
<file path=[Content_Types].xml><?xml version="1.0" encoding="utf-8"?>
<Types xmlns="http://schemas.openxmlformats.org/package/2006/content-types">
  <Default Extension="png" ContentType="image/png"/>
  <Default Extension="tmp" ContentType="image/png"/>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68"/>
  </p:notesMasterIdLst>
  <p:sldIdLst>
    <p:sldId id="285" r:id="rId2"/>
    <p:sldId id="314" r:id="rId3"/>
    <p:sldId id="324" r:id="rId4"/>
    <p:sldId id="328" r:id="rId5"/>
    <p:sldId id="329" r:id="rId6"/>
    <p:sldId id="330" r:id="rId7"/>
    <p:sldId id="331" r:id="rId8"/>
    <p:sldId id="358" r:id="rId9"/>
    <p:sldId id="332" r:id="rId10"/>
    <p:sldId id="333" r:id="rId11"/>
    <p:sldId id="334" r:id="rId12"/>
    <p:sldId id="335" r:id="rId13"/>
    <p:sldId id="336" r:id="rId14"/>
    <p:sldId id="337" r:id="rId15"/>
    <p:sldId id="363" r:id="rId16"/>
    <p:sldId id="340" r:id="rId17"/>
    <p:sldId id="339" r:id="rId18"/>
    <p:sldId id="338" r:id="rId19"/>
    <p:sldId id="315" r:id="rId20"/>
    <p:sldId id="323" r:id="rId21"/>
    <p:sldId id="322" r:id="rId22"/>
    <p:sldId id="321" r:id="rId23"/>
    <p:sldId id="320" r:id="rId24"/>
    <p:sldId id="319" r:id="rId25"/>
    <p:sldId id="318" r:id="rId26"/>
    <p:sldId id="317" r:id="rId27"/>
    <p:sldId id="345" r:id="rId28"/>
    <p:sldId id="325" r:id="rId29"/>
    <p:sldId id="326" r:id="rId30"/>
    <p:sldId id="327" r:id="rId31"/>
    <p:sldId id="312" r:id="rId32"/>
    <p:sldId id="343" r:id="rId33"/>
    <p:sldId id="341" r:id="rId34"/>
    <p:sldId id="346" r:id="rId35"/>
    <p:sldId id="344" r:id="rId36"/>
    <p:sldId id="288" r:id="rId37"/>
    <p:sldId id="289" r:id="rId38"/>
    <p:sldId id="347" r:id="rId39"/>
    <p:sldId id="348" r:id="rId40"/>
    <p:sldId id="349" r:id="rId41"/>
    <p:sldId id="355" r:id="rId42"/>
    <p:sldId id="354" r:id="rId43"/>
    <p:sldId id="351" r:id="rId44"/>
    <p:sldId id="352" r:id="rId45"/>
    <p:sldId id="353" r:id="rId46"/>
    <p:sldId id="350" r:id="rId47"/>
    <p:sldId id="290" r:id="rId48"/>
    <p:sldId id="291" r:id="rId49"/>
    <p:sldId id="357" r:id="rId50"/>
    <p:sldId id="293" r:id="rId51"/>
    <p:sldId id="294" r:id="rId52"/>
    <p:sldId id="311" r:id="rId53"/>
    <p:sldId id="295" r:id="rId54"/>
    <p:sldId id="296" r:id="rId55"/>
    <p:sldId id="298" r:id="rId56"/>
    <p:sldId id="299" r:id="rId57"/>
    <p:sldId id="301" r:id="rId58"/>
    <p:sldId id="304" r:id="rId59"/>
    <p:sldId id="306" r:id="rId60"/>
    <p:sldId id="305" r:id="rId61"/>
    <p:sldId id="310" r:id="rId62"/>
    <p:sldId id="307" r:id="rId63"/>
    <p:sldId id="360" r:id="rId64"/>
    <p:sldId id="361" r:id="rId65"/>
    <p:sldId id="362" r:id="rId66"/>
    <p:sldId id="309" r:id="rId67"/>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559" autoAdjust="0"/>
    <p:restoredTop sz="72288" autoAdjust="0"/>
  </p:normalViewPr>
  <p:slideViewPr>
    <p:cSldViewPr snapToGrid="0">
      <p:cViewPr varScale="1">
        <p:scale>
          <a:sx n="83" d="100"/>
          <a:sy n="83" d="100"/>
        </p:scale>
        <p:origin x="2604" y="90"/>
      </p:cViewPr>
      <p:guideLst>
        <p:guide orient="horz" pos="2160"/>
        <p:guide pos="288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0"/>
    </p:cViewPr>
  </p:sorterViewPr>
  <p:notesViewPr>
    <p:cSldViewPr snapToGrid="0">
      <p:cViewPr varScale="1">
        <p:scale>
          <a:sx n="77" d="100"/>
          <a:sy n="77" d="100"/>
        </p:scale>
        <p:origin x="-2130" y="-9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FDBFEA6-7372-424E-97AD-73A8524564AC}" type="slidenum">
              <a:rPr lang="en-US" smtClean="0"/>
              <a:pPr/>
              <a:t>‹#›</a:t>
            </a:fld>
            <a:endParaRPr lang="en-US"/>
          </a:p>
        </p:txBody>
      </p:sp>
    </p:spTree>
    <p:extLst>
      <p:ext uri="{BB962C8B-B14F-4D97-AF65-F5344CB8AC3E}">
        <p14:creationId xmlns:p14="http://schemas.microsoft.com/office/powerpoint/2010/main" val="37166831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FDBFEA6-7372-424E-97AD-73A8524564AC}" type="slidenum">
              <a:rPr lang="en-US" smtClean="0"/>
              <a:pPr/>
              <a:t>1</a:t>
            </a:fld>
            <a:endParaRPr lang="en-US"/>
          </a:p>
        </p:txBody>
      </p:sp>
    </p:spTree>
    <p:extLst>
      <p:ext uri="{BB962C8B-B14F-4D97-AF65-F5344CB8AC3E}">
        <p14:creationId xmlns:p14="http://schemas.microsoft.com/office/powerpoint/2010/main" val="391968971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 we speak of IERS sites, we’re talking about</a:t>
            </a:r>
            <a:r>
              <a:rPr lang="en-US" baseline="0" dirty="0" smtClean="0"/>
              <a:t> sites with co-located space geodetic technique stations.  Each technique has some means of solving for the distance and direction between ground stations, generally referred to as a base line.  Each technique uses that methodology to develop a global network of ground points.  You’ll notice that in each of the four techniques, timing is critical.</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10</a:t>
            </a:fld>
            <a:endParaRPr lang="en-US"/>
          </a:p>
        </p:txBody>
      </p:sp>
    </p:spTree>
    <p:extLst>
      <p:ext uri="{BB962C8B-B14F-4D97-AF65-F5344CB8AC3E}">
        <p14:creationId xmlns:p14="http://schemas.microsoft.com/office/powerpoint/2010/main" val="9916254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Around</a:t>
            </a:r>
            <a:r>
              <a:rPr lang="en-US" baseline="0" dirty="0" smtClean="0"/>
              <a:t> the m</a:t>
            </a:r>
            <a:r>
              <a:rPr lang="en-US" dirty="0" smtClean="0"/>
              <a:t>id 1960s, a technique called very</a:t>
            </a:r>
            <a:r>
              <a:rPr lang="en-US" baseline="0" dirty="0" smtClean="0"/>
              <a:t> long base line interferometry or VLBI </a:t>
            </a:r>
            <a:r>
              <a:rPr lang="en-US" dirty="0" smtClean="0"/>
              <a:t>was developed as a positioning system.  It exploited data captured by </a:t>
            </a:r>
            <a:r>
              <a:rPr lang="en-US" baseline="0" dirty="0" smtClean="0"/>
              <a:t>radio telescopes engaged in space exploration.  The base line is determined by using very accurate clocks to correlate radio signals from quasars.  Combining data from more than 30 radio telescopes or VLBI “stations” worldwide produces a highly precise network.  VLBI excels at producing critical earth orientation parameters. </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11</a:t>
            </a:fld>
            <a:endParaRPr lang="en-US"/>
          </a:p>
        </p:txBody>
      </p:sp>
    </p:spTree>
    <p:extLst>
      <p:ext uri="{BB962C8B-B14F-4D97-AF65-F5344CB8AC3E}">
        <p14:creationId xmlns:p14="http://schemas.microsoft.com/office/powerpoint/2010/main" val="19869036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Global navigation</a:t>
            </a:r>
            <a:r>
              <a:rPr lang="en-US" baseline="0" dirty="0" smtClean="0"/>
              <a:t> satellite systems, such as the United States’ GPS and Russia’s GLONASS, fall under this technique. Five other systems are currently being evaluated as potential contributors. GNSS data is used to solve for base lines between tracking stations, which is then combined in a global network of more than 400 ground tracking stations.  Again, timing for this technique is essential.  Ground receivers are designed to synchronize their onboard clocks through the satellite’s broadcast signal with the much more accurate atomic clocks that have been built into the satellites. </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12</a:t>
            </a:fld>
            <a:endParaRPr lang="en-US"/>
          </a:p>
        </p:txBody>
      </p:sp>
    </p:spTree>
    <p:extLst>
      <p:ext uri="{BB962C8B-B14F-4D97-AF65-F5344CB8AC3E}">
        <p14:creationId xmlns:p14="http://schemas.microsoft.com/office/powerpoint/2010/main" val="34447603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Satellite Laser Ranging (SLR) uses short-pulse lasers and state-of-the-art optical receivers and timing electronics to measure the distance from ground stations to retroreflector arrays on satellites orbiting the Earth.  Because</a:t>
            </a:r>
            <a:r>
              <a:rPr lang="en-US" baseline="0" dirty="0" smtClean="0"/>
              <a:t> the </a:t>
            </a:r>
            <a:r>
              <a:rPr lang="en-US" dirty="0" smtClean="0"/>
              <a:t>two-way time of flight is key to calculating</a:t>
            </a:r>
            <a:r>
              <a:rPr lang="en-US" baseline="0" dirty="0" smtClean="0"/>
              <a:t> the distance, again timing is critical.  By tracking the same satellite from two SLR stations, the base line between them is determined.  Currently, 49 stations make up this positioning technique.</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13</a:t>
            </a:fld>
            <a:endParaRPr lang="en-US"/>
          </a:p>
        </p:txBody>
      </p:sp>
    </p:spTree>
    <p:extLst>
      <p:ext uri="{BB962C8B-B14F-4D97-AF65-F5344CB8AC3E}">
        <p14:creationId xmlns:p14="http://schemas.microsoft.com/office/powerpoint/2010/main" val="30416952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smtClean="0">
                <a:solidFill>
                  <a:schemeClr val="tx1"/>
                </a:solidFill>
                <a:latin typeface="+mn-lt"/>
                <a:ea typeface="+mn-ea"/>
                <a:cs typeface="+mn-cs"/>
              </a:rPr>
              <a:t>Doppler </a:t>
            </a:r>
            <a:r>
              <a:rPr lang="en-US" sz="1200" b="0" kern="1200" dirty="0" err="1" smtClean="0">
                <a:solidFill>
                  <a:srgbClr val="0070C0"/>
                </a:solidFill>
                <a:latin typeface="+mn-lt"/>
                <a:ea typeface="+mn-ea"/>
                <a:cs typeface="+mn-cs"/>
              </a:rPr>
              <a:t>o</a:t>
            </a:r>
            <a:r>
              <a:rPr lang="en-US" sz="1200" b="0" kern="1200" dirty="0" err="1" smtClean="0">
                <a:solidFill>
                  <a:schemeClr val="tx1"/>
                </a:solidFill>
                <a:latin typeface="+mn-lt"/>
                <a:ea typeface="+mn-ea"/>
                <a:cs typeface="+mn-cs"/>
              </a:rPr>
              <a:t>rbitography</a:t>
            </a:r>
            <a:r>
              <a:rPr lang="en-US" sz="1200" b="0" kern="1200" dirty="0" smtClean="0">
                <a:solidFill>
                  <a:schemeClr val="tx1"/>
                </a:solidFill>
                <a:latin typeface="+mn-lt"/>
                <a:ea typeface="+mn-ea"/>
                <a:cs typeface="+mn-cs"/>
              </a:rPr>
              <a:t> and </a:t>
            </a:r>
            <a:r>
              <a:rPr lang="en-US" sz="1200" b="0" kern="1200" dirty="0" err="1" smtClean="0">
                <a:solidFill>
                  <a:srgbClr val="0070C0"/>
                </a:solidFill>
                <a:latin typeface="+mn-lt"/>
                <a:ea typeface="+mn-ea"/>
                <a:cs typeface="+mn-cs"/>
              </a:rPr>
              <a:t>r</a:t>
            </a:r>
            <a:r>
              <a:rPr lang="en-US" sz="1200" b="0" kern="1200" dirty="0" err="1" smtClean="0">
                <a:solidFill>
                  <a:schemeClr val="tx1"/>
                </a:solidFill>
                <a:latin typeface="+mn-lt"/>
                <a:ea typeface="+mn-ea"/>
                <a:cs typeface="+mn-cs"/>
              </a:rPr>
              <a:t>adiopositioning</a:t>
            </a:r>
            <a:r>
              <a:rPr lang="en-US" sz="1200" b="0" kern="1200" dirty="0" smtClean="0">
                <a:solidFill>
                  <a:schemeClr val="tx1"/>
                </a:solidFill>
                <a:latin typeface="+mn-lt"/>
                <a:ea typeface="+mn-ea"/>
                <a:cs typeface="+mn-cs"/>
              </a:rPr>
              <a:t> </a:t>
            </a:r>
            <a:r>
              <a:rPr lang="en-US" sz="1200" b="0" kern="1200" dirty="0" smtClean="0">
                <a:solidFill>
                  <a:srgbClr val="0070C0"/>
                </a:solidFill>
                <a:latin typeface="+mn-lt"/>
                <a:ea typeface="+mn-ea"/>
                <a:cs typeface="+mn-cs"/>
              </a:rPr>
              <a:t>i</a:t>
            </a:r>
            <a:r>
              <a:rPr lang="en-US" sz="1200" b="0" kern="1200" dirty="0" smtClean="0">
                <a:solidFill>
                  <a:schemeClr val="tx1"/>
                </a:solidFill>
                <a:latin typeface="+mn-lt"/>
                <a:ea typeface="+mn-ea"/>
                <a:cs typeface="+mn-cs"/>
              </a:rPr>
              <a:t>ntegrated by </a:t>
            </a:r>
            <a:r>
              <a:rPr lang="en-US" sz="1200" b="0" kern="1200" dirty="0" smtClean="0">
                <a:solidFill>
                  <a:srgbClr val="0070C0"/>
                </a:solidFill>
                <a:latin typeface="+mn-lt"/>
                <a:ea typeface="+mn-ea"/>
                <a:cs typeface="+mn-cs"/>
              </a:rPr>
              <a:t>s</a:t>
            </a:r>
            <a:r>
              <a:rPr lang="en-US" sz="1200" b="0" kern="1200" dirty="0" smtClean="0">
                <a:solidFill>
                  <a:schemeClr val="tx1"/>
                </a:solidFill>
                <a:latin typeface="+mn-lt"/>
                <a:ea typeface="+mn-ea"/>
                <a:cs typeface="+mn-cs"/>
              </a:rPr>
              <a:t>atellite technique among other things, </a:t>
            </a:r>
            <a:r>
              <a:rPr lang="en-US" b="0" dirty="0" smtClean="0"/>
              <a:t>improves orbit</a:t>
            </a:r>
            <a:r>
              <a:rPr lang="en-US" b="0" baseline="0" dirty="0" smtClean="0"/>
              <a:t> accuracy of a satellite configured with a DORIS receiver.  This is very useful for altimetry in geodesy, especially over the oceans where the physical effects of </a:t>
            </a:r>
            <a:r>
              <a:rPr lang="en-US" b="0" baseline="0" dirty="0" err="1" smtClean="0"/>
              <a:t>gravitimetric</a:t>
            </a:r>
            <a:r>
              <a:rPr lang="en-US" b="0" baseline="0" dirty="0" smtClean="0"/>
              <a:t> undulations can be observed.</a:t>
            </a:r>
            <a:endParaRPr lang="en-US" b="0"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14</a:t>
            </a:fld>
            <a:endParaRPr lang="en-US"/>
          </a:p>
        </p:txBody>
      </p:sp>
    </p:spTree>
    <p:extLst>
      <p:ext uri="{BB962C8B-B14F-4D97-AF65-F5344CB8AC3E}">
        <p14:creationId xmlns:p14="http://schemas.microsoft.com/office/powerpoint/2010/main" val="42726599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Each of the four techniques has gained international acceptance as contributors to the IERS</a:t>
            </a:r>
            <a:r>
              <a:rPr lang="en-US" baseline="0" dirty="0" smtClean="0"/>
              <a:t> through individual techniques centers or authorities.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smtClean="0"/>
              <a:t>The IERS can now realize a</a:t>
            </a:r>
            <a:r>
              <a:rPr lang="en-US" dirty="0" smtClean="0"/>
              <a:t> highly accurate international reference system using the estimates of the </a:t>
            </a:r>
            <a:r>
              <a:rPr lang="en-US" i="1" dirty="0" smtClean="0"/>
              <a:t>coordinates and velocities</a:t>
            </a:r>
            <a:r>
              <a:rPr lang="en-US" dirty="0" smtClean="0"/>
              <a:t> of a set of stations observed by these four space geodetic techniques.</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15</a:t>
            </a:fld>
            <a:endParaRPr lang="en-US"/>
          </a:p>
        </p:txBody>
      </p:sp>
    </p:spTree>
    <p:extLst>
      <p:ext uri="{BB962C8B-B14F-4D97-AF65-F5344CB8AC3E}">
        <p14:creationId xmlns:p14="http://schemas.microsoft.com/office/powerpoint/2010/main" val="21259834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Each technique operates</a:t>
            </a:r>
            <a:r>
              <a:rPr lang="en-US" baseline="0" dirty="0" smtClean="0"/>
              <a:t> within its own global reference frame or coordinate system.  Each technique has unique strengths and weaknesses for recovering geodetic parameters. That makes combining them very useful.  If you were charged with combining four largely independent reference frames, where would you locate the stations?  Of course you’d want to put them as close to each other as possible.</a:t>
            </a:r>
          </a:p>
          <a:p>
            <a:pPr>
              <a:spcBef>
                <a:spcPct val="0"/>
              </a:spcBef>
            </a:pPr>
            <a:endParaRPr lang="en-US" dirty="0" smtClean="0"/>
          </a:p>
          <a:p>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16</a:t>
            </a:fld>
            <a:endParaRPr lang="en-US"/>
          </a:p>
        </p:txBody>
      </p:sp>
    </p:spTree>
    <p:extLst>
      <p:ext uri="{BB962C8B-B14F-4D97-AF65-F5344CB8AC3E}">
        <p14:creationId xmlns:p14="http://schemas.microsoft.com/office/powerpoint/2010/main" val="237143598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a:t>
            </a:r>
            <a:r>
              <a:rPr lang="en-US" baseline="0" dirty="0" smtClean="0"/>
              <a:t> you’d co-locate them.  This would make the extraordinarily complicated task of physically measuring between them a little easier.</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17</a:t>
            </a:fld>
            <a:endParaRPr lang="en-US"/>
          </a:p>
        </p:txBody>
      </p:sp>
    </p:spTree>
    <p:extLst>
      <p:ext uri="{BB962C8B-B14F-4D97-AF65-F5344CB8AC3E}">
        <p14:creationId xmlns:p14="http://schemas.microsoft.com/office/powerpoint/2010/main" val="183731389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have a simple co-location</a:t>
            </a:r>
            <a:r>
              <a:rPr lang="en-US" baseline="0" dirty="0" smtClean="0"/>
              <a:t> site consisting of a radio telescope, used for VLBI, and a GNSS tracking station.  Our task would be to deliver a set of coordinates with a dispersion matrix to the IERS in the international reference system based on measurements using optical surveying equipment at the millimeter level of precision.</a:t>
            </a:r>
            <a:endParaRPr lang="en-US" dirty="0" smtClean="0"/>
          </a:p>
        </p:txBody>
      </p:sp>
      <p:sp>
        <p:nvSpPr>
          <p:cNvPr id="4" name="Slide Number Placeholder 3"/>
          <p:cNvSpPr>
            <a:spLocks noGrp="1"/>
          </p:cNvSpPr>
          <p:nvPr>
            <p:ph type="sldNum" sz="quarter" idx="10"/>
          </p:nvPr>
        </p:nvSpPr>
        <p:spPr/>
        <p:txBody>
          <a:bodyPr/>
          <a:lstStyle/>
          <a:p>
            <a:fld id="{EFDBFEA6-7372-424E-97AD-73A8524564AC}" type="slidenum">
              <a:rPr lang="en-US" smtClean="0"/>
              <a:pPr/>
              <a:t>18</a:t>
            </a:fld>
            <a:endParaRPr lang="en-US"/>
          </a:p>
        </p:txBody>
      </p:sp>
    </p:spTree>
    <p:extLst>
      <p:ext uri="{BB962C8B-B14F-4D97-AF65-F5344CB8AC3E}">
        <p14:creationId xmlns:p14="http://schemas.microsoft.com/office/powerpoint/2010/main" val="257073374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need to deliver the </a:t>
            </a:r>
            <a:r>
              <a:rPr lang="en-US" baseline="0" dirty="0" smtClean="0"/>
              <a:t>same products at the same level of precision between eight space geodetic technique stations.  This is at NASA’s Goddard Geophysical and Astronomical Observatory near Beltsville, MD, GGAO.  NOT to be confused with the garlic growers association of Ontario.</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19</a:t>
            </a:fld>
            <a:endParaRPr lang="en-US"/>
          </a:p>
        </p:txBody>
      </p:sp>
    </p:spTree>
    <p:extLst>
      <p:ext uri="{BB962C8B-B14F-4D97-AF65-F5344CB8AC3E}">
        <p14:creationId xmlns:p14="http://schemas.microsoft.com/office/powerpoint/2010/main" val="31351177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a:t>
            </a:r>
            <a:r>
              <a:rPr lang="en-US" baseline="0" dirty="0" smtClean="0"/>
              <a:t>’re a few questions I’ll try to answer throughout the webinar.  And I hope </a:t>
            </a:r>
            <a:r>
              <a:rPr lang="en-US" baseline="0" smtClean="0"/>
              <a:t>to have </a:t>
            </a:r>
            <a:r>
              <a:rPr lang="en-US" baseline="0" dirty="0" smtClean="0"/>
              <a:t>a little time for your questions at the end.</a:t>
            </a:r>
          </a:p>
          <a:p>
            <a:endParaRPr lang="en-US" baseline="0" dirty="0" smtClean="0"/>
          </a:p>
          <a:p>
            <a:r>
              <a:rPr lang="en-US" baseline="0" dirty="0" smtClean="0"/>
              <a:t>*What are these so-called Space Geodetic Technique stations?</a:t>
            </a:r>
          </a:p>
          <a:p>
            <a:r>
              <a:rPr lang="en-US" baseline="0" dirty="0" smtClean="0"/>
              <a:t>*What constitutes a co-located site?</a:t>
            </a:r>
          </a:p>
          <a:p>
            <a:endParaRPr lang="en-US" baseline="0" dirty="0" smtClean="0"/>
          </a:p>
          <a:p>
            <a:r>
              <a:rPr lang="en-US" baseline="0" dirty="0" smtClean="0"/>
              <a:t>*What is the nature of the precise surveys carried out at these sites?</a:t>
            </a:r>
          </a:p>
          <a:p>
            <a:r>
              <a:rPr lang="en-US" baseline="0" dirty="0" smtClean="0"/>
              <a:t>And what information does it provide?</a:t>
            </a:r>
          </a:p>
          <a:p>
            <a:endParaRPr lang="en-US" baseline="0" dirty="0" smtClean="0"/>
          </a:p>
          <a:p>
            <a:r>
              <a:rPr lang="en-US" baseline="0" dirty="0" smtClean="0"/>
              <a:t>*Why is it important to the NGS and our constituents? </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2</a:t>
            </a:fld>
            <a:endParaRPr lang="en-US"/>
          </a:p>
        </p:txBody>
      </p:sp>
    </p:spTree>
    <p:extLst>
      <p:ext uri="{BB962C8B-B14F-4D97-AF65-F5344CB8AC3E}">
        <p14:creationId xmlns:p14="http://schemas.microsoft.com/office/powerpoint/2010/main" val="20776176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a:t>
            </a:r>
            <a:r>
              <a:rPr lang="en-US" dirty="0" smtClean="0"/>
              <a:t>12m radio telescope is a modern VLBI station.  The dish rotates about two axes</a:t>
            </a:r>
            <a:r>
              <a:rPr lang="en-US" baseline="0" dirty="0" smtClean="0"/>
              <a:t>; a vertical or azimuth axis and a horizontal or elevation axis.  Through a series of optical observations with our survey instrumentation and methodologies, we can precisely identify and assign a coordinate to a point in space that represents both axes and is constant or stationary no matter where the dish is pointed.  This procedure is applied to any two-axis telescope, whether VLBI or SLR.</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20</a:t>
            </a:fld>
            <a:endParaRPr lang="en-US"/>
          </a:p>
        </p:txBody>
      </p:sp>
    </p:spTree>
    <p:extLst>
      <p:ext uri="{BB962C8B-B14F-4D97-AF65-F5344CB8AC3E}">
        <p14:creationId xmlns:p14="http://schemas.microsoft.com/office/powerpoint/2010/main" val="33831631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is an older mobile</a:t>
            </a:r>
            <a:r>
              <a:rPr lang="en-US" baseline="0" dirty="0" smtClean="0"/>
              <a:t> </a:t>
            </a:r>
            <a:r>
              <a:rPr lang="en-US" dirty="0" smtClean="0"/>
              <a:t>3-meter </a:t>
            </a:r>
            <a:r>
              <a:rPr lang="en-US" baseline="0" dirty="0" smtClean="0"/>
              <a:t>radio telescope.</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21</a:t>
            </a:fld>
            <a:endParaRPr lang="en-US"/>
          </a:p>
        </p:txBody>
      </p:sp>
    </p:spTree>
    <p:extLst>
      <p:ext uri="{BB962C8B-B14F-4D97-AF65-F5344CB8AC3E}">
        <p14:creationId xmlns:p14="http://schemas.microsoft.com/office/powerpoint/2010/main" val="37762294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a:t>
            </a:r>
            <a:r>
              <a:rPr lang="en-US" baseline="0" dirty="0" smtClean="0"/>
              <a:t> IGS Tracking Station is pretty typical of a 90s era configuration.  It’s a massive concrete pier roughly about ¾ m in diameter and about 3 meters deep.  It has a choke ring antenna under a protective </a:t>
            </a:r>
            <a:r>
              <a:rPr lang="en-US" baseline="0" dirty="0" err="1" smtClean="0"/>
              <a:t>radome</a:t>
            </a:r>
            <a:r>
              <a:rPr lang="en-US" baseline="0" dirty="0" smtClean="0"/>
              <a:t>.  We have to remove the </a:t>
            </a:r>
            <a:r>
              <a:rPr lang="en-US" baseline="0" dirty="0" err="1" smtClean="0"/>
              <a:t>radome</a:t>
            </a:r>
            <a:r>
              <a:rPr lang="en-US" baseline="0" dirty="0" smtClean="0"/>
              <a:t> to make our observations.  Removing the </a:t>
            </a:r>
            <a:r>
              <a:rPr lang="en-US" baseline="0" dirty="0" err="1" smtClean="0"/>
              <a:t>radome</a:t>
            </a:r>
            <a:r>
              <a:rPr lang="en-US" baseline="0" dirty="0" smtClean="0"/>
              <a:t> alters the electronic phase center of the antenna so we have to report the time the </a:t>
            </a:r>
            <a:r>
              <a:rPr lang="en-US" baseline="0" dirty="0" err="1" smtClean="0"/>
              <a:t>radome</a:t>
            </a:r>
            <a:r>
              <a:rPr lang="en-US" baseline="0" dirty="0" smtClean="0"/>
              <a:t> was removed, when it was replaced and make sure it’s left exactly as we found it.</a:t>
            </a:r>
          </a:p>
        </p:txBody>
      </p:sp>
      <p:sp>
        <p:nvSpPr>
          <p:cNvPr id="4" name="Slide Number Placeholder 3"/>
          <p:cNvSpPr>
            <a:spLocks noGrp="1"/>
          </p:cNvSpPr>
          <p:nvPr>
            <p:ph type="sldNum" sz="quarter" idx="10"/>
          </p:nvPr>
        </p:nvSpPr>
        <p:spPr/>
        <p:txBody>
          <a:bodyPr/>
          <a:lstStyle/>
          <a:p>
            <a:fld id="{EFDBFEA6-7372-424E-97AD-73A8524564AC}" type="slidenum">
              <a:rPr lang="en-US" smtClean="0"/>
              <a:pPr/>
              <a:t>22</a:t>
            </a:fld>
            <a:endParaRPr lang="en-US"/>
          </a:p>
        </p:txBody>
      </p:sp>
    </p:spTree>
    <p:extLst>
      <p:ext uri="{BB962C8B-B14F-4D97-AF65-F5344CB8AC3E}">
        <p14:creationId xmlns:p14="http://schemas.microsoft.com/office/powerpoint/2010/main" val="354017913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These modern </a:t>
            </a:r>
            <a:r>
              <a:rPr lang="en-US" baseline="0" dirty="0" smtClean="0"/>
              <a:t>Tracking stations still use choke ring antennae protected by </a:t>
            </a:r>
            <a:r>
              <a:rPr lang="en-US" baseline="0" dirty="0" err="1" smtClean="0"/>
              <a:t>radomes</a:t>
            </a:r>
            <a:r>
              <a:rPr lang="en-US" baseline="0" dirty="0" smtClean="0"/>
              <a:t>, but are mounted on stainless steel deep drilled braced monuments, firmly anchored to the substrate.  The lower portion of the antennas are exposed so we can make our observations without affecting the data being collected.  NASA’s plan was for at least one of these stations to take over the duties of the original station we saw in the last slide.</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23</a:t>
            </a:fld>
            <a:endParaRPr lang="en-US"/>
          </a:p>
        </p:txBody>
      </p:sp>
    </p:spTree>
    <p:extLst>
      <p:ext uri="{BB962C8B-B14F-4D97-AF65-F5344CB8AC3E}">
        <p14:creationId xmlns:p14="http://schemas.microsoft.com/office/powerpoint/2010/main" val="249817543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was originally designed to be a mobile</a:t>
            </a:r>
            <a:r>
              <a:rPr lang="en-US" baseline="0" dirty="0" smtClean="0"/>
              <a:t> SLR station.  It’s been set up permanently here at Goddard for the last several decades. We make observations to the SLR telescope in much the same way we do to the radio telescope.  Also, SLR operators routinely measure to retroreflectors mounted on massive concrete piers whose purpose is to calibrate the SLR and to ensure its stability.  We include the calibration piers in our site survey network. </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24</a:t>
            </a:fld>
            <a:endParaRPr lang="en-US"/>
          </a:p>
        </p:txBody>
      </p:sp>
    </p:spTree>
    <p:extLst>
      <p:ext uri="{BB962C8B-B14F-4D97-AF65-F5344CB8AC3E}">
        <p14:creationId xmlns:p14="http://schemas.microsoft.com/office/powerpoint/2010/main" val="356473249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is</a:t>
            </a:r>
            <a:r>
              <a:rPr lang="en-US" baseline="0" dirty="0" smtClean="0"/>
              <a:t> NASA’s “next generation” SLR station.  It’s also a dual axis telescope and makes use of the calibration piers.</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25</a:t>
            </a:fld>
            <a:endParaRPr lang="en-US"/>
          </a:p>
        </p:txBody>
      </p:sp>
    </p:spTree>
    <p:extLst>
      <p:ext uri="{BB962C8B-B14F-4D97-AF65-F5344CB8AC3E}">
        <p14:creationId xmlns:p14="http://schemas.microsoft.com/office/powerpoint/2010/main" val="29888864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is the DORIS station broadcast antenna.  Notice the red stripe about half way</a:t>
            </a:r>
            <a:r>
              <a:rPr lang="en-US" baseline="0" dirty="0" smtClean="0"/>
              <a:t> down the larger diameter section of the antenna.  This is what we observe  and position with our optical instruments.</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26</a:t>
            </a:fld>
            <a:endParaRPr lang="en-US"/>
          </a:p>
        </p:txBody>
      </p:sp>
    </p:spTree>
    <p:extLst>
      <p:ext uri="{BB962C8B-B14F-4D97-AF65-F5344CB8AC3E}">
        <p14:creationId xmlns:p14="http://schemas.microsoft.com/office/powerpoint/2010/main" val="267178051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Under the IERS, these</a:t>
            </a:r>
            <a:r>
              <a:rPr lang="en-US" baseline="0" dirty="0" smtClean="0"/>
              <a:t> </a:t>
            </a:r>
            <a:r>
              <a:rPr lang="en-US" dirty="0" smtClean="0"/>
              <a:t>International</a:t>
            </a:r>
            <a:r>
              <a:rPr lang="en-US" baseline="0" dirty="0" smtClean="0"/>
              <a:t> Terrestrial Reference System Combination Centers </a:t>
            </a:r>
            <a:r>
              <a:rPr lang="en-US" dirty="0" smtClean="0"/>
              <a:t>combine the reference frame solutions from the individual SGT services.  The</a:t>
            </a:r>
            <a:r>
              <a:rPr lang="en-US" baseline="0" dirty="0" smtClean="0"/>
              <a:t> r</a:t>
            </a:r>
            <a:r>
              <a:rPr lang="en-US" dirty="0" smtClean="0"/>
              <a:t>esult is International Terrestrial Reference</a:t>
            </a:r>
            <a:r>
              <a:rPr lang="en-US" baseline="0" dirty="0" smtClean="0"/>
              <a:t> Frame or ITRF</a:t>
            </a:r>
            <a:r>
              <a:rPr lang="en-US" dirty="0" smtClean="0"/>
              <a:t> coordinates for each of the participating stations at a site.  Because the stations are co-located,</a:t>
            </a:r>
            <a:r>
              <a:rPr lang="en-US" baseline="0" dirty="0" smtClean="0"/>
              <a:t> verifying their spatial relationship through a site survey becomes a practical matter.</a:t>
            </a:r>
          </a:p>
        </p:txBody>
      </p:sp>
      <p:sp>
        <p:nvSpPr>
          <p:cNvPr id="4" name="Slide Number Placeholder 3"/>
          <p:cNvSpPr>
            <a:spLocks noGrp="1"/>
          </p:cNvSpPr>
          <p:nvPr>
            <p:ph type="sldNum" sz="quarter" idx="10"/>
          </p:nvPr>
        </p:nvSpPr>
        <p:spPr/>
        <p:txBody>
          <a:bodyPr/>
          <a:lstStyle/>
          <a:p>
            <a:fld id="{EFDBFEA6-7372-424E-97AD-73A8524564AC}" type="slidenum">
              <a:rPr lang="en-US" smtClean="0"/>
              <a:pPr/>
              <a:t>27</a:t>
            </a:fld>
            <a:endParaRPr lang="en-US"/>
          </a:p>
        </p:txBody>
      </p:sp>
    </p:spTree>
    <p:extLst>
      <p:ext uri="{BB962C8B-B14F-4D97-AF65-F5344CB8AC3E}">
        <p14:creationId xmlns:p14="http://schemas.microsoft.com/office/powerpoint/2010/main" val="28208451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 working group was established to pursue verification</a:t>
            </a:r>
            <a:r>
              <a:rPr lang="en-US" baseline="0" dirty="0" smtClean="0"/>
              <a:t> of the spatial relationship determined by the combination centers.  The site survey produces local tie vectors that are compared to the vector between stations that is computed by simply inversing between the ITRF coordinates assigned to the SGT stations.  Good software, such as NGS’s 3D Inverse, computes a vector in a local North/East/Up coordinates.</a:t>
            </a:r>
          </a:p>
          <a:p>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28</a:t>
            </a:fld>
            <a:endParaRPr lang="en-US"/>
          </a:p>
        </p:txBody>
      </p:sp>
    </p:spTree>
    <p:extLst>
      <p:ext uri="{BB962C8B-B14F-4D97-AF65-F5344CB8AC3E}">
        <p14:creationId xmlns:p14="http://schemas.microsoft.com/office/powerpoint/2010/main" val="21519215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combination of space geodetic solutions…</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29</a:t>
            </a:fld>
            <a:endParaRPr lang="en-US"/>
          </a:p>
        </p:txBody>
      </p:sp>
    </p:spTree>
    <p:extLst>
      <p:ext uri="{BB962C8B-B14F-4D97-AF65-F5344CB8AC3E}">
        <p14:creationId xmlns:p14="http://schemas.microsoft.com/office/powerpoint/2010/main" val="17017814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work is not new to the NGS.  We’ve done it before, just not with the commitment and resolve that we are experiencing today.  The current leadership at NGS revived site surveys and we operate as the IERS Site Survey Program.  Let’s break it down so you can get to know us better.</a:t>
            </a:r>
            <a:endParaRPr lang="en-US" dirty="0" smtClean="0"/>
          </a:p>
        </p:txBody>
      </p:sp>
      <p:sp>
        <p:nvSpPr>
          <p:cNvPr id="4" name="Slide Number Placeholder 3"/>
          <p:cNvSpPr>
            <a:spLocks noGrp="1"/>
          </p:cNvSpPr>
          <p:nvPr>
            <p:ph type="sldNum" sz="quarter" idx="10"/>
          </p:nvPr>
        </p:nvSpPr>
        <p:spPr/>
        <p:txBody>
          <a:bodyPr/>
          <a:lstStyle/>
          <a:p>
            <a:fld id="{EFDBFEA6-7372-424E-97AD-73A8524564AC}" type="slidenum">
              <a:rPr lang="en-US" smtClean="0"/>
              <a:pPr/>
              <a:t>3</a:t>
            </a:fld>
            <a:endParaRPr lang="en-US"/>
          </a:p>
        </p:txBody>
      </p:sp>
    </p:spTree>
    <p:extLst>
      <p:ext uri="{BB962C8B-B14F-4D97-AF65-F5344CB8AC3E}">
        <p14:creationId xmlns:p14="http://schemas.microsoft.com/office/powerpoint/2010/main" val="167635676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…is critically reliant on local-tie</a:t>
            </a:r>
            <a:r>
              <a:rPr lang="en-US" baseline="0" dirty="0" smtClean="0"/>
              <a:t> vectors; the end product of a site survey.</a:t>
            </a:r>
          </a:p>
          <a:p>
            <a:endParaRPr lang="en-US" dirty="0" smtClean="0"/>
          </a:p>
          <a:p>
            <a:r>
              <a:rPr lang="en-US" dirty="0" smtClean="0"/>
              <a:t>The charter</a:t>
            </a:r>
            <a:r>
              <a:rPr lang="en-US" baseline="0" dirty="0" smtClean="0"/>
              <a:t> goes on to say the precision of the ties between stations will be at the millimeter level.</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30</a:t>
            </a:fld>
            <a:endParaRPr lang="en-US"/>
          </a:p>
        </p:txBody>
      </p:sp>
    </p:spTree>
    <p:extLst>
      <p:ext uri="{BB962C8B-B14F-4D97-AF65-F5344CB8AC3E}">
        <p14:creationId xmlns:p14="http://schemas.microsoft.com/office/powerpoint/2010/main" val="422282483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a:t>
            </a:r>
            <a:r>
              <a:rPr lang="en-US" baseline="0" dirty="0" smtClean="0"/>
              <a:t>, the working group has consulted with the various SGT services to identify key terms.</a:t>
            </a:r>
          </a:p>
          <a:p>
            <a:endParaRPr lang="en-US" baseline="0" dirty="0" smtClean="0"/>
          </a:p>
          <a:p>
            <a:r>
              <a:rPr lang="en-US" baseline="0" dirty="0" smtClean="0"/>
              <a:t>Every co-location site has a Site Marker, a stable, permanent and accessible point, usually on a metal disk, from which all SGT stations are referenced.</a:t>
            </a:r>
          </a:p>
          <a:p>
            <a:endParaRPr lang="en-US" baseline="0" dirty="0" smtClean="0"/>
          </a:p>
          <a:p>
            <a:r>
              <a:rPr lang="en-US" baseline="0" dirty="0" smtClean="0"/>
              <a:t>Every SGT station has a Geometric Reference Point.  Dual axis telescopes of the VLBI and SLR variety have a theoretical constant or invariant point on the vertical or azimuth axis.  It is orthogonal to the horizontal or elevation axis of the telescope.  The reference point for GNSS and DORIS stations are predefined by their respective SGT services.</a:t>
            </a:r>
          </a:p>
        </p:txBody>
      </p:sp>
      <p:sp>
        <p:nvSpPr>
          <p:cNvPr id="4" name="Slide Number Placeholder 3"/>
          <p:cNvSpPr>
            <a:spLocks noGrp="1"/>
          </p:cNvSpPr>
          <p:nvPr>
            <p:ph type="sldNum" sz="quarter" idx="10"/>
          </p:nvPr>
        </p:nvSpPr>
        <p:spPr/>
        <p:txBody>
          <a:bodyPr/>
          <a:lstStyle/>
          <a:p>
            <a:fld id="{EFDBFEA6-7372-424E-97AD-73A8524564AC}" type="slidenum">
              <a:rPr lang="en-US" smtClean="0"/>
              <a:pPr/>
              <a:t>31</a:t>
            </a:fld>
            <a:endParaRPr lang="en-US"/>
          </a:p>
        </p:txBody>
      </p:sp>
    </p:spTree>
    <p:extLst>
      <p:ext uri="{BB962C8B-B14F-4D97-AF65-F5344CB8AC3E}">
        <p14:creationId xmlns:p14="http://schemas.microsoft.com/office/powerpoint/2010/main" val="262878684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a:t>
            </a:r>
            <a:r>
              <a:rPr lang="en-US" baseline="0" dirty="0" smtClean="0"/>
              <a:t> photo on the left shows a site marker monument which doubles as the foundation for a GNSS station.  On the right is the site marker itself.</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32</a:t>
            </a:fld>
            <a:endParaRPr lang="en-US"/>
          </a:p>
        </p:txBody>
      </p:sp>
    </p:spTree>
    <p:extLst>
      <p:ext uri="{BB962C8B-B14F-4D97-AF65-F5344CB8AC3E}">
        <p14:creationId xmlns:p14="http://schemas.microsoft.com/office/powerpoint/2010/main" val="2667011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The left photo depicts the relationship between the site marker and the geometric reference point of the GNSS station.  On the right we can see the relationship between a site marker and the GRP of a VLBI radio telescope.  Both of these are defined in a site survey as a local tie vector with delta north, delta east and delta up values.</a:t>
            </a:r>
          </a:p>
        </p:txBody>
      </p:sp>
      <p:sp>
        <p:nvSpPr>
          <p:cNvPr id="4" name="Slide Number Placeholder 3"/>
          <p:cNvSpPr>
            <a:spLocks noGrp="1"/>
          </p:cNvSpPr>
          <p:nvPr>
            <p:ph type="sldNum" sz="quarter" idx="10"/>
          </p:nvPr>
        </p:nvSpPr>
        <p:spPr/>
        <p:txBody>
          <a:bodyPr/>
          <a:lstStyle/>
          <a:p>
            <a:fld id="{EFDBFEA6-7372-424E-97AD-73A8524564AC}" type="slidenum">
              <a:rPr lang="en-US" smtClean="0"/>
              <a:pPr/>
              <a:t>33</a:t>
            </a:fld>
            <a:endParaRPr lang="en-US"/>
          </a:p>
        </p:txBody>
      </p:sp>
    </p:spTree>
    <p:extLst>
      <p:ext uri="{BB962C8B-B14F-4D97-AF65-F5344CB8AC3E}">
        <p14:creationId xmlns:p14="http://schemas.microsoft.com/office/powerpoint/2010/main" val="42548050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The data from the site survey can also produce a vector between SGT stations.  Compare this to the vector that can be computed from the ITRF coordinates resulting from the work done by the combination centers.  We are looking for agreement of 5 mm or less.  Any more than that is considered a discrepancy and should prompt the IERS to investigate.</a:t>
            </a:r>
          </a:p>
          <a:p>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34</a:t>
            </a:fld>
            <a:endParaRPr lang="en-US"/>
          </a:p>
        </p:txBody>
      </p:sp>
    </p:spTree>
    <p:extLst>
      <p:ext uri="{BB962C8B-B14F-4D97-AF65-F5344CB8AC3E}">
        <p14:creationId xmlns:p14="http://schemas.microsoft.com/office/powerpoint/2010/main" val="20266771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2010, the NGS</a:t>
            </a:r>
            <a:r>
              <a:rPr lang="en-US" baseline="0" dirty="0" smtClean="0"/>
              <a:t> said that, inasmuch as we wish to maintain a leadership role in geodesy and that we already reap benefits of the ITRF (more about that in the next slide), we should contribute to the cause. And the ISS program was launched.</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35</a:t>
            </a:fld>
            <a:endParaRPr lang="en-US"/>
          </a:p>
        </p:txBody>
      </p:sp>
    </p:spTree>
    <p:extLst>
      <p:ext uri="{BB962C8B-B14F-4D97-AF65-F5344CB8AC3E}">
        <p14:creationId xmlns:p14="http://schemas.microsoft.com/office/powerpoint/2010/main" val="360612609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normAutofit/>
          </a:bodyPr>
          <a:lstStyle/>
          <a:p>
            <a:pPr fontAlgn="auto">
              <a:spcBef>
                <a:spcPts val="0"/>
              </a:spcBef>
              <a:spcAft>
                <a:spcPts val="0"/>
              </a:spcAft>
              <a:defRPr/>
            </a:pPr>
            <a:r>
              <a:rPr lang="en-US" dirty="0" smtClean="0"/>
              <a:t>Let’s look back to</a:t>
            </a:r>
            <a:r>
              <a:rPr lang="en-US" baseline="0" dirty="0" smtClean="0"/>
              <a:t> NGS’s mission statement regarding the National Spatial Reference System.  </a:t>
            </a:r>
            <a:r>
              <a:rPr lang="en-US" dirty="0" smtClean="0"/>
              <a:t>Within the NSRS, the official geometric reference frame of the United States is the North American Datum of 1983, or NAD 83.  The responsibility for NAD 83 then falls to NGS.  </a:t>
            </a:r>
          </a:p>
          <a:p>
            <a:pPr fontAlgn="auto">
              <a:spcBef>
                <a:spcPts val="0"/>
              </a:spcBef>
              <a:spcAft>
                <a:spcPts val="0"/>
              </a:spcAft>
              <a:defRPr/>
            </a:pPr>
            <a:endParaRPr lang="en-US" dirty="0" smtClean="0"/>
          </a:p>
          <a:p>
            <a:pPr fontAlgn="auto">
              <a:spcBef>
                <a:spcPts val="0"/>
              </a:spcBef>
              <a:spcAft>
                <a:spcPts val="0"/>
              </a:spcAft>
              <a:defRPr/>
            </a:pPr>
            <a:r>
              <a:rPr lang="en-US" dirty="0" smtClean="0"/>
              <a:t>In 1998 a more unified realization of NAD83 was implemented by Canada and the U.S.  in order to provide more accurate and convenient access to this reference system. In an effort to provide a more precise realization of a 3D NAD83 common to both countries, and to comply with International Association of Geodesy resolutions, which recommended that reference systems be tied to the ITRS, Canada and the U.S. collaborated in the determination of a common transformation between the ITRF and the fundamental 3-Dimensional datum of NAD83</a:t>
            </a:r>
          </a:p>
        </p:txBody>
      </p:sp>
      <p:sp>
        <p:nvSpPr>
          <p:cNvPr id="4198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3B96EEE8-C150-428F-B99A-3C0DE969C3EB}" type="slidenum">
              <a:rPr lang="en-US"/>
              <a:pPr/>
              <a:t>36</a:t>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bwMode="auto">
          <a:noFill/>
          <a:ln>
            <a:solidFill>
              <a:srgbClr val="000000"/>
            </a:solidFill>
            <a:miter lim="800000"/>
            <a:headEnd/>
            <a:tailEnd/>
          </a:ln>
        </p:spPr>
      </p:sp>
      <p:sp>
        <p:nvSpPr>
          <p:cNvPr id="43011"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da-DK" dirty="0" smtClean="0"/>
              <a:t>In the spirit of scientific cooperation, and considering the reliance of the NGS mission upon the IERS, NGS has committed to contributing to future realizations of the ITRF by providing the IERS with local tie vector information at select co-location sites.</a:t>
            </a:r>
          </a:p>
          <a:p>
            <a:pPr>
              <a:spcBef>
                <a:spcPct val="0"/>
              </a:spcBef>
            </a:pPr>
            <a:endParaRPr lang="da-DK" dirty="0" smtClean="0"/>
          </a:p>
          <a:p>
            <a:pPr>
              <a:spcBef>
                <a:spcPct val="0"/>
              </a:spcBef>
            </a:pPr>
            <a:r>
              <a:rPr lang="en-US" dirty="0" smtClean="0"/>
              <a:t>Primary objectives</a:t>
            </a:r>
            <a:r>
              <a:rPr lang="en-US" baseline="0" dirty="0" smtClean="0"/>
              <a:t> of the ISS program are to:</a:t>
            </a:r>
          </a:p>
          <a:p>
            <a:pPr>
              <a:spcBef>
                <a:spcPct val="0"/>
              </a:spcBef>
            </a:pPr>
            <a:endParaRPr lang="en-US" baseline="0" dirty="0" smtClean="0"/>
          </a:p>
          <a:p>
            <a:pPr>
              <a:spcBef>
                <a:spcPct val="0"/>
              </a:spcBef>
              <a:buFont typeface="Arial" pitchFamily="34" charset="0"/>
              <a:buChar char="•"/>
            </a:pPr>
            <a:r>
              <a:rPr lang="en-US" baseline="0" dirty="0" smtClean="0"/>
              <a:t>Conduct local tie vector surveys at the mm level of precision</a:t>
            </a:r>
          </a:p>
          <a:p>
            <a:pPr>
              <a:spcBef>
                <a:spcPct val="0"/>
              </a:spcBef>
              <a:buFont typeface="Arial" pitchFamily="34" charset="0"/>
              <a:buChar char="•"/>
            </a:pPr>
            <a:r>
              <a:rPr lang="en-US" baseline="0" dirty="0" smtClean="0"/>
              <a:t>Conduct a local tie vector survey annually at a site, with consideration given to IERS prioritization.</a:t>
            </a:r>
          </a:p>
          <a:p>
            <a:pPr>
              <a:spcBef>
                <a:spcPct val="0"/>
              </a:spcBef>
              <a:buFont typeface="Arial" pitchFamily="34" charset="0"/>
              <a:buChar char="•"/>
            </a:pPr>
            <a:r>
              <a:rPr lang="en-US" baseline="0" dirty="0" smtClean="0"/>
              <a:t>Support the Foundation CORS program with local tie vector surveys, if and when requested</a:t>
            </a:r>
          </a:p>
          <a:p>
            <a:pPr>
              <a:spcBef>
                <a:spcPct val="0"/>
              </a:spcBef>
              <a:buFont typeface="Arial" pitchFamily="34" charset="0"/>
              <a:buChar char="•"/>
            </a:pPr>
            <a:r>
              <a:rPr lang="en-US" baseline="0" dirty="0" smtClean="0"/>
              <a:t>Participate at an international level in the development of standards, guidelines and training tools for conducting these type surveys.</a:t>
            </a:r>
            <a:endParaRPr lang="en-US" dirty="0" smtClean="0"/>
          </a:p>
        </p:txBody>
      </p:sp>
      <p:sp>
        <p:nvSpPr>
          <p:cNvPr id="43012"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49775A83-9874-4ABC-981B-137F977CFC67}" type="slidenum">
              <a:rPr lang="en-US"/>
              <a:pPr/>
              <a:t>37</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a:t>
            </a:r>
            <a:r>
              <a:rPr lang="en-US" baseline="0" dirty="0" smtClean="0"/>
              <a:t> slide illustrates some of the challenges the ISS team faces.  How have we succeeded with ties between massive SGT stations at the millimeter level?</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38</a:t>
            </a:fld>
            <a:endParaRPr lang="en-US"/>
          </a:p>
        </p:txBody>
      </p:sp>
    </p:spTree>
    <p:extLst>
      <p:ext uri="{BB962C8B-B14F-4D97-AF65-F5344CB8AC3E}">
        <p14:creationId xmlns:p14="http://schemas.microsoft.com/office/powerpoint/2010/main" val="25140170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start with the</a:t>
            </a:r>
            <a:r>
              <a:rPr lang="en-US" baseline="0" dirty="0" smtClean="0"/>
              <a:t> high quality instrumentation and </a:t>
            </a:r>
            <a:r>
              <a:rPr lang="en-US" dirty="0" smtClean="0"/>
              <a:t>equipment as seen here.  Properly</a:t>
            </a:r>
            <a:r>
              <a:rPr lang="en-US" baseline="0" dirty="0" smtClean="0"/>
              <a:t> used, t</a:t>
            </a:r>
            <a:r>
              <a:rPr lang="en-US" dirty="0" smtClean="0"/>
              <a:t>he tachymeter measures angles</a:t>
            </a:r>
            <a:r>
              <a:rPr lang="en-US" baseline="0" dirty="0" smtClean="0"/>
              <a:t> and distances consistently at the sub-millimeter level.  Of course we have to have suitable retroreflectors and targets, shown in the upper right photo.  And the instruments must be precisely collimated over ground network marks before making the first observation.  We use the instrument in the lower right photo for that.  After the green tribrach is precisely centered over the mark, the orange collimator is removed and replaced with a tachymeter or retroreflector.</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39</a:t>
            </a:fld>
            <a:endParaRPr lang="en-US"/>
          </a:p>
        </p:txBody>
      </p:sp>
    </p:spTree>
    <p:extLst>
      <p:ext uri="{BB962C8B-B14F-4D97-AF65-F5344CB8AC3E}">
        <p14:creationId xmlns:p14="http://schemas.microsoft.com/office/powerpoint/2010/main" val="37109899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Most people</a:t>
            </a:r>
            <a:r>
              <a:rPr lang="en-US" baseline="0" dirty="0" smtClean="0"/>
              <a:t> recognize the NOAA symbol.  It’s unfortunate that people might associate the symbol with so many natural disasters; hurricanes, flooding, blizzards.  </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4</a:t>
            </a:fld>
            <a:endParaRPr lang="en-US"/>
          </a:p>
        </p:txBody>
      </p:sp>
    </p:spTree>
    <p:extLst>
      <p:ext uri="{BB962C8B-B14F-4D97-AF65-F5344CB8AC3E}">
        <p14:creationId xmlns:p14="http://schemas.microsoft.com/office/powerpoint/2010/main" val="250304372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Retroreflectors</a:t>
            </a:r>
            <a:r>
              <a:rPr lang="en-US" baseline="0" dirty="0" smtClean="0"/>
              <a:t> are firmly attached to the VLBI and SLR telescope and ride around either the azimuth or elevation axis.  Observations are made at a series of stops, where the retroreflector must be repointed back to the tachymeter each time.  To expedite the process, we developed a remotely controlled pan and tilt mechanism, seen in the upper left photo.</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40</a:t>
            </a:fld>
            <a:endParaRPr lang="en-US"/>
          </a:p>
        </p:txBody>
      </p:sp>
    </p:spTree>
    <p:extLst>
      <p:ext uri="{BB962C8B-B14F-4D97-AF65-F5344CB8AC3E}">
        <p14:creationId xmlns:p14="http://schemas.microsoft.com/office/powerpoint/2010/main" val="27248271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a:t>
            </a:r>
            <a:r>
              <a:rPr lang="en-US" baseline="0" dirty="0" smtClean="0"/>
              <a:t>, Steve Breidenbach is mounting retroreflectors on the 12 meter radio telescope at Goddard.  Angle and distance measurements are made to each of the prisms as they scribe circles, one on top of the other, around the azimuth axis.  Those data are processed in a local coordinate system and coordinates are assigned.</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41</a:t>
            </a:fld>
            <a:endParaRPr lang="en-US"/>
          </a:p>
        </p:txBody>
      </p:sp>
    </p:spTree>
    <p:extLst>
      <p:ext uri="{BB962C8B-B14F-4D97-AF65-F5344CB8AC3E}">
        <p14:creationId xmlns:p14="http://schemas.microsoft.com/office/powerpoint/2010/main" val="48764956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is an example when two</a:t>
            </a:r>
            <a:r>
              <a:rPr lang="en-US" baseline="0" dirty="0" smtClean="0"/>
              <a:t> retroreflectors are observed.  O</a:t>
            </a:r>
            <a:r>
              <a:rPr lang="en-US" dirty="0" smtClean="0"/>
              <a:t>ur circle-fitting</a:t>
            </a:r>
            <a:r>
              <a:rPr lang="en-US" baseline="0" dirty="0" smtClean="0"/>
              <a:t> software is fed the coordinates of the retroreflectors and two independent axes are defined.  One is used to locate the azimuth axis within the local coordinate system, any additional circles are simply used for verification and validation.</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42</a:t>
            </a:fld>
            <a:endParaRPr lang="en-US"/>
          </a:p>
        </p:txBody>
      </p:sp>
    </p:spTree>
    <p:extLst>
      <p:ext uri="{BB962C8B-B14F-4D97-AF65-F5344CB8AC3E}">
        <p14:creationId xmlns:p14="http://schemas.microsoft.com/office/powerpoint/2010/main" val="211699174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three retroreflectors were observed at stops around the elevation axis.</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43</a:t>
            </a:fld>
            <a:endParaRPr lang="en-US"/>
          </a:p>
        </p:txBody>
      </p:sp>
    </p:spTree>
    <p:extLst>
      <p:ext uri="{BB962C8B-B14F-4D97-AF65-F5344CB8AC3E}">
        <p14:creationId xmlns:p14="http://schemas.microsoft.com/office/powerpoint/2010/main" val="174458428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telescope was rotated</a:t>
            </a:r>
            <a:r>
              <a:rPr lang="en-US" baseline="0" dirty="0" smtClean="0"/>
              <a:t> about its azimuth and the same three retroreflectors were observed.  Their coordinates were once again fed into circle-fitting routine.   One is used to locate the elevation axis within the local coordinate system, and additional circles are simply used for verification and validation.</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44</a:t>
            </a:fld>
            <a:endParaRPr lang="en-US"/>
          </a:p>
        </p:txBody>
      </p:sp>
    </p:spTree>
    <p:extLst>
      <p:ext uri="{BB962C8B-B14F-4D97-AF65-F5344CB8AC3E}">
        <p14:creationId xmlns:p14="http://schemas.microsoft.com/office/powerpoint/2010/main" val="272853185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Once the azimuth</a:t>
            </a:r>
            <a:r>
              <a:rPr lang="en-US" baseline="0" dirty="0" smtClean="0"/>
              <a:t> and elevation axes are located within the local coordinate system, we can compute the Geometric Reference Point.  It is always on the azimuth axis at a point orthogonal to the elevation axis.  </a:t>
            </a:r>
            <a:r>
              <a:rPr lang="en-US" dirty="0" smtClean="0"/>
              <a:t>As is usually the case, the elevation</a:t>
            </a:r>
            <a:r>
              <a:rPr lang="en-US" baseline="0" dirty="0" smtClean="0"/>
              <a:t> axis is offset from the azimuth axis.  Our circle-fitting software computes the offset in meters.  We can compare this newly derived value against the estimate held by the respective SGT service.</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45</a:t>
            </a:fld>
            <a:endParaRPr lang="en-US"/>
          </a:p>
        </p:txBody>
      </p:sp>
    </p:spTree>
    <p:extLst>
      <p:ext uri="{BB962C8B-B14F-4D97-AF65-F5344CB8AC3E}">
        <p14:creationId xmlns:p14="http://schemas.microsoft.com/office/powerpoint/2010/main" val="254327458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Observations to the SGT stations are, by necessity, made from multiple ground network points.  It is imperative, then that the ground network is geometrically sound; what we used to refer to in triangulation as “strength of figure.”  How well the station GRPs relate to each in the end other depends heavily a strong network and robust observing scheme. </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46</a:t>
            </a:fld>
            <a:endParaRPr lang="en-US"/>
          </a:p>
        </p:txBody>
      </p:sp>
    </p:spTree>
    <p:extLst>
      <p:ext uri="{BB962C8B-B14F-4D97-AF65-F5344CB8AC3E}">
        <p14:creationId xmlns:p14="http://schemas.microsoft.com/office/powerpoint/2010/main" val="46335523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Slide Image Placeholder 1"/>
          <p:cNvSpPr>
            <a:spLocks noGrp="1" noRot="1" noChangeAspect="1" noTextEdit="1"/>
          </p:cNvSpPr>
          <p:nvPr>
            <p:ph type="sldImg"/>
          </p:nvPr>
        </p:nvSpPr>
        <p:spPr bwMode="auto">
          <a:noFill/>
          <a:ln>
            <a:solidFill>
              <a:srgbClr val="000000"/>
            </a:solidFill>
            <a:miter lim="800000"/>
            <a:headEnd/>
            <a:tailEnd/>
          </a:ln>
        </p:spPr>
      </p:sp>
      <p:sp>
        <p:nvSpPr>
          <p:cNvPr id="44035"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In</a:t>
            </a:r>
            <a:r>
              <a:rPr lang="en-US" baseline="0" dirty="0" smtClean="0"/>
              <a:t> 2011</a:t>
            </a:r>
            <a:r>
              <a:rPr lang="en-US" dirty="0" smtClean="0"/>
              <a:t>, the ISS program conducted its first official site survey at an IERS Network site located in Brewster, WA.  </a:t>
            </a:r>
          </a:p>
        </p:txBody>
      </p:sp>
      <p:sp>
        <p:nvSpPr>
          <p:cNvPr id="44036"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69647A80-8439-44B3-8DDA-A74D4FD95F2C}" type="slidenum">
              <a:rPr lang="en-US"/>
              <a:pPr/>
              <a:t>47</a:t>
            </a:fld>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p:spPr>
      </p:sp>
      <p:sp>
        <p:nvSpPr>
          <p:cNvPr id="45059"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Two space</a:t>
            </a:r>
            <a:r>
              <a:rPr lang="en-US" baseline="0" dirty="0" smtClean="0"/>
              <a:t> geodetic techniques are represented at the Brewster site.  In the foreground, is the GNSS station with the VLBI station in the background</a:t>
            </a:r>
            <a:r>
              <a:rPr lang="en-US" dirty="0" smtClean="0"/>
              <a:t>. A local tie vector had never been measured between these co-located space geodetic stations.  Steve is standing by the digital level instrument used to tie all ground</a:t>
            </a:r>
            <a:r>
              <a:rPr lang="en-US" baseline="0" dirty="0" smtClean="0"/>
              <a:t> marks and the GNSS station together vertically.</a:t>
            </a:r>
            <a:endParaRPr lang="en-US" dirty="0" smtClean="0"/>
          </a:p>
        </p:txBody>
      </p:sp>
      <p:sp>
        <p:nvSpPr>
          <p:cNvPr id="45060"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6C2792FB-0464-4731-BEA6-796FA57877A0}" type="slidenum">
              <a:rPr lang="en-US"/>
              <a:pPr/>
              <a:t>48</a:t>
            </a:fld>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is the leveling loop</a:t>
            </a:r>
            <a:r>
              <a:rPr lang="en-US" baseline="0" dirty="0" smtClean="0"/>
              <a:t> observed to first-order, class II specification between ground marks and the GNSS station.</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49</a:t>
            </a:fld>
            <a:endParaRPr lang="en-US"/>
          </a:p>
        </p:txBody>
      </p:sp>
    </p:spTree>
    <p:extLst>
      <p:ext uri="{BB962C8B-B14F-4D97-AF65-F5344CB8AC3E}">
        <p14:creationId xmlns:p14="http://schemas.microsoft.com/office/powerpoint/2010/main" val="37080341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smtClean="0"/>
              <a:t>But NOAA’s not all about reporting bad news.  It’s also about prevention, and looking out for the health and safety of people and property.  We can’t do that without a robust, national geographic information system; knowing where things are in relation to everything else.  To do that, we need a coordinate system; you know, latitude, longitude and elevations.  That’s where the NGS comes in.  We are charged with </a:t>
            </a:r>
            <a:r>
              <a:rPr lang="en-US" dirty="0" smtClean="0"/>
              <a:t>defining, maintaining and providing access to the National Spatial Reference System to meet our nation's economic, social, and environmental needs.  If</a:t>
            </a:r>
            <a:r>
              <a:rPr lang="en-US" baseline="0" dirty="0" smtClean="0"/>
              <a:t> it’s important to know where something is, now or in 100 years from now, connect it to the NSRS and we can help you find it.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smtClean="0"/>
              <a:t>Now, you might be asking, “What does geodetic mean?”  Simply put, geodesy is the science that studies the size and shape of the earth.  One of the practical benefits of this has been the coordinate system embodied by the NSRS, which most of use everyday whether we know it or not.</a:t>
            </a:r>
          </a:p>
        </p:txBody>
      </p:sp>
      <p:sp>
        <p:nvSpPr>
          <p:cNvPr id="4" name="Slide Number Placeholder 3"/>
          <p:cNvSpPr>
            <a:spLocks noGrp="1"/>
          </p:cNvSpPr>
          <p:nvPr>
            <p:ph type="sldNum" sz="quarter" idx="10"/>
          </p:nvPr>
        </p:nvSpPr>
        <p:spPr/>
        <p:txBody>
          <a:bodyPr/>
          <a:lstStyle/>
          <a:p>
            <a:fld id="{EFDBFEA6-7372-424E-97AD-73A8524564AC}" type="slidenum">
              <a:rPr lang="en-US" smtClean="0"/>
              <a:pPr/>
              <a:t>5</a:t>
            </a:fld>
            <a:endParaRPr lang="en-US"/>
          </a:p>
        </p:txBody>
      </p:sp>
    </p:spTree>
    <p:extLst>
      <p:ext uri="{BB962C8B-B14F-4D97-AF65-F5344CB8AC3E}">
        <p14:creationId xmlns:p14="http://schemas.microsoft.com/office/powerpoint/2010/main" val="213678551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p:cNvSpPr>
            <a:spLocks noGrp="1" noRot="1" noChangeAspect="1" noTextEdit="1"/>
          </p:cNvSpPr>
          <p:nvPr>
            <p:ph type="sldImg"/>
          </p:nvPr>
        </p:nvSpPr>
        <p:spPr bwMode="auto">
          <a:noFill/>
          <a:ln>
            <a:solidFill>
              <a:srgbClr val="000000"/>
            </a:solidFill>
            <a:miter lim="800000"/>
            <a:headEnd/>
            <a:tailEnd/>
          </a:ln>
        </p:spPr>
      </p:sp>
      <p:sp>
        <p:nvSpPr>
          <p:cNvPr id="46083"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The upper left photo</a:t>
            </a:r>
            <a:r>
              <a:rPr lang="en-US" baseline="0" dirty="0" smtClean="0"/>
              <a:t> shows the GNSS station with the </a:t>
            </a:r>
            <a:r>
              <a:rPr lang="en-US" baseline="0" dirty="0" err="1" smtClean="0"/>
              <a:t>radome</a:t>
            </a:r>
            <a:r>
              <a:rPr lang="en-US" baseline="0" dirty="0" smtClean="0"/>
              <a:t> removed.  </a:t>
            </a:r>
            <a:r>
              <a:rPr lang="en-US" dirty="0" smtClean="0"/>
              <a:t>We</a:t>
            </a:r>
            <a:r>
              <a:rPr lang="en-US" baseline="0" dirty="0" smtClean="0"/>
              <a:t> couldn’t place a leveling rod on its geometric reference point, which coincides with the bottom of the antenna’s mounting surface.  But we could carefully adjust the height of the level so the reticle intercepted the GRP.  This takes some practice and special precautions.  To verify and validate the observation, we always reset the instrument and tripod and repeat.</a:t>
            </a:r>
          </a:p>
        </p:txBody>
      </p:sp>
      <p:sp>
        <p:nvSpPr>
          <p:cNvPr id="46084"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39EC4AB7-C0F7-4E24-9230-446D41B8135E}" type="slidenum">
              <a:rPr lang="en-US"/>
              <a:pPr/>
              <a:t>50</a:t>
            </a:fld>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p:spPr>
      </p:sp>
      <p:sp>
        <p:nvSpPr>
          <p:cNvPr id="47107"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The leveling data was adjusted using least squares adjustment software </a:t>
            </a:r>
            <a:r>
              <a:rPr lang="en-US" dirty="0" err="1" smtClean="0"/>
              <a:t>StarNet</a:t>
            </a:r>
            <a:r>
              <a:rPr lang="en-US" dirty="0" smtClean="0"/>
              <a:t>.  This slide shows network</a:t>
            </a:r>
            <a:r>
              <a:rPr lang="en-US" baseline="0" dirty="0" smtClean="0"/>
              <a:t> station and IGS Tracking Station CRP height information along with precision achieved.</a:t>
            </a:r>
            <a:endParaRPr lang="en-US" dirty="0" smtClean="0"/>
          </a:p>
        </p:txBody>
      </p:sp>
      <p:sp>
        <p:nvSpPr>
          <p:cNvPr id="4710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EA435737-1599-4D94-BD6B-9AB35C5D14DB}" type="slidenum">
              <a:rPr lang="en-US"/>
              <a:pPr/>
              <a:t>51</a:t>
            </a:fld>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p:spPr>
      </p:sp>
      <p:sp>
        <p:nvSpPr>
          <p:cNvPr id="47107"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This</a:t>
            </a:r>
            <a:r>
              <a:rPr lang="en-US" baseline="0" dirty="0" smtClean="0"/>
              <a:t> slide shows 3 procedures used by the ISS team during all tripod setups in order to minimize error.</a:t>
            </a:r>
          </a:p>
          <a:p>
            <a:pPr>
              <a:spcBef>
                <a:spcPct val="0"/>
              </a:spcBef>
            </a:pPr>
            <a:endParaRPr lang="en-US" baseline="0" dirty="0" smtClean="0"/>
          </a:p>
          <a:p>
            <a:pPr marL="228600" indent="-228600">
              <a:spcBef>
                <a:spcPct val="0"/>
              </a:spcBef>
              <a:buAutoNum type="arabicParenR"/>
            </a:pPr>
            <a:r>
              <a:rPr lang="en-US" baseline="0" dirty="0" smtClean="0"/>
              <a:t>A highly precise collimator is used to plumb tribrachs over network marks.  This instrument allowed the team to collimate instruments/targets to within .25 mm.</a:t>
            </a:r>
          </a:p>
          <a:p>
            <a:pPr marL="228600" indent="-228600">
              <a:spcBef>
                <a:spcPct val="0"/>
              </a:spcBef>
              <a:buAutoNum type="arabicParenR"/>
            </a:pPr>
            <a:r>
              <a:rPr lang="en-US" baseline="0" dirty="0" smtClean="0"/>
              <a:t>A highly precise spirit level was used to fine level tribrachs prior to measuring the height.</a:t>
            </a:r>
          </a:p>
          <a:p>
            <a:pPr marL="228600" indent="-228600">
              <a:spcBef>
                <a:spcPct val="0"/>
              </a:spcBef>
              <a:buAutoNum type="arabicParenR"/>
            </a:pPr>
            <a:r>
              <a:rPr lang="en-US" baseline="0" dirty="0" smtClean="0"/>
              <a:t>A digital level was used to measure </a:t>
            </a:r>
            <a:r>
              <a:rPr lang="en-US" baseline="0" dirty="0" err="1" smtClean="0"/>
              <a:t>tribrach</a:t>
            </a:r>
            <a:r>
              <a:rPr lang="en-US" baseline="0" dirty="0" smtClean="0"/>
              <a:t> heights.  This instrument allowed the team to measure these heights to within 0.1 mm.</a:t>
            </a:r>
            <a:endParaRPr lang="en-US" dirty="0" smtClean="0"/>
          </a:p>
        </p:txBody>
      </p:sp>
      <p:sp>
        <p:nvSpPr>
          <p:cNvPr id="4710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EA435737-1599-4D94-BD6B-9AB35C5D14DB}" type="slidenum">
              <a:rPr lang="en-US"/>
              <a:pPr/>
              <a:t>52</a:t>
            </a:fld>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bwMode="auto">
          <a:noFill/>
          <a:ln>
            <a:solidFill>
              <a:srgbClr val="000000"/>
            </a:solidFill>
            <a:miter lim="800000"/>
            <a:headEnd/>
            <a:tailEnd/>
          </a:ln>
        </p:spPr>
      </p:sp>
      <p:sp>
        <p:nvSpPr>
          <p:cNvPr id="48131"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This is the observing</a:t>
            </a:r>
            <a:r>
              <a:rPr lang="en-US" baseline="0" dirty="0" smtClean="0"/>
              <a:t> scheme for the ground network.  </a:t>
            </a:r>
            <a:r>
              <a:rPr lang="en-US" dirty="0" smtClean="0"/>
              <a:t>We use a high precision</a:t>
            </a:r>
            <a:r>
              <a:rPr lang="en-US" baseline="0" dirty="0" smtClean="0"/>
              <a:t> </a:t>
            </a:r>
            <a:r>
              <a:rPr lang="en-US" dirty="0" smtClean="0"/>
              <a:t>tachymeter, a.k.a.</a:t>
            </a:r>
            <a:r>
              <a:rPr lang="en-US" baseline="0" dirty="0" smtClean="0"/>
              <a:t> a</a:t>
            </a:r>
            <a:r>
              <a:rPr lang="en-US" dirty="0" smtClean="0"/>
              <a:t> total station instrument, </a:t>
            </a:r>
            <a:r>
              <a:rPr lang="en-US" baseline="0" dirty="0" smtClean="0"/>
              <a:t> </a:t>
            </a:r>
            <a:r>
              <a:rPr lang="en-US" dirty="0" smtClean="0"/>
              <a:t>with a distance measuring</a:t>
            </a:r>
            <a:r>
              <a:rPr lang="en-US" baseline="0" dirty="0" smtClean="0"/>
              <a:t> capability of 0.3 mm plus 1 ppm and an angular measurement capability of 0.5 second of arc. </a:t>
            </a:r>
            <a:r>
              <a:rPr lang="en-US" dirty="0" smtClean="0"/>
              <a:t>Precision retroreflectors were used in distance measurements and served as pointing targets.</a:t>
            </a:r>
            <a:r>
              <a:rPr lang="en-US" baseline="0" dirty="0" smtClean="0"/>
              <a:t> Three sets of direct and reverse measurements are observed from each mark to all </a:t>
            </a:r>
            <a:r>
              <a:rPr lang="en-US" baseline="0" dirty="0" err="1" smtClean="0"/>
              <a:t>intervisible</a:t>
            </a:r>
            <a:r>
              <a:rPr lang="en-US" baseline="0" dirty="0" smtClean="0"/>
              <a:t> marks in the network.</a:t>
            </a:r>
            <a:endParaRPr lang="en-US" dirty="0" smtClean="0"/>
          </a:p>
          <a:p>
            <a:pPr>
              <a:spcBef>
                <a:spcPct val="0"/>
              </a:spcBef>
            </a:pPr>
            <a:endParaRPr lang="en-US" dirty="0" smtClean="0"/>
          </a:p>
        </p:txBody>
      </p:sp>
      <p:sp>
        <p:nvSpPr>
          <p:cNvPr id="48132"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38A83D78-7627-424F-BACA-B4EE82A7929D}" type="slidenum">
              <a:rPr lang="en-US"/>
              <a:pPr/>
              <a:t>53</a:t>
            </a:fld>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bwMode="auto">
          <a:noFill/>
          <a:ln>
            <a:solidFill>
              <a:srgbClr val="000000"/>
            </a:solidFill>
            <a:miter lim="800000"/>
            <a:headEnd/>
            <a:tailEnd/>
          </a:ln>
        </p:spPr>
      </p:sp>
      <p:sp>
        <p:nvSpPr>
          <p:cNvPr id="49155"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The GNSS station’s GRP cannot be directly observed</a:t>
            </a:r>
            <a:r>
              <a:rPr lang="en-US" baseline="0" dirty="0" smtClean="0"/>
              <a:t> so we do what’s known as intersection observations.  </a:t>
            </a:r>
            <a:endParaRPr lang="en-US" dirty="0" smtClean="0"/>
          </a:p>
          <a:p>
            <a:pPr>
              <a:spcBef>
                <a:spcPct val="0"/>
              </a:spcBef>
            </a:pPr>
            <a:r>
              <a:rPr lang="en-US" dirty="0" smtClean="0"/>
              <a:t>After receiving permission from the Jet Propulsion Laboratory to remove the </a:t>
            </a:r>
            <a:r>
              <a:rPr lang="en-US" dirty="0" err="1" smtClean="0"/>
              <a:t>radome</a:t>
            </a:r>
            <a:r>
              <a:rPr lang="en-US" dirty="0" smtClean="0"/>
              <a:t> enclosing the GPS antenna, directions (or angles) were observed</a:t>
            </a:r>
            <a:r>
              <a:rPr lang="en-US" baseline="0" dirty="0" smtClean="0"/>
              <a:t> </a:t>
            </a:r>
            <a:r>
              <a:rPr lang="en-US" dirty="0" smtClean="0"/>
              <a:t>tangent to either side of its preamp from three network</a:t>
            </a:r>
            <a:r>
              <a:rPr lang="en-US" baseline="0" dirty="0" smtClean="0"/>
              <a:t> marks</a:t>
            </a:r>
            <a:r>
              <a:rPr lang="en-US" dirty="0" smtClean="0"/>
              <a:t>.  Averaging the</a:t>
            </a:r>
            <a:r>
              <a:rPr lang="en-US" baseline="0" dirty="0" smtClean="0"/>
              <a:t> </a:t>
            </a:r>
            <a:r>
              <a:rPr lang="en-US" dirty="0" smtClean="0"/>
              <a:t>directions</a:t>
            </a:r>
            <a:r>
              <a:rPr lang="en-US" baseline="0" dirty="0" smtClean="0"/>
              <a:t> taken from these tangent observations were used to compute the </a:t>
            </a:r>
            <a:r>
              <a:rPr lang="en-US" dirty="0" smtClean="0"/>
              <a:t>horizontal coordinates of the instrument GRP by intersection method.  </a:t>
            </a:r>
          </a:p>
          <a:p>
            <a:pPr>
              <a:spcBef>
                <a:spcPct val="0"/>
              </a:spcBef>
            </a:pPr>
            <a:endParaRPr lang="en-US" dirty="0" smtClean="0"/>
          </a:p>
        </p:txBody>
      </p:sp>
      <p:sp>
        <p:nvSpPr>
          <p:cNvPr id="49156"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8D2D2903-9911-4325-A39C-AA92F137A2CC}" type="slidenum">
              <a:rPr lang="en-US"/>
              <a:pPr/>
              <a:t>54</a:t>
            </a:fld>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are two</a:t>
            </a:r>
            <a:r>
              <a:rPr lang="en-US" baseline="0" dirty="0" smtClean="0"/>
              <a:t> of the remotely controlled pan/tilt units with reflectors affixed to the radio telescope.</a:t>
            </a:r>
            <a:endParaRPr lang="en-US" dirty="0"/>
          </a:p>
        </p:txBody>
      </p:sp>
      <p:sp>
        <p:nvSpPr>
          <p:cNvPr id="4" name="Slide Number Placeholder 3"/>
          <p:cNvSpPr>
            <a:spLocks noGrp="1"/>
          </p:cNvSpPr>
          <p:nvPr>
            <p:ph type="sldNum" sz="quarter" idx="10"/>
          </p:nvPr>
        </p:nvSpPr>
        <p:spPr/>
        <p:txBody>
          <a:bodyPr/>
          <a:lstStyle/>
          <a:p>
            <a:pPr>
              <a:defRPr/>
            </a:pPr>
            <a:fld id="{77E4E5D8-FA10-41E4-AFC1-8BC5215A8EB5}" type="slidenum">
              <a:rPr lang="en-US" smtClean="0"/>
              <a:pPr>
                <a:defRPr/>
              </a:pPr>
              <a:t>55</a:t>
            </a:fld>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Kendall is observing to the retroreflector/targets rigidly affixed to the radio telescope during determination of its azimuth axis. The targets are located above and below the radio telescope’s elevation axis.   With the elevation axis held fixed, the radio telescope was rotated about its azimuth axis. Measurements were taken to the targets at approximate 15 degree increments, about six different stops.  At each stop, Kendall would point on each target six times. Measurements to the targets were taken from three separate ground network marks.</a:t>
            </a:r>
            <a:endParaRPr lang="en-US" dirty="0"/>
          </a:p>
        </p:txBody>
      </p:sp>
      <p:sp>
        <p:nvSpPr>
          <p:cNvPr id="4" name="Slide Number Placeholder 3"/>
          <p:cNvSpPr>
            <a:spLocks noGrp="1"/>
          </p:cNvSpPr>
          <p:nvPr>
            <p:ph type="sldNum" sz="quarter" idx="10"/>
          </p:nvPr>
        </p:nvSpPr>
        <p:spPr/>
        <p:txBody>
          <a:bodyPr/>
          <a:lstStyle/>
          <a:p>
            <a:pPr>
              <a:defRPr/>
            </a:pPr>
            <a:fld id="{77E4E5D8-FA10-41E4-AFC1-8BC5215A8EB5}" type="slidenum">
              <a:rPr lang="en-US" smtClean="0"/>
              <a:pPr>
                <a:defRPr/>
              </a:pPr>
              <a:t>56</a:t>
            </a:fld>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Next, the </a:t>
            </a:r>
            <a:r>
              <a:rPr lang="en-US" baseline="0" dirty="0" smtClean="0"/>
              <a:t>reflector/targets were rigidly affixed to the radio telescope during determination of its elevation axis. The targets are located on either side of the radio telescope’s azimuth axis.   With the azimuth axis held fixed, the radio telescope was rotated about its elevation axis. Measurements were taken to the targets at approximate 10 degree increments.  This observing procedure was repeated for as long as the targets were visible from a given occupied mark.  Measurements to the targets were taken from three separate network marks.</a:t>
            </a:r>
            <a:endParaRPr lang="en-US" dirty="0"/>
          </a:p>
        </p:txBody>
      </p:sp>
      <p:sp>
        <p:nvSpPr>
          <p:cNvPr id="4" name="Slide Number Placeholder 3"/>
          <p:cNvSpPr>
            <a:spLocks noGrp="1"/>
          </p:cNvSpPr>
          <p:nvPr>
            <p:ph type="sldNum" sz="quarter" idx="10"/>
          </p:nvPr>
        </p:nvSpPr>
        <p:spPr/>
        <p:txBody>
          <a:bodyPr/>
          <a:lstStyle/>
          <a:p>
            <a:pPr>
              <a:defRPr/>
            </a:pPr>
            <a:fld id="{77E4E5D8-FA10-41E4-AFC1-8BC5215A8EB5}" type="slidenum">
              <a:rPr lang="en-US" smtClean="0"/>
              <a:pPr>
                <a:defRPr/>
              </a:pPr>
              <a:t>57</a:t>
            </a:fld>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spcBef>
                <a:spcPct val="0"/>
              </a:spcBef>
            </a:pPr>
            <a:r>
              <a:rPr lang="en-US" dirty="0" smtClean="0"/>
              <a:t>The 3-D data for</a:t>
            </a:r>
            <a:r>
              <a:rPr lang="en-US" baseline="0" dirty="0" smtClean="0"/>
              <a:t> the network, </a:t>
            </a:r>
            <a:r>
              <a:rPr lang="en-US" dirty="0" smtClean="0"/>
              <a:t>including the radio telescope</a:t>
            </a:r>
            <a:r>
              <a:rPr lang="en-US" baseline="0" dirty="0" smtClean="0"/>
              <a:t> targets, </a:t>
            </a:r>
            <a:r>
              <a:rPr lang="en-US" dirty="0" smtClean="0"/>
              <a:t> was adjusted using least squares adjustment software.   This</a:t>
            </a:r>
            <a:r>
              <a:rPr lang="en-US" baseline="0" dirty="0" smtClean="0"/>
              <a:t> shows the standard deviations of the ground network observation and the GNSS station before the solution was submitted to the circle-fitting software.</a:t>
            </a:r>
            <a:endParaRPr lang="en-US" dirty="0" smtClean="0"/>
          </a:p>
        </p:txBody>
      </p:sp>
      <p:sp>
        <p:nvSpPr>
          <p:cNvPr id="4" name="Slide Number Placeholder 3"/>
          <p:cNvSpPr>
            <a:spLocks noGrp="1"/>
          </p:cNvSpPr>
          <p:nvPr>
            <p:ph type="sldNum" sz="quarter" idx="10"/>
          </p:nvPr>
        </p:nvSpPr>
        <p:spPr/>
        <p:txBody>
          <a:bodyPr/>
          <a:lstStyle/>
          <a:p>
            <a:pPr>
              <a:defRPr/>
            </a:pPr>
            <a:fld id="{77E4E5D8-FA10-41E4-AFC1-8BC5215A8EB5}" type="slidenum">
              <a:rPr lang="en-US" smtClean="0"/>
              <a:pPr>
                <a:defRPr/>
              </a:pPr>
              <a:t>58</a:t>
            </a:fld>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a:t>
            </a:r>
            <a:r>
              <a:rPr lang="en-US" baseline="0" dirty="0" smtClean="0"/>
              <a:t> flow chart of the data analysis.</a:t>
            </a:r>
          </a:p>
          <a:p>
            <a:endParaRPr lang="en-US" baseline="0" dirty="0" smtClean="0"/>
          </a:p>
          <a:p>
            <a:r>
              <a:rPr lang="en-US" baseline="0" dirty="0" smtClean="0"/>
              <a:t>GPS observations are reduced and run through least-squares adjustment. The GPS data is only used for alignment of the </a:t>
            </a:r>
            <a:r>
              <a:rPr lang="en-US" baseline="0" dirty="0" err="1" smtClean="0"/>
              <a:t>topocentric</a:t>
            </a:r>
            <a:r>
              <a:rPr lang="en-US" baseline="0" dirty="0" smtClean="0"/>
              <a:t> coordinates computed during the survey to ITRF2008.</a:t>
            </a:r>
          </a:p>
          <a:p>
            <a:endParaRPr lang="en-US" baseline="0" dirty="0" smtClean="0"/>
          </a:p>
          <a:p>
            <a:r>
              <a:rPr lang="en-US" baseline="0" dirty="0" err="1" smtClean="0"/>
              <a:t>GeoObs</a:t>
            </a:r>
            <a:r>
              <a:rPr lang="en-US" baseline="0" dirty="0" smtClean="0"/>
              <a:t> is used for terrestrial 3-D data collection and field level checks and computations.</a:t>
            </a:r>
          </a:p>
          <a:p>
            <a:endParaRPr lang="en-US" baseline="0" dirty="0" smtClean="0"/>
          </a:p>
          <a:p>
            <a:r>
              <a:rPr lang="en-US" baseline="0" dirty="0" err="1" smtClean="0"/>
              <a:t>TransLev</a:t>
            </a:r>
            <a:r>
              <a:rPr lang="en-US" baseline="0" dirty="0" smtClean="0"/>
              <a:t> is used for leveling field level checks and computations.</a:t>
            </a:r>
          </a:p>
          <a:p>
            <a:endParaRPr lang="en-US" baseline="0" dirty="0" smtClean="0"/>
          </a:p>
          <a:p>
            <a:r>
              <a:rPr lang="en-US" baseline="0" dirty="0" err="1" smtClean="0"/>
              <a:t>StarNet</a:t>
            </a:r>
            <a:r>
              <a:rPr lang="en-US" baseline="0" dirty="0" smtClean="0"/>
              <a:t> was used to conduct the least squares adjustment of leveling and 3-D data.</a:t>
            </a:r>
          </a:p>
          <a:p>
            <a:endParaRPr lang="en-US" baseline="0" dirty="0" smtClean="0"/>
          </a:p>
          <a:p>
            <a:r>
              <a:rPr lang="en-US" baseline="0" dirty="0" smtClean="0"/>
              <a:t>AXIS software, developed by </a:t>
            </a:r>
            <a:r>
              <a:rPr lang="en-US" baseline="0" dirty="0" err="1" smtClean="0"/>
              <a:t>GeoScience</a:t>
            </a:r>
            <a:r>
              <a:rPr lang="en-US" baseline="0" dirty="0" smtClean="0"/>
              <a:t> Australia, was used to:</a:t>
            </a:r>
          </a:p>
          <a:p>
            <a:pPr marL="171450" indent="-171450">
              <a:buFont typeface="Arial" pitchFamily="34" charset="0"/>
              <a:buChar char="•"/>
            </a:pPr>
            <a:r>
              <a:rPr lang="en-US" baseline="0" dirty="0" smtClean="0"/>
              <a:t>compute the radio telescope GRP coordinates and axial offset</a:t>
            </a:r>
          </a:p>
          <a:p>
            <a:pPr marL="171450" indent="-171450">
              <a:buFont typeface="Arial" pitchFamily="34" charset="0"/>
              <a:buChar char="•"/>
            </a:pPr>
            <a:r>
              <a:rPr lang="en-US" baseline="0" dirty="0" smtClean="0"/>
              <a:t>align the survey from a local coordinate system to ITRF2008</a:t>
            </a:r>
          </a:p>
          <a:p>
            <a:pPr marL="171450" indent="-171450">
              <a:buFont typeface="Arial" pitchFamily="34" charset="0"/>
              <a:buChar char="•"/>
            </a:pPr>
            <a:r>
              <a:rPr lang="en-US" baseline="0" dirty="0" smtClean="0"/>
              <a:t>generate a SINEX file containing the full variance/covariance matrix a.k.a. dispersion matrix information.</a:t>
            </a:r>
          </a:p>
          <a:p>
            <a:pPr marL="171450" indent="-171450">
              <a:buFont typeface="Arial" pitchFamily="34" charset="0"/>
              <a:buChar char="•"/>
            </a:pPr>
            <a:endParaRPr lang="en-US" baseline="0" dirty="0" smtClean="0"/>
          </a:p>
          <a:p>
            <a:endParaRPr lang="en-US" dirty="0"/>
          </a:p>
        </p:txBody>
      </p:sp>
      <p:sp>
        <p:nvSpPr>
          <p:cNvPr id="4" name="Slide Number Placeholder 3"/>
          <p:cNvSpPr>
            <a:spLocks noGrp="1"/>
          </p:cNvSpPr>
          <p:nvPr>
            <p:ph type="sldNum" sz="quarter" idx="10"/>
          </p:nvPr>
        </p:nvSpPr>
        <p:spPr/>
        <p:txBody>
          <a:bodyPr/>
          <a:lstStyle/>
          <a:p>
            <a:pPr>
              <a:defRPr/>
            </a:pPr>
            <a:fld id="{77E4E5D8-FA10-41E4-AFC1-8BC5215A8EB5}" type="slidenum">
              <a:rPr lang="en-US" smtClean="0"/>
              <a:pPr>
                <a:defRPr/>
              </a:pPr>
              <a:t>59</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 site survey is the precise we perform at IERS co-located sites.</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6</a:t>
            </a:fld>
            <a:endParaRPr lang="en-US"/>
          </a:p>
        </p:txBody>
      </p:sp>
    </p:spTree>
    <p:extLst>
      <p:ext uri="{BB962C8B-B14F-4D97-AF65-F5344CB8AC3E}">
        <p14:creationId xmlns:p14="http://schemas.microsoft.com/office/powerpoint/2010/main" val="216504735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bwMode="auto">
          <a:noFill/>
          <a:ln>
            <a:solidFill>
              <a:srgbClr val="000000"/>
            </a:solidFill>
            <a:miter lim="800000"/>
            <a:headEnd/>
            <a:tailEnd/>
          </a:ln>
        </p:spPr>
      </p:sp>
      <p:sp>
        <p:nvSpPr>
          <p:cNvPr id="52227"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Here are the ITRF2008</a:t>
            </a:r>
            <a:r>
              <a:rPr lang="en-US" baseline="0" dirty="0" smtClean="0"/>
              <a:t> </a:t>
            </a:r>
            <a:r>
              <a:rPr lang="en-US" dirty="0" smtClean="0"/>
              <a:t> preliminary geocentric coordinates computed for the GNSS and radio telescope</a:t>
            </a:r>
            <a:r>
              <a:rPr lang="en-US" baseline="0" dirty="0" smtClean="0"/>
              <a:t> </a:t>
            </a:r>
            <a:r>
              <a:rPr lang="en-US" dirty="0" smtClean="0"/>
              <a:t>GRPs</a:t>
            </a:r>
            <a:r>
              <a:rPr lang="en-US" baseline="0" dirty="0" smtClean="0"/>
              <a:t>.  Ground network marks are also included in the SINEX file.  Notice that all </a:t>
            </a:r>
            <a:r>
              <a:rPr lang="en-US" baseline="0" dirty="0" err="1" smtClean="0"/>
              <a:t>sigmas</a:t>
            </a:r>
            <a:r>
              <a:rPr lang="en-US" baseline="0" dirty="0" smtClean="0"/>
              <a:t> are sub-millimeter.</a:t>
            </a:r>
            <a:endParaRPr lang="en-US" dirty="0" smtClean="0"/>
          </a:p>
        </p:txBody>
      </p:sp>
      <p:sp>
        <p:nvSpPr>
          <p:cNvPr id="5222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F0801CC7-3790-4C6C-9B6C-0FA7508F59E5}" type="slidenum">
              <a:rPr lang="en-US"/>
              <a:pPr/>
              <a:t>60</a:t>
            </a:fld>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bwMode="auto">
          <a:noFill/>
          <a:ln>
            <a:solidFill>
              <a:srgbClr val="000000"/>
            </a:solidFill>
            <a:miter lim="800000"/>
            <a:headEnd/>
            <a:tailEnd/>
          </a:ln>
        </p:spPr>
      </p:sp>
      <p:sp>
        <p:nvSpPr>
          <p:cNvPr id="52227"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Here’s a comparison between our</a:t>
            </a:r>
            <a:r>
              <a:rPr lang="en-US" baseline="0" dirty="0" smtClean="0"/>
              <a:t> local tie results and IERS estimates.  The IERS estimates were inversed from the combination centers’ ITRF2008.  The top is geocentric vector comparisons.  Probably more meaningful is the comparisons that are presented in local coordinates.  </a:t>
            </a:r>
            <a:r>
              <a:rPr lang="en-US" baseline="0" dirty="0" err="1" smtClean="0"/>
              <a:t>Deltal</a:t>
            </a:r>
            <a:r>
              <a:rPr lang="en-US" baseline="0" dirty="0" smtClean="0"/>
              <a:t> North/East/Up differences agree to less than 5 mm.</a:t>
            </a:r>
            <a:endParaRPr lang="en-US" dirty="0" smtClean="0"/>
          </a:p>
        </p:txBody>
      </p:sp>
      <p:sp>
        <p:nvSpPr>
          <p:cNvPr id="5222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F0801CC7-3790-4C6C-9B6C-0FA7508F59E5}" type="slidenum">
              <a:rPr lang="en-US"/>
              <a:pPr/>
              <a:t>61</a:t>
            </a:fld>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p:cNvSpPr>
            <a:spLocks noGrp="1" noRot="1" noChangeAspect="1" noTextEdit="1"/>
          </p:cNvSpPr>
          <p:nvPr>
            <p:ph type="sldImg"/>
          </p:nvPr>
        </p:nvSpPr>
        <p:spPr bwMode="auto">
          <a:noFill/>
          <a:ln>
            <a:solidFill>
              <a:srgbClr val="000000"/>
            </a:solidFill>
            <a:miter lim="800000"/>
            <a:headEnd/>
            <a:tailEnd/>
          </a:ln>
        </p:spPr>
      </p:sp>
      <p:sp>
        <p:nvSpPr>
          <p:cNvPr id="54275"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dirty="0" smtClean="0"/>
              <a:t>When possible, we also</a:t>
            </a:r>
            <a:r>
              <a:rPr lang="en-US" baseline="0" dirty="0" smtClean="0"/>
              <a:t> compare our work to previous site surveys and note any changes.  In this case, the previous survey from 1993 agreed to our finding at less than 5 mm in each component.  Looks like things are relatively stable here.</a:t>
            </a:r>
            <a:endParaRPr lang="en-US" dirty="0" smtClean="0"/>
          </a:p>
        </p:txBody>
      </p:sp>
      <p:sp>
        <p:nvSpPr>
          <p:cNvPr id="54276"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3A6AE739-89B4-43D1-806A-3BCD26FA62E0}" type="slidenum">
              <a:rPr lang="en-US"/>
              <a:pPr/>
              <a:t>62</a:t>
            </a:fld>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smtClean="0"/>
              <a:t>NGS is responsible for the NSRS and, consequently, the NAD83.</a:t>
            </a:r>
          </a:p>
          <a:p>
            <a:r>
              <a:rPr lang="en-US" b="0" dirty="0" smtClean="0"/>
              <a:t>The NAD83 is currently defined by the NGS’s CORS network.</a:t>
            </a:r>
          </a:p>
          <a:p>
            <a:r>
              <a:rPr lang="en-US" b="0" dirty="0" smtClean="0"/>
              <a:t>The CORS NAD83 positions are directly</a:t>
            </a:r>
            <a:r>
              <a:rPr lang="en-US" b="0" baseline="0" dirty="0" smtClean="0"/>
              <a:t> </a:t>
            </a:r>
            <a:r>
              <a:rPr lang="en-US" b="0" dirty="0" smtClean="0"/>
              <a:t>transformed from IGS08.</a:t>
            </a:r>
          </a:p>
          <a:p>
            <a:r>
              <a:rPr lang="en-US" b="0" dirty="0" smtClean="0"/>
              <a:t>The IGS08 is a realization of ITRF2008, a</a:t>
            </a:r>
            <a:r>
              <a:rPr lang="en-US" b="0" baseline="0" dirty="0" smtClean="0"/>
              <a:t> product of t</a:t>
            </a:r>
            <a:r>
              <a:rPr lang="en-US" b="0" dirty="0" smtClean="0"/>
              <a:t>he IERS.</a:t>
            </a:r>
          </a:p>
          <a:p>
            <a:r>
              <a:rPr lang="en-US" b="0" dirty="0" smtClean="0"/>
              <a:t>By providing local ties between SGT stations, NGS is not only making an important contribution to the ITRF but, also ultimately the accuracy of our National Spatial Reference System.</a:t>
            </a:r>
          </a:p>
          <a:p>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63</a:t>
            </a:fld>
            <a:endParaRPr lang="en-US"/>
          </a:p>
        </p:txBody>
      </p:sp>
    </p:spTree>
    <p:extLst>
      <p:ext uri="{BB962C8B-B14F-4D97-AF65-F5344CB8AC3E}">
        <p14:creationId xmlns:p14="http://schemas.microsoft.com/office/powerpoint/2010/main" val="145192239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Looking at the</a:t>
            </a:r>
            <a:r>
              <a:rPr lang="en-US" baseline="0" dirty="0" smtClean="0"/>
              <a:t> ISS web page, you can see we have completed eight site surveys and have one pending in the Virgin Islands to be completed this year.  We hope to introduce a laser tracker to the site surveys, which should speed up the field work without loss of accuracy.</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64</a:t>
            </a:fld>
            <a:endParaRPr lang="en-US"/>
          </a:p>
        </p:txBody>
      </p:sp>
    </p:spTree>
    <p:extLst>
      <p:ext uri="{BB962C8B-B14F-4D97-AF65-F5344CB8AC3E}">
        <p14:creationId xmlns:p14="http://schemas.microsoft.com/office/powerpoint/2010/main" val="238331966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Finally,</a:t>
            </a:r>
            <a:r>
              <a:rPr lang="en-US" baseline="0" dirty="0" smtClean="0"/>
              <a:t> we can take look at the co-located sites around the world, at least how it looked back in 2009.  We have a few more that we plan to hit within the U.S. and her territories.  New stations being erected and crustal motion mean we will always have something to do.</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65</a:t>
            </a:fld>
            <a:endParaRPr lang="en-US"/>
          </a:p>
        </p:txBody>
      </p:sp>
    </p:spTree>
    <p:extLst>
      <p:ext uri="{BB962C8B-B14F-4D97-AF65-F5344CB8AC3E}">
        <p14:creationId xmlns:p14="http://schemas.microsoft.com/office/powerpoint/2010/main" val="245021826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bwMode="auto">
          <a:noFill/>
          <a:ln>
            <a:solidFill>
              <a:srgbClr val="000000"/>
            </a:solidFill>
            <a:miter lim="800000"/>
            <a:headEnd/>
            <a:tailEnd/>
          </a:ln>
        </p:spPr>
      </p:sp>
      <p:sp>
        <p:nvSpPr>
          <p:cNvPr id="56323" name="Notes Placeholder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en-US" smtClean="0"/>
              <a:t>Questions??</a:t>
            </a:r>
            <a:endParaRPr lang="en-US" baseline="0" dirty="0" smtClean="0"/>
          </a:p>
          <a:p>
            <a:pPr>
              <a:spcBef>
                <a:spcPct val="0"/>
              </a:spcBef>
            </a:pPr>
            <a:endParaRPr lang="en-US" baseline="0" dirty="0" smtClean="0"/>
          </a:p>
          <a:p>
            <a:pPr>
              <a:spcBef>
                <a:spcPct val="0"/>
              </a:spcBef>
            </a:pPr>
            <a:endParaRPr lang="en-US" dirty="0" smtClean="0"/>
          </a:p>
        </p:txBody>
      </p:sp>
      <p:sp>
        <p:nvSpPr>
          <p:cNvPr id="56324"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023CE477-2C45-4D61-86E1-B13596DEDF07}" type="slidenum">
              <a:rPr lang="en-US"/>
              <a:pPr/>
              <a:t>66</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a:t>
            </a:r>
            <a:r>
              <a:rPr lang="en-US" baseline="0" dirty="0" smtClean="0"/>
              <a:t> NGS is a member of a multi-national organization known as the </a:t>
            </a:r>
            <a:r>
              <a:rPr lang="en-US" dirty="0" smtClean="0"/>
              <a:t>IERS</a:t>
            </a:r>
            <a:r>
              <a:rPr lang="en-US" baseline="0" dirty="0" smtClean="0"/>
              <a:t> or t</a:t>
            </a:r>
            <a:r>
              <a:rPr lang="en-US" dirty="0" smtClean="0"/>
              <a:t>he International</a:t>
            </a:r>
            <a:r>
              <a:rPr lang="en-US" baseline="0" dirty="0" smtClean="0"/>
              <a:t> Earth Rotation and Reference Systems Service.  Can you see a connection?  Both the NGS and the IERS are about reference systems.  As a member, one way we provide support is through surveys at sites that the IERS uses in their applications.</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7</a:t>
            </a:fld>
            <a:endParaRPr lang="en-US"/>
          </a:p>
        </p:txBody>
      </p:sp>
    </p:spTree>
    <p:extLst>
      <p:ext uri="{BB962C8B-B14F-4D97-AF65-F5344CB8AC3E}">
        <p14:creationId xmlns:p14="http://schemas.microsoft.com/office/powerpoint/2010/main" val="41947206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IERS works</a:t>
            </a:r>
            <a:r>
              <a:rPr lang="en-US" baseline="0" dirty="0" smtClean="0"/>
              <a:t> at a global level.  It </a:t>
            </a:r>
            <a:r>
              <a:rPr lang="en-US" dirty="0" smtClean="0"/>
              <a:t>compiles</a:t>
            </a:r>
            <a:r>
              <a:rPr lang="en-US" baseline="0" dirty="0" smtClean="0"/>
              <a:t> and </a:t>
            </a:r>
            <a:r>
              <a:rPr lang="en-US" dirty="0" smtClean="0"/>
              <a:t>provides data on Earth orientation, on the International Celestial Reference System</a:t>
            </a:r>
            <a:r>
              <a:rPr lang="en-US" baseline="0" dirty="0" smtClean="0"/>
              <a:t> and </a:t>
            </a:r>
            <a:r>
              <a:rPr lang="en-US" dirty="0" smtClean="0"/>
              <a:t>Frame, on the International Terrestrial Reference System</a:t>
            </a:r>
            <a:r>
              <a:rPr lang="en-US" baseline="0" dirty="0" smtClean="0"/>
              <a:t> and </a:t>
            </a:r>
            <a:r>
              <a:rPr lang="en-US" dirty="0" smtClean="0"/>
              <a:t>Frame (we’ll come back to that), and on geophysical fluids (oceans</a:t>
            </a:r>
            <a:r>
              <a:rPr lang="en-US" baseline="0" dirty="0" smtClean="0"/>
              <a:t> come to mind)</a:t>
            </a:r>
            <a:r>
              <a:rPr lang="en-US" dirty="0" smtClean="0"/>
              <a:t>. It also maintains Conventions containing models, constants and standards.  The IERS is about</a:t>
            </a:r>
            <a:r>
              <a:rPr lang="en-US" baseline="0" dirty="0" smtClean="0"/>
              <a:t> the science.  While the NGS is primarily a scientific organization, an important part of our job is to not only engage in geodesy, but also to deliver the science to Americans in very practical and useful ways in everyday lives.</a:t>
            </a:r>
            <a:endParaRPr lang="en-US" dirty="0"/>
          </a:p>
        </p:txBody>
      </p:sp>
      <p:sp>
        <p:nvSpPr>
          <p:cNvPr id="4" name="Slide Number Placeholder 3"/>
          <p:cNvSpPr>
            <a:spLocks noGrp="1"/>
          </p:cNvSpPr>
          <p:nvPr>
            <p:ph type="sldNum" sz="quarter" idx="10"/>
          </p:nvPr>
        </p:nvSpPr>
        <p:spPr/>
        <p:txBody>
          <a:bodyPr/>
          <a:lstStyle/>
          <a:p>
            <a:fld id="{EFDBFEA6-7372-424E-97AD-73A8524564AC}" type="slidenum">
              <a:rPr lang="en-US" smtClean="0"/>
              <a:pPr/>
              <a:t>8</a:t>
            </a:fld>
            <a:endParaRPr lang="en-US"/>
          </a:p>
        </p:txBody>
      </p:sp>
    </p:spTree>
    <p:extLst>
      <p:ext uri="{BB962C8B-B14F-4D97-AF65-F5344CB8AC3E}">
        <p14:creationId xmlns:p14="http://schemas.microsoft.com/office/powerpoint/2010/main" val="24868606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Getting down to the nitty-gritty, now;</a:t>
            </a:r>
            <a:r>
              <a:rPr lang="en-US" baseline="0" dirty="0" smtClean="0"/>
              <a:t> c</a:t>
            </a:r>
            <a:r>
              <a:rPr lang="en-US" dirty="0" smtClean="0"/>
              <a:t>o-located</a:t>
            </a:r>
            <a:r>
              <a:rPr lang="en-US" baseline="0" dirty="0" smtClean="0"/>
              <a:t> sites, surveys and why they are important.</a:t>
            </a:r>
            <a:endParaRPr lang="en-US" dirty="0" smtClean="0"/>
          </a:p>
          <a:p>
            <a:r>
              <a:rPr lang="en-US" dirty="0" smtClean="0"/>
              <a:t>We’ll start by talking </a:t>
            </a:r>
            <a:r>
              <a:rPr lang="en-US" baseline="0" dirty="0" smtClean="0"/>
              <a:t>about the four SPACE GEODETIC POSITIONING TECHNIQUES that are of primary importance to the IERS and to the accuracy of a global reference system.</a:t>
            </a:r>
          </a:p>
          <a:p>
            <a:endParaRPr lang="en-US" baseline="0" dirty="0" smtClean="0"/>
          </a:p>
          <a:p>
            <a:r>
              <a:rPr lang="en-US" baseline="0" dirty="0" smtClean="0"/>
              <a:t>Again, a reference system is basic to some type of coordinate system; generally speaking, </a:t>
            </a:r>
            <a:r>
              <a:rPr lang="en-US" baseline="0" dirty="0" err="1" smtClean="0"/>
              <a:t>lat</a:t>
            </a:r>
            <a:r>
              <a:rPr lang="en-US" baseline="0" dirty="0" smtClean="0"/>
              <a:t>/</a:t>
            </a:r>
            <a:r>
              <a:rPr lang="en-US" baseline="0" dirty="0" err="1" smtClean="0"/>
              <a:t>lon</a:t>
            </a:r>
            <a:r>
              <a:rPr lang="en-US" baseline="0" dirty="0" smtClean="0"/>
              <a:t>   OR   a geocentric Cartesian system.</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EFDBFEA6-7372-424E-97AD-73A8524564AC}" type="slidenum">
              <a:rPr lang="en-US" smtClean="0"/>
              <a:pPr/>
              <a:t>9</a:t>
            </a:fld>
            <a:endParaRPr lang="en-US"/>
          </a:p>
        </p:txBody>
      </p:sp>
    </p:spTree>
    <p:extLst>
      <p:ext uri="{BB962C8B-B14F-4D97-AF65-F5344CB8AC3E}">
        <p14:creationId xmlns:p14="http://schemas.microsoft.com/office/powerpoint/2010/main" val="38255201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7F603851-1F6C-445E-8991-80048B779A8E}" type="datetimeFigureOut">
              <a:rPr lang="en-US"/>
              <a:pPr>
                <a:defRPr/>
              </a:pPr>
              <a:t>1/24/2017</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345C8DC6-DF30-40E2-8CA1-859FEB9A35EA}"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24034F7D-0EF3-4FAB-A51B-73431FFBEFB3}" type="datetimeFigureOut">
              <a:rPr lang="en-US"/>
              <a:pPr>
                <a:defRPr/>
              </a:pPr>
              <a:t>1/24/2017</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E8DC8236-CC2E-4222-82F8-F5CA42A3C48A}"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132A4326-7380-4256-98AD-312E577209C0}" type="datetimeFigureOut">
              <a:rPr lang="en-US"/>
              <a:pPr>
                <a:defRPr/>
              </a:pPr>
              <a:t>1/24/2017</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A9365963-F237-4BF0-AF20-C70E69765839}"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457200"/>
            <a:ext cx="8458200" cy="4495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76200" y="-76200"/>
            <a:ext cx="7543800" cy="12954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762000" y="1752600"/>
            <a:ext cx="3276600" cy="1447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191000" y="1752600"/>
            <a:ext cx="3276600" cy="1447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762000" y="3352800"/>
            <a:ext cx="3276600" cy="1447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191000" y="3352800"/>
            <a:ext cx="3276600" cy="1447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7"/>
          <p:cNvSpPr>
            <a:spLocks noGrp="1" noChangeArrowheads="1"/>
          </p:cNvSpPr>
          <p:nvPr>
            <p:ph type="sldNum" sz="quarter"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18F37D83-B736-42A7-8F4E-F4FF9EBBB8E6}" type="slidenum">
              <a:rPr lang="en-US"/>
              <a:pPr>
                <a:defRPr/>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76200" y="-76200"/>
            <a:ext cx="7543800" cy="12954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762000" y="1752600"/>
            <a:ext cx="3276600" cy="3048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191000" y="1752600"/>
            <a:ext cx="3276600" cy="1447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191000" y="3352800"/>
            <a:ext cx="3276600" cy="1447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7"/>
          <p:cNvSpPr>
            <a:spLocks noGrp="1" noChangeArrowheads="1"/>
          </p:cNvSpPr>
          <p:nvPr>
            <p:ph type="sldNum" sz="quarter"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A27283B3-1038-4180-BEC2-6E1814F57D83}"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B9D41748-8DFA-4296-AA0E-25E591237CBA}" type="datetimeFigureOut">
              <a:rPr lang="en-US"/>
              <a:pPr>
                <a:defRPr/>
              </a:pPr>
              <a:t>1/24/2017</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EDEF30CB-FF79-4545-9977-E19F9F09B89A}"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5D472F27-D735-42E0-B2FC-88F3BAEC92BB}" type="datetimeFigureOut">
              <a:rPr lang="en-US"/>
              <a:pPr>
                <a:defRPr/>
              </a:pPr>
              <a:t>1/24/2017</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5250E4F3-23AE-4359-A973-DCDBD5D5ED2E}"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7E7E64AD-9A3B-40E2-B89B-F37730F09370}" type="datetimeFigureOut">
              <a:rPr lang="en-US"/>
              <a:pPr>
                <a:defRPr/>
              </a:pPr>
              <a:t>1/24/2017</a:t>
            </a:fld>
            <a:endParaRPr lang="en-US"/>
          </a:p>
        </p:txBody>
      </p:sp>
      <p:sp>
        <p:nvSpPr>
          <p:cNvPr id="6"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7"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FEF14F36-335A-495A-886F-BB7C09D7F8B9}"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5310A350-E5FB-40E8-8F25-DF67F561C1D6}" type="datetimeFigureOut">
              <a:rPr lang="en-US"/>
              <a:pPr>
                <a:defRPr/>
              </a:pPr>
              <a:t>1/24/2017</a:t>
            </a:fld>
            <a:endParaRPr lang="en-US"/>
          </a:p>
        </p:txBody>
      </p:sp>
      <p:sp>
        <p:nvSpPr>
          <p:cNvPr id="8"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9"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14867241-65B9-4AD5-8633-64BFBB7B384E}"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3815BE4D-3817-41DF-8C56-A747750FF5C4}" type="datetimeFigureOut">
              <a:rPr lang="en-US"/>
              <a:pPr>
                <a:defRPr/>
              </a:pPr>
              <a:t>1/24/2017</a:t>
            </a:fld>
            <a:endParaRPr lang="en-US"/>
          </a:p>
        </p:txBody>
      </p:sp>
      <p:sp>
        <p:nvSpPr>
          <p:cNvPr id="4"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5"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C1E1AA50-47AD-45C6-9A1E-118E32DF3DA8}"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D471D55E-3946-428C-A99C-0D6FD19F6F8F}" type="datetimeFigureOut">
              <a:rPr lang="en-US"/>
              <a:pPr>
                <a:defRPr/>
              </a:pPr>
              <a:t>1/24/2017</a:t>
            </a:fld>
            <a:endParaRPr lang="en-US"/>
          </a:p>
        </p:txBody>
      </p:sp>
      <p:sp>
        <p:nvSpPr>
          <p:cNvPr id="3"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4"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6D781FD9-010B-4DEB-93D6-57F50A96951D}"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024EF9DF-BFFD-405A-8A0E-6EC1FC3A3CB0}" type="datetimeFigureOut">
              <a:rPr lang="en-US"/>
              <a:pPr>
                <a:defRPr/>
              </a:pPr>
              <a:t>1/24/2017</a:t>
            </a:fld>
            <a:endParaRPr lang="en-US"/>
          </a:p>
        </p:txBody>
      </p:sp>
      <p:sp>
        <p:nvSpPr>
          <p:cNvPr id="6"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7"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C34F0573-BACC-4A83-A532-E573438BD72D}"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9825CCC4-5C35-4485-B318-4B089A1D46B9}" type="datetimeFigureOut">
              <a:rPr lang="en-US"/>
              <a:pPr>
                <a:defRPr/>
              </a:pPr>
              <a:t>1/24/2017</a:t>
            </a:fld>
            <a:endParaRPr lang="en-US"/>
          </a:p>
        </p:txBody>
      </p:sp>
      <p:sp>
        <p:nvSpPr>
          <p:cNvPr id="6"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mn-lt"/>
              </a:defRPr>
            </a:lvl1pPr>
          </a:lstStyle>
          <a:p>
            <a:pPr>
              <a:defRPr/>
            </a:pPr>
            <a:endParaRPr lang="en-US"/>
          </a:p>
        </p:txBody>
      </p:sp>
      <p:sp>
        <p:nvSpPr>
          <p:cNvPr id="7" name="Slide Number Placeholder 5"/>
          <p:cNvSpPr>
            <a:spLocks noGrp="1"/>
          </p:cNvSpPr>
          <p:nvPr>
            <p:ph type="sldNum" sz="quarter" idx="12"/>
          </p:nvPr>
        </p:nvSpPr>
        <p:spPr/>
        <p:txBody>
          <a:bodyPr rtlCol="0"/>
          <a:lstStyle>
            <a:lvl1pPr fontAlgn="auto">
              <a:spcBef>
                <a:spcPts val="0"/>
              </a:spcBef>
              <a:spcAft>
                <a:spcPts val="0"/>
              </a:spcAft>
              <a:defRPr>
                <a:solidFill>
                  <a:prstClr val="black">
                    <a:tint val="75000"/>
                  </a:prstClr>
                </a:solidFill>
                <a:latin typeface="+mn-lt"/>
              </a:defRPr>
            </a:lvl1pPr>
          </a:lstStyle>
          <a:p>
            <a:pPr>
              <a:defRPr/>
            </a:pPr>
            <a:fld id="{FB8D1063-575F-41EB-AF6B-C7E8AFB7E6E7}"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6" cstate="print"/>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pPr fontAlgn="base">
              <a:spcBef>
                <a:spcPct val="0"/>
              </a:spcBef>
              <a:spcAft>
                <a:spcPct val="0"/>
              </a:spcAft>
              <a:defRPr/>
            </a:pPr>
            <a:fld id="{65A55A3C-C4D3-4C44-AF2D-F4F2063C1F6A}" type="datetimeFigureOut">
              <a:rPr lang="en-US"/>
              <a:pPr fontAlgn="base">
                <a:spcBef>
                  <a:spcPct val="0"/>
                </a:spcBef>
                <a:spcAft>
                  <a:spcPct val="0"/>
                </a:spcAft>
                <a:defRPr/>
              </a:pPr>
              <a:t>1/24/2017</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defRPr>
            </a:lvl1pPr>
          </a:lstStyle>
          <a:p>
            <a:pPr fontAlgn="base">
              <a:spcBef>
                <a:spcPct val="0"/>
              </a:spcBef>
              <a:spcAft>
                <a:spcPct val="0"/>
              </a:spcAft>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pPr fontAlgn="base">
              <a:spcBef>
                <a:spcPct val="0"/>
              </a:spcBef>
              <a:spcAft>
                <a:spcPct val="0"/>
              </a:spcAft>
              <a:defRPr/>
            </a:pPr>
            <a:fld id="{3BAC5D88-B4A6-40EA-8D4C-4318435FB434}" type="slidenum">
              <a:rPr lang="en-US"/>
              <a:pPr fontAlgn="base">
                <a:spcBef>
                  <a:spcPct val="0"/>
                </a:spcBef>
                <a:spcAft>
                  <a:spcPct val="0"/>
                </a:spcAft>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ＭＳ Ｐゴシック" charset="0"/>
          <a:cs typeface="ＭＳ Ｐゴシック"/>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ＭＳ Ｐゴシック" charset="0"/>
          <a:cs typeface="ＭＳ Ｐゴシック"/>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ＭＳ Ｐゴシック" charset="0"/>
          <a:cs typeface="ＭＳ Ｐゴシック"/>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ＭＳ Ｐゴシック" charset="0"/>
          <a:cs typeface="ＭＳ Ｐゴシック"/>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6.gif"/><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7.jpeg"/></Relationships>
</file>

<file path=ppt/slides/_rels/slide14.xml.rels><?xml version="1.0" encoding="UTF-8" standalone="yes"?>
<Relationships xmlns="http://schemas.openxmlformats.org/package/2006/relationships"><Relationship Id="rId3" Type="http://schemas.openxmlformats.org/officeDocument/2006/relationships/image" Target="../media/image8.gif"/><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11.png"/></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0.xml"/><Relationship Id="rId1" Type="http://schemas.openxmlformats.org/officeDocument/2006/relationships/slideLayout" Target="../slideLayouts/slideLayout3.xml"/><Relationship Id="rId4" Type="http://schemas.openxmlformats.org/officeDocument/2006/relationships/image" Target="../media/image13.jpg"/></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14.jpeg"/></Relationships>
</file>

<file path=ppt/slides/_rels/slide2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2.xml"/><Relationship Id="rId1" Type="http://schemas.openxmlformats.org/officeDocument/2006/relationships/slideLayout" Target="../slideLayouts/slideLayout3.xml"/><Relationship Id="rId4" Type="http://schemas.openxmlformats.org/officeDocument/2006/relationships/image" Target="../media/image15.jpeg"/></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xml"/><Relationship Id="rId1" Type="http://schemas.openxmlformats.org/officeDocument/2006/relationships/slideLayout" Target="../slideLayouts/slideLayout3.xml"/><Relationship Id="rId5" Type="http://schemas.openxmlformats.org/officeDocument/2006/relationships/image" Target="../media/image17.jpeg"/><Relationship Id="rId4" Type="http://schemas.openxmlformats.org/officeDocument/2006/relationships/image" Target="../media/image16.jpg"/></Relationships>
</file>

<file path=ppt/slides/_rels/slide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3.xml"/><Relationship Id="rId4" Type="http://schemas.openxmlformats.org/officeDocument/2006/relationships/image" Target="../media/image18.jpeg"/></Relationships>
</file>

<file path=ppt/slides/_rels/slide2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image" Target="../media/image19.jpeg"/></Relationships>
</file>

<file path=ppt/slides/_rels/slide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6.xml"/><Relationship Id="rId1" Type="http://schemas.openxmlformats.org/officeDocument/2006/relationships/slideLayout" Target="../slideLayouts/slideLayout3.xml"/><Relationship Id="rId4" Type="http://schemas.openxmlformats.org/officeDocument/2006/relationships/image" Target="../media/image20.png"/></Relationships>
</file>

<file path=ppt/slides/_rels/slide27.xml.rels><?xml version="1.0" encoding="UTF-8" standalone="yes"?>
<Relationships xmlns="http://schemas.openxmlformats.org/package/2006/relationships"><Relationship Id="rId3" Type="http://schemas.openxmlformats.org/officeDocument/2006/relationships/hyperlink" Target="https://www.iers.org/IERS/EN/Organization/ITRSCombinationCentres/DGFI/dgfi.html" TargetMode="External"/><Relationship Id="rId2" Type="http://schemas.openxmlformats.org/officeDocument/2006/relationships/notesSlide" Target="../notesSlides/notesSlide27.xml"/><Relationship Id="rId1" Type="http://schemas.openxmlformats.org/officeDocument/2006/relationships/slideLayout" Target="../slideLayouts/slideLayout3.xml"/><Relationship Id="rId5" Type="http://schemas.openxmlformats.org/officeDocument/2006/relationships/hyperlink" Target="https://www.iers.org/IERS/EN/Organization/ITRSCombinationCentres/JPL/jpl.html" TargetMode="External"/><Relationship Id="rId4" Type="http://schemas.openxmlformats.org/officeDocument/2006/relationships/hyperlink" Target="https://www.iers.org/IERS/EN/Organization/ITRSCombinationCentres/IGN/ign.html" TargetMode="Externa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32.xml"/><Relationship Id="rId1" Type="http://schemas.openxmlformats.org/officeDocument/2006/relationships/slideLayout" Target="../slideLayouts/slideLayout7.xml"/><Relationship Id="rId4" Type="http://schemas.openxmlformats.org/officeDocument/2006/relationships/image" Target="../media/image22.jpg"/></Relationships>
</file>

<file path=ppt/slides/_rels/slide33.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3.xml"/><Relationship Id="rId1" Type="http://schemas.openxmlformats.org/officeDocument/2006/relationships/slideLayout" Target="../slideLayouts/slideLayout7.xml"/><Relationship Id="rId4" Type="http://schemas.openxmlformats.org/officeDocument/2006/relationships/image" Target="../media/image24.jpeg"/></Relationships>
</file>

<file path=ppt/slides/_rels/slide34.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26.jpe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8.xml"/><Relationship Id="rId1" Type="http://schemas.openxmlformats.org/officeDocument/2006/relationships/slideLayout" Target="../slideLayouts/slideLayout7.xml"/><Relationship Id="rId4" Type="http://schemas.openxmlformats.org/officeDocument/2006/relationships/image" Target="../media/image28.jpeg"/></Relationships>
</file>

<file path=ppt/slides/_rels/slide3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9.xml"/><Relationship Id="rId1" Type="http://schemas.openxmlformats.org/officeDocument/2006/relationships/slideLayout" Target="../slideLayouts/slideLayout7.xml"/><Relationship Id="rId5" Type="http://schemas.openxmlformats.org/officeDocument/2006/relationships/image" Target="../media/image31.jpeg"/><Relationship Id="rId4" Type="http://schemas.openxmlformats.org/officeDocument/2006/relationships/image" Target="../media/image30.jpeg"/></Relationships>
</file>

<file path=ppt/slides/_rels/slide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0.xml"/><Relationship Id="rId1" Type="http://schemas.openxmlformats.org/officeDocument/2006/relationships/slideLayout" Target="../slideLayouts/slideLayout7.xml"/><Relationship Id="rId5" Type="http://schemas.openxmlformats.org/officeDocument/2006/relationships/image" Target="../media/image34.jpeg"/><Relationship Id="rId4" Type="http://schemas.openxmlformats.org/officeDocument/2006/relationships/image" Target="../media/image33.jpeg"/></Relationships>
</file>

<file path=ppt/slides/_rels/slide4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6.tmp"/><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4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2.xml"/><Relationship Id="rId1" Type="http://schemas.openxmlformats.org/officeDocument/2006/relationships/slideLayout" Target="../slideLayouts/slideLayout7.xml"/><Relationship Id="rId5" Type="http://schemas.openxmlformats.org/officeDocument/2006/relationships/image" Target="../media/image45.png"/><Relationship Id="rId4" Type="http://schemas.openxmlformats.org/officeDocument/2006/relationships/image" Target="../media/image44.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838200" y="685800"/>
            <a:ext cx="7772400" cy="1470025"/>
          </a:xfrm>
          <a:prstGeom prst="rect">
            <a:avLst/>
          </a:prstGeom>
        </p:spPr>
        <p:txBody>
          <a:bodyPr/>
          <a:lstStyle/>
          <a:p>
            <a:pPr algn="ctr" defTabSz="457200" fontAlgn="base">
              <a:spcBef>
                <a:spcPct val="0"/>
              </a:spcBef>
              <a:spcAft>
                <a:spcPct val="0"/>
              </a:spcAft>
              <a:defRPr/>
            </a:pPr>
            <a:r>
              <a:rPr lang="en-US" sz="3200" dirty="0">
                <a:solidFill>
                  <a:prstClr val="black"/>
                </a:solidFill>
                <a:ea typeface="ＭＳ Ｐゴシック" charset="0"/>
                <a:cs typeface="ＭＳ Ｐゴシック" charset="0"/>
              </a:rPr>
              <a:t>NGS </a:t>
            </a:r>
            <a:r>
              <a:rPr lang="en-US" sz="3200" dirty="0" smtClean="0">
                <a:solidFill>
                  <a:prstClr val="black"/>
                </a:solidFill>
                <a:ea typeface="ＭＳ Ｐゴシック" charset="0"/>
                <a:cs typeface="ＭＳ Ｐゴシック" charset="0"/>
              </a:rPr>
              <a:t>Webinar Series</a:t>
            </a:r>
            <a:endParaRPr lang="en-US" sz="3200" dirty="0">
              <a:solidFill>
                <a:prstClr val="black"/>
              </a:solidFill>
              <a:ea typeface="ＭＳ Ｐゴシック" charset="0"/>
              <a:cs typeface="ＭＳ Ｐゴシック" charset="0"/>
            </a:endParaRPr>
          </a:p>
          <a:p>
            <a:pPr algn="ctr" defTabSz="457200" fontAlgn="base">
              <a:spcBef>
                <a:spcPct val="0"/>
              </a:spcBef>
              <a:spcAft>
                <a:spcPct val="0"/>
              </a:spcAft>
              <a:defRPr/>
            </a:pPr>
            <a:r>
              <a:rPr lang="en-US" sz="3200" dirty="0" smtClean="0">
                <a:solidFill>
                  <a:prstClr val="black"/>
                </a:solidFill>
                <a:ea typeface="ＭＳ Ｐゴシック" charset="0"/>
                <a:cs typeface="ＭＳ Ｐゴシック" charset="0"/>
              </a:rPr>
              <a:t>01/12/2017</a:t>
            </a:r>
            <a:endParaRPr lang="en-US" sz="3200" dirty="0">
              <a:solidFill>
                <a:prstClr val="black"/>
              </a:solidFill>
              <a:ea typeface="ＭＳ Ｐゴシック" charset="0"/>
              <a:cs typeface="ＭＳ Ｐゴシック" charset="0"/>
            </a:endParaRPr>
          </a:p>
        </p:txBody>
      </p:sp>
      <p:sp>
        <p:nvSpPr>
          <p:cNvPr id="4" name="Subtitle 2"/>
          <p:cNvSpPr txBox="1">
            <a:spLocks/>
          </p:cNvSpPr>
          <p:nvPr/>
        </p:nvSpPr>
        <p:spPr>
          <a:xfrm>
            <a:off x="1600200" y="2819400"/>
            <a:ext cx="6400800" cy="2057400"/>
          </a:xfrm>
          <a:prstGeom prst="rect">
            <a:avLst/>
          </a:prstGeom>
        </p:spPr>
        <p:txBody>
          <a:bodyPr>
            <a:normAutofit fontScale="32500" lnSpcReduction="20000"/>
          </a:bodyPr>
          <a:lstStyle/>
          <a:p>
            <a:pPr marL="342900" indent="-342900" algn="ctr" defTabSz="457200">
              <a:spcBef>
                <a:spcPct val="20000"/>
              </a:spcBef>
              <a:defRPr/>
            </a:pPr>
            <a:r>
              <a:rPr lang="en-US" sz="11100" b="1" dirty="0" smtClean="0">
                <a:solidFill>
                  <a:prstClr val="black"/>
                </a:solidFill>
                <a:ea typeface="ＭＳ Ｐゴシック" charset="0"/>
                <a:cs typeface="ＭＳ Ｐゴシック" charset="0"/>
              </a:rPr>
              <a:t>Precise Surveys at Co-located</a:t>
            </a:r>
          </a:p>
          <a:p>
            <a:pPr marL="342900" indent="-342900" algn="ctr" defTabSz="457200">
              <a:spcBef>
                <a:spcPct val="20000"/>
              </a:spcBef>
              <a:defRPr/>
            </a:pPr>
            <a:r>
              <a:rPr lang="en-US" sz="11100" b="1" dirty="0" smtClean="0">
                <a:solidFill>
                  <a:prstClr val="black"/>
                </a:solidFill>
                <a:ea typeface="ＭＳ Ｐゴシック" charset="0"/>
                <a:cs typeface="ＭＳ Ｐゴシック" charset="0"/>
              </a:rPr>
              <a:t>Space Geodetic Stations</a:t>
            </a:r>
            <a:endParaRPr lang="en-US" sz="11100" b="1" dirty="0">
              <a:solidFill>
                <a:prstClr val="black"/>
              </a:solidFill>
              <a:ea typeface="ＭＳ Ｐゴシック" charset="0"/>
              <a:cs typeface="ＭＳ Ｐゴシック" charset="0"/>
            </a:endParaRPr>
          </a:p>
          <a:p>
            <a:pPr marL="342900" indent="-342900" algn="ctr" defTabSz="457200">
              <a:spcBef>
                <a:spcPct val="20000"/>
              </a:spcBef>
              <a:defRPr/>
            </a:pPr>
            <a:endParaRPr lang="en-US" sz="3200" dirty="0">
              <a:solidFill>
                <a:prstClr val="black"/>
              </a:solidFill>
              <a:ea typeface="ＭＳ Ｐゴシック" charset="0"/>
              <a:cs typeface="ＭＳ Ｐゴシック" charset="0"/>
            </a:endParaRPr>
          </a:p>
          <a:p>
            <a:pPr marL="342900" indent="-342900" algn="ctr" defTabSz="457200">
              <a:spcBef>
                <a:spcPct val="20000"/>
              </a:spcBef>
              <a:defRPr/>
            </a:pPr>
            <a:r>
              <a:rPr lang="en-US" sz="4300" dirty="0" smtClean="0">
                <a:solidFill>
                  <a:prstClr val="black"/>
                </a:solidFill>
                <a:ea typeface="ＭＳ Ｐゴシック" charset="0"/>
                <a:cs typeface="ＭＳ Ｐゴシック" charset="0"/>
              </a:rPr>
              <a:t>Charles Geoghegan, Geodesist</a:t>
            </a:r>
          </a:p>
          <a:p>
            <a:pPr marL="342900" indent="-342900" algn="ctr" defTabSz="457200">
              <a:spcBef>
                <a:spcPct val="20000"/>
              </a:spcBef>
              <a:defRPr/>
            </a:pPr>
            <a:r>
              <a:rPr lang="en-US" sz="4300" dirty="0" smtClean="0">
                <a:solidFill>
                  <a:prstClr val="black"/>
                </a:solidFill>
                <a:ea typeface="ＭＳ Ｐゴシック" charset="0"/>
                <a:cs typeface="ＭＳ Ｐゴシック" charset="0"/>
              </a:rPr>
              <a:t>Kendall Fancher, Program Lead</a:t>
            </a:r>
          </a:p>
          <a:p>
            <a:pPr marL="342900" indent="-342900" algn="ctr" defTabSz="457200">
              <a:spcBef>
                <a:spcPct val="20000"/>
              </a:spcBef>
              <a:defRPr/>
            </a:pPr>
            <a:r>
              <a:rPr lang="en-US" sz="5500" b="1" dirty="0" smtClean="0">
                <a:solidFill>
                  <a:prstClr val="black"/>
                </a:solidFill>
                <a:ea typeface="ＭＳ Ｐゴシック" charset="0"/>
                <a:cs typeface="ＭＳ Ｐゴシック" charset="0"/>
              </a:rPr>
              <a:t>NOAA’s NGS IERS Site Survey Program</a:t>
            </a:r>
            <a:endParaRPr lang="en-US" sz="5500" b="1" dirty="0">
              <a:solidFill>
                <a:prstClr val="black"/>
              </a:solidFill>
              <a:ea typeface="ＭＳ Ｐゴシック" charset="0"/>
              <a:cs typeface="ＭＳ Ｐゴシック" charset="0"/>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2"/>
          <p:cNvSpPr>
            <a:spLocks noGrp="1"/>
          </p:cNvSpPr>
          <p:nvPr>
            <p:ph type="body" idx="1"/>
          </p:nvPr>
        </p:nvSpPr>
        <p:spPr>
          <a:xfrm>
            <a:off x="720090" y="990600"/>
            <a:ext cx="7814310" cy="4876800"/>
          </a:xfrm>
        </p:spPr>
        <p:txBody>
          <a:bodyPr anchor="t"/>
          <a:lstStyle/>
          <a:p>
            <a:pPr algn="ctr"/>
            <a:r>
              <a:rPr lang="en-US" sz="2400" dirty="0" smtClean="0">
                <a:solidFill>
                  <a:schemeClr val="tx1"/>
                </a:solidFill>
              </a:rPr>
              <a:t>What are IERS sites, site surveys and why are they important?</a:t>
            </a:r>
          </a:p>
          <a:p>
            <a:endParaRPr lang="en-US" sz="2800" dirty="0">
              <a:solidFill>
                <a:schemeClr val="tx1"/>
              </a:solidFill>
              <a:latin typeface="+mj-lt"/>
            </a:endParaRPr>
          </a:p>
          <a:p>
            <a:pPr algn="ctr"/>
            <a:r>
              <a:rPr lang="en-US" sz="3600" dirty="0" smtClean="0">
                <a:solidFill>
                  <a:schemeClr val="tx1"/>
                </a:solidFill>
                <a:latin typeface="+mj-lt"/>
              </a:rPr>
              <a:t>Space Geodetic Techniques</a:t>
            </a:r>
          </a:p>
          <a:p>
            <a:pPr algn="ctr"/>
            <a:endParaRPr lang="en-US" dirty="0" smtClean="0">
              <a:solidFill>
                <a:schemeClr val="tx1"/>
              </a:solidFill>
              <a:latin typeface="+mj-lt"/>
            </a:endParaRPr>
          </a:p>
          <a:p>
            <a:pPr algn="ctr"/>
            <a:r>
              <a:rPr lang="en-US" dirty="0" smtClean="0">
                <a:solidFill>
                  <a:schemeClr val="tx1"/>
                </a:solidFill>
                <a:latin typeface="+mj-lt"/>
              </a:rPr>
              <a:t>(Warning:  More acronyms ahead)</a:t>
            </a:r>
          </a:p>
        </p:txBody>
      </p:sp>
    </p:spTree>
    <p:extLst>
      <p:ext uri="{BB962C8B-B14F-4D97-AF65-F5344CB8AC3E}">
        <p14:creationId xmlns:p14="http://schemas.microsoft.com/office/powerpoint/2010/main" val="159611057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2"/>
          <p:cNvSpPr>
            <a:spLocks noGrp="1"/>
          </p:cNvSpPr>
          <p:nvPr>
            <p:ph type="body" idx="1"/>
          </p:nvPr>
        </p:nvSpPr>
        <p:spPr>
          <a:xfrm>
            <a:off x="762000" y="990600"/>
            <a:ext cx="7772400" cy="3851031"/>
          </a:xfrm>
        </p:spPr>
        <p:txBody>
          <a:bodyPr anchor="t"/>
          <a:lstStyle/>
          <a:p>
            <a:endParaRPr lang="en-US" sz="2800" dirty="0">
              <a:solidFill>
                <a:schemeClr val="tx1"/>
              </a:solidFill>
              <a:latin typeface="+mj-lt"/>
            </a:endParaRPr>
          </a:p>
          <a:p>
            <a:r>
              <a:rPr lang="en-US" sz="3600" u="sng" dirty="0" smtClean="0">
                <a:solidFill>
                  <a:schemeClr val="tx1"/>
                </a:solidFill>
                <a:latin typeface="+mj-lt"/>
              </a:rPr>
              <a:t>Space geodetic techniques</a:t>
            </a:r>
          </a:p>
          <a:p>
            <a:endParaRPr lang="en-US" sz="2800" b="1" dirty="0" smtClean="0">
              <a:solidFill>
                <a:srgbClr val="0070C0"/>
              </a:solidFill>
              <a:latin typeface="+mj-lt"/>
            </a:endParaRPr>
          </a:p>
          <a:p>
            <a:r>
              <a:rPr lang="en-US" sz="2800" b="1" dirty="0" smtClean="0">
                <a:solidFill>
                  <a:srgbClr val="0070C0"/>
                </a:solidFill>
                <a:latin typeface="+mj-lt"/>
              </a:rPr>
              <a:t>VLBI:</a:t>
            </a:r>
          </a:p>
          <a:p>
            <a:r>
              <a:rPr lang="en-US" sz="2800" b="1" dirty="0" smtClean="0">
                <a:solidFill>
                  <a:srgbClr val="0070C0"/>
                </a:solidFill>
                <a:latin typeface="+mj-lt"/>
              </a:rPr>
              <a:t>V</a:t>
            </a:r>
            <a:r>
              <a:rPr lang="en-US" sz="2800" dirty="0" smtClean="0">
                <a:solidFill>
                  <a:schemeClr val="tx1"/>
                </a:solidFill>
                <a:latin typeface="+mj-lt"/>
              </a:rPr>
              <a:t>ery </a:t>
            </a:r>
            <a:r>
              <a:rPr lang="en-US" sz="2800" b="1" dirty="0" smtClean="0">
                <a:solidFill>
                  <a:srgbClr val="0070C0"/>
                </a:solidFill>
                <a:latin typeface="+mj-lt"/>
              </a:rPr>
              <a:t>L</a:t>
            </a:r>
            <a:r>
              <a:rPr lang="en-US" sz="2800" dirty="0" smtClean="0">
                <a:solidFill>
                  <a:schemeClr val="tx1"/>
                </a:solidFill>
                <a:latin typeface="+mj-lt"/>
              </a:rPr>
              <a:t>ong </a:t>
            </a:r>
            <a:r>
              <a:rPr lang="en-US" sz="2800" b="1" dirty="0" smtClean="0">
                <a:solidFill>
                  <a:srgbClr val="0070C0"/>
                </a:solidFill>
                <a:latin typeface="+mj-lt"/>
              </a:rPr>
              <a:t>B</a:t>
            </a:r>
            <a:r>
              <a:rPr lang="en-US" sz="2800" dirty="0" smtClean="0">
                <a:solidFill>
                  <a:schemeClr val="tx1"/>
                </a:solidFill>
                <a:latin typeface="+mj-lt"/>
              </a:rPr>
              <a:t>aseline</a:t>
            </a:r>
          </a:p>
          <a:p>
            <a:r>
              <a:rPr lang="en-US" sz="2800" b="1" dirty="0" smtClean="0">
                <a:solidFill>
                  <a:srgbClr val="0070C0"/>
                </a:solidFill>
                <a:latin typeface="+mj-lt"/>
              </a:rPr>
              <a:t>I</a:t>
            </a:r>
            <a:r>
              <a:rPr lang="en-US" sz="2800" dirty="0" smtClean="0">
                <a:solidFill>
                  <a:schemeClr val="tx1"/>
                </a:solidFill>
                <a:latin typeface="+mj-lt"/>
              </a:rPr>
              <a:t>nterferometry</a:t>
            </a:r>
          </a:p>
        </p:txBody>
      </p:sp>
      <p:pic>
        <p:nvPicPr>
          <p:cNvPr id="4102" name="Picture 6" descr="https://space-geodesy.nasa.gov/techniques/images/VLBI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7968" y="2205990"/>
            <a:ext cx="4926422" cy="45550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9380904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2"/>
          <p:cNvSpPr>
            <a:spLocks noGrp="1"/>
          </p:cNvSpPr>
          <p:nvPr>
            <p:ph type="body" idx="1"/>
          </p:nvPr>
        </p:nvSpPr>
        <p:spPr>
          <a:xfrm>
            <a:off x="762000" y="990600"/>
            <a:ext cx="7772400" cy="4876800"/>
          </a:xfrm>
        </p:spPr>
        <p:txBody>
          <a:bodyPr anchor="t"/>
          <a:lstStyle/>
          <a:p>
            <a:endParaRPr lang="en-US" sz="3600" dirty="0" smtClean="0">
              <a:solidFill>
                <a:schemeClr val="tx1"/>
              </a:solidFill>
              <a:latin typeface="+mj-lt"/>
            </a:endParaRPr>
          </a:p>
          <a:p>
            <a:r>
              <a:rPr lang="en-US" sz="3600" u="sng" dirty="0" smtClean="0">
                <a:solidFill>
                  <a:schemeClr val="tx1"/>
                </a:solidFill>
                <a:latin typeface="+mj-lt"/>
              </a:rPr>
              <a:t>Space geodetic techniques</a:t>
            </a:r>
          </a:p>
          <a:p>
            <a:endParaRPr lang="en-US" sz="2800" b="1" dirty="0" smtClean="0">
              <a:solidFill>
                <a:srgbClr val="0070C0"/>
              </a:solidFill>
              <a:latin typeface="+mj-lt"/>
            </a:endParaRPr>
          </a:p>
          <a:p>
            <a:r>
              <a:rPr lang="en-US" sz="2800" b="1" dirty="0" smtClean="0">
                <a:solidFill>
                  <a:srgbClr val="0070C0"/>
                </a:solidFill>
                <a:latin typeface="+mj-lt"/>
              </a:rPr>
              <a:t>GNSS:</a:t>
            </a:r>
          </a:p>
          <a:p>
            <a:r>
              <a:rPr lang="en-US" sz="2800" b="1" dirty="0" smtClean="0">
                <a:solidFill>
                  <a:srgbClr val="0070C0"/>
                </a:solidFill>
                <a:latin typeface="+mj-lt"/>
              </a:rPr>
              <a:t>G</a:t>
            </a:r>
            <a:r>
              <a:rPr lang="en-US" sz="2800" dirty="0" smtClean="0">
                <a:solidFill>
                  <a:schemeClr val="tx1"/>
                </a:solidFill>
                <a:latin typeface="+mj-lt"/>
              </a:rPr>
              <a:t>lobal </a:t>
            </a:r>
            <a:r>
              <a:rPr lang="en-US" sz="2800" b="1" dirty="0" smtClean="0">
                <a:solidFill>
                  <a:srgbClr val="0070C0"/>
                </a:solidFill>
                <a:latin typeface="+mj-lt"/>
              </a:rPr>
              <a:t>N</a:t>
            </a:r>
            <a:r>
              <a:rPr lang="en-US" sz="2800" dirty="0" smtClean="0">
                <a:solidFill>
                  <a:schemeClr val="tx1"/>
                </a:solidFill>
                <a:latin typeface="+mj-lt"/>
              </a:rPr>
              <a:t>avigation</a:t>
            </a:r>
          </a:p>
          <a:p>
            <a:r>
              <a:rPr lang="en-US" sz="2800" b="1" dirty="0" smtClean="0">
                <a:solidFill>
                  <a:srgbClr val="0070C0"/>
                </a:solidFill>
                <a:latin typeface="+mj-lt"/>
              </a:rPr>
              <a:t>S</a:t>
            </a:r>
            <a:r>
              <a:rPr lang="en-US" sz="2800" dirty="0" smtClean="0">
                <a:solidFill>
                  <a:schemeClr val="tx1"/>
                </a:solidFill>
                <a:latin typeface="+mj-lt"/>
              </a:rPr>
              <a:t>atellite </a:t>
            </a:r>
            <a:r>
              <a:rPr lang="en-US" sz="2800" b="1" dirty="0" smtClean="0">
                <a:solidFill>
                  <a:srgbClr val="0070C0"/>
                </a:solidFill>
                <a:latin typeface="+mj-lt"/>
              </a:rPr>
              <a:t>S</a:t>
            </a:r>
            <a:r>
              <a:rPr lang="en-US" sz="2800" dirty="0" smtClean="0">
                <a:solidFill>
                  <a:schemeClr val="tx1"/>
                </a:solidFill>
                <a:latin typeface="+mj-lt"/>
              </a:rPr>
              <a:t>ystems</a:t>
            </a:r>
          </a:p>
        </p:txBody>
      </p:sp>
      <p:pic>
        <p:nvPicPr>
          <p:cNvPr id="5124" name="Picture 4" descr="Image result for differential gps imag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0" y="3757612"/>
            <a:ext cx="4459914" cy="31003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932825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2"/>
          <p:cNvSpPr>
            <a:spLocks noGrp="1"/>
          </p:cNvSpPr>
          <p:nvPr>
            <p:ph type="body" idx="1"/>
          </p:nvPr>
        </p:nvSpPr>
        <p:spPr>
          <a:xfrm>
            <a:off x="762000" y="990600"/>
            <a:ext cx="7772400" cy="4876800"/>
          </a:xfrm>
        </p:spPr>
        <p:txBody>
          <a:bodyPr anchor="t"/>
          <a:lstStyle/>
          <a:p>
            <a:endParaRPr lang="en-US" sz="2800" dirty="0">
              <a:solidFill>
                <a:schemeClr val="tx1"/>
              </a:solidFill>
              <a:latin typeface="+mj-lt"/>
            </a:endParaRPr>
          </a:p>
          <a:p>
            <a:r>
              <a:rPr lang="en-US" sz="3600" u="sng" dirty="0" smtClean="0">
                <a:solidFill>
                  <a:schemeClr val="tx1"/>
                </a:solidFill>
                <a:latin typeface="+mj-lt"/>
              </a:rPr>
              <a:t>Space geodetic techniques</a:t>
            </a:r>
          </a:p>
          <a:p>
            <a:endParaRPr lang="en-US" sz="2800" b="1" dirty="0" smtClean="0">
              <a:solidFill>
                <a:srgbClr val="0070C0"/>
              </a:solidFill>
              <a:latin typeface="+mj-lt"/>
            </a:endParaRPr>
          </a:p>
          <a:p>
            <a:r>
              <a:rPr lang="en-US" sz="2800" b="1" dirty="0" smtClean="0">
                <a:solidFill>
                  <a:srgbClr val="0070C0"/>
                </a:solidFill>
                <a:latin typeface="+mj-lt"/>
              </a:rPr>
              <a:t>SLR:</a:t>
            </a:r>
          </a:p>
          <a:p>
            <a:r>
              <a:rPr lang="en-US" sz="2800" b="1" dirty="0" smtClean="0">
                <a:solidFill>
                  <a:srgbClr val="0070C0"/>
                </a:solidFill>
                <a:latin typeface="+mj-lt"/>
              </a:rPr>
              <a:t>S</a:t>
            </a:r>
            <a:r>
              <a:rPr lang="en-US" sz="2800" dirty="0" smtClean="0">
                <a:solidFill>
                  <a:schemeClr val="tx1"/>
                </a:solidFill>
                <a:latin typeface="+mj-lt"/>
              </a:rPr>
              <a:t>atellite </a:t>
            </a:r>
            <a:r>
              <a:rPr lang="en-US" sz="2800" b="1" dirty="0" smtClean="0">
                <a:solidFill>
                  <a:srgbClr val="0070C0"/>
                </a:solidFill>
                <a:latin typeface="+mj-lt"/>
              </a:rPr>
              <a:t>L</a:t>
            </a:r>
            <a:r>
              <a:rPr lang="en-US" sz="2800" dirty="0" smtClean="0">
                <a:solidFill>
                  <a:schemeClr val="tx1"/>
                </a:solidFill>
                <a:latin typeface="+mj-lt"/>
              </a:rPr>
              <a:t>aser </a:t>
            </a:r>
            <a:r>
              <a:rPr lang="en-US" sz="2800" b="1" dirty="0" smtClean="0">
                <a:solidFill>
                  <a:srgbClr val="0070C0"/>
                </a:solidFill>
                <a:latin typeface="+mj-lt"/>
              </a:rPr>
              <a:t>R</a:t>
            </a:r>
            <a:r>
              <a:rPr lang="en-US" sz="2800" dirty="0" smtClean="0">
                <a:solidFill>
                  <a:schemeClr val="tx1"/>
                </a:solidFill>
                <a:latin typeface="+mj-lt"/>
              </a:rPr>
              <a:t>anging</a:t>
            </a:r>
          </a:p>
        </p:txBody>
      </p:sp>
      <p:pic>
        <p:nvPicPr>
          <p:cNvPr id="8194" name="Picture 2" descr="Comparison determines distance - (within 2cm)"/>
          <p:cNvPicPr>
            <a:picLocks noChangeAspect="1" noChangeArrowheads="1"/>
          </p:cNvPicPr>
          <p:nvPr/>
        </p:nvPicPr>
        <p:blipFill rotWithShape="1">
          <a:blip r:embed="rId3">
            <a:extLst>
              <a:ext uri="{28A0092B-C50C-407E-A947-70E740481C1C}">
                <a14:useLocalDpi xmlns:a14="http://schemas.microsoft.com/office/drawing/2010/main" val="0"/>
              </a:ext>
            </a:extLst>
          </a:blip>
          <a:srcRect t="15131" r="21231"/>
          <a:stretch/>
        </p:blipFill>
        <p:spPr bwMode="auto">
          <a:xfrm>
            <a:off x="4837723" y="2545815"/>
            <a:ext cx="3696677" cy="4159785"/>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Image result for satellite laser rangi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00" y="4267200"/>
            <a:ext cx="3981450" cy="22383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0079527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2"/>
          <p:cNvSpPr>
            <a:spLocks noGrp="1"/>
          </p:cNvSpPr>
          <p:nvPr>
            <p:ph type="body" idx="1"/>
          </p:nvPr>
        </p:nvSpPr>
        <p:spPr>
          <a:xfrm>
            <a:off x="762000" y="990600"/>
            <a:ext cx="7772400" cy="4876800"/>
          </a:xfrm>
        </p:spPr>
        <p:txBody>
          <a:bodyPr anchor="t"/>
          <a:lstStyle/>
          <a:p>
            <a:endParaRPr lang="en-US" sz="2800" dirty="0">
              <a:solidFill>
                <a:schemeClr val="tx1"/>
              </a:solidFill>
              <a:latin typeface="+mj-lt"/>
            </a:endParaRPr>
          </a:p>
          <a:p>
            <a:r>
              <a:rPr lang="en-US" sz="3600" u="sng" dirty="0" smtClean="0">
                <a:solidFill>
                  <a:schemeClr val="tx1"/>
                </a:solidFill>
                <a:latin typeface="+mj-lt"/>
              </a:rPr>
              <a:t>Space geodetic techniques</a:t>
            </a:r>
          </a:p>
          <a:p>
            <a:endParaRPr lang="en-US" sz="2800" b="1" dirty="0" smtClean="0">
              <a:solidFill>
                <a:srgbClr val="0070C0"/>
              </a:solidFill>
              <a:latin typeface="+mj-lt"/>
            </a:endParaRPr>
          </a:p>
          <a:p>
            <a:r>
              <a:rPr lang="en-US" sz="2800" b="1" dirty="0" smtClean="0">
                <a:solidFill>
                  <a:srgbClr val="0070C0"/>
                </a:solidFill>
                <a:latin typeface="+mj-lt"/>
              </a:rPr>
              <a:t>DORIS:</a:t>
            </a:r>
          </a:p>
          <a:p>
            <a:r>
              <a:rPr lang="en-US" sz="2800" b="1" dirty="0" smtClean="0">
                <a:solidFill>
                  <a:srgbClr val="0070C0"/>
                </a:solidFill>
                <a:latin typeface="+mj-lt"/>
              </a:rPr>
              <a:t>D</a:t>
            </a:r>
            <a:r>
              <a:rPr lang="en-US" sz="2800" dirty="0" smtClean="0">
                <a:solidFill>
                  <a:schemeClr val="tx1"/>
                </a:solidFill>
                <a:latin typeface="+mj-lt"/>
              </a:rPr>
              <a:t>oppler </a:t>
            </a:r>
            <a:r>
              <a:rPr lang="en-US" sz="2800" b="1" dirty="0" err="1" smtClean="0">
                <a:solidFill>
                  <a:srgbClr val="0070C0"/>
                </a:solidFill>
                <a:latin typeface="+mj-lt"/>
              </a:rPr>
              <a:t>O</a:t>
            </a:r>
            <a:r>
              <a:rPr lang="en-US" sz="2800" dirty="0" err="1" smtClean="0">
                <a:solidFill>
                  <a:schemeClr val="tx1"/>
                </a:solidFill>
                <a:latin typeface="+mj-lt"/>
              </a:rPr>
              <a:t>rbitography</a:t>
            </a:r>
            <a:endParaRPr lang="en-US" sz="2800" dirty="0">
              <a:solidFill>
                <a:schemeClr val="tx1"/>
              </a:solidFill>
              <a:latin typeface="+mj-lt"/>
            </a:endParaRPr>
          </a:p>
          <a:p>
            <a:r>
              <a:rPr lang="en-US" sz="2800" dirty="0" smtClean="0">
                <a:solidFill>
                  <a:schemeClr val="tx1"/>
                </a:solidFill>
                <a:latin typeface="+mj-lt"/>
              </a:rPr>
              <a:t>and </a:t>
            </a:r>
            <a:r>
              <a:rPr lang="en-US" sz="2800" b="1" dirty="0" err="1" smtClean="0">
                <a:solidFill>
                  <a:srgbClr val="0070C0"/>
                </a:solidFill>
                <a:latin typeface="+mj-lt"/>
              </a:rPr>
              <a:t>R</a:t>
            </a:r>
            <a:r>
              <a:rPr lang="en-US" sz="2800" dirty="0" err="1" smtClean="0">
                <a:solidFill>
                  <a:schemeClr val="tx1"/>
                </a:solidFill>
                <a:latin typeface="+mj-lt"/>
              </a:rPr>
              <a:t>adiopositioning</a:t>
            </a:r>
            <a:endParaRPr lang="en-US" sz="2800" dirty="0" smtClean="0">
              <a:solidFill>
                <a:schemeClr val="tx1"/>
              </a:solidFill>
              <a:latin typeface="+mj-lt"/>
            </a:endParaRPr>
          </a:p>
          <a:p>
            <a:r>
              <a:rPr lang="en-US" sz="2800" b="1" dirty="0" smtClean="0">
                <a:solidFill>
                  <a:srgbClr val="0070C0"/>
                </a:solidFill>
                <a:latin typeface="+mj-lt"/>
              </a:rPr>
              <a:t>I</a:t>
            </a:r>
            <a:r>
              <a:rPr lang="en-US" sz="2800" dirty="0" smtClean="0">
                <a:solidFill>
                  <a:schemeClr val="tx1"/>
                </a:solidFill>
                <a:latin typeface="+mj-lt"/>
              </a:rPr>
              <a:t>ntegrated by </a:t>
            </a:r>
            <a:r>
              <a:rPr lang="en-US" sz="2800" b="1" dirty="0" smtClean="0">
                <a:solidFill>
                  <a:srgbClr val="0070C0"/>
                </a:solidFill>
                <a:latin typeface="+mj-lt"/>
              </a:rPr>
              <a:t>S</a:t>
            </a:r>
            <a:r>
              <a:rPr lang="en-US" sz="2800" dirty="0" smtClean="0">
                <a:solidFill>
                  <a:schemeClr val="tx1"/>
                </a:solidFill>
                <a:latin typeface="+mj-lt"/>
              </a:rPr>
              <a:t>atellite</a:t>
            </a:r>
          </a:p>
        </p:txBody>
      </p:sp>
      <p:pic>
        <p:nvPicPr>
          <p:cNvPr id="9222" name="Picture 6" descr="http://www.aviso.altimetry.fr/fileadmin/_processed_/2/8/csm_principe_doris_uk_7c09b6210a.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3200400"/>
            <a:ext cx="3333750" cy="29718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2390634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22312" y="1211580"/>
            <a:ext cx="7975917" cy="4526279"/>
          </a:xfrm>
        </p:spPr>
        <p:txBody>
          <a:bodyPr/>
          <a:lstStyle/>
          <a:p>
            <a:pPr algn="ctr"/>
            <a:r>
              <a:rPr lang="en-US" sz="2800" u="sng" dirty="0">
                <a:solidFill>
                  <a:schemeClr val="tx1"/>
                </a:solidFill>
              </a:rPr>
              <a:t>IERS Technique </a:t>
            </a:r>
            <a:r>
              <a:rPr lang="en-US" sz="2800" u="sng" dirty="0" smtClean="0">
                <a:solidFill>
                  <a:schemeClr val="tx1"/>
                </a:solidFill>
              </a:rPr>
              <a:t>Centers</a:t>
            </a:r>
          </a:p>
          <a:p>
            <a:pPr algn="ctr"/>
            <a:endParaRPr lang="en-US" sz="2800" u="sng" dirty="0">
              <a:solidFill>
                <a:schemeClr val="tx1"/>
              </a:solidFill>
            </a:endParaRPr>
          </a:p>
          <a:p>
            <a:r>
              <a:rPr lang="en-US" sz="3200" dirty="0">
                <a:solidFill>
                  <a:schemeClr val="tx1"/>
                </a:solidFill>
              </a:rPr>
              <a:t>VLBI – International VLBI </a:t>
            </a:r>
            <a:r>
              <a:rPr lang="en-US" sz="3200" dirty="0" smtClean="0">
                <a:solidFill>
                  <a:schemeClr val="tx1"/>
                </a:solidFill>
              </a:rPr>
              <a:t>Service for Geodesy</a:t>
            </a:r>
          </a:p>
          <a:p>
            <a:r>
              <a:rPr lang="en-US" sz="3200" dirty="0">
                <a:solidFill>
                  <a:schemeClr val="tx1"/>
                </a:solidFill>
              </a:rPr>
              <a:t> </a:t>
            </a:r>
            <a:r>
              <a:rPr lang="en-US" sz="3200" dirty="0" smtClean="0">
                <a:solidFill>
                  <a:schemeClr val="tx1"/>
                </a:solidFill>
              </a:rPr>
              <a:t>           and </a:t>
            </a:r>
            <a:r>
              <a:rPr lang="en-US" sz="3200" dirty="0">
                <a:solidFill>
                  <a:schemeClr val="tx1"/>
                </a:solidFill>
              </a:rPr>
              <a:t>Astrometry (IVS)</a:t>
            </a:r>
          </a:p>
          <a:p>
            <a:r>
              <a:rPr lang="en-US" sz="3200" dirty="0">
                <a:solidFill>
                  <a:schemeClr val="tx1"/>
                </a:solidFill>
              </a:rPr>
              <a:t>GNSS – International GNSS Service (IGS)</a:t>
            </a:r>
          </a:p>
          <a:p>
            <a:r>
              <a:rPr lang="en-US" sz="3200" dirty="0">
                <a:solidFill>
                  <a:schemeClr val="tx1"/>
                </a:solidFill>
              </a:rPr>
              <a:t>SLR – International Laser Ranging Service </a:t>
            </a:r>
            <a:r>
              <a:rPr lang="en-US" sz="3200" dirty="0" smtClean="0">
                <a:solidFill>
                  <a:schemeClr val="tx1"/>
                </a:solidFill>
              </a:rPr>
              <a:t>(</a:t>
            </a:r>
            <a:r>
              <a:rPr lang="en-US" sz="3200" dirty="0">
                <a:solidFill>
                  <a:schemeClr val="tx1"/>
                </a:solidFill>
              </a:rPr>
              <a:t>ILRS)</a:t>
            </a:r>
          </a:p>
          <a:p>
            <a:r>
              <a:rPr lang="en-US" sz="3200" dirty="0">
                <a:solidFill>
                  <a:schemeClr val="tx1"/>
                </a:solidFill>
              </a:rPr>
              <a:t>DORIS – International</a:t>
            </a:r>
            <a:r>
              <a:rPr lang="en-US" sz="3200" dirty="0">
                <a:solidFill>
                  <a:srgbClr val="0070C0"/>
                </a:solidFill>
              </a:rPr>
              <a:t> </a:t>
            </a:r>
            <a:r>
              <a:rPr lang="en-US" sz="3200" dirty="0">
                <a:solidFill>
                  <a:schemeClr val="tx1"/>
                </a:solidFill>
              </a:rPr>
              <a:t>DORIS Service (IDS</a:t>
            </a:r>
            <a:r>
              <a:rPr lang="en-US" sz="3200" dirty="0" smtClean="0">
                <a:solidFill>
                  <a:schemeClr val="tx1"/>
                </a:solidFill>
              </a:rPr>
              <a:t>)</a:t>
            </a:r>
            <a:endParaRPr lang="en-US" dirty="0">
              <a:solidFill>
                <a:schemeClr val="tx1"/>
              </a:solidFill>
            </a:endParaRPr>
          </a:p>
          <a:p>
            <a:endParaRPr lang="en-US" dirty="0">
              <a:solidFill>
                <a:schemeClr val="tx1"/>
              </a:solidFill>
            </a:endParaRPr>
          </a:p>
          <a:p>
            <a:endParaRPr lang="en-US" dirty="0"/>
          </a:p>
        </p:txBody>
      </p:sp>
    </p:spTree>
    <p:extLst>
      <p:ext uri="{BB962C8B-B14F-4D97-AF65-F5344CB8AC3E}">
        <p14:creationId xmlns:p14="http://schemas.microsoft.com/office/powerpoint/2010/main" val="352936061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2"/>
          <p:cNvSpPr>
            <a:spLocks noGrp="1"/>
          </p:cNvSpPr>
          <p:nvPr>
            <p:ph type="body" idx="1"/>
          </p:nvPr>
        </p:nvSpPr>
        <p:spPr>
          <a:xfrm>
            <a:off x="762000" y="990600"/>
            <a:ext cx="7772400" cy="4876800"/>
          </a:xfrm>
        </p:spPr>
        <p:txBody>
          <a:bodyPr anchor="t"/>
          <a:lstStyle/>
          <a:p>
            <a:r>
              <a:rPr lang="en-US" sz="3200" dirty="0">
                <a:solidFill>
                  <a:schemeClr val="tx1"/>
                </a:solidFill>
              </a:rPr>
              <a:t>*Each IERS Technique Center produces and maintains its own geocentric reference frame.</a:t>
            </a:r>
          </a:p>
          <a:p>
            <a:r>
              <a:rPr lang="en-US" sz="3200" dirty="0" smtClean="0">
                <a:solidFill>
                  <a:schemeClr val="tx1"/>
                </a:solidFill>
              </a:rPr>
              <a:t>*Each SGT has strengths and weaknesses.</a:t>
            </a:r>
          </a:p>
          <a:p>
            <a:r>
              <a:rPr lang="en-US" sz="3200" dirty="0">
                <a:solidFill>
                  <a:schemeClr val="tx1"/>
                </a:solidFill>
              </a:rPr>
              <a:t>*</a:t>
            </a:r>
            <a:r>
              <a:rPr lang="en-US" sz="3200" dirty="0" smtClean="0">
                <a:solidFill>
                  <a:schemeClr val="tx1"/>
                </a:solidFill>
              </a:rPr>
              <a:t>The </a:t>
            </a:r>
            <a:r>
              <a:rPr lang="en-US" sz="3200" dirty="0">
                <a:solidFill>
                  <a:schemeClr val="tx1"/>
                </a:solidFill>
              </a:rPr>
              <a:t>IERS </a:t>
            </a:r>
            <a:r>
              <a:rPr lang="en-US" sz="3200" dirty="0" smtClean="0">
                <a:solidFill>
                  <a:schemeClr val="tx1"/>
                </a:solidFill>
              </a:rPr>
              <a:t>combines the techniques to obtain the most accurate global reference frame possible</a:t>
            </a:r>
          </a:p>
          <a:p>
            <a:r>
              <a:rPr lang="en-US" sz="3200" dirty="0" smtClean="0">
                <a:solidFill>
                  <a:schemeClr val="tx1"/>
                </a:solidFill>
              </a:rPr>
              <a:t>*Realized as the International Terrestrial Reference Frame (ITRF).</a:t>
            </a:r>
            <a:endParaRPr lang="en-US" sz="3200" dirty="0">
              <a:solidFill>
                <a:schemeClr val="tx1"/>
              </a:solidFill>
            </a:endParaRPr>
          </a:p>
        </p:txBody>
      </p:sp>
    </p:spTree>
    <p:extLst>
      <p:ext uri="{BB962C8B-B14F-4D97-AF65-F5344CB8AC3E}">
        <p14:creationId xmlns:p14="http://schemas.microsoft.com/office/powerpoint/2010/main" val="2256797596"/>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0" y="5105400"/>
            <a:ext cx="5678487" cy="663575"/>
          </a:xfrm>
        </p:spPr>
        <p:txBody>
          <a:bodyPr/>
          <a:lstStyle/>
          <a:p>
            <a:r>
              <a:rPr lang="en-US" sz="3600" dirty="0" smtClean="0"/>
              <a:t>Co-Locating SGT stations</a:t>
            </a:r>
            <a:endParaRPr lang="en-US" sz="3600" dirty="0"/>
          </a:p>
        </p:txBody>
      </p:sp>
      <p:pic>
        <p:nvPicPr>
          <p:cNvPr id="6148" name="Picture 4" descr="Image result for Doppler Orbitography and Radio Positioning Integrated by Satellite"/>
          <p:cNvPicPr>
            <a:picLocks noChangeAspect="1" noChangeArrowheads="1"/>
          </p:cNvPicPr>
          <p:nvPr/>
        </p:nvPicPr>
        <p:blipFill rotWithShape="1">
          <a:blip r:embed="rId3">
            <a:extLst>
              <a:ext uri="{28A0092B-C50C-407E-A947-70E740481C1C}">
                <a14:useLocalDpi xmlns:a14="http://schemas.microsoft.com/office/drawing/2010/main" val="0"/>
              </a:ext>
            </a:extLst>
          </a:blip>
          <a:srcRect l="11688" r="11688" b="9643"/>
          <a:stretch/>
        </p:blipFill>
        <p:spPr bwMode="auto">
          <a:xfrm>
            <a:off x="2691882" y="533400"/>
            <a:ext cx="5272605" cy="42839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8208109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2313" y="5181600"/>
            <a:ext cx="7772400" cy="587375"/>
          </a:xfrm>
        </p:spPr>
        <p:txBody>
          <a:bodyPr/>
          <a:lstStyle/>
          <a:p>
            <a:r>
              <a:rPr lang="en-US" dirty="0" smtClean="0"/>
              <a:t>A simple </a:t>
            </a:r>
            <a:r>
              <a:rPr lang="en-US" dirty="0" err="1" smtClean="0"/>
              <a:t>iers</a:t>
            </a:r>
            <a:r>
              <a:rPr lang="en-US" dirty="0" smtClean="0"/>
              <a:t> co-location site</a:t>
            </a:r>
            <a:endParaRPr lang="en-US" dirty="0"/>
          </a:p>
        </p:txBody>
      </p:sp>
      <p:pic>
        <p:nvPicPr>
          <p:cNvPr id="4" name="Picture 3"/>
          <p:cNvPicPr>
            <a:picLocks noChangeAspect="1"/>
          </p:cNvPicPr>
          <p:nvPr/>
        </p:nvPicPr>
        <p:blipFill rotWithShape="1">
          <a:blip r:embed="rId3"/>
          <a:srcRect l="27132" t="7087"/>
          <a:stretch/>
        </p:blipFill>
        <p:spPr>
          <a:xfrm>
            <a:off x="1371600" y="762000"/>
            <a:ext cx="6172200" cy="4303919"/>
          </a:xfrm>
          <a:prstGeom prst="rect">
            <a:avLst/>
          </a:prstGeom>
        </p:spPr>
      </p:pic>
      <p:sp>
        <p:nvSpPr>
          <p:cNvPr id="6" name="Oval 5"/>
          <p:cNvSpPr/>
          <p:nvPr/>
        </p:nvSpPr>
        <p:spPr>
          <a:xfrm>
            <a:off x="5257800" y="17526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1" name="Picture 20"/>
          <p:cNvPicPr>
            <a:picLocks noChangeAspect="1" noChangeArrowheads="1"/>
          </p:cNvPicPr>
          <p:nvPr/>
        </p:nvPicPr>
        <p:blipFill rotWithShape="1">
          <a:blip r:embed="rId4"/>
          <a:srcRect l="21645"/>
          <a:stretch/>
        </p:blipFill>
        <p:spPr bwMode="auto">
          <a:xfrm>
            <a:off x="5791200" y="579120"/>
            <a:ext cx="1916578" cy="1630680"/>
          </a:xfrm>
          <a:prstGeom prst="rect">
            <a:avLst/>
          </a:prstGeom>
          <a:noFill/>
          <a:ln w="9525">
            <a:noFill/>
            <a:miter lim="800000"/>
            <a:headEnd/>
            <a:tailEnd/>
          </a:ln>
        </p:spPr>
      </p:pic>
    </p:spTree>
    <p:extLst>
      <p:ext uri="{BB962C8B-B14F-4D97-AF65-F5344CB8AC3E}">
        <p14:creationId xmlns:p14="http://schemas.microsoft.com/office/powerpoint/2010/main" val="62433229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34583" t="6572" r="17730"/>
          <a:stretch/>
        </p:blipFill>
        <p:spPr>
          <a:xfrm>
            <a:off x="3098800" y="381000"/>
            <a:ext cx="6045200" cy="6477000"/>
          </a:xfrm>
          <a:prstGeom prst="rect">
            <a:avLst/>
          </a:prstGeom>
        </p:spPr>
      </p:pic>
      <p:sp>
        <p:nvSpPr>
          <p:cNvPr id="5" name="Oval 4"/>
          <p:cNvSpPr/>
          <p:nvPr/>
        </p:nvSpPr>
        <p:spPr>
          <a:xfrm>
            <a:off x="5715000" y="609600"/>
            <a:ext cx="533400" cy="533400"/>
          </a:xfrm>
          <a:prstGeom prst="ellipse">
            <a:avLst/>
          </a:prstGeom>
          <a:noFill/>
          <a:ln w="19050">
            <a:solidFill>
              <a:srgbClr val="FFFF00"/>
            </a:solidFill>
          </a:ln>
          <a:effectLst>
            <a:outerShdw blurRad="40000" dist="23000" dir="5400000" rotWithShape="0">
              <a:srgbClr val="FFFF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p:nvPr/>
        </p:nvSpPr>
        <p:spPr>
          <a:xfrm>
            <a:off x="7391400" y="4953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p:nvPr/>
        </p:nvSpPr>
        <p:spPr>
          <a:xfrm>
            <a:off x="6877050" y="12954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p:nvPr/>
        </p:nvSpPr>
        <p:spPr>
          <a:xfrm>
            <a:off x="5467350" y="49530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6248400" y="584835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Oval 9"/>
          <p:cNvSpPr/>
          <p:nvPr/>
        </p:nvSpPr>
        <p:spPr>
          <a:xfrm>
            <a:off x="6562725" y="29718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6572250" y="48006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5432425" y="638175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TextBox 2"/>
          <p:cNvSpPr txBox="1"/>
          <p:nvPr/>
        </p:nvSpPr>
        <p:spPr>
          <a:xfrm>
            <a:off x="266699" y="4442758"/>
            <a:ext cx="2705101" cy="1323439"/>
          </a:xfrm>
          <a:prstGeom prst="rect">
            <a:avLst/>
          </a:prstGeom>
          <a:noFill/>
        </p:spPr>
        <p:txBody>
          <a:bodyPr wrap="square" rtlCol="0">
            <a:spAutoFit/>
          </a:bodyPr>
          <a:lstStyle/>
          <a:p>
            <a:pPr algn="ctr"/>
            <a:r>
              <a:rPr lang="en-US" sz="4000" b="1" dirty="0" smtClean="0">
                <a:latin typeface="+mj-lt"/>
              </a:rPr>
              <a:t>A COMPLEX</a:t>
            </a:r>
          </a:p>
          <a:p>
            <a:pPr algn="ctr"/>
            <a:r>
              <a:rPr lang="en-US" sz="4000" b="1" dirty="0" smtClean="0">
                <a:latin typeface="+mj-lt"/>
              </a:rPr>
              <a:t>IERS SITE</a:t>
            </a:r>
            <a:endParaRPr lang="en-US" sz="4000" b="1" dirty="0">
              <a:latin typeface="+mj-lt"/>
            </a:endParaRPr>
          </a:p>
        </p:txBody>
      </p:sp>
    </p:spTree>
    <p:extLst>
      <p:ext uri="{BB962C8B-B14F-4D97-AF65-F5344CB8AC3E}">
        <p14:creationId xmlns:p14="http://schemas.microsoft.com/office/powerpoint/2010/main" val="49349857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2313" y="1148862"/>
            <a:ext cx="7772400" cy="4620113"/>
          </a:xfrm>
        </p:spPr>
        <p:txBody>
          <a:bodyPr/>
          <a:lstStyle/>
          <a:p>
            <a:pPr algn="ctr"/>
            <a:r>
              <a:rPr lang="en-US" sz="3600" b="0" cap="none" dirty="0" smtClean="0">
                <a:latin typeface="+mn-lt"/>
              </a:rPr>
              <a:t>*What is a </a:t>
            </a:r>
            <a:r>
              <a:rPr lang="en-US" sz="3600" cap="none" dirty="0" smtClean="0">
                <a:latin typeface="+mn-lt"/>
              </a:rPr>
              <a:t>“Space Geodetic Technique (SGT) Station?”</a:t>
            </a:r>
            <a:br>
              <a:rPr lang="en-US" sz="3600" cap="none" dirty="0" smtClean="0">
                <a:latin typeface="+mn-lt"/>
              </a:rPr>
            </a:br>
            <a:r>
              <a:rPr lang="en-US" sz="3600" b="0" cap="none" dirty="0" smtClean="0">
                <a:latin typeface="+mn-lt"/>
              </a:rPr>
              <a:t/>
            </a:r>
            <a:br>
              <a:rPr lang="en-US" sz="3600" b="0" cap="none" dirty="0" smtClean="0">
                <a:latin typeface="+mn-lt"/>
              </a:rPr>
            </a:br>
            <a:r>
              <a:rPr lang="en-US" sz="3600" b="0" cap="none" dirty="0" smtClean="0">
                <a:latin typeface="+mn-lt"/>
              </a:rPr>
              <a:t>*What is a </a:t>
            </a:r>
            <a:r>
              <a:rPr lang="en-US" sz="3600" cap="none" dirty="0" smtClean="0">
                <a:latin typeface="+mn-lt"/>
              </a:rPr>
              <a:t>“Co-located </a:t>
            </a:r>
            <a:r>
              <a:rPr lang="en-US" sz="3600" cap="none" dirty="0">
                <a:latin typeface="+mn-lt"/>
              </a:rPr>
              <a:t>S</a:t>
            </a:r>
            <a:r>
              <a:rPr lang="en-US" sz="3600" cap="none" dirty="0" smtClean="0">
                <a:latin typeface="+mn-lt"/>
              </a:rPr>
              <a:t>ite?”</a:t>
            </a:r>
            <a:br>
              <a:rPr lang="en-US" sz="3600" cap="none" dirty="0" smtClean="0">
                <a:latin typeface="+mn-lt"/>
              </a:rPr>
            </a:br>
            <a:r>
              <a:rPr lang="en-US" sz="3600" b="0" cap="none" dirty="0" smtClean="0">
                <a:latin typeface="+mn-lt"/>
              </a:rPr>
              <a:t/>
            </a:r>
            <a:br>
              <a:rPr lang="en-US" sz="3600" b="0" cap="none" dirty="0" smtClean="0">
                <a:latin typeface="+mn-lt"/>
              </a:rPr>
            </a:br>
            <a:r>
              <a:rPr lang="en-US" sz="3600" b="0" cap="none" dirty="0" smtClean="0">
                <a:latin typeface="+mn-lt"/>
              </a:rPr>
              <a:t>*What </a:t>
            </a:r>
            <a:r>
              <a:rPr lang="en-US" sz="3600" cap="none" dirty="0" smtClean="0">
                <a:latin typeface="+mn-lt"/>
              </a:rPr>
              <a:t>“Precise Survey” </a:t>
            </a:r>
            <a:r>
              <a:rPr lang="en-US" sz="3600" b="0" cap="none" dirty="0" smtClean="0">
                <a:latin typeface="+mn-lt"/>
              </a:rPr>
              <a:t>is performed?</a:t>
            </a:r>
            <a:br>
              <a:rPr lang="en-US" sz="3600" b="0" cap="none" dirty="0" smtClean="0">
                <a:latin typeface="+mn-lt"/>
              </a:rPr>
            </a:br>
            <a:r>
              <a:rPr lang="en-US" sz="3600" b="0" cap="none" dirty="0" smtClean="0">
                <a:latin typeface="+mn-lt"/>
              </a:rPr>
              <a:t/>
            </a:r>
            <a:br>
              <a:rPr lang="en-US" sz="3600" b="0" cap="none" dirty="0" smtClean="0">
                <a:latin typeface="+mn-lt"/>
              </a:rPr>
            </a:br>
            <a:r>
              <a:rPr lang="en-US" sz="3600" b="0" cap="none" dirty="0" smtClean="0">
                <a:latin typeface="+mn-lt"/>
              </a:rPr>
              <a:t>Why is it important to us?</a:t>
            </a:r>
            <a:br>
              <a:rPr lang="en-US" sz="3600" b="0" cap="none" dirty="0" smtClean="0">
                <a:latin typeface="+mn-lt"/>
              </a:rPr>
            </a:br>
            <a:r>
              <a:rPr lang="en-US" dirty="0" smtClean="0"/>
              <a:t/>
            </a:r>
            <a:br>
              <a:rPr lang="en-US" dirty="0" smtClean="0"/>
            </a:br>
            <a:r>
              <a:rPr lang="en-US" dirty="0" smtClean="0"/>
              <a:t/>
            </a:r>
            <a:br>
              <a:rPr lang="en-US" dirty="0" smtClean="0"/>
            </a:br>
            <a:r>
              <a:rPr lang="en-US" dirty="0" smtClean="0"/>
              <a:t/>
            </a:r>
            <a:br>
              <a:rPr lang="en-US" dirty="0" smtClean="0"/>
            </a:br>
            <a:endParaRPr lang="en-US" dirty="0"/>
          </a:p>
        </p:txBody>
      </p:sp>
    </p:spTree>
    <p:extLst>
      <p:ext uri="{BB962C8B-B14F-4D97-AF65-F5344CB8AC3E}">
        <p14:creationId xmlns:p14="http://schemas.microsoft.com/office/powerpoint/2010/main" val="418168616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34583" t="6572"/>
          <a:stretch/>
        </p:blipFill>
        <p:spPr>
          <a:xfrm>
            <a:off x="152400" y="0"/>
            <a:ext cx="8780478" cy="6858000"/>
          </a:xfrm>
          <a:prstGeom prst="rect">
            <a:avLst/>
          </a:prstGeom>
        </p:spPr>
      </p:pic>
      <p:sp>
        <p:nvSpPr>
          <p:cNvPr id="5" name="Oval 4"/>
          <p:cNvSpPr/>
          <p:nvPr/>
        </p:nvSpPr>
        <p:spPr>
          <a:xfrm>
            <a:off x="2895600" y="2286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44971" y="95486"/>
            <a:ext cx="1630489" cy="2038114"/>
          </a:xfrm>
          <a:prstGeom prst="rect">
            <a:avLst/>
          </a:prstGeom>
        </p:spPr>
      </p:pic>
    </p:spTree>
    <p:extLst>
      <p:ext uri="{BB962C8B-B14F-4D97-AF65-F5344CB8AC3E}">
        <p14:creationId xmlns:p14="http://schemas.microsoft.com/office/powerpoint/2010/main" val="218387310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34583" t="6572"/>
          <a:stretch/>
        </p:blipFill>
        <p:spPr>
          <a:xfrm>
            <a:off x="152400" y="0"/>
            <a:ext cx="8780478" cy="6858000"/>
          </a:xfrm>
          <a:prstGeom prst="rect">
            <a:avLst/>
          </a:prstGeom>
        </p:spPr>
      </p:pic>
      <p:sp>
        <p:nvSpPr>
          <p:cNvPr id="6" name="Oval 5"/>
          <p:cNvSpPr/>
          <p:nvPr/>
        </p:nvSpPr>
        <p:spPr>
          <a:xfrm>
            <a:off x="4724400" y="1524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0" name="Picture 1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85613" y="88900"/>
            <a:ext cx="1476375" cy="1968500"/>
          </a:xfrm>
          <a:prstGeom prst="rect">
            <a:avLst/>
          </a:prstGeom>
        </p:spPr>
      </p:pic>
    </p:spTree>
    <p:extLst>
      <p:ext uri="{BB962C8B-B14F-4D97-AF65-F5344CB8AC3E}">
        <p14:creationId xmlns:p14="http://schemas.microsoft.com/office/powerpoint/2010/main" val="385525531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34583" t="6572"/>
          <a:stretch/>
        </p:blipFill>
        <p:spPr>
          <a:xfrm>
            <a:off x="152400" y="0"/>
            <a:ext cx="8780478" cy="6858000"/>
          </a:xfrm>
          <a:prstGeom prst="rect">
            <a:avLst/>
          </a:prstGeom>
        </p:spPr>
      </p:pic>
      <p:sp>
        <p:nvSpPr>
          <p:cNvPr id="7" name="Oval 6"/>
          <p:cNvSpPr/>
          <p:nvPr/>
        </p:nvSpPr>
        <p:spPr>
          <a:xfrm>
            <a:off x="4191000" y="9144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24400" y="1339949"/>
            <a:ext cx="2175801" cy="1631851"/>
          </a:xfrm>
          <a:prstGeom prst="rect">
            <a:avLst/>
          </a:prstGeom>
        </p:spPr>
      </p:pic>
    </p:spTree>
    <p:extLst>
      <p:ext uri="{BB962C8B-B14F-4D97-AF65-F5344CB8AC3E}">
        <p14:creationId xmlns:p14="http://schemas.microsoft.com/office/powerpoint/2010/main" val="301174954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34583" t="6572"/>
          <a:stretch/>
        </p:blipFill>
        <p:spPr>
          <a:xfrm>
            <a:off x="152400" y="0"/>
            <a:ext cx="8780478" cy="6858000"/>
          </a:xfrm>
          <a:prstGeom prst="rect">
            <a:avLst/>
          </a:prstGeom>
        </p:spPr>
      </p:pic>
      <p:sp>
        <p:nvSpPr>
          <p:cNvPr id="10" name="Oval 9"/>
          <p:cNvSpPr/>
          <p:nvPr/>
        </p:nvSpPr>
        <p:spPr>
          <a:xfrm>
            <a:off x="3810000" y="27432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3733800" y="49530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5" name="Picture 1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43400" y="4038600"/>
            <a:ext cx="1905000" cy="1905000"/>
          </a:xfrm>
          <a:prstGeom prst="rect">
            <a:avLst/>
          </a:prstGeom>
        </p:spPr>
      </p:pic>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955255" y="1447800"/>
            <a:ext cx="1732826" cy="1954172"/>
          </a:xfrm>
          <a:prstGeom prst="rect">
            <a:avLst/>
          </a:prstGeom>
        </p:spPr>
      </p:pic>
    </p:spTree>
    <p:extLst>
      <p:ext uri="{BB962C8B-B14F-4D97-AF65-F5344CB8AC3E}">
        <p14:creationId xmlns:p14="http://schemas.microsoft.com/office/powerpoint/2010/main" val="283872563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34583" t="6572"/>
          <a:stretch/>
        </p:blipFill>
        <p:spPr>
          <a:xfrm>
            <a:off x="152400" y="0"/>
            <a:ext cx="8780478" cy="6858000"/>
          </a:xfrm>
          <a:prstGeom prst="rect">
            <a:avLst/>
          </a:prstGeom>
        </p:spPr>
      </p:pic>
      <p:sp>
        <p:nvSpPr>
          <p:cNvPr id="8" name="Oval 7"/>
          <p:cNvSpPr/>
          <p:nvPr/>
        </p:nvSpPr>
        <p:spPr>
          <a:xfrm>
            <a:off x="2743200" y="48006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41796" y="4038600"/>
            <a:ext cx="1678544" cy="1955736"/>
          </a:xfrm>
          <a:prstGeom prst="rect">
            <a:avLst/>
          </a:prstGeom>
        </p:spPr>
      </p:pic>
      <p:sp>
        <p:nvSpPr>
          <p:cNvPr id="5" name="Oval 4"/>
          <p:cNvSpPr/>
          <p:nvPr/>
        </p:nvSpPr>
        <p:spPr>
          <a:xfrm>
            <a:off x="5181600" y="30480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p:nvPr/>
        </p:nvSpPr>
        <p:spPr>
          <a:xfrm>
            <a:off x="7696200" y="42672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p:nvPr/>
        </p:nvSpPr>
        <p:spPr>
          <a:xfrm>
            <a:off x="7620000" y="52197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9940184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34583" t="6572"/>
          <a:stretch/>
        </p:blipFill>
        <p:spPr>
          <a:xfrm>
            <a:off x="152400" y="0"/>
            <a:ext cx="8780478" cy="6858000"/>
          </a:xfrm>
          <a:prstGeom prst="rect">
            <a:avLst/>
          </a:prstGeom>
        </p:spPr>
      </p:pic>
      <p:sp>
        <p:nvSpPr>
          <p:cNvPr id="9" name="Oval 8"/>
          <p:cNvSpPr/>
          <p:nvPr/>
        </p:nvSpPr>
        <p:spPr>
          <a:xfrm>
            <a:off x="3429000" y="57912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08119" y="5181600"/>
            <a:ext cx="2119625" cy="1412200"/>
          </a:xfrm>
          <a:prstGeom prst="rect">
            <a:avLst/>
          </a:prstGeom>
        </p:spPr>
      </p:pic>
      <p:sp>
        <p:nvSpPr>
          <p:cNvPr id="5" name="Oval 4"/>
          <p:cNvSpPr/>
          <p:nvPr/>
        </p:nvSpPr>
        <p:spPr>
          <a:xfrm>
            <a:off x="7696200" y="43434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p:nvPr/>
        </p:nvSpPr>
        <p:spPr>
          <a:xfrm>
            <a:off x="5181600" y="30480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p:nvPr/>
        </p:nvSpPr>
        <p:spPr>
          <a:xfrm>
            <a:off x="7543800" y="5172075"/>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283438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34583" t="6572"/>
          <a:stretch/>
        </p:blipFill>
        <p:spPr>
          <a:xfrm>
            <a:off x="152400" y="0"/>
            <a:ext cx="8780478" cy="6858000"/>
          </a:xfrm>
          <a:prstGeom prst="rect">
            <a:avLst/>
          </a:prstGeom>
        </p:spPr>
      </p:pic>
      <p:sp>
        <p:nvSpPr>
          <p:cNvPr id="12" name="Oval 11"/>
          <p:cNvSpPr/>
          <p:nvPr/>
        </p:nvSpPr>
        <p:spPr>
          <a:xfrm>
            <a:off x="2590800" y="6400800"/>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rotWithShape="1">
          <a:blip r:embed="rId4"/>
          <a:srcRect l="15201" t="18139" r="8789" b="14144"/>
          <a:stretch/>
        </p:blipFill>
        <p:spPr>
          <a:xfrm>
            <a:off x="914400" y="4572000"/>
            <a:ext cx="1578429" cy="2209800"/>
          </a:xfrm>
          <a:prstGeom prst="rect">
            <a:avLst/>
          </a:prstGeom>
        </p:spPr>
      </p:pic>
    </p:spTree>
    <p:extLst>
      <p:ext uri="{BB962C8B-B14F-4D97-AF65-F5344CB8AC3E}">
        <p14:creationId xmlns:p14="http://schemas.microsoft.com/office/powerpoint/2010/main" val="3511601166"/>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800100" y="1790700"/>
            <a:ext cx="7646670" cy="3970318"/>
          </a:xfrm>
          <a:prstGeom prst="rect">
            <a:avLst/>
          </a:prstGeom>
          <a:noFill/>
        </p:spPr>
        <p:txBody>
          <a:bodyPr wrap="square" rtlCol="0">
            <a:spAutoFit/>
          </a:bodyPr>
          <a:lstStyle/>
          <a:p>
            <a:pPr algn="ctr"/>
            <a:r>
              <a:rPr lang="en-US" sz="2800" b="1" dirty="0" smtClean="0"/>
              <a:t>ITRS Combination Centers</a:t>
            </a:r>
          </a:p>
          <a:p>
            <a:pPr algn="ctr"/>
            <a:endParaRPr lang="en-US" sz="2800" b="1" dirty="0" smtClean="0"/>
          </a:p>
          <a:p>
            <a:r>
              <a:rPr lang="en-US" sz="2800" dirty="0" smtClean="0">
                <a:hlinkClick r:id="rId3" tooltip="DGFI"/>
              </a:rPr>
              <a:t>*</a:t>
            </a:r>
            <a:r>
              <a:rPr lang="en-US" sz="2800" dirty="0" err="1" smtClean="0">
                <a:hlinkClick r:id="rId3" tooltip="DGFI"/>
              </a:rPr>
              <a:t>Deutsches</a:t>
            </a:r>
            <a:r>
              <a:rPr lang="en-US" sz="2800" dirty="0" smtClean="0">
                <a:hlinkClick r:id="rId3" tooltip="DGFI"/>
              </a:rPr>
              <a:t> </a:t>
            </a:r>
            <a:r>
              <a:rPr lang="en-US" sz="2800" dirty="0" err="1">
                <a:hlinkClick r:id="rId3" tooltip="DGFI"/>
              </a:rPr>
              <a:t>Geodätisches</a:t>
            </a:r>
            <a:r>
              <a:rPr lang="en-US" sz="2800" dirty="0">
                <a:hlinkClick r:id="rId3" tooltip="DGFI"/>
              </a:rPr>
              <a:t> </a:t>
            </a:r>
            <a:r>
              <a:rPr lang="en-US" sz="2800" dirty="0" err="1">
                <a:hlinkClick r:id="rId3" tooltip="DGFI"/>
              </a:rPr>
              <a:t>Forschungsinstitut</a:t>
            </a:r>
            <a:r>
              <a:rPr lang="en-US" sz="2800" dirty="0">
                <a:hlinkClick r:id="rId3" tooltip="DGFI"/>
              </a:rPr>
              <a:t> (DGFI</a:t>
            </a:r>
            <a:r>
              <a:rPr lang="en-US" sz="2800" dirty="0" smtClean="0">
                <a:hlinkClick r:id="rId3" tooltip="DGFI"/>
              </a:rPr>
              <a:t>)</a:t>
            </a:r>
            <a:endParaRPr lang="en-US" sz="2800" dirty="0" smtClean="0"/>
          </a:p>
          <a:p>
            <a:endParaRPr lang="en-US" sz="2800" dirty="0"/>
          </a:p>
          <a:p>
            <a:r>
              <a:rPr lang="en-US" sz="2800" dirty="0" smtClean="0">
                <a:hlinkClick r:id="rId4" tooltip="IGN"/>
              </a:rPr>
              <a:t>*</a:t>
            </a:r>
            <a:r>
              <a:rPr lang="en-US" sz="2800" dirty="0" err="1" smtClean="0">
                <a:hlinkClick r:id="rId4" tooltip="IGN"/>
              </a:rPr>
              <a:t>Institut</a:t>
            </a:r>
            <a:r>
              <a:rPr lang="en-US" sz="2800" dirty="0" smtClean="0">
                <a:hlinkClick r:id="rId4" tooltip="IGN"/>
              </a:rPr>
              <a:t> </a:t>
            </a:r>
            <a:r>
              <a:rPr lang="en-US" sz="2800" dirty="0">
                <a:hlinkClick r:id="rId4" tooltip="IGN"/>
              </a:rPr>
              <a:t>National de </a:t>
            </a:r>
            <a:r>
              <a:rPr lang="en-US" sz="2800" dirty="0" err="1">
                <a:hlinkClick r:id="rId4" tooltip="IGN"/>
              </a:rPr>
              <a:t>l’Information</a:t>
            </a:r>
            <a:r>
              <a:rPr lang="en-US" sz="2800" dirty="0">
                <a:hlinkClick r:id="rId4" tooltip="IGN"/>
              </a:rPr>
              <a:t> </a:t>
            </a:r>
            <a:r>
              <a:rPr lang="en-US" sz="2800" dirty="0" err="1">
                <a:hlinkClick r:id="rId4" tooltip="IGN"/>
              </a:rPr>
              <a:t>Géographique</a:t>
            </a:r>
            <a:r>
              <a:rPr lang="en-US" sz="2800" dirty="0">
                <a:hlinkClick r:id="rId4" tooltip="IGN"/>
              </a:rPr>
              <a:t> </a:t>
            </a:r>
            <a:r>
              <a:rPr lang="en-US" sz="2800" dirty="0" smtClean="0">
                <a:hlinkClick r:id="rId4" tooltip="IGN"/>
              </a:rPr>
              <a:t>et</a:t>
            </a:r>
          </a:p>
          <a:p>
            <a:r>
              <a:rPr lang="en-US" sz="2800" dirty="0">
                <a:hlinkClick r:id="rId4" tooltip="IGN"/>
              </a:rPr>
              <a:t> </a:t>
            </a:r>
            <a:r>
              <a:rPr lang="en-US" sz="2800" dirty="0" smtClean="0">
                <a:hlinkClick r:id="rId4" tooltip="IGN"/>
              </a:rPr>
              <a:t> </a:t>
            </a:r>
            <a:r>
              <a:rPr lang="en-US" sz="2800" dirty="0" err="1">
                <a:hlinkClick r:id="rId4" tooltip="IGN"/>
              </a:rPr>
              <a:t>Forestière</a:t>
            </a:r>
            <a:r>
              <a:rPr lang="en-US" sz="2800" dirty="0">
                <a:hlinkClick r:id="rId4" tooltip="IGN"/>
              </a:rPr>
              <a:t> (IGN</a:t>
            </a:r>
            <a:r>
              <a:rPr lang="en-US" sz="2800" dirty="0" smtClean="0">
                <a:hlinkClick r:id="rId4" tooltip="IGN"/>
              </a:rPr>
              <a:t>)</a:t>
            </a:r>
            <a:endParaRPr lang="en-US" sz="2800" dirty="0" smtClean="0"/>
          </a:p>
          <a:p>
            <a:endParaRPr lang="en-US" sz="2800" dirty="0"/>
          </a:p>
          <a:p>
            <a:r>
              <a:rPr lang="en-US" sz="2800" dirty="0" smtClean="0">
                <a:hlinkClick r:id="rId5" tooltip="JPL"/>
              </a:rPr>
              <a:t>*Jet </a:t>
            </a:r>
            <a:r>
              <a:rPr lang="en-US" sz="2800" dirty="0">
                <a:hlinkClick r:id="rId5" tooltip="JPL"/>
              </a:rPr>
              <a:t>Propulsion Laboratory (JPL)</a:t>
            </a:r>
            <a:endParaRPr lang="en-US" sz="2800" dirty="0"/>
          </a:p>
          <a:p>
            <a:pPr algn="ctr"/>
            <a:endParaRPr lang="en-US" sz="2800" b="1" dirty="0"/>
          </a:p>
        </p:txBody>
      </p:sp>
    </p:spTree>
    <p:extLst>
      <p:ext uri="{BB962C8B-B14F-4D97-AF65-F5344CB8AC3E}">
        <p14:creationId xmlns:p14="http://schemas.microsoft.com/office/powerpoint/2010/main" val="254547043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2313" y="1017271"/>
            <a:ext cx="7772400" cy="1314450"/>
          </a:xfrm>
        </p:spPr>
        <p:txBody>
          <a:bodyPr/>
          <a:lstStyle/>
          <a:p>
            <a:pPr algn="ctr"/>
            <a:r>
              <a:rPr lang="en-US" sz="3200" b="0" dirty="0" smtClean="0"/>
              <a:t>Charter of the IERS </a:t>
            </a:r>
            <a:r>
              <a:rPr lang="en-US" sz="3200" b="0" dirty="0"/>
              <a:t>Working </a:t>
            </a:r>
            <a:r>
              <a:rPr lang="en-US" sz="3200" b="0" dirty="0" smtClean="0"/>
              <a:t>Group</a:t>
            </a:r>
            <a:br>
              <a:rPr lang="en-US" sz="3200" b="0" dirty="0" smtClean="0"/>
            </a:br>
            <a:r>
              <a:rPr lang="en-US" sz="3200" b="0" dirty="0" smtClean="0"/>
              <a:t>on </a:t>
            </a:r>
            <a:r>
              <a:rPr lang="en-US" sz="3200" b="0" dirty="0"/>
              <a:t>Site Survey and </a:t>
            </a:r>
            <a:r>
              <a:rPr lang="en-US" sz="3200" b="0" dirty="0" smtClean="0"/>
              <a:t>Co-location</a:t>
            </a:r>
            <a:r>
              <a:rPr lang="en-US" dirty="0" smtClean="0"/>
              <a:t/>
            </a:r>
            <a:br>
              <a:rPr lang="en-US" dirty="0" smtClean="0"/>
            </a:br>
            <a:endParaRPr lang="en-US" dirty="0"/>
          </a:p>
        </p:txBody>
      </p:sp>
      <p:sp>
        <p:nvSpPr>
          <p:cNvPr id="3" name="Text Placeholder 2"/>
          <p:cNvSpPr>
            <a:spLocks noGrp="1"/>
          </p:cNvSpPr>
          <p:nvPr>
            <p:ph type="body" idx="1"/>
          </p:nvPr>
        </p:nvSpPr>
        <p:spPr>
          <a:xfrm>
            <a:off x="722313" y="2659380"/>
            <a:ext cx="7772400" cy="2349500"/>
          </a:xfrm>
        </p:spPr>
        <p:txBody>
          <a:bodyPr/>
          <a:lstStyle/>
          <a:p>
            <a:r>
              <a:rPr lang="en-US" dirty="0"/>
              <a:t>The combination of space geodetic solutions is </a:t>
            </a:r>
            <a:r>
              <a:rPr lang="en-US" dirty="0" smtClean="0"/>
              <a:t>critically </a:t>
            </a:r>
            <a:r>
              <a:rPr lang="en-US" dirty="0"/>
              <a:t>reliant on the availability of local tie </a:t>
            </a:r>
            <a:r>
              <a:rPr lang="en-US" dirty="0" smtClean="0"/>
              <a:t>vectors</a:t>
            </a:r>
            <a:r>
              <a:rPr lang="en-US" dirty="0"/>
              <a:t>, which are the relative positions of the </a:t>
            </a:r>
            <a:r>
              <a:rPr lang="en-US" dirty="0" smtClean="0"/>
              <a:t>reference </a:t>
            </a:r>
            <a:r>
              <a:rPr lang="en-US" dirty="0"/>
              <a:t>points of co-located space geodetic </a:t>
            </a:r>
            <a:r>
              <a:rPr lang="en-US" dirty="0" smtClean="0"/>
              <a:t>instruments </a:t>
            </a:r>
            <a:r>
              <a:rPr lang="en-US" dirty="0"/>
              <a:t>determined by some survey technique. </a:t>
            </a:r>
          </a:p>
          <a:p>
            <a:endParaRPr lang="en-US" dirty="0"/>
          </a:p>
        </p:txBody>
      </p:sp>
    </p:spTree>
    <p:extLst>
      <p:ext uri="{BB962C8B-B14F-4D97-AF65-F5344CB8AC3E}">
        <p14:creationId xmlns:p14="http://schemas.microsoft.com/office/powerpoint/2010/main" val="409526329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22313" y="2057401"/>
            <a:ext cx="7772400" cy="2349500"/>
          </a:xfrm>
        </p:spPr>
        <p:txBody>
          <a:bodyPr/>
          <a:lstStyle/>
          <a:p>
            <a:r>
              <a:rPr lang="en-US" dirty="0"/>
              <a:t>The </a:t>
            </a:r>
            <a:r>
              <a:rPr lang="en-US" b="1" dirty="0">
                <a:solidFill>
                  <a:schemeClr val="tx1"/>
                </a:solidFill>
              </a:rPr>
              <a:t>combination of space geodetic solutions</a:t>
            </a:r>
            <a:r>
              <a:rPr lang="en-US" dirty="0"/>
              <a:t> is </a:t>
            </a:r>
            <a:r>
              <a:rPr lang="en-US" dirty="0" smtClean="0"/>
              <a:t>critically </a:t>
            </a:r>
            <a:r>
              <a:rPr lang="en-US" dirty="0"/>
              <a:t>reliant on the availability of local tie </a:t>
            </a:r>
            <a:r>
              <a:rPr lang="en-US" dirty="0" smtClean="0"/>
              <a:t>vectors</a:t>
            </a:r>
            <a:r>
              <a:rPr lang="en-US" dirty="0"/>
              <a:t>, which are the relative positions of the </a:t>
            </a:r>
            <a:r>
              <a:rPr lang="en-US" dirty="0" smtClean="0"/>
              <a:t>reference </a:t>
            </a:r>
            <a:r>
              <a:rPr lang="en-US" dirty="0"/>
              <a:t>points of co-located space geodetic </a:t>
            </a:r>
            <a:r>
              <a:rPr lang="en-US" dirty="0" smtClean="0"/>
              <a:t>instruments </a:t>
            </a:r>
            <a:r>
              <a:rPr lang="en-US" dirty="0"/>
              <a:t>determined by some survey technique. </a:t>
            </a:r>
          </a:p>
          <a:p>
            <a:endParaRPr lang="en-US" dirty="0"/>
          </a:p>
        </p:txBody>
      </p:sp>
    </p:spTree>
    <p:extLst>
      <p:ext uri="{BB962C8B-B14F-4D97-AF65-F5344CB8AC3E}">
        <p14:creationId xmlns:p14="http://schemas.microsoft.com/office/powerpoint/2010/main" val="418868602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2000" y="990600"/>
            <a:ext cx="7772400" cy="4876800"/>
          </a:xfrm>
        </p:spPr>
        <p:txBody>
          <a:bodyPr anchor="t"/>
          <a:lstStyle/>
          <a:p>
            <a:endParaRPr lang="en-US" sz="3600" dirty="0" smtClean="0">
              <a:solidFill>
                <a:schemeClr val="tx1"/>
              </a:solidFill>
              <a:latin typeface="+mj-lt"/>
            </a:endParaRPr>
          </a:p>
          <a:p>
            <a:endParaRPr lang="en-US" sz="3600" dirty="0">
              <a:solidFill>
                <a:schemeClr val="tx1"/>
              </a:solidFill>
              <a:latin typeface="+mj-lt"/>
            </a:endParaRPr>
          </a:p>
          <a:p>
            <a:pPr algn="ctr"/>
            <a:r>
              <a:rPr lang="en-US" sz="3600" b="1" dirty="0" smtClean="0">
                <a:solidFill>
                  <a:schemeClr val="tx1"/>
                </a:solidFill>
                <a:latin typeface="+mj-lt"/>
              </a:rPr>
              <a:t>NOAA’s NGS IERS Site Surveys (ISS) Program</a:t>
            </a:r>
          </a:p>
          <a:p>
            <a:endParaRPr lang="en-US" dirty="0" smtClean="0">
              <a:solidFill>
                <a:schemeClr val="tx1"/>
              </a:solidFill>
              <a:latin typeface="+mj-lt"/>
            </a:endParaRPr>
          </a:p>
          <a:p>
            <a:endParaRPr lang="en-US" dirty="0">
              <a:solidFill>
                <a:schemeClr val="tx1"/>
              </a:solidFill>
              <a:latin typeface="+mj-lt"/>
            </a:endParaRPr>
          </a:p>
          <a:p>
            <a:endParaRPr lang="en-US" dirty="0" smtClean="0">
              <a:solidFill>
                <a:schemeClr val="tx1"/>
              </a:solidFill>
              <a:latin typeface="+mj-lt"/>
            </a:endParaRPr>
          </a:p>
          <a:p>
            <a:endParaRPr lang="en-US" dirty="0">
              <a:solidFill>
                <a:schemeClr val="tx1"/>
              </a:solidFill>
              <a:latin typeface="+mj-lt"/>
            </a:endParaRPr>
          </a:p>
          <a:p>
            <a:endParaRPr lang="en-US" dirty="0">
              <a:solidFill>
                <a:schemeClr val="tx1"/>
              </a:solidFill>
              <a:latin typeface="+mj-lt"/>
            </a:endParaRPr>
          </a:p>
        </p:txBody>
      </p:sp>
    </p:spTree>
    <p:extLst>
      <p:ext uri="{BB962C8B-B14F-4D97-AF65-F5344CB8AC3E}">
        <p14:creationId xmlns:p14="http://schemas.microsoft.com/office/powerpoint/2010/main" val="358266470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22313" y="2057401"/>
            <a:ext cx="7772400" cy="2349500"/>
          </a:xfrm>
        </p:spPr>
        <p:txBody>
          <a:bodyPr/>
          <a:lstStyle/>
          <a:p>
            <a:r>
              <a:rPr lang="en-US" dirty="0"/>
              <a:t>The combination of space geodetic solutions is </a:t>
            </a:r>
            <a:r>
              <a:rPr lang="en-US" b="1" dirty="0" smtClean="0">
                <a:solidFill>
                  <a:schemeClr val="tx1"/>
                </a:solidFill>
              </a:rPr>
              <a:t>critically </a:t>
            </a:r>
            <a:r>
              <a:rPr lang="en-US" b="1" dirty="0">
                <a:solidFill>
                  <a:schemeClr val="tx1"/>
                </a:solidFill>
              </a:rPr>
              <a:t>reliant</a:t>
            </a:r>
            <a:r>
              <a:rPr lang="en-US" dirty="0"/>
              <a:t> on the availability of </a:t>
            </a:r>
            <a:r>
              <a:rPr lang="en-US" b="1" dirty="0" smtClean="0">
                <a:solidFill>
                  <a:schemeClr val="tx1"/>
                </a:solidFill>
              </a:rPr>
              <a:t>local-tie vectors</a:t>
            </a:r>
            <a:r>
              <a:rPr lang="en-US" dirty="0"/>
              <a:t>, which are the relative positions of the </a:t>
            </a:r>
            <a:r>
              <a:rPr lang="en-US" dirty="0" smtClean="0"/>
              <a:t>reference </a:t>
            </a:r>
            <a:r>
              <a:rPr lang="en-US" dirty="0"/>
              <a:t>points of co-located space geodetic </a:t>
            </a:r>
            <a:r>
              <a:rPr lang="en-US" dirty="0" smtClean="0"/>
              <a:t>instruments </a:t>
            </a:r>
            <a:r>
              <a:rPr lang="en-US" dirty="0"/>
              <a:t>determined by some survey technique. </a:t>
            </a:r>
          </a:p>
          <a:p>
            <a:endParaRPr lang="en-US" dirty="0"/>
          </a:p>
        </p:txBody>
      </p:sp>
    </p:spTree>
    <p:extLst>
      <p:ext uri="{BB962C8B-B14F-4D97-AF65-F5344CB8AC3E}">
        <p14:creationId xmlns:p14="http://schemas.microsoft.com/office/powerpoint/2010/main" val="225983315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914400" y="533400"/>
            <a:ext cx="8001000" cy="5632311"/>
          </a:xfrm>
          <a:prstGeom prst="rect">
            <a:avLst/>
          </a:prstGeom>
          <a:noFill/>
        </p:spPr>
        <p:txBody>
          <a:bodyPr wrap="square" rtlCol="0">
            <a:spAutoFit/>
          </a:bodyPr>
          <a:lstStyle/>
          <a:p>
            <a:r>
              <a:rPr lang="en-US" u="sng" dirty="0"/>
              <a:t>Co-location</a:t>
            </a:r>
            <a:r>
              <a:rPr lang="en-US" dirty="0"/>
              <a:t> -  Instances where </a:t>
            </a:r>
            <a:r>
              <a:rPr lang="en-US" dirty="0" smtClean="0"/>
              <a:t>two </a:t>
            </a:r>
            <a:r>
              <a:rPr lang="en-US" dirty="0"/>
              <a:t>or more space geodetic stations are located at the same site</a:t>
            </a:r>
            <a:r>
              <a:rPr lang="en-US" dirty="0" smtClean="0"/>
              <a:t>.</a:t>
            </a:r>
          </a:p>
          <a:p>
            <a:endParaRPr lang="en-US" dirty="0"/>
          </a:p>
          <a:p>
            <a:r>
              <a:rPr lang="en-US" u="sng" dirty="0" smtClean="0"/>
              <a:t>Site </a:t>
            </a:r>
            <a:r>
              <a:rPr lang="en-US" u="sng" dirty="0"/>
              <a:t>marker (SM)</a:t>
            </a:r>
            <a:r>
              <a:rPr lang="en-US" dirty="0"/>
              <a:t> – A</a:t>
            </a:r>
            <a:r>
              <a:rPr lang="en-US" dirty="0" smtClean="0"/>
              <a:t> survey disk or similar object set into a solid mass that is firmly anchored to the lithosphere.  It is considered permanent, stable and easily recovered.  </a:t>
            </a:r>
            <a:r>
              <a:rPr lang="en-US" dirty="0"/>
              <a:t>S</a:t>
            </a:r>
            <a:r>
              <a:rPr lang="en-US" dirty="0" smtClean="0"/>
              <a:t>urvey observations from/to it must be robust and easily traceable to all SGT stations at the site.</a:t>
            </a:r>
          </a:p>
          <a:p>
            <a:endParaRPr lang="en-US" dirty="0"/>
          </a:p>
          <a:p>
            <a:r>
              <a:rPr lang="en-US" u="sng" dirty="0" smtClean="0"/>
              <a:t>Geometric reference point (GRP) </a:t>
            </a:r>
            <a:r>
              <a:rPr lang="en-US" dirty="0"/>
              <a:t>– A</a:t>
            </a:r>
            <a:r>
              <a:rPr lang="en-US" dirty="0" smtClean="0"/>
              <a:t> point defined and identified by an authority from the respective technique center, i.e. IVS, IGS, etc.  Its relative position to the SM must be precisely discerned through rigorous survey observations.  At an operational station, the GRP is observed indirectly.</a:t>
            </a:r>
          </a:p>
          <a:p>
            <a:endParaRPr lang="en-US" dirty="0"/>
          </a:p>
          <a:p>
            <a:r>
              <a:rPr lang="en-US" u="sng" dirty="0" smtClean="0"/>
              <a:t>SGT station equipment:</a:t>
            </a:r>
            <a:r>
              <a:rPr lang="en-US" dirty="0" smtClean="0"/>
              <a:t> 	</a:t>
            </a:r>
            <a:r>
              <a:rPr lang="en-US" u="sng" dirty="0" smtClean="0"/>
              <a:t>Geometric reference point: </a:t>
            </a:r>
            <a:r>
              <a:rPr lang="en-US" dirty="0" smtClean="0"/>
              <a:t>	</a:t>
            </a:r>
          </a:p>
          <a:p>
            <a:r>
              <a:rPr lang="en-US" dirty="0" smtClean="0"/>
              <a:t>VLBI – radio telescope	on azimuth axis and orthogonal to elevation axis</a:t>
            </a:r>
          </a:p>
          <a:p>
            <a:r>
              <a:rPr lang="en-US" dirty="0" smtClean="0"/>
              <a:t>GNSS – choke-ring antenna	antenna reference point (ARP) as defined by the IGS</a:t>
            </a:r>
          </a:p>
          <a:p>
            <a:r>
              <a:rPr lang="en-US" dirty="0" smtClean="0"/>
              <a:t>SLR – SLR telescope		on </a:t>
            </a:r>
            <a:r>
              <a:rPr lang="en-US" dirty="0"/>
              <a:t>azimuth </a:t>
            </a:r>
            <a:r>
              <a:rPr lang="en-US" dirty="0" smtClean="0"/>
              <a:t>and axis </a:t>
            </a:r>
            <a:r>
              <a:rPr lang="en-US" dirty="0"/>
              <a:t>orthogonal to elevation axis</a:t>
            </a:r>
          </a:p>
          <a:p>
            <a:r>
              <a:rPr lang="en-US" dirty="0" smtClean="0"/>
              <a:t>DORIS – </a:t>
            </a:r>
            <a:r>
              <a:rPr lang="en-US" dirty="0" err="1" smtClean="0"/>
              <a:t>Starec</a:t>
            </a:r>
            <a:r>
              <a:rPr lang="en-US" dirty="0" smtClean="0"/>
              <a:t> tubular ant.</a:t>
            </a:r>
            <a:r>
              <a:rPr lang="en-US" dirty="0"/>
              <a:t>	</a:t>
            </a:r>
            <a:r>
              <a:rPr lang="en-US" dirty="0" smtClean="0"/>
              <a:t>antenna </a:t>
            </a:r>
            <a:r>
              <a:rPr lang="en-US" dirty="0"/>
              <a:t>reference point (ARP) as defined by the </a:t>
            </a:r>
            <a:r>
              <a:rPr lang="en-US" dirty="0" smtClean="0"/>
              <a:t>IDS</a:t>
            </a:r>
          </a:p>
          <a:p>
            <a:endParaRPr lang="en-US" dirty="0" smtClean="0"/>
          </a:p>
          <a:p>
            <a:endParaRPr lang="en-US" dirty="0"/>
          </a:p>
        </p:txBody>
      </p:sp>
    </p:spTree>
    <p:extLst>
      <p:ext uri="{BB962C8B-B14F-4D97-AF65-F5344CB8AC3E}">
        <p14:creationId xmlns:p14="http://schemas.microsoft.com/office/powerpoint/2010/main" val="224527936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8333" r="16667"/>
          <a:stretch/>
        </p:blipFill>
        <p:spPr>
          <a:xfrm>
            <a:off x="4038600" y="533400"/>
            <a:ext cx="4800600" cy="4572000"/>
          </a:xfrm>
          <a:prstGeom prst="rect">
            <a:avLst/>
          </a:prstGeom>
        </p:spPr>
      </p:pic>
      <p:sp>
        <p:nvSpPr>
          <p:cNvPr id="3" name="TextBox 2"/>
          <p:cNvSpPr txBox="1"/>
          <p:nvPr/>
        </p:nvSpPr>
        <p:spPr>
          <a:xfrm>
            <a:off x="914400" y="5410200"/>
            <a:ext cx="7924800" cy="1323439"/>
          </a:xfrm>
          <a:prstGeom prst="rect">
            <a:avLst/>
          </a:prstGeom>
          <a:noFill/>
        </p:spPr>
        <p:txBody>
          <a:bodyPr wrap="square" rtlCol="0">
            <a:spAutoFit/>
          </a:bodyPr>
          <a:lstStyle/>
          <a:p>
            <a:pPr algn="ctr"/>
            <a:r>
              <a:rPr lang="en-US" sz="4000" dirty="0" smtClean="0">
                <a:latin typeface="+mj-lt"/>
              </a:rPr>
              <a:t>Example of the site marker</a:t>
            </a:r>
            <a:r>
              <a:rPr lang="en-US" sz="4000" dirty="0">
                <a:latin typeface="+mj-lt"/>
              </a:rPr>
              <a:t> </a:t>
            </a:r>
            <a:r>
              <a:rPr lang="en-US" sz="4000" dirty="0" smtClean="0">
                <a:latin typeface="+mj-lt"/>
              </a:rPr>
              <a:t>at </a:t>
            </a:r>
          </a:p>
          <a:p>
            <a:pPr algn="ctr"/>
            <a:r>
              <a:rPr lang="en-US" sz="4000" dirty="0" smtClean="0">
                <a:latin typeface="+mj-lt"/>
              </a:rPr>
              <a:t>St Croix NRA Observatory</a:t>
            </a:r>
            <a:endParaRPr lang="en-US" sz="4000" dirty="0">
              <a:latin typeface="+mj-lt"/>
            </a:endParaRPr>
          </a:p>
        </p:txBody>
      </p:sp>
      <p:pic>
        <p:nvPicPr>
          <p:cNvPr id="4" name="Picture 3"/>
          <p:cNvPicPr>
            <a:picLocks noChangeAspect="1"/>
          </p:cNvPicPr>
          <p:nvPr/>
        </p:nvPicPr>
        <p:blipFill rotWithShape="1">
          <a:blip r:embed="rId4" cstate="print">
            <a:extLst>
              <a:ext uri="{28A0092B-C50C-407E-A947-70E740481C1C}">
                <a14:useLocalDpi xmlns:a14="http://schemas.microsoft.com/office/drawing/2010/main" val="0"/>
              </a:ext>
            </a:extLst>
          </a:blip>
          <a:srcRect l="34524" r="16667"/>
          <a:stretch/>
        </p:blipFill>
        <p:spPr>
          <a:xfrm>
            <a:off x="914400" y="533400"/>
            <a:ext cx="3124200" cy="4572000"/>
          </a:xfrm>
          <a:prstGeom prst="rect">
            <a:avLst/>
          </a:prstGeom>
        </p:spPr>
      </p:pic>
    </p:spTree>
    <p:extLst>
      <p:ext uri="{BB962C8B-B14F-4D97-AF65-F5344CB8AC3E}">
        <p14:creationId xmlns:p14="http://schemas.microsoft.com/office/powerpoint/2010/main" val="55598318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3037362" y="5935071"/>
            <a:ext cx="6106638" cy="707886"/>
          </a:xfrm>
          <a:prstGeom prst="rect">
            <a:avLst/>
          </a:prstGeom>
        </p:spPr>
        <p:txBody>
          <a:bodyPr wrap="square">
            <a:spAutoFit/>
          </a:bodyPr>
          <a:lstStyle/>
          <a:p>
            <a:pPr lvl="0">
              <a:defRPr/>
            </a:pPr>
            <a:r>
              <a:rPr lang="en-US" sz="4000" dirty="0" smtClean="0">
                <a:solidFill>
                  <a:prstClr val="black"/>
                </a:solidFill>
              </a:rPr>
              <a:t>Local-Tie Vector, </a:t>
            </a:r>
            <a:r>
              <a:rPr lang="en-US" sz="4000" dirty="0" err="1" smtClean="0">
                <a:solidFill>
                  <a:prstClr val="black"/>
                </a:solidFill>
              </a:rPr>
              <a:t>dN</a:t>
            </a:r>
            <a:r>
              <a:rPr lang="en-US" sz="4000" dirty="0" smtClean="0">
                <a:solidFill>
                  <a:prstClr val="black"/>
                </a:solidFill>
              </a:rPr>
              <a:t>/</a:t>
            </a:r>
            <a:r>
              <a:rPr lang="en-US" sz="4000" dirty="0" err="1" smtClean="0">
                <a:solidFill>
                  <a:prstClr val="black"/>
                </a:solidFill>
              </a:rPr>
              <a:t>dE</a:t>
            </a:r>
            <a:r>
              <a:rPr lang="en-US" sz="4000" dirty="0" smtClean="0">
                <a:solidFill>
                  <a:prstClr val="black"/>
                </a:solidFill>
              </a:rPr>
              <a:t>/</a:t>
            </a:r>
            <a:r>
              <a:rPr lang="en-US" sz="4000" dirty="0" err="1" smtClean="0">
                <a:solidFill>
                  <a:prstClr val="black"/>
                </a:solidFill>
              </a:rPr>
              <a:t>dU</a:t>
            </a:r>
            <a:r>
              <a:rPr lang="en-US" sz="4000" dirty="0" smtClean="0">
                <a:solidFill>
                  <a:prstClr val="black"/>
                </a:solidFill>
              </a:rPr>
              <a:t> </a:t>
            </a:r>
            <a:endParaRPr lang="en-US" sz="4000" dirty="0">
              <a:solidFill>
                <a:prstClr val="black"/>
              </a:solidFill>
            </a:endParaRPr>
          </a:p>
        </p:txBody>
      </p:sp>
      <p:grpSp>
        <p:nvGrpSpPr>
          <p:cNvPr id="54" name="Group 53"/>
          <p:cNvGrpSpPr/>
          <p:nvPr/>
        </p:nvGrpSpPr>
        <p:grpSpPr>
          <a:xfrm>
            <a:off x="3028208" y="409575"/>
            <a:ext cx="5410200" cy="5410200"/>
            <a:chOff x="3028208" y="400050"/>
            <a:chExt cx="5410200" cy="5410200"/>
          </a:xfrm>
        </p:grpSpPr>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28208" y="400050"/>
              <a:ext cx="5410200" cy="5410200"/>
            </a:xfrm>
            <a:prstGeom prst="rect">
              <a:avLst/>
            </a:prstGeom>
          </p:spPr>
        </p:pic>
        <p:cxnSp>
          <p:nvCxnSpPr>
            <p:cNvPr id="10" name="Straight Connector 9"/>
            <p:cNvCxnSpPr/>
            <p:nvPr/>
          </p:nvCxnSpPr>
          <p:spPr>
            <a:xfrm flipV="1">
              <a:off x="4743450" y="2357437"/>
              <a:ext cx="1266825" cy="1"/>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7427273" y="4704461"/>
              <a:ext cx="342901" cy="103392"/>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538663" y="2243856"/>
              <a:ext cx="0" cy="109814"/>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flipH="1">
              <a:off x="7353299" y="4714378"/>
              <a:ext cx="416875" cy="93475"/>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cxnSp>
          <p:nvCxnSpPr>
            <p:cNvPr id="7" name="Straight Arrow Connector 6"/>
            <p:cNvCxnSpPr/>
            <p:nvPr/>
          </p:nvCxnSpPr>
          <p:spPr>
            <a:xfrm>
              <a:off x="4838700" y="2562225"/>
              <a:ext cx="2514599" cy="2027332"/>
            </a:xfrm>
            <a:prstGeom prst="straightConnector1">
              <a:avLst/>
            </a:prstGeom>
            <a:ln w="50800">
              <a:solidFill>
                <a:srgbClr val="FF00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3271838" y="2353670"/>
              <a:ext cx="1266825" cy="1"/>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grpSp>
      <p:grpSp>
        <p:nvGrpSpPr>
          <p:cNvPr id="80" name="Group 79"/>
          <p:cNvGrpSpPr/>
          <p:nvPr/>
        </p:nvGrpSpPr>
        <p:grpSpPr>
          <a:xfrm>
            <a:off x="9154" y="2618510"/>
            <a:ext cx="3028208" cy="4239490"/>
            <a:chOff x="9154" y="2618510"/>
            <a:chExt cx="3028208" cy="4239490"/>
          </a:xfrm>
        </p:grpSpPr>
        <p:pic>
          <p:nvPicPr>
            <p:cNvPr id="56" name="Picture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154" y="2618510"/>
              <a:ext cx="3028208" cy="4239490"/>
            </a:xfrm>
            <a:prstGeom prst="rect">
              <a:avLst/>
            </a:prstGeom>
          </p:spPr>
        </p:pic>
        <p:cxnSp>
          <p:nvCxnSpPr>
            <p:cNvPr id="58" name="Straight Connector 57"/>
            <p:cNvCxnSpPr/>
            <p:nvPr/>
          </p:nvCxnSpPr>
          <p:spPr>
            <a:xfrm flipV="1">
              <a:off x="304800" y="6172200"/>
              <a:ext cx="629391" cy="381000"/>
            </a:xfrm>
            <a:prstGeom prst="line">
              <a:avLst/>
            </a:prstGeom>
            <a:ln>
              <a:solidFill>
                <a:srgbClr val="FFFF00"/>
              </a:solidFill>
              <a:prstDash val="dash"/>
            </a:ln>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a:off x="1676400" y="6096000"/>
              <a:ext cx="609600" cy="304800"/>
            </a:xfrm>
            <a:prstGeom prst="line">
              <a:avLst/>
            </a:prstGeom>
            <a:ln>
              <a:solidFill>
                <a:srgbClr val="FFFF00"/>
              </a:solidFill>
              <a:prstDash val="dash"/>
            </a:ln>
          </p:spPr>
          <p:style>
            <a:lnRef idx="2">
              <a:schemeClr val="accent1"/>
            </a:lnRef>
            <a:fillRef idx="0">
              <a:schemeClr val="accent1"/>
            </a:fillRef>
            <a:effectRef idx="1">
              <a:schemeClr val="accent1"/>
            </a:effectRef>
            <a:fontRef idx="minor">
              <a:schemeClr val="tx1"/>
            </a:fontRef>
          </p:style>
        </p:cxnSp>
        <p:cxnSp>
          <p:nvCxnSpPr>
            <p:cNvPr id="66" name="Straight Connector 65"/>
            <p:cNvCxnSpPr/>
            <p:nvPr/>
          </p:nvCxnSpPr>
          <p:spPr>
            <a:xfrm flipV="1">
              <a:off x="1514105" y="2943225"/>
              <a:ext cx="599704" cy="104775"/>
            </a:xfrm>
            <a:prstGeom prst="line">
              <a:avLst/>
            </a:prstGeom>
            <a:ln>
              <a:solidFill>
                <a:srgbClr val="FFFF00"/>
              </a:solidFill>
              <a:prstDash val="dash"/>
            </a:ln>
          </p:spPr>
          <p:style>
            <a:lnRef idx="2">
              <a:schemeClr val="accent1"/>
            </a:lnRef>
            <a:fillRef idx="0">
              <a:schemeClr val="accent1"/>
            </a:fillRef>
            <a:effectRef idx="1">
              <a:schemeClr val="accent1"/>
            </a:effectRef>
            <a:fontRef idx="minor">
              <a:schemeClr val="tx1"/>
            </a:fontRef>
          </p:style>
        </p:cxnSp>
        <p:cxnSp>
          <p:nvCxnSpPr>
            <p:cNvPr id="69" name="Straight Connector 68"/>
            <p:cNvCxnSpPr/>
            <p:nvPr/>
          </p:nvCxnSpPr>
          <p:spPr>
            <a:xfrm>
              <a:off x="428996" y="2876550"/>
              <a:ext cx="505195" cy="171450"/>
            </a:xfrm>
            <a:prstGeom prst="line">
              <a:avLst/>
            </a:prstGeom>
            <a:ln>
              <a:solidFill>
                <a:srgbClr val="FFFF00"/>
              </a:solidFill>
              <a:prstDash val="dash"/>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06533667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95275" y="2649676"/>
            <a:ext cx="2732933" cy="3170099"/>
          </a:xfrm>
          <a:prstGeom prst="rect">
            <a:avLst/>
          </a:prstGeom>
        </p:spPr>
        <p:txBody>
          <a:bodyPr wrap="square">
            <a:spAutoFit/>
          </a:bodyPr>
          <a:lstStyle/>
          <a:p>
            <a:pPr lvl="0" algn="ctr">
              <a:defRPr/>
            </a:pPr>
            <a:r>
              <a:rPr lang="en-US" sz="4000" dirty="0" smtClean="0">
                <a:solidFill>
                  <a:prstClr val="black"/>
                </a:solidFill>
              </a:rPr>
              <a:t>Local-Tie Vector between SGT Stations</a:t>
            </a:r>
            <a:endParaRPr lang="en-US" sz="4000" dirty="0">
              <a:solidFill>
                <a:prstClr val="black"/>
              </a:solidFill>
            </a:endParaRPr>
          </a:p>
        </p:txBody>
      </p:sp>
      <p:grpSp>
        <p:nvGrpSpPr>
          <p:cNvPr id="14" name="Group 13"/>
          <p:cNvGrpSpPr/>
          <p:nvPr/>
        </p:nvGrpSpPr>
        <p:grpSpPr>
          <a:xfrm>
            <a:off x="3028208" y="409575"/>
            <a:ext cx="5410200" cy="5410200"/>
            <a:chOff x="3028208" y="409575"/>
            <a:chExt cx="5410200" cy="5410200"/>
          </a:xfrm>
        </p:grpSpPr>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28208" y="409575"/>
              <a:ext cx="5410200" cy="5410200"/>
            </a:xfrm>
            <a:prstGeom prst="rect">
              <a:avLst/>
            </a:prstGeom>
          </p:spPr>
        </p:pic>
        <p:cxnSp>
          <p:nvCxnSpPr>
            <p:cNvPr id="10" name="Straight Connector 9"/>
            <p:cNvCxnSpPr/>
            <p:nvPr/>
          </p:nvCxnSpPr>
          <p:spPr>
            <a:xfrm flipV="1">
              <a:off x="4743450" y="2366962"/>
              <a:ext cx="1266825" cy="1"/>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7649686" y="3958329"/>
              <a:ext cx="265589" cy="51696"/>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538663" y="2253381"/>
              <a:ext cx="0" cy="109814"/>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flipH="1">
              <a:off x="7353299" y="3961903"/>
              <a:ext cx="149433" cy="48122"/>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cxnSp>
          <p:nvCxnSpPr>
            <p:cNvPr id="7" name="Straight Arrow Connector 6"/>
            <p:cNvCxnSpPr/>
            <p:nvPr/>
          </p:nvCxnSpPr>
          <p:spPr>
            <a:xfrm>
              <a:off x="4838700" y="2482259"/>
              <a:ext cx="2419350" cy="1364348"/>
            </a:xfrm>
            <a:prstGeom prst="straightConnector1">
              <a:avLst/>
            </a:prstGeom>
            <a:ln w="50800">
              <a:solidFill>
                <a:srgbClr val="FF00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3271838" y="2363195"/>
              <a:ext cx="1266825" cy="1"/>
            </a:xfrm>
            <a:prstGeom prst="line">
              <a:avLst/>
            </a:prstGeom>
            <a:ln>
              <a:solidFill>
                <a:srgbClr val="FFFF00"/>
              </a:solidFill>
              <a:prstDash val="sysDash"/>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96986916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extBox 1"/>
          <p:cNvSpPr txBox="1">
            <a:spLocks noChangeArrowheads="1"/>
          </p:cNvSpPr>
          <p:nvPr/>
        </p:nvSpPr>
        <p:spPr bwMode="auto">
          <a:xfrm>
            <a:off x="609600" y="2290482"/>
            <a:ext cx="7848600" cy="1354217"/>
          </a:xfrm>
          <a:prstGeom prst="rect">
            <a:avLst/>
          </a:prstGeom>
          <a:noFill/>
          <a:ln w="9525">
            <a:noFill/>
            <a:miter lim="800000"/>
            <a:headEnd/>
            <a:tailEnd/>
          </a:ln>
        </p:spPr>
        <p:txBody>
          <a:bodyPr>
            <a:spAutoFit/>
          </a:bodyPr>
          <a:lstStyle/>
          <a:p>
            <a:pPr>
              <a:defRPr/>
            </a:pPr>
            <a:r>
              <a:rPr lang="en-US" sz="3200" dirty="0">
                <a:latin typeface="+mn-lt"/>
              </a:rPr>
              <a:t>“</a:t>
            </a:r>
            <a:r>
              <a:rPr lang="en-US" sz="3200" b="1" dirty="0">
                <a:latin typeface="+mn-lt"/>
              </a:rPr>
              <a:t>NGS is to embark upon a program of IERS </a:t>
            </a:r>
            <a:r>
              <a:rPr lang="en-US" sz="3200" b="1" dirty="0" smtClean="0">
                <a:latin typeface="+mn-lt"/>
              </a:rPr>
              <a:t>surveys…”</a:t>
            </a:r>
            <a:r>
              <a:rPr lang="en-US" sz="3200" dirty="0" smtClean="0">
                <a:latin typeface="+mn-lt"/>
              </a:rPr>
              <a:t>  </a:t>
            </a:r>
            <a:endParaRPr lang="en-US" sz="3200" dirty="0">
              <a:latin typeface="+mn-lt"/>
            </a:endParaRPr>
          </a:p>
          <a:p>
            <a:pPr>
              <a:defRPr/>
            </a:pPr>
            <a:endParaRPr lang="en-US" dirty="0">
              <a:latin typeface="Arial" charset="0"/>
            </a:endParaRPr>
          </a:p>
        </p:txBody>
      </p:sp>
      <p:sp>
        <p:nvSpPr>
          <p:cNvPr id="4099" name="TextBox 2"/>
          <p:cNvSpPr txBox="1">
            <a:spLocks noChangeArrowheads="1"/>
          </p:cNvSpPr>
          <p:nvPr/>
        </p:nvSpPr>
        <p:spPr bwMode="auto">
          <a:xfrm>
            <a:off x="609600" y="914400"/>
            <a:ext cx="71628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800" b="1" dirty="0"/>
              <a:t>Notes from the 11/19/2010 </a:t>
            </a:r>
            <a:r>
              <a:rPr lang="en-US" altLang="en-US" sz="2800" b="1" dirty="0" smtClean="0"/>
              <a:t>NGS’s Executive Steering Committee </a:t>
            </a:r>
            <a:r>
              <a:rPr lang="en-US" altLang="en-US" sz="2800" b="1" dirty="0"/>
              <a:t>meeting:</a:t>
            </a:r>
          </a:p>
        </p:txBody>
      </p:sp>
    </p:spTree>
    <p:extLst>
      <p:ext uri="{BB962C8B-B14F-4D97-AF65-F5344CB8AC3E}">
        <p14:creationId xmlns:p14="http://schemas.microsoft.com/office/powerpoint/2010/main" val="2442498853"/>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70" descr="IntroductingNGSOnePager.jpg"/>
          <p:cNvPicPr>
            <a:picLocks noChangeAspect="1"/>
          </p:cNvPicPr>
          <p:nvPr/>
        </p:nvPicPr>
        <p:blipFill>
          <a:blip r:embed="rId3" cstate="print"/>
          <a:srcRect/>
          <a:stretch>
            <a:fillRect/>
          </a:stretch>
        </p:blipFill>
        <p:spPr bwMode="auto">
          <a:xfrm>
            <a:off x="1600200" y="1371600"/>
            <a:ext cx="3016250" cy="3903663"/>
          </a:xfrm>
          <a:prstGeom prst="rect">
            <a:avLst/>
          </a:prstGeom>
          <a:noFill/>
          <a:ln w="9525">
            <a:noFill/>
            <a:miter lim="800000"/>
            <a:headEnd/>
            <a:tailEnd/>
          </a:ln>
        </p:spPr>
      </p:pic>
      <p:pic>
        <p:nvPicPr>
          <p:cNvPr id="18435" name="Picture 71" descr="NSRSOnePager.jpg"/>
          <p:cNvPicPr>
            <a:picLocks noChangeAspect="1"/>
          </p:cNvPicPr>
          <p:nvPr/>
        </p:nvPicPr>
        <p:blipFill>
          <a:blip r:embed="rId4" cstate="print"/>
          <a:srcRect/>
          <a:stretch>
            <a:fillRect/>
          </a:stretch>
        </p:blipFill>
        <p:spPr bwMode="auto">
          <a:xfrm>
            <a:off x="4987925" y="1371600"/>
            <a:ext cx="3001963" cy="3886200"/>
          </a:xfrm>
          <a:prstGeom prst="rect">
            <a:avLst/>
          </a:prstGeom>
          <a:noFill/>
          <a:ln w="9525">
            <a:noFill/>
            <a:miter lim="800000"/>
            <a:headEnd/>
            <a:tailEnd/>
          </a:ln>
        </p:spPr>
      </p:pic>
      <p:sp>
        <p:nvSpPr>
          <p:cNvPr id="2" name="TextBox 1"/>
          <p:cNvSpPr txBox="1"/>
          <p:nvPr/>
        </p:nvSpPr>
        <p:spPr>
          <a:xfrm>
            <a:off x="1500554" y="5257800"/>
            <a:ext cx="6822831" cy="923330"/>
          </a:xfrm>
          <a:prstGeom prst="rect">
            <a:avLst/>
          </a:prstGeom>
          <a:noFill/>
        </p:spPr>
        <p:txBody>
          <a:bodyPr wrap="square" rtlCol="0">
            <a:spAutoFit/>
          </a:bodyPr>
          <a:lstStyle/>
          <a:p>
            <a:r>
              <a:rPr lang="en-US"/>
              <a:t>"to define, maintain and provide access to the National Spatial Reference System, or NSRS to meet our nation's economic, social, and environmental needs."</a:t>
            </a: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ChangeArrowheads="1"/>
          </p:cNvSpPr>
          <p:nvPr/>
        </p:nvSpPr>
        <p:spPr bwMode="auto">
          <a:xfrm>
            <a:off x="1066800" y="609801"/>
            <a:ext cx="6858000" cy="5539978"/>
          </a:xfrm>
          <a:prstGeom prst="rect">
            <a:avLst/>
          </a:prstGeom>
          <a:noFill/>
          <a:ln w="9525">
            <a:noFill/>
            <a:miter lim="800000"/>
            <a:headEnd/>
            <a:tailEnd/>
          </a:ln>
        </p:spPr>
        <p:txBody>
          <a:bodyPr tIns="0" bIns="0" anchor="ctr">
            <a:spAutoFit/>
          </a:bodyPr>
          <a:lstStyle/>
          <a:p>
            <a:pPr eaLnBrk="0" hangingPunct="0"/>
            <a:r>
              <a:rPr lang="en-US" b="1" dirty="0">
                <a:latin typeface="Times New Roman" pitchFamily="18" charset="0"/>
                <a:ea typeface="Calibri" pitchFamily="34" charset="0"/>
                <a:cs typeface="Times New Roman" pitchFamily="18" charset="0"/>
              </a:rPr>
              <a:t>ISS Program Primary Objectives:</a:t>
            </a:r>
          </a:p>
          <a:p>
            <a:pPr eaLnBrk="0" hangingPunct="0"/>
            <a:endParaRPr lang="en-US" dirty="0">
              <a:ea typeface="Calibri" pitchFamily="34" charset="0"/>
              <a:cs typeface="Times New Roman" pitchFamily="18" charset="0"/>
            </a:endParaRPr>
          </a:p>
          <a:p>
            <a:pPr eaLnBrk="0" hangingPunct="0">
              <a:buFontTx/>
              <a:buChar char="•"/>
            </a:pPr>
            <a:r>
              <a:rPr lang="en-US" dirty="0">
                <a:latin typeface="Times New Roman" pitchFamily="18" charset="0"/>
                <a:ea typeface="Calibri" pitchFamily="34" charset="0"/>
                <a:cs typeface="Times New Roman" pitchFamily="18" charset="0"/>
              </a:rPr>
              <a:t>To </a:t>
            </a:r>
            <a:r>
              <a:rPr lang="en-US" dirty="0" smtClean="0">
                <a:latin typeface="Times New Roman" pitchFamily="18" charset="0"/>
                <a:ea typeface="Calibri" pitchFamily="34" charset="0"/>
                <a:cs typeface="Times New Roman" pitchFamily="18" charset="0"/>
              </a:rPr>
              <a:t>routinely measure the spatial relationship between co-located SGT stations at the millimeter </a:t>
            </a:r>
            <a:r>
              <a:rPr lang="en-US" b="1" dirty="0" smtClean="0">
                <a:latin typeface="Times New Roman" pitchFamily="18" charset="0"/>
                <a:ea typeface="Calibri" pitchFamily="34" charset="0"/>
                <a:cs typeface="Times New Roman" pitchFamily="18" charset="0"/>
              </a:rPr>
              <a:t>or better</a:t>
            </a:r>
            <a:r>
              <a:rPr lang="en-US" dirty="0" smtClean="0">
                <a:latin typeface="Times New Roman" pitchFamily="18" charset="0"/>
                <a:ea typeface="Calibri" pitchFamily="34" charset="0"/>
                <a:cs typeface="Times New Roman" pitchFamily="18" charset="0"/>
              </a:rPr>
              <a:t> level. </a:t>
            </a:r>
            <a:endParaRPr lang="en-US" dirty="0"/>
          </a:p>
          <a:p>
            <a:pPr eaLnBrk="0" hangingPunct="0"/>
            <a:r>
              <a:rPr lang="en-US" dirty="0">
                <a:latin typeface="Times New Roman" pitchFamily="18" charset="0"/>
                <a:ea typeface="Calibri" pitchFamily="34" charset="0"/>
                <a:cs typeface="Calibri" pitchFamily="34" charset="0"/>
              </a:rPr>
              <a:t> </a:t>
            </a:r>
            <a:endParaRPr lang="en-US" dirty="0"/>
          </a:p>
          <a:p>
            <a:pPr eaLnBrk="0" hangingPunct="0">
              <a:buFontTx/>
              <a:buChar char="•"/>
            </a:pPr>
            <a:r>
              <a:rPr lang="en-US" dirty="0">
                <a:latin typeface="Times New Roman" pitchFamily="18" charset="0"/>
                <a:ea typeface="Calibri" pitchFamily="34" charset="0"/>
                <a:cs typeface="Calibri" pitchFamily="34" charset="0"/>
              </a:rPr>
              <a:t>To </a:t>
            </a:r>
            <a:r>
              <a:rPr lang="en-US" dirty="0" smtClean="0">
                <a:latin typeface="Times New Roman" pitchFamily="18" charset="0"/>
                <a:ea typeface="Calibri" pitchFamily="34" charset="0"/>
                <a:cs typeface="Calibri" pitchFamily="34" charset="0"/>
              </a:rPr>
              <a:t>work with the IERS to prioritize sites in the U.S. and her territories, providing one complete survey per year.</a:t>
            </a:r>
          </a:p>
          <a:p>
            <a:pPr eaLnBrk="0" hangingPunct="0"/>
            <a:r>
              <a:rPr lang="en-US" dirty="0" smtClean="0">
                <a:latin typeface="Times New Roman" pitchFamily="18" charset="0"/>
                <a:ea typeface="Calibri" pitchFamily="34" charset="0"/>
                <a:cs typeface="Calibri" pitchFamily="34" charset="0"/>
              </a:rPr>
              <a:t> </a:t>
            </a:r>
            <a:endParaRPr lang="en-US" dirty="0"/>
          </a:p>
          <a:p>
            <a:pPr eaLnBrk="0" hangingPunct="0">
              <a:buFontTx/>
              <a:buChar char="•"/>
            </a:pPr>
            <a:r>
              <a:rPr lang="en-US" dirty="0">
                <a:latin typeface="Times New Roman" pitchFamily="18" charset="0"/>
                <a:ea typeface="Calibri" pitchFamily="34" charset="0"/>
                <a:cs typeface="Calibri" pitchFamily="34" charset="0"/>
              </a:rPr>
              <a:t>To </a:t>
            </a:r>
            <a:r>
              <a:rPr lang="en-US" dirty="0" smtClean="0">
                <a:latin typeface="Times New Roman" pitchFamily="18" charset="0"/>
                <a:ea typeface="Calibri" pitchFamily="34" charset="0"/>
                <a:cs typeface="Calibri" pitchFamily="34" charset="0"/>
              </a:rPr>
              <a:t>ensure local tie survey services are available to NGS’s Foundation CORS Program.</a:t>
            </a:r>
            <a:endParaRPr lang="en-US" dirty="0">
              <a:latin typeface="Times New Roman" pitchFamily="18" charset="0"/>
              <a:ea typeface="Calibri" pitchFamily="34" charset="0"/>
              <a:cs typeface="Calibri" pitchFamily="34" charset="0"/>
            </a:endParaRPr>
          </a:p>
          <a:p>
            <a:pPr eaLnBrk="0" hangingPunct="0"/>
            <a:endParaRPr lang="en-US" dirty="0"/>
          </a:p>
          <a:p>
            <a:pPr eaLnBrk="0" hangingPunct="0">
              <a:buFontTx/>
              <a:buChar char="•"/>
            </a:pPr>
            <a:r>
              <a:rPr lang="en-US" dirty="0">
                <a:latin typeface="Times New Roman" pitchFamily="18" charset="0"/>
                <a:ea typeface="Calibri" pitchFamily="34" charset="0"/>
                <a:cs typeface="Calibri" pitchFamily="34" charset="0"/>
              </a:rPr>
              <a:t>To </a:t>
            </a:r>
            <a:r>
              <a:rPr lang="en-US" dirty="0" smtClean="0">
                <a:latin typeface="Times New Roman" pitchFamily="18" charset="0"/>
                <a:ea typeface="Calibri" pitchFamily="34" charset="0"/>
                <a:cs typeface="Calibri" pitchFamily="34" charset="0"/>
              </a:rPr>
              <a:t>support the Working Group as resources permit in the development </a:t>
            </a:r>
            <a:r>
              <a:rPr lang="en-US" dirty="0">
                <a:latin typeface="Times New Roman" pitchFamily="18" charset="0"/>
                <a:ea typeface="Calibri" pitchFamily="34" charset="0"/>
                <a:cs typeface="Calibri" pitchFamily="34" charset="0"/>
              </a:rPr>
              <a:t>of </a:t>
            </a:r>
            <a:r>
              <a:rPr lang="en-US" dirty="0" smtClean="0">
                <a:latin typeface="Times New Roman" pitchFamily="18" charset="0"/>
                <a:ea typeface="Calibri" pitchFamily="34" charset="0"/>
                <a:cs typeface="Calibri" pitchFamily="34" charset="0"/>
              </a:rPr>
              <a:t>international site survey standards and guidelines.</a:t>
            </a:r>
          </a:p>
          <a:p>
            <a:pPr eaLnBrk="0" hangingPunct="0">
              <a:buFontTx/>
              <a:buChar char="•"/>
            </a:pPr>
            <a:endParaRPr lang="en-US" dirty="0">
              <a:latin typeface="Times New Roman" pitchFamily="18" charset="0"/>
              <a:ea typeface="Calibri" pitchFamily="34" charset="0"/>
              <a:cs typeface="Calibri" pitchFamily="34" charset="0"/>
            </a:endParaRPr>
          </a:p>
          <a:p>
            <a:pPr eaLnBrk="0" hangingPunct="0">
              <a:buFontTx/>
              <a:buChar char="•"/>
            </a:pPr>
            <a:r>
              <a:rPr lang="en-US" dirty="0" smtClean="0">
                <a:latin typeface="Times New Roman" pitchFamily="18" charset="0"/>
                <a:ea typeface="Calibri" pitchFamily="34" charset="0"/>
                <a:cs typeface="Calibri" pitchFamily="34" charset="0"/>
              </a:rPr>
              <a:t>To develop guidelines and </a:t>
            </a:r>
            <a:r>
              <a:rPr lang="en-US" dirty="0">
                <a:latin typeface="Times New Roman" pitchFamily="18" charset="0"/>
                <a:ea typeface="Calibri" pitchFamily="34" charset="0"/>
                <a:cs typeface="Calibri" pitchFamily="34" charset="0"/>
              </a:rPr>
              <a:t>training tools </a:t>
            </a:r>
            <a:r>
              <a:rPr lang="en-US" dirty="0" smtClean="0">
                <a:latin typeface="Times New Roman" pitchFamily="18" charset="0"/>
                <a:ea typeface="Calibri" pitchFamily="34" charset="0"/>
                <a:cs typeface="Calibri" pitchFamily="34" charset="0"/>
              </a:rPr>
              <a:t>to ensure continuity within the NGS and facilitate transfer of technology.</a:t>
            </a:r>
          </a:p>
          <a:p>
            <a:pPr eaLnBrk="0" hangingPunct="0">
              <a:buFontTx/>
              <a:buChar char="•"/>
            </a:pPr>
            <a:endParaRPr lang="en-US" dirty="0">
              <a:latin typeface="Times New Roman" pitchFamily="18" charset="0"/>
              <a:ea typeface="Calibri" pitchFamily="34" charset="0"/>
              <a:cs typeface="Calibri" pitchFamily="34" charset="0"/>
            </a:endParaRPr>
          </a:p>
          <a:p>
            <a:pPr eaLnBrk="0" hangingPunct="0">
              <a:buFontTx/>
              <a:buChar char="•"/>
            </a:pPr>
            <a:r>
              <a:rPr lang="en-US" dirty="0" smtClean="0">
                <a:latin typeface="Times New Roman" pitchFamily="18" charset="0"/>
                <a:ea typeface="Calibri" pitchFamily="34" charset="0"/>
                <a:cs typeface="Calibri" pitchFamily="34" charset="0"/>
              </a:rPr>
              <a:t>To incorporate emerging technology and develop techniques to improve survey precision and expediency.</a:t>
            </a:r>
            <a:endParaRPr lang="en-US" dirty="0"/>
          </a:p>
          <a:p>
            <a:pPr eaLnBrk="0" hangingPunct="0"/>
            <a:endParaRPr lang="en-US" dirty="0"/>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69925" y="5524500"/>
            <a:ext cx="8016876" cy="707886"/>
          </a:xfrm>
          <a:prstGeom prst="rect">
            <a:avLst/>
          </a:prstGeom>
          <a:noFill/>
        </p:spPr>
        <p:txBody>
          <a:bodyPr wrap="square" rtlCol="0">
            <a:spAutoFit/>
          </a:bodyPr>
          <a:lstStyle/>
          <a:p>
            <a:pPr algn="ctr"/>
            <a:r>
              <a:rPr lang="en-US" sz="4000" dirty="0" smtClean="0"/>
              <a:t>Two massive radio telescopes</a:t>
            </a:r>
            <a:endParaRPr lang="en-US" sz="4000" dirty="0"/>
          </a:p>
        </p:txBody>
      </p:sp>
      <p:pic>
        <p:nvPicPr>
          <p:cNvPr id="5124" name="Picture 4" descr="Image result for how thick is a dime"/>
          <p:cNvPicPr>
            <a:picLocks noChangeAspect="1" noChangeArrowheads="1"/>
          </p:cNvPicPr>
          <p:nvPr/>
        </p:nvPicPr>
        <p:blipFill rotWithShape="1">
          <a:blip r:embed="rId3">
            <a:extLst>
              <a:ext uri="{28A0092B-C50C-407E-A947-70E740481C1C}">
                <a14:useLocalDpi xmlns:a14="http://schemas.microsoft.com/office/drawing/2010/main" val="0"/>
              </a:ext>
            </a:extLst>
          </a:blip>
          <a:srcRect l="52407"/>
          <a:stretch/>
        </p:blipFill>
        <p:spPr bwMode="auto">
          <a:xfrm>
            <a:off x="6657976" y="4552224"/>
            <a:ext cx="1933574" cy="1026978"/>
          </a:xfrm>
          <a:prstGeom prst="rect">
            <a:avLst/>
          </a:prstGeom>
          <a:noFill/>
          <a:extLst>
            <a:ext uri="{909E8E84-426E-40DD-AFC4-6F175D3DCCD1}">
              <a14:hiddenFill xmlns:a14="http://schemas.microsoft.com/office/drawing/2010/main">
                <a:solidFill>
                  <a:srgbClr val="FFFFFF"/>
                </a:solidFill>
              </a14:hiddenFill>
            </a:ext>
          </a:extLst>
        </p:spPr>
      </p:pic>
      <p:pic>
        <p:nvPicPr>
          <p:cNvPr id="5128" name="Picture 8" descr="Image result for kokee radio telescop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19688" y="528934"/>
            <a:ext cx="6608458" cy="43002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547080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80975" y="3799791"/>
            <a:ext cx="3609975" cy="2554545"/>
          </a:xfrm>
          <a:prstGeom prst="rect">
            <a:avLst/>
          </a:prstGeom>
        </p:spPr>
        <p:txBody>
          <a:bodyPr wrap="square">
            <a:spAutoFit/>
          </a:bodyPr>
          <a:lstStyle/>
          <a:p>
            <a:pPr lvl="0" algn="ctr">
              <a:defRPr/>
            </a:pPr>
            <a:r>
              <a:rPr lang="en-US" sz="4000" dirty="0" smtClean="0">
                <a:solidFill>
                  <a:prstClr val="black"/>
                </a:solidFill>
              </a:rPr>
              <a:t>Start with Quality</a:t>
            </a:r>
          </a:p>
          <a:p>
            <a:pPr lvl="0" algn="ctr">
              <a:defRPr/>
            </a:pPr>
            <a:r>
              <a:rPr lang="en-US" sz="4000" dirty="0" smtClean="0">
                <a:solidFill>
                  <a:prstClr val="black"/>
                </a:solidFill>
              </a:rPr>
              <a:t> Equipment and Instrumentation</a:t>
            </a:r>
            <a:endParaRPr lang="en-US" sz="4000" dirty="0">
              <a:solidFill>
                <a:prstClr val="black"/>
              </a:solidFill>
            </a:endParaRPr>
          </a:p>
        </p:txBody>
      </p:sp>
      <p:pic>
        <p:nvPicPr>
          <p:cNvPr id="6152" name="Picture 8" descr="Image result for tdm5005"/>
          <p:cNvPicPr>
            <a:picLocks noChangeAspect="1" noChangeArrowheads="1"/>
          </p:cNvPicPr>
          <p:nvPr/>
        </p:nvPicPr>
        <p:blipFill rotWithShape="1">
          <a:blip r:embed="rId3">
            <a:extLst>
              <a:ext uri="{28A0092B-C50C-407E-A947-70E740481C1C}">
                <a14:useLocalDpi xmlns:a14="http://schemas.microsoft.com/office/drawing/2010/main" val="0"/>
              </a:ext>
            </a:extLst>
          </a:blip>
          <a:srcRect l="29346" t="18387"/>
          <a:stretch/>
        </p:blipFill>
        <p:spPr bwMode="auto">
          <a:xfrm>
            <a:off x="2581275" y="495300"/>
            <a:ext cx="2813050" cy="263525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581275" y="3130550"/>
            <a:ext cx="2813050" cy="646331"/>
          </a:xfrm>
          <a:prstGeom prst="rect">
            <a:avLst/>
          </a:prstGeom>
          <a:noFill/>
        </p:spPr>
        <p:txBody>
          <a:bodyPr wrap="square" rtlCol="0">
            <a:spAutoFit/>
          </a:bodyPr>
          <a:lstStyle/>
          <a:p>
            <a:pPr algn="ctr"/>
            <a:r>
              <a:rPr lang="en-US" dirty="0" smtClean="0"/>
              <a:t>High-precision, dual compensated tachymeter </a:t>
            </a:r>
            <a:endParaRPr lang="en-US" dirty="0"/>
          </a:p>
        </p:txBody>
      </p:sp>
      <p:pic>
        <p:nvPicPr>
          <p:cNvPr id="6154" name="Picture 10" descr="Image result for gph1p precision reflecto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94325" y="495300"/>
            <a:ext cx="2635250" cy="2635250"/>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5216525" y="3107640"/>
            <a:ext cx="2813050" cy="646331"/>
          </a:xfrm>
          <a:prstGeom prst="rect">
            <a:avLst/>
          </a:prstGeom>
          <a:noFill/>
        </p:spPr>
        <p:txBody>
          <a:bodyPr wrap="square" rtlCol="0">
            <a:spAutoFit/>
          </a:bodyPr>
          <a:lstStyle/>
          <a:p>
            <a:pPr algn="ctr"/>
            <a:r>
              <a:rPr lang="en-US" dirty="0" smtClean="0"/>
              <a:t>High-precision target/reflector</a:t>
            </a:r>
            <a:endParaRPr lang="en-US" dirty="0"/>
          </a:p>
        </p:txBody>
      </p:sp>
      <p:sp>
        <p:nvSpPr>
          <p:cNvPr id="20" name="TextBox 19"/>
          <p:cNvSpPr txBox="1"/>
          <p:nvPr/>
        </p:nvSpPr>
        <p:spPr>
          <a:xfrm>
            <a:off x="4067176" y="4403716"/>
            <a:ext cx="1327150" cy="2031325"/>
          </a:xfrm>
          <a:prstGeom prst="rect">
            <a:avLst/>
          </a:prstGeom>
          <a:noFill/>
        </p:spPr>
        <p:txBody>
          <a:bodyPr wrap="square" rtlCol="0">
            <a:spAutoFit/>
          </a:bodyPr>
          <a:lstStyle/>
          <a:p>
            <a:pPr algn="ctr"/>
            <a:r>
              <a:rPr lang="en-US" dirty="0" smtClean="0"/>
              <a:t>Ability to precisely center instruments over a ground point</a:t>
            </a:r>
            <a:endParaRPr lang="en-US" dirty="0"/>
          </a:p>
        </p:txBody>
      </p:sp>
      <p:pic>
        <p:nvPicPr>
          <p:cNvPr id="4" name="Picture 3"/>
          <p:cNvPicPr>
            <a:picLocks noChangeAspect="1"/>
          </p:cNvPicPr>
          <p:nvPr/>
        </p:nvPicPr>
        <p:blipFill rotWithShape="1">
          <a:blip r:embed="rId5" cstate="print">
            <a:extLst>
              <a:ext uri="{28A0092B-C50C-407E-A947-70E740481C1C}">
                <a14:useLocalDpi xmlns:a14="http://schemas.microsoft.com/office/drawing/2010/main" val="0"/>
              </a:ext>
            </a:extLst>
          </a:blip>
          <a:srcRect t="16469"/>
          <a:stretch/>
        </p:blipFill>
        <p:spPr>
          <a:xfrm>
            <a:off x="5394325" y="3799791"/>
            <a:ext cx="2635250" cy="2934996"/>
          </a:xfrm>
          <a:prstGeom prst="rect">
            <a:avLst/>
          </a:prstGeom>
        </p:spPr>
      </p:pic>
    </p:spTree>
    <p:extLst>
      <p:ext uri="{BB962C8B-B14F-4D97-AF65-F5344CB8AC3E}">
        <p14:creationId xmlns:p14="http://schemas.microsoft.com/office/powerpoint/2010/main" val="313540210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2000" y="990600"/>
            <a:ext cx="7772400" cy="4876800"/>
          </a:xfrm>
        </p:spPr>
        <p:txBody>
          <a:bodyPr anchor="t"/>
          <a:lstStyle/>
          <a:p>
            <a:r>
              <a:rPr lang="en-US" sz="3600" b="1" u="sng" dirty="0">
                <a:solidFill>
                  <a:srgbClr val="0070C0"/>
                </a:solidFill>
              </a:rPr>
              <a:t>NOAA</a:t>
            </a:r>
            <a:r>
              <a:rPr lang="en-US" sz="3600" dirty="0">
                <a:solidFill>
                  <a:schemeClr val="tx1"/>
                </a:solidFill>
              </a:rPr>
              <a:t>’s NGS IERS Site </a:t>
            </a:r>
            <a:r>
              <a:rPr lang="en-US" sz="3600" dirty="0" smtClean="0">
                <a:solidFill>
                  <a:schemeClr val="tx1"/>
                </a:solidFill>
              </a:rPr>
              <a:t>Surveys Program</a:t>
            </a:r>
            <a:endParaRPr lang="en-US" sz="3600" dirty="0">
              <a:solidFill>
                <a:schemeClr val="tx1"/>
              </a:solidFill>
            </a:endParaRPr>
          </a:p>
          <a:p>
            <a:endParaRPr lang="en-US" dirty="0" smtClean="0">
              <a:solidFill>
                <a:schemeClr val="tx1"/>
              </a:solidFill>
              <a:latin typeface="+mj-lt"/>
            </a:endParaRPr>
          </a:p>
          <a:p>
            <a:endParaRPr lang="en-US" dirty="0">
              <a:solidFill>
                <a:schemeClr val="tx1"/>
              </a:solidFill>
              <a:latin typeface="+mj-lt"/>
            </a:endParaRPr>
          </a:p>
          <a:p>
            <a:endParaRPr lang="en-US" dirty="0" smtClean="0">
              <a:solidFill>
                <a:schemeClr val="tx1"/>
              </a:solidFill>
              <a:latin typeface="+mj-lt"/>
            </a:endParaRPr>
          </a:p>
          <a:p>
            <a:endParaRPr lang="en-US" dirty="0">
              <a:solidFill>
                <a:schemeClr val="tx1"/>
              </a:solidFill>
              <a:latin typeface="+mj-lt"/>
            </a:endParaRPr>
          </a:p>
          <a:p>
            <a:pPr algn="ctr"/>
            <a:r>
              <a:rPr lang="en-US" sz="2800" b="1" dirty="0" smtClean="0">
                <a:solidFill>
                  <a:srgbClr val="0070C0"/>
                </a:solidFill>
                <a:latin typeface="+mj-lt"/>
              </a:rPr>
              <a:t>N</a:t>
            </a:r>
            <a:r>
              <a:rPr lang="en-US" sz="2800" dirty="0" smtClean="0">
                <a:solidFill>
                  <a:schemeClr val="tx1"/>
                </a:solidFill>
                <a:latin typeface="+mj-lt"/>
              </a:rPr>
              <a:t>ational </a:t>
            </a:r>
            <a:r>
              <a:rPr lang="en-US" sz="2800" b="1" dirty="0" smtClean="0">
                <a:solidFill>
                  <a:srgbClr val="0070C0"/>
                </a:solidFill>
                <a:latin typeface="+mj-lt"/>
              </a:rPr>
              <a:t>O</a:t>
            </a:r>
            <a:r>
              <a:rPr lang="en-US" sz="2800" dirty="0" smtClean="0">
                <a:solidFill>
                  <a:schemeClr val="tx1"/>
                </a:solidFill>
                <a:latin typeface="+mj-lt"/>
              </a:rPr>
              <a:t>ceanic and </a:t>
            </a:r>
            <a:r>
              <a:rPr lang="en-US" sz="2800" b="1" dirty="0" smtClean="0">
                <a:solidFill>
                  <a:srgbClr val="0070C0"/>
                </a:solidFill>
                <a:latin typeface="+mj-lt"/>
              </a:rPr>
              <a:t>A</a:t>
            </a:r>
            <a:r>
              <a:rPr lang="en-US" sz="2800" dirty="0" smtClean="0">
                <a:solidFill>
                  <a:schemeClr val="tx1"/>
                </a:solidFill>
                <a:latin typeface="+mj-lt"/>
              </a:rPr>
              <a:t>tmospheric </a:t>
            </a:r>
            <a:r>
              <a:rPr lang="en-US" sz="2800" b="1" dirty="0" smtClean="0">
                <a:solidFill>
                  <a:srgbClr val="0070C0"/>
                </a:solidFill>
                <a:latin typeface="+mj-lt"/>
              </a:rPr>
              <a:t>A</a:t>
            </a:r>
            <a:r>
              <a:rPr lang="en-US" sz="2800" dirty="0" smtClean="0">
                <a:solidFill>
                  <a:schemeClr val="tx1"/>
                </a:solidFill>
                <a:latin typeface="+mj-lt"/>
              </a:rPr>
              <a:t>dministration</a:t>
            </a:r>
          </a:p>
          <a:p>
            <a:pPr algn="ctr"/>
            <a:r>
              <a:rPr lang="en-US" dirty="0" smtClean="0">
                <a:solidFill>
                  <a:schemeClr val="tx1"/>
                </a:solidFill>
                <a:latin typeface="+mj-lt"/>
              </a:rPr>
              <a:t>U.S. Department of Commerce</a:t>
            </a:r>
          </a:p>
          <a:p>
            <a:endParaRPr lang="en-US" dirty="0">
              <a:solidFill>
                <a:schemeClr val="tx1"/>
              </a:solidFill>
              <a:latin typeface="+mj-lt"/>
            </a:endParaRPr>
          </a:p>
          <a:p>
            <a:endParaRPr lang="en-US" dirty="0">
              <a:solidFill>
                <a:schemeClr val="tx1"/>
              </a:solidFill>
              <a:latin typeface="+mj-lt"/>
            </a:endParaRPr>
          </a:p>
        </p:txBody>
      </p:sp>
      <p:pic>
        <p:nvPicPr>
          <p:cNvPr id="3090" name="Picture 18" descr="Image result for noaa"/>
          <p:cNvPicPr>
            <a:picLocks noChangeAspect="1" noChangeArrowheads="1"/>
          </p:cNvPicPr>
          <p:nvPr/>
        </p:nvPicPr>
        <p:blipFill rotWithShape="1">
          <a:blip r:embed="rId3">
            <a:extLst>
              <a:ext uri="{28A0092B-C50C-407E-A947-70E740481C1C}">
                <a14:useLocalDpi xmlns:a14="http://schemas.microsoft.com/office/drawing/2010/main" val="0"/>
              </a:ext>
            </a:extLst>
          </a:blip>
          <a:srcRect b="31111"/>
          <a:stretch/>
        </p:blipFill>
        <p:spPr bwMode="auto">
          <a:xfrm>
            <a:off x="3576637" y="4200525"/>
            <a:ext cx="2143125" cy="14763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1466248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50552" y="4036607"/>
            <a:ext cx="3701088" cy="1938992"/>
          </a:xfrm>
          <a:prstGeom prst="rect">
            <a:avLst/>
          </a:prstGeom>
        </p:spPr>
        <p:txBody>
          <a:bodyPr wrap="square">
            <a:spAutoFit/>
          </a:bodyPr>
          <a:lstStyle/>
          <a:p>
            <a:pPr lvl="0" algn="ctr">
              <a:defRPr/>
            </a:pPr>
            <a:r>
              <a:rPr lang="en-US" sz="4000" dirty="0" smtClean="0">
                <a:solidFill>
                  <a:prstClr val="black"/>
                </a:solidFill>
              </a:rPr>
              <a:t>Incorporate Innovative Technology</a:t>
            </a:r>
            <a:endParaRPr lang="en-US" sz="4000" dirty="0">
              <a:solidFill>
                <a:prstClr val="black"/>
              </a:solidFill>
            </a:endParaRPr>
          </a:p>
        </p:txBody>
      </p:sp>
      <p:sp>
        <p:nvSpPr>
          <p:cNvPr id="3" name="TextBox 2"/>
          <p:cNvSpPr txBox="1"/>
          <p:nvPr/>
        </p:nvSpPr>
        <p:spPr>
          <a:xfrm>
            <a:off x="3940878" y="6021360"/>
            <a:ext cx="4923032" cy="646331"/>
          </a:xfrm>
          <a:prstGeom prst="rect">
            <a:avLst/>
          </a:prstGeom>
          <a:noFill/>
        </p:spPr>
        <p:txBody>
          <a:bodyPr wrap="square" rtlCol="0">
            <a:spAutoFit/>
          </a:bodyPr>
          <a:lstStyle/>
          <a:p>
            <a:pPr algn="ctr"/>
            <a:r>
              <a:rPr lang="en-US" dirty="0" smtClean="0"/>
              <a:t>High-precision target/reflector bar ready to “scribe circles” around the azimuth axis</a:t>
            </a:r>
            <a:endParaRPr lang="en-US" dirty="0"/>
          </a:p>
        </p:txBody>
      </p:sp>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51639" y="2288380"/>
            <a:ext cx="4912271" cy="3732980"/>
          </a:xfrm>
          <a:prstGeom prst="rect">
            <a:avLst/>
          </a:prstGeom>
        </p:spPr>
      </p:pic>
      <p:grpSp>
        <p:nvGrpSpPr>
          <p:cNvPr id="6" name="Group 5"/>
          <p:cNvGrpSpPr/>
          <p:nvPr/>
        </p:nvGrpSpPr>
        <p:grpSpPr>
          <a:xfrm>
            <a:off x="250551" y="0"/>
            <a:ext cx="3715626" cy="4086225"/>
            <a:chOff x="250551" y="0"/>
            <a:chExt cx="3715626" cy="4086225"/>
          </a:xfrm>
        </p:grpSpPr>
        <p:pic>
          <p:nvPicPr>
            <p:cNvPr id="2" name="Picture 1"/>
            <p:cNvPicPr>
              <a:picLocks noChangeAspect="1"/>
            </p:cNvPicPr>
            <p:nvPr/>
          </p:nvPicPr>
          <p:blipFill rotWithShape="1">
            <a:blip r:embed="rId4" cstate="print">
              <a:extLst>
                <a:ext uri="{28A0092B-C50C-407E-A947-70E740481C1C}">
                  <a14:useLocalDpi xmlns:a14="http://schemas.microsoft.com/office/drawing/2010/main" val="0"/>
                </a:ext>
              </a:extLst>
            </a:blip>
            <a:srcRect l="23145" r="8657"/>
            <a:stretch/>
          </p:blipFill>
          <p:spPr>
            <a:xfrm>
              <a:off x="250551" y="0"/>
              <a:ext cx="3715626" cy="4086225"/>
            </a:xfrm>
            <a:prstGeom prst="rect">
              <a:avLst/>
            </a:prstGeom>
          </p:spPr>
        </p:pic>
        <p:sp>
          <p:nvSpPr>
            <p:cNvPr id="11" name="Oval 10"/>
            <p:cNvSpPr/>
            <p:nvPr/>
          </p:nvSpPr>
          <p:spPr>
            <a:xfrm>
              <a:off x="1567695" y="1834772"/>
              <a:ext cx="533400" cy="533400"/>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5" name="Picture 4"/>
          <p:cNvPicPr>
            <a:picLocks noChangeAspect="1"/>
          </p:cNvPicPr>
          <p:nvPr/>
        </p:nvPicPr>
        <p:blipFill rotWithShape="1">
          <a:blip r:embed="rId5" cstate="print">
            <a:extLst>
              <a:ext uri="{28A0092B-C50C-407E-A947-70E740481C1C}">
                <a14:useLocalDpi xmlns:a14="http://schemas.microsoft.com/office/drawing/2010/main" val="0"/>
              </a:ext>
            </a:extLst>
          </a:blip>
          <a:srcRect l="3445" t="24671" b="15487"/>
          <a:stretch/>
        </p:blipFill>
        <p:spPr>
          <a:xfrm>
            <a:off x="3951639" y="-1"/>
            <a:ext cx="4923032" cy="2288381"/>
          </a:xfrm>
          <a:prstGeom prst="rect">
            <a:avLst/>
          </a:prstGeom>
        </p:spPr>
      </p:pic>
    </p:spTree>
    <p:extLst>
      <p:ext uri="{BB962C8B-B14F-4D97-AF65-F5344CB8AC3E}">
        <p14:creationId xmlns:p14="http://schemas.microsoft.com/office/powerpoint/2010/main" val="52636478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18106"/>
          <a:stretch/>
        </p:blipFill>
        <p:spPr>
          <a:xfrm>
            <a:off x="2324100" y="477562"/>
            <a:ext cx="6686550" cy="6123652"/>
          </a:xfrm>
          <a:prstGeom prst="rect">
            <a:avLst/>
          </a:prstGeom>
        </p:spPr>
      </p:pic>
      <p:sp>
        <p:nvSpPr>
          <p:cNvPr id="14" name="TextBox 13"/>
          <p:cNvSpPr txBox="1"/>
          <p:nvPr/>
        </p:nvSpPr>
        <p:spPr>
          <a:xfrm>
            <a:off x="0" y="4292890"/>
            <a:ext cx="2324100" cy="2308324"/>
          </a:xfrm>
          <a:prstGeom prst="rect">
            <a:avLst/>
          </a:prstGeom>
          <a:noFill/>
        </p:spPr>
        <p:txBody>
          <a:bodyPr wrap="square" rtlCol="0">
            <a:spAutoFit/>
          </a:bodyPr>
          <a:lstStyle/>
          <a:p>
            <a:pPr algn="ctr"/>
            <a:r>
              <a:rPr lang="en-US" sz="3600" dirty="0" smtClean="0"/>
              <a:t>Preparing to Observe Azimuth Axis</a:t>
            </a:r>
            <a:endParaRPr lang="en-US" sz="3600" dirty="0"/>
          </a:p>
        </p:txBody>
      </p:sp>
    </p:spTree>
    <p:extLst>
      <p:ext uri="{BB962C8B-B14F-4D97-AF65-F5344CB8AC3E}">
        <p14:creationId xmlns:p14="http://schemas.microsoft.com/office/powerpoint/2010/main" val="276980788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Title 1"/>
          <p:cNvSpPr>
            <a:spLocks noGrp="1"/>
          </p:cNvSpPr>
          <p:nvPr>
            <p:ph type="title"/>
          </p:nvPr>
        </p:nvSpPr>
        <p:spPr>
          <a:xfrm>
            <a:off x="307975" y="171450"/>
            <a:ext cx="8229600" cy="1143000"/>
          </a:xfrm>
        </p:spPr>
        <p:txBody>
          <a:bodyPr/>
          <a:lstStyle/>
          <a:p>
            <a:pPr eaLnBrk="1" hangingPunct="1"/>
            <a:r>
              <a:rPr lang="en-US" sz="4000" dirty="0" smtClean="0"/>
              <a:t>AZIMUTH AXIS – Geometrical Model</a:t>
            </a:r>
            <a:endParaRPr lang="en-AU" sz="4000" dirty="0" smtClean="0"/>
          </a:p>
        </p:txBody>
      </p:sp>
      <p:sp>
        <p:nvSpPr>
          <p:cNvPr id="51203" name="Footer Placeholder 3"/>
          <p:cNvSpPr>
            <a:spLocks noGrp="1"/>
          </p:cNvSpPr>
          <p:nvPr>
            <p:ph type="ftr" sz="quarter" idx="10"/>
          </p:nvPr>
        </p:nvSpPr>
        <p:spPr>
          <a:noFill/>
          <a:ln>
            <a:miter lim="800000"/>
            <a:headEnd/>
            <a:tailEnd/>
          </a:ln>
        </p:spPr>
        <p:txBody>
          <a:bodyPr/>
          <a:lstStyle/>
          <a:p>
            <a:r>
              <a:rPr lang="en-AU"/>
              <a:t>IERS Workshop – Paris 2013</a:t>
            </a:r>
          </a:p>
        </p:txBody>
      </p:sp>
      <p:sp>
        <p:nvSpPr>
          <p:cNvPr id="52531" name="Freeform 6"/>
          <p:cNvSpPr>
            <a:spLocks/>
          </p:cNvSpPr>
          <p:nvPr/>
        </p:nvSpPr>
        <p:spPr bwMode="auto">
          <a:xfrm>
            <a:off x="4402138" y="1206500"/>
            <a:ext cx="522287" cy="357188"/>
          </a:xfrm>
          <a:custGeom>
            <a:avLst/>
            <a:gdLst>
              <a:gd name="T0" fmla="*/ 437 w 437"/>
              <a:gd name="T1" fmla="*/ 352 h 352"/>
              <a:gd name="T2" fmla="*/ 0 w 437"/>
              <a:gd name="T3" fmla="*/ 226 h 352"/>
              <a:gd name="T4" fmla="*/ 0 w 437"/>
              <a:gd name="T5" fmla="*/ 154 h 352"/>
              <a:gd name="T6" fmla="*/ 291 w 437"/>
              <a:gd name="T7" fmla="*/ 35 h 352"/>
              <a:gd name="T8" fmla="*/ 291 w 437"/>
              <a:gd name="T9" fmla="*/ 0 h 352"/>
              <a:gd name="T10" fmla="*/ 437 w 437"/>
              <a:gd name="T11" fmla="*/ 64 h 352"/>
              <a:gd name="T12" fmla="*/ 291 w 437"/>
              <a:gd name="T13" fmla="*/ 143 h 352"/>
              <a:gd name="T14" fmla="*/ 291 w 437"/>
              <a:gd name="T15" fmla="*/ 107 h 352"/>
              <a:gd name="T16" fmla="*/ 18 w 437"/>
              <a:gd name="T17" fmla="*/ 190 h 352"/>
              <a:gd name="T18" fmla="*/ 18 w 437"/>
              <a:gd name="T19" fmla="*/ 190 h 352"/>
              <a:gd name="T20" fmla="*/ 437 w 437"/>
              <a:gd name="T21" fmla="*/ 280 h 352"/>
              <a:gd name="T22" fmla="*/ 437 w 437"/>
              <a:gd name="T23"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 h="352">
                <a:moveTo>
                  <a:pt x="437" y="352"/>
                </a:moveTo>
                <a:cubicBezTo>
                  <a:pt x="196" y="352"/>
                  <a:pt x="0" y="295"/>
                  <a:pt x="0" y="226"/>
                </a:cubicBezTo>
                <a:lnTo>
                  <a:pt x="0" y="154"/>
                </a:lnTo>
                <a:cubicBezTo>
                  <a:pt x="0" y="101"/>
                  <a:pt x="117" y="53"/>
                  <a:pt x="291" y="35"/>
                </a:cubicBezTo>
                <a:lnTo>
                  <a:pt x="291" y="0"/>
                </a:lnTo>
                <a:lnTo>
                  <a:pt x="437" y="64"/>
                </a:lnTo>
                <a:lnTo>
                  <a:pt x="291" y="143"/>
                </a:lnTo>
                <a:lnTo>
                  <a:pt x="291" y="107"/>
                </a:lnTo>
                <a:cubicBezTo>
                  <a:pt x="160" y="121"/>
                  <a:pt x="58" y="151"/>
                  <a:pt x="18" y="190"/>
                </a:cubicBezTo>
                <a:lnTo>
                  <a:pt x="18" y="190"/>
                </a:lnTo>
                <a:cubicBezTo>
                  <a:pt x="74" y="243"/>
                  <a:pt x="244" y="280"/>
                  <a:pt x="437" y="280"/>
                </a:cubicBezTo>
                <a:lnTo>
                  <a:pt x="437" y="352"/>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33" name="Freeform 8"/>
          <p:cNvSpPr>
            <a:spLocks/>
          </p:cNvSpPr>
          <p:nvPr/>
        </p:nvSpPr>
        <p:spPr bwMode="auto">
          <a:xfrm>
            <a:off x="4402138" y="1206500"/>
            <a:ext cx="522287" cy="357188"/>
          </a:xfrm>
          <a:custGeom>
            <a:avLst/>
            <a:gdLst>
              <a:gd name="T0" fmla="*/ 437 w 437"/>
              <a:gd name="T1" fmla="*/ 352 h 352"/>
              <a:gd name="T2" fmla="*/ 0 w 437"/>
              <a:gd name="T3" fmla="*/ 226 h 352"/>
              <a:gd name="T4" fmla="*/ 0 w 437"/>
              <a:gd name="T5" fmla="*/ 154 h 352"/>
              <a:gd name="T6" fmla="*/ 291 w 437"/>
              <a:gd name="T7" fmla="*/ 35 h 352"/>
              <a:gd name="T8" fmla="*/ 291 w 437"/>
              <a:gd name="T9" fmla="*/ 0 h 352"/>
              <a:gd name="T10" fmla="*/ 437 w 437"/>
              <a:gd name="T11" fmla="*/ 64 h 352"/>
              <a:gd name="T12" fmla="*/ 291 w 437"/>
              <a:gd name="T13" fmla="*/ 143 h 352"/>
              <a:gd name="T14" fmla="*/ 291 w 437"/>
              <a:gd name="T15" fmla="*/ 107 h 352"/>
              <a:gd name="T16" fmla="*/ 18 w 437"/>
              <a:gd name="T17" fmla="*/ 190 h 352"/>
              <a:gd name="T18" fmla="*/ 18 w 437"/>
              <a:gd name="T19" fmla="*/ 190 h 352"/>
              <a:gd name="T20" fmla="*/ 437 w 437"/>
              <a:gd name="T21" fmla="*/ 280 h 352"/>
              <a:gd name="T22" fmla="*/ 437 w 437"/>
              <a:gd name="T23"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 h="352">
                <a:moveTo>
                  <a:pt x="437" y="352"/>
                </a:moveTo>
                <a:cubicBezTo>
                  <a:pt x="196" y="352"/>
                  <a:pt x="0" y="295"/>
                  <a:pt x="0" y="226"/>
                </a:cubicBezTo>
                <a:lnTo>
                  <a:pt x="0" y="154"/>
                </a:lnTo>
                <a:cubicBezTo>
                  <a:pt x="0" y="101"/>
                  <a:pt x="117" y="53"/>
                  <a:pt x="291" y="35"/>
                </a:cubicBezTo>
                <a:lnTo>
                  <a:pt x="291" y="0"/>
                </a:lnTo>
                <a:lnTo>
                  <a:pt x="437" y="64"/>
                </a:lnTo>
                <a:lnTo>
                  <a:pt x="291" y="143"/>
                </a:lnTo>
                <a:lnTo>
                  <a:pt x="291" y="107"/>
                </a:lnTo>
                <a:cubicBezTo>
                  <a:pt x="160" y="121"/>
                  <a:pt x="58" y="151"/>
                  <a:pt x="18" y="190"/>
                </a:cubicBezTo>
                <a:lnTo>
                  <a:pt x="18" y="190"/>
                </a:lnTo>
                <a:cubicBezTo>
                  <a:pt x="74" y="243"/>
                  <a:pt x="244" y="280"/>
                  <a:pt x="437" y="280"/>
                </a:cubicBezTo>
                <a:lnTo>
                  <a:pt x="437" y="352"/>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79" name="Freeform 406"/>
          <p:cNvSpPr>
            <a:spLocks/>
          </p:cNvSpPr>
          <p:nvPr/>
        </p:nvSpPr>
        <p:spPr bwMode="auto">
          <a:xfrm>
            <a:off x="4402138" y="1206500"/>
            <a:ext cx="522287" cy="357188"/>
          </a:xfrm>
          <a:custGeom>
            <a:avLst/>
            <a:gdLst>
              <a:gd name="T0" fmla="*/ 437 w 437"/>
              <a:gd name="T1" fmla="*/ 352 h 352"/>
              <a:gd name="T2" fmla="*/ 0 w 437"/>
              <a:gd name="T3" fmla="*/ 226 h 352"/>
              <a:gd name="T4" fmla="*/ 0 w 437"/>
              <a:gd name="T5" fmla="*/ 154 h 352"/>
              <a:gd name="T6" fmla="*/ 291 w 437"/>
              <a:gd name="T7" fmla="*/ 35 h 352"/>
              <a:gd name="T8" fmla="*/ 291 w 437"/>
              <a:gd name="T9" fmla="*/ 0 h 352"/>
              <a:gd name="T10" fmla="*/ 437 w 437"/>
              <a:gd name="T11" fmla="*/ 64 h 352"/>
              <a:gd name="T12" fmla="*/ 291 w 437"/>
              <a:gd name="T13" fmla="*/ 143 h 352"/>
              <a:gd name="T14" fmla="*/ 291 w 437"/>
              <a:gd name="T15" fmla="*/ 107 h 352"/>
              <a:gd name="T16" fmla="*/ 18 w 437"/>
              <a:gd name="T17" fmla="*/ 190 h 352"/>
              <a:gd name="T18" fmla="*/ 18 w 437"/>
              <a:gd name="T19" fmla="*/ 190 h 352"/>
              <a:gd name="T20" fmla="*/ 437 w 437"/>
              <a:gd name="T21" fmla="*/ 280 h 352"/>
              <a:gd name="T22" fmla="*/ 437 w 437"/>
              <a:gd name="T23"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 h="352">
                <a:moveTo>
                  <a:pt x="437" y="352"/>
                </a:moveTo>
                <a:cubicBezTo>
                  <a:pt x="196" y="352"/>
                  <a:pt x="0" y="295"/>
                  <a:pt x="0" y="226"/>
                </a:cubicBezTo>
                <a:lnTo>
                  <a:pt x="0" y="154"/>
                </a:lnTo>
                <a:cubicBezTo>
                  <a:pt x="0" y="101"/>
                  <a:pt x="117" y="53"/>
                  <a:pt x="291" y="35"/>
                </a:cubicBezTo>
                <a:lnTo>
                  <a:pt x="291" y="0"/>
                </a:lnTo>
                <a:lnTo>
                  <a:pt x="437" y="64"/>
                </a:lnTo>
                <a:lnTo>
                  <a:pt x="291" y="143"/>
                </a:lnTo>
                <a:lnTo>
                  <a:pt x="291" y="107"/>
                </a:lnTo>
                <a:cubicBezTo>
                  <a:pt x="160" y="121"/>
                  <a:pt x="58" y="151"/>
                  <a:pt x="18" y="190"/>
                </a:cubicBezTo>
                <a:lnTo>
                  <a:pt x="18" y="190"/>
                </a:lnTo>
                <a:cubicBezTo>
                  <a:pt x="74" y="243"/>
                  <a:pt x="244" y="280"/>
                  <a:pt x="437" y="280"/>
                </a:cubicBezTo>
                <a:lnTo>
                  <a:pt x="437" y="352"/>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1" name="Freeform 408"/>
          <p:cNvSpPr>
            <a:spLocks/>
          </p:cNvSpPr>
          <p:nvPr/>
        </p:nvSpPr>
        <p:spPr bwMode="auto">
          <a:xfrm>
            <a:off x="4402138" y="1206500"/>
            <a:ext cx="522287" cy="357188"/>
          </a:xfrm>
          <a:custGeom>
            <a:avLst/>
            <a:gdLst>
              <a:gd name="T0" fmla="*/ 437 w 437"/>
              <a:gd name="T1" fmla="*/ 352 h 352"/>
              <a:gd name="T2" fmla="*/ 0 w 437"/>
              <a:gd name="T3" fmla="*/ 226 h 352"/>
              <a:gd name="T4" fmla="*/ 0 w 437"/>
              <a:gd name="T5" fmla="*/ 154 h 352"/>
              <a:gd name="T6" fmla="*/ 291 w 437"/>
              <a:gd name="T7" fmla="*/ 35 h 352"/>
              <a:gd name="T8" fmla="*/ 291 w 437"/>
              <a:gd name="T9" fmla="*/ 0 h 352"/>
              <a:gd name="T10" fmla="*/ 437 w 437"/>
              <a:gd name="T11" fmla="*/ 64 h 352"/>
              <a:gd name="T12" fmla="*/ 291 w 437"/>
              <a:gd name="T13" fmla="*/ 143 h 352"/>
              <a:gd name="T14" fmla="*/ 291 w 437"/>
              <a:gd name="T15" fmla="*/ 107 h 352"/>
              <a:gd name="T16" fmla="*/ 18 w 437"/>
              <a:gd name="T17" fmla="*/ 190 h 352"/>
              <a:gd name="T18" fmla="*/ 18 w 437"/>
              <a:gd name="T19" fmla="*/ 190 h 352"/>
              <a:gd name="T20" fmla="*/ 437 w 437"/>
              <a:gd name="T21" fmla="*/ 280 h 352"/>
              <a:gd name="T22" fmla="*/ 437 w 437"/>
              <a:gd name="T23"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 h="352">
                <a:moveTo>
                  <a:pt x="437" y="352"/>
                </a:moveTo>
                <a:cubicBezTo>
                  <a:pt x="196" y="352"/>
                  <a:pt x="0" y="295"/>
                  <a:pt x="0" y="226"/>
                </a:cubicBezTo>
                <a:lnTo>
                  <a:pt x="0" y="154"/>
                </a:lnTo>
                <a:cubicBezTo>
                  <a:pt x="0" y="101"/>
                  <a:pt x="117" y="53"/>
                  <a:pt x="291" y="35"/>
                </a:cubicBezTo>
                <a:lnTo>
                  <a:pt x="291" y="0"/>
                </a:lnTo>
                <a:lnTo>
                  <a:pt x="437" y="64"/>
                </a:lnTo>
                <a:lnTo>
                  <a:pt x="291" y="143"/>
                </a:lnTo>
                <a:lnTo>
                  <a:pt x="291" y="107"/>
                </a:lnTo>
                <a:cubicBezTo>
                  <a:pt x="160" y="121"/>
                  <a:pt x="58" y="151"/>
                  <a:pt x="18" y="190"/>
                </a:cubicBezTo>
                <a:lnTo>
                  <a:pt x="18" y="190"/>
                </a:lnTo>
                <a:cubicBezTo>
                  <a:pt x="74" y="243"/>
                  <a:pt x="244" y="280"/>
                  <a:pt x="437" y="280"/>
                </a:cubicBezTo>
                <a:lnTo>
                  <a:pt x="437" y="352"/>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 name="Group 1"/>
          <p:cNvGrpSpPr/>
          <p:nvPr/>
        </p:nvGrpSpPr>
        <p:grpSpPr>
          <a:xfrm>
            <a:off x="3344863" y="1362075"/>
            <a:ext cx="2520951" cy="4676775"/>
            <a:chOff x="3344863" y="1362075"/>
            <a:chExt cx="2520951" cy="4676775"/>
          </a:xfrm>
        </p:grpSpPr>
        <p:sp>
          <p:nvSpPr>
            <p:cNvPr id="4" name="Freeform 5"/>
            <p:cNvSpPr>
              <a:spLocks noEditPoints="1"/>
            </p:cNvSpPr>
            <p:nvPr/>
          </p:nvSpPr>
          <p:spPr bwMode="auto">
            <a:xfrm>
              <a:off x="4581525" y="1398588"/>
              <a:ext cx="65087" cy="4614863"/>
            </a:xfrm>
            <a:custGeom>
              <a:avLst/>
              <a:gdLst>
                <a:gd name="T0" fmla="*/ 41 w 41"/>
                <a:gd name="T1" fmla="*/ 0 h 2907"/>
                <a:gd name="T2" fmla="*/ 18 w 41"/>
                <a:gd name="T3" fmla="*/ 2907 h 2907"/>
                <a:gd name="T4" fmla="*/ 12 w 41"/>
                <a:gd name="T5" fmla="*/ 2907 h 2907"/>
                <a:gd name="T6" fmla="*/ 35 w 41"/>
                <a:gd name="T7" fmla="*/ 0 h 2907"/>
                <a:gd name="T8" fmla="*/ 41 w 41"/>
                <a:gd name="T9" fmla="*/ 0 h 2907"/>
                <a:gd name="T10" fmla="*/ 29 w 41"/>
                <a:gd name="T11" fmla="*/ 0 h 2907"/>
                <a:gd name="T12" fmla="*/ 6 w 41"/>
                <a:gd name="T13" fmla="*/ 2907 h 2907"/>
                <a:gd name="T14" fmla="*/ 0 w 41"/>
                <a:gd name="T15" fmla="*/ 2907 h 2907"/>
                <a:gd name="T16" fmla="*/ 22 w 41"/>
                <a:gd name="T17" fmla="*/ 0 h 2907"/>
                <a:gd name="T18" fmla="*/ 29 w 41"/>
                <a:gd name="T19" fmla="*/ 0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907">
                  <a:moveTo>
                    <a:pt x="41" y="0"/>
                  </a:moveTo>
                  <a:lnTo>
                    <a:pt x="18" y="2907"/>
                  </a:lnTo>
                  <a:lnTo>
                    <a:pt x="12" y="2907"/>
                  </a:lnTo>
                  <a:lnTo>
                    <a:pt x="35" y="0"/>
                  </a:lnTo>
                  <a:lnTo>
                    <a:pt x="41" y="0"/>
                  </a:lnTo>
                  <a:close/>
                  <a:moveTo>
                    <a:pt x="29" y="0"/>
                  </a:moveTo>
                  <a:lnTo>
                    <a:pt x="6" y="2907"/>
                  </a:lnTo>
                  <a:lnTo>
                    <a:pt x="0" y="2907"/>
                  </a:lnTo>
                  <a:lnTo>
                    <a:pt x="22" y="0"/>
                  </a:lnTo>
                  <a:lnTo>
                    <a:pt x="29"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32" name="Freeform 7"/>
            <p:cNvSpPr>
              <a:spLocks/>
            </p:cNvSpPr>
            <p:nvPr/>
          </p:nvSpPr>
          <p:spPr bwMode="auto">
            <a:xfrm>
              <a:off x="4402138" y="1362075"/>
              <a:ext cx="522287" cy="201613"/>
            </a:xfrm>
            <a:custGeom>
              <a:avLst/>
              <a:gdLst>
                <a:gd name="T0" fmla="*/ 437 w 437"/>
                <a:gd name="T1" fmla="*/ 198 h 198"/>
                <a:gd name="T2" fmla="*/ 0 w 437"/>
                <a:gd name="T3" fmla="*/ 72 h 198"/>
                <a:gd name="T4" fmla="*/ 0 w 437"/>
                <a:gd name="T5" fmla="*/ 0 h 198"/>
                <a:gd name="T6" fmla="*/ 437 w 437"/>
                <a:gd name="T7" fmla="*/ 126 h 198"/>
                <a:gd name="T8" fmla="*/ 437 w 437"/>
                <a:gd name="T9" fmla="*/ 198 h 198"/>
              </a:gdLst>
              <a:ahLst/>
              <a:cxnLst>
                <a:cxn ang="0">
                  <a:pos x="T0" y="T1"/>
                </a:cxn>
                <a:cxn ang="0">
                  <a:pos x="T2" y="T3"/>
                </a:cxn>
                <a:cxn ang="0">
                  <a:pos x="T4" y="T5"/>
                </a:cxn>
                <a:cxn ang="0">
                  <a:pos x="T6" y="T7"/>
                </a:cxn>
                <a:cxn ang="0">
                  <a:pos x="T8" y="T9"/>
                </a:cxn>
              </a:cxnLst>
              <a:rect l="0" t="0" r="r" b="b"/>
              <a:pathLst>
                <a:path w="437" h="198">
                  <a:moveTo>
                    <a:pt x="437" y="198"/>
                  </a:moveTo>
                  <a:cubicBezTo>
                    <a:pt x="196" y="198"/>
                    <a:pt x="0" y="141"/>
                    <a:pt x="0" y="72"/>
                  </a:cubicBezTo>
                  <a:lnTo>
                    <a:pt x="0" y="0"/>
                  </a:lnTo>
                  <a:cubicBezTo>
                    <a:pt x="0" y="70"/>
                    <a:pt x="196" y="126"/>
                    <a:pt x="437" y="126"/>
                  </a:cubicBezTo>
                  <a:lnTo>
                    <a:pt x="437" y="198"/>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34" name="Freeform 9"/>
            <p:cNvSpPr>
              <a:spLocks/>
            </p:cNvSpPr>
            <p:nvPr/>
          </p:nvSpPr>
          <p:spPr bwMode="auto">
            <a:xfrm>
              <a:off x="4402138" y="1362075"/>
              <a:ext cx="20637" cy="36513"/>
            </a:xfrm>
            <a:custGeom>
              <a:avLst/>
              <a:gdLst>
                <a:gd name="T0" fmla="*/ 0 w 13"/>
                <a:gd name="T1" fmla="*/ 0 h 23"/>
                <a:gd name="T2" fmla="*/ 13 w 13"/>
                <a:gd name="T3" fmla="*/ 23 h 23"/>
              </a:gdLst>
              <a:ahLst/>
              <a:cxnLst>
                <a:cxn ang="0">
                  <a:pos x="T0" y="T1"/>
                </a:cxn>
                <a:cxn ang="0">
                  <a:pos x="T2" y="T3"/>
                </a:cxn>
              </a:cxnLst>
              <a:rect l="0" t="0" r="r" b="b"/>
              <a:pathLst>
                <a:path w="13" h="23">
                  <a:moveTo>
                    <a:pt x="0" y="0"/>
                  </a:moveTo>
                  <a:cubicBezTo>
                    <a:pt x="0" y="8"/>
                    <a:pt x="4" y="16"/>
                    <a:pt x="13" y="23"/>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2499" name="Group 41"/>
            <p:cNvGrpSpPr>
              <a:grpSpLocks/>
            </p:cNvGrpSpPr>
            <p:nvPr/>
          </p:nvGrpSpPr>
          <p:grpSpPr bwMode="auto">
            <a:xfrm>
              <a:off x="3344863" y="4491038"/>
              <a:ext cx="885825" cy="1023938"/>
              <a:chOff x="2107" y="2829"/>
              <a:chExt cx="558" cy="645"/>
            </a:xfrm>
          </p:grpSpPr>
          <p:grpSp>
            <p:nvGrpSpPr>
              <p:cNvPr id="52501" name="Group 13"/>
              <p:cNvGrpSpPr>
                <a:grpSpLocks/>
              </p:cNvGrpSpPr>
              <p:nvPr/>
            </p:nvGrpSpPr>
            <p:grpSpPr bwMode="auto">
              <a:xfrm>
                <a:off x="2633" y="2829"/>
                <a:ext cx="32" cy="19"/>
                <a:chOff x="2633" y="2829"/>
                <a:chExt cx="32" cy="19"/>
              </a:xfrm>
            </p:grpSpPr>
            <p:sp>
              <p:nvSpPr>
                <p:cNvPr id="52529" name="Freeform 11"/>
                <p:cNvSpPr>
                  <a:spLocks/>
                </p:cNvSpPr>
                <p:nvPr/>
              </p:nvSpPr>
              <p:spPr bwMode="auto">
                <a:xfrm>
                  <a:off x="2633" y="2829"/>
                  <a:ext cx="32" cy="19"/>
                </a:xfrm>
                <a:custGeom>
                  <a:avLst/>
                  <a:gdLst>
                    <a:gd name="T0" fmla="*/ 0 w 43"/>
                    <a:gd name="T1" fmla="*/ 14 h 29"/>
                    <a:gd name="T2" fmla="*/ 21 w 43"/>
                    <a:gd name="T3" fmla="*/ 0 h 29"/>
                    <a:gd name="T4" fmla="*/ 42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2"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30" name="Freeform 12"/>
                <p:cNvSpPr>
                  <a:spLocks/>
                </p:cNvSpPr>
                <p:nvPr/>
              </p:nvSpPr>
              <p:spPr bwMode="auto">
                <a:xfrm>
                  <a:off x="2633" y="2829"/>
                  <a:ext cx="32" cy="19"/>
                </a:xfrm>
                <a:custGeom>
                  <a:avLst/>
                  <a:gdLst>
                    <a:gd name="T0" fmla="*/ 0 w 32"/>
                    <a:gd name="T1" fmla="*/ 9 h 19"/>
                    <a:gd name="T2" fmla="*/ 16 w 32"/>
                    <a:gd name="T3" fmla="*/ 0 h 19"/>
                    <a:gd name="T4" fmla="*/ 31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1" y="10"/>
                      </a:cubicBezTo>
                      <a:cubicBezTo>
                        <a:pt x="31" y="15"/>
                        <a:pt x="25" y="19"/>
                        <a:pt x="16" y="19"/>
                      </a:cubicBezTo>
                      <a:cubicBezTo>
                        <a:pt x="6"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2" name="Group 16"/>
              <p:cNvGrpSpPr>
                <a:grpSpLocks/>
              </p:cNvGrpSpPr>
              <p:nvPr/>
            </p:nvGrpSpPr>
            <p:grpSpPr bwMode="auto">
              <a:xfrm>
                <a:off x="2324" y="2895"/>
                <a:ext cx="33" cy="18"/>
                <a:chOff x="2324" y="2895"/>
                <a:chExt cx="33" cy="18"/>
              </a:xfrm>
            </p:grpSpPr>
            <p:sp>
              <p:nvSpPr>
                <p:cNvPr id="52527" name="Freeform 14"/>
                <p:cNvSpPr>
                  <a:spLocks/>
                </p:cNvSpPr>
                <p:nvPr/>
              </p:nvSpPr>
              <p:spPr bwMode="auto">
                <a:xfrm>
                  <a:off x="2324" y="2895"/>
                  <a:ext cx="33" cy="18"/>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8" name="Freeform 15"/>
                <p:cNvSpPr>
                  <a:spLocks/>
                </p:cNvSpPr>
                <p:nvPr/>
              </p:nvSpPr>
              <p:spPr bwMode="auto">
                <a:xfrm>
                  <a:off x="2324" y="2895"/>
                  <a:ext cx="33" cy="18"/>
                </a:xfrm>
                <a:custGeom>
                  <a:avLst/>
                  <a:gdLst>
                    <a:gd name="T0" fmla="*/ 0 w 33"/>
                    <a:gd name="T1" fmla="*/ 9 h 18"/>
                    <a:gd name="T2" fmla="*/ 17 w 33"/>
                    <a:gd name="T3" fmla="*/ 0 h 18"/>
                    <a:gd name="T4" fmla="*/ 33 w 33"/>
                    <a:gd name="T5" fmla="*/ 9 h 18"/>
                    <a:gd name="T6" fmla="*/ 17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4"/>
                        <a:pt x="8" y="0"/>
                        <a:pt x="17" y="0"/>
                      </a:cubicBezTo>
                      <a:cubicBezTo>
                        <a:pt x="26" y="0"/>
                        <a:pt x="33" y="4"/>
                        <a:pt x="33" y="9"/>
                      </a:cubicBezTo>
                      <a:cubicBezTo>
                        <a:pt x="33" y="14"/>
                        <a:pt x="25" y="18"/>
                        <a:pt x="17" y="18"/>
                      </a:cubicBezTo>
                      <a:cubicBezTo>
                        <a:pt x="8"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3" name="Group 19"/>
              <p:cNvGrpSpPr>
                <a:grpSpLocks/>
              </p:cNvGrpSpPr>
              <p:nvPr/>
            </p:nvGrpSpPr>
            <p:grpSpPr bwMode="auto">
              <a:xfrm>
                <a:off x="2211" y="2973"/>
                <a:ext cx="32" cy="19"/>
                <a:chOff x="2211" y="2973"/>
                <a:chExt cx="32" cy="19"/>
              </a:xfrm>
            </p:grpSpPr>
            <p:sp>
              <p:nvSpPr>
                <p:cNvPr id="52525" name="Freeform 17"/>
                <p:cNvSpPr>
                  <a:spLocks/>
                </p:cNvSpPr>
                <p:nvPr/>
              </p:nvSpPr>
              <p:spPr bwMode="auto">
                <a:xfrm>
                  <a:off x="2211" y="2973"/>
                  <a:ext cx="32"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6" name="Freeform 18"/>
                <p:cNvSpPr>
                  <a:spLocks/>
                </p:cNvSpPr>
                <p:nvPr/>
              </p:nvSpPr>
              <p:spPr bwMode="auto">
                <a:xfrm>
                  <a:off x="2211" y="2973"/>
                  <a:ext cx="32" cy="19"/>
                </a:xfrm>
                <a:custGeom>
                  <a:avLst/>
                  <a:gdLst>
                    <a:gd name="T0" fmla="*/ 0 w 32"/>
                    <a:gd name="T1" fmla="*/ 9 h 19"/>
                    <a:gd name="T2" fmla="*/ 16 w 32"/>
                    <a:gd name="T3" fmla="*/ 0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5"/>
                        <a:pt x="24"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4" name="Group 22"/>
              <p:cNvGrpSpPr>
                <a:grpSpLocks/>
              </p:cNvGrpSpPr>
              <p:nvPr/>
            </p:nvGrpSpPr>
            <p:grpSpPr bwMode="auto">
              <a:xfrm>
                <a:off x="2128" y="3066"/>
                <a:ext cx="32" cy="18"/>
                <a:chOff x="2128" y="3066"/>
                <a:chExt cx="32" cy="18"/>
              </a:xfrm>
            </p:grpSpPr>
            <p:sp>
              <p:nvSpPr>
                <p:cNvPr id="52523" name="Freeform 20"/>
                <p:cNvSpPr>
                  <a:spLocks/>
                </p:cNvSpPr>
                <p:nvPr/>
              </p:nvSpPr>
              <p:spPr bwMode="auto">
                <a:xfrm>
                  <a:off x="2128" y="3066"/>
                  <a:ext cx="32" cy="18"/>
                </a:xfrm>
                <a:custGeom>
                  <a:avLst/>
                  <a:gdLst>
                    <a:gd name="T0" fmla="*/ 0 w 43"/>
                    <a:gd name="T1" fmla="*/ 14 h 28"/>
                    <a:gd name="T2" fmla="*/ 21 w 43"/>
                    <a:gd name="T3" fmla="*/ 0 h 28"/>
                    <a:gd name="T4" fmla="*/ 43 w 43"/>
                    <a:gd name="T5" fmla="*/ 14 h 28"/>
                    <a:gd name="T6" fmla="*/ 21 w 43"/>
                    <a:gd name="T7" fmla="*/ 28 h 28"/>
                    <a:gd name="T8" fmla="*/ 0 w 43"/>
                    <a:gd name="T9" fmla="*/ 14 h 28"/>
                  </a:gdLst>
                  <a:ahLst/>
                  <a:cxnLst>
                    <a:cxn ang="0">
                      <a:pos x="T0" y="T1"/>
                    </a:cxn>
                    <a:cxn ang="0">
                      <a:pos x="T2" y="T3"/>
                    </a:cxn>
                    <a:cxn ang="0">
                      <a:pos x="T4" y="T5"/>
                    </a:cxn>
                    <a:cxn ang="0">
                      <a:pos x="T6" y="T7"/>
                    </a:cxn>
                    <a:cxn ang="0">
                      <a:pos x="T8" y="T9"/>
                    </a:cxn>
                  </a:cxnLst>
                  <a:rect l="0" t="0" r="r" b="b"/>
                  <a:pathLst>
                    <a:path w="43" h="28">
                      <a:moveTo>
                        <a:pt x="0" y="14"/>
                      </a:moveTo>
                      <a:cubicBezTo>
                        <a:pt x="0" y="6"/>
                        <a:pt x="10" y="0"/>
                        <a:pt x="21" y="0"/>
                      </a:cubicBezTo>
                      <a:cubicBezTo>
                        <a:pt x="33" y="0"/>
                        <a:pt x="43" y="6"/>
                        <a:pt x="43" y="14"/>
                      </a:cubicBezTo>
                      <a:cubicBezTo>
                        <a:pt x="43" y="22"/>
                        <a:pt x="33" y="28"/>
                        <a:pt x="21" y="28"/>
                      </a:cubicBezTo>
                      <a:cubicBezTo>
                        <a:pt x="9" y="28"/>
                        <a:pt x="0" y="21"/>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4" name="Oval 21"/>
                <p:cNvSpPr>
                  <a:spLocks noChangeArrowheads="1"/>
                </p:cNvSpPr>
                <p:nvPr/>
              </p:nvSpPr>
              <p:spPr bwMode="auto">
                <a:xfrm>
                  <a:off x="2128" y="3066"/>
                  <a:ext cx="32" cy="18"/>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5" name="Group 25"/>
              <p:cNvGrpSpPr>
                <a:grpSpLocks/>
              </p:cNvGrpSpPr>
              <p:nvPr/>
            </p:nvGrpSpPr>
            <p:grpSpPr bwMode="auto">
              <a:xfrm>
                <a:off x="2107" y="3165"/>
                <a:ext cx="33" cy="18"/>
                <a:chOff x="2107" y="3165"/>
                <a:chExt cx="33" cy="18"/>
              </a:xfrm>
            </p:grpSpPr>
            <p:sp>
              <p:nvSpPr>
                <p:cNvPr id="52521" name="Freeform 23"/>
                <p:cNvSpPr>
                  <a:spLocks/>
                </p:cNvSpPr>
                <p:nvPr/>
              </p:nvSpPr>
              <p:spPr bwMode="auto">
                <a:xfrm>
                  <a:off x="2107" y="3165"/>
                  <a:ext cx="33" cy="18"/>
                </a:xfrm>
                <a:custGeom>
                  <a:avLst/>
                  <a:gdLst>
                    <a:gd name="T0" fmla="*/ 0 w 43"/>
                    <a:gd name="T1" fmla="*/ 14 h 29"/>
                    <a:gd name="T2" fmla="*/ 21 w 43"/>
                    <a:gd name="T3" fmla="*/ 0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3"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2" name="Freeform 24"/>
                <p:cNvSpPr>
                  <a:spLocks/>
                </p:cNvSpPr>
                <p:nvPr/>
              </p:nvSpPr>
              <p:spPr bwMode="auto">
                <a:xfrm>
                  <a:off x="2107" y="3165"/>
                  <a:ext cx="33" cy="18"/>
                </a:xfrm>
                <a:custGeom>
                  <a:avLst/>
                  <a:gdLst>
                    <a:gd name="T0" fmla="*/ 0 w 33"/>
                    <a:gd name="T1" fmla="*/ 9 h 18"/>
                    <a:gd name="T2" fmla="*/ 16 w 33"/>
                    <a:gd name="T3" fmla="*/ 0 h 18"/>
                    <a:gd name="T4" fmla="*/ 33 w 33"/>
                    <a:gd name="T5" fmla="*/ 9 h 18"/>
                    <a:gd name="T6" fmla="*/ 16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3"/>
                        <a:pt x="8" y="0"/>
                        <a:pt x="16" y="0"/>
                      </a:cubicBezTo>
                      <a:cubicBezTo>
                        <a:pt x="25" y="0"/>
                        <a:pt x="33" y="4"/>
                        <a:pt x="33" y="9"/>
                      </a:cubicBezTo>
                      <a:cubicBezTo>
                        <a:pt x="32" y="14"/>
                        <a:pt x="25" y="18"/>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6" name="Group 28"/>
              <p:cNvGrpSpPr>
                <a:grpSpLocks/>
              </p:cNvGrpSpPr>
              <p:nvPr/>
            </p:nvGrpSpPr>
            <p:grpSpPr bwMode="auto">
              <a:xfrm>
                <a:off x="2131" y="3248"/>
                <a:ext cx="32" cy="19"/>
                <a:chOff x="2131" y="3248"/>
                <a:chExt cx="32" cy="19"/>
              </a:xfrm>
            </p:grpSpPr>
            <p:sp>
              <p:nvSpPr>
                <p:cNvPr id="52519" name="Freeform 26"/>
                <p:cNvSpPr>
                  <a:spLocks/>
                </p:cNvSpPr>
                <p:nvPr/>
              </p:nvSpPr>
              <p:spPr bwMode="auto">
                <a:xfrm>
                  <a:off x="2131" y="3248"/>
                  <a:ext cx="32" cy="19"/>
                </a:xfrm>
                <a:custGeom>
                  <a:avLst/>
                  <a:gdLst>
                    <a:gd name="T0" fmla="*/ 0 w 43"/>
                    <a:gd name="T1" fmla="*/ 14 h 29"/>
                    <a:gd name="T2" fmla="*/ 22 w 43"/>
                    <a:gd name="T3" fmla="*/ 0 h 29"/>
                    <a:gd name="T4" fmla="*/ 43 w 43"/>
                    <a:gd name="T5" fmla="*/ 15 h 29"/>
                    <a:gd name="T6" fmla="*/ 21 w 43"/>
                    <a:gd name="T7" fmla="*/ 28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3" y="0"/>
                        <a:pt x="43" y="7"/>
                        <a:pt x="43" y="15"/>
                      </a:cubicBezTo>
                      <a:cubicBezTo>
                        <a:pt x="43" y="22"/>
                        <a:pt x="33" y="29"/>
                        <a:pt x="21" y="28"/>
                      </a:cubicBezTo>
                      <a:cubicBezTo>
                        <a:pt x="9" y="28"/>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0" name="Freeform 27"/>
                <p:cNvSpPr>
                  <a:spLocks/>
                </p:cNvSpPr>
                <p:nvPr/>
              </p:nvSpPr>
              <p:spPr bwMode="auto">
                <a:xfrm>
                  <a:off x="2131" y="3248"/>
                  <a:ext cx="32" cy="19"/>
                </a:xfrm>
                <a:custGeom>
                  <a:avLst/>
                  <a:gdLst>
                    <a:gd name="T0" fmla="*/ 0 w 32"/>
                    <a:gd name="T1" fmla="*/ 9 h 19"/>
                    <a:gd name="T2" fmla="*/ 16 w 32"/>
                    <a:gd name="T3" fmla="*/ 0 h 19"/>
                    <a:gd name="T4" fmla="*/ 32 w 32"/>
                    <a:gd name="T5" fmla="*/ 10 h 19"/>
                    <a:gd name="T6" fmla="*/ 16 w 32"/>
                    <a:gd name="T7" fmla="*/ 18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4"/>
                        <a:pt x="25" y="19"/>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7" name="Group 31"/>
              <p:cNvGrpSpPr>
                <a:grpSpLocks/>
              </p:cNvGrpSpPr>
              <p:nvPr/>
            </p:nvGrpSpPr>
            <p:grpSpPr bwMode="auto">
              <a:xfrm>
                <a:off x="2192" y="3337"/>
                <a:ext cx="33" cy="19"/>
                <a:chOff x="2192" y="3337"/>
                <a:chExt cx="33" cy="19"/>
              </a:xfrm>
            </p:grpSpPr>
            <p:sp>
              <p:nvSpPr>
                <p:cNvPr id="52517" name="Freeform 29"/>
                <p:cNvSpPr>
                  <a:spLocks/>
                </p:cNvSpPr>
                <p:nvPr/>
              </p:nvSpPr>
              <p:spPr bwMode="auto">
                <a:xfrm>
                  <a:off x="2192" y="3337"/>
                  <a:ext cx="33"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18" name="Freeform 30"/>
                <p:cNvSpPr>
                  <a:spLocks/>
                </p:cNvSpPr>
                <p:nvPr/>
              </p:nvSpPr>
              <p:spPr bwMode="auto">
                <a:xfrm>
                  <a:off x="2192" y="3337"/>
                  <a:ext cx="33" cy="19"/>
                </a:xfrm>
                <a:custGeom>
                  <a:avLst/>
                  <a:gdLst>
                    <a:gd name="T0" fmla="*/ 0 w 33"/>
                    <a:gd name="T1" fmla="*/ 9 h 19"/>
                    <a:gd name="T2" fmla="*/ 17 w 33"/>
                    <a:gd name="T3" fmla="*/ 0 h 19"/>
                    <a:gd name="T4" fmla="*/ 33 w 33"/>
                    <a:gd name="T5" fmla="*/ 10 h 19"/>
                    <a:gd name="T6" fmla="*/ 17 w 33"/>
                    <a:gd name="T7" fmla="*/ 19 h 19"/>
                    <a:gd name="T8" fmla="*/ 0 w 33"/>
                    <a:gd name="T9" fmla="*/ 9 h 19"/>
                  </a:gdLst>
                  <a:ahLst/>
                  <a:cxnLst>
                    <a:cxn ang="0">
                      <a:pos x="T0" y="T1"/>
                    </a:cxn>
                    <a:cxn ang="0">
                      <a:pos x="T2" y="T3"/>
                    </a:cxn>
                    <a:cxn ang="0">
                      <a:pos x="T4" y="T5"/>
                    </a:cxn>
                    <a:cxn ang="0">
                      <a:pos x="T6" y="T7"/>
                    </a:cxn>
                    <a:cxn ang="0">
                      <a:pos x="T8" y="T9"/>
                    </a:cxn>
                  </a:cxnLst>
                  <a:rect l="0" t="0" r="r" b="b"/>
                  <a:pathLst>
                    <a:path w="33" h="19">
                      <a:moveTo>
                        <a:pt x="0" y="9"/>
                      </a:moveTo>
                      <a:cubicBezTo>
                        <a:pt x="0" y="4"/>
                        <a:pt x="8" y="0"/>
                        <a:pt x="17" y="0"/>
                      </a:cubicBezTo>
                      <a:cubicBezTo>
                        <a:pt x="26" y="0"/>
                        <a:pt x="33" y="5"/>
                        <a:pt x="33" y="10"/>
                      </a:cubicBezTo>
                      <a:cubicBezTo>
                        <a:pt x="33" y="15"/>
                        <a:pt x="25" y="19"/>
                        <a:pt x="17" y="19"/>
                      </a:cubicBezTo>
                      <a:cubicBezTo>
                        <a:pt x="8"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8" name="Group 34"/>
              <p:cNvGrpSpPr>
                <a:grpSpLocks/>
              </p:cNvGrpSpPr>
              <p:nvPr/>
            </p:nvGrpSpPr>
            <p:grpSpPr bwMode="auto">
              <a:xfrm>
                <a:off x="2298" y="3413"/>
                <a:ext cx="32" cy="19"/>
                <a:chOff x="2298" y="3413"/>
                <a:chExt cx="32" cy="19"/>
              </a:xfrm>
            </p:grpSpPr>
            <p:sp>
              <p:nvSpPr>
                <p:cNvPr id="52515" name="Freeform 32"/>
                <p:cNvSpPr>
                  <a:spLocks/>
                </p:cNvSpPr>
                <p:nvPr/>
              </p:nvSpPr>
              <p:spPr bwMode="auto">
                <a:xfrm>
                  <a:off x="2298" y="3413"/>
                  <a:ext cx="32" cy="19"/>
                </a:xfrm>
                <a:custGeom>
                  <a:avLst/>
                  <a:gdLst>
                    <a:gd name="T0" fmla="*/ 0 w 43"/>
                    <a:gd name="T1" fmla="*/ 14 h 29"/>
                    <a:gd name="T2" fmla="*/ 22 w 43"/>
                    <a:gd name="T3" fmla="*/ 1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7"/>
                        <a:pt x="10" y="0"/>
                        <a:pt x="22" y="1"/>
                      </a:cubicBezTo>
                      <a:cubicBezTo>
                        <a:pt x="33" y="1"/>
                        <a:pt x="43" y="7"/>
                        <a:pt x="43" y="15"/>
                      </a:cubicBezTo>
                      <a:cubicBezTo>
                        <a:pt x="43"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16" name="Freeform 33"/>
                <p:cNvSpPr>
                  <a:spLocks/>
                </p:cNvSpPr>
                <p:nvPr/>
              </p:nvSpPr>
              <p:spPr bwMode="auto">
                <a:xfrm>
                  <a:off x="2298" y="3413"/>
                  <a:ext cx="32" cy="19"/>
                </a:xfrm>
                <a:custGeom>
                  <a:avLst/>
                  <a:gdLst>
                    <a:gd name="T0" fmla="*/ 0 w 32"/>
                    <a:gd name="T1" fmla="*/ 9 h 19"/>
                    <a:gd name="T2" fmla="*/ 16 w 32"/>
                    <a:gd name="T3" fmla="*/ 1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5"/>
                        <a:pt x="7" y="0"/>
                        <a:pt x="16" y="1"/>
                      </a:cubicBezTo>
                      <a:cubicBezTo>
                        <a:pt x="25" y="1"/>
                        <a:pt x="32" y="5"/>
                        <a:pt x="32" y="10"/>
                      </a:cubicBezTo>
                      <a:cubicBezTo>
                        <a:pt x="32" y="15"/>
                        <a:pt x="25"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9" name="Group 37"/>
              <p:cNvGrpSpPr>
                <a:grpSpLocks/>
              </p:cNvGrpSpPr>
              <p:nvPr/>
            </p:nvGrpSpPr>
            <p:grpSpPr bwMode="auto">
              <a:xfrm>
                <a:off x="2422" y="3455"/>
                <a:ext cx="32" cy="19"/>
                <a:chOff x="2422" y="3455"/>
                <a:chExt cx="32" cy="19"/>
              </a:xfrm>
            </p:grpSpPr>
            <p:sp>
              <p:nvSpPr>
                <p:cNvPr id="52513" name="Freeform 35"/>
                <p:cNvSpPr>
                  <a:spLocks/>
                </p:cNvSpPr>
                <p:nvPr/>
              </p:nvSpPr>
              <p:spPr bwMode="auto">
                <a:xfrm>
                  <a:off x="2422" y="3455"/>
                  <a:ext cx="32" cy="19"/>
                </a:xfrm>
                <a:custGeom>
                  <a:avLst/>
                  <a:gdLst>
                    <a:gd name="T0" fmla="*/ 1 w 43"/>
                    <a:gd name="T1" fmla="*/ 14 h 29"/>
                    <a:gd name="T2" fmla="*/ 22 w 43"/>
                    <a:gd name="T3" fmla="*/ 0 h 29"/>
                    <a:gd name="T4" fmla="*/ 43 w 43"/>
                    <a:gd name="T5" fmla="*/ 15 h 29"/>
                    <a:gd name="T6" fmla="*/ 22 w 43"/>
                    <a:gd name="T7" fmla="*/ 29 h 29"/>
                    <a:gd name="T8" fmla="*/ 1 w 43"/>
                    <a:gd name="T9" fmla="*/ 14 h 29"/>
                  </a:gdLst>
                  <a:ahLst/>
                  <a:cxnLst>
                    <a:cxn ang="0">
                      <a:pos x="T0" y="T1"/>
                    </a:cxn>
                    <a:cxn ang="0">
                      <a:pos x="T2" y="T3"/>
                    </a:cxn>
                    <a:cxn ang="0">
                      <a:pos x="T4" y="T5"/>
                    </a:cxn>
                    <a:cxn ang="0">
                      <a:pos x="T6" y="T7"/>
                    </a:cxn>
                    <a:cxn ang="0">
                      <a:pos x="T8" y="T9"/>
                    </a:cxn>
                  </a:cxnLst>
                  <a:rect l="0" t="0" r="r" b="b"/>
                  <a:pathLst>
                    <a:path w="43" h="29">
                      <a:moveTo>
                        <a:pt x="1" y="14"/>
                      </a:moveTo>
                      <a:cubicBezTo>
                        <a:pt x="1" y="6"/>
                        <a:pt x="10" y="0"/>
                        <a:pt x="22" y="0"/>
                      </a:cubicBezTo>
                      <a:cubicBezTo>
                        <a:pt x="34" y="0"/>
                        <a:pt x="43" y="7"/>
                        <a:pt x="43" y="15"/>
                      </a:cubicBezTo>
                      <a:cubicBezTo>
                        <a:pt x="43" y="23"/>
                        <a:pt x="34" y="29"/>
                        <a:pt x="22" y="29"/>
                      </a:cubicBezTo>
                      <a:cubicBezTo>
                        <a:pt x="10" y="29"/>
                        <a:pt x="0" y="23"/>
                        <a:pt x="1"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14" name="Freeform 36"/>
                <p:cNvSpPr>
                  <a:spLocks/>
                </p:cNvSpPr>
                <p:nvPr/>
              </p:nvSpPr>
              <p:spPr bwMode="auto">
                <a:xfrm>
                  <a:off x="2422" y="3455"/>
                  <a:ext cx="32" cy="19"/>
                </a:xfrm>
                <a:custGeom>
                  <a:avLst/>
                  <a:gdLst>
                    <a:gd name="T0" fmla="*/ 1 w 32"/>
                    <a:gd name="T1" fmla="*/ 9 h 19"/>
                    <a:gd name="T2" fmla="*/ 17 w 32"/>
                    <a:gd name="T3" fmla="*/ 0 h 19"/>
                    <a:gd name="T4" fmla="*/ 32 w 32"/>
                    <a:gd name="T5" fmla="*/ 10 h 19"/>
                    <a:gd name="T6" fmla="*/ 17 w 32"/>
                    <a:gd name="T7" fmla="*/ 19 h 19"/>
                    <a:gd name="T8" fmla="*/ 1 w 32"/>
                    <a:gd name="T9" fmla="*/ 9 h 19"/>
                  </a:gdLst>
                  <a:ahLst/>
                  <a:cxnLst>
                    <a:cxn ang="0">
                      <a:pos x="T0" y="T1"/>
                    </a:cxn>
                    <a:cxn ang="0">
                      <a:pos x="T2" y="T3"/>
                    </a:cxn>
                    <a:cxn ang="0">
                      <a:pos x="T4" y="T5"/>
                    </a:cxn>
                    <a:cxn ang="0">
                      <a:pos x="T6" y="T7"/>
                    </a:cxn>
                    <a:cxn ang="0">
                      <a:pos x="T8" y="T9"/>
                    </a:cxn>
                  </a:cxnLst>
                  <a:rect l="0" t="0" r="r" b="b"/>
                  <a:pathLst>
                    <a:path w="32" h="19">
                      <a:moveTo>
                        <a:pt x="1" y="9"/>
                      </a:moveTo>
                      <a:cubicBezTo>
                        <a:pt x="1" y="4"/>
                        <a:pt x="8" y="0"/>
                        <a:pt x="17" y="0"/>
                      </a:cubicBezTo>
                      <a:cubicBezTo>
                        <a:pt x="26" y="0"/>
                        <a:pt x="32" y="4"/>
                        <a:pt x="32" y="10"/>
                      </a:cubicBezTo>
                      <a:cubicBezTo>
                        <a:pt x="32" y="15"/>
                        <a:pt x="26" y="19"/>
                        <a:pt x="17" y="19"/>
                      </a:cubicBezTo>
                      <a:cubicBezTo>
                        <a:pt x="8" y="19"/>
                        <a:pt x="0" y="15"/>
                        <a:pt x="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10" name="Group 40"/>
              <p:cNvGrpSpPr>
                <a:grpSpLocks/>
              </p:cNvGrpSpPr>
              <p:nvPr/>
            </p:nvGrpSpPr>
            <p:grpSpPr bwMode="auto">
              <a:xfrm>
                <a:off x="2483" y="2863"/>
                <a:ext cx="32" cy="19"/>
                <a:chOff x="2483" y="2863"/>
                <a:chExt cx="32" cy="19"/>
              </a:xfrm>
            </p:grpSpPr>
            <p:sp>
              <p:nvSpPr>
                <p:cNvPr id="52511" name="Freeform 38"/>
                <p:cNvSpPr>
                  <a:spLocks/>
                </p:cNvSpPr>
                <p:nvPr/>
              </p:nvSpPr>
              <p:spPr bwMode="auto">
                <a:xfrm>
                  <a:off x="2483" y="2863"/>
                  <a:ext cx="32" cy="19"/>
                </a:xfrm>
                <a:custGeom>
                  <a:avLst/>
                  <a:gdLst>
                    <a:gd name="T0" fmla="*/ 0 w 42"/>
                    <a:gd name="T1" fmla="*/ 14 h 29"/>
                    <a:gd name="T2" fmla="*/ 21 w 42"/>
                    <a:gd name="T3" fmla="*/ 0 h 29"/>
                    <a:gd name="T4" fmla="*/ 41 w 42"/>
                    <a:gd name="T5" fmla="*/ 15 h 29"/>
                    <a:gd name="T6" fmla="*/ 20 w 42"/>
                    <a:gd name="T7" fmla="*/ 29 h 29"/>
                    <a:gd name="T8" fmla="*/ 0 w 42"/>
                    <a:gd name="T9" fmla="*/ 14 h 29"/>
                  </a:gdLst>
                  <a:ahLst/>
                  <a:cxnLst>
                    <a:cxn ang="0">
                      <a:pos x="T0" y="T1"/>
                    </a:cxn>
                    <a:cxn ang="0">
                      <a:pos x="T2" y="T3"/>
                    </a:cxn>
                    <a:cxn ang="0">
                      <a:pos x="T4" y="T5"/>
                    </a:cxn>
                    <a:cxn ang="0">
                      <a:pos x="T6" y="T7"/>
                    </a:cxn>
                    <a:cxn ang="0">
                      <a:pos x="T8" y="T9"/>
                    </a:cxn>
                  </a:cxnLst>
                  <a:rect l="0" t="0" r="r" b="b"/>
                  <a:pathLst>
                    <a:path w="42" h="29">
                      <a:moveTo>
                        <a:pt x="0" y="14"/>
                      </a:moveTo>
                      <a:cubicBezTo>
                        <a:pt x="0" y="6"/>
                        <a:pt x="9" y="0"/>
                        <a:pt x="21" y="0"/>
                      </a:cubicBezTo>
                      <a:cubicBezTo>
                        <a:pt x="32" y="0"/>
                        <a:pt x="42" y="7"/>
                        <a:pt x="41" y="15"/>
                      </a:cubicBezTo>
                      <a:cubicBezTo>
                        <a:pt x="41" y="23"/>
                        <a:pt x="32" y="29"/>
                        <a:pt x="20" y="29"/>
                      </a:cubicBezTo>
                      <a:cubicBezTo>
                        <a:pt x="9" y="29"/>
                        <a:pt x="0" y="23"/>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12" name="Freeform 39"/>
                <p:cNvSpPr>
                  <a:spLocks/>
                </p:cNvSpPr>
                <p:nvPr/>
              </p:nvSpPr>
              <p:spPr bwMode="auto">
                <a:xfrm>
                  <a:off x="2483" y="2863"/>
                  <a:ext cx="32" cy="19"/>
                </a:xfrm>
                <a:custGeom>
                  <a:avLst/>
                  <a:gdLst>
                    <a:gd name="T0" fmla="*/ 0 w 32"/>
                    <a:gd name="T1" fmla="*/ 9 h 19"/>
                    <a:gd name="T2" fmla="*/ 16 w 32"/>
                    <a:gd name="T3" fmla="*/ 0 h 19"/>
                    <a:gd name="T4" fmla="*/ 31 w 32"/>
                    <a:gd name="T5" fmla="*/ 10 h 19"/>
                    <a:gd name="T6" fmla="*/ 15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4" y="0"/>
                        <a:pt x="32" y="5"/>
                        <a:pt x="31" y="10"/>
                      </a:cubicBezTo>
                      <a:cubicBezTo>
                        <a:pt x="31" y="15"/>
                        <a:pt x="24" y="19"/>
                        <a:pt x="15" y="19"/>
                      </a:cubicBezTo>
                      <a:cubicBezTo>
                        <a:pt x="7"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500" name="Freeform 42"/>
            <p:cNvSpPr>
              <a:spLocks noEditPoints="1"/>
            </p:cNvSpPr>
            <p:nvPr/>
          </p:nvSpPr>
          <p:spPr bwMode="auto">
            <a:xfrm>
              <a:off x="3352801" y="4489450"/>
              <a:ext cx="2506663" cy="1114425"/>
            </a:xfrm>
            <a:custGeom>
              <a:avLst/>
              <a:gdLst>
                <a:gd name="T0" fmla="*/ 9 w 2098"/>
                <a:gd name="T1" fmla="*/ 479 h 1098"/>
                <a:gd name="T2" fmla="*/ 31 w 2098"/>
                <a:gd name="T3" fmla="*/ 414 h 1098"/>
                <a:gd name="T4" fmla="*/ 75 w 2098"/>
                <a:gd name="T5" fmla="*/ 336 h 1098"/>
                <a:gd name="T6" fmla="*/ 131 w 2098"/>
                <a:gd name="T7" fmla="*/ 283 h 1098"/>
                <a:gd name="T8" fmla="*/ 193 w 2098"/>
                <a:gd name="T9" fmla="*/ 223 h 1098"/>
                <a:gd name="T10" fmla="*/ 261 w 2098"/>
                <a:gd name="T11" fmla="*/ 187 h 1098"/>
                <a:gd name="T12" fmla="*/ 322 w 2098"/>
                <a:gd name="T13" fmla="*/ 146 h 1098"/>
                <a:gd name="T14" fmla="*/ 407 w 2098"/>
                <a:gd name="T15" fmla="*/ 111 h 1098"/>
                <a:gd name="T16" fmla="*/ 472 w 2098"/>
                <a:gd name="T17" fmla="*/ 88 h 1098"/>
                <a:gd name="T18" fmla="*/ 558 w 2098"/>
                <a:gd name="T19" fmla="*/ 59 h 1098"/>
                <a:gd name="T20" fmla="*/ 632 w 2098"/>
                <a:gd name="T21" fmla="*/ 47 h 1098"/>
                <a:gd name="T22" fmla="*/ 716 w 2098"/>
                <a:gd name="T23" fmla="*/ 25 h 1098"/>
                <a:gd name="T24" fmla="*/ 793 w 2098"/>
                <a:gd name="T25" fmla="*/ 20 h 1098"/>
                <a:gd name="T26" fmla="*/ 865 w 2098"/>
                <a:gd name="T27" fmla="*/ 7 h 1098"/>
                <a:gd name="T28" fmla="*/ 957 w 2098"/>
                <a:gd name="T29" fmla="*/ 3 h 1098"/>
                <a:gd name="T30" fmla="*/ 1026 w 2098"/>
                <a:gd name="T31" fmla="*/ 3 h 1098"/>
                <a:gd name="T32" fmla="*/ 1116 w 2098"/>
                <a:gd name="T33" fmla="*/ 2 h 1098"/>
                <a:gd name="T34" fmla="*/ 1191 w 2098"/>
                <a:gd name="T35" fmla="*/ 13 h 1098"/>
                <a:gd name="T36" fmla="*/ 1278 w 2098"/>
                <a:gd name="T37" fmla="*/ 15 h 1098"/>
                <a:gd name="T38" fmla="*/ 1352 w 2098"/>
                <a:gd name="T39" fmla="*/ 33 h 1098"/>
                <a:gd name="T40" fmla="*/ 1426 w 2098"/>
                <a:gd name="T41" fmla="*/ 40 h 1098"/>
                <a:gd name="T42" fmla="*/ 1515 w 2098"/>
                <a:gd name="T43" fmla="*/ 64 h 1098"/>
                <a:gd name="T44" fmla="*/ 1580 w 2098"/>
                <a:gd name="T45" fmla="*/ 85 h 1098"/>
                <a:gd name="T46" fmla="*/ 1667 w 2098"/>
                <a:gd name="T47" fmla="*/ 111 h 1098"/>
                <a:gd name="T48" fmla="*/ 1733 w 2098"/>
                <a:gd name="T49" fmla="*/ 146 h 1098"/>
                <a:gd name="T50" fmla="*/ 1814 w 2098"/>
                <a:gd name="T51" fmla="*/ 181 h 1098"/>
                <a:gd name="T52" fmla="*/ 1875 w 2098"/>
                <a:gd name="T53" fmla="*/ 226 h 1098"/>
                <a:gd name="T54" fmla="*/ 1938 w 2098"/>
                <a:gd name="T55" fmla="*/ 266 h 1098"/>
                <a:gd name="T56" fmla="*/ 2001 w 2098"/>
                <a:gd name="T57" fmla="*/ 332 h 1098"/>
                <a:gd name="T58" fmla="*/ 2042 w 2098"/>
                <a:gd name="T59" fmla="*/ 387 h 1098"/>
                <a:gd name="T60" fmla="*/ 2083 w 2098"/>
                <a:gd name="T61" fmla="*/ 469 h 1098"/>
                <a:gd name="T62" fmla="*/ 2091 w 2098"/>
                <a:gd name="T63" fmla="*/ 542 h 1098"/>
                <a:gd name="T64" fmla="*/ 2089 w 2098"/>
                <a:gd name="T65" fmla="*/ 630 h 1098"/>
                <a:gd name="T66" fmla="*/ 2058 w 2098"/>
                <a:gd name="T67" fmla="*/ 697 h 1098"/>
                <a:gd name="T68" fmla="*/ 2021 w 2098"/>
                <a:gd name="T69" fmla="*/ 764 h 1098"/>
                <a:gd name="T70" fmla="*/ 1957 w 2098"/>
                <a:gd name="T71" fmla="*/ 828 h 1098"/>
                <a:gd name="T72" fmla="*/ 1904 w 2098"/>
                <a:gd name="T73" fmla="*/ 872 h 1098"/>
                <a:gd name="T74" fmla="*/ 1829 w 2098"/>
                <a:gd name="T75" fmla="*/ 923 h 1098"/>
                <a:gd name="T76" fmla="*/ 1760 w 2098"/>
                <a:gd name="T77" fmla="*/ 952 h 1098"/>
                <a:gd name="T78" fmla="*/ 1682 w 2098"/>
                <a:gd name="T79" fmla="*/ 993 h 1098"/>
                <a:gd name="T80" fmla="*/ 1610 w 2098"/>
                <a:gd name="T81" fmla="*/ 1012 h 1098"/>
                <a:gd name="T82" fmla="*/ 1538 w 2098"/>
                <a:gd name="T83" fmla="*/ 1039 h 1098"/>
                <a:gd name="T84" fmla="*/ 1450 w 2098"/>
                <a:gd name="T85" fmla="*/ 1056 h 1098"/>
                <a:gd name="T86" fmla="*/ 1382 w 2098"/>
                <a:gd name="T87" fmla="*/ 1070 h 1098"/>
                <a:gd name="T88" fmla="*/ 1293 w 2098"/>
                <a:gd name="T89" fmla="*/ 1085 h 1098"/>
                <a:gd name="T90" fmla="*/ 1218 w 2098"/>
                <a:gd name="T91" fmla="*/ 1086 h 1098"/>
                <a:gd name="T92" fmla="*/ 1131 w 2098"/>
                <a:gd name="T93" fmla="*/ 1097 h 1098"/>
                <a:gd name="T94" fmla="*/ 1056 w 2098"/>
                <a:gd name="T95" fmla="*/ 1092 h 1098"/>
                <a:gd name="T96" fmla="*/ 980 w 2098"/>
                <a:gd name="T97" fmla="*/ 1096 h 1098"/>
                <a:gd name="T98" fmla="*/ 890 w 2098"/>
                <a:gd name="T99" fmla="*/ 1086 h 1098"/>
                <a:gd name="T100" fmla="*/ 822 w 2098"/>
                <a:gd name="T101" fmla="*/ 1080 h 1098"/>
                <a:gd name="T102" fmla="*/ 731 w 2098"/>
                <a:gd name="T103" fmla="*/ 1069 h 1098"/>
                <a:gd name="T104" fmla="*/ 659 w 2098"/>
                <a:gd name="T105" fmla="*/ 1049 h 1098"/>
                <a:gd name="T106" fmla="*/ 573 w 2098"/>
                <a:gd name="T107" fmla="*/ 1034 h 1098"/>
                <a:gd name="T108" fmla="*/ 502 w 2098"/>
                <a:gd name="T109" fmla="*/ 1006 h 1098"/>
                <a:gd name="T110" fmla="*/ 429 w 2098"/>
                <a:gd name="T111" fmla="*/ 986 h 1098"/>
                <a:gd name="T112" fmla="*/ 348 w 2098"/>
                <a:gd name="T113" fmla="*/ 947 h 1098"/>
                <a:gd name="T114" fmla="*/ 287 w 2098"/>
                <a:gd name="T115" fmla="*/ 915 h 1098"/>
                <a:gd name="T116" fmla="*/ 209 w 2098"/>
                <a:gd name="T117" fmla="*/ 870 h 1098"/>
                <a:gd name="T118" fmla="*/ 154 w 2098"/>
                <a:gd name="T119" fmla="*/ 818 h 1098"/>
                <a:gd name="T120" fmla="*/ 88 w 2098"/>
                <a:gd name="T121" fmla="*/ 760 h 1098"/>
                <a:gd name="T122" fmla="*/ 50 w 2098"/>
                <a:gd name="T123" fmla="*/ 695 h 1098"/>
                <a:gd name="T124" fmla="*/ 14 w 2098"/>
                <a:gd name="T125" fmla="*/ 629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1" y="558"/>
                  </a:moveTo>
                  <a:lnTo>
                    <a:pt x="1" y="558"/>
                  </a:lnTo>
                  <a:cubicBezTo>
                    <a:pt x="1" y="556"/>
                    <a:pt x="2" y="554"/>
                    <a:pt x="3" y="554"/>
                  </a:cubicBezTo>
                  <a:cubicBezTo>
                    <a:pt x="5" y="554"/>
                    <a:pt x="7" y="555"/>
                    <a:pt x="7" y="556"/>
                  </a:cubicBezTo>
                  <a:lnTo>
                    <a:pt x="7" y="556"/>
                  </a:lnTo>
                  <a:cubicBezTo>
                    <a:pt x="8" y="558"/>
                    <a:pt x="7" y="560"/>
                    <a:pt x="5" y="560"/>
                  </a:cubicBezTo>
                  <a:cubicBezTo>
                    <a:pt x="3" y="561"/>
                    <a:pt x="2" y="560"/>
                    <a:pt x="1" y="558"/>
                  </a:cubicBezTo>
                  <a:close/>
                  <a:moveTo>
                    <a:pt x="1" y="545"/>
                  </a:moveTo>
                  <a:lnTo>
                    <a:pt x="1" y="545"/>
                  </a:lnTo>
                  <a:cubicBezTo>
                    <a:pt x="0" y="544"/>
                    <a:pt x="1" y="542"/>
                    <a:pt x="3" y="542"/>
                  </a:cubicBezTo>
                  <a:cubicBezTo>
                    <a:pt x="5" y="541"/>
                    <a:pt x="6" y="542"/>
                    <a:pt x="7" y="544"/>
                  </a:cubicBezTo>
                  <a:lnTo>
                    <a:pt x="7" y="544"/>
                  </a:lnTo>
                  <a:cubicBezTo>
                    <a:pt x="7" y="546"/>
                    <a:pt x="6" y="547"/>
                    <a:pt x="4" y="548"/>
                  </a:cubicBezTo>
                  <a:cubicBezTo>
                    <a:pt x="3" y="548"/>
                    <a:pt x="1" y="547"/>
                    <a:pt x="1" y="545"/>
                  </a:cubicBezTo>
                  <a:close/>
                  <a:moveTo>
                    <a:pt x="0" y="532"/>
                  </a:moveTo>
                  <a:lnTo>
                    <a:pt x="0" y="532"/>
                  </a:lnTo>
                  <a:cubicBezTo>
                    <a:pt x="0" y="530"/>
                    <a:pt x="2" y="529"/>
                    <a:pt x="4" y="529"/>
                  </a:cubicBezTo>
                  <a:cubicBezTo>
                    <a:pt x="5" y="529"/>
                    <a:pt x="7" y="530"/>
                    <a:pt x="7" y="532"/>
                  </a:cubicBezTo>
                  <a:lnTo>
                    <a:pt x="7" y="532"/>
                  </a:lnTo>
                  <a:cubicBezTo>
                    <a:pt x="7" y="534"/>
                    <a:pt x="5" y="535"/>
                    <a:pt x="4" y="535"/>
                  </a:cubicBezTo>
                  <a:cubicBezTo>
                    <a:pt x="2" y="535"/>
                    <a:pt x="0" y="534"/>
                    <a:pt x="0" y="532"/>
                  </a:cubicBezTo>
                  <a:close/>
                  <a:moveTo>
                    <a:pt x="1" y="520"/>
                  </a:moveTo>
                  <a:lnTo>
                    <a:pt x="1" y="520"/>
                  </a:lnTo>
                  <a:cubicBezTo>
                    <a:pt x="1" y="518"/>
                    <a:pt x="3" y="516"/>
                    <a:pt x="4" y="516"/>
                  </a:cubicBezTo>
                  <a:cubicBezTo>
                    <a:pt x="6" y="516"/>
                    <a:pt x="7" y="518"/>
                    <a:pt x="7" y="520"/>
                  </a:cubicBezTo>
                  <a:lnTo>
                    <a:pt x="7" y="520"/>
                  </a:lnTo>
                  <a:cubicBezTo>
                    <a:pt x="7" y="521"/>
                    <a:pt x="6" y="523"/>
                    <a:pt x="4" y="523"/>
                  </a:cubicBezTo>
                  <a:cubicBezTo>
                    <a:pt x="3" y="523"/>
                    <a:pt x="1" y="521"/>
                    <a:pt x="1" y="520"/>
                  </a:cubicBezTo>
                  <a:close/>
                  <a:moveTo>
                    <a:pt x="2" y="507"/>
                  </a:moveTo>
                  <a:lnTo>
                    <a:pt x="2" y="507"/>
                  </a:lnTo>
                  <a:cubicBezTo>
                    <a:pt x="2" y="505"/>
                    <a:pt x="3" y="504"/>
                    <a:pt x="5" y="504"/>
                  </a:cubicBezTo>
                  <a:cubicBezTo>
                    <a:pt x="7" y="504"/>
                    <a:pt x="8" y="505"/>
                    <a:pt x="8" y="507"/>
                  </a:cubicBezTo>
                  <a:lnTo>
                    <a:pt x="8" y="507"/>
                  </a:lnTo>
                  <a:cubicBezTo>
                    <a:pt x="8" y="509"/>
                    <a:pt x="7" y="510"/>
                    <a:pt x="5" y="510"/>
                  </a:cubicBezTo>
                  <a:cubicBezTo>
                    <a:pt x="3" y="510"/>
                    <a:pt x="2" y="509"/>
                    <a:pt x="2" y="507"/>
                  </a:cubicBezTo>
                  <a:close/>
                  <a:moveTo>
                    <a:pt x="4" y="495"/>
                  </a:moveTo>
                  <a:lnTo>
                    <a:pt x="4" y="495"/>
                  </a:lnTo>
                  <a:cubicBezTo>
                    <a:pt x="4" y="493"/>
                    <a:pt x="5" y="492"/>
                    <a:pt x="7" y="492"/>
                  </a:cubicBezTo>
                  <a:cubicBezTo>
                    <a:pt x="9" y="492"/>
                    <a:pt x="10" y="493"/>
                    <a:pt x="10" y="495"/>
                  </a:cubicBezTo>
                  <a:lnTo>
                    <a:pt x="10" y="495"/>
                  </a:lnTo>
                  <a:cubicBezTo>
                    <a:pt x="10" y="497"/>
                    <a:pt x="9" y="498"/>
                    <a:pt x="7" y="498"/>
                  </a:cubicBezTo>
                  <a:cubicBezTo>
                    <a:pt x="5" y="498"/>
                    <a:pt x="4" y="497"/>
                    <a:pt x="4" y="495"/>
                  </a:cubicBezTo>
                  <a:close/>
                  <a:moveTo>
                    <a:pt x="6" y="482"/>
                  </a:moveTo>
                  <a:lnTo>
                    <a:pt x="6" y="482"/>
                  </a:lnTo>
                  <a:cubicBezTo>
                    <a:pt x="6" y="481"/>
                    <a:pt x="7" y="479"/>
                    <a:pt x="9" y="479"/>
                  </a:cubicBezTo>
                  <a:cubicBezTo>
                    <a:pt x="11" y="479"/>
                    <a:pt x="12" y="481"/>
                    <a:pt x="12" y="482"/>
                  </a:cubicBezTo>
                  <a:lnTo>
                    <a:pt x="12" y="482"/>
                  </a:lnTo>
                  <a:cubicBezTo>
                    <a:pt x="12" y="484"/>
                    <a:pt x="11" y="486"/>
                    <a:pt x="9" y="486"/>
                  </a:cubicBezTo>
                  <a:cubicBezTo>
                    <a:pt x="7" y="486"/>
                    <a:pt x="6" y="484"/>
                    <a:pt x="6" y="482"/>
                  </a:cubicBezTo>
                  <a:close/>
                  <a:moveTo>
                    <a:pt x="9" y="470"/>
                  </a:moveTo>
                  <a:lnTo>
                    <a:pt x="9" y="470"/>
                  </a:lnTo>
                  <a:cubicBezTo>
                    <a:pt x="9" y="469"/>
                    <a:pt x="10" y="467"/>
                    <a:pt x="12" y="467"/>
                  </a:cubicBezTo>
                  <a:cubicBezTo>
                    <a:pt x="14" y="467"/>
                    <a:pt x="15" y="469"/>
                    <a:pt x="15" y="470"/>
                  </a:cubicBezTo>
                  <a:lnTo>
                    <a:pt x="15" y="470"/>
                  </a:lnTo>
                  <a:cubicBezTo>
                    <a:pt x="15" y="472"/>
                    <a:pt x="14" y="473"/>
                    <a:pt x="12" y="473"/>
                  </a:cubicBezTo>
                  <a:cubicBezTo>
                    <a:pt x="10" y="473"/>
                    <a:pt x="9" y="472"/>
                    <a:pt x="9" y="470"/>
                  </a:cubicBezTo>
                  <a:close/>
                  <a:moveTo>
                    <a:pt x="12" y="458"/>
                  </a:moveTo>
                  <a:lnTo>
                    <a:pt x="12" y="458"/>
                  </a:lnTo>
                  <a:cubicBezTo>
                    <a:pt x="12" y="456"/>
                    <a:pt x="13" y="455"/>
                    <a:pt x="15" y="455"/>
                  </a:cubicBezTo>
                  <a:cubicBezTo>
                    <a:pt x="17" y="455"/>
                    <a:pt x="18" y="456"/>
                    <a:pt x="18" y="458"/>
                  </a:cubicBezTo>
                  <a:lnTo>
                    <a:pt x="18" y="458"/>
                  </a:lnTo>
                  <a:cubicBezTo>
                    <a:pt x="18" y="460"/>
                    <a:pt x="17" y="461"/>
                    <a:pt x="15" y="461"/>
                  </a:cubicBezTo>
                  <a:cubicBezTo>
                    <a:pt x="13" y="461"/>
                    <a:pt x="12" y="460"/>
                    <a:pt x="12" y="458"/>
                  </a:cubicBezTo>
                  <a:close/>
                  <a:moveTo>
                    <a:pt x="16" y="445"/>
                  </a:moveTo>
                  <a:lnTo>
                    <a:pt x="16" y="445"/>
                  </a:lnTo>
                  <a:cubicBezTo>
                    <a:pt x="16" y="444"/>
                    <a:pt x="18" y="443"/>
                    <a:pt x="19" y="443"/>
                  </a:cubicBezTo>
                  <a:cubicBezTo>
                    <a:pt x="21" y="444"/>
                    <a:pt x="22" y="445"/>
                    <a:pt x="22" y="447"/>
                  </a:cubicBezTo>
                  <a:lnTo>
                    <a:pt x="22" y="447"/>
                  </a:lnTo>
                  <a:cubicBezTo>
                    <a:pt x="21" y="449"/>
                    <a:pt x="20" y="450"/>
                    <a:pt x="18" y="449"/>
                  </a:cubicBezTo>
                  <a:cubicBezTo>
                    <a:pt x="16" y="449"/>
                    <a:pt x="15" y="447"/>
                    <a:pt x="16" y="445"/>
                  </a:cubicBezTo>
                  <a:close/>
                  <a:moveTo>
                    <a:pt x="20" y="434"/>
                  </a:moveTo>
                  <a:lnTo>
                    <a:pt x="20" y="434"/>
                  </a:lnTo>
                  <a:cubicBezTo>
                    <a:pt x="20" y="432"/>
                    <a:pt x="22" y="431"/>
                    <a:pt x="24" y="431"/>
                  </a:cubicBezTo>
                  <a:cubicBezTo>
                    <a:pt x="25" y="432"/>
                    <a:pt x="26" y="434"/>
                    <a:pt x="26" y="435"/>
                  </a:cubicBezTo>
                  <a:lnTo>
                    <a:pt x="26" y="435"/>
                  </a:lnTo>
                  <a:cubicBezTo>
                    <a:pt x="25" y="437"/>
                    <a:pt x="24" y="438"/>
                    <a:pt x="22" y="437"/>
                  </a:cubicBezTo>
                  <a:cubicBezTo>
                    <a:pt x="20" y="437"/>
                    <a:pt x="19" y="435"/>
                    <a:pt x="20" y="434"/>
                  </a:cubicBezTo>
                  <a:close/>
                  <a:moveTo>
                    <a:pt x="24" y="422"/>
                  </a:moveTo>
                  <a:lnTo>
                    <a:pt x="24" y="422"/>
                  </a:lnTo>
                  <a:cubicBezTo>
                    <a:pt x="25" y="420"/>
                    <a:pt x="27" y="419"/>
                    <a:pt x="28" y="420"/>
                  </a:cubicBezTo>
                  <a:cubicBezTo>
                    <a:pt x="30" y="420"/>
                    <a:pt x="31" y="422"/>
                    <a:pt x="30" y="424"/>
                  </a:cubicBezTo>
                  <a:lnTo>
                    <a:pt x="30" y="424"/>
                  </a:lnTo>
                  <a:cubicBezTo>
                    <a:pt x="30" y="425"/>
                    <a:pt x="28" y="426"/>
                    <a:pt x="26" y="426"/>
                  </a:cubicBezTo>
                  <a:cubicBezTo>
                    <a:pt x="25" y="425"/>
                    <a:pt x="24" y="423"/>
                    <a:pt x="24" y="422"/>
                  </a:cubicBezTo>
                  <a:close/>
                  <a:moveTo>
                    <a:pt x="30" y="410"/>
                  </a:moveTo>
                  <a:lnTo>
                    <a:pt x="30" y="410"/>
                  </a:lnTo>
                  <a:cubicBezTo>
                    <a:pt x="30" y="409"/>
                    <a:pt x="32" y="408"/>
                    <a:pt x="33" y="408"/>
                  </a:cubicBezTo>
                  <a:cubicBezTo>
                    <a:pt x="35" y="409"/>
                    <a:pt x="36" y="411"/>
                    <a:pt x="35" y="412"/>
                  </a:cubicBezTo>
                  <a:lnTo>
                    <a:pt x="35" y="412"/>
                  </a:lnTo>
                  <a:cubicBezTo>
                    <a:pt x="35" y="414"/>
                    <a:pt x="33" y="415"/>
                    <a:pt x="31" y="414"/>
                  </a:cubicBezTo>
                  <a:cubicBezTo>
                    <a:pt x="30" y="414"/>
                    <a:pt x="29" y="412"/>
                    <a:pt x="30" y="410"/>
                  </a:cubicBezTo>
                  <a:close/>
                  <a:moveTo>
                    <a:pt x="35" y="399"/>
                  </a:moveTo>
                  <a:lnTo>
                    <a:pt x="35" y="399"/>
                  </a:lnTo>
                  <a:cubicBezTo>
                    <a:pt x="35" y="397"/>
                    <a:pt x="37" y="396"/>
                    <a:pt x="39" y="397"/>
                  </a:cubicBezTo>
                  <a:cubicBezTo>
                    <a:pt x="40" y="398"/>
                    <a:pt x="41" y="399"/>
                    <a:pt x="41" y="401"/>
                  </a:cubicBezTo>
                  <a:lnTo>
                    <a:pt x="41" y="401"/>
                  </a:lnTo>
                  <a:cubicBezTo>
                    <a:pt x="40" y="403"/>
                    <a:pt x="38" y="404"/>
                    <a:pt x="37" y="403"/>
                  </a:cubicBezTo>
                  <a:cubicBezTo>
                    <a:pt x="35" y="402"/>
                    <a:pt x="34" y="401"/>
                    <a:pt x="35" y="399"/>
                  </a:cubicBezTo>
                  <a:close/>
                  <a:moveTo>
                    <a:pt x="41" y="388"/>
                  </a:moveTo>
                  <a:lnTo>
                    <a:pt x="41" y="388"/>
                  </a:lnTo>
                  <a:cubicBezTo>
                    <a:pt x="41" y="386"/>
                    <a:pt x="43" y="386"/>
                    <a:pt x="45" y="386"/>
                  </a:cubicBezTo>
                  <a:cubicBezTo>
                    <a:pt x="46" y="387"/>
                    <a:pt x="47" y="388"/>
                    <a:pt x="47" y="390"/>
                  </a:cubicBezTo>
                  <a:lnTo>
                    <a:pt x="47" y="390"/>
                  </a:lnTo>
                  <a:cubicBezTo>
                    <a:pt x="46" y="392"/>
                    <a:pt x="44" y="393"/>
                    <a:pt x="43" y="392"/>
                  </a:cubicBezTo>
                  <a:cubicBezTo>
                    <a:pt x="41" y="391"/>
                    <a:pt x="40" y="390"/>
                    <a:pt x="41" y="388"/>
                  </a:cubicBezTo>
                  <a:close/>
                  <a:moveTo>
                    <a:pt x="47" y="377"/>
                  </a:moveTo>
                  <a:lnTo>
                    <a:pt x="47" y="377"/>
                  </a:lnTo>
                  <a:cubicBezTo>
                    <a:pt x="47" y="376"/>
                    <a:pt x="49" y="375"/>
                    <a:pt x="51" y="375"/>
                  </a:cubicBezTo>
                  <a:cubicBezTo>
                    <a:pt x="52" y="376"/>
                    <a:pt x="53" y="378"/>
                    <a:pt x="53" y="379"/>
                  </a:cubicBezTo>
                  <a:lnTo>
                    <a:pt x="53" y="379"/>
                  </a:lnTo>
                  <a:cubicBezTo>
                    <a:pt x="52" y="381"/>
                    <a:pt x="51" y="382"/>
                    <a:pt x="49" y="381"/>
                  </a:cubicBezTo>
                  <a:cubicBezTo>
                    <a:pt x="47" y="381"/>
                    <a:pt x="46" y="379"/>
                    <a:pt x="47" y="377"/>
                  </a:cubicBezTo>
                  <a:close/>
                  <a:moveTo>
                    <a:pt x="53" y="367"/>
                  </a:moveTo>
                  <a:lnTo>
                    <a:pt x="53" y="367"/>
                  </a:lnTo>
                  <a:cubicBezTo>
                    <a:pt x="54" y="365"/>
                    <a:pt x="56" y="364"/>
                    <a:pt x="57" y="365"/>
                  </a:cubicBezTo>
                  <a:cubicBezTo>
                    <a:pt x="59" y="365"/>
                    <a:pt x="60" y="367"/>
                    <a:pt x="59" y="369"/>
                  </a:cubicBezTo>
                  <a:lnTo>
                    <a:pt x="59" y="369"/>
                  </a:lnTo>
                  <a:cubicBezTo>
                    <a:pt x="59" y="370"/>
                    <a:pt x="57" y="371"/>
                    <a:pt x="55" y="371"/>
                  </a:cubicBezTo>
                  <a:cubicBezTo>
                    <a:pt x="54" y="370"/>
                    <a:pt x="53" y="368"/>
                    <a:pt x="53" y="367"/>
                  </a:cubicBezTo>
                  <a:close/>
                  <a:moveTo>
                    <a:pt x="60" y="356"/>
                  </a:moveTo>
                  <a:lnTo>
                    <a:pt x="60" y="356"/>
                  </a:lnTo>
                  <a:cubicBezTo>
                    <a:pt x="61" y="355"/>
                    <a:pt x="63" y="354"/>
                    <a:pt x="64" y="354"/>
                  </a:cubicBezTo>
                  <a:cubicBezTo>
                    <a:pt x="66" y="355"/>
                    <a:pt x="67" y="356"/>
                    <a:pt x="66" y="358"/>
                  </a:cubicBezTo>
                  <a:lnTo>
                    <a:pt x="66" y="358"/>
                  </a:lnTo>
                  <a:cubicBezTo>
                    <a:pt x="66" y="360"/>
                    <a:pt x="64" y="361"/>
                    <a:pt x="62" y="360"/>
                  </a:cubicBezTo>
                  <a:cubicBezTo>
                    <a:pt x="61" y="360"/>
                    <a:pt x="60" y="358"/>
                    <a:pt x="60" y="356"/>
                  </a:cubicBezTo>
                  <a:close/>
                  <a:moveTo>
                    <a:pt x="67" y="346"/>
                  </a:moveTo>
                  <a:lnTo>
                    <a:pt x="67" y="346"/>
                  </a:lnTo>
                  <a:cubicBezTo>
                    <a:pt x="68" y="344"/>
                    <a:pt x="70" y="343"/>
                    <a:pt x="71" y="344"/>
                  </a:cubicBezTo>
                  <a:cubicBezTo>
                    <a:pt x="73" y="344"/>
                    <a:pt x="74" y="346"/>
                    <a:pt x="73" y="348"/>
                  </a:cubicBezTo>
                  <a:lnTo>
                    <a:pt x="73" y="348"/>
                  </a:lnTo>
                  <a:cubicBezTo>
                    <a:pt x="73" y="349"/>
                    <a:pt x="71" y="350"/>
                    <a:pt x="69" y="350"/>
                  </a:cubicBezTo>
                  <a:cubicBezTo>
                    <a:pt x="68" y="349"/>
                    <a:pt x="67" y="347"/>
                    <a:pt x="67" y="346"/>
                  </a:cubicBezTo>
                  <a:close/>
                  <a:moveTo>
                    <a:pt x="75" y="336"/>
                  </a:moveTo>
                  <a:lnTo>
                    <a:pt x="75" y="336"/>
                  </a:lnTo>
                  <a:cubicBezTo>
                    <a:pt x="76" y="334"/>
                    <a:pt x="77" y="333"/>
                    <a:pt x="79" y="334"/>
                  </a:cubicBezTo>
                  <a:cubicBezTo>
                    <a:pt x="81" y="335"/>
                    <a:pt x="82" y="336"/>
                    <a:pt x="81" y="338"/>
                  </a:cubicBezTo>
                  <a:lnTo>
                    <a:pt x="81" y="338"/>
                  </a:lnTo>
                  <a:cubicBezTo>
                    <a:pt x="81" y="340"/>
                    <a:pt x="79" y="340"/>
                    <a:pt x="77" y="340"/>
                  </a:cubicBezTo>
                  <a:cubicBezTo>
                    <a:pt x="75" y="339"/>
                    <a:pt x="75" y="338"/>
                    <a:pt x="75" y="336"/>
                  </a:cubicBezTo>
                  <a:close/>
                  <a:moveTo>
                    <a:pt x="83" y="326"/>
                  </a:moveTo>
                  <a:lnTo>
                    <a:pt x="83" y="326"/>
                  </a:lnTo>
                  <a:cubicBezTo>
                    <a:pt x="83" y="324"/>
                    <a:pt x="85" y="324"/>
                    <a:pt x="87" y="324"/>
                  </a:cubicBezTo>
                  <a:cubicBezTo>
                    <a:pt x="88" y="325"/>
                    <a:pt x="89" y="326"/>
                    <a:pt x="89" y="328"/>
                  </a:cubicBezTo>
                  <a:lnTo>
                    <a:pt x="89" y="328"/>
                  </a:lnTo>
                  <a:cubicBezTo>
                    <a:pt x="88" y="330"/>
                    <a:pt x="86" y="331"/>
                    <a:pt x="85" y="330"/>
                  </a:cubicBezTo>
                  <a:cubicBezTo>
                    <a:pt x="83" y="329"/>
                    <a:pt x="82" y="328"/>
                    <a:pt x="83" y="326"/>
                  </a:cubicBezTo>
                  <a:close/>
                  <a:moveTo>
                    <a:pt x="91" y="316"/>
                  </a:moveTo>
                  <a:lnTo>
                    <a:pt x="91" y="316"/>
                  </a:lnTo>
                  <a:cubicBezTo>
                    <a:pt x="92" y="314"/>
                    <a:pt x="94" y="314"/>
                    <a:pt x="96" y="315"/>
                  </a:cubicBezTo>
                  <a:cubicBezTo>
                    <a:pt x="97" y="316"/>
                    <a:pt x="97" y="318"/>
                    <a:pt x="96" y="319"/>
                  </a:cubicBezTo>
                  <a:lnTo>
                    <a:pt x="96" y="319"/>
                  </a:lnTo>
                  <a:cubicBezTo>
                    <a:pt x="96" y="321"/>
                    <a:pt x="94" y="321"/>
                    <a:pt x="92" y="320"/>
                  </a:cubicBezTo>
                  <a:cubicBezTo>
                    <a:pt x="91" y="319"/>
                    <a:pt x="90" y="317"/>
                    <a:pt x="91" y="316"/>
                  </a:cubicBezTo>
                  <a:close/>
                  <a:moveTo>
                    <a:pt x="100" y="306"/>
                  </a:moveTo>
                  <a:lnTo>
                    <a:pt x="100" y="306"/>
                  </a:lnTo>
                  <a:cubicBezTo>
                    <a:pt x="101" y="305"/>
                    <a:pt x="103" y="305"/>
                    <a:pt x="104" y="306"/>
                  </a:cubicBezTo>
                  <a:cubicBezTo>
                    <a:pt x="105" y="307"/>
                    <a:pt x="106" y="308"/>
                    <a:pt x="105" y="310"/>
                  </a:cubicBezTo>
                  <a:lnTo>
                    <a:pt x="105" y="310"/>
                  </a:lnTo>
                  <a:cubicBezTo>
                    <a:pt x="104" y="311"/>
                    <a:pt x="102" y="312"/>
                    <a:pt x="100" y="311"/>
                  </a:cubicBezTo>
                  <a:cubicBezTo>
                    <a:pt x="99" y="310"/>
                    <a:pt x="99" y="308"/>
                    <a:pt x="100" y="306"/>
                  </a:cubicBezTo>
                  <a:close/>
                  <a:moveTo>
                    <a:pt x="108" y="297"/>
                  </a:moveTo>
                  <a:lnTo>
                    <a:pt x="108" y="297"/>
                  </a:lnTo>
                  <a:cubicBezTo>
                    <a:pt x="109" y="296"/>
                    <a:pt x="111" y="295"/>
                    <a:pt x="112" y="296"/>
                  </a:cubicBezTo>
                  <a:cubicBezTo>
                    <a:pt x="114" y="297"/>
                    <a:pt x="114" y="299"/>
                    <a:pt x="113" y="301"/>
                  </a:cubicBezTo>
                  <a:lnTo>
                    <a:pt x="113" y="301"/>
                  </a:lnTo>
                  <a:cubicBezTo>
                    <a:pt x="112" y="302"/>
                    <a:pt x="110" y="302"/>
                    <a:pt x="109" y="302"/>
                  </a:cubicBezTo>
                  <a:cubicBezTo>
                    <a:pt x="107" y="301"/>
                    <a:pt x="107" y="299"/>
                    <a:pt x="108" y="297"/>
                  </a:cubicBezTo>
                  <a:close/>
                  <a:moveTo>
                    <a:pt x="117" y="288"/>
                  </a:moveTo>
                  <a:lnTo>
                    <a:pt x="117" y="288"/>
                  </a:lnTo>
                  <a:cubicBezTo>
                    <a:pt x="118" y="287"/>
                    <a:pt x="120" y="287"/>
                    <a:pt x="121" y="288"/>
                  </a:cubicBezTo>
                  <a:cubicBezTo>
                    <a:pt x="123" y="288"/>
                    <a:pt x="123" y="290"/>
                    <a:pt x="122" y="292"/>
                  </a:cubicBezTo>
                  <a:lnTo>
                    <a:pt x="122" y="292"/>
                  </a:lnTo>
                  <a:cubicBezTo>
                    <a:pt x="121" y="293"/>
                    <a:pt x="119" y="294"/>
                    <a:pt x="118" y="293"/>
                  </a:cubicBezTo>
                  <a:cubicBezTo>
                    <a:pt x="116" y="292"/>
                    <a:pt x="116" y="290"/>
                    <a:pt x="117" y="288"/>
                  </a:cubicBezTo>
                  <a:close/>
                  <a:moveTo>
                    <a:pt x="126" y="280"/>
                  </a:moveTo>
                  <a:lnTo>
                    <a:pt x="126" y="280"/>
                  </a:lnTo>
                  <a:cubicBezTo>
                    <a:pt x="127" y="278"/>
                    <a:pt x="129" y="278"/>
                    <a:pt x="130" y="279"/>
                  </a:cubicBezTo>
                  <a:cubicBezTo>
                    <a:pt x="132" y="280"/>
                    <a:pt x="132" y="282"/>
                    <a:pt x="131" y="283"/>
                  </a:cubicBezTo>
                  <a:lnTo>
                    <a:pt x="131" y="283"/>
                  </a:lnTo>
                  <a:cubicBezTo>
                    <a:pt x="130" y="284"/>
                    <a:pt x="128" y="285"/>
                    <a:pt x="127" y="284"/>
                  </a:cubicBezTo>
                  <a:cubicBezTo>
                    <a:pt x="125" y="283"/>
                    <a:pt x="125" y="281"/>
                    <a:pt x="126" y="280"/>
                  </a:cubicBezTo>
                  <a:close/>
                  <a:moveTo>
                    <a:pt x="135" y="271"/>
                  </a:moveTo>
                  <a:lnTo>
                    <a:pt x="135" y="271"/>
                  </a:lnTo>
                  <a:cubicBezTo>
                    <a:pt x="136" y="270"/>
                    <a:pt x="138" y="269"/>
                    <a:pt x="139" y="270"/>
                  </a:cubicBezTo>
                  <a:cubicBezTo>
                    <a:pt x="141" y="271"/>
                    <a:pt x="141" y="273"/>
                    <a:pt x="140" y="274"/>
                  </a:cubicBezTo>
                  <a:lnTo>
                    <a:pt x="140" y="274"/>
                  </a:lnTo>
                  <a:cubicBezTo>
                    <a:pt x="139" y="276"/>
                    <a:pt x="137" y="276"/>
                    <a:pt x="136" y="275"/>
                  </a:cubicBezTo>
                  <a:cubicBezTo>
                    <a:pt x="134" y="274"/>
                    <a:pt x="134" y="272"/>
                    <a:pt x="135" y="271"/>
                  </a:cubicBezTo>
                  <a:close/>
                  <a:moveTo>
                    <a:pt x="144" y="263"/>
                  </a:moveTo>
                  <a:lnTo>
                    <a:pt x="144" y="263"/>
                  </a:lnTo>
                  <a:cubicBezTo>
                    <a:pt x="145" y="261"/>
                    <a:pt x="147" y="261"/>
                    <a:pt x="149" y="262"/>
                  </a:cubicBezTo>
                  <a:cubicBezTo>
                    <a:pt x="150" y="263"/>
                    <a:pt x="150" y="265"/>
                    <a:pt x="149" y="266"/>
                  </a:cubicBezTo>
                  <a:lnTo>
                    <a:pt x="149" y="266"/>
                  </a:lnTo>
                  <a:cubicBezTo>
                    <a:pt x="148" y="268"/>
                    <a:pt x="147" y="268"/>
                    <a:pt x="145" y="267"/>
                  </a:cubicBezTo>
                  <a:cubicBezTo>
                    <a:pt x="144" y="266"/>
                    <a:pt x="143" y="264"/>
                    <a:pt x="144" y="263"/>
                  </a:cubicBezTo>
                  <a:close/>
                  <a:moveTo>
                    <a:pt x="154" y="254"/>
                  </a:moveTo>
                  <a:lnTo>
                    <a:pt x="154" y="254"/>
                  </a:lnTo>
                  <a:cubicBezTo>
                    <a:pt x="155" y="253"/>
                    <a:pt x="156" y="253"/>
                    <a:pt x="158" y="254"/>
                  </a:cubicBezTo>
                  <a:cubicBezTo>
                    <a:pt x="159" y="254"/>
                    <a:pt x="160" y="256"/>
                    <a:pt x="159" y="258"/>
                  </a:cubicBezTo>
                  <a:lnTo>
                    <a:pt x="159" y="258"/>
                  </a:lnTo>
                  <a:cubicBezTo>
                    <a:pt x="158" y="259"/>
                    <a:pt x="156" y="260"/>
                    <a:pt x="154" y="259"/>
                  </a:cubicBezTo>
                  <a:cubicBezTo>
                    <a:pt x="153" y="258"/>
                    <a:pt x="153" y="256"/>
                    <a:pt x="154" y="254"/>
                  </a:cubicBezTo>
                  <a:close/>
                  <a:moveTo>
                    <a:pt x="164" y="246"/>
                  </a:moveTo>
                  <a:lnTo>
                    <a:pt x="164" y="246"/>
                  </a:lnTo>
                  <a:cubicBezTo>
                    <a:pt x="165" y="245"/>
                    <a:pt x="167" y="245"/>
                    <a:pt x="168" y="246"/>
                  </a:cubicBezTo>
                  <a:cubicBezTo>
                    <a:pt x="169" y="247"/>
                    <a:pt x="169" y="249"/>
                    <a:pt x="168" y="250"/>
                  </a:cubicBezTo>
                  <a:lnTo>
                    <a:pt x="168" y="250"/>
                  </a:lnTo>
                  <a:cubicBezTo>
                    <a:pt x="167" y="252"/>
                    <a:pt x="165" y="252"/>
                    <a:pt x="164" y="250"/>
                  </a:cubicBezTo>
                  <a:cubicBezTo>
                    <a:pt x="162" y="249"/>
                    <a:pt x="162" y="247"/>
                    <a:pt x="164" y="246"/>
                  </a:cubicBezTo>
                  <a:close/>
                  <a:moveTo>
                    <a:pt x="173" y="238"/>
                  </a:moveTo>
                  <a:lnTo>
                    <a:pt x="173" y="238"/>
                  </a:lnTo>
                  <a:cubicBezTo>
                    <a:pt x="175" y="237"/>
                    <a:pt x="177" y="237"/>
                    <a:pt x="178" y="238"/>
                  </a:cubicBezTo>
                  <a:cubicBezTo>
                    <a:pt x="179" y="240"/>
                    <a:pt x="179" y="241"/>
                    <a:pt x="178" y="243"/>
                  </a:cubicBezTo>
                  <a:lnTo>
                    <a:pt x="178" y="243"/>
                  </a:lnTo>
                  <a:cubicBezTo>
                    <a:pt x="177" y="244"/>
                    <a:pt x="175" y="244"/>
                    <a:pt x="173" y="243"/>
                  </a:cubicBezTo>
                  <a:cubicBezTo>
                    <a:pt x="172" y="241"/>
                    <a:pt x="172" y="240"/>
                    <a:pt x="173" y="238"/>
                  </a:cubicBezTo>
                  <a:close/>
                  <a:moveTo>
                    <a:pt x="183" y="231"/>
                  </a:moveTo>
                  <a:lnTo>
                    <a:pt x="183" y="231"/>
                  </a:lnTo>
                  <a:cubicBezTo>
                    <a:pt x="184" y="229"/>
                    <a:pt x="186" y="229"/>
                    <a:pt x="188" y="231"/>
                  </a:cubicBezTo>
                  <a:cubicBezTo>
                    <a:pt x="189" y="232"/>
                    <a:pt x="189" y="234"/>
                    <a:pt x="188" y="235"/>
                  </a:cubicBezTo>
                  <a:lnTo>
                    <a:pt x="188" y="235"/>
                  </a:lnTo>
                  <a:cubicBezTo>
                    <a:pt x="186" y="236"/>
                    <a:pt x="184" y="236"/>
                    <a:pt x="183" y="235"/>
                  </a:cubicBezTo>
                  <a:cubicBezTo>
                    <a:pt x="182" y="234"/>
                    <a:pt x="182" y="232"/>
                    <a:pt x="183" y="231"/>
                  </a:cubicBezTo>
                  <a:close/>
                  <a:moveTo>
                    <a:pt x="193" y="223"/>
                  </a:moveTo>
                  <a:lnTo>
                    <a:pt x="193" y="223"/>
                  </a:lnTo>
                  <a:cubicBezTo>
                    <a:pt x="195" y="222"/>
                    <a:pt x="197" y="222"/>
                    <a:pt x="198" y="223"/>
                  </a:cubicBezTo>
                  <a:cubicBezTo>
                    <a:pt x="199" y="224"/>
                    <a:pt x="199" y="226"/>
                    <a:pt x="198" y="228"/>
                  </a:cubicBezTo>
                  <a:lnTo>
                    <a:pt x="198" y="228"/>
                  </a:lnTo>
                  <a:cubicBezTo>
                    <a:pt x="197" y="229"/>
                    <a:pt x="195" y="229"/>
                    <a:pt x="193" y="228"/>
                  </a:cubicBezTo>
                  <a:cubicBezTo>
                    <a:pt x="192" y="226"/>
                    <a:pt x="192" y="224"/>
                    <a:pt x="193" y="223"/>
                  </a:cubicBezTo>
                  <a:close/>
                  <a:moveTo>
                    <a:pt x="204" y="216"/>
                  </a:moveTo>
                  <a:lnTo>
                    <a:pt x="204" y="216"/>
                  </a:lnTo>
                  <a:cubicBezTo>
                    <a:pt x="205" y="215"/>
                    <a:pt x="207" y="215"/>
                    <a:pt x="208" y="216"/>
                  </a:cubicBezTo>
                  <a:cubicBezTo>
                    <a:pt x="209" y="217"/>
                    <a:pt x="209" y="219"/>
                    <a:pt x="208" y="220"/>
                  </a:cubicBezTo>
                  <a:lnTo>
                    <a:pt x="208" y="220"/>
                  </a:lnTo>
                  <a:cubicBezTo>
                    <a:pt x="207" y="222"/>
                    <a:pt x="205" y="222"/>
                    <a:pt x="204" y="220"/>
                  </a:cubicBezTo>
                  <a:cubicBezTo>
                    <a:pt x="202" y="219"/>
                    <a:pt x="202" y="217"/>
                    <a:pt x="204" y="216"/>
                  </a:cubicBezTo>
                  <a:close/>
                  <a:moveTo>
                    <a:pt x="214" y="209"/>
                  </a:moveTo>
                  <a:lnTo>
                    <a:pt x="214" y="209"/>
                  </a:lnTo>
                  <a:cubicBezTo>
                    <a:pt x="215" y="208"/>
                    <a:pt x="217" y="208"/>
                    <a:pt x="218" y="209"/>
                  </a:cubicBezTo>
                  <a:cubicBezTo>
                    <a:pt x="219" y="210"/>
                    <a:pt x="219" y="212"/>
                    <a:pt x="218" y="213"/>
                  </a:cubicBezTo>
                  <a:lnTo>
                    <a:pt x="218" y="213"/>
                  </a:lnTo>
                  <a:cubicBezTo>
                    <a:pt x="217" y="214"/>
                    <a:pt x="215" y="214"/>
                    <a:pt x="214" y="213"/>
                  </a:cubicBezTo>
                  <a:cubicBezTo>
                    <a:pt x="213" y="212"/>
                    <a:pt x="213" y="210"/>
                    <a:pt x="214" y="209"/>
                  </a:cubicBezTo>
                  <a:close/>
                  <a:moveTo>
                    <a:pt x="224" y="202"/>
                  </a:moveTo>
                  <a:lnTo>
                    <a:pt x="224" y="202"/>
                  </a:lnTo>
                  <a:cubicBezTo>
                    <a:pt x="226" y="201"/>
                    <a:pt x="228" y="201"/>
                    <a:pt x="229" y="202"/>
                  </a:cubicBezTo>
                  <a:cubicBezTo>
                    <a:pt x="230" y="203"/>
                    <a:pt x="230" y="205"/>
                    <a:pt x="229" y="206"/>
                  </a:cubicBezTo>
                  <a:lnTo>
                    <a:pt x="229" y="206"/>
                  </a:lnTo>
                  <a:cubicBezTo>
                    <a:pt x="228" y="208"/>
                    <a:pt x="226" y="208"/>
                    <a:pt x="224" y="206"/>
                  </a:cubicBezTo>
                  <a:cubicBezTo>
                    <a:pt x="223" y="205"/>
                    <a:pt x="223" y="203"/>
                    <a:pt x="224" y="202"/>
                  </a:cubicBezTo>
                  <a:close/>
                  <a:moveTo>
                    <a:pt x="235" y="195"/>
                  </a:moveTo>
                  <a:lnTo>
                    <a:pt x="235" y="195"/>
                  </a:lnTo>
                  <a:cubicBezTo>
                    <a:pt x="236" y="194"/>
                    <a:pt x="238" y="194"/>
                    <a:pt x="239" y="195"/>
                  </a:cubicBezTo>
                  <a:cubicBezTo>
                    <a:pt x="240" y="196"/>
                    <a:pt x="240" y="198"/>
                    <a:pt x="239" y="200"/>
                  </a:cubicBezTo>
                  <a:lnTo>
                    <a:pt x="239" y="200"/>
                  </a:lnTo>
                  <a:cubicBezTo>
                    <a:pt x="238" y="201"/>
                    <a:pt x="236" y="201"/>
                    <a:pt x="235" y="200"/>
                  </a:cubicBezTo>
                  <a:cubicBezTo>
                    <a:pt x="234" y="198"/>
                    <a:pt x="234" y="196"/>
                    <a:pt x="235" y="195"/>
                  </a:cubicBezTo>
                  <a:close/>
                  <a:moveTo>
                    <a:pt x="245" y="188"/>
                  </a:moveTo>
                  <a:lnTo>
                    <a:pt x="245" y="188"/>
                  </a:lnTo>
                  <a:cubicBezTo>
                    <a:pt x="247" y="187"/>
                    <a:pt x="249" y="187"/>
                    <a:pt x="250" y="188"/>
                  </a:cubicBezTo>
                  <a:cubicBezTo>
                    <a:pt x="251" y="190"/>
                    <a:pt x="251" y="192"/>
                    <a:pt x="250" y="193"/>
                  </a:cubicBezTo>
                  <a:lnTo>
                    <a:pt x="250" y="193"/>
                  </a:lnTo>
                  <a:cubicBezTo>
                    <a:pt x="249" y="194"/>
                    <a:pt x="247" y="194"/>
                    <a:pt x="245" y="193"/>
                  </a:cubicBezTo>
                  <a:cubicBezTo>
                    <a:pt x="244" y="192"/>
                    <a:pt x="244" y="190"/>
                    <a:pt x="245" y="188"/>
                  </a:cubicBezTo>
                  <a:close/>
                  <a:moveTo>
                    <a:pt x="256" y="182"/>
                  </a:moveTo>
                  <a:lnTo>
                    <a:pt x="256" y="182"/>
                  </a:lnTo>
                  <a:cubicBezTo>
                    <a:pt x="257" y="181"/>
                    <a:pt x="259" y="181"/>
                    <a:pt x="261" y="182"/>
                  </a:cubicBezTo>
                  <a:cubicBezTo>
                    <a:pt x="262" y="183"/>
                    <a:pt x="262" y="185"/>
                    <a:pt x="261" y="187"/>
                  </a:cubicBezTo>
                  <a:lnTo>
                    <a:pt x="261" y="187"/>
                  </a:lnTo>
                  <a:cubicBezTo>
                    <a:pt x="259" y="188"/>
                    <a:pt x="257" y="188"/>
                    <a:pt x="256" y="187"/>
                  </a:cubicBezTo>
                  <a:cubicBezTo>
                    <a:pt x="255" y="185"/>
                    <a:pt x="255" y="183"/>
                    <a:pt x="256" y="182"/>
                  </a:cubicBezTo>
                  <a:close/>
                  <a:moveTo>
                    <a:pt x="267" y="176"/>
                  </a:moveTo>
                  <a:lnTo>
                    <a:pt x="267" y="176"/>
                  </a:lnTo>
                  <a:cubicBezTo>
                    <a:pt x="268" y="175"/>
                    <a:pt x="270" y="175"/>
                    <a:pt x="271" y="176"/>
                  </a:cubicBezTo>
                  <a:cubicBezTo>
                    <a:pt x="273" y="177"/>
                    <a:pt x="273" y="179"/>
                    <a:pt x="271" y="180"/>
                  </a:cubicBezTo>
                  <a:lnTo>
                    <a:pt x="271" y="180"/>
                  </a:lnTo>
                  <a:cubicBezTo>
                    <a:pt x="270" y="181"/>
                    <a:pt x="268" y="181"/>
                    <a:pt x="267" y="180"/>
                  </a:cubicBezTo>
                  <a:cubicBezTo>
                    <a:pt x="266" y="179"/>
                    <a:pt x="266" y="177"/>
                    <a:pt x="267" y="176"/>
                  </a:cubicBezTo>
                  <a:close/>
                  <a:moveTo>
                    <a:pt x="278" y="169"/>
                  </a:moveTo>
                  <a:lnTo>
                    <a:pt x="278" y="169"/>
                  </a:lnTo>
                  <a:cubicBezTo>
                    <a:pt x="279" y="168"/>
                    <a:pt x="281" y="168"/>
                    <a:pt x="282" y="169"/>
                  </a:cubicBezTo>
                  <a:cubicBezTo>
                    <a:pt x="283" y="171"/>
                    <a:pt x="283" y="173"/>
                    <a:pt x="282" y="174"/>
                  </a:cubicBezTo>
                  <a:lnTo>
                    <a:pt x="282" y="174"/>
                  </a:lnTo>
                  <a:cubicBezTo>
                    <a:pt x="281" y="175"/>
                    <a:pt x="279" y="175"/>
                    <a:pt x="278" y="174"/>
                  </a:cubicBezTo>
                  <a:cubicBezTo>
                    <a:pt x="277" y="173"/>
                    <a:pt x="277" y="171"/>
                    <a:pt x="278" y="169"/>
                  </a:cubicBezTo>
                  <a:close/>
                  <a:moveTo>
                    <a:pt x="289" y="164"/>
                  </a:moveTo>
                  <a:lnTo>
                    <a:pt x="289" y="164"/>
                  </a:lnTo>
                  <a:cubicBezTo>
                    <a:pt x="290" y="162"/>
                    <a:pt x="292" y="162"/>
                    <a:pt x="293" y="164"/>
                  </a:cubicBezTo>
                  <a:cubicBezTo>
                    <a:pt x="294" y="165"/>
                    <a:pt x="294" y="167"/>
                    <a:pt x="293" y="168"/>
                  </a:cubicBezTo>
                  <a:lnTo>
                    <a:pt x="293" y="168"/>
                  </a:lnTo>
                  <a:cubicBezTo>
                    <a:pt x="292" y="169"/>
                    <a:pt x="290" y="169"/>
                    <a:pt x="289" y="168"/>
                  </a:cubicBezTo>
                  <a:cubicBezTo>
                    <a:pt x="288" y="167"/>
                    <a:pt x="288" y="165"/>
                    <a:pt x="289" y="164"/>
                  </a:cubicBezTo>
                  <a:close/>
                  <a:moveTo>
                    <a:pt x="300" y="158"/>
                  </a:moveTo>
                  <a:lnTo>
                    <a:pt x="300" y="158"/>
                  </a:lnTo>
                  <a:cubicBezTo>
                    <a:pt x="301" y="157"/>
                    <a:pt x="303" y="157"/>
                    <a:pt x="304" y="158"/>
                  </a:cubicBezTo>
                  <a:cubicBezTo>
                    <a:pt x="305" y="159"/>
                    <a:pt x="305" y="161"/>
                    <a:pt x="304" y="162"/>
                  </a:cubicBezTo>
                  <a:lnTo>
                    <a:pt x="304" y="162"/>
                  </a:lnTo>
                  <a:cubicBezTo>
                    <a:pt x="303" y="163"/>
                    <a:pt x="301" y="163"/>
                    <a:pt x="300" y="162"/>
                  </a:cubicBezTo>
                  <a:cubicBezTo>
                    <a:pt x="299" y="161"/>
                    <a:pt x="299" y="159"/>
                    <a:pt x="300" y="158"/>
                  </a:cubicBezTo>
                  <a:close/>
                  <a:moveTo>
                    <a:pt x="311" y="152"/>
                  </a:moveTo>
                  <a:lnTo>
                    <a:pt x="311" y="152"/>
                  </a:lnTo>
                  <a:cubicBezTo>
                    <a:pt x="312" y="151"/>
                    <a:pt x="314" y="151"/>
                    <a:pt x="315" y="152"/>
                  </a:cubicBezTo>
                  <a:cubicBezTo>
                    <a:pt x="317" y="153"/>
                    <a:pt x="317" y="155"/>
                    <a:pt x="315" y="156"/>
                  </a:cubicBezTo>
                  <a:lnTo>
                    <a:pt x="315" y="156"/>
                  </a:lnTo>
                  <a:cubicBezTo>
                    <a:pt x="314" y="158"/>
                    <a:pt x="312" y="158"/>
                    <a:pt x="311" y="156"/>
                  </a:cubicBezTo>
                  <a:cubicBezTo>
                    <a:pt x="310" y="155"/>
                    <a:pt x="310" y="153"/>
                    <a:pt x="311" y="152"/>
                  </a:cubicBezTo>
                  <a:close/>
                  <a:moveTo>
                    <a:pt x="322" y="146"/>
                  </a:moveTo>
                  <a:lnTo>
                    <a:pt x="322" y="146"/>
                  </a:lnTo>
                  <a:cubicBezTo>
                    <a:pt x="323" y="145"/>
                    <a:pt x="325" y="145"/>
                    <a:pt x="327" y="146"/>
                  </a:cubicBezTo>
                  <a:cubicBezTo>
                    <a:pt x="328" y="148"/>
                    <a:pt x="328" y="150"/>
                    <a:pt x="327" y="151"/>
                  </a:cubicBezTo>
                  <a:lnTo>
                    <a:pt x="327" y="151"/>
                  </a:lnTo>
                  <a:cubicBezTo>
                    <a:pt x="325" y="152"/>
                    <a:pt x="323" y="152"/>
                    <a:pt x="322" y="151"/>
                  </a:cubicBezTo>
                  <a:cubicBezTo>
                    <a:pt x="321" y="150"/>
                    <a:pt x="321" y="148"/>
                    <a:pt x="322" y="146"/>
                  </a:cubicBezTo>
                  <a:close/>
                  <a:moveTo>
                    <a:pt x="333" y="141"/>
                  </a:moveTo>
                  <a:lnTo>
                    <a:pt x="333" y="141"/>
                  </a:lnTo>
                  <a:cubicBezTo>
                    <a:pt x="335" y="140"/>
                    <a:pt x="337" y="140"/>
                    <a:pt x="338" y="141"/>
                  </a:cubicBezTo>
                  <a:cubicBezTo>
                    <a:pt x="339" y="142"/>
                    <a:pt x="339" y="144"/>
                    <a:pt x="338" y="145"/>
                  </a:cubicBezTo>
                  <a:lnTo>
                    <a:pt x="338" y="145"/>
                  </a:lnTo>
                  <a:cubicBezTo>
                    <a:pt x="337" y="147"/>
                    <a:pt x="335" y="147"/>
                    <a:pt x="333" y="145"/>
                  </a:cubicBezTo>
                  <a:cubicBezTo>
                    <a:pt x="332" y="144"/>
                    <a:pt x="332" y="142"/>
                    <a:pt x="333" y="141"/>
                  </a:cubicBezTo>
                  <a:close/>
                  <a:moveTo>
                    <a:pt x="345" y="136"/>
                  </a:moveTo>
                  <a:lnTo>
                    <a:pt x="345" y="136"/>
                  </a:lnTo>
                  <a:cubicBezTo>
                    <a:pt x="346" y="134"/>
                    <a:pt x="348" y="134"/>
                    <a:pt x="349" y="136"/>
                  </a:cubicBezTo>
                  <a:cubicBezTo>
                    <a:pt x="350" y="137"/>
                    <a:pt x="350" y="139"/>
                    <a:pt x="349" y="140"/>
                  </a:cubicBezTo>
                  <a:lnTo>
                    <a:pt x="349" y="140"/>
                  </a:lnTo>
                  <a:cubicBezTo>
                    <a:pt x="348" y="141"/>
                    <a:pt x="346" y="141"/>
                    <a:pt x="345" y="140"/>
                  </a:cubicBezTo>
                  <a:cubicBezTo>
                    <a:pt x="343" y="139"/>
                    <a:pt x="343" y="137"/>
                    <a:pt x="345" y="136"/>
                  </a:cubicBezTo>
                  <a:close/>
                  <a:moveTo>
                    <a:pt x="356" y="130"/>
                  </a:moveTo>
                  <a:lnTo>
                    <a:pt x="356" y="130"/>
                  </a:lnTo>
                  <a:cubicBezTo>
                    <a:pt x="357" y="129"/>
                    <a:pt x="359" y="129"/>
                    <a:pt x="360" y="130"/>
                  </a:cubicBezTo>
                  <a:cubicBezTo>
                    <a:pt x="362" y="132"/>
                    <a:pt x="362" y="134"/>
                    <a:pt x="360" y="135"/>
                  </a:cubicBezTo>
                  <a:lnTo>
                    <a:pt x="360" y="135"/>
                  </a:lnTo>
                  <a:cubicBezTo>
                    <a:pt x="359" y="136"/>
                    <a:pt x="357" y="136"/>
                    <a:pt x="356" y="135"/>
                  </a:cubicBezTo>
                  <a:cubicBezTo>
                    <a:pt x="355" y="134"/>
                    <a:pt x="355" y="132"/>
                    <a:pt x="356" y="130"/>
                  </a:cubicBezTo>
                  <a:close/>
                  <a:moveTo>
                    <a:pt x="368" y="125"/>
                  </a:moveTo>
                  <a:lnTo>
                    <a:pt x="368" y="125"/>
                  </a:lnTo>
                  <a:cubicBezTo>
                    <a:pt x="369" y="124"/>
                    <a:pt x="371" y="124"/>
                    <a:pt x="372" y="125"/>
                  </a:cubicBezTo>
                  <a:cubicBezTo>
                    <a:pt x="373" y="127"/>
                    <a:pt x="373" y="129"/>
                    <a:pt x="372" y="130"/>
                  </a:cubicBezTo>
                  <a:lnTo>
                    <a:pt x="372" y="130"/>
                  </a:lnTo>
                  <a:cubicBezTo>
                    <a:pt x="371" y="131"/>
                    <a:pt x="369" y="131"/>
                    <a:pt x="368" y="130"/>
                  </a:cubicBezTo>
                  <a:cubicBezTo>
                    <a:pt x="366" y="129"/>
                    <a:pt x="366" y="127"/>
                    <a:pt x="368" y="125"/>
                  </a:cubicBezTo>
                  <a:close/>
                  <a:moveTo>
                    <a:pt x="379" y="120"/>
                  </a:moveTo>
                  <a:lnTo>
                    <a:pt x="379" y="120"/>
                  </a:lnTo>
                  <a:cubicBezTo>
                    <a:pt x="380" y="119"/>
                    <a:pt x="382" y="119"/>
                    <a:pt x="383" y="120"/>
                  </a:cubicBezTo>
                  <a:cubicBezTo>
                    <a:pt x="385" y="122"/>
                    <a:pt x="385" y="124"/>
                    <a:pt x="383" y="125"/>
                  </a:cubicBezTo>
                  <a:lnTo>
                    <a:pt x="383" y="125"/>
                  </a:lnTo>
                  <a:cubicBezTo>
                    <a:pt x="382" y="126"/>
                    <a:pt x="380" y="126"/>
                    <a:pt x="379" y="125"/>
                  </a:cubicBezTo>
                  <a:cubicBezTo>
                    <a:pt x="378" y="124"/>
                    <a:pt x="378" y="122"/>
                    <a:pt x="379" y="120"/>
                  </a:cubicBezTo>
                  <a:close/>
                  <a:moveTo>
                    <a:pt x="390" y="116"/>
                  </a:moveTo>
                  <a:lnTo>
                    <a:pt x="390" y="116"/>
                  </a:lnTo>
                  <a:cubicBezTo>
                    <a:pt x="392" y="114"/>
                    <a:pt x="394" y="114"/>
                    <a:pt x="395" y="116"/>
                  </a:cubicBezTo>
                  <a:cubicBezTo>
                    <a:pt x="396" y="117"/>
                    <a:pt x="396" y="119"/>
                    <a:pt x="395" y="120"/>
                  </a:cubicBezTo>
                  <a:lnTo>
                    <a:pt x="395" y="120"/>
                  </a:lnTo>
                  <a:cubicBezTo>
                    <a:pt x="394" y="121"/>
                    <a:pt x="392" y="121"/>
                    <a:pt x="390" y="120"/>
                  </a:cubicBezTo>
                  <a:cubicBezTo>
                    <a:pt x="389" y="119"/>
                    <a:pt x="389" y="117"/>
                    <a:pt x="390" y="116"/>
                  </a:cubicBezTo>
                  <a:close/>
                  <a:moveTo>
                    <a:pt x="402" y="111"/>
                  </a:moveTo>
                  <a:lnTo>
                    <a:pt x="402" y="111"/>
                  </a:lnTo>
                  <a:cubicBezTo>
                    <a:pt x="403" y="110"/>
                    <a:pt x="405" y="110"/>
                    <a:pt x="407" y="111"/>
                  </a:cubicBezTo>
                  <a:cubicBezTo>
                    <a:pt x="408" y="112"/>
                    <a:pt x="408" y="114"/>
                    <a:pt x="407" y="115"/>
                  </a:cubicBezTo>
                  <a:lnTo>
                    <a:pt x="407" y="115"/>
                  </a:lnTo>
                  <a:cubicBezTo>
                    <a:pt x="405" y="117"/>
                    <a:pt x="403" y="117"/>
                    <a:pt x="402" y="115"/>
                  </a:cubicBezTo>
                  <a:cubicBezTo>
                    <a:pt x="401" y="114"/>
                    <a:pt x="401" y="112"/>
                    <a:pt x="402" y="111"/>
                  </a:cubicBezTo>
                  <a:close/>
                  <a:moveTo>
                    <a:pt x="414" y="106"/>
                  </a:moveTo>
                  <a:lnTo>
                    <a:pt x="414" y="106"/>
                  </a:lnTo>
                  <a:cubicBezTo>
                    <a:pt x="415" y="105"/>
                    <a:pt x="417" y="105"/>
                    <a:pt x="418" y="106"/>
                  </a:cubicBezTo>
                  <a:cubicBezTo>
                    <a:pt x="419" y="108"/>
                    <a:pt x="419" y="110"/>
                    <a:pt x="418" y="111"/>
                  </a:cubicBezTo>
                  <a:lnTo>
                    <a:pt x="418" y="111"/>
                  </a:lnTo>
                  <a:cubicBezTo>
                    <a:pt x="417" y="112"/>
                    <a:pt x="415" y="112"/>
                    <a:pt x="414" y="111"/>
                  </a:cubicBezTo>
                  <a:cubicBezTo>
                    <a:pt x="413" y="110"/>
                    <a:pt x="413" y="108"/>
                    <a:pt x="414" y="106"/>
                  </a:cubicBezTo>
                  <a:close/>
                  <a:moveTo>
                    <a:pt x="425" y="102"/>
                  </a:moveTo>
                  <a:lnTo>
                    <a:pt x="425" y="102"/>
                  </a:lnTo>
                  <a:cubicBezTo>
                    <a:pt x="427" y="101"/>
                    <a:pt x="429" y="101"/>
                    <a:pt x="430" y="102"/>
                  </a:cubicBezTo>
                  <a:cubicBezTo>
                    <a:pt x="431" y="103"/>
                    <a:pt x="431" y="105"/>
                    <a:pt x="430" y="106"/>
                  </a:cubicBezTo>
                  <a:lnTo>
                    <a:pt x="430" y="106"/>
                  </a:lnTo>
                  <a:cubicBezTo>
                    <a:pt x="429" y="107"/>
                    <a:pt x="427" y="107"/>
                    <a:pt x="425" y="106"/>
                  </a:cubicBezTo>
                  <a:cubicBezTo>
                    <a:pt x="424" y="105"/>
                    <a:pt x="424" y="103"/>
                    <a:pt x="425" y="102"/>
                  </a:cubicBezTo>
                  <a:close/>
                  <a:moveTo>
                    <a:pt x="438" y="97"/>
                  </a:moveTo>
                  <a:lnTo>
                    <a:pt x="438" y="97"/>
                  </a:lnTo>
                  <a:cubicBezTo>
                    <a:pt x="439" y="96"/>
                    <a:pt x="441" y="97"/>
                    <a:pt x="442" y="98"/>
                  </a:cubicBezTo>
                  <a:cubicBezTo>
                    <a:pt x="443" y="99"/>
                    <a:pt x="443" y="101"/>
                    <a:pt x="441" y="102"/>
                  </a:cubicBezTo>
                  <a:lnTo>
                    <a:pt x="441" y="102"/>
                  </a:lnTo>
                  <a:cubicBezTo>
                    <a:pt x="440" y="103"/>
                    <a:pt x="438" y="103"/>
                    <a:pt x="437" y="101"/>
                  </a:cubicBezTo>
                  <a:cubicBezTo>
                    <a:pt x="436" y="100"/>
                    <a:pt x="436" y="98"/>
                    <a:pt x="438" y="97"/>
                  </a:cubicBezTo>
                  <a:close/>
                  <a:moveTo>
                    <a:pt x="449" y="93"/>
                  </a:moveTo>
                  <a:lnTo>
                    <a:pt x="449" y="93"/>
                  </a:lnTo>
                  <a:cubicBezTo>
                    <a:pt x="451" y="92"/>
                    <a:pt x="453" y="92"/>
                    <a:pt x="454" y="94"/>
                  </a:cubicBezTo>
                  <a:cubicBezTo>
                    <a:pt x="455" y="95"/>
                    <a:pt x="454" y="97"/>
                    <a:pt x="453" y="98"/>
                  </a:cubicBezTo>
                  <a:lnTo>
                    <a:pt x="453" y="98"/>
                  </a:lnTo>
                  <a:cubicBezTo>
                    <a:pt x="451" y="99"/>
                    <a:pt x="449" y="99"/>
                    <a:pt x="449" y="97"/>
                  </a:cubicBezTo>
                  <a:cubicBezTo>
                    <a:pt x="448" y="96"/>
                    <a:pt x="448" y="94"/>
                    <a:pt x="449" y="93"/>
                  </a:cubicBezTo>
                  <a:close/>
                  <a:moveTo>
                    <a:pt x="461" y="89"/>
                  </a:moveTo>
                  <a:lnTo>
                    <a:pt x="461" y="89"/>
                  </a:lnTo>
                  <a:cubicBezTo>
                    <a:pt x="463" y="88"/>
                    <a:pt x="465" y="88"/>
                    <a:pt x="466" y="90"/>
                  </a:cubicBezTo>
                  <a:cubicBezTo>
                    <a:pt x="466" y="91"/>
                    <a:pt x="466" y="93"/>
                    <a:pt x="465" y="94"/>
                  </a:cubicBezTo>
                  <a:lnTo>
                    <a:pt x="465" y="94"/>
                  </a:lnTo>
                  <a:cubicBezTo>
                    <a:pt x="463" y="95"/>
                    <a:pt x="461" y="94"/>
                    <a:pt x="460" y="93"/>
                  </a:cubicBezTo>
                  <a:cubicBezTo>
                    <a:pt x="459" y="92"/>
                    <a:pt x="460" y="90"/>
                    <a:pt x="461" y="89"/>
                  </a:cubicBezTo>
                  <a:close/>
                  <a:moveTo>
                    <a:pt x="474" y="84"/>
                  </a:moveTo>
                  <a:lnTo>
                    <a:pt x="474" y="84"/>
                  </a:lnTo>
                  <a:cubicBezTo>
                    <a:pt x="475" y="84"/>
                    <a:pt x="477" y="85"/>
                    <a:pt x="478" y="86"/>
                  </a:cubicBezTo>
                  <a:cubicBezTo>
                    <a:pt x="478" y="88"/>
                    <a:pt x="477" y="90"/>
                    <a:pt x="476" y="90"/>
                  </a:cubicBezTo>
                  <a:lnTo>
                    <a:pt x="476" y="90"/>
                  </a:lnTo>
                  <a:cubicBezTo>
                    <a:pt x="474" y="91"/>
                    <a:pt x="472" y="90"/>
                    <a:pt x="472" y="88"/>
                  </a:cubicBezTo>
                  <a:cubicBezTo>
                    <a:pt x="471" y="87"/>
                    <a:pt x="472" y="85"/>
                    <a:pt x="474" y="84"/>
                  </a:cubicBezTo>
                  <a:close/>
                  <a:moveTo>
                    <a:pt x="486" y="80"/>
                  </a:moveTo>
                  <a:lnTo>
                    <a:pt x="486" y="80"/>
                  </a:lnTo>
                  <a:cubicBezTo>
                    <a:pt x="487" y="80"/>
                    <a:pt x="489" y="81"/>
                    <a:pt x="490" y="82"/>
                  </a:cubicBezTo>
                  <a:cubicBezTo>
                    <a:pt x="490" y="84"/>
                    <a:pt x="489" y="86"/>
                    <a:pt x="488" y="86"/>
                  </a:cubicBezTo>
                  <a:lnTo>
                    <a:pt x="488" y="86"/>
                  </a:lnTo>
                  <a:cubicBezTo>
                    <a:pt x="486" y="87"/>
                    <a:pt x="484" y="86"/>
                    <a:pt x="484" y="84"/>
                  </a:cubicBezTo>
                  <a:cubicBezTo>
                    <a:pt x="483" y="83"/>
                    <a:pt x="484" y="81"/>
                    <a:pt x="486" y="80"/>
                  </a:cubicBezTo>
                  <a:close/>
                  <a:moveTo>
                    <a:pt x="498" y="77"/>
                  </a:moveTo>
                  <a:lnTo>
                    <a:pt x="498" y="77"/>
                  </a:lnTo>
                  <a:cubicBezTo>
                    <a:pt x="499" y="76"/>
                    <a:pt x="501" y="77"/>
                    <a:pt x="502" y="79"/>
                  </a:cubicBezTo>
                  <a:cubicBezTo>
                    <a:pt x="502" y="80"/>
                    <a:pt x="501" y="82"/>
                    <a:pt x="500" y="83"/>
                  </a:cubicBezTo>
                  <a:lnTo>
                    <a:pt x="500" y="83"/>
                  </a:lnTo>
                  <a:cubicBezTo>
                    <a:pt x="498" y="83"/>
                    <a:pt x="496" y="82"/>
                    <a:pt x="496" y="81"/>
                  </a:cubicBezTo>
                  <a:cubicBezTo>
                    <a:pt x="495" y="79"/>
                    <a:pt x="496" y="77"/>
                    <a:pt x="498" y="77"/>
                  </a:cubicBezTo>
                  <a:close/>
                  <a:moveTo>
                    <a:pt x="509" y="73"/>
                  </a:moveTo>
                  <a:lnTo>
                    <a:pt x="509" y="73"/>
                  </a:lnTo>
                  <a:cubicBezTo>
                    <a:pt x="511" y="72"/>
                    <a:pt x="513" y="73"/>
                    <a:pt x="513" y="75"/>
                  </a:cubicBezTo>
                  <a:cubicBezTo>
                    <a:pt x="514" y="76"/>
                    <a:pt x="513" y="78"/>
                    <a:pt x="511" y="79"/>
                  </a:cubicBezTo>
                  <a:lnTo>
                    <a:pt x="511" y="79"/>
                  </a:lnTo>
                  <a:cubicBezTo>
                    <a:pt x="510" y="79"/>
                    <a:pt x="508" y="78"/>
                    <a:pt x="508" y="77"/>
                  </a:cubicBezTo>
                  <a:cubicBezTo>
                    <a:pt x="507" y="75"/>
                    <a:pt x="508" y="73"/>
                    <a:pt x="509" y="73"/>
                  </a:cubicBezTo>
                  <a:close/>
                  <a:moveTo>
                    <a:pt x="521" y="69"/>
                  </a:moveTo>
                  <a:lnTo>
                    <a:pt x="521" y="69"/>
                  </a:lnTo>
                  <a:cubicBezTo>
                    <a:pt x="523" y="69"/>
                    <a:pt x="525" y="70"/>
                    <a:pt x="525" y="71"/>
                  </a:cubicBezTo>
                  <a:cubicBezTo>
                    <a:pt x="526" y="73"/>
                    <a:pt x="525" y="75"/>
                    <a:pt x="523" y="75"/>
                  </a:cubicBezTo>
                  <a:lnTo>
                    <a:pt x="523" y="75"/>
                  </a:lnTo>
                  <a:cubicBezTo>
                    <a:pt x="522" y="76"/>
                    <a:pt x="520" y="75"/>
                    <a:pt x="520" y="73"/>
                  </a:cubicBezTo>
                  <a:cubicBezTo>
                    <a:pt x="519" y="72"/>
                    <a:pt x="520" y="70"/>
                    <a:pt x="521" y="69"/>
                  </a:cubicBezTo>
                  <a:close/>
                  <a:moveTo>
                    <a:pt x="534" y="66"/>
                  </a:moveTo>
                  <a:lnTo>
                    <a:pt x="534" y="66"/>
                  </a:lnTo>
                  <a:cubicBezTo>
                    <a:pt x="535" y="65"/>
                    <a:pt x="537" y="66"/>
                    <a:pt x="537" y="68"/>
                  </a:cubicBezTo>
                  <a:cubicBezTo>
                    <a:pt x="538" y="70"/>
                    <a:pt x="537" y="71"/>
                    <a:pt x="535" y="72"/>
                  </a:cubicBezTo>
                  <a:lnTo>
                    <a:pt x="535" y="72"/>
                  </a:lnTo>
                  <a:cubicBezTo>
                    <a:pt x="534" y="72"/>
                    <a:pt x="532" y="71"/>
                    <a:pt x="532" y="70"/>
                  </a:cubicBezTo>
                  <a:cubicBezTo>
                    <a:pt x="531" y="68"/>
                    <a:pt x="532" y="66"/>
                    <a:pt x="534" y="66"/>
                  </a:cubicBezTo>
                  <a:close/>
                  <a:moveTo>
                    <a:pt x="546" y="62"/>
                  </a:moveTo>
                  <a:lnTo>
                    <a:pt x="546" y="62"/>
                  </a:lnTo>
                  <a:cubicBezTo>
                    <a:pt x="547" y="62"/>
                    <a:pt x="549" y="63"/>
                    <a:pt x="549" y="64"/>
                  </a:cubicBezTo>
                  <a:cubicBezTo>
                    <a:pt x="550" y="66"/>
                    <a:pt x="549" y="68"/>
                    <a:pt x="548" y="68"/>
                  </a:cubicBezTo>
                  <a:lnTo>
                    <a:pt x="548" y="68"/>
                  </a:lnTo>
                  <a:cubicBezTo>
                    <a:pt x="546" y="69"/>
                    <a:pt x="544" y="68"/>
                    <a:pt x="544" y="66"/>
                  </a:cubicBezTo>
                  <a:cubicBezTo>
                    <a:pt x="543" y="65"/>
                    <a:pt x="544" y="63"/>
                    <a:pt x="546" y="62"/>
                  </a:cubicBezTo>
                  <a:close/>
                  <a:moveTo>
                    <a:pt x="558" y="59"/>
                  </a:moveTo>
                  <a:lnTo>
                    <a:pt x="558" y="59"/>
                  </a:lnTo>
                  <a:cubicBezTo>
                    <a:pt x="559" y="59"/>
                    <a:pt x="561" y="59"/>
                    <a:pt x="562" y="61"/>
                  </a:cubicBezTo>
                  <a:cubicBezTo>
                    <a:pt x="562" y="63"/>
                    <a:pt x="561" y="64"/>
                    <a:pt x="560" y="65"/>
                  </a:cubicBezTo>
                  <a:lnTo>
                    <a:pt x="560" y="65"/>
                  </a:lnTo>
                  <a:cubicBezTo>
                    <a:pt x="558" y="66"/>
                    <a:pt x="556" y="65"/>
                    <a:pt x="556" y="63"/>
                  </a:cubicBezTo>
                  <a:cubicBezTo>
                    <a:pt x="555" y="61"/>
                    <a:pt x="556" y="60"/>
                    <a:pt x="558" y="59"/>
                  </a:cubicBezTo>
                  <a:close/>
                  <a:moveTo>
                    <a:pt x="570" y="56"/>
                  </a:moveTo>
                  <a:lnTo>
                    <a:pt x="570" y="56"/>
                  </a:lnTo>
                  <a:cubicBezTo>
                    <a:pt x="571" y="55"/>
                    <a:pt x="573" y="56"/>
                    <a:pt x="574" y="58"/>
                  </a:cubicBezTo>
                  <a:cubicBezTo>
                    <a:pt x="574" y="60"/>
                    <a:pt x="573" y="61"/>
                    <a:pt x="572" y="62"/>
                  </a:cubicBezTo>
                  <a:lnTo>
                    <a:pt x="572" y="62"/>
                  </a:lnTo>
                  <a:cubicBezTo>
                    <a:pt x="570" y="62"/>
                    <a:pt x="568" y="62"/>
                    <a:pt x="568" y="60"/>
                  </a:cubicBezTo>
                  <a:cubicBezTo>
                    <a:pt x="567" y="58"/>
                    <a:pt x="568" y="57"/>
                    <a:pt x="570" y="56"/>
                  </a:cubicBezTo>
                  <a:close/>
                  <a:moveTo>
                    <a:pt x="582" y="53"/>
                  </a:moveTo>
                  <a:lnTo>
                    <a:pt x="582" y="53"/>
                  </a:lnTo>
                  <a:cubicBezTo>
                    <a:pt x="583" y="52"/>
                    <a:pt x="585" y="53"/>
                    <a:pt x="586" y="55"/>
                  </a:cubicBezTo>
                  <a:cubicBezTo>
                    <a:pt x="586" y="57"/>
                    <a:pt x="585" y="58"/>
                    <a:pt x="584" y="59"/>
                  </a:cubicBezTo>
                  <a:lnTo>
                    <a:pt x="584" y="59"/>
                  </a:lnTo>
                  <a:cubicBezTo>
                    <a:pt x="582" y="59"/>
                    <a:pt x="580" y="59"/>
                    <a:pt x="580" y="57"/>
                  </a:cubicBezTo>
                  <a:cubicBezTo>
                    <a:pt x="579" y="55"/>
                    <a:pt x="580" y="53"/>
                    <a:pt x="582" y="53"/>
                  </a:cubicBezTo>
                  <a:close/>
                  <a:moveTo>
                    <a:pt x="594" y="50"/>
                  </a:moveTo>
                  <a:lnTo>
                    <a:pt x="594" y="50"/>
                  </a:lnTo>
                  <a:cubicBezTo>
                    <a:pt x="596" y="49"/>
                    <a:pt x="597" y="50"/>
                    <a:pt x="598" y="52"/>
                  </a:cubicBezTo>
                  <a:cubicBezTo>
                    <a:pt x="598" y="54"/>
                    <a:pt x="598" y="55"/>
                    <a:pt x="596" y="56"/>
                  </a:cubicBezTo>
                  <a:lnTo>
                    <a:pt x="596" y="56"/>
                  </a:lnTo>
                  <a:cubicBezTo>
                    <a:pt x="594" y="56"/>
                    <a:pt x="593" y="55"/>
                    <a:pt x="592" y="54"/>
                  </a:cubicBezTo>
                  <a:cubicBezTo>
                    <a:pt x="591" y="52"/>
                    <a:pt x="592" y="50"/>
                    <a:pt x="594" y="50"/>
                  </a:cubicBezTo>
                  <a:close/>
                  <a:moveTo>
                    <a:pt x="606" y="47"/>
                  </a:moveTo>
                  <a:lnTo>
                    <a:pt x="606" y="47"/>
                  </a:lnTo>
                  <a:cubicBezTo>
                    <a:pt x="608" y="46"/>
                    <a:pt x="610" y="47"/>
                    <a:pt x="610" y="49"/>
                  </a:cubicBezTo>
                  <a:cubicBezTo>
                    <a:pt x="611" y="51"/>
                    <a:pt x="610" y="52"/>
                    <a:pt x="608" y="53"/>
                  </a:cubicBezTo>
                  <a:lnTo>
                    <a:pt x="608" y="53"/>
                  </a:lnTo>
                  <a:cubicBezTo>
                    <a:pt x="606" y="53"/>
                    <a:pt x="605" y="53"/>
                    <a:pt x="604" y="51"/>
                  </a:cubicBezTo>
                  <a:cubicBezTo>
                    <a:pt x="604" y="49"/>
                    <a:pt x="604" y="48"/>
                    <a:pt x="606" y="47"/>
                  </a:cubicBezTo>
                  <a:close/>
                  <a:moveTo>
                    <a:pt x="618" y="44"/>
                  </a:moveTo>
                  <a:lnTo>
                    <a:pt x="618" y="44"/>
                  </a:lnTo>
                  <a:cubicBezTo>
                    <a:pt x="620" y="44"/>
                    <a:pt x="622" y="45"/>
                    <a:pt x="622" y="46"/>
                  </a:cubicBezTo>
                  <a:cubicBezTo>
                    <a:pt x="623" y="48"/>
                    <a:pt x="622" y="50"/>
                    <a:pt x="620" y="50"/>
                  </a:cubicBezTo>
                  <a:lnTo>
                    <a:pt x="620" y="50"/>
                  </a:lnTo>
                  <a:cubicBezTo>
                    <a:pt x="619" y="51"/>
                    <a:pt x="617" y="50"/>
                    <a:pt x="616" y="48"/>
                  </a:cubicBezTo>
                  <a:cubicBezTo>
                    <a:pt x="616" y="47"/>
                    <a:pt x="617" y="45"/>
                    <a:pt x="618" y="44"/>
                  </a:cubicBezTo>
                  <a:close/>
                  <a:moveTo>
                    <a:pt x="631" y="42"/>
                  </a:moveTo>
                  <a:lnTo>
                    <a:pt x="631" y="42"/>
                  </a:lnTo>
                  <a:cubicBezTo>
                    <a:pt x="632" y="41"/>
                    <a:pt x="634" y="42"/>
                    <a:pt x="634" y="43"/>
                  </a:cubicBezTo>
                  <a:cubicBezTo>
                    <a:pt x="635" y="45"/>
                    <a:pt x="634" y="47"/>
                    <a:pt x="632" y="47"/>
                  </a:cubicBezTo>
                  <a:lnTo>
                    <a:pt x="632" y="47"/>
                  </a:lnTo>
                  <a:cubicBezTo>
                    <a:pt x="631" y="48"/>
                    <a:pt x="629" y="47"/>
                    <a:pt x="629" y="45"/>
                  </a:cubicBezTo>
                  <a:cubicBezTo>
                    <a:pt x="628" y="44"/>
                    <a:pt x="629" y="42"/>
                    <a:pt x="631" y="42"/>
                  </a:cubicBezTo>
                  <a:close/>
                  <a:moveTo>
                    <a:pt x="643" y="39"/>
                  </a:moveTo>
                  <a:lnTo>
                    <a:pt x="643" y="39"/>
                  </a:lnTo>
                  <a:cubicBezTo>
                    <a:pt x="644" y="38"/>
                    <a:pt x="646" y="39"/>
                    <a:pt x="647" y="41"/>
                  </a:cubicBezTo>
                  <a:cubicBezTo>
                    <a:pt x="647" y="42"/>
                    <a:pt x="646" y="44"/>
                    <a:pt x="645" y="45"/>
                  </a:cubicBezTo>
                  <a:lnTo>
                    <a:pt x="645" y="45"/>
                  </a:lnTo>
                  <a:cubicBezTo>
                    <a:pt x="643" y="45"/>
                    <a:pt x="641" y="44"/>
                    <a:pt x="641" y="43"/>
                  </a:cubicBezTo>
                  <a:cubicBezTo>
                    <a:pt x="640" y="41"/>
                    <a:pt x="641" y="39"/>
                    <a:pt x="643" y="39"/>
                  </a:cubicBezTo>
                  <a:close/>
                  <a:moveTo>
                    <a:pt x="655" y="36"/>
                  </a:moveTo>
                  <a:lnTo>
                    <a:pt x="655" y="36"/>
                  </a:lnTo>
                  <a:cubicBezTo>
                    <a:pt x="657" y="36"/>
                    <a:pt x="658" y="37"/>
                    <a:pt x="659" y="38"/>
                  </a:cubicBezTo>
                  <a:cubicBezTo>
                    <a:pt x="659" y="40"/>
                    <a:pt x="659" y="42"/>
                    <a:pt x="657" y="42"/>
                  </a:cubicBezTo>
                  <a:lnTo>
                    <a:pt x="657" y="42"/>
                  </a:lnTo>
                  <a:cubicBezTo>
                    <a:pt x="655" y="43"/>
                    <a:pt x="654" y="42"/>
                    <a:pt x="653" y="40"/>
                  </a:cubicBezTo>
                  <a:cubicBezTo>
                    <a:pt x="652" y="39"/>
                    <a:pt x="653" y="37"/>
                    <a:pt x="655" y="36"/>
                  </a:cubicBezTo>
                  <a:close/>
                  <a:moveTo>
                    <a:pt x="667" y="34"/>
                  </a:moveTo>
                  <a:lnTo>
                    <a:pt x="667" y="34"/>
                  </a:lnTo>
                  <a:cubicBezTo>
                    <a:pt x="669" y="33"/>
                    <a:pt x="671" y="34"/>
                    <a:pt x="671" y="36"/>
                  </a:cubicBezTo>
                  <a:cubicBezTo>
                    <a:pt x="672" y="38"/>
                    <a:pt x="671" y="39"/>
                    <a:pt x="669" y="40"/>
                  </a:cubicBezTo>
                  <a:lnTo>
                    <a:pt x="669" y="40"/>
                  </a:lnTo>
                  <a:cubicBezTo>
                    <a:pt x="668" y="40"/>
                    <a:pt x="666" y="40"/>
                    <a:pt x="665" y="38"/>
                  </a:cubicBezTo>
                  <a:cubicBezTo>
                    <a:pt x="665" y="36"/>
                    <a:pt x="666" y="34"/>
                    <a:pt x="667" y="34"/>
                  </a:cubicBezTo>
                  <a:close/>
                  <a:moveTo>
                    <a:pt x="680" y="32"/>
                  </a:moveTo>
                  <a:lnTo>
                    <a:pt x="680" y="32"/>
                  </a:lnTo>
                  <a:cubicBezTo>
                    <a:pt x="681" y="31"/>
                    <a:pt x="683" y="32"/>
                    <a:pt x="683" y="34"/>
                  </a:cubicBezTo>
                  <a:cubicBezTo>
                    <a:pt x="684" y="35"/>
                    <a:pt x="683" y="37"/>
                    <a:pt x="682" y="37"/>
                  </a:cubicBezTo>
                  <a:lnTo>
                    <a:pt x="682" y="37"/>
                  </a:lnTo>
                  <a:cubicBezTo>
                    <a:pt x="680" y="38"/>
                    <a:pt x="678" y="37"/>
                    <a:pt x="678" y="36"/>
                  </a:cubicBezTo>
                  <a:cubicBezTo>
                    <a:pt x="677" y="34"/>
                    <a:pt x="678" y="32"/>
                    <a:pt x="680" y="32"/>
                  </a:cubicBezTo>
                  <a:close/>
                  <a:moveTo>
                    <a:pt x="692" y="29"/>
                  </a:moveTo>
                  <a:lnTo>
                    <a:pt x="692" y="29"/>
                  </a:lnTo>
                  <a:cubicBezTo>
                    <a:pt x="693" y="29"/>
                    <a:pt x="695" y="30"/>
                    <a:pt x="696" y="31"/>
                  </a:cubicBezTo>
                  <a:cubicBezTo>
                    <a:pt x="696" y="33"/>
                    <a:pt x="695" y="35"/>
                    <a:pt x="694" y="35"/>
                  </a:cubicBezTo>
                  <a:lnTo>
                    <a:pt x="694" y="35"/>
                  </a:lnTo>
                  <a:cubicBezTo>
                    <a:pt x="692" y="36"/>
                    <a:pt x="690" y="35"/>
                    <a:pt x="690" y="33"/>
                  </a:cubicBezTo>
                  <a:cubicBezTo>
                    <a:pt x="689" y="32"/>
                    <a:pt x="690" y="30"/>
                    <a:pt x="692" y="29"/>
                  </a:cubicBezTo>
                  <a:close/>
                  <a:moveTo>
                    <a:pt x="704" y="27"/>
                  </a:moveTo>
                  <a:lnTo>
                    <a:pt x="704" y="27"/>
                  </a:lnTo>
                  <a:cubicBezTo>
                    <a:pt x="706" y="27"/>
                    <a:pt x="708" y="27"/>
                    <a:pt x="708" y="29"/>
                  </a:cubicBezTo>
                  <a:cubicBezTo>
                    <a:pt x="709" y="31"/>
                    <a:pt x="708" y="32"/>
                    <a:pt x="706" y="33"/>
                  </a:cubicBezTo>
                  <a:lnTo>
                    <a:pt x="706" y="33"/>
                  </a:lnTo>
                  <a:cubicBezTo>
                    <a:pt x="704" y="34"/>
                    <a:pt x="703" y="33"/>
                    <a:pt x="702" y="31"/>
                  </a:cubicBezTo>
                  <a:cubicBezTo>
                    <a:pt x="702" y="29"/>
                    <a:pt x="703" y="28"/>
                    <a:pt x="704" y="27"/>
                  </a:cubicBezTo>
                  <a:close/>
                  <a:moveTo>
                    <a:pt x="716" y="25"/>
                  </a:moveTo>
                  <a:lnTo>
                    <a:pt x="716" y="25"/>
                  </a:lnTo>
                  <a:cubicBezTo>
                    <a:pt x="718" y="25"/>
                    <a:pt x="720" y="25"/>
                    <a:pt x="720" y="27"/>
                  </a:cubicBezTo>
                  <a:cubicBezTo>
                    <a:pt x="721" y="29"/>
                    <a:pt x="720" y="30"/>
                    <a:pt x="718" y="31"/>
                  </a:cubicBezTo>
                  <a:lnTo>
                    <a:pt x="718" y="31"/>
                  </a:lnTo>
                  <a:cubicBezTo>
                    <a:pt x="717" y="32"/>
                    <a:pt x="715" y="31"/>
                    <a:pt x="715" y="29"/>
                  </a:cubicBezTo>
                  <a:cubicBezTo>
                    <a:pt x="714" y="27"/>
                    <a:pt x="715" y="26"/>
                    <a:pt x="716" y="25"/>
                  </a:cubicBezTo>
                  <a:close/>
                  <a:moveTo>
                    <a:pt x="729" y="23"/>
                  </a:moveTo>
                  <a:lnTo>
                    <a:pt x="729" y="23"/>
                  </a:lnTo>
                  <a:cubicBezTo>
                    <a:pt x="730" y="23"/>
                    <a:pt x="732" y="23"/>
                    <a:pt x="733" y="25"/>
                  </a:cubicBezTo>
                  <a:cubicBezTo>
                    <a:pt x="733" y="27"/>
                    <a:pt x="732" y="28"/>
                    <a:pt x="731" y="29"/>
                  </a:cubicBezTo>
                  <a:lnTo>
                    <a:pt x="731" y="29"/>
                  </a:lnTo>
                  <a:cubicBezTo>
                    <a:pt x="729" y="30"/>
                    <a:pt x="727" y="29"/>
                    <a:pt x="727" y="27"/>
                  </a:cubicBezTo>
                  <a:cubicBezTo>
                    <a:pt x="726" y="25"/>
                    <a:pt x="727" y="24"/>
                    <a:pt x="729" y="23"/>
                  </a:cubicBezTo>
                  <a:close/>
                  <a:moveTo>
                    <a:pt x="741" y="21"/>
                  </a:moveTo>
                  <a:lnTo>
                    <a:pt x="741" y="21"/>
                  </a:lnTo>
                  <a:cubicBezTo>
                    <a:pt x="743" y="21"/>
                    <a:pt x="745" y="21"/>
                    <a:pt x="745" y="23"/>
                  </a:cubicBezTo>
                  <a:cubicBezTo>
                    <a:pt x="746" y="25"/>
                    <a:pt x="745" y="26"/>
                    <a:pt x="743" y="27"/>
                  </a:cubicBezTo>
                  <a:lnTo>
                    <a:pt x="743" y="27"/>
                  </a:lnTo>
                  <a:cubicBezTo>
                    <a:pt x="742" y="28"/>
                    <a:pt x="740" y="27"/>
                    <a:pt x="739" y="25"/>
                  </a:cubicBezTo>
                  <a:cubicBezTo>
                    <a:pt x="739" y="23"/>
                    <a:pt x="740" y="22"/>
                    <a:pt x="741" y="21"/>
                  </a:cubicBezTo>
                  <a:close/>
                  <a:moveTo>
                    <a:pt x="754" y="19"/>
                  </a:moveTo>
                  <a:lnTo>
                    <a:pt x="754" y="19"/>
                  </a:lnTo>
                  <a:cubicBezTo>
                    <a:pt x="755" y="19"/>
                    <a:pt x="757" y="20"/>
                    <a:pt x="758" y="21"/>
                  </a:cubicBezTo>
                  <a:cubicBezTo>
                    <a:pt x="758" y="23"/>
                    <a:pt x="757" y="25"/>
                    <a:pt x="756" y="25"/>
                  </a:cubicBezTo>
                  <a:lnTo>
                    <a:pt x="756" y="25"/>
                  </a:lnTo>
                  <a:cubicBezTo>
                    <a:pt x="754" y="26"/>
                    <a:pt x="752" y="25"/>
                    <a:pt x="752" y="23"/>
                  </a:cubicBezTo>
                  <a:cubicBezTo>
                    <a:pt x="751" y="22"/>
                    <a:pt x="752" y="20"/>
                    <a:pt x="754" y="19"/>
                  </a:cubicBezTo>
                  <a:close/>
                  <a:moveTo>
                    <a:pt x="766" y="18"/>
                  </a:moveTo>
                  <a:lnTo>
                    <a:pt x="766" y="18"/>
                  </a:lnTo>
                  <a:cubicBezTo>
                    <a:pt x="768" y="17"/>
                    <a:pt x="769" y="18"/>
                    <a:pt x="770" y="20"/>
                  </a:cubicBezTo>
                  <a:cubicBezTo>
                    <a:pt x="770" y="21"/>
                    <a:pt x="770" y="23"/>
                    <a:pt x="768" y="24"/>
                  </a:cubicBezTo>
                  <a:lnTo>
                    <a:pt x="768" y="24"/>
                  </a:lnTo>
                  <a:cubicBezTo>
                    <a:pt x="766" y="24"/>
                    <a:pt x="765" y="23"/>
                    <a:pt x="764" y="22"/>
                  </a:cubicBezTo>
                  <a:cubicBezTo>
                    <a:pt x="763" y="20"/>
                    <a:pt x="764" y="18"/>
                    <a:pt x="766" y="18"/>
                  </a:cubicBezTo>
                  <a:close/>
                  <a:moveTo>
                    <a:pt x="778" y="16"/>
                  </a:moveTo>
                  <a:lnTo>
                    <a:pt x="778" y="16"/>
                  </a:lnTo>
                  <a:cubicBezTo>
                    <a:pt x="780" y="15"/>
                    <a:pt x="782" y="16"/>
                    <a:pt x="782" y="18"/>
                  </a:cubicBezTo>
                  <a:cubicBezTo>
                    <a:pt x="783" y="20"/>
                    <a:pt x="782" y="21"/>
                    <a:pt x="780" y="22"/>
                  </a:cubicBezTo>
                  <a:lnTo>
                    <a:pt x="780" y="22"/>
                  </a:lnTo>
                  <a:cubicBezTo>
                    <a:pt x="779" y="22"/>
                    <a:pt x="777" y="22"/>
                    <a:pt x="776" y="20"/>
                  </a:cubicBezTo>
                  <a:cubicBezTo>
                    <a:pt x="776" y="18"/>
                    <a:pt x="777" y="17"/>
                    <a:pt x="778" y="16"/>
                  </a:cubicBezTo>
                  <a:close/>
                  <a:moveTo>
                    <a:pt x="791" y="14"/>
                  </a:moveTo>
                  <a:lnTo>
                    <a:pt x="791" y="14"/>
                  </a:lnTo>
                  <a:cubicBezTo>
                    <a:pt x="792" y="14"/>
                    <a:pt x="794" y="15"/>
                    <a:pt x="795" y="16"/>
                  </a:cubicBezTo>
                  <a:cubicBezTo>
                    <a:pt x="795" y="18"/>
                    <a:pt x="794" y="20"/>
                    <a:pt x="793" y="20"/>
                  </a:cubicBezTo>
                  <a:lnTo>
                    <a:pt x="793" y="20"/>
                  </a:lnTo>
                  <a:cubicBezTo>
                    <a:pt x="791" y="21"/>
                    <a:pt x="789" y="20"/>
                    <a:pt x="789" y="18"/>
                  </a:cubicBezTo>
                  <a:cubicBezTo>
                    <a:pt x="788" y="17"/>
                    <a:pt x="789" y="15"/>
                    <a:pt x="791" y="14"/>
                  </a:cubicBezTo>
                  <a:close/>
                  <a:moveTo>
                    <a:pt x="803" y="13"/>
                  </a:moveTo>
                  <a:lnTo>
                    <a:pt x="803" y="13"/>
                  </a:lnTo>
                  <a:cubicBezTo>
                    <a:pt x="805" y="12"/>
                    <a:pt x="807" y="13"/>
                    <a:pt x="807" y="15"/>
                  </a:cubicBezTo>
                  <a:cubicBezTo>
                    <a:pt x="808" y="17"/>
                    <a:pt x="807" y="18"/>
                    <a:pt x="805" y="19"/>
                  </a:cubicBezTo>
                  <a:lnTo>
                    <a:pt x="805" y="19"/>
                  </a:lnTo>
                  <a:cubicBezTo>
                    <a:pt x="804" y="19"/>
                    <a:pt x="802" y="19"/>
                    <a:pt x="801" y="17"/>
                  </a:cubicBezTo>
                  <a:cubicBezTo>
                    <a:pt x="801" y="15"/>
                    <a:pt x="802" y="13"/>
                    <a:pt x="803" y="13"/>
                  </a:cubicBezTo>
                  <a:close/>
                  <a:moveTo>
                    <a:pt x="816" y="12"/>
                  </a:moveTo>
                  <a:lnTo>
                    <a:pt x="816" y="12"/>
                  </a:lnTo>
                  <a:cubicBezTo>
                    <a:pt x="817" y="11"/>
                    <a:pt x="819" y="12"/>
                    <a:pt x="820" y="14"/>
                  </a:cubicBezTo>
                  <a:cubicBezTo>
                    <a:pt x="820" y="15"/>
                    <a:pt x="819" y="17"/>
                    <a:pt x="818" y="18"/>
                  </a:cubicBezTo>
                  <a:lnTo>
                    <a:pt x="818" y="18"/>
                  </a:lnTo>
                  <a:cubicBezTo>
                    <a:pt x="816" y="18"/>
                    <a:pt x="814" y="17"/>
                    <a:pt x="814" y="16"/>
                  </a:cubicBezTo>
                  <a:cubicBezTo>
                    <a:pt x="813" y="14"/>
                    <a:pt x="814" y="12"/>
                    <a:pt x="816" y="12"/>
                  </a:cubicBezTo>
                  <a:close/>
                  <a:moveTo>
                    <a:pt x="828" y="10"/>
                  </a:moveTo>
                  <a:lnTo>
                    <a:pt x="828" y="10"/>
                  </a:lnTo>
                  <a:cubicBezTo>
                    <a:pt x="830" y="10"/>
                    <a:pt x="831" y="11"/>
                    <a:pt x="832" y="12"/>
                  </a:cubicBezTo>
                  <a:cubicBezTo>
                    <a:pt x="833" y="14"/>
                    <a:pt x="832" y="16"/>
                    <a:pt x="830" y="16"/>
                  </a:cubicBezTo>
                  <a:lnTo>
                    <a:pt x="830" y="16"/>
                  </a:lnTo>
                  <a:cubicBezTo>
                    <a:pt x="828" y="17"/>
                    <a:pt x="827" y="16"/>
                    <a:pt x="826" y="14"/>
                  </a:cubicBezTo>
                  <a:cubicBezTo>
                    <a:pt x="826" y="13"/>
                    <a:pt x="826" y="11"/>
                    <a:pt x="828" y="10"/>
                  </a:cubicBezTo>
                  <a:close/>
                  <a:moveTo>
                    <a:pt x="840" y="9"/>
                  </a:moveTo>
                  <a:lnTo>
                    <a:pt x="840" y="9"/>
                  </a:lnTo>
                  <a:cubicBezTo>
                    <a:pt x="842" y="8"/>
                    <a:pt x="844" y="9"/>
                    <a:pt x="844" y="11"/>
                  </a:cubicBezTo>
                  <a:cubicBezTo>
                    <a:pt x="845" y="13"/>
                    <a:pt x="844" y="14"/>
                    <a:pt x="842" y="15"/>
                  </a:cubicBezTo>
                  <a:lnTo>
                    <a:pt x="842" y="15"/>
                  </a:lnTo>
                  <a:cubicBezTo>
                    <a:pt x="841" y="15"/>
                    <a:pt x="839" y="15"/>
                    <a:pt x="839" y="13"/>
                  </a:cubicBezTo>
                  <a:cubicBezTo>
                    <a:pt x="838" y="11"/>
                    <a:pt x="839" y="9"/>
                    <a:pt x="840" y="9"/>
                  </a:cubicBezTo>
                  <a:close/>
                  <a:moveTo>
                    <a:pt x="853" y="8"/>
                  </a:moveTo>
                  <a:lnTo>
                    <a:pt x="853" y="8"/>
                  </a:lnTo>
                  <a:cubicBezTo>
                    <a:pt x="855" y="7"/>
                    <a:pt x="856" y="8"/>
                    <a:pt x="857" y="10"/>
                  </a:cubicBezTo>
                  <a:cubicBezTo>
                    <a:pt x="857" y="11"/>
                    <a:pt x="857" y="13"/>
                    <a:pt x="855" y="14"/>
                  </a:cubicBezTo>
                  <a:lnTo>
                    <a:pt x="855" y="14"/>
                  </a:lnTo>
                  <a:cubicBezTo>
                    <a:pt x="853" y="14"/>
                    <a:pt x="852" y="13"/>
                    <a:pt x="851" y="12"/>
                  </a:cubicBezTo>
                  <a:cubicBezTo>
                    <a:pt x="850" y="10"/>
                    <a:pt x="851" y="8"/>
                    <a:pt x="853" y="8"/>
                  </a:cubicBezTo>
                  <a:close/>
                  <a:moveTo>
                    <a:pt x="865" y="7"/>
                  </a:moveTo>
                  <a:lnTo>
                    <a:pt x="865" y="7"/>
                  </a:lnTo>
                  <a:cubicBezTo>
                    <a:pt x="867" y="6"/>
                    <a:pt x="869" y="7"/>
                    <a:pt x="869" y="9"/>
                  </a:cubicBezTo>
                  <a:cubicBezTo>
                    <a:pt x="870" y="10"/>
                    <a:pt x="869" y="12"/>
                    <a:pt x="867" y="13"/>
                  </a:cubicBezTo>
                  <a:lnTo>
                    <a:pt x="867" y="13"/>
                  </a:lnTo>
                  <a:cubicBezTo>
                    <a:pt x="866" y="13"/>
                    <a:pt x="864" y="12"/>
                    <a:pt x="863" y="11"/>
                  </a:cubicBezTo>
                  <a:cubicBezTo>
                    <a:pt x="863" y="9"/>
                    <a:pt x="864" y="7"/>
                    <a:pt x="865" y="7"/>
                  </a:cubicBezTo>
                  <a:close/>
                  <a:moveTo>
                    <a:pt x="878" y="6"/>
                  </a:moveTo>
                  <a:lnTo>
                    <a:pt x="878" y="6"/>
                  </a:lnTo>
                  <a:cubicBezTo>
                    <a:pt x="880" y="5"/>
                    <a:pt x="881" y="6"/>
                    <a:pt x="882" y="8"/>
                  </a:cubicBezTo>
                  <a:cubicBezTo>
                    <a:pt x="882" y="9"/>
                    <a:pt x="881" y="11"/>
                    <a:pt x="880" y="12"/>
                  </a:cubicBezTo>
                  <a:lnTo>
                    <a:pt x="880" y="12"/>
                  </a:lnTo>
                  <a:cubicBezTo>
                    <a:pt x="878" y="12"/>
                    <a:pt x="876" y="11"/>
                    <a:pt x="876" y="10"/>
                  </a:cubicBezTo>
                  <a:cubicBezTo>
                    <a:pt x="875" y="8"/>
                    <a:pt x="876" y="6"/>
                    <a:pt x="878" y="6"/>
                  </a:cubicBezTo>
                  <a:close/>
                  <a:moveTo>
                    <a:pt x="890" y="5"/>
                  </a:moveTo>
                  <a:lnTo>
                    <a:pt x="890" y="5"/>
                  </a:lnTo>
                  <a:cubicBezTo>
                    <a:pt x="892" y="4"/>
                    <a:pt x="894" y="5"/>
                    <a:pt x="894" y="7"/>
                  </a:cubicBezTo>
                  <a:cubicBezTo>
                    <a:pt x="895" y="8"/>
                    <a:pt x="894" y="10"/>
                    <a:pt x="892" y="11"/>
                  </a:cubicBezTo>
                  <a:lnTo>
                    <a:pt x="892" y="11"/>
                  </a:lnTo>
                  <a:cubicBezTo>
                    <a:pt x="891" y="11"/>
                    <a:pt x="889" y="10"/>
                    <a:pt x="888" y="9"/>
                  </a:cubicBezTo>
                  <a:cubicBezTo>
                    <a:pt x="888" y="7"/>
                    <a:pt x="889" y="5"/>
                    <a:pt x="890" y="5"/>
                  </a:cubicBezTo>
                  <a:close/>
                  <a:moveTo>
                    <a:pt x="903" y="4"/>
                  </a:moveTo>
                  <a:lnTo>
                    <a:pt x="903" y="4"/>
                  </a:lnTo>
                  <a:cubicBezTo>
                    <a:pt x="904" y="3"/>
                    <a:pt x="906" y="4"/>
                    <a:pt x="907" y="6"/>
                  </a:cubicBezTo>
                  <a:cubicBezTo>
                    <a:pt x="907" y="8"/>
                    <a:pt x="906" y="9"/>
                    <a:pt x="905" y="10"/>
                  </a:cubicBezTo>
                  <a:lnTo>
                    <a:pt x="905" y="10"/>
                  </a:lnTo>
                  <a:cubicBezTo>
                    <a:pt x="903" y="10"/>
                    <a:pt x="901" y="10"/>
                    <a:pt x="901" y="8"/>
                  </a:cubicBezTo>
                  <a:cubicBezTo>
                    <a:pt x="900" y="6"/>
                    <a:pt x="901" y="5"/>
                    <a:pt x="903" y="4"/>
                  </a:cubicBezTo>
                  <a:close/>
                  <a:moveTo>
                    <a:pt x="915" y="3"/>
                  </a:moveTo>
                  <a:lnTo>
                    <a:pt x="915" y="3"/>
                  </a:lnTo>
                  <a:cubicBezTo>
                    <a:pt x="917" y="3"/>
                    <a:pt x="919" y="4"/>
                    <a:pt x="919" y="5"/>
                  </a:cubicBezTo>
                  <a:cubicBezTo>
                    <a:pt x="920" y="7"/>
                    <a:pt x="919" y="9"/>
                    <a:pt x="917" y="9"/>
                  </a:cubicBezTo>
                  <a:lnTo>
                    <a:pt x="917" y="9"/>
                  </a:lnTo>
                  <a:cubicBezTo>
                    <a:pt x="916" y="10"/>
                    <a:pt x="914" y="9"/>
                    <a:pt x="913" y="7"/>
                  </a:cubicBezTo>
                  <a:cubicBezTo>
                    <a:pt x="913" y="6"/>
                    <a:pt x="914" y="4"/>
                    <a:pt x="915" y="3"/>
                  </a:cubicBezTo>
                  <a:close/>
                  <a:moveTo>
                    <a:pt x="928" y="3"/>
                  </a:moveTo>
                  <a:lnTo>
                    <a:pt x="928" y="3"/>
                  </a:lnTo>
                  <a:cubicBezTo>
                    <a:pt x="929" y="2"/>
                    <a:pt x="931" y="3"/>
                    <a:pt x="932" y="5"/>
                  </a:cubicBezTo>
                  <a:cubicBezTo>
                    <a:pt x="932" y="6"/>
                    <a:pt x="931" y="8"/>
                    <a:pt x="930" y="9"/>
                  </a:cubicBezTo>
                  <a:lnTo>
                    <a:pt x="930" y="9"/>
                  </a:lnTo>
                  <a:cubicBezTo>
                    <a:pt x="928" y="9"/>
                    <a:pt x="926" y="8"/>
                    <a:pt x="926" y="7"/>
                  </a:cubicBezTo>
                  <a:cubicBezTo>
                    <a:pt x="925" y="5"/>
                    <a:pt x="926" y="3"/>
                    <a:pt x="928" y="3"/>
                  </a:cubicBezTo>
                  <a:close/>
                  <a:moveTo>
                    <a:pt x="940" y="2"/>
                  </a:moveTo>
                  <a:lnTo>
                    <a:pt x="940" y="2"/>
                  </a:lnTo>
                  <a:cubicBezTo>
                    <a:pt x="942" y="1"/>
                    <a:pt x="944" y="2"/>
                    <a:pt x="944" y="4"/>
                  </a:cubicBezTo>
                  <a:cubicBezTo>
                    <a:pt x="945" y="6"/>
                    <a:pt x="944" y="7"/>
                    <a:pt x="942" y="8"/>
                  </a:cubicBezTo>
                  <a:lnTo>
                    <a:pt x="942" y="8"/>
                  </a:lnTo>
                  <a:cubicBezTo>
                    <a:pt x="941" y="9"/>
                    <a:pt x="939" y="8"/>
                    <a:pt x="938" y="6"/>
                  </a:cubicBezTo>
                  <a:cubicBezTo>
                    <a:pt x="938" y="4"/>
                    <a:pt x="939" y="3"/>
                    <a:pt x="940" y="2"/>
                  </a:cubicBezTo>
                  <a:close/>
                  <a:moveTo>
                    <a:pt x="953" y="2"/>
                  </a:moveTo>
                  <a:lnTo>
                    <a:pt x="953" y="2"/>
                  </a:lnTo>
                  <a:cubicBezTo>
                    <a:pt x="954" y="1"/>
                    <a:pt x="956" y="2"/>
                    <a:pt x="957" y="3"/>
                  </a:cubicBezTo>
                  <a:cubicBezTo>
                    <a:pt x="957" y="5"/>
                    <a:pt x="956" y="7"/>
                    <a:pt x="955" y="7"/>
                  </a:cubicBezTo>
                  <a:lnTo>
                    <a:pt x="955" y="7"/>
                  </a:lnTo>
                  <a:cubicBezTo>
                    <a:pt x="953" y="8"/>
                    <a:pt x="951" y="7"/>
                    <a:pt x="951" y="5"/>
                  </a:cubicBezTo>
                  <a:cubicBezTo>
                    <a:pt x="950" y="4"/>
                    <a:pt x="951" y="2"/>
                    <a:pt x="953" y="2"/>
                  </a:cubicBezTo>
                  <a:close/>
                  <a:moveTo>
                    <a:pt x="965" y="1"/>
                  </a:moveTo>
                  <a:lnTo>
                    <a:pt x="965" y="1"/>
                  </a:lnTo>
                  <a:cubicBezTo>
                    <a:pt x="967" y="1"/>
                    <a:pt x="969" y="2"/>
                    <a:pt x="969" y="3"/>
                  </a:cubicBezTo>
                  <a:cubicBezTo>
                    <a:pt x="970" y="5"/>
                    <a:pt x="969" y="7"/>
                    <a:pt x="967" y="7"/>
                  </a:cubicBezTo>
                  <a:lnTo>
                    <a:pt x="967" y="7"/>
                  </a:lnTo>
                  <a:cubicBezTo>
                    <a:pt x="966" y="8"/>
                    <a:pt x="964" y="7"/>
                    <a:pt x="963" y="5"/>
                  </a:cubicBezTo>
                  <a:cubicBezTo>
                    <a:pt x="963" y="3"/>
                    <a:pt x="964" y="2"/>
                    <a:pt x="965" y="1"/>
                  </a:cubicBezTo>
                  <a:close/>
                  <a:moveTo>
                    <a:pt x="978" y="1"/>
                  </a:moveTo>
                  <a:lnTo>
                    <a:pt x="978" y="1"/>
                  </a:lnTo>
                  <a:cubicBezTo>
                    <a:pt x="979" y="0"/>
                    <a:pt x="981" y="1"/>
                    <a:pt x="982" y="3"/>
                  </a:cubicBezTo>
                  <a:cubicBezTo>
                    <a:pt x="982" y="4"/>
                    <a:pt x="981" y="6"/>
                    <a:pt x="980" y="7"/>
                  </a:cubicBezTo>
                  <a:lnTo>
                    <a:pt x="980" y="7"/>
                  </a:lnTo>
                  <a:cubicBezTo>
                    <a:pt x="978" y="7"/>
                    <a:pt x="976" y="6"/>
                    <a:pt x="976" y="5"/>
                  </a:cubicBezTo>
                  <a:cubicBezTo>
                    <a:pt x="975" y="3"/>
                    <a:pt x="976" y="1"/>
                    <a:pt x="978" y="1"/>
                  </a:cubicBezTo>
                  <a:close/>
                  <a:moveTo>
                    <a:pt x="990" y="0"/>
                  </a:moveTo>
                  <a:lnTo>
                    <a:pt x="990" y="0"/>
                  </a:lnTo>
                  <a:cubicBezTo>
                    <a:pt x="992" y="0"/>
                    <a:pt x="994" y="1"/>
                    <a:pt x="994" y="2"/>
                  </a:cubicBezTo>
                  <a:cubicBezTo>
                    <a:pt x="995" y="4"/>
                    <a:pt x="994" y="6"/>
                    <a:pt x="992" y="6"/>
                  </a:cubicBezTo>
                  <a:lnTo>
                    <a:pt x="992" y="6"/>
                  </a:lnTo>
                  <a:cubicBezTo>
                    <a:pt x="991" y="7"/>
                    <a:pt x="989" y="6"/>
                    <a:pt x="988" y="4"/>
                  </a:cubicBezTo>
                  <a:cubicBezTo>
                    <a:pt x="988" y="3"/>
                    <a:pt x="989" y="1"/>
                    <a:pt x="990" y="0"/>
                  </a:cubicBezTo>
                  <a:close/>
                  <a:moveTo>
                    <a:pt x="1004" y="0"/>
                  </a:moveTo>
                  <a:lnTo>
                    <a:pt x="1004" y="0"/>
                  </a:lnTo>
                  <a:cubicBezTo>
                    <a:pt x="1006" y="0"/>
                    <a:pt x="1007" y="1"/>
                    <a:pt x="1007" y="3"/>
                  </a:cubicBezTo>
                  <a:cubicBezTo>
                    <a:pt x="1007" y="5"/>
                    <a:pt x="1006" y="6"/>
                    <a:pt x="1004" y="6"/>
                  </a:cubicBezTo>
                  <a:lnTo>
                    <a:pt x="1004" y="6"/>
                  </a:lnTo>
                  <a:cubicBezTo>
                    <a:pt x="1002" y="6"/>
                    <a:pt x="1001" y="5"/>
                    <a:pt x="1001" y="3"/>
                  </a:cubicBezTo>
                  <a:cubicBezTo>
                    <a:pt x="1001" y="1"/>
                    <a:pt x="1002" y="0"/>
                    <a:pt x="1004" y="0"/>
                  </a:cubicBezTo>
                  <a:close/>
                  <a:moveTo>
                    <a:pt x="1016" y="0"/>
                  </a:moveTo>
                  <a:lnTo>
                    <a:pt x="1016" y="0"/>
                  </a:lnTo>
                  <a:cubicBezTo>
                    <a:pt x="1018" y="0"/>
                    <a:pt x="1019" y="1"/>
                    <a:pt x="1019" y="3"/>
                  </a:cubicBezTo>
                  <a:cubicBezTo>
                    <a:pt x="1019" y="5"/>
                    <a:pt x="1018" y="6"/>
                    <a:pt x="1016" y="6"/>
                  </a:cubicBezTo>
                  <a:lnTo>
                    <a:pt x="1016" y="6"/>
                  </a:lnTo>
                  <a:cubicBezTo>
                    <a:pt x="1015" y="6"/>
                    <a:pt x="1013" y="5"/>
                    <a:pt x="1013" y="3"/>
                  </a:cubicBezTo>
                  <a:cubicBezTo>
                    <a:pt x="1013" y="1"/>
                    <a:pt x="1015" y="0"/>
                    <a:pt x="1016" y="0"/>
                  </a:cubicBezTo>
                  <a:close/>
                  <a:moveTo>
                    <a:pt x="1029" y="0"/>
                  </a:moveTo>
                  <a:lnTo>
                    <a:pt x="1029" y="0"/>
                  </a:lnTo>
                  <a:cubicBezTo>
                    <a:pt x="1031" y="0"/>
                    <a:pt x="1032" y="1"/>
                    <a:pt x="1032" y="3"/>
                  </a:cubicBezTo>
                  <a:cubicBezTo>
                    <a:pt x="1032" y="5"/>
                    <a:pt x="1031" y="6"/>
                    <a:pt x="1029" y="6"/>
                  </a:cubicBezTo>
                  <a:lnTo>
                    <a:pt x="1029" y="6"/>
                  </a:lnTo>
                  <a:cubicBezTo>
                    <a:pt x="1027" y="6"/>
                    <a:pt x="1026" y="5"/>
                    <a:pt x="1026" y="3"/>
                  </a:cubicBezTo>
                  <a:cubicBezTo>
                    <a:pt x="1026" y="1"/>
                    <a:pt x="1027" y="0"/>
                    <a:pt x="1029" y="0"/>
                  </a:cubicBezTo>
                  <a:close/>
                  <a:moveTo>
                    <a:pt x="1041" y="0"/>
                  </a:moveTo>
                  <a:lnTo>
                    <a:pt x="1041" y="0"/>
                  </a:lnTo>
                  <a:cubicBezTo>
                    <a:pt x="1043" y="0"/>
                    <a:pt x="1044" y="1"/>
                    <a:pt x="1044" y="3"/>
                  </a:cubicBezTo>
                  <a:cubicBezTo>
                    <a:pt x="1044" y="5"/>
                    <a:pt x="1043" y="6"/>
                    <a:pt x="1041" y="6"/>
                  </a:cubicBezTo>
                  <a:lnTo>
                    <a:pt x="1041" y="6"/>
                  </a:lnTo>
                  <a:cubicBezTo>
                    <a:pt x="1040" y="6"/>
                    <a:pt x="1038" y="5"/>
                    <a:pt x="1038" y="3"/>
                  </a:cubicBezTo>
                  <a:cubicBezTo>
                    <a:pt x="1038" y="1"/>
                    <a:pt x="1040" y="0"/>
                    <a:pt x="1041" y="0"/>
                  </a:cubicBezTo>
                  <a:close/>
                  <a:moveTo>
                    <a:pt x="1054" y="0"/>
                  </a:moveTo>
                  <a:lnTo>
                    <a:pt x="1054" y="0"/>
                  </a:lnTo>
                  <a:cubicBezTo>
                    <a:pt x="1056" y="0"/>
                    <a:pt x="1057" y="1"/>
                    <a:pt x="1057" y="3"/>
                  </a:cubicBezTo>
                  <a:cubicBezTo>
                    <a:pt x="1057" y="5"/>
                    <a:pt x="1056" y="6"/>
                    <a:pt x="1054" y="6"/>
                  </a:cubicBezTo>
                  <a:lnTo>
                    <a:pt x="1054" y="6"/>
                  </a:lnTo>
                  <a:cubicBezTo>
                    <a:pt x="1052" y="6"/>
                    <a:pt x="1051" y="5"/>
                    <a:pt x="1051" y="3"/>
                  </a:cubicBezTo>
                  <a:cubicBezTo>
                    <a:pt x="1051" y="1"/>
                    <a:pt x="1052" y="0"/>
                    <a:pt x="1054" y="0"/>
                  </a:cubicBezTo>
                  <a:close/>
                  <a:moveTo>
                    <a:pt x="1066" y="0"/>
                  </a:moveTo>
                  <a:lnTo>
                    <a:pt x="1066" y="0"/>
                  </a:lnTo>
                  <a:cubicBezTo>
                    <a:pt x="1068" y="0"/>
                    <a:pt x="1069" y="2"/>
                    <a:pt x="1069" y="3"/>
                  </a:cubicBezTo>
                  <a:cubicBezTo>
                    <a:pt x="1069" y="5"/>
                    <a:pt x="1068" y="7"/>
                    <a:pt x="1066" y="7"/>
                  </a:cubicBezTo>
                  <a:lnTo>
                    <a:pt x="1066" y="7"/>
                  </a:lnTo>
                  <a:cubicBezTo>
                    <a:pt x="1065" y="7"/>
                    <a:pt x="1063" y="5"/>
                    <a:pt x="1063" y="3"/>
                  </a:cubicBezTo>
                  <a:cubicBezTo>
                    <a:pt x="1063" y="2"/>
                    <a:pt x="1065" y="0"/>
                    <a:pt x="1066" y="0"/>
                  </a:cubicBezTo>
                  <a:close/>
                  <a:moveTo>
                    <a:pt x="1079" y="1"/>
                  </a:moveTo>
                  <a:lnTo>
                    <a:pt x="1079" y="1"/>
                  </a:lnTo>
                  <a:cubicBezTo>
                    <a:pt x="1081" y="1"/>
                    <a:pt x="1082" y="2"/>
                    <a:pt x="1082" y="4"/>
                  </a:cubicBezTo>
                  <a:cubicBezTo>
                    <a:pt x="1082" y="5"/>
                    <a:pt x="1081" y="7"/>
                    <a:pt x="1079" y="7"/>
                  </a:cubicBezTo>
                  <a:lnTo>
                    <a:pt x="1079" y="7"/>
                  </a:lnTo>
                  <a:cubicBezTo>
                    <a:pt x="1077" y="7"/>
                    <a:pt x="1076" y="5"/>
                    <a:pt x="1076" y="4"/>
                  </a:cubicBezTo>
                  <a:cubicBezTo>
                    <a:pt x="1076" y="2"/>
                    <a:pt x="1077" y="1"/>
                    <a:pt x="1079" y="1"/>
                  </a:cubicBezTo>
                  <a:close/>
                  <a:moveTo>
                    <a:pt x="1091" y="1"/>
                  </a:moveTo>
                  <a:lnTo>
                    <a:pt x="1091" y="1"/>
                  </a:lnTo>
                  <a:cubicBezTo>
                    <a:pt x="1093" y="1"/>
                    <a:pt x="1094" y="2"/>
                    <a:pt x="1094" y="4"/>
                  </a:cubicBezTo>
                  <a:cubicBezTo>
                    <a:pt x="1094" y="6"/>
                    <a:pt x="1093" y="7"/>
                    <a:pt x="1091" y="7"/>
                  </a:cubicBezTo>
                  <a:lnTo>
                    <a:pt x="1091" y="7"/>
                  </a:lnTo>
                  <a:cubicBezTo>
                    <a:pt x="1090" y="7"/>
                    <a:pt x="1088" y="6"/>
                    <a:pt x="1088" y="4"/>
                  </a:cubicBezTo>
                  <a:cubicBezTo>
                    <a:pt x="1088" y="2"/>
                    <a:pt x="1090" y="1"/>
                    <a:pt x="1091" y="1"/>
                  </a:cubicBezTo>
                  <a:close/>
                  <a:moveTo>
                    <a:pt x="1104" y="1"/>
                  </a:moveTo>
                  <a:lnTo>
                    <a:pt x="1104" y="1"/>
                  </a:lnTo>
                  <a:cubicBezTo>
                    <a:pt x="1106" y="1"/>
                    <a:pt x="1107" y="3"/>
                    <a:pt x="1107" y="4"/>
                  </a:cubicBezTo>
                  <a:cubicBezTo>
                    <a:pt x="1107" y="6"/>
                    <a:pt x="1106" y="8"/>
                    <a:pt x="1104" y="8"/>
                  </a:cubicBezTo>
                  <a:lnTo>
                    <a:pt x="1104" y="8"/>
                  </a:lnTo>
                  <a:cubicBezTo>
                    <a:pt x="1102" y="8"/>
                    <a:pt x="1101" y="6"/>
                    <a:pt x="1101" y="4"/>
                  </a:cubicBezTo>
                  <a:cubicBezTo>
                    <a:pt x="1101" y="3"/>
                    <a:pt x="1102" y="1"/>
                    <a:pt x="1104" y="1"/>
                  </a:cubicBezTo>
                  <a:close/>
                  <a:moveTo>
                    <a:pt x="1116" y="2"/>
                  </a:moveTo>
                  <a:lnTo>
                    <a:pt x="1116" y="2"/>
                  </a:lnTo>
                  <a:cubicBezTo>
                    <a:pt x="1118" y="2"/>
                    <a:pt x="1119" y="3"/>
                    <a:pt x="1119" y="5"/>
                  </a:cubicBezTo>
                  <a:cubicBezTo>
                    <a:pt x="1119" y="7"/>
                    <a:pt x="1118" y="8"/>
                    <a:pt x="1116" y="8"/>
                  </a:cubicBezTo>
                  <a:lnTo>
                    <a:pt x="1116" y="8"/>
                  </a:lnTo>
                  <a:cubicBezTo>
                    <a:pt x="1115" y="8"/>
                    <a:pt x="1113" y="7"/>
                    <a:pt x="1113" y="5"/>
                  </a:cubicBezTo>
                  <a:cubicBezTo>
                    <a:pt x="1113" y="3"/>
                    <a:pt x="1115" y="2"/>
                    <a:pt x="1116" y="2"/>
                  </a:cubicBezTo>
                  <a:close/>
                  <a:moveTo>
                    <a:pt x="1129" y="2"/>
                  </a:moveTo>
                  <a:lnTo>
                    <a:pt x="1129" y="2"/>
                  </a:lnTo>
                  <a:cubicBezTo>
                    <a:pt x="1131" y="2"/>
                    <a:pt x="1132" y="4"/>
                    <a:pt x="1132" y="6"/>
                  </a:cubicBezTo>
                  <a:cubicBezTo>
                    <a:pt x="1132" y="7"/>
                    <a:pt x="1131" y="9"/>
                    <a:pt x="1129" y="9"/>
                  </a:cubicBezTo>
                  <a:lnTo>
                    <a:pt x="1129" y="9"/>
                  </a:lnTo>
                  <a:cubicBezTo>
                    <a:pt x="1127" y="9"/>
                    <a:pt x="1126" y="7"/>
                    <a:pt x="1126" y="6"/>
                  </a:cubicBezTo>
                  <a:cubicBezTo>
                    <a:pt x="1126" y="4"/>
                    <a:pt x="1127" y="2"/>
                    <a:pt x="1129" y="2"/>
                  </a:cubicBezTo>
                  <a:close/>
                  <a:moveTo>
                    <a:pt x="1141" y="3"/>
                  </a:moveTo>
                  <a:lnTo>
                    <a:pt x="1141" y="3"/>
                  </a:lnTo>
                  <a:cubicBezTo>
                    <a:pt x="1143" y="3"/>
                    <a:pt x="1144" y="4"/>
                    <a:pt x="1144" y="6"/>
                  </a:cubicBezTo>
                  <a:cubicBezTo>
                    <a:pt x="1144" y="8"/>
                    <a:pt x="1143" y="9"/>
                    <a:pt x="1141" y="9"/>
                  </a:cubicBezTo>
                  <a:lnTo>
                    <a:pt x="1141" y="9"/>
                  </a:lnTo>
                  <a:cubicBezTo>
                    <a:pt x="1140" y="9"/>
                    <a:pt x="1138" y="8"/>
                    <a:pt x="1138" y="6"/>
                  </a:cubicBezTo>
                  <a:cubicBezTo>
                    <a:pt x="1138" y="4"/>
                    <a:pt x="1140" y="3"/>
                    <a:pt x="1141" y="3"/>
                  </a:cubicBezTo>
                  <a:close/>
                  <a:moveTo>
                    <a:pt x="1154" y="4"/>
                  </a:moveTo>
                  <a:lnTo>
                    <a:pt x="1154" y="4"/>
                  </a:lnTo>
                  <a:cubicBezTo>
                    <a:pt x="1155" y="4"/>
                    <a:pt x="1157" y="5"/>
                    <a:pt x="1157" y="7"/>
                  </a:cubicBezTo>
                  <a:cubicBezTo>
                    <a:pt x="1157" y="9"/>
                    <a:pt x="1155" y="10"/>
                    <a:pt x="1154" y="10"/>
                  </a:cubicBezTo>
                  <a:lnTo>
                    <a:pt x="1154" y="10"/>
                  </a:lnTo>
                  <a:cubicBezTo>
                    <a:pt x="1152" y="10"/>
                    <a:pt x="1151" y="9"/>
                    <a:pt x="1151" y="7"/>
                  </a:cubicBezTo>
                  <a:cubicBezTo>
                    <a:pt x="1151" y="5"/>
                    <a:pt x="1152" y="4"/>
                    <a:pt x="1154" y="4"/>
                  </a:cubicBezTo>
                  <a:close/>
                  <a:moveTo>
                    <a:pt x="1166" y="4"/>
                  </a:moveTo>
                  <a:lnTo>
                    <a:pt x="1166" y="4"/>
                  </a:lnTo>
                  <a:cubicBezTo>
                    <a:pt x="1168" y="4"/>
                    <a:pt x="1169" y="6"/>
                    <a:pt x="1169" y="8"/>
                  </a:cubicBezTo>
                  <a:cubicBezTo>
                    <a:pt x="1169" y="9"/>
                    <a:pt x="1168" y="11"/>
                    <a:pt x="1166" y="11"/>
                  </a:cubicBezTo>
                  <a:lnTo>
                    <a:pt x="1166" y="11"/>
                  </a:lnTo>
                  <a:cubicBezTo>
                    <a:pt x="1165" y="11"/>
                    <a:pt x="1163" y="9"/>
                    <a:pt x="1163" y="8"/>
                  </a:cubicBezTo>
                  <a:cubicBezTo>
                    <a:pt x="1163" y="6"/>
                    <a:pt x="1165" y="4"/>
                    <a:pt x="1166" y="4"/>
                  </a:cubicBezTo>
                  <a:close/>
                  <a:moveTo>
                    <a:pt x="1179" y="5"/>
                  </a:moveTo>
                  <a:lnTo>
                    <a:pt x="1179" y="5"/>
                  </a:lnTo>
                  <a:cubicBezTo>
                    <a:pt x="1180" y="5"/>
                    <a:pt x="1182" y="7"/>
                    <a:pt x="1182" y="9"/>
                  </a:cubicBezTo>
                  <a:cubicBezTo>
                    <a:pt x="1182" y="10"/>
                    <a:pt x="1180" y="12"/>
                    <a:pt x="1179" y="12"/>
                  </a:cubicBezTo>
                  <a:lnTo>
                    <a:pt x="1179" y="12"/>
                  </a:lnTo>
                  <a:cubicBezTo>
                    <a:pt x="1177" y="12"/>
                    <a:pt x="1176" y="10"/>
                    <a:pt x="1176" y="9"/>
                  </a:cubicBezTo>
                  <a:cubicBezTo>
                    <a:pt x="1176" y="7"/>
                    <a:pt x="1177" y="5"/>
                    <a:pt x="1179" y="5"/>
                  </a:cubicBezTo>
                  <a:close/>
                  <a:moveTo>
                    <a:pt x="1191" y="6"/>
                  </a:moveTo>
                  <a:lnTo>
                    <a:pt x="1191" y="6"/>
                  </a:lnTo>
                  <a:cubicBezTo>
                    <a:pt x="1193" y="6"/>
                    <a:pt x="1194" y="8"/>
                    <a:pt x="1194" y="10"/>
                  </a:cubicBezTo>
                  <a:cubicBezTo>
                    <a:pt x="1194" y="11"/>
                    <a:pt x="1193" y="13"/>
                    <a:pt x="1191" y="13"/>
                  </a:cubicBezTo>
                  <a:lnTo>
                    <a:pt x="1191" y="13"/>
                  </a:lnTo>
                  <a:cubicBezTo>
                    <a:pt x="1189" y="13"/>
                    <a:pt x="1188" y="11"/>
                    <a:pt x="1188" y="10"/>
                  </a:cubicBezTo>
                  <a:cubicBezTo>
                    <a:pt x="1188" y="8"/>
                    <a:pt x="1189" y="6"/>
                    <a:pt x="1191" y="6"/>
                  </a:cubicBezTo>
                  <a:close/>
                  <a:moveTo>
                    <a:pt x="1204" y="7"/>
                  </a:moveTo>
                  <a:lnTo>
                    <a:pt x="1204" y="7"/>
                  </a:lnTo>
                  <a:cubicBezTo>
                    <a:pt x="1205" y="7"/>
                    <a:pt x="1207" y="9"/>
                    <a:pt x="1207" y="11"/>
                  </a:cubicBezTo>
                  <a:cubicBezTo>
                    <a:pt x="1207" y="12"/>
                    <a:pt x="1205" y="14"/>
                    <a:pt x="1204" y="14"/>
                  </a:cubicBezTo>
                  <a:lnTo>
                    <a:pt x="1204" y="14"/>
                  </a:lnTo>
                  <a:cubicBezTo>
                    <a:pt x="1202" y="14"/>
                    <a:pt x="1201" y="12"/>
                    <a:pt x="1201" y="11"/>
                  </a:cubicBezTo>
                  <a:cubicBezTo>
                    <a:pt x="1201" y="9"/>
                    <a:pt x="1202" y="7"/>
                    <a:pt x="1204" y="7"/>
                  </a:cubicBezTo>
                  <a:close/>
                  <a:moveTo>
                    <a:pt x="1216" y="8"/>
                  </a:moveTo>
                  <a:lnTo>
                    <a:pt x="1216" y="8"/>
                  </a:lnTo>
                  <a:cubicBezTo>
                    <a:pt x="1218" y="8"/>
                    <a:pt x="1219" y="10"/>
                    <a:pt x="1219" y="12"/>
                  </a:cubicBezTo>
                  <a:cubicBezTo>
                    <a:pt x="1219" y="13"/>
                    <a:pt x="1218" y="15"/>
                    <a:pt x="1216" y="15"/>
                  </a:cubicBezTo>
                  <a:lnTo>
                    <a:pt x="1216" y="15"/>
                  </a:lnTo>
                  <a:cubicBezTo>
                    <a:pt x="1214" y="15"/>
                    <a:pt x="1213" y="13"/>
                    <a:pt x="1213" y="12"/>
                  </a:cubicBezTo>
                  <a:cubicBezTo>
                    <a:pt x="1213" y="10"/>
                    <a:pt x="1214" y="8"/>
                    <a:pt x="1216" y="8"/>
                  </a:cubicBezTo>
                  <a:close/>
                  <a:moveTo>
                    <a:pt x="1229" y="10"/>
                  </a:moveTo>
                  <a:lnTo>
                    <a:pt x="1229" y="10"/>
                  </a:lnTo>
                  <a:cubicBezTo>
                    <a:pt x="1230" y="10"/>
                    <a:pt x="1232" y="11"/>
                    <a:pt x="1232" y="13"/>
                  </a:cubicBezTo>
                  <a:cubicBezTo>
                    <a:pt x="1232" y="15"/>
                    <a:pt x="1230" y="16"/>
                    <a:pt x="1229" y="16"/>
                  </a:cubicBezTo>
                  <a:lnTo>
                    <a:pt x="1229" y="16"/>
                  </a:lnTo>
                  <a:cubicBezTo>
                    <a:pt x="1227" y="16"/>
                    <a:pt x="1225" y="15"/>
                    <a:pt x="1225" y="13"/>
                  </a:cubicBezTo>
                  <a:cubicBezTo>
                    <a:pt x="1225" y="11"/>
                    <a:pt x="1227" y="10"/>
                    <a:pt x="1229" y="10"/>
                  </a:cubicBezTo>
                  <a:close/>
                  <a:moveTo>
                    <a:pt x="1241" y="11"/>
                  </a:moveTo>
                  <a:lnTo>
                    <a:pt x="1241" y="11"/>
                  </a:lnTo>
                  <a:cubicBezTo>
                    <a:pt x="1243" y="11"/>
                    <a:pt x="1244" y="13"/>
                    <a:pt x="1244" y="14"/>
                  </a:cubicBezTo>
                  <a:cubicBezTo>
                    <a:pt x="1244" y="16"/>
                    <a:pt x="1243" y="17"/>
                    <a:pt x="1241" y="17"/>
                  </a:cubicBezTo>
                  <a:lnTo>
                    <a:pt x="1241" y="17"/>
                  </a:lnTo>
                  <a:cubicBezTo>
                    <a:pt x="1239" y="17"/>
                    <a:pt x="1238" y="16"/>
                    <a:pt x="1238" y="14"/>
                  </a:cubicBezTo>
                  <a:cubicBezTo>
                    <a:pt x="1238" y="13"/>
                    <a:pt x="1239" y="11"/>
                    <a:pt x="1241" y="11"/>
                  </a:cubicBezTo>
                  <a:close/>
                  <a:moveTo>
                    <a:pt x="1253" y="12"/>
                  </a:moveTo>
                  <a:lnTo>
                    <a:pt x="1253" y="12"/>
                  </a:lnTo>
                  <a:cubicBezTo>
                    <a:pt x="1255" y="12"/>
                    <a:pt x="1257" y="14"/>
                    <a:pt x="1257" y="16"/>
                  </a:cubicBezTo>
                  <a:cubicBezTo>
                    <a:pt x="1257" y="17"/>
                    <a:pt x="1255" y="19"/>
                    <a:pt x="1253" y="19"/>
                  </a:cubicBezTo>
                  <a:lnTo>
                    <a:pt x="1253" y="19"/>
                  </a:lnTo>
                  <a:cubicBezTo>
                    <a:pt x="1252" y="19"/>
                    <a:pt x="1250" y="17"/>
                    <a:pt x="1250" y="16"/>
                  </a:cubicBezTo>
                  <a:cubicBezTo>
                    <a:pt x="1250" y="14"/>
                    <a:pt x="1252" y="12"/>
                    <a:pt x="1253" y="12"/>
                  </a:cubicBezTo>
                  <a:close/>
                  <a:moveTo>
                    <a:pt x="1266" y="14"/>
                  </a:moveTo>
                  <a:lnTo>
                    <a:pt x="1266" y="14"/>
                  </a:lnTo>
                  <a:cubicBezTo>
                    <a:pt x="1268" y="14"/>
                    <a:pt x="1269" y="15"/>
                    <a:pt x="1269" y="17"/>
                  </a:cubicBezTo>
                  <a:cubicBezTo>
                    <a:pt x="1269" y="19"/>
                    <a:pt x="1268" y="20"/>
                    <a:pt x="1266" y="20"/>
                  </a:cubicBezTo>
                  <a:lnTo>
                    <a:pt x="1266" y="20"/>
                  </a:lnTo>
                  <a:cubicBezTo>
                    <a:pt x="1264" y="20"/>
                    <a:pt x="1263" y="19"/>
                    <a:pt x="1263" y="17"/>
                  </a:cubicBezTo>
                  <a:cubicBezTo>
                    <a:pt x="1263" y="15"/>
                    <a:pt x="1264" y="14"/>
                    <a:pt x="1266" y="14"/>
                  </a:cubicBezTo>
                  <a:close/>
                  <a:moveTo>
                    <a:pt x="1278" y="15"/>
                  </a:moveTo>
                  <a:lnTo>
                    <a:pt x="1278" y="15"/>
                  </a:lnTo>
                  <a:cubicBezTo>
                    <a:pt x="1280" y="15"/>
                    <a:pt x="1281" y="17"/>
                    <a:pt x="1281" y="19"/>
                  </a:cubicBezTo>
                  <a:cubicBezTo>
                    <a:pt x="1281" y="20"/>
                    <a:pt x="1280" y="22"/>
                    <a:pt x="1278" y="22"/>
                  </a:cubicBezTo>
                  <a:lnTo>
                    <a:pt x="1278" y="22"/>
                  </a:lnTo>
                  <a:cubicBezTo>
                    <a:pt x="1277" y="22"/>
                    <a:pt x="1275" y="20"/>
                    <a:pt x="1275" y="19"/>
                  </a:cubicBezTo>
                  <a:cubicBezTo>
                    <a:pt x="1275" y="17"/>
                    <a:pt x="1277" y="15"/>
                    <a:pt x="1278" y="15"/>
                  </a:cubicBezTo>
                  <a:close/>
                  <a:moveTo>
                    <a:pt x="1291" y="17"/>
                  </a:moveTo>
                  <a:lnTo>
                    <a:pt x="1291" y="17"/>
                  </a:lnTo>
                  <a:cubicBezTo>
                    <a:pt x="1292" y="17"/>
                    <a:pt x="1294" y="18"/>
                    <a:pt x="1294" y="20"/>
                  </a:cubicBezTo>
                  <a:cubicBezTo>
                    <a:pt x="1294" y="22"/>
                    <a:pt x="1292" y="23"/>
                    <a:pt x="1291" y="23"/>
                  </a:cubicBezTo>
                  <a:lnTo>
                    <a:pt x="1291" y="23"/>
                  </a:lnTo>
                  <a:cubicBezTo>
                    <a:pt x="1289" y="23"/>
                    <a:pt x="1288" y="22"/>
                    <a:pt x="1288" y="20"/>
                  </a:cubicBezTo>
                  <a:cubicBezTo>
                    <a:pt x="1288" y="18"/>
                    <a:pt x="1289" y="17"/>
                    <a:pt x="1291" y="17"/>
                  </a:cubicBezTo>
                  <a:close/>
                  <a:moveTo>
                    <a:pt x="1303" y="19"/>
                  </a:moveTo>
                  <a:lnTo>
                    <a:pt x="1303" y="19"/>
                  </a:lnTo>
                  <a:cubicBezTo>
                    <a:pt x="1305" y="19"/>
                    <a:pt x="1306" y="20"/>
                    <a:pt x="1306" y="22"/>
                  </a:cubicBezTo>
                  <a:cubicBezTo>
                    <a:pt x="1306" y="24"/>
                    <a:pt x="1305" y="25"/>
                    <a:pt x="1303" y="25"/>
                  </a:cubicBezTo>
                  <a:lnTo>
                    <a:pt x="1303" y="25"/>
                  </a:lnTo>
                  <a:cubicBezTo>
                    <a:pt x="1301" y="25"/>
                    <a:pt x="1300" y="24"/>
                    <a:pt x="1300" y="22"/>
                  </a:cubicBezTo>
                  <a:cubicBezTo>
                    <a:pt x="1300" y="20"/>
                    <a:pt x="1301" y="19"/>
                    <a:pt x="1303" y="19"/>
                  </a:cubicBezTo>
                  <a:close/>
                  <a:moveTo>
                    <a:pt x="1315" y="20"/>
                  </a:moveTo>
                  <a:lnTo>
                    <a:pt x="1315" y="20"/>
                  </a:lnTo>
                  <a:cubicBezTo>
                    <a:pt x="1317" y="20"/>
                    <a:pt x="1319" y="22"/>
                    <a:pt x="1319" y="24"/>
                  </a:cubicBezTo>
                  <a:cubicBezTo>
                    <a:pt x="1319" y="25"/>
                    <a:pt x="1317" y="27"/>
                    <a:pt x="1315" y="27"/>
                  </a:cubicBezTo>
                  <a:lnTo>
                    <a:pt x="1315" y="27"/>
                  </a:lnTo>
                  <a:cubicBezTo>
                    <a:pt x="1314" y="27"/>
                    <a:pt x="1312" y="25"/>
                    <a:pt x="1312" y="24"/>
                  </a:cubicBezTo>
                  <a:cubicBezTo>
                    <a:pt x="1312" y="22"/>
                    <a:pt x="1314" y="20"/>
                    <a:pt x="1315" y="20"/>
                  </a:cubicBezTo>
                  <a:close/>
                  <a:moveTo>
                    <a:pt x="1328" y="22"/>
                  </a:moveTo>
                  <a:lnTo>
                    <a:pt x="1328" y="22"/>
                  </a:lnTo>
                  <a:cubicBezTo>
                    <a:pt x="1330" y="22"/>
                    <a:pt x="1331" y="24"/>
                    <a:pt x="1331" y="25"/>
                  </a:cubicBezTo>
                  <a:cubicBezTo>
                    <a:pt x="1331" y="27"/>
                    <a:pt x="1330" y="29"/>
                    <a:pt x="1328" y="29"/>
                  </a:cubicBezTo>
                  <a:lnTo>
                    <a:pt x="1328" y="29"/>
                  </a:lnTo>
                  <a:cubicBezTo>
                    <a:pt x="1326" y="29"/>
                    <a:pt x="1325" y="27"/>
                    <a:pt x="1325" y="25"/>
                  </a:cubicBezTo>
                  <a:cubicBezTo>
                    <a:pt x="1325" y="24"/>
                    <a:pt x="1326" y="22"/>
                    <a:pt x="1328" y="22"/>
                  </a:cubicBezTo>
                  <a:close/>
                  <a:moveTo>
                    <a:pt x="1340" y="24"/>
                  </a:moveTo>
                  <a:lnTo>
                    <a:pt x="1340" y="24"/>
                  </a:lnTo>
                  <a:cubicBezTo>
                    <a:pt x="1342" y="24"/>
                    <a:pt x="1343" y="26"/>
                    <a:pt x="1343" y="27"/>
                  </a:cubicBezTo>
                  <a:cubicBezTo>
                    <a:pt x="1343" y="29"/>
                    <a:pt x="1342" y="31"/>
                    <a:pt x="1340" y="31"/>
                  </a:cubicBezTo>
                  <a:lnTo>
                    <a:pt x="1340" y="31"/>
                  </a:lnTo>
                  <a:cubicBezTo>
                    <a:pt x="1338" y="31"/>
                    <a:pt x="1337" y="29"/>
                    <a:pt x="1337" y="27"/>
                  </a:cubicBezTo>
                  <a:cubicBezTo>
                    <a:pt x="1337" y="26"/>
                    <a:pt x="1338" y="24"/>
                    <a:pt x="1340" y="24"/>
                  </a:cubicBezTo>
                  <a:close/>
                  <a:moveTo>
                    <a:pt x="1352" y="26"/>
                  </a:moveTo>
                  <a:lnTo>
                    <a:pt x="1352" y="26"/>
                  </a:lnTo>
                  <a:cubicBezTo>
                    <a:pt x="1354" y="26"/>
                    <a:pt x="1356" y="28"/>
                    <a:pt x="1356" y="29"/>
                  </a:cubicBezTo>
                  <a:cubicBezTo>
                    <a:pt x="1356" y="31"/>
                    <a:pt x="1354" y="33"/>
                    <a:pt x="1352" y="33"/>
                  </a:cubicBezTo>
                  <a:lnTo>
                    <a:pt x="1352" y="33"/>
                  </a:lnTo>
                  <a:cubicBezTo>
                    <a:pt x="1351" y="33"/>
                    <a:pt x="1349" y="31"/>
                    <a:pt x="1349" y="29"/>
                  </a:cubicBezTo>
                  <a:cubicBezTo>
                    <a:pt x="1349" y="28"/>
                    <a:pt x="1351" y="26"/>
                    <a:pt x="1352" y="26"/>
                  </a:cubicBezTo>
                  <a:close/>
                  <a:moveTo>
                    <a:pt x="1365" y="28"/>
                  </a:moveTo>
                  <a:lnTo>
                    <a:pt x="1365" y="28"/>
                  </a:lnTo>
                  <a:cubicBezTo>
                    <a:pt x="1367" y="28"/>
                    <a:pt x="1368" y="30"/>
                    <a:pt x="1368" y="31"/>
                  </a:cubicBezTo>
                  <a:cubicBezTo>
                    <a:pt x="1368" y="33"/>
                    <a:pt x="1367" y="35"/>
                    <a:pt x="1365" y="35"/>
                  </a:cubicBezTo>
                  <a:lnTo>
                    <a:pt x="1365" y="35"/>
                  </a:lnTo>
                  <a:cubicBezTo>
                    <a:pt x="1363" y="35"/>
                    <a:pt x="1362" y="33"/>
                    <a:pt x="1362" y="31"/>
                  </a:cubicBezTo>
                  <a:cubicBezTo>
                    <a:pt x="1362" y="30"/>
                    <a:pt x="1363" y="28"/>
                    <a:pt x="1365" y="28"/>
                  </a:cubicBezTo>
                  <a:close/>
                  <a:moveTo>
                    <a:pt x="1377" y="31"/>
                  </a:moveTo>
                  <a:lnTo>
                    <a:pt x="1377" y="31"/>
                  </a:lnTo>
                  <a:cubicBezTo>
                    <a:pt x="1379" y="31"/>
                    <a:pt x="1380" y="32"/>
                    <a:pt x="1380" y="34"/>
                  </a:cubicBezTo>
                  <a:cubicBezTo>
                    <a:pt x="1380" y="35"/>
                    <a:pt x="1379" y="37"/>
                    <a:pt x="1377" y="37"/>
                  </a:cubicBezTo>
                  <a:lnTo>
                    <a:pt x="1377" y="37"/>
                  </a:lnTo>
                  <a:cubicBezTo>
                    <a:pt x="1375" y="37"/>
                    <a:pt x="1374" y="35"/>
                    <a:pt x="1374" y="34"/>
                  </a:cubicBezTo>
                  <a:cubicBezTo>
                    <a:pt x="1374" y="32"/>
                    <a:pt x="1375" y="31"/>
                    <a:pt x="1377" y="31"/>
                  </a:cubicBezTo>
                  <a:close/>
                  <a:moveTo>
                    <a:pt x="1389" y="33"/>
                  </a:moveTo>
                  <a:lnTo>
                    <a:pt x="1389" y="33"/>
                  </a:lnTo>
                  <a:cubicBezTo>
                    <a:pt x="1391" y="33"/>
                    <a:pt x="1393" y="34"/>
                    <a:pt x="1393" y="36"/>
                  </a:cubicBezTo>
                  <a:cubicBezTo>
                    <a:pt x="1393" y="38"/>
                    <a:pt x="1391" y="39"/>
                    <a:pt x="1389" y="39"/>
                  </a:cubicBezTo>
                  <a:lnTo>
                    <a:pt x="1389" y="39"/>
                  </a:lnTo>
                  <a:cubicBezTo>
                    <a:pt x="1388" y="39"/>
                    <a:pt x="1386" y="38"/>
                    <a:pt x="1386" y="36"/>
                  </a:cubicBezTo>
                  <a:cubicBezTo>
                    <a:pt x="1386" y="34"/>
                    <a:pt x="1388" y="33"/>
                    <a:pt x="1389" y="33"/>
                  </a:cubicBezTo>
                  <a:close/>
                  <a:moveTo>
                    <a:pt x="1402" y="35"/>
                  </a:moveTo>
                  <a:lnTo>
                    <a:pt x="1402" y="35"/>
                  </a:lnTo>
                  <a:cubicBezTo>
                    <a:pt x="1403" y="35"/>
                    <a:pt x="1405" y="37"/>
                    <a:pt x="1405" y="38"/>
                  </a:cubicBezTo>
                  <a:cubicBezTo>
                    <a:pt x="1405" y="40"/>
                    <a:pt x="1403" y="41"/>
                    <a:pt x="1402" y="41"/>
                  </a:cubicBezTo>
                  <a:lnTo>
                    <a:pt x="1402" y="41"/>
                  </a:lnTo>
                  <a:cubicBezTo>
                    <a:pt x="1400" y="41"/>
                    <a:pt x="1399" y="40"/>
                    <a:pt x="1399" y="38"/>
                  </a:cubicBezTo>
                  <a:cubicBezTo>
                    <a:pt x="1399" y="37"/>
                    <a:pt x="1400" y="35"/>
                    <a:pt x="1402" y="35"/>
                  </a:cubicBezTo>
                  <a:close/>
                  <a:moveTo>
                    <a:pt x="1414" y="38"/>
                  </a:moveTo>
                  <a:lnTo>
                    <a:pt x="1414" y="38"/>
                  </a:lnTo>
                  <a:cubicBezTo>
                    <a:pt x="1416" y="38"/>
                    <a:pt x="1417" y="39"/>
                    <a:pt x="1417" y="41"/>
                  </a:cubicBezTo>
                  <a:cubicBezTo>
                    <a:pt x="1417" y="42"/>
                    <a:pt x="1416" y="44"/>
                    <a:pt x="1414" y="44"/>
                  </a:cubicBezTo>
                  <a:lnTo>
                    <a:pt x="1414" y="44"/>
                  </a:lnTo>
                  <a:cubicBezTo>
                    <a:pt x="1412" y="44"/>
                    <a:pt x="1411" y="42"/>
                    <a:pt x="1411" y="41"/>
                  </a:cubicBezTo>
                  <a:cubicBezTo>
                    <a:pt x="1411" y="39"/>
                    <a:pt x="1412" y="38"/>
                    <a:pt x="1414" y="38"/>
                  </a:cubicBezTo>
                  <a:close/>
                  <a:moveTo>
                    <a:pt x="1426" y="40"/>
                  </a:moveTo>
                  <a:lnTo>
                    <a:pt x="1426" y="40"/>
                  </a:lnTo>
                  <a:cubicBezTo>
                    <a:pt x="1428" y="40"/>
                    <a:pt x="1429" y="42"/>
                    <a:pt x="1429" y="43"/>
                  </a:cubicBezTo>
                  <a:cubicBezTo>
                    <a:pt x="1429" y="45"/>
                    <a:pt x="1428" y="46"/>
                    <a:pt x="1426" y="46"/>
                  </a:cubicBezTo>
                  <a:lnTo>
                    <a:pt x="1426" y="46"/>
                  </a:lnTo>
                  <a:cubicBezTo>
                    <a:pt x="1424" y="46"/>
                    <a:pt x="1423" y="45"/>
                    <a:pt x="1423" y="43"/>
                  </a:cubicBezTo>
                  <a:cubicBezTo>
                    <a:pt x="1423" y="42"/>
                    <a:pt x="1424" y="40"/>
                    <a:pt x="1426" y="40"/>
                  </a:cubicBezTo>
                  <a:close/>
                  <a:moveTo>
                    <a:pt x="1438" y="43"/>
                  </a:moveTo>
                  <a:lnTo>
                    <a:pt x="1438" y="43"/>
                  </a:lnTo>
                  <a:cubicBezTo>
                    <a:pt x="1440" y="43"/>
                    <a:pt x="1442" y="44"/>
                    <a:pt x="1442" y="46"/>
                  </a:cubicBezTo>
                  <a:cubicBezTo>
                    <a:pt x="1442" y="48"/>
                    <a:pt x="1440" y="49"/>
                    <a:pt x="1438" y="49"/>
                  </a:cubicBezTo>
                  <a:lnTo>
                    <a:pt x="1438" y="49"/>
                  </a:lnTo>
                  <a:cubicBezTo>
                    <a:pt x="1437" y="49"/>
                    <a:pt x="1435" y="48"/>
                    <a:pt x="1435" y="46"/>
                  </a:cubicBezTo>
                  <a:cubicBezTo>
                    <a:pt x="1435" y="44"/>
                    <a:pt x="1437" y="43"/>
                    <a:pt x="1438" y="43"/>
                  </a:cubicBezTo>
                  <a:close/>
                  <a:moveTo>
                    <a:pt x="1451" y="46"/>
                  </a:moveTo>
                  <a:lnTo>
                    <a:pt x="1451" y="46"/>
                  </a:lnTo>
                  <a:cubicBezTo>
                    <a:pt x="1452" y="46"/>
                    <a:pt x="1454" y="47"/>
                    <a:pt x="1454" y="49"/>
                  </a:cubicBezTo>
                  <a:cubicBezTo>
                    <a:pt x="1454" y="50"/>
                    <a:pt x="1452" y="52"/>
                    <a:pt x="1451" y="52"/>
                  </a:cubicBezTo>
                  <a:lnTo>
                    <a:pt x="1451" y="52"/>
                  </a:lnTo>
                  <a:cubicBezTo>
                    <a:pt x="1449" y="52"/>
                    <a:pt x="1448" y="50"/>
                    <a:pt x="1448" y="49"/>
                  </a:cubicBezTo>
                  <a:cubicBezTo>
                    <a:pt x="1448" y="47"/>
                    <a:pt x="1449" y="46"/>
                    <a:pt x="1451" y="46"/>
                  </a:cubicBezTo>
                  <a:close/>
                  <a:moveTo>
                    <a:pt x="1463" y="48"/>
                  </a:moveTo>
                  <a:lnTo>
                    <a:pt x="1463" y="48"/>
                  </a:lnTo>
                  <a:cubicBezTo>
                    <a:pt x="1465" y="48"/>
                    <a:pt x="1466" y="50"/>
                    <a:pt x="1466" y="51"/>
                  </a:cubicBezTo>
                  <a:cubicBezTo>
                    <a:pt x="1466" y="53"/>
                    <a:pt x="1465" y="55"/>
                    <a:pt x="1463" y="55"/>
                  </a:cubicBezTo>
                  <a:lnTo>
                    <a:pt x="1463" y="55"/>
                  </a:lnTo>
                  <a:cubicBezTo>
                    <a:pt x="1461" y="55"/>
                    <a:pt x="1460" y="53"/>
                    <a:pt x="1460" y="51"/>
                  </a:cubicBezTo>
                  <a:cubicBezTo>
                    <a:pt x="1460" y="50"/>
                    <a:pt x="1461" y="48"/>
                    <a:pt x="1463" y="48"/>
                  </a:cubicBezTo>
                  <a:close/>
                  <a:moveTo>
                    <a:pt x="1475" y="51"/>
                  </a:moveTo>
                  <a:lnTo>
                    <a:pt x="1475" y="51"/>
                  </a:lnTo>
                  <a:cubicBezTo>
                    <a:pt x="1477" y="51"/>
                    <a:pt x="1478" y="53"/>
                    <a:pt x="1478" y="54"/>
                  </a:cubicBezTo>
                  <a:cubicBezTo>
                    <a:pt x="1478" y="56"/>
                    <a:pt x="1477" y="58"/>
                    <a:pt x="1475" y="58"/>
                  </a:cubicBezTo>
                  <a:lnTo>
                    <a:pt x="1475" y="58"/>
                  </a:lnTo>
                  <a:cubicBezTo>
                    <a:pt x="1473" y="58"/>
                    <a:pt x="1472" y="56"/>
                    <a:pt x="1472" y="54"/>
                  </a:cubicBezTo>
                  <a:cubicBezTo>
                    <a:pt x="1472" y="53"/>
                    <a:pt x="1473" y="51"/>
                    <a:pt x="1475" y="51"/>
                  </a:cubicBezTo>
                  <a:close/>
                  <a:moveTo>
                    <a:pt x="1487" y="54"/>
                  </a:moveTo>
                  <a:lnTo>
                    <a:pt x="1487" y="54"/>
                  </a:lnTo>
                  <a:cubicBezTo>
                    <a:pt x="1489" y="54"/>
                    <a:pt x="1490" y="56"/>
                    <a:pt x="1490" y="57"/>
                  </a:cubicBezTo>
                  <a:cubicBezTo>
                    <a:pt x="1490" y="59"/>
                    <a:pt x="1489" y="61"/>
                    <a:pt x="1487" y="61"/>
                  </a:cubicBezTo>
                  <a:lnTo>
                    <a:pt x="1487" y="61"/>
                  </a:lnTo>
                  <a:cubicBezTo>
                    <a:pt x="1485" y="61"/>
                    <a:pt x="1484" y="59"/>
                    <a:pt x="1484" y="57"/>
                  </a:cubicBezTo>
                  <a:cubicBezTo>
                    <a:pt x="1484" y="56"/>
                    <a:pt x="1485" y="54"/>
                    <a:pt x="1487" y="54"/>
                  </a:cubicBezTo>
                  <a:close/>
                  <a:moveTo>
                    <a:pt x="1499" y="57"/>
                  </a:moveTo>
                  <a:lnTo>
                    <a:pt x="1499" y="57"/>
                  </a:lnTo>
                  <a:cubicBezTo>
                    <a:pt x="1501" y="57"/>
                    <a:pt x="1502" y="59"/>
                    <a:pt x="1502" y="60"/>
                  </a:cubicBezTo>
                  <a:cubicBezTo>
                    <a:pt x="1502" y="62"/>
                    <a:pt x="1501" y="64"/>
                    <a:pt x="1499" y="64"/>
                  </a:cubicBezTo>
                  <a:lnTo>
                    <a:pt x="1499" y="64"/>
                  </a:lnTo>
                  <a:cubicBezTo>
                    <a:pt x="1498" y="64"/>
                    <a:pt x="1496" y="62"/>
                    <a:pt x="1496" y="60"/>
                  </a:cubicBezTo>
                  <a:cubicBezTo>
                    <a:pt x="1496" y="59"/>
                    <a:pt x="1498" y="57"/>
                    <a:pt x="1499" y="57"/>
                  </a:cubicBezTo>
                  <a:close/>
                  <a:moveTo>
                    <a:pt x="1511" y="60"/>
                  </a:moveTo>
                  <a:lnTo>
                    <a:pt x="1511" y="60"/>
                  </a:lnTo>
                  <a:cubicBezTo>
                    <a:pt x="1513" y="60"/>
                    <a:pt x="1515" y="62"/>
                    <a:pt x="1515" y="64"/>
                  </a:cubicBezTo>
                  <a:cubicBezTo>
                    <a:pt x="1515" y="65"/>
                    <a:pt x="1513" y="67"/>
                    <a:pt x="1511" y="67"/>
                  </a:cubicBezTo>
                  <a:lnTo>
                    <a:pt x="1511" y="67"/>
                  </a:lnTo>
                  <a:cubicBezTo>
                    <a:pt x="1510" y="67"/>
                    <a:pt x="1508" y="65"/>
                    <a:pt x="1508" y="64"/>
                  </a:cubicBezTo>
                  <a:cubicBezTo>
                    <a:pt x="1508" y="62"/>
                    <a:pt x="1510" y="60"/>
                    <a:pt x="1511" y="60"/>
                  </a:cubicBezTo>
                  <a:close/>
                  <a:moveTo>
                    <a:pt x="1523" y="64"/>
                  </a:moveTo>
                  <a:lnTo>
                    <a:pt x="1523" y="64"/>
                  </a:lnTo>
                  <a:cubicBezTo>
                    <a:pt x="1525" y="64"/>
                    <a:pt x="1527" y="65"/>
                    <a:pt x="1527" y="67"/>
                  </a:cubicBezTo>
                  <a:cubicBezTo>
                    <a:pt x="1527" y="69"/>
                    <a:pt x="1525" y="70"/>
                    <a:pt x="1523" y="70"/>
                  </a:cubicBezTo>
                  <a:lnTo>
                    <a:pt x="1523" y="70"/>
                  </a:lnTo>
                  <a:cubicBezTo>
                    <a:pt x="1522" y="70"/>
                    <a:pt x="1520" y="69"/>
                    <a:pt x="1520" y="67"/>
                  </a:cubicBezTo>
                  <a:cubicBezTo>
                    <a:pt x="1520" y="65"/>
                    <a:pt x="1522" y="64"/>
                    <a:pt x="1523" y="64"/>
                  </a:cubicBezTo>
                  <a:close/>
                  <a:moveTo>
                    <a:pt x="1535" y="67"/>
                  </a:moveTo>
                  <a:lnTo>
                    <a:pt x="1535" y="67"/>
                  </a:lnTo>
                  <a:cubicBezTo>
                    <a:pt x="1537" y="67"/>
                    <a:pt x="1539" y="69"/>
                    <a:pt x="1539" y="70"/>
                  </a:cubicBezTo>
                  <a:cubicBezTo>
                    <a:pt x="1539" y="72"/>
                    <a:pt x="1537" y="73"/>
                    <a:pt x="1535" y="73"/>
                  </a:cubicBezTo>
                  <a:lnTo>
                    <a:pt x="1535" y="73"/>
                  </a:lnTo>
                  <a:cubicBezTo>
                    <a:pt x="1534" y="73"/>
                    <a:pt x="1532" y="72"/>
                    <a:pt x="1532" y="70"/>
                  </a:cubicBezTo>
                  <a:cubicBezTo>
                    <a:pt x="1532" y="69"/>
                    <a:pt x="1534" y="67"/>
                    <a:pt x="1535" y="67"/>
                  </a:cubicBezTo>
                  <a:close/>
                  <a:moveTo>
                    <a:pt x="1547" y="71"/>
                  </a:moveTo>
                  <a:lnTo>
                    <a:pt x="1548" y="71"/>
                  </a:lnTo>
                  <a:cubicBezTo>
                    <a:pt x="1549" y="71"/>
                    <a:pt x="1551" y="72"/>
                    <a:pt x="1551" y="74"/>
                  </a:cubicBezTo>
                  <a:cubicBezTo>
                    <a:pt x="1551" y="75"/>
                    <a:pt x="1549" y="77"/>
                    <a:pt x="1548" y="77"/>
                  </a:cubicBezTo>
                  <a:lnTo>
                    <a:pt x="1547" y="77"/>
                  </a:lnTo>
                  <a:cubicBezTo>
                    <a:pt x="1546" y="77"/>
                    <a:pt x="1544" y="75"/>
                    <a:pt x="1544" y="74"/>
                  </a:cubicBezTo>
                  <a:cubicBezTo>
                    <a:pt x="1544" y="72"/>
                    <a:pt x="1546" y="71"/>
                    <a:pt x="1547" y="71"/>
                  </a:cubicBezTo>
                  <a:close/>
                  <a:moveTo>
                    <a:pt x="1559" y="74"/>
                  </a:moveTo>
                  <a:lnTo>
                    <a:pt x="1559" y="74"/>
                  </a:lnTo>
                  <a:cubicBezTo>
                    <a:pt x="1561" y="74"/>
                    <a:pt x="1563" y="76"/>
                    <a:pt x="1563" y="77"/>
                  </a:cubicBezTo>
                  <a:cubicBezTo>
                    <a:pt x="1563" y="79"/>
                    <a:pt x="1561" y="80"/>
                    <a:pt x="1559" y="80"/>
                  </a:cubicBezTo>
                  <a:lnTo>
                    <a:pt x="1559" y="80"/>
                  </a:lnTo>
                  <a:cubicBezTo>
                    <a:pt x="1558" y="80"/>
                    <a:pt x="1556" y="79"/>
                    <a:pt x="1556" y="77"/>
                  </a:cubicBezTo>
                  <a:cubicBezTo>
                    <a:pt x="1556" y="76"/>
                    <a:pt x="1558" y="74"/>
                    <a:pt x="1559" y="74"/>
                  </a:cubicBezTo>
                  <a:close/>
                  <a:moveTo>
                    <a:pt x="1571" y="78"/>
                  </a:moveTo>
                  <a:lnTo>
                    <a:pt x="1571" y="78"/>
                  </a:lnTo>
                  <a:cubicBezTo>
                    <a:pt x="1573" y="78"/>
                    <a:pt x="1575" y="79"/>
                    <a:pt x="1575" y="81"/>
                  </a:cubicBezTo>
                  <a:cubicBezTo>
                    <a:pt x="1575" y="83"/>
                    <a:pt x="1573" y="84"/>
                    <a:pt x="1571" y="84"/>
                  </a:cubicBezTo>
                  <a:lnTo>
                    <a:pt x="1571" y="84"/>
                  </a:lnTo>
                  <a:cubicBezTo>
                    <a:pt x="1570" y="84"/>
                    <a:pt x="1568" y="83"/>
                    <a:pt x="1568" y="81"/>
                  </a:cubicBezTo>
                  <a:cubicBezTo>
                    <a:pt x="1568" y="79"/>
                    <a:pt x="1570" y="78"/>
                    <a:pt x="1571" y="78"/>
                  </a:cubicBezTo>
                  <a:close/>
                  <a:moveTo>
                    <a:pt x="1583" y="82"/>
                  </a:moveTo>
                  <a:lnTo>
                    <a:pt x="1583" y="82"/>
                  </a:lnTo>
                  <a:cubicBezTo>
                    <a:pt x="1585" y="82"/>
                    <a:pt x="1586" y="83"/>
                    <a:pt x="1586" y="85"/>
                  </a:cubicBezTo>
                  <a:cubicBezTo>
                    <a:pt x="1586" y="87"/>
                    <a:pt x="1585" y="88"/>
                    <a:pt x="1583" y="88"/>
                  </a:cubicBezTo>
                  <a:lnTo>
                    <a:pt x="1583" y="88"/>
                  </a:lnTo>
                  <a:cubicBezTo>
                    <a:pt x="1582" y="88"/>
                    <a:pt x="1580" y="87"/>
                    <a:pt x="1580" y="85"/>
                  </a:cubicBezTo>
                  <a:cubicBezTo>
                    <a:pt x="1580" y="83"/>
                    <a:pt x="1582" y="82"/>
                    <a:pt x="1583" y="82"/>
                  </a:cubicBezTo>
                  <a:close/>
                  <a:moveTo>
                    <a:pt x="1595" y="85"/>
                  </a:moveTo>
                  <a:lnTo>
                    <a:pt x="1595" y="85"/>
                  </a:lnTo>
                  <a:cubicBezTo>
                    <a:pt x="1597" y="85"/>
                    <a:pt x="1598" y="87"/>
                    <a:pt x="1598" y="89"/>
                  </a:cubicBezTo>
                  <a:cubicBezTo>
                    <a:pt x="1598" y="90"/>
                    <a:pt x="1597" y="92"/>
                    <a:pt x="1595" y="92"/>
                  </a:cubicBezTo>
                  <a:lnTo>
                    <a:pt x="1595" y="92"/>
                  </a:lnTo>
                  <a:cubicBezTo>
                    <a:pt x="1594" y="92"/>
                    <a:pt x="1592" y="90"/>
                    <a:pt x="1592" y="89"/>
                  </a:cubicBezTo>
                  <a:cubicBezTo>
                    <a:pt x="1592" y="87"/>
                    <a:pt x="1594" y="85"/>
                    <a:pt x="1595" y="85"/>
                  </a:cubicBezTo>
                  <a:close/>
                  <a:moveTo>
                    <a:pt x="1608" y="90"/>
                  </a:moveTo>
                  <a:lnTo>
                    <a:pt x="1608" y="90"/>
                  </a:lnTo>
                  <a:cubicBezTo>
                    <a:pt x="1610" y="90"/>
                    <a:pt x="1611" y="92"/>
                    <a:pt x="1610" y="94"/>
                  </a:cubicBezTo>
                  <a:cubicBezTo>
                    <a:pt x="1610" y="95"/>
                    <a:pt x="1608" y="96"/>
                    <a:pt x="1606" y="96"/>
                  </a:cubicBezTo>
                  <a:lnTo>
                    <a:pt x="1606" y="96"/>
                  </a:lnTo>
                  <a:cubicBezTo>
                    <a:pt x="1604" y="95"/>
                    <a:pt x="1604" y="93"/>
                    <a:pt x="1604" y="92"/>
                  </a:cubicBezTo>
                  <a:cubicBezTo>
                    <a:pt x="1605" y="90"/>
                    <a:pt x="1606" y="89"/>
                    <a:pt x="1608" y="90"/>
                  </a:cubicBezTo>
                  <a:close/>
                  <a:moveTo>
                    <a:pt x="1620" y="94"/>
                  </a:moveTo>
                  <a:lnTo>
                    <a:pt x="1620" y="94"/>
                  </a:lnTo>
                  <a:cubicBezTo>
                    <a:pt x="1622" y="94"/>
                    <a:pt x="1622" y="96"/>
                    <a:pt x="1622" y="98"/>
                  </a:cubicBezTo>
                  <a:cubicBezTo>
                    <a:pt x="1621" y="99"/>
                    <a:pt x="1620" y="100"/>
                    <a:pt x="1618" y="100"/>
                  </a:cubicBezTo>
                  <a:lnTo>
                    <a:pt x="1618" y="100"/>
                  </a:lnTo>
                  <a:cubicBezTo>
                    <a:pt x="1616" y="99"/>
                    <a:pt x="1615" y="97"/>
                    <a:pt x="1616" y="96"/>
                  </a:cubicBezTo>
                  <a:cubicBezTo>
                    <a:pt x="1616" y="94"/>
                    <a:pt x="1618" y="93"/>
                    <a:pt x="1620" y="94"/>
                  </a:cubicBezTo>
                  <a:close/>
                  <a:moveTo>
                    <a:pt x="1632" y="98"/>
                  </a:moveTo>
                  <a:lnTo>
                    <a:pt x="1632" y="98"/>
                  </a:lnTo>
                  <a:cubicBezTo>
                    <a:pt x="1633" y="98"/>
                    <a:pt x="1634" y="100"/>
                    <a:pt x="1634" y="102"/>
                  </a:cubicBezTo>
                  <a:cubicBezTo>
                    <a:pt x="1633" y="104"/>
                    <a:pt x="1631" y="104"/>
                    <a:pt x="1630" y="104"/>
                  </a:cubicBezTo>
                  <a:lnTo>
                    <a:pt x="1630" y="104"/>
                  </a:lnTo>
                  <a:cubicBezTo>
                    <a:pt x="1628" y="103"/>
                    <a:pt x="1627" y="102"/>
                    <a:pt x="1628" y="100"/>
                  </a:cubicBezTo>
                  <a:cubicBezTo>
                    <a:pt x="1628" y="98"/>
                    <a:pt x="1630" y="97"/>
                    <a:pt x="1632" y="98"/>
                  </a:cubicBezTo>
                  <a:close/>
                  <a:moveTo>
                    <a:pt x="1644" y="102"/>
                  </a:moveTo>
                  <a:lnTo>
                    <a:pt x="1644" y="102"/>
                  </a:lnTo>
                  <a:cubicBezTo>
                    <a:pt x="1645" y="103"/>
                    <a:pt x="1646" y="105"/>
                    <a:pt x="1645" y="106"/>
                  </a:cubicBezTo>
                  <a:cubicBezTo>
                    <a:pt x="1645" y="108"/>
                    <a:pt x="1643" y="109"/>
                    <a:pt x="1641" y="108"/>
                  </a:cubicBezTo>
                  <a:lnTo>
                    <a:pt x="1641" y="108"/>
                  </a:lnTo>
                  <a:cubicBezTo>
                    <a:pt x="1640" y="107"/>
                    <a:pt x="1639" y="105"/>
                    <a:pt x="1640" y="104"/>
                  </a:cubicBezTo>
                  <a:cubicBezTo>
                    <a:pt x="1640" y="102"/>
                    <a:pt x="1642" y="102"/>
                    <a:pt x="1644" y="102"/>
                  </a:cubicBezTo>
                  <a:close/>
                  <a:moveTo>
                    <a:pt x="1656" y="107"/>
                  </a:moveTo>
                  <a:lnTo>
                    <a:pt x="1656" y="107"/>
                  </a:lnTo>
                  <a:cubicBezTo>
                    <a:pt x="1657" y="108"/>
                    <a:pt x="1658" y="109"/>
                    <a:pt x="1657" y="111"/>
                  </a:cubicBezTo>
                  <a:cubicBezTo>
                    <a:pt x="1656" y="113"/>
                    <a:pt x="1654" y="113"/>
                    <a:pt x="1653" y="112"/>
                  </a:cubicBezTo>
                  <a:lnTo>
                    <a:pt x="1653" y="112"/>
                  </a:lnTo>
                  <a:cubicBezTo>
                    <a:pt x="1651" y="112"/>
                    <a:pt x="1651" y="110"/>
                    <a:pt x="1651" y="108"/>
                  </a:cubicBezTo>
                  <a:cubicBezTo>
                    <a:pt x="1652" y="107"/>
                    <a:pt x="1654" y="106"/>
                    <a:pt x="1656" y="107"/>
                  </a:cubicBezTo>
                  <a:close/>
                  <a:moveTo>
                    <a:pt x="1667" y="111"/>
                  </a:moveTo>
                  <a:lnTo>
                    <a:pt x="1667" y="111"/>
                  </a:lnTo>
                  <a:cubicBezTo>
                    <a:pt x="1669" y="112"/>
                    <a:pt x="1669" y="114"/>
                    <a:pt x="1669" y="116"/>
                  </a:cubicBezTo>
                  <a:cubicBezTo>
                    <a:pt x="1668" y="117"/>
                    <a:pt x="1666" y="118"/>
                    <a:pt x="1664" y="117"/>
                  </a:cubicBezTo>
                  <a:lnTo>
                    <a:pt x="1664" y="117"/>
                  </a:lnTo>
                  <a:cubicBezTo>
                    <a:pt x="1663" y="116"/>
                    <a:pt x="1662" y="114"/>
                    <a:pt x="1663" y="113"/>
                  </a:cubicBezTo>
                  <a:cubicBezTo>
                    <a:pt x="1664" y="111"/>
                    <a:pt x="1666" y="111"/>
                    <a:pt x="1667" y="111"/>
                  </a:cubicBezTo>
                  <a:close/>
                  <a:moveTo>
                    <a:pt x="1679" y="116"/>
                  </a:moveTo>
                  <a:lnTo>
                    <a:pt x="1679" y="116"/>
                  </a:lnTo>
                  <a:cubicBezTo>
                    <a:pt x="1680" y="117"/>
                    <a:pt x="1681" y="118"/>
                    <a:pt x="1680" y="120"/>
                  </a:cubicBezTo>
                  <a:cubicBezTo>
                    <a:pt x="1680" y="122"/>
                    <a:pt x="1678" y="122"/>
                    <a:pt x="1676" y="121"/>
                  </a:cubicBezTo>
                  <a:lnTo>
                    <a:pt x="1676" y="121"/>
                  </a:lnTo>
                  <a:cubicBezTo>
                    <a:pt x="1675" y="121"/>
                    <a:pt x="1674" y="119"/>
                    <a:pt x="1675" y="117"/>
                  </a:cubicBezTo>
                  <a:cubicBezTo>
                    <a:pt x="1675" y="116"/>
                    <a:pt x="1677" y="115"/>
                    <a:pt x="1679" y="116"/>
                  </a:cubicBezTo>
                  <a:close/>
                  <a:moveTo>
                    <a:pt x="1690" y="121"/>
                  </a:moveTo>
                  <a:lnTo>
                    <a:pt x="1690" y="121"/>
                  </a:lnTo>
                  <a:cubicBezTo>
                    <a:pt x="1692" y="121"/>
                    <a:pt x="1693" y="123"/>
                    <a:pt x="1692" y="125"/>
                  </a:cubicBezTo>
                  <a:cubicBezTo>
                    <a:pt x="1691" y="126"/>
                    <a:pt x="1689" y="127"/>
                    <a:pt x="1688" y="126"/>
                  </a:cubicBezTo>
                  <a:lnTo>
                    <a:pt x="1688" y="126"/>
                  </a:lnTo>
                  <a:cubicBezTo>
                    <a:pt x="1686" y="125"/>
                    <a:pt x="1685" y="124"/>
                    <a:pt x="1686" y="122"/>
                  </a:cubicBezTo>
                  <a:cubicBezTo>
                    <a:pt x="1687" y="120"/>
                    <a:pt x="1689" y="120"/>
                    <a:pt x="1690" y="121"/>
                  </a:cubicBezTo>
                  <a:close/>
                  <a:moveTo>
                    <a:pt x="1702" y="125"/>
                  </a:moveTo>
                  <a:lnTo>
                    <a:pt x="1702" y="125"/>
                  </a:lnTo>
                  <a:cubicBezTo>
                    <a:pt x="1703" y="126"/>
                    <a:pt x="1704" y="128"/>
                    <a:pt x="1703" y="130"/>
                  </a:cubicBezTo>
                  <a:cubicBezTo>
                    <a:pt x="1703" y="131"/>
                    <a:pt x="1701" y="132"/>
                    <a:pt x="1699" y="131"/>
                  </a:cubicBezTo>
                  <a:lnTo>
                    <a:pt x="1699" y="131"/>
                  </a:lnTo>
                  <a:cubicBezTo>
                    <a:pt x="1698" y="130"/>
                    <a:pt x="1697" y="128"/>
                    <a:pt x="1698" y="127"/>
                  </a:cubicBezTo>
                  <a:cubicBezTo>
                    <a:pt x="1699" y="125"/>
                    <a:pt x="1700" y="125"/>
                    <a:pt x="1702" y="125"/>
                  </a:cubicBezTo>
                  <a:close/>
                  <a:moveTo>
                    <a:pt x="1713" y="130"/>
                  </a:moveTo>
                  <a:lnTo>
                    <a:pt x="1713" y="130"/>
                  </a:lnTo>
                  <a:cubicBezTo>
                    <a:pt x="1715" y="131"/>
                    <a:pt x="1716" y="133"/>
                    <a:pt x="1715" y="135"/>
                  </a:cubicBezTo>
                  <a:cubicBezTo>
                    <a:pt x="1714" y="136"/>
                    <a:pt x="1712" y="137"/>
                    <a:pt x="1711" y="136"/>
                  </a:cubicBezTo>
                  <a:lnTo>
                    <a:pt x="1711" y="136"/>
                  </a:lnTo>
                  <a:cubicBezTo>
                    <a:pt x="1709" y="135"/>
                    <a:pt x="1708" y="133"/>
                    <a:pt x="1709" y="132"/>
                  </a:cubicBezTo>
                  <a:cubicBezTo>
                    <a:pt x="1710" y="130"/>
                    <a:pt x="1712" y="130"/>
                    <a:pt x="1713" y="130"/>
                  </a:cubicBezTo>
                  <a:close/>
                  <a:moveTo>
                    <a:pt x="1725" y="135"/>
                  </a:moveTo>
                  <a:lnTo>
                    <a:pt x="1725" y="135"/>
                  </a:lnTo>
                  <a:cubicBezTo>
                    <a:pt x="1726" y="136"/>
                    <a:pt x="1727" y="138"/>
                    <a:pt x="1726" y="140"/>
                  </a:cubicBezTo>
                  <a:cubicBezTo>
                    <a:pt x="1726" y="141"/>
                    <a:pt x="1724" y="142"/>
                    <a:pt x="1722" y="141"/>
                  </a:cubicBezTo>
                  <a:lnTo>
                    <a:pt x="1722" y="141"/>
                  </a:lnTo>
                  <a:cubicBezTo>
                    <a:pt x="1721" y="140"/>
                    <a:pt x="1720" y="138"/>
                    <a:pt x="1721" y="137"/>
                  </a:cubicBezTo>
                  <a:cubicBezTo>
                    <a:pt x="1721" y="135"/>
                    <a:pt x="1723" y="135"/>
                    <a:pt x="1725" y="135"/>
                  </a:cubicBezTo>
                  <a:close/>
                  <a:moveTo>
                    <a:pt x="1736" y="141"/>
                  </a:moveTo>
                  <a:lnTo>
                    <a:pt x="1736" y="141"/>
                  </a:lnTo>
                  <a:cubicBezTo>
                    <a:pt x="1738" y="141"/>
                    <a:pt x="1738" y="143"/>
                    <a:pt x="1738" y="145"/>
                  </a:cubicBezTo>
                  <a:cubicBezTo>
                    <a:pt x="1737" y="146"/>
                    <a:pt x="1735" y="147"/>
                    <a:pt x="1733" y="146"/>
                  </a:cubicBezTo>
                  <a:lnTo>
                    <a:pt x="1733" y="146"/>
                  </a:lnTo>
                  <a:cubicBezTo>
                    <a:pt x="1732" y="146"/>
                    <a:pt x="1731" y="144"/>
                    <a:pt x="1732" y="142"/>
                  </a:cubicBezTo>
                  <a:cubicBezTo>
                    <a:pt x="1733" y="141"/>
                    <a:pt x="1735" y="140"/>
                    <a:pt x="1736" y="141"/>
                  </a:cubicBezTo>
                  <a:close/>
                  <a:moveTo>
                    <a:pt x="1748" y="146"/>
                  </a:moveTo>
                  <a:lnTo>
                    <a:pt x="1748" y="146"/>
                  </a:lnTo>
                  <a:cubicBezTo>
                    <a:pt x="1749" y="147"/>
                    <a:pt x="1750" y="149"/>
                    <a:pt x="1749" y="150"/>
                  </a:cubicBezTo>
                  <a:cubicBezTo>
                    <a:pt x="1748" y="152"/>
                    <a:pt x="1746" y="152"/>
                    <a:pt x="1745" y="152"/>
                  </a:cubicBezTo>
                  <a:lnTo>
                    <a:pt x="1745" y="152"/>
                  </a:lnTo>
                  <a:cubicBezTo>
                    <a:pt x="1743" y="151"/>
                    <a:pt x="1743" y="149"/>
                    <a:pt x="1743" y="147"/>
                  </a:cubicBezTo>
                  <a:cubicBezTo>
                    <a:pt x="1744" y="146"/>
                    <a:pt x="1746" y="145"/>
                    <a:pt x="1748" y="146"/>
                  </a:cubicBezTo>
                  <a:close/>
                  <a:moveTo>
                    <a:pt x="1759" y="151"/>
                  </a:moveTo>
                  <a:lnTo>
                    <a:pt x="1759" y="151"/>
                  </a:lnTo>
                  <a:cubicBezTo>
                    <a:pt x="1760" y="152"/>
                    <a:pt x="1761" y="154"/>
                    <a:pt x="1760" y="156"/>
                  </a:cubicBezTo>
                  <a:cubicBezTo>
                    <a:pt x="1760" y="157"/>
                    <a:pt x="1758" y="158"/>
                    <a:pt x="1756" y="157"/>
                  </a:cubicBezTo>
                  <a:lnTo>
                    <a:pt x="1756" y="157"/>
                  </a:lnTo>
                  <a:cubicBezTo>
                    <a:pt x="1755" y="156"/>
                    <a:pt x="1754" y="154"/>
                    <a:pt x="1755" y="153"/>
                  </a:cubicBezTo>
                  <a:cubicBezTo>
                    <a:pt x="1755" y="151"/>
                    <a:pt x="1757" y="151"/>
                    <a:pt x="1759" y="151"/>
                  </a:cubicBezTo>
                  <a:close/>
                  <a:moveTo>
                    <a:pt x="1770" y="157"/>
                  </a:moveTo>
                  <a:lnTo>
                    <a:pt x="1770" y="157"/>
                  </a:lnTo>
                  <a:cubicBezTo>
                    <a:pt x="1772" y="158"/>
                    <a:pt x="1772" y="160"/>
                    <a:pt x="1771" y="161"/>
                  </a:cubicBezTo>
                  <a:cubicBezTo>
                    <a:pt x="1771" y="163"/>
                    <a:pt x="1769" y="163"/>
                    <a:pt x="1767" y="163"/>
                  </a:cubicBezTo>
                  <a:lnTo>
                    <a:pt x="1767" y="163"/>
                  </a:lnTo>
                  <a:cubicBezTo>
                    <a:pt x="1766" y="162"/>
                    <a:pt x="1765" y="160"/>
                    <a:pt x="1766" y="158"/>
                  </a:cubicBezTo>
                  <a:cubicBezTo>
                    <a:pt x="1767" y="157"/>
                    <a:pt x="1768" y="156"/>
                    <a:pt x="1770" y="157"/>
                  </a:cubicBezTo>
                  <a:close/>
                  <a:moveTo>
                    <a:pt x="1781" y="163"/>
                  </a:moveTo>
                  <a:lnTo>
                    <a:pt x="1781" y="163"/>
                  </a:lnTo>
                  <a:cubicBezTo>
                    <a:pt x="1783" y="164"/>
                    <a:pt x="1783" y="165"/>
                    <a:pt x="1783" y="167"/>
                  </a:cubicBezTo>
                  <a:cubicBezTo>
                    <a:pt x="1782" y="168"/>
                    <a:pt x="1780" y="169"/>
                    <a:pt x="1778" y="168"/>
                  </a:cubicBezTo>
                  <a:lnTo>
                    <a:pt x="1778" y="168"/>
                  </a:lnTo>
                  <a:cubicBezTo>
                    <a:pt x="1777" y="168"/>
                    <a:pt x="1776" y="166"/>
                    <a:pt x="1777" y="164"/>
                  </a:cubicBezTo>
                  <a:cubicBezTo>
                    <a:pt x="1778" y="163"/>
                    <a:pt x="1780" y="162"/>
                    <a:pt x="1781" y="163"/>
                  </a:cubicBezTo>
                  <a:close/>
                  <a:moveTo>
                    <a:pt x="1792" y="168"/>
                  </a:moveTo>
                  <a:lnTo>
                    <a:pt x="1792" y="168"/>
                  </a:lnTo>
                  <a:cubicBezTo>
                    <a:pt x="1794" y="169"/>
                    <a:pt x="1794" y="171"/>
                    <a:pt x="1794" y="173"/>
                  </a:cubicBezTo>
                  <a:cubicBezTo>
                    <a:pt x="1793" y="174"/>
                    <a:pt x="1791" y="175"/>
                    <a:pt x="1789" y="174"/>
                  </a:cubicBezTo>
                  <a:lnTo>
                    <a:pt x="1789" y="174"/>
                  </a:lnTo>
                  <a:cubicBezTo>
                    <a:pt x="1788" y="173"/>
                    <a:pt x="1787" y="171"/>
                    <a:pt x="1788" y="170"/>
                  </a:cubicBezTo>
                  <a:cubicBezTo>
                    <a:pt x="1789" y="168"/>
                    <a:pt x="1791" y="168"/>
                    <a:pt x="1792" y="168"/>
                  </a:cubicBezTo>
                  <a:close/>
                  <a:moveTo>
                    <a:pt x="1803" y="175"/>
                  </a:moveTo>
                  <a:lnTo>
                    <a:pt x="1803" y="175"/>
                  </a:lnTo>
                  <a:cubicBezTo>
                    <a:pt x="1805" y="175"/>
                    <a:pt x="1805" y="177"/>
                    <a:pt x="1805" y="179"/>
                  </a:cubicBezTo>
                  <a:cubicBezTo>
                    <a:pt x="1804" y="180"/>
                    <a:pt x="1802" y="181"/>
                    <a:pt x="1800" y="180"/>
                  </a:cubicBezTo>
                  <a:lnTo>
                    <a:pt x="1800" y="180"/>
                  </a:lnTo>
                  <a:cubicBezTo>
                    <a:pt x="1799" y="179"/>
                    <a:pt x="1798" y="177"/>
                    <a:pt x="1799" y="176"/>
                  </a:cubicBezTo>
                  <a:cubicBezTo>
                    <a:pt x="1800" y="174"/>
                    <a:pt x="1802" y="174"/>
                    <a:pt x="1803" y="175"/>
                  </a:cubicBezTo>
                  <a:close/>
                  <a:moveTo>
                    <a:pt x="1814" y="181"/>
                  </a:moveTo>
                  <a:lnTo>
                    <a:pt x="1814" y="181"/>
                  </a:lnTo>
                  <a:cubicBezTo>
                    <a:pt x="1816" y="181"/>
                    <a:pt x="1816" y="183"/>
                    <a:pt x="1815" y="185"/>
                  </a:cubicBezTo>
                  <a:cubicBezTo>
                    <a:pt x="1815" y="186"/>
                    <a:pt x="1813" y="187"/>
                    <a:pt x="1811" y="186"/>
                  </a:cubicBezTo>
                  <a:lnTo>
                    <a:pt x="1811" y="186"/>
                  </a:lnTo>
                  <a:cubicBezTo>
                    <a:pt x="1810" y="185"/>
                    <a:pt x="1809" y="184"/>
                    <a:pt x="1810" y="182"/>
                  </a:cubicBezTo>
                  <a:cubicBezTo>
                    <a:pt x="1811" y="181"/>
                    <a:pt x="1813" y="180"/>
                    <a:pt x="1814" y="181"/>
                  </a:cubicBezTo>
                  <a:close/>
                  <a:moveTo>
                    <a:pt x="1825" y="187"/>
                  </a:moveTo>
                  <a:lnTo>
                    <a:pt x="1825" y="187"/>
                  </a:lnTo>
                  <a:cubicBezTo>
                    <a:pt x="1827" y="188"/>
                    <a:pt x="1827" y="189"/>
                    <a:pt x="1826" y="191"/>
                  </a:cubicBezTo>
                  <a:cubicBezTo>
                    <a:pt x="1826" y="193"/>
                    <a:pt x="1824" y="193"/>
                    <a:pt x="1822" y="192"/>
                  </a:cubicBezTo>
                  <a:lnTo>
                    <a:pt x="1822" y="192"/>
                  </a:lnTo>
                  <a:cubicBezTo>
                    <a:pt x="1821" y="192"/>
                    <a:pt x="1820" y="190"/>
                    <a:pt x="1821" y="188"/>
                  </a:cubicBezTo>
                  <a:cubicBezTo>
                    <a:pt x="1822" y="187"/>
                    <a:pt x="1823" y="186"/>
                    <a:pt x="1825" y="187"/>
                  </a:cubicBezTo>
                  <a:close/>
                  <a:moveTo>
                    <a:pt x="1836" y="193"/>
                  </a:moveTo>
                  <a:lnTo>
                    <a:pt x="1836" y="193"/>
                  </a:lnTo>
                  <a:cubicBezTo>
                    <a:pt x="1837" y="194"/>
                    <a:pt x="1838" y="196"/>
                    <a:pt x="1837" y="197"/>
                  </a:cubicBezTo>
                  <a:cubicBezTo>
                    <a:pt x="1836" y="199"/>
                    <a:pt x="1834" y="200"/>
                    <a:pt x="1833" y="199"/>
                  </a:cubicBezTo>
                  <a:lnTo>
                    <a:pt x="1833" y="199"/>
                  </a:lnTo>
                  <a:cubicBezTo>
                    <a:pt x="1831" y="198"/>
                    <a:pt x="1831" y="196"/>
                    <a:pt x="1832" y="195"/>
                  </a:cubicBezTo>
                  <a:cubicBezTo>
                    <a:pt x="1832" y="193"/>
                    <a:pt x="1834" y="192"/>
                    <a:pt x="1836" y="193"/>
                  </a:cubicBezTo>
                  <a:close/>
                  <a:moveTo>
                    <a:pt x="1846" y="200"/>
                  </a:moveTo>
                  <a:lnTo>
                    <a:pt x="1846" y="200"/>
                  </a:lnTo>
                  <a:cubicBezTo>
                    <a:pt x="1848" y="201"/>
                    <a:pt x="1849" y="202"/>
                    <a:pt x="1848" y="204"/>
                  </a:cubicBezTo>
                  <a:cubicBezTo>
                    <a:pt x="1847" y="206"/>
                    <a:pt x="1845" y="206"/>
                    <a:pt x="1844" y="205"/>
                  </a:cubicBezTo>
                  <a:lnTo>
                    <a:pt x="1844" y="205"/>
                  </a:lnTo>
                  <a:cubicBezTo>
                    <a:pt x="1842" y="205"/>
                    <a:pt x="1841" y="203"/>
                    <a:pt x="1842" y="201"/>
                  </a:cubicBezTo>
                  <a:cubicBezTo>
                    <a:pt x="1843" y="200"/>
                    <a:pt x="1845" y="199"/>
                    <a:pt x="1846" y="200"/>
                  </a:cubicBezTo>
                  <a:close/>
                  <a:moveTo>
                    <a:pt x="1857" y="206"/>
                  </a:moveTo>
                  <a:lnTo>
                    <a:pt x="1857" y="206"/>
                  </a:lnTo>
                  <a:cubicBezTo>
                    <a:pt x="1859" y="207"/>
                    <a:pt x="1859" y="209"/>
                    <a:pt x="1858" y="211"/>
                  </a:cubicBezTo>
                  <a:cubicBezTo>
                    <a:pt x="1858" y="212"/>
                    <a:pt x="1856" y="213"/>
                    <a:pt x="1854" y="212"/>
                  </a:cubicBezTo>
                  <a:lnTo>
                    <a:pt x="1854" y="212"/>
                  </a:lnTo>
                  <a:cubicBezTo>
                    <a:pt x="1853" y="211"/>
                    <a:pt x="1852" y="209"/>
                    <a:pt x="1853" y="208"/>
                  </a:cubicBezTo>
                  <a:cubicBezTo>
                    <a:pt x="1854" y="206"/>
                    <a:pt x="1855" y="206"/>
                    <a:pt x="1857" y="206"/>
                  </a:cubicBezTo>
                  <a:close/>
                  <a:moveTo>
                    <a:pt x="1867" y="213"/>
                  </a:moveTo>
                  <a:lnTo>
                    <a:pt x="1867" y="213"/>
                  </a:lnTo>
                  <a:cubicBezTo>
                    <a:pt x="1869" y="214"/>
                    <a:pt x="1870" y="216"/>
                    <a:pt x="1869" y="217"/>
                  </a:cubicBezTo>
                  <a:cubicBezTo>
                    <a:pt x="1868" y="219"/>
                    <a:pt x="1866" y="220"/>
                    <a:pt x="1865" y="219"/>
                  </a:cubicBezTo>
                  <a:lnTo>
                    <a:pt x="1865" y="219"/>
                  </a:lnTo>
                  <a:cubicBezTo>
                    <a:pt x="1863" y="218"/>
                    <a:pt x="1862" y="216"/>
                    <a:pt x="1863" y="215"/>
                  </a:cubicBezTo>
                  <a:cubicBezTo>
                    <a:pt x="1864" y="213"/>
                    <a:pt x="1866" y="212"/>
                    <a:pt x="1867" y="213"/>
                  </a:cubicBezTo>
                  <a:close/>
                  <a:moveTo>
                    <a:pt x="1878" y="220"/>
                  </a:moveTo>
                  <a:lnTo>
                    <a:pt x="1878" y="220"/>
                  </a:lnTo>
                  <a:cubicBezTo>
                    <a:pt x="1879" y="221"/>
                    <a:pt x="1880" y="223"/>
                    <a:pt x="1879" y="224"/>
                  </a:cubicBezTo>
                  <a:cubicBezTo>
                    <a:pt x="1878" y="226"/>
                    <a:pt x="1877" y="227"/>
                    <a:pt x="1875" y="226"/>
                  </a:cubicBezTo>
                  <a:lnTo>
                    <a:pt x="1875" y="226"/>
                  </a:lnTo>
                  <a:cubicBezTo>
                    <a:pt x="1873" y="225"/>
                    <a:pt x="1873" y="223"/>
                    <a:pt x="1874" y="222"/>
                  </a:cubicBezTo>
                  <a:cubicBezTo>
                    <a:pt x="1874" y="220"/>
                    <a:pt x="1876" y="220"/>
                    <a:pt x="1878" y="220"/>
                  </a:cubicBezTo>
                  <a:close/>
                  <a:moveTo>
                    <a:pt x="1888" y="227"/>
                  </a:moveTo>
                  <a:lnTo>
                    <a:pt x="1888" y="227"/>
                  </a:lnTo>
                  <a:cubicBezTo>
                    <a:pt x="1890" y="228"/>
                    <a:pt x="1890" y="230"/>
                    <a:pt x="1890" y="232"/>
                  </a:cubicBezTo>
                  <a:cubicBezTo>
                    <a:pt x="1889" y="233"/>
                    <a:pt x="1887" y="234"/>
                    <a:pt x="1885" y="233"/>
                  </a:cubicBezTo>
                  <a:lnTo>
                    <a:pt x="1885" y="233"/>
                  </a:lnTo>
                  <a:cubicBezTo>
                    <a:pt x="1884" y="232"/>
                    <a:pt x="1883" y="230"/>
                    <a:pt x="1884" y="229"/>
                  </a:cubicBezTo>
                  <a:cubicBezTo>
                    <a:pt x="1885" y="227"/>
                    <a:pt x="1887" y="227"/>
                    <a:pt x="1888" y="227"/>
                  </a:cubicBezTo>
                  <a:close/>
                  <a:moveTo>
                    <a:pt x="1898" y="235"/>
                  </a:moveTo>
                  <a:lnTo>
                    <a:pt x="1898" y="235"/>
                  </a:lnTo>
                  <a:cubicBezTo>
                    <a:pt x="1900" y="235"/>
                    <a:pt x="1900" y="237"/>
                    <a:pt x="1900" y="239"/>
                  </a:cubicBezTo>
                  <a:cubicBezTo>
                    <a:pt x="1899" y="240"/>
                    <a:pt x="1897" y="241"/>
                    <a:pt x="1895" y="240"/>
                  </a:cubicBezTo>
                  <a:lnTo>
                    <a:pt x="1895" y="240"/>
                  </a:lnTo>
                  <a:cubicBezTo>
                    <a:pt x="1894" y="239"/>
                    <a:pt x="1893" y="238"/>
                    <a:pt x="1894" y="236"/>
                  </a:cubicBezTo>
                  <a:cubicBezTo>
                    <a:pt x="1895" y="235"/>
                    <a:pt x="1897" y="234"/>
                    <a:pt x="1898" y="235"/>
                  </a:cubicBezTo>
                  <a:close/>
                  <a:moveTo>
                    <a:pt x="1908" y="242"/>
                  </a:moveTo>
                  <a:lnTo>
                    <a:pt x="1908" y="242"/>
                  </a:lnTo>
                  <a:cubicBezTo>
                    <a:pt x="1910" y="243"/>
                    <a:pt x="1910" y="245"/>
                    <a:pt x="1910" y="246"/>
                  </a:cubicBezTo>
                  <a:cubicBezTo>
                    <a:pt x="1909" y="248"/>
                    <a:pt x="1907" y="249"/>
                    <a:pt x="1905" y="248"/>
                  </a:cubicBezTo>
                  <a:lnTo>
                    <a:pt x="1905" y="248"/>
                  </a:lnTo>
                  <a:cubicBezTo>
                    <a:pt x="1904" y="247"/>
                    <a:pt x="1903" y="245"/>
                    <a:pt x="1904" y="244"/>
                  </a:cubicBezTo>
                  <a:cubicBezTo>
                    <a:pt x="1905" y="242"/>
                    <a:pt x="1907" y="241"/>
                    <a:pt x="1908" y="242"/>
                  </a:cubicBezTo>
                  <a:close/>
                  <a:moveTo>
                    <a:pt x="1918" y="250"/>
                  </a:moveTo>
                  <a:lnTo>
                    <a:pt x="1918" y="250"/>
                  </a:lnTo>
                  <a:cubicBezTo>
                    <a:pt x="1920" y="250"/>
                    <a:pt x="1920" y="252"/>
                    <a:pt x="1920" y="254"/>
                  </a:cubicBezTo>
                  <a:cubicBezTo>
                    <a:pt x="1919" y="255"/>
                    <a:pt x="1917" y="256"/>
                    <a:pt x="1915" y="255"/>
                  </a:cubicBezTo>
                  <a:lnTo>
                    <a:pt x="1915" y="255"/>
                  </a:lnTo>
                  <a:cubicBezTo>
                    <a:pt x="1914" y="255"/>
                    <a:pt x="1913" y="253"/>
                    <a:pt x="1914" y="251"/>
                  </a:cubicBezTo>
                  <a:cubicBezTo>
                    <a:pt x="1915" y="250"/>
                    <a:pt x="1917" y="249"/>
                    <a:pt x="1918" y="250"/>
                  </a:cubicBezTo>
                  <a:close/>
                  <a:moveTo>
                    <a:pt x="1929" y="258"/>
                  </a:moveTo>
                  <a:lnTo>
                    <a:pt x="1929" y="258"/>
                  </a:lnTo>
                  <a:cubicBezTo>
                    <a:pt x="1930" y="259"/>
                    <a:pt x="1930" y="261"/>
                    <a:pt x="1929" y="263"/>
                  </a:cubicBezTo>
                  <a:cubicBezTo>
                    <a:pt x="1928" y="264"/>
                    <a:pt x="1926" y="264"/>
                    <a:pt x="1924" y="263"/>
                  </a:cubicBezTo>
                  <a:lnTo>
                    <a:pt x="1924" y="263"/>
                  </a:lnTo>
                  <a:cubicBezTo>
                    <a:pt x="1923" y="261"/>
                    <a:pt x="1923" y="259"/>
                    <a:pt x="1924" y="258"/>
                  </a:cubicBezTo>
                  <a:cubicBezTo>
                    <a:pt x="1926" y="257"/>
                    <a:pt x="1928" y="257"/>
                    <a:pt x="1929" y="258"/>
                  </a:cubicBezTo>
                  <a:close/>
                  <a:moveTo>
                    <a:pt x="1938" y="266"/>
                  </a:moveTo>
                  <a:lnTo>
                    <a:pt x="1938" y="266"/>
                  </a:lnTo>
                  <a:cubicBezTo>
                    <a:pt x="1940" y="267"/>
                    <a:pt x="1940" y="269"/>
                    <a:pt x="1938" y="271"/>
                  </a:cubicBezTo>
                  <a:cubicBezTo>
                    <a:pt x="1937" y="272"/>
                    <a:pt x="1935" y="272"/>
                    <a:pt x="1934" y="271"/>
                  </a:cubicBezTo>
                  <a:lnTo>
                    <a:pt x="1934" y="271"/>
                  </a:lnTo>
                  <a:cubicBezTo>
                    <a:pt x="1933" y="269"/>
                    <a:pt x="1933" y="267"/>
                    <a:pt x="1934" y="266"/>
                  </a:cubicBezTo>
                  <a:cubicBezTo>
                    <a:pt x="1935" y="265"/>
                    <a:pt x="1937" y="265"/>
                    <a:pt x="1938" y="266"/>
                  </a:cubicBezTo>
                  <a:close/>
                  <a:moveTo>
                    <a:pt x="1948" y="274"/>
                  </a:moveTo>
                  <a:lnTo>
                    <a:pt x="1948" y="274"/>
                  </a:lnTo>
                  <a:cubicBezTo>
                    <a:pt x="1949" y="275"/>
                    <a:pt x="1949" y="277"/>
                    <a:pt x="1948" y="279"/>
                  </a:cubicBezTo>
                  <a:cubicBezTo>
                    <a:pt x="1947" y="280"/>
                    <a:pt x="1945" y="280"/>
                    <a:pt x="1944" y="279"/>
                  </a:cubicBezTo>
                  <a:lnTo>
                    <a:pt x="1944" y="279"/>
                  </a:lnTo>
                  <a:cubicBezTo>
                    <a:pt x="1942" y="277"/>
                    <a:pt x="1942" y="275"/>
                    <a:pt x="1944" y="274"/>
                  </a:cubicBezTo>
                  <a:cubicBezTo>
                    <a:pt x="1945" y="273"/>
                    <a:pt x="1947" y="273"/>
                    <a:pt x="1948" y="274"/>
                  </a:cubicBezTo>
                  <a:close/>
                  <a:moveTo>
                    <a:pt x="1957" y="283"/>
                  </a:moveTo>
                  <a:lnTo>
                    <a:pt x="1957" y="283"/>
                  </a:lnTo>
                  <a:cubicBezTo>
                    <a:pt x="1958" y="284"/>
                    <a:pt x="1958" y="286"/>
                    <a:pt x="1957" y="287"/>
                  </a:cubicBezTo>
                  <a:cubicBezTo>
                    <a:pt x="1956" y="288"/>
                    <a:pt x="1954" y="288"/>
                    <a:pt x="1953" y="287"/>
                  </a:cubicBezTo>
                  <a:lnTo>
                    <a:pt x="1953" y="287"/>
                  </a:lnTo>
                  <a:cubicBezTo>
                    <a:pt x="1952" y="286"/>
                    <a:pt x="1952" y="284"/>
                    <a:pt x="1953" y="283"/>
                  </a:cubicBezTo>
                  <a:cubicBezTo>
                    <a:pt x="1954" y="281"/>
                    <a:pt x="1956" y="281"/>
                    <a:pt x="1957" y="283"/>
                  </a:cubicBezTo>
                  <a:close/>
                  <a:moveTo>
                    <a:pt x="1966" y="291"/>
                  </a:moveTo>
                  <a:lnTo>
                    <a:pt x="1966" y="291"/>
                  </a:lnTo>
                  <a:cubicBezTo>
                    <a:pt x="1968" y="292"/>
                    <a:pt x="1968" y="294"/>
                    <a:pt x="1966" y="296"/>
                  </a:cubicBezTo>
                  <a:cubicBezTo>
                    <a:pt x="1965" y="297"/>
                    <a:pt x="1963" y="297"/>
                    <a:pt x="1962" y="296"/>
                  </a:cubicBezTo>
                  <a:lnTo>
                    <a:pt x="1962" y="296"/>
                  </a:lnTo>
                  <a:cubicBezTo>
                    <a:pt x="1961" y="294"/>
                    <a:pt x="1961" y="292"/>
                    <a:pt x="1962" y="291"/>
                  </a:cubicBezTo>
                  <a:cubicBezTo>
                    <a:pt x="1963" y="290"/>
                    <a:pt x="1965" y="290"/>
                    <a:pt x="1966" y="291"/>
                  </a:cubicBezTo>
                  <a:close/>
                  <a:moveTo>
                    <a:pt x="1975" y="300"/>
                  </a:moveTo>
                  <a:lnTo>
                    <a:pt x="1975" y="300"/>
                  </a:lnTo>
                  <a:cubicBezTo>
                    <a:pt x="1977" y="301"/>
                    <a:pt x="1977" y="303"/>
                    <a:pt x="1975" y="304"/>
                  </a:cubicBezTo>
                  <a:cubicBezTo>
                    <a:pt x="1974" y="305"/>
                    <a:pt x="1972" y="305"/>
                    <a:pt x="1971" y="304"/>
                  </a:cubicBezTo>
                  <a:lnTo>
                    <a:pt x="1971" y="304"/>
                  </a:lnTo>
                  <a:cubicBezTo>
                    <a:pt x="1970" y="303"/>
                    <a:pt x="1970" y="301"/>
                    <a:pt x="1971" y="300"/>
                  </a:cubicBezTo>
                  <a:cubicBezTo>
                    <a:pt x="1972" y="299"/>
                    <a:pt x="1974" y="299"/>
                    <a:pt x="1975" y="300"/>
                  </a:cubicBezTo>
                  <a:close/>
                  <a:moveTo>
                    <a:pt x="1984" y="309"/>
                  </a:moveTo>
                  <a:lnTo>
                    <a:pt x="1984" y="309"/>
                  </a:lnTo>
                  <a:cubicBezTo>
                    <a:pt x="1985" y="310"/>
                    <a:pt x="1985" y="312"/>
                    <a:pt x="1984" y="313"/>
                  </a:cubicBezTo>
                  <a:cubicBezTo>
                    <a:pt x="1983" y="314"/>
                    <a:pt x="1981" y="314"/>
                    <a:pt x="1980" y="313"/>
                  </a:cubicBezTo>
                  <a:lnTo>
                    <a:pt x="1980" y="313"/>
                  </a:lnTo>
                  <a:cubicBezTo>
                    <a:pt x="1978" y="312"/>
                    <a:pt x="1978" y="310"/>
                    <a:pt x="1980" y="309"/>
                  </a:cubicBezTo>
                  <a:cubicBezTo>
                    <a:pt x="1981" y="308"/>
                    <a:pt x="1983" y="308"/>
                    <a:pt x="1984" y="309"/>
                  </a:cubicBezTo>
                  <a:close/>
                  <a:moveTo>
                    <a:pt x="1993" y="318"/>
                  </a:moveTo>
                  <a:lnTo>
                    <a:pt x="1993" y="318"/>
                  </a:lnTo>
                  <a:cubicBezTo>
                    <a:pt x="1994" y="319"/>
                    <a:pt x="1994" y="321"/>
                    <a:pt x="1993" y="322"/>
                  </a:cubicBezTo>
                  <a:cubicBezTo>
                    <a:pt x="1991" y="323"/>
                    <a:pt x="1989" y="323"/>
                    <a:pt x="1988" y="322"/>
                  </a:cubicBezTo>
                  <a:lnTo>
                    <a:pt x="1988" y="322"/>
                  </a:lnTo>
                  <a:cubicBezTo>
                    <a:pt x="1987" y="321"/>
                    <a:pt x="1987" y="319"/>
                    <a:pt x="1988" y="318"/>
                  </a:cubicBezTo>
                  <a:cubicBezTo>
                    <a:pt x="1989" y="317"/>
                    <a:pt x="1991" y="317"/>
                    <a:pt x="1993" y="318"/>
                  </a:cubicBezTo>
                  <a:close/>
                  <a:moveTo>
                    <a:pt x="2001" y="327"/>
                  </a:moveTo>
                  <a:lnTo>
                    <a:pt x="2001" y="327"/>
                  </a:lnTo>
                  <a:cubicBezTo>
                    <a:pt x="2002" y="328"/>
                    <a:pt x="2002" y="330"/>
                    <a:pt x="2001" y="332"/>
                  </a:cubicBezTo>
                  <a:cubicBezTo>
                    <a:pt x="2000" y="333"/>
                    <a:pt x="1998" y="333"/>
                    <a:pt x="1997" y="332"/>
                  </a:cubicBezTo>
                  <a:lnTo>
                    <a:pt x="1997" y="332"/>
                  </a:lnTo>
                  <a:cubicBezTo>
                    <a:pt x="1995" y="330"/>
                    <a:pt x="1995" y="328"/>
                    <a:pt x="1997" y="327"/>
                  </a:cubicBezTo>
                  <a:cubicBezTo>
                    <a:pt x="1998" y="326"/>
                    <a:pt x="2000" y="326"/>
                    <a:pt x="2001" y="327"/>
                  </a:cubicBezTo>
                  <a:close/>
                  <a:moveTo>
                    <a:pt x="2009" y="337"/>
                  </a:moveTo>
                  <a:lnTo>
                    <a:pt x="2009" y="337"/>
                  </a:lnTo>
                  <a:cubicBezTo>
                    <a:pt x="2010" y="338"/>
                    <a:pt x="2010" y="340"/>
                    <a:pt x="2009" y="341"/>
                  </a:cubicBezTo>
                  <a:cubicBezTo>
                    <a:pt x="2008" y="342"/>
                    <a:pt x="2006" y="342"/>
                    <a:pt x="2005" y="341"/>
                  </a:cubicBezTo>
                  <a:lnTo>
                    <a:pt x="2005" y="341"/>
                  </a:lnTo>
                  <a:cubicBezTo>
                    <a:pt x="2003" y="340"/>
                    <a:pt x="2003" y="338"/>
                    <a:pt x="2005" y="337"/>
                  </a:cubicBezTo>
                  <a:cubicBezTo>
                    <a:pt x="2006" y="335"/>
                    <a:pt x="2008" y="335"/>
                    <a:pt x="2009" y="337"/>
                  </a:cubicBezTo>
                  <a:close/>
                  <a:moveTo>
                    <a:pt x="2017" y="346"/>
                  </a:moveTo>
                  <a:lnTo>
                    <a:pt x="2017" y="346"/>
                  </a:lnTo>
                  <a:cubicBezTo>
                    <a:pt x="2018" y="347"/>
                    <a:pt x="2018" y="349"/>
                    <a:pt x="2017" y="351"/>
                  </a:cubicBezTo>
                  <a:cubicBezTo>
                    <a:pt x="2016" y="352"/>
                    <a:pt x="2014" y="352"/>
                    <a:pt x="2013" y="351"/>
                  </a:cubicBezTo>
                  <a:lnTo>
                    <a:pt x="2013" y="351"/>
                  </a:lnTo>
                  <a:cubicBezTo>
                    <a:pt x="2012" y="349"/>
                    <a:pt x="2012" y="347"/>
                    <a:pt x="2013" y="346"/>
                  </a:cubicBezTo>
                  <a:cubicBezTo>
                    <a:pt x="2014" y="345"/>
                    <a:pt x="2016" y="345"/>
                    <a:pt x="2017" y="346"/>
                  </a:cubicBezTo>
                  <a:close/>
                  <a:moveTo>
                    <a:pt x="2025" y="357"/>
                  </a:moveTo>
                  <a:lnTo>
                    <a:pt x="2025" y="357"/>
                  </a:lnTo>
                  <a:cubicBezTo>
                    <a:pt x="2026" y="359"/>
                    <a:pt x="2025" y="361"/>
                    <a:pt x="2024" y="361"/>
                  </a:cubicBezTo>
                  <a:cubicBezTo>
                    <a:pt x="2022" y="362"/>
                    <a:pt x="2020" y="361"/>
                    <a:pt x="2020" y="360"/>
                  </a:cubicBezTo>
                  <a:lnTo>
                    <a:pt x="2020" y="360"/>
                  </a:lnTo>
                  <a:cubicBezTo>
                    <a:pt x="2019" y="358"/>
                    <a:pt x="2019" y="356"/>
                    <a:pt x="2021" y="356"/>
                  </a:cubicBezTo>
                  <a:cubicBezTo>
                    <a:pt x="2023" y="355"/>
                    <a:pt x="2024" y="356"/>
                    <a:pt x="2025" y="357"/>
                  </a:cubicBezTo>
                  <a:close/>
                  <a:moveTo>
                    <a:pt x="2033" y="367"/>
                  </a:moveTo>
                  <a:lnTo>
                    <a:pt x="2033" y="367"/>
                  </a:lnTo>
                  <a:cubicBezTo>
                    <a:pt x="2033" y="369"/>
                    <a:pt x="2033" y="371"/>
                    <a:pt x="2031" y="371"/>
                  </a:cubicBezTo>
                  <a:cubicBezTo>
                    <a:pt x="2030" y="372"/>
                    <a:pt x="2028" y="372"/>
                    <a:pt x="2027" y="370"/>
                  </a:cubicBezTo>
                  <a:lnTo>
                    <a:pt x="2027" y="370"/>
                  </a:lnTo>
                  <a:cubicBezTo>
                    <a:pt x="2026" y="368"/>
                    <a:pt x="2027" y="367"/>
                    <a:pt x="2028" y="366"/>
                  </a:cubicBezTo>
                  <a:cubicBezTo>
                    <a:pt x="2030" y="365"/>
                    <a:pt x="2032" y="366"/>
                    <a:pt x="2033" y="367"/>
                  </a:cubicBezTo>
                  <a:close/>
                  <a:moveTo>
                    <a:pt x="2040" y="378"/>
                  </a:moveTo>
                  <a:lnTo>
                    <a:pt x="2040" y="378"/>
                  </a:lnTo>
                  <a:cubicBezTo>
                    <a:pt x="2040" y="379"/>
                    <a:pt x="2040" y="381"/>
                    <a:pt x="2038" y="382"/>
                  </a:cubicBezTo>
                  <a:cubicBezTo>
                    <a:pt x="2037" y="382"/>
                    <a:pt x="2035" y="382"/>
                    <a:pt x="2034" y="380"/>
                  </a:cubicBezTo>
                  <a:lnTo>
                    <a:pt x="2034" y="380"/>
                  </a:lnTo>
                  <a:cubicBezTo>
                    <a:pt x="2033" y="379"/>
                    <a:pt x="2034" y="377"/>
                    <a:pt x="2035" y="376"/>
                  </a:cubicBezTo>
                  <a:cubicBezTo>
                    <a:pt x="2037" y="375"/>
                    <a:pt x="2039" y="376"/>
                    <a:pt x="2040" y="378"/>
                  </a:cubicBezTo>
                  <a:close/>
                  <a:moveTo>
                    <a:pt x="2046" y="388"/>
                  </a:moveTo>
                  <a:lnTo>
                    <a:pt x="2046" y="388"/>
                  </a:lnTo>
                  <a:cubicBezTo>
                    <a:pt x="2047" y="390"/>
                    <a:pt x="2046" y="392"/>
                    <a:pt x="2045" y="392"/>
                  </a:cubicBezTo>
                  <a:cubicBezTo>
                    <a:pt x="2043" y="393"/>
                    <a:pt x="2042" y="392"/>
                    <a:pt x="2041" y="391"/>
                  </a:cubicBezTo>
                  <a:lnTo>
                    <a:pt x="2041" y="391"/>
                  </a:lnTo>
                  <a:cubicBezTo>
                    <a:pt x="2040" y="389"/>
                    <a:pt x="2041" y="387"/>
                    <a:pt x="2042" y="387"/>
                  </a:cubicBezTo>
                  <a:cubicBezTo>
                    <a:pt x="2044" y="386"/>
                    <a:pt x="2046" y="387"/>
                    <a:pt x="2046" y="388"/>
                  </a:cubicBezTo>
                  <a:close/>
                  <a:moveTo>
                    <a:pt x="2053" y="399"/>
                  </a:moveTo>
                  <a:lnTo>
                    <a:pt x="2053" y="399"/>
                  </a:lnTo>
                  <a:cubicBezTo>
                    <a:pt x="2054" y="400"/>
                    <a:pt x="2053" y="402"/>
                    <a:pt x="2052" y="403"/>
                  </a:cubicBezTo>
                  <a:cubicBezTo>
                    <a:pt x="2050" y="404"/>
                    <a:pt x="2048" y="403"/>
                    <a:pt x="2047" y="401"/>
                  </a:cubicBezTo>
                  <a:lnTo>
                    <a:pt x="2047" y="401"/>
                  </a:lnTo>
                  <a:cubicBezTo>
                    <a:pt x="2047" y="400"/>
                    <a:pt x="2047" y="398"/>
                    <a:pt x="2049" y="397"/>
                  </a:cubicBezTo>
                  <a:cubicBezTo>
                    <a:pt x="2050" y="397"/>
                    <a:pt x="2052" y="397"/>
                    <a:pt x="2053" y="399"/>
                  </a:cubicBezTo>
                  <a:close/>
                  <a:moveTo>
                    <a:pt x="2059" y="410"/>
                  </a:moveTo>
                  <a:lnTo>
                    <a:pt x="2059" y="410"/>
                  </a:lnTo>
                  <a:cubicBezTo>
                    <a:pt x="2060" y="411"/>
                    <a:pt x="2059" y="413"/>
                    <a:pt x="2057" y="414"/>
                  </a:cubicBezTo>
                  <a:cubicBezTo>
                    <a:pt x="2056" y="415"/>
                    <a:pt x="2054" y="414"/>
                    <a:pt x="2053" y="413"/>
                  </a:cubicBezTo>
                  <a:lnTo>
                    <a:pt x="2053" y="413"/>
                  </a:lnTo>
                  <a:cubicBezTo>
                    <a:pt x="2052" y="411"/>
                    <a:pt x="2053" y="409"/>
                    <a:pt x="2055" y="408"/>
                  </a:cubicBezTo>
                  <a:cubicBezTo>
                    <a:pt x="2056" y="408"/>
                    <a:pt x="2058" y="408"/>
                    <a:pt x="2059" y="410"/>
                  </a:cubicBezTo>
                  <a:close/>
                  <a:moveTo>
                    <a:pt x="2065" y="421"/>
                  </a:moveTo>
                  <a:lnTo>
                    <a:pt x="2065" y="421"/>
                  </a:lnTo>
                  <a:cubicBezTo>
                    <a:pt x="2065" y="422"/>
                    <a:pt x="2065" y="424"/>
                    <a:pt x="2063" y="425"/>
                  </a:cubicBezTo>
                  <a:cubicBezTo>
                    <a:pt x="2062" y="426"/>
                    <a:pt x="2060" y="425"/>
                    <a:pt x="2059" y="424"/>
                  </a:cubicBezTo>
                  <a:lnTo>
                    <a:pt x="2059" y="424"/>
                  </a:lnTo>
                  <a:cubicBezTo>
                    <a:pt x="2058" y="422"/>
                    <a:pt x="2059" y="420"/>
                    <a:pt x="2060" y="419"/>
                  </a:cubicBezTo>
                  <a:cubicBezTo>
                    <a:pt x="2062" y="419"/>
                    <a:pt x="2064" y="419"/>
                    <a:pt x="2065" y="421"/>
                  </a:cubicBezTo>
                  <a:close/>
                  <a:moveTo>
                    <a:pt x="2070" y="432"/>
                  </a:moveTo>
                  <a:lnTo>
                    <a:pt x="2070" y="432"/>
                  </a:lnTo>
                  <a:cubicBezTo>
                    <a:pt x="2071" y="434"/>
                    <a:pt x="2070" y="436"/>
                    <a:pt x="2068" y="436"/>
                  </a:cubicBezTo>
                  <a:cubicBezTo>
                    <a:pt x="2067" y="437"/>
                    <a:pt x="2065" y="437"/>
                    <a:pt x="2064" y="435"/>
                  </a:cubicBezTo>
                  <a:lnTo>
                    <a:pt x="2064" y="435"/>
                  </a:lnTo>
                  <a:cubicBezTo>
                    <a:pt x="2063" y="433"/>
                    <a:pt x="2064" y="432"/>
                    <a:pt x="2066" y="431"/>
                  </a:cubicBezTo>
                  <a:cubicBezTo>
                    <a:pt x="2067" y="430"/>
                    <a:pt x="2069" y="431"/>
                    <a:pt x="2070" y="432"/>
                  </a:cubicBezTo>
                  <a:close/>
                  <a:moveTo>
                    <a:pt x="2075" y="444"/>
                  </a:moveTo>
                  <a:lnTo>
                    <a:pt x="2075" y="444"/>
                  </a:lnTo>
                  <a:cubicBezTo>
                    <a:pt x="2076" y="445"/>
                    <a:pt x="2075" y="447"/>
                    <a:pt x="2073" y="448"/>
                  </a:cubicBezTo>
                  <a:cubicBezTo>
                    <a:pt x="2072" y="449"/>
                    <a:pt x="2070" y="448"/>
                    <a:pt x="2069" y="446"/>
                  </a:cubicBezTo>
                  <a:lnTo>
                    <a:pt x="2069" y="446"/>
                  </a:lnTo>
                  <a:cubicBezTo>
                    <a:pt x="2068" y="445"/>
                    <a:pt x="2069" y="443"/>
                    <a:pt x="2071" y="442"/>
                  </a:cubicBezTo>
                  <a:cubicBezTo>
                    <a:pt x="2072" y="442"/>
                    <a:pt x="2074" y="442"/>
                    <a:pt x="2075" y="444"/>
                  </a:cubicBezTo>
                  <a:close/>
                  <a:moveTo>
                    <a:pt x="2080" y="457"/>
                  </a:moveTo>
                  <a:lnTo>
                    <a:pt x="2080" y="457"/>
                  </a:lnTo>
                  <a:cubicBezTo>
                    <a:pt x="2080" y="458"/>
                    <a:pt x="2078" y="460"/>
                    <a:pt x="2076" y="460"/>
                  </a:cubicBezTo>
                  <a:cubicBezTo>
                    <a:pt x="2075" y="460"/>
                    <a:pt x="2073" y="458"/>
                    <a:pt x="2073" y="457"/>
                  </a:cubicBezTo>
                  <a:lnTo>
                    <a:pt x="2073" y="457"/>
                  </a:lnTo>
                  <a:cubicBezTo>
                    <a:pt x="2073" y="455"/>
                    <a:pt x="2075" y="454"/>
                    <a:pt x="2076" y="454"/>
                  </a:cubicBezTo>
                  <a:cubicBezTo>
                    <a:pt x="2078" y="454"/>
                    <a:pt x="2080" y="455"/>
                    <a:pt x="2080" y="457"/>
                  </a:cubicBezTo>
                  <a:close/>
                  <a:moveTo>
                    <a:pt x="2083" y="469"/>
                  </a:moveTo>
                  <a:lnTo>
                    <a:pt x="2083" y="469"/>
                  </a:lnTo>
                  <a:cubicBezTo>
                    <a:pt x="2083" y="470"/>
                    <a:pt x="2082" y="472"/>
                    <a:pt x="2080" y="472"/>
                  </a:cubicBezTo>
                  <a:cubicBezTo>
                    <a:pt x="2079" y="472"/>
                    <a:pt x="2077" y="470"/>
                    <a:pt x="2077" y="469"/>
                  </a:cubicBezTo>
                  <a:lnTo>
                    <a:pt x="2077" y="469"/>
                  </a:lnTo>
                  <a:cubicBezTo>
                    <a:pt x="2077" y="467"/>
                    <a:pt x="2079" y="465"/>
                    <a:pt x="2080" y="465"/>
                  </a:cubicBezTo>
                  <a:cubicBezTo>
                    <a:pt x="2082" y="465"/>
                    <a:pt x="2083" y="467"/>
                    <a:pt x="2083" y="469"/>
                  </a:cubicBezTo>
                  <a:close/>
                  <a:moveTo>
                    <a:pt x="2087" y="481"/>
                  </a:moveTo>
                  <a:lnTo>
                    <a:pt x="2087" y="481"/>
                  </a:lnTo>
                  <a:cubicBezTo>
                    <a:pt x="2087" y="482"/>
                    <a:pt x="2086" y="484"/>
                    <a:pt x="2084" y="484"/>
                  </a:cubicBezTo>
                  <a:cubicBezTo>
                    <a:pt x="2082" y="484"/>
                    <a:pt x="2081" y="482"/>
                    <a:pt x="2081" y="481"/>
                  </a:cubicBezTo>
                  <a:lnTo>
                    <a:pt x="2081" y="481"/>
                  </a:lnTo>
                  <a:cubicBezTo>
                    <a:pt x="2081" y="479"/>
                    <a:pt x="2082" y="477"/>
                    <a:pt x="2084" y="477"/>
                  </a:cubicBezTo>
                  <a:cubicBezTo>
                    <a:pt x="2086" y="477"/>
                    <a:pt x="2087" y="479"/>
                    <a:pt x="2087" y="481"/>
                  </a:cubicBezTo>
                  <a:close/>
                  <a:moveTo>
                    <a:pt x="2090" y="493"/>
                  </a:moveTo>
                  <a:lnTo>
                    <a:pt x="2090" y="493"/>
                  </a:lnTo>
                  <a:cubicBezTo>
                    <a:pt x="2090" y="494"/>
                    <a:pt x="2089" y="496"/>
                    <a:pt x="2087" y="496"/>
                  </a:cubicBezTo>
                  <a:cubicBezTo>
                    <a:pt x="2085" y="496"/>
                    <a:pt x="2084" y="494"/>
                    <a:pt x="2084" y="493"/>
                  </a:cubicBezTo>
                  <a:lnTo>
                    <a:pt x="2084" y="493"/>
                  </a:lnTo>
                  <a:cubicBezTo>
                    <a:pt x="2084" y="491"/>
                    <a:pt x="2085" y="490"/>
                    <a:pt x="2087" y="490"/>
                  </a:cubicBezTo>
                  <a:cubicBezTo>
                    <a:pt x="2089" y="490"/>
                    <a:pt x="2090" y="491"/>
                    <a:pt x="2090" y="493"/>
                  </a:cubicBezTo>
                  <a:close/>
                  <a:moveTo>
                    <a:pt x="2093" y="505"/>
                  </a:moveTo>
                  <a:lnTo>
                    <a:pt x="2093" y="505"/>
                  </a:lnTo>
                  <a:cubicBezTo>
                    <a:pt x="2093" y="507"/>
                    <a:pt x="2091" y="508"/>
                    <a:pt x="2090" y="508"/>
                  </a:cubicBezTo>
                  <a:cubicBezTo>
                    <a:pt x="2088" y="508"/>
                    <a:pt x="2087" y="507"/>
                    <a:pt x="2087" y="505"/>
                  </a:cubicBezTo>
                  <a:lnTo>
                    <a:pt x="2087" y="505"/>
                  </a:lnTo>
                  <a:cubicBezTo>
                    <a:pt x="2087" y="503"/>
                    <a:pt x="2088" y="502"/>
                    <a:pt x="2090" y="502"/>
                  </a:cubicBezTo>
                  <a:cubicBezTo>
                    <a:pt x="2091" y="502"/>
                    <a:pt x="2093" y="503"/>
                    <a:pt x="2093" y="505"/>
                  </a:cubicBezTo>
                  <a:close/>
                  <a:moveTo>
                    <a:pt x="2095" y="517"/>
                  </a:moveTo>
                  <a:lnTo>
                    <a:pt x="2095" y="517"/>
                  </a:lnTo>
                  <a:cubicBezTo>
                    <a:pt x="2095" y="519"/>
                    <a:pt x="2093" y="520"/>
                    <a:pt x="2092" y="520"/>
                  </a:cubicBezTo>
                  <a:cubicBezTo>
                    <a:pt x="2090" y="520"/>
                    <a:pt x="2088" y="519"/>
                    <a:pt x="2088" y="517"/>
                  </a:cubicBezTo>
                  <a:lnTo>
                    <a:pt x="2088" y="517"/>
                  </a:lnTo>
                  <a:cubicBezTo>
                    <a:pt x="2088" y="516"/>
                    <a:pt x="2090" y="514"/>
                    <a:pt x="2092" y="514"/>
                  </a:cubicBezTo>
                  <a:cubicBezTo>
                    <a:pt x="2093" y="514"/>
                    <a:pt x="2095" y="516"/>
                    <a:pt x="2095" y="517"/>
                  </a:cubicBezTo>
                  <a:close/>
                  <a:moveTo>
                    <a:pt x="2096" y="530"/>
                  </a:moveTo>
                  <a:lnTo>
                    <a:pt x="2096" y="530"/>
                  </a:lnTo>
                  <a:cubicBezTo>
                    <a:pt x="2096" y="531"/>
                    <a:pt x="2095" y="533"/>
                    <a:pt x="2093" y="533"/>
                  </a:cubicBezTo>
                  <a:cubicBezTo>
                    <a:pt x="2091" y="533"/>
                    <a:pt x="2090" y="531"/>
                    <a:pt x="2090" y="530"/>
                  </a:cubicBezTo>
                  <a:lnTo>
                    <a:pt x="2090" y="530"/>
                  </a:lnTo>
                  <a:cubicBezTo>
                    <a:pt x="2090" y="528"/>
                    <a:pt x="2091" y="527"/>
                    <a:pt x="2093" y="527"/>
                  </a:cubicBezTo>
                  <a:cubicBezTo>
                    <a:pt x="2095" y="527"/>
                    <a:pt x="2096" y="528"/>
                    <a:pt x="2096" y="530"/>
                  </a:cubicBezTo>
                  <a:close/>
                  <a:moveTo>
                    <a:pt x="2097" y="542"/>
                  </a:moveTo>
                  <a:lnTo>
                    <a:pt x="2097" y="542"/>
                  </a:lnTo>
                  <a:cubicBezTo>
                    <a:pt x="2097" y="544"/>
                    <a:pt x="2096" y="545"/>
                    <a:pt x="2094" y="545"/>
                  </a:cubicBezTo>
                  <a:cubicBezTo>
                    <a:pt x="2092" y="545"/>
                    <a:pt x="2091" y="544"/>
                    <a:pt x="2091" y="542"/>
                  </a:cubicBezTo>
                  <a:lnTo>
                    <a:pt x="2091" y="542"/>
                  </a:lnTo>
                  <a:cubicBezTo>
                    <a:pt x="2091" y="540"/>
                    <a:pt x="2092" y="539"/>
                    <a:pt x="2094" y="539"/>
                  </a:cubicBezTo>
                  <a:cubicBezTo>
                    <a:pt x="2096" y="539"/>
                    <a:pt x="2097" y="540"/>
                    <a:pt x="2097" y="542"/>
                  </a:cubicBezTo>
                  <a:close/>
                  <a:moveTo>
                    <a:pt x="2098" y="555"/>
                  </a:moveTo>
                  <a:lnTo>
                    <a:pt x="2098" y="555"/>
                  </a:lnTo>
                  <a:cubicBezTo>
                    <a:pt x="2098" y="556"/>
                    <a:pt x="2096" y="558"/>
                    <a:pt x="2095" y="558"/>
                  </a:cubicBezTo>
                  <a:cubicBezTo>
                    <a:pt x="2093" y="558"/>
                    <a:pt x="2091" y="556"/>
                    <a:pt x="2091" y="555"/>
                  </a:cubicBezTo>
                  <a:lnTo>
                    <a:pt x="2091" y="555"/>
                  </a:lnTo>
                  <a:cubicBezTo>
                    <a:pt x="2091" y="553"/>
                    <a:pt x="2093" y="551"/>
                    <a:pt x="2095" y="551"/>
                  </a:cubicBezTo>
                  <a:cubicBezTo>
                    <a:pt x="2096" y="551"/>
                    <a:pt x="2098" y="553"/>
                    <a:pt x="2098" y="555"/>
                  </a:cubicBezTo>
                  <a:close/>
                  <a:moveTo>
                    <a:pt x="2098" y="568"/>
                  </a:moveTo>
                  <a:lnTo>
                    <a:pt x="2098" y="568"/>
                  </a:lnTo>
                  <a:cubicBezTo>
                    <a:pt x="2097" y="570"/>
                    <a:pt x="2095" y="571"/>
                    <a:pt x="2094" y="570"/>
                  </a:cubicBezTo>
                  <a:cubicBezTo>
                    <a:pt x="2092" y="570"/>
                    <a:pt x="2091" y="568"/>
                    <a:pt x="2092" y="566"/>
                  </a:cubicBezTo>
                  <a:lnTo>
                    <a:pt x="2092" y="566"/>
                  </a:lnTo>
                  <a:cubicBezTo>
                    <a:pt x="2092" y="564"/>
                    <a:pt x="2094" y="564"/>
                    <a:pt x="2096" y="564"/>
                  </a:cubicBezTo>
                  <a:cubicBezTo>
                    <a:pt x="2097" y="565"/>
                    <a:pt x="2098" y="566"/>
                    <a:pt x="2098" y="568"/>
                  </a:cubicBezTo>
                  <a:close/>
                  <a:moveTo>
                    <a:pt x="2097" y="581"/>
                  </a:moveTo>
                  <a:lnTo>
                    <a:pt x="2097" y="581"/>
                  </a:lnTo>
                  <a:cubicBezTo>
                    <a:pt x="2096" y="582"/>
                    <a:pt x="2094" y="583"/>
                    <a:pt x="2093" y="583"/>
                  </a:cubicBezTo>
                  <a:cubicBezTo>
                    <a:pt x="2091" y="582"/>
                    <a:pt x="2090" y="580"/>
                    <a:pt x="2091" y="579"/>
                  </a:cubicBezTo>
                  <a:lnTo>
                    <a:pt x="2091" y="579"/>
                  </a:lnTo>
                  <a:cubicBezTo>
                    <a:pt x="2091" y="577"/>
                    <a:pt x="2093" y="576"/>
                    <a:pt x="2095" y="577"/>
                  </a:cubicBezTo>
                  <a:cubicBezTo>
                    <a:pt x="2096" y="577"/>
                    <a:pt x="2097" y="579"/>
                    <a:pt x="2097" y="581"/>
                  </a:cubicBezTo>
                  <a:close/>
                  <a:moveTo>
                    <a:pt x="2096" y="593"/>
                  </a:moveTo>
                  <a:lnTo>
                    <a:pt x="2096" y="593"/>
                  </a:lnTo>
                  <a:cubicBezTo>
                    <a:pt x="2095" y="595"/>
                    <a:pt x="2094" y="596"/>
                    <a:pt x="2092" y="595"/>
                  </a:cubicBezTo>
                  <a:cubicBezTo>
                    <a:pt x="2090" y="594"/>
                    <a:pt x="2089" y="593"/>
                    <a:pt x="2090" y="591"/>
                  </a:cubicBezTo>
                  <a:lnTo>
                    <a:pt x="2090" y="591"/>
                  </a:lnTo>
                  <a:cubicBezTo>
                    <a:pt x="2090" y="589"/>
                    <a:pt x="2092" y="589"/>
                    <a:pt x="2094" y="589"/>
                  </a:cubicBezTo>
                  <a:cubicBezTo>
                    <a:pt x="2095" y="590"/>
                    <a:pt x="2096" y="591"/>
                    <a:pt x="2096" y="593"/>
                  </a:cubicBezTo>
                  <a:close/>
                  <a:moveTo>
                    <a:pt x="2094" y="605"/>
                  </a:moveTo>
                  <a:lnTo>
                    <a:pt x="2094" y="605"/>
                  </a:lnTo>
                  <a:cubicBezTo>
                    <a:pt x="2093" y="607"/>
                    <a:pt x="2092" y="608"/>
                    <a:pt x="2090" y="607"/>
                  </a:cubicBezTo>
                  <a:cubicBezTo>
                    <a:pt x="2088" y="607"/>
                    <a:pt x="2087" y="605"/>
                    <a:pt x="2088" y="603"/>
                  </a:cubicBezTo>
                  <a:lnTo>
                    <a:pt x="2088" y="603"/>
                  </a:lnTo>
                  <a:cubicBezTo>
                    <a:pt x="2088" y="602"/>
                    <a:pt x="2090" y="601"/>
                    <a:pt x="2092" y="601"/>
                  </a:cubicBezTo>
                  <a:cubicBezTo>
                    <a:pt x="2094" y="602"/>
                    <a:pt x="2094" y="604"/>
                    <a:pt x="2094" y="605"/>
                  </a:cubicBezTo>
                  <a:close/>
                  <a:moveTo>
                    <a:pt x="2092" y="618"/>
                  </a:moveTo>
                  <a:lnTo>
                    <a:pt x="2092" y="618"/>
                  </a:lnTo>
                  <a:cubicBezTo>
                    <a:pt x="2091" y="619"/>
                    <a:pt x="2090" y="620"/>
                    <a:pt x="2088" y="620"/>
                  </a:cubicBezTo>
                  <a:cubicBezTo>
                    <a:pt x="2086" y="619"/>
                    <a:pt x="2085" y="617"/>
                    <a:pt x="2086" y="616"/>
                  </a:cubicBezTo>
                  <a:lnTo>
                    <a:pt x="2086" y="616"/>
                  </a:lnTo>
                  <a:cubicBezTo>
                    <a:pt x="2087" y="614"/>
                    <a:pt x="2088" y="613"/>
                    <a:pt x="2090" y="614"/>
                  </a:cubicBezTo>
                  <a:cubicBezTo>
                    <a:pt x="2092" y="614"/>
                    <a:pt x="2092" y="616"/>
                    <a:pt x="2092" y="618"/>
                  </a:cubicBezTo>
                  <a:close/>
                  <a:moveTo>
                    <a:pt x="2089" y="630"/>
                  </a:moveTo>
                  <a:lnTo>
                    <a:pt x="2089" y="630"/>
                  </a:lnTo>
                  <a:cubicBezTo>
                    <a:pt x="2088" y="632"/>
                    <a:pt x="2087" y="632"/>
                    <a:pt x="2085" y="632"/>
                  </a:cubicBezTo>
                  <a:cubicBezTo>
                    <a:pt x="2083" y="631"/>
                    <a:pt x="2082" y="630"/>
                    <a:pt x="2083" y="628"/>
                  </a:cubicBezTo>
                  <a:lnTo>
                    <a:pt x="2083" y="628"/>
                  </a:lnTo>
                  <a:cubicBezTo>
                    <a:pt x="2084" y="626"/>
                    <a:pt x="2085" y="625"/>
                    <a:pt x="2087" y="626"/>
                  </a:cubicBezTo>
                  <a:cubicBezTo>
                    <a:pt x="2089" y="626"/>
                    <a:pt x="2090" y="628"/>
                    <a:pt x="2089" y="630"/>
                  </a:cubicBezTo>
                  <a:close/>
                  <a:moveTo>
                    <a:pt x="2086" y="642"/>
                  </a:moveTo>
                  <a:lnTo>
                    <a:pt x="2086" y="642"/>
                  </a:lnTo>
                  <a:cubicBezTo>
                    <a:pt x="2085" y="644"/>
                    <a:pt x="2084" y="645"/>
                    <a:pt x="2082" y="644"/>
                  </a:cubicBezTo>
                  <a:cubicBezTo>
                    <a:pt x="2080" y="643"/>
                    <a:pt x="2079" y="642"/>
                    <a:pt x="2080" y="640"/>
                  </a:cubicBezTo>
                  <a:lnTo>
                    <a:pt x="2080" y="640"/>
                  </a:lnTo>
                  <a:cubicBezTo>
                    <a:pt x="2080" y="638"/>
                    <a:pt x="2082" y="638"/>
                    <a:pt x="2084" y="638"/>
                  </a:cubicBezTo>
                  <a:cubicBezTo>
                    <a:pt x="2086" y="639"/>
                    <a:pt x="2086" y="640"/>
                    <a:pt x="2086" y="642"/>
                  </a:cubicBezTo>
                  <a:close/>
                  <a:moveTo>
                    <a:pt x="2082" y="655"/>
                  </a:moveTo>
                  <a:lnTo>
                    <a:pt x="2082" y="655"/>
                  </a:lnTo>
                  <a:cubicBezTo>
                    <a:pt x="2081" y="656"/>
                    <a:pt x="2079" y="656"/>
                    <a:pt x="2077" y="656"/>
                  </a:cubicBezTo>
                  <a:cubicBezTo>
                    <a:pt x="2076" y="655"/>
                    <a:pt x="2076" y="653"/>
                    <a:pt x="2076" y="651"/>
                  </a:cubicBezTo>
                  <a:lnTo>
                    <a:pt x="2076" y="651"/>
                  </a:lnTo>
                  <a:cubicBezTo>
                    <a:pt x="2077" y="650"/>
                    <a:pt x="2079" y="649"/>
                    <a:pt x="2081" y="650"/>
                  </a:cubicBezTo>
                  <a:cubicBezTo>
                    <a:pt x="2082" y="651"/>
                    <a:pt x="2083" y="653"/>
                    <a:pt x="2082" y="655"/>
                  </a:cubicBezTo>
                  <a:close/>
                  <a:moveTo>
                    <a:pt x="2077" y="666"/>
                  </a:moveTo>
                  <a:lnTo>
                    <a:pt x="2077" y="666"/>
                  </a:lnTo>
                  <a:cubicBezTo>
                    <a:pt x="2077" y="668"/>
                    <a:pt x="2075" y="668"/>
                    <a:pt x="2073" y="667"/>
                  </a:cubicBezTo>
                  <a:cubicBezTo>
                    <a:pt x="2072" y="666"/>
                    <a:pt x="2071" y="664"/>
                    <a:pt x="2072" y="663"/>
                  </a:cubicBezTo>
                  <a:lnTo>
                    <a:pt x="2072" y="663"/>
                  </a:lnTo>
                  <a:cubicBezTo>
                    <a:pt x="2073" y="662"/>
                    <a:pt x="2075" y="661"/>
                    <a:pt x="2077" y="662"/>
                  </a:cubicBezTo>
                  <a:cubicBezTo>
                    <a:pt x="2078" y="663"/>
                    <a:pt x="2078" y="665"/>
                    <a:pt x="2077" y="666"/>
                  </a:cubicBezTo>
                  <a:close/>
                  <a:moveTo>
                    <a:pt x="2073" y="679"/>
                  </a:moveTo>
                  <a:lnTo>
                    <a:pt x="2073" y="679"/>
                  </a:lnTo>
                  <a:cubicBezTo>
                    <a:pt x="2071" y="680"/>
                    <a:pt x="2069" y="680"/>
                    <a:pt x="2068" y="679"/>
                  </a:cubicBezTo>
                  <a:cubicBezTo>
                    <a:pt x="2067" y="677"/>
                    <a:pt x="2067" y="675"/>
                    <a:pt x="2068" y="674"/>
                  </a:cubicBezTo>
                  <a:lnTo>
                    <a:pt x="2068" y="674"/>
                  </a:lnTo>
                  <a:cubicBezTo>
                    <a:pt x="2069" y="673"/>
                    <a:pt x="2071" y="673"/>
                    <a:pt x="2073" y="674"/>
                  </a:cubicBezTo>
                  <a:cubicBezTo>
                    <a:pt x="2074" y="675"/>
                    <a:pt x="2074" y="677"/>
                    <a:pt x="2073" y="679"/>
                  </a:cubicBezTo>
                  <a:close/>
                  <a:moveTo>
                    <a:pt x="2067" y="690"/>
                  </a:moveTo>
                  <a:lnTo>
                    <a:pt x="2067" y="690"/>
                  </a:lnTo>
                  <a:cubicBezTo>
                    <a:pt x="2066" y="691"/>
                    <a:pt x="2064" y="691"/>
                    <a:pt x="2063" y="690"/>
                  </a:cubicBezTo>
                  <a:cubicBezTo>
                    <a:pt x="2062" y="689"/>
                    <a:pt x="2062" y="687"/>
                    <a:pt x="2063" y="686"/>
                  </a:cubicBezTo>
                  <a:lnTo>
                    <a:pt x="2063" y="686"/>
                  </a:lnTo>
                  <a:cubicBezTo>
                    <a:pt x="2064" y="684"/>
                    <a:pt x="2066" y="684"/>
                    <a:pt x="2067" y="686"/>
                  </a:cubicBezTo>
                  <a:cubicBezTo>
                    <a:pt x="2069" y="687"/>
                    <a:pt x="2069" y="689"/>
                    <a:pt x="2067" y="690"/>
                  </a:cubicBezTo>
                  <a:close/>
                  <a:moveTo>
                    <a:pt x="2062" y="701"/>
                  </a:moveTo>
                  <a:lnTo>
                    <a:pt x="2062" y="701"/>
                  </a:lnTo>
                  <a:cubicBezTo>
                    <a:pt x="2061" y="703"/>
                    <a:pt x="2059" y="703"/>
                    <a:pt x="2058" y="701"/>
                  </a:cubicBezTo>
                  <a:cubicBezTo>
                    <a:pt x="2056" y="700"/>
                    <a:pt x="2056" y="698"/>
                    <a:pt x="2058" y="697"/>
                  </a:cubicBezTo>
                  <a:lnTo>
                    <a:pt x="2058" y="697"/>
                  </a:lnTo>
                  <a:cubicBezTo>
                    <a:pt x="2059" y="696"/>
                    <a:pt x="2061" y="696"/>
                    <a:pt x="2062" y="697"/>
                  </a:cubicBezTo>
                  <a:cubicBezTo>
                    <a:pt x="2063" y="698"/>
                    <a:pt x="2063" y="700"/>
                    <a:pt x="2062" y="701"/>
                  </a:cubicBezTo>
                  <a:close/>
                  <a:moveTo>
                    <a:pt x="2056" y="712"/>
                  </a:moveTo>
                  <a:lnTo>
                    <a:pt x="2056" y="712"/>
                  </a:lnTo>
                  <a:cubicBezTo>
                    <a:pt x="2055" y="713"/>
                    <a:pt x="2053" y="713"/>
                    <a:pt x="2052" y="712"/>
                  </a:cubicBezTo>
                  <a:cubicBezTo>
                    <a:pt x="2050" y="711"/>
                    <a:pt x="2050" y="709"/>
                    <a:pt x="2052" y="708"/>
                  </a:cubicBezTo>
                  <a:lnTo>
                    <a:pt x="2052" y="708"/>
                  </a:lnTo>
                  <a:cubicBezTo>
                    <a:pt x="2053" y="707"/>
                    <a:pt x="2055" y="707"/>
                    <a:pt x="2056" y="708"/>
                  </a:cubicBezTo>
                  <a:cubicBezTo>
                    <a:pt x="2057" y="709"/>
                    <a:pt x="2057" y="711"/>
                    <a:pt x="2056" y="712"/>
                  </a:cubicBezTo>
                  <a:close/>
                  <a:moveTo>
                    <a:pt x="2050" y="723"/>
                  </a:moveTo>
                  <a:lnTo>
                    <a:pt x="2050" y="723"/>
                  </a:lnTo>
                  <a:cubicBezTo>
                    <a:pt x="2049" y="724"/>
                    <a:pt x="2047" y="724"/>
                    <a:pt x="2045" y="723"/>
                  </a:cubicBezTo>
                  <a:cubicBezTo>
                    <a:pt x="2044" y="722"/>
                    <a:pt x="2044" y="720"/>
                    <a:pt x="2045" y="719"/>
                  </a:cubicBezTo>
                  <a:lnTo>
                    <a:pt x="2045" y="719"/>
                  </a:lnTo>
                  <a:cubicBezTo>
                    <a:pt x="2047" y="717"/>
                    <a:pt x="2049" y="717"/>
                    <a:pt x="2050" y="719"/>
                  </a:cubicBezTo>
                  <a:cubicBezTo>
                    <a:pt x="2051" y="720"/>
                    <a:pt x="2051" y="722"/>
                    <a:pt x="2050" y="723"/>
                  </a:cubicBezTo>
                  <a:close/>
                  <a:moveTo>
                    <a:pt x="2043" y="734"/>
                  </a:moveTo>
                  <a:lnTo>
                    <a:pt x="2043" y="734"/>
                  </a:lnTo>
                  <a:cubicBezTo>
                    <a:pt x="2042" y="735"/>
                    <a:pt x="2040" y="735"/>
                    <a:pt x="2039" y="734"/>
                  </a:cubicBezTo>
                  <a:cubicBezTo>
                    <a:pt x="2038" y="732"/>
                    <a:pt x="2038" y="730"/>
                    <a:pt x="2039" y="729"/>
                  </a:cubicBezTo>
                  <a:lnTo>
                    <a:pt x="2039" y="729"/>
                  </a:lnTo>
                  <a:cubicBezTo>
                    <a:pt x="2040" y="728"/>
                    <a:pt x="2042" y="728"/>
                    <a:pt x="2043" y="729"/>
                  </a:cubicBezTo>
                  <a:cubicBezTo>
                    <a:pt x="2044" y="730"/>
                    <a:pt x="2044" y="732"/>
                    <a:pt x="2043" y="734"/>
                  </a:cubicBezTo>
                  <a:close/>
                  <a:moveTo>
                    <a:pt x="2036" y="744"/>
                  </a:moveTo>
                  <a:lnTo>
                    <a:pt x="2036" y="744"/>
                  </a:lnTo>
                  <a:cubicBezTo>
                    <a:pt x="2035" y="745"/>
                    <a:pt x="2033" y="745"/>
                    <a:pt x="2032" y="744"/>
                  </a:cubicBezTo>
                  <a:cubicBezTo>
                    <a:pt x="2031" y="743"/>
                    <a:pt x="2031" y="741"/>
                    <a:pt x="2032" y="740"/>
                  </a:cubicBezTo>
                  <a:lnTo>
                    <a:pt x="2032" y="740"/>
                  </a:lnTo>
                  <a:cubicBezTo>
                    <a:pt x="2033" y="738"/>
                    <a:pt x="2035" y="738"/>
                    <a:pt x="2036" y="740"/>
                  </a:cubicBezTo>
                  <a:cubicBezTo>
                    <a:pt x="2037" y="741"/>
                    <a:pt x="2037" y="743"/>
                    <a:pt x="2036" y="744"/>
                  </a:cubicBezTo>
                  <a:close/>
                  <a:moveTo>
                    <a:pt x="2029" y="754"/>
                  </a:moveTo>
                  <a:lnTo>
                    <a:pt x="2029" y="754"/>
                  </a:lnTo>
                  <a:cubicBezTo>
                    <a:pt x="2028" y="756"/>
                    <a:pt x="2026" y="756"/>
                    <a:pt x="2025" y="754"/>
                  </a:cubicBezTo>
                  <a:cubicBezTo>
                    <a:pt x="2023" y="753"/>
                    <a:pt x="2023" y="751"/>
                    <a:pt x="2025" y="750"/>
                  </a:cubicBezTo>
                  <a:lnTo>
                    <a:pt x="2025" y="750"/>
                  </a:lnTo>
                  <a:cubicBezTo>
                    <a:pt x="2026" y="749"/>
                    <a:pt x="2028" y="749"/>
                    <a:pt x="2029" y="750"/>
                  </a:cubicBezTo>
                  <a:cubicBezTo>
                    <a:pt x="2030" y="751"/>
                    <a:pt x="2030" y="753"/>
                    <a:pt x="2029" y="754"/>
                  </a:cubicBezTo>
                  <a:close/>
                  <a:moveTo>
                    <a:pt x="2021" y="764"/>
                  </a:moveTo>
                  <a:lnTo>
                    <a:pt x="2021" y="764"/>
                  </a:lnTo>
                  <a:cubicBezTo>
                    <a:pt x="2020" y="765"/>
                    <a:pt x="2018" y="765"/>
                    <a:pt x="2017" y="764"/>
                  </a:cubicBezTo>
                  <a:cubicBezTo>
                    <a:pt x="2016" y="763"/>
                    <a:pt x="2016" y="761"/>
                    <a:pt x="2017" y="760"/>
                  </a:cubicBezTo>
                  <a:lnTo>
                    <a:pt x="2017" y="760"/>
                  </a:lnTo>
                  <a:cubicBezTo>
                    <a:pt x="2018" y="759"/>
                    <a:pt x="2020" y="759"/>
                    <a:pt x="2021" y="760"/>
                  </a:cubicBezTo>
                  <a:cubicBezTo>
                    <a:pt x="2023" y="761"/>
                    <a:pt x="2023" y="763"/>
                    <a:pt x="2021" y="764"/>
                  </a:cubicBezTo>
                  <a:close/>
                  <a:moveTo>
                    <a:pt x="2014" y="774"/>
                  </a:moveTo>
                  <a:lnTo>
                    <a:pt x="2014" y="774"/>
                  </a:lnTo>
                  <a:cubicBezTo>
                    <a:pt x="2013" y="775"/>
                    <a:pt x="2011" y="775"/>
                    <a:pt x="2009" y="774"/>
                  </a:cubicBezTo>
                  <a:cubicBezTo>
                    <a:pt x="2008" y="773"/>
                    <a:pt x="2008" y="771"/>
                    <a:pt x="2009" y="770"/>
                  </a:cubicBezTo>
                  <a:lnTo>
                    <a:pt x="2009" y="770"/>
                  </a:lnTo>
                  <a:cubicBezTo>
                    <a:pt x="2011" y="768"/>
                    <a:pt x="2013" y="768"/>
                    <a:pt x="2014" y="770"/>
                  </a:cubicBezTo>
                  <a:cubicBezTo>
                    <a:pt x="2015" y="771"/>
                    <a:pt x="2015" y="773"/>
                    <a:pt x="2014" y="774"/>
                  </a:cubicBezTo>
                  <a:close/>
                  <a:moveTo>
                    <a:pt x="2005" y="784"/>
                  </a:moveTo>
                  <a:lnTo>
                    <a:pt x="2005" y="784"/>
                  </a:lnTo>
                  <a:cubicBezTo>
                    <a:pt x="2004" y="785"/>
                    <a:pt x="2002" y="784"/>
                    <a:pt x="2001" y="783"/>
                  </a:cubicBezTo>
                  <a:cubicBezTo>
                    <a:pt x="2000" y="782"/>
                    <a:pt x="2000" y="780"/>
                    <a:pt x="2002" y="779"/>
                  </a:cubicBezTo>
                  <a:lnTo>
                    <a:pt x="2002" y="779"/>
                  </a:lnTo>
                  <a:cubicBezTo>
                    <a:pt x="2003" y="778"/>
                    <a:pt x="2005" y="778"/>
                    <a:pt x="2006" y="780"/>
                  </a:cubicBezTo>
                  <a:cubicBezTo>
                    <a:pt x="2007" y="781"/>
                    <a:pt x="2007" y="783"/>
                    <a:pt x="2005" y="784"/>
                  </a:cubicBezTo>
                  <a:close/>
                  <a:moveTo>
                    <a:pt x="1997" y="793"/>
                  </a:moveTo>
                  <a:lnTo>
                    <a:pt x="1997" y="793"/>
                  </a:lnTo>
                  <a:cubicBezTo>
                    <a:pt x="1995" y="794"/>
                    <a:pt x="1993" y="794"/>
                    <a:pt x="1992" y="792"/>
                  </a:cubicBezTo>
                  <a:cubicBezTo>
                    <a:pt x="1992" y="791"/>
                    <a:pt x="1992" y="789"/>
                    <a:pt x="1993" y="788"/>
                  </a:cubicBezTo>
                  <a:lnTo>
                    <a:pt x="1993" y="788"/>
                  </a:lnTo>
                  <a:cubicBezTo>
                    <a:pt x="1995" y="787"/>
                    <a:pt x="1997" y="788"/>
                    <a:pt x="1998" y="789"/>
                  </a:cubicBezTo>
                  <a:cubicBezTo>
                    <a:pt x="1999" y="790"/>
                    <a:pt x="1998" y="792"/>
                    <a:pt x="1997" y="793"/>
                  </a:cubicBezTo>
                  <a:close/>
                  <a:moveTo>
                    <a:pt x="1988" y="803"/>
                  </a:moveTo>
                  <a:lnTo>
                    <a:pt x="1988" y="803"/>
                  </a:lnTo>
                  <a:cubicBezTo>
                    <a:pt x="1987" y="803"/>
                    <a:pt x="1985" y="803"/>
                    <a:pt x="1984" y="802"/>
                  </a:cubicBezTo>
                  <a:cubicBezTo>
                    <a:pt x="1983" y="800"/>
                    <a:pt x="1983" y="798"/>
                    <a:pt x="1985" y="797"/>
                  </a:cubicBezTo>
                  <a:lnTo>
                    <a:pt x="1985" y="797"/>
                  </a:lnTo>
                  <a:cubicBezTo>
                    <a:pt x="1986" y="796"/>
                    <a:pt x="1988" y="797"/>
                    <a:pt x="1989" y="798"/>
                  </a:cubicBezTo>
                  <a:cubicBezTo>
                    <a:pt x="1990" y="800"/>
                    <a:pt x="1990" y="802"/>
                    <a:pt x="1988" y="803"/>
                  </a:cubicBezTo>
                  <a:close/>
                  <a:moveTo>
                    <a:pt x="1979" y="811"/>
                  </a:moveTo>
                  <a:lnTo>
                    <a:pt x="1979" y="811"/>
                  </a:lnTo>
                  <a:cubicBezTo>
                    <a:pt x="1978" y="812"/>
                    <a:pt x="1976" y="812"/>
                    <a:pt x="1975" y="810"/>
                  </a:cubicBezTo>
                  <a:cubicBezTo>
                    <a:pt x="1974" y="809"/>
                    <a:pt x="1975" y="807"/>
                    <a:pt x="1976" y="806"/>
                  </a:cubicBezTo>
                  <a:lnTo>
                    <a:pt x="1976" y="806"/>
                  </a:lnTo>
                  <a:cubicBezTo>
                    <a:pt x="1977" y="805"/>
                    <a:pt x="1979" y="806"/>
                    <a:pt x="1980" y="807"/>
                  </a:cubicBezTo>
                  <a:cubicBezTo>
                    <a:pt x="1981" y="808"/>
                    <a:pt x="1981" y="810"/>
                    <a:pt x="1979" y="811"/>
                  </a:cubicBezTo>
                  <a:close/>
                  <a:moveTo>
                    <a:pt x="1971" y="820"/>
                  </a:moveTo>
                  <a:lnTo>
                    <a:pt x="1971" y="820"/>
                  </a:lnTo>
                  <a:cubicBezTo>
                    <a:pt x="1969" y="821"/>
                    <a:pt x="1967" y="821"/>
                    <a:pt x="1966" y="819"/>
                  </a:cubicBezTo>
                  <a:cubicBezTo>
                    <a:pt x="1965" y="818"/>
                    <a:pt x="1966" y="816"/>
                    <a:pt x="1967" y="815"/>
                  </a:cubicBezTo>
                  <a:lnTo>
                    <a:pt x="1967" y="815"/>
                  </a:lnTo>
                  <a:cubicBezTo>
                    <a:pt x="1969" y="814"/>
                    <a:pt x="1971" y="814"/>
                    <a:pt x="1971" y="816"/>
                  </a:cubicBezTo>
                  <a:cubicBezTo>
                    <a:pt x="1972" y="817"/>
                    <a:pt x="1972" y="819"/>
                    <a:pt x="1971" y="820"/>
                  </a:cubicBezTo>
                  <a:close/>
                  <a:moveTo>
                    <a:pt x="1961" y="829"/>
                  </a:moveTo>
                  <a:lnTo>
                    <a:pt x="1961" y="829"/>
                  </a:lnTo>
                  <a:cubicBezTo>
                    <a:pt x="1960" y="830"/>
                    <a:pt x="1958" y="829"/>
                    <a:pt x="1957" y="828"/>
                  </a:cubicBezTo>
                  <a:cubicBezTo>
                    <a:pt x="1956" y="826"/>
                    <a:pt x="1957" y="824"/>
                    <a:pt x="1958" y="823"/>
                  </a:cubicBezTo>
                  <a:lnTo>
                    <a:pt x="1958" y="823"/>
                  </a:lnTo>
                  <a:cubicBezTo>
                    <a:pt x="1959" y="822"/>
                    <a:pt x="1961" y="823"/>
                    <a:pt x="1962" y="824"/>
                  </a:cubicBezTo>
                  <a:cubicBezTo>
                    <a:pt x="1963" y="826"/>
                    <a:pt x="1963" y="828"/>
                    <a:pt x="1961" y="829"/>
                  </a:cubicBezTo>
                  <a:close/>
                  <a:moveTo>
                    <a:pt x="1952" y="837"/>
                  </a:moveTo>
                  <a:lnTo>
                    <a:pt x="1952" y="837"/>
                  </a:lnTo>
                  <a:cubicBezTo>
                    <a:pt x="1951" y="838"/>
                    <a:pt x="1949" y="837"/>
                    <a:pt x="1948" y="836"/>
                  </a:cubicBezTo>
                  <a:cubicBezTo>
                    <a:pt x="1947" y="835"/>
                    <a:pt x="1947" y="833"/>
                    <a:pt x="1949" y="832"/>
                  </a:cubicBezTo>
                  <a:lnTo>
                    <a:pt x="1949" y="832"/>
                  </a:lnTo>
                  <a:cubicBezTo>
                    <a:pt x="1950" y="831"/>
                    <a:pt x="1952" y="831"/>
                    <a:pt x="1953" y="833"/>
                  </a:cubicBezTo>
                  <a:cubicBezTo>
                    <a:pt x="1954" y="834"/>
                    <a:pt x="1954" y="836"/>
                    <a:pt x="1952" y="837"/>
                  </a:cubicBezTo>
                  <a:close/>
                  <a:moveTo>
                    <a:pt x="1943" y="845"/>
                  </a:moveTo>
                  <a:lnTo>
                    <a:pt x="1943" y="845"/>
                  </a:lnTo>
                  <a:cubicBezTo>
                    <a:pt x="1941" y="846"/>
                    <a:pt x="1939" y="846"/>
                    <a:pt x="1938" y="844"/>
                  </a:cubicBezTo>
                  <a:cubicBezTo>
                    <a:pt x="1937" y="843"/>
                    <a:pt x="1938" y="841"/>
                    <a:pt x="1939" y="840"/>
                  </a:cubicBezTo>
                  <a:lnTo>
                    <a:pt x="1939" y="840"/>
                  </a:lnTo>
                  <a:cubicBezTo>
                    <a:pt x="1941" y="839"/>
                    <a:pt x="1943" y="839"/>
                    <a:pt x="1944" y="841"/>
                  </a:cubicBezTo>
                  <a:cubicBezTo>
                    <a:pt x="1945" y="842"/>
                    <a:pt x="1944" y="844"/>
                    <a:pt x="1943" y="845"/>
                  </a:cubicBezTo>
                  <a:close/>
                  <a:moveTo>
                    <a:pt x="1932" y="853"/>
                  </a:moveTo>
                  <a:lnTo>
                    <a:pt x="1932" y="853"/>
                  </a:lnTo>
                  <a:cubicBezTo>
                    <a:pt x="1931" y="854"/>
                    <a:pt x="1929" y="853"/>
                    <a:pt x="1928" y="851"/>
                  </a:cubicBezTo>
                  <a:cubicBezTo>
                    <a:pt x="1928" y="850"/>
                    <a:pt x="1929" y="848"/>
                    <a:pt x="1930" y="847"/>
                  </a:cubicBezTo>
                  <a:lnTo>
                    <a:pt x="1930" y="847"/>
                  </a:lnTo>
                  <a:cubicBezTo>
                    <a:pt x="1932" y="847"/>
                    <a:pt x="1934" y="848"/>
                    <a:pt x="1934" y="849"/>
                  </a:cubicBezTo>
                  <a:cubicBezTo>
                    <a:pt x="1935" y="851"/>
                    <a:pt x="1934" y="853"/>
                    <a:pt x="1932" y="853"/>
                  </a:cubicBezTo>
                  <a:close/>
                  <a:moveTo>
                    <a:pt x="1922" y="861"/>
                  </a:moveTo>
                  <a:lnTo>
                    <a:pt x="1922" y="861"/>
                  </a:lnTo>
                  <a:cubicBezTo>
                    <a:pt x="1921" y="862"/>
                    <a:pt x="1919" y="861"/>
                    <a:pt x="1918" y="859"/>
                  </a:cubicBezTo>
                  <a:cubicBezTo>
                    <a:pt x="1918" y="858"/>
                    <a:pt x="1919" y="856"/>
                    <a:pt x="1920" y="855"/>
                  </a:cubicBezTo>
                  <a:lnTo>
                    <a:pt x="1920" y="855"/>
                  </a:lnTo>
                  <a:cubicBezTo>
                    <a:pt x="1922" y="855"/>
                    <a:pt x="1924" y="856"/>
                    <a:pt x="1924" y="857"/>
                  </a:cubicBezTo>
                  <a:cubicBezTo>
                    <a:pt x="1925" y="859"/>
                    <a:pt x="1924" y="861"/>
                    <a:pt x="1922" y="861"/>
                  </a:cubicBezTo>
                  <a:close/>
                  <a:moveTo>
                    <a:pt x="1913" y="869"/>
                  </a:moveTo>
                  <a:lnTo>
                    <a:pt x="1913" y="869"/>
                  </a:lnTo>
                  <a:cubicBezTo>
                    <a:pt x="1911" y="869"/>
                    <a:pt x="1909" y="869"/>
                    <a:pt x="1909" y="867"/>
                  </a:cubicBezTo>
                  <a:cubicBezTo>
                    <a:pt x="1908" y="865"/>
                    <a:pt x="1909" y="864"/>
                    <a:pt x="1911" y="863"/>
                  </a:cubicBezTo>
                  <a:lnTo>
                    <a:pt x="1911" y="863"/>
                  </a:lnTo>
                  <a:cubicBezTo>
                    <a:pt x="1912" y="862"/>
                    <a:pt x="1914" y="863"/>
                    <a:pt x="1915" y="865"/>
                  </a:cubicBezTo>
                  <a:cubicBezTo>
                    <a:pt x="1915" y="867"/>
                    <a:pt x="1914" y="868"/>
                    <a:pt x="1913" y="869"/>
                  </a:cubicBezTo>
                  <a:close/>
                  <a:moveTo>
                    <a:pt x="1902" y="876"/>
                  </a:moveTo>
                  <a:lnTo>
                    <a:pt x="1902" y="876"/>
                  </a:lnTo>
                  <a:cubicBezTo>
                    <a:pt x="1901" y="877"/>
                    <a:pt x="1899" y="876"/>
                    <a:pt x="1898" y="874"/>
                  </a:cubicBezTo>
                  <a:cubicBezTo>
                    <a:pt x="1898" y="873"/>
                    <a:pt x="1899" y="871"/>
                    <a:pt x="1900" y="870"/>
                  </a:cubicBezTo>
                  <a:lnTo>
                    <a:pt x="1900" y="870"/>
                  </a:lnTo>
                  <a:cubicBezTo>
                    <a:pt x="1902" y="870"/>
                    <a:pt x="1904" y="871"/>
                    <a:pt x="1904" y="872"/>
                  </a:cubicBezTo>
                  <a:cubicBezTo>
                    <a:pt x="1905" y="874"/>
                    <a:pt x="1904" y="876"/>
                    <a:pt x="1902" y="876"/>
                  </a:cubicBezTo>
                  <a:close/>
                  <a:moveTo>
                    <a:pt x="1892" y="883"/>
                  </a:moveTo>
                  <a:lnTo>
                    <a:pt x="1892" y="883"/>
                  </a:lnTo>
                  <a:cubicBezTo>
                    <a:pt x="1891" y="884"/>
                    <a:pt x="1889" y="883"/>
                    <a:pt x="1888" y="881"/>
                  </a:cubicBezTo>
                  <a:cubicBezTo>
                    <a:pt x="1888" y="880"/>
                    <a:pt x="1889" y="878"/>
                    <a:pt x="1890" y="878"/>
                  </a:cubicBezTo>
                  <a:lnTo>
                    <a:pt x="1890" y="878"/>
                  </a:lnTo>
                  <a:cubicBezTo>
                    <a:pt x="1892" y="877"/>
                    <a:pt x="1894" y="878"/>
                    <a:pt x="1894" y="879"/>
                  </a:cubicBezTo>
                  <a:cubicBezTo>
                    <a:pt x="1895" y="881"/>
                    <a:pt x="1894" y="883"/>
                    <a:pt x="1892" y="883"/>
                  </a:cubicBezTo>
                  <a:close/>
                  <a:moveTo>
                    <a:pt x="1882" y="891"/>
                  </a:moveTo>
                  <a:lnTo>
                    <a:pt x="1882" y="891"/>
                  </a:lnTo>
                  <a:cubicBezTo>
                    <a:pt x="1880" y="891"/>
                    <a:pt x="1879" y="890"/>
                    <a:pt x="1878" y="889"/>
                  </a:cubicBezTo>
                  <a:cubicBezTo>
                    <a:pt x="1877" y="887"/>
                    <a:pt x="1878" y="885"/>
                    <a:pt x="1880" y="885"/>
                  </a:cubicBezTo>
                  <a:lnTo>
                    <a:pt x="1880" y="885"/>
                  </a:lnTo>
                  <a:cubicBezTo>
                    <a:pt x="1882" y="884"/>
                    <a:pt x="1883" y="885"/>
                    <a:pt x="1884" y="887"/>
                  </a:cubicBezTo>
                  <a:cubicBezTo>
                    <a:pt x="1885" y="888"/>
                    <a:pt x="1884" y="890"/>
                    <a:pt x="1882" y="891"/>
                  </a:cubicBezTo>
                  <a:close/>
                  <a:moveTo>
                    <a:pt x="1871" y="897"/>
                  </a:moveTo>
                  <a:lnTo>
                    <a:pt x="1871" y="897"/>
                  </a:lnTo>
                  <a:cubicBezTo>
                    <a:pt x="1870" y="898"/>
                    <a:pt x="1868" y="897"/>
                    <a:pt x="1868" y="895"/>
                  </a:cubicBezTo>
                  <a:cubicBezTo>
                    <a:pt x="1867" y="894"/>
                    <a:pt x="1868" y="892"/>
                    <a:pt x="1870" y="891"/>
                  </a:cubicBezTo>
                  <a:lnTo>
                    <a:pt x="1870" y="891"/>
                  </a:lnTo>
                  <a:cubicBezTo>
                    <a:pt x="1871" y="891"/>
                    <a:pt x="1873" y="892"/>
                    <a:pt x="1873" y="893"/>
                  </a:cubicBezTo>
                  <a:cubicBezTo>
                    <a:pt x="1874" y="895"/>
                    <a:pt x="1873" y="897"/>
                    <a:pt x="1871" y="897"/>
                  </a:cubicBezTo>
                  <a:close/>
                  <a:moveTo>
                    <a:pt x="1861" y="904"/>
                  </a:moveTo>
                  <a:lnTo>
                    <a:pt x="1861" y="904"/>
                  </a:lnTo>
                  <a:cubicBezTo>
                    <a:pt x="1859" y="905"/>
                    <a:pt x="1858" y="904"/>
                    <a:pt x="1857" y="902"/>
                  </a:cubicBezTo>
                  <a:cubicBezTo>
                    <a:pt x="1856" y="901"/>
                    <a:pt x="1857" y="899"/>
                    <a:pt x="1859" y="898"/>
                  </a:cubicBezTo>
                  <a:lnTo>
                    <a:pt x="1859" y="898"/>
                  </a:lnTo>
                  <a:cubicBezTo>
                    <a:pt x="1861" y="898"/>
                    <a:pt x="1862" y="899"/>
                    <a:pt x="1863" y="900"/>
                  </a:cubicBezTo>
                  <a:cubicBezTo>
                    <a:pt x="1864" y="902"/>
                    <a:pt x="1863" y="904"/>
                    <a:pt x="1861" y="904"/>
                  </a:cubicBezTo>
                  <a:close/>
                  <a:moveTo>
                    <a:pt x="1850" y="911"/>
                  </a:moveTo>
                  <a:lnTo>
                    <a:pt x="1850" y="911"/>
                  </a:lnTo>
                  <a:cubicBezTo>
                    <a:pt x="1849" y="911"/>
                    <a:pt x="1847" y="911"/>
                    <a:pt x="1846" y="909"/>
                  </a:cubicBezTo>
                  <a:cubicBezTo>
                    <a:pt x="1846" y="907"/>
                    <a:pt x="1847" y="905"/>
                    <a:pt x="1848" y="905"/>
                  </a:cubicBezTo>
                  <a:lnTo>
                    <a:pt x="1848" y="905"/>
                  </a:lnTo>
                  <a:cubicBezTo>
                    <a:pt x="1850" y="904"/>
                    <a:pt x="1852" y="905"/>
                    <a:pt x="1852" y="907"/>
                  </a:cubicBezTo>
                  <a:cubicBezTo>
                    <a:pt x="1853" y="909"/>
                    <a:pt x="1852" y="910"/>
                    <a:pt x="1850" y="911"/>
                  </a:cubicBezTo>
                  <a:close/>
                  <a:moveTo>
                    <a:pt x="1840" y="917"/>
                  </a:moveTo>
                  <a:lnTo>
                    <a:pt x="1840" y="917"/>
                  </a:lnTo>
                  <a:cubicBezTo>
                    <a:pt x="1838" y="918"/>
                    <a:pt x="1836" y="917"/>
                    <a:pt x="1836" y="915"/>
                  </a:cubicBezTo>
                  <a:cubicBezTo>
                    <a:pt x="1835" y="914"/>
                    <a:pt x="1836" y="912"/>
                    <a:pt x="1838" y="911"/>
                  </a:cubicBezTo>
                  <a:lnTo>
                    <a:pt x="1838" y="911"/>
                  </a:lnTo>
                  <a:cubicBezTo>
                    <a:pt x="1839" y="911"/>
                    <a:pt x="1841" y="912"/>
                    <a:pt x="1842" y="913"/>
                  </a:cubicBezTo>
                  <a:cubicBezTo>
                    <a:pt x="1842" y="915"/>
                    <a:pt x="1841" y="917"/>
                    <a:pt x="1840" y="917"/>
                  </a:cubicBezTo>
                  <a:close/>
                  <a:moveTo>
                    <a:pt x="1829" y="923"/>
                  </a:moveTo>
                  <a:lnTo>
                    <a:pt x="1829" y="923"/>
                  </a:lnTo>
                  <a:cubicBezTo>
                    <a:pt x="1827" y="924"/>
                    <a:pt x="1825" y="923"/>
                    <a:pt x="1825" y="922"/>
                  </a:cubicBezTo>
                  <a:cubicBezTo>
                    <a:pt x="1824" y="920"/>
                    <a:pt x="1825" y="918"/>
                    <a:pt x="1827" y="918"/>
                  </a:cubicBezTo>
                  <a:lnTo>
                    <a:pt x="1827" y="918"/>
                  </a:lnTo>
                  <a:cubicBezTo>
                    <a:pt x="1828" y="917"/>
                    <a:pt x="1830" y="918"/>
                    <a:pt x="1831" y="920"/>
                  </a:cubicBezTo>
                  <a:cubicBezTo>
                    <a:pt x="1831" y="921"/>
                    <a:pt x="1830" y="923"/>
                    <a:pt x="1829" y="923"/>
                  </a:cubicBezTo>
                  <a:close/>
                  <a:moveTo>
                    <a:pt x="1818" y="930"/>
                  </a:moveTo>
                  <a:lnTo>
                    <a:pt x="1818" y="930"/>
                  </a:lnTo>
                  <a:cubicBezTo>
                    <a:pt x="1816" y="930"/>
                    <a:pt x="1815" y="929"/>
                    <a:pt x="1814" y="928"/>
                  </a:cubicBezTo>
                  <a:cubicBezTo>
                    <a:pt x="1813" y="926"/>
                    <a:pt x="1814" y="924"/>
                    <a:pt x="1816" y="924"/>
                  </a:cubicBezTo>
                  <a:lnTo>
                    <a:pt x="1816" y="924"/>
                  </a:lnTo>
                  <a:cubicBezTo>
                    <a:pt x="1818" y="923"/>
                    <a:pt x="1819" y="924"/>
                    <a:pt x="1820" y="926"/>
                  </a:cubicBezTo>
                  <a:cubicBezTo>
                    <a:pt x="1821" y="927"/>
                    <a:pt x="1820" y="929"/>
                    <a:pt x="1818" y="930"/>
                  </a:cubicBezTo>
                  <a:close/>
                  <a:moveTo>
                    <a:pt x="1807" y="936"/>
                  </a:moveTo>
                  <a:lnTo>
                    <a:pt x="1807" y="936"/>
                  </a:lnTo>
                  <a:cubicBezTo>
                    <a:pt x="1805" y="936"/>
                    <a:pt x="1804" y="935"/>
                    <a:pt x="1803" y="934"/>
                  </a:cubicBezTo>
                  <a:cubicBezTo>
                    <a:pt x="1802" y="932"/>
                    <a:pt x="1803" y="930"/>
                    <a:pt x="1805" y="930"/>
                  </a:cubicBezTo>
                  <a:lnTo>
                    <a:pt x="1805" y="930"/>
                  </a:lnTo>
                  <a:cubicBezTo>
                    <a:pt x="1807" y="929"/>
                    <a:pt x="1808" y="930"/>
                    <a:pt x="1809" y="932"/>
                  </a:cubicBezTo>
                  <a:cubicBezTo>
                    <a:pt x="1809" y="933"/>
                    <a:pt x="1809" y="935"/>
                    <a:pt x="1807" y="936"/>
                  </a:cubicBezTo>
                  <a:close/>
                  <a:moveTo>
                    <a:pt x="1796" y="941"/>
                  </a:moveTo>
                  <a:lnTo>
                    <a:pt x="1796" y="941"/>
                  </a:lnTo>
                  <a:cubicBezTo>
                    <a:pt x="1794" y="942"/>
                    <a:pt x="1792" y="941"/>
                    <a:pt x="1792" y="939"/>
                  </a:cubicBezTo>
                  <a:cubicBezTo>
                    <a:pt x="1791" y="938"/>
                    <a:pt x="1792" y="936"/>
                    <a:pt x="1794" y="936"/>
                  </a:cubicBezTo>
                  <a:lnTo>
                    <a:pt x="1794" y="936"/>
                  </a:lnTo>
                  <a:cubicBezTo>
                    <a:pt x="1796" y="935"/>
                    <a:pt x="1797" y="936"/>
                    <a:pt x="1798" y="938"/>
                  </a:cubicBezTo>
                  <a:cubicBezTo>
                    <a:pt x="1798" y="939"/>
                    <a:pt x="1798" y="941"/>
                    <a:pt x="1796" y="941"/>
                  </a:cubicBezTo>
                  <a:close/>
                  <a:moveTo>
                    <a:pt x="1785" y="947"/>
                  </a:moveTo>
                  <a:lnTo>
                    <a:pt x="1785" y="947"/>
                  </a:lnTo>
                  <a:cubicBezTo>
                    <a:pt x="1783" y="948"/>
                    <a:pt x="1781" y="947"/>
                    <a:pt x="1781" y="945"/>
                  </a:cubicBezTo>
                  <a:cubicBezTo>
                    <a:pt x="1780" y="944"/>
                    <a:pt x="1781" y="942"/>
                    <a:pt x="1783" y="941"/>
                  </a:cubicBezTo>
                  <a:lnTo>
                    <a:pt x="1783" y="941"/>
                  </a:lnTo>
                  <a:cubicBezTo>
                    <a:pt x="1785" y="941"/>
                    <a:pt x="1786" y="942"/>
                    <a:pt x="1787" y="943"/>
                  </a:cubicBezTo>
                  <a:cubicBezTo>
                    <a:pt x="1787" y="945"/>
                    <a:pt x="1786" y="947"/>
                    <a:pt x="1785" y="947"/>
                  </a:cubicBezTo>
                  <a:close/>
                  <a:moveTo>
                    <a:pt x="1774" y="953"/>
                  </a:moveTo>
                  <a:lnTo>
                    <a:pt x="1774" y="953"/>
                  </a:lnTo>
                  <a:cubicBezTo>
                    <a:pt x="1772" y="953"/>
                    <a:pt x="1770" y="952"/>
                    <a:pt x="1770" y="951"/>
                  </a:cubicBezTo>
                  <a:cubicBezTo>
                    <a:pt x="1769" y="949"/>
                    <a:pt x="1770" y="947"/>
                    <a:pt x="1772" y="947"/>
                  </a:cubicBezTo>
                  <a:lnTo>
                    <a:pt x="1772" y="947"/>
                  </a:lnTo>
                  <a:cubicBezTo>
                    <a:pt x="1773" y="946"/>
                    <a:pt x="1775" y="947"/>
                    <a:pt x="1776" y="949"/>
                  </a:cubicBezTo>
                  <a:cubicBezTo>
                    <a:pt x="1776" y="950"/>
                    <a:pt x="1775" y="952"/>
                    <a:pt x="1774" y="953"/>
                  </a:cubicBezTo>
                  <a:close/>
                  <a:moveTo>
                    <a:pt x="1762" y="958"/>
                  </a:moveTo>
                  <a:lnTo>
                    <a:pt x="1762" y="958"/>
                  </a:lnTo>
                  <a:cubicBezTo>
                    <a:pt x="1761" y="959"/>
                    <a:pt x="1759" y="958"/>
                    <a:pt x="1758" y="956"/>
                  </a:cubicBezTo>
                  <a:cubicBezTo>
                    <a:pt x="1758" y="955"/>
                    <a:pt x="1759" y="953"/>
                    <a:pt x="1760" y="952"/>
                  </a:cubicBezTo>
                  <a:lnTo>
                    <a:pt x="1760" y="952"/>
                  </a:lnTo>
                  <a:cubicBezTo>
                    <a:pt x="1762" y="952"/>
                    <a:pt x="1764" y="953"/>
                    <a:pt x="1764" y="954"/>
                  </a:cubicBezTo>
                  <a:cubicBezTo>
                    <a:pt x="1765" y="956"/>
                    <a:pt x="1764" y="958"/>
                    <a:pt x="1762" y="958"/>
                  </a:cubicBezTo>
                  <a:close/>
                  <a:moveTo>
                    <a:pt x="1751" y="964"/>
                  </a:moveTo>
                  <a:lnTo>
                    <a:pt x="1751" y="964"/>
                  </a:lnTo>
                  <a:cubicBezTo>
                    <a:pt x="1749" y="964"/>
                    <a:pt x="1748" y="963"/>
                    <a:pt x="1747" y="962"/>
                  </a:cubicBezTo>
                  <a:cubicBezTo>
                    <a:pt x="1747" y="960"/>
                    <a:pt x="1747" y="958"/>
                    <a:pt x="1749" y="958"/>
                  </a:cubicBezTo>
                  <a:lnTo>
                    <a:pt x="1749" y="958"/>
                  </a:lnTo>
                  <a:cubicBezTo>
                    <a:pt x="1751" y="957"/>
                    <a:pt x="1752" y="958"/>
                    <a:pt x="1753" y="960"/>
                  </a:cubicBezTo>
                  <a:cubicBezTo>
                    <a:pt x="1754" y="961"/>
                    <a:pt x="1753" y="963"/>
                    <a:pt x="1751" y="964"/>
                  </a:cubicBezTo>
                  <a:close/>
                  <a:moveTo>
                    <a:pt x="1740" y="969"/>
                  </a:moveTo>
                  <a:lnTo>
                    <a:pt x="1740" y="969"/>
                  </a:lnTo>
                  <a:cubicBezTo>
                    <a:pt x="1738" y="969"/>
                    <a:pt x="1736" y="968"/>
                    <a:pt x="1736" y="967"/>
                  </a:cubicBezTo>
                  <a:cubicBezTo>
                    <a:pt x="1735" y="965"/>
                    <a:pt x="1736" y="963"/>
                    <a:pt x="1738" y="963"/>
                  </a:cubicBezTo>
                  <a:lnTo>
                    <a:pt x="1738" y="963"/>
                  </a:lnTo>
                  <a:cubicBezTo>
                    <a:pt x="1739" y="962"/>
                    <a:pt x="1741" y="963"/>
                    <a:pt x="1742" y="965"/>
                  </a:cubicBezTo>
                  <a:cubicBezTo>
                    <a:pt x="1742" y="966"/>
                    <a:pt x="1741" y="968"/>
                    <a:pt x="1740" y="969"/>
                  </a:cubicBezTo>
                  <a:close/>
                  <a:moveTo>
                    <a:pt x="1728" y="974"/>
                  </a:moveTo>
                  <a:lnTo>
                    <a:pt x="1728" y="974"/>
                  </a:lnTo>
                  <a:cubicBezTo>
                    <a:pt x="1727" y="974"/>
                    <a:pt x="1725" y="973"/>
                    <a:pt x="1724" y="972"/>
                  </a:cubicBezTo>
                  <a:cubicBezTo>
                    <a:pt x="1724" y="970"/>
                    <a:pt x="1725" y="968"/>
                    <a:pt x="1726" y="968"/>
                  </a:cubicBezTo>
                  <a:lnTo>
                    <a:pt x="1726" y="968"/>
                  </a:lnTo>
                  <a:cubicBezTo>
                    <a:pt x="1728" y="967"/>
                    <a:pt x="1730" y="968"/>
                    <a:pt x="1730" y="970"/>
                  </a:cubicBezTo>
                  <a:cubicBezTo>
                    <a:pt x="1731" y="971"/>
                    <a:pt x="1730" y="973"/>
                    <a:pt x="1728" y="974"/>
                  </a:cubicBezTo>
                  <a:close/>
                  <a:moveTo>
                    <a:pt x="1717" y="979"/>
                  </a:moveTo>
                  <a:lnTo>
                    <a:pt x="1717" y="979"/>
                  </a:lnTo>
                  <a:cubicBezTo>
                    <a:pt x="1715" y="979"/>
                    <a:pt x="1713" y="978"/>
                    <a:pt x="1713" y="977"/>
                  </a:cubicBezTo>
                  <a:cubicBezTo>
                    <a:pt x="1712" y="975"/>
                    <a:pt x="1713" y="973"/>
                    <a:pt x="1715" y="973"/>
                  </a:cubicBezTo>
                  <a:lnTo>
                    <a:pt x="1715" y="973"/>
                  </a:lnTo>
                  <a:cubicBezTo>
                    <a:pt x="1716" y="972"/>
                    <a:pt x="1718" y="973"/>
                    <a:pt x="1719" y="975"/>
                  </a:cubicBezTo>
                  <a:cubicBezTo>
                    <a:pt x="1719" y="976"/>
                    <a:pt x="1718" y="978"/>
                    <a:pt x="1717" y="979"/>
                  </a:cubicBezTo>
                  <a:close/>
                  <a:moveTo>
                    <a:pt x="1705" y="984"/>
                  </a:moveTo>
                  <a:lnTo>
                    <a:pt x="1705" y="984"/>
                  </a:lnTo>
                  <a:cubicBezTo>
                    <a:pt x="1704" y="984"/>
                    <a:pt x="1702" y="983"/>
                    <a:pt x="1701" y="982"/>
                  </a:cubicBezTo>
                  <a:cubicBezTo>
                    <a:pt x="1701" y="980"/>
                    <a:pt x="1702" y="978"/>
                    <a:pt x="1703" y="978"/>
                  </a:cubicBezTo>
                  <a:lnTo>
                    <a:pt x="1703" y="978"/>
                  </a:lnTo>
                  <a:cubicBezTo>
                    <a:pt x="1705" y="977"/>
                    <a:pt x="1707" y="978"/>
                    <a:pt x="1707" y="980"/>
                  </a:cubicBezTo>
                  <a:cubicBezTo>
                    <a:pt x="1708" y="981"/>
                    <a:pt x="1707" y="983"/>
                    <a:pt x="1705" y="984"/>
                  </a:cubicBezTo>
                  <a:close/>
                  <a:moveTo>
                    <a:pt x="1694" y="988"/>
                  </a:moveTo>
                  <a:lnTo>
                    <a:pt x="1694" y="988"/>
                  </a:lnTo>
                  <a:cubicBezTo>
                    <a:pt x="1692" y="989"/>
                    <a:pt x="1690" y="988"/>
                    <a:pt x="1690" y="986"/>
                  </a:cubicBezTo>
                  <a:cubicBezTo>
                    <a:pt x="1689" y="985"/>
                    <a:pt x="1690" y="983"/>
                    <a:pt x="1692" y="982"/>
                  </a:cubicBezTo>
                  <a:lnTo>
                    <a:pt x="1692" y="982"/>
                  </a:lnTo>
                  <a:cubicBezTo>
                    <a:pt x="1693" y="982"/>
                    <a:pt x="1695" y="983"/>
                    <a:pt x="1696" y="984"/>
                  </a:cubicBezTo>
                  <a:cubicBezTo>
                    <a:pt x="1696" y="986"/>
                    <a:pt x="1695" y="988"/>
                    <a:pt x="1694" y="988"/>
                  </a:cubicBezTo>
                  <a:close/>
                  <a:moveTo>
                    <a:pt x="1682" y="993"/>
                  </a:moveTo>
                  <a:lnTo>
                    <a:pt x="1682" y="993"/>
                  </a:lnTo>
                  <a:cubicBezTo>
                    <a:pt x="1680" y="993"/>
                    <a:pt x="1679" y="992"/>
                    <a:pt x="1678" y="991"/>
                  </a:cubicBezTo>
                  <a:cubicBezTo>
                    <a:pt x="1677" y="989"/>
                    <a:pt x="1678" y="987"/>
                    <a:pt x="1680" y="987"/>
                  </a:cubicBezTo>
                  <a:lnTo>
                    <a:pt x="1680" y="987"/>
                  </a:lnTo>
                  <a:cubicBezTo>
                    <a:pt x="1682" y="986"/>
                    <a:pt x="1683" y="987"/>
                    <a:pt x="1684" y="989"/>
                  </a:cubicBezTo>
                  <a:cubicBezTo>
                    <a:pt x="1684" y="990"/>
                    <a:pt x="1684" y="992"/>
                    <a:pt x="1682" y="993"/>
                  </a:cubicBezTo>
                  <a:close/>
                  <a:moveTo>
                    <a:pt x="1670" y="997"/>
                  </a:moveTo>
                  <a:lnTo>
                    <a:pt x="1670" y="997"/>
                  </a:lnTo>
                  <a:cubicBezTo>
                    <a:pt x="1669" y="998"/>
                    <a:pt x="1667" y="997"/>
                    <a:pt x="1666" y="995"/>
                  </a:cubicBezTo>
                  <a:cubicBezTo>
                    <a:pt x="1666" y="994"/>
                    <a:pt x="1667" y="992"/>
                    <a:pt x="1668" y="991"/>
                  </a:cubicBezTo>
                  <a:lnTo>
                    <a:pt x="1668" y="991"/>
                  </a:lnTo>
                  <a:cubicBezTo>
                    <a:pt x="1670" y="991"/>
                    <a:pt x="1672" y="992"/>
                    <a:pt x="1672" y="993"/>
                  </a:cubicBezTo>
                  <a:cubicBezTo>
                    <a:pt x="1673" y="995"/>
                    <a:pt x="1672" y="997"/>
                    <a:pt x="1670" y="997"/>
                  </a:cubicBezTo>
                  <a:close/>
                  <a:moveTo>
                    <a:pt x="1658" y="1002"/>
                  </a:moveTo>
                  <a:lnTo>
                    <a:pt x="1658" y="1002"/>
                  </a:lnTo>
                  <a:cubicBezTo>
                    <a:pt x="1657" y="1002"/>
                    <a:pt x="1655" y="1001"/>
                    <a:pt x="1654" y="999"/>
                  </a:cubicBezTo>
                  <a:cubicBezTo>
                    <a:pt x="1654" y="998"/>
                    <a:pt x="1655" y="996"/>
                    <a:pt x="1657" y="996"/>
                  </a:cubicBezTo>
                  <a:lnTo>
                    <a:pt x="1657" y="996"/>
                  </a:lnTo>
                  <a:cubicBezTo>
                    <a:pt x="1658" y="995"/>
                    <a:pt x="1660" y="996"/>
                    <a:pt x="1661" y="998"/>
                  </a:cubicBezTo>
                  <a:cubicBezTo>
                    <a:pt x="1661" y="1000"/>
                    <a:pt x="1660" y="1001"/>
                    <a:pt x="1658" y="1002"/>
                  </a:cubicBezTo>
                  <a:close/>
                  <a:moveTo>
                    <a:pt x="1647" y="1006"/>
                  </a:moveTo>
                  <a:lnTo>
                    <a:pt x="1646" y="1006"/>
                  </a:lnTo>
                  <a:cubicBezTo>
                    <a:pt x="1645" y="1006"/>
                    <a:pt x="1643" y="1005"/>
                    <a:pt x="1643" y="1004"/>
                  </a:cubicBezTo>
                  <a:cubicBezTo>
                    <a:pt x="1642" y="1002"/>
                    <a:pt x="1643" y="1000"/>
                    <a:pt x="1645" y="1000"/>
                  </a:cubicBezTo>
                  <a:lnTo>
                    <a:pt x="1645" y="1000"/>
                  </a:lnTo>
                  <a:cubicBezTo>
                    <a:pt x="1647" y="999"/>
                    <a:pt x="1648" y="1000"/>
                    <a:pt x="1649" y="1002"/>
                  </a:cubicBezTo>
                  <a:cubicBezTo>
                    <a:pt x="1649" y="1004"/>
                    <a:pt x="1648" y="1005"/>
                    <a:pt x="1647" y="1006"/>
                  </a:cubicBezTo>
                  <a:close/>
                  <a:moveTo>
                    <a:pt x="1635" y="1010"/>
                  </a:moveTo>
                  <a:lnTo>
                    <a:pt x="1635" y="1010"/>
                  </a:lnTo>
                  <a:cubicBezTo>
                    <a:pt x="1633" y="1010"/>
                    <a:pt x="1631" y="1009"/>
                    <a:pt x="1631" y="1008"/>
                  </a:cubicBezTo>
                  <a:cubicBezTo>
                    <a:pt x="1631" y="1006"/>
                    <a:pt x="1632" y="1004"/>
                    <a:pt x="1633" y="1004"/>
                  </a:cubicBezTo>
                  <a:lnTo>
                    <a:pt x="1633" y="1004"/>
                  </a:lnTo>
                  <a:cubicBezTo>
                    <a:pt x="1635" y="1004"/>
                    <a:pt x="1637" y="1005"/>
                    <a:pt x="1637" y="1006"/>
                  </a:cubicBezTo>
                  <a:cubicBezTo>
                    <a:pt x="1637" y="1008"/>
                    <a:pt x="1636" y="1010"/>
                    <a:pt x="1635" y="1010"/>
                  </a:cubicBezTo>
                  <a:close/>
                  <a:moveTo>
                    <a:pt x="1622" y="1014"/>
                  </a:moveTo>
                  <a:lnTo>
                    <a:pt x="1622" y="1014"/>
                  </a:lnTo>
                  <a:cubicBezTo>
                    <a:pt x="1620" y="1014"/>
                    <a:pt x="1619" y="1013"/>
                    <a:pt x="1619" y="1011"/>
                  </a:cubicBezTo>
                  <a:cubicBezTo>
                    <a:pt x="1619" y="1009"/>
                    <a:pt x="1620" y="1008"/>
                    <a:pt x="1622" y="1008"/>
                  </a:cubicBezTo>
                  <a:lnTo>
                    <a:pt x="1622" y="1008"/>
                  </a:lnTo>
                  <a:cubicBezTo>
                    <a:pt x="1624" y="1008"/>
                    <a:pt x="1625" y="1009"/>
                    <a:pt x="1625" y="1011"/>
                  </a:cubicBezTo>
                  <a:cubicBezTo>
                    <a:pt x="1625" y="1013"/>
                    <a:pt x="1624" y="1014"/>
                    <a:pt x="1622" y="1014"/>
                  </a:cubicBezTo>
                  <a:close/>
                  <a:moveTo>
                    <a:pt x="1610" y="1018"/>
                  </a:moveTo>
                  <a:lnTo>
                    <a:pt x="1610" y="1018"/>
                  </a:lnTo>
                  <a:cubicBezTo>
                    <a:pt x="1608" y="1018"/>
                    <a:pt x="1607" y="1017"/>
                    <a:pt x="1607" y="1015"/>
                  </a:cubicBezTo>
                  <a:cubicBezTo>
                    <a:pt x="1607" y="1013"/>
                    <a:pt x="1608" y="1012"/>
                    <a:pt x="1610" y="1012"/>
                  </a:cubicBezTo>
                  <a:lnTo>
                    <a:pt x="1610" y="1012"/>
                  </a:lnTo>
                  <a:cubicBezTo>
                    <a:pt x="1612" y="1012"/>
                    <a:pt x="1613" y="1013"/>
                    <a:pt x="1613" y="1015"/>
                  </a:cubicBezTo>
                  <a:cubicBezTo>
                    <a:pt x="1613" y="1017"/>
                    <a:pt x="1612" y="1018"/>
                    <a:pt x="1610" y="1018"/>
                  </a:cubicBezTo>
                  <a:close/>
                  <a:moveTo>
                    <a:pt x="1598" y="1022"/>
                  </a:moveTo>
                  <a:lnTo>
                    <a:pt x="1598" y="1022"/>
                  </a:lnTo>
                  <a:cubicBezTo>
                    <a:pt x="1597" y="1022"/>
                    <a:pt x="1595" y="1020"/>
                    <a:pt x="1595" y="1019"/>
                  </a:cubicBezTo>
                  <a:cubicBezTo>
                    <a:pt x="1595" y="1017"/>
                    <a:pt x="1597" y="1015"/>
                    <a:pt x="1598" y="1015"/>
                  </a:cubicBezTo>
                  <a:lnTo>
                    <a:pt x="1598" y="1015"/>
                  </a:lnTo>
                  <a:cubicBezTo>
                    <a:pt x="1600" y="1015"/>
                    <a:pt x="1601" y="1017"/>
                    <a:pt x="1601" y="1019"/>
                  </a:cubicBezTo>
                  <a:cubicBezTo>
                    <a:pt x="1601" y="1020"/>
                    <a:pt x="1600" y="1022"/>
                    <a:pt x="1598" y="1022"/>
                  </a:cubicBezTo>
                  <a:close/>
                  <a:moveTo>
                    <a:pt x="1586" y="1026"/>
                  </a:moveTo>
                  <a:lnTo>
                    <a:pt x="1586" y="1026"/>
                  </a:lnTo>
                  <a:cubicBezTo>
                    <a:pt x="1585" y="1026"/>
                    <a:pt x="1583" y="1024"/>
                    <a:pt x="1583" y="1022"/>
                  </a:cubicBezTo>
                  <a:cubicBezTo>
                    <a:pt x="1583" y="1021"/>
                    <a:pt x="1585" y="1019"/>
                    <a:pt x="1586" y="1019"/>
                  </a:cubicBezTo>
                  <a:lnTo>
                    <a:pt x="1586" y="1019"/>
                  </a:lnTo>
                  <a:cubicBezTo>
                    <a:pt x="1588" y="1019"/>
                    <a:pt x="1590" y="1021"/>
                    <a:pt x="1590" y="1022"/>
                  </a:cubicBezTo>
                  <a:cubicBezTo>
                    <a:pt x="1590" y="1024"/>
                    <a:pt x="1588" y="1026"/>
                    <a:pt x="1586" y="1026"/>
                  </a:cubicBezTo>
                  <a:close/>
                  <a:moveTo>
                    <a:pt x="1574" y="1029"/>
                  </a:moveTo>
                  <a:lnTo>
                    <a:pt x="1574" y="1029"/>
                  </a:lnTo>
                  <a:cubicBezTo>
                    <a:pt x="1573" y="1029"/>
                    <a:pt x="1571" y="1028"/>
                    <a:pt x="1571" y="1026"/>
                  </a:cubicBezTo>
                  <a:cubicBezTo>
                    <a:pt x="1571" y="1024"/>
                    <a:pt x="1573" y="1023"/>
                    <a:pt x="1574" y="1023"/>
                  </a:cubicBezTo>
                  <a:lnTo>
                    <a:pt x="1574" y="1023"/>
                  </a:lnTo>
                  <a:cubicBezTo>
                    <a:pt x="1576" y="1023"/>
                    <a:pt x="1577" y="1024"/>
                    <a:pt x="1577" y="1026"/>
                  </a:cubicBezTo>
                  <a:cubicBezTo>
                    <a:pt x="1577" y="1028"/>
                    <a:pt x="1576" y="1029"/>
                    <a:pt x="1574" y="1029"/>
                  </a:cubicBezTo>
                  <a:close/>
                  <a:moveTo>
                    <a:pt x="1562" y="1032"/>
                  </a:moveTo>
                  <a:lnTo>
                    <a:pt x="1562" y="1032"/>
                  </a:lnTo>
                  <a:cubicBezTo>
                    <a:pt x="1561" y="1032"/>
                    <a:pt x="1559" y="1031"/>
                    <a:pt x="1559" y="1029"/>
                  </a:cubicBezTo>
                  <a:cubicBezTo>
                    <a:pt x="1559" y="1028"/>
                    <a:pt x="1561" y="1026"/>
                    <a:pt x="1562" y="1026"/>
                  </a:cubicBezTo>
                  <a:lnTo>
                    <a:pt x="1562" y="1026"/>
                  </a:lnTo>
                  <a:cubicBezTo>
                    <a:pt x="1564" y="1026"/>
                    <a:pt x="1565" y="1028"/>
                    <a:pt x="1565" y="1029"/>
                  </a:cubicBezTo>
                  <a:cubicBezTo>
                    <a:pt x="1565" y="1031"/>
                    <a:pt x="1564" y="1032"/>
                    <a:pt x="1562" y="1032"/>
                  </a:cubicBezTo>
                  <a:close/>
                  <a:moveTo>
                    <a:pt x="1550" y="1036"/>
                  </a:moveTo>
                  <a:lnTo>
                    <a:pt x="1550" y="1036"/>
                  </a:lnTo>
                  <a:cubicBezTo>
                    <a:pt x="1549" y="1036"/>
                    <a:pt x="1547" y="1035"/>
                    <a:pt x="1547" y="1033"/>
                  </a:cubicBezTo>
                  <a:cubicBezTo>
                    <a:pt x="1547" y="1031"/>
                    <a:pt x="1549" y="1030"/>
                    <a:pt x="1550" y="1030"/>
                  </a:cubicBezTo>
                  <a:lnTo>
                    <a:pt x="1550" y="1030"/>
                  </a:lnTo>
                  <a:cubicBezTo>
                    <a:pt x="1552" y="1030"/>
                    <a:pt x="1553" y="1031"/>
                    <a:pt x="1553" y="1033"/>
                  </a:cubicBezTo>
                  <a:cubicBezTo>
                    <a:pt x="1553" y="1035"/>
                    <a:pt x="1552" y="1036"/>
                    <a:pt x="1550" y="1036"/>
                  </a:cubicBezTo>
                  <a:close/>
                  <a:moveTo>
                    <a:pt x="1538" y="1039"/>
                  </a:moveTo>
                  <a:lnTo>
                    <a:pt x="1538" y="1039"/>
                  </a:lnTo>
                  <a:cubicBezTo>
                    <a:pt x="1537" y="1039"/>
                    <a:pt x="1535" y="1038"/>
                    <a:pt x="1535" y="1036"/>
                  </a:cubicBezTo>
                  <a:cubicBezTo>
                    <a:pt x="1535" y="1034"/>
                    <a:pt x="1537" y="1033"/>
                    <a:pt x="1538" y="1033"/>
                  </a:cubicBezTo>
                  <a:lnTo>
                    <a:pt x="1538" y="1033"/>
                  </a:lnTo>
                  <a:cubicBezTo>
                    <a:pt x="1540" y="1033"/>
                    <a:pt x="1541" y="1034"/>
                    <a:pt x="1541" y="1036"/>
                  </a:cubicBezTo>
                  <a:cubicBezTo>
                    <a:pt x="1541" y="1038"/>
                    <a:pt x="1540" y="1039"/>
                    <a:pt x="1538" y="1039"/>
                  </a:cubicBezTo>
                  <a:close/>
                  <a:moveTo>
                    <a:pt x="1526" y="1042"/>
                  </a:moveTo>
                  <a:lnTo>
                    <a:pt x="1526" y="1042"/>
                  </a:lnTo>
                  <a:cubicBezTo>
                    <a:pt x="1524" y="1042"/>
                    <a:pt x="1523" y="1041"/>
                    <a:pt x="1523" y="1039"/>
                  </a:cubicBezTo>
                  <a:cubicBezTo>
                    <a:pt x="1523" y="1037"/>
                    <a:pt x="1524" y="1036"/>
                    <a:pt x="1526" y="1036"/>
                  </a:cubicBezTo>
                  <a:lnTo>
                    <a:pt x="1526" y="1036"/>
                  </a:lnTo>
                  <a:cubicBezTo>
                    <a:pt x="1528" y="1036"/>
                    <a:pt x="1529" y="1037"/>
                    <a:pt x="1529" y="1039"/>
                  </a:cubicBezTo>
                  <a:cubicBezTo>
                    <a:pt x="1529" y="1041"/>
                    <a:pt x="1528" y="1042"/>
                    <a:pt x="1526" y="1042"/>
                  </a:cubicBezTo>
                  <a:close/>
                  <a:moveTo>
                    <a:pt x="1514" y="1045"/>
                  </a:moveTo>
                  <a:lnTo>
                    <a:pt x="1514" y="1045"/>
                  </a:lnTo>
                  <a:cubicBezTo>
                    <a:pt x="1512" y="1045"/>
                    <a:pt x="1511" y="1044"/>
                    <a:pt x="1511" y="1042"/>
                  </a:cubicBezTo>
                  <a:cubicBezTo>
                    <a:pt x="1511" y="1041"/>
                    <a:pt x="1512" y="1039"/>
                    <a:pt x="1514" y="1039"/>
                  </a:cubicBezTo>
                  <a:lnTo>
                    <a:pt x="1514" y="1039"/>
                  </a:lnTo>
                  <a:cubicBezTo>
                    <a:pt x="1516" y="1039"/>
                    <a:pt x="1517" y="1041"/>
                    <a:pt x="1517" y="1042"/>
                  </a:cubicBezTo>
                  <a:cubicBezTo>
                    <a:pt x="1517" y="1044"/>
                    <a:pt x="1516" y="1045"/>
                    <a:pt x="1514" y="1045"/>
                  </a:cubicBezTo>
                  <a:close/>
                  <a:moveTo>
                    <a:pt x="1502" y="1048"/>
                  </a:moveTo>
                  <a:lnTo>
                    <a:pt x="1502" y="1048"/>
                  </a:lnTo>
                  <a:cubicBezTo>
                    <a:pt x="1500" y="1048"/>
                    <a:pt x="1499" y="1047"/>
                    <a:pt x="1499" y="1045"/>
                  </a:cubicBezTo>
                  <a:cubicBezTo>
                    <a:pt x="1499" y="1044"/>
                    <a:pt x="1500" y="1042"/>
                    <a:pt x="1502" y="1042"/>
                  </a:cubicBezTo>
                  <a:lnTo>
                    <a:pt x="1502" y="1042"/>
                  </a:lnTo>
                  <a:cubicBezTo>
                    <a:pt x="1504" y="1042"/>
                    <a:pt x="1505" y="1044"/>
                    <a:pt x="1505" y="1045"/>
                  </a:cubicBezTo>
                  <a:cubicBezTo>
                    <a:pt x="1505" y="1047"/>
                    <a:pt x="1504" y="1048"/>
                    <a:pt x="1502" y="1048"/>
                  </a:cubicBezTo>
                  <a:close/>
                  <a:moveTo>
                    <a:pt x="1490" y="1051"/>
                  </a:moveTo>
                  <a:lnTo>
                    <a:pt x="1490" y="1051"/>
                  </a:lnTo>
                  <a:cubicBezTo>
                    <a:pt x="1488" y="1051"/>
                    <a:pt x="1487" y="1050"/>
                    <a:pt x="1487" y="1048"/>
                  </a:cubicBezTo>
                  <a:cubicBezTo>
                    <a:pt x="1487" y="1047"/>
                    <a:pt x="1488" y="1045"/>
                    <a:pt x="1490" y="1045"/>
                  </a:cubicBezTo>
                  <a:lnTo>
                    <a:pt x="1490" y="1045"/>
                  </a:lnTo>
                  <a:cubicBezTo>
                    <a:pt x="1491" y="1045"/>
                    <a:pt x="1493" y="1047"/>
                    <a:pt x="1493" y="1048"/>
                  </a:cubicBezTo>
                  <a:cubicBezTo>
                    <a:pt x="1493" y="1050"/>
                    <a:pt x="1491" y="1051"/>
                    <a:pt x="1490" y="1051"/>
                  </a:cubicBezTo>
                  <a:close/>
                  <a:moveTo>
                    <a:pt x="1478" y="1054"/>
                  </a:moveTo>
                  <a:lnTo>
                    <a:pt x="1478" y="1054"/>
                  </a:lnTo>
                  <a:cubicBezTo>
                    <a:pt x="1476" y="1054"/>
                    <a:pt x="1474" y="1053"/>
                    <a:pt x="1474" y="1051"/>
                  </a:cubicBezTo>
                  <a:cubicBezTo>
                    <a:pt x="1474" y="1049"/>
                    <a:pt x="1476" y="1048"/>
                    <a:pt x="1478" y="1048"/>
                  </a:cubicBezTo>
                  <a:lnTo>
                    <a:pt x="1478" y="1048"/>
                  </a:lnTo>
                  <a:cubicBezTo>
                    <a:pt x="1479" y="1048"/>
                    <a:pt x="1481" y="1049"/>
                    <a:pt x="1481" y="1051"/>
                  </a:cubicBezTo>
                  <a:cubicBezTo>
                    <a:pt x="1481" y="1053"/>
                    <a:pt x="1479" y="1054"/>
                    <a:pt x="1478" y="1054"/>
                  </a:cubicBezTo>
                  <a:close/>
                  <a:moveTo>
                    <a:pt x="1465" y="1057"/>
                  </a:moveTo>
                  <a:lnTo>
                    <a:pt x="1465" y="1057"/>
                  </a:lnTo>
                  <a:cubicBezTo>
                    <a:pt x="1464" y="1057"/>
                    <a:pt x="1462" y="1055"/>
                    <a:pt x="1462" y="1054"/>
                  </a:cubicBezTo>
                  <a:cubicBezTo>
                    <a:pt x="1462" y="1052"/>
                    <a:pt x="1464" y="1051"/>
                    <a:pt x="1465" y="1051"/>
                  </a:cubicBezTo>
                  <a:lnTo>
                    <a:pt x="1465" y="1051"/>
                  </a:lnTo>
                  <a:cubicBezTo>
                    <a:pt x="1467" y="1051"/>
                    <a:pt x="1468" y="1052"/>
                    <a:pt x="1468" y="1054"/>
                  </a:cubicBezTo>
                  <a:cubicBezTo>
                    <a:pt x="1468" y="1055"/>
                    <a:pt x="1467" y="1057"/>
                    <a:pt x="1465" y="1057"/>
                  </a:cubicBezTo>
                  <a:close/>
                  <a:moveTo>
                    <a:pt x="1453" y="1059"/>
                  </a:moveTo>
                  <a:lnTo>
                    <a:pt x="1453" y="1059"/>
                  </a:lnTo>
                  <a:cubicBezTo>
                    <a:pt x="1451" y="1059"/>
                    <a:pt x="1450" y="1058"/>
                    <a:pt x="1450" y="1056"/>
                  </a:cubicBezTo>
                  <a:cubicBezTo>
                    <a:pt x="1450" y="1055"/>
                    <a:pt x="1451" y="1053"/>
                    <a:pt x="1453" y="1053"/>
                  </a:cubicBezTo>
                  <a:lnTo>
                    <a:pt x="1453" y="1053"/>
                  </a:lnTo>
                  <a:cubicBezTo>
                    <a:pt x="1455" y="1053"/>
                    <a:pt x="1456" y="1055"/>
                    <a:pt x="1456" y="1056"/>
                  </a:cubicBezTo>
                  <a:cubicBezTo>
                    <a:pt x="1456" y="1058"/>
                    <a:pt x="1455" y="1059"/>
                    <a:pt x="1453" y="1059"/>
                  </a:cubicBezTo>
                  <a:close/>
                  <a:moveTo>
                    <a:pt x="1441" y="1062"/>
                  </a:moveTo>
                  <a:lnTo>
                    <a:pt x="1441" y="1062"/>
                  </a:lnTo>
                  <a:cubicBezTo>
                    <a:pt x="1439" y="1062"/>
                    <a:pt x="1438" y="1061"/>
                    <a:pt x="1438" y="1059"/>
                  </a:cubicBezTo>
                  <a:cubicBezTo>
                    <a:pt x="1438" y="1057"/>
                    <a:pt x="1439" y="1056"/>
                    <a:pt x="1441" y="1056"/>
                  </a:cubicBezTo>
                  <a:lnTo>
                    <a:pt x="1441" y="1056"/>
                  </a:lnTo>
                  <a:cubicBezTo>
                    <a:pt x="1443" y="1056"/>
                    <a:pt x="1444" y="1057"/>
                    <a:pt x="1444" y="1059"/>
                  </a:cubicBezTo>
                  <a:cubicBezTo>
                    <a:pt x="1444" y="1061"/>
                    <a:pt x="1443" y="1062"/>
                    <a:pt x="1441" y="1062"/>
                  </a:cubicBezTo>
                  <a:close/>
                  <a:moveTo>
                    <a:pt x="1429" y="1064"/>
                  </a:moveTo>
                  <a:lnTo>
                    <a:pt x="1429" y="1064"/>
                  </a:lnTo>
                  <a:cubicBezTo>
                    <a:pt x="1427" y="1064"/>
                    <a:pt x="1425" y="1063"/>
                    <a:pt x="1425" y="1061"/>
                  </a:cubicBezTo>
                  <a:cubicBezTo>
                    <a:pt x="1425" y="1059"/>
                    <a:pt x="1427" y="1058"/>
                    <a:pt x="1429" y="1058"/>
                  </a:cubicBezTo>
                  <a:lnTo>
                    <a:pt x="1429" y="1058"/>
                  </a:lnTo>
                  <a:cubicBezTo>
                    <a:pt x="1430" y="1058"/>
                    <a:pt x="1432" y="1059"/>
                    <a:pt x="1432" y="1061"/>
                  </a:cubicBezTo>
                  <a:cubicBezTo>
                    <a:pt x="1432" y="1063"/>
                    <a:pt x="1430" y="1064"/>
                    <a:pt x="1429" y="1064"/>
                  </a:cubicBezTo>
                  <a:close/>
                  <a:moveTo>
                    <a:pt x="1416" y="1067"/>
                  </a:moveTo>
                  <a:lnTo>
                    <a:pt x="1416" y="1067"/>
                  </a:lnTo>
                  <a:cubicBezTo>
                    <a:pt x="1415" y="1067"/>
                    <a:pt x="1413" y="1065"/>
                    <a:pt x="1413" y="1064"/>
                  </a:cubicBezTo>
                  <a:cubicBezTo>
                    <a:pt x="1413" y="1062"/>
                    <a:pt x="1415" y="1060"/>
                    <a:pt x="1416" y="1060"/>
                  </a:cubicBezTo>
                  <a:lnTo>
                    <a:pt x="1416" y="1060"/>
                  </a:lnTo>
                  <a:cubicBezTo>
                    <a:pt x="1418" y="1060"/>
                    <a:pt x="1419" y="1062"/>
                    <a:pt x="1419" y="1064"/>
                  </a:cubicBezTo>
                  <a:cubicBezTo>
                    <a:pt x="1419" y="1065"/>
                    <a:pt x="1418" y="1067"/>
                    <a:pt x="1416" y="1067"/>
                  </a:cubicBezTo>
                  <a:close/>
                  <a:moveTo>
                    <a:pt x="1404" y="1069"/>
                  </a:moveTo>
                  <a:lnTo>
                    <a:pt x="1404" y="1069"/>
                  </a:lnTo>
                  <a:cubicBezTo>
                    <a:pt x="1402" y="1069"/>
                    <a:pt x="1401" y="1068"/>
                    <a:pt x="1401" y="1066"/>
                  </a:cubicBezTo>
                  <a:cubicBezTo>
                    <a:pt x="1401" y="1064"/>
                    <a:pt x="1402" y="1063"/>
                    <a:pt x="1404" y="1063"/>
                  </a:cubicBezTo>
                  <a:lnTo>
                    <a:pt x="1404" y="1063"/>
                  </a:lnTo>
                  <a:cubicBezTo>
                    <a:pt x="1406" y="1063"/>
                    <a:pt x="1407" y="1064"/>
                    <a:pt x="1407" y="1066"/>
                  </a:cubicBezTo>
                  <a:cubicBezTo>
                    <a:pt x="1407" y="1068"/>
                    <a:pt x="1406" y="1069"/>
                    <a:pt x="1404" y="1069"/>
                  </a:cubicBezTo>
                  <a:close/>
                  <a:moveTo>
                    <a:pt x="1392" y="1071"/>
                  </a:moveTo>
                  <a:lnTo>
                    <a:pt x="1392" y="1071"/>
                  </a:lnTo>
                  <a:cubicBezTo>
                    <a:pt x="1390" y="1071"/>
                    <a:pt x="1389" y="1070"/>
                    <a:pt x="1389" y="1068"/>
                  </a:cubicBezTo>
                  <a:cubicBezTo>
                    <a:pt x="1389" y="1066"/>
                    <a:pt x="1390" y="1065"/>
                    <a:pt x="1392" y="1065"/>
                  </a:cubicBezTo>
                  <a:lnTo>
                    <a:pt x="1392" y="1065"/>
                  </a:lnTo>
                  <a:cubicBezTo>
                    <a:pt x="1393" y="1065"/>
                    <a:pt x="1395" y="1066"/>
                    <a:pt x="1395" y="1068"/>
                  </a:cubicBezTo>
                  <a:cubicBezTo>
                    <a:pt x="1395" y="1070"/>
                    <a:pt x="1393" y="1071"/>
                    <a:pt x="1392" y="1071"/>
                  </a:cubicBezTo>
                  <a:close/>
                  <a:moveTo>
                    <a:pt x="1379" y="1073"/>
                  </a:moveTo>
                  <a:lnTo>
                    <a:pt x="1379" y="1073"/>
                  </a:lnTo>
                  <a:cubicBezTo>
                    <a:pt x="1378" y="1073"/>
                    <a:pt x="1376" y="1072"/>
                    <a:pt x="1376" y="1070"/>
                  </a:cubicBezTo>
                  <a:cubicBezTo>
                    <a:pt x="1376" y="1068"/>
                    <a:pt x="1378" y="1067"/>
                    <a:pt x="1379" y="1067"/>
                  </a:cubicBezTo>
                  <a:lnTo>
                    <a:pt x="1379" y="1067"/>
                  </a:lnTo>
                  <a:cubicBezTo>
                    <a:pt x="1381" y="1067"/>
                    <a:pt x="1382" y="1068"/>
                    <a:pt x="1382" y="1070"/>
                  </a:cubicBezTo>
                  <a:cubicBezTo>
                    <a:pt x="1382" y="1072"/>
                    <a:pt x="1381" y="1073"/>
                    <a:pt x="1379" y="1073"/>
                  </a:cubicBezTo>
                  <a:close/>
                  <a:moveTo>
                    <a:pt x="1367" y="1075"/>
                  </a:moveTo>
                  <a:lnTo>
                    <a:pt x="1367" y="1075"/>
                  </a:lnTo>
                  <a:cubicBezTo>
                    <a:pt x="1365" y="1075"/>
                    <a:pt x="1364" y="1074"/>
                    <a:pt x="1364" y="1072"/>
                  </a:cubicBezTo>
                  <a:cubicBezTo>
                    <a:pt x="1364" y="1070"/>
                    <a:pt x="1365" y="1069"/>
                    <a:pt x="1367" y="1069"/>
                  </a:cubicBezTo>
                  <a:lnTo>
                    <a:pt x="1367" y="1069"/>
                  </a:lnTo>
                  <a:cubicBezTo>
                    <a:pt x="1369" y="1069"/>
                    <a:pt x="1370" y="1070"/>
                    <a:pt x="1370" y="1072"/>
                  </a:cubicBezTo>
                  <a:cubicBezTo>
                    <a:pt x="1370" y="1074"/>
                    <a:pt x="1369" y="1075"/>
                    <a:pt x="1367" y="1075"/>
                  </a:cubicBezTo>
                  <a:close/>
                  <a:moveTo>
                    <a:pt x="1355" y="1077"/>
                  </a:moveTo>
                  <a:lnTo>
                    <a:pt x="1355" y="1077"/>
                  </a:lnTo>
                  <a:cubicBezTo>
                    <a:pt x="1353" y="1077"/>
                    <a:pt x="1352" y="1076"/>
                    <a:pt x="1352" y="1074"/>
                  </a:cubicBezTo>
                  <a:cubicBezTo>
                    <a:pt x="1352" y="1072"/>
                    <a:pt x="1353" y="1071"/>
                    <a:pt x="1355" y="1071"/>
                  </a:cubicBezTo>
                  <a:lnTo>
                    <a:pt x="1355" y="1071"/>
                  </a:lnTo>
                  <a:cubicBezTo>
                    <a:pt x="1356" y="1071"/>
                    <a:pt x="1358" y="1072"/>
                    <a:pt x="1358" y="1074"/>
                  </a:cubicBezTo>
                  <a:cubicBezTo>
                    <a:pt x="1358" y="1076"/>
                    <a:pt x="1356" y="1077"/>
                    <a:pt x="1355" y="1077"/>
                  </a:cubicBezTo>
                  <a:close/>
                  <a:moveTo>
                    <a:pt x="1342" y="1079"/>
                  </a:moveTo>
                  <a:lnTo>
                    <a:pt x="1342" y="1079"/>
                  </a:lnTo>
                  <a:cubicBezTo>
                    <a:pt x="1341" y="1079"/>
                    <a:pt x="1339" y="1077"/>
                    <a:pt x="1339" y="1076"/>
                  </a:cubicBezTo>
                  <a:cubicBezTo>
                    <a:pt x="1339" y="1074"/>
                    <a:pt x="1341" y="1073"/>
                    <a:pt x="1342" y="1073"/>
                  </a:cubicBezTo>
                  <a:lnTo>
                    <a:pt x="1342" y="1073"/>
                  </a:lnTo>
                  <a:cubicBezTo>
                    <a:pt x="1344" y="1073"/>
                    <a:pt x="1345" y="1074"/>
                    <a:pt x="1345" y="1076"/>
                  </a:cubicBezTo>
                  <a:cubicBezTo>
                    <a:pt x="1345" y="1077"/>
                    <a:pt x="1344" y="1079"/>
                    <a:pt x="1342" y="1079"/>
                  </a:cubicBezTo>
                  <a:close/>
                  <a:moveTo>
                    <a:pt x="1330" y="1081"/>
                  </a:moveTo>
                  <a:lnTo>
                    <a:pt x="1330" y="1081"/>
                  </a:lnTo>
                  <a:cubicBezTo>
                    <a:pt x="1328" y="1081"/>
                    <a:pt x="1327" y="1079"/>
                    <a:pt x="1327" y="1077"/>
                  </a:cubicBezTo>
                  <a:cubicBezTo>
                    <a:pt x="1327" y="1076"/>
                    <a:pt x="1328" y="1074"/>
                    <a:pt x="1330" y="1074"/>
                  </a:cubicBezTo>
                  <a:lnTo>
                    <a:pt x="1330" y="1074"/>
                  </a:lnTo>
                  <a:cubicBezTo>
                    <a:pt x="1332" y="1074"/>
                    <a:pt x="1333" y="1076"/>
                    <a:pt x="1333" y="1077"/>
                  </a:cubicBezTo>
                  <a:cubicBezTo>
                    <a:pt x="1333" y="1079"/>
                    <a:pt x="1332" y="1081"/>
                    <a:pt x="1330" y="1081"/>
                  </a:cubicBezTo>
                  <a:close/>
                  <a:moveTo>
                    <a:pt x="1317" y="1082"/>
                  </a:moveTo>
                  <a:lnTo>
                    <a:pt x="1317" y="1082"/>
                  </a:lnTo>
                  <a:cubicBezTo>
                    <a:pt x="1316" y="1082"/>
                    <a:pt x="1314" y="1081"/>
                    <a:pt x="1314" y="1079"/>
                  </a:cubicBezTo>
                  <a:cubicBezTo>
                    <a:pt x="1314" y="1077"/>
                    <a:pt x="1316" y="1076"/>
                    <a:pt x="1317" y="1076"/>
                  </a:cubicBezTo>
                  <a:lnTo>
                    <a:pt x="1317" y="1076"/>
                  </a:lnTo>
                  <a:cubicBezTo>
                    <a:pt x="1319" y="1076"/>
                    <a:pt x="1321" y="1077"/>
                    <a:pt x="1321" y="1079"/>
                  </a:cubicBezTo>
                  <a:cubicBezTo>
                    <a:pt x="1321" y="1081"/>
                    <a:pt x="1319" y="1082"/>
                    <a:pt x="1317" y="1082"/>
                  </a:cubicBezTo>
                  <a:close/>
                  <a:moveTo>
                    <a:pt x="1305" y="1084"/>
                  </a:moveTo>
                  <a:lnTo>
                    <a:pt x="1305" y="1084"/>
                  </a:lnTo>
                  <a:cubicBezTo>
                    <a:pt x="1303" y="1084"/>
                    <a:pt x="1302" y="1082"/>
                    <a:pt x="1302" y="1081"/>
                  </a:cubicBezTo>
                  <a:cubicBezTo>
                    <a:pt x="1302" y="1079"/>
                    <a:pt x="1303" y="1078"/>
                    <a:pt x="1305" y="1078"/>
                  </a:cubicBezTo>
                  <a:lnTo>
                    <a:pt x="1305" y="1078"/>
                  </a:lnTo>
                  <a:cubicBezTo>
                    <a:pt x="1307" y="1078"/>
                    <a:pt x="1308" y="1079"/>
                    <a:pt x="1308" y="1081"/>
                  </a:cubicBezTo>
                  <a:cubicBezTo>
                    <a:pt x="1308" y="1082"/>
                    <a:pt x="1307" y="1084"/>
                    <a:pt x="1305" y="1084"/>
                  </a:cubicBezTo>
                  <a:close/>
                  <a:moveTo>
                    <a:pt x="1293" y="1085"/>
                  </a:moveTo>
                  <a:lnTo>
                    <a:pt x="1293" y="1085"/>
                  </a:lnTo>
                  <a:cubicBezTo>
                    <a:pt x="1291" y="1085"/>
                    <a:pt x="1290" y="1084"/>
                    <a:pt x="1290" y="1082"/>
                  </a:cubicBezTo>
                  <a:cubicBezTo>
                    <a:pt x="1290" y="1080"/>
                    <a:pt x="1291" y="1079"/>
                    <a:pt x="1293" y="1079"/>
                  </a:cubicBezTo>
                  <a:lnTo>
                    <a:pt x="1293" y="1079"/>
                  </a:lnTo>
                  <a:cubicBezTo>
                    <a:pt x="1294" y="1079"/>
                    <a:pt x="1296" y="1080"/>
                    <a:pt x="1296" y="1082"/>
                  </a:cubicBezTo>
                  <a:cubicBezTo>
                    <a:pt x="1296" y="1084"/>
                    <a:pt x="1294" y="1085"/>
                    <a:pt x="1293" y="1085"/>
                  </a:cubicBezTo>
                  <a:close/>
                  <a:moveTo>
                    <a:pt x="1280" y="1087"/>
                  </a:moveTo>
                  <a:lnTo>
                    <a:pt x="1280" y="1087"/>
                  </a:lnTo>
                  <a:cubicBezTo>
                    <a:pt x="1278" y="1087"/>
                    <a:pt x="1277" y="1085"/>
                    <a:pt x="1277" y="1083"/>
                  </a:cubicBezTo>
                  <a:cubicBezTo>
                    <a:pt x="1277" y="1082"/>
                    <a:pt x="1278" y="1080"/>
                    <a:pt x="1280" y="1080"/>
                  </a:cubicBezTo>
                  <a:lnTo>
                    <a:pt x="1280" y="1080"/>
                  </a:lnTo>
                  <a:cubicBezTo>
                    <a:pt x="1282" y="1080"/>
                    <a:pt x="1283" y="1082"/>
                    <a:pt x="1283" y="1083"/>
                  </a:cubicBezTo>
                  <a:cubicBezTo>
                    <a:pt x="1283" y="1085"/>
                    <a:pt x="1282" y="1087"/>
                    <a:pt x="1280" y="1087"/>
                  </a:cubicBezTo>
                  <a:close/>
                  <a:moveTo>
                    <a:pt x="1268" y="1088"/>
                  </a:moveTo>
                  <a:lnTo>
                    <a:pt x="1268" y="1088"/>
                  </a:lnTo>
                  <a:cubicBezTo>
                    <a:pt x="1266" y="1088"/>
                    <a:pt x="1265" y="1087"/>
                    <a:pt x="1265" y="1085"/>
                  </a:cubicBezTo>
                  <a:cubicBezTo>
                    <a:pt x="1265" y="1083"/>
                    <a:pt x="1266" y="1082"/>
                    <a:pt x="1268" y="1082"/>
                  </a:cubicBezTo>
                  <a:lnTo>
                    <a:pt x="1268" y="1082"/>
                  </a:lnTo>
                  <a:cubicBezTo>
                    <a:pt x="1270" y="1082"/>
                    <a:pt x="1271" y="1083"/>
                    <a:pt x="1271" y="1085"/>
                  </a:cubicBezTo>
                  <a:cubicBezTo>
                    <a:pt x="1271" y="1087"/>
                    <a:pt x="1270" y="1088"/>
                    <a:pt x="1268" y="1088"/>
                  </a:cubicBezTo>
                  <a:close/>
                  <a:moveTo>
                    <a:pt x="1255" y="1089"/>
                  </a:moveTo>
                  <a:lnTo>
                    <a:pt x="1255" y="1089"/>
                  </a:lnTo>
                  <a:cubicBezTo>
                    <a:pt x="1254" y="1089"/>
                    <a:pt x="1252" y="1088"/>
                    <a:pt x="1252" y="1086"/>
                  </a:cubicBezTo>
                  <a:cubicBezTo>
                    <a:pt x="1252" y="1084"/>
                    <a:pt x="1254" y="1083"/>
                    <a:pt x="1255" y="1083"/>
                  </a:cubicBezTo>
                  <a:lnTo>
                    <a:pt x="1255" y="1083"/>
                  </a:lnTo>
                  <a:cubicBezTo>
                    <a:pt x="1257" y="1083"/>
                    <a:pt x="1258" y="1084"/>
                    <a:pt x="1258" y="1086"/>
                  </a:cubicBezTo>
                  <a:cubicBezTo>
                    <a:pt x="1258" y="1088"/>
                    <a:pt x="1257" y="1089"/>
                    <a:pt x="1255" y="1089"/>
                  </a:cubicBezTo>
                  <a:close/>
                  <a:moveTo>
                    <a:pt x="1243" y="1090"/>
                  </a:moveTo>
                  <a:lnTo>
                    <a:pt x="1243" y="1090"/>
                  </a:lnTo>
                  <a:cubicBezTo>
                    <a:pt x="1241" y="1090"/>
                    <a:pt x="1240" y="1089"/>
                    <a:pt x="1240" y="1087"/>
                  </a:cubicBezTo>
                  <a:cubicBezTo>
                    <a:pt x="1240" y="1085"/>
                    <a:pt x="1241" y="1084"/>
                    <a:pt x="1243" y="1084"/>
                  </a:cubicBezTo>
                  <a:lnTo>
                    <a:pt x="1243" y="1084"/>
                  </a:lnTo>
                  <a:cubicBezTo>
                    <a:pt x="1245" y="1084"/>
                    <a:pt x="1246" y="1085"/>
                    <a:pt x="1246" y="1087"/>
                  </a:cubicBezTo>
                  <a:cubicBezTo>
                    <a:pt x="1246" y="1089"/>
                    <a:pt x="1245" y="1090"/>
                    <a:pt x="1243" y="1090"/>
                  </a:cubicBezTo>
                  <a:close/>
                  <a:moveTo>
                    <a:pt x="1230" y="1091"/>
                  </a:moveTo>
                  <a:lnTo>
                    <a:pt x="1230" y="1091"/>
                  </a:lnTo>
                  <a:cubicBezTo>
                    <a:pt x="1229" y="1091"/>
                    <a:pt x="1227" y="1090"/>
                    <a:pt x="1227" y="1088"/>
                  </a:cubicBezTo>
                  <a:cubicBezTo>
                    <a:pt x="1227" y="1086"/>
                    <a:pt x="1229" y="1085"/>
                    <a:pt x="1230" y="1085"/>
                  </a:cubicBezTo>
                  <a:lnTo>
                    <a:pt x="1230" y="1085"/>
                  </a:lnTo>
                  <a:cubicBezTo>
                    <a:pt x="1232" y="1085"/>
                    <a:pt x="1234" y="1086"/>
                    <a:pt x="1234" y="1088"/>
                  </a:cubicBezTo>
                  <a:cubicBezTo>
                    <a:pt x="1234" y="1090"/>
                    <a:pt x="1232" y="1091"/>
                    <a:pt x="1230" y="1091"/>
                  </a:cubicBezTo>
                  <a:close/>
                  <a:moveTo>
                    <a:pt x="1218" y="1092"/>
                  </a:moveTo>
                  <a:lnTo>
                    <a:pt x="1218" y="1092"/>
                  </a:lnTo>
                  <a:cubicBezTo>
                    <a:pt x="1216" y="1092"/>
                    <a:pt x="1215" y="1091"/>
                    <a:pt x="1215" y="1089"/>
                  </a:cubicBezTo>
                  <a:cubicBezTo>
                    <a:pt x="1215" y="1087"/>
                    <a:pt x="1216" y="1086"/>
                    <a:pt x="1218" y="1086"/>
                  </a:cubicBezTo>
                  <a:lnTo>
                    <a:pt x="1218" y="1086"/>
                  </a:lnTo>
                  <a:cubicBezTo>
                    <a:pt x="1220" y="1086"/>
                    <a:pt x="1221" y="1087"/>
                    <a:pt x="1221" y="1089"/>
                  </a:cubicBezTo>
                  <a:cubicBezTo>
                    <a:pt x="1221" y="1091"/>
                    <a:pt x="1220" y="1092"/>
                    <a:pt x="1218" y="1092"/>
                  </a:cubicBezTo>
                  <a:close/>
                  <a:moveTo>
                    <a:pt x="1205" y="1093"/>
                  </a:moveTo>
                  <a:lnTo>
                    <a:pt x="1205" y="1093"/>
                  </a:lnTo>
                  <a:cubicBezTo>
                    <a:pt x="1204" y="1093"/>
                    <a:pt x="1202" y="1092"/>
                    <a:pt x="1202" y="1090"/>
                  </a:cubicBezTo>
                  <a:cubicBezTo>
                    <a:pt x="1202" y="1088"/>
                    <a:pt x="1204" y="1087"/>
                    <a:pt x="1205" y="1087"/>
                  </a:cubicBezTo>
                  <a:lnTo>
                    <a:pt x="1205" y="1087"/>
                  </a:lnTo>
                  <a:cubicBezTo>
                    <a:pt x="1207" y="1087"/>
                    <a:pt x="1209" y="1088"/>
                    <a:pt x="1209" y="1090"/>
                  </a:cubicBezTo>
                  <a:cubicBezTo>
                    <a:pt x="1209" y="1092"/>
                    <a:pt x="1207" y="1093"/>
                    <a:pt x="1205" y="1093"/>
                  </a:cubicBezTo>
                  <a:close/>
                  <a:moveTo>
                    <a:pt x="1193" y="1094"/>
                  </a:moveTo>
                  <a:lnTo>
                    <a:pt x="1193" y="1094"/>
                  </a:lnTo>
                  <a:cubicBezTo>
                    <a:pt x="1191" y="1094"/>
                    <a:pt x="1190" y="1093"/>
                    <a:pt x="1190" y="1091"/>
                  </a:cubicBezTo>
                  <a:cubicBezTo>
                    <a:pt x="1190" y="1089"/>
                    <a:pt x="1191" y="1088"/>
                    <a:pt x="1193" y="1088"/>
                  </a:cubicBezTo>
                  <a:lnTo>
                    <a:pt x="1193" y="1088"/>
                  </a:lnTo>
                  <a:cubicBezTo>
                    <a:pt x="1195" y="1088"/>
                    <a:pt x="1196" y="1089"/>
                    <a:pt x="1196" y="1091"/>
                  </a:cubicBezTo>
                  <a:cubicBezTo>
                    <a:pt x="1196" y="1093"/>
                    <a:pt x="1195" y="1094"/>
                    <a:pt x="1193" y="1094"/>
                  </a:cubicBezTo>
                  <a:close/>
                  <a:moveTo>
                    <a:pt x="1181" y="1095"/>
                  </a:moveTo>
                  <a:lnTo>
                    <a:pt x="1181" y="1095"/>
                  </a:lnTo>
                  <a:cubicBezTo>
                    <a:pt x="1179" y="1095"/>
                    <a:pt x="1177" y="1093"/>
                    <a:pt x="1177" y="1092"/>
                  </a:cubicBezTo>
                  <a:cubicBezTo>
                    <a:pt x="1177" y="1090"/>
                    <a:pt x="1179" y="1088"/>
                    <a:pt x="1181" y="1088"/>
                  </a:cubicBezTo>
                  <a:lnTo>
                    <a:pt x="1181" y="1088"/>
                  </a:lnTo>
                  <a:cubicBezTo>
                    <a:pt x="1182" y="1088"/>
                    <a:pt x="1184" y="1090"/>
                    <a:pt x="1184" y="1092"/>
                  </a:cubicBezTo>
                  <a:cubicBezTo>
                    <a:pt x="1184" y="1093"/>
                    <a:pt x="1182" y="1095"/>
                    <a:pt x="1181" y="1095"/>
                  </a:cubicBezTo>
                  <a:close/>
                  <a:moveTo>
                    <a:pt x="1168" y="1095"/>
                  </a:moveTo>
                  <a:lnTo>
                    <a:pt x="1168" y="1095"/>
                  </a:lnTo>
                  <a:cubicBezTo>
                    <a:pt x="1166" y="1095"/>
                    <a:pt x="1165" y="1094"/>
                    <a:pt x="1165" y="1092"/>
                  </a:cubicBezTo>
                  <a:cubicBezTo>
                    <a:pt x="1165" y="1091"/>
                    <a:pt x="1166" y="1089"/>
                    <a:pt x="1168" y="1089"/>
                  </a:cubicBezTo>
                  <a:lnTo>
                    <a:pt x="1168" y="1089"/>
                  </a:lnTo>
                  <a:cubicBezTo>
                    <a:pt x="1170" y="1089"/>
                    <a:pt x="1171" y="1091"/>
                    <a:pt x="1171" y="1092"/>
                  </a:cubicBezTo>
                  <a:cubicBezTo>
                    <a:pt x="1171" y="1094"/>
                    <a:pt x="1170" y="1095"/>
                    <a:pt x="1168" y="1095"/>
                  </a:cubicBezTo>
                  <a:close/>
                  <a:moveTo>
                    <a:pt x="1156" y="1096"/>
                  </a:moveTo>
                  <a:lnTo>
                    <a:pt x="1156" y="1096"/>
                  </a:lnTo>
                  <a:cubicBezTo>
                    <a:pt x="1154" y="1096"/>
                    <a:pt x="1152" y="1095"/>
                    <a:pt x="1152" y="1093"/>
                  </a:cubicBezTo>
                  <a:cubicBezTo>
                    <a:pt x="1152" y="1091"/>
                    <a:pt x="1154" y="1090"/>
                    <a:pt x="1156" y="1090"/>
                  </a:cubicBezTo>
                  <a:lnTo>
                    <a:pt x="1156" y="1090"/>
                  </a:lnTo>
                  <a:cubicBezTo>
                    <a:pt x="1157" y="1090"/>
                    <a:pt x="1159" y="1091"/>
                    <a:pt x="1159" y="1093"/>
                  </a:cubicBezTo>
                  <a:cubicBezTo>
                    <a:pt x="1159" y="1095"/>
                    <a:pt x="1157" y="1096"/>
                    <a:pt x="1156" y="1096"/>
                  </a:cubicBezTo>
                  <a:close/>
                  <a:moveTo>
                    <a:pt x="1143" y="1097"/>
                  </a:moveTo>
                  <a:lnTo>
                    <a:pt x="1143" y="1097"/>
                  </a:lnTo>
                  <a:cubicBezTo>
                    <a:pt x="1141" y="1097"/>
                    <a:pt x="1140" y="1095"/>
                    <a:pt x="1140" y="1093"/>
                  </a:cubicBezTo>
                  <a:cubicBezTo>
                    <a:pt x="1140" y="1092"/>
                    <a:pt x="1141" y="1090"/>
                    <a:pt x="1143" y="1090"/>
                  </a:cubicBezTo>
                  <a:lnTo>
                    <a:pt x="1143" y="1090"/>
                  </a:lnTo>
                  <a:cubicBezTo>
                    <a:pt x="1145" y="1090"/>
                    <a:pt x="1146" y="1092"/>
                    <a:pt x="1146" y="1093"/>
                  </a:cubicBezTo>
                  <a:cubicBezTo>
                    <a:pt x="1146" y="1095"/>
                    <a:pt x="1145" y="1097"/>
                    <a:pt x="1143" y="1097"/>
                  </a:cubicBezTo>
                  <a:close/>
                  <a:moveTo>
                    <a:pt x="1131" y="1097"/>
                  </a:moveTo>
                  <a:lnTo>
                    <a:pt x="1131" y="1097"/>
                  </a:lnTo>
                  <a:cubicBezTo>
                    <a:pt x="1129" y="1097"/>
                    <a:pt x="1127" y="1096"/>
                    <a:pt x="1127" y="1094"/>
                  </a:cubicBezTo>
                  <a:cubicBezTo>
                    <a:pt x="1127" y="1092"/>
                    <a:pt x="1129" y="1091"/>
                    <a:pt x="1131" y="1091"/>
                  </a:cubicBezTo>
                  <a:lnTo>
                    <a:pt x="1131" y="1091"/>
                  </a:lnTo>
                  <a:cubicBezTo>
                    <a:pt x="1132" y="1091"/>
                    <a:pt x="1134" y="1092"/>
                    <a:pt x="1134" y="1094"/>
                  </a:cubicBezTo>
                  <a:cubicBezTo>
                    <a:pt x="1134" y="1096"/>
                    <a:pt x="1132" y="1097"/>
                    <a:pt x="1131" y="1097"/>
                  </a:cubicBezTo>
                  <a:close/>
                  <a:moveTo>
                    <a:pt x="1118" y="1097"/>
                  </a:moveTo>
                  <a:lnTo>
                    <a:pt x="1118" y="1097"/>
                  </a:lnTo>
                  <a:cubicBezTo>
                    <a:pt x="1116" y="1097"/>
                    <a:pt x="1115" y="1096"/>
                    <a:pt x="1115" y="1094"/>
                  </a:cubicBezTo>
                  <a:cubicBezTo>
                    <a:pt x="1115" y="1092"/>
                    <a:pt x="1116" y="1091"/>
                    <a:pt x="1118" y="1091"/>
                  </a:cubicBezTo>
                  <a:lnTo>
                    <a:pt x="1118" y="1091"/>
                  </a:lnTo>
                  <a:cubicBezTo>
                    <a:pt x="1120" y="1091"/>
                    <a:pt x="1121" y="1092"/>
                    <a:pt x="1121" y="1094"/>
                  </a:cubicBezTo>
                  <a:cubicBezTo>
                    <a:pt x="1121" y="1096"/>
                    <a:pt x="1120" y="1097"/>
                    <a:pt x="1118" y="1097"/>
                  </a:cubicBezTo>
                  <a:close/>
                  <a:moveTo>
                    <a:pt x="1106" y="1098"/>
                  </a:moveTo>
                  <a:lnTo>
                    <a:pt x="1106" y="1098"/>
                  </a:lnTo>
                  <a:cubicBezTo>
                    <a:pt x="1104" y="1098"/>
                    <a:pt x="1102" y="1096"/>
                    <a:pt x="1102" y="1094"/>
                  </a:cubicBezTo>
                  <a:cubicBezTo>
                    <a:pt x="1102" y="1093"/>
                    <a:pt x="1104" y="1091"/>
                    <a:pt x="1106" y="1091"/>
                  </a:cubicBezTo>
                  <a:lnTo>
                    <a:pt x="1106" y="1091"/>
                  </a:lnTo>
                  <a:cubicBezTo>
                    <a:pt x="1107" y="1091"/>
                    <a:pt x="1109" y="1093"/>
                    <a:pt x="1109" y="1094"/>
                  </a:cubicBezTo>
                  <a:cubicBezTo>
                    <a:pt x="1109" y="1096"/>
                    <a:pt x="1107" y="1098"/>
                    <a:pt x="1106" y="1098"/>
                  </a:cubicBezTo>
                  <a:close/>
                  <a:moveTo>
                    <a:pt x="1093" y="1098"/>
                  </a:moveTo>
                  <a:lnTo>
                    <a:pt x="1093" y="1098"/>
                  </a:lnTo>
                  <a:cubicBezTo>
                    <a:pt x="1091" y="1098"/>
                    <a:pt x="1090" y="1096"/>
                    <a:pt x="1090" y="1095"/>
                  </a:cubicBezTo>
                  <a:cubicBezTo>
                    <a:pt x="1090" y="1093"/>
                    <a:pt x="1091" y="1092"/>
                    <a:pt x="1093" y="1092"/>
                  </a:cubicBezTo>
                  <a:lnTo>
                    <a:pt x="1093" y="1092"/>
                  </a:lnTo>
                  <a:cubicBezTo>
                    <a:pt x="1095" y="1092"/>
                    <a:pt x="1096" y="1093"/>
                    <a:pt x="1096" y="1095"/>
                  </a:cubicBezTo>
                  <a:cubicBezTo>
                    <a:pt x="1096" y="1096"/>
                    <a:pt x="1095" y="1098"/>
                    <a:pt x="1093" y="1098"/>
                  </a:cubicBezTo>
                  <a:close/>
                  <a:moveTo>
                    <a:pt x="1081" y="1098"/>
                  </a:moveTo>
                  <a:lnTo>
                    <a:pt x="1081" y="1098"/>
                  </a:lnTo>
                  <a:cubicBezTo>
                    <a:pt x="1079" y="1098"/>
                    <a:pt x="1077" y="1096"/>
                    <a:pt x="1077" y="1095"/>
                  </a:cubicBezTo>
                  <a:cubicBezTo>
                    <a:pt x="1077" y="1093"/>
                    <a:pt x="1079" y="1092"/>
                    <a:pt x="1081" y="1092"/>
                  </a:cubicBezTo>
                  <a:lnTo>
                    <a:pt x="1081" y="1092"/>
                  </a:lnTo>
                  <a:cubicBezTo>
                    <a:pt x="1082" y="1092"/>
                    <a:pt x="1084" y="1093"/>
                    <a:pt x="1084" y="1095"/>
                  </a:cubicBezTo>
                  <a:cubicBezTo>
                    <a:pt x="1084" y="1096"/>
                    <a:pt x="1082" y="1098"/>
                    <a:pt x="1081" y="1098"/>
                  </a:cubicBezTo>
                  <a:close/>
                  <a:moveTo>
                    <a:pt x="1068" y="1098"/>
                  </a:moveTo>
                  <a:lnTo>
                    <a:pt x="1068" y="1098"/>
                  </a:lnTo>
                  <a:cubicBezTo>
                    <a:pt x="1066" y="1098"/>
                    <a:pt x="1065" y="1096"/>
                    <a:pt x="1065" y="1095"/>
                  </a:cubicBezTo>
                  <a:cubicBezTo>
                    <a:pt x="1065" y="1093"/>
                    <a:pt x="1066" y="1092"/>
                    <a:pt x="1068" y="1092"/>
                  </a:cubicBezTo>
                  <a:lnTo>
                    <a:pt x="1068" y="1092"/>
                  </a:lnTo>
                  <a:cubicBezTo>
                    <a:pt x="1070" y="1092"/>
                    <a:pt x="1071" y="1093"/>
                    <a:pt x="1071" y="1095"/>
                  </a:cubicBezTo>
                  <a:cubicBezTo>
                    <a:pt x="1071" y="1096"/>
                    <a:pt x="1070" y="1098"/>
                    <a:pt x="1068" y="1098"/>
                  </a:cubicBezTo>
                  <a:close/>
                  <a:moveTo>
                    <a:pt x="1056" y="1098"/>
                  </a:moveTo>
                  <a:lnTo>
                    <a:pt x="1056" y="1098"/>
                  </a:lnTo>
                  <a:cubicBezTo>
                    <a:pt x="1054" y="1098"/>
                    <a:pt x="1052" y="1096"/>
                    <a:pt x="1052" y="1095"/>
                  </a:cubicBezTo>
                  <a:cubicBezTo>
                    <a:pt x="1052" y="1093"/>
                    <a:pt x="1054" y="1092"/>
                    <a:pt x="1056" y="1092"/>
                  </a:cubicBezTo>
                  <a:lnTo>
                    <a:pt x="1056" y="1092"/>
                  </a:lnTo>
                  <a:cubicBezTo>
                    <a:pt x="1057" y="1092"/>
                    <a:pt x="1059" y="1093"/>
                    <a:pt x="1059" y="1095"/>
                  </a:cubicBezTo>
                  <a:cubicBezTo>
                    <a:pt x="1059" y="1096"/>
                    <a:pt x="1057" y="1098"/>
                    <a:pt x="1056" y="1098"/>
                  </a:cubicBezTo>
                  <a:close/>
                  <a:moveTo>
                    <a:pt x="1043" y="1098"/>
                  </a:moveTo>
                  <a:lnTo>
                    <a:pt x="1043" y="1098"/>
                  </a:lnTo>
                  <a:cubicBezTo>
                    <a:pt x="1041" y="1098"/>
                    <a:pt x="1040" y="1096"/>
                    <a:pt x="1040" y="1095"/>
                  </a:cubicBezTo>
                  <a:cubicBezTo>
                    <a:pt x="1040" y="1093"/>
                    <a:pt x="1041" y="1092"/>
                    <a:pt x="1043" y="1092"/>
                  </a:cubicBezTo>
                  <a:lnTo>
                    <a:pt x="1043" y="1092"/>
                  </a:lnTo>
                  <a:cubicBezTo>
                    <a:pt x="1045" y="1092"/>
                    <a:pt x="1046" y="1093"/>
                    <a:pt x="1046" y="1095"/>
                  </a:cubicBezTo>
                  <a:cubicBezTo>
                    <a:pt x="1046" y="1096"/>
                    <a:pt x="1045" y="1098"/>
                    <a:pt x="1043" y="1098"/>
                  </a:cubicBezTo>
                  <a:close/>
                  <a:moveTo>
                    <a:pt x="1030" y="1097"/>
                  </a:moveTo>
                  <a:lnTo>
                    <a:pt x="1030" y="1097"/>
                  </a:lnTo>
                  <a:cubicBezTo>
                    <a:pt x="1028" y="1097"/>
                    <a:pt x="1027" y="1095"/>
                    <a:pt x="1027" y="1094"/>
                  </a:cubicBezTo>
                  <a:cubicBezTo>
                    <a:pt x="1028" y="1092"/>
                    <a:pt x="1030" y="1091"/>
                    <a:pt x="1031" y="1091"/>
                  </a:cubicBezTo>
                  <a:lnTo>
                    <a:pt x="1031" y="1091"/>
                  </a:lnTo>
                  <a:cubicBezTo>
                    <a:pt x="1033" y="1092"/>
                    <a:pt x="1034" y="1093"/>
                    <a:pt x="1034" y="1095"/>
                  </a:cubicBezTo>
                  <a:cubicBezTo>
                    <a:pt x="1033" y="1097"/>
                    <a:pt x="1031" y="1098"/>
                    <a:pt x="1030" y="1097"/>
                  </a:cubicBezTo>
                  <a:close/>
                  <a:moveTo>
                    <a:pt x="1017" y="1097"/>
                  </a:moveTo>
                  <a:lnTo>
                    <a:pt x="1017" y="1097"/>
                  </a:lnTo>
                  <a:cubicBezTo>
                    <a:pt x="1016" y="1097"/>
                    <a:pt x="1015" y="1095"/>
                    <a:pt x="1015" y="1093"/>
                  </a:cubicBezTo>
                  <a:cubicBezTo>
                    <a:pt x="1015" y="1092"/>
                    <a:pt x="1017" y="1091"/>
                    <a:pt x="1019" y="1091"/>
                  </a:cubicBezTo>
                  <a:lnTo>
                    <a:pt x="1019" y="1091"/>
                  </a:lnTo>
                  <a:cubicBezTo>
                    <a:pt x="1020" y="1091"/>
                    <a:pt x="1021" y="1093"/>
                    <a:pt x="1021" y="1095"/>
                  </a:cubicBezTo>
                  <a:cubicBezTo>
                    <a:pt x="1021" y="1097"/>
                    <a:pt x="1019" y="1098"/>
                    <a:pt x="1017" y="1097"/>
                  </a:cubicBezTo>
                  <a:close/>
                  <a:moveTo>
                    <a:pt x="1005" y="1097"/>
                  </a:moveTo>
                  <a:lnTo>
                    <a:pt x="1005" y="1097"/>
                  </a:lnTo>
                  <a:cubicBezTo>
                    <a:pt x="1003" y="1096"/>
                    <a:pt x="1002" y="1095"/>
                    <a:pt x="1002" y="1093"/>
                  </a:cubicBezTo>
                  <a:cubicBezTo>
                    <a:pt x="1003" y="1091"/>
                    <a:pt x="1005" y="1090"/>
                    <a:pt x="1006" y="1091"/>
                  </a:cubicBezTo>
                  <a:lnTo>
                    <a:pt x="1006" y="1091"/>
                  </a:lnTo>
                  <a:cubicBezTo>
                    <a:pt x="1008" y="1091"/>
                    <a:pt x="1009" y="1093"/>
                    <a:pt x="1009" y="1095"/>
                  </a:cubicBezTo>
                  <a:cubicBezTo>
                    <a:pt x="1008" y="1096"/>
                    <a:pt x="1006" y="1097"/>
                    <a:pt x="1005" y="1097"/>
                  </a:cubicBezTo>
                  <a:close/>
                  <a:moveTo>
                    <a:pt x="992" y="1096"/>
                  </a:moveTo>
                  <a:lnTo>
                    <a:pt x="992" y="1096"/>
                  </a:lnTo>
                  <a:cubicBezTo>
                    <a:pt x="991" y="1096"/>
                    <a:pt x="990" y="1094"/>
                    <a:pt x="990" y="1093"/>
                  </a:cubicBezTo>
                  <a:cubicBezTo>
                    <a:pt x="990" y="1091"/>
                    <a:pt x="992" y="1090"/>
                    <a:pt x="994" y="1090"/>
                  </a:cubicBezTo>
                  <a:lnTo>
                    <a:pt x="994" y="1090"/>
                  </a:lnTo>
                  <a:cubicBezTo>
                    <a:pt x="995" y="1091"/>
                    <a:pt x="996" y="1092"/>
                    <a:pt x="996" y="1094"/>
                  </a:cubicBezTo>
                  <a:cubicBezTo>
                    <a:pt x="996" y="1096"/>
                    <a:pt x="994" y="1097"/>
                    <a:pt x="992" y="1096"/>
                  </a:cubicBezTo>
                  <a:close/>
                  <a:moveTo>
                    <a:pt x="980" y="1096"/>
                  </a:moveTo>
                  <a:lnTo>
                    <a:pt x="980" y="1096"/>
                  </a:lnTo>
                  <a:cubicBezTo>
                    <a:pt x="978" y="1095"/>
                    <a:pt x="977" y="1094"/>
                    <a:pt x="977" y="1092"/>
                  </a:cubicBezTo>
                  <a:cubicBezTo>
                    <a:pt x="978" y="1090"/>
                    <a:pt x="980" y="1089"/>
                    <a:pt x="981" y="1090"/>
                  </a:cubicBezTo>
                  <a:lnTo>
                    <a:pt x="981" y="1090"/>
                  </a:lnTo>
                  <a:cubicBezTo>
                    <a:pt x="983" y="1090"/>
                    <a:pt x="984" y="1092"/>
                    <a:pt x="984" y="1094"/>
                  </a:cubicBezTo>
                  <a:cubicBezTo>
                    <a:pt x="983" y="1095"/>
                    <a:pt x="981" y="1096"/>
                    <a:pt x="980" y="1096"/>
                  </a:cubicBezTo>
                  <a:close/>
                  <a:moveTo>
                    <a:pt x="967" y="1095"/>
                  </a:moveTo>
                  <a:lnTo>
                    <a:pt x="967" y="1095"/>
                  </a:lnTo>
                  <a:cubicBezTo>
                    <a:pt x="966" y="1095"/>
                    <a:pt x="965" y="1093"/>
                    <a:pt x="965" y="1091"/>
                  </a:cubicBezTo>
                  <a:cubicBezTo>
                    <a:pt x="965" y="1090"/>
                    <a:pt x="967" y="1089"/>
                    <a:pt x="969" y="1089"/>
                  </a:cubicBezTo>
                  <a:lnTo>
                    <a:pt x="969" y="1089"/>
                  </a:lnTo>
                  <a:cubicBezTo>
                    <a:pt x="970" y="1090"/>
                    <a:pt x="971" y="1091"/>
                    <a:pt x="971" y="1093"/>
                  </a:cubicBezTo>
                  <a:cubicBezTo>
                    <a:pt x="971" y="1095"/>
                    <a:pt x="969" y="1096"/>
                    <a:pt x="967" y="1095"/>
                  </a:cubicBezTo>
                  <a:close/>
                  <a:moveTo>
                    <a:pt x="955" y="1095"/>
                  </a:moveTo>
                  <a:lnTo>
                    <a:pt x="955" y="1095"/>
                  </a:lnTo>
                  <a:cubicBezTo>
                    <a:pt x="953" y="1094"/>
                    <a:pt x="952" y="1093"/>
                    <a:pt x="952" y="1091"/>
                  </a:cubicBezTo>
                  <a:cubicBezTo>
                    <a:pt x="953" y="1089"/>
                    <a:pt x="955" y="1088"/>
                    <a:pt x="956" y="1089"/>
                  </a:cubicBezTo>
                  <a:lnTo>
                    <a:pt x="956" y="1089"/>
                  </a:lnTo>
                  <a:cubicBezTo>
                    <a:pt x="958" y="1089"/>
                    <a:pt x="959" y="1091"/>
                    <a:pt x="959" y="1092"/>
                  </a:cubicBezTo>
                  <a:cubicBezTo>
                    <a:pt x="958" y="1094"/>
                    <a:pt x="956" y="1095"/>
                    <a:pt x="955" y="1095"/>
                  </a:cubicBezTo>
                  <a:close/>
                  <a:moveTo>
                    <a:pt x="942" y="1094"/>
                  </a:moveTo>
                  <a:lnTo>
                    <a:pt x="942" y="1094"/>
                  </a:lnTo>
                  <a:cubicBezTo>
                    <a:pt x="941" y="1094"/>
                    <a:pt x="940" y="1092"/>
                    <a:pt x="940" y="1090"/>
                  </a:cubicBezTo>
                  <a:cubicBezTo>
                    <a:pt x="940" y="1089"/>
                    <a:pt x="942" y="1087"/>
                    <a:pt x="944" y="1088"/>
                  </a:cubicBezTo>
                  <a:lnTo>
                    <a:pt x="944" y="1088"/>
                  </a:lnTo>
                  <a:cubicBezTo>
                    <a:pt x="945" y="1088"/>
                    <a:pt x="946" y="1090"/>
                    <a:pt x="946" y="1092"/>
                  </a:cubicBezTo>
                  <a:cubicBezTo>
                    <a:pt x="946" y="1093"/>
                    <a:pt x="944" y="1094"/>
                    <a:pt x="942" y="1094"/>
                  </a:cubicBezTo>
                  <a:close/>
                  <a:moveTo>
                    <a:pt x="930" y="1093"/>
                  </a:moveTo>
                  <a:lnTo>
                    <a:pt x="930" y="1093"/>
                  </a:lnTo>
                  <a:cubicBezTo>
                    <a:pt x="928" y="1093"/>
                    <a:pt x="927" y="1091"/>
                    <a:pt x="928" y="1089"/>
                  </a:cubicBezTo>
                  <a:cubicBezTo>
                    <a:pt x="928" y="1088"/>
                    <a:pt x="930" y="1087"/>
                    <a:pt x="931" y="1087"/>
                  </a:cubicBezTo>
                  <a:lnTo>
                    <a:pt x="931" y="1087"/>
                  </a:lnTo>
                  <a:cubicBezTo>
                    <a:pt x="933" y="1088"/>
                    <a:pt x="934" y="1089"/>
                    <a:pt x="934" y="1091"/>
                  </a:cubicBezTo>
                  <a:cubicBezTo>
                    <a:pt x="933" y="1093"/>
                    <a:pt x="931" y="1094"/>
                    <a:pt x="930" y="1093"/>
                  </a:cubicBezTo>
                  <a:close/>
                  <a:moveTo>
                    <a:pt x="917" y="1092"/>
                  </a:moveTo>
                  <a:lnTo>
                    <a:pt x="917" y="1092"/>
                  </a:lnTo>
                  <a:cubicBezTo>
                    <a:pt x="916" y="1092"/>
                    <a:pt x="915" y="1090"/>
                    <a:pt x="915" y="1088"/>
                  </a:cubicBezTo>
                  <a:cubicBezTo>
                    <a:pt x="915" y="1087"/>
                    <a:pt x="917" y="1086"/>
                    <a:pt x="919" y="1086"/>
                  </a:cubicBezTo>
                  <a:lnTo>
                    <a:pt x="919" y="1086"/>
                  </a:lnTo>
                  <a:cubicBezTo>
                    <a:pt x="921" y="1087"/>
                    <a:pt x="922" y="1088"/>
                    <a:pt x="921" y="1090"/>
                  </a:cubicBezTo>
                  <a:cubicBezTo>
                    <a:pt x="921" y="1092"/>
                    <a:pt x="919" y="1093"/>
                    <a:pt x="917" y="1092"/>
                  </a:cubicBezTo>
                  <a:close/>
                  <a:moveTo>
                    <a:pt x="905" y="1091"/>
                  </a:moveTo>
                  <a:lnTo>
                    <a:pt x="905" y="1091"/>
                  </a:lnTo>
                  <a:cubicBezTo>
                    <a:pt x="903" y="1091"/>
                    <a:pt x="902" y="1089"/>
                    <a:pt x="903" y="1087"/>
                  </a:cubicBezTo>
                  <a:cubicBezTo>
                    <a:pt x="903" y="1086"/>
                    <a:pt x="905" y="1085"/>
                    <a:pt x="906" y="1085"/>
                  </a:cubicBezTo>
                  <a:lnTo>
                    <a:pt x="906" y="1085"/>
                  </a:lnTo>
                  <a:cubicBezTo>
                    <a:pt x="908" y="1086"/>
                    <a:pt x="909" y="1087"/>
                    <a:pt x="909" y="1089"/>
                  </a:cubicBezTo>
                  <a:cubicBezTo>
                    <a:pt x="908" y="1091"/>
                    <a:pt x="907" y="1092"/>
                    <a:pt x="905" y="1091"/>
                  </a:cubicBezTo>
                  <a:close/>
                  <a:moveTo>
                    <a:pt x="892" y="1090"/>
                  </a:moveTo>
                  <a:lnTo>
                    <a:pt x="892" y="1090"/>
                  </a:lnTo>
                  <a:cubicBezTo>
                    <a:pt x="891" y="1090"/>
                    <a:pt x="890" y="1088"/>
                    <a:pt x="890" y="1086"/>
                  </a:cubicBezTo>
                  <a:cubicBezTo>
                    <a:pt x="891" y="1085"/>
                    <a:pt x="892" y="1084"/>
                    <a:pt x="894" y="1084"/>
                  </a:cubicBezTo>
                  <a:lnTo>
                    <a:pt x="894" y="1084"/>
                  </a:lnTo>
                  <a:cubicBezTo>
                    <a:pt x="896" y="1085"/>
                    <a:pt x="897" y="1086"/>
                    <a:pt x="896" y="1088"/>
                  </a:cubicBezTo>
                  <a:cubicBezTo>
                    <a:pt x="896" y="1090"/>
                    <a:pt x="894" y="1091"/>
                    <a:pt x="892" y="1090"/>
                  </a:cubicBezTo>
                  <a:close/>
                  <a:moveTo>
                    <a:pt x="880" y="1089"/>
                  </a:moveTo>
                  <a:lnTo>
                    <a:pt x="880" y="1089"/>
                  </a:lnTo>
                  <a:cubicBezTo>
                    <a:pt x="878" y="1089"/>
                    <a:pt x="877" y="1087"/>
                    <a:pt x="878" y="1085"/>
                  </a:cubicBezTo>
                  <a:cubicBezTo>
                    <a:pt x="878" y="1084"/>
                    <a:pt x="880" y="1083"/>
                    <a:pt x="881" y="1083"/>
                  </a:cubicBezTo>
                  <a:lnTo>
                    <a:pt x="881" y="1083"/>
                  </a:lnTo>
                  <a:cubicBezTo>
                    <a:pt x="883" y="1084"/>
                    <a:pt x="884" y="1085"/>
                    <a:pt x="884" y="1087"/>
                  </a:cubicBezTo>
                  <a:cubicBezTo>
                    <a:pt x="883" y="1089"/>
                    <a:pt x="882" y="1090"/>
                    <a:pt x="880" y="1089"/>
                  </a:cubicBezTo>
                  <a:close/>
                  <a:moveTo>
                    <a:pt x="868" y="1088"/>
                  </a:moveTo>
                  <a:lnTo>
                    <a:pt x="867" y="1088"/>
                  </a:lnTo>
                  <a:cubicBezTo>
                    <a:pt x="866" y="1087"/>
                    <a:pt x="865" y="1086"/>
                    <a:pt x="865" y="1084"/>
                  </a:cubicBezTo>
                  <a:cubicBezTo>
                    <a:pt x="866" y="1082"/>
                    <a:pt x="867" y="1081"/>
                    <a:pt x="869" y="1082"/>
                  </a:cubicBezTo>
                  <a:lnTo>
                    <a:pt x="869" y="1082"/>
                  </a:lnTo>
                  <a:cubicBezTo>
                    <a:pt x="871" y="1082"/>
                    <a:pt x="872" y="1084"/>
                    <a:pt x="871" y="1086"/>
                  </a:cubicBezTo>
                  <a:cubicBezTo>
                    <a:pt x="871" y="1087"/>
                    <a:pt x="869" y="1088"/>
                    <a:pt x="868" y="1088"/>
                  </a:cubicBezTo>
                  <a:close/>
                  <a:moveTo>
                    <a:pt x="855" y="1086"/>
                  </a:moveTo>
                  <a:lnTo>
                    <a:pt x="855" y="1086"/>
                  </a:lnTo>
                  <a:cubicBezTo>
                    <a:pt x="853" y="1086"/>
                    <a:pt x="852" y="1084"/>
                    <a:pt x="853" y="1083"/>
                  </a:cubicBezTo>
                  <a:cubicBezTo>
                    <a:pt x="853" y="1081"/>
                    <a:pt x="855" y="1080"/>
                    <a:pt x="857" y="1080"/>
                  </a:cubicBezTo>
                  <a:lnTo>
                    <a:pt x="857" y="1080"/>
                  </a:lnTo>
                  <a:cubicBezTo>
                    <a:pt x="858" y="1081"/>
                    <a:pt x="859" y="1083"/>
                    <a:pt x="859" y="1084"/>
                  </a:cubicBezTo>
                  <a:cubicBezTo>
                    <a:pt x="858" y="1086"/>
                    <a:pt x="857" y="1087"/>
                    <a:pt x="855" y="1086"/>
                  </a:cubicBezTo>
                  <a:close/>
                  <a:moveTo>
                    <a:pt x="843" y="1085"/>
                  </a:moveTo>
                  <a:lnTo>
                    <a:pt x="843" y="1085"/>
                  </a:lnTo>
                  <a:cubicBezTo>
                    <a:pt x="841" y="1085"/>
                    <a:pt x="840" y="1083"/>
                    <a:pt x="840" y="1081"/>
                  </a:cubicBezTo>
                  <a:cubicBezTo>
                    <a:pt x="841" y="1080"/>
                    <a:pt x="842" y="1079"/>
                    <a:pt x="844" y="1079"/>
                  </a:cubicBezTo>
                  <a:lnTo>
                    <a:pt x="844" y="1079"/>
                  </a:lnTo>
                  <a:cubicBezTo>
                    <a:pt x="846" y="1080"/>
                    <a:pt x="847" y="1081"/>
                    <a:pt x="846" y="1083"/>
                  </a:cubicBezTo>
                  <a:cubicBezTo>
                    <a:pt x="846" y="1085"/>
                    <a:pt x="844" y="1086"/>
                    <a:pt x="843" y="1085"/>
                  </a:cubicBezTo>
                  <a:close/>
                  <a:moveTo>
                    <a:pt x="830" y="1084"/>
                  </a:moveTo>
                  <a:lnTo>
                    <a:pt x="830" y="1084"/>
                  </a:lnTo>
                  <a:cubicBezTo>
                    <a:pt x="829" y="1083"/>
                    <a:pt x="828" y="1082"/>
                    <a:pt x="828" y="1080"/>
                  </a:cubicBezTo>
                  <a:cubicBezTo>
                    <a:pt x="828" y="1078"/>
                    <a:pt x="830" y="1077"/>
                    <a:pt x="832" y="1078"/>
                  </a:cubicBezTo>
                  <a:lnTo>
                    <a:pt x="832" y="1078"/>
                  </a:lnTo>
                  <a:cubicBezTo>
                    <a:pt x="833" y="1078"/>
                    <a:pt x="834" y="1080"/>
                    <a:pt x="834" y="1082"/>
                  </a:cubicBezTo>
                  <a:cubicBezTo>
                    <a:pt x="834" y="1083"/>
                    <a:pt x="832" y="1084"/>
                    <a:pt x="830" y="1084"/>
                  </a:cubicBezTo>
                  <a:close/>
                  <a:moveTo>
                    <a:pt x="818" y="1082"/>
                  </a:moveTo>
                  <a:lnTo>
                    <a:pt x="818" y="1082"/>
                  </a:lnTo>
                  <a:cubicBezTo>
                    <a:pt x="816" y="1082"/>
                    <a:pt x="815" y="1080"/>
                    <a:pt x="816" y="1078"/>
                  </a:cubicBezTo>
                  <a:cubicBezTo>
                    <a:pt x="816" y="1077"/>
                    <a:pt x="818" y="1076"/>
                    <a:pt x="819" y="1076"/>
                  </a:cubicBezTo>
                  <a:lnTo>
                    <a:pt x="819" y="1076"/>
                  </a:lnTo>
                  <a:cubicBezTo>
                    <a:pt x="821" y="1077"/>
                    <a:pt x="822" y="1078"/>
                    <a:pt x="822" y="1080"/>
                  </a:cubicBezTo>
                  <a:cubicBezTo>
                    <a:pt x="821" y="1082"/>
                    <a:pt x="819" y="1083"/>
                    <a:pt x="818" y="1082"/>
                  </a:cubicBezTo>
                  <a:close/>
                  <a:moveTo>
                    <a:pt x="805" y="1081"/>
                  </a:moveTo>
                  <a:lnTo>
                    <a:pt x="805" y="1081"/>
                  </a:lnTo>
                  <a:cubicBezTo>
                    <a:pt x="804" y="1080"/>
                    <a:pt x="803" y="1078"/>
                    <a:pt x="803" y="1077"/>
                  </a:cubicBezTo>
                  <a:cubicBezTo>
                    <a:pt x="804" y="1075"/>
                    <a:pt x="805" y="1074"/>
                    <a:pt x="807" y="1074"/>
                  </a:cubicBezTo>
                  <a:lnTo>
                    <a:pt x="807" y="1074"/>
                  </a:lnTo>
                  <a:cubicBezTo>
                    <a:pt x="809" y="1075"/>
                    <a:pt x="810" y="1077"/>
                    <a:pt x="809" y="1078"/>
                  </a:cubicBezTo>
                  <a:cubicBezTo>
                    <a:pt x="809" y="1080"/>
                    <a:pt x="807" y="1081"/>
                    <a:pt x="805" y="1081"/>
                  </a:cubicBezTo>
                  <a:close/>
                  <a:moveTo>
                    <a:pt x="793" y="1079"/>
                  </a:moveTo>
                  <a:lnTo>
                    <a:pt x="793" y="1079"/>
                  </a:lnTo>
                  <a:cubicBezTo>
                    <a:pt x="791" y="1078"/>
                    <a:pt x="790" y="1077"/>
                    <a:pt x="791" y="1075"/>
                  </a:cubicBezTo>
                  <a:cubicBezTo>
                    <a:pt x="791" y="1073"/>
                    <a:pt x="793" y="1072"/>
                    <a:pt x="795" y="1073"/>
                  </a:cubicBezTo>
                  <a:lnTo>
                    <a:pt x="795" y="1073"/>
                  </a:lnTo>
                  <a:cubicBezTo>
                    <a:pt x="796" y="1073"/>
                    <a:pt x="797" y="1075"/>
                    <a:pt x="797" y="1077"/>
                  </a:cubicBezTo>
                  <a:cubicBezTo>
                    <a:pt x="796" y="1078"/>
                    <a:pt x="795" y="1079"/>
                    <a:pt x="793" y="1079"/>
                  </a:cubicBezTo>
                  <a:close/>
                  <a:moveTo>
                    <a:pt x="781" y="1077"/>
                  </a:moveTo>
                  <a:lnTo>
                    <a:pt x="781" y="1077"/>
                  </a:lnTo>
                  <a:cubicBezTo>
                    <a:pt x="779" y="1077"/>
                    <a:pt x="778" y="1075"/>
                    <a:pt x="778" y="1073"/>
                  </a:cubicBezTo>
                  <a:cubicBezTo>
                    <a:pt x="779" y="1072"/>
                    <a:pt x="780" y="1071"/>
                    <a:pt x="782" y="1071"/>
                  </a:cubicBezTo>
                  <a:lnTo>
                    <a:pt x="782" y="1071"/>
                  </a:lnTo>
                  <a:cubicBezTo>
                    <a:pt x="784" y="1072"/>
                    <a:pt x="785" y="1073"/>
                    <a:pt x="784" y="1075"/>
                  </a:cubicBezTo>
                  <a:cubicBezTo>
                    <a:pt x="784" y="1077"/>
                    <a:pt x="782" y="1078"/>
                    <a:pt x="781" y="1077"/>
                  </a:cubicBezTo>
                  <a:close/>
                  <a:moveTo>
                    <a:pt x="768" y="1075"/>
                  </a:moveTo>
                  <a:lnTo>
                    <a:pt x="768" y="1075"/>
                  </a:lnTo>
                  <a:cubicBezTo>
                    <a:pt x="767" y="1075"/>
                    <a:pt x="766" y="1073"/>
                    <a:pt x="766" y="1071"/>
                  </a:cubicBezTo>
                  <a:cubicBezTo>
                    <a:pt x="766" y="1070"/>
                    <a:pt x="768" y="1069"/>
                    <a:pt x="770" y="1069"/>
                  </a:cubicBezTo>
                  <a:lnTo>
                    <a:pt x="770" y="1069"/>
                  </a:lnTo>
                  <a:cubicBezTo>
                    <a:pt x="771" y="1070"/>
                    <a:pt x="772" y="1071"/>
                    <a:pt x="772" y="1073"/>
                  </a:cubicBezTo>
                  <a:cubicBezTo>
                    <a:pt x="772" y="1075"/>
                    <a:pt x="770" y="1076"/>
                    <a:pt x="768" y="1075"/>
                  </a:cubicBezTo>
                  <a:close/>
                  <a:moveTo>
                    <a:pt x="756" y="1073"/>
                  </a:moveTo>
                  <a:lnTo>
                    <a:pt x="756" y="1073"/>
                  </a:lnTo>
                  <a:cubicBezTo>
                    <a:pt x="754" y="1073"/>
                    <a:pt x="753" y="1071"/>
                    <a:pt x="754" y="1069"/>
                  </a:cubicBezTo>
                  <a:cubicBezTo>
                    <a:pt x="754" y="1068"/>
                    <a:pt x="756" y="1067"/>
                    <a:pt x="757" y="1067"/>
                  </a:cubicBezTo>
                  <a:lnTo>
                    <a:pt x="757" y="1067"/>
                  </a:lnTo>
                  <a:cubicBezTo>
                    <a:pt x="759" y="1068"/>
                    <a:pt x="760" y="1069"/>
                    <a:pt x="760" y="1071"/>
                  </a:cubicBezTo>
                  <a:cubicBezTo>
                    <a:pt x="759" y="1073"/>
                    <a:pt x="758" y="1074"/>
                    <a:pt x="756" y="1073"/>
                  </a:cubicBezTo>
                  <a:close/>
                  <a:moveTo>
                    <a:pt x="744" y="1071"/>
                  </a:moveTo>
                  <a:lnTo>
                    <a:pt x="744" y="1071"/>
                  </a:lnTo>
                  <a:cubicBezTo>
                    <a:pt x="742" y="1071"/>
                    <a:pt x="741" y="1069"/>
                    <a:pt x="741" y="1067"/>
                  </a:cubicBezTo>
                  <a:cubicBezTo>
                    <a:pt x="742" y="1066"/>
                    <a:pt x="743" y="1065"/>
                    <a:pt x="745" y="1065"/>
                  </a:cubicBezTo>
                  <a:lnTo>
                    <a:pt x="745" y="1065"/>
                  </a:lnTo>
                  <a:cubicBezTo>
                    <a:pt x="747" y="1066"/>
                    <a:pt x="748" y="1067"/>
                    <a:pt x="747" y="1069"/>
                  </a:cubicBezTo>
                  <a:cubicBezTo>
                    <a:pt x="747" y="1071"/>
                    <a:pt x="745" y="1072"/>
                    <a:pt x="744" y="1071"/>
                  </a:cubicBezTo>
                  <a:close/>
                  <a:moveTo>
                    <a:pt x="731" y="1069"/>
                  </a:moveTo>
                  <a:lnTo>
                    <a:pt x="731" y="1069"/>
                  </a:lnTo>
                  <a:cubicBezTo>
                    <a:pt x="730" y="1069"/>
                    <a:pt x="729" y="1067"/>
                    <a:pt x="729" y="1065"/>
                  </a:cubicBezTo>
                  <a:cubicBezTo>
                    <a:pt x="729" y="1064"/>
                    <a:pt x="731" y="1063"/>
                    <a:pt x="733" y="1063"/>
                  </a:cubicBezTo>
                  <a:lnTo>
                    <a:pt x="733" y="1063"/>
                  </a:lnTo>
                  <a:cubicBezTo>
                    <a:pt x="734" y="1064"/>
                    <a:pt x="735" y="1065"/>
                    <a:pt x="735" y="1067"/>
                  </a:cubicBezTo>
                  <a:cubicBezTo>
                    <a:pt x="735" y="1069"/>
                    <a:pt x="733" y="1070"/>
                    <a:pt x="731" y="1069"/>
                  </a:cubicBezTo>
                  <a:close/>
                  <a:moveTo>
                    <a:pt x="719" y="1067"/>
                  </a:moveTo>
                  <a:lnTo>
                    <a:pt x="719" y="1067"/>
                  </a:lnTo>
                  <a:cubicBezTo>
                    <a:pt x="717" y="1067"/>
                    <a:pt x="716" y="1065"/>
                    <a:pt x="717" y="1063"/>
                  </a:cubicBezTo>
                  <a:cubicBezTo>
                    <a:pt x="717" y="1061"/>
                    <a:pt x="719" y="1060"/>
                    <a:pt x="720" y="1061"/>
                  </a:cubicBezTo>
                  <a:lnTo>
                    <a:pt x="720" y="1061"/>
                  </a:lnTo>
                  <a:cubicBezTo>
                    <a:pt x="722" y="1061"/>
                    <a:pt x="723" y="1063"/>
                    <a:pt x="723" y="1065"/>
                  </a:cubicBezTo>
                  <a:cubicBezTo>
                    <a:pt x="722" y="1066"/>
                    <a:pt x="721" y="1067"/>
                    <a:pt x="719" y="1067"/>
                  </a:cubicBezTo>
                  <a:close/>
                  <a:moveTo>
                    <a:pt x="707" y="1065"/>
                  </a:moveTo>
                  <a:lnTo>
                    <a:pt x="707" y="1065"/>
                  </a:lnTo>
                  <a:cubicBezTo>
                    <a:pt x="705" y="1064"/>
                    <a:pt x="704" y="1062"/>
                    <a:pt x="704" y="1061"/>
                  </a:cubicBezTo>
                  <a:cubicBezTo>
                    <a:pt x="705" y="1059"/>
                    <a:pt x="706" y="1058"/>
                    <a:pt x="708" y="1059"/>
                  </a:cubicBezTo>
                  <a:lnTo>
                    <a:pt x="708" y="1059"/>
                  </a:lnTo>
                  <a:cubicBezTo>
                    <a:pt x="710" y="1059"/>
                    <a:pt x="711" y="1061"/>
                    <a:pt x="710" y="1062"/>
                  </a:cubicBezTo>
                  <a:cubicBezTo>
                    <a:pt x="710" y="1064"/>
                    <a:pt x="708" y="1065"/>
                    <a:pt x="707" y="1065"/>
                  </a:cubicBezTo>
                  <a:close/>
                  <a:moveTo>
                    <a:pt x="694" y="1062"/>
                  </a:moveTo>
                  <a:lnTo>
                    <a:pt x="694" y="1062"/>
                  </a:lnTo>
                  <a:cubicBezTo>
                    <a:pt x="693" y="1062"/>
                    <a:pt x="692" y="1060"/>
                    <a:pt x="692" y="1058"/>
                  </a:cubicBezTo>
                  <a:cubicBezTo>
                    <a:pt x="693" y="1057"/>
                    <a:pt x="694" y="1056"/>
                    <a:pt x="696" y="1056"/>
                  </a:cubicBezTo>
                  <a:lnTo>
                    <a:pt x="696" y="1056"/>
                  </a:lnTo>
                  <a:cubicBezTo>
                    <a:pt x="698" y="1057"/>
                    <a:pt x="699" y="1058"/>
                    <a:pt x="698" y="1060"/>
                  </a:cubicBezTo>
                  <a:cubicBezTo>
                    <a:pt x="698" y="1062"/>
                    <a:pt x="696" y="1063"/>
                    <a:pt x="694" y="1062"/>
                  </a:cubicBezTo>
                  <a:close/>
                  <a:moveTo>
                    <a:pt x="682" y="1060"/>
                  </a:moveTo>
                  <a:lnTo>
                    <a:pt x="682" y="1060"/>
                  </a:lnTo>
                  <a:cubicBezTo>
                    <a:pt x="680" y="1060"/>
                    <a:pt x="679" y="1058"/>
                    <a:pt x="680" y="1056"/>
                  </a:cubicBezTo>
                  <a:cubicBezTo>
                    <a:pt x="680" y="1054"/>
                    <a:pt x="682" y="1053"/>
                    <a:pt x="684" y="1054"/>
                  </a:cubicBezTo>
                  <a:lnTo>
                    <a:pt x="684" y="1054"/>
                  </a:lnTo>
                  <a:cubicBezTo>
                    <a:pt x="685" y="1054"/>
                    <a:pt x="686" y="1056"/>
                    <a:pt x="686" y="1058"/>
                  </a:cubicBezTo>
                  <a:cubicBezTo>
                    <a:pt x="685" y="1059"/>
                    <a:pt x="684" y="1060"/>
                    <a:pt x="682" y="1060"/>
                  </a:cubicBezTo>
                  <a:close/>
                  <a:moveTo>
                    <a:pt x="670" y="1057"/>
                  </a:moveTo>
                  <a:lnTo>
                    <a:pt x="670" y="1057"/>
                  </a:lnTo>
                  <a:cubicBezTo>
                    <a:pt x="668" y="1057"/>
                    <a:pt x="667" y="1055"/>
                    <a:pt x="668" y="1053"/>
                  </a:cubicBezTo>
                  <a:cubicBezTo>
                    <a:pt x="668" y="1052"/>
                    <a:pt x="670" y="1051"/>
                    <a:pt x="671" y="1051"/>
                  </a:cubicBezTo>
                  <a:lnTo>
                    <a:pt x="671" y="1051"/>
                  </a:lnTo>
                  <a:cubicBezTo>
                    <a:pt x="673" y="1052"/>
                    <a:pt x="674" y="1053"/>
                    <a:pt x="674" y="1055"/>
                  </a:cubicBezTo>
                  <a:cubicBezTo>
                    <a:pt x="673" y="1057"/>
                    <a:pt x="672" y="1058"/>
                    <a:pt x="670" y="1057"/>
                  </a:cubicBezTo>
                  <a:close/>
                  <a:moveTo>
                    <a:pt x="658" y="1055"/>
                  </a:moveTo>
                  <a:lnTo>
                    <a:pt x="658" y="1055"/>
                  </a:lnTo>
                  <a:cubicBezTo>
                    <a:pt x="656" y="1054"/>
                    <a:pt x="655" y="1052"/>
                    <a:pt x="655" y="1051"/>
                  </a:cubicBezTo>
                  <a:cubicBezTo>
                    <a:pt x="656" y="1049"/>
                    <a:pt x="657" y="1048"/>
                    <a:pt x="659" y="1049"/>
                  </a:cubicBezTo>
                  <a:lnTo>
                    <a:pt x="659" y="1049"/>
                  </a:lnTo>
                  <a:cubicBezTo>
                    <a:pt x="661" y="1049"/>
                    <a:pt x="662" y="1051"/>
                    <a:pt x="661" y="1052"/>
                  </a:cubicBezTo>
                  <a:cubicBezTo>
                    <a:pt x="661" y="1054"/>
                    <a:pt x="659" y="1055"/>
                    <a:pt x="658" y="1055"/>
                  </a:cubicBezTo>
                  <a:close/>
                  <a:moveTo>
                    <a:pt x="645" y="1052"/>
                  </a:moveTo>
                  <a:lnTo>
                    <a:pt x="645" y="1052"/>
                  </a:lnTo>
                  <a:cubicBezTo>
                    <a:pt x="644" y="1051"/>
                    <a:pt x="643" y="1050"/>
                    <a:pt x="643" y="1048"/>
                  </a:cubicBezTo>
                  <a:cubicBezTo>
                    <a:pt x="644" y="1046"/>
                    <a:pt x="645" y="1045"/>
                    <a:pt x="647" y="1046"/>
                  </a:cubicBezTo>
                  <a:lnTo>
                    <a:pt x="647" y="1046"/>
                  </a:lnTo>
                  <a:cubicBezTo>
                    <a:pt x="649" y="1046"/>
                    <a:pt x="650" y="1048"/>
                    <a:pt x="649" y="1050"/>
                  </a:cubicBezTo>
                  <a:cubicBezTo>
                    <a:pt x="649" y="1051"/>
                    <a:pt x="647" y="1052"/>
                    <a:pt x="645" y="1052"/>
                  </a:cubicBezTo>
                  <a:close/>
                  <a:moveTo>
                    <a:pt x="633" y="1049"/>
                  </a:moveTo>
                  <a:lnTo>
                    <a:pt x="633" y="1049"/>
                  </a:lnTo>
                  <a:cubicBezTo>
                    <a:pt x="632" y="1049"/>
                    <a:pt x="631" y="1047"/>
                    <a:pt x="631" y="1045"/>
                  </a:cubicBezTo>
                  <a:cubicBezTo>
                    <a:pt x="631" y="1044"/>
                    <a:pt x="633" y="1043"/>
                    <a:pt x="635" y="1043"/>
                  </a:cubicBezTo>
                  <a:lnTo>
                    <a:pt x="635" y="1043"/>
                  </a:lnTo>
                  <a:cubicBezTo>
                    <a:pt x="636" y="1044"/>
                    <a:pt x="637" y="1045"/>
                    <a:pt x="637" y="1047"/>
                  </a:cubicBezTo>
                  <a:cubicBezTo>
                    <a:pt x="637" y="1049"/>
                    <a:pt x="635" y="1050"/>
                    <a:pt x="633" y="1049"/>
                  </a:cubicBezTo>
                  <a:close/>
                  <a:moveTo>
                    <a:pt x="621" y="1046"/>
                  </a:moveTo>
                  <a:lnTo>
                    <a:pt x="621" y="1046"/>
                  </a:lnTo>
                  <a:cubicBezTo>
                    <a:pt x="619" y="1046"/>
                    <a:pt x="618" y="1044"/>
                    <a:pt x="619" y="1042"/>
                  </a:cubicBezTo>
                  <a:cubicBezTo>
                    <a:pt x="619" y="1041"/>
                    <a:pt x="621" y="1040"/>
                    <a:pt x="623" y="1040"/>
                  </a:cubicBezTo>
                  <a:lnTo>
                    <a:pt x="623" y="1040"/>
                  </a:lnTo>
                  <a:cubicBezTo>
                    <a:pt x="624" y="1040"/>
                    <a:pt x="625" y="1042"/>
                    <a:pt x="625" y="1044"/>
                  </a:cubicBezTo>
                  <a:cubicBezTo>
                    <a:pt x="624" y="1046"/>
                    <a:pt x="623" y="1047"/>
                    <a:pt x="621" y="1046"/>
                  </a:cubicBezTo>
                  <a:close/>
                  <a:moveTo>
                    <a:pt x="609" y="1043"/>
                  </a:moveTo>
                  <a:lnTo>
                    <a:pt x="609" y="1043"/>
                  </a:lnTo>
                  <a:cubicBezTo>
                    <a:pt x="607" y="1043"/>
                    <a:pt x="606" y="1041"/>
                    <a:pt x="607" y="1039"/>
                  </a:cubicBezTo>
                  <a:cubicBezTo>
                    <a:pt x="607" y="1038"/>
                    <a:pt x="609" y="1037"/>
                    <a:pt x="610" y="1037"/>
                  </a:cubicBezTo>
                  <a:lnTo>
                    <a:pt x="610" y="1037"/>
                  </a:lnTo>
                  <a:cubicBezTo>
                    <a:pt x="612" y="1037"/>
                    <a:pt x="613" y="1039"/>
                    <a:pt x="613" y="1041"/>
                  </a:cubicBezTo>
                  <a:cubicBezTo>
                    <a:pt x="612" y="1043"/>
                    <a:pt x="611" y="1044"/>
                    <a:pt x="609" y="1043"/>
                  </a:cubicBezTo>
                  <a:close/>
                  <a:moveTo>
                    <a:pt x="597" y="1040"/>
                  </a:moveTo>
                  <a:lnTo>
                    <a:pt x="597" y="1040"/>
                  </a:lnTo>
                  <a:cubicBezTo>
                    <a:pt x="595" y="1040"/>
                    <a:pt x="594" y="1038"/>
                    <a:pt x="595" y="1036"/>
                  </a:cubicBezTo>
                  <a:cubicBezTo>
                    <a:pt x="595" y="1035"/>
                    <a:pt x="597" y="1034"/>
                    <a:pt x="598" y="1034"/>
                  </a:cubicBezTo>
                  <a:lnTo>
                    <a:pt x="598" y="1034"/>
                  </a:lnTo>
                  <a:cubicBezTo>
                    <a:pt x="600" y="1034"/>
                    <a:pt x="601" y="1036"/>
                    <a:pt x="601" y="1038"/>
                  </a:cubicBezTo>
                  <a:cubicBezTo>
                    <a:pt x="600" y="1039"/>
                    <a:pt x="598" y="1040"/>
                    <a:pt x="597" y="1040"/>
                  </a:cubicBezTo>
                  <a:close/>
                  <a:moveTo>
                    <a:pt x="585" y="1037"/>
                  </a:moveTo>
                  <a:lnTo>
                    <a:pt x="585" y="1037"/>
                  </a:lnTo>
                  <a:cubicBezTo>
                    <a:pt x="583" y="1037"/>
                    <a:pt x="582" y="1035"/>
                    <a:pt x="582" y="1033"/>
                  </a:cubicBezTo>
                  <a:cubicBezTo>
                    <a:pt x="583" y="1031"/>
                    <a:pt x="585" y="1030"/>
                    <a:pt x="586" y="1031"/>
                  </a:cubicBezTo>
                  <a:lnTo>
                    <a:pt x="586" y="1031"/>
                  </a:lnTo>
                  <a:cubicBezTo>
                    <a:pt x="588" y="1031"/>
                    <a:pt x="589" y="1033"/>
                    <a:pt x="589" y="1035"/>
                  </a:cubicBezTo>
                  <a:cubicBezTo>
                    <a:pt x="588" y="1036"/>
                    <a:pt x="586" y="1037"/>
                    <a:pt x="585" y="1037"/>
                  </a:cubicBezTo>
                  <a:close/>
                  <a:moveTo>
                    <a:pt x="573" y="1034"/>
                  </a:moveTo>
                  <a:lnTo>
                    <a:pt x="573" y="1034"/>
                  </a:lnTo>
                  <a:cubicBezTo>
                    <a:pt x="571" y="1033"/>
                    <a:pt x="570" y="1031"/>
                    <a:pt x="570" y="1030"/>
                  </a:cubicBezTo>
                  <a:cubicBezTo>
                    <a:pt x="571" y="1028"/>
                    <a:pt x="573" y="1027"/>
                    <a:pt x="574" y="1027"/>
                  </a:cubicBezTo>
                  <a:lnTo>
                    <a:pt x="574" y="1028"/>
                  </a:lnTo>
                  <a:cubicBezTo>
                    <a:pt x="576" y="1028"/>
                    <a:pt x="577" y="1030"/>
                    <a:pt x="576" y="1031"/>
                  </a:cubicBezTo>
                  <a:cubicBezTo>
                    <a:pt x="576" y="1033"/>
                    <a:pt x="574" y="1034"/>
                    <a:pt x="573" y="1034"/>
                  </a:cubicBezTo>
                  <a:close/>
                  <a:moveTo>
                    <a:pt x="561" y="1030"/>
                  </a:moveTo>
                  <a:lnTo>
                    <a:pt x="561" y="1030"/>
                  </a:lnTo>
                  <a:cubicBezTo>
                    <a:pt x="559" y="1030"/>
                    <a:pt x="558" y="1028"/>
                    <a:pt x="558" y="1026"/>
                  </a:cubicBezTo>
                  <a:cubicBezTo>
                    <a:pt x="559" y="1025"/>
                    <a:pt x="560" y="1024"/>
                    <a:pt x="562" y="1024"/>
                  </a:cubicBezTo>
                  <a:lnTo>
                    <a:pt x="562" y="1024"/>
                  </a:lnTo>
                  <a:cubicBezTo>
                    <a:pt x="564" y="1025"/>
                    <a:pt x="565" y="1026"/>
                    <a:pt x="564" y="1028"/>
                  </a:cubicBezTo>
                  <a:cubicBezTo>
                    <a:pt x="564" y="1030"/>
                    <a:pt x="562" y="1031"/>
                    <a:pt x="561" y="1030"/>
                  </a:cubicBezTo>
                  <a:close/>
                  <a:moveTo>
                    <a:pt x="549" y="1027"/>
                  </a:moveTo>
                  <a:lnTo>
                    <a:pt x="549" y="1027"/>
                  </a:lnTo>
                  <a:cubicBezTo>
                    <a:pt x="547" y="1026"/>
                    <a:pt x="546" y="1025"/>
                    <a:pt x="546" y="1023"/>
                  </a:cubicBezTo>
                  <a:cubicBezTo>
                    <a:pt x="547" y="1021"/>
                    <a:pt x="548" y="1020"/>
                    <a:pt x="550" y="1021"/>
                  </a:cubicBezTo>
                  <a:lnTo>
                    <a:pt x="550" y="1021"/>
                  </a:lnTo>
                  <a:cubicBezTo>
                    <a:pt x="552" y="1021"/>
                    <a:pt x="553" y="1023"/>
                    <a:pt x="552" y="1025"/>
                  </a:cubicBezTo>
                  <a:cubicBezTo>
                    <a:pt x="552" y="1026"/>
                    <a:pt x="550" y="1027"/>
                    <a:pt x="549" y="1027"/>
                  </a:cubicBezTo>
                  <a:close/>
                  <a:moveTo>
                    <a:pt x="537" y="1023"/>
                  </a:moveTo>
                  <a:lnTo>
                    <a:pt x="537" y="1023"/>
                  </a:lnTo>
                  <a:cubicBezTo>
                    <a:pt x="535" y="1023"/>
                    <a:pt x="534" y="1021"/>
                    <a:pt x="534" y="1019"/>
                  </a:cubicBezTo>
                  <a:cubicBezTo>
                    <a:pt x="535" y="1018"/>
                    <a:pt x="536" y="1017"/>
                    <a:pt x="538" y="1017"/>
                  </a:cubicBezTo>
                  <a:lnTo>
                    <a:pt x="538" y="1017"/>
                  </a:lnTo>
                  <a:cubicBezTo>
                    <a:pt x="540" y="1018"/>
                    <a:pt x="541" y="1019"/>
                    <a:pt x="540" y="1021"/>
                  </a:cubicBezTo>
                  <a:cubicBezTo>
                    <a:pt x="540" y="1023"/>
                    <a:pt x="538" y="1024"/>
                    <a:pt x="537" y="1023"/>
                  </a:cubicBezTo>
                  <a:close/>
                  <a:moveTo>
                    <a:pt x="525" y="1019"/>
                  </a:moveTo>
                  <a:lnTo>
                    <a:pt x="525" y="1019"/>
                  </a:lnTo>
                  <a:cubicBezTo>
                    <a:pt x="523" y="1019"/>
                    <a:pt x="522" y="1017"/>
                    <a:pt x="522" y="1016"/>
                  </a:cubicBezTo>
                  <a:cubicBezTo>
                    <a:pt x="523" y="1014"/>
                    <a:pt x="525" y="1013"/>
                    <a:pt x="526" y="1013"/>
                  </a:cubicBezTo>
                  <a:lnTo>
                    <a:pt x="526" y="1013"/>
                  </a:lnTo>
                  <a:cubicBezTo>
                    <a:pt x="528" y="1014"/>
                    <a:pt x="529" y="1015"/>
                    <a:pt x="528" y="1017"/>
                  </a:cubicBezTo>
                  <a:cubicBezTo>
                    <a:pt x="528" y="1019"/>
                    <a:pt x="526" y="1020"/>
                    <a:pt x="525" y="1019"/>
                  </a:cubicBezTo>
                  <a:close/>
                  <a:moveTo>
                    <a:pt x="513" y="1016"/>
                  </a:moveTo>
                  <a:lnTo>
                    <a:pt x="513" y="1016"/>
                  </a:lnTo>
                  <a:cubicBezTo>
                    <a:pt x="511" y="1015"/>
                    <a:pt x="510" y="1014"/>
                    <a:pt x="510" y="1012"/>
                  </a:cubicBezTo>
                  <a:cubicBezTo>
                    <a:pt x="511" y="1010"/>
                    <a:pt x="513" y="1009"/>
                    <a:pt x="514" y="1010"/>
                  </a:cubicBezTo>
                  <a:lnTo>
                    <a:pt x="514" y="1010"/>
                  </a:lnTo>
                  <a:cubicBezTo>
                    <a:pt x="516" y="1010"/>
                    <a:pt x="517" y="1012"/>
                    <a:pt x="517" y="1013"/>
                  </a:cubicBezTo>
                  <a:cubicBezTo>
                    <a:pt x="516" y="1015"/>
                    <a:pt x="514" y="1016"/>
                    <a:pt x="513" y="1016"/>
                  </a:cubicBezTo>
                  <a:close/>
                  <a:moveTo>
                    <a:pt x="501" y="1012"/>
                  </a:moveTo>
                  <a:lnTo>
                    <a:pt x="501" y="1012"/>
                  </a:lnTo>
                  <a:cubicBezTo>
                    <a:pt x="499" y="1011"/>
                    <a:pt x="498" y="1010"/>
                    <a:pt x="499" y="1008"/>
                  </a:cubicBezTo>
                  <a:cubicBezTo>
                    <a:pt x="499" y="1006"/>
                    <a:pt x="501" y="1005"/>
                    <a:pt x="502" y="1006"/>
                  </a:cubicBezTo>
                  <a:lnTo>
                    <a:pt x="502" y="1006"/>
                  </a:lnTo>
                  <a:cubicBezTo>
                    <a:pt x="504" y="1006"/>
                    <a:pt x="505" y="1008"/>
                    <a:pt x="505" y="1010"/>
                  </a:cubicBezTo>
                  <a:cubicBezTo>
                    <a:pt x="504" y="1011"/>
                    <a:pt x="503" y="1012"/>
                    <a:pt x="501" y="1012"/>
                  </a:cubicBezTo>
                  <a:close/>
                  <a:moveTo>
                    <a:pt x="488" y="1008"/>
                  </a:moveTo>
                  <a:lnTo>
                    <a:pt x="488" y="1008"/>
                  </a:lnTo>
                  <a:cubicBezTo>
                    <a:pt x="487" y="1007"/>
                    <a:pt x="486" y="1005"/>
                    <a:pt x="487" y="1003"/>
                  </a:cubicBezTo>
                  <a:cubicBezTo>
                    <a:pt x="488" y="1002"/>
                    <a:pt x="490" y="1001"/>
                    <a:pt x="491" y="1002"/>
                  </a:cubicBezTo>
                  <a:lnTo>
                    <a:pt x="491" y="1002"/>
                  </a:lnTo>
                  <a:cubicBezTo>
                    <a:pt x="493" y="1003"/>
                    <a:pt x="493" y="1005"/>
                    <a:pt x="493" y="1006"/>
                  </a:cubicBezTo>
                  <a:cubicBezTo>
                    <a:pt x="492" y="1008"/>
                    <a:pt x="490" y="1008"/>
                    <a:pt x="488" y="1008"/>
                  </a:cubicBezTo>
                  <a:close/>
                  <a:moveTo>
                    <a:pt x="477" y="1003"/>
                  </a:moveTo>
                  <a:lnTo>
                    <a:pt x="477" y="1003"/>
                  </a:lnTo>
                  <a:cubicBezTo>
                    <a:pt x="475" y="1003"/>
                    <a:pt x="474" y="1001"/>
                    <a:pt x="475" y="999"/>
                  </a:cubicBezTo>
                  <a:cubicBezTo>
                    <a:pt x="476" y="998"/>
                    <a:pt x="478" y="997"/>
                    <a:pt x="479" y="998"/>
                  </a:cubicBezTo>
                  <a:lnTo>
                    <a:pt x="479" y="998"/>
                  </a:lnTo>
                  <a:cubicBezTo>
                    <a:pt x="481" y="999"/>
                    <a:pt x="482" y="1001"/>
                    <a:pt x="481" y="1002"/>
                  </a:cubicBezTo>
                  <a:cubicBezTo>
                    <a:pt x="480" y="1004"/>
                    <a:pt x="478" y="1004"/>
                    <a:pt x="477" y="1003"/>
                  </a:cubicBezTo>
                  <a:close/>
                  <a:moveTo>
                    <a:pt x="465" y="999"/>
                  </a:moveTo>
                  <a:lnTo>
                    <a:pt x="465" y="999"/>
                  </a:lnTo>
                  <a:cubicBezTo>
                    <a:pt x="463" y="999"/>
                    <a:pt x="463" y="997"/>
                    <a:pt x="463" y="995"/>
                  </a:cubicBezTo>
                  <a:cubicBezTo>
                    <a:pt x="464" y="994"/>
                    <a:pt x="466" y="993"/>
                    <a:pt x="468" y="994"/>
                  </a:cubicBezTo>
                  <a:lnTo>
                    <a:pt x="468" y="994"/>
                  </a:lnTo>
                  <a:cubicBezTo>
                    <a:pt x="469" y="995"/>
                    <a:pt x="470" y="996"/>
                    <a:pt x="469" y="998"/>
                  </a:cubicBezTo>
                  <a:cubicBezTo>
                    <a:pt x="468" y="999"/>
                    <a:pt x="466" y="1000"/>
                    <a:pt x="465" y="999"/>
                  </a:cubicBezTo>
                  <a:close/>
                  <a:moveTo>
                    <a:pt x="453" y="995"/>
                  </a:moveTo>
                  <a:lnTo>
                    <a:pt x="453" y="995"/>
                  </a:lnTo>
                  <a:cubicBezTo>
                    <a:pt x="451" y="994"/>
                    <a:pt x="451" y="992"/>
                    <a:pt x="452" y="991"/>
                  </a:cubicBezTo>
                  <a:cubicBezTo>
                    <a:pt x="453" y="989"/>
                    <a:pt x="455" y="989"/>
                    <a:pt x="456" y="990"/>
                  </a:cubicBezTo>
                  <a:lnTo>
                    <a:pt x="456" y="990"/>
                  </a:lnTo>
                  <a:cubicBezTo>
                    <a:pt x="458" y="991"/>
                    <a:pt x="458" y="993"/>
                    <a:pt x="457" y="994"/>
                  </a:cubicBezTo>
                  <a:cubicBezTo>
                    <a:pt x="456" y="995"/>
                    <a:pt x="454" y="996"/>
                    <a:pt x="453" y="995"/>
                  </a:cubicBezTo>
                  <a:close/>
                  <a:moveTo>
                    <a:pt x="441" y="990"/>
                  </a:moveTo>
                  <a:lnTo>
                    <a:pt x="441" y="990"/>
                  </a:lnTo>
                  <a:cubicBezTo>
                    <a:pt x="440" y="989"/>
                    <a:pt x="439" y="987"/>
                    <a:pt x="440" y="986"/>
                  </a:cubicBezTo>
                  <a:cubicBezTo>
                    <a:pt x="441" y="985"/>
                    <a:pt x="443" y="984"/>
                    <a:pt x="444" y="985"/>
                  </a:cubicBezTo>
                  <a:lnTo>
                    <a:pt x="444" y="985"/>
                  </a:lnTo>
                  <a:cubicBezTo>
                    <a:pt x="446" y="986"/>
                    <a:pt x="446" y="988"/>
                    <a:pt x="445" y="990"/>
                  </a:cubicBezTo>
                  <a:cubicBezTo>
                    <a:pt x="444" y="991"/>
                    <a:pt x="442" y="991"/>
                    <a:pt x="441" y="990"/>
                  </a:cubicBezTo>
                  <a:close/>
                  <a:moveTo>
                    <a:pt x="429" y="986"/>
                  </a:moveTo>
                  <a:lnTo>
                    <a:pt x="429" y="986"/>
                  </a:lnTo>
                  <a:cubicBezTo>
                    <a:pt x="428" y="985"/>
                    <a:pt x="428" y="983"/>
                    <a:pt x="428" y="982"/>
                  </a:cubicBezTo>
                  <a:cubicBezTo>
                    <a:pt x="429" y="980"/>
                    <a:pt x="431" y="980"/>
                    <a:pt x="433" y="981"/>
                  </a:cubicBezTo>
                  <a:lnTo>
                    <a:pt x="433" y="981"/>
                  </a:lnTo>
                  <a:cubicBezTo>
                    <a:pt x="434" y="982"/>
                    <a:pt x="435" y="984"/>
                    <a:pt x="434" y="985"/>
                  </a:cubicBezTo>
                  <a:cubicBezTo>
                    <a:pt x="433" y="986"/>
                    <a:pt x="431" y="987"/>
                    <a:pt x="429" y="986"/>
                  </a:cubicBezTo>
                  <a:close/>
                  <a:moveTo>
                    <a:pt x="418" y="981"/>
                  </a:moveTo>
                  <a:lnTo>
                    <a:pt x="418" y="981"/>
                  </a:lnTo>
                  <a:cubicBezTo>
                    <a:pt x="416" y="980"/>
                    <a:pt x="416" y="978"/>
                    <a:pt x="417" y="977"/>
                  </a:cubicBezTo>
                  <a:cubicBezTo>
                    <a:pt x="418" y="976"/>
                    <a:pt x="420" y="975"/>
                    <a:pt x="421" y="976"/>
                  </a:cubicBezTo>
                  <a:lnTo>
                    <a:pt x="421" y="976"/>
                  </a:lnTo>
                  <a:cubicBezTo>
                    <a:pt x="423" y="977"/>
                    <a:pt x="423" y="979"/>
                    <a:pt x="422" y="981"/>
                  </a:cubicBezTo>
                  <a:cubicBezTo>
                    <a:pt x="421" y="982"/>
                    <a:pt x="419" y="982"/>
                    <a:pt x="418" y="981"/>
                  </a:cubicBezTo>
                  <a:close/>
                  <a:moveTo>
                    <a:pt x="406" y="977"/>
                  </a:moveTo>
                  <a:lnTo>
                    <a:pt x="406" y="977"/>
                  </a:lnTo>
                  <a:cubicBezTo>
                    <a:pt x="405" y="976"/>
                    <a:pt x="404" y="974"/>
                    <a:pt x="405" y="972"/>
                  </a:cubicBezTo>
                  <a:cubicBezTo>
                    <a:pt x="406" y="971"/>
                    <a:pt x="408" y="970"/>
                    <a:pt x="410" y="971"/>
                  </a:cubicBezTo>
                  <a:lnTo>
                    <a:pt x="410" y="971"/>
                  </a:lnTo>
                  <a:cubicBezTo>
                    <a:pt x="411" y="972"/>
                    <a:pt x="411" y="974"/>
                    <a:pt x="410" y="976"/>
                  </a:cubicBezTo>
                  <a:cubicBezTo>
                    <a:pt x="410" y="977"/>
                    <a:pt x="408" y="977"/>
                    <a:pt x="406" y="977"/>
                  </a:cubicBezTo>
                  <a:close/>
                  <a:moveTo>
                    <a:pt x="395" y="972"/>
                  </a:moveTo>
                  <a:lnTo>
                    <a:pt x="395" y="972"/>
                  </a:lnTo>
                  <a:cubicBezTo>
                    <a:pt x="393" y="971"/>
                    <a:pt x="393" y="969"/>
                    <a:pt x="394" y="967"/>
                  </a:cubicBezTo>
                  <a:cubicBezTo>
                    <a:pt x="395" y="966"/>
                    <a:pt x="397" y="965"/>
                    <a:pt x="398" y="966"/>
                  </a:cubicBezTo>
                  <a:lnTo>
                    <a:pt x="398" y="966"/>
                  </a:lnTo>
                  <a:cubicBezTo>
                    <a:pt x="400" y="967"/>
                    <a:pt x="400" y="969"/>
                    <a:pt x="399" y="971"/>
                  </a:cubicBezTo>
                  <a:cubicBezTo>
                    <a:pt x="398" y="972"/>
                    <a:pt x="396" y="973"/>
                    <a:pt x="395" y="972"/>
                  </a:cubicBezTo>
                  <a:close/>
                  <a:moveTo>
                    <a:pt x="383" y="967"/>
                  </a:moveTo>
                  <a:lnTo>
                    <a:pt x="383" y="967"/>
                  </a:lnTo>
                  <a:cubicBezTo>
                    <a:pt x="382" y="966"/>
                    <a:pt x="381" y="964"/>
                    <a:pt x="382" y="962"/>
                  </a:cubicBezTo>
                  <a:cubicBezTo>
                    <a:pt x="383" y="961"/>
                    <a:pt x="385" y="961"/>
                    <a:pt x="387" y="962"/>
                  </a:cubicBezTo>
                  <a:lnTo>
                    <a:pt x="387" y="962"/>
                  </a:lnTo>
                  <a:cubicBezTo>
                    <a:pt x="388" y="962"/>
                    <a:pt x="388" y="964"/>
                    <a:pt x="387" y="966"/>
                  </a:cubicBezTo>
                  <a:cubicBezTo>
                    <a:pt x="387" y="967"/>
                    <a:pt x="385" y="968"/>
                    <a:pt x="383" y="967"/>
                  </a:cubicBezTo>
                  <a:close/>
                  <a:moveTo>
                    <a:pt x="372" y="962"/>
                  </a:moveTo>
                  <a:lnTo>
                    <a:pt x="372" y="962"/>
                  </a:lnTo>
                  <a:cubicBezTo>
                    <a:pt x="370" y="961"/>
                    <a:pt x="370" y="959"/>
                    <a:pt x="371" y="957"/>
                  </a:cubicBezTo>
                  <a:cubicBezTo>
                    <a:pt x="372" y="956"/>
                    <a:pt x="374" y="955"/>
                    <a:pt x="375" y="956"/>
                  </a:cubicBezTo>
                  <a:lnTo>
                    <a:pt x="375" y="956"/>
                  </a:lnTo>
                  <a:cubicBezTo>
                    <a:pt x="377" y="957"/>
                    <a:pt x="377" y="959"/>
                    <a:pt x="376" y="961"/>
                  </a:cubicBezTo>
                  <a:cubicBezTo>
                    <a:pt x="375" y="962"/>
                    <a:pt x="373" y="963"/>
                    <a:pt x="372" y="962"/>
                  </a:cubicBezTo>
                  <a:close/>
                  <a:moveTo>
                    <a:pt x="360" y="956"/>
                  </a:moveTo>
                  <a:lnTo>
                    <a:pt x="360" y="956"/>
                  </a:lnTo>
                  <a:cubicBezTo>
                    <a:pt x="359" y="955"/>
                    <a:pt x="359" y="953"/>
                    <a:pt x="360" y="952"/>
                  </a:cubicBezTo>
                  <a:cubicBezTo>
                    <a:pt x="360" y="951"/>
                    <a:pt x="362" y="950"/>
                    <a:pt x="364" y="951"/>
                  </a:cubicBezTo>
                  <a:lnTo>
                    <a:pt x="364" y="951"/>
                  </a:lnTo>
                  <a:cubicBezTo>
                    <a:pt x="365" y="952"/>
                    <a:pt x="366" y="954"/>
                    <a:pt x="365" y="955"/>
                  </a:cubicBezTo>
                  <a:cubicBezTo>
                    <a:pt x="364" y="957"/>
                    <a:pt x="362" y="957"/>
                    <a:pt x="360" y="956"/>
                  </a:cubicBezTo>
                  <a:close/>
                  <a:moveTo>
                    <a:pt x="349" y="951"/>
                  </a:moveTo>
                  <a:lnTo>
                    <a:pt x="349" y="951"/>
                  </a:lnTo>
                  <a:cubicBezTo>
                    <a:pt x="348" y="950"/>
                    <a:pt x="347" y="948"/>
                    <a:pt x="348" y="947"/>
                  </a:cubicBezTo>
                  <a:cubicBezTo>
                    <a:pt x="349" y="945"/>
                    <a:pt x="351" y="945"/>
                    <a:pt x="353" y="946"/>
                  </a:cubicBezTo>
                  <a:lnTo>
                    <a:pt x="353" y="946"/>
                  </a:lnTo>
                  <a:cubicBezTo>
                    <a:pt x="354" y="947"/>
                    <a:pt x="354" y="949"/>
                    <a:pt x="353" y="950"/>
                  </a:cubicBezTo>
                  <a:cubicBezTo>
                    <a:pt x="352" y="952"/>
                    <a:pt x="350" y="952"/>
                    <a:pt x="349" y="951"/>
                  </a:cubicBezTo>
                  <a:close/>
                  <a:moveTo>
                    <a:pt x="338" y="946"/>
                  </a:moveTo>
                  <a:lnTo>
                    <a:pt x="338" y="946"/>
                  </a:lnTo>
                  <a:cubicBezTo>
                    <a:pt x="336" y="945"/>
                    <a:pt x="336" y="943"/>
                    <a:pt x="337" y="941"/>
                  </a:cubicBezTo>
                  <a:cubicBezTo>
                    <a:pt x="338" y="940"/>
                    <a:pt x="340" y="940"/>
                    <a:pt x="341" y="941"/>
                  </a:cubicBezTo>
                  <a:lnTo>
                    <a:pt x="341" y="941"/>
                  </a:lnTo>
                  <a:cubicBezTo>
                    <a:pt x="343" y="941"/>
                    <a:pt x="343" y="943"/>
                    <a:pt x="342" y="945"/>
                  </a:cubicBezTo>
                  <a:cubicBezTo>
                    <a:pt x="341" y="946"/>
                    <a:pt x="339" y="947"/>
                    <a:pt x="338" y="946"/>
                  </a:cubicBezTo>
                  <a:close/>
                  <a:moveTo>
                    <a:pt x="327" y="940"/>
                  </a:moveTo>
                  <a:lnTo>
                    <a:pt x="327" y="940"/>
                  </a:lnTo>
                  <a:cubicBezTo>
                    <a:pt x="325" y="939"/>
                    <a:pt x="325" y="937"/>
                    <a:pt x="326" y="936"/>
                  </a:cubicBezTo>
                  <a:cubicBezTo>
                    <a:pt x="327" y="934"/>
                    <a:pt x="329" y="934"/>
                    <a:pt x="330" y="935"/>
                  </a:cubicBezTo>
                  <a:lnTo>
                    <a:pt x="330" y="935"/>
                  </a:lnTo>
                  <a:cubicBezTo>
                    <a:pt x="332" y="936"/>
                    <a:pt x="332" y="938"/>
                    <a:pt x="331" y="939"/>
                  </a:cubicBezTo>
                  <a:cubicBezTo>
                    <a:pt x="330" y="941"/>
                    <a:pt x="328" y="941"/>
                    <a:pt x="327" y="940"/>
                  </a:cubicBezTo>
                  <a:close/>
                  <a:moveTo>
                    <a:pt x="316" y="934"/>
                  </a:moveTo>
                  <a:lnTo>
                    <a:pt x="315" y="934"/>
                  </a:lnTo>
                  <a:cubicBezTo>
                    <a:pt x="314" y="933"/>
                    <a:pt x="314" y="931"/>
                    <a:pt x="315" y="930"/>
                  </a:cubicBezTo>
                  <a:cubicBezTo>
                    <a:pt x="316" y="928"/>
                    <a:pt x="318" y="928"/>
                    <a:pt x="319" y="929"/>
                  </a:cubicBezTo>
                  <a:lnTo>
                    <a:pt x="319" y="929"/>
                  </a:lnTo>
                  <a:cubicBezTo>
                    <a:pt x="320" y="930"/>
                    <a:pt x="321" y="932"/>
                    <a:pt x="320" y="933"/>
                  </a:cubicBezTo>
                  <a:cubicBezTo>
                    <a:pt x="319" y="935"/>
                    <a:pt x="317" y="935"/>
                    <a:pt x="316" y="934"/>
                  </a:cubicBezTo>
                  <a:close/>
                  <a:moveTo>
                    <a:pt x="304" y="929"/>
                  </a:moveTo>
                  <a:lnTo>
                    <a:pt x="304" y="929"/>
                  </a:lnTo>
                  <a:cubicBezTo>
                    <a:pt x="303" y="928"/>
                    <a:pt x="303" y="926"/>
                    <a:pt x="304" y="924"/>
                  </a:cubicBezTo>
                  <a:cubicBezTo>
                    <a:pt x="304" y="923"/>
                    <a:pt x="306" y="922"/>
                    <a:pt x="308" y="923"/>
                  </a:cubicBezTo>
                  <a:lnTo>
                    <a:pt x="308" y="923"/>
                  </a:lnTo>
                  <a:cubicBezTo>
                    <a:pt x="309" y="924"/>
                    <a:pt x="310" y="926"/>
                    <a:pt x="309" y="928"/>
                  </a:cubicBezTo>
                  <a:cubicBezTo>
                    <a:pt x="308" y="929"/>
                    <a:pt x="306" y="929"/>
                    <a:pt x="304" y="929"/>
                  </a:cubicBezTo>
                  <a:close/>
                  <a:moveTo>
                    <a:pt x="293" y="922"/>
                  </a:moveTo>
                  <a:lnTo>
                    <a:pt x="293" y="922"/>
                  </a:lnTo>
                  <a:cubicBezTo>
                    <a:pt x="292" y="922"/>
                    <a:pt x="292" y="920"/>
                    <a:pt x="293" y="918"/>
                  </a:cubicBezTo>
                  <a:cubicBezTo>
                    <a:pt x="294" y="917"/>
                    <a:pt x="295" y="916"/>
                    <a:pt x="297" y="917"/>
                  </a:cubicBezTo>
                  <a:lnTo>
                    <a:pt x="297" y="917"/>
                  </a:lnTo>
                  <a:cubicBezTo>
                    <a:pt x="298" y="918"/>
                    <a:pt x="299" y="920"/>
                    <a:pt x="298" y="922"/>
                  </a:cubicBezTo>
                  <a:cubicBezTo>
                    <a:pt x="297" y="923"/>
                    <a:pt x="295" y="923"/>
                    <a:pt x="293" y="922"/>
                  </a:cubicBezTo>
                  <a:close/>
                  <a:moveTo>
                    <a:pt x="283" y="916"/>
                  </a:moveTo>
                  <a:lnTo>
                    <a:pt x="283" y="916"/>
                  </a:lnTo>
                  <a:cubicBezTo>
                    <a:pt x="281" y="915"/>
                    <a:pt x="281" y="913"/>
                    <a:pt x="282" y="912"/>
                  </a:cubicBezTo>
                  <a:cubicBezTo>
                    <a:pt x="283" y="911"/>
                    <a:pt x="285" y="910"/>
                    <a:pt x="286" y="911"/>
                  </a:cubicBezTo>
                  <a:lnTo>
                    <a:pt x="286" y="911"/>
                  </a:lnTo>
                  <a:cubicBezTo>
                    <a:pt x="287" y="912"/>
                    <a:pt x="288" y="914"/>
                    <a:pt x="287" y="915"/>
                  </a:cubicBezTo>
                  <a:cubicBezTo>
                    <a:pt x="286" y="917"/>
                    <a:pt x="284" y="917"/>
                    <a:pt x="283" y="916"/>
                  </a:cubicBezTo>
                  <a:close/>
                  <a:moveTo>
                    <a:pt x="272" y="910"/>
                  </a:moveTo>
                  <a:lnTo>
                    <a:pt x="272" y="910"/>
                  </a:lnTo>
                  <a:cubicBezTo>
                    <a:pt x="270" y="909"/>
                    <a:pt x="270" y="907"/>
                    <a:pt x="271" y="906"/>
                  </a:cubicBezTo>
                  <a:cubicBezTo>
                    <a:pt x="272" y="904"/>
                    <a:pt x="274" y="904"/>
                    <a:pt x="275" y="905"/>
                  </a:cubicBezTo>
                  <a:lnTo>
                    <a:pt x="275" y="905"/>
                  </a:lnTo>
                  <a:cubicBezTo>
                    <a:pt x="277" y="906"/>
                    <a:pt x="277" y="908"/>
                    <a:pt x="276" y="909"/>
                  </a:cubicBezTo>
                  <a:cubicBezTo>
                    <a:pt x="275" y="911"/>
                    <a:pt x="273" y="911"/>
                    <a:pt x="272" y="910"/>
                  </a:cubicBezTo>
                  <a:close/>
                  <a:moveTo>
                    <a:pt x="261" y="904"/>
                  </a:moveTo>
                  <a:lnTo>
                    <a:pt x="261" y="904"/>
                  </a:lnTo>
                  <a:cubicBezTo>
                    <a:pt x="260" y="903"/>
                    <a:pt x="259" y="901"/>
                    <a:pt x="260" y="899"/>
                  </a:cubicBezTo>
                  <a:cubicBezTo>
                    <a:pt x="261" y="898"/>
                    <a:pt x="263" y="898"/>
                    <a:pt x="264" y="899"/>
                  </a:cubicBezTo>
                  <a:lnTo>
                    <a:pt x="264" y="899"/>
                  </a:lnTo>
                  <a:cubicBezTo>
                    <a:pt x="266" y="899"/>
                    <a:pt x="266" y="901"/>
                    <a:pt x="265" y="903"/>
                  </a:cubicBezTo>
                  <a:cubicBezTo>
                    <a:pt x="264" y="904"/>
                    <a:pt x="262" y="905"/>
                    <a:pt x="261" y="904"/>
                  </a:cubicBezTo>
                  <a:close/>
                  <a:moveTo>
                    <a:pt x="250" y="897"/>
                  </a:moveTo>
                  <a:lnTo>
                    <a:pt x="250" y="897"/>
                  </a:lnTo>
                  <a:cubicBezTo>
                    <a:pt x="249" y="896"/>
                    <a:pt x="249" y="894"/>
                    <a:pt x="249" y="893"/>
                  </a:cubicBezTo>
                  <a:cubicBezTo>
                    <a:pt x="250" y="891"/>
                    <a:pt x="252" y="891"/>
                    <a:pt x="254" y="892"/>
                  </a:cubicBezTo>
                  <a:lnTo>
                    <a:pt x="254" y="892"/>
                  </a:lnTo>
                  <a:cubicBezTo>
                    <a:pt x="255" y="893"/>
                    <a:pt x="256" y="895"/>
                    <a:pt x="255" y="896"/>
                  </a:cubicBezTo>
                  <a:cubicBezTo>
                    <a:pt x="254" y="898"/>
                    <a:pt x="252" y="898"/>
                    <a:pt x="250" y="897"/>
                  </a:cubicBezTo>
                  <a:close/>
                  <a:moveTo>
                    <a:pt x="240" y="891"/>
                  </a:moveTo>
                  <a:lnTo>
                    <a:pt x="240" y="891"/>
                  </a:lnTo>
                  <a:cubicBezTo>
                    <a:pt x="238" y="890"/>
                    <a:pt x="238" y="888"/>
                    <a:pt x="239" y="886"/>
                  </a:cubicBezTo>
                  <a:cubicBezTo>
                    <a:pt x="240" y="885"/>
                    <a:pt x="242" y="884"/>
                    <a:pt x="243" y="885"/>
                  </a:cubicBezTo>
                  <a:lnTo>
                    <a:pt x="243" y="885"/>
                  </a:lnTo>
                  <a:cubicBezTo>
                    <a:pt x="245" y="886"/>
                    <a:pt x="245" y="888"/>
                    <a:pt x="244" y="890"/>
                  </a:cubicBezTo>
                  <a:cubicBezTo>
                    <a:pt x="243" y="891"/>
                    <a:pt x="241" y="891"/>
                    <a:pt x="240" y="891"/>
                  </a:cubicBezTo>
                  <a:close/>
                  <a:moveTo>
                    <a:pt x="229" y="884"/>
                  </a:moveTo>
                  <a:lnTo>
                    <a:pt x="229" y="884"/>
                  </a:lnTo>
                  <a:cubicBezTo>
                    <a:pt x="228" y="883"/>
                    <a:pt x="227" y="881"/>
                    <a:pt x="228" y="879"/>
                  </a:cubicBezTo>
                  <a:cubicBezTo>
                    <a:pt x="229" y="878"/>
                    <a:pt x="231" y="877"/>
                    <a:pt x="233" y="878"/>
                  </a:cubicBezTo>
                  <a:lnTo>
                    <a:pt x="233" y="878"/>
                  </a:lnTo>
                  <a:cubicBezTo>
                    <a:pt x="234" y="879"/>
                    <a:pt x="235" y="881"/>
                    <a:pt x="234" y="883"/>
                  </a:cubicBezTo>
                  <a:cubicBezTo>
                    <a:pt x="233" y="884"/>
                    <a:pt x="231" y="885"/>
                    <a:pt x="229" y="884"/>
                  </a:cubicBezTo>
                  <a:close/>
                  <a:moveTo>
                    <a:pt x="219" y="877"/>
                  </a:moveTo>
                  <a:lnTo>
                    <a:pt x="219" y="877"/>
                  </a:lnTo>
                  <a:cubicBezTo>
                    <a:pt x="217" y="876"/>
                    <a:pt x="217" y="874"/>
                    <a:pt x="218" y="872"/>
                  </a:cubicBezTo>
                  <a:cubicBezTo>
                    <a:pt x="219" y="871"/>
                    <a:pt x="221" y="870"/>
                    <a:pt x="222" y="871"/>
                  </a:cubicBezTo>
                  <a:lnTo>
                    <a:pt x="222" y="871"/>
                  </a:lnTo>
                  <a:cubicBezTo>
                    <a:pt x="224" y="872"/>
                    <a:pt x="224" y="874"/>
                    <a:pt x="223" y="876"/>
                  </a:cubicBezTo>
                  <a:cubicBezTo>
                    <a:pt x="222" y="877"/>
                    <a:pt x="220" y="878"/>
                    <a:pt x="219" y="877"/>
                  </a:cubicBezTo>
                  <a:close/>
                  <a:moveTo>
                    <a:pt x="209" y="870"/>
                  </a:moveTo>
                  <a:lnTo>
                    <a:pt x="209" y="870"/>
                  </a:lnTo>
                  <a:cubicBezTo>
                    <a:pt x="207" y="869"/>
                    <a:pt x="207" y="867"/>
                    <a:pt x="208" y="865"/>
                  </a:cubicBezTo>
                  <a:cubicBezTo>
                    <a:pt x="209" y="864"/>
                    <a:pt x="211" y="863"/>
                    <a:pt x="212" y="864"/>
                  </a:cubicBezTo>
                  <a:lnTo>
                    <a:pt x="212" y="864"/>
                  </a:lnTo>
                  <a:cubicBezTo>
                    <a:pt x="214" y="865"/>
                    <a:pt x="214" y="867"/>
                    <a:pt x="213" y="869"/>
                  </a:cubicBezTo>
                  <a:cubicBezTo>
                    <a:pt x="212" y="870"/>
                    <a:pt x="210" y="871"/>
                    <a:pt x="209" y="870"/>
                  </a:cubicBezTo>
                  <a:close/>
                  <a:moveTo>
                    <a:pt x="199" y="862"/>
                  </a:moveTo>
                  <a:lnTo>
                    <a:pt x="198" y="862"/>
                  </a:lnTo>
                  <a:cubicBezTo>
                    <a:pt x="197" y="861"/>
                    <a:pt x="197" y="859"/>
                    <a:pt x="198" y="858"/>
                  </a:cubicBezTo>
                  <a:cubicBezTo>
                    <a:pt x="199" y="856"/>
                    <a:pt x="201" y="856"/>
                    <a:pt x="202" y="857"/>
                  </a:cubicBezTo>
                  <a:lnTo>
                    <a:pt x="202" y="857"/>
                  </a:lnTo>
                  <a:cubicBezTo>
                    <a:pt x="203" y="858"/>
                    <a:pt x="204" y="860"/>
                    <a:pt x="203" y="861"/>
                  </a:cubicBezTo>
                  <a:cubicBezTo>
                    <a:pt x="202" y="863"/>
                    <a:pt x="200" y="863"/>
                    <a:pt x="199" y="862"/>
                  </a:cubicBezTo>
                  <a:close/>
                  <a:moveTo>
                    <a:pt x="189" y="855"/>
                  </a:moveTo>
                  <a:lnTo>
                    <a:pt x="189" y="855"/>
                  </a:lnTo>
                  <a:cubicBezTo>
                    <a:pt x="187" y="854"/>
                    <a:pt x="187" y="852"/>
                    <a:pt x="188" y="850"/>
                  </a:cubicBezTo>
                  <a:cubicBezTo>
                    <a:pt x="189" y="849"/>
                    <a:pt x="191" y="848"/>
                    <a:pt x="192" y="849"/>
                  </a:cubicBezTo>
                  <a:lnTo>
                    <a:pt x="192" y="849"/>
                  </a:lnTo>
                  <a:cubicBezTo>
                    <a:pt x="193" y="850"/>
                    <a:pt x="194" y="852"/>
                    <a:pt x="193" y="854"/>
                  </a:cubicBezTo>
                  <a:cubicBezTo>
                    <a:pt x="192" y="855"/>
                    <a:pt x="190" y="856"/>
                    <a:pt x="189" y="855"/>
                  </a:cubicBezTo>
                  <a:close/>
                  <a:moveTo>
                    <a:pt x="179" y="847"/>
                  </a:moveTo>
                  <a:lnTo>
                    <a:pt x="179" y="847"/>
                  </a:lnTo>
                  <a:cubicBezTo>
                    <a:pt x="177" y="846"/>
                    <a:pt x="177" y="844"/>
                    <a:pt x="178" y="843"/>
                  </a:cubicBezTo>
                  <a:cubicBezTo>
                    <a:pt x="179" y="841"/>
                    <a:pt x="181" y="841"/>
                    <a:pt x="182" y="842"/>
                  </a:cubicBezTo>
                  <a:lnTo>
                    <a:pt x="182" y="842"/>
                  </a:lnTo>
                  <a:cubicBezTo>
                    <a:pt x="183" y="843"/>
                    <a:pt x="184" y="845"/>
                    <a:pt x="183" y="846"/>
                  </a:cubicBezTo>
                  <a:cubicBezTo>
                    <a:pt x="182" y="848"/>
                    <a:pt x="180" y="848"/>
                    <a:pt x="179" y="847"/>
                  </a:cubicBezTo>
                  <a:close/>
                  <a:moveTo>
                    <a:pt x="168" y="839"/>
                  </a:moveTo>
                  <a:lnTo>
                    <a:pt x="168" y="839"/>
                  </a:lnTo>
                  <a:cubicBezTo>
                    <a:pt x="167" y="838"/>
                    <a:pt x="167" y="836"/>
                    <a:pt x="168" y="834"/>
                  </a:cubicBezTo>
                  <a:cubicBezTo>
                    <a:pt x="170" y="833"/>
                    <a:pt x="172" y="833"/>
                    <a:pt x="173" y="834"/>
                  </a:cubicBezTo>
                  <a:lnTo>
                    <a:pt x="173" y="834"/>
                  </a:lnTo>
                  <a:cubicBezTo>
                    <a:pt x="174" y="836"/>
                    <a:pt x="174" y="838"/>
                    <a:pt x="173" y="839"/>
                  </a:cubicBezTo>
                  <a:cubicBezTo>
                    <a:pt x="172" y="840"/>
                    <a:pt x="170" y="840"/>
                    <a:pt x="168" y="839"/>
                  </a:cubicBezTo>
                  <a:close/>
                  <a:moveTo>
                    <a:pt x="159" y="831"/>
                  </a:moveTo>
                  <a:lnTo>
                    <a:pt x="159" y="831"/>
                  </a:lnTo>
                  <a:cubicBezTo>
                    <a:pt x="158" y="830"/>
                    <a:pt x="158" y="828"/>
                    <a:pt x="159" y="826"/>
                  </a:cubicBezTo>
                  <a:cubicBezTo>
                    <a:pt x="160" y="825"/>
                    <a:pt x="162" y="825"/>
                    <a:pt x="163" y="826"/>
                  </a:cubicBezTo>
                  <a:lnTo>
                    <a:pt x="163" y="826"/>
                  </a:lnTo>
                  <a:cubicBezTo>
                    <a:pt x="164" y="828"/>
                    <a:pt x="164" y="830"/>
                    <a:pt x="163" y="831"/>
                  </a:cubicBezTo>
                  <a:cubicBezTo>
                    <a:pt x="162" y="832"/>
                    <a:pt x="160" y="832"/>
                    <a:pt x="159" y="831"/>
                  </a:cubicBezTo>
                  <a:close/>
                  <a:moveTo>
                    <a:pt x="149" y="823"/>
                  </a:moveTo>
                  <a:lnTo>
                    <a:pt x="149" y="823"/>
                  </a:lnTo>
                  <a:cubicBezTo>
                    <a:pt x="148" y="822"/>
                    <a:pt x="148" y="820"/>
                    <a:pt x="149" y="818"/>
                  </a:cubicBezTo>
                  <a:cubicBezTo>
                    <a:pt x="150" y="817"/>
                    <a:pt x="152" y="817"/>
                    <a:pt x="154" y="818"/>
                  </a:cubicBezTo>
                  <a:lnTo>
                    <a:pt x="154" y="818"/>
                  </a:lnTo>
                  <a:cubicBezTo>
                    <a:pt x="155" y="820"/>
                    <a:pt x="155" y="822"/>
                    <a:pt x="154" y="823"/>
                  </a:cubicBezTo>
                  <a:cubicBezTo>
                    <a:pt x="152" y="824"/>
                    <a:pt x="150" y="824"/>
                    <a:pt x="149" y="823"/>
                  </a:cubicBezTo>
                  <a:close/>
                  <a:moveTo>
                    <a:pt x="140" y="814"/>
                  </a:moveTo>
                  <a:lnTo>
                    <a:pt x="140" y="814"/>
                  </a:lnTo>
                  <a:cubicBezTo>
                    <a:pt x="139" y="813"/>
                    <a:pt x="139" y="811"/>
                    <a:pt x="140" y="810"/>
                  </a:cubicBezTo>
                  <a:cubicBezTo>
                    <a:pt x="141" y="809"/>
                    <a:pt x="143" y="809"/>
                    <a:pt x="144" y="810"/>
                  </a:cubicBezTo>
                  <a:lnTo>
                    <a:pt x="144" y="810"/>
                  </a:lnTo>
                  <a:cubicBezTo>
                    <a:pt x="146" y="811"/>
                    <a:pt x="146" y="813"/>
                    <a:pt x="144" y="814"/>
                  </a:cubicBezTo>
                  <a:cubicBezTo>
                    <a:pt x="143" y="815"/>
                    <a:pt x="141" y="815"/>
                    <a:pt x="140" y="814"/>
                  </a:cubicBezTo>
                  <a:close/>
                  <a:moveTo>
                    <a:pt x="131" y="806"/>
                  </a:moveTo>
                  <a:lnTo>
                    <a:pt x="131" y="806"/>
                  </a:lnTo>
                  <a:cubicBezTo>
                    <a:pt x="130" y="804"/>
                    <a:pt x="130" y="803"/>
                    <a:pt x="131" y="801"/>
                  </a:cubicBezTo>
                  <a:cubicBezTo>
                    <a:pt x="132" y="800"/>
                    <a:pt x="134" y="800"/>
                    <a:pt x="135" y="801"/>
                  </a:cubicBezTo>
                  <a:lnTo>
                    <a:pt x="135" y="801"/>
                  </a:lnTo>
                  <a:cubicBezTo>
                    <a:pt x="137" y="803"/>
                    <a:pt x="137" y="804"/>
                    <a:pt x="135" y="806"/>
                  </a:cubicBezTo>
                  <a:cubicBezTo>
                    <a:pt x="134" y="807"/>
                    <a:pt x="132" y="807"/>
                    <a:pt x="131" y="806"/>
                  </a:cubicBezTo>
                  <a:close/>
                  <a:moveTo>
                    <a:pt x="122" y="797"/>
                  </a:moveTo>
                  <a:lnTo>
                    <a:pt x="122" y="797"/>
                  </a:lnTo>
                  <a:cubicBezTo>
                    <a:pt x="121" y="796"/>
                    <a:pt x="121" y="794"/>
                    <a:pt x="122" y="793"/>
                  </a:cubicBezTo>
                  <a:cubicBezTo>
                    <a:pt x="123" y="791"/>
                    <a:pt x="125" y="791"/>
                    <a:pt x="126" y="793"/>
                  </a:cubicBezTo>
                  <a:lnTo>
                    <a:pt x="126" y="793"/>
                  </a:lnTo>
                  <a:cubicBezTo>
                    <a:pt x="128" y="794"/>
                    <a:pt x="128" y="796"/>
                    <a:pt x="126" y="797"/>
                  </a:cubicBezTo>
                  <a:cubicBezTo>
                    <a:pt x="125" y="798"/>
                    <a:pt x="123" y="798"/>
                    <a:pt x="122" y="797"/>
                  </a:cubicBezTo>
                  <a:close/>
                  <a:moveTo>
                    <a:pt x="113" y="788"/>
                  </a:moveTo>
                  <a:lnTo>
                    <a:pt x="113" y="788"/>
                  </a:lnTo>
                  <a:cubicBezTo>
                    <a:pt x="112" y="787"/>
                    <a:pt x="112" y="785"/>
                    <a:pt x="113" y="784"/>
                  </a:cubicBezTo>
                  <a:cubicBezTo>
                    <a:pt x="114" y="782"/>
                    <a:pt x="116" y="782"/>
                    <a:pt x="118" y="784"/>
                  </a:cubicBezTo>
                  <a:lnTo>
                    <a:pt x="118" y="784"/>
                  </a:lnTo>
                  <a:cubicBezTo>
                    <a:pt x="119" y="785"/>
                    <a:pt x="119" y="787"/>
                    <a:pt x="118" y="788"/>
                  </a:cubicBezTo>
                  <a:cubicBezTo>
                    <a:pt x="116" y="789"/>
                    <a:pt x="114" y="789"/>
                    <a:pt x="113" y="788"/>
                  </a:cubicBezTo>
                  <a:close/>
                  <a:moveTo>
                    <a:pt x="105" y="779"/>
                  </a:moveTo>
                  <a:lnTo>
                    <a:pt x="105" y="779"/>
                  </a:lnTo>
                  <a:cubicBezTo>
                    <a:pt x="103" y="778"/>
                    <a:pt x="103" y="776"/>
                    <a:pt x="105" y="775"/>
                  </a:cubicBezTo>
                  <a:cubicBezTo>
                    <a:pt x="106" y="773"/>
                    <a:pt x="108" y="773"/>
                    <a:pt x="109" y="775"/>
                  </a:cubicBezTo>
                  <a:lnTo>
                    <a:pt x="109" y="775"/>
                  </a:lnTo>
                  <a:cubicBezTo>
                    <a:pt x="110" y="776"/>
                    <a:pt x="110" y="778"/>
                    <a:pt x="109" y="779"/>
                  </a:cubicBezTo>
                  <a:cubicBezTo>
                    <a:pt x="108" y="780"/>
                    <a:pt x="106" y="780"/>
                    <a:pt x="105" y="779"/>
                  </a:cubicBezTo>
                  <a:close/>
                  <a:moveTo>
                    <a:pt x="96" y="770"/>
                  </a:moveTo>
                  <a:lnTo>
                    <a:pt x="96" y="770"/>
                  </a:lnTo>
                  <a:cubicBezTo>
                    <a:pt x="95" y="768"/>
                    <a:pt x="95" y="766"/>
                    <a:pt x="96" y="765"/>
                  </a:cubicBezTo>
                  <a:cubicBezTo>
                    <a:pt x="97" y="764"/>
                    <a:pt x="99" y="764"/>
                    <a:pt x="101" y="765"/>
                  </a:cubicBezTo>
                  <a:lnTo>
                    <a:pt x="101" y="765"/>
                  </a:lnTo>
                  <a:cubicBezTo>
                    <a:pt x="102" y="766"/>
                    <a:pt x="102" y="768"/>
                    <a:pt x="101" y="770"/>
                  </a:cubicBezTo>
                  <a:cubicBezTo>
                    <a:pt x="99" y="771"/>
                    <a:pt x="97" y="771"/>
                    <a:pt x="96" y="770"/>
                  </a:cubicBezTo>
                  <a:close/>
                  <a:moveTo>
                    <a:pt x="88" y="760"/>
                  </a:moveTo>
                  <a:lnTo>
                    <a:pt x="88" y="760"/>
                  </a:lnTo>
                  <a:cubicBezTo>
                    <a:pt x="87" y="759"/>
                    <a:pt x="87" y="757"/>
                    <a:pt x="88" y="756"/>
                  </a:cubicBezTo>
                  <a:cubicBezTo>
                    <a:pt x="89" y="754"/>
                    <a:pt x="91" y="754"/>
                    <a:pt x="93" y="756"/>
                  </a:cubicBezTo>
                  <a:lnTo>
                    <a:pt x="93" y="756"/>
                  </a:lnTo>
                  <a:cubicBezTo>
                    <a:pt x="94" y="757"/>
                    <a:pt x="94" y="759"/>
                    <a:pt x="93" y="760"/>
                  </a:cubicBezTo>
                  <a:cubicBezTo>
                    <a:pt x="91" y="761"/>
                    <a:pt x="89" y="761"/>
                    <a:pt x="88" y="760"/>
                  </a:cubicBezTo>
                  <a:close/>
                  <a:moveTo>
                    <a:pt x="80" y="750"/>
                  </a:moveTo>
                  <a:lnTo>
                    <a:pt x="80" y="750"/>
                  </a:lnTo>
                  <a:cubicBezTo>
                    <a:pt x="79" y="749"/>
                    <a:pt x="79" y="747"/>
                    <a:pt x="81" y="746"/>
                  </a:cubicBezTo>
                  <a:cubicBezTo>
                    <a:pt x="82" y="745"/>
                    <a:pt x="84" y="745"/>
                    <a:pt x="85" y="747"/>
                  </a:cubicBezTo>
                  <a:lnTo>
                    <a:pt x="85" y="747"/>
                  </a:lnTo>
                  <a:cubicBezTo>
                    <a:pt x="86" y="748"/>
                    <a:pt x="86" y="750"/>
                    <a:pt x="84" y="751"/>
                  </a:cubicBezTo>
                  <a:cubicBezTo>
                    <a:pt x="83" y="752"/>
                    <a:pt x="81" y="751"/>
                    <a:pt x="80" y="750"/>
                  </a:cubicBezTo>
                  <a:close/>
                  <a:moveTo>
                    <a:pt x="72" y="740"/>
                  </a:moveTo>
                  <a:lnTo>
                    <a:pt x="72" y="740"/>
                  </a:lnTo>
                  <a:cubicBezTo>
                    <a:pt x="71" y="739"/>
                    <a:pt x="72" y="737"/>
                    <a:pt x="73" y="736"/>
                  </a:cubicBezTo>
                  <a:cubicBezTo>
                    <a:pt x="75" y="735"/>
                    <a:pt x="77" y="735"/>
                    <a:pt x="78" y="736"/>
                  </a:cubicBezTo>
                  <a:lnTo>
                    <a:pt x="78" y="736"/>
                  </a:lnTo>
                  <a:cubicBezTo>
                    <a:pt x="79" y="738"/>
                    <a:pt x="78" y="740"/>
                    <a:pt x="77" y="741"/>
                  </a:cubicBezTo>
                  <a:cubicBezTo>
                    <a:pt x="75" y="742"/>
                    <a:pt x="73" y="741"/>
                    <a:pt x="72" y="740"/>
                  </a:cubicBezTo>
                  <a:close/>
                  <a:moveTo>
                    <a:pt x="65" y="730"/>
                  </a:moveTo>
                  <a:lnTo>
                    <a:pt x="65" y="730"/>
                  </a:lnTo>
                  <a:cubicBezTo>
                    <a:pt x="64" y="728"/>
                    <a:pt x="64" y="726"/>
                    <a:pt x="66" y="726"/>
                  </a:cubicBezTo>
                  <a:cubicBezTo>
                    <a:pt x="67" y="725"/>
                    <a:pt x="69" y="725"/>
                    <a:pt x="70" y="726"/>
                  </a:cubicBezTo>
                  <a:lnTo>
                    <a:pt x="70" y="726"/>
                  </a:lnTo>
                  <a:cubicBezTo>
                    <a:pt x="71" y="728"/>
                    <a:pt x="71" y="730"/>
                    <a:pt x="69" y="731"/>
                  </a:cubicBezTo>
                  <a:cubicBezTo>
                    <a:pt x="68" y="732"/>
                    <a:pt x="66" y="731"/>
                    <a:pt x="65" y="730"/>
                  </a:cubicBezTo>
                  <a:close/>
                  <a:moveTo>
                    <a:pt x="58" y="720"/>
                  </a:moveTo>
                  <a:lnTo>
                    <a:pt x="58" y="720"/>
                  </a:lnTo>
                  <a:cubicBezTo>
                    <a:pt x="57" y="718"/>
                    <a:pt x="57" y="716"/>
                    <a:pt x="59" y="715"/>
                  </a:cubicBezTo>
                  <a:cubicBezTo>
                    <a:pt x="60" y="714"/>
                    <a:pt x="62" y="715"/>
                    <a:pt x="63" y="716"/>
                  </a:cubicBezTo>
                  <a:lnTo>
                    <a:pt x="63" y="716"/>
                  </a:lnTo>
                  <a:cubicBezTo>
                    <a:pt x="64" y="717"/>
                    <a:pt x="64" y="719"/>
                    <a:pt x="62" y="720"/>
                  </a:cubicBezTo>
                  <a:cubicBezTo>
                    <a:pt x="61" y="721"/>
                    <a:pt x="59" y="721"/>
                    <a:pt x="58" y="720"/>
                  </a:cubicBezTo>
                  <a:close/>
                  <a:moveTo>
                    <a:pt x="51" y="709"/>
                  </a:moveTo>
                  <a:lnTo>
                    <a:pt x="51" y="709"/>
                  </a:lnTo>
                  <a:cubicBezTo>
                    <a:pt x="50" y="707"/>
                    <a:pt x="51" y="706"/>
                    <a:pt x="52" y="705"/>
                  </a:cubicBezTo>
                  <a:cubicBezTo>
                    <a:pt x="54" y="704"/>
                    <a:pt x="56" y="704"/>
                    <a:pt x="57" y="705"/>
                  </a:cubicBezTo>
                  <a:lnTo>
                    <a:pt x="57" y="705"/>
                  </a:lnTo>
                  <a:cubicBezTo>
                    <a:pt x="57" y="707"/>
                    <a:pt x="57" y="709"/>
                    <a:pt x="56" y="710"/>
                  </a:cubicBezTo>
                  <a:cubicBezTo>
                    <a:pt x="54" y="711"/>
                    <a:pt x="52" y="710"/>
                    <a:pt x="51" y="709"/>
                  </a:cubicBezTo>
                  <a:close/>
                  <a:moveTo>
                    <a:pt x="45" y="698"/>
                  </a:moveTo>
                  <a:lnTo>
                    <a:pt x="45" y="698"/>
                  </a:lnTo>
                  <a:cubicBezTo>
                    <a:pt x="44" y="697"/>
                    <a:pt x="44" y="695"/>
                    <a:pt x="46" y="694"/>
                  </a:cubicBezTo>
                  <a:cubicBezTo>
                    <a:pt x="47" y="693"/>
                    <a:pt x="49" y="693"/>
                    <a:pt x="50" y="695"/>
                  </a:cubicBezTo>
                  <a:lnTo>
                    <a:pt x="50" y="695"/>
                  </a:lnTo>
                  <a:cubicBezTo>
                    <a:pt x="51" y="696"/>
                    <a:pt x="51" y="698"/>
                    <a:pt x="49" y="699"/>
                  </a:cubicBezTo>
                  <a:cubicBezTo>
                    <a:pt x="48" y="700"/>
                    <a:pt x="46" y="700"/>
                    <a:pt x="45" y="698"/>
                  </a:cubicBezTo>
                  <a:close/>
                  <a:moveTo>
                    <a:pt x="39" y="687"/>
                  </a:moveTo>
                  <a:lnTo>
                    <a:pt x="39" y="687"/>
                  </a:lnTo>
                  <a:cubicBezTo>
                    <a:pt x="38" y="686"/>
                    <a:pt x="38" y="684"/>
                    <a:pt x="40" y="683"/>
                  </a:cubicBezTo>
                  <a:cubicBezTo>
                    <a:pt x="41" y="682"/>
                    <a:pt x="43" y="682"/>
                    <a:pt x="44" y="684"/>
                  </a:cubicBezTo>
                  <a:lnTo>
                    <a:pt x="44" y="684"/>
                  </a:lnTo>
                  <a:cubicBezTo>
                    <a:pt x="45" y="685"/>
                    <a:pt x="45" y="687"/>
                    <a:pt x="43" y="688"/>
                  </a:cubicBezTo>
                  <a:cubicBezTo>
                    <a:pt x="42" y="689"/>
                    <a:pt x="40" y="689"/>
                    <a:pt x="39" y="687"/>
                  </a:cubicBezTo>
                  <a:close/>
                  <a:moveTo>
                    <a:pt x="33" y="676"/>
                  </a:moveTo>
                  <a:lnTo>
                    <a:pt x="33" y="676"/>
                  </a:lnTo>
                  <a:cubicBezTo>
                    <a:pt x="32" y="675"/>
                    <a:pt x="33" y="673"/>
                    <a:pt x="34" y="672"/>
                  </a:cubicBezTo>
                  <a:cubicBezTo>
                    <a:pt x="35" y="671"/>
                    <a:pt x="37" y="671"/>
                    <a:pt x="38" y="673"/>
                  </a:cubicBezTo>
                  <a:lnTo>
                    <a:pt x="38" y="673"/>
                  </a:lnTo>
                  <a:cubicBezTo>
                    <a:pt x="39" y="674"/>
                    <a:pt x="39" y="676"/>
                    <a:pt x="37" y="677"/>
                  </a:cubicBezTo>
                  <a:cubicBezTo>
                    <a:pt x="36" y="678"/>
                    <a:pt x="34" y="678"/>
                    <a:pt x="33" y="676"/>
                  </a:cubicBezTo>
                  <a:close/>
                  <a:moveTo>
                    <a:pt x="28" y="665"/>
                  </a:moveTo>
                  <a:lnTo>
                    <a:pt x="28" y="665"/>
                  </a:lnTo>
                  <a:cubicBezTo>
                    <a:pt x="27" y="663"/>
                    <a:pt x="27" y="661"/>
                    <a:pt x="29" y="660"/>
                  </a:cubicBezTo>
                  <a:cubicBezTo>
                    <a:pt x="30" y="659"/>
                    <a:pt x="32" y="660"/>
                    <a:pt x="33" y="661"/>
                  </a:cubicBezTo>
                  <a:lnTo>
                    <a:pt x="33" y="661"/>
                  </a:lnTo>
                  <a:cubicBezTo>
                    <a:pt x="34" y="663"/>
                    <a:pt x="34" y="665"/>
                    <a:pt x="32" y="666"/>
                  </a:cubicBezTo>
                  <a:cubicBezTo>
                    <a:pt x="31" y="667"/>
                    <a:pt x="29" y="666"/>
                    <a:pt x="28" y="665"/>
                  </a:cubicBezTo>
                  <a:close/>
                  <a:moveTo>
                    <a:pt x="23" y="653"/>
                  </a:moveTo>
                  <a:lnTo>
                    <a:pt x="23" y="653"/>
                  </a:lnTo>
                  <a:cubicBezTo>
                    <a:pt x="22" y="652"/>
                    <a:pt x="23" y="650"/>
                    <a:pt x="24" y="649"/>
                  </a:cubicBezTo>
                  <a:cubicBezTo>
                    <a:pt x="25" y="648"/>
                    <a:pt x="27" y="648"/>
                    <a:pt x="28" y="650"/>
                  </a:cubicBezTo>
                  <a:lnTo>
                    <a:pt x="28" y="650"/>
                  </a:lnTo>
                  <a:cubicBezTo>
                    <a:pt x="29" y="651"/>
                    <a:pt x="29" y="653"/>
                    <a:pt x="27" y="654"/>
                  </a:cubicBezTo>
                  <a:cubicBezTo>
                    <a:pt x="26" y="655"/>
                    <a:pt x="24" y="655"/>
                    <a:pt x="23" y="653"/>
                  </a:cubicBezTo>
                  <a:close/>
                  <a:moveTo>
                    <a:pt x="18" y="641"/>
                  </a:moveTo>
                  <a:lnTo>
                    <a:pt x="18" y="641"/>
                  </a:lnTo>
                  <a:cubicBezTo>
                    <a:pt x="18" y="639"/>
                    <a:pt x="19" y="637"/>
                    <a:pt x="21" y="637"/>
                  </a:cubicBezTo>
                  <a:cubicBezTo>
                    <a:pt x="22" y="636"/>
                    <a:pt x="24" y="637"/>
                    <a:pt x="24" y="639"/>
                  </a:cubicBezTo>
                  <a:lnTo>
                    <a:pt x="24" y="639"/>
                  </a:lnTo>
                  <a:cubicBezTo>
                    <a:pt x="25" y="641"/>
                    <a:pt x="24" y="642"/>
                    <a:pt x="22" y="643"/>
                  </a:cubicBezTo>
                  <a:cubicBezTo>
                    <a:pt x="20" y="643"/>
                    <a:pt x="19" y="642"/>
                    <a:pt x="18" y="641"/>
                  </a:cubicBezTo>
                  <a:close/>
                  <a:moveTo>
                    <a:pt x="14" y="629"/>
                  </a:moveTo>
                  <a:lnTo>
                    <a:pt x="14" y="629"/>
                  </a:lnTo>
                  <a:cubicBezTo>
                    <a:pt x="14" y="627"/>
                    <a:pt x="15" y="625"/>
                    <a:pt x="17" y="625"/>
                  </a:cubicBezTo>
                  <a:cubicBezTo>
                    <a:pt x="18" y="624"/>
                    <a:pt x="20" y="625"/>
                    <a:pt x="20" y="627"/>
                  </a:cubicBezTo>
                  <a:lnTo>
                    <a:pt x="20" y="627"/>
                  </a:lnTo>
                  <a:cubicBezTo>
                    <a:pt x="21" y="629"/>
                    <a:pt x="20" y="631"/>
                    <a:pt x="18" y="631"/>
                  </a:cubicBezTo>
                  <a:cubicBezTo>
                    <a:pt x="16" y="631"/>
                    <a:pt x="15" y="630"/>
                    <a:pt x="14" y="629"/>
                  </a:cubicBezTo>
                  <a:close/>
                  <a:moveTo>
                    <a:pt x="11" y="617"/>
                  </a:moveTo>
                  <a:lnTo>
                    <a:pt x="11" y="617"/>
                  </a:lnTo>
                  <a:cubicBezTo>
                    <a:pt x="10" y="615"/>
                    <a:pt x="11" y="613"/>
                    <a:pt x="13" y="613"/>
                  </a:cubicBezTo>
                  <a:cubicBezTo>
                    <a:pt x="15" y="613"/>
                    <a:pt x="16" y="614"/>
                    <a:pt x="17" y="615"/>
                  </a:cubicBezTo>
                  <a:lnTo>
                    <a:pt x="17" y="615"/>
                  </a:lnTo>
                  <a:cubicBezTo>
                    <a:pt x="17" y="617"/>
                    <a:pt x="16" y="619"/>
                    <a:pt x="14" y="619"/>
                  </a:cubicBezTo>
                  <a:cubicBezTo>
                    <a:pt x="13" y="619"/>
                    <a:pt x="11" y="618"/>
                    <a:pt x="11" y="617"/>
                  </a:cubicBezTo>
                  <a:close/>
                  <a:moveTo>
                    <a:pt x="8" y="605"/>
                  </a:moveTo>
                  <a:lnTo>
                    <a:pt x="8" y="605"/>
                  </a:lnTo>
                  <a:cubicBezTo>
                    <a:pt x="7" y="603"/>
                    <a:pt x="8" y="601"/>
                    <a:pt x="10" y="601"/>
                  </a:cubicBezTo>
                  <a:cubicBezTo>
                    <a:pt x="12" y="600"/>
                    <a:pt x="14" y="601"/>
                    <a:pt x="14" y="603"/>
                  </a:cubicBezTo>
                  <a:lnTo>
                    <a:pt x="14" y="603"/>
                  </a:lnTo>
                  <a:cubicBezTo>
                    <a:pt x="14" y="605"/>
                    <a:pt x="13" y="606"/>
                    <a:pt x="12" y="607"/>
                  </a:cubicBezTo>
                  <a:cubicBezTo>
                    <a:pt x="10" y="607"/>
                    <a:pt x="8" y="606"/>
                    <a:pt x="8" y="605"/>
                  </a:cubicBezTo>
                  <a:close/>
                  <a:moveTo>
                    <a:pt x="5" y="592"/>
                  </a:moveTo>
                  <a:lnTo>
                    <a:pt x="5" y="592"/>
                  </a:lnTo>
                  <a:cubicBezTo>
                    <a:pt x="5" y="591"/>
                    <a:pt x="6" y="589"/>
                    <a:pt x="7" y="589"/>
                  </a:cubicBezTo>
                  <a:cubicBezTo>
                    <a:pt x="9" y="588"/>
                    <a:pt x="11" y="589"/>
                    <a:pt x="11" y="591"/>
                  </a:cubicBezTo>
                  <a:lnTo>
                    <a:pt x="11" y="591"/>
                  </a:lnTo>
                  <a:cubicBezTo>
                    <a:pt x="12" y="593"/>
                    <a:pt x="11" y="594"/>
                    <a:pt x="9" y="595"/>
                  </a:cubicBezTo>
                  <a:cubicBezTo>
                    <a:pt x="7" y="595"/>
                    <a:pt x="6" y="594"/>
                    <a:pt x="5" y="592"/>
                  </a:cubicBezTo>
                  <a:close/>
                  <a:moveTo>
                    <a:pt x="3" y="580"/>
                  </a:moveTo>
                  <a:lnTo>
                    <a:pt x="3" y="580"/>
                  </a:lnTo>
                  <a:cubicBezTo>
                    <a:pt x="3" y="578"/>
                    <a:pt x="4" y="577"/>
                    <a:pt x="6" y="576"/>
                  </a:cubicBezTo>
                  <a:cubicBezTo>
                    <a:pt x="7" y="576"/>
                    <a:pt x="9" y="577"/>
                    <a:pt x="9" y="578"/>
                  </a:cubicBezTo>
                  <a:lnTo>
                    <a:pt x="9" y="578"/>
                  </a:lnTo>
                  <a:cubicBezTo>
                    <a:pt x="10" y="580"/>
                    <a:pt x="9" y="582"/>
                    <a:pt x="7" y="582"/>
                  </a:cubicBezTo>
                  <a:cubicBezTo>
                    <a:pt x="6" y="583"/>
                    <a:pt x="4" y="582"/>
                    <a:pt x="3" y="580"/>
                  </a:cubicBezTo>
                  <a:close/>
                  <a:moveTo>
                    <a:pt x="2" y="568"/>
                  </a:moveTo>
                  <a:lnTo>
                    <a:pt x="2" y="568"/>
                  </a:lnTo>
                  <a:cubicBezTo>
                    <a:pt x="1" y="566"/>
                    <a:pt x="2" y="564"/>
                    <a:pt x="4" y="564"/>
                  </a:cubicBezTo>
                  <a:cubicBezTo>
                    <a:pt x="6" y="563"/>
                    <a:pt x="7" y="564"/>
                    <a:pt x="8" y="566"/>
                  </a:cubicBezTo>
                  <a:lnTo>
                    <a:pt x="8" y="566"/>
                  </a:lnTo>
                  <a:cubicBezTo>
                    <a:pt x="8" y="568"/>
                    <a:pt x="7" y="569"/>
                    <a:pt x="6" y="570"/>
                  </a:cubicBezTo>
                  <a:cubicBezTo>
                    <a:pt x="4" y="570"/>
                    <a:pt x="2" y="569"/>
                    <a:pt x="2" y="56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467" name="Group 74"/>
            <p:cNvGrpSpPr>
              <a:grpSpLocks/>
            </p:cNvGrpSpPr>
            <p:nvPr/>
          </p:nvGrpSpPr>
          <p:grpSpPr bwMode="auto">
            <a:xfrm>
              <a:off x="4979988" y="4927600"/>
              <a:ext cx="884237" cy="1023938"/>
              <a:chOff x="3137" y="3104"/>
              <a:chExt cx="557" cy="645"/>
            </a:xfrm>
          </p:grpSpPr>
          <p:grpSp>
            <p:nvGrpSpPr>
              <p:cNvPr id="52469" name="Group 46"/>
              <p:cNvGrpSpPr>
                <a:grpSpLocks/>
              </p:cNvGrpSpPr>
              <p:nvPr/>
            </p:nvGrpSpPr>
            <p:grpSpPr bwMode="auto">
              <a:xfrm>
                <a:off x="3137" y="3104"/>
                <a:ext cx="32" cy="19"/>
                <a:chOff x="3137" y="3104"/>
                <a:chExt cx="32" cy="19"/>
              </a:xfrm>
            </p:grpSpPr>
            <p:sp>
              <p:nvSpPr>
                <p:cNvPr id="52497" name="Freeform 44"/>
                <p:cNvSpPr>
                  <a:spLocks/>
                </p:cNvSpPr>
                <p:nvPr/>
              </p:nvSpPr>
              <p:spPr bwMode="auto">
                <a:xfrm>
                  <a:off x="3137" y="3104"/>
                  <a:ext cx="32"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4"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8" name="Freeform 45"/>
                <p:cNvSpPr>
                  <a:spLocks/>
                </p:cNvSpPr>
                <p:nvPr/>
              </p:nvSpPr>
              <p:spPr bwMode="auto">
                <a:xfrm>
                  <a:off x="3137" y="3104"/>
                  <a:ext cx="32" cy="19"/>
                </a:xfrm>
                <a:custGeom>
                  <a:avLst/>
                  <a:gdLst>
                    <a:gd name="T0" fmla="*/ 32 w 32"/>
                    <a:gd name="T1" fmla="*/ 9 h 19"/>
                    <a:gd name="T2" fmla="*/ 16 w 32"/>
                    <a:gd name="T3" fmla="*/ 0 h 19"/>
                    <a:gd name="T4" fmla="*/ 1 w 32"/>
                    <a:gd name="T5" fmla="*/ 9 h 19"/>
                    <a:gd name="T6" fmla="*/ 16 w 32"/>
                    <a:gd name="T7" fmla="*/ 18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1" y="9"/>
                      </a:cubicBezTo>
                      <a:cubicBezTo>
                        <a:pt x="1" y="15"/>
                        <a:pt x="7" y="19"/>
                        <a:pt x="16" y="18"/>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0" name="Group 49"/>
              <p:cNvGrpSpPr>
                <a:grpSpLocks/>
              </p:cNvGrpSpPr>
              <p:nvPr/>
            </p:nvGrpSpPr>
            <p:grpSpPr bwMode="auto">
              <a:xfrm>
                <a:off x="3445" y="3169"/>
                <a:ext cx="32" cy="19"/>
                <a:chOff x="3445" y="3169"/>
                <a:chExt cx="32" cy="19"/>
              </a:xfrm>
            </p:grpSpPr>
            <p:sp>
              <p:nvSpPr>
                <p:cNvPr id="52495" name="Freeform 47"/>
                <p:cNvSpPr>
                  <a:spLocks/>
                </p:cNvSpPr>
                <p:nvPr/>
              </p:nvSpPr>
              <p:spPr bwMode="auto">
                <a:xfrm>
                  <a:off x="3445" y="3169"/>
                  <a:ext cx="32" cy="19"/>
                </a:xfrm>
                <a:custGeom>
                  <a:avLst/>
                  <a:gdLst>
                    <a:gd name="T0" fmla="*/ 43 w 43"/>
                    <a:gd name="T1" fmla="*/ 15 h 30"/>
                    <a:gd name="T2" fmla="*/ 21 w 43"/>
                    <a:gd name="T3" fmla="*/ 0 h 30"/>
                    <a:gd name="T4" fmla="*/ 0 w 43"/>
                    <a:gd name="T5" fmla="*/ 15 h 30"/>
                    <a:gd name="T6" fmla="*/ 21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1"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6" name="Freeform 48"/>
                <p:cNvSpPr>
                  <a:spLocks/>
                </p:cNvSpPr>
                <p:nvPr/>
              </p:nvSpPr>
              <p:spPr bwMode="auto">
                <a:xfrm>
                  <a:off x="3445" y="3169"/>
                  <a:ext cx="32" cy="19"/>
                </a:xfrm>
                <a:custGeom>
                  <a:avLst/>
                  <a:gdLst>
                    <a:gd name="T0" fmla="*/ 32 w 32"/>
                    <a:gd name="T1" fmla="*/ 10 h 19"/>
                    <a:gd name="T2" fmla="*/ 16 w 32"/>
                    <a:gd name="T3" fmla="*/ 0 h 19"/>
                    <a:gd name="T4" fmla="*/ 0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5"/>
                        <a:pt x="25" y="0"/>
                        <a:pt x="16" y="0"/>
                      </a:cubicBezTo>
                      <a:cubicBezTo>
                        <a:pt x="6" y="0"/>
                        <a:pt x="0" y="5"/>
                        <a:pt x="0" y="10"/>
                      </a:cubicBezTo>
                      <a:cubicBezTo>
                        <a:pt x="0" y="15"/>
                        <a:pt x="7" y="19"/>
                        <a:pt x="16" y="19"/>
                      </a:cubicBezTo>
                      <a:cubicBezTo>
                        <a:pt x="25" y="19"/>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1" name="Group 52"/>
              <p:cNvGrpSpPr>
                <a:grpSpLocks/>
              </p:cNvGrpSpPr>
              <p:nvPr/>
            </p:nvGrpSpPr>
            <p:grpSpPr bwMode="auto">
              <a:xfrm>
                <a:off x="3558" y="3248"/>
                <a:ext cx="33" cy="19"/>
                <a:chOff x="3558" y="3248"/>
                <a:chExt cx="33" cy="19"/>
              </a:xfrm>
            </p:grpSpPr>
            <p:sp>
              <p:nvSpPr>
                <p:cNvPr id="52493" name="Freeform 50"/>
                <p:cNvSpPr>
                  <a:spLocks/>
                </p:cNvSpPr>
                <p:nvPr/>
              </p:nvSpPr>
              <p:spPr bwMode="auto">
                <a:xfrm>
                  <a:off x="3558" y="3248"/>
                  <a:ext cx="33" cy="19"/>
                </a:xfrm>
                <a:custGeom>
                  <a:avLst/>
                  <a:gdLst>
                    <a:gd name="T0" fmla="*/ 43 w 43"/>
                    <a:gd name="T1" fmla="*/ 15 h 30"/>
                    <a:gd name="T2" fmla="*/ 21 w 43"/>
                    <a:gd name="T3" fmla="*/ 0 h 30"/>
                    <a:gd name="T4" fmla="*/ 0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3" y="0"/>
                        <a:pt x="21" y="0"/>
                      </a:cubicBezTo>
                      <a:cubicBezTo>
                        <a:pt x="9" y="0"/>
                        <a:pt x="0" y="7"/>
                        <a:pt x="0" y="15"/>
                      </a:cubicBezTo>
                      <a:cubicBezTo>
                        <a:pt x="0" y="23"/>
                        <a:pt x="10" y="30"/>
                        <a:pt x="22"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4" name="Freeform 51"/>
                <p:cNvSpPr>
                  <a:spLocks/>
                </p:cNvSpPr>
                <p:nvPr/>
              </p:nvSpPr>
              <p:spPr bwMode="auto">
                <a:xfrm>
                  <a:off x="3558" y="3248"/>
                  <a:ext cx="33" cy="19"/>
                </a:xfrm>
                <a:custGeom>
                  <a:avLst/>
                  <a:gdLst>
                    <a:gd name="T0" fmla="*/ 33 w 33"/>
                    <a:gd name="T1" fmla="*/ 9 h 19"/>
                    <a:gd name="T2" fmla="*/ 16 w 33"/>
                    <a:gd name="T3" fmla="*/ 0 h 19"/>
                    <a:gd name="T4" fmla="*/ 0 w 33"/>
                    <a:gd name="T5" fmla="*/ 9 h 19"/>
                    <a:gd name="T6" fmla="*/ 17 w 33"/>
                    <a:gd name="T7" fmla="*/ 18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6" y="0"/>
                      </a:cubicBezTo>
                      <a:cubicBezTo>
                        <a:pt x="7" y="0"/>
                        <a:pt x="0" y="4"/>
                        <a:pt x="0" y="9"/>
                      </a:cubicBezTo>
                      <a:cubicBezTo>
                        <a:pt x="0" y="14"/>
                        <a:pt x="8" y="19"/>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2" name="Group 55"/>
              <p:cNvGrpSpPr>
                <a:grpSpLocks/>
              </p:cNvGrpSpPr>
              <p:nvPr/>
            </p:nvGrpSpPr>
            <p:grpSpPr bwMode="auto">
              <a:xfrm>
                <a:off x="3641" y="3341"/>
                <a:ext cx="32" cy="18"/>
                <a:chOff x="3641" y="3341"/>
                <a:chExt cx="32" cy="18"/>
              </a:xfrm>
            </p:grpSpPr>
            <p:sp>
              <p:nvSpPr>
                <p:cNvPr id="52491" name="Freeform 53"/>
                <p:cNvSpPr>
                  <a:spLocks/>
                </p:cNvSpPr>
                <p:nvPr/>
              </p:nvSpPr>
              <p:spPr bwMode="auto">
                <a:xfrm>
                  <a:off x="3641" y="3341"/>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2" name="Freeform 54"/>
                <p:cNvSpPr>
                  <a:spLocks/>
                </p:cNvSpPr>
                <p:nvPr/>
              </p:nvSpPr>
              <p:spPr bwMode="auto">
                <a:xfrm>
                  <a:off x="3641" y="3341"/>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5"/>
                        <a:pt x="0" y="9"/>
                      </a:cubicBezTo>
                      <a:cubicBezTo>
                        <a:pt x="0" y="14"/>
                        <a:pt x="8" y="18"/>
                        <a:pt x="17" y="18"/>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3" name="Group 58"/>
              <p:cNvGrpSpPr>
                <a:grpSpLocks/>
              </p:cNvGrpSpPr>
              <p:nvPr/>
            </p:nvGrpSpPr>
            <p:grpSpPr bwMode="auto">
              <a:xfrm>
                <a:off x="3661" y="3439"/>
                <a:ext cx="33" cy="19"/>
                <a:chOff x="3661" y="3439"/>
                <a:chExt cx="33" cy="19"/>
              </a:xfrm>
            </p:grpSpPr>
            <p:sp>
              <p:nvSpPr>
                <p:cNvPr id="52489" name="Freeform 56"/>
                <p:cNvSpPr>
                  <a:spLocks/>
                </p:cNvSpPr>
                <p:nvPr/>
              </p:nvSpPr>
              <p:spPr bwMode="auto">
                <a:xfrm>
                  <a:off x="3661" y="3439"/>
                  <a:ext cx="33" cy="19"/>
                </a:xfrm>
                <a:custGeom>
                  <a:avLst/>
                  <a:gdLst>
                    <a:gd name="T0" fmla="*/ 43 w 43"/>
                    <a:gd name="T1" fmla="*/ 14 h 29"/>
                    <a:gd name="T2" fmla="*/ 22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2" y="0"/>
                      </a:cubicBezTo>
                      <a:cubicBezTo>
                        <a:pt x="10" y="0"/>
                        <a:pt x="0" y="7"/>
                        <a:pt x="0" y="15"/>
                      </a:cubicBezTo>
                      <a:cubicBezTo>
                        <a:pt x="1" y="23"/>
                        <a:pt x="10" y="29"/>
                        <a:pt x="22" y="29"/>
                      </a:cubicBezTo>
                      <a:cubicBezTo>
                        <a:pt x="34" y="29"/>
                        <a:pt x="43" y="23"/>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0" name="Freeform 57"/>
                <p:cNvSpPr>
                  <a:spLocks/>
                </p:cNvSpPr>
                <p:nvPr/>
              </p:nvSpPr>
              <p:spPr bwMode="auto">
                <a:xfrm>
                  <a:off x="3661" y="3439"/>
                  <a:ext cx="33" cy="19"/>
                </a:xfrm>
                <a:custGeom>
                  <a:avLst/>
                  <a:gdLst>
                    <a:gd name="T0" fmla="*/ 33 w 33"/>
                    <a:gd name="T1" fmla="*/ 9 h 19"/>
                    <a:gd name="T2" fmla="*/ 17 w 33"/>
                    <a:gd name="T3" fmla="*/ 0 h 19"/>
                    <a:gd name="T4" fmla="*/ 0 w 33"/>
                    <a:gd name="T5" fmla="*/ 10 h 19"/>
                    <a:gd name="T6" fmla="*/ 17 w 33"/>
                    <a:gd name="T7" fmla="*/ 19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7" y="0"/>
                      </a:cubicBezTo>
                      <a:cubicBezTo>
                        <a:pt x="8" y="0"/>
                        <a:pt x="0" y="4"/>
                        <a:pt x="0" y="10"/>
                      </a:cubicBezTo>
                      <a:cubicBezTo>
                        <a:pt x="1" y="15"/>
                        <a:pt x="8" y="19"/>
                        <a:pt x="17" y="19"/>
                      </a:cubicBezTo>
                      <a:cubicBezTo>
                        <a:pt x="26" y="19"/>
                        <a:pt x="33" y="15"/>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4" name="Group 61"/>
              <p:cNvGrpSpPr>
                <a:grpSpLocks/>
              </p:cNvGrpSpPr>
              <p:nvPr/>
            </p:nvGrpSpPr>
            <p:grpSpPr bwMode="auto">
              <a:xfrm>
                <a:off x="3638" y="3523"/>
                <a:ext cx="32" cy="19"/>
                <a:chOff x="3638" y="3523"/>
                <a:chExt cx="32" cy="19"/>
              </a:xfrm>
            </p:grpSpPr>
            <p:sp>
              <p:nvSpPr>
                <p:cNvPr id="52487" name="Freeform 59"/>
                <p:cNvSpPr>
                  <a:spLocks/>
                </p:cNvSpPr>
                <p:nvPr/>
              </p:nvSpPr>
              <p:spPr bwMode="auto">
                <a:xfrm>
                  <a:off x="3638" y="3523"/>
                  <a:ext cx="32" cy="19"/>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10" y="1"/>
                        <a:pt x="0" y="7"/>
                        <a:pt x="0" y="15"/>
                      </a:cubicBezTo>
                      <a:cubicBezTo>
                        <a:pt x="0" y="23"/>
                        <a:pt x="10" y="29"/>
                        <a:pt x="22" y="29"/>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8" name="Freeform 60"/>
                <p:cNvSpPr>
                  <a:spLocks/>
                </p:cNvSpPr>
                <p:nvPr/>
              </p:nvSpPr>
              <p:spPr bwMode="auto">
                <a:xfrm>
                  <a:off x="3638" y="3523"/>
                  <a:ext cx="32" cy="19"/>
                </a:xfrm>
                <a:custGeom>
                  <a:avLst/>
                  <a:gdLst>
                    <a:gd name="T0" fmla="*/ 32 w 32"/>
                    <a:gd name="T1" fmla="*/ 9 h 19"/>
                    <a:gd name="T2" fmla="*/ 16 w 32"/>
                    <a:gd name="T3" fmla="*/ 0 h 19"/>
                    <a:gd name="T4" fmla="*/ 0 w 32"/>
                    <a:gd name="T5" fmla="*/ 10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8" y="1"/>
                        <a:pt x="0" y="5"/>
                        <a:pt x="0" y="10"/>
                      </a:cubicBezTo>
                      <a:cubicBezTo>
                        <a:pt x="0" y="15"/>
                        <a:pt x="8" y="19"/>
                        <a:pt x="17" y="19"/>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5" name="Group 64"/>
              <p:cNvGrpSpPr>
                <a:grpSpLocks/>
              </p:cNvGrpSpPr>
              <p:nvPr/>
            </p:nvGrpSpPr>
            <p:grpSpPr bwMode="auto">
              <a:xfrm>
                <a:off x="3576" y="3612"/>
                <a:ext cx="33" cy="18"/>
                <a:chOff x="3576" y="3612"/>
                <a:chExt cx="33" cy="18"/>
              </a:xfrm>
            </p:grpSpPr>
            <p:sp>
              <p:nvSpPr>
                <p:cNvPr id="52485" name="Freeform 62"/>
                <p:cNvSpPr>
                  <a:spLocks/>
                </p:cNvSpPr>
                <p:nvPr/>
              </p:nvSpPr>
              <p:spPr bwMode="auto">
                <a:xfrm>
                  <a:off x="3576" y="3612"/>
                  <a:ext cx="33" cy="18"/>
                </a:xfrm>
                <a:custGeom>
                  <a:avLst/>
                  <a:gdLst>
                    <a:gd name="T0" fmla="*/ 43 w 43"/>
                    <a:gd name="T1" fmla="*/ 14 h 29"/>
                    <a:gd name="T2" fmla="*/ 21 w 43"/>
                    <a:gd name="T3" fmla="*/ 0 h 29"/>
                    <a:gd name="T4" fmla="*/ 0 w 43"/>
                    <a:gd name="T5" fmla="*/ 15 h 29"/>
                    <a:gd name="T6" fmla="*/ 21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1"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6" name="Freeform 63"/>
                <p:cNvSpPr>
                  <a:spLocks/>
                </p:cNvSpPr>
                <p:nvPr/>
              </p:nvSpPr>
              <p:spPr bwMode="auto">
                <a:xfrm>
                  <a:off x="3576" y="3612"/>
                  <a:ext cx="33" cy="18"/>
                </a:xfrm>
                <a:custGeom>
                  <a:avLst/>
                  <a:gdLst>
                    <a:gd name="T0" fmla="*/ 33 w 33"/>
                    <a:gd name="T1" fmla="*/ 9 h 18"/>
                    <a:gd name="T2" fmla="*/ 16 w 33"/>
                    <a:gd name="T3" fmla="*/ 0 h 18"/>
                    <a:gd name="T4" fmla="*/ 0 w 33"/>
                    <a:gd name="T5" fmla="*/ 9 h 18"/>
                    <a:gd name="T6" fmla="*/ 16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3"/>
                        <a:pt x="25" y="0"/>
                        <a:pt x="16" y="0"/>
                      </a:cubicBezTo>
                      <a:cubicBezTo>
                        <a:pt x="7" y="0"/>
                        <a:pt x="0" y="4"/>
                        <a:pt x="0" y="9"/>
                      </a:cubicBezTo>
                      <a:cubicBezTo>
                        <a:pt x="0" y="14"/>
                        <a:pt x="8" y="18"/>
                        <a:pt x="16"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6" name="Group 67"/>
              <p:cNvGrpSpPr>
                <a:grpSpLocks/>
              </p:cNvGrpSpPr>
              <p:nvPr/>
            </p:nvGrpSpPr>
            <p:grpSpPr bwMode="auto">
              <a:xfrm>
                <a:off x="3471" y="3689"/>
                <a:ext cx="32" cy="18"/>
                <a:chOff x="3471" y="3689"/>
                <a:chExt cx="32" cy="18"/>
              </a:xfrm>
            </p:grpSpPr>
            <p:sp>
              <p:nvSpPr>
                <p:cNvPr id="52483" name="Freeform 65"/>
                <p:cNvSpPr>
                  <a:spLocks/>
                </p:cNvSpPr>
                <p:nvPr/>
              </p:nvSpPr>
              <p:spPr bwMode="auto">
                <a:xfrm>
                  <a:off x="3471" y="368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6"/>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4" name="Freeform 66"/>
                <p:cNvSpPr>
                  <a:spLocks/>
                </p:cNvSpPr>
                <p:nvPr/>
              </p:nvSpPr>
              <p:spPr bwMode="auto">
                <a:xfrm>
                  <a:off x="3471" y="3689"/>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4"/>
                        <a:pt x="0" y="9"/>
                      </a:cubicBezTo>
                      <a:cubicBezTo>
                        <a:pt x="0" y="14"/>
                        <a:pt x="8" y="18"/>
                        <a:pt x="17" y="18"/>
                      </a:cubicBezTo>
                      <a:cubicBezTo>
                        <a:pt x="26" y="18"/>
                        <a:pt x="32" y="13"/>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7" name="Group 70"/>
              <p:cNvGrpSpPr>
                <a:grpSpLocks/>
              </p:cNvGrpSpPr>
              <p:nvPr/>
            </p:nvGrpSpPr>
            <p:grpSpPr bwMode="auto">
              <a:xfrm>
                <a:off x="3347" y="3729"/>
                <a:ext cx="32" cy="20"/>
                <a:chOff x="3347" y="3729"/>
                <a:chExt cx="32" cy="20"/>
              </a:xfrm>
            </p:grpSpPr>
            <p:sp>
              <p:nvSpPr>
                <p:cNvPr id="52481" name="Freeform 68"/>
                <p:cNvSpPr>
                  <a:spLocks/>
                </p:cNvSpPr>
                <p:nvPr/>
              </p:nvSpPr>
              <p:spPr bwMode="auto">
                <a:xfrm>
                  <a:off x="3347" y="372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0"/>
                        <a:pt x="0" y="7"/>
                        <a:pt x="0" y="15"/>
                      </a:cubicBezTo>
                      <a:cubicBezTo>
                        <a:pt x="0" y="23"/>
                        <a:pt x="9"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2" name="Freeform 69"/>
                <p:cNvSpPr>
                  <a:spLocks/>
                </p:cNvSpPr>
                <p:nvPr/>
              </p:nvSpPr>
              <p:spPr bwMode="auto">
                <a:xfrm>
                  <a:off x="3347" y="3729"/>
                  <a:ext cx="32" cy="20"/>
                </a:xfrm>
                <a:custGeom>
                  <a:avLst/>
                  <a:gdLst>
                    <a:gd name="T0" fmla="*/ 31 w 32"/>
                    <a:gd name="T1" fmla="*/ 10 h 20"/>
                    <a:gd name="T2" fmla="*/ 16 w 32"/>
                    <a:gd name="T3" fmla="*/ 0 h 20"/>
                    <a:gd name="T4" fmla="*/ 0 w 32"/>
                    <a:gd name="T5" fmla="*/ 10 h 20"/>
                    <a:gd name="T6" fmla="*/ 16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5" y="0"/>
                        <a:pt x="16" y="0"/>
                      </a:cubicBezTo>
                      <a:cubicBezTo>
                        <a:pt x="7" y="0"/>
                        <a:pt x="0" y="5"/>
                        <a:pt x="0" y="10"/>
                      </a:cubicBezTo>
                      <a:cubicBezTo>
                        <a:pt x="0" y="15"/>
                        <a:pt x="7" y="20"/>
                        <a:pt x="16" y="20"/>
                      </a:cubicBezTo>
                      <a:cubicBezTo>
                        <a:pt x="25"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8" name="Group 73"/>
              <p:cNvGrpSpPr>
                <a:grpSpLocks/>
              </p:cNvGrpSpPr>
              <p:nvPr/>
            </p:nvGrpSpPr>
            <p:grpSpPr bwMode="auto">
              <a:xfrm>
                <a:off x="3287" y="3138"/>
                <a:ext cx="32" cy="19"/>
                <a:chOff x="3287" y="3138"/>
                <a:chExt cx="32" cy="19"/>
              </a:xfrm>
            </p:grpSpPr>
            <p:sp>
              <p:nvSpPr>
                <p:cNvPr id="52479" name="Freeform 71"/>
                <p:cNvSpPr>
                  <a:spLocks/>
                </p:cNvSpPr>
                <p:nvPr/>
              </p:nvSpPr>
              <p:spPr bwMode="auto">
                <a:xfrm>
                  <a:off x="3287" y="3138"/>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0" name="Freeform 72"/>
                <p:cNvSpPr>
                  <a:spLocks/>
                </p:cNvSpPr>
                <p:nvPr/>
              </p:nvSpPr>
              <p:spPr bwMode="auto">
                <a:xfrm>
                  <a:off x="3287" y="3138"/>
                  <a:ext cx="32" cy="19"/>
                </a:xfrm>
                <a:custGeom>
                  <a:avLst/>
                  <a:gdLst>
                    <a:gd name="T0" fmla="*/ 32 w 32"/>
                    <a:gd name="T1" fmla="*/ 9 h 19"/>
                    <a:gd name="T2" fmla="*/ 16 w 32"/>
                    <a:gd name="T3" fmla="*/ 0 h 19"/>
                    <a:gd name="T4" fmla="*/ 0 w 32"/>
                    <a:gd name="T5" fmla="*/ 9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4"/>
                        <a:pt x="7" y="19"/>
                        <a:pt x="16" y="19"/>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468" name="Freeform 75"/>
            <p:cNvSpPr>
              <a:spLocks noEditPoints="1"/>
            </p:cNvSpPr>
            <p:nvPr/>
          </p:nvSpPr>
          <p:spPr bwMode="auto">
            <a:xfrm>
              <a:off x="3354388" y="4924425"/>
              <a:ext cx="2506662" cy="1114425"/>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1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4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6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7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8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2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2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0"/>
                    <a:pt x="2094" y="560"/>
                  </a:cubicBezTo>
                  <a:cubicBezTo>
                    <a:pt x="2092" y="560"/>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2"/>
                    <a:pt x="2095" y="523"/>
                  </a:cubicBezTo>
                  <a:cubicBezTo>
                    <a:pt x="2093" y="523"/>
                    <a:pt x="2091" y="522"/>
                    <a:pt x="2091" y="521"/>
                  </a:cubicBezTo>
                  <a:close/>
                  <a:moveTo>
                    <a:pt x="2090" y="508"/>
                  </a:moveTo>
                  <a:lnTo>
                    <a:pt x="2090" y="508"/>
                  </a:lnTo>
                  <a:cubicBezTo>
                    <a:pt x="2090" y="506"/>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8"/>
                    <a:pt x="2089" y="497"/>
                    <a:pt x="2088" y="496"/>
                  </a:cubicBezTo>
                  <a:close/>
                  <a:moveTo>
                    <a:pt x="2086" y="483"/>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3"/>
                  </a:cubicBezTo>
                  <a:close/>
                  <a:moveTo>
                    <a:pt x="2083" y="471"/>
                  </a:moveTo>
                  <a:lnTo>
                    <a:pt x="2083" y="471"/>
                  </a:lnTo>
                  <a:cubicBezTo>
                    <a:pt x="2083" y="470"/>
                    <a:pt x="2084" y="468"/>
                    <a:pt x="2086" y="467"/>
                  </a:cubicBezTo>
                  <a:cubicBezTo>
                    <a:pt x="2087" y="467"/>
                    <a:pt x="2089" y="468"/>
                    <a:pt x="2089" y="470"/>
                  </a:cubicBezTo>
                  <a:lnTo>
                    <a:pt x="2089" y="470"/>
                  </a:lnTo>
                  <a:cubicBezTo>
                    <a:pt x="2090" y="471"/>
                    <a:pt x="2089" y="473"/>
                    <a:pt x="2087" y="473"/>
                  </a:cubicBezTo>
                  <a:cubicBezTo>
                    <a:pt x="2085" y="474"/>
                    <a:pt x="2084" y="473"/>
                    <a:pt x="2083" y="471"/>
                  </a:cubicBezTo>
                  <a:close/>
                  <a:moveTo>
                    <a:pt x="2080" y="459"/>
                  </a:moveTo>
                  <a:lnTo>
                    <a:pt x="2080" y="459"/>
                  </a:lnTo>
                  <a:cubicBezTo>
                    <a:pt x="2080" y="457"/>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3"/>
                    <a:pt x="2082" y="445"/>
                  </a:cubicBezTo>
                  <a:lnTo>
                    <a:pt x="2082" y="445"/>
                  </a:lnTo>
                  <a:cubicBezTo>
                    <a:pt x="2083" y="447"/>
                    <a:pt x="2083" y="448"/>
                    <a:pt x="2081" y="449"/>
                  </a:cubicBezTo>
                  <a:cubicBezTo>
                    <a:pt x="2079" y="450"/>
                    <a:pt x="2078" y="449"/>
                    <a:pt x="2077" y="448"/>
                  </a:cubicBezTo>
                  <a:close/>
                  <a:moveTo>
                    <a:pt x="2073" y="436"/>
                  </a:moveTo>
                  <a:lnTo>
                    <a:pt x="2073" y="436"/>
                  </a:lnTo>
                  <a:cubicBezTo>
                    <a:pt x="2072" y="434"/>
                    <a:pt x="2072" y="433"/>
                    <a:pt x="2074" y="432"/>
                  </a:cubicBezTo>
                  <a:cubicBezTo>
                    <a:pt x="2076" y="431"/>
                    <a:pt x="2077" y="432"/>
                    <a:pt x="2078" y="433"/>
                  </a:cubicBezTo>
                  <a:lnTo>
                    <a:pt x="2078" y="433"/>
                  </a:lnTo>
                  <a:cubicBezTo>
                    <a:pt x="2079" y="435"/>
                    <a:pt x="2078" y="437"/>
                    <a:pt x="2077" y="437"/>
                  </a:cubicBezTo>
                  <a:cubicBezTo>
                    <a:pt x="2075" y="438"/>
                    <a:pt x="2073" y="438"/>
                    <a:pt x="2073" y="436"/>
                  </a:cubicBezTo>
                  <a:close/>
                  <a:moveTo>
                    <a:pt x="2068" y="425"/>
                  </a:moveTo>
                  <a:lnTo>
                    <a:pt x="2068" y="425"/>
                  </a:lnTo>
                  <a:cubicBezTo>
                    <a:pt x="2067" y="423"/>
                    <a:pt x="2068" y="421"/>
                    <a:pt x="2069" y="420"/>
                  </a:cubicBezTo>
                  <a:cubicBezTo>
                    <a:pt x="2071" y="419"/>
                    <a:pt x="2073" y="420"/>
                    <a:pt x="2074" y="421"/>
                  </a:cubicBezTo>
                  <a:lnTo>
                    <a:pt x="2074" y="421"/>
                  </a:lnTo>
                  <a:cubicBezTo>
                    <a:pt x="2074" y="423"/>
                    <a:pt x="2074" y="425"/>
                    <a:pt x="2073" y="426"/>
                  </a:cubicBezTo>
                  <a:cubicBezTo>
                    <a:pt x="2071" y="426"/>
                    <a:pt x="2069" y="426"/>
                    <a:pt x="2068" y="425"/>
                  </a:cubicBezTo>
                  <a:close/>
                  <a:moveTo>
                    <a:pt x="2063" y="413"/>
                  </a:moveTo>
                  <a:lnTo>
                    <a:pt x="2063" y="413"/>
                  </a:lnTo>
                  <a:cubicBezTo>
                    <a:pt x="2062" y="412"/>
                    <a:pt x="2063" y="410"/>
                    <a:pt x="2064" y="409"/>
                  </a:cubicBezTo>
                  <a:cubicBezTo>
                    <a:pt x="2065" y="408"/>
                    <a:pt x="2067" y="408"/>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0"/>
                    <a:pt x="2057" y="399"/>
                    <a:pt x="2059" y="398"/>
                  </a:cubicBezTo>
                  <a:cubicBezTo>
                    <a:pt x="2060" y="397"/>
                    <a:pt x="2062" y="397"/>
                    <a:pt x="2063" y="398"/>
                  </a:cubicBezTo>
                  <a:lnTo>
                    <a:pt x="2063" y="398"/>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2"/>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69"/>
                  </a:moveTo>
                  <a:lnTo>
                    <a:pt x="2039" y="369"/>
                  </a:lnTo>
                  <a:cubicBezTo>
                    <a:pt x="2038" y="368"/>
                    <a:pt x="2039" y="366"/>
                    <a:pt x="2040" y="365"/>
                  </a:cubicBezTo>
                  <a:cubicBezTo>
                    <a:pt x="2041" y="364"/>
                    <a:pt x="2043" y="365"/>
                    <a:pt x="2044" y="366"/>
                  </a:cubicBezTo>
                  <a:lnTo>
                    <a:pt x="2044" y="366"/>
                  </a:lnTo>
                  <a:cubicBezTo>
                    <a:pt x="2045" y="367"/>
                    <a:pt x="2045" y="369"/>
                    <a:pt x="2043" y="370"/>
                  </a:cubicBezTo>
                  <a:cubicBezTo>
                    <a:pt x="2042" y="371"/>
                    <a:pt x="2040" y="371"/>
                    <a:pt x="2039" y="369"/>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0"/>
                    <a:pt x="2032" y="359"/>
                  </a:cubicBezTo>
                  <a:close/>
                  <a:moveTo>
                    <a:pt x="2025" y="349"/>
                  </a:moveTo>
                  <a:lnTo>
                    <a:pt x="2025" y="349"/>
                  </a:lnTo>
                  <a:cubicBezTo>
                    <a:pt x="2024" y="347"/>
                    <a:pt x="2025" y="345"/>
                    <a:pt x="2026" y="344"/>
                  </a:cubicBezTo>
                  <a:cubicBezTo>
                    <a:pt x="2027" y="343"/>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7"/>
                    <a:pt x="2017" y="335"/>
                    <a:pt x="2018" y="335"/>
                  </a:cubicBezTo>
                  <a:cubicBezTo>
                    <a:pt x="2020" y="334"/>
                    <a:pt x="2022" y="334"/>
                    <a:pt x="2023" y="335"/>
                  </a:cubicBezTo>
                  <a:lnTo>
                    <a:pt x="2023" y="335"/>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0"/>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7"/>
                    <a:pt x="1994" y="306"/>
                  </a:cubicBezTo>
                  <a:cubicBezTo>
                    <a:pt x="1995" y="305"/>
                    <a:pt x="1997" y="305"/>
                    <a:pt x="1998" y="306"/>
                  </a:cubicBezTo>
                  <a:lnTo>
                    <a:pt x="1998" y="306"/>
                  </a:lnTo>
                  <a:cubicBezTo>
                    <a:pt x="1999" y="307"/>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2"/>
                  </a:moveTo>
                  <a:lnTo>
                    <a:pt x="1977" y="292"/>
                  </a:lnTo>
                  <a:cubicBezTo>
                    <a:pt x="1975" y="291"/>
                    <a:pt x="1975" y="289"/>
                    <a:pt x="1977" y="288"/>
                  </a:cubicBezTo>
                  <a:cubicBezTo>
                    <a:pt x="1978" y="287"/>
                    <a:pt x="1980" y="287"/>
                    <a:pt x="1981" y="288"/>
                  </a:cubicBezTo>
                  <a:lnTo>
                    <a:pt x="1981" y="288"/>
                  </a:lnTo>
                  <a:cubicBezTo>
                    <a:pt x="1982" y="289"/>
                    <a:pt x="1982" y="291"/>
                    <a:pt x="1981" y="292"/>
                  </a:cubicBezTo>
                  <a:cubicBezTo>
                    <a:pt x="1980" y="294"/>
                    <a:pt x="1978" y="294"/>
                    <a:pt x="1977" y="292"/>
                  </a:cubicBezTo>
                  <a:close/>
                  <a:moveTo>
                    <a:pt x="1968" y="284"/>
                  </a:moveTo>
                  <a:lnTo>
                    <a:pt x="1968" y="284"/>
                  </a:lnTo>
                  <a:cubicBezTo>
                    <a:pt x="1966" y="282"/>
                    <a:pt x="1966" y="280"/>
                    <a:pt x="1968" y="279"/>
                  </a:cubicBezTo>
                  <a:cubicBezTo>
                    <a:pt x="1969" y="278"/>
                    <a:pt x="1971" y="278"/>
                    <a:pt x="1972" y="279"/>
                  </a:cubicBezTo>
                  <a:lnTo>
                    <a:pt x="1972" y="279"/>
                  </a:lnTo>
                  <a:cubicBezTo>
                    <a:pt x="1973" y="280"/>
                    <a:pt x="1973" y="282"/>
                    <a:pt x="1972" y="284"/>
                  </a:cubicBezTo>
                  <a:cubicBezTo>
                    <a:pt x="1971" y="285"/>
                    <a:pt x="1969" y="285"/>
                    <a:pt x="1968" y="284"/>
                  </a:cubicBezTo>
                  <a:close/>
                  <a:moveTo>
                    <a:pt x="1959" y="275"/>
                  </a:moveTo>
                  <a:lnTo>
                    <a:pt x="1959" y="275"/>
                  </a:lnTo>
                  <a:cubicBezTo>
                    <a:pt x="1957" y="274"/>
                    <a:pt x="1957" y="272"/>
                    <a:pt x="1959" y="271"/>
                  </a:cubicBezTo>
                  <a:cubicBezTo>
                    <a:pt x="1960" y="269"/>
                    <a:pt x="1962" y="269"/>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2"/>
                  </a:cubicBezTo>
                  <a:cubicBezTo>
                    <a:pt x="1950" y="261"/>
                    <a:pt x="1952" y="261"/>
                    <a:pt x="1954" y="262"/>
                  </a:cubicBezTo>
                  <a:lnTo>
                    <a:pt x="1954" y="262"/>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7"/>
                    <a:pt x="1923" y="237"/>
                    <a:pt x="1924" y="238"/>
                  </a:cubicBezTo>
                  <a:lnTo>
                    <a:pt x="1924" y="238"/>
                  </a:lnTo>
                  <a:cubicBezTo>
                    <a:pt x="1926" y="239"/>
                    <a:pt x="1926" y="241"/>
                    <a:pt x="1925" y="242"/>
                  </a:cubicBezTo>
                  <a:cubicBezTo>
                    <a:pt x="1924" y="244"/>
                    <a:pt x="1922" y="244"/>
                    <a:pt x="1921" y="243"/>
                  </a:cubicBezTo>
                  <a:close/>
                  <a:moveTo>
                    <a:pt x="1911" y="235"/>
                  </a:moveTo>
                  <a:lnTo>
                    <a:pt x="1911" y="235"/>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6"/>
                    <a:pt x="1911" y="235"/>
                  </a:cubicBezTo>
                  <a:close/>
                  <a:moveTo>
                    <a:pt x="1901" y="228"/>
                  </a:moveTo>
                  <a:lnTo>
                    <a:pt x="1901" y="228"/>
                  </a:lnTo>
                  <a:cubicBezTo>
                    <a:pt x="1899" y="227"/>
                    <a:pt x="1899" y="225"/>
                    <a:pt x="1900" y="224"/>
                  </a:cubicBezTo>
                  <a:cubicBezTo>
                    <a:pt x="1901" y="222"/>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09"/>
                  </a:cubicBezTo>
                  <a:cubicBezTo>
                    <a:pt x="1881" y="208"/>
                    <a:pt x="1882" y="208"/>
                    <a:pt x="1884" y="209"/>
                  </a:cubicBezTo>
                  <a:lnTo>
                    <a:pt x="1884" y="209"/>
                  </a:lnTo>
                  <a:cubicBezTo>
                    <a:pt x="1885" y="209"/>
                    <a:pt x="1886" y="211"/>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4"/>
                    <a:pt x="1861" y="194"/>
                    <a:pt x="1863" y="195"/>
                  </a:cubicBezTo>
                  <a:lnTo>
                    <a:pt x="1863" y="195"/>
                  </a:lnTo>
                  <a:cubicBezTo>
                    <a:pt x="1864" y="196"/>
                    <a:pt x="1865" y="198"/>
                    <a:pt x="1864" y="199"/>
                  </a:cubicBezTo>
                  <a:cubicBezTo>
                    <a:pt x="1863" y="201"/>
                    <a:pt x="1861" y="201"/>
                    <a:pt x="1859" y="200"/>
                  </a:cubicBezTo>
                  <a:close/>
                  <a:moveTo>
                    <a:pt x="1849" y="193"/>
                  </a:moveTo>
                  <a:lnTo>
                    <a:pt x="1849" y="193"/>
                  </a:lnTo>
                  <a:cubicBezTo>
                    <a:pt x="1847" y="192"/>
                    <a:pt x="1847" y="191"/>
                    <a:pt x="1848" y="189"/>
                  </a:cubicBezTo>
                  <a:cubicBezTo>
                    <a:pt x="1849" y="188"/>
                    <a:pt x="1851" y="187"/>
                    <a:pt x="1852" y="188"/>
                  </a:cubicBezTo>
                  <a:lnTo>
                    <a:pt x="1852" y="188"/>
                  </a:lnTo>
                  <a:cubicBezTo>
                    <a:pt x="1854" y="189"/>
                    <a:pt x="1854" y="191"/>
                    <a:pt x="1853" y="193"/>
                  </a:cubicBezTo>
                  <a:cubicBezTo>
                    <a:pt x="1852" y="194"/>
                    <a:pt x="1850" y="194"/>
                    <a:pt x="1849" y="193"/>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6"/>
                  </a:cubicBezTo>
                  <a:cubicBezTo>
                    <a:pt x="1827" y="175"/>
                    <a:pt x="1829" y="175"/>
                    <a:pt x="1831" y="176"/>
                  </a:cubicBezTo>
                  <a:lnTo>
                    <a:pt x="1831" y="176"/>
                  </a:lnTo>
                  <a:cubicBezTo>
                    <a:pt x="1832" y="177"/>
                    <a:pt x="1833" y="178"/>
                    <a:pt x="1832" y="180"/>
                  </a:cubicBezTo>
                  <a:cubicBezTo>
                    <a:pt x="1831" y="181"/>
                    <a:pt x="1829" y="182"/>
                    <a:pt x="1827" y="181"/>
                  </a:cubicBezTo>
                  <a:close/>
                  <a:moveTo>
                    <a:pt x="1817" y="174"/>
                  </a:moveTo>
                  <a:lnTo>
                    <a:pt x="1817" y="174"/>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5"/>
                    <a:pt x="1817" y="174"/>
                  </a:cubicBezTo>
                  <a:close/>
                  <a:moveTo>
                    <a:pt x="1805" y="169"/>
                  </a:moveTo>
                  <a:lnTo>
                    <a:pt x="1805" y="169"/>
                  </a:lnTo>
                  <a:cubicBezTo>
                    <a:pt x="1804" y="168"/>
                    <a:pt x="1804" y="166"/>
                    <a:pt x="1805" y="164"/>
                  </a:cubicBezTo>
                  <a:cubicBezTo>
                    <a:pt x="1806" y="163"/>
                    <a:pt x="1807" y="162"/>
                    <a:pt x="1809" y="163"/>
                  </a:cubicBezTo>
                  <a:lnTo>
                    <a:pt x="1809" y="163"/>
                  </a:lnTo>
                  <a:cubicBezTo>
                    <a:pt x="1810" y="164"/>
                    <a:pt x="1811" y="166"/>
                    <a:pt x="1810" y="168"/>
                  </a:cubicBezTo>
                  <a:cubicBezTo>
                    <a:pt x="1809" y="169"/>
                    <a:pt x="1807" y="170"/>
                    <a:pt x="1805" y="169"/>
                  </a:cubicBezTo>
                  <a:close/>
                  <a:moveTo>
                    <a:pt x="1794" y="163"/>
                  </a:moveTo>
                  <a:lnTo>
                    <a:pt x="1794" y="163"/>
                  </a:lnTo>
                  <a:cubicBezTo>
                    <a:pt x="1793" y="162"/>
                    <a:pt x="1793" y="160"/>
                    <a:pt x="1794" y="158"/>
                  </a:cubicBezTo>
                  <a:cubicBezTo>
                    <a:pt x="1795" y="157"/>
                    <a:pt x="1796" y="157"/>
                    <a:pt x="1798" y="158"/>
                  </a:cubicBezTo>
                  <a:lnTo>
                    <a:pt x="1798" y="158"/>
                  </a:lnTo>
                  <a:cubicBezTo>
                    <a:pt x="1799" y="159"/>
                    <a:pt x="1800" y="160"/>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7"/>
                    <a:pt x="1785" y="158"/>
                    <a:pt x="1783" y="157"/>
                  </a:cubicBezTo>
                  <a:close/>
                  <a:moveTo>
                    <a:pt x="1772" y="151"/>
                  </a:moveTo>
                  <a:lnTo>
                    <a:pt x="1772" y="151"/>
                  </a:lnTo>
                  <a:cubicBezTo>
                    <a:pt x="1771" y="150"/>
                    <a:pt x="1770" y="149"/>
                    <a:pt x="1771" y="147"/>
                  </a:cubicBezTo>
                  <a:cubicBezTo>
                    <a:pt x="1772" y="146"/>
                    <a:pt x="1774" y="145"/>
                    <a:pt x="1776" y="146"/>
                  </a:cubicBezTo>
                  <a:lnTo>
                    <a:pt x="1776" y="146"/>
                  </a:lnTo>
                  <a:cubicBezTo>
                    <a:pt x="1777" y="147"/>
                    <a:pt x="1777" y="149"/>
                    <a:pt x="1776" y="151"/>
                  </a:cubicBezTo>
                  <a:cubicBezTo>
                    <a:pt x="1776" y="152"/>
                    <a:pt x="1774" y="152"/>
                    <a:pt x="1772" y="151"/>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4"/>
                    <a:pt x="1753" y="135"/>
                  </a:cubicBezTo>
                  <a:lnTo>
                    <a:pt x="1753" y="135"/>
                  </a:lnTo>
                  <a:cubicBezTo>
                    <a:pt x="1755" y="136"/>
                    <a:pt x="1755" y="138"/>
                    <a:pt x="1754" y="140"/>
                  </a:cubicBezTo>
                  <a:cubicBezTo>
                    <a:pt x="1753" y="141"/>
                    <a:pt x="1751" y="142"/>
                    <a:pt x="1750" y="141"/>
                  </a:cubicBezTo>
                  <a:close/>
                  <a:moveTo>
                    <a:pt x="1738" y="135"/>
                  </a:moveTo>
                  <a:lnTo>
                    <a:pt x="1738" y="135"/>
                  </a:lnTo>
                  <a:cubicBezTo>
                    <a:pt x="1737" y="134"/>
                    <a:pt x="1736" y="132"/>
                    <a:pt x="1737" y="131"/>
                  </a:cubicBezTo>
                  <a:cubicBezTo>
                    <a:pt x="1738" y="130"/>
                    <a:pt x="1740" y="129"/>
                    <a:pt x="1742" y="130"/>
                  </a:cubicBezTo>
                  <a:lnTo>
                    <a:pt x="1742" y="130"/>
                  </a:lnTo>
                  <a:cubicBezTo>
                    <a:pt x="1743" y="131"/>
                    <a:pt x="1744" y="133"/>
                    <a:pt x="1743" y="135"/>
                  </a:cubicBezTo>
                  <a:cubicBezTo>
                    <a:pt x="1742" y="136"/>
                    <a:pt x="1740" y="136"/>
                    <a:pt x="1738" y="135"/>
                  </a:cubicBezTo>
                  <a:close/>
                  <a:moveTo>
                    <a:pt x="1727" y="130"/>
                  </a:moveTo>
                  <a:lnTo>
                    <a:pt x="1727" y="130"/>
                  </a:lnTo>
                  <a:cubicBezTo>
                    <a:pt x="1725" y="129"/>
                    <a:pt x="1725" y="127"/>
                    <a:pt x="1726" y="126"/>
                  </a:cubicBezTo>
                  <a:cubicBezTo>
                    <a:pt x="1727" y="125"/>
                    <a:pt x="1729" y="124"/>
                    <a:pt x="1730" y="125"/>
                  </a:cubicBezTo>
                  <a:lnTo>
                    <a:pt x="1730" y="125"/>
                  </a:lnTo>
                  <a:cubicBezTo>
                    <a:pt x="1732" y="126"/>
                    <a:pt x="1732" y="128"/>
                    <a:pt x="1731" y="130"/>
                  </a:cubicBezTo>
                  <a:cubicBezTo>
                    <a:pt x="1730" y="131"/>
                    <a:pt x="1728" y="131"/>
                    <a:pt x="1727" y="130"/>
                  </a:cubicBezTo>
                  <a:close/>
                  <a:moveTo>
                    <a:pt x="1715" y="125"/>
                  </a:moveTo>
                  <a:lnTo>
                    <a:pt x="1715" y="125"/>
                  </a:lnTo>
                  <a:cubicBezTo>
                    <a:pt x="1714" y="124"/>
                    <a:pt x="1713" y="123"/>
                    <a:pt x="1714" y="121"/>
                  </a:cubicBezTo>
                  <a:cubicBezTo>
                    <a:pt x="1715" y="120"/>
                    <a:pt x="1717" y="119"/>
                    <a:pt x="1719" y="120"/>
                  </a:cubicBezTo>
                  <a:lnTo>
                    <a:pt x="1719" y="120"/>
                  </a:lnTo>
                  <a:cubicBezTo>
                    <a:pt x="1720" y="121"/>
                    <a:pt x="1721" y="123"/>
                    <a:pt x="1720" y="125"/>
                  </a:cubicBezTo>
                  <a:cubicBezTo>
                    <a:pt x="1719" y="126"/>
                    <a:pt x="1717" y="126"/>
                    <a:pt x="1715" y="125"/>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1"/>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6"/>
                    <a:pt x="1694" y="117"/>
                    <a:pt x="1692" y="116"/>
                  </a:cubicBezTo>
                  <a:close/>
                  <a:moveTo>
                    <a:pt x="1681" y="111"/>
                  </a:moveTo>
                  <a:lnTo>
                    <a:pt x="1681" y="111"/>
                  </a:lnTo>
                  <a:cubicBezTo>
                    <a:pt x="1679" y="110"/>
                    <a:pt x="1679" y="108"/>
                    <a:pt x="1680" y="107"/>
                  </a:cubicBezTo>
                  <a:cubicBezTo>
                    <a:pt x="1681" y="106"/>
                    <a:pt x="1683" y="105"/>
                    <a:pt x="1684" y="106"/>
                  </a:cubicBezTo>
                  <a:lnTo>
                    <a:pt x="1684" y="106"/>
                  </a:lnTo>
                  <a:cubicBezTo>
                    <a:pt x="1685" y="107"/>
                    <a:pt x="1686" y="109"/>
                    <a:pt x="1685" y="110"/>
                  </a:cubicBezTo>
                  <a:cubicBezTo>
                    <a:pt x="1684" y="112"/>
                    <a:pt x="1682" y="112"/>
                    <a:pt x="1681" y="111"/>
                  </a:cubicBezTo>
                  <a:close/>
                  <a:moveTo>
                    <a:pt x="1669" y="107"/>
                  </a:moveTo>
                  <a:lnTo>
                    <a:pt x="1669" y="107"/>
                  </a:lnTo>
                  <a:cubicBezTo>
                    <a:pt x="1667" y="106"/>
                    <a:pt x="1667" y="104"/>
                    <a:pt x="1668" y="102"/>
                  </a:cubicBezTo>
                  <a:cubicBezTo>
                    <a:pt x="1669" y="101"/>
                    <a:pt x="1671" y="101"/>
                    <a:pt x="1672" y="102"/>
                  </a:cubicBezTo>
                  <a:lnTo>
                    <a:pt x="1672" y="102"/>
                  </a:lnTo>
                  <a:cubicBezTo>
                    <a:pt x="1674" y="102"/>
                    <a:pt x="1674" y="104"/>
                    <a:pt x="1673" y="106"/>
                  </a:cubicBezTo>
                  <a:cubicBezTo>
                    <a:pt x="1672" y="107"/>
                    <a:pt x="1670" y="108"/>
                    <a:pt x="1669" y="107"/>
                  </a:cubicBezTo>
                  <a:close/>
                  <a:moveTo>
                    <a:pt x="1657" y="103"/>
                  </a:moveTo>
                  <a:lnTo>
                    <a:pt x="1657" y="103"/>
                  </a:lnTo>
                  <a:cubicBezTo>
                    <a:pt x="1656" y="102"/>
                    <a:pt x="1655" y="100"/>
                    <a:pt x="1656" y="98"/>
                  </a:cubicBezTo>
                  <a:cubicBezTo>
                    <a:pt x="1657" y="97"/>
                    <a:pt x="1659" y="96"/>
                    <a:pt x="1660" y="97"/>
                  </a:cubicBezTo>
                  <a:lnTo>
                    <a:pt x="1660" y="97"/>
                  </a:lnTo>
                  <a:cubicBezTo>
                    <a:pt x="1662" y="98"/>
                    <a:pt x="1662" y="100"/>
                    <a:pt x="1662" y="101"/>
                  </a:cubicBezTo>
                  <a:cubicBezTo>
                    <a:pt x="1661" y="103"/>
                    <a:pt x="1659" y="103"/>
                    <a:pt x="1657" y="103"/>
                  </a:cubicBezTo>
                  <a:close/>
                  <a:moveTo>
                    <a:pt x="1646" y="98"/>
                  </a:moveTo>
                  <a:lnTo>
                    <a:pt x="1646" y="98"/>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8"/>
                  </a:cubicBezTo>
                  <a:close/>
                  <a:moveTo>
                    <a:pt x="1634" y="94"/>
                  </a:moveTo>
                  <a:lnTo>
                    <a:pt x="1634" y="94"/>
                  </a:lnTo>
                  <a:cubicBezTo>
                    <a:pt x="1632" y="93"/>
                    <a:pt x="1632" y="92"/>
                    <a:pt x="1632" y="90"/>
                  </a:cubicBezTo>
                  <a:cubicBezTo>
                    <a:pt x="1633" y="89"/>
                    <a:pt x="1635" y="88"/>
                    <a:pt x="1637" y="89"/>
                  </a:cubicBezTo>
                  <a:lnTo>
                    <a:pt x="1637" y="89"/>
                  </a:lnTo>
                  <a:cubicBezTo>
                    <a:pt x="1638" y="89"/>
                    <a:pt x="1639" y="91"/>
                    <a:pt x="1638" y="93"/>
                  </a:cubicBezTo>
                  <a:cubicBezTo>
                    <a:pt x="1637" y="94"/>
                    <a:pt x="1635" y="95"/>
                    <a:pt x="1634" y="94"/>
                  </a:cubicBezTo>
                  <a:close/>
                  <a:moveTo>
                    <a:pt x="1623" y="90"/>
                  </a:moveTo>
                  <a:lnTo>
                    <a:pt x="1623" y="90"/>
                  </a:lnTo>
                  <a:cubicBezTo>
                    <a:pt x="1621" y="90"/>
                    <a:pt x="1620" y="88"/>
                    <a:pt x="1620" y="87"/>
                  </a:cubicBezTo>
                  <a:cubicBezTo>
                    <a:pt x="1621" y="85"/>
                    <a:pt x="1623" y="84"/>
                    <a:pt x="1624" y="84"/>
                  </a:cubicBezTo>
                  <a:lnTo>
                    <a:pt x="1624" y="84"/>
                  </a:lnTo>
                  <a:cubicBezTo>
                    <a:pt x="1626" y="85"/>
                    <a:pt x="1627" y="87"/>
                    <a:pt x="1627" y="88"/>
                  </a:cubicBezTo>
                  <a:cubicBezTo>
                    <a:pt x="1626" y="90"/>
                    <a:pt x="1624" y="91"/>
                    <a:pt x="1623" y="90"/>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2"/>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3"/>
                    <a:pt x="1591" y="75"/>
                    <a:pt x="1591" y="77"/>
                  </a:cubicBezTo>
                  <a:cubicBezTo>
                    <a:pt x="1590" y="78"/>
                    <a:pt x="1589" y="79"/>
                    <a:pt x="1587" y="79"/>
                  </a:cubicBezTo>
                  <a:close/>
                  <a:moveTo>
                    <a:pt x="1575" y="76"/>
                  </a:moveTo>
                  <a:lnTo>
                    <a:pt x="1575" y="76"/>
                  </a:lnTo>
                  <a:cubicBezTo>
                    <a:pt x="1573" y="75"/>
                    <a:pt x="1572" y="73"/>
                    <a:pt x="1573" y="72"/>
                  </a:cubicBezTo>
                  <a:cubicBezTo>
                    <a:pt x="1573" y="70"/>
                    <a:pt x="1575" y="69"/>
                    <a:pt x="1576" y="69"/>
                  </a:cubicBezTo>
                  <a:lnTo>
                    <a:pt x="1576" y="69"/>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6"/>
                    <a:pt x="1567" y="68"/>
                    <a:pt x="1567" y="70"/>
                  </a:cubicBezTo>
                  <a:cubicBezTo>
                    <a:pt x="1566" y="71"/>
                    <a:pt x="1565" y="72"/>
                    <a:pt x="1563" y="72"/>
                  </a:cubicBezTo>
                  <a:close/>
                  <a:moveTo>
                    <a:pt x="1551" y="69"/>
                  </a:moveTo>
                  <a:lnTo>
                    <a:pt x="1551" y="69"/>
                  </a:lnTo>
                  <a:cubicBezTo>
                    <a:pt x="1549" y="68"/>
                    <a:pt x="1548" y="66"/>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1"/>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3"/>
                    <a:pt x="1519" y="55"/>
                    <a:pt x="1518" y="57"/>
                  </a:cubicBezTo>
                  <a:cubicBezTo>
                    <a:pt x="1518" y="58"/>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5"/>
                    <a:pt x="1504" y="56"/>
                    <a:pt x="1503" y="56"/>
                  </a:cubicBezTo>
                  <a:close/>
                  <a:moveTo>
                    <a:pt x="1490" y="53"/>
                  </a:moveTo>
                  <a:lnTo>
                    <a:pt x="1490" y="53"/>
                  </a:lnTo>
                  <a:cubicBezTo>
                    <a:pt x="1489" y="53"/>
                    <a:pt x="1488" y="51"/>
                    <a:pt x="1488" y="49"/>
                  </a:cubicBezTo>
                  <a:cubicBezTo>
                    <a:pt x="1489" y="48"/>
                    <a:pt x="1490" y="47"/>
                    <a:pt x="1492" y="47"/>
                  </a:cubicBezTo>
                  <a:lnTo>
                    <a:pt x="1492" y="47"/>
                  </a:lnTo>
                  <a:cubicBezTo>
                    <a:pt x="1494" y="47"/>
                    <a:pt x="1495" y="49"/>
                    <a:pt x="1494" y="51"/>
                  </a:cubicBezTo>
                  <a:cubicBezTo>
                    <a:pt x="1494" y="52"/>
                    <a:pt x="1492" y="54"/>
                    <a:pt x="1490" y="53"/>
                  </a:cubicBezTo>
                  <a:close/>
                  <a:moveTo>
                    <a:pt x="1478" y="50"/>
                  </a:moveTo>
                  <a:lnTo>
                    <a:pt x="1478" y="50"/>
                  </a:lnTo>
                  <a:cubicBezTo>
                    <a:pt x="1476" y="50"/>
                    <a:pt x="1475" y="48"/>
                    <a:pt x="1476" y="47"/>
                  </a:cubicBezTo>
                  <a:cubicBezTo>
                    <a:pt x="1476" y="45"/>
                    <a:pt x="1478" y="44"/>
                    <a:pt x="1480" y="44"/>
                  </a:cubicBezTo>
                  <a:lnTo>
                    <a:pt x="1480" y="44"/>
                  </a:lnTo>
                  <a:cubicBezTo>
                    <a:pt x="1481" y="45"/>
                    <a:pt x="1482" y="46"/>
                    <a:pt x="1482" y="48"/>
                  </a:cubicBezTo>
                  <a:cubicBezTo>
                    <a:pt x="1482" y="50"/>
                    <a:pt x="1480" y="51"/>
                    <a:pt x="1478" y="50"/>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5"/>
                  </a:cubicBezTo>
                  <a:cubicBezTo>
                    <a:pt x="1469" y="47"/>
                    <a:pt x="1468" y="48"/>
                    <a:pt x="1466" y="48"/>
                  </a:cubicBezTo>
                  <a:close/>
                  <a:moveTo>
                    <a:pt x="1454" y="45"/>
                  </a:moveTo>
                  <a:lnTo>
                    <a:pt x="1454" y="45"/>
                  </a:lnTo>
                  <a:cubicBezTo>
                    <a:pt x="1452" y="45"/>
                    <a:pt x="1451" y="43"/>
                    <a:pt x="1451" y="41"/>
                  </a:cubicBezTo>
                  <a:cubicBezTo>
                    <a:pt x="1452" y="39"/>
                    <a:pt x="1454" y="38"/>
                    <a:pt x="1455" y="39"/>
                  </a:cubicBezTo>
                  <a:lnTo>
                    <a:pt x="1455" y="39"/>
                  </a:lnTo>
                  <a:cubicBezTo>
                    <a:pt x="1457" y="39"/>
                    <a:pt x="1458" y="41"/>
                    <a:pt x="1458" y="43"/>
                  </a:cubicBezTo>
                  <a:cubicBezTo>
                    <a:pt x="1457" y="44"/>
                    <a:pt x="1455" y="45"/>
                    <a:pt x="1454" y="45"/>
                  </a:cubicBezTo>
                  <a:close/>
                  <a:moveTo>
                    <a:pt x="1441" y="42"/>
                  </a:moveTo>
                  <a:lnTo>
                    <a:pt x="1441" y="42"/>
                  </a:lnTo>
                  <a:cubicBezTo>
                    <a:pt x="1440" y="42"/>
                    <a:pt x="1439" y="40"/>
                    <a:pt x="1439" y="39"/>
                  </a:cubicBezTo>
                  <a:cubicBezTo>
                    <a:pt x="1440" y="37"/>
                    <a:pt x="1441" y="36"/>
                    <a:pt x="1443" y="36"/>
                  </a:cubicBezTo>
                  <a:lnTo>
                    <a:pt x="1443" y="36"/>
                  </a:lnTo>
                  <a:cubicBezTo>
                    <a:pt x="1445" y="37"/>
                    <a:pt x="1446" y="39"/>
                    <a:pt x="1445" y="40"/>
                  </a:cubicBezTo>
                  <a:cubicBezTo>
                    <a:pt x="1445" y="42"/>
                    <a:pt x="1443" y="43"/>
                    <a:pt x="1441" y="42"/>
                  </a:cubicBezTo>
                  <a:close/>
                  <a:moveTo>
                    <a:pt x="1429" y="40"/>
                  </a:moveTo>
                  <a:lnTo>
                    <a:pt x="1429" y="40"/>
                  </a:lnTo>
                  <a:cubicBezTo>
                    <a:pt x="1428" y="40"/>
                    <a:pt x="1427" y="38"/>
                    <a:pt x="1427" y="36"/>
                  </a:cubicBezTo>
                  <a:cubicBezTo>
                    <a:pt x="1427" y="35"/>
                    <a:pt x="1429" y="34"/>
                    <a:pt x="1431" y="34"/>
                  </a:cubicBezTo>
                  <a:lnTo>
                    <a:pt x="1431" y="34"/>
                  </a:lnTo>
                  <a:cubicBezTo>
                    <a:pt x="1432" y="34"/>
                    <a:pt x="1433" y="36"/>
                    <a:pt x="1433" y="38"/>
                  </a:cubicBezTo>
                  <a:cubicBezTo>
                    <a:pt x="1433" y="39"/>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5"/>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1"/>
                    <a:pt x="1408" y="33"/>
                  </a:cubicBezTo>
                  <a:cubicBezTo>
                    <a:pt x="1408" y="35"/>
                    <a:pt x="1406" y="36"/>
                    <a:pt x="1405" y="35"/>
                  </a:cubicBezTo>
                  <a:close/>
                  <a:moveTo>
                    <a:pt x="1392" y="33"/>
                  </a:moveTo>
                  <a:lnTo>
                    <a:pt x="1392" y="33"/>
                  </a:lnTo>
                  <a:cubicBezTo>
                    <a:pt x="1391" y="33"/>
                    <a:pt x="1390" y="31"/>
                    <a:pt x="1390" y="29"/>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7"/>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5"/>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3"/>
                  </a:cubicBezTo>
                  <a:cubicBezTo>
                    <a:pt x="1353" y="22"/>
                    <a:pt x="1355" y="21"/>
                    <a:pt x="1357" y="21"/>
                  </a:cubicBezTo>
                  <a:lnTo>
                    <a:pt x="1357" y="21"/>
                  </a:lnTo>
                  <a:cubicBezTo>
                    <a:pt x="1358" y="22"/>
                    <a:pt x="1359" y="23"/>
                    <a:pt x="1359" y="25"/>
                  </a:cubicBezTo>
                  <a:cubicBezTo>
                    <a:pt x="1359" y="27"/>
                    <a:pt x="1357" y="28"/>
                    <a:pt x="1355" y="27"/>
                  </a:cubicBezTo>
                  <a:close/>
                  <a:moveTo>
                    <a:pt x="1343" y="25"/>
                  </a:moveTo>
                  <a:lnTo>
                    <a:pt x="1343" y="25"/>
                  </a:lnTo>
                  <a:cubicBezTo>
                    <a:pt x="1341" y="25"/>
                    <a:pt x="1340" y="23"/>
                    <a:pt x="1341" y="22"/>
                  </a:cubicBezTo>
                  <a:cubicBezTo>
                    <a:pt x="1341" y="20"/>
                    <a:pt x="1343" y="19"/>
                    <a:pt x="1344" y="19"/>
                  </a:cubicBezTo>
                  <a:lnTo>
                    <a:pt x="1344" y="19"/>
                  </a:lnTo>
                  <a:cubicBezTo>
                    <a:pt x="1346" y="20"/>
                    <a:pt x="1347" y="22"/>
                    <a:pt x="1347" y="23"/>
                  </a:cubicBezTo>
                  <a:cubicBezTo>
                    <a:pt x="1346" y="25"/>
                    <a:pt x="1345" y="26"/>
                    <a:pt x="1343" y="25"/>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6"/>
                    <a:pt x="1322" y="18"/>
                    <a:pt x="1322" y="20"/>
                  </a:cubicBezTo>
                  <a:cubicBezTo>
                    <a:pt x="1321" y="22"/>
                    <a:pt x="1320" y="23"/>
                    <a:pt x="1318" y="22"/>
                  </a:cubicBezTo>
                  <a:close/>
                  <a:moveTo>
                    <a:pt x="1306" y="20"/>
                  </a:moveTo>
                  <a:lnTo>
                    <a:pt x="1306" y="20"/>
                  </a:lnTo>
                  <a:cubicBezTo>
                    <a:pt x="1304" y="20"/>
                    <a:pt x="1303" y="18"/>
                    <a:pt x="1303" y="17"/>
                  </a:cubicBezTo>
                  <a:cubicBezTo>
                    <a:pt x="1304" y="15"/>
                    <a:pt x="1306" y="14"/>
                    <a:pt x="1307" y="14"/>
                  </a:cubicBezTo>
                  <a:lnTo>
                    <a:pt x="1307" y="14"/>
                  </a:lnTo>
                  <a:cubicBezTo>
                    <a:pt x="1309" y="15"/>
                    <a:pt x="1310" y="17"/>
                    <a:pt x="1310" y="18"/>
                  </a:cubicBezTo>
                  <a:cubicBezTo>
                    <a:pt x="1309" y="20"/>
                    <a:pt x="1307" y="21"/>
                    <a:pt x="1306" y="20"/>
                  </a:cubicBezTo>
                  <a:close/>
                  <a:moveTo>
                    <a:pt x="1293" y="19"/>
                  </a:moveTo>
                  <a:lnTo>
                    <a:pt x="1293" y="19"/>
                  </a:lnTo>
                  <a:cubicBezTo>
                    <a:pt x="1292" y="19"/>
                    <a:pt x="1291" y="17"/>
                    <a:pt x="1291" y="15"/>
                  </a:cubicBezTo>
                  <a:cubicBezTo>
                    <a:pt x="1291" y="14"/>
                    <a:pt x="1293" y="13"/>
                    <a:pt x="1295" y="13"/>
                  </a:cubicBezTo>
                  <a:lnTo>
                    <a:pt x="1295" y="13"/>
                  </a:lnTo>
                  <a:cubicBezTo>
                    <a:pt x="1296" y="13"/>
                    <a:pt x="1298" y="15"/>
                    <a:pt x="1297" y="17"/>
                  </a:cubicBezTo>
                  <a:cubicBezTo>
                    <a:pt x="1297" y="18"/>
                    <a:pt x="1295" y="19"/>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5"/>
                  </a:cubicBezTo>
                  <a:cubicBezTo>
                    <a:pt x="1284" y="17"/>
                    <a:pt x="1283" y="18"/>
                    <a:pt x="1281" y="18"/>
                  </a:cubicBezTo>
                  <a:close/>
                  <a:moveTo>
                    <a:pt x="1268" y="16"/>
                  </a:moveTo>
                  <a:lnTo>
                    <a:pt x="1268" y="16"/>
                  </a:lnTo>
                  <a:cubicBezTo>
                    <a:pt x="1267" y="16"/>
                    <a:pt x="1266" y="14"/>
                    <a:pt x="1266" y="13"/>
                  </a:cubicBezTo>
                  <a:cubicBezTo>
                    <a:pt x="1267" y="11"/>
                    <a:pt x="1268" y="10"/>
                    <a:pt x="1270" y="10"/>
                  </a:cubicBezTo>
                  <a:lnTo>
                    <a:pt x="1270" y="10"/>
                  </a:lnTo>
                  <a:cubicBezTo>
                    <a:pt x="1272" y="11"/>
                    <a:pt x="1273" y="12"/>
                    <a:pt x="1272" y="14"/>
                  </a:cubicBezTo>
                  <a:cubicBezTo>
                    <a:pt x="1272" y="16"/>
                    <a:pt x="1270" y="17"/>
                    <a:pt x="1268" y="16"/>
                  </a:cubicBezTo>
                  <a:close/>
                  <a:moveTo>
                    <a:pt x="1256" y="15"/>
                  </a:moveTo>
                  <a:lnTo>
                    <a:pt x="1256" y="15"/>
                  </a:lnTo>
                  <a:cubicBezTo>
                    <a:pt x="1254" y="15"/>
                    <a:pt x="1253" y="13"/>
                    <a:pt x="1254" y="11"/>
                  </a:cubicBezTo>
                  <a:cubicBezTo>
                    <a:pt x="1254" y="10"/>
                    <a:pt x="1256" y="9"/>
                    <a:pt x="1258" y="9"/>
                  </a:cubicBezTo>
                  <a:lnTo>
                    <a:pt x="1258" y="9"/>
                  </a:lnTo>
                  <a:cubicBezTo>
                    <a:pt x="1259" y="9"/>
                    <a:pt x="1260" y="11"/>
                    <a:pt x="1260" y="13"/>
                  </a:cubicBezTo>
                  <a:cubicBezTo>
                    <a:pt x="1259" y="14"/>
                    <a:pt x="1258" y="15"/>
                    <a:pt x="1256" y="15"/>
                  </a:cubicBezTo>
                  <a:close/>
                  <a:moveTo>
                    <a:pt x="1244" y="14"/>
                  </a:moveTo>
                  <a:lnTo>
                    <a:pt x="1244" y="14"/>
                  </a:lnTo>
                  <a:cubicBezTo>
                    <a:pt x="1242" y="14"/>
                    <a:pt x="1241" y="12"/>
                    <a:pt x="1241" y="10"/>
                  </a:cubicBezTo>
                  <a:cubicBezTo>
                    <a:pt x="1242" y="8"/>
                    <a:pt x="1243" y="7"/>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7"/>
                    <a:pt x="1231" y="6"/>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6"/>
                    <a:pt x="1218" y="5"/>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5"/>
                    <a:pt x="1206" y="4"/>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4"/>
                    <a:pt x="1198" y="6"/>
                    <a:pt x="1197" y="8"/>
                  </a:cubicBezTo>
                  <a:cubicBezTo>
                    <a:pt x="1197" y="10"/>
                    <a:pt x="1195" y="11"/>
                    <a:pt x="1194" y="10"/>
                  </a:cubicBezTo>
                  <a:close/>
                  <a:moveTo>
                    <a:pt x="1181" y="9"/>
                  </a:moveTo>
                  <a:lnTo>
                    <a:pt x="1181" y="9"/>
                  </a:lnTo>
                  <a:cubicBezTo>
                    <a:pt x="1179" y="9"/>
                    <a:pt x="1178" y="7"/>
                    <a:pt x="1179" y="6"/>
                  </a:cubicBezTo>
                  <a:cubicBezTo>
                    <a:pt x="1179" y="4"/>
                    <a:pt x="1181" y="3"/>
                    <a:pt x="1183" y="3"/>
                  </a:cubicBezTo>
                  <a:lnTo>
                    <a:pt x="1183" y="3"/>
                  </a:lnTo>
                  <a:cubicBezTo>
                    <a:pt x="1184" y="4"/>
                    <a:pt x="1185" y="6"/>
                    <a:pt x="1185" y="7"/>
                  </a:cubicBezTo>
                  <a:cubicBezTo>
                    <a:pt x="1185" y="9"/>
                    <a:pt x="1183" y="10"/>
                    <a:pt x="1181" y="9"/>
                  </a:cubicBezTo>
                  <a:close/>
                  <a:moveTo>
                    <a:pt x="1169" y="9"/>
                  </a:moveTo>
                  <a:lnTo>
                    <a:pt x="1169" y="9"/>
                  </a:lnTo>
                  <a:cubicBezTo>
                    <a:pt x="1167" y="8"/>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4"/>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3"/>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1"/>
                    <a:pt x="1119" y="0"/>
                    <a:pt x="1120" y="1"/>
                  </a:cubicBezTo>
                  <a:lnTo>
                    <a:pt x="1120" y="1"/>
                  </a:lnTo>
                  <a:cubicBezTo>
                    <a:pt x="1122" y="1"/>
                    <a:pt x="1123" y="3"/>
                    <a:pt x="1122" y="5"/>
                  </a:cubicBezTo>
                  <a:cubicBezTo>
                    <a:pt x="1122" y="6"/>
                    <a:pt x="1120" y="7"/>
                    <a:pt x="1119" y="7"/>
                  </a:cubicBezTo>
                  <a:close/>
                  <a:moveTo>
                    <a:pt x="1106" y="7"/>
                  </a:moveTo>
                  <a:lnTo>
                    <a:pt x="1106" y="7"/>
                  </a:lnTo>
                  <a:cubicBezTo>
                    <a:pt x="1105" y="6"/>
                    <a:pt x="1103" y="4"/>
                    <a:pt x="1104" y="3"/>
                  </a:cubicBezTo>
                  <a:cubicBezTo>
                    <a:pt x="1104" y="1"/>
                    <a:pt x="1106" y="0"/>
                    <a:pt x="1108" y="1"/>
                  </a:cubicBezTo>
                  <a:lnTo>
                    <a:pt x="1108" y="1"/>
                  </a:lnTo>
                  <a:cubicBezTo>
                    <a:pt x="1109" y="1"/>
                    <a:pt x="1110" y="3"/>
                    <a:pt x="1110" y="4"/>
                  </a:cubicBezTo>
                  <a:cubicBezTo>
                    <a:pt x="1110" y="6"/>
                    <a:pt x="1108" y="7"/>
                    <a:pt x="1106" y="7"/>
                  </a:cubicBezTo>
                  <a:close/>
                  <a:moveTo>
                    <a:pt x="1094" y="6"/>
                  </a:moveTo>
                  <a:lnTo>
                    <a:pt x="1094" y="6"/>
                  </a:lnTo>
                  <a:cubicBezTo>
                    <a:pt x="1093" y="6"/>
                    <a:pt x="1091" y="5"/>
                    <a:pt x="1091" y="3"/>
                  </a:cubicBezTo>
                  <a:cubicBezTo>
                    <a:pt x="1091" y="2"/>
                    <a:pt x="1093" y="0"/>
                    <a:pt x="1094" y="0"/>
                  </a:cubicBezTo>
                  <a:lnTo>
                    <a:pt x="1094" y="0"/>
                  </a:lnTo>
                  <a:cubicBezTo>
                    <a:pt x="1096" y="0"/>
                    <a:pt x="1098" y="2"/>
                    <a:pt x="1098" y="3"/>
                  </a:cubicBezTo>
                  <a:cubicBezTo>
                    <a:pt x="1098" y="5"/>
                    <a:pt x="1096" y="6"/>
                    <a:pt x="1094" y="6"/>
                  </a:cubicBezTo>
                  <a:close/>
                  <a:moveTo>
                    <a:pt x="1082" y="6"/>
                  </a:moveTo>
                  <a:lnTo>
                    <a:pt x="1082" y="6"/>
                  </a:lnTo>
                  <a:cubicBezTo>
                    <a:pt x="1080" y="6"/>
                    <a:pt x="1079" y="5"/>
                    <a:pt x="1079" y="3"/>
                  </a:cubicBezTo>
                  <a:cubicBezTo>
                    <a:pt x="1079" y="2"/>
                    <a:pt x="1080" y="0"/>
                    <a:pt x="1082" y="0"/>
                  </a:cubicBezTo>
                  <a:lnTo>
                    <a:pt x="1082" y="0"/>
                  </a:lnTo>
                  <a:cubicBezTo>
                    <a:pt x="1084" y="0"/>
                    <a:pt x="1085" y="2"/>
                    <a:pt x="1085" y="3"/>
                  </a:cubicBezTo>
                  <a:cubicBezTo>
                    <a:pt x="1085" y="5"/>
                    <a:pt x="1084" y="6"/>
                    <a:pt x="1082" y="6"/>
                  </a:cubicBezTo>
                  <a:close/>
                  <a:moveTo>
                    <a:pt x="1069" y="6"/>
                  </a:moveTo>
                  <a:lnTo>
                    <a:pt x="1069" y="6"/>
                  </a:lnTo>
                  <a:cubicBezTo>
                    <a:pt x="1068" y="6"/>
                    <a:pt x="1066" y="5"/>
                    <a:pt x="1066" y="3"/>
                  </a:cubicBezTo>
                  <a:cubicBezTo>
                    <a:pt x="1066" y="2"/>
                    <a:pt x="1068" y="0"/>
                    <a:pt x="1069" y="0"/>
                  </a:cubicBezTo>
                  <a:lnTo>
                    <a:pt x="1069" y="0"/>
                  </a:lnTo>
                  <a:cubicBezTo>
                    <a:pt x="1071" y="0"/>
                    <a:pt x="1073" y="2"/>
                    <a:pt x="1073" y="3"/>
                  </a:cubicBezTo>
                  <a:cubicBezTo>
                    <a:pt x="1073" y="5"/>
                    <a:pt x="1071" y="6"/>
                    <a:pt x="1069" y="6"/>
                  </a:cubicBezTo>
                  <a:close/>
                  <a:moveTo>
                    <a:pt x="1057" y="6"/>
                  </a:moveTo>
                  <a:lnTo>
                    <a:pt x="1057" y="6"/>
                  </a:lnTo>
                  <a:cubicBezTo>
                    <a:pt x="1055" y="6"/>
                    <a:pt x="1054" y="5"/>
                    <a:pt x="1054" y="3"/>
                  </a:cubicBezTo>
                  <a:cubicBezTo>
                    <a:pt x="1054" y="2"/>
                    <a:pt x="1055" y="0"/>
                    <a:pt x="1057" y="0"/>
                  </a:cubicBezTo>
                  <a:lnTo>
                    <a:pt x="1057" y="0"/>
                  </a:lnTo>
                  <a:cubicBezTo>
                    <a:pt x="1059" y="0"/>
                    <a:pt x="1060" y="2"/>
                    <a:pt x="1060" y="3"/>
                  </a:cubicBezTo>
                  <a:cubicBezTo>
                    <a:pt x="1060" y="5"/>
                    <a:pt x="1059" y="6"/>
                    <a:pt x="1057" y="6"/>
                  </a:cubicBezTo>
                  <a:close/>
                  <a:moveTo>
                    <a:pt x="1044" y="6"/>
                  </a:moveTo>
                  <a:lnTo>
                    <a:pt x="1044" y="6"/>
                  </a:lnTo>
                  <a:cubicBezTo>
                    <a:pt x="1043" y="6"/>
                    <a:pt x="1041" y="5"/>
                    <a:pt x="1041" y="3"/>
                  </a:cubicBezTo>
                  <a:cubicBezTo>
                    <a:pt x="1041" y="2"/>
                    <a:pt x="1043" y="0"/>
                    <a:pt x="1044" y="0"/>
                  </a:cubicBezTo>
                  <a:lnTo>
                    <a:pt x="1044" y="0"/>
                  </a:lnTo>
                  <a:cubicBezTo>
                    <a:pt x="1046" y="0"/>
                    <a:pt x="1048" y="2"/>
                    <a:pt x="1048" y="3"/>
                  </a:cubicBezTo>
                  <a:cubicBezTo>
                    <a:pt x="1048" y="5"/>
                    <a:pt x="1046" y="6"/>
                    <a:pt x="1044" y="6"/>
                  </a:cubicBezTo>
                  <a:close/>
                  <a:moveTo>
                    <a:pt x="1032" y="7"/>
                  </a:moveTo>
                  <a:lnTo>
                    <a:pt x="1032" y="7"/>
                  </a:lnTo>
                  <a:cubicBezTo>
                    <a:pt x="1030" y="7"/>
                    <a:pt x="1029" y="5"/>
                    <a:pt x="1029" y="4"/>
                  </a:cubicBezTo>
                  <a:cubicBezTo>
                    <a:pt x="1029" y="2"/>
                    <a:pt x="1030" y="0"/>
                    <a:pt x="1032" y="0"/>
                  </a:cubicBezTo>
                  <a:lnTo>
                    <a:pt x="1032" y="0"/>
                  </a:lnTo>
                  <a:cubicBezTo>
                    <a:pt x="1034" y="0"/>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2"/>
                    <a:pt x="1005" y="1"/>
                    <a:pt x="1007" y="1"/>
                  </a:cubicBezTo>
                  <a:lnTo>
                    <a:pt x="1007" y="1"/>
                  </a:lnTo>
                  <a:cubicBezTo>
                    <a:pt x="1009" y="1"/>
                    <a:pt x="1010" y="2"/>
                    <a:pt x="1010" y="4"/>
                  </a:cubicBezTo>
                  <a:cubicBezTo>
                    <a:pt x="1010" y="6"/>
                    <a:pt x="1009" y="7"/>
                    <a:pt x="1007" y="7"/>
                  </a:cubicBezTo>
                  <a:close/>
                  <a:moveTo>
                    <a:pt x="994" y="8"/>
                  </a:moveTo>
                  <a:lnTo>
                    <a:pt x="994" y="8"/>
                  </a:lnTo>
                  <a:cubicBezTo>
                    <a:pt x="993" y="8"/>
                    <a:pt x="991" y="6"/>
                    <a:pt x="991" y="5"/>
                  </a:cubicBezTo>
                  <a:cubicBezTo>
                    <a:pt x="991" y="3"/>
                    <a:pt x="993" y="1"/>
                    <a:pt x="994" y="1"/>
                  </a:cubicBezTo>
                  <a:lnTo>
                    <a:pt x="994" y="1"/>
                  </a:lnTo>
                  <a:cubicBezTo>
                    <a:pt x="996" y="1"/>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7"/>
                    <a:pt x="966" y="6"/>
                  </a:cubicBezTo>
                  <a:cubicBezTo>
                    <a:pt x="966" y="4"/>
                    <a:pt x="968" y="3"/>
                    <a:pt x="969" y="3"/>
                  </a:cubicBezTo>
                  <a:lnTo>
                    <a:pt x="969" y="3"/>
                  </a:lnTo>
                  <a:cubicBezTo>
                    <a:pt x="971" y="3"/>
                    <a:pt x="973" y="4"/>
                    <a:pt x="973" y="6"/>
                  </a:cubicBezTo>
                  <a:cubicBezTo>
                    <a:pt x="973" y="7"/>
                    <a:pt x="971" y="9"/>
                    <a:pt x="969" y="9"/>
                  </a:cubicBezTo>
                  <a:close/>
                  <a:moveTo>
                    <a:pt x="957" y="9"/>
                  </a:moveTo>
                  <a:lnTo>
                    <a:pt x="957" y="9"/>
                  </a:lnTo>
                  <a:cubicBezTo>
                    <a:pt x="955" y="9"/>
                    <a:pt x="954" y="8"/>
                    <a:pt x="954" y="6"/>
                  </a:cubicBezTo>
                  <a:cubicBezTo>
                    <a:pt x="954" y="5"/>
                    <a:pt x="955" y="3"/>
                    <a:pt x="957" y="3"/>
                  </a:cubicBezTo>
                  <a:lnTo>
                    <a:pt x="957" y="3"/>
                  </a:lnTo>
                  <a:cubicBezTo>
                    <a:pt x="959" y="3"/>
                    <a:pt x="960" y="5"/>
                    <a:pt x="960" y="6"/>
                  </a:cubicBezTo>
                  <a:cubicBezTo>
                    <a:pt x="960" y="8"/>
                    <a:pt x="959" y="9"/>
                    <a:pt x="957" y="9"/>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9"/>
                    <a:pt x="929" y="8"/>
                  </a:cubicBezTo>
                  <a:cubicBezTo>
                    <a:pt x="929" y="6"/>
                    <a:pt x="930" y="5"/>
                    <a:pt x="932" y="5"/>
                  </a:cubicBezTo>
                  <a:lnTo>
                    <a:pt x="932" y="5"/>
                  </a:lnTo>
                  <a:cubicBezTo>
                    <a:pt x="934" y="5"/>
                    <a:pt x="935" y="6"/>
                    <a:pt x="935" y="8"/>
                  </a:cubicBezTo>
                  <a:cubicBezTo>
                    <a:pt x="935" y="9"/>
                    <a:pt x="934" y="11"/>
                    <a:pt x="932" y="11"/>
                  </a:cubicBezTo>
                  <a:close/>
                  <a:moveTo>
                    <a:pt x="919" y="12"/>
                  </a:moveTo>
                  <a:lnTo>
                    <a:pt x="919" y="12"/>
                  </a:lnTo>
                  <a:cubicBezTo>
                    <a:pt x="918" y="12"/>
                    <a:pt x="916" y="10"/>
                    <a:pt x="916" y="9"/>
                  </a:cubicBezTo>
                  <a:cubicBezTo>
                    <a:pt x="916" y="7"/>
                    <a:pt x="918" y="6"/>
                    <a:pt x="919" y="6"/>
                  </a:cubicBezTo>
                  <a:lnTo>
                    <a:pt x="919" y="6"/>
                  </a:lnTo>
                  <a:cubicBezTo>
                    <a:pt x="921" y="6"/>
                    <a:pt x="923" y="7"/>
                    <a:pt x="923" y="9"/>
                  </a:cubicBezTo>
                  <a:cubicBezTo>
                    <a:pt x="923" y="10"/>
                    <a:pt x="921" y="12"/>
                    <a:pt x="919" y="12"/>
                  </a:cubicBezTo>
                  <a:close/>
                  <a:moveTo>
                    <a:pt x="907" y="13"/>
                  </a:moveTo>
                  <a:lnTo>
                    <a:pt x="907" y="13"/>
                  </a:lnTo>
                  <a:cubicBezTo>
                    <a:pt x="905" y="13"/>
                    <a:pt x="904" y="11"/>
                    <a:pt x="904" y="10"/>
                  </a:cubicBezTo>
                  <a:cubicBezTo>
                    <a:pt x="904" y="8"/>
                    <a:pt x="905" y="7"/>
                    <a:pt x="907" y="7"/>
                  </a:cubicBezTo>
                  <a:lnTo>
                    <a:pt x="907" y="7"/>
                  </a:lnTo>
                  <a:cubicBezTo>
                    <a:pt x="909" y="7"/>
                    <a:pt x="910" y="8"/>
                    <a:pt x="910" y="10"/>
                  </a:cubicBezTo>
                  <a:cubicBezTo>
                    <a:pt x="910" y="11"/>
                    <a:pt x="909" y="13"/>
                    <a:pt x="907" y="13"/>
                  </a:cubicBezTo>
                  <a:close/>
                  <a:moveTo>
                    <a:pt x="895" y="14"/>
                  </a:moveTo>
                  <a:lnTo>
                    <a:pt x="895" y="14"/>
                  </a:lnTo>
                  <a:cubicBezTo>
                    <a:pt x="893" y="14"/>
                    <a:pt x="891" y="12"/>
                    <a:pt x="891" y="11"/>
                  </a:cubicBezTo>
                  <a:cubicBezTo>
                    <a:pt x="891" y="9"/>
                    <a:pt x="893" y="8"/>
                    <a:pt x="895" y="8"/>
                  </a:cubicBezTo>
                  <a:lnTo>
                    <a:pt x="895" y="8"/>
                  </a:lnTo>
                  <a:cubicBezTo>
                    <a:pt x="896" y="8"/>
                    <a:pt x="898" y="9"/>
                    <a:pt x="898" y="11"/>
                  </a:cubicBezTo>
                  <a:cubicBezTo>
                    <a:pt x="898" y="12"/>
                    <a:pt x="896" y="14"/>
                    <a:pt x="895" y="14"/>
                  </a:cubicBezTo>
                  <a:close/>
                  <a:moveTo>
                    <a:pt x="882" y="15"/>
                  </a:moveTo>
                  <a:lnTo>
                    <a:pt x="882" y="15"/>
                  </a:lnTo>
                  <a:cubicBezTo>
                    <a:pt x="880" y="15"/>
                    <a:pt x="879" y="13"/>
                    <a:pt x="879" y="12"/>
                  </a:cubicBezTo>
                  <a:cubicBezTo>
                    <a:pt x="879" y="10"/>
                    <a:pt x="880" y="9"/>
                    <a:pt x="882" y="9"/>
                  </a:cubicBezTo>
                  <a:lnTo>
                    <a:pt x="882" y="9"/>
                  </a:lnTo>
                  <a:cubicBezTo>
                    <a:pt x="884" y="9"/>
                    <a:pt x="885" y="10"/>
                    <a:pt x="885" y="12"/>
                  </a:cubicBezTo>
                  <a:cubicBezTo>
                    <a:pt x="885" y="13"/>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4"/>
                  </a:cubicBezTo>
                  <a:cubicBezTo>
                    <a:pt x="854" y="13"/>
                    <a:pt x="855" y="11"/>
                    <a:pt x="857" y="11"/>
                  </a:cubicBezTo>
                  <a:lnTo>
                    <a:pt x="857" y="11"/>
                  </a:lnTo>
                  <a:cubicBezTo>
                    <a:pt x="859" y="11"/>
                    <a:pt x="860" y="13"/>
                    <a:pt x="860" y="14"/>
                  </a:cubicBezTo>
                  <a:cubicBezTo>
                    <a:pt x="860" y="16"/>
                    <a:pt x="859" y="18"/>
                    <a:pt x="857" y="18"/>
                  </a:cubicBezTo>
                  <a:close/>
                  <a:moveTo>
                    <a:pt x="845" y="19"/>
                  </a:moveTo>
                  <a:lnTo>
                    <a:pt x="845" y="19"/>
                  </a:lnTo>
                  <a:cubicBezTo>
                    <a:pt x="843" y="19"/>
                    <a:pt x="842" y="17"/>
                    <a:pt x="842" y="16"/>
                  </a:cubicBezTo>
                  <a:cubicBezTo>
                    <a:pt x="842" y="14"/>
                    <a:pt x="843" y="13"/>
                    <a:pt x="845" y="13"/>
                  </a:cubicBezTo>
                  <a:lnTo>
                    <a:pt x="845" y="13"/>
                  </a:lnTo>
                  <a:cubicBezTo>
                    <a:pt x="847" y="13"/>
                    <a:pt x="848" y="14"/>
                    <a:pt x="848" y="16"/>
                  </a:cubicBezTo>
                  <a:cubicBezTo>
                    <a:pt x="848" y="17"/>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0"/>
                    <a:pt x="817" y="19"/>
                  </a:cubicBezTo>
                  <a:cubicBezTo>
                    <a:pt x="817" y="17"/>
                    <a:pt x="818" y="16"/>
                    <a:pt x="820" y="16"/>
                  </a:cubicBezTo>
                  <a:lnTo>
                    <a:pt x="820" y="16"/>
                  </a:lnTo>
                  <a:cubicBezTo>
                    <a:pt x="822" y="16"/>
                    <a:pt x="823" y="17"/>
                    <a:pt x="823" y="19"/>
                  </a:cubicBezTo>
                  <a:cubicBezTo>
                    <a:pt x="823" y="20"/>
                    <a:pt x="822" y="22"/>
                    <a:pt x="820" y="22"/>
                  </a:cubicBezTo>
                  <a:close/>
                  <a:moveTo>
                    <a:pt x="808" y="23"/>
                  </a:moveTo>
                  <a:lnTo>
                    <a:pt x="808" y="23"/>
                  </a:lnTo>
                  <a:cubicBezTo>
                    <a:pt x="806" y="23"/>
                    <a:pt x="804" y="22"/>
                    <a:pt x="804" y="20"/>
                  </a:cubicBezTo>
                  <a:cubicBezTo>
                    <a:pt x="804" y="19"/>
                    <a:pt x="806" y="17"/>
                    <a:pt x="808" y="17"/>
                  </a:cubicBezTo>
                  <a:lnTo>
                    <a:pt x="808" y="17"/>
                  </a:lnTo>
                  <a:cubicBezTo>
                    <a:pt x="809" y="17"/>
                    <a:pt x="811" y="19"/>
                    <a:pt x="811" y="20"/>
                  </a:cubicBezTo>
                  <a:cubicBezTo>
                    <a:pt x="811" y="22"/>
                    <a:pt x="809" y="23"/>
                    <a:pt x="808" y="23"/>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2"/>
                    <a:pt x="770" y="22"/>
                  </a:cubicBezTo>
                  <a:lnTo>
                    <a:pt x="770" y="22"/>
                  </a:lnTo>
                  <a:cubicBezTo>
                    <a:pt x="772" y="22"/>
                    <a:pt x="774" y="24"/>
                    <a:pt x="774" y="26"/>
                  </a:cubicBezTo>
                  <a:cubicBezTo>
                    <a:pt x="774" y="27"/>
                    <a:pt x="772" y="29"/>
                    <a:pt x="770" y="29"/>
                  </a:cubicBezTo>
                  <a:close/>
                  <a:moveTo>
                    <a:pt x="758" y="31"/>
                  </a:moveTo>
                  <a:lnTo>
                    <a:pt x="758" y="31"/>
                  </a:lnTo>
                  <a:cubicBezTo>
                    <a:pt x="756" y="31"/>
                    <a:pt x="755" y="29"/>
                    <a:pt x="755" y="28"/>
                  </a:cubicBezTo>
                  <a:cubicBezTo>
                    <a:pt x="755" y="26"/>
                    <a:pt x="756" y="24"/>
                    <a:pt x="758" y="24"/>
                  </a:cubicBezTo>
                  <a:lnTo>
                    <a:pt x="758" y="24"/>
                  </a:lnTo>
                  <a:cubicBezTo>
                    <a:pt x="760" y="24"/>
                    <a:pt x="761" y="26"/>
                    <a:pt x="761" y="28"/>
                  </a:cubicBezTo>
                  <a:cubicBezTo>
                    <a:pt x="761" y="29"/>
                    <a:pt x="760" y="31"/>
                    <a:pt x="758" y="31"/>
                  </a:cubicBezTo>
                  <a:close/>
                  <a:moveTo>
                    <a:pt x="746" y="33"/>
                  </a:moveTo>
                  <a:lnTo>
                    <a:pt x="746" y="33"/>
                  </a:lnTo>
                  <a:cubicBezTo>
                    <a:pt x="744" y="33"/>
                    <a:pt x="743" y="31"/>
                    <a:pt x="743" y="30"/>
                  </a:cubicBezTo>
                  <a:cubicBezTo>
                    <a:pt x="743" y="28"/>
                    <a:pt x="744" y="26"/>
                    <a:pt x="746" y="26"/>
                  </a:cubicBezTo>
                  <a:lnTo>
                    <a:pt x="746" y="26"/>
                  </a:lnTo>
                  <a:cubicBezTo>
                    <a:pt x="747" y="26"/>
                    <a:pt x="749" y="28"/>
                    <a:pt x="749" y="30"/>
                  </a:cubicBezTo>
                  <a:cubicBezTo>
                    <a:pt x="749" y="31"/>
                    <a:pt x="747" y="33"/>
                    <a:pt x="746" y="33"/>
                  </a:cubicBezTo>
                  <a:close/>
                  <a:moveTo>
                    <a:pt x="733" y="35"/>
                  </a:moveTo>
                  <a:lnTo>
                    <a:pt x="733" y="35"/>
                  </a:lnTo>
                  <a:cubicBezTo>
                    <a:pt x="732" y="35"/>
                    <a:pt x="730" y="33"/>
                    <a:pt x="730" y="32"/>
                  </a:cubicBezTo>
                  <a:cubicBezTo>
                    <a:pt x="730" y="30"/>
                    <a:pt x="732" y="28"/>
                    <a:pt x="733" y="28"/>
                  </a:cubicBezTo>
                  <a:lnTo>
                    <a:pt x="733" y="28"/>
                  </a:lnTo>
                  <a:cubicBezTo>
                    <a:pt x="735" y="28"/>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4"/>
                    <a:pt x="707" y="33"/>
                    <a:pt x="709" y="33"/>
                  </a:cubicBezTo>
                  <a:lnTo>
                    <a:pt x="709" y="33"/>
                  </a:lnTo>
                  <a:cubicBezTo>
                    <a:pt x="711" y="33"/>
                    <a:pt x="712" y="34"/>
                    <a:pt x="712" y="36"/>
                  </a:cubicBezTo>
                  <a:cubicBezTo>
                    <a:pt x="712" y="38"/>
                    <a:pt x="711" y="39"/>
                    <a:pt x="709" y="39"/>
                  </a:cubicBezTo>
                  <a:close/>
                  <a:moveTo>
                    <a:pt x="697" y="42"/>
                  </a:moveTo>
                  <a:lnTo>
                    <a:pt x="697" y="42"/>
                  </a:lnTo>
                  <a:cubicBezTo>
                    <a:pt x="695" y="42"/>
                    <a:pt x="693" y="40"/>
                    <a:pt x="693" y="38"/>
                  </a:cubicBezTo>
                  <a:cubicBezTo>
                    <a:pt x="693" y="37"/>
                    <a:pt x="695" y="35"/>
                    <a:pt x="697" y="35"/>
                  </a:cubicBezTo>
                  <a:lnTo>
                    <a:pt x="697" y="35"/>
                  </a:lnTo>
                  <a:cubicBezTo>
                    <a:pt x="698" y="35"/>
                    <a:pt x="700" y="37"/>
                    <a:pt x="700" y="38"/>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3"/>
                  </a:cubicBezTo>
                  <a:cubicBezTo>
                    <a:pt x="669" y="42"/>
                    <a:pt x="670" y="40"/>
                    <a:pt x="672" y="40"/>
                  </a:cubicBezTo>
                  <a:lnTo>
                    <a:pt x="672" y="40"/>
                  </a:lnTo>
                  <a:cubicBezTo>
                    <a:pt x="674" y="40"/>
                    <a:pt x="675" y="42"/>
                    <a:pt x="675" y="43"/>
                  </a:cubicBezTo>
                  <a:cubicBezTo>
                    <a:pt x="675" y="45"/>
                    <a:pt x="674" y="47"/>
                    <a:pt x="672" y="47"/>
                  </a:cubicBezTo>
                  <a:close/>
                  <a:moveTo>
                    <a:pt x="660" y="49"/>
                  </a:moveTo>
                  <a:lnTo>
                    <a:pt x="660" y="49"/>
                  </a:lnTo>
                  <a:cubicBezTo>
                    <a:pt x="658" y="49"/>
                    <a:pt x="657" y="48"/>
                    <a:pt x="657" y="46"/>
                  </a:cubicBezTo>
                  <a:cubicBezTo>
                    <a:pt x="657" y="44"/>
                    <a:pt x="658" y="43"/>
                    <a:pt x="660" y="43"/>
                  </a:cubicBezTo>
                  <a:lnTo>
                    <a:pt x="660" y="43"/>
                  </a:lnTo>
                  <a:cubicBezTo>
                    <a:pt x="662" y="43"/>
                    <a:pt x="663" y="44"/>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8"/>
                    <a:pt x="635" y="48"/>
                  </a:cubicBezTo>
                  <a:lnTo>
                    <a:pt x="635" y="48"/>
                  </a:lnTo>
                  <a:cubicBezTo>
                    <a:pt x="637" y="48"/>
                    <a:pt x="638" y="50"/>
                    <a:pt x="638" y="52"/>
                  </a:cubicBezTo>
                  <a:cubicBezTo>
                    <a:pt x="638" y="53"/>
                    <a:pt x="637" y="55"/>
                    <a:pt x="635" y="55"/>
                  </a:cubicBezTo>
                  <a:close/>
                  <a:moveTo>
                    <a:pt x="623" y="58"/>
                  </a:moveTo>
                  <a:lnTo>
                    <a:pt x="623" y="58"/>
                  </a:lnTo>
                  <a:cubicBezTo>
                    <a:pt x="621" y="58"/>
                    <a:pt x="620" y="56"/>
                    <a:pt x="620" y="55"/>
                  </a:cubicBezTo>
                  <a:cubicBezTo>
                    <a:pt x="620" y="53"/>
                    <a:pt x="621" y="51"/>
                    <a:pt x="623" y="51"/>
                  </a:cubicBezTo>
                  <a:lnTo>
                    <a:pt x="623" y="51"/>
                  </a:lnTo>
                  <a:cubicBezTo>
                    <a:pt x="625" y="51"/>
                    <a:pt x="626" y="53"/>
                    <a:pt x="626" y="55"/>
                  </a:cubicBezTo>
                  <a:cubicBezTo>
                    <a:pt x="626" y="56"/>
                    <a:pt x="625" y="58"/>
                    <a:pt x="623" y="58"/>
                  </a:cubicBezTo>
                  <a:close/>
                  <a:moveTo>
                    <a:pt x="611" y="61"/>
                  </a:moveTo>
                  <a:lnTo>
                    <a:pt x="611" y="61"/>
                  </a:lnTo>
                  <a:cubicBezTo>
                    <a:pt x="609" y="61"/>
                    <a:pt x="608" y="59"/>
                    <a:pt x="608" y="58"/>
                  </a:cubicBezTo>
                  <a:cubicBezTo>
                    <a:pt x="608" y="56"/>
                    <a:pt x="609" y="54"/>
                    <a:pt x="611" y="54"/>
                  </a:cubicBezTo>
                  <a:lnTo>
                    <a:pt x="611" y="54"/>
                  </a:lnTo>
                  <a:cubicBezTo>
                    <a:pt x="613" y="54"/>
                    <a:pt x="614" y="56"/>
                    <a:pt x="614" y="58"/>
                  </a:cubicBezTo>
                  <a:cubicBezTo>
                    <a:pt x="614" y="59"/>
                    <a:pt x="613" y="61"/>
                    <a:pt x="611" y="61"/>
                  </a:cubicBezTo>
                  <a:close/>
                  <a:moveTo>
                    <a:pt x="599" y="64"/>
                  </a:moveTo>
                  <a:lnTo>
                    <a:pt x="599" y="64"/>
                  </a:lnTo>
                  <a:cubicBezTo>
                    <a:pt x="597" y="64"/>
                    <a:pt x="596" y="62"/>
                    <a:pt x="596" y="61"/>
                  </a:cubicBezTo>
                  <a:cubicBezTo>
                    <a:pt x="596" y="59"/>
                    <a:pt x="597" y="57"/>
                    <a:pt x="599" y="57"/>
                  </a:cubicBezTo>
                  <a:lnTo>
                    <a:pt x="599" y="57"/>
                  </a:lnTo>
                  <a:cubicBezTo>
                    <a:pt x="601" y="57"/>
                    <a:pt x="602" y="59"/>
                    <a:pt x="602" y="61"/>
                  </a:cubicBezTo>
                  <a:cubicBezTo>
                    <a:pt x="602" y="62"/>
                    <a:pt x="601" y="64"/>
                    <a:pt x="599" y="64"/>
                  </a:cubicBezTo>
                  <a:close/>
                  <a:moveTo>
                    <a:pt x="587" y="67"/>
                  </a:moveTo>
                  <a:lnTo>
                    <a:pt x="587" y="67"/>
                  </a:lnTo>
                  <a:cubicBezTo>
                    <a:pt x="585" y="67"/>
                    <a:pt x="584" y="65"/>
                    <a:pt x="584" y="64"/>
                  </a:cubicBezTo>
                  <a:cubicBezTo>
                    <a:pt x="584" y="62"/>
                    <a:pt x="585" y="61"/>
                    <a:pt x="587" y="61"/>
                  </a:cubicBezTo>
                  <a:lnTo>
                    <a:pt x="587" y="61"/>
                  </a:lnTo>
                  <a:cubicBezTo>
                    <a:pt x="589" y="61"/>
                    <a:pt x="590" y="62"/>
                    <a:pt x="590" y="64"/>
                  </a:cubicBezTo>
                  <a:cubicBezTo>
                    <a:pt x="590" y="65"/>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0"/>
                  </a:cubicBezTo>
                  <a:cubicBezTo>
                    <a:pt x="560" y="69"/>
                    <a:pt x="561" y="67"/>
                    <a:pt x="563" y="67"/>
                  </a:cubicBezTo>
                  <a:lnTo>
                    <a:pt x="563" y="67"/>
                  </a:lnTo>
                  <a:cubicBezTo>
                    <a:pt x="564" y="67"/>
                    <a:pt x="566" y="69"/>
                    <a:pt x="566" y="70"/>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7"/>
                  </a:cubicBezTo>
                  <a:cubicBezTo>
                    <a:pt x="536" y="76"/>
                    <a:pt x="537" y="74"/>
                    <a:pt x="539" y="74"/>
                  </a:cubicBezTo>
                  <a:lnTo>
                    <a:pt x="539" y="74"/>
                  </a:lnTo>
                  <a:cubicBezTo>
                    <a:pt x="540" y="74"/>
                    <a:pt x="542" y="76"/>
                    <a:pt x="542" y="77"/>
                  </a:cubicBezTo>
                  <a:cubicBezTo>
                    <a:pt x="542" y="79"/>
                    <a:pt x="540" y="81"/>
                    <a:pt x="539" y="81"/>
                  </a:cubicBezTo>
                  <a:close/>
                  <a:moveTo>
                    <a:pt x="527" y="84"/>
                  </a:moveTo>
                  <a:lnTo>
                    <a:pt x="527" y="84"/>
                  </a:lnTo>
                  <a:cubicBezTo>
                    <a:pt x="525" y="84"/>
                    <a:pt x="524" y="83"/>
                    <a:pt x="524" y="81"/>
                  </a:cubicBezTo>
                  <a:cubicBezTo>
                    <a:pt x="524" y="79"/>
                    <a:pt x="525" y="78"/>
                    <a:pt x="527" y="78"/>
                  </a:cubicBezTo>
                  <a:lnTo>
                    <a:pt x="527" y="78"/>
                  </a:lnTo>
                  <a:cubicBezTo>
                    <a:pt x="529" y="78"/>
                    <a:pt x="530" y="79"/>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0"/>
                    <a:pt x="500" y="89"/>
                  </a:cubicBezTo>
                  <a:cubicBezTo>
                    <a:pt x="500" y="87"/>
                    <a:pt x="501" y="86"/>
                    <a:pt x="503" y="86"/>
                  </a:cubicBezTo>
                  <a:lnTo>
                    <a:pt x="503" y="86"/>
                  </a:lnTo>
                  <a:cubicBezTo>
                    <a:pt x="505" y="86"/>
                    <a:pt x="506" y="87"/>
                    <a:pt x="506" y="89"/>
                  </a:cubicBezTo>
                  <a:cubicBezTo>
                    <a:pt x="506" y="90"/>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3"/>
                    <a:pt x="482" y="94"/>
                    <a:pt x="482" y="96"/>
                  </a:cubicBezTo>
                  <a:cubicBezTo>
                    <a:pt x="483" y="98"/>
                    <a:pt x="482" y="99"/>
                    <a:pt x="480" y="100"/>
                  </a:cubicBezTo>
                  <a:close/>
                  <a:moveTo>
                    <a:pt x="468" y="104"/>
                  </a:moveTo>
                  <a:lnTo>
                    <a:pt x="468" y="104"/>
                  </a:lnTo>
                  <a:cubicBezTo>
                    <a:pt x="467" y="104"/>
                    <a:pt x="465" y="103"/>
                    <a:pt x="464" y="102"/>
                  </a:cubicBezTo>
                  <a:cubicBezTo>
                    <a:pt x="464" y="100"/>
                    <a:pt x="465" y="98"/>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19"/>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1"/>
                  </a:moveTo>
                  <a:lnTo>
                    <a:pt x="399" y="131"/>
                  </a:lnTo>
                  <a:cubicBezTo>
                    <a:pt x="397" y="132"/>
                    <a:pt x="395" y="131"/>
                    <a:pt x="395" y="129"/>
                  </a:cubicBezTo>
                  <a:cubicBezTo>
                    <a:pt x="394" y="128"/>
                    <a:pt x="395" y="126"/>
                    <a:pt x="397" y="125"/>
                  </a:cubicBezTo>
                  <a:lnTo>
                    <a:pt x="397" y="125"/>
                  </a:lnTo>
                  <a:cubicBezTo>
                    <a:pt x="398" y="125"/>
                    <a:pt x="400" y="126"/>
                    <a:pt x="401" y="127"/>
                  </a:cubicBezTo>
                  <a:cubicBezTo>
                    <a:pt x="401" y="129"/>
                    <a:pt x="400" y="131"/>
                    <a:pt x="399" y="131"/>
                  </a:cubicBezTo>
                  <a:close/>
                  <a:moveTo>
                    <a:pt x="387" y="136"/>
                  </a:moveTo>
                  <a:lnTo>
                    <a:pt x="387" y="136"/>
                  </a:lnTo>
                  <a:cubicBezTo>
                    <a:pt x="386" y="137"/>
                    <a:pt x="384" y="136"/>
                    <a:pt x="383" y="134"/>
                  </a:cubicBezTo>
                  <a:cubicBezTo>
                    <a:pt x="383" y="133"/>
                    <a:pt x="384" y="131"/>
                    <a:pt x="385" y="130"/>
                  </a:cubicBezTo>
                  <a:lnTo>
                    <a:pt x="385" y="130"/>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5"/>
                  </a:cubicBezTo>
                  <a:lnTo>
                    <a:pt x="374" y="135"/>
                  </a:lnTo>
                  <a:cubicBezTo>
                    <a:pt x="375" y="135"/>
                    <a:pt x="377" y="136"/>
                    <a:pt x="378" y="137"/>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2"/>
                    <a:pt x="350" y="152"/>
                    <a:pt x="349" y="150"/>
                  </a:cubicBezTo>
                  <a:cubicBezTo>
                    <a:pt x="349" y="148"/>
                    <a:pt x="349" y="147"/>
                    <a:pt x="351" y="146"/>
                  </a:cubicBezTo>
                  <a:lnTo>
                    <a:pt x="351" y="146"/>
                  </a:lnTo>
                  <a:cubicBezTo>
                    <a:pt x="353" y="145"/>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3"/>
                    <a:pt x="327" y="163"/>
                    <a:pt x="327" y="161"/>
                  </a:cubicBezTo>
                  <a:cubicBezTo>
                    <a:pt x="326" y="159"/>
                    <a:pt x="327" y="158"/>
                    <a:pt x="329" y="157"/>
                  </a:cubicBezTo>
                  <a:lnTo>
                    <a:pt x="329" y="157"/>
                  </a:lnTo>
                  <a:cubicBezTo>
                    <a:pt x="330" y="156"/>
                    <a:pt x="332" y="157"/>
                    <a:pt x="333" y="159"/>
                  </a:cubicBezTo>
                  <a:cubicBezTo>
                    <a:pt x="333" y="161"/>
                    <a:pt x="332" y="162"/>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4"/>
                  </a:moveTo>
                  <a:lnTo>
                    <a:pt x="308" y="174"/>
                  </a:lnTo>
                  <a:cubicBezTo>
                    <a:pt x="307" y="175"/>
                    <a:pt x="305" y="174"/>
                    <a:pt x="304" y="172"/>
                  </a:cubicBezTo>
                  <a:cubicBezTo>
                    <a:pt x="304" y="171"/>
                    <a:pt x="305" y="169"/>
                    <a:pt x="306" y="168"/>
                  </a:cubicBezTo>
                  <a:lnTo>
                    <a:pt x="306" y="168"/>
                  </a:lnTo>
                  <a:cubicBezTo>
                    <a:pt x="308" y="168"/>
                    <a:pt x="310" y="169"/>
                    <a:pt x="310" y="170"/>
                  </a:cubicBezTo>
                  <a:cubicBezTo>
                    <a:pt x="311" y="172"/>
                    <a:pt x="310" y="174"/>
                    <a:pt x="308" y="174"/>
                  </a:cubicBezTo>
                  <a:close/>
                  <a:moveTo>
                    <a:pt x="297" y="180"/>
                  </a:moveTo>
                  <a:lnTo>
                    <a:pt x="297" y="180"/>
                  </a:lnTo>
                  <a:cubicBezTo>
                    <a:pt x="296" y="181"/>
                    <a:pt x="294" y="180"/>
                    <a:pt x="293" y="178"/>
                  </a:cubicBezTo>
                  <a:cubicBezTo>
                    <a:pt x="293" y="177"/>
                    <a:pt x="294" y="175"/>
                    <a:pt x="295" y="174"/>
                  </a:cubicBezTo>
                  <a:lnTo>
                    <a:pt x="295" y="174"/>
                  </a:lnTo>
                  <a:cubicBezTo>
                    <a:pt x="297" y="174"/>
                    <a:pt x="299" y="175"/>
                    <a:pt x="299" y="176"/>
                  </a:cubicBezTo>
                  <a:cubicBezTo>
                    <a:pt x="300" y="178"/>
                    <a:pt x="299" y="180"/>
                    <a:pt x="297" y="180"/>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0"/>
                    <a:pt x="277" y="192"/>
                    <a:pt x="276" y="193"/>
                  </a:cubicBezTo>
                  <a:close/>
                  <a:moveTo>
                    <a:pt x="265" y="199"/>
                  </a:moveTo>
                  <a:lnTo>
                    <a:pt x="265" y="199"/>
                  </a:lnTo>
                  <a:cubicBezTo>
                    <a:pt x="263" y="200"/>
                    <a:pt x="261" y="199"/>
                    <a:pt x="261" y="197"/>
                  </a:cubicBezTo>
                  <a:cubicBezTo>
                    <a:pt x="260" y="195"/>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3"/>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4"/>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3"/>
                    <a:pt x="155" y="275"/>
                  </a:cubicBezTo>
                  <a:cubicBezTo>
                    <a:pt x="156" y="276"/>
                    <a:pt x="156" y="278"/>
                    <a:pt x="154" y="279"/>
                  </a:cubicBezTo>
                  <a:close/>
                  <a:moveTo>
                    <a:pt x="145" y="288"/>
                  </a:moveTo>
                  <a:lnTo>
                    <a:pt x="145" y="288"/>
                  </a:lnTo>
                  <a:cubicBezTo>
                    <a:pt x="144" y="289"/>
                    <a:pt x="142" y="288"/>
                    <a:pt x="141" y="287"/>
                  </a:cubicBezTo>
                  <a:cubicBezTo>
                    <a:pt x="140" y="285"/>
                    <a:pt x="140" y="283"/>
                    <a:pt x="142" y="282"/>
                  </a:cubicBezTo>
                  <a:lnTo>
                    <a:pt x="142" y="282"/>
                  </a:lnTo>
                  <a:cubicBezTo>
                    <a:pt x="143" y="281"/>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2"/>
                    <a:pt x="122" y="300"/>
                    <a:pt x="123" y="300"/>
                  </a:cubicBezTo>
                  <a:lnTo>
                    <a:pt x="123" y="300"/>
                  </a:lnTo>
                  <a:cubicBezTo>
                    <a:pt x="125" y="299"/>
                    <a:pt x="127" y="299"/>
                    <a:pt x="128" y="300"/>
                  </a:cubicBezTo>
                  <a:cubicBezTo>
                    <a:pt x="129" y="302"/>
                    <a:pt x="128" y="304"/>
                    <a:pt x="127" y="305"/>
                  </a:cubicBezTo>
                  <a:close/>
                  <a:moveTo>
                    <a:pt x="118" y="314"/>
                  </a:moveTo>
                  <a:lnTo>
                    <a:pt x="118" y="314"/>
                  </a:lnTo>
                  <a:cubicBezTo>
                    <a:pt x="117" y="315"/>
                    <a:pt x="115" y="314"/>
                    <a:pt x="114" y="313"/>
                  </a:cubicBezTo>
                  <a:cubicBezTo>
                    <a:pt x="113" y="311"/>
                    <a:pt x="113" y="310"/>
                    <a:pt x="115" y="309"/>
                  </a:cubicBezTo>
                  <a:lnTo>
                    <a:pt x="115" y="309"/>
                  </a:lnTo>
                  <a:cubicBezTo>
                    <a:pt x="116" y="308"/>
                    <a:pt x="118" y="308"/>
                    <a:pt x="119" y="309"/>
                  </a:cubicBezTo>
                  <a:cubicBezTo>
                    <a:pt x="120" y="311"/>
                    <a:pt x="120" y="313"/>
                    <a:pt x="118" y="314"/>
                  </a:cubicBezTo>
                  <a:close/>
                  <a:moveTo>
                    <a:pt x="110" y="323"/>
                  </a:moveTo>
                  <a:lnTo>
                    <a:pt x="109" y="323"/>
                  </a:lnTo>
                  <a:cubicBezTo>
                    <a:pt x="108" y="324"/>
                    <a:pt x="106" y="323"/>
                    <a:pt x="105" y="322"/>
                  </a:cubicBezTo>
                  <a:cubicBezTo>
                    <a:pt x="104" y="321"/>
                    <a:pt x="105" y="319"/>
                    <a:pt x="106" y="318"/>
                  </a:cubicBezTo>
                  <a:lnTo>
                    <a:pt x="106" y="318"/>
                  </a:lnTo>
                  <a:cubicBezTo>
                    <a:pt x="107" y="317"/>
                    <a:pt x="109" y="317"/>
                    <a:pt x="110" y="318"/>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39"/>
                    <a:pt x="88" y="337"/>
                    <a:pt x="90" y="336"/>
                  </a:cubicBezTo>
                  <a:lnTo>
                    <a:pt x="90" y="336"/>
                  </a:lnTo>
                  <a:cubicBezTo>
                    <a:pt x="91" y="336"/>
                    <a:pt x="93" y="336"/>
                    <a:pt x="94" y="337"/>
                  </a:cubicBezTo>
                  <a:cubicBezTo>
                    <a:pt x="95" y="339"/>
                    <a:pt x="95" y="341"/>
                    <a:pt x="93" y="342"/>
                  </a:cubicBezTo>
                  <a:close/>
                  <a:moveTo>
                    <a:pt x="85" y="351"/>
                  </a:moveTo>
                  <a:lnTo>
                    <a:pt x="85" y="351"/>
                  </a:lnTo>
                  <a:cubicBezTo>
                    <a:pt x="84" y="352"/>
                    <a:pt x="82" y="352"/>
                    <a:pt x="81" y="350"/>
                  </a:cubicBezTo>
                  <a:cubicBezTo>
                    <a:pt x="80" y="349"/>
                    <a:pt x="80" y="347"/>
                    <a:pt x="82" y="346"/>
                  </a:cubicBezTo>
                  <a:lnTo>
                    <a:pt x="82" y="346"/>
                  </a:lnTo>
                  <a:cubicBezTo>
                    <a:pt x="83" y="345"/>
                    <a:pt x="85" y="345"/>
                    <a:pt x="86" y="347"/>
                  </a:cubicBezTo>
                  <a:cubicBezTo>
                    <a:pt x="87" y="348"/>
                    <a:pt x="86" y="350"/>
                    <a:pt x="85" y="351"/>
                  </a:cubicBezTo>
                  <a:close/>
                  <a:moveTo>
                    <a:pt x="78" y="361"/>
                  </a:moveTo>
                  <a:lnTo>
                    <a:pt x="78" y="361"/>
                  </a:lnTo>
                  <a:cubicBezTo>
                    <a:pt x="77" y="362"/>
                    <a:pt x="75" y="362"/>
                    <a:pt x="74" y="361"/>
                  </a:cubicBezTo>
                  <a:cubicBezTo>
                    <a:pt x="72" y="360"/>
                    <a:pt x="72" y="358"/>
                    <a:pt x="74" y="356"/>
                  </a:cubicBezTo>
                  <a:lnTo>
                    <a:pt x="74" y="356"/>
                  </a:lnTo>
                  <a:cubicBezTo>
                    <a:pt x="75" y="355"/>
                    <a:pt x="77" y="355"/>
                    <a:pt x="78" y="356"/>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7"/>
                  </a:cubicBezTo>
                  <a:lnTo>
                    <a:pt x="52" y="387"/>
                  </a:lnTo>
                  <a:cubicBezTo>
                    <a:pt x="54" y="386"/>
                    <a:pt x="56" y="386"/>
                    <a:pt x="57" y="387"/>
                  </a:cubicBezTo>
                  <a:cubicBezTo>
                    <a:pt x="58" y="389"/>
                    <a:pt x="58" y="391"/>
                    <a:pt x="57" y="392"/>
                  </a:cubicBezTo>
                  <a:close/>
                  <a:moveTo>
                    <a:pt x="50" y="402"/>
                  </a:moveTo>
                  <a:lnTo>
                    <a:pt x="50" y="402"/>
                  </a:lnTo>
                  <a:cubicBezTo>
                    <a:pt x="49" y="404"/>
                    <a:pt x="47" y="404"/>
                    <a:pt x="46" y="402"/>
                  </a:cubicBezTo>
                  <a:cubicBezTo>
                    <a:pt x="45" y="401"/>
                    <a:pt x="45" y="399"/>
                    <a:pt x="46" y="398"/>
                  </a:cubicBezTo>
                  <a:lnTo>
                    <a:pt x="46" y="398"/>
                  </a:lnTo>
                  <a:cubicBezTo>
                    <a:pt x="47" y="397"/>
                    <a:pt x="49" y="397"/>
                    <a:pt x="50" y="398"/>
                  </a:cubicBezTo>
                  <a:cubicBezTo>
                    <a:pt x="51" y="399"/>
                    <a:pt x="51" y="401"/>
                    <a:pt x="50" y="402"/>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1"/>
                    <a:pt x="34" y="420"/>
                  </a:cubicBezTo>
                  <a:lnTo>
                    <a:pt x="34" y="420"/>
                  </a:lnTo>
                  <a:cubicBezTo>
                    <a:pt x="35" y="419"/>
                    <a:pt x="37" y="419"/>
                    <a:pt x="39" y="420"/>
                  </a:cubicBezTo>
                  <a:cubicBezTo>
                    <a:pt x="40" y="421"/>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7"/>
                  </a:moveTo>
                  <a:lnTo>
                    <a:pt x="29" y="447"/>
                  </a:lnTo>
                  <a:cubicBezTo>
                    <a:pt x="27" y="449"/>
                    <a:pt x="25" y="449"/>
                    <a:pt x="24" y="447"/>
                  </a:cubicBezTo>
                  <a:cubicBezTo>
                    <a:pt x="23" y="446"/>
                    <a:pt x="23" y="444"/>
                    <a:pt x="24" y="443"/>
                  </a:cubicBezTo>
                  <a:lnTo>
                    <a:pt x="24" y="443"/>
                  </a:lnTo>
                  <a:cubicBezTo>
                    <a:pt x="25" y="442"/>
                    <a:pt x="27" y="442"/>
                    <a:pt x="29" y="443"/>
                  </a:cubicBezTo>
                  <a:cubicBezTo>
                    <a:pt x="30" y="444"/>
                    <a:pt x="30" y="446"/>
                    <a:pt x="29" y="447"/>
                  </a:cubicBezTo>
                  <a:close/>
                  <a:moveTo>
                    <a:pt x="25" y="458"/>
                  </a:moveTo>
                  <a:lnTo>
                    <a:pt x="25" y="458"/>
                  </a:lnTo>
                  <a:cubicBezTo>
                    <a:pt x="24" y="460"/>
                    <a:pt x="22" y="460"/>
                    <a:pt x="21" y="460"/>
                  </a:cubicBezTo>
                  <a:cubicBezTo>
                    <a:pt x="19" y="459"/>
                    <a:pt x="18" y="458"/>
                    <a:pt x="19" y="456"/>
                  </a:cubicBezTo>
                  <a:lnTo>
                    <a:pt x="19" y="456"/>
                  </a:lnTo>
                  <a:cubicBezTo>
                    <a:pt x="19" y="454"/>
                    <a:pt x="21" y="453"/>
                    <a:pt x="23" y="454"/>
                  </a:cubicBezTo>
                  <a:cubicBezTo>
                    <a:pt x="24" y="454"/>
                    <a:pt x="25" y="456"/>
                    <a:pt x="25" y="458"/>
                  </a:cubicBezTo>
                  <a:close/>
                  <a:moveTo>
                    <a:pt x="21" y="470"/>
                  </a:moveTo>
                  <a:lnTo>
                    <a:pt x="21" y="470"/>
                  </a:lnTo>
                  <a:cubicBezTo>
                    <a:pt x="20" y="471"/>
                    <a:pt x="19" y="472"/>
                    <a:pt x="17" y="472"/>
                  </a:cubicBezTo>
                  <a:cubicBezTo>
                    <a:pt x="15" y="471"/>
                    <a:pt x="14" y="469"/>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6"/>
                    <a:pt x="10" y="496"/>
                  </a:cubicBezTo>
                  <a:cubicBezTo>
                    <a:pt x="9" y="495"/>
                    <a:pt x="8" y="494"/>
                    <a:pt x="8" y="492"/>
                  </a:cubicBezTo>
                  <a:lnTo>
                    <a:pt x="8" y="492"/>
                  </a:lnTo>
                  <a:cubicBezTo>
                    <a:pt x="9" y="490"/>
                    <a:pt x="11" y="489"/>
                    <a:pt x="12" y="490"/>
                  </a:cubicBezTo>
                  <a:cubicBezTo>
                    <a:pt x="14" y="490"/>
                    <a:pt x="15" y="492"/>
                    <a:pt x="14" y="494"/>
                  </a:cubicBezTo>
                  <a:close/>
                  <a:moveTo>
                    <a:pt x="11" y="506"/>
                  </a:moveTo>
                  <a:lnTo>
                    <a:pt x="11" y="506"/>
                  </a:lnTo>
                  <a:cubicBezTo>
                    <a:pt x="11" y="508"/>
                    <a:pt x="9" y="509"/>
                    <a:pt x="8" y="508"/>
                  </a:cubicBezTo>
                  <a:cubicBezTo>
                    <a:pt x="6" y="507"/>
                    <a:pt x="5" y="506"/>
                    <a:pt x="6" y="504"/>
                  </a:cubicBezTo>
                  <a:lnTo>
                    <a:pt x="6" y="504"/>
                  </a:lnTo>
                  <a:cubicBezTo>
                    <a:pt x="6" y="502"/>
                    <a:pt x="8" y="502"/>
                    <a:pt x="9" y="502"/>
                  </a:cubicBezTo>
                  <a:cubicBezTo>
                    <a:pt x="11" y="503"/>
                    <a:pt x="12" y="504"/>
                    <a:pt x="11" y="506"/>
                  </a:cubicBezTo>
                  <a:close/>
                  <a:moveTo>
                    <a:pt x="10" y="518"/>
                  </a:moveTo>
                  <a:lnTo>
                    <a:pt x="10" y="518"/>
                  </a:lnTo>
                  <a:cubicBezTo>
                    <a:pt x="9" y="520"/>
                    <a:pt x="7" y="521"/>
                    <a:pt x="6" y="520"/>
                  </a:cubicBezTo>
                  <a:cubicBezTo>
                    <a:pt x="4" y="520"/>
                    <a:pt x="3" y="518"/>
                    <a:pt x="4" y="516"/>
                  </a:cubicBezTo>
                  <a:lnTo>
                    <a:pt x="4" y="516"/>
                  </a:lnTo>
                  <a:cubicBezTo>
                    <a:pt x="4" y="515"/>
                    <a:pt x="6" y="514"/>
                    <a:pt x="8" y="514"/>
                  </a:cubicBezTo>
                  <a:cubicBezTo>
                    <a:pt x="9" y="515"/>
                    <a:pt x="10" y="517"/>
                    <a:pt x="10" y="518"/>
                  </a:cubicBezTo>
                  <a:close/>
                  <a:moveTo>
                    <a:pt x="8" y="531"/>
                  </a:moveTo>
                  <a:lnTo>
                    <a:pt x="8" y="531"/>
                  </a:lnTo>
                  <a:cubicBezTo>
                    <a:pt x="7" y="532"/>
                    <a:pt x="6" y="533"/>
                    <a:pt x="4" y="533"/>
                  </a:cubicBezTo>
                  <a:cubicBezTo>
                    <a:pt x="2" y="532"/>
                    <a:pt x="2" y="530"/>
                    <a:pt x="2" y="529"/>
                  </a:cubicBezTo>
                  <a:lnTo>
                    <a:pt x="2" y="529"/>
                  </a:lnTo>
                  <a:cubicBezTo>
                    <a:pt x="3" y="527"/>
                    <a:pt x="4" y="526"/>
                    <a:pt x="6" y="527"/>
                  </a:cubicBezTo>
                  <a:cubicBezTo>
                    <a:pt x="8" y="527"/>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7"/>
                    <a:pt x="4" y="558"/>
                    <a:pt x="3" y="558"/>
                  </a:cubicBezTo>
                  <a:cubicBezTo>
                    <a:pt x="1" y="557"/>
                    <a:pt x="0" y="555"/>
                    <a:pt x="1" y="554"/>
                  </a:cubicBezTo>
                  <a:lnTo>
                    <a:pt x="1" y="554"/>
                  </a:lnTo>
                  <a:cubicBezTo>
                    <a:pt x="1" y="552"/>
                    <a:pt x="3" y="551"/>
                    <a:pt x="5" y="552"/>
                  </a:cubicBezTo>
                  <a:cubicBezTo>
                    <a:pt x="6" y="552"/>
                    <a:pt x="7" y="554"/>
                    <a:pt x="7" y="556"/>
                  </a:cubicBezTo>
                  <a:close/>
                  <a:moveTo>
                    <a:pt x="7" y="567"/>
                  </a:moveTo>
                  <a:lnTo>
                    <a:pt x="7" y="567"/>
                  </a:lnTo>
                  <a:cubicBezTo>
                    <a:pt x="7" y="569"/>
                    <a:pt x="5" y="570"/>
                    <a:pt x="4" y="570"/>
                  </a:cubicBezTo>
                  <a:cubicBezTo>
                    <a:pt x="2" y="570"/>
                    <a:pt x="1" y="569"/>
                    <a:pt x="1" y="567"/>
                  </a:cubicBezTo>
                  <a:lnTo>
                    <a:pt x="1" y="567"/>
                  </a:lnTo>
                  <a:cubicBezTo>
                    <a:pt x="1" y="566"/>
                    <a:pt x="2" y="564"/>
                    <a:pt x="4" y="564"/>
                  </a:cubicBezTo>
                  <a:cubicBezTo>
                    <a:pt x="5" y="564"/>
                    <a:pt x="7" y="566"/>
                    <a:pt x="7" y="567"/>
                  </a:cubicBezTo>
                  <a:close/>
                  <a:moveTo>
                    <a:pt x="8" y="580"/>
                  </a:moveTo>
                  <a:lnTo>
                    <a:pt x="8" y="580"/>
                  </a:lnTo>
                  <a:cubicBezTo>
                    <a:pt x="8" y="581"/>
                    <a:pt x="6" y="583"/>
                    <a:pt x="4" y="583"/>
                  </a:cubicBezTo>
                  <a:cubicBezTo>
                    <a:pt x="3" y="583"/>
                    <a:pt x="1" y="581"/>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1"/>
                    <a:pt x="7" y="601"/>
                  </a:cubicBezTo>
                  <a:cubicBezTo>
                    <a:pt x="9" y="601"/>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39"/>
                    <a:pt x="14" y="638"/>
                    <a:pt x="15" y="638"/>
                  </a:cubicBezTo>
                  <a:cubicBezTo>
                    <a:pt x="17" y="638"/>
                    <a:pt x="18" y="639"/>
                    <a:pt x="18" y="641"/>
                  </a:cubicBezTo>
                  <a:close/>
                  <a:moveTo>
                    <a:pt x="22" y="652"/>
                  </a:moveTo>
                  <a:lnTo>
                    <a:pt x="22" y="652"/>
                  </a:lnTo>
                  <a:cubicBezTo>
                    <a:pt x="23" y="654"/>
                    <a:pt x="22" y="656"/>
                    <a:pt x="20" y="656"/>
                  </a:cubicBezTo>
                  <a:cubicBezTo>
                    <a:pt x="19" y="657"/>
                    <a:pt x="17" y="656"/>
                    <a:pt x="16" y="654"/>
                  </a:cubicBezTo>
                  <a:lnTo>
                    <a:pt x="16" y="654"/>
                  </a:lnTo>
                  <a:cubicBezTo>
                    <a:pt x="16" y="652"/>
                    <a:pt x="17" y="651"/>
                    <a:pt x="18" y="650"/>
                  </a:cubicBezTo>
                  <a:cubicBezTo>
                    <a:pt x="20" y="650"/>
                    <a:pt x="22" y="650"/>
                    <a:pt x="22" y="652"/>
                  </a:cubicBezTo>
                  <a:close/>
                  <a:moveTo>
                    <a:pt x="26" y="664"/>
                  </a:moveTo>
                  <a:lnTo>
                    <a:pt x="26" y="664"/>
                  </a:lnTo>
                  <a:cubicBezTo>
                    <a:pt x="27" y="666"/>
                    <a:pt x="26" y="667"/>
                    <a:pt x="24" y="668"/>
                  </a:cubicBezTo>
                  <a:cubicBezTo>
                    <a:pt x="23" y="668"/>
                    <a:pt x="21" y="668"/>
                    <a:pt x="20" y="666"/>
                  </a:cubicBezTo>
                  <a:lnTo>
                    <a:pt x="20" y="666"/>
                  </a:lnTo>
                  <a:cubicBezTo>
                    <a:pt x="20" y="664"/>
                    <a:pt x="21" y="662"/>
                    <a:pt x="22" y="662"/>
                  </a:cubicBezTo>
                  <a:cubicBezTo>
                    <a:pt x="24" y="661"/>
                    <a:pt x="26" y="662"/>
                    <a:pt x="26" y="664"/>
                  </a:cubicBezTo>
                  <a:close/>
                  <a:moveTo>
                    <a:pt x="31" y="675"/>
                  </a:moveTo>
                  <a:lnTo>
                    <a:pt x="31" y="675"/>
                  </a:lnTo>
                  <a:cubicBezTo>
                    <a:pt x="31" y="677"/>
                    <a:pt x="31" y="679"/>
                    <a:pt x="29" y="679"/>
                  </a:cubicBezTo>
                  <a:cubicBezTo>
                    <a:pt x="28" y="680"/>
                    <a:pt x="26" y="679"/>
                    <a:pt x="25" y="678"/>
                  </a:cubicBezTo>
                  <a:lnTo>
                    <a:pt x="25" y="678"/>
                  </a:lnTo>
                  <a:cubicBezTo>
                    <a:pt x="24" y="676"/>
                    <a:pt x="25" y="674"/>
                    <a:pt x="27" y="674"/>
                  </a:cubicBezTo>
                  <a:cubicBezTo>
                    <a:pt x="28" y="673"/>
                    <a:pt x="30" y="674"/>
                    <a:pt x="31" y="675"/>
                  </a:cubicBezTo>
                  <a:close/>
                  <a:moveTo>
                    <a:pt x="36" y="686"/>
                  </a:moveTo>
                  <a:lnTo>
                    <a:pt x="36" y="686"/>
                  </a:lnTo>
                  <a:cubicBezTo>
                    <a:pt x="37" y="688"/>
                    <a:pt x="36" y="690"/>
                    <a:pt x="35" y="691"/>
                  </a:cubicBezTo>
                  <a:cubicBezTo>
                    <a:pt x="33" y="691"/>
                    <a:pt x="31" y="691"/>
                    <a:pt x="30" y="689"/>
                  </a:cubicBezTo>
                  <a:lnTo>
                    <a:pt x="30" y="689"/>
                  </a:lnTo>
                  <a:cubicBezTo>
                    <a:pt x="30" y="688"/>
                    <a:pt x="30" y="686"/>
                    <a:pt x="32" y="685"/>
                  </a:cubicBezTo>
                  <a:cubicBezTo>
                    <a:pt x="33" y="684"/>
                    <a:pt x="35" y="685"/>
                    <a:pt x="36" y="686"/>
                  </a:cubicBezTo>
                  <a:close/>
                  <a:moveTo>
                    <a:pt x="41" y="698"/>
                  </a:moveTo>
                  <a:lnTo>
                    <a:pt x="41" y="698"/>
                  </a:lnTo>
                  <a:cubicBezTo>
                    <a:pt x="42" y="699"/>
                    <a:pt x="41" y="701"/>
                    <a:pt x="40" y="702"/>
                  </a:cubicBezTo>
                  <a:cubicBezTo>
                    <a:pt x="38" y="703"/>
                    <a:pt x="36" y="702"/>
                    <a:pt x="36" y="701"/>
                  </a:cubicBezTo>
                  <a:lnTo>
                    <a:pt x="36" y="701"/>
                  </a:lnTo>
                  <a:cubicBezTo>
                    <a:pt x="35" y="699"/>
                    <a:pt x="35" y="697"/>
                    <a:pt x="37" y="696"/>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2"/>
                  </a:cubicBezTo>
                  <a:lnTo>
                    <a:pt x="48" y="722"/>
                  </a:lnTo>
                  <a:cubicBezTo>
                    <a:pt x="47" y="721"/>
                    <a:pt x="48" y="719"/>
                    <a:pt x="49" y="718"/>
                  </a:cubicBezTo>
                  <a:cubicBezTo>
                    <a:pt x="51" y="717"/>
                    <a:pt x="53" y="718"/>
                    <a:pt x="53" y="720"/>
                  </a:cubicBezTo>
                  <a:close/>
                  <a:moveTo>
                    <a:pt x="60" y="730"/>
                  </a:moveTo>
                  <a:lnTo>
                    <a:pt x="60" y="730"/>
                  </a:lnTo>
                  <a:cubicBezTo>
                    <a:pt x="61" y="732"/>
                    <a:pt x="60" y="734"/>
                    <a:pt x="59" y="734"/>
                  </a:cubicBezTo>
                  <a:cubicBezTo>
                    <a:pt x="57" y="735"/>
                    <a:pt x="55" y="735"/>
                    <a:pt x="54" y="733"/>
                  </a:cubicBezTo>
                  <a:lnTo>
                    <a:pt x="54" y="733"/>
                  </a:lnTo>
                  <a:cubicBezTo>
                    <a:pt x="54" y="731"/>
                    <a:pt x="54" y="730"/>
                    <a:pt x="56" y="729"/>
                  </a:cubicBezTo>
                  <a:cubicBezTo>
                    <a:pt x="57" y="728"/>
                    <a:pt x="59" y="729"/>
                    <a:pt x="60" y="730"/>
                  </a:cubicBezTo>
                  <a:close/>
                  <a:moveTo>
                    <a:pt x="67" y="741"/>
                  </a:moveTo>
                  <a:lnTo>
                    <a:pt x="67" y="741"/>
                  </a:lnTo>
                  <a:cubicBezTo>
                    <a:pt x="68" y="742"/>
                    <a:pt x="67" y="744"/>
                    <a:pt x="66" y="745"/>
                  </a:cubicBezTo>
                  <a:cubicBezTo>
                    <a:pt x="64" y="746"/>
                    <a:pt x="62" y="745"/>
                    <a:pt x="61" y="743"/>
                  </a:cubicBezTo>
                  <a:lnTo>
                    <a:pt x="61" y="743"/>
                  </a:lnTo>
                  <a:cubicBezTo>
                    <a:pt x="61" y="742"/>
                    <a:pt x="61" y="740"/>
                    <a:pt x="63" y="739"/>
                  </a:cubicBezTo>
                  <a:cubicBezTo>
                    <a:pt x="64" y="738"/>
                    <a:pt x="66" y="739"/>
                    <a:pt x="67" y="741"/>
                  </a:cubicBezTo>
                  <a:close/>
                  <a:moveTo>
                    <a:pt x="74" y="751"/>
                  </a:moveTo>
                  <a:lnTo>
                    <a:pt x="74" y="751"/>
                  </a:lnTo>
                  <a:cubicBezTo>
                    <a:pt x="75" y="752"/>
                    <a:pt x="74" y="754"/>
                    <a:pt x="73" y="755"/>
                  </a:cubicBezTo>
                  <a:cubicBezTo>
                    <a:pt x="71" y="756"/>
                    <a:pt x="69" y="755"/>
                    <a:pt x="69" y="754"/>
                  </a:cubicBezTo>
                  <a:lnTo>
                    <a:pt x="69" y="754"/>
                  </a:lnTo>
                  <a:cubicBezTo>
                    <a:pt x="68" y="752"/>
                    <a:pt x="68" y="750"/>
                    <a:pt x="70" y="749"/>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3"/>
                  </a:cubicBezTo>
                  <a:lnTo>
                    <a:pt x="84" y="773"/>
                  </a:lnTo>
                  <a:cubicBezTo>
                    <a:pt x="83" y="772"/>
                    <a:pt x="84" y="770"/>
                    <a:pt x="85" y="769"/>
                  </a:cubicBezTo>
                  <a:cubicBezTo>
                    <a:pt x="87" y="768"/>
                    <a:pt x="89" y="769"/>
                    <a:pt x="89" y="771"/>
                  </a:cubicBezTo>
                  <a:close/>
                  <a:moveTo>
                    <a:pt x="97" y="779"/>
                  </a:moveTo>
                  <a:lnTo>
                    <a:pt x="97" y="779"/>
                  </a:lnTo>
                  <a:cubicBezTo>
                    <a:pt x="98" y="781"/>
                    <a:pt x="98" y="782"/>
                    <a:pt x="97" y="784"/>
                  </a:cubicBezTo>
                  <a:cubicBezTo>
                    <a:pt x="96" y="785"/>
                    <a:pt x="94" y="785"/>
                    <a:pt x="93" y="784"/>
                  </a:cubicBezTo>
                  <a:lnTo>
                    <a:pt x="93" y="784"/>
                  </a:lnTo>
                  <a:cubicBezTo>
                    <a:pt x="91" y="782"/>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7"/>
                    <a:pt x="104" y="787"/>
                    <a:pt x="105" y="789"/>
                  </a:cubicBezTo>
                  <a:close/>
                  <a:moveTo>
                    <a:pt x="114" y="798"/>
                  </a:moveTo>
                  <a:lnTo>
                    <a:pt x="114" y="798"/>
                  </a:lnTo>
                  <a:cubicBezTo>
                    <a:pt x="115" y="799"/>
                    <a:pt x="115" y="801"/>
                    <a:pt x="114" y="802"/>
                  </a:cubicBezTo>
                  <a:cubicBezTo>
                    <a:pt x="113" y="803"/>
                    <a:pt x="111" y="803"/>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5"/>
                    <a:pt x="122" y="805"/>
                    <a:pt x="123" y="807"/>
                  </a:cubicBezTo>
                  <a:close/>
                  <a:moveTo>
                    <a:pt x="132" y="815"/>
                  </a:moveTo>
                  <a:lnTo>
                    <a:pt x="132" y="815"/>
                  </a:lnTo>
                  <a:cubicBezTo>
                    <a:pt x="133" y="817"/>
                    <a:pt x="133" y="819"/>
                    <a:pt x="132" y="820"/>
                  </a:cubicBezTo>
                  <a:cubicBezTo>
                    <a:pt x="130" y="821"/>
                    <a:pt x="128" y="821"/>
                    <a:pt x="127" y="820"/>
                  </a:cubicBezTo>
                  <a:lnTo>
                    <a:pt x="127" y="820"/>
                  </a:lnTo>
                  <a:cubicBezTo>
                    <a:pt x="126" y="819"/>
                    <a:pt x="126" y="817"/>
                    <a:pt x="127" y="815"/>
                  </a:cubicBezTo>
                  <a:cubicBezTo>
                    <a:pt x="128" y="814"/>
                    <a:pt x="130" y="814"/>
                    <a:pt x="132" y="815"/>
                  </a:cubicBezTo>
                  <a:close/>
                  <a:moveTo>
                    <a:pt x="141" y="824"/>
                  </a:moveTo>
                  <a:lnTo>
                    <a:pt x="141" y="824"/>
                  </a:lnTo>
                  <a:cubicBezTo>
                    <a:pt x="142" y="825"/>
                    <a:pt x="142" y="827"/>
                    <a:pt x="141" y="828"/>
                  </a:cubicBezTo>
                  <a:cubicBezTo>
                    <a:pt x="140" y="830"/>
                    <a:pt x="138" y="830"/>
                    <a:pt x="136" y="828"/>
                  </a:cubicBezTo>
                  <a:lnTo>
                    <a:pt x="136" y="828"/>
                  </a:lnTo>
                  <a:cubicBezTo>
                    <a:pt x="135" y="827"/>
                    <a:pt x="135" y="825"/>
                    <a:pt x="136" y="824"/>
                  </a:cubicBezTo>
                  <a:cubicBezTo>
                    <a:pt x="138" y="823"/>
                    <a:pt x="140" y="823"/>
                    <a:pt x="141" y="824"/>
                  </a:cubicBezTo>
                  <a:close/>
                  <a:moveTo>
                    <a:pt x="150" y="832"/>
                  </a:moveTo>
                  <a:lnTo>
                    <a:pt x="150" y="832"/>
                  </a:lnTo>
                  <a:cubicBezTo>
                    <a:pt x="151" y="833"/>
                    <a:pt x="151" y="835"/>
                    <a:pt x="150" y="837"/>
                  </a:cubicBezTo>
                  <a:cubicBezTo>
                    <a:pt x="149" y="838"/>
                    <a:pt x="147" y="838"/>
                    <a:pt x="146" y="837"/>
                  </a:cubicBezTo>
                  <a:lnTo>
                    <a:pt x="146" y="837"/>
                  </a:lnTo>
                  <a:cubicBezTo>
                    <a:pt x="144" y="835"/>
                    <a:pt x="144" y="833"/>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0"/>
                    <a:pt x="170" y="852"/>
                  </a:cubicBezTo>
                  <a:cubicBezTo>
                    <a:pt x="169" y="854"/>
                    <a:pt x="167" y="854"/>
                    <a:pt x="166" y="853"/>
                  </a:cubicBezTo>
                  <a:lnTo>
                    <a:pt x="166" y="853"/>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0"/>
                    <a:pt x="173" y="859"/>
                    <a:pt x="174" y="857"/>
                  </a:cubicBezTo>
                  <a:cubicBezTo>
                    <a:pt x="175" y="855"/>
                    <a:pt x="177" y="855"/>
                    <a:pt x="178" y="856"/>
                  </a:cubicBezTo>
                  <a:close/>
                  <a:moveTo>
                    <a:pt x="188" y="863"/>
                  </a:moveTo>
                  <a:lnTo>
                    <a:pt x="188" y="863"/>
                  </a:lnTo>
                  <a:cubicBezTo>
                    <a:pt x="190" y="864"/>
                    <a:pt x="190" y="866"/>
                    <a:pt x="189" y="867"/>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3"/>
                    <a:pt x="194" y="872"/>
                  </a:cubicBezTo>
                  <a:cubicBezTo>
                    <a:pt x="195" y="870"/>
                    <a:pt x="197" y="870"/>
                    <a:pt x="198" y="871"/>
                  </a:cubicBezTo>
                  <a:close/>
                  <a:moveTo>
                    <a:pt x="208" y="878"/>
                  </a:moveTo>
                  <a:lnTo>
                    <a:pt x="208" y="878"/>
                  </a:lnTo>
                  <a:cubicBezTo>
                    <a:pt x="210" y="879"/>
                    <a:pt x="211" y="880"/>
                    <a:pt x="210" y="882"/>
                  </a:cubicBezTo>
                  <a:cubicBezTo>
                    <a:pt x="209" y="884"/>
                    <a:pt x="207" y="884"/>
                    <a:pt x="206" y="883"/>
                  </a:cubicBezTo>
                  <a:lnTo>
                    <a:pt x="206" y="883"/>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6"/>
                  </a:cubicBezTo>
                  <a:cubicBezTo>
                    <a:pt x="215" y="885"/>
                    <a:pt x="217" y="884"/>
                    <a:pt x="219" y="885"/>
                  </a:cubicBezTo>
                  <a:close/>
                  <a:moveTo>
                    <a:pt x="229" y="892"/>
                  </a:moveTo>
                  <a:lnTo>
                    <a:pt x="229" y="892"/>
                  </a:lnTo>
                  <a:cubicBezTo>
                    <a:pt x="231" y="893"/>
                    <a:pt x="231" y="894"/>
                    <a:pt x="231" y="896"/>
                  </a:cubicBezTo>
                  <a:cubicBezTo>
                    <a:pt x="230" y="898"/>
                    <a:pt x="228" y="898"/>
                    <a:pt x="226" y="897"/>
                  </a:cubicBezTo>
                  <a:lnTo>
                    <a:pt x="226" y="897"/>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3"/>
                    <a:pt x="235" y="902"/>
                    <a:pt x="235" y="900"/>
                  </a:cubicBezTo>
                  <a:cubicBezTo>
                    <a:pt x="236" y="898"/>
                    <a:pt x="238" y="898"/>
                    <a:pt x="240" y="899"/>
                  </a:cubicBezTo>
                  <a:close/>
                  <a:moveTo>
                    <a:pt x="250" y="905"/>
                  </a:moveTo>
                  <a:lnTo>
                    <a:pt x="250" y="905"/>
                  </a:lnTo>
                  <a:cubicBezTo>
                    <a:pt x="252" y="906"/>
                    <a:pt x="252" y="908"/>
                    <a:pt x="252" y="909"/>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6"/>
                    <a:pt x="256" y="915"/>
                    <a:pt x="257" y="913"/>
                  </a:cubicBezTo>
                  <a:cubicBezTo>
                    <a:pt x="258" y="911"/>
                    <a:pt x="259" y="911"/>
                    <a:pt x="261" y="912"/>
                  </a:cubicBezTo>
                  <a:close/>
                  <a:moveTo>
                    <a:pt x="272" y="918"/>
                  </a:moveTo>
                  <a:lnTo>
                    <a:pt x="272" y="918"/>
                  </a:lnTo>
                  <a:cubicBezTo>
                    <a:pt x="273" y="919"/>
                    <a:pt x="274" y="921"/>
                    <a:pt x="273" y="922"/>
                  </a:cubicBezTo>
                  <a:cubicBezTo>
                    <a:pt x="272" y="924"/>
                    <a:pt x="271" y="924"/>
                    <a:pt x="269" y="923"/>
                  </a:cubicBezTo>
                  <a:lnTo>
                    <a:pt x="269" y="923"/>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3"/>
                    <a:pt x="283" y="924"/>
                  </a:cubicBezTo>
                  <a:close/>
                  <a:moveTo>
                    <a:pt x="294" y="930"/>
                  </a:moveTo>
                  <a:lnTo>
                    <a:pt x="294" y="930"/>
                  </a:lnTo>
                  <a:cubicBezTo>
                    <a:pt x="295" y="931"/>
                    <a:pt x="296" y="933"/>
                    <a:pt x="295" y="934"/>
                  </a:cubicBezTo>
                  <a:cubicBezTo>
                    <a:pt x="294" y="936"/>
                    <a:pt x="292" y="936"/>
                    <a:pt x="291" y="936"/>
                  </a:cubicBezTo>
                  <a:lnTo>
                    <a:pt x="291" y="936"/>
                  </a:lnTo>
                  <a:cubicBezTo>
                    <a:pt x="289" y="935"/>
                    <a:pt x="289" y="933"/>
                    <a:pt x="289" y="931"/>
                  </a:cubicBezTo>
                  <a:cubicBezTo>
                    <a:pt x="290" y="930"/>
                    <a:pt x="292" y="929"/>
                    <a:pt x="294" y="930"/>
                  </a:cubicBezTo>
                  <a:close/>
                  <a:moveTo>
                    <a:pt x="305" y="936"/>
                  </a:moveTo>
                  <a:lnTo>
                    <a:pt x="305" y="936"/>
                  </a:lnTo>
                  <a:cubicBezTo>
                    <a:pt x="306" y="937"/>
                    <a:pt x="307" y="939"/>
                    <a:pt x="306" y="940"/>
                  </a:cubicBezTo>
                  <a:cubicBezTo>
                    <a:pt x="305" y="942"/>
                    <a:pt x="303" y="942"/>
                    <a:pt x="302" y="941"/>
                  </a:cubicBezTo>
                  <a:lnTo>
                    <a:pt x="302" y="941"/>
                  </a:lnTo>
                  <a:cubicBezTo>
                    <a:pt x="300" y="941"/>
                    <a:pt x="300" y="939"/>
                    <a:pt x="301" y="937"/>
                  </a:cubicBezTo>
                  <a:cubicBezTo>
                    <a:pt x="301" y="936"/>
                    <a:pt x="303" y="935"/>
                    <a:pt x="305" y="936"/>
                  </a:cubicBezTo>
                  <a:close/>
                  <a:moveTo>
                    <a:pt x="316" y="942"/>
                  </a:moveTo>
                  <a:lnTo>
                    <a:pt x="316" y="942"/>
                  </a:lnTo>
                  <a:cubicBezTo>
                    <a:pt x="317" y="943"/>
                    <a:pt x="318" y="944"/>
                    <a:pt x="317" y="946"/>
                  </a:cubicBezTo>
                  <a:cubicBezTo>
                    <a:pt x="316" y="947"/>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6"/>
                    <a:pt x="327" y="947"/>
                  </a:cubicBezTo>
                  <a:close/>
                  <a:moveTo>
                    <a:pt x="338" y="953"/>
                  </a:moveTo>
                  <a:lnTo>
                    <a:pt x="338" y="953"/>
                  </a:lnTo>
                  <a:cubicBezTo>
                    <a:pt x="340" y="953"/>
                    <a:pt x="340" y="955"/>
                    <a:pt x="340" y="957"/>
                  </a:cubicBezTo>
                  <a:cubicBezTo>
                    <a:pt x="339" y="958"/>
                    <a:pt x="337" y="959"/>
                    <a:pt x="336" y="958"/>
                  </a:cubicBezTo>
                  <a:lnTo>
                    <a:pt x="336" y="958"/>
                  </a:lnTo>
                  <a:cubicBezTo>
                    <a:pt x="334" y="957"/>
                    <a:pt x="333" y="956"/>
                    <a:pt x="334" y="954"/>
                  </a:cubicBezTo>
                  <a:cubicBezTo>
                    <a:pt x="335" y="952"/>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59"/>
                  </a:cubicBezTo>
                  <a:cubicBezTo>
                    <a:pt x="346" y="958"/>
                    <a:pt x="348" y="957"/>
                    <a:pt x="350" y="958"/>
                  </a:cubicBezTo>
                  <a:close/>
                  <a:moveTo>
                    <a:pt x="361" y="963"/>
                  </a:moveTo>
                  <a:lnTo>
                    <a:pt x="361" y="963"/>
                  </a:lnTo>
                  <a:cubicBezTo>
                    <a:pt x="363" y="964"/>
                    <a:pt x="363" y="966"/>
                    <a:pt x="362" y="967"/>
                  </a:cubicBezTo>
                  <a:cubicBezTo>
                    <a:pt x="362" y="969"/>
                    <a:pt x="360" y="969"/>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4"/>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79"/>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7"/>
                    <a:pt x="402" y="986"/>
                    <a:pt x="403" y="984"/>
                  </a:cubicBezTo>
                  <a:cubicBezTo>
                    <a:pt x="404" y="982"/>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6"/>
                    <a:pt x="419" y="987"/>
                  </a:cubicBezTo>
                  <a:close/>
                  <a:moveTo>
                    <a:pt x="430" y="992"/>
                  </a:moveTo>
                  <a:lnTo>
                    <a:pt x="430" y="992"/>
                  </a:lnTo>
                  <a:cubicBezTo>
                    <a:pt x="432" y="993"/>
                    <a:pt x="433" y="994"/>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1"/>
                    <a:pt x="441" y="1002"/>
                    <a:pt x="440" y="1002"/>
                  </a:cubicBezTo>
                  <a:lnTo>
                    <a:pt x="440" y="1002"/>
                  </a:lnTo>
                  <a:cubicBezTo>
                    <a:pt x="438" y="1001"/>
                    <a:pt x="437" y="999"/>
                    <a:pt x="438" y="998"/>
                  </a:cubicBezTo>
                  <a:cubicBezTo>
                    <a:pt x="438" y="996"/>
                    <a:pt x="440" y="995"/>
                    <a:pt x="442" y="996"/>
                  </a:cubicBezTo>
                  <a:close/>
                  <a:moveTo>
                    <a:pt x="453" y="1000"/>
                  </a:moveTo>
                  <a:lnTo>
                    <a:pt x="453" y="1000"/>
                  </a:lnTo>
                  <a:cubicBezTo>
                    <a:pt x="455" y="1001"/>
                    <a:pt x="456" y="1002"/>
                    <a:pt x="455" y="1004"/>
                  </a:cubicBezTo>
                  <a:cubicBezTo>
                    <a:pt x="455" y="1006"/>
                    <a:pt x="453" y="1006"/>
                    <a:pt x="452" y="1006"/>
                  </a:cubicBezTo>
                  <a:lnTo>
                    <a:pt x="452" y="1006"/>
                  </a:lnTo>
                  <a:cubicBezTo>
                    <a:pt x="450" y="1005"/>
                    <a:pt x="449" y="1004"/>
                    <a:pt x="450" y="1002"/>
                  </a:cubicBezTo>
                  <a:cubicBezTo>
                    <a:pt x="450" y="1000"/>
                    <a:pt x="452" y="999"/>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09"/>
                    <a:pt x="479" y="1011"/>
                  </a:cubicBezTo>
                  <a:cubicBezTo>
                    <a:pt x="479" y="1013"/>
                    <a:pt x="478" y="1014"/>
                    <a:pt x="476" y="1014"/>
                  </a:cubicBezTo>
                  <a:lnTo>
                    <a:pt x="476" y="1014"/>
                  </a:lnTo>
                  <a:cubicBezTo>
                    <a:pt x="474" y="1014"/>
                    <a:pt x="473" y="1013"/>
                    <a:pt x="473" y="1011"/>
                  </a:cubicBezTo>
                  <a:cubicBezTo>
                    <a:pt x="473" y="1009"/>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19"/>
                  </a:moveTo>
                  <a:lnTo>
                    <a:pt x="512" y="1019"/>
                  </a:lnTo>
                  <a:cubicBezTo>
                    <a:pt x="514" y="1019"/>
                    <a:pt x="515" y="1021"/>
                    <a:pt x="515" y="1023"/>
                  </a:cubicBezTo>
                  <a:cubicBezTo>
                    <a:pt x="515" y="1024"/>
                    <a:pt x="514" y="1026"/>
                    <a:pt x="512" y="1026"/>
                  </a:cubicBezTo>
                  <a:lnTo>
                    <a:pt x="512" y="1026"/>
                  </a:lnTo>
                  <a:cubicBezTo>
                    <a:pt x="510" y="1026"/>
                    <a:pt x="509" y="1024"/>
                    <a:pt x="509" y="1023"/>
                  </a:cubicBezTo>
                  <a:cubicBezTo>
                    <a:pt x="509" y="1021"/>
                    <a:pt x="510" y="1019"/>
                    <a:pt x="512" y="1019"/>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6"/>
                  </a:moveTo>
                  <a:lnTo>
                    <a:pt x="536" y="1026"/>
                  </a:lnTo>
                  <a:cubicBezTo>
                    <a:pt x="538" y="1026"/>
                    <a:pt x="539" y="1028"/>
                    <a:pt x="539" y="1030"/>
                  </a:cubicBezTo>
                  <a:cubicBezTo>
                    <a:pt x="539" y="1031"/>
                    <a:pt x="538" y="1033"/>
                    <a:pt x="536" y="1033"/>
                  </a:cubicBezTo>
                  <a:lnTo>
                    <a:pt x="536" y="1033"/>
                  </a:lnTo>
                  <a:cubicBezTo>
                    <a:pt x="534" y="1033"/>
                    <a:pt x="533" y="1031"/>
                    <a:pt x="533" y="1030"/>
                  </a:cubicBezTo>
                  <a:cubicBezTo>
                    <a:pt x="533" y="1028"/>
                    <a:pt x="534" y="1026"/>
                    <a:pt x="536" y="1026"/>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39"/>
                    <a:pt x="560" y="1039"/>
                  </a:cubicBezTo>
                  <a:lnTo>
                    <a:pt x="560" y="1039"/>
                  </a:lnTo>
                  <a:cubicBezTo>
                    <a:pt x="558" y="1039"/>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2"/>
                    <a:pt x="572" y="1042"/>
                  </a:cubicBezTo>
                  <a:lnTo>
                    <a:pt x="572" y="1042"/>
                  </a:lnTo>
                  <a:cubicBezTo>
                    <a:pt x="570" y="1042"/>
                    <a:pt x="569" y="1041"/>
                    <a:pt x="569" y="1039"/>
                  </a:cubicBezTo>
                  <a:cubicBezTo>
                    <a:pt x="569" y="1038"/>
                    <a:pt x="570" y="1036"/>
                    <a:pt x="572" y="1036"/>
                  </a:cubicBezTo>
                  <a:close/>
                  <a:moveTo>
                    <a:pt x="584" y="1039"/>
                  </a:moveTo>
                  <a:lnTo>
                    <a:pt x="584" y="1039"/>
                  </a:lnTo>
                  <a:cubicBezTo>
                    <a:pt x="586" y="1039"/>
                    <a:pt x="587" y="1041"/>
                    <a:pt x="587" y="1042"/>
                  </a:cubicBezTo>
                  <a:cubicBezTo>
                    <a:pt x="587" y="1044"/>
                    <a:pt x="586" y="1046"/>
                    <a:pt x="584" y="1046"/>
                  </a:cubicBezTo>
                  <a:lnTo>
                    <a:pt x="584" y="1046"/>
                  </a:lnTo>
                  <a:cubicBezTo>
                    <a:pt x="583" y="1046"/>
                    <a:pt x="581" y="1044"/>
                    <a:pt x="581" y="1042"/>
                  </a:cubicBezTo>
                  <a:cubicBezTo>
                    <a:pt x="581" y="1041"/>
                    <a:pt x="583" y="1039"/>
                    <a:pt x="584" y="1039"/>
                  </a:cubicBezTo>
                  <a:close/>
                  <a:moveTo>
                    <a:pt x="596" y="1042"/>
                  </a:moveTo>
                  <a:lnTo>
                    <a:pt x="596" y="1042"/>
                  </a:lnTo>
                  <a:cubicBezTo>
                    <a:pt x="598" y="1042"/>
                    <a:pt x="599" y="1044"/>
                    <a:pt x="599" y="1045"/>
                  </a:cubicBezTo>
                  <a:cubicBezTo>
                    <a:pt x="599" y="1047"/>
                    <a:pt x="598" y="1049"/>
                    <a:pt x="596" y="1049"/>
                  </a:cubicBezTo>
                  <a:lnTo>
                    <a:pt x="596" y="1049"/>
                  </a:lnTo>
                  <a:cubicBezTo>
                    <a:pt x="595" y="1049"/>
                    <a:pt x="593" y="1047"/>
                    <a:pt x="593" y="1045"/>
                  </a:cubicBezTo>
                  <a:cubicBezTo>
                    <a:pt x="593" y="1044"/>
                    <a:pt x="595" y="1042"/>
                    <a:pt x="596" y="1042"/>
                  </a:cubicBezTo>
                  <a:close/>
                  <a:moveTo>
                    <a:pt x="609" y="1045"/>
                  </a:moveTo>
                  <a:lnTo>
                    <a:pt x="609" y="1045"/>
                  </a:lnTo>
                  <a:cubicBezTo>
                    <a:pt x="610" y="1045"/>
                    <a:pt x="612" y="1047"/>
                    <a:pt x="612" y="1048"/>
                  </a:cubicBezTo>
                  <a:cubicBezTo>
                    <a:pt x="612" y="1050"/>
                    <a:pt x="610" y="1051"/>
                    <a:pt x="609" y="1051"/>
                  </a:cubicBezTo>
                  <a:lnTo>
                    <a:pt x="609" y="1051"/>
                  </a:lnTo>
                  <a:cubicBezTo>
                    <a:pt x="607" y="1051"/>
                    <a:pt x="605" y="1050"/>
                    <a:pt x="605" y="1048"/>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3"/>
                  </a:moveTo>
                  <a:lnTo>
                    <a:pt x="645" y="1053"/>
                  </a:lnTo>
                  <a:cubicBezTo>
                    <a:pt x="647" y="1053"/>
                    <a:pt x="648" y="1055"/>
                    <a:pt x="648" y="1057"/>
                  </a:cubicBezTo>
                  <a:cubicBezTo>
                    <a:pt x="648" y="1058"/>
                    <a:pt x="647" y="1060"/>
                    <a:pt x="645" y="1060"/>
                  </a:cubicBezTo>
                  <a:lnTo>
                    <a:pt x="645" y="1060"/>
                  </a:lnTo>
                  <a:cubicBezTo>
                    <a:pt x="643" y="1060"/>
                    <a:pt x="642" y="1058"/>
                    <a:pt x="642" y="1057"/>
                  </a:cubicBezTo>
                  <a:cubicBezTo>
                    <a:pt x="642" y="1055"/>
                    <a:pt x="643" y="1053"/>
                    <a:pt x="645" y="1053"/>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4"/>
                    <a:pt x="670" y="1064"/>
                  </a:cubicBezTo>
                  <a:lnTo>
                    <a:pt x="670" y="1064"/>
                  </a:lnTo>
                  <a:cubicBezTo>
                    <a:pt x="668" y="1064"/>
                    <a:pt x="667" y="1063"/>
                    <a:pt x="667" y="1061"/>
                  </a:cubicBezTo>
                  <a:cubicBezTo>
                    <a:pt x="667" y="1060"/>
                    <a:pt x="668" y="1058"/>
                    <a:pt x="670" y="1058"/>
                  </a:cubicBezTo>
                  <a:close/>
                  <a:moveTo>
                    <a:pt x="682" y="1061"/>
                  </a:moveTo>
                  <a:lnTo>
                    <a:pt x="682" y="1061"/>
                  </a:lnTo>
                  <a:cubicBezTo>
                    <a:pt x="684" y="1061"/>
                    <a:pt x="685" y="1062"/>
                    <a:pt x="685" y="1064"/>
                  </a:cubicBezTo>
                  <a:cubicBezTo>
                    <a:pt x="685" y="1065"/>
                    <a:pt x="684" y="1067"/>
                    <a:pt x="682" y="1067"/>
                  </a:cubicBezTo>
                  <a:lnTo>
                    <a:pt x="682" y="1067"/>
                  </a:lnTo>
                  <a:cubicBezTo>
                    <a:pt x="680" y="1067"/>
                    <a:pt x="679" y="1065"/>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6"/>
                    <a:pt x="710" y="1068"/>
                  </a:cubicBezTo>
                  <a:cubicBezTo>
                    <a:pt x="710" y="1070"/>
                    <a:pt x="708" y="1071"/>
                    <a:pt x="707" y="1071"/>
                  </a:cubicBezTo>
                  <a:lnTo>
                    <a:pt x="707" y="1071"/>
                  </a:lnTo>
                  <a:cubicBezTo>
                    <a:pt x="705" y="1071"/>
                    <a:pt x="703" y="1070"/>
                    <a:pt x="703" y="1068"/>
                  </a:cubicBezTo>
                  <a:cubicBezTo>
                    <a:pt x="703" y="1066"/>
                    <a:pt x="705" y="1065"/>
                    <a:pt x="707" y="1065"/>
                  </a:cubicBezTo>
                  <a:close/>
                  <a:moveTo>
                    <a:pt x="719" y="1067"/>
                  </a:moveTo>
                  <a:lnTo>
                    <a:pt x="719" y="1067"/>
                  </a:lnTo>
                  <a:cubicBezTo>
                    <a:pt x="721" y="1067"/>
                    <a:pt x="722" y="1068"/>
                    <a:pt x="722" y="1070"/>
                  </a:cubicBezTo>
                  <a:cubicBezTo>
                    <a:pt x="722" y="1072"/>
                    <a:pt x="721" y="1073"/>
                    <a:pt x="719" y="1073"/>
                  </a:cubicBezTo>
                  <a:lnTo>
                    <a:pt x="719" y="1073"/>
                  </a:lnTo>
                  <a:cubicBezTo>
                    <a:pt x="717" y="1073"/>
                    <a:pt x="716" y="1072"/>
                    <a:pt x="716" y="1070"/>
                  </a:cubicBezTo>
                  <a:cubicBezTo>
                    <a:pt x="716" y="1068"/>
                    <a:pt x="717" y="1067"/>
                    <a:pt x="719" y="1067"/>
                  </a:cubicBezTo>
                  <a:close/>
                  <a:moveTo>
                    <a:pt x="731" y="1069"/>
                  </a:moveTo>
                  <a:lnTo>
                    <a:pt x="731" y="1069"/>
                  </a:lnTo>
                  <a:cubicBezTo>
                    <a:pt x="733" y="1069"/>
                    <a:pt x="734" y="1070"/>
                    <a:pt x="734" y="1072"/>
                  </a:cubicBezTo>
                  <a:cubicBezTo>
                    <a:pt x="734" y="1074"/>
                    <a:pt x="733" y="1075"/>
                    <a:pt x="731" y="1075"/>
                  </a:cubicBezTo>
                  <a:lnTo>
                    <a:pt x="731" y="1075"/>
                  </a:lnTo>
                  <a:cubicBezTo>
                    <a:pt x="730" y="1075"/>
                    <a:pt x="728" y="1074"/>
                    <a:pt x="728" y="1072"/>
                  </a:cubicBezTo>
                  <a:cubicBezTo>
                    <a:pt x="728" y="1070"/>
                    <a:pt x="730" y="1069"/>
                    <a:pt x="731" y="1069"/>
                  </a:cubicBezTo>
                  <a:close/>
                  <a:moveTo>
                    <a:pt x="744" y="1071"/>
                  </a:moveTo>
                  <a:lnTo>
                    <a:pt x="744" y="1071"/>
                  </a:lnTo>
                  <a:cubicBezTo>
                    <a:pt x="745" y="1071"/>
                    <a:pt x="747" y="1072"/>
                    <a:pt x="747" y="1074"/>
                  </a:cubicBezTo>
                  <a:cubicBezTo>
                    <a:pt x="747" y="1076"/>
                    <a:pt x="745" y="1077"/>
                    <a:pt x="744" y="1077"/>
                  </a:cubicBezTo>
                  <a:lnTo>
                    <a:pt x="744" y="1077"/>
                  </a:lnTo>
                  <a:cubicBezTo>
                    <a:pt x="742" y="1077"/>
                    <a:pt x="740" y="1076"/>
                    <a:pt x="740" y="1074"/>
                  </a:cubicBezTo>
                  <a:cubicBezTo>
                    <a:pt x="740" y="1072"/>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4"/>
                  </a:moveTo>
                  <a:lnTo>
                    <a:pt x="768" y="1074"/>
                  </a:lnTo>
                  <a:cubicBezTo>
                    <a:pt x="770" y="1074"/>
                    <a:pt x="772" y="1076"/>
                    <a:pt x="772" y="1078"/>
                  </a:cubicBezTo>
                  <a:cubicBezTo>
                    <a:pt x="772" y="1079"/>
                    <a:pt x="770" y="1081"/>
                    <a:pt x="768" y="1081"/>
                  </a:cubicBezTo>
                  <a:lnTo>
                    <a:pt x="768" y="1081"/>
                  </a:lnTo>
                  <a:cubicBezTo>
                    <a:pt x="767" y="1081"/>
                    <a:pt x="765" y="1079"/>
                    <a:pt x="765" y="1078"/>
                  </a:cubicBezTo>
                  <a:cubicBezTo>
                    <a:pt x="765" y="1076"/>
                    <a:pt x="767" y="1074"/>
                    <a:pt x="768" y="1074"/>
                  </a:cubicBezTo>
                  <a:close/>
                  <a:moveTo>
                    <a:pt x="781" y="1076"/>
                  </a:moveTo>
                  <a:lnTo>
                    <a:pt x="781" y="1076"/>
                  </a:lnTo>
                  <a:cubicBezTo>
                    <a:pt x="783" y="1076"/>
                    <a:pt x="784" y="1077"/>
                    <a:pt x="784" y="1079"/>
                  </a:cubicBezTo>
                  <a:cubicBezTo>
                    <a:pt x="784" y="1081"/>
                    <a:pt x="783" y="1082"/>
                    <a:pt x="781" y="1082"/>
                  </a:cubicBezTo>
                  <a:lnTo>
                    <a:pt x="781" y="1082"/>
                  </a:lnTo>
                  <a:cubicBezTo>
                    <a:pt x="779" y="1082"/>
                    <a:pt x="778" y="1081"/>
                    <a:pt x="778" y="1079"/>
                  </a:cubicBezTo>
                  <a:cubicBezTo>
                    <a:pt x="778" y="1077"/>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5"/>
                    <a:pt x="806" y="1085"/>
                  </a:cubicBezTo>
                  <a:lnTo>
                    <a:pt x="806" y="1085"/>
                  </a:lnTo>
                  <a:cubicBezTo>
                    <a:pt x="804" y="1085"/>
                    <a:pt x="802" y="1084"/>
                    <a:pt x="802" y="1082"/>
                  </a:cubicBezTo>
                  <a:cubicBezTo>
                    <a:pt x="802" y="1081"/>
                    <a:pt x="804" y="1079"/>
                    <a:pt x="806" y="1079"/>
                  </a:cubicBezTo>
                  <a:close/>
                  <a:moveTo>
                    <a:pt x="818" y="1080"/>
                  </a:moveTo>
                  <a:lnTo>
                    <a:pt x="818" y="1080"/>
                  </a:lnTo>
                  <a:cubicBezTo>
                    <a:pt x="820" y="1080"/>
                    <a:pt x="821" y="1082"/>
                    <a:pt x="821" y="1084"/>
                  </a:cubicBezTo>
                  <a:cubicBezTo>
                    <a:pt x="821" y="1085"/>
                    <a:pt x="820" y="1087"/>
                    <a:pt x="818" y="1087"/>
                  </a:cubicBezTo>
                  <a:lnTo>
                    <a:pt x="818" y="1087"/>
                  </a:lnTo>
                  <a:cubicBezTo>
                    <a:pt x="816" y="1087"/>
                    <a:pt x="815" y="1085"/>
                    <a:pt x="815" y="1084"/>
                  </a:cubicBezTo>
                  <a:cubicBezTo>
                    <a:pt x="815" y="1082"/>
                    <a:pt x="816" y="1080"/>
                    <a:pt x="818" y="1080"/>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89"/>
                    <a:pt x="843" y="1089"/>
                  </a:cubicBezTo>
                  <a:lnTo>
                    <a:pt x="843" y="1089"/>
                  </a:lnTo>
                  <a:cubicBezTo>
                    <a:pt x="841" y="1089"/>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0"/>
                    <a:pt x="855" y="1090"/>
                  </a:cubicBezTo>
                  <a:lnTo>
                    <a:pt x="855" y="1090"/>
                  </a:lnTo>
                  <a:cubicBezTo>
                    <a:pt x="854" y="1090"/>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1"/>
                    <a:pt x="868" y="1091"/>
                  </a:cubicBezTo>
                  <a:lnTo>
                    <a:pt x="868" y="1091"/>
                  </a:lnTo>
                  <a:cubicBezTo>
                    <a:pt x="866" y="1091"/>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2"/>
                    <a:pt x="880" y="1092"/>
                  </a:cubicBezTo>
                  <a:lnTo>
                    <a:pt x="880" y="1092"/>
                  </a:lnTo>
                  <a:cubicBezTo>
                    <a:pt x="879" y="1092"/>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3"/>
                    <a:pt x="893" y="1093"/>
                  </a:cubicBezTo>
                  <a:lnTo>
                    <a:pt x="893" y="1093"/>
                  </a:lnTo>
                  <a:cubicBezTo>
                    <a:pt x="891" y="1093"/>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3"/>
                    <a:pt x="919" y="1095"/>
                    <a:pt x="918" y="1095"/>
                  </a:cubicBezTo>
                  <a:lnTo>
                    <a:pt x="918" y="1095"/>
                  </a:lnTo>
                  <a:cubicBezTo>
                    <a:pt x="916" y="1095"/>
                    <a:pt x="915" y="1093"/>
                    <a:pt x="915" y="1092"/>
                  </a:cubicBezTo>
                  <a:cubicBezTo>
                    <a:pt x="915" y="1090"/>
                    <a:pt x="916" y="1089"/>
                    <a:pt x="918" y="1089"/>
                  </a:cubicBezTo>
                  <a:close/>
                  <a:moveTo>
                    <a:pt x="930" y="1089"/>
                  </a:moveTo>
                  <a:lnTo>
                    <a:pt x="930" y="1089"/>
                  </a:lnTo>
                  <a:cubicBezTo>
                    <a:pt x="932" y="1089"/>
                    <a:pt x="933" y="1091"/>
                    <a:pt x="933" y="1092"/>
                  </a:cubicBezTo>
                  <a:cubicBezTo>
                    <a:pt x="933" y="1094"/>
                    <a:pt x="932" y="1096"/>
                    <a:pt x="930" y="1096"/>
                  </a:cubicBezTo>
                  <a:lnTo>
                    <a:pt x="930" y="1096"/>
                  </a:lnTo>
                  <a:cubicBezTo>
                    <a:pt x="929" y="1096"/>
                    <a:pt x="927" y="1094"/>
                    <a:pt x="927" y="1092"/>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0"/>
                  </a:moveTo>
                  <a:lnTo>
                    <a:pt x="955" y="1090"/>
                  </a:lnTo>
                  <a:cubicBezTo>
                    <a:pt x="957" y="1090"/>
                    <a:pt x="958" y="1092"/>
                    <a:pt x="958" y="1094"/>
                  </a:cubicBezTo>
                  <a:cubicBezTo>
                    <a:pt x="958" y="1095"/>
                    <a:pt x="957" y="1097"/>
                    <a:pt x="955" y="1097"/>
                  </a:cubicBezTo>
                  <a:lnTo>
                    <a:pt x="955" y="1097"/>
                  </a:lnTo>
                  <a:cubicBezTo>
                    <a:pt x="953" y="1097"/>
                    <a:pt x="952" y="1095"/>
                    <a:pt x="952" y="1094"/>
                  </a:cubicBezTo>
                  <a:cubicBezTo>
                    <a:pt x="952" y="1092"/>
                    <a:pt x="953" y="1090"/>
                    <a:pt x="955" y="1090"/>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1"/>
                  </a:moveTo>
                  <a:lnTo>
                    <a:pt x="993" y="1091"/>
                  </a:lnTo>
                  <a:cubicBezTo>
                    <a:pt x="994" y="1091"/>
                    <a:pt x="996" y="1093"/>
                    <a:pt x="996" y="1095"/>
                  </a:cubicBezTo>
                  <a:cubicBezTo>
                    <a:pt x="996" y="1096"/>
                    <a:pt x="994" y="1098"/>
                    <a:pt x="993" y="1098"/>
                  </a:cubicBezTo>
                  <a:lnTo>
                    <a:pt x="993" y="1098"/>
                  </a:lnTo>
                  <a:cubicBezTo>
                    <a:pt x="991" y="1098"/>
                    <a:pt x="990" y="1096"/>
                    <a:pt x="990" y="1095"/>
                  </a:cubicBezTo>
                  <a:cubicBezTo>
                    <a:pt x="990" y="1093"/>
                    <a:pt x="991" y="1091"/>
                    <a:pt x="993" y="1091"/>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7"/>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7"/>
                    <a:pt x="1090" y="1096"/>
                    <a:pt x="1090" y="1095"/>
                  </a:cubicBezTo>
                  <a:cubicBezTo>
                    <a:pt x="1089" y="1093"/>
                    <a:pt x="1090" y="1091"/>
                    <a:pt x="1092" y="1091"/>
                  </a:cubicBezTo>
                  <a:close/>
                  <a:moveTo>
                    <a:pt x="1104" y="1091"/>
                  </a:moveTo>
                  <a:lnTo>
                    <a:pt x="1104" y="1091"/>
                  </a:lnTo>
                  <a:cubicBezTo>
                    <a:pt x="1106" y="1090"/>
                    <a:pt x="1108" y="1091"/>
                    <a:pt x="1108" y="1093"/>
                  </a:cubicBezTo>
                  <a:cubicBezTo>
                    <a:pt x="1109" y="1094"/>
                    <a:pt x="1108" y="1096"/>
                    <a:pt x="1106" y="1096"/>
                  </a:cubicBezTo>
                  <a:lnTo>
                    <a:pt x="1106" y="1096"/>
                  </a:lnTo>
                  <a:cubicBezTo>
                    <a:pt x="1105" y="1097"/>
                    <a:pt x="1103" y="1096"/>
                    <a:pt x="1102" y="1095"/>
                  </a:cubicBezTo>
                  <a:cubicBezTo>
                    <a:pt x="1102" y="1093"/>
                    <a:pt x="1103" y="1091"/>
                    <a:pt x="1104" y="1091"/>
                  </a:cubicBezTo>
                  <a:close/>
                  <a:moveTo>
                    <a:pt x="1117" y="1090"/>
                  </a:moveTo>
                  <a:lnTo>
                    <a:pt x="1117" y="1090"/>
                  </a:lnTo>
                  <a:cubicBezTo>
                    <a:pt x="1118" y="1089"/>
                    <a:pt x="1120" y="1090"/>
                    <a:pt x="1121" y="1092"/>
                  </a:cubicBezTo>
                  <a:cubicBezTo>
                    <a:pt x="1121" y="1094"/>
                    <a:pt x="1120" y="1095"/>
                    <a:pt x="1119" y="1096"/>
                  </a:cubicBezTo>
                  <a:lnTo>
                    <a:pt x="1119" y="1096"/>
                  </a:lnTo>
                  <a:cubicBezTo>
                    <a:pt x="1117" y="1097"/>
                    <a:pt x="1115" y="1096"/>
                    <a:pt x="1115" y="1094"/>
                  </a:cubicBezTo>
                  <a:cubicBezTo>
                    <a:pt x="1114" y="1092"/>
                    <a:pt x="1115" y="1091"/>
                    <a:pt x="1117" y="1090"/>
                  </a:cubicBezTo>
                  <a:close/>
                  <a:moveTo>
                    <a:pt x="1129" y="1089"/>
                  </a:moveTo>
                  <a:lnTo>
                    <a:pt x="1129" y="1089"/>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89"/>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8"/>
                    <a:pt x="1158" y="1090"/>
                  </a:cubicBezTo>
                  <a:cubicBezTo>
                    <a:pt x="1159" y="1092"/>
                    <a:pt x="1158" y="1093"/>
                    <a:pt x="1156" y="1094"/>
                  </a:cubicBezTo>
                  <a:lnTo>
                    <a:pt x="1156" y="1094"/>
                  </a:lnTo>
                  <a:cubicBezTo>
                    <a:pt x="1155" y="1095"/>
                    <a:pt x="1153" y="1094"/>
                    <a:pt x="1152" y="1092"/>
                  </a:cubicBezTo>
                  <a:cubicBezTo>
                    <a:pt x="1152" y="1090"/>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1"/>
                    <a:pt x="1232" y="1082"/>
                    <a:pt x="1233" y="1084"/>
                  </a:cubicBezTo>
                  <a:cubicBezTo>
                    <a:pt x="1234" y="1086"/>
                    <a:pt x="1233" y="1087"/>
                    <a:pt x="1231" y="1088"/>
                  </a:cubicBezTo>
                  <a:lnTo>
                    <a:pt x="1231" y="1088"/>
                  </a:lnTo>
                  <a:cubicBezTo>
                    <a:pt x="1229" y="1088"/>
                    <a:pt x="1228" y="1088"/>
                    <a:pt x="1227" y="1086"/>
                  </a:cubicBezTo>
                  <a:cubicBezTo>
                    <a:pt x="1226" y="1084"/>
                    <a:pt x="1227" y="1082"/>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7"/>
                    <a:pt x="1270" y="1078"/>
                    <a:pt x="1270" y="1080"/>
                  </a:cubicBezTo>
                  <a:cubicBezTo>
                    <a:pt x="1271" y="1082"/>
                    <a:pt x="1270" y="1083"/>
                    <a:pt x="1268" y="1084"/>
                  </a:cubicBezTo>
                  <a:lnTo>
                    <a:pt x="1268" y="1084"/>
                  </a:lnTo>
                  <a:cubicBezTo>
                    <a:pt x="1267" y="1084"/>
                    <a:pt x="1265" y="1084"/>
                    <a:pt x="1264" y="1082"/>
                  </a:cubicBezTo>
                  <a:cubicBezTo>
                    <a:pt x="1264" y="1080"/>
                    <a:pt x="1265" y="1078"/>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2"/>
                    <a:pt x="1307" y="1073"/>
                    <a:pt x="1307" y="1075"/>
                  </a:cubicBezTo>
                  <a:cubicBezTo>
                    <a:pt x="1308" y="1077"/>
                    <a:pt x="1307" y="1078"/>
                    <a:pt x="1305" y="1079"/>
                  </a:cubicBezTo>
                  <a:lnTo>
                    <a:pt x="1305" y="1079"/>
                  </a:lnTo>
                  <a:cubicBezTo>
                    <a:pt x="1304" y="1079"/>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1"/>
                    <a:pt x="1382" y="1063"/>
                  </a:cubicBezTo>
                  <a:cubicBezTo>
                    <a:pt x="1382" y="1065"/>
                    <a:pt x="1381" y="1066"/>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6"/>
                  </a:moveTo>
                  <a:lnTo>
                    <a:pt x="1402" y="1056"/>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6"/>
                  </a:cubicBezTo>
                  <a:close/>
                  <a:moveTo>
                    <a:pt x="1414" y="1054"/>
                  </a:moveTo>
                  <a:lnTo>
                    <a:pt x="1414" y="1054"/>
                  </a:lnTo>
                  <a:cubicBezTo>
                    <a:pt x="1416" y="1054"/>
                    <a:pt x="1418" y="1054"/>
                    <a:pt x="1418" y="1056"/>
                  </a:cubicBezTo>
                  <a:cubicBezTo>
                    <a:pt x="1419" y="1058"/>
                    <a:pt x="1418" y="1059"/>
                    <a:pt x="1416" y="1060"/>
                  </a:cubicBezTo>
                  <a:lnTo>
                    <a:pt x="1416" y="1060"/>
                  </a:lnTo>
                  <a:cubicBezTo>
                    <a:pt x="1415" y="1061"/>
                    <a:pt x="1413" y="1060"/>
                    <a:pt x="1412" y="1058"/>
                  </a:cubicBezTo>
                  <a:cubicBezTo>
                    <a:pt x="1412" y="1056"/>
                    <a:pt x="1413" y="1055"/>
                    <a:pt x="1414" y="1054"/>
                  </a:cubicBezTo>
                  <a:close/>
                  <a:moveTo>
                    <a:pt x="1427" y="1051"/>
                  </a:moveTo>
                  <a:lnTo>
                    <a:pt x="1427" y="1051"/>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1"/>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5"/>
                    <a:pt x="1455" y="1046"/>
                    <a:pt x="1455" y="1048"/>
                  </a:cubicBezTo>
                  <a:cubicBezTo>
                    <a:pt x="1456" y="1050"/>
                    <a:pt x="1455" y="1051"/>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1"/>
                    <a:pt x="1516" y="1033"/>
                  </a:cubicBezTo>
                  <a:cubicBezTo>
                    <a:pt x="1516" y="1035"/>
                    <a:pt x="1515" y="1036"/>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7"/>
                    <a:pt x="1546" y="1026"/>
                    <a:pt x="1546" y="1025"/>
                  </a:cubicBezTo>
                  <a:cubicBezTo>
                    <a:pt x="1545" y="1023"/>
                    <a:pt x="1546" y="1021"/>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19"/>
                  </a:cubicBezTo>
                  <a:lnTo>
                    <a:pt x="1574" y="1019"/>
                  </a:lnTo>
                  <a:cubicBezTo>
                    <a:pt x="1572" y="1020"/>
                    <a:pt x="1570" y="1019"/>
                    <a:pt x="1570" y="1017"/>
                  </a:cubicBezTo>
                  <a:cubicBezTo>
                    <a:pt x="1569" y="1016"/>
                    <a:pt x="1570" y="1014"/>
                    <a:pt x="1572" y="1014"/>
                  </a:cubicBezTo>
                  <a:close/>
                  <a:moveTo>
                    <a:pt x="1584" y="1010"/>
                  </a:moveTo>
                  <a:lnTo>
                    <a:pt x="1584" y="1010"/>
                  </a:lnTo>
                  <a:cubicBezTo>
                    <a:pt x="1585" y="1009"/>
                    <a:pt x="1587" y="1010"/>
                    <a:pt x="1588" y="1012"/>
                  </a:cubicBezTo>
                  <a:cubicBezTo>
                    <a:pt x="1588" y="1013"/>
                    <a:pt x="1587" y="1015"/>
                    <a:pt x="1586" y="1016"/>
                  </a:cubicBezTo>
                  <a:lnTo>
                    <a:pt x="1586" y="1016"/>
                  </a:lnTo>
                  <a:cubicBezTo>
                    <a:pt x="1584" y="1016"/>
                    <a:pt x="1582" y="1015"/>
                    <a:pt x="1582" y="1014"/>
                  </a:cubicBezTo>
                  <a:cubicBezTo>
                    <a:pt x="1581" y="1012"/>
                    <a:pt x="1582" y="1010"/>
                    <a:pt x="1584" y="1010"/>
                  </a:cubicBezTo>
                  <a:close/>
                  <a:moveTo>
                    <a:pt x="1596" y="1006"/>
                  </a:moveTo>
                  <a:lnTo>
                    <a:pt x="1596" y="1006"/>
                  </a:lnTo>
                  <a:cubicBezTo>
                    <a:pt x="1597" y="1005"/>
                    <a:pt x="1599" y="1006"/>
                    <a:pt x="1600" y="1008"/>
                  </a:cubicBezTo>
                  <a:cubicBezTo>
                    <a:pt x="1600" y="1010"/>
                    <a:pt x="1599" y="1011"/>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7"/>
                  </a:cubicBezTo>
                  <a:lnTo>
                    <a:pt x="1610" y="1007"/>
                  </a:lnTo>
                  <a:cubicBezTo>
                    <a:pt x="1609" y="1008"/>
                    <a:pt x="1607" y="1008"/>
                    <a:pt x="1606" y="1007"/>
                  </a:cubicBezTo>
                  <a:cubicBezTo>
                    <a:pt x="1605" y="1005"/>
                    <a:pt x="1605" y="1003"/>
                    <a:pt x="1607" y="1002"/>
                  </a:cubicBezTo>
                  <a:close/>
                  <a:moveTo>
                    <a:pt x="1619" y="998"/>
                  </a:moveTo>
                  <a:lnTo>
                    <a:pt x="1619" y="998"/>
                  </a:lnTo>
                  <a:cubicBezTo>
                    <a:pt x="1620" y="997"/>
                    <a:pt x="1622" y="998"/>
                    <a:pt x="1623" y="999"/>
                  </a:cubicBezTo>
                  <a:cubicBezTo>
                    <a:pt x="1624" y="1000"/>
                    <a:pt x="1623" y="1002"/>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3"/>
                    <a:pt x="1635" y="995"/>
                  </a:cubicBezTo>
                  <a:cubicBezTo>
                    <a:pt x="1636" y="996"/>
                    <a:pt x="1635" y="998"/>
                    <a:pt x="1634" y="999"/>
                  </a:cubicBezTo>
                  <a:lnTo>
                    <a:pt x="1634" y="999"/>
                  </a:lnTo>
                  <a:cubicBezTo>
                    <a:pt x="1632" y="1000"/>
                    <a:pt x="1630" y="1000"/>
                    <a:pt x="1629" y="998"/>
                  </a:cubicBezTo>
                  <a:cubicBezTo>
                    <a:pt x="1629" y="997"/>
                    <a:pt x="1629" y="995"/>
                    <a:pt x="1630" y="994"/>
                  </a:cubicBezTo>
                  <a:close/>
                  <a:moveTo>
                    <a:pt x="1642" y="990"/>
                  </a:moveTo>
                  <a:lnTo>
                    <a:pt x="1642" y="990"/>
                  </a:lnTo>
                  <a:cubicBezTo>
                    <a:pt x="1643" y="989"/>
                    <a:pt x="1645" y="989"/>
                    <a:pt x="1646" y="990"/>
                  </a:cubicBezTo>
                  <a:cubicBezTo>
                    <a:pt x="1647" y="991"/>
                    <a:pt x="1647" y="993"/>
                    <a:pt x="1646" y="995"/>
                  </a:cubicBezTo>
                  <a:lnTo>
                    <a:pt x="1646" y="995"/>
                  </a:lnTo>
                  <a:cubicBezTo>
                    <a:pt x="1645" y="996"/>
                    <a:pt x="1643" y="996"/>
                    <a:pt x="1642" y="995"/>
                  </a:cubicBezTo>
                  <a:cubicBezTo>
                    <a:pt x="1640" y="993"/>
                    <a:pt x="1640" y="991"/>
                    <a:pt x="1642" y="990"/>
                  </a:cubicBezTo>
                  <a:close/>
                  <a:moveTo>
                    <a:pt x="1653" y="986"/>
                  </a:moveTo>
                  <a:lnTo>
                    <a:pt x="1653" y="986"/>
                  </a:lnTo>
                  <a:cubicBezTo>
                    <a:pt x="1655" y="984"/>
                    <a:pt x="1657" y="984"/>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2"/>
                    <a:pt x="1671" y="984"/>
                    <a:pt x="1669" y="986"/>
                  </a:cubicBezTo>
                  <a:lnTo>
                    <a:pt x="1669" y="986"/>
                  </a:lnTo>
                  <a:cubicBezTo>
                    <a:pt x="1668" y="987"/>
                    <a:pt x="1666" y="987"/>
                    <a:pt x="1665" y="986"/>
                  </a:cubicBezTo>
                  <a:cubicBezTo>
                    <a:pt x="1664" y="984"/>
                    <a:pt x="1664" y="982"/>
                    <a:pt x="1665" y="981"/>
                  </a:cubicBezTo>
                  <a:close/>
                  <a:moveTo>
                    <a:pt x="1677" y="977"/>
                  </a:moveTo>
                  <a:lnTo>
                    <a:pt x="1677" y="977"/>
                  </a:lnTo>
                  <a:cubicBezTo>
                    <a:pt x="1678" y="975"/>
                    <a:pt x="1680" y="975"/>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7"/>
                    <a:pt x="1689" y="977"/>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6"/>
                  </a:cubicBezTo>
                  <a:lnTo>
                    <a:pt x="1716" y="966"/>
                  </a:lnTo>
                  <a:cubicBezTo>
                    <a:pt x="1714" y="968"/>
                    <a:pt x="1712" y="968"/>
                    <a:pt x="1711" y="966"/>
                  </a:cubicBezTo>
                  <a:cubicBezTo>
                    <a:pt x="1710" y="965"/>
                    <a:pt x="1710" y="963"/>
                    <a:pt x="1711" y="962"/>
                  </a:cubicBezTo>
                  <a:close/>
                  <a:moveTo>
                    <a:pt x="1723" y="957"/>
                  </a:moveTo>
                  <a:lnTo>
                    <a:pt x="1723" y="957"/>
                  </a:lnTo>
                  <a:cubicBezTo>
                    <a:pt x="1724" y="956"/>
                    <a:pt x="1726" y="956"/>
                    <a:pt x="1727" y="957"/>
                  </a:cubicBezTo>
                  <a:cubicBezTo>
                    <a:pt x="1728" y="958"/>
                    <a:pt x="1728" y="960"/>
                    <a:pt x="1727" y="961"/>
                  </a:cubicBezTo>
                  <a:lnTo>
                    <a:pt x="1727" y="961"/>
                  </a:lnTo>
                  <a:cubicBezTo>
                    <a:pt x="1726" y="963"/>
                    <a:pt x="1724" y="963"/>
                    <a:pt x="1723" y="961"/>
                  </a:cubicBezTo>
                  <a:cubicBezTo>
                    <a:pt x="1721" y="960"/>
                    <a:pt x="1721" y="958"/>
                    <a:pt x="1723" y="957"/>
                  </a:cubicBezTo>
                  <a:close/>
                  <a:moveTo>
                    <a:pt x="1734" y="952"/>
                  </a:moveTo>
                  <a:lnTo>
                    <a:pt x="1734" y="952"/>
                  </a:lnTo>
                  <a:cubicBezTo>
                    <a:pt x="1735" y="950"/>
                    <a:pt x="1737" y="950"/>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5"/>
                  </a:cubicBezTo>
                  <a:lnTo>
                    <a:pt x="1761" y="945"/>
                  </a:lnTo>
                  <a:cubicBezTo>
                    <a:pt x="1760" y="947"/>
                    <a:pt x="1758" y="947"/>
                    <a:pt x="1757" y="945"/>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8"/>
                    <a:pt x="1782" y="928"/>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3"/>
                    <a:pt x="1802" y="923"/>
                    <a:pt x="1801" y="922"/>
                  </a:cubicBezTo>
                  <a:cubicBezTo>
                    <a:pt x="1800" y="921"/>
                    <a:pt x="1800" y="919"/>
                    <a:pt x="1801" y="918"/>
                  </a:cubicBezTo>
                  <a:close/>
                  <a:moveTo>
                    <a:pt x="1812" y="912"/>
                  </a:moveTo>
                  <a:lnTo>
                    <a:pt x="1812" y="912"/>
                  </a:lnTo>
                  <a:cubicBezTo>
                    <a:pt x="1813" y="910"/>
                    <a:pt x="1815" y="910"/>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5"/>
                  </a:moveTo>
                  <a:lnTo>
                    <a:pt x="1823" y="905"/>
                  </a:lnTo>
                  <a:cubicBezTo>
                    <a:pt x="1824" y="904"/>
                    <a:pt x="1826" y="904"/>
                    <a:pt x="1827" y="905"/>
                  </a:cubicBezTo>
                  <a:cubicBezTo>
                    <a:pt x="1828" y="907"/>
                    <a:pt x="1828" y="909"/>
                    <a:pt x="1827" y="910"/>
                  </a:cubicBezTo>
                  <a:lnTo>
                    <a:pt x="1827" y="910"/>
                  </a:lnTo>
                  <a:cubicBezTo>
                    <a:pt x="1826" y="911"/>
                    <a:pt x="1824" y="911"/>
                    <a:pt x="1823" y="910"/>
                  </a:cubicBezTo>
                  <a:cubicBezTo>
                    <a:pt x="1821" y="909"/>
                    <a:pt x="1821" y="907"/>
                    <a:pt x="1823" y="905"/>
                  </a:cubicBezTo>
                  <a:close/>
                  <a:moveTo>
                    <a:pt x="1833" y="899"/>
                  </a:moveTo>
                  <a:lnTo>
                    <a:pt x="1833" y="899"/>
                  </a:lnTo>
                  <a:cubicBezTo>
                    <a:pt x="1835" y="898"/>
                    <a:pt x="1837" y="898"/>
                    <a:pt x="1838" y="899"/>
                  </a:cubicBezTo>
                  <a:cubicBezTo>
                    <a:pt x="1839" y="900"/>
                    <a:pt x="1839" y="902"/>
                    <a:pt x="1838" y="903"/>
                  </a:cubicBezTo>
                  <a:lnTo>
                    <a:pt x="1838" y="903"/>
                  </a:lnTo>
                  <a:cubicBezTo>
                    <a:pt x="1837" y="905"/>
                    <a:pt x="1835" y="905"/>
                    <a:pt x="1833" y="903"/>
                  </a:cubicBezTo>
                  <a:cubicBezTo>
                    <a:pt x="1832" y="902"/>
                    <a:pt x="1832" y="900"/>
                    <a:pt x="1833" y="899"/>
                  </a:cubicBezTo>
                  <a:close/>
                  <a:moveTo>
                    <a:pt x="1844" y="892"/>
                  </a:moveTo>
                  <a:lnTo>
                    <a:pt x="1844" y="892"/>
                  </a:lnTo>
                  <a:cubicBezTo>
                    <a:pt x="1845" y="891"/>
                    <a:pt x="1847" y="891"/>
                    <a:pt x="1848" y="892"/>
                  </a:cubicBezTo>
                  <a:cubicBezTo>
                    <a:pt x="1850" y="894"/>
                    <a:pt x="1850" y="896"/>
                    <a:pt x="1848" y="897"/>
                  </a:cubicBezTo>
                  <a:lnTo>
                    <a:pt x="1848" y="897"/>
                  </a:lnTo>
                  <a:cubicBezTo>
                    <a:pt x="1847" y="898"/>
                    <a:pt x="1845" y="898"/>
                    <a:pt x="1844" y="897"/>
                  </a:cubicBezTo>
                  <a:cubicBezTo>
                    <a:pt x="1843" y="896"/>
                    <a:pt x="1843" y="894"/>
                    <a:pt x="1844" y="892"/>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3"/>
                  </a:cubicBezTo>
                  <a:lnTo>
                    <a:pt x="1869" y="883"/>
                  </a:lnTo>
                  <a:cubicBezTo>
                    <a:pt x="1868" y="885"/>
                    <a:pt x="1866" y="885"/>
                    <a:pt x="1865" y="883"/>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0"/>
                    <a:pt x="1887" y="870"/>
                    <a:pt x="1886" y="869"/>
                  </a:cubicBezTo>
                  <a:cubicBezTo>
                    <a:pt x="1884" y="868"/>
                    <a:pt x="1884" y="866"/>
                    <a:pt x="1886" y="865"/>
                  </a:cubicBezTo>
                  <a:close/>
                  <a:moveTo>
                    <a:pt x="1896" y="857"/>
                  </a:moveTo>
                  <a:lnTo>
                    <a:pt x="1896" y="857"/>
                  </a:lnTo>
                  <a:cubicBezTo>
                    <a:pt x="1897" y="856"/>
                    <a:pt x="1899" y="856"/>
                    <a:pt x="1900" y="857"/>
                  </a:cubicBezTo>
                  <a:cubicBezTo>
                    <a:pt x="1901" y="859"/>
                    <a:pt x="1901" y="861"/>
                    <a:pt x="1900" y="862"/>
                  </a:cubicBezTo>
                  <a:lnTo>
                    <a:pt x="1900" y="862"/>
                  </a:lnTo>
                  <a:cubicBezTo>
                    <a:pt x="1899" y="863"/>
                    <a:pt x="1897" y="863"/>
                    <a:pt x="1896" y="862"/>
                  </a:cubicBezTo>
                  <a:cubicBezTo>
                    <a:pt x="1895" y="861"/>
                    <a:pt x="1895" y="859"/>
                    <a:pt x="1896" y="857"/>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2"/>
                  </a:moveTo>
                  <a:lnTo>
                    <a:pt x="1916" y="842"/>
                  </a:lnTo>
                  <a:cubicBezTo>
                    <a:pt x="1917" y="841"/>
                    <a:pt x="1919" y="841"/>
                    <a:pt x="1920" y="842"/>
                  </a:cubicBezTo>
                  <a:cubicBezTo>
                    <a:pt x="1921" y="844"/>
                    <a:pt x="1921" y="846"/>
                    <a:pt x="1920" y="847"/>
                  </a:cubicBezTo>
                  <a:lnTo>
                    <a:pt x="1920" y="847"/>
                  </a:lnTo>
                  <a:cubicBezTo>
                    <a:pt x="1919" y="848"/>
                    <a:pt x="1917" y="848"/>
                    <a:pt x="1916" y="847"/>
                  </a:cubicBezTo>
                  <a:cubicBezTo>
                    <a:pt x="1915" y="846"/>
                    <a:pt x="1915" y="844"/>
                    <a:pt x="1916" y="842"/>
                  </a:cubicBezTo>
                  <a:close/>
                  <a:moveTo>
                    <a:pt x="1925" y="835"/>
                  </a:moveTo>
                  <a:lnTo>
                    <a:pt x="1925" y="835"/>
                  </a:lnTo>
                  <a:cubicBezTo>
                    <a:pt x="1926" y="834"/>
                    <a:pt x="1928" y="833"/>
                    <a:pt x="1929" y="834"/>
                  </a:cubicBezTo>
                  <a:cubicBezTo>
                    <a:pt x="1931" y="835"/>
                    <a:pt x="1931" y="837"/>
                    <a:pt x="1930" y="838"/>
                  </a:cubicBezTo>
                  <a:lnTo>
                    <a:pt x="1930" y="838"/>
                  </a:lnTo>
                  <a:cubicBezTo>
                    <a:pt x="1929" y="840"/>
                    <a:pt x="1927" y="840"/>
                    <a:pt x="1926" y="839"/>
                  </a:cubicBezTo>
                  <a:cubicBezTo>
                    <a:pt x="1925" y="838"/>
                    <a:pt x="1924" y="836"/>
                    <a:pt x="1925" y="835"/>
                  </a:cubicBezTo>
                  <a:close/>
                  <a:moveTo>
                    <a:pt x="1935" y="827"/>
                  </a:moveTo>
                  <a:lnTo>
                    <a:pt x="1935" y="827"/>
                  </a:lnTo>
                  <a:cubicBezTo>
                    <a:pt x="1936" y="826"/>
                    <a:pt x="1938" y="825"/>
                    <a:pt x="1939" y="826"/>
                  </a:cubicBezTo>
                  <a:cubicBezTo>
                    <a:pt x="1940" y="827"/>
                    <a:pt x="1941" y="829"/>
                    <a:pt x="1940" y="830"/>
                  </a:cubicBezTo>
                  <a:lnTo>
                    <a:pt x="1940" y="830"/>
                  </a:lnTo>
                  <a:cubicBezTo>
                    <a:pt x="1939" y="832"/>
                    <a:pt x="1937" y="832"/>
                    <a:pt x="1936" y="831"/>
                  </a:cubicBezTo>
                  <a:cubicBezTo>
                    <a:pt x="1934" y="830"/>
                    <a:pt x="1934" y="828"/>
                    <a:pt x="1935" y="827"/>
                  </a:cubicBezTo>
                  <a:close/>
                  <a:moveTo>
                    <a:pt x="1944" y="819"/>
                  </a:moveTo>
                  <a:lnTo>
                    <a:pt x="1944" y="819"/>
                  </a:lnTo>
                  <a:cubicBezTo>
                    <a:pt x="1945" y="818"/>
                    <a:pt x="1947" y="817"/>
                    <a:pt x="1949" y="818"/>
                  </a:cubicBezTo>
                  <a:cubicBezTo>
                    <a:pt x="1950" y="819"/>
                    <a:pt x="1950" y="821"/>
                    <a:pt x="1949" y="822"/>
                  </a:cubicBezTo>
                  <a:lnTo>
                    <a:pt x="1949" y="822"/>
                  </a:lnTo>
                  <a:cubicBezTo>
                    <a:pt x="1949" y="824"/>
                    <a:pt x="1947" y="824"/>
                    <a:pt x="1945" y="823"/>
                  </a:cubicBezTo>
                  <a:cubicBezTo>
                    <a:pt x="1944" y="822"/>
                    <a:pt x="1943" y="820"/>
                    <a:pt x="1944" y="819"/>
                  </a:cubicBezTo>
                  <a:close/>
                  <a:moveTo>
                    <a:pt x="1953" y="810"/>
                  </a:moveTo>
                  <a:lnTo>
                    <a:pt x="1953" y="810"/>
                  </a:lnTo>
                  <a:cubicBezTo>
                    <a:pt x="1954" y="809"/>
                    <a:pt x="1956" y="809"/>
                    <a:pt x="1958" y="810"/>
                  </a:cubicBezTo>
                  <a:cubicBezTo>
                    <a:pt x="1959" y="811"/>
                    <a:pt x="1960" y="812"/>
                    <a:pt x="1959" y="814"/>
                  </a:cubicBezTo>
                  <a:lnTo>
                    <a:pt x="1959" y="814"/>
                  </a:lnTo>
                  <a:cubicBezTo>
                    <a:pt x="1958" y="815"/>
                    <a:pt x="1956" y="816"/>
                    <a:pt x="1954" y="815"/>
                  </a:cubicBezTo>
                  <a:cubicBezTo>
                    <a:pt x="1953" y="814"/>
                    <a:pt x="1952" y="812"/>
                    <a:pt x="1953" y="810"/>
                  </a:cubicBezTo>
                  <a:close/>
                  <a:moveTo>
                    <a:pt x="1963" y="802"/>
                  </a:moveTo>
                  <a:lnTo>
                    <a:pt x="1963" y="802"/>
                  </a:lnTo>
                  <a:cubicBezTo>
                    <a:pt x="1964" y="800"/>
                    <a:pt x="1965" y="800"/>
                    <a:pt x="1967" y="801"/>
                  </a:cubicBezTo>
                  <a:cubicBezTo>
                    <a:pt x="1968" y="802"/>
                    <a:pt x="1969" y="804"/>
                    <a:pt x="1968" y="805"/>
                  </a:cubicBezTo>
                  <a:lnTo>
                    <a:pt x="1968" y="805"/>
                  </a:lnTo>
                  <a:cubicBezTo>
                    <a:pt x="1967" y="807"/>
                    <a:pt x="1965" y="807"/>
                    <a:pt x="1963" y="806"/>
                  </a:cubicBezTo>
                  <a:cubicBezTo>
                    <a:pt x="1962" y="805"/>
                    <a:pt x="1962" y="803"/>
                    <a:pt x="1963" y="802"/>
                  </a:cubicBezTo>
                  <a:close/>
                  <a:moveTo>
                    <a:pt x="1972" y="793"/>
                  </a:moveTo>
                  <a:lnTo>
                    <a:pt x="1972" y="793"/>
                  </a:lnTo>
                  <a:cubicBezTo>
                    <a:pt x="1973" y="792"/>
                    <a:pt x="1975" y="791"/>
                    <a:pt x="1976" y="792"/>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2"/>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0"/>
                    <a:pt x="1990" y="779"/>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4"/>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7"/>
                  </a:moveTo>
                  <a:lnTo>
                    <a:pt x="2013" y="747"/>
                  </a:lnTo>
                  <a:cubicBezTo>
                    <a:pt x="2013" y="746"/>
                    <a:pt x="2015" y="745"/>
                    <a:pt x="2017" y="745"/>
                  </a:cubicBezTo>
                  <a:cubicBezTo>
                    <a:pt x="2018" y="746"/>
                    <a:pt x="2019" y="748"/>
                    <a:pt x="2019" y="749"/>
                  </a:cubicBezTo>
                  <a:lnTo>
                    <a:pt x="2019" y="749"/>
                  </a:lnTo>
                  <a:cubicBezTo>
                    <a:pt x="2018" y="751"/>
                    <a:pt x="2016" y="752"/>
                    <a:pt x="2015" y="751"/>
                  </a:cubicBezTo>
                  <a:cubicBezTo>
                    <a:pt x="2013" y="751"/>
                    <a:pt x="2012" y="749"/>
                    <a:pt x="2013" y="747"/>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5"/>
                    <a:pt x="2041" y="717"/>
                    <a:pt x="2041" y="719"/>
                  </a:cubicBezTo>
                  <a:lnTo>
                    <a:pt x="2041" y="719"/>
                  </a:lnTo>
                  <a:cubicBezTo>
                    <a:pt x="2040" y="721"/>
                    <a:pt x="2038" y="721"/>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5"/>
                  </a:cubicBezTo>
                  <a:lnTo>
                    <a:pt x="2065" y="676"/>
                  </a:lnTo>
                  <a:cubicBezTo>
                    <a:pt x="2065" y="677"/>
                    <a:pt x="2063" y="678"/>
                    <a:pt x="2062" y="677"/>
                  </a:cubicBezTo>
                  <a:cubicBezTo>
                    <a:pt x="2060" y="677"/>
                    <a:pt x="2059" y="675"/>
                    <a:pt x="2060" y="674"/>
                  </a:cubicBezTo>
                  <a:close/>
                  <a:moveTo>
                    <a:pt x="2065" y="662"/>
                  </a:moveTo>
                  <a:lnTo>
                    <a:pt x="2065" y="662"/>
                  </a:lnTo>
                  <a:cubicBezTo>
                    <a:pt x="2065" y="660"/>
                    <a:pt x="2067" y="660"/>
                    <a:pt x="2069" y="660"/>
                  </a:cubicBezTo>
                  <a:cubicBezTo>
                    <a:pt x="2070" y="661"/>
                    <a:pt x="2071" y="662"/>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3"/>
                    <a:pt x="2092" y="595"/>
                    <a:pt x="2090" y="595"/>
                  </a:cubicBezTo>
                  <a:cubicBezTo>
                    <a:pt x="2088" y="595"/>
                    <a:pt x="2087" y="593"/>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2"/>
                    <a:pt x="2092" y="582"/>
                  </a:cubicBezTo>
                  <a:cubicBezTo>
                    <a:pt x="2090" y="582"/>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5" name="Oval 77"/>
            <p:cNvSpPr>
              <a:spLocks noChangeArrowheads="1"/>
            </p:cNvSpPr>
            <p:nvPr/>
          </p:nvSpPr>
          <p:spPr bwMode="auto">
            <a:xfrm>
              <a:off x="4605338" y="5446713"/>
              <a:ext cx="19050" cy="3016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6" name="Oval 78"/>
            <p:cNvSpPr>
              <a:spLocks noChangeArrowheads="1"/>
            </p:cNvSpPr>
            <p:nvPr/>
          </p:nvSpPr>
          <p:spPr bwMode="auto">
            <a:xfrm>
              <a:off x="4605338" y="5446713"/>
              <a:ext cx="19050" cy="3016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63" name="Oval 80"/>
            <p:cNvSpPr>
              <a:spLocks noChangeArrowheads="1"/>
            </p:cNvSpPr>
            <p:nvPr/>
          </p:nvSpPr>
          <p:spPr bwMode="auto">
            <a:xfrm>
              <a:off x="4591050" y="5440363"/>
              <a:ext cx="19050"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4" name="Oval 81"/>
            <p:cNvSpPr>
              <a:spLocks noChangeArrowheads="1"/>
            </p:cNvSpPr>
            <p:nvPr/>
          </p:nvSpPr>
          <p:spPr bwMode="auto">
            <a:xfrm>
              <a:off x="4591050" y="5440363"/>
              <a:ext cx="19050"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61" name="Oval 83"/>
            <p:cNvSpPr>
              <a:spLocks noChangeArrowheads="1"/>
            </p:cNvSpPr>
            <p:nvPr/>
          </p:nvSpPr>
          <p:spPr bwMode="auto">
            <a:xfrm>
              <a:off x="4605338" y="4975225"/>
              <a:ext cx="19050" cy="28575"/>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2" name="Oval 84"/>
            <p:cNvSpPr>
              <a:spLocks noChangeArrowheads="1"/>
            </p:cNvSpPr>
            <p:nvPr/>
          </p:nvSpPr>
          <p:spPr bwMode="auto">
            <a:xfrm>
              <a:off x="4605338" y="4975225"/>
              <a:ext cx="19050" cy="28575"/>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59" name="Oval 86"/>
            <p:cNvSpPr>
              <a:spLocks noChangeArrowheads="1"/>
            </p:cNvSpPr>
            <p:nvPr/>
          </p:nvSpPr>
          <p:spPr bwMode="auto">
            <a:xfrm>
              <a:off x="4591050" y="5018088"/>
              <a:ext cx="19050"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0" name="Oval 87"/>
            <p:cNvSpPr>
              <a:spLocks noChangeArrowheads="1"/>
            </p:cNvSpPr>
            <p:nvPr/>
          </p:nvSpPr>
          <p:spPr bwMode="auto">
            <a:xfrm>
              <a:off x="4591050" y="5018088"/>
              <a:ext cx="19050"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Freeform 89"/>
            <p:cNvSpPr>
              <a:spLocks noEditPoints="1"/>
            </p:cNvSpPr>
            <p:nvPr/>
          </p:nvSpPr>
          <p:spPr bwMode="auto">
            <a:xfrm>
              <a:off x="3983038" y="5032375"/>
              <a:ext cx="622300" cy="431800"/>
            </a:xfrm>
            <a:custGeom>
              <a:avLst/>
              <a:gdLst>
                <a:gd name="T0" fmla="*/ 519 w 520"/>
                <a:gd name="T1" fmla="*/ 424 h 426"/>
                <a:gd name="T2" fmla="*/ 509 w 520"/>
                <a:gd name="T3" fmla="*/ 412 h 426"/>
                <a:gd name="T4" fmla="*/ 500 w 520"/>
                <a:gd name="T5" fmla="*/ 404 h 426"/>
                <a:gd name="T6" fmla="*/ 486 w 520"/>
                <a:gd name="T7" fmla="*/ 396 h 426"/>
                <a:gd name="T8" fmla="*/ 476 w 520"/>
                <a:gd name="T9" fmla="*/ 393 h 426"/>
                <a:gd name="T10" fmla="*/ 466 w 520"/>
                <a:gd name="T11" fmla="*/ 385 h 426"/>
                <a:gd name="T12" fmla="*/ 466 w 520"/>
                <a:gd name="T13" fmla="*/ 385 h 426"/>
                <a:gd name="T14" fmla="*/ 461 w 520"/>
                <a:gd name="T15" fmla="*/ 377 h 426"/>
                <a:gd name="T16" fmla="*/ 451 w 520"/>
                <a:gd name="T17" fmla="*/ 365 h 426"/>
                <a:gd name="T18" fmla="*/ 442 w 520"/>
                <a:gd name="T19" fmla="*/ 357 h 426"/>
                <a:gd name="T20" fmla="*/ 427 w 520"/>
                <a:gd name="T21" fmla="*/ 349 h 426"/>
                <a:gd name="T22" fmla="*/ 418 w 520"/>
                <a:gd name="T23" fmla="*/ 345 h 426"/>
                <a:gd name="T24" fmla="*/ 408 w 520"/>
                <a:gd name="T25" fmla="*/ 337 h 426"/>
                <a:gd name="T26" fmla="*/ 408 w 520"/>
                <a:gd name="T27" fmla="*/ 337 h 426"/>
                <a:gd name="T28" fmla="*/ 403 w 520"/>
                <a:gd name="T29" fmla="*/ 330 h 426"/>
                <a:gd name="T30" fmla="*/ 393 w 520"/>
                <a:gd name="T31" fmla="*/ 317 h 426"/>
                <a:gd name="T32" fmla="*/ 383 w 520"/>
                <a:gd name="T33" fmla="*/ 309 h 426"/>
                <a:gd name="T34" fmla="*/ 369 w 520"/>
                <a:gd name="T35" fmla="*/ 301 h 426"/>
                <a:gd name="T36" fmla="*/ 360 w 520"/>
                <a:gd name="T37" fmla="*/ 298 h 426"/>
                <a:gd name="T38" fmla="*/ 350 w 520"/>
                <a:gd name="T39" fmla="*/ 290 h 426"/>
                <a:gd name="T40" fmla="*/ 350 w 520"/>
                <a:gd name="T41" fmla="*/ 290 h 426"/>
                <a:gd name="T42" fmla="*/ 345 w 520"/>
                <a:gd name="T43" fmla="*/ 282 h 426"/>
                <a:gd name="T44" fmla="*/ 335 w 520"/>
                <a:gd name="T45" fmla="*/ 270 h 426"/>
                <a:gd name="T46" fmla="*/ 325 w 520"/>
                <a:gd name="T47" fmla="*/ 262 h 426"/>
                <a:gd name="T48" fmla="*/ 311 w 520"/>
                <a:gd name="T49" fmla="*/ 254 h 426"/>
                <a:gd name="T50" fmla="*/ 301 w 520"/>
                <a:gd name="T51" fmla="*/ 250 h 426"/>
                <a:gd name="T52" fmla="*/ 292 w 520"/>
                <a:gd name="T53" fmla="*/ 243 h 426"/>
                <a:gd name="T54" fmla="*/ 292 w 520"/>
                <a:gd name="T55" fmla="*/ 243 h 426"/>
                <a:gd name="T56" fmla="*/ 287 w 520"/>
                <a:gd name="T57" fmla="*/ 235 h 426"/>
                <a:gd name="T58" fmla="*/ 277 w 520"/>
                <a:gd name="T59" fmla="*/ 222 h 426"/>
                <a:gd name="T60" fmla="*/ 267 w 520"/>
                <a:gd name="T61" fmla="*/ 214 h 426"/>
                <a:gd name="T62" fmla="*/ 253 w 520"/>
                <a:gd name="T63" fmla="*/ 206 h 426"/>
                <a:gd name="T64" fmla="*/ 243 w 520"/>
                <a:gd name="T65" fmla="*/ 203 h 426"/>
                <a:gd name="T66" fmla="*/ 234 w 520"/>
                <a:gd name="T67" fmla="*/ 195 h 426"/>
                <a:gd name="T68" fmla="*/ 234 w 520"/>
                <a:gd name="T69" fmla="*/ 195 h 426"/>
                <a:gd name="T70" fmla="*/ 228 w 520"/>
                <a:gd name="T71" fmla="*/ 187 h 426"/>
                <a:gd name="T72" fmla="*/ 219 w 520"/>
                <a:gd name="T73" fmla="*/ 175 h 426"/>
                <a:gd name="T74" fmla="*/ 209 w 520"/>
                <a:gd name="T75" fmla="*/ 167 h 426"/>
                <a:gd name="T76" fmla="*/ 195 w 520"/>
                <a:gd name="T77" fmla="*/ 159 h 426"/>
                <a:gd name="T78" fmla="*/ 185 w 520"/>
                <a:gd name="T79" fmla="*/ 156 h 426"/>
                <a:gd name="T80" fmla="*/ 176 w 520"/>
                <a:gd name="T81" fmla="*/ 148 h 426"/>
                <a:gd name="T82" fmla="*/ 176 w 520"/>
                <a:gd name="T83" fmla="*/ 148 h 426"/>
                <a:gd name="T84" fmla="*/ 170 w 520"/>
                <a:gd name="T85" fmla="*/ 140 h 426"/>
                <a:gd name="T86" fmla="*/ 161 w 520"/>
                <a:gd name="T87" fmla="*/ 127 h 426"/>
                <a:gd name="T88" fmla="*/ 151 w 520"/>
                <a:gd name="T89" fmla="*/ 119 h 426"/>
                <a:gd name="T90" fmla="*/ 137 w 520"/>
                <a:gd name="T91" fmla="*/ 112 h 426"/>
                <a:gd name="T92" fmla="*/ 127 w 520"/>
                <a:gd name="T93" fmla="*/ 108 h 426"/>
                <a:gd name="T94" fmla="*/ 117 w 520"/>
                <a:gd name="T95" fmla="*/ 100 h 426"/>
                <a:gd name="T96" fmla="*/ 117 w 520"/>
                <a:gd name="T97" fmla="*/ 100 h 426"/>
                <a:gd name="T98" fmla="*/ 112 w 520"/>
                <a:gd name="T99" fmla="*/ 92 h 426"/>
                <a:gd name="T100" fmla="*/ 102 w 520"/>
                <a:gd name="T101" fmla="*/ 80 h 426"/>
                <a:gd name="T102" fmla="*/ 93 w 520"/>
                <a:gd name="T103" fmla="*/ 72 h 426"/>
                <a:gd name="T104" fmla="*/ 79 w 520"/>
                <a:gd name="T105" fmla="*/ 64 h 426"/>
                <a:gd name="T106" fmla="*/ 69 w 520"/>
                <a:gd name="T107" fmla="*/ 61 h 426"/>
                <a:gd name="T108" fmla="*/ 59 w 520"/>
                <a:gd name="T109" fmla="*/ 53 h 426"/>
                <a:gd name="T110" fmla="*/ 59 w 520"/>
                <a:gd name="T111" fmla="*/ 53 h 426"/>
                <a:gd name="T112" fmla="*/ 54 w 520"/>
                <a:gd name="T113" fmla="*/ 45 h 426"/>
                <a:gd name="T114" fmla="*/ 44 w 520"/>
                <a:gd name="T115" fmla="*/ 33 h 426"/>
                <a:gd name="T116" fmla="*/ 35 w 520"/>
                <a:gd name="T117" fmla="*/ 25 h 426"/>
                <a:gd name="T118" fmla="*/ 20 w 520"/>
                <a:gd name="T119" fmla="*/ 17 h 426"/>
                <a:gd name="T120" fmla="*/ 11 w 520"/>
                <a:gd name="T121" fmla="*/ 13 h 426"/>
                <a:gd name="T122" fmla="*/ 1 w 520"/>
                <a:gd name="T123" fmla="*/ 5 h 426"/>
                <a:gd name="T124" fmla="*/ 1 w 520"/>
                <a:gd name="T125" fmla="*/ 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426">
                  <a:moveTo>
                    <a:pt x="515" y="424"/>
                  </a:moveTo>
                  <a:lnTo>
                    <a:pt x="515" y="424"/>
                  </a:lnTo>
                  <a:cubicBezTo>
                    <a:pt x="513" y="423"/>
                    <a:pt x="513" y="421"/>
                    <a:pt x="515" y="420"/>
                  </a:cubicBezTo>
                  <a:cubicBezTo>
                    <a:pt x="516" y="419"/>
                    <a:pt x="518" y="419"/>
                    <a:pt x="519" y="420"/>
                  </a:cubicBezTo>
                  <a:lnTo>
                    <a:pt x="519" y="420"/>
                  </a:lnTo>
                  <a:cubicBezTo>
                    <a:pt x="520" y="421"/>
                    <a:pt x="520" y="423"/>
                    <a:pt x="519" y="424"/>
                  </a:cubicBezTo>
                  <a:cubicBezTo>
                    <a:pt x="518" y="426"/>
                    <a:pt x="516" y="426"/>
                    <a:pt x="515" y="424"/>
                  </a:cubicBezTo>
                  <a:close/>
                  <a:moveTo>
                    <a:pt x="505" y="417"/>
                  </a:moveTo>
                  <a:lnTo>
                    <a:pt x="505" y="417"/>
                  </a:lnTo>
                  <a:cubicBezTo>
                    <a:pt x="504" y="415"/>
                    <a:pt x="504" y="413"/>
                    <a:pt x="505" y="412"/>
                  </a:cubicBezTo>
                  <a:cubicBezTo>
                    <a:pt x="506" y="411"/>
                    <a:pt x="508" y="411"/>
                    <a:pt x="509" y="412"/>
                  </a:cubicBezTo>
                  <a:lnTo>
                    <a:pt x="509" y="412"/>
                  </a:lnTo>
                  <a:cubicBezTo>
                    <a:pt x="511" y="413"/>
                    <a:pt x="511" y="415"/>
                    <a:pt x="509" y="417"/>
                  </a:cubicBezTo>
                  <a:cubicBezTo>
                    <a:pt x="508" y="418"/>
                    <a:pt x="506" y="418"/>
                    <a:pt x="505" y="417"/>
                  </a:cubicBezTo>
                  <a:close/>
                  <a:moveTo>
                    <a:pt x="495" y="409"/>
                  </a:moveTo>
                  <a:lnTo>
                    <a:pt x="495" y="409"/>
                  </a:lnTo>
                  <a:cubicBezTo>
                    <a:pt x="494" y="407"/>
                    <a:pt x="494" y="405"/>
                    <a:pt x="495" y="404"/>
                  </a:cubicBezTo>
                  <a:cubicBezTo>
                    <a:pt x="497" y="403"/>
                    <a:pt x="498" y="403"/>
                    <a:pt x="500" y="404"/>
                  </a:cubicBezTo>
                  <a:lnTo>
                    <a:pt x="500" y="404"/>
                  </a:lnTo>
                  <a:cubicBezTo>
                    <a:pt x="501" y="405"/>
                    <a:pt x="501" y="407"/>
                    <a:pt x="500" y="409"/>
                  </a:cubicBezTo>
                  <a:cubicBezTo>
                    <a:pt x="498" y="410"/>
                    <a:pt x="497" y="410"/>
                    <a:pt x="495" y="409"/>
                  </a:cubicBezTo>
                  <a:close/>
                  <a:moveTo>
                    <a:pt x="486" y="401"/>
                  </a:moveTo>
                  <a:lnTo>
                    <a:pt x="486" y="401"/>
                  </a:lnTo>
                  <a:cubicBezTo>
                    <a:pt x="484" y="399"/>
                    <a:pt x="484" y="397"/>
                    <a:pt x="486" y="396"/>
                  </a:cubicBezTo>
                  <a:cubicBezTo>
                    <a:pt x="487" y="395"/>
                    <a:pt x="489" y="395"/>
                    <a:pt x="490" y="396"/>
                  </a:cubicBezTo>
                  <a:lnTo>
                    <a:pt x="490" y="396"/>
                  </a:lnTo>
                  <a:cubicBezTo>
                    <a:pt x="491" y="397"/>
                    <a:pt x="491" y="399"/>
                    <a:pt x="490" y="401"/>
                  </a:cubicBezTo>
                  <a:cubicBezTo>
                    <a:pt x="489" y="402"/>
                    <a:pt x="487" y="402"/>
                    <a:pt x="486" y="401"/>
                  </a:cubicBezTo>
                  <a:close/>
                  <a:moveTo>
                    <a:pt x="476" y="393"/>
                  </a:moveTo>
                  <a:lnTo>
                    <a:pt x="476" y="393"/>
                  </a:lnTo>
                  <a:cubicBezTo>
                    <a:pt x="475" y="392"/>
                    <a:pt x="475" y="390"/>
                    <a:pt x="476" y="388"/>
                  </a:cubicBezTo>
                  <a:cubicBezTo>
                    <a:pt x="477" y="387"/>
                    <a:pt x="479" y="387"/>
                    <a:pt x="480" y="388"/>
                  </a:cubicBezTo>
                  <a:lnTo>
                    <a:pt x="480" y="388"/>
                  </a:lnTo>
                  <a:cubicBezTo>
                    <a:pt x="482" y="390"/>
                    <a:pt x="482" y="392"/>
                    <a:pt x="480" y="393"/>
                  </a:cubicBezTo>
                  <a:cubicBezTo>
                    <a:pt x="479" y="394"/>
                    <a:pt x="477" y="394"/>
                    <a:pt x="476" y="393"/>
                  </a:cubicBezTo>
                  <a:close/>
                  <a:moveTo>
                    <a:pt x="466" y="385"/>
                  </a:moveTo>
                  <a:lnTo>
                    <a:pt x="466" y="385"/>
                  </a:lnTo>
                  <a:cubicBezTo>
                    <a:pt x="465" y="384"/>
                    <a:pt x="465" y="382"/>
                    <a:pt x="466" y="380"/>
                  </a:cubicBezTo>
                  <a:cubicBezTo>
                    <a:pt x="467" y="379"/>
                    <a:pt x="469" y="379"/>
                    <a:pt x="471" y="380"/>
                  </a:cubicBezTo>
                  <a:lnTo>
                    <a:pt x="471" y="380"/>
                  </a:lnTo>
                  <a:cubicBezTo>
                    <a:pt x="472" y="382"/>
                    <a:pt x="472" y="384"/>
                    <a:pt x="471" y="385"/>
                  </a:cubicBezTo>
                  <a:cubicBezTo>
                    <a:pt x="469" y="386"/>
                    <a:pt x="467" y="386"/>
                    <a:pt x="466" y="385"/>
                  </a:cubicBezTo>
                  <a:close/>
                  <a:moveTo>
                    <a:pt x="457" y="377"/>
                  </a:moveTo>
                  <a:lnTo>
                    <a:pt x="457" y="377"/>
                  </a:lnTo>
                  <a:cubicBezTo>
                    <a:pt x="455" y="376"/>
                    <a:pt x="455" y="374"/>
                    <a:pt x="457" y="373"/>
                  </a:cubicBezTo>
                  <a:cubicBezTo>
                    <a:pt x="458" y="371"/>
                    <a:pt x="460" y="371"/>
                    <a:pt x="461" y="373"/>
                  </a:cubicBezTo>
                  <a:lnTo>
                    <a:pt x="461" y="373"/>
                  </a:lnTo>
                  <a:cubicBezTo>
                    <a:pt x="462" y="374"/>
                    <a:pt x="462" y="376"/>
                    <a:pt x="461" y="377"/>
                  </a:cubicBezTo>
                  <a:cubicBezTo>
                    <a:pt x="460" y="378"/>
                    <a:pt x="458" y="378"/>
                    <a:pt x="457" y="377"/>
                  </a:cubicBezTo>
                  <a:close/>
                  <a:moveTo>
                    <a:pt x="447" y="369"/>
                  </a:moveTo>
                  <a:lnTo>
                    <a:pt x="447" y="369"/>
                  </a:lnTo>
                  <a:cubicBezTo>
                    <a:pt x="446" y="368"/>
                    <a:pt x="446" y="366"/>
                    <a:pt x="447" y="365"/>
                  </a:cubicBezTo>
                  <a:cubicBezTo>
                    <a:pt x="448" y="363"/>
                    <a:pt x="450" y="363"/>
                    <a:pt x="451" y="365"/>
                  </a:cubicBezTo>
                  <a:lnTo>
                    <a:pt x="451" y="365"/>
                  </a:lnTo>
                  <a:cubicBezTo>
                    <a:pt x="452" y="366"/>
                    <a:pt x="452" y="368"/>
                    <a:pt x="451" y="369"/>
                  </a:cubicBezTo>
                  <a:cubicBezTo>
                    <a:pt x="450" y="370"/>
                    <a:pt x="448" y="370"/>
                    <a:pt x="447" y="369"/>
                  </a:cubicBezTo>
                  <a:close/>
                  <a:moveTo>
                    <a:pt x="437" y="361"/>
                  </a:moveTo>
                  <a:lnTo>
                    <a:pt x="437" y="361"/>
                  </a:lnTo>
                  <a:cubicBezTo>
                    <a:pt x="436" y="360"/>
                    <a:pt x="436" y="358"/>
                    <a:pt x="437" y="357"/>
                  </a:cubicBezTo>
                  <a:cubicBezTo>
                    <a:pt x="438" y="356"/>
                    <a:pt x="440" y="356"/>
                    <a:pt x="442" y="357"/>
                  </a:cubicBezTo>
                  <a:lnTo>
                    <a:pt x="442" y="357"/>
                  </a:lnTo>
                  <a:cubicBezTo>
                    <a:pt x="443" y="358"/>
                    <a:pt x="443" y="360"/>
                    <a:pt x="442" y="361"/>
                  </a:cubicBezTo>
                  <a:cubicBezTo>
                    <a:pt x="440" y="362"/>
                    <a:pt x="438" y="362"/>
                    <a:pt x="437" y="361"/>
                  </a:cubicBezTo>
                  <a:close/>
                  <a:moveTo>
                    <a:pt x="427" y="353"/>
                  </a:moveTo>
                  <a:lnTo>
                    <a:pt x="427" y="353"/>
                  </a:lnTo>
                  <a:cubicBezTo>
                    <a:pt x="426" y="352"/>
                    <a:pt x="426" y="350"/>
                    <a:pt x="427" y="349"/>
                  </a:cubicBezTo>
                  <a:cubicBezTo>
                    <a:pt x="429" y="348"/>
                    <a:pt x="431" y="348"/>
                    <a:pt x="432" y="349"/>
                  </a:cubicBezTo>
                  <a:lnTo>
                    <a:pt x="432" y="349"/>
                  </a:lnTo>
                  <a:cubicBezTo>
                    <a:pt x="433" y="350"/>
                    <a:pt x="433" y="352"/>
                    <a:pt x="432" y="353"/>
                  </a:cubicBezTo>
                  <a:cubicBezTo>
                    <a:pt x="431" y="354"/>
                    <a:pt x="429" y="354"/>
                    <a:pt x="427" y="353"/>
                  </a:cubicBezTo>
                  <a:close/>
                  <a:moveTo>
                    <a:pt x="418" y="345"/>
                  </a:moveTo>
                  <a:lnTo>
                    <a:pt x="418" y="345"/>
                  </a:lnTo>
                  <a:cubicBezTo>
                    <a:pt x="417" y="344"/>
                    <a:pt x="417" y="342"/>
                    <a:pt x="418" y="341"/>
                  </a:cubicBezTo>
                  <a:cubicBezTo>
                    <a:pt x="419" y="340"/>
                    <a:pt x="421" y="340"/>
                    <a:pt x="422" y="341"/>
                  </a:cubicBezTo>
                  <a:lnTo>
                    <a:pt x="422" y="341"/>
                  </a:lnTo>
                  <a:cubicBezTo>
                    <a:pt x="423" y="342"/>
                    <a:pt x="423" y="344"/>
                    <a:pt x="422" y="345"/>
                  </a:cubicBezTo>
                  <a:cubicBezTo>
                    <a:pt x="421" y="347"/>
                    <a:pt x="419" y="347"/>
                    <a:pt x="418" y="345"/>
                  </a:cubicBezTo>
                  <a:close/>
                  <a:moveTo>
                    <a:pt x="408" y="337"/>
                  </a:moveTo>
                  <a:lnTo>
                    <a:pt x="408" y="337"/>
                  </a:lnTo>
                  <a:cubicBezTo>
                    <a:pt x="407" y="336"/>
                    <a:pt x="407" y="334"/>
                    <a:pt x="408" y="333"/>
                  </a:cubicBezTo>
                  <a:cubicBezTo>
                    <a:pt x="409" y="332"/>
                    <a:pt x="411" y="332"/>
                    <a:pt x="412" y="333"/>
                  </a:cubicBezTo>
                  <a:lnTo>
                    <a:pt x="412" y="333"/>
                  </a:lnTo>
                  <a:cubicBezTo>
                    <a:pt x="414" y="334"/>
                    <a:pt x="414" y="336"/>
                    <a:pt x="412" y="337"/>
                  </a:cubicBezTo>
                  <a:cubicBezTo>
                    <a:pt x="411" y="339"/>
                    <a:pt x="409" y="339"/>
                    <a:pt x="408" y="337"/>
                  </a:cubicBezTo>
                  <a:close/>
                  <a:moveTo>
                    <a:pt x="398" y="330"/>
                  </a:moveTo>
                  <a:lnTo>
                    <a:pt x="398" y="330"/>
                  </a:lnTo>
                  <a:cubicBezTo>
                    <a:pt x="397" y="328"/>
                    <a:pt x="397" y="326"/>
                    <a:pt x="398" y="325"/>
                  </a:cubicBezTo>
                  <a:cubicBezTo>
                    <a:pt x="400" y="324"/>
                    <a:pt x="402" y="324"/>
                    <a:pt x="403" y="325"/>
                  </a:cubicBezTo>
                  <a:lnTo>
                    <a:pt x="403" y="325"/>
                  </a:lnTo>
                  <a:cubicBezTo>
                    <a:pt x="404" y="326"/>
                    <a:pt x="404" y="328"/>
                    <a:pt x="403" y="330"/>
                  </a:cubicBezTo>
                  <a:cubicBezTo>
                    <a:pt x="402" y="331"/>
                    <a:pt x="400" y="331"/>
                    <a:pt x="398" y="330"/>
                  </a:cubicBezTo>
                  <a:close/>
                  <a:moveTo>
                    <a:pt x="389" y="322"/>
                  </a:moveTo>
                  <a:lnTo>
                    <a:pt x="389" y="322"/>
                  </a:lnTo>
                  <a:cubicBezTo>
                    <a:pt x="387" y="320"/>
                    <a:pt x="387" y="318"/>
                    <a:pt x="389" y="317"/>
                  </a:cubicBezTo>
                  <a:cubicBezTo>
                    <a:pt x="390" y="316"/>
                    <a:pt x="392" y="316"/>
                    <a:pt x="393" y="317"/>
                  </a:cubicBezTo>
                  <a:lnTo>
                    <a:pt x="393" y="317"/>
                  </a:lnTo>
                  <a:cubicBezTo>
                    <a:pt x="394" y="318"/>
                    <a:pt x="394" y="320"/>
                    <a:pt x="393" y="322"/>
                  </a:cubicBezTo>
                  <a:cubicBezTo>
                    <a:pt x="392" y="323"/>
                    <a:pt x="390" y="323"/>
                    <a:pt x="389" y="322"/>
                  </a:cubicBezTo>
                  <a:close/>
                  <a:moveTo>
                    <a:pt x="379" y="314"/>
                  </a:moveTo>
                  <a:lnTo>
                    <a:pt x="379" y="314"/>
                  </a:lnTo>
                  <a:cubicBezTo>
                    <a:pt x="378" y="312"/>
                    <a:pt x="378" y="310"/>
                    <a:pt x="379" y="309"/>
                  </a:cubicBezTo>
                  <a:cubicBezTo>
                    <a:pt x="380" y="308"/>
                    <a:pt x="382" y="308"/>
                    <a:pt x="383" y="309"/>
                  </a:cubicBezTo>
                  <a:lnTo>
                    <a:pt x="383" y="309"/>
                  </a:lnTo>
                  <a:cubicBezTo>
                    <a:pt x="385" y="311"/>
                    <a:pt x="385" y="312"/>
                    <a:pt x="383" y="314"/>
                  </a:cubicBezTo>
                  <a:cubicBezTo>
                    <a:pt x="382" y="315"/>
                    <a:pt x="380" y="315"/>
                    <a:pt x="379" y="314"/>
                  </a:cubicBezTo>
                  <a:close/>
                  <a:moveTo>
                    <a:pt x="369" y="306"/>
                  </a:moveTo>
                  <a:lnTo>
                    <a:pt x="369" y="306"/>
                  </a:lnTo>
                  <a:cubicBezTo>
                    <a:pt x="368" y="305"/>
                    <a:pt x="368" y="303"/>
                    <a:pt x="369" y="301"/>
                  </a:cubicBezTo>
                  <a:cubicBezTo>
                    <a:pt x="371" y="300"/>
                    <a:pt x="372" y="300"/>
                    <a:pt x="374" y="301"/>
                  </a:cubicBezTo>
                  <a:lnTo>
                    <a:pt x="374" y="301"/>
                  </a:lnTo>
                  <a:cubicBezTo>
                    <a:pt x="375" y="303"/>
                    <a:pt x="375" y="305"/>
                    <a:pt x="374" y="306"/>
                  </a:cubicBezTo>
                  <a:cubicBezTo>
                    <a:pt x="373" y="307"/>
                    <a:pt x="371" y="307"/>
                    <a:pt x="369" y="306"/>
                  </a:cubicBezTo>
                  <a:close/>
                  <a:moveTo>
                    <a:pt x="360" y="298"/>
                  </a:moveTo>
                  <a:lnTo>
                    <a:pt x="360" y="298"/>
                  </a:lnTo>
                  <a:cubicBezTo>
                    <a:pt x="358" y="297"/>
                    <a:pt x="358" y="295"/>
                    <a:pt x="360" y="293"/>
                  </a:cubicBezTo>
                  <a:cubicBezTo>
                    <a:pt x="361" y="292"/>
                    <a:pt x="363" y="292"/>
                    <a:pt x="364" y="293"/>
                  </a:cubicBezTo>
                  <a:lnTo>
                    <a:pt x="364" y="293"/>
                  </a:lnTo>
                  <a:cubicBezTo>
                    <a:pt x="365" y="295"/>
                    <a:pt x="365" y="297"/>
                    <a:pt x="364" y="298"/>
                  </a:cubicBezTo>
                  <a:cubicBezTo>
                    <a:pt x="363" y="299"/>
                    <a:pt x="361" y="299"/>
                    <a:pt x="360" y="298"/>
                  </a:cubicBezTo>
                  <a:close/>
                  <a:moveTo>
                    <a:pt x="350" y="290"/>
                  </a:moveTo>
                  <a:lnTo>
                    <a:pt x="350" y="290"/>
                  </a:lnTo>
                  <a:cubicBezTo>
                    <a:pt x="349" y="289"/>
                    <a:pt x="349" y="287"/>
                    <a:pt x="350" y="286"/>
                  </a:cubicBezTo>
                  <a:cubicBezTo>
                    <a:pt x="351" y="284"/>
                    <a:pt x="353" y="284"/>
                    <a:pt x="354" y="286"/>
                  </a:cubicBezTo>
                  <a:lnTo>
                    <a:pt x="354" y="286"/>
                  </a:lnTo>
                  <a:cubicBezTo>
                    <a:pt x="356" y="287"/>
                    <a:pt x="356" y="289"/>
                    <a:pt x="354" y="290"/>
                  </a:cubicBezTo>
                  <a:cubicBezTo>
                    <a:pt x="353" y="291"/>
                    <a:pt x="351" y="291"/>
                    <a:pt x="350" y="290"/>
                  </a:cubicBezTo>
                  <a:close/>
                  <a:moveTo>
                    <a:pt x="340" y="282"/>
                  </a:moveTo>
                  <a:lnTo>
                    <a:pt x="340" y="282"/>
                  </a:lnTo>
                  <a:cubicBezTo>
                    <a:pt x="339" y="281"/>
                    <a:pt x="339" y="279"/>
                    <a:pt x="340" y="278"/>
                  </a:cubicBezTo>
                  <a:cubicBezTo>
                    <a:pt x="341" y="276"/>
                    <a:pt x="343" y="276"/>
                    <a:pt x="345" y="278"/>
                  </a:cubicBezTo>
                  <a:lnTo>
                    <a:pt x="345" y="278"/>
                  </a:lnTo>
                  <a:cubicBezTo>
                    <a:pt x="346" y="279"/>
                    <a:pt x="346" y="281"/>
                    <a:pt x="345" y="282"/>
                  </a:cubicBezTo>
                  <a:cubicBezTo>
                    <a:pt x="343" y="283"/>
                    <a:pt x="341" y="283"/>
                    <a:pt x="340" y="282"/>
                  </a:cubicBezTo>
                  <a:close/>
                  <a:moveTo>
                    <a:pt x="331" y="274"/>
                  </a:moveTo>
                  <a:lnTo>
                    <a:pt x="331" y="274"/>
                  </a:lnTo>
                  <a:cubicBezTo>
                    <a:pt x="329" y="273"/>
                    <a:pt x="329" y="271"/>
                    <a:pt x="331" y="270"/>
                  </a:cubicBezTo>
                  <a:cubicBezTo>
                    <a:pt x="332" y="269"/>
                    <a:pt x="334" y="269"/>
                    <a:pt x="335" y="270"/>
                  </a:cubicBezTo>
                  <a:lnTo>
                    <a:pt x="335" y="270"/>
                  </a:lnTo>
                  <a:cubicBezTo>
                    <a:pt x="336" y="271"/>
                    <a:pt x="336" y="273"/>
                    <a:pt x="335" y="274"/>
                  </a:cubicBezTo>
                  <a:cubicBezTo>
                    <a:pt x="334" y="275"/>
                    <a:pt x="332" y="275"/>
                    <a:pt x="331" y="274"/>
                  </a:cubicBezTo>
                  <a:close/>
                  <a:moveTo>
                    <a:pt x="321" y="266"/>
                  </a:moveTo>
                  <a:lnTo>
                    <a:pt x="321" y="266"/>
                  </a:lnTo>
                  <a:cubicBezTo>
                    <a:pt x="320" y="265"/>
                    <a:pt x="320" y="263"/>
                    <a:pt x="321" y="262"/>
                  </a:cubicBezTo>
                  <a:cubicBezTo>
                    <a:pt x="322" y="261"/>
                    <a:pt x="324" y="261"/>
                    <a:pt x="325" y="262"/>
                  </a:cubicBezTo>
                  <a:lnTo>
                    <a:pt x="325" y="262"/>
                  </a:lnTo>
                  <a:cubicBezTo>
                    <a:pt x="326" y="263"/>
                    <a:pt x="326" y="265"/>
                    <a:pt x="325" y="266"/>
                  </a:cubicBezTo>
                  <a:cubicBezTo>
                    <a:pt x="324" y="267"/>
                    <a:pt x="322" y="267"/>
                    <a:pt x="321" y="266"/>
                  </a:cubicBezTo>
                  <a:close/>
                  <a:moveTo>
                    <a:pt x="311" y="258"/>
                  </a:moveTo>
                  <a:lnTo>
                    <a:pt x="311" y="258"/>
                  </a:lnTo>
                  <a:cubicBezTo>
                    <a:pt x="310" y="257"/>
                    <a:pt x="310" y="255"/>
                    <a:pt x="311" y="254"/>
                  </a:cubicBezTo>
                  <a:cubicBezTo>
                    <a:pt x="312" y="253"/>
                    <a:pt x="314" y="253"/>
                    <a:pt x="316" y="254"/>
                  </a:cubicBezTo>
                  <a:lnTo>
                    <a:pt x="316" y="254"/>
                  </a:lnTo>
                  <a:cubicBezTo>
                    <a:pt x="317" y="255"/>
                    <a:pt x="317" y="257"/>
                    <a:pt x="316" y="258"/>
                  </a:cubicBezTo>
                  <a:cubicBezTo>
                    <a:pt x="314" y="260"/>
                    <a:pt x="312" y="260"/>
                    <a:pt x="311" y="258"/>
                  </a:cubicBezTo>
                  <a:close/>
                  <a:moveTo>
                    <a:pt x="301" y="250"/>
                  </a:moveTo>
                  <a:lnTo>
                    <a:pt x="301" y="250"/>
                  </a:lnTo>
                  <a:cubicBezTo>
                    <a:pt x="300" y="249"/>
                    <a:pt x="300" y="247"/>
                    <a:pt x="301" y="246"/>
                  </a:cubicBezTo>
                  <a:cubicBezTo>
                    <a:pt x="303" y="245"/>
                    <a:pt x="305" y="245"/>
                    <a:pt x="306" y="246"/>
                  </a:cubicBezTo>
                  <a:lnTo>
                    <a:pt x="306" y="246"/>
                  </a:lnTo>
                  <a:cubicBezTo>
                    <a:pt x="307" y="247"/>
                    <a:pt x="307" y="249"/>
                    <a:pt x="306" y="250"/>
                  </a:cubicBezTo>
                  <a:cubicBezTo>
                    <a:pt x="305" y="252"/>
                    <a:pt x="303" y="252"/>
                    <a:pt x="301" y="250"/>
                  </a:cubicBezTo>
                  <a:close/>
                  <a:moveTo>
                    <a:pt x="292" y="243"/>
                  </a:moveTo>
                  <a:lnTo>
                    <a:pt x="292" y="243"/>
                  </a:lnTo>
                  <a:cubicBezTo>
                    <a:pt x="291" y="241"/>
                    <a:pt x="291" y="239"/>
                    <a:pt x="292" y="238"/>
                  </a:cubicBezTo>
                  <a:cubicBezTo>
                    <a:pt x="293" y="237"/>
                    <a:pt x="295" y="237"/>
                    <a:pt x="296" y="238"/>
                  </a:cubicBezTo>
                  <a:lnTo>
                    <a:pt x="296" y="238"/>
                  </a:lnTo>
                  <a:cubicBezTo>
                    <a:pt x="297" y="239"/>
                    <a:pt x="297" y="241"/>
                    <a:pt x="296" y="243"/>
                  </a:cubicBezTo>
                  <a:cubicBezTo>
                    <a:pt x="295" y="244"/>
                    <a:pt x="293" y="244"/>
                    <a:pt x="292" y="243"/>
                  </a:cubicBezTo>
                  <a:close/>
                  <a:moveTo>
                    <a:pt x="282" y="235"/>
                  </a:moveTo>
                  <a:lnTo>
                    <a:pt x="282" y="235"/>
                  </a:lnTo>
                  <a:cubicBezTo>
                    <a:pt x="281" y="233"/>
                    <a:pt x="281" y="231"/>
                    <a:pt x="282" y="230"/>
                  </a:cubicBezTo>
                  <a:cubicBezTo>
                    <a:pt x="283" y="229"/>
                    <a:pt x="285" y="229"/>
                    <a:pt x="286" y="230"/>
                  </a:cubicBezTo>
                  <a:lnTo>
                    <a:pt x="287" y="230"/>
                  </a:lnTo>
                  <a:cubicBezTo>
                    <a:pt x="288" y="231"/>
                    <a:pt x="288" y="233"/>
                    <a:pt x="287" y="235"/>
                  </a:cubicBezTo>
                  <a:cubicBezTo>
                    <a:pt x="285" y="236"/>
                    <a:pt x="283" y="236"/>
                    <a:pt x="282" y="235"/>
                  </a:cubicBezTo>
                  <a:close/>
                  <a:moveTo>
                    <a:pt x="272" y="227"/>
                  </a:moveTo>
                  <a:lnTo>
                    <a:pt x="272" y="227"/>
                  </a:lnTo>
                  <a:cubicBezTo>
                    <a:pt x="271" y="225"/>
                    <a:pt x="271" y="224"/>
                    <a:pt x="272" y="222"/>
                  </a:cubicBezTo>
                  <a:cubicBezTo>
                    <a:pt x="274" y="221"/>
                    <a:pt x="276" y="221"/>
                    <a:pt x="277" y="222"/>
                  </a:cubicBezTo>
                  <a:lnTo>
                    <a:pt x="277" y="222"/>
                  </a:lnTo>
                  <a:cubicBezTo>
                    <a:pt x="278" y="224"/>
                    <a:pt x="278" y="225"/>
                    <a:pt x="277" y="227"/>
                  </a:cubicBezTo>
                  <a:cubicBezTo>
                    <a:pt x="276" y="228"/>
                    <a:pt x="274" y="228"/>
                    <a:pt x="272" y="227"/>
                  </a:cubicBezTo>
                  <a:close/>
                  <a:moveTo>
                    <a:pt x="263" y="219"/>
                  </a:moveTo>
                  <a:lnTo>
                    <a:pt x="263" y="219"/>
                  </a:lnTo>
                  <a:cubicBezTo>
                    <a:pt x="261" y="218"/>
                    <a:pt x="261" y="216"/>
                    <a:pt x="263" y="214"/>
                  </a:cubicBezTo>
                  <a:cubicBezTo>
                    <a:pt x="264" y="213"/>
                    <a:pt x="266" y="213"/>
                    <a:pt x="267" y="214"/>
                  </a:cubicBezTo>
                  <a:lnTo>
                    <a:pt x="267" y="214"/>
                  </a:lnTo>
                  <a:cubicBezTo>
                    <a:pt x="268" y="216"/>
                    <a:pt x="268" y="218"/>
                    <a:pt x="267" y="219"/>
                  </a:cubicBezTo>
                  <a:cubicBezTo>
                    <a:pt x="266" y="220"/>
                    <a:pt x="264" y="220"/>
                    <a:pt x="263" y="219"/>
                  </a:cubicBezTo>
                  <a:close/>
                  <a:moveTo>
                    <a:pt x="253" y="211"/>
                  </a:moveTo>
                  <a:lnTo>
                    <a:pt x="253" y="211"/>
                  </a:lnTo>
                  <a:cubicBezTo>
                    <a:pt x="252" y="210"/>
                    <a:pt x="252" y="208"/>
                    <a:pt x="253" y="206"/>
                  </a:cubicBezTo>
                  <a:cubicBezTo>
                    <a:pt x="254" y="205"/>
                    <a:pt x="256" y="205"/>
                    <a:pt x="257" y="206"/>
                  </a:cubicBezTo>
                  <a:lnTo>
                    <a:pt x="257" y="206"/>
                  </a:lnTo>
                  <a:cubicBezTo>
                    <a:pt x="259" y="208"/>
                    <a:pt x="259" y="210"/>
                    <a:pt x="257" y="211"/>
                  </a:cubicBezTo>
                  <a:cubicBezTo>
                    <a:pt x="256" y="212"/>
                    <a:pt x="254" y="212"/>
                    <a:pt x="253" y="211"/>
                  </a:cubicBezTo>
                  <a:close/>
                  <a:moveTo>
                    <a:pt x="243" y="203"/>
                  </a:moveTo>
                  <a:lnTo>
                    <a:pt x="243" y="203"/>
                  </a:lnTo>
                  <a:cubicBezTo>
                    <a:pt x="242" y="202"/>
                    <a:pt x="242" y="200"/>
                    <a:pt x="243" y="199"/>
                  </a:cubicBezTo>
                  <a:cubicBezTo>
                    <a:pt x="245" y="197"/>
                    <a:pt x="247" y="197"/>
                    <a:pt x="248" y="199"/>
                  </a:cubicBezTo>
                  <a:lnTo>
                    <a:pt x="248" y="199"/>
                  </a:lnTo>
                  <a:cubicBezTo>
                    <a:pt x="249" y="200"/>
                    <a:pt x="249" y="202"/>
                    <a:pt x="248" y="203"/>
                  </a:cubicBezTo>
                  <a:cubicBezTo>
                    <a:pt x="247" y="204"/>
                    <a:pt x="245" y="204"/>
                    <a:pt x="243" y="203"/>
                  </a:cubicBezTo>
                  <a:close/>
                  <a:moveTo>
                    <a:pt x="234" y="195"/>
                  </a:moveTo>
                  <a:lnTo>
                    <a:pt x="234" y="195"/>
                  </a:lnTo>
                  <a:cubicBezTo>
                    <a:pt x="232" y="194"/>
                    <a:pt x="232" y="192"/>
                    <a:pt x="234" y="191"/>
                  </a:cubicBezTo>
                  <a:cubicBezTo>
                    <a:pt x="235" y="189"/>
                    <a:pt x="237" y="189"/>
                    <a:pt x="238" y="191"/>
                  </a:cubicBezTo>
                  <a:lnTo>
                    <a:pt x="238" y="191"/>
                  </a:lnTo>
                  <a:cubicBezTo>
                    <a:pt x="239" y="192"/>
                    <a:pt x="239" y="194"/>
                    <a:pt x="238" y="195"/>
                  </a:cubicBezTo>
                  <a:cubicBezTo>
                    <a:pt x="237" y="196"/>
                    <a:pt x="235" y="196"/>
                    <a:pt x="234" y="195"/>
                  </a:cubicBezTo>
                  <a:close/>
                  <a:moveTo>
                    <a:pt x="224" y="187"/>
                  </a:moveTo>
                  <a:lnTo>
                    <a:pt x="224" y="187"/>
                  </a:lnTo>
                  <a:cubicBezTo>
                    <a:pt x="223" y="186"/>
                    <a:pt x="223" y="184"/>
                    <a:pt x="224" y="183"/>
                  </a:cubicBezTo>
                  <a:cubicBezTo>
                    <a:pt x="225" y="182"/>
                    <a:pt x="227" y="182"/>
                    <a:pt x="228" y="183"/>
                  </a:cubicBezTo>
                  <a:lnTo>
                    <a:pt x="228" y="183"/>
                  </a:lnTo>
                  <a:cubicBezTo>
                    <a:pt x="230" y="184"/>
                    <a:pt x="230" y="186"/>
                    <a:pt x="228" y="187"/>
                  </a:cubicBezTo>
                  <a:cubicBezTo>
                    <a:pt x="227" y="188"/>
                    <a:pt x="225" y="188"/>
                    <a:pt x="224" y="187"/>
                  </a:cubicBezTo>
                  <a:close/>
                  <a:moveTo>
                    <a:pt x="214" y="179"/>
                  </a:moveTo>
                  <a:lnTo>
                    <a:pt x="214" y="179"/>
                  </a:lnTo>
                  <a:cubicBezTo>
                    <a:pt x="213" y="178"/>
                    <a:pt x="213" y="176"/>
                    <a:pt x="214" y="175"/>
                  </a:cubicBezTo>
                  <a:cubicBezTo>
                    <a:pt x="215" y="174"/>
                    <a:pt x="217" y="174"/>
                    <a:pt x="219" y="175"/>
                  </a:cubicBezTo>
                  <a:lnTo>
                    <a:pt x="219" y="175"/>
                  </a:lnTo>
                  <a:cubicBezTo>
                    <a:pt x="220" y="176"/>
                    <a:pt x="220" y="178"/>
                    <a:pt x="219" y="179"/>
                  </a:cubicBezTo>
                  <a:cubicBezTo>
                    <a:pt x="217" y="180"/>
                    <a:pt x="215" y="180"/>
                    <a:pt x="214" y="179"/>
                  </a:cubicBezTo>
                  <a:close/>
                  <a:moveTo>
                    <a:pt x="205" y="171"/>
                  </a:moveTo>
                  <a:lnTo>
                    <a:pt x="205" y="171"/>
                  </a:lnTo>
                  <a:cubicBezTo>
                    <a:pt x="203" y="170"/>
                    <a:pt x="203" y="168"/>
                    <a:pt x="205" y="167"/>
                  </a:cubicBezTo>
                  <a:cubicBezTo>
                    <a:pt x="206" y="166"/>
                    <a:pt x="208" y="166"/>
                    <a:pt x="209" y="167"/>
                  </a:cubicBezTo>
                  <a:lnTo>
                    <a:pt x="209" y="167"/>
                  </a:lnTo>
                  <a:cubicBezTo>
                    <a:pt x="210" y="168"/>
                    <a:pt x="210" y="170"/>
                    <a:pt x="209" y="171"/>
                  </a:cubicBezTo>
                  <a:cubicBezTo>
                    <a:pt x="208" y="173"/>
                    <a:pt x="206" y="173"/>
                    <a:pt x="205" y="171"/>
                  </a:cubicBezTo>
                  <a:close/>
                  <a:moveTo>
                    <a:pt x="195" y="163"/>
                  </a:moveTo>
                  <a:lnTo>
                    <a:pt x="195" y="163"/>
                  </a:lnTo>
                  <a:cubicBezTo>
                    <a:pt x="194" y="162"/>
                    <a:pt x="194" y="160"/>
                    <a:pt x="195" y="159"/>
                  </a:cubicBezTo>
                  <a:cubicBezTo>
                    <a:pt x="196" y="158"/>
                    <a:pt x="198" y="158"/>
                    <a:pt x="199" y="159"/>
                  </a:cubicBezTo>
                  <a:lnTo>
                    <a:pt x="199" y="159"/>
                  </a:lnTo>
                  <a:cubicBezTo>
                    <a:pt x="201" y="160"/>
                    <a:pt x="201" y="162"/>
                    <a:pt x="199" y="163"/>
                  </a:cubicBezTo>
                  <a:cubicBezTo>
                    <a:pt x="198" y="165"/>
                    <a:pt x="196" y="165"/>
                    <a:pt x="195" y="163"/>
                  </a:cubicBezTo>
                  <a:close/>
                  <a:moveTo>
                    <a:pt x="185" y="156"/>
                  </a:moveTo>
                  <a:lnTo>
                    <a:pt x="185" y="156"/>
                  </a:lnTo>
                  <a:cubicBezTo>
                    <a:pt x="184" y="154"/>
                    <a:pt x="184" y="152"/>
                    <a:pt x="185" y="151"/>
                  </a:cubicBezTo>
                  <a:cubicBezTo>
                    <a:pt x="186" y="150"/>
                    <a:pt x="188" y="150"/>
                    <a:pt x="190" y="151"/>
                  </a:cubicBezTo>
                  <a:lnTo>
                    <a:pt x="190" y="151"/>
                  </a:lnTo>
                  <a:cubicBezTo>
                    <a:pt x="191" y="152"/>
                    <a:pt x="191" y="154"/>
                    <a:pt x="190" y="156"/>
                  </a:cubicBezTo>
                  <a:cubicBezTo>
                    <a:pt x="188" y="157"/>
                    <a:pt x="186" y="157"/>
                    <a:pt x="185" y="156"/>
                  </a:cubicBezTo>
                  <a:close/>
                  <a:moveTo>
                    <a:pt x="176" y="148"/>
                  </a:moveTo>
                  <a:lnTo>
                    <a:pt x="175" y="148"/>
                  </a:lnTo>
                  <a:cubicBezTo>
                    <a:pt x="174" y="146"/>
                    <a:pt x="174" y="144"/>
                    <a:pt x="175" y="143"/>
                  </a:cubicBezTo>
                  <a:cubicBezTo>
                    <a:pt x="177" y="142"/>
                    <a:pt x="179" y="142"/>
                    <a:pt x="180" y="143"/>
                  </a:cubicBezTo>
                  <a:lnTo>
                    <a:pt x="180" y="143"/>
                  </a:lnTo>
                  <a:cubicBezTo>
                    <a:pt x="181" y="144"/>
                    <a:pt x="181" y="146"/>
                    <a:pt x="180" y="148"/>
                  </a:cubicBezTo>
                  <a:cubicBezTo>
                    <a:pt x="179" y="149"/>
                    <a:pt x="177" y="149"/>
                    <a:pt x="176" y="148"/>
                  </a:cubicBezTo>
                  <a:close/>
                  <a:moveTo>
                    <a:pt x="166" y="140"/>
                  </a:moveTo>
                  <a:lnTo>
                    <a:pt x="166" y="140"/>
                  </a:lnTo>
                  <a:cubicBezTo>
                    <a:pt x="165" y="139"/>
                    <a:pt x="165" y="137"/>
                    <a:pt x="166" y="135"/>
                  </a:cubicBezTo>
                  <a:cubicBezTo>
                    <a:pt x="167" y="134"/>
                    <a:pt x="169" y="134"/>
                    <a:pt x="170" y="135"/>
                  </a:cubicBezTo>
                  <a:lnTo>
                    <a:pt x="170" y="135"/>
                  </a:lnTo>
                  <a:cubicBezTo>
                    <a:pt x="171" y="137"/>
                    <a:pt x="171" y="139"/>
                    <a:pt x="170" y="140"/>
                  </a:cubicBezTo>
                  <a:cubicBezTo>
                    <a:pt x="169" y="141"/>
                    <a:pt x="167" y="141"/>
                    <a:pt x="166" y="140"/>
                  </a:cubicBezTo>
                  <a:close/>
                  <a:moveTo>
                    <a:pt x="156" y="132"/>
                  </a:moveTo>
                  <a:lnTo>
                    <a:pt x="156" y="132"/>
                  </a:lnTo>
                  <a:cubicBezTo>
                    <a:pt x="155" y="131"/>
                    <a:pt x="155" y="129"/>
                    <a:pt x="156" y="127"/>
                  </a:cubicBezTo>
                  <a:cubicBezTo>
                    <a:pt x="157" y="126"/>
                    <a:pt x="159" y="126"/>
                    <a:pt x="161" y="127"/>
                  </a:cubicBezTo>
                  <a:lnTo>
                    <a:pt x="161" y="127"/>
                  </a:lnTo>
                  <a:cubicBezTo>
                    <a:pt x="162" y="129"/>
                    <a:pt x="162" y="131"/>
                    <a:pt x="161" y="132"/>
                  </a:cubicBezTo>
                  <a:cubicBezTo>
                    <a:pt x="159" y="133"/>
                    <a:pt x="157" y="133"/>
                    <a:pt x="156" y="132"/>
                  </a:cubicBezTo>
                  <a:close/>
                  <a:moveTo>
                    <a:pt x="146" y="124"/>
                  </a:moveTo>
                  <a:lnTo>
                    <a:pt x="146" y="124"/>
                  </a:lnTo>
                  <a:cubicBezTo>
                    <a:pt x="145" y="123"/>
                    <a:pt x="145" y="121"/>
                    <a:pt x="146" y="119"/>
                  </a:cubicBezTo>
                  <a:cubicBezTo>
                    <a:pt x="148" y="118"/>
                    <a:pt x="150" y="118"/>
                    <a:pt x="151" y="119"/>
                  </a:cubicBezTo>
                  <a:lnTo>
                    <a:pt x="151" y="119"/>
                  </a:lnTo>
                  <a:cubicBezTo>
                    <a:pt x="152" y="121"/>
                    <a:pt x="152" y="123"/>
                    <a:pt x="151" y="124"/>
                  </a:cubicBezTo>
                  <a:cubicBezTo>
                    <a:pt x="150" y="125"/>
                    <a:pt x="148" y="125"/>
                    <a:pt x="146" y="124"/>
                  </a:cubicBezTo>
                  <a:close/>
                  <a:moveTo>
                    <a:pt x="137" y="116"/>
                  </a:moveTo>
                  <a:lnTo>
                    <a:pt x="137" y="116"/>
                  </a:lnTo>
                  <a:cubicBezTo>
                    <a:pt x="136" y="115"/>
                    <a:pt x="136" y="113"/>
                    <a:pt x="137" y="112"/>
                  </a:cubicBezTo>
                  <a:cubicBezTo>
                    <a:pt x="138" y="110"/>
                    <a:pt x="140" y="110"/>
                    <a:pt x="141" y="112"/>
                  </a:cubicBezTo>
                  <a:lnTo>
                    <a:pt x="141" y="112"/>
                  </a:lnTo>
                  <a:cubicBezTo>
                    <a:pt x="142" y="113"/>
                    <a:pt x="142" y="115"/>
                    <a:pt x="141" y="116"/>
                  </a:cubicBezTo>
                  <a:cubicBezTo>
                    <a:pt x="140" y="117"/>
                    <a:pt x="138" y="117"/>
                    <a:pt x="137" y="116"/>
                  </a:cubicBezTo>
                  <a:close/>
                  <a:moveTo>
                    <a:pt x="127" y="108"/>
                  </a:moveTo>
                  <a:lnTo>
                    <a:pt x="127" y="108"/>
                  </a:lnTo>
                  <a:cubicBezTo>
                    <a:pt x="126" y="107"/>
                    <a:pt x="126" y="105"/>
                    <a:pt x="127" y="104"/>
                  </a:cubicBezTo>
                  <a:cubicBezTo>
                    <a:pt x="128" y="102"/>
                    <a:pt x="130" y="102"/>
                    <a:pt x="131" y="104"/>
                  </a:cubicBezTo>
                  <a:lnTo>
                    <a:pt x="131" y="104"/>
                  </a:lnTo>
                  <a:cubicBezTo>
                    <a:pt x="133" y="105"/>
                    <a:pt x="133" y="107"/>
                    <a:pt x="131" y="108"/>
                  </a:cubicBezTo>
                  <a:cubicBezTo>
                    <a:pt x="130" y="109"/>
                    <a:pt x="128" y="109"/>
                    <a:pt x="127" y="108"/>
                  </a:cubicBezTo>
                  <a:close/>
                  <a:moveTo>
                    <a:pt x="117" y="100"/>
                  </a:moveTo>
                  <a:lnTo>
                    <a:pt x="117" y="100"/>
                  </a:lnTo>
                  <a:cubicBezTo>
                    <a:pt x="116" y="99"/>
                    <a:pt x="116" y="97"/>
                    <a:pt x="117" y="96"/>
                  </a:cubicBezTo>
                  <a:cubicBezTo>
                    <a:pt x="119" y="95"/>
                    <a:pt x="121" y="95"/>
                    <a:pt x="122" y="96"/>
                  </a:cubicBezTo>
                  <a:lnTo>
                    <a:pt x="122" y="96"/>
                  </a:lnTo>
                  <a:cubicBezTo>
                    <a:pt x="123" y="97"/>
                    <a:pt x="123" y="99"/>
                    <a:pt x="122" y="100"/>
                  </a:cubicBezTo>
                  <a:cubicBezTo>
                    <a:pt x="121" y="101"/>
                    <a:pt x="119" y="101"/>
                    <a:pt x="117" y="100"/>
                  </a:cubicBezTo>
                  <a:close/>
                  <a:moveTo>
                    <a:pt x="108" y="92"/>
                  </a:moveTo>
                  <a:lnTo>
                    <a:pt x="108" y="92"/>
                  </a:lnTo>
                  <a:cubicBezTo>
                    <a:pt x="106" y="91"/>
                    <a:pt x="106" y="89"/>
                    <a:pt x="108" y="88"/>
                  </a:cubicBezTo>
                  <a:cubicBezTo>
                    <a:pt x="109" y="87"/>
                    <a:pt x="111" y="87"/>
                    <a:pt x="112" y="88"/>
                  </a:cubicBezTo>
                  <a:lnTo>
                    <a:pt x="112" y="88"/>
                  </a:lnTo>
                  <a:cubicBezTo>
                    <a:pt x="113" y="89"/>
                    <a:pt x="113" y="91"/>
                    <a:pt x="112" y="92"/>
                  </a:cubicBezTo>
                  <a:cubicBezTo>
                    <a:pt x="111" y="94"/>
                    <a:pt x="109" y="94"/>
                    <a:pt x="108" y="92"/>
                  </a:cubicBezTo>
                  <a:close/>
                  <a:moveTo>
                    <a:pt x="98" y="84"/>
                  </a:moveTo>
                  <a:lnTo>
                    <a:pt x="98" y="84"/>
                  </a:lnTo>
                  <a:cubicBezTo>
                    <a:pt x="97" y="83"/>
                    <a:pt x="97" y="81"/>
                    <a:pt x="98" y="80"/>
                  </a:cubicBezTo>
                  <a:cubicBezTo>
                    <a:pt x="99" y="79"/>
                    <a:pt x="101" y="79"/>
                    <a:pt x="102" y="80"/>
                  </a:cubicBezTo>
                  <a:lnTo>
                    <a:pt x="102" y="80"/>
                  </a:lnTo>
                  <a:cubicBezTo>
                    <a:pt x="104" y="81"/>
                    <a:pt x="104" y="83"/>
                    <a:pt x="102" y="84"/>
                  </a:cubicBezTo>
                  <a:cubicBezTo>
                    <a:pt x="101" y="86"/>
                    <a:pt x="99" y="86"/>
                    <a:pt x="98" y="84"/>
                  </a:cubicBezTo>
                  <a:close/>
                  <a:moveTo>
                    <a:pt x="88" y="76"/>
                  </a:moveTo>
                  <a:lnTo>
                    <a:pt x="88" y="76"/>
                  </a:lnTo>
                  <a:cubicBezTo>
                    <a:pt x="87" y="75"/>
                    <a:pt x="87" y="73"/>
                    <a:pt x="88" y="72"/>
                  </a:cubicBezTo>
                  <a:cubicBezTo>
                    <a:pt x="90" y="71"/>
                    <a:pt x="91" y="71"/>
                    <a:pt x="93" y="72"/>
                  </a:cubicBezTo>
                  <a:lnTo>
                    <a:pt x="93" y="72"/>
                  </a:lnTo>
                  <a:cubicBezTo>
                    <a:pt x="94" y="73"/>
                    <a:pt x="94" y="75"/>
                    <a:pt x="93" y="76"/>
                  </a:cubicBezTo>
                  <a:cubicBezTo>
                    <a:pt x="91" y="78"/>
                    <a:pt x="90" y="78"/>
                    <a:pt x="88" y="76"/>
                  </a:cubicBezTo>
                  <a:close/>
                  <a:moveTo>
                    <a:pt x="79" y="69"/>
                  </a:moveTo>
                  <a:lnTo>
                    <a:pt x="79" y="69"/>
                  </a:lnTo>
                  <a:cubicBezTo>
                    <a:pt x="77" y="67"/>
                    <a:pt x="77" y="65"/>
                    <a:pt x="79" y="64"/>
                  </a:cubicBezTo>
                  <a:cubicBezTo>
                    <a:pt x="80" y="63"/>
                    <a:pt x="82" y="63"/>
                    <a:pt x="83" y="64"/>
                  </a:cubicBezTo>
                  <a:lnTo>
                    <a:pt x="83" y="64"/>
                  </a:lnTo>
                  <a:cubicBezTo>
                    <a:pt x="84" y="65"/>
                    <a:pt x="84" y="67"/>
                    <a:pt x="83" y="69"/>
                  </a:cubicBezTo>
                  <a:cubicBezTo>
                    <a:pt x="82" y="70"/>
                    <a:pt x="80" y="70"/>
                    <a:pt x="79" y="69"/>
                  </a:cubicBezTo>
                  <a:close/>
                  <a:moveTo>
                    <a:pt x="69" y="61"/>
                  </a:moveTo>
                  <a:lnTo>
                    <a:pt x="69" y="61"/>
                  </a:lnTo>
                  <a:cubicBezTo>
                    <a:pt x="68" y="59"/>
                    <a:pt x="68" y="57"/>
                    <a:pt x="69" y="56"/>
                  </a:cubicBezTo>
                  <a:cubicBezTo>
                    <a:pt x="70" y="55"/>
                    <a:pt x="72" y="55"/>
                    <a:pt x="73" y="56"/>
                  </a:cubicBezTo>
                  <a:lnTo>
                    <a:pt x="73" y="56"/>
                  </a:lnTo>
                  <a:cubicBezTo>
                    <a:pt x="75" y="57"/>
                    <a:pt x="75" y="59"/>
                    <a:pt x="73" y="61"/>
                  </a:cubicBezTo>
                  <a:cubicBezTo>
                    <a:pt x="72" y="62"/>
                    <a:pt x="70" y="62"/>
                    <a:pt x="69" y="61"/>
                  </a:cubicBezTo>
                  <a:close/>
                  <a:moveTo>
                    <a:pt x="59" y="53"/>
                  </a:moveTo>
                  <a:lnTo>
                    <a:pt x="59" y="53"/>
                  </a:lnTo>
                  <a:cubicBezTo>
                    <a:pt x="58" y="52"/>
                    <a:pt x="58" y="50"/>
                    <a:pt x="59" y="48"/>
                  </a:cubicBezTo>
                  <a:cubicBezTo>
                    <a:pt x="60" y="47"/>
                    <a:pt x="62" y="47"/>
                    <a:pt x="64" y="48"/>
                  </a:cubicBezTo>
                  <a:lnTo>
                    <a:pt x="64" y="48"/>
                  </a:lnTo>
                  <a:cubicBezTo>
                    <a:pt x="65" y="50"/>
                    <a:pt x="65" y="52"/>
                    <a:pt x="64" y="53"/>
                  </a:cubicBezTo>
                  <a:cubicBezTo>
                    <a:pt x="62" y="54"/>
                    <a:pt x="60" y="54"/>
                    <a:pt x="59" y="53"/>
                  </a:cubicBezTo>
                  <a:close/>
                  <a:moveTo>
                    <a:pt x="50" y="45"/>
                  </a:moveTo>
                  <a:lnTo>
                    <a:pt x="50" y="45"/>
                  </a:lnTo>
                  <a:cubicBezTo>
                    <a:pt x="48" y="44"/>
                    <a:pt x="48" y="42"/>
                    <a:pt x="50" y="40"/>
                  </a:cubicBezTo>
                  <a:cubicBezTo>
                    <a:pt x="51" y="39"/>
                    <a:pt x="53" y="39"/>
                    <a:pt x="54" y="40"/>
                  </a:cubicBezTo>
                  <a:lnTo>
                    <a:pt x="54" y="40"/>
                  </a:lnTo>
                  <a:cubicBezTo>
                    <a:pt x="55" y="42"/>
                    <a:pt x="55" y="44"/>
                    <a:pt x="54" y="45"/>
                  </a:cubicBezTo>
                  <a:cubicBezTo>
                    <a:pt x="53" y="46"/>
                    <a:pt x="51" y="46"/>
                    <a:pt x="50" y="45"/>
                  </a:cubicBezTo>
                  <a:close/>
                  <a:moveTo>
                    <a:pt x="40" y="37"/>
                  </a:moveTo>
                  <a:lnTo>
                    <a:pt x="40" y="37"/>
                  </a:lnTo>
                  <a:cubicBezTo>
                    <a:pt x="39" y="36"/>
                    <a:pt x="39" y="34"/>
                    <a:pt x="40" y="33"/>
                  </a:cubicBezTo>
                  <a:cubicBezTo>
                    <a:pt x="41" y="31"/>
                    <a:pt x="43" y="31"/>
                    <a:pt x="44" y="33"/>
                  </a:cubicBezTo>
                  <a:lnTo>
                    <a:pt x="44" y="33"/>
                  </a:lnTo>
                  <a:cubicBezTo>
                    <a:pt x="46" y="34"/>
                    <a:pt x="46" y="36"/>
                    <a:pt x="44" y="37"/>
                  </a:cubicBezTo>
                  <a:cubicBezTo>
                    <a:pt x="43" y="38"/>
                    <a:pt x="41" y="38"/>
                    <a:pt x="40" y="37"/>
                  </a:cubicBezTo>
                  <a:close/>
                  <a:moveTo>
                    <a:pt x="30" y="29"/>
                  </a:moveTo>
                  <a:lnTo>
                    <a:pt x="30" y="29"/>
                  </a:lnTo>
                  <a:cubicBezTo>
                    <a:pt x="29" y="28"/>
                    <a:pt x="29" y="26"/>
                    <a:pt x="30" y="25"/>
                  </a:cubicBezTo>
                  <a:cubicBezTo>
                    <a:pt x="31" y="23"/>
                    <a:pt x="33" y="23"/>
                    <a:pt x="35" y="25"/>
                  </a:cubicBezTo>
                  <a:lnTo>
                    <a:pt x="35" y="25"/>
                  </a:lnTo>
                  <a:cubicBezTo>
                    <a:pt x="36" y="26"/>
                    <a:pt x="36" y="28"/>
                    <a:pt x="35" y="29"/>
                  </a:cubicBezTo>
                  <a:cubicBezTo>
                    <a:pt x="33" y="30"/>
                    <a:pt x="31" y="30"/>
                    <a:pt x="30" y="29"/>
                  </a:cubicBezTo>
                  <a:close/>
                  <a:moveTo>
                    <a:pt x="20" y="21"/>
                  </a:moveTo>
                  <a:lnTo>
                    <a:pt x="20" y="21"/>
                  </a:lnTo>
                  <a:cubicBezTo>
                    <a:pt x="19" y="20"/>
                    <a:pt x="19" y="18"/>
                    <a:pt x="20" y="17"/>
                  </a:cubicBezTo>
                  <a:cubicBezTo>
                    <a:pt x="22" y="16"/>
                    <a:pt x="24" y="16"/>
                    <a:pt x="25" y="17"/>
                  </a:cubicBezTo>
                  <a:lnTo>
                    <a:pt x="25" y="17"/>
                  </a:lnTo>
                  <a:cubicBezTo>
                    <a:pt x="26" y="18"/>
                    <a:pt x="26" y="20"/>
                    <a:pt x="25" y="21"/>
                  </a:cubicBezTo>
                  <a:cubicBezTo>
                    <a:pt x="24" y="22"/>
                    <a:pt x="22" y="22"/>
                    <a:pt x="20" y="21"/>
                  </a:cubicBezTo>
                  <a:close/>
                  <a:moveTo>
                    <a:pt x="11" y="13"/>
                  </a:moveTo>
                  <a:lnTo>
                    <a:pt x="11" y="13"/>
                  </a:lnTo>
                  <a:cubicBezTo>
                    <a:pt x="10" y="12"/>
                    <a:pt x="10" y="10"/>
                    <a:pt x="11" y="9"/>
                  </a:cubicBezTo>
                  <a:cubicBezTo>
                    <a:pt x="12" y="8"/>
                    <a:pt x="14" y="8"/>
                    <a:pt x="15" y="9"/>
                  </a:cubicBezTo>
                  <a:lnTo>
                    <a:pt x="15" y="9"/>
                  </a:lnTo>
                  <a:cubicBezTo>
                    <a:pt x="16" y="10"/>
                    <a:pt x="16" y="12"/>
                    <a:pt x="15" y="13"/>
                  </a:cubicBezTo>
                  <a:cubicBezTo>
                    <a:pt x="14" y="14"/>
                    <a:pt x="12" y="14"/>
                    <a:pt x="11" y="13"/>
                  </a:cubicBezTo>
                  <a:close/>
                  <a:moveTo>
                    <a:pt x="1" y="5"/>
                  </a:moveTo>
                  <a:lnTo>
                    <a:pt x="1" y="5"/>
                  </a:lnTo>
                  <a:cubicBezTo>
                    <a:pt x="0" y="4"/>
                    <a:pt x="0" y="2"/>
                    <a:pt x="1" y="1"/>
                  </a:cubicBezTo>
                  <a:cubicBezTo>
                    <a:pt x="2" y="0"/>
                    <a:pt x="4" y="0"/>
                    <a:pt x="6" y="1"/>
                  </a:cubicBezTo>
                  <a:lnTo>
                    <a:pt x="6" y="1"/>
                  </a:lnTo>
                  <a:cubicBezTo>
                    <a:pt x="7" y="2"/>
                    <a:pt x="7" y="4"/>
                    <a:pt x="6" y="5"/>
                  </a:cubicBezTo>
                  <a:cubicBezTo>
                    <a:pt x="4" y="7"/>
                    <a:pt x="2" y="7"/>
                    <a:pt x="1" y="5"/>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90"/>
            <p:cNvSpPr>
              <a:spLocks noEditPoints="1"/>
            </p:cNvSpPr>
            <p:nvPr/>
          </p:nvSpPr>
          <p:spPr bwMode="auto">
            <a:xfrm>
              <a:off x="4616450" y="4529138"/>
              <a:ext cx="379412" cy="484188"/>
            </a:xfrm>
            <a:custGeom>
              <a:avLst/>
              <a:gdLst>
                <a:gd name="T0" fmla="*/ 3 w 318"/>
                <a:gd name="T1" fmla="*/ 475 h 476"/>
                <a:gd name="T2" fmla="*/ 13 w 318"/>
                <a:gd name="T3" fmla="*/ 463 h 476"/>
                <a:gd name="T4" fmla="*/ 20 w 318"/>
                <a:gd name="T5" fmla="*/ 453 h 476"/>
                <a:gd name="T6" fmla="*/ 25 w 318"/>
                <a:gd name="T7" fmla="*/ 438 h 476"/>
                <a:gd name="T8" fmla="*/ 28 w 318"/>
                <a:gd name="T9" fmla="*/ 430 h 476"/>
                <a:gd name="T10" fmla="*/ 35 w 318"/>
                <a:gd name="T11" fmla="*/ 419 h 476"/>
                <a:gd name="T12" fmla="*/ 35 w 318"/>
                <a:gd name="T13" fmla="*/ 419 h 476"/>
                <a:gd name="T14" fmla="*/ 44 w 318"/>
                <a:gd name="T15" fmla="*/ 413 h 476"/>
                <a:gd name="T16" fmla="*/ 55 w 318"/>
                <a:gd name="T17" fmla="*/ 400 h 476"/>
                <a:gd name="T18" fmla="*/ 62 w 318"/>
                <a:gd name="T19" fmla="*/ 390 h 476"/>
                <a:gd name="T20" fmla="*/ 67 w 318"/>
                <a:gd name="T21" fmla="*/ 376 h 476"/>
                <a:gd name="T22" fmla="*/ 70 w 318"/>
                <a:gd name="T23" fmla="*/ 367 h 476"/>
                <a:gd name="T24" fmla="*/ 76 w 318"/>
                <a:gd name="T25" fmla="*/ 357 h 476"/>
                <a:gd name="T26" fmla="*/ 76 w 318"/>
                <a:gd name="T27" fmla="*/ 357 h 476"/>
                <a:gd name="T28" fmla="*/ 85 w 318"/>
                <a:gd name="T29" fmla="*/ 350 h 476"/>
                <a:gd name="T30" fmla="*/ 96 w 318"/>
                <a:gd name="T31" fmla="*/ 338 h 476"/>
                <a:gd name="T32" fmla="*/ 103 w 318"/>
                <a:gd name="T33" fmla="*/ 327 h 476"/>
                <a:gd name="T34" fmla="*/ 108 w 318"/>
                <a:gd name="T35" fmla="*/ 313 h 476"/>
                <a:gd name="T36" fmla="*/ 111 w 318"/>
                <a:gd name="T37" fmla="*/ 305 h 476"/>
                <a:gd name="T38" fmla="*/ 118 w 318"/>
                <a:gd name="T39" fmla="*/ 294 h 476"/>
                <a:gd name="T40" fmla="*/ 118 w 318"/>
                <a:gd name="T41" fmla="*/ 294 h 476"/>
                <a:gd name="T42" fmla="*/ 127 w 318"/>
                <a:gd name="T43" fmla="*/ 288 h 476"/>
                <a:gd name="T44" fmla="*/ 138 w 318"/>
                <a:gd name="T45" fmla="*/ 275 h 476"/>
                <a:gd name="T46" fmla="*/ 144 w 318"/>
                <a:gd name="T47" fmla="*/ 265 h 476"/>
                <a:gd name="T48" fmla="*/ 149 w 318"/>
                <a:gd name="T49" fmla="*/ 250 h 476"/>
                <a:gd name="T50" fmla="*/ 152 w 318"/>
                <a:gd name="T51" fmla="*/ 242 h 476"/>
                <a:gd name="T52" fmla="*/ 159 w 318"/>
                <a:gd name="T53" fmla="*/ 232 h 476"/>
                <a:gd name="T54" fmla="*/ 159 w 318"/>
                <a:gd name="T55" fmla="*/ 232 h 476"/>
                <a:gd name="T56" fmla="*/ 168 w 318"/>
                <a:gd name="T57" fmla="*/ 225 h 476"/>
                <a:gd name="T58" fmla="*/ 179 w 318"/>
                <a:gd name="T59" fmla="*/ 213 h 476"/>
                <a:gd name="T60" fmla="*/ 186 w 318"/>
                <a:gd name="T61" fmla="*/ 202 h 476"/>
                <a:gd name="T62" fmla="*/ 191 w 318"/>
                <a:gd name="T63" fmla="*/ 188 h 476"/>
                <a:gd name="T64" fmla="*/ 194 w 318"/>
                <a:gd name="T65" fmla="*/ 179 h 476"/>
                <a:gd name="T66" fmla="*/ 201 w 318"/>
                <a:gd name="T67" fmla="*/ 169 h 476"/>
                <a:gd name="T68" fmla="*/ 201 w 318"/>
                <a:gd name="T69" fmla="*/ 169 h 476"/>
                <a:gd name="T70" fmla="*/ 210 w 318"/>
                <a:gd name="T71" fmla="*/ 162 h 476"/>
                <a:gd name="T72" fmla="*/ 220 w 318"/>
                <a:gd name="T73" fmla="*/ 150 h 476"/>
                <a:gd name="T74" fmla="*/ 227 w 318"/>
                <a:gd name="T75" fmla="*/ 140 h 476"/>
                <a:gd name="T76" fmla="*/ 232 w 318"/>
                <a:gd name="T77" fmla="*/ 125 h 476"/>
                <a:gd name="T78" fmla="*/ 235 w 318"/>
                <a:gd name="T79" fmla="*/ 117 h 476"/>
                <a:gd name="T80" fmla="*/ 242 w 318"/>
                <a:gd name="T81" fmla="*/ 106 h 476"/>
                <a:gd name="T82" fmla="*/ 242 w 318"/>
                <a:gd name="T83" fmla="*/ 106 h 476"/>
                <a:gd name="T84" fmla="*/ 251 w 318"/>
                <a:gd name="T85" fmla="*/ 100 h 476"/>
                <a:gd name="T86" fmla="*/ 262 w 318"/>
                <a:gd name="T87" fmla="*/ 87 h 476"/>
                <a:gd name="T88" fmla="*/ 269 w 318"/>
                <a:gd name="T89" fmla="*/ 77 h 476"/>
                <a:gd name="T90" fmla="*/ 274 w 318"/>
                <a:gd name="T91" fmla="*/ 63 h 476"/>
                <a:gd name="T92" fmla="*/ 277 w 318"/>
                <a:gd name="T93" fmla="*/ 54 h 476"/>
                <a:gd name="T94" fmla="*/ 283 w 318"/>
                <a:gd name="T95" fmla="*/ 44 h 476"/>
                <a:gd name="T96" fmla="*/ 283 w 318"/>
                <a:gd name="T97" fmla="*/ 44 h 476"/>
                <a:gd name="T98" fmla="*/ 292 w 318"/>
                <a:gd name="T99" fmla="*/ 37 h 476"/>
                <a:gd name="T100" fmla="*/ 303 w 318"/>
                <a:gd name="T101" fmla="*/ 25 h 476"/>
                <a:gd name="T102" fmla="*/ 310 w 318"/>
                <a:gd name="T103" fmla="*/ 14 h 476"/>
                <a:gd name="T104" fmla="*/ 315 w 318"/>
                <a:gd name="T105"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476">
                  <a:moveTo>
                    <a:pt x="1" y="471"/>
                  </a:moveTo>
                  <a:lnTo>
                    <a:pt x="1" y="471"/>
                  </a:lnTo>
                  <a:cubicBezTo>
                    <a:pt x="1" y="470"/>
                    <a:pt x="3" y="469"/>
                    <a:pt x="5" y="469"/>
                  </a:cubicBezTo>
                  <a:cubicBezTo>
                    <a:pt x="6" y="470"/>
                    <a:pt x="7" y="472"/>
                    <a:pt x="7" y="473"/>
                  </a:cubicBezTo>
                  <a:lnTo>
                    <a:pt x="7" y="473"/>
                  </a:lnTo>
                  <a:cubicBezTo>
                    <a:pt x="6" y="475"/>
                    <a:pt x="4" y="476"/>
                    <a:pt x="3" y="475"/>
                  </a:cubicBezTo>
                  <a:cubicBezTo>
                    <a:pt x="1" y="475"/>
                    <a:pt x="0" y="473"/>
                    <a:pt x="1" y="471"/>
                  </a:cubicBezTo>
                  <a:close/>
                  <a:moveTo>
                    <a:pt x="7" y="461"/>
                  </a:moveTo>
                  <a:lnTo>
                    <a:pt x="7" y="461"/>
                  </a:lnTo>
                  <a:cubicBezTo>
                    <a:pt x="8" y="459"/>
                    <a:pt x="10" y="458"/>
                    <a:pt x="11" y="459"/>
                  </a:cubicBezTo>
                  <a:cubicBezTo>
                    <a:pt x="13" y="460"/>
                    <a:pt x="14" y="461"/>
                    <a:pt x="13" y="463"/>
                  </a:cubicBezTo>
                  <a:lnTo>
                    <a:pt x="13" y="463"/>
                  </a:lnTo>
                  <a:cubicBezTo>
                    <a:pt x="13" y="465"/>
                    <a:pt x="11" y="466"/>
                    <a:pt x="9" y="465"/>
                  </a:cubicBezTo>
                  <a:cubicBezTo>
                    <a:pt x="8" y="464"/>
                    <a:pt x="7" y="463"/>
                    <a:pt x="7" y="461"/>
                  </a:cubicBezTo>
                  <a:close/>
                  <a:moveTo>
                    <a:pt x="14" y="451"/>
                  </a:moveTo>
                  <a:lnTo>
                    <a:pt x="14" y="451"/>
                  </a:lnTo>
                  <a:cubicBezTo>
                    <a:pt x="15" y="449"/>
                    <a:pt x="17" y="448"/>
                    <a:pt x="18" y="449"/>
                  </a:cubicBezTo>
                  <a:cubicBezTo>
                    <a:pt x="20" y="449"/>
                    <a:pt x="21" y="451"/>
                    <a:pt x="20" y="453"/>
                  </a:cubicBezTo>
                  <a:lnTo>
                    <a:pt x="20" y="453"/>
                  </a:lnTo>
                  <a:cubicBezTo>
                    <a:pt x="20" y="454"/>
                    <a:pt x="18" y="455"/>
                    <a:pt x="16" y="455"/>
                  </a:cubicBezTo>
                  <a:cubicBezTo>
                    <a:pt x="15" y="454"/>
                    <a:pt x="14" y="452"/>
                    <a:pt x="14" y="451"/>
                  </a:cubicBezTo>
                  <a:close/>
                  <a:moveTo>
                    <a:pt x="21" y="440"/>
                  </a:moveTo>
                  <a:lnTo>
                    <a:pt x="21" y="440"/>
                  </a:lnTo>
                  <a:cubicBezTo>
                    <a:pt x="22" y="439"/>
                    <a:pt x="24" y="438"/>
                    <a:pt x="25" y="438"/>
                  </a:cubicBezTo>
                  <a:cubicBezTo>
                    <a:pt x="27" y="439"/>
                    <a:pt x="28" y="440"/>
                    <a:pt x="27" y="442"/>
                  </a:cubicBezTo>
                  <a:lnTo>
                    <a:pt x="27" y="442"/>
                  </a:lnTo>
                  <a:cubicBezTo>
                    <a:pt x="27" y="444"/>
                    <a:pt x="25" y="445"/>
                    <a:pt x="23" y="444"/>
                  </a:cubicBezTo>
                  <a:cubicBezTo>
                    <a:pt x="22" y="444"/>
                    <a:pt x="21" y="442"/>
                    <a:pt x="21" y="440"/>
                  </a:cubicBezTo>
                  <a:close/>
                  <a:moveTo>
                    <a:pt x="28" y="430"/>
                  </a:moveTo>
                  <a:lnTo>
                    <a:pt x="28" y="430"/>
                  </a:lnTo>
                  <a:cubicBezTo>
                    <a:pt x="29" y="428"/>
                    <a:pt x="30" y="427"/>
                    <a:pt x="32" y="428"/>
                  </a:cubicBezTo>
                  <a:cubicBezTo>
                    <a:pt x="34" y="428"/>
                    <a:pt x="35" y="430"/>
                    <a:pt x="34" y="432"/>
                  </a:cubicBezTo>
                  <a:lnTo>
                    <a:pt x="34" y="432"/>
                  </a:lnTo>
                  <a:cubicBezTo>
                    <a:pt x="34" y="433"/>
                    <a:pt x="32" y="434"/>
                    <a:pt x="30" y="434"/>
                  </a:cubicBezTo>
                  <a:cubicBezTo>
                    <a:pt x="29" y="433"/>
                    <a:pt x="28" y="431"/>
                    <a:pt x="28" y="430"/>
                  </a:cubicBezTo>
                  <a:close/>
                  <a:moveTo>
                    <a:pt x="35" y="419"/>
                  </a:moveTo>
                  <a:lnTo>
                    <a:pt x="35" y="419"/>
                  </a:lnTo>
                  <a:cubicBezTo>
                    <a:pt x="36" y="418"/>
                    <a:pt x="37" y="417"/>
                    <a:pt x="39" y="417"/>
                  </a:cubicBezTo>
                  <a:cubicBezTo>
                    <a:pt x="41" y="418"/>
                    <a:pt x="42" y="420"/>
                    <a:pt x="41" y="421"/>
                  </a:cubicBezTo>
                  <a:lnTo>
                    <a:pt x="41" y="421"/>
                  </a:lnTo>
                  <a:cubicBezTo>
                    <a:pt x="40" y="423"/>
                    <a:pt x="39" y="424"/>
                    <a:pt x="37" y="423"/>
                  </a:cubicBezTo>
                  <a:cubicBezTo>
                    <a:pt x="35" y="423"/>
                    <a:pt x="35" y="421"/>
                    <a:pt x="35" y="419"/>
                  </a:cubicBezTo>
                  <a:close/>
                  <a:moveTo>
                    <a:pt x="42" y="409"/>
                  </a:moveTo>
                  <a:lnTo>
                    <a:pt x="42" y="409"/>
                  </a:lnTo>
                  <a:cubicBezTo>
                    <a:pt x="43" y="407"/>
                    <a:pt x="44" y="406"/>
                    <a:pt x="46" y="407"/>
                  </a:cubicBezTo>
                  <a:cubicBezTo>
                    <a:pt x="48" y="407"/>
                    <a:pt x="48" y="409"/>
                    <a:pt x="48" y="411"/>
                  </a:cubicBezTo>
                  <a:lnTo>
                    <a:pt x="48" y="411"/>
                  </a:lnTo>
                  <a:cubicBezTo>
                    <a:pt x="47" y="412"/>
                    <a:pt x="46" y="413"/>
                    <a:pt x="44" y="413"/>
                  </a:cubicBezTo>
                  <a:cubicBezTo>
                    <a:pt x="42" y="412"/>
                    <a:pt x="41" y="410"/>
                    <a:pt x="42" y="409"/>
                  </a:cubicBezTo>
                  <a:close/>
                  <a:moveTo>
                    <a:pt x="49" y="398"/>
                  </a:moveTo>
                  <a:lnTo>
                    <a:pt x="49" y="398"/>
                  </a:lnTo>
                  <a:cubicBezTo>
                    <a:pt x="49" y="397"/>
                    <a:pt x="51" y="396"/>
                    <a:pt x="53" y="396"/>
                  </a:cubicBezTo>
                  <a:cubicBezTo>
                    <a:pt x="54" y="397"/>
                    <a:pt x="55" y="399"/>
                    <a:pt x="55" y="400"/>
                  </a:cubicBezTo>
                  <a:lnTo>
                    <a:pt x="55" y="400"/>
                  </a:lnTo>
                  <a:cubicBezTo>
                    <a:pt x="54" y="402"/>
                    <a:pt x="52" y="403"/>
                    <a:pt x="51" y="402"/>
                  </a:cubicBezTo>
                  <a:cubicBezTo>
                    <a:pt x="49" y="402"/>
                    <a:pt x="48" y="400"/>
                    <a:pt x="49" y="398"/>
                  </a:cubicBezTo>
                  <a:close/>
                  <a:moveTo>
                    <a:pt x="56" y="388"/>
                  </a:moveTo>
                  <a:lnTo>
                    <a:pt x="56" y="388"/>
                  </a:lnTo>
                  <a:cubicBezTo>
                    <a:pt x="56" y="386"/>
                    <a:pt x="58" y="385"/>
                    <a:pt x="60" y="386"/>
                  </a:cubicBezTo>
                  <a:cubicBezTo>
                    <a:pt x="61" y="387"/>
                    <a:pt x="62" y="388"/>
                    <a:pt x="62" y="390"/>
                  </a:cubicBezTo>
                  <a:lnTo>
                    <a:pt x="62" y="390"/>
                  </a:lnTo>
                  <a:cubicBezTo>
                    <a:pt x="61" y="392"/>
                    <a:pt x="59" y="392"/>
                    <a:pt x="58" y="392"/>
                  </a:cubicBezTo>
                  <a:cubicBezTo>
                    <a:pt x="56" y="391"/>
                    <a:pt x="55" y="390"/>
                    <a:pt x="56" y="388"/>
                  </a:cubicBezTo>
                  <a:close/>
                  <a:moveTo>
                    <a:pt x="63" y="378"/>
                  </a:moveTo>
                  <a:lnTo>
                    <a:pt x="63" y="378"/>
                  </a:lnTo>
                  <a:cubicBezTo>
                    <a:pt x="63" y="376"/>
                    <a:pt x="65" y="375"/>
                    <a:pt x="67" y="376"/>
                  </a:cubicBezTo>
                  <a:cubicBezTo>
                    <a:pt x="68" y="376"/>
                    <a:pt x="69" y="378"/>
                    <a:pt x="69" y="380"/>
                  </a:cubicBezTo>
                  <a:lnTo>
                    <a:pt x="69" y="380"/>
                  </a:lnTo>
                  <a:cubicBezTo>
                    <a:pt x="68" y="381"/>
                    <a:pt x="66" y="382"/>
                    <a:pt x="65" y="382"/>
                  </a:cubicBezTo>
                  <a:cubicBezTo>
                    <a:pt x="63" y="381"/>
                    <a:pt x="62" y="379"/>
                    <a:pt x="63" y="378"/>
                  </a:cubicBezTo>
                  <a:close/>
                  <a:moveTo>
                    <a:pt x="70" y="367"/>
                  </a:moveTo>
                  <a:lnTo>
                    <a:pt x="70" y="367"/>
                  </a:lnTo>
                  <a:cubicBezTo>
                    <a:pt x="70" y="365"/>
                    <a:pt x="72" y="365"/>
                    <a:pt x="74" y="365"/>
                  </a:cubicBezTo>
                  <a:cubicBezTo>
                    <a:pt x="75" y="366"/>
                    <a:pt x="76" y="367"/>
                    <a:pt x="76" y="369"/>
                  </a:cubicBezTo>
                  <a:lnTo>
                    <a:pt x="76" y="369"/>
                  </a:lnTo>
                  <a:cubicBezTo>
                    <a:pt x="75" y="371"/>
                    <a:pt x="73" y="372"/>
                    <a:pt x="72" y="371"/>
                  </a:cubicBezTo>
                  <a:cubicBezTo>
                    <a:pt x="70" y="371"/>
                    <a:pt x="69" y="369"/>
                    <a:pt x="70" y="367"/>
                  </a:cubicBezTo>
                  <a:close/>
                  <a:moveTo>
                    <a:pt x="76" y="357"/>
                  </a:moveTo>
                  <a:lnTo>
                    <a:pt x="76" y="357"/>
                  </a:lnTo>
                  <a:cubicBezTo>
                    <a:pt x="77" y="355"/>
                    <a:pt x="79" y="354"/>
                    <a:pt x="80" y="355"/>
                  </a:cubicBezTo>
                  <a:cubicBezTo>
                    <a:pt x="82" y="355"/>
                    <a:pt x="83" y="357"/>
                    <a:pt x="82" y="359"/>
                  </a:cubicBezTo>
                  <a:lnTo>
                    <a:pt x="82" y="359"/>
                  </a:lnTo>
                  <a:cubicBezTo>
                    <a:pt x="82" y="360"/>
                    <a:pt x="80" y="361"/>
                    <a:pt x="78" y="361"/>
                  </a:cubicBezTo>
                  <a:cubicBezTo>
                    <a:pt x="77" y="360"/>
                    <a:pt x="76" y="358"/>
                    <a:pt x="76" y="357"/>
                  </a:cubicBezTo>
                  <a:close/>
                  <a:moveTo>
                    <a:pt x="83" y="346"/>
                  </a:moveTo>
                  <a:lnTo>
                    <a:pt x="83" y="346"/>
                  </a:lnTo>
                  <a:cubicBezTo>
                    <a:pt x="84" y="345"/>
                    <a:pt x="86" y="344"/>
                    <a:pt x="87" y="344"/>
                  </a:cubicBezTo>
                  <a:cubicBezTo>
                    <a:pt x="89" y="345"/>
                    <a:pt x="90" y="347"/>
                    <a:pt x="89" y="348"/>
                  </a:cubicBezTo>
                  <a:lnTo>
                    <a:pt x="89" y="348"/>
                  </a:lnTo>
                  <a:cubicBezTo>
                    <a:pt x="89" y="350"/>
                    <a:pt x="87" y="351"/>
                    <a:pt x="85" y="350"/>
                  </a:cubicBezTo>
                  <a:cubicBezTo>
                    <a:pt x="84" y="350"/>
                    <a:pt x="83" y="348"/>
                    <a:pt x="83" y="346"/>
                  </a:cubicBezTo>
                  <a:close/>
                  <a:moveTo>
                    <a:pt x="90" y="336"/>
                  </a:moveTo>
                  <a:lnTo>
                    <a:pt x="90" y="336"/>
                  </a:lnTo>
                  <a:cubicBezTo>
                    <a:pt x="91" y="334"/>
                    <a:pt x="93" y="333"/>
                    <a:pt x="94" y="334"/>
                  </a:cubicBezTo>
                  <a:cubicBezTo>
                    <a:pt x="96" y="334"/>
                    <a:pt x="97" y="336"/>
                    <a:pt x="96" y="338"/>
                  </a:cubicBezTo>
                  <a:lnTo>
                    <a:pt x="96" y="338"/>
                  </a:lnTo>
                  <a:cubicBezTo>
                    <a:pt x="96" y="339"/>
                    <a:pt x="94" y="340"/>
                    <a:pt x="92" y="340"/>
                  </a:cubicBezTo>
                  <a:cubicBezTo>
                    <a:pt x="91" y="339"/>
                    <a:pt x="90" y="337"/>
                    <a:pt x="90" y="336"/>
                  </a:cubicBezTo>
                  <a:close/>
                  <a:moveTo>
                    <a:pt x="97" y="325"/>
                  </a:moveTo>
                  <a:lnTo>
                    <a:pt x="97" y="325"/>
                  </a:lnTo>
                  <a:cubicBezTo>
                    <a:pt x="98" y="324"/>
                    <a:pt x="99" y="323"/>
                    <a:pt x="101" y="323"/>
                  </a:cubicBezTo>
                  <a:cubicBezTo>
                    <a:pt x="103" y="324"/>
                    <a:pt x="104" y="326"/>
                    <a:pt x="103" y="327"/>
                  </a:cubicBezTo>
                  <a:lnTo>
                    <a:pt x="103" y="327"/>
                  </a:lnTo>
                  <a:cubicBezTo>
                    <a:pt x="103" y="329"/>
                    <a:pt x="101" y="330"/>
                    <a:pt x="99" y="329"/>
                  </a:cubicBezTo>
                  <a:cubicBezTo>
                    <a:pt x="98" y="329"/>
                    <a:pt x="97" y="327"/>
                    <a:pt x="97" y="325"/>
                  </a:cubicBezTo>
                  <a:close/>
                  <a:moveTo>
                    <a:pt x="104" y="315"/>
                  </a:moveTo>
                  <a:lnTo>
                    <a:pt x="104" y="315"/>
                  </a:lnTo>
                  <a:cubicBezTo>
                    <a:pt x="105" y="313"/>
                    <a:pt x="106" y="312"/>
                    <a:pt x="108" y="313"/>
                  </a:cubicBezTo>
                  <a:cubicBezTo>
                    <a:pt x="110" y="314"/>
                    <a:pt x="111" y="315"/>
                    <a:pt x="110" y="317"/>
                  </a:cubicBezTo>
                  <a:lnTo>
                    <a:pt x="110" y="317"/>
                  </a:lnTo>
                  <a:cubicBezTo>
                    <a:pt x="109" y="319"/>
                    <a:pt x="108" y="319"/>
                    <a:pt x="106" y="319"/>
                  </a:cubicBezTo>
                  <a:cubicBezTo>
                    <a:pt x="104" y="318"/>
                    <a:pt x="104" y="317"/>
                    <a:pt x="104" y="315"/>
                  </a:cubicBezTo>
                  <a:close/>
                  <a:moveTo>
                    <a:pt x="111" y="305"/>
                  </a:moveTo>
                  <a:lnTo>
                    <a:pt x="111" y="305"/>
                  </a:lnTo>
                  <a:cubicBezTo>
                    <a:pt x="112" y="303"/>
                    <a:pt x="113" y="302"/>
                    <a:pt x="115" y="303"/>
                  </a:cubicBezTo>
                  <a:cubicBezTo>
                    <a:pt x="117" y="303"/>
                    <a:pt x="117" y="305"/>
                    <a:pt x="117" y="307"/>
                  </a:cubicBezTo>
                  <a:lnTo>
                    <a:pt x="117" y="307"/>
                  </a:lnTo>
                  <a:cubicBezTo>
                    <a:pt x="116" y="308"/>
                    <a:pt x="115" y="309"/>
                    <a:pt x="113" y="308"/>
                  </a:cubicBezTo>
                  <a:cubicBezTo>
                    <a:pt x="111" y="308"/>
                    <a:pt x="110" y="306"/>
                    <a:pt x="111" y="305"/>
                  </a:cubicBezTo>
                  <a:close/>
                  <a:moveTo>
                    <a:pt x="118" y="294"/>
                  </a:moveTo>
                  <a:lnTo>
                    <a:pt x="118" y="294"/>
                  </a:lnTo>
                  <a:cubicBezTo>
                    <a:pt x="118" y="292"/>
                    <a:pt x="120" y="292"/>
                    <a:pt x="122" y="292"/>
                  </a:cubicBezTo>
                  <a:cubicBezTo>
                    <a:pt x="123" y="293"/>
                    <a:pt x="124" y="294"/>
                    <a:pt x="124" y="296"/>
                  </a:cubicBezTo>
                  <a:lnTo>
                    <a:pt x="124" y="296"/>
                  </a:lnTo>
                  <a:cubicBezTo>
                    <a:pt x="123" y="298"/>
                    <a:pt x="121" y="299"/>
                    <a:pt x="120" y="298"/>
                  </a:cubicBezTo>
                  <a:cubicBezTo>
                    <a:pt x="118" y="298"/>
                    <a:pt x="117" y="296"/>
                    <a:pt x="118" y="294"/>
                  </a:cubicBezTo>
                  <a:close/>
                  <a:moveTo>
                    <a:pt x="125" y="284"/>
                  </a:moveTo>
                  <a:lnTo>
                    <a:pt x="125" y="284"/>
                  </a:lnTo>
                  <a:cubicBezTo>
                    <a:pt x="125" y="282"/>
                    <a:pt x="127" y="281"/>
                    <a:pt x="129" y="282"/>
                  </a:cubicBezTo>
                  <a:cubicBezTo>
                    <a:pt x="130" y="282"/>
                    <a:pt x="131" y="284"/>
                    <a:pt x="131" y="286"/>
                  </a:cubicBezTo>
                  <a:lnTo>
                    <a:pt x="131" y="286"/>
                  </a:lnTo>
                  <a:cubicBezTo>
                    <a:pt x="130" y="287"/>
                    <a:pt x="128" y="288"/>
                    <a:pt x="127" y="288"/>
                  </a:cubicBezTo>
                  <a:cubicBezTo>
                    <a:pt x="125" y="287"/>
                    <a:pt x="124" y="285"/>
                    <a:pt x="125" y="284"/>
                  </a:cubicBezTo>
                  <a:close/>
                  <a:moveTo>
                    <a:pt x="132" y="273"/>
                  </a:moveTo>
                  <a:lnTo>
                    <a:pt x="132" y="273"/>
                  </a:lnTo>
                  <a:cubicBezTo>
                    <a:pt x="132" y="272"/>
                    <a:pt x="134" y="271"/>
                    <a:pt x="136" y="271"/>
                  </a:cubicBezTo>
                  <a:cubicBezTo>
                    <a:pt x="137" y="272"/>
                    <a:pt x="138" y="274"/>
                    <a:pt x="138" y="275"/>
                  </a:cubicBezTo>
                  <a:lnTo>
                    <a:pt x="138" y="275"/>
                  </a:lnTo>
                  <a:cubicBezTo>
                    <a:pt x="137" y="277"/>
                    <a:pt x="135" y="278"/>
                    <a:pt x="134" y="277"/>
                  </a:cubicBezTo>
                  <a:cubicBezTo>
                    <a:pt x="132" y="277"/>
                    <a:pt x="131" y="275"/>
                    <a:pt x="132" y="273"/>
                  </a:cubicBezTo>
                  <a:close/>
                  <a:moveTo>
                    <a:pt x="139" y="263"/>
                  </a:moveTo>
                  <a:lnTo>
                    <a:pt x="139" y="263"/>
                  </a:lnTo>
                  <a:cubicBezTo>
                    <a:pt x="139" y="261"/>
                    <a:pt x="141" y="260"/>
                    <a:pt x="143" y="261"/>
                  </a:cubicBezTo>
                  <a:cubicBezTo>
                    <a:pt x="144" y="261"/>
                    <a:pt x="145" y="263"/>
                    <a:pt x="144" y="265"/>
                  </a:cubicBezTo>
                  <a:lnTo>
                    <a:pt x="144" y="265"/>
                  </a:lnTo>
                  <a:cubicBezTo>
                    <a:pt x="144" y="266"/>
                    <a:pt x="142" y="267"/>
                    <a:pt x="141" y="267"/>
                  </a:cubicBezTo>
                  <a:cubicBezTo>
                    <a:pt x="139" y="266"/>
                    <a:pt x="138" y="264"/>
                    <a:pt x="139" y="263"/>
                  </a:cubicBezTo>
                  <a:close/>
                  <a:moveTo>
                    <a:pt x="145" y="252"/>
                  </a:moveTo>
                  <a:lnTo>
                    <a:pt x="145" y="252"/>
                  </a:lnTo>
                  <a:cubicBezTo>
                    <a:pt x="146" y="251"/>
                    <a:pt x="148" y="250"/>
                    <a:pt x="149" y="250"/>
                  </a:cubicBezTo>
                  <a:cubicBezTo>
                    <a:pt x="151" y="251"/>
                    <a:pt x="152" y="253"/>
                    <a:pt x="151" y="254"/>
                  </a:cubicBezTo>
                  <a:lnTo>
                    <a:pt x="151" y="254"/>
                  </a:lnTo>
                  <a:cubicBezTo>
                    <a:pt x="151" y="256"/>
                    <a:pt x="149" y="257"/>
                    <a:pt x="147" y="256"/>
                  </a:cubicBezTo>
                  <a:cubicBezTo>
                    <a:pt x="146" y="256"/>
                    <a:pt x="145" y="254"/>
                    <a:pt x="145" y="252"/>
                  </a:cubicBezTo>
                  <a:close/>
                  <a:moveTo>
                    <a:pt x="152" y="242"/>
                  </a:moveTo>
                  <a:lnTo>
                    <a:pt x="152" y="242"/>
                  </a:lnTo>
                  <a:cubicBezTo>
                    <a:pt x="153" y="240"/>
                    <a:pt x="155" y="239"/>
                    <a:pt x="156" y="240"/>
                  </a:cubicBezTo>
                  <a:cubicBezTo>
                    <a:pt x="158" y="241"/>
                    <a:pt x="159" y="242"/>
                    <a:pt x="158" y="244"/>
                  </a:cubicBezTo>
                  <a:lnTo>
                    <a:pt x="158" y="244"/>
                  </a:lnTo>
                  <a:cubicBezTo>
                    <a:pt x="158" y="246"/>
                    <a:pt x="156" y="246"/>
                    <a:pt x="154" y="246"/>
                  </a:cubicBezTo>
                  <a:cubicBezTo>
                    <a:pt x="153" y="245"/>
                    <a:pt x="152" y="244"/>
                    <a:pt x="152" y="242"/>
                  </a:cubicBezTo>
                  <a:close/>
                  <a:moveTo>
                    <a:pt x="159" y="232"/>
                  </a:moveTo>
                  <a:lnTo>
                    <a:pt x="159" y="232"/>
                  </a:lnTo>
                  <a:cubicBezTo>
                    <a:pt x="160" y="230"/>
                    <a:pt x="162" y="229"/>
                    <a:pt x="163" y="230"/>
                  </a:cubicBezTo>
                  <a:cubicBezTo>
                    <a:pt x="165" y="230"/>
                    <a:pt x="166" y="232"/>
                    <a:pt x="165" y="233"/>
                  </a:cubicBezTo>
                  <a:lnTo>
                    <a:pt x="165" y="233"/>
                  </a:lnTo>
                  <a:cubicBezTo>
                    <a:pt x="165" y="235"/>
                    <a:pt x="163" y="236"/>
                    <a:pt x="161" y="235"/>
                  </a:cubicBezTo>
                  <a:cubicBezTo>
                    <a:pt x="160" y="235"/>
                    <a:pt x="159" y="233"/>
                    <a:pt x="159" y="232"/>
                  </a:cubicBezTo>
                  <a:close/>
                  <a:moveTo>
                    <a:pt x="166" y="221"/>
                  </a:moveTo>
                  <a:lnTo>
                    <a:pt x="166" y="221"/>
                  </a:lnTo>
                  <a:cubicBezTo>
                    <a:pt x="167" y="219"/>
                    <a:pt x="168" y="219"/>
                    <a:pt x="170" y="219"/>
                  </a:cubicBezTo>
                  <a:cubicBezTo>
                    <a:pt x="172" y="220"/>
                    <a:pt x="173" y="221"/>
                    <a:pt x="172" y="223"/>
                  </a:cubicBezTo>
                  <a:lnTo>
                    <a:pt x="172" y="223"/>
                  </a:lnTo>
                  <a:cubicBezTo>
                    <a:pt x="172" y="225"/>
                    <a:pt x="170" y="226"/>
                    <a:pt x="168" y="225"/>
                  </a:cubicBezTo>
                  <a:cubicBezTo>
                    <a:pt x="166" y="224"/>
                    <a:pt x="166" y="223"/>
                    <a:pt x="166" y="221"/>
                  </a:cubicBezTo>
                  <a:close/>
                  <a:moveTo>
                    <a:pt x="173" y="211"/>
                  </a:moveTo>
                  <a:lnTo>
                    <a:pt x="173" y="211"/>
                  </a:lnTo>
                  <a:cubicBezTo>
                    <a:pt x="174" y="209"/>
                    <a:pt x="175" y="208"/>
                    <a:pt x="177" y="209"/>
                  </a:cubicBezTo>
                  <a:cubicBezTo>
                    <a:pt x="179" y="209"/>
                    <a:pt x="180" y="211"/>
                    <a:pt x="179" y="213"/>
                  </a:cubicBezTo>
                  <a:lnTo>
                    <a:pt x="179" y="213"/>
                  </a:lnTo>
                  <a:cubicBezTo>
                    <a:pt x="178" y="214"/>
                    <a:pt x="177" y="215"/>
                    <a:pt x="175" y="215"/>
                  </a:cubicBezTo>
                  <a:cubicBezTo>
                    <a:pt x="173" y="214"/>
                    <a:pt x="173" y="212"/>
                    <a:pt x="173" y="211"/>
                  </a:cubicBezTo>
                  <a:close/>
                  <a:moveTo>
                    <a:pt x="180" y="200"/>
                  </a:moveTo>
                  <a:lnTo>
                    <a:pt x="180" y="200"/>
                  </a:lnTo>
                  <a:cubicBezTo>
                    <a:pt x="181" y="199"/>
                    <a:pt x="182" y="198"/>
                    <a:pt x="184" y="198"/>
                  </a:cubicBezTo>
                  <a:cubicBezTo>
                    <a:pt x="186" y="199"/>
                    <a:pt x="186" y="201"/>
                    <a:pt x="186" y="202"/>
                  </a:cubicBezTo>
                  <a:lnTo>
                    <a:pt x="186" y="202"/>
                  </a:lnTo>
                  <a:cubicBezTo>
                    <a:pt x="185" y="204"/>
                    <a:pt x="184" y="205"/>
                    <a:pt x="182" y="204"/>
                  </a:cubicBezTo>
                  <a:cubicBezTo>
                    <a:pt x="180" y="204"/>
                    <a:pt x="179" y="202"/>
                    <a:pt x="180" y="200"/>
                  </a:cubicBezTo>
                  <a:close/>
                  <a:moveTo>
                    <a:pt x="187" y="190"/>
                  </a:moveTo>
                  <a:lnTo>
                    <a:pt x="187" y="190"/>
                  </a:lnTo>
                  <a:cubicBezTo>
                    <a:pt x="187" y="188"/>
                    <a:pt x="189" y="187"/>
                    <a:pt x="191" y="188"/>
                  </a:cubicBezTo>
                  <a:cubicBezTo>
                    <a:pt x="192" y="188"/>
                    <a:pt x="193" y="190"/>
                    <a:pt x="193" y="192"/>
                  </a:cubicBezTo>
                  <a:lnTo>
                    <a:pt x="193" y="192"/>
                  </a:lnTo>
                  <a:cubicBezTo>
                    <a:pt x="192" y="193"/>
                    <a:pt x="190" y="194"/>
                    <a:pt x="189" y="194"/>
                  </a:cubicBezTo>
                  <a:cubicBezTo>
                    <a:pt x="187" y="193"/>
                    <a:pt x="186" y="191"/>
                    <a:pt x="187" y="190"/>
                  </a:cubicBezTo>
                  <a:close/>
                  <a:moveTo>
                    <a:pt x="194" y="179"/>
                  </a:moveTo>
                  <a:lnTo>
                    <a:pt x="194" y="179"/>
                  </a:lnTo>
                  <a:cubicBezTo>
                    <a:pt x="194" y="178"/>
                    <a:pt x="196" y="177"/>
                    <a:pt x="198" y="177"/>
                  </a:cubicBezTo>
                  <a:cubicBezTo>
                    <a:pt x="199" y="178"/>
                    <a:pt x="200" y="180"/>
                    <a:pt x="200" y="181"/>
                  </a:cubicBezTo>
                  <a:lnTo>
                    <a:pt x="200" y="181"/>
                  </a:lnTo>
                  <a:cubicBezTo>
                    <a:pt x="199" y="183"/>
                    <a:pt x="197" y="184"/>
                    <a:pt x="196" y="183"/>
                  </a:cubicBezTo>
                  <a:cubicBezTo>
                    <a:pt x="194" y="183"/>
                    <a:pt x="193" y="181"/>
                    <a:pt x="194" y="179"/>
                  </a:cubicBezTo>
                  <a:close/>
                  <a:moveTo>
                    <a:pt x="201" y="169"/>
                  </a:moveTo>
                  <a:lnTo>
                    <a:pt x="201" y="169"/>
                  </a:lnTo>
                  <a:cubicBezTo>
                    <a:pt x="201" y="167"/>
                    <a:pt x="203" y="166"/>
                    <a:pt x="205" y="167"/>
                  </a:cubicBezTo>
                  <a:cubicBezTo>
                    <a:pt x="206" y="167"/>
                    <a:pt x="207" y="169"/>
                    <a:pt x="207" y="171"/>
                  </a:cubicBezTo>
                  <a:lnTo>
                    <a:pt x="207" y="171"/>
                  </a:lnTo>
                  <a:cubicBezTo>
                    <a:pt x="206" y="173"/>
                    <a:pt x="204" y="173"/>
                    <a:pt x="203" y="173"/>
                  </a:cubicBezTo>
                  <a:cubicBezTo>
                    <a:pt x="201" y="172"/>
                    <a:pt x="200" y="171"/>
                    <a:pt x="201" y="169"/>
                  </a:cubicBezTo>
                  <a:close/>
                  <a:moveTo>
                    <a:pt x="208" y="159"/>
                  </a:moveTo>
                  <a:lnTo>
                    <a:pt x="208" y="158"/>
                  </a:lnTo>
                  <a:cubicBezTo>
                    <a:pt x="208" y="157"/>
                    <a:pt x="210" y="156"/>
                    <a:pt x="212" y="157"/>
                  </a:cubicBezTo>
                  <a:cubicBezTo>
                    <a:pt x="213" y="157"/>
                    <a:pt x="214" y="159"/>
                    <a:pt x="213" y="160"/>
                  </a:cubicBezTo>
                  <a:lnTo>
                    <a:pt x="213" y="160"/>
                  </a:lnTo>
                  <a:cubicBezTo>
                    <a:pt x="213" y="162"/>
                    <a:pt x="211" y="163"/>
                    <a:pt x="210" y="162"/>
                  </a:cubicBezTo>
                  <a:cubicBezTo>
                    <a:pt x="208" y="162"/>
                    <a:pt x="207" y="160"/>
                    <a:pt x="208" y="159"/>
                  </a:cubicBezTo>
                  <a:close/>
                  <a:moveTo>
                    <a:pt x="214" y="148"/>
                  </a:moveTo>
                  <a:lnTo>
                    <a:pt x="214" y="148"/>
                  </a:lnTo>
                  <a:cubicBezTo>
                    <a:pt x="215" y="146"/>
                    <a:pt x="217" y="146"/>
                    <a:pt x="218" y="146"/>
                  </a:cubicBezTo>
                  <a:cubicBezTo>
                    <a:pt x="220" y="147"/>
                    <a:pt x="221" y="148"/>
                    <a:pt x="220" y="150"/>
                  </a:cubicBezTo>
                  <a:lnTo>
                    <a:pt x="220" y="150"/>
                  </a:lnTo>
                  <a:cubicBezTo>
                    <a:pt x="220" y="152"/>
                    <a:pt x="218" y="153"/>
                    <a:pt x="216" y="152"/>
                  </a:cubicBezTo>
                  <a:cubicBezTo>
                    <a:pt x="215" y="151"/>
                    <a:pt x="214" y="150"/>
                    <a:pt x="214" y="148"/>
                  </a:cubicBezTo>
                  <a:close/>
                  <a:moveTo>
                    <a:pt x="221" y="138"/>
                  </a:moveTo>
                  <a:lnTo>
                    <a:pt x="221" y="138"/>
                  </a:lnTo>
                  <a:cubicBezTo>
                    <a:pt x="222" y="136"/>
                    <a:pt x="224" y="135"/>
                    <a:pt x="225" y="136"/>
                  </a:cubicBezTo>
                  <a:cubicBezTo>
                    <a:pt x="227" y="136"/>
                    <a:pt x="228" y="138"/>
                    <a:pt x="227" y="140"/>
                  </a:cubicBezTo>
                  <a:lnTo>
                    <a:pt x="227" y="140"/>
                  </a:lnTo>
                  <a:cubicBezTo>
                    <a:pt x="227" y="141"/>
                    <a:pt x="225" y="142"/>
                    <a:pt x="223" y="142"/>
                  </a:cubicBezTo>
                  <a:cubicBezTo>
                    <a:pt x="222" y="141"/>
                    <a:pt x="221" y="139"/>
                    <a:pt x="221" y="138"/>
                  </a:cubicBezTo>
                  <a:close/>
                  <a:moveTo>
                    <a:pt x="228" y="127"/>
                  </a:moveTo>
                  <a:lnTo>
                    <a:pt x="228" y="127"/>
                  </a:lnTo>
                  <a:cubicBezTo>
                    <a:pt x="229" y="126"/>
                    <a:pt x="231" y="125"/>
                    <a:pt x="232" y="125"/>
                  </a:cubicBezTo>
                  <a:cubicBezTo>
                    <a:pt x="234" y="126"/>
                    <a:pt x="235" y="128"/>
                    <a:pt x="234" y="129"/>
                  </a:cubicBezTo>
                  <a:lnTo>
                    <a:pt x="234" y="129"/>
                  </a:lnTo>
                  <a:cubicBezTo>
                    <a:pt x="234" y="131"/>
                    <a:pt x="232" y="132"/>
                    <a:pt x="230" y="131"/>
                  </a:cubicBezTo>
                  <a:cubicBezTo>
                    <a:pt x="229" y="131"/>
                    <a:pt x="228" y="129"/>
                    <a:pt x="228" y="127"/>
                  </a:cubicBezTo>
                  <a:close/>
                  <a:moveTo>
                    <a:pt x="235" y="117"/>
                  </a:moveTo>
                  <a:lnTo>
                    <a:pt x="235" y="117"/>
                  </a:lnTo>
                  <a:cubicBezTo>
                    <a:pt x="236" y="115"/>
                    <a:pt x="237" y="114"/>
                    <a:pt x="239" y="115"/>
                  </a:cubicBezTo>
                  <a:cubicBezTo>
                    <a:pt x="241" y="115"/>
                    <a:pt x="242" y="117"/>
                    <a:pt x="241" y="119"/>
                  </a:cubicBezTo>
                  <a:lnTo>
                    <a:pt x="241" y="119"/>
                  </a:lnTo>
                  <a:cubicBezTo>
                    <a:pt x="241" y="120"/>
                    <a:pt x="239" y="121"/>
                    <a:pt x="237" y="121"/>
                  </a:cubicBezTo>
                  <a:cubicBezTo>
                    <a:pt x="235" y="120"/>
                    <a:pt x="235" y="118"/>
                    <a:pt x="235" y="117"/>
                  </a:cubicBezTo>
                  <a:close/>
                  <a:moveTo>
                    <a:pt x="242" y="106"/>
                  </a:moveTo>
                  <a:lnTo>
                    <a:pt x="242" y="106"/>
                  </a:lnTo>
                  <a:cubicBezTo>
                    <a:pt x="243" y="105"/>
                    <a:pt x="244" y="104"/>
                    <a:pt x="246" y="104"/>
                  </a:cubicBezTo>
                  <a:cubicBezTo>
                    <a:pt x="248" y="105"/>
                    <a:pt x="249" y="107"/>
                    <a:pt x="248" y="108"/>
                  </a:cubicBezTo>
                  <a:lnTo>
                    <a:pt x="248" y="108"/>
                  </a:lnTo>
                  <a:cubicBezTo>
                    <a:pt x="247" y="110"/>
                    <a:pt x="246" y="111"/>
                    <a:pt x="244" y="110"/>
                  </a:cubicBezTo>
                  <a:cubicBezTo>
                    <a:pt x="242" y="110"/>
                    <a:pt x="242" y="108"/>
                    <a:pt x="242" y="106"/>
                  </a:cubicBezTo>
                  <a:close/>
                  <a:moveTo>
                    <a:pt x="249" y="96"/>
                  </a:moveTo>
                  <a:lnTo>
                    <a:pt x="249" y="96"/>
                  </a:lnTo>
                  <a:cubicBezTo>
                    <a:pt x="250" y="94"/>
                    <a:pt x="251" y="93"/>
                    <a:pt x="253" y="94"/>
                  </a:cubicBezTo>
                  <a:cubicBezTo>
                    <a:pt x="255" y="94"/>
                    <a:pt x="255" y="96"/>
                    <a:pt x="255" y="98"/>
                  </a:cubicBezTo>
                  <a:lnTo>
                    <a:pt x="255" y="98"/>
                  </a:lnTo>
                  <a:cubicBezTo>
                    <a:pt x="254" y="100"/>
                    <a:pt x="253" y="100"/>
                    <a:pt x="251" y="100"/>
                  </a:cubicBezTo>
                  <a:cubicBezTo>
                    <a:pt x="249" y="99"/>
                    <a:pt x="248" y="98"/>
                    <a:pt x="249" y="96"/>
                  </a:cubicBezTo>
                  <a:close/>
                  <a:moveTo>
                    <a:pt x="256" y="85"/>
                  </a:moveTo>
                  <a:lnTo>
                    <a:pt x="256" y="85"/>
                  </a:lnTo>
                  <a:cubicBezTo>
                    <a:pt x="256" y="84"/>
                    <a:pt x="258" y="83"/>
                    <a:pt x="260" y="84"/>
                  </a:cubicBezTo>
                  <a:cubicBezTo>
                    <a:pt x="261" y="84"/>
                    <a:pt x="262" y="86"/>
                    <a:pt x="262" y="87"/>
                  </a:cubicBezTo>
                  <a:lnTo>
                    <a:pt x="262" y="87"/>
                  </a:lnTo>
                  <a:cubicBezTo>
                    <a:pt x="261" y="89"/>
                    <a:pt x="259" y="90"/>
                    <a:pt x="258" y="89"/>
                  </a:cubicBezTo>
                  <a:cubicBezTo>
                    <a:pt x="256" y="89"/>
                    <a:pt x="255" y="87"/>
                    <a:pt x="256" y="85"/>
                  </a:cubicBezTo>
                  <a:close/>
                  <a:moveTo>
                    <a:pt x="263" y="75"/>
                  </a:moveTo>
                  <a:lnTo>
                    <a:pt x="263" y="75"/>
                  </a:lnTo>
                  <a:cubicBezTo>
                    <a:pt x="263" y="73"/>
                    <a:pt x="265" y="73"/>
                    <a:pt x="267" y="73"/>
                  </a:cubicBezTo>
                  <a:cubicBezTo>
                    <a:pt x="268" y="74"/>
                    <a:pt x="269" y="75"/>
                    <a:pt x="269" y="77"/>
                  </a:cubicBezTo>
                  <a:lnTo>
                    <a:pt x="269" y="77"/>
                  </a:lnTo>
                  <a:cubicBezTo>
                    <a:pt x="268" y="79"/>
                    <a:pt x="266" y="80"/>
                    <a:pt x="265" y="79"/>
                  </a:cubicBezTo>
                  <a:cubicBezTo>
                    <a:pt x="263" y="78"/>
                    <a:pt x="262" y="77"/>
                    <a:pt x="263" y="75"/>
                  </a:cubicBezTo>
                  <a:close/>
                  <a:moveTo>
                    <a:pt x="270" y="65"/>
                  </a:moveTo>
                  <a:lnTo>
                    <a:pt x="270" y="65"/>
                  </a:lnTo>
                  <a:cubicBezTo>
                    <a:pt x="270" y="63"/>
                    <a:pt x="272" y="62"/>
                    <a:pt x="274" y="63"/>
                  </a:cubicBezTo>
                  <a:cubicBezTo>
                    <a:pt x="275" y="63"/>
                    <a:pt x="276" y="65"/>
                    <a:pt x="276" y="67"/>
                  </a:cubicBezTo>
                  <a:lnTo>
                    <a:pt x="276" y="67"/>
                  </a:lnTo>
                  <a:cubicBezTo>
                    <a:pt x="275" y="68"/>
                    <a:pt x="273" y="69"/>
                    <a:pt x="272" y="69"/>
                  </a:cubicBezTo>
                  <a:cubicBezTo>
                    <a:pt x="270" y="68"/>
                    <a:pt x="269" y="66"/>
                    <a:pt x="270" y="65"/>
                  </a:cubicBezTo>
                  <a:close/>
                  <a:moveTo>
                    <a:pt x="277" y="54"/>
                  </a:moveTo>
                  <a:lnTo>
                    <a:pt x="277" y="54"/>
                  </a:lnTo>
                  <a:cubicBezTo>
                    <a:pt x="277" y="53"/>
                    <a:pt x="279" y="52"/>
                    <a:pt x="281" y="52"/>
                  </a:cubicBezTo>
                  <a:cubicBezTo>
                    <a:pt x="282" y="53"/>
                    <a:pt x="283" y="55"/>
                    <a:pt x="282" y="56"/>
                  </a:cubicBezTo>
                  <a:lnTo>
                    <a:pt x="282" y="56"/>
                  </a:lnTo>
                  <a:cubicBezTo>
                    <a:pt x="282" y="58"/>
                    <a:pt x="280" y="59"/>
                    <a:pt x="279" y="58"/>
                  </a:cubicBezTo>
                  <a:cubicBezTo>
                    <a:pt x="277" y="58"/>
                    <a:pt x="276" y="56"/>
                    <a:pt x="277" y="54"/>
                  </a:cubicBezTo>
                  <a:close/>
                  <a:moveTo>
                    <a:pt x="283" y="44"/>
                  </a:moveTo>
                  <a:lnTo>
                    <a:pt x="283" y="44"/>
                  </a:lnTo>
                  <a:cubicBezTo>
                    <a:pt x="284" y="42"/>
                    <a:pt x="286" y="41"/>
                    <a:pt x="287" y="42"/>
                  </a:cubicBezTo>
                  <a:cubicBezTo>
                    <a:pt x="289" y="42"/>
                    <a:pt x="290" y="44"/>
                    <a:pt x="289" y="46"/>
                  </a:cubicBezTo>
                  <a:lnTo>
                    <a:pt x="289" y="46"/>
                  </a:lnTo>
                  <a:cubicBezTo>
                    <a:pt x="289" y="47"/>
                    <a:pt x="287" y="48"/>
                    <a:pt x="285" y="48"/>
                  </a:cubicBezTo>
                  <a:cubicBezTo>
                    <a:pt x="284" y="47"/>
                    <a:pt x="283" y="45"/>
                    <a:pt x="283" y="44"/>
                  </a:cubicBezTo>
                  <a:close/>
                  <a:moveTo>
                    <a:pt x="290" y="33"/>
                  </a:moveTo>
                  <a:lnTo>
                    <a:pt x="290" y="33"/>
                  </a:lnTo>
                  <a:cubicBezTo>
                    <a:pt x="291" y="32"/>
                    <a:pt x="293" y="31"/>
                    <a:pt x="294" y="31"/>
                  </a:cubicBezTo>
                  <a:cubicBezTo>
                    <a:pt x="296" y="32"/>
                    <a:pt x="297" y="34"/>
                    <a:pt x="296" y="35"/>
                  </a:cubicBezTo>
                  <a:lnTo>
                    <a:pt x="296" y="35"/>
                  </a:lnTo>
                  <a:cubicBezTo>
                    <a:pt x="296" y="37"/>
                    <a:pt x="294" y="38"/>
                    <a:pt x="292" y="37"/>
                  </a:cubicBezTo>
                  <a:cubicBezTo>
                    <a:pt x="291" y="37"/>
                    <a:pt x="290" y="35"/>
                    <a:pt x="290" y="33"/>
                  </a:cubicBezTo>
                  <a:close/>
                  <a:moveTo>
                    <a:pt x="297" y="23"/>
                  </a:moveTo>
                  <a:lnTo>
                    <a:pt x="297" y="23"/>
                  </a:lnTo>
                  <a:cubicBezTo>
                    <a:pt x="298" y="21"/>
                    <a:pt x="300" y="20"/>
                    <a:pt x="301" y="21"/>
                  </a:cubicBezTo>
                  <a:cubicBezTo>
                    <a:pt x="303" y="21"/>
                    <a:pt x="304" y="23"/>
                    <a:pt x="303" y="25"/>
                  </a:cubicBezTo>
                  <a:lnTo>
                    <a:pt x="303" y="25"/>
                  </a:lnTo>
                  <a:cubicBezTo>
                    <a:pt x="303" y="27"/>
                    <a:pt x="301" y="27"/>
                    <a:pt x="299" y="27"/>
                  </a:cubicBezTo>
                  <a:cubicBezTo>
                    <a:pt x="298" y="26"/>
                    <a:pt x="297" y="25"/>
                    <a:pt x="297" y="23"/>
                  </a:cubicBezTo>
                  <a:close/>
                  <a:moveTo>
                    <a:pt x="304" y="12"/>
                  </a:moveTo>
                  <a:lnTo>
                    <a:pt x="304" y="12"/>
                  </a:lnTo>
                  <a:cubicBezTo>
                    <a:pt x="305" y="11"/>
                    <a:pt x="306" y="10"/>
                    <a:pt x="308" y="11"/>
                  </a:cubicBezTo>
                  <a:cubicBezTo>
                    <a:pt x="310" y="11"/>
                    <a:pt x="311" y="13"/>
                    <a:pt x="310" y="14"/>
                  </a:cubicBezTo>
                  <a:lnTo>
                    <a:pt x="310" y="14"/>
                  </a:lnTo>
                  <a:cubicBezTo>
                    <a:pt x="310" y="16"/>
                    <a:pt x="308" y="17"/>
                    <a:pt x="306" y="16"/>
                  </a:cubicBezTo>
                  <a:cubicBezTo>
                    <a:pt x="305" y="16"/>
                    <a:pt x="304" y="14"/>
                    <a:pt x="304" y="12"/>
                  </a:cubicBezTo>
                  <a:close/>
                  <a:moveTo>
                    <a:pt x="311" y="2"/>
                  </a:moveTo>
                  <a:lnTo>
                    <a:pt x="311" y="2"/>
                  </a:lnTo>
                  <a:cubicBezTo>
                    <a:pt x="312" y="0"/>
                    <a:pt x="313" y="0"/>
                    <a:pt x="315" y="0"/>
                  </a:cubicBezTo>
                  <a:cubicBezTo>
                    <a:pt x="317" y="1"/>
                    <a:pt x="318" y="2"/>
                    <a:pt x="317" y="4"/>
                  </a:cubicBezTo>
                  <a:lnTo>
                    <a:pt x="317" y="4"/>
                  </a:lnTo>
                  <a:cubicBezTo>
                    <a:pt x="316" y="6"/>
                    <a:pt x="315" y="7"/>
                    <a:pt x="313" y="6"/>
                  </a:cubicBezTo>
                  <a:cubicBezTo>
                    <a:pt x="311" y="5"/>
                    <a:pt x="311" y="4"/>
                    <a:pt x="311" y="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427" name="Group 121"/>
            <p:cNvGrpSpPr>
              <a:grpSpLocks/>
            </p:cNvGrpSpPr>
            <p:nvPr/>
          </p:nvGrpSpPr>
          <p:grpSpPr bwMode="auto">
            <a:xfrm>
              <a:off x="4979988" y="4498975"/>
              <a:ext cx="885825" cy="1023938"/>
              <a:chOff x="3137" y="2834"/>
              <a:chExt cx="558" cy="645"/>
            </a:xfrm>
          </p:grpSpPr>
          <p:grpSp>
            <p:nvGrpSpPr>
              <p:cNvPr id="52429" name="Group 93"/>
              <p:cNvGrpSpPr>
                <a:grpSpLocks/>
              </p:cNvGrpSpPr>
              <p:nvPr/>
            </p:nvGrpSpPr>
            <p:grpSpPr bwMode="auto">
              <a:xfrm>
                <a:off x="3137" y="2834"/>
                <a:ext cx="32" cy="19"/>
                <a:chOff x="3137" y="2834"/>
                <a:chExt cx="32" cy="19"/>
              </a:xfrm>
            </p:grpSpPr>
            <p:sp>
              <p:nvSpPr>
                <p:cNvPr id="52457" name="Freeform 91"/>
                <p:cNvSpPr>
                  <a:spLocks/>
                </p:cNvSpPr>
                <p:nvPr/>
              </p:nvSpPr>
              <p:spPr bwMode="auto">
                <a:xfrm>
                  <a:off x="3137" y="2834"/>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8" name="Freeform 92"/>
                <p:cNvSpPr>
                  <a:spLocks/>
                </p:cNvSpPr>
                <p:nvPr/>
              </p:nvSpPr>
              <p:spPr bwMode="auto">
                <a:xfrm>
                  <a:off x="3137" y="2834"/>
                  <a:ext cx="32" cy="19"/>
                </a:xfrm>
                <a:custGeom>
                  <a:avLst/>
                  <a:gdLst>
                    <a:gd name="T0" fmla="*/ 32 w 32"/>
                    <a:gd name="T1" fmla="*/ 10 h 19"/>
                    <a:gd name="T2" fmla="*/ 16 w 32"/>
                    <a:gd name="T3" fmla="*/ 0 h 19"/>
                    <a:gd name="T4" fmla="*/ 1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4"/>
                        <a:pt x="25" y="0"/>
                        <a:pt x="16" y="0"/>
                      </a:cubicBezTo>
                      <a:cubicBezTo>
                        <a:pt x="7" y="0"/>
                        <a:pt x="0" y="4"/>
                        <a:pt x="1" y="10"/>
                      </a:cubicBezTo>
                      <a:cubicBezTo>
                        <a:pt x="1" y="15"/>
                        <a:pt x="7" y="19"/>
                        <a:pt x="16" y="19"/>
                      </a:cubicBezTo>
                      <a:cubicBezTo>
                        <a:pt x="25" y="18"/>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0" name="Group 96"/>
              <p:cNvGrpSpPr>
                <a:grpSpLocks/>
              </p:cNvGrpSpPr>
              <p:nvPr/>
            </p:nvGrpSpPr>
            <p:grpSpPr bwMode="auto">
              <a:xfrm>
                <a:off x="3445" y="2899"/>
                <a:ext cx="33" cy="19"/>
                <a:chOff x="3445" y="2899"/>
                <a:chExt cx="33" cy="19"/>
              </a:xfrm>
            </p:grpSpPr>
            <p:sp>
              <p:nvSpPr>
                <p:cNvPr id="52455" name="Freeform 94"/>
                <p:cNvSpPr>
                  <a:spLocks/>
                </p:cNvSpPr>
                <p:nvPr/>
              </p:nvSpPr>
              <p:spPr bwMode="auto">
                <a:xfrm>
                  <a:off x="3445" y="2899"/>
                  <a:ext cx="33"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1"/>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6" name="Freeform 95"/>
                <p:cNvSpPr>
                  <a:spLocks/>
                </p:cNvSpPr>
                <p:nvPr/>
              </p:nvSpPr>
              <p:spPr bwMode="auto">
                <a:xfrm>
                  <a:off x="3445" y="2899"/>
                  <a:ext cx="33" cy="19"/>
                </a:xfrm>
                <a:custGeom>
                  <a:avLst/>
                  <a:gdLst>
                    <a:gd name="T0" fmla="*/ 33 w 33"/>
                    <a:gd name="T1" fmla="*/ 10 h 19"/>
                    <a:gd name="T2" fmla="*/ 16 w 33"/>
                    <a:gd name="T3" fmla="*/ 0 h 19"/>
                    <a:gd name="T4" fmla="*/ 0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6" y="0"/>
                      </a:cubicBezTo>
                      <a:cubicBezTo>
                        <a:pt x="7" y="1"/>
                        <a:pt x="0" y="5"/>
                        <a:pt x="0" y="10"/>
                      </a:cubicBezTo>
                      <a:cubicBezTo>
                        <a:pt x="0" y="15"/>
                        <a:pt x="8" y="19"/>
                        <a:pt x="17" y="19"/>
                      </a:cubicBezTo>
                      <a:cubicBezTo>
                        <a:pt x="25"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1" name="Group 99"/>
              <p:cNvGrpSpPr>
                <a:grpSpLocks/>
              </p:cNvGrpSpPr>
              <p:nvPr/>
            </p:nvGrpSpPr>
            <p:grpSpPr bwMode="auto">
              <a:xfrm>
                <a:off x="3559" y="2978"/>
                <a:ext cx="32" cy="19"/>
                <a:chOff x="3559" y="2978"/>
                <a:chExt cx="32" cy="19"/>
              </a:xfrm>
            </p:grpSpPr>
            <p:sp>
              <p:nvSpPr>
                <p:cNvPr id="52453" name="Freeform 97"/>
                <p:cNvSpPr>
                  <a:spLocks/>
                </p:cNvSpPr>
                <p:nvPr/>
              </p:nvSpPr>
              <p:spPr bwMode="auto">
                <a:xfrm>
                  <a:off x="3559" y="2978"/>
                  <a:ext cx="32"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4" name="Freeform 98"/>
                <p:cNvSpPr>
                  <a:spLocks/>
                </p:cNvSpPr>
                <p:nvPr/>
              </p:nvSpPr>
              <p:spPr bwMode="auto">
                <a:xfrm>
                  <a:off x="3559" y="2978"/>
                  <a:ext cx="32" cy="19"/>
                </a:xfrm>
                <a:custGeom>
                  <a:avLst/>
                  <a:gdLst>
                    <a:gd name="T0" fmla="*/ 32 w 32"/>
                    <a:gd name="T1" fmla="*/ 9 h 19"/>
                    <a:gd name="T2" fmla="*/ 16 w 32"/>
                    <a:gd name="T3" fmla="*/ 0 h 19"/>
                    <a:gd name="T4" fmla="*/ 0 w 32"/>
                    <a:gd name="T5" fmla="*/ 9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5"/>
                        <a:pt x="8" y="19"/>
                        <a:pt x="17" y="19"/>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2" name="Group 102"/>
              <p:cNvGrpSpPr>
                <a:grpSpLocks/>
              </p:cNvGrpSpPr>
              <p:nvPr/>
            </p:nvGrpSpPr>
            <p:grpSpPr bwMode="auto">
              <a:xfrm>
                <a:off x="3642" y="3071"/>
                <a:ext cx="32" cy="18"/>
                <a:chOff x="3642" y="3071"/>
                <a:chExt cx="32" cy="18"/>
              </a:xfrm>
            </p:grpSpPr>
            <p:sp>
              <p:nvSpPr>
                <p:cNvPr id="52451" name="Freeform 100"/>
                <p:cNvSpPr>
                  <a:spLocks/>
                </p:cNvSpPr>
                <p:nvPr/>
              </p:nvSpPr>
              <p:spPr bwMode="auto">
                <a:xfrm>
                  <a:off x="3642" y="3071"/>
                  <a:ext cx="32" cy="18"/>
                </a:xfrm>
                <a:custGeom>
                  <a:avLst/>
                  <a:gdLst>
                    <a:gd name="T0" fmla="*/ 43 w 43"/>
                    <a:gd name="T1" fmla="*/ 14 h 28"/>
                    <a:gd name="T2" fmla="*/ 22 w 43"/>
                    <a:gd name="T3" fmla="*/ 0 h 28"/>
                    <a:gd name="T4" fmla="*/ 0 w 43"/>
                    <a:gd name="T5" fmla="*/ 15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5"/>
                      </a:cubicBezTo>
                      <a:cubicBezTo>
                        <a:pt x="1"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2" name="Freeform 101"/>
                <p:cNvSpPr>
                  <a:spLocks/>
                </p:cNvSpPr>
                <p:nvPr/>
              </p:nvSpPr>
              <p:spPr bwMode="auto">
                <a:xfrm>
                  <a:off x="3642" y="3071"/>
                  <a:ext cx="32" cy="18"/>
                </a:xfrm>
                <a:custGeom>
                  <a:avLst/>
                  <a:gdLst>
                    <a:gd name="T0" fmla="*/ 32 w 32"/>
                    <a:gd name="T1" fmla="*/ 9 h 18"/>
                    <a:gd name="T2" fmla="*/ 16 w 32"/>
                    <a:gd name="T3" fmla="*/ 0 h 18"/>
                    <a:gd name="T4" fmla="*/ 0 w 32"/>
                    <a:gd name="T5" fmla="*/ 10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10"/>
                      </a:cubicBezTo>
                      <a:cubicBezTo>
                        <a:pt x="1"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3" name="Group 105"/>
              <p:cNvGrpSpPr>
                <a:grpSpLocks/>
              </p:cNvGrpSpPr>
              <p:nvPr/>
            </p:nvGrpSpPr>
            <p:grpSpPr bwMode="auto">
              <a:xfrm>
                <a:off x="3662" y="3169"/>
                <a:ext cx="33" cy="19"/>
                <a:chOff x="3662" y="3169"/>
                <a:chExt cx="33" cy="19"/>
              </a:xfrm>
            </p:grpSpPr>
            <p:sp>
              <p:nvSpPr>
                <p:cNvPr id="52449" name="Freeform 103"/>
                <p:cNvSpPr>
                  <a:spLocks/>
                </p:cNvSpPr>
                <p:nvPr/>
              </p:nvSpPr>
              <p:spPr bwMode="auto">
                <a:xfrm>
                  <a:off x="3662" y="3169"/>
                  <a:ext cx="33"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0" name="Freeform 104"/>
                <p:cNvSpPr>
                  <a:spLocks/>
                </p:cNvSpPr>
                <p:nvPr/>
              </p:nvSpPr>
              <p:spPr bwMode="auto">
                <a:xfrm>
                  <a:off x="3662" y="3169"/>
                  <a:ext cx="33" cy="19"/>
                </a:xfrm>
                <a:custGeom>
                  <a:avLst/>
                  <a:gdLst>
                    <a:gd name="T0" fmla="*/ 33 w 33"/>
                    <a:gd name="T1" fmla="*/ 10 h 19"/>
                    <a:gd name="T2" fmla="*/ 17 w 33"/>
                    <a:gd name="T3" fmla="*/ 0 h 19"/>
                    <a:gd name="T4" fmla="*/ 1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7" y="0"/>
                      </a:cubicBezTo>
                      <a:cubicBezTo>
                        <a:pt x="8" y="0"/>
                        <a:pt x="0" y="5"/>
                        <a:pt x="1" y="10"/>
                      </a:cubicBezTo>
                      <a:cubicBezTo>
                        <a:pt x="1" y="15"/>
                        <a:pt x="8" y="19"/>
                        <a:pt x="17" y="19"/>
                      </a:cubicBezTo>
                      <a:cubicBezTo>
                        <a:pt x="26"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4" name="Group 108"/>
              <p:cNvGrpSpPr>
                <a:grpSpLocks/>
              </p:cNvGrpSpPr>
              <p:nvPr/>
            </p:nvGrpSpPr>
            <p:grpSpPr bwMode="auto">
              <a:xfrm>
                <a:off x="3639" y="3253"/>
                <a:ext cx="32" cy="19"/>
                <a:chOff x="3639" y="3253"/>
                <a:chExt cx="32" cy="19"/>
              </a:xfrm>
            </p:grpSpPr>
            <p:sp>
              <p:nvSpPr>
                <p:cNvPr id="52447" name="Freeform 106"/>
                <p:cNvSpPr>
                  <a:spLocks/>
                </p:cNvSpPr>
                <p:nvPr/>
              </p:nvSpPr>
              <p:spPr bwMode="auto">
                <a:xfrm>
                  <a:off x="3639" y="3253"/>
                  <a:ext cx="32" cy="19"/>
                </a:xfrm>
                <a:custGeom>
                  <a:avLst/>
                  <a:gdLst>
                    <a:gd name="T0" fmla="*/ 43 w 43"/>
                    <a:gd name="T1" fmla="*/ 14 h 29"/>
                    <a:gd name="T2" fmla="*/ 21 w 43"/>
                    <a:gd name="T3" fmla="*/ 1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7"/>
                        <a:pt x="33" y="0"/>
                        <a:pt x="21" y="1"/>
                      </a:cubicBezTo>
                      <a:cubicBezTo>
                        <a:pt x="10" y="1"/>
                        <a:pt x="0" y="7"/>
                        <a:pt x="0" y="15"/>
                      </a:cubicBezTo>
                      <a:cubicBezTo>
                        <a:pt x="0" y="23"/>
                        <a:pt x="10" y="29"/>
                        <a:pt x="22" y="29"/>
                      </a:cubicBezTo>
                      <a:cubicBezTo>
                        <a:pt x="34"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8" name="Freeform 107"/>
                <p:cNvSpPr>
                  <a:spLocks/>
                </p:cNvSpPr>
                <p:nvPr/>
              </p:nvSpPr>
              <p:spPr bwMode="auto">
                <a:xfrm>
                  <a:off x="3639" y="3253"/>
                  <a:ext cx="32" cy="19"/>
                </a:xfrm>
                <a:custGeom>
                  <a:avLst/>
                  <a:gdLst>
                    <a:gd name="T0" fmla="*/ 32 w 32"/>
                    <a:gd name="T1" fmla="*/ 9 h 19"/>
                    <a:gd name="T2" fmla="*/ 16 w 32"/>
                    <a:gd name="T3" fmla="*/ 1 h 19"/>
                    <a:gd name="T4" fmla="*/ 0 w 32"/>
                    <a:gd name="T5" fmla="*/ 10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5"/>
                        <a:pt x="25" y="0"/>
                        <a:pt x="16" y="1"/>
                      </a:cubicBezTo>
                      <a:cubicBezTo>
                        <a:pt x="7" y="1"/>
                        <a:pt x="0" y="5"/>
                        <a:pt x="0" y="10"/>
                      </a:cubicBezTo>
                      <a:cubicBezTo>
                        <a:pt x="0" y="15"/>
                        <a:pt x="7" y="19"/>
                        <a:pt x="16" y="19"/>
                      </a:cubicBezTo>
                      <a:cubicBezTo>
                        <a:pt x="25" y="19"/>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5" name="Group 111"/>
              <p:cNvGrpSpPr>
                <a:grpSpLocks/>
              </p:cNvGrpSpPr>
              <p:nvPr/>
            </p:nvGrpSpPr>
            <p:grpSpPr bwMode="auto">
              <a:xfrm>
                <a:off x="3577" y="3342"/>
                <a:ext cx="33" cy="18"/>
                <a:chOff x="3577" y="3342"/>
                <a:chExt cx="33" cy="18"/>
              </a:xfrm>
            </p:grpSpPr>
            <p:sp>
              <p:nvSpPr>
                <p:cNvPr id="52445" name="Freeform 109"/>
                <p:cNvSpPr>
                  <a:spLocks/>
                </p:cNvSpPr>
                <p:nvPr/>
              </p:nvSpPr>
              <p:spPr bwMode="auto">
                <a:xfrm>
                  <a:off x="3577" y="3342"/>
                  <a:ext cx="33" cy="18"/>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2"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6" name="Freeform 110"/>
                <p:cNvSpPr>
                  <a:spLocks/>
                </p:cNvSpPr>
                <p:nvPr/>
              </p:nvSpPr>
              <p:spPr bwMode="auto">
                <a:xfrm>
                  <a:off x="3577" y="3342"/>
                  <a:ext cx="33" cy="18"/>
                </a:xfrm>
                <a:custGeom>
                  <a:avLst/>
                  <a:gdLst>
                    <a:gd name="T0" fmla="*/ 33 w 33"/>
                    <a:gd name="T1" fmla="*/ 9 h 18"/>
                    <a:gd name="T2" fmla="*/ 16 w 33"/>
                    <a:gd name="T3" fmla="*/ 0 h 18"/>
                    <a:gd name="T4" fmla="*/ 0 w 33"/>
                    <a:gd name="T5" fmla="*/ 9 h 18"/>
                    <a:gd name="T6" fmla="*/ 17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4"/>
                        <a:pt x="25" y="0"/>
                        <a:pt x="16" y="0"/>
                      </a:cubicBezTo>
                      <a:cubicBezTo>
                        <a:pt x="7" y="0"/>
                        <a:pt x="0" y="4"/>
                        <a:pt x="0" y="9"/>
                      </a:cubicBezTo>
                      <a:cubicBezTo>
                        <a:pt x="0" y="14"/>
                        <a:pt x="8" y="18"/>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6" name="Group 114"/>
              <p:cNvGrpSpPr>
                <a:grpSpLocks/>
              </p:cNvGrpSpPr>
              <p:nvPr/>
            </p:nvGrpSpPr>
            <p:grpSpPr bwMode="auto">
              <a:xfrm>
                <a:off x="3472" y="3419"/>
                <a:ext cx="32" cy="18"/>
                <a:chOff x="3472" y="3419"/>
                <a:chExt cx="32" cy="18"/>
              </a:xfrm>
            </p:grpSpPr>
            <p:sp>
              <p:nvSpPr>
                <p:cNvPr id="52443" name="Freeform 112"/>
                <p:cNvSpPr>
                  <a:spLocks/>
                </p:cNvSpPr>
                <p:nvPr/>
              </p:nvSpPr>
              <p:spPr bwMode="auto">
                <a:xfrm>
                  <a:off x="3472" y="341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4" name="Freeform 113"/>
                <p:cNvSpPr>
                  <a:spLocks/>
                </p:cNvSpPr>
                <p:nvPr/>
              </p:nvSpPr>
              <p:spPr bwMode="auto">
                <a:xfrm>
                  <a:off x="3472" y="3419"/>
                  <a:ext cx="32" cy="18"/>
                </a:xfrm>
                <a:custGeom>
                  <a:avLst/>
                  <a:gdLst>
                    <a:gd name="T0" fmla="*/ 32 w 32"/>
                    <a:gd name="T1" fmla="*/ 9 h 18"/>
                    <a:gd name="T2" fmla="*/ 16 w 32"/>
                    <a:gd name="T3" fmla="*/ 0 h 18"/>
                    <a:gd name="T4" fmla="*/ 0 w 32"/>
                    <a:gd name="T5" fmla="*/ 9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9"/>
                      </a:cubicBezTo>
                      <a:cubicBezTo>
                        <a:pt x="0"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7" name="Group 117"/>
              <p:cNvGrpSpPr>
                <a:grpSpLocks/>
              </p:cNvGrpSpPr>
              <p:nvPr/>
            </p:nvGrpSpPr>
            <p:grpSpPr bwMode="auto">
              <a:xfrm>
                <a:off x="3348" y="3459"/>
                <a:ext cx="32" cy="20"/>
                <a:chOff x="3348" y="3459"/>
                <a:chExt cx="32" cy="20"/>
              </a:xfrm>
            </p:grpSpPr>
            <p:sp>
              <p:nvSpPr>
                <p:cNvPr id="52441" name="Freeform 115"/>
                <p:cNvSpPr>
                  <a:spLocks/>
                </p:cNvSpPr>
                <p:nvPr/>
              </p:nvSpPr>
              <p:spPr bwMode="auto">
                <a:xfrm>
                  <a:off x="3348" y="345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1"/>
                        <a:pt x="0" y="7"/>
                        <a:pt x="0" y="15"/>
                      </a:cubicBezTo>
                      <a:cubicBezTo>
                        <a:pt x="0" y="23"/>
                        <a:pt x="10"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2" name="Freeform 116"/>
                <p:cNvSpPr>
                  <a:spLocks/>
                </p:cNvSpPr>
                <p:nvPr/>
              </p:nvSpPr>
              <p:spPr bwMode="auto">
                <a:xfrm>
                  <a:off x="3348" y="3459"/>
                  <a:ext cx="32" cy="20"/>
                </a:xfrm>
                <a:custGeom>
                  <a:avLst/>
                  <a:gdLst>
                    <a:gd name="T0" fmla="*/ 31 w 32"/>
                    <a:gd name="T1" fmla="*/ 10 h 20"/>
                    <a:gd name="T2" fmla="*/ 15 w 32"/>
                    <a:gd name="T3" fmla="*/ 0 h 20"/>
                    <a:gd name="T4" fmla="*/ 0 w 32"/>
                    <a:gd name="T5" fmla="*/ 10 h 20"/>
                    <a:gd name="T6" fmla="*/ 15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4" y="0"/>
                        <a:pt x="15" y="0"/>
                      </a:cubicBezTo>
                      <a:cubicBezTo>
                        <a:pt x="6" y="1"/>
                        <a:pt x="0" y="5"/>
                        <a:pt x="0" y="10"/>
                      </a:cubicBezTo>
                      <a:cubicBezTo>
                        <a:pt x="0" y="15"/>
                        <a:pt x="7" y="20"/>
                        <a:pt x="15" y="20"/>
                      </a:cubicBezTo>
                      <a:cubicBezTo>
                        <a:pt x="24"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8" name="Group 120"/>
              <p:cNvGrpSpPr>
                <a:grpSpLocks/>
              </p:cNvGrpSpPr>
              <p:nvPr/>
            </p:nvGrpSpPr>
            <p:grpSpPr bwMode="auto">
              <a:xfrm>
                <a:off x="3289" y="2868"/>
                <a:ext cx="31" cy="19"/>
                <a:chOff x="3289" y="2868"/>
                <a:chExt cx="31" cy="19"/>
              </a:xfrm>
            </p:grpSpPr>
            <p:sp>
              <p:nvSpPr>
                <p:cNvPr id="52439" name="Freeform 118"/>
                <p:cNvSpPr>
                  <a:spLocks/>
                </p:cNvSpPr>
                <p:nvPr/>
              </p:nvSpPr>
              <p:spPr bwMode="auto">
                <a:xfrm>
                  <a:off x="3289" y="2868"/>
                  <a:ext cx="31" cy="19"/>
                </a:xfrm>
                <a:custGeom>
                  <a:avLst/>
                  <a:gdLst>
                    <a:gd name="T0" fmla="*/ 41 w 41"/>
                    <a:gd name="T1" fmla="*/ 15 h 30"/>
                    <a:gd name="T2" fmla="*/ 20 w 41"/>
                    <a:gd name="T3" fmla="*/ 0 h 30"/>
                    <a:gd name="T4" fmla="*/ 0 w 41"/>
                    <a:gd name="T5" fmla="*/ 15 h 30"/>
                    <a:gd name="T6" fmla="*/ 21 w 41"/>
                    <a:gd name="T7" fmla="*/ 3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7"/>
                        <a:pt x="32" y="0"/>
                        <a:pt x="20" y="0"/>
                      </a:cubicBezTo>
                      <a:cubicBezTo>
                        <a:pt x="9" y="1"/>
                        <a:pt x="0" y="7"/>
                        <a:pt x="0" y="15"/>
                      </a:cubicBezTo>
                      <a:cubicBezTo>
                        <a:pt x="0" y="23"/>
                        <a:pt x="9" y="30"/>
                        <a:pt x="21" y="30"/>
                      </a:cubicBezTo>
                      <a:cubicBezTo>
                        <a:pt x="32" y="29"/>
                        <a:pt x="41" y="23"/>
                        <a:pt x="41"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0" name="Freeform 119"/>
                <p:cNvSpPr>
                  <a:spLocks/>
                </p:cNvSpPr>
                <p:nvPr/>
              </p:nvSpPr>
              <p:spPr bwMode="auto">
                <a:xfrm>
                  <a:off x="3289" y="2868"/>
                  <a:ext cx="31" cy="19"/>
                </a:xfrm>
                <a:custGeom>
                  <a:avLst/>
                  <a:gdLst>
                    <a:gd name="T0" fmla="*/ 31 w 31"/>
                    <a:gd name="T1" fmla="*/ 9 h 19"/>
                    <a:gd name="T2" fmla="*/ 15 w 31"/>
                    <a:gd name="T3" fmla="*/ 0 h 19"/>
                    <a:gd name="T4" fmla="*/ 0 w 31"/>
                    <a:gd name="T5" fmla="*/ 9 h 19"/>
                    <a:gd name="T6" fmla="*/ 16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1" y="4"/>
                        <a:pt x="24" y="0"/>
                        <a:pt x="15" y="0"/>
                      </a:cubicBezTo>
                      <a:cubicBezTo>
                        <a:pt x="7" y="0"/>
                        <a:pt x="0" y="4"/>
                        <a:pt x="0" y="9"/>
                      </a:cubicBezTo>
                      <a:cubicBezTo>
                        <a:pt x="0" y="15"/>
                        <a:pt x="7" y="19"/>
                        <a:pt x="16" y="19"/>
                      </a:cubicBezTo>
                      <a:cubicBezTo>
                        <a:pt x="24" y="18"/>
                        <a:pt x="31" y="15"/>
                        <a:pt x="3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428" name="Freeform 122"/>
            <p:cNvSpPr>
              <a:spLocks noEditPoints="1"/>
            </p:cNvSpPr>
            <p:nvPr/>
          </p:nvSpPr>
          <p:spPr bwMode="auto">
            <a:xfrm>
              <a:off x="3354388" y="4495800"/>
              <a:ext cx="2506663" cy="1114425"/>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2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5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7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8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9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3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3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1"/>
                    <a:pt x="2094" y="561"/>
                  </a:cubicBezTo>
                  <a:cubicBezTo>
                    <a:pt x="2092" y="561"/>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3"/>
                    <a:pt x="2095" y="523"/>
                  </a:cubicBezTo>
                  <a:cubicBezTo>
                    <a:pt x="2093" y="523"/>
                    <a:pt x="2091" y="522"/>
                    <a:pt x="2091" y="521"/>
                  </a:cubicBezTo>
                  <a:close/>
                  <a:moveTo>
                    <a:pt x="2090" y="508"/>
                  </a:moveTo>
                  <a:lnTo>
                    <a:pt x="2090" y="508"/>
                  </a:lnTo>
                  <a:cubicBezTo>
                    <a:pt x="2090" y="507"/>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9"/>
                    <a:pt x="2089" y="498"/>
                    <a:pt x="2088" y="496"/>
                  </a:cubicBezTo>
                  <a:close/>
                  <a:moveTo>
                    <a:pt x="2086" y="484"/>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4"/>
                  </a:cubicBezTo>
                  <a:close/>
                  <a:moveTo>
                    <a:pt x="2083" y="471"/>
                  </a:moveTo>
                  <a:lnTo>
                    <a:pt x="2083" y="471"/>
                  </a:lnTo>
                  <a:cubicBezTo>
                    <a:pt x="2083" y="470"/>
                    <a:pt x="2084" y="468"/>
                    <a:pt x="2086" y="468"/>
                  </a:cubicBezTo>
                  <a:cubicBezTo>
                    <a:pt x="2087" y="467"/>
                    <a:pt x="2089" y="468"/>
                    <a:pt x="2089" y="470"/>
                  </a:cubicBezTo>
                  <a:lnTo>
                    <a:pt x="2089" y="470"/>
                  </a:lnTo>
                  <a:cubicBezTo>
                    <a:pt x="2090" y="471"/>
                    <a:pt x="2089" y="473"/>
                    <a:pt x="2087" y="474"/>
                  </a:cubicBezTo>
                  <a:cubicBezTo>
                    <a:pt x="2085" y="474"/>
                    <a:pt x="2084" y="473"/>
                    <a:pt x="2083" y="471"/>
                  </a:cubicBezTo>
                  <a:close/>
                  <a:moveTo>
                    <a:pt x="2080" y="459"/>
                  </a:moveTo>
                  <a:lnTo>
                    <a:pt x="2080" y="459"/>
                  </a:lnTo>
                  <a:cubicBezTo>
                    <a:pt x="2080" y="458"/>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4"/>
                    <a:pt x="2082" y="445"/>
                  </a:cubicBezTo>
                  <a:lnTo>
                    <a:pt x="2082" y="445"/>
                  </a:lnTo>
                  <a:cubicBezTo>
                    <a:pt x="2083" y="447"/>
                    <a:pt x="2083" y="449"/>
                    <a:pt x="2081" y="449"/>
                  </a:cubicBezTo>
                  <a:cubicBezTo>
                    <a:pt x="2079" y="450"/>
                    <a:pt x="2078" y="449"/>
                    <a:pt x="2077" y="448"/>
                  </a:cubicBezTo>
                  <a:close/>
                  <a:moveTo>
                    <a:pt x="2073" y="436"/>
                  </a:moveTo>
                  <a:lnTo>
                    <a:pt x="2073" y="436"/>
                  </a:lnTo>
                  <a:cubicBezTo>
                    <a:pt x="2072" y="435"/>
                    <a:pt x="2072" y="433"/>
                    <a:pt x="2074" y="432"/>
                  </a:cubicBezTo>
                  <a:cubicBezTo>
                    <a:pt x="2076" y="431"/>
                    <a:pt x="2077" y="432"/>
                    <a:pt x="2078" y="433"/>
                  </a:cubicBezTo>
                  <a:lnTo>
                    <a:pt x="2078" y="433"/>
                  </a:lnTo>
                  <a:cubicBezTo>
                    <a:pt x="2079" y="435"/>
                    <a:pt x="2078" y="437"/>
                    <a:pt x="2077" y="438"/>
                  </a:cubicBezTo>
                  <a:cubicBezTo>
                    <a:pt x="2075" y="438"/>
                    <a:pt x="2073" y="438"/>
                    <a:pt x="2073" y="436"/>
                  </a:cubicBezTo>
                  <a:close/>
                  <a:moveTo>
                    <a:pt x="2068" y="425"/>
                  </a:moveTo>
                  <a:lnTo>
                    <a:pt x="2068" y="425"/>
                  </a:lnTo>
                  <a:cubicBezTo>
                    <a:pt x="2067" y="423"/>
                    <a:pt x="2068" y="421"/>
                    <a:pt x="2069" y="420"/>
                  </a:cubicBezTo>
                  <a:cubicBezTo>
                    <a:pt x="2071" y="420"/>
                    <a:pt x="2073" y="420"/>
                    <a:pt x="2074" y="421"/>
                  </a:cubicBezTo>
                  <a:lnTo>
                    <a:pt x="2074" y="421"/>
                  </a:lnTo>
                  <a:cubicBezTo>
                    <a:pt x="2074" y="423"/>
                    <a:pt x="2074" y="425"/>
                    <a:pt x="2073" y="426"/>
                  </a:cubicBezTo>
                  <a:cubicBezTo>
                    <a:pt x="2071" y="427"/>
                    <a:pt x="2069" y="426"/>
                    <a:pt x="2068" y="425"/>
                  </a:cubicBezTo>
                  <a:close/>
                  <a:moveTo>
                    <a:pt x="2063" y="413"/>
                  </a:moveTo>
                  <a:lnTo>
                    <a:pt x="2063" y="413"/>
                  </a:lnTo>
                  <a:cubicBezTo>
                    <a:pt x="2062" y="412"/>
                    <a:pt x="2063" y="410"/>
                    <a:pt x="2064" y="409"/>
                  </a:cubicBezTo>
                  <a:cubicBezTo>
                    <a:pt x="2065" y="408"/>
                    <a:pt x="2067" y="409"/>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1"/>
                    <a:pt x="2057" y="399"/>
                    <a:pt x="2059" y="398"/>
                  </a:cubicBezTo>
                  <a:cubicBezTo>
                    <a:pt x="2060" y="397"/>
                    <a:pt x="2062" y="397"/>
                    <a:pt x="2063" y="399"/>
                  </a:cubicBezTo>
                  <a:lnTo>
                    <a:pt x="2063" y="399"/>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3"/>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70"/>
                  </a:moveTo>
                  <a:lnTo>
                    <a:pt x="2039" y="370"/>
                  </a:lnTo>
                  <a:cubicBezTo>
                    <a:pt x="2038" y="368"/>
                    <a:pt x="2039" y="366"/>
                    <a:pt x="2040" y="365"/>
                  </a:cubicBezTo>
                  <a:cubicBezTo>
                    <a:pt x="2041" y="364"/>
                    <a:pt x="2043" y="365"/>
                    <a:pt x="2044" y="366"/>
                  </a:cubicBezTo>
                  <a:lnTo>
                    <a:pt x="2044" y="366"/>
                  </a:lnTo>
                  <a:cubicBezTo>
                    <a:pt x="2045" y="368"/>
                    <a:pt x="2045" y="370"/>
                    <a:pt x="2043" y="370"/>
                  </a:cubicBezTo>
                  <a:cubicBezTo>
                    <a:pt x="2042" y="371"/>
                    <a:pt x="2040" y="371"/>
                    <a:pt x="2039" y="370"/>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1"/>
                    <a:pt x="2032" y="359"/>
                  </a:cubicBezTo>
                  <a:close/>
                  <a:moveTo>
                    <a:pt x="2025" y="349"/>
                  </a:moveTo>
                  <a:lnTo>
                    <a:pt x="2025" y="349"/>
                  </a:lnTo>
                  <a:cubicBezTo>
                    <a:pt x="2024" y="347"/>
                    <a:pt x="2025" y="345"/>
                    <a:pt x="2026" y="345"/>
                  </a:cubicBezTo>
                  <a:cubicBezTo>
                    <a:pt x="2027" y="344"/>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8"/>
                    <a:pt x="2017" y="336"/>
                    <a:pt x="2018" y="335"/>
                  </a:cubicBezTo>
                  <a:cubicBezTo>
                    <a:pt x="2020" y="334"/>
                    <a:pt x="2022" y="334"/>
                    <a:pt x="2023" y="336"/>
                  </a:cubicBezTo>
                  <a:lnTo>
                    <a:pt x="2023" y="336"/>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1"/>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8"/>
                    <a:pt x="1994" y="306"/>
                  </a:cubicBezTo>
                  <a:cubicBezTo>
                    <a:pt x="1995" y="305"/>
                    <a:pt x="1997" y="305"/>
                    <a:pt x="1998" y="306"/>
                  </a:cubicBezTo>
                  <a:lnTo>
                    <a:pt x="1998" y="306"/>
                  </a:lnTo>
                  <a:cubicBezTo>
                    <a:pt x="1999" y="308"/>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3"/>
                  </a:moveTo>
                  <a:lnTo>
                    <a:pt x="1977" y="293"/>
                  </a:lnTo>
                  <a:cubicBezTo>
                    <a:pt x="1975" y="291"/>
                    <a:pt x="1975" y="289"/>
                    <a:pt x="1977" y="288"/>
                  </a:cubicBezTo>
                  <a:cubicBezTo>
                    <a:pt x="1978" y="287"/>
                    <a:pt x="1980" y="287"/>
                    <a:pt x="1981" y="288"/>
                  </a:cubicBezTo>
                  <a:lnTo>
                    <a:pt x="1981" y="288"/>
                  </a:lnTo>
                  <a:cubicBezTo>
                    <a:pt x="1982" y="289"/>
                    <a:pt x="1982" y="291"/>
                    <a:pt x="1981" y="293"/>
                  </a:cubicBezTo>
                  <a:cubicBezTo>
                    <a:pt x="1980" y="294"/>
                    <a:pt x="1978" y="294"/>
                    <a:pt x="1977" y="293"/>
                  </a:cubicBezTo>
                  <a:close/>
                  <a:moveTo>
                    <a:pt x="1968" y="284"/>
                  </a:moveTo>
                  <a:lnTo>
                    <a:pt x="1968" y="284"/>
                  </a:lnTo>
                  <a:cubicBezTo>
                    <a:pt x="1966" y="283"/>
                    <a:pt x="1966" y="281"/>
                    <a:pt x="1968" y="279"/>
                  </a:cubicBezTo>
                  <a:cubicBezTo>
                    <a:pt x="1969" y="278"/>
                    <a:pt x="1971" y="278"/>
                    <a:pt x="1972" y="279"/>
                  </a:cubicBezTo>
                  <a:lnTo>
                    <a:pt x="1972" y="279"/>
                  </a:lnTo>
                  <a:cubicBezTo>
                    <a:pt x="1973" y="281"/>
                    <a:pt x="1973" y="283"/>
                    <a:pt x="1972" y="284"/>
                  </a:cubicBezTo>
                  <a:cubicBezTo>
                    <a:pt x="1971" y="285"/>
                    <a:pt x="1969" y="285"/>
                    <a:pt x="1968" y="284"/>
                  </a:cubicBezTo>
                  <a:close/>
                  <a:moveTo>
                    <a:pt x="1959" y="275"/>
                  </a:moveTo>
                  <a:lnTo>
                    <a:pt x="1959" y="275"/>
                  </a:lnTo>
                  <a:cubicBezTo>
                    <a:pt x="1957" y="274"/>
                    <a:pt x="1957" y="272"/>
                    <a:pt x="1959" y="271"/>
                  </a:cubicBezTo>
                  <a:cubicBezTo>
                    <a:pt x="1960" y="270"/>
                    <a:pt x="1962" y="270"/>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3"/>
                  </a:cubicBezTo>
                  <a:cubicBezTo>
                    <a:pt x="1950" y="261"/>
                    <a:pt x="1952" y="261"/>
                    <a:pt x="1954" y="263"/>
                  </a:cubicBezTo>
                  <a:lnTo>
                    <a:pt x="1954" y="263"/>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8"/>
                    <a:pt x="1923" y="237"/>
                    <a:pt x="1924" y="238"/>
                  </a:cubicBezTo>
                  <a:lnTo>
                    <a:pt x="1924" y="238"/>
                  </a:lnTo>
                  <a:cubicBezTo>
                    <a:pt x="1926" y="239"/>
                    <a:pt x="1926" y="241"/>
                    <a:pt x="1925" y="243"/>
                  </a:cubicBezTo>
                  <a:cubicBezTo>
                    <a:pt x="1924" y="244"/>
                    <a:pt x="1922" y="244"/>
                    <a:pt x="1921" y="243"/>
                  </a:cubicBezTo>
                  <a:close/>
                  <a:moveTo>
                    <a:pt x="1911" y="236"/>
                  </a:moveTo>
                  <a:lnTo>
                    <a:pt x="1911" y="236"/>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7"/>
                    <a:pt x="1911" y="236"/>
                  </a:cubicBezTo>
                  <a:close/>
                  <a:moveTo>
                    <a:pt x="1901" y="228"/>
                  </a:moveTo>
                  <a:lnTo>
                    <a:pt x="1901" y="228"/>
                  </a:lnTo>
                  <a:cubicBezTo>
                    <a:pt x="1899" y="227"/>
                    <a:pt x="1899" y="225"/>
                    <a:pt x="1900" y="224"/>
                  </a:cubicBezTo>
                  <a:cubicBezTo>
                    <a:pt x="1901" y="223"/>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10"/>
                  </a:cubicBezTo>
                  <a:cubicBezTo>
                    <a:pt x="1881" y="208"/>
                    <a:pt x="1882" y="208"/>
                    <a:pt x="1884" y="209"/>
                  </a:cubicBezTo>
                  <a:lnTo>
                    <a:pt x="1884" y="209"/>
                  </a:lnTo>
                  <a:cubicBezTo>
                    <a:pt x="1885" y="210"/>
                    <a:pt x="1886" y="212"/>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5"/>
                    <a:pt x="1861" y="194"/>
                    <a:pt x="1863" y="195"/>
                  </a:cubicBezTo>
                  <a:lnTo>
                    <a:pt x="1863" y="195"/>
                  </a:lnTo>
                  <a:cubicBezTo>
                    <a:pt x="1864" y="196"/>
                    <a:pt x="1865" y="198"/>
                    <a:pt x="1864" y="199"/>
                  </a:cubicBezTo>
                  <a:cubicBezTo>
                    <a:pt x="1863" y="201"/>
                    <a:pt x="1861" y="201"/>
                    <a:pt x="1859" y="200"/>
                  </a:cubicBezTo>
                  <a:close/>
                  <a:moveTo>
                    <a:pt x="1849" y="194"/>
                  </a:moveTo>
                  <a:lnTo>
                    <a:pt x="1849" y="194"/>
                  </a:lnTo>
                  <a:cubicBezTo>
                    <a:pt x="1847" y="193"/>
                    <a:pt x="1847" y="191"/>
                    <a:pt x="1848" y="189"/>
                  </a:cubicBezTo>
                  <a:cubicBezTo>
                    <a:pt x="1849" y="188"/>
                    <a:pt x="1851" y="187"/>
                    <a:pt x="1852" y="188"/>
                  </a:cubicBezTo>
                  <a:lnTo>
                    <a:pt x="1852" y="188"/>
                  </a:lnTo>
                  <a:cubicBezTo>
                    <a:pt x="1854" y="189"/>
                    <a:pt x="1854" y="191"/>
                    <a:pt x="1853" y="193"/>
                  </a:cubicBezTo>
                  <a:cubicBezTo>
                    <a:pt x="1852" y="194"/>
                    <a:pt x="1850" y="195"/>
                    <a:pt x="1849" y="194"/>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7"/>
                  </a:cubicBezTo>
                  <a:cubicBezTo>
                    <a:pt x="1827" y="175"/>
                    <a:pt x="1829" y="175"/>
                    <a:pt x="1831" y="176"/>
                  </a:cubicBezTo>
                  <a:lnTo>
                    <a:pt x="1831" y="176"/>
                  </a:lnTo>
                  <a:cubicBezTo>
                    <a:pt x="1832" y="177"/>
                    <a:pt x="1833" y="179"/>
                    <a:pt x="1832" y="180"/>
                  </a:cubicBezTo>
                  <a:cubicBezTo>
                    <a:pt x="1831" y="181"/>
                    <a:pt x="1829" y="182"/>
                    <a:pt x="1827" y="181"/>
                  </a:cubicBezTo>
                  <a:close/>
                  <a:moveTo>
                    <a:pt x="1817" y="175"/>
                  </a:moveTo>
                  <a:lnTo>
                    <a:pt x="1817" y="175"/>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6"/>
                    <a:pt x="1817" y="175"/>
                  </a:cubicBezTo>
                  <a:close/>
                  <a:moveTo>
                    <a:pt x="1805" y="169"/>
                  </a:moveTo>
                  <a:lnTo>
                    <a:pt x="1805" y="169"/>
                  </a:lnTo>
                  <a:cubicBezTo>
                    <a:pt x="1804" y="168"/>
                    <a:pt x="1804" y="166"/>
                    <a:pt x="1805" y="164"/>
                  </a:cubicBezTo>
                  <a:cubicBezTo>
                    <a:pt x="1806" y="163"/>
                    <a:pt x="1807" y="163"/>
                    <a:pt x="1809" y="164"/>
                  </a:cubicBezTo>
                  <a:lnTo>
                    <a:pt x="1809" y="164"/>
                  </a:lnTo>
                  <a:cubicBezTo>
                    <a:pt x="1810" y="165"/>
                    <a:pt x="1811" y="166"/>
                    <a:pt x="1810" y="168"/>
                  </a:cubicBezTo>
                  <a:cubicBezTo>
                    <a:pt x="1809" y="169"/>
                    <a:pt x="1807" y="170"/>
                    <a:pt x="1805" y="169"/>
                  </a:cubicBezTo>
                  <a:close/>
                  <a:moveTo>
                    <a:pt x="1794" y="163"/>
                  </a:moveTo>
                  <a:lnTo>
                    <a:pt x="1794" y="163"/>
                  </a:lnTo>
                  <a:cubicBezTo>
                    <a:pt x="1793" y="162"/>
                    <a:pt x="1793" y="160"/>
                    <a:pt x="1794" y="159"/>
                  </a:cubicBezTo>
                  <a:cubicBezTo>
                    <a:pt x="1795" y="157"/>
                    <a:pt x="1796" y="157"/>
                    <a:pt x="1798" y="158"/>
                  </a:cubicBezTo>
                  <a:lnTo>
                    <a:pt x="1798" y="158"/>
                  </a:lnTo>
                  <a:cubicBezTo>
                    <a:pt x="1799" y="159"/>
                    <a:pt x="1800" y="161"/>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8"/>
                    <a:pt x="1785" y="158"/>
                    <a:pt x="1783" y="157"/>
                  </a:cubicBezTo>
                  <a:close/>
                  <a:moveTo>
                    <a:pt x="1772" y="152"/>
                  </a:moveTo>
                  <a:lnTo>
                    <a:pt x="1772" y="152"/>
                  </a:lnTo>
                  <a:cubicBezTo>
                    <a:pt x="1771" y="151"/>
                    <a:pt x="1770" y="149"/>
                    <a:pt x="1771" y="147"/>
                  </a:cubicBezTo>
                  <a:cubicBezTo>
                    <a:pt x="1772" y="146"/>
                    <a:pt x="1774" y="145"/>
                    <a:pt x="1776" y="146"/>
                  </a:cubicBezTo>
                  <a:lnTo>
                    <a:pt x="1776" y="146"/>
                  </a:lnTo>
                  <a:cubicBezTo>
                    <a:pt x="1777" y="147"/>
                    <a:pt x="1777" y="149"/>
                    <a:pt x="1776" y="151"/>
                  </a:cubicBezTo>
                  <a:cubicBezTo>
                    <a:pt x="1776" y="152"/>
                    <a:pt x="1774" y="152"/>
                    <a:pt x="1772" y="152"/>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5"/>
                    <a:pt x="1753" y="135"/>
                  </a:cubicBezTo>
                  <a:lnTo>
                    <a:pt x="1753" y="135"/>
                  </a:lnTo>
                  <a:cubicBezTo>
                    <a:pt x="1755" y="136"/>
                    <a:pt x="1755" y="138"/>
                    <a:pt x="1754" y="140"/>
                  </a:cubicBezTo>
                  <a:cubicBezTo>
                    <a:pt x="1753" y="141"/>
                    <a:pt x="1751" y="142"/>
                    <a:pt x="1750" y="141"/>
                  </a:cubicBezTo>
                  <a:close/>
                  <a:moveTo>
                    <a:pt x="1738" y="136"/>
                  </a:moveTo>
                  <a:lnTo>
                    <a:pt x="1738" y="136"/>
                  </a:lnTo>
                  <a:cubicBezTo>
                    <a:pt x="1737" y="135"/>
                    <a:pt x="1736" y="133"/>
                    <a:pt x="1737" y="131"/>
                  </a:cubicBezTo>
                  <a:cubicBezTo>
                    <a:pt x="1738" y="130"/>
                    <a:pt x="1740" y="129"/>
                    <a:pt x="1742" y="130"/>
                  </a:cubicBezTo>
                  <a:lnTo>
                    <a:pt x="1742" y="130"/>
                  </a:lnTo>
                  <a:cubicBezTo>
                    <a:pt x="1743" y="131"/>
                    <a:pt x="1744" y="133"/>
                    <a:pt x="1743" y="135"/>
                  </a:cubicBezTo>
                  <a:cubicBezTo>
                    <a:pt x="1742" y="136"/>
                    <a:pt x="1740" y="136"/>
                    <a:pt x="1738" y="136"/>
                  </a:cubicBezTo>
                  <a:close/>
                  <a:moveTo>
                    <a:pt x="1727" y="131"/>
                  </a:moveTo>
                  <a:lnTo>
                    <a:pt x="1727" y="131"/>
                  </a:lnTo>
                  <a:cubicBezTo>
                    <a:pt x="1725" y="130"/>
                    <a:pt x="1725" y="128"/>
                    <a:pt x="1726" y="126"/>
                  </a:cubicBezTo>
                  <a:cubicBezTo>
                    <a:pt x="1727" y="125"/>
                    <a:pt x="1729" y="124"/>
                    <a:pt x="1730" y="125"/>
                  </a:cubicBezTo>
                  <a:lnTo>
                    <a:pt x="1730" y="125"/>
                  </a:lnTo>
                  <a:cubicBezTo>
                    <a:pt x="1732" y="126"/>
                    <a:pt x="1732" y="128"/>
                    <a:pt x="1731" y="130"/>
                  </a:cubicBezTo>
                  <a:cubicBezTo>
                    <a:pt x="1730" y="131"/>
                    <a:pt x="1728" y="131"/>
                    <a:pt x="1727" y="131"/>
                  </a:cubicBezTo>
                  <a:close/>
                  <a:moveTo>
                    <a:pt x="1715" y="126"/>
                  </a:moveTo>
                  <a:lnTo>
                    <a:pt x="1715" y="126"/>
                  </a:lnTo>
                  <a:cubicBezTo>
                    <a:pt x="1714" y="125"/>
                    <a:pt x="1713" y="123"/>
                    <a:pt x="1714" y="121"/>
                  </a:cubicBezTo>
                  <a:cubicBezTo>
                    <a:pt x="1715" y="120"/>
                    <a:pt x="1717" y="119"/>
                    <a:pt x="1719" y="120"/>
                  </a:cubicBezTo>
                  <a:lnTo>
                    <a:pt x="1719" y="120"/>
                  </a:lnTo>
                  <a:cubicBezTo>
                    <a:pt x="1720" y="121"/>
                    <a:pt x="1721" y="123"/>
                    <a:pt x="1720" y="125"/>
                  </a:cubicBezTo>
                  <a:cubicBezTo>
                    <a:pt x="1719" y="126"/>
                    <a:pt x="1717" y="126"/>
                    <a:pt x="1715" y="126"/>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2"/>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7"/>
                    <a:pt x="1694" y="117"/>
                    <a:pt x="1692" y="116"/>
                  </a:cubicBezTo>
                  <a:close/>
                  <a:moveTo>
                    <a:pt x="1681" y="111"/>
                  </a:moveTo>
                  <a:lnTo>
                    <a:pt x="1681" y="111"/>
                  </a:lnTo>
                  <a:cubicBezTo>
                    <a:pt x="1679" y="110"/>
                    <a:pt x="1679" y="109"/>
                    <a:pt x="1680" y="107"/>
                  </a:cubicBezTo>
                  <a:cubicBezTo>
                    <a:pt x="1681" y="106"/>
                    <a:pt x="1683" y="105"/>
                    <a:pt x="1684" y="106"/>
                  </a:cubicBezTo>
                  <a:lnTo>
                    <a:pt x="1684" y="106"/>
                  </a:lnTo>
                  <a:cubicBezTo>
                    <a:pt x="1685" y="107"/>
                    <a:pt x="1686" y="109"/>
                    <a:pt x="1685" y="111"/>
                  </a:cubicBezTo>
                  <a:cubicBezTo>
                    <a:pt x="1684" y="112"/>
                    <a:pt x="1682" y="112"/>
                    <a:pt x="1681" y="111"/>
                  </a:cubicBezTo>
                  <a:close/>
                  <a:moveTo>
                    <a:pt x="1669" y="107"/>
                  </a:moveTo>
                  <a:lnTo>
                    <a:pt x="1669" y="107"/>
                  </a:lnTo>
                  <a:cubicBezTo>
                    <a:pt x="1667" y="106"/>
                    <a:pt x="1667" y="104"/>
                    <a:pt x="1668" y="103"/>
                  </a:cubicBezTo>
                  <a:cubicBezTo>
                    <a:pt x="1669" y="101"/>
                    <a:pt x="1671" y="101"/>
                    <a:pt x="1672" y="102"/>
                  </a:cubicBezTo>
                  <a:lnTo>
                    <a:pt x="1672" y="102"/>
                  </a:lnTo>
                  <a:cubicBezTo>
                    <a:pt x="1674" y="103"/>
                    <a:pt x="1674" y="105"/>
                    <a:pt x="1673" y="106"/>
                  </a:cubicBezTo>
                  <a:cubicBezTo>
                    <a:pt x="1672" y="107"/>
                    <a:pt x="1670" y="108"/>
                    <a:pt x="1669" y="107"/>
                  </a:cubicBezTo>
                  <a:close/>
                  <a:moveTo>
                    <a:pt x="1657" y="103"/>
                  </a:moveTo>
                  <a:lnTo>
                    <a:pt x="1657" y="103"/>
                  </a:lnTo>
                  <a:cubicBezTo>
                    <a:pt x="1656" y="102"/>
                    <a:pt x="1655" y="100"/>
                    <a:pt x="1656" y="99"/>
                  </a:cubicBezTo>
                  <a:cubicBezTo>
                    <a:pt x="1657" y="97"/>
                    <a:pt x="1659" y="96"/>
                    <a:pt x="1660" y="97"/>
                  </a:cubicBezTo>
                  <a:lnTo>
                    <a:pt x="1660" y="97"/>
                  </a:lnTo>
                  <a:cubicBezTo>
                    <a:pt x="1662" y="98"/>
                    <a:pt x="1662" y="100"/>
                    <a:pt x="1662" y="101"/>
                  </a:cubicBezTo>
                  <a:cubicBezTo>
                    <a:pt x="1661" y="103"/>
                    <a:pt x="1659" y="104"/>
                    <a:pt x="1657" y="103"/>
                  </a:cubicBezTo>
                  <a:close/>
                  <a:moveTo>
                    <a:pt x="1646" y="99"/>
                  </a:moveTo>
                  <a:lnTo>
                    <a:pt x="1646" y="99"/>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9"/>
                  </a:cubicBezTo>
                  <a:close/>
                  <a:moveTo>
                    <a:pt x="1634" y="94"/>
                  </a:moveTo>
                  <a:lnTo>
                    <a:pt x="1634" y="94"/>
                  </a:lnTo>
                  <a:cubicBezTo>
                    <a:pt x="1632" y="94"/>
                    <a:pt x="1632" y="92"/>
                    <a:pt x="1632" y="90"/>
                  </a:cubicBezTo>
                  <a:cubicBezTo>
                    <a:pt x="1633" y="89"/>
                    <a:pt x="1635" y="88"/>
                    <a:pt x="1637" y="89"/>
                  </a:cubicBezTo>
                  <a:lnTo>
                    <a:pt x="1637" y="89"/>
                  </a:lnTo>
                  <a:cubicBezTo>
                    <a:pt x="1638" y="90"/>
                    <a:pt x="1639" y="91"/>
                    <a:pt x="1638" y="93"/>
                  </a:cubicBezTo>
                  <a:cubicBezTo>
                    <a:pt x="1637" y="95"/>
                    <a:pt x="1635" y="95"/>
                    <a:pt x="1634" y="94"/>
                  </a:cubicBezTo>
                  <a:close/>
                  <a:moveTo>
                    <a:pt x="1623" y="91"/>
                  </a:moveTo>
                  <a:lnTo>
                    <a:pt x="1623" y="91"/>
                  </a:lnTo>
                  <a:cubicBezTo>
                    <a:pt x="1621" y="90"/>
                    <a:pt x="1620" y="88"/>
                    <a:pt x="1620" y="87"/>
                  </a:cubicBezTo>
                  <a:cubicBezTo>
                    <a:pt x="1621" y="85"/>
                    <a:pt x="1623" y="84"/>
                    <a:pt x="1624" y="85"/>
                  </a:cubicBezTo>
                  <a:lnTo>
                    <a:pt x="1624" y="85"/>
                  </a:lnTo>
                  <a:cubicBezTo>
                    <a:pt x="1626" y="85"/>
                    <a:pt x="1627" y="87"/>
                    <a:pt x="1627" y="88"/>
                  </a:cubicBezTo>
                  <a:cubicBezTo>
                    <a:pt x="1626" y="90"/>
                    <a:pt x="1624" y="91"/>
                    <a:pt x="1623" y="91"/>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3"/>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4"/>
                    <a:pt x="1591" y="75"/>
                    <a:pt x="1591" y="77"/>
                  </a:cubicBezTo>
                  <a:cubicBezTo>
                    <a:pt x="1590" y="79"/>
                    <a:pt x="1589" y="80"/>
                    <a:pt x="1587" y="79"/>
                  </a:cubicBezTo>
                  <a:close/>
                  <a:moveTo>
                    <a:pt x="1575" y="76"/>
                  </a:moveTo>
                  <a:lnTo>
                    <a:pt x="1575" y="76"/>
                  </a:lnTo>
                  <a:cubicBezTo>
                    <a:pt x="1573" y="75"/>
                    <a:pt x="1572" y="74"/>
                    <a:pt x="1573" y="72"/>
                  </a:cubicBezTo>
                  <a:cubicBezTo>
                    <a:pt x="1573" y="70"/>
                    <a:pt x="1575" y="69"/>
                    <a:pt x="1576" y="70"/>
                  </a:cubicBezTo>
                  <a:lnTo>
                    <a:pt x="1576" y="70"/>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7"/>
                    <a:pt x="1567" y="68"/>
                    <a:pt x="1567" y="70"/>
                  </a:cubicBezTo>
                  <a:cubicBezTo>
                    <a:pt x="1566" y="72"/>
                    <a:pt x="1565" y="73"/>
                    <a:pt x="1563" y="72"/>
                  </a:cubicBezTo>
                  <a:close/>
                  <a:moveTo>
                    <a:pt x="1551" y="69"/>
                  </a:moveTo>
                  <a:lnTo>
                    <a:pt x="1551" y="69"/>
                  </a:lnTo>
                  <a:cubicBezTo>
                    <a:pt x="1549" y="68"/>
                    <a:pt x="1548" y="67"/>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2"/>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4"/>
                    <a:pt x="1519" y="55"/>
                    <a:pt x="1518" y="57"/>
                  </a:cubicBezTo>
                  <a:cubicBezTo>
                    <a:pt x="1518" y="59"/>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6"/>
                    <a:pt x="1504" y="57"/>
                    <a:pt x="1503" y="56"/>
                  </a:cubicBezTo>
                  <a:close/>
                  <a:moveTo>
                    <a:pt x="1490" y="53"/>
                  </a:moveTo>
                  <a:lnTo>
                    <a:pt x="1490" y="53"/>
                  </a:lnTo>
                  <a:cubicBezTo>
                    <a:pt x="1489" y="53"/>
                    <a:pt x="1488" y="51"/>
                    <a:pt x="1488" y="49"/>
                  </a:cubicBezTo>
                  <a:cubicBezTo>
                    <a:pt x="1489" y="48"/>
                    <a:pt x="1490" y="47"/>
                    <a:pt x="1492" y="47"/>
                  </a:cubicBezTo>
                  <a:lnTo>
                    <a:pt x="1492" y="47"/>
                  </a:lnTo>
                  <a:cubicBezTo>
                    <a:pt x="1494" y="48"/>
                    <a:pt x="1495" y="49"/>
                    <a:pt x="1494" y="51"/>
                  </a:cubicBezTo>
                  <a:cubicBezTo>
                    <a:pt x="1494" y="53"/>
                    <a:pt x="1492" y="54"/>
                    <a:pt x="1490" y="53"/>
                  </a:cubicBezTo>
                  <a:close/>
                  <a:moveTo>
                    <a:pt x="1478" y="51"/>
                  </a:moveTo>
                  <a:lnTo>
                    <a:pt x="1478" y="51"/>
                  </a:lnTo>
                  <a:cubicBezTo>
                    <a:pt x="1476" y="50"/>
                    <a:pt x="1475" y="48"/>
                    <a:pt x="1476" y="47"/>
                  </a:cubicBezTo>
                  <a:cubicBezTo>
                    <a:pt x="1476" y="45"/>
                    <a:pt x="1478" y="44"/>
                    <a:pt x="1480" y="44"/>
                  </a:cubicBezTo>
                  <a:lnTo>
                    <a:pt x="1480" y="44"/>
                  </a:lnTo>
                  <a:cubicBezTo>
                    <a:pt x="1481" y="45"/>
                    <a:pt x="1482" y="47"/>
                    <a:pt x="1482" y="48"/>
                  </a:cubicBezTo>
                  <a:cubicBezTo>
                    <a:pt x="1482" y="50"/>
                    <a:pt x="1480" y="51"/>
                    <a:pt x="1478" y="51"/>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6"/>
                  </a:cubicBezTo>
                  <a:cubicBezTo>
                    <a:pt x="1469" y="47"/>
                    <a:pt x="1468" y="48"/>
                    <a:pt x="1466" y="48"/>
                  </a:cubicBezTo>
                  <a:close/>
                  <a:moveTo>
                    <a:pt x="1454" y="45"/>
                  </a:moveTo>
                  <a:lnTo>
                    <a:pt x="1454" y="45"/>
                  </a:lnTo>
                  <a:cubicBezTo>
                    <a:pt x="1452" y="45"/>
                    <a:pt x="1451" y="43"/>
                    <a:pt x="1451" y="41"/>
                  </a:cubicBezTo>
                  <a:cubicBezTo>
                    <a:pt x="1452" y="40"/>
                    <a:pt x="1454" y="39"/>
                    <a:pt x="1455" y="39"/>
                  </a:cubicBezTo>
                  <a:lnTo>
                    <a:pt x="1455" y="39"/>
                  </a:lnTo>
                  <a:cubicBezTo>
                    <a:pt x="1457" y="39"/>
                    <a:pt x="1458" y="41"/>
                    <a:pt x="1458" y="43"/>
                  </a:cubicBezTo>
                  <a:cubicBezTo>
                    <a:pt x="1457" y="44"/>
                    <a:pt x="1455" y="46"/>
                    <a:pt x="1454" y="45"/>
                  </a:cubicBezTo>
                  <a:close/>
                  <a:moveTo>
                    <a:pt x="1441" y="43"/>
                  </a:moveTo>
                  <a:lnTo>
                    <a:pt x="1441" y="43"/>
                  </a:lnTo>
                  <a:cubicBezTo>
                    <a:pt x="1440" y="42"/>
                    <a:pt x="1439" y="40"/>
                    <a:pt x="1439" y="39"/>
                  </a:cubicBezTo>
                  <a:cubicBezTo>
                    <a:pt x="1440" y="37"/>
                    <a:pt x="1441" y="36"/>
                    <a:pt x="1443" y="37"/>
                  </a:cubicBezTo>
                  <a:lnTo>
                    <a:pt x="1443" y="37"/>
                  </a:lnTo>
                  <a:cubicBezTo>
                    <a:pt x="1445" y="37"/>
                    <a:pt x="1446" y="39"/>
                    <a:pt x="1445" y="40"/>
                  </a:cubicBezTo>
                  <a:cubicBezTo>
                    <a:pt x="1445" y="42"/>
                    <a:pt x="1443" y="43"/>
                    <a:pt x="1441" y="43"/>
                  </a:cubicBezTo>
                  <a:close/>
                  <a:moveTo>
                    <a:pt x="1429" y="40"/>
                  </a:moveTo>
                  <a:lnTo>
                    <a:pt x="1429" y="40"/>
                  </a:lnTo>
                  <a:cubicBezTo>
                    <a:pt x="1428" y="40"/>
                    <a:pt x="1427" y="38"/>
                    <a:pt x="1427" y="36"/>
                  </a:cubicBezTo>
                  <a:cubicBezTo>
                    <a:pt x="1427" y="35"/>
                    <a:pt x="1429" y="34"/>
                    <a:pt x="1431" y="34"/>
                  </a:cubicBezTo>
                  <a:lnTo>
                    <a:pt x="1431" y="34"/>
                  </a:lnTo>
                  <a:cubicBezTo>
                    <a:pt x="1432" y="35"/>
                    <a:pt x="1433" y="36"/>
                    <a:pt x="1433" y="38"/>
                  </a:cubicBezTo>
                  <a:cubicBezTo>
                    <a:pt x="1433" y="40"/>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6"/>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2"/>
                    <a:pt x="1408" y="33"/>
                  </a:cubicBezTo>
                  <a:cubicBezTo>
                    <a:pt x="1408" y="35"/>
                    <a:pt x="1406" y="36"/>
                    <a:pt x="1405" y="35"/>
                  </a:cubicBezTo>
                  <a:close/>
                  <a:moveTo>
                    <a:pt x="1392" y="33"/>
                  </a:moveTo>
                  <a:lnTo>
                    <a:pt x="1392" y="33"/>
                  </a:lnTo>
                  <a:cubicBezTo>
                    <a:pt x="1391" y="33"/>
                    <a:pt x="1390" y="31"/>
                    <a:pt x="1390" y="30"/>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8"/>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6"/>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4"/>
                  </a:cubicBezTo>
                  <a:cubicBezTo>
                    <a:pt x="1353" y="22"/>
                    <a:pt x="1355" y="21"/>
                    <a:pt x="1357" y="21"/>
                  </a:cubicBezTo>
                  <a:lnTo>
                    <a:pt x="1357" y="21"/>
                  </a:lnTo>
                  <a:cubicBezTo>
                    <a:pt x="1358" y="22"/>
                    <a:pt x="1359" y="23"/>
                    <a:pt x="1359" y="25"/>
                  </a:cubicBezTo>
                  <a:cubicBezTo>
                    <a:pt x="1359" y="27"/>
                    <a:pt x="1357" y="28"/>
                    <a:pt x="1355" y="27"/>
                  </a:cubicBezTo>
                  <a:close/>
                  <a:moveTo>
                    <a:pt x="1343" y="26"/>
                  </a:moveTo>
                  <a:lnTo>
                    <a:pt x="1343" y="26"/>
                  </a:lnTo>
                  <a:cubicBezTo>
                    <a:pt x="1341" y="25"/>
                    <a:pt x="1340" y="23"/>
                    <a:pt x="1341" y="22"/>
                  </a:cubicBezTo>
                  <a:cubicBezTo>
                    <a:pt x="1341" y="20"/>
                    <a:pt x="1343" y="19"/>
                    <a:pt x="1344" y="20"/>
                  </a:cubicBezTo>
                  <a:lnTo>
                    <a:pt x="1344" y="20"/>
                  </a:lnTo>
                  <a:cubicBezTo>
                    <a:pt x="1346" y="20"/>
                    <a:pt x="1347" y="22"/>
                    <a:pt x="1347" y="23"/>
                  </a:cubicBezTo>
                  <a:cubicBezTo>
                    <a:pt x="1346" y="25"/>
                    <a:pt x="1345" y="26"/>
                    <a:pt x="1343" y="26"/>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7"/>
                    <a:pt x="1322" y="18"/>
                    <a:pt x="1322" y="20"/>
                  </a:cubicBezTo>
                  <a:cubicBezTo>
                    <a:pt x="1321" y="22"/>
                    <a:pt x="1320" y="23"/>
                    <a:pt x="1318" y="22"/>
                  </a:cubicBezTo>
                  <a:close/>
                  <a:moveTo>
                    <a:pt x="1306" y="21"/>
                  </a:moveTo>
                  <a:lnTo>
                    <a:pt x="1306" y="21"/>
                  </a:lnTo>
                  <a:cubicBezTo>
                    <a:pt x="1304" y="20"/>
                    <a:pt x="1303" y="18"/>
                    <a:pt x="1303" y="17"/>
                  </a:cubicBezTo>
                  <a:cubicBezTo>
                    <a:pt x="1304" y="15"/>
                    <a:pt x="1306" y="14"/>
                    <a:pt x="1307" y="15"/>
                  </a:cubicBezTo>
                  <a:lnTo>
                    <a:pt x="1307" y="15"/>
                  </a:lnTo>
                  <a:cubicBezTo>
                    <a:pt x="1309" y="15"/>
                    <a:pt x="1310" y="17"/>
                    <a:pt x="1310" y="18"/>
                  </a:cubicBezTo>
                  <a:cubicBezTo>
                    <a:pt x="1309" y="20"/>
                    <a:pt x="1307" y="21"/>
                    <a:pt x="1306" y="21"/>
                  </a:cubicBezTo>
                  <a:close/>
                  <a:moveTo>
                    <a:pt x="1293" y="19"/>
                  </a:moveTo>
                  <a:lnTo>
                    <a:pt x="1293" y="19"/>
                  </a:lnTo>
                  <a:cubicBezTo>
                    <a:pt x="1292" y="19"/>
                    <a:pt x="1291" y="17"/>
                    <a:pt x="1291" y="15"/>
                  </a:cubicBezTo>
                  <a:cubicBezTo>
                    <a:pt x="1291" y="14"/>
                    <a:pt x="1293" y="13"/>
                    <a:pt x="1295" y="13"/>
                  </a:cubicBezTo>
                  <a:lnTo>
                    <a:pt x="1295" y="13"/>
                  </a:lnTo>
                  <a:cubicBezTo>
                    <a:pt x="1296" y="14"/>
                    <a:pt x="1298" y="15"/>
                    <a:pt x="1297" y="17"/>
                  </a:cubicBezTo>
                  <a:cubicBezTo>
                    <a:pt x="1297" y="19"/>
                    <a:pt x="1295" y="20"/>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6"/>
                  </a:cubicBezTo>
                  <a:cubicBezTo>
                    <a:pt x="1284" y="17"/>
                    <a:pt x="1283" y="18"/>
                    <a:pt x="1281" y="18"/>
                  </a:cubicBezTo>
                  <a:close/>
                  <a:moveTo>
                    <a:pt x="1268" y="17"/>
                  </a:moveTo>
                  <a:lnTo>
                    <a:pt x="1268" y="16"/>
                  </a:lnTo>
                  <a:cubicBezTo>
                    <a:pt x="1267" y="16"/>
                    <a:pt x="1266" y="14"/>
                    <a:pt x="1266" y="13"/>
                  </a:cubicBezTo>
                  <a:cubicBezTo>
                    <a:pt x="1267" y="11"/>
                    <a:pt x="1268" y="10"/>
                    <a:pt x="1270" y="10"/>
                  </a:cubicBezTo>
                  <a:lnTo>
                    <a:pt x="1270" y="10"/>
                  </a:lnTo>
                  <a:cubicBezTo>
                    <a:pt x="1272" y="11"/>
                    <a:pt x="1273" y="13"/>
                    <a:pt x="1272" y="14"/>
                  </a:cubicBezTo>
                  <a:cubicBezTo>
                    <a:pt x="1272" y="16"/>
                    <a:pt x="1270" y="17"/>
                    <a:pt x="1268" y="17"/>
                  </a:cubicBezTo>
                  <a:close/>
                  <a:moveTo>
                    <a:pt x="1256" y="15"/>
                  </a:moveTo>
                  <a:lnTo>
                    <a:pt x="1256" y="15"/>
                  </a:lnTo>
                  <a:cubicBezTo>
                    <a:pt x="1254" y="15"/>
                    <a:pt x="1253" y="13"/>
                    <a:pt x="1254" y="11"/>
                  </a:cubicBezTo>
                  <a:cubicBezTo>
                    <a:pt x="1254" y="10"/>
                    <a:pt x="1256" y="9"/>
                    <a:pt x="1258" y="9"/>
                  </a:cubicBezTo>
                  <a:lnTo>
                    <a:pt x="1258" y="9"/>
                  </a:lnTo>
                  <a:cubicBezTo>
                    <a:pt x="1259" y="10"/>
                    <a:pt x="1260" y="11"/>
                    <a:pt x="1260" y="13"/>
                  </a:cubicBezTo>
                  <a:cubicBezTo>
                    <a:pt x="1259" y="15"/>
                    <a:pt x="1258" y="16"/>
                    <a:pt x="1256" y="15"/>
                  </a:cubicBezTo>
                  <a:close/>
                  <a:moveTo>
                    <a:pt x="1244" y="14"/>
                  </a:moveTo>
                  <a:lnTo>
                    <a:pt x="1244" y="14"/>
                  </a:lnTo>
                  <a:cubicBezTo>
                    <a:pt x="1242" y="14"/>
                    <a:pt x="1241" y="12"/>
                    <a:pt x="1241" y="10"/>
                  </a:cubicBezTo>
                  <a:cubicBezTo>
                    <a:pt x="1242" y="9"/>
                    <a:pt x="1243" y="8"/>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8"/>
                    <a:pt x="1231" y="7"/>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7"/>
                    <a:pt x="1218" y="6"/>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6"/>
                    <a:pt x="1206" y="5"/>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5"/>
                    <a:pt x="1198" y="6"/>
                    <a:pt x="1197" y="8"/>
                  </a:cubicBezTo>
                  <a:cubicBezTo>
                    <a:pt x="1197" y="10"/>
                    <a:pt x="1195" y="11"/>
                    <a:pt x="1194" y="10"/>
                  </a:cubicBezTo>
                  <a:close/>
                  <a:moveTo>
                    <a:pt x="1181" y="10"/>
                  </a:moveTo>
                  <a:lnTo>
                    <a:pt x="1181" y="10"/>
                  </a:lnTo>
                  <a:cubicBezTo>
                    <a:pt x="1179" y="9"/>
                    <a:pt x="1178" y="7"/>
                    <a:pt x="1179" y="6"/>
                  </a:cubicBezTo>
                  <a:cubicBezTo>
                    <a:pt x="1179" y="4"/>
                    <a:pt x="1181" y="3"/>
                    <a:pt x="1183" y="4"/>
                  </a:cubicBezTo>
                  <a:lnTo>
                    <a:pt x="1183" y="4"/>
                  </a:lnTo>
                  <a:cubicBezTo>
                    <a:pt x="1184" y="4"/>
                    <a:pt x="1185" y="6"/>
                    <a:pt x="1185" y="7"/>
                  </a:cubicBezTo>
                  <a:cubicBezTo>
                    <a:pt x="1185" y="9"/>
                    <a:pt x="1183" y="10"/>
                    <a:pt x="1181" y="10"/>
                  </a:cubicBezTo>
                  <a:close/>
                  <a:moveTo>
                    <a:pt x="1169" y="9"/>
                  </a:moveTo>
                  <a:lnTo>
                    <a:pt x="1169" y="9"/>
                  </a:lnTo>
                  <a:cubicBezTo>
                    <a:pt x="1167" y="9"/>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5"/>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4"/>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2"/>
                    <a:pt x="1119" y="1"/>
                    <a:pt x="1120" y="1"/>
                  </a:cubicBezTo>
                  <a:lnTo>
                    <a:pt x="1120" y="1"/>
                  </a:lnTo>
                  <a:cubicBezTo>
                    <a:pt x="1122" y="1"/>
                    <a:pt x="1123" y="3"/>
                    <a:pt x="1122" y="5"/>
                  </a:cubicBezTo>
                  <a:cubicBezTo>
                    <a:pt x="1122" y="6"/>
                    <a:pt x="1120" y="7"/>
                    <a:pt x="1119" y="7"/>
                  </a:cubicBezTo>
                  <a:close/>
                  <a:moveTo>
                    <a:pt x="1106" y="7"/>
                  </a:moveTo>
                  <a:lnTo>
                    <a:pt x="1106" y="7"/>
                  </a:lnTo>
                  <a:cubicBezTo>
                    <a:pt x="1105" y="6"/>
                    <a:pt x="1103" y="5"/>
                    <a:pt x="1104" y="3"/>
                  </a:cubicBezTo>
                  <a:cubicBezTo>
                    <a:pt x="1104" y="1"/>
                    <a:pt x="1106" y="0"/>
                    <a:pt x="1108" y="1"/>
                  </a:cubicBezTo>
                  <a:lnTo>
                    <a:pt x="1108" y="1"/>
                  </a:lnTo>
                  <a:cubicBezTo>
                    <a:pt x="1109" y="1"/>
                    <a:pt x="1110" y="3"/>
                    <a:pt x="1110" y="4"/>
                  </a:cubicBezTo>
                  <a:cubicBezTo>
                    <a:pt x="1110" y="6"/>
                    <a:pt x="1108" y="7"/>
                    <a:pt x="1106" y="7"/>
                  </a:cubicBezTo>
                  <a:close/>
                  <a:moveTo>
                    <a:pt x="1094" y="7"/>
                  </a:moveTo>
                  <a:lnTo>
                    <a:pt x="1094" y="7"/>
                  </a:lnTo>
                  <a:cubicBezTo>
                    <a:pt x="1093" y="7"/>
                    <a:pt x="1091" y="5"/>
                    <a:pt x="1091" y="3"/>
                  </a:cubicBezTo>
                  <a:cubicBezTo>
                    <a:pt x="1091" y="2"/>
                    <a:pt x="1093" y="0"/>
                    <a:pt x="1094" y="0"/>
                  </a:cubicBezTo>
                  <a:lnTo>
                    <a:pt x="1094" y="0"/>
                  </a:lnTo>
                  <a:cubicBezTo>
                    <a:pt x="1096" y="0"/>
                    <a:pt x="1098" y="2"/>
                    <a:pt x="1098" y="3"/>
                  </a:cubicBezTo>
                  <a:cubicBezTo>
                    <a:pt x="1098" y="5"/>
                    <a:pt x="1096" y="7"/>
                    <a:pt x="1094" y="7"/>
                  </a:cubicBezTo>
                  <a:close/>
                  <a:moveTo>
                    <a:pt x="1082" y="7"/>
                  </a:moveTo>
                  <a:lnTo>
                    <a:pt x="1082" y="7"/>
                  </a:lnTo>
                  <a:cubicBezTo>
                    <a:pt x="1080" y="7"/>
                    <a:pt x="1079" y="5"/>
                    <a:pt x="1079" y="3"/>
                  </a:cubicBezTo>
                  <a:cubicBezTo>
                    <a:pt x="1079" y="2"/>
                    <a:pt x="1080" y="0"/>
                    <a:pt x="1082" y="0"/>
                  </a:cubicBezTo>
                  <a:lnTo>
                    <a:pt x="1082" y="0"/>
                  </a:lnTo>
                  <a:cubicBezTo>
                    <a:pt x="1084" y="0"/>
                    <a:pt x="1085" y="2"/>
                    <a:pt x="1085" y="3"/>
                  </a:cubicBezTo>
                  <a:cubicBezTo>
                    <a:pt x="1085" y="5"/>
                    <a:pt x="1084" y="7"/>
                    <a:pt x="1082" y="7"/>
                  </a:cubicBezTo>
                  <a:close/>
                  <a:moveTo>
                    <a:pt x="1069" y="7"/>
                  </a:moveTo>
                  <a:lnTo>
                    <a:pt x="1069" y="7"/>
                  </a:lnTo>
                  <a:cubicBezTo>
                    <a:pt x="1068" y="7"/>
                    <a:pt x="1066" y="5"/>
                    <a:pt x="1066" y="3"/>
                  </a:cubicBezTo>
                  <a:cubicBezTo>
                    <a:pt x="1066" y="2"/>
                    <a:pt x="1068" y="0"/>
                    <a:pt x="1069" y="0"/>
                  </a:cubicBezTo>
                  <a:lnTo>
                    <a:pt x="1069" y="0"/>
                  </a:lnTo>
                  <a:cubicBezTo>
                    <a:pt x="1071" y="0"/>
                    <a:pt x="1073" y="2"/>
                    <a:pt x="1073" y="3"/>
                  </a:cubicBezTo>
                  <a:cubicBezTo>
                    <a:pt x="1073" y="5"/>
                    <a:pt x="1071" y="7"/>
                    <a:pt x="1069" y="7"/>
                  </a:cubicBezTo>
                  <a:close/>
                  <a:moveTo>
                    <a:pt x="1057" y="7"/>
                  </a:moveTo>
                  <a:lnTo>
                    <a:pt x="1057" y="7"/>
                  </a:lnTo>
                  <a:cubicBezTo>
                    <a:pt x="1055" y="7"/>
                    <a:pt x="1054" y="5"/>
                    <a:pt x="1054" y="3"/>
                  </a:cubicBezTo>
                  <a:cubicBezTo>
                    <a:pt x="1054" y="2"/>
                    <a:pt x="1055" y="0"/>
                    <a:pt x="1057" y="0"/>
                  </a:cubicBezTo>
                  <a:lnTo>
                    <a:pt x="1057" y="0"/>
                  </a:lnTo>
                  <a:cubicBezTo>
                    <a:pt x="1059" y="0"/>
                    <a:pt x="1060" y="2"/>
                    <a:pt x="1060" y="3"/>
                  </a:cubicBezTo>
                  <a:cubicBezTo>
                    <a:pt x="1060" y="5"/>
                    <a:pt x="1059" y="7"/>
                    <a:pt x="1057" y="7"/>
                  </a:cubicBezTo>
                  <a:close/>
                  <a:moveTo>
                    <a:pt x="1044" y="7"/>
                  </a:moveTo>
                  <a:lnTo>
                    <a:pt x="1044" y="7"/>
                  </a:lnTo>
                  <a:cubicBezTo>
                    <a:pt x="1043" y="7"/>
                    <a:pt x="1041" y="5"/>
                    <a:pt x="1041" y="3"/>
                  </a:cubicBezTo>
                  <a:cubicBezTo>
                    <a:pt x="1041" y="2"/>
                    <a:pt x="1043" y="0"/>
                    <a:pt x="1044" y="0"/>
                  </a:cubicBezTo>
                  <a:lnTo>
                    <a:pt x="1044" y="0"/>
                  </a:lnTo>
                  <a:cubicBezTo>
                    <a:pt x="1046" y="0"/>
                    <a:pt x="1048" y="2"/>
                    <a:pt x="1048" y="3"/>
                  </a:cubicBezTo>
                  <a:cubicBezTo>
                    <a:pt x="1048" y="5"/>
                    <a:pt x="1046" y="7"/>
                    <a:pt x="1044" y="7"/>
                  </a:cubicBezTo>
                  <a:close/>
                  <a:moveTo>
                    <a:pt x="1032" y="7"/>
                  </a:moveTo>
                  <a:lnTo>
                    <a:pt x="1032" y="7"/>
                  </a:lnTo>
                  <a:cubicBezTo>
                    <a:pt x="1030" y="7"/>
                    <a:pt x="1029" y="5"/>
                    <a:pt x="1029" y="4"/>
                  </a:cubicBezTo>
                  <a:cubicBezTo>
                    <a:pt x="1029" y="2"/>
                    <a:pt x="1030" y="1"/>
                    <a:pt x="1032" y="1"/>
                  </a:cubicBezTo>
                  <a:lnTo>
                    <a:pt x="1032" y="1"/>
                  </a:lnTo>
                  <a:cubicBezTo>
                    <a:pt x="1034" y="1"/>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3"/>
                    <a:pt x="1005" y="1"/>
                    <a:pt x="1007" y="1"/>
                  </a:cubicBezTo>
                  <a:lnTo>
                    <a:pt x="1007" y="1"/>
                  </a:lnTo>
                  <a:cubicBezTo>
                    <a:pt x="1009" y="1"/>
                    <a:pt x="1010" y="3"/>
                    <a:pt x="1010" y="4"/>
                  </a:cubicBezTo>
                  <a:cubicBezTo>
                    <a:pt x="1010" y="6"/>
                    <a:pt x="1009" y="7"/>
                    <a:pt x="1007" y="7"/>
                  </a:cubicBezTo>
                  <a:close/>
                  <a:moveTo>
                    <a:pt x="994" y="8"/>
                  </a:moveTo>
                  <a:lnTo>
                    <a:pt x="994" y="8"/>
                  </a:lnTo>
                  <a:cubicBezTo>
                    <a:pt x="993" y="8"/>
                    <a:pt x="991" y="6"/>
                    <a:pt x="991" y="5"/>
                  </a:cubicBezTo>
                  <a:cubicBezTo>
                    <a:pt x="991" y="3"/>
                    <a:pt x="993" y="2"/>
                    <a:pt x="994" y="2"/>
                  </a:cubicBezTo>
                  <a:lnTo>
                    <a:pt x="994" y="2"/>
                  </a:lnTo>
                  <a:cubicBezTo>
                    <a:pt x="996" y="2"/>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8"/>
                    <a:pt x="966" y="6"/>
                  </a:cubicBezTo>
                  <a:cubicBezTo>
                    <a:pt x="966" y="4"/>
                    <a:pt x="968" y="3"/>
                    <a:pt x="969" y="3"/>
                  </a:cubicBezTo>
                  <a:lnTo>
                    <a:pt x="969" y="3"/>
                  </a:lnTo>
                  <a:cubicBezTo>
                    <a:pt x="971" y="3"/>
                    <a:pt x="973" y="4"/>
                    <a:pt x="973" y="6"/>
                  </a:cubicBezTo>
                  <a:cubicBezTo>
                    <a:pt x="973" y="8"/>
                    <a:pt x="971" y="9"/>
                    <a:pt x="969" y="9"/>
                  </a:cubicBezTo>
                  <a:close/>
                  <a:moveTo>
                    <a:pt x="957" y="10"/>
                  </a:moveTo>
                  <a:lnTo>
                    <a:pt x="957" y="10"/>
                  </a:lnTo>
                  <a:cubicBezTo>
                    <a:pt x="955" y="10"/>
                    <a:pt x="954" y="8"/>
                    <a:pt x="954" y="6"/>
                  </a:cubicBezTo>
                  <a:cubicBezTo>
                    <a:pt x="954" y="5"/>
                    <a:pt x="955" y="3"/>
                    <a:pt x="957" y="3"/>
                  </a:cubicBezTo>
                  <a:lnTo>
                    <a:pt x="957" y="3"/>
                  </a:lnTo>
                  <a:cubicBezTo>
                    <a:pt x="959" y="3"/>
                    <a:pt x="960" y="5"/>
                    <a:pt x="960" y="6"/>
                  </a:cubicBezTo>
                  <a:cubicBezTo>
                    <a:pt x="960" y="8"/>
                    <a:pt x="959" y="10"/>
                    <a:pt x="957" y="10"/>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10"/>
                    <a:pt x="929" y="8"/>
                  </a:cubicBezTo>
                  <a:cubicBezTo>
                    <a:pt x="929" y="6"/>
                    <a:pt x="930" y="5"/>
                    <a:pt x="932" y="5"/>
                  </a:cubicBezTo>
                  <a:lnTo>
                    <a:pt x="932" y="5"/>
                  </a:lnTo>
                  <a:cubicBezTo>
                    <a:pt x="934" y="5"/>
                    <a:pt x="935" y="6"/>
                    <a:pt x="935" y="8"/>
                  </a:cubicBezTo>
                  <a:cubicBezTo>
                    <a:pt x="935" y="10"/>
                    <a:pt x="934" y="11"/>
                    <a:pt x="932" y="11"/>
                  </a:cubicBezTo>
                  <a:close/>
                  <a:moveTo>
                    <a:pt x="919" y="12"/>
                  </a:moveTo>
                  <a:lnTo>
                    <a:pt x="919" y="12"/>
                  </a:lnTo>
                  <a:cubicBezTo>
                    <a:pt x="918" y="12"/>
                    <a:pt x="916" y="11"/>
                    <a:pt x="916" y="9"/>
                  </a:cubicBezTo>
                  <a:cubicBezTo>
                    <a:pt x="916" y="7"/>
                    <a:pt x="918" y="6"/>
                    <a:pt x="919" y="6"/>
                  </a:cubicBezTo>
                  <a:lnTo>
                    <a:pt x="919" y="6"/>
                  </a:lnTo>
                  <a:cubicBezTo>
                    <a:pt x="921" y="6"/>
                    <a:pt x="923" y="7"/>
                    <a:pt x="923" y="9"/>
                  </a:cubicBezTo>
                  <a:cubicBezTo>
                    <a:pt x="923" y="11"/>
                    <a:pt x="921" y="12"/>
                    <a:pt x="919" y="12"/>
                  </a:cubicBezTo>
                  <a:close/>
                  <a:moveTo>
                    <a:pt x="907" y="13"/>
                  </a:moveTo>
                  <a:lnTo>
                    <a:pt x="907" y="13"/>
                  </a:lnTo>
                  <a:cubicBezTo>
                    <a:pt x="905" y="13"/>
                    <a:pt x="904" y="12"/>
                    <a:pt x="904" y="10"/>
                  </a:cubicBezTo>
                  <a:cubicBezTo>
                    <a:pt x="904" y="8"/>
                    <a:pt x="905" y="7"/>
                    <a:pt x="907" y="7"/>
                  </a:cubicBezTo>
                  <a:lnTo>
                    <a:pt x="907" y="7"/>
                  </a:lnTo>
                  <a:cubicBezTo>
                    <a:pt x="909" y="7"/>
                    <a:pt x="910" y="8"/>
                    <a:pt x="910" y="10"/>
                  </a:cubicBezTo>
                  <a:cubicBezTo>
                    <a:pt x="910" y="12"/>
                    <a:pt x="909" y="13"/>
                    <a:pt x="907" y="13"/>
                  </a:cubicBezTo>
                  <a:close/>
                  <a:moveTo>
                    <a:pt x="895" y="14"/>
                  </a:moveTo>
                  <a:lnTo>
                    <a:pt x="895" y="14"/>
                  </a:lnTo>
                  <a:cubicBezTo>
                    <a:pt x="893" y="14"/>
                    <a:pt x="891" y="13"/>
                    <a:pt x="891" y="11"/>
                  </a:cubicBezTo>
                  <a:cubicBezTo>
                    <a:pt x="891" y="9"/>
                    <a:pt x="893" y="8"/>
                    <a:pt x="895" y="8"/>
                  </a:cubicBezTo>
                  <a:lnTo>
                    <a:pt x="895" y="8"/>
                  </a:lnTo>
                  <a:cubicBezTo>
                    <a:pt x="896" y="8"/>
                    <a:pt x="898" y="9"/>
                    <a:pt x="898" y="11"/>
                  </a:cubicBezTo>
                  <a:cubicBezTo>
                    <a:pt x="898" y="13"/>
                    <a:pt x="896" y="14"/>
                    <a:pt x="895" y="14"/>
                  </a:cubicBezTo>
                  <a:close/>
                  <a:moveTo>
                    <a:pt x="882" y="15"/>
                  </a:moveTo>
                  <a:lnTo>
                    <a:pt x="882" y="15"/>
                  </a:lnTo>
                  <a:cubicBezTo>
                    <a:pt x="880" y="15"/>
                    <a:pt x="879" y="14"/>
                    <a:pt x="879" y="12"/>
                  </a:cubicBezTo>
                  <a:cubicBezTo>
                    <a:pt x="879" y="10"/>
                    <a:pt x="880" y="9"/>
                    <a:pt x="882" y="9"/>
                  </a:cubicBezTo>
                  <a:lnTo>
                    <a:pt x="882" y="9"/>
                  </a:lnTo>
                  <a:cubicBezTo>
                    <a:pt x="884" y="9"/>
                    <a:pt x="885" y="10"/>
                    <a:pt x="885" y="12"/>
                  </a:cubicBezTo>
                  <a:cubicBezTo>
                    <a:pt x="885" y="14"/>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5"/>
                  </a:cubicBezTo>
                  <a:cubicBezTo>
                    <a:pt x="854" y="13"/>
                    <a:pt x="855" y="11"/>
                    <a:pt x="857" y="11"/>
                  </a:cubicBezTo>
                  <a:lnTo>
                    <a:pt x="857" y="11"/>
                  </a:lnTo>
                  <a:cubicBezTo>
                    <a:pt x="859" y="11"/>
                    <a:pt x="860" y="13"/>
                    <a:pt x="860" y="15"/>
                  </a:cubicBezTo>
                  <a:cubicBezTo>
                    <a:pt x="860" y="16"/>
                    <a:pt x="859" y="18"/>
                    <a:pt x="857" y="18"/>
                  </a:cubicBezTo>
                  <a:close/>
                  <a:moveTo>
                    <a:pt x="845" y="19"/>
                  </a:moveTo>
                  <a:lnTo>
                    <a:pt x="845" y="19"/>
                  </a:lnTo>
                  <a:cubicBezTo>
                    <a:pt x="843" y="19"/>
                    <a:pt x="842" y="18"/>
                    <a:pt x="842" y="16"/>
                  </a:cubicBezTo>
                  <a:cubicBezTo>
                    <a:pt x="842" y="14"/>
                    <a:pt x="843" y="13"/>
                    <a:pt x="845" y="13"/>
                  </a:cubicBezTo>
                  <a:lnTo>
                    <a:pt x="845" y="13"/>
                  </a:lnTo>
                  <a:cubicBezTo>
                    <a:pt x="847" y="13"/>
                    <a:pt x="848" y="14"/>
                    <a:pt x="848" y="16"/>
                  </a:cubicBezTo>
                  <a:cubicBezTo>
                    <a:pt x="848" y="18"/>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1"/>
                    <a:pt x="817" y="19"/>
                  </a:cubicBezTo>
                  <a:cubicBezTo>
                    <a:pt x="817" y="17"/>
                    <a:pt x="818" y="16"/>
                    <a:pt x="820" y="16"/>
                  </a:cubicBezTo>
                  <a:lnTo>
                    <a:pt x="820" y="16"/>
                  </a:lnTo>
                  <a:cubicBezTo>
                    <a:pt x="822" y="16"/>
                    <a:pt x="823" y="17"/>
                    <a:pt x="823" y="19"/>
                  </a:cubicBezTo>
                  <a:cubicBezTo>
                    <a:pt x="823" y="21"/>
                    <a:pt x="822" y="22"/>
                    <a:pt x="820" y="22"/>
                  </a:cubicBezTo>
                  <a:close/>
                  <a:moveTo>
                    <a:pt x="808" y="24"/>
                  </a:moveTo>
                  <a:lnTo>
                    <a:pt x="808" y="24"/>
                  </a:lnTo>
                  <a:cubicBezTo>
                    <a:pt x="806" y="24"/>
                    <a:pt x="804" y="22"/>
                    <a:pt x="804" y="20"/>
                  </a:cubicBezTo>
                  <a:cubicBezTo>
                    <a:pt x="804" y="19"/>
                    <a:pt x="806" y="17"/>
                    <a:pt x="808" y="17"/>
                  </a:cubicBezTo>
                  <a:lnTo>
                    <a:pt x="808" y="17"/>
                  </a:lnTo>
                  <a:cubicBezTo>
                    <a:pt x="809" y="17"/>
                    <a:pt x="811" y="19"/>
                    <a:pt x="811" y="20"/>
                  </a:cubicBezTo>
                  <a:cubicBezTo>
                    <a:pt x="811" y="22"/>
                    <a:pt x="809" y="24"/>
                    <a:pt x="808" y="24"/>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3"/>
                    <a:pt x="770" y="23"/>
                  </a:cubicBezTo>
                  <a:lnTo>
                    <a:pt x="770" y="23"/>
                  </a:lnTo>
                  <a:cubicBezTo>
                    <a:pt x="772" y="23"/>
                    <a:pt x="774" y="24"/>
                    <a:pt x="774" y="26"/>
                  </a:cubicBezTo>
                  <a:cubicBezTo>
                    <a:pt x="774" y="27"/>
                    <a:pt x="772" y="29"/>
                    <a:pt x="770" y="29"/>
                  </a:cubicBezTo>
                  <a:close/>
                  <a:moveTo>
                    <a:pt x="758" y="31"/>
                  </a:moveTo>
                  <a:lnTo>
                    <a:pt x="758" y="31"/>
                  </a:lnTo>
                  <a:cubicBezTo>
                    <a:pt x="756" y="31"/>
                    <a:pt x="755" y="29"/>
                    <a:pt x="755" y="28"/>
                  </a:cubicBezTo>
                  <a:cubicBezTo>
                    <a:pt x="755" y="26"/>
                    <a:pt x="756" y="25"/>
                    <a:pt x="758" y="25"/>
                  </a:cubicBezTo>
                  <a:lnTo>
                    <a:pt x="758" y="25"/>
                  </a:lnTo>
                  <a:cubicBezTo>
                    <a:pt x="760" y="25"/>
                    <a:pt x="761" y="26"/>
                    <a:pt x="761" y="28"/>
                  </a:cubicBezTo>
                  <a:cubicBezTo>
                    <a:pt x="761" y="29"/>
                    <a:pt x="760" y="31"/>
                    <a:pt x="758" y="31"/>
                  </a:cubicBezTo>
                  <a:close/>
                  <a:moveTo>
                    <a:pt x="746" y="33"/>
                  </a:moveTo>
                  <a:lnTo>
                    <a:pt x="746" y="33"/>
                  </a:lnTo>
                  <a:cubicBezTo>
                    <a:pt x="744" y="33"/>
                    <a:pt x="743" y="31"/>
                    <a:pt x="743" y="30"/>
                  </a:cubicBezTo>
                  <a:cubicBezTo>
                    <a:pt x="743" y="28"/>
                    <a:pt x="744" y="27"/>
                    <a:pt x="746" y="27"/>
                  </a:cubicBezTo>
                  <a:lnTo>
                    <a:pt x="746" y="27"/>
                  </a:lnTo>
                  <a:cubicBezTo>
                    <a:pt x="747" y="27"/>
                    <a:pt x="749" y="28"/>
                    <a:pt x="749" y="30"/>
                  </a:cubicBezTo>
                  <a:cubicBezTo>
                    <a:pt x="749" y="31"/>
                    <a:pt x="747" y="33"/>
                    <a:pt x="746" y="33"/>
                  </a:cubicBezTo>
                  <a:close/>
                  <a:moveTo>
                    <a:pt x="733" y="35"/>
                  </a:moveTo>
                  <a:lnTo>
                    <a:pt x="733" y="35"/>
                  </a:lnTo>
                  <a:cubicBezTo>
                    <a:pt x="732" y="35"/>
                    <a:pt x="730" y="33"/>
                    <a:pt x="730" y="32"/>
                  </a:cubicBezTo>
                  <a:cubicBezTo>
                    <a:pt x="730" y="30"/>
                    <a:pt x="732" y="29"/>
                    <a:pt x="733" y="29"/>
                  </a:cubicBezTo>
                  <a:lnTo>
                    <a:pt x="733" y="29"/>
                  </a:lnTo>
                  <a:cubicBezTo>
                    <a:pt x="735" y="29"/>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5"/>
                    <a:pt x="707" y="33"/>
                    <a:pt x="709" y="33"/>
                  </a:cubicBezTo>
                  <a:lnTo>
                    <a:pt x="709" y="33"/>
                  </a:lnTo>
                  <a:cubicBezTo>
                    <a:pt x="711" y="33"/>
                    <a:pt x="712" y="35"/>
                    <a:pt x="712" y="36"/>
                  </a:cubicBezTo>
                  <a:cubicBezTo>
                    <a:pt x="712" y="38"/>
                    <a:pt x="711" y="39"/>
                    <a:pt x="709" y="39"/>
                  </a:cubicBezTo>
                  <a:close/>
                  <a:moveTo>
                    <a:pt x="697" y="42"/>
                  </a:moveTo>
                  <a:lnTo>
                    <a:pt x="697" y="42"/>
                  </a:lnTo>
                  <a:cubicBezTo>
                    <a:pt x="695" y="42"/>
                    <a:pt x="693" y="40"/>
                    <a:pt x="693" y="39"/>
                  </a:cubicBezTo>
                  <a:cubicBezTo>
                    <a:pt x="693" y="37"/>
                    <a:pt x="695" y="35"/>
                    <a:pt x="697" y="35"/>
                  </a:cubicBezTo>
                  <a:lnTo>
                    <a:pt x="697" y="35"/>
                  </a:lnTo>
                  <a:cubicBezTo>
                    <a:pt x="698" y="35"/>
                    <a:pt x="700" y="37"/>
                    <a:pt x="700" y="39"/>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4"/>
                  </a:cubicBezTo>
                  <a:cubicBezTo>
                    <a:pt x="669" y="42"/>
                    <a:pt x="670" y="40"/>
                    <a:pt x="672" y="40"/>
                  </a:cubicBezTo>
                  <a:lnTo>
                    <a:pt x="672" y="40"/>
                  </a:lnTo>
                  <a:cubicBezTo>
                    <a:pt x="674" y="40"/>
                    <a:pt x="675" y="42"/>
                    <a:pt x="675" y="44"/>
                  </a:cubicBezTo>
                  <a:cubicBezTo>
                    <a:pt x="675" y="45"/>
                    <a:pt x="674" y="47"/>
                    <a:pt x="672" y="47"/>
                  </a:cubicBezTo>
                  <a:close/>
                  <a:moveTo>
                    <a:pt x="660" y="49"/>
                  </a:moveTo>
                  <a:lnTo>
                    <a:pt x="660" y="49"/>
                  </a:lnTo>
                  <a:cubicBezTo>
                    <a:pt x="658" y="49"/>
                    <a:pt x="657" y="48"/>
                    <a:pt x="657" y="46"/>
                  </a:cubicBezTo>
                  <a:cubicBezTo>
                    <a:pt x="657" y="45"/>
                    <a:pt x="658" y="43"/>
                    <a:pt x="660" y="43"/>
                  </a:cubicBezTo>
                  <a:lnTo>
                    <a:pt x="660" y="43"/>
                  </a:lnTo>
                  <a:cubicBezTo>
                    <a:pt x="662" y="43"/>
                    <a:pt x="663" y="45"/>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9"/>
                    <a:pt x="635" y="49"/>
                  </a:cubicBezTo>
                  <a:lnTo>
                    <a:pt x="635" y="49"/>
                  </a:lnTo>
                  <a:cubicBezTo>
                    <a:pt x="637" y="49"/>
                    <a:pt x="638" y="50"/>
                    <a:pt x="638" y="52"/>
                  </a:cubicBezTo>
                  <a:cubicBezTo>
                    <a:pt x="638" y="53"/>
                    <a:pt x="637" y="55"/>
                    <a:pt x="635" y="55"/>
                  </a:cubicBezTo>
                  <a:close/>
                  <a:moveTo>
                    <a:pt x="623" y="58"/>
                  </a:moveTo>
                  <a:lnTo>
                    <a:pt x="623" y="58"/>
                  </a:lnTo>
                  <a:cubicBezTo>
                    <a:pt x="621" y="58"/>
                    <a:pt x="620" y="56"/>
                    <a:pt x="620" y="55"/>
                  </a:cubicBezTo>
                  <a:cubicBezTo>
                    <a:pt x="620" y="53"/>
                    <a:pt x="621" y="52"/>
                    <a:pt x="623" y="52"/>
                  </a:cubicBezTo>
                  <a:lnTo>
                    <a:pt x="623" y="52"/>
                  </a:lnTo>
                  <a:cubicBezTo>
                    <a:pt x="625" y="52"/>
                    <a:pt x="626" y="53"/>
                    <a:pt x="626" y="55"/>
                  </a:cubicBezTo>
                  <a:cubicBezTo>
                    <a:pt x="626" y="56"/>
                    <a:pt x="625" y="58"/>
                    <a:pt x="623" y="58"/>
                  </a:cubicBezTo>
                  <a:close/>
                  <a:moveTo>
                    <a:pt x="611" y="61"/>
                  </a:moveTo>
                  <a:lnTo>
                    <a:pt x="611" y="61"/>
                  </a:lnTo>
                  <a:cubicBezTo>
                    <a:pt x="609" y="61"/>
                    <a:pt x="608" y="59"/>
                    <a:pt x="608" y="58"/>
                  </a:cubicBezTo>
                  <a:cubicBezTo>
                    <a:pt x="608" y="56"/>
                    <a:pt x="609" y="55"/>
                    <a:pt x="611" y="55"/>
                  </a:cubicBezTo>
                  <a:lnTo>
                    <a:pt x="611" y="55"/>
                  </a:lnTo>
                  <a:cubicBezTo>
                    <a:pt x="613" y="55"/>
                    <a:pt x="614" y="56"/>
                    <a:pt x="614" y="58"/>
                  </a:cubicBezTo>
                  <a:cubicBezTo>
                    <a:pt x="614" y="59"/>
                    <a:pt x="613" y="61"/>
                    <a:pt x="611" y="61"/>
                  </a:cubicBezTo>
                  <a:close/>
                  <a:moveTo>
                    <a:pt x="599" y="64"/>
                  </a:moveTo>
                  <a:lnTo>
                    <a:pt x="599" y="64"/>
                  </a:lnTo>
                  <a:cubicBezTo>
                    <a:pt x="597" y="64"/>
                    <a:pt x="596" y="62"/>
                    <a:pt x="596" y="61"/>
                  </a:cubicBezTo>
                  <a:cubicBezTo>
                    <a:pt x="596" y="59"/>
                    <a:pt x="597" y="58"/>
                    <a:pt x="599" y="58"/>
                  </a:cubicBezTo>
                  <a:lnTo>
                    <a:pt x="599" y="58"/>
                  </a:lnTo>
                  <a:cubicBezTo>
                    <a:pt x="601" y="58"/>
                    <a:pt x="602" y="59"/>
                    <a:pt x="602" y="61"/>
                  </a:cubicBezTo>
                  <a:cubicBezTo>
                    <a:pt x="602" y="62"/>
                    <a:pt x="601" y="64"/>
                    <a:pt x="599" y="64"/>
                  </a:cubicBezTo>
                  <a:close/>
                  <a:moveTo>
                    <a:pt x="587" y="67"/>
                  </a:moveTo>
                  <a:lnTo>
                    <a:pt x="587" y="67"/>
                  </a:lnTo>
                  <a:cubicBezTo>
                    <a:pt x="585" y="67"/>
                    <a:pt x="584" y="66"/>
                    <a:pt x="584" y="64"/>
                  </a:cubicBezTo>
                  <a:cubicBezTo>
                    <a:pt x="584" y="62"/>
                    <a:pt x="585" y="61"/>
                    <a:pt x="587" y="61"/>
                  </a:cubicBezTo>
                  <a:lnTo>
                    <a:pt x="587" y="61"/>
                  </a:lnTo>
                  <a:cubicBezTo>
                    <a:pt x="589" y="61"/>
                    <a:pt x="590" y="62"/>
                    <a:pt x="590" y="64"/>
                  </a:cubicBezTo>
                  <a:cubicBezTo>
                    <a:pt x="590" y="66"/>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1"/>
                  </a:cubicBezTo>
                  <a:cubicBezTo>
                    <a:pt x="560" y="69"/>
                    <a:pt x="561" y="67"/>
                    <a:pt x="563" y="67"/>
                  </a:cubicBezTo>
                  <a:lnTo>
                    <a:pt x="563" y="67"/>
                  </a:lnTo>
                  <a:cubicBezTo>
                    <a:pt x="564" y="67"/>
                    <a:pt x="566" y="69"/>
                    <a:pt x="566" y="71"/>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8"/>
                  </a:cubicBezTo>
                  <a:cubicBezTo>
                    <a:pt x="536" y="76"/>
                    <a:pt x="537" y="74"/>
                    <a:pt x="539" y="74"/>
                  </a:cubicBezTo>
                  <a:lnTo>
                    <a:pt x="539" y="74"/>
                  </a:lnTo>
                  <a:cubicBezTo>
                    <a:pt x="540" y="74"/>
                    <a:pt x="542" y="76"/>
                    <a:pt x="542" y="78"/>
                  </a:cubicBezTo>
                  <a:cubicBezTo>
                    <a:pt x="542" y="79"/>
                    <a:pt x="540" y="81"/>
                    <a:pt x="539" y="81"/>
                  </a:cubicBezTo>
                  <a:close/>
                  <a:moveTo>
                    <a:pt x="527" y="84"/>
                  </a:moveTo>
                  <a:lnTo>
                    <a:pt x="527" y="84"/>
                  </a:lnTo>
                  <a:cubicBezTo>
                    <a:pt x="525" y="84"/>
                    <a:pt x="524" y="83"/>
                    <a:pt x="524" y="81"/>
                  </a:cubicBezTo>
                  <a:cubicBezTo>
                    <a:pt x="524" y="80"/>
                    <a:pt x="525" y="78"/>
                    <a:pt x="527" y="78"/>
                  </a:cubicBezTo>
                  <a:lnTo>
                    <a:pt x="527" y="78"/>
                  </a:lnTo>
                  <a:cubicBezTo>
                    <a:pt x="529" y="78"/>
                    <a:pt x="530" y="80"/>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1"/>
                    <a:pt x="500" y="89"/>
                  </a:cubicBezTo>
                  <a:cubicBezTo>
                    <a:pt x="500" y="87"/>
                    <a:pt x="501" y="86"/>
                    <a:pt x="503" y="86"/>
                  </a:cubicBezTo>
                  <a:lnTo>
                    <a:pt x="503" y="86"/>
                  </a:lnTo>
                  <a:cubicBezTo>
                    <a:pt x="505" y="86"/>
                    <a:pt x="506" y="87"/>
                    <a:pt x="506" y="89"/>
                  </a:cubicBezTo>
                  <a:cubicBezTo>
                    <a:pt x="506" y="91"/>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4"/>
                    <a:pt x="482" y="95"/>
                    <a:pt x="482" y="96"/>
                  </a:cubicBezTo>
                  <a:cubicBezTo>
                    <a:pt x="483" y="98"/>
                    <a:pt x="482" y="100"/>
                    <a:pt x="480" y="100"/>
                  </a:cubicBezTo>
                  <a:close/>
                  <a:moveTo>
                    <a:pt x="468" y="104"/>
                  </a:moveTo>
                  <a:lnTo>
                    <a:pt x="468" y="104"/>
                  </a:lnTo>
                  <a:cubicBezTo>
                    <a:pt x="467" y="105"/>
                    <a:pt x="465" y="104"/>
                    <a:pt x="464" y="102"/>
                  </a:cubicBezTo>
                  <a:cubicBezTo>
                    <a:pt x="464" y="100"/>
                    <a:pt x="465" y="99"/>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20"/>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2"/>
                  </a:moveTo>
                  <a:lnTo>
                    <a:pt x="399" y="132"/>
                  </a:lnTo>
                  <a:cubicBezTo>
                    <a:pt x="397" y="132"/>
                    <a:pt x="395" y="131"/>
                    <a:pt x="395" y="130"/>
                  </a:cubicBezTo>
                  <a:cubicBezTo>
                    <a:pt x="394" y="128"/>
                    <a:pt x="395" y="126"/>
                    <a:pt x="397" y="126"/>
                  </a:cubicBezTo>
                  <a:lnTo>
                    <a:pt x="397" y="126"/>
                  </a:lnTo>
                  <a:cubicBezTo>
                    <a:pt x="398" y="125"/>
                    <a:pt x="400" y="126"/>
                    <a:pt x="401" y="128"/>
                  </a:cubicBezTo>
                  <a:cubicBezTo>
                    <a:pt x="401" y="129"/>
                    <a:pt x="400" y="131"/>
                    <a:pt x="399" y="132"/>
                  </a:cubicBezTo>
                  <a:close/>
                  <a:moveTo>
                    <a:pt x="387" y="136"/>
                  </a:moveTo>
                  <a:lnTo>
                    <a:pt x="387" y="136"/>
                  </a:lnTo>
                  <a:cubicBezTo>
                    <a:pt x="386" y="137"/>
                    <a:pt x="384" y="136"/>
                    <a:pt x="383" y="134"/>
                  </a:cubicBezTo>
                  <a:cubicBezTo>
                    <a:pt x="383" y="133"/>
                    <a:pt x="384" y="131"/>
                    <a:pt x="385" y="131"/>
                  </a:cubicBezTo>
                  <a:lnTo>
                    <a:pt x="385" y="131"/>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6"/>
                  </a:cubicBezTo>
                  <a:lnTo>
                    <a:pt x="374" y="136"/>
                  </a:lnTo>
                  <a:cubicBezTo>
                    <a:pt x="375" y="135"/>
                    <a:pt x="377" y="136"/>
                    <a:pt x="378" y="138"/>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3"/>
                    <a:pt x="350" y="152"/>
                    <a:pt x="349" y="150"/>
                  </a:cubicBezTo>
                  <a:cubicBezTo>
                    <a:pt x="349" y="148"/>
                    <a:pt x="349" y="147"/>
                    <a:pt x="351" y="146"/>
                  </a:cubicBezTo>
                  <a:lnTo>
                    <a:pt x="351" y="146"/>
                  </a:lnTo>
                  <a:cubicBezTo>
                    <a:pt x="353" y="146"/>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4"/>
                    <a:pt x="327" y="163"/>
                    <a:pt x="327" y="161"/>
                  </a:cubicBezTo>
                  <a:cubicBezTo>
                    <a:pt x="326" y="159"/>
                    <a:pt x="327" y="158"/>
                    <a:pt x="329" y="157"/>
                  </a:cubicBezTo>
                  <a:lnTo>
                    <a:pt x="329" y="157"/>
                  </a:lnTo>
                  <a:cubicBezTo>
                    <a:pt x="330" y="157"/>
                    <a:pt x="332" y="157"/>
                    <a:pt x="333" y="159"/>
                  </a:cubicBezTo>
                  <a:cubicBezTo>
                    <a:pt x="333" y="161"/>
                    <a:pt x="332" y="163"/>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5"/>
                  </a:moveTo>
                  <a:lnTo>
                    <a:pt x="308" y="175"/>
                  </a:lnTo>
                  <a:cubicBezTo>
                    <a:pt x="307" y="175"/>
                    <a:pt x="305" y="174"/>
                    <a:pt x="304" y="173"/>
                  </a:cubicBezTo>
                  <a:cubicBezTo>
                    <a:pt x="304" y="171"/>
                    <a:pt x="305" y="169"/>
                    <a:pt x="306" y="169"/>
                  </a:cubicBezTo>
                  <a:lnTo>
                    <a:pt x="306" y="169"/>
                  </a:lnTo>
                  <a:cubicBezTo>
                    <a:pt x="308" y="168"/>
                    <a:pt x="310" y="169"/>
                    <a:pt x="310" y="171"/>
                  </a:cubicBezTo>
                  <a:cubicBezTo>
                    <a:pt x="311" y="172"/>
                    <a:pt x="310" y="174"/>
                    <a:pt x="308" y="175"/>
                  </a:cubicBezTo>
                  <a:close/>
                  <a:moveTo>
                    <a:pt x="297" y="181"/>
                  </a:moveTo>
                  <a:lnTo>
                    <a:pt x="297" y="181"/>
                  </a:lnTo>
                  <a:cubicBezTo>
                    <a:pt x="296" y="181"/>
                    <a:pt x="294" y="180"/>
                    <a:pt x="293" y="179"/>
                  </a:cubicBezTo>
                  <a:cubicBezTo>
                    <a:pt x="293" y="177"/>
                    <a:pt x="294" y="175"/>
                    <a:pt x="295" y="175"/>
                  </a:cubicBezTo>
                  <a:lnTo>
                    <a:pt x="295" y="175"/>
                  </a:lnTo>
                  <a:cubicBezTo>
                    <a:pt x="297" y="174"/>
                    <a:pt x="299" y="175"/>
                    <a:pt x="299" y="177"/>
                  </a:cubicBezTo>
                  <a:cubicBezTo>
                    <a:pt x="300" y="178"/>
                    <a:pt x="299" y="180"/>
                    <a:pt x="297" y="181"/>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1"/>
                    <a:pt x="277" y="192"/>
                    <a:pt x="276" y="193"/>
                  </a:cubicBezTo>
                  <a:close/>
                  <a:moveTo>
                    <a:pt x="265" y="199"/>
                  </a:moveTo>
                  <a:lnTo>
                    <a:pt x="265" y="199"/>
                  </a:lnTo>
                  <a:cubicBezTo>
                    <a:pt x="263" y="200"/>
                    <a:pt x="261" y="199"/>
                    <a:pt x="261" y="197"/>
                  </a:cubicBezTo>
                  <a:cubicBezTo>
                    <a:pt x="260" y="196"/>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4"/>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5"/>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4"/>
                    <a:pt x="155" y="275"/>
                  </a:cubicBezTo>
                  <a:cubicBezTo>
                    <a:pt x="156" y="276"/>
                    <a:pt x="156" y="278"/>
                    <a:pt x="154" y="279"/>
                  </a:cubicBezTo>
                  <a:close/>
                  <a:moveTo>
                    <a:pt x="145" y="288"/>
                  </a:moveTo>
                  <a:lnTo>
                    <a:pt x="145" y="288"/>
                  </a:lnTo>
                  <a:cubicBezTo>
                    <a:pt x="144" y="289"/>
                    <a:pt x="142" y="288"/>
                    <a:pt x="141" y="287"/>
                  </a:cubicBezTo>
                  <a:cubicBezTo>
                    <a:pt x="140" y="285"/>
                    <a:pt x="140" y="283"/>
                    <a:pt x="142" y="283"/>
                  </a:cubicBezTo>
                  <a:lnTo>
                    <a:pt x="142" y="283"/>
                  </a:lnTo>
                  <a:cubicBezTo>
                    <a:pt x="143" y="282"/>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3"/>
                    <a:pt x="122" y="301"/>
                    <a:pt x="123" y="300"/>
                  </a:cubicBezTo>
                  <a:lnTo>
                    <a:pt x="123" y="300"/>
                  </a:lnTo>
                  <a:cubicBezTo>
                    <a:pt x="125" y="299"/>
                    <a:pt x="127" y="299"/>
                    <a:pt x="128" y="301"/>
                  </a:cubicBezTo>
                  <a:cubicBezTo>
                    <a:pt x="129" y="302"/>
                    <a:pt x="128" y="304"/>
                    <a:pt x="127" y="305"/>
                  </a:cubicBezTo>
                  <a:close/>
                  <a:moveTo>
                    <a:pt x="118" y="314"/>
                  </a:moveTo>
                  <a:lnTo>
                    <a:pt x="118" y="314"/>
                  </a:lnTo>
                  <a:cubicBezTo>
                    <a:pt x="117" y="315"/>
                    <a:pt x="115" y="314"/>
                    <a:pt x="114" y="313"/>
                  </a:cubicBezTo>
                  <a:cubicBezTo>
                    <a:pt x="113" y="312"/>
                    <a:pt x="113" y="310"/>
                    <a:pt x="115" y="309"/>
                  </a:cubicBezTo>
                  <a:lnTo>
                    <a:pt x="115" y="309"/>
                  </a:lnTo>
                  <a:cubicBezTo>
                    <a:pt x="116" y="308"/>
                    <a:pt x="118" y="308"/>
                    <a:pt x="119" y="310"/>
                  </a:cubicBezTo>
                  <a:cubicBezTo>
                    <a:pt x="120" y="311"/>
                    <a:pt x="120" y="313"/>
                    <a:pt x="118" y="314"/>
                  </a:cubicBezTo>
                  <a:close/>
                  <a:moveTo>
                    <a:pt x="110" y="323"/>
                  </a:moveTo>
                  <a:lnTo>
                    <a:pt x="109" y="323"/>
                  </a:lnTo>
                  <a:cubicBezTo>
                    <a:pt x="108" y="324"/>
                    <a:pt x="106" y="324"/>
                    <a:pt x="105" y="322"/>
                  </a:cubicBezTo>
                  <a:cubicBezTo>
                    <a:pt x="104" y="321"/>
                    <a:pt x="105" y="319"/>
                    <a:pt x="106" y="318"/>
                  </a:cubicBezTo>
                  <a:lnTo>
                    <a:pt x="106" y="318"/>
                  </a:lnTo>
                  <a:cubicBezTo>
                    <a:pt x="107" y="317"/>
                    <a:pt x="109" y="317"/>
                    <a:pt x="110" y="319"/>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40"/>
                    <a:pt x="88" y="338"/>
                    <a:pt x="90" y="337"/>
                  </a:cubicBezTo>
                  <a:lnTo>
                    <a:pt x="90" y="337"/>
                  </a:lnTo>
                  <a:cubicBezTo>
                    <a:pt x="91" y="336"/>
                    <a:pt x="93" y="336"/>
                    <a:pt x="94" y="337"/>
                  </a:cubicBezTo>
                  <a:cubicBezTo>
                    <a:pt x="95" y="339"/>
                    <a:pt x="95" y="341"/>
                    <a:pt x="93" y="342"/>
                  </a:cubicBezTo>
                  <a:close/>
                  <a:moveTo>
                    <a:pt x="85" y="351"/>
                  </a:moveTo>
                  <a:lnTo>
                    <a:pt x="85" y="351"/>
                  </a:lnTo>
                  <a:cubicBezTo>
                    <a:pt x="84" y="352"/>
                    <a:pt x="82" y="352"/>
                    <a:pt x="81" y="351"/>
                  </a:cubicBezTo>
                  <a:cubicBezTo>
                    <a:pt x="80" y="349"/>
                    <a:pt x="80" y="347"/>
                    <a:pt x="82" y="346"/>
                  </a:cubicBezTo>
                  <a:lnTo>
                    <a:pt x="82" y="346"/>
                  </a:lnTo>
                  <a:cubicBezTo>
                    <a:pt x="83" y="345"/>
                    <a:pt x="85" y="346"/>
                    <a:pt x="86" y="347"/>
                  </a:cubicBezTo>
                  <a:cubicBezTo>
                    <a:pt x="87" y="348"/>
                    <a:pt x="86" y="350"/>
                    <a:pt x="85" y="351"/>
                  </a:cubicBezTo>
                  <a:close/>
                  <a:moveTo>
                    <a:pt x="78" y="361"/>
                  </a:moveTo>
                  <a:lnTo>
                    <a:pt x="78" y="361"/>
                  </a:lnTo>
                  <a:cubicBezTo>
                    <a:pt x="77" y="362"/>
                    <a:pt x="75" y="362"/>
                    <a:pt x="74" y="361"/>
                  </a:cubicBezTo>
                  <a:cubicBezTo>
                    <a:pt x="72" y="360"/>
                    <a:pt x="72" y="358"/>
                    <a:pt x="74" y="357"/>
                  </a:cubicBezTo>
                  <a:lnTo>
                    <a:pt x="74" y="357"/>
                  </a:lnTo>
                  <a:cubicBezTo>
                    <a:pt x="75" y="355"/>
                    <a:pt x="77" y="355"/>
                    <a:pt x="78" y="357"/>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8"/>
                  </a:cubicBezTo>
                  <a:lnTo>
                    <a:pt x="52" y="388"/>
                  </a:lnTo>
                  <a:cubicBezTo>
                    <a:pt x="54" y="386"/>
                    <a:pt x="56" y="386"/>
                    <a:pt x="57" y="388"/>
                  </a:cubicBezTo>
                  <a:cubicBezTo>
                    <a:pt x="58" y="389"/>
                    <a:pt x="58" y="391"/>
                    <a:pt x="57" y="392"/>
                  </a:cubicBezTo>
                  <a:close/>
                  <a:moveTo>
                    <a:pt x="50" y="403"/>
                  </a:moveTo>
                  <a:lnTo>
                    <a:pt x="50" y="403"/>
                  </a:lnTo>
                  <a:cubicBezTo>
                    <a:pt x="49" y="404"/>
                    <a:pt x="47" y="404"/>
                    <a:pt x="46" y="403"/>
                  </a:cubicBezTo>
                  <a:cubicBezTo>
                    <a:pt x="45" y="401"/>
                    <a:pt x="45" y="399"/>
                    <a:pt x="46" y="398"/>
                  </a:cubicBezTo>
                  <a:lnTo>
                    <a:pt x="46" y="398"/>
                  </a:lnTo>
                  <a:cubicBezTo>
                    <a:pt x="47" y="397"/>
                    <a:pt x="49" y="397"/>
                    <a:pt x="50" y="398"/>
                  </a:cubicBezTo>
                  <a:cubicBezTo>
                    <a:pt x="51" y="399"/>
                    <a:pt x="51" y="401"/>
                    <a:pt x="50" y="403"/>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2"/>
                    <a:pt x="34" y="420"/>
                  </a:cubicBezTo>
                  <a:lnTo>
                    <a:pt x="34" y="420"/>
                  </a:lnTo>
                  <a:cubicBezTo>
                    <a:pt x="35" y="419"/>
                    <a:pt x="37" y="419"/>
                    <a:pt x="39" y="420"/>
                  </a:cubicBezTo>
                  <a:cubicBezTo>
                    <a:pt x="40" y="422"/>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8"/>
                  </a:moveTo>
                  <a:lnTo>
                    <a:pt x="29" y="448"/>
                  </a:lnTo>
                  <a:cubicBezTo>
                    <a:pt x="27" y="449"/>
                    <a:pt x="25" y="449"/>
                    <a:pt x="24" y="448"/>
                  </a:cubicBezTo>
                  <a:cubicBezTo>
                    <a:pt x="23" y="446"/>
                    <a:pt x="23" y="444"/>
                    <a:pt x="24" y="443"/>
                  </a:cubicBezTo>
                  <a:lnTo>
                    <a:pt x="24" y="443"/>
                  </a:lnTo>
                  <a:cubicBezTo>
                    <a:pt x="25" y="442"/>
                    <a:pt x="27" y="442"/>
                    <a:pt x="29" y="443"/>
                  </a:cubicBezTo>
                  <a:cubicBezTo>
                    <a:pt x="30" y="444"/>
                    <a:pt x="30" y="446"/>
                    <a:pt x="29" y="448"/>
                  </a:cubicBezTo>
                  <a:close/>
                  <a:moveTo>
                    <a:pt x="25" y="458"/>
                  </a:moveTo>
                  <a:lnTo>
                    <a:pt x="25" y="458"/>
                  </a:lnTo>
                  <a:cubicBezTo>
                    <a:pt x="24" y="460"/>
                    <a:pt x="22" y="461"/>
                    <a:pt x="21" y="460"/>
                  </a:cubicBezTo>
                  <a:cubicBezTo>
                    <a:pt x="19" y="459"/>
                    <a:pt x="18" y="458"/>
                    <a:pt x="19" y="456"/>
                  </a:cubicBezTo>
                  <a:lnTo>
                    <a:pt x="19" y="456"/>
                  </a:lnTo>
                  <a:cubicBezTo>
                    <a:pt x="19" y="454"/>
                    <a:pt x="21" y="454"/>
                    <a:pt x="23" y="454"/>
                  </a:cubicBezTo>
                  <a:cubicBezTo>
                    <a:pt x="24" y="455"/>
                    <a:pt x="25" y="456"/>
                    <a:pt x="25" y="458"/>
                  </a:cubicBezTo>
                  <a:close/>
                  <a:moveTo>
                    <a:pt x="21" y="470"/>
                  </a:moveTo>
                  <a:lnTo>
                    <a:pt x="21" y="470"/>
                  </a:lnTo>
                  <a:cubicBezTo>
                    <a:pt x="20" y="472"/>
                    <a:pt x="19" y="472"/>
                    <a:pt x="17" y="472"/>
                  </a:cubicBezTo>
                  <a:cubicBezTo>
                    <a:pt x="15" y="471"/>
                    <a:pt x="14" y="470"/>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7"/>
                    <a:pt x="10" y="496"/>
                  </a:cubicBezTo>
                  <a:cubicBezTo>
                    <a:pt x="9" y="495"/>
                    <a:pt x="8" y="494"/>
                    <a:pt x="8" y="492"/>
                  </a:cubicBezTo>
                  <a:lnTo>
                    <a:pt x="8" y="492"/>
                  </a:lnTo>
                  <a:cubicBezTo>
                    <a:pt x="9" y="490"/>
                    <a:pt x="11" y="489"/>
                    <a:pt x="12" y="490"/>
                  </a:cubicBezTo>
                  <a:cubicBezTo>
                    <a:pt x="14" y="491"/>
                    <a:pt x="15" y="492"/>
                    <a:pt x="14" y="494"/>
                  </a:cubicBezTo>
                  <a:close/>
                  <a:moveTo>
                    <a:pt x="11" y="506"/>
                  </a:moveTo>
                  <a:lnTo>
                    <a:pt x="11" y="506"/>
                  </a:lnTo>
                  <a:cubicBezTo>
                    <a:pt x="11" y="508"/>
                    <a:pt x="9" y="509"/>
                    <a:pt x="8" y="508"/>
                  </a:cubicBezTo>
                  <a:cubicBezTo>
                    <a:pt x="6" y="508"/>
                    <a:pt x="5" y="506"/>
                    <a:pt x="6" y="504"/>
                  </a:cubicBezTo>
                  <a:lnTo>
                    <a:pt x="6" y="504"/>
                  </a:lnTo>
                  <a:cubicBezTo>
                    <a:pt x="6" y="503"/>
                    <a:pt x="8" y="502"/>
                    <a:pt x="9" y="502"/>
                  </a:cubicBezTo>
                  <a:cubicBezTo>
                    <a:pt x="11" y="503"/>
                    <a:pt x="12" y="505"/>
                    <a:pt x="11" y="506"/>
                  </a:cubicBezTo>
                  <a:close/>
                  <a:moveTo>
                    <a:pt x="10" y="519"/>
                  </a:moveTo>
                  <a:lnTo>
                    <a:pt x="10" y="519"/>
                  </a:lnTo>
                  <a:cubicBezTo>
                    <a:pt x="9" y="520"/>
                    <a:pt x="7" y="521"/>
                    <a:pt x="6" y="521"/>
                  </a:cubicBezTo>
                  <a:cubicBezTo>
                    <a:pt x="4" y="520"/>
                    <a:pt x="3" y="518"/>
                    <a:pt x="4" y="517"/>
                  </a:cubicBezTo>
                  <a:lnTo>
                    <a:pt x="4" y="517"/>
                  </a:lnTo>
                  <a:cubicBezTo>
                    <a:pt x="4" y="515"/>
                    <a:pt x="6" y="514"/>
                    <a:pt x="8" y="515"/>
                  </a:cubicBezTo>
                  <a:cubicBezTo>
                    <a:pt x="9" y="515"/>
                    <a:pt x="10" y="517"/>
                    <a:pt x="10" y="519"/>
                  </a:cubicBezTo>
                  <a:close/>
                  <a:moveTo>
                    <a:pt x="8" y="531"/>
                  </a:moveTo>
                  <a:lnTo>
                    <a:pt x="8" y="531"/>
                  </a:lnTo>
                  <a:cubicBezTo>
                    <a:pt x="7" y="533"/>
                    <a:pt x="6" y="533"/>
                    <a:pt x="4" y="533"/>
                  </a:cubicBezTo>
                  <a:cubicBezTo>
                    <a:pt x="2" y="532"/>
                    <a:pt x="2" y="531"/>
                    <a:pt x="2" y="529"/>
                  </a:cubicBezTo>
                  <a:lnTo>
                    <a:pt x="2" y="529"/>
                  </a:lnTo>
                  <a:cubicBezTo>
                    <a:pt x="3" y="527"/>
                    <a:pt x="4" y="526"/>
                    <a:pt x="6" y="527"/>
                  </a:cubicBezTo>
                  <a:cubicBezTo>
                    <a:pt x="8" y="528"/>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8"/>
                    <a:pt x="4" y="558"/>
                    <a:pt x="3" y="558"/>
                  </a:cubicBezTo>
                  <a:cubicBezTo>
                    <a:pt x="1" y="557"/>
                    <a:pt x="0" y="556"/>
                    <a:pt x="1" y="554"/>
                  </a:cubicBezTo>
                  <a:lnTo>
                    <a:pt x="1" y="554"/>
                  </a:lnTo>
                  <a:cubicBezTo>
                    <a:pt x="1" y="552"/>
                    <a:pt x="3" y="551"/>
                    <a:pt x="5" y="552"/>
                  </a:cubicBezTo>
                  <a:cubicBezTo>
                    <a:pt x="6" y="552"/>
                    <a:pt x="7" y="554"/>
                    <a:pt x="7" y="556"/>
                  </a:cubicBezTo>
                  <a:close/>
                  <a:moveTo>
                    <a:pt x="7" y="567"/>
                  </a:moveTo>
                  <a:lnTo>
                    <a:pt x="7" y="567"/>
                  </a:lnTo>
                  <a:cubicBezTo>
                    <a:pt x="7" y="569"/>
                    <a:pt x="5" y="571"/>
                    <a:pt x="4" y="571"/>
                  </a:cubicBezTo>
                  <a:cubicBezTo>
                    <a:pt x="2" y="571"/>
                    <a:pt x="1" y="569"/>
                    <a:pt x="1" y="567"/>
                  </a:cubicBezTo>
                  <a:lnTo>
                    <a:pt x="1" y="567"/>
                  </a:lnTo>
                  <a:cubicBezTo>
                    <a:pt x="1" y="566"/>
                    <a:pt x="2" y="564"/>
                    <a:pt x="4" y="564"/>
                  </a:cubicBezTo>
                  <a:cubicBezTo>
                    <a:pt x="5" y="564"/>
                    <a:pt x="7" y="566"/>
                    <a:pt x="7" y="567"/>
                  </a:cubicBezTo>
                  <a:close/>
                  <a:moveTo>
                    <a:pt x="8" y="580"/>
                  </a:moveTo>
                  <a:lnTo>
                    <a:pt x="8" y="580"/>
                  </a:lnTo>
                  <a:cubicBezTo>
                    <a:pt x="8" y="582"/>
                    <a:pt x="6" y="583"/>
                    <a:pt x="4" y="583"/>
                  </a:cubicBezTo>
                  <a:cubicBezTo>
                    <a:pt x="3" y="583"/>
                    <a:pt x="1" y="582"/>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2"/>
                    <a:pt x="7" y="602"/>
                  </a:cubicBezTo>
                  <a:cubicBezTo>
                    <a:pt x="9" y="602"/>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40"/>
                    <a:pt x="14" y="638"/>
                    <a:pt x="15" y="638"/>
                  </a:cubicBezTo>
                  <a:cubicBezTo>
                    <a:pt x="17" y="638"/>
                    <a:pt x="18" y="640"/>
                    <a:pt x="18" y="641"/>
                  </a:cubicBezTo>
                  <a:close/>
                  <a:moveTo>
                    <a:pt x="22" y="652"/>
                  </a:moveTo>
                  <a:lnTo>
                    <a:pt x="22" y="652"/>
                  </a:lnTo>
                  <a:cubicBezTo>
                    <a:pt x="23" y="654"/>
                    <a:pt x="22" y="656"/>
                    <a:pt x="20" y="656"/>
                  </a:cubicBezTo>
                  <a:cubicBezTo>
                    <a:pt x="19" y="657"/>
                    <a:pt x="17" y="656"/>
                    <a:pt x="16" y="654"/>
                  </a:cubicBezTo>
                  <a:lnTo>
                    <a:pt x="16" y="654"/>
                  </a:lnTo>
                  <a:cubicBezTo>
                    <a:pt x="16" y="653"/>
                    <a:pt x="17" y="651"/>
                    <a:pt x="18" y="650"/>
                  </a:cubicBezTo>
                  <a:cubicBezTo>
                    <a:pt x="20" y="650"/>
                    <a:pt x="22" y="651"/>
                    <a:pt x="22" y="652"/>
                  </a:cubicBezTo>
                  <a:close/>
                  <a:moveTo>
                    <a:pt x="26" y="664"/>
                  </a:moveTo>
                  <a:lnTo>
                    <a:pt x="26" y="664"/>
                  </a:lnTo>
                  <a:cubicBezTo>
                    <a:pt x="27" y="666"/>
                    <a:pt x="26" y="667"/>
                    <a:pt x="24" y="668"/>
                  </a:cubicBezTo>
                  <a:cubicBezTo>
                    <a:pt x="23" y="669"/>
                    <a:pt x="21" y="668"/>
                    <a:pt x="20" y="666"/>
                  </a:cubicBezTo>
                  <a:lnTo>
                    <a:pt x="20" y="666"/>
                  </a:lnTo>
                  <a:cubicBezTo>
                    <a:pt x="20" y="664"/>
                    <a:pt x="21" y="663"/>
                    <a:pt x="22" y="662"/>
                  </a:cubicBezTo>
                  <a:cubicBezTo>
                    <a:pt x="24" y="661"/>
                    <a:pt x="26" y="662"/>
                    <a:pt x="26" y="664"/>
                  </a:cubicBezTo>
                  <a:close/>
                  <a:moveTo>
                    <a:pt x="31" y="675"/>
                  </a:moveTo>
                  <a:lnTo>
                    <a:pt x="31" y="675"/>
                  </a:lnTo>
                  <a:cubicBezTo>
                    <a:pt x="31" y="677"/>
                    <a:pt x="31" y="679"/>
                    <a:pt x="29" y="679"/>
                  </a:cubicBezTo>
                  <a:cubicBezTo>
                    <a:pt x="28" y="680"/>
                    <a:pt x="26" y="680"/>
                    <a:pt x="25" y="678"/>
                  </a:cubicBezTo>
                  <a:lnTo>
                    <a:pt x="25" y="678"/>
                  </a:lnTo>
                  <a:cubicBezTo>
                    <a:pt x="24" y="676"/>
                    <a:pt x="25" y="675"/>
                    <a:pt x="27" y="674"/>
                  </a:cubicBezTo>
                  <a:cubicBezTo>
                    <a:pt x="28" y="673"/>
                    <a:pt x="30" y="674"/>
                    <a:pt x="31" y="675"/>
                  </a:cubicBezTo>
                  <a:close/>
                  <a:moveTo>
                    <a:pt x="36" y="687"/>
                  </a:moveTo>
                  <a:lnTo>
                    <a:pt x="36" y="687"/>
                  </a:lnTo>
                  <a:cubicBezTo>
                    <a:pt x="37" y="688"/>
                    <a:pt x="36" y="690"/>
                    <a:pt x="35" y="691"/>
                  </a:cubicBezTo>
                  <a:cubicBezTo>
                    <a:pt x="33" y="692"/>
                    <a:pt x="31" y="691"/>
                    <a:pt x="30" y="689"/>
                  </a:cubicBezTo>
                  <a:lnTo>
                    <a:pt x="30" y="689"/>
                  </a:lnTo>
                  <a:cubicBezTo>
                    <a:pt x="30" y="688"/>
                    <a:pt x="30" y="686"/>
                    <a:pt x="32" y="685"/>
                  </a:cubicBezTo>
                  <a:cubicBezTo>
                    <a:pt x="33" y="684"/>
                    <a:pt x="35" y="685"/>
                    <a:pt x="36" y="687"/>
                  </a:cubicBezTo>
                  <a:close/>
                  <a:moveTo>
                    <a:pt x="41" y="698"/>
                  </a:moveTo>
                  <a:lnTo>
                    <a:pt x="41" y="698"/>
                  </a:lnTo>
                  <a:cubicBezTo>
                    <a:pt x="42" y="700"/>
                    <a:pt x="41" y="701"/>
                    <a:pt x="40" y="702"/>
                  </a:cubicBezTo>
                  <a:cubicBezTo>
                    <a:pt x="38" y="703"/>
                    <a:pt x="36" y="702"/>
                    <a:pt x="36" y="701"/>
                  </a:cubicBezTo>
                  <a:lnTo>
                    <a:pt x="36" y="701"/>
                  </a:lnTo>
                  <a:cubicBezTo>
                    <a:pt x="35" y="699"/>
                    <a:pt x="35" y="697"/>
                    <a:pt x="37" y="697"/>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3"/>
                  </a:cubicBezTo>
                  <a:lnTo>
                    <a:pt x="48" y="723"/>
                  </a:lnTo>
                  <a:cubicBezTo>
                    <a:pt x="47" y="721"/>
                    <a:pt x="48" y="719"/>
                    <a:pt x="49" y="718"/>
                  </a:cubicBezTo>
                  <a:cubicBezTo>
                    <a:pt x="51" y="718"/>
                    <a:pt x="53" y="718"/>
                    <a:pt x="53" y="720"/>
                  </a:cubicBezTo>
                  <a:close/>
                  <a:moveTo>
                    <a:pt x="60" y="730"/>
                  </a:moveTo>
                  <a:lnTo>
                    <a:pt x="60" y="730"/>
                  </a:lnTo>
                  <a:cubicBezTo>
                    <a:pt x="61" y="732"/>
                    <a:pt x="60" y="734"/>
                    <a:pt x="59" y="735"/>
                  </a:cubicBezTo>
                  <a:cubicBezTo>
                    <a:pt x="57" y="735"/>
                    <a:pt x="55" y="735"/>
                    <a:pt x="54" y="733"/>
                  </a:cubicBezTo>
                  <a:lnTo>
                    <a:pt x="54" y="733"/>
                  </a:lnTo>
                  <a:cubicBezTo>
                    <a:pt x="54" y="732"/>
                    <a:pt x="54" y="730"/>
                    <a:pt x="56" y="729"/>
                  </a:cubicBezTo>
                  <a:cubicBezTo>
                    <a:pt x="57" y="728"/>
                    <a:pt x="59" y="729"/>
                    <a:pt x="60" y="730"/>
                  </a:cubicBezTo>
                  <a:close/>
                  <a:moveTo>
                    <a:pt x="67" y="741"/>
                  </a:moveTo>
                  <a:lnTo>
                    <a:pt x="67" y="741"/>
                  </a:lnTo>
                  <a:cubicBezTo>
                    <a:pt x="68" y="742"/>
                    <a:pt x="67" y="744"/>
                    <a:pt x="66" y="745"/>
                  </a:cubicBezTo>
                  <a:cubicBezTo>
                    <a:pt x="64" y="746"/>
                    <a:pt x="62" y="745"/>
                    <a:pt x="61" y="744"/>
                  </a:cubicBezTo>
                  <a:lnTo>
                    <a:pt x="61" y="744"/>
                  </a:lnTo>
                  <a:cubicBezTo>
                    <a:pt x="61" y="742"/>
                    <a:pt x="61" y="740"/>
                    <a:pt x="63" y="739"/>
                  </a:cubicBezTo>
                  <a:cubicBezTo>
                    <a:pt x="64" y="739"/>
                    <a:pt x="66" y="739"/>
                    <a:pt x="67" y="741"/>
                  </a:cubicBezTo>
                  <a:close/>
                  <a:moveTo>
                    <a:pt x="74" y="751"/>
                  </a:moveTo>
                  <a:lnTo>
                    <a:pt x="74" y="751"/>
                  </a:lnTo>
                  <a:cubicBezTo>
                    <a:pt x="75" y="753"/>
                    <a:pt x="74" y="754"/>
                    <a:pt x="73" y="755"/>
                  </a:cubicBezTo>
                  <a:cubicBezTo>
                    <a:pt x="71" y="756"/>
                    <a:pt x="69" y="755"/>
                    <a:pt x="69" y="754"/>
                  </a:cubicBezTo>
                  <a:lnTo>
                    <a:pt x="69" y="754"/>
                  </a:lnTo>
                  <a:cubicBezTo>
                    <a:pt x="68" y="752"/>
                    <a:pt x="68" y="750"/>
                    <a:pt x="70" y="750"/>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4"/>
                  </a:cubicBezTo>
                  <a:lnTo>
                    <a:pt x="84" y="774"/>
                  </a:lnTo>
                  <a:cubicBezTo>
                    <a:pt x="83" y="772"/>
                    <a:pt x="84" y="770"/>
                    <a:pt x="85" y="769"/>
                  </a:cubicBezTo>
                  <a:cubicBezTo>
                    <a:pt x="87" y="769"/>
                    <a:pt x="89" y="769"/>
                    <a:pt x="89" y="771"/>
                  </a:cubicBezTo>
                  <a:close/>
                  <a:moveTo>
                    <a:pt x="97" y="779"/>
                  </a:moveTo>
                  <a:lnTo>
                    <a:pt x="97" y="779"/>
                  </a:lnTo>
                  <a:cubicBezTo>
                    <a:pt x="98" y="781"/>
                    <a:pt x="98" y="783"/>
                    <a:pt x="97" y="784"/>
                  </a:cubicBezTo>
                  <a:cubicBezTo>
                    <a:pt x="96" y="785"/>
                    <a:pt x="94" y="785"/>
                    <a:pt x="93" y="784"/>
                  </a:cubicBezTo>
                  <a:lnTo>
                    <a:pt x="93" y="784"/>
                  </a:lnTo>
                  <a:cubicBezTo>
                    <a:pt x="91" y="783"/>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8"/>
                    <a:pt x="104" y="788"/>
                    <a:pt x="105" y="789"/>
                  </a:cubicBezTo>
                  <a:close/>
                  <a:moveTo>
                    <a:pt x="114" y="798"/>
                  </a:moveTo>
                  <a:lnTo>
                    <a:pt x="114" y="798"/>
                  </a:lnTo>
                  <a:cubicBezTo>
                    <a:pt x="115" y="799"/>
                    <a:pt x="115" y="801"/>
                    <a:pt x="114" y="802"/>
                  </a:cubicBezTo>
                  <a:cubicBezTo>
                    <a:pt x="113" y="804"/>
                    <a:pt x="111" y="804"/>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6"/>
                    <a:pt x="122" y="806"/>
                    <a:pt x="123" y="807"/>
                  </a:cubicBezTo>
                  <a:close/>
                  <a:moveTo>
                    <a:pt x="132" y="816"/>
                  </a:moveTo>
                  <a:lnTo>
                    <a:pt x="132" y="816"/>
                  </a:lnTo>
                  <a:cubicBezTo>
                    <a:pt x="133" y="817"/>
                    <a:pt x="133" y="819"/>
                    <a:pt x="132" y="820"/>
                  </a:cubicBezTo>
                  <a:cubicBezTo>
                    <a:pt x="130" y="821"/>
                    <a:pt x="128" y="821"/>
                    <a:pt x="127" y="820"/>
                  </a:cubicBezTo>
                  <a:lnTo>
                    <a:pt x="127" y="820"/>
                  </a:lnTo>
                  <a:cubicBezTo>
                    <a:pt x="126" y="819"/>
                    <a:pt x="126" y="817"/>
                    <a:pt x="127" y="816"/>
                  </a:cubicBezTo>
                  <a:cubicBezTo>
                    <a:pt x="128" y="814"/>
                    <a:pt x="130" y="814"/>
                    <a:pt x="132" y="816"/>
                  </a:cubicBezTo>
                  <a:close/>
                  <a:moveTo>
                    <a:pt x="141" y="824"/>
                  </a:moveTo>
                  <a:lnTo>
                    <a:pt x="141" y="824"/>
                  </a:lnTo>
                  <a:cubicBezTo>
                    <a:pt x="142" y="825"/>
                    <a:pt x="142" y="827"/>
                    <a:pt x="141" y="829"/>
                  </a:cubicBezTo>
                  <a:cubicBezTo>
                    <a:pt x="140" y="830"/>
                    <a:pt x="138" y="830"/>
                    <a:pt x="136" y="829"/>
                  </a:cubicBezTo>
                  <a:lnTo>
                    <a:pt x="136" y="829"/>
                  </a:lnTo>
                  <a:cubicBezTo>
                    <a:pt x="135" y="827"/>
                    <a:pt x="135" y="825"/>
                    <a:pt x="136" y="824"/>
                  </a:cubicBezTo>
                  <a:cubicBezTo>
                    <a:pt x="138" y="823"/>
                    <a:pt x="140" y="823"/>
                    <a:pt x="141" y="824"/>
                  </a:cubicBezTo>
                  <a:close/>
                  <a:moveTo>
                    <a:pt x="150" y="832"/>
                  </a:moveTo>
                  <a:lnTo>
                    <a:pt x="150" y="832"/>
                  </a:lnTo>
                  <a:cubicBezTo>
                    <a:pt x="151" y="834"/>
                    <a:pt x="151" y="836"/>
                    <a:pt x="150" y="837"/>
                  </a:cubicBezTo>
                  <a:cubicBezTo>
                    <a:pt x="149" y="838"/>
                    <a:pt x="147" y="838"/>
                    <a:pt x="146" y="837"/>
                  </a:cubicBezTo>
                  <a:lnTo>
                    <a:pt x="146" y="837"/>
                  </a:lnTo>
                  <a:cubicBezTo>
                    <a:pt x="144" y="836"/>
                    <a:pt x="144" y="834"/>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1"/>
                    <a:pt x="170" y="852"/>
                  </a:cubicBezTo>
                  <a:cubicBezTo>
                    <a:pt x="169" y="854"/>
                    <a:pt x="167" y="854"/>
                    <a:pt x="166" y="854"/>
                  </a:cubicBezTo>
                  <a:lnTo>
                    <a:pt x="166" y="854"/>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1"/>
                    <a:pt x="173" y="859"/>
                    <a:pt x="174" y="857"/>
                  </a:cubicBezTo>
                  <a:cubicBezTo>
                    <a:pt x="175" y="856"/>
                    <a:pt x="177" y="855"/>
                    <a:pt x="178" y="856"/>
                  </a:cubicBezTo>
                  <a:close/>
                  <a:moveTo>
                    <a:pt x="188" y="863"/>
                  </a:moveTo>
                  <a:lnTo>
                    <a:pt x="188" y="863"/>
                  </a:lnTo>
                  <a:cubicBezTo>
                    <a:pt x="190" y="864"/>
                    <a:pt x="190" y="866"/>
                    <a:pt x="189" y="868"/>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4"/>
                    <a:pt x="194" y="872"/>
                  </a:cubicBezTo>
                  <a:cubicBezTo>
                    <a:pt x="195" y="871"/>
                    <a:pt x="197" y="870"/>
                    <a:pt x="198" y="871"/>
                  </a:cubicBezTo>
                  <a:close/>
                  <a:moveTo>
                    <a:pt x="208" y="878"/>
                  </a:moveTo>
                  <a:lnTo>
                    <a:pt x="208" y="878"/>
                  </a:lnTo>
                  <a:cubicBezTo>
                    <a:pt x="210" y="879"/>
                    <a:pt x="211" y="881"/>
                    <a:pt x="210" y="882"/>
                  </a:cubicBezTo>
                  <a:cubicBezTo>
                    <a:pt x="209" y="884"/>
                    <a:pt x="207" y="884"/>
                    <a:pt x="206" y="884"/>
                  </a:cubicBezTo>
                  <a:lnTo>
                    <a:pt x="206" y="884"/>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7"/>
                  </a:cubicBezTo>
                  <a:cubicBezTo>
                    <a:pt x="215" y="885"/>
                    <a:pt x="217" y="884"/>
                    <a:pt x="219" y="885"/>
                  </a:cubicBezTo>
                  <a:close/>
                  <a:moveTo>
                    <a:pt x="229" y="892"/>
                  </a:moveTo>
                  <a:lnTo>
                    <a:pt x="229" y="892"/>
                  </a:lnTo>
                  <a:cubicBezTo>
                    <a:pt x="231" y="893"/>
                    <a:pt x="231" y="895"/>
                    <a:pt x="231" y="896"/>
                  </a:cubicBezTo>
                  <a:cubicBezTo>
                    <a:pt x="230" y="898"/>
                    <a:pt x="228" y="898"/>
                    <a:pt x="226" y="898"/>
                  </a:cubicBezTo>
                  <a:lnTo>
                    <a:pt x="226" y="898"/>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4"/>
                    <a:pt x="235" y="902"/>
                    <a:pt x="235" y="900"/>
                  </a:cubicBezTo>
                  <a:cubicBezTo>
                    <a:pt x="236" y="899"/>
                    <a:pt x="238" y="898"/>
                    <a:pt x="240" y="899"/>
                  </a:cubicBezTo>
                  <a:close/>
                  <a:moveTo>
                    <a:pt x="250" y="905"/>
                  </a:moveTo>
                  <a:lnTo>
                    <a:pt x="250" y="905"/>
                  </a:lnTo>
                  <a:cubicBezTo>
                    <a:pt x="252" y="906"/>
                    <a:pt x="252" y="908"/>
                    <a:pt x="252" y="910"/>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7"/>
                    <a:pt x="256" y="915"/>
                    <a:pt x="257" y="913"/>
                  </a:cubicBezTo>
                  <a:cubicBezTo>
                    <a:pt x="258" y="912"/>
                    <a:pt x="259" y="911"/>
                    <a:pt x="261" y="912"/>
                  </a:cubicBezTo>
                  <a:close/>
                  <a:moveTo>
                    <a:pt x="272" y="918"/>
                  </a:moveTo>
                  <a:lnTo>
                    <a:pt x="272" y="918"/>
                  </a:lnTo>
                  <a:cubicBezTo>
                    <a:pt x="273" y="919"/>
                    <a:pt x="274" y="921"/>
                    <a:pt x="273" y="922"/>
                  </a:cubicBezTo>
                  <a:cubicBezTo>
                    <a:pt x="272" y="924"/>
                    <a:pt x="271" y="924"/>
                    <a:pt x="269" y="924"/>
                  </a:cubicBezTo>
                  <a:lnTo>
                    <a:pt x="269" y="924"/>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4"/>
                    <a:pt x="283" y="924"/>
                  </a:cubicBezTo>
                  <a:close/>
                  <a:moveTo>
                    <a:pt x="294" y="930"/>
                  </a:moveTo>
                  <a:lnTo>
                    <a:pt x="294" y="930"/>
                  </a:lnTo>
                  <a:cubicBezTo>
                    <a:pt x="295" y="931"/>
                    <a:pt x="296" y="933"/>
                    <a:pt x="295" y="934"/>
                  </a:cubicBezTo>
                  <a:cubicBezTo>
                    <a:pt x="294" y="936"/>
                    <a:pt x="292" y="937"/>
                    <a:pt x="291" y="936"/>
                  </a:cubicBezTo>
                  <a:lnTo>
                    <a:pt x="291" y="936"/>
                  </a:lnTo>
                  <a:cubicBezTo>
                    <a:pt x="289" y="935"/>
                    <a:pt x="289" y="933"/>
                    <a:pt x="289" y="932"/>
                  </a:cubicBezTo>
                  <a:cubicBezTo>
                    <a:pt x="290" y="930"/>
                    <a:pt x="292" y="929"/>
                    <a:pt x="294" y="930"/>
                  </a:cubicBezTo>
                  <a:close/>
                  <a:moveTo>
                    <a:pt x="305" y="936"/>
                  </a:moveTo>
                  <a:lnTo>
                    <a:pt x="305" y="936"/>
                  </a:lnTo>
                  <a:cubicBezTo>
                    <a:pt x="306" y="937"/>
                    <a:pt x="307" y="939"/>
                    <a:pt x="306" y="940"/>
                  </a:cubicBezTo>
                  <a:cubicBezTo>
                    <a:pt x="305" y="942"/>
                    <a:pt x="303" y="942"/>
                    <a:pt x="302" y="942"/>
                  </a:cubicBezTo>
                  <a:lnTo>
                    <a:pt x="302" y="942"/>
                  </a:lnTo>
                  <a:cubicBezTo>
                    <a:pt x="300" y="941"/>
                    <a:pt x="300" y="939"/>
                    <a:pt x="301" y="937"/>
                  </a:cubicBezTo>
                  <a:cubicBezTo>
                    <a:pt x="301" y="936"/>
                    <a:pt x="303" y="935"/>
                    <a:pt x="305" y="936"/>
                  </a:cubicBezTo>
                  <a:close/>
                  <a:moveTo>
                    <a:pt x="316" y="942"/>
                  </a:moveTo>
                  <a:lnTo>
                    <a:pt x="316" y="942"/>
                  </a:lnTo>
                  <a:cubicBezTo>
                    <a:pt x="317" y="943"/>
                    <a:pt x="318" y="945"/>
                    <a:pt x="317" y="946"/>
                  </a:cubicBezTo>
                  <a:cubicBezTo>
                    <a:pt x="316" y="948"/>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7"/>
                    <a:pt x="327" y="947"/>
                  </a:cubicBezTo>
                  <a:close/>
                  <a:moveTo>
                    <a:pt x="338" y="953"/>
                  </a:moveTo>
                  <a:lnTo>
                    <a:pt x="338" y="953"/>
                  </a:lnTo>
                  <a:cubicBezTo>
                    <a:pt x="340" y="953"/>
                    <a:pt x="340" y="955"/>
                    <a:pt x="340" y="957"/>
                  </a:cubicBezTo>
                  <a:cubicBezTo>
                    <a:pt x="339" y="958"/>
                    <a:pt x="337" y="959"/>
                    <a:pt x="336" y="958"/>
                  </a:cubicBezTo>
                  <a:lnTo>
                    <a:pt x="336" y="958"/>
                  </a:lnTo>
                  <a:cubicBezTo>
                    <a:pt x="334" y="958"/>
                    <a:pt x="333" y="956"/>
                    <a:pt x="334" y="954"/>
                  </a:cubicBezTo>
                  <a:cubicBezTo>
                    <a:pt x="335" y="953"/>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60"/>
                  </a:cubicBezTo>
                  <a:cubicBezTo>
                    <a:pt x="346" y="958"/>
                    <a:pt x="348" y="957"/>
                    <a:pt x="350" y="958"/>
                  </a:cubicBezTo>
                  <a:close/>
                  <a:moveTo>
                    <a:pt x="361" y="963"/>
                  </a:moveTo>
                  <a:lnTo>
                    <a:pt x="361" y="963"/>
                  </a:lnTo>
                  <a:cubicBezTo>
                    <a:pt x="363" y="964"/>
                    <a:pt x="363" y="966"/>
                    <a:pt x="362" y="967"/>
                  </a:cubicBezTo>
                  <a:cubicBezTo>
                    <a:pt x="362" y="969"/>
                    <a:pt x="360" y="970"/>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5"/>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80"/>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8"/>
                    <a:pt x="402" y="986"/>
                    <a:pt x="403" y="984"/>
                  </a:cubicBezTo>
                  <a:cubicBezTo>
                    <a:pt x="404" y="983"/>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7"/>
                    <a:pt x="419" y="987"/>
                  </a:cubicBezTo>
                  <a:close/>
                  <a:moveTo>
                    <a:pt x="430" y="992"/>
                  </a:moveTo>
                  <a:lnTo>
                    <a:pt x="430" y="992"/>
                  </a:lnTo>
                  <a:cubicBezTo>
                    <a:pt x="432" y="993"/>
                    <a:pt x="433" y="995"/>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2"/>
                    <a:pt x="441" y="1002"/>
                    <a:pt x="440" y="1002"/>
                  </a:cubicBezTo>
                  <a:lnTo>
                    <a:pt x="440" y="1002"/>
                  </a:lnTo>
                  <a:cubicBezTo>
                    <a:pt x="438" y="1001"/>
                    <a:pt x="437" y="1000"/>
                    <a:pt x="438" y="998"/>
                  </a:cubicBezTo>
                  <a:cubicBezTo>
                    <a:pt x="438" y="996"/>
                    <a:pt x="440" y="995"/>
                    <a:pt x="442" y="996"/>
                  </a:cubicBezTo>
                  <a:close/>
                  <a:moveTo>
                    <a:pt x="453" y="1000"/>
                  </a:moveTo>
                  <a:lnTo>
                    <a:pt x="453" y="1000"/>
                  </a:lnTo>
                  <a:cubicBezTo>
                    <a:pt x="455" y="1001"/>
                    <a:pt x="456" y="1002"/>
                    <a:pt x="455" y="1004"/>
                  </a:cubicBezTo>
                  <a:cubicBezTo>
                    <a:pt x="455" y="1006"/>
                    <a:pt x="453" y="1007"/>
                    <a:pt x="452" y="1006"/>
                  </a:cubicBezTo>
                  <a:lnTo>
                    <a:pt x="452" y="1006"/>
                  </a:lnTo>
                  <a:cubicBezTo>
                    <a:pt x="450" y="1006"/>
                    <a:pt x="449" y="1004"/>
                    <a:pt x="450" y="1002"/>
                  </a:cubicBezTo>
                  <a:cubicBezTo>
                    <a:pt x="450" y="1000"/>
                    <a:pt x="452" y="1000"/>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10"/>
                    <a:pt x="479" y="1011"/>
                  </a:cubicBezTo>
                  <a:cubicBezTo>
                    <a:pt x="479" y="1013"/>
                    <a:pt x="478" y="1014"/>
                    <a:pt x="476" y="1014"/>
                  </a:cubicBezTo>
                  <a:lnTo>
                    <a:pt x="476" y="1014"/>
                  </a:lnTo>
                  <a:cubicBezTo>
                    <a:pt x="474" y="1014"/>
                    <a:pt x="473" y="1013"/>
                    <a:pt x="473" y="1011"/>
                  </a:cubicBezTo>
                  <a:cubicBezTo>
                    <a:pt x="473" y="1010"/>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20"/>
                  </a:moveTo>
                  <a:lnTo>
                    <a:pt x="512" y="1020"/>
                  </a:lnTo>
                  <a:cubicBezTo>
                    <a:pt x="514" y="1020"/>
                    <a:pt x="515" y="1021"/>
                    <a:pt x="515" y="1023"/>
                  </a:cubicBezTo>
                  <a:cubicBezTo>
                    <a:pt x="515" y="1024"/>
                    <a:pt x="514" y="1026"/>
                    <a:pt x="512" y="1026"/>
                  </a:cubicBezTo>
                  <a:lnTo>
                    <a:pt x="512" y="1026"/>
                  </a:lnTo>
                  <a:cubicBezTo>
                    <a:pt x="510" y="1026"/>
                    <a:pt x="509" y="1024"/>
                    <a:pt x="509" y="1023"/>
                  </a:cubicBezTo>
                  <a:cubicBezTo>
                    <a:pt x="509" y="1021"/>
                    <a:pt x="510" y="1020"/>
                    <a:pt x="512" y="1020"/>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7"/>
                  </a:moveTo>
                  <a:lnTo>
                    <a:pt x="536" y="1027"/>
                  </a:lnTo>
                  <a:cubicBezTo>
                    <a:pt x="538" y="1027"/>
                    <a:pt x="539" y="1028"/>
                    <a:pt x="539" y="1030"/>
                  </a:cubicBezTo>
                  <a:cubicBezTo>
                    <a:pt x="539" y="1031"/>
                    <a:pt x="538" y="1033"/>
                    <a:pt x="536" y="1033"/>
                  </a:cubicBezTo>
                  <a:lnTo>
                    <a:pt x="536" y="1033"/>
                  </a:lnTo>
                  <a:cubicBezTo>
                    <a:pt x="534" y="1033"/>
                    <a:pt x="533" y="1031"/>
                    <a:pt x="533" y="1030"/>
                  </a:cubicBezTo>
                  <a:cubicBezTo>
                    <a:pt x="533" y="1028"/>
                    <a:pt x="534" y="1027"/>
                    <a:pt x="536" y="1027"/>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40"/>
                    <a:pt x="560" y="1040"/>
                  </a:cubicBezTo>
                  <a:lnTo>
                    <a:pt x="560" y="1040"/>
                  </a:lnTo>
                  <a:cubicBezTo>
                    <a:pt x="558" y="1040"/>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3"/>
                    <a:pt x="572" y="1043"/>
                  </a:cubicBezTo>
                  <a:lnTo>
                    <a:pt x="572" y="1043"/>
                  </a:lnTo>
                  <a:cubicBezTo>
                    <a:pt x="570" y="1043"/>
                    <a:pt x="569" y="1041"/>
                    <a:pt x="569" y="1039"/>
                  </a:cubicBezTo>
                  <a:cubicBezTo>
                    <a:pt x="569" y="1038"/>
                    <a:pt x="570" y="1036"/>
                    <a:pt x="572" y="1036"/>
                  </a:cubicBezTo>
                  <a:close/>
                  <a:moveTo>
                    <a:pt x="584" y="1039"/>
                  </a:moveTo>
                  <a:lnTo>
                    <a:pt x="584" y="1039"/>
                  </a:lnTo>
                  <a:cubicBezTo>
                    <a:pt x="586" y="1039"/>
                    <a:pt x="587" y="1041"/>
                    <a:pt x="587" y="1043"/>
                  </a:cubicBezTo>
                  <a:cubicBezTo>
                    <a:pt x="587" y="1044"/>
                    <a:pt x="586" y="1046"/>
                    <a:pt x="584" y="1046"/>
                  </a:cubicBezTo>
                  <a:lnTo>
                    <a:pt x="584" y="1046"/>
                  </a:lnTo>
                  <a:cubicBezTo>
                    <a:pt x="583" y="1046"/>
                    <a:pt x="581" y="1044"/>
                    <a:pt x="581" y="1043"/>
                  </a:cubicBezTo>
                  <a:cubicBezTo>
                    <a:pt x="581" y="1041"/>
                    <a:pt x="583" y="1039"/>
                    <a:pt x="584" y="1039"/>
                  </a:cubicBezTo>
                  <a:close/>
                  <a:moveTo>
                    <a:pt x="596" y="1042"/>
                  </a:moveTo>
                  <a:lnTo>
                    <a:pt x="596" y="1042"/>
                  </a:lnTo>
                  <a:cubicBezTo>
                    <a:pt x="598" y="1042"/>
                    <a:pt x="599" y="1044"/>
                    <a:pt x="599" y="1046"/>
                  </a:cubicBezTo>
                  <a:cubicBezTo>
                    <a:pt x="599" y="1047"/>
                    <a:pt x="598" y="1049"/>
                    <a:pt x="596" y="1049"/>
                  </a:cubicBezTo>
                  <a:lnTo>
                    <a:pt x="596" y="1049"/>
                  </a:lnTo>
                  <a:cubicBezTo>
                    <a:pt x="595" y="1049"/>
                    <a:pt x="593" y="1047"/>
                    <a:pt x="593" y="1046"/>
                  </a:cubicBezTo>
                  <a:cubicBezTo>
                    <a:pt x="593" y="1044"/>
                    <a:pt x="595" y="1042"/>
                    <a:pt x="596" y="1042"/>
                  </a:cubicBezTo>
                  <a:close/>
                  <a:moveTo>
                    <a:pt x="609" y="1045"/>
                  </a:moveTo>
                  <a:lnTo>
                    <a:pt x="609" y="1045"/>
                  </a:lnTo>
                  <a:cubicBezTo>
                    <a:pt x="610" y="1045"/>
                    <a:pt x="612" y="1047"/>
                    <a:pt x="612" y="1049"/>
                  </a:cubicBezTo>
                  <a:cubicBezTo>
                    <a:pt x="612" y="1050"/>
                    <a:pt x="610" y="1052"/>
                    <a:pt x="609" y="1052"/>
                  </a:cubicBezTo>
                  <a:lnTo>
                    <a:pt x="609" y="1052"/>
                  </a:lnTo>
                  <a:cubicBezTo>
                    <a:pt x="607" y="1052"/>
                    <a:pt x="605" y="1050"/>
                    <a:pt x="605" y="1049"/>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4"/>
                  </a:moveTo>
                  <a:lnTo>
                    <a:pt x="645" y="1054"/>
                  </a:lnTo>
                  <a:cubicBezTo>
                    <a:pt x="647" y="1054"/>
                    <a:pt x="648" y="1055"/>
                    <a:pt x="648" y="1057"/>
                  </a:cubicBezTo>
                  <a:cubicBezTo>
                    <a:pt x="648" y="1058"/>
                    <a:pt x="647" y="1060"/>
                    <a:pt x="645" y="1060"/>
                  </a:cubicBezTo>
                  <a:lnTo>
                    <a:pt x="645" y="1060"/>
                  </a:lnTo>
                  <a:cubicBezTo>
                    <a:pt x="643" y="1060"/>
                    <a:pt x="642" y="1058"/>
                    <a:pt x="642" y="1057"/>
                  </a:cubicBezTo>
                  <a:cubicBezTo>
                    <a:pt x="642" y="1055"/>
                    <a:pt x="643" y="1054"/>
                    <a:pt x="645" y="1054"/>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5"/>
                    <a:pt x="670" y="1065"/>
                  </a:cubicBezTo>
                  <a:lnTo>
                    <a:pt x="670" y="1065"/>
                  </a:lnTo>
                  <a:cubicBezTo>
                    <a:pt x="668" y="1065"/>
                    <a:pt x="667" y="1063"/>
                    <a:pt x="667" y="1061"/>
                  </a:cubicBezTo>
                  <a:cubicBezTo>
                    <a:pt x="667" y="1060"/>
                    <a:pt x="668" y="1058"/>
                    <a:pt x="670" y="1058"/>
                  </a:cubicBezTo>
                  <a:close/>
                  <a:moveTo>
                    <a:pt x="682" y="1061"/>
                  </a:moveTo>
                  <a:lnTo>
                    <a:pt x="682" y="1061"/>
                  </a:lnTo>
                  <a:cubicBezTo>
                    <a:pt x="684" y="1061"/>
                    <a:pt x="685" y="1062"/>
                    <a:pt x="685" y="1064"/>
                  </a:cubicBezTo>
                  <a:cubicBezTo>
                    <a:pt x="685" y="1066"/>
                    <a:pt x="684" y="1067"/>
                    <a:pt x="682" y="1067"/>
                  </a:cubicBezTo>
                  <a:lnTo>
                    <a:pt x="682" y="1067"/>
                  </a:lnTo>
                  <a:cubicBezTo>
                    <a:pt x="680" y="1067"/>
                    <a:pt x="679" y="1066"/>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7"/>
                    <a:pt x="710" y="1068"/>
                  </a:cubicBezTo>
                  <a:cubicBezTo>
                    <a:pt x="710" y="1070"/>
                    <a:pt x="708" y="1071"/>
                    <a:pt x="707" y="1071"/>
                  </a:cubicBezTo>
                  <a:lnTo>
                    <a:pt x="707" y="1071"/>
                  </a:lnTo>
                  <a:cubicBezTo>
                    <a:pt x="705" y="1071"/>
                    <a:pt x="703" y="1070"/>
                    <a:pt x="703" y="1068"/>
                  </a:cubicBezTo>
                  <a:cubicBezTo>
                    <a:pt x="703" y="1067"/>
                    <a:pt x="705" y="1065"/>
                    <a:pt x="707" y="1065"/>
                  </a:cubicBezTo>
                  <a:close/>
                  <a:moveTo>
                    <a:pt x="719" y="1067"/>
                  </a:moveTo>
                  <a:lnTo>
                    <a:pt x="719" y="1067"/>
                  </a:lnTo>
                  <a:cubicBezTo>
                    <a:pt x="721" y="1067"/>
                    <a:pt x="722" y="1069"/>
                    <a:pt x="722" y="1070"/>
                  </a:cubicBezTo>
                  <a:cubicBezTo>
                    <a:pt x="722" y="1072"/>
                    <a:pt x="721" y="1073"/>
                    <a:pt x="719" y="1073"/>
                  </a:cubicBezTo>
                  <a:lnTo>
                    <a:pt x="719" y="1073"/>
                  </a:lnTo>
                  <a:cubicBezTo>
                    <a:pt x="717" y="1073"/>
                    <a:pt x="716" y="1072"/>
                    <a:pt x="716" y="1070"/>
                  </a:cubicBezTo>
                  <a:cubicBezTo>
                    <a:pt x="716" y="1069"/>
                    <a:pt x="717" y="1067"/>
                    <a:pt x="719" y="1067"/>
                  </a:cubicBezTo>
                  <a:close/>
                  <a:moveTo>
                    <a:pt x="731" y="1069"/>
                  </a:moveTo>
                  <a:lnTo>
                    <a:pt x="731" y="1069"/>
                  </a:lnTo>
                  <a:cubicBezTo>
                    <a:pt x="733" y="1069"/>
                    <a:pt x="734" y="1071"/>
                    <a:pt x="734" y="1072"/>
                  </a:cubicBezTo>
                  <a:cubicBezTo>
                    <a:pt x="734" y="1074"/>
                    <a:pt x="733" y="1075"/>
                    <a:pt x="731" y="1075"/>
                  </a:cubicBezTo>
                  <a:lnTo>
                    <a:pt x="731" y="1075"/>
                  </a:lnTo>
                  <a:cubicBezTo>
                    <a:pt x="730" y="1075"/>
                    <a:pt x="728" y="1074"/>
                    <a:pt x="728" y="1072"/>
                  </a:cubicBezTo>
                  <a:cubicBezTo>
                    <a:pt x="728" y="1071"/>
                    <a:pt x="730" y="1069"/>
                    <a:pt x="731" y="1069"/>
                  </a:cubicBezTo>
                  <a:close/>
                  <a:moveTo>
                    <a:pt x="744" y="1071"/>
                  </a:moveTo>
                  <a:lnTo>
                    <a:pt x="744" y="1071"/>
                  </a:lnTo>
                  <a:cubicBezTo>
                    <a:pt x="745" y="1071"/>
                    <a:pt x="747" y="1073"/>
                    <a:pt x="747" y="1074"/>
                  </a:cubicBezTo>
                  <a:cubicBezTo>
                    <a:pt x="747" y="1076"/>
                    <a:pt x="745" y="1077"/>
                    <a:pt x="744" y="1077"/>
                  </a:cubicBezTo>
                  <a:lnTo>
                    <a:pt x="744" y="1077"/>
                  </a:lnTo>
                  <a:cubicBezTo>
                    <a:pt x="742" y="1077"/>
                    <a:pt x="740" y="1076"/>
                    <a:pt x="740" y="1074"/>
                  </a:cubicBezTo>
                  <a:cubicBezTo>
                    <a:pt x="740" y="1073"/>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5"/>
                  </a:moveTo>
                  <a:lnTo>
                    <a:pt x="768" y="1075"/>
                  </a:lnTo>
                  <a:cubicBezTo>
                    <a:pt x="770" y="1075"/>
                    <a:pt x="772" y="1076"/>
                    <a:pt x="772" y="1078"/>
                  </a:cubicBezTo>
                  <a:cubicBezTo>
                    <a:pt x="772" y="1079"/>
                    <a:pt x="770" y="1081"/>
                    <a:pt x="768" y="1081"/>
                  </a:cubicBezTo>
                  <a:lnTo>
                    <a:pt x="768" y="1081"/>
                  </a:lnTo>
                  <a:cubicBezTo>
                    <a:pt x="767" y="1081"/>
                    <a:pt x="765" y="1079"/>
                    <a:pt x="765" y="1078"/>
                  </a:cubicBezTo>
                  <a:cubicBezTo>
                    <a:pt x="765" y="1076"/>
                    <a:pt x="767" y="1075"/>
                    <a:pt x="768" y="1075"/>
                  </a:cubicBezTo>
                  <a:close/>
                  <a:moveTo>
                    <a:pt x="781" y="1076"/>
                  </a:moveTo>
                  <a:lnTo>
                    <a:pt x="781" y="1076"/>
                  </a:lnTo>
                  <a:cubicBezTo>
                    <a:pt x="783" y="1076"/>
                    <a:pt x="784" y="1078"/>
                    <a:pt x="784" y="1079"/>
                  </a:cubicBezTo>
                  <a:cubicBezTo>
                    <a:pt x="784" y="1081"/>
                    <a:pt x="783" y="1082"/>
                    <a:pt x="781" y="1082"/>
                  </a:cubicBezTo>
                  <a:lnTo>
                    <a:pt x="781" y="1082"/>
                  </a:lnTo>
                  <a:cubicBezTo>
                    <a:pt x="779" y="1082"/>
                    <a:pt x="778" y="1081"/>
                    <a:pt x="778" y="1079"/>
                  </a:cubicBezTo>
                  <a:cubicBezTo>
                    <a:pt x="778" y="1078"/>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6"/>
                    <a:pt x="806" y="1086"/>
                  </a:cubicBezTo>
                  <a:lnTo>
                    <a:pt x="806" y="1086"/>
                  </a:lnTo>
                  <a:cubicBezTo>
                    <a:pt x="804" y="1086"/>
                    <a:pt x="802" y="1084"/>
                    <a:pt x="802" y="1082"/>
                  </a:cubicBezTo>
                  <a:cubicBezTo>
                    <a:pt x="802" y="1081"/>
                    <a:pt x="804" y="1079"/>
                    <a:pt x="806" y="1079"/>
                  </a:cubicBezTo>
                  <a:close/>
                  <a:moveTo>
                    <a:pt x="818" y="1081"/>
                  </a:moveTo>
                  <a:lnTo>
                    <a:pt x="818" y="1081"/>
                  </a:lnTo>
                  <a:cubicBezTo>
                    <a:pt x="820" y="1081"/>
                    <a:pt x="821" y="1082"/>
                    <a:pt x="821" y="1084"/>
                  </a:cubicBezTo>
                  <a:cubicBezTo>
                    <a:pt x="821" y="1085"/>
                    <a:pt x="820" y="1087"/>
                    <a:pt x="818" y="1087"/>
                  </a:cubicBezTo>
                  <a:lnTo>
                    <a:pt x="818" y="1087"/>
                  </a:lnTo>
                  <a:cubicBezTo>
                    <a:pt x="816" y="1087"/>
                    <a:pt x="815" y="1085"/>
                    <a:pt x="815" y="1084"/>
                  </a:cubicBezTo>
                  <a:cubicBezTo>
                    <a:pt x="815" y="1082"/>
                    <a:pt x="816" y="1081"/>
                    <a:pt x="818" y="1081"/>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90"/>
                    <a:pt x="843" y="1090"/>
                  </a:cubicBezTo>
                  <a:lnTo>
                    <a:pt x="843" y="1090"/>
                  </a:lnTo>
                  <a:cubicBezTo>
                    <a:pt x="841" y="1090"/>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1"/>
                    <a:pt x="855" y="1091"/>
                  </a:cubicBezTo>
                  <a:lnTo>
                    <a:pt x="855" y="1091"/>
                  </a:lnTo>
                  <a:cubicBezTo>
                    <a:pt x="854" y="1091"/>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2"/>
                    <a:pt x="868" y="1092"/>
                  </a:cubicBezTo>
                  <a:lnTo>
                    <a:pt x="868" y="1092"/>
                  </a:lnTo>
                  <a:cubicBezTo>
                    <a:pt x="866" y="1092"/>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3"/>
                    <a:pt x="880" y="1093"/>
                  </a:cubicBezTo>
                  <a:lnTo>
                    <a:pt x="880" y="1093"/>
                  </a:lnTo>
                  <a:cubicBezTo>
                    <a:pt x="879" y="1093"/>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4"/>
                    <a:pt x="893" y="1094"/>
                  </a:cubicBezTo>
                  <a:lnTo>
                    <a:pt x="893" y="1094"/>
                  </a:lnTo>
                  <a:cubicBezTo>
                    <a:pt x="891" y="1094"/>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4"/>
                    <a:pt x="919" y="1095"/>
                    <a:pt x="918" y="1095"/>
                  </a:cubicBezTo>
                  <a:lnTo>
                    <a:pt x="918" y="1095"/>
                  </a:lnTo>
                  <a:cubicBezTo>
                    <a:pt x="916" y="1095"/>
                    <a:pt x="915" y="1094"/>
                    <a:pt x="915" y="1092"/>
                  </a:cubicBezTo>
                  <a:cubicBezTo>
                    <a:pt x="915" y="1090"/>
                    <a:pt x="916" y="1089"/>
                    <a:pt x="918" y="1089"/>
                  </a:cubicBezTo>
                  <a:close/>
                  <a:moveTo>
                    <a:pt x="930" y="1089"/>
                  </a:moveTo>
                  <a:lnTo>
                    <a:pt x="930" y="1089"/>
                  </a:lnTo>
                  <a:cubicBezTo>
                    <a:pt x="932" y="1089"/>
                    <a:pt x="933" y="1091"/>
                    <a:pt x="933" y="1093"/>
                  </a:cubicBezTo>
                  <a:cubicBezTo>
                    <a:pt x="933" y="1094"/>
                    <a:pt x="932" y="1096"/>
                    <a:pt x="930" y="1096"/>
                  </a:cubicBezTo>
                  <a:lnTo>
                    <a:pt x="930" y="1096"/>
                  </a:lnTo>
                  <a:cubicBezTo>
                    <a:pt x="929" y="1096"/>
                    <a:pt x="927" y="1094"/>
                    <a:pt x="927" y="1093"/>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1"/>
                  </a:moveTo>
                  <a:lnTo>
                    <a:pt x="955" y="1091"/>
                  </a:lnTo>
                  <a:cubicBezTo>
                    <a:pt x="957" y="1091"/>
                    <a:pt x="958" y="1092"/>
                    <a:pt x="958" y="1094"/>
                  </a:cubicBezTo>
                  <a:cubicBezTo>
                    <a:pt x="958" y="1095"/>
                    <a:pt x="957" y="1097"/>
                    <a:pt x="955" y="1097"/>
                  </a:cubicBezTo>
                  <a:lnTo>
                    <a:pt x="955" y="1097"/>
                  </a:lnTo>
                  <a:cubicBezTo>
                    <a:pt x="953" y="1097"/>
                    <a:pt x="952" y="1095"/>
                    <a:pt x="952" y="1094"/>
                  </a:cubicBezTo>
                  <a:cubicBezTo>
                    <a:pt x="952" y="1092"/>
                    <a:pt x="953" y="1091"/>
                    <a:pt x="955" y="1091"/>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2"/>
                  </a:moveTo>
                  <a:lnTo>
                    <a:pt x="993" y="1092"/>
                  </a:lnTo>
                  <a:cubicBezTo>
                    <a:pt x="994" y="1092"/>
                    <a:pt x="996" y="1093"/>
                    <a:pt x="996" y="1095"/>
                  </a:cubicBezTo>
                  <a:cubicBezTo>
                    <a:pt x="996" y="1096"/>
                    <a:pt x="994" y="1098"/>
                    <a:pt x="993" y="1098"/>
                  </a:cubicBezTo>
                  <a:lnTo>
                    <a:pt x="993" y="1098"/>
                  </a:lnTo>
                  <a:cubicBezTo>
                    <a:pt x="991" y="1098"/>
                    <a:pt x="990" y="1096"/>
                    <a:pt x="990" y="1095"/>
                  </a:cubicBezTo>
                  <a:cubicBezTo>
                    <a:pt x="990" y="1093"/>
                    <a:pt x="991" y="1092"/>
                    <a:pt x="993" y="1092"/>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8"/>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8"/>
                    <a:pt x="1090" y="1097"/>
                    <a:pt x="1090" y="1095"/>
                  </a:cubicBezTo>
                  <a:cubicBezTo>
                    <a:pt x="1089" y="1093"/>
                    <a:pt x="1090" y="1092"/>
                    <a:pt x="1092" y="1091"/>
                  </a:cubicBezTo>
                  <a:close/>
                  <a:moveTo>
                    <a:pt x="1104" y="1091"/>
                  </a:moveTo>
                  <a:lnTo>
                    <a:pt x="1104" y="1091"/>
                  </a:lnTo>
                  <a:cubicBezTo>
                    <a:pt x="1106" y="1090"/>
                    <a:pt x="1108" y="1091"/>
                    <a:pt x="1108" y="1093"/>
                  </a:cubicBezTo>
                  <a:cubicBezTo>
                    <a:pt x="1109" y="1094"/>
                    <a:pt x="1108" y="1096"/>
                    <a:pt x="1106" y="1097"/>
                  </a:cubicBezTo>
                  <a:lnTo>
                    <a:pt x="1106" y="1097"/>
                  </a:lnTo>
                  <a:cubicBezTo>
                    <a:pt x="1105" y="1097"/>
                    <a:pt x="1103" y="1096"/>
                    <a:pt x="1102" y="1095"/>
                  </a:cubicBezTo>
                  <a:cubicBezTo>
                    <a:pt x="1102" y="1093"/>
                    <a:pt x="1103" y="1091"/>
                    <a:pt x="1104" y="1091"/>
                  </a:cubicBezTo>
                  <a:close/>
                  <a:moveTo>
                    <a:pt x="1117" y="1090"/>
                  </a:moveTo>
                  <a:lnTo>
                    <a:pt x="1117" y="1090"/>
                  </a:lnTo>
                  <a:cubicBezTo>
                    <a:pt x="1118" y="1090"/>
                    <a:pt x="1120" y="1091"/>
                    <a:pt x="1121" y="1092"/>
                  </a:cubicBezTo>
                  <a:cubicBezTo>
                    <a:pt x="1121" y="1094"/>
                    <a:pt x="1120" y="1096"/>
                    <a:pt x="1119" y="1096"/>
                  </a:cubicBezTo>
                  <a:lnTo>
                    <a:pt x="1119" y="1096"/>
                  </a:lnTo>
                  <a:cubicBezTo>
                    <a:pt x="1117" y="1097"/>
                    <a:pt x="1115" y="1096"/>
                    <a:pt x="1115" y="1094"/>
                  </a:cubicBezTo>
                  <a:cubicBezTo>
                    <a:pt x="1114" y="1092"/>
                    <a:pt x="1115" y="1091"/>
                    <a:pt x="1117" y="1090"/>
                  </a:cubicBezTo>
                  <a:close/>
                  <a:moveTo>
                    <a:pt x="1129" y="1090"/>
                  </a:moveTo>
                  <a:lnTo>
                    <a:pt x="1129" y="1090"/>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90"/>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9"/>
                    <a:pt x="1158" y="1090"/>
                  </a:cubicBezTo>
                  <a:cubicBezTo>
                    <a:pt x="1159" y="1092"/>
                    <a:pt x="1158" y="1094"/>
                    <a:pt x="1156" y="1094"/>
                  </a:cubicBezTo>
                  <a:lnTo>
                    <a:pt x="1156" y="1094"/>
                  </a:lnTo>
                  <a:cubicBezTo>
                    <a:pt x="1155" y="1095"/>
                    <a:pt x="1153" y="1094"/>
                    <a:pt x="1152" y="1092"/>
                  </a:cubicBezTo>
                  <a:cubicBezTo>
                    <a:pt x="1152" y="1091"/>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2"/>
                    <a:pt x="1232" y="1082"/>
                    <a:pt x="1233" y="1084"/>
                  </a:cubicBezTo>
                  <a:cubicBezTo>
                    <a:pt x="1234" y="1086"/>
                    <a:pt x="1233" y="1087"/>
                    <a:pt x="1231" y="1088"/>
                  </a:cubicBezTo>
                  <a:lnTo>
                    <a:pt x="1231" y="1088"/>
                  </a:lnTo>
                  <a:cubicBezTo>
                    <a:pt x="1229" y="1089"/>
                    <a:pt x="1228" y="1088"/>
                    <a:pt x="1227" y="1086"/>
                  </a:cubicBezTo>
                  <a:cubicBezTo>
                    <a:pt x="1226" y="1084"/>
                    <a:pt x="1227" y="1083"/>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8"/>
                    <a:pt x="1270" y="1078"/>
                    <a:pt x="1270" y="1080"/>
                  </a:cubicBezTo>
                  <a:cubicBezTo>
                    <a:pt x="1271" y="1082"/>
                    <a:pt x="1270" y="1083"/>
                    <a:pt x="1268" y="1084"/>
                  </a:cubicBezTo>
                  <a:lnTo>
                    <a:pt x="1268" y="1084"/>
                  </a:lnTo>
                  <a:cubicBezTo>
                    <a:pt x="1267" y="1085"/>
                    <a:pt x="1265" y="1084"/>
                    <a:pt x="1264" y="1082"/>
                  </a:cubicBezTo>
                  <a:cubicBezTo>
                    <a:pt x="1264" y="1080"/>
                    <a:pt x="1265" y="1079"/>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3"/>
                    <a:pt x="1307" y="1073"/>
                    <a:pt x="1307" y="1075"/>
                  </a:cubicBezTo>
                  <a:cubicBezTo>
                    <a:pt x="1308" y="1077"/>
                    <a:pt x="1307" y="1078"/>
                    <a:pt x="1305" y="1079"/>
                  </a:cubicBezTo>
                  <a:lnTo>
                    <a:pt x="1305" y="1079"/>
                  </a:lnTo>
                  <a:cubicBezTo>
                    <a:pt x="1304" y="1080"/>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2"/>
                    <a:pt x="1382" y="1063"/>
                  </a:cubicBezTo>
                  <a:cubicBezTo>
                    <a:pt x="1382" y="1065"/>
                    <a:pt x="1381" y="1067"/>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7"/>
                  </a:moveTo>
                  <a:lnTo>
                    <a:pt x="1402" y="1057"/>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7"/>
                  </a:cubicBezTo>
                  <a:close/>
                  <a:moveTo>
                    <a:pt x="1414" y="1054"/>
                  </a:moveTo>
                  <a:lnTo>
                    <a:pt x="1414" y="1054"/>
                  </a:lnTo>
                  <a:cubicBezTo>
                    <a:pt x="1416" y="1054"/>
                    <a:pt x="1418" y="1055"/>
                    <a:pt x="1418" y="1056"/>
                  </a:cubicBezTo>
                  <a:cubicBezTo>
                    <a:pt x="1419" y="1058"/>
                    <a:pt x="1418" y="1060"/>
                    <a:pt x="1416" y="1060"/>
                  </a:cubicBezTo>
                  <a:lnTo>
                    <a:pt x="1416" y="1060"/>
                  </a:lnTo>
                  <a:cubicBezTo>
                    <a:pt x="1415" y="1061"/>
                    <a:pt x="1413" y="1060"/>
                    <a:pt x="1412" y="1058"/>
                  </a:cubicBezTo>
                  <a:cubicBezTo>
                    <a:pt x="1412" y="1057"/>
                    <a:pt x="1413" y="1055"/>
                    <a:pt x="1414" y="1054"/>
                  </a:cubicBezTo>
                  <a:close/>
                  <a:moveTo>
                    <a:pt x="1427" y="1052"/>
                  </a:moveTo>
                  <a:lnTo>
                    <a:pt x="1427" y="1052"/>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2"/>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6"/>
                    <a:pt x="1455" y="1046"/>
                    <a:pt x="1455" y="1048"/>
                  </a:cubicBezTo>
                  <a:cubicBezTo>
                    <a:pt x="1456" y="1050"/>
                    <a:pt x="1455" y="1052"/>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2"/>
                    <a:pt x="1516" y="1033"/>
                  </a:cubicBezTo>
                  <a:cubicBezTo>
                    <a:pt x="1516" y="1035"/>
                    <a:pt x="1515" y="1037"/>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8"/>
                    <a:pt x="1546" y="1027"/>
                    <a:pt x="1546" y="1025"/>
                  </a:cubicBezTo>
                  <a:cubicBezTo>
                    <a:pt x="1545" y="1023"/>
                    <a:pt x="1546" y="1022"/>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20"/>
                  </a:cubicBezTo>
                  <a:lnTo>
                    <a:pt x="1574" y="1020"/>
                  </a:lnTo>
                  <a:cubicBezTo>
                    <a:pt x="1572" y="1020"/>
                    <a:pt x="1570" y="1019"/>
                    <a:pt x="1570" y="1018"/>
                  </a:cubicBezTo>
                  <a:cubicBezTo>
                    <a:pt x="1569" y="1016"/>
                    <a:pt x="1570" y="1014"/>
                    <a:pt x="1572" y="1014"/>
                  </a:cubicBezTo>
                  <a:close/>
                  <a:moveTo>
                    <a:pt x="1584" y="1010"/>
                  </a:moveTo>
                  <a:lnTo>
                    <a:pt x="1584" y="1010"/>
                  </a:lnTo>
                  <a:cubicBezTo>
                    <a:pt x="1585" y="1009"/>
                    <a:pt x="1587" y="1010"/>
                    <a:pt x="1588" y="1012"/>
                  </a:cubicBezTo>
                  <a:cubicBezTo>
                    <a:pt x="1588" y="1014"/>
                    <a:pt x="1587" y="1015"/>
                    <a:pt x="1586" y="1016"/>
                  </a:cubicBezTo>
                  <a:lnTo>
                    <a:pt x="1586" y="1016"/>
                  </a:lnTo>
                  <a:cubicBezTo>
                    <a:pt x="1584" y="1016"/>
                    <a:pt x="1582" y="1016"/>
                    <a:pt x="1582" y="1014"/>
                  </a:cubicBezTo>
                  <a:cubicBezTo>
                    <a:pt x="1581" y="1012"/>
                    <a:pt x="1582" y="1010"/>
                    <a:pt x="1584" y="1010"/>
                  </a:cubicBezTo>
                  <a:close/>
                  <a:moveTo>
                    <a:pt x="1596" y="1006"/>
                  </a:moveTo>
                  <a:lnTo>
                    <a:pt x="1596" y="1006"/>
                  </a:lnTo>
                  <a:cubicBezTo>
                    <a:pt x="1597" y="1006"/>
                    <a:pt x="1599" y="1006"/>
                    <a:pt x="1600" y="1008"/>
                  </a:cubicBezTo>
                  <a:cubicBezTo>
                    <a:pt x="1600" y="1010"/>
                    <a:pt x="1599" y="1012"/>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8"/>
                  </a:cubicBezTo>
                  <a:lnTo>
                    <a:pt x="1610" y="1008"/>
                  </a:lnTo>
                  <a:cubicBezTo>
                    <a:pt x="1609" y="1009"/>
                    <a:pt x="1607" y="1008"/>
                    <a:pt x="1606" y="1007"/>
                  </a:cubicBezTo>
                  <a:cubicBezTo>
                    <a:pt x="1605" y="1005"/>
                    <a:pt x="1605" y="1003"/>
                    <a:pt x="1607" y="1002"/>
                  </a:cubicBezTo>
                  <a:close/>
                  <a:moveTo>
                    <a:pt x="1619" y="998"/>
                  </a:moveTo>
                  <a:lnTo>
                    <a:pt x="1619" y="998"/>
                  </a:lnTo>
                  <a:cubicBezTo>
                    <a:pt x="1620" y="997"/>
                    <a:pt x="1622" y="998"/>
                    <a:pt x="1623" y="999"/>
                  </a:cubicBezTo>
                  <a:cubicBezTo>
                    <a:pt x="1624" y="1001"/>
                    <a:pt x="1623" y="1003"/>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4"/>
                    <a:pt x="1635" y="995"/>
                  </a:cubicBezTo>
                  <a:cubicBezTo>
                    <a:pt x="1636" y="996"/>
                    <a:pt x="1635" y="998"/>
                    <a:pt x="1634" y="999"/>
                  </a:cubicBezTo>
                  <a:lnTo>
                    <a:pt x="1634" y="999"/>
                  </a:lnTo>
                  <a:cubicBezTo>
                    <a:pt x="1632" y="1000"/>
                    <a:pt x="1630" y="1000"/>
                    <a:pt x="1629" y="999"/>
                  </a:cubicBezTo>
                  <a:cubicBezTo>
                    <a:pt x="1629" y="997"/>
                    <a:pt x="1629" y="995"/>
                    <a:pt x="1630" y="994"/>
                  </a:cubicBezTo>
                  <a:close/>
                  <a:moveTo>
                    <a:pt x="1642" y="990"/>
                  </a:moveTo>
                  <a:lnTo>
                    <a:pt x="1642" y="990"/>
                  </a:lnTo>
                  <a:cubicBezTo>
                    <a:pt x="1643" y="989"/>
                    <a:pt x="1645" y="989"/>
                    <a:pt x="1646" y="990"/>
                  </a:cubicBezTo>
                  <a:cubicBezTo>
                    <a:pt x="1647" y="992"/>
                    <a:pt x="1647" y="994"/>
                    <a:pt x="1646" y="995"/>
                  </a:cubicBezTo>
                  <a:lnTo>
                    <a:pt x="1646" y="995"/>
                  </a:lnTo>
                  <a:cubicBezTo>
                    <a:pt x="1645" y="996"/>
                    <a:pt x="1643" y="996"/>
                    <a:pt x="1642" y="995"/>
                  </a:cubicBezTo>
                  <a:cubicBezTo>
                    <a:pt x="1640" y="994"/>
                    <a:pt x="1640" y="992"/>
                    <a:pt x="1642" y="990"/>
                  </a:cubicBezTo>
                  <a:close/>
                  <a:moveTo>
                    <a:pt x="1653" y="986"/>
                  </a:moveTo>
                  <a:lnTo>
                    <a:pt x="1653" y="986"/>
                  </a:lnTo>
                  <a:cubicBezTo>
                    <a:pt x="1655" y="985"/>
                    <a:pt x="1657" y="985"/>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3"/>
                    <a:pt x="1671" y="984"/>
                    <a:pt x="1669" y="986"/>
                  </a:cubicBezTo>
                  <a:lnTo>
                    <a:pt x="1669" y="986"/>
                  </a:lnTo>
                  <a:cubicBezTo>
                    <a:pt x="1668" y="987"/>
                    <a:pt x="1666" y="987"/>
                    <a:pt x="1665" y="986"/>
                  </a:cubicBezTo>
                  <a:cubicBezTo>
                    <a:pt x="1664" y="984"/>
                    <a:pt x="1664" y="983"/>
                    <a:pt x="1665" y="981"/>
                  </a:cubicBezTo>
                  <a:close/>
                  <a:moveTo>
                    <a:pt x="1677" y="977"/>
                  </a:moveTo>
                  <a:lnTo>
                    <a:pt x="1677" y="977"/>
                  </a:lnTo>
                  <a:cubicBezTo>
                    <a:pt x="1678" y="976"/>
                    <a:pt x="1680" y="976"/>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8"/>
                    <a:pt x="1689" y="978"/>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7"/>
                  </a:cubicBezTo>
                  <a:lnTo>
                    <a:pt x="1716" y="967"/>
                  </a:lnTo>
                  <a:cubicBezTo>
                    <a:pt x="1714" y="968"/>
                    <a:pt x="1712" y="968"/>
                    <a:pt x="1711" y="967"/>
                  </a:cubicBezTo>
                  <a:cubicBezTo>
                    <a:pt x="1710" y="965"/>
                    <a:pt x="1710" y="963"/>
                    <a:pt x="1711" y="962"/>
                  </a:cubicBezTo>
                  <a:close/>
                  <a:moveTo>
                    <a:pt x="1723" y="957"/>
                  </a:moveTo>
                  <a:lnTo>
                    <a:pt x="1723" y="957"/>
                  </a:lnTo>
                  <a:cubicBezTo>
                    <a:pt x="1724" y="956"/>
                    <a:pt x="1726" y="956"/>
                    <a:pt x="1727" y="957"/>
                  </a:cubicBezTo>
                  <a:cubicBezTo>
                    <a:pt x="1728" y="958"/>
                    <a:pt x="1728" y="960"/>
                    <a:pt x="1727" y="962"/>
                  </a:cubicBezTo>
                  <a:lnTo>
                    <a:pt x="1727" y="962"/>
                  </a:lnTo>
                  <a:cubicBezTo>
                    <a:pt x="1726" y="963"/>
                    <a:pt x="1724" y="963"/>
                    <a:pt x="1723" y="962"/>
                  </a:cubicBezTo>
                  <a:cubicBezTo>
                    <a:pt x="1721" y="960"/>
                    <a:pt x="1721" y="958"/>
                    <a:pt x="1723" y="957"/>
                  </a:cubicBezTo>
                  <a:close/>
                  <a:moveTo>
                    <a:pt x="1734" y="952"/>
                  </a:moveTo>
                  <a:lnTo>
                    <a:pt x="1734" y="952"/>
                  </a:lnTo>
                  <a:cubicBezTo>
                    <a:pt x="1735" y="951"/>
                    <a:pt x="1737" y="951"/>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6"/>
                  </a:cubicBezTo>
                  <a:lnTo>
                    <a:pt x="1761" y="946"/>
                  </a:lnTo>
                  <a:cubicBezTo>
                    <a:pt x="1760" y="947"/>
                    <a:pt x="1758" y="947"/>
                    <a:pt x="1757" y="946"/>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9"/>
                    <a:pt x="1782" y="929"/>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4"/>
                    <a:pt x="1802" y="924"/>
                    <a:pt x="1801" y="922"/>
                  </a:cubicBezTo>
                  <a:cubicBezTo>
                    <a:pt x="1800" y="921"/>
                    <a:pt x="1800" y="919"/>
                    <a:pt x="1801" y="918"/>
                  </a:cubicBezTo>
                  <a:close/>
                  <a:moveTo>
                    <a:pt x="1812" y="912"/>
                  </a:moveTo>
                  <a:lnTo>
                    <a:pt x="1812" y="912"/>
                  </a:lnTo>
                  <a:cubicBezTo>
                    <a:pt x="1813" y="911"/>
                    <a:pt x="1815" y="911"/>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6"/>
                  </a:moveTo>
                  <a:lnTo>
                    <a:pt x="1823" y="906"/>
                  </a:lnTo>
                  <a:cubicBezTo>
                    <a:pt x="1824" y="904"/>
                    <a:pt x="1826" y="904"/>
                    <a:pt x="1827" y="906"/>
                  </a:cubicBezTo>
                  <a:cubicBezTo>
                    <a:pt x="1828" y="907"/>
                    <a:pt x="1828" y="909"/>
                    <a:pt x="1827" y="910"/>
                  </a:cubicBezTo>
                  <a:lnTo>
                    <a:pt x="1827" y="910"/>
                  </a:lnTo>
                  <a:cubicBezTo>
                    <a:pt x="1826" y="911"/>
                    <a:pt x="1824" y="911"/>
                    <a:pt x="1823" y="910"/>
                  </a:cubicBezTo>
                  <a:cubicBezTo>
                    <a:pt x="1821" y="909"/>
                    <a:pt x="1821" y="907"/>
                    <a:pt x="1823" y="906"/>
                  </a:cubicBezTo>
                  <a:close/>
                  <a:moveTo>
                    <a:pt x="1833" y="899"/>
                  </a:moveTo>
                  <a:lnTo>
                    <a:pt x="1833" y="899"/>
                  </a:lnTo>
                  <a:cubicBezTo>
                    <a:pt x="1835" y="898"/>
                    <a:pt x="1837" y="898"/>
                    <a:pt x="1838" y="899"/>
                  </a:cubicBezTo>
                  <a:cubicBezTo>
                    <a:pt x="1839" y="900"/>
                    <a:pt x="1839" y="902"/>
                    <a:pt x="1838" y="904"/>
                  </a:cubicBezTo>
                  <a:lnTo>
                    <a:pt x="1838" y="904"/>
                  </a:lnTo>
                  <a:cubicBezTo>
                    <a:pt x="1837" y="905"/>
                    <a:pt x="1835" y="905"/>
                    <a:pt x="1833" y="904"/>
                  </a:cubicBezTo>
                  <a:cubicBezTo>
                    <a:pt x="1832" y="902"/>
                    <a:pt x="1832" y="900"/>
                    <a:pt x="1833" y="899"/>
                  </a:cubicBezTo>
                  <a:close/>
                  <a:moveTo>
                    <a:pt x="1844" y="893"/>
                  </a:moveTo>
                  <a:lnTo>
                    <a:pt x="1844" y="893"/>
                  </a:lnTo>
                  <a:cubicBezTo>
                    <a:pt x="1845" y="891"/>
                    <a:pt x="1847" y="891"/>
                    <a:pt x="1848" y="893"/>
                  </a:cubicBezTo>
                  <a:cubicBezTo>
                    <a:pt x="1850" y="894"/>
                    <a:pt x="1850" y="896"/>
                    <a:pt x="1848" y="897"/>
                  </a:cubicBezTo>
                  <a:lnTo>
                    <a:pt x="1848" y="897"/>
                  </a:lnTo>
                  <a:cubicBezTo>
                    <a:pt x="1847" y="898"/>
                    <a:pt x="1845" y="898"/>
                    <a:pt x="1844" y="897"/>
                  </a:cubicBezTo>
                  <a:cubicBezTo>
                    <a:pt x="1843" y="896"/>
                    <a:pt x="1843" y="894"/>
                    <a:pt x="1844" y="893"/>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4"/>
                  </a:cubicBezTo>
                  <a:lnTo>
                    <a:pt x="1869" y="884"/>
                  </a:lnTo>
                  <a:cubicBezTo>
                    <a:pt x="1868" y="885"/>
                    <a:pt x="1866" y="885"/>
                    <a:pt x="1865" y="884"/>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1"/>
                    <a:pt x="1887" y="871"/>
                    <a:pt x="1886" y="869"/>
                  </a:cubicBezTo>
                  <a:cubicBezTo>
                    <a:pt x="1884" y="868"/>
                    <a:pt x="1884" y="866"/>
                    <a:pt x="1886" y="865"/>
                  </a:cubicBezTo>
                  <a:close/>
                  <a:moveTo>
                    <a:pt x="1896" y="858"/>
                  </a:moveTo>
                  <a:lnTo>
                    <a:pt x="1896" y="858"/>
                  </a:lnTo>
                  <a:cubicBezTo>
                    <a:pt x="1897" y="856"/>
                    <a:pt x="1899" y="856"/>
                    <a:pt x="1900" y="858"/>
                  </a:cubicBezTo>
                  <a:cubicBezTo>
                    <a:pt x="1901" y="859"/>
                    <a:pt x="1901" y="861"/>
                    <a:pt x="1900" y="862"/>
                  </a:cubicBezTo>
                  <a:lnTo>
                    <a:pt x="1900" y="862"/>
                  </a:lnTo>
                  <a:cubicBezTo>
                    <a:pt x="1899" y="863"/>
                    <a:pt x="1897" y="863"/>
                    <a:pt x="1896" y="862"/>
                  </a:cubicBezTo>
                  <a:cubicBezTo>
                    <a:pt x="1895" y="861"/>
                    <a:pt x="1895" y="859"/>
                    <a:pt x="1896" y="858"/>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3"/>
                  </a:moveTo>
                  <a:lnTo>
                    <a:pt x="1916" y="843"/>
                  </a:lnTo>
                  <a:cubicBezTo>
                    <a:pt x="1917" y="841"/>
                    <a:pt x="1919" y="841"/>
                    <a:pt x="1920" y="843"/>
                  </a:cubicBezTo>
                  <a:cubicBezTo>
                    <a:pt x="1921" y="844"/>
                    <a:pt x="1921" y="846"/>
                    <a:pt x="1920" y="847"/>
                  </a:cubicBezTo>
                  <a:lnTo>
                    <a:pt x="1920" y="847"/>
                  </a:lnTo>
                  <a:cubicBezTo>
                    <a:pt x="1919" y="848"/>
                    <a:pt x="1917" y="848"/>
                    <a:pt x="1916" y="847"/>
                  </a:cubicBezTo>
                  <a:cubicBezTo>
                    <a:pt x="1915" y="846"/>
                    <a:pt x="1915" y="844"/>
                    <a:pt x="1916" y="843"/>
                  </a:cubicBezTo>
                  <a:close/>
                  <a:moveTo>
                    <a:pt x="1925" y="835"/>
                  </a:moveTo>
                  <a:lnTo>
                    <a:pt x="1925" y="835"/>
                  </a:lnTo>
                  <a:cubicBezTo>
                    <a:pt x="1926" y="834"/>
                    <a:pt x="1928" y="833"/>
                    <a:pt x="1929" y="834"/>
                  </a:cubicBezTo>
                  <a:cubicBezTo>
                    <a:pt x="1931" y="835"/>
                    <a:pt x="1931" y="837"/>
                    <a:pt x="1930" y="839"/>
                  </a:cubicBezTo>
                  <a:lnTo>
                    <a:pt x="1930" y="839"/>
                  </a:lnTo>
                  <a:cubicBezTo>
                    <a:pt x="1929" y="840"/>
                    <a:pt x="1927" y="840"/>
                    <a:pt x="1926" y="839"/>
                  </a:cubicBezTo>
                  <a:cubicBezTo>
                    <a:pt x="1925" y="838"/>
                    <a:pt x="1924" y="837"/>
                    <a:pt x="1925" y="835"/>
                  </a:cubicBezTo>
                  <a:close/>
                  <a:moveTo>
                    <a:pt x="1935" y="827"/>
                  </a:moveTo>
                  <a:lnTo>
                    <a:pt x="1935" y="827"/>
                  </a:lnTo>
                  <a:cubicBezTo>
                    <a:pt x="1936" y="826"/>
                    <a:pt x="1938" y="825"/>
                    <a:pt x="1939" y="826"/>
                  </a:cubicBezTo>
                  <a:cubicBezTo>
                    <a:pt x="1940" y="827"/>
                    <a:pt x="1941" y="829"/>
                    <a:pt x="1940" y="831"/>
                  </a:cubicBezTo>
                  <a:lnTo>
                    <a:pt x="1940" y="831"/>
                  </a:lnTo>
                  <a:cubicBezTo>
                    <a:pt x="1939" y="832"/>
                    <a:pt x="1937" y="832"/>
                    <a:pt x="1936" y="831"/>
                  </a:cubicBezTo>
                  <a:cubicBezTo>
                    <a:pt x="1934" y="830"/>
                    <a:pt x="1934" y="829"/>
                    <a:pt x="1935" y="827"/>
                  </a:cubicBezTo>
                  <a:close/>
                  <a:moveTo>
                    <a:pt x="1944" y="819"/>
                  </a:moveTo>
                  <a:lnTo>
                    <a:pt x="1944" y="819"/>
                  </a:lnTo>
                  <a:cubicBezTo>
                    <a:pt x="1945" y="818"/>
                    <a:pt x="1947" y="817"/>
                    <a:pt x="1949" y="818"/>
                  </a:cubicBezTo>
                  <a:cubicBezTo>
                    <a:pt x="1950" y="819"/>
                    <a:pt x="1950" y="821"/>
                    <a:pt x="1949" y="823"/>
                  </a:cubicBezTo>
                  <a:lnTo>
                    <a:pt x="1949" y="823"/>
                  </a:lnTo>
                  <a:cubicBezTo>
                    <a:pt x="1949" y="824"/>
                    <a:pt x="1947" y="824"/>
                    <a:pt x="1945" y="823"/>
                  </a:cubicBezTo>
                  <a:cubicBezTo>
                    <a:pt x="1944" y="822"/>
                    <a:pt x="1943" y="821"/>
                    <a:pt x="1944" y="819"/>
                  </a:cubicBezTo>
                  <a:close/>
                  <a:moveTo>
                    <a:pt x="1953" y="811"/>
                  </a:moveTo>
                  <a:lnTo>
                    <a:pt x="1953" y="811"/>
                  </a:lnTo>
                  <a:cubicBezTo>
                    <a:pt x="1954" y="809"/>
                    <a:pt x="1956" y="809"/>
                    <a:pt x="1958" y="810"/>
                  </a:cubicBezTo>
                  <a:cubicBezTo>
                    <a:pt x="1959" y="811"/>
                    <a:pt x="1960" y="813"/>
                    <a:pt x="1959" y="814"/>
                  </a:cubicBezTo>
                  <a:lnTo>
                    <a:pt x="1959" y="814"/>
                  </a:lnTo>
                  <a:cubicBezTo>
                    <a:pt x="1958" y="815"/>
                    <a:pt x="1956" y="816"/>
                    <a:pt x="1954" y="815"/>
                  </a:cubicBezTo>
                  <a:cubicBezTo>
                    <a:pt x="1953" y="814"/>
                    <a:pt x="1952" y="812"/>
                    <a:pt x="1953" y="811"/>
                  </a:cubicBezTo>
                  <a:close/>
                  <a:moveTo>
                    <a:pt x="1963" y="802"/>
                  </a:moveTo>
                  <a:lnTo>
                    <a:pt x="1963" y="802"/>
                  </a:lnTo>
                  <a:cubicBezTo>
                    <a:pt x="1964" y="801"/>
                    <a:pt x="1965" y="800"/>
                    <a:pt x="1967" y="801"/>
                  </a:cubicBezTo>
                  <a:cubicBezTo>
                    <a:pt x="1968" y="802"/>
                    <a:pt x="1969" y="804"/>
                    <a:pt x="1968" y="806"/>
                  </a:cubicBezTo>
                  <a:lnTo>
                    <a:pt x="1968" y="806"/>
                  </a:lnTo>
                  <a:cubicBezTo>
                    <a:pt x="1967" y="807"/>
                    <a:pt x="1965" y="807"/>
                    <a:pt x="1963" y="806"/>
                  </a:cubicBezTo>
                  <a:cubicBezTo>
                    <a:pt x="1962" y="805"/>
                    <a:pt x="1962" y="803"/>
                    <a:pt x="1963" y="802"/>
                  </a:cubicBezTo>
                  <a:close/>
                  <a:moveTo>
                    <a:pt x="1972" y="793"/>
                  </a:moveTo>
                  <a:lnTo>
                    <a:pt x="1972" y="793"/>
                  </a:lnTo>
                  <a:cubicBezTo>
                    <a:pt x="1973" y="792"/>
                    <a:pt x="1975" y="792"/>
                    <a:pt x="1976" y="793"/>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3"/>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1"/>
                    <a:pt x="1990" y="780"/>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5"/>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8"/>
                  </a:moveTo>
                  <a:lnTo>
                    <a:pt x="2013" y="748"/>
                  </a:lnTo>
                  <a:cubicBezTo>
                    <a:pt x="2013" y="746"/>
                    <a:pt x="2015" y="745"/>
                    <a:pt x="2017" y="746"/>
                  </a:cubicBezTo>
                  <a:cubicBezTo>
                    <a:pt x="2018" y="746"/>
                    <a:pt x="2019" y="748"/>
                    <a:pt x="2019" y="750"/>
                  </a:cubicBezTo>
                  <a:lnTo>
                    <a:pt x="2019" y="750"/>
                  </a:lnTo>
                  <a:cubicBezTo>
                    <a:pt x="2018" y="751"/>
                    <a:pt x="2016" y="752"/>
                    <a:pt x="2015" y="751"/>
                  </a:cubicBezTo>
                  <a:cubicBezTo>
                    <a:pt x="2013" y="751"/>
                    <a:pt x="2012" y="749"/>
                    <a:pt x="2013" y="748"/>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6"/>
                    <a:pt x="2041" y="717"/>
                    <a:pt x="2041" y="719"/>
                  </a:cubicBezTo>
                  <a:lnTo>
                    <a:pt x="2041" y="719"/>
                  </a:lnTo>
                  <a:cubicBezTo>
                    <a:pt x="2040" y="721"/>
                    <a:pt x="2038" y="722"/>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6"/>
                  </a:cubicBezTo>
                  <a:lnTo>
                    <a:pt x="2065" y="676"/>
                  </a:lnTo>
                  <a:cubicBezTo>
                    <a:pt x="2065" y="677"/>
                    <a:pt x="2063" y="678"/>
                    <a:pt x="2062" y="678"/>
                  </a:cubicBezTo>
                  <a:cubicBezTo>
                    <a:pt x="2060" y="677"/>
                    <a:pt x="2059" y="675"/>
                    <a:pt x="2060" y="674"/>
                  </a:cubicBezTo>
                  <a:close/>
                  <a:moveTo>
                    <a:pt x="2065" y="662"/>
                  </a:moveTo>
                  <a:lnTo>
                    <a:pt x="2065" y="662"/>
                  </a:lnTo>
                  <a:cubicBezTo>
                    <a:pt x="2065" y="661"/>
                    <a:pt x="2067" y="660"/>
                    <a:pt x="2069" y="660"/>
                  </a:cubicBezTo>
                  <a:cubicBezTo>
                    <a:pt x="2070" y="661"/>
                    <a:pt x="2071" y="663"/>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4"/>
                    <a:pt x="2092" y="595"/>
                    <a:pt x="2090" y="595"/>
                  </a:cubicBezTo>
                  <a:cubicBezTo>
                    <a:pt x="2088" y="595"/>
                    <a:pt x="2087" y="594"/>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3"/>
                    <a:pt x="2092" y="583"/>
                  </a:cubicBezTo>
                  <a:cubicBezTo>
                    <a:pt x="2090" y="583"/>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24" name="Freeform 405"/>
            <p:cNvSpPr>
              <a:spLocks noEditPoints="1"/>
            </p:cNvSpPr>
            <p:nvPr/>
          </p:nvSpPr>
          <p:spPr bwMode="auto">
            <a:xfrm>
              <a:off x="4581525" y="1398588"/>
              <a:ext cx="65087" cy="4614863"/>
            </a:xfrm>
            <a:custGeom>
              <a:avLst/>
              <a:gdLst>
                <a:gd name="T0" fmla="*/ 41 w 41"/>
                <a:gd name="T1" fmla="*/ 0 h 2907"/>
                <a:gd name="T2" fmla="*/ 18 w 41"/>
                <a:gd name="T3" fmla="*/ 2907 h 2907"/>
                <a:gd name="T4" fmla="*/ 12 w 41"/>
                <a:gd name="T5" fmla="*/ 2907 h 2907"/>
                <a:gd name="T6" fmla="*/ 35 w 41"/>
                <a:gd name="T7" fmla="*/ 0 h 2907"/>
                <a:gd name="T8" fmla="*/ 41 w 41"/>
                <a:gd name="T9" fmla="*/ 0 h 2907"/>
                <a:gd name="T10" fmla="*/ 29 w 41"/>
                <a:gd name="T11" fmla="*/ 0 h 2907"/>
                <a:gd name="T12" fmla="*/ 6 w 41"/>
                <a:gd name="T13" fmla="*/ 2907 h 2907"/>
                <a:gd name="T14" fmla="*/ 0 w 41"/>
                <a:gd name="T15" fmla="*/ 2907 h 2907"/>
                <a:gd name="T16" fmla="*/ 22 w 41"/>
                <a:gd name="T17" fmla="*/ 0 h 2907"/>
                <a:gd name="T18" fmla="*/ 29 w 41"/>
                <a:gd name="T19" fmla="*/ 0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907">
                  <a:moveTo>
                    <a:pt x="41" y="0"/>
                  </a:moveTo>
                  <a:lnTo>
                    <a:pt x="18" y="2907"/>
                  </a:lnTo>
                  <a:lnTo>
                    <a:pt x="12" y="2907"/>
                  </a:lnTo>
                  <a:lnTo>
                    <a:pt x="35" y="0"/>
                  </a:lnTo>
                  <a:lnTo>
                    <a:pt x="41" y="0"/>
                  </a:lnTo>
                  <a:close/>
                  <a:moveTo>
                    <a:pt x="29" y="0"/>
                  </a:moveTo>
                  <a:lnTo>
                    <a:pt x="6" y="2907"/>
                  </a:lnTo>
                  <a:lnTo>
                    <a:pt x="0" y="2907"/>
                  </a:lnTo>
                  <a:lnTo>
                    <a:pt x="22" y="0"/>
                  </a:lnTo>
                  <a:lnTo>
                    <a:pt x="29"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0" name="Freeform 407"/>
            <p:cNvSpPr>
              <a:spLocks/>
            </p:cNvSpPr>
            <p:nvPr/>
          </p:nvSpPr>
          <p:spPr bwMode="auto">
            <a:xfrm>
              <a:off x="4402138" y="1362075"/>
              <a:ext cx="522287" cy="201613"/>
            </a:xfrm>
            <a:custGeom>
              <a:avLst/>
              <a:gdLst>
                <a:gd name="T0" fmla="*/ 437 w 437"/>
                <a:gd name="T1" fmla="*/ 198 h 198"/>
                <a:gd name="T2" fmla="*/ 0 w 437"/>
                <a:gd name="T3" fmla="*/ 72 h 198"/>
                <a:gd name="T4" fmla="*/ 0 w 437"/>
                <a:gd name="T5" fmla="*/ 0 h 198"/>
                <a:gd name="T6" fmla="*/ 437 w 437"/>
                <a:gd name="T7" fmla="*/ 126 h 198"/>
                <a:gd name="T8" fmla="*/ 437 w 437"/>
                <a:gd name="T9" fmla="*/ 198 h 198"/>
              </a:gdLst>
              <a:ahLst/>
              <a:cxnLst>
                <a:cxn ang="0">
                  <a:pos x="T0" y="T1"/>
                </a:cxn>
                <a:cxn ang="0">
                  <a:pos x="T2" y="T3"/>
                </a:cxn>
                <a:cxn ang="0">
                  <a:pos x="T4" y="T5"/>
                </a:cxn>
                <a:cxn ang="0">
                  <a:pos x="T6" y="T7"/>
                </a:cxn>
                <a:cxn ang="0">
                  <a:pos x="T8" y="T9"/>
                </a:cxn>
              </a:cxnLst>
              <a:rect l="0" t="0" r="r" b="b"/>
              <a:pathLst>
                <a:path w="437" h="198">
                  <a:moveTo>
                    <a:pt x="437" y="198"/>
                  </a:moveTo>
                  <a:cubicBezTo>
                    <a:pt x="196" y="198"/>
                    <a:pt x="0" y="141"/>
                    <a:pt x="0" y="72"/>
                  </a:cubicBezTo>
                  <a:lnTo>
                    <a:pt x="0" y="0"/>
                  </a:lnTo>
                  <a:cubicBezTo>
                    <a:pt x="0" y="70"/>
                    <a:pt x="196" y="126"/>
                    <a:pt x="437" y="126"/>
                  </a:cubicBezTo>
                  <a:lnTo>
                    <a:pt x="437" y="198"/>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2" name="Freeform 409"/>
            <p:cNvSpPr>
              <a:spLocks/>
            </p:cNvSpPr>
            <p:nvPr/>
          </p:nvSpPr>
          <p:spPr bwMode="auto">
            <a:xfrm>
              <a:off x="4402138" y="1362075"/>
              <a:ext cx="20637" cy="36513"/>
            </a:xfrm>
            <a:custGeom>
              <a:avLst/>
              <a:gdLst>
                <a:gd name="T0" fmla="*/ 0 w 13"/>
                <a:gd name="T1" fmla="*/ 0 h 23"/>
                <a:gd name="T2" fmla="*/ 13 w 13"/>
                <a:gd name="T3" fmla="*/ 23 h 23"/>
              </a:gdLst>
              <a:ahLst/>
              <a:cxnLst>
                <a:cxn ang="0">
                  <a:pos x="T0" y="T1"/>
                </a:cxn>
                <a:cxn ang="0">
                  <a:pos x="T2" y="T3"/>
                </a:cxn>
              </a:cxnLst>
              <a:rect l="0" t="0" r="r" b="b"/>
              <a:pathLst>
                <a:path w="13" h="23">
                  <a:moveTo>
                    <a:pt x="0" y="0"/>
                  </a:moveTo>
                  <a:cubicBezTo>
                    <a:pt x="0" y="8"/>
                    <a:pt x="4" y="16"/>
                    <a:pt x="13" y="23"/>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2149" name="Group 413"/>
            <p:cNvGrpSpPr>
              <a:grpSpLocks/>
            </p:cNvGrpSpPr>
            <p:nvPr/>
          </p:nvGrpSpPr>
          <p:grpSpPr bwMode="auto">
            <a:xfrm>
              <a:off x="4179888" y="4491038"/>
              <a:ext cx="50800" cy="30163"/>
              <a:chOff x="2633" y="2829"/>
              <a:chExt cx="32" cy="19"/>
            </a:xfrm>
          </p:grpSpPr>
          <p:sp>
            <p:nvSpPr>
              <p:cNvPr id="52177" name="Freeform 411"/>
              <p:cNvSpPr>
                <a:spLocks/>
              </p:cNvSpPr>
              <p:nvPr/>
            </p:nvSpPr>
            <p:spPr bwMode="auto">
              <a:xfrm>
                <a:off x="2633" y="2829"/>
                <a:ext cx="32" cy="19"/>
              </a:xfrm>
              <a:custGeom>
                <a:avLst/>
                <a:gdLst>
                  <a:gd name="T0" fmla="*/ 0 w 43"/>
                  <a:gd name="T1" fmla="*/ 14 h 29"/>
                  <a:gd name="T2" fmla="*/ 21 w 43"/>
                  <a:gd name="T3" fmla="*/ 0 h 29"/>
                  <a:gd name="T4" fmla="*/ 42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2"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8" name="Freeform 412"/>
              <p:cNvSpPr>
                <a:spLocks/>
              </p:cNvSpPr>
              <p:nvPr/>
            </p:nvSpPr>
            <p:spPr bwMode="auto">
              <a:xfrm>
                <a:off x="2633" y="2829"/>
                <a:ext cx="32" cy="19"/>
              </a:xfrm>
              <a:custGeom>
                <a:avLst/>
                <a:gdLst>
                  <a:gd name="T0" fmla="*/ 0 w 32"/>
                  <a:gd name="T1" fmla="*/ 9 h 19"/>
                  <a:gd name="T2" fmla="*/ 16 w 32"/>
                  <a:gd name="T3" fmla="*/ 0 h 19"/>
                  <a:gd name="T4" fmla="*/ 31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1" y="10"/>
                    </a:cubicBezTo>
                    <a:cubicBezTo>
                      <a:pt x="31" y="15"/>
                      <a:pt x="25" y="19"/>
                      <a:pt x="16" y="19"/>
                    </a:cubicBezTo>
                    <a:cubicBezTo>
                      <a:pt x="6"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0" name="Group 416"/>
            <p:cNvGrpSpPr>
              <a:grpSpLocks/>
            </p:cNvGrpSpPr>
            <p:nvPr/>
          </p:nvGrpSpPr>
          <p:grpSpPr bwMode="auto">
            <a:xfrm>
              <a:off x="3689351" y="4595813"/>
              <a:ext cx="52388" cy="28575"/>
              <a:chOff x="2324" y="2895"/>
              <a:chExt cx="33" cy="18"/>
            </a:xfrm>
          </p:grpSpPr>
          <p:sp>
            <p:nvSpPr>
              <p:cNvPr id="52175" name="Freeform 414"/>
              <p:cNvSpPr>
                <a:spLocks/>
              </p:cNvSpPr>
              <p:nvPr/>
            </p:nvSpPr>
            <p:spPr bwMode="auto">
              <a:xfrm>
                <a:off x="2324" y="2895"/>
                <a:ext cx="33" cy="18"/>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6" name="Freeform 415"/>
              <p:cNvSpPr>
                <a:spLocks/>
              </p:cNvSpPr>
              <p:nvPr/>
            </p:nvSpPr>
            <p:spPr bwMode="auto">
              <a:xfrm>
                <a:off x="2324" y="2895"/>
                <a:ext cx="33" cy="18"/>
              </a:xfrm>
              <a:custGeom>
                <a:avLst/>
                <a:gdLst>
                  <a:gd name="T0" fmla="*/ 0 w 33"/>
                  <a:gd name="T1" fmla="*/ 9 h 18"/>
                  <a:gd name="T2" fmla="*/ 17 w 33"/>
                  <a:gd name="T3" fmla="*/ 0 h 18"/>
                  <a:gd name="T4" fmla="*/ 33 w 33"/>
                  <a:gd name="T5" fmla="*/ 9 h 18"/>
                  <a:gd name="T6" fmla="*/ 17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4"/>
                      <a:pt x="8" y="0"/>
                      <a:pt x="17" y="0"/>
                    </a:cubicBezTo>
                    <a:cubicBezTo>
                      <a:pt x="26" y="0"/>
                      <a:pt x="33" y="4"/>
                      <a:pt x="33" y="9"/>
                    </a:cubicBezTo>
                    <a:cubicBezTo>
                      <a:pt x="33" y="14"/>
                      <a:pt x="25" y="18"/>
                      <a:pt x="17" y="18"/>
                    </a:cubicBezTo>
                    <a:cubicBezTo>
                      <a:pt x="8"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1" name="Group 419"/>
            <p:cNvGrpSpPr>
              <a:grpSpLocks/>
            </p:cNvGrpSpPr>
            <p:nvPr/>
          </p:nvGrpSpPr>
          <p:grpSpPr bwMode="auto">
            <a:xfrm>
              <a:off x="3509963" y="4719638"/>
              <a:ext cx="50800" cy="30163"/>
              <a:chOff x="2211" y="2973"/>
              <a:chExt cx="32" cy="19"/>
            </a:xfrm>
          </p:grpSpPr>
          <p:sp>
            <p:nvSpPr>
              <p:cNvPr id="52173" name="Freeform 417"/>
              <p:cNvSpPr>
                <a:spLocks/>
              </p:cNvSpPr>
              <p:nvPr/>
            </p:nvSpPr>
            <p:spPr bwMode="auto">
              <a:xfrm>
                <a:off x="2211" y="2973"/>
                <a:ext cx="32"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4" name="Freeform 418"/>
              <p:cNvSpPr>
                <a:spLocks/>
              </p:cNvSpPr>
              <p:nvPr/>
            </p:nvSpPr>
            <p:spPr bwMode="auto">
              <a:xfrm>
                <a:off x="2211" y="2973"/>
                <a:ext cx="32" cy="19"/>
              </a:xfrm>
              <a:custGeom>
                <a:avLst/>
                <a:gdLst>
                  <a:gd name="T0" fmla="*/ 0 w 32"/>
                  <a:gd name="T1" fmla="*/ 9 h 19"/>
                  <a:gd name="T2" fmla="*/ 16 w 32"/>
                  <a:gd name="T3" fmla="*/ 0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5"/>
                      <a:pt x="24"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2" name="Group 422"/>
            <p:cNvGrpSpPr>
              <a:grpSpLocks/>
            </p:cNvGrpSpPr>
            <p:nvPr/>
          </p:nvGrpSpPr>
          <p:grpSpPr bwMode="auto">
            <a:xfrm>
              <a:off x="3378201" y="4867276"/>
              <a:ext cx="50800" cy="28575"/>
              <a:chOff x="2128" y="3066"/>
              <a:chExt cx="32" cy="18"/>
            </a:xfrm>
          </p:grpSpPr>
          <p:sp>
            <p:nvSpPr>
              <p:cNvPr id="52171" name="Freeform 420"/>
              <p:cNvSpPr>
                <a:spLocks/>
              </p:cNvSpPr>
              <p:nvPr/>
            </p:nvSpPr>
            <p:spPr bwMode="auto">
              <a:xfrm>
                <a:off x="2128" y="3066"/>
                <a:ext cx="32" cy="18"/>
              </a:xfrm>
              <a:custGeom>
                <a:avLst/>
                <a:gdLst>
                  <a:gd name="T0" fmla="*/ 0 w 43"/>
                  <a:gd name="T1" fmla="*/ 14 h 28"/>
                  <a:gd name="T2" fmla="*/ 21 w 43"/>
                  <a:gd name="T3" fmla="*/ 0 h 28"/>
                  <a:gd name="T4" fmla="*/ 43 w 43"/>
                  <a:gd name="T5" fmla="*/ 14 h 28"/>
                  <a:gd name="T6" fmla="*/ 21 w 43"/>
                  <a:gd name="T7" fmla="*/ 28 h 28"/>
                  <a:gd name="T8" fmla="*/ 0 w 43"/>
                  <a:gd name="T9" fmla="*/ 14 h 28"/>
                </a:gdLst>
                <a:ahLst/>
                <a:cxnLst>
                  <a:cxn ang="0">
                    <a:pos x="T0" y="T1"/>
                  </a:cxn>
                  <a:cxn ang="0">
                    <a:pos x="T2" y="T3"/>
                  </a:cxn>
                  <a:cxn ang="0">
                    <a:pos x="T4" y="T5"/>
                  </a:cxn>
                  <a:cxn ang="0">
                    <a:pos x="T6" y="T7"/>
                  </a:cxn>
                  <a:cxn ang="0">
                    <a:pos x="T8" y="T9"/>
                  </a:cxn>
                </a:cxnLst>
                <a:rect l="0" t="0" r="r" b="b"/>
                <a:pathLst>
                  <a:path w="43" h="28">
                    <a:moveTo>
                      <a:pt x="0" y="14"/>
                    </a:moveTo>
                    <a:cubicBezTo>
                      <a:pt x="0" y="6"/>
                      <a:pt x="10" y="0"/>
                      <a:pt x="21" y="0"/>
                    </a:cubicBezTo>
                    <a:cubicBezTo>
                      <a:pt x="33" y="0"/>
                      <a:pt x="43" y="6"/>
                      <a:pt x="43" y="14"/>
                    </a:cubicBezTo>
                    <a:cubicBezTo>
                      <a:pt x="43" y="22"/>
                      <a:pt x="33" y="28"/>
                      <a:pt x="21" y="28"/>
                    </a:cubicBezTo>
                    <a:cubicBezTo>
                      <a:pt x="9" y="28"/>
                      <a:pt x="0" y="21"/>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2" name="Oval 421"/>
              <p:cNvSpPr>
                <a:spLocks noChangeArrowheads="1"/>
              </p:cNvSpPr>
              <p:nvPr/>
            </p:nvSpPr>
            <p:spPr bwMode="auto">
              <a:xfrm>
                <a:off x="2128" y="3066"/>
                <a:ext cx="32" cy="18"/>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3" name="Group 425"/>
            <p:cNvGrpSpPr>
              <a:grpSpLocks/>
            </p:cNvGrpSpPr>
            <p:nvPr/>
          </p:nvGrpSpPr>
          <p:grpSpPr bwMode="auto">
            <a:xfrm>
              <a:off x="3344863" y="5024438"/>
              <a:ext cx="52388" cy="28575"/>
              <a:chOff x="2107" y="3165"/>
              <a:chExt cx="33" cy="18"/>
            </a:xfrm>
          </p:grpSpPr>
          <p:sp>
            <p:nvSpPr>
              <p:cNvPr id="52169" name="Freeform 423"/>
              <p:cNvSpPr>
                <a:spLocks/>
              </p:cNvSpPr>
              <p:nvPr/>
            </p:nvSpPr>
            <p:spPr bwMode="auto">
              <a:xfrm>
                <a:off x="2107" y="3165"/>
                <a:ext cx="33" cy="18"/>
              </a:xfrm>
              <a:custGeom>
                <a:avLst/>
                <a:gdLst>
                  <a:gd name="T0" fmla="*/ 0 w 43"/>
                  <a:gd name="T1" fmla="*/ 14 h 29"/>
                  <a:gd name="T2" fmla="*/ 21 w 43"/>
                  <a:gd name="T3" fmla="*/ 0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3"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0" name="Freeform 424"/>
              <p:cNvSpPr>
                <a:spLocks/>
              </p:cNvSpPr>
              <p:nvPr/>
            </p:nvSpPr>
            <p:spPr bwMode="auto">
              <a:xfrm>
                <a:off x="2107" y="3165"/>
                <a:ext cx="33" cy="18"/>
              </a:xfrm>
              <a:custGeom>
                <a:avLst/>
                <a:gdLst>
                  <a:gd name="T0" fmla="*/ 0 w 33"/>
                  <a:gd name="T1" fmla="*/ 9 h 18"/>
                  <a:gd name="T2" fmla="*/ 16 w 33"/>
                  <a:gd name="T3" fmla="*/ 0 h 18"/>
                  <a:gd name="T4" fmla="*/ 33 w 33"/>
                  <a:gd name="T5" fmla="*/ 9 h 18"/>
                  <a:gd name="T6" fmla="*/ 16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3"/>
                      <a:pt x="8" y="0"/>
                      <a:pt x="16" y="0"/>
                    </a:cubicBezTo>
                    <a:cubicBezTo>
                      <a:pt x="25" y="0"/>
                      <a:pt x="33" y="4"/>
                      <a:pt x="33" y="9"/>
                    </a:cubicBezTo>
                    <a:cubicBezTo>
                      <a:pt x="32" y="14"/>
                      <a:pt x="25" y="18"/>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4" name="Group 428"/>
            <p:cNvGrpSpPr>
              <a:grpSpLocks/>
            </p:cNvGrpSpPr>
            <p:nvPr/>
          </p:nvGrpSpPr>
          <p:grpSpPr bwMode="auto">
            <a:xfrm>
              <a:off x="3382963" y="5156201"/>
              <a:ext cx="50800" cy="30163"/>
              <a:chOff x="2131" y="3248"/>
              <a:chExt cx="32" cy="19"/>
            </a:xfrm>
          </p:grpSpPr>
          <p:sp>
            <p:nvSpPr>
              <p:cNvPr id="52167" name="Freeform 426"/>
              <p:cNvSpPr>
                <a:spLocks/>
              </p:cNvSpPr>
              <p:nvPr/>
            </p:nvSpPr>
            <p:spPr bwMode="auto">
              <a:xfrm>
                <a:off x="2131" y="3248"/>
                <a:ext cx="32" cy="19"/>
              </a:xfrm>
              <a:custGeom>
                <a:avLst/>
                <a:gdLst>
                  <a:gd name="T0" fmla="*/ 0 w 43"/>
                  <a:gd name="T1" fmla="*/ 14 h 29"/>
                  <a:gd name="T2" fmla="*/ 22 w 43"/>
                  <a:gd name="T3" fmla="*/ 0 h 29"/>
                  <a:gd name="T4" fmla="*/ 43 w 43"/>
                  <a:gd name="T5" fmla="*/ 15 h 29"/>
                  <a:gd name="T6" fmla="*/ 21 w 43"/>
                  <a:gd name="T7" fmla="*/ 28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3" y="0"/>
                      <a:pt x="43" y="7"/>
                      <a:pt x="43" y="15"/>
                    </a:cubicBezTo>
                    <a:cubicBezTo>
                      <a:pt x="43" y="22"/>
                      <a:pt x="33" y="29"/>
                      <a:pt x="21" y="28"/>
                    </a:cubicBezTo>
                    <a:cubicBezTo>
                      <a:pt x="9" y="28"/>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8" name="Freeform 427"/>
              <p:cNvSpPr>
                <a:spLocks/>
              </p:cNvSpPr>
              <p:nvPr/>
            </p:nvSpPr>
            <p:spPr bwMode="auto">
              <a:xfrm>
                <a:off x="2131" y="3248"/>
                <a:ext cx="32" cy="19"/>
              </a:xfrm>
              <a:custGeom>
                <a:avLst/>
                <a:gdLst>
                  <a:gd name="T0" fmla="*/ 0 w 32"/>
                  <a:gd name="T1" fmla="*/ 9 h 19"/>
                  <a:gd name="T2" fmla="*/ 16 w 32"/>
                  <a:gd name="T3" fmla="*/ 0 h 19"/>
                  <a:gd name="T4" fmla="*/ 32 w 32"/>
                  <a:gd name="T5" fmla="*/ 10 h 19"/>
                  <a:gd name="T6" fmla="*/ 16 w 32"/>
                  <a:gd name="T7" fmla="*/ 18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4"/>
                      <a:pt x="25" y="19"/>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5" name="Group 431"/>
            <p:cNvGrpSpPr>
              <a:grpSpLocks/>
            </p:cNvGrpSpPr>
            <p:nvPr/>
          </p:nvGrpSpPr>
          <p:grpSpPr bwMode="auto">
            <a:xfrm>
              <a:off x="3479801" y="5297488"/>
              <a:ext cx="52388" cy="30163"/>
              <a:chOff x="2192" y="3337"/>
              <a:chExt cx="33" cy="19"/>
            </a:xfrm>
          </p:grpSpPr>
          <p:sp>
            <p:nvSpPr>
              <p:cNvPr id="52165" name="Freeform 429"/>
              <p:cNvSpPr>
                <a:spLocks/>
              </p:cNvSpPr>
              <p:nvPr/>
            </p:nvSpPr>
            <p:spPr bwMode="auto">
              <a:xfrm>
                <a:off x="2192" y="3337"/>
                <a:ext cx="33"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6" name="Freeform 430"/>
              <p:cNvSpPr>
                <a:spLocks/>
              </p:cNvSpPr>
              <p:nvPr/>
            </p:nvSpPr>
            <p:spPr bwMode="auto">
              <a:xfrm>
                <a:off x="2192" y="3337"/>
                <a:ext cx="33" cy="19"/>
              </a:xfrm>
              <a:custGeom>
                <a:avLst/>
                <a:gdLst>
                  <a:gd name="T0" fmla="*/ 0 w 33"/>
                  <a:gd name="T1" fmla="*/ 9 h 19"/>
                  <a:gd name="T2" fmla="*/ 17 w 33"/>
                  <a:gd name="T3" fmla="*/ 0 h 19"/>
                  <a:gd name="T4" fmla="*/ 33 w 33"/>
                  <a:gd name="T5" fmla="*/ 10 h 19"/>
                  <a:gd name="T6" fmla="*/ 17 w 33"/>
                  <a:gd name="T7" fmla="*/ 19 h 19"/>
                  <a:gd name="T8" fmla="*/ 0 w 33"/>
                  <a:gd name="T9" fmla="*/ 9 h 19"/>
                </a:gdLst>
                <a:ahLst/>
                <a:cxnLst>
                  <a:cxn ang="0">
                    <a:pos x="T0" y="T1"/>
                  </a:cxn>
                  <a:cxn ang="0">
                    <a:pos x="T2" y="T3"/>
                  </a:cxn>
                  <a:cxn ang="0">
                    <a:pos x="T4" y="T5"/>
                  </a:cxn>
                  <a:cxn ang="0">
                    <a:pos x="T6" y="T7"/>
                  </a:cxn>
                  <a:cxn ang="0">
                    <a:pos x="T8" y="T9"/>
                  </a:cxn>
                </a:cxnLst>
                <a:rect l="0" t="0" r="r" b="b"/>
                <a:pathLst>
                  <a:path w="33" h="19">
                    <a:moveTo>
                      <a:pt x="0" y="9"/>
                    </a:moveTo>
                    <a:cubicBezTo>
                      <a:pt x="0" y="4"/>
                      <a:pt x="8" y="0"/>
                      <a:pt x="17" y="0"/>
                    </a:cubicBezTo>
                    <a:cubicBezTo>
                      <a:pt x="26" y="0"/>
                      <a:pt x="33" y="5"/>
                      <a:pt x="33" y="10"/>
                    </a:cubicBezTo>
                    <a:cubicBezTo>
                      <a:pt x="33" y="15"/>
                      <a:pt x="25" y="19"/>
                      <a:pt x="17" y="19"/>
                    </a:cubicBezTo>
                    <a:cubicBezTo>
                      <a:pt x="8"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6" name="Group 434"/>
            <p:cNvGrpSpPr>
              <a:grpSpLocks/>
            </p:cNvGrpSpPr>
            <p:nvPr/>
          </p:nvGrpSpPr>
          <p:grpSpPr bwMode="auto">
            <a:xfrm>
              <a:off x="3648076" y="5418138"/>
              <a:ext cx="50800" cy="30163"/>
              <a:chOff x="2298" y="3413"/>
              <a:chExt cx="32" cy="19"/>
            </a:xfrm>
          </p:grpSpPr>
          <p:sp>
            <p:nvSpPr>
              <p:cNvPr id="52163" name="Freeform 432"/>
              <p:cNvSpPr>
                <a:spLocks/>
              </p:cNvSpPr>
              <p:nvPr/>
            </p:nvSpPr>
            <p:spPr bwMode="auto">
              <a:xfrm>
                <a:off x="2298" y="3413"/>
                <a:ext cx="32" cy="19"/>
              </a:xfrm>
              <a:custGeom>
                <a:avLst/>
                <a:gdLst>
                  <a:gd name="T0" fmla="*/ 0 w 43"/>
                  <a:gd name="T1" fmla="*/ 14 h 29"/>
                  <a:gd name="T2" fmla="*/ 22 w 43"/>
                  <a:gd name="T3" fmla="*/ 1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7"/>
                      <a:pt x="10" y="0"/>
                      <a:pt x="22" y="1"/>
                    </a:cubicBezTo>
                    <a:cubicBezTo>
                      <a:pt x="33" y="1"/>
                      <a:pt x="43" y="7"/>
                      <a:pt x="43" y="15"/>
                    </a:cubicBezTo>
                    <a:cubicBezTo>
                      <a:pt x="43"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4" name="Freeform 433"/>
              <p:cNvSpPr>
                <a:spLocks/>
              </p:cNvSpPr>
              <p:nvPr/>
            </p:nvSpPr>
            <p:spPr bwMode="auto">
              <a:xfrm>
                <a:off x="2298" y="3413"/>
                <a:ext cx="32" cy="19"/>
              </a:xfrm>
              <a:custGeom>
                <a:avLst/>
                <a:gdLst>
                  <a:gd name="T0" fmla="*/ 0 w 32"/>
                  <a:gd name="T1" fmla="*/ 9 h 19"/>
                  <a:gd name="T2" fmla="*/ 16 w 32"/>
                  <a:gd name="T3" fmla="*/ 1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5"/>
                      <a:pt x="7" y="0"/>
                      <a:pt x="16" y="1"/>
                    </a:cubicBezTo>
                    <a:cubicBezTo>
                      <a:pt x="25" y="1"/>
                      <a:pt x="32" y="5"/>
                      <a:pt x="32" y="10"/>
                    </a:cubicBezTo>
                    <a:cubicBezTo>
                      <a:pt x="32" y="15"/>
                      <a:pt x="25"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7" name="Group 437"/>
            <p:cNvGrpSpPr>
              <a:grpSpLocks/>
            </p:cNvGrpSpPr>
            <p:nvPr/>
          </p:nvGrpSpPr>
          <p:grpSpPr bwMode="auto">
            <a:xfrm>
              <a:off x="3844926" y="5484813"/>
              <a:ext cx="50800" cy="30163"/>
              <a:chOff x="2422" y="3455"/>
              <a:chExt cx="32" cy="19"/>
            </a:xfrm>
          </p:grpSpPr>
          <p:sp>
            <p:nvSpPr>
              <p:cNvPr id="52161" name="Freeform 435"/>
              <p:cNvSpPr>
                <a:spLocks/>
              </p:cNvSpPr>
              <p:nvPr/>
            </p:nvSpPr>
            <p:spPr bwMode="auto">
              <a:xfrm>
                <a:off x="2422" y="3455"/>
                <a:ext cx="32" cy="19"/>
              </a:xfrm>
              <a:custGeom>
                <a:avLst/>
                <a:gdLst>
                  <a:gd name="T0" fmla="*/ 1 w 43"/>
                  <a:gd name="T1" fmla="*/ 14 h 29"/>
                  <a:gd name="T2" fmla="*/ 22 w 43"/>
                  <a:gd name="T3" fmla="*/ 0 h 29"/>
                  <a:gd name="T4" fmla="*/ 43 w 43"/>
                  <a:gd name="T5" fmla="*/ 15 h 29"/>
                  <a:gd name="T6" fmla="*/ 22 w 43"/>
                  <a:gd name="T7" fmla="*/ 29 h 29"/>
                  <a:gd name="T8" fmla="*/ 1 w 43"/>
                  <a:gd name="T9" fmla="*/ 14 h 29"/>
                </a:gdLst>
                <a:ahLst/>
                <a:cxnLst>
                  <a:cxn ang="0">
                    <a:pos x="T0" y="T1"/>
                  </a:cxn>
                  <a:cxn ang="0">
                    <a:pos x="T2" y="T3"/>
                  </a:cxn>
                  <a:cxn ang="0">
                    <a:pos x="T4" y="T5"/>
                  </a:cxn>
                  <a:cxn ang="0">
                    <a:pos x="T6" y="T7"/>
                  </a:cxn>
                  <a:cxn ang="0">
                    <a:pos x="T8" y="T9"/>
                  </a:cxn>
                </a:cxnLst>
                <a:rect l="0" t="0" r="r" b="b"/>
                <a:pathLst>
                  <a:path w="43" h="29">
                    <a:moveTo>
                      <a:pt x="1" y="14"/>
                    </a:moveTo>
                    <a:cubicBezTo>
                      <a:pt x="1" y="6"/>
                      <a:pt x="10" y="0"/>
                      <a:pt x="22" y="0"/>
                    </a:cubicBezTo>
                    <a:cubicBezTo>
                      <a:pt x="34" y="0"/>
                      <a:pt x="43" y="7"/>
                      <a:pt x="43" y="15"/>
                    </a:cubicBezTo>
                    <a:cubicBezTo>
                      <a:pt x="43" y="23"/>
                      <a:pt x="34" y="29"/>
                      <a:pt x="22" y="29"/>
                    </a:cubicBezTo>
                    <a:cubicBezTo>
                      <a:pt x="10" y="29"/>
                      <a:pt x="0" y="23"/>
                      <a:pt x="1"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2" name="Freeform 436"/>
              <p:cNvSpPr>
                <a:spLocks/>
              </p:cNvSpPr>
              <p:nvPr/>
            </p:nvSpPr>
            <p:spPr bwMode="auto">
              <a:xfrm>
                <a:off x="2422" y="3455"/>
                <a:ext cx="32" cy="19"/>
              </a:xfrm>
              <a:custGeom>
                <a:avLst/>
                <a:gdLst>
                  <a:gd name="T0" fmla="*/ 1 w 32"/>
                  <a:gd name="T1" fmla="*/ 9 h 19"/>
                  <a:gd name="T2" fmla="*/ 17 w 32"/>
                  <a:gd name="T3" fmla="*/ 0 h 19"/>
                  <a:gd name="T4" fmla="*/ 32 w 32"/>
                  <a:gd name="T5" fmla="*/ 10 h 19"/>
                  <a:gd name="T6" fmla="*/ 17 w 32"/>
                  <a:gd name="T7" fmla="*/ 19 h 19"/>
                  <a:gd name="T8" fmla="*/ 1 w 32"/>
                  <a:gd name="T9" fmla="*/ 9 h 19"/>
                </a:gdLst>
                <a:ahLst/>
                <a:cxnLst>
                  <a:cxn ang="0">
                    <a:pos x="T0" y="T1"/>
                  </a:cxn>
                  <a:cxn ang="0">
                    <a:pos x="T2" y="T3"/>
                  </a:cxn>
                  <a:cxn ang="0">
                    <a:pos x="T4" y="T5"/>
                  </a:cxn>
                  <a:cxn ang="0">
                    <a:pos x="T6" y="T7"/>
                  </a:cxn>
                  <a:cxn ang="0">
                    <a:pos x="T8" y="T9"/>
                  </a:cxn>
                </a:cxnLst>
                <a:rect l="0" t="0" r="r" b="b"/>
                <a:pathLst>
                  <a:path w="32" h="19">
                    <a:moveTo>
                      <a:pt x="1" y="9"/>
                    </a:moveTo>
                    <a:cubicBezTo>
                      <a:pt x="1" y="4"/>
                      <a:pt x="8" y="0"/>
                      <a:pt x="17" y="0"/>
                    </a:cubicBezTo>
                    <a:cubicBezTo>
                      <a:pt x="26" y="0"/>
                      <a:pt x="32" y="4"/>
                      <a:pt x="32" y="10"/>
                    </a:cubicBezTo>
                    <a:cubicBezTo>
                      <a:pt x="32" y="15"/>
                      <a:pt x="26" y="19"/>
                      <a:pt x="17" y="19"/>
                    </a:cubicBezTo>
                    <a:cubicBezTo>
                      <a:pt x="8" y="19"/>
                      <a:pt x="0" y="15"/>
                      <a:pt x="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8" name="Group 440"/>
            <p:cNvGrpSpPr>
              <a:grpSpLocks/>
            </p:cNvGrpSpPr>
            <p:nvPr/>
          </p:nvGrpSpPr>
          <p:grpSpPr bwMode="auto">
            <a:xfrm>
              <a:off x="3941763" y="4545013"/>
              <a:ext cx="50800" cy="30163"/>
              <a:chOff x="2483" y="2863"/>
              <a:chExt cx="32" cy="19"/>
            </a:xfrm>
          </p:grpSpPr>
          <p:sp>
            <p:nvSpPr>
              <p:cNvPr id="52159" name="Freeform 438"/>
              <p:cNvSpPr>
                <a:spLocks/>
              </p:cNvSpPr>
              <p:nvPr/>
            </p:nvSpPr>
            <p:spPr bwMode="auto">
              <a:xfrm>
                <a:off x="2483" y="2863"/>
                <a:ext cx="32" cy="19"/>
              </a:xfrm>
              <a:custGeom>
                <a:avLst/>
                <a:gdLst>
                  <a:gd name="T0" fmla="*/ 0 w 42"/>
                  <a:gd name="T1" fmla="*/ 14 h 29"/>
                  <a:gd name="T2" fmla="*/ 21 w 42"/>
                  <a:gd name="T3" fmla="*/ 0 h 29"/>
                  <a:gd name="T4" fmla="*/ 41 w 42"/>
                  <a:gd name="T5" fmla="*/ 15 h 29"/>
                  <a:gd name="T6" fmla="*/ 20 w 42"/>
                  <a:gd name="T7" fmla="*/ 29 h 29"/>
                  <a:gd name="T8" fmla="*/ 0 w 42"/>
                  <a:gd name="T9" fmla="*/ 14 h 29"/>
                </a:gdLst>
                <a:ahLst/>
                <a:cxnLst>
                  <a:cxn ang="0">
                    <a:pos x="T0" y="T1"/>
                  </a:cxn>
                  <a:cxn ang="0">
                    <a:pos x="T2" y="T3"/>
                  </a:cxn>
                  <a:cxn ang="0">
                    <a:pos x="T4" y="T5"/>
                  </a:cxn>
                  <a:cxn ang="0">
                    <a:pos x="T6" y="T7"/>
                  </a:cxn>
                  <a:cxn ang="0">
                    <a:pos x="T8" y="T9"/>
                  </a:cxn>
                </a:cxnLst>
                <a:rect l="0" t="0" r="r" b="b"/>
                <a:pathLst>
                  <a:path w="42" h="29">
                    <a:moveTo>
                      <a:pt x="0" y="14"/>
                    </a:moveTo>
                    <a:cubicBezTo>
                      <a:pt x="0" y="6"/>
                      <a:pt x="9" y="0"/>
                      <a:pt x="21" y="0"/>
                    </a:cubicBezTo>
                    <a:cubicBezTo>
                      <a:pt x="32" y="0"/>
                      <a:pt x="42" y="7"/>
                      <a:pt x="41" y="15"/>
                    </a:cubicBezTo>
                    <a:cubicBezTo>
                      <a:pt x="41" y="23"/>
                      <a:pt x="32" y="29"/>
                      <a:pt x="20" y="29"/>
                    </a:cubicBezTo>
                    <a:cubicBezTo>
                      <a:pt x="9" y="29"/>
                      <a:pt x="0" y="23"/>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0" name="Freeform 439"/>
              <p:cNvSpPr>
                <a:spLocks/>
              </p:cNvSpPr>
              <p:nvPr/>
            </p:nvSpPr>
            <p:spPr bwMode="auto">
              <a:xfrm>
                <a:off x="2483" y="2863"/>
                <a:ext cx="32" cy="19"/>
              </a:xfrm>
              <a:custGeom>
                <a:avLst/>
                <a:gdLst>
                  <a:gd name="T0" fmla="*/ 0 w 32"/>
                  <a:gd name="T1" fmla="*/ 9 h 19"/>
                  <a:gd name="T2" fmla="*/ 16 w 32"/>
                  <a:gd name="T3" fmla="*/ 0 h 19"/>
                  <a:gd name="T4" fmla="*/ 31 w 32"/>
                  <a:gd name="T5" fmla="*/ 10 h 19"/>
                  <a:gd name="T6" fmla="*/ 15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4" y="0"/>
                      <a:pt x="32" y="5"/>
                      <a:pt x="31" y="10"/>
                    </a:cubicBezTo>
                    <a:cubicBezTo>
                      <a:pt x="31" y="15"/>
                      <a:pt x="24" y="19"/>
                      <a:pt x="15" y="19"/>
                    </a:cubicBezTo>
                    <a:cubicBezTo>
                      <a:pt x="7"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227" name="Freeform 442"/>
            <p:cNvSpPr>
              <a:spLocks noEditPoints="1"/>
            </p:cNvSpPr>
            <p:nvPr/>
          </p:nvSpPr>
          <p:spPr bwMode="auto">
            <a:xfrm>
              <a:off x="3352800" y="4489450"/>
              <a:ext cx="2506662" cy="1114425"/>
            </a:xfrm>
            <a:custGeom>
              <a:avLst/>
              <a:gdLst>
                <a:gd name="T0" fmla="*/ 9 w 2098"/>
                <a:gd name="T1" fmla="*/ 479 h 1098"/>
                <a:gd name="T2" fmla="*/ 31 w 2098"/>
                <a:gd name="T3" fmla="*/ 414 h 1098"/>
                <a:gd name="T4" fmla="*/ 75 w 2098"/>
                <a:gd name="T5" fmla="*/ 336 h 1098"/>
                <a:gd name="T6" fmla="*/ 131 w 2098"/>
                <a:gd name="T7" fmla="*/ 283 h 1098"/>
                <a:gd name="T8" fmla="*/ 193 w 2098"/>
                <a:gd name="T9" fmla="*/ 223 h 1098"/>
                <a:gd name="T10" fmla="*/ 261 w 2098"/>
                <a:gd name="T11" fmla="*/ 187 h 1098"/>
                <a:gd name="T12" fmla="*/ 322 w 2098"/>
                <a:gd name="T13" fmla="*/ 146 h 1098"/>
                <a:gd name="T14" fmla="*/ 407 w 2098"/>
                <a:gd name="T15" fmla="*/ 111 h 1098"/>
                <a:gd name="T16" fmla="*/ 472 w 2098"/>
                <a:gd name="T17" fmla="*/ 88 h 1098"/>
                <a:gd name="T18" fmla="*/ 558 w 2098"/>
                <a:gd name="T19" fmla="*/ 59 h 1098"/>
                <a:gd name="T20" fmla="*/ 632 w 2098"/>
                <a:gd name="T21" fmla="*/ 47 h 1098"/>
                <a:gd name="T22" fmla="*/ 716 w 2098"/>
                <a:gd name="T23" fmla="*/ 25 h 1098"/>
                <a:gd name="T24" fmla="*/ 793 w 2098"/>
                <a:gd name="T25" fmla="*/ 20 h 1098"/>
                <a:gd name="T26" fmla="*/ 865 w 2098"/>
                <a:gd name="T27" fmla="*/ 7 h 1098"/>
                <a:gd name="T28" fmla="*/ 957 w 2098"/>
                <a:gd name="T29" fmla="*/ 3 h 1098"/>
                <a:gd name="T30" fmla="*/ 1026 w 2098"/>
                <a:gd name="T31" fmla="*/ 3 h 1098"/>
                <a:gd name="T32" fmla="*/ 1116 w 2098"/>
                <a:gd name="T33" fmla="*/ 2 h 1098"/>
                <a:gd name="T34" fmla="*/ 1191 w 2098"/>
                <a:gd name="T35" fmla="*/ 13 h 1098"/>
                <a:gd name="T36" fmla="*/ 1278 w 2098"/>
                <a:gd name="T37" fmla="*/ 15 h 1098"/>
                <a:gd name="T38" fmla="*/ 1352 w 2098"/>
                <a:gd name="T39" fmla="*/ 33 h 1098"/>
                <a:gd name="T40" fmla="*/ 1426 w 2098"/>
                <a:gd name="T41" fmla="*/ 40 h 1098"/>
                <a:gd name="T42" fmla="*/ 1515 w 2098"/>
                <a:gd name="T43" fmla="*/ 64 h 1098"/>
                <a:gd name="T44" fmla="*/ 1580 w 2098"/>
                <a:gd name="T45" fmla="*/ 85 h 1098"/>
                <a:gd name="T46" fmla="*/ 1667 w 2098"/>
                <a:gd name="T47" fmla="*/ 111 h 1098"/>
                <a:gd name="T48" fmla="*/ 1733 w 2098"/>
                <a:gd name="T49" fmla="*/ 146 h 1098"/>
                <a:gd name="T50" fmla="*/ 1814 w 2098"/>
                <a:gd name="T51" fmla="*/ 181 h 1098"/>
                <a:gd name="T52" fmla="*/ 1875 w 2098"/>
                <a:gd name="T53" fmla="*/ 226 h 1098"/>
                <a:gd name="T54" fmla="*/ 1938 w 2098"/>
                <a:gd name="T55" fmla="*/ 266 h 1098"/>
                <a:gd name="T56" fmla="*/ 2001 w 2098"/>
                <a:gd name="T57" fmla="*/ 332 h 1098"/>
                <a:gd name="T58" fmla="*/ 2042 w 2098"/>
                <a:gd name="T59" fmla="*/ 387 h 1098"/>
                <a:gd name="T60" fmla="*/ 2083 w 2098"/>
                <a:gd name="T61" fmla="*/ 469 h 1098"/>
                <a:gd name="T62" fmla="*/ 2091 w 2098"/>
                <a:gd name="T63" fmla="*/ 542 h 1098"/>
                <a:gd name="T64" fmla="*/ 2089 w 2098"/>
                <a:gd name="T65" fmla="*/ 630 h 1098"/>
                <a:gd name="T66" fmla="*/ 2058 w 2098"/>
                <a:gd name="T67" fmla="*/ 697 h 1098"/>
                <a:gd name="T68" fmla="*/ 2021 w 2098"/>
                <a:gd name="T69" fmla="*/ 764 h 1098"/>
                <a:gd name="T70" fmla="*/ 1957 w 2098"/>
                <a:gd name="T71" fmla="*/ 828 h 1098"/>
                <a:gd name="T72" fmla="*/ 1904 w 2098"/>
                <a:gd name="T73" fmla="*/ 872 h 1098"/>
                <a:gd name="T74" fmla="*/ 1829 w 2098"/>
                <a:gd name="T75" fmla="*/ 923 h 1098"/>
                <a:gd name="T76" fmla="*/ 1760 w 2098"/>
                <a:gd name="T77" fmla="*/ 952 h 1098"/>
                <a:gd name="T78" fmla="*/ 1682 w 2098"/>
                <a:gd name="T79" fmla="*/ 993 h 1098"/>
                <a:gd name="T80" fmla="*/ 1610 w 2098"/>
                <a:gd name="T81" fmla="*/ 1012 h 1098"/>
                <a:gd name="T82" fmla="*/ 1538 w 2098"/>
                <a:gd name="T83" fmla="*/ 1039 h 1098"/>
                <a:gd name="T84" fmla="*/ 1450 w 2098"/>
                <a:gd name="T85" fmla="*/ 1056 h 1098"/>
                <a:gd name="T86" fmla="*/ 1382 w 2098"/>
                <a:gd name="T87" fmla="*/ 1070 h 1098"/>
                <a:gd name="T88" fmla="*/ 1293 w 2098"/>
                <a:gd name="T89" fmla="*/ 1085 h 1098"/>
                <a:gd name="T90" fmla="*/ 1218 w 2098"/>
                <a:gd name="T91" fmla="*/ 1086 h 1098"/>
                <a:gd name="T92" fmla="*/ 1131 w 2098"/>
                <a:gd name="T93" fmla="*/ 1097 h 1098"/>
                <a:gd name="T94" fmla="*/ 1056 w 2098"/>
                <a:gd name="T95" fmla="*/ 1092 h 1098"/>
                <a:gd name="T96" fmla="*/ 980 w 2098"/>
                <a:gd name="T97" fmla="*/ 1096 h 1098"/>
                <a:gd name="T98" fmla="*/ 890 w 2098"/>
                <a:gd name="T99" fmla="*/ 1086 h 1098"/>
                <a:gd name="T100" fmla="*/ 822 w 2098"/>
                <a:gd name="T101" fmla="*/ 1080 h 1098"/>
                <a:gd name="T102" fmla="*/ 731 w 2098"/>
                <a:gd name="T103" fmla="*/ 1069 h 1098"/>
                <a:gd name="T104" fmla="*/ 659 w 2098"/>
                <a:gd name="T105" fmla="*/ 1049 h 1098"/>
                <a:gd name="T106" fmla="*/ 573 w 2098"/>
                <a:gd name="T107" fmla="*/ 1034 h 1098"/>
                <a:gd name="T108" fmla="*/ 502 w 2098"/>
                <a:gd name="T109" fmla="*/ 1006 h 1098"/>
                <a:gd name="T110" fmla="*/ 429 w 2098"/>
                <a:gd name="T111" fmla="*/ 986 h 1098"/>
                <a:gd name="T112" fmla="*/ 348 w 2098"/>
                <a:gd name="T113" fmla="*/ 947 h 1098"/>
                <a:gd name="T114" fmla="*/ 287 w 2098"/>
                <a:gd name="T115" fmla="*/ 915 h 1098"/>
                <a:gd name="T116" fmla="*/ 209 w 2098"/>
                <a:gd name="T117" fmla="*/ 870 h 1098"/>
                <a:gd name="T118" fmla="*/ 154 w 2098"/>
                <a:gd name="T119" fmla="*/ 818 h 1098"/>
                <a:gd name="T120" fmla="*/ 88 w 2098"/>
                <a:gd name="T121" fmla="*/ 760 h 1098"/>
                <a:gd name="T122" fmla="*/ 50 w 2098"/>
                <a:gd name="T123" fmla="*/ 695 h 1098"/>
                <a:gd name="T124" fmla="*/ 14 w 2098"/>
                <a:gd name="T125" fmla="*/ 629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1" y="558"/>
                  </a:moveTo>
                  <a:lnTo>
                    <a:pt x="1" y="558"/>
                  </a:lnTo>
                  <a:cubicBezTo>
                    <a:pt x="1" y="556"/>
                    <a:pt x="2" y="554"/>
                    <a:pt x="3" y="554"/>
                  </a:cubicBezTo>
                  <a:cubicBezTo>
                    <a:pt x="5" y="554"/>
                    <a:pt x="7" y="555"/>
                    <a:pt x="7" y="556"/>
                  </a:cubicBezTo>
                  <a:lnTo>
                    <a:pt x="7" y="556"/>
                  </a:lnTo>
                  <a:cubicBezTo>
                    <a:pt x="8" y="558"/>
                    <a:pt x="7" y="560"/>
                    <a:pt x="5" y="560"/>
                  </a:cubicBezTo>
                  <a:cubicBezTo>
                    <a:pt x="3" y="561"/>
                    <a:pt x="2" y="560"/>
                    <a:pt x="1" y="558"/>
                  </a:cubicBezTo>
                  <a:close/>
                  <a:moveTo>
                    <a:pt x="1" y="545"/>
                  </a:moveTo>
                  <a:lnTo>
                    <a:pt x="1" y="545"/>
                  </a:lnTo>
                  <a:cubicBezTo>
                    <a:pt x="0" y="544"/>
                    <a:pt x="1" y="542"/>
                    <a:pt x="3" y="542"/>
                  </a:cubicBezTo>
                  <a:cubicBezTo>
                    <a:pt x="5" y="541"/>
                    <a:pt x="6" y="542"/>
                    <a:pt x="7" y="544"/>
                  </a:cubicBezTo>
                  <a:lnTo>
                    <a:pt x="7" y="544"/>
                  </a:lnTo>
                  <a:cubicBezTo>
                    <a:pt x="7" y="546"/>
                    <a:pt x="6" y="547"/>
                    <a:pt x="4" y="548"/>
                  </a:cubicBezTo>
                  <a:cubicBezTo>
                    <a:pt x="3" y="548"/>
                    <a:pt x="1" y="547"/>
                    <a:pt x="1" y="545"/>
                  </a:cubicBezTo>
                  <a:close/>
                  <a:moveTo>
                    <a:pt x="0" y="532"/>
                  </a:moveTo>
                  <a:lnTo>
                    <a:pt x="0" y="532"/>
                  </a:lnTo>
                  <a:cubicBezTo>
                    <a:pt x="0" y="530"/>
                    <a:pt x="2" y="529"/>
                    <a:pt x="4" y="529"/>
                  </a:cubicBezTo>
                  <a:cubicBezTo>
                    <a:pt x="5" y="529"/>
                    <a:pt x="7" y="530"/>
                    <a:pt x="7" y="532"/>
                  </a:cubicBezTo>
                  <a:lnTo>
                    <a:pt x="7" y="532"/>
                  </a:lnTo>
                  <a:cubicBezTo>
                    <a:pt x="7" y="534"/>
                    <a:pt x="5" y="535"/>
                    <a:pt x="4" y="535"/>
                  </a:cubicBezTo>
                  <a:cubicBezTo>
                    <a:pt x="2" y="535"/>
                    <a:pt x="0" y="534"/>
                    <a:pt x="0" y="532"/>
                  </a:cubicBezTo>
                  <a:close/>
                  <a:moveTo>
                    <a:pt x="1" y="520"/>
                  </a:moveTo>
                  <a:lnTo>
                    <a:pt x="1" y="520"/>
                  </a:lnTo>
                  <a:cubicBezTo>
                    <a:pt x="1" y="518"/>
                    <a:pt x="3" y="516"/>
                    <a:pt x="4" y="516"/>
                  </a:cubicBezTo>
                  <a:cubicBezTo>
                    <a:pt x="6" y="516"/>
                    <a:pt x="7" y="518"/>
                    <a:pt x="7" y="520"/>
                  </a:cubicBezTo>
                  <a:lnTo>
                    <a:pt x="7" y="520"/>
                  </a:lnTo>
                  <a:cubicBezTo>
                    <a:pt x="7" y="521"/>
                    <a:pt x="6" y="523"/>
                    <a:pt x="4" y="523"/>
                  </a:cubicBezTo>
                  <a:cubicBezTo>
                    <a:pt x="3" y="523"/>
                    <a:pt x="1" y="521"/>
                    <a:pt x="1" y="520"/>
                  </a:cubicBezTo>
                  <a:close/>
                  <a:moveTo>
                    <a:pt x="2" y="507"/>
                  </a:moveTo>
                  <a:lnTo>
                    <a:pt x="2" y="507"/>
                  </a:lnTo>
                  <a:cubicBezTo>
                    <a:pt x="2" y="505"/>
                    <a:pt x="3" y="504"/>
                    <a:pt x="5" y="504"/>
                  </a:cubicBezTo>
                  <a:cubicBezTo>
                    <a:pt x="7" y="504"/>
                    <a:pt x="8" y="505"/>
                    <a:pt x="8" y="507"/>
                  </a:cubicBezTo>
                  <a:lnTo>
                    <a:pt x="8" y="507"/>
                  </a:lnTo>
                  <a:cubicBezTo>
                    <a:pt x="8" y="509"/>
                    <a:pt x="7" y="510"/>
                    <a:pt x="5" y="510"/>
                  </a:cubicBezTo>
                  <a:cubicBezTo>
                    <a:pt x="3" y="510"/>
                    <a:pt x="2" y="509"/>
                    <a:pt x="2" y="507"/>
                  </a:cubicBezTo>
                  <a:close/>
                  <a:moveTo>
                    <a:pt x="4" y="495"/>
                  </a:moveTo>
                  <a:lnTo>
                    <a:pt x="4" y="495"/>
                  </a:lnTo>
                  <a:cubicBezTo>
                    <a:pt x="4" y="493"/>
                    <a:pt x="5" y="492"/>
                    <a:pt x="7" y="492"/>
                  </a:cubicBezTo>
                  <a:cubicBezTo>
                    <a:pt x="9" y="492"/>
                    <a:pt x="10" y="493"/>
                    <a:pt x="10" y="495"/>
                  </a:cubicBezTo>
                  <a:lnTo>
                    <a:pt x="10" y="495"/>
                  </a:lnTo>
                  <a:cubicBezTo>
                    <a:pt x="10" y="497"/>
                    <a:pt x="9" y="498"/>
                    <a:pt x="7" y="498"/>
                  </a:cubicBezTo>
                  <a:cubicBezTo>
                    <a:pt x="5" y="498"/>
                    <a:pt x="4" y="497"/>
                    <a:pt x="4" y="495"/>
                  </a:cubicBezTo>
                  <a:close/>
                  <a:moveTo>
                    <a:pt x="6" y="482"/>
                  </a:moveTo>
                  <a:lnTo>
                    <a:pt x="6" y="482"/>
                  </a:lnTo>
                  <a:cubicBezTo>
                    <a:pt x="6" y="481"/>
                    <a:pt x="7" y="479"/>
                    <a:pt x="9" y="479"/>
                  </a:cubicBezTo>
                  <a:cubicBezTo>
                    <a:pt x="11" y="479"/>
                    <a:pt x="12" y="481"/>
                    <a:pt x="12" y="482"/>
                  </a:cubicBezTo>
                  <a:lnTo>
                    <a:pt x="12" y="482"/>
                  </a:lnTo>
                  <a:cubicBezTo>
                    <a:pt x="12" y="484"/>
                    <a:pt x="11" y="486"/>
                    <a:pt x="9" y="486"/>
                  </a:cubicBezTo>
                  <a:cubicBezTo>
                    <a:pt x="7" y="486"/>
                    <a:pt x="6" y="484"/>
                    <a:pt x="6" y="482"/>
                  </a:cubicBezTo>
                  <a:close/>
                  <a:moveTo>
                    <a:pt x="9" y="470"/>
                  </a:moveTo>
                  <a:lnTo>
                    <a:pt x="9" y="470"/>
                  </a:lnTo>
                  <a:cubicBezTo>
                    <a:pt x="9" y="469"/>
                    <a:pt x="10" y="467"/>
                    <a:pt x="12" y="467"/>
                  </a:cubicBezTo>
                  <a:cubicBezTo>
                    <a:pt x="14" y="467"/>
                    <a:pt x="15" y="469"/>
                    <a:pt x="15" y="470"/>
                  </a:cubicBezTo>
                  <a:lnTo>
                    <a:pt x="15" y="470"/>
                  </a:lnTo>
                  <a:cubicBezTo>
                    <a:pt x="15" y="472"/>
                    <a:pt x="14" y="473"/>
                    <a:pt x="12" y="473"/>
                  </a:cubicBezTo>
                  <a:cubicBezTo>
                    <a:pt x="10" y="473"/>
                    <a:pt x="9" y="472"/>
                    <a:pt x="9" y="470"/>
                  </a:cubicBezTo>
                  <a:close/>
                  <a:moveTo>
                    <a:pt x="12" y="458"/>
                  </a:moveTo>
                  <a:lnTo>
                    <a:pt x="12" y="458"/>
                  </a:lnTo>
                  <a:cubicBezTo>
                    <a:pt x="12" y="456"/>
                    <a:pt x="13" y="455"/>
                    <a:pt x="15" y="455"/>
                  </a:cubicBezTo>
                  <a:cubicBezTo>
                    <a:pt x="17" y="455"/>
                    <a:pt x="18" y="456"/>
                    <a:pt x="18" y="458"/>
                  </a:cubicBezTo>
                  <a:lnTo>
                    <a:pt x="18" y="458"/>
                  </a:lnTo>
                  <a:cubicBezTo>
                    <a:pt x="18" y="460"/>
                    <a:pt x="17" y="461"/>
                    <a:pt x="15" y="461"/>
                  </a:cubicBezTo>
                  <a:cubicBezTo>
                    <a:pt x="13" y="461"/>
                    <a:pt x="12" y="460"/>
                    <a:pt x="12" y="458"/>
                  </a:cubicBezTo>
                  <a:close/>
                  <a:moveTo>
                    <a:pt x="16" y="445"/>
                  </a:moveTo>
                  <a:lnTo>
                    <a:pt x="16" y="445"/>
                  </a:lnTo>
                  <a:cubicBezTo>
                    <a:pt x="16" y="444"/>
                    <a:pt x="18" y="443"/>
                    <a:pt x="19" y="443"/>
                  </a:cubicBezTo>
                  <a:cubicBezTo>
                    <a:pt x="21" y="444"/>
                    <a:pt x="22" y="445"/>
                    <a:pt x="22" y="447"/>
                  </a:cubicBezTo>
                  <a:lnTo>
                    <a:pt x="22" y="447"/>
                  </a:lnTo>
                  <a:cubicBezTo>
                    <a:pt x="21" y="449"/>
                    <a:pt x="20" y="450"/>
                    <a:pt x="18" y="449"/>
                  </a:cubicBezTo>
                  <a:cubicBezTo>
                    <a:pt x="16" y="449"/>
                    <a:pt x="15" y="447"/>
                    <a:pt x="16" y="445"/>
                  </a:cubicBezTo>
                  <a:close/>
                  <a:moveTo>
                    <a:pt x="20" y="434"/>
                  </a:moveTo>
                  <a:lnTo>
                    <a:pt x="20" y="434"/>
                  </a:lnTo>
                  <a:cubicBezTo>
                    <a:pt x="20" y="432"/>
                    <a:pt x="22" y="431"/>
                    <a:pt x="24" y="431"/>
                  </a:cubicBezTo>
                  <a:cubicBezTo>
                    <a:pt x="25" y="432"/>
                    <a:pt x="26" y="434"/>
                    <a:pt x="26" y="435"/>
                  </a:cubicBezTo>
                  <a:lnTo>
                    <a:pt x="26" y="435"/>
                  </a:lnTo>
                  <a:cubicBezTo>
                    <a:pt x="25" y="437"/>
                    <a:pt x="24" y="438"/>
                    <a:pt x="22" y="437"/>
                  </a:cubicBezTo>
                  <a:cubicBezTo>
                    <a:pt x="20" y="437"/>
                    <a:pt x="19" y="435"/>
                    <a:pt x="20" y="434"/>
                  </a:cubicBezTo>
                  <a:close/>
                  <a:moveTo>
                    <a:pt x="24" y="422"/>
                  </a:moveTo>
                  <a:lnTo>
                    <a:pt x="24" y="422"/>
                  </a:lnTo>
                  <a:cubicBezTo>
                    <a:pt x="25" y="420"/>
                    <a:pt x="27" y="419"/>
                    <a:pt x="28" y="420"/>
                  </a:cubicBezTo>
                  <a:cubicBezTo>
                    <a:pt x="30" y="420"/>
                    <a:pt x="31" y="422"/>
                    <a:pt x="30" y="424"/>
                  </a:cubicBezTo>
                  <a:lnTo>
                    <a:pt x="30" y="424"/>
                  </a:lnTo>
                  <a:cubicBezTo>
                    <a:pt x="30" y="425"/>
                    <a:pt x="28" y="426"/>
                    <a:pt x="26" y="426"/>
                  </a:cubicBezTo>
                  <a:cubicBezTo>
                    <a:pt x="25" y="425"/>
                    <a:pt x="24" y="423"/>
                    <a:pt x="24" y="422"/>
                  </a:cubicBezTo>
                  <a:close/>
                  <a:moveTo>
                    <a:pt x="30" y="410"/>
                  </a:moveTo>
                  <a:lnTo>
                    <a:pt x="30" y="410"/>
                  </a:lnTo>
                  <a:cubicBezTo>
                    <a:pt x="30" y="409"/>
                    <a:pt x="32" y="408"/>
                    <a:pt x="33" y="408"/>
                  </a:cubicBezTo>
                  <a:cubicBezTo>
                    <a:pt x="35" y="409"/>
                    <a:pt x="36" y="411"/>
                    <a:pt x="35" y="412"/>
                  </a:cubicBezTo>
                  <a:lnTo>
                    <a:pt x="35" y="412"/>
                  </a:lnTo>
                  <a:cubicBezTo>
                    <a:pt x="35" y="414"/>
                    <a:pt x="33" y="415"/>
                    <a:pt x="31" y="414"/>
                  </a:cubicBezTo>
                  <a:cubicBezTo>
                    <a:pt x="30" y="414"/>
                    <a:pt x="29" y="412"/>
                    <a:pt x="30" y="410"/>
                  </a:cubicBezTo>
                  <a:close/>
                  <a:moveTo>
                    <a:pt x="35" y="399"/>
                  </a:moveTo>
                  <a:lnTo>
                    <a:pt x="35" y="399"/>
                  </a:lnTo>
                  <a:cubicBezTo>
                    <a:pt x="35" y="397"/>
                    <a:pt x="37" y="396"/>
                    <a:pt x="39" y="397"/>
                  </a:cubicBezTo>
                  <a:cubicBezTo>
                    <a:pt x="40" y="398"/>
                    <a:pt x="41" y="399"/>
                    <a:pt x="41" y="401"/>
                  </a:cubicBezTo>
                  <a:lnTo>
                    <a:pt x="41" y="401"/>
                  </a:lnTo>
                  <a:cubicBezTo>
                    <a:pt x="40" y="403"/>
                    <a:pt x="38" y="404"/>
                    <a:pt x="37" y="403"/>
                  </a:cubicBezTo>
                  <a:cubicBezTo>
                    <a:pt x="35" y="402"/>
                    <a:pt x="34" y="401"/>
                    <a:pt x="35" y="399"/>
                  </a:cubicBezTo>
                  <a:close/>
                  <a:moveTo>
                    <a:pt x="41" y="388"/>
                  </a:moveTo>
                  <a:lnTo>
                    <a:pt x="41" y="388"/>
                  </a:lnTo>
                  <a:cubicBezTo>
                    <a:pt x="41" y="386"/>
                    <a:pt x="43" y="386"/>
                    <a:pt x="45" y="386"/>
                  </a:cubicBezTo>
                  <a:cubicBezTo>
                    <a:pt x="46" y="387"/>
                    <a:pt x="47" y="388"/>
                    <a:pt x="47" y="390"/>
                  </a:cubicBezTo>
                  <a:lnTo>
                    <a:pt x="47" y="390"/>
                  </a:lnTo>
                  <a:cubicBezTo>
                    <a:pt x="46" y="392"/>
                    <a:pt x="44" y="393"/>
                    <a:pt x="43" y="392"/>
                  </a:cubicBezTo>
                  <a:cubicBezTo>
                    <a:pt x="41" y="391"/>
                    <a:pt x="40" y="390"/>
                    <a:pt x="41" y="388"/>
                  </a:cubicBezTo>
                  <a:close/>
                  <a:moveTo>
                    <a:pt x="47" y="377"/>
                  </a:moveTo>
                  <a:lnTo>
                    <a:pt x="47" y="377"/>
                  </a:lnTo>
                  <a:cubicBezTo>
                    <a:pt x="47" y="376"/>
                    <a:pt x="49" y="375"/>
                    <a:pt x="51" y="375"/>
                  </a:cubicBezTo>
                  <a:cubicBezTo>
                    <a:pt x="52" y="376"/>
                    <a:pt x="53" y="378"/>
                    <a:pt x="53" y="379"/>
                  </a:cubicBezTo>
                  <a:lnTo>
                    <a:pt x="53" y="379"/>
                  </a:lnTo>
                  <a:cubicBezTo>
                    <a:pt x="52" y="381"/>
                    <a:pt x="51" y="382"/>
                    <a:pt x="49" y="381"/>
                  </a:cubicBezTo>
                  <a:cubicBezTo>
                    <a:pt x="47" y="381"/>
                    <a:pt x="46" y="379"/>
                    <a:pt x="47" y="377"/>
                  </a:cubicBezTo>
                  <a:close/>
                  <a:moveTo>
                    <a:pt x="53" y="367"/>
                  </a:moveTo>
                  <a:lnTo>
                    <a:pt x="53" y="367"/>
                  </a:lnTo>
                  <a:cubicBezTo>
                    <a:pt x="54" y="365"/>
                    <a:pt x="56" y="364"/>
                    <a:pt x="57" y="365"/>
                  </a:cubicBezTo>
                  <a:cubicBezTo>
                    <a:pt x="59" y="365"/>
                    <a:pt x="60" y="367"/>
                    <a:pt x="59" y="369"/>
                  </a:cubicBezTo>
                  <a:lnTo>
                    <a:pt x="59" y="369"/>
                  </a:lnTo>
                  <a:cubicBezTo>
                    <a:pt x="59" y="370"/>
                    <a:pt x="57" y="371"/>
                    <a:pt x="55" y="371"/>
                  </a:cubicBezTo>
                  <a:cubicBezTo>
                    <a:pt x="54" y="370"/>
                    <a:pt x="53" y="368"/>
                    <a:pt x="53" y="367"/>
                  </a:cubicBezTo>
                  <a:close/>
                  <a:moveTo>
                    <a:pt x="60" y="356"/>
                  </a:moveTo>
                  <a:lnTo>
                    <a:pt x="60" y="356"/>
                  </a:lnTo>
                  <a:cubicBezTo>
                    <a:pt x="61" y="355"/>
                    <a:pt x="63" y="354"/>
                    <a:pt x="64" y="354"/>
                  </a:cubicBezTo>
                  <a:cubicBezTo>
                    <a:pt x="66" y="355"/>
                    <a:pt x="67" y="356"/>
                    <a:pt x="66" y="358"/>
                  </a:cubicBezTo>
                  <a:lnTo>
                    <a:pt x="66" y="358"/>
                  </a:lnTo>
                  <a:cubicBezTo>
                    <a:pt x="66" y="360"/>
                    <a:pt x="64" y="361"/>
                    <a:pt x="62" y="360"/>
                  </a:cubicBezTo>
                  <a:cubicBezTo>
                    <a:pt x="61" y="360"/>
                    <a:pt x="60" y="358"/>
                    <a:pt x="60" y="356"/>
                  </a:cubicBezTo>
                  <a:close/>
                  <a:moveTo>
                    <a:pt x="67" y="346"/>
                  </a:moveTo>
                  <a:lnTo>
                    <a:pt x="67" y="346"/>
                  </a:lnTo>
                  <a:cubicBezTo>
                    <a:pt x="68" y="344"/>
                    <a:pt x="70" y="343"/>
                    <a:pt x="71" y="344"/>
                  </a:cubicBezTo>
                  <a:cubicBezTo>
                    <a:pt x="73" y="344"/>
                    <a:pt x="74" y="346"/>
                    <a:pt x="73" y="348"/>
                  </a:cubicBezTo>
                  <a:lnTo>
                    <a:pt x="73" y="348"/>
                  </a:lnTo>
                  <a:cubicBezTo>
                    <a:pt x="73" y="349"/>
                    <a:pt x="71" y="350"/>
                    <a:pt x="69" y="350"/>
                  </a:cubicBezTo>
                  <a:cubicBezTo>
                    <a:pt x="68" y="349"/>
                    <a:pt x="67" y="347"/>
                    <a:pt x="67" y="346"/>
                  </a:cubicBezTo>
                  <a:close/>
                  <a:moveTo>
                    <a:pt x="75" y="336"/>
                  </a:moveTo>
                  <a:lnTo>
                    <a:pt x="75" y="336"/>
                  </a:lnTo>
                  <a:cubicBezTo>
                    <a:pt x="76" y="334"/>
                    <a:pt x="77" y="333"/>
                    <a:pt x="79" y="334"/>
                  </a:cubicBezTo>
                  <a:cubicBezTo>
                    <a:pt x="81" y="335"/>
                    <a:pt x="82" y="336"/>
                    <a:pt x="81" y="338"/>
                  </a:cubicBezTo>
                  <a:lnTo>
                    <a:pt x="81" y="338"/>
                  </a:lnTo>
                  <a:cubicBezTo>
                    <a:pt x="81" y="340"/>
                    <a:pt x="79" y="340"/>
                    <a:pt x="77" y="340"/>
                  </a:cubicBezTo>
                  <a:cubicBezTo>
                    <a:pt x="75" y="339"/>
                    <a:pt x="75" y="338"/>
                    <a:pt x="75" y="336"/>
                  </a:cubicBezTo>
                  <a:close/>
                  <a:moveTo>
                    <a:pt x="83" y="326"/>
                  </a:moveTo>
                  <a:lnTo>
                    <a:pt x="83" y="326"/>
                  </a:lnTo>
                  <a:cubicBezTo>
                    <a:pt x="83" y="324"/>
                    <a:pt x="85" y="324"/>
                    <a:pt x="87" y="324"/>
                  </a:cubicBezTo>
                  <a:cubicBezTo>
                    <a:pt x="88" y="325"/>
                    <a:pt x="89" y="326"/>
                    <a:pt x="89" y="328"/>
                  </a:cubicBezTo>
                  <a:lnTo>
                    <a:pt x="89" y="328"/>
                  </a:lnTo>
                  <a:cubicBezTo>
                    <a:pt x="88" y="330"/>
                    <a:pt x="86" y="331"/>
                    <a:pt x="85" y="330"/>
                  </a:cubicBezTo>
                  <a:cubicBezTo>
                    <a:pt x="83" y="329"/>
                    <a:pt x="82" y="328"/>
                    <a:pt x="83" y="326"/>
                  </a:cubicBezTo>
                  <a:close/>
                  <a:moveTo>
                    <a:pt x="91" y="316"/>
                  </a:moveTo>
                  <a:lnTo>
                    <a:pt x="91" y="316"/>
                  </a:lnTo>
                  <a:cubicBezTo>
                    <a:pt x="92" y="314"/>
                    <a:pt x="94" y="314"/>
                    <a:pt x="96" y="315"/>
                  </a:cubicBezTo>
                  <a:cubicBezTo>
                    <a:pt x="97" y="316"/>
                    <a:pt x="97" y="318"/>
                    <a:pt x="96" y="319"/>
                  </a:cubicBezTo>
                  <a:lnTo>
                    <a:pt x="96" y="319"/>
                  </a:lnTo>
                  <a:cubicBezTo>
                    <a:pt x="96" y="321"/>
                    <a:pt x="94" y="321"/>
                    <a:pt x="92" y="320"/>
                  </a:cubicBezTo>
                  <a:cubicBezTo>
                    <a:pt x="91" y="319"/>
                    <a:pt x="90" y="317"/>
                    <a:pt x="91" y="316"/>
                  </a:cubicBezTo>
                  <a:close/>
                  <a:moveTo>
                    <a:pt x="100" y="306"/>
                  </a:moveTo>
                  <a:lnTo>
                    <a:pt x="100" y="306"/>
                  </a:lnTo>
                  <a:cubicBezTo>
                    <a:pt x="101" y="305"/>
                    <a:pt x="103" y="305"/>
                    <a:pt x="104" y="306"/>
                  </a:cubicBezTo>
                  <a:cubicBezTo>
                    <a:pt x="105" y="307"/>
                    <a:pt x="106" y="308"/>
                    <a:pt x="105" y="310"/>
                  </a:cubicBezTo>
                  <a:lnTo>
                    <a:pt x="105" y="310"/>
                  </a:lnTo>
                  <a:cubicBezTo>
                    <a:pt x="104" y="311"/>
                    <a:pt x="102" y="312"/>
                    <a:pt x="100" y="311"/>
                  </a:cubicBezTo>
                  <a:cubicBezTo>
                    <a:pt x="99" y="310"/>
                    <a:pt x="99" y="308"/>
                    <a:pt x="100" y="306"/>
                  </a:cubicBezTo>
                  <a:close/>
                  <a:moveTo>
                    <a:pt x="108" y="297"/>
                  </a:moveTo>
                  <a:lnTo>
                    <a:pt x="108" y="297"/>
                  </a:lnTo>
                  <a:cubicBezTo>
                    <a:pt x="109" y="296"/>
                    <a:pt x="111" y="295"/>
                    <a:pt x="112" y="296"/>
                  </a:cubicBezTo>
                  <a:cubicBezTo>
                    <a:pt x="114" y="297"/>
                    <a:pt x="114" y="299"/>
                    <a:pt x="113" y="301"/>
                  </a:cubicBezTo>
                  <a:lnTo>
                    <a:pt x="113" y="301"/>
                  </a:lnTo>
                  <a:cubicBezTo>
                    <a:pt x="112" y="302"/>
                    <a:pt x="110" y="302"/>
                    <a:pt x="109" y="302"/>
                  </a:cubicBezTo>
                  <a:cubicBezTo>
                    <a:pt x="107" y="301"/>
                    <a:pt x="107" y="299"/>
                    <a:pt x="108" y="297"/>
                  </a:cubicBezTo>
                  <a:close/>
                  <a:moveTo>
                    <a:pt x="117" y="288"/>
                  </a:moveTo>
                  <a:lnTo>
                    <a:pt x="117" y="288"/>
                  </a:lnTo>
                  <a:cubicBezTo>
                    <a:pt x="118" y="287"/>
                    <a:pt x="120" y="287"/>
                    <a:pt x="121" y="288"/>
                  </a:cubicBezTo>
                  <a:cubicBezTo>
                    <a:pt x="123" y="288"/>
                    <a:pt x="123" y="290"/>
                    <a:pt x="122" y="292"/>
                  </a:cubicBezTo>
                  <a:lnTo>
                    <a:pt x="122" y="292"/>
                  </a:lnTo>
                  <a:cubicBezTo>
                    <a:pt x="121" y="293"/>
                    <a:pt x="119" y="294"/>
                    <a:pt x="118" y="293"/>
                  </a:cubicBezTo>
                  <a:cubicBezTo>
                    <a:pt x="116" y="292"/>
                    <a:pt x="116" y="290"/>
                    <a:pt x="117" y="288"/>
                  </a:cubicBezTo>
                  <a:close/>
                  <a:moveTo>
                    <a:pt x="126" y="280"/>
                  </a:moveTo>
                  <a:lnTo>
                    <a:pt x="126" y="280"/>
                  </a:lnTo>
                  <a:cubicBezTo>
                    <a:pt x="127" y="278"/>
                    <a:pt x="129" y="278"/>
                    <a:pt x="130" y="279"/>
                  </a:cubicBezTo>
                  <a:cubicBezTo>
                    <a:pt x="132" y="280"/>
                    <a:pt x="132" y="282"/>
                    <a:pt x="131" y="283"/>
                  </a:cubicBezTo>
                  <a:lnTo>
                    <a:pt x="131" y="283"/>
                  </a:lnTo>
                  <a:cubicBezTo>
                    <a:pt x="130" y="284"/>
                    <a:pt x="128" y="285"/>
                    <a:pt x="127" y="284"/>
                  </a:cubicBezTo>
                  <a:cubicBezTo>
                    <a:pt x="125" y="283"/>
                    <a:pt x="125" y="281"/>
                    <a:pt x="126" y="280"/>
                  </a:cubicBezTo>
                  <a:close/>
                  <a:moveTo>
                    <a:pt x="135" y="271"/>
                  </a:moveTo>
                  <a:lnTo>
                    <a:pt x="135" y="271"/>
                  </a:lnTo>
                  <a:cubicBezTo>
                    <a:pt x="136" y="270"/>
                    <a:pt x="138" y="269"/>
                    <a:pt x="139" y="270"/>
                  </a:cubicBezTo>
                  <a:cubicBezTo>
                    <a:pt x="141" y="271"/>
                    <a:pt x="141" y="273"/>
                    <a:pt x="140" y="274"/>
                  </a:cubicBezTo>
                  <a:lnTo>
                    <a:pt x="140" y="274"/>
                  </a:lnTo>
                  <a:cubicBezTo>
                    <a:pt x="139" y="276"/>
                    <a:pt x="137" y="276"/>
                    <a:pt x="136" y="275"/>
                  </a:cubicBezTo>
                  <a:cubicBezTo>
                    <a:pt x="134" y="274"/>
                    <a:pt x="134" y="272"/>
                    <a:pt x="135" y="271"/>
                  </a:cubicBezTo>
                  <a:close/>
                  <a:moveTo>
                    <a:pt x="144" y="263"/>
                  </a:moveTo>
                  <a:lnTo>
                    <a:pt x="144" y="263"/>
                  </a:lnTo>
                  <a:cubicBezTo>
                    <a:pt x="145" y="261"/>
                    <a:pt x="147" y="261"/>
                    <a:pt x="149" y="262"/>
                  </a:cubicBezTo>
                  <a:cubicBezTo>
                    <a:pt x="150" y="263"/>
                    <a:pt x="150" y="265"/>
                    <a:pt x="149" y="266"/>
                  </a:cubicBezTo>
                  <a:lnTo>
                    <a:pt x="149" y="266"/>
                  </a:lnTo>
                  <a:cubicBezTo>
                    <a:pt x="148" y="268"/>
                    <a:pt x="147" y="268"/>
                    <a:pt x="145" y="267"/>
                  </a:cubicBezTo>
                  <a:cubicBezTo>
                    <a:pt x="144" y="266"/>
                    <a:pt x="143" y="264"/>
                    <a:pt x="144" y="263"/>
                  </a:cubicBezTo>
                  <a:close/>
                  <a:moveTo>
                    <a:pt x="154" y="254"/>
                  </a:moveTo>
                  <a:lnTo>
                    <a:pt x="154" y="254"/>
                  </a:lnTo>
                  <a:cubicBezTo>
                    <a:pt x="155" y="253"/>
                    <a:pt x="156" y="253"/>
                    <a:pt x="158" y="254"/>
                  </a:cubicBezTo>
                  <a:cubicBezTo>
                    <a:pt x="159" y="254"/>
                    <a:pt x="160" y="256"/>
                    <a:pt x="159" y="258"/>
                  </a:cubicBezTo>
                  <a:lnTo>
                    <a:pt x="159" y="258"/>
                  </a:lnTo>
                  <a:cubicBezTo>
                    <a:pt x="158" y="259"/>
                    <a:pt x="156" y="260"/>
                    <a:pt x="154" y="259"/>
                  </a:cubicBezTo>
                  <a:cubicBezTo>
                    <a:pt x="153" y="258"/>
                    <a:pt x="153" y="256"/>
                    <a:pt x="154" y="254"/>
                  </a:cubicBezTo>
                  <a:close/>
                  <a:moveTo>
                    <a:pt x="164" y="246"/>
                  </a:moveTo>
                  <a:lnTo>
                    <a:pt x="164" y="246"/>
                  </a:lnTo>
                  <a:cubicBezTo>
                    <a:pt x="165" y="245"/>
                    <a:pt x="167" y="245"/>
                    <a:pt x="168" y="246"/>
                  </a:cubicBezTo>
                  <a:cubicBezTo>
                    <a:pt x="169" y="247"/>
                    <a:pt x="169" y="249"/>
                    <a:pt x="168" y="250"/>
                  </a:cubicBezTo>
                  <a:lnTo>
                    <a:pt x="168" y="250"/>
                  </a:lnTo>
                  <a:cubicBezTo>
                    <a:pt x="167" y="252"/>
                    <a:pt x="165" y="252"/>
                    <a:pt x="164" y="250"/>
                  </a:cubicBezTo>
                  <a:cubicBezTo>
                    <a:pt x="162" y="249"/>
                    <a:pt x="162" y="247"/>
                    <a:pt x="164" y="246"/>
                  </a:cubicBezTo>
                  <a:close/>
                  <a:moveTo>
                    <a:pt x="173" y="238"/>
                  </a:moveTo>
                  <a:lnTo>
                    <a:pt x="173" y="238"/>
                  </a:lnTo>
                  <a:cubicBezTo>
                    <a:pt x="175" y="237"/>
                    <a:pt x="177" y="237"/>
                    <a:pt x="178" y="238"/>
                  </a:cubicBezTo>
                  <a:cubicBezTo>
                    <a:pt x="179" y="240"/>
                    <a:pt x="179" y="241"/>
                    <a:pt x="178" y="243"/>
                  </a:cubicBezTo>
                  <a:lnTo>
                    <a:pt x="178" y="243"/>
                  </a:lnTo>
                  <a:cubicBezTo>
                    <a:pt x="177" y="244"/>
                    <a:pt x="175" y="244"/>
                    <a:pt x="173" y="243"/>
                  </a:cubicBezTo>
                  <a:cubicBezTo>
                    <a:pt x="172" y="241"/>
                    <a:pt x="172" y="240"/>
                    <a:pt x="173" y="238"/>
                  </a:cubicBezTo>
                  <a:close/>
                  <a:moveTo>
                    <a:pt x="183" y="231"/>
                  </a:moveTo>
                  <a:lnTo>
                    <a:pt x="183" y="231"/>
                  </a:lnTo>
                  <a:cubicBezTo>
                    <a:pt x="184" y="229"/>
                    <a:pt x="186" y="229"/>
                    <a:pt x="188" y="231"/>
                  </a:cubicBezTo>
                  <a:cubicBezTo>
                    <a:pt x="189" y="232"/>
                    <a:pt x="189" y="234"/>
                    <a:pt x="188" y="235"/>
                  </a:cubicBezTo>
                  <a:lnTo>
                    <a:pt x="188" y="235"/>
                  </a:lnTo>
                  <a:cubicBezTo>
                    <a:pt x="186" y="236"/>
                    <a:pt x="184" y="236"/>
                    <a:pt x="183" y="235"/>
                  </a:cubicBezTo>
                  <a:cubicBezTo>
                    <a:pt x="182" y="234"/>
                    <a:pt x="182" y="232"/>
                    <a:pt x="183" y="231"/>
                  </a:cubicBezTo>
                  <a:close/>
                  <a:moveTo>
                    <a:pt x="193" y="223"/>
                  </a:moveTo>
                  <a:lnTo>
                    <a:pt x="193" y="223"/>
                  </a:lnTo>
                  <a:cubicBezTo>
                    <a:pt x="195" y="222"/>
                    <a:pt x="197" y="222"/>
                    <a:pt x="198" y="223"/>
                  </a:cubicBezTo>
                  <a:cubicBezTo>
                    <a:pt x="199" y="224"/>
                    <a:pt x="199" y="226"/>
                    <a:pt x="198" y="228"/>
                  </a:cubicBezTo>
                  <a:lnTo>
                    <a:pt x="198" y="228"/>
                  </a:lnTo>
                  <a:cubicBezTo>
                    <a:pt x="197" y="229"/>
                    <a:pt x="195" y="229"/>
                    <a:pt x="193" y="228"/>
                  </a:cubicBezTo>
                  <a:cubicBezTo>
                    <a:pt x="192" y="226"/>
                    <a:pt x="192" y="224"/>
                    <a:pt x="193" y="223"/>
                  </a:cubicBezTo>
                  <a:close/>
                  <a:moveTo>
                    <a:pt x="204" y="216"/>
                  </a:moveTo>
                  <a:lnTo>
                    <a:pt x="204" y="216"/>
                  </a:lnTo>
                  <a:cubicBezTo>
                    <a:pt x="205" y="215"/>
                    <a:pt x="207" y="215"/>
                    <a:pt x="208" y="216"/>
                  </a:cubicBezTo>
                  <a:cubicBezTo>
                    <a:pt x="209" y="217"/>
                    <a:pt x="209" y="219"/>
                    <a:pt x="208" y="220"/>
                  </a:cubicBezTo>
                  <a:lnTo>
                    <a:pt x="208" y="220"/>
                  </a:lnTo>
                  <a:cubicBezTo>
                    <a:pt x="207" y="222"/>
                    <a:pt x="205" y="222"/>
                    <a:pt x="204" y="220"/>
                  </a:cubicBezTo>
                  <a:cubicBezTo>
                    <a:pt x="202" y="219"/>
                    <a:pt x="202" y="217"/>
                    <a:pt x="204" y="216"/>
                  </a:cubicBezTo>
                  <a:close/>
                  <a:moveTo>
                    <a:pt x="214" y="209"/>
                  </a:moveTo>
                  <a:lnTo>
                    <a:pt x="214" y="209"/>
                  </a:lnTo>
                  <a:cubicBezTo>
                    <a:pt x="215" y="208"/>
                    <a:pt x="217" y="208"/>
                    <a:pt x="218" y="209"/>
                  </a:cubicBezTo>
                  <a:cubicBezTo>
                    <a:pt x="219" y="210"/>
                    <a:pt x="219" y="212"/>
                    <a:pt x="218" y="213"/>
                  </a:cubicBezTo>
                  <a:lnTo>
                    <a:pt x="218" y="213"/>
                  </a:lnTo>
                  <a:cubicBezTo>
                    <a:pt x="217" y="214"/>
                    <a:pt x="215" y="214"/>
                    <a:pt x="214" y="213"/>
                  </a:cubicBezTo>
                  <a:cubicBezTo>
                    <a:pt x="213" y="212"/>
                    <a:pt x="213" y="210"/>
                    <a:pt x="214" y="209"/>
                  </a:cubicBezTo>
                  <a:close/>
                  <a:moveTo>
                    <a:pt x="224" y="202"/>
                  </a:moveTo>
                  <a:lnTo>
                    <a:pt x="224" y="202"/>
                  </a:lnTo>
                  <a:cubicBezTo>
                    <a:pt x="226" y="201"/>
                    <a:pt x="228" y="201"/>
                    <a:pt x="229" y="202"/>
                  </a:cubicBezTo>
                  <a:cubicBezTo>
                    <a:pt x="230" y="203"/>
                    <a:pt x="230" y="205"/>
                    <a:pt x="229" y="206"/>
                  </a:cubicBezTo>
                  <a:lnTo>
                    <a:pt x="229" y="206"/>
                  </a:lnTo>
                  <a:cubicBezTo>
                    <a:pt x="228" y="208"/>
                    <a:pt x="226" y="208"/>
                    <a:pt x="224" y="206"/>
                  </a:cubicBezTo>
                  <a:cubicBezTo>
                    <a:pt x="223" y="205"/>
                    <a:pt x="223" y="203"/>
                    <a:pt x="224" y="202"/>
                  </a:cubicBezTo>
                  <a:close/>
                  <a:moveTo>
                    <a:pt x="235" y="195"/>
                  </a:moveTo>
                  <a:lnTo>
                    <a:pt x="235" y="195"/>
                  </a:lnTo>
                  <a:cubicBezTo>
                    <a:pt x="236" y="194"/>
                    <a:pt x="238" y="194"/>
                    <a:pt x="239" y="195"/>
                  </a:cubicBezTo>
                  <a:cubicBezTo>
                    <a:pt x="240" y="196"/>
                    <a:pt x="240" y="198"/>
                    <a:pt x="239" y="200"/>
                  </a:cubicBezTo>
                  <a:lnTo>
                    <a:pt x="239" y="200"/>
                  </a:lnTo>
                  <a:cubicBezTo>
                    <a:pt x="238" y="201"/>
                    <a:pt x="236" y="201"/>
                    <a:pt x="235" y="200"/>
                  </a:cubicBezTo>
                  <a:cubicBezTo>
                    <a:pt x="234" y="198"/>
                    <a:pt x="234" y="196"/>
                    <a:pt x="235" y="195"/>
                  </a:cubicBezTo>
                  <a:close/>
                  <a:moveTo>
                    <a:pt x="245" y="188"/>
                  </a:moveTo>
                  <a:lnTo>
                    <a:pt x="245" y="188"/>
                  </a:lnTo>
                  <a:cubicBezTo>
                    <a:pt x="247" y="187"/>
                    <a:pt x="249" y="187"/>
                    <a:pt x="250" y="188"/>
                  </a:cubicBezTo>
                  <a:cubicBezTo>
                    <a:pt x="251" y="190"/>
                    <a:pt x="251" y="192"/>
                    <a:pt x="250" y="193"/>
                  </a:cubicBezTo>
                  <a:lnTo>
                    <a:pt x="250" y="193"/>
                  </a:lnTo>
                  <a:cubicBezTo>
                    <a:pt x="249" y="194"/>
                    <a:pt x="247" y="194"/>
                    <a:pt x="245" y="193"/>
                  </a:cubicBezTo>
                  <a:cubicBezTo>
                    <a:pt x="244" y="192"/>
                    <a:pt x="244" y="190"/>
                    <a:pt x="245" y="188"/>
                  </a:cubicBezTo>
                  <a:close/>
                  <a:moveTo>
                    <a:pt x="256" y="182"/>
                  </a:moveTo>
                  <a:lnTo>
                    <a:pt x="256" y="182"/>
                  </a:lnTo>
                  <a:cubicBezTo>
                    <a:pt x="257" y="181"/>
                    <a:pt x="259" y="181"/>
                    <a:pt x="261" y="182"/>
                  </a:cubicBezTo>
                  <a:cubicBezTo>
                    <a:pt x="262" y="183"/>
                    <a:pt x="262" y="185"/>
                    <a:pt x="261" y="187"/>
                  </a:cubicBezTo>
                  <a:lnTo>
                    <a:pt x="261" y="187"/>
                  </a:lnTo>
                  <a:cubicBezTo>
                    <a:pt x="259" y="188"/>
                    <a:pt x="257" y="188"/>
                    <a:pt x="256" y="187"/>
                  </a:cubicBezTo>
                  <a:cubicBezTo>
                    <a:pt x="255" y="185"/>
                    <a:pt x="255" y="183"/>
                    <a:pt x="256" y="182"/>
                  </a:cubicBezTo>
                  <a:close/>
                  <a:moveTo>
                    <a:pt x="267" y="176"/>
                  </a:moveTo>
                  <a:lnTo>
                    <a:pt x="267" y="176"/>
                  </a:lnTo>
                  <a:cubicBezTo>
                    <a:pt x="268" y="175"/>
                    <a:pt x="270" y="175"/>
                    <a:pt x="271" y="176"/>
                  </a:cubicBezTo>
                  <a:cubicBezTo>
                    <a:pt x="273" y="177"/>
                    <a:pt x="273" y="179"/>
                    <a:pt x="271" y="180"/>
                  </a:cubicBezTo>
                  <a:lnTo>
                    <a:pt x="271" y="180"/>
                  </a:lnTo>
                  <a:cubicBezTo>
                    <a:pt x="270" y="181"/>
                    <a:pt x="268" y="181"/>
                    <a:pt x="267" y="180"/>
                  </a:cubicBezTo>
                  <a:cubicBezTo>
                    <a:pt x="266" y="179"/>
                    <a:pt x="266" y="177"/>
                    <a:pt x="267" y="176"/>
                  </a:cubicBezTo>
                  <a:close/>
                  <a:moveTo>
                    <a:pt x="278" y="169"/>
                  </a:moveTo>
                  <a:lnTo>
                    <a:pt x="278" y="169"/>
                  </a:lnTo>
                  <a:cubicBezTo>
                    <a:pt x="279" y="168"/>
                    <a:pt x="281" y="168"/>
                    <a:pt x="282" y="169"/>
                  </a:cubicBezTo>
                  <a:cubicBezTo>
                    <a:pt x="283" y="171"/>
                    <a:pt x="283" y="173"/>
                    <a:pt x="282" y="174"/>
                  </a:cubicBezTo>
                  <a:lnTo>
                    <a:pt x="282" y="174"/>
                  </a:lnTo>
                  <a:cubicBezTo>
                    <a:pt x="281" y="175"/>
                    <a:pt x="279" y="175"/>
                    <a:pt x="278" y="174"/>
                  </a:cubicBezTo>
                  <a:cubicBezTo>
                    <a:pt x="277" y="173"/>
                    <a:pt x="277" y="171"/>
                    <a:pt x="278" y="169"/>
                  </a:cubicBezTo>
                  <a:close/>
                  <a:moveTo>
                    <a:pt x="289" y="164"/>
                  </a:moveTo>
                  <a:lnTo>
                    <a:pt x="289" y="164"/>
                  </a:lnTo>
                  <a:cubicBezTo>
                    <a:pt x="290" y="162"/>
                    <a:pt x="292" y="162"/>
                    <a:pt x="293" y="164"/>
                  </a:cubicBezTo>
                  <a:cubicBezTo>
                    <a:pt x="294" y="165"/>
                    <a:pt x="294" y="167"/>
                    <a:pt x="293" y="168"/>
                  </a:cubicBezTo>
                  <a:lnTo>
                    <a:pt x="293" y="168"/>
                  </a:lnTo>
                  <a:cubicBezTo>
                    <a:pt x="292" y="169"/>
                    <a:pt x="290" y="169"/>
                    <a:pt x="289" y="168"/>
                  </a:cubicBezTo>
                  <a:cubicBezTo>
                    <a:pt x="288" y="167"/>
                    <a:pt x="288" y="165"/>
                    <a:pt x="289" y="164"/>
                  </a:cubicBezTo>
                  <a:close/>
                  <a:moveTo>
                    <a:pt x="300" y="158"/>
                  </a:moveTo>
                  <a:lnTo>
                    <a:pt x="300" y="158"/>
                  </a:lnTo>
                  <a:cubicBezTo>
                    <a:pt x="301" y="157"/>
                    <a:pt x="303" y="157"/>
                    <a:pt x="304" y="158"/>
                  </a:cubicBezTo>
                  <a:cubicBezTo>
                    <a:pt x="305" y="159"/>
                    <a:pt x="305" y="161"/>
                    <a:pt x="304" y="162"/>
                  </a:cubicBezTo>
                  <a:lnTo>
                    <a:pt x="304" y="162"/>
                  </a:lnTo>
                  <a:cubicBezTo>
                    <a:pt x="303" y="163"/>
                    <a:pt x="301" y="163"/>
                    <a:pt x="300" y="162"/>
                  </a:cubicBezTo>
                  <a:cubicBezTo>
                    <a:pt x="299" y="161"/>
                    <a:pt x="299" y="159"/>
                    <a:pt x="300" y="158"/>
                  </a:cubicBezTo>
                  <a:close/>
                  <a:moveTo>
                    <a:pt x="311" y="152"/>
                  </a:moveTo>
                  <a:lnTo>
                    <a:pt x="311" y="152"/>
                  </a:lnTo>
                  <a:cubicBezTo>
                    <a:pt x="312" y="151"/>
                    <a:pt x="314" y="151"/>
                    <a:pt x="315" y="152"/>
                  </a:cubicBezTo>
                  <a:cubicBezTo>
                    <a:pt x="317" y="153"/>
                    <a:pt x="317" y="155"/>
                    <a:pt x="315" y="156"/>
                  </a:cubicBezTo>
                  <a:lnTo>
                    <a:pt x="315" y="156"/>
                  </a:lnTo>
                  <a:cubicBezTo>
                    <a:pt x="314" y="158"/>
                    <a:pt x="312" y="158"/>
                    <a:pt x="311" y="156"/>
                  </a:cubicBezTo>
                  <a:cubicBezTo>
                    <a:pt x="310" y="155"/>
                    <a:pt x="310" y="153"/>
                    <a:pt x="311" y="152"/>
                  </a:cubicBezTo>
                  <a:close/>
                  <a:moveTo>
                    <a:pt x="322" y="146"/>
                  </a:moveTo>
                  <a:lnTo>
                    <a:pt x="322" y="146"/>
                  </a:lnTo>
                  <a:cubicBezTo>
                    <a:pt x="323" y="145"/>
                    <a:pt x="325" y="145"/>
                    <a:pt x="327" y="146"/>
                  </a:cubicBezTo>
                  <a:cubicBezTo>
                    <a:pt x="328" y="148"/>
                    <a:pt x="328" y="150"/>
                    <a:pt x="327" y="151"/>
                  </a:cubicBezTo>
                  <a:lnTo>
                    <a:pt x="327" y="151"/>
                  </a:lnTo>
                  <a:cubicBezTo>
                    <a:pt x="325" y="152"/>
                    <a:pt x="323" y="152"/>
                    <a:pt x="322" y="151"/>
                  </a:cubicBezTo>
                  <a:cubicBezTo>
                    <a:pt x="321" y="150"/>
                    <a:pt x="321" y="148"/>
                    <a:pt x="322" y="146"/>
                  </a:cubicBezTo>
                  <a:close/>
                  <a:moveTo>
                    <a:pt x="333" y="141"/>
                  </a:moveTo>
                  <a:lnTo>
                    <a:pt x="333" y="141"/>
                  </a:lnTo>
                  <a:cubicBezTo>
                    <a:pt x="335" y="140"/>
                    <a:pt x="337" y="140"/>
                    <a:pt x="338" y="141"/>
                  </a:cubicBezTo>
                  <a:cubicBezTo>
                    <a:pt x="339" y="142"/>
                    <a:pt x="339" y="144"/>
                    <a:pt x="338" y="145"/>
                  </a:cubicBezTo>
                  <a:lnTo>
                    <a:pt x="338" y="145"/>
                  </a:lnTo>
                  <a:cubicBezTo>
                    <a:pt x="337" y="147"/>
                    <a:pt x="335" y="147"/>
                    <a:pt x="333" y="145"/>
                  </a:cubicBezTo>
                  <a:cubicBezTo>
                    <a:pt x="332" y="144"/>
                    <a:pt x="332" y="142"/>
                    <a:pt x="333" y="141"/>
                  </a:cubicBezTo>
                  <a:close/>
                  <a:moveTo>
                    <a:pt x="345" y="136"/>
                  </a:moveTo>
                  <a:lnTo>
                    <a:pt x="345" y="136"/>
                  </a:lnTo>
                  <a:cubicBezTo>
                    <a:pt x="346" y="134"/>
                    <a:pt x="348" y="134"/>
                    <a:pt x="349" y="136"/>
                  </a:cubicBezTo>
                  <a:cubicBezTo>
                    <a:pt x="350" y="137"/>
                    <a:pt x="350" y="139"/>
                    <a:pt x="349" y="140"/>
                  </a:cubicBezTo>
                  <a:lnTo>
                    <a:pt x="349" y="140"/>
                  </a:lnTo>
                  <a:cubicBezTo>
                    <a:pt x="348" y="141"/>
                    <a:pt x="346" y="141"/>
                    <a:pt x="345" y="140"/>
                  </a:cubicBezTo>
                  <a:cubicBezTo>
                    <a:pt x="343" y="139"/>
                    <a:pt x="343" y="137"/>
                    <a:pt x="345" y="136"/>
                  </a:cubicBezTo>
                  <a:close/>
                  <a:moveTo>
                    <a:pt x="356" y="130"/>
                  </a:moveTo>
                  <a:lnTo>
                    <a:pt x="356" y="130"/>
                  </a:lnTo>
                  <a:cubicBezTo>
                    <a:pt x="357" y="129"/>
                    <a:pt x="359" y="129"/>
                    <a:pt x="360" y="130"/>
                  </a:cubicBezTo>
                  <a:cubicBezTo>
                    <a:pt x="362" y="132"/>
                    <a:pt x="362" y="134"/>
                    <a:pt x="360" y="135"/>
                  </a:cubicBezTo>
                  <a:lnTo>
                    <a:pt x="360" y="135"/>
                  </a:lnTo>
                  <a:cubicBezTo>
                    <a:pt x="359" y="136"/>
                    <a:pt x="357" y="136"/>
                    <a:pt x="356" y="135"/>
                  </a:cubicBezTo>
                  <a:cubicBezTo>
                    <a:pt x="355" y="134"/>
                    <a:pt x="355" y="132"/>
                    <a:pt x="356" y="130"/>
                  </a:cubicBezTo>
                  <a:close/>
                  <a:moveTo>
                    <a:pt x="368" y="125"/>
                  </a:moveTo>
                  <a:lnTo>
                    <a:pt x="368" y="125"/>
                  </a:lnTo>
                  <a:cubicBezTo>
                    <a:pt x="369" y="124"/>
                    <a:pt x="371" y="124"/>
                    <a:pt x="372" y="125"/>
                  </a:cubicBezTo>
                  <a:cubicBezTo>
                    <a:pt x="373" y="127"/>
                    <a:pt x="373" y="129"/>
                    <a:pt x="372" y="130"/>
                  </a:cubicBezTo>
                  <a:lnTo>
                    <a:pt x="372" y="130"/>
                  </a:lnTo>
                  <a:cubicBezTo>
                    <a:pt x="371" y="131"/>
                    <a:pt x="369" y="131"/>
                    <a:pt x="368" y="130"/>
                  </a:cubicBezTo>
                  <a:cubicBezTo>
                    <a:pt x="366" y="129"/>
                    <a:pt x="366" y="127"/>
                    <a:pt x="368" y="125"/>
                  </a:cubicBezTo>
                  <a:close/>
                  <a:moveTo>
                    <a:pt x="379" y="120"/>
                  </a:moveTo>
                  <a:lnTo>
                    <a:pt x="379" y="120"/>
                  </a:lnTo>
                  <a:cubicBezTo>
                    <a:pt x="380" y="119"/>
                    <a:pt x="382" y="119"/>
                    <a:pt x="383" y="120"/>
                  </a:cubicBezTo>
                  <a:cubicBezTo>
                    <a:pt x="385" y="122"/>
                    <a:pt x="385" y="124"/>
                    <a:pt x="383" y="125"/>
                  </a:cubicBezTo>
                  <a:lnTo>
                    <a:pt x="383" y="125"/>
                  </a:lnTo>
                  <a:cubicBezTo>
                    <a:pt x="382" y="126"/>
                    <a:pt x="380" y="126"/>
                    <a:pt x="379" y="125"/>
                  </a:cubicBezTo>
                  <a:cubicBezTo>
                    <a:pt x="378" y="124"/>
                    <a:pt x="378" y="122"/>
                    <a:pt x="379" y="120"/>
                  </a:cubicBezTo>
                  <a:close/>
                  <a:moveTo>
                    <a:pt x="390" y="116"/>
                  </a:moveTo>
                  <a:lnTo>
                    <a:pt x="390" y="116"/>
                  </a:lnTo>
                  <a:cubicBezTo>
                    <a:pt x="392" y="114"/>
                    <a:pt x="394" y="114"/>
                    <a:pt x="395" y="116"/>
                  </a:cubicBezTo>
                  <a:cubicBezTo>
                    <a:pt x="396" y="117"/>
                    <a:pt x="396" y="119"/>
                    <a:pt x="395" y="120"/>
                  </a:cubicBezTo>
                  <a:lnTo>
                    <a:pt x="395" y="120"/>
                  </a:lnTo>
                  <a:cubicBezTo>
                    <a:pt x="394" y="121"/>
                    <a:pt x="392" y="121"/>
                    <a:pt x="390" y="120"/>
                  </a:cubicBezTo>
                  <a:cubicBezTo>
                    <a:pt x="389" y="119"/>
                    <a:pt x="389" y="117"/>
                    <a:pt x="390" y="116"/>
                  </a:cubicBezTo>
                  <a:close/>
                  <a:moveTo>
                    <a:pt x="402" y="111"/>
                  </a:moveTo>
                  <a:lnTo>
                    <a:pt x="402" y="111"/>
                  </a:lnTo>
                  <a:cubicBezTo>
                    <a:pt x="403" y="110"/>
                    <a:pt x="405" y="110"/>
                    <a:pt x="407" y="111"/>
                  </a:cubicBezTo>
                  <a:cubicBezTo>
                    <a:pt x="408" y="112"/>
                    <a:pt x="408" y="114"/>
                    <a:pt x="407" y="115"/>
                  </a:cubicBezTo>
                  <a:lnTo>
                    <a:pt x="407" y="115"/>
                  </a:lnTo>
                  <a:cubicBezTo>
                    <a:pt x="405" y="117"/>
                    <a:pt x="403" y="117"/>
                    <a:pt x="402" y="115"/>
                  </a:cubicBezTo>
                  <a:cubicBezTo>
                    <a:pt x="401" y="114"/>
                    <a:pt x="401" y="112"/>
                    <a:pt x="402" y="111"/>
                  </a:cubicBezTo>
                  <a:close/>
                  <a:moveTo>
                    <a:pt x="414" y="106"/>
                  </a:moveTo>
                  <a:lnTo>
                    <a:pt x="414" y="106"/>
                  </a:lnTo>
                  <a:cubicBezTo>
                    <a:pt x="415" y="105"/>
                    <a:pt x="417" y="105"/>
                    <a:pt x="418" y="106"/>
                  </a:cubicBezTo>
                  <a:cubicBezTo>
                    <a:pt x="419" y="108"/>
                    <a:pt x="419" y="110"/>
                    <a:pt x="418" y="111"/>
                  </a:cubicBezTo>
                  <a:lnTo>
                    <a:pt x="418" y="111"/>
                  </a:lnTo>
                  <a:cubicBezTo>
                    <a:pt x="417" y="112"/>
                    <a:pt x="415" y="112"/>
                    <a:pt x="414" y="111"/>
                  </a:cubicBezTo>
                  <a:cubicBezTo>
                    <a:pt x="413" y="110"/>
                    <a:pt x="413" y="108"/>
                    <a:pt x="414" y="106"/>
                  </a:cubicBezTo>
                  <a:close/>
                  <a:moveTo>
                    <a:pt x="425" y="102"/>
                  </a:moveTo>
                  <a:lnTo>
                    <a:pt x="425" y="102"/>
                  </a:lnTo>
                  <a:cubicBezTo>
                    <a:pt x="427" y="101"/>
                    <a:pt x="429" y="101"/>
                    <a:pt x="430" y="102"/>
                  </a:cubicBezTo>
                  <a:cubicBezTo>
                    <a:pt x="431" y="103"/>
                    <a:pt x="431" y="105"/>
                    <a:pt x="430" y="106"/>
                  </a:cubicBezTo>
                  <a:lnTo>
                    <a:pt x="430" y="106"/>
                  </a:lnTo>
                  <a:cubicBezTo>
                    <a:pt x="429" y="107"/>
                    <a:pt x="427" y="107"/>
                    <a:pt x="425" y="106"/>
                  </a:cubicBezTo>
                  <a:cubicBezTo>
                    <a:pt x="424" y="105"/>
                    <a:pt x="424" y="103"/>
                    <a:pt x="425" y="102"/>
                  </a:cubicBezTo>
                  <a:close/>
                  <a:moveTo>
                    <a:pt x="438" y="97"/>
                  </a:moveTo>
                  <a:lnTo>
                    <a:pt x="438" y="97"/>
                  </a:lnTo>
                  <a:cubicBezTo>
                    <a:pt x="439" y="96"/>
                    <a:pt x="441" y="97"/>
                    <a:pt x="442" y="98"/>
                  </a:cubicBezTo>
                  <a:cubicBezTo>
                    <a:pt x="443" y="99"/>
                    <a:pt x="443" y="101"/>
                    <a:pt x="441" y="102"/>
                  </a:cubicBezTo>
                  <a:lnTo>
                    <a:pt x="441" y="102"/>
                  </a:lnTo>
                  <a:cubicBezTo>
                    <a:pt x="440" y="103"/>
                    <a:pt x="438" y="103"/>
                    <a:pt x="437" y="101"/>
                  </a:cubicBezTo>
                  <a:cubicBezTo>
                    <a:pt x="436" y="100"/>
                    <a:pt x="436" y="98"/>
                    <a:pt x="438" y="97"/>
                  </a:cubicBezTo>
                  <a:close/>
                  <a:moveTo>
                    <a:pt x="449" y="93"/>
                  </a:moveTo>
                  <a:lnTo>
                    <a:pt x="449" y="93"/>
                  </a:lnTo>
                  <a:cubicBezTo>
                    <a:pt x="451" y="92"/>
                    <a:pt x="453" y="92"/>
                    <a:pt x="454" y="94"/>
                  </a:cubicBezTo>
                  <a:cubicBezTo>
                    <a:pt x="455" y="95"/>
                    <a:pt x="454" y="97"/>
                    <a:pt x="453" y="98"/>
                  </a:cubicBezTo>
                  <a:lnTo>
                    <a:pt x="453" y="98"/>
                  </a:lnTo>
                  <a:cubicBezTo>
                    <a:pt x="451" y="99"/>
                    <a:pt x="449" y="99"/>
                    <a:pt x="449" y="97"/>
                  </a:cubicBezTo>
                  <a:cubicBezTo>
                    <a:pt x="448" y="96"/>
                    <a:pt x="448" y="94"/>
                    <a:pt x="449" y="93"/>
                  </a:cubicBezTo>
                  <a:close/>
                  <a:moveTo>
                    <a:pt x="461" y="89"/>
                  </a:moveTo>
                  <a:lnTo>
                    <a:pt x="461" y="89"/>
                  </a:lnTo>
                  <a:cubicBezTo>
                    <a:pt x="463" y="88"/>
                    <a:pt x="465" y="88"/>
                    <a:pt x="466" y="90"/>
                  </a:cubicBezTo>
                  <a:cubicBezTo>
                    <a:pt x="466" y="91"/>
                    <a:pt x="466" y="93"/>
                    <a:pt x="465" y="94"/>
                  </a:cubicBezTo>
                  <a:lnTo>
                    <a:pt x="465" y="94"/>
                  </a:lnTo>
                  <a:cubicBezTo>
                    <a:pt x="463" y="95"/>
                    <a:pt x="461" y="94"/>
                    <a:pt x="460" y="93"/>
                  </a:cubicBezTo>
                  <a:cubicBezTo>
                    <a:pt x="459" y="92"/>
                    <a:pt x="460" y="90"/>
                    <a:pt x="461" y="89"/>
                  </a:cubicBezTo>
                  <a:close/>
                  <a:moveTo>
                    <a:pt x="474" y="84"/>
                  </a:moveTo>
                  <a:lnTo>
                    <a:pt x="474" y="84"/>
                  </a:lnTo>
                  <a:cubicBezTo>
                    <a:pt x="475" y="84"/>
                    <a:pt x="477" y="85"/>
                    <a:pt x="478" y="86"/>
                  </a:cubicBezTo>
                  <a:cubicBezTo>
                    <a:pt x="478" y="88"/>
                    <a:pt x="477" y="90"/>
                    <a:pt x="476" y="90"/>
                  </a:cubicBezTo>
                  <a:lnTo>
                    <a:pt x="476" y="90"/>
                  </a:lnTo>
                  <a:cubicBezTo>
                    <a:pt x="474" y="91"/>
                    <a:pt x="472" y="90"/>
                    <a:pt x="472" y="88"/>
                  </a:cubicBezTo>
                  <a:cubicBezTo>
                    <a:pt x="471" y="87"/>
                    <a:pt x="472" y="85"/>
                    <a:pt x="474" y="84"/>
                  </a:cubicBezTo>
                  <a:close/>
                  <a:moveTo>
                    <a:pt x="486" y="80"/>
                  </a:moveTo>
                  <a:lnTo>
                    <a:pt x="486" y="80"/>
                  </a:lnTo>
                  <a:cubicBezTo>
                    <a:pt x="487" y="80"/>
                    <a:pt x="489" y="81"/>
                    <a:pt x="490" y="82"/>
                  </a:cubicBezTo>
                  <a:cubicBezTo>
                    <a:pt x="490" y="84"/>
                    <a:pt x="489" y="86"/>
                    <a:pt x="488" y="86"/>
                  </a:cubicBezTo>
                  <a:lnTo>
                    <a:pt x="488" y="86"/>
                  </a:lnTo>
                  <a:cubicBezTo>
                    <a:pt x="486" y="87"/>
                    <a:pt x="484" y="86"/>
                    <a:pt x="484" y="84"/>
                  </a:cubicBezTo>
                  <a:cubicBezTo>
                    <a:pt x="483" y="83"/>
                    <a:pt x="484" y="81"/>
                    <a:pt x="486" y="80"/>
                  </a:cubicBezTo>
                  <a:close/>
                  <a:moveTo>
                    <a:pt x="498" y="77"/>
                  </a:moveTo>
                  <a:lnTo>
                    <a:pt x="498" y="77"/>
                  </a:lnTo>
                  <a:cubicBezTo>
                    <a:pt x="499" y="76"/>
                    <a:pt x="501" y="77"/>
                    <a:pt x="502" y="79"/>
                  </a:cubicBezTo>
                  <a:cubicBezTo>
                    <a:pt x="502" y="80"/>
                    <a:pt x="501" y="82"/>
                    <a:pt x="500" y="83"/>
                  </a:cubicBezTo>
                  <a:lnTo>
                    <a:pt x="500" y="83"/>
                  </a:lnTo>
                  <a:cubicBezTo>
                    <a:pt x="498" y="83"/>
                    <a:pt x="496" y="82"/>
                    <a:pt x="496" y="81"/>
                  </a:cubicBezTo>
                  <a:cubicBezTo>
                    <a:pt x="495" y="79"/>
                    <a:pt x="496" y="77"/>
                    <a:pt x="498" y="77"/>
                  </a:cubicBezTo>
                  <a:close/>
                  <a:moveTo>
                    <a:pt x="509" y="73"/>
                  </a:moveTo>
                  <a:lnTo>
                    <a:pt x="509" y="73"/>
                  </a:lnTo>
                  <a:cubicBezTo>
                    <a:pt x="511" y="72"/>
                    <a:pt x="513" y="73"/>
                    <a:pt x="513" y="75"/>
                  </a:cubicBezTo>
                  <a:cubicBezTo>
                    <a:pt x="514" y="76"/>
                    <a:pt x="513" y="78"/>
                    <a:pt x="511" y="79"/>
                  </a:cubicBezTo>
                  <a:lnTo>
                    <a:pt x="511" y="79"/>
                  </a:lnTo>
                  <a:cubicBezTo>
                    <a:pt x="510" y="79"/>
                    <a:pt x="508" y="78"/>
                    <a:pt x="508" y="77"/>
                  </a:cubicBezTo>
                  <a:cubicBezTo>
                    <a:pt x="507" y="75"/>
                    <a:pt x="508" y="73"/>
                    <a:pt x="509" y="73"/>
                  </a:cubicBezTo>
                  <a:close/>
                  <a:moveTo>
                    <a:pt x="521" y="69"/>
                  </a:moveTo>
                  <a:lnTo>
                    <a:pt x="521" y="69"/>
                  </a:lnTo>
                  <a:cubicBezTo>
                    <a:pt x="523" y="69"/>
                    <a:pt x="525" y="70"/>
                    <a:pt x="525" y="71"/>
                  </a:cubicBezTo>
                  <a:cubicBezTo>
                    <a:pt x="526" y="73"/>
                    <a:pt x="525" y="75"/>
                    <a:pt x="523" y="75"/>
                  </a:cubicBezTo>
                  <a:lnTo>
                    <a:pt x="523" y="75"/>
                  </a:lnTo>
                  <a:cubicBezTo>
                    <a:pt x="522" y="76"/>
                    <a:pt x="520" y="75"/>
                    <a:pt x="520" y="73"/>
                  </a:cubicBezTo>
                  <a:cubicBezTo>
                    <a:pt x="519" y="72"/>
                    <a:pt x="520" y="70"/>
                    <a:pt x="521" y="69"/>
                  </a:cubicBezTo>
                  <a:close/>
                  <a:moveTo>
                    <a:pt x="534" y="66"/>
                  </a:moveTo>
                  <a:lnTo>
                    <a:pt x="534" y="66"/>
                  </a:lnTo>
                  <a:cubicBezTo>
                    <a:pt x="535" y="65"/>
                    <a:pt x="537" y="66"/>
                    <a:pt x="537" y="68"/>
                  </a:cubicBezTo>
                  <a:cubicBezTo>
                    <a:pt x="538" y="70"/>
                    <a:pt x="537" y="71"/>
                    <a:pt x="535" y="72"/>
                  </a:cubicBezTo>
                  <a:lnTo>
                    <a:pt x="535" y="72"/>
                  </a:lnTo>
                  <a:cubicBezTo>
                    <a:pt x="534" y="72"/>
                    <a:pt x="532" y="71"/>
                    <a:pt x="532" y="70"/>
                  </a:cubicBezTo>
                  <a:cubicBezTo>
                    <a:pt x="531" y="68"/>
                    <a:pt x="532" y="66"/>
                    <a:pt x="534" y="66"/>
                  </a:cubicBezTo>
                  <a:close/>
                  <a:moveTo>
                    <a:pt x="546" y="62"/>
                  </a:moveTo>
                  <a:lnTo>
                    <a:pt x="546" y="62"/>
                  </a:lnTo>
                  <a:cubicBezTo>
                    <a:pt x="547" y="62"/>
                    <a:pt x="549" y="63"/>
                    <a:pt x="549" y="64"/>
                  </a:cubicBezTo>
                  <a:cubicBezTo>
                    <a:pt x="550" y="66"/>
                    <a:pt x="549" y="68"/>
                    <a:pt x="548" y="68"/>
                  </a:cubicBezTo>
                  <a:lnTo>
                    <a:pt x="548" y="68"/>
                  </a:lnTo>
                  <a:cubicBezTo>
                    <a:pt x="546" y="69"/>
                    <a:pt x="544" y="68"/>
                    <a:pt x="544" y="66"/>
                  </a:cubicBezTo>
                  <a:cubicBezTo>
                    <a:pt x="543" y="65"/>
                    <a:pt x="544" y="63"/>
                    <a:pt x="546" y="62"/>
                  </a:cubicBezTo>
                  <a:close/>
                  <a:moveTo>
                    <a:pt x="558" y="59"/>
                  </a:moveTo>
                  <a:lnTo>
                    <a:pt x="558" y="59"/>
                  </a:lnTo>
                  <a:cubicBezTo>
                    <a:pt x="559" y="59"/>
                    <a:pt x="561" y="59"/>
                    <a:pt x="562" y="61"/>
                  </a:cubicBezTo>
                  <a:cubicBezTo>
                    <a:pt x="562" y="63"/>
                    <a:pt x="561" y="64"/>
                    <a:pt x="560" y="65"/>
                  </a:cubicBezTo>
                  <a:lnTo>
                    <a:pt x="560" y="65"/>
                  </a:lnTo>
                  <a:cubicBezTo>
                    <a:pt x="558" y="66"/>
                    <a:pt x="556" y="65"/>
                    <a:pt x="556" y="63"/>
                  </a:cubicBezTo>
                  <a:cubicBezTo>
                    <a:pt x="555" y="61"/>
                    <a:pt x="556" y="60"/>
                    <a:pt x="558" y="59"/>
                  </a:cubicBezTo>
                  <a:close/>
                  <a:moveTo>
                    <a:pt x="570" y="56"/>
                  </a:moveTo>
                  <a:lnTo>
                    <a:pt x="570" y="56"/>
                  </a:lnTo>
                  <a:cubicBezTo>
                    <a:pt x="571" y="55"/>
                    <a:pt x="573" y="56"/>
                    <a:pt x="574" y="58"/>
                  </a:cubicBezTo>
                  <a:cubicBezTo>
                    <a:pt x="574" y="60"/>
                    <a:pt x="573" y="61"/>
                    <a:pt x="572" y="62"/>
                  </a:cubicBezTo>
                  <a:lnTo>
                    <a:pt x="572" y="62"/>
                  </a:lnTo>
                  <a:cubicBezTo>
                    <a:pt x="570" y="62"/>
                    <a:pt x="568" y="62"/>
                    <a:pt x="568" y="60"/>
                  </a:cubicBezTo>
                  <a:cubicBezTo>
                    <a:pt x="567" y="58"/>
                    <a:pt x="568" y="57"/>
                    <a:pt x="570" y="56"/>
                  </a:cubicBezTo>
                  <a:close/>
                  <a:moveTo>
                    <a:pt x="582" y="53"/>
                  </a:moveTo>
                  <a:lnTo>
                    <a:pt x="582" y="53"/>
                  </a:lnTo>
                  <a:cubicBezTo>
                    <a:pt x="583" y="52"/>
                    <a:pt x="585" y="53"/>
                    <a:pt x="586" y="55"/>
                  </a:cubicBezTo>
                  <a:cubicBezTo>
                    <a:pt x="586" y="57"/>
                    <a:pt x="585" y="58"/>
                    <a:pt x="584" y="59"/>
                  </a:cubicBezTo>
                  <a:lnTo>
                    <a:pt x="584" y="59"/>
                  </a:lnTo>
                  <a:cubicBezTo>
                    <a:pt x="582" y="59"/>
                    <a:pt x="580" y="59"/>
                    <a:pt x="580" y="57"/>
                  </a:cubicBezTo>
                  <a:cubicBezTo>
                    <a:pt x="579" y="55"/>
                    <a:pt x="580" y="53"/>
                    <a:pt x="582" y="53"/>
                  </a:cubicBezTo>
                  <a:close/>
                  <a:moveTo>
                    <a:pt x="594" y="50"/>
                  </a:moveTo>
                  <a:lnTo>
                    <a:pt x="594" y="50"/>
                  </a:lnTo>
                  <a:cubicBezTo>
                    <a:pt x="596" y="49"/>
                    <a:pt x="597" y="50"/>
                    <a:pt x="598" y="52"/>
                  </a:cubicBezTo>
                  <a:cubicBezTo>
                    <a:pt x="598" y="54"/>
                    <a:pt x="598" y="55"/>
                    <a:pt x="596" y="56"/>
                  </a:cubicBezTo>
                  <a:lnTo>
                    <a:pt x="596" y="56"/>
                  </a:lnTo>
                  <a:cubicBezTo>
                    <a:pt x="594" y="56"/>
                    <a:pt x="593" y="55"/>
                    <a:pt x="592" y="54"/>
                  </a:cubicBezTo>
                  <a:cubicBezTo>
                    <a:pt x="591" y="52"/>
                    <a:pt x="592" y="50"/>
                    <a:pt x="594" y="50"/>
                  </a:cubicBezTo>
                  <a:close/>
                  <a:moveTo>
                    <a:pt x="606" y="47"/>
                  </a:moveTo>
                  <a:lnTo>
                    <a:pt x="606" y="47"/>
                  </a:lnTo>
                  <a:cubicBezTo>
                    <a:pt x="608" y="46"/>
                    <a:pt x="610" y="47"/>
                    <a:pt x="610" y="49"/>
                  </a:cubicBezTo>
                  <a:cubicBezTo>
                    <a:pt x="611" y="51"/>
                    <a:pt x="610" y="52"/>
                    <a:pt x="608" y="53"/>
                  </a:cubicBezTo>
                  <a:lnTo>
                    <a:pt x="608" y="53"/>
                  </a:lnTo>
                  <a:cubicBezTo>
                    <a:pt x="606" y="53"/>
                    <a:pt x="605" y="53"/>
                    <a:pt x="604" y="51"/>
                  </a:cubicBezTo>
                  <a:cubicBezTo>
                    <a:pt x="604" y="49"/>
                    <a:pt x="604" y="48"/>
                    <a:pt x="606" y="47"/>
                  </a:cubicBezTo>
                  <a:close/>
                  <a:moveTo>
                    <a:pt x="618" y="44"/>
                  </a:moveTo>
                  <a:lnTo>
                    <a:pt x="618" y="44"/>
                  </a:lnTo>
                  <a:cubicBezTo>
                    <a:pt x="620" y="44"/>
                    <a:pt x="622" y="45"/>
                    <a:pt x="622" y="46"/>
                  </a:cubicBezTo>
                  <a:cubicBezTo>
                    <a:pt x="623" y="48"/>
                    <a:pt x="622" y="50"/>
                    <a:pt x="620" y="50"/>
                  </a:cubicBezTo>
                  <a:lnTo>
                    <a:pt x="620" y="50"/>
                  </a:lnTo>
                  <a:cubicBezTo>
                    <a:pt x="619" y="51"/>
                    <a:pt x="617" y="50"/>
                    <a:pt x="616" y="48"/>
                  </a:cubicBezTo>
                  <a:cubicBezTo>
                    <a:pt x="616" y="47"/>
                    <a:pt x="617" y="45"/>
                    <a:pt x="618" y="44"/>
                  </a:cubicBezTo>
                  <a:close/>
                  <a:moveTo>
                    <a:pt x="631" y="42"/>
                  </a:moveTo>
                  <a:lnTo>
                    <a:pt x="631" y="42"/>
                  </a:lnTo>
                  <a:cubicBezTo>
                    <a:pt x="632" y="41"/>
                    <a:pt x="634" y="42"/>
                    <a:pt x="634" y="43"/>
                  </a:cubicBezTo>
                  <a:cubicBezTo>
                    <a:pt x="635" y="45"/>
                    <a:pt x="634" y="47"/>
                    <a:pt x="632" y="47"/>
                  </a:cubicBezTo>
                  <a:lnTo>
                    <a:pt x="632" y="47"/>
                  </a:lnTo>
                  <a:cubicBezTo>
                    <a:pt x="631" y="48"/>
                    <a:pt x="629" y="47"/>
                    <a:pt x="629" y="45"/>
                  </a:cubicBezTo>
                  <a:cubicBezTo>
                    <a:pt x="628" y="44"/>
                    <a:pt x="629" y="42"/>
                    <a:pt x="631" y="42"/>
                  </a:cubicBezTo>
                  <a:close/>
                  <a:moveTo>
                    <a:pt x="643" y="39"/>
                  </a:moveTo>
                  <a:lnTo>
                    <a:pt x="643" y="39"/>
                  </a:lnTo>
                  <a:cubicBezTo>
                    <a:pt x="644" y="38"/>
                    <a:pt x="646" y="39"/>
                    <a:pt x="647" y="41"/>
                  </a:cubicBezTo>
                  <a:cubicBezTo>
                    <a:pt x="647" y="42"/>
                    <a:pt x="646" y="44"/>
                    <a:pt x="645" y="45"/>
                  </a:cubicBezTo>
                  <a:lnTo>
                    <a:pt x="645" y="45"/>
                  </a:lnTo>
                  <a:cubicBezTo>
                    <a:pt x="643" y="45"/>
                    <a:pt x="641" y="44"/>
                    <a:pt x="641" y="43"/>
                  </a:cubicBezTo>
                  <a:cubicBezTo>
                    <a:pt x="640" y="41"/>
                    <a:pt x="641" y="39"/>
                    <a:pt x="643" y="39"/>
                  </a:cubicBezTo>
                  <a:close/>
                  <a:moveTo>
                    <a:pt x="655" y="36"/>
                  </a:moveTo>
                  <a:lnTo>
                    <a:pt x="655" y="36"/>
                  </a:lnTo>
                  <a:cubicBezTo>
                    <a:pt x="657" y="36"/>
                    <a:pt x="658" y="37"/>
                    <a:pt x="659" y="38"/>
                  </a:cubicBezTo>
                  <a:cubicBezTo>
                    <a:pt x="659" y="40"/>
                    <a:pt x="659" y="42"/>
                    <a:pt x="657" y="42"/>
                  </a:cubicBezTo>
                  <a:lnTo>
                    <a:pt x="657" y="42"/>
                  </a:lnTo>
                  <a:cubicBezTo>
                    <a:pt x="655" y="43"/>
                    <a:pt x="654" y="42"/>
                    <a:pt x="653" y="40"/>
                  </a:cubicBezTo>
                  <a:cubicBezTo>
                    <a:pt x="652" y="39"/>
                    <a:pt x="653" y="37"/>
                    <a:pt x="655" y="36"/>
                  </a:cubicBezTo>
                  <a:close/>
                  <a:moveTo>
                    <a:pt x="667" y="34"/>
                  </a:moveTo>
                  <a:lnTo>
                    <a:pt x="667" y="34"/>
                  </a:lnTo>
                  <a:cubicBezTo>
                    <a:pt x="669" y="33"/>
                    <a:pt x="671" y="34"/>
                    <a:pt x="671" y="36"/>
                  </a:cubicBezTo>
                  <a:cubicBezTo>
                    <a:pt x="672" y="38"/>
                    <a:pt x="671" y="39"/>
                    <a:pt x="669" y="40"/>
                  </a:cubicBezTo>
                  <a:lnTo>
                    <a:pt x="669" y="40"/>
                  </a:lnTo>
                  <a:cubicBezTo>
                    <a:pt x="668" y="40"/>
                    <a:pt x="666" y="40"/>
                    <a:pt x="665" y="38"/>
                  </a:cubicBezTo>
                  <a:cubicBezTo>
                    <a:pt x="665" y="36"/>
                    <a:pt x="666" y="34"/>
                    <a:pt x="667" y="34"/>
                  </a:cubicBezTo>
                  <a:close/>
                  <a:moveTo>
                    <a:pt x="680" y="32"/>
                  </a:moveTo>
                  <a:lnTo>
                    <a:pt x="680" y="32"/>
                  </a:lnTo>
                  <a:cubicBezTo>
                    <a:pt x="681" y="31"/>
                    <a:pt x="683" y="32"/>
                    <a:pt x="683" y="34"/>
                  </a:cubicBezTo>
                  <a:cubicBezTo>
                    <a:pt x="684" y="35"/>
                    <a:pt x="683" y="37"/>
                    <a:pt x="682" y="37"/>
                  </a:cubicBezTo>
                  <a:lnTo>
                    <a:pt x="682" y="37"/>
                  </a:lnTo>
                  <a:cubicBezTo>
                    <a:pt x="680" y="38"/>
                    <a:pt x="678" y="37"/>
                    <a:pt x="678" y="36"/>
                  </a:cubicBezTo>
                  <a:cubicBezTo>
                    <a:pt x="677" y="34"/>
                    <a:pt x="678" y="32"/>
                    <a:pt x="680" y="32"/>
                  </a:cubicBezTo>
                  <a:close/>
                  <a:moveTo>
                    <a:pt x="692" y="29"/>
                  </a:moveTo>
                  <a:lnTo>
                    <a:pt x="692" y="29"/>
                  </a:lnTo>
                  <a:cubicBezTo>
                    <a:pt x="693" y="29"/>
                    <a:pt x="695" y="30"/>
                    <a:pt x="696" y="31"/>
                  </a:cubicBezTo>
                  <a:cubicBezTo>
                    <a:pt x="696" y="33"/>
                    <a:pt x="695" y="35"/>
                    <a:pt x="694" y="35"/>
                  </a:cubicBezTo>
                  <a:lnTo>
                    <a:pt x="694" y="35"/>
                  </a:lnTo>
                  <a:cubicBezTo>
                    <a:pt x="692" y="36"/>
                    <a:pt x="690" y="35"/>
                    <a:pt x="690" y="33"/>
                  </a:cubicBezTo>
                  <a:cubicBezTo>
                    <a:pt x="689" y="32"/>
                    <a:pt x="690" y="30"/>
                    <a:pt x="692" y="29"/>
                  </a:cubicBezTo>
                  <a:close/>
                  <a:moveTo>
                    <a:pt x="704" y="27"/>
                  </a:moveTo>
                  <a:lnTo>
                    <a:pt x="704" y="27"/>
                  </a:lnTo>
                  <a:cubicBezTo>
                    <a:pt x="706" y="27"/>
                    <a:pt x="708" y="27"/>
                    <a:pt x="708" y="29"/>
                  </a:cubicBezTo>
                  <a:cubicBezTo>
                    <a:pt x="709" y="31"/>
                    <a:pt x="708" y="32"/>
                    <a:pt x="706" y="33"/>
                  </a:cubicBezTo>
                  <a:lnTo>
                    <a:pt x="706" y="33"/>
                  </a:lnTo>
                  <a:cubicBezTo>
                    <a:pt x="704" y="34"/>
                    <a:pt x="703" y="33"/>
                    <a:pt x="702" y="31"/>
                  </a:cubicBezTo>
                  <a:cubicBezTo>
                    <a:pt x="702" y="29"/>
                    <a:pt x="703" y="28"/>
                    <a:pt x="704" y="27"/>
                  </a:cubicBezTo>
                  <a:close/>
                  <a:moveTo>
                    <a:pt x="716" y="25"/>
                  </a:moveTo>
                  <a:lnTo>
                    <a:pt x="716" y="25"/>
                  </a:lnTo>
                  <a:cubicBezTo>
                    <a:pt x="718" y="25"/>
                    <a:pt x="720" y="25"/>
                    <a:pt x="720" y="27"/>
                  </a:cubicBezTo>
                  <a:cubicBezTo>
                    <a:pt x="721" y="29"/>
                    <a:pt x="720" y="30"/>
                    <a:pt x="718" y="31"/>
                  </a:cubicBezTo>
                  <a:lnTo>
                    <a:pt x="718" y="31"/>
                  </a:lnTo>
                  <a:cubicBezTo>
                    <a:pt x="717" y="32"/>
                    <a:pt x="715" y="31"/>
                    <a:pt x="715" y="29"/>
                  </a:cubicBezTo>
                  <a:cubicBezTo>
                    <a:pt x="714" y="27"/>
                    <a:pt x="715" y="26"/>
                    <a:pt x="716" y="25"/>
                  </a:cubicBezTo>
                  <a:close/>
                  <a:moveTo>
                    <a:pt x="729" y="23"/>
                  </a:moveTo>
                  <a:lnTo>
                    <a:pt x="729" y="23"/>
                  </a:lnTo>
                  <a:cubicBezTo>
                    <a:pt x="730" y="23"/>
                    <a:pt x="732" y="23"/>
                    <a:pt x="733" y="25"/>
                  </a:cubicBezTo>
                  <a:cubicBezTo>
                    <a:pt x="733" y="27"/>
                    <a:pt x="732" y="28"/>
                    <a:pt x="731" y="29"/>
                  </a:cubicBezTo>
                  <a:lnTo>
                    <a:pt x="731" y="29"/>
                  </a:lnTo>
                  <a:cubicBezTo>
                    <a:pt x="729" y="30"/>
                    <a:pt x="727" y="29"/>
                    <a:pt x="727" y="27"/>
                  </a:cubicBezTo>
                  <a:cubicBezTo>
                    <a:pt x="726" y="25"/>
                    <a:pt x="727" y="24"/>
                    <a:pt x="729" y="23"/>
                  </a:cubicBezTo>
                  <a:close/>
                  <a:moveTo>
                    <a:pt x="741" y="21"/>
                  </a:moveTo>
                  <a:lnTo>
                    <a:pt x="741" y="21"/>
                  </a:lnTo>
                  <a:cubicBezTo>
                    <a:pt x="743" y="21"/>
                    <a:pt x="745" y="21"/>
                    <a:pt x="745" y="23"/>
                  </a:cubicBezTo>
                  <a:cubicBezTo>
                    <a:pt x="746" y="25"/>
                    <a:pt x="745" y="26"/>
                    <a:pt x="743" y="27"/>
                  </a:cubicBezTo>
                  <a:lnTo>
                    <a:pt x="743" y="27"/>
                  </a:lnTo>
                  <a:cubicBezTo>
                    <a:pt x="742" y="28"/>
                    <a:pt x="740" y="27"/>
                    <a:pt x="739" y="25"/>
                  </a:cubicBezTo>
                  <a:cubicBezTo>
                    <a:pt x="739" y="23"/>
                    <a:pt x="740" y="22"/>
                    <a:pt x="741" y="21"/>
                  </a:cubicBezTo>
                  <a:close/>
                  <a:moveTo>
                    <a:pt x="754" y="19"/>
                  </a:moveTo>
                  <a:lnTo>
                    <a:pt x="754" y="19"/>
                  </a:lnTo>
                  <a:cubicBezTo>
                    <a:pt x="755" y="19"/>
                    <a:pt x="757" y="20"/>
                    <a:pt x="758" y="21"/>
                  </a:cubicBezTo>
                  <a:cubicBezTo>
                    <a:pt x="758" y="23"/>
                    <a:pt x="757" y="25"/>
                    <a:pt x="756" y="25"/>
                  </a:cubicBezTo>
                  <a:lnTo>
                    <a:pt x="756" y="25"/>
                  </a:lnTo>
                  <a:cubicBezTo>
                    <a:pt x="754" y="26"/>
                    <a:pt x="752" y="25"/>
                    <a:pt x="752" y="23"/>
                  </a:cubicBezTo>
                  <a:cubicBezTo>
                    <a:pt x="751" y="22"/>
                    <a:pt x="752" y="20"/>
                    <a:pt x="754" y="19"/>
                  </a:cubicBezTo>
                  <a:close/>
                  <a:moveTo>
                    <a:pt x="766" y="18"/>
                  </a:moveTo>
                  <a:lnTo>
                    <a:pt x="766" y="18"/>
                  </a:lnTo>
                  <a:cubicBezTo>
                    <a:pt x="768" y="17"/>
                    <a:pt x="769" y="18"/>
                    <a:pt x="770" y="20"/>
                  </a:cubicBezTo>
                  <a:cubicBezTo>
                    <a:pt x="770" y="21"/>
                    <a:pt x="770" y="23"/>
                    <a:pt x="768" y="24"/>
                  </a:cubicBezTo>
                  <a:lnTo>
                    <a:pt x="768" y="24"/>
                  </a:lnTo>
                  <a:cubicBezTo>
                    <a:pt x="766" y="24"/>
                    <a:pt x="765" y="23"/>
                    <a:pt x="764" y="22"/>
                  </a:cubicBezTo>
                  <a:cubicBezTo>
                    <a:pt x="763" y="20"/>
                    <a:pt x="764" y="18"/>
                    <a:pt x="766" y="18"/>
                  </a:cubicBezTo>
                  <a:close/>
                  <a:moveTo>
                    <a:pt x="778" y="16"/>
                  </a:moveTo>
                  <a:lnTo>
                    <a:pt x="778" y="16"/>
                  </a:lnTo>
                  <a:cubicBezTo>
                    <a:pt x="780" y="15"/>
                    <a:pt x="782" y="16"/>
                    <a:pt x="782" y="18"/>
                  </a:cubicBezTo>
                  <a:cubicBezTo>
                    <a:pt x="783" y="20"/>
                    <a:pt x="782" y="21"/>
                    <a:pt x="780" y="22"/>
                  </a:cubicBezTo>
                  <a:lnTo>
                    <a:pt x="780" y="22"/>
                  </a:lnTo>
                  <a:cubicBezTo>
                    <a:pt x="779" y="22"/>
                    <a:pt x="777" y="22"/>
                    <a:pt x="776" y="20"/>
                  </a:cubicBezTo>
                  <a:cubicBezTo>
                    <a:pt x="776" y="18"/>
                    <a:pt x="777" y="17"/>
                    <a:pt x="778" y="16"/>
                  </a:cubicBezTo>
                  <a:close/>
                  <a:moveTo>
                    <a:pt x="791" y="14"/>
                  </a:moveTo>
                  <a:lnTo>
                    <a:pt x="791" y="14"/>
                  </a:lnTo>
                  <a:cubicBezTo>
                    <a:pt x="792" y="14"/>
                    <a:pt x="794" y="15"/>
                    <a:pt x="795" y="16"/>
                  </a:cubicBezTo>
                  <a:cubicBezTo>
                    <a:pt x="795" y="18"/>
                    <a:pt x="794" y="20"/>
                    <a:pt x="793" y="20"/>
                  </a:cubicBezTo>
                  <a:lnTo>
                    <a:pt x="793" y="20"/>
                  </a:lnTo>
                  <a:cubicBezTo>
                    <a:pt x="791" y="21"/>
                    <a:pt x="789" y="20"/>
                    <a:pt x="789" y="18"/>
                  </a:cubicBezTo>
                  <a:cubicBezTo>
                    <a:pt x="788" y="17"/>
                    <a:pt x="789" y="15"/>
                    <a:pt x="791" y="14"/>
                  </a:cubicBezTo>
                  <a:close/>
                  <a:moveTo>
                    <a:pt x="803" y="13"/>
                  </a:moveTo>
                  <a:lnTo>
                    <a:pt x="803" y="13"/>
                  </a:lnTo>
                  <a:cubicBezTo>
                    <a:pt x="805" y="12"/>
                    <a:pt x="807" y="13"/>
                    <a:pt x="807" y="15"/>
                  </a:cubicBezTo>
                  <a:cubicBezTo>
                    <a:pt x="808" y="17"/>
                    <a:pt x="807" y="18"/>
                    <a:pt x="805" y="19"/>
                  </a:cubicBezTo>
                  <a:lnTo>
                    <a:pt x="805" y="19"/>
                  </a:lnTo>
                  <a:cubicBezTo>
                    <a:pt x="804" y="19"/>
                    <a:pt x="802" y="19"/>
                    <a:pt x="801" y="17"/>
                  </a:cubicBezTo>
                  <a:cubicBezTo>
                    <a:pt x="801" y="15"/>
                    <a:pt x="802" y="13"/>
                    <a:pt x="803" y="13"/>
                  </a:cubicBezTo>
                  <a:close/>
                  <a:moveTo>
                    <a:pt x="816" y="12"/>
                  </a:moveTo>
                  <a:lnTo>
                    <a:pt x="816" y="12"/>
                  </a:lnTo>
                  <a:cubicBezTo>
                    <a:pt x="817" y="11"/>
                    <a:pt x="819" y="12"/>
                    <a:pt x="820" y="14"/>
                  </a:cubicBezTo>
                  <a:cubicBezTo>
                    <a:pt x="820" y="15"/>
                    <a:pt x="819" y="17"/>
                    <a:pt x="818" y="18"/>
                  </a:cubicBezTo>
                  <a:lnTo>
                    <a:pt x="818" y="18"/>
                  </a:lnTo>
                  <a:cubicBezTo>
                    <a:pt x="816" y="18"/>
                    <a:pt x="814" y="17"/>
                    <a:pt x="814" y="16"/>
                  </a:cubicBezTo>
                  <a:cubicBezTo>
                    <a:pt x="813" y="14"/>
                    <a:pt x="814" y="12"/>
                    <a:pt x="816" y="12"/>
                  </a:cubicBezTo>
                  <a:close/>
                  <a:moveTo>
                    <a:pt x="828" y="10"/>
                  </a:moveTo>
                  <a:lnTo>
                    <a:pt x="828" y="10"/>
                  </a:lnTo>
                  <a:cubicBezTo>
                    <a:pt x="830" y="10"/>
                    <a:pt x="831" y="11"/>
                    <a:pt x="832" y="12"/>
                  </a:cubicBezTo>
                  <a:cubicBezTo>
                    <a:pt x="833" y="14"/>
                    <a:pt x="832" y="16"/>
                    <a:pt x="830" y="16"/>
                  </a:cubicBezTo>
                  <a:lnTo>
                    <a:pt x="830" y="16"/>
                  </a:lnTo>
                  <a:cubicBezTo>
                    <a:pt x="828" y="17"/>
                    <a:pt x="827" y="16"/>
                    <a:pt x="826" y="14"/>
                  </a:cubicBezTo>
                  <a:cubicBezTo>
                    <a:pt x="826" y="13"/>
                    <a:pt x="826" y="11"/>
                    <a:pt x="828" y="10"/>
                  </a:cubicBezTo>
                  <a:close/>
                  <a:moveTo>
                    <a:pt x="840" y="9"/>
                  </a:moveTo>
                  <a:lnTo>
                    <a:pt x="840" y="9"/>
                  </a:lnTo>
                  <a:cubicBezTo>
                    <a:pt x="842" y="8"/>
                    <a:pt x="844" y="9"/>
                    <a:pt x="844" y="11"/>
                  </a:cubicBezTo>
                  <a:cubicBezTo>
                    <a:pt x="845" y="13"/>
                    <a:pt x="844" y="14"/>
                    <a:pt x="842" y="15"/>
                  </a:cubicBezTo>
                  <a:lnTo>
                    <a:pt x="842" y="15"/>
                  </a:lnTo>
                  <a:cubicBezTo>
                    <a:pt x="841" y="15"/>
                    <a:pt x="839" y="15"/>
                    <a:pt x="839" y="13"/>
                  </a:cubicBezTo>
                  <a:cubicBezTo>
                    <a:pt x="838" y="11"/>
                    <a:pt x="839" y="9"/>
                    <a:pt x="840" y="9"/>
                  </a:cubicBezTo>
                  <a:close/>
                  <a:moveTo>
                    <a:pt x="853" y="8"/>
                  </a:moveTo>
                  <a:lnTo>
                    <a:pt x="853" y="8"/>
                  </a:lnTo>
                  <a:cubicBezTo>
                    <a:pt x="855" y="7"/>
                    <a:pt x="856" y="8"/>
                    <a:pt x="857" y="10"/>
                  </a:cubicBezTo>
                  <a:cubicBezTo>
                    <a:pt x="857" y="11"/>
                    <a:pt x="857" y="13"/>
                    <a:pt x="855" y="14"/>
                  </a:cubicBezTo>
                  <a:lnTo>
                    <a:pt x="855" y="14"/>
                  </a:lnTo>
                  <a:cubicBezTo>
                    <a:pt x="853" y="14"/>
                    <a:pt x="852" y="13"/>
                    <a:pt x="851" y="12"/>
                  </a:cubicBezTo>
                  <a:cubicBezTo>
                    <a:pt x="850" y="10"/>
                    <a:pt x="851" y="8"/>
                    <a:pt x="853" y="8"/>
                  </a:cubicBezTo>
                  <a:close/>
                  <a:moveTo>
                    <a:pt x="865" y="7"/>
                  </a:moveTo>
                  <a:lnTo>
                    <a:pt x="865" y="7"/>
                  </a:lnTo>
                  <a:cubicBezTo>
                    <a:pt x="867" y="6"/>
                    <a:pt x="869" y="7"/>
                    <a:pt x="869" y="9"/>
                  </a:cubicBezTo>
                  <a:cubicBezTo>
                    <a:pt x="870" y="10"/>
                    <a:pt x="869" y="12"/>
                    <a:pt x="867" y="13"/>
                  </a:cubicBezTo>
                  <a:lnTo>
                    <a:pt x="867" y="13"/>
                  </a:lnTo>
                  <a:cubicBezTo>
                    <a:pt x="866" y="13"/>
                    <a:pt x="864" y="12"/>
                    <a:pt x="863" y="11"/>
                  </a:cubicBezTo>
                  <a:cubicBezTo>
                    <a:pt x="863" y="9"/>
                    <a:pt x="864" y="7"/>
                    <a:pt x="865" y="7"/>
                  </a:cubicBezTo>
                  <a:close/>
                  <a:moveTo>
                    <a:pt x="878" y="6"/>
                  </a:moveTo>
                  <a:lnTo>
                    <a:pt x="878" y="6"/>
                  </a:lnTo>
                  <a:cubicBezTo>
                    <a:pt x="880" y="5"/>
                    <a:pt x="881" y="6"/>
                    <a:pt x="882" y="8"/>
                  </a:cubicBezTo>
                  <a:cubicBezTo>
                    <a:pt x="882" y="9"/>
                    <a:pt x="881" y="11"/>
                    <a:pt x="880" y="12"/>
                  </a:cubicBezTo>
                  <a:lnTo>
                    <a:pt x="880" y="12"/>
                  </a:lnTo>
                  <a:cubicBezTo>
                    <a:pt x="878" y="12"/>
                    <a:pt x="876" y="11"/>
                    <a:pt x="876" y="10"/>
                  </a:cubicBezTo>
                  <a:cubicBezTo>
                    <a:pt x="875" y="8"/>
                    <a:pt x="876" y="6"/>
                    <a:pt x="878" y="6"/>
                  </a:cubicBezTo>
                  <a:close/>
                  <a:moveTo>
                    <a:pt x="890" y="5"/>
                  </a:moveTo>
                  <a:lnTo>
                    <a:pt x="890" y="5"/>
                  </a:lnTo>
                  <a:cubicBezTo>
                    <a:pt x="892" y="4"/>
                    <a:pt x="894" y="5"/>
                    <a:pt x="894" y="7"/>
                  </a:cubicBezTo>
                  <a:cubicBezTo>
                    <a:pt x="895" y="8"/>
                    <a:pt x="894" y="10"/>
                    <a:pt x="892" y="11"/>
                  </a:cubicBezTo>
                  <a:lnTo>
                    <a:pt x="892" y="11"/>
                  </a:lnTo>
                  <a:cubicBezTo>
                    <a:pt x="891" y="11"/>
                    <a:pt x="889" y="10"/>
                    <a:pt x="888" y="9"/>
                  </a:cubicBezTo>
                  <a:cubicBezTo>
                    <a:pt x="888" y="7"/>
                    <a:pt x="889" y="5"/>
                    <a:pt x="890" y="5"/>
                  </a:cubicBezTo>
                  <a:close/>
                  <a:moveTo>
                    <a:pt x="903" y="4"/>
                  </a:moveTo>
                  <a:lnTo>
                    <a:pt x="903" y="4"/>
                  </a:lnTo>
                  <a:cubicBezTo>
                    <a:pt x="904" y="3"/>
                    <a:pt x="906" y="4"/>
                    <a:pt x="907" y="6"/>
                  </a:cubicBezTo>
                  <a:cubicBezTo>
                    <a:pt x="907" y="8"/>
                    <a:pt x="906" y="9"/>
                    <a:pt x="905" y="10"/>
                  </a:cubicBezTo>
                  <a:lnTo>
                    <a:pt x="905" y="10"/>
                  </a:lnTo>
                  <a:cubicBezTo>
                    <a:pt x="903" y="10"/>
                    <a:pt x="901" y="10"/>
                    <a:pt x="901" y="8"/>
                  </a:cubicBezTo>
                  <a:cubicBezTo>
                    <a:pt x="900" y="6"/>
                    <a:pt x="901" y="5"/>
                    <a:pt x="903" y="4"/>
                  </a:cubicBezTo>
                  <a:close/>
                  <a:moveTo>
                    <a:pt x="915" y="3"/>
                  </a:moveTo>
                  <a:lnTo>
                    <a:pt x="915" y="3"/>
                  </a:lnTo>
                  <a:cubicBezTo>
                    <a:pt x="917" y="3"/>
                    <a:pt x="919" y="4"/>
                    <a:pt x="919" y="5"/>
                  </a:cubicBezTo>
                  <a:cubicBezTo>
                    <a:pt x="920" y="7"/>
                    <a:pt x="919" y="9"/>
                    <a:pt x="917" y="9"/>
                  </a:cubicBezTo>
                  <a:lnTo>
                    <a:pt x="917" y="9"/>
                  </a:lnTo>
                  <a:cubicBezTo>
                    <a:pt x="916" y="10"/>
                    <a:pt x="914" y="9"/>
                    <a:pt x="913" y="7"/>
                  </a:cubicBezTo>
                  <a:cubicBezTo>
                    <a:pt x="913" y="6"/>
                    <a:pt x="914" y="4"/>
                    <a:pt x="915" y="3"/>
                  </a:cubicBezTo>
                  <a:close/>
                  <a:moveTo>
                    <a:pt x="928" y="3"/>
                  </a:moveTo>
                  <a:lnTo>
                    <a:pt x="928" y="3"/>
                  </a:lnTo>
                  <a:cubicBezTo>
                    <a:pt x="929" y="2"/>
                    <a:pt x="931" y="3"/>
                    <a:pt x="932" y="5"/>
                  </a:cubicBezTo>
                  <a:cubicBezTo>
                    <a:pt x="932" y="6"/>
                    <a:pt x="931" y="8"/>
                    <a:pt x="930" y="9"/>
                  </a:cubicBezTo>
                  <a:lnTo>
                    <a:pt x="930" y="9"/>
                  </a:lnTo>
                  <a:cubicBezTo>
                    <a:pt x="928" y="9"/>
                    <a:pt x="926" y="8"/>
                    <a:pt x="926" y="7"/>
                  </a:cubicBezTo>
                  <a:cubicBezTo>
                    <a:pt x="925" y="5"/>
                    <a:pt x="926" y="3"/>
                    <a:pt x="928" y="3"/>
                  </a:cubicBezTo>
                  <a:close/>
                  <a:moveTo>
                    <a:pt x="940" y="2"/>
                  </a:moveTo>
                  <a:lnTo>
                    <a:pt x="940" y="2"/>
                  </a:lnTo>
                  <a:cubicBezTo>
                    <a:pt x="942" y="1"/>
                    <a:pt x="944" y="2"/>
                    <a:pt x="944" y="4"/>
                  </a:cubicBezTo>
                  <a:cubicBezTo>
                    <a:pt x="945" y="6"/>
                    <a:pt x="944" y="7"/>
                    <a:pt x="942" y="8"/>
                  </a:cubicBezTo>
                  <a:lnTo>
                    <a:pt x="942" y="8"/>
                  </a:lnTo>
                  <a:cubicBezTo>
                    <a:pt x="941" y="9"/>
                    <a:pt x="939" y="8"/>
                    <a:pt x="938" y="6"/>
                  </a:cubicBezTo>
                  <a:cubicBezTo>
                    <a:pt x="938" y="4"/>
                    <a:pt x="939" y="3"/>
                    <a:pt x="940" y="2"/>
                  </a:cubicBezTo>
                  <a:close/>
                  <a:moveTo>
                    <a:pt x="953" y="2"/>
                  </a:moveTo>
                  <a:lnTo>
                    <a:pt x="953" y="2"/>
                  </a:lnTo>
                  <a:cubicBezTo>
                    <a:pt x="954" y="1"/>
                    <a:pt x="956" y="2"/>
                    <a:pt x="957" y="3"/>
                  </a:cubicBezTo>
                  <a:cubicBezTo>
                    <a:pt x="957" y="5"/>
                    <a:pt x="956" y="7"/>
                    <a:pt x="955" y="7"/>
                  </a:cubicBezTo>
                  <a:lnTo>
                    <a:pt x="955" y="7"/>
                  </a:lnTo>
                  <a:cubicBezTo>
                    <a:pt x="953" y="8"/>
                    <a:pt x="951" y="7"/>
                    <a:pt x="951" y="5"/>
                  </a:cubicBezTo>
                  <a:cubicBezTo>
                    <a:pt x="950" y="4"/>
                    <a:pt x="951" y="2"/>
                    <a:pt x="953" y="2"/>
                  </a:cubicBezTo>
                  <a:close/>
                  <a:moveTo>
                    <a:pt x="965" y="1"/>
                  </a:moveTo>
                  <a:lnTo>
                    <a:pt x="965" y="1"/>
                  </a:lnTo>
                  <a:cubicBezTo>
                    <a:pt x="967" y="1"/>
                    <a:pt x="969" y="2"/>
                    <a:pt x="969" y="3"/>
                  </a:cubicBezTo>
                  <a:cubicBezTo>
                    <a:pt x="970" y="5"/>
                    <a:pt x="969" y="7"/>
                    <a:pt x="967" y="7"/>
                  </a:cubicBezTo>
                  <a:lnTo>
                    <a:pt x="967" y="7"/>
                  </a:lnTo>
                  <a:cubicBezTo>
                    <a:pt x="966" y="8"/>
                    <a:pt x="964" y="7"/>
                    <a:pt x="963" y="5"/>
                  </a:cubicBezTo>
                  <a:cubicBezTo>
                    <a:pt x="963" y="3"/>
                    <a:pt x="964" y="2"/>
                    <a:pt x="965" y="1"/>
                  </a:cubicBezTo>
                  <a:close/>
                  <a:moveTo>
                    <a:pt x="978" y="1"/>
                  </a:moveTo>
                  <a:lnTo>
                    <a:pt x="978" y="1"/>
                  </a:lnTo>
                  <a:cubicBezTo>
                    <a:pt x="979" y="0"/>
                    <a:pt x="981" y="1"/>
                    <a:pt x="982" y="3"/>
                  </a:cubicBezTo>
                  <a:cubicBezTo>
                    <a:pt x="982" y="4"/>
                    <a:pt x="981" y="6"/>
                    <a:pt x="980" y="7"/>
                  </a:cubicBezTo>
                  <a:lnTo>
                    <a:pt x="980" y="7"/>
                  </a:lnTo>
                  <a:cubicBezTo>
                    <a:pt x="978" y="7"/>
                    <a:pt x="976" y="6"/>
                    <a:pt x="976" y="5"/>
                  </a:cubicBezTo>
                  <a:cubicBezTo>
                    <a:pt x="975" y="3"/>
                    <a:pt x="976" y="1"/>
                    <a:pt x="978" y="1"/>
                  </a:cubicBezTo>
                  <a:close/>
                  <a:moveTo>
                    <a:pt x="990" y="0"/>
                  </a:moveTo>
                  <a:lnTo>
                    <a:pt x="990" y="0"/>
                  </a:lnTo>
                  <a:cubicBezTo>
                    <a:pt x="992" y="0"/>
                    <a:pt x="994" y="1"/>
                    <a:pt x="994" y="2"/>
                  </a:cubicBezTo>
                  <a:cubicBezTo>
                    <a:pt x="995" y="4"/>
                    <a:pt x="994" y="6"/>
                    <a:pt x="992" y="6"/>
                  </a:cubicBezTo>
                  <a:lnTo>
                    <a:pt x="992" y="6"/>
                  </a:lnTo>
                  <a:cubicBezTo>
                    <a:pt x="991" y="7"/>
                    <a:pt x="989" y="6"/>
                    <a:pt x="988" y="4"/>
                  </a:cubicBezTo>
                  <a:cubicBezTo>
                    <a:pt x="988" y="3"/>
                    <a:pt x="989" y="1"/>
                    <a:pt x="990" y="0"/>
                  </a:cubicBezTo>
                  <a:close/>
                  <a:moveTo>
                    <a:pt x="1004" y="0"/>
                  </a:moveTo>
                  <a:lnTo>
                    <a:pt x="1004" y="0"/>
                  </a:lnTo>
                  <a:cubicBezTo>
                    <a:pt x="1006" y="0"/>
                    <a:pt x="1007" y="1"/>
                    <a:pt x="1007" y="3"/>
                  </a:cubicBezTo>
                  <a:cubicBezTo>
                    <a:pt x="1007" y="5"/>
                    <a:pt x="1006" y="6"/>
                    <a:pt x="1004" y="6"/>
                  </a:cubicBezTo>
                  <a:lnTo>
                    <a:pt x="1004" y="6"/>
                  </a:lnTo>
                  <a:cubicBezTo>
                    <a:pt x="1002" y="6"/>
                    <a:pt x="1001" y="5"/>
                    <a:pt x="1001" y="3"/>
                  </a:cubicBezTo>
                  <a:cubicBezTo>
                    <a:pt x="1001" y="1"/>
                    <a:pt x="1002" y="0"/>
                    <a:pt x="1004" y="0"/>
                  </a:cubicBezTo>
                  <a:close/>
                  <a:moveTo>
                    <a:pt x="1016" y="0"/>
                  </a:moveTo>
                  <a:lnTo>
                    <a:pt x="1016" y="0"/>
                  </a:lnTo>
                  <a:cubicBezTo>
                    <a:pt x="1018" y="0"/>
                    <a:pt x="1019" y="1"/>
                    <a:pt x="1019" y="3"/>
                  </a:cubicBezTo>
                  <a:cubicBezTo>
                    <a:pt x="1019" y="5"/>
                    <a:pt x="1018" y="6"/>
                    <a:pt x="1016" y="6"/>
                  </a:cubicBezTo>
                  <a:lnTo>
                    <a:pt x="1016" y="6"/>
                  </a:lnTo>
                  <a:cubicBezTo>
                    <a:pt x="1015" y="6"/>
                    <a:pt x="1013" y="5"/>
                    <a:pt x="1013" y="3"/>
                  </a:cubicBezTo>
                  <a:cubicBezTo>
                    <a:pt x="1013" y="1"/>
                    <a:pt x="1015" y="0"/>
                    <a:pt x="1016" y="0"/>
                  </a:cubicBezTo>
                  <a:close/>
                  <a:moveTo>
                    <a:pt x="1029" y="0"/>
                  </a:moveTo>
                  <a:lnTo>
                    <a:pt x="1029" y="0"/>
                  </a:lnTo>
                  <a:cubicBezTo>
                    <a:pt x="1031" y="0"/>
                    <a:pt x="1032" y="1"/>
                    <a:pt x="1032" y="3"/>
                  </a:cubicBezTo>
                  <a:cubicBezTo>
                    <a:pt x="1032" y="5"/>
                    <a:pt x="1031" y="6"/>
                    <a:pt x="1029" y="6"/>
                  </a:cubicBezTo>
                  <a:lnTo>
                    <a:pt x="1029" y="6"/>
                  </a:lnTo>
                  <a:cubicBezTo>
                    <a:pt x="1027" y="6"/>
                    <a:pt x="1026" y="5"/>
                    <a:pt x="1026" y="3"/>
                  </a:cubicBezTo>
                  <a:cubicBezTo>
                    <a:pt x="1026" y="1"/>
                    <a:pt x="1027" y="0"/>
                    <a:pt x="1029" y="0"/>
                  </a:cubicBezTo>
                  <a:close/>
                  <a:moveTo>
                    <a:pt x="1041" y="0"/>
                  </a:moveTo>
                  <a:lnTo>
                    <a:pt x="1041" y="0"/>
                  </a:lnTo>
                  <a:cubicBezTo>
                    <a:pt x="1043" y="0"/>
                    <a:pt x="1044" y="1"/>
                    <a:pt x="1044" y="3"/>
                  </a:cubicBezTo>
                  <a:cubicBezTo>
                    <a:pt x="1044" y="5"/>
                    <a:pt x="1043" y="6"/>
                    <a:pt x="1041" y="6"/>
                  </a:cubicBezTo>
                  <a:lnTo>
                    <a:pt x="1041" y="6"/>
                  </a:lnTo>
                  <a:cubicBezTo>
                    <a:pt x="1040" y="6"/>
                    <a:pt x="1038" y="5"/>
                    <a:pt x="1038" y="3"/>
                  </a:cubicBezTo>
                  <a:cubicBezTo>
                    <a:pt x="1038" y="1"/>
                    <a:pt x="1040" y="0"/>
                    <a:pt x="1041" y="0"/>
                  </a:cubicBezTo>
                  <a:close/>
                  <a:moveTo>
                    <a:pt x="1054" y="0"/>
                  </a:moveTo>
                  <a:lnTo>
                    <a:pt x="1054" y="0"/>
                  </a:lnTo>
                  <a:cubicBezTo>
                    <a:pt x="1056" y="0"/>
                    <a:pt x="1057" y="1"/>
                    <a:pt x="1057" y="3"/>
                  </a:cubicBezTo>
                  <a:cubicBezTo>
                    <a:pt x="1057" y="5"/>
                    <a:pt x="1056" y="6"/>
                    <a:pt x="1054" y="6"/>
                  </a:cubicBezTo>
                  <a:lnTo>
                    <a:pt x="1054" y="6"/>
                  </a:lnTo>
                  <a:cubicBezTo>
                    <a:pt x="1052" y="6"/>
                    <a:pt x="1051" y="5"/>
                    <a:pt x="1051" y="3"/>
                  </a:cubicBezTo>
                  <a:cubicBezTo>
                    <a:pt x="1051" y="1"/>
                    <a:pt x="1052" y="0"/>
                    <a:pt x="1054" y="0"/>
                  </a:cubicBezTo>
                  <a:close/>
                  <a:moveTo>
                    <a:pt x="1066" y="0"/>
                  </a:moveTo>
                  <a:lnTo>
                    <a:pt x="1066" y="0"/>
                  </a:lnTo>
                  <a:cubicBezTo>
                    <a:pt x="1068" y="0"/>
                    <a:pt x="1069" y="2"/>
                    <a:pt x="1069" y="3"/>
                  </a:cubicBezTo>
                  <a:cubicBezTo>
                    <a:pt x="1069" y="5"/>
                    <a:pt x="1068" y="7"/>
                    <a:pt x="1066" y="7"/>
                  </a:cubicBezTo>
                  <a:lnTo>
                    <a:pt x="1066" y="7"/>
                  </a:lnTo>
                  <a:cubicBezTo>
                    <a:pt x="1065" y="7"/>
                    <a:pt x="1063" y="5"/>
                    <a:pt x="1063" y="3"/>
                  </a:cubicBezTo>
                  <a:cubicBezTo>
                    <a:pt x="1063" y="2"/>
                    <a:pt x="1065" y="0"/>
                    <a:pt x="1066" y="0"/>
                  </a:cubicBezTo>
                  <a:close/>
                  <a:moveTo>
                    <a:pt x="1079" y="1"/>
                  </a:moveTo>
                  <a:lnTo>
                    <a:pt x="1079" y="1"/>
                  </a:lnTo>
                  <a:cubicBezTo>
                    <a:pt x="1081" y="1"/>
                    <a:pt x="1082" y="2"/>
                    <a:pt x="1082" y="4"/>
                  </a:cubicBezTo>
                  <a:cubicBezTo>
                    <a:pt x="1082" y="5"/>
                    <a:pt x="1081" y="7"/>
                    <a:pt x="1079" y="7"/>
                  </a:cubicBezTo>
                  <a:lnTo>
                    <a:pt x="1079" y="7"/>
                  </a:lnTo>
                  <a:cubicBezTo>
                    <a:pt x="1077" y="7"/>
                    <a:pt x="1076" y="5"/>
                    <a:pt x="1076" y="4"/>
                  </a:cubicBezTo>
                  <a:cubicBezTo>
                    <a:pt x="1076" y="2"/>
                    <a:pt x="1077" y="1"/>
                    <a:pt x="1079" y="1"/>
                  </a:cubicBezTo>
                  <a:close/>
                  <a:moveTo>
                    <a:pt x="1091" y="1"/>
                  </a:moveTo>
                  <a:lnTo>
                    <a:pt x="1091" y="1"/>
                  </a:lnTo>
                  <a:cubicBezTo>
                    <a:pt x="1093" y="1"/>
                    <a:pt x="1094" y="2"/>
                    <a:pt x="1094" y="4"/>
                  </a:cubicBezTo>
                  <a:cubicBezTo>
                    <a:pt x="1094" y="6"/>
                    <a:pt x="1093" y="7"/>
                    <a:pt x="1091" y="7"/>
                  </a:cubicBezTo>
                  <a:lnTo>
                    <a:pt x="1091" y="7"/>
                  </a:lnTo>
                  <a:cubicBezTo>
                    <a:pt x="1090" y="7"/>
                    <a:pt x="1088" y="6"/>
                    <a:pt x="1088" y="4"/>
                  </a:cubicBezTo>
                  <a:cubicBezTo>
                    <a:pt x="1088" y="2"/>
                    <a:pt x="1090" y="1"/>
                    <a:pt x="1091" y="1"/>
                  </a:cubicBezTo>
                  <a:close/>
                  <a:moveTo>
                    <a:pt x="1104" y="1"/>
                  </a:moveTo>
                  <a:lnTo>
                    <a:pt x="1104" y="1"/>
                  </a:lnTo>
                  <a:cubicBezTo>
                    <a:pt x="1106" y="1"/>
                    <a:pt x="1107" y="3"/>
                    <a:pt x="1107" y="4"/>
                  </a:cubicBezTo>
                  <a:cubicBezTo>
                    <a:pt x="1107" y="6"/>
                    <a:pt x="1106" y="8"/>
                    <a:pt x="1104" y="8"/>
                  </a:cubicBezTo>
                  <a:lnTo>
                    <a:pt x="1104" y="8"/>
                  </a:lnTo>
                  <a:cubicBezTo>
                    <a:pt x="1102" y="8"/>
                    <a:pt x="1101" y="6"/>
                    <a:pt x="1101" y="4"/>
                  </a:cubicBezTo>
                  <a:cubicBezTo>
                    <a:pt x="1101" y="3"/>
                    <a:pt x="1102" y="1"/>
                    <a:pt x="1104" y="1"/>
                  </a:cubicBezTo>
                  <a:close/>
                  <a:moveTo>
                    <a:pt x="1116" y="2"/>
                  </a:moveTo>
                  <a:lnTo>
                    <a:pt x="1116" y="2"/>
                  </a:lnTo>
                  <a:cubicBezTo>
                    <a:pt x="1118" y="2"/>
                    <a:pt x="1119" y="3"/>
                    <a:pt x="1119" y="5"/>
                  </a:cubicBezTo>
                  <a:cubicBezTo>
                    <a:pt x="1119" y="7"/>
                    <a:pt x="1118" y="8"/>
                    <a:pt x="1116" y="8"/>
                  </a:cubicBezTo>
                  <a:lnTo>
                    <a:pt x="1116" y="8"/>
                  </a:lnTo>
                  <a:cubicBezTo>
                    <a:pt x="1115" y="8"/>
                    <a:pt x="1113" y="7"/>
                    <a:pt x="1113" y="5"/>
                  </a:cubicBezTo>
                  <a:cubicBezTo>
                    <a:pt x="1113" y="3"/>
                    <a:pt x="1115" y="2"/>
                    <a:pt x="1116" y="2"/>
                  </a:cubicBezTo>
                  <a:close/>
                  <a:moveTo>
                    <a:pt x="1129" y="2"/>
                  </a:moveTo>
                  <a:lnTo>
                    <a:pt x="1129" y="2"/>
                  </a:lnTo>
                  <a:cubicBezTo>
                    <a:pt x="1131" y="2"/>
                    <a:pt x="1132" y="4"/>
                    <a:pt x="1132" y="6"/>
                  </a:cubicBezTo>
                  <a:cubicBezTo>
                    <a:pt x="1132" y="7"/>
                    <a:pt x="1131" y="9"/>
                    <a:pt x="1129" y="9"/>
                  </a:cubicBezTo>
                  <a:lnTo>
                    <a:pt x="1129" y="9"/>
                  </a:lnTo>
                  <a:cubicBezTo>
                    <a:pt x="1127" y="9"/>
                    <a:pt x="1126" y="7"/>
                    <a:pt x="1126" y="6"/>
                  </a:cubicBezTo>
                  <a:cubicBezTo>
                    <a:pt x="1126" y="4"/>
                    <a:pt x="1127" y="2"/>
                    <a:pt x="1129" y="2"/>
                  </a:cubicBezTo>
                  <a:close/>
                  <a:moveTo>
                    <a:pt x="1141" y="3"/>
                  </a:moveTo>
                  <a:lnTo>
                    <a:pt x="1141" y="3"/>
                  </a:lnTo>
                  <a:cubicBezTo>
                    <a:pt x="1143" y="3"/>
                    <a:pt x="1144" y="4"/>
                    <a:pt x="1144" y="6"/>
                  </a:cubicBezTo>
                  <a:cubicBezTo>
                    <a:pt x="1144" y="8"/>
                    <a:pt x="1143" y="9"/>
                    <a:pt x="1141" y="9"/>
                  </a:cubicBezTo>
                  <a:lnTo>
                    <a:pt x="1141" y="9"/>
                  </a:lnTo>
                  <a:cubicBezTo>
                    <a:pt x="1140" y="9"/>
                    <a:pt x="1138" y="8"/>
                    <a:pt x="1138" y="6"/>
                  </a:cubicBezTo>
                  <a:cubicBezTo>
                    <a:pt x="1138" y="4"/>
                    <a:pt x="1140" y="3"/>
                    <a:pt x="1141" y="3"/>
                  </a:cubicBezTo>
                  <a:close/>
                  <a:moveTo>
                    <a:pt x="1154" y="4"/>
                  </a:moveTo>
                  <a:lnTo>
                    <a:pt x="1154" y="4"/>
                  </a:lnTo>
                  <a:cubicBezTo>
                    <a:pt x="1155" y="4"/>
                    <a:pt x="1157" y="5"/>
                    <a:pt x="1157" y="7"/>
                  </a:cubicBezTo>
                  <a:cubicBezTo>
                    <a:pt x="1157" y="9"/>
                    <a:pt x="1155" y="10"/>
                    <a:pt x="1154" y="10"/>
                  </a:cubicBezTo>
                  <a:lnTo>
                    <a:pt x="1154" y="10"/>
                  </a:lnTo>
                  <a:cubicBezTo>
                    <a:pt x="1152" y="10"/>
                    <a:pt x="1151" y="9"/>
                    <a:pt x="1151" y="7"/>
                  </a:cubicBezTo>
                  <a:cubicBezTo>
                    <a:pt x="1151" y="5"/>
                    <a:pt x="1152" y="4"/>
                    <a:pt x="1154" y="4"/>
                  </a:cubicBezTo>
                  <a:close/>
                  <a:moveTo>
                    <a:pt x="1166" y="4"/>
                  </a:moveTo>
                  <a:lnTo>
                    <a:pt x="1166" y="4"/>
                  </a:lnTo>
                  <a:cubicBezTo>
                    <a:pt x="1168" y="4"/>
                    <a:pt x="1169" y="6"/>
                    <a:pt x="1169" y="8"/>
                  </a:cubicBezTo>
                  <a:cubicBezTo>
                    <a:pt x="1169" y="9"/>
                    <a:pt x="1168" y="11"/>
                    <a:pt x="1166" y="11"/>
                  </a:cubicBezTo>
                  <a:lnTo>
                    <a:pt x="1166" y="11"/>
                  </a:lnTo>
                  <a:cubicBezTo>
                    <a:pt x="1165" y="11"/>
                    <a:pt x="1163" y="9"/>
                    <a:pt x="1163" y="8"/>
                  </a:cubicBezTo>
                  <a:cubicBezTo>
                    <a:pt x="1163" y="6"/>
                    <a:pt x="1165" y="4"/>
                    <a:pt x="1166" y="4"/>
                  </a:cubicBezTo>
                  <a:close/>
                  <a:moveTo>
                    <a:pt x="1179" y="5"/>
                  </a:moveTo>
                  <a:lnTo>
                    <a:pt x="1179" y="5"/>
                  </a:lnTo>
                  <a:cubicBezTo>
                    <a:pt x="1180" y="5"/>
                    <a:pt x="1182" y="7"/>
                    <a:pt x="1182" y="9"/>
                  </a:cubicBezTo>
                  <a:cubicBezTo>
                    <a:pt x="1182" y="10"/>
                    <a:pt x="1180" y="12"/>
                    <a:pt x="1179" y="12"/>
                  </a:cubicBezTo>
                  <a:lnTo>
                    <a:pt x="1179" y="12"/>
                  </a:lnTo>
                  <a:cubicBezTo>
                    <a:pt x="1177" y="12"/>
                    <a:pt x="1176" y="10"/>
                    <a:pt x="1176" y="9"/>
                  </a:cubicBezTo>
                  <a:cubicBezTo>
                    <a:pt x="1176" y="7"/>
                    <a:pt x="1177" y="5"/>
                    <a:pt x="1179" y="5"/>
                  </a:cubicBezTo>
                  <a:close/>
                  <a:moveTo>
                    <a:pt x="1191" y="6"/>
                  </a:moveTo>
                  <a:lnTo>
                    <a:pt x="1191" y="6"/>
                  </a:lnTo>
                  <a:cubicBezTo>
                    <a:pt x="1193" y="6"/>
                    <a:pt x="1194" y="8"/>
                    <a:pt x="1194" y="10"/>
                  </a:cubicBezTo>
                  <a:cubicBezTo>
                    <a:pt x="1194" y="11"/>
                    <a:pt x="1193" y="13"/>
                    <a:pt x="1191" y="13"/>
                  </a:cubicBezTo>
                  <a:lnTo>
                    <a:pt x="1191" y="13"/>
                  </a:lnTo>
                  <a:cubicBezTo>
                    <a:pt x="1189" y="13"/>
                    <a:pt x="1188" y="11"/>
                    <a:pt x="1188" y="10"/>
                  </a:cubicBezTo>
                  <a:cubicBezTo>
                    <a:pt x="1188" y="8"/>
                    <a:pt x="1189" y="6"/>
                    <a:pt x="1191" y="6"/>
                  </a:cubicBezTo>
                  <a:close/>
                  <a:moveTo>
                    <a:pt x="1204" y="7"/>
                  </a:moveTo>
                  <a:lnTo>
                    <a:pt x="1204" y="7"/>
                  </a:lnTo>
                  <a:cubicBezTo>
                    <a:pt x="1205" y="7"/>
                    <a:pt x="1207" y="9"/>
                    <a:pt x="1207" y="11"/>
                  </a:cubicBezTo>
                  <a:cubicBezTo>
                    <a:pt x="1207" y="12"/>
                    <a:pt x="1205" y="14"/>
                    <a:pt x="1204" y="14"/>
                  </a:cubicBezTo>
                  <a:lnTo>
                    <a:pt x="1204" y="14"/>
                  </a:lnTo>
                  <a:cubicBezTo>
                    <a:pt x="1202" y="14"/>
                    <a:pt x="1201" y="12"/>
                    <a:pt x="1201" y="11"/>
                  </a:cubicBezTo>
                  <a:cubicBezTo>
                    <a:pt x="1201" y="9"/>
                    <a:pt x="1202" y="7"/>
                    <a:pt x="1204" y="7"/>
                  </a:cubicBezTo>
                  <a:close/>
                  <a:moveTo>
                    <a:pt x="1216" y="8"/>
                  </a:moveTo>
                  <a:lnTo>
                    <a:pt x="1216" y="8"/>
                  </a:lnTo>
                  <a:cubicBezTo>
                    <a:pt x="1218" y="8"/>
                    <a:pt x="1219" y="10"/>
                    <a:pt x="1219" y="12"/>
                  </a:cubicBezTo>
                  <a:cubicBezTo>
                    <a:pt x="1219" y="13"/>
                    <a:pt x="1218" y="15"/>
                    <a:pt x="1216" y="15"/>
                  </a:cubicBezTo>
                  <a:lnTo>
                    <a:pt x="1216" y="15"/>
                  </a:lnTo>
                  <a:cubicBezTo>
                    <a:pt x="1214" y="15"/>
                    <a:pt x="1213" y="13"/>
                    <a:pt x="1213" y="12"/>
                  </a:cubicBezTo>
                  <a:cubicBezTo>
                    <a:pt x="1213" y="10"/>
                    <a:pt x="1214" y="8"/>
                    <a:pt x="1216" y="8"/>
                  </a:cubicBezTo>
                  <a:close/>
                  <a:moveTo>
                    <a:pt x="1229" y="10"/>
                  </a:moveTo>
                  <a:lnTo>
                    <a:pt x="1229" y="10"/>
                  </a:lnTo>
                  <a:cubicBezTo>
                    <a:pt x="1230" y="10"/>
                    <a:pt x="1232" y="11"/>
                    <a:pt x="1232" y="13"/>
                  </a:cubicBezTo>
                  <a:cubicBezTo>
                    <a:pt x="1232" y="15"/>
                    <a:pt x="1230" y="16"/>
                    <a:pt x="1229" y="16"/>
                  </a:cubicBezTo>
                  <a:lnTo>
                    <a:pt x="1229" y="16"/>
                  </a:lnTo>
                  <a:cubicBezTo>
                    <a:pt x="1227" y="16"/>
                    <a:pt x="1225" y="15"/>
                    <a:pt x="1225" y="13"/>
                  </a:cubicBezTo>
                  <a:cubicBezTo>
                    <a:pt x="1225" y="11"/>
                    <a:pt x="1227" y="10"/>
                    <a:pt x="1229" y="10"/>
                  </a:cubicBezTo>
                  <a:close/>
                  <a:moveTo>
                    <a:pt x="1241" y="11"/>
                  </a:moveTo>
                  <a:lnTo>
                    <a:pt x="1241" y="11"/>
                  </a:lnTo>
                  <a:cubicBezTo>
                    <a:pt x="1243" y="11"/>
                    <a:pt x="1244" y="13"/>
                    <a:pt x="1244" y="14"/>
                  </a:cubicBezTo>
                  <a:cubicBezTo>
                    <a:pt x="1244" y="16"/>
                    <a:pt x="1243" y="17"/>
                    <a:pt x="1241" y="17"/>
                  </a:cubicBezTo>
                  <a:lnTo>
                    <a:pt x="1241" y="17"/>
                  </a:lnTo>
                  <a:cubicBezTo>
                    <a:pt x="1239" y="17"/>
                    <a:pt x="1238" y="16"/>
                    <a:pt x="1238" y="14"/>
                  </a:cubicBezTo>
                  <a:cubicBezTo>
                    <a:pt x="1238" y="13"/>
                    <a:pt x="1239" y="11"/>
                    <a:pt x="1241" y="11"/>
                  </a:cubicBezTo>
                  <a:close/>
                  <a:moveTo>
                    <a:pt x="1253" y="12"/>
                  </a:moveTo>
                  <a:lnTo>
                    <a:pt x="1253" y="12"/>
                  </a:lnTo>
                  <a:cubicBezTo>
                    <a:pt x="1255" y="12"/>
                    <a:pt x="1257" y="14"/>
                    <a:pt x="1257" y="16"/>
                  </a:cubicBezTo>
                  <a:cubicBezTo>
                    <a:pt x="1257" y="17"/>
                    <a:pt x="1255" y="19"/>
                    <a:pt x="1253" y="19"/>
                  </a:cubicBezTo>
                  <a:lnTo>
                    <a:pt x="1253" y="19"/>
                  </a:lnTo>
                  <a:cubicBezTo>
                    <a:pt x="1252" y="19"/>
                    <a:pt x="1250" y="17"/>
                    <a:pt x="1250" y="16"/>
                  </a:cubicBezTo>
                  <a:cubicBezTo>
                    <a:pt x="1250" y="14"/>
                    <a:pt x="1252" y="12"/>
                    <a:pt x="1253" y="12"/>
                  </a:cubicBezTo>
                  <a:close/>
                  <a:moveTo>
                    <a:pt x="1266" y="14"/>
                  </a:moveTo>
                  <a:lnTo>
                    <a:pt x="1266" y="14"/>
                  </a:lnTo>
                  <a:cubicBezTo>
                    <a:pt x="1268" y="14"/>
                    <a:pt x="1269" y="15"/>
                    <a:pt x="1269" y="17"/>
                  </a:cubicBezTo>
                  <a:cubicBezTo>
                    <a:pt x="1269" y="19"/>
                    <a:pt x="1268" y="20"/>
                    <a:pt x="1266" y="20"/>
                  </a:cubicBezTo>
                  <a:lnTo>
                    <a:pt x="1266" y="20"/>
                  </a:lnTo>
                  <a:cubicBezTo>
                    <a:pt x="1264" y="20"/>
                    <a:pt x="1263" y="19"/>
                    <a:pt x="1263" y="17"/>
                  </a:cubicBezTo>
                  <a:cubicBezTo>
                    <a:pt x="1263" y="15"/>
                    <a:pt x="1264" y="14"/>
                    <a:pt x="1266" y="14"/>
                  </a:cubicBezTo>
                  <a:close/>
                  <a:moveTo>
                    <a:pt x="1278" y="15"/>
                  </a:moveTo>
                  <a:lnTo>
                    <a:pt x="1278" y="15"/>
                  </a:lnTo>
                  <a:cubicBezTo>
                    <a:pt x="1280" y="15"/>
                    <a:pt x="1281" y="17"/>
                    <a:pt x="1281" y="19"/>
                  </a:cubicBezTo>
                  <a:cubicBezTo>
                    <a:pt x="1281" y="20"/>
                    <a:pt x="1280" y="22"/>
                    <a:pt x="1278" y="22"/>
                  </a:cubicBezTo>
                  <a:lnTo>
                    <a:pt x="1278" y="22"/>
                  </a:lnTo>
                  <a:cubicBezTo>
                    <a:pt x="1277" y="22"/>
                    <a:pt x="1275" y="20"/>
                    <a:pt x="1275" y="19"/>
                  </a:cubicBezTo>
                  <a:cubicBezTo>
                    <a:pt x="1275" y="17"/>
                    <a:pt x="1277" y="15"/>
                    <a:pt x="1278" y="15"/>
                  </a:cubicBezTo>
                  <a:close/>
                  <a:moveTo>
                    <a:pt x="1291" y="17"/>
                  </a:moveTo>
                  <a:lnTo>
                    <a:pt x="1291" y="17"/>
                  </a:lnTo>
                  <a:cubicBezTo>
                    <a:pt x="1292" y="17"/>
                    <a:pt x="1294" y="18"/>
                    <a:pt x="1294" y="20"/>
                  </a:cubicBezTo>
                  <a:cubicBezTo>
                    <a:pt x="1294" y="22"/>
                    <a:pt x="1292" y="23"/>
                    <a:pt x="1291" y="23"/>
                  </a:cubicBezTo>
                  <a:lnTo>
                    <a:pt x="1291" y="23"/>
                  </a:lnTo>
                  <a:cubicBezTo>
                    <a:pt x="1289" y="23"/>
                    <a:pt x="1288" y="22"/>
                    <a:pt x="1288" y="20"/>
                  </a:cubicBezTo>
                  <a:cubicBezTo>
                    <a:pt x="1288" y="18"/>
                    <a:pt x="1289" y="17"/>
                    <a:pt x="1291" y="17"/>
                  </a:cubicBezTo>
                  <a:close/>
                  <a:moveTo>
                    <a:pt x="1303" y="19"/>
                  </a:moveTo>
                  <a:lnTo>
                    <a:pt x="1303" y="19"/>
                  </a:lnTo>
                  <a:cubicBezTo>
                    <a:pt x="1305" y="19"/>
                    <a:pt x="1306" y="20"/>
                    <a:pt x="1306" y="22"/>
                  </a:cubicBezTo>
                  <a:cubicBezTo>
                    <a:pt x="1306" y="24"/>
                    <a:pt x="1305" y="25"/>
                    <a:pt x="1303" y="25"/>
                  </a:cubicBezTo>
                  <a:lnTo>
                    <a:pt x="1303" y="25"/>
                  </a:lnTo>
                  <a:cubicBezTo>
                    <a:pt x="1301" y="25"/>
                    <a:pt x="1300" y="24"/>
                    <a:pt x="1300" y="22"/>
                  </a:cubicBezTo>
                  <a:cubicBezTo>
                    <a:pt x="1300" y="20"/>
                    <a:pt x="1301" y="19"/>
                    <a:pt x="1303" y="19"/>
                  </a:cubicBezTo>
                  <a:close/>
                  <a:moveTo>
                    <a:pt x="1315" y="20"/>
                  </a:moveTo>
                  <a:lnTo>
                    <a:pt x="1315" y="20"/>
                  </a:lnTo>
                  <a:cubicBezTo>
                    <a:pt x="1317" y="20"/>
                    <a:pt x="1319" y="22"/>
                    <a:pt x="1319" y="24"/>
                  </a:cubicBezTo>
                  <a:cubicBezTo>
                    <a:pt x="1319" y="25"/>
                    <a:pt x="1317" y="27"/>
                    <a:pt x="1315" y="27"/>
                  </a:cubicBezTo>
                  <a:lnTo>
                    <a:pt x="1315" y="27"/>
                  </a:lnTo>
                  <a:cubicBezTo>
                    <a:pt x="1314" y="27"/>
                    <a:pt x="1312" y="25"/>
                    <a:pt x="1312" y="24"/>
                  </a:cubicBezTo>
                  <a:cubicBezTo>
                    <a:pt x="1312" y="22"/>
                    <a:pt x="1314" y="20"/>
                    <a:pt x="1315" y="20"/>
                  </a:cubicBezTo>
                  <a:close/>
                  <a:moveTo>
                    <a:pt x="1328" y="22"/>
                  </a:moveTo>
                  <a:lnTo>
                    <a:pt x="1328" y="22"/>
                  </a:lnTo>
                  <a:cubicBezTo>
                    <a:pt x="1330" y="22"/>
                    <a:pt x="1331" y="24"/>
                    <a:pt x="1331" y="25"/>
                  </a:cubicBezTo>
                  <a:cubicBezTo>
                    <a:pt x="1331" y="27"/>
                    <a:pt x="1330" y="29"/>
                    <a:pt x="1328" y="29"/>
                  </a:cubicBezTo>
                  <a:lnTo>
                    <a:pt x="1328" y="29"/>
                  </a:lnTo>
                  <a:cubicBezTo>
                    <a:pt x="1326" y="29"/>
                    <a:pt x="1325" y="27"/>
                    <a:pt x="1325" y="25"/>
                  </a:cubicBezTo>
                  <a:cubicBezTo>
                    <a:pt x="1325" y="24"/>
                    <a:pt x="1326" y="22"/>
                    <a:pt x="1328" y="22"/>
                  </a:cubicBezTo>
                  <a:close/>
                  <a:moveTo>
                    <a:pt x="1340" y="24"/>
                  </a:moveTo>
                  <a:lnTo>
                    <a:pt x="1340" y="24"/>
                  </a:lnTo>
                  <a:cubicBezTo>
                    <a:pt x="1342" y="24"/>
                    <a:pt x="1343" y="26"/>
                    <a:pt x="1343" y="27"/>
                  </a:cubicBezTo>
                  <a:cubicBezTo>
                    <a:pt x="1343" y="29"/>
                    <a:pt x="1342" y="31"/>
                    <a:pt x="1340" y="31"/>
                  </a:cubicBezTo>
                  <a:lnTo>
                    <a:pt x="1340" y="31"/>
                  </a:lnTo>
                  <a:cubicBezTo>
                    <a:pt x="1338" y="31"/>
                    <a:pt x="1337" y="29"/>
                    <a:pt x="1337" y="27"/>
                  </a:cubicBezTo>
                  <a:cubicBezTo>
                    <a:pt x="1337" y="26"/>
                    <a:pt x="1338" y="24"/>
                    <a:pt x="1340" y="24"/>
                  </a:cubicBezTo>
                  <a:close/>
                  <a:moveTo>
                    <a:pt x="1352" y="26"/>
                  </a:moveTo>
                  <a:lnTo>
                    <a:pt x="1352" y="26"/>
                  </a:lnTo>
                  <a:cubicBezTo>
                    <a:pt x="1354" y="26"/>
                    <a:pt x="1356" y="28"/>
                    <a:pt x="1356" y="29"/>
                  </a:cubicBezTo>
                  <a:cubicBezTo>
                    <a:pt x="1356" y="31"/>
                    <a:pt x="1354" y="33"/>
                    <a:pt x="1352" y="33"/>
                  </a:cubicBezTo>
                  <a:lnTo>
                    <a:pt x="1352" y="33"/>
                  </a:lnTo>
                  <a:cubicBezTo>
                    <a:pt x="1351" y="33"/>
                    <a:pt x="1349" y="31"/>
                    <a:pt x="1349" y="29"/>
                  </a:cubicBezTo>
                  <a:cubicBezTo>
                    <a:pt x="1349" y="28"/>
                    <a:pt x="1351" y="26"/>
                    <a:pt x="1352" y="26"/>
                  </a:cubicBezTo>
                  <a:close/>
                  <a:moveTo>
                    <a:pt x="1365" y="28"/>
                  </a:moveTo>
                  <a:lnTo>
                    <a:pt x="1365" y="28"/>
                  </a:lnTo>
                  <a:cubicBezTo>
                    <a:pt x="1367" y="28"/>
                    <a:pt x="1368" y="30"/>
                    <a:pt x="1368" y="31"/>
                  </a:cubicBezTo>
                  <a:cubicBezTo>
                    <a:pt x="1368" y="33"/>
                    <a:pt x="1367" y="35"/>
                    <a:pt x="1365" y="35"/>
                  </a:cubicBezTo>
                  <a:lnTo>
                    <a:pt x="1365" y="35"/>
                  </a:lnTo>
                  <a:cubicBezTo>
                    <a:pt x="1363" y="35"/>
                    <a:pt x="1362" y="33"/>
                    <a:pt x="1362" y="31"/>
                  </a:cubicBezTo>
                  <a:cubicBezTo>
                    <a:pt x="1362" y="30"/>
                    <a:pt x="1363" y="28"/>
                    <a:pt x="1365" y="28"/>
                  </a:cubicBezTo>
                  <a:close/>
                  <a:moveTo>
                    <a:pt x="1377" y="31"/>
                  </a:moveTo>
                  <a:lnTo>
                    <a:pt x="1377" y="31"/>
                  </a:lnTo>
                  <a:cubicBezTo>
                    <a:pt x="1379" y="31"/>
                    <a:pt x="1380" y="32"/>
                    <a:pt x="1380" y="34"/>
                  </a:cubicBezTo>
                  <a:cubicBezTo>
                    <a:pt x="1380" y="35"/>
                    <a:pt x="1379" y="37"/>
                    <a:pt x="1377" y="37"/>
                  </a:cubicBezTo>
                  <a:lnTo>
                    <a:pt x="1377" y="37"/>
                  </a:lnTo>
                  <a:cubicBezTo>
                    <a:pt x="1375" y="37"/>
                    <a:pt x="1374" y="35"/>
                    <a:pt x="1374" y="34"/>
                  </a:cubicBezTo>
                  <a:cubicBezTo>
                    <a:pt x="1374" y="32"/>
                    <a:pt x="1375" y="31"/>
                    <a:pt x="1377" y="31"/>
                  </a:cubicBezTo>
                  <a:close/>
                  <a:moveTo>
                    <a:pt x="1389" y="33"/>
                  </a:moveTo>
                  <a:lnTo>
                    <a:pt x="1389" y="33"/>
                  </a:lnTo>
                  <a:cubicBezTo>
                    <a:pt x="1391" y="33"/>
                    <a:pt x="1393" y="34"/>
                    <a:pt x="1393" y="36"/>
                  </a:cubicBezTo>
                  <a:cubicBezTo>
                    <a:pt x="1393" y="38"/>
                    <a:pt x="1391" y="39"/>
                    <a:pt x="1389" y="39"/>
                  </a:cubicBezTo>
                  <a:lnTo>
                    <a:pt x="1389" y="39"/>
                  </a:lnTo>
                  <a:cubicBezTo>
                    <a:pt x="1388" y="39"/>
                    <a:pt x="1386" y="38"/>
                    <a:pt x="1386" y="36"/>
                  </a:cubicBezTo>
                  <a:cubicBezTo>
                    <a:pt x="1386" y="34"/>
                    <a:pt x="1388" y="33"/>
                    <a:pt x="1389" y="33"/>
                  </a:cubicBezTo>
                  <a:close/>
                  <a:moveTo>
                    <a:pt x="1402" y="35"/>
                  </a:moveTo>
                  <a:lnTo>
                    <a:pt x="1402" y="35"/>
                  </a:lnTo>
                  <a:cubicBezTo>
                    <a:pt x="1403" y="35"/>
                    <a:pt x="1405" y="37"/>
                    <a:pt x="1405" y="38"/>
                  </a:cubicBezTo>
                  <a:cubicBezTo>
                    <a:pt x="1405" y="40"/>
                    <a:pt x="1403" y="41"/>
                    <a:pt x="1402" y="41"/>
                  </a:cubicBezTo>
                  <a:lnTo>
                    <a:pt x="1402" y="41"/>
                  </a:lnTo>
                  <a:cubicBezTo>
                    <a:pt x="1400" y="41"/>
                    <a:pt x="1399" y="40"/>
                    <a:pt x="1399" y="38"/>
                  </a:cubicBezTo>
                  <a:cubicBezTo>
                    <a:pt x="1399" y="37"/>
                    <a:pt x="1400" y="35"/>
                    <a:pt x="1402" y="35"/>
                  </a:cubicBezTo>
                  <a:close/>
                  <a:moveTo>
                    <a:pt x="1414" y="38"/>
                  </a:moveTo>
                  <a:lnTo>
                    <a:pt x="1414" y="38"/>
                  </a:lnTo>
                  <a:cubicBezTo>
                    <a:pt x="1416" y="38"/>
                    <a:pt x="1417" y="39"/>
                    <a:pt x="1417" y="41"/>
                  </a:cubicBezTo>
                  <a:cubicBezTo>
                    <a:pt x="1417" y="42"/>
                    <a:pt x="1416" y="44"/>
                    <a:pt x="1414" y="44"/>
                  </a:cubicBezTo>
                  <a:lnTo>
                    <a:pt x="1414" y="44"/>
                  </a:lnTo>
                  <a:cubicBezTo>
                    <a:pt x="1412" y="44"/>
                    <a:pt x="1411" y="42"/>
                    <a:pt x="1411" y="41"/>
                  </a:cubicBezTo>
                  <a:cubicBezTo>
                    <a:pt x="1411" y="39"/>
                    <a:pt x="1412" y="38"/>
                    <a:pt x="1414" y="38"/>
                  </a:cubicBezTo>
                  <a:close/>
                  <a:moveTo>
                    <a:pt x="1426" y="40"/>
                  </a:moveTo>
                  <a:lnTo>
                    <a:pt x="1426" y="40"/>
                  </a:lnTo>
                  <a:cubicBezTo>
                    <a:pt x="1428" y="40"/>
                    <a:pt x="1429" y="42"/>
                    <a:pt x="1429" y="43"/>
                  </a:cubicBezTo>
                  <a:cubicBezTo>
                    <a:pt x="1429" y="45"/>
                    <a:pt x="1428" y="46"/>
                    <a:pt x="1426" y="46"/>
                  </a:cubicBezTo>
                  <a:lnTo>
                    <a:pt x="1426" y="46"/>
                  </a:lnTo>
                  <a:cubicBezTo>
                    <a:pt x="1424" y="46"/>
                    <a:pt x="1423" y="45"/>
                    <a:pt x="1423" y="43"/>
                  </a:cubicBezTo>
                  <a:cubicBezTo>
                    <a:pt x="1423" y="42"/>
                    <a:pt x="1424" y="40"/>
                    <a:pt x="1426" y="40"/>
                  </a:cubicBezTo>
                  <a:close/>
                  <a:moveTo>
                    <a:pt x="1438" y="43"/>
                  </a:moveTo>
                  <a:lnTo>
                    <a:pt x="1438" y="43"/>
                  </a:lnTo>
                  <a:cubicBezTo>
                    <a:pt x="1440" y="43"/>
                    <a:pt x="1442" y="44"/>
                    <a:pt x="1442" y="46"/>
                  </a:cubicBezTo>
                  <a:cubicBezTo>
                    <a:pt x="1442" y="48"/>
                    <a:pt x="1440" y="49"/>
                    <a:pt x="1438" y="49"/>
                  </a:cubicBezTo>
                  <a:lnTo>
                    <a:pt x="1438" y="49"/>
                  </a:lnTo>
                  <a:cubicBezTo>
                    <a:pt x="1437" y="49"/>
                    <a:pt x="1435" y="48"/>
                    <a:pt x="1435" y="46"/>
                  </a:cubicBezTo>
                  <a:cubicBezTo>
                    <a:pt x="1435" y="44"/>
                    <a:pt x="1437" y="43"/>
                    <a:pt x="1438" y="43"/>
                  </a:cubicBezTo>
                  <a:close/>
                  <a:moveTo>
                    <a:pt x="1451" y="46"/>
                  </a:moveTo>
                  <a:lnTo>
                    <a:pt x="1451" y="46"/>
                  </a:lnTo>
                  <a:cubicBezTo>
                    <a:pt x="1452" y="46"/>
                    <a:pt x="1454" y="47"/>
                    <a:pt x="1454" y="49"/>
                  </a:cubicBezTo>
                  <a:cubicBezTo>
                    <a:pt x="1454" y="50"/>
                    <a:pt x="1452" y="52"/>
                    <a:pt x="1451" y="52"/>
                  </a:cubicBezTo>
                  <a:lnTo>
                    <a:pt x="1451" y="52"/>
                  </a:lnTo>
                  <a:cubicBezTo>
                    <a:pt x="1449" y="52"/>
                    <a:pt x="1448" y="50"/>
                    <a:pt x="1448" y="49"/>
                  </a:cubicBezTo>
                  <a:cubicBezTo>
                    <a:pt x="1448" y="47"/>
                    <a:pt x="1449" y="46"/>
                    <a:pt x="1451" y="46"/>
                  </a:cubicBezTo>
                  <a:close/>
                  <a:moveTo>
                    <a:pt x="1463" y="48"/>
                  </a:moveTo>
                  <a:lnTo>
                    <a:pt x="1463" y="48"/>
                  </a:lnTo>
                  <a:cubicBezTo>
                    <a:pt x="1465" y="48"/>
                    <a:pt x="1466" y="50"/>
                    <a:pt x="1466" y="51"/>
                  </a:cubicBezTo>
                  <a:cubicBezTo>
                    <a:pt x="1466" y="53"/>
                    <a:pt x="1465" y="55"/>
                    <a:pt x="1463" y="55"/>
                  </a:cubicBezTo>
                  <a:lnTo>
                    <a:pt x="1463" y="55"/>
                  </a:lnTo>
                  <a:cubicBezTo>
                    <a:pt x="1461" y="55"/>
                    <a:pt x="1460" y="53"/>
                    <a:pt x="1460" y="51"/>
                  </a:cubicBezTo>
                  <a:cubicBezTo>
                    <a:pt x="1460" y="50"/>
                    <a:pt x="1461" y="48"/>
                    <a:pt x="1463" y="48"/>
                  </a:cubicBezTo>
                  <a:close/>
                  <a:moveTo>
                    <a:pt x="1475" y="51"/>
                  </a:moveTo>
                  <a:lnTo>
                    <a:pt x="1475" y="51"/>
                  </a:lnTo>
                  <a:cubicBezTo>
                    <a:pt x="1477" y="51"/>
                    <a:pt x="1478" y="53"/>
                    <a:pt x="1478" y="54"/>
                  </a:cubicBezTo>
                  <a:cubicBezTo>
                    <a:pt x="1478" y="56"/>
                    <a:pt x="1477" y="58"/>
                    <a:pt x="1475" y="58"/>
                  </a:cubicBezTo>
                  <a:lnTo>
                    <a:pt x="1475" y="58"/>
                  </a:lnTo>
                  <a:cubicBezTo>
                    <a:pt x="1473" y="58"/>
                    <a:pt x="1472" y="56"/>
                    <a:pt x="1472" y="54"/>
                  </a:cubicBezTo>
                  <a:cubicBezTo>
                    <a:pt x="1472" y="53"/>
                    <a:pt x="1473" y="51"/>
                    <a:pt x="1475" y="51"/>
                  </a:cubicBezTo>
                  <a:close/>
                  <a:moveTo>
                    <a:pt x="1487" y="54"/>
                  </a:moveTo>
                  <a:lnTo>
                    <a:pt x="1487" y="54"/>
                  </a:lnTo>
                  <a:cubicBezTo>
                    <a:pt x="1489" y="54"/>
                    <a:pt x="1490" y="56"/>
                    <a:pt x="1490" y="57"/>
                  </a:cubicBezTo>
                  <a:cubicBezTo>
                    <a:pt x="1490" y="59"/>
                    <a:pt x="1489" y="61"/>
                    <a:pt x="1487" y="61"/>
                  </a:cubicBezTo>
                  <a:lnTo>
                    <a:pt x="1487" y="61"/>
                  </a:lnTo>
                  <a:cubicBezTo>
                    <a:pt x="1485" y="61"/>
                    <a:pt x="1484" y="59"/>
                    <a:pt x="1484" y="57"/>
                  </a:cubicBezTo>
                  <a:cubicBezTo>
                    <a:pt x="1484" y="56"/>
                    <a:pt x="1485" y="54"/>
                    <a:pt x="1487" y="54"/>
                  </a:cubicBezTo>
                  <a:close/>
                  <a:moveTo>
                    <a:pt x="1499" y="57"/>
                  </a:moveTo>
                  <a:lnTo>
                    <a:pt x="1499" y="57"/>
                  </a:lnTo>
                  <a:cubicBezTo>
                    <a:pt x="1501" y="57"/>
                    <a:pt x="1502" y="59"/>
                    <a:pt x="1502" y="60"/>
                  </a:cubicBezTo>
                  <a:cubicBezTo>
                    <a:pt x="1502" y="62"/>
                    <a:pt x="1501" y="64"/>
                    <a:pt x="1499" y="64"/>
                  </a:cubicBezTo>
                  <a:lnTo>
                    <a:pt x="1499" y="64"/>
                  </a:lnTo>
                  <a:cubicBezTo>
                    <a:pt x="1498" y="64"/>
                    <a:pt x="1496" y="62"/>
                    <a:pt x="1496" y="60"/>
                  </a:cubicBezTo>
                  <a:cubicBezTo>
                    <a:pt x="1496" y="59"/>
                    <a:pt x="1498" y="57"/>
                    <a:pt x="1499" y="57"/>
                  </a:cubicBezTo>
                  <a:close/>
                  <a:moveTo>
                    <a:pt x="1511" y="60"/>
                  </a:moveTo>
                  <a:lnTo>
                    <a:pt x="1511" y="60"/>
                  </a:lnTo>
                  <a:cubicBezTo>
                    <a:pt x="1513" y="60"/>
                    <a:pt x="1515" y="62"/>
                    <a:pt x="1515" y="64"/>
                  </a:cubicBezTo>
                  <a:cubicBezTo>
                    <a:pt x="1515" y="65"/>
                    <a:pt x="1513" y="67"/>
                    <a:pt x="1511" y="67"/>
                  </a:cubicBezTo>
                  <a:lnTo>
                    <a:pt x="1511" y="67"/>
                  </a:lnTo>
                  <a:cubicBezTo>
                    <a:pt x="1510" y="67"/>
                    <a:pt x="1508" y="65"/>
                    <a:pt x="1508" y="64"/>
                  </a:cubicBezTo>
                  <a:cubicBezTo>
                    <a:pt x="1508" y="62"/>
                    <a:pt x="1510" y="60"/>
                    <a:pt x="1511" y="60"/>
                  </a:cubicBezTo>
                  <a:close/>
                  <a:moveTo>
                    <a:pt x="1523" y="64"/>
                  </a:moveTo>
                  <a:lnTo>
                    <a:pt x="1523" y="64"/>
                  </a:lnTo>
                  <a:cubicBezTo>
                    <a:pt x="1525" y="64"/>
                    <a:pt x="1527" y="65"/>
                    <a:pt x="1527" y="67"/>
                  </a:cubicBezTo>
                  <a:cubicBezTo>
                    <a:pt x="1527" y="69"/>
                    <a:pt x="1525" y="70"/>
                    <a:pt x="1523" y="70"/>
                  </a:cubicBezTo>
                  <a:lnTo>
                    <a:pt x="1523" y="70"/>
                  </a:lnTo>
                  <a:cubicBezTo>
                    <a:pt x="1522" y="70"/>
                    <a:pt x="1520" y="69"/>
                    <a:pt x="1520" y="67"/>
                  </a:cubicBezTo>
                  <a:cubicBezTo>
                    <a:pt x="1520" y="65"/>
                    <a:pt x="1522" y="64"/>
                    <a:pt x="1523" y="64"/>
                  </a:cubicBezTo>
                  <a:close/>
                  <a:moveTo>
                    <a:pt x="1535" y="67"/>
                  </a:moveTo>
                  <a:lnTo>
                    <a:pt x="1535" y="67"/>
                  </a:lnTo>
                  <a:cubicBezTo>
                    <a:pt x="1537" y="67"/>
                    <a:pt x="1539" y="69"/>
                    <a:pt x="1539" y="70"/>
                  </a:cubicBezTo>
                  <a:cubicBezTo>
                    <a:pt x="1539" y="72"/>
                    <a:pt x="1537" y="73"/>
                    <a:pt x="1535" y="73"/>
                  </a:cubicBezTo>
                  <a:lnTo>
                    <a:pt x="1535" y="73"/>
                  </a:lnTo>
                  <a:cubicBezTo>
                    <a:pt x="1534" y="73"/>
                    <a:pt x="1532" y="72"/>
                    <a:pt x="1532" y="70"/>
                  </a:cubicBezTo>
                  <a:cubicBezTo>
                    <a:pt x="1532" y="69"/>
                    <a:pt x="1534" y="67"/>
                    <a:pt x="1535" y="67"/>
                  </a:cubicBezTo>
                  <a:close/>
                  <a:moveTo>
                    <a:pt x="1547" y="71"/>
                  </a:moveTo>
                  <a:lnTo>
                    <a:pt x="1548" y="71"/>
                  </a:lnTo>
                  <a:cubicBezTo>
                    <a:pt x="1549" y="71"/>
                    <a:pt x="1551" y="72"/>
                    <a:pt x="1551" y="74"/>
                  </a:cubicBezTo>
                  <a:cubicBezTo>
                    <a:pt x="1551" y="75"/>
                    <a:pt x="1549" y="77"/>
                    <a:pt x="1548" y="77"/>
                  </a:cubicBezTo>
                  <a:lnTo>
                    <a:pt x="1547" y="77"/>
                  </a:lnTo>
                  <a:cubicBezTo>
                    <a:pt x="1546" y="77"/>
                    <a:pt x="1544" y="75"/>
                    <a:pt x="1544" y="74"/>
                  </a:cubicBezTo>
                  <a:cubicBezTo>
                    <a:pt x="1544" y="72"/>
                    <a:pt x="1546" y="71"/>
                    <a:pt x="1547" y="71"/>
                  </a:cubicBezTo>
                  <a:close/>
                  <a:moveTo>
                    <a:pt x="1559" y="74"/>
                  </a:moveTo>
                  <a:lnTo>
                    <a:pt x="1559" y="74"/>
                  </a:lnTo>
                  <a:cubicBezTo>
                    <a:pt x="1561" y="74"/>
                    <a:pt x="1563" y="76"/>
                    <a:pt x="1563" y="77"/>
                  </a:cubicBezTo>
                  <a:cubicBezTo>
                    <a:pt x="1563" y="79"/>
                    <a:pt x="1561" y="80"/>
                    <a:pt x="1559" y="80"/>
                  </a:cubicBezTo>
                  <a:lnTo>
                    <a:pt x="1559" y="80"/>
                  </a:lnTo>
                  <a:cubicBezTo>
                    <a:pt x="1558" y="80"/>
                    <a:pt x="1556" y="79"/>
                    <a:pt x="1556" y="77"/>
                  </a:cubicBezTo>
                  <a:cubicBezTo>
                    <a:pt x="1556" y="76"/>
                    <a:pt x="1558" y="74"/>
                    <a:pt x="1559" y="74"/>
                  </a:cubicBezTo>
                  <a:close/>
                  <a:moveTo>
                    <a:pt x="1571" y="78"/>
                  </a:moveTo>
                  <a:lnTo>
                    <a:pt x="1571" y="78"/>
                  </a:lnTo>
                  <a:cubicBezTo>
                    <a:pt x="1573" y="78"/>
                    <a:pt x="1575" y="79"/>
                    <a:pt x="1575" y="81"/>
                  </a:cubicBezTo>
                  <a:cubicBezTo>
                    <a:pt x="1575" y="83"/>
                    <a:pt x="1573" y="84"/>
                    <a:pt x="1571" y="84"/>
                  </a:cubicBezTo>
                  <a:lnTo>
                    <a:pt x="1571" y="84"/>
                  </a:lnTo>
                  <a:cubicBezTo>
                    <a:pt x="1570" y="84"/>
                    <a:pt x="1568" y="83"/>
                    <a:pt x="1568" y="81"/>
                  </a:cubicBezTo>
                  <a:cubicBezTo>
                    <a:pt x="1568" y="79"/>
                    <a:pt x="1570" y="78"/>
                    <a:pt x="1571" y="78"/>
                  </a:cubicBezTo>
                  <a:close/>
                  <a:moveTo>
                    <a:pt x="1583" y="82"/>
                  </a:moveTo>
                  <a:lnTo>
                    <a:pt x="1583" y="82"/>
                  </a:lnTo>
                  <a:cubicBezTo>
                    <a:pt x="1585" y="82"/>
                    <a:pt x="1586" y="83"/>
                    <a:pt x="1586" y="85"/>
                  </a:cubicBezTo>
                  <a:cubicBezTo>
                    <a:pt x="1586" y="87"/>
                    <a:pt x="1585" y="88"/>
                    <a:pt x="1583" y="88"/>
                  </a:cubicBezTo>
                  <a:lnTo>
                    <a:pt x="1583" y="88"/>
                  </a:lnTo>
                  <a:cubicBezTo>
                    <a:pt x="1582" y="88"/>
                    <a:pt x="1580" y="87"/>
                    <a:pt x="1580" y="85"/>
                  </a:cubicBezTo>
                  <a:cubicBezTo>
                    <a:pt x="1580" y="83"/>
                    <a:pt x="1582" y="82"/>
                    <a:pt x="1583" y="82"/>
                  </a:cubicBezTo>
                  <a:close/>
                  <a:moveTo>
                    <a:pt x="1595" y="85"/>
                  </a:moveTo>
                  <a:lnTo>
                    <a:pt x="1595" y="85"/>
                  </a:lnTo>
                  <a:cubicBezTo>
                    <a:pt x="1597" y="85"/>
                    <a:pt x="1598" y="87"/>
                    <a:pt x="1598" y="89"/>
                  </a:cubicBezTo>
                  <a:cubicBezTo>
                    <a:pt x="1598" y="90"/>
                    <a:pt x="1597" y="92"/>
                    <a:pt x="1595" y="92"/>
                  </a:cubicBezTo>
                  <a:lnTo>
                    <a:pt x="1595" y="92"/>
                  </a:lnTo>
                  <a:cubicBezTo>
                    <a:pt x="1594" y="92"/>
                    <a:pt x="1592" y="90"/>
                    <a:pt x="1592" y="89"/>
                  </a:cubicBezTo>
                  <a:cubicBezTo>
                    <a:pt x="1592" y="87"/>
                    <a:pt x="1594" y="85"/>
                    <a:pt x="1595" y="85"/>
                  </a:cubicBezTo>
                  <a:close/>
                  <a:moveTo>
                    <a:pt x="1608" y="90"/>
                  </a:moveTo>
                  <a:lnTo>
                    <a:pt x="1608" y="90"/>
                  </a:lnTo>
                  <a:cubicBezTo>
                    <a:pt x="1610" y="90"/>
                    <a:pt x="1611" y="92"/>
                    <a:pt x="1610" y="94"/>
                  </a:cubicBezTo>
                  <a:cubicBezTo>
                    <a:pt x="1610" y="95"/>
                    <a:pt x="1608" y="96"/>
                    <a:pt x="1606" y="96"/>
                  </a:cubicBezTo>
                  <a:lnTo>
                    <a:pt x="1606" y="96"/>
                  </a:lnTo>
                  <a:cubicBezTo>
                    <a:pt x="1604" y="95"/>
                    <a:pt x="1604" y="93"/>
                    <a:pt x="1604" y="92"/>
                  </a:cubicBezTo>
                  <a:cubicBezTo>
                    <a:pt x="1605" y="90"/>
                    <a:pt x="1606" y="89"/>
                    <a:pt x="1608" y="90"/>
                  </a:cubicBezTo>
                  <a:close/>
                  <a:moveTo>
                    <a:pt x="1620" y="94"/>
                  </a:moveTo>
                  <a:lnTo>
                    <a:pt x="1620" y="94"/>
                  </a:lnTo>
                  <a:cubicBezTo>
                    <a:pt x="1622" y="94"/>
                    <a:pt x="1622" y="96"/>
                    <a:pt x="1622" y="98"/>
                  </a:cubicBezTo>
                  <a:cubicBezTo>
                    <a:pt x="1621" y="99"/>
                    <a:pt x="1620" y="100"/>
                    <a:pt x="1618" y="100"/>
                  </a:cubicBezTo>
                  <a:lnTo>
                    <a:pt x="1618" y="100"/>
                  </a:lnTo>
                  <a:cubicBezTo>
                    <a:pt x="1616" y="99"/>
                    <a:pt x="1615" y="97"/>
                    <a:pt x="1616" y="96"/>
                  </a:cubicBezTo>
                  <a:cubicBezTo>
                    <a:pt x="1616" y="94"/>
                    <a:pt x="1618" y="93"/>
                    <a:pt x="1620" y="94"/>
                  </a:cubicBezTo>
                  <a:close/>
                  <a:moveTo>
                    <a:pt x="1632" y="98"/>
                  </a:moveTo>
                  <a:lnTo>
                    <a:pt x="1632" y="98"/>
                  </a:lnTo>
                  <a:cubicBezTo>
                    <a:pt x="1633" y="98"/>
                    <a:pt x="1634" y="100"/>
                    <a:pt x="1634" y="102"/>
                  </a:cubicBezTo>
                  <a:cubicBezTo>
                    <a:pt x="1633" y="104"/>
                    <a:pt x="1631" y="104"/>
                    <a:pt x="1630" y="104"/>
                  </a:cubicBezTo>
                  <a:lnTo>
                    <a:pt x="1630" y="104"/>
                  </a:lnTo>
                  <a:cubicBezTo>
                    <a:pt x="1628" y="103"/>
                    <a:pt x="1627" y="102"/>
                    <a:pt x="1628" y="100"/>
                  </a:cubicBezTo>
                  <a:cubicBezTo>
                    <a:pt x="1628" y="98"/>
                    <a:pt x="1630" y="97"/>
                    <a:pt x="1632" y="98"/>
                  </a:cubicBezTo>
                  <a:close/>
                  <a:moveTo>
                    <a:pt x="1644" y="102"/>
                  </a:moveTo>
                  <a:lnTo>
                    <a:pt x="1644" y="102"/>
                  </a:lnTo>
                  <a:cubicBezTo>
                    <a:pt x="1645" y="103"/>
                    <a:pt x="1646" y="105"/>
                    <a:pt x="1645" y="106"/>
                  </a:cubicBezTo>
                  <a:cubicBezTo>
                    <a:pt x="1645" y="108"/>
                    <a:pt x="1643" y="109"/>
                    <a:pt x="1641" y="108"/>
                  </a:cubicBezTo>
                  <a:lnTo>
                    <a:pt x="1641" y="108"/>
                  </a:lnTo>
                  <a:cubicBezTo>
                    <a:pt x="1640" y="107"/>
                    <a:pt x="1639" y="105"/>
                    <a:pt x="1640" y="104"/>
                  </a:cubicBezTo>
                  <a:cubicBezTo>
                    <a:pt x="1640" y="102"/>
                    <a:pt x="1642" y="102"/>
                    <a:pt x="1644" y="102"/>
                  </a:cubicBezTo>
                  <a:close/>
                  <a:moveTo>
                    <a:pt x="1656" y="107"/>
                  </a:moveTo>
                  <a:lnTo>
                    <a:pt x="1656" y="107"/>
                  </a:lnTo>
                  <a:cubicBezTo>
                    <a:pt x="1657" y="108"/>
                    <a:pt x="1658" y="109"/>
                    <a:pt x="1657" y="111"/>
                  </a:cubicBezTo>
                  <a:cubicBezTo>
                    <a:pt x="1656" y="113"/>
                    <a:pt x="1654" y="113"/>
                    <a:pt x="1653" y="112"/>
                  </a:cubicBezTo>
                  <a:lnTo>
                    <a:pt x="1653" y="112"/>
                  </a:lnTo>
                  <a:cubicBezTo>
                    <a:pt x="1651" y="112"/>
                    <a:pt x="1651" y="110"/>
                    <a:pt x="1651" y="108"/>
                  </a:cubicBezTo>
                  <a:cubicBezTo>
                    <a:pt x="1652" y="107"/>
                    <a:pt x="1654" y="106"/>
                    <a:pt x="1656" y="107"/>
                  </a:cubicBezTo>
                  <a:close/>
                  <a:moveTo>
                    <a:pt x="1667" y="111"/>
                  </a:moveTo>
                  <a:lnTo>
                    <a:pt x="1667" y="111"/>
                  </a:lnTo>
                  <a:cubicBezTo>
                    <a:pt x="1669" y="112"/>
                    <a:pt x="1669" y="114"/>
                    <a:pt x="1669" y="116"/>
                  </a:cubicBezTo>
                  <a:cubicBezTo>
                    <a:pt x="1668" y="117"/>
                    <a:pt x="1666" y="118"/>
                    <a:pt x="1664" y="117"/>
                  </a:cubicBezTo>
                  <a:lnTo>
                    <a:pt x="1664" y="117"/>
                  </a:lnTo>
                  <a:cubicBezTo>
                    <a:pt x="1663" y="116"/>
                    <a:pt x="1662" y="114"/>
                    <a:pt x="1663" y="113"/>
                  </a:cubicBezTo>
                  <a:cubicBezTo>
                    <a:pt x="1664" y="111"/>
                    <a:pt x="1666" y="111"/>
                    <a:pt x="1667" y="111"/>
                  </a:cubicBezTo>
                  <a:close/>
                  <a:moveTo>
                    <a:pt x="1679" y="116"/>
                  </a:moveTo>
                  <a:lnTo>
                    <a:pt x="1679" y="116"/>
                  </a:lnTo>
                  <a:cubicBezTo>
                    <a:pt x="1680" y="117"/>
                    <a:pt x="1681" y="118"/>
                    <a:pt x="1680" y="120"/>
                  </a:cubicBezTo>
                  <a:cubicBezTo>
                    <a:pt x="1680" y="122"/>
                    <a:pt x="1678" y="122"/>
                    <a:pt x="1676" y="121"/>
                  </a:cubicBezTo>
                  <a:lnTo>
                    <a:pt x="1676" y="121"/>
                  </a:lnTo>
                  <a:cubicBezTo>
                    <a:pt x="1675" y="121"/>
                    <a:pt x="1674" y="119"/>
                    <a:pt x="1675" y="117"/>
                  </a:cubicBezTo>
                  <a:cubicBezTo>
                    <a:pt x="1675" y="116"/>
                    <a:pt x="1677" y="115"/>
                    <a:pt x="1679" y="116"/>
                  </a:cubicBezTo>
                  <a:close/>
                  <a:moveTo>
                    <a:pt x="1690" y="121"/>
                  </a:moveTo>
                  <a:lnTo>
                    <a:pt x="1690" y="121"/>
                  </a:lnTo>
                  <a:cubicBezTo>
                    <a:pt x="1692" y="121"/>
                    <a:pt x="1693" y="123"/>
                    <a:pt x="1692" y="125"/>
                  </a:cubicBezTo>
                  <a:cubicBezTo>
                    <a:pt x="1691" y="126"/>
                    <a:pt x="1689" y="127"/>
                    <a:pt x="1688" y="126"/>
                  </a:cubicBezTo>
                  <a:lnTo>
                    <a:pt x="1688" y="126"/>
                  </a:lnTo>
                  <a:cubicBezTo>
                    <a:pt x="1686" y="125"/>
                    <a:pt x="1685" y="124"/>
                    <a:pt x="1686" y="122"/>
                  </a:cubicBezTo>
                  <a:cubicBezTo>
                    <a:pt x="1687" y="120"/>
                    <a:pt x="1689" y="120"/>
                    <a:pt x="1690" y="121"/>
                  </a:cubicBezTo>
                  <a:close/>
                  <a:moveTo>
                    <a:pt x="1702" y="125"/>
                  </a:moveTo>
                  <a:lnTo>
                    <a:pt x="1702" y="125"/>
                  </a:lnTo>
                  <a:cubicBezTo>
                    <a:pt x="1703" y="126"/>
                    <a:pt x="1704" y="128"/>
                    <a:pt x="1703" y="130"/>
                  </a:cubicBezTo>
                  <a:cubicBezTo>
                    <a:pt x="1703" y="131"/>
                    <a:pt x="1701" y="132"/>
                    <a:pt x="1699" y="131"/>
                  </a:cubicBezTo>
                  <a:lnTo>
                    <a:pt x="1699" y="131"/>
                  </a:lnTo>
                  <a:cubicBezTo>
                    <a:pt x="1698" y="130"/>
                    <a:pt x="1697" y="128"/>
                    <a:pt x="1698" y="127"/>
                  </a:cubicBezTo>
                  <a:cubicBezTo>
                    <a:pt x="1699" y="125"/>
                    <a:pt x="1700" y="125"/>
                    <a:pt x="1702" y="125"/>
                  </a:cubicBezTo>
                  <a:close/>
                  <a:moveTo>
                    <a:pt x="1713" y="130"/>
                  </a:moveTo>
                  <a:lnTo>
                    <a:pt x="1713" y="130"/>
                  </a:lnTo>
                  <a:cubicBezTo>
                    <a:pt x="1715" y="131"/>
                    <a:pt x="1716" y="133"/>
                    <a:pt x="1715" y="135"/>
                  </a:cubicBezTo>
                  <a:cubicBezTo>
                    <a:pt x="1714" y="136"/>
                    <a:pt x="1712" y="137"/>
                    <a:pt x="1711" y="136"/>
                  </a:cubicBezTo>
                  <a:lnTo>
                    <a:pt x="1711" y="136"/>
                  </a:lnTo>
                  <a:cubicBezTo>
                    <a:pt x="1709" y="135"/>
                    <a:pt x="1708" y="133"/>
                    <a:pt x="1709" y="132"/>
                  </a:cubicBezTo>
                  <a:cubicBezTo>
                    <a:pt x="1710" y="130"/>
                    <a:pt x="1712" y="130"/>
                    <a:pt x="1713" y="130"/>
                  </a:cubicBezTo>
                  <a:close/>
                  <a:moveTo>
                    <a:pt x="1725" y="135"/>
                  </a:moveTo>
                  <a:lnTo>
                    <a:pt x="1725" y="135"/>
                  </a:lnTo>
                  <a:cubicBezTo>
                    <a:pt x="1726" y="136"/>
                    <a:pt x="1727" y="138"/>
                    <a:pt x="1726" y="140"/>
                  </a:cubicBezTo>
                  <a:cubicBezTo>
                    <a:pt x="1726" y="141"/>
                    <a:pt x="1724" y="142"/>
                    <a:pt x="1722" y="141"/>
                  </a:cubicBezTo>
                  <a:lnTo>
                    <a:pt x="1722" y="141"/>
                  </a:lnTo>
                  <a:cubicBezTo>
                    <a:pt x="1721" y="140"/>
                    <a:pt x="1720" y="138"/>
                    <a:pt x="1721" y="137"/>
                  </a:cubicBezTo>
                  <a:cubicBezTo>
                    <a:pt x="1721" y="135"/>
                    <a:pt x="1723" y="135"/>
                    <a:pt x="1725" y="135"/>
                  </a:cubicBezTo>
                  <a:close/>
                  <a:moveTo>
                    <a:pt x="1736" y="141"/>
                  </a:moveTo>
                  <a:lnTo>
                    <a:pt x="1736" y="141"/>
                  </a:lnTo>
                  <a:cubicBezTo>
                    <a:pt x="1738" y="141"/>
                    <a:pt x="1738" y="143"/>
                    <a:pt x="1738" y="145"/>
                  </a:cubicBezTo>
                  <a:cubicBezTo>
                    <a:pt x="1737" y="146"/>
                    <a:pt x="1735" y="147"/>
                    <a:pt x="1733" y="146"/>
                  </a:cubicBezTo>
                  <a:lnTo>
                    <a:pt x="1733" y="146"/>
                  </a:lnTo>
                  <a:cubicBezTo>
                    <a:pt x="1732" y="146"/>
                    <a:pt x="1731" y="144"/>
                    <a:pt x="1732" y="142"/>
                  </a:cubicBezTo>
                  <a:cubicBezTo>
                    <a:pt x="1733" y="141"/>
                    <a:pt x="1735" y="140"/>
                    <a:pt x="1736" y="141"/>
                  </a:cubicBezTo>
                  <a:close/>
                  <a:moveTo>
                    <a:pt x="1748" y="146"/>
                  </a:moveTo>
                  <a:lnTo>
                    <a:pt x="1748" y="146"/>
                  </a:lnTo>
                  <a:cubicBezTo>
                    <a:pt x="1749" y="147"/>
                    <a:pt x="1750" y="149"/>
                    <a:pt x="1749" y="150"/>
                  </a:cubicBezTo>
                  <a:cubicBezTo>
                    <a:pt x="1748" y="152"/>
                    <a:pt x="1746" y="152"/>
                    <a:pt x="1745" y="152"/>
                  </a:cubicBezTo>
                  <a:lnTo>
                    <a:pt x="1745" y="152"/>
                  </a:lnTo>
                  <a:cubicBezTo>
                    <a:pt x="1743" y="151"/>
                    <a:pt x="1743" y="149"/>
                    <a:pt x="1743" y="147"/>
                  </a:cubicBezTo>
                  <a:cubicBezTo>
                    <a:pt x="1744" y="146"/>
                    <a:pt x="1746" y="145"/>
                    <a:pt x="1748" y="146"/>
                  </a:cubicBezTo>
                  <a:close/>
                  <a:moveTo>
                    <a:pt x="1759" y="151"/>
                  </a:moveTo>
                  <a:lnTo>
                    <a:pt x="1759" y="151"/>
                  </a:lnTo>
                  <a:cubicBezTo>
                    <a:pt x="1760" y="152"/>
                    <a:pt x="1761" y="154"/>
                    <a:pt x="1760" y="156"/>
                  </a:cubicBezTo>
                  <a:cubicBezTo>
                    <a:pt x="1760" y="157"/>
                    <a:pt x="1758" y="158"/>
                    <a:pt x="1756" y="157"/>
                  </a:cubicBezTo>
                  <a:lnTo>
                    <a:pt x="1756" y="157"/>
                  </a:lnTo>
                  <a:cubicBezTo>
                    <a:pt x="1755" y="156"/>
                    <a:pt x="1754" y="154"/>
                    <a:pt x="1755" y="153"/>
                  </a:cubicBezTo>
                  <a:cubicBezTo>
                    <a:pt x="1755" y="151"/>
                    <a:pt x="1757" y="151"/>
                    <a:pt x="1759" y="151"/>
                  </a:cubicBezTo>
                  <a:close/>
                  <a:moveTo>
                    <a:pt x="1770" y="157"/>
                  </a:moveTo>
                  <a:lnTo>
                    <a:pt x="1770" y="157"/>
                  </a:lnTo>
                  <a:cubicBezTo>
                    <a:pt x="1772" y="158"/>
                    <a:pt x="1772" y="160"/>
                    <a:pt x="1771" y="161"/>
                  </a:cubicBezTo>
                  <a:cubicBezTo>
                    <a:pt x="1771" y="163"/>
                    <a:pt x="1769" y="163"/>
                    <a:pt x="1767" y="163"/>
                  </a:cubicBezTo>
                  <a:lnTo>
                    <a:pt x="1767" y="163"/>
                  </a:lnTo>
                  <a:cubicBezTo>
                    <a:pt x="1766" y="162"/>
                    <a:pt x="1765" y="160"/>
                    <a:pt x="1766" y="158"/>
                  </a:cubicBezTo>
                  <a:cubicBezTo>
                    <a:pt x="1767" y="157"/>
                    <a:pt x="1768" y="156"/>
                    <a:pt x="1770" y="157"/>
                  </a:cubicBezTo>
                  <a:close/>
                  <a:moveTo>
                    <a:pt x="1781" y="163"/>
                  </a:moveTo>
                  <a:lnTo>
                    <a:pt x="1781" y="163"/>
                  </a:lnTo>
                  <a:cubicBezTo>
                    <a:pt x="1783" y="164"/>
                    <a:pt x="1783" y="165"/>
                    <a:pt x="1783" y="167"/>
                  </a:cubicBezTo>
                  <a:cubicBezTo>
                    <a:pt x="1782" y="168"/>
                    <a:pt x="1780" y="169"/>
                    <a:pt x="1778" y="168"/>
                  </a:cubicBezTo>
                  <a:lnTo>
                    <a:pt x="1778" y="168"/>
                  </a:lnTo>
                  <a:cubicBezTo>
                    <a:pt x="1777" y="168"/>
                    <a:pt x="1776" y="166"/>
                    <a:pt x="1777" y="164"/>
                  </a:cubicBezTo>
                  <a:cubicBezTo>
                    <a:pt x="1778" y="163"/>
                    <a:pt x="1780" y="162"/>
                    <a:pt x="1781" y="163"/>
                  </a:cubicBezTo>
                  <a:close/>
                  <a:moveTo>
                    <a:pt x="1792" y="168"/>
                  </a:moveTo>
                  <a:lnTo>
                    <a:pt x="1792" y="168"/>
                  </a:lnTo>
                  <a:cubicBezTo>
                    <a:pt x="1794" y="169"/>
                    <a:pt x="1794" y="171"/>
                    <a:pt x="1794" y="173"/>
                  </a:cubicBezTo>
                  <a:cubicBezTo>
                    <a:pt x="1793" y="174"/>
                    <a:pt x="1791" y="175"/>
                    <a:pt x="1789" y="174"/>
                  </a:cubicBezTo>
                  <a:lnTo>
                    <a:pt x="1789" y="174"/>
                  </a:lnTo>
                  <a:cubicBezTo>
                    <a:pt x="1788" y="173"/>
                    <a:pt x="1787" y="171"/>
                    <a:pt x="1788" y="170"/>
                  </a:cubicBezTo>
                  <a:cubicBezTo>
                    <a:pt x="1789" y="168"/>
                    <a:pt x="1791" y="168"/>
                    <a:pt x="1792" y="168"/>
                  </a:cubicBezTo>
                  <a:close/>
                  <a:moveTo>
                    <a:pt x="1803" y="175"/>
                  </a:moveTo>
                  <a:lnTo>
                    <a:pt x="1803" y="175"/>
                  </a:lnTo>
                  <a:cubicBezTo>
                    <a:pt x="1805" y="175"/>
                    <a:pt x="1805" y="177"/>
                    <a:pt x="1805" y="179"/>
                  </a:cubicBezTo>
                  <a:cubicBezTo>
                    <a:pt x="1804" y="180"/>
                    <a:pt x="1802" y="181"/>
                    <a:pt x="1800" y="180"/>
                  </a:cubicBezTo>
                  <a:lnTo>
                    <a:pt x="1800" y="180"/>
                  </a:lnTo>
                  <a:cubicBezTo>
                    <a:pt x="1799" y="179"/>
                    <a:pt x="1798" y="177"/>
                    <a:pt x="1799" y="176"/>
                  </a:cubicBezTo>
                  <a:cubicBezTo>
                    <a:pt x="1800" y="174"/>
                    <a:pt x="1802" y="174"/>
                    <a:pt x="1803" y="175"/>
                  </a:cubicBezTo>
                  <a:close/>
                  <a:moveTo>
                    <a:pt x="1814" y="181"/>
                  </a:moveTo>
                  <a:lnTo>
                    <a:pt x="1814" y="181"/>
                  </a:lnTo>
                  <a:cubicBezTo>
                    <a:pt x="1816" y="181"/>
                    <a:pt x="1816" y="183"/>
                    <a:pt x="1815" y="185"/>
                  </a:cubicBezTo>
                  <a:cubicBezTo>
                    <a:pt x="1815" y="186"/>
                    <a:pt x="1813" y="187"/>
                    <a:pt x="1811" y="186"/>
                  </a:cubicBezTo>
                  <a:lnTo>
                    <a:pt x="1811" y="186"/>
                  </a:lnTo>
                  <a:cubicBezTo>
                    <a:pt x="1810" y="185"/>
                    <a:pt x="1809" y="184"/>
                    <a:pt x="1810" y="182"/>
                  </a:cubicBezTo>
                  <a:cubicBezTo>
                    <a:pt x="1811" y="181"/>
                    <a:pt x="1813" y="180"/>
                    <a:pt x="1814" y="181"/>
                  </a:cubicBezTo>
                  <a:close/>
                  <a:moveTo>
                    <a:pt x="1825" y="187"/>
                  </a:moveTo>
                  <a:lnTo>
                    <a:pt x="1825" y="187"/>
                  </a:lnTo>
                  <a:cubicBezTo>
                    <a:pt x="1827" y="188"/>
                    <a:pt x="1827" y="189"/>
                    <a:pt x="1826" y="191"/>
                  </a:cubicBezTo>
                  <a:cubicBezTo>
                    <a:pt x="1826" y="193"/>
                    <a:pt x="1824" y="193"/>
                    <a:pt x="1822" y="192"/>
                  </a:cubicBezTo>
                  <a:lnTo>
                    <a:pt x="1822" y="192"/>
                  </a:lnTo>
                  <a:cubicBezTo>
                    <a:pt x="1821" y="192"/>
                    <a:pt x="1820" y="190"/>
                    <a:pt x="1821" y="188"/>
                  </a:cubicBezTo>
                  <a:cubicBezTo>
                    <a:pt x="1822" y="187"/>
                    <a:pt x="1823" y="186"/>
                    <a:pt x="1825" y="187"/>
                  </a:cubicBezTo>
                  <a:close/>
                  <a:moveTo>
                    <a:pt x="1836" y="193"/>
                  </a:moveTo>
                  <a:lnTo>
                    <a:pt x="1836" y="193"/>
                  </a:lnTo>
                  <a:cubicBezTo>
                    <a:pt x="1837" y="194"/>
                    <a:pt x="1838" y="196"/>
                    <a:pt x="1837" y="197"/>
                  </a:cubicBezTo>
                  <a:cubicBezTo>
                    <a:pt x="1836" y="199"/>
                    <a:pt x="1834" y="200"/>
                    <a:pt x="1833" y="199"/>
                  </a:cubicBezTo>
                  <a:lnTo>
                    <a:pt x="1833" y="199"/>
                  </a:lnTo>
                  <a:cubicBezTo>
                    <a:pt x="1831" y="198"/>
                    <a:pt x="1831" y="196"/>
                    <a:pt x="1832" y="195"/>
                  </a:cubicBezTo>
                  <a:cubicBezTo>
                    <a:pt x="1832" y="193"/>
                    <a:pt x="1834" y="192"/>
                    <a:pt x="1836" y="193"/>
                  </a:cubicBezTo>
                  <a:close/>
                  <a:moveTo>
                    <a:pt x="1846" y="200"/>
                  </a:moveTo>
                  <a:lnTo>
                    <a:pt x="1846" y="200"/>
                  </a:lnTo>
                  <a:cubicBezTo>
                    <a:pt x="1848" y="201"/>
                    <a:pt x="1849" y="202"/>
                    <a:pt x="1848" y="204"/>
                  </a:cubicBezTo>
                  <a:cubicBezTo>
                    <a:pt x="1847" y="206"/>
                    <a:pt x="1845" y="206"/>
                    <a:pt x="1844" y="205"/>
                  </a:cubicBezTo>
                  <a:lnTo>
                    <a:pt x="1844" y="205"/>
                  </a:lnTo>
                  <a:cubicBezTo>
                    <a:pt x="1842" y="205"/>
                    <a:pt x="1841" y="203"/>
                    <a:pt x="1842" y="201"/>
                  </a:cubicBezTo>
                  <a:cubicBezTo>
                    <a:pt x="1843" y="200"/>
                    <a:pt x="1845" y="199"/>
                    <a:pt x="1846" y="200"/>
                  </a:cubicBezTo>
                  <a:close/>
                  <a:moveTo>
                    <a:pt x="1857" y="206"/>
                  </a:moveTo>
                  <a:lnTo>
                    <a:pt x="1857" y="206"/>
                  </a:lnTo>
                  <a:cubicBezTo>
                    <a:pt x="1859" y="207"/>
                    <a:pt x="1859" y="209"/>
                    <a:pt x="1858" y="211"/>
                  </a:cubicBezTo>
                  <a:cubicBezTo>
                    <a:pt x="1858" y="212"/>
                    <a:pt x="1856" y="213"/>
                    <a:pt x="1854" y="212"/>
                  </a:cubicBezTo>
                  <a:lnTo>
                    <a:pt x="1854" y="212"/>
                  </a:lnTo>
                  <a:cubicBezTo>
                    <a:pt x="1853" y="211"/>
                    <a:pt x="1852" y="209"/>
                    <a:pt x="1853" y="208"/>
                  </a:cubicBezTo>
                  <a:cubicBezTo>
                    <a:pt x="1854" y="206"/>
                    <a:pt x="1855" y="206"/>
                    <a:pt x="1857" y="206"/>
                  </a:cubicBezTo>
                  <a:close/>
                  <a:moveTo>
                    <a:pt x="1867" y="213"/>
                  </a:moveTo>
                  <a:lnTo>
                    <a:pt x="1867" y="213"/>
                  </a:lnTo>
                  <a:cubicBezTo>
                    <a:pt x="1869" y="214"/>
                    <a:pt x="1870" y="216"/>
                    <a:pt x="1869" y="217"/>
                  </a:cubicBezTo>
                  <a:cubicBezTo>
                    <a:pt x="1868" y="219"/>
                    <a:pt x="1866" y="220"/>
                    <a:pt x="1865" y="219"/>
                  </a:cubicBezTo>
                  <a:lnTo>
                    <a:pt x="1865" y="219"/>
                  </a:lnTo>
                  <a:cubicBezTo>
                    <a:pt x="1863" y="218"/>
                    <a:pt x="1862" y="216"/>
                    <a:pt x="1863" y="215"/>
                  </a:cubicBezTo>
                  <a:cubicBezTo>
                    <a:pt x="1864" y="213"/>
                    <a:pt x="1866" y="212"/>
                    <a:pt x="1867" y="213"/>
                  </a:cubicBezTo>
                  <a:close/>
                  <a:moveTo>
                    <a:pt x="1878" y="220"/>
                  </a:moveTo>
                  <a:lnTo>
                    <a:pt x="1878" y="220"/>
                  </a:lnTo>
                  <a:cubicBezTo>
                    <a:pt x="1879" y="221"/>
                    <a:pt x="1880" y="223"/>
                    <a:pt x="1879" y="224"/>
                  </a:cubicBezTo>
                  <a:cubicBezTo>
                    <a:pt x="1878" y="226"/>
                    <a:pt x="1877" y="227"/>
                    <a:pt x="1875" y="226"/>
                  </a:cubicBezTo>
                  <a:lnTo>
                    <a:pt x="1875" y="226"/>
                  </a:lnTo>
                  <a:cubicBezTo>
                    <a:pt x="1873" y="225"/>
                    <a:pt x="1873" y="223"/>
                    <a:pt x="1874" y="222"/>
                  </a:cubicBezTo>
                  <a:cubicBezTo>
                    <a:pt x="1874" y="220"/>
                    <a:pt x="1876" y="220"/>
                    <a:pt x="1878" y="220"/>
                  </a:cubicBezTo>
                  <a:close/>
                  <a:moveTo>
                    <a:pt x="1888" y="227"/>
                  </a:moveTo>
                  <a:lnTo>
                    <a:pt x="1888" y="227"/>
                  </a:lnTo>
                  <a:cubicBezTo>
                    <a:pt x="1890" y="228"/>
                    <a:pt x="1890" y="230"/>
                    <a:pt x="1890" y="232"/>
                  </a:cubicBezTo>
                  <a:cubicBezTo>
                    <a:pt x="1889" y="233"/>
                    <a:pt x="1887" y="234"/>
                    <a:pt x="1885" y="233"/>
                  </a:cubicBezTo>
                  <a:lnTo>
                    <a:pt x="1885" y="233"/>
                  </a:lnTo>
                  <a:cubicBezTo>
                    <a:pt x="1884" y="232"/>
                    <a:pt x="1883" y="230"/>
                    <a:pt x="1884" y="229"/>
                  </a:cubicBezTo>
                  <a:cubicBezTo>
                    <a:pt x="1885" y="227"/>
                    <a:pt x="1887" y="227"/>
                    <a:pt x="1888" y="227"/>
                  </a:cubicBezTo>
                  <a:close/>
                  <a:moveTo>
                    <a:pt x="1898" y="235"/>
                  </a:moveTo>
                  <a:lnTo>
                    <a:pt x="1898" y="235"/>
                  </a:lnTo>
                  <a:cubicBezTo>
                    <a:pt x="1900" y="235"/>
                    <a:pt x="1900" y="237"/>
                    <a:pt x="1900" y="239"/>
                  </a:cubicBezTo>
                  <a:cubicBezTo>
                    <a:pt x="1899" y="240"/>
                    <a:pt x="1897" y="241"/>
                    <a:pt x="1895" y="240"/>
                  </a:cubicBezTo>
                  <a:lnTo>
                    <a:pt x="1895" y="240"/>
                  </a:lnTo>
                  <a:cubicBezTo>
                    <a:pt x="1894" y="239"/>
                    <a:pt x="1893" y="238"/>
                    <a:pt x="1894" y="236"/>
                  </a:cubicBezTo>
                  <a:cubicBezTo>
                    <a:pt x="1895" y="235"/>
                    <a:pt x="1897" y="234"/>
                    <a:pt x="1898" y="235"/>
                  </a:cubicBezTo>
                  <a:close/>
                  <a:moveTo>
                    <a:pt x="1908" y="242"/>
                  </a:moveTo>
                  <a:lnTo>
                    <a:pt x="1908" y="242"/>
                  </a:lnTo>
                  <a:cubicBezTo>
                    <a:pt x="1910" y="243"/>
                    <a:pt x="1910" y="245"/>
                    <a:pt x="1910" y="246"/>
                  </a:cubicBezTo>
                  <a:cubicBezTo>
                    <a:pt x="1909" y="248"/>
                    <a:pt x="1907" y="249"/>
                    <a:pt x="1905" y="248"/>
                  </a:cubicBezTo>
                  <a:lnTo>
                    <a:pt x="1905" y="248"/>
                  </a:lnTo>
                  <a:cubicBezTo>
                    <a:pt x="1904" y="247"/>
                    <a:pt x="1903" y="245"/>
                    <a:pt x="1904" y="244"/>
                  </a:cubicBezTo>
                  <a:cubicBezTo>
                    <a:pt x="1905" y="242"/>
                    <a:pt x="1907" y="241"/>
                    <a:pt x="1908" y="242"/>
                  </a:cubicBezTo>
                  <a:close/>
                  <a:moveTo>
                    <a:pt x="1918" y="250"/>
                  </a:moveTo>
                  <a:lnTo>
                    <a:pt x="1918" y="250"/>
                  </a:lnTo>
                  <a:cubicBezTo>
                    <a:pt x="1920" y="250"/>
                    <a:pt x="1920" y="252"/>
                    <a:pt x="1920" y="254"/>
                  </a:cubicBezTo>
                  <a:cubicBezTo>
                    <a:pt x="1919" y="255"/>
                    <a:pt x="1917" y="256"/>
                    <a:pt x="1915" y="255"/>
                  </a:cubicBezTo>
                  <a:lnTo>
                    <a:pt x="1915" y="255"/>
                  </a:lnTo>
                  <a:cubicBezTo>
                    <a:pt x="1914" y="255"/>
                    <a:pt x="1913" y="253"/>
                    <a:pt x="1914" y="251"/>
                  </a:cubicBezTo>
                  <a:cubicBezTo>
                    <a:pt x="1915" y="250"/>
                    <a:pt x="1917" y="249"/>
                    <a:pt x="1918" y="250"/>
                  </a:cubicBezTo>
                  <a:close/>
                  <a:moveTo>
                    <a:pt x="1929" y="258"/>
                  </a:moveTo>
                  <a:lnTo>
                    <a:pt x="1929" y="258"/>
                  </a:lnTo>
                  <a:cubicBezTo>
                    <a:pt x="1930" y="259"/>
                    <a:pt x="1930" y="261"/>
                    <a:pt x="1929" y="263"/>
                  </a:cubicBezTo>
                  <a:cubicBezTo>
                    <a:pt x="1928" y="264"/>
                    <a:pt x="1926" y="264"/>
                    <a:pt x="1924" y="263"/>
                  </a:cubicBezTo>
                  <a:lnTo>
                    <a:pt x="1924" y="263"/>
                  </a:lnTo>
                  <a:cubicBezTo>
                    <a:pt x="1923" y="261"/>
                    <a:pt x="1923" y="259"/>
                    <a:pt x="1924" y="258"/>
                  </a:cubicBezTo>
                  <a:cubicBezTo>
                    <a:pt x="1926" y="257"/>
                    <a:pt x="1928" y="257"/>
                    <a:pt x="1929" y="258"/>
                  </a:cubicBezTo>
                  <a:close/>
                  <a:moveTo>
                    <a:pt x="1938" y="266"/>
                  </a:moveTo>
                  <a:lnTo>
                    <a:pt x="1938" y="266"/>
                  </a:lnTo>
                  <a:cubicBezTo>
                    <a:pt x="1940" y="267"/>
                    <a:pt x="1940" y="269"/>
                    <a:pt x="1938" y="271"/>
                  </a:cubicBezTo>
                  <a:cubicBezTo>
                    <a:pt x="1937" y="272"/>
                    <a:pt x="1935" y="272"/>
                    <a:pt x="1934" y="271"/>
                  </a:cubicBezTo>
                  <a:lnTo>
                    <a:pt x="1934" y="271"/>
                  </a:lnTo>
                  <a:cubicBezTo>
                    <a:pt x="1933" y="269"/>
                    <a:pt x="1933" y="267"/>
                    <a:pt x="1934" y="266"/>
                  </a:cubicBezTo>
                  <a:cubicBezTo>
                    <a:pt x="1935" y="265"/>
                    <a:pt x="1937" y="265"/>
                    <a:pt x="1938" y="266"/>
                  </a:cubicBezTo>
                  <a:close/>
                  <a:moveTo>
                    <a:pt x="1948" y="274"/>
                  </a:moveTo>
                  <a:lnTo>
                    <a:pt x="1948" y="274"/>
                  </a:lnTo>
                  <a:cubicBezTo>
                    <a:pt x="1949" y="275"/>
                    <a:pt x="1949" y="277"/>
                    <a:pt x="1948" y="279"/>
                  </a:cubicBezTo>
                  <a:cubicBezTo>
                    <a:pt x="1947" y="280"/>
                    <a:pt x="1945" y="280"/>
                    <a:pt x="1944" y="279"/>
                  </a:cubicBezTo>
                  <a:lnTo>
                    <a:pt x="1944" y="279"/>
                  </a:lnTo>
                  <a:cubicBezTo>
                    <a:pt x="1942" y="277"/>
                    <a:pt x="1942" y="275"/>
                    <a:pt x="1944" y="274"/>
                  </a:cubicBezTo>
                  <a:cubicBezTo>
                    <a:pt x="1945" y="273"/>
                    <a:pt x="1947" y="273"/>
                    <a:pt x="1948" y="274"/>
                  </a:cubicBezTo>
                  <a:close/>
                  <a:moveTo>
                    <a:pt x="1957" y="283"/>
                  </a:moveTo>
                  <a:lnTo>
                    <a:pt x="1957" y="283"/>
                  </a:lnTo>
                  <a:cubicBezTo>
                    <a:pt x="1958" y="284"/>
                    <a:pt x="1958" y="286"/>
                    <a:pt x="1957" y="287"/>
                  </a:cubicBezTo>
                  <a:cubicBezTo>
                    <a:pt x="1956" y="288"/>
                    <a:pt x="1954" y="288"/>
                    <a:pt x="1953" y="287"/>
                  </a:cubicBezTo>
                  <a:lnTo>
                    <a:pt x="1953" y="287"/>
                  </a:lnTo>
                  <a:cubicBezTo>
                    <a:pt x="1952" y="286"/>
                    <a:pt x="1952" y="284"/>
                    <a:pt x="1953" y="283"/>
                  </a:cubicBezTo>
                  <a:cubicBezTo>
                    <a:pt x="1954" y="281"/>
                    <a:pt x="1956" y="281"/>
                    <a:pt x="1957" y="283"/>
                  </a:cubicBezTo>
                  <a:close/>
                  <a:moveTo>
                    <a:pt x="1966" y="291"/>
                  </a:moveTo>
                  <a:lnTo>
                    <a:pt x="1966" y="291"/>
                  </a:lnTo>
                  <a:cubicBezTo>
                    <a:pt x="1968" y="292"/>
                    <a:pt x="1968" y="294"/>
                    <a:pt x="1966" y="296"/>
                  </a:cubicBezTo>
                  <a:cubicBezTo>
                    <a:pt x="1965" y="297"/>
                    <a:pt x="1963" y="297"/>
                    <a:pt x="1962" y="296"/>
                  </a:cubicBezTo>
                  <a:lnTo>
                    <a:pt x="1962" y="296"/>
                  </a:lnTo>
                  <a:cubicBezTo>
                    <a:pt x="1961" y="294"/>
                    <a:pt x="1961" y="292"/>
                    <a:pt x="1962" y="291"/>
                  </a:cubicBezTo>
                  <a:cubicBezTo>
                    <a:pt x="1963" y="290"/>
                    <a:pt x="1965" y="290"/>
                    <a:pt x="1966" y="291"/>
                  </a:cubicBezTo>
                  <a:close/>
                  <a:moveTo>
                    <a:pt x="1975" y="300"/>
                  </a:moveTo>
                  <a:lnTo>
                    <a:pt x="1975" y="300"/>
                  </a:lnTo>
                  <a:cubicBezTo>
                    <a:pt x="1977" y="301"/>
                    <a:pt x="1977" y="303"/>
                    <a:pt x="1975" y="304"/>
                  </a:cubicBezTo>
                  <a:cubicBezTo>
                    <a:pt x="1974" y="305"/>
                    <a:pt x="1972" y="305"/>
                    <a:pt x="1971" y="304"/>
                  </a:cubicBezTo>
                  <a:lnTo>
                    <a:pt x="1971" y="304"/>
                  </a:lnTo>
                  <a:cubicBezTo>
                    <a:pt x="1970" y="303"/>
                    <a:pt x="1970" y="301"/>
                    <a:pt x="1971" y="300"/>
                  </a:cubicBezTo>
                  <a:cubicBezTo>
                    <a:pt x="1972" y="299"/>
                    <a:pt x="1974" y="299"/>
                    <a:pt x="1975" y="300"/>
                  </a:cubicBezTo>
                  <a:close/>
                  <a:moveTo>
                    <a:pt x="1984" y="309"/>
                  </a:moveTo>
                  <a:lnTo>
                    <a:pt x="1984" y="309"/>
                  </a:lnTo>
                  <a:cubicBezTo>
                    <a:pt x="1985" y="310"/>
                    <a:pt x="1985" y="312"/>
                    <a:pt x="1984" y="313"/>
                  </a:cubicBezTo>
                  <a:cubicBezTo>
                    <a:pt x="1983" y="314"/>
                    <a:pt x="1981" y="314"/>
                    <a:pt x="1980" y="313"/>
                  </a:cubicBezTo>
                  <a:lnTo>
                    <a:pt x="1980" y="313"/>
                  </a:lnTo>
                  <a:cubicBezTo>
                    <a:pt x="1978" y="312"/>
                    <a:pt x="1978" y="310"/>
                    <a:pt x="1980" y="309"/>
                  </a:cubicBezTo>
                  <a:cubicBezTo>
                    <a:pt x="1981" y="308"/>
                    <a:pt x="1983" y="308"/>
                    <a:pt x="1984" y="309"/>
                  </a:cubicBezTo>
                  <a:close/>
                  <a:moveTo>
                    <a:pt x="1993" y="318"/>
                  </a:moveTo>
                  <a:lnTo>
                    <a:pt x="1993" y="318"/>
                  </a:lnTo>
                  <a:cubicBezTo>
                    <a:pt x="1994" y="319"/>
                    <a:pt x="1994" y="321"/>
                    <a:pt x="1993" y="322"/>
                  </a:cubicBezTo>
                  <a:cubicBezTo>
                    <a:pt x="1991" y="323"/>
                    <a:pt x="1989" y="323"/>
                    <a:pt x="1988" y="322"/>
                  </a:cubicBezTo>
                  <a:lnTo>
                    <a:pt x="1988" y="322"/>
                  </a:lnTo>
                  <a:cubicBezTo>
                    <a:pt x="1987" y="321"/>
                    <a:pt x="1987" y="319"/>
                    <a:pt x="1988" y="318"/>
                  </a:cubicBezTo>
                  <a:cubicBezTo>
                    <a:pt x="1989" y="317"/>
                    <a:pt x="1991" y="317"/>
                    <a:pt x="1993" y="318"/>
                  </a:cubicBezTo>
                  <a:close/>
                  <a:moveTo>
                    <a:pt x="2001" y="327"/>
                  </a:moveTo>
                  <a:lnTo>
                    <a:pt x="2001" y="327"/>
                  </a:lnTo>
                  <a:cubicBezTo>
                    <a:pt x="2002" y="328"/>
                    <a:pt x="2002" y="330"/>
                    <a:pt x="2001" y="332"/>
                  </a:cubicBezTo>
                  <a:cubicBezTo>
                    <a:pt x="2000" y="333"/>
                    <a:pt x="1998" y="333"/>
                    <a:pt x="1997" y="332"/>
                  </a:cubicBezTo>
                  <a:lnTo>
                    <a:pt x="1997" y="332"/>
                  </a:lnTo>
                  <a:cubicBezTo>
                    <a:pt x="1995" y="330"/>
                    <a:pt x="1995" y="328"/>
                    <a:pt x="1997" y="327"/>
                  </a:cubicBezTo>
                  <a:cubicBezTo>
                    <a:pt x="1998" y="326"/>
                    <a:pt x="2000" y="326"/>
                    <a:pt x="2001" y="327"/>
                  </a:cubicBezTo>
                  <a:close/>
                  <a:moveTo>
                    <a:pt x="2009" y="337"/>
                  </a:moveTo>
                  <a:lnTo>
                    <a:pt x="2009" y="337"/>
                  </a:lnTo>
                  <a:cubicBezTo>
                    <a:pt x="2010" y="338"/>
                    <a:pt x="2010" y="340"/>
                    <a:pt x="2009" y="341"/>
                  </a:cubicBezTo>
                  <a:cubicBezTo>
                    <a:pt x="2008" y="342"/>
                    <a:pt x="2006" y="342"/>
                    <a:pt x="2005" y="341"/>
                  </a:cubicBezTo>
                  <a:lnTo>
                    <a:pt x="2005" y="341"/>
                  </a:lnTo>
                  <a:cubicBezTo>
                    <a:pt x="2003" y="340"/>
                    <a:pt x="2003" y="338"/>
                    <a:pt x="2005" y="337"/>
                  </a:cubicBezTo>
                  <a:cubicBezTo>
                    <a:pt x="2006" y="335"/>
                    <a:pt x="2008" y="335"/>
                    <a:pt x="2009" y="337"/>
                  </a:cubicBezTo>
                  <a:close/>
                  <a:moveTo>
                    <a:pt x="2017" y="346"/>
                  </a:moveTo>
                  <a:lnTo>
                    <a:pt x="2017" y="346"/>
                  </a:lnTo>
                  <a:cubicBezTo>
                    <a:pt x="2018" y="347"/>
                    <a:pt x="2018" y="349"/>
                    <a:pt x="2017" y="351"/>
                  </a:cubicBezTo>
                  <a:cubicBezTo>
                    <a:pt x="2016" y="352"/>
                    <a:pt x="2014" y="352"/>
                    <a:pt x="2013" y="351"/>
                  </a:cubicBezTo>
                  <a:lnTo>
                    <a:pt x="2013" y="351"/>
                  </a:lnTo>
                  <a:cubicBezTo>
                    <a:pt x="2012" y="349"/>
                    <a:pt x="2012" y="347"/>
                    <a:pt x="2013" y="346"/>
                  </a:cubicBezTo>
                  <a:cubicBezTo>
                    <a:pt x="2014" y="345"/>
                    <a:pt x="2016" y="345"/>
                    <a:pt x="2017" y="346"/>
                  </a:cubicBezTo>
                  <a:close/>
                  <a:moveTo>
                    <a:pt x="2025" y="357"/>
                  </a:moveTo>
                  <a:lnTo>
                    <a:pt x="2025" y="357"/>
                  </a:lnTo>
                  <a:cubicBezTo>
                    <a:pt x="2026" y="359"/>
                    <a:pt x="2025" y="361"/>
                    <a:pt x="2024" y="361"/>
                  </a:cubicBezTo>
                  <a:cubicBezTo>
                    <a:pt x="2022" y="362"/>
                    <a:pt x="2020" y="361"/>
                    <a:pt x="2020" y="360"/>
                  </a:cubicBezTo>
                  <a:lnTo>
                    <a:pt x="2020" y="360"/>
                  </a:lnTo>
                  <a:cubicBezTo>
                    <a:pt x="2019" y="358"/>
                    <a:pt x="2019" y="356"/>
                    <a:pt x="2021" y="356"/>
                  </a:cubicBezTo>
                  <a:cubicBezTo>
                    <a:pt x="2023" y="355"/>
                    <a:pt x="2024" y="356"/>
                    <a:pt x="2025" y="357"/>
                  </a:cubicBezTo>
                  <a:close/>
                  <a:moveTo>
                    <a:pt x="2033" y="367"/>
                  </a:moveTo>
                  <a:lnTo>
                    <a:pt x="2033" y="367"/>
                  </a:lnTo>
                  <a:cubicBezTo>
                    <a:pt x="2033" y="369"/>
                    <a:pt x="2033" y="371"/>
                    <a:pt x="2031" y="371"/>
                  </a:cubicBezTo>
                  <a:cubicBezTo>
                    <a:pt x="2030" y="372"/>
                    <a:pt x="2028" y="372"/>
                    <a:pt x="2027" y="370"/>
                  </a:cubicBezTo>
                  <a:lnTo>
                    <a:pt x="2027" y="370"/>
                  </a:lnTo>
                  <a:cubicBezTo>
                    <a:pt x="2026" y="368"/>
                    <a:pt x="2027" y="367"/>
                    <a:pt x="2028" y="366"/>
                  </a:cubicBezTo>
                  <a:cubicBezTo>
                    <a:pt x="2030" y="365"/>
                    <a:pt x="2032" y="366"/>
                    <a:pt x="2033" y="367"/>
                  </a:cubicBezTo>
                  <a:close/>
                  <a:moveTo>
                    <a:pt x="2040" y="378"/>
                  </a:moveTo>
                  <a:lnTo>
                    <a:pt x="2040" y="378"/>
                  </a:lnTo>
                  <a:cubicBezTo>
                    <a:pt x="2040" y="379"/>
                    <a:pt x="2040" y="381"/>
                    <a:pt x="2038" y="382"/>
                  </a:cubicBezTo>
                  <a:cubicBezTo>
                    <a:pt x="2037" y="382"/>
                    <a:pt x="2035" y="382"/>
                    <a:pt x="2034" y="380"/>
                  </a:cubicBezTo>
                  <a:lnTo>
                    <a:pt x="2034" y="380"/>
                  </a:lnTo>
                  <a:cubicBezTo>
                    <a:pt x="2033" y="379"/>
                    <a:pt x="2034" y="377"/>
                    <a:pt x="2035" y="376"/>
                  </a:cubicBezTo>
                  <a:cubicBezTo>
                    <a:pt x="2037" y="375"/>
                    <a:pt x="2039" y="376"/>
                    <a:pt x="2040" y="378"/>
                  </a:cubicBezTo>
                  <a:close/>
                  <a:moveTo>
                    <a:pt x="2046" y="388"/>
                  </a:moveTo>
                  <a:lnTo>
                    <a:pt x="2046" y="388"/>
                  </a:lnTo>
                  <a:cubicBezTo>
                    <a:pt x="2047" y="390"/>
                    <a:pt x="2046" y="392"/>
                    <a:pt x="2045" y="392"/>
                  </a:cubicBezTo>
                  <a:cubicBezTo>
                    <a:pt x="2043" y="393"/>
                    <a:pt x="2042" y="392"/>
                    <a:pt x="2041" y="391"/>
                  </a:cubicBezTo>
                  <a:lnTo>
                    <a:pt x="2041" y="391"/>
                  </a:lnTo>
                  <a:cubicBezTo>
                    <a:pt x="2040" y="389"/>
                    <a:pt x="2041" y="387"/>
                    <a:pt x="2042" y="387"/>
                  </a:cubicBezTo>
                  <a:cubicBezTo>
                    <a:pt x="2044" y="386"/>
                    <a:pt x="2046" y="387"/>
                    <a:pt x="2046" y="388"/>
                  </a:cubicBezTo>
                  <a:close/>
                  <a:moveTo>
                    <a:pt x="2053" y="399"/>
                  </a:moveTo>
                  <a:lnTo>
                    <a:pt x="2053" y="399"/>
                  </a:lnTo>
                  <a:cubicBezTo>
                    <a:pt x="2054" y="400"/>
                    <a:pt x="2053" y="402"/>
                    <a:pt x="2052" y="403"/>
                  </a:cubicBezTo>
                  <a:cubicBezTo>
                    <a:pt x="2050" y="404"/>
                    <a:pt x="2048" y="403"/>
                    <a:pt x="2047" y="401"/>
                  </a:cubicBezTo>
                  <a:lnTo>
                    <a:pt x="2047" y="401"/>
                  </a:lnTo>
                  <a:cubicBezTo>
                    <a:pt x="2047" y="400"/>
                    <a:pt x="2047" y="398"/>
                    <a:pt x="2049" y="397"/>
                  </a:cubicBezTo>
                  <a:cubicBezTo>
                    <a:pt x="2050" y="397"/>
                    <a:pt x="2052" y="397"/>
                    <a:pt x="2053" y="399"/>
                  </a:cubicBezTo>
                  <a:close/>
                  <a:moveTo>
                    <a:pt x="2059" y="410"/>
                  </a:moveTo>
                  <a:lnTo>
                    <a:pt x="2059" y="410"/>
                  </a:lnTo>
                  <a:cubicBezTo>
                    <a:pt x="2060" y="411"/>
                    <a:pt x="2059" y="413"/>
                    <a:pt x="2057" y="414"/>
                  </a:cubicBezTo>
                  <a:cubicBezTo>
                    <a:pt x="2056" y="415"/>
                    <a:pt x="2054" y="414"/>
                    <a:pt x="2053" y="413"/>
                  </a:cubicBezTo>
                  <a:lnTo>
                    <a:pt x="2053" y="413"/>
                  </a:lnTo>
                  <a:cubicBezTo>
                    <a:pt x="2052" y="411"/>
                    <a:pt x="2053" y="409"/>
                    <a:pt x="2055" y="408"/>
                  </a:cubicBezTo>
                  <a:cubicBezTo>
                    <a:pt x="2056" y="408"/>
                    <a:pt x="2058" y="408"/>
                    <a:pt x="2059" y="410"/>
                  </a:cubicBezTo>
                  <a:close/>
                  <a:moveTo>
                    <a:pt x="2065" y="421"/>
                  </a:moveTo>
                  <a:lnTo>
                    <a:pt x="2065" y="421"/>
                  </a:lnTo>
                  <a:cubicBezTo>
                    <a:pt x="2065" y="422"/>
                    <a:pt x="2065" y="424"/>
                    <a:pt x="2063" y="425"/>
                  </a:cubicBezTo>
                  <a:cubicBezTo>
                    <a:pt x="2062" y="426"/>
                    <a:pt x="2060" y="425"/>
                    <a:pt x="2059" y="424"/>
                  </a:cubicBezTo>
                  <a:lnTo>
                    <a:pt x="2059" y="424"/>
                  </a:lnTo>
                  <a:cubicBezTo>
                    <a:pt x="2058" y="422"/>
                    <a:pt x="2059" y="420"/>
                    <a:pt x="2060" y="419"/>
                  </a:cubicBezTo>
                  <a:cubicBezTo>
                    <a:pt x="2062" y="419"/>
                    <a:pt x="2064" y="419"/>
                    <a:pt x="2065" y="421"/>
                  </a:cubicBezTo>
                  <a:close/>
                  <a:moveTo>
                    <a:pt x="2070" y="432"/>
                  </a:moveTo>
                  <a:lnTo>
                    <a:pt x="2070" y="432"/>
                  </a:lnTo>
                  <a:cubicBezTo>
                    <a:pt x="2071" y="434"/>
                    <a:pt x="2070" y="436"/>
                    <a:pt x="2068" y="436"/>
                  </a:cubicBezTo>
                  <a:cubicBezTo>
                    <a:pt x="2067" y="437"/>
                    <a:pt x="2065" y="437"/>
                    <a:pt x="2064" y="435"/>
                  </a:cubicBezTo>
                  <a:lnTo>
                    <a:pt x="2064" y="435"/>
                  </a:lnTo>
                  <a:cubicBezTo>
                    <a:pt x="2063" y="433"/>
                    <a:pt x="2064" y="432"/>
                    <a:pt x="2066" y="431"/>
                  </a:cubicBezTo>
                  <a:cubicBezTo>
                    <a:pt x="2067" y="430"/>
                    <a:pt x="2069" y="431"/>
                    <a:pt x="2070" y="432"/>
                  </a:cubicBezTo>
                  <a:close/>
                  <a:moveTo>
                    <a:pt x="2075" y="444"/>
                  </a:moveTo>
                  <a:lnTo>
                    <a:pt x="2075" y="444"/>
                  </a:lnTo>
                  <a:cubicBezTo>
                    <a:pt x="2076" y="445"/>
                    <a:pt x="2075" y="447"/>
                    <a:pt x="2073" y="448"/>
                  </a:cubicBezTo>
                  <a:cubicBezTo>
                    <a:pt x="2072" y="449"/>
                    <a:pt x="2070" y="448"/>
                    <a:pt x="2069" y="446"/>
                  </a:cubicBezTo>
                  <a:lnTo>
                    <a:pt x="2069" y="446"/>
                  </a:lnTo>
                  <a:cubicBezTo>
                    <a:pt x="2068" y="445"/>
                    <a:pt x="2069" y="443"/>
                    <a:pt x="2071" y="442"/>
                  </a:cubicBezTo>
                  <a:cubicBezTo>
                    <a:pt x="2072" y="442"/>
                    <a:pt x="2074" y="442"/>
                    <a:pt x="2075" y="444"/>
                  </a:cubicBezTo>
                  <a:close/>
                  <a:moveTo>
                    <a:pt x="2080" y="457"/>
                  </a:moveTo>
                  <a:lnTo>
                    <a:pt x="2080" y="457"/>
                  </a:lnTo>
                  <a:cubicBezTo>
                    <a:pt x="2080" y="458"/>
                    <a:pt x="2078" y="460"/>
                    <a:pt x="2076" y="460"/>
                  </a:cubicBezTo>
                  <a:cubicBezTo>
                    <a:pt x="2075" y="460"/>
                    <a:pt x="2073" y="458"/>
                    <a:pt x="2073" y="457"/>
                  </a:cubicBezTo>
                  <a:lnTo>
                    <a:pt x="2073" y="457"/>
                  </a:lnTo>
                  <a:cubicBezTo>
                    <a:pt x="2073" y="455"/>
                    <a:pt x="2075" y="454"/>
                    <a:pt x="2076" y="454"/>
                  </a:cubicBezTo>
                  <a:cubicBezTo>
                    <a:pt x="2078" y="454"/>
                    <a:pt x="2080" y="455"/>
                    <a:pt x="2080" y="457"/>
                  </a:cubicBezTo>
                  <a:close/>
                  <a:moveTo>
                    <a:pt x="2083" y="469"/>
                  </a:moveTo>
                  <a:lnTo>
                    <a:pt x="2083" y="469"/>
                  </a:lnTo>
                  <a:cubicBezTo>
                    <a:pt x="2083" y="470"/>
                    <a:pt x="2082" y="472"/>
                    <a:pt x="2080" y="472"/>
                  </a:cubicBezTo>
                  <a:cubicBezTo>
                    <a:pt x="2079" y="472"/>
                    <a:pt x="2077" y="470"/>
                    <a:pt x="2077" y="469"/>
                  </a:cubicBezTo>
                  <a:lnTo>
                    <a:pt x="2077" y="469"/>
                  </a:lnTo>
                  <a:cubicBezTo>
                    <a:pt x="2077" y="467"/>
                    <a:pt x="2079" y="465"/>
                    <a:pt x="2080" y="465"/>
                  </a:cubicBezTo>
                  <a:cubicBezTo>
                    <a:pt x="2082" y="465"/>
                    <a:pt x="2083" y="467"/>
                    <a:pt x="2083" y="469"/>
                  </a:cubicBezTo>
                  <a:close/>
                  <a:moveTo>
                    <a:pt x="2087" y="481"/>
                  </a:moveTo>
                  <a:lnTo>
                    <a:pt x="2087" y="481"/>
                  </a:lnTo>
                  <a:cubicBezTo>
                    <a:pt x="2087" y="482"/>
                    <a:pt x="2086" y="484"/>
                    <a:pt x="2084" y="484"/>
                  </a:cubicBezTo>
                  <a:cubicBezTo>
                    <a:pt x="2082" y="484"/>
                    <a:pt x="2081" y="482"/>
                    <a:pt x="2081" y="481"/>
                  </a:cubicBezTo>
                  <a:lnTo>
                    <a:pt x="2081" y="481"/>
                  </a:lnTo>
                  <a:cubicBezTo>
                    <a:pt x="2081" y="479"/>
                    <a:pt x="2082" y="477"/>
                    <a:pt x="2084" y="477"/>
                  </a:cubicBezTo>
                  <a:cubicBezTo>
                    <a:pt x="2086" y="477"/>
                    <a:pt x="2087" y="479"/>
                    <a:pt x="2087" y="481"/>
                  </a:cubicBezTo>
                  <a:close/>
                  <a:moveTo>
                    <a:pt x="2090" y="493"/>
                  </a:moveTo>
                  <a:lnTo>
                    <a:pt x="2090" y="493"/>
                  </a:lnTo>
                  <a:cubicBezTo>
                    <a:pt x="2090" y="494"/>
                    <a:pt x="2089" y="496"/>
                    <a:pt x="2087" y="496"/>
                  </a:cubicBezTo>
                  <a:cubicBezTo>
                    <a:pt x="2085" y="496"/>
                    <a:pt x="2084" y="494"/>
                    <a:pt x="2084" y="493"/>
                  </a:cubicBezTo>
                  <a:lnTo>
                    <a:pt x="2084" y="493"/>
                  </a:lnTo>
                  <a:cubicBezTo>
                    <a:pt x="2084" y="491"/>
                    <a:pt x="2085" y="490"/>
                    <a:pt x="2087" y="490"/>
                  </a:cubicBezTo>
                  <a:cubicBezTo>
                    <a:pt x="2089" y="490"/>
                    <a:pt x="2090" y="491"/>
                    <a:pt x="2090" y="493"/>
                  </a:cubicBezTo>
                  <a:close/>
                  <a:moveTo>
                    <a:pt x="2093" y="505"/>
                  </a:moveTo>
                  <a:lnTo>
                    <a:pt x="2093" y="505"/>
                  </a:lnTo>
                  <a:cubicBezTo>
                    <a:pt x="2093" y="507"/>
                    <a:pt x="2091" y="508"/>
                    <a:pt x="2090" y="508"/>
                  </a:cubicBezTo>
                  <a:cubicBezTo>
                    <a:pt x="2088" y="508"/>
                    <a:pt x="2087" y="507"/>
                    <a:pt x="2087" y="505"/>
                  </a:cubicBezTo>
                  <a:lnTo>
                    <a:pt x="2087" y="505"/>
                  </a:lnTo>
                  <a:cubicBezTo>
                    <a:pt x="2087" y="503"/>
                    <a:pt x="2088" y="502"/>
                    <a:pt x="2090" y="502"/>
                  </a:cubicBezTo>
                  <a:cubicBezTo>
                    <a:pt x="2091" y="502"/>
                    <a:pt x="2093" y="503"/>
                    <a:pt x="2093" y="505"/>
                  </a:cubicBezTo>
                  <a:close/>
                  <a:moveTo>
                    <a:pt x="2095" y="517"/>
                  </a:moveTo>
                  <a:lnTo>
                    <a:pt x="2095" y="517"/>
                  </a:lnTo>
                  <a:cubicBezTo>
                    <a:pt x="2095" y="519"/>
                    <a:pt x="2093" y="520"/>
                    <a:pt x="2092" y="520"/>
                  </a:cubicBezTo>
                  <a:cubicBezTo>
                    <a:pt x="2090" y="520"/>
                    <a:pt x="2088" y="519"/>
                    <a:pt x="2088" y="517"/>
                  </a:cubicBezTo>
                  <a:lnTo>
                    <a:pt x="2088" y="517"/>
                  </a:lnTo>
                  <a:cubicBezTo>
                    <a:pt x="2088" y="516"/>
                    <a:pt x="2090" y="514"/>
                    <a:pt x="2092" y="514"/>
                  </a:cubicBezTo>
                  <a:cubicBezTo>
                    <a:pt x="2093" y="514"/>
                    <a:pt x="2095" y="516"/>
                    <a:pt x="2095" y="517"/>
                  </a:cubicBezTo>
                  <a:close/>
                  <a:moveTo>
                    <a:pt x="2096" y="530"/>
                  </a:moveTo>
                  <a:lnTo>
                    <a:pt x="2096" y="530"/>
                  </a:lnTo>
                  <a:cubicBezTo>
                    <a:pt x="2096" y="531"/>
                    <a:pt x="2095" y="533"/>
                    <a:pt x="2093" y="533"/>
                  </a:cubicBezTo>
                  <a:cubicBezTo>
                    <a:pt x="2091" y="533"/>
                    <a:pt x="2090" y="531"/>
                    <a:pt x="2090" y="530"/>
                  </a:cubicBezTo>
                  <a:lnTo>
                    <a:pt x="2090" y="530"/>
                  </a:lnTo>
                  <a:cubicBezTo>
                    <a:pt x="2090" y="528"/>
                    <a:pt x="2091" y="527"/>
                    <a:pt x="2093" y="527"/>
                  </a:cubicBezTo>
                  <a:cubicBezTo>
                    <a:pt x="2095" y="527"/>
                    <a:pt x="2096" y="528"/>
                    <a:pt x="2096" y="530"/>
                  </a:cubicBezTo>
                  <a:close/>
                  <a:moveTo>
                    <a:pt x="2097" y="542"/>
                  </a:moveTo>
                  <a:lnTo>
                    <a:pt x="2097" y="542"/>
                  </a:lnTo>
                  <a:cubicBezTo>
                    <a:pt x="2097" y="544"/>
                    <a:pt x="2096" y="545"/>
                    <a:pt x="2094" y="545"/>
                  </a:cubicBezTo>
                  <a:cubicBezTo>
                    <a:pt x="2092" y="545"/>
                    <a:pt x="2091" y="544"/>
                    <a:pt x="2091" y="542"/>
                  </a:cubicBezTo>
                  <a:lnTo>
                    <a:pt x="2091" y="542"/>
                  </a:lnTo>
                  <a:cubicBezTo>
                    <a:pt x="2091" y="540"/>
                    <a:pt x="2092" y="539"/>
                    <a:pt x="2094" y="539"/>
                  </a:cubicBezTo>
                  <a:cubicBezTo>
                    <a:pt x="2096" y="539"/>
                    <a:pt x="2097" y="540"/>
                    <a:pt x="2097" y="542"/>
                  </a:cubicBezTo>
                  <a:close/>
                  <a:moveTo>
                    <a:pt x="2098" y="555"/>
                  </a:moveTo>
                  <a:lnTo>
                    <a:pt x="2098" y="555"/>
                  </a:lnTo>
                  <a:cubicBezTo>
                    <a:pt x="2098" y="556"/>
                    <a:pt x="2096" y="558"/>
                    <a:pt x="2095" y="558"/>
                  </a:cubicBezTo>
                  <a:cubicBezTo>
                    <a:pt x="2093" y="558"/>
                    <a:pt x="2091" y="556"/>
                    <a:pt x="2091" y="555"/>
                  </a:cubicBezTo>
                  <a:lnTo>
                    <a:pt x="2091" y="555"/>
                  </a:lnTo>
                  <a:cubicBezTo>
                    <a:pt x="2091" y="553"/>
                    <a:pt x="2093" y="551"/>
                    <a:pt x="2095" y="551"/>
                  </a:cubicBezTo>
                  <a:cubicBezTo>
                    <a:pt x="2096" y="551"/>
                    <a:pt x="2098" y="553"/>
                    <a:pt x="2098" y="555"/>
                  </a:cubicBezTo>
                  <a:close/>
                  <a:moveTo>
                    <a:pt x="2098" y="568"/>
                  </a:moveTo>
                  <a:lnTo>
                    <a:pt x="2098" y="568"/>
                  </a:lnTo>
                  <a:cubicBezTo>
                    <a:pt x="2097" y="570"/>
                    <a:pt x="2095" y="571"/>
                    <a:pt x="2094" y="570"/>
                  </a:cubicBezTo>
                  <a:cubicBezTo>
                    <a:pt x="2092" y="570"/>
                    <a:pt x="2091" y="568"/>
                    <a:pt x="2092" y="566"/>
                  </a:cubicBezTo>
                  <a:lnTo>
                    <a:pt x="2092" y="566"/>
                  </a:lnTo>
                  <a:cubicBezTo>
                    <a:pt x="2092" y="564"/>
                    <a:pt x="2094" y="564"/>
                    <a:pt x="2096" y="564"/>
                  </a:cubicBezTo>
                  <a:cubicBezTo>
                    <a:pt x="2097" y="565"/>
                    <a:pt x="2098" y="566"/>
                    <a:pt x="2098" y="568"/>
                  </a:cubicBezTo>
                  <a:close/>
                  <a:moveTo>
                    <a:pt x="2097" y="581"/>
                  </a:moveTo>
                  <a:lnTo>
                    <a:pt x="2097" y="581"/>
                  </a:lnTo>
                  <a:cubicBezTo>
                    <a:pt x="2096" y="582"/>
                    <a:pt x="2094" y="583"/>
                    <a:pt x="2093" y="583"/>
                  </a:cubicBezTo>
                  <a:cubicBezTo>
                    <a:pt x="2091" y="582"/>
                    <a:pt x="2090" y="580"/>
                    <a:pt x="2091" y="579"/>
                  </a:cubicBezTo>
                  <a:lnTo>
                    <a:pt x="2091" y="579"/>
                  </a:lnTo>
                  <a:cubicBezTo>
                    <a:pt x="2091" y="577"/>
                    <a:pt x="2093" y="576"/>
                    <a:pt x="2095" y="577"/>
                  </a:cubicBezTo>
                  <a:cubicBezTo>
                    <a:pt x="2096" y="577"/>
                    <a:pt x="2097" y="579"/>
                    <a:pt x="2097" y="581"/>
                  </a:cubicBezTo>
                  <a:close/>
                  <a:moveTo>
                    <a:pt x="2096" y="593"/>
                  </a:moveTo>
                  <a:lnTo>
                    <a:pt x="2096" y="593"/>
                  </a:lnTo>
                  <a:cubicBezTo>
                    <a:pt x="2095" y="595"/>
                    <a:pt x="2094" y="596"/>
                    <a:pt x="2092" y="595"/>
                  </a:cubicBezTo>
                  <a:cubicBezTo>
                    <a:pt x="2090" y="594"/>
                    <a:pt x="2089" y="593"/>
                    <a:pt x="2090" y="591"/>
                  </a:cubicBezTo>
                  <a:lnTo>
                    <a:pt x="2090" y="591"/>
                  </a:lnTo>
                  <a:cubicBezTo>
                    <a:pt x="2090" y="589"/>
                    <a:pt x="2092" y="589"/>
                    <a:pt x="2094" y="589"/>
                  </a:cubicBezTo>
                  <a:cubicBezTo>
                    <a:pt x="2095" y="590"/>
                    <a:pt x="2096" y="591"/>
                    <a:pt x="2096" y="593"/>
                  </a:cubicBezTo>
                  <a:close/>
                  <a:moveTo>
                    <a:pt x="2094" y="605"/>
                  </a:moveTo>
                  <a:lnTo>
                    <a:pt x="2094" y="605"/>
                  </a:lnTo>
                  <a:cubicBezTo>
                    <a:pt x="2093" y="607"/>
                    <a:pt x="2092" y="608"/>
                    <a:pt x="2090" y="607"/>
                  </a:cubicBezTo>
                  <a:cubicBezTo>
                    <a:pt x="2088" y="607"/>
                    <a:pt x="2087" y="605"/>
                    <a:pt x="2088" y="603"/>
                  </a:cubicBezTo>
                  <a:lnTo>
                    <a:pt x="2088" y="603"/>
                  </a:lnTo>
                  <a:cubicBezTo>
                    <a:pt x="2088" y="602"/>
                    <a:pt x="2090" y="601"/>
                    <a:pt x="2092" y="601"/>
                  </a:cubicBezTo>
                  <a:cubicBezTo>
                    <a:pt x="2094" y="602"/>
                    <a:pt x="2094" y="604"/>
                    <a:pt x="2094" y="605"/>
                  </a:cubicBezTo>
                  <a:close/>
                  <a:moveTo>
                    <a:pt x="2092" y="618"/>
                  </a:moveTo>
                  <a:lnTo>
                    <a:pt x="2092" y="618"/>
                  </a:lnTo>
                  <a:cubicBezTo>
                    <a:pt x="2091" y="619"/>
                    <a:pt x="2090" y="620"/>
                    <a:pt x="2088" y="620"/>
                  </a:cubicBezTo>
                  <a:cubicBezTo>
                    <a:pt x="2086" y="619"/>
                    <a:pt x="2085" y="617"/>
                    <a:pt x="2086" y="616"/>
                  </a:cubicBezTo>
                  <a:lnTo>
                    <a:pt x="2086" y="616"/>
                  </a:lnTo>
                  <a:cubicBezTo>
                    <a:pt x="2087" y="614"/>
                    <a:pt x="2088" y="613"/>
                    <a:pt x="2090" y="614"/>
                  </a:cubicBezTo>
                  <a:cubicBezTo>
                    <a:pt x="2092" y="614"/>
                    <a:pt x="2092" y="616"/>
                    <a:pt x="2092" y="618"/>
                  </a:cubicBezTo>
                  <a:close/>
                  <a:moveTo>
                    <a:pt x="2089" y="630"/>
                  </a:moveTo>
                  <a:lnTo>
                    <a:pt x="2089" y="630"/>
                  </a:lnTo>
                  <a:cubicBezTo>
                    <a:pt x="2088" y="632"/>
                    <a:pt x="2087" y="632"/>
                    <a:pt x="2085" y="632"/>
                  </a:cubicBezTo>
                  <a:cubicBezTo>
                    <a:pt x="2083" y="631"/>
                    <a:pt x="2082" y="630"/>
                    <a:pt x="2083" y="628"/>
                  </a:cubicBezTo>
                  <a:lnTo>
                    <a:pt x="2083" y="628"/>
                  </a:lnTo>
                  <a:cubicBezTo>
                    <a:pt x="2084" y="626"/>
                    <a:pt x="2085" y="625"/>
                    <a:pt x="2087" y="626"/>
                  </a:cubicBezTo>
                  <a:cubicBezTo>
                    <a:pt x="2089" y="626"/>
                    <a:pt x="2090" y="628"/>
                    <a:pt x="2089" y="630"/>
                  </a:cubicBezTo>
                  <a:close/>
                  <a:moveTo>
                    <a:pt x="2086" y="642"/>
                  </a:moveTo>
                  <a:lnTo>
                    <a:pt x="2086" y="642"/>
                  </a:lnTo>
                  <a:cubicBezTo>
                    <a:pt x="2085" y="644"/>
                    <a:pt x="2084" y="645"/>
                    <a:pt x="2082" y="644"/>
                  </a:cubicBezTo>
                  <a:cubicBezTo>
                    <a:pt x="2080" y="643"/>
                    <a:pt x="2079" y="642"/>
                    <a:pt x="2080" y="640"/>
                  </a:cubicBezTo>
                  <a:lnTo>
                    <a:pt x="2080" y="640"/>
                  </a:lnTo>
                  <a:cubicBezTo>
                    <a:pt x="2080" y="638"/>
                    <a:pt x="2082" y="638"/>
                    <a:pt x="2084" y="638"/>
                  </a:cubicBezTo>
                  <a:cubicBezTo>
                    <a:pt x="2086" y="639"/>
                    <a:pt x="2086" y="640"/>
                    <a:pt x="2086" y="642"/>
                  </a:cubicBezTo>
                  <a:close/>
                  <a:moveTo>
                    <a:pt x="2082" y="655"/>
                  </a:moveTo>
                  <a:lnTo>
                    <a:pt x="2082" y="655"/>
                  </a:lnTo>
                  <a:cubicBezTo>
                    <a:pt x="2081" y="656"/>
                    <a:pt x="2079" y="656"/>
                    <a:pt x="2077" y="656"/>
                  </a:cubicBezTo>
                  <a:cubicBezTo>
                    <a:pt x="2076" y="655"/>
                    <a:pt x="2076" y="653"/>
                    <a:pt x="2076" y="651"/>
                  </a:cubicBezTo>
                  <a:lnTo>
                    <a:pt x="2076" y="651"/>
                  </a:lnTo>
                  <a:cubicBezTo>
                    <a:pt x="2077" y="650"/>
                    <a:pt x="2079" y="649"/>
                    <a:pt x="2081" y="650"/>
                  </a:cubicBezTo>
                  <a:cubicBezTo>
                    <a:pt x="2082" y="651"/>
                    <a:pt x="2083" y="653"/>
                    <a:pt x="2082" y="655"/>
                  </a:cubicBezTo>
                  <a:close/>
                  <a:moveTo>
                    <a:pt x="2077" y="666"/>
                  </a:moveTo>
                  <a:lnTo>
                    <a:pt x="2077" y="666"/>
                  </a:lnTo>
                  <a:cubicBezTo>
                    <a:pt x="2077" y="668"/>
                    <a:pt x="2075" y="668"/>
                    <a:pt x="2073" y="667"/>
                  </a:cubicBezTo>
                  <a:cubicBezTo>
                    <a:pt x="2072" y="666"/>
                    <a:pt x="2071" y="664"/>
                    <a:pt x="2072" y="663"/>
                  </a:cubicBezTo>
                  <a:lnTo>
                    <a:pt x="2072" y="663"/>
                  </a:lnTo>
                  <a:cubicBezTo>
                    <a:pt x="2073" y="662"/>
                    <a:pt x="2075" y="661"/>
                    <a:pt x="2077" y="662"/>
                  </a:cubicBezTo>
                  <a:cubicBezTo>
                    <a:pt x="2078" y="663"/>
                    <a:pt x="2078" y="665"/>
                    <a:pt x="2077" y="666"/>
                  </a:cubicBezTo>
                  <a:close/>
                  <a:moveTo>
                    <a:pt x="2073" y="679"/>
                  </a:moveTo>
                  <a:lnTo>
                    <a:pt x="2073" y="679"/>
                  </a:lnTo>
                  <a:cubicBezTo>
                    <a:pt x="2071" y="680"/>
                    <a:pt x="2069" y="680"/>
                    <a:pt x="2068" y="679"/>
                  </a:cubicBezTo>
                  <a:cubicBezTo>
                    <a:pt x="2067" y="677"/>
                    <a:pt x="2067" y="675"/>
                    <a:pt x="2068" y="674"/>
                  </a:cubicBezTo>
                  <a:lnTo>
                    <a:pt x="2068" y="674"/>
                  </a:lnTo>
                  <a:cubicBezTo>
                    <a:pt x="2069" y="673"/>
                    <a:pt x="2071" y="673"/>
                    <a:pt x="2073" y="674"/>
                  </a:cubicBezTo>
                  <a:cubicBezTo>
                    <a:pt x="2074" y="675"/>
                    <a:pt x="2074" y="677"/>
                    <a:pt x="2073" y="679"/>
                  </a:cubicBezTo>
                  <a:close/>
                  <a:moveTo>
                    <a:pt x="2067" y="690"/>
                  </a:moveTo>
                  <a:lnTo>
                    <a:pt x="2067" y="690"/>
                  </a:lnTo>
                  <a:cubicBezTo>
                    <a:pt x="2066" y="691"/>
                    <a:pt x="2064" y="691"/>
                    <a:pt x="2063" y="690"/>
                  </a:cubicBezTo>
                  <a:cubicBezTo>
                    <a:pt x="2062" y="689"/>
                    <a:pt x="2062" y="687"/>
                    <a:pt x="2063" y="686"/>
                  </a:cubicBezTo>
                  <a:lnTo>
                    <a:pt x="2063" y="686"/>
                  </a:lnTo>
                  <a:cubicBezTo>
                    <a:pt x="2064" y="684"/>
                    <a:pt x="2066" y="684"/>
                    <a:pt x="2067" y="686"/>
                  </a:cubicBezTo>
                  <a:cubicBezTo>
                    <a:pt x="2069" y="687"/>
                    <a:pt x="2069" y="689"/>
                    <a:pt x="2067" y="690"/>
                  </a:cubicBezTo>
                  <a:close/>
                  <a:moveTo>
                    <a:pt x="2062" y="701"/>
                  </a:moveTo>
                  <a:lnTo>
                    <a:pt x="2062" y="701"/>
                  </a:lnTo>
                  <a:cubicBezTo>
                    <a:pt x="2061" y="703"/>
                    <a:pt x="2059" y="703"/>
                    <a:pt x="2058" y="701"/>
                  </a:cubicBezTo>
                  <a:cubicBezTo>
                    <a:pt x="2056" y="700"/>
                    <a:pt x="2056" y="698"/>
                    <a:pt x="2058" y="697"/>
                  </a:cubicBezTo>
                  <a:lnTo>
                    <a:pt x="2058" y="697"/>
                  </a:lnTo>
                  <a:cubicBezTo>
                    <a:pt x="2059" y="696"/>
                    <a:pt x="2061" y="696"/>
                    <a:pt x="2062" y="697"/>
                  </a:cubicBezTo>
                  <a:cubicBezTo>
                    <a:pt x="2063" y="698"/>
                    <a:pt x="2063" y="700"/>
                    <a:pt x="2062" y="701"/>
                  </a:cubicBezTo>
                  <a:close/>
                  <a:moveTo>
                    <a:pt x="2056" y="712"/>
                  </a:moveTo>
                  <a:lnTo>
                    <a:pt x="2056" y="712"/>
                  </a:lnTo>
                  <a:cubicBezTo>
                    <a:pt x="2055" y="713"/>
                    <a:pt x="2053" y="713"/>
                    <a:pt x="2052" y="712"/>
                  </a:cubicBezTo>
                  <a:cubicBezTo>
                    <a:pt x="2050" y="711"/>
                    <a:pt x="2050" y="709"/>
                    <a:pt x="2052" y="708"/>
                  </a:cubicBezTo>
                  <a:lnTo>
                    <a:pt x="2052" y="708"/>
                  </a:lnTo>
                  <a:cubicBezTo>
                    <a:pt x="2053" y="707"/>
                    <a:pt x="2055" y="707"/>
                    <a:pt x="2056" y="708"/>
                  </a:cubicBezTo>
                  <a:cubicBezTo>
                    <a:pt x="2057" y="709"/>
                    <a:pt x="2057" y="711"/>
                    <a:pt x="2056" y="712"/>
                  </a:cubicBezTo>
                  <a:close/>
                  <a:moveTo>
                    <a:pt x="2050" y="723"/>
                  </a:moveTo>
                  <a:lnTo>
                    <a:pt x="2050" y="723"/>
                  </a:lnTo>
                  <a:cubicBezTo>
                    <a:pt x="2049" y="724"/>
                    <a:pt x="2047" y="724"/>
                    <a:pt x="2045" y="723"/>
                  </a:cubicBezTo>
                  <a:cubicBezTo>
                    <a:pt x="2044" y="722"/>
                    <a:pt x="2044" y="720"/>
                    <a:pt x="2045" y="719"/>
                  </a:cubicBezTo>
                  <a:lnTo>
                    <a:pt x="2045" y="719"/>
                  </a:lnTo>
                  <a:cubicBezTo>
                    <a:pt x="2047" y="717"/>
                    <a:pt x="2049" y="717"/>
                    <a:pt x="2050" y="719"/>
                  </a:cubicBezTo>
                  <a:cubicBezTo>
                    <a:pt x="2051" y="720"/>
                    <a:pt x="2051" y="722"/>
                    <a:pt x="2050" y="723"/>
                  </a:cubicBezTo>
                  <a:close/>
                  <a:moveTo>
                    <a:pt x="2043" y="734"/>
                  </a:moveTo>
                  <a:lnTo>
                    <a:pt x="2043" y="734"/>
                  </a:lnTo>
                  <a:cubicBezTo>
                    <a:pt x="2042" y="735"/>
                    <a:pt x="2040" y="735"/>
                    <a:pt x="2039" y="734"/>
                  </a:cubicBezTo>
                  <a:cubicBezTo>
                    <a:pt x="2038" y="732"/>
                    <a:pt x="2038" y="730"/>
                    <a:pt x="2039" y="729"/>
                  </a:cubicBezTo>
                  <a:lnTo>
                    <a:pt x="2039" y="729"/>
                  </a:lnTo>
                  <a:cubicBezTo>
                    <a:pt x="2040" y="728"/>
                    <a:pt x="2042" y="728"/>
                    <a:pt x="2043" y="729"/>
                  </a:cubicBezTo>
                  <a:cubicBezTo>
                    <a:pt x="2044" y="730"/>
                    <a:pt x="2044" y="732"/>
                    <a:pt x="2043" y="734"/>
                  </a:cubicBezTo>
                  <a:close/>
                  <a:moveTo>
                    <a:pt x="2036" y="744"/>
                  </a:moveTo>
                  <a:lnTo>
                    <a:pt x="2036" y="744"/>
                  </a:lnTo>
                  <a:cubicBezTo>
                    <a:pt x="2035" y="745"/>
                    <a:pt x="2033" y="745"/>
                    <a:pt x="2032" y="744"/>
                  </a:cubicBezTo>
                  <a:cubicBezTo>
                    <a:pt x="2031" y="743"/>
                    <a:pt x="2031" y="741"/>
                    <a:pt x="2032" y="740"/>
                  </a:cubicBezTo>
                  <a:lnTo>
                    <a:pt x="2032" y="740"/>
                  </a:lnTo>
                  <a:cubicBezTo>
                    <a:pt x="2033" y="738"/>
                    <a:pt x="2035" y="738"/>
                    <a:pt x="2036" y="740"/>
                  </a:cubicBezTo>
                  <a:cubicBezTo>
                    <a:pt x="2037" y="741"/>
                    <a:pt x="2037" y="743"/>
                    <a:pt x="2036" y="744"/>
                  </a:cubicBezTo>
                  <a:close/>
                  <a:moveTo>
                    <a:pt x="2029" y="754"/>
                  </a:moveTo>
                  <a:lnTo>
                    <a:pt x="2029" y="754"/>
                  </a:lnTo>
                  <a:cubicBezTo>
                    <a:pt x="2028" y="756"/>
                    <a:pt x="2026" y="756"/>
                    <a:pt x="2025" y="754"/>
                  </a:cubicBezTo>
                  <a:cubicBezTo>
                    <a:pt x="2023" y="753"/>
                    <a:pt x="2023" y="751"/>
                    <a:pt x="2025" y="750"/>
                  </a:cubicBezTo>
                  <a:lnTo>
                    <a:pt x="2025" y="750"/>
                  </a:lnTo>
                  <a:cubicBezTo>
                    <a:pt x="2026" y="749"/>
                    <a:pt x="2028" y="749"/>
                    <a:pt x="2029" y="750"/>
                  </a:cubicBezTo>
                  <a:cubicBezTo>
                    <a:pt x="2030" y="751"/>
                    <a:pt x="2030" y="753"/>
                    <a:pt x="2029" y="754"/>
                  </a:cubicBezTo>
                  <a:close/>
                  <a:moveTo>
                    <a:pt x="2021" y="764"/>
                  </a:moveTo>
                  <a:lnTo>
                    <a:pt x="2021" y="764"/>
                  </a:lnTo>
                  <a:cubicBezTo>
                    <a:pt x="2020" y="765"/>
                    <a:pt x="2018" y="765"/>
                    <a:pt x="2017" y="764"/>
                  </a:cubicBezTo>
                  <a:cubicBezTo>
                    <a:pt x="2016" y="763"/>
                    <a:pt x="2016" y="761"/>
                    <a:pt x="2017" y="760"/>
                  </a:cubicBezTo>
                  <a:lnTo>
                    <a:pt x="2017" y="760"/>
                  </a:lnTo>
                  <a:cubicBezTo>
                    <a:pt x="2018" y="759"/>
                    <a:pt x="2020" y="759"/>
                    <a:pt x="2021" y="760"/>
                  </a:cubicBezTo>
                  <a:cubicBezTo>
                    <a:pt x="2023" y="761"/>
                    <a:pt x="2023" y="763"/>
                    <a:pt x="2021" y="764"/>
                  </a:cubicBezTo>
                  <a:close/>
                  <a:moveTo>
                    <a:pt x="2014" y="774"/>
                  </a:moveTo>
                  <a:lnTo>
                    <a:pt x="2014" y="774"/>
                  </a:lnTo>
                  <a:cubicBezTo>
                    <a:pt x="2013" y="775"/>
                    <a:pt x="2011" y="775"/>
                    <a:pt x="2009" y="774"/>
                  </a:cubicBezTo>
                  <a:cubicBezTo>
                    <a:pt x="2008" y="773"/>
                    <a:pt x="2008" y="771"/>
                    <a:pt x="2009" y="770"/>
                  </a:cubicBezTo>
                  <a:lnTo>
                    <a:pt x="2009" y="770"/>
                  </a:lnTo>
                  <a:cubicBezTo>
                    <a:pt x="2011" y="768"/>
                    <a:pt x="2013" y="768"/>
                    <a:pt x="2014" y="770"/>
                  </a:cubicBezTo>
                  <a:cubicBezTo>
                    <a:pt x="2015" y="771"/>
                    <a:pt x="2015" y="773"/>
                    <a:pt x="2014" y="774"/>
                  </a:cubicBezTo>
                  <a:close/>
                  <a:moveTo>
                    <a:pt x="2005" y="784"/>
                  </a:moveTo>
                  <a:lnTo>
                    <a:pt x="2005" y="784"/>
                  </a:lnTo>
                  <a:cubicBezTo>
                    <a:pt x="2004" y="785"/>
                    <a:pt x="2002" y="784"/>
                    <a:pt x="2001" y="783"/>
                  </a:cubicBezTo>
                  <a:cubicBezTo>
                    <a:pt x="2000" y="782"/>
                    <a:pt x="2000" y="780"/>
                    <a:pt x="2002" y="779"/>
                  </a:cubicBezTo>
                  <a:lnTo>
                    <a:pt x="2002" y="779"/>
                  </a:lnTo>
                  <a:cubicBezTo>
                    <a:pt x="2003" y="778"/>
                    <a:pt x="2005" y="778"/>
                    <a:pt x="2006" y="780"/>
                  </a:cubicBezTo>
                  <a:cubicBezTo>
                    <a:pt x="2007" y="781"/>
                    <a:pt x="2007" y="783"/>
                    <a:pt x="2005" y="784"/>
                  </a:cubicBezTo>
                  <a:close/>
                  <a:moveTo>
                    <a:pt x="1997" y="793"/>
                  </a:moveTo>
                  <a:lnTo>
                    <a:pt x="1997" y="793"/>
                  </a:lnTo>
                  <a:cubicBezTo>
                    <a:pt x="1995" y="794"/>
                    <a:pt x="1993" y="794"/>
                    <a:pt x="1992" y="792"/>
                  </a:cubicBezTo>
                  <a:cubicBezTo>
                    <a:pt x="1992" y="791"/>
                    <a:pt x="1992" y="789"/>
                    <a:pt x="1993" y="788"/>
                  </a:cubicBezTo>
                  <a:lnTo>
                    <a:pt x="1993" y="788"/>
                  </a:lnTo>
                  <a:cubicBezTo>
                    <a:pt x="1995" y="787"/>
                    <a:pt x="1997" y="788"/>
                    <a:pt x="1998" y="789"/>
                  </a:cubicBezTo>
                  <a:cubicBezTo>
                    <a:pt x="1999" y="790"/>
                    <a:pt x="1998" y="792"/>
                    <a:pt x="1997" y="793"/>
                  </a:cubicBezTo>
                  <a:close/>
                  <a:moveTo>
                    <a:pt x="1988" y="803"/>
                  </a:moveTo>
                  <a:lnTo>
                    <a:pt x="1988" y="803"/>
                  </a:lnTo>
                  <a:cubicBezTo>
                    <a:pt x="1987" y="803"/>
                    <a:pt x="1985" y="803"/>
                    <a:pt x="1984" y="802"/>
                  </a:cubicBezTo>
                  <a:cubicBezTo>
                    <a:pt x="1983" y="800"/>
                    <a:pt x="1983" y="798"/>
                    <a:pt x="1985" y="797"/>
                  </a:cubicBezTo>
                  <a:lnTo>
                    <a:pt x="1985" y="797"/>
                  </a:lnTo>
                  <a:cubicBezTo>
                    <a:pt x="1986" y="796"/>
                    <a:pt x="1988" y="797"/>
                    <a:pt x="1989" y="798"/>
                  </a:cubicBezTo>
                  <a:cubicBezTo>
                    <a:pt x="1990" y="800"/>
                    <a:pt x="1990" y="802"/>
                    <a:pt x="1988" y="803"/>
                  </a:cubicBezTo>
                  <a:close/>
                  <a:moveTo>
                    <a:pt x="1979" y="811"/>
                  </a:moveTo>
                  <a:lnTo>
                    <a:pt x="1979" y="811"/>
                  </a:lnTo>
                  <a:cubicBezTo>
                    <a:pt x="1978" y="812"/>
                    <a:pt x="1976" y="812"/>
                    <a:pt x="1975" y="810"/>
                  </a:cubicBezTo>
                  <a:cubicBezTo>
                    <a:pt x="1974" y="809"/>
                    <a:pt x="1975" y="807"/>
                    <a:pt x="1976" y="806"/>
                  </a:cubicBezTo>
                  <a:lnTo>
                    <a:pt x="1976" y="806"/>
                  </a:lnTo>
                  <a:cubicBezTo>
                    <a:pt x="1977" y="805"/>
                    <a:pt x="1979" y="806"/>
                    <a:pt x="1980" y="807"/>
                  </a:cubicBezTo>
                  <a:cubicBezTo>
                    <a:pt x="1981" y="808"/>
                    <a:pt x="1981" y="810"/>
                    <a:pt x="1979" y="811"/>
                  </a:cubicBezTo>
                  <a:close/>
                  <a:moveTo>
                    <a:pt x="1971" y="820"/>
                  </a:moveTo>
                  <a:lnTo>
                    <a:pt x="1971" y="820"/>
                  </a:lnTo>
                  <a:cubicBezTo>
                    <a:pt x="1969" y="821"/>
                    <a:pt x="1967" y="821"/>
                    <a:pt x="1966" y="819"/>
                  </a:cubicBezTo>
                  <a:cubicBezTo>
                    <a:pt x="1965" y="818"/>
                    <a:pt x="1966" y="816"/>
                    <a:pt x="1967" y="815"/>
                  </a:cubicBezTo>
                  <a:lnTo>
                    <a:pt x="1967" y="815"/>
                  </a:lnTo>
                  <a:cubicBezTo>
                    <a:pt x="1969" y="814"/>
                    <a:pt x="1971" y="814"/>
                    <a:pt x="1971" y="816"/>
                  </a:cubicBezTo>
                  <a:cubicBezTo>
                    <a:pt x="1972" y="817"/>
                    <a:pt x="1972" y="819"/>
                    <a:pt x="1971" y="820"/>
                  </a:cubicBezTo>
                  <a:close/>
                  <a:moveTo>
                    <a:pt x="1961" y="829"/>
                  </a:moveTo>
                  <a:lnTo>
                    <a:pt x="1961" y="829"/>
                  </a:lnTo>
                  <a:cubicBezTo>
                    <a:pt x="1960" y="830"/>
                    <a:pt x="1958" y="829"/>
                    <a:pt x="1957" y="828"/>
                  </a:cubicBezTo>
                  <a:cubicBezTo>
                    <a:pt x="1956" y="826"/>
                    <a:pt x="1957" y="824"/>
                    <a:pt x="1958" y="823"/>
                  </a:cubicBezTo>
                  <a:lnTo>
                    <a:pt x="1958" y="823"/>
                  </a:lnTo>
                  <a:cubicBezTo>
                    <a:pt x="1959" y="822"/>
                    <a:pt x="1961" y="823"/>
                    <a:pt x="1962" y="824"/>
                  </a:cubicBezTo>
                  <a:cubicBezTo>
                    <a:pt x="1963" y="826"/>
                    <a:pt x="1963" y="828"/>
                    <a:pt x="1961" y="829"/>
                  </a:cubicBezTo>
                  <a:close/>
                  <a:moveTo>
                    <a:pt x="1952" y="837"/>
                  </a:moveTo>
                  <a:lnTo>
                    <a:pt x="1952" y="837"/>
                  </a:lnTo>
                  <a:cubicBezTo>
                    <a:pt x="1951" y="838"/>
                    <a:pt x="1949" y="837"/>
                    <a:pt x="1948" y="836"/>
                  </a:cubicBezTo>
                  <a:cubicBezTo>
                    <a:pt x="1947" y="835"/>
                    <a:pt x="1947" y="833"/>
                    <a:pt x="1949" y="832"/>
                  </a:cubicBezTo>
                  <a:lnTo>
                    <a:pt x="1949" y="832"/>
                  </a:lnTo>
                  <a:cubicBezTo>
                    <a:pt x="1950" y="831"/>
                    <a:pt x="1952" y="831"/>
                    <a:pt x="1953" y="833"/>
                  </a:cubicBezTo>
                  <a:cubicBezTo>
                    <a:pt x="1954" y="834"/>
                    <a:pt x="1954" y="836"/>
                    <a:pt x="1952" y="837"/>
                  </a:cubicBezTo>
                  <a:close/>
                  <a:moveTo>
                    <a:pt x="1943" y="845"/>
                  </a:moveTo>
                  <a:lnTo>
                    <a:pt x="1943" y="845"/>
                  </a:lnTo>
                  <a:cubicBezTo>
                    <a:pt x="1941" y="846"/>
                    <a:pt x="1939" y="846"/>
                    <a:pt x="1938" y="844"/>
                  </a:cubicBezTo>
                  <a:cubicBezTo>
                    <a:pt x="1937" y="843"/>
                    <a:pt x="1938" y="841"/>
                    <a:pt x="1939" y="840"/>
                  </a:cubicBezTo>
                  <a:lnTo>
                    <a:pt x="1939" y="840"/>
                  </a:lnTo>
                  <a:cubicBezTo>
                    <a:pt x="1941" y="839"/>
                    <a:pt x="1943" y="839"/>
                    <a:pt x="1944" y="841"/>
                  </a:cubicBezTo>
                  <a:cubicBezTo>
                    <a:pt x="1945" y="842"/>
                    <a:pt x="1944" y="844"/>
                    <a:pt x="1943" y="845"/>
                  </a:cubicBezTo>
                  <a:close/>
                  <a:moveTo>
                    <a:pt x="1932" y="853"/>
                  </a:moveTo>
                  <a:lnTo>
                    <a:pt x="1932" y="853"/>
                  </a:lnTo>
                  <a:cubicBezTo>
                    <a:pt x="1931" y="854"/>
                    <a:pt x="1929" y="853"/>
                    <a:pt x="1928" y="851"/>
                  </a:cubicBezTo>
                  <a:cubicBezTo>
                    <a:pt x="1928" y="850"/>
                    <a:pt x="1929" y="848"/>
                    <a:pt x="1930" y="847"/>
                  </a:cubicBezTo>
                  <a:lnTo>
                    <a:pt x="1930" y="847"/>
                  </a:lnTo>
                  <a:cubicBezTo>
                    <a:pt x="1932" y="847"/>
                    <a:pt x="1934" y="848"/>
                    <a:pt x="1934" y="849"/>
                  </a:cubicBezTo>
                  <a:cubicBezTo>
                    <a:pt x="1935" y="851"/>
                    <a:pt x="1934" y="853"/>
                    <a:pt x="1932" y="853"/>
                  </a:cubicBezTo>
                  <a:close/>
                  <a:moveTo>
                    <a:pt x="1922" y="861"/>
                  </a:moveTo>
                  <a:lnTo>
                    <a:pt x="1922" y="861"/>
                  </a:lnTo>
                  <a:cubicBezTo>
                    <a:pt x="1921" y="862"/>
                    <a:pt x="1919" y="861"/>
                    <a:pt x="1918" y="859"/>
                  </a:cubicBezTo>
                  <a:cubicBezTo>
                    <a:pt x="1918" y="858"/>
                    <a:pt x="1919" y="856"/>
                    <a:pt x="1920" y="855"/>
                  </a:cubicBezTo>
                  <a:lnTo>
                    <a:pt x="1920" y="855"/>
                  </a:lnTo>
                  <a:cubicBezTo>
                    <a:pt x="1922" y="855"/>
                    <a:pt x="1924" y="856"/>
                    <a:pt x="1924" y="857"/>
                  </a:cubicBezTo>
                  <a:cubicBezTo>
                    <a:pt x="1925" y="859"/>
                    <a:pt x="1924" y="861"/>
                    <a:pt x="1922" y="861"/>
                  </a:cubicBezTo>
                  <a:close/>
                  <a:moveTo>
                    <a:pt x="1913" y="869"/>
                  </a:moveTo>
                  <a:lnTo>
                    <a:pt x="1913" y="869"/>
                  </a:lnTo>
                  <a:cubicBezTo>
                    <a:pt x="1911" y="869"/>
                    <a:pt x="1909" y="869"/>
                    <a:pt x="1909" y="867"/>
                  </a:cubicBezTo>
                  <a:cubicBezTo>
                    <a:pt x="1908" y="865"/>
                    <a:pt x="1909" y="864"/>
                    <a:pt x="1911" y="863"/>
                  </a:cubicBezTo>
                  <a:lnTo>
                    <a:pt x="1911" y="863"/>
                  </a:lnTo>
                  <a:cubicBezTo>
                    <a:pt x="1912" y="862"/>
                    <a:pt x="1914" y="863"/>
                    <a:pt x="1915" y="865"/>
                  </a:cubicBezTo>
                  <a:cubicBezTo>
                    <a:pt x="1915" y="867"/>
                    <a:pt x="1914" y="868"/>
                    <a:pt x="1913" y="869"/>
                  </a:cubicBezTo>
                  <a:close/>
                  <a:moveTo>
                    <a:pt x="1902" y="876"/>
                  </a:moveTo>
                  <a:lnTo>
                    <a:pt x="1902" y="876"/>
                  </a:lnTo>
                  <a:cubicBezTo>
                    <a:pt x="1901" y="877"/>
                    <a:pt x="1899" y="876"/>
                    <a:pt x="1898" y="874"/>
                  </a:cubicBezTo>
                  <a:cubicBezTo>
                    <a:pt x="1898" y="873"/>
                    <a:pt x="1899" y="871"/>
                    <a:pt x="1900" y="870"/>
                  </a:cubicBezTo>
                  <a:lnTo>
                    <a:pt x="1900" y="870"/>
                  </a:lnTo>
                  <a:cubicBezTo>
                    <a:pt x="1902" y="870"/>
                    <a:pt x="1904" y="871"/>
                    <a:pt x="1904" y="872"/>
                  </a:cubicBezTo>
                  <a:cubicBezTo>
                    <a:pt x="1905" y="874"/>
                    <a:pt x="1904" y="876"/>
                    <a:pt x="1902" y="876"/>
                  </a:cubicBezTo>
                  <a:close/>
                  <a:moveTo>
                    <a:pt x="1892" y="883"/>
                  </a:moveTo>
                  <a:lnTo>
                    <a:pt x="1892" y="883"/>
                  </a:lnTo>
                  <a:cubicBezTo>
                    <a:pt x="1891" y="884"/>
                    <a:pt x="1889" y="883"/>
                    <a:pt x="1888" y="881"/>
                  </a:cubicBezTo>
                  <a:cubicBezTo>
                    <a:pt x="1888" y="880"/>
                    <a:pt x="1889" y="878"/>
                    <a:pt x="1890" y="878"/>
                  </a:cubicBezTo>
                  <a:lnTo>
                    <a:pt x="1890" y="878"/>
                  </a:lnTo>
                  <a:cubicBezTo>
                    <a:pt x="1892" y="877"/>
                    <a:pt x="1894" y="878"/>
                    <a:pt x="1894" y="879"/>
                  </a:cubicBezTo>
                  <a:cubicBezTo>
                    <a:pt x="1895" y="881"/>
                    <a:pt x="1894" y="883"/>
                    <a:pt x="1892" y="883"/>
                  </a:cubicBezTo>
                  <a:close/>
                  <a:moveTo>
                    <a:pt x="1882" y="891"/>
                  </a:moveTo>
                  <a:lnTo>
                    <a:pt x="1882" y="891"/>
                  </a:lnTo>
                  <a:cubicBezTo>
                    <a:pt x="1880" y="891"/>
                    <a:pt x="1879" y="890"/>
                    <a:pt x="1878" y="889"/>
                  </a:cubicBezTo>
                  <a:cubicBezTo>
                    <a:pt x="1877" y="887"/>
                    <a:pt x="1878" y="885"/>
                    <a:pt x="1880" y="885"/>
                  </a:cubicBezTo>
                  <a:lnTo>
                    <a:pt x="1880" y="885"/>
                  </a:lnTo>
                  <a:cubicBezTo>
                    <a:pt x="1882" y="884"/>
                    <a:pt x="1883" y="885"/>
                    <a:pt x="1884" y="887"/>
                  </a:cubicBezTo>
                  <a:cubicBezTo>
                    <a:pt x="1885" y="888"/>
                    <a:pt x="1884" y="890"/>
                    <a:pt x="1882" y="891"/>
                  </a:cubicBezTo>
                  <a:close/>
                  <a:moveTo>
                    <a:pt x="1871" y="897"/>
                  </a:moveTo>
                  <a:lnTo>
                    <a:pt x="1871" y="897"/>
                  </a:lnTo>
                  <a:cubicBezTo>
                    <a:pt x="1870" y="898"/>
                    <a:pt x="1868" y="897"/>
                    <a:pt x="1868" y="895"/>
                  </a:cubicBezTo>
                  <a:cubicBezTo>
                    <a:pt x="1867" y="894"/>
                    <a:pt x="1868" y="892"/>
                    <a:pt x="1870" y="891"/>
                  </a:cubicBezTo>
                  <a:lnTo>
                    <a:pt x="1870" y="891"/>
                  </a:lnTo>
                  <a:cubicBezTo>
                    <a:pt x="1871" y="891"/>
                    <a:pt x="1873" y="892"/>
                    <a:pt x="1873" y="893"/>
                  </a:cubicBezTo>
                  <a:cubicBezTo>
                    <a:pt x="1874" y="895"/>
                    <a:pt x="1873" y="897"/>
                    <a:pt x="1871" y="897"/>
                  </a:cubicBezTo>
                  <a:close/>
                  <a:moveTo>
                    <a:pt x="1861" y="904"/>
                  </a:moveTo>
                  <a:lnTo>
                    <a:pt x="1861" y="904"/>
                  </a:lnTo>
                  <a:cubicBezTo>
                    <a:pt x="1859" y="905"/>
                    <a:pt x="1858" y="904"/>
                    <a:pt x="1857" y="902"/>
                  </a:cubicBezTo>
                  <a:cubicBezTo>
                    <a:pt x="1856" y="901"/>
                    <a:pt x="1857" y="899"/>
                    <a:pt x="1859" y="898"/>
                  </a:cubicBezTo>
                  <a:lnTo>
                    <a:pt x="1859" y="898"/>
                  </a:lnTo>
                  <a:cubicBezTo>
                    <a:pt x="1861" y="898"/>
                    <a:pt x="1862" y="899"/>
                    <a:pt x="1863" y="900"/>
                  </a:cubicBezTo>
                  <a:cubicBezTo>
                    <a:pt x="1864" y="902"/>
                    <a:pt x="1863" y="904"/>
                    <a:pt x="1861" y="904"/>
                  </a:cubicBezTo>
                  <a:close/>
                  <a:moveTo>
                    <a:pt x="1850" y="911"/>
                  </a:moveTo>
                  <a:lnTo>
                    <a:pt x="1850" y="911"/>
                  </a:lnTo>
                  <a:cubicBezTo>
                    <a:pt x="1849" y="911"/>
                    <a:pt x="1847" y="911"/>
                    <a:pt x="1846" y="909"/>
                  </a:cubicBezTo>
                  <a:cubicBezTo>
                    <a:pt x="1846" y="907"/>
                    <a:pt x="1847" y="905"/>
                    <a:pt x="1848" y="905"/>
                  </a:cubicBezTo>
                  <a:lnTo>
                    <a:pt x="1848" y="905"/>
                  </a:lnTo>
                  <a:cubicBezTo>
                    <a:pt x="1850" y="904"/>
                    <a:pt x="1852" y="905"/>
                    <a:pt x="1852" y="907"/>
                  </a:cubicBezTo>
                  <a:cubicBezTo>
                    <a:pt x="1853" y="909"/>
                    <a:pt x="1852" y="910"/>
                    <a:pt x="1850" y="911"/>
                  </a:cubicBezTo>
                  <a:close/>
                  <a:moveTo>
                    <a:pt x="1840" y="917"/>
                  </a:moveTo>
                  <a:lnTo>
                    <a:pt x="1840" y="917"/>
                  </a:lnTo>
                  <a:cubicBezTo>
                    <a:pt x="1838" y="918"/>
                    <a:pt x="1836" y="917"/>
                    <a:pt x="1836" y="915"/>
                  </a:cubicBezTo>
                  <a:cubicBezTo>
                    <a:pt x="1835" y="914"/>
                    <a:pt x="1836" y="912"/>
                    <a:pt x="1838" y="911"/>
                  </a:cubicBezTo>
                  <a:lnTo>
                    <a:pt x="1838" y="911"/>
                  </a:lnTo>
                  <a:cubicBezTo>
                    <a:pt x="1839" y="911"/>
                    <a:pt x="1841" y="912"/>
                    <a:pt x="1842" y="913"/>
                  </a:cubicBezTo>
                  <a:cubicBezTo>
                    <a:pt x="1842" y="915"/>
                    <a:pt x="1841" y="917"/>
                    <a:pt x="1840" y="917"/>
                  </a:cubicBezTo>
                  <a:close/>
                  <a:moveTo>
                    <a:pt x="1829" y="923"/>
                  </a:moveTo>
                  <a:lnTo>
                    <a:pt x="1829" y="923"/>
                  </a:lnTo>
                  <a:cubicBezTo>
                    <a:pt x="1827" y="924"/>
                    <a:pt x="1825" y="923"/>
                    <a:pt x="1825" y="922"/>
                  </a:cubicBezTo>
                  <a:cubicBezTo>
                    <a:pt x="1824" y="920"/>
                    <a:pt x="1825" y="918"/>
                    <a:pt x="1827" y="918"/>
                  </a:cubicBezTo>
                  <a:lnTo>
                    <a:pt x="1827" y="918"/>
                  </a:lnTo>
                  <a:cubicBezTo>
                    <a:pt x="1828" y="917"/>
                    <a:pt x="1830" y="918"/>
                    <a:pt x="1831" y="920"/>
                  </a:cubicBezTo>
                  <a:cubicBezTo>
                    <a:pt x="1831" y="921"/>
                    <a:pt x="1830" y="923"/>
                    <a:pt x="1829" y="923"/>
                  </a:cubicBezTo>
                  <a:close/>
                  <a:moveTo>
                    <a:pt x="1818" y="930"/>
                  </a:moveTo>
                  <a:lnTo>
                    <a:pt x="1818" y="930"/>
                  </a:lnTo>
                  <a:cubicBezTo>
                    <a:pt x="1816" y="930"/>
                    <a:pt x="1815" y="929"/>
                    <a:pt x="1814" y="928"/>
                  </a:cubicBezTo>
                  <a:cubicBezTo>
                    <a:pt x="1813" y="926"/>
                    <a:pt x="1814" y="924"/>
                    <a:pt x="1816" y="924"/>
                  </a:cubicBezTo>
                  <a:lnTo>
                    <a:pt x="1816" y="924"/>
                  </a:lnTo>
                  <a:cubicBezTo>
                    <a:pt x="1818" y="923"/>
                    <a:pt x="1819" y="924"/>
                    <a:pt x="1820" y="926"/>
                  </a:cubicBezTo>
                  <a:cubicBezTo>
                    <a:pt x="1821" y="927"/>
                    <a:pt x="1820" y="929"/>
                    <a:pt x="1818" y="930"/>
                  </a:cubicBezTo>
                  <a:close/>
                  <a:moveTo>
                    <a:pt x="1807" y="936"/>
                  </a:moveTo>
                  <a:lnTo>
                    <a:pt x="1807" y="936"/>
                  </a:lnTo>
                  <a:cubicBezTo>
                    <a:pt x="1805" y="936"/>
                    <a:pt x="1804" y="935"/>
                    <a:pt x="1803" y="934"/>
                  </a:cubicBezTo>
                  <a:cubicBezTo>
                    <a:pt x="1802" y="932"/>
                    <a:pt x="1803" y="930"/>
                    <a:pt x="1805" y="930"/>
                  </a:cubicBezTo>
                  <a:lnTo>
                    <a:pt x="1805" y="930"/>
                  </a:lnTo>
                  <a:cubicBezTo>
                    <a:pt x="1807" y="929"/>
                    <a:pt x="1808" y="930"/>
                    <a:pt x="1809" y="932"/>
                  </a:cubicBezTo>
                  <a:cubicBezTo>
                    <a:pt x="1809" y="933"/>
                    <a:pt x="1809" y="935"/>
                    <a:pt x="1807" y="936"/>
                  </a:cubicBezTo>
                  <a:close/>
                  <a:moveTo>
                    <a:pt x="1796" y="941"/>
                  </a:moveTo>
                  <a:lnTo>
                    <a:pt x="1796" y="941"/>
                  </a:lnTo>
                  <a:cubicBezTo>
                    <a:pt x="1794" y="942"/>
                    <a:pt x="1792" y="941"/>
                    <a:pt x="1792" y="939"/>
                  </a:cubicBezTo>
                  <a:cubicBezTo>
                    <a:pt x="1791" y="938"/>
                    <a:pt x="1792" y="936"/>
                    <a:pt x="1794" y="936"/>
                  </a:cubicBezTo>
                  <a:lnTo>
                    <a:pt x="1794" y="936"/>
                  </a:lnTo>
                  <a:cubicBezTo>
                    <a:pt x="1796" y="935"/>
                    <a:pt x="1797" y="936"/>
                    <a:pt x="1798" y="938"/>
                  </a:cubicBezTo>
                  <a:cubicBezTo>
                    <a:pt x="1798" y="939"/>
                    <a:pt x="1798" y="941"/>
                    <a:pt x="1796" y="941"/>
                  </a:cubicBezTo>
                  <a:close/>
                  <a:moveTo>
                    <a:pt x="1785" y="947"/>
                  </a:moveTo>
                  <a:lnTo>
                    <a:pt x="1785" y="947"/>
                  </a:lnTo>
                  <a:cubicBezTo>
                    <a:pt x="1783" y="948"/>
                    <a:pt x="1781" y="947"/>
                    <a:pt x="1781" y="945"/>
                  </a:cubicBezTo>
                  <a:cubicBezTo>
                    <a:pt x="1780" y="944"/>
                    <a:pt x="1781" y="942"/>
                    <a:pt x="1783" y="941"/>
                  </a:cubicBezTo>
                  <a:lnTo>
                    <a:pt x="1783" y="941"/>
                  </a:lnTo>
                  <a:cubicBezTo>
                    <a:pt x="1785" y="941"/>
                    <a:pt x="1786" y="942"/>
                    <a:pt x="1787" y="943"/>
                  </a:cubicBezTo>
                  <a:cubicBezTo>
                    <a:pt x="1787" y="945"/>
                    <a:pt x="1786" y="947"/>
                    <a:pt x="1785" y="947"/>
                  </a:cubicBezTo>
                  <a:close/>
                  <a:moveTo>
                    <a:pt x="1774" y="953"/>
                  </a:moveTo>
                  <a:lnTo>
                    <a:pt x="1774" y="953"/>
                  </a:lnTo>
                  <a:cubicBezTo>
                    <a:pt x="1772" y="953"/>
                    <a:pt x="1770" y="952"/>
                    <a:pt x="1770" y="951"/>
                  </a:cubicBezTo>
                  <a:cubicBezTo>
                    <a:pt x="1769" y="949"/>
                    <a:pt x="1770" y="947"/>
                    <a:pt x="1772" y="947"/>
                  </a:cubicBezTo>
                  <a:lnTo>
                    <a:pt x="1772" y="947"/>
                  </a:lnTo>
                  <a:cubicBezTo>
                    <a:pt x="1773" y="946"/>
                    <a:pt x="1775" y="947"/>
                    <a:pt x="1776" y="949"/>
                  </a:cubicBezTo>
                  <a:cubicBezTo>
                    <a:pt x="1776" y="950"/>
                    <a:pt x="1775" y="952"/>
                    <a:pt x="1774" y="953"/>
                  </a:cubicBezTo>
                  <a:close/>
                  <a:moveTo>
                    <a:pt x="1762" y="958"/>
                  </a:moveTo>
                  <a:lnTo>
                    <a:pt x="1762" y="958"/>
                  </a:lnTo>
                  <a:cubicBezTo>
                    <a:pt x="1761" y="959"/>
                    <a:pt x="1759" y="958"/>
                    <a:pt x="1758" y="956"/>
                  </a:cubicBezTo>
                  <a:cubicBezTo>
                    <a:pt x="1758" y="955"/>
                    <a:pt x="1759" y="953"/>
                    <a:pt x="1760" y="952"/>
                  </a:cubicBezTo>
                  <a:lnTo>
                    <a:pt x="1760" y="952"/>
                  </a:lnTo>
                  <a:cubicBezTo>
                    <a:pt x="1762" y="952"/>
                    <a:pt x="1764" y="953"/>
                    <a:pt x="1764" y="954"/>
                  </a:cubicBezTo>
                  <a:cubicBezTo>
                    <a:pt x="1765" y="956"/>
                    <a:pt x="1764" y="958"/>
                    <a:pt x="1762" y="958"/>
                  </a:cubicBezTo>
                  <a:close/>
                  <a:moveTo>
                    <a:pt x="1751" y="964"/>
                  </a:moveTo>
                  <a:lnTo>
                    <a:pt x="1751" y="964"/>
                  </a:lnTo>
                  <a:cubicBezTo>
                    <a:pt x="1749" y="964"/>
                    <a:pt x="1748" y="963"/>
                    <a:pt x="1747" y="962"/>
                  </a:cubicBezTo>
                  <a:cubicBezTo>
                    <a:pt x="1747" y="960"/>
                    <a:pt x="1747" y="958"/>
                    <a:pt x="1749" y="958"/>
                  </a:cubicBezTo>
                  <a:lnTo>
                    <a:pt x="1749" y="958"/>
                  </a:lnTo>
                  <a:cubicBezTo>
                    <a:pt x="1751" y="957"/>
                    <a:pt x="1752" y="958"/>
                    <a:pt x="1753" y="960"/>
                  </a:cubicBezTo>
                  <a:cubicBezTo>
                    <a:pt x="1754" y="961"/>
                    <a:pt x="1753" y="963"/>
                    <a:pt x="1751" y="964"/>
                  </a:cubicBezTo>
                  <a:close/>
                  <a:moveTo>
                    <a:pt x="1740" y="969"/>
                  </a:moveTo>
                  <a:lnTo>
                    <a:pt x="1740" y="969"/>
                  </a:lnTo>
                  <a:cubicBezTo>
                    <a:pt x="1738" y="969"/>
                    <a:pt x="1736" y="968"/>
                    <a:pt x="1736" y="967"/>
                  </a:cubicBezTo>
                  <a:cubicBezTo>
                    <a:pt x="1735" y="965"/>
                    <a:pt x="1736" y="963"/>
                    <a:pt x="1738" y="963"/>
                  </a:cubicBezTo>
                  <a:lnTo>
                    <a:pt x="1738" y="963"/>
                  </a:lnTo>
                  <a:cubicBezTo>
                    <a:pt x="1739" y="962"/>
                    <a:pt x="1741" y="963"/>
                    <a:pt x="1742" y="965"/>
                  </a:cubicBezTo>
                  <a:cubicBezTo>
                    <a:pt x="1742" y="966"/>
                    <a:pt x="1741" y="968"/>
                    <a:pt x="1740" y="969"/>
                  </a:cubicBezTo>
                  <a:close/>
                  <a:moveTo>
                    <a:pt x="1728" y="974"/>
                  </a:moveTo>
                  <a:lnTo>
                    <a:pt x="1728" y="974"/>
                  </a:lnTo>
                  <a:cubicBezTo>
                    <a:pt x="1727" y="974"/>
                    <a:pt x="1725" y="973"/>
                    <a:pt x="1724" y="972"/>
                  </a:cubicBezTo>
                  <a:cubicBezTo>
                    <a:pt x="1724" y="970"/>
                    <a:pt x="1725" y="968"/>
                    <a:pt x="1726" y="968"/>
                  </a:cubicBezTo>
                  <a:lnTo>
                    <a:pt x="1726" y="968"/>
                  </a:lnTo>
                  <a:cubicBezTo>
                    <a:pt x="1728" y="967"/>
                    <a:pt x="1730" y="968"/>
                    <a:pt x="1730" y="970"/>
                  </a:cubicBezTo>
                  <a:cubicBezTo>
                    <a:pt x="1731" y="971"/>
                    <a:pt x="1730" y="973"/>
                    <a:pt x="1728" y="974"/>
                  </a:cubicBezTo>
                  <a:close/>
                  <a:moveTo>
                    <a:pt x="1717" y="979"/>
                  </a:moveTo>
                  <a:lnTo>
                    <a:pt x="1717" y="979"/>
                  </a:lnTo>
                  <a:cubicBezTo>
                    <a:pt x="1715" y="979"/>
                    <a:pt x="1713" y="978"/>
                    <a:pt x="1713" y="977"/>
                  </a:cubicBezTo>
                  <a:cubicBezTo>
                    <a:pt x="1712" y="975"/>
                    <a:pt x="1713" y="973"/>
                    <a:pt x="1715" y="973"/>
                  </a:cubicBezTo>
                  <a:lnTo>
                    <a:pt x="1715" y="973"/>
                  </a:lnTo>
                  <a:cubicBezTo>
                    <a:pt x="1716" y="972"/>
                    <a:pt x="1718" y="973"/>
                    <a:pt x="1719" y="975"/>
                  </a:cubicBezTo>
                  <a:cubicBezTo>
                    <a:pt x="1719" y="976"/>
                    <a:pt x="1718" y="978"/>
                    <a:pt x="1717" y="979"/>
                  </a:cubicBezTo>
                  <a:close/>
                  <a:moveTo>
                    <a:pt x="1705" y="984"/>
                  </a:moveTo>
                  <a:lnTo>
                    <a:pt x="1705" y="984"/>
                  </a:lnTo>
                  <a:cubicBezTo>
                    <a:pt x="1704" y="984"/>
                    <a:pt x="1702" y="983"/>
                    <a:pt x="1701" y="982"/>
                  </a:cubicBezTo>
                  <a:cubicBezTo>
                    <a:pt x="1701" y="980"/>
                    <a:pt x="1702" y="978"/>
                    <a:pt x="1703" y="978"/>
                  </a:cubicBezTo>
                  <a:lnTo>
                    <a:pt x="1703" y="978"/>
                  </a:lnTo>
                  <a:cubicBezTo>
                    <a:pt x="1705" y="977"/>
                    <a:pt x="1707" y="978"/>
                    <a:pt x="1707" y="980"/>
                  </a:cubicBezTo>
                  <a:cubicBezTo>
                    <a:pt x="1708" y="981"/>
                    <a:pt x="1707" y="983"/>
                    <a:pt x="1705" y="984"/>
                  </a:cubicBezTo>
                  <a:close/>
                  <a:moveTo>
                    <a:pt x="1694" y="988"/>
                  </a:moveTo>
                  <a:lnTo>
                    <a:pt x="1694" y="988"/>
                  </a:lnTo>
                  <a:cubicBezTo>
                    <a:pt x="1692" y="989"/>
                    <a:pt x="1690" y="988"/>
                    <a:pt x="1690" y="986"/>
                  </a:cubicBezTo>
                  <a:cubicBezTo>
                    <a:pt x="1689" y="985"/>
                    <a:pt x="1690" y="983"/>
                    <a:pt x="1692" y="982"/>
                  </a:cubicBezTo>
                  <a:lnTo>
                    <a:pt x="1692" y="982"/>
                  </a:lnTo>
                  <a:cubicBezTo>
                    <a:pt x="1693" y="982"/>
                    <a:pt x="1695" y="983"/>
                    <a:pt x="1696" y="984"/>
                  </a:cubicBezTo>
                  <a:cubicBezTo>
                    <a:pt x="1696" y="986"/>
                    <a:pt x="1695" y="988"/>
                    <a:pt x="1694" y="988"/>
                  </a:cubicBezTo>
                  <a:close/>
                  <a:moveTo>
                    <a:pt x="1682" y="993"/>
                  </a:moveTo>
                  <a:lnTo>
                    <a:pt x="1682" y="993"/>
                  </a:lnTo>
                  <a:cubicBezTo>
                    <a:pt x="1680" y="993"/>
                    <a:pt x="1679" y="992"/>
                    <a:pt x="1678" y="991"/>
                  </a:cubicBezTo>
                  <a:cubicBezTo>
                    <a:pt x="1677" y="989"/>
                    <a:pt x="1678" y="987"/>
                    <a:pt x="1680" y="987"/>
                  </a:cubicBezTo>
                  <a:lnTo>
                    <a:pt x="1680" y="987"/>
                  </a:lnTo>
                  <a:cubicBezTo>
                    <a:pt x="1682" y="986"/>
                    <a:pt x="1683" y="987"/>
                    <a:pt x="1684" y="989"/>
                  </a:cubicBezTo>
                  <a:cubicBezTo>
                    <a:pt x="1684" y="990"/>
                    <a:pt x="1684" y="992"/>
                    <a:pt x="1682" y="993"/>
                  </a:cubicBezTo>
                  <a:close/>
                  <a:moveTo>
                    <a:pt x="1670" y="997"/>
                  </a:moveTo>
                  <a:lnTo>
                    <a:pt x="1670" y="997"/>
                  </a:lnTo>
                  <a:cubicBezTo>
                    <a:pt x="1669" y="998"/>
                    <a:pt x="1667" y="997"/>
                    <a:pt x="1666" y="995"/>
                  </a:cubicBezTo>
                  <a:cubicBezTo>
                    <a:pt x="1666" y="994"/>
                    <a:pt x="1667" y="992"/>
                    <a:pt x="1668" y="991"/>
                  </a:cubicBezTo>
                  <a:lnTo>
                    <a:pt x="1668" y="991"/>
                  </a:lnTo>
                  <a:cubicBezTo>
                    <a:pt x="1670" y="991"/>
                    <a:pt x="1672" y="992"/>
                    <a:pt x="1672" y="993"/>
                  </a:cubicBezTo>
                  <a:cubicBezTo>
                    <a:pt x="1673" y="995"/>
                    <a:pt x="1672" y="997"/>
                    <a:pt x="1670" y="997"/>
                  </a:cubicBezTo>
                  <a:close/>
                  <a:moveTo>
                    <a:pt x="1658" y="1002"/>
                  </a:moveTo>
                  <a:lnTo>
                    <a:pt x="1658" y="1002"/>
                  </a:lnTo>
                  <a:cubicBezTo>
                    <a:pt x="1657" y="1002"/>
                    <a:pt x="1655" y="1001"/>
                    <a:pt x="1654" y="999"/>
                  </a:cubicBezTo>
                  <a:cubicBezTo>
                    <a:pt x="1654" y="998"/>
                    <a:pt x="1655" y="996"/>
                    <a:pt x="1657" y="996"/>
                  </a:cubicBezTo>
                  <a:lnTo>
                    <a:pt x="1657" y="996"/>
                  </a:lnTo>
                  <a:cubicBezTo>
                    <a:pt x="1658" y="995"/>
                    <a:pt x="1660" y="996"/>
                    <a:pt x="1661" y="998"/>
                  </a:cubicBezTo>
                  <a:cubicBezTo>
                    <a:pt x="1661" y="1000"/>
                    <a:pt x="1660" y="1001"/>
                    <a:pt x="1658" y="1002"/>
                  </a:cubicBezTo>
                  <a:close/>
                  <a:moveTo>
                    <a:pt x="1647" y="1006"/>
                  </a:moveTo>
                  <a:lnTo>
                    <a:pt x="1646" y="1006"/>
                  </a:lnTo>
                  <a:cubicBezTo>
                    <a:pt x="1645" y="1006"/>
                    <a:pt x="1643" y="1005"/>
                    <a:pt x="1643" y="1004"/>
                  </a:cubicBezTo>
                  <a:cubicBezTo>
                    <a:pt x="1642" y="1002"/>
                    <a:pt x="1643" y="1000"/>
                    <a:pt x="1645" y="1000"/>
                  </a:cubicBezTo>
                  <a:lnTo>
                    <a:pt x="1645" y="1000"/>
                  </a:lnTo>
                  <a:cubicBezTo>
                    <a:pt x="1647" y="999"/>
                    <a:pt x="1648" y="1000"/>
                    <a:pt x="1649" y="1002"/>
                  </a:cubicBezTo>
                  <a:cubicBezTo>
                    <a:pt x="1649" y="1004"/>
                    <a:pt x="1648" y="1005"/>
                    <a:pt x="1647" y="1006"/>
                  </a:cubicBezTo>
                  <a:close/>
                  <a:moveTo>
                    <a:pt x="1635" y="1010"/>
                  </a:moveTo>
                  <a:lnTo>
                    <a:pt x="1635" y="1010"/>
                  </a:lnTo>
                  <a:cubicBezTo>
                    <a:pt x="1633" y="1010"/>
                    <a:pt x="1631" y="1009"/>
                    <a:pt x="1631" y="1008"/>
                  </a:cubicBezTo>
                  <a:cubicBezTo>
                    <a:pt x="1631" y="1006"/>
                    <a:pt x="1632" y="1004"/>
                    <a:pt x="1633" y="1004"/>
                  </a:cubicBezTo>
                  <a:lnTo>
                    <a:pt x="1633" y="1004"/>
                  </a:lnTo>
                  <a:cubicBezTo>
                    <a:pt x="1635" y="1004"/>
                    <a:pt x="1637" y="1005"/>
                    <a:pt x="1637" y="1006"/>
                  </a:cubicBezTo>
                  <a:cubicBezTo>
                    <a:pt x="1637" y="1008"/>
                    <a:pt x="1636" y="1010"/>
                    <a:pt x="1635" y="1010"/>
                  </a:cubicBezTo>
                  <a:close/>
                  <a:moveTo>
                    <a:pt x="1622" y="1014"/>
                  </a:moveTo>
                  <a:lnTo>
                    <a:pt x="1622" y="1014"/>
                  </a:lnTo>
                  <a:cubicBezTo>
                    <a:pt x="1620" y="1014"/>
                    <a:pt x="1619" y="1013"/>
                    <a:pt x="1619" y="1011"/>
                  </a:cubicBezTo>
                  <a:cubicBezTo>
                    <a:pt x="1619" y="1009"/>
                    <a:pt x="1620" y="1008"/>
                    <a:pt x="1622" y="1008"/>
                  </a:cubicBezTo>
                  <a:lnTo>
                    <a:pt x="1622" y="1008"/>
                  </a:lnTo>
                  <a:cubicBezTo>
                    <a:pt x="1624" y="1008"/>
                    <a:pt x="1625" y="1009"/>
                    <a:pt x="1625" y="1011"/>
                  </a:cubicBezTo>
                  <a:cubicBezTo>
                    <a:pt x="1625" y="1013"/>
                    <a:pt x="1624" y="1014"/>
                    <a:pt x="1622" y="1014"/>
                  </a:cubicBezTo>
                  <a:close/>
                  <a:moveTo>
                    <a:pt x="1610" y="1018"/>
                  </a:moveTo>
                  <a:lnTo>
                    <a:pt x="1610" y="1018"/>
                  </a:lnTo>
                  <a:cubicBezTo>
                    <a:pt x="1608" y="1018"/>
                    <a:pt x="1607" y="1017"/>
                    <a:pt x="1607" y="1015"/>
                  </a:cubicBezTo>
                  <a:cubicBezTo>
                    <a:pt x="1607" y="1013"/>
                    <a:pt x="1608" y="1012"/>
                    <a:pt x="1610" y="1012"/>
                  </a:cubicBezTo>
                  <a:lnTo>
                    <a:pt x="1610" y="1012"/>
                  </a:lnTo>
                  <a:cubicBezTo>
                    <a:pt x="1612" y="1012"/>
                    <a:pt x="1613" y="1013"/>
                    <a:pt x="1613" y="1015"/>
                  </a:cubicBezTo>
                  <a:cubicBezTo>
                    <a:pt x="1613" y="1017"/>
                    <a:pt x="1612" y="1018"/>
                    <a:pt x="1610" y="1018"/>
                  </a:cubicBezTo>
                  <a:close/>
                  <a:moveTo>
                    <a:pt x="1598" y="1022"/>
                  </a:moveTo>
                  <a:lnTo>
                    <a:pt x="1598" y="1022"/>
                  </a:lnTo>
                  <a:cubicBezTo>
                    <a:pt x="1597" y="1022"/>
                    <a:pt x="1595" y="1020"/>
                    <a:pt x="1595" y="1019"/>
                  </a:cubicBezTo>
                  <a:cubicBezTo>
                    <a:pt x="1595" y="1017"/>
                    <a:pt x="1597" y="1015"/>
                    <a:pt x="1598" y="1015"/>
                  </a:cubicBezTo>
                  <a:lnTo>
                    <a:pt x="1598" y="1015"/>
                  </a:lnTo>
                  <a:cubicBezTo>
                    <a:pt x="1600" y="1015"/>
                    <a:pt x="1601" y="1017"/>
                    <a:pt x="1601" y="1019"/>
                  </a:cubicBezTo>
                  <a:cubicBezTo>
                    <a:pt x="1601" y="1020"/>
                    <a:pt x="1600" y="1022"/>
                    <a:pt x="1598" y="1022"/>
                  </a:cubicBezTo>
                  <a:close/>
                  <a:moveTo>
                    <a:pt x="1586" y="1026"/>
                  </a:moveTo>
                  <a:lnTo>
                    <a:pt x="1586" y="1026"/>
                  </a:lnTo>
                  <a:cubicBezTo>
                    <a:pt x="1585" y="1026"/>
                    <a:pt x="1583" y="1024"/>
                    <a:pt x="1583" y="1022"/>
                  </a:cubicBezTo>
                  <a:cubicBezTo>
                    <a:pt x="1583" y="1021"/>
                    <a:pt x="1585" y="1019"/>
                    <a:pt x="1586" y="1019"/>
                  </a:cubicBezTo>
                  <a:lnTo>
                    <a:pt x="1586" y="1019"/>
                  </a:lnTo>
                  <a:cubicBezTo>
                    <a:pt x="1588" y="1019"/>
                    <a:pt x="1590" y="1021"/>
                    <a:pt x="1590" y="1022"/>
                  </a:cubicBezTo>
                  <a:cubicBezTo>
                    <a:pt x="1590" y="1024"/>
                    <a:pt x="1588" y="1026"/>
                    <a:pt x="1586" y="1026"/>
                  </a:cubicBezTo>
                  <a:close/>
                  <a:moveTo>
                    <a:pt x="1574" y="1029"/>
                  </a:moveTo>
                  <a:lnTo>
                    <a:pt x="1574" y="1029"/>
                  </a:lnTo>
                  <a:cubicBezTo>
                    <a:pt x="1573" y="1029"/>
                    <a:pt x="1571" y="1028"/>
                    <a:pt x="1571" y="1026"/>
                  </a:cubicBezTo>
                  <a:cubicBezTo>
                    <a:pt x="1571" y="1024"/>
                    <a:pt x="1573" y="1023"/>
                    <a:pt x="1574" y="1023"/>
                  </a:cubicBezTo>
                  <a:lnTo>
                    <a:pt x="1574" y="1023"/>
                  </a:lnTo>
                  <a:cubicBezTo>
                    <a:pt x="1576" y="1023"/>
                    <a:pt x="1577" y="1024"/>
                    <a:pt x="1577" y="1026"/>
                  </a:cubicBezTo>
                  <a:cubicBezTo>
                    <a:pt x="1577" y="1028"/>
                    <a:pt x="1576" y="1029"/>
                    <a:pt x="1574" y="1029"/>
                  </a:cubicBezTo>
                  <a:close/>
                  <a:moveTo>
                    <a:pt x="1562" y="1032"/>
                  </a:moveTo>
                  <a:lnTo>
                    <a:pt x="1562" y="1032"/>
                  </a:lnTo>
                  <a:cubicBezTo>
                    <a:pt x="1561" y="1032"/>
                    <a:pt x="1559" y="1031"/>
                    <a:pt x="1559" y="1029"/>
                  </a:cubicBezTo>
                  <a:cubicBezTo>
                    <a:pt x="1559" y="1028"/>
                    <a:pt x="1561" y="1026"/>
                    <a:pt x="1562" y="1026"/>
                  </a:cubicBezTo>
                  <a:lnTo>
                    <a:pt x="1562" y="1026"/>
                  </a:lnTo>
                  <a:cubicBezTo>
                    <a:pt x="1564" y="1026"/>
                    <a:pt x="1565" y="1028"/>
                    <a:pt x="1565" y="1029"/>
                  </a:cubicBezTo>
                  <a:cubicBezTo>
                    <a:pt x="1565" y="1031"/>
                    <a:pt x="1564" y="1032"/>
                    <a:pt x="1562" y="1032"/>
                  </a:cubicBezTo>
                  <a:close/>
                  <a:moveTo>
                    <a:pt x="1550" y="1036"/>
                  </a:moveTo>
                  <a:lnTo>
                    <a:pt x="1550" y="1036"/>
                  </a:lnTo>
                  <a:cubicBezTo>
                    <a:pt x="1549" y="1036"/>
                    <a:pt x="1547" y="1035"/>
                    <a:pt x="1547" y="1033"/>
                  </a:cubicBezTo>
                  <a:cubicBezTo>
                    <a:pt x="1547" y="1031"/>
                    <a:pt x="1549" y="1030"/>
                    <a:pt x="1550" y="1030"/>
                  </a:cubicBezTo>
                  <a:lnTo>
                    <a:pt x="1550" y="1030"/>
                  </a:lnTo>
                  <a:cubicBezTo>
                    <a:pt x="1552" y="1030"/>
                    <a:pt x="1553" y="1031"/>
                    <a:pt x="1553" y="1033"/>
                  </a:cubicBezTo>
                  <a:cubicBezTo>
                    <a:pt x="1553" y="1035"/>
                    <a:pt x="1552" y="1036"/>
                    <a:pt x="1550" y="1036"/>
                  </a:cubicBezTo>
                  <a:close/>
                  <a:moveTo>
                    <a:pt x="1538" y="1039"/>
                  </a:moveTo>
                  <a:lnTo>
                    <a:pt x="1538" y="1039"/>
                  </a:lnTo>
                  <a:cubicBezTo>
                    <a:pt x="1537" y="1039"/>
                    <a:pt x="1535" y="1038"/>
                    <a:pt x="1535" y="1036"/>
                  </a:cubicBezTo>
                  <a:cubicBezTo>
                    <a:pt x="1535" y="1034"/>
                    <a:pt x="1537" y="1033"/>
                    <a:pt x="1538" y="1033"/>
                  </a:cubicBezTo>
                  <a:lnTo>
                    <a:pt x="1538" y="1033"/>
                  </a:lnTo>
                  <a:cubicBezTo>
                    <a:pt x="1540" y="1033"/>
                    <a:pt x="1541" y="1034"/>
                    <a:pt x="1541" y="1036"/>
                  </a:cubicBezTo>
                  <a:cubicBezTo>
                    <a:pt x="1541" y="1038"/>
                    <a:pt x="1540" y="1039"/>
                    <a:pt x="1538" y="1039"/>
                  </a:cubicBezTo>
                  <a:close/>
                  <a:moveTo>
                    <a:pt x="1526" y="1042"/>
                  </a:moveTo>
                  <a:lnTo>
                    <a:pt x="1526" y="1042"/>
                  </a:lnTo>
                  <a:cubicBezTo>
                    <a:pt x="1524" y="1042"/>
                    <a:pt x="1523" y="1041"/>
                    <a:pt x="1523" y="1039"/>
                  </a:cubicBezTo>
                  <a:cubicBezTo>
                    <a:pt x="1523" y="1037"/>
                    <a:pt x="1524" y="1036"/>
                    <a:pt x="1526" y="1036"/>
                  </a:cubicBezTo>
                  <a:lnTo>
                    <a:pt x="1526" y="1036"/>
                  </a:lnTo>
                  <a:cubicBezTo>
                    <a:pt x="1528" y="1036"/>
                    <a:pt x="1529" y="1037"/>
                    <a:pt x="1529" y="1039"/>
                  </a:cubicBezTo>
                  <a:cubicBezTo>
                    <a:pt x="1529" y="1041"/>
                    <a:pt x="1528" y="1042"/>
                    <a:pt x="1526" y="1042"/>
                  </a:cubicBezTo>
                  <a:close/>
                  <a:moveTo>
                    <a:pt x="1514" y="1045"/>
                  </a:moveTo>
                  <a:lnTo>
                    <a:pt x="1514" y="1045"/>
                  </a:lnTo>
                  <a:cubicBezTo>
                    <a:pt x="1512" y="1045"/>
                    <a:pt x="1511" y="1044"/>
                    <a:pt x="1511" y="1042"/>
                  </a:cubicBezTo>
                  <a:cubicBezTo>
                    <a:pt x="1511" y="1041"/>
                    <a:pt x="1512" y="1039"/>
                    <a:pt x="1514" y="1039"/>
                  </a:cubicBezTo>
                  <a:lnTo>
                    <a:pt x="1514" y="1039"/>
                  </a:lnTo>
                  <a:cubicBezTo>
                    <a:pt x="1516" y="1039"/>
                    <a:pt x="1517" y="1041"/>
                    <a:pt x="1517" y="1042"/>
                  </a:cubicBezTo>
                  <a:cubicBezTo>
                    <a:pt x="1517" y="1044"/>
                    <a:pt x="1516" y="1045"/>
                    <a:pt x="1514" y="1045"/>
                  </a:cubicBezTo>
                  <a:close/>
                  <a:moveTo>
                    <a:pt x="1502" y="1048"/>
                  </a:moveTo>
                  <a:lnTo>
                    <a:pt x="1502" y="1048"/>
                  </a:lnTo>
                  <a:cubicBezTo>
                    <a:pt x="1500" y="1048"/>
                    <a:pt x="1499" y="1047"/>
                    <a:pt x="1499" y="1045"/>
                  </a:cubicBezTo>
                  <a:cubicBezTo>
                    <a:pt x="1499" y="1044"/>
                    <a:pt x="1500" y="1042"/>
                    <a:pt x="1502" y="1042"/>
                  </a:cubicBezTo>
                  <a:lnTo>
                    <a:pt x="1502" y="1042"/>
                  </a:lnTo>
                  <a:cubicBezTo>
                    <a:pt x="1504" y="1042"/>
                    <a:pt x="1505" y="1044"/>
                    <a:pt x="1505" y="1045"/>
                  </a:cubicBezTo>
                  <a:cubicBezTo>
                    <a:pt x="1505" y="1047"/>
                    <a:pt x="1504" y="1048"/>
                    <a:pt x="1502" y="1048"/>
                  </a:cubicBezTo>
                  <a:close/>
                  <a:moveTo>
                    <a:pt x="1490" y="1051"/>
                  </a:moveTo>
                  <a:lnTo>
                    <a:pt x="1490" y="1051"/>
                  </a:lnTo>
                  <a:cubicBezTo>
                    <a:pt x="1488" y="1051"/>
                    <a:pt x="1487" y="1050"/>
                    <a:pt x="1487" y="1048"/>
                  </a:cubicBezTo>
                  <a:cubicBezTo>
                    <a:pt x="1487" y="1047"/>
                    <a:pt x="1488" y="1045"/>
                    <a:pt x="1490" y="1045"/>
                  </a:cubicBezTo>
                  <a:lnTo>
                    <a:pt x="1490" y="1045"/>
                  </a:lnTo>
                  <a:cubicBezTo>
                    <a:pt x="1491" y="1045"/>
                    <a:pt x="1493" y="1047"/>
                    <a:pt x="1493" y="1048"/>
                  </a:cubicBezTo>
                  <a:cubicBezTo>
                    <a:pt x="1493" y="1050"/>
                    <a:pt x="1491" y="1051"/>
                    <a:pt x="1490" y="1051"/>
                  </a:cubicBezTo>
                  <a:close/>
                  <a:moveTo>
                    <a:pt x="1478" y="1054"/>
                  </a:moveTo>
                  <a:lnTo>
                    <a:pt x="1478" y="1054"/>
                  </a:lnTo>
                  <a:cubicBezTo>
                    <a:pt x="1476" y="1054"/>
                    <a:pt x="1474" y="1053"/>
                    <a:pt x="1474" y="1051"/>
                  </a:cubicBezTo>
                  <a:cubicBezTo>
                    <a:pt x="1474" y="1049"/>
                    <a:pt x="1476" y="1048"/>
                    <a:pt x="1478" y="1048"/>
                  </a:cubicBezTo>
                  <a:lnTo>
                    <a:pt x="1478" y="1048"/>
                  </a:lnTo>
                  <a:cubicBezTo>
                    <a:pt x="1479" y="1048"/>
                    <a:pt x="1481" y="1049"/>
                    <a:pt x="1481" y="1051"/>
                  </a:cubicBezTo>
                  <a:cubicBezTo>
                    <a:pt x="1481" y="1053"/>
                    <a:pt x="1479" y="1054"/>
                    <a:pt x="1478" y="1054"/>
                  </a:cubicBezTo>
                  <a:close/>
                  <a:moveTo>
                    <a:pt x="1465" y="1057"/>
                  </a:moveTo>
                  <a:lnTo>
                    <a:pt x="1465" y="1057"/>
                  </a:lnTo>
                  <a:cubicBezTo>
                    <a:pt x="1464" y="1057"/>
                    <a:pt x="1462" y="1055"/>
                    <a:pt x="1462" y="1054"/>
                  </a:cubicBezTo>
                  <a:cubicBezTo>
                    <a:pt x="1462" y="1052"/>
                    <a:pt x="1464" y="1051"/>
                    <a:pt x="1465" y="1051"/>
                  </a:cubicBezTo>
                  <a:lnTo>
                    <a:pt x="1465" y="1051"/>
                  </a:lnTo>
                  <a:cubicBezTo>
                    <a:pt x="1467" y="1051"/>
                    <a:pt x="1468" y="1052"/>
                    <a:pt x="1468" y="1054"/>
                  </a:cubicBezTo>
                  <a:cubicBezTo>
                    <a:pt x="1468" y="1055"/>
                    <a:pt x="1467" y="1057"/>
                    <a:pt x="1465" y="1057"/>
                  </a:cubicBezTo>
                  <a:close/>
                  <a:moveTo>
                    <a:pt x="1453" y="1059"/>
                  </a:moveTo>
                  <a:lnTo>
                    <a:pt x="1453" y="1059"/>
                  </a:lnTo>
                  <a:cubicBezTo>
                    <a:pt x="1451" y="1059"/>
                    <a:pt x="1450" y="1058"/>
                    <a:pt x="1450" y="1056"/>
                  </a:cubicBezTo>
                  <a:cubicBezTo>
                    <a:pt x="1450" y="1055"/>
                    <a:pt x="1451" y="1053"/>
                    <a:pt x="1453" y="1053"/>
                  </a:cubicBezTo>
                  <a:lnTo>
                    <a:pt x="1453" y="1053"/>
                  </a:lnTo>
                  <a:cubicBezTo>
                    <a:pt x="1455" y="1053"/>
                    <a:pt x="1456" y="1055"/>
                    <a:pt x="1456" y="1056"/>
                  </a:cubicBezTo>
                  <a:cubicBezTo>
                    <a:pt x="1456" y="1058"/>
                    <a:pt x="1455" y="1059"/>
                    <a:pt x="1453" y="1059"/>
                  </a:cubicBezTo>
                  <a:close/>
                  <a:moveTo>
                    <a:pt x="1441" y="1062"/>
                  </a:moveTo>
                  <a:lnTo>
                    <a:pt x="1441" y="1062"/>
                  </a:lnTo>
                  <a:cubicBezTo>
                    <a:pt x="1439" y="1062"/>
                    <a:pt x="1438" y="1061"/>
                    <a:pt x="1438" y="1059"/>
                  </a:cubicBezTo>
                  <a:cubicBezTo>
                    <a:pt x="1438" y="1057"/>
                    <a:pt x="1439" y="1056"/>
                    <a:pt x="1441" y="1056"/>
                  </a:cubicBezTo>
                  <a:lnTo>
                    <a:pt x="1441" y="1056"/>
                  </a:lnTo>
                  <a:cubicBezTo>
                    <a:pt x="1443" y="1056"/>
                    <a:pt x="1444" y="1057"/>
                    <a:pt x="1444" y="1059"/>
                  </a:cubicBezTo>
                  <a:cubicBezTo>
                    <a:pt x="1444" y="1061"/>
                    <a:pt x="1443" y="1062"/>
                    <a:pt x="1441" y="1062"/>
                  </a:cubicBezTo>
                  <a:close/>
                  <a:moveTo>
                    <a:pt x="1429" y="1064"/>
                  </a:moveTo>
                  <a:lnTo>
                    <a:pt x="1429" y="1064"/>
                  </a:lnTo>
                  <a:cubicBezTo>
                    <a:pt x="1427" y="1064"/>
                    <a:pt x="1425" y="1063"/>
                    <a:pt x="1425" y="1061"/>
                  </a:cubicBezTo>
                  <a:cubicBezTo>
                    <a:pt x="1425" y="1059"/>
                    <a:pt x="1427" y="1058"/>
                    <a:pt x="1429" y="1058"/>
                  </a:cubicBezTo>
                  <a:lnTo>
                    <a:pt x="1429" y="1058"/>
                  </a:lnTo>
                  <a:cubicBezTo>
                    <a:pt x="1430" y="1058"/>
                    <a:pt x="1432" y="1059"/>
                    <a:pt x="1432" y="1061"/>
                  </a:cubicBezTo>
                  <a:cubicBezTo>
                    <a:pt x="1432" y="1063"/>
                    <a:pt x="1430" y="1064"/>
                    <a:pt x="1429" y="1064"/>
                  </a:cubicBezTo>
                  <a:close/>
                  <a:moveTo>
                    <a:pt x="1416" y="1067"/>
                  </a:moveTo>
                  <a:lnTo>
                    <a:pt x="1416" y="1067"/>
                  </a:lnTo>
                  <a:cubicBezTo>
                    <a:pt x="1415" y="1067"/>
                    <a:pt x="1413" y="1065"/>
                    <a:pt x="1413" y="1064"/>
                  </a:cubicBezTo>
                  <a:cubicBezTo>
                    <a:pt x="1413" y="1062"/>
                    <a:pt x="1415" y="1060"/>
                    <a:pt x="1416" y="1060"/>
                  </a:cubicBezTo>
                  <a:lnTo>
                    <a:pt x="1416" y="1060"/>
                  </a:lnTo>
                  <a:cubicBezTo>
                    <a:pt x="1418" y="1060"/>
                    <a:pt x="1419" y="1062"/>
                    <a:pt x="1419" y="1064"/>
                  </a:cubicBezTo>
                  <a:cubicBezTo>
                    <a:pt x="1419" y="1065"/>
                    <a:pt x="1418" y="1067"/>
                    <a:pt x="1416" y="1067"/>
                  </a:cubicBezTo>
                  <a:close/>
                  <a:moveTo>
                    <a:pt x="1404" y="1069"/>
                  </a:moveTo>
                  <a:lnTo>
                    <a:pt x="1404" y="1069"/>
                  </a:lnTo>
                  <a:cubicBezTo>
                    <a:pt x="1402" y="1069"/>
                    <a:pt x="1401" y="1068"/>
                    <a:pt x="1401" y="1066"/>
                  </a:cubicBezTo>
                  <a:cubicBezTo>
                    <a:pt x="1401" y="1064"/>
                    <a:pt x="1402" y="1063"/>
                    <a:pt x="1404" y="1063"/>
                  </a:cubicBezTo>
                  <a:lnTo>
                    <a:pt x="1404" y="1063"/>
                  </a:lnTo>
                  <a:cubicBezTo>
                    <a:pt x="1406" y="1063"/>
                    <a:pt x="1407" y="1064"/>
                    <a:pt x="1407" y="1066"/>
                  </a:cubicBezTo>
                  <a:cubicBezTo>
                    <a:pt x="1407" y="1068"/>
                    <a:pt x="1406" y="1069"/>
                    <a:pt x="1404" y="1069"/>
                  </a:cubicBezTo>
                  <a:close/>
                  <a:moveTo>
                    <a:pt x="1392" y="1071"/>
                  </a:moveTo>
                  <a:lnTo>
                    <a:pt x="1392" y="1071"/>
                  </a:lnTo>
                  <a:cubicBezTo>
                    <a:pt x="1390" y="1071"/>
                    <a:pt x="1389" y="1070"/>
                    <a:pt x="1389" y="1068"/>
                  </a:cubicBezTo>
                  <a:cubicBezTo>
                    <a:pt x="1389" y="1066"/>
                    <a:pt x="1390" y="1065"/>
                    <a:pt x="1392" y="1065"/>
                  </a:cubicBezTo>
                  <a:lnTo>
                    <a:pt x="1392" y="1065"/>
                  </a:lnTo>
                  <a:cubicBezTo>
                    <a:pt x="1393" y="1065"/>
                    <a:pt x="1395" y="1066"/>
                    <a:pt x="1395" y="1068"/>
                  </a:cubicBezTo>
                  <a:cubicBezTo>
                    <a:pt x="1395" y="1070"/>
                    <a:pt x="1393" y="1071"/>
                    <a:pt x="1392" y="1071"/>
                  </a:cubicBezTo>
                  <a:close/>
                  <a:moveTo>
                    <a:pt x="1379" y="1073"/>
                  </a:moveTo>
                  <a:lnTo>
                    <a:pt x="1379" y="1073"/>
                  </a:lnTo>
                  <a:cubicBezTo>
                    <a:pt x="1378" y="1073"/>
                    <a:pt x="1376" y="1072"/>
                    <a:pt x="1376" y="1070"/>
                  </a:cubicBezTo>
                  <a:cubicBezTo>
                    <a:pt x="1376" y="1068"/>
                    <a:pt x="1378" y="1067"/>
                    <a:pt x="1379" y="1067"/>
                  </a:cubicBezTo>
                  <a:lnTo>
                    <a:pt x="1379" y="1067"/>
                  </a:lnTo>
                  <a:cubicBezTo>
                    <a:pt x="1381" y="1067"/>
                    <a:pt x="1382" y="1068"/>
                    <a:pt x="1382" y="1070"/>
                  </a:cubicBezTo>
                  <a:cubicBezTo>
                    <a:pt x="1382" y="1072"/>
                    <a:pt x="1381" y="1073"/>
                    <a:pt x="1379" y="1073"/>
                  </a:cubicBezTo>
                  <a:close/>
                  <a:moveTo>
                    <a:pt x="1367" y="1075"/>
                  </a:moveTo>
                  <a:lnTo>
                    <a:pt x="1367" y="1075"/>
                  </a:lnTo>
                  <a:cubicBezTo>
                    <a:pt x="1365" y="1075"/>
                    <a:pt x="1364" y="1074"/>
                    <a:pt x="1364" y="1072"/>
                  </a:cubicBezTo>
                  <a:cubicBezTo>
                    <a:pt x="1364" y="1070"/>
                    <a:pt x="1365" y="1069"/>
                    <a:pt x="1367" y="1069"/>
                  </a:cubicBezTo>
                  <a:lnTo>
                    <a:pt x="1367" y="1069"/>
                  </a:lnTo>
                  <a:cubicBezTo>
                    <a:pt x="1369" y="1069"/>
                    <a:pt x="1370" y="1070"/>
                    <a:pt x="1370" y="1072"/>
                  </a:cubicBezTo>
                  <a:cubicBezTo>
                    <a:pt x="1370" y="1074"/>
                    <a:pt x="1369" y="1075"/>
                    <a:pt x="1367" y="1075"/>
                  </a:cubicBezTo>
                  <a:close/>
                  <a:moveTo>
                    <a:pt x="1355" y="1077"/>
                  </a:moveTo>
                  <a:lnTo>
                    <a:pt x="1355" y="1077"/>
                  </a:lnTo>
                  <a:cubicBezTo>
                    <a:pt x="1353" y="1077"/>
                    <a:pt x="1352" y="1076"/>
                    <a:pt x="1352" y="1074"/>
                  </a:cubicBezTo>
                  <a:cubicBezTo>
                    <a:pt x="1352" y="1072"/>
                    <a:pt x="1353" y="1071"/>
                    <a:pt x="1355" y="1071"/>
                  </a:cubicBezTo>
                  <a:lnTo>
                    <a:pt x="1355" y="1071"/>
                  </a:lnTo>
                  <a:cubicBezTo>
                    <a:pt x="1356" y="1071"/>
                    <a:pt x="1358" y="1072"/>
                    <a:pt x="1358" y="1074"/>
                  </a:cubicBezTo>
                  <a:cubicBezTo>
                    <a:pt x="1358" y="1076"/>
                    <a:pt x="1356" y="1077"/>
                    <a:pt x="1355" y="1077"/>
                  </a:cubicBezTo>
                  <a:close/>
                  <a:moveTo>
                    <a:pt x="1342" y="1079"/>
                  </a:moveTo>
                  <a:lnTo>
                    <a:pt x="1342" y="1079"/>
                  </a:lnTo>
                  <a:cubicBezTo>
                    <a:pt x="1341" y="1079"/>
                    <a:pt x="1339" y="1077"/>
                    <a:pt x="1339" y="1076"/>
                  </a:cubicBezTo>
                  <a:cubicBezTo>
                    <a:pt x="1339" y="1074"/>
                    <a:pt x="1341" y="1073"/>
                    <a:pt x="1342" y="1073"/>
                  </a:cubicBezTo>
                  <a:lnTo>
                    <a:pt x="1342" y="1073"/>
                  </a:lnTo>
                  <a:cubicBezTo>
                    <a:pt x="1344" y="1073"/>
                    <a:pt x="1345" y="1074"/>
                    <a:pt x="1345" y="1076"/>
                  </a:cubicBezTo>
                  <a:cubicBezTo>
                    <a:pt x="1345" y="1077"/>
                    <a:pt x="1344" y="1079"/>
                    <a:pt x="1342" y="1079"/>
                  </a:cubicBezTo>
                  <a:close/>
                  <a:moveTo>
                    <a:pt x="1330" y="1081"/>
                  </a:moveTo>
                  <a:lnTo>
                    <a:pt x="1330" y="1081"/>
                  </a:lnTo>
                  <a:cubicBezTo>
                    <a:pt x="1328" y="1081"/>
                    <a:pt x="1327" y="1079"/>
                    <a:pt x="1327" y="1077"/>
                  </a:cubicBezTo>
                  <a:cubicBezTo>
                    <a:pt x="1327" y="1076"/>
                    <a:pt x="1328" y="1074"/>
                    <a:pt x="1330" y="1074"/>
                  </a:cubicBezTo>
                  <a:lnTo>
                    <a:pt x="1330" y="1074"/>
                  </a:lnTo>
                  <a:cubicBezTo>
                    <a:pt x="1332" y="1074"/>
                    <a:pt x="1333" y="1076"/>
                    <a:pt x="1333" y="1077"/>
                  </a:cubicBezTo>
                  <a:cubicBezTo>
                    <a:pt x="1333" y="1079"/>
                    <a:pt x="1332" y="1081"/>
                    <a:pt x="1330" y="1081"/>
                  </a:cubicBezTo>
                  <a:close/>
                  <a:moveTo>
                    <a:pt x="1317" y="1082"/>
                  </a:moveTo>
                  <a:lnTo>
                    <a:pt x="1317" y="1082"/>
                  </a:lnTo>
                  <a:cubicBezTo>
                    <a:pt x="1316" y="1082"/>
                    <a:pt x="1314" y="1081"/>
                    <a:pt x="1314" y="1079"/>
                  </a:cubicBezTo>
                  <a:cubicBezTo>
                    <a:pt x="1314" y="1077"/>
                    <a:pt x="1316" y="1076"/>
                    <a:pt x="1317" y="1076"/>
                  </a:cubicBezTo>
                  <a:lnTo>
                    <a:pt x="1317" y="1076"/>
                  </a:lnTo>
                  <a:cubicBezTo>
                    <a:pt x="1319" y="1076"/>
                    <a:pt x="1321" y="1077"/>
                    <a:pt x="1321" y="1079"/>
                  </a:cubicBezTo>
                  <a:cubicBezTo>
                    <a:pt x="1321" y="1081"/>
                    <a:pt x="1319" y="1082"/>
                    <a:pt x="1317" y="1082"/>
                  </a:cubicBezTo>
                  <a:close/>
                  <a:moveTo>
                    <a:pt x="1305" y="1084"/>
                  </a:moveTo>
                  <a:lnTo>
                    <a:pt x="1305" y="1084"/>
                  </a:lnTo>
                  <a:cubicBezTo>
                    <a:pt x="1303" y="1084"/>
                    <a:pt x="1302" y="1082"/>
                    <a:pt x="1302" y="1081"/>
                  </a:cubicBezTo>
                  <a:cubicBezTo>
                    <a:pt x="1302" y="1079"/>
                    <a:pt x="1303" y="1078"/>
                    <a:pt x="1305" y="1078"/>
                  </a:cubicBezTo>
                  <a:lnTo>
                    <a:pt x="1305" y="1078"/>
                  </a:lnTo>
                  <a:cubicBezTo>
                    <a:pt x="1307" y="1078"/>
                    <a:pt x="1308" y="1079"/>
                    <a:pt x="1308" y="1081"/>
                  </a:cubicBezTo>
                  <a:cubicBezTo>
                    <a:pt x="1308" y="1082"/>
                    <a:pt x="1307" y="1084"/>
                    <a:pt x="1305" y="1084"/>
                  </a:cubicBezTo>
                  <a:close/>
                  <a:moveTo>
                    <a:pt x="1293" y="1085"/>
                  </a:moveTo>
                  <a:lnTo>
                    <a:pt x="1293" y="1085"/>
                  </a:lnTo>
                  <a:cubicBezTo>
                    <a:pt x="1291" y="1085"/>
                    <a:pt x="1290" y="1084"/>
                    <a:pt x="1290" y="1082"/>
                  </a:cubicBezTo>
                  <a:cubicBezTo>
                    <a:pt x="1290" y="1080"/>
                    <a:pt x="1291" y="1079"/>
                    <a:pt x="1293" y="1079"/>
                  </a:cubicBezTo>
                  <a:lnTo>
                    <a:pt x="1293" y="1079"/>
                  </a:lnTo>
                  <a:cubicBezTo>
                    <a:pt x="1294" y="1079"/>
                    <a:pt x="1296" y="1080"/>
                    <a:pt x="1296" y="1082"/>
                  </a:cubicBezTo>
                  <a:cubicBezTo>
                    <a:pt x="1296" y="1084"/>
                    <a:pt x="1294" y="1085"/>
                    <a:pt x="1293" y="1085"/>
                  </a:cubicBezTo>
                  <a:close/>
                  <a:moveTo>
                    <a:pt x="1280" y="1087"/>
                  </a:moveTo>
                  <a:lnTo>
                    <a:pt x="1280" y="1087"/>
                  </a:lnTo>
                  <a:cubicBezTo>
                    <a:pt x="1278" y="1087"/>
                    <a:pt x="1277" y="1085"/>
                    <a:pt x="1277" y="1083"/>
                  </a:cubicBezTo>
                  <a:cubicBezTo>
                    <a:pt x="1277" y="1082"/>
                    <a:pt x="1278" y="1080"/>
                    <a:pt x="1280" y="1080"/>
                  </a:cubicBezTo>
                  <a:lnTo>
                    <a:pt x="1280" y="1080"/>
                  </a:lnTo>
                  <a:cubicBezTo>
                    <a:pt x="1282" y="1080"/>
                    <a:pt x="1283" y="1082"/>
                    <a:pt x="1283" y="1083"/>
                  </a:cubicBezTo>
                  <a:cubicBezTo>
                    <a:pt x="1283" y="1085"/>
                    <a:pt x="1282" y="1087"/>
                    <a:pt x="1280" y="1087"/>
                  </a:cubicBezTo>
                  <a:close/>
                  <a:moveTo>
                    <a:pt x="1268" y="1088"/>
                  </a:moveTo>
                  <a:lnTo>
                    <a:pt x="1268" y="1088"/>
                  </a:lnTo>
                  <a:cubicBezTo>
                    <a:pt x="1266" y="1088"/>
                    <a:pt x="1265" y="1087"/>
                    <a:pt x="1265" y="1085"/>
                  </a:cubicBezTo>
                  <a:cubicBezTo>
                    <a:pt x="1265" y="1083"/>
                    <a:pt x="1266" y="1082"/>
                    <a:pt x="1268" y="1082"/>
                  </a:cubicBezTo>
                  <a:lnTo>
                    <a:pt x="1268" y="1082"/>
                  </a:lnTo>
                  <a:cubicBezTo>
                    <a:pt x="1270" y="1082"/>
                    <a:pt x="1271" y="1083"/>
                    <a:pt x="1271" y="1085"/>
                  </a:cubicBezTo>
                  <a:cubicBezTo>
                    <a:pt x="1271" y="1087"/>
                    <a:pt x="1270" y="1088"/>
                    <a:pt x="1268" y="1088"/>
                  </a:cubicBezTo>
                  <a:close/>
                  <a:moveTo>
                    <a:pt x="1255" y="1089"/>
                  </a:moveTo>
                  <a:lnTo>
                    <a:pt x="1255" y="1089"/>
                  </a:lnTo>
                  <a:cubicBezTo>
                    <a:pt x="1254" y="1089"/>
                    <a:pt x="1252" y="1088"/>
                    <a:pt x="1252" y="1086"/>
                  </a:cubicBezTo>
                  <a:cubicBezTo>
                    <a:pt x="1252" y="1084"/>
                    <a:pt x="1254" y="1083"/>
                    <a:pt x="1255" y="1083"/>
                  </a:cubicBezTo>
                  <a:lnTo>
                    <a:pt x="1255" y="1083"/>
                  </a:lnTo>
                  <a:cubicBezTo>
                    <a:pt x="1257" y="1083"/>
                    <a:pt x="1258" y="1084"/>
                    <a:pt x="1258" y="1086"/>
                  </a:cubicBezTo>
                  <a:cubicBezTo>
                    <a:pt x="1258" y="1088"/>
                    <a:pt x="1257" y="1089"/>
                    <a:pt x="1255" y="1089"/>
                  </a:cubicBezTo>
                  <a:close/>
                  <a:moveTo>
                    <a:pt x="1243" y="1090"/>
                  </a:moveTo>
                  <a:lnTo>
                    <a:pt x="1243" y="1090"/>
                  </a:lnTo>
                  <a:cubicBezTo>
                    <a:pt x="1241" y="1090"/>
                    <a:pt x="1240" y="1089"/>
                    <a:pt x="1240" y="1087"/>
                  </a:cubicBezTo>
                  <a:cubicBezTo>
                    <a:pt x="1240" y="1085"/>
                    <a:pt x="1241" y="1084"/>
                    <a:pt x="1243" y="1084"/>
                  </a:cubicBezTo>
                  <a:lnTo>
                    <a:pt x="1243" y="1084"/>
                  </a:lnTo>
                  <a:cubicBezTo>
                    <a:pt x="1245" y="1084"/>
                    <a:pt x="1246" y="1085"/>
                    <a:pt x="1246" y="1087"/>
                  </a:cubicBezTo>
                  <a:cubicBezTo>
                    <a:pt x="1246" y="1089"/>
                    <a:pt x="1245" y="1090"/>
                    <a:pt x="1243" y="1090"/>
                  </a:cubicBezTo>
                  <a:close/>
                  <a:moveTo>
                    <a:pt x="1230" y="1091"/>
                  </a:moveTo>
                  <a:lnTo>
                    <a:pt x="1230" y="1091"/>
                  </a:lnTo>
                  <a:cubicBezTo>
                    <a:pt x="1229" y="1091"/>
                    <a:pt x="1227" y="1090"/>
                    <a:pt x="1227" y="1088"/>
                  </a:cubicBezTo>
                  <a:cubicBezTo>
                    <a:pt x="1227" y="1086"/>
                    <a:pt x="1229" y="1085"/>
                    <a:pt x="1230" y="1085"/>
                  </a:cubicBezTo>
                  <a:lnTo>
                    <a:pt x="1230" y="1085"/>
                  </a:lnTo>
                  <a:cubicBezTo>
                    <a:pt x="1232" y="1085"/>
                    <a:pt x="1234" y="1086"/>
                    <a:pt x="1234" y="1088"/>
                  </a:cubicBezTo>
                  <a:cubicBezTo>
                    <a:pt x="1234" y="1090"/>
                    <a:pt x="1232" y="1091"/>
                    <a:pt x="1230" y="1091"/>
                  </a:cubicBezTo>
                  <a:close/>
                  <a:moveTo>
                    <a:pt x="1218" y="1092"/>
                  </a:moveTo>
                  <a:lnTo>
                    <a:pt x="1218" y="1092"/>
                  </a:lnTo>
                  <a:cubicBezTo>
                    <a:pt x="1216" y="1092"/>
                    <a:pt x="1215" y="1091"/>
                    <a:pt x="1215" y="1089"/>
                  </a:cubicBezTo>
                  <a:cubicBezTo>
                    <a:pt x="1215" y="1087"/>
                    <a:pt x="1216" y="1086"/>
                    <a:pt x="1218" y="1086"/>
                  </a:cubicBezTo>
                  <a:lnTo>
                    <a:pt x="1218" y="1086"/>
                  </a:lnTo>
                  <a:cubicBezTo>
                    <a:pt x="1220" y="1086"/>
                    <a:pt x="1221" y="1087"/>
                    <a:pt x="1221" y="1089"/>
                  </a:cubicBezTo>
                  <a:cubicBezTo>
                    <a:pt x="1221" y="1091"/>
                    <a:pt x="1220" y="1092"/>
                    <a:pt x="1218" y="1092"/>
                  </a:cubicBezTo>
                  <a:close/>
                  <a:moveTo>
                    <a:pt x="1205" y="1093"/>
                  </a:moveTo>
                  <a:lnTo>
                    <a:pt x="1205" y="1093"/>
                  </a:lnTo>
                  <a:cubicBezTo>
                    <a:pt x="1204" y="1093"/>
                    <a:pt x="1202" y="1092"/>
                    <a:pt x="1202" y="1090"/>
                  </a:cubicBezTo>
                  <a:cubicBezTo>
                    <a:pt x="1202" y="1088"/>
                    <a:pt x="1204" y="1087"/>
                    <a:pt x="1205" y="1087"/>
                  </a:cubicBezTo>
                  <a:lnTo>
                    <a:pt x="1205" y="1087"/>
                  </a:lnTo>
                  <a:cubicBezTo>
                    <a:pt x="1207" y="1087"/>
                    <a:pt x="1209" y="1088"/>
                    <a:pt x="1209" y="1090"/>
                  </a:cubicBezTo>
                  <a:cubicBezTo>
                    <a:pt x="1209" y="1092"/>
                    <a:pt x="1207" y="1093"/>
                    <a:pt x="1205" y="1093"/>
                  </a:cubicBezTo>
                  <a:close/>
                  <a:moveTo>
                    <a:pt x="1193" y="1094"/>
                  </a:moveTo>
                  <a:lnTo>
                    <a:pt x="1193" y="1094"/>
                  </a:lnTo>
                  <a:cubicBezTo>
                    <a:pt x="1191" y="1094"/>
                    <a:pt x="1190" y="1093"/>
                    <a:pt x="1190" y="1091"/>
                  </a:cubicBezTo>
                  <a:cubicBezTo>
                    <a:pt x="1190" y="1089"/>
                    <a:pt x="1191" y="1088"/>
                    <a:pt x="1193" y="1088"/>
                  </a:cubicBezTo>
                  <a:lnTo>
                    <a:pt x="1193" y="1088"/>
                  </a:lnTo>
                  <a:cubicBezTo>
                    <a:pt x="1195" y="1088"/>
                    <a:pt x="1196" y="1089"/>
                    <a:pt x="1196" y="1091"/>
                  </a:cubicBezTo>
                  <a:cubicBezTo>
                    <a:pt x="1196" y="1093"/>
                    <a:pt x="1195" y="1094"/>
                    <a:pt x="1193" y="1094"/>
                  </a:cubicBezTo>
                  <a:close/>
                  <a:moveTo>
                    <a:pt x="1181" y="1095"/>
                  </a:moveTo>
                  <a:lnTo>
                    <a:pt x="1181" y="1095"/>
                  </a:lnTo>
                  <a:cubicBezTo>
                    <a:pt x="1179" y="1095"/>
                    <a:pt x="1177" y="1093"/>
                    <a:pt x="1177" y="1092"/>
                  </a:cubicBezTo>
                  <a:cubicBezTo>
                    <a:pt x="1177" y="1090"/>
                    <a:pt x="1179" y="1088"/>
                    <a:pt x="1181" y="1088"/>
                  </a:cubicBezTo>
                  <a:lnTo>
                    <a:pt x="1181" y="1088"/>
                  </a:lnTo>
                  <a:cubicBezTo>
                    <a:pt x="1182" y="1088"/>
                    <a:pt x="1184" y="1090"/>
                    <a:pt x="1184" y="1092"/>
                  </a:cubicBezTo>
                  <a:cubicBezTo>
                    <a:pt x="1184" y="1093"/>
                    <a:pt x="1182" y="1095"/>
                    <a:pt x="1181" y="1095"/>
                  </a:cubicBezTo>
                  <a:close/>
                  <a:moveTo>
                    <a:pt x="1168" y="1095"/>
                  </a:moveTo>
                  <a:lnTo>
                    <a:pt x="1168" y="1095"/>
                  </a:lnTo>
                  <a:cubicBezTo>
                    <a:pt x="1166" y="1095"/>
                    <a:pt x="1165" y="1094"/>
                    <a:pt x="1165" y="1092"/>
                  </a:cubicBezTo>
                  <a:cubicBezTo>
                    <a:pt x="1165" y="1091"/>
                    <a:pt x="1166" y="1089"/>
                    <a:pt x="1168" y="1089"/>
                  </a:cubicBezTo>
                  <a:lnTo>
                    <a:pt x="1168" y="1089"/>
                  </a:lnTo>
                  <a:cubicBezTo>
                    <a:pt x="1170" y="1089"/>
                    <a:pt x="1171" y="1091"/>
                    <a:pt x="1171" y="1092"/>
                  </a:cubicBezTo>
                  <a:cubicBezTo>
                    <a:pt x="1171" y="1094"/>
                    <a:pt x="1170" y="1095"/>
                    <a:pt x="1168" y="1095"/>
                  </a:cubicBezTo>
                  <a:close/>
                  <a:moveTo>
                    <a:pt x="1156" y="1096"/>
                  </a:moveTo>
                  <a:lnTo>
                    <a:pt x="1156" y="1096"/>
                  </a:lnTo>
                  <a:cubicBezTo>
                    <a:pt x="1154" y="1096"/>
                    <a:pt x="1152" y="1095"/>
                    <a:pt x="1152" y="1093"/>
                  </a:cubicBezTo>
                  <a:cubicBezTo>
                    <a:pt x="1152" y="1091"/>
                    <a:pt x="1154" y="1090"/>
                    <a:pt x="1156" y="1090"/>
                  </a:cubicBezTo>
                  <a:lnTo>
                    <a:pt x="1156" y="1090"/>
                  </a:lnTo>
                  <a:cubicBezTo>
                    <a:pt x="1157" y="1090"/>
                    <a:pt x="1159" y="1091"/>
                    <a:pt x="1159" y="1093"/>
                  </a:cubicBezTo>
                  <a:cubicBezTo>
                    <a:pt x="1159" y="1095"/>
                    <a:pt x="1157" y="1096"/>
                    <a:pt x="1156" y="1096"/>
                  </a:cubicBezTo>
                  <a:close/>
                  <a:moveTo>
                    <a:pt x="1143" y="1097"/>
                  </a:moveTo>
                  <a:lnTo>
                    <a:pt x="1143" y="1097"/>
                  </a:lnTo>
                  <a:cubicBezTo>
                    <a:pt x="1141" y="1097"/>
                    <a:pt x="1140" y="1095"/>
                    <a:pt x="1140" y="1093"/>
                  </a:cubicBezTo>
                  <a:cubicBezTo>
                    <a:pt x="1140" y="1092"/>
                    <a:pt x="1141" y="1090"/>
                    <a:pt x="1143" y="1090"/>
                  </a:cubicBezTo>
                  <a:lnTo>
                    <a:pt x="1143" y="1090"/>
                  </a:lnTo>
                  <a:cubicBezTo>
                    <a:pt x="1145" y="1090"/>
                    <a:pt x="1146" y="1092"/>
                    <a:pt x="1146" y="1093"/>
                  </a:cubicBezTo>
                  <a:cubicBezTo>
                    <a:pt x="1146" y="1095"/>
                    <a:pt x="1145" y="1097"/>
                    <a:pt x="1143" y="1097"/>
                  </a:cubicBezTo>
                  <a:close/>
                  <a:moveTo>
                    <a:pt x="1131" y="1097"/>
                  </a:moveTo>
                  <a:lnTo>
                    <a:pt x="1131" y="1097"/>
                  </a:lnTo>
                  <a:cubicBezTo>
                    <a:pt x="1129" y="1097"/>
                    <a:pt x="1127" y="1096"/>
                    <a:pt x="1127" y="1094"/>
                  </a:cubicBezTo>
                  <a:cubicBezTo>
                    <a:pt x="1127" y="1092"/>
                    <a:pt x="1129" y="1091"/>
                    <a:pt x="1131" y="1091"/>
                  </a:cubicBezTo>
                  <a:lnTo>
                    <a:pt x="1131" y="1091"/>
                  </a:lnTo>
                  <a:cubicBezTo>
                    <a:pt x="1132" y="1091"/>
                    <a:pt x="1134" y="1092"/>
                    <a:pt x="1134" y="1094"/>
                  </a:cubicBezTo>
                  <a:cubicBezTo>
                    <a:pt x="1134" y="1096"/>
                    <a:pt x="1132" y="1097"/>
                    <a:pt x="1131" y="1097"/>
                  </a:cubicBezTo>
                  <a:close/>
                  <a:moveTo>
                    <a:pt x="1118" y="1097"/>
                  </a:moveTo>
                  <a:lnTo>
                    <a:pt x="1118" y="1097"/>
                  </a:lnTo>
                  <a:cubicBezTo>
                    <a:pt x="1116" y="1097"/>
                    <a:pt x="1115" y="1096"/>
                    <a:pt x="1115" y="1094"/>
                  </a:cubicBezTo>
                  <a:cubicBezTo>
                    <a:pt x="1115" y="1092"/>
                    <a:pt x="1116" y="1091"/>
                    <a:pt x="1118" y="1091"/>
                  </a:cubicBezTo>
                  <a:lnTo>
                    <a:pt x="1118" y="1091"/>
                  </a:lnTo>
                  <a:cubicBezTo>
                    <a:pt x="1120" y="1091"/>
                    <a:pt x="1121" y="1092"/>
                    <a:pt x="1121" y="1094"/>
                  </a:cubicBezTo>
                  <a:cubicBezTo>
                    <a:pt x="1121" y="1096"/>
                    <a:pt x="1120" y="1097"/>
                    <a:pt x="1118" y="1097"/>
                  </a:cubicBezTo>
                  <a:close/>
                  <a:moveTo>
                    <a:pt x="1106" y="1098"/>
                  </a:moveTo>
                  <a:lnTo>
                    <a:pt x="1106" y="1098"/>
                  </a:lnTo>
                  <a:cubicBezTo>
                    <a:pt x="1104" y="1098"/>
                    <a:pt x="1102" y="1096"/>
                    <a:pt x="1102" y="1094"/>
                  </a:cubicBezTo>
                  <a:cubicBezTo>
                    <a:pt x="1102" y="1093"/>
                    <a:pt x="1104" y="1091"/>
                    <a:pt x="1106" y="1091"/>
                  </a:cubicBezTo>
                  <a:lnTo>
                    <a:pt x="1106" y="1091"/>
                  </a:lnTo>
                  <a:cubicBezTo>
                    <a:pt x="1107" y="1091"/>
                    <a:pt x="1109" y="1093"/>
                    <a:pt x="1109" y="1094"/>
                  </a:cubicBezTo>
                  <a:cubicBezTo>
                    <a:pt x="1109" y="1096"/>
                    <a:pt x="1107" y="1098"/>
                    <a:pt x="1106" y="1098"/>
                  </a:cubicBezTo>
                  <a:close/>
                  <a:moveTo>
                    <a:pt x="1093" y="1098"/>
                  </a:moveTo>
                  <a:lnTo>
                    <a:pt x="1093" y="1098"/>
                  </a:lnTo>
                  <a:cubicBezTo>
                    <a:pt x="1091" y="1098"/>
                    <a:pt x="1090" y="1096"/>
                    <a:pt x="1090" y="1095"/>
                  </a:cubicBezTo>
                  <a:cubicBezTo>
                    <a:pt x="1090" y="1093"/>
                    <a:pt x="1091" y="1092"/>
                    <a:pt x="1093" y="1092"/>
                  </a:cubicBezTo>
                  <a:lnTo>
                    <a:pt x="1093" y="1092"/>
                  </a:lnTo>
                  <a:cubicBezTo>
                    <a:pt x="1095" y="1092"/>
                    <a:pt x="1096" y="1093"/>
                    <a:pt x="1096" y="1095"/>
                  </a:cubicBezTo>
                  <a:cubicBezTo>
                    <a:pt x="1096" y="1096"/>
                    <a:pt x="1095" y="1098"/>
                    <a:pt x="1093" y="1098"/>
                  </a:cubicBezTo>
                  <a:close/>
                  <a:moveTo>
                    <a:pt x="1081" y="1098"/>
                  </a:moveTo>
                  <a:lnTo>
                    <a:pt x="1081" y="1098"/>
                  </a:lnTo>
                  <a:cubicBezTo>
                    <a:pt x="1079" y="1098"/>
                    <a:pt x="1077" y="1096"/>
                    <a:pt x="1077" y="1095"/>
                  </a:cubicBezTo>
                  <a:cubicBezTo>
                    <a:pt x="1077" y="1093"/>
                    <a:pt x="1079" y="1092"/>
                    <a:pt x="1081" y="1092"/>
                  </a:cubicBezTo>
                  <a:lnTo>
                    <a:pt x="1081" y="1092"/>
                  </a:lnTo>
                  <a:cubicBezTo>
                    <a:pt x="1082" y="1092"/>
                    <a:pt x="1084" y="1093"/>
                    <a:pt x="1084" y="1095"/>
                  </a:cubicBezTo>
                  <a:cubicBezTo>
                    <a:pt x="1084" y="1096"/>
                    <a:pt x="1082" y="1098"/>
                    <a:pt x="1081" y="1098"/>
                  </a:cubicBezTo>
                  <a:close/>
                  <a:moveTo>
                    <a:pt x="1068" y="1098"/>
                  </a:moveTo>
                  <a:lnTo>
                    <a:pt x="1068" y="1098"/>
                  </a:lnTo>
                  <a:cubicBezTo>
                    <a:pt x="1066" y="1098"/>
                    <a:pt x="1065" y="1096"/>
                    <a:pt x="1065" y="1095"/>
                  </a:cubicBezTo>
                  <a:cubicBezTo>
                    <a:pt x="1065" y="1093"/>
                    <a:pt x="1066" y="1092"/>
                    <a:pt x="1068" y="1092"/>
                  </a:cubicBezTo>
                  <a:lnTo>
                    <a:pt x="1068" y="1092"/>
                  </a:lnTo>
                  <a:cubicBezTo>
                    <a:pt x="1070" y="1092"/>
                    <a:pt x="1071" y="1093"/>
                    <a:pt x="1071" y="1095"/>
                  </a:cubicBezTo>
                  <a:cubicBezTo>
                    <a:pt x="1071" y="1096"/>
                    <a:pt x="1070" y="1098"/>
                    <a:pt x="1068" y="1098"/>
                  </a:cubicBezTo>
                  <a:close/>
                  <a:moveTo>
                    <a:pt x="1056" y="1098"/>
                  </a:moveTo>
                  <a:lnTo>
                    <a:pt x="1056" y="1098"/>
                  </a:lnTo>
                  <a:cubicBezTo>
                    <a:pt x="1054" y="1098"/>
                    <a:pt x="1052" y="1096"/>
                    <a:pt x="1052" y="1095"/>
                  </a:cubicBezTo>
                  <a:cubicBezTo>
                    <a:pt x="1052" y="1093"/>
                    <a:pt x="1054" y="1092"/>
                    <a:pt x="1056" y="1092"/>
                  </a:cubicBezTo>
                  <a:lnTo>
                    <a:pt x="1056" y="1092"/>
                  </a:lnTo>
                  <a:cubicBezTo>
                    <a:pt x="1057" y="1092"/>
                    <a:pt x="1059" y="1093"/>
                    <a:pt x="1059" y="1095"/>
                  </a:cubicBezTo>
                  <a:cubicBezTo>
                    <a:pt x="1059" y="1096"/>
                    <a:pt x="1057" y="1098"/>
                    <a:pt x="1056" y="1098"/>
                  </a:cubicBezTo>
                  <a:close/>
                  <a:moveTo>
                    <a:pt x="1043" y="1098"/>
                  </a:moveTo>
                  <a:lnTo>
                    <a:pt x="1043" y="1098"/>
                  </a:lnTo>
                  <a:cubicBezTo>
                    <a:pt x="1041" y="1098"/>
                    <a:pt x="1040" y="1096"/>
                    <a:pt x="1040" y="1095"/>
                  </a:cubicBezTo>
                  <a:cubicBezTo>
                    <a:pt x="1040" y="1093"/>
                    <a:pt x="1041" y="1092"/>
                    <a:pt x="1043" y="1092"/>
                  </a:cubicBezTo>
                  <a:lnTo>
                    <a:pt x="1043" y="1092"/>
                  </a:lnTo>
                  <a:cubicBezTo>
                    <a:pt x="1045" y="1092"/>
                    <a:pt x="1046" y="1093"/>
                    <a:pt x="1046" y="1095"/>
                  </a:cubicBezTo>
                  <a:cubicBezTo>
                    <a:pt x="1046" y="1096"/>
                    <a:pt x="1045" y="1098"/>
                    <a:pt x="1043" y="1098"/>
                  </a:cubicBezTo>
                  <a:close/>
                  <a:moveTo>
                    <a:pt x="1030" y="1097"/>
                  </a:moveTo>
                  <a:lnTo>
                    <a:pt x="1030" y="1097"/>
                  </a:lnTo>
                  <a:cubicBezTo>
                    <a:pt x="1028" y="1097"/>
                    <a:pt x="1027" y="1095"/>
                    <a:pt x="1027" y="1094"/>
                  </a:cubicBezTo>
                  <a:cubicBezTo>
                    <a:pt x="1028" y="1092"/>
                    <a:pt x="1030" y="1091"/>
                    <a:pt x="1031" y="1091"/>
                  </a:cubicBezTo>
                  <a:lnTo>
                    <a:pt x="1031" y="1091"/>
                  </a:lnTo>
                  <a:cubicBezTo>
                    <a:pt x="1033" y="1092"/>
                    <a:pt x="1034" y="1093"/>
                    <a:pt x="1034" y="1095"/>
                  </a:cubicBezTo>
                  <a:cubicBezTo>
                    <a:pt x="1033" y="1097"/>
                    <a:pt x="1031" y="1098"/>
                    <a:pt x="1030" y="1097"/>
                  </a:cubicBezTo>
                  <a:close/>
                  <a:moveTo>
                    <a:pt x="1017" y="1097"/>
                  </a:moveTo>
                  <a:lnTo>
                    <a:pt x="1017" y="1097"/>
                  </a:lnTo>
                  <a:cubicBezTo>
                    <a:pt x="1016" y="1097"/>
                    <a:pt x="1015" y="1095"/>
                    <a:pt x="1015" y="1093"/>
                  </a:cubicBezTo>
                  <a:cubicBezTo>
                    <a:pt x="1015" y="1092"/>
                    <a:pt x="1017" y="1091"/>
                    <a:pt x="1019" y="1091"/>
                  </a:cubicBezTo>
                  <a:lnTo>
                    <a:pt x="1019" y="1091"/>
                  </a:lnTo>
                  <a:cubicBezTo>
                    <a:pt x="1020" y="1091"/>
                    <a:pt x="1021" y="1093"/>
                    <a:pt x="1021" y="1095"/>
                  </a:cubicBezTo>
                  <a:cubicBezTo>
                    <a:pt x="1021" y="1097"/>
                    <a:pt x="1019" y="1098"/>
                    <a:pt x="1017" y="1097"/>
                  </a:cubicBezTo>
                  <a:close/>
                  <a:moveTo>
                    <a:pt x="1005" y="1097"/>
                  </a:moveTo>
                  <a:lnTo>
                    <a:pt x="1005" y="1097"/>
                  </a:lnTo>
                  <a:cubicBezTo>
                    <a:pt x="1003" y="1096"/>
                    <a:pt x="1002" y="1095"/>
                    <a:pt x="1002" y="1093"/>
                  </a:cubicBezTo>
                  <a:cubicBezTo>
                    <a:pt x="1003" y="1091"/>
                    <a:pt x="1005" y="1090"/>
                    <a:pt x="1006" y="1091"/>
                  </a:cubicBezTo>
                  <a:lnTo>
                    <a:pt x="1006" y="1091"/>
                  </a:lnTo>
                  <a:cubicBezTo>
                    <a:pt x="1008" y="1091"/>
                    <a:pt x="1009" y="1093"/>
                    <a:pt x="1009" y="1095"/>
                  </a:cubicBezTo>
                  <a:cubicBezTo>
                    <a:pt x="1008" y="1096"/>
                    <a:pt x="1006" y="1097"/>
                    <a:pt x="1005" y="1097"/>
                  </a:cubicBezTo>
                  <a:close/>
                  <a:moveTo>
                    <a:pt x="992" y="1096"/>
                  </a:moveTo>
                  <a:lnTo>
                    <a:pt x="992" y="1096"/>
                  </a:lnTo>
                  <a:cubicBezTo>
                    <a:pt x="991" y="1096"/>
                    <a:pt x="990" y="1094"/>
                    <a:pt x="990" y="1093"/>
                  </a:cubicBezTo>
                  <a:cubicBezTo>
                    <a:pt x="990" y="1091"/>
                    <a:pt x="992" y="1090"/>
                    <a:pt x="994" y="1090"/>
                  </a:cubicBezTo>
                  <a:lnTo>
                    <a:pt x="994" y="1090"/>
                  </a:lnTo>
                  <a:cubicBezTo>
                    <a:pt x="995" y="1091"/>
                    <a:pt x="996" y="1092"/>
                    <a:pt x="996" y="1094"/>
                  </a:cubicBezTo>
                  <a:cubicBezTo>
                    <a:pt x="996" y="1096"/>
                    <a:pt x="994" y="1097"/>
                    <a:pt x="992" y="1096"/>
                  </a:cubicBezTo>
                  <a:close/>
                  <a:moveTo>
                    <a:pt x="980" y="1096"/>
                  </a:moveTo>
                  <a:lnTo>
                    <a:pt x="980" y="1096"/>
                  </a:lnTo>
                  <a:cubicBezTo>
                    <a:pt x="978" y="1095"/>
                    <a:pt x="977" y="1094"/>
                    <a:pt x="977" y="1092"/>
                  </a:cubicBezTo>
                  <a:cubicBezTo>
                    <a:pt x="978" y="1090"/>
                    <a:pt x="980" y="1089"/>
                    <a:pt x="981" y="1090"/>
                  </a:cubicBezTo>
                  <a:lnTo>
                    <a:pt x="981" y="1090"/>
                  </a:lnTo>
                  <a:cubicBezTo>
                    <a:pt x="983" y="1090"/>
                    <a:pt x="984" y="1092"/>
                    <a:pt x="984" y="1094"/>
                  </a:cubicBezTo>
                  <a:cubicBezTo>
                    <a:pt x="983" y="1095"/>
                    <a:pt x="981" y="1096"/>
                    <a:pt x="980" y="1096"/>
                  </a:cubicBezTo>
                  <a:close/>
                  <a:moveTo>
                    <a:pt x="967" y="1095"/>
                  </a:moveTo>
                  <a:lnTo>
                    <a:pt x="967" y="1095"/>
                  </a:lnTo>
                  <a:cubicBezTo>
                    <a:pt x="966" y="1095"/>
                    <a:pt x="965" y="1093"/>
                    <a:pt x="965" y="1091"/>
                  </a:cubicBezTo>
                  <a:cubicBezTo>
                    <a:pt x="965" y="1090"/>
                    <a:pt x="967" y="1089"/>
                    <a:pt x="969" y="1089"/>
                  </a:cubicBezTo>
                  <a:lnTo>
                    <a:pt x="969" y="1089"/>
                  </a:lnTo>
                  <a:cubicBezTo>
                    <a:pt x="970" y="1090"/>
                    <a:pt x="971" y="1091"/>
                    <a:pt x="971" y="1093"/>
                  </a:cubicBezTo>
                  <a:cubicBezTo>
                    <a:pt x="971" y="1095"/>
                    <a:pt x="969" y="1096"/>
                    <a:pt x="967" y="1095"/>
                  </a:cubicBezTo>
                  <a:close/>
                  <a:moveTo>
                    <a:pt x="955" y="1095"/>
                  </a:moveTo>
                  <a:lnTo>
                    <a:pt x="955" y="1095"/>
                  </a:lnTo>
                  <a:cubicBezTo>
                    <a:pt x="953" y="1094"/>
                    <a:pt x="952" y="1093"/>
                    <a:pt x="952" y="1091"/>
                  </a:cubicBezTo>
                  <a:cubicBezTo>
                    <a:pt x="953" y="1089"/>
                    <a:pt x="955" y="1088"/>
                    <a:pt x="956" y="1089"/>
                  </a:cubicBezTo>
                  <a:lnTo>
                    <a:pt x="956" y="1089"/>
                  </a:lnTo>
                  <a:cubicBezTo>
                    <a:pt x="958" y="1089"/>
                    <a:pt x="959" y="1091"/>
                    <a:pt x="959" y="1092"/>
                  </a:cubicBezTo>
                  <a:cubicBezTo>
                    <a:pt x="958" y="1094"/>
                    <a:pt x="956" y="1095"/>
                    <a:pt x="955" y="1095"/>
                  </a:cubicBezTo>
                  <a:close/>
                  <a:moveTo>
                    <a:pt x="942" y="1094"/>
                  </a:moveTo>
                  <a:lnTo>
                    <a:pt x="942" y="1094"/>
                  </a:lnTo>
                  <a:cubicBezTo>
                    <a:pt x="941" y="1094"/>
                    <a:pt x="940" y="1092"/>
                    <a:pt x="940" y="1090"/>
                  </a:cubicBezTo>
                  <a:cubicBezTo>
                    <a:pt x="940" y="1089"/>
                    <a:pt x="942" y="1087"/>
                    <a:pt x="944" y="1088"/>
                  </a:cubicBezTo>
                  <a:lnTo>
                    <a:pt x="944" y="1088"/>
                  </a:lnTo>
                  <a:cubicBezTo>
                    <a:pt x="945" y="1088"/>
                    <a:pt x="946" y="1090"/>
                    <a:pt x="946" y="1092"/>
                  </a:cubicBezTo>
                  <a:cubicBezTo>
                    <a:pt x="946" y="1093"/>
                    <a:pt x="944" y="1094"/>
                    <a:pt x="942" y="1094"/>
                  </a:cubicBezTo>
                  <a:close/>
                  <a:moveTo>
                    <a:pt x="930" y="1093"/>
                  </a:moveTo>
                  <a:lnTo>
                    <a:pt x="930" y="1093"/>
                  </a:lnTo>
                  <a:cubicBezTo>
                    <a:pt x="928" y="1093"/>
                    <a:pt x="927" y="1091"/>
                    <a:pt x="928" y="1089"/>
                  </a:cubicBezTo>
                  <a:cubicBezTo>
                    <a:pt x="928" y="1088"/>
                    <a:pt x="930" y="1087"/>
                    <a:pt x="931" y="1087"/>
                  </a:cubicBezTo>
                  <a:lnTo>
                    <a:pt x="931" y="1087"/>
                  </a:lnTo>
                  <a:cubicBezTo>
                    <a:pt x="933" y="1088"/>
                    <a:pt x="934" y="1089"/>
                    <a:pt x="934" y="1091"/>
                  </a:cubicBezTo>
                  <a:cubicBezTo>
                    <a:pt x="933" y="1093"/>
                    <a:pt x="931" y="1094"/>
                    <a:pt x="930" y="1093"/>
                  </a:cubicBezTo>
                  <a:close/>
                  <a:moveTo>
                    <a:pt x="917" y="1092"/>
                  </a:moveTo>
                  <a:lnTo>
                    <a:pt x="917" y="1092"/>
                  </a:lnTo>
                  <a:cubicBezTo>
                    <a:pt x="916" y="1092"/>
                    <a:pt x="915" y="1090"/>
                    <a:pt x="915" y="1088"/>
                  </a:cubicBezTo>
                  <a:cubicBezTo>
                    <a:pt x="915" y="1087"/>
                    <a:pt x="917" y="1086"/>
                    <a:pt x="919" y="1086"/>
                  </a:cubicBezTo>
                  <a:lnTo>
                    <a:pt x="919" y="1086"/>
                  </a:lnTo>
                  <a:cubicBezTo>
                    <a:pt x="921" y="1087"/>
                    <a:pt x="922" y="1088"/>
                    <a:pt x="921" y="1090"/>
                  </a:cubicBezTo>
                  <a:cubicBezTo>
                    <a:pt x="921" y="1092"/>
                    <a:pt x="919" y="1093"/>
                    <a:pt x="917" y="1092"/>
                  </a:cubicBezTo>
                  <a:close/>
                  <a:moveTo>
                    <a:pt x="905" y="1091"/>
                  </a:moveTo>
                  <a:lnTo>
                    <a:pt x="905" y="1091"/>
                  </a:lnTo>
                  <a:cubicBezTo>
                    <a:pt x="903" y="1091"/>
                    <a:pt x="902" y="1089"/>
                    <a:pt x="903" y="1087"/>
                  </a:cubicBezTo>
                  <a:cubicBezTo>
                    <a:pt x="903" y="1086"/>
                    <a:pt x="905" y="1085"/>
                    <a:pt x="906" y="1085"/>
                  </a:cubicBezTo>
                  <a:lnTo>
                    <a:pt x="906" y="1085"/>
                  </a:lnTo>
                  <a:cubicBezTo>
                    <a:pt x="908" y="1086"/>
                    <a:pt x="909" y="1087"/>
                    <a:pt x="909" y="1089"/>
                  </a:cubicBezTo>
                  <a:cubicBezTo>
                    <a:pt x="908" y="1091"/>
                    <a:pt x="907" y="1092"/>
                    <a:pt x="905" y="1091"/>
                  </a:cubicBezTo>
                  <a:close/>
                  <a:moveTo>
                    <a:pt x="892" y="1090"/>
                  </a:moveTo>
                  <a:lnTo>
                    <a:pt x="892" y="1090"/>
                  </a:lnTo>
                  <a:cubicBezTo>
                    <a:pt x="891" y="1090"/>
                    <a:pt x="890" y="1088"/>
                    <a:pt x="890" y="1086"/>
                  </a:cubicBezTo>
                  <a:cubicBezTo>
                    <a:pt x="891" y="1085"/>
                    <a:pt x="892" y="1084"/>
                    <a:pt x="894" y="1084"/>
                  </a:cubicBezTo>
                  <a:lnTo>
                    <a:pt x="894" y="1084"/>
                  </a:lnTo>
                  <a:cubicBezTo>
                    <a:pt x="896" y="1085"/>
                    <a:pt x="897" y="1086"/>
                    <a:pt x="896" y="1088"/>
                  </a:cubicBezTo>
                  <a:cubicBezTo>
                    <a:pt x="896" y="1090"/>
                    <a:pt x="894" y="1091"/>
                    <a:pt x="892" y="1090"/>
                  </a:cubicBezTo>
                  <a:close/>
                  <a:moveTo>
                    <a:pt x="880" y="1089"/>
                  </a:moveTo>
                  <a:lnTo>
                    <a:pt x="880" y="1089"/>
                  </a:lnTo>
                  <a:cubicBezTo>
                    <a:pt x="878" y="1089"/>
                    <a:pt x="877" y="1087"/>
                    <a:pt x="878" y="1085"/>
                  </a:cubicBezTo>
                  <a:cubicBezTo>
                    <a:pt x="878" y="1084"/>
                    <a:pt x="880" y="1083"/>
                    <a:pt x="881" y="1083"/>
                  </a:cubicBezTo>
                  <a:lnTo>
                    <a:pt x="881" y="1083"/>
                  </a:lnTo>
                  <a:cubicBezTo>
                    <a:pt x="883" y="1084"/>
                    <a:pt x="884" y="1085"/>
                    <a:pt x="884" y="1087"/>
                  </a:cubicBezTo>
                  <a:cubicBezTo>
                    <a:pt x="883" y="1089"/>
                    <a:pt x="882" y="1090"/>
                    <a:pt x="880" y="1089"/>
                  </a:cubicBezTo>
                  <a:close/>
                  <a:moveTo>
                    <a:pt x="868" y="1088"/>
                  </a:moveTo>
                  <a:lnTo>
                    <a:pt x="867" y="1088"/>
                  </a:lnTo>
                  <a:cubicBezTo>
                    <a:pt x="866" y="1087"/>
                    <a:pt x="865" y="1086"/>
                    <a:pt x="865" y="1084"/>
                  </a:cubicBezTo>
                  <a:cubicBezTo>
                    <a:pt x="866" y="1082"/>
                    <a:pt x="867" y="1081"/>
                    <a:pt x="869" y="1082"/>
                  </a:cubicBezTo>
                  <a:lnTo>
                    <a:pt x="869" y="1082"/>
                  </a:lnTo>
                  <a:cubicBezTo>
                    <a:pt x="871" y="1082"/>
                    <a:pt x="872" y="1084"/>
                    <a:pt x="871" y="1086"/>
                  </a:cubicBezTo>
                  <a:cubicBezTo>
                    <a:pt x="871" y="1087"/>
                    <a:pt x="869" y="1088"/>
                    <a:pt x="868" y="1088"/>
                  </a:cubicBezTo>
                  <a:close/>
                  <a:moveTo>
                    <a:pt x="855" y="1086"/>
                  </a:moveTo>
                  <a:lnTo>
                    <a:pt x="855" y="1086"/>
                  </a:lnTo>
                  <a:cubicBezTo>
                    <a:pt x="853" y="1086"/>
                    <a:pt x="852" y="1084"/>
                    <a:pt x="853" y="1083"/>
                  </a:cubicBezTo>
                  <a:cubicBezTo>
                    <a:pt x="853" y="1081"/>
                    <a:pt x="855" y="1080"/>
                    <a:pt x="857" y="1080"/>
                  </a:cubicBezTo>
                  <a:lnTo>
                    <a:pt x="857" y="1080"/>
                  </a:lnTo>
                  <a:cubicBezTo>
                    <a:pt x="858" y="1081"/>
                    <a:pt x="859" y="1083"/>
                    <a:pt x="859" y="1084"/>
                  </a:cubicBezTo>
                  <a:cubicBezTo>
                    <a:pt x="858" y="1086"/>
                    <a:pt x="857" y="1087"/>
                    <a:pt x="855" y="1086"/>
                  </a:cubicBezTo>
                  <a:close/>
                  <a:moveTo>
                    <a:pt x="843" y="1085"/>
                  </a:moveTo>
                  <a:lnTo>
                    <a:pt x="843" y="1085"/>
                  </a:lnTo>
                  <a:cubicBezTo>
                    <a:pt x="841" y="1085"/>
                    <a:pt x="840" y="1083"/>
                    <a:pt x="840" y="1081"/>
                  </a:cubicBezTo>
                  <a:cubicBezTo>
                    <a:pt x="841" y="1080"/>
                    <a:pt x="842" y="1079"/>
                    <a:pt x="844" y="1079"/>
                  </a:cubicBezTo>
                  <a:lnTo>
                    <a:pt x="844" y="1079"/>
                  </a:lnTo>
                  <a:cubicBezTo>
                    <a:pt x="846" y="1080"/>
                    <a:pt x="847" y="1081"/>
                    <a:pt x="846" y="1083"/>
                  </a:cubicBezTo>
                  <a:cubicBezTo>
                    <a:pt x="846" y="1085"/>
                    <a:pt x="844" y="1086"/>
                    <a:pt x="843" y="1085"/>
                  </a:cubicBezTo>
                  <a:close/>
                  <a:moveTo>
                    <a:pt x="830" y="1084"/>
                  </a:moveTo>
                  <a:lnTo>
                    <a:pt x="830" y="1084"/>
                  </a:lnTo>
                  <a:cubicBezTo>
                    <a:pt x="829" y="1083"/>
                    <a:pt x="828" y="1082"/>
                    <a:pt x="828" y="1080"/>
                  </a:cubicBezTo>
                  <a:cubicBezTo>
                    <a:pt x="828" y="1078"/>
                    <a:pt x="830" y="1077"/>
                    <a:pt x="832" y="1078"/>
                  </a:cubicBezTo>
                  <a:lnTo>
                    <a:pt x="832" y="1078"/>
                  </a:lnTo>
                  <a:cubicBezTo>
                    <a:pt x="833" y="1078"/>
                    <a:pt x="834" y="1080"/>
                    <a:pt x="834" y="1082"/>
                  </a:cubicBezTo>
                  <a:cubicBezTo>
                    <a:pt x="834" y="1083"/>
                    <a:pt x="832" y="1084"/>
                    <a:pt x="830" y="1084"/>
                  </a:cubicBezTo>
                  <a:close/>
                  <a:moveTo>
                    <a:pt x="818" y="1082"/>
                  </a:moveTo>
                  <a:lnTo>
                    <a:pt x="818" y="1082"/>
                  </a:lnTo>
                  <a:cubicBezTo>
                    <a:pt x="816" y="1082"/>
                    <a:pt x="815" y="1080"/>
                    <a:pt x="816" y="1078"/>
                  </a:cubicBezTo>
                  <a:cubicBezTo>
                    <a:pt x="816" y="1077"/>
                    <a:pt x="818" y="1076"/>
                    <a:pt x="819" y="1076"/>
                  </a:cubicBezTo>
                  <a:lnTo>
                    <a:pt x="819" y="1076"/>
                  </a:lnTo>
                  <a:cubicBezTo>
                    <a:pt x="821" y="1077"/>
                    <a:pt x="822" y="1078"/>
                    <a:pt x="822" y="1080"/>
                  </a:cubicBezTo>
                  <a:cubicBezTo>
                    <a:pt x="821" y="1082"/>
                    <a:pt x="819" y="1083"/>
                    <a:pt x="818" y="1082"/>
                  </a:cubicBezTo>
                  <a:close/>
                  <a:moveTo>
                    <a:pt x="805" y="1081"/>
                  </a:moveTo>
                  <a:lnTo>
                    <a:pt x="805" y="1081"/>
                  </a:lnTo>
                  <a:cubicBezTo>
                    <a:pt x="804" y="1080"/>
                    <a:pt x="803" y="1078"/>
                    <a:pt x="803" y="1077"/>
                  </a:cubicBezTo>
                  <a:cubicBezTo>
                    <a:pt x="804" y="1075"/>
                    <a:pt x="805" y="1074"/>
                    <a:pt x="807" y="1074"/>
                  </a:cubicBezTo>
                  <a:lnTo>
                    <a:pt x="807" y="1074"/>
                  </a:lnTo>
                  <a:cubicBezTo>
                    <a:pt x="809" y="1075"/>
                    <a:pt x="810" y="1077"/>
                    <a:pt x="809" y="1078"/>
                  </a:cubicBezTo>
                  <a:cubicBezTo>
                    <a:pt x="809" y="1080"/>
                    <a:pt x="807" y="1081"/>
                    <a:pt x="805" y="1081"/>
                  </a:cubicBezTo>
                  <a:close/>
                  <a:moveTo>
                    <a:pt x="793" y="1079"/>
                  </a:moveTo>
                  <a:lnTo>
                    <a:pt x="793" y="1079"/>
                  </a:lnTo>
                  <a:cubicBezTo>
                    <a:pt x="791" y="1078"/>
                    <a:pt x="790" y="1077"/>
                    <a:pt x="791" y="1075"/>
                  </a:cubicBezTo>
                  <a:cubicBezTo>
                    <a:pt x="791" y="1073"/>
                    <a:pt x="793" y="1072"/>
                    <a:pt x="795" y="1073"/>
                  </a:cubicBezTo>
                  <a:lnTo>
                    <a:pt x="795" y="1073"/>
                  </a:lnTo>
                  <a:cubicBezTo>
                    <a:pt x="796" y="1073"/>
                    <a:pt x="797" y="1075"/>
                    <a:pt x="797" y="1077"/>
                  </a:cubicBezTo>
                  <a:cubicBezTo>
                    <a:pt x="796" y="1078"/>
                    <a:pt x="795" y="1079"/>
                    <a:pt x="793" y="1079"/>
                  </a:cubicBezTo>
                  <a:close/>
                  <a:moveTo>
                    <a:pt x="781" y="1077"/>
                  </a:moveTo>
                  <a:lnTo>
                    <a:pt x="781" y="1077"/>
                  </a:lnTo>
                  <a:cubicBezTo>
                    <a:pt x="779" y="1077"/>
                    <a:pt x="778" y="1075"/>
                    <a:pt x="778" y="1073"/>
                  </a:cubicBezTo>
                  <a:cubicBezTo>
                    <a:pt x="779" y="1072"/>
                    <a:pt x="780" y="1071"/>
                    <a:pt x="782" y="1071"/>
                  </a:cubicBezTo>
                  <a:lnTo>
                    <a:pt x="782" y="1071"/>
                  </a:lnTo>
                  <a:cubicBezTo>
                    <a:pt x="784" y="1072"/>
                    <a:pt x="785" y="1073"/>
                    <a:pt x="784" y="1075"/>
                  </a:cubicBezTo>
                  <a:cubicBezTo>
                    <a:pt x="784" y="1077"/>
                    <a:pt x="782" y="1078"/>
                    <a:pt x="781" y="1077"/>
                  </a:cubicBezTo>
                  <a:close/>
                  <a:moveTo>
                    <a:pt x="768" y="1075"/>
                  </a:moveTo>
                  <a:lnTo>
                    <a:pt x="768" y="1075"/>
                  </a:lnTo>
                  <a:cubicBezTo>
                    <a:pt x="767" y="1075"/>
                    <a:pt x="766" y="1073"/>
                    <a:pt x="766" y="1071"/>
                  </a:cubicBezTo>
                  <a:cubicBezTo>
                    <a:pt x="766" y="1070"/>
                    <a:pt x="768" y="1069"/>
                    <a:pt x="770" y="1069"/>
                  </a:cubicBezTo>
                  <a:lnTo>
                    <a:pt x="770" y="1069"/>
                  </a:lnTo>
                  <a:cubicBezTo>
                    <a:pt x="771" y="1070"/>
                    <a:pt x="772" y="1071"/>
                    <a:pt x="772" y="1073"/>
                  </a:cubicBezTo>
                  <a:cubicBezTo>
                    <a:pt x="772" y="1075"/>
                    <a:pt x="770" y="1076"/>
                    <a:pt x="768" y="1075"/>
                  </a:cubicBezTo>
                  <a:close/>
                  <a:moveTo>
                    <a:pt x="756" y="1073"/>
                  </a:moveTo>
                  <a:lnTo>
                    <a:pt x="756" y="1073"/>
                  </a:lnTo>
                  <a:cubicBezTo>
                    <a:pt x="754" y="1073"/>
                    <a:pt x="753" y="1071"/>
                    <a:pt x="754" y="1069"/>
                  </a:cubicBezTo>
                  <a:cubicBezTo>
                    <a:pt x="754" y="1068"/>
                    <a:pt x="756" y="1067"/>
                    <a:pt x="757" y="1067"/>
                  </a:cubicBezTo>
                  <a:lnTo>
                    <a:pt x="757" y="1067"/>
                  </a:lnTo>
                  <a:cubicBezTo>
                    <a:pt x="759" y="1068"/>
                    <a:pt x="760" y="1069"/>
                    <a:pt x="760" y="1071"/>
                  </a:cubicBezTo>
                  <a:cubicBezTo>
                    <a:pt x="759" y="1073"/>
                    <a:pt x="758" y="1074"/>
                    <a:pt x="756" y="1073"/>
                  </a:cubicBezTo>
                  <a:close/>
                  <a:moveTo>
                    <a:pt x="744" y="1071"/>
                  </a:moveTo>
                  <a:lnTo>
                    <a:pt x="744" y="1071"/>
                  </a:lnTo>
                  <a:cubicBezTo>
                    <a:pt x="742" y="1071"/>
                    <a:pt x="741" y="1069"/>
                    <a:pt x="741" y="1067"/>
                  </a:cubicBezTo>
                  <a:cubicBezTo>
                    <a:pt x="742" y="1066"/>
                    <a:pt x="743" y="1065"/>
                    <a:pt x="745" y="1065"/>
                  </a:cubicBezTo>
                  <a:lnTo>
                    <a:pt x="745" y="1065"/>
                  </a:lnTo>
                  <a:cubicBezTo>
                    <a:pt x="747" y="1066"/>
                    <a:pt x="748" y="1067"/>
                    <a:pt x="747" y="1069"/>
                  </a:cubicBezTo>
                  <a:cubicBezTo>
                    <a:pt x="747" y="1071"/>
                    <a:pt x="745" y="1072"/>
                    <a:pt x="744" y="1071"/>
                  </a:cubicBezTo>
                  <a:close/>
                  <a:moveTo>
                    <a:pt x="731" y="1069"/>
                  </a:moveTo>
                  <a:lnTo>
                    <a:pt x="731" y="1069"/>
                  </a:lnTo>
                  <a:cubicBezTo>
                    <a:pt x="730" y="1069"/>
                    <a:pt x="729" y="1067"/>
                    <a:pt x="729" y="1065"/>
                  </a:cubicBezTo>
                  <a:cubicBezTo>
                    <a:pt x="729" y="1064"/>
                    <a:pt x="731" y="1063"/>
                    <a:pt x="733" y="1063"/>
                  </a:cubicBezTo>
                  <a:lnTo>
                    <a:pt x="733" y="1063"/>
                  </a:lnTo>
                  <a:cubicBezTo>
                    <a:pt x="734" y="1064"/>
                    <a:pt x="735" y="1065"/>
                    <a:pt x="735" y="1067"/>
                  </a:cubicBezTo>
                  <a:cubicBezTo>
                    <a:pt x="735" y="1069"/>
                    <a:pt x="733" y="1070"/>
                    <a:pt x="731" y="1069"/>
                  </a:cubicBezTo>
                  <a:close/>
                  <a:moveTo>
                    <a:pt x="719" y="1067"/>
                  </a:moveTo>
                  <a:lnTo>
                    <a:pt x="719" y="1067"/>
                  </a:lnTo>
                  <a:cubicBezTo>
                    <a:pt x="717" y="1067"/>
                    <a:pt x="716" y="1065"/>
                    <a:pt x="717" y="1063"/>
                  </a:cubicBezTo>
                  <a:cubicBezTo>
                    <a:pt x="717" y="1061"/>
                    <a:pt x="719" y="1060"/>
                    <a:pt x="720" y="1061"/>
                  </a:cubicBezTo>
                  <a:lnTo>
                    <a:pt x="720" y="1061"/>
                  </a:lnTo>
                  <a:cubicBezTo>
                    <a:pt x="722" y="1061"/>
                    <a:pt x="723" y="1063"/>
                    <a:pt x="723" y="1065"/>
                  </a:cubicBezTo>
                  <a:cubicBezTo>
                    <a:pt x="722" y="1066"/>
                    <a:pt x="721" y="1067"/>
                    <a:pt x="719" y="1067"/>
                  </a:cubicBezTo>
                  <a:close/>
                  <a:moveTo>
                    <a:pt x="707" y="1065"/>
                  </a:moveTo>
                  <a:lnTo>
                    <a:pt x="707" y="1065"/>
                  </a:lnTo>
                  <a:cubicBezTo>
                    <a:pt x="705" y="1064"/>
                    <a:pt x="704" y="1062"/>
                    <a:pt x="704" y="1061"/>
                  </a:cubicBezTo>
                  <a:cubicBezTo>
                    <a:pt x="705" y="1059"/>
                    <a:pt x="706" y="1058"/>
                    <a:pt x="708" y="1059"/>
                  </a:cubicBezTo>
                  <a:lnTo>
                    <a:pt x="708" y="1059"/>
                  </a:lnTo>
                  <a:cubicBezTo>
                    <a:pt x="710" y="1059"/>
                    <a:pt x="711" y="1061"/>
                    <a:pt x="710" y="1062"/>
                  </a:cubicBezTo>
                  <a:cubicBezTo>
                    <a:pt x="710" y="1064"/>
                    <a:pt x="708" y="1065"/>
                    <a:pt x="707" y="1065"/>
                  </a:cubicBezTo>
                  <a:close/>
                  <a:moveTo>
                    <a:pt x="694" y="1062"/>
                  </a:moveTo>
                  <a:lnTo>
                    <a:pt x="694" y="1062"/>
                  </a:lnTo>
                  <a:cubicBezTo>
                    <a:pt x="693" y="1062"/>
                    <a:pt x="692" y="1060"/>
                    <a:pt x="692" y="1058"/>
                  </a:cubicBezTo>
                  <a:cubicBezTo>
                    <a:pt x="693" y="1057"/>
                    <a:pt x="694" y="1056"/>
                    <a:pt x="696" y="1056"/>
                  </a:cubicBezTo>
                  <a:lnTo>
                    <a:pt x="696" y="1056"/>
                  </a:lnTo>
                  <a:cubicBezTo>
                    <a:pt x="698" y="1057"/>
                    <a:pt x="699" y="1058"/>
                    <a:pt x="698" y="1060"/>
                  </a:cubicBezTo>
                  <a:cubicBezTo>
                    <a:pt x="698" y="1062"/>
                    <a:pt x="696" y="1063"/>
                    <a:pt x="694" y="1062"/>
                  </a:cubicBezTo>
                  <a:close/>
                  <a:moveTo>
                    <a:pt x="682" y="1060"/>
                  </a:moveTo>
                  <a:lnTo>
                    <a:pt x="682" y="1060"/>
                  </a:lnTo>
                  <a:cubicBezTo>
                    <a:pt x="680" y="1060"/>
                    <a:pt x="679" y="1058"/>
                    <a:pt x="680" y="1056"/>
                  </a:cubicBezTo>
                  <a:cubicBezTo>
                    <a:pt x="680" y="1054"/>
                    <a:pt x="682" y="1053"/>
                    <a:pt x="684" y="1054"/>
                  </a:cubicBezTo>
                  <a:lnTo>
                    <a:pt x="684" y="1054"/>
                  </a:lnTo>
                  <a:cubicBezTo>
                    <a:pt x="685" y="1054"/>
                    <a:pt x="686" y="1056"/>
                    <a:pt x="686" y="1058"/>
                  </a:cubicBezTo>
                  <a:cubicBezTo>
                    <a:pt x="685" y="1059"/>
                    <a:pt x="684" y="1060"/>
                    <a:pt x="682" y="1060"/>
                  </a:cubicBezTo>
                  <a:close/>
                  <a:moveTo>
                    <a:pt x="670" y="1057"/>
                  </a:moveTo>
                  <a:lnTo>
                    <a:pt x="670" y="1057"/>
                  </a:lnTo>
                  <a:cubicBezTo>
                    <a:pt x="668" y="1057"/>
                    <a:pt x="667" y="1055"/>
                    <a:pt x="668" y="1053"/>
                  </a:cubicBezTo>
                  <a:cubicBezTo>
                    <a:pt x="668" y="1052"/>
                    <a:pt x="670" y="1051"/>
                    <a:pt x="671" y="1051"/>
                  </a:cubicBezTo>
                  <a:lnTo>
                    <a:pt x="671" y="1051"/>
                  </a:lnTo>
                  <a:cubicBezTo>
                    <a:pt x="673" y="1052"/>
                    <a:pt x="674" y="1053"/>
                    <a:pt x="674" y="1055"/>
                  </a:cubicBezTo>
                  <a:cubicBezTo>
                    <a:pt x="673" y="1057"/>
                    <a:pt x="672" y="1058"/>
                    <a:pt x="670" y="1057"/>
                  </a:cubicBezTo>
                  <a:close/>
                  <a:moveTo>
                    <a:pt x="658" y="1055"/>
                  </a:moveTo>
                  <a:lnTo>
                    <a:pt x="658" y="1055"/>
                  </a:lnTo>
                  <a:cubicBezTo>
                    <a:pt x="656" y="1054"/>
                    <a:pt x="655" y="1052"/>
                    <a:pt x="655" y="1051"/>
                  </a:cubicBezTo>
                  <a:cubicBezTo>
                    <a:pt x="656" y="1049"/>
                    <a:pt x="657" y="1048"/>
                    <a:pt x="659" y="1049"/>
                  </a:cubicBezTo>
                  <a:lnTo>
                    <a:pt x="659" y="1049"/>
                  </a:lnTo>
                  <a:cubicBezTo>
                    <a:pt x="661" y="1049"/>
                    <a:pt x="662" y="1051"/>
                    <a:pt x="661" y="1052"/>
                  </a:cubicBezTo>
                  <a:cubicBezTo>
                    <a:pt x="661" y="1054"/>
                    <a:pt x="659" y="1055"/>
                    <a:pt x="658" y="1055"/>
                  </a:cubicBezTo>
                  <a:close/>
                  <a:moveTo>
                    <a:pt x="645" y="1052"/>
                  </a:moveTo>
                  <a:lnTo>
                    <a:pt x="645" y="1052"/>
                  </a:lnTo>
                  <a:cubicBezTo>
                    <a:pt x="644" y="1051"/>
                    <a:pt x="643" y="1050"/>
                    <a:pt x="643" y="1048"/>
                  </a:cubicBezTo>
                  <a:cubicBezTo>
                    <a:pt x="644" y="1046"/>
                    <a:pt x="645" y="1045"/>
                    <a:pt x="647" y="1046"/>
                  </a:cubicBezTo>
                  <a:lnTo>
                    <a:pt x="647" y="1046"/>
                  </a:lnTo>
                  <a:cubicBezTo>
                    <a:pt x="649" y="1046"/>
                    <a:pt x="650" y="1048"/>
                    <a:pt x="649" y="1050"/>
                  </a:cubicBezTo>
                  <a:cubicBezTo>
                    <a:pt x="649" y="1051"/>
                    <a:pt x="647" y="1052"/>
                    <a:pt x="645" y="1052"/>
                  </a:cubicBezTo>
                  <a:close/>
                  <a:moveTo>
                    <a:pt x="633" y="1049"/>
                  </a:moveTo>
                  <a:lnTo>
                    <a:pt x="633" y="1049"/>
                  </a:lnTo>
                  <a:cubicBezTo>
                    <a:pt x="632" y="1049"/>
                    <a:pt x="631" y="1047"/>
                    <a:pt x="631" y="1045"/>
                  </a:cubicBezTo>
                  <a:cubicBezTo>
                    <a:pt x="631" y="1044"/>
                    <a:pt x="633" y="1043"/>
                    <a:pt x="635" y="1043"/>
                  </a:cubicBezTo>
                  <a:lnTo>
                    <a:pt x="635" y="1043"/>
                  </a:lnTo>
                  <a:cubicBezTo>
                    <a:pt x="636" y="1044"/>
                    <a:pt x="637" y="1045"/>
                    <a:pt x="637" y="1047"/>
                  </a:cubicBezTo>
                  <a:cubicBezTo>
                    <a:pt x="637" y="1049"/>
                    <a:pt x="635" y="1050"/>
                    <a:pt x="633" y="1049"/>
                  </a:cubicBezTo>
                  <a:close/>
                  <a:moveTo>
                    <a:pt x="621" y="1046"/>
                  </a:moveTo>
                  <a:lnTo>
                    <a:pt x="621" y="1046"/>
                  </a:lnTo>
                  <a:cubicBezTo>
                    <a:pt x="619" y="1046"/>
                    <a:pt x="618" y="1044"/>
                    <a:pt x="619" y="1042"/>
                  </a:cubicBezTo>
                  <a:cubicBezTo>
                    <a:pt x="619" y="1041"/>
                    <a:pt x="621" y="1040"/>
                    <a:pt x="623" y="1040"/>
                  </a:cubicBezTo>
                  <a:lnTo>
                    <a:pt x="623" y="1040"/>
                  </a:lnTo>
                  <a:cubicBezTo>
                    <a:pt x="624" y="1040"/>
                    <a:pt x="625" y="1042"/>
                    <a:pt x="625" y="1044"/>
                  </a:cubicBezTo>
                  <a:cubicBezTo>
                    <a:pt x="624" y="1046"/>
                    <a:pt x="623" y="1047"/>
                    <a:pt x="621" y="1046"/>
                  </a:cubicBezTo>
                  <a:close/>
                  <a:moveTo>
                    <a:pt x="609" y="1043"/>
                  </a:moveTo>
                  <a:lnTo>
                    <a:pt x="609" y="1043"/>
                  </a:lnTo>
                  <a:cubicBezTo>
                    <a:pt x="607" y="1043"/>
                    <a:pt x="606" y="1041"/>
                    <a:pt x="607" y="1039"/>
                  </a:cubicBezTo>
                  <a:cubicBezTo>
                    <a:pt x="607" y="1038"/>
                    <a:pt x="609" y="1037"/>
                    <a:pt x="610" y="1037"/>
                  </a:cubicBezTo>
                  <a:lnTo>
                    <a:pt x="610" y="1037"/>
                  </a:lnTo>
                  <a:cubicBezTo>
                    <a:pt x="612" y="1037"/>
                    <a:pt x="613" y="1039"/>
                    <a:pt x="613" y="1041"/>
                  </a:cubicBezTo>
                  <a:cubicBezTo>
                    <a:pt x="612" y="1043"/>
                    <a:pt x="611" y="1044"/>
                    <a:pt x="609" y="1043"/>
                  </a:cubicBezTo>
                  <a:close/>
                  <a:moveTo>
                    <a:pt x="597" y="1040"/>
                  </a:moveTo>
                  <a:lnTo>
                    <a:pt x="597" y="1040"/>
                  </a:lnTo>
                  <a:cubicBezTo>
                    <a:pt x="595" y="1040"/>
                    <a:pt x="594" y="1038"/>
                    <a:pt x="595" y="1036"/>
                  </a:cubicBezTo>
                  <a:cubicBezTo>
                    <a:pt x="595" y="1035"/>
                    <a:pt x="597" y="1034"/>
                    <a:pt x="598" y="1034"/>
                  </a:cubicBezTo>
                  <a:lnTo>
                    <a:pt x="598" y="1034"/>
                  </a:lnTo>
                  <a:cubicBezTo>
                    <a:pt x="600" y="1034"/>
                    <a:pt x="601" y="1036"/>
                    <a:pt x="601" y="1038"/>
                  </a:cubicBezTo>
                  <a:cubicBezTo>
                    <a:pt x="600" y="1039"/>
                    <a:pt x="598" y="1040"/>
                    <a:pt x="597" y="1040"/>
                  </a:cubicBezTo>
                  <a:close/>
                  <a:moveTo>
                    <a:pt x="585" y="1037"/>
                  </a:moveTo>
                  <a:lnTo>
                    <a:pt x="585" y="1037"/>
                  </a:lnTo>
                  <a:cubicBezTo>
                    <a:pt x="583" y="1037"/>
                    <a:pt x="582" y="1035"/>
                    <a:pt x="582" y="1033"/>
                  </a:cubicBezTo>
                  <a:cubicBezTo>
                    <a:pt x="583" y="1031"/>
                    <a:pt x="585" y="1030"/>
                    <a:pt x="586" y="1031"/>
                  </a:cubicBezTo>
                  <a:lnTo>
                    <a:pt x="586" y="1031"/>
                  </a:lnTo>
                  <a:cubicBezTo>
                    <a:pt x="588" y="1031"/>
                    <a:pt x="589" y="1033"/>
                    <a:pt x="589" y="1035"/>
                  </a:cubicBezTo>
                  <a:cubicBezTo>
                    <a:pt x="588" y="1036"/>
                    <a:pt x="586" y="1037"/>
                    <a:pt x="585" y="1037"/>
                  </a:cubicBezTo>
                  <a:close/>
                  <a:moveTo>
                    <a:pt x="573" y="1034"/>
                  </a:moveTo>
                  <a:lnTo>
                    <a:pt x="573" y="1034"/>
                  </a:lnTo>
                  <a:cubicBezTo>
                    <a:pt x="571" y="1033"/>
                    <a:pt x="570" y="1031"/>
                    <a:pt x="570" y="1030"/>
                  </a:cubicBezTo>
                  <a:cubicBezTo>
                    <a:pt x="571" y="1028"/>
                    <a:pt x="573" y="1027"/>
                    <a:pt x="574" y="1027"/>
                  </a:cubicBezTo>
                  <a:lnTo>
                    <a:pt x="574" y="1028"/>
                  </a:lnTo>
                  <a:cubicBezTo>
                    <a:pt x="576" y="1028"/>
                    <a:pt x="577" y="1030"/>
                    <a:pt x="576" y="1031"/>
                  </a:cubicBezTo>
                  <a:cubicBezTo>
                    <a:pt x="576" y="1033"/>
                    <a:pt x="574" y="1034"/>
                    <a:pt x="573" y="1034"/>
                  </a:cubicBezTo>
                  <a:close/>
                  <a:moveTo>
                    <a:pt x="561" y="1030"/>
                  </a:moveTo>
                  <a:lnTo>
                    <a:pt x="561" y="1030"/>
                  </a:lnTo>
                  <a:cubicBezTo>
                    <a:pt x="559" y="1030"/>
                    <a:pt x="558" y="1028"/>
                    <a:pt x="558" y="1026"/>
                  </a:cubicBezTo>
                  <a:cubicBezTo>
                    <a:pt x="559" y="1025"/>
                    <a:pt x="560" y="1024"/>
                    <a:pt x="562" y="1024"/>
                  </a:cubicBezTo>
                  <a:lnTo>
                    <a:pt x="562" y="1024"/>
                  </a:lnTo>
                  <a:cubicBezTo>
                    <a:pt x="564" y="1025"/>
                    <a:pt x="565" y="1026"/>
                    <a:pt x="564" y="1028"/>
                  </a:cubicBezTo>
                  <a:cubicBezTo>
                    <a:pt x="564" y="1030"/>
                    <a:pt x="562" y="1031"/>
                    <a:pt x="561" y="1030"/>
                  </a:cubicBezTo>
                  <a:close/>
                  <a:moveTo>
                    <a:pt x="549" y="1027"/>
                  </a:moveTo>
                  <a:lnTo>
                    <a:pt x="549" y="1027"/>
                  </a:lnTo>
                  <a:cubicBezTo>
                    <a:pt x="547" y="1026"/>
                    <a:pt x="546" y="1025"/>
                    <a:pt x="546" y="1023"/>
                  </a:cubicBezTo>
                  <a:cubicBezTo>
                    <a:pt x="547" y="1021"/>
                    <a:pt x="548" y="1020"/>
                    <a:pt x="550" y="1021"/>
                  </a:cubicBezTo>
                  <a:lnTo>
                    <a:pt x="550" y="1021"/>
                  </a:lnTo>
                  <a:cubicBezTo>
                    <a:pt x="552" y="1021"/>
                    <a:pt x="553" y="1023"/>
                    <a:pt x="552" y="1025"/>
                  </a:cubicBezTo>
                  <a:cubicBezTo>
                    <a:pt x="552" y="1026"/>
                    <a:pt x="550" y="1027"/>
                    <a:pt x="549" y="1027"/>
                  </a:cubicBezTo>
                  <a:close/>
                  <a:moveTo>
                    <a:pt x="537" y="1023"/>
                  </a:moveTo>
                  <a:lnTo>
                    <a:pt x="537" y="1023"/>
                  </a:lnTo>
                  <a:cubicBezTo>
                    <a:pt x="535" y="1023"/>
                    <a:pt x="534" y="1021"/>
                    <a:pt x="534" y="1019"/>
                  </a:cubicBezTo>
                  <a:cubicBezTo>
                    <a:pt x="535" y="1018"/>
                    <a:pt x="536" y="1017"/>
                    <a:pt x="538" y="1017"/>
                  </a:cubicBezTo>
                  <a:lnTo>
                    <a:pt x="538" y="1017"/>
                  </a:lnTo>
                  <a:cubicBezTo>
                    <a:pt x="540" y="1018"/>
                    <a:pt x="541" y="1019"/>
                    <a:pt x="540" y="1021"/>
                  </a:cubicBezTo>
                  <a:cubicBezTo>
                    <a:pt x="540" y="1023"/>
                    <a:pt x="538" y="1024"/>
                    <a:pt x="537" y="1023"/>
                  </a:cubicBezTo>
                  <a:close/>
                  <a:moveTo>
                    <a:pt x="525" y="1019"/>
                  </a:moveTo>
                  <a:lnTo>
                    <a:pt x="525" y="1019"/>
                  </a:lnTo>
                  <a:cubicBezTo>
                    <a:pt x="523" y="1019"/>
                    <a:pt x="522" y="1017"/>
                    <a:pt x="522" y="1016"/>
                  </a:cubicBezTo>
                  <a:cubicBezTo>
                    <a:pt x="523" y="1014"/>
                    <a:pt x="525" y="1013"/>
                    <a:pt x="526" y="1013"/>
                  </a:cubicBezTo>
                  <a:lnTo>
                    <a:pt x="526" y="1013"/>
                  </a:lnTo>
                  <a:cubicBezTo>
                    <a:pt x="528" y="1014"/>
                    <a:pt x="529" y="1015"/>
                    <a:pt x="528" y="1017"/>
                  </a:cubicBezTo>
                  <a:cubicBezTo>
                    <a:pt x="528" y="1019"/>
                    <a:pt x="526" y="1020"/>
                    <a:pt x="525" y="1019"/>
                  </a:cubicBezTo>
                  <a:close/>
                  <a:moveTo>
                    <a:pt x="513" y="1016"/>
                  </a:moveTo>
                  <a:lnTo>
                    <a:pt x="513" y="1016"/>
                  </a:lnTo>
                  <a:cubicBezTo>
                    <a:pt x="511" y="1015"/>
                    <a:pt x="510" y="1014"/>
                    <a:pt x="510" y="1012"/>
                  </a:cubicBezTo>
                  <a:cubicBezTo>
                    <a:pt x="511" y="1010"/>
                    <a:pt x="513" y="1009"/>
                    <a:pt x="514" y="1010"/>
                  </a:cubicBezTo>
                  <a:lnTo>
                    <a:pt x="514" y="1010"/>
                  </a:lnTo>
                  <a:cubicBezTo>
                    <a:pt x="516" y="1010"/>
                    <a:pt x="517" y="1012"/>
                    <a:pt x="517" y="1013"/>
                  </a:cubicBezTo>
                  <a:cubicBezTo>
                    <a:pt x="516" y="1015"/>
                    <a:pt x="514" y="1016"/>
                    <a:pt x="513" y="1016"/>
                  </a:cubicBezTo>
                  <a:close/>
                  <a:moveTo>
                    <a:pt x="501" y="1012"/>
                  </a:moveTo>
                  <a:lnTo>
                    <a:pt x="501" y="1012"/>
                  </a:lnTo>
                  <a:cubicBezTo>
                    <a:pt x="499" y="1011"/>
                    <a:pt x="498" y="1010"/>
                    <a:pt x="499" y="1008"/>
                  </a:cubicBezTo>
                  <a:cubicBezTo>
                    <a:pt x="499" y="1006"/>
                    <a:pt x="501" y="1005"/>
                    <a:pt x="502" y="1006"/>
                  </a:cubicBezTo>
                  <a:lnTo>
                    <a:pt x="502" y="1006"/>
                  </a:lnTo>
                  <a:cubicBezTo>
                    <a:pt x="504" y="1006"/>
                    <a:pt x="505" y="1008"/>
                    <a:pt x="505" y="1010"/>
                  </a:cubicBezTo>
                  <a:cubicBezTo>
                    <a:pt x="504" y="1011"/>
                    <a:pt x="503" y="1012"/>
                    <a:pt x="501" y="1012"/>
                  </a:cubicBezTo>
                  <a:close/>
                  <a:moveTo>
                    <a:pt x="488" y="1008"/>
                  </a:moveTo>
                  <a:lnTo>
                    <a:pt x="488" y="1008"/>
                  </a:lnTo>
                  <a:cubicBezTo>
                    <a:pt x="487" y="1007"/>
                    <a:pt x="486" y="1005"/>
                    <a:pt x="487" y="1003"/>
                  </a:cubicBezTo>
                  <a:cubicBezTo>
                    <a:pt x="488" y="1002"/>
                    <a:pt x="490" y="1001"/>
                    <a:pt x="491" y="1002"/>
                  </a:cubicBezTo>
                  <a:lnTo>
                    <a:pt x="491" y="1002"/>
                  </a:lnTo>
                  <a:cubicBezTo>
                    <a:pt x="493" y="1003"/>
                    <a:pt x="493" y="1005"/>
                    <a:pt x="493" y="1006"/>
                  </a:cubicBezTo>
                  <a:cubicBezTo>
                    <a:pt x="492" y="1008"/>
                    <a:pt x="490" y="1008"/>
                    <a:pt x="488" y="1008"/>
                  </a:cubicBezTo>
                  <a:close/>
                  <a:moveTo>
                    <a:pt x="477" y="1003"/>
                  </a:moveTo>
                  <a:lnTo>
                    <a:pt x="477" y="1003"/>
                  </a:lnTo>
                  <a:cubicBezTo>
                    <a:pt x="475" y="1003"/>
                    <a:pt x="474" y="1001"/>
                    <a:pt x="475" y="999"/>
                  </a:cubicBezTo>
                  <a:cubicBezTo>
                    <a:pt x="476" y="998"/>
                    <a:pt x="478" y="997"/>
                    <a:pt x="479" y="998"/>
                  </a:cubicBezTo>
                  <a:lnTo>
                    <a:pt x="479" y="998"/>
                  </a:lnTo>
                  <a:cubicBezTo>
                    <a:pt x="481" y="999"/>
                    <a:pt x="482" y="1001"/>
                    <a:pt x="481" y="1002"/>
                  </a:cubicBezTo>
                  <a:cubicBezTo>
                    <a:pt x="480" y="1004"/>
                    <a:pt x="478" y="1004"/>
                    <a:pt x="477" y="1003"/>
                  </a:cubicBezTo>
                  <a:close/>
                  <a:moveTo>
                    <a:pt x="465" y="999"/>
                  </a:moveTo>
                  <a:lnTo>
                    <a:pt x="465" y="999"/>
                  </a:lnTo>
                  <a:cubicBezTo>
                    <a:pt x="463" y="999"/>
                    <a:pt x="463" y="997"/>
                    <a:pt x="463" y="995"/>
                  </a:cubicBezTo>
                  <a:cubicBezTo>
                    <a:pt x="464" y="994"/>
                    <a:pt x="466" y="993"/>
                    <a:pt x="468" y="994"/>
                  </a:cubicBezTo>
                  <a:lnTo>
                    <a:pt x="468" y="994"/>
                  </a:lnTo>
                  <a:cubicBezTo>
                    <a:pt x="469" y="995"/>
                    <a:pt x="470" y="996"/>
                    <a:pt x="469" y="998"/>
                  </a:cubicBezTo>
                  <a:cubicBezTo>
                    <a:pt x="468" y="999"/>
                    <a:pt x="466" y="1000"/>
                    <a:pt x="465" y="999"/>
                  </a:cubicBezTo>
                  <a:close/>
                  <a:moveTo>
                    <a:pt x="453" y="995"/>
                  </a:moveTo>
                  <a:lnTo>
                    <a:pt x="453" y="995"/>
                  </a:lnTo>
                  <a:cubicBezTo>
                    <a:pt x="451" y="994"/>
                    <a:pt x="451" y="992"/>
                    <a:pt x="452" y="991"/>
                  </a:cubicBezTo>
                  <a:cubicBezTo>
                    <a:pt x="453" y="989"/>
                    <a:pt x="455" y="989"/>
                    <a:pt x="456" y="990"/>
                  </a:cubicBezTo>
                  <a:lnTo>
                    <a:pt x="456" y="990"/>
                  </a:lnTo>
                  <a:cubicBezTo>
                    <a:pt x="458" y="991"/>
                    <a:pt x="458" y="993"/>
                    <a:pt x="457" y="994"/>
                  </a:cubicBezTo>
                  <a:cubicBezTo>
                    <a:pt x="456" y="995"/>
                    <a:pt x="454" y="996"/>
                    <a:pt x="453" y="995"/>
                  </a:cubicBezTo>
                  <a:close/>
                  <a:moveTo>
                    <a:pt x="441" y="990"/>
                  </a:moveTo>
                  <a:lnTo>
                    <a:pt x="441" y="990"/>
                  </a:lnTo>
                  <a:cubicBezTo>
                    <a:pt x="440" y="989"/>
                    <a:pt x="439" y="987"/>
                    <a:pt x="440" y="986"/>
                  </a:cubicBezTo>
                  <a:cubicBezTo>
                    <a:pt x="441" y="985"/>
                    <a:pt x="443" y="984"/>
                    <a:pt x="444" y="985"/>
                  </a:cubicBezTo>
                  <a:lnTo>
                    <a:pt x="444" y="985"/>
                  </a:lnTo>
                  <a:cubicBezTo>
                    <a:pt x="446" y="986"/>
                    <a:pt x="446" y="988"/>
                    <a:pt x="445" y="990"/>
                  </a:cubicBezTo>
                  <a:cubicBezTo>
                    <a:pt x="444" y="991"/>
                    <a:pt x="442" y="991"/>
                    <a:pt x="441" y="990"/>
                  </a:cubicBezTo>
                  <a:close/>
                  <a:moveTo>
                    <a:pt x="429" y="986"/>
                  </a:moveTo>
                  <a:lnTo>
                    <a:pt x="429" y="986"/>
                  </a:lnTo>
                  <a:cubicBezTo>
                    <a:pt x="428" y="985"/>
                    <a:pt x="428" y="983"/>
                    <a:pt x="428" y="982"/>
                  </a:cubicBezTo>
                  <a:cubicBezTo>
                    <a:pt x="429" y="980"/>
                    <a:pt x="431" y="980"/>
                    <a:pt x="433" y="981"/>
                  </a:cubicBezTo>
                  <a:lnTo>
                    <a:pt x="433" y="981"/>
                  </a:lnTo>
                  <a:cubicBezTo>
                    <a:pt x="434" y="982"/>
                    <a:pt x="435" y="984"/>
                    <a:pt x="434" y="985"/>
                  </a:cubicBezTo>
                  <a:cubicBezTo>
                    <a:pt x="433" y="986"/>
                    <a:pt x="431" y="987"/>
                    <a:pt x="429" y="986"/>
                  </a:cubicBezTo>
                  <a:close/>
                  <a:moveTo>
                    <a:pt x="418" y="981"/>
                  </a:moveTo>
                  <a:lnTo>
                    <a:pt x="418" y="981"/>
                  </a:lnTo>
                  <a:cubicBezTo>
                    <a:pt x="416" y="980"/>
                    <a:pt x="416" y="978"/>
                    <a:pt x="417" y="977"/>
                  </a:cubicBezTo>
                  <a:cubicBezTo>
                    <a:pt x="418" y="976"/>
                    <a:pt x="420" y="975"/>
                    <a:pt x="421" y="976"/>
                  </a:cubicBezTo>
                  <a:lnTo>
                    <a:pt x="421" y="976"/>
                  </a:lnTo>
                  <a:cubicBezTo>
                    <a:pt x="423" y="977"/>
                    <a:pt x="423" y="979"/>
                    <a:pt x="422" y="981"/>
                  </a:cubicBezTo>
                  <a:cubicBezTo>
                    <a:pt x="421" y="982"/>
                    <a:pt x="419" y="982"/>
                    <a:pt x="418" y="981"/>
                  </a:cubicBezTo>
                  <a:close/>
                  <a:moveTo>
                    <a:pt x="406" y="977"/>
                  </a:moveTo>
                  <a:lnTo>
                    <a:pt x="406" y="977"/>
                  </a:lnTo>
                  <a:cubicBezTo>
                    <a:pt x="405" y="976"/>
                    <a:pt x="404" y="974"/>
                    <a:pt x="405" y="972"/>
                  </a:cubicBezTo>
                  <a:cubicBezTo>
                    <a:pt x="406" y="971"/>
                    <a:pt x="408" y="970"/>
                    <a:pt x="410" y="971"/>
                  </a:cubicBezTo>
                  <a:lnTo>
                    <a:pt x="410" y="971"/>
                  </a:lnTo>
                  <a:cubicBezTo>
                    <a:pt x="411" y="972"/>
                    <a:pt x="411" y="974"/>
                    <a:pt x="410" y="976"/>
                  </a:cubicBezTo>
                  <a:cubicBezTo>
                    <a:pt x="410" y="977"/>
                    <a:pt x="408" y="977"/>
                    <a:pt x="406" y="977"/>
                  </a:cubicBezTo>
                  <a:close/>
                  <a:moveTo>
                    <a:pt x="395" y="972"/>
                  </a:moveTo>
                  <a:lnTo>
                    <a:pt x="395" y="972"/>
                  </a:lnTo>
                  <a:cubicBezTo>
                    <a:pt x="393" y="971"/>
                    <a:pt x="393" y="969"/>
                    <a:pt x="394" y="967"/>
                  </a:cubicBezTo>
                  <a:cubicBezTo>
                    <a:pt x="395" y="966"/>
                    <a:pt x="397" y="965"/>
                    <a:pt x="398" y="966"/>
                  </a:cubicBezTo>
                  <a:lnTo>
                    <a:pt x="398" y="966"/>
                  </a:lnTo>
                  <a:cubicBezTo>
                    <a:pt x="400" y="967"/>
                    <a:pt x="400" y="969"/>
                    <a:pt x="399" y="971"/>
                  </a:cubicBezTo>
                  <a:cubicBezTo>
                    <a:pt x="398" y="972"/>
                    <a:pt x="396" y="973"/>
                    <a:pt x="395" y="972"/>
                  </a:cubicBezTo>
                  <a:close/>
                  <a:moveTo>
                    <a:pt x="383" y="967"/>
                  </a:moveTo>
                  <a:lnTo>
                    <a:pt x="383" y="967"/>
                  </a:lnTo>
                  <a:cubicBezTo>
                    <a:pt x="382" y="966"/>
                    <a:pt x="381" y="964"/>
                    <a:pt x="382" y="962"/>
                  </a:cubicBezTo>
                  <a:cubicBezTo>
                    <a:pt x="383" y="961"/>
                    <a:pt x="385" y="961"/>
                    <a:pt x="387" y="962"/>
                  </a:cubicBezTo>
                  <a:lnTo>
                    <a:pt x="387" y="962"/>
                  </a:lnTo>
                  <a:cubicBezTo>
                    <a:pt x="388" y="962"/>
                    <a:pt x="388" y="964"/>
                    <a:pt x="387" y="966"/>
                  </a:cubicBezTo>
                  <a:cubicBezTo>
                    <a:pt x="387" y="967"/>
                    <a:pt x="385" y="968"/>
                    <a:pt x="383" y="967"/>
                  </a:cubicBezTo>
                  <a:close/>
                  <a:moveTo>
                    <a:pt x="372" y="962"/>
                  </a:moveTo>
                  <a:lnTo>
                    <a:pt x="372" y="962"/>
                  </a:lnTo>
                  <a:cubicBezTo>
                    <a:pt x="370" y="961"/>
                    <a:pt x="370" y="959"/>
                    <a:pt x="371" y="957"/>
                  </a:cubicBezTo>
                  <a:cubicBezTo>
                    <a:pt x="372" y="956"/>
                    <a:pt x="374" y="955"/>
                    <a:pt x="375" y="956"/>
                  </a:cubicBezTo>
                  <a:lnTo>
                    <a:pt x="375" y="956"/>
                  </a:lnTo>
                  <a:cubicBezTo>
                    <a:pt x="377" y="957"/>
                    <a:pt x="377" y="959"/>
                    <a:pt x="376" y="961"/>
                  </a:cubicBezTo>
                  <a:cubicBezTo>
                    <a:pt x="375" y="962"/>
                    <a:pt x="373" y="963"/>
                    <a:pt x="372" y="962"/>
                  </a:cubicBezTo>
                  <a:close/>
                  <a:moveTo>
                    <a:pt x="360" y="956"/>
                  </a:moveTo>
                  <a:lnTo>
                    <a:pt x="360" y="956"/>
                  </a:lnTo>
                  <a:cubicBezTo>
                    <a:pt x="359" y="955"/>
                    <a:pt x="359" y="953"/>
                    <a:pt x="360" y="952"/>
                  </a:cubicBezTo>
                  <a:cubicBezTo>
                    <a:pt x="360" y="951"/>
                    <a:pt x="362" y="950"/>
                    <a:pt x="364" y="951"/>
                  </a:cubicBezTo>
                  <a:lnTo>
                    <a:pt x="364" y="951"/>
                  </a:lnTo>
                  <a:cubicBezTo>
                    <a:pt x="365" y="952"/>
                    <a:pt x="366" y="954"/>
                    <a:pt x="365" y="955"/>
                  </a:cubicBezTo>
                  <a:cubicBezTo>
                    <a:pt x="364" y="957"/>
                    <a:pt x="362" y="957"/>
                    <a:pt x="360" y="956"/>
                  </a:cubicBezTo>
                  <a:close/>
                  <a:moveTo>
                    <a:pt x="349" y="951"/>
                  </a:moveTo>
                  <a:lnTo>
                    <a:pt x="349" y="951"/>
                  </a:lnTo>
                  <a:cubicBezTo>
                    <a:pt x="348" y="950"/>
                    <a:pt x="347" y="948"/>
                    <a:pt x="348" y="947"/>
                  </a:cubicBezTo>
                  <a:cubicBezTo>
                    <a:pt x="349" y="945"/>
                    <a:pt x="351" y="945"/>
                    <a:pt x="353" y="946"/>
                  </a:cubicBezTo>
                  <a:lnTo>
                    <a:pt x="353" y="946"/>
                  </a:lnTo>
                  <a:cubicBezTo>
                    <a:pt x="354" y="947"/>
                    <a:pt x="354" y="949"/>
                    <a:pt x="353" y="950"/>
                  </a:cubicBezTo>
                  <a:cubicBezTo>
                    <a:pt x="352" y="952"/>
                    <a:pt x="350" y="952"/>
                    <a:pt x="349" y="951"/>
                  </a:cubicBezTo>
                  <a:close/>
                  <a:moveTo>
                    <a:pt x="338" y="946"/>
                  </a:moveTo>
                  <a:lnTo>
                    <a:pt x="338" y="946"/>
                  </a:lnTo>
                  <a:cubicBezTo>
                    <a:pt x="336" y="945"/>
                    <a:pt x="336" y="943"/>
                    <a:pt x="337" y="941"/>
                  </a:cubicBezTo>
                  <a:cubicBezTo>
                    <a:pt x="338" y="940"/>
                    <a:pt x="340" y="940"/>
                    <a:pt x="341" y="941"/>
                  </a:cubicBezTo>
                  <a:lnTo>
                    <a:pt x="341" y="941"/>
                  </a:lnTo>
                  <a:cubicBezTo>
                    <a:pt x="343" y="941"/>
                    <a:pt x="343" y="943"/>
                    <a:pt x="342" y="945"/>
                  </a:cubicBezTo>
                  <a:cubicBezTo>
                    <a:pt x="341" y="946"/>
                    <a:pt x="339" y="947"/>
                    <a:pt x="338" y="946"/>
                  </a:cubicBezTo>
                  <a:close/>
                  <a:moveTo>
                    <a:pt x="327" y="940"/>
                  </a:moveTo>
                  <a:lnTo>
                    <a:pt x="327" y="940"/>
                  </a:lnTo>
                  <a:cubicBezTo>
                    <a:pt x="325" y="939"/>
                    <a:pt x="325" y="937"/>
                    <a:pt x="326" y="936"/>
                  </a:cubicBezTo>
                  <a:cubicBezTo>
                    <a:pt x="327" y="934"/>
                    <a:pt x="329" y="934"/>
                    <a:pt x="330" y="935"/>
                  </a:cubicBezTo>
                  <a:lnTo>
                    <a:pt x="330" y="935"/>
                  </a:lnTo>
                  <a:cubicBezTo>
                    <a:pt x="332" y="936"/>
                    <a:pt x="332" y="938"/>
                    <a:pt x="331" y="939"/>
                  </a:cubicBezTo>
                  <a:cubicBezTo>
                    <a:pt x="330" y="941"/>
                    <a:pt x="328" y="941"/>
                    <a:pt x="327" y="940"/>
                  </a:cubicBezTo>
                  <a:close/>
                  <a:moveTo>
                    <a:pt x="316" y="934"/>
                  </a:moveTo>
                  <a:lnTo>
                    <a:pt x="315" y="934"/>
                  </a:lnTo>
                  <a:cubicBezTo>
                    <a:pt x="314" y="933"/>
                    <a:pt x="314" y="931"/>
                    <a:pt x="315" y="930"/>
                  </a:cubicBezTo>
                  <a:cubicBezTo>
                    <a:pt x="316" y="928"/>
                    <a:pt x="318" y="928"/>
                    <a:pt x="319" y="929"/>
                  </a:cubicBezTo>
                  <a:lnTo>
                    <a:pt x="319" y="929"/>
                  </a:lnTo>
                  <a:cubicBezTo>
                    <a:pt x="320" y="930"/>
                    <a:pt x="321" y="932"/>
                    <a:pt x="320" y="933"/>
                  </a:cubicBezTo>
                  <a:cubicBezTo>
                    <a:pt x="319" y="935"/>
                    <a:pt x="317" y="935"/>
                    <a:pt x="316" y="934"/>
                  </a:cubicBezTo>
                  <a:close/>
                  <a:moveTo>
                    <a:pt x="304" y="929"/>
                  </a:moveTo>
                  <a:lnTo>
                    <a:pt x="304" y="929"/>
                  </a:lnTo>
                  <a:cubicBezTo>
                    <a:pt x="303" y="928"/>
                    <a:pt x="303" y="926"/>
                    <a:pt x="304" y="924"/>
                  </a:cubicBezTo>
                  <a:cubicBezTo>
                    <a:pt x="304" y="923"/>
                    <a:pt x="306" y="922"/>
                    <a:pt x="308" y="923"/>
                  </a:cubicBezTo>
                  <a:lnTo>
                    <a:pt x="308" y="923"/>
                  </a:lnTo>
                  <a:cubicBezTo>
                    <a:pt x="309" y="924"/>
                    <a:pt x="310" y="926"/>
                    <a:pt x="309" y="928"/>
                  </a:cubicBezTo>
                  <a:cubicBezTo>
                    <a:pt x="308" y="929"/>
                    <a:pt x="306" y="929"/>
                    <a:pt x="304" y="929"/>
                  </a:cubicBezTo>
                  <a:close/>
                  <a:moveTo>
                    <a:pt x="293" y="922"/>
                  </a:moveTo>
                  <a:lnTo>
                    <a:pt x="293" y="922"/>
                  </a:lnTo>
                  <a:cubicBezTo>
                    <a:pt x="292" y="922"/>
                    <a:pt x="292" y="920"/>
                    <a:pt x="293" y="918"/>
                  </a:cubicBezTo>
                  <a:cubicBezTo>
                    <a:pt x="294" y="917"/>
                    <a:pt x="295" y="916"/>
                    <a:pt x="297" y="917"/>
                  </a:cubicBezTo>
                  <a:lnTo>
                    <a:pt x="297" y="917"/>
                  </a:lnTo>
                  <a:cubicBezTo>
                    <a:pt x="298" y="918"/>
                    <a:pt x="299" y="920"/>
                    <a:pt x="298" y="922"/>
                  </a:cubicBezTo>
                  <a:cubicBezTo>
                    <a:pt x="297" y="923"/>
                    <a:pt x="295" y="923"/>
                    <a:pt x="293" y="922"/>
                  </a:cubicBezTo>
                  <a:close/>
                  <a:moveTo>
                    <a:pt x="283" y="916"/>
                  </a:moveTo>
                  <a:lnTo>
                    <a:pt x="283" y="916"/>
                  </a:lnTo>
                  <a:cubicBezTo>
                    <a:pt x="281" y="915"/>
                    <a:pt x="281" y="913"/>
                    <a:pt x="282" y="912"/>
                  </a:cubicBezTo>
                  <a:cubicBezTo>
                    <a:pt x="283" y="911"/>
                    <a:pt x="285" y="910"/>
                    <a:pt x="286" y="911"/>
                  </a:cubicBezTo>
                  <a:lnTo>
                    <a:pt x="286" y="911"/>
                  </a:lnTo>
                  <a:cubicBezTo>
                    <a:pt x="287" y="912"/>
                    <a:pt x="288" y="914"/>
                    <a:pt x="287" y="915"/>
                  </a:cubicBezTo>
                  <a:cubicBezTo>
                    <a:pt x="286" y="917"/>
                    <a:pt x="284" y="917"/>
                    <a:pt x="283" y="916"/>
                  </a:cubicBezTo>
                  <a:close/>
                  <a:moveTo>
                    <a:pt x="272" y="910"/>
                  </a:moveTo>
                  <a:lnTo>
                    <a:pt x="272" y="910"/>
                  </a:lnTo>
                  <a:cubicBezTo>
                    <a:pt x="270" y="909"/>
                    <a:pt x="270" y="907"/>
                    <a:pt x="271" y="906"/>
                  </a:cubicBezTo>
                  <a:cubicBezTo>
                    <a:pt x="272" y="904"/>
                    <a:pt x="274" y="904"/>
                    <a:pt x="275" y="905"/>
                  </a:cubicBezTo>
                  <a:lnTo>
                    <a:pt x="275" y="905"/>
                  </a:lnTo>
                  <a:cubicBezTo>
                    <a:pt x="277" y="906"/>
                    <a:pt x="277" y="908"/>
                    <a:pt x="276" y="909"/>
                  </a:cubicBezTo>
                  <a:cubicBezTo>
                    <a:pt x="275" y="911"/>
                    <a:pt x="273" y="911"/>
                    <a:pt x="272" y="910"/>
                  </a:cubicBezTo>
                  <a:close/>
                  <a:moveTo>
                    <a:pt x="261" y="904"/>
                  </a:moveTo>
                  <a:lnTo>
                    <a:pt x="261" y="904"/>
                  </a:lnTo>
                  <a:cubicBezTo>
                    <a:pt x="260" y="903"/>
                    <a:pt x="259" y="901"/>
                    <a:pt x="260" y="899"/>
                  </a:cubicBezTo>
                  <a:cubicBezTo>
                    <a:pt x="261" y="898"/>
                    <a:pt x="263" y="898"/>
                    <a:pt x="264" y="899"/>
                  </a:cubicBezTo>
                  <a:lnTo>
                    <a:pt x="264" y="899"/>
                  </a:lnTo>
                  <a:cubicBezTo>
                    <a:pt x="266" y="899"/>
                    <a:pt x="266" y="901"/>
                    <a:pt x="265" y="903"/>
                  </a:cubicBezTo>
                  <a:cubicBezTo>
                    <a:pt x="264" y="904"/>
                    <a:pt x="262" y="905"/>
                    <a:pt x="261" y="904"/>
                  </a:cubicBezTo>
                  <a:close/>
                  <a:moveTo>
                    <a:pt x="250" y="897"/>
                  </a:moveTo>
                  <a:lnTo>
                    <a:pt x="250" y="897"/>
                  </a:lnTo>
                  <a:cubicBezTo>
                    <a:pt x="249" y="896"/>
                    <a:pt x="249" y="894"/>
                    <a:pt x="249" y="893"/>
                  </a:cubicBezTo>
                  <a:cubicBezTo>
                    <a:pt x="250" y="891"/>
                    <a:pt x="252" y="891"/>
                    <a:pt x="254" y="892"/>
                  </a:cubicBezTo>
                  <a:lnTo>
                    <a:pt x="254" y="892"/>
                  </a:lnTo>
                  <a:cubicBezTo>
                    <a:pt x="255" y="893"/>
                    <a:pt x="256" y="895"/>
                    <a:pt x="255" y="896"/>
                  </a:cubicBezTo>
                  <a:cubicBezTo>
                    <a:pt x="254" y="898"/>
                    <a:pt x="252" y="898"/>
                    <a:pt x="250" y="897"/>
                  </a:cubicBezTo>
                  <a:close/>
                  <a:moveTo>
                    <a:pt x="240" y="891"/>
                  </a:moveTo>
                  <a:lnTo>
                    <a:pt x="240" y="891"/>
                  </a:lnTo>
                  <a:cubicBezTo>
                    <a:pt x="238" y="890"/>
                    <a:pt x="238" y="888"/>
                    <a:pt x="239" y="886"/>
                  </a:cubicBezTo>
                  <a:cubicBezTo>
                    <a:pt x="240" y="885"/>
                    <a:pt x="242" y="884"/>
                    <a:pt x="243" y="885"/>
                  </a:cubicBezTo>
                  <a:lnTo>
                    <a:pt x="243" y="885"/>
                  </a:lnTo>
                  <a:cubicBezTo>
                    <a:pt x="245" y="886"/>
                    <a:pt x="245" y="888"/>
                    <a:pt x="244" y="890"/>
                  </a:cubicBezTo>
                  <a:cubicBezTo>
                    <a:pt x="243" y="891"/>
                    <a:pt x="241" y="891"/>
                    <a:pt x="240" y="891"/>
                  </a:cubicBezTo>
                  <a:close/>
                  <a:moveTo>
                    <a:pt x="229" y="884"/>
                  </a:moveTo>
                  <a:lnTo>
                    <a:pt x="229" y="884"/>
                  </a:lnTo>
                  <a:cubicBezTo>
                    <a:pt x="228" y="883"/>
                    <a:pt x="227" y="881"/>
                    <a:pt x="228" y="879"/>
                  </a:cubicBezTo>
                  <a:cubicBezTo>
                    <a:pt x="229" y="878"/>
                    <a:pt x="231" y="877"/>
                    <a:pt x="233" y="878"/>
                  </a:cubicBezTo>
                  <a:lnTo>
                    <a:pt x="233" y="878"/>
                  </a:lnTo>
                  <a:cubicBezTo>
                    <a:pt x="234" y="879"/>
                    <a:pt x="235" y="881"/>
                    <a:pt x="234" y="883"/>
                  </a:cubicBezTo>
                  <a:cubicBezTo>
                    <a:pt x="233" y="884"/>
                    <a:pt x="231" y="885"/>
                    <a:pt x="229" y="884"/>
                  </a:cubicBezTo>
                  <a:close/>
                  <a:moveTo>
                    <a:pt x="219" y="877"/>
                  </a:moveTo>
                  <a:lnTo>
                    <a:pt x="219" y="877"/>
                  </a:lnTo>
                  <a:cubicBezTo>
                    <a:pt x="217" y="876"/>
                    <a:pt x="217" y="874"/>
                    <a:pt x="218" y="872"/>
                  </a:cubicBezTo>
                  <a:cubicBezTo>
                    <a:pt x="219" y="871"/>
                    <a:pt x="221" y="870"/>
                    <a:pt x="222" y="871"/>
                  </a:cubicBezTo>
                  <a:lnTo>
                    <a:pt x="222" y="871"/>
                  </a:lnTo>
                  <a:cubicBezTo>
                    <a:pt x="224" y="872"/>
                    <a:pt x="224" y="874"/>
                    <a:pt x="223" y="876"/>
                  </a:cubicBezTo>
                  <a:cubicBezTo>
                    <a:pt x="222" y="877"/>
                    <a:pt x="220" y="878"/>
                    <a:pt x="219" y="877"/>
                  </a:cubicBezTo>
                  <a:close/>
                  <a:moveTo>
                    <a:pt x="209" y="870"/>
                  </a:moveTo>
                  <a:lnTo>
                    <a:pt x="209" y="870"/>
                  </a:lnTo>
                  <a:cubicBezTo>
                    <a:pt x="207" y="869"/>
                    <a:pt x="207" y="867"/>
                    <a:pt x="208" y="865"/>
                  </a:cubicBezTo>
                  <a:cubicBezTo>
                    <a:pt x="209" y="864"/>
                    <a:pt x="211" y="863"/>
                    <a:pt x="212" y="864"/>
                  </a:cubicBezTo>
                  <a:lnTo>
                    <a:pt x="212" y="864"/>
                  </a:lnTo>
                  <a:cubicBezTo>
                    <a:pt x="214" y="865"/>
                    <a:pt x="214" y="867"/>
                    <a:pt x="213" y="869"/>
                  </a:cubicBezTo>
                  <a:cubicBezTo>
                    <a:pt x="212" y="870"/>
                    <a:pt x="210" y="871"/>
                    <a:pt x="209" y="870"/>
                  </a:cubicBezTo>
                  <a:close/>
                  <a:moveTo>
                    <a:pt x="199" y="862"/>
                  </a:moveTo>
                  <a:lnTo>
                    <a:pt x="198" y="862"/>
                  </a:lnTo>
                  <a:cubicBezTo>
                    <a:pt x="197" y="861"/>
                    <a:pt x="197" y="859"/>
                    <a:pt x="198" y="858"/>
                  </a:cubicBezTo>
                  <a:cubicBezTo>
                    <a:pt x="199" y="856"/>
                    <a:pt x="201" y="856"/>
                    <a:pt x="202" y="857"/>
                  </a:cubicBezTo>
                  <a:lnTo>
                    <a:pt x="202" y="857"/>
                  </a:lnTo>
                  <a:cubicBezTo>
                    <a:pt x="203" y="858"/>
                    <a:pt x="204" y="860"/>
                    <a:pt x="203" y="861"/>
                  </a:cubicBezTo>
                  <a:cubicBezTo>
                    <a:pt x="202" y="863"/>
                    <a:pt x="200" y="863"/>
                    <a:pt x="199" y="862"/>
                  </a:cubicBezTo>
                  <a:close/>
                  <a:moveTo>
                    <a:pt x="189" y="855"/>
                  </a:moveTo>
                  <a:lnTo>
                    <a:pt x="189" y="855"/>
                  </a:lnTo>
                  <a:cubicBezTo>
                    <a:pt x="187" y="854"/>
                    <a:pt x="187" y="852"/>
                    <a:pt x="188" y="850"/>
                  </a:cubicBezTo>
                  <a:cubicBezTo>
                    <a:pt x="189" y="849"/>
                    <a:pt x="191" y="848"/>
                    <a:pt x="192" y="849"/>
                  </a:cubicBezTo>
                  <a:lnTo>
                    <a:pt x="192" y="849"/>
                  </a:lnTo>
                  <a:cubicBezTo>
                    <a:pt x="193" y="850"/>
                    <a:pt x="194" y="852"/>
                    <a:pt x="193" y="854"/>
                  </a:cubicBezTo>
                  <a:cubicBezTo>
                    <a:pt x="192" y="855"/>
                    <a:pt x="190" y="856"/>
                    <a:pt x="189" y="855"/>
                  </a:cubicBezTo>
                  <a:close/>
                  <a:moveTo>
                    <a:pt x="179" y="847"/>
                  </a:moveTo>
                  <a:lnTo>
                    <a:pt x="179" y="847"/>
                  </a:lnTo>
                  <a:cubicBezTo>
                    <a:pt x="177" y="846"/>
                    <a:pt x="177" y="844"/>
                    <a:pt x="178" y="843"/>
                  </a:cubicBezTo>
                  <a:cubicBezTo>
                    <a:pt x="179" y="841"/>
                    <a:pt x="181" y="841"/>
                    <a:pt x="182" y="842"/>
                  </a:cubicBezTo>
                  <a:lnTo>
                    <a:pt x="182" y="842"/>
                  </a:lnTo>
                  <a:cubicBezTo>
                    <a:pt x="183" y="843"/>
                    <a:pt x="184" y="845"/>
                    <a:pt x="183" y="846"/>
                  </a:cubicBezTo>
                  <a:cubicBezTo>
                    <a:pt x="182" y="848"/>
                    <a:pt x="180" y="848"/>
                    <a:pt x="179" y="847"/>
                  </a:cubicBezTo>
                  <a:close/>
                  <a:moveTo>
                    <a:pt x="168" y="839"/>
                  </a:moveTo>
                  <a:lnTo>
                    <a:pt x="168" y="839"/>
                  </a:lnTo>
                  <a:cubicBezTo>
                    <a:pt x="167" y="838"/>
                    <a:pt x="167" y="836"/>
                    <a:pt x="168" y="834"/>
                  </a:cubicBezTo>
                  <a:cubicBezTo>
                    <a:pt x="170" y="833"/>
                    <a:pt x="172" y="833"/>
                    <a:pt x="173" y="834"/>
                  </a:cubicBezTo>
                  <a:lnTo>
                    <a:pt x="173" y="834"/>
                  </a:lnTo>
                  <a:cubicBezTo>
                    <a:pt x="174" y="836"/>
                    <a:pt x="174" y="838"/>
                    <a:pt x="173" y="839"/>
                  </a:cubicBezTo>
                  <a:cubicBezTo>
                    <a:pt x="172" y="840"/>
                    <a:pt x="170" y="840"/>
                    <a:pt x="168" y="839"/>
                  </a:cubicBezTo>
                  <a:close/>
                  <a:moveTo>
                    <a:pt x="159" y="831"/>
                  </a:moveTo>
                  <a:lnTo>
                    <a:pt x="159" y="831"/>
                  </a:lnTo>
                  <a:cubicBezTo>
                    <a:pt x="158" y="830"/>
                    <a:pt x="158" y="828"/>
                    <a:pt x="159" y="826"/>
                  </a:cubicBezTo>
                  <a:cubicBezTo>
                    <a:pt x="160" y="825"/>
                    <a:pt x="162" y="825"/>
                    <a:pt x="163" y="826"/>
                  </a:cubicBezTo>
                  <a:lnTo>
                    <a:pt x="163" y="826"/>
                  </a:lnTo>
                  <a:cubicBezTo>
                    <a:pt x="164" y="828"/>
                    <a:pt x="164" y="830"/>
                    <a:pt x="163" y="831"/>
                  </a:cubicBezTo>
                  <a:cubicBezTo>
                    <a:pt x="162" y="832"/>
                    <a:pt x="160" y="832"/>
                    <a:pt x="159" y="831"/>
                  </a:cubicBezTo>
                  <a:close/>
                  <a:moveTo>
                    <a:pt x="149" y="823"/>
                  </a:moveTo>
                  <a:lnTo>
                    <a:pt x="149" y="823"/>
                  </a:lnTo>
                  <a:cubicBezTo>
                    <a:pt x="148" y="822"/>
                    <a:pt x="148" y="820"/>
                    <a:pt x="149" y="818"/>
                  </a:cubicBezTo>
                  <a:cubicBezTo>
                    <a:pt x="150" y="817"/>
                    <a:pt x="152" y="817"/>
                    <a:pt x="154" y="818"/>
                  </a:cubicBezTo>
                  <a:lnTo>
                    <a:pt x="154" y="818"/>
                  </a:lnTo>
                  <a:cubicBezTo>
                    <a:pt x="155" y="820"/>
                    <a:pt x="155" y="822"/>
                    <a:pt x="154" y="823"/>
                  </a:cubicBezTo>
                  <a:cubicBezTo>
                    <a:pt x="152" y="824"/>
                    <a:pt x="150" y="824"/>
                    <a:pt x="149" y="823"/>
                  </a:cubicBezTo>
                  <a:close/>
                  <a:moveTo>
                    <a:pt x="140" y="814"/>
                  </a:moveTo>
                  <a:lnTo>
                    <a:pt x="140" y="814"/>
                  </a:lnTo>
                  <a:cubicBezTo>
                    <a:pt x="139" y="813"/>
                    <a:pt x="139" y="811"/>
                    <a:pt x="140" y="810"/>
                  </a:cubicBezTo>
                  <a:cubicBezTo>
                    <a:pt x="141" y="809"/>
                    <a:pt x="143" y="809"/>
                    <a:pt x="144" y="810"/>
                  </a:cubicBezTo>
                  <a:lnTo>
                    <a:pt x="144" y="810"/>
                  </a:lnTo>
                  <a:cubicBezTo>
                    <a:pt x="146" y="811"/>
                    <a:pt x="146" y="813"/>
                    <a:pt x="144" y="814"/>
                  </a:cubicBezTo>
                  <a:cubicBezTo>
                    <a:pt x="143" y="815"/>
                    <a:pt x="141" y="815"/>
                    <a:pt x="140" y="814"/>
                  </a:cubicBezTo>
                  <a:close/>
                  <a:moveTo>
                    <a:pt x="131" y="806"/>
                  </a:moveTo>
                  <a:lnTo>
                    <a:pt x="131" y="806"/>
                  </a:lnTo>
                  <a:cubicBezTo>
                    <a:pt x="130" y="804"/>
                    <a:pt x="130" y="803"/>
                    <a:pt x="131" y="801"/>
                  </a:cubicBezTo>
                  <a:cubicBezTo>
                    <a:pt x="132" y="800"/>
                    <a:pt x="134" y="800"/>
                    <a:pt x="135" y="801"/>
                  </a:cubicBezTo>
                  <a:lnTo>
                    <a:pt x="135" y="801"/>
                  </a:lnTo>
                  <a:cubicBezTo>
                    <a:pt x="137" y="803"/>
                    <a:pt x="137" y="804"/>
                    <a:pt x="135" y="806"/>
                  </a:cubicBezTo>
                  <a:cubicBezTo>
                    <a:pt x="134" y="807"/>
                    <a:pt x="132" y="807"/>
                    <a:pt x="131" y="806"/>
                  </a:cubicBezTo>
                  <a:close/>
                  <a:moveTo>
                    <a:pt x="122" y="797"/>
                  </a:moveTo>
                  <a:lnTo>
                    <a:pt x="122" y="797"/>
                  </a:lnTo>
                  <a:cubicBezTo>
                    <a:pt x="121" y="796"/>
                    <a:pt x="121" y="794"/>
                    <a:pt x="122" y="793"/>
                  </a:cubicBezTo>
                  <a:cubicBezTo>
                    <a:pt x="123" y="791"/>
                    <a:pt x="125" y="791"/>
                    <a:pt x="126" y="793"/>
                  </a:cubicBezTo>
                  <a:lnTo>
                    <a:pt x="126" y="793"/>
                  </a:lnTo>
                  <a:cubicBezTo>
                    <a:pt x="128" y="794"/>
                    <a:pt x="128" y="796"/>
                    <a:pt x="126" y="797"/>
                  </a:cubicBezTo>
                  <a:cubicBezTo>
                    <a:pt x="125" y="798"/>
                    <a:pt x="123" y="798"/>
                    <a:pt x="122" y="797"/>
                  </a:cubicBezTo>
                  <a:close/>
                  <a:moveTo>
                    <a:pt x="113" y="788"/>
                  </a:moveTo>
                  <a:lnTo>
                    <a:pt x="113" y="788"/>
                  </a:lnTo>
                  <a:cubicBezTo>
                    <a:pt x="112" y="787"/>
                    <a:pt x="112" y="785"/>
                    <a:pt x="113" y="784"/>
                  </a:cubicBezTo>
                  <a:cubicBezTo>
                    <a:pt x="114" y="782"/>
                    <a:pt x="116" y="782"/>
                    <a:pt x="118" y="784"/>
                  </a:cubicBezTo>
                  <a:lnTo>
                    <a:pt x="118" y="784"/>
                  </a:lnTo>
                  <a:cubicBezTo>
                    <a:pt x="119" y="785"/>
                    <a:pt x="119" y="787"/>
                    <a:pt x="118" y="788"/>
                  </a:cubicBezTo>
                  <a:cubicBezTo>
                    <a:pt x="116" y="789"/>
                    <a:pt x="114" y="789"/>
                    <a:pt x="113" y="788"/>
                  </a:cubicBezTo>
                  <a:close/>
                  <a:moveTo>
                    <a:pt x="105" y="779"/>
                  </a:moveTo>
                  <a:lnTo>
                    <a:pt x="105" y="779"/>
                  </a:lnTo>
                  <a:cubicBezTo>
                    <a:pt x="103" y="778"/>
                    <a:pt x="103" y="776"/>
                    <a:pt x="105" y="775"/>
                  </a:cubicBezTo>
                  <a:cubicBezTo>
                    <a:pt x="106" y="773"/>
                    <a:pt x="108" y="773"/>
                    <a:pt x="109" y="775"/>
                  </a:cubicBezTo>
                  <a:lnTo>
                    <a:pt x="109" y="775"/>
                  </a:lnTo>
                  <a:cubicBezTo>
                    <a:pt x="110" y="776"/>
                    <a:pt x="110" y="778"/>
                    <a:pt x="109" y="779"/>
                  </a:cubicBezTo>
                  <a:cubicBezTo>
                    <a:pt x="108" y="780"/>
                    <a:pt x="106" y="780"/>
                    <a:pt x="105" y="779"/>
                  </a:cubicBezTo>
                  <a:close/>
                  <a:moveTo>
                    <a:pt x="96" y="770"/>
                  </a:moveTo>
                  <a:lnTo>
                    <a:pt x="96" y="770"/>
                  </a:lnTo>
                  <a:cubicBezTo>
                    <a:pt x="95" y="768"/>
                    <a:pt x="95" y="766"/>
                    <a:pt x="96" y="765"/>
                  </a:cubicBezTo>
                  <a:cubicBezTo>
                    <a:pt x="97" y="764"/>
                    <a:pt x="99" y="764"/>
                    <a:pt x="101" y="765"/>
                  </a:cubicBezTo>
                  <a:lnTo>
                    <a:pt x="101" y="765"/>
                  </a:lnTo>
                  <a:cubicBezTo>
                    <a:pt x="102" y="766"/>
                    <a:pt x="102" y="768"/>
                    <a:pt x="101" y="770"/>
                  </a:cubicBezTo>
                  <a:cubicBezTo>
                    <a:pt x="99" y="771"/>
                    <a:pt x="97" y="771"/>
                    <a:pt x="96" y="770"/>
                  </a:cubicBezTo>
                  <a:close/>
                  <a:moveTo>
                    <a:pt x="88" y="760"/>
                  </a:moveTo>
                  <a:lnTo>
                    <a:pt x="88" y="760"/>
                  </a:lnTo>
                  <a:cubicBezTo>
                    <a:pt x="87" y="759"/>
                    <a:pt x="87" y="757"/>
                    <a:pt x="88" y="756"/>
                  </a:cubicBezTo>
                  <a:cubicBezTo>
                    <a:pt x="89" y="754"/>
                    <a:pt x="91" y="754"/>
                    <a:pt x="93" y="756"/>
                  </a:cubicBezTo>
                  <a:lnTo>
                    <a:pt x="93" y="756"/>
                  </a:lnTo>
                  <a:cubicBezTo>
                    <a:pt x="94" y="757"/>
                    <a:pt x="94" y="759"/>
                    <a:pt x="93" y="760"/>
                  </a:cubicBezTo>
                  <a:cubicBezTo>
                    <a:pt x="91" y="761"/>
                    <a:pt x="89" y="761"/>
                    <a:pt x="88" y="760"/>
                  </a:cubicBezTo>
                  <a:close/>
                  <a:moveTo>
                    <a:pt x="80" y="750"/>
                  </a:moveTo>
                  <a:lnTo>
                    <a:pt x="80" y="750"/>
                  </a:lnTo>
                  <a:cubicBezTo>
                    <a:pt x="79" y="749"/>
                    <a:pt x="79" y="747"/>
                    <a:pt x="81" y="746"/>
                  </a:cubicBezTo>
                  <a:cubicBezTo>
                    <a:pt x="82" y="745"/>
                    <a:pt x="84" y="745"/>
                    <a:pt x="85" y="747"/>
                  </a:cubicBezTo>
                  <a:lnTo>
                    <a:pt x="85" y="747"/>
                  </a:lnTo>
                  <a:cubicBezTo>
                    <a:pt x="86" y="748"/>
                    <a:pt x="86" y="750"/>
                    <a:pt x="84" y="751"/>
                  </a:cubicBezTo>
                  <a:cubicBezTo>
                    <a:pt x="83" y="752"/>
                    <a:pt x="81" y="751"/>
                    <a:pt x="80" y="750"/>
                  </a:cubicBezTo>
                  <a:close/>
                  <a:moveTo>
                    <a:pt x="72" y="740"/>
                  </a:moveTo>
                  <a:lnTo>
                    <a:pt x="72" y="740"/>
                  </a:lnTo>
                  <a:cubicBezTo>
                    <a:pt x="71" y="739"/>
                    <a:pt x="72" y="737"/>
                    <a:pt x="73" y="736"/>
                  </a:cubicBezTo>
                  <a:cubicBezTo>
                    <a:pt x="75" y="735"/>
                    <a:pt x="77" y="735"/>
                    <a:pt x="78" y="736"/>
                  </a:cubicBezTo>
                  <a:lnTo>
                    <a:pt x="78" y="736"/>
                  </a:lnTo>
                  <a:cubicBezTo>
                    <a:pt x="79" y="738"/>
                    <a:pt x="78" y="740"/>
                    <a:pt x="77" y="741"/>
                  </a:cubicBezTo>
                  <a:cubicBezTo>
                    <a:pt x="75" y="742"/>
                    <a:pt x="73" y="741"/>
                    <a:pt x="72" y="740"/>
                  </a:cubicBezTo>
                  <a:close/>
                  <a:moveTo>
                    <a:pt x="65" y="730"/>
                  </a:moveTo>
                  <a:lnTo>
                    <a:pt x="65" y="730"/>
                  </a:lnTo>
                  <a:cubicBezTo>
                    <a:pt x="64" y="728"/>
                    <a:pt x="64" y="726"/>
                    <a:pt x="66" y="726"/>
                  </a:cubicBezTo>
                  <a:cubicBezTo>
                    <a:pt x="67" y="725"/>
                    <a:pt x="69" y="725"/>
                    <a:pt x="70" y="726"/>
                  </a:cubicBezTo>
                  <a:lnTo>
                    <a:pt x="70" y="726"/>
                  </a:lnTo>
                  <a:cubicBezTo>
                    <a:pt x="71" y="728"/>
                    <a:pt x="71" y="730"/>
                    <a:pt x="69" y="731"/>
                  </a:cubicBezTo>
                  <a:cubicBezTo>
                    <a:pt x="68" y="732"/>
                    <a:pt x="66" y="731"/>
                    <a:pt x="65" y="730"/>
                  </a:cubicBezTo>
                  <a:close/>
                  <a:moveTo>
                    <a:pt x="58" y="720"/>
                  </a:moveTo>
                  <a:lnTo>
                    <a:pt x="58" y="720"/>
                  </a:lnTo>
                  <a:cubicBezTo>
                    <a:pt x="57" y="718"/>
                    <a:pt x="57" y="716"/>
                    <a:pt x="59" y="715"/>
                  </a:cubicBezTo>
                  <a:cubicBezTo>
                    <a:pt x="60" y="714"/>
                    <a:pt x="62" y="715"/>
                    <a:pt x="63" y="716"/>
                  </a:cubicBezTo>
                  <a:lnTo>
                    <a:pt x="63" y="716"/>
                  </a:lnTo>
                  <a:cubicBezTo>
                    <a:pt x="64" y="717"/>
                    <a:pt x="64" y="719"/>
                    <a:pt x="62" y="720"/>
                  </a:cubicBezTo>
                  <a:cubicBezTo>
                    <a:pt x="61" y="721"/>
                    <a:pt x="59" y="721"/>
                    <a:pt x="58" y="720"/>
                  </a:cubicBezTo>
                  <a:close/>
                  <a:moveTo>
                    <a:pt x="51" y="709"/>
                  </a:moveTo>
                  <a:lnTo>
                    <a:pt x="51" y="709"/>
                  </a:lnTo>
                  <a:cubicBezTo>
                    <a:pt x="50" y="707"/>
                    <a:pt x="51" y="706"/>
                    <a:pt x="52" y="705"/>
                  </a:cubicBezTo>
                  <a:cubicBezTo>
                    <a:pt x="54" y="704"/>
                    <a:pt x="56" y="704"/>
                    <a:pt x="57" y="705"/>
                  </a:cubicBezTo>
                  <a:lnTo>
                    <a:pt x="57" y="705"/>
                  </a:lnTo>
                  <a:cubicBezTo>
                    <a:pt x="57" y="707"/>
                    <a:pt x="57" y="709"/>
                    <a:pt x="56" y="710"/>
                  </a:cubicBezTo>
                  <a:cubicBezTo>
                    <a:pt x="54" y="711"/>
                    <a:pt x="52" y="710"/>
                    <a:pt x="51" y="709"/>
                  </a:cubicBezTo>
                  <a:close/>
                  <a:moveTo>
                    <a:pt x="45" y="698"/>
                  </a:moveTo>
                  <a:lnTo>
                    <a:pt x="45" y="698"/>
                  </a:lnTo>
                  <a:cubicBezTo>
                    <a:pt x="44" y="697"/>
                    <a:pt x="44" y="695"/>
                    <a:pt x="46" y="694"/>
                  </a:cubicBezTo>
                  <a:cubicBezTo>
                    <a:pt x="47" y="693"/>
                    <a:pt x="49" y="693"/>
                    <a:pt x="50" y="695"/>
                  </a:cubicBezTo>
                  <a:lnTo>
                    <a:pt x="50" y="695"/>
                  </a:lnTo>
                  <a:cubicBezTo>
                    <a:pt x="51" y="696"/>
                    <a:pt x="51" y="698"/>
                    <a:pt x="49" y="699"/>
                  </a:cubicBezTo>
                  <a:cubicBezTo>
                    <a:pt x="48" y="700"/>
                    <a:pt x="46" y="700"/>
                    <a:pt x="45" y="698"/>
                  </a:cubicBezTo>
                  <a:close/>
                  <a:moveTo>
                    <a:pt x="39" y="687"/>
                  </a:moveTo>
                  <a:lnTo>
                    <a:pt x="39" y="687"/>
                  </a:lnTo>
                  <a:cubicBezTo>
                    <a:pt x="38" y="686"/>
                    <a:pt x="38" y="684"/>
                    <a:pt x="40" y="683"/>
                  </a:cubicBezTo>
                  <a:cubicBezTo>
                    <a:pt x="41" y="682"/>
                    <a:pt x="43" y="682"/>
                    <a:pt x="44" y="684"/>
                  </a:cubicBezTo>
                  <a:lnTo>
                    <a:pt x="44" y="684"/>
                  </a:lnTo>
                  <a:cubicBezTo>
                    <a:pt x="45" y="685"/>
                    <a:pt x="45" y="687"/>
                    <a:pt x="43" y="688"/>
                  </a:cubicBezTo>
                  <a:cubicBezTo>
                    <a:pt x="42" y="689"/>
                    <a:pt x="40" y="689"/>
                    <a:pt x="39" y="687"/>
                  </a:cubicBezTo>
                  <a:close/>
                  <a:moveTo>
                    <a:pt x="33" y="676"/>
                  </a:moveTo>
                  <a:lnTo>
                    <a:pt x="33" y="676"/>
                  </a:lnTo>
                  <a:cubicBezTo>
                    <a:pt x="32" y="675"/>
                    <a:pt x="33" y="673"/>
                    <a:pt x="34" y="672"/>
                  </a:cubicBezTo>
                  <a:cubicBezTo>
                    <a:pt x="35" y="671"/>
                    <a:pt x="37" y="671"/>
                    <a:pt x="38" y="673"/>
                  </a:cubicBezTo>
                  <a:lnTo>
                    <a:pt x="38" y="673"/>
                  </a:lnTo>
                  <a:cubicBezTo>
                    <a:pt x="39" y="674"/>
                    <a:pt x="39" y="676"/>
                    <a:pt x="37" y="677"/>
                  </a:cubicBezTo>
                  <a:cubicBezTo>
                    <a:pt x="36" y="678"/>
                    <a:pt x="34" y="678"/>
                    <a:pt x="33" y="676"/>
                  </a:cubicBezTo>
                  <a:close/>
                  <a:moveTo>
                    <a:pt x="28" y="665"/>
                  </a:moveTo>
                  <a:lnTo>
                    <a:pt x="28" y="665"/>
                  </a:lnTo>
                  <a:cubicBezTo>
                    <a:pt x="27" y="663"/>
                    <a:pt x="27" y="661"/>
                    <a:pt x="29" y="660"/>
                  </a:cubicBezTo>
                  <a:cubicBezTo>
                    <a:pt x="30" y="659"/>
                    <a:pt x="32" y="660"/>
                    <a:pt x="33" y="661"/>
                  </a:cubicBezTo>
                  <a:lnTo>
                    <a:pt x="33" y="661"/>
                  </a:lnTo>
                  <a:cubicBezTo>
                    <a:pt x="34" y="663"/>
                    <a:pt x="34" y="665"/>
                    <a:pt x="32" y="666"/>
                  </a:cubicBezTo>
                  <a:cubicBezTo>
                    <a:pt x="31" y="667"/>
                    <a:pt x="29" y="666"/>
                    <a:pt x="28" y="665"/>
                  </a:cubicBezTo>
                  <a:close/>
                  <a:moveTo>
                    <a:pt x="23" y="653"/>
                  </a:moveTo>
                  <a:lnTo>
                    <a:pt x="23" y="653"/>
                  </a:lnTo>
                  <a:cubicBezTo>
                    <a:pt x="22" y="652"/>
                    <a:pt x="23" y="650"/>
                    <a:pt x="24" y="649"/>
                  </a:cubicBezTo>
                  <a:cubicBezTo>
                    <a:pt x="25" y="648"/>
                    <a:pt x="27" y="648"/>
                    <a:pt x="28" y="650"/>
                  </a:cubicBezTo>
                  <a:lnTo>
                    <a:pt x="28" y="650"/>
                  </a:lnTo>
                  <a:cubicBezTo>
                    <a:pt x="29" y="651"/>
                    <a:pt x="29" y="653"/>
                    <a:pt x="27" y="654"/>
                  </a:cubicBezTo>
                  <a:cubicBezTo>
                    <a:pt x="26" y="655"/>
                    <a:pt x="24" y="655"/>
                    <a:pt x="23" y="653"/>
                  </a:cubicBezTo>
                  <a:close/>
                  <a:moveTo>
                    <a:pt x="18" y="641"/>
                  </a:moveTo>
                  <a:lnTo>
                    <a:pt x="18" y="641"/>
                  </a:lnTo>
                  <a:cubicBezTo>
                    <a:pt x="18" y="639"/>
                    <a:pt x="19" y="637"/>
                    <a:pt x="21" y="637"/>
                  </a:cubicBezTo>
                  <a:cubicBezTo>
                    <a:pt x="22" y="636"/>
                    <a:pt x="24" y="637"/>
                    <a:pt x="24" y="639"/>
                  </a:cubicBezTo>
                  <a:lnTo>
                    <a:pt x="24" y="639"/>
                  </a:lnTo>
                  <a:cubicBezTo>
                    <a:pt x="25" y="641"/>
                    <a:pt x="24" y="642"/>
                    <a:pt x="22" y="643"/>
                  </a:cubicBezTo>
                  <a:cubicBezTo>
                    <a:pt x="20" y="643"/>
                    <a:pt x="19" y="642"/>
                    <a:pt x="18" y="641"/>
                  </a:cubicBezTo>
                  <a:close/>
                  <a:moveTo>
                    <a:pt x="14" y="629"/>
                  </a:moveTo>
                  <a:lnTo>
                    <a:pt x="14" y="629"/>
                  </a:lnTo>
                  <a:cubicBezTo>
                    <a:pt x="14" y="627"/>
                    <a:pt x="15" y="625"/>
                    <a:pt x="17" y="625"/>
                  </a:cubicBezTo>
                  <a:cubicBezTo>
                    <a:pt x="18" y="624"/>
                    <a:pt x="20" y="625"/>
                    <a:pt x="20" y="627"/>
                  </a:cubicBezTo>
                  <a:lnTo>
                    <a:pt x="20" y="627"/>
                  </a:lnTo>
                  <a:cubicBezTo>
                    <a:pt x="21" y="629"/>
                    <a:pt x="20" y="631"/>
                    <a:pt x="18" y="631"/>
                  </a:cubicBezTo>
                  <a:cubicBezTo>
                    <a:pt x="16" y="631"/>
                    <a:pt x="15" y="630"/>
                    <a:pt x="14" y="629"/>
                  </a:cubicBezTo>
                  <a:close/>
                  <a:moveTo>
                    <a:pt x="11" y="617"/>
                  </a:moveTo>
                  <a:lnTo>
                    <a:pt x="11" y="617"/>
                  </a:lnTo>
                  <a:cubicBezTo>
                    <a:pt x="10" y="615"/>
                    <a:pt x="11" y="613"/>
                    <a:pt x="13" y="613"/>
                  </a:cubicBezTo>
                  <a:cubicBezTo>
                    <a:pt x="15" y="613"/>
                    <a:pt x="16" y="614"/>
                    <a:pt x="17" y="615"/>
                  </a:cubicBezTo>
                  <a:lnTo>
                    <a:pt x="17" y="615"/>
                  </a:lnTo>
                  <a:cubicBezTo>
                    <a:pt x="17" y="617"/>
                    <a:pt x="16" y="619"/>
                    <a:pt x="14" y="619"/>
                  </a:cubicBezTo>
                  <a:cubicBezTo>
                    <a:pt x="13" y="619"/>
                    <a:pt x="11" y="618"/>
                    <a:pt x="11" y="617"/>
                  </a:cubicBezTo>
                  <a:close/>
                  <a:moveTo>
                    <a:pt x="8" y="605"/>
                  </a:moveTo>
                  <a:lnTo>
                    <a:pt x="8" y="605"/>
                  </a:lnTo>
                  <a:cubicBezTo>
                    <a:pt x="7" y="603"/>
                    <a:pt x="8" y="601"/>
                    <a:pt x="10" y="601"/>
                  </a:cubicBezTo>
                  <a:cubicBezTo>
                    <a:pt x="12" y="600"/>
                    <a:pt x="14" y="601"/>
                    <a:pt x="14" y="603"/>
                  </a:cubicBezTo>
                  <a:lnTo>
                    <a:pt x="14" y="603"/>
                  </a:lnTo>
                  <a:cubicBezTo>
                    <a:pt x="14" y="605"/>
                    <a:pt x="13" y="606"/>
                    <a:pt x="12" y="607"/>
                  </a:cubicBezTo>
                  <a:cubicBezTo>
                    <a:pt x="10" y="607"/>
                    <a:pt x="8" y="606"/>
                    <a:pt x="8" y="605"/>
                  </a:cubicBezTo>
                  <a:close/>
                  <a:moveTo>
                    <a:pt x="5" y="592"/>
                  </a:moveTo>
                  <a:lnTo>
                    <a:pt x="5" y="592"/>
                  </a:lnTo>
                  <a:cubicBezTo>
                    <a:pt x="5" y="591"/>
                    <a:pt x="6" y="589"/>
                    <a:pt x="7" y="589"/>
                  </a:cubicBezTo>
                  <a:cubicBezTo>
                    <a:pt x="9" y="588"/>
                    <a:pt x="11" y="589"/>
                    <a:pt x="11" y="591"/>
                  </a:cubicBezTo>
                  <a:lnTo>
                    <a:pt x="11" y="591"/>
                  </a:lnTo>
                  <a:cubicBezTo>
                    <a:pt x="12" y="593"/>
                    <a:pt x="11" y="594"/>
                    <a:pt x="9" y="595"/>
                  </a:cubicBezTo>
                  <a:cubicBezTo>
                    <a:pt x="7" y="595"/>
                    <a:pt x="6" y="594"/>
                    <a:pt x="5" y="592"/>
                  </a:cubicBezTo>
                  <a:close/>
                  <a:moveTo>
                    <a:pt x="3" y="580"/>
                  </a:moveTo>
                  <a:lnTo>
                    <a:pt x="3" y="580"/>
                  </a:lnTo>
                  <a:cubicBezTo>
                    <a:pt x="3" y="578"/>
                    <a:pt x="4" y="577"/>
                    <a:pt x="6" y="576"/>
                  </a:cubicBezTo>
                  <a:cubicBezTo>
                    <a:pt x="7" y="576"/>
                    <a:pt x="9" y="577"/>
                    <a:pt x="9" y="578"/>
                  </a:cubicBezTo>
                  <a:lnTo>
                    <a:pt x="9" y="578"/>
                  </a:lnTo>
                  <a:cubicBezTo>
                    <a:pt x="10" y="580"/>
                    <a:pt x="9" y="582"/>
                    <a:pt x="7" y="582"/>
                  </a:cubicBezTo>
                  <a:cubicBezTo>
                    <a:pt x="6" y="583"/>
                    <a:pt x="4" y="582"/>
                    <a:pt x="3" y="580"/>
                  </a:cubicBezTo>
                  <a:close/>
                  <a:moveTo>
                    <a:pt x="2" y="568"/>
                  </a:moveTo>
                  <a:lnTo>
                    <a:pt x="2" y="568"/>
                  </a:lnTo>
                  <a:cubicBezTo>
                    <a:pt x="1" y="566"/>
                    <a:pt x="2" y="564"/>
                    <a:pt x="4" y="564"/>
                  </a:cubicBezTo>
                  <a:cubicBezTo>
                    <a:pt x="6" y="563"/>
                    <a:pt x="7" y="564"/>
                    <a:pt x="8" y="566"/>
                  </a:cubicBezTo>
                  <a:lnTo>
                    <a:pt x="8" y="566"/>
                  </a:lnTo>
                  <a:cubicBezTo>
                    <a:pt x="8" y="568"/>
                    <a:pt x="7" y="569"/>
                    <a:pt x="6" y="570"/>
                  </a:cubicBezTo>
                  <a:cubicBezTo>
                    <a:pt x="4" y="570"/>
                    <a:pt x="2" y="569"/>
                    <a:pt x="2" y="56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7" name="Freeform 443"/>
            <p:cNvSpPr>
              <a:spLocks/>
            </p:cNvSpPr>
            <p:nvPr/>
          </p:nvSpPr>
          <p:spPr bwMode="auto">
            <a:xfrm>
              <a:off x="4179888" y="4491038"/>
              <a:ext cx="50800" cy="30163"/>
            </a:xfrm>
            <a:custGeom>
              <a:avLst/>
              <a:gdLst>
                <a:gd name="T0" fmla="*/ 0 w 43"/>
                <a:gd name="T1" fmla="*/ 14 h 29"/>
                <a:gd name="T2" fmla="*/ 21 w 43"/>
                <a:gd name="T3" fmla="*/ 0 h 29"/>
                <a:gd name="T4" fmla="*/ 42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2"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8" name="Freeform 444"/>
            <p:cNvSpPr>
              <a:spLocks/>
            </p:cNvSpPr>
            <p:nvPr/>
          </p:nvSpPr>
          <p:spPr bwMode="auto">
            <a:xfrm>
              <a:off x="4179888" y="4491038"/>
              <a:ext cx="50800" cy="30163"/>
            </a:xfrm>
            <a:custGeom>
              <a:avLst/>
              <a:gdLst>
                <a:gd name="T0" fmla="*/ 0 w 32"/>
                <a:gd name="T1" fmla="*/ 9 h 19"/>
                <a:gd name="T2" fmla="*/ 16 w 32"/>
                <a:gd name="T3" fmla="*/ 0 h 19"/>
                <a:gd name="T4" fmla="*/ 31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1" y="10"/>
                  </a:cubicBezTo>
                  <a:cubicBezTo>
                    <a:pt x="31" y="15"/>
                    <a:pt x="25" y="19"/>
                    <a:pt x="16" y="19"/>
                  </a:cubicBezTo>
                  <a:cubicBezTo>
                    <a:pt x="6"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45" name="Freeform 446"/>
            <p:cNvSpPr>
              <a:spLocks/>
            </p:cNvSpPr>
            <p:nvPr/>
          </p:nvSpPr>
          <p:spPr bwMode="auto">
            <a:xfrm>
              <a:off x="3689350" y="4595813"/>
              <a:ext cx="52387" cy="28575"/>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6" name="Freeform 447"/>
            <p:cNvSpPr>
              <a:spLocks/>
            </p:cNvSpPr>
            <p:nvPr/>
          </p:nvSpPr>
          <p:spPr bwMode="auto">
            <a:xfrm>
              <a:off x="3689350" y="4595813"/>
              <a:ext cx="52387" cy="28575"/>
            </a:xfrm>
            <a:custGeom>
              <a:avLst/>
              <a:gdLst>
                <a:gd name="T0" fmla="*/ 0 w 33"/>
                <a:gd name="T1" fmla="*/ 9 h 18"/>
                <a:gd name="T2" fmla="*/ 17 w 33"/>
                <a:gd name="T3" fmla="*/ 0 h 18"/>
                <a:gd name="T4" fmla="*/ 33 w 33"/>
                <a:gd name="T5" fmla="*/ 9 h 18"/>
                <a:gd name="T6" fmla="*/ 17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4"/>
                    <a:pt x="8" y="0"/>
                    <a:pt x="17" y="0"/>
                  </a:cubicBezTo>
                  <a:cubicBezTo>
                    <a:pt x="26" y="0"/>
                    <a:pt x="33" y="4"/>
                    <a:pt x="33" y="9"/>
                  </a:cubicBezTo>
                  <a:cubicBezTo>
                    <a:pt x="33" y="14"/>
                    <a:pt x="25" y="18"/>
                    <a:pt x="17" y="18"/>
                  </a:cubicBezTo>
                  <a:cubicBezTo>
                    <a:pt x="8"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43" name="Freeform 449"/>
            <p:cNvSpPr>
              <a:spLocks/>
            </p:cNvSpPr>
            <p:nvPr/>
          </p:nvSpPr>
          <p:spPr bwMode="auto">
            <a:xfrm>
              <a:off x="3509963" y="4719638"/>
              <a:ext cx="50800" cy="30163"/>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4" name="Freeform 450"/>
            <p:cNvSpPr>
              <a:spLocks/>
            </p:cNvSpPr>
            <p:nvPr/>
          </p:nvSpPr>
          <p:spPr bwMode="auto">
            <a:xfrm>
              <a:off x="3509963" y="4719638"/>
              <a:ext cx="50800" cy="30163"/>
            </a:xfrm>
            <a:custGeom>
              <a:avLst/>
              <a:gdLst>
                <a:gd name="T0" fmla="*/ 0 w 32"/>
                <a:gd name="T1" fmla="*/ 9 h 19"/>
                <a:gd name="T2" fmla="*/ 16 w 32"/>
                <a:gd name="T3" fmla="*/ 0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5"/>
                    <a:pt x="24"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41" name="Freeform 452"/>
            <p:cNvSpPr>
              <a:spLocks/>
            </p:cNvSpPr>
            <p:nvPr/>
          </p:nvSpPr>
          <p:spPr bwMode="auto">
            <a:xfrm>
              <a:off x="3378200" y="4867275"/>
              <a:ext cx="50800" cy="28575"/>
            </a:xfrm>
            <a:custGeom>
              <a:avLst/>
              <a:gdLst>
                <a:gd name="T0" fmla="*/ 0 w 43"/>
                <a:gd name="T1" fmla="*/ 14 h 28"/>
                <a:gd name="T2" fmla="*/ 21 w 43"/>
                <a:gd name="T3" fmla="*/ 0 h 28"/>
                <a:gd name="T4" fmla="*/ 43 w 43"/>
                <a:gd name="T5" fmla="*/ 14 h 28"/>
                <a:gd name="T6" fmla="*/ 21 w 43"/>
                <a:gd name="T7" fmla="*/ 28 h 28"/>
                <a:gd name="T8" fmla="*/ 0 w 43"/>
                <a:gd name="T9" fmla="*/ 14 h 28"/>
              </a:gdLst>
              <a:ahLst/>
              <a:cxnLst>
                <a:cxn ang="0">
                  <a:pos x="T0" y="T1"/>
                </a:cxn>
                <a:cxn ang="0">
                  <a:pos x="T2" y="T3"/>
                </a:cxn>
                <a:cxn ang="0">
                  <a:pos x="T4" y="T5"/>
                </a:cxn>
                <a:cxn ang="0">
                  <a:pos x="T6" y="T7"/>
                </a:cxn>
                <a:cxn ang="0">
                  <a:pos x="T8" y="T9"/>
                </a:cxn>
              </a:cxnLst>
              <a:rect l="0" t="0" r="r" b="b"/>
              <a:pathLst>
                <a:path w="43" h="28">
                  <a:moveTo>
                    <a:pt x="0" y="14"/>
                  </a:moveTo>
                  <a:cubicBezTo>
                    <a:pt x="0" y="6"/>
                    <a:pt x="10" y="0"/>
                    <a:pt x="21" y="0"/>
                  </a:cubicBezTo>
                  <a:cubicBezTo>
                    <a:pt x="33" y="0"/>
                    <a:pt x="43" y="6"/>
                    <a:pt x="43" y="14"/>
                  </a:cubicBezTo>
                  <a:cubicBezTo>
                    <a:pt x="43" y="22"/>
                    <a:pt x="33" y="28"/>
                    <a:pt x="21" y="28"/>
                  </a:cubicBezTo>
                  <a:cubicBezTo>
                    <a:pt x="9" y="28"/>
                    <a:pt x="0" y="21"/>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2" name="Oval 453"/>
            <p:cNvSpPr>
              <a:spLocks noChangeArrowheads="1"/>
            </p:cNvSpPr>
            <p:nvPr/>
          </p:nvSpPr>
          <p:spPr bwMode="auto">
            <a:xfrm>
              <a:off x="3378200" y="4867275"/>
              <a:ext cx="50800" cy="28575"/>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39" name="Freeform 455"/>
            <p:cNvSpPr>
              <a:spLocks/>
            </p:cNvSpPr>
            <p:nvPr/>
          </p:nvSpPr>
          <p:spPr bwMode="auto">
            <a:xfrm>
              <a:off x="3344863" y="5024438"/>
              <a:ext cx="52387" cy="28575"/>
            </a:xfrm>
            <a:custGeom>
              <a:avLst/>
              <a:gdLst>
                <a:gd name="T0" fmla="*/ 0 w 43"/>
                <a:gd name="T1" fmla="*/ 14 h 29"/>
                <a:gd name="T2" fmla="*/ 21 w 43"/>
                <a:gd name="T3" fmla="*/ 0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3"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0" name="Freeform 456"/>
            <p:cNvSpPr>
              <a:spLocks/>
            </p:cNvSpPr>
            <p:nvPr/>
          </p:nvSpPr>
          <p:spPr bwMode="auto">
            <a:xfrm>
              <a:off x="3344863" y="5024438"/>
              <a:ext cx="52387" cy="28575"/>
            </a:xfrm>
            <a:custGeom>
              <a:avLst/>
              <a:gdLst>
                <a:gd name="T0" fmla="*/ 0 w 33"/>
                <a:gd name="T1" fmla="*/ 9 h 18"/>
                <a:gd name="T2" fmla="*/ 16 w 33"/>
                <a:gd name="T3" fmla="*/ 0 h 18"/>
                <a:gd name="T4" fmla="*/ 33 w 33"/>
                <a:gd name="T5" fmla="*/ 9 h 18"/>
                <a:gd name="T6" fmla="*/ 16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3"/>
                    <a:pt x="8" y="0"/>
                    <a:pt x="16" y="0"/>
                  </a:cubicBezTo>
                  <a:cubicBezTo>
                    <a:pt x="25" y="0"/>
                    <a:pt x="33" y="4"/>
                    <a:pt x="33" y="9"/>
                  </a:cubicBezTo>
                  <a:cubicBezTo>
                    <a:pt x="32" y="14"/>
                    <a:pt x="25" y="18"/>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37" name="Freeform 458"/>
            <p:cNvSpPr>
              <a:spLocks/>
            </p:cNvSpPr>
            <p:nvPr/>
          </p:nvSpPr>
          <p:spPr bwMode="auto">
            <a:xfrm>
              <a:off x="3382963" y="5156200"/>
              <a:ext cx="50800" cy="30163"/>
            </a:xfrm>
            <a:custGeom>
              <a:avLst/>
              <a:gdLst>
                <a:gd name="T0" fmla="*/ 0 w 43"/>
                <a:gd name="T1" fmla="*/ 14 h 29"/>
                <a:gd name="T2" fmla="*/ 22 w 43"/>
                <a:gd name="T3" fmla="*/ 0 h 29"/>
                <a:gd name="T4" fmla="*/ 43 w 43"/>
                <a:gd name="T5" fmla="*/ 15 h 29"/>
                <a:gd name="T6" fmla="*/ 21 w 43"/>
                <a:gd name="T7" fmla="*/ 28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3" y="0"/>
                    <a:pt x="43" y="7"/>
                    <a:pt x="43" y="15"/>
                  </a:cubicBezTo>
                  <a:cubicBezTo>
                    <a:pt x="43" y="22"/>
                    <a:pt x="33" y="29"/>
                    <a:pt x="21" y="28"/>
                  </a:cubicBezTo>
                  <a:cubicBezTo>
                    <a:pt x="9" y="28"/>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8" name="Freeform 459"/>
            <p:cNvSpPr>
              <a:spLocks/>
            </p:cNvSpPr>
            <p:nvPr/>
          </p:nvSpPr>
          <p:spPr bwMode="auto">
            <a:xfrm>
              <a:off x="3382963" y="5156200"/>
              <a:ext cx="50800" cy="30163"/>
            </a:xfrm>
            <a:custGeom>
              <a:avLst/>
              <a:gdLst>
                <a:gd name="T0" fmla="*/ 0 w 32"/>
                <a:gd name="T1" fmla="*/ 9 h 19"/>
                <a:gd name="T2" fmla="*/ 16 w 32"/>
                <a:gd name="T3" fmla="*/ 0 h 19"/>
                <a:gd name="T4" fmla="*/ 32 w 32"/>
                <a:gd name="T5" fmla="*/ 10 h 19"/>
                <a:gd name="T6" fmla="*/ 16 w 32"/>
                <a:gd name="T7" fmla="*/ 18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4"/>
                    <a:pt x="25" y="19"/>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35" name="Freeform 461"/>
            <p:cNvSpPr>
              <a:spLocks/>
            </p:cNvSpPr>
            <p:nvPr/>
          </p:nvSpPr>
          <p:spPr bwMode="auto">
            <a:xfrm>
              <a:off x="3479800" y="5297488"/>
              <a:ext cx="52387" cy="30163"/>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6" name="Freeform 462"/>
            <p:cNvSpPr>
              <a:spLocks/>
            </p:cNvSpPr>
            <p:nvPr/>
          </p:nvSpPr>
          <p:spPr bwMode="auto">
            <a:xfrm>
              <a:off x="3479800" y="5297488"/>
              <a:ext cx="52387" cy="30163"/>
            </a:xfrm>
            <a:custGeom>
              <a:avLst/>
              <a:gdLst>
                <a:gd name="T0" fmla="*/ 0 w 33"/>
                <a:gd name="T1" fmla="*/ 9 h 19"/>
                <a:gd name="T2" fmla="*/ 17 w 33"/>
                <a:gd name="T3" fmla="*/ 0 h 19"/>
                <a:gd name="T4" fmla="*/ 33 w 33"/>
                <a:gd name="T5" fmla="*/ 10 h 19"/>
                <a:gd name="T6" fmla="*/ 17 w 33"/>
                <a:gd name="T7" fmla="*/ 19 h 19"/>
                <a:gd name="T8" fmla="*/ 0 w 33"/>
                <a:gd name="T9" fmla="*/ 9 h 19"/>
              </a:gdLst>
              <a:ahLst/>
              <a:cxnLst>
                <a:cxn ang="0">
                  <a:pos x="T0" y="T1"/>
                </a:cxn>
                <a:cxn ang="0">
                  <a:pos x="T2" y="T3"/>
                </a:cxn>
                <a:cxn ang="0">
                  <a:pos x="T4" y="T5"/>
                </a:cxn>
                <a:cxn ang="0">
                  <a:pos x="T6" y="T7"/>
                </a:cxn>
                <a:cxn ang="0">
                  <a:pos x="T8" y="T9"/>
                </a:cxn>
              </a:cxnLst>
              <a:rect l="0" t="0" r="r" b="b"/>
              <a:pathLst>
                <a:path w="33" h="19">
                  <a:moveTo>
                    <a:pt x="0" y="9"/>
                  </a:moveTo>
                  <a:cubicBezTo>
                    <a:pt x="0" y="4"/>
                    <a:pt x="8" y="0"/>
                    <a:pt x="17" y="0"/>
                  </a:cubicBezTo>
                  <a:cubicBezTo>
                    <a:pt x="26" y="0"/>
                    <a:pt x="33" y="5"/>
                    <a:pt x="33" y="10"/>
                  </a:cubicBezTo>
                  <a:cubicBezTo>
                    <a:pt x="33" y="15"/>
                    <a:pt x="25" y="19"/>
                    <a:pt x="17" y="19"/>
                  </a:cubicBezTo>
                  <a:cubicBezTo>
                    <a:pt x="8"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33" name="Freeform 464"/>
            <p:cNvSpPr>
              <a:spLocks/>
            </p:cNvSpPr>
            <p:nvPr/>
          </p:nvSpPr>
          <p:spPr bwMode="auto">
            <a:xfrm>
              <a:off x="3648075" y="5418138"/>
              <a:ext cx="50800" cy="30163"/>
            </a:xfrm>
            <a:custGeom>
              <a:avLst/>
              <a:gdLst>
                <a:gd name="T0" fmla="*/ 0 w 43"/>
                <a:gd name="T1" fmla="*/ 14 h 29"/>
                <a:gd name="T2" fmla="*/ 22 w 43"/>
                <a:gd name="T3" fmla="*/ 1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7"/>
                    <a:pt x="10" y="0"/>
                    <a:pt x="22" y="1"/>
                  </a:cubicBezTo>
                  <a:cubicBezTo>
                    <a:pt x="33" y="1"/>
                    <a:pt x="43" y="7"/>
                    <a:pt x="43" y="15"/>
                  </a:cubicBezTo>
                  <a:cubicBezTo>
                    <a:pt x="43"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4" name="Freeform 465"/>
            <p:cNvSpPr>
              <a:spLocks/>
            </p:cNvSpPr>
            <p:nvPr/>
          </p:nvSpPr>
          <p:spPr bwMode="auto">
            <a:xfrm>
              <a:off x="3648075" y="5418138"/>
              <a:ext cx="50800" cy="30163"/>
            </a:xfrm>
            <a:custGeom>
              <a:avLst/>
              <a:gdLst>
                <a:gd name="T0" fmla="*/ 0 w 32"/>
                <a:gd name="T1" fmla="*/ 9 h 19"/>
                <a:gd name="T2" fmla="*/ 16 w 32"/>
                <a:gd name="T3" fmla="*/ 1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5"/>
                    <a:pt x="7" y="0"/>
                    <a:pt x="16" y="1"/>
                  </a:cubicBezTo>
                  <a:cubicBezTo>
                    <a:pt x="25" y="1"/>
                    <a:pt x="32" y="5"/>
                    <a:pt x="32" y="10"/>
                  </a:cubicBezTo>
                  <a:cubicBezTo>
                    <a:pt x="32" y="15"/>
                    <a:pt x="25"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31" name="Freeform 467"/>
            <p:cNvSpPr>
              <a:spLocks/>
            </p:cNvSpPr>
            <p:nvPr/>
          </p:nvSpPr>
          <p:spPr bwMode="auto">
            <a:xfrm>
              <a:off x="3844925" y="5484813"/>
              <a:ext cx="50800" cy="30163"/>
            </a:xfrm>
            <a:custGeom>
              <a:avLst/>
              <a:gdLst>
                <a:gd name="T0" fmla="*/ 1 w 43"/>
                <a:gd name="T1" fmla="*/ 14 h 29"/>
                <a:gd name="T2" fmla="*/ 22 w 43"/>
                <a:gd name="T3" fmla="*/ 0 h 29"/>
                <a:gd name="T4" fmla="*/ 43 w 43"/>
                <a:gd name="T5" fmla="*/ 15 h 29"/>
                <a:gd name="T6" fmla="*/ 22 w 43"/>
                <a:gd name="T7" fmla="*/ 29 h 29"/>
                <a:gd name="T8" fmla="*/ 1 w 43"/>
                <a:gd name="T9" fmla="*/ 14 h 29"/>
              </a:gdLst>
              <a:ahLst/>
              <a:cxnLst>
                <a:cxn ang="0">
                  <a:pos x="T0" y="T1"/>
                </a:cxn>
                <a:cxn ang="0">
                  <a:pos x="T2" y="T3"/>
                </a:cxn>
                <a:cxn ang="0">
                  <a:pos x="T4" y="T5"/>
                </a:cxn>
                <a:cxn ang="0">
                  <a:pos x="T6" y="T7"/>
                </a:cxn>
                <a:cxn ang="0">
                  <a:pos x="T8" y="T9"/>
                </a:cxn>
              </a:cxnLst>
              <a:rect l="0" t="0" r="r" b="b"/>
              <a:pathLst>
                <a:path w="43" h="29">
                  <a:moveTo>
                    <a:pt x="1" y="14"/>
                  </a:moveTo>
                  <a:cubicBezTo>
                    <a:pt x="1" y="6"/>
                    <a:pt x="10" y="0"/>
                    <a:pt x="22" y="0"/>
                  </a:cubicBezTo>
                  <a:cubicBezTo>
                    <a:pt x="34" y="0"/>
                    <a:pt x="43" y="7"/>
                    <a:pt x="43" y="15"/>
                  </a:cubicBezTo>
                  <a:cubicBezTo>
                    <a:pt x="43" y="23"/>
                    <a:pt x="34" y="29"/>
                    <a:pt x="22" y="29"/>
                  </a:cubicBezTo>
                  <a:cubicBezTo>
                    <a:pt x="10" y="29"/>
                    <a:pt x="0" y="23"/>
                    <a:pt x="1"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2" name="Freeform 468"/>
            <p:cNvSpPr>
              <a:spLocks/>
            </p:cNvSpPr>
            <p:nvPr/>
          </p:nvSpPr>
          <p:spPr bwMode="auto">
            <a:xfrm>
              <a:off x="3844925" y="5484813"/>
              <a:ext cx="50800" cy="30163"/>
            </a:xfrm>
            <a:custGeom>
              <a:avLst/>
              <a:gdLst>
                <a:gd name="T0" fmla="*/ 1 w 32"/>
                <a:gd name="T1" fmla="*/ 9 h 19"/>
                <a:gd name="T2" fmla="*/ 17 w 32"/>
                <a:gd name="T3" fmla="*/ 0 h 19"/>
                <a:gd name="T4" fmla="*/ 32 w 32"/>
                <a:gd name="T5" fmla="*/ 10 h 19"/>
                <a:gd name="T6" fmla="*/ 17 w 32"/>
                <a:gd name="T7" fmla="*/ 19 h 19"/>
                <a:gd name="T8" fmla="*/ 1 w 32"/>
                <a:gd name="T9" fmla="*/ 9 h 19"/>
              </a:gdLst>
              <a:ahLst/>
              <a:cxnLst>
                <a:cxn ang="0">
                  <a:pos x="T0" y="T1"/>
                </a:cxn>
                <a:cxn ang="0">
                  <a:pos x="T2" y="T3"/>
                </a:cxn>
                <a:cxn ang="0">
                  <a:pos x="T4" y="T5"/>
                </a:cxn>
                <a:cxn ang="0">
                  <a:pos x="T6" y="T7"/>
                </a:cxn>
                <a:cxn ang="0">
                  <a:pos x="T8" y="T9"/>
                </a:cxn>
              </a:cxnLst>
              <a:rect l="0" t="0" r="r" b="b"/>
              <a:pathLst>
                <a:path w="32" h="19">
                  <a:moveTo>
                    <a:pt x="1" y="9"/>
                  </a:moveTo>
                  <a:cubicBezTo>
                    <a:pt x="1" y="4"/>
                    <a:pt x="8" y="0"/>
                    <a:pt x="17" y="0"/>
                  </a:cubicBezTo>
                  <a:cubicBezTo>
                    <a:pt x="26" y="0"/>
                    <a:pt x="32" y="4"/>
                    <a:pt x="32" y="10"/>
                  </a:cubicBezTo>
                  <a:cubicBezTo>
                    <a:pt x="32" y="15"/>
                    <a:pt x="26" y="19"/>
                    <a:pt x="17" y="19"/>
                  </a:cubicBezTo>
                  <a:cubicBezTo>
                    <a:pt x="8" y="19"/>
                    <a:pt x="0" y="15"/>
                    <a:pt x="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29" name="Freeform 470"/>
            <p:cNvSpPr>
              <a:spLocks/>
            </p:cNvSpPr>
            <p:nvPr/>
          </p:nvSpPr>
          <p:spPr bwMode="auto">
            <a:xfrm>
              <a:off x="3941763" y="4545013"/>
              <a:ext cx="50800" cy="30163"/>
            </a:xfrm>
            <a:custGeom>
              <a:avLst/>
              <a:gdLst>
                <a:gd name="T0" fmla="*/ 0 w 42"/>
                <a:gd name="T1" fmla="*/ 14 h 29"/>
                <a:gd name="T2" fmla="*/ 21 w 42"/>
                <a:gd name="T3" fmla="*/ 0 h 29"/>
                <a:gd name="T4" fmla="*/ 41 w 42"/>
                <a:gd name="T5" fmla="*/ 15 h 29"/>
                <a:gd name="T6" fmla="*/ 20 w 42"/>
                <a:gd name="T7" fmla="*/ 29 h 29"/>
                <a:gd name="T8" fmla="*/ 0 w 42"/>
                <a:gd name="T9" fmla="*/ 14 h 29"/>
              </a:gdLst>
              <a:ahLst/>
              <a:cxnLst>
                <a:cxn ang="0">
                  <a:pos x="T0" y="T1"/>
                </a:cxn>
                <a:cxn ang="0">
                  <a:pos x="T2" y="T3"/>
                </a:cxn>
                <a:cxn ang="0">
                  <a:pos x="T4" y="T5"/>
                </a:cxn>
                <a:cxn ang="0">
                  <a:pos x="T6" y="T7"/>
                </a:cxn>
                <a:cxn ang="0">
                  <a:pos x="T8" y="T9"/>
                </a:cxn>
              </a:cxnLst>
              <a:rect l="0" t="0" r="r" b="b"/>
              <a:pathLst>
                <a:path w="42" h="29">
                  <a:moveTo>
                    <a:pt x="0" y="14"/>
                  </a:moveTo>
                  <a:cubicBezTo>
                    <a:pt x="0" y="6"/>
                    <a:pt x="9" y="0"/>
                    <a:pt x="21" y="0"/>
                  </a:cubicBezTo>
                  <a:cubicBezTo>
                    <a:pt x="32" y="0"/>
                    <a:pt x="42" y="7"/>
                    <a:pt x="41" y="15"/>
                  </a:cubicBezTo>
                  <a:cubicBezTo>
                    <a:pt x="41" y="23"/>
                    <a:pt x="32" y="29"/>
                    <a:pt x="20" y="29"/>
                  </a:cubicBezTo>
                  <a:cubicBezTo>
                    <a:pt x="9" y="29"/>
                    <a:pt x="0" y="23"/>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0" name="Freeform 471"/>
            <p:cNvSpPr>
              <a:spLocks/>
            </p:cNvSpPr>
            <p:nvPr/>
          </p:nvSpPr>
          <p:spPr bwMode="auto">
            <a:xfrm>
              <a:off x="3941763" y="4545013"/>
              <a:ext cx="50800" cy="30163"/>
            </a:xfrm>
            <a:custGeom>
              <a:avLst/>
              <a:gdLst>
                <a:gd name="T0" fmla="*/ 0 w 32"/>
                <a:gd name="T1" fmla="*/ 9 h 19"/>
                <a:gd name="T2" fmla="*/ 16 w 32"/>
                <a:gd name="T3" fmla="*/ 0 h 19"/>
                <a:gd name="T4" fmla="*/ 31 w 32"/>
                <a:gd name="T5" fmla="*/ 10 h 19"/>
                <a:gd name="T6" fmla="*/ 15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4" y="0"/>
                    <a:pt x="32" y="5"/>
                    <a:pt x="31" y="10"/>
                  </a:cubicBezTo>
                  <a:cubicBezTo>
                    <a:pt x="31" y="15"/>
                    <a:pt x="24" y="19"/>
                    <a:pt x="15" y="19"/>
                  </a:cubicBezTo>
                  <a:cubicBezTo>
                    <a:pt x="7"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27" name="Freeform 473"/>
            <p:cNvSpPr>
              <a:spLocks/>
            </p:cNvSpPr>
            <p:nvPr/>
          </p:nvSpPr>
          <p:spPr bwMode="auto">
            <a:xfrm>
              <a:off x="4179888" y="4491038"/>
              <a:ext cx="50800" cy="30163"/>
            </a:xfrm>
            <a:custGeom>
              <a:avLst/>
              <a:gdLst>
                <a:gd name="T0" fmla="*/ 0 w 43"/>
                <a:gd name="T1" fmla="*/ 14 h 29"/>
                <a:gd name="T2" fmla="*/ 21 w 43"/>
                <a:gd name="T3" fmla="*/ 0 h 29"/>
                <a:gd name="T4" fmla="*/ 42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2"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8" name="Freeform 474"/>
            <p:cNvSpPr>
              <a:spLocks/>
            </p:cNvSpPr>
            <p:nvPr/>
          </p:nvSpPr>
          <p:spPr bwMode="auto">
            <a:xfrm>
              <a:off x="4179888" y="4491038"/>
              <a:ext cx="50800" cy="30163"/>
            </a:xfrm>
            <a:custGeom>
              <a:avLst/>
              <a:gdLst>
                <a:gd name="T0" fmla="*/ 0 w 32"/>
                <a:gd name="T1" fmla="*/ 9 h 19"/>
                <a:gd name="T2" fmla="*/ 16 w 32"/>
                <a:gd name="T3" fmla="*/ 0 h 19"/>
                <a:gd name="T4" fmla="*/ 31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1" y="10"/>
                  </a:cubicBezTo>
                  <a:cubicBezTo>
                    <a:pt x="31" y="15"/>
                    <a:pt x="25" y="19"/>
                    <a:pt x="16" y="19"/>
                  </a:cubicBezTo>
                  <a:cubicBezTo>
                    <a:pt x="6"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25" name="Freeform 476"/>
            <p:cNvSpPr>
              <a:spLocks/>
            </p:cNvSpPr>
            <p:nvPr/>
          </p:nvSpPr>
          <p:spPr bwMode="auto">
            <a:xfrm>
              <a:off x="3689350" y="4595813"/>
              <a:ext cx="52387" cy="28575"/>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6" name="Freeform 477"/>
            <p:cNvSpPr>
              <a:spLocks/>
            </p:cNvSpPr>
            <p:nvPr/>
          </p:nvSpPr>
          <p:spPr bwMode="auto">
            <a:xfrm>
              <a:off x="3689350" y="4595813"/>
              <a:ext cx="52387" cy="28575"/>
            </a:xfrm>
            <a:custGeom>
              <a:avLst/>
              <a:gdLst>
                <a:gd name="T0" fmla="*/ 0 w 33"/>
                <a:gd name="T1" fmla="*/ 9 h 18"/>
                <a:gd name="T2" fmla="*/ 17 w 33"/>
                <a:gd name="T3" fmla="*/ 0 h 18"/>
                <a:gd name="T4" fmla="*/ 33 w 33"/>
                <a:gd name="T5" fmla="*/ 9 h 18"/>
                <a:gd name="T6" fmla="*/ 17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4"/>
                    <a:pt x="8" y="0"/>
                    <a:pt x="17" y="0"/>
                  </a:cubicBezTo>
                  <a:cubicBezTo>
                    <a:pt x="26" y="0"/>
                    <a:pt x="33" y="4"/>
                    <a:pt x="33" y="9"/>
                  </a:cubicBezTo>
                  <a:cubicBezTo>
                    <a:pt x="33" y="14"/>
                    <a:pt x="25" y="18"/>
                    <a:pt x="17" y="18"/>
                  </a:cubicBezTo>
                  <a:cubicBezTo>
                    <a:pt x="8"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23" name="Freeform 479"/>
            <p:cNvSpPr>
              <a:spLocks/>
            </p:cNvSpPr>
            <p:nvPr/>
          </p:nvSpPr>
          <p:spPr bwMode="auto">
            <a:xfrm>
              <a:off x="3509963" y="4719638"/>
              <a:ext cx="50800" cy="30163"/>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4" name="Freeform 480"/>
            <p:cNvSpPr>
              <a:spLocks/>
            </p:cNvSpPr>
            <p:nvPr/>
          </p:nvSpPr>
          <p:spPr bwMode="auto">
            <a:xfrm>
              <a:off x="3509963" y="4719638"/>
              <a:ext cx="50800" cy="30163"/>
            </a:xfrm>
            <a:custGeom>
              <a:avLst/>
              <a:gdLst>
                <a:gd name="T0" fmla="*/ 0 w 32"/>
                <a:gd name="T1" fmla="*/ 9 h 19"/>
                <a:gd name="T2" fmla="*/ 16 w 32"/>
                <a:gd name="T3" fmla="*/ 0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5"/>
                    <a:pt x="24"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21" name="Freeform 482"/>
            <p:cNvSpPr>
              <a:spLocks/>
            </p:cNvSpPr>
            <p:nvPr/>
          </p:nvSpPr>
          <p:spPr bwMode="auto">
            <a:xfrm>
              <a:off x="3378200" y="4867275"/>
              <a:ext cx="50800" cy="28575"/>
            </a:xfrm>
            <a:custGeom>
              <a:avLst/>
              <a:gdLst>
                <a:gd name="T0" fmla="*/ 0 w 43"/>
                <a:gd name="T1" fmla="*/ 14 h 28"/>
                <a:gd name="T2" fmla="*/ 21 w 43"/>
                <a:gd name="T3" fmla="*/ 0 h 28"/>
                <a:gd name="T4" fmla="*/ 43 w 43"/>
                <a:gd name="T5" fmla="*/ 14 h 28"/>
                <a:gd name="T6" fmla="*/ 21 w 43"/>
                <a:gd name="T7" fmla="*/ 28 h 28"/>
                <a:gd name="T8" fmla="*/ 0 w 43"/>
                <a:gd name="T9" fmla="*/ 14 h 28"/>
              </a:gdLst>
              <a:ahLst/>
              <a:cxnLst>
                <a:cxn ang="0">
                  <a:pos x="T0" y="T1"/>
                </a:cxn>
                <a:cxn ang="0">
                  <a:pos x="T2" y="T3"/>
                </a:cxn>
                <a:cxn ang="0">
                  <a:pos x="T4" y="T5"/>
                </a:cxn>
                <a:cxn ang="0">
                  <a:pos x="T6" y="T7"/>
                </a:cxn>
                <a:cxn ang="0">
                  <a:pos x="T8" y="T9"/>
                </a:cxn>
              </a:cxnLst>
              <a:rect l="0" t="0" r="r" b="b"/>
              <a:pathLst>
                <a:path w="43" h="28">
                  <a:moveTo>
                    <a:pt x="0" y="14"/>
                  </a:moveTo>
                  <a:cubicBezTo>
                    <a:pt x="0" y="6"/>
                    <a:pt x="10" y="0"/>
                    <a:pt x="21" y="0"/>
                  </a:cubicBezTo>
                  <a:cubicBezTo>
                    <a:pt x="33" y="0"/>
                    <a:pt x="43" y="6"/>
                    <a:pt x="43" y="14"/>
                  </a:cubicBezTo>
                  <a:cubicBezTo>
                    <a:pt x="43" y="22"/>
                    <a:pt x="33" y="28"/>
                    <a:pt x="21" y="28"/>
                  </a:cubicBezTo>
                  <a:cubicBezTo>
                    <a:pt x="9" y="28"/>
                    <a:pt x="0" y="21"/>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2" name="Oval 483"/>
            <p:cNvSpPr>
              <a:spLocks noChangeArrowheads="1"/>
            </p:cNvSpPr>
            <p:nvPr/>
          </p:nvSpPr>
          <p:spPr bwMode="auto">
            <a:xfrm>
              <a:off x="3378200" y="4867275"/>
              <a:ext cx="50800" cy="28575"/>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19" name="Freeform 485"/>
            <p:cNvSpPr>
              <a:spLocks/>
            </p:cNvSpPr>
            <p:nvPr/>
          </p:nvSpPr>
          <p:spPr bwMode="auto">
            <a:xfrm>
              <a:off x="3344863" y="5024438"/>
              <a:ext cx="52387" cy="28575"/>
            </a:xfrm>
            <a:custGeom>
              <a:avLst/>
              <a:gdLst>
                <a:gd name="T0" fmla="*/ 0 w 43"/>
                <a:gd name="T1" fmla="*/ 14 h 29"/>
                <a:gd name="T2" fmla="*/ 21 w 43"/>
                <a:gd name="T3" fmla="*/ 0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3"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0" name="Freeform 486"/>
            <p:cNvSpPr>
              <a:spLocks/>
            </p:cNvSpPr>
            <p:nvPr/>
          </p:nvSpPr>
          <p:spPr bwMode="auto">
            <a:xfrm>
              <a:off x="3344863" y="5024438"/>
              <a:ext cx="52387" cy="28575"/>
            </a:xfrm>
            <a:custGeom>
              <a:avLst/>
              <a:gdLst>
                <a:gd name="T0" fmla="*/ 0 w 33"/>
                <a:gd name="T1" fmla="*/ 9 h 18"/>
                <a:gd name="T2" fmla="*/ 16 w 33"/>
                <a:gd name="T3" fmla="*/ 0 h 18"/>
                <a:gd name="T4" fmla="*/ 33 w 33"/>
                <a:gd name="T5" fmla="*/ 9 h 18"/>
                <a:gd name="T6" fmla="*/ 16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3"/>
                    <a:pt x="8" y="0"/>
                    <a:pt x="16" y="0"/>
                  </a:cubicBezTo>
                  <a:cubicBezTo>
                    <a:pt x="25" y="0"/>
                    <a:pt x="33" y="4"/>
                    <a:pt x="33" y="9"/>
                  </a:cubicBezTo>
                  <a:cubicBezTo>
                    <a:pt x="32" y="14"/>
                    <a:pt x="25" y="18"/>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17" name="Freeform 488"/>
            <p:cNvSpPr>
              <a:spLocks/>
            </p:cNvSpPr>
            <p:nvPr/>
          </p:nvSpPr>
          <p:spPr bwMode="auto">
            <a:xfrm>
              <a:off x="3382963" y="5156200"/>
              <a:ext cx="50800" cy="30163"/>
            </a:xfrm>
            <a:custGeom>
              <a:avLst/>
              <a:gdLst>
                <a:gd name="T0" fmla="*/ 0 w 43"/>
                <a:gd name="T1" fmla="*/ 14 h 29"/>
                <a:gd name="T2" fmla="*/ 22 w 43"/>
                <a:gd name="T3" fmla="*/ 0 h 29"/>
                <a:gd name="T4" fmla="*/ 43 w 43"/>
                <a:gd name="T5" fmla="*/ 15 h 29"/>
                <a:gd name="T6" fmla="*/ 21 w 43"/>
                <a:gd name="T7" fmla="*/ 28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3" y="0"/>
                    <a:pt x="43" y="7"/>
                    <a:pt x="43" y="15"/>
                  </a:cubicBezTo>
                  <a:cubicBezTo>
                    <a:pt x="43" y="22"/>
                    <a:pt x="33" y="29"/>
                    <a:pt x="21" y="28"/>
                  </a:cubicBezTo>
                  <a:cubicBezTo>
                    <a:pt x="9" y="28"/>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8" name="Freeform 489"/>
            <p:cNvSpPr>
              <a:spLocks/>
            </p:cNvSpPr>
            <p:nvPr/>
          </p:nvSpPr>
          <p:spPr bwMode="auto">
            <a:xfrm>
              <a:off x="3382963" y="5156200"/>
              <a:ext cx="50800" cy="30163"/>
            </a:xfrm>
            <a:custGeom>
              <a:avLst/>
              <a:gdLst>
                <a:gd name="T0" fmla="*/ 0 w 32"/>
                <a:gd name="T1" fmla="*/ 9 h 19"/>
                <a:gd name="T2" fmla="*/ 16 w 32"/>
                <a:gd name="T3" fmla="*/ 0 h 19"/>
                <a:gd name="T4" fmla="*/ 32 w 32"/>
                <a:gd name="T5" fmla="*/ 10 h 19"/>
                <a:gd name="T6" fmla="*/ 16 w 32"/>
                <a:gd name="T7" fmla="*/ 18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4"/>
                    <a:pt x="25" y="19"/>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15" name="Freeform 491"/>
            <p:cNvSpPr>
              <a:spLocks/>
            </p:cNvSpPr>
            <p:nvPr/>
          </p:nvSpPr>
          <p:spPr bwMode="auto">
            <a:xfrm>
              <a:off x="3479800" y="5297488"/>
              <a:ext cx="52387" cy="30163"/>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6" name="Freeform 492"/>
            <p:cNvSpPr>
              <a:spLocks/>
            </p:cNvSpPr>
            <p:nvPr/>
          </p:nvSpPr>
          <p:spPr bwMode="auto">
            <a:xfrm>
              <a:off x="3479800" y="5297488"/>
              <a:ext cx="52387" cy="30163"/>
            </a:xfrm>
            <a:custGeom>
              <a:avLst/>
              <a:gdLst>
                <a:gd name="T0" fmla="*/ 0 w 33"/>
                <a:gd name="T1" fmla="*/ 9 h 19"/>
                <a:gd name="T2" fmla="*/ 17 w 33"/>
                <a:gd name="T3" fmla="*/ 0 h 19"/>
                <a:gd name="T4" fmla="*/ 33 w 33"/>
                <a:gd name="T5" fmla="*/ 10 h 19"/>
                <a:gd name="T6" fmla="*/ 17 w 33"/>
                <a:gd name="T7" fmla="*/ 19 h 19"/>
                <a:gd name="T8" fmla="*/ 0 w 33"/>
                <a:gd name="T9" fmla="*/ 9 h 19"/>
              </a:gdLst>
              <a:ahLst/>
              <a:cxnLst>
                <a:cxn ang="0">
                  <a:pos x="T0" y="T1"/>
                </a:cxn>
                <a:cxn ang="0">
                  <a:pos x="T2" y="T3"/>
                </a:cxn>
                <a:cxn ang="0">
                  <a:pos x="T4" y="T5"/>
                </a:cxn>
                <a:cxn ang="0">
                  <a:pos x="T6" y="T7"/>
                </a:cxn>
                <a:cxn ang="0">
                  <a:pos x="T8" y="T9"/>
                </a:cxn>
              </a:cxnLst>
              <a:rect l="0" t="0" r="r" b="b"/>
              <a:pathLst>
                <a:path w="33" h="19">
                  <a:moveTo>
                    <a:pt x="0" y="9"/>
                  </a:moveTo>
                  <a:cubicBezTo>
                    <a:pt x="0" y="4"/>
                    <a:pt x="8" y="0"/>
                    <a:pt x="17" y="0"/>
                  </a:cubicBezTo>
                  <a:cubicBezTo>
                    <a:pt x="26" y="0"/>
                    <a:pt x="33" y="5"/>
                    <a:pt x="33" y="10"/>
                  </a:cubicBezTo>
                  <a:cubicBezTo>
                    <a:pt x="33" y="15"/>
                    <a:pt x="25" y="19"/>
                    <a:pt x="17" y="19"/>
                  </a:cubicBezTo>
                  <a:cubicBezTo>
                    <a:pt x="8"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13" name="Freeform 494"/>
            <p:cNvSpPr>
              <a:spLocks/>
            </p:cNvSpPr>
            <p:nvPr/>
          </p:nvSpPr>
          <p:spPr bwMode="auto">
            <a:xfrm>
              <a:off x="3648075" y="5418138"/>
              <a:ext cx="50800" cy="30163"/>
            </a:xfrm>
            <a:custGeom>
              <a:avLst/>
              <a:gdLst>
                <a:gd name="T0" fmla="*/ 0 w 43"/>
                <a:gd name="T1" fmla="*/ 14 h 29"/>
                <a:gd name="T2" fmla="*/ 22 w 43"/>
                <a:gd name="T3" fmla="*/ 1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7"/>
                    <a:pt x="10" y="0"/>
                    <a:pt x="22" y="1"/>
                  </a:cubicBezTo>
                  <a:cubicBezTo>
                    <a:pt x="33" y="1"/>
                    <a:pt x="43" y="7"/>
                    <a:pt x="43" y="15"/>
                  </a:cubicBezTo>
                  <a:cubicBezTo>
                    <a:pt x="43"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4" name="Freeform 495"/>
            <p:cNvSpPr>
              <a:spLocks/>
            </p:cNvSpPr>
            <p:nvPr/>
          </p:nvSpPr>
          <p:spPr bwMode="auto">
            <a:xfrm>
              <a:off x="3648075" y="5418138"/>
              <a:ext cx="50800" cy="30163"/>
            </a:xfrm>
            <a:custGeom>
              <a:avLst/>
              <a:gdLst>
                <a:gd name="T0" fmla="*/ 0 w 32"/>
                <a:gd name="T1" fmla="*/ 9 h 19"/>
                <a:gd name="T2" fmla="*/ 16 w 32"/>
                <a:gd name="T3" fmla="*/ 1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5"/>
                    <a:pt x="7" y="0"/>
                    <a:pt x="16" y="1"/>
                  </a:cubicBezTo>
                  <a:cubicBezTo>
                    <a:pt x="25" y="1"/>
                    <a:pt x="32" y="5"/>
                    <a:pt x="32" y="10"/>
                  </a:cubicBezTo>
                  <a:cubicBezTo>
                    <a:pt x="32" y="15"/>
                    <a:pt x="25"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11" name="Freeform 497"/>
            <p:cNvSpPr>
              <a:spLocks/>
            </p:cNvSpPr>
            <p:nvPr/>
          </p:nvSpPr>
          <p:spPr bwMode="auto">
            <a:xfrm>
              <a:off x="3844925" y="5484813"/>
              <a:ext cx="50800" cy="30163"/>
            </a:xfrm>
            <a:custGeom>
              <a:avLst/>
              <a:gdLst>
                <a:gd name="T0" fmla="*/ 1 w 43"/>
                <a:gd name="T1" fmla="*/ 14 h 29"/>
                <a:gd name="T2" fmla="*/ 22 w 43"/>
                <a:gd name="T3" fmla="*/ 0 h 29"/>
                <a:gd name="T4" fmla="*/ 43 w 43"/>
                <a:gd name="T5" fmla="*/ 15 h 29"/>
                <a:gd name="T6" fmla="*/ 22 w 43"/>
                <a:gd name="T7" fmla="*/ 29 h 29"/>
                <a:gd name="T8" fmla="*/ 1 w 43"/>
                <a:gd name="T9" fmla="*/ 14 h 29"/>
              </a:gdLst>
              <a:ahLst/>
              <a:cxnLst>
                <a:cxn ang="0">
                  <a:pos x="T0" y="T1"/>
                </a:cxn>
                <a:cxn ang="0">
                  <a:pos x="T2" y="T3"/>
                </a:cxn>
                <a:cxn ang="0">
                  <a:pos x="T4" y="T5"/>
                </a:cxn>
                <a:cxn ang="0">
                  <a:pos x="T6" y="T7"/>
                </a:cxn>
                <a:cxn ang="0">
                  <a:pos x="T8" y="T9"/>
                </a:cxn>
              </a:cxnLst>
              <a:rect l="0" t="0" r="r" b="b"/>
              <a:pathLst>
                <a:path w="43" h="29">
                  <a:moveTo>
                    <a:pt x="1" y="14"/>
                  </a:moveTo>
                  <a:cubicBezTo>
                    <a:pt x="1" y="6"/>
                    <a:pt x="10" y="0"/>
                    <a:pt x="22" y="0"/>
                  </a:cubicBezTo>
                  <a:cubicBezTo>
                    <a:pt x="34" y="0"/>
                    <a:pt x="43" y="7"/>
                    <a:pt x="43" y="15"/>
                  </a:cubicBezTo>
                  <a:cubicBezTo>
                    <a:pt x="43" y="23"/>
                    <a:pt x="34" y="29"/>
                    <a:pt x="22" y="29"/>
                  </a:cubicBezTo>
                  <a:cubicBezTo>
                    <a:pt x="10" y="29"/>
                    <a:pt x="0" y="23"/>
                    <a:pt x="1"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2" name="Freeform 498"/>
            <p:cNvSpPr>
              <a:spLocks/>
            </p:cNvSpPr>
            <p:nvPr/>
          </p:nvSpPr>
          <p:spPr bwMode="auto">
            <a:xfrm>
              <a:off x="3844925" y="5484813"/>
              <a:ext cx="50800" cy="30163"/>
            </a:xfrm>
            <a:custGeom>
              <a:avLst/>
              <a:gdLst>
                <a:gd name="T0" fmla="*/ 1 w 32"/>
                <a:gd name="T1" fmla="*/ 9 h 19"/>
                <a:gd name="T2" fmla="*/ 17 w 32"/>
                <a:gd name="T3" fmla="*/ 0 h 19"/>
                <a:gd name="T4" fmla="*/ 32 w 32"/>
                <a:gd name="T5" fmla="*/ 10 h 19"/>
                <a:gd name="T6" fmla="*/ 17 w 32"/>
                <a:gd name="T7" fmla="*/ 19 h 19"/>
                <a:gd name="T8" fmla="*/ 1 w 32"/>
                <a:gd name="T9" fmla="*/ 9 h 19"/>
              </a:gdLst>
              <a:ahLst/>
              <a:cxnLst>
                <a:cxn ang="0">
                  <a:pos x="T0" y="T1"/>
                </a:cxn>
                <a:cxn ang="0">
                  <a:pos x="T2" y="T3"/>
                </a:cxn>
                <a:cxn ang="0">
                  <a:pos x="T4" y="T5"/>
                </a:cxn>
                <a:cxn ang="0">
                  <a:pos x="T6" y="T7"/>
                </a:cxn>
                <a:cxn ang="0">
                  <a:pos x="T8" y="T9"/>
                </a:cxn>
              </a:cxnLst>
              <a:rect l="0" t="0" r="r" b="b"/>
              <a:pathLst>
                <a:path w="32" h="19">
                  <a:moveTo>
                    <a:pt x="1" y="9"/>
                  </a:moveTo>
                  <a:cubicBezTo>
                    <a:pt x="1" y="4"/>
                    <a:pt x="8" y="0"/>
                    <a:pt x="17" y="0"/>
                  </a:cubicBezTo>
                  <a:cubicBezTo>
                    <a:pt x="26" y="0"/>
                    <a:pt x="32" y="4"/>
                    <a:pt x="32" y="10"/>
                  </a:cubicBezTo>
                  <a:cubicBezTo>
                    <a:pt x="32" y="15"/>
                    <a:pt x="26" y="19"/>
                    <a:pt x="17" y="19"/>
                  </a:cubicBezTo>
                  <a:cubicBezTo>
                    <a:pt x="8" y="19"/>
                    <a:pt x="0" y="15"/>
                    <a:pt x="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09" name="Freeform 500"/>
            <p:cNvSpPr>
              <a:spLocks/>
            </p:cNvSpPr>
            <p:nvPr/>
          </p:nvSpPr>
          <p:spPr bwMode="auto">
            <a:xfrm>
              <a:off x="3941763" y="4545013"/>
              <a:ext cx="50800" cy="30163"/>
            </a:xfrm>
            <a:custGeom>
              <a:avLst/>
              <a:gdLst>
                <a:gd name="T0" fmla="*/ 0 w 42"/>
                <a:gd name="T1" fmla="*/ 14 h 29"/>
                <a:gd name="T2" fmla="*/ 21 w 42"/>
                <a:gd name="T3" fmla="*/ 0 h 29"/>
                <a:gd name="T4" fmla="*/ 41 w 42"/>
                <a:gd name="T5" fmla="*/ 15 h 29"/>
                <a:gd name="T6" fmla="*/ 20 w 42"/>
                <a:gd name="T7" fmla="*/ 29 h 29"/>
                <a:gd name="T8" fmla="*/ 0 w 42"/>
                <a:gd name="T9" fmla="*/ 14 h 29"/>
              </a:gdLst>
              <a:ahLst/>
              <a:cxnLst>
                <a:cxn ang="0">
                  <a:pos x="T0" y="T1"/>
                </a:cxn>
                <a:cxn ang="0">
                  <a:pos x="T2" y="T3"/>
                </a:cxn>
                <a:cxn ang="0">
                  <a:pos x="T4" y="T5"/>
                </a:cxn>
                <a:cxn ang="0">
                  <a:pos x="T6" y="T7"/>
                </a:cxn>
                <a:cxn ang="0">
                  <a:pos x="T8" y="T9"/>
                </a:cxn>
              </a:cxnLst>
              <a:rect l="0" t="0" r="r" b="b"/>
              <a:pathLst>
                <a:path w="42" h="29">
                  <a:moveTo>
                    <a:pt x="0" y="14"/>
                  </a:moveTo>
                  <a:cubicBezTo>
                    <a:pt x="0" y="6"/>
                    <a:pt x="9" y="0"/>
                    <a:pt x="21" y="0"/>
                  </a:cubicBezTo>
                  <a:cubicBezTo>
                    <a:pt x="32" y="0"/>
                    <a:pt x="42" y="7"/>
                    <a:pt x="41" y="15"/>
                  </a:cubicBezTo>
                  <a:cubicBezTo>
                    <a:pt x="41" y="23"/>
                    <a:pt x="32" y="29"/>
                    <a:pt x="20" y="29"/>
                  </a:cubicBezTo>
                  <a:cubicBezTo>
                    <a:pt x="9" y="29"/>
                    <a:pt x="0" y="23"/>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0" name="Freeform 501"/>
            <p:cNvSpPr>
              <a:spLocks/>
            </p:cNvSpPr>
            <p:nvPr/>
          </p:nvSpPr>
          <p:spPr bwMode="auto">
            <a:xfrm>
              <a:off x="3941763" y="4545013"/>
              <a:ext cx="50800" cy="30163"/>
            </a:xfrm>
            <a:custGeom>
              <a:avLst/>
              <a:gdLst>
                <a:gd name="T0" fmla="*/ 0 w 32"/>
                <a:gd name="T1" fmla="*/ 9 h 19"/>
                <a:gd name="T2" fmla="*/ 16 w 32"/>
                <a:gd name="T3" fmla="*/ 0 h 19"/>
                <a:gd name="T4" fmla="*/ 31 w 32"/>
                <a:gd name="T5" fmla="*/ 10 h 19"/>
                <a:gd name="T6" fmla="*/ 15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4" y="0"/>
                    <a:pt x="32" y="5"/>
                    <a:pt x="31" y="10"/>
                  </a:cubicBezTo>
                  <a:cubicBezTo>
                    <a:pt x="31" y="15"/>
                    <a:pt x="24" y="19"/>
                    <a:pt x="15" y="19"/>
                  </a:cubicBezTo>
                  <a:cubicBezTo>
                    <a:pt x="7"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48" name="Freeform 503"/>
            <p:cNvSpPr>
              <a:spLocks noEditPoints="1"/>
            </p:cNvSpPr>
            <p:nvPr/>
          </p:nvSpPr>
          <p:spPr bwMode="auto">
            <a:xfrm>
              <a:off x="3352800" y="4489450"/>
              <a:ext cx="2506662" cy="1114425"/>
            </a:xfrm>
            <a:custGeom>
              <a:avLst/>
              <a:gdLst>
                <a:gd name="T0" fmla="*/ 9 w 2098"/>
                <a:gd name="T1" fmla="*/ 479 h 1098"/>
                <a:gd name="T2" fmla="*/ 31 w 2098"/>
                <a:gd name="T3" fmla="*/ 414 h 1098"/>
                <a:gd name="T4" fmla="*/ 75 w 2098"/>
                <a:gd name="T5" fmla="*/ 336 h 1098"/>
                <a:gd name="T6" fmla="*/ 131 w 2098"/>
                <a:gd name="T7" fmla="*/ 283 h 1098"/>
                <a:gd name="T8" fmla="*/ 193 w 2098"/>
                <a:gd name="T9" fmla="*/ 223 h 1098"/>
                <a:gd name="T10" fmla="*/ 261 w 2098"/>
                <a:gd name="T11" fmla="*/ 187 h 1098"/>
                <a:gd name="T12" fmla="*/ 322 w 2098"/>
                <a:gd name="T13" fmla="*/ 146 h 1098"/>
                <a:gd name="T14" fmla="*/ 407 w 2098"/>
                <a:gd name="T15" fmla="*/ 111 h 1098"/>
                <a:gd name="T16" fmla="*/ 472 w 2098"/>
                <a:gd name="T17" fmla="*/ 88 h 1098"/>
                <a:gd name="T18" fmla="*/ 558 w 2098"/>
                <a:gd name="T19" fmla="*/ 59 h 1098"/>
                <a:gd name="T20" fmla="*/ 632 w 2098"/>
                <a:gd name="T21" fmla="*/ 47 h 1098"/>
                <a:gd name="T22" fmla="*/ 716 w 2098"/>
                <a:gd name="T23" fmla="*/ 25 h 1098"/>
                <a:gd name="T24" fmla="*/ 793 w 2098"/>
                <a:gd name="T25" fmla="*/ 20 h 1098"/>
                <a:gd name="T26" fmla="*/ 865 w 2098"/>
                <a:gd name="T27" fmla="*/ 7 h 1098"/>
                <a:gd name="T28" fmla="*/ 957 w 2098"/>
                <a:gd name="T29" fmla="*/ 3 h 1098"/>
                <a:gd name="T30" fmla="*/ 1026 w 2098"/>
                <a:gd name="T31" fmla="*/ 3 h 1098"/>
                <a:gd name="T32" fmla="*/ 1116 w 2098"/>
                <a:gd name="T33" fmla="*/ 2 h 1098"/>
                <a:gd name="T34" fmla="*/ 1191 w 2098"/>
                <a:gd name="T35" fmla="*/ 13 h 1098"/>
                <a:gd name="T36" fmla="*/ 1278 w 2098"/>
                <a:gd name="T37" fmla="*/ 15 h 1098"/>
                <a:gd name="T38" fmla="*/ 1352 w 2098"/>
                <a:gd name="T39" fmla="*/ 33 h 1098"/>
                <a:gd name="T40" fmla="*/ 1426 w 2098"/>
                <a:gd name="T41" fmla="*/ 40 h 1098"/>
                <a:gd name="T42" fmla="*/ 1515 w 2098"/>
                <a:gd name="T43" fmla="*/ 64 h 1098"/>
                <a:gd name="T44" fmla="*/ 1580 w 2098"/>
                <a:gd name="T45" fmla="*/ 85 h 1098"/>
                <a:gd name="T46" fmla="*/ 1667 w 2098"/>
                <a:gd name="T47" fmla="*/ 111 h 1098"/>
                <a:gd name="T48" fmla="*/ 1733 w 2098"/>
                <a:gd name="T49" fmla="*/ 146 h 1098"/>
                <a:gd name="T50" fmla="*/ 1814 w 2098"/>
                <a:gd name="T51" fmla="*/ 181 h 1098"/>
                <a:gd name="T52" fmla="*/ 1875 w 2098"/>
                <a:gd name="T53" fmla="*/ 226 h 1098"/>
                <a:gd name="T54" fmla="*/ 1938 w 2098"/>
                <a:gd name="T55" fmla="*/ 266 h 1098"/>
                <a:gd name="T56" fmla="*/ 2001 w 2098"/>
                <a:gd name="T57" fmla="*/ 332 h 1098"/>
                <a:gd name="T58" fmla="*/ 2042 w 2098"/>
                <a:gd name="T59" fmla="*/ 387 h 1098"/>
                <a:gd name="T60" fmla="*/ 2083 w 2098"/>
                <a:gd name="T61" fmla="*/ 469 h 1098"/>
                <a:gd name="T62" fmla="*/ 2091 w 2098"/>
                <a:gd name="T63" fmla="*/ 542 h 1098"/>
                <a:gd name="T64" fmla="*/ 2089 w 2098"/>
                <a:gd name="T65" fmla="*/ 630 h 1098"/>
                <a:gd name="T66" fmla="*/ 2058 w 2098"/>
                <a:gd name="T67" fmla="*/ 697 h 1098"/>
                <a:gd name="T68" fmla="*/ 2021 w 2098"/>
                <a:gd name="T69" fmla="*/ 764 h 1098"/>
                <a:gd name="T70" fmla="*/ 1957 w 2098"/>
                <a:gd name="T71" fmla="*/ 828 h 1098"/>
                <a:gd name="T72" fmla="*/ 1904 w 2098"/>
                <a:gd name="T73" fmla="*/ 872 h 1098"/>
                <a:gd name="T74" fmla="*/ 1829 w 2098"/>
                <a:gd name="T75" fmla="*/ 923 h 1098"/>
                <a:gd name="T76" fmla="*/ 1760 w 2098"/>
                <a:gd name="T77" fmla="*/ 952 h 1098"/>
                <a:gd name="T78" fmla="*/ 1682 w 2098"/>
                <a:gd name="T79" fmla="*/ 993 h 1098"/>
                <a:gd name="T80" fmla="*/ 1610 w 2098"/>
                <a:gd name="T81" fmla="*/ 1012 h 1098"/>
                <a:gd name="T82" fmla="*/ 1538 w 2098"/>
                <a:gd name="T83" fmla="*/ 1039 h 1098"/>
                <a:gd name="T84" fmla="*/ 1450 w 2098"/>
                <a:gd name="T85" fmla="*/ 1056 h 1098"/>
                <a:gd name="T86" fmla="*/ 1382 w 2098"/>
                <a:gd name="T87" fmla="*/ 1070 h 1098"/>
                <a:gd name="T88" fmla="*/ 1293 w 2098"/>
                <a:gd name="T89" fmla="*/ 1085 h 1098"/>
                <a:gd name="T90" fmla="*/ 1218 w 2098"/>
                <a:gd name="T91" fmla="*/ 1086 h 1098"/>
                <a:gd name="T92" fmla="*/ 1131 w 2098"/>
                <a:gd name="T93" fmla="*/ 1097 h 1098"/>
                <a:gd name="T94" fmla="*/ 1056 w 2098"/>
                <a:gd name="T95" fmla="*/ 1092 h 1098"/>
                <a:gd name="T96" fmla="*/ 980 w 2098"/>
                <a:gd name="T97" fmla="*/ 1096 h 1098"/>
                <a:gd name="T98" fmla="*/ 890 w 2098"/>
                <a:gd name="T99" fmla="*/ 1086 h 1098"/>
                <a:gd name="T100" fmla="*/ 822 w 2098"/>
                <a:gd name="T101" fmla="*/ 1080 h 1098"/>
                <a:gd name="T102" fmla="*/ 731 w 2098"/>
                <a:gd name="T103" fmla="*/ 1069 h 1098"/>
                <a:gd name="T104" fmla="*/ 659 w 2098"/>
                <a:gd name="T105" fmla="*/ 1049 h 1098"/>
                <a:gd name="T106" fmla="*/ 573 w 2098"/>
                <a:gd name="T107" fmla="*/ 1034 h 1098"/>
                <a:gd name="T108" fmla="*/ 502 w 2098"/>
                <a:gd name="T109" fmla="*/ 1006 h 1098"/>
                <a:gd name="T110" fmla="*/ 429 w 2098"/>
                <a:gd name="T111" fmla="*/ 986 h 1098"/>
                <a:gd name="T112" fmla="*/ 348 w 2098"/>
                <a:gd name="T113" fmla="*/ 947 h 1098"/>
                <a:gd name="T114" fmla="*/ 287 w 2098"/>
                <a:gd name="T115" fmla="*/ 915 h 1098"/>
                <a:gd name="T116" fmla="*/ 209 w 2098"/>
                <a:gd name="T117" fmla="*/ 870 h 1098"/>
                <a:gd name="T118" fmla="*/ 154 w 2098"/>
                <a:gd name="T119" fmla="*/ 818 h 1098"/>
                <a:gd name="T120" fmla="*/ 88 w 2098"/>
                <a:gd name="T121" fmla="*/ 760 h 1098"/>
                <a:gd name="T122" fmla="*/ 50 w 2098"/>
                <a:gd name="T123" fmla="*/ 695 h 1098"/>
                <a:gd name="T124" fmla="*/ 14 w 2098"/>
                <a:gd name="T125" fmla="*/ 629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1" y="558"/>
                  </a:moveTo>
                  <a:lnTo>
                    <a:pt x="1" y="558"/>
                  </a:lnTo>
                  <a:cubicBezTo>
                    <a:pt x="1" y="556"/>
                    <a:pt x="2" y="554"/>
                    <a:pt x="3" y="554"/>
                  </a:cubicBezTo>
                  <a:cubicBezTo>
                    <a:pt x="5" y="554"/>
                    <a:pt x="7" y="555"/>
                    <a:pt x="7" y="556"/>
                  </a:cubicBezTo>
                  <a:lnTo>
                    <a:pt x="7" y="556"/>
                  </a:lnTo>
                  <a:cubicBezTo>
                    <a:pt x="8" y="558"/>
                    <a:pt x="7" y="560"/>
                    <a:pt x="5" y="560"/>
                  </a:cubicBezTo>
                  <a:cubicBezTo>
                    <a:pt x="3" y="561"/>
                    <a:pt x="2" y="560"/>
                    <a:pt x="1" y="558"/>
                  </a:cubicBezTo>
                  <a:close/>
                  <a:moveTo>
                    <a:pt x="1" y="545"/>
                  </a:moveTo>
                  <a:lnTo>
                    <a:pt x="1" y="545"/>
                  </a:lnTo>
                  <a:cubicBezTo>
                    <a:pt x="0" y="544"/>
                    <a:pt x="1" y="542"/>
                    <a:pt x="3" y="542"/>
                  </a:cubicBezTo>
                  <a:cubicBezTo>
                    <a:pt x="5" y="541"/>
                    <a:pt x="6" y="542"/>
                    <a:pt x="7" y="544"/>
                  </a:cubicBezTo>
                  <a:lnTo>
                    <a:pt x="7" y="544"/>
                  </a:lnTo>
                  <a:cubicBezTo>
                    <a:pt x="7" y="546"/>
                    <a:pt x="6" y="547"/>
                    <a:pt x="4" y="548"/>
                  </a:cubicBezTo>
                  <a:cubicBezTo>
                    <a:pt x="3" y="548"/>
                    <a:pt x="1" y="547"/>
                    <a:pt x="1" y="545"/>
                  </a:cubicBezTo>
                  <a:close/>
                  <a:moveTo>
                    <a:pt x="0" y="532"/>
                  </a:moveTo>
                  <a:lnTo>
                    <a:pt x="0" y="532"/>
                  </a:lnTo>
                  <a:cubicBezTo>
                    <a:pt x="0" y="530"/>
                    <a:pt x="2" y="529"/>
                    <a:pt x="4" y="529"/>
                  </a:cubicBezTo>
                  <a:cubicBezTo>
                    <a:pt x="5" y="529"/>
                    <a:pt x="7" y="530"/>
                    <a:pt x="7" y="532"/>
                  </a:cubicBezTo>
                  <a:lnTo>
                    <a:pt x="7" y="532"/>
                  </a:lnTo>
                  <a:cubicBezTo>
                    <a:pt x="7" y="534"/>
                    <a:pt x="5" y="535"/>
                    <a:pt x="4" y="535"/>
                  </a:cubicBezTo>
                  <a:cubicBezTo>
                    <a:pt x="2" y="535"/>
                    <a:pt x="0" y="534"/>
                    <a:pt x="0" y="532"/>
                  </a:cubicBezTo>
                  <a:close/>
                  <a:moveTo>
                    <a:pt x="1" y="520"/>
                  </a:moveTo>
                  <a:lnTo>
                    <a:pt x="1" y="520"/>
                  </a:lnTo>
                  <a:cubicBezTo>
                    <a:pt x="1" y="518"/>
                    <a:pt x="3" y="516"/>
                    <a:pt x="4" y="516"/>
                  </a:cubicBezTo>
                  <a:cubicBezTo>
                    <a:pt x="6" y="516"/>
                    <a:pt x="7" y="518"/>
                    <a:pt x="7" y="520"/>
                  </a:cubicBezTo>
                  <a:lnTo>
                    <a:pt x="7" y="520"/>
                  </a:lnTo>
                  <a:cubicBezTo>
                    <a:pt x="7" y="521"/>
                    <a:pt x="6" y="523"/>
                    <a:pt x="4" y="523"/>
                  </a:cubicBezTo>
                  <a:cubicBezTo>
                    <a:pt x="3" y="523"/>
                    <a:pt x="1" y="521"/>
                    <a:pt x="1" y="520"/>
                  </a:cubicBezTo>
                  <a:close/>
                  <a:moveTo>
                    <a:pt x="2" y="507"/>
                  </a:moveTo>
                  <a:lnTo>
                    <a:pt x="2" y="507"/>
                  </a:lnTo>
                  <a:cubicBezTo>
                    <a:pt x="2" y="505"/>
                    <a:pt x="3" y="504"/>
                    <a:pt x="5" y="504"/>
                  </a:cubicBezTo>
                  <a:cubicBezTo>
                    <a:pt x="7" y="504"/>
                    <a:pt x="8" y="505"/>
                    <a:pt x="8" y="507"/>
                  </a:cubicBezTo>
                  <a:lnTo>
                    <a:pt x="8" y="507"/>
                  </a:lnTo>
                  <a:cubicBezTo>
                    <a:pt x="8" y="509"/>
                    <a:pt x="7" y="510"/>
                    <a:pt x="5" y="510"/>
                  </a:cubicBezTo>
                  <a:cubicBezTo>
                    <a:pt x="3" y="510"/>
                    <a:pt x="2" y="509"/>
                    <a:pt x="2" y="507"/>
                  </a:cubicBezTo>
                  <a:close/>
                  <a:moveTo>
                    <a:pt x="4" y="495"/>
                  </a:moveTo>
                  <a:lnTo>
                    <a:pt x="4" y="495"/>
                  </a:lnTo>
                  <a:cubicBezTo>
                    <a:pt x="4" y="493"/>
                    <a:pt x="5" y="492"/>
                    <a:pt x="7" y="492"/>
                  </a:cubicBezTo>
                  <a:cubicBezTo>
                    <a:pt x="9" y="492"/>
                    <a:pt x="10" y="493"/>
                    <a:pt x="10" y="495"/>
                  </a:cubicBezTo>
                  <a:lnTo>
                    <a:pt x="10" y="495"/>
                  </a:lnTo>
                  <a:cubicBezTo>
                    <a:pt x="10" y="497"/>
                    <a:pt x="9" y="498"/>
                    <a:pt x="7" y="498"/>
                  </a:cubicBezTo>
                  <a:cubicBezTo>
                    <a:pt x="5" y="498"/>
                    <a:pt x="4" y="497"/>
                    <a:pt x="4" y="495"/>
                  </a:cubicBezTo>
                  <a:close/>
                  <a:moveTo>
                    <a:pt x="6" y="482"/>
                  </a:moveTo>
                  <a:lnTo>
                    <a:pt x="6" y="482"/>
                  </a:lnTo>
                  <a:cubicBezTo>
                    <a:pt x="6" y="481"/>
                    <a:pt x="7" y="479"/>
                    <a:pt x="9" y="479"/>
                  </a:cubicBezTo>
                  <a:cubicBezTo>
                    <a:pt x="11" y="479"/>
                    <a:pt x="12" y="481"/>
                    <a:pt x="12" y="482"/>
                  </a:cubicBezTo>
                  <a:lnTo>
                    <a:pt x="12" y="482"/>
                  </a:lnTo>
                  <a:cubicBezTo>
                    <a:pt x="12" y="484"/>
                    <a:pt x="11" y="486"/>
                    <a:pt x="9" y="486"/>
                  </a:cubicBezTo>
                  <a:cubicBezTo>
                    <a:pt x="7" y="486"/>
                    <a:pt x="6" y="484"/>
                    <a:pt x="6" y="482"/>
                  </a:cubicBezTo>
                  <a:close/>
                  <a:moveTo>
                    <a:pt x="9" y="470"/>
                  </a:moveTo>
                  <a:lnTo>
                    <a:pt x="9" y="470"/>
                  </a:lnTo>
                  <a:cubicBezTo>
                    <a:pt x="9" y="469"/>
                    <a:pt x="10" y="467"/>
                    <a:pt x="12" y="467"/>
                  </a:cubicBezTo>
                  <a:cubicBezTo>
                    <a:pt x="14" y="467"/>
                    <a:pt x="15" y="469"/>
                    <a:pt x="15" y="470"/>
                  </a:cubicBezTo>
                  <a:lnTo>
                    <a:pt x="15" y="470"/>
                  </a:lnTo>
                  <a:cubicBezTo>
                    <a:pt x="15" y="472"/>
                    <a:pt x="14" y="473"/>
                    <a:pt x="12" y="473"/>
                  </a:cubicBezTo>
                  <a:cubicBezTo>
                    <a:pt x="10" y="473"/>
                    <a:pt x="9" y="472"/>
                    <a:pt x="9" y="470"/>
                  </a:cubicBezTo>
                  <a:close/>
                  <a:moveTo>
                    <a:pt x="12" y="458"/>
                  </a:moveTo>
                  <a:lnTo>
                    <a:pt x="12" y="458"/>
                  </a:lnTo>
                  <a:cubicBezTo>
                    <a:pt x="12" y="456"/>
                    <a:pt x="13" y="455"/>
                    <a:pt x="15" y="455"/>
                  </a:cubicBezTo>
                  <a:cubicBezTo>
                    <a:pt x="17" y="455"/>
                    <a:pt x="18" y="456"/>
                    <a:pt x="18" y="458"/>
                  </a:cubicBezTo>
                  <a:lnTo>
                    <a:pt x="18" y="458"/>
                  </a:lnTo>
                  <a:cubicBezTo>
                    <a:pt x="18" y="460"/>
                    <a:pt x="17" y="461"/>
                    <a:pt x="15" y="461"/>
                  </a:cubicBezTo>
                  <a:cubicBezTo>
                    <a:pt x="13" y="461"/>
                    <a:pt x="12" y="460"/>
                    <a:pt x="12" y="458"/>
                  </a:cubicBezTo>
                  <a:close/>
                  <a:moveTo>
                    <a:pt x="16" y="445"/>
                  </a:moveTo>
                  <a:lnTo>
                    <a:pt x="16" y="445"/>
                  </a:lnTo>
                  <a:cubicBezTo>
                    <a:pt x="16" y="444"/>
                    <a:pt x="18" y="443"/>
                    <a:pt x="19" y="443"/>
                  </a:cubicBezTo>
                  <a:cubicBezTo>
                    <a:pt x="21" y="444"/>
                    <a:pt x="22" y="445"/>
                    <a:pt x="22" y="447"/>
                  </a:cubicBezTo>
                  <a:lnTo>
                    <a:pt x="22" y="447"/>
                  </a:lnTo>
                  <a:cubicBezTo>
                    <a:pt x="21" y="449"/>
                    <a:pt x="20" y="450"/>
                    <a:pt x="18" y="449"/>
                  </a:cubicBezTo>
                  <a:cubicBezTo>
                    <a:pt x="16" y="449"/>
                    <a:pt x="15" y="447"/>
                    <a:pt x="16" y="445"/>
                  </a:cubicBezTo>
                  <a:close/>
                  <a:moveTo>
                    <a:pt x="20" y="434"/>
                  </a:moveTo>
                  <a:lnTo>
                    <a:pt x="20" y="434"/>
                  </a:lnTo>
                  <a:cubicBezTo>
                    <a:pt x="20" y="432"/>
                    <a:pt x="22" y="431"/>
                    <a:pt x="24" y="431"/>
                  </a:cubicBezTo>
                  <a:cubicBezTo>
                    <a:pt x="25" y="432"/>
                    <a:pt x="26" y="434"/>
                    <a:pt x="26" y="435"/>
                  </a:cubicBezTo>
                  <a:lnTo>
                    <a:pt x="26" y="435"/>
                  </a:lnTo>
                  <a:cubicBezTo>
                    <a:pt x="25" y="437"/>
                    <a:pt x="24" y="438"/>
                    <a:pt x="22" y="437"/>
                  </a:cubicBezTo>
                  <a:cubicBezTo>
                    <a:pt x="20" y="437"/>
                    <a:pt x="19" y="435"/>
                    <a:pt x="20" y="434"/>
                  </a:cubicBezTo>
                  <a:close/>
                  <a:moveTo>
                    <a:pt x="24" y="422"/>
                  </a:moveTo>
                  <a:lnTo>
                    <a:pt x="24" y="422"/>
                  </a:lnTo>
                  <a:cubicBezTo>
                    <a:pt x="25" y="420"/>
                    <a:pt x="27" y="419"/>
                    <a:pt x="28" y="420"/>
                  </a:cubicBezTo>
                  <a:cubicBezTo>
                    <a:pt x="30" y="420"/>
                    <a:pt x="31" y="422"/>
                    <a:pt x="30" y="424"/>
                  </a:cubicBezTo>
                  <a:lnTo>
                    <a:pt x="30" y="424"/>
                  </a:lnTo>
                  <a:cubicBezTo>
                    <a:pt x="30" y="425"/>
                    <a:pt x="28" y="426"/>
                    <a:pt x="26" y="426"/>
                  </a:cubicBezTo>
                  <a:cubicBezTo>
                    <a:pt x="25" y="425"/>
                    <a:pt x="24" y="423"/>
                    <a:pt x="24" y="422"/>
                  </a:cubicBezTo>
                  <a:close/>
                  <a:moveTo>
                    <a:pt x="30" y="410"/>
                  </a:moveTo>
                  <a:lnTo>
                    <a:pt x="30" y="410"/>
                  </a:lnTo>
                  <a:cubicBezTo>
                    <a:pt x="30" y="409"/>
                    <a:pt x="32" y="408"/>
                    <a:pt x="33" y="408"/>
                  </a:cubicBezTo>
                  <a:cubicBezTo>
                    <a:pt x="35" y="409"/>
                    <a:pt x="36" y="411"/>
                    <a:pt x="35" y="412"/>
                  </a:cubicBezTo>
                  <a:lnTo>
                    <a:pt x="35" y="412"/>
                  </a:lnTo>
                  <a:cubicBezTo>
                    <a:pt x="35" y="414"/>
                    <a:pt x="33" y="415"/>
                    <a:pt x="31" y="414"/>
                  </a:cubicBezTo>
                  <a:cubicBezTo>
                    <a:pt x="30" y="414"/>
                    <a:pt x="29" y="412"/>
                    <a:pt x="30" y="410"/>
                  </a:cubicBezTo>
                  <a:close/>
                  <a:moveTo>
                    <a:pt x="35" y="399"/>
                  </a:moveTo>
                  <a:lnTo>
                    <a:pt x="35" y="399"/>
                  </a:lnTo>
                  <a:cubicBezTo>
                    <a:pt x="35" y="397"/>
                    <a:pt x="37" y="396"/>
                    <a:pt x="39" y="397"/>
                  </a:cubicBezTo>
                  <a:cubicBezTo>
                    <a:pt x="40" y="398"/>
                    <a:pt x="41" y="399"/>
                    <a:pt x="41" y="401"/>
                  </a:cubicBezTo>
                  <a:lnTo>
                    <a:pt x="41" y="401"/>
                  </a:lnTo>
                  <a:cubicBezTo>
                    <a:pt x="40" y="403"/>
                    <a:pt x="38" y="404"/>
                    <a:pt x="37" y="403"/>
                  </a:cubicBezTo>
                  <a:cubicBezTo>
                    <a:pt x="35" y="402"/>
                    <a:pt x="34" y="401"/>
                    <a:pt x="35" y="399"/>
                  </a:cubicBezTo>
                  <a:close/>
                  <a:moveTo>
                    <a:pt x="41" y="388"/>
                  </a:moveTo>
                  <a:lnTo>
                    <a:pt x="41" y="388"/>
                  </a:lnTo>
                  <a:cubicBezTo>
                    <a:pt x="41" y="386"/>
                    <a:pt x="43" y="386"/>
                    <a:pt x="45" y="386"/>
                  </a:cubicBezTo>
                  <a:cubicBezTo>
                    <a:pt x="46" y="387"/>
                    <a:pt x="47" y="388"/>
                    <a:pt x="47" y="390"/>
                  </a:cubicBezTo>
                  <a:lnTo>
                    <a:pt x="47" y="390"/>
                  </a:lnTo>
                  <a:cubicBezTo>
                    <a:pt x="46" y="392"/>
                    <a:pt x="44" y="393"/>
                    <a:pt x="43" y="392"/>
                  </a:cubicBezTo>
                  <a:cubicBezTo>
                    <a:pt x="41" y="391"/>
                    <a:pt x="40" y="390"/>
                    <a:pt x="41" y="388"/>
                  </a:cubicBezTo>
                  <a:close/>
                  <a:moveTo>
                    <a:pt x="47" y="377"/>
                  </a:moveTo>
                  <a:lnTo>
                    <a:pt x="47" y="377"/>
                  </a:lnTo>
                  <a:cubicBezTo>
                    <a:pt x="47" y="376"/>
                    <a:pt x="49" y="375"/>
                    <a:pt x="51" y="375"/>
                  </a:cubicBezTo>
                  <a:cubicBezTo>
                    <a:pt x="52" y="376"/>
                    <a:pt x="53" y="378"/>
                    <a:pt x="53" y="379"/>
                  </a:cubicBezTo>
                  <a:lnTo>
                    <a:pt x="53" y="379"/>
                  </a:lnTo>
                  <a:cubicBezTo>
                    <a:pt x="52" y="381"/>
                    <a:pt x="51" y="382"/>
                    <a:pt x="49" y="381"/>
                  </a:cubicBezTo>
                  <a:cubicBezTo>
                    <a:pt x="47" y="381"/>
                    <a:pt x="46" y="379"/>
                    <a:pt x="47" y="377"/>
                  </a:cubicBezTo>
                  <a:close/>
                  <a:moveTo>
                    <a:pt x="53" y="367"/>
                  </a:moveTo>
                  <a:lnTo>
                    <a:pt x="53" y="367"/>
                  </a:lnTo>
                  <a:cubicBezTo>
                    <a:pt x="54" y="365"/>
                    <a:pt x="56" y="364"/>
                    <a:pt x="57" y="365"/>
                  </a:cubicBezTo>
                  <a:cubicBezTo>
                    <a:pt x="59" y="365"/>
                    <a:pt x="60" y="367"/>
                    <a:pt x="59" y="369"/>
                  </a:cubicBezTo>
                  <a:lnTo>
                    <a:pt x="59" y="369"/>
                  </a:lnTo>
                  <a:cubicBezTo>
                    <a:pt x="59" y="370"/>
                    <a:pt x="57" y="371"/>
                    <a:pt x="55" y="371"/>
                  </a:cubicBezTo>
                  <a:cubicBezTo>
                    <a:pt x="54" y="370"/>
                    <a:pt x="53" y="368"/>
                    <a:pt x="53" y="367"/>
                  </a:cubicBezTo>
                  <a:close/>
                  <a:moveTo>
                    <a:pt x="60" y="356"/>
                  </a:moveTo>
                  <a:lnTo>
                    <a:pt x="60" y="356"/>
                  </a:lnTo>
                  <a:cubicBezTo>
                    <a:pt x="61" y="355"/>
                    <a:pt x="63" y="354"/>
                    <a:pt x="64" y="354"/>
                  </a:cubicBezTo>
                  <a:cubicBezTo>
                    <a:pt x="66" y="355"/>
                    <a:pt x="67" y="356"/>
                    <a:pt x="66" y="358"/>
                  </a:cubicBezTo>
                  <a:lnTo>
                    <a:pt x="66" y="358"/>
                  </a:lnTo>
                  <a:cubicBezTo>
                    <a:pt x="66" y="360"/>
                    <a:pt x="64" y="361"/>
                    <a:pt x="62" y="360"/>
                  </a:cubicBezTo>
                  <a:cubicBezTo>
                    <a:pt x="61" y="360"/>
                    <a:pt x="60" y="358"/>
                    <a:pt x="60" y="356"/>
                  </a:cubicBezTo>
                  <a:close/>
                  <a:moveTo>
                    <a:pt x="67" y="346"/>
                  </a:moveTo>
                  <a:lnTo>
                    <a:pt x="67" y="346"/>
                  </a:lnTo>
                  <a:cubicBezTo>
                    <a:pt x="68" y="344"/>
                    <a:pt x="70" y="343"/>
                    <a:pt x="71" y="344"/>
                  </a:cubicBezTo>
                  <a:cubicBezTo>
                    <a:pt x="73" y="344"/>
                    <a:pt x="74" y="346"/>
                    <a:pt x="73" y="348"/>
                  </a:cubicBezTo>
                  <a:lnTo>
                    <a:pt x="73" y="348"/>
                  </a:lnTo>
                  <a:cubicBezTo>
                    <a:pt x="73" y="349"/>
                    <a:pt x="71" y="350"/>
                    <a:pt x="69" y="350"/>
                  </a:cubicBezTo>
                  <a:cubicBezTo>
                    <a:pt x="68" y="349"/>
                    <a:pt x="67" y="347"/>
                    <a:pt x="67" y="346"/>
                  </a:cubicBezTo>
                  <a:close/>
                  <a:moveTo>
                    <a:pt x="75" y="336"/>
                  </a:moveTo>
                  <a:lnTo>
                    <a:pt x="75" y="336"/>
                  </a:lnTo>
                  <a:cubicBezTo>
                    <a:pt x="76" y="334"/>
                    <a:pt x="77" y="333"/>
                    <a:pt x="79" y="334"/>
                  </a:cubicBezTo>
                  <a:cubicBezTo>
                    <a:pt x="81" y="335"/>
                    <a:pt x="82" y="336"/>
                    <a:pt x="81" y="338"/>
                  </a:cubicBezTo>
                  <a:lnTo>
                    <a:pt x="81" y="338"/>
                  </a:lnTo>
                  <a:cubicBezTo>
                    <a:pt x="81" y="340"/>
                    <a:pt x="79" y="340"/>
                    <a:pt x="77" y="340"/>
                  </a:cubicBezTo>
                  <a:cubicBezTo>
                    <a:pt x="75" y="339"/>
                    <a:pt x="75" y="338"/>
                    <a:pt x="75" y="336"/>
                  </a:cubicBezTo>
                  <a:close/>
                  <a:moveTo>
                    <a:pt x="83" y="326"/>
                  </a:moveTo>
                  <a:lnTo>
                    <a:pt x="83" y="326"/>
                  </a:lnTo>
                  <a:cubicBezTo>
                    <a:pt x="83" y="324"/>
                    <a:pt x="85" y="324"/>
                    <a:pt x="87" y="324"/>
                  </a:cubicBezTo>
                  <a:cubicBezTo>
                    <a:pt x="88" y="325"/>
                    <a:pt x="89" y="326"/>
                    <a:pt x="89" y="328"/>
                  </a:cubicBezTo>
                  <a:lnTo>
                    <a:pt x="89" y="328"/>
                  </a:lnTo>
                  <a:cubicBezTo>
                    <a:pt x="88" y="330"/>
                    <a:pt x="86" y="331"/>
                    <a:pt x="85" y="330"/>
                  </a:cubicBezTo>
                  <a:cubicBezTo>
                    <a:pt x="83" y="329"/>
                    <a:pt x="82" y="328"/>
                    <a:pt x="83" y="326"/>
                  </a:cubicBezTo>
                  <a:close/>
                  <a:moveTo>
                    <a:pt x="91" y="316"/>
                  </a:moveTo>
                  <a:lnTo>
                    <a:pt x="91" y="316"/>
                  </a:lnTo>
                  <a:cubicBezTo>
                    <a:pt x="92" y="314"/>
                    <a:pt x="94" y="314"/>
                    <a:pt x="96" y="315"/>
                  </a:cubicBezTo>
                  <a:cubicBezTo>
                    <a:pt x="97" y="316"/>
                    <a:pt x="97" y="318"/>
                    <a:pt x="96" y="319"/>
                  </a:cubicBezTo>
                  <a:lnTo>
                    <a:pt x="96" y="319"/>
                  </a:lnTo>
                  <a:cubicBezTo>
                    <a:pt x="96" y="321"/>
                    <a:pt x="94" y="321"/>
                    <a:pt x="92" y="320"/>
                  </a:cubicBezTo>
                  <a:cubicBezTo>
                    <a:pt x="91" y="319"/>
                    <a:pt x="90" y="317"/>
                    <a:pt x="91" y="316"/>
                  </a:cubicBezTo>
                  <a:close/>
                  <a:moveTo>
                    <a:pt x="100" y="306"/>
                  </a:moveTo>
                  <a:lnTo>
                    <a:pt x="100" y="306"/>
                  </a:lnTo>
                  <a:cubicBezTo>
                    <a:pt x="101" y="305"/>
                    <a:pt x="103" y="305"/>
                    <a:pt x="104" y="306"/>
                  </a:cubicBezTo>
                  <a:cubicBezTo>
                    <a:pt x="105" y="307"/>
                    <a:pt x="106" y="308"/>
                    <a:pt x="105" y="310"/>
                  </a:cubicBezTo>
                  <a:lnTo>
                    <a:pt x="105" y="310"/>
                  </a:lnTo>
                  <a:cubicBezTo>
                    <a:pt x="104" y="311"/>
                    <a:pt x="102" y="312"/>
                    <a:pt x="100" y="311"/>
                  </a:cubicBezTo>
                  <a:cubicBezTo>
                    <a:pt x="99" y="310"/>
                    <a:pt x="99" y="308"/>
                    <a:pt x="100" y="306"/>
                  </a:cubicBezTo>
                  <a:close/>
                  <a:moveTo>
                    <a:pt x="108" y="297"/>
                  </a:moveTo>
                  <a:lnTo>
                    <a:pt x="108" y="297"/>
                  </a:lnTo>
                  <a:cubicBezTo>
                    <a:pt x="109" y="296"/>
                    <a:pt x="111" y="295"/>
                    <a:pt x="112" y="296"/>
                  </a:cubicBezTo>
                  <a:cubicBezTo>
                    <a:pt x="114" y="297"/>
                    <a:pt x="114" y="299"/>
                    <a:pt x="113" y="301"/>
                  </a:cubicBezTo>
                  <a:lnTo>
                    <a:pt x="113" y="301"/>
                  </a:lnTo>
                  <a:cubicBezTo>
                    <a:pt x="112" y="302"/>
                    <a:pt x="110" y="302"/>
                    <a:pt x="109" y="302"/>
                  </a:cubicBezTo>
                  <a:cubicBezTo>
                    <a:pt x="107" y="301"/>
                    <a:pt x="107" y="299"/>
                    <a:pt x="108" y="297"/>
                  </a:cubicBezTo>
                  <a:close/>
                  <a:moveTo>
                    <a:pt x="117" y="288"/>
                  </a:moveTo>
                  <a:lnTo>
                    <a:pt x="117" y="288"/>
                  </a:lnTo>
                  <a:cubicBezTo>
                    <a:pt x="118" y="287"/>
                    <a:pt x="120" y="287"/>
                    <a:pt x="121" y="288"/>
                  </a:cubicBezTo>
                  <a:cubicBezTo>
                    <a:pt x="123" y="288"/>
                    <a:pt x="123" y="290"/>
                    <a:pt x="122" y="292"/>
                  </a:cubicBezTo>
                  <a:lnTo>
                    <a:pt x="122" y="292"/>
                  </a:lnTo>
                  <a:cubicBezTo>
                    <a:pt x="121" y="293"/>
                    <a:pt x="119" y="294"/>
                    <a:pt x="118" y="293"/>
                  </a:cubicBezTo>
                  <a:cubicBezTo>
                    <a:pt x="116" y="292"/>
                    <a:pt x="116" y="290"/>
                    <a:pt x="117" y="288"/>
                  </a:cubicBezTo>
                  <a:close/>
                  <a:moveTo>
                    <a:pt x="126" y="280"/>
                  </a:moveTo>
                  <a:lnTo>
                    <a:pt x="126" y="280"/>
                  </a:lnTo>
                  <a:cubicBezTo>
                    <a:pt x="127" y="278"/>
                    <a:pt x="129" y="278"/>
                    <a:pt x="130" y="279"/>
                  </a:cubicBezTo>
                  <a:cubicBezTo>
                    <a:pt x="132" y="280"/>
                    <a:pt x="132" y="282"/>
                    <a:pt x="131" y="283"/>
                  </a:cubicBezTo>
                  <a:lnTo>
                    <a:pt x="131" y="283"/>
                  </a:lnTo>
                  <a:cubicBezTo>
                    <a:pt x="130" y="284"/>
                    <a:pt x="128" y="285"/>
                    <a:pt x="127" y="284"/>
                  </a:cubicBezTo>
                  <a:cubicBezTo>
                    <a:pt x="125" y="283"/>
                    <a:pt x="125" y="281"/>
                    <a:pt x="126" y="280"/>
                  </a:cubicBezTo>
                  <a:close/>
                  <a:moveTo>
                    <a:pt x="135" y="271"/>
                  </a:moveTo>
                  <a:lnTo>
                    <a:pt x="135" y="271"/>
                  </a:lnTo>
                  <a:cubicBezTo>
                    <a:pt x="136" y="270"/>
                    <a:pt x="138" y="269"/>
                    <a:pt x="139" y="270"/>
                  </a:cubicBezTo>
                  <a:cubicBezTo>
                    <a:pt x="141" y="271"/>
                    <a:pt x="141" y="273"/>
                    <a:pt x="140" y="274"/>
                  </a:cubicBezTo>
                  <a:lnTo>
                    <a:pt x="140" y="274"/>
                  </a:lnTo>
                  <a:cubicBezTo>
                    <a:pt x="139" y="276"/>
                    <a:pt x="137" y="276"/>
                    <a:pt x="136" y="275"/>
                  </a:cubicBezTo>
                  <a:cubicBezTo>
                    <a:pt x="134" y="274"/>
                    <a:pt x="134" y="272"/>
                    <a:pt x="135" y="271"/>
                  </a:cubicBezTo>
                  <a:close/>
                  <a:moveTo>
                    <a:pt x="144" y="263"/>
                  </a:moveTo>
                  <a:lnTo>
                    <a:pt x="144" y="263"/>
                  </a:lnTo>
                  <a:cubicBezTo>
                    <a:pt x="145" y="261"/>
                    <a:pt x="147" y="261"/>
                    <a:pt x="149" y="262"/>
                  </a:cubicBezTo>
                  <a:cubicBezTo>
                    <a:pt x="150" y="263"/>
                    <a:pt x="150" y="265"/>
                    <a:pt x="149" y="266"/>
                  </a:cubicBezTo>
                  <a:lnTo>
                    <a:pt x="149" y="266"/>
                  </a:lnTo>
                  <a:cubicBezTo>
                    <a:pt x="148" y="268"/>
                    <a:pt x="147" y="268"/>
                    <a:pt x="145" y="267"/>
                  </a:cubicBezTo>
                  <a:cubicBezTo>
                    <a:pt x="144" y="266"/>
                    <a:pt x="143" y="264"/>
                    <a:pt x="144" y="263"/>
                  </a:cubicBezTo>
                  <a:close/>
                  <a:moveTo>
                    <a:pt x="154" y="254"/>
                  </a:moveTo>
                  <a:lnTo>
                    <a:pt x="154" y="254"/>
                  </a:lnTo>
                  <a:cubicBezTo>
                    <a:pt x="155" y="253"/>
                    <a:pt x="156" y="253"/>
                    <a:pt x="158" y="254"/>
                  </a:cubicBezTo>
                  <a:cubicBezTo>
                    <a:pt x="159" y="254"/>
                    <a:pt x="160" y="256"/>
                    <a:pt x="159" y="258"/>
                  </a:cubicBezTo>
                  <a:lnTo>
                    <a:pt x="159" y="258"/>
                  </a:lnTo>
                  <a:cubicBezTo>
                    <a:pt x="158" y="259"/>
                    <a:pt x="156" y="260"/>
                    <a:pt x="154" y="259"/>
                  </a:cubicBezTo>
                  <a:cubicBezTo>
                    <a:pt x="153" y="258"/>
                    <a:pt x="153" y="256"/>
                    <a:pt x="154" y="254"/>
                  </a:cubicBezTo>
                  <a:close/>
                  <a:moveTo>
                    <a:pt x="164" y="246"/>
                  </a:moveTo>
                  <a:lnTo>
                    <a:pt x="164" y="246"/>
                  </a:lnTo>
                  <a:cubicBezTo>
                    <a:pt x="165" y="245"/>
                    <a:pt x="167" y="245"/>
                    <a:pt x="168" y="246"/>
                  </a:cubicBezTo>
                  <a:cubicBezTo>
                    <a:pt x="169" y="247"/>
                    <a:pt x="169" y="249"/>
                    <a:pt x="168" y="250"/>
                  </a:cubicBezTo>
                  <a:lnTo>
                    <a:pt x="168" y="250"/>
                  </a:lnTo>
                  <a:cubicBezTo>
                    <a:pt x="167" y="252"/>
                    <a:pt x="165" y="252"/>
                    <a:pt x="164" y="250"/>
                  </a:cubicBezTo>
                  <a:cubicBezTo>
                    <a:pt x="162" y="249"/>
                    <a:pt x="162" y="247"/>
                    <a:pt x="164" y="246"/>
                  </a:cubicBezTo>
                  <a:close/>
                  <a:moveTo>
                    <a:pt x="173" y="238"/>
                  </a:moveTo>
                  <a:lnTo>
                    <a:pt x="173" y="238"/>
                  </a:lnTo>
                  <a:cubicBezTo>
                    <a:pt x="175" y="237"/>
                    <a:pt x="177" y="237"/>
                    <a:pt x="178" y="238"/>
                  </a:cubicBezTo>
                  <a:cubicBezTo>
                    <a:pt x="179" y="240"/>
                    <a:pt x="179" y="241"/>
                    <a:pt x="178" y="243"/>
                  </a:cubicBezTo>
                  <a:lnTo>
                    <a:pt x="178" y="243"/>
                  </a:lnTo>
                  <a:cubicBezTo>
                    <a:pt x="177" y="244"/>
                    <a:pt x="175" y="244"/>
                    <a:pt x="173" y="243"/>
                  </a:cubicBezTo>
                  <a:cubicBezTo>
                    <a:pt x="172" y="241"/>
                    <a:pt x="172" y="240"/>
                    <a:pt x="173" y="238"/>
                  </a:cubicBezTo>
                  <a:close/>
                  <a:moveTo>
                    <a:pt x="183" y="231"/>
                  </a:moveTo>
                  <a:lnTo>
                    <a:pt x="183" y="231"/>
                  </a:lnTo>
                  <a:cubicBezTo>
                    <a:pt x="184" y="229"/>
                    <a:pt x="186" y="229"/>
                    <a:pt x="188" y="231"/>
                  </a:cubicBezTo>
                  <a:cubicBezTo>
                    <a:pt x="189" y="232"/>
                    <a:pt x="189" y="234"/>
                    <a:pt x="188" y="235"/>
                  </a:cubicBezTo>
                  <a:lnTo>
                    <a:pt x="188" y="235"/>
                  </a:lnTo>
                  <a:cubicBezTo>
                    <a:pt x="186" y="236"/>
                    <a:pt x="184" y="236"/>
                    <a:pt x="183" y="235"/>
                  </a:cubicBezTo>
                  <a:cubicBezTo>
                    <a:pt x="182" y="234"/>
                    <a:pt x="182" y="232"/>
                    <a:pt x="183" y="231"/>
                  </a:cubicBezTo>
                  <a:close/>
                  <a:moveTo>
                    <a:pt x="193" y="223"/>
                  </a:moveTo>
                  <a:lnTo>
                    <a:pt x="193" y="223"/>
                  </a:lnTo>
                  <a:cubicBezTo>
                    <a:pt x="195" y="222"/>
                    <a:pt x="197" y="222"/>
                    <a:pt x="198" y="223"/>
                  </a:cubicBezTo>
                  <a:cubicBezTo>
                    <a:pt x="199" y="224"/>
                    <a:pt x="199" y="226"/>
                    <a:pt x="198" y="228"/>
                  </a:cubicBezTo>
                  <a:lnTo>
                    <a:pt x="198" y="228"/>
                  </a:lnTo>
                  <a:cubicBezTo>
                    <a:pt x="197" y="229"/>
                    <a:pt x="195" y="229"/>
                    <a:pt x="193" y="228"/>
                  </a:cubicBezTo>
                  <a:cubicBezTo>
                    <a:pt x="192" y="226"/>
                    <a:pt x="192" y="224"/>
                    <a:pt x="193" y="223"/>
                  </a:cubicBezTo>
                  <a:close/>
                  <a:moveTo>
                    <a:pt x="204" y="216"/>
                  </a:moveTo>
                  <a:lnTo>
                    <a:pt x="204" y="216"/>
                  </a:lnTo>
                  <a:cubicBezTo>
                    <a:pt x="205" y="215"/>
                    <a:pt x="207" y="215"/>
                    <a:pt x="208" y="216"/>
                  </a:cubicBezTo>
                  <a:cubicBezTo>
                    <a:pt x="209" y="217"/>
                    <a:pt x="209" y="219"/>
                    <a:pt x="208" y="220"/>
                  </a:cubicBezTo>
                  <a:lnTo>
                    <a:pt x="208" y="220"/>
                  </a:lnTo>
                  <a:cubicBezTo>
                    <a:pt x="207" y="222"/>
                    <a:pt x="205" y="222"/>
                    <a:pt x="204" y="220"/>
                  </a:cubicBezTo>
                  <a:cubicBezTo>
                    <a:pt x="202" y="219"/>
                    <a:pt x="202" y="217"/>
                    <a:pt x="204" y="216"/>
                  </a:cubicBezTo>
                  <a:close/>
                  <a:moveTo>
                    <a:pt x="214" y="209"/>
                  </a:moveTo>
                  <a:lnTo>
                    <a:pt x="214" y="209"/>
                  </a:lnTo>
                  <a:cubicBezTo>
                    <a:pt x="215" y="208"/>
                    <a:pt x="217" y="208"/>
                    <a:pt x="218" y="209"/>
                  </a:cubicBezTo>
                  <a:cubicBezTo>
                    <a:pt x="219" y="210"/>
                    <a:pt x="219" y="212"/>
                    <a:pt x="218" y="213"/>
                  </a:cubicBezTo>
                  <a:lnTo>
                    <a:pt x="218" y="213"/>
                  </a:lnTo>
                  <a:cubicBezTo>
                    <a:pt x="217" y="214"/>
                    <a:pt x="215" y="214"/>
                    <a:pt x="214" y="213"/>
                  </a:cubicBezTo>
                  <a:cubicBezTo>
                    <a:pt x="213" y="212"/>
                    <a:pt x="213" y="210"/>
                    <a:pt x="214" y="209"/>
                  </a:cubicBezTo>
                  <a:close/>
                  <a:moveTo>
                    <a:pt x="224" y="202"/>
                  </a:moveTo>
                  <a:lnTo>
                    <a:pt x="224" y="202"/>
                  </a:lnTo>
                  <a:cubicBezTo>
                    <a:pt x="226" y="201"/>
                    <a:pt x="228" y="201"/>
                    <a:pt x="229" y="202"/>
                  </a:cubicBezTo>
                  <a:cubicBezTo>
                    <a:pt x="230" y="203"/>
                    <a:pt x="230" y="205"/>
                    <a:pt x="229" y="206"/>
                  </a:cubicBezTo>
                  <a:lnTo>
                    <a:pt x="229" y="206"/>
                  </a:lnTo>
                  <a:cubicBezTo>
                    <a:pt x="228" y="208"/>
                    <a:pt x="226" y="208"/>
                    <a:pt x="224" y="206"/>
                  </a:cubicBezTo>
                  <a:cubicBezTo>
                    <a:pt x="223" y="205"/>
                    <a:pt x="223" y="203"/>
                    <a:pt x="224" y="202"/>
                  </a:cubicBezTo>
                  <a:close/>
                  <a:moveTo>
                    <a:pt x="235" y="195"/>
                  </a:moveTo>
                  <a:lnTo>
                    <a:pt x="235" y="195"/>
                  </a:lnTo>
                  <a:cubicBezTo>
                    <a:pt x="236" y="194"/>
                    <a:pt x="238" y="194"/>
                    <a:pt x="239" y="195"/>
                  </a:cubicBezTo>
                  <a:cubicBezTo>
                    <a:pt x="240" y="196"/>
                    <a:pt x="240" y="198"/>
                    <a:pt x="239" y="200"/>
                  </a:cubicBezTo>
                  <a:lnTo>
                    <a:pt x="239" y="200"/>
                  </a:lnTo>
                  <a:cubicBezTo>
                    <a:pt x="238" y="201"/>
                    <a:pt x="236" y="201"/>
                    <a:pt x="235" y="200"/>
                  </a:cubicBezTo>
                  <a:cubicBezTo>
                    <a:pt x="234" y="198"/>
                    <a:pt x="234" y="196"/>
                    <a:pt x="235" y="195"/>
                  </a:cubicBezTo>
                  <a:close/>
                  <a:moveTo>
                    <a:pt x="245" y="188"/>
                  </a:moveTo>
                  <a:lnTo>
                    <a:pt x="245" y="188"/>
                  </a:lnTo>
                  <a:cubicBezTo>
                    <a:pt x="247" y="187"/>
                    <a:pt x="249" y="187"/>
                    <a:pt x="250" y="188"/>
                  </a:cubicBezTo>
                  <a:cubicBezTo>
                    <a:pt x="251" y="190"/>
                    <a:pt x="251" y="192"/>
                    <a:pt x="250" y="193"/>
                  </a:cubicBezTo>
                  <a:lnTo>
                    <a:pt x="250" y="193"/>
                  </a:lnTo>
                  <a:cubicBezTo>
                    <a:pt x="249" y="194"/>
                    <a:pt x="247" y="194"/>
                    <a:pt x="245" y="193"/>
                  </a:cubicBezTo>
                  <a:cubicBezTo>
                    <a:pt x="244" y="192"/>
                    <a:pt x="244" y="190"/>
                    <a:pt x="245" y="188"/>
                  </a:cubicBezTo>
                  <a:close/>
                  <a:moveTo>
                    <a:pt x="256" y="182"/>
                  </a:moveTo>
                  <a:lnTo>
                    <a:pt x="256" y="182"/>
                  </a:lnTo>
                  <a:cubicBezTo>
                    <a:pt x="257" y="181"/>
                    <a:pt x="259" y="181"/>
                    <a:pt x="261" y="182"/>
                  </a:cubicBezTo>
                  <a:cubicBezTo>
                    <a:pt x="262" y="183"/>
                    <a:pt x="262" y="185"/>
                    <a:pt x="261" y="187"/>
                  </a:cubicBezTo>
                  <a:lnTo>
                    <a:pt x="261" y="187"/>
                  </a:lnTo>
                  <a:cubicBezTo>
                    <a:pt x="259" y="188"/>
                    <a:pt x="257" y="188"/>
                    <a:pt x="256" y="187"/>
                  </a:cubicBezTo>
                  <a:cubicBezTo>
                    <a:pt x="255" y="185"/>
                    <a:pt x="255" y="183"/>
                    <a:pt x="256" y="182"/>
                  </a:cubicBezTo>
                  <a:close/>
                  <a:moveTo>
                    <a:pt x="267" y="176"/>
                  </a:moveTo>
                  <a:lnTo>
                    <a:pt x="267" y="176"/>
                  </a:lnTo>
                  <a:cubicBezTo>
                    <a:pt x="268" y="175"/>
                    <a:pt x="270" y="175"/>
                    <a:pt x="271" y="176"/>
                  </a:cubicBezTo>
                  <a:cubicBezTo>
                    <a:pt x="273" y="177"/>
                    <a:pt x="273" y="179"/>
                    <a:pt x="271" y="180"/>
                  </a:cubicBezTo>
                  <a:lnTo>
                    <a:pt x="271" y="180"/>
                  </a:lnTo>
                  <a:cubicBezTo>
                    <a:pt x="270" y="181"/>
                    <a:pt x="268" y="181"/>
                    <a:pt x="267" y="180"/>
                  </a:cubicBezTo>
                  <a:cubicBezTo>
                    <a:pt x="266" y="179"/>
                    <a:pt x="266" y="177"/>
                    <a:pt x="267" y="176"/>
                  </a:cubicBezTo>
                  <a:close/>
                  <a:moveTo>
                    <a:pt x="278" y="169"/>
                  </a:moveTo>
                  <a:lnTo>
                    <a:pt x="278" y="169"/>
                  </a:lnTo>
                  <a:cubicBezTo>
                    <a:pt x="279" y="168"/>
                    <a:pt x="281" y="168"/>
                    <a:pt x="282" y="169"/>
                  </a:cubicBezTo>
                  <a:cubicBezTo>
                    <a:pt x="283" y="171"/>
                    <a:pt x="283" y="173"/>
                    <a:pt x="282" y="174"/>
                  </a:cubicBezTo>
                  <a:lnTo>
                    <a:pt x="282" y="174"/>
                  </a:lnTo>
                  <a:cubicBezTo>
                    <a:pt x="281" y="175"/>
                    <a:pt x="279" y="175"/>
                    <a:pt x="278" y="174"/>
                  </a:cubicBezTo>
                  <a:cubicBezTo>
                    <a:pt x="277" y="173"/>
                    <a:pt x="277" y="171"/>
                    <a:pt x="278" y="169"/>
                  </a:cubicBezTo>
                  <a:close/>
                  <a:moveTo>
                    <a:pt x="289" y="164"/>
                  </a:moveTo>
                  <a:lnTo>
                    <a:pt x="289" y="164"/>
                  </a:lnTo>
                  <a:cubicBezTo>
                    <a:pt x="290" y="162"/>
                    <a:pt x="292" y="162"/>
                    <a:pt x="293" y="164"/>
                  </a:cubicBezTo>
                  <a:cubicBezTo>
                    <a:pt x="294" y="165"/>
                    <a:pt x="294" y="167"/>
                    <a:pt x="293" y="168"/>
                  </a:cubicBezTo>
                  <a:lnTo>
                    <a:pt x="293" y="168"/>
                  </a:lnTo>
                  <a:cubicBezTo>
                    <a:pt x="292" y="169"/>
                    <a:pt x="290" y="169"/>
                    <a:pt x="289" y="168"/>
                  </a:cubicBezTo>
                  <a:cubicBezTo>
                    <a:pt x="288" y="167"/>
                    <a:pt x="288" y="165"/>
                    <a:pt x="289" y="164"/>
                  </a:cubicBezTo>
                  <a:close/>
                  <a:moveTo>
                    <a:pt x="300" y="158"/>
                  </a:moveTo>
                  <a:lnTo>
                    <a:pt x="300" y="158"/>
                  </a:lnTo>
                  <a:cubicBezTo>
                    <a:pt x="301" y="157"/>
                    <a:pt x="303" y="157"/>
                    <a:pt x="304" y="158"/>
                  </a:cubicBezTo>
                  <a:cubicBezTo>
                    <a:pt x="305" y="159"/>
                    <a:pt x="305" y="161"/>
                    <a:pt x="304" y="162"/>
                  </a:cubicBezTo>
                  <a:lnTo>
                    <a:pt x="304" y="162"/>
                  </a:lnTo>
                  <a:cubicBezTo>
                    <a:pt x="303" y="163"/>
                    <a:pt x="301" y="163"/>
                    <a:pt x="300" y="162"/>
                  </a:cubicBezTo>
                  <a:cubicBezTo>
                    <a:pt x="299" y="161"/>
                    <a:pt x="299" y="159"/>
                    <a:pt x="300" y="158"/>
                  </a:cubicBezTo>
                  <a:close/>
                  <a:moveTo>
                    <a:pt x="311" y="152"/>
                  </a:moveTo>
                  <a:lnTo>
                    <a:pt x="311" y="152"/>
                  </a:lnTo>
                  <a:cubicBezTo>
                    <a:pt x="312" y="151"/>
                    <a:pt x="314" y="151"/>
                    <a:pt x="315" y="152"/>
                  </a:cubicBezTo>
                  <a:cubicBezTo>
                    <a:pt x="317" y="153"/>
                    <a:pt x="317" y="155"/>
                    <a:pt x="315" y="156"/>
                  </a:cubicBezTo>
                  <a:lnTo>
                    <a:pt x="315" y="156"/>
                  </a:lnTo>
                  <a:cubicBezTo>
                    <a:pt x="314" y="158"/>
                    <a:pt x="312" y="158"/>
                    <a:pt x="311" y="156"/>
                  </a:cubicBezTo>
                  <a:cubicBezTo>
                    <a:pt x="310" y="155"/>
                    <a:pt x="310" y="153"/>
                    <a:pt x="311" y="152"/>
                  </a:cubicBezTo>
                  <a:close/>
                  <a:moveTo>
                    <a:pt x="322" y="146"/>
                  </a:moveTo>
                  <a:lnTo>
                    <a:pt x="322" y="146"/>
                  </a:lnTo>
                  <a:cubicBezTo>
                    <a:pt x="323" y="145"/>
                    <a:pt x="325" y="145"/>
                    <a:pt x="327" y="146"/>
                  </a:cubicBezTo>
                  <a:cubicBezTo>
                    <a:pt x="328" y="148"/>
                    <a:pt x="328" y="150"/>
                    <a:pt x="327" y="151"/>
                  </a:cubicBezTo>
                  <a:lnTo>
                    <a:pt x="327" y="151"/>
                  </a:lnTo>
                  <a:cubicBezTo>
                    <a:pt x="325" y="152"/>
                    <a:pt x="323" y="152"/>
                    <a:pt x="322" y="151"/>
                  </a:cubicBezTo>
                  <a:cubicBezTo>
                    <a:pt x="321" y="150"/>
                    <a:pt x="321" y="148"/>
                    <a:pt x="322" y="146"/>
                  </a:cubicBezTo>
                  <a:close/>
                  <a:moveTo>
                    <a:pt x="333" y="141"/>
                  </a:moveTo>
                  <a:lnTo>
                    <a:pt x="333" y="141"/>
                  </a:lnTo>
                  <a:cubicBezTo>
                    <a:pt x="335" y="140"/>
                    <a:pt x="337" y="140"/>
                    <a:pt x="338" y="141"/>
                  </a:cubicBezTo>
                  <a:cubicBezTo>
                    <a:pt x="339" y="142"/>
                    <a:pt x="339" y="144"/>
                    <a:pt x="338" y="145"/>
                  </a:cubicBezTo>
                  <a:lnTo>
                    <a:pt x="338" y="145"/>
                  </a:lnTo>
                  <a:cubicBezTo>
                    <a:pt x="337" y="147"/>
                    <a:pt x="335" y="147"/>
                    <a:pt x="333" y="145"/>
                  </a:cubicBezTo>
                  <a:cubicBezTo>
                    <a:pt x="332" y="144"/>
                    <a:pt x="332" y="142"/>
                    <a:pt x="333" y="141"/>
                  </a:cubicBezTo>
                  <a:close/>
                  <a:moveTo>
                    <a:pt x="345" y="136"/>
                  </a:moveTo>
                  <a:lnTo>
                    <a:pt x="345" y="136"/>
                  </a:lnTo>
                  <a:cubicBezTo>
                    <a:pt x="346" y="134"/>
                    <a:pt x="348" y="134"/>
                    <a:pt x="349" y="136"/>
                  </a:cubicBezTo>
                  <a:cubicBezTo>
                    <a:pt x="350" y="137"/>
                    <a:pt x="350" y="139"/>
                    <a:pt x="349" y="140"/>
                  </a:cubicBezTo>
                  <a:lnTo>
                    <a:pt x="349" y="140"/>
                  </a:lnTo>
                  <a:cubicBezTo>
                    <a:pt x="348" y="141"/>
                    <a:pt x="346" y="141"/>
                    <a:pt x="345" y="140"/>
                  </a:cubicBezTo>
                  <a:cubicBezTo>
                    <a:pt x="343" y="139"/>
                    <a:pt x="343" y="137"/>
                    <a:pt x="345" y="136"/>
                  </a:cubicBezTo>
                  <a:close/>
                  <a:moveTo>
                    <a:pt x="356" y="130"/>
                  </a:moveTo>
                  <a:lnTo>
                    <a:pt x="356" y="130"/>
                  </a:lnTo>
                  <a:cubicBezTo>
                    <a:pt x="357" y="129"/>
                    <a:pt x="359" y="129"/>
                    <a:pt x="360" y="130"/>
                  </a:cubicBezTo>
                  <a:cubicBezTo>
                    <a:pt x="362" y="132"/>
                    <a:pt x="362" y="134"/>
                    <a:pt x="360" y="135"/>
                  </a:cubicBezTo>
                  <a:lnTo>
                    <a:pt x="360" y="135"/>
                  </a:lnTo>
                  <a:cubicBezTo>
                    <a:pt x="359" y="136"/>
                    <a:pt x="357" y="136"/>
                    <a:pt x="356" y="135"/>
                  </a:cubicBezTo>
                  <a:cubicBezTo>
                    <a:pt x="355" y="134"/>
                    <a:pt x="355" y="132"/>
                    <a:pt x="356" y="130"/>
                  </a:cubicBezTo>
                  <a:close/>
                  <a:moveTo>
                    <a:pt x="368" y="125"/>
                  </a:moveTo>
                  <a:lnTo>
                    <a:pt x="368" y="125"/>
                  </a:lnTo>
                  <a:cubicBezTo>
                    <a:pt x="369" y="124"/>
                    <a:pt x="371" y="124"/>
                    <a:pt x="372" y="125"/>
                  </a:cubicBezTo>
                  <a:cubicBezTo>
                    <a:pt x="373" y="127"/>
                    <a:pt x="373" y="129"/>
                    <a:pt x="372" y="130"/>
                  </a:cubicBezTo>
                  <a:lnTo>
                    <a:pt x="372" y="130"/>
                  </a:lnTo>
                  <a:cubicBezTo>
                    <a:pt x="371" y="131"/>
                    <a:pt x="369" y="131"/>
                    <a:pt x="368" y="130"/>
                  </a:cubicBezTo>
                  <a:cubicBezTo>
                    <a:pt x="366" y="129"/>
                    <a:pt x="366" y="127"/>
                    <a:pt x="368" y="125"/>
                  </a:cubicBezTo>
                  <a:close/>
                  <a:moveTo>
                    <a:pt x="379" y="120"/>
                  </a:moveTo>
                  <a:lnTo>
                    <a:pt x="379" y="120"/>
                  </a:lnTo>
                  <a:cubicBezTo>
                    <a:pt x="380" y="119"/>
                    <a:pt x="382" y="119"/>
                    <a:pt x="383" y="120"/>
                  </a:cubicBezTo>
                  <a:cubicBezTo>
                    <a:pt x="385" y="122"/>
                    <a:pt x="385" y="124"/>
                    <a:pt x="383" y="125"/>
                  </a:cubicBezTo>
                  <a:lnTo>
                    <a:pt x="383" y="125"/>
                  </a:lnTo>
                  <a:cubicBezTo>
                    <a:pt x="382" y="126"/>
                    <a:pt x="380" y="126"/>
                    <a:pt x="379" y="125"/>
                  </a:cubicBezTo>
                  <a:cubicBezTo>
                    <a:pt x="378" y="124"/>
                    <a:pt x="378" y="122"/>
                    <a:pt x="379" y="120"/>
                  </a:cubicBezTo>
                  <a:close/>
                  <a:moveTo>
                    <a:pt x="390" y="116"/>
                  </a:moveTo>
                  <a:lnTo>
                    <a:pt x="390" y="116"/>
                  </a:lnTo>
                  <a:cubicBezTo>
                    <a:pt x="392" y="114"/>
                    <a:pt x="394" y="114"/>
                    <a:pt x="395" y="116"/>
                  </a:cubicBezTo>
                  <a:cubicBezTo>
                    <a:pt x="396" y="117"/>
                    <a:pt x="396" y="119"/>
                    <a:pt x="395" y="120"/>
                  </a:cubicBezTo>
                  <a:lnTo>
                    <a:pt x="395" y="120"/>
                  </a:lnTo>
                  <a:cubicBezTo>
                    <a:pt x="394" y="121"/>
                    <a:pt x="392" y="121"/>
                    <a:pt x="390" y="120"/>
                  </a:cubicBezTo>
                  <a:cubicBezTo>
                    <a:pt x="389" y="119"/>
                    <a:pt x="389" y="117"/>
                    <a:pt x="390" y="116"/>
                  </a:cubicBezTo>
                  <a:close/>
                  <a:moveTo>
                    <a:pt x="402" y="111"/>
                  </a:moveTo>
                  <a:lnTo>
                    <a:pt x="402" y="111"/>
                  </a:lnTo>
                  <a:cubicBezTo>
                    <a:pt x="403" y="110"/>
                    <a:pt x="405" y="110"/>
                    <a:pt x="407" y="111"/>
                  </a:cubicBezTo>
                  <a:cubicBezTo>
                    <a:pt x="408" y="112"/>
                    <a:pt x="408" y="114"/>
                    <a:pt x="407" y="115"/>
                  </a:cubicBezTo>
                  <a:lnTo>
                    <a:pt x="407" y="115"/>
                  </a:lnTo>
                  <a:cubicBezTo>
                    <a:pt x="405" y="117"/>
                    <a:pt x="403" y="117"/>
                    <a:pt x="402" y="115"/>
                  </a:cubicBezTo>
                  <a:cubicBezTo>
                    <a:pt x="401" y="114"/>
                    <a:pt x="401" y="112"/>
                    <a:pt x="402" y="111"/>
                  </a:cubicBezTo>
                  <a:close/>
                  <a:moveTo>
                    <a:pt x="414" y="106"/>
                  </a:moveTo>
                  <a:lnTo>
                    <a:pt x="414" y="106"/>
                  </a:lnTo>
                  <a:cubicBezTo>
                    <a:pt x="415" y="105"/>
                    <a:pt x="417" y="105"/>
                    <a:pt x="418" y="106"/>
                  </a:cubicBezTo>
                  <a:cubicBezTo>
                    <a:pt x="419" y="108"/>
                    <a:pt x="419" y="110"/>
                    <a:pt x="418" y="111"/>
                  </a:cubicBezTo>
                  <a:lnTo>
                    <a:pt x="418" y="111"/>
                  </a:lnTo>
                  <a:cubicBezTo>
                    <a:pt x="417" y="112"/>
                    <a:pt x="415" y="112"/>
                    <a:pt x="414" y="111"/>
                  </a:cubicBezTo>
                  <a:cubicBezTo>
                    <a:pt x="413" y="110"/>
                    <a:pt x="413" y="108"/>
                    <a:pt x="414" y="106"/>
                  </a:cubicBezTo>
                  <a:close/>
                  <a:moveTo>
                    <a:pt x="425" y="102"/>
                  </a:moveTo>
                  <a:lnTo>
                    <a:pt x="425" y="102"/>
                  </a:lnTo>
                  <a:cubicBezTo>
                    <a:pt x="427" y="101"/>
                    <a:pt x="429" y="101"/>
                    <a:pt x="430" y="102"/>
                  </a:cubicBezTo>
                  <a:cubicBezTo>
                    <a:pt x="431" y="103"/>
                    <a:pt x="431" y="105"/>
                    <a:pt x="430" y="106"/>
                  </a:cubicBezTo>
                  <a:lnTo>
                    <a:pt x="430" y="106"/>
                  </a:lnTo>
                  <a:cubicBezTo>
                    <a:pt x="429" y="107"/>
                    <a:pt x="427" y="107"/>
                    <a:pt x="425" y="106"/>
                  </a:cubicBezTo>
                  <a:cubicBezTo>
                    <a:pt x="424" y="105"/>
                    <a:pt x="424" y="103"/>
                    <a:pt x="425" y="102"/>
                  </a:cubicBezTo>
                  <a:close/>
                  <a:moveTo>
                    <a:pt x="438" y="97"/>
                  </a:moveTo>
                  <a:lnTo>
                    <a:pt x="438" y="97"/>
                  </a:lnTo>
                  <a:cubicBezTo>
                    <a:pt x="439" y="96"/>
                    <a:pt x="441" y="97"/>
                    <a:pt x="442" y="98"/>
                  </a:cubicBezTo>
                  <a:cubicBezTo>
                    <a:pt x="443" y="99"/>
                    <a:pt x="443" y="101"/>
                    <a:pt x="441" y="102"/>
                  </a:cubicBezTo>
                  <a:lnTo>
                    <a:pt x="441" y="102"/>
                  </a:lnTo>
                  <a:cubicBezTo>
                    <a:pt x="440" y="103"/>
                    <a:pt x="438" y="103"/>
                    <a:pt x="437" y="101"/>
                  </a:cubicBezTo>
                  <a:cubicBezTo>
                    <a:pt x="436" y="100"/>
                    <a:pt x="436" y="98"/>
                    <a:pt x="438" y="97"/>
                  </a:cubicBezTo>
                  <a:close/>
                  <a:moveTo>
                    <a:pt x="449" y="93"/>
                  </a:moveTo>
                  <a:lnTo>
                    <a:pt x="449" y="93"/>
                  </a:lnTo>
                  <a:cubicBezTo>
                    <a:pt x="451" y="92"/>
                    <a:pt x="453" y="92"/>
                    <a:pt x="454" y="94"/>
                  </a:cubicBezTo>
                  <a:cubicBezTo>
                    <a:pt x="455" y="95"/>
                    <a:pt x="454" y="97"/>
                    <a:pt x="453" y="98"/>
                  </a:cubicBezTo>
                  <a:lnTo>
                    <a:pt x="453" y="98"/>
                  </a:lnTo>
                  <a:cubicBezTo>
                    <a:pt x="451" y="99"/>
                    <a:pt x="449" y="99"/>
                    <a:pt x="449" y="97"/>
                  </a:cubicBezTo>
                  <a:cubicBezTo>
                    <a:pt x="448" y="96"/>
                    <a:pt x="448" y="94"/>
                    <a:pt x="449" y="93"/>
                  </a:cubicBezTo>
                  <a:close/>
                  <a:moveTo>
                    <a:pt x="461" y="89"/>
                  </a:moveTo>
                  <a:lnTo>
                    <a:pt x="461" y="89"/>
                  </a:lnTo>
                  <a:cubicBezTo>
                    <a:pt x="463" y="88"/>
                    <a:pt x="465" y="88"/>
                    <a:pt x="466" y="90"/>
                  </a:cubicBezTo>
                  <a:cubicBezTo>
                    <a:pt x="466" y="91"/>
                    <a:pt x="466" y="93"/>
                    <a:pt x="465" y="94"/>
                  </a:cubicBezTo>
                  <a:lnTo>
                    <a:pt x="465" y="94"/>
                  </a:lnTo>
                  <a:cubicBezTo>
                    <a:pt x="463" y="95"/>
                    <a:pt x="461" y="94"/>
                    <a:pt x="460" y="93"/>
                  </a:cubicBezTo>
                  <a:cubicBezTo>
                    <a:pt x="459" y="92"/>
                    <a:pt x="460" y="90"/>
                    <a:pt x="461" y="89"/>
                  </a:cubicBezTo>
                  <a:close/>
                  <a:moveTo>
                    <a:pt x="474" y="84"/>
                  </a:moveTo>
                  <a:lnTo>
                    <a:pt x="474" y="84"/>
                  </a:lnTo>
                  <a:cubicBezTo>
                    <a:pt x="475" y="84"/>
                    <a:pt x="477" y="85"/>
                    <a:pt x="478" y="86"/>
                  </a:cubicBezTo>
                  <a:cubicBezTo>
                    <a:pt x="478" y="88"/>
                    <a:pt x="477" y="90"/>
                    <a:pt x="476" y="90"/>
                  </a:cubicBezTo>
                  <a:lnTo>
                    <a:pt x="476" y="90"/>
                  </a:lnTo>
                  <a:cubicBezTo>
                    <a:pt x="474" y="91"/>
                    <a:pt x="472" y="90"/>
                    <a:pt x="472" y="88"/>
                  </a:cubicBezTo>
                  <a:cubicBezTo>
                    <a:pt x="471" y="87"/>
                    <a:pt x="472" y="85"/>
                    <a:pt x="474" y="84"/>
                  </a:cubicBezTo>
                  <a:close/>
                  <a:moveTo>
                    <a:pt x="486" y="80"/>
                  </a:moveTo>
                  <a:lnTo>
                    <a:pt x="486" y="80"/>
                  </a:lnTo>
                  <a:cubicBezTo>
                    <a:pt x="487" y="80"/>
                    <a:pt x="489" y="81"/>
                    <a:pt x="490" y="82"/>
                  </a:cubicBezTo>
                  <a:cubicBezTo>
                    <a:pt x="490" y="84"/>
                    <a:pt x="489" y="86"/>
                    <a:pt x="488" y="86"/>
                  </a:cubicBezTo>
                  <a:lnTo>
                    <a:pt x="488" y="86"/>
                  </a:lnTo>
                  <a:cubicBezTo>
                    <a:pt x="486" y="87"/>
                    <a:pt x="484" y="86"/>
                    <a:pt x="484" y="84"/>
                  </a:cubicBezTo>
                  <a:cubicBezTo>
                    <a:pt x="483" y="83"/>
                    <a:pt x="484" y="81"/>
                    <a:pt x="486" y="80"/>
                  </a:cubicBezTo>
                  <a:close/>
                  <a:moveTo>
                    <a:pt x="498" y="77"/>
                  </a:moveTo>
                  <a:lnTo>
                    <a:pt x="498" y="77"/>
                  </a:lnTo>
                  <a:cubicBezTo>
                    <a:pt x="499" y="76"/>
                    <a:pt x="501" y="77"/>
                    <a:pt x="502" y="79"/>
                  </a:cubicBezTo>
                  <a:cubicBezTo>
                    <a:pt x="502" y="80"/>
                    <a:pt x="501" y="82"/>
                    <a:pt x="500" y="83"/>
                  </a:cubicBezTo>
                  <a:lnTo>
                    <a:pt x="500" y="83"/>
                  </a:lnTo>
                  <a:cubicBezTo>
                    <a:pt x="498" y="83"/>
                    <a:pt x="496" y="82"/>
                    <a:pt x="496" y="81"/>
                  </a:cubicBezTo>
                  <a:cubicBezTo>
                    <a:pt x="495" y="79"/>
                    <a:pt x="496" y="77"/>
                    <a:pt x="498" y="77"/>
                  </a:cubicBezTo>
                  <a:close/>
                  <a:moveTo>
                    <a:pt x="509" y="73"/>
                  </a:moveTo>
                  <a:lnTo>
                    <a:pt x="509" y="73"/>
                  </a:lnTo>
                  <a:cubicBezTo>
                    <a:pt x="511" y="72"/>
                    <a:pt x="513" y="73"/>
                    <a:pt x="513" y="75"/>
                  </a:cubicBezTo>
                  <a:cubicBezTo>
                    <a:pt x="514" y="76"/>
                    <a:pt x="513" y="78"/>
                    <a:pt x="511" y="79"/>
                  </a:cubicBezTo>
                  <a:lnTo>
                    <a:pt x="511" y="79"/>
                  </a:lnTo>
                  <a:cubicBezTo>
                    <a:pt x="510" y="79"/>
                    <a:pt x="508" y="78"/>
                    <a:pt x="508" y="77"/>
                  </a:cubicBezTo>
                  <a:cubicBezTo>
                    <a:pt x="507" y="75"/>
                    <a:pt x="508" y="73"/>
                    <a:pt x="509" y="73"/>
                  </a:cubicBezTo>
                  <a:close/>
                  <a:moveTo>
                    <a:pt x="521" y="69"/>
                  </a:moveTo>
                  <a:lnTo>
                    <a:pt x="521" y="69"/>
                  </a:lnTo>
                  <a:cubicBezTo>
                    <a:pt x="523" y="69"/>
                    <a:pt x="525" y="70"/>
                    <a:pt x="525" y="71"/>
                  </a:cubicBezTo>
                  <a:cubicBezTo>
                    <a:pt x="526" y="73"/>
                    <a:pt x="525" y="75"/>
                    <a:pt x="523" y="75"/>
                  </a:cubicBezTo>
                  <a:lnTo>
                    <a:pt x="523" y="75"/>
                  </a:lnTo>
                  <a:cubicBezTo>
                    <a:pt x="522" y="76"/>
                    <a:pt x="520" y="75"/>
                    <a:pt x="520" y="73"/>
                  </a:cubicBezTo>
                  <a:cubicBezTo>
                    <a:pt x="519" y="72"/>
                    <a:pt x="520" y="70"/>
                    <a:pt x="521" y="69"/>
                  </a:cubicBezTo>
                  <a:close/>
                  <a:moveTo>
                    <a:pt x="534" y="66"/>
                  </a:moveTo>
                  <a:lnTo>
                    <a:pt x="534" y="66"/>
                  </a:lnTo>
                  <a:cubicBezTo>
                    <a:pt x="535" y="65"/>
                    <a:pt x="537" y="66"/>
                    <a:pt x="537" y="68"/>
                  </a:cubicBezTo>
                  <a:cubicBezTo>
                    <a:pt x="538" y="70"/>
                    <a:pt x="537" y="71"/>
                    <a:pt x="535" y="72"/>
                  </a:cubicBezTo>
                  <a:lnTo>
                    <a:pt x="535" y="72"/>
                  </a:lnTo>
                  <a:cubicBezTo>
                    <a:pt x="534" y="72"/>
                    <a:pt x="532" y="71"/>
                    <a:pt x="532" y="70"/>
                  </a:cubicBezTo>
                  <a:cubicBezTo>
                    <a:pt x="531" y="68"/>
                    <a:pt x="532" y="66"/>
                    <a:pt x="534" y="66"/>
                  </a:cubicBezTo>
                  <a:close/>
                  <a:moveTo>
                    <a:pt x="546" y="62"/>
                  </a:moveTo>
                  <a:lnTo>
                    <a:pt x="546" y="62"/>
                  </a:lnTo>
                  <a:cubicBezTo>
                    <a:pt x="547" y="62"/>
                    <a:pt x="549" y="63"/>
                    <a:pt x="549" y="64"/>
                  </a:cubicBezTo>
                  <a:cubicBezTo>
                    <a:pt x="550" y="66"/>
                    <a:pt x="549" y="68"/>
                    <a:pt x="548" y="68"/>
                  </a:cubicBezTo>
                  <a:lnTo>
                    <a:pt x="548" y="68"/>
                  </a:lnTo>
                  <a:cubicBezTo>
                    <a:pt x="546" y="69"/>
                    <a:pt x="544" y="68"/>
                    <a:pt x="544" y="66"/>
                  </a:cubicBezTo>
                  <a:cubicBezTo>
                    <a:pt x="543" y="65"/>
                    <a:pt x="544" y="63"/>
                    <a:pt x="546" y="62"/>
                  </a:cubicBezTo>
                  <a:close/>
                  <a:moveTo>
                    <a:pt x="558" y="59"/>
                  </a:moveTo>
                  <a:lnTo>
                    <a:pt x="558" y="59"/>
                  </a:lnTo>
                  <a:cubicBezTo>
                    <a:pt x="559" y="59"/>
                    <a:pt x="561" y="59"/>
                    <a:pt x="562" y="61"/>
                  </a:cubicBezTo>
                  <a:cubicBezTo>
                    <a:pt x="562" y="63"/>
                    <a:pt x="561" y="64"/>
                    <a:pt x="560" y="65"/>
                  </a:cubicBezTo>
                  <a:lnTo>
                    <a:pt x="560" y="65"/>
                  </a:lnTo>
                  <a:cubicBezTo>
                    <a:pt x="558" y="66"/>
                    <a:pt x="556" y="65"/>
                    <a:pt x="556" y="63"/>
                  </a:cubicBezTo>
                  <a:cubicBezTo>
                    <a:pt x="555" y="61"/>
                    <a:pt x="556" y="60"/>
                    <a:pt x="558" y="59"/>
                  </a:cubicBezTo>
                  <a:close/>
                  <a:moveTo>
                    <a:pt x="570" y="56"/>
                  </a:moveTo>
                  <a:lnTo>
                    <a:pt x="570" y="56"/>
                  </a:lnTo>
                  <a:cubicBezTo>
                    <a:pt x="571" y="55"/>
                    <a:pt x="573" y="56"/>
                    <a:pt x="574" y="58"/>
                  </a:cubicBezTo>
                  <a:cubicBezTo>
                    <a:pt x="574" y="60"/>
                    <a:pt x="573" y="61"/>
                    <a:pt x="572" y="62"/>
                  </a:cubicBezTo>
                  <a:lnTo>
                    <a:pt x="572" y="62"/>
                  </a:lnTo>
                  <a:cubicBezTo>
                    <a:pt x="570" y="62"/>
                    <a:pt x="568" y="62"/>
                    <a:pt x="568" y="60"/>
                  </a:cubicBezTo>
                  <a:cubicBezTo>
                    <a:pt x="567" y="58"/>
                    <a:pt x="568" y="57"/>
                    <a:pt x="570" y="56"/>
                  </a:cubicBezTo>
                  <a:close/>
                  <a:moveTo>
                    <a:pt x="582" y="53"/>
                  </a:moveTo>
                  <a:lnTo>
                    <a:pt x="582" y="53"/>
                  </a:lnTo>
                  <a:cubicBezTo>
                    <a:pt x="583" y="52"/>
                    <a:pt x="585" y="53"/>
                    <a:pt x="586" y="55"/>
                  </a:cubicBezTo>
                  <a:cubicBezTo>
                    <a:pt x="586" y="57"/>
                    <a:pt x="585" y="58"/>
                    <a:pt x="584" y="59"/>
                  </a:cubicBezTo>
                  <a:lnTo>
                    <a:pt x="584" y="59"/>
                  </a:lnTo>
                  <a:cubicBezTo>
                    <a:pt x="582" y="59"/>
                    <a:pt x="580" y="59"/>
                    <a:pt x="580" y="57"/>
                  </a:cubicBezTo>
                  <a:cubicBezTo>
                    <a:pt x="579" y="55"/>
                    <a:pt x="580" y="53"/>
                    <a:pt x="582" y="53"/>
                  </a:cubicBezTo>
                  <a:close/>
                  <a:moveTo>
                    <a:pt x="594" y="50"/>
                  </a:moveTo>
                  <a:lnTo>
                    <a:pt x="594" y="50"/>
                  </a:lnTo>
                  <a:cubicBezTo>
                    <a:pt x="596" y="49"/>
                    <a:pt x="597" y="50"/>
                    <a:pt x="598" y="52"/>
                  </a:cubicBezTo>
                  <a:cubicBezTo>
                    <a:pt x="598" y="54"/>
                    <a:pt x="598" y="55"/>
                    <a:pt x="596" y="56"/>
                  </a:cubicBezTo>
                  <a:lnTo>
                    <a:pt x="596" y="56"/>
                  </a:lnTo>
                  <a:cubicBezTo>
                    <a:pt x="594" y="56"/>
                    <a:pt x="593" y="55"/>
                    <a:pt x="592" y="54"/>
                  </a:cubicBezTo>
                  <a:cubicBezTo>
                    <a:pt x="591" y="52"/>
                    <a:pt x="592" y="50"/>
                    <a:pt x="594" y="50"/>
                  </a:cubicBezTo>
                  <a:close/>
                  <a:moveTo>
                    <a:pt x="606" y="47"/>
                  </a:moveTo>
                  <a:lnTo>
                    <a:pt x="606" y="47"/>
                  </a:lnTo>
                  <a:cubicBezTo>
                    <a:pt x="608" y="46"/>
                    <a:pt x="610" y="47"/>
                    <a:pt x="610" y="49"/>
                  </a:cubicBezTo>
                  <a:cubicBezTo>
                    <a:pt x="611" y="51"/>
                    <a:pt x="610" y="52"/>
                    <a:pt x="608" y="53"/>
                  </a:cubicBezTo>
                  <a:lnTo>
                    <a:pt x="608" y="53"/>
                  </a:lnTo>
                  <a:cubicBezTo>
                    <a:pt x="606" y="53"/>
                    <a:pt x="605" y="53"/>
                    <a:pt x="604" y="51"/>
                  </a:cubicBezTo>
                  <a:cubicBezTo>
                    <a:pt x="604" y="49"/>
                    <a:pt x="604" y="48"/>
                    <a:pt x="606" y="47"/>
                  </a:cubicBezTo>
                  <a:close/>
                  <a:moveTo>
                    <a:pt x="618" y="44"/>
                  </a:moveTo>
                  <a:lnTo>
                    <a:pt x="618" y="44"/>
                  </a:lnTo>
                  <a:cubicBezTo>
                    <a:pt x="620" y="44"/>
                    <a:pt x="622" y="45"/>
                    <a:pt x="622" y="46"/>
                  </a:cubicBezTo>
                  <a:cubicBezTo>
                    <a:pt x="623" y="48"/>
                    <a:pt x="622" y="50"/>
                    <a:pt x="620" y="50"/>
                  </a:cubicBezTo>
                  <a:lnTo>
                    <a:pt x="620" y="50"/>
                  </a:lnTo>
                  <a:cubicBezTo>
                    <a:pt x="619" y="51"/>
                    <a:pt x="617" y="50"/>
                    <a:pt x="616" y="48"/>
                  </a:cubicBezTo>
                  <a:cubicBezTo>
                    <a:pt x="616" y="47"/>
                    <a:pt x="617" y="45"/>
                    <a:pt x="618" y="44"/>
                  </a:cubicBezTo>
                  <a:close/>
                  <a:moveTo>
                    <a:pt x="631" y="42"/>
                  </a:moveTo>
                  <a:lnTo>
                    <a:pt x="631" y="42"/>
                  </a:lnTo>
                  <a:cubicBezTo>
                    <a:pt x="632" y="41"/>
                    <a:pt x="634" y="42"/>
                    <a:pt x="634" y="43"/>
                  </a:cubicBezTo>
                  <a:cubicBezTo>
                    <a:pt x="635" y="45"/>
                    <a:pt x="634" y="47"/>
                    <a:pt x="632" y="47"/>
                  </a:cubicBezTo>
                  <a:lnTo>
                    <a:pt x="632" y="47"/>
                  </a:lnTo>
                  <a:cubicBezTo>
                    <a:pt x="631" y="48"/>
                    <a:pt x="629" y="47"/>
                    <a:pt x="629" y="45"/>
                  </a:cubicBezTo>
                  <a:cubicBezTo>
                    <a:pt x="628" y="44"/>
                    <a:pt x="629" y="42"/>
                    <a:pt x="631" y="42"/>
                  </a:cubicBezTo>
                  <a:close/>
                  <a:moveTo>
                    <a:pt x="643" y="39"/>
                  </a:moveTo>
                  <a:lnTo>
                    <a:pt x="643" y="39"/>
                  </a:lnTo>
                  <a:cubicBezTo>
                    <a:pt x="644" y="38"/>
                    <a:pt x="646" y="39"/>
                    <a:pt x="647" y="41"/>
                  </a:cubicBezTo>
                  <a:cubicBezTo>
                    <a:pt x="647" y="42"/>
                    <a:pt x="646" y="44"/>
                    <a:pt x="645" y="45"/>
                  </a:cubicBezTo>
                  <a:lnTo>
                    <a:pt x="645" y="45"/>
                  </a:lnTo>
                  <a:cubicBezTo>
                    <a:pt x="643" y="45"/>
                    <a:pt x="641" y="44"/>
                    <a:pt x="641" y="43"/>
                  </a:cubicBezTo>
                  <a:cubicBezTo>
                    <a:pt x="640" y="41"/>
                    <a:pt x="641" y="39"/>
                    <a:pt x="643" y="39"/>
                  </a:cubicBezTo>
                  <a:close/>
                  <a:moveTo>
                    <a:pt x="655" y="36"/>
                  </a:moveTo>
                  <a:lnTo>
                    <a:pt x="655" y="36"/>
                  </a:lnTo>
                  <a:cubicBezTo>
                    <a:pt x="657" y="36"/>
                    <a:pt x="658" y="37"/>
                    <a:pt x="659" y="38"/>
                  </a:cubicBezTo>
                  <a:cubicBezTo>
                    <a:pt x="659" y="40"/>
                    <a:pt x="659" y="42"/>
                    <a:pt x="657" y="42"/>
                  </a:cubicBezTo>
                  <a:lnTo>
                    <a:pt x="657" y="42"/>
                  </a:lnTo>
                  <a:cubicBezTo>
                    <a:pt x="655" y="43"/>
                    <a:pt x="654" y="42"/>
                    <a:pt x="653" y="40"/>
                  </a:cubicBezTo>
                  <a:cubicBezTo>
                    <a:pt x="652" y="39"/>
                    <a:pt x="653" y="37"/>
                    <a:pt x="655" y="36"/>
                  </a:cubicBezTo>
                  <a:close/>
                  <a:moveTo>
                    <a:pt x="667" y="34"/>
                  </a:moveTo>
                  <a:lnTo>
                    <a:pt x="667" y="34"/>
                  </a:lnTo>
                  <a:cubicBezTo>
                    <a:pt x="669" y="33"/>
                    <a:pt x="671" y="34"/>
                    <a:pt x="671" y="36"/>
                  </a:cubicBezTo>
                  <a:cubicBezTo>
                    <a:pt x="672" y="38"/>
                    <a:pt x="671" y="39"/>
                    <a:pt x="669" y="40"/>
                  </a:cubicBezTo>
                  <a:lnTo>
                    <a:pt x="669" y="40"/>
                  </a:lnTo>
                  <a:cubicBezTo>
                    <a:pt x="668" y="40"/>
                    <a:pt x="666" y="40"/>
                    <a:pt x="665" y="38"/>
                  </a:cubicBezTo>
                  <a:cubicBezTo>
                    <a:pt x="665" y="36"/>
                    <a:pt x="666" y="34"/>
                    <a:pt x="667" y="34"/>
                  </a:cubicBezTo>
                  <a:close/>
                  <a:moveTo>
                    <a:pt x="680" y="32"/>
                  </a:moveTo>
                  <a:lnTo>
                    <a:pt x="680" y="32"/>
                  </a:lnTo>
                  <a:cubicBezTo>
                    <a:pt x="681" y="31"/>
                    <a:pt x="683" y="32"/>
                    <a:pt x="683" y="34"/>
                  </a:cubicBezTo>
                  <a:cubicBezTo>
                    <a:pt x="684" y="35"/>
                    <a:pt x="683" y="37"/>
                    <a:pt x="682" y="37"/>
                  </a:cubicBezTo>
                  <a:lnTo>
                    <a:pt x="682" y="37"/>
                  </a:lnTo>
                  <a:cubicBezTo>
                    <a:pt x="680" y="38"/>
                    <a:pt x="678" y="37"/>
                    <a:pt x="678" y="36"/>
                  </a:cubicBezTo>
                  <a:cubicBezTo>
                    <a:pt x="677" y="34"/>
                    <a:pt x="678" y="32"/>
                    <a:pt x="680" y="32"/>
                  </a:cubicBezTo>
                  <a:close/>
                  <a:moveTo>
                    <a:pt x="692" y="29"/>
                  </a:moveTo>
                  <a:lnTo>
                    <a:pt x="692" y="29"/>
                  </a:lnTo>
                  <a:cubicBezTo>
                    <a:pt x="693" y="29"/>
                    <a:pt x="695" y="30"/>
                    <a:pt x="696" y="31"/>
                  </a:cubicBezTo>
                  <a:cubicBezTo>
                    <a:pt x="696" y="33"/>
                    <a:pt x="695" y="35"/>
                    <a:pt x="694" y="35"/>
                  </a:cubicBezTo>
                  <a:lnTo>
                    <a:pt x="694" y="35"/>
                  </a:lnTo>
                  <a:cubicBezTo>
                    <a:pt x="692" y="36"/>
                    <a:pt x="690" y="35"/>
                    <a:pt x="690" y="33"/>
                  </a:cubicBezTo>
                  <a:cubicBezTo>
                    <a:pt x="689" y="32"/>
                    <a:pt x="690" y="30"/>
                    <a:pt x="692" y="29"/>
                  </a:cubicBezTo>
                  <a:close/>
                  <a:moveTo>
                    <a:pt x="704" y="27"/>
                  </a:moveTo>
                  <a:lnTo>
                    <a:pt x="704" y="27"/>
                  </a:lnTo>
                  <a:cubicBezTo>
                    <a:pt x="706" y="27"/>
                    <a:pt x="708" y="27"/>
                    <a:pt x="708" y="29"/>
                  </a:cubicBezTo>
                  <a:cubicBezTo>
                    <a:pt x="709" y="31"/>
                    <a:pt x="708" y="32"/>
                    <a:pt x="706" y="33"/>
                  </a:cubicBezTo>
                  <a:lnTo>
                    <a:pt x="706" y="33"/>
                  </a:lnTo>
                  <a:cubicBezTo>
                    <a:pt x="704" y="34"/>
                    <a:pt x="703" y="33"/>
                    <a:pt x="702" y="31"/>
                  </a:cubicBezTo>
                  <a:cubicBezTo>
                    <a:pt x="702" y="29"/>
                    <a:pt x="703" y="28"/>
                    <a:pt x="704" y="27"/>
                  </a:cubicBezTo>
                  <a:close/>
                  <a:moveTo>
                    <a:pt x="716" y="25"/>
                  </a:moveTo>
                  <a:lnTo>
                    <a:pt x="716" y="25"/>
                  </a:lnTo>
                  <a:cubicBezTo>
                    <a:pt x="718" y="25"/>
                    <a:pt x="720" y="25"/>
                    <a:pt x="720" y="27"/>
                  </a:cubicBezTo>
                  <a:cubicBezTo>
                    <a:pt x="721" y="29"/>
                    <a:pt x="720" y="30"/>
                    <a:pt x="718" y="31"/>
                  </a:cubicBezTo>
                  <a:lnTo>
                    <a:pt x="718" y="31"/>
                  </a:lnTo>
                  <a:cubicBezTo>
                    <a:pt x="717" y="32"/>
                    <a:pt x="715" y="31"/>
                    <a:pt x="715" y="29"/>
                  </a:cubicBezTo>
                  <a:cubicBezTo>
                    <a:pt x="714" y="27"/>
                    <a:pt x="715" y="26"/>
                    <a:pt x="716" y="25"/>
                  </a:cubicBezTo>
                  <a:close/>
                  <a:moveTo>
                    <a:pt x="729" y="23"/>
                  </a:moveTo>
                  <a:lnTo>
                    <a:pt x="729" y="23"/>
                  </a:lnTo>
                  <a:cubicBezTo>
                    <a:pt x="730" y="23"/>
                    <a:pt x="732" y="23"/>
                    <a:pt x="733" y="25"/>
                  </a:cubicBezTo>
                  <a:cubicBezTo>
                    <a:pt x="733" y="27"/>
                    <a:pt x="732" y="28"/>
                    <a:pt x="731" y="29"/>
                  </a:cubicBezTo>
                  <a:lnTo>
                    <a:pt x="731" y="29"/>
                  </a:lnTo>
                  <a:cubicBezTo>
                    <a:pt x="729" y="30"/>
                    <a:pt x="727" y="29"/>
                    <a:pt x="727" y="27"/>
                  </a:cubicBezTo>
                  <a:cubicBezTo>
                    <a:pt x="726" y="25"/>
                    <a:pt x="727" y="24"/>
                    <a:pt x="729" y="23"/>
                  </a:cubicBezTo>
                  <a:close/>
                  <a:moveTo>
                    <a:pt x="741" y="21"/>
                  </a:moveTo>
                  <a:lnTo>
                    <a:pt x="741" y="21"/>
                  </a:lnTo>
                  <a:cubicBezTo>
                    <a:pt x="743" y="21"/>
                    <a:pt x="745" y="21"/>
                    <a:pt x="745" y="23"/>
                  </a:cubicBezTo>
                  <a:cubicBezTo>
                    <a:pt x="746" y="25"/>
                    <a:pt x="745" y="26"/>
                    <a:pt x="743" y="27"/>
                  </a:cubicBezTo>
                  <a:lnTo>
                    <a:pt x="743" y="27"/>
                  </a:lnTo>
                  <a:cubicBezTo>
                    <a:pt x="742" y="28"/>
                    <a:pt x="740" y="27"/>
                    <a:pt x="739" y="25"/>
                  </a:cubicBezTo>
                  <a:cubicBezTo>
                    <a:pt x="739" y="23"/>
                    <a:pt x="740" y="22"/>
                    <a:pt x="741" y="21"/>
                  </a:cubicBezTo>
                  <a:close/>
                  <a:moveTo>
                    <a:pt x="754" y="19"/>
                  </a:moveTo>
                  <a:lnTo>
                    <a:pt x="754" y="19"/>
                  </a:lnTo>
                  <a:cubicBezTo>
                    <a:pt x="755" y="19"/>
                    <a:pt x="757" y="20"/>
                    <a:pt x="758" y="21"/>
                  </a:cubicBezTo>
                  <a:cubicBezTo>
                    <a:pt x="758" y="23"/>
                    <a:pt x="757" y="25"/>
                    <a:pt x="756" y="25"/>
                  </a:cubicBezTo>
                  <a:lnTo>
                    <a:pt x="756" y="25"/>
                  </a:lnTo>
                  <a:cubicBezTo>
                    <a:pt x="754" y="26"/>
                    <a:pt x="752" y="25"/>
                    <a:pt x="752" y="23"/>
                  </a:cubicBezTo>
                  <a:cubicBezTo>
                    <a:pt x="751" y="22"/>
                    <a:pt x="752" y="20"/>
                    <a:pt x="754" y="19"/>
                  </a:cubicBezTo>
                  <a:close/>
                  <a:moveTo>
                    <a:pt x="766" y="18"/>
                  </a:moveTo>
                  <a:lnTo>
                    <a:pt x="766" y="18"/>
                  </a:lnTo>
                  <a:cubicBezTo>
                    <a:pt x="768" y="17"/>
                    <a:pt x="769" y="18"/>
                    <a:pt x="770" y="20"/>
                  </a:cubicBezTo>
                  <a:cubicBezTo>
                    <a:pt x="770" y="21"/>
                    <a:pt x="770" y="23"/>
                    <a:pt x="768" y="24"/>
                  </a:cubicBezTo>
                  <a:lnTo>
                    <a:pt x="768" y="24"/>
                  </a:lnTo>
                  <a:cubicBezTo>
                    <a:pt x="766" y="24"/>
                    <a:pt x="765" y="23"/>
                    <a:pt x="764" y="22"/>
                  </a:cubicBezTo>
                  <a:cubicBezTo>
                    <a:pt x="763" y="20"/>
                    <a:pt x="764" y="18"/>
                    <a:pt x="766" y="18"/>
                  </a:cubicBezTo>
                  <a:close/>
                  <a:moveTo>
                    <a:pt x="778" y="16"/>
                  </a:moveTo>
                  <a:lnTo>
                    <a:pt x="778" y="16"/>
                  </a:lnTo>
                  <a:cubicBezTo>
                    <a:pt x="780" y="15"/>
                    <a:pt x="782" y="16"/>
                    <a:pt x="782" y="18"/>
                  </a:cubicBezTo>
                  <a:cubicBezTo>
                    <a:pt x="783" y="20"/>
                    <a:pt x="782" y="21"/>
                    <a:pt x="780" y="22"/>
                  </a:cubicBezTo>
                  <a:lnTo>
                    <a:pt x="780" y="22"/>
                  </a:lnTo>
                  <a:cubicBezTo>
                    <a:pt x="779" y="22"/>
                    <a:pt x="777" y="22"/>
                    <a:pt x="776" y="20"/>
                  </a:cubicBezTo>
                  <a:cubicBezTo>
                    <a:pt x="776" y="18"/>
                    <a:pt x="777" y="17"/>
                    <a:pt x="778" y="16"/>
                  </a:cubicBezTo>
                  <a:close/>
                  <a:moveTo>
                    <a:pt x="791" y="14"/>
                  </a:moveTo>
                  <a:lnTo>
                    <a:pt x="791" y="14"/>
                  </a:lnTo>
                  <a:cubicBezTo>
                    <a:pt x="792" y="14"/>
                    <a:pt x="794" y="15"/>
                    <a:pt x="795" y="16"/>
                  </a:cubicBezTo>
                  <a:cubicBezTo>
                    <a:pt x="795" y="18"/>
                    <a:pt x="794" y="20"/>
                    <a:pt x="793" y="20"/>
                  </a:cubicBezTo>
                  <a:lnTo>
                    <a:pt x="793" y="20"/>
                  </a:lnTo>
                  <a:cubicBezTo>
                    <a:pt x="791" y="21"/>
                    <a:pt x="789" y="20"/>
                    <a:pt x="789" y="18"/>
                  </a:cubicBezTo>
                  <a:cubicBezTo>
                    <a:pt x="788" y="17"/>
                    <a:pt x="789" y="15"/>
                    <a:pt x="791" y="14"/>
                  </a:cubicBezTo>
                  <a:close/>
                  <a:moveTo>
                    <a:pt x="803" y="13"/>
                  </a:moveTo>
                  <a:lnTo>
                    <a:pt x="803" y="13"/>
                  </a:lnTo>
                  <a:cubicBezTo>
                    <a:pt x="805" y="12"/>
                    <a:pt x="807" y="13"/>
                    <a:pt x="807" y="15"/>
                  </a:cubicBezTo>
                  <a:cubicBezTo>
                    <a:pt x="808" y="17"/>
                    <a:pt x="807" y="18"/>
                    <a:pt x="805" y="19"/>
                  </a:cubicBezTo>
                  <a:lnTo>
                    <a:pt x="805" y="19"/>
                  </a:lnTo>
                  <a:cubicBezTo>
                    <a:pt x="804" y="19"/>
                    <a:pt x="802" y="19"/>
                    <a:pt x="801" y="17"/>
                  </a:cubicBezTo>
                  <a:cubicBezTo>
                    <a:pt x="801" y="15"/>
                    <a:pt x="802" y="13"/>
                    <a:pt x="803" y="13"/>
                  </a:cubicBezTo>
                  <a:close/>
                  <a:moveTo>
                    <a:pt x="816" y="12"/>
                  </a:moveTo>
                  <a:lnTo>
                    <a:pt x="816" y="12"/>
                  </a:lnTo>
                  <a:cubicBezTo>
                    <a:pt x="817" y="11"/>
                    <a:pt x="819" y="12"/>
                    <a:pt x="820" y="14"/>
                  </a:cubicBezTo>
                  <a:cubicBezTo>
                    <a:pt x="820" y="15"/>
                    <a:pt x="819" y="17"/>
                    <a:pt x="818" y="18"/>
                  </a:cubicBezTo>
                  <a:lnTo>
                    <a:pt x="818" y="18"/>
                  </a:lnTo>
                  <a:cubicBezTo>
                    <a:pt x="816" y="18"/>
                    <a:pt x="814" y="17"/>
                    <a:pt x="814" y="16"/>
                  </a:cubicBezTo>
                  <a:cubicBezTo>
                    <a:pt x="813" y="14"/>
                    <a:pt x="814" y="12"/>
                    <a:pt x="816" y="12"/>
                  </a:cubicBezTo>
                  <a:close/>
                  <a:moveTo>
                    <a:pt x="828" y="10"/>
                  </a:moveTo>
                  <a:lnTo>
                    <a:pt x="828" y="10"/>
                  </a:lnTo>
                  <a:cubicBezTo>
                    <a:pt x="830" y="10"/>
                    <a:pt x="831" y="11"/>
                    <a:pt x="832" y="12"/>
                  </a:cubicBezTo>
                  <a:cubicBezTo>
                    <a:pt x="833" y="14"/>
                    <a:pt x="832" y="16"/>
                    <a:pt x="830" y="16"/>
                  </a:cubicBezTo>
                  <a:lnTo>
                    <a:pt x="830" y="16"/>
                  </a:lnTo>
                  <a:cubicBezTo>
                    <a:pt x="828" y="17"/>
                    <a:pt x="827" y="16"/>
                    <a:pt x="826" y="14"/>
                  </a:cubicBezTo>
                  <a:cubicBezTo>
                    <a:pt x="826" y="13"/>
                    <a:pt x="826" y="11"/>
                    <a:pt x="828" y="10"/>
                  </a:cubicBezTo>
                  <a:close/>
                  <a:moveTo>
                    <a:pt x="840" y="9"/>
                  </a:moveTo>
                  <a:lnTo>
                    <a:pt x="840" y="9"/>
                  </a:lnTo>
                  <a:cubicBezTo>
                    <a:pt x="842" y="8"/>
                    <a:pt x="844" y="9"/>
                    <a:pt x="844" y="11"/>
                  </a:cubicBezTo>
                  <a:cubicBezTo>
                    <a:pt x="845" y="13"/>
                    <a:pt x="844" y="14"/>
                    <a:pt x="842" y="15"/>
                  </a:cubicBezTo>
                  <a:lnTo>
                    <a:pt x="842" y="15"/>
                  </a:lnTo>
                  <a:cubicBezTo>
                    <a:pt x="841" y="15"/>
                    <a:pt x="839" y="15"/>
                    <a:pt x="839" y="13"/>
                  </a:cubicBezTo>
                  <a:cubicBezTo>
                    <a:pt x="838" y="11"/>
                    <a:pt x="839" y="9"/>
                    <a:pt x="840" y="9"/>
                  </a:cubicBezTo>
                  <a:close/>
                  <a:moveTo>
                    <a:pt x="853" y="8"/>
                  </a:moveTo>
                  <a:lnTo>
                    <a:pt x="853" y="8"/>
                  </a:lnTo>
                  <a:cubicBezTo>
                    <a:pt x="855" y="7"/>
                    <a:pt x="856" y="8"/>
                    <a:pt x="857" y="10"/>
                  </a:cubicBezTo>
                  <a:cubicBezTo>
                    <a:pt x="857" y="11"/>
                    <a:pt x="857" y="13"/>
                    <a:pt x="855" y="14"/>
                  </a:cubicBezTo>
                  <a:lnTo>
                    <a:pt x="855" y="14"/>
                  </a:lnTo>
                  <a:cubicBezTo>
                    <a:pt x="853" y="14"/>
                    <a:pt x="852" y="13"/>
                    <a:pt x="851" y="12"/>
                  </a:cubicBezTo>
                  <a:cubicBezTo>
                    <a:pt x="850" y="10"/>
                    <a:pt x="851" y="8"/>
                    <a:pt x="853" y="8"/>
                  </a:cubicBezTo>
                  <a:close/>
                  <a:moveTo>
                    <a:pt x="865" y="7"/>
                  </a:moveTo>
                  <a:lnTo>
                    <a:pt x="865" y="7"/>
                  </a:lnTo>
                  <a:cubicBezTo>
                    <a:pt x="867" y="6"/>
                    <a:pt x="869" y="7"/>
                    <a:pt x="869" y="9"/>
                  </a:cubicBezTo>
                  <a:cubicBezTo>
                    <a:pt x="870" y="10"/>
                    <a:pt x="869" y="12"/>
                    <a:pt x="867" y="13"/>
                  </a:cubicBezTo>
                  <a:lnTo>
                    <a:pt x="867" y="13"/>
                  </a:lnTo>
                  <a:cubicBezTo>
                    <a:pt x="866" y="13"/>
                    <a:pt x="864" y="12"/>
                    <a:pt x="863" y="11"/>
                  </a:cubicBezTo>
                  <a:cubicBezTo>
                    <a:pt x="863" y="9"/>
                    <a:pt x="864" y="7"/>
                    <a:pt x="865" y="7"/>
                  </a:cubicBezTo>
                  <a:close/>
                  <a:moveTo>
                    <a:pt x="878" y="6"/>
                  </a:moveTo>
                  <a:lnTo>
                    <a:pt x="878" y="6"/>
                  </a:lnTo>
                  <a:cubicBezTo>
                    <a:pt x="880" y="5"/>
                    <a:pt x="881" y="6"/>
                    <a:pt x="882" y="8"/>
                  </a:cubicBezTo>
                  <a:cubicBezTo>
                    <a:pt x="882" y="9"/>
                    <a:pt x="881" y="11"/>
                    <a:pt x="880" y="12"/>
                  </a:cubicBezTo>
                  <a:lnTo>
                    <a:pt x="880" y="12"/>
                  </a:lnTo>
                  <a:cubicBezTo>
                    <a:pt x="878" y="12"/>
                    <a:pt x="876" y="11"/>
                    <a:pt x="876" y="10"/>
                  </a:cubicBezTo>
                  <a:cubicBezTo>
                    <a:pt x="875" y="8"/>
                    <a:pt x="876" y="6"/>
                    <a:pt x="878" y="6"/>
                  </a:cubicBezTo>
                  <a:close/>
                  <a:moveTo>
                    <a:pt x="890" y="5"/>
                  </a:moveTo>
                  <a:lnTo>
                    <a:pt x="890" y="5"/>
                  </a:lnTo>
                  <a:cubicBezTo>
                    <a:pt x="892" y="4"/>
                    <a:pt x="894" y="5"/>
                    <a:pt x="894" y="7"/>
                  </a:cubicBezTo>
                  <a:cubicBezTo>
                    <a:pt x="895" y="8"/>
                    <a:pt x="894" y="10"/>
                    <a:pt x="892" y="11"/>
                  </a:cubicBezTo>
                  <a:lnTo>
                    <a:pt x="892" y="11"/>
                  </a:lnTo>
                  <a:cubicBezTo>
                    <a:pt x="891" y="11"/>
                    <a:pt x="889" y="10"/>
                    <a:pt x="888" y="9"/>
                  </a:cubicBezTo>
                  <a:cubicBezTo>
                    <a:pt x="888" y="7"/>
                    <a:pt x="889" y="5"/>
                    <a:pt x="890" y="5"/>
                  </a:cubicBezTo>
                  <a:close/>
                  <a:moveTo>
                    <a:pt x="903" y="4"/>
                  </a:moveTo>
                  <a:lnTo>
                    <a:pt x="903" y="4"/>
                  </a:lnTo>
                  <a:cubicBezTo>
                    <a:pt x="904" y="3"/>
                    <a:pt x="906" y="4"/>
                    <a:pt x="907" y="6"/>
                  </a:cubicBezTo>
                  <a:cubicBezTo>
                    <a:pt x="907" y="8"/>
                    <a:pt x="906" y="9"/>
                    <a:pt x="905" y="10"/>
                  </a:cubicBezTo>
                  <a:lnTo>
                    <a:pt x="905" y="10"/>
                  </a:lnTo>
                  <a:cubicBezTo>
                    <a:pt x="903" y="10"/>
                    <a:pt x="901" y="10"/>
                    <a:pt x="901" y="8"/>
                  </a:cubicBezTo>
                  <a:cubicBezTo>
                    <a:pt x="900" y="6"/>
                    <a:pt x="901" y="5"/>
                    <a:pt x="903" y="4"/>
                  </a:cubicBezTo>
                  <a:close/>
                  <a:moveTo>
                    <a:pt x="915" y="3"/>
                  </a:moveTo>
                  <a:lnTo>
                    <a:pt x="915" y="3"/>
                  </a:lnTo>
                  <a:cubicBezTo>
                    <a:pt x="917" y="3"/>
                    <a:pt x="919" y="4"/>
                    <a:pt x="919" y="5"/>
                  </a:cubicBezTo>
                  <a:cubicBezTo>
                    <a:pt x="920" y="7"/>
                    <a:pt x="919" y="9"/>
                    <a:pt x="917" y="9"/>
                  </a:cubicBezTo>
                  <a:lnTo>
                    <a:pt x="917" y="9"/>
                  </a:lnTo>
                  <a:cubicBezTo>
                    <a:pt x="916" y="10"/>
                    <a:pt x="914" y="9"/>
                    <a:pt x="913" y="7"/>
                  </a:cubicBezTo>
                  <a:cubicBezTo>
                    <a:pt x="913" y="6"/>
                    <a:pt x="914" y="4"/>
                    <a:pt x="915" y="3"/>
                  </a:cubicBezTo>
                  <a:close/>
                  <a:moveTo>
                    <a:pt x="928" y="3"/>
                  </a:moveTo>
                  <a:lnTo>
                    <a:pt x="928" y="3"/>
                  </a:lnTo>
                  <a:cubicBezTo>
                    <a:pt x="929" y="2"/>
                    <a:pt x="931" y="3"/>
                    <a:pt x="932" y="5"/>
                  </a:cubicBezTo>
                  <a:cubicBezTo>
                    <a:pt x="932" y="6"/>
                    <a:pt x="931" y="8"/>
                    <a:pt x="930" y="9"/>
                  </a:cubicBezTo>
                  <a:lnTo>
                    <a:pt x="930" y="9"/>
                  </a:lnTo>
                  <a:cubicBezTo>
                    <a:pt x="928" y="9"/>
                    <a:pt x="926" y="8"/>
                    <a:pt x="926" y="7"/>
                  </a:cubicBezTo>
                  <a:cubicBezTo>
                    <a:pt x="925" y="5"/>
                    <a:pt x="926" y="3"/>
                    <a:pt x="928" y="3"/>
                  </a:cubicBezTo>
                  <a:close/>
                  <a:moveTo>
                    <a:pt x="940" y="2"/>
                  </a:moveTo>
                  <a:lnTo>
                    <a:pt x="940" y="2"/>
                  </a:lnTo>
                  <a:cubicBezTo>
                    <a:pt x="942" y="1"/>
                    <a:pt x="944" y="2"/>
                    <a:pt x="944" y="4"/>
                  </a:cubicBezTo>
                  <a:cubicBezTo>
                    <a:pt x="945" y="6"/>
                    <a:pt x="944" y="7"/>
                    <a:pt x="942" y="8"/>
                  </a:cubicBezTo>
                  <a:lnTo>
                    <a:pt x="942" y="8"/>
                  </a:lnTo>
                  <a:cubicBezTo>
                    <a:pt x="941" y="9"/>
                    <a:pt x="939" y="8"/>
                    <a:pt x="938" y="6"/>
                  </a:cubicBezTo>
                  <a:cubicBezTo>
                    <a:pt x="938" y="4"/>
                    <a:pt x="939" y="3"/>
                    <a:pt x="940" y="2"/>
                  </a:cubicBezTo>
                  <a:close/>
                  <a:moveTo>
                    <a:pt x="953" y="2"/>
                  </a:moveTo>
                  <a:lnTo>
                    <a:pt x="953" y="2"/>
                  </a:lnTo>
                  <a:cubicBezTo>
                    <a:pt x="954" y="1"/>
                    <a:pt x="956" y="2"/>
                    <a:pt x="957" y="3"/>
                  </a:cubicBezTo>
                  <a:cubicBezTo>
                    <a:pt x="957" y="5"/>
                    <a:pt x="956" y="7"/>
                    <a:pt x="955" y="7"/>
                  </a:cubicBezTo>
                  <a:lnTo>
                    <a:pt x="955" y="7"/>
                  </a:lnTo>
                  <a:cubicBezTo>
                    <a:pt x="953" y="8"/>
                    <a:pt x="951" y="7"/>
                    <a:pt x="951" y="5"/>
                  </a:cubicBezTo>
                  <a:cubicBezTo>
                    <a:pt x="950" y="4"/>
                    <a:pt x="951" y="2"/>
                    <a:pt x="953" y="2"/>
                  </a:cubicBezTo>
                  <a:close/>
                  <a:moveTo>
                    <a:pt x="965" y="1"/>
                  </a:moveTo>
                  <a:lnTo>
                    <a:pt x="965" y="1"/>
                  </a:lnTo>
                  <a:cubicBezTo>
                    <a:pt x="967" y="1"/>
                    <a:pt x="969" y="2"/>
                    <a:pt x="969" y="3"/>
                  </a:cubicBezTo>
                  <a:cubicBezTo>
                    <a:pt x="970" y="5"/>
                    <a:pt x="969" y="7"/>
                    <a:pt x="967" y="7"/>
                  </a:cubicBezTo>
                  <a:lnTo>
                    <a:pt x="967" y="7"/>
                  </a:lnTo>
                  <a:cubicBezTo>
                    <a:pt x="966" y="8"/>
                    <a:pt x="964" y="7"/>
                    <a:pt x="963" y="5"/>
                  </a:cubicBezTo>
                  <a:cubicBezTo>
                    <a:pt x="963" y="3"/>
                    <a:pt x="964" y="2"/>
                    <a:pt x="965" y="1"/>
                  </a:cubicBezTo>
                  <a:close/>
                  <a:moveTo>
                    <a:pt x="978" y="1"/>
                  </a:moveTo>
                  <a:lnTo>
                    <a:pt x="978" y="1"/>
                  </a:lnTo>
                  <a:cubicBezTo>
                    <a:pt x="979" y="0"/>
                    <a:pt x="981" y="1"/>
                    <a:pt x="982" y="3"/>
                  </a:cubicBezTo>
                  <a:cubicBezTo>
                    <a:pt x="982" y="4"/>
                    <a:pt x="981" y="6"/>
                    <a:pt x="980" y="7"/>
                  </a:cubicBezTo>
                  <a:lnTo>
                    <a:pt x="980" y="7"/>
                  </a:lnTo>
                  <a:cubicBezTo>
                    <a:pt x="978" y="7"/>
                    <a:pt x="976" y="6"/>
                    <a:pt x="976" y="5"/>
                  </a:cubicBezTo>
                  <a:cubicBezTo>
                    <a:pt x="975" y="3"/>
                    <a:pt x="976" y="1"/>
                    <a:pt x="978" y="1"/>
                  </a:cubicBezTo>
                  <a:close/>
                  <a:moveTo>
                    <a:pt x="990" y="0"/>
                  </a:moveTo>
                  <a:lnTo>
                    <a:pt x="990" y="0"/>
                  </a:lnTo>
                  <a:cubicBezTo>
                    <a:pt x="992" y="0"/>
                    <a:pt x="994" y="1"/>
                    <a:pt x="994" y="2"/>
                  </a:cubicBezTo>
                  <a:cubicBezTo>
                    <a:pt x="995" y="4"/>
                    <a:pt x="994" y="6"/>
                    <a:pt x="992" y="6"/>
                  </a:cubicBezTo>
                  <a:lnTo>
                    <a:pt x="992" y="6"/>
                  </a:lnTo>
                  <a:cubicBezTo>
                    <a:pt x="991" y="7"/>
                    <a:pt x="989" y="6"/>
                    <a:pt x="988" y="4"/>
                  </a:cubicBezTo>
                  <a:cubicBezTo>
                    <a:pt x="988" y="3"/>
                    <a:pt x="989" y="1"/>
                    <a:pt x="990" y="0"/>
                  </a:cubicBezTo>
                  <a:close/>
                  <a:moveTo>
                    <a:pt x="1004" y="0"/>
                  </a:moveTo>
                  <a:lnTo>
                    <a:pt x="1004" y="0"/>
                  </a:lnTo>
                  <a:cubicBezTo>
                    <a:pt x="1006" y="0"/>
                    <a:pt x="1007" y="1"/>
                    <a:pt x="1007" y="3"/>
                  </a:cubicBezTo>
                  <a:cubicBezTo>
                    <a:pt x="1007" y="5"/>
                    <a:pt x="1006" y="6"/>
                    <a:pt x="1004" y="6"/>
                  </a:cubicBezTo>
                  <a:lnTo>
                    <a:pt x="1004" y="6"/>
                  </a:lnTo>
                  <a:cubicBezTo>
                    <a:pt x="1002" y="6"/>
                    <a:pt x="1001" y="5"/>
                    <a:pt x="1001" y="3"/>
                  </a:cubicBezTo>
                  <a:cubicBezTo>
                    <a:pt x="1001" y="1"/>
                    <a:pt x="1002" y="0"/>
                    <a:pt x="1004" y="0"/>
                  </a:cubicBezTo>
                  <a:close/>
                  <a:moveTo>
                    <a:pt x="1016" y="0"/>
                  </a:moveTo>
                  <a:lnTo>
                    <a:pt x="1016" y="0"/>
                  </a:lnTo>
                  <a:cubicBezTo>
                    <a:pt x="1018" y="0"/>
                    <a:pt x="1019" y="1"/>
                    <a:pt x="1019" y="3"/>
                  </a:cubicBezTo>
                  <a:cubicBezTo>
                    <a:pt x="1019" y="5"/>
                    <a:pt x="1018" y="6"/>
                    <a:pt x="1016" y="6"/>
                  </a:cubicBezTo>
                  <a:lnTo>
                    <a:pt x="1016" y="6"/>
                  </a:lnTo>
                  <a:cubicBezTo>
                    <a:pt x="1015" y="6"/>
                    <a:pt x="1013" y="5"/>
                    <a:pt x="1013" y="3"/>
                  </a:cubicBezTo>
                  <a:cubicBezTo>
                    <a:pt x="1013" y="1"/>
                    <a:pt x="1015" y="0"/>
                    <a:pt x="1016" y="0"/>
                  </a:cubicBezTo>
                  <a:close/>
                  <a:moveTo>
                    <a:pt x="1029" y="0"/>
                  </a:moveTo>
                  <a:lnTo>
                    <a:pt x="1029" y="0"/>
                  </a:lnTo>
                  <a:cubicBezTo>
                    <a:pt x="1031" y="0"/>
                    <a:pt x="1032" y="1"/>
                    <a:pt x="1032" y="3"/>
                  </a:cubicBezTo>
                  <a:cubicBezTo>
                    <a:pt x="1032" y="5"/>
                    <a:pt x="1031" y="6"/>
                    <a:pt x="1029" y="6"/>
                  </a:cubicBezTo>
                  <a:lnTo>
                    <a:pt x="1029" y="6"/>
                  </a:lnTo>
                  <a:cubicBezTo>
                    <a:pt x="1027" y="6"/>
                    <a:pt x="1026" y="5"/>
                    <a:pt x="1026" y="3"/>
                  </a:cubicBezTo>
                  <a:cubicBezTo>
                    <a:pt x="1026" y="1"/>
                    <a:pt x="1027" y="0"/>
                    <a:pt x="1029" y="0"/>
                  </a:cubicBezTo>
                  <a:close/>
                  <a:moveTo>
                    <a:pt x="1041" y="0"/>
                  </a:moveTo>
                  <a:lnTo>
                    <a:pt x="1041" y="0"/>
                  </a:lnTo>
                  <a:cubicBezTo>
                    <a:pt x="1043" y="0"/>
                    <a:pt x="1044" y="1"/>
                    <a:pt x="1044" y="3"/>
                  </a:cubicBezTo>
                  <a:cubicBezTo>
                    <a:pt x="1044" y="5"/>
                    <a:pt x="1043" y="6"/>
                    <a:pt x="1041" y="6"/>
                  </a:cubicBezTo>
                  <a:lnTo>
                    <a:pt x="1041" y="6"/>
                  </a:lnTo>
                  <a:cubicBezTo>
                    <a:pt x="1040" y="6"/>
                    <a:pt x="1038" y="5"/>
                    <a:pt x="1038" y="3"/>
                  </a:cubicBezTo>
                  <a:cubicBezTo>
                    <a:pt x="1038" y="1"/>
                    <a:pt x="1040" y="0"/>
                    <a:pt x="1041" y="0"/>
                  </a:cubicBezTo>
                  <a:close/>
                  <a:moveTo>
                    <a:pt x="1054" y="0"/>
                  </a:moveTo>
                  <a:lnTo>
                    <a:pt x="1054" y="0"/>
                  </a:lnTo>
                  <a:cubicBezTo>
                    <a:pt x="1056" y="0"/>
                    <a:pt x="1057" y="1"/>
                    <a:pt x="1057" y="3"/>
                  </a:cubicBezTo>
                  <a:cubicBezTo>
                    <a:pt x="1057" y="5"/>
                    <a:pt x="1056" y="6"/>
                    <a:pt x="1054" y="6"/>
                  </a:cubicBezTo>
                  <a:lnTo>
                    <a:pt x="1054" y="6"/>
                  </a:lnTo>
                  <a:cubicBezTo>
                    <a:pt x="1052" y="6"/>
                    <a:pt x="1051" y="5"/>
                    <a:pt x="1051" y="3"/>
                  </a:cubicBezTo>
                  <a:cubicBezTo>
                    <a:pt x="1051" y="1"/>
                    <a:pt x="1052" y="0"/>
                    <a:pt x="1054" y="0"/>
                  </a:cubicBezTo>
                  <a:close/>
                  <a:moveTo>
                    <a:pt x="1066" y="0"/>
                  </a:moveTo>
                  <a:lnTo>
                    <a:pt x="1066" y="0"/>
                  </a:lnTo>
                  <a:cubicBezTo>
                    <a:pt x="1068" y="0"/>
                    <a:pt x="1069" y="2"/>
                    <a:pt x="1069" y="3"/>
                  </a:cubicBezTo>
                  <a:cubicBezTo>
                    <a:pt x="1069" y="5"/>
                    <a:pt x="1068" y="7"/>
                    <a:pt x="1066" y="7"/>
                  </a:cubicBezTo>
                  <a:lnTo>
                    <a:pt x="1066" y="7"/>
                  </a:lnTo>
                  <a:cubicBezTo>
                    <a:pt x="1065" y="7"/>
                    <a:pt x="1063" y="5"/>
                    <a:pt x="1063" y="3"/>
                  </a:cubicBezTo>
                  <a:cubicBezTo>
                    <a:pt x="1063" y="2"/>
                    <a:pt x="1065" y="0"/>
                    <a:pt x="1066" y="0"/>
                  </a:cubicBezTo>
                  <a:close/>
                  <a:moveTo>
                    <a:pt x="1079" y="1"/>
                  </a:moveTo>
                  <a:lnTo>
                    <a:pt x="1079" y="1"/>
                  </a:lnTo>
                  <a:cubicBezTo>
                    <a:pt x="1081" y="1"/>
                    <a:pt x="1082" y="2"/>
                    <a:pt x="1082" y="4"/>
                  </a:cubicBezTo>
                  <a:cubicBezTo>
                    <a:pt x="1082" y="5"/>
                    <a:pt x="1081" y="7"/>
                    <a:pt x="1079" y="7"/>
                  </a:cubicBezTo>
                  <a:lnTo>
                    <a:pt x="1079" y="7"/>
                  </a:lnTo>
                  <a:cubicBezTo>
                    <a:pt x="1077" y="7"/>
                    <a:pt x="1076" y="5"/>
                    <a:pt x="1076" y="4"/>
                  </a:cubicBezTo>
                  <a:cubicBezTo>
                    <a:pt x="1076" y="2"/>
                    <a:pt x="1077" y="1"/>
                    <a:pt x="1079" y="1"/>
                  </a:cubicBezTo>
                  <a:close/>
                  <a:moveTo>
                    <a:pt x="1091" y="1"/>
                  </a:moveTo>
                  <a:lnTo>
                    <a:pt x="1091" y="1"/>
                  </a:lnTo>
                  <a:cubicBezTo>
                    <a:pt x="1093" y="1"/>
                    <a:pt x="1094" y="2"/>
                    <a:pt x="1094" y="4"/>
                  </a:cubicBezTo>
                  <a:cubicBezTo>
                    <a:pt x="1094" y="6"/>
                    <a:pt x="1093" y="7"/>
                    <a:pt x="1091" y="7"/>
                  </a:cubicBezTo>
                  <a:lnTo>
                    <a:pt x="1091" y="7"/>
                  </a:lnTo>
                  <a:cubicBezTo>
                    <a:pt x="1090" y="7"/>
                    <a:pt x="1088" y="6"/>
                    <a:pt x="1088" y="4"/>
                  </a:cubicBezTo>
                  <a:cubicBezTo>
                    <a:pt x="1088" y="2"/>
                    <a:pt x="1090" y="1"/>
                    <a:pt x="1091" y="1"/>
                  </a:cubicBezTo>
                  <a:close/>
                  <a:moveTo>
                    <a:pt x="1104" y="1"/>
                  </a:moveTo>
                  <a:lnTo>
                    <a:pt x="1104" y="1"/>
                  </a:lnTo>
                  <a:cubicBezTo>
                    <a:pt x="1106" y="1"/>
                    <a:pt x="1107" y="3"/>
                    <a:pt x="1107" y="4"/>
                  </a:cubicBezTo>
                  <a:cubicBezTo>
                    <a:pt x="1107" y="6"/>
                    <a:pt x="1106" y="8"/>
                    <a:pt x="1104" y="8"/>
                  </a:cubicBezTo>
                  <a:lnTo>
                    <a:pt x="1104" y="8"/>
                  </a:lnTo>
                  <a:cubicBezTo>
                    <a:pt x="1102" y="8"/>
                    <a:pt x="1101" y="6"/>
                    <a:pt x="1101" y="4"/>
                  </a:cubicBezTo>
                  <a:cubicBezTo>
                    <a:pt x="1101" y="3"/>
                    <a:pt x="1102" y="1"/>
                    <a:pt x="1104" y="1"/>
                  </a:cubicBezTo>
                  <a:close/>
                  <a:moveTo>
                    <a:pt x="1116" y="2"/>
                  </a:moveTo>
                  <a:lnTo>
                    <a:pt x="1116" y="2"/>
                  </a:lnTo>
                  <a:cubicBezTo>
                    <a:pt x="1118" y="2"/>
                    <a:pt x="1119" y="3"/>
                    <a:pt x="1119" y="5"/>
                  </a:cubicBezTo>
                  <a:cubicBezTo>
                    <a:pt x="1119" y="7"/>
                    <a:pt x="1118" y="8"/>
                    <a:pt x="1116" y="8"/>
                  </a:cubicBezTo>
                  <a:lnTo>
                    <a:pt x="1116" y="8"/>
                  </a:lnTo>
                  <a:cubicBezTo>
                    <a:pt x="1115" y="8"/>
                    <a:pt x="1113" y="7"/>
                    <a:pt x="1113" y="5"/>
                  </a:cubicBezTo>
                  <a:cubicBezTo>
                    <a:pt x="1113" y="3"/>
                    <a:pt x="1115" y="2"/>
                    <a:pt x="1116" y="2"/>
                  </a:cubicBezTo>
                  <a:close/>
                  <a:moveTo>
                    <a:pt x="1129" y="2"/>
                  </a:moveTo>
                  <a:lnTo>
                    <a:pt x="1129" y="2"/>
                  </a:lnTo>
                  <a:cubicBezTo>
                    <a:pt x="1131" y="2"/>
                    <a:pt x="1132" y="4"/>
                    <a:pt x="1132" y="6"/>
                  </a:cubicBezTo>
                  <a:cubicBezTo>
                    <a:pt x="1132" y="7"/>
                    <a:pt x="1131" y="9"/>
                    <a:pt x="1129" y="9"/>
                  </a:cubicBezTo>
                  <a:lnTo>
                    <a:pt x="1129" y="9"/>
                  </a:lnTo>
                  <a:cubicBezTo>
                    <a:pt x="1127" y="9"/>
                    <a:pt x="1126" y="7"/>
                    <a:pt x="1126" y="6"/>
                  </a:cubicBezTo>
                  <a:cubicBezTo>
                    <a:pt x="1126" y="4"/>
                    <a:pt x="1127" y="2"/>
                    <a:pt x="1129" y="2"/>
                  </a:cubicBezTo>
                  <a:close/>
                  <a:moveTo>
                    <a:pt x="1141" y="3"/>
                  </a:moveTo>
                  <a:lnTo>
                    <a:pt x="1141" y="3"/>
                  </a:lnTo>
                  <a:cubicBezTo>
                    <a:pt x="1143" y="3"/>
                    <a:pt x="1144" y="4"/>
                    <a:pt x="1144" y="6"/>
                  </a:cubicBezTo>
                  <a:cubicBezTo>
                    <a:pt x="1144" y="8"/>
                    <a:pt x="1143" y="9"/>
                    <a:pt x="1141" y="9"/>
                  </a:cubicBezTo>
                  <a:lnTo>
                    <a:pt x="1141" y="9"/>
                  </a:lnTo>
                  <a:cubicBezTo>
                    <a:pt x="1140" y="9"/>
                    <a:pt x="1138" y="8"/>
                    <a:pt x="1138" y="6"/>
                  </a:cubicBezTo>
                  <a:cubicBezTo>
                    <a:pt x="1138" y="4"/>
                    <a:pt x="1140" y="3"/>
                    <a:pt x="1141" y="3"/>
                  </a:cubicBezTo>
                  <a:close/>
                  <a:moveTo>
                    <a:pt x="1154" y="4"/>
                  </a:moveTo>
                  <a:lnTo>
                    <a:pt x="1154" y="4"/>
                  </a:lnTo>
                  <a:cubicBezTo>
                    <a:pt x="1155" y="4"/>
                    <a:pt x="1157" y="5"/>
                    <a:pt x="1157" y="7"/>
                  </a:cubicBezTo>
                  <a:cubicBezTo>
                    <a:pt x="1157" y="9"/>
                    <a:pt x="1155" y="10"/>
                    <a:pt x="1154" y="10"/>
                  </a:cubicBezTo>
                  <a:lnTo>
                    <a:pt x="1154" y="10"/>
                  </a:lnTo>
                  <a:cubicBezTo>
                    <a:pt x="1152" y="10"/>
                    <a:pt x="1151" y="9"/>
                    <a:pt x="1151" y="7"/>
                  </a:cubicBezTo>
                  <a:cubicBezTo>
                    <a:pt x="1151" y="5"/>
                    <a:pt x="1152" y="4"/>
                    <a:pt x="1154" y="4"/>
                  </a:cubicBezTo>
                  <a:close/>
                  <a:moveTo>
                    <a:pt x="1166" y="4"/>
                  </a:moveTo>
                  <a:lnTo>
                    <a:pt x="1166" y="4"/>
                  </a:lnTo>
                  <a:cubicBezTo>
                    <a:pt x="1168" y="4"/>
                    <a:pt x="1169" y="6"/>
                    <a:pt x="1169" y="8"/>
                  </a:cubicBezTo>
                  <a:cubicBezTo>
                    <a:pt x="1169" y="9"/>
                    <a:pt x="1168" y="11"/>
                    <a:pt x="1166" y="11"/>
                  </a:cubicBezTo>
                  <a:lnTo>
                    <a:pt x="1166" y="11"/>
                  </a:lnTo>
                  <a:cubicBezTo>
                    <a:pt x="1165" y="11"/>
                    <a:pt x="1163" y="9"/>
                    <a:pt x="1163" y="8"/>
                  </a:cubicBezTo>
                  <a:cubicBezTo>
                    <a:pt x="1163" y="6"/>
                    <a:pt x="1165" y="4"/>
                    <a:pt x="1166" y="4"/>
                  </a:cubicBezTo>
                  <a:close/>
                  <a:moveTo>
                    <a:pt x="1179" y="5"/>
                  </a:moveTo>
                  <a:lnTo>
                    <a:pt x="1179" y="5"/>
                  </a:lnTo>
                  <a:cubicBezTo>
                    <a:pt x="1180" y="5"/>
                    <a:pt x="1182" y="7"/>
                    <a:pt x="1182" y="9"/>
                  </a:cubicBezTo>
                  <a:cubicBezTo>
                    <a:pt x="1182" y="10"/>
                    <a:pt x="1180" y="12"/>
                    <a:pt x="1179" y="12"/>
                  </a:cubicBezTo>
                  <a:lnTo>
                    <a:pt x="1179" y="12"/>
                  </a:lnTo>
                  <a:cubicBezTo>
                    <a:pt x="1177" y="12"/>
                    <a:pt x="1176" y="10"/>
                    <a:pt x="1176" y="9"/>
                  </a:cubicBezTo>
                  <a:cubicBezTo>
                    <a:pt x="1176" y="7"/>
                    <a:pt x="1177" y="5"/>
                    <a:pt x="1179" y="5"/>
                  </a:cubicBezTo>
                  <a:close/>
                  <a:moveTo>
                    <a:pt x="1191" y="6"/>
                  </a:moveTo>
                  <a:lnTo>
                    <a:pt x="1191" y="6"/>
                  </a:lnTo>
                  <a:cubicBezTo>
                    <a:pt x="1193" y="6"/>
                    <a:pt x="1194" y="8"/>
                    <a:pt x="1194" y="10"/>
                  </a:cubicBezTo>
                  <a:cubicBezTo>
                    <a:pt x="1194" y="11"/>
                    <a:pt x="1193" y="13"/>
                    <a:pt x="1191" y="13"/>
                  </a:cubicBezTo>
                  <a:lnTo>
                    <a:pt x="1191" y="13"/>
                  </a:lnTo>
                  <a:cubicBezTo>
                    <a:pt x="1189" y="13"/>
                    <a:pt x="1188" y="11"/>
                    <a:pt x="1188" y="10"/>
                  </a:cubicBezTo>
                  <a:cubicBezTo>
                    <a:pt x="1188" y="8"/>
                    <a:pt x="1189" y="6"/>
                    <a:pt x="1191" y="6"/>
                  </a:cubicBezTo>
                  <a:close/>
                  <a:moveTo>
                    <a:pt x="1204" y="7"/>
                  </a:moveTo>
                  <a:lnTo>
                    <a:pt x="1204" y="7"/>
                  </a:lnTo>
                  <a:cubicBezTo>
                    <a:pt x="1205" y="7"/>
                    <a:pt x="1207" y="9"/>
                    <a:pt x="1207" y="11"/>
                  </a:cubicBezTo>
                  <a:cubicBezTo>
                    <a:pt x="1207" y="12"/>
                    <a:pt x="1205" y="14"/>
                    <a:pt x="1204" y="14"/>
                  </a:cubicBezTo>
                  <a:lnTo>
                    <a:pt x="1204" y="14"/>
                  </a:lnTo>
                  <a:cubicBezTo>
                    <a:pt x="1202" y="14"/>
                    <a:pt x="1201" y="12"/>
                    <a:pt x="1201" y="11"/>
                  </a:cubicBezTo>
                  <a:cubicBezTo>
                    <a:pt x="1201" y="9"/>
                    <a:pt x="1202" y="7"/>
                    <a:pt x="1204" y="7"/>
                  </a:cubicBezTo>
                  <a:close/>
                  <a:moveTo>
                    <a:pt x="1216" y="8"/>
                  </a:moveTo>
                  <a:lnTo>
                    <a:pt x="1216" y="8"/>
                  </a:lnTo>
                  <a:cubicBezTo>
                    <a:pt x="1218" y="8"/>
                    <a:pt x="1219" y="10"/>
                    <a:pt x="1219" y="12"/>
                  </a:cubicBezTo>
                  <a:cubicBezTo>
                    <a:pt x="1219" y="13"/>
                    <a:pt x="1218" y="15"/>
                    <a:pt x="1216" y="15"/>
                  </a:cubicBezTo>
                  <a:lnTo>
                    <a:pt x="1216" y="15"/>
                  </a:lnTo>
                  <a:cubicBezTo>
                    <a:pt x="1214" y="15"/>
                    <a:pt x="1213" y="13"/>
                    <a:pt x="1213" y="12"/>
                  </a:cubicBezTo>
                  <a:cubicBezTo>
                    <a:pt x="1213" y="10"/>
                    <a:pt x="1214" y="8"/>
                    <a:pt x="1216" y="8"/>
                  </a:cubicBezTo>
                  <a:close/>
                  <a:moveTo>
                    <a:pt x="1229" y="10"/>
                  </a:moveTo>
                  <a:lnTo>
                    <a:pt x="1229" y="10"/>
                  </a:lnTo>
                  <a:cubicBezTo>
                    <a:pt x="1230" y="10"/>
                    <a:pt x="1232" y="11"/>
                    <a:pt x="1232" y="13"/>
                  </a:cubicBezTo>
                  <a:cubicBezTo>
                    <a:pt x="1232" y="15"/>
                    <a:pt x="1230" y="16"/>
                    <a:pt x="1229" y="16"/>
                  </a:cubicBezTo>
                  <a:lnTo>
                    <a:pt x="1229" y="16"/>
                  </a:lnTo>
                  <a:cubicBezTo>
                    <a:pt x="1227" y="16"/>
                    <a:pt x="1225" y="15"/>
                    <a:pt x="1225" y="13"/>
                  </a:cubicBezTo>
                  <a:cubicBezTo>
                    <a:pt x="1225" y="11"/>
                    <a:pt x="1227" y="10"/>
                    <a:pt x="1229" y="10"/>
                  </a:cubicBezTo>
                  <a:close/>
                  <a:moveTo>
                    <a:pt x="1241" y="11"/>
                  </a:moveTo>
                  <a:lnTo>
                    <a:pt x="1241" y="11"/>
                  </a:lnTo>
                  <a:cubicBezTo>
                    <a:pt x="1243" y="11"/>
                    <a:pt x="1244" y="13"/>
                    <a:pt x="1244" y="14"/>
                  </a:cubicBezTo>
                  <a:cubicBezTo>
                    <a:pt x="1244" y="16"/>
                    <a:pt x="1243" y="17"/>
                    <a:pt x="1241" y="17"/>
                  </a:cubicBezTo>
                  <a:lnTo>
                    <a:pt x="1241" y="17"/>
                  </a:lnTo>
                  <a:cubicBezTo>
                    <a:pt x="1239" y="17"/>
                    <a:pt x="1238" y="16"/>
                    <a:pt x="1238" y="14"/>
                  </a:cubicBezTo>
                  <a:cubicBezTo>
                    <a:pt x="1238" y="13"/>
                    <a:pt x="1239" y="11"/>
                    <a:pt x="1241" y="11"/>
                  </a:cubicBezTo>
                  <a:close/>
                  <a:moveTo>
                    <a:pt x="1253" y="12"/>
                  </a:moveTo>
                  <a:lnTo>
                    <a:pt x="1253" y="12"/>
                  </a:lnTo>
                  <a:cubicBezTo>
                    <a:pt x="1255" y="12"/>
                    <a:pt x="1257" y="14"/>
                    <a:pt x="1257" y="16"/>
                  </a:cubicBezTo>
                  <a:cubicBezTo>
                    <a:pt x="1257" y="17"/>
                    <a:pt x="1255" y="19"/>
                    <a:pt x="1253" y="19"/>
                  </a:cubicBezTo>
                  <a:lnTo>
                    <a:pt x="1253" y="19"/>
                  </a:lnTo>
                  <a:cubicBezTo>
                    <a:pt x="1252" y="19"/>
                    <a:pt x="1250" y="17"/>
                    <a:pt x="1250" y="16"/>
                  </a:cubicBezTo>
                  <a:cubicBezTo>
                    <a:pt x="1250" y="14"/>
                    <a:pt x="1252" y="12"/>
                    <a:pt x="1253" y="12"/>
                  </a:cubicBezTo>
                  <a:close/>
                  <a:moveTo>
                    <a:pt x="1266" y="14"/>
                  </a:moveTo>
                  <a:lnTo>
                    <a:pt x="1266" y="14"/>
                  </a:lnTo>
                  <a:cubicBezTo>
                    <a:pt x="1268" y="14"/>
                    <a:pt x="1269" y="15"/>
                    <a:pt x="1269" y="17"/>
                  </a:cubicBezTo>
                  <a:cubicBezTo>
                    <a:pt x="1269" y="19"/>
                    <a:pt x="1268" y="20"/>
                    <a:pt x="1266" y="20"/>
                  </a:cubicBezTo>
                  <a:lnTo>
                    <a:pt x="1266" y="20"/>
                  </a:lnTo>
                  <a:cubicBezTo>
                    <a:pt x="1264" y="20"/>
                    <a:pt x="1263" y="19"/>
                    <a:pt x="1263" y="17"/>
                  </a:cubicBezTo>
                  <a:cubicBezTo>
                    <a:pt x="1263" y="15"/>
                    <a:pt x="1264" y="14"/>
                    <a:pt x="1266" y="14"/>
                  </a:cubicBezTo>
                  <a:close/>
                  <a:moveTo>
                    <a:pt x="1278" y="15"/>
                  </a:moveTo>
                  <a:lnTo>
                    <a:pt x="1278" y="15"/>
                  </a:lnTo>
                  <a:cubicBezTo>
                    <a:pt x="1280" y="15"/>
                    <a:pt x="1281" y="17"/>
                    <a:pt x="1281" y="19"/>
                  </a:cubicBezTo>
                  <a:cubicBezTo>
                    <a:pt x="1281" y="20"/>
                    <a:pt x="1280" y="22"/>
                    <a:pt x="1278" y="22"/>
                  </a:cubicBezTo>
                  <a:lnTo>
                    <a:pt x="1278" y="22"/>
                  </a:lnTo>
                  <a:cubicBezTo>
                    <a:pt x="1277" y="22"/>
                    <a:pt x="1275" y="20"/>
                    <a:pt x="1275" y="19"/>
                  </a:cubicBezTo>
                  <a:cubicBezTo>
                    <a:pt x="1275" y="17"/>
                    <a:pt x="1277" y="15"/>
                    <a:pt x="1278" y="15"/>
                  </a:cubicBezTo>
                  <a:close/>
                  <a:moveTo>
                    <a:pt x="1291" y="17"/>
                  </a:moveTo>
                  <a:lnTo>
                    <a:pt x="1291" y="17"/>
                  </a:lnTo>
                  <a:cubicBezTo>
                    <a:pt x="1292" y="17"/>
                    <a:pt x="1294" y="18"/>
                    <a:pt x="1294" y="20"/>
                  </a:cubicBezTo>
                  <a:cubicBezTo>
                    <a:pt x="1294" y="22"/>
                    <a:pt x="1292" y="23"/>
                    <a:pt x="1291" y="23"/>
                  </a:cubicBezTo>
                  <a:lnTo>
                    <a:pt x="1291" y="23"/>
                  </a:lnTo>
                  <a:cubicBezTo>
                    <a:pt x="1289" y="23"/>
                    <a:pt x="1288" y="22"/>
                    <a:pt x="1288" y="20"/>
                  </a:cubicBezTo>
                  <a:cubicBezTo>
                    <a:pt x="1288" y="18"/>
                    <a:pt x="1289" y="17"/>
                    <a:pt x="1291" y="17"/>
                  </a:cubicBezTo>
                  <a:close/>
                  <a:moveTo>
                    <a:pt x="1303" y="19"/>
                  </a:moveTo>
                  <a:lnTo>
                    <a:pt x="1303" y="19"/>
                  </a:lnTo>
                  <a:cubicBezTo>
                    <a:pt x="1305" y="19"/>
                    <a:pt x="1306" y="20"/>
                    <a:pt x="1306" y="22"/>
                  </a:cubicBezTo>
                  <a:cubicBezTo>
                    <a:pt x="1306" y="24"/>
                    <a:pt x="1305" y="25"/>
                    <a:pt x="1303" y="25"/>
                  </a:cubicBezTo>
                  <a:lnTo>
                    <a:pt x="1303" y="25"/>
                  </a:lnTo>
                  <a:cubicBezTo>
                    <a:pt x="1301" y="25"/>
                    <a:pt x="1300" y="24"/>
                    <a:pt x="1300" y="22"/>
                  </a:cubicBezTo>
                  <a:cubicBezTo>
                    <a:pt x="1300" y="20"/>
                    <a:pt x="1301" y="19"/>
                    <a:pt x="1303" y="19"/>
                  </a:cubicBezTo>
                  <a:close/>
                  <a:moveTo>
                    <a:pt x="1315" y="20"/>
                  </a:moveTo>
                  <a:lnTo>
                    <a:pt x="1315" y="20"/>
                  </a:lnTo>
                  <a:cubicBezTo>
                    <a:pt x="1317" y="20"/>
                    <a:pt x="1319" y="22"/>
                    <a:pt x="1319" y="24"/>
                  </a:cubicBezTo>
                  <a:cubicBezTo>
                    <a:pt x="1319" y="25"/>
                    <a:pt x="1317" y="27"/>
                    <a:pt x="1315" y="27"/>
                  </a:cubicBezTo>
                  <a:lnTo>
                    <a:pt x="1315" y="27"/>
                  </a:lnTo>
                  <a:cubicBezTo>
                    <a:pt x="1314" y="27"/>
                    <a:pt x="1312" y="25"/>
                    <a:pt x="1312" y="24"/>
                  </a:cubicBezTo>
                  <a:cubicBezTo>
                    <a:pt x="1312" y="22"/>
                    <a:pt x="1314" y="20"/>
                    <a:pt x="1315" y="20"/>
                  </a:cubicBezTo>
                  <a:close/>
                  <a:moveTo>
                    <a:pt x="1328" y="22"/>
                  </a:moveTo>
                  <a:lnTo>
                    <a:pt x="1328" y="22"/>
                  </a:lnTo>
                  <a:cubicBezTo>
                    <a:pt x="1330" y="22"/>
                    <a:pt x="1331" y="24"/>
                    <a:pt x="1331" y="25"/>
                  </a:cubicBezTo>
                  <a:cubicBezTo>
                    <a:pt x="1331" y="27"/>
                    <a:pt x="1330" y="29"/>
                    <a:pt x="1328" y="29"/>
                  </a:cubicBezTo>
                  <a:lnTo>
                    <a:pt x="1328" y="29"/>
                  </a:lnTo>
                  <a:cubicBezTo>
                    <a:pt x="1326" y="29"/>
                    <a:pt x="1325" y="27"/>
                    <a:pt x="1325" y="25"/>
                  </a:cubicBezTo>
                  <a:cubicBezTo>
                    <a:pt x="1325" y="24"/>
                    <a:pt x="1326" y="22"/>
                    <a:pt x="1328" y="22"/>
                  </a:cubicBezTo>
                  <a:close/>
                  <a:moveTo>
                    <a:pt x="1340" y="24"/>
                  </a:moveTo>
                  <a:lnTo>
                    <a:pt x="1340" y="24"/>
                  </a:lnTo>
                  <a:cubicBezTo>
                    <a:pt x="1342" y="24"/>
                    <a:pt x="1343" y="26"/>
                    <a:pt x="1343" y="27"/>
                  </a:cubicBezTo>
                  <a:cubicBezTo>
                    <a:pt x="1343" y="29"/>
                    <a:pt x="1342" y="31"/>
                    <a:pt x="1340" y="31"/>
                  </a:cubicBezTo>
                  <a:lnTo>
                    <a:pt x="1340" y="31"/>
                  </a:lnTo>
                  <a:cubicBezTo>
                    <a:pt x="1338" y="31"/>
                    <a:pt x="1337" y="29"/>
                    <a:pt x="1337" y="27"/>
                  </a:cubicBezTo>
                  <a:cubicBezTo>
                    <a:pt x="1337" y="26"/>
                    <a:pt x="1338" y="24"/>
                    <a:pt x="1340" y="24"/>
                  </a:cubicBezTo>
                  <a:close/>
                  <a:moveTo>
                    <a:pt x="1352" y="26"/>
                  </a:moveTo>
                  <a:lnTo>
                    <a:pt x="1352" y="26"/>
                  </a:lnTo>
                  <a:cubicBezTo>
                    <a:pt x="1354" y="26"/>
                    <a:pt x="1356" y="28"/>
                    <a:pt x="1356" y="29"/>
                  </a:cubicBezTo>
                  <a:cubicBezTo>
                    <a:pt x="1356" y="31"/>
                    <a:pt x="1354" y="33"/>
                    <a:pt x="1352" y="33"/>
                  </a:cubicBezTo>
                  <a:lnTo>
                    <a:pt x="1352" y="33"/>
                  </a:lnTo>
                  <a:cubicBezTo>
                    <a:pt x="1351" y="33"/>
                    <a:pt x="1349" y="31"/>
                    <a:pt x="1349" y="29"/>
                  </a:cubicBezTo>
                  <a:cubicBezTo>
                    <a:pt x="1349" y="28"/>
                    <a:pt x="1351" y="26"/>
                    <a:pt x="1352" y="26"/>
                  </a:cubicBezTo>
                  <a:close/>
                  <a:moveTo>
                    <a:pt x="1365" y="28"/>
                  </a:moveTo>
                  <a:lnTo>
                    <a:pt x="1365" y="28"/>
                  </a:lnTo>
                  <a:cubicBezTo>
                    <a:pt x="1367" y="28"/>
                    <a:pt x="1368" y="30"/>
                    <a:pt x="1368" y="31"/>
                  </a:cubicBezTo>
                  <a:cubicBezTo>
                    <a:pt x="1368" y="33"/>
                    <a:pt x="1367" y="35"/>
                    <a:pt x="1365" y="35"/>
                  </a:cubicBezTo>
                  <a:lnTo>
                    <a:pt x="1365" y="35"/>
                  </a:lnTo>
                  <a:cubicBezTo>
                    <a:pt x="1363" y="35"/>
                    <a:pt x="1362" y="33"/>
                    <a:pt x="1362" y="31"/>
                  </a:cubicBezTo>
                  <a:cubicBezTo>
                    <a:pt x="1362" y="30"/>
                    <a:pt x="1363" y="28"/>
                    <a:pt x="1365" y="28"/>
                  </a:cubicBezTo>
                  <a:close/>
                  <a:moveTo>
                    <a:pt x="1377" y="31"/>
                  </a:moveTo>
                  <a:lnTo>
                    <a:pt x="1377" y="31"/>
                  </a:lnTo>
                  <a:cubicBezTo>
                    <a:pt x="1379" y="31"/>
                    <a:pt x="1380" y="32"/>
                    <a:pt x="1380" y="34"/>
                  </a:cubicBezTo>
                  <a:cubicBezTo>
                    <a:pt x="1380" y="35"/>
                    <a:pt x="1379" y="37"/>
                    <a:pt x="1377" y="37"/>
                  </a:cubicBezTo>
                  <a:lnTo>
                    <a:pt x="1377" y="37"/>
                  </a:lnTo>
                  <a:cubicBezTo>
                    <a:pt x="1375" y="37"/>
                    <a:pt x="1374" y="35"/>
                    <a:pt x="1374" y="34"/>
                  </a:cubicBezTo>
                  <a:cubicBezTo>
                    <a:pt x="1374" y="32"/>
                    <a:pt x="1375" y="31"/>
                    <a:pt x="1377" y="31"/>
                  </a:cubicBezTo>
                  <a:close/>
                  <a:moveTo>
                    <a:pt x="1389" y="33"/>
                  </a:moveTo>
                  <a:lnTo>
                    <a:pt x="1389" y="33"/>
                  </a:lnTo>
                  <a:cubicBezTo>
                    <a:pt x="1391" y="33"/>
                    <a:pt x="1393" y="34"/>
                    <a:pt x="1393" y="36"/>
                  </a:cubicBezTo>
                  <a:cubicBezTo>
                    <a:pt x="1393" y="38"/>
                    <a:pt x="1391" y="39"/>
                    <a:pt x="1389" y="39"/>
                  </a:cubicBezTo>
                  <a:lnTo>
                    <a:pt x="1389" y="39"/>
                  </a:lnTo>
                  <a:cubicBezTo>
                    <a:pt x="1388" y="39"/>
                    <a:pt x="1386" y="38"/>
                    <a:pt x="1386" y="36"/>
                  </a:cubicBezTo>
                  <a:cubicBezTo>
                    <a:pt x="1386" y="34"/>
                    <a:pt x="1388" y="33"/>
                    <a:pt x="1389" y="33"/>
                  </a:cubicBezTo>
                  <a:close/>
                  <a:moveTo>
                    <a:pt x="1402" y="35"/>
                  </a:moveTo>
                  <a:lnTo>
                    <a:pt x="1402" y="35"/>
                  </a:lnTo>
                  <a:cubicBezTo>
                    <a:pt x="1403" y="35"/>
                    <a:pt x="1405" y="37"/>
                    <a:pt x="1405" y="38"/>
                  </a:cubicBezTo>
                  <a:cubicBezTo>
                    <a:pt x="1405" y="40"/>
                    <a:pt x="1403" y="41"/>
                    <a:pt x="1402" y="41"/>
                  </a:cubicBezTo>
                  <a:lnTo>
                    <a:pt x="1402" y="41"/>
                  </a:lnTo>
                  <a:cubicBezTo>
                    <a:pt x="1400" y="41"/>
                    <a:pt x="1399" y="40"/>
                    <a:pt x="1399" y="38"/>
                  </a:cubicBezTo>
                  <a:cubicBezTo>
                    <a:pt x="1399" y="37"/>
                    <a:pt x="1400" y="35"/>
                    <a:pt x="1402" y="35"/>
                  </a:cubicBezTo>
                  <a:close/>
                  <a:moveTo>
                    <a:pt x="1414" y="38"/>
                  </a:moveTo>
                  <a:lnTo>
                    <a:pt x="1414" y="38"/>
                  </a:lnTo>
                  <a:cubicBezTo>
                    <a:pt x="1416" y="38"/>
                    <a:pt x="1417" y="39"/>
                    <a:pt x="1417" y="41"/>
                  </a:cubicBezTo>
                  <a:cubicBezTo>
                    <a:pt x="1417" y="42"/>
                    <a:pt x="1416" y="44"/>
                    <a:pt x="1414" y="44"/>
                  </a:cubicBezTo>
                  <a:lnTo>
                    <a:pt x="1414" y="44"/>
                  </a:lnTo>
                  <a:cubicBezTo>
                    <a:pt x="1412" y="44"/>
                    <a:pt x="1411" y="42"/>
                    <a:pt x="1411" y="41"/>
                  </a:cubicBezTo>
                  <a:cubicBezTo>
                    <a:pt x="1411" y="39"/>
                    <a:pt x="1412" y="38"/>
                    <a:pt x="1414" y="38"/>
                  </a:cubicBezTo>
                  <a:close/>
                  <a:moveTo>
                    <a:pt x="1426" y="40"/>
                  </a:moveTo>
                  <a:lnTo>
                    <a:pt x="1426" y="40"/>
                  </a:lnTo>
                  <a:cubicBezTo>
                    <a:pt x="1428" y="40"/>
                    <a:pt x="1429" y="42"/>
                    <a:pt x="1429" y="43"/>
                  </a:cubicBezTo>
                  <a:cubicBezTo>
                    <a:pt x="1429" y="45"/>
                    <a:pt x="1428" y="46"/>
                    <a:pt x="1426" y="46"/>
                  </a:cubicBezTo>
                  <a:lnTo>
                    <a:pt x="1426" y="46"/>
                  </a:lnTo>
                  <a:cubicBezTo>
                    <a:pt x="1424" y="46"/>
                    <a:pt x="1423" y="45"/>
                    <a:pt x="1423" y="43"/>
                  </a:cubicBezTo>
                  <a:cubicBezTo>
                    <a:pt x="1423" y="42"/>
                    <a:pt x="1424" y="40"/>
                    <a:pt x="1426" y="40"/>
                  </a:cubicBezTo>
                  <a:close/>
                  <a:moveTo>
                    <a:pt x="1438" y="43"/>
                  </a:moveTo>
                  <a:lnTo>
                    <a:pt x="1438" y="43"/>
                  </a:lnTo>
                  <a:cubicBezTo>
                    <a:pt x="1440" y="43"/>
                    <a:pt x="1442" y="44"/>
                    <a:pt x="1442" y="46"/>
                  </a:cubicBezTo>
                  <a:cubicBezTo>
                    <a:pt x="1442" y="48"/>
                    <a:pt x="1440" y="49"/>
                    <a:pt x="1438" y="49"/>
                  </a:cubicBezTo>
                  <a:lnTo>
                    <a:pt x="1438" y="49"/>
                  </a:lnTo>
                  <a:cubicBezTo>
                    <a:pt x="1437" y="49"/>
                    <a:pt x="1435" y="48"/>
                    <a:pt x="1435" y="46"/>
                  </a:cubicBezTo>
                  <a:cubicBezTo>
                    <a:pt x="1435" y="44"/>
                    <a:pt x="1437" y="43"/>
                    <a:pt x="1438" y="43"/>
                  </a:cubicBezTo>
                  <a:close/>
                  <a:moveTo>
                    <a:pt x="1451" y="46"/>
                  </a:moveTo>
                  <a:lnTo>
                    <a:pt x="1451" y="46"/>
                  </a:lnTo>
                  <a:cubicBezTo>
                    <a:pt x="1452" y="46"/>
                    <a:pt x="1454" y="47"/>
                    <a:pt x="1454" y="49"/>
                  </a:cubicBezTo>
                  <a:cubicBezTo>
                    <a:pt x="1454" y="50"/>
                    <a:pt x="1452" y="52"/>
                    <a:pt x="1451" y="52"/>
                  </a:cubicBezTo>
                  <a:lnTo>
                    <a:pt x="1451" y="52"/>
                  </a:lnTo>
                  <a:cubicBezTo>
                    <a:pt x="1449" y="52"/>
                    <a:pt x="1448" y="50"/>
                    <a:pt x="1448" y="49"/>
                  </a:cubicBezTo>
                  <a:cubicBezTo>
                    <a:pt x="1448" y="47"/>
                    <a:pt x="1449" y="46"/>
                    <a:pt x="1451" y="46"/>
                  </a:cubicBezTo>
                  <a:close/>
                  <a:moveTo>
                    <a:pt x="1463" y="48"/>
                  </a:moveTo>
                  <a:lnTo>
                    <a:pt x="1463" y="48"/>
                  </a:lnTo>
                  <a:cubicBezTo>
                    <a:pt x="1465" y="48"/>
                    <a:pt x="1466" y="50"/>
                    <a:pt x="1466" y="51"/>
                  </a:cubicBezTo>
                  <a:cubicBezTo>
                    <a:pt x="1466" y="53"/>
                    <a:pt x="1465" y="55"/>
                    <a:pt x="1463" y="55"/>
                  </a:cubicBezTo>
                  <a:lnTo>
                    <a:pt x="1463" y="55"/>
                  </a:lnTo>
                  <a:cubicBezTo>
                    <a:pt x="1461" y="55"/>
                    <a:pt x="1460" y="53"/>
                    <a:pt x="1460" y="51"/>
                  </a:cubicBezTo>
                  <a:cubicBezTo>
                    <a:pt x="1460" y="50"/>
                    <a:pt x="1461" y="48"/>
                    <a:pt x="1463" y="48"/>
                  </a:cubicBezTo>
                  <a:close/>
                  <a:moveTo>
                    <a:pt x="1475" y="51"/>
                  </a:moveTo>
                  <a:lnTo>
                    <a:pt x="1475" y="51"/>
                  </a:lnTo>
                  <a:cubicBezTo>
                    <a:pt x="1477" y="51"/>
                    <a:pt x="1478" y="53"/>
                    <a:pt x="1478" y="54"/>
                  </a:cubicBezTo>
                  <a:cubicBezTo>
                    <a:pt x="1478" y="56"/>
                    <a:pt x="1477" y="58"/>
                    <a:pt x="1475" y="58"/>
                  </a:cubicBezTo>
                  <a:lnTo>
                    <a:pt x="1475" y="58"/>
                  </a:lnTo>
                  <a:cubicBezTo>
                    <a:pt x="1473" y="58"/>
                    <a:pt x="1472" y="56"/>
                    <a:pt x="1472" y="54"/>
                  </a:cubicBezTo>
                  <a:cubicBezTo>
                    <a:pt x="1472" y="53"/>
                    <a:pt x="1473" y="51"/>
                    <a:pt x="1475" y="51"/>
                  </a:cubicBezTo>
                  <a:close/>
                  <a:moveTo>
                    <a:pt x="1487" y="54"/>
                  </a:moveTo>
                  <a:lnTo>
                    <a:pt x="1487" y="54"/>
                  </a:lnTo>
                  <a:cubicBezTo>
                    <a:pt x="1489" y="54"/>
                    <a:pt x="1490" y="56"/>
                    <a:pt x="1490" y="57"/>
                  </a:cubicBezTo>
                  <a:cubicBezTo>
                    <a:pt x="1490" y="59"/>
                    <a:pt x="1489" y="61"/>
                    <a:pt x="1487" y="61"/>
                  </a:cubicBezTo>
                  <a:lnTo>
                    <a:pt x="1487" y="61"/>
                  </a:lnTo>
                  <a:cubicBezTo>
                    <a:pt x="1485" y="61"/>
                    <a:pt x="1484" y="59"/>
                    <a:pt x="1484" y="57"/>
                  </a:cubicBezTo>
                  <a:cubicBezTo>
                    <a:pt x="1484" y="56"/>
                    <a:pt x="1485" y="54"/>
                    <a:pt x="1487" y="54"/>
                  </a:cubicBezTo>
                  <a:close/>
                  <a:moveTo>
                    <a:pt x="1499" y="57"/>
                  </a:moveTo>
                  <a:lnTo>
                    <a:pt x="1499" y="57"/>
                  </a:lnTo>
                  <a:cubicBezTo>
                    <a:pt x="1501" y="57"/>
                    <a:pt x="1502" y="59"/>
                    <a:pt x="1502" y="60"/>
                  </a:cubicBezTo>
                  <a:cubicBezTo>
                    <a:pt x="1502" y="62"/>
                    <a:pt x="1501" y="64"/>
                    <a:pt x="1499" y="64"/>
                  </a:cubicBezTo>
                  <a:lnTo>
                    <a:pt x="1499" y="64"/>
                  </a:lnTo>
                  <a:cubicBezTo>
                    <a:pt x="1498" y="64"/>
                    <a:pt x="1496" y="62"/>
                    <a:pt x="1496" y="60"/>
                  </a:cubicBezTo>
                  <a:cubicBezTo>
                    <a:pt x="1496" y="59"/>
                    <a:pt x="1498" y="57"/>
                    <a:pt x="1499" y="57"/>
                  </a:cubicBezTo>
                  <a:close/>
                  <a:moveTo>
                    <a:pt x="1511" y="60"/>
                  </a:moveTo>
                  <a:lnTo>
                    <a:pt x="1511" y="60"/>
                  </a:lnTo>
                  <a:cubicBezTo>
                    <a:pt x="1513" y="60"/>
                    <a:pt x="1515" y="62"/>
                    <a:pt x="1515" y="64"/>
                  </a:cubicBezTo>
                  <a:cubicBezTo>
                    <a:pt x="1515" y="65"/>
                    <a:pt x="1513" y="67"/>
                    <a:pt x="1511" y="67"/>
                  </a:cubicBezTo>
                  <a:lnTo>
                    <a:pt x="1511" y="67"/>
                  </a:lnTo>
                  <a:cubicBezTo>
                    <a:pt x="1510" y="67"/>
                    <a:pt x="1508" y="65"/>
                    <a:pt x="1508" y="64"/>
                  </a:cubicBezTo>
                  <a:cubicBezTo>
                    <a:pt x="1508" y="62"/>
                    <a:pt x="1510" y="60"/>
                    <a:pt x="1511" y="60"/>
                  </a:cubicBezTo>
                  <a:close/>
                  <a:moveTo>
                    <a:pt x="1523" y="64"/>
                  </a:moveTo>
                  <a:lnTo>
                    <a:pt x="1523" y="64"/>
                  </a:lnTo>
                  <a:cubicBezTo>
                    <a:pt x="1525" y="64"/>
                    <a:pt x="1527" y="65"/>
                    <a:pt x="1527" y="67"/>
                  </a:cubicBezTo>
                  <a:cubicBezTo>
                    <a:pt x="1527" y="69"/>
                    <a:pt x="1525" y="70"/>
                    <a:pt x="1523" y="70"/>
                  </a:cubicBezTo>
                  <a:lnTo>
                    <a:pt x="1523" y="70"/>
                  </a:lnTo>
                  <a:cubicBezTo>
                    <a:pt x="1522" y="70"/>
                    <a:pt x="1520" y="69"/>
                    <a:pt x="1520" y="67"/>
                  </a:cubicBezTo>
                  <a:cubicBezTo>
                    <a:pt x="1520" y="65"/>
                    <a:pt x="1522" y="64"/>
                    <a:pt x="1523" y="64"/>
                  </a:cubicBezTo>
                  <a:close/>
                  <a:moveTo>
                    <a:pt x="1535" y="67"/>
                  </a:moveTo>
                  <a:lnTo>
                    <a:pt x="1535" y="67"/>
                  </a:lnTo>
                  <a:cubicBezTo>
                    <a:pt x="1537" y="67"/>
                    <a:pt x="1539" y="69"/>
                    <a:pt x="1539" y="70"/>
                  </a:cubicBezTo>
                  <a:cubicBezTo>
                    <a:pt x="1539" y="72"/>
                    <a:pt x="1537" y="73"/>
                    <a:pt x="1535" y="73"/>
                  </a:cubicBezTo>
                  <a:lnTo>
                    <a:pt x="1535" y="73"/>
                  </a:lnTo>
                  <a:cubicBezTo>
                    <a:pt x="1534" y="73"/>
                    <a:pt x="1532" y="72"/>
                    <a:pt x="1532" y="70"/>
                  </a:cubicBezTo>
                  <a:cubicBezTo>
                    <a:pt x="1532" y="69"/>
                    <a:pt x="1534" y="67"/>
                    <a:pt x="1535" y="67"/>
                  </a:cubicBezTo>
                  <a:close/>
                  <a:moveTo>
                    <a:pt x="1547" y="71"/>
                  </a:moveTo>
                  <a:lnTo>
                    <a:pt x="1548" y="71"/>
                  </a:lnTo>
                  <a:cubicBezTo>
                    <a:pt x="1549" y="71"/>
                    <a:pt x="1551" y="72"/>
                    <a:pt x="1551" y="74"/>
                  </a:cubicBezTo>
                  <a:cubicBezTo>
                    <a:pt x="1551" y="75"/>
                    <a:pt x="1549" y="77"/>
                    <a:pt x="1548" y="77"/>
                  </a:cubicBezTo>
                  <a:lnTo>
                    <a:pt x="1547" y="77"/>
                  </a:lnTo>
                  <a:cubicBezTo>
                    <a:pt x="1546" y="77"/>
                    <a:pt x="1544" y="75"/>
                    <a:pt x="1544" y="74"/>
                  </a:cubicBezTo>
                  <a:cubicBezTo>
                    <a:pt x="1544" y="72"/>
                    <a:pt x="1546" y="71"/>
                    <a:pt x="1547" y="71"/>
                  </a:cubicBezTo>
                  <a:close/>
                  <a:moveTo>
                    <a:pt x="1559" y="74"/>
                  </a:moveTo>
                  <a:lnTo>
                    <a:pt x="1559" y="74"/>
                  </a:lnTo>
                  <a:cubicBezTo>
                    <a:pt x="1561" y="74"/>
                    <a:pt x="1563" y="76"/>
                    <a:pt x="1563" y="77"/>
                  </a:cubicBezTo>
                  <a:cubicBezTo>
                    <a:pt x="1563" y="79"/>
                    <a:pt x="1561" y="80"/>
                    <a:pt x="1559" y="80"/>
                  </a:cubicBezTo>
                  <a:lnTo>
                    <a:pt x="1559" y="80"/>
                  </a:lnTo>
                  <a:cubicBezTo>
                    <a:pt x="1558" y="80"/>
                    <a:pt x="1556" y="79"/>
                    <a:pt x="1556" y="77"/>
                  </a:cubicBezTo>
                  <a:cubicBezTo>
                    <a:pt x="1556" y="76"/>
                    <a:pt x="1558" y="74"/>
                    <a:pt x="1559" y="74"/>
                  </a:cubicBezTo>
                  <a:close/>
                  <a:moveTo>
                    <a:pt x="1571" y="78"/>
                  </a:moveTo>
                  <a:lnTo>
                    <a:pt x="1571" y="78"/>
                  </a:lnTo>
                  <a:cubicBezTo>
                    <a:pt x="1573" y="78"/>
                    <a:pt x="1575" y="79"/>
                    <a:pt x="1575" y="81"/>
                  </a:cubicBezTo>
                  <a:cubicBezTo>
                    <a:pt x="1575" y="83"/>
                    <a:pt x="1573" y="84"/>
                    <a:pt x="1571" y="84"/>
                  </a:cubicBezTo>
                  <a:lnTo>
                    <a:pt x="1571" y="84"/>
                  </a:lnTo>
                  <a:cubicBezTo>
                    <a:pt x="1570" y="84"/>
                    <a:pt x="1568" y="83"/>
                    <a:pt x="1568" y="81"/>
                  </a:cubicBezTo>
                  <a:cubicBezTo>
                    <a:pt x="1568" y="79"/>
                    <a:pt x="1570" y="78"/>
                    <a:pt x="1571" y="78"/>
                  </a:cubicBezTo>
                  <a:close/>
                  <a:moveTo>
                    <a:pt x="1583" y="82"/>
                  </a:moveTo>
                  <a:lnTo>
                    <a:pt x="1583" y="82"/>
                  </a:lnTo>
                  <a:cubicBezTo>
                    <a:pt x="1585" y="82"/>
                    <a:pt x="1586" y="83"/>
                    <a:pt x="1586" y="85"/>
                  </a:cubicBezTo>
                  <a:cubicBezTo>
                    <a:pt x="1586" y="87"/>
                    <a:pt x="1585" y="88"/>
                    <a:pt x="1583" y="88"/>
                  </a:cubicBezTo>
                  <a:lnTo>
                    <a:pt x="1583" y="88"/>
                  </a:lnTo>
                  <a:cubicBezTo>
                    <a:pt x="1582" y="88"/>
                    <a:pt x="1580" y="87"/>
                    <a:pt x="1580" y="85"/>
                  </a:cubicBezTo>
                  <a:cubicBezTo>
                    <a:pt x="1580" y="83"/>
                    <a:pt x="1582" y="82"/>
                    <a:pt x="1583" y="82"/>
                  </a:cubicBezTo>
                  <a:close/>
                  <a:moveTo>
                    <a:pt x="1595" y="85"/>
                  </a:moveTo>
                  <a:lnTo>
                    <a:pt x="1595" y="85"/>
                  </a:lnTo>
                  <a:cubicBezTo>
                    <a:pt x="1597" y="85"/>
                    <a:pt x="1598" y="87"/>
                    <a:pt x="1598" y="89"/>
                  </a:cubicBezTo>
                  <a:cubicBezTo>
                    <a:pt x="1598" y="90"/>
                    <a:pt x="1597" y="92"/>
                    <a:pt x="1595" y="92"/>
                  </a:cubicBezTo>
                  <a:lnTo>
                    <a:pt x="1595" y="92"/>
                  </a:lnTo>
                  <a:cubicBezTo>
                    <a:pt x="1594" y="92"/>
                    <a:pt x="1592" y="90"/>
                    <a:pt x="1592" y="89"/>
                  </a:cubicBezTo>
                  <a:cubicBezTo>
                    <a:pt x="1592" y="87"/>
                    <a:pt x="1594" y="85"/>
                    <a:pt x="1595" y="85"/>
                  </a:cubicBezTo>
                  <a:close/>
                  <a:moveTo>
                    <a:pt x="1608" y="90"/>
                  </a:moveTo>
                  <a:lnTo>
                    <a:pt x="1608" y="90"/>
                  </a:lnTo>
                  <a:cubicBezTo>
                    <a:pt x="1610" y="90"/>
                    <a:pt x="1611" y="92"/>
                    <a:pt x="1610" y="94"/>
                  </a:cubicBezTo>
                  <a:cubicBezTo>
                    <a:pt x="1610" y="95"/>
                    <a:pt x="1608" y="96"/>
                    <a:pt x="1606" y="96"/>
                  </a:cubicBezTo>
                  <a:lnTo>
                    <a:pt x="1606" y="96"/>
                  </a:lnTo>
                  <a:cubicBezTo>
                    <a:pt x="1604" y="95"/>
                    <a:pt x="1604" y="93"/>
                    <a:pt x="1604" y="92"/>
                  </a:cubicBezTo>
                  <a:cubicBezTo>
                    <a:pt x="1605" y="90"/>
                    <a:pt x="1606" y="89"/>
                    <a:pt x="1608" y="90"/>
                  </a:cubicBezTo>
                  <a:close/>
                  <a:moveTo>
                    <a:pt x="1620" y="94"/>
                  </a:moveTo>
                  <a:lnTo>
                    <a:pt x="1620" y="94"/>
                  </a:lnTo>
                  <a:cubicBezTo>
                    <a:pt x="1622" y="94"/>
                    <a:pt x="1622" y="96"/>
                    <a:pt x="1622" y="98"/>
                  </a:cubicBezTo>
                  <a:cubicBezTo>
                    <a:pt x="1621" y="99"/>
                    <a:pt x="1620" y="100"/>
                    <a:pt x="1618" y="100"/>
                  </a:cubicBezTo>
                  <a:lnTo>
                    <a:pt x="1618" y="100"/>
                  </a:lnTo>
                  <a:cubicBezTo>
                    <a:pt x="1616" y="99"/>
                    <a:pt x="1615" y="97"/>
                    <a:pt x="1616" y="96"/>
                  </a:cubicBezTo>
                  <a:cubicBezTo>
                    <a:pt x="1616" y="94"/>
                    <a:pt x="1618" y="93"/>
                    <a:pt x="1620" y="94"/>
                  </a:cubicBezTo>
                  <a:close/>
                  <a:moveTo>
                    <a:pt x="1632" y="98"/>
                  </a:moveTo>
                  <a:lnTo>
                    <a:pt x="1632" y="98"/>
                  </a:lnTo>
                  <a:cubicBezTo>
                    <a:pt x="1633" y="98"/>
                    <a:pt x="1634" y="100"/>
                    <a:pt x="1634" y="102"/>
                  </a:cubicBezTo>
                  <a:cubicBezTo>
                    <a:pt x="1633" y="104"/>
                    <a:pt x="1631" y="104"/>
                    <a:pt x="1630" y="104"/>
                  </a:cubicBezTo>
                  <a:lnTo>
                    <a:pt x="1630" y="104"/>
                  </a:lnTo>
                  <a:cubicBezTo>
                    <a:pt x="1628" y="103"/>
                    <a:pt x="1627" y="102"/>
                    <a:pt x="1628" y="100"/>
                  </a:cubicBezTo>
                  <a:cubicBezTo>
                    <a:pt x="1628" y="98"/>
                    <a:pt x="1630" y="97"/>
                    <a:pt x="1632" y="98"/>
                  </a:cubicBezTo>
                  <a:close/>
                  <a:moveTo>
                    <a:pt x="1644" y="102"/>
                  </a:moveTo>
                  <a:lnTo>
                    <a:pt x="1644" y="102"/>
                  </a:lnTo>
                  <a:cubicBezTo>
                    <a:pt x="1645" y="103"/>
                    <a:pt x="1646" y="105"/>
                    <a:pt x="1645" y="106"/>
                  </a:cubicBezTo>
                  <a:cubicBezTo>
                    <a:pt x="1645" y="108"/>
                    <a:pt x="1643" y="109"/>
                    <a:pt x="1641" y="108"/>
                  </a:cubicBezTo>
                  <a:lnTo>
                    <a:pt x="1641" y="108"/>
                  </a:lnTo>
                  <a:cubicBezTo>
                    <a:pt x="1640" y="107"/>
                    <a:pt x="1639" y="105"/>
                    <a:pt x="1640" y="104"/>
                  </a:cubicBezTo>
                  <a:cubicBezTo>
                    <a:pt x="1640" y="102"/>
                    <a:pt x="1642" y="102"/>
                    <a:pt x="1644" y="102"/>
                  </a:cubicBezTo>
                  <a:close/>
                  <a:moveTo>
                    <a:pt x="1656" y="107"/>
                  </a:moveTo>
                  <a:lnTo>
                    <a:pt x="1656" y="107"/>
                  </a:lnTo>
                  <a:cubicBezTo>
                    <a:pt x="1657" y="108"/>
                    <a:pt x="1658" y="109"/>
                    <a:pt x="1657" y="111"/>
                  </a:cubicBezTo>
                  <a:cubicBezTo>
                    <a:pt x="1656" y="113"/>
                    <a:pt x="1654" y="113"/>
                    <a:pt x="1653" y="112"/>
                  </a:cubicBezTo>
                  <a:lnTo>
                    <a:pt x="1653" y="112"/>
                  </a:lnTo>
                  <a:cubicBezTo>
                    <a:pt x="1651" y="112"/>
                    <a:pt x="1651" y="110"/>
                    <a:pt x="1651" y="108"/>
                  </a:cubicBezTo>
                  <a:cubicBezTo>
                    <a:pt x="1652" y="107"/>
                    <a:pt x="1654" y="106"/>
                    <a:pt x="1656" y="107"/>
                  </a:cubicBezTo>
                  <a:close/>
                  <a:moveTo>
                    <a:pt x="1667" y="111"/>
                  </a:moveTo>
                  <a:lnTo>
                    <a:pt x="1667" y="111"/>
                  </a:lnTo>
                  <a:cubicBezTo>
                    <a:pt x="1669" y="112"/>
                    <a:pt x="1669" y="114"/>
                    <a:pt x="1669" y="116"/>
                  </a:cubicBezTo>
                  <a:cubicBezTo>
                    <a:pt x="1668" y="117"/>
                    <a:pt x="1666" y="118"/>
                    <a:pt x="1664" y="117"/>
                  </a:cubicBezTo>
                  <a:lnTo>
                    <a:pt x="1664" y="117"/>
                  </a:lnTo>
                  <a:cubicBezTo>
                    <a:pt x="1663" y="116"/>
                    <a:pt x="1662" y="114"/>
                    <a:pt x="1663" y="113"/>
                  </a:cubicBezTo>
                  <a:cubicBezTo>
                    <a:pt x="1664" y="111"/>
                    <a:pt x="1666" y="111"/>
                    <a:pt x="1667" y="111"/>
                  </a:cubicBezTo>
                  <a:close/>
                  <a:moveTo>
                    <a:pt x="1679" y="116"/>
                  </a:moveTo>
                  <a:lnTo>
                    <a:pt x="1679" y="116"/>
                  </a:lnTo>
                  <a:cubicBezTo>
                    <a:pt x="1680" y="117"/>
                    <a:pt x="1681" y="118"/>
                    <a:pt x="1680" y="120"/>
                  </a:cubicBezTo>
                  <a:cubicBezTo>
                    <a:pt x="1680" y="122"/>
                    <a:pt x="1678" y="122"/>
                    <a:pt x="1676" y="121"/>
                  </a:cubicBezTo>
                  <a:lnTo>
                    <a:pt x="1676" y="121"/>
                  </a:lnTo>
                  <a:cubicBezTo>
                    <a:pt x="1675" y="121"/>
                    <a:pt x="1674" y="119"/>
                    <a:pt x="1675" y="117"/>
                  </a:cubicBezTo>
                  <a:cubicBezTo>
                    <a:pt x="1675" y="116"/>
                    <a:pt x="1677" y="115"/>
                    <a:pt x="1679" y="116"/>
                  </a:cubicBezTo>
                  <a:close/>
                  <a:moveTo>
                    <a:pt x="1690" y="121"/>
                  </a:moveTo>
                  <a:lnTo>
                    <a:pt x="1690" y="121"/>
                  </a:lnTo>
                  <a:cubicBezTo>
                    <a:pt x="1692" y="121"/>
                    <a:pt x="1693" y="123"/>
                    <a:pt x="1692" y="125"/>
                  </a:cubicBezTo>
                  <a:cubicBezTo>
                    <a:pt x="1691" y="126"/>
                    <a:pt x="1689" y="127"/>
                    <a:pt x="1688" y="126"/>
                  </a:cubicBezTo>
                  <a:lnTo>
                    <a:pt x="1688" y="126"/>
                  </a:lnTo>
                  <a:cubicBezTo>
                    <a:pt x="1686" y="125"/>
                    <a:pt x="1685" y="124"/>
                    <a:pt x="1686" y="122"/>
                  </a:cubicBezTo>
                  <a:cubicBezTo>
                    <a:pt x="1687" y="120"/>
                    <a:pt x="1689" y="120"/>
                    <a:pt x="1690" y="121"/>
                  </a:cubicBezTo>
                  <a:close/>
                  <a:moveTo>
                    <a:pt x="1702" y="125"/>
                  </a:moveTo>
                  <a:lnTo>
                    <a:pt x="1702" y="125"/>
                  </a:lnTo>
                  <a:cubicBezTo>
                    <a:pt x="1703" y="126"/>
                    <a:pt x="1704" y="128"/>
                    <a:pt x="1703" y="130"/>
                  </a:cubicBezTo>
                  <a:cubicBezTo>
                    <a:pt x="1703" y="131"/>
                    <a:pt x="1701" y="132"/>
                    <a:pt x="1699" y="131"/>
                  </a:cubicBezTo>
                  <a:lnTo>
                    <a:pt x="1699" y="131"/>
                  </a:lnTo>
                  <a:cubicBezTo>
                    <a:pt x="1698" y="130"/>
                    <a:pt x="1697" y="128"/>
                    <a:pt x="1698" y="127"/>
                  </a:cubicBezTo>
                  <a:cubicBezTo>
                    <a:pt x="1699" y="125"/>
                    <a:pt x="1700" y="125"/>
                    <a:pt x="1702" y="125"/>
                  </a:cubicBezTo>
                  <a:close/>
                  <a:moveTo>
                    <a:pt x="1713" y="130"/>
                  </a:moveTo>
                  <a:lnTo>
                    <a:pt x="1713" y="130"/>
                  </a:lnTo>
                  <a:cubicBezTo>
                    <a:pt x="1715" y="131"/>
                    <a:pt x="1716" y="133"/>
                    <a:pt x="1715" y="135"/>
                  </a:cubicBezTo>
                  <a:cubicBezTo>
                    <a:pt x="1714" y="136"/>
                    <a:pt x="1712" y="137"/>
                    <a:pt x="1711" y="136"/>
                  </a:cubicBezTo>
                  <a:lnTo>
                    <a:pt x="1711" y="136"/>
                  </a:lnTo>
                  <a:cubicBezTo>
                    <a:pt x="1709" y="135"/>
                    <a:pt x="1708" y="133"/>
                    <a:pt x="1709" y="132"/>
                  </a:cubicBezTo>
                  <a:cubicBezTo>
                    <a:pt x="1710" y="130"/>
                    <a:pt x="1712" y="130"/>
                    <a:pt x="1713" y="130"/>
                  </a:cubicBezTo>
                  <a:close/>
                  <a:moveTo>
                    <a:pt x="1725" y="135"/>
                  </a:moveTo>
                  <a:lnTo>
                    <a:pt x="1725" y="135"/>
                  </a:lnTo>
                  <a:cubicBezTo>
                    <a:pt x="1726" y="136"/>
                    <a:pt x="1727" y="138"/>
                    <a:pt x="1726" y="140"/>
                  </a:cubicBezTo>
                  <a:cubicBezTo>
                    <a:pt x="1726" y="141"/>
                    <a:pt x="1724" y="142"/>
                    <a:pt x="1722" y="141"/>
                  </a:cubicBezTo>
                  <a:lnTo>
                    <a:pt x="1722" y="141"/>
                  </a:lnTo>
                  <a:cubicBezTo>
                    <a:pt x="1721" y="140"/>
                    <a:pt x="1720" y="138"/>
                    <a:pt x="1721" y="137"/>
                  </a:cubicBezTo>
                  <a:cubicBezTo>
                    <a:pt x="1721" y="135"/>
                    <a:pt x="1723" y="135"/>
                    <a:pt x="1725" y="135"/>
                  </a:cubicBezTo>
                  <a:close/>
                  <a:moveTo>
                    <a:pt x="1736" y="141"/>
                  </a:moveTo>
                  <a:lnTo>
                    <a:pt x="1736" y="141"/>
                  </a:lnTo>
                  <a:cubicBezTo>
                    <a:pt x="1738" y="141"/>
                    <a:pt x="1738" y="143"/>
                    <a:pt x="1738" y="145"/>
                  </a:cubicBezTo>
                  <a:cubicBezTo>
                    <a:pt x="1737" y="146"/>
                    <a:pt x="1735" y="147"/>
                    <a:pt x="1733" y="146"/>
                  </a:cubicBezTo>
                  <a:lnTo>
                    <a:pt x="1733" y="146"/>
                  </a:lnTo>
                  <a:cubicBezTo>
                    <a:pt x="1732" y="146"/>
                    <a:pt x="1731" y="144"/>
                    <a:pt x="1732" y="142"/>
                  </a:cubicBezTo>
                  <a:cubicBezTo>
                    <a:pt x="1733" y="141"/>
                    <a:pt x="1735" y="140"/>
                    <a:pt x="1736" y="141"/>
                  </a:cubicBezTo>
                  <a:close/>
                  <a:moveTo>
                    <a:pt x="1748" y="146"/>
                  </a:moveTo>
                  <a:lnTo>
                    <a:pt x="1748" y="146"/>
                  </a:lnTo>
                  <a:cubicBezTo>
                    <a:pt x="1749" y="147"/>
                    <a:pt x="1750" y="149"/>
                    <a:pt x="1749" y="150"/>
                  </a:cubicBezTo>
                  <a:cubicBezTo>
                    <a:pt x="1748" y="152"/>
                    <a:pt x="1746" y="152"/>
                    <a:pt x="1745" y="152"/>
                  </a:cubicBezTo>
                  <a:lnTo>
                    <a:pt x="1745" y="152"/>
                  </a:lnTo>
                  <a:cubicBezTo>
                    <a:pt x="1743" y="151"/>
                    <a:pt x="1743" y="149"/>
                    <a:pt x="1743" y="147"/>
                  </a:cubicBezTo>
                  <a:cubicBezTo>
                    <a:pt x="1744" y="146"/>
                    <a:pt x="1746" y="145"/>
                    <a:pt x="1748" y="146"/>
                  </a:cubicBezTo>
                  <a:close/>
                  <a:moveTo>
                    <a:pt x="1759" y="151"/>
                  </a:moveTo>
                  <a:lnTo>
                    <a:pt x="1759" y="151"/>
                  </a:lnTo>
                  <a:cubicBezTo>
                    <a:pt x="1760" y="152"/>
                    <a:pt x="1761" y="154"/>
                    <a:pt x="1760" y="156"/>
                  </a:cubicBezTo>
                  <a:cubicBezTo>
                    <a:pt x="1760" y="157"/>
                    <a:pt x="1758" y="158"/>
                    <a:pt x="1756" y="157"/>
                  </a:cubicBezTo>
                  <a:lnTo>
                    <a:pt x="1756" y="157"/>
                  </a:lnTo>
                  <a:cubicBezTo>
                    <a:pt x="1755" y="156"/>
                    <a:pt x="1754" y="154"/>
                    <a:pt x="1755" y="153"/>
                  </a:cubicBezTo>
                  <a:cubicBezTo>
                    <a:pt x="1755" y="151"/>
                    <a:pt x="1757" y="151"/>
                    <a:pt x="1759" y="151"/>
                  </a:cubicBezTo>
                  <a:close/>
                  <a:moveTo>
                    <a:pt x="1770" y="157"/>
                  </a:moveTo>
                  <a:lnTo>
                    <a:pt x="1770" y="157"/>
                  </a:lnTo>
                  <a:cubicBezTo>
                    <a:pt x="1772" y="158"/>
                    <a:pt x="1772" y="160"/>
                    <a:pt x="1771" y="161"/>
                  </a:cubicBezTo>
                  <a:cubicBezTo>
                    <a:pt x="1771" y="163"/>
                    <a:pt x="1769" y="163"/>
                    <a:pt x="1767" y="163"/>
                  </a:cubicBezTo>
                  <a:lnTo>
                    <a:pt x="1767" y="163"/>
                  </a:lnTo>
                  <a:cubicBezTo>
                    <a:pt x="1766" y="162"/>
                    <a:pt x="1765" y="160"/>
                    <a:pt x="1766" y="158"/>
                  </a:cubicBezTo>
                  <a:cubicBezTo>
                    <a:pt x="1767" y="157"/>
                    <a:pt x="1768" y="156"/>
                    <a:pt x="1770" y="157"/>
                  </a:cubicBezTo>
                  <a:close/>
                  <a:moveTo>
                    <a:pt x="1781" y="163"/>
                  </a:moveTo>
                  <a:lnTo>
                    <a:pt x="1781" y="163"/>
                  </a:lnTo>
                  <a:cubicBezTo>
                    <a:pt x="1783" y="164"/>
                    <a:pt x="1783" y="165"/>
                    <a:pt x="1783" y="167"/>
                  </a:cubicBezTo>
                  <a:cubicBezTo>
                    <a:pt x="1782" y="168"/>
                    <a:pt x="1780" y="169"/>
                    <a:pt x="1778" y="168"/>
                  </a:cubicBezTo>
                  <a:lnTo>
                    <a:pt x="1778" y="168"/>
                  </a:lnTo>
                  <a:cubicBezTo>
                    <a:pt x="1777" y="168"/>
                    <a:pt x="1776" y="166"/>
                    <a:pt x="1777" y="164"/>
                  </a:cubicBezTo>
                  <a:cubicBezTo>
                    <a:pt x="1778" y="163"/>
                    <a:pt x="1780" y="162"/>
                    <a:pt x="1781" y="163"/>
                  </a:cubicBezTo>
                  <a:close/>
                  <a:moveTo>
                    <a:pt x="1792" y="168"/>
                  </a:moveTo>
                  <a:lnTo>
                    <a:pt x="1792" y="168"/>
                  </a:lnTo>
                  <a:cubicBezTo>
                    <a:pt x="1794" y="169"/>
                    <a:pt x="1794" y="171"/>
                    <a:pt x="1794" y="173"/>
                  </a:cubicBezTo>
                  <a:cubicBezTo>
                    <a:pt x="1793" y="174"/>
                    <a:pt x="1791" y="175"/>
                    <a:pt x="1789" y="174"/>
                  </a:cubicBezTo>
                  <a:lnTo>
                    <a:pt x="1789" y="174"/>
                  </a:lnTo>
                  <a:cubicBezTo>
                    <a:pt x="1788" y="173"/>
                    <a:pt x="1787" y="171"/>
                    <a:pt x="1788" y="170"/>
                  </a:cubicBezTo>
                  <a:cubicBezTo>
                    <a:pt x="1789" y="168"/>
                    <a:pt x="1791" y="168"/>
                    <a:pt x="1792" y="168"/>
                  </a:cubicBezTo>
                  <a:close/>
                  <a:moveTo>
                    <a:pt x="1803" y="175"/>
                  </a:moveTo>
                  <a:lnTo>
                    <a:pt x="1803" y="175"/>
                  </a:lnTo>
                  <a:cubicBezTo>
                    <a:pt x="1805" y="175"/>
                    <a:pt x="1805" y="177"/>
                    <a:pt x="1805" y="179"/>
                  </a:cubicBezTo>
                  <a:cubicBezTo>
                    <a:pt x="1804" y="180"/>
                    <a:pt x="1802" y="181"/>
                    <a:pt x="1800" y="180"/>
                  </a:cubicBezTo>
                  <a:lnTo>
                    <a:pt x="1800" y="180"/>
                  </a:lnTo>
                  <a:cubicBezTo>
                    <a:pt x="1799" y="179"/>
                    <a:pt x="1798" y="177"/>
                    <a:pt x="1799" y="176"/>
                  </a:cubicBezTo>
                  <a:cubicBezTo>
                    <a:pt x="1800" y="174"/>
                    <a:pt x="1802" y="174"/>
                    <a:pt x="1803" y="175"/>
                  </a:cubicBezTo>
                  <a:close/>
                  <a:moveTo>
                    <a:pt x="1814" y="181"/>
                  </a:moveTo>
                  <a:lnTo>
                    <a:pt x="1814" y="181"/>
                  </a:lnTo>
                  <a:cubicBezTo>
                    <a:pt x="1816" y="181"/>
                    <a:pt x="1816" y="183"/>
                    <a:pt x="1815" y="185"/>
                  </a:cubicBezTo>
                  <a:cubicBezTo>
                    <a:pt x="1815" y="186"/>
                    <a:pt x="1813" y="187"/>
                    <a:pt x="1811" y="186"/>
                  </a:cubicBezTo>
                  <a:lnTo>
                    <a:pt x="1811" y="186"/>
                  </a:lnTo>
                  <a:cubicBezTo>
                    <a:pt x="1810" y="185"/>
                    <a:pt x="1809" y="184"/>
                    <a:pt x="1810" y="182"/>
                  </a:cubicBezTo>
                  <a:cubicBezTo>
                    <a:pt x="1811" y="181"/>
                    <a:pt x="1813" y="180"/>
                    <a:pt x="1814" y="181"/>
                  </a:cubicBezTo>
                  <a:close/>
                  <a:moveTo>
                    <a:pt x="1825" y="187"/>
                  </a:moveTo>
                  <a:lnTo>
                    <a:pt x="1825" y="187"/>
                  </a:lnTo>
                  <a:cubicBezTo>
                    <a:pt x="1827" y="188"/>
                    <a:pt x="1827" y="189"/>
                    <a:pt x="1826" y="191"/>
                  </a:cubicBezTo>
                  <a:cubicBezTo>
                    <a:pt x="1826" y="193"/>
                    <a:pt x="1824" y="193"/>
                    <a:pt x="1822" y="192"/>
                  </a:cubicBezTo>
                  <a:lnTo>
                    <a:pt x="1822" y="192"/>
                  </a:lnTo>
                  <a:cubicBezTo>
                    <a:pt x="1821" y="192"/>
                    <a:pt x="1820" y="190"/>
                    <a:pt x="1821" y="188"/>
                  </a:cubicBezTo>
                  <a:cubicBezTo>
                    <a:pt x="1822" y="187"/>
                    <a:pt x="1823" y="186"/>
                    <a:pt x="1825" y="187"/>
                  </a:cubicBezTo>
                  <a:close/>
                  <a:moveTo>
                    <a:pt x="1836" y="193"/>
                  </a:moveTo>
                  <a:lnTo>
                    <a:pt x="1836" y="193"/>
                  </a:lnTo>
                  <a:cubicBezTo>
                    <a:pt x="1837" y="194"/>
                    <a:pt x="1838" y="196"/>
                    <a:pt x="1837" y="197"/>
                  </a:cubicBezTo>
                  <a:cubicBezTo>
                    <a:pt x="1836" y="199"/>
                    <a:pt x="1834" y="200"/>
                    <a:pt x="1833" y="199"/>
                  </a:cubicBezTo>
                  <a:lnTo>
                    <a:pt x="1833" y="199"/>
                  </a:lnTo>
                  <a:cubicBezTo>
                    <a:pt x="1831" y="198"/>
                    <a:pt x="1831" y="196"/>
                    <a:pt x="1832" y="195"/>
                  </a:cubicBezTo>
                  <a:cubicBezTo>
                    <a:pt x="1832" y="193"/>
                    <a:pt x="1834" y="192"/>
                    <a:pt x="1836" y="193"/>
                  </a:cubicBezTo>
                  <a:close/>
                  <a:moveTo>
                    <a:pt x="1846" y="200"/>
                  </a:moveTo>
                  <a:lnTo>
                    <a:pt x="1846" y="200"/>
                  </a:lnTo>
                  <a:cubicBezTo>
                    <a:pt x="1848" y="201"/>
                    <a:pt x="1849" y="202"/>
                    <a:pt x="1848" y="204"/>
                  </a:cubicBezTo>
                  <a:cubicBezTo>
                    <a:pt x="1847" y="206"/>
                    <a:pt x="1845" y="206"/>
                    <a:pt x="1844" y="205"/>
                  </a:cubicBezTo>
                  <a:lnTo>
                    <a:pt x="1844" y="205"/>
                  </a:lnTo>
                  <a:cubicBezTo>
                    <a:pt x="1842" y="205"/>
                    <a:pt x="1841" y="203"/>
                    <a:pt x="1842" y="201"/>
                  </a:cubicBezTo>
                  <a:cubicBezTo>
                    <a:pt x="1843" y="200"/>
                    <a:pt x="1845" y="199"/>
                    <a:pt x="1846" y="200"/>
                  </a:cubicBezTo>
                  <a:close/>
                  <a:moveTo>
                    <a:pt x="1857" y="206"/>
                  </a:moveTo>
                  <a:lnTo>
                    <a:pt x="1857" y="206"/>
                  </a:lnTo>
                  <a:cubicBezTo>
                    <a:pt x="1859" y="207"/>
                    <a:pt x="1859" y="209"/>
                    <a:pt x="1858" y="211"/>
                  </a:cubicBezTo>
                  <a:cubicBezTo>
                    <a:pt x="1858" y="212"/>
                    <a:pt x="1856" y="213"/>
                    <a:pt x="1854" y="212"/>
                  </a:cubicBezTo>
                  <a:lnTo>
                    <a:pt x="1854" y="212"/>
                  </a:lnTo>
                  <a:cubicBezTo>
                    <a:pt x="1853" y="211"/>
                    <a:pt x="1852" y="209"/>
                    <a:pt x="1853" y="208"/>
                  </a:cubicBezTo>
                  <a:cubicBezTo>
                    <a:pt x="1854" y="206"/>
                    <a:pt x="1855" y="206"/>
                    <a:pt x="1857" y="206"/>
                  </a:cubicBezTo>
                  <a:close/>
                  <a:moveTo>
                    <a:pt x="1867" y="213"/>
                  </a:moveTo>
                  <a:lnTo>
                    <a:pt x="1867" y="213"/>
                  </a:lnTo>
                  <a:cubicBezTo>
                    <a:pt x="1869" y="214"/>
                    <a:pt x="1870" y="216"/>
                    <a:pt x="1869" y="217"/>
                  </a:cubicBezTo>
                  <a:cubicBezTo>
                    <a:pt x="1868" y="219"/>
                    <a:pt x="1866" y="220"/>
                    <a:pt x="1865" y="219"/>
                  </a:cubicBezTo>
                  <a:lnTo>
                    <a:pt x="1865" y="219"/>
                  </a:lnTo>
                  <a:cubicBezTo>
                    <a:pt x="1863" y="218"/>
                    <a:pt x="1862" y="216"/>
                    <a:pt x="1863" y="215"/>
                  </a:cubicBezTo>
                  <a:cubicBezTo>
                    <a:pt x="1864" y="213"/>
                    <a:pt x="1866" y="212"/>
                    <a:pt x="1867" y="213"/>
                  </a:cubicBezTo>
                  <a:close/>
                  <a:moveTo>
                    <a:pt x="1878" y="220"/>
                  </a:moveTo>
                  <a:lnTo>
                    <a:pt x="1878" y="220"/>
                  </a:lnTo>
                  <a:cubicBezTo>
                    <a:pt x="1879" y="221"/>
                    <a:pt x="1880" y="223"/>
                    <a:pt x="1879" y="224"/>
                  </a:cubicBezTo>
                  <a:cubicBezTo>
                    <a:pt x="1878" y="226"/>
                    <a:pt x="1877" y="227"/>
                    <a:pt x="1875" y="226"/>
                  </a:cubicBezTo>
                  <a:lnTo>
                    <a:pt x="1875" y="226"/>
                  </a:lnTo>
                  <a:cubicBezTo>
                    <a:pt x="1873" y="225"/>
                    <a:pt x="1873" y="223"/>
                    <a:pt x="1874" y="222"/>
                  </a:cubicBezTo>
                  <a:cubicBezTo>
                    <a:pt x="1874" y="220"/>
                    <a:pt x="1876" y="220"/>
                    <a:pt x="1878" y="220"/>
                  </a:cubicBezTo>
                  <a:close/>
                  <a:moveTo>
                    <a:pt x="1888" y="227"/>
                  </a:moveTo>
                  <a:lnTo>
                    <a:pt x="1888" y="227"/>
                  </a:lnTo>
                  <a:cubicBezTo>
                    <a:pt x="1890" y="228"/>
                    <a:pt x="1890" y="230"/>
                    <a:pt x="1890" y="232"/>
                  </a:cubicBezTo>
                  <a:cubicBezTo>
                    <a:pt x="1889" y="233"/>
                    <a:pt x="1887" y="234"/>
                    <a:pt x="1885" y="233"/>
                  </a:cubicBezTo>
                  <a:lnTo>
                    <a:pt x="1885" y="233"/>
                  </a:lnTo>
                  <a:cubicBezTo>
                    <a:pt x="1884" y="232"/>
                    <a:pt x="1883" y="230"/>
                    <a:pt x="1884" y="229"/>
                  </a:cubicBezTo>
                  <a:cubicBezTo>
                    <a:pt x="1885" y="227"/>
                    <a:pt x="1887" y="227"/>
                    <a:pt x="1888" y="227"/>
                  </a:cubicBezTo>
                  <a:close/>
                  <a:moveTo>
                    <a:pt x="1898" y="235"/>
                  </a:moveTo>
                  <a:lnTo>
                    <a:pt x="1898" y="235"/>
                  </a:lnTo>
                  <a:cubicBezTo>
                    <a:pt x="1900" y="235"/>
                    <a:pt x="1900" y="237"/>
                    <a:pt x="1900" y="239"/>
                  </a:cubicBezTo>
                  <a:cubicBezTo>
                    <a:pt x="1899" y="240"/>
                    <a:pt x="1897" y="241"/>
                    <a:pt x="1895" y="240"/>
                  </a:cubicBezTo>
                  <a:lnTo>
                    <a:pt x="1895" y="240"/>
                  </a:lnTo>
                  <a:cubicBezTo>
                    <a:pt x="1894" y="239"/>
                    <a:pt x="1893" y="238"/>
                    <a:pt x="1894" y="236"/>
                  </a:cubicBezTo>
                  <a:cubicBezTo>
                    <a:pt x="1895" y="235"/>
                    <a:pt x="1897" y="234"/>
                    <a:pt x="1898" y="235"/>
                  </a:cubicBezTo>
                  <a:close/>
                  <a:moveTo>
                    <a:pt x="1908" y="242"/>
                  </a:moveTo>
                  <a:lnTo>
                    <a:pt x="1908" y="242"/>
                  </a:lnTo>
                  <a:cubicBezTo>
                    <a:pt x="1910" y="243"/>
                    <a:pt x="1910" y="245"/>
                    <a:pt x="1910" y="246"/>
                  </a:cubicBezTo>
                  <a:cubicBezTo>
                    <a:pt x="1909" y="248"/>
                    <a:pt x="1907" y="249"/>
                    <a:pt x="1905" y="248"/>
                  </a:cubicBezTo>
                  <a:lnTo>
                    <a:pt x="1905" y="248"/>
                  </a:lnTo>
                  <a:cubicBezTo>
                    <a:pt x="1904" y="247"/>
                    <a:pt x="1903" y="245"/>
                    <a:pt x="1904" y="244"/>
                  </a:cubicBezTo>
                  <a:cubicBezTo>
                    <a:pt x="1905" y="242"/>
                    <a:pt x="1907" y="241"/>
                    <a:pt x="1908" y="242"/>
                  </a:cubicBezTo>
                  <a:close/>
                  <a:moveTo>
                    <a:pt x="1918" y="250"/>
                  </a:moveTo>
                  <a:lnTo>
                    <a:pt x="1918" y="250"/>
                  </a:lnTo>
                  <a:cubicBezTo>
                    <a:pt x="1920" y="250"/>
                    <a:pt x="1920" y="252"/>
                    <a:pt x="1920" y="254"/>
                  </a:cubicBezTo>
                  <a:cubicBezTo>
                    <a:pt x="1919" y="255"/>
                    <a:pt x="1917" y="256"/>
                    <a:pt x="1915" y="255"/>
                  </a:cubicBezTo>
                  <a:lnTo>
                    <a:pt x="1915" y="255"/>
                  </a:lnTo>
                  <a:cubicBezTo>
                    <a:pt x="1914" y="255"/>
                    <a:pt x="1913" y="253"/>
                    <a:pt x="1914" y="251"/>
                  </a:cubicBezTo>
                  <a:cubicBezTo>
                    <a:pt x="1915" y="250"/>
                    <a:pt x="1917" y="249"/>
                    <a:pt x="1918" y="250"/>
                  </a:cubicBezTo>
                  <a:close/>
                  <a:moveTo>
                    <a:pt x="1929" y="258"/>
                  </a:moveTo>
                  <a:lnTo>
                    <a:pt x="1929" y="258"/>
                  </a:lnTo>
                  <a:cubicBezTo>
                    <a:pt x="1930" y="259"/>
                    <a:pt x="1930" y="261"/>
                    <a:pt x="1929" y="263"/>
                  </a:cubicBezTo>
                  <a:cubicBezTo>
                    <a:pt x="1928" y="264"/>
                    <a:pt x="1926" y="264"/>
                    <a:pt x="1924" y="263"/>
                  </a:cubicBezTo>
                  <a:lnTo>
                    <a:pt x="1924" y="263"/>
                  </a:lnTo>
                  <a:cubicBezTo>
                    <a:pt x="1923" y="261"/>
                    <a:pt x="1923" y="259"/>
                    <a:pt x="1924" y="258"/>
                  </a:cubicBezTo>
                  <a:cubicBezTo>
                    <a:pt x="1926" y="257"/>
                    <a:pt x="1928" y="257"/>
                    <a:pt x="1929" y="258"/>
                  </a:cubicBezTo>
                  <a:close/>
                  <a:moveTo>
                    <a:pt x="1938" y="266"/>
                  </a:moveTo>
                  <a:lnTo>
                    <a:pt x="1938" y="266"/>
                  </a:lnTo>
                  <a:cubicBezTo>
                    <a:pt x="1940" y="267"/>
                    <a:pt x="1940" y="269"/>
                    <a:pt x="1938" y="271"/>
                  </a:cubicBezTo>
                  <a:cubicBezTo>
                    <a:pt x="1937" y="272"/>
                    <a:pt x="1935" y="272"/>
                    <a:pt x="1934" y="271"/>
                  </a:cubicBezTo>
                  <a:lnTo>
                    <a:pt x="1934" y="271"/>
                  </a:lnTo>
                  <a:cubicBezTo>
                    <a:pt x="1933" y="269"/>
                    <a:pt x="1933" y="267"/>
                    <a:pt x="1934" y="266"/>
                  </a:cubicBezTo>
                  <a:cubicBezTo>
                    <a:pt x="1935" y="265"/>
                    <a:pt x="1937" y="265"/>
                    <a:pt x="1938" y="266"/>
                  </a:cubicBezTo>
                  <a:close/>
                  <a:moveTo>
                    <a:pt x="1948" y="274"/>
                  </a:moveTo>
                  <a:lnTo>
                    <a:pt x="1948" y="274"/>
                  </a:lnTo>
                  <a:cubicBezTo>
                    <a:pt x="1949" y="275"/>
                    <a:pt x="1949" y="277"/>
                    <a:pt x="1948" y="279"/>
                  </a:cubicBezTo>
                  <a:cubicBezTo>
                    <a:pt x="1947" y="280"/>
                    <a:pt x="1945" y="280"/>
                    <a:pt x="1944" y="279"/>
                  </a:cubicBezTo>
                  <a:lnTo>
                    <a:pt x="1944" y="279"/>
                  </a:lnTo>
                  <a:cubicBezTo>
                    <a:pt x="1942" y="277"/>
                    <a:pt x="1942" y="275"/>
                    <a:pt x="1944" y="274"/>
                  </a:cubicBezTo>
                  <a:cubicBezTo>
                    <a:pt x="1945" y="273"/>
                    <a:pt x="1947" y="273"/>
                    <a:pt x="1948" y="274"/>
                  </a:cubicBezTo>
                  <a:close/>
                  <a:moveTo>
                    <a:pt x="1957" y="283"/>
                  </a:moveTo>
                  <a:lnTo>
                    <a:pt x="1957" y="283"/>
                  </a:lnTo>
                  <a:cubicBezTo>
                    <a:pt x="1958" y="284"/>
                    <a:pt x="1958" y="286"/>
                    <a:pt x="1957" y="287"/>
                  </a:cubicBezTo>
                  <a:cubicBezTo>
                    <a:pt x="1956" y="288"/>
                    <a:pt x="1954" y="288"/>
                    <a:pt x="1953" y="287"/>
                  </a:cubicBezTo>
                  <a:lnTo>
                    <a:pt x="1953" y="287"/>
                  </a:lnTo>
                  <a:cubicBezTo>
                    <a:pt x="1952" y="286"/>
                    <a:pt x="1952" y="284"/>
                    <a:pt x="1953" y="283"/>
                  </a:cubicBezTo>
                  <a:cubicBezTo>
                    <a:pt x="1954" y="281"/>
                    <a:pt x="1956" y="281"/>
                    <a:pt x="1957" y="283"/>
                  </a:cubicBezTo>
                  <a:close/>
                  <a:moveTo>
                    <a:pt x="1966" y="291"/>
                  </a:moveTo>
                  <a:lnTo>
                    <a:pt x="1966" y="291"/>
                  </a:lnTo>
                  <a:cubicBezTo>
                    <a:pt x="1968" y="292"/>
                    <a:pt x="1968" y="294"/>
                    <a:pt x="1966" y="296"/>
                  </a:cubicBezTo>
                  <a:cubicBezTo>
                    <a:pt x="1965" y="297"/>
                    <a:pt x="1963" y="297"/>
                    <a:pt x="1962" y="296"/>
                  </a:cubicBezTo>
                  <a:lnTo>
                    <a:pt x="1962" y="296"/>
                  </a:lnTo>
                  <a:cubicBezTo>
                    <a:pt x="1961" y="294"/>
                    <a:pt x="1961" y="292"/>
                    <a:pt x="1962" y="291"/>
                  </a:cubicBezTo>
                  <a:cubicBezTo>
                    <a:pt x="1963" y="290"/>
                    <a:pt x="1965" y="290"/>
                    <a:pt x="1966" y="291"/>
                  </a:cubicBezTo>
                  <a:close/>
                  <a:moveTo>
                    <a:pt x="1975" y="300"/>
                  </a:moveTo>
                  <a:lnTo>
                    <a:pt x="1975" y="300"/>
                  </a:lnTo>
                  <a:cubicBezTo>
                    <a:pt x="1977" y="301"/>
                    <a:pt x="1977" y="303"/>
                    <a:pt x="1975" y="304"/>
                  </a:cubicBezTo>
                  <a:cubicBezTo>
                    <a:pt x="1974" y="305"/>
                    <a:pt x="1972" y="305"/>
                    <a:pt x="1971" y="304"/>
                  </a:cubicBezTo>
                  <a:lnTo>
                    <a:pt x="1971" y="304"/>
                  </a:lnTo>
                  <a:cubicBezTo>
                    <a:pt x="1970" y="303"/>
                    <a:pt x="1970" y="301"/>
                    <a:pt x="1971" y="300"/>
                  </a:cubicBezTo>
                  <a:cubicBezTo>
                    <a:pt x="1972" y="299"/>
                    <a:pt x="1974" y="299"/>
                    <a:pt x="1975" y="300"/>
                  </a:cubicBezTo>
                  <a:close/>
                  <a:moveTo>
                    <a:pt x="1984" y="309"/>
                  </a:moveTo>
                  <a:lnTo>
                    <a:pt x="1984" y="309"/>
                  </a:lnTo>
                  <a:cubicBezTo>
                    <a:pt x="1985" y="310"/>
                    <a:pt x="1985" y="312"/>
                    <a:pt x="1984" y="313"/>
                  </a:cubicBezTo>
                  <a:cubicBezTo>
                    <a:pt x="1983" y="314"/>
                    <a:pt x="1981" y="314"/>
                    <a:pt x="1980" y="313"/>
                  </a:cubicBezTo>
                  <a:lnTo>
                    <a:pt x="1980" y="313"/>
                  </a:lnTo>
                  <a:cubicBezTo>
                    <a:pt x="1978" y="312"/>
                    <a:pt x="1978" y="310"/>
                    <a:pt x="1980" y="309"/>
                  </a:cubicBezTo>
                  <a:cubicBezTo>
                    <a:pt x="1981" y="308"/>
                    <a:pt x="1983" y="308"/>
                    <a:pt x="1984" y="309"/>
                  </a:cubicBezTo>
                  <a:close/>
                  <a:moveTo>
                    <a:pt x="1993" y="318"/>
                  </a:moveTo>
                  <a:lnTo>
                    <a:pt x="1993" y="318"/>
                  </a:lnTo>
                  <a:cubicBezTo>
                    <a:pt x="1994" y="319"/>
                    <a:pt x="1994" y="321"/>
                    <a:pt x="1993" y="322"/>
                  </a:cubicBezTo>
                  <a:cubicBezTo>
                    <a:pt x="1991" y="323"/>
                    <a:pt x="1989" y="323"/>
                    <a:pt x="1988" y="322"/>
                  </a:cubicBezTo>
                  <a:lnTo>
                    <a:pt x="1988" y="322"/>
                  </a:lnTo>
                  <a:cubicBezTo>
                    <a:pt x="1987" y="321"/>
                    <a:pt x="1987" y="319"/>
                    <a:pt x="1988" y="318"/>
                  </a:cubicBezTo>
                  <a:cubicBezTo>
                    <a:pt x="1989" y="317"/>
                    <a:pt x="1991" y="317"/>
                    <a:pt x="1993" y="318"/>
                  </a:cubicBezTo>
                  <a:close/>
                  <a:moveTo>
                    <a:pt x="2001" y="327"/>
                  </a:moveTo>
                  <a:lnTo>
                    <a:pt x="2001" y="327"/>
                  </a:lnTo>
                  <a:cubicBezTo>
                    <a:pt x="2002" y="328"/>
                    <a:pt x="2002" y="330"/>
                    <a:pt x="2001" y="332"/>
                  </a:cubicBezTo>
                  <a:cubicBezTo>
                    <a:pt x="2000" y="333"/>
                    <a:pt x="1998" y="333"/>
                    <a:pt x="1997" y="332"/>
                  </a:cubicBezTo>
                  <a:lnTo>
                    <a:pt x="1997" y="332"/>
                  </a:lnTo>
                  <a:cubicBezTo>
                    <a:pt x="1995" y="330"/>
                    <a:pt x="1995" y="328"/>
                    <a:pt x="1997" y="327"/>
                  </a:cubicBezTo>
                  <a:cubicBezTo>
                    <a:pt x="1998" y="326"/>
                    <a:pt x="2000" y="326"/>
                    <a:pt x="2001" y="327"/>
                  </a:cubicBezTo>
                  <a:close/>
                  <a:moveTo>
                    <a:pt x="2009" y="337"/>
                  </a:moveTo>
                  <a:lnTo>
                    <a:pt x="2009" y="337"/>
                  </a:lnTo>
                  <a:cubicBezTo>
                    <a:pt x="2010" y="338"/>
                    <a:pt x="2010" y="340"/>
                    <a:pt x="2009" y="341"/>
                  </a:cubicBezTo>
                  <a:cubicBezTo>
                    <a:pt x="2008" y="342"/>
                    <a:pt x="2006" y="342"/>
                    <a:pt x="2005" y="341"/>
                  </a:cubicBezTo>
                  <a:lnTo>
                    <a:pt x="2005" y="341"/>
                  </a:lnTo>
                  <a:cubicBezTo>
                    <a:pt x="2003" y="340"/>
                    <a:pt x="2003" y="338"/>
                    <a:pt x="2005" y="337"/>
                  </a:cubicBezTo>
                  <a:cubicBezTo>
                    <a:pt x="2006" y="335"/>
                    <a:pt x="2008" y="335"/>
                    <a:pt x="2009" y="337"/>
                  </a:cubicBezTo>
                  <a:close/>
                  <a:moveTo>
                    <a:pt x="2017" y="346"/>
                  </a:moveTo>
                  <a:lnTo>
                    <a:pt x="2017" y="346"/>
                  </a:lnTo>
                  <a:cubicBezTo>
                    <a:pt x="2018" y="347"/>
                    <a:pt x="2018" y="349"/>
                    <a:pt x="2017" y="351"/>
                  </a:cubicBezTo>
                  <a:cubicBezTo>
                    <a:pt x="2016" y="352"/>
                    <a:pt x="2014" y="352"/>
                    <a:pt x="2013" y="351"/>
                  </a:cubicBezTo>
                  <a:lnTo>
                    <a:pt x="2013" y="351"/>
                  </a:lnTo>
                  <a:cubicBezTo>
                    <a:pt x="2012" y="349"/>
                    <a:pt x="2012" y="347"/>
                    <a:pt x="2013" y="346"/>
                  </a:cubicBezTo>
                  <a:cubicBezTo>
                    <a:pt x="2014" y="345"/>
                    <a:pt x="2016" y="345"/>
                    <a:pt x="2017" y="346"/>
                  </a:cubicBezTo>
                  <a:close/>
                  <a:moveTo>
                    <a:pt x="2025" y="357"/>
                  </a:moveTo>
                  <a:lnTo>
                    <a:pt x="2025" y="357"/>
                  </a:lnTo>
                  <a:cubicBezTo>
                    <a:pt x="2026" y="359"/>
                    <a:pt x="2025" y="361"/>
                    <a:pt x="2024" y="361"/>
                  </a:cubicBezTo>
                  <a:cubicBezTo>
                    <a:pt x="2022" y="362"/>
                    <a:pt x="2020" y="361"/>
                    <a:pt x="2020" y="360"/>
                  </a:cubicBezTo>
                  <a:lnTo>
                    <a:pt x="2020" y="360"/>
                  </a:lnTo>
                  <a:cubicBezTo>
                    <a:pt x="2019" y="358"/>
                    <a:pt x="2019" y="356"/>
                    <a:pt x="2021" y="356"/>
                  </a:cubicBezTo>
                  <a:cubicBezTo>
                    <a:pt x="2023" y="355"/>
                    <a:pt x="2024" y="356"/>
                    <a:pt x="2025" y="357"/>
                  </a:cubicBezTo>
                  <a:close/>
                  <a:moveTo>
                    <a:pt x="2033" y="367"/>
                  </a:moveTo>
                  <a:lnTo>
                    <a:pt x="2033" y="367"/>
                  </a:lnTo>
                  <a:cubicBezTo>
                    <a:pt x="2033" y="369"/>
                    <a:pt x="2033" y="371"/>
                    <a:pt x="2031" y="371"/>
                  </a:cubicBezTo>
                  <a:cubicBezTo>
                    <a:pt x="2030" y="372"/>
                    <a:pt x="2028" y="372"/>
                    <a:pt x="2027" y="370"/>
                  </a:cubicBezTo>
                  <a:lnTo>
                    <a:pt x="2027" y="370"/>
                  </a:lnTo>
                  <a:cubicBezTo>
                    <a:pt x="2026" y="368"/>
                    <a:pt x="2027" y="367"/>
                    <a:pt x="2028" y="366"/>
                  </a:cubicBezTo>
                  <a:cubicBezTo>
                    <a:pt x="2030" y="365"/>
                    <a:pt x="2032" y="366"/>
                    <a:pt x="2033" y="367"/>
                  </a:cubicBezTo>
                  <a:close/>
                  <a:moveTo>
                    <a:pt x="2040" y="378"/>
                  </a:moveTo>
                  <a:lnTo>
                    <a:pt x="2040" y="378"/>
                  </a:lnTo>
                  <a:cubicBezTo>
                    <a:pt x="2040" y="379"/>
                    <a:pt x="2040" y="381"/>
                    <a:pt x="2038" y="382"/>
                  </a:cubicBezTo>
                  <a:cubicBezTo>
                    <a:pt x="2037" y="382"/>
                    <a:pt x="2035" y="382"/>
                    <a:pt x="2034" y="380"/>
                  </a:cubicBezTo>
                  <a:lnTo>
                    <a:pt x="2034" y="380"/>
                  </a:lnTo>
                  <a:cubicBezTo>
                    <a:pt x="2033" y="379"/>
                    <a:pt x="2034" y="377"/>
                    <a:pt x="2035" y="376"/>
                  </a:cubicBezTo>
                  <a:cubicBezTo>
                    <a:pt x="2037" y="375"/>
                    <a:pt x="2039" y="376"/>
                    <a:pt x="2040" y="378"/>
                  </a:cubicBezTo>
                  <a:close/>
                  <a:moveTo>
                    <a:pt x="2046" y="388"/>
                  </a:moveTo>
                  <a:lnTo>
                    <a:pt x="2046" y="388"/>
                  </a:lnTo>
                  <a:cubicBezTo>
                    <a:pt x="2047" y="390"/>
                    <a:pt x="2046" y="392"/>
                    <a:pt x="2045" y="392"/>
                  </a:cubicBezTo>
                  <a:cubicBezTo>
                    <a:pt x="2043" y="393"/>
                    <a:pt x="2042" y="392"/>
                    <a:pt x="2041" y="391"/>
                  </a:cubicBezTo>
                  <a:lnTo>
                    <a:pt x="2041" y="391"/>
                  </a:lnTo>
                  <a:cubicBezTo>
                    <a:pt x="2040" y="389"/>
                    <a:pt x="2041" y="387"/>
                    <a:pt x="2042" y="387"/>
                  </a:cubicBezTo>
                  <a:cubicBezTo>
                    <a:pt x="2044" y="386"/>
                    <a:pt x="2046" y="387"/>
                    <a:pt x="2046" y="388"/>
                  </a:cubicBezTo>
                  <a:close/>
                  <a:moveTo>
                    <a:pt x="2053" y="399"/>
                  </a:moveTo>
                  <a:lnTo>
                    <a:pt x="2053" y="399"/>
                  </a:lnTo>
                  <a:cubicBezTo>
                    <a:pt x="2054" y="400"/>
                    <a:pt x="2053" y="402"/>
                    <a:pt x="2052" y="403"/>
                  </a:cubicBezTo>
                  <a:cubicBezTo>
                    <a:pt x="2050" y="404"/>
                    <a:pt x="2048" y="403"/>
                    <a:pt x="2047" y="401"/>
                  </a:cubicBezTo>
                  <a:lnTo>
                    <a:pt x="2047" y="401"/>
                  </a:lnTo>
                  <a:cubicBezTo>
                    <a:pt x="2047" y="400"/>
                    <a:pt x="2047" y="398"/>
                    <a:pt x="2049" y="397"/>
                  </a:cubicBezTo>
                  <a:cubicBezTo>
                    <a:pt x="2050" y="397"/>
                    <a:pt x="2052" y="397"/>
                    <a:pt x="2053" y="399"/>
                  </a:cubicBezTo>
                  <a:close/>
                  <a:moveTo>
                    <a:pt x="2059" y="410"/>
                  </a:moveTo>
                  <a:lnTo>
                    <a:pt x="2059" y="410"/>
                  </a:lnTo>
                  <a:cubicBezTo>
                    <a:pt x="2060" y="411"/>
                    <a:pt x="2059" y="413"/>
                    <a:pt x="2057" y="414"/>
                  </a:cubicBezTo>
                  <a:cubicBezTo>
                    <a:pt x="2056" y="415"/>
                    <a:pt x="2054" y="414"/>
                    <a:pt x="2053" y="413"/>
                  </a:cubicBezTo>
                  <a:lnTo>
                    <a:pt x="2053" y="413"/>
                  </a:lnTo>
                  <a:cubicBezTo>
                    <a:pt x="2052" y="411"/>
                    <a:pt x="2053" y="409"/>
                    <a:pt x="2055" y="408"/>
                  </a:cubicBezTo>
                  <a:cubicBezTo>
                    <a:pt x="2056" y="408"/>
                    <a:pt x="2058" y="408"/>
                    <a:pt x="2059" y="410"/>
                  </a:cubicBezTo>
                  <a:close/>
                  <a:moveTo>
                    <a:pt x="2065" y="421"/>
                  </a:moveTo>
                  <a:lnTo>
                    <a:pt x="2065" y="421"/>
                  </a:lnTo>
                  <a:cubicBezTo>
                    <a:pt x="2065" y="422"/>
                    <a:pt x="2065" y="424"/>
                    <a:pt x="2063" y="425"/>
                  </a:cubicBezTo>
                  <a:cubicBezTo>
                    <a:pt x="2062" y="426"/>
                    <a:pt x="2060" y="425"/>
                    <a:pt x="2059" y="424"/>
                  </a:cubicBezTo>
                  <a:lnTo>
                    <a:pt x="2059" y="424"/>
                  </a:lnTo>
                  <a:cubicBezTo>
                    <a:pt x="2058" y="422"/>
                    <a:pt x="2059" y="420"/>
                    <a:pt x="2060" y="419"/>
                  </a:cubicBezTo>
                  <a:cubicBezTo>
                    <a:pt x="2062" y="419"/>
                    <a:pt x="2064" y="419"/>
                    <a:pt x="2065" y="421"/>
                  </a:cubicBezTo>
                  <a:close/>
                  <a:moveTo>
                    <a:pt x="2070" y="432"/>
                  </a:moveTo>
                  <a:lnTo>
                    <a:pt x="2070" y="432"/>
                  </a:lnTo>
                  <a:cubicBezTo>
                    <a:pt x="2071" y="434"/>
                    <a:pt x="2070" y="436"/>
                    <a:pt x="2068" y="436"/>
                  </a:cubicBezTo>
                  <a:cubicBezTo>
                    <a:pt x="2067" y="437"/>
                    <a:pt x="2065" y="437"/>
                    <a:pt x="2064" y="435"/>
                  </a:cubicBezTo>
                  <a:lnTo>
                    <a:pt x="2064" y="435"/>
                  </a:lnTo>
                  <a:cubicBezTo>
                    <a:pt x="2063" y="433"/>
                    <a:pt x="2064" y="432"/>
                    <a:pt x="2066" y="431"/>
                  </a:cubicBezTo>
                  <a:cubicBezTo>
                    <a:pt x="2067" y="430"/>
                    <a:pt x="2069" y="431"/>
                    <a:pt x="2070" y="432"/>
                  </a:cubicBezTo>
                  <a:close/>
                  <a:moveTo>
                    <a:pt x="2075" y="444"/>
                  </a:moveTo>
                  <a:lnTo>
                    <a:pt x="2075" y="444"/>
                  </a:lnTo>
                  <a:cubicBezTo>
                    <a:pt x="2076" y="445"/>
                    <a:pt x="2075" y="447"/>
                    <a:pt x="2073" y="448"/>
                  </a:cubicBezTo>
                  <a:cubicBezTo>
                    <a:pt x="2072" y="449"/>
                    <a:pt x="2070" y="448"/>
                    <a:pt x="2069" y="446"/>
                  </a:cubicBezTo>
                  <a:lnTo>
                    <a:pt x="2069" y="446"/>
                  </a:lnTo>
                  <a:cubicBezTo>
                    <a:pt x="2068" y="445"/>
                    <a:pt x="2069" y="443"/>
                    <a:pt x="2071" y="442"/>
                  </a:cubicBezTo>
                  <a:cubicBezTo>
                    <a:pt x="2072" y="442"/>
                    <a:pt x="2074" y="442"/>
                    <a:pt x="2075" y="444"/>
                  </a:cubicBezTo>
                  <a:close/>
                  <a:moveTo>
                    <a:pt x="2080" y="457"/>
                  </a:moveTo>
                  <a:lnTo>
                    <a:pt x="2080" y="457"/>
                  </a:lnTo>
                  <a:cubicBezTo>
                    <a:pt x="2080" y="458"/>
                    <a:pt x="2078" y="460"/>
                    <a:pt x="2076" y="460"/>
                  </a:cubicBezTo>
                  <a:cubicBezTo>
                    <a:pt x="2075" y="460"/>
                    <a:pt x="2073" y="458"/>
                    <a:pt x="2073" y="457"/>
                  </a:cubicBezTo>
                  <a:lnTo>
                    <a:pt x="2073" y="457"/>
                  </a:lnTo>
                  <a:cubicBezTo>
                    <a:pt x="2073" y="455"/>
                    <a:pt x="2075" y="454"/>
                    <a:pt x="2076" y="454"/>
                  </a:cubicBezTo>
                  <a:cubicBezTo>
                    <a:pt x="2078" y="454"/>
                    <a:pt x="2080" y="455"/>
                    <a:pt x="2080" y="457"/>
                  </a:cubicBezTo>
                  <a:close/>
                  <a:moveTo>
                    <a:pt x="2083" y="469"/>
                  </a:moveTo>
                  <a:lnTo>
                    <a:pt x="2083" y="469"/>
                  </a:lnTo>
                  <a:cubicBezTo>
                    <a:pt x="2083" y="470"/>
                    <a:pt x="2082" y="472"/>
                    <a:pt x="2080" y="472"/>
                  </a:cubicBezTo>
                  <a:cubicBezTo>
                    <a:pt x="2079" y="472"/>
                    <a:pt x="2077" y="470"/>
                    <a:pt x="2077" y="469"/>
                  </a:cubicBezTo>
                  <a:lnTo>
                    <a:pt x="2077" y="469"/>
                  </a:lnTo>
                  <a:cubicBezTo>
                    <a:pt x="2077" y="467"/>
                    <a:pt x="2079" y="465"/>
                    <a:pt x="2080" y="465"/>
                  </a:cubicBezTo>
                  <a:cubicBezTo>
                    <a:pt x="2082" y="465"/>
                    <a:pt x="2083" y="467"/>
                    <a:pt x="2083" y="469"/>
                  </a:cubicBezTo>
                  <a:close/>
                  <a:moveTo>
                    <a:pt x="2087" y="481"/>
                  </a:moveTo>
                  <a:lnTo>
                    <a:pt x="2087" y="481"/>
                  </a:lnTo>
                  <a:cubicBezTo>
                    <a:pt x="2087" y="482"/>
                    <a:pt x="2086" y="484"/>
                    <a:pt x="2084" y="484"/>
                  </a:cubicBezTo>
                  <a:cubicBezTo>
                    <a:pt x="2082" y="484"/>
                    <a:pt x="2081" y="482"/>
                    <a:pt x="2081" y="481"/>
                  </a:cubicBezTo>
                  <a:lnTo>
                    <a:pt x="2081" y="481"/>
                  </a:lnTo>
                  <a:cubicBezTo>
                    <a:pt x="2081" y="479"/>
                    <a:pt x="2082" y="477"/>
                    <a:pt x="2084" y="477"/>
                  </a:cubicBezTo>
                  <a:cubicBezTo>
                    <a:pt x="2086" y="477"/>
                    <a:pt x="2087" y="479"/>
                    <a:pt x="2087" y="481"/>
                  </a:cubicBezTo>
                  <a:close/>
                  <a:moveTo>
                    <a:pt x="2090" y="493"/>
                  </a:moveTo>
                  <a:lnTo>
                    <a:pt x="2090" y="493"/>
                  </a:lnTo>
                  <a:cubicBezTo>
                    <a:pt x="2090" y="494"/>
                    <a:pt x="2089" y="496"/>
                    <a:pt x="2087" y="496"/>
                  </a:cubicBezTo>
                  <a:cubicBezTo>
                    <a:pt x="2085" y="496"/>
                    <a:pt x="2084" y="494"/>
                    <a:pt x="2084" y="493"/>
                  </a:cubicBezTo>
                  <a:lnTo>
                    <a:pt x="2084" y="493"/>
                  </a:lnTo>
                  <a:cubicBezTo>
                    <a:pt x="2084" y="491"/>
                    <a:pt x="2085" y="490"/>
                    <a:pt x="2087" y="490"/>
                  </a:cubicBezTo>
                  <a:cubicBezTo>
                    <a:pt x="2089" y="490"/>
                    <a:pt x="2090" y="491"/>
                    <a:pt x="2090" y="493"/>
                  </a:cubicBezTo>
                  <a:close/>
                  <a:moveTo>
                    <a:pt x="2093" y="505"/>
                  </a:moveTo>
                  <a:lnTo>
                    <a:pt x="2093" y="505"/>
                  </a:lnTo>
                  <a:cubicBezTo>
                    <a:pt x="2093" y="507"/>
                    <a:pt x="2091" y="508"/>
                    <a:pt x="2090" y="508"/>
                  </a:cubicBezTo>
                  <a:cubicBezTo>
                    <a:pt x="2088" y="508"/>
                    <a:pt x="2087" y="507"/>
                    <a:pt x="2087" y="505"/>
                  </a:cubicBezTo>
                  <a:lnTo>
                    <a:pt x="2087" y="505"/>
                  </a:lnTo>
                  <a:cubicBezTo>
                    <a:pt x="2087" y="503"/>
                    <a:pt x="2088" y="502"/>
                    <a:pt x="2090" y="502"/>
                  </a:cubicBezTo>
                  <a:cubicBezTo>
                    <a:pt x="2091" y="502"/>
                    <a:pt x="2093" y="503"/>
                    <a:pt x="2093" y="505"/>
                  </a:cubicBezTo>
                  <a:close/>
                  <a:moveTo>
                    <a:pt x="2095" y="517"/>
                  </a:moveTo>
                  <a:lnTo>
                    <a:pt x="2095" y="517"/>
                  </a:lnTo>
                  <a:cubicBezTo>
                    <a:pt x="2095" y="519"/>
                    <a:pt x="2093" y="520"/>
                    <a:pt x="2092" y="520"/>
                  </a:cubicBezTo>
                  <a:cubicBezTo>
                    <a:pt x="2090" y="520"/>
                    <a:pt x="2088" y="519"/>
                    <a:pt x="2088" y="517"/>
                  </a:cubicBezTo>
                  <a:lnTo>
                    <a:pt x="2088" y="517"/>
                  </a:lnTo>
                  <a:cubicBezTo>
                    <a:pt x="2088" y="516"/>
                    <a:pt x="2090" y="514"/>
                    <a:pt x="2092" y="514"/>
                  </a:cubicBezTo>
                  <a:cubicBezTo>
                    <a:pt x="2093" y="514"/>
                    <a:pt x="2095" y="516"/>
                    <a:pt x="2095" y="517"/>
                  </a:cubicBezTo>
                  <a:close/>
                  <a:moveTo>
                    <a:pt x="2096" y="530"/>
                  </a:moveTo>
                  <a:lnTo>
                    <a:pt x="2096" y="530"/>
                  </a:lnTo>
                  <a:cubicBezTo>
                    <a:pt x="2096" y="531"/>
                    <a:pt x="2095" y="533"/>
                    <a:pt x="2093" y="533"/>
                  </a:cubicBezTo>
                  <a:cubicBezTo>
                    <a:pt x="2091" y="533"/>
                    <a:pt x="2090" y="531"/>
                    <a:pt x="2090" y="530"/>
                  </a:cubicBezTo>
                  <a:lnTo>
                    <a:pt x="2090" y="530"/>
                  </a:lnTo>
                  <a:cubicBezTo>
                    <a:pt x="2090" y="528"/>
                    <a:pt x="2091" y="527"/>
                    <a:pt x="2093" y="527"/>
                  </a:cubicBezTo>
                  <a:cubicBezTo>
                    <a:pt x="2095" y="527"/>
                    <a:pt x="2096" y="528"/>
                    <a:pt x="2096" y="530"/>
                  </a:cubicBezTo>
                  <a:close/>
                  <a:moveTo>
                    <a:pt x="2097" y="542"/>
                  </a:moveTo>
                  <a:lnTo>
                    <a:pt x="2097" y="542"/>
                  </a:lnTo>
                  <a:cubicBezTo>
                    <a:pt x="2097" y="544"/>
                    <a:pt x="2096" y="545"/>
                    <a:pt x="2094" y="545"/>
                  </a:cubicBezTo>
                  <a:cubicBezTo>
                    <a:pt x="2092" y="545"/>
                    <a:pt x="2091" y="544"/>
                    <a:pt x="2091" y="542"/>
                  </a:cubicBezTo>
                  <a:lnTo>
                    <a:pt x="2091" y="542"/>
                  </a:lnTo>
                  <a:cubicBezTo>
                    <a:pt x="2091" y="540"/>
                    <a:pt x="2092" y="539"/>
                    <a:pt x="2094" y="539"/>
                  </a:cubicBezTo>
                  <a:cubicBezTo>
                    <a:pt x="2096" y="539"/>
                    <a:pt x="2097" y="540"/>
                    <a:pt x="2097" y="542"/>
                  </a:cubicBezTo>
                  <a:close/>
                  <a:moveTo>
                    <a:pt x="2098" y="555"/>
                  </a:moveTo>
                  <a:lnTo>
                    <a:pt x="2098" y="555"/>
                  </a:lnTo>
                  <a:cubicBezTo>
                    <a:pt x="2098" y="556"/>
                    <a:pt x="2096" y="558"/>
                    <a:pt x="2095" y="558"/>
                  </a:cubicBezTo>
                  <a:cubicBezTo>
                    <a:pt x="2093" y="558"/>
                    <a:pt x="2091" y="556"/>
                    <a:pt x="2091" y="555"/>
                  </a:cubicBezTo>
                  <a:lnTo>
                    <a:pt x="2091" y="555"/>
                  </a:lnTo>
                  <a:cubicBezTo>
                    <a:pt x="2091" y="553"/>
                    <a:pt x="2093" y="551"/>
                    <a:pt x="2095" y="551"/>
                  </a:cubicBezTo>
                  <a:cubicBezTo>
                    <a:pt x="2096" y="551"/>
                    <a:pt x="2098" y="553"/>
                    <a:pt x="2098" y="555"/>
                  </a:cubicBezTo>
                  <a:close/>
                  <a:moveTo>
                    <a:pt x="2098" y="568"/>
                  </a:moveTo>
                  <a:lnTo>
                    <a:pt x="2098" y="568"/>
                  </a:lnTo>
                  <a:cubicBezTo>
                    <a:pt x="2097" y="570"/>
                    <a:pt x="2095" y="571"/>
                    <a:pt x="2094" y="570"/>
                  </a:cubicBezTo>
                  <a:cubicBezTo>
                    <a:pt x="2092" y="570"/>
                    <a:pt x="2091" y="568"/>
                    <a:pt x="2092" y="566"/>
                  </a:cubicBezTo>
                  <a:lnTo>
                    <a:pt x="2092" y="566"/>
                  </a:lnTo>
                  <a:cubicBezTo>
                    <a:pt x="2092" y="564"/>
                    <a:pt x="2094" y="564"/>
                    <a:pt x="2096" y="564"/>
                  </a:cubicBezTo>
                  <a:cubicBezTo>
                    <a:pt x="2097" y="565"/>
                    <a:pt x="2098" y="566"/>
                    <a:pt x="2098" y="568"/>
                  </a:cubicBezTo>
                  <a:close/>
                  <a:moveTo>
                    <a:pt x="2097" y="581"/>
                  </a:moveTo>
                  <a:lnTo>
                    <a:pt x="2097" y="581"/>
                  </a:lnTo>
                  <a:cubicBezTo>
                    <a:pt x="2096" y="582"/>
                    <a:pt x="2094" y="583"/>
                    <a:pt x="2093" y="583"/>
                  </a:cubicBezTo>
                  <a:cubicBezTo>
                    <a:pt x="2091" y="582"/>
                    <a:pt x="2090" y="580"/>
                    <a:pt x="2091" y="579"/>
                  </a:cubicBezTo>
                  <a:lnTo>
                    <a:pt x="2091" y="579"/>
                  </a:lnTo>
                  <a:cubicBezTo>
                    <a:pt x="2091" y="577"/>
                    <a:pt x="2093" y="576"/>
                    <a:pt x="2095" y="577"/>
                  </a:cubicBezTo>
                  <a:cubicBezTo>
                    <a:pt x="2096" y="577"/>
                    <a:pt x="2097" y="579"/>
                    <a:pt x="2097" y="581"/>
                  </a:cubicBezTo>
                  <a:close/>
                  <a:moveTo>
                    <a:pt x="2096" y="593"/>
                  </a:moveTo>
                  <a:lnTo>
                    <a:pt x="2096" y="593"/>
                  </a:lnTo>
                  <a:cubicBezTo>
                    <a:pt x="2095" y="595"/>
                    <a:pt x="2094" y="596"/>
                    <a:pt x="2092" y="595"/>
                  </a:cubicBezTo>
                  <a:cubicBezTo>
                    <a:pt x="2090" y="594"/>
                    <a:pt x="2089" y="593"/>
                    <a:pt x="2090" y="591"/>
                  </a:cubicBezTo>
                  <a:lnTo>
                    <a:pt x="2090" y="591"/>
                  </a:lnTo>
                  <a:cubicBezTo>
                    <a:pt x="2090" y="589"/>
                    <a:pt x="2092" y="589"/>
                    <a:pt x="2094" y="589"/>
                  </a:cubicBezTo>
                  <a:cubicBezTo>
                    <a:pt x="2095" y="590"/>
                    <a:pt x="2096" y="591"/>
                    <a:pt x="2096" y="593"/>
                  </a:cubicBezTo>
                  <a:close/>
                  <a:moveTo>
                    <a:pt x="2094" y="605"/>
                  </a:moveTo>
                  <a:lnTo>
                    <a:pt x="2094" y="605"/>
                  </a:lnTo>
                  <a:cubicBezTo>
                    <a:pt x="2093" y="607"/>
                    <a:pt x="2092" y="608"/>
                    <a:pt x="2090" y="607"/>
                  </a:cubicBezTo>
                  <a:cubicBezTo>
                    <a:pt x="2088" y="607"/>
                    <a:pt x="2087" y="605"/>
                    <a:pt x="2088" y="603"/>
                  </a:cubicBezTo>
                  <a:lnTo>
                    <a:pt x="2088" y="603"/>
                  </a:lnTo>
                  <a:cubicBezTo>
                    <a:pt x="2088" y="602"/>
                    <a:pt x="2090" y="601"/>
                    <a:pt x="2092" y="601"/>
                  </a:cubicBezTo>
                  <a:cubicBezTo>
                    <a:pt x="2094" y="602"/>
                    <a:pt x="2094" y="604"/>
                    <a:pt x="2094" y="605"/>
                  </a:cubicBezTo>
                  <a:close/>
                  <a:moveTo>
                    <a:pt x="2092" y="618"/>
                  </a:moveTo>
                  <a:lnTo>
                    <a:pt x="2092" y="618"/>
                  </a:lnTo>
                  <a:cubicBezTo>
                    <a:pt x="2091" y="619"/>
                    <a:pt x="2090" y="620"/>
                    <a:pt x="2088" y="620"/>
                  </a:cubicBezTo>
                  <a:cubicBezTo>
                    <a:pt x="2086" y="619"/>
                    <a:pt x="2085" y="617"/>
                    <a:pt x="2086" y="616"/>
                  </a:cubicBezTo>
                  <a:lnTo>
                    <a:pt x="2086" y="616"/>
                  </a:lnTo>
                  <a:cubicBezTo>
                    <a:pt x="2087" y="614"/>
                    <a:pt x="2088" y="613"/>
                    <a:pt x="2090" y="614"/>
                  </a:cubicBezTo>
                  <a:cubicBezTo>
                    <a:pt x="2092" y="614"/>
                    <a:pt x="2092" y="616"/>
                    <a:pt x="2092" y="618"/>
                  </a:cubicBezTo>
                  <a:close/>
                  <a:moveTo>
                    <a:pt x="2089" y="630"/>
                  </a:moveTo>
                  <a:lnTo>
                    <a:pt x="2089" y="630"/>
                  </a:lnTo>
                  <a:cubicBezTo>
                    <a:pt x="2088" y="632"/>
                    <a:pt x="2087" y="632"/>
                    <a:pt x="2085" y="632"/>
                  </a:cubicBezTo>
                  <a:cubicBezTo>
                    <a:pt x="2083" y="631"/>
                    <a:pt x="2082" y="630"/>
                    <a:pt x="2083" y="628"/>
                  </a:cubicBezTo>
                  <a:lnTo>
                    <a:pt x="2083" y="628"/>
                  </a:lnTo>
                  <a:cubicBezTo>
                    <a:pt x="2084" y="626"/>
                    <a:pt x="2085" y="625"/>
                    <a:pt x="2087" y="626"/>
                  </a:cubicBezTo>
                  <a:cubicBezTo>
                    <a:pt x="2089" y="626"/>
                    <a:pt x="2090" y="628"/>
                    <a:pt x="2089" y="630"/>
                  </a:cubicBezTo>
                  <a:close/>
                  <a:moveTo>
                    <a:pt x="2086" y="642"/>
                  </a:moveTo>
                  <a:lnTo>
                    <a:pt x="2086" y="642"/>
                  </a:lnTo>
                  <a:cubicBezTo>
                    <a:pt x="2085" y="644"/>
                    <a:pt x="2084" y="645"/>
                    <a:pt x="2082" y="644"/>
                  </a:cubicBezTo>
                  <a:cubicBezTo>
                    <a:pt x="2080" y="643"/>
                    <a:pt x="2079" y="642"/>
                    <a:pt x="2080" y="640"/>
                  </a:cubicBezTo>
                  <a:lnTo>
                    <a:pt x="2080" y="640"/>
                  </a:lnTo>
                  <a:cubicBezTo>
                    <a:pt x="2080" y="638"/>
                    <a:pt x="2082" y="638"/>
                    <a:pt x="2084" y="638"/>
                  </a:cubicBezTo>
                  <a:cubicBezTo>
                    <a:pt x="2086" y="639"/>
                    <a:pt x="2086" y="640"/>
                    <a:pt x="2086" y="642"/>
                  </a:cubicBezTo>
                  <a:close/>
                  <a:moveTo>
                    <a:pt x="2082" y="655"/>
                  </a:moveTo>
                  <a:lnTo>
                    <a:pt x="2082" y="655"/>
                  </a:lnTo>
                  <a:cubicBezTo>
                    <a:pt x="2081" y="656"/>
                    <a:pt x="2079" y="656"/>
                    <a:pt x="2077" y="656"/>
                  </a:cubicBezTo>
                  <a:cubicBezTo>
                    <a:pt x="2076" y="655"/>
                    <a:pt x="2076" y="653"/>
                    <a:pt x="2076" y="651"/>
                  </a:cubicBezTo>
                  <a:lnTo>
                    <a:pt x="2076" y="651"/>
                  </a:lnTo>
                  <a:cubicBezTo>
                    <a:pt x="2077" y="650"/>
                    <a:pt x="2079" y="649"/>
                    <a:pt x="2081" y="650"/>
                  </a:cubicBezTo>
                  <a:cubicBezTo>
                    <a:pt x="2082" y="651"/>
                    <a:pt x="2083" y="653"/>
                    <a:pt x="2082" y="655"/>
                  </a:cubicBezTo>
                  <a:close/>
                  <a:moveTo>
                    <a:pt x="2077" y="666"/>
                  </a:moveTo>
                  <a:lnTo>
                    <a:pt x="2077" y="666"/>
                  </a:lnTo>
                  <a:cubicBezTo>
                    <a:pt x="2077" y="668"/>
                    <a:pt x="2075" y="668"/>
                    <a:pt x="2073" y="667"/>
                  </a:cubicBezTo>
                  <a:cubicBezTo>
                    <a:pt x="2072" y="666"/>
                    <a:pt x="2071" y="664"/>
                    <a:pt x="2072" y="663"/>
                  </a:cubicBezTo>
                  <a:lnTo>
                    <a:pt x="2072" y="663"/>
                  </a:lnTo>
                  <a:cubicBezTo>
                    <a:pt x="2073" y="662"/>
                    <a:pt x="2075" y="661"/>
                    <a:pt x="2077" y="662"/>
                  </a:cubicBezTo>
                  <a:cubicBezTo>
                    <a:pt x="2078" y="663"/>
                    <a:pt x="2078" y="665"/>
                    <a:pt x="2077" y="666"/>
                  </a:cubicBezTo>
                  <a:close/>
                  <a:moveTo>
                    <a:pt x="2073" y="679"/>
                  </a:moveTo>
                  <a:lnTo>
                    <a:pt x="2073" y="679"/>
                  </a:lnTo>
                  <a:cubicBezTo>
                    <a:pt x="2071" y="680"/>
                    <a:pt x="2069" y="680"/>
                    <a:pt x="2068" y="679"/>
                  </a:cubicBezTo>
                  <a:cubicBezTo>
                    <a:pt x="2067" y="677"/>
                    <a:pt x="2067" y="675"/>
                    <a:pt x="2068" y="674"/>
                  </a:cubicBezTo>
                  <a:lnTo>
                    <a:pt x="2068" y="674"/>
                  </a:lnTo>
                  <a:cubicBezTo>
                    <a:pt x="2069" y="673"/>
                    <a:pt x="2071" y="673"/>
                    <a:pt x="2073" y="674"/>
                  </a:cubicBezTo>
                  <a:cubicBezTo>
                    <a:pt x="2074" y="675"/>
                    <a:pt x="2074" y="677"/>
                    <a:pt x="2073" y="679"/>
                  </a:cubicBezTo>
                  <a:close/>
                  <a:moveTo>
                    <a:pt x="2067" y="690"/>
                  </a:moveTo>
                  <a:lnTo>
                    <a:pt x="2067" y="690"/>
                  </a:lnTo>
                  <a:cubicBezTo>
                    <a:pt x="2066" y="691"/>
                    <a:pt x="2064" y="691"/>
                    <a:pt x="2063" y="690"/>
                  </a:cubicBezTo>
                  <a:cubicBezTo>
                    <a:pt x="2062" y="689"/>
                    <a:pt x="2062" y="687"/>
                    <a:pt x="2063" y="686"/>
                  </a:cubicBezTo>
                  <a:lnTo>
                    <a:pt x="2063" y="686"/>
                  </a:lnTo>
                  <a:cubicBezTo>
                    <a:pt x="2064" y="684"/>
                    <a:pt x="2066" y="684"/>
                    <a:pt x="2067" y="686"/>
                  </a:cubicBezTo>
                  <a:cubicBezTo>
                    <a:pt x="2069" y="687"/>
                    <a:pt x="2069" y="689"/>
                    <a:pt x="2067" y="690"/>
                  </a:cubicBezTo>
                  <a:close/>
                  <a:moveTo>
                    <a:pt x="2062" y="701"/>
                  </a:moveTo>
                  <a:lnTo>
                    <a:pt x="2062" y="701"/>
                  </a:lnTo>
                  <a:cubicBezTo>
                    <a:pt x="2061" y="703"/>
                    <a:pt x="2059" y="703"/>
                    <a:pt x="2058" y="701"/>
                  </a:cubicBezTo>
                  <a:cubicBezTo>
                    <a:pt x="2056" y="700"/>
                    <a:pt x="2056" y="698"/>
                    <a:pt x="2058" y="697"/>
                  </a:cubicBezTo>
                  <a:lnTo>
                    <a:pt x="2058" y="697"/>
                  </a:lnTo>
                  <a:cubicBezTo>
                    <a:pt x="2059" y="696"/>
                    <a:pt x="2061" y="696"/>
                    <a:pt x="2062" y="697"/>
                  </a:cubicBezTo>
                  <a:cubicBezTo>
                    <a:pt x="2063" y="698"/>
                    <a:pt x="2063" y="700"/>
                    <a:pt x="2062" y="701"/>
                  </a:cubicBezTo>
                  <a:close/>
                  <a:moveTo>
                    <a:pt x="2056" y="712"/>
                  </a:moveTo>
                  <a:lnTo>
                    <a:pt x="2056" y="712"/>
                  </a:lnTo>
                  <a:cubicBezTo>
                    <a:pt x="2055" y="713"/>
                    <a:pt x="2053" y="713"/>
                    <a:pt x="2052" y="712"/>
                  </a:cubicBezTo>
                  <a:cubicBezTo>
                    <a:pt x="2050" y="711"/>
                    <a:pt x="2050" y="709"/>
                    <a:pt x="2052" y="708"/>
                  </a:cubicBezTo>
                  <a:lnTo>
                    <a:pt x="2052" y="708"/>
                  </a:lnTo>
                  <a:cubicBezTo>
                    <a:pt x="2053" y="707"/>
                    <a:pt x="2055" y="707"/>
                    <a:pt x="2056" y="708"/>
                  </a:cubicBezTo>
                  <a:cubicBezTo>
                    <a:pt x="2057" y="709"/>
                    <a:pt x="2057" y="711"/>
                    <a:pt x="2056" y="712"/>
                  </a:cubicBezTo>
                  <a:close/>
                  <a:moveTo>
                    <a:pt x="2050" y="723"/>
                  </a:moveTo>
                  <a:lnTo>
                    <a:pt x="2050" y="723"/>
                  </a:lnTo>
                  <a:cubicBezTo>
                    <a:pt x="2049" y="724"/>
                    <a:pt x="2047" y="724"/>
                    <a:pt x="2045" y="723"/>
                  </a:cubicBezTo>
                  <a:cubicBezTo>
                    <a:pt x="2044" y="722"/>
                    <a:pt x="2044" y="720"/>
                    <a:pt x="2045" y="719"/>
                  </a:cubicBezTo>
                  <a:lnTo>
                    <a:pt x="2045" y="719"/>
                  </a:lnTo>
                  <a:cubicBezTo>
                    <a:pt x="2047" y="717"/>
                    <a:pt x="2049" y="717"/>
                    <a:pt x="2050" y="719"/>
                  </a:cubicBezTo>
                  <a:cubicBezTo>
                    <a:pt x="2051" y="720"/>
                    <a:pt x="2051" y="722"/>
                    <a:pt x="2050" y="723"/>
                  </a:cubicBezTo>
                  <a:close/>
                  <a:moveTo>
                    <a:pt x="2043" y="734"/>
                  </a:moveTo>
                  <a:lnTo>
                    <a:pt x="2043" y="734"/>
                  </a:lnTo>
                  <a:cubicBezTo>
                    <a:pt x="2042" y="735"/>
                    <a:pt x="2040" y="735"/>
                    <a:pt x="2039" y="734"/>
                  </a:cubicBezTo>
                  <a:cubicBezTo>
                    <a:pt x="2038" y="732"/>
                    <a:pt x="2038" y="730"/>
                    <a:pt x="2039" y="729"/>
                  </a:cubicBezTo>
                  <a:lnTo>
                    <a:pt x="2039" y="729"/>
                  </a:lnTo>
                  <a:cubicBezTo>
                    <a:pt x="2040" y="728"/>
                    <a:pt x="2042" y="728"/>
                    <a:pt x="2043" y="729"/>
                  </a:cubicBezTo>
                  <a:cubicBezTo>
                    <a:pt x="2044" y="730"/>
                    <a:pt x="2044" y="732"/>
                    <a:pt x="2043" y="734"/>
                  </a:cubicBezTo>
                  <a:close/>
                  <a:moveTo>
                    <a:pt x="2036" y="744"/>
                  </a:moveTo>
                  <a:lnTo>
                    <a:pt x="2036" y="744"/>
                  </a:lnTo>
                  <a:cubicBezTo>
                    <a:pt x="2035" y="745"/>
                    <a:pt x="2033" y="745"/>
                    <a:pt x="2032" y="744"/>
                  </a:cubicBezTo>
                  <a:cubicBezTo>
                    <a:pt x="2031" y="743"/>
                    <a:pt x="2031" y="741"/>
                    <a:pt x="2032" y="740"/>
                  </a:cubicBezTo>
                  <a:lnTo>
                    <a:pt x="2032" y="740"/>
                  </a:lnTo>
                  <a:cubicBezTo>
                    <a:pt x="2033" y="738"/>
                    <a:pt x="2035" y="738"/>
                    <a:pt x="2036" y="740"/>
                  </a:cubicBezTo>
                  <a:cubicBezTo>
                    <a:pt x="2037" y="741"/>
                    <a:pt x="2037" y="743"/>
                    <a:pt x="2036" y="744"/>
                  </a:cubicBezTo>
                  <a:close/>
                  <a:moveTo>
                    <a:pt x="2029" y="754"/>
                  </a:moveTo>
                  <a:lnTo>
                    <a:pt x="2029" y="754"/>
                  </a:lnTo>
                  <a:cubicBezTo>
                    <a:pt x="2028" y="756"/>
                    <a:pt x="2026" y="756"/>
                    <a:pt x="2025" y="754"/>
                  </a:cubicBezTo>
                  <a:cubicBezTo>
                    <a:pt x="2023" y="753"/>
                    <a:pt x="2023" y="751"/>
                    <a:pt x="2025" y="750"/>
                  </a:cubicBezTo>
                  <a:lnTo>
                    <a:pt x="2025" y="750"/>
                  </a:lnTo>
                  <a:cubicBezTo>
                    <a:pt x="2026" y="749"/>
                    <a:pt x="2028" y="749"/>
                    <a:pt x="2029" y="750"/>
                  </a:cubicBezTo>
                  <a:cubicBezTo>
                    <a:pt x="2030" y="751"/>
                    <a:pt x="2030" y="753"/>
                    <a:pt x="2029" y="754"/>
                  </a:cubicBezTo>
                  <a:close/>
                  <a:moveTo>
                    <a:pt x="2021" y="764"/>
                  </a:moveTo>
                  <a:lnTo>
                    <a:pt x="2021" y="764"/>
                  </a:lnTo>
                  <a:cubicBezTo>
                    <a:pt x="2020" y="765"/>
                    <a:pt x="2018" y="765"/>
                    <a:pt x="2017" y="764"/>
                  </a:cubicBezTo>
                  <a:cubicBezTo>
                    <a:pt x="2016" y="763"/>
                    <a:pt x="2016" y="761"/>
                    <a:pt x="2017" y="760"/>
                  </a:cubicBezTo>
                  <a:lnTo>
                    <a:pt x="2017" y="760"/>
                  </a:lnTo>
                  <a:cubicBezTo>
                    <a:pt x="2018" y="759"/>
                    <a:pt x="2020" y="759"/>
                    <a:pt x="2021" y="760"/>
                  </a:cubicBezTo>
                  <a:cubicBezTo>
                    <a:pt x="2023" y="761"/>
                    <a:pt x="2023" y="763"/>
                    <a:pt x="2021" y="764"/>
                  </a:cubicBezTo>
                  <a:close/>
                  <a:moveTo>
                    <a:pt x="2014" y="774"/>
                  </a:moveTo>
                  <a:lnTo>
                    <a:pt x="2014" y="774"/>
                  </a:lnTo>
                  <a:cubicBezTo>
                    <a:pt x="2013" y="775"/>
                    <a:pt x="2011" y="775"/>
                    <a:pt x="2009" y="774"/>
                  </a:cubicBezTo>
                  <a:cubicBezTo>
                    <a:pt x="2008" y="773"/>
                    <a:pt x="2008" y="771"/>
                    <a:pt x="2009" y="770"/>
                  </a:cubicBezTo>
                  <a:lnTo>
                    <a:pt x="2009" y="770"/>
                  </a:lnTo>
                  <a:cubicBezTo>
                    <a:pt x="2011" y="768"/>
                    <a:pt x="2013" y="768"/>
                    <a:pt x="2014" y="770"/>
                  </a:cubicBezTo>
                  <a:cubicBezTo>
                    <a:pt x="2015" y="771"/>
                    <a:pt x="2015" y="773"/>
                    <a:pt x="2014" y="774"/>
                  </a:cubicBezTo>
                  <a:close/>
                  <a:moveTo>
                    <a:pt x="2005" y="784"/>
                  </a:moveTo>
                  <a:lnTo>
                    <a:pt x="2005" y="784"/>
                  </a:lnTo>
                  <a:cubicBezTo>
                    <a:pt x="2004" y="785"/>
                    <a:pt x="2002" y="784"/>
                    <a:pt x="2001" y="783"/>
                  </a:cubicBezTo>
                  <a:cubicBezTo>
                    <a:pt x="2000" y="782"/>
                    <a:pt x="2000" y="780"/>
                    <a:pt x="2002" y="779"/>
                  </a:cubicBezTo>
                  <a:lnTo>
                    <a:pt x="2002" y="779"/>
                  </a:lnTo>
                  <a:cubicBezTo>
                    <a:pt x="2003" y="778"/>
                    <a:pt x="2005" y="778"/>
                    <a:pt x="2006" y="780"/>
                  </a:cubicBezTo>
                  <a:cubicBezTo>
                    <a:pt x="2007" y="781"/>
                    <a:pt x="2007" y="783"/>
                    <a:pt x="2005" y="784"/>
                  </a:cubicBezTo>
                  <a:close/>
                  <a:moveTo>
                    <a:pt x="1997" y="793"/>
                  </a:moveTo>
                  <a:lnTo>
                    <a:pt x="1997" y="793"/>
                  </a:lnTo>
                  <a:cubicBezTo>
                    <a:pt x="1995" y="794"/>
                    <a:pt x="1993" y="794"/>
                    <a:pt x="1992" y="792"/>
                  </a:cubicBezTo>
                  <a:cubicBezTo>
                    <a:pt x="1992" y="791"/>
                    <a:pt x="1992" y="789"/>
                    <a:pt x="1993" y="788"/>
                  </a:cubicBezTo>
                  <a:lnTo>
                    <a:pt x="1993" y="788"/>
                  </a:lnTo>
                  <a:cubicBezTo>
                    <a:pt x="1995" y="787"/>
                    <a:pt x="1997" y="788"/>
                    <a:pt x="1998" y="789"/>
                  </a:cubicBezTo>
                  <a:cubicBezTo>
                    <a:pt x="1999" y="790"/>
                    <a:pt x="1998" y="792"/>
                    <a:pt x="1997" y="793"/>
                  </a:cubicBezTo>
                  <a:close/>
                  <a:moveTo>
                    <a:pt x="1988" y="803"/>
                  </a:moveTo>
                  <a:lnTo>
                    <a:pt x="1988" y="803"/>
                  </a:lnTo>
                  <a:cubicBezTo>
                    <a:pt x="1987" y="803"/>
                    <a:pt x="1985" y="803"/>
                    <a:pt x="1984" y="802"/>
                  </a:cubicBezTo>
                  <a:cubicBezTo>
                    <a:pt x="1983" y="800"/>
                    <a:pt x="1983" y="798"/>
                    <a:pt x="1985" y="797"/>
                  </a:cubicBezTo>
                  <a:lnTo>
                    <a:pt x="1985" y="797"/>
                  </a:lnTo>
                  <a:cubicBezTo>
                    <a:pt x="1986" y="796"/>
                    <a:pt x="1988" y="797"/>
                    <a:pt x="1989" y="798"/>
                  </a:cubicBezTo>
                  <a:cubicBezTo>
                    <a:pt x="1990" y="800"/>
                    <a:pt x="1990" y="802"/>
                    <a:pt x="1988" y="803"/>
                  </a:cubicBezTo>
                  <a:close/>
                  <a:moveTo>
                    <a:pt x="1979" y="811"/>
                  </a:moveTo>
                  <a:lnTo>
                    <a:pt x="1979" y="811"/>
                  </a:lnTo>
                  <a:cubicBezTo>
                    <a:pt x="1978" y="812"/>
                    <a:pt x="1976" y="812"/>
                    <a:pt x="1975" y="810"/>
                  </a:cubicBezTo>
                  <a:cubicBezTo>
                    <a:pt x="1974" y="809"/>
                    <a:pt x="1975" y="807"/>
                    <a:pt x="1976" y="806"/>
                  </a:cubicBezTo>
                  <a:lnTo>
                    <a:pt x="1976" y="806"/>
                  </a:lnTo>
                  <a:cubicBezTo>
                    <a:pt x="1977" y="805"/>
                    <a:pt x="1979" y="806"/>
                    <a:pt x="1980" y="807"/>
                  </a:cubicBezTo>
                  <a:cubicBezTo>
                    <a:pt x="1981" y="808"/>
                    <a:pt x="1981" y="810"/>
                    <a:pt x="1979" y="811"/>
                  </a:cubicBezTo>
                  <a:close/>
                  <a:moveTo>
                    <a:pt x="1971" y="820"/>
                  </a:moveTo>
                  <a:lnTo>
                    <a:pt x="1971" y="820"/>
                  </a:lnTo>
                  <a:cubicBezTo>
                    <a:pt x="1969" y="821"/>
                    <a:pt x="1967" y="821"/>
                    <a:pt x="1966" y="819"/>
                  </a:cubicBezTo>
                  <a:cubicBezTo>
                    <a:pt x="1965" y="818"/>
                    <a:pt x="1966" y="816"/>
                    <a:pt x="1967" y="815"/>
                  </a:cubicBezTo>
                  <a:lnTo>
                    <a:pt x="1967" y="815"/>
                  </a:lnTo>
                  <a:cubicBezTo>
                    <a:pt x="1969" y="814"/>
                    <a:pt x="1971" y="814"/>
                    <a:pt x="1971" y="816"/>
                  </a:cubicBezTo>
                  <a:cubicBezTo>
                    <a:pt x="1972" y="817"/>
                    <a:pt x="1972" y="819"/>
                    <a:pt x="1971" y="820"/>
                  </a:cubicBezTo>
                  <a:close/>
                  <a:moveTo>
                    <a:pt x="1961" y="829"/>
                  </a:moveTo>
                  <a:lnTo>
                    <a:pt x="1961" y="829"/>
                  </a:lnTo>
                  <a:cubicBezTo>
                    <a:pt x="1960" y="830"/>
                    <a:pt x="1958" y="829"/>
                    <a:pt x="1957" y="828"/>
                  </a:cubicBezTo>
                  <a:cubicBezTo>
                    <a:pt x="1956" y="826"/>
                    <a:pt x="1957" y="824"/>
                    <a:pt x="1958" y="823"/>
                  </a:cubicBezTo>
                  <a:lnTo>
                    <a:pt x="1958" y="823"/>
                  </a:lnTo>
                  <a:cubicBezTo>
                    <a:pt x="1959" y="822"/>
                    <a:pt x="1961" y="823"/>
                    <a:pt x="1962" y="824"/>
                  </a:cubicBezTo>
                  <a:cubicBezTo>
                    <a:pt x="1963" y="826"/>
                    <a:pt x="1963" y="828"/>
                    <a:pt x="1961" y="829"/>
                  </a:cubicBezTo>
                  <a:close/>
                  <a:moveTo>
                    <a:pt x="1952" y="837"/>
                  </a:moveTo>
                  <a:lnTo>
                    <a:pt x="1952" y="837"/>
                  </a:lnTo>
                  <a:cubicBezTo>
                    <a:pt x="1951" y="838"/>
                    <a:pt x="1949" y="837"/>
                    <a:pt x="1948" y="836"/>
                  </a:cubicBezTo>
                  <a:cubicBezTo>
                    <a:pt x="1947" y="835"/>
                    <a:pt x="1947" y="833"/>
                    <a:pt x="1949" y="832"/>
                  </a:cubicBezTo>
                  <a:lnTo>
                    <a:pt x="1949" y="832"/>
                  </a:lnTo>
                  <a:cubicBezTo>
                    <a:pt x="1950" y="831"/>
                    <a:pt x="1952" y="831"/>
                    <a:pt x="1953" y="833"/>
                  </a:cubicBezTo>
                  <a:cubicBezTo>
                    <a:pt x="1954" y="834"/>
                    <a:pt x="1954" y="836"/>
                    <a:pt x="1952" y="837"/>
                  </a:cubicBezTo>
                  <a:close/>
                  <a:moveTo>
                    <a:pt x="1943" y="845"/>
                  </a:moveTo>
                  <a:lnTo>
                    <a:pt x="1943" y="845"/>
                  </a:lnTo>
                  <a:cubicBezTo>
                    <a:pt x="1941" y="846"/>
                    <a:pt x="1939" y="846"/>
                    <a:pt x="1938" y="844"/>
                  </a:cubicBezTo>
                  <a:cubicBezTo>
                    <a:pt x="1937" y="843"/>
                    <a:pt x="1938" y="841"/>
                    <a:pt x="1939" y="840"/>
                  </a:cubicBezTo>
                  <a:lnTo>
                    <a:pt x="1939" y="840"/>
                  </a:lnTo>
                  <a:cubicBezTo>
                    <a:pt x="1941" y="839"/>
                    <a:pt x="1943" y="839"/>
                    <a:pt x="1944" y="841"/>
                  </a:cubicBezTo>
                  <a:cubicBezTo>
                    <a:pt x="1945" y="842"/>
                    <a:pt x="1944" y="844"/>
                    <a:pt x="1943" y="845"/>
                  </a:cubicBezTo>
                  <a:close/>
                  <a:moveTo>
                    <a:pt x="1932" y="853"/>
                  </a:moveTo>
                  <a:lnTo>
                    <a:pt x="1932" y="853"/>
                  </a:lnTo>
                  <a:cubicBezTo>
                    <a:pt x="1931" y="854"/>
                    <a:pt x="1929" y="853"/>
                    <a:pt x="1928" y="851"/>
                  </a:cubicBezTo>
                  <a:cubicBezTo>
                    <a:pt x="1928" y="850"/>
                    <a:pt x="1929" y="848"/>
                    <a:pt x="1930" y="847"/>
                  </a:cubicBezTo>
                  <a:lnTo>
                    <a:pt x="1930" y="847"/>
                  </a:lnTo>
                  <a:cubicBezTo>
                    <a:pt x="1932" y="847"/>
                    <a:pt x="1934" y="848"/>
                    <a:pt x="1934" y="849"/>
                  </a:cubicBezTo>
                  <a:cubicBezTo>
                    <a:pt x="1935" y="851"/>
                    <a:pt x="1934" y="853"/>
                    <a:pt x="1932" y="853"/>
                  </a:cubicBezTo>
                  <a:close/>
                  <a:moveTo>
                    <a:pt x="1922" y="861"/>
                  </a:moveTo>
                  <a:lnTo>
                    <a:pt x="1922" y="861"/>
                  </a:lnTo>
                  <a:cubicBezTo>
                    <a:pt x="1921" y="862"/>
                    <a:pt x="1919" y="861"/>
                    <a:pt x="1918" y="859"/>
                  </a:cubicBezTo>
                  <a:cubicBezTo>
                    <a:pt x="1918" y="858"/>
                    <a:pt x="1919" y="856"/>
                    <a:pt x="1920" y="855"/>
                  </a:cubicBezTo>
                  <a:lnTo>
                    <a:pt x="1920" y="855"/>
                  </a:lnTo>
                  <a:cubicBezTo>
                    <a:pt x="1922" y="855"/>
                    <a:pt x="1924" y="856"/>
                    <a:pt x="1924" y="857"/>
                  </a:cubicBezTo>
                  <a:cubicBezTo>
                    <a:pt x="1925" y="859"/>
                    <a:pt x="1924" y="861"/>
                    <a:pt x="1922" y="861"/>
                  </a:cubicBezTo>
                  <a:close/>
                  <a:moveTo>
                    <a:pt x="1913" y="869"/>
                  </a:moveTo>
                  <a:lnTo>
                    <a:pt x="1913" y="869"/>
                  </a:lnTo>
                  <a:cubicBezTo>
                    <a:pt x="1911" y="869"/>
                    <a:pt x="1909" y="869"/>
                    <a:pt x="1909" y="867"/>
                  </a:cubicBezTo>
                  <a:cubicBezTo>
                    <a:pt x="1908" y="865"/>
                    <a:pt x="1909" y="864"/>
                    <a:pt x="1911" y="863"/>
                  </a:cubicBezTo>
                  <a:lnTo>
                    <a:pt x="1911" y="863"/>
                  </a:lnTo>
                  <a:cubicBezTo>
                    <a:pt x="1912" y="862"/>
                    <a:pt x="1914" y="863"/>
                    <a:pt x="1915" y="865"/>
                  </a:cubicBezTo>
                  <a:cubicBezTo>
                    <a:pt x="1915" y="867"/>
                    <a:pt x="1914" y="868"/>
                    <a:pt x="1913" y="869"/>
                  </a:cubicBezTo>
                  <a:close/>
                  <a:moveTo>
                    <a:pt x="1902" y="876"/>
                  </a:moveTo>
                  <a:lnTo>
                    <a:pt x="1902" y="876"/>
                  </a:lnTo>
                  <a:cubicBezTo>
                    <a:pt x="1901" y="877"/>
                    <a:pt x="1899" y="876"/>
                    <a:pt x="1898" y="874"/>
                  </a:cubicBezTo>
                  <a:cubicBezTo>
                    <a:pt x="1898" y="873"/>
                    <a:pt x="1899" y="871"/>
                    <a:pt x="1900" y="870"/>
                  </a:cubicBezTo>
                  <a:lnTo>
                    <a:pt x="1900" y="870"/>
                  </a:lnTo>
                  <a:cubicBezTo>
                    <a:pt x="1902" y="870"/>
                    <a:pt x="1904" y="871"/>
                    <a:pt x="1904" y="872"/>
                  </a:cubicBezTo>
                  <a:cubicBezTo>
                    <a:pt x="1905" y="874"/>
                    <a:pt x="1904" y="876"/>
                    <a:pt x="1902" y="876"/>
                  </a:cubicBezTo>
                  <a:close/>
                  <a:moveTo>
                    <a:pt x="1892" y="883"/>
                  </a:moveTo>
                  <a:lnTo>
                    <a:pt x="1892" y="883"/>
                  </a:lnTo>
                  <a:cubicBezTo>
                    <a:pt x="1891" y="884"/>
                    <a:pt x="1889" y="883"/>
                    <a:pt x="1888" y="881"/>
                  </a:cubicBezTo>
                  <a:cubicBezTo>
                    <a:pt x="1888" y="880"/>
                    <a:pt x="1889" y="878"/>
                    <a:pt x="1890" y="878"/>
                  </a:cubicBezTo>
                  <a:lnTo>
                    <a:pt x="1890" y="878"/>
                  </a:lnTo>
                  <a:cubicBezTo>
                    <a:pt x="1892" y="877"/>
                    <a:pt x="1894" y="878"/>
                    <a:pt x="1894" y="879"/>
                  </a:cubicBezTo>
                  <a:cubicBezTo>
                    <a:pt x="1895" y="881"/>
                    <a:pt x="1894" y="883"/>
                    <a:pt x="1892" y="883"/>
                  </a:cubicBezTo>
                  <a:close/>
                  <a:moveTo>
                    <a:pt x="1882" y="891"/>
                  </a:moveTo>
                  <a:lnTo>
                    <a:pt x="1882" y="891"/>
                  </a:lnTo>
                  <a:cubicBezTo>
                    <a:pt x="1880" y="891"/>
                    <a:pt x="1879" y="890"/>
                    <a:pt x="1878" y="889"/>
                  </a:cubicBezTo>
                  <a:cubicBezTo>
                    <a:pt x="1877" y="887"/>
                    <a:pt x="1878" y="885"/>
                    <a:pt x="1880" y="885"/>
                  </a:cubicBezTo>
                  <a:lnTo>
                    <a:pt x="1880" y="885"/>
                  </a:lnTo>
                  <a:cubicBezTo>
                    <a:pt x="1882" y="884"/>
                    <a:pt x="1883" y="885"/>
                    <a:pt x="1884" y="887"/>
                  </a:cubicBezTo>
                  <a:cubicBezTo>
                    <a:pt x="1885" y="888"/>
                    <a:pt x="1884" y="890"/>
                    <a:pt x="1882" y="891"/>
                  </a:cubicBezTo>
                  <a:close/>
                  <a:moveTo>
                    <a:pt x="1871" y="897"/>
                  </a:moveTo>
                  <a:lnTo>
                    <a:pt x="1871" y="897"/>
                  </a:lnTo>
                  <a:cubicBezTo>
                    <a:pt x="1870" y="898"/>
                    <a:pt x="1868" y="897"/>
                    <a:pt x="1868" y="895"/>
                  </a:cubicBezTo>
                  <a:cubicBezTo>
                    <a:pt x="1867" y="894"/>
                    <a:pt x="1868" y="892"/>
                    <a:pt x="1870" y="891"/>
                  </a:cubicBezTo>
                  <a:lnTo>
                    <a:pt x="1870" y="891"/>
                  </a:lnTo>
                  <a:cubicBezTo>
                    <a:pt x="1871" y="891"/>
                    <a:pt x="1873" y="892"/>
                    <a:pt x="1873" y="893"/>
                  </a:cubicBezTo>
                  <a:cubicBezTo>
                    <a:pt x="1874" y="895"/>
                    <a:pt x="1873" y="897"/>
                    <a:pt x="1871" y="897"/>
                  </a:cubicBezTo>
                  <a:close/>
                  <a:moveTo>
                    <a:pt x="1861" y="904"/>
                  </a:moveTo>
                  <a:lnTo>
                    <a:pt x="1861" y="904"/>
                  </a:lnTo>
                  <a:cubicBezTo>
                    <a:pt x="1859" y="905"/>
                    <a:pt x="1858" y="904"/>
                    <a:pt x="1857" y="902"/>
                  </a:cubicBezTo>
                  <a:cubicBezTo>
                    <a:pt x="1856" y="901"/>
                    <a:pt x="1857" y="899"/>
                    <a:pt x="1859" y="898"/>
                  </a:cubicBezTo>
                  <a:lnTo>
                    <a:pt x="1859" y="898"/>
                  </a:lnTo>
                  <a:cubicBezTo>
                    <a:pt x="1861" y="898"/>
                    <a:pt x="1862" y="899"/>
                    <a:pt x="1863" y="900"/>
                  </a:cubicBezTo>
                  <a:cubicBezTo>
                    <a:pt x="1864" y="902"/>
                    <a:pt x="1863" y="904"/>
                    <a:pt x="1861" y="904"/>
                  </a:cubicBezTo>
                  <a:close/>
                  <a:moveTo>
                    <a:pt x="1850" y="911"/>
                  </a:moveTo>
                  <a:lnTo>
                    <a:pt x="1850" y="911"/>
                  </a:lnTo>
                  <a:cubicBezTo>
                    <a:pt x="1849" y="911"/>
                    <a:pt x="1847" y="911"/>
                    <a:pt x="1846" y="909"/>
                  </a:cubicBezTo>
                  <a:cubicBezTo>
                    <a:pt x="1846" y="907"/>
                    <a:pt x="1847" y="905"/>
                    <a:pt x="1848" y="905"/>
                  </a:cubicBezTo>
                  <a:lnTo>
                    <a:pt x="1848" y="905"/>
                  </a:lnTo>
                  <a:cubicBezTo>
                    <a:pt x="1850" y="904"/>
                    <a:pt x="1852" y="905"/>
                    <a:pt x="1852" y="907"/>
                  </a:cubicBezTo>
                  <a:cubicBezTo>
                    <a:pt x="1853" y="909"/>
                    <a:pt x="1852" y="910"/>
                    <a:pt x="1850" y="911"/>
                  </a:cubicBezTo>
                  <a:close/>
                  <a:moveTo>
                    <a:pt x="1840" y="917"/>
                  </a:moveTo>
                  <a:lnTo>
                    <a:pt x="1840" y="917"/>
                  </a:lnTo>
                  <a:cubicBezTo>
                    <a:pt x="1838" y="918"/>
                    <a:pt x="1836" y="917"/>
                    <a:pt x="1836" y="915"/>
                  </a:cubicBezTo>
                  <a:cubicBezTo>
                    <a:pt x="1835" y="914"/>
                    <a:pt x="1836" y="912"/>
                    <a:pt x="1838" y="911"/>
                  </a:cubicBezTo>
                  <a:lnTo>
                    <a:pt x="1838" y="911"/>
                  </a:lnTo>
                  <a:cubicBezTo>
                    <a:pt x="1839" y="911"/>
                    <a:pt x="1841" y="912"/>
                    <a:pt x="1842" y="913"/>
                  </a:cubicBezTo>
                  <a:cubicBezTo>
                    <a:pt x="1842" y="915"/>
                    <a:pt x="1841" y="917"/>
                    <a:pt x="1840" y="917"/>
                  </a:cubicBezTo>
                  <a:close/>
                  <a:moveTo>
                    <a:pt x="1829" y="923"/>
                  </a:moveTo>
                  <a:lnTo>
                    <a:pt x="1829" y="923"/>
                  </a:lnTo>
                  <a:cubicBezTo>
                    <a:pt x="1827" y="924"/>
                    <a:pt x="1825" y="923"/>
                    <a:pt x="1825" y="922"/>
                  </a:cubicBezTo>
                  <a:cubicBezTo>
                    <a:pt x="1824" y="920"/>
                    <a:pt x="1825" y="918"/>
                    <a:pt x="1827" y="918"/>
                  </a:cubicBezTo>
                  <a:lnTo>
                    <a:pt x="1827" y="918"/>
                  </a:lnTo>
                  <a:cubicBezTo>
                    <a:pt x="1828" y="917"/>
                    <a:pt x="1830" y="918"/>
                    <a:pt x="1831" y="920"/>
                  </a:cubicBezTo>
                  <a:cubicBezTo>
                    <a:pt x="1831" y="921"/>
                    <a:pt x="1830" y="923"/>
                    <a:pt x="1829" y="923"/>
                  </a:cubicBezTo>
                  <a:close/>
                  <a:moveTo>
                    <a:pt x="1818" y="930"/>
                  </a:moveTo>
                  <a:lnTo>
                    <a:pt x="1818" y="930"/>
                  </a:lnTo>
                  <a:cubicBezTo>
                    <a:pt x="1816" y="930"/>
                    <a:pt x="1815" y="929"/>
                    <a:pt x="1814" y="928"/>
                  </a:cubicBezTo>
                  <a:cubicBezTo>
                    <a:pt x="1813" y="926"/>
                    <a:pt x="1814" y="924"/>
                    <a:pt x="1816" y="924"/>
                  </a:cubicBezTo>
                  <a:lnTo>
                    <a:pt x="1816" y="924"/>
                  </a:lnTo>
                  <a:cubicBezTo>
                    <a:pt x="1818" y="923"/>
                    <a:pt x="1819" y="924"/>
                    <a:pt x="1820" y="926"/>
                  </a:cubicBezTo>
                  <a:cubicBezTo>
                    <a:pt x="1821" y="927"/>
                    <a:pt x="1820" y="929"/>
                    <a:pt x="1818" y="930"/>
                  </a:cubicBezTo>
                  <a:close/>
                  <a:moveTo>
                    <a:pt x="1807" y="936"/>
                  </a:moveTo>
                  <a:lnTo>
                    <a:pt x="1807" y="936"/>
                  </a:lnTo>
                  <a:cubicBezTo>
                    <a:pt x="1805" y="936"/>
                    <a:pt x="1804" y="935"/>
                    <a:pt x="1803" y="934"/>
                  </a:cubicBezTo>
                  <a:cubicBezTo>
                    <a:pt x="1802" y="932"/>
                    <a:pt x="1803" y="930"/>
                    <a:pt x="1805" y="930"/>
                  </a:cubicBezTo>
                  <a:lnTo>
                    <a:pt x="1805" y="930"/>
                  </a:lnTo>
                  <a:cubicBezTo>
                    <a:pt x="1807" y="929"/>
                    <a:pt x="1808" y="930"/>
                    <a:pt x="1809" y="932"/>
                  </a:cubicBezTo>
                  <a:cubicBezTo>
                    <a:pt x="1809" y="933"/>
                    <a:pt x="1809" y="935"/>
                    <a:pt x="1807" y="936"/>
                  </a:cubicBezTo>
                  <a:close/>
                  <a:moveTo>
                    <a:pt x="1796" y="941"/>
                  </a:moveTo>
                  <a:lnTo>
                    <a:pt x="1796" y="941"/>
                  </a:lnTo>
                  <a:cubicBezTo>
                    <a:pt x="1794" y="942"/>
                    <a:pt x="1792" y="941"/>
                    <a:pt x="1792" y="939"/>
                  </a:cubicBezTo>
                  <a:cubicBezTo>
                    <a:pt x="1791" y="938"/>
                    <a:pt x="1792" y="936"/>
                    <a:pt x="1794" y="936"/>
                  </a:cubicBezTo>
                  <a:lnTo>
                    <a:pt x="1794" y="936"/>
                  </a:lnTo>
                  <a:cubicBezTo>
                    <a:pt x="1796" y="935"/>
                    <a:pt x="1797" y="936"/>
                    <a:pt x="1798" y="938"/>
                  </a:cubicBezTo>
                  <a:cubicBezTo>
                    <a:pt x="1798" y="939"/>
                    <a:pt x="1798" y="941"/>
                    <a:pt x="1796" y="941"/>
                  </a:cubicBezTo>
                  <a:close/>
                  <a:moveTo>
                    <a:pt x="1785" y="947"/>
                  </a:moveTo>
                  <a:lnTo>
                    <a:pt x="1785" y="947"/>
                  </a:lnTo>
                  <a:cubicBezTo>
                    <a:pt x="1783" y="948"/>
                    <a:pt x="1781" y="947"/>
                    <a:pt x="1781" y="945"/>
                  </a:cubicBezTo>
                  <a:cubicBezTo>
                    <a:pt x="1780" y="944"/>
                    <a:pt x="1781" y="942"/>
                    <a:pt x="1783" y="941"/>
                  </a:cubicBezTo>
                  <a:lnTo>
                    <a:pt x="1783" y="941"/>
                  </a:lnTo>
                  <a:cubicBezTo>
                    <a:pt x="1785" y="941"/>
                    <a:pt x="1786" y="942"/>
                    <a:pt x="1787" y="943"/>
                  </a:cubicBezTo>
                  <a:cubicBezTo>
                    <a:pt x="1787" y="945"/>
                    <a:pt x="1786" y="947"/>
                    <a:pt x="1785" y="947"/>
                  </a:cubicBezTo>
                  <a:close/>
                  <a:moveTo>
                    <a:pt x="1774" y="953"/>
                  </a:moveTo>
                  <a:lnTo>
                    <a:pt x="1774" y="953"/>
                  </a:lnTo>
                  <a:cubicBezTo>
                    <a:pt x="1772" y="953"/>
                    <a:pt x="1770" y="952"/>
                    <a:pt x="1770" y="951"/>
                  </a:cubicBezTo>
                  <a:cubicBezTo>
                    <a:pt x="1769" y="949"/>
                    <a:pt x="1770" y="947"/>
                    <a:pt x="1772" y="947"/>
                  </a:cubicBezTo>
                  <a:lnTo>
                    <a:pt x="1772" y="947"/>
                  </a:lnTo>
                  <a:cubicBezTo>
                    <a:pt x="1773" y="946"/>
                    <a:pt x="1775" y="947"/>
                    <a:pt x="1776" y="949"/>
                  </a:cubicBezTo>
                  <a:cubicBezTo>
                    <a:pt x="1776" y="950"/>
                    <a:pt x="1775" y="952"/>
                    <a:pt x="1774" y="953"/>
                  </a:cubicBezTo>
                  <a:close/>
                  <a:moveTo>
                    <a:pt x="1762" y="958"/>
                  </a:moveTo>
                  <a:lnTo>
                    <a:pt x="1762" y="958"/>
                  </a:lnTo>
                  <a:cubicBezTo>
                    <a:pt x="1761" y="959"/>
                    <a:pt x="1759" y="958"/>
                    <a:pt x="1758" y="956"/>
                  </a:cubicBezTo>
                  <a:cubicBezTo>
                    <a:pt x="1758" y="955"/>
                    <a:pt x="1759" y="953"/>
                    <a:pt x="1760" y="952"/>
                  </a:cubicBezTo>
                  <a:lnTo>
                    <a:pt x="1760" y="952"/>
                  </a:lnTo>
                  <a:cubicBezTo>
                    <a:pt x="1762" y="952"/>
                    <a:pt x="1764" y="953"/>
                    <a:pt x="1764" y="954"/>
                  </a:cubicBezTo>
                  <a:cubicBezTo>
                    <a:pt x="1765" y="956"/>
                    <a:pt x="1764" y="958"/>
                    <a:pt x="1762" y="958"/>
                  </a:cubicBezTo>
                  <a:close/>
                  <a:moveTo>
                    <a:pt x="1751" y="964"/>
                  </a:moveTo>
                  <a:lnTo>
                    <a:pt x="1751" y="964"/>
                  </a:lnTo>
                  <a:cubicBezTo>
                    <a:pt x="1749" y="964"/>
                    <a:pt x="1748" y="963"/>
                    <a:pt x="1747" y="962"/>
                  </a:cubicBezTo>
                  <a:cubicBezTo>
                    <a:pt x="1747" y="960"/>
                    <a:pt x="1747" y="958"/>
                    <a:pt x="1749" y="958"/>
                  </a:cubicBezTo>
                  <a:lnTo>
                    <a:pt x="1749" y="958"/>
                  </a:lnTo>
                  <a:cubicBezTo>
                    <a:pt x="1751" y="957"/>
                    <a:pt x="1752" y="958"/>
                    <a:pt x="1753" y="960"/>
                  </a:cubicBezTo>
                  <a:cubicBezTo>
                    <a:pt x="1754" y="961"/>
                    <a:pt x="1753" y="963"/>
                    <a:pt x="1751" y="964"/>
                  </a:cubicBezTo>
                  <a:close/>
                  <a:moveTo>
                    <a:pt x="1740" y="969"/>
                  </a:moveTo>
                  <a:lnTo>
                    <a:pt x="1740" y="969"/>
                  </a:lnTo>
                  <a:cubicBezTo>
                    <a:pt x="1738" y="969"/>
                    <a:pt x="1736" y="968"/>
                    <a:pt x="1736" y="967"/>
                  </a:cubicBezTo>
                  <a:cubicBezTo>
                    <a:pt x="1735" y="965"/>
                    <a:pt x="1736" y="963"/>
                    <a:pt x="1738" y="963"/>
                  </a:cubicBezTo>
                  <a:lnTo>
                    <a:pt x="1738" y="963"/>
                  </a:lnTo>
                  <a:cubicBezTo>
                    <a:pt x="1739" y="962"/>
                    <a:pt x="1741" y="963"/>
                    <a:pt x="1742" y="965"/>
                  </a:cubicBezTo>
                  <a:cubicBezTo>
                    <a:pt x="1742" y="966"/>
                    <a:pt x="1741" y="968"/>
                    <a:pt x="1740" y="969"/>
                  </a:cubicBezTo>
                  <a:close/>
                  <a:moveTo>
                    <a:pt x="1728" y="974"/>
                  </a:moveTo>
                  <a:lnTo>
                    <a:pt x="1728" y="974"/>
                  </a:lnTo>
                  <a:cubicBezTo>
                    <a:pt x="1727" y="974"/>
                    <a:pt x="1725" y="973"/>
                    <a:pt x="1724" y="972"/>
                  </a:cubicBezTo>
                  <a:cubicBezTo>
                    <a:pt x="1724" y="970"/>
                    <a:pt x="1725" y="968"/>
                    <a:pt x="1726" y="968"/>
                  </a:cubicBezTo>
                  <a:lnTo>
                    <a:pt x="1726" y="968"/>
                  </a:lnTo>
                  <a:cubicBezTo>
                    <a:pt x="1728" y="967"/>
                    <a:pt x="1730" y="968"/>
                    <a:pt x="1730" y="970"/>
                  </a:cubicBezTo>
                  <a:cubicBezTo>
                    <a:pt x="1731" y="971"/>
                    <a:pt x="1730" y="973"/>
                    <a:pt x="1728" y="974"/>
                  </a:cubicBezTo>
                  <a:close/>
                  <a:moveTo>
                    <a:pt x="1717" y="979"/>
                  </a:moveTo>
                  <a:lnTo>
                    <a:pt x="1717" y="979"/>
                  </a:lnTo>
                  <a:cubicBezTo>
                    <a:pt x="1715" y="979"/>
                    <a:pt x="1713" y="978"/>
                    <a:pt x="1713" y="977"/>
                  </a:cubicBezTo>
                  <a:cubicBezTo>
                    <a:pt x="1712" y="975"/>
                    <a:pt x="1713" y="973"/>
                    <a:pt x="1715" y="973"/>
                  </a:cubicBezTo>
                  <a:lnTo>
                    <a:pt x="1715" y="973"/>
                  </a:lnTo>
                  <a:cubicBezTo>
                    <a:pt x="1716" y="972"/>
                    <a:pt x="1718" y="973"/>
                    <a:pt x="1719" y="975"/>
                  </a:cubicBezTo>
                  <a:cubicBezTo>
                    <a:pt x="1719" y="976"/>
                    <a:pt x="1718" y="978"/>
                    <a:pt x="1717" y="979"/>
                  </a:cubicBezTo>
                  <a:close/>
                  <a:moveTo>
                    <a:pt x="1705" y="984"/>
                  </a:moveTo>
                  <a:lnTo>
                    <a:pt x="1705" y="984"/>
                  </a:lnTo>
                  <a:cubicBezTo>
                    <a:pt x="1704" y="984"/>
                    <a:pt x="1702" y="983"/>
                    <a:pt x="1701" y="982"/>
                  </a:cubicBezTo>
                  <a:cubicBezTo>
                    <a:pt x="1701" y="980"/>
                    <a:pt x="1702" y="978"/>
                    <a:pt x="1703" y="978"/>
                  </a:cubicBezTo>
                  <a:lnTo>
                    <a:pt x="1703" y="978"/>
                  </a:lnTo>
                  <a:cubicBezTo>
                    <a:pt x="1705" y="977"/>
                    <a:pt x="1707" y="978"/>
                    <a:pt x="1707" y="980"/>
                  </a:cubicBezTo>
                  <a:cubicBezTo>
                    <a:pt x="1708" y="981"/>
                    <a:pt x="1707" y="983"/>
                    <a:pt x="1705" y="984"/>
                  </a:cubicBezTo>
                  <a:close/>
                  <a:moveTo>
                    <a:pt x="1694" y="988"/>
                  </a:moveTo>
                  <a:lnTo>
                    <a:pt x="1694" y="988"/>
                  </a:lnTo>
                  <a:cubicBezTo>
                    <a:pt x="1692" y="989"/>
                    <a:pt x="1690" y="988"/>
                    <a:pt x="1690" y="986"/>
                  </a:cubicBezTo>
                  <a:cubicBezTo>
                    <a:pt x="1689" y="985"/>
                    <a:pt x="1690" y="983"/>
                    <a:pt x="1692" y="982"/>
                  </a:cubicBezTo>
                  <a:lnTo>
                    <a:pt x="1692" y="982"/>
                  </a:lnTo>
                  <a:cubicBezTo>
                    <a:pt x="1693" y="982"/>
                    <a:pt x="1695" y="983"/>
                    <a:pt x="1696" y="984"/>
                  </a:cubicBezTo>
                  <a:cubicBezTo>
                    <a:pt x="1696" y="986"/>
                    <a:pt x="1695" y="988"/>
                    <a:pt x="1694" y="988"/>
                  </a:cubicBezTo>
                  <a:close/>
                  <a:moveTo>
                    <a:pt x="1682" y="993"/>
                  </a:moveTo>
                  <a:lnTo>
                    <a:pt x="1682" y="993"/>
                  </a:lnTo>
                  <a:cubicBezTo>
                    <a:pt x="1680" y="993"/>
                    <a:pt x="1679" y="992"/>
                    <a:pt x="1678" y="991"/>
                  </a:cubicBezTo>
                  <a:cubicBezTo>
                    <a:pt x="1677" y="989"/>
                    <a:pt x="1678" y="987"/>
                    <a:pt x="1680" y="987"/>
                  </a:cubicBezTo>
                  <a:lnTo>
                    <a:pt x="1680" y="987"/>
                  </a:lnTo>
                  <a:cubicBezTo>
                    <a:pt x="1682" y="986"/>
                    <a:pt x="1683" y="987"/>
                    <a:pt x="1684" y="989"/>
                  </a:cubicBezTo>
                  <a:cubicBezTo>
                    <a:pt x="1684" y="990"/>
                    <a:pt x="1684" y="992"/>
                    <a:pt x="1682" y="993"/>
                  </a:cubicBezTo>
                  <a:close/>
                  <a:moveTo>
                    <a:pt x="1670" y="997"/>
                  </a:moveTo>
                  <a:lnTo>
                    <a:pt x="1670" y="997"/>
                  </a:lnTo>
                  <a:cubicBezTo>
                    <a:pt x="1669" y="998"/>
                    <a:pt x="1667" y="997"/>
                    <a:pt x="1666" y="995"/>
                  </a:cubicBezTo>
                  <a:cubicBezTo>
                    <a:pt x="1666" y="994"/>
                    <a:pt x="1667" y="992"/>
                    <a:pt x="1668" y="991"/>
                  </a:cubicBezTo>
                  <a:lnTo>
                    <a:pt x="1668" y="991"/>
                  </a:lnTo>
                  <a:cubicBezTo>
                    <a:pt x="1670" y="991"/>
                    <a:pt x="1672" y="992"/>
                    <a:pt x="1672" y="993"/>
                  </a:cubicBezTo>
                  <a:cubicBezTo>
                    <a:pt x="1673" y="995"/>
                    <a:pt x="1672" y="997"/>
                    <a:pt x="1670" y="997"/>
                  </a:cubicBezTo>
                  <a:close/>
                  <a:moveTo>
                    <a:pt x="1658" y="1002"/>
                  </a:moveTo>
                  <a:lnTo>
                    <a:pt x="1658" y="1002"/>
                  </a:lnTo>
                  <a:cubicBezTo>
                    <a:pt x="1657" y="1002"/>
                    <a:pt x="1655" y="1001"/>
                    <a:pt x="1654" y="999"/>
                  </a:cubicBezTo>
                  <a:cubicBezTo>
                    <a:pt x="1654" y="998"/>
                    <a:pt x="1655" y="996"/>
                    <a:pt x="1657" y="996"/>
                  </a:cubicBezTo>
                  <a:lnTo>
                    <a:pt x="1657" y="996"/>
                  </a:lnTo>
                  <a:cubicBezTo>
                    <a:pt x="1658" y="995"/>
                    <a:pt x="1660" y="996"/>
                    <a:pt x="1661" y="998"/>
                  </a:cubicBezTo>
                  <a:cubicBezTo>
                    <a:pt x="1661" y="1000"/>
                    <a:pt x="1660" y="1001"/>
                    <a:pt x="1658" y="1002"/>
                  </a:cubicBezTo>
                  <a:close/>
                  <a:moveTo>
                    <a:pt x="1647" y="1006"/>
                  </a:moveTo>
                  <a:lnTo>
                    <a:pt x="1646" y="1006"/>
                  </a:lnTo>
                  <a:cubicBezTo>
                    <a:pt x="1645" y="1006"/>
                    <a:pt x="1643" y="1005"/>
                    <a:pt x="1643" y="1004"/>
                  </a:cubicBezTo>
                  <a:cubicBezTo>
                    <a:pt x="1642" y="1002"/>
                    <a:pt x="1643" y="1000"/>
                    <a:pt x="1645" y="1000"/>
                  </a:cubicBezTo>
                  <a:lnTo>
                    <a:pt x="1645" y="1000"/>
                  </a:lnTo>
                  <a:cubicBezTo>
                    <a:pt x="1647" y="999"/>
                    <a:pt x="1648" y="1000"/>
                    <a:pt x="1649" y="1002"/>
                  </a:cubicBezTo>
                  <a:cubicBezTo>
                    <a:pt x="1649" y="1004"/>
                    <a:pt x="1648" y="1005"/>
                    <a:pt x="1647" y="1006"/>
                  </a:cubicBezTo>
                  <a:close/>
                  <a:moveTo>
                    <a:pt x="1635" y="1010"/>
                  </a:moveTo>
                  <a:lnTo>
                    <a:pt x="1635" y="1010"/>
                  </a:lnTo>
                  <a:cubicBezTo>
                    <a:pt x="1633" y="1010"/>
                    <a:pt x="1631" y="1009"/>
                    <a:pt x="1631" y="1008"/>
                  </a:cubicBezTo>
                  <a:cubicBezTo>
                    <a:pt x="1631" y="1006"/>
                    <a:pt x="1632" y="1004"/>
                    <a:pt x="1633" y="1004"/>
                  </a:cubicBezTo>
                  <a:lnTo>
                    <a:pt x="1633" y="1004"/>
                  </a:lnTo>
                  <a:cubicBezTo>
                    <a:pt x="1635" y="1004"/>
                    <a:pt x="1637" y="1005"/>
                    <a:pt x="1637" y="1006"/>
                  </a:cubicBezTo>
                  <a:cubicBezTo>
                    <a:pt x="1637" y="1008"/>
                    <a:pt x="1636" y="1010"/>
                    <a:pt x="1635" y="1010"/>
                  </a:cubicBezTo>
                  <a:close/>
                  <a:moveTo>
                    <a:pt x="1622" y="1014"/>
                  </a:moveTo>
                  <a:lnTo>
                    <a:pt x="1622" y="1014"/>
                  </a:lnTo>
                  <a:cubicBezTo>
                    <a:pt x="1620" y="1014"/>
                    <a:pt x="1619" y="1013"/>
                    <a:pt x="1619" y="1011"/>
                  </a:cubicBezTo>
                  <a:cubicBezTo>
                    <a:pt x="1619" y="1009"/>
                    <a:pt x="1620" y="1008"/>
                    <a:pt x="1622" y="1008"/>
                  </a:cubicBezTo>
                  <a:lnTo>
                    <a:pt x="1622" y="1008"/>
                  </a:lnTo>
                  <a:cubicBezTo>
                    <a:pt x="1624" y="1008"/>
                    <a:pt x="1625" y="1009"/>
                    <a:pt x="1625" y="1011"/>
                  </a:cubicBezTo>
                  <a:cubicBezTo>
                    <a:pt x="1625" y="1013"/>
                    <a:pt x="1624" y="1014"/>
                    <a:pt x="1622" y="1014"/>
                  </a:cubicBezTo>
                  <a:close/>
                  <a:moveTo>
                    <a:pt x="1610" y="1018"/>
                  </a:moveTo>
                  <a:lnTo>
                    <a:pt x="1610" y="1018"/>
                  </a:lnTo>
                  <a:cubicBezTo>
                    <a:pt x="1608" y="1018"/>
                    <a:pt x="1607" y="1017"/>
                    <a:pt x="1607" y="1015"/>
                  </a:cubicBezTo>
                  <a:cubicBezTo>
                    <a:pt x="1607" y="1013"/>
                    <a:pt x="1608" y="1012"/>
                    <a:pt x="1610" y="1012"/>
                  </a:cubicBezTo>
                  <a:lnTo>
                    <a:pt x="1610" y="1012"/>
                  </a:lnTo>
                  <a:cubicBezTo>
                    <a:pt x="1612" y="1012"/>
                    <a:pt x="1613" y="1013"/>
                    <a:pt x="1613" y="1015"/>
                  </a:cubicBezTo>
                  <a:cubicBezTo>
                    <a:pt x="1613" y="1017"/>
                    <a:pt x="1612" y="1018"/>
                    <a:pt x="1610" y="1018"/>
                  </a:cubicBezTo>
                  <a:close/>
                  <a:moveTo>
                    <a:pt x="1598" y="1022"/>
                  </a:moveTo>
                  <a:lnTo>
                    <a:pt x="1598" y="1022"/>
                  </a:lnTo>
                  <a:cubicBezTo>
                    <a:pt x="1597" y="1022"/>
                    <a:pt x="1595" y="1020"/>
                    <a:pt x="1595" y="1019"/>
                  </a:cubicBezTo>
                  <a:cubicBezTo>
                    <a:pt x="1595" y="1017"/>
                    <a:pt x="1597" y="1015"/>
                    <a:pt x="1598" y="1015"/>
                  </a:cubicBezTo>
                  <a:lnTo>
                    <a:pt x="1598" y="1015"/>
                  </a:lnTo>
                  <a:cubicBezTo>
                    <a:pt x="1600" y="1015"/>
                    <a:pt x="1601" y="1017"/>
                    <a:pt x="1601" y="1019"/>
                  </a:cubicBezTo>
                  <a:cubicBezTo>
                    <a:pt x="1601" y="1020"/>
                    <a:pt x="1600" y="1022"/>
                    <a:pt x="1598" y="1022"/>
                  </a:cubicBezTo>
                  <a:close/>
                  <a:moveTo>
                    <a:pt x="1586" y="1026"/>
                  </a:moveTo>
                  <a:lnTo>
                    <a:pt x="1586" y="1026"/>
                  </a:lnTo>
                  <a:cubicBezTo>
                    <a:pt x="1585" y="1026"/>
                    <a:pt x="1583" y="1024"/>
                    <a:pt x="1583" y="1022"/>
                  </a:cubicBezTo>
                  <a:cubicBezTo>
                    <a:pt x="1583" y="1021"/>
                    <a:pt x="1585" y="1019"/>
                    <a:pt x="1586" y="1019"/>
                  </a:cubicBezTo>
                  <a:lnTo>
                    <a:pt x="1586" y="1019"/>
                  </a:lnTo>
                  <a:cubicBezTo>
                    <a:pt x="1588" y="1019"/>
                    <a:pt x="1590" y="1021"/>
                    <a:pt x="1590" y="1022"/>
                  </a:cubicBezTo>
                  <a:cubicBezTo>
                    <a:pt x="1590" y="1024"/>
                    <a:pt x="1588" y="1026"/>
                    <a:pt x="1586" y="1026"/>
                  </a:cubicBezTo>
                  <a:close/>
                  <a:moveTo>
                    <a:pt x="1574" y="1029"/>
                  </a:moveTo>
                  <a:lnTo>
                    <a:pt x="1574" y="1029"/>
                  </a:lnTo>
                  <a:cubicBezTo>
                    <a:pt x="1573" y="1029"/>
                    <a:pt x="1571" y="1028"/>
                    <a:pt x="1571" y="1026"/>
                  </a:cubicBezTo>
                  <a:cubicBezTo>
                    <a:pt x="1571" y="1024"/>
                    <a:pt x="1573" y="1023"/>
                    <a:pt x="1574" y="1023"/>
                  </a:cubicBezTo>
                  <a:lnTo>
                    <a:pt x="1574" y="1023"/>
                  </a:lnTo>
                  <a:cubicBezTo>
                    <a:pt x="1576" y="1023"/>
                    <a:pt x="1577" y="1024"/>
                    <a:pt x="1577" y="1026"/>
                  </a:cubicBezTo>
                  <a:cubicBezTo>
                    <a:pt x="1577" y="1028"/>
                    <a:pt x="1576" y="1029"/>
                    <a:pt x="1574" y="1029"/>
                  </a:cubicBezTo>
                  <a:close/>
                  <a:moveTo>
                    <a:pt x="1562" y="1032"/>
                  </a:moveTo>
                  <a:lnTo>
                    <a:pt x="1562" y="1032"/>
                  </a:lnTo>
                  <a:cubicBezTo>
                    <a:pt x="1561" y="1032"/>
                    <a:pt x="1559" y="1031"/>
                    <a:pt x="1559" y="1029"/>
                  </a:cubicBezTo>
                  <a:cubicBezTo>
                    <a:pt x="1559" y="1028"/>
                    <a:pt x="1561" y="1026"/>
                    <a:pt x="1562" y="1026"/>
                  </a:cubicBezTo>
                  <a:lnTo>
                    <a:pt x="1562" y="1026"/>
                  </a:lnTo>
                  <a:cubicBezTo>
                    <a:pt x="1564" y="1026"/>
                    <a:pt x="1565" y="1028"/>
                    <a:pt x="1565" y="1029"/>
                  </a:cubicBezTo>
                  <a:cubicBezTo>
                    <a:pt x="1565" y="1031"/>
                    <a:pt x="1564" y="1032"/>
                    <a:pt x="1562" y="1032"/>
                  </a:cubicBezTo>
                  <a:close/>
                  <a:moveTo>
                    <a:pt x="1550" y="1036"/>
                  </a:moveTo>
                  <a:lnTo>
                    <a:pt x="1550" y="1036"/>
                  </a:lnTo>
                  <a:cubicBezTo>
                    <a:pt x="1549" y="1036"/>
                    <a:pt x="1547" y="1035"/>
                    <a:pt x="1547" y="1033"/>
                  </a:cubicBezTo>
                  <a:cubicBezTo>
                    <a:pt x="1547" y="1031"/>
                    <a:pt x="1549" y="1030"/>
                    <a:pt x="1550" y="1030"/>
                  </a:cubicBezTo>
                  <a:lnTo>
                    <a:pt x="1550" y="1030"/>
                  </a:lnTo>
                  <a:cubicBezTo>
                    <a:pt x="1552" y="1030"/>
                    <a:pt x="1553" y="1031"/>
                    <a:pt x="1553" y="1033"/>
                  </a:cubicBezTo>
                  <a:cubicBezTo>
                    <a:pt x="1553" y="1035"/>
                    <a:pt x="1552" y="1036"/>
                    <a:pt x="1550" y="1036"/>
                  </a:cubicBezTo>
                  <a:close/>
                  <a:moveTo>
                    <a:pt x="1538" y="1039"/>
                  </a:moveTo>
                  <a:lnTo>
                    <a:pt x="1538" y="1039"/>
                  </a:lnTo>
                  <a:cubicBezTo>
                    <a:pt x="1537" y="1039"/>
                    <a:pt x="1535" y="1038"/>
                    <a:pt x="1535" y="1036"/>
                  </a:cubicBezTo>
                  <a:cubicBezTo>
                    <a:pt x="1535" y="1034"/>
                    <a:pt x="1537" y="1033"/>
                    <a:pt x="1538" y="1033"/>
                  </a:cubicBezTo>
                  <a:lnTo>
                    <a:pt x="1538" y="1033"/>
                  </a:lnTo>
                  <a:cubicBezTo>
                    <a:pt x="1540" y="1033"/>
                    <a:pt x="1541" y="1034"/>
                    <a:pt x="1541" y="1036"/>
                  </a:cubicBezTo>
                  <a:cubicBezTo>
                    <a:pt x="1541" y="1038"/>
                    <a:pt x="1540" y="1039"/>
                    <a:pt x="1538" y="1039"/>
                  </a:cubicBezTo>
                  <a:close/>
                  <a:moveTo>
                    <a:pt x="1526" y="1042"/>
                  </a:moveTo>
                  <a:lnTo>
                    <a:pt x="1526" y="1042"/>
                  </a:lnTo>
                  <a:cubicBezTo>
                    <a:pt x="1524" y="1042"/>
                    <a:pt x="1523" y="1041"/>
                    <a:pt x="1523" y="1039"/>
                  </a:cubicBezTo>
                  <a:cubicBezTo>
                    <a:pt x="1523" y="1037"/>
                    <a:pt x="1524" y="1036"/>
                    <a:pt x="1526" y="1036"/>
                  </a:cubicBezTo>
                  <a:lnTo>
                    <a:pt x="1526" y="1036"/>
                  </a:lnTo>
                  <a:cubicBezTo>
                    <a:pt x="1528" y="1036"/>
                    <a:pt x="1529" y="1037"/>
                    <a:pt x="1529" y="1039"/>
                  </a:cubicBezTo>
                  <a:cubicBezTo>
                    <a:pt x="1529" y="1041"/>
                    <a:pt x="1528" y="1042"/>
                    <a:pt x="1526" y="1042"/>
                  </a:cubicBezTo>
                  <a:close/>
                  <a:moveTo>
                    <a:pt x="1514" y="1045"/>
                  </a:moveTo>
                  <a:lnTo>
                    <a:pt x="1514" y="1045"/>
                  </a:lnTo>
                  <a:cubicBezTo>
                    <a:pt x="1512" y="1045"/>
                    <a:pt x="1511" y="1044"/>
                    <a:pt x="1511" y="1042"/>
                  </a:cubicBezTo>
                  <a:cubicBezTo>
                    <a:pt x="1511" y="1041"/>
                    <a:pt x="1512" y="1039"/>
                    <a:pt x="1514" y="1039"/>
                  </a:cubicBezTo>
                  <a:lnTo>
                    <a:pt x="1514" y="1039"/>
                  </a:lnTo>
                  <a:cubicBezTo>
                    <a:pt x="1516" y="1039"/>
                    <a:pt x="1517" y="1041"/>
                    <a:pt x="1517" y="1042"/>
                  </a:cubicBezTo>
                  <a:cubicBezTo>
                    <a:pt x="1517" y="1044"/>
                    <a:pt x="1516" y="1045"/>
                    <a:pt x="1514" y="1045"/>
                  </a:cubicBezTo>
                  <a:close/>
                  <a:moveTo>
                    <a:pt x="1502" y="1048"/>
                  </a:moveTo>
                  <a:lnTo>
                    <a:pt x="1502" y="1048"/>
                  </a:lnTo>
                  <a:cubicBezTo>
                    <a:pt x="1500" y="1048"/>
                    <a:pt x="1499" y="1047"/>
                    <a:pt x="1499" y="1045"/>
                  </a:cubicBezTo>
                  <a:cubicBezTo>
                    <a:pt x="1499" y="1044"/>
                    <a:pt x="1500" y="1042"/>
                    <a:pt x="1502" y="1042"/>
                  </a:cubicBezTo>
                  <a:lnTo>
                    <a:pt x="1502" y="1042"/>
                  </a:lnTo>
                  <a:cubicBezTo>
                    <a:pt x="1504" y="1042"/>
                    <a:pt x="1505" y="1044"/>
                    <a:pt x="1505" y="1045"/>
                  </a:cubicBezTo>
                  <a:cubicBezTo>
                    <a:pt x="1505" y="1047"/>
                    <a:pt x="1504" y="1048"/>
                    <a:pt x="1502" y="1048"/>
                  </a:cubicBezTo>
                  <a:close/>
                  <a:moveTo>
                    <a:pt x="1490" y="1051"/>
                  </a:moveTo>
                  <a:lnTo>
                    <a:pt x="1490" y="1051"/>
                  </a:lnTo>
                  <a:cubicBezTo>
                    <a:pt x="1488" y="1051"/>
                    <a:pt x="1487" y="1050"/>
                    <a:pt x="1487" y="1048"/>
                  </a:cubicBezTo>
                  <a:cubicBezTo>
                    <a:pt x="1487" y="1047"/>
                    <a:pt x="1488" y="1045"/>
                    <a:pt x="1490" y="1045"/>
                  </a:cubicBezTo>
                  <a:lnTo>
                    <a:pt x="1490" y="1045"/>
                  </a:lnTo>
                  <a:cubicBezTo>
                    <a:pt x="1491" y="1045"/>
                    <a:pt x="1493" y="1047"/>
                    <a:pt x="1493" y="1048"/>
                  </a:cubicBezTo>
                  <a:cubicBezTo>
                    <a:pt x="1493" y="1050"/>
                    <a:pt x="1491" y="1051"/>
                    <a:pt x="1490" y="1051"/>
                  </a:cubicBezTo>
                  <a:close/>
                  <a:moveTo>
                    <a:pt x="1478" y="1054"/>
                  </a:moveTo>
                  <a:lnTo>
                    <a:pt x="1478" y="1054"/>
                  </a:lnTo>
                  <a:cubicBezTo>
                    <a:pt x="1476" y="1054"/>
                    <a:pt x="1474" y="1053"/>
                    <a:pt x="1474" y="1051"/>
                  </a:cubicBezTo>
                  <a:cubicBezTo>
                    <a:pt x="1474" y="1049"/>
                    <a:pt x="1476" y="1048"/>
                    <a:pt x="1478" y="1048"/>
                  </a:cubicBezTo>
                  <a:lnTo>
                    <a:pt x="1478" y="1048"/>
                  </a:lnTo>
                  <a:cubicBezTo>
                    <a:pt x="1479" y="1048"/>
                    <a:pt x="1481" y="1049"/>
                    <a:pt x="1481" y="1051"/>
                  </a:cubicBezTo>
                  <a:cubicBezTo>
                    <a:pt x="1481" y="1053"/>
                    <a:pt x="1479" y="1054"/>
                    <a:pt x="1478" y="1054"/>
                  </a:cubicBezTo>
                  <a:close/>
                  <a:moveTo>
                    <a:pt x="1465" y="1057"/>
                  </a:moveTo>
                  <a:lnTo>
                    <a:pt x="1465" y="1057"/>
                  </a:lnTo>
                  <a:cubicBezTo>
                    <a:pt x="1464" y="1057"/>
                    <a:pt x="1462" y="1055"/>
                    <a:pt x="1462" y="1054"/>
                  </a:cubicBezTo>
                  <a:cubicBezTo>
                    <a:pt x="1462" y="1052"/>
                    <a:pt x="1464" y="1051"/>
                    <a:pt x="1465" y="1051"/>
                  </a:cubicBezTo>
                  <a:lnTo>
                    <a:pt x="1465" y="1051"/>
                  </a:lnTo>
                  <a:cubicBezTo>
                    <a:pt x="1467" y="1051"/>
                    <a:pt x="1468" y="1052"/>
                    <a:pt x="1468" y="1054"/>
                  </a:cubicBezTo>
                  <a:cubicBezTo>
                    <a:pt x="1468" y="1055"/>
                    <a:pt x="1467" y="1057"/>
                    <a:pt x="1465" y="1057"/>
                  </a:cubicBezTo>
                  <a:close/>
                  <a:moveTo>
                    <a:pt x="1453" y="1059"/>
                  </a:moveTo>
                  <a:lnTo>
                    <a:pt x="1453" y="1059"/>
                  </a:lnTo>
                  <a:cubicBezTo>
                    <a:pt x="1451" y="1059"/>
                    <a:pt x="1450" y="1058"/>
                    <a:pt x="1450" y="1056"/>
                  </a:cubicBezTo>
                  <a:cubicBezTo>
                    <a:pt x="1450" y="1055"/>
                    <a:pt x="1451" y="1053"/>
                    <a:pt x="1453" y="1053"/>
                  </a:cubicBezTo>
                  <a:lnTo>
                    <a:pt x="1453" y="1053"/>
                  </a:lnTo>
                  <a:cubicBezTo>
                    <a:pt x="1455" y="1053"/>
                    <a:pt x="1456" y="1055"/>
                    <a:pt x="1456" y="1056"/>
                  </a:cubicBezTo>
                  <a:cubicBezTo>
                    <a:pt x="1456" y="1058"/>
                    <a:pt x="1455" y="1059"/>
                    <a:pt x="1453" y="1059"/>
                  </a:cubicBezTo>
                  <a:close/>
                  <a:moveTo>
                    <a:pt x="1441" y="1062"/>
                  </a:moveTo>
                  <a:lnTo>
                    <a:pt x="1441" y="1062"/>
                  </a:lnTo>
                  <a:cubicBezTo>
                    <a:pt x="1439" y="1062"/>
                    <a:pt x="1438" y="1061"/>
                    <a:pt x="1438" y="1059"/>
                  </a:cubicBezTo>
                  <a:cubicBezTo>
                    <a:pt x="1438" y="1057"/>
                    <a:pt x="1439" y="1056"/>
                    <a:pt x="1441" y="1056"/>
                  </a:cubicBezTo>
                  <a:lnTo>
                    <a:pt x="1441" y="1056"/>
                  </a:lnTo>
                  <a:cubicBezTo>
                    <a:pt x="1443" y="1056"/>
                    <a:pt x="1444" y="1057"/>
                    <a:pt x="1444" y="1059"/>
                  </a:cubicBezTo>
                  <a:cubicBezTo>
                    <a:pt x="1444" y="1061"/>
                    <a:pt x="1443" y="1062"/>
                    <a:pt x="1441" y="1062"/>
                  </a:cubicBezTo>
                  <a:close/>
                  <a:moveTo>
                    <a:pt x="1429" y="1064"/>
                  </a:moveTo>
                  <a:lnTo>
                    <a:pt x="1429" y="1064"/>
                  </a:lnTo>
                  <a:cubicBezTo>
                    <a:pt x="1427" y="1064"/>
                    <a:pt x="1425" y="1063"/>
                    <a:pt x="1425" y="1061"/>
                  </a:cubicBezTo>
                  <a:cubicBezTo>
                    <a:pt x="1425" y="1059"/>
                    <a:pt x="1427" y="1058"/>
                    <a:pt x="1429" y="1058"/>
                  </a:cubicBezTo>
                  <a:lnTo>
                    <a:pt x="1429" y="1058"/>
                  </a:lnTo>
                  <a:cubicBezTo>
                    <a:pt x="1430" y="1058"/>
                    <a:pt x="1432" y="1059"/>
                    <a:pt x="1432" y="1061"/>
                  </a:cubicBezTo>
                  <a:cubicBezTo>
                    <a:pt x="1432" y="1063"/>
                    <a:pt x="1430" y="1064"/>
                    <a:pt x="1429" y="1064"/>
                  </a:cubicBezTo>
                  <a:close/>
                  <a:moveTo>
                    <a:pt x="1416" y="1067"/>
                  </a:moveTo>
                  <a:lnTo>
                    <a:pt x="1416" y="1067"/>
                  </a:lnTo>
                  <a:cubicBezTo>
                    <a:pt x="1415" y="1067"/>
                    <a:pt x="1413" y="1065"/>
                    <a:pt x="1413" y="1064"/>
                  </a:cubicBezTo>
                  <a:cubicBezTo>
                    <a:pt x="1413" y="1062"/>
                    <a:pt x="1415" y="1060"/>
                    <a:pt x="1416" y="1060"/>
                  </a:cubicBezTo>
                  <a:lnTo>
                    <a:pt x="1416" y="1060"/>
                  </a:lnTo>
                  <a:cubicBezTo>
                    <a:pt x="1418" y="1060"/>
                    <a:pt x="1419" y="1062"/>
                    <a:pt x="1419" y="1064"/>
                  </a:cubicBezTo>
                  <a:cubicBezTo>
                    <a:pt x="1419" y="1065"/>
                    <a:pt x="1418" y="1067"/>
                    <a:pt x="1416" y="1067"/>
                  </a:cubicBezTo>
                  <a:close/>
                  <a:moveTo>
                    <a:pt x="1404" y="1069"/>
                  </a:moveTo>
                  <a:lnTo>
                    <a:pt x="1404" y="1069"/>
                  </a:lnTo>
                  <a:cubicBezTo>
                    <a:pt x="1402" y="1069"/>
                    <a:pt x="1401" y="1068"/>
                    <a:pt x="1401" y="1066"/>
                  </a:cubicBezTo>
                  <a:cubicBezTo>
                    <a:pt x="1401" y="1064"/>
                    <a:pt x="1402" y="1063"/>
                    <a:pt x="1404" y="1063"/>
                  </a:cubicBezTo>
                  <a:lnTo>
                    <a:pt x="1404" y="1063"/>
                  </a:lnTo>
                  <a:cubicBezTo>
                    <a:pt x="1406" y="1063"/>
                    <a:pt x="1407" y="1064"/>
                    <a:pt x="1407" y="1066"/>
                  </a:cubicBezTo>
                  <a:cubicBezTo>
                    <a:pt x="1407" y="1068"/>
                    <a:pt x="1406" y="1069"/>
                    <a:pt x="1404" y="1069"/>
                  </a:cubicBezTo>
                  <a:close/>
                  <a:moveTo>
                    <a:pt x="1392" y="1071"/>
                  </a:moveTo>
                  <a:lnTo>
                    <a:pt x="1392" y="1071"/>
                  </a:lnTo>
                  <a:cubicBezTo>
                    <a:pt x="1390" y="1071"/>
                    <a:pt x="1389" y="1070"/>
                    <a:pt x="1389" y="1068"/>
                  </a:cubicBezTo>
                  <a:cubicBezTo>
                    <a:pt x="1389" y="1066"/>
                    <a:pt x="1390" y="1065"/>
                    <a:pt x="1392" y="1065"/>
                  </a:cubicBezTo>
                  <a:lnTo>
                    <a:pt x="1392" y="1065"/>
                  </a:lnTo>
                  <a:cubicBezTo>
                    <a:pt x="1393" y="1065"/>
                    <a:pt x="1395" y="1066"/>
                    <a:pt x="1395" y="1068"/>
                  </a:cubicBezTo>
                  <a:cubicBezTo>
                    <a:pt x="1395" y="1070"/>
                    <a:pt x="1393" y="1071"/>
                    <a:pt x="1392" y="1071"/>
                  </a:cubicBezTo>
                  <a:close/>
                  <a:moveTo>
                    <a:pt x="1379" y="1073"/>
                  </a:moveTo>
                  <a:lnTo>
                    <a:pt x="1379" y="1073"/>
                  </a:lnTo>
                  <a:cubicBezTo>
                    <a:pt x="1378" y="1073"/>
                    <a:pt x="1376" y="1072"/>
                    <a:pt x="1376" y="1070"/>
                  </a:cubicBezTo>
                  <a:cubicBezTo>
                    <a:pt x="1376" y="1068"/>
                    <a:pt x="1378" y="1067"/>
                    <a:pt x="1379" y="1067"/>
                  </a:cubicBezTo>
                  <a:lnTo>
                    <a:pt x="1379" y="1067"/>
                  </a:lnTo>
                  <a:cubicBezTo>
                    <a:pt x="1381" y="1067"/>
                    <a:pt x="1382" y="1068"/>
                    <a:pt x="1382" y="1070"/>
                  </a:cubicBezTo>
                  <a:cubicBezTo>
                    <a:pt x="1382" y="1072"/>
                    <a:pt x="1381" y="1073"/>
                    <a:pt x="1379" y="1073"/>
                  </a:cubicBezTo>
                  <a:close/>
                  <a:moveTo>
                    <a:pt x="1367" y="1075"/>
                  </a:moveTo>
                  <a:lnTo>
                    <a:pt x="1367" y="1075"/>
                  </a:lnTo>
                  <a:cubicBezTo>
                    <a:pt x="1365" y="1075"/>
                    <a:pt x="1364" y="1074"/>
                    <a:pt x="1364" y="1072"/>
                  </a:cubicBezTo>
                  <a:cubicBezTo>
                    <a:pt x="1364" y="1070"/>
                    <a:pt x="1365" y="1069"/>
                    <a:pt x="1367" y="1069"/>
                  </a:cubicBezTo>
                  <a:lnTo>
                    <a:pt x="1367" y="1069"/>
                  </a:lnTo>
                  <a:cubicBezTo>
                    <a:pt x="1369" y="1069"/>
                    <a:pt x="1370" y="1070"/>
                    <a:pt x="1370" y="1072"/>
                  </a:cubicBezTo>
                  <a:cubicBezTo>
                    <a:pt x="1370" y="1074"/>
                    <a:pt x="1369" y="1075"/>
                    <a:pt x="1367" y="1075"/>
                  </a:cubicBezTo>
                  <a:close/>
                  <a:moveTo>
                    <a:pt x="1355" y="1077"/>
                  </a:moveTo>
                  <a:lnTo>
                    <a:pt x="1355" y="1077"/>
                  </a:lnTo>
                  <a:cubicBezTo>
                    <a:pt x="1353" y="1077"/>
                    <a:pt x="1352" y="1076"/>
                    <a:pt x="1352" y="1074"/>
                  </a:cubicBezTo>
                  <a:cubicBezTo>
                    <a:pt x="1352" y="1072"/>
                    <a:pt x="1353" y="1071"/>
                    <a:pt x="1355" y="1071"/>
                  </a:cubicBezTo>
                  <a:lnTo>
                    <a:pt x="1355" y="1071"/>
                  </a:lnTo>
                  <a:cubicBezTo>
                    <a:pt x="1356" y="1071"/>
                    <a:pt x="1358" y="1072"/>
                    <a:pt x="1358" y="1074"/>
                  </a:cubicBezTo>
                  <a:cubicBezTo>
                    <a:pt x="1358" y="1076"/>
                    <a:pt x="1356" y="1077"/>
                    <a:pt x="1355" y="1077"/>
                  </a:cubicBezTo>
                  <a:close/>
                  <a:moveTo>
                    <a:pt x="1342" y="1079"/>
                  </a:moveTo>
                  <a:lnTo>
                    <a:pt x="1342" y="1079"/>
                  </a:lnTo>
                  <a:cubicBezTo>
                    <a:pt x="1341" y="1079"/>
                    <a:pt x="1339" y="1077"/>
                    <a:pt x="1339" y="1076"/>
                  </a:cubicBezTo>
                  <a:cubicBezTo>
                    <a:pt x="1339" y="1074"/>
                    <a:pt x="1341" y="1073"/>
                    <a:pt x="1342" y="1073"/>
                  </a:cubicBezTo>
                  <a:lnTo>
                    <a:pt x="1342" y="1073"/>
                  </a:lnTo>
                  <a:cubicBezTo>
                    <a:pt x="1344" y="1073"/>
                    <a:pt x="1345" y="1074"/>
                    <a:pt x="1345" y="1076"/>
                  </a:cubicBezTo>
                  <a:cubicBezTo>
                    <a:pt x="1345" y="1077"/>
                    <a:pt x="1344" y="1079"/>
                    <a:pt x="1342" y="1079"/>
                  </a:cubicBezTo>
                  <a:close/>
                  <a:moveTo>
                    <a:pt x="1330" y="1081"/>
                  </a:moveTo>
                  <a:lnTo>
                    <a:pt x="1330" y="1081"/>
                  </a:lnTo>
                  <a:cubicBezTo>
                    <a:pt x="1328" y="1081"/>
                    <a:pt x="1327" y="1079"/>
                    <a:pt x="1327" y="1077"/>
                  </a:cubicBezTo>
                  <a:cubicBezTo>
                    <a:pt x="1327" y="1076"/>
                    <a:pt x="1328" y="1074"/>
                    <a:pt x="1330" y="1074"/>
                  </a:cubicBezTo>
                  <a:lnTo>
                    <a:pt x="1330" y="1074"/>
                  </a:lnTo>
                  <a:cubicBezTo>
                    <a:pt x="1332" y="1074"/>
                    <a:pt x="1333" y="1076"/>
                    <a:pt x="1333" y="1077"/>
                  </a:cubicBezTo>
                  <a:cubicBezTo>
                    <a:pt x="1333" y="1079"/>
                    <a:pt x="1332" y="1081"/>
                    <a:pt x="1330" y="1081"/>
                  </a:cubicBezTo>
                  <a:close/>
                  <a:moveTo>
                    <a:pt x="1317" y="1082"/>
                  </a:moveTo>
                  <a:lnTo>
                    <a:pt x="1317" y="1082"/>
                  </a:lnTo>
                  <a:cubicBezTo>
                    <a:pt x="1316" y="1082"/>
                    <a:pt x="1314" y="1081"/>
                    <a:pt x="1314" y="1079"/>
                  </a:cubicBezTo>
                  <a:cubicBezTo>
                    <a:pt x="1314" y="1077"/>
                    <a:pt x="1316" y="1076"/>
                    <a:pt x="1317" y="1076"/>
                  </a:cubicBezTo>
                  <a:lnTo>
                    <a:pt x="1317" y="1076"/>
                  </a:lnTo>
                  <a:cubicBezTo>
                    <a:pt x="1319" y="1076"/>
                    <a:pt x="1321" y="1077"/>
                    <a:pt x="1321" y="1079"/>
                  </a:cubicBezTo>
                  <a:cubicBezTo>
                    <a:pt x="1321" y="1081"/>
                    <a:pt x="1319" y="1082"/>
                    <a:pt x="1317" y="1082"/>
                  </a:cubicBezTo>
                  <a:close/>
                  <a:moveTo>
                    <a:pt x="1305" y="1084"/>
                  </a:moveTo>
                  <a:lnTo>
                    <a:pt x="1305" y="1084"/>
                  </a:lnTo>
                  <a:cubicBezTo>
                    <a:pt x="1303" y="1084"/>
                    <a:pt x="1302" y="1082"/>
                    <a:pt x="1302" y="1081"/>
                  </a:cubicBezTo>
                  <a:cubicBezTo>
                    <a:pt x="1302" y="1079"/>
                    <a:pt x="1303" y="1078"/>
                    <a:pt x="1305" y="1078"/>
                  </a:cubicBezTo>
                  <a:lnTo>
                    <a:pt x="1305" y="1078"/>
                  </a:lnTo>
                  <a:cubicBezTo>
                    <a:pt x="1307" y="1078"/>
                    <a:pt x="1308" y="1079"/>
                    <a:pt x="1308" y="1081"/>
                  </a:cubicBezTo>
                  <a:cubicBezTo>
                    <a:pt x="1308" y="1082"/>
                    <a:pt x="1307" y="1084"/>
                    <a:pt x="1305" y="1084"/>
                  </a:cubicBezTo>
                  <a:close/>
                  <a:moveTo>
                    <a:pt x="1293" y="1085"/>
                  </a:moveTo>
                  <a:lnTo>
                    <a:pt x="1293" y="1085"/>
                  </a:lnTo>
                  <a:cubicBezTo>
                    <a:pt x="1291" y="1085"/>
                    <a:pt x="1290" y="1084"/>
                    <a:pt x="1290" y="1082"/>
                  </a:cubicBezTo>
                  <a:cubicBezTo>
                    <a:pt x="1290" y="1080"/>
                    <a:pt x="1291" y="1079"/>
                    <a:pt x="1293" y="1079"/>
                  </a:cubicBezTo>
                  <a:lnTo>
                    <a:pt x="1293" y="1079"/>
                  </a:lnTo>
                  <a:cubicBezTo>
                    <a:pt x="1294" y="1079"/>
                    <a:pt x="1296" y="1080"/>
                    <a:pt x="1296" y="1082"/>
                  </a:cubicBezTo>
                  <a:cubicBezTo>
                    <a:pt x="1296" y="1084"/>
                    <a:pt x="1294" y="1085"/>
                    <a:pt x="1293" y="1085"/>
                  </a:cubicBezTo>
                  <a:close/>
                  <a:moveTo>
                    <a:pt x="1280" y="1087"/>
                  </a:moveTo>
                  <a:lnTo>
                    <a:pt x="1280" y="1087"/>
                  </a:lnTo>
                  <a:cubicBezTo>
                    <a:pt x="1278" y="1087"/>
                    <a:pt x="1277" y="1085"/>
                    <a:pt x="1277" y="1083"/>
                  </a:cubicBezTo>
                  <a:cubicBezTo>
                    <a:pt x="1277" y="1082"/>
                    <a:pt x="1278" y="1080"/>
                    <a:pt x="1280" y="1080"/>
                  </a:cubicBezTo>
                  <a:lnTo>
                    <a:pt x="1280" y="1080"/>
                  </a:lnTo>
                  <a:cubicBezTo>
                    <a:pt x="1282" y="1080"/>
                    <a:pt x="1283" y="1082"/>
                    <a:pt x="1283" y="1083"/>
                  </a:cubicBezTo>
                  <a:cubicBezTo>
                    <a:pt x="1283" y="1085"/>
                    <a:pt x="1282" y="1087"/>
                    <a:pt x="1280" y="1087"/>
                  </a:cubicBezTo>
                  <a:close/>
                  <a:moveTo>
                    <a:pt x="1268" y="1088"/>
                  </a:moveTo>
                  <a:lnTo>
                    <a:pt x="1268" y="1088"/>
                  </a:lnTo>
                  <a:cubicBezTo>
                    <a:pt x="1266" y="1088"/>
                    <a:pt x="1265" y="1087"/>
                    <a:pt x="1265" y="1085"/>
                  </a:cubicBezTo>
                  <a:cubicBezTo>
                    <a:pt x="1265" y="1083"/>
                    <a:pt x="1266" y="1082"/>
                    <a:pt x="1268" y="1082"/>
                  </a:cubicBezTo>
                  <a:lnTo>
                    <a:pt x="1268" y="1082"/>
                  </a:lnTo>
                  <a:cubicBezTo>
                    <a:pt x="1270" y="1082"/>
                    <a:pt x="1271" y="1083"/>
                    <a:pt x="1271" y="1085"/>
                  </a:cubicBezTo>
                  <a:cubicBezTo>
                    <a:pt x="1271" y="1087"/>
                    <a:pt x="1270" y="1088"/>
                    <a:pt x="1268" y="1088"/>
                  </a:cubicBezTo>
                  <a:close/>
                  <a:moveTo>
                    <a:pt x="1255" y="1089"/>
                  </a:moveTo>
                  <a:lnTo>
                    <a:pt x="1255" y="1089"/>
                  </a:lnTo>
                  <a:cubicBezTo>
                    <a:pt x="1254" y="1089"/>
                    <a:pt x="1252" y="1088"/>
                    <a:pt x="1252" y="1086"/>
                  </a:cubicBezTo>
                  <a:cubicBezTo>
                    <a:pt x="1252" y="1084"/>
                    <a:pt x="1254" y="1083"/>
                    <a:pt x="1255" y="1083"/>
                  </a:cubicBezTo>
                  <a:lnTo>
                    <a:pt x="1255" y="1083"/>
                  </a:lnTo>
                  <a:cubicBezTo>
                    <a:pt x="1257" y="1083"/>
                    <a:pt x="1258" y="1084"/>
                    <a:pt x="1258" y="1086"/>
                  </a:cubicBezTo>
                  <a:cubicBezTo>
                    <a:pt x="1258" y="1088"/>
                    <a:pt x="1257" y="1089"/>
                    <a:pt x="1255" y="1089"/>
                  </a:cubicBezTo>
                  <a:close/>
                  <a:moveTo>
                    <a:pt x="1243" y="1090"/>
                  </a:moveTo>
                  <a:lnTo>
                    <a:pt x="1243" y="1090"/>
                  </a:lnTo>
                  <a:cubicBezTo>
                    <a:pt x="1241" y="1090"/>
                    <a:pt x="1240" y="1089"/>
                    <a:pt x="1240" y="1087"/>
                  </a:cubicBezTo>
                  <a:cubicBezTo>
                    <a:pt x="1240" y="1085"/>
                    <a:pt x="1241" y="1084"/>
                    <a:pt x="1243" y="1084"/>
                  </a:cubicBezTo>
                  <a:lnTo>
                    <a:pt x="1243" y="1084"/>
                  </a:lnTo>
                  <a:cubicBezTo>
                    <a:pt x="1245" y="1084"/>
                    <a:pt x="1246" y="1085"/>
                    <a:pt x="1246" y="1087"/>
                  </a:cubicBezTo>
                  <a:cubicBezTo>
                    <a:pt x="1246" y="1089"/>
                    <a:pt x="1245" y="1090"/>
                    <a:pt x="1243" y="1090"/>
                  </a:cubicBezTo>
                  <a:close/>
                  <a:moveTo>
                    <a:pt x="1230" y="1091"/>
                  </a:moveTo>
                  <a:lnTo>
                    <a:pt x="1230" y="1091"/>
                  </a:lnTo>
                  <a:cubicBezTo>
                    <a:pt x="1229" y="1091"/>
                    <a:pt x="1227" y="1090"/>
                    <a:pt x="1227" y="1088"/>
                  </a:cubicBezTo>
                  <a:cubicBezTo>
                    <a:pt x="1227" y="1086"/>
                    <a:pt x="1229" y="1085"/>
                    <a:pt x="1230" y="1085"/>
                  </a:cubicBezTo>
                  <a:lnTo>
                    <a:pt x="1230" y="1085"/>
                  </a:lnTo>
                  <a:cubicBezTo>
                    <a:pt x="1232" y="1085"/>
                    <a:pt x="1234" y="1086"/>
                    <a:pt x="1234" y="1088"/>
                  </a:cubicBezTo>
                  <a:cubicBezTo>
                    <a:pt x="1234" y="1090"/>
                    <a:pt x="1232" y="1091"/>
                    <a:pt x="1230" y="1091"/>
                  </a:cubicBezTo>
                  <a:close/>
                  <a:moveTo>
                    <a:pt x="1218" y="1092"/>
                  </a:moveTo>
                  <a:lnTo>
                    <a:pt x="1218" y="1092"/>
                  </a:lnTo>
                  <a:cubicBezTo>
                    <a:pt x="1216" y="1092"/>
                    <a:pt x="1215" y="1091"/>
                    <a:pt x="1215" y="1089"/>
                  </a:cubicBezTo>
                  <a:cubicBezTo>
                    <a:pt x="1215" y="1087"/>
                    <a:pt x="1216" y="1086"/>
                    <a:pt x="1218" y="1086"/>
                  </a:cubicBezTo>
                  <a:lnTo>
                    <a:pt x="1218" y="1086"/>
                  </a:lnTo>
                  <a:cubicBezTo>
                    <a:pt x="1220" y="1086"/>
                    <a:pt x="1221" y="1087"/>
                    <a:pt x="1221" y="1089"/>
                  </a:cubicBezTo>
                  <a:cubicBezTo>
                    <a:pt x="1221" y="1091"/>
                    <a:pt x="1220" y="1092"/>
                    <a:pt x="1218" y="1092"/>
                  </a:cubicBezTo>
                  <a:close/>
                  <a:moveTo>
                    <a:pt x="1205" y="1093"/>
                  </a:moveTo>
                  <a:lnTo>
                    <a:pt x="1205" y="1093"/>
                  </a:lnTo>
                  <a:cubicBezTo>
                    <a:pt x="1204" y="1093"/>
                    <a:pt x="1202" y="1092"/>
                    <a:pt x="1202" y="1090"/>
                  </a:cubicBezTo>
                  <a:cubicBezTo>
                    <a:pt x="1202" y="1088"/>
                    <a:pt x="1204" y="1087"/>
                    <a:pt x="1205" y="1087"/>
                  </a:cubicBezTo>
                  <a:lnTo>
                    <a:pt x="1205" y="1087"/>
                  </a:lnTo>
                  <a:cubicBezTo>
                    <a:pt x="1207" y="1087"/>
                    <a:pt x="1209" y="1088"/>
                    <a:pt x="1209" y="1090"/>
                  </a:cubicBezTo>
                  <a:cubicBezTo>
                    <a:pt x="1209" y="1092"/>
                    <a:pt x="1207" y="1093"/>
                    <a:pt x="1205" y="1093"/>
                  </a:cubicBezTo>
                  <a:close/>
                  <a:moveTo>
                    <a:pt x="1193" y="1094"/>
                  </a:moveTo>
                  <a:lnTo>
                    <a:pt x="1193" y="1094"/>
                  </a:lnTo>
                  <a:cubicBezTo>
                    <a:pt x="1191" y="1094"/>
                    <a:pt x="1190" y="1093"/>
                    <a:pt x="1190" y="1091"/>
                  </a:cubicBezTo>
                  <a:cubicBezTo>
                    <a:pt x="1190" y="1089"/>
                    <a:pt x="1191" y="1088"/>
                    <a:pt x="1193" y="1088"/>
                  </a:cubicBezTo>
                  <a:lnTo>
                    <a:pt x="1193" y="1088"/>
                  </a:lnTo>
                  <a:cubicBezTo>
                    <a:pt x="1195" y="1088"/>
                    <a:pt x="1196" y="1089"/>
                    <a:pt x="1196" y="1091"/>
                  </a:cubicBezTo>
                  <a:cubicBezTo>
                    <a:pt x="1196" y="1093"/>
                    <a:pt x="1195" y="1094"/>
                    <a:pt x="1193" y="1094"/>
                  </a:cubicBezTo>
                  <a:close/>
                  <a:moveTo>
                    <a:pt x="1181" y="1095"/>
                  </a:moveTo>
                  <a:lnTo>
                    <a:pt x="1181" y="1095"/>
                  </a:lnTo>
                  <a:cubicBezTo>
                    <a:pt x="1179" y="1095"/>
                    <a:pt x="1177" y="1093"/>
                    <a:pt x="1177" y="1092"/>
                  </a:cubicBezTo>
                  <a:cubicBezTo>
                    <a:pt x="1177" y="1090"/>
                    <a:pt x="1179" y="1088"/>
                    <a:pt x="1181" y="1088"/>
                  </a:cubicBezTo>
                  <a:lnTo>
                    <a:pt x="1181" y="1088"/>
                  </a:lnTo>
                  <a:cubicBezTo>
                    <a:pt x="1182" y="1088"/>
                    <a:pt x="1184" y="1090"/>
                    <a:pt x="1184" y="1092"/>
                  </a:cubicBezTo>
                  <a:cubicBezTo>
                    <a:pt x="1184" y="1093"/>
                    <a:pt x="1182" y="1095"/>
                    <a:pt x="1181" y="1095"/>
                  </a:cubicBezTo>
                  <a:close/>
                  <a:moveTo>
                    <a:pt x="1168" y="1095"/>
                  </a:moveTo>
                  <a:lnTo>
                    <a:pt x="1168" y="1095"/>
                  </a:lnTo>
                  <a:cubicBezTo>
                    <a:pt x="1166" y="1095"/>
                    <a:pt x="1165" y="1094"/>
                    <a:pt x="1165" y="1092"/>
                  </a:cubicBezTo>
                  <a:cubicBezTo>
                    <a:pt x="1165" y="1091"/>
                    <a:pt x="1166" y="1089"/>
                    <a:pt x="1168" y="1089"/>
                  </a:cubicBezTo>
                  <a:lnTo>
                    <a:pt x="1168" y="1089"/>
                  </a:lnTo>
                  <a:cubicBezTo>
                    <a:pt x="1170" y="1089"/>
                    <a:pt x="1171" y="1091"/>
                    <a:pt x="1171" y="1092"/>
                  </a:cubicBezTo>
                  <a:cubicBezTo>
                    <a:pt x="1171" y="1094"/>
                    <a:pt x="1170" y="1095"/>
                    <a:pt x="1168" y="1095"/>
                  </a:cubicBezTo>
                  <a:close/>
                  <a:moveTo>
                    <a:pt x="1156" y="1096"/>
                  </a:moveTo>
                  <a:lnTo>
                    <a:pt x="1156" y="1096"/>
                  </a:lnTo>
                  <a:cubicBezTo>
                    <a:pt x="1154" y="1096"/>
                    <a:pt x="1152" y="1095"/>
                    <a:pt x="1152" y="1093"/>
                  </a:cubicBezTo>
                  <a:cubicBezTo>
                    <a:pt x="1152" y="1091"/>
                    <a:pt x="1154" y="1090"/>
                    <a:pt x="1156" y="1090"/>
                  </a:cubicBezTo>
                  <a:lnTo>
                    <a:pt x="1156" y="1090"/>
                  </a:lnTo>
                  <a:cubicBezTo>
                    <a:pt x="1157" y="1090"/>
                    <a:pt x="1159" y="1091"/>
                    <a:pt x="1159" y="1093"/>
                  </a:cubicBezTo>
                  <a:cubicBezTo>
                    <a:pt x="1159" y="1095"/>
                    <a:pt x="1157" y="1096"/>
                    <a:pt x="1156" y="1096"/>
                  </a:cubicBezTo>
                  <a:close/>
                  <a:moveTo>
                    <a:pt x="1143" y="1097"/>
                  </a:moveTo>
                  <a:lnTo>
                    <a:pt x="1143" y="1097"/>
                  </a:lnTo>
                  <a:cubicBezTo>
                    <a:pt x="1141" y="1097"/>
                    <a:pt x="1140" y="1095"/>
                    <a:pt x="1140" y="1093"/>
                  </a:cubicBezTo>
                  <a:cubicBezTo>
                    <a:pt x="1140" y="1092"/>
                    <a:pt x="1141" y="1090"/>
                    <a:pt x="1143" y="1090"/>
                  </a:cubicBezTo>
                  <a:lnTo>
                    <a:pt x="1143" y="1090"/>
                  </a:lnTo>
                  <a:cubicBezTo>
                    <a:pt x="1145" y="1090"/>
                    <a:pt x="1146" y="1092"/>
                    <a:pt x="1146" y="1093"/>
                  </a:cubicBezTo>
                  <a:cubicBezTo>
                    <a:pt x="1146" y="1095"/>
                    <a:pt x="1145" y="1097"/>
                    <a:pt x="1143" y="1097"/>
                  </a:cubicBezTo>
                  <a:close/>
                  <a:moveTo>
                    <a:pt x="1131" y="1097"/>
                  </a:moveTo>
                  <a:lnTo>
                    <a:pt x="1131" y="1097"/>
                  </a:lnTo>
                  <a:cubicBezTo>
                    <a:pt x="1129" y="1097"/>
                    <a:pt x="1127" y="1096"/>
                    <a:pt x="1127" y="1094"/>
                  </a:cubicBezTo>
                  <a:cubicBezTo>
                    <a:pt x="1127" y="1092"/>
                    <a:pt x="1129" y="1091"/>
                    <a:pt x="1131" y="1091"/>
                  </a:cubicBezTo>
                  <a:lnTo>
                    <a:pt x="1131" y="1091"/>
                  </a:lnTo>
                  <a:cubicBezTo>
                    <a:pt x="1132" y="1091"/>
                    <a:pt x="1134" y="1092"/>
                    <a:pt x="1134" y="1094"/>
                  </a:cubicBezTo>
                  <a:cubicBezTo>
                    <a:pt x="1134" y="1096"/>
                    <a:pt x="1132" y="1097"/>
                    <a:pt x="1131" y="1097"/>
                  </a:cubicBezTo>
                  <a:close/>
                  <a:moveTo>
                    <a:pt x="1118" y="1097"/>
                  </a:moveTo>
                  <a:lnTo>
                    <a:pt x="1118" y="1097"/>
                  </a:lnTo>
                  <a:cubicBezTo>
                    <a:pt x="1116" y="1097"/>
                    <a:pt x="1115" y="1096"/>
                    <a:pt x="1115" y="1094"/>
                  </a:cubicBezTo>
                  <a:cubicBezTo>
                    <a:pt x="1115" y="1092"/>
                    <a:pt x="1116" y="1091"/>
                    <a:pt x="1118" y="1091"/>
                  </a:cubicBezTo>
                  <a:lnTo>
                    <a:pt x="1118" y="1091"/>
                  </a:lnTo>
                  <a:cubicBezTo>
                    <a:pt x="1120" y="1091"/>
                    <a:pt x="1121" y="1092"/>
                    <a:pt x="1121" y="1094"/>
                  </a:cubicBezTo>
                  <a:cubicBezTo>
                    <a:pt x="1121" y="1096"/>
                    <a:pt x="1120" y="1097"/>
                    <a:pt x="1118" y="1097"/>
                  </a:cubicBezTo>
                  <a:close/>
                  <a:moveTo>
                    <a:pt x="1106" y="1098"/>
                  </a:moveTo>
                  <a:lnTo>
                    <a:pt x="1106" y="1098"/>
                  </a:lnTo>
                  <a:cubicBezTo>
                    <a:pt x="1104" y="1098"/>
                    <a:pt x="1102" y="1096"/>
                    <a:pt x="1102" y="1094"/>
                  </a:cubicBezTo>
                  <a:cubicBezTo>
                    <a:pt x="1102" y="1093"/>
                    <a:pt x="1104" y="1091"/>
                    <a:pt x="1106" y="1091"/>
                  </a:cubicBezTo>
                  <a:lnTo>
                    <a:pt x="1106" y="1091"/>
                  </a:lnTo>
                  <a:cubicBezTo>
                    <a:pt x="1107" y="1091"/>
                    <a:pt x="1109" y="1093"/>
                    <a:pt x="1109" y="1094"/>
                  </a:cubicBezTo>
                  <a:cubicBezTo>
                    <a:pt x="1109" y="1096"/>
                    <a:pt x="1107" y="1098"/>
                    <a:pt x="1106" y="1098"/>
                  </a:cubicBezTo>
                  <a:close/>
                  <a:moveTo>
                    <a:pt x="1093" y="1098"/>
                  </a:moveTo>
                  <a:lnTo>
                    <a:pt x="1093" y="1098"/>
                  </a:lnTo>
                  <a:cubicBezTo>
                    <a:pt x="1091" y="1098"/>
                    <a:pt x="1090" y="1096"/>
                    <a:pt x="1090" y="1095"/>
                  </a:cubicBezTo>
                  <a:cubicBezTo>
                    <a:pt x="1090" y="1093"/>
                    <a:pt x="1091" y="1092"/>
                    <a:pt x="1093" y="1092"/>
                  </a:cubicBezTo>
                  <a:lnTo>
                    <a:pt x="1093" y="1092"/>
                  </a:lnTo>
                  <a:cubicBezTo>
                    <a:pt x="1095" y="1092"/>
                    <a:pt x="1096" y="1093"/>
                    <a:pt x="1096" y="1095"/>
                  </a:cubicBezTo>
                  <a:cubicBezTo>
                    <a:pt x="1096" y="1096"/>
                    <a:pt x="1095" y="1098"/>
                    <a:pt x="1093" y="1098"/>
                  </a:cubicBezTo>
                  <a:close/>
                  <a:moveTo>
                    <a:pt x="1081" y="1098"/>
                  </a:moveTo>
                  <a:lnTo>
                    <a:pt x="1081" y="1098"/>
                  </a:lnTo>
                  <a:cubicBezTo>
                    <a:pt x="1079" y="1098"/>
                    <a:pt x="1077" y="1096"/>
                    <a:pt x="1077" y="1095"/>
                  </a:cubicBezTo>
                  <a:cubicBezTo>
                    <a:pt x="1077" y="1093"/>
                    <a:pt x="1079" y="1092"/>
                    <a:pt x="1081" y="1092"/>
                  </a:cubicBezTo>
                  <a:lnTo>
                    <a:pt x="1081" y="1092"/>
                  </a:lnTo>
                  <a:cubicBezTo>
                    <a:pt x="1082" y="1092"/>
                    <a:pt x="1084" y="1093"/>
                    <a:pt x="1084" y="1095"/>
                  </a:cubicBezTo>
                  <a:cubicBezTo>
                    <a:pt x="1084" y="1096"/>
                    <a:pt x="1082" y="1098"/>
                    <a:pt x="1081" y="1098"/>
                  </a:cubicBezTo>
                  <a:close/>
                  <a:moveTo>
                    <a:pt x="1068" y="1098"/>
                  </a:moveTo>
                  <a:lnTo>
                    <a:pt x="1068" y="1098"/>
                  </a:lnTo>
                  <a:cubicBezTo>
                    <a:pt x="1066" y="1098"/>
                    <a:pt x="1065" y="1096"/>
                    <a:pt x="1065" y="1095"/>
                  </a:cubicBezTo>
                  <a:cubicBezTo>
                    <a:pt x="1065" y="1093"/>
                    <a:pt x="1066" y="1092"/>
                    <a:pt x="1068" y="1092"/>
                  </a:cubicBezTo>
                  <a:lnTo>
                    <a:pt x="1068" y="1092"/>
                  </a:lnTo>
                  <a:cubicBezTo>
                    <a:pt x="1070" y="1092"/>
                    <a:pt x="1071" y="1093"/>
                    <a:pt x="1071" y="1095"/>
                  </a:cubicBezTo>
                  <a:cubicBezTo>
                    <a:pt x="1071" y="1096"/>
                    <a:pt x="1070" y="1098"/>
                    <a:pt x="1068" y="1098"/>
                  </a:cubicBezTo>
                  <a:close/>
                  <a:moveTo>
                    <a:pt x="1056" y="1098"/>
                  </a:moveTo>
                  <a:lnTo>
                    <a:pt x="1056" y="1098"/>
                  </a:lnTo>
                  <a:cubicBezTo>
                    <a:pt x="1054" y="1098"/>
                    <a:pt x="1052" y="1096"/>
                    <a:pt x="1052" y="1095"/>
                  </a:cubicBezTo>
                  <a:cubicBezTo>
                    <a:pt x="1052" y="1093"/>
                    <a:pt x="1054" y="1092"/>
                    <a:pt x="1056" y="1092"/>
                  </a:cubicBezTo>
                  <a:lnTo>
                    <a:pt x="1056" y="1092"/>
                  </a:lnTo>
                  <a:cubicBezTo>
                    <a:pt x="1057" y="1092"/>
                    <a:pt x="1059" y="1093"/>
                    <a:pt x="1059" y="1095"/>
                  </a:cubicBezTo>
                  <a:cubicBezTo>
                    <a:pt x="1059" y="1096"/>
                    <a:pt x="1057" y="1098"/>
                    <a:pt x="1056" y="1098"/>
                  </a:cubicBezTo>
                  <a:close/>
                  <a:moveTo>
                    <a:pt x="1043" y="1098"/>
                  </a:moveTo>
                  <a:lnTo>
                    <a:pt x="1043" y="1098"/>
                  </a:lnTo>
                  <a:cubicBezTo>
                    <a:pt x="1041" y="1098"/>
                    <a:pt x="1040" y="1096"/>
                    <a:pt x="1040" y="1095"/>
                  </a:cubicBezTo>
                  <a:cubicBezTo>
                    <a:pt x="1040" y="1093"/>
                    <a:pt x="1041" y="1092"/>
                    <a:pt x="1043" y="1092"/>
                  </a:cubicBezTo>
                  <a:lnTo>
                    <a:pt x="1043" y="1092"/>
                  </a:lnTo>
                  <a:cubicBezTo>
                    <a:pt x="1045" y="1092"/>
                    <a:pt x="1046" y="1093"/>
                    <a:pt x="1046" y="1095"/>
                  </a:cubicBezTo>
                  <a:cubicBezTo>
                    <a:pt x="1046" y="1096"/>
                    <a:pt x="1045" y="1098"/>
                    <a:pt x="1043" y="1098"/>
                  </a:cubicBezTo>
                  <a:close/>
                  <a:moveTo>
                    <a:pt x="1030" y="1097"/>
                  </a:moveTo>
                  <a:lnTo>
                    <a:pt x="1030" y="1097"/>
                  </a:lnTo>
                  <a:cubicBezTo>
                    <a:pt x="1028" y="1097"/>
                    <a:pt x="1027" y="1095"/>
                    <a:pt x="1027" y="1094"/>
                  </a:cubicBezTo>
                  <a:cubicBezTo>
                    <a:pt x="1028" y="1092"/>
                    <a:pt x="1030" y="1091"/>
                    <a:pt x="1031" y="1091"/>
                  </a:cubicBezTo>
                  <a:lnTo>
                    <a:pt x="1031" y="1091"/>
                  </a:lnTo>
                  <a:cubicBezTo>
                    <a:pt x="1033" y="1092"/>
                    <a:pt x="1034" y="1093"/>
                    <a:pt x="1034" y="1095"/>
                  </a:cubicBezTo>
                  <a:cubicBezTo>
                    <a:pt x="1033" y="1097"/>
                    <a:pt x="1031" y="1098"/>
                    <a:pt x="1030" y="1097"/>
                  </a:cubicBezTo>
                  <a:close/>
                  <a:moveTo>
                    <a:pt x="1017" y="1097"/>
                  </a:moveTo>
                  <a:lnTo>
                    <a:pt x="1017" y="1097"/>
                  </a:lnTo>
                  <a:cubicBezTo>
                    <a:pt x="1016" y="1097"/>
                    <a:pt x="1015" y="1095"/>
                    <a:pt x="1015" y="1093"/>
                  </a:cubicBezTo>
                  <a:cubicBezTo>
                    <a:pt x="1015" y="1092"/>
                    <a:pt x="1017" y="1091"/>
                    <a:pt x="1019" y="1091"/>
                  </a:cubicBezTo>
                  <a:lnTo>
                    <a:pt x="1019" y="1091"/>
                  </a:lnTo>
                  <a:cubicBezTo>
                    <a:pt x="1020" y="1091"/>
                    <a:pt x="1021" y="1093"/>
                    <a:pt x="1021" y="1095"/>
                  </a:cubicBezTo>
                  <a:cubicBezTo>
                    <a:pt x="1021" y="1097"/>
                    <a:pt x="1019" y="1098"/>
                    <a:pt x="1017" y="1097"/>
                  </a:cubicBezTo>
                  <a:close/>
                  <a:moveTo>
                    <a:pt x="1005" y="1097"/>
                  </a:moveTo>
                  <a:lnTo>
                    <a:pt x="1005" y="1097"/>
                  </a:lnTo>
                  <a:cubicBezTo>
                    <a:pt x="1003" y="1096"/>
                    <a:pt x="1002" y="1095"/>
                    <a:pt x="1002" y="1093"/>
                  </a:cubicBezTo>
                  <a:cubicBezTo>
                    <a:pt x="1003" y="1091"/>
                    <a:pt x="1005" y="1090"/>
                    <a:pt x="1006" y="1091"/>
                  </a:cubicBezTo>
                  <a:lnTo>
                    <a:pt x="1006" y="1091"/>
                  </a:lnTo>
                  <a:cubicBezTo>
                    <a:pt x="1008" y="1091"/>
                    <a:pt x="1009" y="1093"/>
                    <a:pt x="1009" y="1095"/>
                  </a:cubicBezTo>
                  <a:cubicBezTo>
                    <a:pt x="1008" y="1096"/>
                    <a:pt x="1006" y="1097"/>
                    <a:pt x="1005" y="1097"/>
                  </a:cubicBezTo>
                  <a:close/>
                  <a:moveTo>
                    <a:pt x="992" y="1096"/>
                  </a:moveTo>
                  <a:lnTo>
                    <a:pt x="992" y="1096"/>
                  </a:lnTo>
                  <a:cubicBezTo>
                    <a:pt x="991" y="1096"/>
                    <a:pt x="990" y="1094"/>
                    <a:pt x="990" y="1093"/>
                  </a:cubicBezTo>
                  <a:cubicBezTo>
                    <a:pt x="990" y="1091"/>
                    <a:pt x="992" y="1090"/>
                    <a:pt x="994" y="1090"/>
                  </a:cubicBezTo>
                  <a:lnTo>
                    <a:pt x="994" y="1090"/>
                  </a:lnTo>
                  <a:cubicBezTo>
                    <a:pt x="995" y="1091"/>
                    <a:pt x="996" y="1092"/>
                    <a:pt x="996" y="1094"/>
                  </a:cubicBezTo>
                  <a:cubicBezTo>
                    <a:pt x="996" y="1096"/>
                    <a:pt x="994" y="1097"/>
                    <a:pt x="992" y="1096"/>
                  </a:cubicBezTo>
                  <a:close/>
                  <a:moveTo>
                    <a:pt x="980" y="1096"/>
                  </a:moveTo>
                  <a:lnTo>
                    <a:pt x="980" y="1096"/>
                  </a:lnTo>
                  <a:cubicBezTo>
                    <a:pt x="978" y="1095"/>
                    <a:pt x="977" y="1094"/>
                    <a:pt x="977" y="1092"/>
                  </a:cubicBezTo>
                  <a:cubicBezTo>
                    <a:pt x="978" y="1090"/>
                    <a:pt x="980" y="1089"/>
                    <a:pt x="981" y="1090"/>
                  </a:cubicBezTo>
                  <a:lnTo>
                    <a:pt x="981" y="1090"/>
                  </a:lnTo>
                  <a:cubicBezTo>
                    <a:pt x="983" y="1090"/>
                    <a:pt x="984" y="1092"/>
                    <a:pt x="984" y="1094"/>
                  </a:cubicBezTo>
                  <a:cubicBezTo>
                    <a:pt x="983" y="1095"/>
                    <a:pt x="981" y="1096"/>
                    <a:pt x="980" y="1096"/>
                  </a:cubicBezTo>
                  <a:close/>
                  <a:moveTo>
                    <a:pt x="967" y="1095"/>
                  </a:moveTo>
                  <a:lnTo>
                    <a:pt x="967" y="1095"/>
                  </a:lnTo>
                  <a:cubicBezTo>
                    <a:pt x="966" y="1095"/>
                    <a:pt x="965" y="1093"/>
                    <a:pt x="965" y="1091"/>
                  </a:cubicBezTo>
                  <a:cubicBezTo>
                    <a:pt x="965" y="1090"/>
                    <a:pt x="967" y="1089"/>
                    <a:pt x="969" y="1089"/>
                  </a:cubicBezTo>
                  <a:lnTo>
                    <a:pt x="969" y="1089"/>
                  </a:lnTo>
                  <a:cubicBezTo>
                    <a:pt x="970" y="1090"/>
                    <a:pt x="971" y="1091"/>
                    <a:pt x="971" y="1093"/>
                  </a:cubicBezTo>
                  <a:cubicBezTo>
                    <a:pt x="971" y="1095"/>
                    <a:pt x="969" y="1096"/>
                    <a:pt x="967" y="1095"/>
                  </a:cubicBezTo>
                  <a:close/>
                  <a:moveTo>
                    <a:pt x="955" y="1095"/>
                  </a:moveTo>
                  <a:lnTo>
                    <a:pt x="955" y="1095"/>
                  </a:lnTo>
                  <a:cubicBezTo>
                    <a:pt x="953" y="1094"/>
                    <a:pt x="952" y="1093"/>
                    <a:pt x="952" y="1091"/>
                  </a:cubicBezTo>
                  <a:cubicBezTo>
                    <a:pt x="953" y="1089"/>
                    <a:pt x="955" y="1088"/>
                    <a:pt x="956" y="1089"/>
                  </a:cubicBezTo>
                  <a:lnTo>
                    <a:pt x="956" y="1089"/>
                  </a:lnTo>
                  <a:cubicBezTo>
                    <a:pt x="958" y="1089"/>
                    <a:pt x="959" y="1091"/>
                    <a:pt x="959" y="1092"/>
                  </a:cubicBezTo>
                  <a:cubicBezTo>
                    <a:pt x="958" y="1094"/>
                    <a:pt x="956" y="1095"/>
                    <a:pt x="955" y="1095"/>
                  </a:cubicBezTo>
                  <a:close/>
                  <a:moveTo>
                    <a:pt x="942" y="1094"/>
                  </a:moveTo>
                  <a:lnTo>
                    <a:pt x="942" y="1094"/>
                  </a:lnTo>
                  <a:cubicBezTo>
                    <a:pt x="941" y="1094"/>
                    <a:pt x="940" y="1092"/>
                    <a:pt x="940" y="1090"/>
                  </a:cubicBezTo>
                  <a:cubicBezTo>
                    <a:pt x="940" y="1089"/>
                    <a:pt x="942" y="1087"/>
                    <a:pt x="944" y="1088"/>
                  </a:cubicBezTo>
                  <a:lnTo>
                    <a:pt x="944" y="1088"/>
                  </a:lnTo>
                  <a:cubicBezTo>
                    <a:pt x="945" y="1088"/>
                    <a:pt x="946" y="1090"/>
                    <a:pt x="946" y="1092"/>
                  </a:cubicBezTo>
                  <a:cubicBezTo>
                    <a:pt x="946" y="1093"/>
                    <a:pt x="944" y="1094"/>
                    <a:pt x="942" y="1094"/>
                  </a:cubicBezTo>
                  <a:close/>
                  <a:moveTo>
                    <a:pt x="930" y="1093"/>
                  </a:moveTo>
                  <a:lnTo>
                    <a:pt x="930" y="1093"/>
                  </a:lnTo>
                  <a:cubicBezTo>
                    <a:pt x="928" y="1093"/>
                    <a:pt x="927" y="1091"/>
                    <a:pt x="928" y="1089"/>
                  </a:cubicBezTo>
                  <a:cubicBezTo>
                    <a:pt x="928" y="1088"/>
                    <a:pt x="930" y="1087"/>
                    <a:pt x="931" y="1087"/>
                  </a:cubicBezTo>
                  <a:lnTo>
                    <a:pt x="931" y="1087"/>
                  </a:lnTo>
                  <a:cubicBezTo>
                    <a:pt x="933" y="1088"/>
                    <a:pt x="934" y="1089"/>
                    <a:pt x="934" y="1091"/>
                  </a:cubicBezTo>
                  <a:cubicBezTo>
                    <a:pt x="933" y="1093"/>
                    <a:pt x="931" y="1094"/>
                    <a:pt x="930" y="1093"/>
                  </a:cubicBezTo>
                  <a:close/>
                  <a:moveTo>
                    <a:pt x="917" y="1092"/>
                  </a:moveTo>
                  <a:lnTo>
                    <a:pt x="917" y="1092"/>
                  </a:lnTo>
                  <a:cubicBezTo>
                    <a:pt x="916" y="1092"/>
                    <a:pt x="915" y="1090"/>
                    <a:pt x="915" y="1088"/>
                  </a:cubicBezTo>
                  <a:cubicBezTo>
                    <a:pt x="915" y="1087"/>
                    <a:pt x="917" y="1086"/>
                    <a:pt x="919" y="1086"/>
                  </a:cubicBezTo>
                  <a:lnTo>
                    <a:pt x="919" y="1086"/>
                  </a:lnTo>
                  <a:cubicBezTo>
                    <a:pt x="921" y="1087"/>
                    <a:pt x="922" y="1088"/>
                    <a:pt x="921" y="1090"/>
                  </a:cubicBezTo>
                  <a:cubicBezTo>
                    <a:pt x="921" y="1092"/>
                    <a:pt x="919" y="1093"/>
                    <a:pt x="917" y="1092"/>
                  </a:cubicBezTo>
                  <a:close/>
                  <a:moveTo>
                    <a:pt x="905" y="1091"/>
                  </a:moveTo>
                  <a:lnTo>
                    <a:pt x="905" y="1091"/>
                  </a:lnTo>
                  <a:cubicBezTo>
                    <a:pt x="903" y="1091"/>
                    <a:pt x="902" y="1089"/>
                    <a:pt x="903" y="1087"/>
                  </a:cubicBezTo>
                  <a:cubicBezTo>
                    <a:pt x="903" y="1086"/>
                    <a:pt x="905" y="1085"/>
                    <a:pt x="906" y="1085"/>
                  </a:cubicBezTo>
                  <a:lnTo>
                    <a:pt x="906" y="1085"/>
                  </a:lnTo>
                  <a:cubicBezTo>
                    <a:pt x="908" y="1086"/>
                    <a:pt x="909" y="1087"/>
                    <a:pt x="909" y="1089"/>
                  </a:cubicBezTo>
                  <a:cubicBezTo>
                    <a:pt x="908" y="1091"/>
                    <a:pt x="907" y="1092"/>
                    <a:pt x="905" y="1091"/>
                  </a:cubicBezTo>
                  <a:close/>
                  <a:moveTo>
                    <a:pt x="892" y="1090"/>
                  </a:moveTo>
                  <a:lnTo>
                    <a:pt x="892" y="1090"/>
                  </a:lnTo>
                  <a:cubicBezTo>
                    <a:pt x="891" y="1090"/>
                    <a:pt x="890" y="1088"/>
                    <a:pt x="890" y="1086"/>
                  </a:cubicBezTo>
                  <a:cubicBezTo>
                    <a:pt x="891" y="1085"/>
                    <a:pt x="892" y="1084"/>
                    <a:pt x="894" y="1084"/>
                  </a:cubicBezTo>
                  <a:lnTo>
                    <a:pt x="894" y="1084"/>
                  </a:lnTo>
                  <a:cubicBezTo>
                    <a:pt x="896" y="1085"/>
                    <a:pt x="897" y="1086"/>
                    <a:pt x="896" y="1088"/>
                  </a:cubicBezTo>
                  <a:cubicBezTo>
                    <a:pt x="896" y="1090"/>
                    <a:pt x="894" y="1091"/>
                    <a:pt x="892" y="1090"/>
                  </a:cubicBezTo>
                  <a:close/>
                  <a:moveTo>
                    <a:pt x="880" y="1089"/>
                  </a:moveTo>
                  <a:lnTo>
                    <a:pt x="880" y="1089"/>
                  </a:lnTo>
                  <a:cubicBezTo>
                    <a:pt x="878" y="1089"/>
                    <a:pt x="877" y="1087"/>
                    <a:pt x="878" y="1085"/>
                  </a:cubicBezTo>
                  <a:cubicBezTo>
                    <a:pt x="878" y="1084"/>
                    <a:pt x="880" y="1083"/>
                    <a:pt x="881" y="1083"/>
                  </a:cubicBezTo>
                  <a:lnTo>
                    <a:pt x="881" y="1083"/>
                  </a:lnTo>
                  <a:cubicBezTo>
                    <a:pt x="883" y="1084"/>
                    <a:pt x="884" y="1085"/>
                    <a:pt x="884" y="1087"/>
                  </a:cubicBezTo>
                  <a:cubicBezTo>
                    <a:pt x="883" y="1089"/>
                    <a:pt x="882" y="1090"/>
                    <a:pt x="880" y="1089"/>
                  </a:cubicBezTo>
                  <a:close/>
                  <a:moveTo>
                    <a:pt x="868" y="1088"/>
                  </a:moveTo>
                  <a:lnTo>
                    <a:pt x="867" y="1088"/>
                  </a:lnTo>
                  <a:cubicBezTo>
                    <a:pt x="866" y="1087"/>
                    <a:pt x="865" y="1086"/>
                    <a:pt x="865" y="1084"/>
                  </a:cubicBezTo>
                  <a:cubicBezTo>
                    <a:pt x="866" y="1082"/>
                    <a:pt x="867" y="1081"/>
                    <a:pt x="869" y="1082"/>
                  </a:cubicBezTo>
                  <a:lnTo>
                    <a:pt x="869" y="1082"/>
                  </a:lnTo>
                  <a:cubicBezTo>
                    <a:pt x="871" y="1082"/>
                    <a:pt x="872" y="1084"/>
                    <a:pt x="871" y="1086"/>
                  </a:cubicBezTo>
                  <a:cubicBezTo>
                    <a:pt x="871" y="1087"/>
                    <a:pt x="869" y="1088"/>
                    <a:pt x="868" y="1088"/>
                  </a:cubicBezTo>
                  <a:close/>
                  <a:moveTo>
                    <a:pt x="855" y="1086"/>
                  </a:moveTo>
                  <a:lnTo>
                    <a:pt x="855" y="1086"/>
                  </a:lnTo>
                  <a:cubicBezTo>
                    <a:pt x="853" y="1086"/>
                    <a:pt x="852" y="1084"/>
                    <a:pt x="853" y="1083"/>
                  </a:cubicBezTo>
                  <a:cubicBezTo>
                    <a:pt x="853" y="1081"/>
                    <a:pt x="855" y="1080"/>
                    <a:pt x="857" y="1080"/>
                  </a:cubicBezTo>
                  <a:lnTo>
                    <a:pt x="857" y="1080"/>
                  </a:lnTo>
                  <a:cubicBezTo>
                    <a:pt x="858" y="1081"/>
                    <a:pt x="859" y="1083"/>
                    <a:pt x="859" y="1084"/>
                  </a:cubicBezTo>
                  <a:cubicBezTo>
                    <a:pt x="858" y="1086"/>
                    <a:pt x="857" y="1087"/>
                    <a:pt x="855" y="1086"/>
                  </a:cubicBezTo>
                  <a:close/>
                  <a:moveTo>
                    <a:pt x="843" y="1085"/>
                  </a:moveTo>
                  <a:lnTo>
                    <a:pt x="843" y="1085"/>
                  </a:lnTo>
                  <a:cubicBezTo>
                    <a:pt x="841" y="1085"/>
                    <a:pt x="840" y="1083"/>
                    <a:pt x="840" y="1081"/>
                  </a:cubicBezTo>
                  <a:cubicBezTo>
                    <a:pt x="841" y="1080"/>
                    <a:pt x="842" y="1079"/>
                    <a:pt x="844" y="1079"/>
                  </a:cubicBezTo>
                  <a:lnTo>
                    <a:pt x="844" y="1079"/>
                  </a:lnTo>
                  <a:cubicBezTo>
                    <a:pt x="846" y="1080"/>
                    <a:pt x="847" y="1081"/>
                    <a:pt x="846" y="1083"/>
                  </a:cubicBezTo>
                  <a:cubicBezTo>
                    <a:pt x="846" y="1085"/>
                    <a:pt x="844" y="1086"/>
                    <a:pt x="843" y="1085"/>
                  </a:cubicBezTo>
                  <a:close/>
                  <a:moveTo>
                    <a:pt x="830" y="1084"/>
                  </a:moveTo>
                  <a:lnTo>
                    <a:pt x="830" y="1084"/>
                  </a:lnTo>
                  <a:cubicBezTo>
                    <a:pt x="829" y="1083"/>
                    <a:pt x="828" y="1082"/>
                    <a:pt x="828" y="1080"/>
                  </a:cubicBezTo>
                  <a:cubicBezTo>
                    <a:pt x="828" y="1078"/>
                    <a:pt x="830" y="1077"/>
                    <a:pt x="832" y="1078"/>
                  </a:cubicBezTo>
                  <a:lnTo>
                    <a:pt x="832" y="1078"/>
                  </a:lnTo>
                  <a:cubicBezTo>
                    <a:pt x="833" y="1078"/>
                    <a:pt x="834" y="1080"/>
                    <a:pt x="834" y="1082"/>
                  </a:cubicBezTo>
                  <a:cubicBezTo>
                    <a:pt x="834" y="1083"/>
                    <a:pt x="832" y="1084"/>
                    <a:pt x="830" y="1084"/>
                  </a:cubicBezTo>
                  <a:close/>
                  <a:moveTo>
                    <a:pt x="818" y="1082"/>
                  </a:moveTo>
                  <a:lnTo>
                    <a:pt x="818" y="1082"/>
                  </a:lnTo>
                  <a:cubicBezTo>
                    <a:pt x="816" y="1082"/>
                    <a:pt x="815" y="1080"/>
                    <a:pt x="816" y="1078"/>
                  </a:cubicBezTo>
                  <a:cubicBezTo>
                    <a:pt x="816" y="1077"/>
                    <a:pt x="818" y="1076"/>
                    <a:pt x="819" y="1076"/>
                  </a:cubicBezTo>
                  <a:lnTo>
                    <a:pt x="819" y="1076"/>
                  </a:lnTo>
                  <a:cubicBezTo>
                    <a:pt x="821" y="1077"/>
                    <a:pt x="822" y="1078"/>
                    <a:pt x="822" y="1080"/>
                  </a:cubicBezTo>
                  <a:cubicBezTo>
                    <a:pt x="821" y="1082"/>
                    <a:pt x="819" y="1083"/>
                    <a:pt x="818" y="1082"/>
                  </a:cubicBezTo>
                  <a:close/>
                  <a:moveTo>
                    <a:pt x="805" y="1081"/>
                  </a:moveTo>
                  <a:lnTo>
                    <a:pt x="805" y="1081"/>
                  </a:lnTo>
                  <a:cubicBezTo>
                    <a:pt x="804" y="1080"/>
                    <a:pt x="803" y="1078"/>
                    <a:pt x="803" y="1077"/>
                  </a:cubicBezTo>
                  <a:cubicBezTo>
                    <a:pt x="804" y="1075"/>
                    <a:pt x="805" y="1074"/>
                    <a:pt x="807" y="1074"/>
                  </a:cubicBezTo>
                  <a:lnTo>
                    <a:pt x="807" y="1074"/>
                  </a:lnTo>
                  <a:cubicBezTo>
                    <a:pt x="809" y="1075"/>
                    <a:pt x="810" y="1077"/>
                    <a:pt x="809" y="1078"/>
                  </a:cubicBezTo>
                  <a:cubicBezTo>
                    <a:pt x="809" y="1080"/>
                    <a:pt x="807" y="1081"/>
                    <a:pt x="805" y="1081"/>
                  </a:cubicBezTo>
                  <a:close/>
                  <a:moveTo>
                    <a:pt x="793" y="1079"/>
                  </a:moveTo>
                  <a:lnTo>
                    <a:pt x="793" y="1079"/>
                  </a:lnTo>
                  <a:cubicBezTo>
                    <a:pt x="791" y="1078"/>
                    <a:pt x="790" y="1077"/>
                    <a:pt x="791" y="1075"/>
                  </a:cubicBezTo>
                  <a:cubicBezTo>
                    <a:pt x="791" y="1073"/>
                    <a:pt x="793" y="1072"/>
                    <a:pt x="795" y="1073"/>
                  </a:cubicBezTo>
                  <a:lnTo>
                    <a:pt x="795" y="1073"/>
                  </a:lnTo>
                  <a:cubicBezTo>
                    <a:pt x="796" y="1073"/>
                    <a:pt x="797" y="1075"/>
                    <a:pt x="797" y="1077"/>
                  </a:cubicBezTo>
                  <a:cubicBezTo>
                    <a:pt x="796" y="1078"/>
                    <a:pt x="795" y="1079"/>
                    <a:pt x="793" y="1079"/>
                  </a:cubicBezTo>
                  <a:close/>
                  <a:moveTo>
                    <a:pt x="781" y="1077"/>
                  </a:moveTo>
                  <a:lnTo>
                    <a:pt x="781" y="1077"/>
                  </a:lnTo>
                  <a:cubicBezTo>
                    <a:pt x="779" y="1077"/>
                    <a:pt x="778" y="1075"/>
                    <a:pt x="778" y="1073"/>
                  </a:cubicBezTo>
                  <a:cubicBezTo>
                    <a:pt x="779" y="1072"/>
                    <a:pt x="780" y="1071"/>
                    <a:pt x="782" y="1071"/>
                  </a:cubicBezTo>
                  <a:lnTo>
                    <a:pt x="782" y="1071"/>
                  </a:lnTo>
                  <a:cubicBezTo>
                    <a:pt x="784" y="1072"/>
                    <a:pt x="785" y="1073"/>
                    <a:pt x="784" y="1075"/>
                  </a:cubicBezTo>
                  <a:cubicBezTo>
                    <a:pt x="784" y="1077"/>
                    <a:pt x="782" y="1078"/>
                    <a:pt x="781" y="1077"/>
                  </a:cubicBezTo>
                  <a:close/>
                  <a:moveTo>
                    <a:pt x="768" y="1075"/>
                  </a:moveTo>
                  <a:lnTo>
                    <a:pt x="768" y="1075"/>
                  </a:lnTo>
                  <a:cubicBezTo>
                    <a:pt x="767" y="1075"/>
                    <a:pt x="766" y="1073"/>
                    <a:pt x="766" y="1071"/>
                  </a:cubicBezTo>
                  <a:cubicBezTo>
                    <a:pt x="766" y="1070"/>
                    <a:pt x="768" y="1069"/>
                    <a:pt x="770" y="1069"/>
                  </a:cubicBezTo>
                  <a:lnTo>
                    <a:pt x="770" y="1069"/>
                  </a:lnTo>
                  <a:cubicBezTo>
                    <a:pt x="771" y="1070"/>
                    <a:pt x="772" y="1071"/>
                    <a:pt x="772" y="1073"/>
                  </a:cubicBezTo>
                  <a:cubicBezTo>
                    <a:pt x="772" y="1075"/>
                    <a:pt x="770" y="1076"/>
                    <a:pt x="768" y="1075"/>
                  </a:cubicBezTo>
                  <a:close/>
                  <a:moveTo>
                    <a:pt x="756" y="1073"/>
                  </a:moveTo>
                  <a:lnTo>
                    <a:pt x="756" y="1073"/>
                  </a:lnTo>
                  <a:cubicBezTo>
                    <a:pt x="754" y="1073"/>
                    <a:pt x="753" y="1071"/>
                    <a:pt x="754" y="1069"/>
                  </a:cubicBezTo>
                  <a:cubicBezTo>
                    <a:pt x="754" y="1068"/>
                    <a:pt x="756" y="1067"/>
                    <a:pt x="757" y="1067"/>
                  </a:cubicBezTo>
                  <a:lnTo>
                    <a:pt x="757" y="1067"/>
                  </a:lnTo>
                  <a:cubicBezTo>
                    <a:pt x="759" y="1068"/>
                    <a:pt x="760" y="1069"/>
                    <a:pt x="760" y="1071"/>
                  </a:cubicBezTo>
                  <a:cubicBezTo>
                    <a:pt x="759" y="1073"/>
                    <a:pt x="758" y="1074"/>
                    <a:pt x="756" y="1073"/>
                  </a:cubicBezTo>
                  <a:close/>
                  <a:moveTo>
                    <a:pt x="744" y="1071"/>
                  </a:moveTo>
                  <a:lnTo>
                    <a:pt x="744" y="1071"/>
                  </a:lnTo>
                  <a:cubicBezTo>
                    <a:pt x="742" y="1071"/>
                    <a:pt x="741" y="1069"/>
                    <a:pt x="741" y="1067"/>
                  </a:cubicBezTo>
                  <a:cubicBezTo>
                    <a:pt x="742" y="1066"/>
                    <a:pt x="743" y="1065"/>
                    <a:pt x="745" y="1065"/>
                  </a:cubicBezTo>
                  <a:lnTo>
                    <a:pt x="745" y="1065"/>
                  </a:lnTo>
                  <a:cubicBezTo>
                    <a:pt x="747" y="1066"/>
                    <a:pt x="748" y="1067"/>
                    <a:pt x="747" y="1069"/>
                  </a:cubicBezTo>
                  <a:cubicBezTo>
                    <a:pt x="747" y="1071"/>
                    <a:pt x="745" y="1072"/>
                    <a:pt x="744" y="1071"/>
                  </a:cubicBezTo>
                  <a:close/>
                  <a:moveTo>
                    <a:pt x="731" y="1069"/>
                  </a:moveTo>
                  <a:lnTo>
                    <a:pt x="731" y="1069"/>
                  </a:lnTo>
                  <a:cubicBezTo>
                    <a:pt x="730" y="1069"/>
                    <a:pt x="729" y="1067"/>
                    <a:pt x="729" y="1065"/>
                  </a:cubicBezTo>
                  <a:cubicBezTo>
                    <a:pt x="729" y="1064"/>
                    <a:pt x="731" y="1063"/>
                    <a:pt x="733" y="1063"/>
                  </a:cubicBezTo>
                  <a:lnTo>
                    <a:pt x="733" y="1063"/>
                  </a:lnTo>
                  <a:cubicBezTo>
                    <a:pt x="734" y="1064"/>
                    <a:pt x="735" y="1065"/>
                    <a:pt x="735" y="1067"/>
                  </a:cubicBezTo>
                  <a:cubicBezTo>
                    <a:pt x="735" y="1069"/>
                    <a:pt x="733" y="1070"/>
                    <a:pt x="731" y="1069"/>
                  </a:cubicBezTo>
                  <a:close/>
                  <a:moveTo>
                    <a:pt x="719" y="1067"/>
                  </a:moveTo>
                  <a:lnTo>
                    <a:pt x="719" y="1067"/>
                  </a:lnTo>
                  <a:cubicBezTo>
                    <a:pt x="717" y="1067"/>
                    <a:pt x="716" y="1065"/>
                    <a:pt x="717" y="1063"/>
                  </a:cubicBezTo>
                  <a:cubicBezTo>
                    <a:pt x="717" y="1061"/>
                    <a:pt x="719" y="1060"/>
                    <a:pt x="720" y="1061"/>
                  </a:cubicBezTo>
                  <a:lnTo>
                    <a:pt x="720" y="1061"/>
                  </a:lnTo>
                  <a:cubicBezTo>
                    <a:pt x="722" y="1061"/>
                    <a:pt x="723" y="1063"/>
                    <a:pt x="723" y="1065"/>
                  </a:cubicBezTo>
                  <a:cubicBezTo>
                    <a:pt x="722" y="1066"/>
                    <a:pt x="721" y="1067"/>
                    <a:pt x="719" y="1067"/>
                  </a:cubicBezTo>
                  <a:close/>
                  <a:moveTo>
                    <a:pt x="707" y="1065"/>
                  </a:moveTo>
                  <a:lnTo>
                    <a:pt x="707" y="1065"/>
                  </a:lnTo>
                  <a:cubicBezTo>
                    <a:pt x="705" y="1064"/>
                    <a:pt x="704" y="1062"/>
                    <a:pt x="704" y="1061"/>
                  </a:cubicBezTo>
                  <a:cubicBezTo>
                    <a:pt x="705" y="1059"/>
                    <a:pt x="706" y="1058"/>
                    <a:pt x="708" y="1059"/>
                  </a:cubicBezTo>
                  <a:lnTo>
                    <a:pt x="708" y="1059"/>
                  </a:lnTo>
                  <a:cubicBezTo>
                    <a:pt x="710" y="1059"/>
                    <a:pt x="711" y="1061"/>
                    <a:pt x="710" y="1062"/>
                  </a:cubicBezTo>
                  <a:cubicBezTo>
                    <a:pt x="710" y="1064"/>
                    <a:pt x="708" y="1065"/>
                    <a:pt x="707" y="1065"/>
                  </a:cubicBezTo>
                  <a:close/>
                  <a:moveTo>
                    <a:pt x="694" y="1062"/>
                  </a:moveTo>
                  <a:lnTo>
                    <a:pt x="694" y="1062"/>
                  </a:lnTo>
                  <a:cubicBezTo>
                    <a:pt x="693" y="1062"/>
                    <a:pt x="692" y="1060"/>
                    <a:pt x="692" y="1058"/>
                  </a:cubicBezTo>
                  <a:cubicBezTo>
                    <a:pt x="693" y="1057"/>
                    <a:pt x="694" y="1056"/>
                    <a:pt x="696" y="1056"/>
                  </a:cubicBezTo>
                  <a:lnTo>
                    <a:pt x="696" y="1056"/>
                  </a:lnTo>
                  <a:cubicBezTo>
                    <a:pt x="698" y="1057"/>
                    <a:pt x="699" y="1058"/>
                    <a:pt x="698" y="1060"/>
                  </a:cubicBezTo>
                  <a:cubicBezTo>
                    <a:pt x="698" y="1062"/>
                    <a:pt x="696" y="1063"/>
                    <a:pt x="694" y="1062"/>
                  </a:cubicBezTo>
                  <a:close/>
                  <a:moveTo>
                    <a:pt x="682" y="1060"/>
                  </a:moveTo>
                  <a:lnTo>
                    <a:pt x="682" y="1060"/>
                  </a:lnTo>
                  <a:cubicBezTo>
                    <a:pt x="680" y="1060"/>
                    <a:pt x="679" y="1058"/>
                    <a:pt x="680" y="1056"/>
                  </a:cubicBezTo>
                  <a:cubicBezTo>
                    <a:pt x="680" y="1054"/>
                    <a:pt x="682" y="1053"/>
                    <a:pt x="684" y="1054"/>
                  </a:cubicBezTo>
                  <a:lnTo>
                    <a:pt x="684" y="1054"/>
                  </a:lnTo>
                  <a:cubicBezTo>
                    <a:pt x="685" y="1054"/>
                    <a:pt x="686" y="1056"/>
                    <a:pt x="686" y="1058"/>
                  </a:cubicBezTo>
                  <a:cubicBezTo>
                    <a:pt x="685" y="1059"/>
                    <a:pt x="684" y="1060"/>
                    <a:pt x="682" y="1060"/>
                  </a:cubicBezTo>
                  <a:close/>
                  <a:moveTo>
                    <a:pt x="670" y="1057"/>
                  </a:moveTo>
                  <a:lnTo>
                    <a:pt x="670" y="1057"/>
                  </a:lnTo>
                  <a:cubicBezTo>
                    <a:pt x="668" y="1057"/>
                    <a:pt x="667" y="1055"/>
                    <a:pt x="668" y="1053"/>
                  </a:cubicBezTo>
                  <a:cubicBezTo>
                    <a:pt x="668" y="1052"/>
                    <a:pt x="670" y="1051"/>
                    <a:pt x="671" y="1051"/>
                  </a:cubicBezTo>
                  <a:lnTo>
                    <a:pt x="671" y="1051"/>
                  </a:lnTo>
                  <a:cubicBezTo>
                    <a:pt x="673" y="1052"/>
                    <a:pt x="674" y="1053"/>
                    <a:pt x="674" y="1055"/>
                  </a:cubicBezTo>
                  <a:cubicBezTo>
                    <a:pt x="673" y="1057"/>
                    <a:pt x="672" y="1058"/>
                    <a:pt x="670" y="1057"/>
                  </a:cubicBezTo>
                  <a:close/>
                  <a:moveTo>
                    <a:pt x="658" y="1055"/>
                  </a:moveTo>
                  <a:lnTo>
                    <a:pt x="658" y="1055"/>
                  </a:lnTo>
                  <a:cubicBezTo>
                    <a:pt x="656" y="1054"/>
                    <a:pt x="655" y="1052"/>
                    <a:pt x="655" y="1051"/>
                  </a:cubicBezTo>
                  <a:cubicBezTo>
                    <a:pt x="656" y="1049"/>
                    <a:pt x="657" y="1048"/>
                    <a:pt x="659" y="1049"/>
                  </a:cubicBezTo>
                  <a:lnTo>
                    <a:pt x="659" y="1049"/>
                  </a:lnTo>
                  <a:cubicBezTo>
                    <a:pt x="661" y="1049"/>
                    <a:pt x="662" y="1051"/>
                    <a:pt x="661" y="1052"/>
                  </a:cubicBezTo>
                  <a:cubicBezTo>
                    <a:pt x="661" y="1054"/>
                    <a:pt x="659" y="1055"/>
                    <a:pt x="658" y="1055"/>
                  </a:cubicBezTo>
                  <a:close/>
                  <a:moveTo>
                    <a:pt x="645" y="1052"/>
                  </a:moveTo>
                  <a:lnTo>
                    <a:pt x="645" y="1052"/>
                  </a:lnTo>
                  <a:cubicBezTo>
                    <a:pt x="644" y="1051"/>
                    <a:pt x="643" y="1050"/>
                    <a:pt x="643" y="1048"/>
                  </a:cubicBezTo>
                  <a:cubicBezTo>
                    <a:pt x="644" y="1046"/>
                    <a:pt x="645" y="1045"/>
                    <a:pt x="647" y="1046"/>
                  </a:cubicBezTo>
                  <a:lnTo>
                    <a:pt x="647" y="1046"/>
                  </a:lnTo>
                  <a:cubicBezTo>
                    <a:pt x="649" y="1046"/>
                    <a:pt x="650" y="1048"/>
                    <a:pt x="649" y="1050"/>
                  </a:cubicBezTo>
                  <a:cubicBezTo>
                    <a:pt x="649" y="1051"/>
                    <a:pt x="647" y="1052"/>
                    <a:pt x="645" y="1052"/>
                  </a:cubicBezTo>
                  <a:close/>
                  <a:moveTo>
                    <a:pt x="633" y="1049"/>
                  </a:moveTo>
                  <a:lnTo>
                    <a:pt x="633" y="1049"/>
                  </a:lnTo>
                  <a:cubicBezTo>
                    <a:pt x="632" y="1049"/>
                    <a:pt x="631" y="1047"/>
                    <a:pt x="631" y="1045"/>
                  </a:cubicBezTo>
                  <a:cubicBezTo>
                    <a:pt x="631" y="1044"/>
                    <a:pt x="633" y="1043"/>
                    <a:pt x="635" y="1043"/>
                  </a:cubicBezTo>
                  <a:lnTo>
                    <a:pt x="635" y="1043"/>
                  </a:lnTo>
                  <a:cubicBezTo>
                    <a:pt x="636" y="1044"/>
                    <a:pt x="637" y="1045"/>
                    <a:pt x="637" y="1047"/>
                  </a:cubicBezTo>
                  <a:cubicBezTo>
                    <a:pt x="637" y="1049"/>
                    <a:pt x="635" y="1050"/>
                    <a:pt x="633" y="1049"/>
                  </a:cubicBezTo>
                  <a:close/>
                  <a:moveTo>
                    <a:pt x="621" y="1046"/>
                  </a:moveTo>
                  <a:lnTo>
                    <a:pt x="621" y="1046"/>
                  </a:lnTo>
                  <a:cubicBezTo>
                    <a:pt x="619" y="1046"/>
                    <a:pt x="618" y="1044"/>
                    <a:pt x="619" y="1042"/>
                  </a:cubicBezTo>
                  <a:cubicBezTo>
                    <a:pt x="619" y="1041"/>
                    <a:pt x="621" y="1040"/>
                    <a:pt x="623" y="1040"/>
                  </a:cubicBezTo>
                  <a:lnTo>
                    <a:pt x="623" y="1040"/>
                  </a:lnTo>
                  <a:cubicBezTo>
                    <a:pt x="624" y="1040"/>
                    <a:pt x="625" y="1042"/>
                    <a:pt x="625" y="1044"/>
                  </a:cubicBezTo>
                  <a:cubicBezTo>
                    <a:pt x="624" y="1046"/>
                    <a:pt x="623" y="1047"/>
                    <a:pt x="621" y="1046"/>
                  </a:cubicBezTo>
                  <a:close/>
                  <a:moveTo>
                    <a:pt x="609" y="1043"/>
                  </a:moveTo>
                  <a:lnTo>
                    <a:pt x="609" y="1043"/>
                  </a:lnTo>
                  <a:cubicBezTo>
                    <a:pt x="607" y="1043"/>
                    <a:pt x="606" y="1041"/>
                    <a:pt x="607" y="1039"/>
                  </a:cubicBezTo>
                  <a:cubicBezTo>
                    <a:pt x="607" y="1038"/>
                    <a:pt x="609" y="1037"/>
                    <a:pt x="610" y="1037"/>
                  </a:cubicBezTo>
                  <a:lnTo>
                    <a:pt x="610" y="1037"/>
                  </a:lnTo>
                  <a:cubicBezTo>
                    <a:pt x="612" y="1037"/>
                    <a:pt x="613" y="1039"/>
                    <a:pt x="613" y="1041"/>
                  </a:cubicBezTo>
                  <a:cubicBezTo>
                    <a:pt x="612" y="1043"/>
                    <a:pt x="611" y="1044"/>
                    <a:pt x="609" y="1043"/>
                  </a:cubicBezTo>
                  <a:close/>
                  <a:moveTo>
                    <a:pt x="597" y="1040"/>
                  </a:moveTo>
                  <a:lnTo>
                    <a:pt x="597" y="1040"/>
                  </a:lnTo>
                  <a:cubicBezTo>
                    <a:pt x="595" y="1040"/>
                    <a:pt x="594" y="1038"/>
                    <a:pt x="595" y="1036"/>
                  </a:cubicBezTo>
                  <a:cubicBezTo>
                    <a:pt x="595" y="1035"/>
                    <a:pt x="597" y="1034"/>
                    <a:pt x="598" y="1034"/>
                  </a:cubicBezTo>
                  <a:lnTo>
                    <a:pt x="598" y="1034"/>
                  </a:lnTo>
                  <a:cubicBezTo>
                    <a:pt x="600" y="1034"/>
                    <a:pt x="601" y="1036"/>
                    <a:pt x="601" y="1038"/>
                  </a:cubicBezTo>
                  <a:cubicBezTo>
                    <a:pt x="600" y="1039"/>
                    <a:pt x="598" y="1040"/>
                    <a:pt x="597" y="1040"/>
                  </a:cubicBezTo>
                  <a:close/>
                  <a:moveTo>
                    <a:pt x="585" y="1037"/>
                  </a:moveTo>
                  <a:lnTo>
                    <a:pt x="585" y="1037"/>
                  </a:lnTo>
                  <a:cubicBezTo>
                    <a:pt x="583" y="1037"/>
                    <a:pt x="582" y="1035"/>
                    <a:pt x="582" y="1033"/>
                  </a:cubicBezTo>
                  <a:cubicBezTo>
                    <a:pt x="583" y="1031"/>
                    <a:pt x="585" y="1030"/>
                    <a:pt x="586" y="1031"/>
                  </a:cubicBezTo>
                  <a:lnTo>
                    <a:pt x="586" y="1031"/>
                  </a:lnTo>
                  <a:cubicBezTo>
                    <a:pt x="588" y="1031"/>
                    <a:pt x="589" y="1033"/>
                    <a:pt x="589" y="1035"/>
                  </a:cubicBezTo>
                  <a:cubicBezTo>
                    <a:pt x="588" y="1036"/>
                    <a:pt x="586" y="1037"/>
                    <a:pt x="585" y="1037"/>
                  </a:cubicBezTo>
                  <a:close/>
                  <a:moveTo>
                    <a:pt x="573" y="1034"/>
                  </a:moveTo>
                  <a:lnTo>
                    <a:pt x="573" y="1034"/>
                  </a:lnTo>
                  <a:cubicBezTo>
                    <a:pt x="571" y="1033"/>
                    <a:pt x="570" y="1031"/>
                    <a:pt x="570" y="1030"/>
                  </a:cubicBezTo>
                  <a:cubicBezTo>
                    <a:pt x="571" y="1028"/>
                    <a:pt x="573" y="1027"/>
                    <a:pt x="574" y="1027"/>
                  </a:cubicBezTo>
                  <a:lnTo>
                    <a:pt x="574" y="1028"/>
                  </a:lnTo>
                  <a:cubicBezTo>
                    <a:pt x="576" y="1028"/>
                    <a:pt x="577" y="1030"/>
                    <a:pt x="576" y="1031"/>
                  </a:cubicBezTo>
                  <a:cubicBezTo>
                    <a:pt x="576" y="1033"/>
                    <a:pt x="574" y="1034"/>
                    <a:pt x="573" y="1034"/>
                  </a:cubicBezTo>
                  <a:close/>
                  <a:moveTo>
                    <a:pt x="561" y="1030"/>
                  </a:moveTo>
                  <a:lnTo>
                    <a:pt x="561" y="1030"/>
                  </a:lnTo>
                  <a:cubicBezTo>
                    <a:pt x="559" y="1030"/>
                    <a:pt x="558" y="1028"/>
                    <a:pt x="558" y="1026"/>
                  </a:cubicBezTo>
                  <a:cubicBezTo>
                    <a:pt x="559" y="1025"/>
                    <a:pt x="560" y="1024"/>
                    <a:pt x="562" y="1024"/>
                  </a:cubicBezTo>
                  <a:lnTo>
                    <a:pt x="562" y="1024"/>
                  </a:lnTo>
                  <a:cubicBezTo>
                    <a:pt x="564" y="1025"/>
                    <a:pt x="565" y="1026"/>
                    <a:pt x="564" y="1028"/>
                  </a:cubicBezTo>
                  <a:cubicBezTo>
                    <a:pt x="564" y="1030"/>
                    <a:pt x="562" y="1031"/>
                    <a:pt x="561" y="1030"/>
                  </a:cubicBezTo>
                  <a:close/>
                  <a:moveTo>
                    <a:pt x="549" y="1027"/>
                  </a:moveTo>
                  <a:lnTo>
                    <a:pt x="549" y="1027"/>
                  </a:lnTo>
                  <a:cubicBezTo>
                    <a:pt x="547" y="1026"/>
                    <a:pt x="546" y="1025"/>
                    <a:pt x="546" y="1023"/>
                  </a:cubicBezTo>
                  <a:cubicBezTo>
                    <a:pt x="547" y="1021"/>
                    <a:pt x="548" y="1020"/>
                    <a:pt x="550" y="1021"/>
                  </a:cubicBezTo>
                  <a:lnTo>
                    <a:pt x="550" y="1021"/>
                  </a:lnTo>
                  <a:cubicBezTo>
                    <a:pt x="552" y="1021"/>
                    <a:pt x="553" y="1023"/>
                    <a:pt x="552" y="1025"/>
                  </a:cubicBezTo>
                  <a:cubicBezTo>
                    <a:pt x="552" y="1026"/>
                    <a:pt x="550" y="1027"/>
                    <a:pt x="549" y="1027"/>
                  </a:cubicBezTo>
                  <a:close/>
                  <a:moveTo>
                    <a:pt x="537" y="1023"/>
                  </a:moveTo>
                  <a:lnTo>
                    <a:pt x="537" y="1023"/>
                  </a:lnTo>
                  <a:cubicBezTo>
                    <a:pt x="535" y="1023"/>
                    <a:pt x="534" y="1021"/>
                    <a:pt x="534" y="1019"/>
                  </a:cubicBezTo>
                  <a:cubicBezTo>
                    <a:pt x="535" y="1018"/>
                    <a:pt x="536" y="1017"/>
                    <a:pt x="538" y="1017"/>
                  </a:cubicBezTo>
                  <a:lnTo>
                    <a:pt x="538" y="1017"/>
                  </a:lnTo>
                  <a:cubicBezTo>
                    <a:pt x="540" y="1018"/>
                    <a:pt x="541" y="1019"/>
                    <a:pt x="540" y="1021"/>
                  </a:cubicBezTo>
                  <a:cubicBezTo>
                    <a:pt x="540" y="1023"/>
                    <a:pt x="538" y="1024"/>
                    <a:pt x="537" y="1023"/>
                  </a:cubicBezTo>
                  <a:close/>
                  <a:moveTo>
                    <a:pt x="525" y="1019"/>
                  </a:moveTo>
                  <a:lnTo>
                    <a:pt x="525" y="1019"/>
                  </a:lnTo>
                  <a:cubicBezTo>
                    <a:pt x="523" y="1019"/>
                    <a:pt x="522" y="1017"/>
                    <a:pt x="522" y="1016"/>
                  </a:cubicBezTo>
                  <a:cubicBezTo>
                    <a:pt x="523" y="1014"/>
                    <a:pt x="525" y="1013"/>
                    <a:pt x="526" y="1013"/>
                  </a:cubicBezTo>
                  <a:lnTo>
                    <a:pt x="526" y="1013"/>
                  </a:lnTo>
                  <a:cubicBezTo>
                    <a:pt x="528" y="1014"/>
                    <a:pt x="529" y="1015"/>
                    <a:pt x="528" y="1017"/>
                  </a:cubicBezTo>
                  <a:cubicBezTo>
                    <a:pt x="528" y="1019"/>
                    <a:pt x="526" y="1020"/>
                    <a:pt x="525" y="1019"/>
                  </a:cubicBezTo>
                  <a:close/>
                  <a:moveTo>
                    <a:pt x="513" y="1016"/>
                  </a:moveTo>
                  <a:lnTo>
                    <a:pt x="513" y="1016"/>
                  </a:lnTo>
                  <a:cubicBezTo>
                    <a:pt x="511" y="1015"/>
                    <a:pt x="510" y="1014"/>
                    <a:pt x="510" y="1012"/>
                  </a:cubicBezTo>
                  <a:cubicBezTo>
                    <a:pt x="511" y="1010"/>
                    <a:pt x="513" y="1009"/>
                    <a:pt x="514" y="1010"/>
                  </a:cubicBezTo>
                  <a:lnTo>
                    <a:pt x="514" y="1010"/>
                  </a:lnTo>
                  <a:cubicBezTo>
                    <a:pt x="516" y="1010"/>
                    <a:pt x="517" y="1012"/>
                    <a:pt x="517" y="1013"/>
                  </a:cubicBezTo>
                  <a:cubicBezTo>
                    <a:pt x="516" y="1015"/>
                    <a:pt x="514" y="1016"/>
                    <a:pt x="513" y="1016"/>
                  </a:cubicBezTo>
                  <a:close/>
                  <a:moveTo>
                    <a:pt x="501" y="1012"/>
                  </a:moveTo>
                  <a:lnTo>
                    <a:pt x="501" y="1012"/>
                  </a:lnTo>
                  <a:cubicBezTo>
                    <a:pt x="499" y="1011"/>
                    <a:pt x="498" y="1010"/>
                    <a:pt x="499" y="1008"/>
                  </a:cubicBezTo>
                  <a:cubicBezTo>
                    <a:pt x="499" y="1006"/>
                    <a:pt x="501" y="1005"/>
                    <a:pt x="502" y="1006"/>
                  </a:cubicBezTo>
                  <a:lnTo>
                    <a:pt x="502" y="1006"/>
                  </a:lnTo>
                  <a:cubicBezTo>
                    <a:pt x="504" y="1006"/>
                    <a:pt x="505" y="1008"/>
                    <a:pt x="505" y="1010"/>
                  </a:cubicBezTo>
                  <a:cubicBezTo>
                    <a:pt x="504" y="1011"/>
                    <a:pt x="503" y="1012"/>
                    <a:pt x="501" y="1012"/>
                  </a:cubicBezTo>
                  <a:close/>
                  <a:moveTo>
                    <a:pt x="488" y="1008"/>
                  </a:moveTo>
                  <a:lnTo>
                    <a:pt x="488" y="1008"/>
                  </a:lnTo>
                  <a:cubicBezTo>
                    <a:pt x="487" y="1007"/>
                    <a:pt x="486" y="1005"/>
                    <a:pt x="487" y="1003"/>
                  </a:cubicBezTo>
                  <a:cubicBezTo>
                    <a:pt x="488" y="1002"/>
                    <a:pt x="490" y="1001"/>
                    <a:pt x="491" y="1002"/>
                  </a:cubicBezTo>
                  <a:lnTo>
                    <a:pt x="491" y="1002"/>
                  </a:lnTo>
                  <a:cubicBezTo>
                    <a:pt x="493" y="1003"/>
                    <a:pt x="493" y="1005"/>
                    <a:pt x="493" y="1006"/>
                  </a:cubicBezTo>
                  <a:cubicBezTo>
                    <a:pt x="492" y="1008"/>
                    <a:pt x="490" y="1008"/>
                    <a:pt x="488" y="1008"/>
                  </a:cubicBezTo>
                  <a:close/>
                  <a:moveTo>
                    <a:pt x="477" y="1003"/>
                  </a:moveTo>
                  <a:lnTo>
                    <a:pt x="477" y="1003"/>
                  </a:lnTo>
                  <a:cubicBezTo>
                    <a:pt x="475" y="1003"/>
                    <a:pt x="474" y="1001"/>
                    <a:pt x="475" y="999"/>
                  </a:cubicBezTo>
                  <a:cubicBezTo>
                    <a:pt x="476" y="998"/>
                    <a:pt x="478" y="997"/>
                    <a:pt x="479" y="998"/>
                  </a:cubicBezTo>
                  <a:lnTo>
                    <a:pt x="479" y="998"/>
                  </a:lnTo>
                  <a:cubicBezTo>
                    <a:pt x="481" y="999"/>
                    <a:pt x="482" y="1001"/>
                    <a:pt x="481" y="1002"/>
                  </a:cubicBezTo>
                  <a:cubicBezTo>
                    <a:pt x="480" y="1004"/>
                    <a:pt x="478" y="1004"/>
                    <a:pt x="477" y="1003"/>
                  </a:cubicBezTo>
                  <a:close/>
                  <a:moveTo>
                    <a:pt x="465" y="999"/>
                  </a:moveTo>
                  <a:lnTo>
                    <a:pt x="465" y="999"/>
                  </a:lnTo>
                  <a:cubicBezTo>
                    <a:pt x="463" y="999"/>
                    <a:pt x="463" y="997"/>
                    <a:pt x="463" y="995"/>
                  </a:cubicBezTo>
                  <a:cubicBezTo>
                    <a:pt x="464" y="994"/>
                    <a:pt x="466" y="993"/>
                    <a:pt x="468" y="994"/>
                  </a:cubicBezTo>
                  <a:lnTo>
                    <a:pt x="468" y="994"/>
                  </a:lnTo>
                  <a:cubicBezTo>
                    <a:pt x="469" y="995"/>
                    <a:pt x="470" y="996"/>
                    <a:pt x="469" y="998"/>
                  </a:cubicBezTo>
                  <a:cubicBezTo>
                    <a:pt x="468" y="999"/>
                    <a:pt x="466" y="1000"/>
                    <a:pt x="465" y="999"/>
                  </a:cubicBezTo>
                  <a:close/>
                  <a:moveTo>
                    <a:pt x="453" y="995"/>
                  </a:moveTo>
                  <a:lnTo>
                    <a:pt x="453" y="995"/>
                  </a:lnTo>
                  <a:cubicBezTo>
                    <a:pt x="451" y="994"/>
                    <a:pt x="451" y="992"/>
                    <a:pt x="452" y="991"/>
                  </a:cubicBezTo>
                  <a:cubicBezTo>
                    <a:pt x="453" y="989"/>
                    <a:pt x="455" y="989"/>
                    <a:pt x="456" y="990"/>
                  </a:cubicBezTo>
                  <a:lnTo>
                    <a:pt x="456" y="990"/>
                  </a:lnTo>
                  <a:cubicBezTo>
                    <a:pt x="458" y="991"/>
                    <a:pt x="458" y="993"/>
                    <a:pt x="457" y="994"/>
                  </a:cubicBezTo>
                  <a:cubicBezTo>
                    <a:pt x="456" y="995"/>
                    <a:pt x="454" y="996"/>
                    <a:pt x="453" y="995"/>
                  </a:cubicBezTo>
                  <a:close/>
                  <a:moveTo>
                    <a:pt x="441" y="990"/>
                  </a:moveTo>
                  <a:lnTo>
                    <a:pt x="441" y="990"/>
                  </a:lnTo>
                  <a:cubicBezTo>
                    <a:pt x="440" y="989"/>
                    <a:pt x="439" y="987"/>
                    <a:pt x="440" y="986"/>
                  </a:cubicBezTo>
                  <a:cubicBezTo>
                    <a:pt x="441" y="985"/>
                    <a:pt x="443" y="984"/>
                    <a:pt x="444" y="985"/>
                  </a:cubicBezTo>
                  <a:lnTo>
                    <a:pt x="444" y="985"/>
                  </a:lnTo>
                  <a:cubicBezTo>
                    <a:pt x="446" y="986"/>
                    <a:pt x="446" y="988"/>
                    <a:pt x="445" y="990"/>
                  </a:cubicBezTo>
                  <a:cubicBezTo>
                    <a:pt x="444" y="991"/>
                    <a:pt x="442" y="991"/>
                    <a:pt x="441" y="990"/>
                  </a:cubicBezTo>
                  <a:close/>
                  <a:moveTo>
                    <a:pt x="429" y="986"/>
                  </a:moveTo>
                  <a:lnTo>
                    <a:pt x="429" y="986"/>
                  </a:lnTo>
                  <a:cubicBezTo>
                    <a:pt x="428" y="985"/>
                    <a:pt x="428" y="983"/>
                    <a:pt x="428" y="982"/>
                  </a:cubicBezTo>
                  <a:cubicBezTo>
                    <a:pt x="429" y="980"/>
                    <a:pt x="431" y="980"/>
                    <a:pt x="433" y="981"/>
                  </a:cubicBezTo>
                  <a:lnTo>
                    <a:pt x="433" y="981"/>
                  </a:lnTo>
                  <a:cubicBezTo>
                    <a:pt x="434" y="982"/>
                    <a:pt x="435" y="984"/>
                    <a:pt x="434" y="985"/>
                  </a:cubicBezTo>
                  <a:cubicBezTo>
                    <a:pt x="433" y="986"/>
                    <a:pt x="431" y="987"/>
                    <a:pt x="429" y="986"/>
                  </a:cubicBezTo>
                  <a:close/>
                  <a:moveTo>
                    <a:pt x="418" y="981"/>
                  </a:moveTo>
                  <a:lnTo>
                    <a:pt x="418" y="981"/>
                  </a:lnTo>
                  <a:cubicBezTo>
                    <a:pt x="416" y="980"/>
                    <a:pt x="416" y="978"/>
                    <a:pt x="417" y="977"/>
                  </a:cubicBezTo>
                  <a:cubicBezTo>
                    <a:pt x="418" y="976"/>
                    <a:pt x="420" y="975"/>
                    <a:pt x="421" y="976"/>
                  </a:cubicBezTo>
                  <a:lnTo>
                    <a:pt x="421" y="976"/>
                  </a:lnTo>
                  <a:cubicBezTo>
                    <a:pt x="423" y="977"/>
                    <a:pt x="423" y="979"/>
                    <a:pt x="422" y="981"/>
                  </a:cubicBezTo>
                  <a:cubicBezTo>
                    <a:pt x="421" y="982"/>
                    <a:pt x="419" y="982"/>
                    <a:pt x="418" y="981"/>
                  </a:cubicBezTo>
                  <a:close/>
                  <a:moveTo>
                    <a:pt x="406" y="977"/>
                  </a:moveTo>
                  <a:lnTo>
                    <a:pt x="406" y="977"/>
                  </a:lnTo>
                  <a:cubicBezTo>
                    <a:pt x="405" y="976"/>
                    <a:pt x="404" y="974"/>
                    <a:pt x="405" y="972"/>
                  </a:cubicBezTo>
                  <a:cubicBezTo>
                    <a:pt x="406" y="971"/>
                    <a:pt x="408" y="970"/>
                    <a:pt x="410" y="971"/>
                  </a:cubicBezTo>
                  <a:lnTo>
                    <a:pt x="410" y="971"/>
                  </a:lnTo>
                  <a:cubicBezTo>
                    <a:pt x="411" y="972"/>
                    <a:pt x="411" y="974"/>
                    <a:pt x="410" y="976"/>
                  </a:cubicBezTo>
                  <a:cubicBezTo>
                    <a:pt x="410" y="977"/>
                    <a:pt x="408" y="977"/>
                    <a:pt x="406" y="977"/>
                  </a:cubicBezTo>
                  <a:close/>
                  <a:moveTo>
                    <a:pt x="395" y="972"/>
                  </a:moveTo>
                  <a:lnTo>
                    <a:pt x="395" y="972"/>
                  </a:lnTo>
                  <a:cubicBezTo>
                    <a:pt x="393" y="971"/>
                    <a:pt x="393" y="969"/>
                    <a:pt x="394" y="967"/>
                  </a:cubicBezTo>
                  <a:cubicBezTo>
                    <a:pt x="395" y="966"/>
                    <a:pt x="397" y="965"/>
                    <a:pt x="398" y="966"/>
                  </a:cubicBezTo>
                  <a:lnTo>
                    <a:pt x="398" y="966"/>
                  </a:lnTo>
                  <a:cubicBezTo>
                    <a:pt x="400" y="967"/>
                    <a:pt x="400" y="969"/>
                    <a:pt x="399" y="971"/>
                  </a:cubicBezTo>
                  <a:cubicBezTo>
                    <a:pt x="398" y="972"/>
                    <a:pt x="396" y="973"/>
                    <a:pt x="395" y="972"/>
                  </a:cubicBezTo>
                  <a:close/>
                  <a:moveTo>
                    <a:pt x="383" y="967"/>
                  </a:moveTo>
                  <a:lnTo>
                    <a:pt x="383" y="967"/>
                  </a:lnTo>
                  <a:cubicBezTo>
                    <a:pt x="382" y="966"/>
                    <a:pt x="381" y="964"/>
                    <a:pt x="382" y="962"/>
                  </a:cubicBezTo>
                  <a:cubicBezTo>
                    <a:pt x="383" y="961"/>
                    <a:pt x="385" y="961"/>
                    <a:pt x="387" y="962"/>
                  </a:cubicBezTo>
                  <a:lnTo>
                    <a:pt x="387" y="962"/>
                  </a:lnTo>
                  <a:cubicBezTo>
                    <a:pt x="388" y="962"/>
                    <a:pt x="388" y="964"/>
                    <a:pt x="387" y="966"/>
                  </a:cubicBezTo>
                  <a:cubicBezTo>
                    <a:pt x="387" y="967"/>
                    <a:pt x="385" y="968"/>
                    <a:pt x="383" y="967"/>
                  </a:cubicBezTo>
                  <a:close/>
                  <a:moveTo>
                    <a:pt x="372" y="962"/>
                  </a:moveTo>
                  <a:lnTo>
                    <a:pt x="372" y="962"/>
                  </a:lnTo>
                  <a:cubicBezTo>
                    <a:pt x="370" y="961"/>
                    <a:pt x="370" y="959"/>
                    <a:pt x="371" y="957"/>
                  </a:cubicBezTo>
                  <a:cubicBezTo>
                    <a:pt x="372" y="956"/>
                    <a:pt x="374" y="955"/>
                    <a:pt x="375" y="956"/>
                  </a:cubicBezTo>
                  <a:lnTo>
                    <a:pt x="375" y="956"/>
                  </a:lnTo>
                  <a:cubicBezTo>
                    <a:pt x="377" y="957"/>
                    <a:pt x="377" y="959"/>
                    <a:pt x="376" y="961"/>
                  </a:cubicBezTo>
                  <a:cubicBezTo>
                    <a:pt x="375" y="962"/>
                    <a:pt x="373" y="963"/>
                    <a:pt x="372" y="962"/>
                  </a:cubicBezTo>
                  <a:close/>
                  <a:moveTo>
                    <a:pt x="360" y="956"/>
                  </a:moveTo>
                  <a:lnTo>
                    <a:pt x="360" y="956"/>
                  </a:lnTo>
                  <a:cubicBezTo>
                    <a:pt x="359" y="955"/>
                    <a:pt x="359" y="953"/>
                    <a:pt x="360" y="952"/>
                  </a:cubicBezTo>
                  <a:cubicBezTo>
                    <a:pt x="360" y="951"/>
                    <a:pt x="362" y="950"/>
                    <a:pt x="364" y="951"/>
                  </a:cubicBezTo>
                  <a:lnTo>
                    <a:pt x="364" y="951"/>
                  </a:lnTo>
                  <a:cubicBezTo>
                    <a:pt x="365" y="952"/>
                    <a:pt x="366" y="954"/>
                    <a:pt x="365" y="955"/>
                  </a:cubicBezTo>
                  <a:cubicBezTo>
                    <a:pt x="364" y="957"/>
                    <a:pt x="362" y="957"/>
                    <a:pt x="360" y="956"/>
                  </a:cubicBezTo>
                  <a:close/>
                  <a:moveTo>
                    <a:pt x="349" y="951"/>
                  </a:moveTo>
                  <a:lnTo>
                    <a:pt x="349" y="951"/>
                  </a:lnTo>
                  <a:cubicBezTo>
                    <a:pt x="348" y="950"/>
                    <a:pt x="347" y="948"/>
                    <a:pt x="348" y="947"/>
                  </a:cubicBezTo>
                  <a:cubicBezTo>
                    <a:pt x="349" y="945"/>
                    <a:pt x="351" y="945"/>
                    <a:pt x="353" y="946"/>
                  </a:cubicBezTo>
                  <a:lnTo>
                    <a:pt x="353" y="946"/>
                  </a:lnTo>
                  <a:cubicBezTo>
                    <a:pt x="354" y="947"/>
                    <a:pt x="354" y="949"/>
                    <a:pt x="353" y="950"/>
                  </a:cubicBezTo>
                  <a:cubicBezTo>
                    <a:pt x="352" y="952"/>
                    <a:pt x="350" y="952"/>
                    <a:pt x="349" y="951"/>
                  </a:cubicBezTo>
                  <a:close/>
                  <a:moveTo>
                    <a:pt x="338" y="946"/>
                  </a:moveTo>
                  <a:lnTo>
                    <a:pt x="338" y="946"/>
                  </a:lnTo>
                  <a:cubicBezTo>
                    <a:pt x="336" y="945"/>
                    <a:pt x="336" y="943"/>
                    <a:pt x="337" y="941"/>
                  </a:cubicBezTo>
                  <a:cubicBezTo>
                    <a:pt x="338" y="940"/>
                    <a:pt x="340" y="940"/>
                    <a:pt x="341" y="941"/>
                  </a:cubicBezTo>
                  <a:lnTo>
                    <a:pt x="341" y="941"/>
                  </a:lnTo>
                  <a:cubicBezTo>
                    <a:pt x="343" y="941"/>
                    <a:pt x="343" y="943"/>
                    <a:pt x="342" y="945"/>
                  </a:cubicBezTo>
                  <a:cubicBezTo>
                    <a:pt x="341" y="946"/>
                    <a:pt x="339" y="947"/>
                    <a:pt x="338" y="946"/>
                  </a:cubicBezTo>
                  <a:close/>
                  <a:moveTo>
                    <a:pt x="327" y="940"/>
                  </a:moveTo>
                  <a:lnTo>
                    <a:pt x="327" y="940"/>
                  </a:lnTo>
                  <a:cubicBezTo>
                    <a:pt x="325" y="939"/>
                    <a:pt x="325" y="937"/>
                    <a:pt x="326" y="936"/>
                  </a:cubicBezTo>
                  <a:cubicBezTo>
                    <a:pt x="327" y="934"/>
                    <a:pt x="329" y="934"/>
                    <a:pt x="330" y="935"/>
                  </a:cubicBezTo>
                  <a:lnTo>
                    <a:pt x="330" y="935"/>
                  </a:lnTo>
                  <a:cubicBezTo>
                    <a:pt x="332" y="936"/>
                    <a:pt x="332" y="938"/>
                    <a:pt x="331" y="939"/>
                  </a:cubicBezTo>
                  <a:cubicBezTo>
                    <a:pt x="330" y="941"/>
                    <a:pt x="328" y="941"/>
                    <a:pt x="327" y="940"/>
                  </a:cubicBezTo>
                  <a:close/>
                  <a:moveTo>
                    <a:pt x="316" y="934"/>
                  </a:moveTo>
                  <a:lnTo>
                    <a:pt x="315" y="934"/>
                  </a:lnTo>
                  <a:cubicBezTo>
                    <a:pt x="314" y="933"/>
                    <a:pt x="314" y="931"/>
                    <a:pt x="315" y="930"/>
                  </a:cubicBezTo>
                  <a:cubicBezTo>
                    <a:pt x="316" y="928"/>
                    <a:pt x="318" y="928"/>
                    <a:pt x="319" y="929"/>
                  </a:cubicBezTo>
                  <a:lnTo>
                    <a:pt x="319" y="929"/>
                  </a:lnTo>
                  <a:cubicBezTo>
                    <a:pt x="320" y="930"/>
                    <a:pt x="321" y="932"/>
                    <a:pt x="320" y="933"/>
                  </a:cubicBezTo>
                  <a:cubicBezTo>
                    <a:pt x="319" y="935"/>
                    <a:pt x="317" y="935"/>
                    <a:pt x="316" y="934"/>
                  </a:cubicBezTo>
                  <a:close/>
                  <a:moveTo>
                    <a:pt x="304" y="929"/>
                  </a:moveTo>
                  <a:lnTo>
                    <a:pt x="304" y="929"/>
                  </a:lnTo>
                  <a:cubicBezTo>
                    <a:pt x="303" y="928"/>
                    <a:pt x="303" y="926"/>
                    <a:pt x="304" y="924"/>
                  </a:cubicBezTo>
                  <a:cubicBezTo>
                    <a:pt x="304" y="923"/>
                    <a:pt x="306" y="922"/>
                    <a:pt x="308" y="923"/>
                  </a:cubicBezTo>
                  <a:lnTo>
                    <a:pt x="308" y="923"/>
                  </a:lnTo>
                  <a:cubicBezTo>
                    <a:pt x="309" y="924"/>
                    <a:pt x="310" y="926"/>
                    <a:pt x="309" y="928"/>
                  </a:cubicBezTo>
                  <a:cubicBezTo>
                    <a:pt x="308" y="929"/>
                    <a:pt x="306" y="929"/>
                    <a:pt x="304" y="929"/>
                  </a:cubicBezTo>
                  <a:close/>
                  <a:moveTo>
                    <a:pt x="293" y="922"/>
                  </a:moveTo>
                  <a:lnTo>
                    <a:pt x="293" y="922"/>
                  </a:lnTo>
                  <a:cubicBezTo>
                    <a:pt x="292" y="922"/>
                    <a:pt x="292" y="920"/>
                    <a:pt x="293" y="918"/>
                  </a:cubicBezTo>
                  <a:cubicBezTo>
                    <a:pt x="294" y="917"/>
                    <a:pt x="295" y="916"/>
                    <a:pt x="297" y="917"/>
                  </a:cubicBezTo>
                  <a:lnTo>
                    <a:pt x="297" y="917"/>
                  </a:lnTo>
                  <a:cubicBezTo>
                    <a:pt x="298" y="918"/>
                    <a:pt x="299" y="920"/>
                    <a:pt x="298" y="922"/>
                  </a:cubicBezTo>
                  <a:cubicBezTo>
                    <a:pt x="297" y="923"/>
                    <a:pt x="295" y="923"/>
                    <a:pt x="293" y="922"/>
                  </a:cubicBezTo>
                  <a:close/>
                  <a:moveTo>
                    <a:pt x="283" y="916"/>
                  </a:moveTo>
                  <a:lnTo>
                    <a:pt x="283" y="916"/>
                  </a:lnTo>
                  <a:cubicBezTo>
                    <a:pt x="281" y="915"/>
                    <a:pt x="281" y="913"/>
                    <a:pt x="282" y="912"/>
                  </a:cubicBezTo>
                  <a:cubicBezTo>
                    <a:pt x="283" y="911"/>
                    <a:pt x="285" y="910"/>
                    <a:pt x="286" y="911"/>
                  </a:cubicBezTo>
                  <a:lnTo>
                    <a:pt x="286" y="911"/>
                  </a:lnTo>
                  <a:cubicBezTo>
                    <a:pt x="287" y="912"/>
                    <a:pt x="288" y="914"/>
                    <a:pt x="287" y="915"/>
                  </a:cubicBezTo>
                  <a:cubicBezTo>
                    <a:pt x="286" y="917"/>
                    <a:pt x="284" y="917"/>
                    <a:pt x="283" y="916"/>
                  </a:cubicBezTo>
                  <a:close/>
                  <a:moveTo>
                    <a:pt x="272" y="910"/>
                  </a:moveTo>
                  <a:lnTo>
                    <a:pt x="272" y="910"/>
                  </a:lnTo>
                  <a:cubicBezTo>
                    <a:pt x="270" y="909"/>
                    <a:pt x="270" y="907"/>
                    <a:pt x="271" y="906"/>
                  </a:cubicBezTo>
                  <a:cubicBezTo>
                    <a:pt x="272" y="904"/>
                    <a:pt x="274" y="904"/>
                    <a:pt x="275" y="905"/>
                  </a:cubicBezTo>
                  <a:lnTo>
                    <a:pt x="275" y="905"/>
                  </a:lnTo>
                  <a:cubicBezTo>
                    <a:pt x="277" y="906"/>
                    <a:pt x="277" y="908"/>
                    <a:pt x="276" y="909"/>
                  </a:cubicBezTo>
                  <a:cubicBezTo>
                    <a:pt x="275" y="911"/>
                    <a:pt x="273" y="911"/>
                    <a:pt x="272" y="910"/>
                  </a:cubicBezTo>
                  <a:close/>
                  <a:moveTo>
                    <a:pt x="261" y="904"/>
                  </a:moveTo>
                  <a:lnTo>
                    <a:pt x="261" y="904"/>
                  </a:lnTo>
                  <a:cubicBezTo>
                    <a:pt x="260" y="903"/>
                    <a:pt x="259" y="901"/>
                    <a:pt x="260" y="899"/>
                  </a:cubicBezTo>
                  <a:cubicBezTo>
                    <a:pt x="261" y="898"/>
                    <a:pt x="263" y="898"/>
                    <a:pt x="264" y="899"/>
                  </a:cubicBezTo>
                  <a:lnTo>
                    <a:pt x="264" y="899"/>
                  </a:lnTo>
                  <a:cubicBezTo>
                    <a:pt x="266" y="899"/>
                    <a:pt x="266" y="901"/>
                    <a:pt x="265" y="903"/>
                  </a:cubicBezTo>
                  <a:cubicBezTo>
                    <a:pt x="264" y="904"/>
                    <a:pt x="262" y="905"/>
                    <a:pt x="261" y="904"/>
                  </a:cubicBezTo>
                  <a:close/>
                  <a:moveTo>
                    <a:pt x="250" y="897"/>
                  </a:moveTo>
                  <a:lnTo>
                    <a:pt x="250" y="897"/>
                  </a:lnTo>
                  <a:cubicBezTo>
                    <a:pt x="249" y="896"/>
                    <a:pt x="249" y="894"/>
                    <a:pt x="249" y="893"/>
                  </a:cubicBezTo>
                  <a:cubicBezTo>
                    <a:pt x="250" y="891"/>
                    <a:pt x="252" y="891"/>
                    <a:pt x="254" y="892"/>
                  </a:cubicBezTo>
                  <a:lnTo>
                    <a:pt x="254" y="892"/>
                  </a:lnTo>
                  <a:cubicBezTo>
                    <a:pt x="255" y="893"/>
                    <a:pt x="256" y="895"/>
                    <a:pt x="255" y="896"/>
                  </a:cubicBezTo>
                  <a:cubicBezTo>
                    <a:pt x="254" y="898"/>
                    <a:pt x="252" y="898"/>
                    <a:pt x="250" y="897"/>
                  </a:cubicBezTo>
                  <a:close/>
                  <a:moveTo>
                    <a:pt x="240" y="891"/>
                  </a:moveTo>
                  <a:lnTo>
                    <a:pt x="240" y="891"/>
                  </a:lnTo>
                  <a:cubicBezTo>
                    <a:pt x="238" y="890"/>
                    <a:pt x="238" y="888"/>
                    <a:pt x="239" y="886"/>
                  </a:cubicBezTo>
                  <a:cubicBezTo>
                    <a:pt x="240" y="885"/>
                    <a:pt x="242" y="884"/>
                    <a:pt x="243" y="885"/>
                  </a:cubicBezTo>
                  <a:lnTo>
                    <a:pt x="243" y="885"/>
                  </a:lnTo>
                  <a:cubicBezTo>
                    <a:pt x="245" y="886"/>
                    <a:pt x="245" y="888"/>
                    <a:pt x="244" y="890"/>
                  </a:cubicBezTo>
                  <a:cubicBezTo>
                    <a:pt x="243" y="891"/>
                    <a:pt x="241" y="891"/>
                    <a:pt x="240" y="891"/>
                  </a:cubicBezTo>
                  <a:close/>
                  <a:moveTo>
                    <a:pt x="229" y="884"/>
                  </a:moveTo>
                  <a:lnTo>
                    <a:pt x="229" y="884"/>
                  </a:lnTo>
                  <a:cubicBezTo>
                    <a:pt x="228" y="883"/>
                    <a:pt x="227" y="881"/>
                    <a:pt x="228" y="879"/>
                  </a:cubicBezTo>
                  <a:cubicBezTo>
                    <a:pt x="229" y="878"/>
                    <a:pt x="231" y="877"/>
                    <a:pt x="233" y="878"/>
                  </a:cubicBezTo>
                  <a:lnTo>
                    <a:pt x="233" y="878"/>
                  </a:lnTo>
                  <a:cubicBezTo>
                    <a:pt x="234" y="879"/>
                    <a:pt x="235" y="881"/>
                    <a:pt x="234" y="883"/>
                  </a:cubicBezTo>
                  <a:cubicBezTo>
                    <a:pt x="233" y="884"/>
                    <a:pt x="231" y="885"/>
                    <a:pt x="229" y="884"/>
                  </a:cubicBezTo>
                  <a:close/>
                  <a:moveTo>
                    <a:pt x="219" y="877"/>
                  </a:moveTo>
                  <a:lnTo>
                    <a:pt x="219" y="877"/>
                  </a:lnTo>
                  <a:cubicBezTo>
                    <a:pt x="217" y="876"/>
                    <a:pt x="217" y="874"/>
                    <a:pt x="218" y="872"/>
                  </a:cubicBezTo>
                  <a:cubicBezTo>
                    <a:pt x="219" y="871"/>
                    <a:pt x="221" y="870"/>
                    <a:pt x="222" y="871"/>
                  </a:cubicBezTo>
                  <a:lnTo>
                    <a:pt x="222" y="871"/>
                  </a:lnTo>
                  <a:cubicBezTo>
                    <a:pt x="224" y="872"/>
                    <a:pt x="224" y="874"/>
                    <a:pt x="223" y="876"/>
                  </a:cubicBezTo>
                  <a:cubicBezTo>
                    <a:pt x="222" y="877"/>
                    <a:pt x="220" y="878"/>
                    <a:pt x="219" y="877"/>
                  </a:cubicBezTo>
                  <a:close/>
                  <a:moveTo>
                    <a:pt x="209" y="870"/>
                  </a:moveTo>
                  <a:lnTo>
                    <a:pt x="209" y="870"/>
                  </a:lnTo>
                  <a:cubicBezTo>
                    <a:pt x="207" y="869"/>
                    <a:pt x="207" y="867"/>
                    <a:pt x="208" y="865"/>
                  </a:cubicBezTo>
                  <a:cubicBezTo>
                    <a:pt x="209" y="864"/>
                    <a:pt x="211" y="863"/>
                    <a:pt x="212" y="864"/>
                  </a:cubicBezTo>
                  <a:lnTo>
                    <a:pt x="212" y="864"/>
                  </a:lnTo>
                  <a:cubicBezTo>
                    <a:pt x="214" y="865"/>
                    <a:pt x="214" y="867"/>
                    <a:pt x="213" y="869"/>
                  </a:cubicBezTo>
                  <a:cubicBezTo>
                    <a:pt x="212" y="870"/>
                    <a:pt x="210" y="871"/>
                    <a:pt x="209" y="870"/>
                  </a:cubicBezTo>
                  <a:close/>
                  <a:moveTo>
                    <a:pt x="199" y="862"/>
                  </a:moveTo>
                  <a:lnTo>
                    <a:pt x="198" y="862"/>
                  </a:lnTo>
                  <a:cubicBezTo>
                    <a:pt x="197" y="861"/>
                    <a:pt x="197" y="859"/>
                    <a:pt x="198" y="858"/>
                  </a:cubicBezTo>
                  <a:cubicBezTo>
                    <a:pt x="199" y="856"/>
                    <a:pt x="201" y="856"/>
                    <a:pt x="202" y="857"/>
                  </a:cubicBezTo>
                  <a:lnTo>
                    <a:pt x="202" y="857"/>
                  </a:lnTo>
                  <a:cubicBezTo>
                    <a:pt x="203" y="858"/>
                    <a:pt x="204" y="860"/>
                    <a:pt x="203" y="861"/>
                  </a:cubicBezTo>
                  <a:cubicBezTo>
                    <a:pt x="202" y="863"/>
                    <a:pt x="200" y="863"/>
                    <a:pt x="199" y="862"/>
                  </a:cubicBezTo>
                  <a:close/>
                  <a:moveTo>
                    <a:pt x="189" y="855"/>
                  </a:moveTo>
                  <a:lnTo>
                    <a:pt x="189" y="855"/>
                  </a:lnTo>
                  <a:cubicBezTo>
                    <a:pt x="187" y="854"/>
                    <a:pt x="187" y="852"/>
                    <a:pt x="188" y="850"/>
                  </a:cubicBezTo>
                  <a:cubicBezTo>
                    <a:pt x="189" y="849"/>
                    <a:pt x="191" y="848"/>
                    <a:pt x="192" y="849"/>
                  </a:cubicBezTo>
                  <a:lnTo>
                    <a:pt x="192" y="849"/>
                  </a:lnTo>
                  <a:cubicBezTo>
                    <a:pt x="193" y="850"/>
                    <a:pt x="194" y="852"/>
                    <a:pt x="193" y="854"/>
                  </a:cubicBezTo>
                  <a:cubicBezTo>
                    <a:pt x="192" y="855"/>
                    <a:pt x="190" y="856"/>
                    <a:pt x="189" y="855"/>
                  </a:cubicBezTo>
                  <a:close/>
                  <a:moveTo>
                    <a:pt x="179" y="847"/>
                  </a:moveTo>
                  <a:lnTo>
                    <a:pt x="179" y="847"/>
                  </a:lnTo>
                  <a:cubicBezTo>
                    <a:pt x="177" y="846"/>
                    <a:pt x="177" y="844"/>
                    <a:pt x="178" y="843"/>
                  </a:cubicBezTo>
                  <a:cubicBezTo>
                    <a:pt x="179" y="841"/>
                    <a:pt x="181" y="841"/>
                    <a:pt x="182" y="842"/>
                  </a:cubicBezTo>
                  <a:lnTo>
                    <a:pt x="182" y="842"/>
                  </a:lnTo>
                  <a:cubicBezTo>
                    <a:pt x="183" y="843"/>
                    <a:pt x="184" y="845"/>
                    <a:pt x="183" y="846"/>
                  </a:cubicBezTo>
                  <a:cubicBezTo>
                    <a:pt x="182" y="848"/>
                    <a:pt x="180" y="848"/>
                    <a:pt x="179" y="847"/>
                  </a:cubicBezTo>
                  <a:close/>
                  <a:moveTo>
                    <a:pt x="168" y="839"/>
                  </a:moveTo>
                  <a:lnTo>
                    <a:pt x="168" y="839"/>
                  </a:lnTo>
                  <a:cubicBezTo>
                    <a:pt x="167" y="838"/>
                    <a:pt x="167" y="836"/>
                    <a:pt x="168" y="834"/>
                  </a:cubicBezTo>
                  <a:cubicBezTo>
                    <a:pt x="170" y="833"/>
                    <a:pt x="172" y="833"/>
                    <a:pt x="173" y="834"/>
                  </a:cubicBezTo>
                  <a:lnTo>
                    <a:pt x="173" y="834"/>
                  </a:lnTo>
                  <a:cubicBezTo>
                    <a:pt x="174" y="836"/>
                    <a:pt x="174" y="838"/>
                    <a:pt x="173" y="839"/>
                  </a:cubicBezTo>
                  <a:cubicBezTo>
                    <a:pt x="172" y="840"/>
                    <a:pt x="170" y="840"/>
                    <a:pt x="168" y="839"/>
                  </a:cubicBezTo>
                  <a:close/>
                  <a:moveTo>
                    <a:pt x="159" y="831"/>
                  </a:moveTo>
                  <a:lnTo>
                    <a:pt x="159" y="831"/>
                  </a:lnTo>
                  <a:cubicBezTo>
                    <a:pt x="158" y="830"/>
                    <a:pt x="158" y="828"/>
                    <a:pt x="159" y="826"/>
                  </a:cubicBezTo>
                  <a:cubicBezTo>
                    <a:pt x="160" y="825"/>
                    <a:pt x="162" y="825"/>
                    <a:pt x="163" y="826"/>
                  </a:cubicBezTo>
                  <a:lnTo>
                    <a:pt x="163" y="826"/>
                  </a:lnTo>
                  <a:cubicBezTo>
                    <a:pt x="164" y="828"/>
                    <a:pt x="164" y="830"/>
                    <a:pt x="163" y="831"/>
                  </a:cubicBezTo>
                  <a:cubicBezTo>
                    <a:pt x="162" y="832"/>
                    <a:pt x="160" y="832"/>
                    <a:pt x="159" y="831"/>
                  </a:cubicBezTo>
                  <a:close/>
                  <a:moveTo>
                    <a:pt x="149" y="823"/>
                  </a:moveTo>
                  <a:lnTo>
                    <a:pt x="149" y="823"/>
                  </a:lnTo>
                  <a:cubicBezTo>
                    <a:pt x="148" y="822"/>
                    <a:pt x="148" y="820"/>
                    <a:pt x="149" y="818"/>
                  </a:cubicBezTo>
                  <a:cubicBezTo>
                    <a:pt x="150" y="817"/>
                    <a:pt x="152" y="817"/>
                    <a:pt x="154" y="818"/>
                  </a:cubicBezTo>
                  <a:lnTo>
                    <a:pt x="154" y="818"/>
                  </a:lnTo>
                  <a:cubicBezTo>
                    <a:pt x="155" y="820"/>
                    <a:pt x="155" y="822"/>
                    <a:pt x="154" y="823"/>
                  </a:cubicBezTo>
                  <a:cubicBezTo>
                    <a:pt x="152" y="824"/>
                    <a:pt x="150" y="824"/>
                    <a:pt x="149" y="823"/>
                  </a:cubicBezTo>
                  <a:close/>
                  <a:moveTo>
                    <a:pt x="140" y="814"/>
                  </a:moveTo>
                  <a:lnTo>
                    <a:pt x="140" y="814"/>
                  </a:lnTo>
                  <a:cubicBezTo>
                    <a:pt x="139" y="813"/>
                    <a:pt x="139" y="811"/>
                    <a:pt x="140" y="810"/>
                  </a:cubicBezTo>
                  <a:cubicBezTo>
                    <a:pt x="141" y="809"/>
                    <a:pt x="143" y="809"/>
                    <a:pt x="144" y="810"/>
                  </a:cubicBezTo>
                  <a:lnTo>
                    <a:pt x="144" y="810"/>
                  </a:lnTo>
                  <a:cubicBezTo>
                    <a:pt x="146" y="811"/>
                    <a:pt x="146" y="813"/>
                    <a:pt x="144" y="814"/>
                  </a:cubicBezTo>
                  <a:cubicBezTo>
                    <a:pt x="143" y="815"/>
                    <a:pt x="141" y="815"/>
                    <a:pt x="140" y="814"/>
                  </a:cubicBezTo>
                  <a:close/>
                  <a:moveTo>
                    <a:pt x="131" y="806"/>
                  </a:moveTo>
                  <a:lnTo>
                    <a:pt x="131" y="806"/>
                  </a:lnTo>
                  <a:cubicBezTo>
                    <a:pt x="130" y="804"/>
                    <a:pt x="130" y="803"/>
                    <a:pt x="131" y="801"/>
                  </a:cubicBezTo>
                  <a:cubicBezTo>
                    <a:pt x="132" y="800"/>
                    <a:pt x="134" y="800"/>
                    <a:pt x="135" y="801"/>
                  </a:cubicBezTo>
                  <a:lnTo>
                    <a:pt x="135" y="801"/>
                  </a:lnTo>
                  <a:cubicBezTo>
                    <a:pt x="137" y="803"/>
                    <a:pt x="137" y="804"/>
                    <a:pt x="135" y="806"/>
                  </a:cubicBezTo>
                  <a:cubicBezTo>
                    <a:pt x="134" y="807"/>
                    <a:pt x="132" y="807"/>
                    <a:pt x="131" y="806"/>
                  </a:cubicBezTo>
                  <a:close/>
                  <a:moveTo>
                    <a:pt x="122" y="797"/>
                  </a:moveTo>
                  <a:lnTo>
                    <a:pt x="122" y="797"/>
                  </a:lnTo>
                  <a:cubicBezTo>
                    <a:pt x="121" y="796"/>
                    <a:pt x="121" y="794"/>
                    <a:pt x="122" y="793"/>
                  </a:cubicBezTo>
                  <a:cubicBezTo>
                    <a:pt x="123" y="791"/>
                    <a:pt x="125" y="791"/>
                    <a:pt x="126" y="793"/>
                  </a:cubicBezTo>
                  <a:lnTo>
                    <a:pt x="126" y="793"/>
                  </a:lnTo>
                  <a:cubicBezTo>
                    <a:pt x="128" y="794"/>
                    <a:pt x="128" y="796"/>
                    <a:pt x="126" y="797"/>
                  </a:cubicBezTo>
                  <a:cubicBezTo>
                    <a:pt x="125" y="798"/>
                    <a:pt x="123" y="798"/>
                    <a:pt x="122" y="797"/>
                  </a:cubicBezTo>
                  <a:close/>
                  <a:moveTo>
                    <a:pt x="113" y="788"/>
                  </a:moveTo>
                  <a:lnTo>
                    <a:pt x="113" y="788"/>
                  </a:lnTo>
                  <a:cubicBezTo>
                    <a:pt x="112" y="787"/>
                    <a:pt x="112" y="785"/>
                    <a:pt x="113" y="784"/>
                  </a:cubicBezTo>
                  <a:cubicBezTo>
                    <a:pt x="114" y="782"/>
                    <a:pt x="116" y="782"/>
                    <a:pt x="118" y="784"/>
                  </a:cubicBezTo>
                  <a:lnTo>
                    <a:pt x="118" y="784"/>
                  </a:lnTo>
                  <a:cubicBezTo>
                    <a:pt x="119" y="785"/>
                    <a:pt x="119" y="787"/>
                    <a:pt x="118" y="788"/>
                  </a:cubicBezTo>
                  <a:cubicBezTo>
                    <a:pt x="116" y="789"/>
                    <a:pt x="114" y="789"/>
                    <a:pt x="113" y="788"/>
                  </a:cubicBezTo>
                  <a:close/>
                  <a:moveTo>
                    <a:pt x="105" y="779"/>
                  </a:moveTo>
                  <a:lnTo>
                    <a:pt x="105" y="779"/>
                  </a:lnTo>
                  <a:cubicBezTo>
                    <a:pt x="103" y="778"/>
                    <a:pt x="103" y="776"/>
                    <a:pt x="105" y="775"/>
                  </a:cubicBezTo>
                  <a:cubicBezTo>
                    <a:pt x="106" y="773"/>
                    <a:pt x="108" y="773"/>
                    <a:pt x="109" y="775"/>
                  </a:cubicBezTo>
                  <a:lnTo>
                    <a:pt x="109" y="775"/>
                  </a:lnTo>
                  <a:cubicBezTo>
                    <a:pt x="110" y="776"/>
                    <a:pt x="110" y="778"/>
                    <a:pt x="109" y="779"/>
                  </a:cubicBezTo>
                  <a:cubicBezTo>
                    <a:pt x="108" y="780"/>
                    <a:pt x="106" y="780"/>
                    <a:pt x="105" y="779"/>
                  </a:cubicBezTo>
                  <a:close/>
                  <a:moveTo>
                    <a:pt x="96" y="770"/>
                  </a:moveTo>
                  <a:lnTo>
                    <a:pt x="96" y="770"/>
                  </a:lnTo>
                  <a:cubicBezTo>
                    <a:pt x="95" y="768"/>
                    <a:pt x="95" y="766"/>
                    <a:pt x="96" y="765"/>
                  </a:cubicBezTo>
                  <a:cubicBezTo>
                    <a:pt x="97" y="764"/>
                    <a:pt x="99" y="764"/>
                    <a:pt x="101" y="765"/>
                  </a:cubicBezTo>
                  <a:lnTo>
                    <a:pt x="101" y="765"/>
                  </a:lnTo>
                  <a:cubicBezTo>
                    <a:pt x="102" y="766"/>
                    <a:pt x="102" y="768"/>
                    <a:pt x="101" y="770"/>
                  </a:cubicBezTo>
                  <a:cubicBezTo>
                    <a:pt x="99" y="771"/>
                    <a:pt x="97" y="771"/>
                    <a:pt x="96" y="770"/>
                  </a:cubicBezTo>
                  <a:close/>
                  <a:moveTo>
                    <a:pt x="88" y="760"/>
                  </a:moveTo>
                  <a:lnTo>
                    <a:pt x="88" y="760"/>
                  </a:lnTo>
                  <a:cubicBezTo>
                    <a:pt x="87" y="759"/>
                    <a:pt x="87" y="757"/>
                    <a:pt x="88" y="756"/>
                  </a:cubicBezTo>
                  <a:cubicBezTo>
                    <a:pt x="89" y="754"/>
                    <a:pt x="91" y="754"/>
                    <a:pt x="93" y="756"/>
                  </a:cubicBezTo>
                  <a:lnTo>
                    <a:pt x="93" y="756"/>
                  </a:lnTo>
                  <a:cubicBezTo>
                    <a:pt x="94" y="757"/>
                    <a:pt x="94" y="759"/>
                    <a:pt x="93" y="760"/>
                  </a:cubicBezTo>
                  <a:cubicBezTo>
                    <a:pt x="91" y="761"/>
                    <a:pt x="89" y="761"/>
                    <a:pt x="88" y="760"/>
                  </a:cubicBezTo>
                  <a:close/>
                  <a:moveTo>
                    <a:pt x="80" y="750"/>
                  </a:moveTo>
                  <a:lnTo>
                    <a:pt x="80" y="750"/>
                  </a:lnTo>
                  <a:cubicBezTo>
                    <a:pt x="79" y="749"/>
                    <a:pt x="79" y="747"/>
                    <a:pt x="81" y="746"/>
                  </a:cubicBezTo>
                  <a:cubicBezTo>
                    <a:pt x="82" y="745"/>
                    <a:pt x="84" y="745"/>
                    <a:pt x="85" y="747"/>
                  </a:cubicBezTo>
                  <a:lnTo>
                    <a:pt x="85" y="747"/>
                  </a:lnTo>
                  <a:cubicBezTo>
                    <a:pt x="86" y="748"/>
                    <a:pt x="86" y="750"/>
                    <a:pt x="84" y="751"/>
                  </a:cubicBezTo>
                  <a:cubicBezTo>
                    <a:pt x="83" y="752"/>
                    <a:pt x="81" y="751"/>
                    <a:pt x="80" y="750"/>
                  </a:cubicBezTo>
                  <a:close/>
                  <a:moveTo>
                    <a:pt x="72" y="740"/>
                  </a:moveTo>
                  <a:lnTo>
                    <a:pt x="72" y="740"/>
                  </a:lnTo>
                  <a:cubicBezTo>
                    <a:pt x="71" y="739"/>
                    <a:pt x="72" y="737"/>
                    <a:pt x="73" y="736"/>
                  </a:cubicBezTo>
                  <a:cubicBezTo>
                    <a:pt x="75" y="735"/>
                    <a:pt x="77" y="735"/>
                    <a:pt x="78" y="736"/>
                  </a:cubicBezTo>
                  <a:lnTo>
                    <a:pt x="78" y="736"/>
                  </a:lnTo>
                  <a:cubicBezTo>
                    <a:pt x="79" y="738"/>
                    <a:pt x="78" y="740"/>
                    <a:pt x="77" y="741"/>
                  </a:cubicBezTo>
                  <a:cubicBezTo>
                    <a:pt x="75" y="742"/>
                    <a:pt x="73" y="741"/>
                    <a:pt x="72" y="740"/>
                  </a:cubicBezTo>
                  <a:close/>
                  <a:moveTo>
                    <a:pt x="65" y="730"/>
                  </a:moveTo>
                  <a:lnTo>
                    <a:pt x="65" y="730"/>
                  </a:lnTo>
                  <a:cubicBezTo>
                    <a:pt x="64" y="728"/>
                    <a:pt x="64" y="726"/>
                    <a:pt x="66" y="726"/>
                  </a:cubicBezTo>
                  <a:cubicBezTo>
                    <a:pt x="67" y="725"/>
                    <a:pt x="69" y="725"/>
                    <a:pt x="70" y="726"/>
                  </a:cubicBezTo>
                  <a:lnTo>
                    <a:pt x="70" y="726"/>
                  </a:lnTo>
                  <a:cubicBezTo>
                    <a:pt x="71" y="728"/>
                    <a:pt x="71" y="730"/>
                    <a:pt x="69" y="731"/>
                  </a:cubicBezTo>
                  <a:cubicBezTo>
                    <a:pt x="68" y="732"/>
                    <a:pt x="66" y="731"/>
                    <a:pt x="65" y="730"/>
                  </a:cubicBezTo>
                  <a:close/>
                  <a:moveTo>
                    <a:pt x="58" y="720"/>
                  </a:moveTo>
                  <a:lnTo>
                    <a:pt x="58" y="720"/>
                  </a:lnTo>
                  <a:cubicBezTo>
                    <a:pt x="57" y="718"/>
                    <a:pt x="57" y="716"/>
                    <a:pt x="59" y="715"/>
                  </a:cubicBezTo>
                  <a:cubicBezTo>
                    <a:pt x="60" y="714"/>
                    <a:pt x="62" y="715"/>
                    <a:pt x="63" y="716"/>
                  </a:cubicBezTo>
                  <a:lnTo>
                    <a:pt x="63" y="716"/>
                  </a:lnTo>
                  <a:cubicBezTo>
                    <a:pt x="64" y="717"/>
                    <a:pt x="64" y="719"/>
                    <a:pt x="62" y="720"/>
                  </a:cubicBezTo>
                  <a:cubicBezTo>
                    <a:pt x="61" y="721"/>
                    <a:pt x="59" y="721"/>
                    <a:pt x="58" y="720"/>
                  </a:cubicBezTo>
                  <a:close/>
                  <a:moveTo>
                    <a:pt x="51" y="709"/>
                  </a:moveTo>
                  <a:lnTo>
                    <a:pt x="51" y="709"/>
                  </a:lnTo>
                  <a:cubicBezTo>
                    <a:pt x="50" y="707"/>
                    <a:pt x="51" y="706"/>
                    <a:pt x="52" y="705"/>
                  </a:cubicBezTo>
                  <a:cubicBezTo>
                    <a:pt x="54" y="704"/>
                    <a:pt x="56" y="704"/>
                    <a:pt x="57" y="705"/>
                  </a:cubicBezTo>
                  <a:lnTo>
                    <a:pt x="57" y="705"/>
                  </a:lnTo>
                  <a:cubicBezTo>
                    <a:pt x="57" y="707"/>
                    <a:pt x="57" y="709"/>
                    <a:pt x="56" y="710"/>
                  </a:cubicBezTo>
                  <a:cubicBezTo>
                    <a:pt x="54" y="711"/>
                    <a:pt x="52" y="710"/>
                    <a:pt x="51" y="709"/>
                  </a:cubicBezTo>
                  <a:close/>
                  <a:moveTo>
                    <a:pt x="45" y="698"/>
                  </a:moveTo>
                  <a:lnTo>
                    <a:pt x="45" y="698"/>
                  </a:lnTo>
                  <a:cubicBezTo>
                    <a:pt x="44" y="697"/>
                    <a:pt x="44" y="695"/>
                    <a:pt x="46" y="694"/>
                  </a:cubicBezTo>
                  <a:cubicBezTo>
                    <a:pt x="47" y="693"/>
                    <a:pt x="49" y="693"/>
                    <a:pt x="50" y="695"/>
                  </a:cubicBezTo>
                  <a:lnTo>
                    <a:pt x="50" y="695"/>
                  </a:lnTo>
                  <a:cubicBezTo>
                    <a:pt x="51" y="696"/>
                    <a:pt x="51" y="698"/>
                    <a:pt x="49" y="699"/>
                  </a:cubicBezTo>
                  <a:cubicBezTo>
                    <a:pt x="48" y="700"/>
                    <a:pt x="46" y="700"/>
                    <a:pt x="45" y="698"/>
                  </a:cubicBezTo>
                  <a:close/>
                  <a:moveTo>
                    <a:pt x="39" y="687"/>
                  </a:moveTo>
                  <a:lnTo>
                    <a:pt x="39" y="687"/>
                  </a:lnTo>
                  <a:cubicBezTo>
                    <a:pt x="38" y="686"/>
                    <a:pt x="38" y="684"/>
                    <a:pt x="40" y="683"/>
                  </a:cubicBezTo>
                  <a:cubicBezTo>
                    <a:pt x="41" y="682"/>
                    <a:pt x="43" y="682"/>
                    <a:pt x="44" y="684"/>
                  </a:cubicBezTo>
                  <a:lnTo>
                    <a:pt x="44" y="684"/>
                  </a:lnTo>
                  <a:cubicBezTo>
                    <a:pt x="45" y="685"/>
                    <a:pt x="45" y="687"/>
                    <a:pt x="43" y="688"/>
                  </a:cubicBezTo>
                  <a:cubicBezTo>
                    <a:pt x="42" y="689"/>
                    <a:pt x="40" y="689"/>
                    <a:pt x="39" y="687"/>
                  </a:cubicBezTo>
                  <a:close/>
                  <a:moveTo>
                    <a:pt x="33" y="676"/>
                  </a:moveTo>
                  <a:lnTo>
                    <a:pt x="33" y="676"/>
                  </a:lnTo>
                  <a:cubicBezTo>
                    <a:pt x="32" y="675"/>
                    <a:pt x="33" y="673"/>
                    <a:pt x="34" y="672"/>
                  </a:cubicBezTo>
                  <a:cubicBezTo>
                    <a:pt x="35" y="671"/>
                    <a:pt x="37" y="671"/>
                    <a:pt x="38" y="673"/>
                  </a:cubicBezTo>
                  <a:lnTo>
                    <a:pt x="38" y="673"/>
                  </a:lnTo>
                  <a:cubicBezTo>
                    <a:pt x="39" y="674"/>
                    <a:pt x="39" y="676"/>
                    <a:pt x="37" y="677"/>
                  </a:cubicBezTo>
                  <a:cubicBezTo>
                    <a:pt x="36" y="678"/>
                    <a:pt x="34" y="678"/>
                    <a:pt x="33" y="676"/>
                  </a:cubicBezTo>
                  <a:close/>
                  <a:moveTo>
                    <a:pt x="28" y="665"/>
                  </a:moveTo>
                  <a:lnTo>
                    <a:pt x="28" y="665"/>
                  </a:lnTo>
                  <a:cubicBezTo>
                    <a:pt x="27" y="663"/>
                    <a:pt x="27" y="661"/>
                    <a:pt x="29" y="660"/>
                  </a:cubicBezTo>
                  <a:cubicBezTo>
                    <a:pt x="30" y="659"/>
                    <a:pt x="32" y="660"/>
                    <a:pt x="33" y="661"/>
                  </a:cubicBezTo>
                  <a:lnTo>
                    <a:pt x="33" y="661"/>
                  </a:lnTo>
                  <a:cubicBezTo>
                    <a:pt x="34" y="663"/>
                    <a:pt x="34" y="665"/>
                    <a:pt x="32" y="666"/>
                  </a:cubicBezTo>
                  <a:cubicBezTo>
                    <a:pt x="31" y="667"/>
                    <a:pt x="29" y="666"/>
                    <a:pt x="28" y="665"/>
                  </a:cubicBezTo>
                  <a:close/>
                  <a:moveTo>
                    <a:pt x="23" y="653"/>
                  </a:moveTo>
                  <a:lnTo>
                    <a:pt x="23" y="653"/>
                  </a:lnTo>
                  <a:cubicBezTo>
                    <a:pt x="22" y="652"/>
                    <a:pt x="23" y="650"/>
                    <a:pt x="24" y="649"/>
                  </a:cubicBezTo>
                  <a:cubicBezTo>
                    <a:pt x="25" y="648"/>
                    <a:pt x="27" y="648"/>
                    <a:pt x="28" y="650"/>
                  </a:cubicBezTo>
                  <a:lnTo>
                    <a:pt x="28" y="650"/>
                  </a:lnTo>
                  <a:cubicBezTo>
                    <a:pt x="29" y="651"/>
                    <a:pt x="29" y="653"/>
                    <a:pt x="27" y="654"/>
                  </a:cubicBezTo>
                  <a:cubicBezTo>
                    <a:pt x="26" y="655"/>
                    <a:pt x="24" y="655"/>
                    <a:pt x="23" y="653"/>
                  </a:cubicBezTo>
                  <a:close/>
                  <a:moveTo>
                    <a:pt x="18" y="641"/>
                  </a:moveTo>
                  <a:lnTo>
                    <a:pt x="18" y="641"/>
                  </a:lnTo>
                  <a:cubicBezTo>
                    <a:pt x="18" y="639"/>
                    <a:pt x="19" y="637"/>
                    <a:pt x="21" y="637"/>
                  </a:cubicBezTo>
                  <a:cubicBezTo>
                    <a:pt x="22" y="636"/>
                    <a:pt x="24" y="637"/>
                    <a:pt x="24" y="639"/>
                  </a:cubicBezTo>
                  <a:lnTo>
                    <a:pt x="24" y="639"/>
                  </a:lnTo>
                  <a:cubicBezTo>
                    <a:pt x="25" y="641"/>
                    <a:pt x="24" y="642"/>
                    <a:pt x="22" y="643"/>
                  </a:cubicBezTo>
                  <a:cubicBezTo>
                    <a:pt x="20" y="643"/>
                    <a:pt x="19" y="642"/>
                    <a:pt x="18" y="641"/>
                  </a:cubicBezTo>
                  <a:close/>
                  <a:moveTo>
                    <a:pt x="14" y="629"/>
                  </a:moveTo>
                  <a:lnTo>
                    <a:pt x="14" y="629"/>
                  </a:lnTo>
                  <a:cubicBezTo>
                    <a:pt x="14" y="627"/>
                    <a:pt x="15" y="625"/>
                    <a:pt x="17" y="625"/>
                  </a:cubicBezTo>
                  <a:cubicBezTo>
                    <a:pt x="18" y="624"/>
                    <a:pt x="20" y="625"/>
                    <a:pt x="20" y="627"/>
                  </a:cubicBezTo>
                  <a:lnTo>
                    <a:pt x="20" y="627"/>
                  </a:lnTo>
                  <a:cubicBezTo>
                    <a:pt x="21" y="629"/>
                    <a:pt x="20" y="631"/>
                    <a:pt x="18" y="631"/>
                  </a:cubicBezTo>
                  <a:cubicBezTo>
                    <a:pt x="16" y="631"/>
                    <a:pt x="15" y="630"/>
                    <a:pt x="14" y="629"/>
                  </a:cubicBezTo>
                  <a:close/>
                  <a:moveTo>
                    <a:pt x="11" y="617"/>
                  </a:moveTo>
                  <a:lnTo>
                    <a:pt x="11" y="617"/>
                  </a:lnTo>
                  <a:cubicBezTo>
                    <a:pt x="10" y="615"/>
                    <a:pt x="11" y="613"/>
                    <a:pt x="13" y="613"/>
                  </a:cubicBezTo>
                  <a:cubicBezTo>
                    <a:pt x="15" y="613"/>
                    <a:pt x="16" y="614"/>
                    <a:pt x="17" y="615"/>
                  </a:cubicBezTo>
                  <a:lnTo>
                    <a:pt x="17" y="615"/>
                  </a:lnTo>
                  <a:cubicBezTo>
                    <a:pt x="17" y="617"/>
                    <a:pt x="16" y="619"/>
                    <a:pt x="14" y="619"/>
                  </a:cubicBezTo>
                  <a:cubicBezTo>
                    <a:pt x="13" y="619"/>
                    <a:pt x="11" y="618"/>
                    <a:pt x="11" y="617"/>
                  </a:cubicBezTo>
                  <a:close/>
                  <a:moveTo>
                    <a:pt x="8" y="605"/>
                  </a:moveTo>
                  <a:lnTo>
                    <a:pt x="8" y="605"/>
                  </a:lnTo>
                  <a:cubicBezTo>
                    <a:pt x="7" y="603"/>
                    <a:pt x="8" y="601"/>
                    <a:pt x="10" y="601"/>
                  </a:cubicBezTo>
                  <a:cubicBezTo>
                    <a:pt x="12" y="600"/>
                    <a:pt x="14" y="601"/>
                    <a:pt x="14" y="603"/>
                  </a:cubicBezTo>
                  <a:lnTo>
                    <a:pt x="14" y="603"/>
                  </a:lnTo>
                  <a:cubicBezTo>
                    <a:pt x="14" y="605"/>
                    <a:pt x="13" y="606"/>
                    <a:pt x="12" y="607"/>
                  </a:cubicBezTo>
                  <a:cubicBezTo>
                    <a:pt x="10" y="607"/>
                    <a:pt x="8" y="606"/>
                    <a:pt x="8" y="605"/>
                  </a:cubicBezTo>
                  <a:close/>
                  <a:moveTo>
                    <a:pt x="5" y="592"/>
                  </a:moveTo>
                  <a:lnTo>
                    <a:pt x="5" y="592"/>
                  </a:lnTo>
                  <a:cubicBezTo>
                    <a:pt x="5" y="591"/>
                    <a:pt x="6" y="589"/>
                    <a:pt x="7" y="589"/>
                  </a:cubicBezTo>
                  <a:cubicBezTo>
                    <a:pt x="9" y="588"/>
                    <a:pt x="11" y="589"/>
                    <a:pt x="11" y="591"/>
                  </a:cubicBezTo>
                  <a:lnTo>
                    <a:pt x="11" y="591"/>
                  </a:lnTo>
                  <a:cubicBezTo>
                    <a:pt x="12" y="593"/>
                    <a:pt x="11" y="594"/>
                    <a:pt x="9" y="595"/>
                  </a:cubicBezTo>
                  <a:cubicBezTo>
                    <a:pt x="7" y="595"/>
                    <a:pt x="6" y="594"/>
                    <a:pt x="5" y="592"/>
                  </a:cubicBezTo>
                  <a:close/>
                  <a:moveTo>
                    <a:pt x="3" y="580"/>
                  </a:moveTo>
                  <a:lnTo>
                    <a:pt x="3" y="580"/>
                  </a:lnTo>
                  <a:cubicBezTo>
                    <a:pt x="3" y="578"/>
                    <a:pt x="4" y="577"/>
                    <a:pt x="6" y="576"/>
                  </a:cubicBezTo>
                  <a:cubicBezTo>
                    <a:pt x="7" y="576"/>
                    <a:pt x="9" y="577"/>
                    <a:pt x="9" y="578"/>
                  </a:cubicBezTo>
                  <a:lnTo>
                    <a:pt x="9" y="578"/>
                  </a:lnTo>
                  <a:cubicBezTo>
                    <a:pt x="10" y="580"/>
                    <a:pt x="9" y="582"/>
                    <a:pt x="7" y="582"/>
                  </a:cubicBezTo>
                  <a:cubicBezTo>
                    <a:pt x="6" y="583"/>
                    <a:pt x="4" y="582"/>
                    <a:pt x="3" y="580"/>
                  </a:cubicBezTo>
                  <a:close/>
                  <a:moveTo>
                    <a:pt x="2" y="568"/>
                  </a:moveTo>
                  <a:lnTo>
                    <a:pt x="2" y="568"/>
                  </a:lnTo>
                  <a:cubicBezTo>
                    <a:pt x="1" y="566"/>
                    <a:pt x="2" y="564"/>
                    <a:pt x="4" y="564"/>
                  </a:cubicBezTo>
                  <a:cubicBezTo>
                    <a:pt x="6" y="563"/>
                    <a:pt x="7" y="564"/>
                    <a:pt x="8" y="566"/>
                  </a:cubicBezTo>
                  <a:lnTo>
                    <a:pt x="8" y="566"/>
                  </a:lnTo>
                  <a:cubicBezTo>
                    <a:pt x="8" y="568"/>
                    <a:pt x="7" y="569"/>
                    <a:pt x="6" y="570"/>
                  </a:cubicBezTo>
                  <a:cubicBezTo>
                    <a:pt x="4" y="570"/>
                    <a:pt x="2" y="569"/>
                    <a:pt x="2" y="56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079" name="Group 506"/>
            <p:cNvGrpSpPr>
              <a:grpSpLocks/>
            </p:cNvGrpSpPr>
            <p:nvPr/>
          </p:nvGrpSpPr>
          <p:grpSpPr bwMode="auto">
            <a:xfrm>
              <a:off x="4979988" y="4927600"/>
              <a:ext cx="50800" cy="30163"/>
              <a:chOff x="3137" y="3104"/>
              <a:chExt cx="32" cy="19"/>
            </a:xfrm>
          </p:grpSpPr>
          <p:sp>
            <p:nvSpPr>
              <p:cNvPr id="52107" name="Freeform 504"/>
              <p:cNvSpPr>
                <a:spLocks/>
              </p:cNvSpPr>
              <p:nvPr/>
            </p:nvSpPr>
            <p:spPr bwMode="auto">
              <a:xfrm>
                <a:off x="3137" y="3104"/>
                <a:ext cx="32"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4"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8" name="Freeform 505"/>
              <p:cNvSpPr>
                <a:spLocks/>
              </p:cNvSpPr>
              <p:nvPr/>
            </p:nvSpPr>
            <p:spPr bwMode="auto">
              <a:xfrm>
                <a:off x="3137" y="3104"/>
                <a:ext cx="32" cy="19"/>
              </a:xfrm>
              <a:custGeom>
                <a:avLst/>
                <a:gdLst>
                  <a:gd name="T0" fmla="*/ 32 w 32"/>
                  <a:gd name="T1" fmla="*/ 9 h 19"/>
                  <a:gd name="T2" fmla="*/ 16 w 32"/>
                  <a:gd name="T3" fmla="*/ 0 h 19"/>
                  <a:gd name="T4" fmla="*/ 1 w 32"/>
                  <a:gd name="T5" fmla="*/ 9 h 19"/>
                  <a:gd name="T6" fmla="*/ 16 w 32"/>
                  <a:gd name="T7" fmla="*/ 18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1" y="9"/>
                    </a:cubicBezTo>
                    <a:cubicBezTo>
                      <a:pt x="1" y="15"/>
                      <a:pt x="7" y="19"/>
                      <a:pt x="16" y="18"/>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0" name="Group 509"/>
            <p:cNvGrpSpPr>
              <a:grpSpLocks/>
            </p:cNvGrpSpPr>
            <p:nvPr/>
          </p:nvGrpSpPr>
          <p:grpSpPr bwMode="auto">
            <a:xfrm>
              <a:off x="5468938" y="5030788"/>
              <a:ext cx="50800" cy="30163"/>
              <a:chOff x="3445" y="3169"/>
              <a:chExt cx="32" cy="19"/>
            </a:xfrm>
          </p:grpSpPr>
          <p:sp>
            <p:nvSpPr>
              <p:cNvPr id="52105" name="Freeform 507"/>
              <p:cNvSpPr>
                <a:spLocks/>
              </p:cNvSpPr>
              <p:nvPr/>
            </p:nvSpPr>
            <p:spPr bwMode="auto">
              <a:xfrm>
                <a:off x="3445" y="3169"/>
                <a:ext cx="32" cy="19"/>
              </a:xfrm>
              <a:custGeom>
                <a:avLst/>
                <a:gdLst>
                  <a:gd name="T0" fmla="*/ 43 w 43"/>
                  <a:gd name="T1" fmla="*/ 15 h 30"/>
                  <a:gd name="T2" fmla="*/ 21 w 43"/>
                  <a:gd name="T3" fmla="*/ 0 h 30"/>
                  <a:gd name="T4" fmla="*/ 0 w 43"/>
                  <a:gd name="T5" fmla="*/ 15 h 30"/>
                  <a:gd name="T6" fmla="*/ 21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1"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6" name="Freeform 508"/>
              <p:cNvSpPr>
                <a:spLocks/>
              </p:cNvSpPr>
              <p:nvPr/>
            </p:nvSpPr>
            <p:spPr bwMode="auto">
              <a:xfrm>
                <a:off x="3445" y="3169"/>
                <a:ext cx="32" cy="19"/>
              </a:xfrm>
              <a:custGeom>
                <a:avLst/>
                <a:gdLst>
                  <a:gd name="T0" fmla="*/ 32 w 32"/>
                  <a:gd name="T1" fmla="*/ 10 h 19"/>
                  <a:gd name="T2" fmla="*/ 16 w 32"/>
                  <a:gd name="T3" fmla="*/ 0 h 19"/>
                  <a:gd name="T4" fmla="*/ 0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5"/>
                      <a:pt x="25" y="0"/>
                      <a:pt x="16" y="0"/>
                    </a:cubicBezTo>
                    <a:cubicBezTo>
                      <a:pt x="6" y="0"/>
                      <a:pt x="0" y="5"/>
                      <a:pt x="0" y="10"/>
                    </a:cubicBezTo>
                    <a:cubicBezTo>
                      <a:pt x="0" y="15"/>
                      <a:pt x="7" y="19"/>
                      <a:pt x="16" y="19"/>
                    </a:cubicBezTo>
                    <a:cubicBezTo>
                      <a:pt x="25" y="19"/>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1" name="Group 512"/>
            <p:cNvGrpSpPr>
              <a:grpSpLocks/>
            </p:cNvGrpSpPr>
            <p:nvPr/>
          </p:nvGrpSpPr>
          <p:grpSpPr bwMode="auto">
            <a:xfrm>
              <a:off x="5648325" y="5156200"/>
              <a:ext cx="52387" cy="30163"/>
              <a:chOff x="3558" y="3248"/>
              <a:chExt cx="33" cy="19"/>
            </a:xfrm>
          </p:grpSpPr>
          <p:sp>
            <p:nvSpPr>
              <p:cNvPr id="52103" name="Freeform 510"/>
              <p:cNvSpPr>
                <a:spLocks/>
              </p:cNvSpPr>
              <p:nvPr/>
            </p:nvSpPr>
            <p:spPr bwMode="auto">
              <a:xfrm>
                <a:off x="3558" y="3248"/>
                <a:ext cx="33" cy="19"/>
              </a:xfrm>
              <a:custGeom>
                <a:avLst/>
                <a:gdLst>
                  <a:gd name="T0" fmla="*/ 43 w 43"/>
                  <a:gd name="T1" fmla="*/ 15 h 30"/>
                  <a:gd name="T2" fmla="*/ 21 w 43"/>
                  <a:gd name="T3" fmla="*/ 0 h 30"/>
                  <a:gd name="T4" fmla="*/ 0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3" y="0"/>
                      <a:pt x="21" y="0"/>
                    </a:cubicBezTo>
                    <a:cubicBezTo>
                      <a:pt x="9" y="0"/>
                      <a:pt x="0" y="7"/>
                      <a:pt x="0" y="15"/>
                    </a:cubicBezTo>
                    <a:cubicBezTo>
                      <a:pt x="0" y="23"/>
                      <a:pt x="10" y="30"/>
                      <a:pt x="22"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4" name="Freeform 511"/>
              <p:cNvSpPr>
                <a:spLocks/>
              </p:cNvSpPr>
              <p:nvPr/>
            </p:nvSpPr>
            <p:spPr bwMode="auto">
              <a:xfrm>
                <a:off x="3558" y="3248"/>
                <a:ext cx="33" cy="19"/>
              </a:xfrm>
              <a:custGeom>
                <a:avLst/>
                <a:gdLst>
                  <a:gd name="T0" fmla="*/ 33 w 33"/>
                  <a:gd name="T1" fmla="*/ 9 h 19"/>
                  <a:gd name="T2" fmla="*/ 16 w 33"/>
                  <a:gd name="T3" fmla="*/ 0 h 19"/>
                  <a:gd name="T4" fmla="*/ 0 w 33"/>
                  <a:gd name="T5" fmla="*/ 9 h 19"/>
                  <a:gd name="T6" fmla="*/ 17 w 33"/>
                  <a:gd name="T7" fmla="*/ 18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6" y="0"/>
                    </a:cubicBezTo>
                    <a:cubicBezTo>
                      <a:pt x="7" y="0"/>
                      <a:pt x="0" y="4"/>
                      <a:pt x="0" y="9"/>
                    </a:cubicBezTo>
                    <a:cubicBezTo>
                      <a:pt x="0" y="14"/>
                      <a:pt x="8" y="19"/>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2" name="Group 515"/>
            <p:cNvGrpSpPr>
              <a:grpSpLocks/>
            </p:cNvGrpSpPr>
            <p:nvPr/>
          </p:nvGrpSpPr>
          <p:grpSpPr bwMode="auto">
            <a:xfrm>
              <a:off x="5780088" y="5303838"/>
              <a:ext cx="50800" cy="28575"/>
              <a:chOff x="3641" y="3341"/>
              <a:chExt cx="32" cy="18"/>
            </a:xfrm>
          </p:grpSpPr>
          <p:sp>
            <p:nvSpPr>
              <p:cNvPr id="52101" name="Freeform 513"/>
              <p:cNvSpPr>
                <a:spLocks/>
              </p:cNvSpPr>
              <p:nvPr/>
            </p:nvSpPr>
            <p:spPr bwMode="auto">
              <a:xfrm>
                <a:off x="3641" y="3341"/>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2" name="Freeform 514"/>
              <p:cNvSpPr>
                <a:spLocks/>
              </p:cNvSpPr>
              <p:nvPr/>
            </p:nvSpPr>
            <p:spPr bwMode="auto">
              <a:xfrm>
                <a:off x="3641" y="3341"/>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5"/>
                      <a:pt x="0" y="9"/>
                    </a:cubicBezTo>
                    <a:cubicBezTo>
                      <a:pt x="0" y="14"/>
                      <a:pt x="8" y="18"/>
                      <a:pt x="17" y="18"/>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3" name="Group 518"/>
            <p:cNvGrpSpPr>
              <a:grpSpLocks/>
            </p:cNvGrpSpPr>
            <p:nvPr/>
          </p:nvGrpSpPr>
          <p:grpSpPr bwMode="auto">
            <a:xfrm>
              <a:off x="5811838" y="5459413"/>
              <a:ext cx="52387" cy="30163"/>
              <a:chOff x="3661" y="3439"/>
              <a:chExt cx="33" cy="19"/>
            </a:xfrm>
          </p:grpSpPr>
          <p:sp>
            <p:nvSpPr>
              <p:cNvPr id="52099" name="Freeform 516"/>
              <p:cNvSpPr>
                <a:spLocks/>
              </p:cNvSpPr>
              <p:nvPr/>
            </p:nvSpPr>
            <p:spPr bwMode="auto">
              <a:xfrm>
                <a:off x="3661" y="3439"/>
                <a:ext cx="33" cy="19"/>
              </a:xfrm>
              <a:custGeom>
                <a:avLst/>
                <a:gdLst>
                  <a:gd name="T0" fmla="*/ 43 w 43"/>
                  <a:gd name="T1" fmla="*/ 14 h 29"/>
                  <a:gd name="T2" fmla="*/ 22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2" y="0"/>
                    </a:cubicBezTo>
                    <a:cubicBezTo>
                      <a:pt x="10" y="0"/>
                      <a:pt x="0" y="7"/>
                      <a:pt x="0" y="15"/>
                    </a:cubicBezTo>
                    <a:cubicBezTo>
                      <a:pt x="1" y="23"/>
                      <a:pt x="10" y="29"/>
                      <a:pt x="22" y="29"/>
                    </a:cubicBezTo>
                    <a:cubicBezTo>
                      <a:pt x="34" y="29"/>
                      <a:pt x="43" y="23"/>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0" name="Freeform 517"/>
              <p:cNvSpPr>
                <a:spLocks/>
              </p:cNvSpPr>
              <p:nvPr/>
            </p:nvSpPr>
            <p:spPr bwMode="auto">
              <a:xfrm>
                <a:off x="3661" y="3439"/>
                <a:ext cx="33" cy="19"/>
              </a:xfrm>
              <a:custGeom>
                <a:avLst/>
                <a:gdLst>
                  <a:gd name="T0" fmla="*/ 33 w 33"/>
                  <a:gd name="T1" fmla="*/ 9 h 19"/>
                  <a:gd name="T2" fmla="*/ 17 w 33"/>
                  <a:gd name="T3" fmla="*/ 0 h 19"/>
                  <a:gd name="T4" fmla="*/ 0 w 33"/>
                  <a:gd name="T5" fmla="*/ 10 h 19"/>
                  <a:gd name="T6" fmla="*/ 17 w 33"/>
                  <a:gd name="T7" fmla="*/ 19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7" y="0"/>
                    </a:cubicBezTo>
                    <a:cubicBezTo>
                      <a:pt x="8" y="0"/>
                      <a:pt x="0" y="4"/>
                      <a:pt x="0" y="10"/>
                    </a:cubicBezTo>
                    <a:cubicBezTo>
                      <a:pt x="1" y="15"/>
                      <a:pt x="8" y="19"/>
                      <a:pt x="17" y="19"/>
                    </a:cubicBezTo>
                    <a:cubicBezTo>
                      <a:pt x="26" y="19"/>
                      <a:pt x="33" y="15"/>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4" name="Group 521"/>
            <p:cNvGrpSpPr>
              <a:grpSpLocks/>
            </p:cNvGrpSpPr>
            <p:nvPr/>
          </p:nvGrpSpPr>
          <p:grpSpPr bwMode="auto">
            <a:xfrm>
              <a:off x="5775325" y="5592763"/>
              <a:ext cx="50800" cy="30163"/>
              <a:chOff x="3638" y="3523"/>
              <a:chExt cx="32" cy="19"/>
            </a:xfrm>
          </p:grpSpPr>
          <p:sp>
            <p:nvSpPr>
              <p:cNvPr id="52097" name="Freeform 519"/>
              <p:cNvSpPr>
                <a:spLocks/>
              </p:cNvSpPr>
              <p:nvPr/>
            </p:nvSpPr>
            <p:spPr bwMode="auto">
              <a:xfrm>
                <a:off x="3638" y="3523"/>
                <a:ext cx="32" cy="19"/>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10" y="1"/>
                      <a:pt x="0" y="7"/>
                      <a:pt x="0" y="15"/>
                    </a:cubicBezTo>
                    <a:cubicBezTo>
                      <a:pt x="0" y="23"/>
                      <a:pt x="10" y="29"/>
                      <a:pt x="22" y="29"/>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8" name="Freeform 520"/>
              <p:cNvSpPr>
                <a:spLocks/>
              </p:cNvSpPr>
              <p:nvPr/>
            </p:nvSpPr>
            <p:spPr bwMode="auto">
              <a:xfrm>
                <a:off x="3638" y="3523"/>
                <a:ext cx="32" cy="19"/>
              </a:xfrm>
              <a:custGeom>
                <a:avLst/>
                <a:gdLst>
                  <a:gd name="T0" fmla="*/ 32 w 32"/>
                  <a:gd name="T1" fmla="*/ 9 h 19"/>
                  <a:gd name="T2" fmla="*/ 16 w 32"/>
                  <a:gd name="T3" fmla="*/ 0 h 19"/>
                  <a:gd name="T4" fmla="*/ 0 w 32"/>
                  <a:gd name="T5" fmla="*/ 10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8" y="1"/>
                      <a:pt x="0" y="5"/>
                      <a:pt x="0" y="10"/>
                    </a:cubicBezTo>
                    <a:cubicBezTo>
                      <a:pt x="0" y="15"/>
                      <a:pt x="8" y="19"/>
                      <a:pt x="17" y="19"/>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5" name="Group 524"/>
            <p:cNvGrpSpPr>
              <a:grpSpLocks/>
            </p:cNvGrpSpPr>
            <p:nvPr/>
          </p:nvGrpSpPr>
          <p:grpSpPr bwMode="auto">
            <a:xfrm>
              <a:off x="5676900" y="5734050"/>
              <a:ext cx="52387" cy="28575"/>
              <a:chOff x="3576" y="3612"/>
              <a:chExt cx="33" cy="18"/>
            </a:xfrm>
          </p:grpSpPr>
          <p:sp>
            <p:nvSpPr>
              <p:cNvPr id="52095" name="Freeform 522"/>
              <p:cNvSpPr>
                <a:spLocks/>
              </p:cNvSpPr>
              <p:nvPr/>
            </p:nvSpPr>
            <p:spPr bwMode="auto">
              <a:xfrm>
                <a:off x="3576" y="3612"/>
                <a:ext cx="33" cy="18"/>
              </a:xfrm>
              <a:custGeom>
                <a:avLst/>
                <a:gdLst>
                  <a:gd name="T0" fmla="*/ 43 w 43"/>
                  <a:gd name="T1" fmla="*/ 14 h 29"/>
                  <a:gd name="T2" fmla="*/ 21 w 43"/>
                  <a:gd name="T3" fmla="*/ 0 h 29"/>
                  <a:gd name="T4" fmla="*/ 0 w 43"/>
                  <a:gd name="T5" fmla="*/ 15 h 29"/>
                  <a:gd name="T6" fmla="*/ 21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1"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6" name="Freeform 523"/>
              <p:cNvSpPr>
                <a:spLocks/>
              </p:cNvSpPr>
              <p:nvPr/>
            </p:nvSpPr>
            <p:spPr bwMode="auto">
              <a:xfrm>
                <a:off x="3576" y="3612"/>
                <a:ext cx="33" cy="18"/>
              </a:xfrm>
              <a:custGeom>
                <a:avLst/>
                <a:gdLst>
                  <a:gd name="T0" fmla="*/ 33 w 33"/>
                  <a:gd name="T1" fmla="*/ 9 h 18"/>
                  <a:gd name="T2" fmla="*/ 16 w 33"/>
                  <a:gd name="T3" fmla="*/ 0 h 18"/>
                  <a:gd name="T4" fmla="*/ 0 w 33"/>
                  <a:gd name="T5" fmla="*/ 9 h 18"/>
                  <a:gd name="T6" fmla="*/ 16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3"/>
                      <a:pt x="25" y="0"/>
                      <a:pt x="16" y="0"/>
                    </a:cubicBezTo>
                    <a:cubicBezTo>
                      <a:pt x="7" y="0"/>
                      <a:pt x="0" y="4"/>
                      <a:pt x="0" y="9"/>
                    </a:cubicBezTo>
                    <a:cubicBezTo>
                      <a:pt x="0" y="14"/>
                      <a:pt x="8" y="18"/>
                      <a:pt x="16"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6" name="Group 527"/>
            <p:cNvGrpSpPr>
              <a:grpSpLocks/>
            </p:cNvGrpSpPr>
            <p:nvPr/>
          </p:nvGrpSpPr>
          <p:grpSpPr bwMode="auto">
            <a:xfrm>
              <a:off x="5510213" y="5856288"/>
              <a:ext cx="50800" cy="28575"/>
              <a:chOff x="3471" y="3689"/>
              <a:chExt cx="32" cy="18"/>
            </a:xfrm>
          </p:grpSpPr>
          <p:sp>
            <p:nvSpPr>
              <p:cNvPr id="52093" name="Freeform 525"/>
              <p:cNvSpPr>
                <a:spLocks/>
              </p:cNvSpPr>
              <p:nvPr/>
            </p:nvSpPr>
            <p:spPr bwMode="auto">
              <a:xfrm>
                <a:off x="3471" y="368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6"/>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4" name="Freeform 526"/>
              <p:cNvSpPr>
                <a:spLocks/>
              </p:cNvSpPr>
              <p:nvPr/>
            </p:nvSpPr>
            <p:spPr bwMode="auto">
              <a:xfrm>
                <a:off x="3471" y="3689"/>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4"/>
                      <a:pt x="0" y="9"/>
                    </a:cubicBezTo>
                    <a:cubicBezTo>
                      <a:pt x="0" y="14"/>
                      <a:pt x="8" y="18"/>
                      <a:pt x="17" y="18"/>
                    </a:cubicBezTo>
                    <a:cubicBezTo>
                      <a:pt x="26" y="18"/>
                      <a:pt x="32" y="13"/>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7" name="Group 530"/>
            <p:cNvGrpSpPr>
              <a:grpSpLocks/>
            </p:cNvGrpSpPr>
            <p:nvPr/>
          </p:nvGrpSpPr>
          <p:grpSpPr bwMode="auto">
            <a:xfrm>
              <a:off x="5313363" y="5919788"/>
              <a:ext cx="50800" cy="31750"/>
              <a:chOff x="3347" y="3729"/>
              <a:chExt cx="32" cy="20"/>
            </a:xfrm>
          </p:grpSpPr>
          <p:sp>
            <p:nvSpPr>
              <p:cNvPr id="52091" name="Freeform 528"/>
              <p:cNvSpPr>
                <a:spLocks/>
              </p:cNvSpPr>
              <p:nvPr/>
            </p:nvSpPr>
            <p:spPr bwMode="auto">
              <a:xfrm>
                <a:off x="3347" y="372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0"/>
                      <a:pt x="0" y="7"/>
                      <a:pt x="0" y="15"/>
                    </a:cubicBezTo>
                    <a:cubicBezTo>
                      <a:pt x="0" y="23"/>
                      <a:pt x="9"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2" name="Freeform 529"/>
              <p:cNvSpPr>
                <a:spLocks/>
              </p:cNvSpPr>
              <p:nvPr/>
            </p:nvSpPr>
            <p:spPr bwMode="auto">
              <a:xfrm>
                <a:off x="3347" y="3729"/>
                <a:ext cx="32" cy="20"/>
              </a:xfrm>
              <a:custGeom>
                <a:avLst/>
                <a:gdLst>
                  <a:gd name="T0" fmla="*/ 31 w 32"/>
                  <a:gd name="T1" fmla="*/ 10 h 20"/>
                  <a:gd name="T2" fmla="*/ 16 w 32"/>
                  <a:gd name="T3" fmla="*/ 0 h 20"/>
                  <a:gd name="T4" fmla="*/ 0 w 32"/>
                  <a:gd name="T5" fmla="*/ 10 h 20"/>
                  <a:gd name="T6" fmla="*/ 16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5" y="0"/>
                      <a:pt x="16" y="0"/>
                    </a:cubicBezTo>
                    <a:cubicBezTo>
                      <a:pt x="7" y="0"/>
                      <a:pt x="0" y="5"/>
                      <a:pt x="0" y="10"/>
                    </a:cubicBezTo>
                    <a:cubicBezTo>
                      <a:pt x="0" y="15"/>
                      <a:pt x="7" y="20"/>
                      <a:pt x="16" y="20"/>
                    </a:cubicBezTo>
                    <a:cubicBezTo>
                      <a:pt x="25"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8" name="Group 533"/>
            <p:cNvGrpSpPr>
              <a:grpSpLocks/>
            </p:cNvGrpSpPr>
            <p:nvPr/>
          </p:nvGrpSpPr>
          <p:grpSpPr bwMode="auto">
            <a:xfrm>
              <a:off x="5218113" y="4981575"/>
              <a:ext cx="50800" cy="30163"/>
              <a:chOff x="3287" y="3138"/>
              <a:chExt cx="32" cy="19"/>
            </a:xfrm>
          </p:grpSpPr>
          <p:sp>
            <p:nvSpPr>
              <p:cNvPr id="52089" name="Freeform 531"/>
              <p:cNvSpPr>
                <a:spLocks/>
              </p:cNvSpPr>
              <p:nvPr/>
            </p:nvSpPr>
            <p:spPr bwMode="auto">
              <a:xfrm>
                <a:off x="3287" y="3138"/>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0" name="Freeform 532"/>
              <p:cNvSpPr>
                <a:spLocks/>
              </p:cNvSpPr>
              <p:nvPr/>
            </p:nvSpPr>
            <p:spPr bwMode="auto">
              <a:xfrm>
                <a:off x="3287" y="3138"/>
                <a:ext cx="32" cy="19"/>
              </a:xfrm>
              <a:custGeom>
                <a:avLst/>
                <a:gdLst>
                  <a:gd name="T0" fmla="*/ 32 w 32"/>
                  <a:gd name="T1" fmla="*/ 9 h 19"/>
                  <a:gd name="T2" fmla="*/ 16 w 32"/>
                  <a:gd name="T3" fmla="*/ 0 h 19"/>
                  <a:gd name="T4" fmla="*/ 0 w 32"/>
                  <a:gd name="T5" fmla="*/ 9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4"/>
                      <a:pt x="7" y="19"/>
                      <a:pt x="16" y="19"/>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250" name="Freeform 535"/>
            <p:cNvSpPr>
              <a:spLocks noEditPoints="1"/>
            </p:cNvSpPr>
            <p:nvPr/>
          </p:nvSpPr>
          <p:spPr bwMode="auto">
            <a:xfrm>
              <a:off x="3354388" y="4924425"/>
              <a:ext cx="2506662" cy="1114425"/>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1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4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6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7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8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2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2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0"/>
                    <a:pt x="2094" y="560"/>
                  </a:cubicBezTo>
                  <a:cubicBezTo>
                    <a:pt x="2092" y="560"/>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2"/>
                    <a:pt x="2095" y="523"/>
                  </a:cubicBezTo>
                  <a:cubicBezTo>
                    <a:pt x="2093" y="523"/>
                    <a:pt x="2091" y="522"/>
                    <a:pt x="2091" y="521"/>
                  </a:cubicBezTo>
                  <a:close/>
                  <a:moveTo>
                    <a:pt x="2090" y="508"/>
                  </a:moveTo>
                  <a:lnTo>
                    <a:pt x="2090" y="508"/>
                  </a:lnTo>
                  <a:cubicBezTo>
                    <a:pt x="2090" y="506"/>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8"/>
                    <a:pt x="2089" y="497"/>
                    <a:pt x="2088" y="496"/>
                  </a:cubicBezTo>
                  <a:close/>
                  <a:moveTo>
                    <a:pt x="2086" y="483"/>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3"/>
                  </a:cubicBezTo>
                  <a:close/>
                  <a:moveTo>
                    <a:pt x="2083" y="471"/>
                  </a:moveTo>
                  <a:lnTo>
                    <a:pt x="2083" y="471"/>
                  </a:lnTo>
                  <a:cubicBezTo>
                    <a:pt x="2083" y="470"/>
                    <a:pt x="2084" y="468"/>
                    <a:pt x="2086" y="467"/>
                  </a:cubicBezTo>
                  <a:cubicBezTo>
                    <a:pt x="2087" y="467"/>
                    <a:pt x="2089" y="468"/>
                    <a:pt x="2089" y="470"/>
                  </a:cubicBezTo>
                  <a:lnTo>
                    <a:pt x="2089" y="470"/>
                  </a:lnTo>
                  <a:cubicBezTo>
                    <a:pt x="2090" y="471"/>
                    <a:pt x="2089" y="473"/>
                    <a:pt x="2087" y="473"/>
                  </a:cubicBezTo>
                  <a:cubicBezTo>
                    <a:pt x="2085" y="474"/>
                    <a:pt x="2084" y="473"/>
                    <a:pt x="2083" y="471"/>
                  </a:cubicBezTo>
                  <a:close/>
                  <a:moveTo>
                    <a:pt x="2080" y="459"/>
                  </a:moveTo>
                  <a:lnTo>
                    <a:pt x="2080" y="459"/>
                  </a:lnTo>
                  <a:cubicBezTo>
                    <a:pt x="2080" y="457"/>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3"/>
                    <a:pt x="2082" y="445"/>
                  </a:cubicBezTo>
                  <a:lnTo>
                    <a:pt x="2082" y="445"/>
                  </a:lnTo>
                  <a:cubicBezTo>
                    <a:pt x="2083" y="447"/>
                    <a:pt x="2083" y="448"/>
                    <a:pt x="2081" y="449"/>
                  </a:cubicBezTo>
                  <a:cubicBezTo>
                    <a:pt x="2079" y="450"/>
                    <a:pt x="2078" y="449"/>
                    <a:pt x="2077" y="448"/>
                  </a:cubicBezTo>
                  <a:close/>
                  <a:moveTo>
                    <a:pt x="2073" y="436"/>
                  </a:moveTo>
                  <a:lnTo>
                    <a:pt x="2073" y="436"/>
                  </a:lnTo>
                  <a:cubicBezTo>
                    <a:pt x="2072" y="434"/>
                    <a:pt x="2072" y="433"/>
                    <a:pt x="2074" y="432"/>
                  </a:cubicBezTo>
                  <a:cubicBezTo>
                    <a:pt x="2076" y="431"/>
                    <a:pt x="2077" y="432"/>
                    <a:pt x="2078" y="433"/>
                  </a:cubicBezTo>
                  <a:lnTo>
                    <a:pt x="2078" y="433"/>
                  </a:lnTo>
                  <a:cubicBezTo>
                    <a:pt x="2079" y="435"/>
                    <a:pt x="2078" y="437"/>
                    <a:pt x="2077" y="437"/>
                  </a:cubicBezTo>
                  <a:cubicBezTo>
                    <a:pt x="2075" y="438"/>
                    <a:pt x="2073" y="438"/>
                    <a:pt x="2073" y="436"/>
                  </a:cubicBezTo>
                  <a:close/>
                  <a:moveTo>
                    <a:pt x="2068" y="425"/>
                  </a:moveTo>
                  <a:lnTo>
                    <a:pt x="2068" y="425"/>
                  </a:lnTo>
                  <a:cubicBezTo>
                    <a:pt x="2067" y="423"/>
                    <a:pt x="2068" y="421"/>
                    <a:pt x="2069" y="420"/>
                  </a:cubicBezTo>
                  <a:cubicBezTo>
                    <a:pt x="2071" y="419"/>
                    <a:pt x="2073" y="420"/>
                    <a:pt x="2074" y="421"/>
                  </a:cubicBezTo>
                  <a:lnTo>
                    <a:pt x="2074" y="421"/>
                  </a:lnTo>
                  <a:cubicBezTo>
                    <a:pt x="2074" y="423"/>
                    <a:pt x="2074" y="425"/>
                    <a:pt x="2073" y="426"/>
                  </a:cubicBezTo>
                  <a:cubicBezTo>
                    <a:pt x="2071" y="426"/>
                    <a:pt x="2069" y="426"/>
                    <a:pt x="2068" y="425"/>
                  </a:cubicBezTo>
                  <a:close/>
                  <a:moveTo>
                    <a:pt x="2063" y="413"/>
                  </a:moveTo>
                  <a:lnTo>
                    <a:pt x="2063" y="413"/>
                  </a:lnTo>
                  <a:cubicBezTo>
                    <a:pt x="2062" y="412"/>
                    <a:pt x="2063" y="410"/>
                    <a:pt x="2064" y="409"/>
                  </a:cubicBezTo>
                  <a:cubicBezTo>
                    <a:pt x="2065" y="408"/>
                    <a:pt x="2067" y="408"/>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0"/>
                    <a:pt x="2057" y="399"/>
                    <a:pt x="2059" y="398"/>
                  </a:cubicBezTo>
                  <a:cubicBezTo>
                    <a:pt x="2060" y="397"/>
                    <a:pt x="2062" y="397"/>
                    <a:pt x="2063" y="398"/>
                  </a:cubicBezTo>
                  <a:lnTo>
                    <a:pt x="2063" y="398"/>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2"/>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69"/>
                  </a:moveTo>
                  <a:lnTo>
                    <a:pt x="2039" y="369"/>
                  </a:lnTo>
                  <a:cubicBezTo>
                    <a:pt x="2038" y="368"/>
                    <a:pt x="2039" y="366"/>
                    <a:pt x="2040" y="365"/>
                  </a:cubicBezTo>
                  <a:cubicBezTo>
                    <a:pt x="2041" y="364"/>
                    <a:pt x="2043" y="365"/>
                    <a:pt x="2044" y="366"/>
                  </a:cubicBezTo>
                  <a:lnTo>
                    <a:pt x="2044" y="366"/>
                  </a:lnTo>
                  <a:cubicBezTo>
                    <a:pt x="2045" y="367"/>
                    <a:pt x="2045" y="369"/>
                    <a:pt x="2043" y="370"/>
                  </a:cubicBezTo>
                  <a:cubicBezTo>
                    <a:pt x="2042" y="371"/>
                    <a:pt x="2040" y="371"/>
                    <a:pt x="2039" y="369"/>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0"/>
                    <a:pt x="2032" y="359"/>
                  </a:cubicBezTo>
                  <a:close/>
                  <a:moveTo>
                    <a:pt x="2025" y="349"/>
                  </a:moveTo>
                  <a:lnTo>
                    <a:pt x="2025" y="349"/>
                  </a:lnTo>
                  <a:cubicBezTo>
                    <a:pt x="2024" y="347"/>
                    <a:pt x="2025" y="345"/>
                    <a:pt x="2026" y="344"/>
                  </a:cubicBezTo>
                  <a:cubicBezTo>
                    <a:pt x="2027" y="343"/>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7"/>
                    <a:pt x="2017" y="335"/>
                    <a:pt x="2018" y="335"/>
                  </a:cubicBezTo>
                  <a:cubicBezTo>
                    <a:pt x="2020" y="334"/>
                    <a:pt x="2022" y="334"/>
                    <a:pt x="2023" y="335"/>
                  </a:cubicBezTo>
                  <a:lnTo>
                    <a:pt x="2023" y="335"/>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0"/>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7"/>
                    <a:pt x="1994" y="306"/>
                  </a:cubicBezTo>
                  <a:cubicBezTo>
                    <a:pt x="1995" y="305"/>
                    <a:pt x="1997" y="305"/>
                    <a:pt x="1998" y="306"/>
                  </a:cubicBezTo>
                  <a:lnTo>
                    <a:pt x="1998" y="306"/>
                  </a:lnTo>
                  <a:cubicBezTo>
                    <a:pt x="1999" y="307"/>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2"/>
                  </a:moveTo>
                  <a:lnTo>
                    <a:pt x="1977" y="292"/>
                  </a:lnTo>
                  <a:cubicBezTo>
                    <a:pt x="1975" y="291"/>
                    <a:pt x="1975" y="289"/>
                    <a:pt x="1977" y="288"/>
                  </a:cubicBezTo>
                  <a:cubicBezTo>
                    <a:pt x="1978" y="287"/>
                    <a:pt x="1980" y="287"/>
                    <a:pt x="1981" y="288"/>
                  </a:cubicBezTo>
                  <a:lnTo>
                    <a:pt x="1981" y="288"/>
                  </a:lnTo>
                  <a:cubicBezTo>
                    <a:pt x="1982" y="289"/>
                    <a:pt x="1982" y="291"/>
                    <a:pt x="1981" y="292"/>
                  </a:cubicBezTo>
                  <a:cubicBezTo>
                    <a:pt x="1980" y="294"/>
                    <a:pt x="1978" y="294"/>
                    <a:pt x="1977" y="292"/>
                  </a:cubicBezTo>
                  <a:close/>
                  <a:moveTo>
                    <a:pt x="1968" y="284"/>
                  </a:moveTo>
                  <a:lnTo>
                    <a:pt x="1968" y="284"/>
                  </a:lnTo>
                  <a:cubicBezTo>
                    <a:pt x="1966" y="282"/>
                    <a:pt x="1966" y="280"/>
                    <a:pt x="1968" y="279"/>
                  </a:cubicBezTo>
                  <a:cubicBezTo>
                    <a:pt x="1969" y="278"/>
                    <a:pt x="1971" y="278"/>
                    <a:pt x="1972" y="279"/>
                  </a:cubicBezTo>
                  <a:lnTo>
                    <a:pt x="1972" y="279"/>
                  </a:lnTo>
                  <a:cubicBezTo>
                    <a:pt x="1973" y="280"/>
                    <a:pt x="1973" y="282"/>
                    <a:pt x="1972" y="284"/>
                  </a:cubicBezTo>
                  <a:cubicBezTo>
                    <a:pt x="1971" y="285"/>
                    <a:pt x="1969" y="285"/>
                    <a:pt x="1968" y="284"/>
                  </a:cubicBezTo>
                  <a:close/>
                  <a:moveTo>
                    <a:pt x="1959" y="275"/>
                  </a:moveTo>
                  <a:lnTo>
                    <a:pt x="1959" y="275"/>
                  </a:lnTo>
                  <a:cubicBezTo>
                    <a:pt x="1957" y="274"/>
                    <a:pt x="1957" y="272"/>
                    <a:pt x="1959" y="271"/>
                  </a:cubicBezTo>
                  <a:cubicBezTo>
                    <a:pt x="1960" y="269"/>
                    <a:pt x="1962" y="269"/>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2"/>
                  </a:cubicBezTo>
                  <a:cubicBezTo>
                    <a:pt x="1950" y="261"/>
                    <a:pt x="1952" y="261"/>
                    <a:pt x="1954" y="262"/>
                  </a:cubicBezTo>
                  <a:lnTo>
                    <a:pt x="1954" y="262"/>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7"/>
                    <a:pt x="1923" y="237"/>
                    <a:pt x="1924" y="238"/>
                  </a:cubicBezTo>
                  <a:lnTo>
                    <a:pt x="1924" y="238"/>
                  </a:lnTo>
                  <a:cubicBezTo>
                    <a:pt x="1926" y="239"/>
                    <a:pt x="1926" y="241"/>
                    <a:pt x="1925" y="242"/>
                  </a:cubicBezTo>
                  <a:cubicBezTo>
                    <a:pt x="1924" y="244"/>
                    <a:pt x="1922" y="244"/>
                    <a:pt x="1921" y="243"/>
                  </a:cubicBezTo>
                  <a:close/>
                  <a:moveTo>
                    <a:pt x="1911" y="235"/>
                  </a:moveTo>
                  <a:lnTo>
                    <a:pt x="1911" y="235"/>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6"/>
                    <a:pt x="1911" y="235"/>
                  </a:cubicBezTo>
                  <a:close/>
                  <a:moveTo>
                    <a:pt x="1901" y="228"/>
                  </a:moveTo>
                  <a:lnTo>
                    <a:pt x="1901" y="228"/>
                  </a:lnTo>
                  <a:cubicBezTo>
                    <a:pt x="1899" y="227"/>
                    <a:pt x="1899" y="225"/>
                    <a:pt x="1900" y="224"/>
                  </a:cubicBezTo>
                  <a:cubicBezTo>
                    <a:pt x="1901" y="222"/>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09"/>
                  </a:cubicBezTo>
                  <a:cubicBezTo>
                    <a:pt x="1881" y="208"/>
                    <a:pt x="1882" y="208"/>
                    <a:pt x="1884" y="209"/>
                  </a:cubicBezTo>
                  <a:lnTo>
                    <a:pt x="1884" y="209"/>
                  </a:lnTo>
                  <a:cubicBezTo>
                    <a:pt x="1885" y="209"/>
                    <a:pt x="1886" y="211"/>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4"/>
                    <a:pt x="1861" y="194"/>
                    <a:pt x="1863" y="195"/>
                  </a:cubicBezTo>
                  <a:lnTo>
                    <a:pt x="1863" y="195"/>
                  </a:lnTo>
                  <a:cubicBezTo>
                    <a:pt x="1864" y="196"/>
                    <a:pt x="1865" y="198"/>
                    <a:pt x="1864" y="199"/>
                  </a:cubicBezTo>
                  <a:cubicBezTo>
                    <a:pt x="1863" y="201"/>
                    <a:pt x="1861" y="201"/>
                    <a:pt x="1859" y="200"/>
                  </a:cubicBezTo>
                  <a:close/>
                  <a:moveTo>
                    <a:pt x="1849" y="193"/>
                  </a:moveTo>
                  <a:lnTo>
                    <a:pt x="1849" y="193"/>
                  </a:lnTo>
                  <a:cubicBezTo>
                    <a:pt x="1847" y="192"/>
                    <a:pt x="1847" y="191"/>
                    <a:pt x="1848" y="189"/>
                  </a:cubicBezTo>
                  <a:cubicBezTo>
                    <a:pt x="1849" y="188"/>
                    <a:pt x="1851" y="187"/>
                    <a:pt x="1852" y="188"/>
                  </a:cubicBezTo>
                  <a:lnTo>
                    <a:pt x="1852" y="188"/>
                  </a:lnTo>
                  <a:cubicBezTo>
                    <a:pt x="1854" y="189"/>
                    <a:pt x="1854" y="191"/>
                    <a:pt x="1853" y="193"/>
                  </a:cubicBezTo>
                  <a:cubicBezTo>
                    <a:pt x="1852" y="194"/>
                    <a:pt x="1850" y="194"/>
                    <a:pt x="1849" y="193"/>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6"/>
                  </a:cubicBezTo>
                  <a:cubicBezTo>
                    <a:pt x="1827" y="175"/>
                    <a:pt x="1829" y="175"/>
                    <a:pt x="1831" y="176"/>
                  </a:cubicBezTo>
                  <a:lnTo>
                    <a:pt x="1831" y="176"/>
                  </a:lnTo>
                  <a:cubicBezTo>
                    <a:pt x="1832" y="177"/>
                    <a:pt x="1833" y="178"/>
                    <a:pt x="1832" y="180"/>
                  </a:cubicBezTo>
                  <a:cubicBezTo>
                    <a:pt x="1831" y="181"/>
                    <a:pt x="1829" y="182"/>
                    <a:pt x="1827" y="181"/>
                  </a:cubicBezTo>
                  <a:close/>
                  <a:moveTo>
                    <a:pt x="1817" y="174"/>
                  </a:moveTo>
                  <a:lnTo>
                    <a:pt x="1817" y="174"/>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5"/>
                    <a:pt x="1817" y="174"/>
                  </a:cubicBezTo>
                  <a:close/>
                  <a:moveTo>
                    <a:pt x="1805" y="169"/>
                  </a:moveTo>
                  <a:lnTo>
                    <a:pt x="1805" y="169"/>
                  </a:lnTo>
                  <a:cubicBezTo>
                    <a:pt x="1804" y="168"/>
                    <a:pt x="1804" y="166"/>
                    <a:pt x="1805" y="164"/>
                  </a:cubicBezTo>
                  <a:cubicBezTo>
                    <a:pt x="1806" y="163"/>
                    <a:pt x="1807" y="162"/>
                    <a:pt x="1809" y="163"/>
                  </a:cubicBezTo>
                  <a:lnTo>
                    <a:pt x="1809" y="163"/>
                  </a:lnTo>
                  <a:cubicBezTo>
                    <a:pt x="1810" y="164"/>
                    <a:pt x="1811" y="166"/>
                    <a:pt x="1810" y="168"/>
                  </a:cubicBezTo>
                  <a:cubicBezTo>
                    <a:pt x="1809" y="169"/>
                    <a:pt x="1807" y="170"/>
                    <a:pt x="1805" y="169"/>
                  </a:cubicBezTo>
                  <a:close/>
                  <a:moveTo>
                    <a:pt x="1794" y="163"/>
                  </a:moveTo>
                  <a:lnTo>
                    <a:pt x="1794" y="163"/>
                  </a:lnTo>
                  <a:cubicBezTo>
                    <a:pt x="1793" y="162"/>
                    <a:pt x="1793" y="160"/>
                    <a:pt x="1794" y="158"/>
                  </a:cubicBezTo>
                  <a:cubicBezTo>
                    <a:pt x="1795" y="157"/>
                    <a:pt x="1796" y="157"/>
                    <a:pt x="1798" y="158"/>
                  </a:cubicBezTo>
                  <a:lnTo>
                    <a:pt x="1798" y="158"/>
                  </a:lnTo>
                  <a:cubicBezTo>
                    <a:pt x="1799" y="159"/>
                    <a:pt x="1800" y="160"/>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7"/>
                    <a:pt x="1785" y="158"/>
                    <a:pt x="1783" y="157"/>
                  </a:cubicBezTo>
                  <a:close/>
                  <a:moveTo>
                    <a:pt x="1772" y="151"/>
                  </a:moveTo>
                  <a:lnTo>
                    <a:pt x="1772" y="151"/>
                  </a:lnTo>
                  <a:cubicBezTo>
                    <a:pt x="1771" y="150"/>
                    <a:pt x="1770" y="149"/>
                    <a:pt x="1771" y="147"/>
                  </a:cubicBezTo>
                  <a:cubicBezTo>
                    <a:pt x="1772" y="146"/>
                    <a:pt x="1774" y="145"/>
                    <a:pt x="1776" y="146"/>
                  </a:cubicBezTo>
                  <a:lnTo>
                    <a:pt x="1776" y="146"/>
                  </a:lnTo>
                  <a:cubicBezTo>
                    <a:pt x="1777" y="147"/>
                    <a:pt x="1777" y="149"/>
                    <a:pt x="1776" y="151"/>
                  </a:cubicBezTo>
                  <a:cubicBezTo>
                    <a:pt x="1776" y="152"/>
                    <a:pt x="1774" y="152"/>
                    <a:pt x="1772" y="151"/>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4"/>
                    <a:pt x="1753" y="135"/>
                  </a:cubicBezTo>
                  <a:lnTo>
                    <a:pt x="1753" y="135"/>
                  </a:lnTo>
                  <a:cubicBezTo>
                    <a:pt x="1755" y="136"/>
                    <a:pt x="1755" y="138"/>
                    <a:pt x="1754" y="140"/>
                  </a:cubicBezTo>
                  <a:cubicBezTo>
                    <a:pt x="1753" y="141"/>
                    <a:pt x="1751" y="142"/>
                    <a:pt x="1750" y="141"/>
                  </a:cubicBezTo>
                  <a:close/>
                  <a:moveTo>
                    <a:pt x="1738" y="135"/>
                  </a:moveTo>
                  <a:lnTo>
                    <a:pt x="1738" y="135"/>
                  </a:lnTo>
                  <a:cubicBezTo>
                    <a:pt x="1737" y="134"/>
                    <a:pt x="1736" y="132"/>
                    <a:pt x="1737" y="131"/>
                  </a:cubicBezTo>
                  <a:cubicBezTo>
                    <a:pt x="1738" y="130"/>
                    <a:pt x="1740" y="129"/>
                    <a:pt x="1742" y="130"/>
                  </a:cubicBezTo>
                  <a:lnTo>
                    <a:pt x="1742" y="130"/>
                  </a:lnTo>
                  <a:cubicBezTo>
                    <a:pt x="1743" y="131"/>
                    <a:pt x="1744" y="133"/>
                    <a:pt x="1743" y="135"/>
                  </a:cubicBezTo>
                  <a:cubicBezTo>
                    <a:pt x="1742" y="136"/>
                    <a:pt x="1740" y="136"/>
                    <a:pt x="1738" y="135"/>
                  </a:cubicBezTo>
                  <a:close/>
                  <a:moveTo>
                    <a:pt x="1727" y="130"/>
                  </a:moveTo>
                  <a:lnTo>
                    <a:pt x="1727" y="130"/>
                  </a:lnTo>
                  <a:cubicBezTo>
                    <a:pt x="1725" y="129"/>
                    <a:pt x="1725" y="127"/>
                    <a:pt x="1726" y="126"/>
                  </a:cubicBezTo>
                  <a:cubicBezTo>
                    <a:pt x="1727" y="125"/>
                    <a:pt x="1729" y="124"/>
                    <a:pt x="1730" y="125"/>
                  </a:cubicBezTo>
                  <a:lnTo>
                    <a:pt x="1730" y="125"/>
                  </a:lnTo>
                  <a:cubicBezTo>
                    <a:pt x="1732" y="126"/>
                    <a:pt x="1732" y="128"/>
                    <a:pt x="1731" y="130"/>
                  </a:cubicBezTo>
                  <a:cubicBezTo>
                    <a:pt x="1730" y="131"/>
                    <a:pt x="1728" y="131"/>
                    <a:pt x="1727" y="130"/>
                  </a:cubicBezTo>
                  <a:close/>
                  <a:moveTo>
                    <a:pt x="1715" y="125"/>
                  </a:moveTo>
                  <a:lnTo>
                    <a:pt x="1715" y="125"/>
                  </a:lnTo>
                  <a:cubicBezTo>
                    <a:pt x="1714" y="124"/>
                    <a:pt x="1713" y="123"/>
                    <a:pt x="1714" y="121"/>
                  </a:cubicBezTo>
                  <a:cubicBezTo>
                    <a:pt x="1715" y="120"/>
                    <a:pt x="1717" y="119"/>
                    <a:pt x="1719" y="120"/>
                  </a:cubicBezTo>
                  <a:lnTo>
                    <a:pt x="1719" y="120"/>
                  </a:lnTo>
                  <a:cubicBezTo>
                    <a:pt x="1720" y="121"/>
                    <a:pt x="1721" y="123"/>
                    <a:pt x="1720" y="125"/>
                  </a:cubicBezTo>
                  <a:cubicBezTo>
                    <a:pt x="1719" y="126"/>
                    <a:pt x="1717" y="126"/>
                    <a:pt x="1715" y="125"/>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1"/>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6"/>
                    <a:pt x="1694" y="117"/>
                    <a:pt x="1692" y="116"/>
                  </a:cubicBezTo>
                  <a:close/>
                  <a:moveTo>
                    <a:pt x="1681" y="111"/>
                  </a:moveTo>
                  <a:lnTo>
                    <a:pt x="1681" y="111"/>
                  </a:lnTo>
                  <a:cubicBezTo>
                    <a:pt x="1679" y="110"/>
                    <a:pt x="1679" y="108"/>
                    <a:pt x="1680" y="107"/>
                  </a:cubicBezTo>
                  <a:cubicBezTo>
                    <a:pt x="1681" y="106"/>
                    <a:pt x="1683" y="105"/>
                    <a:pt x="1684" y="106"/>
                  </a:cubicBezTo>
                  <a:lnTo>
                    <a:pt x="1684" y="106"/>
                  </a:lnTo>
                  <a:cubicBezTo>
                    <a:pt x="1685" y="107"/>
                    <a:pt x="1686" y="109"/>
                    <a:pt x="1685" y="110"/>
                  </a:cubicBezTo>
                  <a:cubicBezTo>
                    <a:pt x="1684" y="112"/>
                    <a:pt x="1682" y="112"/>
                    <a:pt x="1681" y="111"/>
                  </a:cubicBezTo>
                  <a:close/>
                  <a:moveTo>
                    <a:pt x="1669" y="107"/>
                  </a:moveTo>
                  <a:lnTo>
                    <a:pt x="1669" y="107"/>
                  </a:lnTo>
                  <a:cubicBezTo>
                    <a:pt x="1667" y="106"/>
                    <a:pt x="1667" y="104"/>
                    <a:pt x="1668" y="102"/>
                  </a:cubicBezTo>
                  <a:cubicBezTo>
                    <a:pt x="1669" y="101"/>
                    <a:pt x="1671" y="101"/>
                    <a:pt x="1672" y="102"/>
                  </a:cubicBezTo>
                  <a:lnTo>
                    <a:pt x="1672" y="102"/>
                  </a:lnTo>
                  <a:cubicBezTo>
                    <a:pt x="1674" y="102"/>
                    <a:pt x="1674" y="104"/>
                    <a:pt x="1673" y="106"/>
                  </a:cubicBezTo>
                  <a:cubicBezTo>
                    <a:pt x="1672" y="107"/>
                    <a:pt x="1670" y="108"/>
                    <a:pt x="1669" y="107"/>
                  </a:cubicBezTo>
                  <a:close/>
                  <a:moveTo>
                    <a:pt x="1657" y="103"/>
                  </a:moveTo>
                  <a:lnTo>
                    <a:pt x="1657" y="103"/>
                  </a:lnTo>
                  <a:cubicBezTo>
                    <a:pt x="1656" y="102"/>
                    <a:pt x="1655" y="100"/>
                    <a:pt x="1656" y="98"/>
                  </a:cubicBezTo>
                  <a:cubicBezTo>
                    <a:pt x="1657" y="97"/>
                    <a:pt x="1659" y="96"/>
                    <a:pt x="1660" y="97"/>
                  </a:cubicBezTo>
                  <a:lnTo>
                    <a:pt x="1660" y="97"/>
                  </a:lnTo>
                  <a:cubicBezTo>
                    <a:pt x="1662" y="98"/>
                    <a:pt x="1662" y="100"/>
                    <a:pt x="1662" y="101"/>
                  </a:cubicBezTo>
                  <a:cubicBezTo>
                    <a:pt x="1661" y="103"/>
                    <a:pt x="1659" y="103"/>
                    <a:pt x="1657" y="103"/>
                  </a:cubicBezTo>
                  <a:close/>
                  <a:moveTo>
                    <a:pt x="1646" y="98"/>
                  </a:moveTo>
                  <a:lnTo>
                    <a:pt x="1646" y="98"/>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8"/>
                  </a:cubicBezTo>
                  <a:close/>
                  <a:moveTo>
                    <a:pt x="1634" y="94"/>
                  </a:moveTo>
                  <a:lnTo>
                    <a:pt x="1634" y="94"/>
                  </a:lnTo>
                  <a:cubicBezTo>
                    <a:pt x="1632" y="93"/>
                    <a:pt x="1632" y="92"/>
                    <a:pt x="1632" y="90"/>
                  </a:cubicBezTo>
                  <a:cubicBezTo>
                    <a:pt x="1633" y="89"/>
                    <a:pt x="1635" y="88"/>
                    <a:pt x="1637" y="89"/>
                  </a:cubicBezTo>
                  <a:lnTo>
                    <a:pt x="1637" y="89"/>
                  </a:lnTo>
                  <a:cubicBezTo>
                    <a:pt x="1638" y="89"/>
                    <a:pt x="1639" y="91"/>
                    <a:pt x="1638" y="93"/>
                  </a:cubicBezTo>
                  <a:cubicBezTo>
                    <a:pt x="1637" y="94"/>
                    <a:pt x="1635" y="95"/>
                    <a:pt x="1634" y="94"/>
                  </a:cubicBezTo>
                  <a:close/>
                  <a:moveTo>
                    <a:pt x="1623" y="90"/>
                  </a:moveTo>
                  <a:lnTo>
                    <a:pt x="1623" y="90"/>
                  </a:lnTo>
                  <a:cubicBezTo>
                    <a:pt x="1621" y="90"/>
                    <a:pt x="1620" y="88"/>
                    <a:pt x="1620" y="87"/>
                  </a:cubicBezTo>
                  <a:cubicBezTo>
                    <a:pt x="1621" y="85"/>
                    <a:pt x="1623" y="84"/>
                    <a:pt x="1624" y="84"/>
                  </a:cubicBezTo>
                  <a:lnTo>
                    <a:pt x="1624" y="84"/>
                  </a:lnTo>
                  <a:cubicBezTo>
                    <a:pt x="1626" y="85"/>
                    <a:pt x="1627" y="87"/>
                    <a:pt x="1627" y="88"/>
                  </a:cubicBezTo>
                  <a:cubicBezTo>
                    <a:pt x="1626" y="90"/>
                    <a:pt x="1624" y="91"/>
                    <a:pt x="1623" y="90"/>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2"/>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3"/>
                    <a:pt x="1591" y="75"/>
                    <a:pt x="1591" y="77"/>
                  </a:cubicBezTo>
                  <a:cubicBezTo>
                    <a:pt x="1590" y="78"/>
                    <a:pt x="1589" y="79"/>
                    <a:pt x="1587" y="79"/>
                  </a:cubicBezTo>
                  <a:close/>
                  <a:moveTo>
                    <a:pt x="1575" y="76"/>
                  </a:moveTo>
                  <a:lnTo>
                    <a:pt x="1575" y="76"/>
                  </a:lnTo>
                  <a:cubicBezTo>
                    <a:pt x="1573" y="75"/>
                    <a:pt x="1572" y="73"/>
                    <a:pt x="1573" y="72"/>
                  </a:cubicBezTo>
                  <a:cubicBezTo>
                    <a:pt x="1573" y="70"/>
                    <a:pt x="1575" y="69"/>
                    <a:pt x="1576" y="69"/>
                  </a:cubicBezTo>
                  <a:lnTo>
                    <a:pt x="1576" y="69"/>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6"/>
                    <a:pt x="1567" y="68"/>
                    <a:pt x="1567" y="70"/>
                  </a:cubicBezTo>
                  <a:cubicBezTo>
                    <a:pt x="1566" y="71"/>
                    <a:pt x="1565" y="72"/>
                    <a:pt x="1563" y="72"/>
                  </a:cubicBezTo>
                  <a:close/>
                  <a:moveTo>
                    <a:pt x="1551" y="69"/>
                  </a:moveTo>
                  <a:lnTo>
                    <a:pt x="1551" y="69"/>
                  </a:lnTo>
                  <a:cubicBezTo>
                    <a:pt x="1549" y="68"/>
                    <a:pt x="1548" y="66"/>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1"/>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3"/>
                    <a:pt x="1519" y="55"/>
                    <a:pt x="1518" y="57"/>
                  </a:cubicBezTo>
                  <a:cubicBezTo>
                    <a:pt x="1518" y="58"/>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5"/>
                    <a:pt x="1504" y="56"/>
                    <a:pt x="1503" y="56"/>
                  </a:cubicBezTo>
                  <a:close/>
                  <a:moveTo>
                    <a:pt x="1490" y="53"/>
                  </a:moveTo>
                  <a:lnTo>
                    <a:pt x="1490" y="53"/>
                  </a:lnTo>
                  <a:cubicBezTo>
                    <a:pt x="1489" y="53"/>
                    <a:pt x="1488" y="51"/>
                    <a:pt x="1488" y="49"/>
                  </a:cubicBezTo>
                  <a:cubicBezTo>
                    <a:pt x="1489" y="48"/>
                    <a:pt x="1490" y="47"/>
                    <a:pt x="1492" y="47"/>
                  </a:cubicBezTo>
                  <a:lnTo>
                    <a:pt x="1492" y="47"/>
                  </a:lnTo>
                  <a:cubicBezTo>
                    <a:pt x="1494" y="47"/>
                    <a:pt x="1495" y="49"/>
                    <a:pt x="1494" y="51"/>
                  </a:cubicBezTo>
                  <a:cubicBezTo>
                    <a:pt x="1494" y="52"/>
                    <a:pt x="1492" y="54"/>
                    <a:pt x="1490" y="53"/>
                  </a:cubicBezTo>
                  <a:close/>
                  <a:moveTo>
                    <a:pt x="1478" y="50"/>
                  </a:moveTo>
                  <a:lnTo>
                    <a:pt x="1478" y="50"/>
                  </a:lnTo>
                  <a:cubicBezTo>
                    <a:pt x="1476" y="50"/>
                    <a:pt x="1475" y="48"/>
                    <a:pt x="1476" y="47"/>
                  </a:cubicBezTo>
                  <a:cubicBezTo>
                    <a:pt x="1476" y="45"/>
                    <a:pt x="1478" y="44"/>
                    <a:pt x="1480" y="44"/>
                  </a:cubicBezTo>
                  <a:lnTo>
                    <a:pt x="1480" y="44"/>
                  </a:lnTo>
                  <a:cubicBezTo>
                    <a:pt x="1481" y="45"/>
                    <a:pt x="1482" y="46"/>
                    <a:pt x="1482" y="48"/>
                  </a:cubicBezTo>
                  <a:cubicBezTo>
                    <a:pt x="1482" y="50"/>
                    <a:pt x="1480" y="51"/>
                    <a:pt x="1478" y="50"/>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5"/>
                  </a:cubicBezTo>
                  <a:cubicBezTo>
                    <a:pt x="1469" y="47"/>
                    <a:pt x="1468" y="48"/>
                    <a:pt x="1466" y="48"/>
                  </a:cubicBezTo>
                  <a:close/>
                  <a:moveTo>
                    <a:pt x="1454" y="45"/>
                  </a:moveTo>
                  <a:lnTo>
                    <a:pt x="1454" y="45"/>
                  </a:lnTo>
                  <a:cubicBezTo>
                    <a:pt x="1452" y="45"/>
                    <a:pt x="1451" y="43"/>
                    <a:pt x="1451" y="41"/>
                  </a:cubicBezTo>
                  <a:cubicBezTo>
                    <a:pt x="1452" y="39"/>
                    <a:pt x="1454" y="38"/>
                    <a:pt x="1455" y="39"/>
                  </a:cubicBezTo>
                  <a:lnTo>
                    <a:pt x="1455" y="39"/>
                  </a:lnTo>
                  <a:cubicBezTo>
                    <a:pt x="1457" y="39"/>
                    <a:pt x="1458" y="41"/>
                    <a:pt x="1458" y="43"/>
                  </a:cubicBezTo>
                  <a:cubicBezTo>
                    <a:pt x="1457" y="44"/>
                    <a:pt x="1455" y="45"/>
                    <a:pt x="1454" y="45"/>
                  </a:cubicBezTo>
                  <a:close/>
                  <a:moveTo>
                    <a:pt x="1441" y="42"/>
                  </a:moveTo>
                  <a:lnTo>
                    <a:pt x="1441" y="42"/>
                  </a:lnTo>
                  <a:cubicBezTo>
                    <a:pt x="1440" y="42"/>
                    <a:pt x="1439" y="40"/>
                    <a:pt x="1439" y="39"/>
                  </a:cubicBezTo>
                  <a:cubicBezTo>
                    <a:pt x="1440" y="37"/>
                    <a:pt x="1441" y="36"/>
                    <a:pt x="1443" y="36"/>
                  </a:cubicBezTo>
                  <a:lnTo>
                    <a:pt x="1443" y="36"/>
                  </a:lnTo>
                  <a:cubicBezTo>
                    <a:pt x="1445" y="37"/>
                    <a:pt x="1446" y="39"/>
                    <a:pt x="1445" y="40"/>
                  </a:cubicBezTo>
                  <a:cubicBezTo>
                    <a:pt x="1445" y="42"/>
                    <a:pt x="1443" y="43"/>
                    <a:pt x="1441" y="42"/>
                  </a:cubicBezTo>
                  <a:close/>
                  <a:moveTo>
                    <a:pt x="1429" y="40"/>
                  </a:moveTo>
                  <a:lnTo>
                    <a:pt x="1429" y="40"/>
                  </a:lnTo>
                  <a:cubicBezTo>
                    <a:pt x="1428" y="40"/>
                    <a:pt x="1427" y="38"/>
                    <a:pt x="1427" y="36"/>
                  </a:cubicBezTo>
                  <a:cubicBezTo>
                    <a:pt x="1427" y="35"/>
                    <a:pt x="1429" y="34"/>
                    <a:pt x="1431" y="34"/>
                  </a:cubicBezTo>
                  <a:lnTo>
                    <a:pt x="1431" y="34"/>
                  </a:lnTo>
                  <a:cubicBezTo>
                    <a:pt x="1432" y="34"/>
                    <a:pt x="1433" y="36"/>
                    <a:pt x="1433" y="38"/>
                  </a:cubicBezTo>
                  <a:cubicBezTo>
                    <a:pt x="1433" y="39"/>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5"/>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1"/>
                    <a:pt x="1408" y="33"/>
                  </a:cubicBezTo>
                  <a:cubicBezTo>
                    <a:pt x="1408" y="35"/>
                    <a:pt x="1406" y="36"/>
                    <a:pt x="1405" y="35"/>
                  </a:cubicBezTo>
                  <a:close/>
                  <a:moveTo>
                    <a:pt x="1392" y="33"/>
                  </a:moveTo>
                  <a:lnTo>
                    <a:pt x="1392" y="33"/>
                  </a:lnTo>
                  <a:cubicBezTo>
                    <a:pt x="1391" y="33"/>
                    <a:pt x="1390" y="31"/>
                    <a:pt x="1390" y="29"/>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7"/>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5"/>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3"/>
                  </a:cubicBezTo>
                  <a:cubicBezTo>
                    <a:pt x="1353" y="22"/>
                    <a:pt x="1355" y="21"/>
                    <a:pt x="1357" y="21"/>
                  </a:cubicBezTo>
                  <a:lnTo>
                    <a:pt x="1357" y="21"/>
                  </a:lnTo>
                  <a:cubicBezTo>
                    <a:pt x="1358" y="22"/>
                    <a:pt x="1359" y="23"/>
                    <a:pt x="1359" y="25"/>
                  </a:cubicBezTo>
                  <a:cubicBezTo>
                    <a:pt x="1359" y="27"/>
                    <a:pt x="1357" y="28"/>
                    <a:pt x="1355" y="27"/>
                  </a:cubicBezTo>
                  <a:close/>
                  <a:moveTo>
                    <a:pt x="1343" y="25"/>
                  </a:moveTo>
                  <a:lnTo>
                    <a:pt x="1343" y="25"/>
                  </a:lnTo>
                  <a:cubicBezTo>
                    <a:pt x="1341" y="25"/>
                    <a:pt x="1340" y="23"/>
                    <a:pt x="1341" y="22"/>
                  </a:cubicBezTo>
                  <a:cubicBezTo>
                    <a:pt x="1341" y="20"/>
                    <a:pt x="1343" y="19"/>
                    <a:pt x="1344" y="19"/>
                  </a:cubicBezTo>
                  <a:lnTo>
                    <a:pt x="1344" y="19"/>
                  </a:lnTo>
                  <a:cubicBezTo>
                    <a:pt x="1346" y="20"/>
                    <a:pt x="1347" y="22"/>
                    <a:pt x="1347" y="23"/>
                  </a:cubicBezTo>
                  <a:cubicBezTo>
                    <a:pt x="1346" y="25"/>
                    <a:pt x="1345" y="26"/>
                    <a:pt x="1343" y="25"/>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6"/>
                    <a:pt x="1322" y="18"/>
                    <a:pt x="1322" y="20"/>
                  </a:cubicBezTo>
                  <a:cubicBezTo>
                    <a:pt x="1321" y="22"/>
                    <a:pt x="1320" y="23"/>
                    <a:pt x="1318" y="22"/>
                  </a:cubicBezTo>
                  <a:close/>
                  <a:moveTo>
                    <a:pt x="1306" y="20"/>
                  </a:moveTo>
                  <a:lnTo>
                    <a:pt x="1306" y="20"/>
                  </a:lnTo>
                  <a:cubicBezTo>
                    <a:pt x="1304" y="20"/>
                    <a:pt x="1303" y="18"/>
                    <a:pt x="1303" y="17"/>
                  </a:cubicBezTo>
                  <a:cubicBezTo>
                    <a:pt x="1304" y="15"/>
                    <a:pt x="1306" y="14"/>
                    <a:pt x="1307" y="14"/>
                  </a:cubicBezTo>
                  <a:lnTo>
                    <a:pt x="1307" y="14"/>
                  </a:lnTo>
                  <a:cubicBezTo>
                    <a:pt x="1309" y="15"/>
                    <a:pt x="1310" y="17"/>
                    <a:pt x="1310" y="18"/>
                  </a:cubicBezTo>
                  <a:cubicBezTo>
                    <a:pt x="1309" y="20"/>
                    <a:pt x="1307" y="21"/>
                    <a:pt x="1306" y="20"/>
                  </a:cubicBezTo>
                  <a:close/>
                  <a:moveTo>
                    <a:pt x="1293" y="19"/>
                  </a:moveTo>
                  <a:lnTo>
                    <a:pt x="1293" y="19"/>
                  </a:lnTo>
                  <a:cubicBezTo>
                    <a:pt x="1292" y="19"/>
                    <a:pt x="1291" y="17"/>
                    <a:pt x="1291" y="15"/>
                  </a:cubicBezTo>
                  <a:cubicBezTo>
                    <a:pt x="1291" y="14"/>
                    <a:pt x="1293" y="13"/>
                    <a:pt x="1295" y="13"/>
                  </a:cubicBezTo>
                  <a:lnTo>
                    <a:pt x="1295" y="13"/>
                  </a:lnTo>
                  <a:cubicBezTo>
                    <a:pt x="1296" y="13"/>
                    <a:pt x="1298" y="15"/>
                    <a:pt x="1297" y="17"/>
                  </a:cubicBezTo>
                  <a:cubicBezTo>
                    <a:pt x="1297" y="18"/>
                    <a:pt x="1295" y="19"/>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5"/>
                  </a:cubicBezTo>
                  <a:cubicBezTo>
                    <a:pt x="1284" y="17"/>
                    <a:pt x="1283" y="18"/>
                    <a:pt x="1281" y="18"/>
                  </a:cubicBezTo>
                  <a:close/>
                  <a:moveTo>
                    <a:pt x="1268" y="16"/>
                  </a:moveTo>
                  <a:lnTo>
                    <a:pt x="1268" y="16"/>
                  </a:lnTo>
                  <a:cubicBezTo>
                    <a:pt x="1267" y="16"/>
                    <a:pt x="1266" y="14"/>
                    <a:pt x="1266" y="13"/>
                  </a:cubicBezTo>
                  <a:cubicBezTo>
                    <a:pt x="1267" y="11"/>
                    <a:pt x="1268" y="10"/>
                    <a:pt x="1270" y="10"/>
                  </a:cubicBezTo>
                  <a:lnTo>
                    <a:pt x="1270" y="10"/>
                  </a:lnTo>
                  <a:cubicBezTo>
                    <a:pt x="1272" y="11"/>
                    <a:pt x="1273" y="12"/>
                    <a:pt x="1272" y="14"/>
                  </a:cubicBezTo>
                  <a:cubicBezTo>
                    <a:pt x="1272" y="16"/>
                    <a:pt x="1270" y="17"/>
                    <a:pt x="1268" y="16"/>
                  </a:cubicBezTo>
                  <a:close/>
                  <a:moveTo>
                    <a:pt x="1256" y="15"/>
                  </a:moveTo>
                  <a:lnTo>
                    <a:pt x="1256" y="15"/>
                  </a:lnTo>
                  <a:cubicBezTo>
                    <a:pt x="1254" y="15"/>
                    <a:pt x="1253" y="13"/>
                    <a:pt x="1254" y="11"/>
                  </a:cubicBezTo>
                  <a:cubicBezTo>
                    <a:pt x="1254" y="10"/>
                    <a:pt x="1256" y="9"/>
                    <a:pt x="1258" y="9"/>
                  </a:cubicBezTo>
                  <a:lnTo>
                    <a:pt x="1258" y="9"/>
                  </a:lnTo>
                  <a:cubicBezTo>
                    <a:pt x="1259" y="9"/>
                    <a:pt x="1260" y="11"/>
                    <a:pt x="1260" y="13"/>
                  </a:cubicBezTo>
                  <a:cubicBezTo>
                    <a:pt x="1259" y="14"/>
                    <a:pt x="1258" y="15"/>
                    <a:pt x="1256" y="15"/>
                  </a:cubicBezTo>
                  <a:close/>
                  <a:moveTo>
                    <a:pt x="1244" y="14"/>
                  </a:moveTo>
                  <a:lnTo>
                    <a:pt x="1244" y="14"/>
                  </a:lnTo>
                  <a:cubicBezTo>
                    <a:pt x="1242" y="14"/>
                    <a:pt x="1241" y="12"/>
                    <a:pt x="1241" y="10"/>
                  </a:cubicBezTo>
                  <a:cubicBezTo>
                    <a:pt x="1242" y="8"/>
                    <a:pt x="1243" y="7"/>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7"/>
                    <a:pt x="1231" y="6"/>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6"/>
                    <a:pt x="1218" y="5"/>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5"/>
                    <a:pt x="1206" y="4"/>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4"/>
                    <a:pt x="1198" y="6"/>
                    <a:pt x="1197" y="8"/>
                  </a:cubicBezTo>
                  <a:cubicBezTo>
                    <a:pt x="1197" y="10"/>
                    <a:pt x="1195" y="11"/>
                    <a:pt x="1194" y="10"/>
                  </a:cubicBezTo>
                  <a:close/>
                  <a:moveTo>
                    <a:pt x="1181" y="9"/>
                  </a:moveTo>
                  <a:lnTo>
                    <a:pt x="1181" y="9"/>
                  </a:lnTo>
                  <a:cubicBezTo>
                    <a:pt x="1179" y="9"/>
                    <a:pt x="1178" y="7"/>
                    <a:pt x="1179" y="6"/>
                  </a:cubicBezTo>
                  <a:cubicBezTo>
                    <a:pt x="1179" y="4"/>
                    <a:pt x="1181" y="3"/>
                    <a:pt x="1183" y="3"/>
                  </a:cubicBezTo>
                  <a:lnTo>
                    <a:pt x="1183" y="3"/>
                  </a:lnTo>
                  <a:cubicBezTo>
                    <a:pt x="1184" y="4"/>
                    <a:pt x="1185" y="6"/>
                    <a:pt x="1185" y="7"/>
                  </a:cubicBezTo>
                  <a:cubicBezTo>
                    <a:pt x="1185" y="9"/>
                    <a:pt x="1183" y="10"/>
                    <a:pt x="1181" y="9"/>
                  </a:cubicBezTo>
                  <a:close/>
                  <a:moveTo>
                    <a:pt x="1169" y="9"/>
                  </a:moveTo>
                  <a:lnTo>
                    <a:pt x="1169" y="9"/>
                  </a:lnTo>
                  <a:cubicBezTo>
                    <a:pt x="1167" y="8"/>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4"/>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3"/>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1"/>
                    <a:pt x="1119" y="0"/>
                    <a:pt x="1120" y="1"/>
                  </a:cubicBezTo>
                  <a:lnTo>
                    <a:pt x="1120" y="1"/>
                  </a:lnTo>
                  <a:cubicBezTo>
                    <a:pt x="1122" y="1"/>
                    <a:pt x="1123" y="3"/>
                    <a:pt x="1122" y="5"/>
                  </a:cubicBezTo>
                  <a:cubicBezTo>
                    <a:pt x="1122" y="6"/>
                    <a:pt x="1120" y="7"/>
                    <a:pt x="1119" y="7"/>
                  </a:cubicBezTo>
                  <a:close/>
                  <a:moveTo>
                    <a:pt x="1106" y="7"/>
                  </a:moveTo>
                  <a:lnTo>
                    <a:pt x="1106" y="7"/>
                  </a:lnTo>
                  <a:cubicBezTo>
                    <a:pt x="1105" y="6"/>
                    <a:pt x="1103" y="4"/>
                    <a:pt x="1104" y="3"/>
                  </a:cubicBezTo>
                  <a:cubicBezTo>
                    <a:pt x="1104" y="1"/>
                    <a:pt x="1106" y="0"/>
                    <a:pt x="1108" y="1"/>
                  </a:cubicBezTo>
                  <a:lnTo>
                    <a:pt x="1108" y="1"/>
                  </a:lnTo>
                  <a:cubicBezTo>
                    <a:pt x="1109" y="1"/>
                    <a:pt x="1110" y="3"/>
                    <a:pt x="1110" y="4"/>
                  </a:cubicBezTo>
                  <a:cubicBezTo>
                    <a:pt x="1110" y="6"/>
                    <a:pt x="1108" y="7"/>
                    <a:pt x="1106" y="7"/>
                  </a:cubicBezTo>
                  <a:close/>
                  <a:moveTo>
                    <a:pt x="1094" y="6"/>
                  </a:moveTo>
                  <a:lnTo>
                    <a:pt x="1094" y="6"/>
                  </a:lnTo>
                  <a:cubicBezTo>
                    <a:pt x="1093" y="6"/>
                    <a:pt x="1091" y="5"/>
                    <a:pt x="1091" y="3"/>
                  </a:cubicBezTo>
                  <a:cubicBezTo>
                    <a:pt x="1091" y="2"/>
                    <a:pt x="1093" y="0"/>
                    <a:pt x="1094" y="0"/>
                  </a:cubicBezTo>
                  <a:lnTo>
                    <a:pt x="1094" y="0"/>
                  </a:lnTo>
                  <a:cubicBezTo>
                    <a:pt x="1096" y="0"/>
                    <a:pt x="1098" y="2"/>
                    <a:pt x="1098" y="3"/>
                  </a:cubicBezTo>
                  <a:cubicBezTo>
                    <a:pt x="1098" y="5"/>
                    <a:pt x="1096" y="6"/>
                    <a:pt x="1094" y="6"/>
                  </a:cubicBezTo>
                  <a:close/>
                  <a:moveTo>
                    <a:pt x="1082" y="6"/>
                  </a:moveTo>
                  <a:lnTo>
                    <a:pt x="1082" y="6"/>
                  </a:lnTo>
                  <a:cubicBezTo>
                    <a:pt x="1080" y="6"/>
                    <a:pt x="1079" y="5"/>
                    <a:pt x="1079" y="3"/>
                  </a:cubicBezTo>
                  <a:cubicBezTo>
                    <a:pt x="1079" y="2"/>
                    <a:pt x="1080" y="0"/>
                    <a:pt x="1082" y="0"/>
                  </a:cubicBezTo>
                  <a:lnTo>
                    <a:pt x="1082" y="0"/>
                  </a:lnTo>
                  <a:cubicBezTo>
                    <a:pt x="1084" y="0"/>
                    <a:pt x="1085" y="2"/>
                    <a:pt x="1085" y="3"/>
                  </a:cubicBezTo>
                  <a:cubicBezTo>
                    <a:pt x="1085" y="5"/>
                    <a:pt x="1084" y="6"/>
                    <a:pt x="1082" y="6"/>
                  </a:cubicBezTo>
                  <a:close/>
                  <a:moveTo>
                    <a:pt x="1069" y="6"/>
                  </a:moveTo>
                  <a:lnTo>
                    <a:pt x="1069" y="6"/>
                  </a:lnTo>
                  <a:cubicBezTo>
                    <a:pt x="1068" y="6"/>
                    <a:pt x="1066" y="5"/>
                    <a:pt x="1066" y="3"/>
                  </a:cubicBezTo>
                  <a:cubicBezTo>
                    <a:pt x="1066" y="2"/>
                    <a:pt x="1068" y="0"/>
                    <a:pt x="1069" y="0"/>
                  </a:cubicBezTo>
                  <a:lnTo>
                    <a:pt x="1069" y="0"/>
                  </a:lnTo>
                  <a:cubicBezTo>
                    <a:pt x="1071" y="0"/>
                    <a:pt x="1073" y="2"/>
                    <a:pt x="1073" y="3"/>
                  </a:cubicBezTo>
                  <a:cubicBezTo>
                    <a:pt x="1073" y="5"/>
                    <a:pt x="1071" y="6"/>
                    <a:pt x="1069" y="6"/>
                  </a:cubicBezTo>
                  <a:close/>
                  <a:moveTo>
                    <a:pt x="1057" y="6"/>
                  </a:moveTo>
                  <a:lnTo>
                    <a:pt x="1057" y="6"/>
                  </a:lnTo>
                  <a:cubicBezTo>
                    <a:pt x="1055" y="6"/>
                    <a:pt x="1054" y="5"/>
                    <a:pt x="1054" y="3"/>
                  </a:cubicBezTo>
                  <a:cubicBezTo>
                    <a:pt x="1054" y="2"/>
                    <a:pt x="1055" y="0"/>
                    <a:pt x="1057" y="0"/>
                  </a:cubicBezTo>
                  <a:lnTo>
                    <a:pt x="1057" y="0"/>
                  </a:lnTo>
                  <a:cubicBezTo>
                    <a:pt x="1059" y="0"/>
                    <a:pt x="1060" y="2"/>
                    <a:pt x="1060" y="3"/>
                  </a:cubicBezTo>
                  <a:cubicBezTo>
                    <a:pt x="1060" y="5"/>
                    <a:pt x="1059" y="6"/>
                    <a:pt x="1057" y="6"/>
                  </a:cubicBezTo>
                  <a:close/>
                  <a:moveTo>
                    <a:pt x="1044" y="6"/>
                  </a:moveTo>
                  <a:lnTo>
                    <a:pt x="1044" y="6"/>
                  </a:lnTo>
                  <a:cubicBezTo>
                    <a:pt x="1043" y="6"/>
                    <a:pt x="1041" y="5"/>
                    <a:pt x="1041" y="3"/>
                  </a:cubicBezTo>
                  <a:cubicBezTo>
                    <a:pt x="1041" y="2"/>
                    <a:pt x="1043" y="0"/>
                    <a:pt x="1044" y="0"/>
                  </a:cubicBezTo>
                  <a:lnTo>
                    <a:pt x="1044" y="0"/>
                  </a:lnTo>
                  <a:cubicBezTo>
                    <a:pt x="1046" y="0"/>
                    <a:pt x="1048" y="2"/>
                    <a:pt x="1048" y="3"/>
                  </a:cubicBezTo>
                  <a:cubicBezTo>
                    <a:pt x="1048" y="5"/>
                    <a:pt x="1046" y="6"/>
                    <a:pt x="1044" y="6"/>
                  </a:cubicBezTo>
                  <a:close/>
                  <a:moveTo>
                    <a:pt x="1032" y="7"/>
                  </a:moveTo>
                  <a:lnTo>
                    <a:pt x="1032" y="7"/>
                  </a:lnTo>
                  <a:cubicBezTo>
                    <a:pt x="1030" y="7"/>
                    <a:pt x="1029" y="5"/>
                    <a:pt x="1029" y="4"/>
                  </a:cubicBezTo>
                  <a:cubicBezTo>
                    <a:pt x="1029" y="2"/>
                    <a:pt x="1030" y="0"/>
                    <a:pt x="1032" y="0"/>
                  </a:cubicBezTo>
                  <a:lnTo>
                    <a:pt x="1032" y="0"/>
                  </a:lnTo>
                  <a:cubicBezTo>
                    <a:pt x="1034" y="0"/>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2"/>
                    <a:pt x="1005" y="1"/>
                    <a:pt x="1007" y="1"/>
                  </a:cubicBezTo>
                  <a:lnTo>
                    <a:pt x="1007" y="1"/>
                  </a:lnTo>
                  <a:cubicBezTo>
                    <a:pt x="1009" y="1"/>
                    <a:pt x="1010" y="2"/>
                    <a:pt x="1010" y="4"/>
                  </a:cubicBezTo>
                  <a:cubicBezTo>
                    <a:pt x="1010" y="6"/>
                    <a:pt x="1009" y="7"/>
                    <a:pt x="1007" y="7"/>
                  </a:cubicBezTo>
                  <a:close/>
                  <a:moveTo>
                    <a:pt x="994" y="8"/>
                  </a:moveTo>
                  <a:lnTo>
                    <a:pt x="994" y="8"/>
                  </a:lnTo>
                  <a:cubicBezTo>
                    <a:pt x="993" y="8"/>
                    <a:pt x="991" y="6"/>
                    <a:pt x="991" y="5"/>
                  </a:cubicBezTo>
                  <a:cubicBezTo>
                    <a:pt x="991" y="3"/>
                    <a:pt x="993" y="1"/>
                    <a:pt x="994" y="1"/>
                  </a:cubicBezTo>
                  <a:lnTo>
                    <a:pt x="994" y="1"/>
                  </a:lnTo>
                  <a:cubicBezTo>
                    <a:pt x="996" y="1"/>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7"/>
                    <a:pt x="966" y="6"/>
                  </a:cubicBezTo>
                  <a:cubicBezTo>
                    <a:pt x="966" y="4"/>
                    <a:pt x="968" y="3"/>
                    <a:pt x="969" y="3"/>
                  </a:cubicBezTo>
                  <a:lnTo>
                    <a:pt x="969" y="3"/>
                  </a:lnTo>
                  <a:cubicBezTo>
                    <a:pt x="971" y="3"/>
                    <a:pt x="973" y="4"/>
                    <a:pt x="973" y="6"/>
                  </a:cubicBezTo>
                  <a:cubicBezTo>
                    <a:pt x="973" y="7"/>
                    <a:pt x="971" y="9"/>
                    <a:pt x="969" y="9"/>
                  </a:cubicBezTo>
                  <a:close/>
                  <a:moveTo>
                    <a:pt x="957" y="9"/>
                  </a:moveTo>
                  <a:lnTo>
                    <a:pt x="957" y="9"/>
                  </a:lnTo>
                  <a:cubicBezTo>
                    <a:pt x="955" y="9"/>
                    <a:pt x="954" y="8"/>
                    <a:pt x="954" y="6"/>
                  </a:cubicBezTo>
                  <a:cubicBezTo>
                    <a:pt x="954" y="5"/>
                    <a:pt x="955" y="3"/>
                    <a:pt x="957" y="3"/>
                  </a:cubicBezTo>
                  <a:lnTo>
                    <a:pt x="957" y="3"/>
                  </a:lnTo>
                  <a:cubicBezTo>
                    <a:pt x="959" y="3"/>
                    <a:pt x="960" y="5"/>
                    <a:pt x="960" y="6"/>
                  </a:cubicBezTo>
                  <a:cubicBezTo>
                    <a:pt x="960" y="8"/>
                    <a:pt x="959" y="9"/>
                    <a:pt x="957" y="9"/>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9"/>
                    <a:pt x="929" y="8"/>
                  </a:cubicBezTo>
                  <a:cubicBezTo>
                    <a:pt x="929" y="6"/>
                    <a:pt x="930" y="5"/>
                    <a:pt x="932" y="5"/>
                  </a:cubicBezTo>
                  <a:lnTo>
                    <a:pt x="932" y="5"/>
                  </a:lnTo>
                  <a:cubicBezTo>
                    <a:pt x="934" y="5"/>
                    <a:pt x="935" y="6"/>
                    <a:pt x="935" y="8"/>
                  </a:cubicBezTo>
                  <a:cubicBezTo>
                    <a:pt x="935" y="9"/>
                    <a:pt x="934" y="11"/>
                    <a:pt x="932" y="11"/>
                  </a:cubicBezTo>
                  <a:close/>
                  <a:moveTo>
                    <a:pt x="919" y="12"/>
                  </a:moveTo>
                  <a:lnTo>
                    <a:pt x="919" y="12"/>
                  </a:lnTo>
                  <a:cubicBezTo>
                    <a:pt x="918" y="12"/>
                    <a:pt x="916" y="10"/>
                    <a:pt x="916" y="9"/>
                  </a:cubicBezTo>
                  <a:cubicBezTo>
                    <a:pt x="916" y="7"/>
                    <a:pt x="918" y="6"/>
                    <a:pt x="919" y="6"/>
                  </a:cubicBezTo>
                  <a:lnTo>
                    <a:pt x="919" y="6"/>
                  </a:lnTo>
                  <a:cubicBezTo>
                    <a:pt x="921" y="6"/>
                    <a:pt x="923" y="7"/>
                    <a:pt x="923" y="9"/>
                  </a:cubicBezTo>
                  <a:cubicBezTo>
                    <a:pt x="923" y="10"/>
                    <a:pt x="921" y="12"/>
                    <a:pt x="919" y="12"/>
                  </a:cubicBezTo>
                  <a:close/>
                  <a:moveTo>
                    <a:pt x="907" y="13"/>
                  </a:moveTo>
                  <a:lnTo>
                    <a:pt x="907" y="13"/>
                  </a:lnTo>
                  <a:cubicBezTo>
                    <a:pt x="905" y="13"/>
                    <a:pt x="904" y="11"/>
                    <a:pt x="904" y="10"/>
                  </a:cubicBezTo>
                  <a:cubicBezTo>
                    <a:pt x="904" y="8"/>
                    <a:pt x="905" y="7"/>
                    <a:pt x="907" y="7"/>
                  </a:cubicBezTo>
                  <a:lnTo>
                    <a:pt x="907" y="7"/>
                  </a:lnTo>
                  <a:cubicBezTo>
                    <a:pt x="909" y="7"/>
                    <a:pt x="910" y="8"/>
                    <a:pt x="910" y="10"/>
                  </a:cubicBezTo>
                  <a:cubicBezTo>
                    <a:pt x="910" y="11"/>
                    <a:pt x="909" y="13"/>
                    <a:pt x="907" y="13"/>
                  </a:cubicBezTo>
                  <a:close/>
                  <a:moveTo>
                    <a:pt x="895" y="14"/>
                  </a:moveTo>
                  <a:lnTo>
                    <a:pt x="895" y="14"/>
                  </a:lnTo>
                  <a:cubicBezTo>
                    <a:pt x="893" y="14"/>
                    <a:pt x="891" y="12"/>
                    <a:pt x="891" y="11"/>
                  </a:cubicBezTo>
                  <a:cubicBezTo>
                    <a:pt x="891" y="9"/>
                    <a:pt x="893" y="8"/>
                    <a:pt x="895" y="8"/>
                  </a:cubicBezTo>
                  <a:lnTo>
                    <a:pt x="895" y="8"/>
                  </a:lnTo>
                  <a:cubicBezTo>
                    <a:pt x="896" y="8"/>
                    <a:pt x="898" y="9"/>
                    <a:pt x="898" y="11"/>
                  </a:cubicBezTo>
                  <a:cubicBezTo>
                    <a:pt x="898" y="12"/>
                    <a:pt x="896" y="14"/>
                    <a:pt x="895" y="14"/>
                  </a:cubicBezTo>
                  <a:close/>
                  <a:moveTo>
                    <a:pt x="882" y="15"/>
                  </a:moveTo>
                  <a:lnTo>
                    <a:pt x="882" y="15"/>
                  </a:lnTo>
                  <a:cubicBezTo>
                    <a:pt x="880" y="15"/>
                    <a:pt x="879" y="13"/>
                    <a:pt x="879" y="12"/>
                  </a:cubicBezTo>
                  <a:cubicBezTo>
                    <a:pt x="879" y="10"/>
                    <a:pt x="880" y="9"/>
                    <a:pt x="882" y="9"/>
                  </a:cubicBezTo>
                  <a:lnTo>
                    <a:pt x="882" y="9"/>
                  </a:lnTo>
                  <a:cubicBezTo>
                    <a:pt x="884" y="9"/>
                    <a:pt x="885" y="10"/>
                    <a:pt x="885" y="12"/>
                  </a:cubicBezTo>
                  <a:cubicBezTo>
                    <a:pt x="885" y="13"/>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4"/>
                  </a:cubicBezTo>
                  <a:cubicBezTo>
                    <a:pt x="854" y="13"/>
                    <a:pt x="855" y="11"/>
                    <a:pt x="857" y="11"/>
                  </a:cubicBezTo>
                  <a:lnTo>
                    <a:pt x="857" y="11"/>
                  </a:lnTo>
                  <a:cubicBezTo>
                    <a:pt x="859" y="11"/>
                    <a:pt x="860" y="13"/>
                    <a:pt x="860" y="14"/>
                  </a:cubicBezTo>
                  <a:cubicBezTo>
                    <a:pt x="860" y="16"/>
                    <a:pt x="859" y="18"/>
                    <a:pt x="857" y="18"/>
                  </a:cubicBezTo>
                  <a:close/>
                  <a:moveTo>
                    <a:pt x="845" y="19"/>
                  </a:moveTo>
                  <a:lnTo>
                    <a:pt x="845" y="19"/>
                  </a:lnTo>
                  <a:cubicBezTo>
                    <a:pt x="843" y="19"/>
                    <a:pt x="842" y="17"/>
                    <a:pt x="842" y="16"/>
                  </a:cubicBezTo>
                  <a:cubicBezTo>
                    <a:pt x="842" y="14"/>
                    <a:pt x="843" y="13"/>
                    <a:pt x="845" y="13"/>
                  </a:cubicBezTo>
                  <a:lnTo>
                    <a:pt x="845" y="13"/>
                  </a:lnTo>
                  <a:cubicBezTo>
                    <a:pt x="847" y="13"/>
                    <a:pt x="848" y="14"/>
                    <a:pt x="848" y="16"/>
                  </a:cubicBezTo>
                  <a:cubicBezTo>
                    <a:pt x="848" y="17"/>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0"/>
                    <a:pt x="817" y="19"/>
                  </a:cubicBezTo>
                  <a:cubicBezTo>
                    <a:pt x="817" y="17"/>
                    <a:pt x="818" y="16"/>
                    <a:pt x="820" y="16"/>
                  </a:cubicBezTo>
                  <a:lnTo>
                    <a:pt x="820" y="16"/>
                  </a:lnTo>
                  <a:cubicBezTo>
                    <a:pt x="822" y="16"/>
                    <a:pt x="823" y="17"/>
                    <a:pt x="823" y="19"/>
                  </a:cubicBezTo>
                  <a:cubicBezTo>
                    <a:pt x="823" y="20"/>
                    <a:pt x="822" y="22"/>
                    <a:pt x="820" y="22"/>
                  </a:cubicBezTo>
                  <a:close/>
                  <a:moveTo>
                    <a:pt x="808" y="23"/>
                  </a:moveTo>
                  <a:lnTo>
                    <a:pt x="808" y="23"/>
                  </a:lnTo>
                  <a:cubicBezTo>
                    <a:pt x="806" y="23"/>
                    <a:pt x="804" y="22"/>
                    <a:pt x="804" y="20"/>
                  </a:cubicBezTo>
                  <a:cubicBezTo>
                    <a:pt x="804" y="19"/>
                    <a:pt x="806" y="17"/>
                    <a:pt x="808" y="17"/>
                  </a:cubicBezTo>
                  <a:lnTo>
                    <a:pt x="808" y="17"/>
                  </a:lnTo>
                  <a:cubicBezTo>
                    <a:pt x="809" y="17"/>
                    <a:pt x="811" y="19"/>
                    <a:pt x="811" y="20"/>
                  </a:cubicBezTo>
                  <a:cubicBezTo>
                    <a:pt x="811" y="22"/>
                    <a:pt x="809" y="23"/>
                    <a:pt x="808" y="23"/>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2"/>
                    <a:pt x="770" y="22"/>
                  </a:cubicBezTo>
                  <a:lnTo>
                    <a:pt x="770" y="22"/>
                  </a:lnTo>
                  <a:cubicBezTo>
                    <a:pt x="772" y="22"/>
                    <a:pt x="774" y="24"/>
                    <a:pt x="774" y="26"/>
                  </a:cubicBezTo>
                  <a:cubicBezTo>
                    <a:pt x="774" y="27"/>
                    <a:pt x="772" y="29"/>
                    <a:pt x="770" y="29"/>
                  </a:cubicBezTo>
                  <a:close/>
                  <a:moveTo>
                    <a:pt x="758" y="31"/>
                  </a:moveTo>
                  <a:lnTo>
                    <a:pt x="758" y="31"/>
                  </a:lnTo>
                  <a:cubicBezTo>
                    <a:pt x="756" y="31"/>
                    <a:pt x="755" y="29"/>
                    <a:pt x="755" y="28"/>
                  </a:cubicBezTo>
                  <a:cubicBezTo>
                    <a:pt x="755" y="26"/>
                    <a:pt x="756" y="24"/>
                    <a:pt x="758" y="24"/>
                  </a:cubicBezTo>
                  <a:lnTo>
                    <a:pt x="758" y="24"/>
                  </a:lnTo>
                  <a:cubicBezTo>
                    <a:pt x="760" y="24"/>
                    <a:pt x="761" y="26"/>
                    <a:pt x="761" y="28"/>
                  </a:cubicBezTo>
                  <a:cubicBezTo>
                    <a:pt x="761" y="29"/>
                    <a:pt x="760" y="31"/>
                    <a:pt x="758" y="31"/>
                  </a:cubicBezTo>
                  <a:close/>
                  <a:moveTo>
                    <a:pt x="746" y="33"/>
                  </a:moveTo>
                  <a:lnTo>
                    <a:pt x="746" y="33"/>
                  </a:lnTo>
                  <a:cubicBezTo>
                    <a:pt x="744" y="33"/>
                    <a:pt x="743" y="31"/>
                    <a:pt x="743" y="30"/>
                  </a:cubicBezTo>
                  <a:cubicBezTo>
                    <a:pt x="743" y="28"/>
                    <a:pt x="744" y="26"/>
                    <a:pt x="746" y="26"/>
                  </a:cubicBezTo>
                  <a:lnTo>
                    <a:pt x="746" y="26"/>
                  </a:lnTo>
                  <a:cubicBezTo>
                    <a:pt x="747" y="26"/>
                    <a:pt x="749" y="28"/>
                    <a:pt x="749" y="30"/>
                  </a:cubicBezTo>
                  <a:cubicBezTo>
                    <a:pt x="749" y="31"/>
                    <a:pt x="747" y="33"/>
                    <a:pt x="746" y="33"/>
                  </a:cubicBezTo>
                  <a:close/>
                  <a:moveTo>
                    <a:pt x="733" y="35"/>
                  </a:moveTo>
                  <a:lnTo>
                    <a:pt x="733" y="35"/>
                  </a:lnTo>
                  <a:cubicBezTo>
                    <a:pt x="732" y="35"/>
                    <a:pt x="730" y="33"/>
                    <a:pt x="730" y="32"/>
                  </a:cubicBezTo>
                  <a:cubicBezTo>
                    <a:pt x="730" y="30"/>
                    <a:pt x="732" y="28"/>
                    <a:pt x="733" y="28"/>
                  </a:cubicBezTo>
                  <a:lnTo>
                    <a:pt x="733" y="28"/>
                  </a:lnTo>
                  <a:cubicBezTo>
                    <a:pt x="735" y="28"/>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4"/>
                    <a:pt x="707" y="33"/>
                    <a:pt x="709" y="33"/>
                  </a:cubicBezTo>
                  <a:lnTo>
                    <a:pt x="709" y="33"/>
                  </a:lnTo>
                  <a:cubicBezTo>
                    <a:pt x="711" y="33"/>
                    <a:pt x="712" y="34"/>
                    <a:pt x="712" y="36"/>
                  </a:cubicBezTo>
                  <a:cubicBezTo>
                    <a:pt x="712" y="38"/>
                    <a:pt x="711" y="39"/>
                    <a:pt x="709" y="39"/>
                  </a:cubicBezTo>
                  <a:close/>
                  <a:moveTo>
                    <a:pt x="697" y="42"/>
                  </a:moveTo>
                  <a:lnTo>
                    <a:pt x="697" y="42"/>
                  </a:lnTo>
                  <a:cubicBezTo>
                    <a:pt x="695" y="42"/>
                    <a:pt x="693" y="40"/>
                    <a:pt x="693" y="38"/>
                  </a:cubicBezTo>
                  <a:cubicBezTo>
                    <a:pt x="693" y="37"/>
                    <a:pt x="695" y="35"/>
                    <a:pt x="697" y="35"/>
                  </a:cubicBezTo>
                  <a:lnTo>
                    <a:pt x="697" y="35"/>
                  </a:lnTo>
                  <a:cubicBezTo>
                    <a:pt x="698" y="35"/>
                    <a:pt x="700" y="37"/>
                    <a:pt x="700" y="38"/>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3"/>
                  </a:cubicBezTo>
                  <a:cubicBezTo>
                    <a:pt x="669" y="42"/>
                    <a:pt x="670" y="40"/>
                    <a:pt x="672" y="40"/>
                  </a:cubicBezTo>
                  <a:lnTo>
                    <a:pt x="672" y="40"/>
                  </a:lnTo>
                  <a:cubicBezTo>
                    <a:pt x="674" y="40"/>
                    <a:pt x="675" y="42"/>
                    <a:pt x="675" y="43"/>
                  </a:cubicBezTo>
                  <a:cubicBezTo>
                    <a:pt x="675" y="45"/>
                    <a:pt x="674" y="47"/>
                    <a:pt x="672" y="47"/>
                  </a:cubicBezTo>
                  <a:close/>
                  <a:moveTo>
                    <a:pt x="660" y="49"/>
                  </a:moveTo>
                  <a:lnTo>
                    <a:pt x="660" y="49"/>
                  </a:lnTo>
                  <a:cubicBezTo>
                    <a:pt x="658" y="49"/>
                    <a:pt x="657" y="48"/>
                    <a:pt x="657" y="46"/>
                  </a:cubicBezTo>
                  <a:cubicBezTo>
                    <a:pt x="657" y="44"/>
                    <a:pt x="658" y="43"/>
                    <a:pt x="660" y="43"/>
                  </a:cubicBezTo>
                  <a:lnTo>
                    <a:pt x="660" y="43"/>
                  </a:lnTo>
                  <a:cubicBezTo>
                    <a:pt x="662" y="43"/>
                    <a:pt x="663" y="44"/>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8"/>
                    <a:pt x="635" y="48"/>
                  </a:cubicBezTo>
                  <a:lnTo>
                    <a:pt x="635" y="48"/>
                  </a:lnTo>
                  <a:cubicBezTo>
                    <a:pt x="637" y="48"/>
                    <a:pt x="638" y="50"/>
                    <a:pt x="638" y="52"/>
                  </a:cubicBezTo>
                  <a:cubicBezTo>
                    <a:pt x="638" y="53"/>
                    <a:pt x="637" y="55"/>
                    <a:pt x="635" y="55"/>
                  </a:cubicBezTo>
                  <a:close/>
                  <a:moveTo>
                    <a:pt x="623" y="58"/>
                  </a:moveTo>
                  <a:lnTo>
                    <a:pt x="623" y="58"/>
                  </a:lnTo>
                  <a:cubicBezTo>
                    <a:pt x="621" y="58"/>
                    <a:pt x="620" y="56"/>
                    <a:pt x="620" y="55"/>
                  </a:cubicBezTo>
                  <a:cubicBezTo>
                    <a:pt x="620" y="53"/>
                    <a:pt x="621" y="51"/>
                    <a:pt x="623" y="51"/>
                  </a:cubicBezTo>
                  <a:lnTo>
                    <a:pt x="623" y="51"/>
                  </a:lnTo>
                  <a:cubicBezTo>
                    <a:pt x="625" y="51"/>
                    <a:pt x="626" y="53"/>
                    <a:pt x="626" y="55"/>
                  </a:cubicBezTo>
                  <a:cubicBezTo>
                    <a:pt x="626" y="56"/>
                    <a:pt x="625" y="58"/>
                    <a:pt x="623" y="58"/>
                  </a:cubicBezTo>
                  <a:close/>
                  <a:moveTo>
                    <a:pt x="611" y="61"/>
                  </a:moveTo>
                  <a:lnTo>
                    <a:pt x="611" y="61"/>
                  </a:lnTo>
                  <a:cubicBezTo>
                    <a:pt x="609" y="61"/>
                    <a:pt x="608" y="59"/>
                    <a:pt x="608" y="58"/>
                  </a:cubicBezTo>
                  <a:cubicBezTo>
                    <a:pt x="608" y="56"/>
                    <a:pt x="609" y="54"/>
                    <a:pt x="611" y="54"/>
                  </a:cubicBezTo>
                  <a:lnTo>
                    <a:pt x="611" y="54"/>
                  </a:lnTo>
                  <a:cubicBezTo>
                    <a:pt x="613" y="54"/>
                    <a:pt x="614" y="56"/>
                    <a:pt x="614" y="58"/>
                  </a:cubicBezTo>
                  <a:cubicBezTo>
                    <a:pt x="614" y="59"/>
                    <a:pt x="613" y="61"/>
                    <a:pt x="611" y="61"/>
                  </a:cubicBezTo>
                  <a:close/>
                  <a:moveTo>
                    <a:pt x="599" y="64"/>
                  </a:moveTo>
                  <a:lnTo>
                    <a:pt x="599" y="64"/>
                  </a:lnTo>
                  <a:cubicBezTo>
                    <a:pt x="597" y="64"/>
                    <a:pt x="596" y="62"/>
                    <a:pt x="596" y="61"/>
                  </a:cubicBezTo>
                  <a:cubicBezTo>
                    <a:pt x="596" y="59"/>
                    <a:pt x="597" y="57"/>
                    <a:pt x="599" y="57"/>
                  </a:cubicBezTo>
                  <a:lnTo>
                    <a:pt x="599" y="57"/>
                  </a:lnTo>
                  <a:cubicBezTo>
                    <a:pt x="601" y="57"/>
                    <a:pt x="602" y="59"/>
                    <a:pt x="602" y="61"/>
                  </a:cubicBezTo>
                  <a:cubicBezTo>
                    <a:pt x="602" y="62"/>
                    <a:pt x="601" y="64"/>
                    <a:pt x="599" y="64"/>
                  </a:cubicBezTo>
                  <a:close/>
                  <a:moveTo>
                    <a:pt x="587" y="67"/>
                  </a:moveTo>
                  <a:lnTo>
                    <a:pt x="587" y="67"/>
                  </a:lnTo>
                  <a:cubicBezTo>
                    <a:pt x="585" y="67"/>
                    <a:pt x="584" y="65"/>
                    <a:pt x="584" y="64"/>
                  </a:cubicBezTo>
                  <a:cubicBezTo>
                    <a:pt x="584" y="62"/>
                    <a:pt x="585" y="61"/>
                    <a:pt x="587" y="61"/>
                  </a:cubicBezTo>
                  <a:lnTo>
                    <a:pt x="587" y="61"/>
                  </a:lnTo>
                  <a:cubicBezTo>
                    <a:pt x="589" y="61"/>
                    <a:pt x="590" y="62"/>
                    <a:pt x="590" y="64"/>
                  </a:cubicBezTo>
                  <a:cubicBezTo>
                    <a:pt x="590" y="65"/>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0"/>
                  </a:cubicBezTo>
                  <a:cubicBezTo>
                    <a:pt x="560" y="69"/>
                    <a:pt x="561" y="67"/>
                    <a:pt x="563" y="67"/>
                  </a:cubicBezTo>
                  <a:lnTo>
                    <a:pt x="563" y="67"/>
                  </a:lnTo>
                  <a:cubicBezTo>
                    <a:pt x="564" y="67"/>
                    <a:pt x="566" y="69"/>
                    <a:pt x="566" y="70"/>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7"/>
                  </a:cubicBezTo>
                  <a:cubicBezTo>
                    <a:pt x="536" y="76"/>
                    <a:pt x="537" y="74"/>
                    <a:pt x="539" y="74"/>
                  </a:cubicBezTo>
                  <a:lnTo>
                    <a:pt x="539" y="74"/>
                  </a:lnTo>
                  <a:cubicBezTo>
                    <a:pt x="540" y="74"/>
                    <a:pt x="542" y="76"/>
                    <a:pt x="542" y="77"/>
                  </a:cubicBezTo>
                  <a:cubicBezTo>
                    <a:pt x="542" y="79"/>
                    <a:pt x="540" y="81"/>
                    <a:pt x="539" y="81"/>
                  </a:cubicBezTo>
                  <a:close/>
                  <a:moveTo>
                    <a:pt x="527" y="84"/>
                  </a:moveTo>
                  <a:lnTo>
                    <a:pt x="527" y="84"/>
                  </a:lnTo>
                  <a:cubicBezTo>
                    <a:pt x="525" y="84"/>
                    <a:pt x="524" y="83"/>
                    <a:pt x="524" y="81"/>
                  </a:cubicBezTo>
                  <a:cubicBezTo>
                    <a:pt x="524" y="79"/>
                    <a:pt x="525" y="78"/>
                    <a:pt x="527" y="78"/>
                  </a:cubicBezTo>
                  <a:lnTo>
                    <a:pt x="527" y="78"/>
                  </a:lnTo>
                  <a:cubicBezTo>
                    <a:pt x="529" y="78"/>
                    <a:pt x="530" y="79"/>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0"/>
                    <a:pt x="500" y="89"/>
                  </a:cubicBezTo>
                  <a:cubicBezTo>
                    <a:pt x="500" y="87"/>
                    <a:pt x="501" y="86"/>
                    <a:pt x="503" y="86"/>
                  </a:cubicBezTo>
                  <a:lnTo>
                    <a:pt x="503" y="86"/>
                  </a:lnTo>
                  <a:cubicBezTo>
                    <a:pt x="505" y="86"/>
                    <a:pt x="506" y="87"/>
                    <a:pt x="506" y="89"/>
                  </a:cubicBezTo>
                  <a:cubicBezTo>
                    <a:pt x="506" y="90"/>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3"/>
                    <a:pt x="482" y="94"/>
                    <a:pt x="482" y="96"/>
                  </a:cubicBezTo>
                  <a:cubicBezTo>
                    <a:pt x="483" y="98"/>
                    <a:pt x="482" y="99"/>
                    <a:pt x="480" y="100"/>
                  </a:cubicBezTo>
                  <a:close/>
                  <a:moveTo>
                    <a:pt x="468" y="104"/>
                  </a:moveTo>
                  <a:lnTo>
                    <a:pt x="468" y="104"/>
                  </a:lnTo>
                  <a:cubicBezTo>
                    <a:pt x="467" y="104"/>
                    <a:pt x="465" y="103"/>
                    <a:pt x="464" y="102"/>
                  </a:cubicBezTo>
                  <a:cubicBezTo>
                    <a:pt x="464" y="100"/>
                    <a:pt x="465" y="98"/>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19"/>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1"/>
                  </a:moveTo>
                  <a:lnTo>
                    <a:pt x="399" y="131"/>
                  </a:lnTo>
                  <a:cubicBezTo>
                    <a:pt x="397" y="132"/>
                    <a:pt x="395" y="131"/>
                    <a:pt x="395" y="129"/>
                  </a:cubicBezTo>
                  <a:cubicBezTo>
                    <a:pt x="394" y="128"/>
                    <a:pt x="395" y="126"/>
                    <a:pt x="397" y="125"/>
                  </a:cubicBezTo>
                  <a:lnTo>
                    <a:pt x="397" y="125"/>
                  </a:lnTo>
                  <a:cubicBezTo>
                    <a:pt x="398" y="125"/>
                    <a:pt x="400" y="126"/>
                    <a:pt x="401" y="127"/>
                  </a:cubicBezTo>
                  <a:cubicBezTo>
                    <a:pt x="401" y="129"/>
                    <a:pt x="400" y="131"/>
                    <a:pt x="399" y="131"/>
                  </a:cubicBezTo>
                  <a:close/>
                  <a:moveTo>
                    <a:pt x="387" y="136"/>
                  </a:moveTo>
                  <a:lnTo>
                    <a:pt x="387" y="136"/>
                  </a:lnTo>
                  <a:cubicBezTo>
                    <a:pt x="386" y="137"/>
                    <a:pt x="384" y="136"/>
                    <a:pt x="383" y="134"/>
                  </a:cubicBezTo>
                  <a:cubicBezTo>
                    <a:pt x="383" y="133"/>
                    <a:pt x="384" y="131"/>
                    <a:pt x="385" y="130"/>
                  </a:cubicBezTo>
                  <a:lnTo>
                    <a:pt x="385" y="130"/>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5"/>
                  </a:cubicBezTo>
                  <a:lnTo>
                    <a:pt x="374" y="135"/>
                  </a:lnTo>
                  <a:cubicBezTo>
                    <a:pt x="375" y="135"/>
                    <a:pt x="377" y="136"/>
                    <a:pt x="378" y="137"/>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2"/>
                    <a:pt x="350" y="152"/>
                    <a:pt x="349" y="150"/>
                  </a:cubicBezTo>
                  <a:cubicBezTo>
                    <a:pt x="349" y="148"/>
                    <a:pt x="349" y="147"/>
                    <a:pt x="351" y="146"/>
                  </a:cubicBezTo>
                  <a:lnTo>
                    <a:pt x="351" y="146"/>
                  </a:lnTo>
                  <a:cubicBezTo>
                    <a:pt x="353" y="145"/>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3"/>
                    <a:pt x="327" y="163"/>
                    <a:pt x="327" y="161"/>
                  </a:cubicBezTo>
                  <a:cubicBezTo>
                    <a:pt x="326" y="159"/>
                    <a:pt x="327" y="158"/>
                    <a:pt x="329" y="157"/>
                  </a:cubicBezTo>
                  <a:lnTo>
                    <a:pt x="329" y="157"/>
                  </a:lnTo>
                  <a:cubicBezTo>
                    <a:pt x="330" y="156"/>
                    <a:pt x="332" y="157"/>
                    <a:pt x="333" y="159"/>
                  </a:cubicBezTo>
                  <a:cubicBezTo>
                    <a:pt x="333" y="161"/>
                    <a:pt x="332" y="162"/>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4"/>
                  </a:moveTo>
                  <a:lnTo>
                    <a:pt x="308" y="174"/>
                  </a:lnTo>
                  <a:cubicBezTo>
                    <a:pt x="307" y="175"/>
                    <a:pt x="305" y="174"/>
                    <a:pt x="304" y="172"/>
                  </a:cubicBezTo>
                  <a:cubicBezTo>
                    <a:pt x="304" y="171"/>
                    <a:pt x="305" y="169"/>
                    <a:pt x="306" y="168"/>
                  </a:cubicBezTo>
                  <a:lnTo>
                    <a:pt x="306" y="168"/>
                  </a:lnTo>
                  <a:cubicBezTo>
                    <a:pt x="308" y="168"/>
                    <a:pt x="310" y="169"/>
                    <a:pt x="310" y="170"/>
                  </a:cubicBezTo>
                  <a:cubicBezTo>
                    <a:pt x="311" y="172"/>
                    <a:pt x="310" y="174"/>
                    <a:pt x="308" y="174"/>
                  </a:cubicBezTo>
                  <a:close/>
                  <a:moveTo>
                    <a:pt x="297" y="180"/>
                  </a:moveTo>
                  <a:lnTo>
                    <a:pt x="297" y="180"/>
                  </a:lnTo>
                  <a:cubicBezTo>
                    <a:pt x="296" y="181"/>
                    <a:pt x="294" y="180"/>
                    <a:pt x="293" y="178"/>
                  </a:cubicBezTo>
                  <a:cubicBezTo>
                    <a:pt x="293" y="177"/>
                    <a:pt x="294" y="175"/>
                    <a:pt x="295" y="174"/>
                  </a:cubicBezTo>
                  <a:lnTo>
                    <a:pt x="295" y="174"/>
                  </a:lnTo>
                  <a:cubicBezTo>
                    <a:pt x="297" y="174"/>
                    <a:pt x="299" y="175"/>
                    <a:pt x="299" y="176"/>
                  </a:cubicBezTo>
                  <a:cubicBezTo>
                    <a:pt x="300" y="178"/>
                    <a:pt x="299" y="180"/>
                    <a:pt x="297" y="180"/>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0"/>
                    <a:pt x="277" y="192"/>
                    <a:pt x="276" y="193"/>
                  </a:cubicBezTo>
                  <a:close/>
                  <a:moveTo>
                    <a:pt x="265" y="199"/>
                  </a:moveTo>
                  <a:lnTo>
                    <a:pt x="265" y="199"/>
                  </a:lnTo>
                  <a:cubicBezTo>
                    <a:pt x="263" y="200"/>
                    <a:pt x="261" y="199"/>
                    <a:pt x="261" y="197"/>
                  </a:cubicBezTo>
                  <a:cubicBezTo>
                    <a:pt x="260" y="195"/>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3"/>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4"/>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3"/>
                    <a:pt x="155" y="275"/>
                  </a:cubicBezTo>
                  <a:cubicBezTo>
                    <a:pt x="156" y="276"/>
                    <a:pt x="156" y="278"/>
                    <a:pt x="154" y="279"/>
                  </a:cubicBezTo>
                  <a:close/>
                  <a:moveTo>
                    <a:pt x="145" y="288"/>
                  </a:moveTo>
                  <a:lnTo>
                    <a:pt x="145" y="288"/>
                  </a:lnTo>
                  <a:cubicBezTo>
                    <a:pt x="144" y="289"/>
                    <a:pt x="142" y="288"/>
                    <a:pt x="141" y="287"/>
                  </a:cubicBezTo>
                  <a:cubicBezTo>
                    <a:pt x="140" y="285"/>
                    <a:pt x="140" y="283"/>
                    <a:pt x="142" y="282"/>
                  </a:cubicBezTo>
                  <a:lnTo>
                    <a:pt x="142" y="282"/>
                  </a:lnTo>
                  <a:cubicBezTo>
                    <a:pt x="143" y="281"/>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2"/>
                    <a:pt x="122" y="300"/>
                    <a:pt x="123" y="300"/>
                  </a:cubicBezTo>
                  <a:lnTo>
                    <a:pt x="123" y="300"/>
                  </a:lnTo>
                  <a:cubicBezTo>
                    <a:pt x="125" y="299"/>
                    <a:pt x="127" y="299"/>
                    <a:pt x="128" y="300"/>
                  </a:cubicBezTo>
                  <a:cubicBezTo>
                    <a:pt x="129" y="302"/>
                    <a:pt x="128" y="304"/>
                    <a:pt x="127" y="305"/>
                  </a:cubicBezTo>
                  <a:close/>
                  <a:moveTo>
                    <a:pt x="118" y="314"/>
                  </a:moveTo>
                  <a:lnTo>
                    <a:pt x="118" y="314"/>
                  </a:lnTo>
                  <a:cubicBezTo>
                    <a:pt x="117" y="315"/>
                    <a:pt x="115" y="314"/>
                    <a:pt x="114" y="313"/>
                  </a:cubicBezTo>
                  <a:cubicBezTo>
                    <a:pt x="113" y="311"/>
                    <a:pt x="113" y="310"/>
                    <a:pt x="115" y="309"/>
                  </a:cubicBezTo>
                  <a:lnTo>
                    <a:pt x="115" y="309"/>
                  </a:lnTo>
                  <a:cubicBezTo>
                    <a:pt x="116" y="308"/>
                    <a:pt x="118" y="308"/>
                    <a:pt x="119" y="309"/>
                  </a:cubicBezTo>
                  <a:cubicBezTo>
                    <a:pt x="120" y="311"/>
                    <a:pt x="120" y="313"/>
                    <a:pt x="118" y="314"/>
                  </a:cubicBezTo>
                  <a:close/>
                  <a:moveTo>
                    <a:pt x="110" y="323"/>
                  </a:moveTo>
                  <a:lnTo>
                    <a:pt x="109" y="323"/>
                  </a:lnTo>
                  <a:cubicBezTo>
                    <a:pt x="108" y="324"/>
                    <a:pt x="106" y="323"/>
                    <a:pt x="105" y="322"/>
                  </a:cubicBezTo>
                  <a:cubicBezTo>
                    <a:pt x="104" y="321"/>
                    <a:pt x="105" y="319"/>
                    <a:pt x="106" y="318"/>
                  </a:cubicBezTo>
                  <a:lnTo>
                    <a:pt x="106" y="318"/>
                  </a:lnTo>
                  <a:cubicBezTo>
                    <a:pt x="107" y="317"/>
                    <a:pt x="109" y="317"/>
                    <a:pt x="110" y="318"/>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39"/>
                    <a:pt x="88" y="337"/>
                    <a:pt x="90" y="336"/>
                  </a:cubicBezTo>
                  <a:lnTo>
                    <a:pt x="90" y="336"/>
                  </a:lnTo>
                  <a:cubicBezTo>
                    <a:pt x="91" y="336"/>
                    <a:pt x="93" y="336"/>
                    <a:pt x="94" y="337"/>
                  </a:cubicBezTo>
                  <a:cubicBezTo>
                    <a:pt x="95" y="339"/>
                    <a:pt x="95" y="341"/>
                    <a:pt x="93" y="342"/>
                  </a:cubicBezTo>
                  <a:close/>
                  <a:moveTo>
                    <a:pt x="85" y="351"/>
                  </a:moveTo>
                  <a:lnTo>
                    <a:pt x="85" y="351"/>
                  </a:lnTo>
                  <a:cubicBezTo>
                    <a:pt x="84" y="352"/>
                    <a:pt x="82" y="352"/>
                    <a:pt x="81" y="350"/>
                  </a:cubicBezTo>
                  <a:cubicBezTo>
                    <a:pt x="80" y="349"/>
                    <a:pt x="80" y="347"/>
                    <a:pt x="82" y="346"/>
                  </a:cubicBezTo>
                  <a:lnTo>
                    <a:pt x="82" y="346"/>
                  </a:lnTo>
                  <a:cubicBezTo>
                    <a:pt x="83" y="345"/>
                    <a:pt x="85" y="345"/>
                    <a:pt x="86" y="347"/>
                  </a:cubicBezTo>
                  <a:cubicBezTo>
                    <a:pt x="87" y="348"/>
                    <a:pt x="86" y="350"/>
                    <a:pt x="85" y="351"/>
                  </a:cubicBezTo>
                  <a:close/>
                  <a:moveTo>
                    <a:pt x="78" y="361"/>
                  </a:moveTo>
                  <a:lnTo>
                    <a:pt x="78" y="361"/>
                  </a:lnTo>
                  <a:cubicBezTo>
                    <a:pt x="77" y="362"/>
                    <a:pt x="75" y="362"/>
                    <a:pt x="74" y="361"/>
                  </a:cubicBezTo>
                  <a:cubicBezTo>
                    <a:pt x="72" y="360"/>
                    <a:pt x="72" y="358"/>
                    <a:pt x="74" y="356"/>
                  </a:cubicBezTo>
                  <a:lnTo>
                    <a:pt x="74" y="356"/>
                  </a:lnTo>
                  <a:cubicBezTo>
                    <a:pt x="75" y="355"/>
                    <a:pt x="77" y="355"/>
                    <a:pt x="78" y="356"/>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7"/>
                  </a:cubicBezTo>
                  <a:lnTo>
                    <a:pt x="52" y="387"/>
                  </a:lnTo>
                  <a:cubicBezTo>
                    <a:pt x="54" y="386"/>
                    <a:pt x="56" y="386"/>
                    <a:pt x="57" y="387"/>
                  </a:cubicBezTo>
                  <a:cubicBezTo>
                    <a:pt x="58" y="389"/>
                    <a:pt x="58" y="391"/>
                    <a:pt x="57" y="392"/>
                  </a:cubicBezTo>
                  <a:close/>
                  <a:moveTo>
                    <a:pt x="50" y="402"/>
                  </a:moveTo>
                  <a:lnTo>
                    <a:pt x="50" y="402"/>
                  </a:lnTo>
                  <a:cubicBezTo>
                    <a:pt x="49" y="404"/>
                    <a:pt x="47" y="404"/>
                    <a:pt x="46" y="402"/>
                  </a:cubicBezTo>
                  <a:cubicBezTo>
                    <a:pt x="45" y="401"/>
                    <a:pt x="45" y="399"/>
                    <a:pt x="46" y="398"/>
                  </a:cubicBezTo>
                  <a:lnTo>
                    <a:pt x="46" y="398"/>
                  </a:lnTo>
                  <a:cubicBezTo>
                    <a:pt x="47" y="397"/>
                    <a:pt x="49" y="397"/>
                    <a:pt x="50" y="398"/>
                  </a:cubicBezTo>
                  <a:cubicBezTo>
                    <a:pt x="51" y="399"/>
                    <a:pt x="51" y="401"/>
                    <a:pt x="50" y="402"/>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1"/>
                    <a:pt x="34" y="420"/>
                  </a:cubicBezTo>
                  <a:lnTo>
                    <a:pt x="34" y="420"/>
                  </a:lnTo>
                  <a:cubicBezTo>
                    <a:pt x="35" y="419"/>
                    <a:pt x="37" y="419"/>
                    <a:pt x="39" y="420"/>
                  </a:cubicBezTo>
                  <a:cubicBezTo>
                    <a:pt x="40" y="421"/>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7"/>
                  </a:moveTo>
                  <a:lnTo>
                    <a:pt x="29" y="447"/>
                  </a:lnTo>
                  <a:cubicBezTo>
                    <a:pt x="27" y="449"/>
                    <a:pt x="25" y="449"/>
                    <a:pt x="24" y="447"/>
                  </a:cubicBezTo>
                  <a:cubicBezTo>
                    <a:pt x="23" y="446"/>
                    <a:pt x="23" y="444"/>
                    <a:pt x="24" y="443"/>
                  </a:cubicBezTo>
                  <a:lnTo>
                    <a:pt x="24" y="443"/>
                  </a:lnTo>
                  <a:cubicBezTo>
                    <a:pt x="25" y="442"/>
                    <a:pt x="27" y="442"/>
                    <a:pt x="29" y="443"/>
                  </a:cubicBezTo>
                  <a:cubicBezTo>
                    <a:pt x="30" y="444"/>
                    <a:pt x="30" y="446"/>
                    <a:pt x="29" y="447"/>
                  </a:cubicBezTo>
                  <a:close/>
                  <a:moveTo>
                    <a:pt x="25" y="458"/>
                  </a:moveTo>
                  <a:lnTo>
                    <a:pt x="25" y="458"/>
                  </a:lnTo>
                  <a:cubicBezTo>
                    <a:pt x="24" y="460"/>
                    <a:pt x="22" y="460"/>
                    <a:pt x="21" y="460"/>
                  </a:cubicBezTo>
                  <a:cubicBezTo>
                    <a:pt x="19" y="459"/>
                    <a:pt x="18" y="458"/>
                    <a:pt x="19" y="456"/>
                  </a:cubicBezTo>
                  <a:lnTo>
                    <a:pt x="19" y="456"/>
                  </a:lnTo>
                  <a:cubicBezTo>
                    <a:pt x="19" y="454"/>
                    <a:pt x="21" y="453"/>
                    <a:pt x="23" y="454"/>
                  </a:cubicBezTo>
                  <a:cubicBezTo>
                    <a:pt x="24" y="454"/>
                    <a:pt x="25" y="456"/>
                    <a:pt x="25" y="458"/>
                  </a:cubicBezTo>
                  <a:close/>
                  <a:moveTo>
                    <a:pt x="21" y="470"/>
                  </a:moveTo>
                  <a:lnTo>
                    <a:pt x="21" y="470"/>
                  </a:lnTo>
                  <a:cubicBezTo>
                    <a:pt x="20" y="471"/>
                    <a:pt x="19" y="472"/>
                    <a:pt x="17" y="472"/>
                  </a:cubicBezTo>
                  <a:cubicBezTo>
                    <a:pt x="15" y="471"/>
                    <a:pt x="14" y="469"/>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6"/>
                    <a:pt x="10" y="496"/>
                  </a:cubicBezTo>
                  <a:cubicBezTo>
                    <a:pt x="9" y="495"/>
                    <a:pt x="8" y="494"/>
                    <a:pt x="8" y="492"/>
                  </a:cubicBezTo>
                  <a:lnTo>
                    <a:pt x="8" y="492"/>
                  </a:lnTo>
                  <a:cubicBezTo>
                    <a:pt x="9" y="490"/>
                    <a:pt x="11" y="489"/>
                    <a:pt x="12" y="490"/>
                  </a:cubicBezTo>
                  <a:cubicBezTo>
                    <a:pt x="14" y="490"/>
                    <a:pt x="15" y="492"/>
                    <a:pt x="14" y="494"/>
                  </a:cubicBezTo>
                  <a:close/>
                  <a:moveTo>
                    <a:pt x="11" y="506"/>
                  </a:moveTo>
                  <a:lnTo>
                    <a:pt x="11" y="506"/>
                  </a:lnTo>
                  <a:cubicBezTo>
                    <a:pt x="11" y="508"/>
                    <a:pt x="9" y="509"/>
                    <a:pt x="8" y="508"/>
                  </a:cubicBezTo>
                  <a:cubicBezTo>
                    <a:pt x="6" y="507"/>
                    <a:pt x="5" y="506"/>
                    <a:pt x="6" y="504"/>
                  </a:cubicBezTo>
                  <a:lnTo>
                    <a:pt x="6" y="504"/>
                  </a:lnTo>
                  <a:cubicBezTo>
                    <a:pt x="6" y="502"/>
                    <a:pt x="8" y="502"/>
                    <a:pt x="9" y="502"/>
                  </a:cubicBezTo>
                  <a:cubicBezTo>
                    <a:pt x="11" y="503"/>
                    <a:pt x="12" y="504"/>
                    <a:pt x="11" y="506"/>
                  </a:cubicBezTo>
                  <a:close/>
                  <a:moveTo>
                    <a:pt x="10" y="518"/>
                  </a:moveTo>
                  <a:lnTo>
                    <a:pt x="10" y="518"/>
                  </a:lnTo>
                  <a:cubicBezTo>
                    <a:pt x="9" y="520"/>
                    <a:pt x="7" y="521"/>
                    <a:pt x="6" y="520"/>
                  </a:cubicBezTo>
                  <a:cubicBezTo>
                    <a:pt x="4" y="520"/>
                    <a:pt x="3" y="518"/>
                    <a:pt x="4" y="516"/>
                  </a:cubicBezTo>
                  <a:lnTo>
                    <a:pt x="4" y="516"/>
                  </a:lnTo>
                  <a:cubicBezTo>
                    <a:pt x="4" y="515"/>
                    <a:pt x="6" y="514"/>
                    <a:pt x="8" y="514"/>
                  </a:cubicBezTo>
                  <a:cubicBezTo>
                    <a:pt x="9" y="515"/>
                    <a:pt x="10" y="517"/>
                    <a:pt x="10" y="518"/>
                  </a:cubicBezTo>
                  <a:close/>
                  <a:moveTo>
                    <a:pt x="8" y="531"/>
                  </a:moveTo>
                  <a:lnTo>
                    <a:pt x="8" y="531"/>
                  </a:lnTo>
                  <a:cubicBezTo>
                    <a:pt x="7" y="532"/>
                    <a:pt x="6" y="533"/>
                    <a:pt x="4" y="533"/>
                  </a:cubicBezTo>
                  <a:cubicBezTo>
                    <a:pt x="2" y="532"/>
                    <a:pt x="2" y="530"/>
                    <a:pt x="2" y="529"/>
                  </a:cubicBezTo>
                  <a:lnTo>
                    <a:pt x="2" y="529"/>
                  </a:lnTo>
                  <a:cubicBezTo>
                    <a:pt x="3" y="527"/>
                    <a:pt x="4" y="526"/>
                    <a:pt x="6" y="527"/>
                  </a:cubicBezTo>
                  <a:cubicBezTo>
                    <a:pt x="8" y="527"/>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7"/>
                    <a:pt x="4" y="558"/>
                    <a:pt x="3" y="558"/>
                  </a:cubicBezTo>
                  <a:cubicBezTo>
                    <a:pt x="1" y="557"/>
                    <a:pt x="0" y="555"/>
                    <a:pt x="1" y="554"/>
                  </a:cubicBezTo>
                  <a:lnTo>
                    <a:pt x="1" y="554"/>
                  </a:lnTo>
                  <a:cubicBezTo>
                    <a:pt x="1" y="552"/>
                    <a:pt x="3" y="551"/>
                    <a:pt x="5" y="552"/>
                  </a:cubicBezTo>
                  <a:cubicBezTo>
                    <a:pt x="6" y="552"/>
                    <a:pt x="7" y="554"/>
                    <a:pt x="7" y="556"/>
                  </a:cubicBezTo>
                  <a:close/>
                  <a:moveTo>
                    <a:pt x="7" y="567"/>
                  </a:moveTo>
                  <a:lnTo>
                    <a:pt x="7" y="567"/>
                  </a:lnTo>
                  <a:cubicBezTo>
                    <a:pt x="7" y="569"/>
                    <a:pt x="5" y="570"/>
                    <a:pt x="4" y="570"/>
                  </a:cubicBezTo>
                  <a:cubicBezTo>
                    <a:pt x="2" y="570"/>
                    <a:pt x="1" y="569"/>
                    <a:pt x="1" y="567"/>
                  </a:cubicBezTo>
                  <a:lnTo>
                    <a:pt x="1" y="567"/>
                  </a:lnTo>
                  <a:cubicBezTo>
                    <a:pt x="1" y="566"/>
                    <a:pt x="2" y="564"/>
                    <a:pt x="4" y="564"/>
                  </a:cubicBezTo>
                  <a:cubicBezTo>
                    <a:pt x="5" y="564"/>
                    <a:pt x="7" y="566"/>
                    <a:pt x="7" y="567"/>
                  </a:cubicBezTo>
                  <a:close/>
                  <a:moveTo>
                    <a:pt x="8" y="580"/>
                  </a:moveTo>
                  <a:lnTo>
                    <a:pt x="8" y="580"/>
                  </a:lnTo>
                  <a:cubicBezTo>
                    <a:pt x="8" y="581"/>
                    <a:pt x="6" y="583"/>
                    <a:pt x="4" y="583"/>
                  </a:cubicBezTo>
                  <a:cubicBezTo>
                    <a:pt x="3" y="583"/>
                    <a:pt x="1" y="581"/>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1"/>
                    <a:pt x="7" y="601"/>
                  </a:cubicBezTo>
                  <a:cubicBezTo>
                    <a:pt x="9" y="601"/>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39"/>
                    <a:pt x="14" y="638"/>
                    <a:pt x="15" y="638"/>
                  </a:cubicBezTo>
                  <a:cubicBezTo>
                    <a:pt x="17" y="638"/>
                    <a:pt x="18" y="639"/>
                    <a:pt x="18" y="641"/>
                  </a:cubicBezTo>
                  <a:close/>
                  <a:moveTo>
                    <a:pt x="22" y="652"/>
                  </a:moveTo>
                  <a:lnTo>
                    <a:pt x="22" y="652"/>
                  </a:lnTo>
                  <a:cubicBezTo>
                    <a:pt x="23" y="654"/>
                    <a:pt x="22" y="656"/>
                    <a:pt x="20" y="656"/>
                  </a:cubicBezTo>
                  <a:cubicBezTo>
                    <a:pt x="19" y="657"/>
                    <a:pt x="17" y="656"/>
                    <a:pt x="16" y="654"/>
                  </a:cubicBezTo>
                  <a:lnTo>
                    <a:pt x="16" y="654"/>
                  </a:lnTo>
                  <a:cubicBezTo>
                    <a:pt x="16" y="652"/>
                    <a:pt x="17" y="651"/>
                    <a:pt x="18" y="650"/>
                  </a:cubicBezTo>
                  <a:cubicBezTo>
                    <a:pt x="20" y="650"/>
                    <a:pt x="22" y="650"/>
                    <a:pt x="22" y="652"/>
                  </a:cubicBezTo>
                  <a:close/>
                  <a:moveTo>
                    <a:pt x="26" y="664"/>
                  </a:moveTo>
                  <a:lnTo>
                    <a:pt x="26" y="664"/>
                  </a:lnTo>
                  <a:cubicBezTo>
                    <a:pt x="27" y="666"/>
                    <a:pt x="26" y="667"/>
                    <a:pt x="24" y="668"/>
                  </a:cubicBezTo>
                  <a:cubicBezTo>
                    <a:pt x="23" y="668"/>
                    <a:pt x="21" y="668"/>
                    <a:pt x="20" y="666"/>
                  </a:cubicBezTo>
                  <a:lnTo>
                    <a:pt x="20" y="666"/>
                  </a:lnTo>
                  <a:cubicBezTo>
                    <a:pt x="20" y="664"/>
                    <a:pt x="21" y="662"/>
                    <a:pt x="22" y="662"/>
                  </a:cubicBezTo>
                  <a:cubicBezTo>
                    <a:pt x="24" y="661"/>
                    <a:pt x="26" y="662"/>
                    <a:pt x="26" y="664"/>
                  </a:cubicBezTo>
                  <a:close/>
                  <a:moveTo>
                    <a:pt x="31" y="675"/>
                  </a:moveTo>
                  <a:lnTo>
                    <a:pt x="31" y="675"/>
                  </a:lnTo>
                  <a:cubicBezTo>
                    <a:pt x="31" y="677"/>
                    <a:pt x="31" y="679"/>
                    <a:pt x="29" y="679"/>
                  </a:cubicBezTo>
                  <a:cubicBezTo>
                    <a:pt x="28" y="680"/>
                    <a:pt x="26" y="679"/>
                    <a:pt x="25" y="678"/>
                  </a:cubicBezTo>
                  <a:lnTo>
                    <a:pt x="25" y="678"/>
                  </a:lnTo>
                  <a:cubicBezTo>
                    <a:pt x="24" y="676"/>
                    <a:pt x="25" y="674"/>
                    <a:pt x="27" y="674"/>
                  </a:cubicBezTo>
                  <a:cubicBezTo>
                    <a:pt x="28" y="673"/>
                    <a:pt x="30" y="674"/>
                    <a:pt x="31" y="675"/>
                  </a:cubicBezTo>
                  <a:close/>
                  <a:moveTo>
                    <a:pt x="36" y="686"/>
                  </a:moveTo>
                  <a:lnTo>
                    <a:pt x="36" y="686"/>
                  </a:lnTo>
                  <a:cubicBezTo>
                    <a:pt x="37" y="688"/>
                    <a:pt x="36" y="690"/>
                    <a:pt x="35" y="691"/>
                  </a:cubicBezTo>
                  <a:cubicBezTo>
                    <a:pt x="33" y="691"/>
                    <a:pt x="31" y="691"/>
                    <a:pt x="30" y="689"/>
                  </a:cubicBezTo>
                  <a:lnTo>
                    <a:pt x="30" y="689"/>
                  </a:lnTo>
                  <a:cubicBezTo>
                    <a:pt x="30" y="688"/>
                    <a:pt x="30" y="686"/>
                    <a:pt x="32" y="685"/>
                  </a:cubicBezTo>
                  <a:cubicBezTo>
                    <a:pt x="33" y="684"/>
                    <a:pt x="35" y="685"/>
                    <a:pt x="36" y="686"/>
                  </a:cubicBezTo>
                  <a:close/>
                  <a:moveTo>
                    <a:pt x="41" y="698"/>
                  </a:moveTo>
                  <a:lnTo>
                    <a:pt x="41" y="698"/>
                  </a:lnTo>
                  <a:cubicBezTo>
                    <a:pt x="42" y="699"/>
                    <a:pt x="41" y="701"/>
                    <a:pt x="40" y="702"/>
                  </a:cubicBezTo>
                  <a:cubicBezTo>
                    <a:pt x="38" y="703"/>
                    <a:pt x="36" y="702"/>
                    <a:pt x="36" y="701"/>
                  </a:cubicBezTo>
                  <a:lnTo>
                    <a:pt x="36" y="701"/>
                  </a:lnTo>
                  <a:cubicBezTo>
                    <a:pt x="35" y="699"/>
                    <a:pt x="35" y="697"/>
                    <a:pt x="37" y="696"/>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2"/>
                  </a:cubicBezTo>
                  <a:lnTo>
                    <a:pt x="48" y="722"/>
                  </a:lnTo>
                  <a:cubicBezTo>
                    <a:pt x="47" y="721"/>
                    <a:pt x="48" y="719"/>
                    <a:pt x="49" y="718"/>
                  </a:cubicBezTo>
                  <a:cubicBezTo>
                    <a:pt x="51" y="717"/>
                    <a:pt x="53" y="718"/>
                    <a:pt x="53" y="720"/>
                  </a:cubicBezTo>
                  <a:close/>
                  <a:moveTo>
                    <a:pt x="60" y="730"/>
                  </a:moveTo>
                  <a:lnTo>
                    <a:pt x="60" y="730"/>
                  </a:lnTo>
                  <a:cubicBezTo>
                    <a:pt x="61" y="732"/>
                    <a:pt x="60" y="734"/>
                    <a:pt x="59" y="734"/>
                  </a:cubicBezTo>
                  <a:cubicBezTo>
                    <a:pt x="57" y="735"/>
                    <a:pt x="55" y="735"/>
                    <a:pt x="54" y="733"/>
                  </a:cubicBezTo>
                  <a:lnTo>
                    <a:pt x="54" y="733"/>
                  </a:lnTo>
                  <a:cubicBezTo>
                    <a:pt x="54" y="731"/>
                    <a:pt x="54" y="730"/>
                    <a:pt x="56" y="729"/>
                  </a:cubicBezTo>
                  <a:cubicBezTo>
                    <a:pt x="57" y="728"/>
                    <a:pt x="59" y="729"/>
                    <a:pt x="60" y="730"/>
                  </a:cubicBezTo>
                  <a:close/>
                  <a:moveTo>
                    <a:pt x="67" y="741"/>
                  </a:moveTo>
                  <a:lnTo>
                    <a:pt x="67" y="741"/>
                  </a:lnTo>
                  <a:cubicBezTo>
                    <a:pt x="68" y="742"/>
                    <a:pt x="67" y="744"/>
                    <a:pt x="66" y="745"/>
                  </a:cubicBezTo>
                  <a:cubicBezTo>
                    <a:pt x="64" y="746"/>
                    <a:pt x="62" y="745"/>
                    <a:pt x="61" y="743"/>
                  </a:cubicBezTo>
                  <a:lnTo>
                    <a:pt x="61" y="743"/>
                  </a:lnTo>
                  <a:cubicBezTo>
                    <a:pt x="61" y="742"/>
                    <a:pt x="61" y="740"/>
                    <a:pt x="63" y="739"/>
                  </a:cubicBezTo>
                  <a:cubicBezTo>
                    <a:pt x="64" y="738"/>
                    <a:pt x="66" y="739"/>
                    <a:pt x="67" y="741"/>
                  </a:cubicBezTo>
                  <a:close/>
                  <a:moveTo>
                    <a:pt x="74" y="751"/>
                  </a:moveTo>
                  <a:lnTo>
                    <a:pt x="74" y="751"/>
                  </a:lnTo>
                  <a:cubicBezTo>
                    <a:pt x="75" y="752"/>
                    <a:pt x="74" y="754"/>
                    <a:pt x="73" y="755"/>
                  </a:cubicBezTo>
                  <a:cubicBezTo>
                    <a:pt x="71" y="756"/>
                    <a:pt x="69" y="755"/>
                    <a:pt x="69" y="754"/>
                  </a:cubicBezTo>
                  <a:lnTo>
                    <a:pt x="69" y="754"/>
                  </a:lnTo>
                  <a:cubicBezTo>
                    <a:pt x="68" y="752"/>
                    <a:pt x="68" y="750"/>
                    <a:pt x="70" y="749"/>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3"/>
                  </a:cubicBezTo>
                  <a:lnTo>
                    <a:pt x="84" y="773"/>
                  </a:lnTo>
                  <a:cubicBezTo>
                    <a:pt x="83" y="772"/>
                    <a:pt x="84" y="770"/>
                    <a:pt x="85" y="769"/>
                  </a:cubicBezTo>
                  <a:cubicBezTo>
                    <a:pt x="87" y="768"/>
                    <a:pt x="89" y="769"/>
                    <a:pt x="89" y="771"/>
                  </a:cubicBezTo>
                  <a:close/>
                  <a:moveTo>
                    <a:pt x="97" y="779"/>
                  </a:moveTo>
                  <a:lnTo>
                    <a:pt x="97" y="779"/>
                  </a:lnTo>
                  <a:cubicBezTo>
                    <a:pt x="98" y="781"/>
                    <a:pt x="98" y="782"/>
                    <a:pt x="97" y="784"/>
                  </a:cubicBezTo>
                  <a:cubicBezTo>
                    <a:pt x="96" y="785"/>
                    <a:pt x="94" y="785"/>
                    <a:pt x="93" y="784"/>
                  </a:cubicBezTo>
                  <a:lnTo>
                    <a:pt x="93" y="784"/>
                  </a:lnTo>
                  <a:cubicBezTo>
                    <a:pt x="91" y="782"/>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7"/>
                    <a:pt x="104" y="787"/>
                    <a:pt x="105" y="789"/>
                  </a:cubicBezTo>
                  <a:close/>
                  <a:moveTo>
                    <a:pt x="114" y="798"/>
                  </a:moveTo>
                  <a:lnTo>
                    <a:pt x="114" y="798"/>
                  </a:lnTo>
                  <a:cubicBezTo>
                    <a:pt x="115" y="799"/>
                    <a:pt x="115" y="801"/>
                    <a:pt x="114" y="802"/>
                  </a:cubicBezTo>
                  <a:cubicBezTo>
                    <a:pt x="113" y="803"/>
                    <a:pt x="111" y="803"/>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5"/>
                    <a:pt x="122" y="805"/>
                    <a:pt x="123" y="807"/>
                  </a:cubicBezTo>
                  <a:close/>
                  <a:moveTo>
                    <a:pt x="132" y="815"/>
                  </a:moveTo>
                  <a:lnTo>
                    <a:pt x="132" y="815"/>
                  </a:lnTo>
                  <a:cubicBezTo>
                    <a:pt x="133" y="817"/>
                    <a:pt x="133" y="819"/>
                    <a:pt x="132" y="820"/>
                  </a:cubicBezTo>
                  <a:cubicBezTo>
                    <a:pt x="130" y="821"/>
                    <a:pt x="128" y="821"/>
                    <a:pt x="127" y="820"/>
                  </a:cubicBezTo>
                  <a:lnTo>
                    <a:pt x="127" y="820"/>
                  </a:lnTo>
                  <a:cubicBezTo>
                    <a:pt x="126" y="819"/>
                    <a:pt x="126" y="817"/>
                    <a:pt x="127" y="815"/>
                  </a:cubicBezTo>
                  <a:cubicBezTo>
                    <a:pt x="128" y="814"/>
                    <a:pt x="130" y="814"/>
                    <a:pt x="132" y="815"/>
                  </a:cubicBezTo>
                  <a:close/>
                  <a:moveTo>
                    <a:pt x="141" y="824"/>
                  </a:moveTo>
                  <a:lnTo>
                    <a:pt x="141" y="824"/>
                  </a:lnTo>
                  <a:cubicBezTo>
                    <a:pt x="142" y="825"/>
                    <a:pt x="142" y="827"/>
                    <a:pt x="141" y="828"/>
                  </a:cubicBezTo>
                  <a:cubicBezTo>
                    <a:pt x="140" y="830"/>
                    <a:pt x="138" y="830"/>
                    <a:pt x="136" y="828"/>
                  </a:cubicBezTo>
                  <a:lnTo>
                    <a:pt x="136" y="828"/>
                  </a:lnTo>
                  <a:cubicBezTo>
                    <a:pt x="135" y="827"/>
                    <a:pt x="135" y="825"/>
                    <a:pt x="136" y="824"/>
                  </a:cubicBezTo>
                  <a:cubicBezTo>
                    <a:pt x="138" y="823"/>
                    <a:pt x="140" y="823"/>
                    <a:pt x="141" y="824"/>
                  </a:cubicBezTo>
                  <a:close/>
                  <a:moveTo>
                    <a:pt x="150" y="832"/>
                  </a:moveTo>
                  <a:lnTo>
                    <a:pt x="150" y="832"/>
                  </a:lnTo>
                  <a:cubicBezTo>
                    <a:pt x="151" y="833"/>
                    <a:pt x="151" y="835"/>
                    <a:pt x="150" y="837"/>
                  </a:cubicBezTo>
                  <a:cubicBezTo>
                    <a:pt x="149" y="838"/>
                    <a:pt x="147" y="838"/>
                    <a:pt x="146" y="837"/>
                  </a:cubicBezTo>
                  <a:lnTo>
                    <a:pt x="146" y="837"/>
                  </a:lnTo>
                  <a:cubicBezTo>
                    <a:pt x="144" y="835"/>
                    <a:pt x="144" y="833"/>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0"/>
                    <a:pt x="170" y="852"/>
                  </a:cubicBezTo>
                  <a:cubicBezTo>
                    <a:pt x="169" y="854"/>
                    <a:pt x="167" y="854"/>
                    <a:pt x="166" y="853"/>
                  </a:cubicBezTo>
                  <a:lnTo>
                    <a:pt x="166" y="853"/>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0"/>
                    <a:pt x="173" y="859"/>
                    <a:pt x="174" y="857"/>
                  </a:cubicBezTo>
                  <a:cubicBezTo>
                    <a:pt x="175" y="855"/>
                    <a:pt x="177" y="855"/>
                    <a:pt x="178" y="856"/>
                  </a:cubicBezTo>
                  <a:close/>
                  <a:moveTo>
                    <a:pt x="188" y="863"/>
                  </a:moveTo>
                  <a:lnTo>
                    <a:pt x="188" y="863"/>
                  </a:lnTo>
                  <a:cubicBezTo>
                    <a:pt x="190" y="864"/>
                    <a:pt x="190" y="866"/>
                    <a:pt x="189" y="867"/>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3"/>
                    <a:pt x="194" y="872"/>
                  </a:cubicBezTo>
                  <a:cubicBezTo>
                    <a:pt x="195" y="870"/>
                    <a:pt x="197" y="870"/>
                    <a:pt x="198" y="871"/>
                  </a:cubicBezTo>
                  <a:close/>
                  <a:moveTo>
                    <a:pt x="208" y="878"/>
                  </a:moveTo>
                  <a:lnTo>
                    <a:pt x="208" y="878"/>
                  </a:lnTo>
                  <a:cubicBezTo>
                    <a:pt x="210" y="879"/>
                    <a:pt x="211" y="880"/>
                    <a:pt x="210" y="882"/>
                  </a:cubicBezTo>
                  <a:cubicBezTo>
                    <a:pt x="209" y="884"/>
                    <a:pt x="207" y="884"/>
                    <a:pt x="206" y="883"/>
                  </a:cubicBezTo>
                  <a:lnTo>
                    <a:pt x="206" y="883"/>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6"/>
                  </a:cubicBezTo>
                  <a:cubicBezTo>
                    <a:pt x="215" y="885"/>
                    <a:pt x="217" y="884"/>
                    <a:pt x="219" y="885"/>
                  </a:cubicBezTo>
                  <a:close/>
                  <a:moveTo>
                    <a:pt x="229" y="892"/>
                  </a:moveTo>
                  <a:lnTo>
                    <a:pt x="229" y="892"/>
                  </a:lnTo>
                  <a:cubicBezTo>
                    <a:pt x="231" y="893"/>
                    <a:pt x="231" y="894"/>
                    <a:pt x="231" y="896"/>
                  </a:cubicBezTo>
                  <a:cubicBezTo>
                    <a:pt x="230" y="898"/>
                    <a:pt x="228" y="898"/>
                    <a:pt x="226" y="897"/>
                  </a:cubicBezTo>
                  <a:lnTo>
                    <a:pt x="226" y="897"/>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3"/>
                    <a:pt x="235" y="902"/>
                    <a:pt x="235" y="900"/>
                  </a:cubicBezTo>
                  <a:cubicBezTo>
                    <a:pt x="236" y="898"/>
                    <a:pt x="238" y="898"/>
                    <a:pt x="240" y="899"/>
                  </a:cubicBezTo>
                  <a:close/>
                  <a:moveTo>
                    <a:pt x="250" y="905"/>
                  </a:moveTo>
                  <a:lnTo>
                    <a:pt x="250" y="905"/>
                  </a:lnTo>
                  <a:cubicBezTo>
                    <a:pt x="252" y="906"/>
                    <a:pt x="252" y="908"/>
                    <a:pt x="252" y="909"/>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6"/>
                    <a:pt x="256" y="915"/>
                    <a:pt x="257" y="913"/>
                  </a:cubicBezTo>
                  <a:cubicBezTo>
                    <a:pt x="258" y="911"/>
                    <a:pt x="259" y="911"/>
                    <a:pt x="261" y="912"/>
                  </a:cubicBezTo>
                  <a:close/>
                  <a:moveTo>
                    <a:pt x="272" y="918"/>
                  </a:moveTo>
                  <a:lnTo>
                    <a:pt x="272" y="918"/>
                  </a:lnTo>
                  <a:cubicBezTo>
                    <a:pt x="273" y="919"/>
                    <a:pt x="274" y="921"/>
                    <a:pt x="273" y="922"/>
                  </a:cubicBezTo>
                  <a:cubicBezTo>
                    <a:pt x="272" y="924"/>
                    <a:pt x="271" y="924"/>
                    <a:pt x="269" y="923"/>
                  </a:cubicBezTo>
                  <a:lnTo>
                    <a:pt x="269" y="923"/>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3"/>
                    <a:pt x="283" y="924"/>
                  </a:cubicBezTo>
                  <a:close/>
                  <a:moveTo>
                    <a:pt x="294" y="930"/>
                  </a:moveTo>
                  <a:lnTo>
                    <a:pt x="294" y="930"/>
                  </a:lnTo>
                  <a:cubicBezTo>
                    <a:pt x="295" y="931"/>
                    <a:pt x="296" y="933"/>
                    <a:pt x="295" y="934"/>
                  </a:cubicBezTo>
                  <a:cubicBezTo>
                    <a:pt x="294" y="936"/>
                    <a:pt x="292" y="936"/>
                    <a:pt x="291" y="936"/>
                  </a:cubicBezTo>
                  <a:lnTo>
                    <a:pt x="291" y="936"/>
                  </a:lnTo>
                  <a:cubicBezTo>
                    <a:pt x="289" y="935"/>
                    <a:pt x="289" y="933"/>
                    <a:pt x="289" y="931"/>
                  </a:cubicBezTo>
                  <a:cubicBezTo>
                    <a:pt x="290" y="930"/>
                    <a:pt x="292" y="929"/>
                    <a:pt x="294" y="930"/>
                  </a:cubicBezTo>
                  <a:close/>
                  <a:moveTo>
                    <a:pt x="305" y="936"/>
                  </a:moveTo>
                  <a:lnTo>
                    <a:pt x="305" y="936"/>
                  </a:lnTo>
                  <a:cubicBezTo>
                    <a:pt x="306" y="937"/>
                    <a:pt x="307" y="939"/>
                    <a:pt x="306" y="940"/>
                  </a:cubicBezTo>
                  <a:cubicBezTo>
                    <a:pt x="305" y="942"/>
                    <a:pt x="303" y="942"/>
                    <a:pt x="302" y="941"/>
                  </a:cubicBezTo>
                  <a:lnTo>
                    <a:pt x="302" y="941"/>
                  </a:lnTo>
                  <a:cubicBezTo>
                    <a:pt x="300" y="941"/>
                    <a:pt x="300" y="939"/>
                    <a:pt x="301" y="937"/>
                  </a:cubicBezTo>
                  <a:cubicBezTo>
                    <a:pt x="301" y="936"/>
                    <a:pt x="303" y="935"/>
                    <a:pt x="305" y="936"/>
                  </a:cubicBezTo>
                  <a:close/>
                  <a:moveTo>
                    <a:pt x="316" y="942"/>
                  </a:moveTo>
                  <a:lnTo>
                    <a:pt x="316" y="942"/>
                  </a:lnTo>
                  <a:cubicBezTo>
                    <a:pt x="317" y="943"/>
                    <a:pt x="318" y="944"/>
                    <a:pt x="317" y="946"/>
                  </a:cubicBezTo>
                  <a:cubicBezTo>
                    <a:pt x="316" y="947"/>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6"/>
                    <a:pt x="327" y="947"/>
                  </a:cubicBezTo>
                  <a:close/>
                  <a:moveTo>
                    <a:pt x="338" y="953"/>
                  </a:moveTo>
                  <a:lnTo>
                    <a:pt x="338" y="953"/>
                  </a:lnTo>
                  <a:cubicBezTo>
                    <a:pt x="340" y="953"/>
                    <a:pt x="340" y="955"/>
                    <a:pt x="340" y="957"/>
                  </a:cubicBezTo>
                  <a:cubicBezTo>
                    <a:pt x="339" y="958"/>
                    <a:pt x="337" y="959"/>
                    <a:pt x="336" y="958"/>
                  </a:cubicBezTo>
                  <a:lnTo>
                    <a:pt x="336" y="958"/>
                  </a:lnTo>
                  <a:cubicBezTo>
                    <a:pt x="334" y="957"/>
                    <a:pt x="333" y="956"/>
                    <a:pt x="334" y="954"/>
                  </a:cubicBezTo>
                  <a:cubicBezTo>
                    <a:pt x="335" y="952"/>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59"/>
                  </a:cubicBezTo>
                  <a:cubicBezTo>
                    <a:pt x="346" y="958"/>
                    <a:pt x="348" y="957"/>
                    <a:pt x="350" y="958"/>
                  </a:cubicBezTo>
                  <a:close/>
                  <a:moveTo>
                    <a:pt x="361" y="963"/>
                  </a:moveTo>
                  <a:lnTo>
                    <a:pt x="361" y="963"/>
                  </a:lnTo>
                  <a:cubicBezTo>
                    <a:pt x="363" y="964"/>
                    <a:pt x="363" y="966"/>
                    <a:pt x="362" y="967"/>
                  </a:cubicBezTo>
                  <a:cubicBezTo>
                    <a:pt x="362" y="969"/>
                    <a:pt x="360" y="969"/>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4"/>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79"/>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7"/>
                    <a:pt x="402" y="986"/>
                    <a:pt x="403" y="984"/>
                  </a:cubicBezTo>
                  <a:cubicBezTo>
                    <a:pt x="404" y="982"/>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6"/>
                    <a:pt x="419" y="987"/>
                  </a:cubicBezTo>
                  <a:close/>
                  <a:moveTo>
                    <a:pt x="430" y="992"/>
                  </a:moveTo>
                  <a:lnTo>
                    <a:pt x="430" y="992"/>
                  </a:lnTo>
                  <a:cubicBezTo>
                    <a:pt x="432" y="993"/>
                    <a:pt x="433" y="994"/>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1"/>
                    <a:pt x="441" y="1002"/>
                    <a:pt x="440" y="1002"/>
                  </a:cubicBezTo>
                  <a:lnTo>
                    <a:pt x="440" y="1002"/>
                  </a:lnTo>
                  <a:cubicBezTo>
                    <a:pt x="438" y="1001"/>
                    <a:pt x="437" y="999"/>
                    <a:pt x="438" y="998"/>
                  </a:cubicBezTo>
                  <a:cubicBezTo>
                    <a:pt x="438" y="996"/>
                    <a:pt x="440" y="995"/>
                    <a:pt x="442" y="996"/>
                  </a:cubicBezTo>
                  <a:close/>
                  <a:moveTo>
                    <a:pt x="453" y="1000"/>
                  </a:moveTo>
                  <a:lnTo>
                    <a:pt x="453" y="1000"/>
                  </a:lnTo>
                  <a:cubicBezTo>
                    <a:pt x="455" y="1001"/>
                    <a:pt x="456" y="1002"/>
                    <a:pt x="455" y="1004"/>
                  </a:cubicBezTo>
                  <a:cubicBezTo>
                    <a:pt x="455" y="1006"/>
                    <a:pt x="453" y="1006"/>
                    <a:pt x="452" y="1006"/>
                  </a:cubicBezTo>
                  <a:lnTo>
                    <a:pt x="452" y="1006"/>
                  </a:lnTo>
                  <a:cubicBezTo>
                    <a:pt x="450" y="1005"/>
                    <a:pt x="449" y="1004"/>
                    <a:pt x="450" y="1002"/>
                  </a:cubicBezTo>
                  <a:cubicBezTo>
                    <a:pt x="450" y="1000"/>
                    <a:pt x="452" y="999"/>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09"/>
                    <a:pt x="479" y="1011"/>
                  </a:cubicBezTo>
                  <a:cubicBezTo>
                    <a:pt x="479" y="1013"/>
                    <a:pt x="478" y="1014"/>
                    <a:pt x="476" y="1014"/>
                  </a:cubicBezTo>
                  <a:lnTo>
                    <a:pt x="476" y="1014"/>
                  </a:lnTo>
                  <a:cubicBezTo>
                    <a:pt x="474" y="1014"/>
                    <a:pt x="473" y="1013"/>
                    <a:pt x="473" y="1011"/>
                  </a:cubicBezTo>
                  <a:cubicBezTo>
                    <a:pt x="473" y="1009"/>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19"/>
                  </a:moveTo>
                  <a:lnTo>
                    <a:pt x="512" y="1019"/>
                  </a:lnTo>
                  <a:cubicBezTo>
                    <a:pt x="514" y="1019"/>
                    <a:pt x="515" y="1021"/>
                    <a:pt x="515" y="1023"/>
                  </a:cubicBezTo>
                  <a:cubicBezTo>
                    <a:pt x="515" y="1024"/>
                    <a:pt x="514" y="1026"/>
                    <a:pt x="512" y="1026"/>
                  </a:cubicBezTo>
                  <a:lnTo>
                    <a:pt x="512" y="1026"/>
                  </a:lnTo>
                  <a:cubicBezTo>
                    <a:pt x="510" y="1026"/>
                    <a:pt x="509" y="1024"/>
                    <a:pt x="509" y="1023"/>
                  </a:cubicBezTo>
                  <a:cubicBezTo>
                    <a:pt x="509" y="1021"/>
                    <a:pt x="510" y="1019"/>
                    <a:pt x="512" y="1019"/>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6"/>
                  </a:moveTo>
                  <a:lnTo>
                    <a:pt x="536" y="1026"/>
                  </a:lnTo>
                  <a:cubicBezTo>
                    <a:pt x="538" y="1026"/>
                    <a:pt x="539" y="1028"/>
                    <a:pt x="539" y="1030"/>
                  </a:cubicBezTo>
                  <a:cubicBezTo>
                    <a:pt x="539" y="1031"/>
                    <a:pt x="538" y="1033"/>
                    <a:pt x="536" y="1033"/>
                  </a:cubicBezTo>
                  <a:lnTo>
                    <a:pt x="536" y="1033"/>
                  </a:lnTo>
                  <a:cubicBezTo>
                    <a:pt x="534" y="1033"/>
                    <a:pt x="533" y="1031"/>
                    <a:pt x="533" y="1030"/>
                  </a:cubicBezTo>
                  <a:cubicBezTo>
                    <a:pt x="533" y="1028"/>
                    <a:pt x="534" y="1026"/>
                    <a:pt x="536" y="1026"/>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39"/>
                    <a:pt x="560" y="1039"/>
                  </a:cubicBezTo>
                  <a:lnTo>
                    <a:pt x="560" y="1039"/>
                  </a:lnTo>
                  <a:cubicBezTo>
                    <a:pt x="558" y="1039"/>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2"/>
                    <a:pt x="572" y="1042"/>
                  </a:cubicBezTo>
                  <a:lnTo>
                    <a:pt x="572" y="1042"/>
                  </a:lnTo>
                  <a:cubicBezTo>
                    <a:pt x="570" y="1042"/>
                    <a:pt x="569" y="1041"/>
                    <a:pt x="569" y="1039"/>
                  </a:cubicBezTo>
                  <a:cubicBezTo>
                    <a:pt x="569" y="1038"/>
                    <a:pt x="570" y="1036"/>
                    <a:pt x="572" y="1036"/>
                  </a:cubicBezTo>
                  <a:close/>
                  <a:moveTo>
                    <a:pt x="584" y="1039"/>
                  </a:moveTo>
                  <a:lnTo>
                    <a:pt x="584" y="1039"/>
                  </a:lnTo>
                  <a:cubicBezTo>
                    <a:pt x="586" y="1039"/>
                    <a:pt x="587" y="1041"/>
                    <a:pt x="587" y="1042"/>
                  </a:cubicBezTo>
                  <a:cubicBezTo>
                    <a:pt x="587" y="1044"/>
                    <a:pt x="586" y="1046"/>
                    <a:pt x="584" y="1046"/>
                  </a:cubicBezTo>
                  <a:lnTo>
                    <a:pt x="584" y="1046"/>
                  </a:lnTo>
                  <a:cubicBezTo>
                    <a:pt x="583" y="1046"/>
                    <a:pt x="581" y="1044"/>
                    <a:pt x="581" y="1042"/>
                  </a:cubicBezTo>
                  <a:cubicBezTo>
                    <a:pt x="581" y="1041"/>
                    <a:pt x="583" y="1039"/>
                    <a:pt x="584" y="1039"/>
                  </a:cubicBezTo>
                  <a:close/>
                  <a:moveTo>
                    <a:pt x="596" y="1042"/>
                  </a:moveTo>
                  <a:lnTo>
                    <a:pt x="596" y="1042"/>
                  </a:lnTo>
                  <a:cubicBezTo>
                    <a:pt x="598" y="1042"/>
                    <a:pt x="599" y="1044"/>
                    <a:pt x="599" y="1045"/>
                  </a:cubicBezTo>
                  <a:cubicBezTo>
                    <a:pt x="599" y="1047"/>
                    <a:pt x="598" y="1049"/>
                    <a:pt x="596" y="1049"/>
                  </a:cubicBezTo>
                  <a:lnTo>
                    <a:pt x="596" y="1049"/>
                  </a:lnTo>
                  <a:cubicBezTo>
                    <a:pt x="595" y="1049"/>
                    <a:pt x="593" y="1047"/>
                    <a:pt x="593" y="1045"/>
                  </a:cubicBezTo>
                  <a:cubicBezTo>
                    <a:pt x="593" y="1044"/>
                    <a:pt x="595" y="1042"/>
                    <a:pt x="596" y="1042"/>
                  </a:cubicBezTo>
                  <a:close/>
                  <a:moveTo>
                    <a:pt x="609" y="1045"/>
                  </a:moveTo>
                  <a:lnTo>
                    <a:pt x="609" y="1045"/>
                  </a:lnTo>
                  <a:cubicBezTo>
                    <a:pt x="610" y="1045"/>
                    <a:pt x="612" y="1047"/>
                    <a:pt x="612" y="1048"/>
                  </a:cubicBezTo>
                  <a:cubicBezTo>
                    <a:pt x="612" y="1050"/>
                    <a:pt x="610" y="1051"/>
                    <a:pt x="609" y="1051"/>
                  </a:cubicBezTo>
                  <a:lnTo>
                    <a:pt x="609" y="1051"/>
                  </a:lnTo>
                  <a:cubicBezTo>
                    <a:pt x="607" y="1051"/>
                    <a:pt x="605" y="1050"/>
                    <a:pt x="605" y="1048"/>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3"/>
                  </a:moveTo>
                  <a:lnTo>
                    <a:pt x="645" y="1053"/>
                  </a:lnTo>
                  <a:cubicBezTo>
                    <a:pt x="647" y="1053"/>
                    <a:pt x="648" y="1055"/>
                    <a:pt x="648" y="1057"/>
                  </a:cubicBezTo>
                  <a:cubicBezTo>
                    <a:pt x="648" y="1058"/>
                    <a:pt x="647" y="1060"/>
                    <a:pt x="645" y="1060"/>
                  </a:cubicBezTo>
                  <a:lnTo>
                    <a:pt x="645" y="1060"/>
                  </a:lnTo>
                  <a:cubicBezTo>
                    <a:pt x="643" y="1060"/>
                    <a:pt x="642" y="1058"/>
                    <a:pt x="642" y="1057"/>
                  </a:cubicBezTo>
                  <a:cubicBezTo>
                    <a:pt x="642" y="1055"/>
                    <a:pt x="643" y="1053"/>
                    <a:pt x="645" y="1053"/>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4"/>
                    <a:pt x="670" y="1064"/>
                  </a:cubicBezTo>
                  <a:lnTo>
                    <a:pt x="670" y="1064"/>
                  </a:lnTo>
                  <a:cubicBezTo>
                    <a:pt x="668" y="1064"/>
                    <a:pt x="667" y="1063"/>
                    <a:pt x="667" y="1061"/>
                  </a:cubicBezTo>
                  <a:cubicBezTo>
                    <a:pt x="667" y="1060"/>
                    <a:pt x="668" y="1058"/>
                    <a:pt x="670" y="1058"/>
                  </a:cubicBezTo>
                  <a:close/>
                  <a:moveTo>
                    <a:pt x="682" y="1061"/>
                  </a:moveTo>
                  <a:lnTo>
                    <a:pt x="682" y="1061"/>
                  </a:lnTo>
                  <a:cubicBezTo>
                    <a:pt x="684" y="1061"/>
                    <a:pt x="685" y="1062"/>
                    <a:pt x="685" y="1064"/>
                  </a:cubicBezTo>
                  <a:cubicBezTo>
                    <a:pt x="685" y="1065"/>
                    <a:pt x="684" y="1067"/>
                    <a:pt x="682" y="1067"/>
                  </a:cubicBezTo>
                  <a:lnTo>
                    <a:pt x="682" y="1067"/>
                  </a:lnTo>
                  <a:cubicBezTo>
                    <a:pt x="680" y="1067"/>
                    <a:pt x="679" y="1065"/>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6"/>
                    <a:pt x="710" y="1068"/>
                  </a:cubicBezTo>
                  <a:cubicBezTo>
                    <a:pt x="710" y="1070"/>
                    <a:pt x="708" y="1071"/>
                    <a:pt x="707" y="1071"/>
                  </a:cubicBezTo>
                  <a:lnTo>
                    <a:pt x="707" y="1071"/>
                  </a:lnTo>
                  <a:cubicBezTo>
                    <a:pt x="705" y="1071"/>
                    <a:pt x="703" y="1070"/>
                    <a:pt x="703" y="1068"/>
                  </a:cubicBezTo>
                  <a:cubicBezTo>
                    <a:pt x="703" y="1066"/>
                    <a:pt x="705" y="1065"/>
                    <a:pt x="707" y="1065"/>
                  </a:cubicBezTo>
                  <a:close/>
                  <a:moveTo>
                    <a:pt x="719" y="1067"/>
                  </a:moveTo>
                  <a:lnTo>
                    <a:pt x="719" y="1067"/>
                  </a:lnTo>
                  <a:cubicBezTo>
                    <a:pt x="721" y="1067"/>
                    <a:pt x="722" y="1068"/>
                    <a:pt x="722" y="1070"/>
                  </a:cubicBezTo>
                  <a:cubicBezTo>
                    <a:pt x="722" y="1072"/>
                    <a:pt x="721" y="1073"/>
                    <a:pt x="719" y="1073"/>
                  </a:cubicBezTo>
                  <a:lnTo>
                    <a:pt x="719" y="1073"/>
                  </a:lnTo>
                  <a:cubicBezTo>
                    <a:pt x="717" y="1073"/>
                    <a:pt x="716" y="1072"/>
                    <a:pt x="716" y="1070"/>
                  </a:cubicBezTo>
                  <a:cubicBezTo>
                    <a:pt x="716" y="1068"/>
                    <a:pt x="717" y="1067"/>
                    <a:pt x="719" y="1067"/>
                  </a:cubicBezTo>
                  <a:close/>
                  <a:moveTo>
                    <a:pt x="731" y="1069"/>
                  </a:moveTo>
                  <a:lnTo>
                    <a:pt x="731" y="1069"/>
                  </a:lnTo>
                  <a:cubicBezTo>
                    <a:pt x="733" y="1069"/>
                    <a:pt x="734" y="1070"/>
                    <a:pt x="734" y="1072"/>
                  </a:cubicBezTo>
                  <a:cubicBezTo>
                    <a:pt x="734" y="1074"/>
                    <a:pt x="733" y="1075"/>
                    <a:pt x="731" y="1075"/>
                  </a:cubicBezTo>
                  <a:lnTo>
                    <a:pt x="731" y="1075"/>
                  </a:lnTo>
                  <a:cubicBezTo>
                    <a:pt x="730" y="1075"/>
                    <a:pt x="728" y="1074"/>
                    <a:pt x="728" y="1072"/>
                  </a:cubicBezTo>
                  <a:cubicBezTo>
                    <a:pt x="728" y="1070"/>
                    <a:pt x="730" y="1069"/>
                    <a:pt x="731" y="1069"/>
                  </a:cubicBezTo>
                  <a:close/>
                  <a:moveTo>
                    <a:pt x="744" y="1071"/>
                  </a:moveTo>
                  <a:lnTo>
                    <a:pt x="744" y="1071"/>
                  </a:lnTo>
                  <a:cubicBezTo>
                    <a:pt x="745" y="1071"/>
                    <a:pt x="747" y="1072"/>
                    <a:pt x="747" y="1074"/>
                  </a:cubicBezTo>
                  <a:cubicBezTo>
                    <a:pt x="747" y="1076"/>
                    <a:pt x="745" y="1077"/>
                    <a:pt x="744" y="1077"/>
                  </a:cubicBezTo>
                  <a:lnTo>
                    <a:pt x="744" y="1077"/>
                  </a:lnTo>
                  <a:cubicBezTo>
                    <a:pt x="742" y="1077"/>
                    <a:pt x="740" y="1076"/>
                    <a:pt x="740" y="1074"/>
                  </a:cubicBezTo>
                  <a:cubicBezTo>
                    <a:pt x="740" y="1072"/>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4"/>
                  </a:moveTo>
                  <a:lnTo>
                    <a:pt x="768" y="1074"/>
                  </a:lnTo>
                  <a:cubicBezTo>
                    <a:pt x="770" y="1074"/>
                    <a:pt x="772" y="1076"/>
                    <a:pt x="772" y="1078"/>
                  </a:cubicBezTo>
                  <a:cubicBezTo>
                    <a:pt x="772" y="1079"/>
                    <a:pt x="770" y="1081"/>
                    <a:pt x="768" y="1081"/>
                  </a:cubicBezTo>
                  <a:lnTo>
                    <a:pt x="768" y="1081"/>
                  </a:lnTo>
                  <a:cubicBezTo>
                    <a:pt x="767" y="1081"/>
                    <a:pt x="765" y="1079"/>
                    <a:pt x="765" y="1078"/>
                  </a:cubicBezTo>
                  <a:cubicBezTo>
                    <a:pt x="765" y="1076"/>
                    <a:pt x="767" y="1074"/>
                    <a:pt x="768" y="1074"/>
                  </a:cubicBezTo>
                  <a:close/>
                  <a:moveTo>
                    <a:pt x="781" y="1076"/>
                  </a:moveTo>
                  <a:lnTo>
                    <a:pt x="781" y="1076"/>
                  </a:lnTo>
                  <a:cubicBezTo>
                    <a:pt x="783" y="1076"/>
                    <a:pt x="784" y="1077"/>
                    <a:pt x="784" y="1079"/>
                  </a:cubicBezTo>
                  <a:cubicBezTo>
                    <a:pt x="784" y="1081"/>
                    <a:pt x="783" y="1082"/>
                    <a:pt x="781" y="1082"/>
                  </a:cubicBezTo>
                  <a:lnTo>
                    <a:pt x="781" y="1082"/>
                  </a:lnTo>
                  <a:cubicBezTo>
                    <a:pt x="779" y="1082"/>
                    <a:pt x="778" y="1081"/>
                    <a:pt x="778" y="1079"/>
                  </a:cubicBezTo>
                  <a:cubicBezTo>
                    <a:pt x="778" y="1077"/>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5"/>
                    <a:pt x="806" y="1085"/>
                  </a:cubicBezTo>
                  <a:lnTo>
                    <a:pt x="806" y="1085"/>
                  </a:lnTo>
                  <a:cubicBezTo>
                    <a:pt x="804" y="1085"/>
                    <a:pt x="802" y="1084"/>
                    <a:pt x="802" y="1082"/>
                  </a:cubicBezTo>
                  <a:cubicBezTo>
                    <a:pt x="802" y="1081"/>
                    <a:pt x="804" y="1079"/>
                    <a:pt x="806" y="1079"/>
                  </a:cubicBezTo>
                  <a:close/>
                  <a:moveTo>
                    <a:pt x="818" y="1080"/>
                  </a:moveTo>
                  <a:lnTo>
                    <a:pt x="818" y="1080"/>
                  </a:lnTo>
                  <a:cubicBezTo>
                    <a:pt x="820" y="1080"/>
                    <a:pt x="821" y="1082"/>
                    <a:pt x="821" y="1084"/>
                  </a:cubicBezTo>
                  <a:cubicBezTo>
                    <a:pt x="821" y="1085"/>
                    <a:pt x="820" y="1087"/>
                    <a:pt x="818" y="1087"/>
                  </a:cubicBezTo>
                  <a:lnTo>
                    <a:pt x="818" y="1087"/>
                  </a:lnTo>
                  <a:cubicBezTo>
                    <a:pt x="816" y="1087"/>
                    <a:pt x="815" y="1085"/>
                    <a:pt x="815" y="1084"/>
                  </a:cubicBezTo>
                  <a:cubicBezTo>
                    <a:pt x="815" y="1082"/>
                    <a:pt x="816" y="1080"/>
                    <a:pt x="818" y="1080"/>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89"/>
                    <a:pt x="843" y="1089"/>
                  </a:cubicBezTo>
                  <a:lnTo>
                    <a:pt x="843" y="1089"/>
                  </a:lnTo>
                  <a:cubicBezTo>
                    <a:pt x="841" y="1089"/>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0"/>
                    <a:pt x="855" y="1090"/>
                  </a:cubicBezTo>
                  <a:lnTo>
                    <a:pt x="855" y="1090"/>
                  </a:lnTo>
                  <a:cubicBezTo>
                    <a:pt x="854" y="1090"/>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1"/>
                    <a:pt x="868" y="1091"/>
                  </a:cubicBezTo>
                  <a:lnTo>
                    <a:pt x="868" y="1091"/>
                  </a:lnTo>
                  <a:cubicBezTo>
                    <a:pt x="866" y="1091"/>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2"/>
                    <a:pt x="880" y="1092"/>
                  </a:cubicBezTo>
                  <a:lnTo>
                    <a:pt x="880" y="1092"/>
                  </a:lnTo>
                  <a:cubicBezTo>
                    <a:pt x="879" y="1092"/>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3"/>
                    <a:pt x="893" y="1093"/>
                  </a:cubicBezTo>
                  <a:lnTo>
                    <a:pt x="893" y="1093"/>
                  </a:lnTo>
                  <a:cubicBezTo>
                    <a:pt x="891" y="1093"/>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3"/>
                    <a:pt x="919" y="1095"/>
                    <a:pt x="918" y="1095"/>
                  </a:cubicBezTo>
                  <a:lnTo>
                    <a:pt x="918" y="1095"/>
                  </a:lnTo>
                  <a:cubicBezTo>
                    <a:pt x="916" y="1095"/>
                    <a:pt x="915" y="1093"/>
                    <a:pt x="915" y="1092"/>
                  </a:cubicBezTo>
                  <a:cubicBezTo>
                    <a:pt x="915" y="1090"/>
                    <a:pt x="916" y="1089"/>
                    <a:pt x="918" y="1089"/>
                  </a:cubicBezTo>
                  <a:close/>
                  <a:moveTo>
                    <a:pt x="930" y="1089"/>
                  </a:moveTo>
                  <a:lnTo>
                    <a:pt x="930" y="1089"/>
                  </a:lnTo>
                  <a:cubicBezTo>
                    <a:pt x="932" y="1089"/>
                    <a:pt x="933" y="1091"/>
                    <a:pt x="933" y="1092"/>
                  </a:cubicBezTo>
                  <a:cubicBezTo>
                    <a:pt x="933" y="1094"/>
                    <a:pt x="932" y="1096"/>
                    <a:pt x="930" y="1096"/>
                  </a:cubicBezTo>
                  <a:lnTo>
                    <a:pt x="930" y="1096"/>
                  </a:lnTo>
                  <a:cubicBezTo>
                    <a:pt x="929" y="1096"/>
                    <a:pt x="927" y="1094"/>
                    <a:pt x="927" y="1092"/>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0"/>
                  </a:moveTo>
                  <a:lnTo>
                    <a:pt x="955" y="1090"/>
                  </a:lnTo>
                  <a:cubicBezTo>
                    <a:pt x="957" y="1090"/>
                    <a:pt x="958" y="1092"/>
                    <a:pt x="958" y="1094"/>
                  </a:cubicBezTo>
                  <a:cubicBezTo>
                    <a:pt x="958" y="1095"/>
                    <a:pt x="957" y="1097"/>
                    <a:pt x="955" y="1097"/>
                  </a:cubicBezTo>
                  <a:lnTo>
                    <a:pt x="955" y="1097"/>
                  </a:lnTo>
                  <a:cubicBezTo>
                    <a:pt x="953" y="1097"/>
                    <a:pt x="952" y="1095"/>
                    <a:pt x="952" y="1094"/>
                  </a:cubicBezTo>
                  <a:cubicBezTo>
                    <a:pt x="952" y="1092"/>
                    <a:pt x="953" y="1090"/>
                    <a:pt x="955" y="1090"/>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1"/>
                  </a:moveTo>
                  <a:lnTo>
                    <a:pt x="993" y="1091"/>
                  </a:lnTo>
                  <a:cubicBezTo>
                    <a:pt x="994" y="1091"/>
                    <a:pt x="996" y="1093"/>
                    <a:pt x="996" y="1095"/>
                  </a:cubicBezTo>
                  <a:cubicBezTo>
                    <a:pt x="996" y="1096"/>
                    <a:pt x="994" y="1098"/>
                    <a:pt x="993" y="1098"/>
                  </a:cubicBezTo>
                  <a:lnTo>
                    <a:pt x="993" y="1098"/>
                  </a:lnTo>
                  <a:cubicBezTo>
                    <a:pt x="991" y="1098"/>
                    <a:pt x="990" y="1096"/>
                    <a:pt x="990" y="1095"/>
                  </a:cubicBezTo>
                  <a:cubicBezTo>
                    <a:pt x="990" y="1093"/>
                    <a:pt x="991" y="1091"/>
                    <a:pt x="993" y="1091"/>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7"/>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7"/>
                    <a:pt x="1090" y="1096"/>
                    <a:pt x="1090" y="1095"/>
                  </a:cubicBezTo>
                  <a:cubicBezTo>
                    <a:pt x="1089" y="1093"/>
                    <a:pt x="1090" y="1091"/>
                    <a:pt x="1092" y="1091"/>
                  </a:cubicBezTo>
                  <a:close/>
                  <a:moveTo>
                    <a:pt x="1104" y="1091"/>
                  </a:moveTo>
                  <a:lnTo>
                    <a:pt x="1104" y="1091"/>
                  </a:lnTo>
                  <a:cubicBezTo>
                    <a:pt x="1106" y="1090"/>
                    <a:pt x="1108" y="1091"/>
                    <a:pt x="1108" y="1093"/>
                  </a:cubicBezTo>
                  <a:cubicBezTo>
                    <a:pt x="1109" y="1094"/>
                    <a:pt x="1108" y="1096"/>
                    <a:pt x="1106" y="1096"/>
                  </a:cubicBezTo>
                  <a:lnTo>
                    <a:pt x="1106" y="1096"/>
                  </a:lnTo>
                  <a:cubicBezTo>
                    <a:pt x="1105" y="1097"/>
                    <a:pt x="1103" y="1096"/>
                    <a:pt x="1102" y="1095"/>
                  </a:cubicBezTo>
                  <a:cubicBezTo>
                    <a:pt x="1102" y="1093"/>
                    <a:pt x="1103" y="1091"/>
                    <a:pt x="1104" y="1091"/>
                  </a:cubicBezTo>
                  <a:close/>
                  <a:moveTo>
                    <a:pt x="1117" y="1090"/>
                  </a:moveTo>
                  <a:lnTo>
                    <a:pt x="1117" y="1090"/>
                  </a:lnTo>
                  <a:cubicBezTo>
                    <a:pt x="1118" y="1089"/>
                    <a:pt x="1120" y="1090"/>
                    <a:pt x="1121" y="1092"/>
                  </a:cubicBezTo>
                  <a:cubicBezTo>
                    <a:pt x="1121" y="1094"/>
                    <a:pt x="1120" y="1095"/>
                    <a:pt x="1119" y="1096"/>
                  </a:cubicBezTo>
                  <a:lnTo>
                    <a:pt x="1119" y="1096"/>
                  </a:lnTo>
                  <a:cubicBezTo>
                    <a:pt x="1117" y="1097"/>
                    <a:pt x="1115" y="1096"/>
                    <a:pt x="1115" y="1094"/>
                  </a:cubicBezTo>
                  <a:cubicBezTo>
                    <a:pt x="1114" y="1092"/>
                    <a:pt x="1115" y="1091"/>
                    <a:pt x="1117" y="1090"/>
                  </a:cubicBezTo>
                  <a:close/>
                  <a:moveTo>
                    <a:pt x="1129" y="1089"/>
                  </a:moveTo>
                  <a:lnTo>
                    <a:pt x="1129" y="1089"/>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89"/>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8"/>
                    <a:pt x="1158" y="1090"/>
                  </a:cubicBezTo>
                  <a:cubicBezTo>
                    <a:pt x="1159" y="1092"/>
                    <a:pt x="1158" y="1093"/>
                    <a:pt x="1156" y="1094"/>
                  </a:cubicBezTo>
                  <a:lnTo>
                    <a:pt x="1156" y="1094"/>
                  </a:lnTo>
                  <a:cubicBezTo>
                    <a:pt x="1155" y="1095"/>
                    <a:pt x="1153" y="1094"/>
                    <a:pt x="1152" y="1092"/>
                  </a:cubicBezTo>
                  <a:cubicBezTo>
                    <a:pt x="1152" y="1090"/>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1"/>
                    <a:pt x="1232" y="1082"/>
                    <a:pt x="1233" y="1084"/>
                  </a:cubicBezTo>
                  <a:cubicBezTo>
                    <a:pt x="1234" y="1086"/>
                    <a:pt x="1233" y="1087"/>
                    <a:pt x="1231" y="1088"/>
                  </a:cubicBezTo>
                  <a:lnTo>
                    <a:pt x="1231" y="1088"/>
                  </a:lnTo>
                  <a:cubicBezTo>
                    <a:pt x="1229" y="1088"/>
                    <a:pt x="1228" y="1088"/>
                    <a:pt x="1227" y="1086"/>
                  </a:cubicBezTo>
                  <a:cubicBezTo>
                    <a:pt x="1226" y="1084"/>
                    <a:pt x="1227" y="1082"/>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7"/>
                    <a:pt x="1270" y="1078"/>
                    <a:pt x="1270" y="1080"/>
                  </a:cubicBezTo>
                  <a:cubicBezTo>
                    <a:pt x="1271" y="1082"/>
                    <a:pt x="1270" y="1083"/>
                    <a:pt x="1268" y="1084"/>
                  </a:cubicBezTo>
                  <a:lnTo>
                    <a:pt x="1268" y="1084"/>
                  </a:lnTo>
                  <a:cubicBezTo>
                    <a:pt x="1267" y="1084"/>
                    <a:pt x="1265" y="1084"/>
                    <a:pt x="1264" y="1082"/>
                  </a:cubicBezTo>
                  <a:cubicBezTo>
                    <a:pt x="1264" y="1080"/>
                    <a:pt x="1265" y="1078"/>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2"/>
                    <a:pt x="1307" y="1073"/>
                    <a:pt x="1307" y="1075"/>
                  </a:cubicBezTo>
                  <a:cubicBezTo>
                    <a:pt x="1308" y="1077"/>
                    <a:pt x="1307" y="1078"/>
                    <a:pt x="1305" y="1079"/>
                  </a:cubicBezTo>
                  <a:lnTo>
                    <a:pt x="1305" y="1079"/>
                  </a:lnTo>
                  <a:cubicBezTo>
                    <a:pt x="1304" y="1079"/>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1"/>
                    <a:pt x="1382" y="1063"/>
                  </a:cubicBezTo>
                  <a:cubicBezTo>
                    <a:pt x="1382" y="1065"/>
                    <a:pt x="1381" y="1066"/>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6"/>
                  </a:moveTo>
                  <a:lnTo>
                    <a:pt x="1402" y="1056"/>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6"/>
                  </a:cubicBezTo>
                  <a:close/>
                  <a:moveTo>
                    <a:pt x="1414" y="1054"/>
                  </a:moveTo>
                  <a:lnTo>
                    <a:pt x="1414" y="1054"/>
                  </a:lnTo>
                  <a:cubicBezTo>
                    <a:pt x="1416" y="1054"/>
                    <a:pt x="1418" y="1054"/>
                    <a:pt x="1418" y="1056"/>
                  </a:cubicBezTo>
                  <a:cubicBezTo>
                    <a:pt x="1419" y="1058"/>
                    <a:pt x="1418" y="1059"/>
                    <a:pt x="1416" y="1060"/>
                  </a:cubicBezTo>
                  <a:lnTo>
                    <a:pt x="1416" y="1060"/>
                  </a:lnTo>
                  <a:cubicBezTo>
                    <a:pt x="1415" y="1061"/>
                    <a:pt x="1413" y="1060"/>
                    <a:pt x="1412" y="1058"/>
                  </a:cubicBezTo>
                  <a:cubicBezTo>
                    <a:pt x="1412" y="1056"/>
                    <a:pt x="1413" y="1055"/>
                    <a:pt x="1414" y="1054"/>
                  </a:cubicBezTo>
                  <a:close/>
                  <a:moveTo>
                    <a:pt x="1427" y="1051"/>
                  </a:moveTo>
                  <a:lnTo>
                    <a:pt x="1427" y="1051"/>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1"/>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5"/>
                    <a:pt x="1455" y="1046"/>
                    <a:pt x="1455" y="1048"/>
                  </a:cubicBezTo>
                  <a:cubicBezTo>
                    <a:pt x="1456" y="1050"/>
                    <a:pt x="1455" y="1051"/>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1"/>
                    <a:pt x="1516" y="1033"/>
                  </a:cubicBezTo>
                  <a:cubicBezTo>
                    <a:pt x="1516" y="1035"/>
                    <a:pt x="1515" y="1036"/>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7"/>
                    <a:pt x="1546" y="1026"/>
                    <a:pt x="1546" y="1025"/>
                  </a:cubicBezTo>
                  <a:cubicBezTo>
                    <a:pt x="1545" y="1023"/>
                    <a:pt x="1546" y="1021"/>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19"/>
                  </a:cubicBezTo>
                  <a:lnTo>
                    <a:pt x="1574" y="1019"/>
                  </a:lnTo>
                  <a:cubicBezTo>
                    <a:pt x="1572" y="1020"/>
                    <a:pt x="1570" y="1019"/>
                    <a:pt x="1570" y="1017"/>
                  </a:cubicBezTo>
                  <a:cubicBezTo>
                    <a:pt x="1569" y="1016"/>
                    <a:pt x="1570" y="1014"/>
                    <a:pt x="1572" y="1014"/>
                  </a:cubicBezTo>
                  <a:close/>
                  <a:moveTo>
                    <a:pt x="1584" y="1010"/>
                  </a:moveTo>
                  <a:lnTo>
                    <a:pt x="1584" y="1010"/>
                  </a:lnTo>
                  <a:cubicBezTo>
                    <a:pt x="1585" y="1009"/>
                    <a:pt x="1587" y="1010"/>
                    <a:pt x="1588" y="1012"/>
                  </a:cubicBezTo>
                  <a:cubicBezTo>
                    <a:pt x="1588" y="1013"/>
                    <a:pt x="1587" y="1015"/>
                    <a:pt x="1586" y="1016"/>
                  </a:cubicBezTo>
                  <a:lnTo>
                    <a:pt x="1586" y="1016"/>
                  </a:lnTo>
                  <a:cubicBezTo>
                    <a:pt x="1584" y="1016"/>
                    <a:pt x="1582" y="1015"/>
                    <a:pt x="1582" y="1014"/>
                  </a:cubicBezTo>
                  <a:cubicBezTo>
                    <a:pt x="1581" y="1012"/>
                    <a:pt x="1582" y="1010"/>
                    <a:pt x="1584" y="1010"/>
                  </a:cubicBezTo>
                  <a:close/>
                  <a:moveTo>
                    <a:pt x="1596" y="1006"/>
                  </a:moveTo>
                  <a:lnTo>
                    <a:pt x="1596" y="1006"/>
                  </a:lnTo>
                  <a:cubicBezTo>
                    <a:pt x="1597" y="1005"/>
                    <a:pt x="1599" y="1006"/>
                    <a:pt x="1600" y="1008"/>
                  </a:cubicBezTo>
                  <a:cubicBezTo>
                    <a:pt x="1600" y="1010"/>
                    <a:pt x="1599" y="1011"/>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7"/>
                  </a:cubicBezTo>
                  <a:lnTo>
                    <a:pt x="1610" y="1007"/>
                  </a:lnTo>
                  <a:cubicBezTo>
                    <a:pt x="1609" y="1008"/>
                    <a:pt x="1607" y="1008"/>
                    <a:pt x="1606" y="1007"/>
                  </a:cubicBezTo>
                  <a:cubicBezTo>
                    <a:pt x="1605" y="1005"/>
                    <a:pt x="1605" y="1003"/>
                    <a:pt x="1607" y="1002"/>
                  </a:cubicBezTo>
                  <a:close/>
                  <a:moveTo>
                    <a:pt x="1619" y="998"/>
                  </a:moveTo>
                  <a:lnTo>
                    <a:pt x="1619" y="998"/>
                  </a:lnTo>
                  <a:cubicBezTo>
                    <a:pt x="1620" y="997"/>
                    <a:pt x="1622" y="998"/>
                    <a:pt x="1623" y="999"/>
                  </a:cubicBezTo>
                  <a:cubicBezTo>
                    <a:pt x="1624" y="1000"/>
                    <a:pt x="1623" y="1002"/>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3"/>
                    <a:pt x="1635" y="995"/>
                  </a:cubicBezTo>
                  <a:cubicBezTo>
                    <a:pt x="1636" y="996"/>
                    <a:pt x="1635" y="998"/>
                    <a:pt x="1634" y="999"/>
                  </a:cubicBezTo>
                  <a:lnTo>
                    <a:pt x="1634" y="999"/>
                  </a:lnTo>
                  <a:cubicBezTo>
                    <a:pt x="1632" y="1000"/>
                    <a:pt x="1630" y="1000"/>
                    <a:pt x="1629" y="998"/>
                  </a:cubicBezTo>
                  <a:cubicBezTo>
                    <a:pt x="1629" y="997"/>
                    <a:pt x="1629" y="995"/>
                    <a:pt x="1630" y="994"/>
                  </a:cubicBezTo>
                  <a:close/>
                  <a:moveTo>
                    <a:pt x="1642" y="990"/>
                  </a:moveTo>
                  <a:lnTo>
                    <a:pt x="1642" y="990"/>
                  </a:lnTo>
                  <a:cubicBezTo>
                    <a:pt x="1643" y="989"/>
                    <a:pt x="1645" y="989"/>
                    <a:pt x="1646" y="990"/>
                  </a:cubicBezTo>
                  <a:cubicBezTo>
                    <a:pt x="1647" y="991"/>
                    <a:pt x="1647" y="993"/>
                    <a:pt x="1646" y="995"/>
                  </a:cubicBezTo>
                  <a:lnTo>
                    <a:pt x="1646" y="995"/>
                  </a:lnTo>
                  <a:cubicBezTo>
                    <a:pt x="1645" y="996"/>
                    <a:pt x="1643" y="996"/>
                    <a:pt x="1642" y="995"/>
                  </a:cubicBezTo>
                  <a:cubicBezTo>
                    <a:pt x="1640" y="993"/>
                    <a:pt x="1640" y="991"/>
                    <a:pt x="1642" y="990"/>
                  </a:cubicBezTo>
                  <a:close/>
                  <a:moveTo>
                    <a:pt x="1653" y="986"/>
                  </a:moveTo>
                  <a:lnTo>
                    <a:pt x="1653" y="986"/>
                  </a:lnTo>
                  <a:cubicBezTo>
                    <a:pt x="1655" y="984"/>
                    <a:pt x="1657" y="984"/>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2"/>
                    <a:pt x="1671" y="984"/>
                    <a:pt x="1669" y="986"/>
                  </a:cubicBezTo>
                  <a:lnTo>
                    <a:pt x="1669" y="986"/>
                  </a:lnTo>
                  <a:cubicBezTo>
                    <a:pt x="1668" y="987"/>
                    <a:pt x="1666" y="987"/>
                    <a:pt x="1665" y="986"/>
                  </a:cubicBezTo>
                  <a:cubicBezTo>
                    <a:pt x="1664" y="984"/>
                    <a:pt x="1664" y="982"/>
                    <a:pt x="1665" y="981"/>
                  </a:cubicBezTo>
                  <a:close/>
                  <a:moveTo>
                    <a:pt x="1677" y="977"/>
                  </a:moveTo>
                  <a:lnTo>
                    <a:pt x="1677" y="977"/>
                  </a:lnTo>
                  <a:cubicBezTo>
                    <a:pt x="1678" y="975"/>
                    <a:pt x="1680" y="975"/>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7"/>
                    <a:pt x="1689" y="977"/>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6"/>
                  </a:cubicBezTo>
                  <a:lnTo>
                    <a:pt x="1716" y="966"/>
                  </a:lnTo>
                  <a:cubicBezTo>
                    <a:pt x="1714" y="968"/>
                    <a:pt x="1712" y="968"/>
                    <a:pt x="1711" y="966"/>
                  </a:cubicBezTo>
                  <a:cubicBezTo>
                    <a:pt x="1710" y="965"/>
                    <a:pt x="1710" y="963"/>
                    <a:pt x="1711" y="962"/>
                  </a:cubicBezTo>
                  <a:close/>
                  <a:moveTo>
                    <a:pt x="1723" y="957"/>
                  </a:moveTo>
                  <a:lnTo>
                    <a:pt x="1723" y="957"/>
                  </a:lnTo>
                  <a:cubicBezTo>
                    <a:pt x="1724" y="956"/>
                    <a:pt x="1726" y="956"/>
                    <a:pt x="1727" y="957"/>
                  </a:cubicBezTo>
                  <a:cubicBezTo>
                    <a:pt x="1728" y="958"/>
                    <a:pt x="1728" y="960"/>
                    <a:pt x="1727" y="961"/>
                  </a:cubicBezTo>
                  <a:lnTo>
                    <a:pt x="1727" y="961"/>
                  </a:lnTo>
                  <a:cubicBezTo>
                    <a:pt x="1726" y="963"/>
                    <a:pt x="1724" y="963"/>
                    <a:pt x="1723" y="961"/>
                  </a:cubicBezTo>
                  <a:cubicBezTo>
                    <a:pt x="1721" y="960"/>
                    <a:pt x="1721" y="958"/>
                    <a:pt x="1723" y="957"/>
                  </a:cubicBezTo>
                  <a:close/>
                  <a:moveTo>
                    <a:pt x="1734" y="952"/>
                  </a:moveTo>
                  <a:lnTo>
                    <a:pt x="1734" y="952"/>
                  </a:lnTo>
                  <a:cubicBezTo>
                    <a:pt x="1735" y="950"/>
                    <a:pt x="1737" y="950"/>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5"/>
                  </a:cubicBezTo>
                  <a:lnTo>
                    <a:pt x="1761" y="945"/>
                  </a:lnTo>
                  <a:cubicBezTo>
                    <a:pt x="1760" y="947"/>
                    <a:pt x="1758" y="947"/>
                    <a:pt x="1757" y="945"/>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8"/>
                    <a:pt x="1782" y="928"/>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3"/>
                    <a:pt x="1802" y="923"/>
                    <a:pt x="1801" y="922"/>
                  </a:cubicBezTo>
                  <a:cubicBezTo>
                    <a:pt x="1800" y="921"/>
                    <a:pt x="1800" y="919"/>
                    <a:pt x="1801" y="918"/>
                  </a:cubicBezTo>
                  <a:close/>
                  <a:moveTo>
                    <a:pt x="1812" y="912"/>
                  </a:moveTo>
                  <a:lnTo>
                    <a:pt x="1812" y="912"/>
                  </a:lnTo>
                  <a:cubicBezTo>
                    <a:pt x="1813" y="910"/>
                    <a:pt x="1815" y="910"/>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5"/>
                  </a:moveTo>
                  <a:lnTo>
                    <a:pt x="1823" y="905"/>
                  </a:lnTo>
                  <a:cubicBezTo>
                    <a:pt x="1824" y="904"/>
                    <a:pt x="1826" y="904"/>
                    <a:pt x="1827" y="905"/>
                  </a:cubicBezTo>
                  <a:cubicBezTo>
                    <a:pt x="1828" y="907"/>
                    <a:pt x="1828" y="909"/>
                    <a:pt x="1827" y="910"/>
                  </a:cubicBezTo>
                  <a:lnTo>
                    <a:pt x="1827" y="910"/>
                  </a:lnTo>
                  <a:cubicBezTo>
                    <a:pt x="1826" y="911"/>
                    <a:pt x="1824" y="911"/>
                    <a:pt x="1823" y="910"/>
                  </a:cubicBezTo>
                  <a:cubicBezTo>
                    <a:pt x="1821" y="909"/>
                    <a:pt x="1821" y="907"/>
                    <a:pt x="1823" y="905"/>
                  </a:cubicBezTo>
                  <a:close/>
                  <a:moveTo>
                    <a:pt x="1833" y="899"/>
                  </a:moveTo>
                  <a:lnTo>
                    <a:pt x="1833" y="899"/>
                  </a:lnTo>
                  <a:cubicBezTo>
                    <a:pt x="1835" y="898"/>
                    <a:pt x="1837" y="898"/>
                    <a:pt x="1838" y="899"/>
                  </a:cubicBezTo>
                  <a:cubicBezTo>
                    <a:pt x="1839" y="900"/>
                    <a:pt x="1839" y="902"/>
                    <a:pt x="1838" y="903"/>
                  </a:cubicBezTo>
                  <a:lnTo>
                    <a:pt x="1838" y="903"/>
                  </a:lnTo>
                  <a:cubicBezTo>
                    <a:pt x="1837" y="905"/>
                    <a:pt x="1835" y="905"/>
                    <a:pt x="1833" y="903"/>
                  </a:cubicBezTo>
                  <a:cubicBezTo>
                    <a:pt x="1832" y="902"/>
                    <a:pt x="1832" y="900"/>
                    <a:pt x="1833" y="899"/>
                  </a:cubicBezTo>
                  <a:close/>
                  <a:moveTo>
                    <a:pt x="1844" y="892"/>
                  </a:moveTo>
                  <a:lnTo>
                    <a:pt x="1844" y="892"/>
                  </a:lnTo>
                  <a:cubicBezTo>
                    <a:pt x="1845" y="891"/>
                    <a:pt x="1847" y="891"/>
                    <a:pt x="1848" y="892"/>
                  </a:cubicBezTo>
                  <a:cubicBezTo>
                    <a:pt x="1850" y="894"/>
                    <a:pt x="1850" y="896"/>
                    <a:pt x="1848" y="897"/>
                  </a:cubicBezTo>
                  <a:lnTo>
                    <a:pt x="1848" y="897"/>
                  </a:lnTo>
                  <a:cubicBezTo>
                    <a:pt x="1847" y="898"/>
                    <a:pt x="1845" y="898"/>
                    <a:pt x="1844" y="897"/>
                  </a:cubicBezTo>
                  <a:cubicBezTo>
                    <a:pt x="1843" y="896"/>
                    <a:pt x="1843" y="894"/>
                    <a:pt x="1844" y="892"/>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3"/>
                  </a:cubicBezTo>
                  <a:lnTo>
                    <a:pt x="1869" y="883"/>
                  </a:lnTo>
                  <a:cubicBezTo>
                    <a:pt x="1868" y="885"/>
                    <a:pt x="1866" y="885"/>
                    <a:pt x="1865" y="883"/>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0"/>
                    <a:pt x="1887" y="870"/>
                    <a:pt x="1886" y="869"/>
                  </a:cubicBezTo>
                  <a:cubicBezTo>
                    <a:pt x="1884" y="868"/>
                    <a:pt x="1884" y="866"/>
                    <a:pt x="1886" y="865"/>
                  </a:cubicBezTo>
                  <a:close/>
                  <a:moveTo>
                    <a:pt x="1896" y="857"/>
                  </a:moveTo>
                  <a:lnTo>
                    <a:pt x="1896" y="857"/>
                  </a:lnTo>
                  <a:cubicBezTo>
                    <a:pt x="1897" y="856"/>
                    <a:pt x="1899" y="856"/>
                    <a:pt x="1900" y="857"/>
                  </a:cubicBezTo>
                  <a:cubicBezTo>
                    <a:pt x="1901" y="859"/>
                    <a:pt x="1901" y="861"/>
                    <a:pt x="1900" y="862"/>
                  </a:cubicBezTo>
                  <a:lnTo>
                    <a:pt x="1900" y="862"/>
                  </a:lnTo>
                  <a:cubicBezTo>
                    <a:pt x="1899" y="863"/>
                    <a:pt x="1897" y="863"/>
                    <a:pt x="1896" y="862"/>
                  </a:cubicBezTo>
                  <a:cubicBezTo>
                    <a:pt x="1895" y="861"/>
                    <a:pt x="1895" y="859"/>
                    <a:pt x="1896" y="857"/>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2"/>
                  </a:moveTo>
                  <a:lnTo>
                    <a:pt x="1916" y="842"/>
                  </a:lnTo>
                  <a:cubicBezTo>
                    <a:pt x="1917" y="841"/>
                    <a:pt x="1919" y="841"/>
                    <a:pt x="1920" y="842"/>
                  </a:cubicBezTo>
                  <a:cubicBezTo>
                    <a:pt x="1921" y="844"/>
                    <a:pt x="1921" y="846"/>
                    <a:pt x="1920" y="847"/>
                  </a:cubicBezTo>
                  <a:lnTo>
                    <a:pt x="1920" y="847"/>
                  </a:lnTo>
                  <a:cubicBezTo>
                    <a:pt x="1919" y="848"/>
                    <a:pt x="1917" y="848"/>
                    <a:pt x="1916" y="847"/>
                  </a:cubicBezTo>
                  <a:cubicBezTo>
                    <a:pt x="1915" y="846"/>
                    <a:pt x="1915" y="844"/>
                    <a:pt x="1916" y="842"/>
                  </a:cubicBezTo>
                  <a:close/>
                  <a:moveTo>
                    <a:pt x="1925" y="835"/>
                  </a:moveTo>
                  <a:lnTo>
                    <a:pt x="1925" y="835"/>
                  </a:lnTo>
                  <a:cubicBezTo>
                    <a:pt x="1926" y="834"/>
                    <a:pt x="1928" y="833"/>
                    <a:pt x="1929" y="834"/>
                  </a:cubicBezTo>
                  <a:cubicBezTo>
                    <a:pt x="1931" y="835"/>
                    <a:pt x="1931" y="837"/>
                    <a:pt x="1930" y="838"/>
                  </a:cubicBezTo>
                  <a:lnTo>
                    <a:pt x="1930" y="838"/>
                  </a:lnTo>
                  <a:cubicBezTo>
                    <a:pt x="1929" y="840"/>
                    <a:pt x="1927" y="840"/>
                    <a:pt x="1926" y="839"/>
                  </a:cubicBezTo>
                  <a:cubicBezTo>
                    <a:pt x="1925" y="838"/>
                    <a:pt x="1924" y="836"/>
                    <a:pt x="1925" y="835"/>
                  </a:cubicBezTo>
                  <a:close/>
                  <a:moveTo>
                    <a:pt x="1935" y="827"/>
                  </a:moveTo>
                  <a:lnTo>
                    <a:pt x="1935" y="827"/>
                  </a:lnTo>
                  <a:cubicBezTo>
                    <a:pt x="1936" y="826"/>
                    <a:pt x="1938" y="825"/>
                    <a:pt x="1939" y="826"/>
                  </a:cubicBezTo>
                  <a:cubicBezTo>
                    <a:pt x="1940" y="827"/>
                    <a:pt x="1941" y="829"/>
                    <a:pt x="1940" y="830"/>
                  </a:cubicBezTo>
                  <a:lnTo>
                    <a:pt x="1940" y="830"/>
                  </a:lnTo>
                  <a:cubicBezTo>
                    <a:pt x="1939" y="832"/>
                    <a:pt x="1937" y="832"/>
                    <a:pt x="1936" y="831"/>
                  </a:cubicBezTo>
                  <a:cubicBezTo>
                    <a:pt x="1934" y="830"/>
                    <a:pt x="1934" y="828"/>
                    <a:pt x="1935" y="827"/>
                  </a:cubicBezTo>
                  <a:close/>
                  <a:moveTo>
                    <a:pt x="1944" y="819"/>
                  </a:moveTo>
                  <a:lnTo>
                    <a:pt x="1944" y="819"/>
                  </a:lnTo>
                  <a:cubicBezTo>
                    <a:pt x="1945" y="818"/>
                    <a:pt x="1947" y="817"/>
                    <a:pt x="1949" y="818"/>
                  </a:cubicBezTo>
                  <a:cubicBezTo>
                    <a:pt x="1950" y="819"/>
                    <a:pt x="1950" y="821"/>
                    <a:pt x="1949" y="822"/>
                  </a:cubicBezTo>
                  <a:lnTo>
                    <a:pt x="1949" y="822"/>
                  </a:lnTo>
                  <a:cubicBezTo>
                    <a:pt x="1949" y="824"/>
                    <a:pt x="1947" y="824"/>
                    <a:pt x="1945" y="823"/>
                  </a:cubicBezTo>
                  <a:cubicBezTo>
                    <a:pt x="1944" y="822"/>
                    <a:pt x="1943" y="820"/>
                    <a:pt x="1944" y="819"/>
                  </a:cubicBezTo>
                  <a:close/>
                  <a:moveTo>
                    <a:pt x="1953" y="810"/>
                  </a:moveTo>
                  <a:lnTo>
                    <a:pt x="1953" y="810"/>
                  </a:lnTo>
                  <a:cubicBezTo>
                    <a:pt x="1954" y="809"/>
                    <a:pt x="1956" y="809"/>
                    <a:pt x="1958" y="810"/>
                  </a:cubicBezTo>
                  <a:cubicBezTo>
                    <a:pt x="1959" y="811"/>
                    <a:pt x="1960" y="812"/>
                    <a:pt x="1959" y="814"/>
                  </a:cubicBezTo>
                  <a:lnTo>
                    <a:pt x="1959" y="814"/>
                  </a:lnTo>
                  <a:cubicBezTo>
                    <a:pt x="1958" y="815"/>
                    <a:pt x="1956" y="816"/>
                    <a:pt x="1954" y="815"/>
                  </a:cubicBezTo>
                  <a:cubicBezTo>
                    <a:pt x="1953" y="814"/>
                    <a:pt x="1952" y="812"/>
                    <a:pt x="1953" y="810"/>
                  </a:cubicBezTo>
                  <a:close/>
                  <a:moveTo>
                    <a:pt x="1963" y="802"/>
                  </a:moveTo>
                  <a:lnTo>
                    <a:pt x="1963" y="802"/>
                  </a:lnTo>
                  <a:cubicBezTo>
                    <a:pt x="1964" y="800"/>
                    <a:pt x="1965" y="800"/>
                    <a:pt x="1967" y="801"/>
                  </a:cubicBezTo>
                  <a:cubicBezTo>
                    <a:pt x="1968" y="802"/>
                    <a:pt x="1969" y="804"/>
                    <a:pt x="1968" y="805"/>
                  </a:cubicBezTo>
                  <a:lnTo>
                    <a:pt x="1968" y="805"/>
                  </a:lnTo>
                  <a:cubicBezTo>
                    <a:pt x="1967" y="807"/>
                    <a:pt x="1965" y="807"/>
                    <a:pt x="1963" y="806"/>
                  </a:cubicBezTo>
                  <a:cubicBezTo>
                    <a:pt x="1962" y="805"/>
                    <a:pt x="1962" y="803"/>
                    <a:pt x="1963" y="802"/>
                  </a:cubicBezTo>
                  <a:close/>
                  <a:moveTo>
                    <a:pt x="1972" y="793"/>
                  </a:moveTo>
                  <a:lnTo>
                    <a:pt x="1972" y="793"/>
                  </a:lnTo>
                  <a:cubicBezTo>
                    <a:pt x="1973" y="792"/>
                    <a:pt x="1975" y="791"/>
                    <a:pt x="1976" y="792"/>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2"/>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0"/>
                    <a:pt x="1990" y="779"/>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4"/>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7"/>
                  </a:moveTo>
                  <a:lnTo>
                    <a:pt x="2013" y="747"/>
                  </a:lnTo>
                  <a:cubicBezTo>
                    <a:pt x="2013" y="746"/>
                    <a:pt x="2015" y="745"/>
                    <a:pt x="2017" y="745"/>
                  </a:cubicBezTo>
                  <a:cubicBezTo>
                    <a:pt x="2018" y="746"/>
                    <a:pt x="2019" y="748"/>
                    <a:pt x="2019" y="749"/>
                  </a:cubicBezTo>
                  <a:lnTo>
                    <a:pt x="2019" y="749"/>
                  </a:lnTo>
                  <a:cubicBezTo>
                    <a:pt x="2018" y="751"/>
                    <a:pt x="2016" y="752"/>
                    <a:pt x="2015" y="751"/>
                  </a:cubicBezTo>
                  <a:cubicBezTo>
                    <a:pt x="2013" y="751"/>
                    <a:pt x="2012" y="749"/>
                    <a:pt x="2013" y="747"/>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5"/>
                    <a:pt x="2041" y="717"/>
                    <a:pt x="2041" y="719"/>
                  </a:cubicBezTo>
                  <a:lnTo>
                    <a:pt x="2041" y="719"/>
                  </a:lnTo>
                  <a:cubicBezTo>
                    <a:pt x="2040" y="721"/>
                    <a:pt x="2038" y="721"/>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5"/>
                  </a:cubicBezTo>
                  <a:lnTo>
                    <a:pt x="2065" y="676"/>
                  </a:lnTo>
                  <a:cubicBezTo>
                    <a:pt x="2065" y="677"/>
                    <a:pt x="2063" y="678"/>
                    <a:pt x="2062" y="677"/>
                  </a:cubicBezTo>
                  <a:cubicBezTo>
                    <a:pt x="2060" y="677"/>
                    <a:pt x="2059" y="675"/>
                    <a:pt x="2060" y="674"/>
                  </a:cubicBezTo>
                  <a:close/>
                  <a:moveTo>
                    <a:pt x="2065" y="662"/>
                  </a:moveTo>
                  <a:lnTo>
                    <a:pt x="2065" y="662"/>
                  </a:lnTo>
                  <a:cubicBezTo>
                    <a:pt x="2065" y="660"/>
                    <a:pt x="2067" y="660"/>
                    <a:pt x="2069" y="660"/>
                  </a:cubicBezTo>
                  <a:cubicBezTo>
                    <a:pt x="2070" y="661"/>
                    <a:pt x="2071" y="662"/>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3"/>
                    <a:pt x="2092" y="595"/>
                    <a:pt x="2090" y="595"/>
                  </a:cubicBezTo>
                  <a:cubicBezTo>
                    <a:pt x="2088" y="595"/>
                    <a:pt x="2087" y="593"/>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2"/>
                    <a:pt x="2092" y="582"/>
                  </a:cubicBezTo>
                  <a:cubicBezTo>
                    <a:pt x="2090" y="582"/>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7" name="Freeform 536"/>
            <p:cNvSpPr>
              <a:spLocks/>
            </p:cNvSpPr>
            <p:nvPr/>
          </p:nvSpPr>
          <p:spPr bwMode="auto">
            <a:xfrm>
              <a:off x="4979988" y="4927600"/>
              <a:ext cx="50800" cy="30163"/>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4"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8" name="Freeform 537"/>
            <p:cNvSpPr>
              <a:spLocks/>
            </p:cNvSpPr>
            <p:nvPr/>
          </p:nvSpPr>
          <p:spPr bwMode="auto">
            <a:xfrm>
              <a:off x="4979988" y="4927600"/>
              <a:ext cx="50800" cy="30163"/>
            </a:xfrm>
            <a:custGeom>
              <a:avLst/>
              <a:gdLst>
                <a:gd name="T0" fmla="*/ 32 w 32"/>
                <a:gd name="T1" fmla="*/ 9 h 19"/>
                <a:gd name="T2" fmla="*/ 16 w 32"/>
                <a:gd name="T3" fmla="*/ 0 h 19"/>
                <a:gd name="T4" fmla="*/ 1 w 32"/>
                <a:gd name="T5" fmla="*/ 9 h 19"/>
                <a:gd name="T6" fmla="*/ 16 w 32"/>
                <a:gd name="T7" fmla="*/ 18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1" y="9"/>
                  </a:cubicBezTo>
                  <a:cubicBezTo>
                    <a:pt x="1" y="15"/>
                    <a:pt x="7" y="19"/>
                    <a:pt x="16" y="18"/>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75" name="Freeform 539"/>
            <p:cNvSpPr>
              <a:spLocks/>
            </p:cNvSpPr>
            <p:nvPr/>
          </p:nvSpPr>
          <p:spPr bwMode="auto">
            <a:xfrm>
              <a:off x="5468938" y="5030788"/>
              <a:ext cx="50800" cy="30163"/>
            </a:xfrm>
            <a:custGeom>
              <a:avLst/>
              <a:gdLst>
                <a:gd name="T0" fmla="*/ 43 w 43"/>
                <a:gd name="T1" fmla="*/ 15 h 30"/>
                <a:gd name="T2" fmla="*/ 21 w 43"/>
                <a:gd name="T3" fmla="*/ 0 h 30"/>
                <a:gd name="T4" fmla="*/ 0 w 43"/>
                <a:gd name="T5" fmla="*/ 15 h 30"/>
                <a:gd name="T6" fmla="*/ 21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1"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6" name="Freeform 540"/>
            <p:cNvSpPr>
              <a:spLocks/>
            </p:cNvSpPr>
            <p:nvPr/>
          </p:nvSpPr>
          <p:spPr bwMode="auto">
            <a:xfrm>
              <a:off x="5468938" y="5030788"/>
              <a:ext cx="50800" cy="30163"/>
            </a:xfrm>
            <a:custGeom>
              <a:avLst/>
              <a:gdLst>
                <a:gd name="T0" fmla="*/ 32 w 32"/>
                <a:gd name="T1" fmla="*/ 10 h 19"/>
                <a:gd name="T2" fmla="*/ 16 w 32"/>
                <a:gd name="T3" fmla="*/ 0 h 19"/>
                <a:gd name="T4" fmla="*/ 0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5"/>
                    <a:pt x="25" y="0"/>
                    <a:pt x="16" y="0"/>
                  </a:cubicBezTo>
                  <a:cubicBezTo>
                    <a:pt x="6" y="0"/>
                    <a:pt x="0" y="5"/>
                    <a:pt x="0" y="10"/>
                  </a:cubicBezTo>
                  <a:cubicBezTo>
                    <a:pt x="0" y="15"/>
                    <a:pt x="7" y="19"/>
                    <a:pt x="16" y="19"/>
                  </a:cubicBezTo>
                  <a:cubicBezTo>
                    <a:pt x="25" y="19"/>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73" name="Freeform 542"/>
            <p:cNvSpPr>
              <a:spLocks/>
            </p:cNvSpPr>
            <p:nvPr/>
          </p:nvSpPr>
          <p:spPr bwMode="auto">
            <a:xfrm>
              <a:off x="5648325" y="5156200"/>
              <a:ext cx="52387" cy="30163"/>
            </a:xfrm>
            <a:custGeom>
              <a:avLst/>
              <a:gdLst>
                <a:gd name="T0" fmla="*/ 43 w 43"/>
                <a:gd name="T1" fmla="*/ 15 h 30"/>
                <a:gd name="T2" fmla="*/ 21 w 43"/>
                <a:gd name="T3" fmla="*/ 0 h 30"/>
                <a:gd name="T4" fmla="*/ 0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3" y="0"/>
                    <a:pt x="21" y="0"/>
                  </a:cubicBezTo>
                  <a:cubicBezTo>
                    <a:pt x="9" y="0"/>
                    <a:pt x="0" y="7"/>
                    <a:pt x="0" y="15"/>
                  </a:cubicBezTo>
                  <a:cubicBezTo>
                    <a:pt x="0" y="23"/>
                    <a:pt x="10" y="30"/>
                    <a:pt x="22"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4" name="Freeform 543"/>
            <p:cNvSpPr>
              <a:spLocks/>
            </p:cNvSpPr>
            <p:nvPr/>
          </p:nvSpPr>
          <p:spPr bwMode="auto">
            <a:xfrm>
              <a:off x="5648325" y="5156200"/>
              <a:ext cx="52387" cy="30163"/>
            </a:xfrm>
            <a:custGeom>
              <a:avLst/>
              <a:gdLst>
                <a:gd name="T0" fmla="*/ 33 w 33"/>
                <a:gd name="T1" fmla="*/ 9 h 19"/>
                <a:gd name="T2" fmla="*/ 16 w 33"/>
                <a:gd name="T3" fmla="*/ 0 h 19"/>
                <a:gd name="T4" fmla="*/ 0 w 33"/>
                <a:gd name="T5" fmla="*/ 9 h 19"/>
                <a:gd name="T6" fmla="*/ 17 w 33"/>
                <a:gd name="T7" fmla="*/ 18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6" y="0"/>
                  </a:cubicBezTo>
                  <a:cubicBezTo>
                    <a:pt x="7" y="0"/>
                    <a:pt x="0" y="4"/>
                    <a:pt x="0" y="9"/>
                  </a:cubicBezTo>
                  <a:cubicBezTo>
                    <a:pt x="0" y="14"/>
                    <a:pt x="8" y="19"/>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71" name="Freeform 545"/>
            <p:cNvSpPr>
              <a:spLocks/>
            </p:cNvSpPr>
            <p:nvPr/>
          </p:nvSpPr>
          <p:spPr bwMode="auto">
            <a:xfrm>
              <a:off x="5780088" y="5303838"/>
              <a:ext cx="50800" cy="28575"/>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2" name="Freeform 546"/>
            <p:cNvSpPr>
              <a:spLocks/>
            </p:cNvSpPr>
            <p:nvPr/>
          </p:nvSpPr>
          <p:spPr bwMode="auto">
            <a:xfrm>
              <a:off x="5780088" y="5303838"/>
              <a:ext cx="50800" cy="28575"/>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5"/>
                    <a:pt x="0" y="9"/>
                  </a:cubicBezTo>
                  <a:cubicBezTo>
                    <a:pt x="0" y="14"/>
                    <a:pt x="8" y="18"/>
                    <a:pt x="17" y="18"/>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69" name="Freeform 548"/>
            <p:cNvSpPr>
              <a:spLocks/>
            </p:cNvSpPr>
            <p:nvPr/>
          </p:nvSpPr>
          <p:spPr bwMode="auto">
            <a:xfrm>
              <a:off x="5811838" y="5459413"/>
              <a:ext cx="52387" cy="30163"/>
            </a:xfrm>
            <a:custGeom>
              <a:avLst/>
              <a:gdLst>
                <a:gd name="T0" fmla="*/ 43 w 43"/>
                <a:gd name="T1" fmla="*/ 14 h 29"/>
                <a:gd name="T2" fmla="*/ 22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2" y="0"/>
                  </a:cubicBezTo>
                  <a:cubicBezTo>
                    <a:pt x="10" y="0"/>
                    <a:pt x="0" y="7"/>
                    <a:pt x="0" y="15"/>
                  </a:cubicBezTo>
                  <a:cubicBezTo>
                    <a:pt x="1" y="23"/>
                    <a:pt x="10" y="29"/>
                    <a:pt x="22" y="29"/>
                  </a:cubicBezTo>
                  <a:cubicBezTo>
                    <a:pt x="34" y="29"/>
                    <a:pt x="43" y="23"/>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0" name="Freeform 549"/>
            <p:cNvSpPr>
              <a:spLocks/>
            </p:cNvSpPr>
            <p:nvPr/>
          </p:nvSpPr>
          <p:spPr bwMode="auto">
            <a:xfrm>
              <a:off x="5811838" y="5459413"/>
              <a:ext cx="52387" cy="30163"/>
            </a:xfrm>
            <a:custGeom>
              <a:avLst/>
              <a:gdLst>
                <a:gd name="T0" fmla="*/ 33 w 33"/>
                <a:gd name="T1" fmla="*/ 9 h 19"/>
                <a:gd name="T2" fmla="*/ 17 w 33"/>
                <a:gd name="T3" fmla="*/ 0 h 19"/>
                <a:gd name="T4" fmla="*/ 0 w 33"/>
                <a:gd name="T5" fmla="*/ 10 h 19"/>
                <a:gd name="T6" fmla="*/ 17 w 33"/>
                <a:gd name="T7" fmla="*/ 19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7" y="0"/>
                  </a:cubicBezTo>
                  <a:cubicBezTo>
                    <a:pt x="8" y="0"/>
                    <a:pt x="0" y="4"/>
                    <a:pt x="0" y="10"/>
                  </a:cubicBezTo>
                  <a:cubicBezTo>
                    <a:pt x="1" y="15"/>
                    <a:pt x="8" y="19"/>
                    <a:pt x="17" y="19"/>
                  </a:cubicBezTo>
                  <a:cubicBezTo>
                    <a:pt x="26" y="19"/>
                    <a:pt x="33" y="15"/>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67" name="Freeform 551"/>
            <p:cNvSpPr>
              <a:spLocks/>
            </p:cNvSpPr>
            <p:nvPr/>
          </p:nvSpPr>
          <p:spPr bwMode="auto">
            <a:xfrm>
              <a:off x="5775325" y="5592763"/>
              <a:ext cx="50800" cy="30163"/>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10" y="1"/>
                    <a:pt x="0" y="7"/>
                    <a:pt x="0" y="15"/>
                  </a:cubicBezTo>
                  <a:cubicBezTo>
                    <a:pt x="0" y="23"/>
                    <a:pt x="10" y="29"/>
                    <a:pt x="22" y="29"/>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8" name="Freeform 552"/>
            <p:cNvSpPr>
              <a:spLocks/>
            </p:cNvSpPr>
            <p:nvPr/>
          </p:nvSpPr>
          <p:spPr bwMode="auto">
            <a:xfrm>
              <a:off x="5775325" y="5592763"/>
              <a:ext cx="50800" cy="30163"/>
            </a:xfrm>
            <a:custGeom>
              <a:avLst/>
              <a:gdLst>
                <a:gd name="T0" fmla="*/ 32 w 32"/>
                <a:gd name="T1" fmla="*/ 9 h 19"/>
                <a:gd name="T2" fmla="*/ 16 w 32"/>
                <a:gd name="T3" fmla="*/ 0 h 19"/>
                <a:gd name="T4" fmla="*/ 0 w 32"/>
                <a:gd name="T5" fmla="*/ 10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8" y="1"/>
                    <a:pt x="0" y="5"/>
                    <a:pt x="0" y="10"/>
                  </a:cubicBezTo>
                  <a:cubicBezTo>
                    <a:pt x="0" y="15"/>
                    <a:pt x="8" y="19"/>
                    <a:pt x="17" y="19"/>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65" name="Freeform 554"/>
            <p:cNvSpPr>
              <a:spLocks/>
            </p:cNvSpPr>
            <p:nvPr/>
          </p:nvSpPr>
          <p:spPr bwMode="auto">
            <a:xfrm>
              <a:off x="5676900" y="5734050"/>
              <a:ext cx="52387" cy="28575"/>
            </a:xfrm>
            <a:custGeom>
              <a:avLst/>
              <a:gdLst>
                <a:gd name="T0" fmla="*/ 43 w 43"/>
                <a:gd name="T1" fmla="*/ 14 h 29"/>
                <a:gd name="T2" fmla="*/ 21 w 43"/>
                <a:gd name="T3" fmla="*/ 0 h 29"/>
                <a:gd name="T4" fmla="*/ 0 w 43"/>
                <a:gd name="T5" fmla="*/ 15 h 29"/>
                <a:gd name="T6" fmla="*/ 21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1"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6" name="Freeform 555"/>
            <p:cNvSpPr>
              <a:spLocks/>
            </p:cNvSpPr>
            <p:nvPr/>
          </p:nvSpPr>
          <p:spPr bwMode="auto">
            <a:xfrm>
              <a:off x="5676900" y="5734050"/>
              <a:ext cx="52387" cy="28575"/>
            </a:xfrm>
            <a:custGeom>
              <a:avLst/>
              <a:gdLst>
                <a:gd name="T0" fmla="*/ 33 w 33"/>
                <a:gd name="T1" fmla="*/ 9 h 18"/>
                <a:gd name="T2" fmla="*/ 16 w 33"/>
                <a:gd name="T3" fmla="*/ 0 h 18"/>
                <a:gd name="T4" fmla="*/ 0 w 33"/>
                <a:gd name="T5" fmla="*/ 9 h 18"/>
                <a:gd name="T6" fmla="*/ 16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3"/>
                    <a:pt x="25" y="0"/>
                    <a:pt x="16" y="0"/>
                  </a:cubicBezTo>
                  <a:cubicBezTo>
                    <a:pt x="7" y="0"/>
                    <a:pt x="0" y="4"/>
                    <a:pt x="0" y="9"/>
                  </a:cubicBezTo>
                  <a:cubicBezTo>
                    <a:pt x="0" y="14"/>
                    <a:pt x="8" y="18"/>
                    <a:pt x="16"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63" name="Freeform 557"/>
            <p:cNvSpPr>
              <a:spLocks/>
            </p:cNvSpPr>
            <p:nvPr/>
          </p:nvSpPr>
          <p:spPr bwMode="auto">
            <a:xfrm>
              <a:off x="5510213" y="5856288"/>
              <a:ext cx="50800" cy="28575"/>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6"/>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4" name="Freeform 558"/>
            <p:cNvSpPr>
              <a:spLocks/>
            </p:cNvSpPr>
            <p:nvPr/>
          </p:nvSpPr>
          <p:spPr bwMode="auto">
            <a:xfrm>
              <a:off x="5510213" y="5856288"/>
              <a:ext cx="50800" cy="28575"/>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4"/>
                    <a:pt x="0" y="9"/>
                  </a:cubicBezTo>
                  <a:cubicBezTo>
                    <a:pt x="0" y="14"/>
                    <a:pt x="8" y="18"/>
                    <a:pt x="17" y="18"/>
                  </a:cubicBezTo>
                  <a:cubicBezTo>
                    <a:pt x="26" y="18"/>
                    <a:pt x="32" y="13"/>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61" name="Freeform 560"/>
            <p:cNvSpPr>
              <a:spLocks/>
            </p:cNvSpPr>
            <p:nvPr/>
          </p:nvSpPr>
          <p:spPr bwMode="auto">
            <a:xfrm>
              <a:off x="5313363" y="5919788"/>
              <a:ext cx="50800" cy="3175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0"/>
                    <a:pt x="0" y="7"/>
                    <a:pt x="0" y="15"/>
                  </a:cubicBezTo>
                  <a:cubicBezTo>
                    <a:pt x="0" y="23"/>
                    <a:pt x="9"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2" name="Freeform 561"/>
            <p:cNvSpPr>
              <a:spLocks/>
            </p:cNvSpPr>
            <p:nvPr/>
          </p:nvSpPr>
          <p:spPr bwMode="auto">
            <a:xfrm>
              <a:off x="5313363" y="5919788"/>
              <a:ext cx="50800" cy="31750"/>
            </a:xfrm>
            <a:custGeom>
              <a:avLst/>
              <a:gdLst>
                <a:gd name="T0" fmla="*/ 31 w 32"/>
                <a:gd name="T1" fmla="*/ 10 h 20"/>
                <a:gd name="T2" fmla="*/ 16 w 32"/>
                <a:gd name="T3" fmla="*/ 0 h 20"/>
                <a:gd name="T4" fmla="*/ 0 w 32"/>
                <a:gd name="T5" fmla="*/ 10 h 20"/>
                <a:gd name="T6" fmla="*/ 16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5" y="0"/>
                    <a:pt x="16" y="0"/>
                  </a:cubicBezTo>
                  <a:cubicBezTo>
                    <a:pt x="7" y="0"/>
                    <a:pt x="0" y="5"/>
                    <a:pt x="0" y="10"/>
                  </a:cubicBezTo>
                  <a:cubicBezTo>
                    <a:pt x="0" y="15"/>
                    <a:pt x="7" y="20"/>
                    <a:pt x="16" y="20"/>
                  </a:cubicBezTo>
                  <a:cubicBezTo>
                    <a:pt x="25"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59" name="Freeform 563"/>
            <p:cNvSpPr>
              <a:spLocks/>
            </p:cNvSpPr>
            <p:nvPr/>
          </p:nvSpPr>
          <p:spPr bwMode="auto">
            <a:xfrm>
              <a:off x="5218113" y="4981575"/>
              <a:ext cx="50800" cy="30163"/>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0" name="Freeform 564"/>
            <p:cNvSpPr>
              <a:spLocks/>
            </p:cNvSpPr>
            <p:nvPr/>
          </p:nvSpPr>
          <p:spPr bwMode="auto">
            <a:xfrm>
              <a:off x="5218113" y="4981575"/>
              <a:ext cx="50800" cy="30163"/>
            </a:xfrm>
            <a:custGeom>
              <a:avLst/>
              <a:gdLst>
                <a:gd name="T0" fmla="*/ 32 w 32"/>
                <a:gd name="T1" fmla="*/ 9 h 19"/>
                <a:gd name="T2" fmla="*/ 16 w 32"/>
                <a:gd name="T3" fmla="*/ 0 h 19"/>
                <a:gd name="T4" fmla="*/ 0 w 32"/>
                <a:gd name="T5" fmla="*/ 9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4"/>
                    <a:pt x="7" y="19"/>
                    <a:pt x="16" y="19"/>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57" name="Freeform 566"/>
            <p:cNvSpPr>
              <a:spLocks/>
            </p:cNvSpPr>
            <p:nvPr/>
          </p:nvSpPr>
          <p:spPr bwMode="auto">
            <a:xfrm>
              <a:off x="4979988" y="4927600"/>
              <a:ext cx="50800" cy="30163"/>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4"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8" name="Freeform 567"/>
            <p:cNvSpPr>
              <a:spLocks/>
            </p:cNvSpPr>
            <p:nvPr/>
          </p:nvSpPr>
          <p:spPr bwMode="auto">
            <a:xfrm>
              <a:off x="4979988" y="4927600"/>
              <a:ext cx="50800" cy="30163"/>
            </a:xfrm>
            <a:custGeom>
              <a:avLst/>
              <a:gdLst>
                <a:gd name="T0" fmla="*/ 32 w 32"/>
                <a:gd name="T1" fmla="*/ 9 h 19"/>
                <a:gd name="T2" fmla="*/ 16 w 32"/>
                <a:gd name="T3" fmla="*/ 0 h 19"/>
                <a:gd name="T4" fmla="*/ 1 w 32"/>
                <a:gd name="T5" fmla="*/ 9 h 19"/>
                <a:gd name="T6" fmla="*/ 16 w 32"/>
                <a:gd name="T7" fmla="*/ 18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1" y="9"/>
                  </a:cubicBezTo>
                  <a:cubicBezTo>
                    <a:pt x="1" y="15"/>
                    <a:pt x="7" y="19"/>
                    <a:pt x="16" y="18"/>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55" name="Freeform 569"/>
            <p:cNvSpPr>
              <a:spLocks/>
            </p:cNvSpPr>
            <p:nvPr/>
          </p:nvSpPr>
          <p:spPr bwMode="auto">
            <a:xfrm>
              <a:off x="5468938" y="5030788"/>
              <a:ext cx="50800" cy="30163"/>
            </a:xfrm>
            <a:custGeom>
              <a:avLst/>
              <a:gdLst>
                <a:gd name="T0" fmla="*/ 43 w 43"/>
                <a:gd name="T1" fmla="*/ 15 h 30"/>
                <a:gd name="T2" fmla="*/ 21 w 43"/>
                <a:gd name="T3" fmla="*/ 0 h 30"/>
                <a:gd name="T4" fmla="*/ 0 w 43"/>
                <a:gd name="T5" fmla="*/ 15 h 30"/>
                <a:gd name="T6" fmla="*/ 21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1"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6" name="Freeform 570"/>
            <p:cNvSpPr>
              <a:spLocks/>
            </p:cNvSpPr>
            <p:nvPr/>
          </p:nvSpPr>
          <p:spPr bwMode="auto">
            <a:xfrm>
              <a:off x="5468938" y="5030788"/>
              <a:ext cx="50800" cy="30163"/>
            </a:xfrm>
            <a:custGeom>
              <a:avLst/>
              <a:gdLst>
                <a:gd name="T0" fmla="*/ 32 w 32"/>
                <a:gd name="T1" fmla="*/ 10 h 19"/>
                <a:gd name="T2" fmla="*/ 16 w 32"/>
                <a:gd name="T3" fmla="*/ 0 h 19"/>
                <a:gd name="T4" fmla="*/ 0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5"/>
                    <a:pt x="25" y="0"/>
                    <a:pt x="16" y="0"/>
                  </a:cubicBezTo>
                  <a:cubicBezTo>
                    <a:pt x="6" y="0"/>
                    <a:pt x="0" y="5"/>
                    <a:pt x="0" y="10"/>
                  </a:cubicBezTo>
                  <a:cubicBezTo>
                    <a:pt x="0" y="15"/>
                    <a:pt x="7" y="19"/>
                    <a:pt x="16" y="19"/>
                  </a:cubicBezTo>
                  <a:cubicBezTo>
                    <a:pt x="25" y="19"/>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53" name="Freeform 572"/>
            <p:cNvSpPr>
              <a:spLocks/>
            </p:cNvSpPr>
            <p:nvPr/>
          </p:nvSpPr>
          <p:spPr bwMode="auto">
            <a:xfrm>
              <a:off x="5648325" y="5156200"/>
              <a:ext cx="52387" cy="30163"/>
            </a:xfrm>
            <a:custGeom>
              <a:avLst/>
              <a:gdLst>
                <a:gd name="T0" fmla="*/ 43 w 43"/>
                <a:gd name="T1" fmla="*/ 15 h 30"/>
                <a:gd name="T2" fmla="*/ 21 w 43"/>
                <a:gd name="T3" fmla="*/ 0 h 30"/>
                <a:gd name="T4" fmla="*/ 0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3" y="0"/>
                    <a:pt x="21" y="0"/>
                  </a:cubicBezTo>
                  <a:cubicBezTo>
                    <a:pt x="9" y="0"/>
                    <a:pt x="0" y="7"/>
                    <a:pt x="0" y="15"/>
                  </a:cubicBezTo>
                  <a:cubicBezTo>
                    <a:pt x="0" y="23"/>
                    <a:pt x="10" y="30"/>
                    <a:pt x="22"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4" name="Freeform 573"/>
            <p:cNvSpPr>
              <a:spLocks/>
            </p:cNvSpPr>
            <p:nvPr/>
          </p:nvSpPr>
          <p:spPr bwMode="auto">
            <a:xfrm>
              <a:off x="5648325" y="5156200"/>
              <a:ext cx="52387" cy="30163"/>
            </a:xfrm>
            <a:custGeom>
              <a:avLst/>
              <a:gdLst>
                <a:gd name="T0" fmla="*/ 33 w 33"/>
                <a:gd name="T1" fmla="*/ 9 h 19"/>
                <a:gd name="T2" fmla="*/ 16 w 33"/>
                <a:gd name="T3" fmla="*/ 0 h 19"/>
                <a:gd name="T4" fmla="*/ 0 w 33"/>
                <a:gd name="T5" fmla="*/ 9 h 19"/>
                <a:gd name="T6" fmla="*/ 17 w 33"/>
                <a:gd name="T7" fmla="*/ 18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6" y="0"/>
                  </a:cubicBezTo>
                  <a:cubicBezTo>
                    <a:pt x="7" y="0"/>
                    <a:pt x="0" y="4"/>
                    <a:pt x="0" y="9"/>
                  </a:cubicBezTo>
                  <a:cubicBezTo>
                    <a:pt x="0" y="14"/>
                    <a:pt x="8" y="19"/>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51" name="Freeform 575"/>
            <p:cNvSpPr>
              <a:spLocks/>
            </p:cNvSpPr>
            <p:nvPr/>
          </p:nvSpPr>
          <p:spPr bwMode="auto">
            <a:xfrm>
              <a:off x="5780088" y="5303838"/>
              <a:ext cx="50800" cy="28575"/>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2" name="Freeform 576"/>
            <p:cNvSpPr>
              <a:spLocks/>
            </p:cNvSpPr>
            <p:nvPr/>
          </p:nvSpPr>
          <p:spPr bwMode="auto">
            <a:xfrm>
              <a:off x="5780088" y="5303838"/>
              <a:ext cx="50800" cy="28575"/>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5"/>
                    <a:pt x="0" y="9"/>
                  </a:cubicBezTo>
                  <a:cubicBezTo>
                    <a:pt x="0" y="14"/>
                    <a:pt x="8" y="18"/>
                    <a:pt x="17" y="18"/>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49" name="Freeform 578"/>
            <p:cNvSpPr>
              <a:spLocks/>
            </p:cNvSpPr>
            <p:nvPr/>
          </p:nvSpPr>
          <p:spPr bwMode="auto">
            <a:xfrm>
              <a:off x="5811838" y="5459413"/>
              <a:ext cx="52387" cy="30163"/>
            </a:xfrm>
            <a:custGeom>
              <a:avLst/>
              <a:gdLst>
                <a:gd name="T0" fmla="*/ 43 w 43"/>
                <a:gd name="T1" fmla="*/ 14 h 29"/>
                <a:gd name="T2" fmla="*/ 22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2" y="0"/>
                  </a:cubicBezTo>
                  <a:cubicBezTo>
                    <a:pt x="10" y="0"/>
                    <a:pt x="0" y="7"/>
                    <a:pt x="0" y="15"/>
                  </a:cubicBezTo>
                  <a:cubicBezTo>
                    <a:pt x="1" y="23"/>
                    <a:pt x="10" y="29"/>
                    <a:pt x="22" y="29"/>
                  </a:cubicBezTo>
                  <a:cubicBezTo>
                    <a:pt x="34" y="29"/>
                    <a:pt x="43" y="23"/>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0" name="Freeform 579"/>
            <p:cNvSpPr>
              <a:spLocks/>
            </p:cNvSpPr>
            <p:nvPr/>
          </p:nvSpPr>
          <p:spPr bwMode="auto">
            <a:xfrm>
              <a:off x="5811838" y="5459413"/>
              <a:ext cx="52387" cy="30163"/>
            </a:xfrm>
            <a:custGeom>
              <a:avLst/>
              <a:gdLst>
                <a:gd name="T0" fmla="*/ 33 w 33"/>
                <a:gd name="T1" fmla="*/ 9 h 19"/>
                <a:gd name="T2" fmla="*/ 17 w 33"/>
                <a:gd name="T3" fmla="*/ 0 h 19"/>
                <a:gd name="T4" fmla="*/ 0 w 33"/>
                <a:gd name="T5" fmla="*/ 10 h 19"/>
                <a:gd name="T6" fmla="*/ 17 w 33"/>
                <a:gd name="T7" fmla="*/ 19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7" y="0"/>
                  </a:cubicBezTo>
                  <a:cubicBezTo>
                    <a:pt x="8" y="0"/>
                    <a:pt x="0" y="4"/>
                    <a:pt x="0" y="10"/>
                  </a:cubicBezTo>
                  <a:cubicBezTo>
                    <a:pt x="1" y="15"/>
                    <a:pt x="8" y="19"/>
                    <a:pt x="17" y="19"/>
                  </a:cubicBezTo>
                  <a:cubicBezTo>
                    <a:pt x="26" y="19"/>
                    <a:pt x="33" y="15"/>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47" name="Freeform 581"/>
            <p:cNvSpPr>
              <a:spLocks/>
            </p:cNvSpPr>
            <p:nvPr/>
          </p:nvSpPr>
          <p:spPr bwMode="auto">
            <a:xfrm>
              <a:off x="5775325" y="5592763"/>
              <a:ext cx="50800" cy="30163"/>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10" y="1"/>
                    <a:pt x="0" y="7"/>
                    <a:pt x="0" y="15"/>
                  </a:cubicBezTo>
                  <a:cubicBezTo>
                    <a:pt x="0" y="23"/>
                    <a:pt x="10" y="29"/>
                    <a:pt x="22" y="29"/>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8" name="Freeform 582"/>
            <p:cNvSpPr>
              <a:spLocks/>
            </p:cNvSpPr>
            <p:nvPr/>
          </p:nvSpPr>
          <p:spPr bwMode="auto">
            <a:xfrm>
              <a:off x="5775325" y="5592763"/>
              <a:ext cx="50800" cy="30163"/>
            </a:xfrm>
            <a:custGeom>
              <a:avLst/>
              <a:gdLst>
                <a:gd name="T0" fmla="*/ 32 w 32"/>
                <a:gd name="T1" fmla="*/ 9 h 19"/>
                <a:gd name="T2" fmla="*/ 16 w 32"/>
                <a:gd name="T3" fmla="*/ 0 h 19"/>
                <a:gd name="T4" fmla="*/ 0 w 32"/>
                <a:gd name="T5" fmla="*/ 10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8" y="1"/>
                    <a:pt x="0" y="5"/>
                    <a:pt x="0" y="10"/>
                  </a:cubicBezTo>
                  <a:cubicBezTo>
                    <a:pt x="0" y="15"/>
                    <a:pt x="8" y="19"/>
                    <a:pt x="17" y="19"/>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45" name="Freeform 584"/>
            <p:cNvSpPr>
              <a:spLocks/>
            </p:cNvSpPr>
            <p:nvPr/>
          </p:nvSpPr>
          <p:spPr bwMode="auto">
            <a:xfrm>
              <a:off x="5676900" y="5734050"/>
              <a:ext cx="52387" cy="28575"/>
            </a:xfrm>
            <a:custGeom>
              <a:avLst/>
              <a:gdLst>
                <a:gd name="T0" fmla="*/ 43 w 43"/>
                <a:gd name="T1" fmla="*/ 14 h 29"/>
                <a:gd name="T2" fmla="*/ 21 w 43"/>
                <a:gd name="T3" fmla="*/ 0 h 29"/>
                <a:gd name="T4" fmla="*/ 0 w 43"/>
                <a:gd name="T5" fmla="*/ 15 h 29"/>
                <a:gd name="T6" fmla="*/ 21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1"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6" name="Freeform 585"/>
            <p:cNvSpPr>
              <a:spLocks/>
            </p:cNvSpPr>
            <p:nvPr/>
          </p:nvSpPr>
          <p:spPr bwMode="auto">
            <a:xfrm>
              <a:off x="5676900" y="5734050"/>
              <a:ext cx="52387" cy="28575"/>
            </a:xfrm>
            <a:custGeom>
              <a:avLst/>
              <a:gdLst>
                <a:gd name="T0" fmla="*/ 33 w 33"/>
                <a:gd name="T1" fmla="*/ 9 h 18"/>
                <a:gd name="T2" fmla="*/ 16 w 33"/>
                <a:gd name="T3" fmla="*/ 0 h 18"/>
                <a:gd name="T4" fmla="*/ 0 w 33"/>
                <a:gd name="T5" fmla="*/ 9 h 18"/>
                <a:gd name="T6" fmla="*/ 16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3"/>
                    <a:pt x="25" y="0"/>
                    <a:pt x="16" y="0"/>
                  </a:cubicBezTo>
                  <a:cubicBezTo>
                    <a:pt x="7" y="0"/>
                    <a:pt x="0" y="4"/>
                    <a:pt x="0" y="9"/>
                  </a:cubicBezTo>
                  <a:cubicBezTo>
                    <a:pt x="0" y="14"/>
                    <a:pt x="8" y="18"/>
                    <a:pt x="16"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43" name="Freeform 587"/>
            <p:cNvSpPr>
              <a:spLocks/>
            </p:cNvSpPr>
            <p:nvPr/>
          </p:nvSpPr>
          <p:spPr bwMode="auto">
            <a:xfrm>
              <a:off x="5510213" y="5856288"/>
              <a:ext cx="50800" cy="28575"/>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6"/>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4" name="Freeform 588"/>
            <p:cNvSpPr>
              <a:spLocks/>
            </p:cNvSpPr>
            <p:nvPr/>
          </p:nvSpPr>
          <p:spPr bwMode="auto">
            <a:xfrm>
              <a:off x="5510213" y="5856288"/>
              <a:ext cx="50800" cy="28575"/>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4"/>
                    <a:pt x="0" y="9"/>
                  </a:cubicBezTo>
                  <a:cubicBezTo>
                    <a:pt x="0" y="14"/>
                    <a:pt x="8" y="18"/>
                    <a:pt x="17" y="18"/>
                  </a:cubicBezTo>
                  <a:cubicBezTo>
                    <a:pt x="26" y="18"/>
                    <a:pt x="32" y="13"/>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41" name="Freeform 590"/>
            <p:cNvSpPr>
              <a:spLocks/>
            </p:cNvSpPr>
            <p:nvPr/>
          </p:nvSpPr>
          <p:spPr bwMode="auto">
            <a:xfrm>
              <a:off x="5313363" y="5919788"/>
              <a:ext cx="50800" cy="3175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0"/>
                    <a:pt x="0" y="7"/>
                    <a:pt x="0" y="15"/>
                  </a:cubicBezTo>
                  <a:cubicBezTo>
                    <a:pt x="0" y="23"/>
                    <a:pt x="9"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2" name="Freeform 591"/>
            <p:cNvSpPr>
              <a:spLocks/>
            </p:cNvSpPr>
            <p:nvPr/>
          </p:nvSpPr>
          <p:spPr bwMode="auto">
            <a:xfrm>
              <a:off x="5313363" y="5919788"/>
              <a:ext cx="50800" cy="31750"/>
            </a:xfrm>
            <a:custGeom>
              <a:avLst/>
              <a:gdLst>
                <a:gd name="T0" fmla="*/ 31 w 32"/>
                <a:gd name="T1" fmla="*/ 10 h 20"/>
                <a:gd name="T2" fmla="*/ 16 w 32"/>
                <a:gd name="T3" fmla="*/ 0 h 20"/>
                <a:gd name="T4" fmla="*/ 0 w 32"/>
                <a:gd name="T5" fmla="*/ 10 h 20"/>
                <a:gd name="T6" fmla="*/ 16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5" y="0"/>
                    <a:pt x="16" y="0"/>
                  </a:cubicBezTo>
                  <a:cubicBezTo>
                    <a:pt x="7" y="0"/>
                    <a:pt x="0" y="5"/>
                    <a:pt x="0" y="10"/>
                  </a:cubicBezTo>
                  <a:cubicBezTo>
                    <a:pt x="0" y="15"/>
                    <a:pt x="7" y="20"/>
                    <a:pt x="16" y="20"/>
                  </a:cubicBezTo>
                  <a:cubicBezTo>
                    <a:pt x="25"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39" name="Freeform 593"/>
            <p:cNvSpPr>
              <a:spLocks/>
            </p:cNvSpPr>
            <p:nvPr/>
          </p:nvSpPr>
          <p:spPr bwMode="auto">
            <a:xfrm>
              <a:off x="5218113" y="4981575"/>
              <a:ext cx="50800" cy="30163"/>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0" name="Freeform 594"/>
            <p:cNvSpPr>
              <a:spLocks/>
            </p:cNvSpPr>
            <p:nvPr/>
          </p:nvSpPr>
          <p:spPr bwMode="auto">
            <a:xfrm>
              <a:off x="5218113" y="4981575"/>
              <a:ext cx="50800" cy="30163"/>
            </a:xfrm>
            <a:custGeom>
              <a:avLst/>
              <a:gdLst>
                <a:gd name="T0" fmla="*/ 32 w 32"/>
                <a:gd name="T1" fmla="*/ 9 h 19"/>
                <a:gd name="T2" fmla="*/ 16 w 32"/>
                <a:gd name="T3" fmla="*/ 0 h 19"/>
                <a:gd name="T4" fmla="*/ 0 w 32"/>
                <a:gd name="T5" fmla="*/ 9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4"/>
                    <a:pt x="7" y="19"/>
                    <a:pt x="16" y="19"/>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71" name="Freeform 596"/>
            <p:cNvSpPr>
              <a:spLocks noEditPoints="1"/>
            </p:cNvSpPr>
            <p:nvPr/>
          </p:nvSpPr>
          <p:spPr bwMode="auto">
            <a:xfrm>
              <a:off x="3354388" y="4924425"/>
              <a:ext cx="2506662" cy="1114425"/>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1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4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6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7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8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2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2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0"/>
                    <a:pt x="2094" y="560"/>
                  </a:cubicBezTo>
                  <a:cubicBezTo>
                    <a:pt x="2092" y="560"/>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2"/>
                    <a:pt x="2095" y="523"/>
                  </a:cubicBezTo>
                  <a:cubicBezTo>
                    <a:pt x="2093" y="523"/>
                    <a:pt x="2091" y="522"/>
                    <a:pt x="2091" y="521"/>
                  </a:cubicBezTo>
                  <a:close/>
                  <a:moveTo>
                    <a:pt x="2090" y="508"/>
                  </a:moveTo>
                  <a:lnTo>
                    <a:pt x="2090" y="508"/>
                  </a:lnTo>
                  <a:cubicBezTo>
                    <a:pt x="2090" y="506"/>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8"/>
                    <a:pt x="2089" y="497"/>
                    <a:pt x="2088" y="496"/>
                  </a:cubicBezTo>
                  <a:close/>
                  <a:moveTo>
                    <a:pt x="2086" y="483"/>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3"/>
                  </a:cubicBezTo>
                  <a:close/>
                  <a:moveTo>
                    <a:pt x="2083" y="471"/>
                  </a:moveTo>
                  <a:lnTo>
                    <a:pt x="2083" y="471"/>
                  </a:lnTo>
                  <a:cubicBezTo>
                    <a:pt x="2083" y="470"/>
                    <a:pt x="2084" y="468"/>
                    <a:pt x="2086" y="467"/>
                  </a:cubicBezTo>
                  <a:cubicBezTo>
                    <a:pt x="2087" y="467"/>
                    <a:pt x="2089" y="468"/>
                    <a:pt x="2089" y="470"/>
                  </a:cubicBezTo>
                  <a:lnTo>
                    <a:pt x="2089" y="470"/>
                  </a:lnTo>
                  <a:cubicBezTo>
                    <a:pt x="2090" y="471"/>
                    <a:pt x="2089" y="473"/>
                    <a:pt x="2087" y="473"/>
                  </a:cubicBezTo>
                  <a:cubicBezTo>
                    <a:pt x="2085" y="474"/>
                    <a:pt x="2084" y="473"/>
                    <a:pt x="2083" y="471"/>
                  </a:cubicBezTo>
                  <a:close/>
                  <a:moveTo>
                    <a:pt x="2080" y="459"/>
                  </a:moveTo>
                  <a:lnTo>
                    <a:pt x="2080" y="459"/>
                  </a:lnTo>
                  <a:cubicBezTo>
                    <a:pt x="2080" y="457"/>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3"/>
                    <a:pt x="2082" y="445"/>
                  </a:cubicBezTo>
                  <a:lnTo>
                    <a:pt x="2082" y="445"/>
                  </a:lnTo>
                  <a:cubicBezTo>
                    <a:pt x="2083" y="447"/>
                    <a:pt x="2083" y="448"/>
                    <a:pt x="2081" y="449"/>
                  </a:cubicBezTo>
                  <a:cubicBezTo>
                    <a:pt x="2079" y="450"/>
                    <a:pt x="2078" y="449"/>
                    <a:pt x="2077" y="448"/>
                  </a:cubicBezTo>
                  <a:close/>
                  <a:moveTo>
                    <a:pt x="2073" y="436"/>
                  </a:moveTo>
                  <a:lnTo>
                    <a:pt x="2073" y="436"/>
                  </a:lnTo>
                  <a:cubicBezTo>
                    <a:pt x="2072" y="434"/>
                    <a:pt x="2072" y="433"/>
                    <a:pt x="2074" y="432"/>
                  </a:cubicBezTo>
                  <a:cubicBezTo>
                    <a:pt x="2076" y="431"/>
                    <a:pt x="2077" y="432"/>
                    <a:pt x="2078" y="433"/>
                  </a:cubicBezTo>
                  <a:lnTo>
                    <a:pt x="2078" y="433"/>
                  </a:lnTo>
                  <a:cubicBezTo>
                    <a:pt x="2079" y="435"/>
                    <a:pt x="2078" y="437"/>
                    <a:pt x="2077" y="437"/>
                  </a:cubicBezTo>
                  <a:cubicBezTo>
                    <a:pt x="2075" y="438"/>
                    <a:pt x="2073" y="438"/>
                    <a:pt x="2073" y="436"/>
                  </a:cubicBezTo>
                  <a:close/>
                  <a:moveTo>
                    <a:pt x="2068" y="425"/>
                  </a:moveTo>
                  <a:lnTo>
                    <a:pt x="2068" y="425"/>
                  </a:lnTo>
                  <a:cubicBezTo>
                    <a:pt x="2067" y="423"/>
                    <a:pt x="2068" y="421"/>
                    <a:pt x="2069" y="420"/>
                  </a:cubicBezTo>
                  <a:cubicBezTo>
                    <a:pt x="2071" y="419"/>
                    <a:pt x="2073" y="420"/>
                    <a:pt x="2074" y="421"/>
                  </a:cubicBezTo>
                  <a:lnTo>
                    <a:pt x="2074" y="421"/>
                  </a:lnTo>
                  <a:cubicBezTo>
                    <a:pt x="2074" y="423"/>
                    <a:pt x="2074" y="425"/>
                    <a:pt x="2073" y="426"/>
                  </a:cubicBezTo>
                  <a:cubicBezTo>
                    <a:pt x="2071" y="426"/>
                    <a:pt x="2069" y="426"/>
                    <a:pt x="2068" y="425"/>
                  </a:cubicBezTo>
                  <a:close/>
                  <a:moveTo>
                    <a:pt x="2063" y="413"/>
                  </a:moveTo>
                  <a:lnTo>
                    <a:pt x="2063" y="413"/>
                  </a:lnTo>
                  <a:cubicBezTo>
                    <a:pt x="2062" y="412"/>
                    <a:pt x="2063" y="410"/>
                    <a:pt x="2064" y="409"/>
                  </a:cubicBezTo>
                  <a:cubicBezTo>
                    <a:pt x="2065" y="408"/>
                    <a:pt x="2067" y="408"/>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0"/>
                    <a:pt x="2057" y="399"/>
                    <a:pt x="2059" y="398"/>
                  </a:cubicBezTo>
                  <a:cubicBezTo>
                    <a:pt x="2060" y="397"/>
                    <a:pt x="2062" y="397"/>
                    <a:pt x="2063" y="398"/>
                  </a:cubicBezTo>
                  <a:lnTo>
                    <a:pt x="2063" y="398"/>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2"/>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69"/>
                  </a:moveTo>
                  <a:lnTo>
                    <a:pt x="2039" y="369"/>
                  </a:lnTo>
                  <a:cubicBezTo>
                    <a:pt x="2038" y="368"/>
                    <a:pt x="2039" y="366"/>
                    <a:pt x="2040" y="365"/>
                  </a:cubicBezTo>
                  <a:cubicBezTo>
                    <a:pt x="2041" y="364"/>
                    <a:pt x="2043" y="365"/>
                    <a:pt x="2044" y="366"/>
                  </a:cubicBezTo>
                  <a:lnTo>
                    <a:pt x="2044" y="366"/>
                  </a:lnTo>
                  <a:cubicBezTo>
                    <a:pt x="2045" y="367"/>
                    <a:pt x="2045" y="369"/>
                    <a:pt x="2043" y="370"/>
                  </a:cubicBezTo>
                  <a:cubicBezTo>
                    <a:pt x="2042" y="371"/>
                    <a:pt x="2040" y="371"/>
                    <a:pt x="2039" y="369"/>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0"/>
                    <a:pt x="2032" y="359"/>
                  </a:cubicBezTo>
                  <a:close/>
                  <a:moveTo>
                    <a:pt x="2025" y="349"/>
                  </a:moveTo>
                  <a:lnTo>
                    <a:pt x="2025" y="349"/>
                  </a:lnTo>
                  <a:cubicBezTo>
                    <a:pt x="2024" y="347"/>
                    <a:pt x="2025" y="345"/>
                    <a:pt x="2026" y="344"/>
                  </a:cubicBezTo>
                  <a:cubicBezTo>
                    <a:pt x="2027" y="343"/>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7"/>
                    <a:pt x="2017" y="335"/>
                    <a:pt x="2018" y="335"/>
                  </a:cubicBezTo>
                  <a:cubicBezTo>
                    <a:pt x="2020" y="334"/>
                    <a:pt x="2022" y="334"/>
                    <a:pt x="2023" y="335"/>
                  </a:cubicBezTo>
                  <a:lnTo>
                    <a:pt x="2023" y="335"/>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0"/>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7"/>
                    <a:pt x="1994" y="306"/>
                  </a:cubicBezTo>
                  <a:cubicBezTo>
                    <a:pt x="1995" y="305"/>
                    <a:pt x="1997" y="305"/>
                    <a:pt x="1998" y="306"/>
                  </a:cubicBezTo>
                  <a:lnTo>
                    <a:pt x="1998" y="306"/>
                  </a:lnTo>
                  <a:cubicBezTo>
                    <a:pt x="1999" y="307"/>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2"/>
                  </a:moveTo>
                  <a:lnTo>
                    <a:pt x="1977" y="292"/>
                  </a:lnTo>
                  <a:cubicBezTo>
                    <a:pt x="1975" y="291"/>
                    <a:pt x="1975" y="289"/>
                    <a:pt x="1977" y="288"/>
                  </a:cubicBezTo>
                  <a:cubicBezTo>
                    <a:pt x="1978" y="287"/>
                    <a:pt x="1980" y="287"/>
                    <a:pt x="1981" y="288"/>
                  </a:cubicBezTo>
                  <a:lnTo>
                    <a:pt x="1981" y="288"/>
                  </a:lnTo>
                  <a:cubicBezTo>
                    <a:pt x="1982" y="289"/>
                    <a:pt x="1982" y="291"/>
                    <a:pt x="1981" y="292"/>
                  </a:cubicBezTo>
                  <a:cubicBezTo>
                    <a:pt x="1980" y="294"/>
                    <a:pt x="1978" y="294"/>
                    <a:pt x="1977" y="292"/>
                  </a:cubicBezTo>
                  <a:close/>
                  <a:moveTo>
                    <a:pt x="1968" y="284"/>
                  </a:moveTo>
                  <a:lnTo>
                    <a:pt x="1968" y="284"/>
                  </a:lnTo>
                  <a:cubicBezTo>
                    <a:pt x="1966" y="282"/>
                    <a:pt x="1966" y="280"/>
                    <a:pt x="1968" y="279"/>
                  </a:cubicBezTo>
                  <a:cubicBezTo>
                    <a:pt x="1969" y="278"/>
                    <a:pt x="1971" y="278"/>
                    <a:pt x="1972" y="279"/>
                  </a:cubicBezTo>
                  <a:lnTo>
                    <a:pt x="1972" y="279"/>
                  </a:lnTo>
                  <a:cubicBezTo>
                    <a:pt x="1973" y="280"/>
                    <a:pt x="1973" y="282"/>
                    <a:pt x="1972" y="284"/>
                  </a:cubicBezTo>
                  <a:cubicBezTo>
                    <a:pt x="1971" y="285"/>
                    <a:pt x="1969" y="285"/>
                    <a:pt x="1968" y="284"/>
                  </a:cubicBezTo>
                  <a:close/>
                  <a:moveTo>
                    <a:pt x="1959" y="275"/>
                  </a:moveTo>
                  <a:lnTo>
                    <a:pt x="1959" y="275"/>
                  </a:lnTo>
                  <a:cubicBezTo>
                    <a:pt x="1957" y="274"/>
                    <a:pt x="1957" y="272"/>
                    <a:pt x="1959" y="271"/>
                  </a:cubicBezTo>
                  <a:cubicBezTo>
                    <a:pt x="1960" y="269"/>
                    <a:pt x="1962" y="269"/>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2"/>
                  </a:cubicBezTo>
                  <a:cubicBezTo>
                    <a:pt x="1950" y="261"/>
                    <a:pt x="1952" y="261"/>
                    <a:pt x="1954" y="262"/>
                  </a:cubicBezTo>
                  <a:lnTo>
                    <a:pt x="1954" y="262"/>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7"/>
                    <a:pt x="1923" y="237"/>
                    <a:pt x="1924" y="238"/>
                  </a:cubicBezTo>
                  <a:lnTo>
                    <a:pt x="1924" y="238"/>
                  </a:lnTo>
                  <a:cubicBezTo>
                    <a:pt x="1926" y="239"/>
                    <a:pt x="1926" y="241"/>
                    <a:pt x="1925" y="242"/>
                  </a:cubicBezTo>
                  <a:cubicBezTo>
                    <a:pt x="1924" y="244"/>
                    <a:pt x="1922" y="244"/>
                    <a:pt x="1921" y="243"/>
                  </a:cubicBezTo>
                  <a:close/>
                  <a:moveTo>
                    <a:pt x="1911" y="235"/>
                  </a:moveTo>
                  <a:lnTo>
                    <a:pt x="1911" y="235"/>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6"/>
                    <a:pt x="1911" y="235"/>
                  </a:cubicBezTo>
                  <a:close/>
                  <a:moveTo>
                    <a:pt x="1901" y="228"/>
                  </a:moveTo>
                  <a:lnTo>
                    <a:pt x="1901" y="228"/>
                  </a:lnTo>
                  <a:cubicBezTo>
                    <a:pt x="1899" y="227"/>
                    <a:pt x="1899" y="225"/>
                    <a:pt x="1900" y="224"/>
                  </a:cubicBezTo>
                  <a:cubicBezTo>
                    <a:pt x="1901" y="222"/>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09"/>
                  </a:cubicBezTo>
                  <a:cubicBezTo>
                    <a:pt x="1881" y="208"/>
                    <a:pt x="1882" y="208"/>
                    <a:pt x="1884" y="209"/>
                  </a:cubicBezTo>
                  <a:lnTo>
                    <a:pt x="1884" y="209"/>
                  </a:lnTo>
                  <a:cubicBezTo>
                    <a:pt x="1885" y="209"/>
                    <a:pt x="1886" y="211"/>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4"/>
                    <a:pt x="1861" y="194"/>
                    <a:pt x="1863" y="195"/>
                  </a:cubicBezTo>
                  <a:lnTo>
                    <a:pt x="1863" y="195"/>
                  </a:lnTo>
                  <a:cubicBezTo>
                    <a:pt x="1864" y="196"/>
                    <a:pt x="1865" y="198"/>
                    <a:pt x="1864" y="199"/>
                  </a:cubicBezTo>
                  <a:cubicBezTo>
                    <a:pt x="1863" y="201"/>
                    <a:pt x="1861" y="201"/>
                    <a:pt x="1859" y="200"/>
                  </a:cubicBezTo>
                  <a:close/>
                  <a:moveTo>
                    <a:pt x="1849" y="193"/>
                  </a:moveTo>
                  <a:lnTo>
                    <a:pt x="1849" y="193"/>
                  </a:lnTo>
                  <a:cubicBezTo>
                    <a:pt x="1847" y="192"/>
                    <a:pt x="1847" y="191"/>
                    <a:pt x="1848" y="189"/>
                  </a:cubicBezTo>
                  <a:cubicBezTo>
                    <a:pt x="1849" y="188"/>
                    <a:pt x="1851" y="187"/>
                    <a:pt x="1852" y="188"/>
                  </a:cubicBezTo>
                  <a:lnTo>
                    <a:pt x="1852" y="188"/>
                  </a:lnTo>
                  <a:cubicBezTo>
                    <a:pt x="1854" y="189"/>
                    <a:pt x="1854" y="191"/>
                    <a:pt x="1853" y="193"/>
                  </a:cubicBezTo>
                  <a:cubicBezTo>
                    <a:pt x="1852" y="194"/>
                    <a:pt x="1850" y="194"/>
                    <a:pt x="1849" y="193"/>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6"/>
                  </a:cubicBezTo>
                  <a:cubicBezTo>
                    <a:pt x="1827" y="175"/>
                    <a:pt x="1829" y="175"/>
                    <a:pt x="1831" y="176"/>
                  </a:cubicBezTo>
                  <a:lnTo>
                    <a:pt x="1831" y="176"/>
                  </a:lnTo>
                  <a:cubicBezTo>
                    <a:pt x="1832" y="177"/>
                    <a:pt x="1833" y="178"/>
                    <a:pt x="1832" y="180"/>
                  </a:cubicBezTo>
                  <a:cubicBezTo>
                    <a:pt x="1831" y="181"/>
                    <a:pt x="1829" y="182"/>
                    <a:pt x="1827" y="181"/>
                  </a:cubicBezTo>
                  <a:close/>
                  <a:moveTo>
                    <a:pt x="1817" y="174"/>
                  </a:moveTo>
                  <a:lnTo>
                    <a:pt x="1817" y="174"/>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5"/>
                    <a:pt x="1817" y="174"/>
                  </a:cubicBezTo>
                  <a:close/>
                  <a:moveTo>
                    <a:pt x="1805" y="169"/>
                  </a:moveTo>
                  <a:lnTo>
                    <a:pt x="1805" y="169"/>
                  </a:lnTo>
                  <a:cubicBezTo>
                    <a:pt x="1804" y="168"/>
                    <a:pt x="1804" y="166"/>
                    <a:pt x="1805" y="164"/>
                  </a:cubicBezTo>
                  <a:cubicBezTo>
                    <a:pt x="1806" y="163"/>
                    <a:pt x="1807" y="162"/>
                    <a:pt x="1809" y="163"/>
                  </a:cubicBezTo>
                  <a:lnTo>
                    <a:pt x="1809" y="163"/>
                  </a:lnTo>
                  <a:cubicBezTo>
                    <a:pt x="1810" y="164"/>
                    <a:pt x="1811" y="166"/>
                    <a:pt x="1810" y="168"/>
                  </a:cubicBezTo>
                  <a:cubicBezTo>
                    <a:pt x="1809" y="169"/>
                    <a:pt x="1807" y="170"/>
                    <a:pt x="1805" y="169"/>
                  </a:cubicBezTo>
                  <a:close/>
                  <a:moveTo>
                    <a:pt x="1794" y="163"/>
                  </a:moveTo>
                  <a:lnTo>
                    <a:pt x="1794" y="163"/>
                  </a:lnTo>
                  <a:cubicBezTo>
                    <a:pt x="1793" y="162"/>
                    <a:pt x="1793" y="160"/>
                    <a:pt x="1794" y="158"/>
                  </a:cubicBezTo>
                  <a:cubicBezTo>
                    <a:pt x="1795" y="157"/>
                    <a:pt x="1796" y="157"/>
                    <a:pt x="1798" y="158"/>
                  </a:cubicBezTo>
                  <a:lnTo>
                    <a:pt x="1798" y="158"/>
                  </a:lnTo>
                  <a:cubicBezTo>
                    <a:pt x="1799" y="159"/>
                    <a:pt x="1800" y="160"/>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7"/>
                    <a:pt x="1785" y="158"/>
                    <a:pt x="1783" y="157"/>
                  </a:cubicBezTo>
                  <a:close/>
                  <a:moveTo>
                    <a:pt x="1772" y="151"/>
                  </a:moveTo>
                  <a:lnTo>
                    <a:pt x="1772" y="151"/>
                  </a:lnTo>
                  <a:cubicBezTo>
                    <a:pt x="1771" y="150"/>
                    <a:pt x="1770" y="149"/>
                    <a:pt x="1771" y="147"/>
                  </a:cubicBezTo>
                  <a:cubicBezTo>
                    <a:pt x="1772" y="146"/>
                    <a:pt x="1774" y="145"/>
                    <a:pt x="1776" y="146"/>
                  </a:cubicBezTo>
                  <a:lnTo>
                    <a:pt x="1776" y="146"/>
                  </a:lnTo>
                  <a:cubicBezTo>
                    <a:pt x="1777" y="147"/>
                    <a:pt x="1777" y="149"/>
                    <a:pt x="1776" y="151"/>
                  </a:cubicBezTo>
                  <a:cubicBezTo>
                    <a:pt x="1776" y="152"/>
                    <a:pt x="1774" y="152"/>
                    <a:pt x="1772" y="151"/>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4"/>
                    <a:pt x="1753" y="135"/>
                  </a:cubicBezTo>
                  <a:lnTo>
                    <a:pt x="1753" y="135"/>
                  </a:lnTo>
                  <a:cubicBezTo>
                    <a:pt x="1755" y="136"/>
                    <a:pt x="1755" y="138"/>
                    <a:pt x="1754" y="140"/>
                  </a:cubicBezTo>
                  <a:cubicBezTo>
                    <a:pt x="1753" y="141"/>
                    <a:pt x="1751" y="142"/>
                    <a:pt x="1750" y="141"/>
                  </a:cubicBezTo>
                  <a:close/>
                  <a:moveTo>
                    <a:pt x="1738" y="135"/>
                  </a:moveTo>
                  <a:lnTo>
                    <a:pt x="1738" y="135"/>
                  </a:lnTo>
                  <a:cubicBezTo>
                    <a:pt x="1737" y="134"/>
                    <a:pt x="1736" y="132"/>
                    <a:pt x="1737" y="131"/>
                  </a:cubicBezTo>
                  <a:cubicBezTo>
                    <a:pt x="1738" y="130"/>
                    <a:pt x="1740" y="129"/>
                    <a:pt x="1742" y="130"/>
                  </a:cubicBezTo>
                  <a:lnTo>
                    <a:pt x="1742" y="130"/>
                  </a:lnTo>
                  <a:cubicBezTo>
                    <a:pt x="1743" y="131"/>
                    <a:pt x="1744" y="133"/>
                    <a:pt x="1743" y="135"/>
                  </a:cubicBezTo>
                  <a:cubicBezTo>
                    <a:pt x="1742" y="136"/>
                    <a:pt x="1740" y="136"/>
                    <a:pt x="1738" y="135"/>
                  </a:cubicBezTo>
                  <a:close/>
                  <a:moveTo>
                    <a:pt x="1727" y="130"/>
                  </a:moveTo>
                  <a:lnTo>
                    <a:pt x="1727" y="130"/>
                  </a:lnTo>
                  <a:cubicBezTo>
                    <a:pt x="1725" y="129"/>
                    <a:pt x="1725" y="127"/>
                    <a:pt x="1726" y="126"/>
                  </a:cubicBezTo>
                  <a:cubicBezTo>
                    <a:pt x="1727" y="125"/>
                    <a:pt x="1729" y="124"/>
                    <a:pt x="1730" y="125"/>
                  </a:cubicBezTo>
                  <a:lnTo>
                    <a:pt x="1730" y="125"/>
                  </a:lnTo>
                  <a:cubicBezTo>
                    <a:pt x="1732" y="126"/>
                    <a:pt x="1732" y="128"/>
                    <a:pt x="1731" y="130"/>
                  </a:cubicBezTo>
                  <a:cubicBezTo>
                    <a:pt x="1730" y="131"/>
                    <a:pt x="1728" y="131"/>
                    <a:pt x="1727" y="130"/>
                  </a:cubicBezTo>
                  <a:close/>
                  <a:moveTo>
                    <a:pt x="1715" y="125"/>
                  </a:moveTo>
                  <a:lnTo>
                    <a:pt x="1715" y="125"/>
                  </a:lnTo>
                  <a:cubicBezTo>
                    <a:pt x="1714" y="124"/>
                    <a:pt x="1713" y="123"/>
                    <a:pt x="1714" y="121"/>
                  </a:cubicBezTo>
                  <a:cubicBezTo>
                    <a:pt x="1715" y="120"/>
                    <a:pt x="1717" y="119"/>
                    <a:pt x="1719" y="120"/>
                  </a:cubicBezTo>
                  <a:lnTo>
                    <a:pt x="1719" y="120"/>
                  </a:lnTo>
                  <a:cubicBezTo>
                    <a:pt x="1720" y="121"/>
                    <a:pt x="1721" y="123"/>
                    <a:pt x="1720" y="125"/>
                  </a:cubicBezTo>
                  <a:cubicBezTo>
                    <a:pt x="1719" y="126"/>
                    <a:pt x="1717" y="126"/>
                    <a:pt x="1715" y="125"/>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1"/>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6"/>
                    <a:pt x="1694" y="117"/>
                    <a:pt x="1692" y="116"/>
                  </a:cubicBezTo>
                  <a:close/>
                  <a:moveTo>
                    <a:pt x="1681" y="111"/>
                  </a:moveTo>
                  <a:lnTo>
                    <a:pt x="1681" y="111"/>
                  </a:lnTo>
                  <a:cubicBezTo>
                    <a:pt x="1679" y="110"/>
                    <a:pt x="1679" y="108"/>
                    <a:pt x="1680" y="107"/>
                  </a:cubicBezTo>
                  <a:cubicBezTo>
                    <a:pt x="1681" y="106"/>
                    <a:pt x="1683" y="105"/>
                    <a:pt x="1684" y="106"/>
                  </a:cubicBezTo>
                  <a:lnTo>
                    <a:pt x="1684" y="106"/>
                  </a:lnTo>
                  <a:cubicBezTo>
                    <a:pt x="1685" y="107"/>
                    <a:pt x="1686" y="109"/>
                    <a:pt x="1685" y="110"/>
                  </a:cubicBezTo>
                  <a:cubicBezTo>
                    <a:pt x="1684" y="112"/>
                    <a:pt x="1682" y="112"/>
                    <a:pt x="1681" y="111"/>
                  </a:cubicBezTo>
                  <a:close/>
                  <a:moveTo>
                    <a:pt x="1669" y="107"/>
                  </a:moveTo>
                  <a:lnTo>
                    <a:pt x="1669" y="107"/>
                  </a:lnTo>
                  <a:cubicBezTo>
                    <a:pt x="1667" y="106"/>
                    <a:pt x="1667" y="104"/>
                    <a:pt x="1668" y="102"/>
                  </a:cubicBezTo>
                  <a:cubicBezTo>
                    <a:pt x="1669" y="101"/>
                    <a:pt x="1671" y="101"/>
                    <a:pt x="1672" y="102"/>
                  </a:cubicBezTo>
                  <a:lnTo>
                    <a:pt x="1672" y="102"/>
                  </a:lnTo>
                  <a:cubicBezTo>
                    <a:pt x="1674" y="102"/>
                    <a:pt x="1674" y="104"/>
                    <a:pt x="1673" y="106"/>
                  </a:cubicBezTo>
                  <a:cubicBezTo>
                    <a:pt x="1672" y="107"/>
                    <a:pt x="1670" y="108"/>
                    <a:pt x="1669" y="107"/>
                  </a:cubicBezTo>
                  <a:close/>
                  <a:moveTo>
                    <a:pt x="1657" y="103"/>
                  </a:moveTo>
                  <a:lnTo>
                    <a:pt x="1657" y="103"/>
                  </a:lnTo>
                  <a:cubicBezTo>
                    <a:pt x="1656" y="102"/>
                    <a:pt x="1655" y="100"/>
                    <a:pt x="1656" y="98"/>
                  </a:cubicBezTo>
                  <a:cubicBezTo>
                    <a:pt x="1657" y="97"/>
                    <a:pt x="1659" y="96"/>
                    <a:pt x="1660" y="97"/>
                  </a:cubicBezTo>
                  <a:lnTo>
                    <a:pt x="1660" y="97"/>
                  </a:lnTo>
                  <a:cubicBezTo>
                    <a:pt x="1662" y="98"/>
                    <a:pt x="1662" y="100"/>
                    <a:pt x="1662" y="101"/>
                  </a:cubicBezTo>
                  <a:cubicBezTo>
                    <a:pt x="1661" y="103"/>
                    <a:pt x="1659" y="103"/>
                    <a:pt x="1657" y="103"/>
                  </a:cubicBezTo>
                  <a:close/>
                  <a:moveTo>
                    <a:pt x="1646" y="98"/>
                  </a:moveTo>
                  <a:lnTo>
                    <a:pt x="1646" y="98"/>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8"/>
                  </a:cubicBezTo>
                  <a:close/>
                  <a:moveTo>
                    <a:pt x="1634" y="94"/>
                  </a:moveTo>
                  <a:lnTo>
                    <a:pt x="1634" y="94"/>
                  </a:lnTo>
                  <a:cubicBezTo>
                    <a:pt x="1632" y="93"/>
                    <a:pt x="1632" y="92"/>
                    <a:pt x="1632" y="90"/>
                  </a:cubicBezTo>
                  <a:cubicBezTo>
                    <a:pt x="1633" y="89"/>
                    <a:pt x="1635" y="88"/>
                    <a:pt x="1637" y="89"/>
                  </a:cubicBezTo>
                  <a:lnTo>
                    <a:pt x="1637" y="89"/>
                  </a:lnTo>
                  <a:cubicBezTo>
                    <a:pt x="1638" y="89"/>
                    <a:pt x="1639" y="91"/>
                    <a:pt x="1638" y="93"/>
                  </a:cubicBezTo>
                  <a:cubicBezTo>
                    <a:pt x="1637" y="94"/>
                    <a:pt x="1635" y="95"/>
                    <a:pt x="1634" y="94"/>
                  </a:cubicBezTo>
                  <a:close/>
                  <a:moveTo>
                    <a:pt x="1623" y="90"/>
                  </a:moveTo>
                  <a:lnTo>
                    <a:pt x="1623" y="90"/>
                  </a:lnTo>
                  <a:cubicBezTo>
                    <a:pt x="1621" y="90"/>
                    <a:pt x="1620" y="88"/>
                    <a:pt x="1620" y="87"/>
                  </a:cubicBezTo>
                  <a:cubicBezTo>
                    <a:pt x="1621" y="85"/>
                    <a:pt x="1623" y="84"/>
                    <a:pt x="1624" y="84"/>
                  </a:cubicBezTo>
                  <a:lnTo>
                    <a:pt x="1624" y="84"/>
                  </a:lnTo>
                  <a:cubicBezTo>
                    <a:pt x="1626" y="85"/>
                    <a:pt x="1627" y="87"/>
                    <a:pt x="1627" y="88"/>
                  </a:cubicBezTo>
                  <a:cubicBezTo>
                    <a:pt x="1626" y="90"/>
                    <a:pt x="1624" y="91"/>
                    <a:pt x="1623" y="90"/>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2"/>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3"/>
                    <a:pt x="1591" y="75"/>
                    <a:pt x="1591" y="77"/>
                  </a:cubicBezTo>
                  <a:cubicBezTo>
                    <a:pt x="1590" y="78"/>
                    <a:pt x="1589" y="79"/>
                    <a:pt x="1587" y="79"/>
                  </a:cubicBezTo>
                  <a:close/>
                  <a:moveTo>
                    <a:pt x="1575" y="76"/>
                  </a:moveTo>
                  <a:lnTo>
                    <a:pt x="1575" y="76"/>
                  </a:lnTo>
                  <a:cubicBezTo>
                    <a:pt x="1573" y="75"/>
                    <a:pt x="1572" y="73"/>
                    <a:pt x="1573" y="72"/>
                  </a:cubicBezTo>
                  <a:cubicBezTo>
                    <a:pt x="1573" y="70"/>
                    <a:pt x="1575" y="69"/>
                    <a:pt x="1576" y="69"/>
                  </a:cubicBezTo>
                  <a:lnTo>
                    <a:pt x="1576" y="69"/>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6"/>
                    <a:pt x="1567" y="68"/>
                    <a:pt x="1567" y="70"/>
                  </a:cubicBezTo>
                  <a:cubicBezTo>
                    <a:pt x="1566" y="71"/>
                    <a:pt x="1565" y="72"/>
                    <a:pt x="1563" y="72"/>
                  </a:cubicBezTo>
                  <a:close/>
                  <a:moveTo>
                    <a:pt x="1551" y="69"/>
                  </a:moveTo>
                  <a:lnTo>
                    <a:pt x="1551" y="69"/>
                  </a:lnTo>
                  <a:cubicBezTo>
                    <a:pt x="1549" y="68"/>
                    <a:pt x="1548" y="66"/>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1"/>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3"/>
                    <a:pt x="1519" y="55"/>
                    <a:pt x="1518" y="57"/>
                  </a:cubicBezTo>
                  <a:cubicBezTo>
                    <a:pt x="1518" y="58"/>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5"/>
                    <a:pt x="1504" y="56"/>
                    <a:pt x="1503" y="56"/>
                  </a:cubicBezTo>
                  <a:close/>
                  <a:moveTo>
                    <a:pt x="1490" y="53"/>
                  </a:moveTo>
                  <a:lnTo>
                    <a:pt x="1490" y="53"/>
                  </a:lnTo>
                  <a:cubicBezTo>
                    <a:pt x="1489" y="53"/>
                    <a:pt x="1488" y="51"/>
                    <a:pt x="1488" y="49"/>
                  </a:cubicBezTo>
                  <a:cubicBezTo>
                    <a:pt x="1489" y="48"/>
                    <a:pt x="1490" y="47"/>
                    <a:pt x="1492" y="47"/>
                  </a:cubicBezTo>
                  <a:lnTo>
                    <a:pt x="1492" y="47"/>
                  </a:lnTo>
                  <a:cubicBezTo>
                    <a:pt x="1494" y="47"/>
                    <a:pt x="1495" y="49"/>
                    <a:pt x="1494" y="51"/>
                  </a:cubicBezTo>
                  <a:cubicBezTo>
                    <a:pt x="1494" y="52"/>
                    <a:pt x="1492" y="54"/>
                    <a:pt x="1490" y="53"/>
                  </a:cubicBezTo>
                  <a:close/>
                  <a:moveTo>
                    <a:pt x="1478" y="50"/>
                  </a:moveTo>
                  <a:lnTo>
                    <a:pt x="1478" y="50"/>
                  </a:lnTo>
                  <a:cubicBezTo>
                    <a:pt x="1476" y="50"/>
                    <a:pt x="1475" y="48"/>
                    <a:pt x="1476" y="47"/>
                  </a:cubicBezTo>
                  <a:cubicBezTo>
                    <a:pt x="1476" y="45"/>
                    <a:pt x="1478" y="44"/>
                    <a:pt x="1480" y="44"/>
                  </a:cubicBezTo>
                  <a:lnTo>
                    <a:pt x="1480" y="44"/>
                  </a:lnTo>
                  <a:cubicBezTo>
                    <a:pt x="1481" y="45"/>
                    <a:pt x="1482" y="46"/>
                    <a:pt x="1482" y="48"/>
                  </a:cubicBezTo>
                  <a:cubicBezTo>
                    <a:pt x="1482" y="50"/>
                    <a:pt x="1480" y="51"/>
                    <a:pt x="1478" y="50"/>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5"/>
                  </a:cubicBezTo>
                  <a:cubicBezTo>
                    <a:pt x="1469" y="47"/>
                    <a:pt x="1468" y="48"/>
                    <a:pt x="1466" y="48"/>
                  </a:cubicBezTo>
                  <a:close/>
                  <a:moveTo>
                    <a:pt x="1454" y="45"/>
                  </a:moveTo>
                  <a:lnTo>
                    <a:pt x="1454" y="45"/>
                  </a:lnTo>
                  <a:cubicBezTo>
                    <a:pt x="1452" y="45"/>
                    <a:pt x="1451" y="43"/>
                    <a:pt x="1451" y="41"/>
                  </a:cubicBezTo>
                  <a:cubicBezTo>
                    <a:pt x="1452" y="39"/>
                    <a:pt x="1454" y="38"/>
                    <a:pt x="1455" y="39"/>
                  </a:cubicBezTo>
                  <a:lnTo>
                    <a:pt x="1455" y="39"/>
                  </a:lnTo>
                  <a:cubicBezTo>
                    <a:pt x="1457" y="39"/>
                    <a:pt x="1458" y="41"/>
                    <a:pt x="1458" y="43"/>
                  </a:cubicBezTo>
                  <a:cubicBezTo>
                    <a:pt x="1457" y="44"/>
                    <a:pt x="1455" y="45"/>
                    <a:pt x="1454" y="45"/>
                  </a:cubicBezTo>
                  <a:close/>
                  <a:moveTo>
                    <a:pt x="1441" y="42"/>
                  </a:moveTo>
                  <a:lnTo>
                    <a:pt x="1441" y="42"/>
                  </a:lnTo>
                  <a:cubicBezTo>
                    <a:pt x="1440" y="42"/>
                    <a:pt x="1439" y="40"/>
                    <a:pt x="1439" y="39"/>
                  </a:cubicBezTo>
                  <a:cubicBezTo>
                    <a:pt x="1440" y="37"/>
                    <a:pt x="1441" y="36"/>
                    <a:pt x="1443" y="36"/>
                  </a:cubicBezTo>
                  <a:lnTo>
                    <a:pt x="1443" y="36"/>
                  </a:lnTo>
                  <a:cubicBezTo>
                    <a:pt x="1445" y="37"/>
                    <a:pt x="1446" y="39"/>
                    <a:pt x="1445" y="40"/>
                  </a:cubicBezTo>
                  <a:cubicBezTo>
                    <a:pt x="1445" y="42"/>
                    <a:pt x="1443" y="43"/>
                    <a:pt x="1441" y="42"/>
                  </a:cubicBezTo>
                  <a:close/>
                  <a:moveTo>
                    <a:pt x="1429" y="40"/>
                  </a:moveTo>
                  <a:lnTo>
                    <a:pt x="1429" y="40"/>
                  </a:lnTo>
                  <a:cubicBezTo>
                    <a:pt x="1428" y="40"/>
                    <a:pt x="1427" y="38"/>
                    <a:pt x="1427" y="36"/>
                  </a:cubicBezTo>
                  <a:cubicBezTo>
                    <a:pt x="1427" y="35"/>
                    <a:pt x="1429" y="34"/>
                    <a:pt x="1431" y="34"/>
                  </a:cubicBezTo>
                  <a:lnTo>
                    <a:pt x="1431" y="34"/>
                  </a:lnTo>
                  <a:cubicBezTo>
                    <a:pt x="1432" y="34"/>
                    <a:pt x="1433" y="36"/>
                    <a:pt x="1433" y="38"/>
                  </a:cubicBezTo>
                  <a:cubicBezTo>
                    <a:pt x="1433" y="39"/>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5"/>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1"/>
                    <a:pt x="1408" y="33"/>
                  </a:cubicBezTo>
                  <a:cubicBezTo>
                    <a:pt x="1408" y="35"/>
                    <a:pt x="1406" y="36"/>
                    <a:pt x="1405" y="35"/>
                  </a:cubicBezTo>
                  <a:close/>
                  <a:moveTo>
                    <a:pt x="1392" y="33"/>
                  </a:moveTo>
                  <a:lnTo>
                    <a:pt x="1392" y="33"/>
                  </a:lnTo>
                  <a:cubicBezTo>
                    <a:pt x="1391" y="33"/>
                    <a:pt x="1390" y="31"/>
                    <a:pt x="1390" y="29"/>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7"/>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5"/>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3"/>
                  </a:cubicBezTo>
                  <a:cubicBezTo>
                    <a:pt x="1353" y="22"/>
                    <a:pt x="1355" y="21"/>
                    <a:pt x="1357" y="21"/>
                  </a:cubicBezTo>
                  <a:lnTo>
                    <a:pt x="1357" y="21"/>
                  </a:lnTo>
                  <a:cubicBezTo>
                    <a:pt x="1358" y="22"/>
                    <a:pt x="1359" y="23"/>
                    <a:pt x="1359" y="25"/>
                  </a:cubicBezTo>
                  <a:cubicBezTo>
                    <a:pt x="1359" y="27"/>
                    <a:pt x="1357" y="28"/>
                    <a:pt x="1355" y="27"/>
                  </a:cubicBezTo>
                  <a:close/>
                  <a:moveTo>
                    <a:pt x="1343" y="25"/>
                  </a:moveTo>
                  <a:lnTo>
                    <a:pt x="1343" y="25"/>
                  </a:lnTo>
                  <a:cubicBezTo>
                    <a:pt x="1341" y="25"/>
                    <a:pt x="1340" y="23"/>
                    <a:pt x="1341" y="22"/>
                  </a:cubicBezTo>
                  <a:cubicBezTo>
                    <a:pt x="1341" y="20"/>
                    <a:pt x="1343" y="19"/>
                    <a:pt x="1344" y="19"/>
                  </a:cubicBezTo>
                  <a:lnTo>
                    <a:pt x="1344" y="19"/>
                  </a:lnTo>
                  <a:cubicBezTo>
                    <a:pt x="1346" y="20"/>
                    <a:pt x="1347" y="22"/>
                    <a:pt x="1347" y="23"/>
                  </a:cubicBezTo>
                  <a:cubicBezTo>
                    <a:pt x="1346" y="25"/>
                    <a:pt x="1345" y="26"/>
                    <a:pt x="1343" y="25"/>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6"/>
                    <a:pt x="1322" y="18"/>
                    <a:pt x="1322" y="20"/>
                  </a:cubicBezTo>
                  <a:cubicBezTo>
                    <a:pt x="1321" y="22"/>
                    <a:pt x="1320" y="23"/>
                    <a:pt x="1318" y="22"/>
                  </a:cubicBezTo>
                  <a:close/>
                  <a:moveTo>
                    <a:pt x="1306" y="20"/>
                  </a:moveTo>
                  <a:lnTo>
                    <a:pt x="1306" y="20"/>
                  </a:lnTo>
                  <a:cubicBezTo>
                    <a:pt x="1304" y="20"/>
                    <a:pt x="1303" y="18"/>
                    <a:pt x="1303" y="17"/>
                  </a:cubicBezTo>
                  <a:cubicBezTo>
                    <a:pt x="1304" y="15"/>
                    <a:pt x="1306" y="14"/>
                    <a:pt x="1307" y="14"/>
                  </a:cubicBezTo>
                  <a:lnTo>
                    <a:pt x="1307" y="14"/>
                  </a:lnTo>
                  <a:cubicBezTo>
                    <a:pt x="1309" y="15"/>
                    <a:pt x="1310" y="17"/>
                    <a:pt x="1310" y="18"/>
                  </a:cubicBezTo>
                  <a:cubicBezTo>
                    <a:pt x="1309" y="20"/>
                    <a:pt x="1307" y="21"/>
                    <a:pt x="1306" y="20"/>
                  </a:cubicBezTo>
                  <a:close/>
                  <a:moveTo>
                    <a:pt x="1293" y="19"/>
                  </a:moveTo>
                  <a:lnTo>
                    <a:pt x="1293" y="19"/>
                  </a:lnTo>
                  <a:cubicBezTo>
                    <a:pt x="1292" y="19"/>
                    <a:pt x="1291" y="17"/>
                    <a:pt x="1291" y="15"/>
                  </a:cubicBezTo>
                  <a:cubicBezTo>
                    <a:pt x="1291" y="14"/>
                    <a:pt x="1293" y="13"/>
                    <a:pt x="1295" y="13"/>
                  </a:cubicBezTo>
                  <a:lnTo>
                    <a:pt x="1295" y="13"/>
                  </a:lnTo>
                  <a:cubicBezTo>
                    <a:pt x="1296" y="13"/>
                    <a:pt x="1298" y="15"/>
                    <a:pt x="1297" y="17"/>
                  </a:cubicBezTo>
                  <a:cubicBezTo>
                    <a:pt x="1297" y="18"/>
                    <a:pt x="1295" y="19"/>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5"/>
                  </a:cubicBezTo>
                  <a:cubicBezTo>
                    <a:pt x="1284" y="17"/>
                    <a:pt x="1283" y="18"/>
                    <a:pt x="1281" y="18"/>
                  </a:cubicBezTo>
                  <a:close/>
                  <a:moveTo>
                    <a:pt x="1268" y="16"/>
                  </a:moveTo>
                  <a:lnTo>
                    <a:pt x="1268" y="16"/>
                  </a:lnTo>
                  <a:cubicBezTo>
                    <a:pt x="1267" y="16"/>
                    <a:pt x="1266" y="14"/>
                    <a:pt x="1266" y="13"/>
                  </a:cubicBezTo>
                  <a:cubicBezTo>
                    <a:pt x="1267" y="11"/>
                    <a:pt x="1268" y="10"/>
                    <a:pt x="1270" y="10"/>
                  </a:cubicBezTo>
                  <a:lnTo>
                    <a:pt x="1270" y="10"/>
                  </a:lnTo>
                  <a:cubicBezTo>
                    <a:pt x="1272" y="11"/>
                    <a:pt x="1273" y="12"/>
                    <a:pt x="1272" y="14"/>
                  </a:cubicBezTo>
                  <a:cubicBezTo>
                    <a:pt x="1272" y="16"/>
                    <a:pt x="1270" y="17"/>
                    <a:pt x="1268" y="16"/>
                  </a:cubicBezTo>
                  <a:close/>
                  <a:moveTo>
                    <a:pt x="1256" y="15"/>
                  </a:moveTo>
                  <a:lnTo>
                    <a:pt x="1256" y="15"/>
                  </a:lnTo>
                  <a:cubicBezTo>
                    <a:pt x="1254" y="15"/>
                    <a:pt x="1253" y="13"/>
                    <a:pt x="1254" y="11"/>
                  </a:cubicBezTo>
                  <a:cubicBezTo>
                    <a:pt x="1254" y="10"/>
                    <a:pt x="1256" y="9"/>
                    <a:pt x="1258" y="9"/>
                  </a:cubicBezTo>
                  <a:lnTo>
                    <a:pt x="1258" y="9"/>
                  </a:lnTo>
                  <a:cubicBezTo>
                    <a:pt x="1259" y="9"/>
                    <a:pt x="1260" y="11"/>
                    <a:pt x="1260" y="13"/>
                  </a:cubicBezTo>
                  <a:cubicBezTo>
                    <a:pt x="1259" y="14"/>
                    <a:pt x="1258" y="15"/>
                    <a:pt x="1256" y="15"/>
                  </a:cubicBezTo>
                  <a:close/>
                  <a:moveTo>
                    <a:pt x="1244" y="14"/>
                  </a:moveTo>
                  <a:lnTo>
                    <a:pt x="1244" y="14"/>
                  </a:lnTo>
                  <a:cubicBezTo>
                    <a:pt x="1242" y="14"/>
                    <a:pt x="1241" y="12"/>
                    <a:pt x="1241" y="10"/>
                  </a:cubicBezTo>
                  <a:cubicBezTo>
                    <a:pt x="1242" y="8"/>
                    <a:pt x="1243" y="7"/>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7"/>
                    <a:pt x="1231" y="6"/>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6"/>
                    <a:pt x="1218" y="5"/>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5"/>
                    <a:pt x="1206" y="4"/>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4"/>
                    <a:pt x="1198" y="6"/>
                    <a:pt x="1197" y="8"/>
                  </a:cubicBezTo>
                  <a:cubicBezTo>
                    <a:pt x="1197" y="10"/>
                    <a:pt x="1195" y="11"/>
                    <a:pt x="1194" y="10"/>
                  </a:cubicBezTo>
                  <a:close/>
                  <a:moveTo>
                    <a:pt x="1181" y="9"/>
                  </a:moveTo>
                  <a:lnTo>
                    <a:pt x="1181" y="9"/>
                  </a:lnTo>
                  <a:cubicBezTo>
                    <a:pt x="1179" y="9"/>
                    <a:pt x="1178" y="7"/>
                    <a:pt x="1179" y="6"/>
                  </a:cubicBezTo>
                  <a:cubicBezTo>
                    <a:pt x="1179" y="4"/>
                    <a:pt x="1181" y="3"/>
                    <a:pt x="1183" y="3"/>
                  </a:cubicBezTo>
                  <a:lnTo>
                    <a:pt x="1183" y="3"/>
                  </a:lnTo>
                  <a:cubicBezTo>
                    <a:pt x="1184" y="4"/>
                    <a:pt x="1185" y="6"/>
                    <a:pt x="1185" y="7"/>
                  </a:cubicBezTo>
                  <a:cubicBezTo>
                    <a:pt x="1185" y="9"/>
                    <a:pt x="1183" y="10"/>
                    <a:pt x="1181" y="9"/>
                  </a:cubicBezTo>
                  <a:close/>
                  <a:moveTo>
                    <a:pt x="1169" y="9"/>
                  </a:moveTo>
                  <a:lnTo>
                    <a:pt x="1169" y="9"/>
                  </a:lnTo>
                  <a:cubicBezTo>
                    <a:pt x="1167" y="8"/>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4"/>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3"/>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1"/>
                    <a:pt x="1119" y="0"/>
                    <a:pt x="1120" y="1"/>
                  </a:cubicBezTo>
                  <a:lnTo>
                    <a:pt x="1120" y="1"/>
                  </a:lnTo>
                  <a:cubicBezTo>
                    <a:pt x="1122" y="1"/>
                    <a:pt x="1123" y="3"/>
                    <a:pt x="1122" y="5"/>
                  </a:cubicBezTo>
                  <a:cubicBezTo>
                    <a:pt x="1122" y="6"/>
                    <a:pt x="1120" y="7"/>
                    <a:pt x="1119" y="7"/>
                  </a:cubicBezTo>
                  <a:close/>
                  <a:moveTo>
                    <a:pt x="1106" y="7"/>
                  </a:moveTo>
                  <a:lnTo>
                    <a:pt x="1106" y="7"/>
                  </a:lnTo>
                  <a:cubicBezTo>
                    <a:pt x="1105" y="6"/>
                    <a:pt x="1103" y="4"/>
                    <a:pt x="1104" y="3"/>
                  </a:cubicBezTo>
                  <a:cubicBezTo>
                    <a:pt x="1104" y="1"/>
                    <a:pt x="1106" y="0"/>
                    <a:pt x="1108" y="1"/>
                  </a:cubicBezTo>
                  <a:lnTo>
                    <a:pt x="1108" y="1"/>
                  </a:lnTo>
                  <a:cubicBezTo>
                    <a:pt x="1109" y="1"/>
                    <a:pt x="1110" y="3"/>
                    <a:pt x="1110" y="4"/>
                  </a:cubicBezTo>
                  <a:cubicBezTo>
                    <a:pt x="1110" y="6"/>
                    <a:pt x="1108" y="7"/>
                    <a:pt x="1106" y="7"/>
                  </a:cubicBezTo>
                  <a:close/>
                  <a:moveTo>
                    <a:pt x="1094" y="6"/>
                  </a:moveTo>
                  <a:lnTo>
                    <a:pt x="1094" y="6"/>
                  </a:lnTo>
                  <a:cubicBezTo>
                    <a:pt x="1093" y="6"/>
                    <a:pt x="1091" y="5"/>
                    <a:pt x="1091" y="3"/>
                  </a:cubicBezTo>
                  <a:cubicBezTo>
                    <a:pt x="1091" y="2"/>
                    <a:pt x="1093" y="0"/>
                    <a:pt x="1094" y="0"/>
                  </a:cubicBezTo>
                  <a:lnTo>
                    <a:pt x="1094" y="0"/>
                  </a:lnTo>
                  <a:cubicBezTo>
                    <a:pt x="1096" y="0"/>
                    <a:pt x="1098" y="2"/>
                    <a:pt x="1098" y="3"/>
                  </a:cubicBezTo>
                  <a:cubicBezTo>
                    <a:pt x="1098" y="5"/>
                    <a:pt x="1096" y="6"/>
                    <a:pt x="1094" y="6"/>
                  </a:cubicBezTo>
                  <a:close/>
                  <a:moveTo>
                    <a:pt x="1082" y="6"/>
                  </a:moveTo>
                  <a:lnTo>
                    <a:pt x="1082" y="6"/>
                  </a:lnTo>
                  <a:cubicBezTo>
                    <a:pt x="1080" y="6"/>
                    <a:pt x="1079" y="5"/>
                    <a:pt x="1079" y="3"/>
                  </a:cubicBezTo>
                  <a:cubicBezTo>
                    <a:pt x="1079" y="2"/>
                    <a:pt x="1080" y="0"/>
                    <a:pt x="1082" y="0"/>
                  </a:cubicBezTo>
                  <a:lnTo>
                    <a:pt x="1082" y="0"/>
                  </a:lnTo>
                  <a:cubicBezTo>
                    <a:pt x="1084" y="0"/>
                    <a:pt x="1085" y="2"/>
                    <a:pt x="1085" y="3"/>
                  </a:cubicBezTo>
                  <a:cubicBezTo>
                    <a:pt x="1085" y="5"/>
                    <a:pt x="1084" y="6"/>
                    <a:pt x="1082" y="6"/>
                  </a:cubicBezTo>
                  <a:close/>
                  <a:moveTo>
                    <a:pt x="1069" y="6"/>
                  </a:moveTo>
                  <a:lnTo>
                    <a:pt x="1069" y="6"/>
                  </a:lnTo>
                  <a:cubicBezTo>
                    <a:pt x="1068" y="6"/>
                    <a:pt x="1066" y="5"/>
                    <a:pt x="1066" y="3"/>
                  </a:cubicBezTo>
                  <a:cubicBezTo>
                    <a:pt x="1066" y="2"/>
                    <a:pt x="1068" y="0"/>
                    <a:pt x="1069" y="0"/>
                  </a:cubicBezTo>
                  <a:lnTo>
                    <a:pt x="1069" y="0"/>
                  </a:lnTo>
                  <a:cubicBezTo>
                    <a:pt x="1071" y="0"/>
                    <a:pt x="1073" y="2"/>
                    <a:pt x="1073" y="3"/>
                  </a:cubicBezTo>
                  <a:cubicBezTo>
                    <a:pt x="1073" y="5"/>
                    <a:pt x="1071" y="6"/>
                    <a:pt x="1069" y="6"/>
                  </a:cubicBezTo>
                  <a:close/>
                  <a:moveTo>
                    <a:pt x="1057" y="6"/>
                  </a:moveTo>
                  <a:lnTo>
                    <a:pt x="1057" y="6"/>
                  </a:lnTo>
                  <a:cubicBezTo>
                    <a:pt x="1055" y="6"/>
                    <a:pt x="1054" y="5"/>
                    <a:pt x="1054" y="3"/>
                  </a:cubicBezTo>
                  <a:cubicBezTo>
                    <a:pt x="1054" y="2"/>
                    <a:pt x="1055" y="0"/>
                    <a:pt x="1057" y="0"/>
                  </a:cubicBezTo>
                  <a:lnTo>
                    <a:pt x="1057" y="0"/>
                  </a:lnTo>
                  <a:cubicBezTo>
                    <a:pt x="1059" y="0"/>
                    <a:pt x="1060" y="2"/>
                    <a:pt x="1060" y="3"/>
                  </a:cubicBezTo>
                  <a:cubicBezTo>
                    <a:pt x="1060" y="5"/>
                    <a:pt x="1059" y="6"/>
                    <a:pt x="1057" y="6"/>
                  </a:cubicBezTo>
                  <a:close/>
                  <a:moveTo>
                    <a:pt x="1044" y="6"/>
                  </a:moveTo>
                  <a:lnTo>
                    <a:pt x="1044" y="6"/>
                  </a:lnTo>
                  <a:cubicBezTo>
                    <a:pt x="1043" y="6"/>
                    <a:pt x="1041" y="5"/>
                    <a:pt x="1041" y="3"/>
                  </a:cubicBezTo>
                  <a:cubicBezTo>
                    <a:pt x="1041" y="2"/>
                    <a:pt x="1043" y="0"/>
                    <a:pt x="1044" y="0"/>
                  </a:cubicBezTo>
                  <a:lnTo>
                    <a:pt x="1044" y="0"/>
                  </a:lnTo>
                  <a:cubicBezTo>
                    <a:pt x="1046" y="0"/>
                    <a:pt x="1048" y="2"/>
                    <a:pt x="1048" y="3"/>
                  </a:cubicBezTo>
                  <a:cubicBezTo>
                    <a:pt x="1048" y="5"/>
                    <a:pt x="1046" y="6"/>
                    <a:pt x="1044" y="6"/>
                  </a:cubicBezTo>
                  <a:close/>
                  <a:moveTo>
                    <a:pt x="1032" y="7"/>
                  </a:moveTo>
                  <a:lnTo>
                    <a:pt x="1032" y="7"/>
                  </a:lnTo>
                  <a:cubicBezTo>
                    <a:pt x="1030" y="7"/>
                    <a:pt x="1029" y="5"/>
                    <a:pt x="1029" y="4"/>
                  </a:cubicBezTo>
                  <a:cubicBezTo>
                    <a:pt x="1029" y="2"/>
                    <a:pt x="1030" y="0"/>
                    <a:pt x="1032" y="0"/>
                  </a:cubicBezTo>
                  <a:lnTo>
                    <a:pt x="1032" y="0"/>
                  </a:lnTo>
                  <a:cubicBezTo>
                    <a:pt x="1034" y="0"/>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2"/>
                    <a:pt x="1005" y="1"/>
                    <a:pt x="1007" y="1"/>
                  </a:cubicBezTo>
                  <a:lnTo>
                    <a:pt x="1007" y="1"/>
                  </a:lnTo>
                  <a:cubicBezTo>
                    <a:pt x="1009" y="1"/>
                    <a:pt x="1010" y="2"/>
                    <a:pt x="1010" y="4"/>
                  </a:cubicBezTo>
                  <a:cubicBezTo>
                    <a:pt x="1010" y="6"/>
                    <a:pt x="1009" y="7"/>
                    <a:pt x="1007" y="7"/>
                  </a:cubicBezTo>
                  <a:close/>
                  <a:moveTo>
                    <a:pt x="994" y="8"/>
                  </a:moveTo>
                  <a:lnTo>
                    <a:pt x="994" y="8"/>
                  </a:lnTo>
                  <a:cubicBezTo>
                    <a:pt x="993" y="8"/>
                    <a:pt x="991" y="6"/>
                    <a:pt x="991" y="5"/>
                  </a:cubicBezTo>
                  <a:cubicBezTo>
                    <a:pt x="991" y="3"/>
                    <a:pt x="993" y="1"/>
                    <a:pt x="994" y="1"/>
                  </a:cubicBezTo>
                  <a:lnTo>
                    <a:pt x="994" y="1"/>
                  </a:lnTo>
                  <a:cubicBezTo>
                    <a:pt x="996" y="1"/>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7"/>
                    <a:pt x="966" y="6"/>
                  </a:cubicBezTo>
                  <a:cubicBezTo>
                    <a:pt x="966" y="4"/>
                    <a:pt x="968" y="3"/>
                    <a:pt x="969" y="3"/>
                  </a:cubicBezTo>
                  <a:lnTo>
                    <a:pt x="969" y="3"/>
                  </a:lnTo>
                  <a:cubicBezTo>
                    <a:pt x="971" y="3"/>
                    <a:pt x="973" y="4"/>
                    <a:pt x="973" y="6"/>
                  </a:cubicBezTo>
                  <a:cubicBezTo>
                    <a:pt x="973" y="7"/>
                    <a:pt x="971" y="9"/>
                    <a:pt x="969" y="9"/>
                  </a:cubicBezTo>
                  <a:close/>
                  <a:moveTo>
                    <a:pt x="957" y="9"/>
                  </a:moveTo>
                  <a:lnTo>
                    <a:pt x="957" y="9"/>
                  </a:lnTo>
                  <a:cubicBezTo>
                    <a:pt x="955" y="9"/>
                    <a:pt x="954" y="8"/>
                    <a:pt x="954" y="6"/>
                  </a:cubicBezTo>
                  <a:cubicBezTo>
                    <a:pt x="954" y="5"/>
                    <a:pt x="955" y="3"/>
                    <a:pt x="957" y="3"/>
                  </a:cubicBezTo>
                  <a:lnTo>
                    <a:pt x="957" y="3"/>
                  </a:lnTo>
                  <a:cubicBezTo>
                    <a:pt x="959" y="3"/>
                    <a:pt x="960" y="5"/>
                    <a:pt x="960" y="6"/>
                  </a:cubicBezTo>
                  <a:cubicBezTo>
                    <a:pt x="960" y="8"/>
                    <a:pt x="959" y="9"/>
                    <a:pt x="957" y="9"/>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9"/>
                    <a:pt x="929" y="8"/>
                  </a:cubicBezTo>
                  <a:cubicBezTo>
                    <a:pt x="929" y="6"/>
                    <a:pt x="930" y="5"/>
                    <a:pt x="932" y="5"/>
                  </a:cubicBezTo>
                  <a:lnTo>
                    <a:pt x="932" y="5"/>
                  </a:lnTo>
                  <a:cubicBezTo>
                    <a:pt x="934" y="5"/>
                    <a:pt x="935" y="6"/>
                    <a:pt x="935" y="8"/>
                  </a:cubicBezTo>
                  <a:cubicBezTo>
                    <a:pt x="935" y="9"/>
                    <a:pt x="934" y="11"/>
                    <a:pt x="932" y="11"/>
                  </a:cubicBezTo>
                  <a:close/>
                  <a:moveTo>
                    <a:pt x="919" y="12"/>
                  </a:moveTo>
                  <a:lnTo>
                    <a:pt x="919" y="12"/>
                  </a:lnTo>
                  <a:cubicBezTo>
                    <a:pt x="918" y="12"/>
                    <a:pt x="916" y="10"/>
                    <a:pt x="916" y="9"/>
                  </a:cubicBezTo>
                  <a:cubicBezTo>
                    <a:pt x="916" y="7"/>
                    <a:pt x="918" y="6"/>
                    <a:pt x="919" y="6"/>
                  </a:cubicBezTo>
                  <a:lnTo>
                    <a:pt x="919" y="6"/>
                  </a:lnTo>
                  <a:cubicBezTo>
                    <a:pt x="921" y="6"/>
                    <a:pt x="923" y="7"/>
                    <a:pt x="923" y="9"/>
                  </a:cubicBezTo>
                  <a:cubicBezTo>
                    <a:pt x="923" y="10"/>
                    <a:pt x="921" y="12"/>
                    <a:pt x="919" y="12"/>
                  </a:cubicBezTo>
                  <a:close/>
                  <a:moveTo>
                    <a:pt x="907" y="13"/>
                  </a:moveTo>
                  <a:lnTo>
                    <a:pt x="907" y="13"/>
                  </a:lnTo>
                  <a:cubicBezTo>
                    <a:pt x="905" y="13"/>
                    <a:pt x="904" y="11"/>
                    <a:pt x="904" y="10"/>
                  </a:cubicBezTo>
                  <a:cubicBezTo>
                    <a:pt x="904" y="8"/>
                    <a:pt x="905" y="7"/>
                    <a:pt x="907" y="7"/>
                  </a:cubicBezTo>
                  <a:lnTo>
                    <a:pt x="907" y="7"/>
                  </a:lnTo>
                  <a:cubicBezTo>
                    <a:pt x="909" y="7"/>
                    <a:pt x="910" y="8"/>
                    <a:pt x="910" y="10"/>
                  </a:cubicBezTo>
                  <a:cubicBezTo>
                    <a:pt x="910" y="11"/>
                    <a:pt x="909" y="13"/>
                    <a:pt x="907" y="13"/>
                  </a:cubicBezTo>
                  <a:close/>
                  <a:moveTo>
                    <a:pt x="895" y="14"/>
                  </a:moveTo>
                  <a:lnTo>
                    <a:pt x="895" y="14"/>
                  </a:lnTo>
                  <a:cubicBezTo>
                    <a:pt x="893" y="14"/>
                    <a:pt x="891" y="12"/>
                    <a:pt x="891" y="11"/>
                  </a:cubicBezTo>
                  <a:cubicBezTo>
                    <a:pt x="891" y="9"/>
                    <a:pt x="893" y="8"/>
                    <a:pt x="895" y="8"/>
                  </a:cubicBezTo>
                  <a:lnTo>
                    <a:pt x="895" y="8"/>
                  </a:lnTo>
                  <a:cubicBezTo>
                    <a:pt x="896" y="8"/>
                    <a:pt x="898" y="9"/>
                    <a:pt x="898" y="11"/>
                  </a:cubicBezTo>
                  <a:cubicBezTo>
                    <a:pt x="898" y="12"/>
                    <a:pt x="896" y="14"/>
                    <a:pt x="895" y="14"/>
                  </a:cubicBezTo>
                  <a:close/>
                  <a:moveTo>
                    <a:pt x="882" y="15"/>
                  </a:moveTo>
                  <a:lnTo>
                    <a:pt x="882" y="15"/>
                  </a:lnTo>
                  <a:cubicBezTo>
                    <a:pt x="880" y="15"/>
                    <a:pt x="879" y="13"/>
                    <a:pt x="879" y="12"/>
                  </a:cubicBezTo>
                  <a:cubicBezTo>
                    <a:pt x="879" y="10"/>
                    <a:pt x="880" y="9"/>
                    <a:pt x="882" y="9"/>
                  </a:cubicBezTo>
                  <a:lnTo>
                    <a:pt x="882" y="9"/>
                  </a:lnTo>
                  <a:cubicBezTo>
                    <a:pt x="884" y="9"/>
                    <a:pt x="885" y="10"/>
                    <a:pt x="885" y="12"/>
                  </a:cubicBezTo>
                  <a:cubicBezTo>
                    <a:pt x="885" y="13"/>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4"/>
                  </a:cubicBezTo>
                  <a:cubicBezTo>
                    <a:pt x="854" y="13"/>
                    <a:pt x="855" y="11"/>
                    <a:pt x="857" y="11"/>
                  </a:cubicBezTo>
                  <a:lnTo>
                    <a:pt x="857" y="11"/>
                  </a:lnTo>
                  <a:cubicBezTo>
                    <a:pt x="859" y="11"/>
                    <a:pt x="860" y="13"/>
                    <a:pt x="860" y="14"/>
                  </a:cubicBezTo>
                  <a:cubicBezTo>
                    <a:pt x="860" y="16"/>
                    <a:pt x="859" y="18"/>
                    <a:pt x="857" y="18"/>
                  </a:cubicBezTo>
                  <a:close/>
                  <a:moveTo>
                    <a:pt x="845" y="19"/>
                  </a:moveTo>
                  <a:lnTo>
                    <a:pt x="845" y="19"/>
                  </a:lnTo>
                  <a:cubicBezTo>
                    <a:pt x="843" y="19"/>
                    <a:pt x="842" y="17"/>
                    <a:pt x="842" y="16"/>
                  </a:cubicBezTo>
                  <a:cubicBezTo>
                    <a:pt x="842" y="14"/>
                    <a:pt x="843" y="13"/>
                    <a:pt x="845" y="13"/>
                  </a:cubicBezTo>
                  <a:lnTo>
                    <a:pt x="845" y="13"/>
                  </a:lnTo>
                  <a:cubicBezTo>
                    <a:pt x="847" y="13"/>
                    <a:pt x="848" y="14"/>
                    <a:pt x="848" y="16"/>
                  </a:cubicBezTo>
                  <a:cubicBezTo>
                    <a:pt x="848" y="17"/>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0"/>
                    <a:pt x="817" y="19"/>
                  </a:cubicBezTo>
                  <a:cubicBezTo>
                    <a:pt x="817" y="17"/>
                    <a:pt x="818" y="16"/>
                    <a:pt x="820" y="16"/>
                  </a:cubicBezTo>
                  <a:lnTo>
                    <a:pt x="820" y="16"/>
                  </a:lnTo>
                  <a:cubicBezTo>
                    <a:pt x="822" y="16"/>
                    <a:pt x="823" y="17"/>
                    <a:pt x="823" y="19"/>
                  </a:cubicBezTo>
                  <a:cubicBezTo>
                    <a:pt x="823" y="20"/>
                    <a:pt x="822" y="22"/>
                    <a:pt x="820" y="22"/>
                  </a:cubicBezTo>
                  <a:close/>
                  <a:moveTo>
                    <a:pt x="808" y="23"/>
                  </a:moveTo>
                  <a:lnTo>
                    <a:pt x="808" y="23"/>
                  </a:lnTo>
                  <a:cubicBezTo>
                    <a:pt x="806" y="23"/>
                    <a:pt x="804" y="22"/>
                    <a:pt x="804" y="20"/>
                  </a:cubicBezTo>
                  <a:cubicBezTo>
                    <a:pt x="804" y="19"/>
                    <a:pt x="806" y="17"/>
                    <a:pt x="808" y="17"/>
                  </a:cubicBezTo>
                  <a:lnTo>
                    <a:pt x="808" y="17"/>
                  </a:lnTo>
                  <a:cubicBezTo>
                    <a:pt x="809" y="17"/>
                    <a:pt x="811" y="19"/>
                    <a:pt x="811" y="20"/>
                  </a:cubicBezTo>
                  <a:cubicBezTo>
                    <a:pt x="811" y="22"/>
                    <a:pt x="809" y="23"/>
                    <a:pt x="808" y="23"/>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2"/>
                    <a:pt x="770" y="22"/>
                  </a:cubicBezTo>
                  <a:lnTo>
                    <a:pt x="770" y="22"/>
                  </a:lnTo>
                  <a:cubicBezTo>
                    <a:pt x="772" y="22"/>
                    <a:pt x="774" y="24"/>
                    <a:pt x="774" y="26"/>
                  </a:cubicBezTo>
                  <a:cubicBezTo>
                    <a:pt x="774" y="27"/>
                    <a:pt x="772" y="29"/>
                    <a:pt x="770" y="29"/>
                  </a:cubicBezTo>
                  <a:close/>
                  <a:moveTo>
                    <a:pt x="758" y="31"/>
                  </a:moveTo>
                  <a:lnTo>
                    <a:pt x="758" y="31"/>
                  </a:lnTo>
                  <a:cubicBezTo>
                    <a:pt x="756" y="31"/>
                    <a:pt x="755" y="29"/>
                    <a:pt x="755" y="28"/>
                  </a:cubicBezTo>
                  <a:cubicBezTo>
                    <a:pt x="755" y="26"/>
                    <a:pt x="756" y="24"/>
                    <a:pt x="758" y="24"/>
                  </a:cubicBezTo>
                  <a:lnTo>
                    <a:pt x="758" y="24"/>
                  </a:lnTo>
                  <a:cubicBezTo>
                    <a:pt x="760" y="24"/>
                    <a:pt x="761" y="26"/>
                    <a:pt x="761" y="28"/>
                  </a:cubicBezTo>
                  <a:cubicBezTo>
                    <a:pt x="761" y="29"/>
                    <a:pt x="760" y="31"/>
                    <a:pt x="758" y="31"/>
                  </a:cubicBezTo>
                  <a:close/>
                  <a:moveTo>
                    <a:pt x="746" y="33"/>
                  </a:moveTo>
                  <a:lnTo>
                    <a:pt x="746" y="33"/>
                  </a:lnTo>
                  <a:cubicBezTo>
                    <a:pt x="744" y="33"/>
                    <a:pt x="743" y="31"/>
                    <a:pt x="743" y="30"/>
                  </a:cubicBezTo>
                  <a:cubicBezTo>
                    <a:pt x="743" y="28"/>
                    <a:pt x="744" y="26"/>
                    <a:pt x="746" y="26"/>
                  </a:cubicBezTo>
                  <a:lnTo>
                    <a:pt x="746" y="26"/>
                  </a:lnTo>
                  <a:cubicBezTo>
                    <a:pt x="747" y="26"/>
                    <a:pt x="749" y="28"/>
                    <a:pt x="749" y="30"/>
                  </a:cubicBezTo>
                  <a:cubicBezTo>
                    <a:pt x="749" y="31"/>
                    <a:pt x="747" y="33"/>
                    <a:pt x="746" y="33"/>
                  </a:cubicBezTo>
                  <a:close/>
                  <a:moveTo>
                    <a:pt x="733" y="35"/>
                  </a:moveTo>
                  <a:lnTo>
                    <a:pt x="733" y="35"/>
                  </a:lnTo>
                  <a:cubicBezTo>
                    <a:pt x="732" y="35"/>
                    <a:pt x="730" y="33"/>
                    <a:pt x="730" y="32"/>
                  </a:cubicBezTo>
                  <a:cubicBezTo>
                    <a:pt x="730" y="30"/>
                    <a:pt x="732" y="28"/>
                    <a:pt x="733" y="28"/>
                  </a:cubicBezTo>
                  <a:lnTo>
                    <a:pt x="733" y="28"/>
                  </a:lnTo>
                  <a:cubicBezTo>
                    <a:pt x="735" y="28"/>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4"/>
                    <a:pt x="707" y="33"/>
                    <a:pt x="709" y="33"/>
                  </a:cubicBezTo>
                  <a:lnTo>
                    <a:pt x="709" y="33"/>
                  </a:lnTo>
                  <a:cubicBezTo>
                    <a:pt x="711" y="33"/>
                    <a:pt x="712" y="34"/>
                    <a:pt x="712" y="36"/>
                  </a:cubicBezTo>
                  <a:cubicBezTo>
                    <a:pt x="712" y="38"/>
                    <a:pt x="711" y="39"/>
                    <a:pt x="709" y="39"/>
                  </a:cubicBezTo>
                  <a:close/>
                  <a:moveTo>
                    <a:pt x="697" y="42"/>
                  </a:moveTo>
                  <a:lnTo>
                    <a:pt x="697" y="42"/>
                  </a:lnTo>
                  <a:cubicBezTo>
                    <a:pt x="695" y="42"/>
                    <a:pt x="693" y="40"/>
                    <a:pt x="693" y="38"/>
                  </a:cubicBezTo>
                  <a:cubicBezTo>
                    <a:pt x="693" y="37"/>
                    <a:pt x="695" y="35"/>
                    <a:pt x="697" y="35"/>
                  </a:cubicBezTo>
                  <a:lnTo>
                    <a:pt x="697" y="35"/>
                  </a:lnTo>
                  <a:cubicBezTo>
                    <a:pt x="698" y="35"/>
                    <a:pt x="700" y="37"/>
                    <a:pt x="700" y="38"/>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3"/>
                  </a:cubicBezTo>
                  <a:cubicBezTo>
                    <a:pt x="669" y="42"/>
                    <a:pt x="670" y="40"/>
                    <a:pt x="672" y="40"/>
                  </a:cubicBezTo>
                  <a:lnTo>
                    <a:pt x="672" y="40"/>
                  </a:lnTo>
                  <a:cubicBezTo>
                    <a:pt x="674" y="40"/>
                    <a:pt x="675" y="42"/>
                    <a:pt x="675" y="43"/>
                  </a:cubicBezTo>
                  <a:cubicBezTo>
                    <a:pt x="675" y="45"/>
                    <a:pt x="674" y="47"/>
                    <a:pt x="672" y="47"/>
                  </a:cubicBezTo>
                  <a:close/>
                  <a:moveTo>
                    <a:pt x="660" y="49"/>
                  </a:moveTo>
                  <a:lnTo>
                    <a:pt x="660" y="49"/>
                  </a:lnTo>
                  <a:cubicBezTo>
                    <a:pt x="658" y="49"/>
                    <a:pt x="657" y="48"/>
                    <a:pt x="657" y="46"/>
                  </a:cubicBezTo>
                  <a:cubicBezTo>
                    <a:pt x="657" y="44"/>
                    <a:pt x="658" y="43"/>
                    <a:pt x="660" y="43"/>
                  </a:cubicBezTo>
                  <a:lnTo>
                    <a:pt x="660" y="43"/>
                  </a:lnTo>
                  <a:cubicBezTo>
                    <a:pt x="662" y="43"/>
                    <a:pt x="663" y="44"/>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8"/>
                    <a:pt x="635" y="48"/>
                  </a:cubicBezTo>
                  <a:lnTo>
                    <a:pt x="635" y="48"/>
                  </a:lnTo>
                  <a:cubicBezTo>
                    <a:pt x="637" y="48"/>
                    <a:pt x="638" y="50"/>
                    <a:pt x="638" y="52"/>
                  </a:cubicBezTo>
                  <a:cubicBezTo>
                    <a:pt x="638" y="53"/>
                    <a:pt x="637" y="55"/>
                    <a:pt x="635" y="55"/>
                  </a:cubicBezTo>
                  <a:close/>
                  <a:moveTo>
                    <a:pt x="623" y="58"/>
                  </a:moveTo>
                  <a:lnTo>
                    <a:pt x="623" y="58"/>
                  </a:lnTo>
                  <a:cubicBezTo>
                    <a:pt x="621" y="58"/>
                    <a:pt x="620" y="56"/>
                    <a:pt x="620" y="55"/>
                  </a:cubicBezTo>
                  <a:cubicBezTo>
                    <a:pt x="620" y="53"/>
                    <a:pt x="621" y="51"/>
                    <a:pt x="623" y="51"/>
                  </a:cubicBezTo>
                  <a:lnTo>
                    <a:pt x="623" y="51"/>
                  </a:lnTo>
                  <a:cubicBezTo>
                    <a:pt x="625" y="51"/>
                    <a:pt x="626" y="53"/>
                    <a:pt x="626" y="55"/>
                  </a:cubicBezTo>
                  <a:cubicBezTo>
                    <a:pt x="626" y="56"/>
                    <a:pt x="625" y="58"/>
                    <a:pt x="623" y="58"/>
                  </a:cubicBezTo>
                  <a:close/>
                  <a:moveTo>
                    <a:pt x="611" y="61"/>
                  </a:moveTo>
                  <a:lnTo>
                    <a:pt x="611" y="61"/>
                  </a:lnTo>
                  <a:cubicBezTo>
                    <a:pt x="609" y="61"/>
                    <a:pt x="608" y="59"/>
                    <a:pt x="608" y="58"/>
                  </a:cubicBezTo>
                  <a:cubicBezTo>
                    <a:pt x="608" y="56"/>
                    <a:pt x="609" y="54"/>
                    <a:pt x="611" y="54"/>
                  </a:cubicBezTo>
                  <a:lnTo>
                    <a:pt x="611" y="54"/>
                  </a:lnTo>
                  <a:cubicBezTo>
                    <a:pt x="613" y="54"/>
                    <a:pt x="614" y="56"/>
                    <a:pt x="614" y="58"/>
                  </a:cubicBezTo>
                  <a:cubicBezTo>
                    <a:pt x="614" y="59"/>
                    <a:pt x="613" y="61"/>
                    <a:pt x="611" y="61"/>
                  </a:cubicBezTo>
                  <a:close/>
                  <a:moveTo>
                    <a:pt x="599" y="64"/>
                  </a:moveTo>
                  <a:lnTo>
                    <a:pt x="599" y="64"/>
                  </a:lnTo>
                  <a:cubicBezTo>
                    <a:pt x="597" y="64"/>
                    <a:pt x="596" y="62"/>
                    <a:pt x="596" y="61"/>
                  </a:cubicBezTo>
                  <a:cubicBezTo>
                    <a:pt x="596" y="59"/>
                    <a:pt x="597" y="57"/>
                    <a:pt x="599" y="57"/>
                  </a:cubicBezTo>
                  <a:lnTo>
                    <a:pt x="599" y="57"/>
                  </a:lnTo>
                  <a:cubicBezTo>
                    <a:pt x="601" y="57"/>
                    <a:pt x="602" y="59"/>
                    <a:pt x="602" y="61"/>
                  </a:cubicBezTo>
                  <a:cubicBezTo>
                    <a:pt x="602" y="62"/>
                    <a:pt x="601" y="64"/>
                    <a:pt x="599" y="64"/>
                  </a:cubicBezTo>
                  <a:close/>
                  <a:moveTo>
                    <a:pt x="587" y="67"/>
                  </a:moveTo>
                  <a:lnTo>
                    <a:pt x="587" y="67"/>
                  </a:lnTo>
                  <a:cubicBezTo>
                    <a:pt x="585" y="67"/>
                    <a:pt x="584" y="65"/>
                    <a:pt x="584" y="64"/>
                  </a:cubicBezTo>
                  <a:cubicBezTo>
                    <a:pt x="584" y="62"/>
                    <a:pt x="585" y="61"/>
                    <a:pt x="587" y="61"/>
                  </a:cubicBezTo>
                  <a:lnTo>
                    <a:pt x="587" y="61"/>
                  </a:lnTo>
                  <a:cubicBezTo>
                    <a:pt x="589" y="61"/>
                    <a:pt x="590" y="62"/>
                    <a:pt x="590" y="64"/>
                  </a:cubicBezTo>
                  <a:cubicBezTo>
                    <a:pt x="590" y="65"/>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0"/>
                  </a:cubicBezTo>
                  <a:cubicBezTo>
                    <a:pt x="560" y="69"/>
                    <a:pt x="561" y="67"/>
                    <a:pt x="563" y="67"/>
                  </a:cubicBezTo>
                  <a:lnTo>
                    <a:pt x="563" y="67"/>
                  </a:lnTo>
                  <a:cubicBezTo>
                    <a:pt x="564" y="67"/>
                    <a:pt x="566" y="69"/>
                    <a:pt x="566" y="70"/>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7"/>
                  </a:cubicBezTo>
                  <a:cubicBezTo>
                    <a:pt x="536" y="76"/>
                    <a:pt x="537" y="74"/>
                    <a:pt x="539" y="74"/>
                  </a:cubicBezTo>
                  <a:lnTo>
                    <a:pt x="539" y="74"/>
                  </a:lnTo>
                  <a:cubicBezTo>
                    <a:pt x="540" y="74"/>
                    <a:pt x="542" y="76"/>
                    <a:pt x="542" y="77"/>
                  </a:cubicBezTo>
                  <a:cubicBezTo>
                    <a:pt x="542" y="79"/>
                    <a:pt x="540" y="81"/>
                    <a:pt x="539" y="81"/>
                  </a:cubicBezTo>
                  <a:close/>
                  <a:moveTo>
                    <a:pt x="527" y="84"/>
                  </a:moveTo>
                  <a:lnTo>
                    <a:pt x="527" y="84"/>
                  </a:lnTo>
                  <a:cubicBezTo>
                    <a:pt x="525" y="84"/>
                    <a:pt x="524" y="83"/>
                    <a:pt x="524" y="81"/>
                  </a:cubicBezTo>
                  <a:cubicBezTo>
                    <a:pt x="524" y="79"/>
                    <a:pt x="525" y="78"/>
                    <a:pt x="527" y="78"/>
                  </a:cubicBezTo>
                  <a:lnTo>
                    <a:pt x="527" y="78"/>
                  </a:lnTo>
                  <a:cubicBezTo>
                    <a:pt x="529" y="78"/>
                    <a:pt x="530" y="79"/>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0"/>
                    <a:pt x="500" y="89"/>
                  </a:cubicBezTo>
                  <a:cubicBezTo>
                    <a:pt x="500" y="87"/>
                    <a:pt x="501" y="86"/>
                    <a:pt x="503" y="86"/>
                  </a:cubicBezTo>
                  <a:lnTo>
                    <a:pt x="503" y="86"/>
                  </a:lnTo>
                  <a:cubicBezTo>
                    <a:pt x="505" y="86"/>
                    <a:pt x="506" y="87"/>
                    <a:pt x="506" y="89"/>
                  </a:cubicBezTo>
                  <a:cubicBezTo>
                    <a:pt x="506" y="90"/>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3"/>
                    <a:pt x="482" y="94"/>
                    <a:pt x="482" y="96"/>
                  </a:cubicBezTo>
                  <a:cubicBezTo>
                    <a:pt x="483" y="98"/>
                    <a:pt x="482" y="99"/>
                    <a:pt x="480" y="100"/>
                  </a:cubicBezTo>
                  <a:close/>
                  <a:moveTo>
                    <a:pt x="468" y="104"/>
                  </a:moveTo>
                  <a:lnTo>
                    <a:pt x="468" y="104"/>
                  </a:lnTo>
                  <a:cubicBezTo>
                    <a:pt x="467" y="104"/>
                    <a:pt x="465" y="103"/>
                    <a:pt x="464" y="102"/>
                  </a:cubicBezTo>
                  <a:cubicBezTo>
                    <a:pt x="464" y="100"/>
                    <a:pt x="465" y="98"/>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19"/>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1"/>
                  </a:moveTo>
                  <a:lnTo>
                    <a:pt x="399" y="131"/>
                  </a:lnTo>
                  <a:cubicBezTo>
                    <a:pt x="397" y="132"/>
                    <a:pt x="395" y="131"/>
                    <a:pt x="395" y="129"/>
                  </a:cubicBezTo>
                  <a:cubicBezTo>
                    <a:pt x="394" y="128"/>
                    <a:pt x="395" y="126"/>
                    <a:pt x="397" y="125"/>
                  </a:cubicBezTo>
                  <a:lnTo>
                    <a:pt x="397" y="125"/>
                  </a:lnTo>
                  <a:cubicBezTo>
                    <a:pt x="398" y="125"/>
                    <a:pt x="400" y="126"/>
                    <a:pt x="401" y="127"/>
                  </a:cubicBezTo>
                  <a:cubicBezTo>
                    <a:pt x="401" y="129"/>
                    <a:pt x="400" y="131"/>
                    <a:pt x="399" y="131"/>
                  </a:cubicBezTo>
                  <a:close/>
                  <a:moveTo>
                    <a:pt x="387" y="136"/>
                  </a:moveTo>
                  <a:lnTo>
                    <a:pt x="387" y="136"/>
                  </a:lnTo>
                  <a:cubicBezTo>
                    <a:pt x="386" y="137"/>
                    <a:pt x="384" y="136"/>
                    <a:pt x="383" y="134"/>
                  </a:cubicBezTo>
                  <a:cubicBezTo>
                    <a:pt x="383" y="133"/>
                    <a:pt x="384" y="131"/>
                    <a:pt x="385" y="130"/>
                  </a:cubicBezTo>
                  <a:lnTo>
                    <a:pt x="385" y="130"/>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5"/>
                  </a:cubicBezTo>
                  <a:lnTo>
                    <a:pt x="374" y="135"/>
                  </a:lnTo>
                  <a:cubicBezTo>
                    <a:pt x="375" y="135"/>
                    <a:pt x="377" y="136"/>
                    <a:pt x="378" y="137"/>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2"/>
                    <a:pt x="350" y="152"/>
                    <a:pt x="349" y="150"/>
                  </a:cubicBezTo>
                  <a:cubicBezTo>
                    <a:pt x="349" y="148"/>
                    <a:pt x="349" y="147"/>
                    <a:pt x="351" y="146"/>
                  </a:cubicBezTo>
                  <a:lnTo>
                    <a:pt x="351" y="146"/>
                  </a:lnTo>
                  <a:cubicBezTo>
                    <a:pt x="353" y="145"/>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3"/>
                    <a:pt x="327" y="163"/>
                    <a:pt x="327" y="161"/>
                  </a:cubicBezTo>
                  <a:cubicBezTo>
                    <a:pt x="326" y="159"/>
                    <a:pt x="327" y="158"/>
                    <a:pt x="329" y="157"/>
                  </a:cubicBezTo>
                  <a:lnTo>
                    <a:pt x="329" y="157"/>
                  </a:lnTo>
                  <a:cubicBezTo>
                    <a:pt x="330" y="156"/>
                    <a:pt x="332" y="157"/>
                    <a:pt x="333" y="159"/>
                  </a:cubicBezTo>
                  <a:cubicBezTo>
                    <a:pt x="333" y="161"/>
                    <a:pt x="332" y="162"/>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4"/>
                  </a:moveTo>
                  <a:lnTo>
                    <a:pt x="308" y="174"/>
                  </a:lnTo>
                  <a:cubicBezTo>
                    <a:pt x="307" y="175"/>
                    <a:pt x="305" y="174"/>
                    <a:pt x="304" y="172"/>
                  </a:cubicBezTo>
                  <a:cubicBezTo>
                    <a:pt x="304" y="171"/>
                    <a:pt x="305" y="169"/>
                    <a:pt x="306" y="168"/>
                  </a:cubicBezTo>
                  <a:lnTo>
                    <a:pt x="306" y="168"/>
                  </a:lnTo>
                  <a:cubicBezTo>
                    <a:pt x="308" y="168"/>
                    <a:pt x="310" y="169"/>
                    <a:pt x="310" y="170"/>
                  </a:cubicBezTo>
                  <a:cubicBezTo>
                    <a:pt x="311" y="172"/>
                    <a:pt x="310" y="174"/>
                    <a:pt x="308" y="174"/>
                  </a:cubicBezTo>
                  <a:close/>
                  <a:moveTo>
                    <a:pt x="297" y="180"/>
                  </a:moveTo>
                  <a:lnTo>
                    <a:pt x="297" y="180"/>
                  </a:lnTo>
                  <a:cubicBezTo>
                    <a:pt x="296" y="181"/>
                    <a:pt x="294" y="180"/>
                    <a:pt x="293" y="178"/>
                  </a:cubicBezTo>
                  <a:cubicBezTo>
                    <a:pt x="293" y="177"/>
                    <a:pt x="294" y="175"/>
                    <a:pt x="295" y="174"/>
                  </a:cubicBezTo>
                  <a:lnTo>
                    <a:pt x="295" y="174"/>
                  </a:lnTo>
                  <a:cubicBezTo>
                    <a:pt x="297" y="174"/>
                    <a:pt x="299" y="175"/>
                    <a:pt x="299" y="176"/>
                  </a:cubicBezTo>
                  <a:cubicBezTo>
                    <a:pt x="300" y="178"/>
                    <a:pt x="299" y="180"/>
                    <a:pt x="297" y="180"/>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0"/>
                    <a:pt x="277" y="192"/>
                    <a:pt x="276" y="193"/>
                  </a:cubicBezTo>
                  <a:close/>
                  <a:moveTo>
                    <a:pt x="265" y="199"/>
                  </a:moveTo>
                  <a:lnTo>
                    <a:pt x="265" y="199"/>
                  </a:lnTo>
                  <a:cubicBezTo>
                    <a:pt x="263" y="200"/>
                    <a:pt x="261" y="199"/>
                    <a:pt x="261" y="197"/>
                  </a:cubicBezTo>
                  <a:cubicBezTo>
                    <a:pt x="260" y="195"/>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3"/>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4"/>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3"/>
                    <a:pt x="155" y="275"/>
                  </a:cubicBezTo>
                  <a:cubicBezTo>
                    <a:pt x="156" y="276"/>
                    <a:pt x="156" y="278"/>
                    <a:pt x="154" y="279"/>
                  </a:cubicBezTo>
                  <a:close/>
                  <a:moveTo>
                    <a:pt x="145" y="288"/>
                  </a:moveTo>
                  <a:lnTo>
                    <a:pt x="145" y="288"/>
                  </a:lnTo>
                  <a:cubicBezTo>
                    <a:pt x="144" y="289"/>
                    <a:pt x="142" y="288"/>
                    <a:pt x="141" y="287"/>
                  </a:cubicBezTo>
                  <a:cubicBezTo>
                    <a:pt x="140" y="285"/>
                    <a:pt x="140" y="283"/>
                    <a:pt x="142" y="282"/>
                  </a:cubicBezTo>
                  <a:lnTo>
                    <a:pt x="142" y="282"/>
                  </a:lnTo>
                  <a:cubicBezTo>
                    <a:pt x="143" y="281"/>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2"/>
                    <a:pt x="122" y="300"/>
                    <a:pt x="123" y="300"/>
                  </a:cubicBezTo>
                  <a:lnTo>
                    <a:pt x="123" y="300"/>
                  </a:lnTo>
                  <a:cubicBezTo>
                    <a:pt x="125" y="299"/>
                    <a:pt x="127" y="299"/>
                    <a:pt x="128" y="300"/>
                  </a:cubicBezTo>
                  <a:cubicBezTo>
                    <a:pt x="129" y="302"/>
                    <a:pt x="128" y="304"/>
                    <a:pt x="127" y="305"/>
                  </a:cubicBezTo>
                  <a:close/>
                  <a:moveTo>
                    <a:pt x="118" y="314"/>
                  </a:moveTo>
                  <a:lnTo>
                    <a:pt x="118" y="314"/>
                  </a:lnTo>
                  <a:cubicBezTo>
                    <a:pt x="117" y="315"/>
                    <a:pt x="115" y="314"/>
                    <a:pt x="114" y="313"/>
                  </a:cubicBezTo>
                  <a:cubicBezTo>
                    <a:pt x="113" y="311"/>
                    <a:pt x="113" y="310"/>
                    <a:pt x="115" y="309"/>
                  </a:cubicBezTo>
                  <a:lnTo>
                    <a:pt x="115" y="309"/>
                  </a:lnTo>
                  <a:cubicBezTo>
                    <a:pt x="116" y="308"/>
                    <a:pt x="118" y="308"/>
                    <a:pt x="119" y="309"/>
                  </a:cubicBezTo>
                  <a:cubicBezTo>
                    <a:pt x="120" y="311"/>
                    <a:pt x="120" y="313"/>
                    <a:pt x="118" y="314"/>
                  </a:cubicBezTo>
                  <a:close/>
                  <a:moveTo>
                    <a:pt x="110" y="323"/>
                  </a:moveTo>
                  <a:lnTo>
                    <a:pt x="109" y="323"/>
                  </a:lnTo>
                  <a:cubicBezTo>
                    <a:pt x="108" y="324"/>
                    <a:pt x="106" y="323"/>
                    <a:pt x="105" y="322"/>
                  </a:cubicBezTo>
                  <a:cubicBezTo>
                    <a:pt x="104" y="321"/>
                    <a:pt x="105" y="319"/>
                    <a:pt x="106" y="318"/>
                  </a:cubicBezTo>
                  <a:lnTo>
                    <a:pt x="106" y="318"/>
                  </a:lnTo>
                  <a:cubicBezTo>
                    <a:pt x="107" y="317"/>
                    <a:pt x="109" y="317"/>
                    <a:pt x="110" y="318"/>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39"/>
                    <a:pt x="88" y="337"/>
                    <a:pt x="90" y="336"/>
                  </a:cubicBezTo>
                  <a:lnTo>
                    <a:pt x="90" y="336"/>
                  </a:lnTo>
                  <a:cubicBezTo>
                    <a:pt x="91" y="336"/>
                    <a:pt x="93" y="336"/>
                    <a:pt x="94" y="337"/>
                  </a:cubicBezTo>
                  <a:cubicBezTo>
                    <a:pt x="95" y="339"/>
                    <a:pt x="95" y="341"/>
                    <a:pt x="93" y="342"/>
                  </a:cubicBezTo>
                  <a:close/>
                  <a:moveTo>
                    <a:pt x="85" y="351"/>
                  </a:moveTo>
                  <a:lnTo>
                    <a:pt x="85" y="351"/>
                  </a:lnTo>
                  <a:cubicBezTo>
                    <a:pt x="84" y="352"/>
                    <a:pt x="82" y="352"/>
                    <a:pt x="81" y="350"/>
                  </a:cubicBezTo>
                  <a:cubicBezTo>
                    <a:pt x="80" y="349"/>
                    <a:pt x="80" y="347"/>
                    <a:pt x="82" y="346"/>
                  </a:cubicBezTo>
                  <a:lnTo>
                    <a:pt x="82" y="346"/>
                  </a:lnTo>
                  <a:cubicBezTo>
                    <a:pt x="83" y="345"/>
                    <a:pt x="85" y="345"/>
                    <a:pt x="86" y="347"/>
                  </a:cubicBezTo>
                  <a:cubicBezTo>
                    <a:pt x="87" y="348"/>
                    <a:pt x="86" y="350"/>
                    <a:pt x="85" y="351"/>
                  </a:cubicBezTo>
                  <a:close/>
                  <a:moveTo>
                    <a:pt x="78" y="361"/>
                  </a:moveTo>
                  <a:lnTo>
                    <a:pt x="78" y="361"/>
                  </a:lnTo>
                  <a:cubicBezTo>
                    <a:pt x="77" y="362"/>
                    <a:pt x="75" y="362"/>
                    <a:pt x="74" y="361"/>
                  </a:cubicBezTo>
                  <a:cubicBezTo>
                    <a:pt x="72" y="360"/>
                    <a:pt x="72" y="358"/>
                    <a:pt x="74" y="356"/>
                  </a:cubicBezTo>
                  <a:lnTo>
                    <a:pt x="74" y="356"/>
                  </a:lnTo>
                  <a:cubicBezTo>
                    <a:pt x="75" y="355"/>
                    <a:pt x="77" y="355"/>
                    <a:pt x="78" y="356"/>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7"/>
                  </a:cubicBezTo>
                  <a:lnTo>
                    <a:pt x="52" y="387"/>
                  </a:lnTo>
                  <a:cubicBezTo>
                    <a:pt x="54" y="386"/>
                    <a:pt x="56" y="386"/>
                    <a:pt x="57" y="387"/>
                  </a:cubicBezTo>
                  <a:cubicBezTo>
                    <a:pt x="58" y="389"/>
                    <a:pt x="58" y="391"/>
                    <a:pt x="57" y="392"/>
                  </a:cubicBezTo>
                  <a:close/>
                  <a:moveTo>
                    <a:pt x="50" y="402"/>
                  </a:moveTo>
                  <a:lnTo>
                    <a:pt x="50" y="402"/>
                  </a:lnTo>
                  <a:cubicBezTo>
                    <a:pt x="49" y="404"/>
                    <a:pt x="47" y="404"/>
                    <a:pt x="46" y="402"/>
                  </a:cubicBezTo>
                  <a:cubicBezTo>
                    <a:pt x="45" y="401"/>
                    <a:pt x="45" y="399"/>
                    <a:pt x="46" y="398"/>
                  </a:cubicBezTo>
                  <a:lnTo>
                    <a:pt x="46" y="398"/>
                  </a:lnTo>
                  <a:cubicBezTo>
                    <a:pt x="47" y="397"/>
                    <a:pt x="49" y="397"/>
                    <a:pt x="50" y="398"/>
                  </a:cubicBezTo>
                  <a:cubicBezTo>
                    <a:pt x="51" y="399"/>
                    <a:pt x="51" y="401"/>
                    <a:pt x="50" y="402"/>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1"/>
                    <a:pt x="34" y="420"/>
                  </a:cubicBezTo>
                  <a:lnTo>
                    <a:pt x="34" y="420"/>
                  </a:lnTo>
                  <a:cubicBezTo>
                    <a:pt x="35" y="419"/>
                    <a:pt x="37" y="419"/>
                    <a:pt x="39" y="420"/>
                  </a:cubicBezTo>
                  <a:cubicBezTo>
                    <a:pt x="40" y="421"/>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7"/>
                  </a:moveTo>
                  <a:lnTo>
                    <a:pt x="29" y="447"/>
                  </a:lnTo>
                  <a:cubicBezTo>
                    <a:pt x="27" y="449"/>
                    <a:pt x="25" y="449"/>
                    <a:pt x="24" y="447"/>
                  </a:cubicBezTo>
                  <a:cubicBezTo>
                    <a:pt x="23" y="446"/>
                    <a:pt x="23" y="444"/>
                    <a:pt x="24" y="443"/>
                  </a:cubicBezTo>
                  <a:lnTo>
                    <a:pt x="24" y="443"/>
                  </a:lnTo>
                  <a:cubicBezTo>
                    <a:pt x="25" y="442"/>
                    <a:pt x="27" y="442"/>
                    <a:pt x="29" y="443"/>
                  </a:cubicBezTo>
                  <a:cubicBezTo>
                    <a:pt x="30" y="444"/>
                    <a:pt x="30" y="446"/>
                    <a:pt x="29" y="447"/>
                  </a:cubicBezTo>
                  <a:close/>
                  <a:moveTo>
                    <a:pt x="25" y="458"/>
                  </a:moveTo>
                  <a:lnTo>
                    <a:pt x="25" y="458"/>
                  </a:lnTo>
                  <a:cubicBezTo>
                    <a:pt x="24" y="460"/>
                    <a:pt x="22" y="460"/>
                    <a:pt x="21" y="460"/>
                  </a:cubicBezTo>
                  <a:cubicBezTo>
                    <a:pt x="19" y="459"/>
                    <a:pt x="18" y="458"/>
                    <a:pt x="19" y="456"/>
                  </a:cubicBezTo>
                  <a:lnTo>
                    <a:pt x="19" y="456"/>
                  </a:lnTo>
                  <a:cubicBezTo>
                    <a:pt x="19" y="454"/>
                    <a:pt x="21" y="453"/>
                    <a:pt x="23" y="454"/>
                  </a:cubicBezTo>
                  <a:cubicBezTo>
                    <a:pt x="24" y="454"/>
                    <a:pt x="25" y="456"/>
                    <a:pt x="25" y="458"/>
                  </a:cubicBezTo>
                  <a:close/>
                  <a:moveTo>
                    <a:pt x="21" y="470"/>
                  </a:moveTo>
                  <a:lnTo>
                    <a:pt x="21" y="470"/>
                  </a:lnTo>
                  <a:cubicBezTo>
                    <a:pt x="20" y="471"/>
                    <a:pt x="19" y="472"/>
                    <a:pt x="17" y="472"/>
                  </a:cubicBezTo>
                  <a:cubicBezTo>
                    <a:pt x="15" y="471"/>
                    <a:pt x="14" y="469"/>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6"/>
                    <a:pt x="10" y="496"/>
                  </a:cubicBezTo>
                  <a:cubicBezTo>
                    <a:pt x="9" y="495"/>
                    <a:pt x="8" y="494"/>
                    <a:pt x="8" y="492"/>
                  </a:cubicBezTo>
                  <a:lnTo>
                    <a:pt x="8" y="492"/>
                  </a:lnTo>
                  <a:cubicBezTo>
                    <a:pt x="9" y="490"/>
                    <a:pt x="11" y="489"/>
                    <a:pt x="12" y="490"/>
                  </a:cubicBezTo>
                  <a:cubicBezTo>
                    <a:pt x="14" y="490"/>
                    <a:pt x="15" y="492"/>
                    <a:pt x="14" y="494"/>
                  </a:cubicBezTo>
                  <a:close/>
                  <a:moveTo>
                    <a:pt x="11" y="506"/>
                  </a:moveTo>
                  <a:lnTo>
                    <a:pt x="11" y="506"/>
                  </a:lnTo>
                  <a:cubicBezTo>
                    <a:pt x="11" y="508"/>
                    <a:pt x="9" y="509"/>
                    <a:pt x="8" y="508"/>
                  </a:cubicBezTo>
                  <a:cubicBezTo>
                    <a:pt x="6" y="507"/>
                    <a:pt x="5" y="506"/>
                    <a:pt x="6" y="504"/>
                  </a:cubicBezTo>
                  <a:lnTo>
                    <a:pt x="6" y="504"/>
                  </a:lnTo>
                  <a:cubicBezTo>
                    <a:pt x="6" y="502"/>
                    <a:pt x="8" y="502"/>
                    <a:pt x="9" y="502"/>
                  </a:cubicBezTo>
                  <a:cubicBezTo>
                    <a:pt x="11" y="503"/>
                    <a:pt x="12" y="504"/>
                    <a:pt x="11" y="506"/>
                  </a:cubicBezTo>
                  <a:close/>
                  <a:moveTo>
                    <a:pt x="10" y="518"/>
                  </a:moveTo>
                  <a:lnTo>
                    <a:pt x="10" y="518"/>
                  </a:lnTo>
                  <a:cubicBezTo>
                    <a:pt x="9" y="520"/>
                    <a:pt x="7" y="521"/>
                    <a:pt x="6" y="520"/>
                  </a:cubicBezTo>
                  <a:cubicBezTo>
                    <a:pt x="4" y="520"/>
                    <a:pt x="3" y="518"/>
                    <a:pt x="4" y="516"/>
                  </a:cubicBezTo>
                  <a:lnTo>
                    <a:pt x="4" y="516"/>
                  </a:lnTo>
                  <a:cubicBezTo>
                    <a:pt x="4" y="515"/>
                    <a:pt x="6" y="514"/>
                    <a:pt x="8" y="514"/>
                  </a:cubicBezTo>
                  <a:cubicBezTo>
                    <a:pt x="9" y="515"/>
                    <a:pt x="10" y="517"/>
                    <a:pt x="10" y="518"/>
                  </a:cubicBezTo>
                  <a:close/>
                  <a:moveTo>
                    <a:pt x="8" y="531"/>
                  </a:moveTo>
                  <a:lnTo>
                    <a:pt x="8" y="531"/>
                  </a:lnTo>
                  <a:cubicBezTo>
                    <a:pt x="7" y="532"/>
                    <a:pt x="6" y="533"/>
                    <a:pt x="4" y="533"/>
                  </a:cubicBezTo>
                  <a:cubicBezTo>
                    <a:pt x="2" y="532"/>
                    <a:pt x="2" y="530"/>
                    <a:pt x="2" y="529"/>
                  </a:cubicBezTo>
                  <a:lnTo>
                    <a:pt x="2" y="529"/>
                  </a:lnTo>
                  <a:cubicBezTo>
                    <a:pt x="3" y="527"/>
                    <a:pt x="4" y="526"/>
                    <a:pt x="6" y="527"/>
                  </a:cubicBezTo>
                  <a:cubicBezTo>
                    <a:pt x="8" y="527"/>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7"/>
                    <a:pt x="4" y="558"/>
                    <a:pt x="3" y="558"/>
                  </a:cubicBezTo>
                  <a:cubicBezTo>
                    <a:pt x="1" y="557"/>
                    <a:pt x="0" y="555"/>
                    <a:pt x="1" y="554"/>
                  </a:cubicBezTo>
                  <a:lnTo>
                    <a:pt x="1" y="554"/>
                  </a:lnTo>
                  <a:cubicBezTo>
                    <a:pt x="1" y="552"/>
                    <a:pt x="3" y="551"/>
                    <a:pt x="5" y="552"/>
                  </a:cubicBezTo>
                  <a:cubicBezTo>
                    <a:pt x="6" y="552"/>
                    <a:pt x="7" y="554"/>
                    <a:pt x="7" y="556"/>
                  </a:cubicBezTo>
                  <a:close/>
                  <a:moveTo>
                    <a:pt x="7" y="567"/>
                  </a:moveTo>
                  <a:lnTo>
                    <a:pt x="7" y="567"/>
                  </a:lnTo>
                  <a:cubicBezTo>
                    <a:pt x="7" y="569"/>
                    <a:pt x="5" y="570"/>
                    <a:pt x="4" y="570"/>
                  </a:cubicBezTo>
                  <a:cubicBezTo>
                    <a:pt x="2" y="570"/>
                    <a:pt x="1" y="569"/>
                    <a:pt x="1" y="567"/>
                  </a:cubicBezTo>
                  <a:lnTo>
                    <a:pt x="1" y="567"/>
                  </a:lnTo>
                  <a:cubicBezTo>
                    <a:pt x="1" y="566"/>
                    <a:pt x="2" y="564"/>
                    <a:pt x="4" y="564"/>
                  </a:cubicBezTo>
                  <a:cubicBezTo>
                    <a:pt x="5" y="564"/>
                    <a:pt x="7" y="566"/>
                    <a:pt x="7" y="567"/>
                  </a:cubicBezTo>
                  <a:close/>
                  <a:moveTo>
                    <a:pt x="8" y="580"/>
                  </a:moveTo>
                  <a:lnTo>
                    <a:pt x="8" y="580"/>
                  </a:lnTo>
                  <a:cubicBezTo>
                    <a:pt x="8" y="581"/>
                    <a:pt x="6" y="583"/>
                    <a:pt x="4" y="583"/>
                  </a:cubicBezTo>
                  <a:cubicBezTo>
                    <a:pt x="3" y="583"/>
                    <a:pt x="1" y="581"/>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1"/>
                    <a:pt x="7" y="601"/>
                  </a:cubicBezTo>
                  <a:cubicBezTo>
                    <a:pt x="9" y="601"/>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39"/>
                    <a:pt x="14" y="638"/>
                    <a:pt x="15" y="638"/>
                  </a:cubicBezTo>
                  <a:cubicBezTo>
                    <a:pt x="17" y="638"/>
                    <a:pt x="18" y="639"/>
                    <a:pt x="18" y="641"/>
                  </a:cubicBezTo>
                  <a:close/>
                  <a:moveTo>
                    <a:pt x="22" y="652"/>
                  </a:moveTo>
                  <a:lnTo>
                    <a:pt x="22" y="652"/>
                  </a:lnTo>
                  <a:cubicBezTo>
                    <a:pt x="23" y="654"/>
                    <a:pt x="22" y="656"/>
                    <a:pt x="20" y="656"/>
                  </a:cubicBezTo>
                  <a:cubicBezTo>
                    <a:pt x="19" y="657"/>
                    <a:pt x="17" y="656"/>
                    <a:pt x="16" y="654"/>
                  </a:cubicBezTo>
                  <a:lnTo>
                    <a:pt x="16" y="654"/>
                  </a:lnTo>
                  <a:cubicBezTo>
                    <a:pt x="16" y="652"/>
                    <a:pt x="17" y="651"/>
                    <a:pt x="18" y="650"/>
                  </a:cubicBezTo>
                  <a:cubicBezTo>
                    <a:pt x="20" y="650"/>
                    <a:pt x="22" y="650"/>
                    <a:pt x="22" y="652"/>
                  </a:cubicBezTo>
                  <a:close/>
                  <a:moveTo>
                    <a:pt x="26" y="664"/>
                  </a:moveTo>
                  <a:lnTo>
                    <a:pt x="26" y="664"/>
                  </a:lnTo>
                  <a:cubicBezTo>
                    <a:pt x="27" y="666"/>
                    <a:pt x="26" y="667"/>
                    <a:pt x="24" y="668"/>
                  </a:cubicBezTo>
                  <a:cubicBezTo>
                    <a:pt x="23" y="668"/>
                    <a:pt x="21" y="668"/>
                    <a:pt x="20" y="666"/>
                  </a:cubicBezTo>
                  <a:lnTo>
                    <a:pt x="20" y="666"/>
                  </a:lnTo>
                  <a:cubicBezTo>
                    <a:pt x="20" y="664"/>
                    <a:pt x="21" y="662"/>
                    <a:pt x="22" y="662"/>
                  </a:cubicBezTo>
                  <a:cubicBezTo>
                    <a:pt x="24" y="661"/>
                    <a:pt x="26" y="662"/>
                    <a:pt x="26" y="664"/>
                  </a:cubicBezTo>
                  <a:close/>
                  <a:moveTo>
                    <a:pt x="31" y="675"/>
                  </a:moveTo>
                  <a:lnTo>
                    <a:pt x="31" y="675"/>
                  </a:lnTo>
                  <a:cubicBezTo>
                    <a:pt x="31" y="677"/>
                    <a:pt x="31" y="679"/>
                    <a:pt x="29" y="679"/>
                  </a:cubicBezTo>
                  <a:cubicBezTo>
                    <a:pt x="28" y="680"/>
                    <a:pt x="26" y="679"/>
                    <a:pt x="25" y="678"/>
                  </a:cubicBezTo>
                  <a:lnTo>
                    <a:pt x="25" y="678"/>
                  </a:lnTo>
                  <a:cubicBezTo>
                    <a:pt x="24" y="676"/>
                    <a:pt x="25" y="674"/>
                    <a:pt x="27" y="674"/>
                  </a:cubicBezTo>
                  <a:cubicBezTo>
                    <a:pt x="28" y="673"/>
                    <a:pt x="30" y="674"/>
                    <a:pt x="31" y="675"/>
                  </a:cubicBezTo>
                  <a:close/>
                  <a:moveTo>
                    <a:pt x="36" y="686"/>
                  </a:moveTo>
                  <a:lnTo>
                    <a:pt x="36" y="686"/>
                  </a:lnTo>
                  <a:cubicBezTo>
                    <a:pt x="37" y="688"/>
                    <a:pt x="36" y="690"/>
                    <a:pt x="35" y="691"/>
                  </a:cubicBezTo>
                  <a:cubicBezTo>
                    <a:pt x="33" y="691"/>
                    <a:pt x="31" y="691"/>
                    <a:pt x="30" y="689"/>
                  </a:cubicBezTo>
                  <a:lnTo>
                    <a:pt x="30" y="689"/>
                  </a:lnTo>
                  <a:cubicBezTo>
                    <a:pt x="30" y="688"/>
                    <a:pt x="30" y="686"/>
                    <a:pt x="32" y="685"/>
                  </a:cubicBezTo>
                  <a:cubicBezTo>
                    <a:pt x="33" y="684"/>
                    <a:pt x="35" y="685"/>
                    <a:pt x="36" y="686"/>
                  </a:cubicBezTo>
                  <a:close/>
                  <a:moveTo>
                    <a:pt x="41" y="698"/>
                  </a:moveTo>
                  <a:lnTo>
                    <a:pt x="41" y="698"/>
                  </a:lnTo>
                  <a:cubicBezTo>
                    <a:pt x="42" y="699"/>
                    <a:pt x="41" y="701"/>
                    <a:pt x="40" y="702"/>
                  </a:cubicBezTo>
                  <a:cubicBezTo>
                    <a:pt x="38" y="703"/>
                    <a:pt x="36" y="702"/>
                    <a:pt x="36" y="701"/>
                  </a:cubicBezTo>
                  <a:lnTo>
                    <a:pt x="36" y="701"/>
                  </a:lnTo>
                  <a:cubicBezTo>
                    <a:pt x="35" y="699"/>
                    <a:pt x="35" y="697"/>
                    <a:pt x="37" y="696"/>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2"/>
                  </a:cubicBezTo>
                  <a:lnTo>
                    <a:pt x="48" y="722"/>
                  </a:lnTo>
                  <a:cubicBezTo>
                    <a:pt x="47" y="721"/>
                    <a:pt x="48" y="719"/>
                    <a:pt x="49" y="718"/>
                  </a:cubicBezTo>
                  <a:cubicBezTo>
                    <a:pt x="51" y="717"/>
                    <a:pt x="53" y="718"/>
                    <a:pt x="53" y="720"/>
                  </a:cubicBezTo>
                  <a:close/>
                  <a:moveTo>
                    <a:pt x="60" y="730"/>
                  </a:moveTo>
                  <a:lnTo>
                    <a:pt x="60" y="730"/>
                  </a:lnTo>
                  <a:cubicBezTo>
                    <a:pt x="61" y="732"/>
                    <a:pt x="60" y="734"/>
                    <a:pt x="59" y="734"/>
                  </a:cubicBezTo>
                  <a:cubicBezTo>
                    <a:pt x="57" y="735"/>
                    <a:pt x="55" y="735"/>
                    <a:pt x="54" y="733"/>
                  </a:cubicBezTo>
                  <a:lnTo>
                    <a:pt x="54" y="733"/>
                  </a:lnTo>
                  <a:cubicBezTo>
                    <a:pt x="54" y="731"/>
                    <a:pt x="54" y="730"/>
                    <a:pt x="56" y="729"/>
                  </a:cubicBezTo>
                  <a:cubicBezTo>
                    <a:pt x="57" y="728"/>
                    <a:pt x="59" y="729"/>
                    <a:pt x="60" y="730"/>
                  </a:cubicBezTo>
                  <a:close/>
                  <a:moveTo>
                    <a:pt x="67" y="741"/>
                  </a:moveTo>
                  <a:lnTo>
                    <a:pt x="67" y="741"/>
                  </a:lnTo>
                  <a:cubicBezTo>
                    <a:pt x="68" y="742"/>
                    <a:pt x="67" y="744"/>
                    <a:pt x="66" y="745"/>
                  </a:cubicBezTo>
                  <a:cubicBezTo>
                    <a:pt x="64" y="746"/>
                    <a:pt x="62" y="745"/>
                    <a:pt x="61" y="743"/>
                  </a:cubicBezTo>
                  <a:lnTo>
                    <a:pt x="61" y="743"/>
                  </a:lnTo>
                  <a:cubicBezTo>
                    <a:pt x="61" y="742"/>
                    <a:pt x="61" y="740"/>
                    <a:pt x="63" y="739"/>
                  </a:cubicBezTo>
                  <a:cubicBezTo>
                    <a:pt x="64" y="738"/>
                    <a:pt x="66" y="739"/>
                    <a:pt x="67" y="741"/>
                  </a:cubicBezTo>
                  <a:close/>
                  <a:moveTo>
                    <a:pt x="74" y="751"/>
                  </a:moveTo>
                  <a:lnTo>
                    <a:pt x="74" y="751"/>
                  </a:lnTo>
                  <a:cubicBezTo>
                    <a:pt x="75" y="752"/>
                    <a:pt x="74" y="754"/>
                    <a:pt x="73" y="755"/>
                  </a:cubicBezTo>
                  <a:cubicBezTo>
                    <a:pt x="71" y="756"/>
                    <a:pt x="69" y="755"/>
                    <a:pt x="69" y="754"/>
                  </a:cubicBezTo>
                  <a:lnTo>
                    <a:pt x="69" y="754"/>
                  </a:lnTo>
                  <a:cubicBezTo>
                    <a:pt x="68" y="752"/>
                    <a:pt x="68" y="750"/>
                    <a:pt x="70" y="749"/>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3"/>
                  </a:cubicBezTo>
                  <a:lnTo>
                    <a:pt x="84" y="773"/>
                  </a:lnTo>
                  <a:cubicBezTo>
                    <a:pt x="83" y="772"/>
                    <a:pt x="84" y="770"/>
                    <a:pt x="85" y="769"/>
                  </a:cubicBezTo>
                  <a:cubicBezTo>
                    <a:pt x="87" y="768"/>
                    <a:pt x="89" y="769"/>
                    <a:pt x="89" y="771"/>
                  </a:cubicBezTo>
                  <a:close/>
                  <a:moveTo>
                    <a:pt x="97" y="779"/>
                  </a:moveTo>
                  <a:lnTo>
                    <a:pt x="97" y="779"/>
                  </a:lnTo>
                  <a:cubicBezTo>
                    <a:pt x="98" y="781"/>
                    <a:pt x="98" y="782"/>
                    <a:pt x="97" y="784"/>
                  </a:cubicBezTo>
                  <a:cubicBezTo>
                    <a:pt x="96" y="785"/>
                    <a:pt x="94" y="785"/>
                    <a:pt x="93" y="784"/>
                  </a:cubicBezTo>
                  <a:lnTo>
                    <a:pt x="93" y="784"/>
                  </a:lnTo>
                  <a:cubicBezTo>
                    <a:pt x="91" y="782"/>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7"/>
                    <a:pt x="104" y="787"/>
                    <a:pt x="105" y="789"/>
                  </a:cubicBezTo>
                  <a:close/>
                  <a:moveTo>
                    <a:pt x="114" y="798"/>
                  </a:moveTo>
                  <a:lnTo>
                    <a:pt x="114" y="798"/>
                  </a:lnTo>
                  <a:cubicBezTo>
                    <a:pt x="115" y="799"/>
                    <a:pt x="115" y="801"/>
                    <a:pt x="114" y="802"/>
                  </a:cubicBezTo>
                  <a:cubicBezTo>
                    <a:pt x="113" y="803"/>
                    <a:pt x="111" y="803"/>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5"/>
                    <a:pt x="122" y="805"/>
                    <a:pt x="123" y="807"/>
                  </a:cubicBezTo>
                  <a:close/>
                  <a:moveTo>
                    <a:pt x="132" y="815"/>
                  </a:moveTo>
                  <a:lnTo>
                    <a:pt x="132" y="815"/>
                  </a:lnTo>
                  <a:cubicBezTo>
                    <a:pt x="133" y="817"/>
                    <a:pt x="133" y="819"/>
                    <a:pt x="132" y="820"/>
                  </a:cubicBezTo>
                  <a:cubicBezTo>
                    <a:pt x="130" y="821"/>
                    <a:pt x="128" y="821"/>
                    <a:pt x="127" y="820"/>
                  </a:cubicBezTo>
                  <a:lnTo>
                    <a:pt x="127" y="820"/>
                  </a:lnTo>
                  <a:cubicBezTo>
                    <a:pt x="126" y="819"/>
                    <a:pt x="126" y="817"/>
                    <a:pt x="127" y="815"/>
                  </a:cubicBezTo>
                  <a:cubicBezTo>
                    <a:pt x="128" y="814"/>
                    <a:pt x="130" y="814"/>
                    <a:pt x="132" y="815"/>
                  </a:cubicBezTo>
                  <a:close/>
                  <a:moveTo>
                    <a:pt x="141" y="824"/>
                  </a:moveTo>
                  <a:lnTo>
                    <a:pt x="141" y="824"/>
                  </a:lnTo>
                  <a:cubicBezTo>
                    <a:pt x="142" y="825"/>
                    <a:pt x="142" y="827"/>
                    <a:pt x="141" y="828"/>
                  </a:cubicBezTo>
                  <a:cubicBezTo>
                    <a:pt x="140" y="830"/>
                    <a:pt x="138" y="830"/>
                    <a:pt x="136" y="828"/>
                  </a:cubicBezTo>
                  <a:lnTo>
                    <a:pt x="136" y="828"/>
                  </a:lnTo>
                  <a:cubicBezTo>
                    <a:pt x="135" y="827"/>
                    <a:pt x="135" y="825"/>
                    <a:pt x="136" y="824"/>
                  </a:cubicBezTo>
                  <a:cubicBezTo>
                    <a:pt x="138" y="823"/>
                    <a:pt x="140" y="823"/>
                    <a:pt x="141" y="824"/>
                  </a:cubicBezTo>
                  <a:close/>
                  <a:moveTo>
                    <a:pt x="150" y="832"/>
                  </a:moveTo>
                  <a:lnTo>
                    <a:pt x="150" y="832"/>
                  </a:lnTo>
                  <a:cubicBezTo>
                    <a:pt x="151" y="833"/>
                    <a:pt x="151" y="835"/>
                    <a:pt x="150" y="837"/>
                  </a:cubicBezTo>
                  <a:cubicBezTo>
                    <a:pt x="149" y="838"/>
                    <a:pt x="147" y="838"/>
                    <a:pt x="146" y="837"/>
                  </a:cubicBezTo>
                  <a:lnTo>
                    <a:pt x="146" y="837"/>
                  </a:lnTo>
                  <a:cubicBezTo>
                    <a:pt x="144" y="835"/>
                    <a:pt x="144" y="833"/>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0"/>
                    <a:pt x="170" y="852"/>
                  </a:cubicBezTo>
                  <a:cubicBezTo>
                    <a:pt x="169" y="854"/>
                    <a:pt x="167" y="854"/>
                    <a:pt x="166" y="853"/>
                  </a:cubicBezTo>
                  <a:lnTo>
                    <a:pt x="166" y="853"/>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0"/>
                    <a:pt x="173" y="859"/>
                    <a:pt x="174" y="857"/>
                  </a:cubicBezTo>
                  <a:cubicBezTo>
                    <a:pt x="175" y="855"/>
                    <a:pt x="177" y="855"/>
                    <a:pt x="178" y="856"/>
                  </a:cubicBezTo>
                  <a:close/>
                  <a:moveTo>
                    <a:pt x="188" y="863"/>
                  </a:moveTo>
                  <a:lnTo>
                    <a:pt x="188" y="863"/>
                  </a:lnTo>
                  <a:cubicBezTo>
                    <a:pt x="190" y="864"/>
                    <a:pt x="190" y="866"/>
                    <a:pt x="189" y="867"/>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3"/>
                    <a:pt x="194" y="872"/>
                  </a:cubicBezTo>
                  <a:cubicBezTo>
                    <a:pt x="195" y="870"/>
                    <a:pt x="197" y="870"/>
                    <a:pt x="198" y="871"/>
                  </a:cubicBezTo>
                  <a:close/>
                  <a:moveTo>
                    <a:pt x="208" y="878"/>
                  </a:moveTo>
                  <a:lnTo>
                    <a:pt x="208" y="878"/>
                  </a:lnTo>
                  <a:cubicBezTo>
                    <a:pt x="210" y="879"/>
                    <a:pt x="211" y="880"/>
                    <a:pt x="210" y="882"/>
                  </a:cubicBezTo>
                  <a:cubicBezTo>
                    <a:pt x="209" y="884"/>
                    <a:pt x="207" y="884"/>
                    <a:pt x="206" y="883"/>
                  </a:cubicBezTo>
                  <a:lnTo>
                    <a:pt x="206" y="883"/>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6"/>
                  </a:cubicBezTo>
                  <a:cubicBezTo>
                    <a:pt x="215" y="885"/>
                    <a:pt x="217" y="884"/>
                    <a:pt x="219" y="885"/>
                  </a:cubicBezTo>
                  <a:close/>
                  <a:moveTo>
                    <a:pt x="229" y="892"/>
                  </a:moveTo>
                  <a:lnTo>
                    <a:pt x="229" y="892"/>
                  </a:lnTo>
                  <a:cubicBezTo>
                    <a:pt x="231" y="893"/>
                    <a:pt x="231" y="894"/>
                    <a:pt x="231" y="896"/>
                  </a:cubicBezTo>
                  <a:cubicBezTo>
                    <a:pt x="230" y="898"/>
                    <a:pt x="228" y="898"/>
                    <a:pt x="226" y="897"/>
                  </a:cubicBezTo>
                  <a:lnTo>
                    <a:pt x="226" y="897"/>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3"/>
                    <a:pt x="235" y="902"/>
                    <a:pt x="235" y="900"/>
                  </a:cubicBezTo>
                  <a:cubicBezTo>
                    <a:pt x="236" y="898"/>
                    <a:pt x="238" y="898"/>
                    <a:pt x="240" y="899"/>
                  </a:cubicBezTo>
                  <a:close/>
                  <a:moveTo>
                    <a:pt x="250" y="905"/>
                  </a:moveTo>
                  <a:lnTo>
                    <a:pt x="250" y="905"/>
                  </a:lnTo>
                  <a:cubicBezTo>
                    <a:pt x="252" y="906"/>
                    <a:pt x="252" y="908"/>
                    <a:pt x="252" y="909"/>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6"/>
                    <a:pt x="256" y="915"/>
                    <a:pt x="257" y="913"/>
                  </a:cubicBezTo>
                  <a:cubicBezTo>
                    <a:pt x="258" y="911"/>
                    <a:pt x="259" y="911"/>
                    <a:pt x="261" y="912"/>
                  </a:cubicBezTo>
                  <a:close/>
                  <a:moveTo>
                    <a:pt x="272" y="918"/>
                  </a:moveTo>
                  <a:lnTo>
                    <a:pt x="272" y="918"/>
                  </a:lnTo>
                  <a:cubicBezTo>
                    <a:pt x="273" y="919"/>
                    <a:pt x="274" y="921"/>
                    <a:pt x="273" y="922"/>
                  </a:cubicBezTo>
                  <a:cubicBezTo>
                    <a:pt x="272" y="924"/>
                    <a:pt x="271" y="924"/>
                    <a:pt x="269" y="923"/>
                  </a:cubicBezTo>
                  <a:lnTo>
                    <a:pt x="269" y="923"/>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3"/>
                    <a:pt x="283" y="924"/>
                  </a:cubicBezTo>
                  <a:close/>
                  <a:moveTo>
                    <a:pt x="294" y="930"/>
                  </a:moveTo>
                  <a:lnTo>
                    <a:pt x="294" y="930"/>
                  </a:lnTo>
                  <a:cubicBezTo>
                    <a:pt x="295" y="931"/>
                    <a:pt x="296" y="933"/>
                    <a:pt x="295" y="934"/>
                  </a:cubicBezTo>
                  <a:cubicBezTo>
                    <a:pt x="294" y="936"/>
                    <a:pt x="292" y="936"/>
                    <a:pt x="291" y="936"/>
                  </a:cubicBezTo>
                  <a:lnTo>
                    <a:pt x="291" y="936"/>
                  </a:lnTo>
                  <a:cubicBezTo>
                    <a:pt x="289" y="935"/>
                    <a:pt x="289" y="933"/>
                    <a:pt x="289" y="931"/>
                  </a:cubicBezTo>
                  <a:cubicBezTo>
                    <a:pt x="290" y="930"/>
                    <a:pt x="292" y="929"/>
                    <a:pt x="294" y="930"/>
                  </a:cubicBezTo>
                  <a:close/>
                  <a:moveTo>
                    <a:pt x="305" y="936"/>
                  </a:moveTo>
                  <a:lnTo>
                    <a:pt x="305" y="936"/>
                  </a:lnTo>
                  <a:cubicBezTo>
                    <a:pt x="306" y="937"/>
                    <a:pt x="307" y="939"/>
                    <a:pt x="306" y="940"/>
                  </a:cubicBezTo>
                  <a:cubicBezTo>
                    <a:pt x="305" y="942"/>
                    <a:pt x="303" y="942"/>
                    <a:pt x="302" y="941"/>
                  </a:cubicBezTo>
                  <a:lnTo>
                    <a:pt x="302" y="941"/>
                  </a:lnTo>
                  <a:cubicBezTo>
                    <a:pt x="300" y="941"/>
                    <a:pt x="300" y="939"/>
                    <a:pt x="301" y="937"/>
                  </a:cubicBezTo>
                  <a:cubicBezTo>
                    <a:pt x="301" y="936"/>
                    <a:pt x="303" y="935"/>
                    <a:pt x="305" y="936"/>
                  </a:cubicBezTo>
                  <a:close/>
                  <a:moveTo>
                    <a:pt x="316" y="942"/>
                  </a:moveTo>
                  <a:lnTo>
                    <a:pt x="316" y="942"/>
                  </a:lnTo>
                  <a:cubicBezTo>
                    <a:pt x="317" y="943"/>
                    <a:pt x="318" y="944"/>
                    <a:pt x="317" y="946"/>
                  </a:cubicBezTo>
                  <a:cubicBezTo>
                    <a:pt x="316" y="947"/>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6"/>
                    <a:pt x="327" y="947"/>
                  </a:cubicBezTo>
                  <a:close/>
                  <a:moveTo>
                    <a:pt x="338" y="953"/>
                  </a:moveTo>
                  <a:lnTo>
                    <a:pt x="338" y="953"/>
                  </a:lnTo>
                  <a:cubicBezTo>
                    <a:pt x="340" y="953"/>
                    <a:pt x="340" y="955"/>
                    <a:pt x="340" y="957"/>
                  </a:cubicBezTo>
                  <a:cubicBezTo>
                    <a:pt x="339" y="958"/>
                    <a:pt x="337" y="959"/>
                    <a:pt x="336" y="958"/>
                  </a:cubicBezTo>
                  <a:lnTo>
                    <a:pt x="336" y="958"/>
                  </a:lnTo>
                  <a:cubicBezTo>
                    <a:pt x="334" y="957"/>
                    <a:pt x="333" y="956"/>
                    <a:pt x="334" y="954"/>
                  </a:cubicBezTo>
                  <a:cubicBezTo>
                    <a:pt x="335" y="952"/>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59"/>
                  </a:cubicBezTo>
                  <a:cubicBezTo>
                    <a:pt x="346" y="958"/>
                    <a:pt x="348" y="957"/>
                    <a:pt x="350" y="958"/>
                  </a:cubicBezTo>
                  <a:close/>
                  <a:moveTo>
                    <a:pt x="361" y="963"/>
                  </a:moveTo>
                  <a:lnTo>
                    <a:pt x="361" y="963"/>
                  </a:lnTo>
                  <a:cubicBezTo>
                    <a:pt x="363" y="964"/>
                    <a:pt x="363" y="966"/>
                    <a:pt x="362" y="967"/>
                  </a:cubicBezTo>
                  <a:cubicBezTo>
                    <a:pt x="362" y="969"/>
                    <a:pt x="360" y="969"/>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4"/>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79"/>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7"/>
                    <a:pt x="402" y="986"/>
                    <a:pt x="403" y="984"/>
                  </a:cubicBezTo>
                  <a:cubicBezTo>
                    <a:pt x="404" y="982"/>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6"/>
                    <a:pt x="419" y="987"/>
                  </a:cubicBezTo>
                  <a:close/>
                  <a:moveTo>
                    <a:pt x="430" y="992"/>
                  </a:moveTo>
                  <a:lnTo>
                    <a:pt x="430" y="992"/>
                  </a:lnTo>
                  <a:cubicBezTo>
                    <a:pt x="432" y="993"/>
                    <a:pt x="433" y="994"/>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1"/>
                    <a:pt x="441" y="1002"/>
                    <a:pt x="440" y="1002"/>
                  </a:cubicBezTo>
                  <a:lnTo>
                    <a:pt x="440" y="1002"/>
                  </a:lnTo>
                  <a:cubicBezTo>
                    <a:pt x="438" y="1001"/>
                    <a:pt x="437" y="999"/>
                    <a:pt x="438" y="998"/>
                  </a:cubicBezTo>
                  <a:cubicBezTo>
                    <a:pt x="438" y="996"/>
                    <a:pt x="440" y="995"/>
                    <a:pt x="442" y="996"/>
                  </a:cubicBezTo>
                  <a:close/>
                  <a:moveTo>
                    <a:pt x="453" y="1000"/>
                  </a:moveTo>
                  <a:lnTo>
                    <a:pt x="453" y="1000"/>
                  </a:lnTo>
                  <a:cubicBezTo>
                    <a:pt x="455" y="1001"/>
                    <a:pt x="456" y="1002"/>
                    <a:pt x="455" y="1004"/>
                  </a:cubicBezTo>
                  <a:cubicBezTo>
                    <a:pt x="455" y="1006"/>
                    <a:pt x="453" y="1006"/>
                    <a:pt x="452" y="1006"/>
                  </a:cubicBezTo>
                  <a:lnTo>
                    <a:pt x="452" y="1006"/>
                  </a:lnTo>
                  <a:cubicBezTo>
                    <a:pt x="450" y="1005"/>
                    <a:pt x="449" y="1004"/>
                    <a:pt x="450" y="1002"/>
                  </a:cubicBezTo>
                  <a:cubicBezTo>
                    <a:pt x="450" y="1000"/>
                    <a:pt x="452" y="999"/>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09"/>
                    <a:pt x="479" y="1011"/>
                  </a:cubicBezTo>
                  <a:cubicBezTo>
                    <a:pt x="479" y="1013"/>
                    <a:pt x="478" y="1014"/>
                    <a:pt x="476" y="1014"/>
                  </a:cubicBezTo>
                  <a:lnTo>
                    <a:pt x="476" y="1014"/>
                  </a:lnTo>
                  <a:cubicBezTo>
                    <a:pt x="474" y="1014"/>
                    <a:pt x="473" y="1013"/>
                    <a:pt x="473" y="1011"/>
                  </a:cubicBezTo>
                  <a:cubicBezTo>
                    <a:pt x="473" y="1009"/>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19"/>
                  </a:moveTo>
                  <a:lnTo>
                    <a:pt x="512" y="1019"/>
                  </a:lnTo>
                  <a:cubicBezTo>
                    <a:pt x="514" y="1019"/>
                    <a:pt x="515" y="1021"/>
                    <a:pt x="515" y="1023"/>
                  </a:cubicBezTo>
                  <a:cubicBezTo>
                    <a:pt x="515" y="1024"/>
                    <a:pt x="514" y="1026"/>
                    <a:pt x="512" y="1026"/>
                  </a:cubicBezTo>
                  <a:lnTo>
                    <a:pt x="512" y="1026"/>
                  </a:lnTo>
                  <a:cubicBezTo>
                    <a:pt x="510" y="1026"/>
                    <a:pt x="509" y="1024"/>
                    <a:pt x="509" y="1023"/>
                  </a:cubicBezTo>
                  <a:cubicBezTo>
                    <a:pt x="509" y="1021"/>
                    <a:pt x="510" y="1019"/>
                    <a:pt x="512" y="1019"/>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6"/>
                  </a:moveTo>
                  <a:lnTo>
                    <a:pt x="536" y="1026"/>
                  </a:lnTo>
                  <a:cubicBezTo>
                    <a:pt x="538" y="1026"/>
                    <a:pt x="539" y="1028"/>
                    <a:pt x="539" y="1030"/>
                  </a:cubicBezTo>
                  <a:cubicBezTo>
                    <a:pt x="539" y="1031"/>
                    <a:pt x="538" y="1033"/>
                    <a:pt x="536" y="1033"/>
                  </a:cubicBezTo>
                  <a:lnTo>
                    <a:pt x="536" y="1033"/>
                  </a:lnTo>
                  <a:cubicBezTo>
                    <a:pt x="534" y="1033"/>
                    <a:pt x="533" y="1031"/>
                    <a:pt x="533" y="1030"/>
                  </a:cubicBezTo>
                  <a:cubicBezTo>
                    <a:pt x="533" y="1028"/>
                    <a:pt x="534" y="1026"/>
                    <a:pt x="536" y="1026"/>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39"/>
                    <a:pt x="560" y="1039"/>
                  </a:cubicBezTo>
                  <a:lnTo>
                    <a:pt x="560" y="1039"/>
                  </a:lnTo>
                  <a:cubicBezTo>
                    <a:pt x="558" y="1039"/>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2"/>
                    <a:pt x="572" y="1042"/>
                  </a:cubicBezTo>
                  <a:lnTo>
                    <a:pt x="572" y="1042"/>
                  </a:lnTo>
                  <a:cubicBezTo>
                    <a:pt x="570" y="1042"/>
                    <a:pt x="569" y="1041"/>
                    <a:pt x="569" y="1039"/>
                  </a:cubicBezTo>
                  <a:cubicBezTo>
                    <a:pt x="569" y="1038"/>
                    <a:pt x="570" y="1036"/>
                    <a:pt x="572" y="1036"/>
                  </a:cubicBezTo>
                  <a:close/>
                  <a:moveTo>
                    <a:pt x="584" y="1039"/>
                  </a:moveTo>
                  <a:lnTo>
                    <a:pt x="584" y="1039"/>
                  </a:lnTo>
                  <a:cubicBezTo>
                    <a:pt x="586" y="1039"/>
                    <a:pt x="587" y="1041"/>
                    <a:pt x="587" y="1042"/>
                  </a:cubicBezTo>
                  <a:cubicBezTo>
                    <a:pt x="587" y="1044"/>
                    <a:pt x="586" y="1046"/>
                    <a:pt x="584" y="1046"/>
                  </a:cubicBezTo>
                  <a:lnTo>
                    <a:pt x="584" y="1046"/>
                  </a:lnTo>
                  <a:cubicBezTo>
                    <a:pt x="583" y="1046"/>
                    <a:pt x="581" y="1044"/>
                    <a:pt x="581" y="1042"/>
                  </a:cubicBezTo>
                  <a:cubicBezTo>
                    <a:pt x="581" y="1041"/>
                    <a:pt x="583" y="1039"/>
                    <a:pt x="584" y="1039"/>
                  </a:cubicBezTo>
                  <a:close/>
                  <a:moveTo>
                    <a:pt x="596" y="1042"/>
                  </a:moveTo>
                  <a:lnTo>
                    <a:pt x="596" y="1042"/>
                  </a:lnTo>
                  <a:cubicBezTo>
                    <a:pt x="598" y="1042"/>
                    <a:pt x="599" y="1044"/>
                    <a:pt x="599" y="1045"/>
                  </a:cubicBezTo>
                  <a:cubicBezTo>
                    <a:pt x="599" y="1047"/>
                    <a:pt x="598" y="1049"/>
                    <a:pt x="596" y="1049"/>
                  </a:cubicBezTo>
                  <a:lnTo>
                    <a:pt x="596" y="1049"/>
                  </a:lnTo>
                  <a:cubicBezTo>
                    <a:pt x="595" y="1049"/>
                    <a:pt x="593" y="1047"/>
                    <a:pt x="593" y="1045"/>
                  </a:cubicBezTo>
                  <a:cubicBezTo>
                    <a:pt x="593" y="1044"/>
                    <a:pt x="595" y="1042"/>
                    <a:pt x="596" y="1042"/>
                  </a:cubicBezTo>
                  <a:close/>
                  <a:moveTo>
                    <a:pt x="609" y="1045"/>
                  </a:moveTo>
                  <a:lnTo>
                    <a:pt x="609" y="1045"/>
                  </a:lnTo>
                  <a:cubicBezTo>
                    <a:pt x="610" y="1045"/>
                    <a:pt x="612" y="1047"/>
                    <a:pt x="612" y="1048"/>
                  </a:cubicBezTo>
                  <a:cubicBezTo>
                    <a:pt x="612" y="1050"/>
                    <a:pt x="610" y="1051"/>
                    <a:pt x="609" y="1051"/>
                  </a:cubicBezTo>
                  <a:lnTo>
                    <a:pt x="609" y="1051"/>
                  </a:lnTo>
                  <a:cubicBezTo>
                    <a:pt x="607" y="1051"/>
                    <a:pt x="605" y="1050"/>
                    <a:pt x="605" y="1048"/>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3"/>
                  </a:moveTo>
                  <a:lnTo>
                    <a:pt x="645" y="1053"/>
                  </a:lnTo>
                  <a:cubicBezTo>
                    <a:pt x="647" y="1053"/>
                    <a:pt x="648" y="1055"/>
                    <a:pt x="648" y="1057"/>
                  </a:cubicBezTo>
                  <a:cubicBezTo>
                    <a:pt x="648" y="1058"/>
                    <a:pt x="647" y="1060"/>
                    <a:pt x="645" y="1060"/>
                  </a:cubicBezTo>
                  <a:lnTo>
                    <a:pt x="645" y="1060"/>
                  </a:lnTo>
                  <a:cubicBezTo>
                    <a:pt x="643" y="1060"/>
                    <a:pt x="642" y="1058"/>
                    <a:pt x="642" y="1057"/>
                  </a:cubicBezTo>
                  <a:cubicBezTo>
                    <a:pt x="642" y="1055"/>
                    <a:pt x="643" y="1053"/>
                    <a:pt x="645" y="1053"/>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4"/>
                    <a:pt x="670" y="1064"/>
                  </a:cubicBezTo>
                  <a:lnTo>
                    <a:pt x="670" y="1064"/>
                  </a:lnTo>
                  <a:cubicBezTo>
                    <a:pt x="668" y="1064"/>
                    <a:pt x="667" y="1063"/>
                    <a:pt x="667" y="1061"/>
                  </a:cubicBezTo>
                  <a:cubicBezTo>
                    <a:pt x="667" y="1060"/>
                    <a:pt x="668" y="1058"/>
                    <a:pt x="670" y="1058"/>
                  </a:cubicBezTo>
                  <a:close/>
                  <a:moveTo>
                    <a:pt x="682" y="1061"/>
                  </a:moveTo>
                  <a:lnTo>
                    <a:pt x="682" y="1061"/>
                  </a:lnTo>
                  <a:cubicBezTo>
                    <a:pt x="684" y="1061"/>
                    <a:pt x="685" y="1062"/>
                    <a:pt x="685" y="1064"/>
                  </a:cubicBezTo>
                  <a:cubicBezTo>
                    <a:pt x="685" y="1065"/>
                    <a:pt x="684" y="1067"/>
                    <a:pt x="682" y="1067"/>
                  </a:cubicBezTo>
                  <a:lnTo>
                    <a:pt x="682" y="1067"/>
                  </a:lnTo>
                  <a:cubicBezTo>
                    <a:pt x="680" y="1067"/>
                    <a:pt x="679" y="1065"/>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6"/>
                    <a:pt x="710" y="1068"/>
                  </a:cubicBezTo>
                  <a:cubicBezTo>
                    <a:pt x="710" y="1070"/>
                    <a:pt x="708" y="1071"/>
                    <a:pt x="707" y="1071"/>
                  </a:cubicBezTo>
                  <a:lnTo>
                    <a:pt x="707" y="1071"/>
                  </a:lnTo>
                  <a:cubicBezTo>
                    <a:pt x="705" y="1071"/>
                    <a:pt x="703" y="1070"/>
                    <a:pt x="703" y="1068"/>
                  </a:cubicBezTo>
                  <a:cubicBezTo>
                    <a:pt x="703" y="1066"/>
                    <a:pt x="705" y="1065"/>
                    <a:pt x="707" y="1065"/>
                  </a:cubicBezTo>
                  <a:close/>
                  <a:moveTo>
                    <a:pt x="719" y="1067"/>
                  </a:moveTo>
                  <a:lnTo>
                    <a:pt x="719" y="1067"/>
                  </a:lnTo>
                  <a:cubicBezTo>
                    <a:pt x="721" y="1067"/>
                    <a:pt x="722" y="1068"/>
                    <a:pt x="722" y="1070"/>
                  </a:cubicBezTo>
                  <a:cubicBezTo>
                    <a:pt x="722" y="1072"/>
                    <a:pt x="721" y="1073"/>
                    <a:pt x="719" y="1073"/>
                  </a:cubicBezTo>
                  <a:lnTo>
                    <a:pt x="719" y="1073"/>
                  </a:lnTo>
                  <a:cubicBezTo>
                    <a:pt x="717" y="1073"/>
                    <a:pt x="716" y="1072"/>
                    <a:pt x="716" y="1070"/>
                  </a:cubicBezTo>
                  <a:cubicBezTo>
                    <a:pt x="716" y="1068"/>
                    <a:pt x="717" y="1067"/>
                    <a:pt x="719" y="1067"/>
                  </a:cubicBezTo>
                  <a:close/>
                  <a:moveTo>
                    <a:pt x="731" y="1069"/>
                  </a:moveTo>
                  <a:lnTo>
                    <a:pt x="731" y="1069"/>
                  </a:lnTo>
                  <a:cubicBezTo>
                    <a:pt x="733" y="1069"/>
                    <a:pt x="734" y="1070"/>
                    <a:pt x="734" y="1072"/>
                  </a:cubicBezTo>
                  <a:cubicBezTo>
                    <a:pt x="734" y="1074"/>
                    <a:pt x="733" y="1075"/>
                    <a:pt x="731" y="1075"/>
                  </a:cubicBezTo>
                  <a:lnTo>
                    <a:pt x="731" y="1075"/>
                  </a:lnTo>
                  <a:cubicBezTo>
                    <a:pt x="730" y="1075"/>
                    <a:pt x="728" y="1074"/>
                    <a:pt x="728" y="1072"/>
                  </a:cubicBezTo>
                  <a:cubicBezTo>
                    <a:pt x="728" y="1070"/>
                    <a:pt x="730" y="1069"/>
                    <a:pt x="731" y="1069"/>
                  </a:cubicBezTo>
                  <a:close/>
                  <a:moveTo>
                    <a:pt x="744" y="1071"/>
                  </a:moveTo>
                  <a:lnTo>
                    <a:pt x="744" y="1071"/>
                  </a:lnTo>
                  <a:cubicBezTo>
                    <a:pt x="745" y="1071"/>
                    <a:pt x="747" y="1072"/>
                    <a:pt x="747" y="1074"/>
                  </a:cubicBezTo>
                  <a:cubicBezTo>
                    <a:pt x="747" y="1076"/>
                    <a:pt x="745" y="1077"/>
                    <a:pt x="744" y="1077"/>
                  </a:cubicBezTo>
                  <a:lnTo>
                    <a:pt x="744" y="1077"/>
                  </a:lnTo>
                  <a:cubicBezTo>
                    <a:pt x="742" y="1077"/>
                    <a:pt x="740" y="1076"/>
                    <a:pt x="740" y="1074"/>
                  </a:cubicBezTo>
                  <a:cubicBezTo>
                    <a:pt x="740" y="1072"/>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4"/>
                  </a:moveTo>
                  <a:lnTo>
                    <a:pt x="768" y="1074"/>
                  </a:lnTo>
                  <a:cubicBezTo>
                    <a:pt x="770" y="1074"/>
                    <a:pt x="772" y="1076"/>
                    <a:pt x="772" y="1078"/>
                  </a:cubicBezTo>
                  <a:cubicBezTo>
                    <a:pt x="772" y="1079"/>
                    <a:pt x="770" y="1081"/>
                    <a:pt x="768" y="1081"/>
                  </a:cubicBezTo>
                  <a:lnTo>
                    <a:pt x="768" y="1081"/>
                  </a:lnTo>
                  <a:cubicBezTo>
                    <a:pt x="767" y="1081"/>
                    <a:pt x="765" y="1079"/>
                    <a:pt x="765" y="1078"/>
                  </a:cubicBezTo>
                  <a:cubicBezTo>
                    <a:pt x="765" y="1076"/>
                    <a:pt x="767" y="1074"/>
                    <a:pt x="768" y="1074"/>
                  </a:cubicBezTo>
                  <a:close/>
                  <a:moveTo>
                    <a:pt x="781" y="1076"/>
                  </a:moveTo>
                  <a:lnTo>
                    <a:pt x="781" y="1076"/>
                  </a:lnTo>
                  <a:cubicBezTo>
                    <a:pt x="783" y="1076"/>
                    <a:pt x="784" y="1077"/>
                    <a:pt x="784" y="1079"/>
                  </a:cubicBezTo>
                  <a:cubicBezTo>
                    <a:pt x="784" y="1081"/>
                    <a:pt x="783" y="1082"/>
                    <a:pt x="781" y="1082"/>
                  </a:cubicBezTo>
                  <a:lnTo>
                    <a:pt x="781" y="1082"/>
                  </a:lnTo>
                  <a:cubicBezTo>
                    <a:pt x="779" y="1082"/>
                    <a:pt x="778" y="1081"/>
                    <a:pt x="778" y="1079"/>
                  </a:cubicBezTo>
                  <a:cubicBezTo>
                    <a:pt x="778" y="1077"/>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5"/>
                    <a:pt x="806" y="1085"/>
                  </a:cubicBezTo>
                  <a:lnTo>
                    <a:pt x="806" y="1085"/>
                  </a:lnTo>
                  <a:cubicBezTo>
                    <a:pt x="804" y="1085"/>
                    <a:pt x="802" y="1084"/>
                    <a:pt x="802" y="1082"/>
                  </a:cubicBezTo>
                  <a:cubicBezTo>
                    <a:pt x="802" y="1081"/>
                    <a:pt x="804" y="1079"/>
                    <a:pt x="806" y="1079"/>
                  </a:cubicBezTo>
                  <a:close/>
                  <a:moveTo>
                    <a:pt x="818" y="1080"/>
                  </a:moveTo>
                  <a:lnTo>
                    <a:pt x="818" y="1080"/>
                  </a:lnTo>
                  <a:cubicBezTo>
                    <a:pt x="820" y="1080"/>
                    <a:pt x="821" y="1082"/>
                    <a:pt x="821" y="1084"/>
                  </a:cubicBezTo>
                  <a:cubicBezTo>
                    <a:pt x="821" y="1085"/>
                    <a:pt x="820" y="1087"/>
                    <a:pt x="818" y="1087"/>
                  </a:cubicBezTo>
                  <a:lnTo>
                    <a:pt x="818" y="1087"/>
                  </a:lnTo>
                  <a:cubicBezTo>
                    <a:pt x="816" y="1087"/>
                    <a:pt x="815" y="1085"/>
                    <a:pt x="815" y="1084"/>
                  </a:cubicBezTo>
                  <a:cubicBezTo>
                    <a:pt x="815" y="1082"/>
                    <a:pt x="816" y="1080"/>
                    <a:pt x="818" y="1080"/>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89"/>
                    <a:pt x="843" y="1089"/>
                  </a:cubicBezTo>
                  <a:lnTo>
                    <a:pt x="843" y="1089"/>
                  </a:lnTo>
                  <a:cubicBezTo>
                    <a:pt x="841" y="1089"/>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0"/>
                    <a:pt x="855" y="1090"/>
                  </a:cubicBezTo>
                  <a:lnTo>
                    <a:pt x="855" y="1090"/>
                  </a:lnTo>
                  <a:cubicBezTo>
                    <a:pt x="854" y="1090"/>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1"/>
                    <a:pt x="868" y="1091"/>
                  </a:cubicBezTo>
                  <a:lnTo>
                    <a:pt x="868" y="1091"/>
                  </a:lnTo>
                  <a:cubicBezTo>
                    <a:pt x="866" y="1091"/>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2"/>
                    <a:pt x="880" y="1092"/>
                  </a:cubicBezTo>
                  <a:lnTo>
                    <a:pt x="880" y="1092"/>
                  </a:lnTo>
                  <a:cubicBezTo>
                    <a:pt x="879" y="1092"/>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3"/>
                    <a:pt x="893" y="1093"/>
                  </a:cubicBezTo>
                  <a:lnTo>
                    <a:pt x="893" y="1093"/>
                  </a:lnTo>
                  <a:cubicBezTo>
                    <a:pt x="891" y="1093"/>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3"/>
                    <a:pt x="919" y="1095"/>
                    <a:pt x="918" y="1095"/>
                  </a:cubicBezTo>
                  <a:lnTo>
                    <a:pt x="918" y="1095"/>
                  </a:lnTo>
                  <a:cubicBezTo>
                    <a:pt x="916" y="1095"/>
                    <a:pt x="915" y="1093"/>
                    <a:pt x="915" y="1092"/>
                  </a:cubicBezTo>
                  <a:cubicBezTo>
                    <a:pt x="915" y="1090"/>
                    <a:pt x="916" y="1089"/>
                    <a:pt x="918" y="1089"/>
                  </a:cubicBezTo>
                  <a:close/>
                  <a:moveTo>
                    <a:pt x="930" y="1089"/>
                  </a:moveTo>
                  <a:lnTo>
                    <a:pt x="930" y="1089"/>
                  </a:lnTo>
                  <a:cubicBezTo>
                    <a:pt x="932" y="1089"/>
                    <a:pt x="933" y="1091"/>
                    <a:pt x="933" y="1092"/>
                  </a:cubicBezTo>
                  <a:cubicBezTo>
                    <a:pt x="933" y="1094"/>
                    <a:pt x="932" y="1096"/>
                    <a:pt x="930" y="1096"/>
                  </a:cubicBezTo>
                  <a:lnTo>
                    <a:pt x="930" y="1096"/>
                  </a:lnTo>
                  <a:cubicBezTo>
                    <a:pt x="929" y="1096"/>
                    <a:pt x="927" y="1094"/>
                    <a:pt x="927" y="1092"/>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0"/>
                  </a:moveTo>
                  <a:lnTo>
                    <a:pt x="955" y="1090"/>
                  </a:lnTo>
                  <a:cubicBezTo>
                    <a:pt x="957" y="1090"/>
                    <a:pt x="958" y="1092"/>
                    <a:pt x="958" y="1094"/>
                  </a:cubicBezTo>
                  <a:cubicBezTo>
                    <a:pt x="958" y="1095"/>
                    <a:pt x="957" y="1097"/>
                    <a:pt x="955" y="1097"/>
                  </a:cubicBezTo>
                  <a:lnTo>
                    <a:pt x="955" y="1097"/>
                  </a:lnTo>
                  <a:cubicBezTo>
                    <a:pt x="953" y="1097"/>
                    <a:pt x="952" y="1095"/>
                    <a:pt x="952" y="1094"/>
                  </a:cubicBezTo>
                  <a:cubicBezTo>
                    <a:pt x="952" y="1092"/>
                    <a:pt x="953" y="1090"/>
                    <a:pt x="955" y="1090"/>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1"/>
                  </a:moveTo>
                  <a:lnTo>
                    <a:pt x="993" y="1091"/>
                  </a:lnTo>
                  <a:cubicBezTo>
                    <a:pt x="994" y="1091"/>
                    <a:pt x="996" y="1093"/>
                    <a:pt x="996" y="1095"/>
                  </a:cubicBezTo>
                  <a:cubicBezTo>
                    <a:pt x="996" y="1096"/>
                    <a:pt x="994" y="1098"/>
                    <a:pt x="993" y="1098"/>
                  </a:cubicBezTo>
                  <a:lnTo>
                    <a:pt x="993" y="1098"/>
                  </a:lnTo>
                  <a:cubicBezTo>
                    <a:pt x="991" y="1098"/>
                    <a:pt x="990" y="1096"/>
                    <a:pt x="990" y="1095"/>
                  </a:cubicBezTo>
                  <a:cubicBezTo>
                    <a:pt x="990" y="1093"/>
                    <a:pt x="991" y="1091"/>
                    <a:pt x="993" y="1091"/>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7"/>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7"/>
                    <a:pt x="1090" y="1096"/>
                    <a:pt x="1090" y="1095"/>
                  </a:cubicBezTo>
                  <a:cubicBezTo>
                    <a:pt x="1089" y="1093"/>
                    <a:pt x="1090" y="1091"/>
                    <a:pt x="1092" y="1091"/>
                  </a:cubicBezTo>
                  <a:close/>
                  <a:moveTo>
                    <a:pt x="1104" y="1091"/>
                  </a:moveTo>
                  <a:lnTo>
                    <a:pt x="1104" y="1091"/>
                  </a:lnTo>
                  <a:cubicBezTo>
                    <a:pt x="1106" y="1090"/>
                    <a:pt x="1108" y="1091"/>
                    <a:pt x="1108" y="1093"/>
                  </a:cubicBezTo>
                  <a:cubicBezTo>
                    <a:pt x="1109" y="1094"/>
                    <a:pt x="1108" y="1096"/>
                    <a:pt x="1106" y="1096"/>
                  </a:cubicBezTo>
                  <a:lnTo>
                    <a:pt x="1106" y="1096"/>
                  </a:lnTo>
                  <a:cubicBezTo>
                    <a:pt x="1105" y="1097"/>
                    <a:pt x="1103" y="1096"/>
                    <a:pt x="1102" y="1095"/>
                  </a:cubicBezTo>
                  <a:cubicBezTo>
                    <a:pt x="1102" y="1093"/>
                    <a:pt x="1103" y="1091"/>
                    <a:pt x="1104" y="1091"/>
                  </a:cubicBezTo>
                  <a:close/>
                  <a:moveTo>
                    <a:pt x="1117" y="1090"/>
                  </a:moveTo>
                  <a:lnTo>
                    <a:pt x="1117" y="1090"/>
                  </a:lnTo>
                  <a:cubicBezTo>
                    <a:pt x="1118" y="1089"/>
                    <a:pt x="1120" y="1090"/>
                    <a:pt x="1121" y="1092"/>
                  </a:cubicBezTo>
                  <a:cubicBezTo>
                    <a:pt x="1121" y="1094"/>
                    <a:pt x="1120" y="1095"/>
                    <a:pt x="1119" y="1096"/>
                  </a:cubicBezTo>
                  <a:lnTo>
                    <a:pt x="1119" y="1096"/>
                  </a:lnTo>
                  <a:cubicBezTo>
                    <a:pt x="1117" y="1097"/>
                    <a:pt x="1115" y="1096"/>
                    <a:pt x="1115" y="1094"/>
                  </a:cubicBezTo>
                  <a:cubicBezTo>
                    <a:pt x="1114" y="1092"/>
                    <a:pt x="1115" y="1091"/>
                    <a:pt x="1117" y="1090"/>
                  </a:cubicBezTo>
                  <a:close/>
                  <a:moveTo>
                    <a:pt x="1129" y="1089"/>
                  </a:moveTo>
                  <a:lnTo>
                    <a:pt x="1129" y="1089"/>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89"/>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8"/>
                    <a:pt x="1158" y="1090"/>
                  </a:cubicBezTo>
                  <a:cubicBezTo>
                    <a:pt x="1159" y="1092"/>
                    <a:pt x="1158" y="1093"/>
                    <a:pt x="1156" y="1094"/>
                  </a:cubicBezTo>
                  <a:lnTo>
                    <a:pt x="1156" y="1094"/>
                  </a:lnTo>
                  <a:cubicBezTo>
                    <a:pt x="1155" y="1095"/>
                    <a:pt x="1153" y="1094"/>
                    <a:pt x="1152" y="1092"/>
                  </a:cubicBezTo>
                  <a:cubicBezTo>
                    <a:pt x="1152" y="1090"/>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1"/>
                    <a:pt x="1232" y="1082"/>
                    <a:pt x="1233" y="1084"/>
                  </a:cubicBezTo>
                  <a:cubicBezTo>
                    <a:pt x="1234" y="1086"/>
                    <a:pt x="1233" y="1087"/>
                    <a:pt x="1231" y="1088"/>
                  </a:cubicBezTo>
                  <a:lnTo>
                    <a:pt x="1231" y="1088"/>
                  </a:lnTo>
                  <a:cubicBezTo>
                    <a:pt x="1229" y="1088"/>
                    <a:pt x="1228" y="1088"/>
                    <a:pt x="1227" y="1086"/>
                  </a:cubicBezTo>
                  <a:cubicBezTo>
                    <a:pt x="1226" y="1084"/>
                    <a:pt x="1227" y="1082"/>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7"/>
                    <a:pt x="1270" y="1078"/>
                    <a:pt x="1270" y="1080"/>
                  </a:cubicBezTo>
                  <a:cubicBezTo>
                    <a:pt x="1271" y="1082"/>
                    <a:pt x="1270" y="1083"/>
                    <a:pt x="1268" y="1084"/>
                  </a:cubicBezTo>
                  <a:lnTo>
                    <a:pt x="1268" y="1084"/>
                  </a:lnTo>
                  <a:cubicBezTo>
                    <a:pt x="1267" y="1084"/>
                    <a:pt x="1265" y="1084"/>
                    <a:pt x="1264" y="1082"/>
                  </a:cubicBezTo>
                  <a:cubicBezTo>
                    <a:pt x="1264" y="1080"/>
                    <a:pt x="1265" y="1078"/>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2"/>
                    <a:pt x="1307" y="1073"/>
                    <a:pt x="1307" y="1075"/>
                  </a:cubicBezTo>
                  <a:cubicBezTo>
                    <a:pt x="1308" y="1077"/>
                    <a:pt x="1307" y="1078"/>
                    <a:pt x="1305" y="1079"/>
                  </a:cubicBezTo>
                  <a:lnTo>
                    <a:pt x="1305" y="1079"/>
                  </a:lnTo>
                  <a:cubicBezTo>
                    <a:pt x="1304" y="1079"/>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1"/>
                    <a:pt x="1382" y="1063"/>
                  </a:cubicBezTo>
                  <a:cubicBezTo>
                    <a:pt x="1382" y="1065"/>
                    <a:pt x="1381" y="1066"/>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6"/>
                  </a:moveTo>
                  <a:lnTo>
                    <a:pt x="1402" y="1056"/>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6"/>
                  </a:cubicBezTo>
                  <a:close/>
                  <a:moveTo>
                    <a:pt x="1414" y="1054"/>
                  </a:moveTo>
                  <a:lnTo>
                    <a:pt x="1414" y="1054"/>
                  </a:lnTo>
                  <a:cubicBezTo>
                    <a:pt x="1416" y="1054"/>
                    <a:pt x="1418" y="1054"/>
                    <a:pt x="1418" y="1056"/>
                  </a:cubicBezTo>
                  <a:cubicBezTo>
                    <a:pt x="1419" y="1058"/>
                    <a:pt x="1418" y="1059"/>
                    <a:pt x="1416" y="1060"/>
                  </a:cubicBezTo>
                  <a:lnTo>
                    <a:pt x="1416" y="1060"/>
                  </a:lnTo>
                  <a:cubicBezTo>
                    <a:pt x="1415" y="1061"/>
                    <a:pt x="1413" y="1060"/>
                    <a:pt x="1412" y="1058"/>
                  </a:cubicBezTo>
                  <a:cubicBezTo>
                    <a:pt x="1412" y="1056"/>
                    <a:pt x="1413" y="1055"/>
                    <a:pt x="1414" y="1054"/>
                  </a:cubicBezTo>
                  <a:close/>
                  <a:moveTo>
                    <a:pt x="1427" y="1051"/>
                  </a:moveTo>
                  <a:lnTo>
                    <a:pt x="1427" y="1051"/>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1"/>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5"/>
                    <a:pt x="1455" y="1046"/>
                    <a:pt x="1455" y="1048"/>
                  </a:cubicBezTo>
                  <a:cubicBezTo>
                    <a:pt x="1456" y="1050"/>
                    <a:pt x="1455" y="1051"/>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1"/>
                    <a:pt x="1516" y="1033"/>
                  </a:cubicBezTo>
                  <a:cubicBezTo>
                    <a:pt x="1516" y="1035"/>
                    <a:pt x="1515" y="1036"/>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7"/>
                    <a:pt x="1546" y="1026"/>
                    <a:pt x="1546" y="1025"/>
                  </a:cubicBezTo>
                  <a:cubicBezTo>
                    <a:pt x="1545" y="1023"/>
                    <a:pt x="1546" y="1021"/>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19"/>
                  </a:cubicBezTo>
                  <a:lnTo>
                    <a:pt x="1574" y="1019"/>
                  </a:lnTo>
                  <a:cubicBezTo>
                    <a:pt x="1572" y="1020"/>
                    <a:pt x="1570" y="1019"/>
                    <a:pt x="1570" y="1017"/>
                  </a:cubicBezTo>
                  <a:cubicBezTo>
                    <a:pt x="1569" y="1016"/>
                    <a:pt x="1570" y="1014"/>
                    <a:pt x="1572" y="1014"/>
                  </a:cubicBezTo>
                  <a:close/>
                  <a:moveTo>
                    <a:pt x="1584" y="1010"/>
                  </a:moveTo>
                  <a:lnTo>
                    <a:pt x="1584" y="1010"/>
                  </a:lnTo>
                  <a:cubicBezTo>
                    <a:pt x="1585" y="1009"/>
                    <a:pt x="1587" y="1010"/>
                    <a:pt x="1588" y="1012"/>
                  </a:cubicBezTo>
                  <a:cubicBezTo>
                    <a:pt x="1588" y="1013"/>
                    <a:pt x="1587" y="1015"/>
                    <a:pt x="1586" y="1016"/>
                  </a:cubicBezTo>
                  <a:lnTo>
                    <a:pt x="1586" y="1016"/>
                  </a:lnTo>
                  <a:cubicBezTo>
                    <a:pt x="1584" y="1016"/>
                    <a:pt x="1582" y="1015"/>
                    <a:pt x="1582" y="1014"/>
                  </a:cubicBezTo>
                  <a:cubicBezTo>
                    <a:pt x="1581" y="1012"/>
                    <a:pt x="1582" y="1010"/>
                    <a:pt x="1584" y="1010"/>
                  </a:cubicBezTo>
                  <a:close/>
                  <a:moveTo>
                    <a:pt x="1596" y="1006"/>
                  </a:moveTo>
                  <a:lnTo>
                    <a:pt x="1596" y="1006"/>
                  </a:lnTo>
                  <a:cubicBezTo>
                    <a:pt x="1597" y="1005"/>
                    <a:pt x="1599" y="1006"/>
                    <a:pt x="1600" y="1008"/>
                  </a:cubicBezTo>
                  <a:cubicBezTo>
                    <a:pt x="1600" y="1010"/>
                    <a:pt x="1599" y="1011"/>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7"/>
                  </a:cubicBezTo>
                  <a:lnTo>
                    <a:pt x="1610" y="1007"/>
                  </a:lnTo>
                  <a:cubicBezTo>
                    <a:pt x="1609" y="1008"/>
                    <a:pt x="1607" y="1008"/>
                    <a:pt x="1606" y="1007"/>
                  </a:cubicBezTo>
                  <a:cubicBezTo>
                    <a:pt x="1605" y="1005"/>
                    <a:pt x="1605" y="1003"/>
                    <a:pt x="1607" y="1002"/>
                  </a:cubicBezTo>
                  <a:close/>
                  <a:moveTo>
                    <a:pt x="1619" y="998"/>
                  </a:moveTo>
                  <a:lnTo>
                    <a:pt x="1619" y="998"/>
                  </a:lnTo>
                  <a:cubicBezTo>
                    <a:pt x="1620" y="997"/>
                    <a:pt x="1622" y="998"/>
                    <a:pt x="1623" y="999"/>
                  </a:cubicBezTo>
                  <a:cubicBezTo>
                    <a:pt x="1624" y="1000"/>
                    <a:pt x="1623" y="1002"/>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3"/>
                    <a:pt x="1635" y="995"/>
                  </a:cubicBezTo>
                  <a:cubicBezTo>
                    <a:pt x="1636" y="996"/>
                    <a:pt x="1635" y="998"/>
                    <a:pt x="1634" y="999"/>
                  </a:cubicBezTo>
                  <a:lnTo>
                    <a:pt x="1634" y="999"/>
                  </a:lnTo>
                  <a:cubicBezTo>
                    <a:pt x="1632" y="1000"/>
                    <a:pt x="1630" y="1000"/>
                    <a:pt x="1629" y="998"/>
                  </a:cubicBezTo>
                  <a:cubicBezTo>
                    <a:pt x="1629" y="997"/>
                    <a:pt x="1629" y="995"/>
                    <a:pt x="1630" y="994"/>
                  </a:cubicBezTo>
                  <a:close/>
                  <a:moveTo>
                    <a:pt x="1642" y="990"/>
                  </a:moveTo>
                  <a:lnTo>
                    <a:pt x="1642" y="990"/>
                  </a:lnTo>
                  <a:cubicBezTo>
                    <a:pt x="1643" y="989"/>
                    <a:pt x="1645" y="989"/>
                    <a:pt x="1646" y="990"/>
                  </a:cubicBezTo>
                  <a:cubicBezTo>
                    <a:pt x="1647" y="991"/>
                    <a:pt x="1647" y="993"/>
                    <a:pt x="1646" y="995"/>
                  </a:cubicBezTo>
                  <a:lnTo>
                    <a:pt x="1646" y="995"/>
                  </a:lnTo>
                  <a:cubicBezTo>
                    <a:pt x="1645" y="996"/>
                    <a:pt x="1643" y="996"/>
                    <a:pt x="1642" y="995"/>
                  </a:cubicBezTo>
                  <a:cubicBezTo>
                    <a:pt x="1640" y="993"/>
                    <a:pt x="1640" y="991"/>
                    <a:pt x="1642" y="990"/>
                  </a:cubicBezTo>
                  <a:close/>
                  <a:moveTo>
                    <a:pt x="1653" y="986"/>
                  </a:moveTo>
                  <a:lnTo>
                    <a:pt x="1653" y="986"/>
                  </a:lnTo>
                  <a:cubicBezTo>
                    <a:pt x="1655" y="984"/>
                    <a:pt x="1657" y="984"/>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2"/>
                    <a:pt x="1671" y="984"/>
                    <a:pt x="1669" y="986"/>
                  </a:cubicBezTo>
                  <a:lnTo>
                    <a:pt x="1669" y="986"/>
                  </a:lnTo>
                  <a:cubicBezTo>
                    <a:pt x="1668" y="987"/>
                    <a:pt x="1666" y="987"/>
                    <a:pt x="1665" y="986"/>
                  </a:cubicBezTo>
                  <a:cubicBezTo>
                    <a:pt x="1664" y="984"/>
                    <a:pt x="1664" y="982"/>
                    <a:pt x="1665" y="981"/>
                  </a:cubicBezTo>
                  <a:close/>
                  <a:moveTo>
                    <a:pt x="1677" y="977"/>
                  </a:moveTo>
                  <a:lnTo>
                    <a:pt x="1677" y="977"/>
                  </a:lnTo>
                  <a:cubicBezTo>
                    <a:pt x="1678" y="975"/>
                    <a:pt x="1680" y="975"/>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7"/>
                    <a:pt x="1689" y="977"/>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6"/>
                  </a:cubicBezTo>
                  <a:lnTo>
                    <a:pt x="1716" y="966"/>
                  </a:lnTo>
                  <a:cubicBezTo>
                    <a:pt x="1714" y="968"/>
                    <a:pt x="1712" y="968"/>
                    <a:pt x="1711" y="966"/>
                  </a:cubicBezTo>
                  <a:cubicBezTo>
                    <a:pt x="1710" y="965"/>
                    <a:pt x="1710" y="963"/>
                    <a:pt x="1711" y="962"/>
                  </a:cubicBezTo>
                  <a:close/>
                  <a:moveTo>
                    <a:pt x="1723" y="957"/>
                  </a:moveTo>
                  <a:lnTo>
                    <a:pt x="1723" y="957"/>
                  </a:lnTo>
                  <a:cubicBezTo>
                    <a:pt x="1724" y="956"/>
                    <a:pt x="1726" y="956"/>
                    <a:pt x="1727" y="957"/>
                  </a:cubicBezTo>
                  <a:cubicBezTo>
                    <a:pt x="1728" y="958"/>
                    <a:pt x="1728" y="960"/>
                    <a:pt x="1727" y="961"/>
                  </a:cubicBezTo>
                  <a:lnTo>
                    <a:pt x="1727" y="961"/>
                  </a:lnTo>
                  <a:cubicBezTo>
                    <a:pt x="1726" y="963"/>
                    <a:pt x="1724" y="963"/>
                    <a:pt x="1723" y="961"/>
                  </a:cubicBezTo>
                  <a:cubicBezTo>
                    <a:pt x="1721" y="960"/>
                    <a:pt x="1721" y="958"/>
                    <a:pt x="1723" y="957"/>
                  </a:cubicBezTo>
                  <a:close/>
                  <a:moveTo>
                    <a:pt x="1734" y="952"/>
                  </a:moveTo>
                  <a:lnTo>
                    <a:pt x="1734" y="952"/>
                  </a:lnTo>
                  <a:cubicBezTo>
                    <a:pt x="1735" y="950"/>
                    <a:pt x="1737" y="950"/>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5"/>
                  </a:cubicBezTo>
                  <a:lnTo>
                    <a:pt x="1761" y="945"/>
                  </a:lnTo>
                  <a:cubicBezTo>
                    <a:pt x="1760" y="947"/>
                    <a:pt x="1758" y="947"/>
                    <a:pt x="1757" y="945"/>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8"/>
                    <a:pt x="1782" y="928"/>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3"/>
                    <a:pt x="1802" y="923"/>
                    <a:pt x="1801" y="922"/>
                  </a:cubicBezTo>
                  <a:cubicBezTo>
                    <a:pt x="1800" y="921"/>
                    <a:pt x="1800" y="919"/>
                    <a:pt x="1801" y="918"/>
                  </a:cubicBezTo>
                  <a:close/>
                  <a:moveTo>
                    <a:pt x="1812" y="912"/>
                  </a:moveTo>
                  <a:lnTo>
                    <a:pt x="1812" y="912"/>
                  </a:lnTo>
                  <a:cubicBezTo>
                    <a:pt x="1813" y="910"/>
                    <a:pt x="1815" y="910"/>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5"/>
                  </a:moveTo>
                  <a:lnTo>
                    <a:pt x="1823" y="905"/>
                  </a:lnTo>
                  <a:cubicBezTo>
                    <a:pt x="1824" y="904"/>
                    <a:pt x="1826" y="904"/>
                    <a:pt x="1827" y="905"/>
                  </a:cubicBezTo>
                  <a:cubicBezTo>
                    <a:pt x="1828" y="907"/>
                    <a:pt x="1828" y="909"/>
                    <a:pt x="1827" y="910"/>
                  </a:cubicBezTo>
                  <a:lnTo>
                    <a:pt x="1827" y="910"/>
                  </a:lnTo>
                  <a:cubicBezTo>
                    <a:pt x="1826" y="911"/>
                    <a:pt x="1824" y="911"/>
                    <a:pt x="1823" y="910"/>
                  </a:cubicBezTo>
                  <a:cubicBezTo>
                    <a:pt x="1821" y="909"/>
                    <a:pt x="1821" y="907"/>
                    <a:pt x="1823" y="905"/>
                  </a:cubicBezTo>
                  <a:close/>
                  <a:moveTo>
                    <a:pt x="1833" y="899"/>
                  </a:moveTo>
                  <a:lnTo>
                    <a:pt x="1833" y="899"/>
                  </a:lnTo>
                  <a:cubicBezTo>
                    <a:pt x="1835" y="898"/>
                    <a:pt x="1837" y="898"/>
                    <a:pt x="1838" y="899"/>
                  </a:cubicBezTo>
                  <a:cubicBezTo>
                    <a:pt x="1839" y="900"/>
                    <a:pt x="1839" y="902"/>
                    <a:pt x="1838" y="903"/>
                  </a:cubicBezTo>
                  <a:lnTo>
                    <a:pt x="1838" y="903"/>
                  </a:lnTo>
                  <a:cubicBezTo>
                    <a:pt x="1837" y="905"/>
                    <a:pt x="1835" y="905"/>
                    <a:pt x="1833" y="903"/>
                  </a:cubicBezTo>
                  <a:cubicBezTo>
                    <a:pt x="1832" y="902"/>
                    <a:pt x="1832" y="900"/>
                    <a:pt x="1833" y="899"/>
                  </a:cubicBezTo>
                  <a:close/>
                  <a:moveTo>
                    <a:pt x="1844" y="892"/>
                  </a:moveTo>
                  <a:lnTo>
                    <a:pt x="1844" y="892"/>
                  </a:lnTo>
                  <a:cubicBezTo>
                    <a:pt x="1845" y="891"/>
                    <a:pt x="1847" y="891"/>
                    <a:pt x="1848" y="892"/>
                  </a:cubicBezTo>
                  <a:cubicBezTo>
                    <a:pt x="1850" y="894"/>
                    <a:pt x="1850" y="896"/>
                    <a:pt x="1848" y="897"/>
                  </a:cubicBezTo>
                  <a:lnTo>
                    <a:pt x="1848" y="897"/>
                  </a:lnTo>
                  <a:cubicBezTo>
                    <a:pt x="1847" y="898"/>
                    <a:pt x="1845" y="898"/>
                    <a:pt x="1844" y="897"/>
                  </a:cubicBezTo>
                  <a:cubicBezTo>
                    <a:pt x="1843" y="896"/>
                    <a:pt x="1843" y="894"/>
                    <a:pt x="1844" y="892"/>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3"/>
                  </a:cubicBezTo>
                  <a:lnTo>
                    <a:pt x="1869" y="883"/>
                  </a:lnTo>
                  <a:cubicBezTo>
                    <a:pt x="1868" y="885"/>
                    <a:pt x="1866" y="885"/>
                    <a:pt x="1865" y="883"/>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0"/>
                    <a:pt x="1887" y="870"/>
                    <a:pt x="1886" y="869"/>
                  </a:cubicBezTo>
                  <a:cubicBezTo>
                    <a:pt x="1884" y="868"/>
                    <a:pt x="1884" y="866"/>
                    <a:pt x="1886" y="865"/>
                  </a:cubicBezTo>
                  <a:close/>
                  <a:moveTo>
                    <a:pt x="1896" y="857"/>
                  </a:moveTo>
                  <a:lnTo>
                    <a:pt x="1896" y="857"/>
                  </a:lnTo>
                  <a:cubicBezTo>
                    <a:pt x="1897" y="856"/>
                    <a:pt x="1899" y="856"/>
                    <a:pt x="1900" y="857"/>
                  </a:cubicBezTo>
                  <a:cubicBezTo>
                    <a:pt x="1901" y="859"/>
                    <a:pt x="1901" y="861"/>
                    <a:pt x="1900" y="862"/>
                  </a:cubicBezTo>
                  <a:lnTo>
                    <a:pt x="1900" y="862"/>
                  </a:lnTo>
                  <a:cubicBezTo>
                    <a:pt x="1899" y="863"/>
                    <a:pt x="1897" y="863"/>
                    <a:pt x="1896" y="862"/>
                  </a:cubicBezTo>
                  <a:cubicBezTo>
                    <a:pt x="1895" y="861"/>
                    <a:pt x="1895" y="859"/>
                    <a:pt x="1896" y="857"/>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2"/>
                  </a:moveTo>
                  <a:lnTo>
                    <a:pt x="1916" y="842"/>
                  </a:lnTo>
                  <a:cubicBezTo>
                    <a:pt x="1917" y="841"/>
                    <a:pt x="1919" y="841"/>
                    <a:pt x="1920" y="842"/>
                  </a:cubicBezTo>
                  <a:cubicBezTo>
                    <a:pt x="1921" y="844"/>
                    <a:pt x="1921" y="846"/>
                    <a:pt x="1920" y="847"/>
                  </a:cubicBezTo>
                  <a:lnTo>
                    <a:pt x="1920" y="847"/>
                  </a:lnTo>
                  <a:cubicBezTo>
                    <a:pt x="1919" y="848"/>
                    <a:pt x="1917" y="848"/>
                    <a:pt x="1916" y="847"/>
                  </a:cubicBezTo>
                  <a:cubicBezTo>
                    <a:pt x="1915" y="846"/>
                    <a:pt x="1915" y="844"/>
                    <a:pt x="1916" y="842"/>
                  </a:cubicBezTo>
                  <a:close/>
                  <a:moveTo>
                    <a:pt x="1925" y="835"/>
                  </a:moveTo>
                  <a:lnTo>
                    <a:pt x="1925" y="835"/>
                  </a:lnTo>
                  <a:cubicBezTo>
                    <a:pt x="1926" y="834"/>
                    <a:pt x="1928" y="833"/>
                    <a:pt x="1929" y="834"/>
                  </a:cubicBezTo>
                  <a:cubicBezTo>
                    <a:pt x="1931" y="835"/>
                    <a:pt x="1931" y="837"/>
                    <a:pt x="1930" y="838"/>
                  </a:cubicBezTo>
                  <a:lnTo>
                    <a:pt x="1930" y="838"/>
                  </a:lnTo>
                  <a:cubicBezTo>
                    <a:pt x="1929" y="840"/>
                    <a:pt x="1927" y="840"/>
                    <a:pt x="1926" y="839"/>
                  </a:cubicBezTo>
                  <a:cubicBezTo>
                    <a:pt x="1925" y="838"/>
                    <a:pt x="1924" y="836"/>
                    <a:pt x="1925" y="835"/>
                  </a:cubicBezTo>
                  <a:close/>
                  <a:moveTo>
                    <a:pt x="1935" y="827"/>
                  </a:moveTo>
                  <a:lnTo>
                    <a:pt x="1935" y="827"/>
                  </a:lnTo>
                  <a:cubicBezTo>
                    <a:pt x="1936" y="826"/>
                    <a:pt x="1938" y="825"/>
                    <a:pt x="1939" y="826"/>
                  </a:cubicBezTo>
                  <a:cubicBezTo>
                    <a:pt x="1940" y="827"/>
                    <a:pt x="1941" y="829"/>
                    <a:pt x="1940" y="830"/>
                  </a:cubicBezTo>
                  <a:lnTo>
                    <a:pt x="1940" y="830"/>
                  </a:lnTo>
                  <a:cubicBezTo>
                    <a:pt x="1939" y="832"/>
                    <a:pt x="1937" y="832"/>
                    <a:pt x="1936" y="831"/>
                  </a:cubicBezTo>
                  <a:cubicBezTo>
                    <a:pt x="1934" y="830"/>
                    <a:pt x="1934" y="828"/>
                    <a:pt x="1935" y="827"/>
                  </a:cubicBezTo>
                  <a:close/>
                  <a:moveTo>
                    <a:pt x="1944" y="819"/>
                  </a:moveTo>
                  <a:lnTo>
                    <a:pt x="1944" y="819"/>
                  </a:lnTo>
                  <a:cubicBezTo>
                    <a:pt x="1945" y="818"/>
                    <a:pt x="1947" y="817"/>
                    <a:pt x="1949" y="818"/>
                  </a:cubicBezTo>
                  <a:cubicBezTo>
                    <a:pt x="1950" y="819"/>
                    <a:pt x="1950" y="821"/>
                    <a:pt x="1949" y="822"/>
                  </a:cubicBezTo>
                  <a:lnTo>
                    <a:pt x="1949" y="822"/>
                  </a:lnTo>
                  <a:cubicBezTo>
                    <a:pt x="1949" y="824"/>
                    <a:pt x="1947" y="824"/>
                    <a:pt x="1945" y="823"/>
                  </a:cubicBezTo>
                  <a:cubicBezTo>
                    <a:pt x="1944" y="822"/>
                    <a:pt x="1943" y="820"/>
                    <a:pt x="1944" y="819"/>
                  </a:cubicBezTo>
                  <a:close/>
                  <a:moveTo>
                    <a:pt x="1953" y="810"/>
                  </a:moveTo>
                  <a:lnTo>
                    <a:pt x="1953" y="810"/>
                  </a:lnTo>
                  <a:cubicBezTo>
                    <a:pt x="1954" y="809"/>
                    <a:pt x="1956" y="809"/>
                    <a:pt x="1958" y="810"/>
                  </a:cubicBezTo>
                  <a:cubicBezTo>
                    <a:pt x="1959" y="811"/>
                    <a:pt x="1960" y="812"/>
                    <a:pt x="1959" y="814"/>
                  </a:cubicBezTo>
                  <a:lnTo>
                    <a:pt x="1959" y="814"/>
                  </a:lnTo>
                  <a:cubicBezTo>
                    <a:pt x="1958" y="815"/>
                    <a:pt x="1956" y="816"/>
                    <a:pt x="1954" y="815"/>
                  </a:cubicBezTo>
                  <a:cubicBezTo>
                    <a:pt x="1953" y="814"/>
                    <a:pt x="1952" y="812"/>
                    <a:pt x="1953" y="810"/>
                  </a:cubicBezTo>
                  <a:close/>
                  <a:moveTo>
                    <a:pt x="1963" y="802"/>
                  </a:moveTo>
                  <a:lnTo>
                    <a:pt x="1963" y="802"/>
                  </a:lnTo>
                  <a:cubicBezTo>
                    <a:pt x="1964" y="800"/>
                    <a:pt x="1965" y="800"/>
                    <a:pt x="1967" y="801"/>
                  </a:cubicBezTo>
                  <a:cubicBezTo>
                    <a:pt x="1968" y="802"/>
                    <a:pt x="1969" y="804"/>
                    <a:pt x="1968" y="805"/>
                  </a:cubicBezTo>
                  <a:lnTo>
                    <a:pt x="1968" y="805"/>
                  </a:lnTo>
                  <a:cubicBezTo>
                    <a:pt x="1967" y="807"/>
                    <a:pt x="1965" y="807"/>
                    <a:pt x="1963" y="806"/>
                  </a:cubicBezTo>
                  <a:cubicBezTo>
                    <a:pt x="1962" y="805"/>
                    <a:pt x="1962" y="803"/>
                    <a:pt x="1963" y="802"/>
                  </a:cubicBezTo>
                  <a:close/>
                  <a:moveTo>
                    <a:pt x="1972" y="793"/>
                  </a:moveTo>
                  <a:lnTo>
                    <a:pt x="1972" y="793"/>
                  </a:lnTo>
                  <a:cubicBezTo>
                    <a:pt x="1973" y="792"/>
                    <a:pt x="1975" y="791"/>
                    <a:pt x="1976" y="792"/>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2"/>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0"/>
                    <a:pt x="1990" y="779"/>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4"/>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7"/>
                  </a:moveTo>
                  <a:lnTo>
                    <a:pt x="2013" y="747"/>
                  </a:lnTo>
                  <a:cubicBezTo>
                    <a:pt x="2013" y="746"/>
                    <a:pt x="2015" y="745"/>
                    <a:pt x="2017" y="745"/>
                  </a:cubicBezTo>
                  <a:cubicBezTo>
                    <a:pt x="2018" y="746"/>
                    <a:pt x="2019" y="748"/>
                    <a:pt x="2019" y="749"/>
                  </a:cubicBezTo>
                  <a:lnTo>
                    <a:pt x="2019" y="749"/>
                  </a:lnTo>
                  <a:cubicBezTo>
                    <a:pt x="2018" y="751"/>
                    <a:pt x="2016" y="752"/>
                    <a:pt x="2015" y="751"/>
                  </a:cubicBezTo>
                  <a:cubicBezTo>
                    <a:pt x="2013" y="751"/>
                    <a:pt x="2012" y="749"/>
                    <a:pt x="2013" y="747"/>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5"/>
                    <a:pt x="2041" y="717"/>
                    <a:pt x="2041" y="719"/>
                  </a:cubicBezTo>
                  <a:lnTo>
                    <a:pt x="2041" y="719"/>
                  </a:lnTo>
                  <a:cubicBezTo>
                    <a:pt x="2040" y="721"/>
                    <a:pt x="2038" y="721"/>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5"/>
                  </a:cubicBezTo>
                  <a:lnTo>
                    <a:pt x="2065" y="676"/>
                  </a:lnTo>
                  <a:cubicBezTo>
                    <a:pt x="2065" y="677"/>
                    <a:pt x="2063" y="678"/>
                    <a:pt x="2062" y="677"/>
                  </a:cubicBezTo>
                  <a:cubicBezTo>
                    <a:pt x="2060" y="677"/>
                    <a:pt x="2059" y="675"/>
                    <a:pt x="2060" y="674"/>
                  </a:cubicBezTo>
                  <a:close/>
                  <a:moveTo>
                    <a:pt x="2065" y="662"/>
                  </a:moveTo>
                  <a:lnTo>
                    <a:pt x="2065" y="662"/>
                  </a:lnTo>
                  <a:cubicBezTo>
                    <a:pt x="2065" y="660"/>
                    <a:pt x="2067" y="660"/>
                    <a:pt x="2069" y="660"/>
                  </a:cubicBezTo>
                  <a:cubicBezTo>
                    <a:pt x="2070" y="661"/>
                    <a:pt x="2071" y="662"/>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3"/>
                    <a:pt x="2092" y="595"/>
                    <a:pt x="2090" y="595"/>
                  </a:cubicBezTo>
                  <a:cubicBezTo>
                    <a:pt x="2088" y="595"/>
                    <a:pt x="2087" y="593"/>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2"/>
                    <a:pt x="2092" y="582"/>
                  </a:cubicBezTo>
                  <a:cubicBezTo>
                    <a:pt x="2090" y="582"/>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7" name="Oval 597"/>
            <p:cNvSpPr>
              <a:spLocks noChangeArrowheads="1"/>
            </p:cNvSpPr>
            <p:nvPr/>
          </p:nvSpPr>
          <p:spPr bwMode="auto">
            <a:xfrm>
              <a:off x="4605338" y="5446713"/>
              <a:ext cx="19050" cy="3016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8" name="Oval 598"/>
            <p:cNvSpPr>
              <a:spLocks noChangeArrowheads="1"/>
            </p:cNvSpPr>
            <p:nvPr/>
          </p:nvSpPr>
          <p:spPr bwMode="auto">
            <a:xfrm>
              <a:off x="4605338" y="5446713"/>
              <a:ext cx="19050" cy="3016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35" name="Oval 600"/>
            <p:cNvSpPr>
              <a:spLocks noChangeArrowheads="1"/>
            </p:cNvSpPr>
            <p:nvPr/>
          </p:nvSpPr>
          <p:spPr bwMode="auto">
            <a:xfrm>
              <a:off x="4591050" y="5440363"/>
              <a:ext cx="19050"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6" name="Oval 601"/>
            <p:cNvSpPr>
              <a:spLocks noChangeArrowheads="1"/>
            </p:cNvSpPr>
            <p:nvPr/>
          </p:nvSpPr>
          <p:spPr bwMode="auto">
            <a:xfrm>
              <a:off x="4591050" y="5440363"/>
              <a:ext cx="19050"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33" name="Oval 603"/>
            <p:cNvSpPr>
              <a:spLocks noChangeArrowheads="1"/>
            </p:cNvSpPr>
            <p:nvPr/>
          </p:nvSpPr>
          <p:spPr bwMode="auto">
            <a:xfrm>
              <a:off x="4605338" y="4975225"/>
              <a:ext cx="19050" cy="28575"/>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4" name="Oval 604"/>
            <p:cNvSpPr>
              <a:spLocks noChangeArrowheads="1"/>
            </p:cNvSpPr>
            <p:nvPr/>
          </p:nvSpPr>
          <p:spPr bwMode="auto">
            <a:xfrm>
              <a:off x="4605338" y="4975225"/>
              <a:ext cx="19050" cy="28575"/>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31" name="Oval 606"/>
            <p:cNvSpPr>
              <a:spLocks noChangeArrowheads="1"/>
            </p:cNvSpPr>
            <p:nvPr/>
          </p:nvSpPr>
          <p:spPr bwMode="auto">
            <a:xfrm>
              <a:off x="4591050" y="5018088"/>
              <a:ext cx="19050"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2" name="Oval 607"/>
            <p:cNvSpPr>
              <a:spLocks noChangeArrowheads="1"/>
            </p:cNvSpPr>
            <p:nvPr/>
          </p:nvSpPr>
          <p:spPr bwMode="auto">
            <a:xfrm>
              <a:off x="4591050" y="5018088"/>
              <a:ext cx="19050"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76" name="Freeform 609"/>
            <p:cNvSpPr>
              <a:spLocks noEditPoints="1"/>
            </p:cNvSpPr>
            <p:nvPr/>
          </p:nvSpPr>
          <p:spPr bwMode="auto">
            <a:xfrm>
              <a:off x="3983038" y="5032375"/>
              <a:ext cx="622300" cy="431800"/>
            </a:xfrm>
            <a:custGeom>
              <a:avLst/>
              <a:gdLst>
                <a:gd name="T0" fmla="*/ 519 w 520"/>
                <a:gd name="T1" fmla="*/ 424 h 426"/>
                <a:gd name="T2" fmla="*/ 509 w 520"/>
                <a:gd name="T3" fmla="*/ 412 h 426"/>
                <a:gd name="T4" fmla="*/ 500 w 520"/>
                <a:gd name="T5" fmla="*/ 404 h 426"/>
                <a:gd name="T6" fmla="*/ 486 w 520"/>
                <a:gd name="T7" fmla="*/ 396 h 426"/>
                <a:gd name="T8" fmla="*/ 476 w 520"/>
                <a:gd name="T9" fmla="*/ 393 h 426"/>
                <a:gd name="T10" fmla="*/ 466 w 520"/>
                <a:gd name="T11" fmla="*/ 385 h 426"/>
                <a:gd name="T12" fmla="*/ 466 w 520"/>
                <a:gd name="T13" fmla="*/ 385 h 426"/>
                <a:gd name="T14" fmla="*/ 461 w 520"/>
                <a:gd name="T15" fmla="*/ 377 h 426"/>
                <a:gd name="T16" fmla="*/ 451 w 520"/>
                <a:gd name="T17" fmla="*/ 365 h 426"/>
                <a:gd name="T18" fmla="*/ 442 w 520"/>
                <a:gd name="T19" fmla="*/ 357 h 426"/>
                <a:gd name="T20" fmla="*/ 427 w 520"/>
                <a:gd name="T21" fmla="*/ 349 h 426"/>
                <a:gd name="T22" fmla="*/ 418 w 520"/>
                <a:gd name="T23" fmla="*/ 345 h 426"/>
                <a:gd name="T24" fmla="*/ 408 w 520"/>
                <a:gd name="T25" fmla="*/ 337 h 426"/>
                <a:gd name="T26" fmla="*/ 408 w 520"/>
                <a:gd name="T27" fmla="*/ 337 h 426"/>
                <a:gd name="T28" fmla="*/ 403 w 520"/>
                <a:gd name="T29" fmla="*/ 330 h 426"/>
                <a:gd name="T30" fmla="*/ 393 w 520"/>
                <a:gd name="T31" fmla="*/ 317 h 426"/>
                <a:gd name="T32" fmla="*/ 383 w 520"/>
                <a:gd name="T33" fmla="*/ 309 h 426"/>
                <a:gd name="T34" fmla="*/ 369 w 520"/>
                <a:gd name="T35" fmla="*/ 301 h 426"/>
                <a:gd name="T36" fmla="*/ 360 w 520"/>
                <a:gd name="T37" fmla="*/ 298 h 426"/>
                <a:gd name="T38" fmla="*/ 350 w 520"/>
                <a:gd name="T39" fmla="*/ 290 h 426"/>
                <a:gd name="T40" fmla="*/ 350 w 520"/>
                <a:gd name="T41" fmla="*/ 290 h 426"/>
                <a:gd name="T42" fmla="*/ 345 w 520"/>
                <a:gd name="T43" fmla="*/ 282 h 426"/>
                <a:gd name="T44" fmla="*/ 335 w 520"/>
                <a:gd name="T45" fmla="*/ 270 h 426"/>
                <a:gd name="T46" fmla="*/ 325 w 520"/>
                <a:gd name="T47" fmla="*/ 262 h 426"/>
                <a:gd name="T48" fmla="*/ 311 w 520"/>
                <a:gd name="T49" fmla="*/ 254 h 426"/>
                <a:gd name="T50" fmla="*/ 301 w 520"/>
                <a:gd name="T51" fmla="*/ 250 h 426"/>
                <a:gd name="T52" fmla="*/ 292 w 520"/>
                <a:gd name="T53" fmla="*/ 243 h 426"/>
                <a:gd name="T54" fmla="*/ 292 w 520"/>
                <a:gd name="T55" fmla="*/ 243 h 426"/>
                <a:gd name="T56" fmla="*/ 287 w 520"/>
                <a:gd name="T57" fmla="*/ 235 h 426"/>
                <a:gd name="T58" fmla="*/ 277 w 520"/>
                <a:gd name="T59" fmla="*/ 222 h 426"/>
                <a:gd name="T60" fmla="*/ 267 w 520"/>
                <a:gd name="T61" fmla="*/ 214 h 426"/>
                <a:gd name="T62" fmla="*/ 253 w 520"/>
                <a:gd name="T63" fmla="*/ 206 h 426"/>
                <a:gd name="T64" fmla="*/ 243 w 520"/>
                <a:gd name="T65" fmla="*/ 203 h 426"/>
                <a:gd name="T66" fmla="*/ 234 w 520"/>
                <a:gd name="T67" fmla="*/ 195 h 426"/>
                <a:gd name="T68" fmla="*/ 234 w 520"/>
                <a:gd name="T69" fmla="*/ 195 h 426"/>
                <a:gd name="T70" fmla="*/ 228 w 520"/>
                <a:gd name="T71" fmla="*/ 187 h 426"/>
                <a:gd name="T72" fmla="*/ 219 w 520"/>
                <a:gd name="T73" fmla="*/ 175 h 426"/>
                <a:gd name="T74" fmla="*/ 209 w 520"/>
                <a:gd name="T75" fmla="*/ 167 h 426"/>
                <a:gd name="T76" fmla="*/ 195 w 520"/>
                <a:gd name="T77" fmla="*/ 159 h 426"/>
                <a:gd name="T78" fmla="*/ 185 w 520"/>
                <a:gd name="T79" fmla="*/ 156 h 426"/>
                <a:gd name="T80" fmla="*/ 176 w 520"/>
                <a:gd name="T81" fmla="*/ 148 h 426"/>
                <a:gd name="T82" fmla="*/ 176 w 520"/>
                <a:gd name="T83" fmla="*/ 148 h 426"/>
                <a:gd name="T84" fmla="*/ 170 w 520"/>
                <a:gd name="T85" fmla="*/ 140 h 426"/>
                <a:gd name="T86" fmla="*/ 161 w 520"/>
                <a:gd name="T87" fmla="*/ 127 h 426"/>
                <a:gd name="T88" fmla="*/ 151 w 520"/>
                <a:gd name="T89" fmla="*/ 119 h 426"/>
                <a:gd name="T90" fmla="*/ 137 w 520"/>
                <a:gd name="T91" fmla="*/ 112 h 426"/>
                <a:gd name="T92" fmla="*/ 127 w 520"/>
                <a:gd name="T93" fmla="*/ 108 h 426"/>
                <a:gd name="T94" fmla="*/ 117 w 520"/>
                <a:gd name="T95" fmla="*/ 100 h 426"/>
                <a:gd name="T96" fmla="*/ 117 w 520"/>
                <a:gd name="T97" fmla="*/ 100 h 426"/>
                <a:gd name="T98" fmla="*/ 112 w 520"/>
                <a:gd name="T99" fmla="*/ 92 h 426"/>
                <a:gd name="T100" fmla="*/ 102 w 520"/>
                <a:gd name="T101" fmla="*/ 80 h 426"/>
                <a:gd name="T102" fmla="*/ 93 w 520"/>
                <a:gd name="T103" fmla="*/ 72 h 426"/>
                <a:gd name="T104" fmla="*/ 79 w 520"/>
                <a:gd name="T105" fmla="*/ 64 h 426"/>
                <a:gd name="T106" fmla="*/ 69 w 520"/>
                <a:gd name="T107" fmla="*/ 61 h 426"/>
                <a:gd name="T108" fmla="*/ 59 w 520"/>
                <a:gd name="T109" fmla="*/ 53 h 426"/>
                <a:gd name="T110" fmla="*/ 59 w 520"/>
                <a:gd name="T111" fmla="*/ 53 h 426"/>
                <a:gd name="T112" fmla="*/ 54 w 520"/>
                <a:gd name="T113" fmla="*/ 45 h 426"/>
                <a:gd name="T114" fmla="*/ 44 w 520"/>
                <a:gd name="T115" fmla="*/ 33 h 426"/>
                <a:gd name="T116" fmla="*/ 35 w 520"/>
                <a:gd name="T117" fmla="*/ 25 h 426"/>
                <a:gd name="T118" fmla="*/ 20 w 520"/>
                <a:gd name="T119" fmla="*/ 17 h 426"/>
                <a:gd name="T120" fmla="*/ 11 w 520"/>
                <a:gd name="T121" fmla="*/ 13 h 426"/>
                <a:gd name="T122" fmla="*/ 1 w 520"/>
                <a:gd name="T123" fmla="*/ 5 h 426"/>
                <a:gd name="T124" fmla="*/ 1 w 520"/>
                <a:gd name="T125" fmla="*/ 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426">
                  <a:moveTo>
                    <a:pt x="515" y="424"/>
                  </a:moveTo>
                  <a:lnTo>
                    <a:pt x="515" y="424"/>
                  </a:lnTo>
                  <a:cubicBezTo>
                    <a:pt x="513" y="423"/>
                    <a:pt x="513" y="421"/>
                    <a:pt x="515" y="420"/>
                  </a:cubicBezTo>
                  <a:cubicBezTo>
                    <a:pt x="516" y="419"/>
                    <a:pt x="518" y="419"/>
                    <a:pt x="519" y="420"/>
                  </a:cubicBezTo>
                  <a:lnTo>
                    <a:pt x="519" y="420"/>
                  </a:lnTo>
                  <a:cubicBezTo>
                    <a:pt x="520" y="421"/>
                    <a:pt x="520" y="423"/>
                    <a:pt x="519" y="424"/>
                  </a:cubicBezTo>
                  <a:cubicBezTo>
                    <a:pt x="518" y="426"/>
                    <a:pt x="516" y="426"/>
                    <a:pt x="515" y="424"/>
                  </a:cubicBezTo>
                  <a:close/>
                  <a:moveTo>
                    <a:pt x="505" y="417"/>
                  </a:moveTo>
                  <a:lnTo>
                    <a:pt x="505" y="417"/>
                  </a:lnTo>
                  <a:cubicBezTo>
                    <a:pt x="504" y="415"/>
                    <a:pt x="504" y="413"/>
                    <a:pt x="505" y="412"/>
                  </a:cubicBezTo>
                  <a:cubicBezTo>
                    <a:pt x="506" y="411"/>
                    <a:pt x="508" y="411"/>
                    <a:pt x="509" y="412"/>
                  </a:cubicBezTo>
                  <a:lnTo>
                    <a:pt x="509" y="412"/>
                  </a:lnTo>
                  <a:cubicBezTo>
                    <a:pt x="511" y="413"/>
                    <a:pt x="511" y="415"/>
                    <a:pt x="509" y="417"/>
                  </a:cubicBezTo>
                  <a:cubicBezTo>
                    <a:pt x="508" y="418"/>
                    <a:pt x="506" y="418"/>
                    <a:pt x="505" y="417"/>
                  </a:cubicBezTo>
                  <a:close/>
                  <a:moveTo>
                    <a:pt x="495" y="409"/>
                  </a:moveTo>
                  <a:lnTo>
                    <a:pt x="495" y="409"/>
                  </a:lnTo>
                  <a:cubicBezTo>
                    <a:pt x="494" y="407"/>
                    <a:pt x="494" y="405"/>
                    <a:pt x="495" y="404"/>
                  </a:cubicBezTo>
                  <a:cubicBezTo>
                    <a:pt x="497" y="403"/>
                    <a:pt x="498" y="403"/>
                    <a:pt x="500" y="404"/>
                  </a:cubicBezTo>
                  <a:lnTo>
                    <a:pt x="500" y="404"/>
                  </a:lnTo>
                  <a:cubicBezTo>
                    <a:pt x="501" y="405"/>
                    <a:pt x="501" y="407"/>
                    <a:pt x="500" y="409"/>
                  </a:cubicBezTo>
                  <a:cubicBezTo>
                    <a:pt x="498" y="410"/>
                    <a:pt x="497" y="410"/>
                    <a:pt x="495" y="409"/>
                  </a:cubicBezTo>
                  <a:close/>
                  <a:moveTo>
                    <a:pt x="486" y="401"/>
                  </a:moveTo>
                  <a:lnTo>
                    <a:pt x="486" y="401"/>
                  </a:lnTo>
                  <a:cubicBezTo>
                    <a:pt x="484" y="399"/>
                    <a:pt x="484" y="397"/>
                    <a:pt x="486" y="396"/>
                  </a:cubicBezTo>
                  <a:cubicBezTo>
                    <a:pt x="487" y="395"/>
                    <a:pt x="489" y="395"/>
                    <a:pt x="490" y="396"/>
                  </a:cubicBezTo>
                  <a:lnTo>
                    <a:pt x="490" y="396"/>
                  </a:lnTo>
                  <a:cubicBezTo>
                    <a:pt x="491" y="397"/>
                    <a:pt x="491" y="399"/>
                    <a:pt x="490" y="401"/>
                  </a:cubicBezTo>
                  <a:cubicBezTo>
                    <a:pt x="489" y="402"/>
                    <a:pt x="487" y="402"/>
                    <a:pt x="486" y="401"/>
                  </a:cubicBezTo>
                  <a:close/>
                  <a:moveTo>
                    <a:pt x="476" y="393"/>
                  </a:moveTo>
                  <a:lnTo>
                    <a:pt x="476" y="393"/>
                  </a:lnTo>
                  <a:cubicBezTo>
                    <a:pt x="475" y="392"/>
                    <a:pt x="475" y="390"/>
                    <a:pt x="476" y="388"/>
                  </a:cubicBezTo>
                  <a:cubicBezTo>
                    <a:pt x="477" y="387"/>
                    <a:pt x="479" y="387"/>
                    <a:pt x="480" y="388"/>
                  </a:cubicBezTo>
                  <a:lnTo>
                    <a:pt x="480" y="388"/>
                  </a:lnTo>
                  <a:cubicBezTo>
                    <a:pt x="482" y="390"/>
                    <a:pt x="482" y="392"/>
                    <a:pt x="480" y="393"/>
                  </a:cubicBezTo>
                  <a:cubicBezTo>
                    <a:pt x="479" y="394"/>
                    <a:pt x="477" y="394"/>
                    <a:pt x="476" y="393"/>
                  </a:cubicBezTo>
                  <a:close/>
                  <a:moveTo>
                    <a:pt x="466" y="385"/>
                  </a:moveTo>
                  <a:lnTo>
                    <a:pt x="466" y="385"/>
                  </a:lnTo>
                  <a:cubicBezTo>
                    <a:pt x="465" y="384"/>
                    <a:pt x="465" y="382"/>
                    <a:pt x="466" y="380"/>
                  </a:cubicBezTo>
                  <a:cubicBezTo>
                    <a:pt x="467" y="379"/>
                    <a:pt x="469" y="379"/>
                    <a:pt x="471" y="380"/>
                  </a:cubicBezTo>
                  <a:lnTo>
                    <a:pt x="471" y="380"/>
                  </a:lnTo>
                  <a:cubicBezTo>
                    <a:pt x="472" y="382"/>
                    <a:pt x="472" y="384"/>
                    <a:pt x="471" y="385"/>
                  </a:cubicBezTo>
                  <a:cubicBezTo>
                    <a:pt x="469" y="386"/>
                    <a:pt x="467" y="386"/>
                    <a:pt x="466" y="385"/>
                  </a:cubicBezTo>
                  <a:close/>
                  <a:moveTo>
                    <a:pt x="457" y="377"/>
                  </a:moveTo>
                  <a:lnTo>
                    <a:pt x="457" y="377"/>
                  </a:lnTo>
                  <a:cubicBezTo>
                    <a:pt x="455" y="376"/>
                    <a:pt x="455" y="374"/>
                    <a:pt x="457" y="373"/>
                  </a:cubicBezTo>
                  <a:cubicBezTo>
                    <a:pt x="458" y="371"/>
                    <a:pt x="460" y="371"/>
                    <a:pt x="461" y="373"/>
                  </a:cubicBezTo>
                  <a:lnTo>
                    <a:pt x="461" y="373"/>
                  </a:lnTo>
                  <a:cubicBezTo>
                    <a:pt x="462" y="374"/>
                    <a:pt x="462" y="376"/>
                    <a:pt x="461" y="377"/>
                  </a:cubicBezTo>
                  <a:cubicBezTo>
                    <a:pt x="460" y="378"/>
                    <a:pt x="458" y="378"/>
                    <a:pt x="457" y="377"/>
                  </a:cubicBezTo>
                  <a:close/>
                  <a:moveTo>
                    <a:pt x="447" y="369"/>
                  </a:moveTo>
                  <a:lnTo>
                    <a:pt x="447" y="369"/>
                  </a:lnTo>
                  <a:cubicBezTo>
                    <a:pt x="446" y="368"/>
                    <a:pt x="446" y="366"/>
                    <a:pt x="447" y="365"/>
                  </a:cubicBezTo>
                  <a:cubicBezTo>
                    <a:pt x="448" y="363"/>
                    <a:pt x="450" y="363"/>
                    <a:pt x="451" y="365"/>
                  </a:cubicBezTo>
                  <a:lnTo>
                    <a:pt x="451" y="365"/>
                  </a:lnTo>
                  <a:cubicBezTo>
                    <a:pt x="452" y="366"/>
                    <a:pt x="452" y="368"/>
                    <a:pt x="451" y="369"/>
                  </a:cubicBezTo>
                  <a:cubicBezTo>
                    <a:pt x="450" y="370"/>
                    <a:pt x="448" y="370"/>
                    <a:pt x="447" y="369"/>
                  </a:cubicBezTo>
                  <a:close/>
                  <a:moveTo>
                    <a:pt x="437" y="361"/>
                  </a:moveTo>
                  <a:lnTo>
                    <a:pt x="437" y="361"/>
                  </a:lnTo>
                  <a:cubicBezTo>
                    <a:pt x="436" y="360"/>
                    <a:pt x="436" y="358"/>
                    <a:pt x="437" y="357"/>
                  </a:cubicBezTo>
                  <a:cubicBezTo>
                    <a:pt x="438" y="356"/>
                    <a:pt x="440" y="356"/>
                    <a:pt x="442" y="357"/>
                  </a:cubicBezTo>
                  <a:lnTo>
                    <a:pt x="442" y="357"/>
                  </a:lnTo>
                  <a:cubicBezTo>
                    <a:pt x="443" y="358"/>
                    <a:pt x="443" y="360"/>
                    <a:pt x="442" y="361"/>
                  </a:cubicBezTo>
                  <a:cubicBezTo>
                    <a:pt x="440" y="362"/>
                    <a:pt x="438" y="362"/>
                    <a:pt x="437" y="361"/>
                  </a:cubicBezTo>
                  <a:close/>
                  <a:moveTo>
                    <a:pt x="427" y="353"/>
                  </a:moveTo>
                  <a:lnTo>
                    <a:pt x="427" y="353"/>
                  </a:lnTo>
                  <a:cubicBezTo>
                    <a:pt x="426" y="352"/>
                    <a:pt x="426" y="350"/>
                    <a:pt x="427" y="349"/>
                  </a:cubicBezTo>
                  <a:cubicBezTo>
                    <a:pt x="429" y="348"/>
                    <a:pt x="431" y="348"/>
                    <a:pt x="432" y="349"/>
                  </a:cubicBezTo>
                  <a:lnTo>
                    <a:pt x="432" y="349"/>
                  </a:lnTo>
                  <a:cubicBezTo>
                    <a:pt x="433" y="350"/>
                    <a:pt x="433" y="352"/>
                    <a:pt x="432" y="353"/>
                  </a:cubicBezTo>
                  <a:cubicBezTo>
                    <a:pt x="431" y="354"/>
                    <a:pt x="429" y="354"/>
                    <a:pt x="427" y="353"/>
                  </a:cubicBezTo>
                  <a:close/>
                  <a:moveTo>
                    <a:pt x="418" y="345"/>
                  </a:moveTo>
                  <a:lnTo>
                    <a:pt x="418" y="345"/>
                  </a:lnTo>
                  <a:cubicBezTo>
                    <a:pt x="417" y="344"/>
                    <a:pt x="417" y="342"/>
                    <a:pt x="418" y="341"/>
                  </a:cubicBezTo>
                  <a:cubicBezTo>
                    <a:pt x="419" y="340"/>
                    <a:pt x="421" y="340"/>
                    <a:pt x="422" y="341"/>
                  </a:cubicBezTo>
                  <a:lnTo>
                    <a:pt x="422" y="341"/>
                  </a:lnTo>
                  <a:cubicBezTo>
                    <a:pt x="423" y="342"/>
                    <a:pt x="423" y="344"/>
                    <a:pt x="422" y="345"/>
                  </a:cubicBezTo>
                  <a:cubicBezTo>
                    <a:pt x="421" y="347"/>
                    <a:pt x="419" y="347"/>
                    <a:pt x="418" y="345"/>
                  </a:cubicBezTo>
                  <a:close/>
                  <a:moveTo>
                    <a:pt x="408" y="337"/>
                  </a:moveTo>
                  <a:lnTo>
                    <a:pt x="408" y="337"/>
                  </a:lnTo>
                  <a:cubicBezTo>
                    <a:pt x="407" y="336"/>
                    <a:pt x="407" y="334"/>
                    <a:pt x="408" y="333"/>
                  </a:cubicBezTo>
                  <a:cubicBezTo>
                    <a:pt x="409" y="332"/>
                    <a:pt x="411" y="332"/>
                    <a:pt x="412" y="333"/>
                  </a:cubicBezTo>
                  <a:lnTo>
                    <a:pt x="412" y="333"/>
                  </a:lnTo>
                  <a:cubicBezTo>
                    <a:pt x="414" y="334"/>
                    <a:pt x="414" y="336"/>
                    <a:pt x="412" y="337"/>
                  </a:cubicBezTo>
                  <a:cubicBezTo>
                    <a:pt x="411" y="339"/>
                    <a:pt x="409" y="339"/>
                    <a:pt x="408" y="337"/>
                  </a:cubicBezTo>
                  <a:close/>
                  <a:moveTo>
                    <a:pt x="398" y="330"/>
                  </a:moveTo>
                  <a:lnTo>
                    <a:pt x="398" y="330"/>
                  </a:lnTo>
                  <a:cubicBezTo>
                    <a:pt x="397" y="328"/>
                    <a:pt x="397" y="326"/>
                    <a:pt x="398" y="325"/>
                  </a:cubicBezTo>
                  <a:cubicBezTo>
                    <a:pt x="400" y="324"/>
                    <a:pt x="402" y="324"/>
                    <a:pt x="403" y="325"/>
                  </a:cubicBezTo>
                  <a:lnTo>
                    <a:pt x="403" y="325"/>
                  </a:lnTo>
                  <a:cubicBezTo>
                    <a:pt x="404" y="326"/>
                    <a:pt x="404" y="328"/>
                    <a:pt x="403" y="330"/>
                  </a:cubicBezTo>
                  <a:cubicBezTo>
                    <a:pt x="402" y="331"/>
                    <a:pt x="400" y="331"/>
                    <a:pt x="398" y="330"/>
                  </a:cubicBezTo>
                  <a:close/>
                  <a:moveTo>
                    <a:pt x="389" y="322"/>
                  </a:moveTo>
                  <a:lnTo>
                    <a:pt x="389" y="322"/>
                  </a:lnTo>
                  <a:cubicBezTo>
                    <a:pt x="387" y="320"/>
                    <a:pt x="387" y="318"/>
                    <a:pt x="389" y="317"/>
                  </a:cubicBezTo>
                  <a:cubicBezTo>
                    <a:pt x="390" y="316"/>
                    <a:pt x="392" y="316"/>
                    <a:pt x="393" y="317"/>
                  </a:cubicBezTo>
                  <a:lnTo>
                    <a:pt x="393" y="317"/>
                  </a:lnTo>
                  <a:cubicBezTo>
                    <a:pt x="394" y="318"/>
                    <a:pt x="394" y="320"/>
                    <a:pt x="393" y="322"/>
                  </a:cubicBezTo>
                  <a:cubicBezTo>
                    <a:pt x="392" y="323"/>
                    <a:pt x="390" y="323"/>
                    <a:pt x="389" y="322"/>
                  </a:cubicBezTo>
                  <a:close/>
                  <a:moveTo>
                    <a:pt x="379" y="314"/>
                  </a:moveTo>
                  <a:lnTo>
                    <a:pt x="379" y="314"/>
                  </a:lnTo>
                  <a:cubicBezTo>
                    <a:pt x="378" y="312"/>
                    <a:pt x="378" y="310"/>
                    <a:pt x="379" y="309"/>
                  </a:cubicBezTo>
                  <a:cubicBezTo>
                    <a:pt x="380" y="308"/>
                    <a:pt x="382" y="308"/>
                    <a:pt x="383" y="309"/>
                  </a:cubicBezTo>
                  <a:lnTo>
                    <a:pt x="383" y="309"/>
                  </a:lnTo>
                  <a:cubicBezTo>
                    <a:pt x="385" y="311"/>
                    <a:pt x="385" y="312"/>
                    <a:pt x="383" y="314"/>
                  </a:cubicBezTo>
                  <a:cubicBezTo>
                    <a:pt x="382" y="315"/>
                    <a:pt x="380" y="315"/>
                    <a:pt x="379" y="314"/>
                  </a:cubicBezTo>
                  <a:close/>
                  <a:moveTo>
                    <a:pt x="369" y="306"/>
                  </a:moveTo>
                  <a:lnTo>
                    <a:pt x="369" y="306"/>
                  </a:lnTo>
                  <a:cubicBezTo>
                    <a:pt x="368" y="305"/>
                    <a:pt x="368" y="303"/>
                    <a:pt x="369" y="301"/>
                  </a:cubicBezTo>
                  <a:cubicBezTo>
                    <a:pt x="371" y="300"/>
                    <a:pt x="372" y="300"/>
                    <a:pt x="374" y="301"/>
                  </a:cubicBezTo>
                  <a:lnTo>
                    <a:pt x="374" y="301"/>
                  </a:lnTo>
                  <a:cubicBezTo>
                    <a:pt x="375" y="303"/>
                    <a:pt x="375" y="305"/>
                    <a:pt x="374" y="306"/>
                  </a:cubicBezTo>
                  <a:cubicBezTo>
                    <a:pt x="373" y="307"/>
                    <a:pt x="371" y="307"/>
                    <a:pt x="369" y="306"/>
                  </a:cubicBezTo>
                  <a:close/>
                  <a:moveTo>
                    <a:pt x="360" y="298"/>
                  </a:moveTo>
                  <a:lnTo>
                    <a:pt x="360" y="298"/>
                  </a:lnTo>
                  <a:cubicBezTo>
                    <a:pt x="358" y="297"/>
                    <a:pt x="358" y="295"/>
                    <a:pt x="360" y="293"/>
                  </a:cubicBezTo>
                  <a:cubicBezTo>
                    <a:pt x="361" y="292"/>
                    <a:pt x="363" y="292"/>
                    <a:pt x="364" y="293"/>
                  </a:cubicBezTo>
                  <a:lnTo>
                    <a:pt x="364" y="293"/>
                  </a:lnTo>
                  <a:cubicBezTo>
                    <a:pt x="365" y="295"/>
                    <a:pt x="365" y="297"/>
                    <a:pt x="364" y="298"/>
                  </a:cubicBezTo>
                  <a:cubicBezTo>
                    <a:pt x="363" y="299"/>
                    <a:pt x="361" y="299"/>
                    <a:pt x="360" y="298"/>
                  </a:cubicBezTo>
                  <a:close/>
                  <a:moveTo>
                    <a:pt x="350" y="290"/>
                  </a:moveTo>
                  <a:lnTo>
                    <a:pt x="350" y="290"/>
                  </a:lnTo>
                  <a:cubicBezTo>
                    <a:pt x="349" y="289"/>
                    <a:pt x="349" y="287"/>
                    <a:pt x="350" y="286"/>
                  </a:cubicBezTo>
                  <a:cubicBezTo>
                    <a:pt x="351" y="284"/>
                    <a:pt x="353" y="284"/>
                    <a:pt x="354" y="286"/>
                  </a:cubicBezTo>
                  <a:lnTo>
                    <a:pt x="354" y="286"/>
                  </a:lnTo>
                  <a:cubicBezTo>
                    <a:pt x="356" y="287"/>
                    <a:pt x="356" y="289"/>
                    <a:pt x="354" y="290"/>
                  </a:cubicBezTo>
                  <a:cubicBezTo>
                    <a:pt x="353" y="291"/>
                    <a:pt x="351" y="291"/>
                    <a:pt x="350" y="290"/>
                  </a:cubicBezTo>
                  <a:close/>
                  <a:moveTo>
                    <a:pt x="340" y="282"/>
                  </a:moveTo>
                  <a:lnTo>
                    <a:pt x="340" y="282"/>
                  </a:lnTo>
                  <a:cubicBezTo>
                    <a:pt x="339" y="281"/>
                    <a:pt x="339" y="279"/>
                    <a:pt x="340" y="278"/>
                  </a:cubicBezTo>
                  <a:cubicBezTo>
                    <a:pt x="341" y="276"/>
                    <a:pt x="343" y="276"/>
                    <a:pt x="345" y="278"/>
                  </a:cubicBezTo>
                  <a:lnTo>
                    <a:pt x="345" y="278"/>
                  </a:lnTo>
                  <a:cubicBezTo>
                    <a:pt x="346" y="279"/>
                    <a:pt x="346" y="281"/>
                    <a:pt x="345" y="282"/>
                  </a:cubicBezTo>
                  <a:cubicBezTo>
                    <a:pt x="343" y="283"/>
                    <a:pt x="341" y="283"/>
                    <a:pt x="340" y="282"/>
                  </a:cubicBezTo>
                  <a:close/>
                  <a:moveTo>
                    <a:pt x="331" y="274"/>
                  </a:moveTo>
                  <a:lnTo>
                    <a:pt x="331" y="274"/>
                  </a:lnTo>
                  <a:cubicBezTo>
                    <a:pt x="329" y="273"/>
                    <a:pt x="329" y="271"/>
                    <a:pt x="331" y="270"/>
                  </a:cubicBezTo>
                  <a:cubicBezTo>
                    <a:pt x="332" y="269"/>
                    <a:pt x="334" y="269"/>
                    <a:pt x="335" y="270"/>
                  </a:cubicBezTo>
                  <a:lnTo>
                    <a:pt x="335" y="270"/>
                  </a:lnTo>
                  <a:cubicBezTo>
                    <a:pt x="336" y="271"/>
                    <a:pt x="336" y="273"/>
                    <a:pt x="335" y="274"/>
                  </a:cubicBezTo>
                  <a:cubicBezTo>
                    <a:pt x="334" y="275"/>
                    <a:pt x="332" y="275"/>
                    <a:pt x="331" y="274"/>
                  </a:cubicBezTo>
                  <a:close/>
                  <a:moveTo>
                    <a:pt x="321" y="266"/>
                  </a:moveTo>
                  <a:lnTo>
                    <a:pt x="321" y="266"/>
                  </a:lnTo>
                  <a:cubicBezTo>
                    <a:pt x="320" y="265"/>
                    <a:pt x="320" y="263"/>
                    <a:pt x="321" y="262"/>
                  </a:cubicBezTo>
                  <a:cubicBezTo>
                    <a:pt x="322" y="261"/>
                    <a:pt x="324" y="261"/>
                    <a:pt x="325" y="262"/>
                  </a:cubicBezTo>
                  <a:lnTo>
                    <a:pt x="325" y="262"/>
                  </a:lnTo>
                  <a:cubicBezTo>
                    <a:pt x="326" y="263"/>
                    <a:pt x="326" y="265"/>
                    <a:pt x="325" y="266"/>
                  </a:cubicBezTo>
                  <a:cubicBezTo>
                    <a:pt x="324" y="267"/>
                    <a:pt x="322" y="267"/>
                    <a:pt x="321" y="266"/>
                  </a:cubicBezTo>
                  <a:close/>
                  <a:moveTo>
                    <a:pt x="311" y="258"/>
                  </a:moveTo>
                  <a:lnTo>
                    <a:pt x="311" y="258"/>
                  </a:lnTo>
                  <a:cubicBezTo>
                    <a:pt x="310" y="257"/>
                    <a:pt x="310" y="255"/>
                    <a:pt x="311" y="254"/>
                  </a:cubicBezTo>
                  <a:cubicBezTo>
                    <a:pt x="312" y="253"/>
                    <a:pt x="314" y="253"/>
                    <a:pt x="316" y="254"/>
                  </a:cubicBezTo>
                  <a:lnTo>
                    <a:pt x="316" y="254"/>
                  </a:lnTo>
                  <a:cubicBezTo>
                    <a:pt x="317" y="255"/>
                    <a:pt x="317" y="257"/>
                    <a:pt x="316" y="258"/>
                  </a:cubicBezTo>
                  <a:cubicBezTo>
                    <a:pt x="314" y="260"/>
                    <a:pt x="312" y="260"/>
                    <a:pt x="311" y="258"/>
                  </a:cubicBezTo>
                  <a:close/>
                  <a:moveTo>
                    <a:pt x="301" y="250"/>
                  </a:moveTo>
                  <a:lnTo>
                    <a:pt x="301" y="250"/>
                  </a:lnTo>
                  <a:cubicBezTo>
                    <a:pt x="300" y="249"/>
                    <a:pt x="300" y="247"/>
                    <a:pt x="301" y="246"/>
                  </a:cubicBezTo>
                  <a:cubicBezTo>
                    <a:pt x="303" y="245"/>
                    <a:pt x="305" y="245"/>
                    <a:pt x="306" y="246"/>
                  </a:cubicBezTo>
                  <a:lnTo>
                    <a:pt x="306" y="246"/>
                  </a:lnTo>
                  <a:cubicBezTo>
                    <a:pt x="307" y="247"/>
                    <a:pt x="307" y="249"/>
                    <a:pt x="306" y="250"/>
                  </a:cubicBezTo>
                  <a:cubicBezTo>
                    <a:pt x="305" y="252"/>
                    <a:pt x="303" y="252"/>
                    <a:pt x="301" y="250"/>
                  </a:cubicBezTo>
                  <a:close/>
                  <a:moveTo>
                    <a:pt x="292" y="243"/>
                  </a:moveTo>
                  <a:lnTo>
                    <a:pt x="292" y="243"/>
                  </a:lnTo>
                  <a:cubicBezTo>
                    <a:pt x="291" y="241"/>
                    <a:pt x="291" y="239"/>
                    <a:pt x="292" y="238"/>
                  </a:cubicBezTo>
                  <a:cubicBezTo>
                    <a:pt x="293" y="237"/>
                    <a:pt x="295" y="237"/>
                    <a:pt x="296" y="238"/>
                  </a:cubicBezTo>
                  <a:lnTo>
                    <a:pt x="296" y="238"/>
                  </a:lnTo>
                  <a:cubicBezTo>
                    <a:pt x="297" y="239"/>
                    <a:pt x="297" y="241"/>
                    <a:pt x="296" y="243"/>
                  </a:cubicBezTo>
                  <a:cubicBezTo>
                    <a:pt x="295" y="244"/>
                    <a:pt x="293" y="244"/>
                    <a:pt x="292" y="243"/>
                  </a:cubicBezTo>
                  <a:close/>
                  <a:moveTo>
                    <a:pt x="282" y="235"/>
                  </a:moveTo>
                  <a:lnTo>
                    <a:pt x="282" y="235"/>
                  </a:lnTo>
                  <a:cubicBezTo>
                    <a:pt x="281" y="233"/>
                    <a:pt x="281" y="231"/>
                    <a:pt x="282" y="230"/>
                  </a:cubicBezTo>
                  <a:cubicBezTo>
                    <a:pt x="283" y="229"/>
                    <a:pt x="285" y="229"/>
                    <a:pt x="286" y="230"/>
                  </a:cubicBezTo>
                  <a:lnTo>
                    <a:pt x="287" y="230"/>
                  </a:lnTo>
                  <a:cubicBezTo>
                    <a:pt x="288" y="231"/>
                    <a:pt x="288" y="233"/>
                    <a:pt x="287" y="235"/>
                  </a:cubicBezTo>
                  <a:cubicBezTo>
                    <a:pt x="285" y="236"/>
                    <a:pt x="283" y="236"/>
                    <a:pt x="282" y="235"/>
                  </a:cubicBezTo>
                  <a:close/>
                  <a:moveTo>
                    <a:pt x="272" y="227"/>
                  </a:moveTo>
                  <a:lnTo>
                    <a:pt x="272" y="227"/>
                  </a:lnTo>
                  <a:cubicBezTo>
                    <a:pt x="271" y="225"/>
                    <a:pt x="271" y="224"/>
                    <a:pt x="272" y="222"/>
                  </a:cubicBezTo>
                  <a:cubicBezTo>
                    <a:pt x="274" y="221"/>
                    <a:pt x="276" y="221"/>
                    <a:pt x="277" y="222"/>
                  </a:cubicBezTo>
                  <a:lnTo>
                    <a:pt x="277" y="222"/>
                  </a:lnTo>
                  <a:cubicBezTo>
                    <a:pt x="278" y="224"/>
                    <a:pt x="278" y="225"/>
                    <a:pt x="277" y="227"/>
                  </a:cubicBezTo>
                  <a:cubicBezTo>
                    <a:pt x="276" y="228"/>
                    <a:pt x="274" y="228"/>
                    <a:pt x="272" y="227"/>
                  </a:cubicBezTo>
                  <a:close/>
                  <a:moveTo>
                    <a:pt x="263" y="219"/>
                  </a:moveTo>
                  <a:lnTo>
                    <a:pt x="263" y="219"/>
                  </a:lnTo>
                  <a:cubicBezTo>
                    <a:pt x="261" y="218"/>
                    <a:pt x="261" y="216"/>
                    <a:pt x="263" y="214"/>
                  </a:cubicBezTo>
                  <a:cubicBezTo>
                    <a:pt x="264" y="213"/>
                    <a:pt x="266" y="213"/>
                    <a:pt x="267" y="214"/>
                  </a:cubicBezTo>
                  <a:lnTo>
                    <a:pt x="267" y="214"/>
                  </a:lnTo>
                  <a:cubicBezTo>
                    <a:pt x="268" y="216"/>
                    <a:pt x="268" y="218"/>
                    <a:pt x="267" y="219"/>
                  </a:cubicBezTo>
                  <a:cubicBezTo>
                    <a:pt x="266" y="220"/>
                    <a:pt x="264" y="220"/>
                    <a:pt x="263" y="219"/>
                  </a:cubicBezTo>
                  <a:close/>
                  <a:moveTo>
                    <a:pt x="253" y="211"/>
                  </a:moveTo>
                  <a:lnTo>
                    <a:pt x="253" y="211"/>
                  </a:lnTo>
                  <a:cubicBezTo>
                    <a:pt x="252" y="210"/>
                    <a:pt x="252" y="208"/>
                    <a:pt x="253" y="206"/>
                  </a:cubicBezTo>
                  <a:cubicBezTo>
                    <a:pt x="254" y="205"/>
                    <a:pt x="256" y="205"/>
                    <a:pt x="257" y="206"/>
                  </a:cubicBezTo>
                  <a:lnTo>
                    <a:pt x="257" y="206"/>
                  </a:lnTo>
                  <a:cubicBezTo>
                    <a:pt x="259" y="208"/>
                    <a:pt x="259" y="210"/>
                    <a:pt x="257" y="211"/>
                  </a:cubicBezTo>
                  <a:cubicBezTo>
                    <a:pt x="256" y="212"/>
                    <a:pt x="254" y="212"/>
                    <a:pt x="253" y="211"/>
                  </a:cubicBezTo>
                  <a:close/>
                  <a:moveTo>
                    <a:pt x="243" y="203"/>
                  </a:moveTo>
                  <a:lnTo>
                    <a:pt x="243" y="203"/>
                  </a:lnTo>
                  <a:cubicBezTo>
                    <a:pt x="242" y="202"/>
                    <a:pt x="242" y="200"/>
                    <a:pt x="243" y="199"/>
                  </a:cubicBezTo>
                  <a:cubicBezTo>
                    <a:pt x="245" y="197"/>
                    <a:pt x="247" y="197"/>
                    <a:pt x="248" y="199"/>
                  </a:cubicBezTo>
                  <a:lnTo>
                    <a:pt x="248" y="199"/>
                  </a:lnTo>
                  <a:cubicBezTo>
                    <a:pt x="249" y="200"/>
                    <a:pt x="249" y="202"/>
                    <a:pt x="248" y="203"/>
                  </a:cubicBezTo>
                  <a:cubicBezTo>
                    <a:pt x="247" y="204"/>
                    <a:pt x="245" y="204"/>
                    <a:pt x="243" y="203"/>
                  </a:cubicBezTo>
                  <a:close/>
                  <a:moveTo>
                    <a:pt x="234" y="195"/>
                  </a:moveTo>
                  <a:lnTo>
                    <a:pt x="234" y="195"/>
                  </a:lnTo>
                  <a:cubicBezTo>
                    <a:pt x="232" y="194"/>
                    <a:pt x="232" y="192"/>
                    <a:pt x="234" y="191"/>
                  </a:cubicBezTo>
                  <a:cubicBezTo>
                    <a:pt x="235" y="189"/>
                    <a:pt x="237" y="189"/>
                    <a:pt x="238" y="191"/>
                  </a:cubicBezTo>
                  <a:lnTo>
                    <a:pt x="238" y="191"/>
                  </a:lnTo>
                  <a:cubicBezTo>
                    <a:pt x="239" y="192"/>
                    <a:pt x="239" y="194"/>
                    <a:pt x="238" y="195"/>
                  </a:cubicBezTo>
                  <a:cubicBezTo>
                    <a:pt x="237" y="196"/>
                    <a:pt x="235" y="196"/>
                    <a:pt x="234" y="195"/>
                  </a:cubicBezTo>
                  <a:close/>
                  <a:moveTo>
                    <a:pt x="224" y="187"/>
                  </a:moveTo>
                  <a:lnTo>
                    <a:pt x="224" y="187"/>
                  </a:lnTo>
                  <a:cubicBezTo>
                    <a:pt x="223" y="186"/>
                    <a:pt x="223" y="184"/>
                    <a:pt x="224" y="183"/>
                  </a:cubicBezTo>
                  <a:cubicBezTo>
                    <a:pt x="225" y="182"/>
                    <a:pt x="227" y="182"/>
                    <a:pt x="228" y="183"/>
                  </a:cubicBezTo>
                  <a:lnTo>
                    <a:pt x="228" y="183"/>
                  </a:lnTo>
                  <a:cubicBezTo>
                    <a:pt x="230" y="184"/>
                    <a:pt x="230" y="186"/>
                    <a:pt x="228" y="187"/>
                  </a:cubicBezTo>
                  <a:cubicBezTo>
                    <a:pt x="227" y="188"/>
                    <a:pt x="225" y="188"/>
                    <a:pt x="224" y="187"/>
                  </a:cubicBezTo>
                  <a:close/>
                  <a:moveTo>
                    <a:pt x="214" y="179"/>
                  </a:moveTo>
                  <a:lnTo>
                    <a:pt x="214" y="179"/>
                  </a:lnTo>
                  <a:cubicBezTo>
                    <a:pt x="213" y="178"/>
                    <a:pt x="213" y="176"/>
                    <a:pt x="214" y="175"/>
                  </a:cubicBezTo>
                  <a:cubicBezTo>
                    <a:pt x="215" y="174"/>
                    <a:pt x="217" y="174"/>
                    <a:pt x="219" y="175"/>
                  </a:cubicBezTo>
                  <a:lnTo>
                    <a:pt x="219" y="175"/>
                  </a:lnTo>
                  <a:cubicBezTo>
                    <a:pt x="220" y="176"/>
                    <a:pt x="220" y="178"/>
                    <a:pt x="219" y="179"/>
                  </a:cubicBezTo>
                  <a:cubicBezTo>
                    <a:pt x="217" y="180"/>
                    <a:pt x="215" y="180"/>
                    <a:pt x="214" y="179"/>
                  </a:cubicBezTo>
                  <a:close/>
                  <a:moveTo>
                    <a:pt x="205" y="171"/>
                  </a:moveTo>
                  <a:lnTo>
                    <a:pt x="205" y="171"/>
                  </a:lnTo>
                  <a:cubicBezTo>
                    <a:pt x="203" y="170"/>
                    <a:pt x="203" y="168"/>
                    <a:pt x="205" y="167"/>
                  </a:cubicBezTo>
                  <a:cubicBezTo>
                    <a:pt x="206" y="166"/>
                    <a:pt x="208" y="166"/>
                    <a:pt x="209" y="167"/>
                  </a:cubicBezTo>
                  <a:lnTo>
                    <a:pt x="209" y="167"/>
                  </a:lnTo>
                  <a:cubicBezTo>
                    <a:pt x="210" y="168"/>
                    <a:pt x="210" y="170"/>
                    <a:pt x="209" y="171"/>
                  </a:cubicBezTo>
                  <a:cubicBezTo>
                    <a:pt x="208" y="173"/>
                    <a:pt x="206" y="173"/>
                    <a:pt x="205" y="171"/>
                  </a:cubicBezTo>
                  <a:close/>
                  <a:moveTo>
                    <a:pt x="195" y="163"/>
                  </a:moveTo>
                  <a:lnTo>
                    <a:pt x="195" y="163"/>
                  </a:lnTo>
                  <a:cubicBezTo>
                    <a:pt x="194" y="162"/>
                    <a:pt x="194" y="160"/>
                    <a:pt x="195" y="159"/>
                  </a:cubicBezTo>
                  <a:cubicBezTo>
                    <a:pt x="196" y="158"/>
                    <a:pt x="198" y="158"/>
                    <a:pt x="199" y="159"/>
                  </a:cubicBezTo>
                  <a:lnTo>
                    <a:pt x="199" y="159"/>
                  </a:lnTo>
                  <a:cubicBezTo>
                    <a:pt x="201" y="160"/>
                    <a:pt x="201" y="162"/>
                    <a:pt x="199" y="163"/>
                  </a:cubicBezTo>
                  <a:cubicBezTo>
                    <a:pt x="198" y="165"/>
                    <a:pt x="196" y="165"/>
                    <a:pt x="195" y="163"/>
                  </a:cubicBezTo>
                  <a:close/>
                  <a:moveTo>
                    <a:pt x="185" y="156"/>
                  </a:moveTo>
                  <a:lnTo>
                    <a:pt x="185" y="156"/>
                  </a:lnTo>
                  <a:cubicBezTo>
                    <a:pt x="184" y="154"/>
                    <a:pt x="184" y="152"/>
                    <a:pt x="185" y="151"/>
                  </a:cubicBezTo>
                  <a:cubicBezTo>
                    <a:pt x="186" y="150"/>
                    <a:pt x="188" y="150"/>
                    <a:pt x="190" y="151"/>
                  </a:cubicBezTo>
                  <a:lnTo>
                    <a:pt x="190" y="151"/>
                  </a:lnTo>
                  <a:cubicBezTo>
                    <a:pt x="191" y="152"/>
                    <a:pt x="191" y="154"/>
                    <a:pt x="190" y="156"/>
                  </a:cubicBezTo>
                  <a:cubicBezTo>
                    <a:pt x="188" y="157"/>
                    <a:pt x="186" y="157"/>
                    <a:pt x="185" y="156"/>
                  </a:cubicBezTo>
                  <a:close/>
                  <a:moveTo>
                    <a:pt x="176" y="148"/>
                  </a:moveTo>
                  <a:lnTo>
                    <a:pt x="175" y="148"/>
                  </a:lnTo>
                  <a:cubicBezTo>
                    <a:pt x="174" y="146"/>
                    <a:pt x="174" y="144"/>
                    <a:pt x="175" y="143"/>
                  </a:cubicBezTo>
                  <a:cubicBezTo>
                    <a:pt x="177" y="142"/>
                    <a:pt x="179" y="142"/>
                    <a:pt x="180" y="143"/>
                  </a:cubicBezTo>
                  <a:lnTo>
                    <a:pt x="180" y="143"/>
                  </a:lnTo>
                  <a:cubicBezTo>
                    <a:pt x="181" y="144"/>
                    <a:pt x="181" y="146"/>
                    <a:pt x="180" y="148"/>
                  </a:cubicBezTo>
                  <a:cubicBezTo>
                    <a:pt x="179" y="149"/>
                    <a:pt x="177" y="149"/>
                    <a:pt x="176" y="148"/>
                  </a:cubicBezTo>
                  <a:close/>
                  <a:moveTo>
                    <a:pt x="166" y="140"/>
                  </a:moveTo>
                  <a:lnTo>
                    <a:pt x="166" y="140"/>
                  </a:lnTo>
                  <a:cubicBezTo>
                    <a:pt x="165" y="139"/>
                    <a:pt x="165" y="137"/>
                    <a:pt x="166" y="135"/>
                  </a:cubicBezTo>
                  <a:cubicBezTo>
                    <a:pt x="167" y="134"/>
                    <a:pt x="169" y="134"/>
                    <a:pt x="170" y="135"/>
                  </a:cubicBezTo>
                  <a:lnTo>
                    <a:pt x="170" y="135"/>
                  </a:lnTo>
                  <a:cubicBezTo>
                    <a:pt x="171" y="137"/>
                    <a:pt x="171" y="139"/>
                    <a:pt x="170" y="140"/>
                  </a:cubicBezTo>
                  <a:cubicBezTo>
                    <a:pt x="169" y="141"/>
                    <a:pt x="167" y="141"/>
                    <a:pt x="166" y="140"/>
                  </a:cubicBezTo>
                  <a:close/>
                  <a:moveTo>
                    <a:pt x="156" y="132"/>
                  </a:moveTo>
                  <a:lnTo>
                    <a:pt x="156" y="132"/>
                  </a:lnTo>
                  <a:cubicBezTo>
                    <a:pt x="155" y="131"/>
                    <a:pt x="155" y="129"/>
                    <a:pt x="156" y="127"/>
                  </a:cubicBezTo>
                  <a:cubicBezTo>
                    <a:pt x="157" y="126"/>
                    <a:pt x="159" y="126"/>
                    <a:pt x="161" y="127"/>
                  </a:cubicBezTo>
                  <a:lnTo>
                    <a:pt x="161" y="127"/>
                  </a:lnTo>
                  <a:cubicBezTo>
                    <a:pt x="162" y="129"/>
                    <a:pt x="162" y="131"/>
                    <a:pt x="161" y="132"/>
                  </a:cubicBezTo>
                  <a:cubicBezTo>
                    <a:pt x="159" y="133"/>
                    <a:pt x="157" y="133"/>
                    <a:pt x="156" y="132"/>
                  </a:cubicBezTo>
                  <a:close/>
                  <a:moveTo>
                    <a:pt x="146" y="124"/>
                  </a:moveTo>
                  <a:lnTo>
                    <a:pt x="146" y="124"/>
                  </a:lnTo>
                  <a:cubicBezTo>
                    <a:pt x="145" y="123"/>
                    <a:pt x="145" y="121"/>
                    <a:pt x="146" y="119"/>
                  </a:cubicBezTo>
                  <a:cubicBezTo>
                    <a:pt x="148" y="118"/>
                    <a:pt x="150" y="118"/>
                    <a:pt x="151" y="119"/>
                  </a:cubicBezTo>
                  <a:lnTo>
                    <a:pt x="151" y="119"/>
                  </a:lnTo>
                  <a:cubicBezTo>
                    <a:pt x="152" y="121"/>
                    <a:pt x="152" y="123"/>
                    <a:pt x="151" y="124"/>
                  </a:cubicBezTo>
                  <a:cubicBezTo>
                    <a:pt x="150" y="125"/>
                    <a:pt x="148" y="125"/>
                    <a:pt x="146" y="124"/>
                  </a:cubicBezTo>
                  <a:close/>
                  <a:moveTo>
                    <a:pt x="137" y="116"/>
                  </a:moveTo>
                  <a:lnTo>
                    <a:pt x="137" y="116"/>
                  </a:lnTo>
                  <a:cubicBezTo>
                    <a:pt x="136" y="115"/>
                    <a:pt x="136" y="113"/>
                    <a:pt x="137" y="112"/>
                  </a:cubicBezTo>
                  <a:cubicBezTo>
                    <a:pt x="138" y="110"/>
                    <a:pt x="140" y="110"/>
                    <a:pt x="141" y="112"/>
                  </a:cubicBezTo>
                  <a:lnTo>
                    <a:pt x="141" y="112"/>
                  </a:lnTo>
                  <a:cubicBezTo>
                    <a:pt x="142" y="113"/>
                    <a:pt x="142" y="115"/>
                    <a:pt x="141" y="116"/>
                  </a:cubicBezTo>
                  <a:cubicBezTo>
                    <a:pt x="140" y="117"/>
                    <a:pt x="138" y="117"/>
                    <a:pt x="137" y="116"/>
                  </a:cubicBezTo>
                  <a:close/>
                  <a:moveTo>
                    <a:pt x="127" y="108"/>
                  </a:moveTo>
                  <a:lnTo>
                    <a:pt x="127" y="108"/>
                  </a:lnTo>
                  <a:cubicBezTo>
                    <a:pt x="126" y="107"/>
                    <a:pt x="126" y="105"/>
                    <a:pt x="127" y="104"/>
                  </a:cubicBezTo>
                  <a:cubicBezTo>
                    <a:pt x="128" y="102"/>
                    <a:pt x="130" y="102"/>
                    <a:pt x="131" y="104"/>
                  </a:cubicBezTo>
                  <a:lnTo>
                    <a:pt x="131" y="104"/>
                  </a:lnTo>
                  <a:cubicBezTo>
                    <a:pt x="133" y="105"/>
                    <a:pt x="133" y="107"/>
                    <a:pt x="131" y="108"/>
                  </a:cubicBezTo>
                  <a:cubicBezTo>
                    <a:pt x="130" y="109"/>
                    <a:pt x="128" y="109"/>
                    <a:pt x="127" y="108"/>
                  </a:cubicBezTo>
                  <a:close/>
                  <a:moveTo>
                    <a:pt x="117" y="100"/>
                  </a:moveTo>
                  <a:lnTo>
                    <a:pt x="117" y="100"/>
                  </a:lnTo>
                  <a:cubicBezTo>
                    <a:pt x="116" y="99"/>
                    <a:pt x="116" y="97"/>
                    <a:pt x="117" y="96"/>
                  </a:cubicBezTo>
                  <a:cubicBezTo>
                    <a:pt x="119" y="95"/>
                    <a:pt x="121" y="95"/>
                    <a:pt x="122" y="96"/>
                  </a:cubicBezTo>
                  <a:lnTo>
                    <a:pt x="122" y="96"/>
                  </a:lnTo>
                  <a:cubicBezTo>
                    <a:pt x="123" y="97"/>
                    <a:pt x="123" y="99"/>
                    <a:pt x="122" y="100"/>
                  </a:cubicBezTo>
                  <a:cubicBezTo>
                    <a:pt x="121" y="101"/>
                    <a:pt x="119" y="101"/>
                    <a:pt x="117" y="100"/>
                  </a:cubicBezTo>
                  <a:close/>
                  <a:moveTo>
                    <a:pt x="108" y="92"/>
                  </a:moveTo>
                  <a:lnTo>
                    <a:pt x="108" y="92"/>
                  </a:lnTo>
                  <a:cubicBezTo>
                    <a:pt x="106" y="91"/>
                    <a:pt x="106" y="89"/>
                    <a:pt x="108" y="88"/>
                  </a:cubicBezTo>
                  <a:cubicBezTo>
                    <a:pt x="109" y="87"/>
                    <a:pt x="111" y="87"/>
                    <a:pt x="112" y="88"/>
                  </a:cubicBezTo>
                  <a:lnTo>
                    <a:pt x="112" y="88"/>
                  </a:lnTo>
                  <a:cubicBezTo>
                    <a:pt x="113" y="89"/>
                    <a:pt x="113" y="91"/>
                    <a:pt x="112" y="92"/>
                  </a:cubicBezTo>
                  <a:cubicBezTo>
                    <a:pt x="111" y="94"/>
                    <a:pt x="109" y="94"/>
                    <a:pt x="108" y="92"/>
                  </a:cubicBezTo>
                  <a:close/>
                  <a:moveTo>
                    <a:pt x="98" y="84"/>
                  </a:moveTo>
                  <a:lnTo>
                    <a:pt x="98" y="84"/>
                  </a:lnTo>
                  <a:cubicBezTo>
                    <a:pt x="97" y="83"/>
                    <a:pt x="97" y="81"/>
                    <a:pt x="98" y="80"/>
                  </a:cubicBezTo>
                  <a:cubicBezTo>
                    <a:pt x="99" y="79"/>
                    <a:pt x="101" y="79"/>
                    <a:pt x="102" y="80"/>
                  </a:cubicBezTo>
                  <a:lnTo>
                    <a:pt x="102" y="80"/>
                  </a:lnTo>
                  <a:cubicBezTo>
                    <a:pt x="104" y="81"/>
                    <a:pt x="104" y="83"/>
                    <a:pt x="102" y="84"/>
                  </a:cubicBezTo>
                  <a:cubicBezTo>
                    <a:pt x="101" y="86"/>
                    <a:pt x="99" y="86"/>
                    <a:pt x="98" y="84"/>
                  </a:cubicBezTo>
                  <a:close/>
                  <a:moveTo>
                    <a:pt x="88" y="76"/>
                  </a:moveTo>
                  <a:lnTo>
                    <a:pt x="88" y="76"/>
                  </a:lnTo>
                  <a:cubicBezTo>
                    <a:pt x="87" y="75"/>
                    <a:pt x="87" y="73"/>
                    <a:pt x="88" y="72"/>
                  </a:cubicBezTo>
                  <a:cubicBezTo>
                    <a:pt x="90" y="71"/>
                    <a:pt x="91" y="71"/>
                    <a:pt x="93" y="72"/>
                  </a:cubicBezTo>
                  <a:lnTo>
                    <a:pt x="93" y="72"/>
                  </a:lnTo>
                  <a:cubicBezTo>
                    <a:pt x="94" y="73"/>
                    <a:pt x="94" y="75"/>
                    <a:pt x="93" y="76"/>
                  </a:cubicBezTo>
                  <a:cubicBezTo>
                    <a:pt x="91" y="78"/>
                    <a:pt x="90" y="78"/>
                    <a:pt x="88" y="76"/>
                  </a:cubicBezTo>
                  <a:close/>
                  <a:moveTo>
                    <a:pt x="79" y="69"/>
                  </a:moveTo>
                  <a:lnTo>
                    <a:pt x="79" y="69"/>
                  </a:lnTo>
                  <a:cubicBezTo>
                    <a:pt x="77" y="67"/>
                    <a:pt x="77" y="65"/>
                    <a:pt x="79" y="64"/>
                  </a:cubicBezTo>
                  <a:cubicBezTo>
                    <a:pt x="80" y="63"/>
                    <a:pt x="82" y="63"/>
                    <a:pt x="83" y="64"/>
                  </a:cubicBezTo>
                  <a:lnTo>
                    <a:pt x="83" y="64"/>
                  </a:lnTo>
                  <a:cubicBezTo>
                    <a:pt x="84" y="65"/>
                    <a:pt x="84" y="67"/>
                    <a:pt x="83" y="69"/>
                  </a:cubicBezTo>
                  <a:cubicBezTo>
                    <a:pt x="82" y="70"/>
                    <a:pt x="80" y="70"/>
                    <a:pt x="79" y="69"/>
                  </a:cubicBezTo>
                  <a:close/>
                  <a:moveTo>
                    <a:pt x="69" y="61"/>
                  </a:moveTo>
                  <a:lnTo>
                    <a:pt x="69" y="61"/>
                  </a:lnTo>
                  <a:cubicBezTo>
                    <a:pt x="68" y="59"/>
                    <a:pt x="68" y="57"/>
                    <a:pt x="69" y="56"/>
                  </a:cubicBezTo>
                  <a:cubicBezTo>
                    <a:pt x="70" y="55"/>
                    <a:pt x="72" y="55"/>
                    <a:pt x="73" y="56"/>
                  </a:cubicBezTo>
                  <a:lnTo>
                    <a:pt x="73" y="56"/>
                  </a:lnTo>
                  <a:cubicBezTo>
                    <a:pt x="75" y="57"/>
                    <a:pt x="75" y="59"/>
                    <a:pt x="73" y="61"/>
                  </a:cubicBezTo>
                  <a:cubicBezTo>
                    <a:pt x="72" y="62"/>
                    <a:pt x="70" y="62"/>
                    <a:pt x="69" y="61"/>
                  </a:cubicBezTo>
                  <a:close/>
                  <a:moveTo>
                    <a:pt x="59" y="53"/>
                  </a:moveTo>
                  <a:lnTo>
                    <a:pt x="59" y="53"/>
                  </a:lnTo>
                  <a:cubicBezTo>
                    <a:pt x="58" y="52"/>
                    <a:pt x="58" y="50"/>
                    <a:pt x="59" y="48"/>
                  </a:cubicBezTo>
                  <a:cubicBezTo>
                    <a:pt x="60" y="47"/>
                    <a:pt x="62" y="47"/>
                    <a:pt x="64" y="48"/>
                  </a:cubicBezTo>
                  <a:lnTo>
                    <a:pt x="64" y="48"/>
                  </a:lnTo>
                  <a:cubicBezTo>
                    <a:pt x="65" y="50"/>
                    <a:pt x="65" y="52"/>
                    <a:pt x="64" y="53"/>
                  </a:cubicBezTo>
                  <a:cubicBezTo>
                    <a:pt x="62" y="54"/>
                    <a:pt x="60" y="54"/>
                    <a:pt x="59" y="53"/>
                  </a:cubicBezTo>
                  <a:close/>
                  <a:moveTo>
                    <a:pt x="50" y="45"/>
                  </a:moveTo>
                  <a:lnTo>
                    <a:pt x="50" y="45"/>
                  </a:lnTo>
                  <a:cubicBezTo>
                    <a:pt x="48" y="44"/>
                    <a:pt x="48" y="42"/>
                    <a:pt x="50" y="40"/>
                  </a:cubicBezTo>
                  <a:cubicBezTo>
                    <a:pt x="51" y="39"/>
                    <a:pt x="53" y="39"/>
                    <a:pt x="54" y="40"/>
                  </a:cubicBezTo>
                  <a:lnTo>
                    <a:pt x="54" y="40"/>
                  </a:lnTo>
                  <a:cubicBezTo>
                    <a:pt x="55" y="42"/>
                    <a:pt x="55" y="44"/>
                    <a:pt x="54" y="45"/>
                  </a:cubicBezTo>
                  <a:cubicBezTo>
                    <a:pt x="53" y="46"/>
                    <a:pt x="51" y="46"/>
                    <a:pt x="50" y="45"/>
                  </a:cubicBezTo>
                  <a:close/>
                  <a:moveTo>
                    <a:pt x="40" y="37"/>
                  </a:moveTo>
                  <a:lnTo>
                    <a:pt x="40" y="37"/>
                  </a:lnTo>
                  <a:cubicBezTo>
                    <a:pt x="39" y="36"/>
                    <a:pt x="39" y="34"/>
                    <a:pt x="40" y="33"/>
                  </a:cubicBezTo>
                  <a:cubicBezTo>
                    <a:pt x="41" y="31"/>
                    <a:pt x="43" y="31"/>
                    <a:pt x="44" y="33"/>
                  </a:cubicBezTo>
                  <a:lnTo>
                    <a:pt x="44" y="33"/>
                  </a:lnTo>
                  <a:cubicBezTo>
                    <a:pt x="46" y="34"/>
                    <a:pt x="46" y="36"/>
                    <a:pt x="44" y="37"/>
                  </a:cubicBezTo>
                  <a:cubicBezTo>
                    <a:pt x="43" y="38"/>
                    <a:pt x="41" y="38"/>
                    <a:pt x="40" y="37"/>
                  </a:cubicBezTo>
                  <a:close/>
                  <a:moveTo>
                    <a:pt x="30" y="29"/>
                  </a:moveTo>
                  <a:lnTo>
                    <a:pt x="30" y="29"/>
                  </a:lnTo>
                  <a:cubicBezTo>
                    <a:pt x="29" y="28"/>
                    <a:pt x="29" y="26"/>
                    <a:pt x="30" y="25"/>
                  </a:cubicBezTo>
                  <a:cubicBezTo>
                    <a:pt x="31" y="23"/>
                    <a:pt x="33" y="23"/>
                    <a:pt x="35" y="25"/>
                  </a:cubicBezTo>
                  <a:lnTo>
                    <a:pt x="35" y="25"/>
                  </a:lnTo>
                  <a:cubicBezTo>
                    <a:pt x="36" y="26"/>
                    <a:pt x="36" y="28"/>
                    <a:pt x="35" y="29"/>
                  </a:cubicBezTo>
                  <a:cubicBezTo>
                    <a:pt x="33" y="30"/>
                    <a:pt x="31" y="30"/>
                    <a:pt x="30" y="29"/>
                  </a:cubicBezTo>
                  <a:close/>
                  <a:moveTo>
                    <a:pt x="20" y="21"/>
                  </a:moveTo>
                  <a:lnTo>
                    <a:pt x="20" y="21"/>
                  </a:lnTo>
                  <a:cubicBezTo>
                    <a:pt x="19" y="20"/>
                    <a:pt x="19" y="18"/>
                    <a:pt x="20" y="17"/>
                  </a:cubicBezTo>
                  <a:cubicBezTo>
                    <a:pt x="22" y="16"/>
                    <a:pt x="24" y="16"/>
                    <a:pt x="25" y="17"/>
                  </a:cubicBezTo>
                  <a:lnTo>
                    <a:pt x="25" y="17"/>
                  </a:lnTo>
                  <a:cubicBezTo>
                    <a:pt x="26" y="18"/>
                    <a:pt x="26" y="20"/>
                    <a:pt x="25" y="21"/>
                  </a:cubicBezTo>
                  <a:cubicBezTo>
                    <a:pt x="24" y="22"/>
                    <a:pt x="22" y="22"/>
                    <a:pt x="20" y="21"/>
                  </a:cubicBezTo>
                  <a:close/>
                  <a:moveTo>
                    <a:pt x="11" y="13"/>
                  </a:moveTo>
                  <a:lnTo>
                    <a:pt x="11" y="13"/>
                  </a:lnTo>
                  <a:cubicBezTo>
                    <a:pt x="10" y="12"/>
                    <a:pt x="10" y="10"/>
                    <a:pt x="11" y="9"/>
                  </a:cubicBezTo>
                  <a:cubicBezTo>
                    <a:pt x="12" y="8"/>
                    <a:pt x="14" y="8"/>
                    <a:pt x="15" y="9"/>
                  </a:cubicBezTo>
                  <a:lnTo>
                    <a:pt x="15" y="9"/>
                  </a:lnTo>
                  <a:cubicBezTo>
                    <a:pt x="16" y="10"/>
                    <a:pt x="16" y="12"/>
                    <a:pt x="15" y="13"/>
                  </a:cubicBezTo>
                  <a:cubicBezTo>
                    <a:pt x="14" y="14"/>
                    <a:pt x="12" y="14"/>
                    <a:pt x="11" y="13"/>
                  </a:cubicBezTo>
                  <a:close/>
                  <a:moveTo>
                    <a:pt x="1" y="5"/>
                  </a:moveTo>
                  <a:lnTo>
                    <a:pt x="1" y="5"/>
                  </a:lnTo>
                  <a:cubicBezTo>
                    <a:pt x="0" y="4"/>
                    <a:pt x="0" y="2"/>
                    <a:pt x="1" y="1"/>
                  </a:cubicBezTo>
                  <a:cubicBezTo>
                    <a:pt x="2" y="0"/>
                    <a:pt x="4" y="0"/>
                    <a:pt x="6" y="1"/>
                  </a:cubicBezTo>
                  <a:lnTo>
                    <a:pt x="6" y="1"/>
                  </a:lnTo>
                  <a:cubicBezTo>
                    <a:pt x="7" y="2"/>
                    <a:pt x="7" y="4"/>
                    <a:pt x="6" y="5"/>
                  </a:cubicBezTo>
                  <a:cubicBezTo>
                    <a:pt x="4" y="7"/>
                    <a:pt x="2" y="7"/>
                    <a:pt x="1" y="5"/>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77" name="Freeform 610"/>
            <p:cNvSpPr>
              <a:spLocks noEditPoints="1"/>
            </p:cNvSpPr>
            <p:nvPr/>
          </p:nvSpPr>
          <p:spPr bwMode="auto">
            <a:xfrm>
              <a:off x="4616450" y="4529138"/>
              <a:ext cx="379412" cy="484188"/>
            </a:xfrm>
            <a:custGeom>
              <a:avLst/>
              <a:gdLst>
                <a:gd name="T0" fmla="*/ 3 w 318"/>
                <a:gd name="T1" fmla="*/ 475 h 476"/>
                <a:gd name="T2" fmla="*/ 13 w 318"/>
                <a:gd name="T3" fmla="*/ 463 h 476"/>
                <a:gd name="T4" fmla="*/ 20 w 318"/>
                <a:gd name="T5" fmla="*/ 453 h 476"/>
                <a:gd name="T6" fmla="*/ 25 w 318"/>
                <a:gd name="T7" fmla="*/ 438 h 476"/>
                <a:gd name="T8" fmla="*/ 28 w 318"/>
                <a:gd name="T9" fmla="*/ 430 h 476"/>
                <a:gd name="T10" fmla="*/ 35 w 318"/>
                <a:gd name="T11" fmla="*/ 419 h 476"/>
                <a:gd name="T12" fmla="*/ 35 w 318"/>
                <a:gd name="T13" fmla="*/ 419 h 476"/>
                <a:gd name="T14" fmla="*/ 44 w 318"/>
                <a:gd name="T15" fmla="*/ 413 h 476"/>
                <a:gd name="T16" fmla="*/ 55 w 318"/>
                <a:gd name="T17" fmla="*/ 400 h 476"/>
                <a:gd name="T18" fmla="*/ 62 w 318"/>
                <a:gd name="T19" fmla="*/ 390 h 476"/>
                <a:gd name="T20" fmla="*/ 67 w 318"/>
                <a:gd name="T21" fmla="*/ 376 h 476"/>
                <a:gd name="T22" fmla="*/ 70 w 318"/>
                <a:gd name="T23" fmla="*/ 367 h 476"/>
                <a:gd name="T24" fmla="*/ 76 w 318"/>
                <a:gd name="T25" fmla="*/ 357 h 476"/>
                <a:gd name="T26" fmla="*/ 76 w 318"/>
                <a:gd name="T27" fmla="*/ 357 h 476"/>
                <a:gd name="T28" fmla="*/ 85 w 318"/>
                <a:gd name="T29" fmla="*/ 350 h 476"/>
                <a:gd name="T30" fmla="*/ 96 w 318"/>
                <a:gd name="T31" fmla="*/ 338 h 476"/>
                <a:gd name="T32" fmla="*/ 103 w 318"/>
                <a:gd name="T33" fmla="*/ 327 h 476"/>
                <a:gd name="T34" fmla="*/ 108 w 318"/>
                <a:gd name="T35" fmla="*/ 313 h 476"/>
                <a:gd name="T36" fmla="*/ 111 w 318"/>
                <a:gd name="T37" fmla="*/ 305 h 476"/>
                <a:gd name="T38" fmla="*/ 118 w 318"/>
                <a:gd name="T39" fmla="*/ 294 h 476"/>
                <a:gd name="T40" fmla="*/ 118 w 318"/>
                <a:gd name="T41" fmla="*/ 294 h 476"/>
                <a:gd name="T42" fmla="*/ 127 w 318"/>
                <a:gd name="T43" fmla="*/ 288 h 476"/>
                <a:gd name="T44" fmla="*/ 138 w 318"/>
                <a:gd name="T45" fmla="*/ 275 h 476"/>
                <a:gd name="T46" fmla="*/ 144 w 318"/>
                <a:gd name="T47" fmla="*/ 265 h 476"/>
                <a:gd name="T48" fmla="*/ 149 w 318"/>
                <a:gd name="T49" fmla="*/ 250 h 476"/>
                <a:gd name="T50" fmla="*/ 152 w 318"/>
                <a:gd name="T51" fmla="*/ 242 h 476"/>
                <a:gd name="T52" fmla="*/ 159 w 318"/>
                <a:gd name="T53" fmla="*/ 232 h 476"/>
                <a:gd name="T54" fmla="*/ 159 w 318"/>
                <a:gd name="T55" fmla="*/ 232 h 476"/>
                <a:gd name="T56" fmla="*/ 168 w 318"/>
                <a:gd name="T57" fmla="*/ 225 h 476"/>
                <a:gd name="T58" fmla="*/ 179 w 318"/>
                <a:gd name="T59" fmla="*/ 213 h 476"/>
                <a:gd name="T60" fmla="*/ 186 w 318"/>
                <a:gd name="T61" fmla="*/ 202 h 476"/>
                <a:gd name="T62" fmla="*/ 191 w 318"/>
                <a:gd name="T63" fmla="*/ 188 h 476"/>
                <a:gd name="T64" fmla="*/ 194 w 318"/>
                <a:gd name="T65" fmla="*/ 179 h 476"/>
                <a:gd name="T66" fmla="*/ 201 w 318"/>
                <a:gd name="T67" fmla="*/ 169 h 476"/>
                <a:gd name="T68" fmla="*/ 201 w 318"/>
                <a:gd name="T69" fmla="*/ 169 h 476"/>
                <a:gd name="T70" fmla="*/ 210 w 318"/>
                <a:gd name="T71" fmla="*/ 162 h 476"/>
                <a:gd name="T72" fmla="*/ 220 w 318"/>
                <a:gd name="T73" fmla="*/ 150 h 476"/>
                <a:gd name="T74" fmla="*/ 227 w 318"/>
                <a:gd name="T75" fmla="*/ 140 h 476"/>
                <a:gd name="T76" fmla="*/ 232 w 318"/>
                <a:gd name="T77" fmla="*/ 125 h 476"/>
                <a:gd name="T78" fmla="*/ 235 w 318"/>
                <a:gd name="T79" fmla="*/ 117 h 476"/>
                <a:gd name="T80" fmla="*/ 242 w 318"/>
                <a:gd name="T81" fmla="*/ 106 h 476"/>
                <a:gd name="T82" fmla="*/ 242 w 318"/>
                <a:gd name="T83" fmla="*/ 106 h 476"/>
                <a:gd name="T84" fmla="*/ 251 w 318"/>
                <a:gd name="T85" fmla="*/ 100 h 476"/>
                <a:gd name="T86" fmla="*/ 262 w 318"/>
                <a:gd name="T87" fmla="*/ 87 h 476"/>
                <a:gd name="T88" fmla="*/ 269 w 318"/>
                <a:gd name="T89" fmla="*/ 77 h 476"/>
                <a:gd name="T90" fmla="*/ 274 w 318"/>
                <a:gd name="T91" fmla="*/ 63 h 476"/>
                <a:gd name="T92" fmla="*/ 277 w 318"/>
                <a:gd name="T93" fmla="*/ 54 h 476"/>
                <a:gd name="T94" fmla="*/ 283 w 318"/>
                <a:gd name="T95" fmla="*/ 44 h 476"/>
                <a:gd name="T96" fmla="*/ 283 w 318"/>
                <a:gd name="T97" fmla="*/ 44 h 476"/>
                <a:gd name="T98" fmla="*/ 292 w 318"/>
                <a:gd name="T99" fmla="*/ 37 h 476"/>
                <a:gd name="T100" fmla="*/ 303 w 318"/>
                <a:gd name="T101" fmla="*/ 25 h 476"/>
                <a:gd name="T102" fmla="*/ 310 w 318"/>
                <a:gd name="T103" fmla="*/ 14 h 476"/>
                <a:gd name="T104" fmla="*/ 315 w 318"/>
                <a:gd name="T105"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476">
                  <a:moveTo>
                    <a:pt x="1" y="471"/>
                  </a:moveTo>
                  <a:lnTo>
                    <a:pt x="1" y="471"/>
                  </a:lnTo>
                  <a:cubicBezTo>
                    <a:pt x="1" y="470"/>
                    <a:pt x="3" y="469"/>
                    <a:pt x="5" y="469"/>
                  </a:cubicBezTo>
                  <a:cubicBezTo>
                    <a:pt x="6" y="470"/>
                    <a:pt x="7" y="472"/>
                    <a:pt x="7" y="473"/>
                  </a:cubicBezTo>
                  <a:lnTo>
                    <a:pt x="7" y="473"/>
                  </a:lnTo>
                  <a:cubicBezTo>
                    <a:pt x="6" y="475"/>
                    <a:pt x="4" y="476"/>
                    <a:pt x="3" y="475"/>
                  </a:cubicBezTo>
                  <a:cubicBezTo>
                    <a:pt x="1" y="475"/>
                    <a:pt x="0" y="473"/>
                    <a:pt x="1" y="471"/>
                  </a:cubicBezTo>
                  <a:close/>
                  <a:moveTo>
                    <a:pt x="7" y="461"/>
                  </a:moveTo>
                  <a:lnTo>
                    <a:pt x="7" y="461"/>
                  </a:lnTo>
                  <a:cubicBezTo>
                    <a:pt x="8" y="459"/>
                    <a:pt x="10" y="458"/>
                    <a:pt x="11" y="459"/>
                  </a:cubicBezTo>
                  <a:cubicBezTo>
                    <a:pt x="13" y="460"/>
                    <a:pt x="14" y="461"/>
                    <a:pt x="13" y="463"/>
                  </a:cubicBezTo>
                  <a:lnTo>
                    <a:pt x="13" y="463"/>
                  </a:lnTo>
                  <a:cubicBezTo>
                    <a:pt x="13" y="465"/>
                    <a:pt x="11" y="466"/>
                    <a:pt x="9" y="465"/>
                  </a:cubicBezTo>
                  <a:cubicBezTo>
                    <a:pt x="8" y="464"/>
                    <a:pt x="7" y="463"/>
                    <a:pt x="7" y="461"/>
                  </a:cubicBezTo>
                  <a:close/>
                  <a:moveTo>
                    <a:pt x="14" y="451"/>
                  </a:moveTo>
                  <a:lnTo>
                    <a:pt x="14" y="451"/>
                  </a:lnTo>
                  <a:cubicBezTo>
                    <a:pt x="15" y="449"/>
                    <a:pt x="17" y="448"/>
                    <a:pt x="18" y="449"/>
                  </a:cubicBezTo>
                  <a:cubicBezTo>
                    <a:pt x="20" y="449"/>
                    <a:pt x="21" y="451"/>
                    <a:pt x="20" y="453"/>
                  </a:cubicBezTo>
                  <a:lnTo>
                    <a:pt x="20" y="453"/>
                  </a:lnTo>
                  <a:cubicBezTo>
                    <a:pt x="20" y="454"/>
                    <a:pt x="18" y="455"/>
                    <a:pt x="16" y="455"/>
                  </a:cubicBezTo>
                  <a:cubicBezTo>
                    <a:pt x="15" y="454"/>
                    <a:pt x="14" y="452"/>
                    <a:pt x="14" y="451"/>
                  </a:cubicBezTo>
                  <a:close/>
                  <a:moveTo>
                    <a:pt x="21" y="440"/>
                  </a:moveTo>
                  <a:lnTo>
                    <a:pt x="21" y="440"/>
                  </a:lnTo>
                  <a:cubicBezTo>
                    <a:pt x="22" y="439"/>
                    <a:pt x="24" y="438"/>
                    <a:pt x="25" y="438"/>
                  </a:cubicBezTo>
                  <a:cubicBezTo>
                    <a:pt x="27" y="439"/>
                    <a:pt x="28" y="440"/>
                    <a:pt x="27" y="442"/>
                  </a:cubicBezTo>
                  <a:lnTo>
                    <a:pt x="27" y="442"/>
                  </a:lnTo>
                  <a:cubicBezTo>
                    <a:pt x="27" y="444"/>
                    <a:pt x="25" y="445"/>
                    <a:pt x="23" y="444"/>
                  </a:cubicBezTo>
                  <a:cubicBezTo>
                    <a:pt x="22" y="444"/>
                    <a:pt x="21" y="442"/>
                    <a:pt x="21" y="440"/>
                  </a:cubicBezTo>
                  <a:close/>
                  <a:moveTo>
                    <a:pt x="28" y="430"/>
                  </a:moveTo>
                  <a:lnTo>
                    <a:pt x="28" y="430"/>
                  </a:lnTo>
                  <a:cubicBezTo>
                    <a:pt x="29" y="428"/>
                    <a:pt x="30" y="427"/>
                    <a:pt x="32" y="428"/>
                  </a:cubicBezTo>
                  <a:cubicBezTo>
                    <a:pt x="34" y="428"/>
                    <a:pt x="35" y="430"/>
                    <a:pt x="34" y="432"/>
                  </a:cubicBezTo>
                  <a:lnTo>
                    <a:pt x="34" y="432"/>
                  </a:lnTo>
                  <a:cubicBezTo>
                    <a:pt x="34" y="433"/>
                    <a:pt x="32" y="434"/>
                    <a:pt x="30" y="434"/>
                  </a:cubicBezTo>
                  <a:cubicBezTo>
                    <a:pt x="29" y="433"/>
                    <a:pt x="28" y="431"/>
                    <a:pt x="28" y="430"/>
                  </a:cubicBezTo>
                  <a:close/>
                  <a:moveTo>
                    <a:pt x="35" y="419"/>
                  </a:moveTo>
                  <a:lnTo>
                    <a:pt x="35" y="419"/>
                  </a:lnTo>
                  <a:cubicBezTo>
                    <a:pt x="36" y="418"/>
                    <a:pt x="37" y="417"/>
                    <a:pt x="39" y="417"/>
                  </a:cubicBezTo>
                  <a:cubicBezTo>
                    <a:pt x="41" y="418"/>
                    <a:pt x="42" y="420"/>
                    <a:pt x="41" y="421"/>
                  </a:cubicBezTo>
                  <a:lnTo>
                    <a:pt x="41" y="421"/>
                  </a:lnTo>
                  <a:cubicBezTo>
                    <a:pt x="40" y="423"/>
                    <a:pt x="39" y="424"/>
                    <a:pt x="37" y="423"/>
                  </a:cubicBezTo>
                  <a:cubicBezTo>
                    <a:pt x="35" y="423"/>
                    <a:pt x="35" y="421"/>
                    <a:pt x="35" y="419"/>
                  </a:cubicBezTo>
                  <a:close/>
                  <a:moveTo>
                    <a:pt x="42" y="409"/>
                  </a:moveTo>
                  <a:lnTo>
                    <a:pt x="42" y="409"/>
                  </a:lnTo>
                  <a:cubicBezTo>
                    <a:pt x="43" y="407"/>
                    <a:pt x="44" y="406"/>
                    <a:pt x="46" y="407"/>
                  </a:cubicBezTo>
                  <a:cubicBezTo>
                    <a:pt x="48" y="407"/>
                    <a:pt x="48" y="409"/>
                    <a:pt x="48" y="411"/>
                  </a:cubicBezTo>
                  <a:lnTo>
                    <a:pt x="48" y="411"/>
                  </a:lnTo>
                  <a:cubicBezTo>
                    <a:pt x="47" y="412"/>
                    <a:pt x="46" y="413"/>
                    <a:pt x="44" y="413"/>
                  </a:cubicBezTo>
                  <a:cubicBezTo>
                    <a:pt x="42" y="412"/>
                    <a:pt x="41" y="410"/>
                    <a:pt x="42" y="409"/>
                  </a:cubicBezTo>
                  <a:close/>
                  <a:moveTo>
                    <a:pt x="49" y="398"/>
                  </a:moveTo>
                  <a:lnTo>
                    <a:pt x="49" y="398"/>
                  </a:lnTo>
                  <a:cubicBezTo>
                    <a:pt x="49" y="397"/>
                    <a:pt x="51" y="396"/>
                    <a:pt x="53" y="396"/>
                  </a:cubicBezTo>
                  <a:cubicBezTo>
                    <a:pt x="54" y="397"/>
                    <a:pt x="55" y="399"/>
                    <a:pt x="55" y="400"/>
                  </a:cubicBezTo>
                  <a:lnTo>
                    <a:pt x="55" y="400"/>
                  </a:lnTo>
                  <a:cubicBezTo>
                    <a:pt x="54" y="402"/>
                    <a:pt x="52" y="403"/>
                    <a:pt x="51" y="402"/>
                  </a:cubicBezTo>
                  <a:cubicBezTo>
                    <a:pt x="49" y="402"/>
                    <a:pt x="48" y="400"/>
                    <a:pt x="49" y="398"/>
                  </a:cubicBezTo>
                  <a:close/>
                  <a:moveTo>
                    <a:pt x="56" y="388"/>
                  </a:moveTo>
                  <a:lnTo>
                    <a:pt x="56" y="388"/>
                  </a:lnTo>
                  <a:cubicBezTo>
                    <a:pt x="56" y="386"/>
                    <a:pt x="58" y="385"/>
                    <a:pt x="60" y="386"/>
                  </a:cubicBezTo>
                  <a:cubicBezTo>
                    <a:pt x="61" y="387"/>
                    <a:pt x="62" y="388"/>
                    <a:pt x="62" y="390"/>
                  </a:cubicBezTo>
                  <a:lnTo>
                    <a:pt x="62" y="390"/>
                  </a:lnTo>
                  <a:cubicBezTo>
                    <a:pt x="61" y="392"/>
                    <a:pt x="59" y="392"/>
                    <a:pt x="58" y="392"/>
                  </a:cubicBezTo>
                  <a:cubicBezTo>
                    <a:pt x="56" y="391"/>
                    <a:pt x="55" y="390"/>
                    <a:pt x="56" y="388"/>
                  </a:cubicBezTo>
                  <a:close/>
                  <a:moveTo>
                    <a:pt x="63" y="378"/>
                  </a:moveTo>
                  <a:lnTo>
                    <a:pt x="63" y="378"/>
                  </a:lnTo>
                  <a:cubicBezTo>
                    <a:pt x="63" y="376"/>
                    <a:pt x="65" y="375"/>
                    <a:pt x="67" y="376"/>
                  </a:cubicBezTo>
                  <a:cubicBezTo>
                    <a:pt x="68" y="376"/>
                    <a:pt x="69" y="378"/>
                    <a:pt x="69" y="380"/>
                  </a:cubicBezTo>
                  <a:lnTo>
                    <a:pt x="69" y="380"/>
                  </a:lnTo>
                  <a:cubicBezTo>
                    <a:pt x="68" y="381"/>
                    <a:pt x="66" y="382"/>
                    <a:pt x="65" y="382"/>
                  </a:cubicBezTo>
                  <a:cubicBezTo>
                    <a:pt x="63" y="381"/>
                    <a:pt x="62" y="379"/>
                    <a:pt x="63" y="378"/>
                  </a:cubicBezTo>
                  <a:close/>
                  <a:moveTo>
                    <a:pt x="70" y="367"/>
                  </a:moveTo>
                  <a:lnTo>
                    <a:pt x="70" y="367"/>
                  </a:lnTo>
                  <a:cubicBezTo>
                    <a:pt x="70" y="365"/>
                    <a:pt x="72" y="365"/>
                    <a:pt x="74" y="365"/>
                  </a:cubicBezTo>
                  <a:cubicBezTo>
                    <a:pt x="75" y="366"/>
                    <a:pt x="76" y="367"/>
                    <a:pt x="76" y="369"/>
                  </a:cubicBezTo>
                  <a:lnTo>
                    <a:pt x="76" y="369"/>
                  </a:lnTo>
                  <a:cubicBezTo>
                    <a:pt x="75" y="371"/>
                    <a:pt x="73" y="372"/>
                    <a:pt x="72" y="371"/>
                  </a:cubicBezTo>
                  <a:cubicBezTo>
                    <a:pt x="70" y="371"/>
                    <a:pt x="69" y="369"/>
                    <a:pt x="70" y="367"/>
                  </a:cubicBezTo>
                  <a:close/>
                  <a:moveTo>
                    <a:pt x="76" y="357"/>
                  </a:moveTo>
                  <a:lnTo>
                    <a:pt x="76" y="357"/>
                  </a:lnTo>
                  <a:cubicBezTo>
                    <a:pt x="77" y="355"/>
                    <a:pt x="79" y="354"/>
                    <a:pt x="80" y="355"/>
                  </a:cubicBezTo>
                  <a:cubicBezTo>
                    <a:pt x="82" y="355"/>
                    <a:pt x="83" y="357"/>
                    <a:pt x="82" y="359"/>
                  </a:cubicBezTo>
                  <a:lnTo>
                    <a:pt x="82" y="359"/>
                  </a:lnTo>
                  <a:cubicBezTo>
                    <a:pt x="82" y="360"/>
                    <a:pt x="80" y="361"/>
                    <a:pt x="78" y="361"/>
                  </a:cubicBezTo>
                  <a:cubicBezTo>
                    <a:pt x="77" y="360"/>
                    <a:pt x="76" y="358"/>
                    <a:pt x="76" y="357"/>
                  </a:cubicBezTo>
                  <a:close/>
                  <a:moveTo>
                    <a:pt x="83" y="346"/>
                  </a:moveTo>
                  <a:lnTo>
                    <a:pt x="83" y="346"/>
                  </a:lnTo>
                  <a:cubicBezTo>
                    <a:pt x="84" y="345"/>
                    <a:pt x="86" y="344"/>
                    <a:pt x="87" y="344"/>
                  </a:cubicBezTo>
                  <a:cubicBezTo>
                    <a:pt x="89" y="345"/>
                    <a:pt x="90" y="347"/>
                    <a:pt x="89" y="348"/>
                  </a:cubicBezTo>
                  <a:lnTo>
                    <a:pt x="89" y="348"/>
                  </a:lnTo>
                  <a:cubicBezTo>
                    <a:pt x="89" y="350"/>
                    <a:pt x="87" y="351"/>
                    <a:pt x="85" y="350"/>
                  </a:cubicBezTo>
                  <a:cubicBezTo>
                    <a:pt x="84" y="350"/>
                    <a:pt x="83" y="348"/>
                    <a:pt x="83" y="346"/>
                  </a:cubicBezTo>
                  <a:close/>
                  <a:moveTo>
                    <a:pt x="90" y="336"/>
                  </a:moveTo>
                  <a:lnTo>
                    <a:pt x="90" y="336"/>
                  </a:lnTo>
                  <a:cubicBezTo>
                    <a:pt x="91" y="334"/>
                    <a:pt x="93" y="333"/>
                    <a:pt x="94" y="334"/>
                  </a:cubicBezTo>
                  <a:cubicBezTo>
                    <a:pt x="96" y="334"/>
                    <a:pt x="97" y="336"/>
                    <a:pt x="96" y="338"/>
                  </a:cubicBezTo>
                  <a:lnTo>
                    <a:pt x="96" y="338"/>
                  </a:lnTo>
                  <a:cubicBezTo>
                    <a:pt x="96" y="339"/>
                    <a:pt x="94" y="340"/>
                    <a:pt x="92" y="340"/>
                  </a:cubicBezTo>
                  <a:cubicBezTo>
                    <a:pt x="91" y="339"/>
                    <a:pt x="90" y="337"/>
                    <a:pt x="90" y="336"/>
                  </a:cubicBezTo>
                  <a:close/>
                  <a:moveTo>
                    <a:pt x="97" y="325"/>
                  </a:moveTo>
                  <a:lnTo>
                    <a:pt x="97" y="325"/>
                  </a:lnTo>
                  <a:cubicBezTo>
                    <a:pt x="98" y="324"/>
                    <a:pt x="99" y="323"/>
                    <a:pt x="101" y="323"/>
                  </a:cubicBezTo>
                  <a:cubicBezTo>
                    <a:pt x="103" y="324"/>
                    <a:pt x="104" y="326"/>
                    <a:pt x="103" y="327"/>
                  </a:cubicBezTo>
                  <a:lnTo>
                    <a:pt x="103" y="327"/>
                  </a:lnTo>
                  <a:cubicBezTo>
                    <a:pt x="103" y="329"/>
                    <a:pt x="101" y="330"/>
                    <a:pt x="99" y="329"/>
                  </a:cubicBezTo>
                  <a:cubicBezTo>
                    <a:pt x="98" y="329"/>
                    <a:pt x="97" y="327"/>
                    <a:pt x="97" y="325"/>
                  </a:cubicBezTo>
                  <a:close/>
                  <a:moveTo>
                    <a:pt x="104" y="315"/>
                  </a:moveTo>
                  <a:lnTo>
                    <a:pt x="104" y="315"/>
                  </a:lnTo>
                  <a:cubicBezTo>
                    <a:pt x="105" y="313"/>
                    <a:pt x="106" y="312"/>
                    <a:pt x="108" y="313"/>
                  </a:cubicBezTo>
                  <a:cubicBezTo>
                    <a:pt x="110" y="314"/>
                    <a:pt x="111" y="315"/>
                    <a:pt x="110" y="317"/>
                  </a:cubicBezTo>
                  <a:lnTo>
                    <a:pt x="110" y="317"/>
                  </a:lnTo>
                  <a:cubicBezTo>
                    <a:pt x="109" y="319"/>
                    <a:pt x="108" y="319"/>
                    <a:pt x="106" y="319"/>
                  </a:cubicBezTo>
                  <a:cubicBezTo>
                    <a:pt x="104" y="318"/>
                    <a:pt x="104" y="317"/>
                    <a:pt x="104" y="315"/>
                  </a:cubicBezTo>
                  <a:close/>
                  <a:moveTo>
                    <a:pt x="111" y="305"/>
                  </a:moveTo>
                  <a:lnTo>
                    <a:pt x="111" y="305"/>
                  </a:lnTo>
                  <a:cubicBezTo>
                    <a:pt x="112" y="303"/>
                    <a:pt x="113" y="302"/>
                    <a:pt x="115" y="303"/>
                  </a:cubicBezTo>
                  <a:cubicBezTo>
                    <a:pt x="117" y="303"/>
                    <a:pt x="117" y="305"/>
                    <a:pt x="117" y="307"/>
                  </a:cubicBezTo>
                  <a:lnTo>
                    <a:pt x="117" y="307"/>
                  </a:lnTo>
                  <a:cubicBezTo>
                    <a:pt x="116" y="308"/>
                    <a:pt x="115" y="309"/>
                    <a:pt x="113" y="308"/>
                  </a:cubicBezTo>
                  <a:cubicBezTo>
                    <a:pt x="111" y="308"/>
                    <a:pt x="110" y="306"/>
                    <a:pt x="111" y="305"/>
                  </a:cubicBezTo>
                  <a:close/>
                  <a:moveTo>
                    <a:pt x="118" y="294"/>
                  </a:moveTo>
                  <a:lnTo>
                    <a:pt x="118" y="294"/>
                  </a:lnTo>
                  <a:cubicBezTo>
                    <a:pt x="118" y="292"/>
                    <a:pt x="120" y="292"/>
                    <a:pt x="122" y="292"/>
                  </a:cubicBezTo>
                  <a:cubicBezTo>
                    <a:pt x="123" y="293"/>
                    <a:pt x="124" y="294"/>
                    <a:pt x="124" y="296"/>
                  </a:cubicBezTo>
                  <a:lnTo>
                    <a:pt x="124" y="296"/>
                  </a:lnTo>
                  <a:cubicBezTo>
                    <a:pt x="123" y="298"/>
                    <a:pt x="121" y="299"/>
                    <a:pt x="120" y="298"/>
                  </a:cubicBezTo>
                  <a:cubicBezTo>
                    <a:pt x="118" y="298"/>
                    <a:pt x="117" y="296"/>
                    <a:pt x="118" y="294"/>
                  </a:cubicBezTo>
                  <a:close/>
                  <a:moveTo>
                    <a:pt x="125" y="284"/>
                  </a:moveTo>
                  <a:lnTo>
                    <a:pt x="125" y="284"/>
                  </a:lnTo>
                  <a:cubicBezTo>
                    <a:pt x="125" y="282"/>
                    <a:pt x="127" y="281"/>
                    <a:pt x="129" y="282"/>
                  </a:cubicBezTo>
                  <a:cubicBezTo>
                    <a:pt x="130" y="282"/>
                    <a:pt x="131" y="284"/>
                    <a:pt x="131" y="286"/>
                  </a:cubicBezTo>
                  <a:lnTo>
                    <a:pt x="131" y="286"/>
                  </a:lnTo>
                  <a:cubicBezTo>
                    <a:pt x="130" y="287"/>
                    <a:pt x="128" y="288"/>
                    <a:pt x="127" y="288"/>
                  </a:cubicBezTo>
                  <a:cubicBezTo>
                    <a:pt x="125" y="287"/>
                    <a:pt x="124" y="285"/>
                    <a:pt x="125" y="284"/>
                  </a:cubicBezTo>
                  <a:close/>
                  <a:moveTo>
                    <a:pt x="132" y="273"/>
                  </a:moveTo>
                  <a:lnTo>
                    <a:pt x="132" y="273"/>
                  </a:lnTo>
                  <a:cubicBezTo>
                    <a:pt x="132" y="272"/>
                    <a:pt x="134" y="271"/>
                    <a:pt x="136" y="271"/>
                  </a:cubicBezTo>
                  <a:cubicBezTo>
                    <a:pt x="137" y="272"/>
                    <a:pt x="138" y="274"/>
                    <a:pt x="138" y="275"/>
                  </a:cubicBezTo>
                  <a:lnTo>
                    <a:pt x="138" y="275"/>
                  </a:lnTo>
                  <a:cubicBezTo>
                    <a:pt x="137" y="277"/>
                    <a:pt x="135" y="278"/>
                    <a:pt x="134" y="277"/>
                  </a:cubicBezTo>
                  <a:cubicBezTo>
                    <a:pt x="132" y="277"/>
                    <a:pt x="131" y="275"/>
                    <a:pt x="132" y="273"/>
                  </a:cubicBezTo>
                  <a:close/>
                  <a:moveTo>
                    <a:pt x="139" y="263"/>
                  </a:moveTo>
                  <a:lnTo>
                    <a:pt x="139" y="263"/>
                  </a:lnTo>
                  <a:cubicBezTo>
                    <a:pt x="139" y="261"/>
                    <a:pt x="141" y="260"/>
                    <a:pt x="143" y="261"/>
                  </a:cubicBezTo>
                  <a:cubicBezTo>
                    <a:pt x="144" y="261"/>
                    <a:pt x="145" y="263"/>
                    <a:pt x="144" y="265"/>
                  </a:cubicBezTo>
                  <a:lnTo>
                    <a:pt x="144" y="265"/>
                  </a:lnTo>
                  <a:cubicBezTo>
                    <a:pt x="144" y="266"/>
                    <a:pt x="142" y="267"/>
                    <a:pt x="141" y="267"/>
                  </a:cubicBezTo>
                  <a:cubicBezTo>
                    <a:pt x="139" y="266"/>
                    <a:pt x="138" y="264"/>
                    <a:pt x="139" y="263"/>
                  </a:cubicBezTo>
                  <a:close/>
                  <a:moveTo>
                    <a:pt x="145" y="252"/>
                  </a:moveTo>
                  <a:lnTo>
                    <a:pt x="145" y="252"/>
                  </a:lnTo>
                  <a:cubicBezTo>
                    <a:pt x="146" y="251"/>
                    <a:pt x="148" y="250"/>
                    <a:pt x="149" y="250"/>
                  </a:cubicBezTo>
                  <a:cubicBezTo>
                    <a:pt x="151" y="251"/>
                    <a:pt x="152" y="253"/>
                    <a:pt x="151" y="254"/>
                  </a:cubicBezTo>
                  <a:lnTo>
                    <a:pt x="151" y="254"/>
                  </a:lnTo>
                  <a:cubicBezTo>
                    <a:pt x="151" y="256"/>
                    <a:pt x="149" y="257"/>
                    <a:pt x="147" y="256"/>
                  </a:cubicBezTo>
                  <a:cubicBezTo>
                    <a:pt x="146" y="256"/>
                    <a:pt x="145" y="254"/>
                    <a:pt x="145" y="252"/>
                  </a:cubicBezTo>
                  <a:close/>
                  <a:moveTo>
                    <a:pt x="152" y="242"/>
                  </a:moveTo>
                  <a:lnTo>
                    <a:pt x="152" y="242"/>
                  </a:lnTo>
                  <a:cubicBezTo>
                    <a:pt x="153" y="240"/>
                    <a:pt x="155" y="239"/>
                    <a:pt x="156" y="240"/>
                  </a:cubicBezTo>
                  <a:cubicBezTo>
                    <a:pt x="158" y="241"/>
                    <a:pt x="159" y="242"/>
                    <a:pt x="158" y="244"/>
                  </a:cubicBezTo>
                  <a:lnTo>
                    <a:pt x="158" y="244"/>
                  </a:lnTo>
                  <a:cubicBezTo>
                    <a:pt x="158" y="246"/>
                    <a:pt x="156" y="246"/>
                    <a:pt x="154" y="246"/>
                  </a:cubicBezTo>
                  <a:cubicBezTo>
                    <a:pt x="153" y="245"/>
                    <a:pt x="152" y="244"/>
                    <a:pt x="152" y="242"/>
                  </a:cubicBezTo>
                  <a:close/>
                  <a:moveTo>
                    <a:pt x="159" y="232"/>
                  </a:moveTo>
                  <a:lnTo>
                    <a:pt x="159" y="232"/>
                  </a:lnTo>
                  <a:cubicBezTo>
                    <a:pt x="160" y="230"/>
                    <a:pt x="162" y="229"/>
                    <a:pt x="163" y="230"/>
                  </a:cubicBezTo>
                  <a:cubicBezTo>
                    <a:pt x="165" y="230"/>
                    <a:pt x="166" y="232"/>
                    <a:pt x="165" y="233"/>
                  </a:cubicBezTo>
                  <a:lnTo>
                    <a:pt x="165" y="233"/>
                  </a:lnTo>
                  <a:cubicBezTo>
                    <a:pt x="165" y="235"/>
                    <a:pt x="163" y="236"/>
                    <a:pt x="161" y="235"/>
                  </a:cubicBezTo>
                  <a:cubicBezTo>
                    <a:pt x="160" y="235"/>
                    <a:pt x="159" y="233"/>
                    <a:pt x="159" y="232"/>
                  </a:cubicBezTo>
                  <a:close/>
                  <a:moveTo>
                    <a:pt x="166" y="221"/>
                  </a:moveTo>
                  <a:lnTo>
                    <a:pt x="166" y="221"/>
                  </a:lnTo>
                  <a:cubicBezTo>
                    <a:pt x="167" y="219"/>
                    <a:pt x="168" y="219"/>
                    <a:pt x="170" y="219"/>
                  </a:cubicBezTo>
                  <a:cubicBezTo>
                    <a:pt x="172" y="220"/>
                    <a:pt x="173" y="221"/>
                    <a:pt x="172" y="223"/>
                  </a:cubicBezTo>
                  <a:lnTo>
                    <a:pt x="172" y="223"/>
                  </a:lnTo>
                  <a:cubicBezTo>
                    <a:pt x="172" y="225"/>
                    <a:pt x="170" y="226"/>
                    <a:pt x="168" y="225"/>
                  </a:cubicBezTo>
                  <a:cubicBezTo>
                    <a:pt x="166" y="224"/>
                    <a:pt x="166" y="223"/>
                    <a:pt x="166" y="221"/>
                  </a:cubicBezTo>
                  <a:close/>
                  <a:moveTo>
                    <a:pt x="173" y="211"/>
                  </a:moveTo>
                  <a:lnTo>
                    <a:pt x="173" y="211"/>
                  </a:lnTo>
                  <a:cubicBezTo>
                    <a:pt x="174" y="209"/>
                    <a:pt x="175" y="208"/>
                    <a:pt x="177" y="209"/>
                  </a:cubicBezTo>
                  <a:cubicBezTo>
                    <a:pt x="179" y="209"/>
                    <a:pt x="180" y="211"/>
                    <a:pt x="179" y="213"/>
                  </a:cubicBezTo>
                  <a:lnTo>
                    <a:pt x="179" y="213"/>
                  </a:lnTo>
                  <a:cubicBezTo>
                    <a:pt x="178" y="214"/>
                    <a:pt x="177" y="215"/>
                    <a:pt x="175" y="215"/>
                  </a:cubicBezTo>
                  <a:cubicBezTo>
                    <a:pt x="173" y="214"/>
                    <a:pt x="173" y="212"/>
                    <a:pt x="173" y="211"/>
                  </a:cubicBezTo>
                  <a:close/>
                  <a:moveTo>
                    <a:pt x="180" y="200"/>
                  </a:moveTo>
                  <a:lnTo>
                    <a:pt x="180" y="200"/>
                  </a:lnTo>
                  <a:cubicBezTo>
                    <a:pt x="181" y="199"/>
                    <a:pt x="182" y="198"/>
                    <a:pt x="184" y="198"/>
                  </a:cubicBezTo>
                  <a:cubicBezTo>
                    <a:pt x="186" y="199"/>
                    <a:pt x="186" y="201"/>
                    <a:pt x="186" y="202"/>
                  </a:cubicBezTo>
                  <a:lnTo>
                    <a:pt x="186" y="202"/>
                  </a:lnTo>
                  <a:cubicBezTo>
                    <a:pt x="185" y="204"/>
                    <a:pt x="184" y="205"/>
                    <a:pt x="182" y="204"/>
                  </a:cubicBezTo>
                  <a:cubicBezTo>
                    <a:pt x="180" y="204"/>
                    <a:pt x="179" y="202"/>
                    <a:pt x="180" y="200"/>
                  </a:cubicBezTo>
                  <a:close/>
                  <a:moveTo>
                    <a:pt x="187" y="190"/>
                  </a:moveTo>
                  <a:lnTo>
                    <a:pt x="187" y="190"/>
                  </a:lnTo>
                  <a:cubicBezTo>
                    <a:pt x="187" y="188"/>
                    <a:pt x="189" y="187"/>
                    <a:pt x="191" y="188"/>
                  </a:cubicBezTo>
                  <a:cubicBezTo>
                    <a:pt x="192" y="188"/>
                    <a:pt x="193" y="190"/>
                    <a:pt x="193" y="192"/>
                  </a:cubicBezTo>
                  <a:lnTo>
                    <a:pt x="193" y="192"/>
                  </a:lnTo>
                  <a:cubicBezTo>
                    <a:pt x="192" y="193"/>
                    <a:pt x="190" y="194"/>
                    <a:pt x="189" y="194"/>
                  </a:cubicBezTo>
                  <a:cubicBezTo>
                    <a:pt x="187" y="193"/>
                    <a:pt x="186" y="191"/>
                    <a:pt x="187" y="190"/>
                  </a:cubicBezTo>
                  <a:close/>
                  <a:moveTo>
                    <a:pt x="194" y="179"/>
                  </a:moveTo>
                  <a:lnTo>
                    <a:pt x="194" y="179"/>
                  </a:lnTo>
                  <a:cubicBezTo>
                    <a:pt x="194" y="178"/>
                    <a:pt x="196" y="177"/>
                    <a:pt x="198" y="177"/>
                  </a:cubicBezTo>
                  <a:cubicBezTo>
                    <a:pt x="199" y="178"/>
                    <a:pt x="200" y="180"/>
                    <a:pt x="200" y="181"/>
                  </a:cubicBezTo>
                  <a:lnTo>
                    <a:pt x="200" y="181"/>
                  </a:lnTo>
                  <a:cubicBezTo>
                    <a:pt x="199" y="183"/>
                    <a:pt x="197" y="184"/>
                    <a:pt x="196" y="183"/>
                  </a:cubicBezTo>
                  <a:cubicBezTo>
                    <a:pt x="194" y="183"/>
                    <a:pt x="193" y="181"/>
                    <a:pt x="194" y="179"/>
                  </a:cubicBezTo>
                  <a:close/>
                  <a:moveTo>
                    <a:pt x="201" y="169"/>
                  </a:moveTo>
                  <a:lnTo>
                    <a:pt x="201" y="169"/>
                  </a:lnTo>
                  <a:cubicBezTo>
                    <a:pt x="201" y="167"/>
                    <a:pt x="203" y="166"/>
                    <a:pt x="205" y="167"/>
                  </a:cubicBezTo>
                  <a:cubicBezTo>
                    <a:pt x="206" y="167"/>
                    <a:pt x="207" y="169"/>
                    <a:pt x="207" y="171"/>
                  </a:cubicBezTo>
                  <a:lnTo>
                    <a:pt x="207" y="171"/>
                  </a:lnTo>
                  <a:cubicBezTo>
                    <a:pt x="206" y="173"/>
                    <a:pt x="204" y="173"/>
                    <a:pt x="203" y="173"/>
                  </a:cubicBezTo>
                  <a:cubicBezTo>
                    <a:pt x="201" y="172"/>
                    <a:pt x="200" y="171"/>
                    <a:pt x="201" y="169"/>
                  </a:cubicBezTo>
                  <a:close/>
                  <a:moveTo>
                    <a:pt x="208" y="159"/>
                  </a:moveTo>
                  <a:lnTo>
                    <a:pt x="208" y="158"/>
                  </a:lnTo>
                  <a:cubicBezTo>
                    <a:pt x="208" y="157"/>
                    <a:pt x="210" y="156"/>
                    <a:pt x="212" y="157"/>
                  </a:cubicBezTo>
                  <a:cubicBezTo>
                    <a:pt x="213" y="157"/>
                    <a:pt x="214" y="159"/>
                    <a:pt x="213" y="160"/>
                  </a:cubicBezTo>
                  <a:lnTo>
                    <a:pt x="213" y="160"/>
                  </a:lnTo>
                  <a:cubicBezTo>
                    <a:pt x="213" y="162"/>
                    <a:pt x="211" y="163"/>
                    <a:pt x="210" y="162"/>
                  </a:cubicBezTo>
                  <a:cubicBezTo>
                    <a:pt x="208" y="162"/>
                    <a:pt x="207" y="160"/>
                    <a:pt x="208" y="159"/>
                  </a:cubicBezTo>
                  <a:close/>
                  <a:moveTo>
                    <a:pt x="214" y="148"/>
                  </a:moveTo>
                  <a:lnTo>
                    <a:pt x="214" y="148"/>
                  </a:lnTo>
                  <a:cubicBezTo>
                    <a:pt x="215" y="146"/>
                    <a:pt x="217" y="146"/>
                    <a:pt x="218" y="146"/>
                  </a:cubicBezTo>
                  <a:cubicBezTo>
                    <a:pt x="220" y="147"/>
                    <a:pt x="221" y="148"/>
                    <a:pt x="220" y="150"/>
                  </a:cubicBezTo>
                  <a:lnTo>
                    <a:pt x="220" y="150"/>
                  </a:lnTo>
                  <a:cubicBezTo>
                    <a:pt x="220" y="152"/>
                    <a:pt x="218" y="153"/>
                    <a:pt x="216" y="152"/>
                  </a:cubicBezTo>
                  <a:cubicBezTo>
                    <a:pt x="215" y="151"/>
                    <a:pt x="214" y="150"/>
                    <a:pt x="214" y="148"/>
                  </a:cubicBezTo>
                  <a:close/>
                  <a:moveTo>
                    <a:pt x="221" y="138"/>
                  </a:moveTo>
                  <a:lnTo>
                    <a:pt x="221" y="138"/>
                  </a:lnTo>
                  <a:cubicBezTo>
                    <a:pt x="222" y="136"/>
                    <a:pt x="224" y="135"/>
                    <a:pt x="225" y="136"/>
                  </a:cubicBezTo>
                  <a:cubicBezTo>
                    <a:pt x="227" y="136"/>
                    <a:pt x="228" y="138"/>
                    <a:pt x="227" y="140"/>
                  </a:cubicBezTo>
                  <a:lnTo>
                    <a:pt x="227" y="140"/>
                  </a:lnTo>
                  <a:cubicBezTo>
                    <a:pt x="227" y="141"/>
                    <a:pt x="225" y="142"/>
                    <a:pt x="223" y="142"/>
                  </a:cubicBezTo>
                  <a:cubicBezTo>
                    <a:pt x="222" y="141"/>
                    <a:pt x="221" y="139"/>
                    <a:pt x="221" y="138"/>
                  </a:cubicBezTo>
                  <a:close/>
                  <a:moveTo>
                    <a:pt x="228" y="127"/>
                  </a:moveTo>
                  <a:lnTo>
                    <a:pt x="228" y="127"/>
                  </a:lnTo>
                  <a:cubicBezTo>
                    <a:pt x="229" y="126"/>
                    <a:pt x="231" y="125"/>
                    <a:pt x="232" y="125"/>
                  </a:cubicBezTo>
                  <a:cubicBezTo>
                    <a:pt x="234" y="126"/>
                    <a:pt x="235" y="128"/>
                    <a:pt x="234" y="129"/>
                  </a:cubicBezTo>
                  <a:lnTo>
                    <a:pt x="234" y="129"/>
                  </a:lnTo>
                  <a:cubicBezTo>
                    <a:pt x="234" y="131"/>
                    <a:pt x="232" y="132"/>
                    <a:pt x="230" y="131"/>
                  </a:cubicBezTo>
                  <a:cubicBezTo>
                    <a:pt x="229" y="131"/>
                    <a:pt x="228" y="129"/>
                    <a:pt x="228" y="127"/>
                  </a:cubicBezTo>
                  <a:close/>
                  <a:moveTo>
                    <a:pt x="235" y="117"/>
                  </a:moveTo>
                  <a:lnTo>
                    <a:pt x="235" y="117"/>
                  </a:lnTo>
                  <a:cubicBezTo>
                    <a:pt x="236" y="115"/>
                    <a:pt x="237" y="114"/>
                    <a:pt x="239" y="115"/>
                  </a:cubicBezTo>
                  <a:cubicBezTo>
                    <a:pt x="241" y="115"/>
                    <a:pt x="242" y="117"/>
                    <a:pt x="241" y="119"/>
                  </a:cubicBezTo>
                  <a:lnTo>
                    <a:pt x="241" y="119"/>
                  </a:lnTo>
                  <a:cubicBezTo>
                    <a:pt x="241" y="120"/>
                    <a:pt x="239" y="121"/>
                    <a:pt x="237" y="121"/>
                  </a:cubicBezTo>
                  <a:cubicBezTo>
                    <a:pt x="235" y="120"/>
                    <a:pt x="235" y="118"/>
                    <a:pt x="235" y="117"/>
                  </a:cubicBezTo>
                  <a:close/>
                  <a:moveTo>
                    <a:pt x="242" y="106"/>
                  </a:moveTo>
                  <a:lnTo>
                    <a:pt x="242" y="106"/>
                  </a:lnTo>
                  <a:cubicBezTo>
                    <a:pt x="243" y="105"/>
                    <a:pt x="244" y="104"/>
                    <a:pt x="246" y="104"/>
                  </a:cubicBezTo>
                  <a:cubicBezTo>
                    <a:pt x="248" y="105"/>
                    <a:pt x="249" y="107"/>
                    <a:pt x="248" y="108"/>
                  </a:cubicBezTo>
                  <a:lnTo>
                    <a:pt x="248" y="108"/>
                  </a:lnTo>
                  <a:cubicBezTo>
                    <a:pt x="247" y="110"/>
                    <a:pt x="246" y="111"/>
                    <a:pt x="244" y="110"/>
                  </a:cubicBezTo>
                  <a:cubicBezTo>
                    <a:pt x="242" y="110"/>
                    <a:pt x="242" y="108"/>
                    <a:pt x="242" y="106"/>
                  </a:cubicBezTo>
                  <a:close/>
                  <a:moveTo>
                    <a:pt x="249" y="96"/>
                  </a:moveTo>
                  <a:lnTo>
                    <a:pt x="249" y="96"/>
                  </a:lnTo>
                  <a:cubicBezTo>
                    <a:pt x="250" y="94"/>
                    <a:pt x="251" y="93"/>
                    <a:pt x="253" y="94"/>
                  </a:cubicBezTo>
                  <a:cubicBezTo>
                    <a:pt x="255" y="94"/>
                    <a:pt x="255" y="96"/>
                    <a:pt x="255" y="98"/>
                  </a:cubicBezTo>
                  <a:lnTo>
                    <a:pt x="255" y="98"/>
                  </a:lnTo>
                  <a:cubicBezTo>
                    <a:pt x="254" y="100"/>
                    <a:pt x="253" y="100"/>
                    <a:pt x="251" y="100"/>
                  </a:cubicBezTo>
                  <a:cubicBezTo>
                    <a:pt x="249" y="99"/>
                    <a:pt x="248" y="98"/>
                    <a:pt x="249" y="96"/>
                  </a:cubicBezTo>
                  <a:close/>
                  <a:moveTo>
                    <a:pt x="256" y="85"/>
                  </a:moveTo>
                  <a:lnTo>
                    <a:pt x="256" y="85"/>
                  </a:lnTo>
                  <a:cubicBezTo>
                    <a:pt x="256" y="84"/>
                    <a:pt x="258" y="83"/>
                    <a:pt x="260" y="84"/>
                  </a:cubicBezTo>
                  <a:cubicBezTo>
                    <a:pt x="261" y="84"/>
                    <a:pt x="262" y="86"/>
                    <a:pt x="262" y="87"/>
                  </a:cubicBezTo>
                  <a:lnTo>
                    <a:pt x="262" y="87"/>
                  </a:lnTo>
                  <a:cubicBezTo>
                    <a:pt x="261" y="89"/>
                    <a:pt x="259" y="90"/>
                    <a:pt x="258" y="89"/>
                  </a:cubicBezTo>
                  <a:cubicBezTo>
                    <a:pt x="256" y="89"/>
                    <a:pt x="255" y="87"/>
                    <a:pt x="256" y="85"/>
                  </a:cubicBezTo>
                  <a:close/>
                  <a:moveTo>
                    <a:pt x="263" y="75"/>
                  </a:moveTo>
                  <a:lnTo>
                    <a:pt x="263" y="75"/>
                  </a:lnTo>
                  <a:cubicBezTo>
                    <a:pt x="263" y="73"/>
                    <a:pt x="265" y="73"/>
                    <a:pt x="267" y="73"/>
                  </a:cubicBezTo>
                  <a:cubicBezTo>
                    <a:pt x="268" y="74"/>
                    <a:pt x="269" y="75"/>
                    <a:pt x="269" y="77"/>
                  </a:cubicBezTo>
                  <a:lnTo>
                    <a:pt x="269" y="77"/>
                  </a:lnTo>
                  <a:cubicBezTo>
                    <a:pt x="268" y="79"/>
                    <a:pt x="266" y="80"/>
                    <a:pt x="265" y="79"/>
                  </a:cubicBezTo>
                  <a:cubicBezTo>
                    <a:pt x="263" y="78"/>
                    <a:pt x="262" y="77"/>
                    <a:pt x="263" y="75"/>
                  </a:cubicBezTo>
                  <a:close/>
                  <a:moveTo>
                    <a:pt x="270" y="65"/>
                  </a:moveTo>
                  <a:lnTo>
                    <a:pt x="270" y="65"/>
                  </a:lnTo>
                  <a:cubicBezTo>
                    <a:pt x="270" y="63"/>
                    <a:pt x="272" y="62"/>
                    <a:pt x="274" y="63"/>
                  </a:cubicBezTo>
                  <a:cubicBezTo>
                    <a:pt x="275" y="63"/>
                    <a:pt x="276" y="65"/>
                    <a:pt x="276" y="67"/>
                  </a:cubicBezTo>
                  <a:lnTo>
                    <a:pt x="276" y="67"/>
                  </a:lnTo>
                  <a:cubicBezTo>
                    <a:pt x="275" y="68"/>
                    <a:pt x="273" y="69"/>
                    <a:pt x="272" y="69"/>
                  </a:cubicBezTo>
                  <a:cubicBezTo>
                    <a:pt x="270" y="68"/>
                    <a:pt x="269" y="66"/>
                    <a:pt x="270" y="65"/>
                  </a:cubicBezTo>
                  <a:close/>
                  <a:moveTo>
                    <a:pt x="277" y="54"/>
                  </a:moveTo>
                  <a:lnTo>
                    <a:pt x="277" y="54"/>
                  </a:lnTo>
                  <a:cubicBezTo>
                    <a:pt x="277" y="53"/>
                    <a:pt x="279" y="52"/>
                    <a:pt x="281" y="52"/>
                  </a:cubicBezTo>
                  <a:cubicBezTo>
                    <a:pt x="282" y="53"/>
                    <a:pt x="283" y="55"/>
                    <a:pt x="282" y="56"/>
                  </a:cubicBezTo>
                  <a:lnTo>
                    <a:pt x="282" y="56"/>
                  </a:lnTo>
                  <a:cubicBezTo>
                    <a:pt x="282" y="58"/>
                    <a:pt x="280" y="59"/>
                    <a:pt x="279" y="58"/>
                  </a:cubicBezTo>
                  <a:cubicBezTo>
                    <a:pt x="277" y="58"/>
                    <a:pt x="276" y="56"/>
                    <a:pt x="277" y="54"/>
                  </a:cubicBezTo>
                  <a:close/>
                  <a:moveTo>
                    <a:pt x="283" y="44"/>
                  </a:moveTo>
                  <a:lnTo>
                    <a:pt x="283" y="44"/>
                  </a:lnTo>
                  <a:cubicBezTo>
                    <a:pt x="284" y="42"/>
                    <a:pt x="286" y="41"/>
                    <a:pt x="287" y="42"/>
                  </a:cubicBezTo>
                  <a:cubicBezTo>
                    <a:pt x="289" y="42"/>
                    <a:pt x="290" y="44"/>
                    <a:pt x="289" y="46"/>
                  </a:cubicBezTo>
                  <a:lnTo>
                    <a:pt x="289" y="46"/>
                  </a:lnTo>
                  <a:cubicBezTo>
                    <a:pt x="289" y="47"/>
                    <a:pt x="287" y="48"/>
                    <a:pt x="285" y="48"/>
                  </a:cubicBezTo>
                  <a:cubicBezTo>
                    <a:pt x="284" y="47"/>
                    <a:pt x="283" y="45"/>
                    <a:pt x="283" y="44"/>
                  </a:cubicBezTo>
                  <a:close/>
                  <a:moveTo>
                    <a:pt x="290" y="33"/>
                  </a:moveTo>
                  <a:lnTo>
                    <a:pt x="290" y="33"/>
                  </a:lnTo>
                  <a:cubicBezTo>
                    <a:pt x="291" y="32"/>
                    <a:pt x="293" y="31"/>
                    <a:pt x="294" y="31"/>
                  </a:cubicBezTo>
                  <a:cubicBezTo>
                    <a:pt x="296" y="32"/>
                    <a:pt x="297" y="34"/>
                    <a:pt x="296" y="35"/>
                  </a:cubicBezTo>
                  <a:lnTo>
                    <a:pt x="296" y="35"/>
                  </a:lnTo>
                  <a:cubicBezTo>
                    <a:pt x="296" y="37"/>
                    <a:pt x="294" y="38"/>
                    <a:pt x="292" y="37"/>
                  </a:cubicBezTo>
                  <a:cubicBezTo>
                    <a:pt x="291" y="37"/>
                    <a:pt x="290" y="35"/>
                    <a:pt x="290" y="33"/>
                  </a:cubicBezTo>
                  <a:close/>
                  <a:moveTo>
                    <a:pt x="297" y="23"/>
                  </a:moveTo>
                  <a:lnTo>
                    <a:pt x="297" y="23"/>
                  </a:lnTo>
                  <a:cubicBezTo>
                    <a:pt x="298" y="21"/>
                    <a:pt x="300" y="20"/>
                    <a:pt x="301" y="21"/>
                  </a:cubicBezTo>
                  <a:cubicBezTo>
                    <a:pt x="303" y="21"/>
                    <a:pt x="304" y="23"/>
                    <a:pt x="303" y="25"/>
                  </a:cubicBezTo>
                  <a:lnTo>
                    <a:pt x="303" y="25"/>
                  </a:lnTo>
                  <a:cubicBezTo>
                    <a:pt x="303" y="27"/>
                    <a:pt x="301" y="27"/>
                    <a:pt x="299" y="27"/>
                  </a:cubicBezTo>
                  <a:cubicBezTo>
                    <a:pt x="298" y="26"/>
                    <a:pt x="297" y="25"/>
                    <a:pt x="297" y="23"/>
                  </a:cubicBezTo>
                  <a:close/>
                  <a:moveTo>
                    <a:pt x="304" y="12"/>
                  </a:moveTo>
                  <a:lnTo>
                    <a:pt x="304" y="12"/>
                  </a:lnTo>
                  <a:cubicBezTo>
                    <a:pt x="305" y="11"/>
                    <a:pt x="306" y="10"/>
                    <a:pt x="308" y="11"/>
                  </a:cubicBezTo>
                  <a:cubicBezTo>
                    <a:pt x="310" y="11"/>
                    <a:pt x="311" y="13"/>
                    <a:pt x="310" y="14"/>
                  </a:cubicBezTo>
                  <a:lnTo>
                    <a:pt x="310" y="14"/>
                  </a:lnTo>
                  <a:cubicBezTo>
                    <a:pt x="310" y="16"/>
                    <a:pt x="308" y="17"/>
                    <a:pt x="306" y="16"/>
                  </a:cubicBezTo>
                  <a:cubicBezTo>
                    <a:pt x="305" y="16"/>
                    <a:pt x="304" y="14"/>
                    <a:pt x="304" y="12"/>
                  </a:cubicBezTo>
                  <a:close/>
                  <a:moveTo>
                    <a:pt x="311" y="2"/>
                  </a:moveTo>
                  <a:lnTo>
                    <a:pt x="311" y="2"/>
                  </a:lnTo>
                  <a:cubicBezTo>
                    <a:pt x="312" y="0"/>
                    <a:pt x="313" y="0"/>
                    <a:pt x="315" y="0"/>
                  </a:cubicBezTo>
                  <a:cubicBezTo>
                    <a:pt x="317" y="1"/>
                    <a:pt x="318" y="2"/>
                    <a:pt x="317" y="4"/>
                  </a:cubicBezTo>
                  <a:lnTo>
                    <a:pt x="317" y="4"/>
                  </a:lnTo>
                  <a:cubicBezTo>
                    <a:pt x="316" y="6"/>
                    <a:pt x="315" y="7"/>
                    <a:pt x="313" y="6"/>
                  </a:cubicBezTo>
                  <a:cubicBezTo>
                    <a:pt x="311" y="5"/>
                    <a:pt x="311" y="4"/>
                    <a:pt x="311" y="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001" name="Group 613"/>
            <p:cNvGrpSpPr>
              <a:grpSpLocks/>
            </p:cNvGrpSpPr>
            <p:nvPr/>
          </p:nvGrpSpPr>
          <p:grpSpPr bwMode="auto">
            <a:xfrm>
              <a:off x="4979988" y="4498975"/>
              <a:ext cx="50800" cy="30163"/>
              <a:chOff x="3137" y="2834"/>
              <a:chExt cx="32" cy="19"/>
            </a:xfrm>
          </p:grpSpPr>
          <p:sp>
            <p:nvSpPr>
              <p:cNvPr id="52029" name="Freeform 611"/>
              <p:cNvSpPr>
                <a:spLocks/>
              </p:cNvSpPr>
              <p:nvPr/>
            </p:nvSpPr>
            <p:spPr bwMode="auto">
              <a:xfrm>
                <a:off x="3137" y="2834"/>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0" name="Freeform 612"/>
              <p:cNvSpPr>
                <a:spLocks/>
              </p:cNvSpPr>
              <p:nvPr/>
            </p:nvSpPr>
            <p:spPr bwMode="auto">
              <a:xfrm>
                <a:off x="3137" y="2834"/>
                <a:ext cx="32" cy="19"/>
              </a:xfrm>
              <a:custGeom>
                <a:avLst/>
                <a:gdLst>
                  <a:gd name="T0" fmla="*/ 32 w 32"/>
                  <a:gd name="T1" fmla="*/ 10 h 19"/>
                  <a:gd name="T2" fmla="*/ 16 w 32"/>
                  <a:gd name="T3" fmla="*/ 0 h 19"/>
                  <a:gd name="T4" fmla="*/ 1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4"/>
                      <a:pt x="25" y="0"/>
                      <a:pt x="16" y="0"/>
                    </a:cubicBezTo>
                    <a:cubicBezTo>
                      <a:pt x="7" y="0"/>
                      <a:pt x="0" y="4"/>
                      <a:pt x="1" y="10"/>
                    </a:cubicBezTo>
                    <a:cubicBezTo>
                      <a:pt x="1" y="15"/>
                      <a:pt x="7" y="19"/>
                      <a:pt x="16" y="19"/>
                    </a:cubicBezTo>
                    <a:cubicBezTo>
                      <a:pt x="25" y="18"/>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2" name="Group 616"/>
            <p:cNvGrpSpPr>
              <a:grpSpLocks/>
            </p:cNvGrpSpPr>
            <p:nvPr/>
          </p:nvGrpSpPr>
          <p:grpSpPr bwMode="auto">
            <a:xfrm>
              <a:off x="5468938" y="4602163"/>
              <a:ext cx="52388" cy="30163"/>
              <a:chOff x="3445" y="2899"/>
              <a:chExt cx="33" cy="19"/>
            </a:xfrm>
          </p:grpSpPr>
          <p:sp>
            <p:nvSpPr>
              <p:cNvPr id="52027" name="Freeform 614"/>
              <p:cNvSpPr>
                <a:spLocks/>
              </p:cNvSpPr>
              <p:nvPr/>
            </p:nvSpPr>
            <p:spPr bwMode="auto">
              <a:xfrm>
                <a:off x="3445" y="2899"/>
                <a:ext cx="33"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1"/>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8" name="Freeform 615"/>
              <p:cNvSpPr>
                <a:spLocks/>
              </p:cNvSpPr>
              <p:nvPr/>
            </p:nvSpPr>
            <p:spPr bwMode="auto">
              <a:xfrm>
                <a:off x="3445" y="2899"/>
                <a:ext cx="33" cy="19"/>
              </a:xfrm>
              <a:custGeom>
                <a:avLst/>
                <a:gdLst>
                  <a:gd name="T0" fmla="*/ 33 w 33"/>
                  <a:gd name="T1" fmla="*/ 10 h 19"/>
                  <a:gd name="T2" fmla="*/ 16 w 33"/>
                  <a:gd name="T3" fmla="*/ 0 h 19"/>
                  <a:gd name="T4" fmla="*/ 0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6" y="0"/>
                    </a:cubicBezTo>
                    <a:cubicBezTo>
                      <a:pt x="7" y="1"/>
                      <a:pt x="0" y="5"/>
                      <a:pt x="0" y="10"/>
                    </a:cubicBezTo>
                    <a:cubicBezTo>
                      <a:pt x="0" y="15"/>
                      <a:pt x="8" y="19"/>
                      <a:pt x="17" y="19"/>
                    </a:cubicBezTo>
                    <a:cubicBezTo>
                      <a:pt x="25"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3" name="Group 619"/>
            <p:cNvGrpSpPr>
              <a:grpSpLocks/>
            </p:cNvGrpSpPr>
            <p:nvPr/>
          </p:nvGrpSpPr>
          <p:grpSpPr bwMode="auto">
            <a:xfrm>
              <a:off x="5649913" y="4727575"/>
              <a:ext cx="50800" cy="30163"/>
              <a:chOff x="3559" y="2978"/>
              <a:chExt cx="32" cy="19"/>
            </a:xfrm>
          </p:grpSpPr>
          <p:sp>
            <p:nvSpPr>
              <p:cNvPr id="52025" name="Freeform 617"/>
              <p:cNvSpPr>
                <a:spLocks/>
              </p:cNvSpPr>
              <p:nvPr/>
            </p:nvSpPr>
            <p:spPr bwMode="auto">
              <a:xfrm>
                <a:off x="3559" y="2978"/>
                <a:ext cx="32"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6" name="Freeform 618"/>
              <p:cNvSpPr>
                <a:spLocks/>
              </p:cNvSpPr>
              <p:nvPr/>
            </p:nvSpPr>
            <p:spPr bwMode="auto">
              <a:xfrm>
                <a:off x="3559" y="2978"/>
                <a:ext cx="32" cy="19"/>
              </a:xfrm>
              <a:custGeom>
                <a:avLst/>
                <a:gdLst>
                  <a:gd name="T0" fmla="*/ 32 w 32"/>
                  <a:gd name="T1" fmla="*/ 9 h 19"/>
                  <a:gd name="T2" fmla="*/ 16 w 32"/>
                  <a:gd name="T3" fmla="*/ 0 h 19"/>
                  <a:gd name="T4" fmla="*/ 0 w 32"/>
                  <a:gd name="T5" fmla="*/ 9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5"/>
                      <a:pt x="8" y="19"/>
                      <a:pt x="17" y="19"/>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4" name="Group 622"/>
            <p:cNvGrpSpPr>
              <a:grpSpLocks/>
            </p:cNvGrpSpPr>
            <p:nvPr/>
          </p:nvGrpSpPr>
          <p:grpSpPr bwMode="auto">
            <a:xfrm>
              <a:off x="5781676" y="4875213"/>
              <a:ext cx="50800" cy="28575"/>
              <a:chOff x="3642" y="3071"/>
              <a:chExt cx="32" cy="18"/>
            </a:xfrm>
          </p:grpSpPr>
          <p:sp>
            <p:nvSpPr>
              <p:cNvPr id="52023" name="Freeform 620"/>
              <p:cNvSpPr>
                <a:spLocks/>
              </p:cNvSpPr>
              <p:nvPr/>
            </p:nvSpPr>
            <p:spPr bwMode="auto">
              <a:xfrm>
                <a:off x="3642" y="3071"/>
                <a:ext cx="32" cy="18"/>
              </a:xfrm>
              <a:custGeom>
                <a:avLst/>
                <a:gdLst>
                  <a:gd name="T0" fmla="*/ 43 w 43"/>
                  <a:gd name="T1" fmla="*/ 14 h 28"/>
                  <a:gd name="T2" fmla="*/ 22 w 43"/>
                  <a:gd name="T3" fmla="*/ 0 h 28"/>
                  <a:gd name="T4" fmla="*/ 0 w 43"/>
                  <a:gd name="T5" fmla="*/ 15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5"/>
                    </a:cubicBezTo>
                    <a:cubicBezTo>
                      <a:pt x="1"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4" name="Freeform 621"/>
              <p:cNvSpPr>
                <a:spLocks/>
              </p:cNvSpPr>
              <p:nvPr/>
            </p:nvSpPr>
            <p:spPr bwMode="auto">
              <a:xfrm>
                <a:off x="3642" y="3071"/>
                <a:ext cx="32" cy="18"/>
              </a:xfrm>
              <a:custGeom>
                <a:avLst/>
                <a:gdLst>
                  <a:gd name="T0" fmla="*/ 32 w 32"/>
                  <a:gd name="T1" fmla="*/ 9 h 18"/>
                  <a:gd name="T2" fmla="*/ 16 w 32"/>
                  <a:gd name="T3" fmla="*/ 0 h 18"/>
                  <a:gd name="T4" fmla="*/ 0 w 32"/>
                  <a:gd name="T5" fmla="*/ 10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10"/>
                    </a:cubicBezTo>
                    <a:cubicBezTo>
                      <a:pt x="1"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5" name="Group 625"/>
            <p:cNvGrpSpPr>
              <a:grpSpLocks/>
            </p:cNvGrpSpPr>
            <p:nvPr/>
          </p:nvGrpSpPr>
          <p:grpSpPr bwMode="auto">
            <a:xfrm>
              <a:off x="5813426" y="5030788"/>
              <a:ext cx="52388" cy="30163"/>
              <a:chOff x="3662" y="3169"/>
              <a:chExt cx="33" cy="19"/>
            </a:xfrm>
          </p:grpSpPr>
          <p:sp>
            <p:nvSpPr>
              <p:cNvPr id="52021" name="Freeform 623"/>
              <p:cNvSpPr>
                <a:spLocks/>
              </p:cNvSpPr>
              <p:nvPr/>
            </p:nvSpPr>
            <p:spPr bwMode="auto">
              <a:xfrm>
                <a:off x="3662" y="3169"/>
                <a:ext cx="33"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2" name="Freeform 624"/>
              <p:cNvSpPr>
                <a:spLocks/>
              </p:cNvSpPr>
              <p:nvPr/>
            </p:nvSpPr>
            <p:spPr bwMode="auto">
              <a:xfrm>
                <a:off x="3662" y="3169"/>
                <a:ext cx="33" cy="19"/>
              </a:xfrm>
              <a:custGeom>
                <a:avLst/>
                <a:gdLst>
                  <a:gd name="T0" fmla="*/ 33 w 33"/>
                  <a:gd name="T1" fmla="*/ 10 h 19"/>
                  <a:gd name="T2" fmla="*/ 17 w 33"/>
                  <a:gd name="T3" fmla="*/ 0 h 19"/>
                  <a:gd name="T4" fmla="*/ 1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7" y="0"/>
                    </a:cubicBezTo>
                    <a:cubicBezTo>
                      <a:pt x="8" y="0"/>
                      <a:pt x="0" y="5"/>
                      <a:pt x="1" y="10"/>
                    </a:cubicBezTo>
                    <a:cubicBezTo>
                      <a:pt x="1" y="15"/>
                      <a:pt x="8" y="19"/>
                      <a:pt x="17" y="19"/>
                    </a:cubicBezTo>
                    <a:cubicBezTo>
                      <a:pt x="26"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6" name="Group 628"/>
            <p:cNvGrpSpPr>
              <a:grpSpLocks/>
            </p:cNvGrpSpPr>
            <p:nvPr/>
          </p:nvGrpSpPr>
          <p:grpSpPr bwMode="auto">
            <a:xfrm>
              <a:off x="5776913" y="5164138"/>
              <a:ext cx="50800" cy="30163"/>
              <a:chOff x="3639" y="3253"/>
              <a:chExt cx="32" cy="19"/>
            </a:xfrm>
          </p:grpSpPr>
          <p:sp>
            <p:nvSpPr>
              <p:cNvPr id="52019" name="Freeform 626"/>
              <p:cNvSpPr>
                <a:spLocks/>
              </p:cNvSpPr>
              <p:nvPr/>
            </p:nvSpPr>
            <p:spPr bwMode="auto">
              <a:xfrm>
                <a:off x="3639" y="3253"/>
                <a:ext cx="32" cy="19"/>
              </a:xfrm>
              <a:custGeom>
                <a:avLst/>
                <a:gdLst>
                  <a:gd name="T0" fmla="*/ 43 w 43"/>
                  <a:gd name="T1" fmla="*/ 14 h 29"/>
                  <a:gd name="T2" fmla="*/ 21 w 43"/>
                  <a:gd name="T3" fmla="*/ 1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7"/>
                      <a:pt x="33" y="0"/>
                      <a:pt x="21" y="1"/>
                    </a:cubicBezTo>
                    <a:cubicBezTo>
                      <a:pt x="10" y="1"/>
                      <a:pt x="0" y="7"/>
                      <a:pt x="0" y="15"/>
                    </a:cubicBezTo>
                    <a:cubicBezTo>
                      <a:pt x="0" y="23"/>
                      <a:pt x="10" y="29"/>
                      <a:pt x="22" y="29"/>
                    </a:cubicBezTo>
                    <a:cubicBezTo>
                      <a:pt x="34"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0" name="Freeform 627"/>
              <p:cNvSpPr>
                <a:spLocks/>
              </p:cNvSpPr>
              <p:nvPr/>
            </p:nvSpPr>
            <p:spPr bwMode="auto">
              <a:xfrm>
                <a:off x="3639" y="3253"/>
                <a:ext cx="32" cy="19"/>
              </a:xfrm>
              <a:custGeom>
                <a:avLst/>
                <a:gdLst>
                  <a:gd name="T0" fmla="*/ 32 w 32"/>
                  <a:gd name="T1" fmla="*/ 9 h 19"/>
                  <a:gd name="T2" fmla="*/ 16 w 32"/>
                  <a:gd name="T3" fmla="*/ 1 h 19"/>
                  <a:gd name="T4" fmla="*/ 0 w 32"/>
                  <a:gd name="T5" fmla="*/ 10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5"/>
                      <a:pt x="25" y="0"/>
                      <a:pt x="16" y="1"/>
                    </a:cubicBezTo>
                    <a:cubicBezTo>
                      <a:pt x="7" y="1"/>
                      <a:pt x="0" y="5"/>
                      <a:pt x="0" y="10"/>
                    </a:cubicBezTo>
                    <a:cubicBezTo>
                      <a:pt x="0" y="15"/>
                      <a:pt x="7" y="19"/>
                      <a:pt x="16" y="19"/>
                    </a:cubicBezTo>
                    <a:cubicBezTo>
                      <a:pt x="25" y="19"/>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7" name="Group 631"/>
            <p:cNvGrpSpPr>
              <a:grpSpLocks/>
            </p:cNvGrpSpPr>
            <p:nvPr/>
          </p:nvGrpSpPr>
          <p:grpSpPr bwMode="auto">
            <a:xfrm>
              <a:off x="5678488" y="5305425"/>
              <a:ext cx="52388" cy="28575"/>
              <a:chOff x="3577" y="3342"/>
              <a:chExt cx="33" cy="18"/>
            </a:xfrm>
          </p:grpSpPr>
          <p:sp>
            <p:nvSpPr>
              <p:cNvPr id="52017" name="Freeform 629"/>
              <p:cNvSpPr>
                <a:spLocks/>
              </p:cNvSpPr>
              <p:nvPr/>
            </p:nvSpPr>
            <p:spPr bwMode="auto">
              <a:xfrm>
                <a:off x="3577" y="3342"/>
                <a:ext cx="33" cy="18"/>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2"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8" name="Freeform 630"/>
              <p:cNvSpPr>
                <a:spLocks/>
              </p:cNvSpPr>
              <p:nvPr/>
            </p:nvSpPr>
            <p:spPr bwMode="auto">
              <a:xfrm>
                <a:off x="3577" y="3342"/>
                <a:ext cx="33" cy="18"/>
              </a:xfrm>
              <a:custGeom>
                <a:avLst/>
                <a:gdLst>
                  <a:gd name="T0" fmla="*/ 33 w 33"/>
                  <a:gd name="T1" fmla="*/ 9 h 18"/>
                  <a:gd name="T2" fmla="*/ 16 w 33"/>
                  <a:gd name="T3" fmla="*/ 0 h 18"/>
                  <a:gd name="T4" fmla="*/ 0 w 33"/>
                  <a:gd name="T5" fmla="*/ 9 h 18"/>
                  <a:gd name="T6" fmla="*/ 17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4"/>
                      <a:pt x="25" y="0"/>
                      <a:pt x="16" y="0"/>
                    </a:cubicBezTo>
                    <a:cubicBezTo>
                      <a:pt x="7" y="0"/>
                      <a:pt x="0" y="4"/>
                      <a:pt x="0" y="9"/>
                    </a:cubicBezTo>
                    <a:cubicBezTo>
                      <a:pt x="0" y="14"/>
                      <a:pt x="8" y="18"/>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8" name="Group 634"/>
            <p:cNvGrpSpPr>
              <a:grpSpLocks/>
            </p:cNvGrpSpPr>
            <p:nvPr/>
          </p:nvGrpSpPr>
          <p:grpSpPr bwMode="auto">
            <a:xfrm>
              <a:off x="5511801" y="5427663"/>
              <a:ext cx="50800" cy="28575"/>
              <a:chOff x="3472" y="3419"/>
              <a:chExt cx="32" cy="18"/>
            </a:xfrm>
          </p:grpSpPr>
          <p:sp>
            <p:nvSpPr>
              <p:cNvPr id="52015" name="Freeform 632"/>
              <p:cNvSpPr>
                <a:spLocks/>
              </p:cNvSpPr>
              <p:nvPr/>
            </p:nvSpPr>
            <p:spPr bwMode="auto">
              <a:xfrm>
                <a:off x="3472" y="341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6" name="Freeform 633"/>
              <p:cNvSpPr>
                <a:spLocks/>
              </p:cNvSpPr>
              <p:nvPr/>
            </p:nvSpPr>
            <p:spPr bwMode="auto">
              <a:xfrm>
                <a:off x="3472" y="3419"/>
                <a:ext cx="32" cy="18"/>
              </a:xfrm>
              <a:custGeom>
                <a:avLst/>
                <a:gdLst>
                  <a:gd name="T0" fmla="*/ 32 w 32"/>
                  <a:gd name="T1" fmla="*/ 9 h 18"/>
                  <a:gd name="T2" fmla="*/ 16 w 32"/>
                  <a:gd name="T3" fmla="*/ 0 h 18"/>
                  <a:gd name="T4" fmla="*/ 0 w 32"/>
                  <a:gd name="T5" fmla="*/ 9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9"/>
                    </a:cubicBezTo>
                    <a:cubicBezTo>
                      <a:pt x="0"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9" name="Group 637"/>
            <p:cNvGrpSpPr>
              <a:grpSpLocks/>
            </p:cNvGrpSpPr>
            <p:nvPr/>
          </p:nvGrpSpPr>
          <p:grpSpPr bwMode="auto">
            <a:xfrm>
              <a:off x="5314951" y="5491163"/>
              <a:ext cx="50800" cy="31750"/>
              <a:chOff x="3348" y="3459"/>
              <a:chExt cx="32" cy="20"/>
            </a:xfrm>
          </p:grpSpPr>
          <p:sp>
            <p:nvSpPr>
              <p:cNvPr id="52013" name="Freeform 635"/>
              <p:cNvSpPr>
                <a:spLocks/>
              </p:cNvSpPr>
              <p:nvPr/>
            </p:nvSpPr>
            <p:spPr bwMode="auto">
              <a:xfrm>
                <a:off x="3348" y="345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1"/>
                      <a:pt x="0" y="7"/>
                      <a:pt x="0" y="15"/>
                    </a:cubicBezTo>
                    <a:cubicBezTo>
                      <a:pt x="0" y="23"/>
                      <a:pt x="10"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4" name="Freeform 636"/>
              <p:cNvSpPr>
                <a:spLocks/>
              </p:cNvSpPr>
              <p:nvPr/>
            </p:nvSpPr>
            <p:spPr bwMode="auto">
              <a:xfrm>
                <a:off x="3348" y="3459"/>
                <a:ext cx="32" cy="20"/>
              </a:xfrm>
              <a:custGeom>
                <a:avLst/>
                <a:gdLst>
                  <a:gd name="T0" fmla="*/ 31 w 32"/>
                  <a:gd name="T1" fmla="*/ 10 h 20"/>
                  <a:gd name="T2" fmla="*/ 15 w 32"/>
                  <a:gd name="T3" fmla="*/ 0 h 20"/>
                  <a:gd name="T4" fmla="*/ 0 w 32"/>
                  <a:gd name="T5" fmla="*/ 10 h 20"/>
                  <a:gd name="T6" fmla="*/ 15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4" y="0"/>
                      <a:pt x="15" y="0"/>
                    </a:cubicBezTo>
                    <a:cubicBezTo>
                      <a:pt x="6" y="1"/>
                      <a:pt x="0" y="5"/>
                      <a:pt x="0" y="10"/>
                    </a:cubicBezTo>
                    <a:cubicBezTo>
                      <a:pt x="0" y="15"/>
                      <a:pt x="7" y="20"/>
                      <a:pt x="15" y="20"/>
                    </a:cubicBezTo>
                    <a:cubicBezTo>
                      <a:pt x="24"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10" name="Group 640"/>
            <p:cNvGrpSpPr>
              <a:grpSpLocks/>
            </p:cNvGrpSpPr>
            <p:nvPr/>
          </p:nvGrpSpPr>
          <p:grpSpPr bwMode="auto">
            <a:xfrm>
              <a:off x="5221288" y="4552950"/>
              <a:ext cx="49213" cy="30163"/>
              <a:chOff x="3289" y="2868"/>
              <a:chExt cx="31" cy="19"/>
            </a:xfrm>
          </p:grpSpPr>
          <p:sp>
            <p:nvSpPr>
              <p:cNvPr id="52011" name="Freeform 638"/>
              <p:cNvSpPr>
                <a:spLocks/>
              </p:cNvSpPr>
              <p:nvPr/>
            </p:nvSpPr>
            <p:spPr bwMode="auto">
              <a:xfrm>
                <a:off x="3289" y="2868"/>
                <a:ext cx="31" cy="19"/>
              </a:xfrm>
              <a:custGeom>
                <a:avLst/>
                <a:gdLst>
                  <a:gd name="T0" fmla="*/ 41 w 41"/>
                  <a:gd name="T1" fmla="*/ 15 h 30"/>
                  <a:gd name="T2" fmla="*/ 20 w 41"/>
                  <a:gd name="T3" fmla="*/ 0 h 30"/>
                  <a:gd name="T4" fmla="*/ 0 w 41"/>
                  <a:gd name="T5" fmla="*/ 15 h 30"/>
                  <a:gd name="T6" fmla="*/ 21 w 41"/>
                  <a:gd name="T7" fmla="*/ 3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7"/>
                      <a:pt x="32" y="0"/>
                      <a:pt x="20" y="0"/>
                    </a:cubicBezTo>
                    <a:cubicBezTo>
                      <a:pt x="9" y="1"/>
                      <a:pt x="0" y="7"/>
                      <a:pt x="0" y="15"/>
                    </a:cubicBezTo>
                    <a:cubicBezTo>
                      <a:pt x="0" y="23"/>
                      <a:pt x="9" y="30"/>
                      <a:pt x="21" y="30"/>
                    </a:cubicBezTo>
                    <a:cubicBezTo>
                      <a:pt x="32" y="29"/>
                      <a:pt x="41" y="23"/>
                      <a:pt x="41"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2" name="Freeform 639"/>
              <p:cNvSpPr>
                <a:spLocks/>
              </p:cNvSpPr>
              <p:nvPr/>
            </p:nvSpPr>
            <p:spPr bwMode="auto">
              <a:xfrm>
                <a:off x="3289" y="2868"/>
                <a:ext cx="31" cy="19"/>
              </a:xfrm>
              <a:custGeom>
                <a:avLst/>
                <a:gdLst>
                  <a:gd name="T0" fmla="*/ 31 w 31"/>
                  <a:gd name="T1" fmla="*/ 9 h 19"/>
                  <a:gd name="T2" fmla="*/ 15 w 31"/>
                  <a:gd name="T3" fmla="*/ 0 h 19"/>
                  <a:gd name="T4" fmla="*/ 0 w 31"/>
                  <a:gd name="T5" fmla="*/ 9 h 19"/>
                  <a:gd name="T6" fmla="*/ 16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1" y="4"/>
                      <a:pt x="24" y="0"/>
                      <a:pt x="15" y="0"/>
                    </a:cubicBezTo>
                    <a:cubicBezTo>
                      <a:pt x="7" y="0"/>
                      <a:pt x="0" y="4"/>
                      <a:pt x="0" y="9"/>
                    </a:cubicBezTo>
                    <a:cubicBezTo>
                      <a:pt x="0" y="15"/>
                      <a:pt x="7" y="19"/>
                      <a:pt x="16" y="19"/>
                    </a:cubicBezTo>
                    <a:cubicBezTo>
                      <a:pt x="24" y="18"/>
                      <a:pt x="31" y="15"/>
                      <a:pt x="3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279" name="Freeform 642"/>
            <p:cNvSpPr>
              <a:spLocks noEditPoints="1"/>
            </p:cNvSpPr>
            <p:nvPr/>
          </p:nvSpPr>
          <p:spPr bwMode="auto">
            <a:xfrm>
              <a:off x="3354388" y="4495800"/>
              <a:ext cx="2506662" cy="1114425"/>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2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5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7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8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9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3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3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1"/>
                    <a:pt x="2094" y="561"/>
                  </a:cubicBezTo>
                  <a:cubicBezTo>
                    <a:pt x="2092" y="561"/>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3"/>
                    <a:pt x="2095" y="523"/>
                  </a:cubicBezTo>
                  <a:cubicBezTo>
                    <a:pt x="2093" y="523"/>
                    <a:pt x="2091" y="522"/>
                    <a:pt x="2091" y="521"/>
                  </a:cubicBezTo>
                  <a:close/>
                  <a:moveTo>
                    <a:pt x="2090" y="508"/>
                  </a:moveTo>
                  <a:lnTo>
                    <a:pt x="2090" y="508"/>
                  </a:lnTo>
                  <a:cubicBezTo>
                    <a:pt x="2090" y="507"/>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9"/>
                    <a:pt x="2089" y="498"/>
                    <a:pt x="2088" y="496"/>
                  </a:cubicBezTo>
                  <a:close/>
                  <a:moveTo>
                    <a:pt x="2086" y="484"/>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4"/>
                  </a:cubicBezTo>
                  <a:close/>
                  <a:moveTo>
                    <a:pt x="2083" y="471"/>
                  </a:moveTo>
                  <a:lnTo>
                    <a:pt x="2083" y="471"/>
                  </a:lnTo>
                  <a:cubicBezTo>
                    <a:pt x="2083" y="470"/>
                    <a:pt x="2084" y="468"/>
                    <a:pt x="2086" y="468"/>
                  </a:cubicBezTo>
                  <a:cubicBezTo>
                    <a:pt x="2087" y="467"/>
                    <a:pt x="2089" y="468"/>
                    <a:pt x="2089" y="470"/>
                  </a:cubicBezTo>
                  <a:lnTo>
                    <a:pt x="2089" y="470"/>
                  </a:lnTo>
                  <a:cubicBezTo>
                    <a:pt x="2090" y="471"/>
                    <a:pt x="2089" y="473"/>
                    <a:pt x="2087" y="474"/>
                  </a:cubicBezTo>
                  <a:cubicBezTo>
                    <a:pt x="2085" y="474"/>
                    <a:pt x="2084" y="473"/>
                    <a:pt x="2083" y="471"/>
                  </a:cubicBezTo>
                  <a:close/>
                  <a:moveTo>
                    <a:pt x="2080" y="459"/>
                  </a:moveTo>
                  <a:lnTo>
                    <a:pt x="2080" y="459"/>
                  </a:lnTo>
                  <a:cubicBezTo>
                    <a:pt x="2080" y="458"/>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4"/>
                    <a:pt x="2082" y="445"/>
                  </a:cubicBezTo>
                  <a:lnTo>
                    <a:pt x="2082" y="445"/>
                  </a:lnTo>
                  <a:cubicBezTo>
                    <a:pt x="2083" y="447"/>
                    <a:pt x="2083" y="449"/>
                    <a:pt x="2081" y="449"/>
                  </a:cubicBezTo>
                  <a:cubicBezTo>
                    <a:pt x="2079" y="450"/>
                    <a:pt x="2078" y="449"/>
                    <a:pt x="2077" y="448"/>
                  </a:cubicBezTo>
                  <a:close/>
                  <a:moveTo>
                    <a:pt x="2073" y="436"/>
                  </a:moveTo>
                  <a:lnTo>
                    <a:pt x="2073" y="436"/>
                  </a:lnTo>
                  <a:cubicBezTo>
                    <a:pt x="2072" y="435"/>
                    <a:pt x="2072" y="433"/>
                    <a:pt x="2074" y="432"/>
                  </a:cubicBezTo>
                  <a:cubicBezTo>
                    <a:pt x="2076" y="431"/>
                    <a:pt x="2077" y="432"/>
                    <a:pt x="2078" y="433"/>
                  </a:cubicBezTo>
                  <a:lnTo>
                    <a:pt x="2078" y="433"/>
                  </a:lnTo>
                  <a:cubicBezTo>
                    <a:pt x="2079" y="435"/>
                    <a:pt x="2078" y="437"/>
                    <a:pt x="2077" y="438"/>
                  </a:cubicBezTo>
                  <a:cubicBezTo>
                    <a:pt x="2075" y="438"/>
                    <a:pt x="2073" y="438"/>
                    <a:pt x="2073" y="436"/>
                  </a:cubicBezTo>
                  <a:close/>
                  <a:moveTo>
                    <a:pt x="2068" y="425"/>
                  </a:moveTo>
                  <a:lnTo>
                    <a:pt x="2068" y="425"/>
                  </a:lnTo>
                  <a:cubicBezTo>
                    <a:pt x="2067" y="423"/>
                    <a:pt x="2068" y="421"/>
                    <a:pt x="2069" y="420"/>
                  </a:cubicBezTo>
                  <a:cubicBezTo>
                    <a:pt x="2071" y="420"/>
                    <a:pt x="2073" y="420"/>
                    <a:pt x="2074" y="421"/>
                  </a:cubicBezTo>
                  <a:lnTo>
                    <a:pt x="2074" y="421"/>
                  </a:lnTo>
                  <a:cubicBezTo>
                    <a:pt x="2074" y="423"/>
                    <a:pt x="2074" y="425"/>
                    <a:pt x="2073" y="426"/>
                  </a:cubicBezTo>
                  <a:cubicBezTo>
                    <a:pt x="2071" y="427"/>
                    <a:pt x="2069" y="426"/>
                    <a:pt x="2068" y="425"/>
                  </a:cubicBezTo>
                  <a:close/>
                  <a:moveTo>
                    <a:pt x="2063" y="413"/>
                  </a:moveTo>
                  <a:lnTo>
                    <a:pt x="2063" y="413"/>
                  </a:lnTo>
                  <a:cubicBezTo>
                    <a:pt x="2062" y="412"/>
                    <a:pt x="2063" y="410"/>
                    <a:pt x="2064" y="409"/>
                  </a:cubicBezTo>
                  <a:cubicBezTo>
                    <a:pt x="2065" y="408"/>
                    <a:pt x="2067" y="409"/>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1"/>
                    <a:pt x="2057" y="399"/>
                    <a:pt x="2059" y="398"/>
                  </a:cubicBezTo>
                  <a:cubicBezTo>
                    <a:pt x="2060" y="397"/>
                    <a:pt x="2062" y="397"/>
                    <a:pt x="2063" y="399"/>
                  </a:cubicBezTo>
                  <a:lnTo>
                    <a:pt x="2063" y="399"/>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3"/>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70"/>
                  </a:moveTo>
                  <a:lnTo>
                    <a:pt x="2039" y="370"/>
                  </a:lnTo>
                  <a:cubicBezTo>
                    <a:pt x="2038" y="368"/>
                    <a:pt x="2039" y="366"/>
                    <a:pt x="2040" y="365"/>
                  </a:cubicBezTo>
                  <a:cubicBezTo>
                    <a:pt x="2041" y="364"/>
                    <a:pt x="2043" y="365"/>
                    <a:pt x="2044" y="366"/>
                  </a:cubicBezTo>
                  <a:lnTo>
                    <a:pt x="2044" y="366"/>
                  </a:lnTo>
                  <a:cubicBezTo>
                    <a:pt x="2045" y="368"/>
                    <a:pt x="2045" y="370"/>
                    <a:pt x="2043" y="370"/>
                  </a:cubicBezTo>
                  <a:cubicBezTo>
                    <a:pt x="2042" y="371"/>
                    <a:pt x="2040" y="371"/>
                    <a:pt x="2039" y="370"/>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1"/>
                    <a:pt x="2032" y="359"/>
                  </a:cubicBezTo>
                  <a:close/>
                  <a:moveTo>
                    <a:pt x="2025" y="349"/>
                  </a:moveTo>
                  <a:lnTo>
                    <a:pt x="2025" y="349"/>
                  </a:lnTo>
                  <a:cubicBezTo>
                    <a:pt x="2024" y="347"/>
                    <a:pt x="2025" y="345"/>
                    <a:pt x="2026" y="345"/>
                  </a:cubicBezTo>
                  <a:cubicBezTo>
                    <a:pt x="2027" y="344"/>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8"/>
                    <a:pt x="2017" y="336"/>
                    <a:pt x="2018" y="335"/>
                  </a:cubicBezTo>
                  <a:cubicBezTo>
                    <a:pt x="2020" y="334"/>
                    <a:pt x="2022" y="334"/>
                    <a:pt x="2023" y="336"/>
                  </a:cubicBezTo>
                  <a:lnTo>
                    <a:pt x="2023" y="336"/>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1"/>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8"/>
                    <a:pt x="1994" y="306"/>
                  </a:cubicBezTo>
                  <a:cubicBezTo>
                    <a:pt x="1995" y="305"/>
                    <a:pt x="1997" y="305"/>
                    <a:pt x="1998" y="306"/>
                  </a:cubicBezTo>
                  <a:lnTo>
                    <a:pt x="1998" y="306"/>
                  </a:lnTo>
                  <a:cubicBezTo>
                    <a:pt x="1999" y="308"/>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3"/>
                  </a:moveTo>
                  <a:lnTo>
                    <a:pt x="1977" y="293"/>
                  </a:lnTo>
                  <a:cubicBezTo>
                    <a:pt x="1975" y="291"/>
                    <a:pt x="1975" y="289"/>
                    <a:pt x="1977" y="288"/>
                  </a:cubicBezTo>
                  <a:cubicBezTo>
                    <a:pt x="1978" y="287"/>
                    <a:pt x="1980" y="287"/>
                    <a:pt x="1981" y="288"/>
                  </a:cubicBezTo>
                  <a:lnTo>
                    <a:pt x="1981" y="288"/>
                  </a:lnTo>
                  <a:cubicBezTo>
                    <a:pt x="1982" y="289"/>
                    <a:pt x="1982" y="291"/>
                    <a:pt x="1981" y="293"/>
                  </a:cubicBezTo>
                  <a:cubicBezTo>
                    <a:pt x="1980" y="294"/>
                    <a:pt x="1978" y="294"/>
                    <a:pt x="1977" y="293"/>
                  </a:cubicBezTo>
                  <a:close/>
                  <a:moveTo>
                    <a:pt x="1968" y="284"/>
                  </a:moveTo>
                  <a:lnTo>
                    <a:pt x="1968" y="284"/>
                  </a:lnTo>
                  <a:cubicBezTo>
                    <a:pt x="1966" y="283"/>
                    <a:pt x="1966" y="281"/>
                    <a:pt x="1968" y="279"/>
                  </a:cubicBezTo>
                  <a:cubicBezTo>
                    <a:pt x="1969" y="278"/>
                    <a:pt x="1971" y="278"/>
                    <a:pt x="1972" y="279"/>
                  </a:cubicBezTo>
                  <a:lnTo>
                    <a:pt x="1972" y="279"/>
                  </a:lnTo>
                  <a:cubicBezTo>
                    <a:pt x="1973" y="281"/>
                    <a:pt x="1973" y="283"/>
                    <a:pt x="1972" y="284"/>
                  </a:cubicBezTo>
                  <a:cubicBezTo>
                    <a:pt x="1971" y="285"/>
                    <a:pt x="1969" y="285"/>
                    <a:pt x="1968" y="284"/>
                  </a:cubicBezTo>
                  <a:close/>
                  <a:moveTo>
                    <a:pt x="1959" y="275"/>
                  </a:moveTo>
                  <a:lnTo>
                    <a:pt x="1959" y="275"/>
                  </a:lnTo>
                  <a:cubicBezTo>
                    <a:pt x="1957" y="274"/>
                    <a:pt x="1957" y="272"/>
                    <a:pt x="1959" y="271"/>
                  </a:cubicBezTo>
                  <a:cubicBezTo>
                    <a:pt x="1960" y="270"/>
                    <a:pt x="1962" y="270"/>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3"/>
                  </a:cubicBezTo>
                  <a:cubicBezTo>
                    <a:pt x="1950" y="261"/>
                    <a:pt x="1952" y="261"/>
                    <a:pt x="1954" y="263"/>
                  </a:cubicBezTo>
                  <a:lnTo>
                    <a:pt x="1954" y="263"/>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8"/>
                    <a:pt x="1923" y="237"/>
                    <a:pt x="1924" y="238"/>
                  </a:cubicBezTo>
                  <a:lnTo>
                    <a:pt x="1924" y="238"/>
                  </a:lnTo>
                  <a:cubicBezTo>
                    <a:pt x="1926" y="239"/>
                    <a:pt x="1926" y="241"/>
                    <a:pt x="1925" y="243"/>
                  </a:cubicBezTo>
                  <a:cubicBezTo>
                    <a:pt x="1924" y="244"/>
                    <a:pt x="1922" y="244"/>
                    <a:pt x="1921" y="243"/>
                  </a:cubicBezTo>
                  <a:close/>
                  <a:moveTo>
                    <a:pt x="1911" y="236"/>
                  </a:moveTo>
                  <a:lnTo>
                    <a:pt x="1911" y="236"/>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7"/>
                    <a:pt x="1911" y="236"/>
                  </a:cubicBezTo>
                  <a:close/>
                  <a:moveTo>
                    <a:pt x="1901" y="228"/>
                  </a:moveTo>
                  <a:lnTo>
                    <a:pt x="1901" y="228"/>
                  </a:lnTo>
                  <a:cubicBezTo>
                    <a:pt x="1899" y="227"/>
                    <a:pt x="1899" y="225"/>
                    <a:pt x="1900" y="224"/>
                  </a:cubicBezTo>
                  <a:cubicBezTo>
                    <a:pt x="1901" y="223"/>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10"/>
                  </a:cubicBezTo>
                  <a:cubicBezTo>
                    <a:pt x="1881" y="208"/>
                    <a:pt x="1882" y="208"/>
                    <a:pt x="1884" y="209"/>
                  </a:cubicBezTo>
                  <a:lnTo>
                    <a:pt x="1884" y="209"/>
                  </a:lnTo>
                  <a:cubicBezTo>
                    <a:pt x="1885" y="210"/>
                    <a:pt x="1886" y="212"/>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5"/>
                    <a:pt x="1861" y="194"/>
                    <a:pt x="1863" y="195"/>
                  </a:cubicBezTo>
                  <a:lnTo>
                    <a:pt x="1863" y="195"/>
                  </a:lnTo>
                  <a:cubicBezTo>
                    <a:pt x="1864" y="196"/>
                    <a:pt x="1865" y="198"/>
                    <a:pt x="1864" y="199"/>
                  </a:cubicBezTo>
                  <a:cubicBezTo>
                    <a:pt x="1863" y="201"/>
                    <a:pt x="1861" y="201"/>
                    <a:pt x="1859" y="200"/>
                  </a:cubicBezTo>
                  <a:close/>
                  <a:moveTo>
                    <a:pt x="1849" y="194"/>
                  </a:moveTo>
                  <a:lnTo>
                    <a:pt x="1849" y="194"/>
                  </a:lnTo>
                  <a:cubicBezTo>
                    <a:pt x="1847" y="193"/>
                    <a:pt x="1847" y="191"/>
                    <a:pt x="1848" y="189"/>
                  </a:cubicBezTo>
                  <a:cubicBezTo>
                    <a:pt x="1849" y="188"/>
                    <a:pt x="1851" y="187"/>
                    <a:pt x="1852" y="188"/>
                  </a:cubicBezTo>
                  <a:lnTo>
                    <a:pt x="1852" y="188"/>
                  </a:lnTo>
                  <a:cubicBezTo>
                    <a:pt x="1854" y="189"/>
                    <a:pt x="1854" y="191"/>
                    <a:pt x="1853" y="193"/>
                  </a:cubicBezTo>
                  <a:cubicBezTo>
                    <a:pt x="1852" y="194"/>
                    <a:pt x="1850" y="195"/>
                    <a:pt x="1849" y="194"/>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7"/>
                  </a:cubicBezTo>
                  <a:cubicBezTo>
                    <a:pt x="1827" y="175"/>
                    <a:pt x="1829" y="175"/>
                    <a:pt x="1831" y="176"/>
                  </a:cubicBezTo>
                  <a:lnTo>
                    <a:pt x="1831" y="176"/>
                  </a:lnTo>
                  <a:cubicBezTo>
                    <a:pt x="1832" y="177"/>
                    <a:pt x="1833" y="179"/>
                    <a:pt x="1832" y="180"/>
                  </a:cubicBezTo>
                  <a:cubicBezTo>
                    <a:pt x="1831" y="181"/>
                    <a:pt x="1829" y="182"/>
                    <a:pt x="1827" y="181"/>
                  </a:cubicBezTo>
                  <a:close/>
                  <a:moveTo>
                    <a:pt x="1817" y="175"/>
                  </a:moveTo>
                  <a:lnTo>
                    <a:pt x="1817" y="175"/>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6"/>
                    <a:pt x="1817" y="175"/>
                  </a:cubicBezTo>
                  <a:close/>
                  <a:moveTo>
                    <a:pt x="1805" y="169"/>
                  </a:moveTo>
                  <a:lnTo>
                    <a:pt x="1805" y="169"/>
                  </a:lnTo>
                  <a:cubicBezTo>
                    <a:pt x="1804" y="168"/>
                    <a:pt x="1804" y="166"/>
                    <a:pt x="1805" y="164"/>
                  </a:cubicBezTo>
                  <a:cubicBezTo>
                    <a:pt x="1806" y="163"/>
                    <a:pt x="1807" y="163"/>
                    <a:pt x="1809" y="164"/>
                  </a:cubicBezTo>
                  <a:lnTo>
                    <a:pt x="1809" y="164"/>
                  </a:lnTo>
                  <a:cubicBezTo>
                    <a:pt x="1810" y="165"/>
                    <a:pt x="1811" y="166"/>
                    <a:pt x="1810" y="168"/>
                  </a:cubicBezTo>
                  <a:cubicBezTo>
                    <a:pt x="1809" y="169"/>
                    <a:pt x="1807" y="170"/>
                    <a:pt x="1805" y="169"/>
                  </a:cubicBezTo>
                  <a:close/>
                  <a:moveTo>
                    <a:pt x="1794" y="163"/>
                  </a:moveTo>
                  <a:lnTo>
                    <a:pt x="1794" y="163"/>
                  </a:lnTo>
                  <a:cubicBezTo>
                    <a:pt x="1793" y="162"/>
                    <a:pt x="1793" y="160"/>
                    <a:pt x="1794" y="159"/>
                  </a:cubicBezTo>
                  <a:cubicBezTo>
                    <a:pt x="1795" y="157"/>
                    <a:pt x="1796" y="157"/>
                    <a:pt x="1798" y="158"/>
                  </a:cubicBezTo>
                  <a:lnTo>
                    <a:pt x="1798" y="158"/>
                  </a:lnTo>
                  <a:cubicBezTo>
                    <a:pt x="1799" y="159"/>
                    <a:pt x="1800" y="161"/>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8"/>
                    <a:pt x="1785" y="158"/>
                    <a:pt x="1783" y="157"/>
                  </a:cubicBezTo>
                  <a:close/>
                  <a:moveTo>
                    <a:pt x="1772" y="152"/>
                  </a:moveTo>
                  <a:lnTo>
                    <a:pt x="1772" y="152"/>
                  </a:lnTo>
                  <a:cubicBezTo>
                    <a:pt x="1771" y="151"/>
                    <a:pt x="1770" y="149"/>
                    <a:pt x="1771" y="147"/>
                  </a:cubicBezTo>
                  <a:cubicBezTo>
                    <a:pt x="1772" y="146"/>
                    <a:pt x="1774" y="145"/>
                    <a:pt x="1776" y="146"/>
                  </a:cubicBezTo>
                  <a:lnTo>
                    <a:pt x="1776" y="146"/>
                  </a:lnTo>
                  <a:cubicBezTo>
                    <a:pt x="1777" y="147"/>
                    <a:pt x="1777" y="149"/>
                    <a:pt x="1776" y="151"/>
                  </a:cubicBezTo>
                  <a:cubicBezTo>
                    <a:pt x="1776" y="152"/>
                    <a:pt x="1774" y="152"/>
                    <a:pt x="1772" y="152"/>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5"/>
                    <a:pt x="1753" y="135"/>
                  </a:cubicBezTo>
                  <a:lnTo>
                    <a:pt x="1753" y="135"/>
                  </a:lnTo>
                  <a:cubicBezTo>
                    <a:pt x="1755" y="136"/>
                    <a:pt x="1755" y="138"/>
                    <a:pt x="1754" y="140"/>
                  </a:cubicBezTo>
                  <a:cubicBezTo>
                    <a:pt x="1753" y="141"/>
                    <a:pt x="1751" y="142"/>
                    <a:pt x="1750" y="141"/>
                  </a:cubicBezTo>
                  <a:close/>
                  <a:moveTo>
                    <a:pt x="1738" y="136"/>
                  </a:moveTo>
                  <a:lnTo>
                    <a:pt x="1738" y="136"/>
                  </a:lnTo>
                  <a:cubicBezTo>
                    <a:pt x="1737" y="135"/>
                    <a:pt x="1736" y="133"/>
                    <a:pt x="1737" y="131"/>
                  </a:cubicBezTo>
                  <a:cubicBezTo>
                    <a:pt x="1738" y="130"/>
                    <a:pt x="1740" y="129"/>
                    <a:pt x="1742" y="130"/>
                  </a:cubicBezTo>
                  <a:lnTo>
                    <a:pt x="1742" y="130"/>
                  </a:lnTo>
                  <a:cubicBezTo>
                    <a:pt x="1743" y="131"/>
                    <a:pt x="1744" y="133"/>
                    <a:pt x="1743" y="135"/>
                  </a:cubicBezTo>
                  <a:cubicBezTo>
                    <a:pt x="1742" y="136"/>
                    <a:pt x="1740" y="136"/>
                    <a:pt x="1738" y="136"/>
                  </a:cubicBezTo>
                  <a:close/>
                  <a:moveTo>
                    <a:pt x="1727" y="131"/>
                  </a:moveTo>
                  <a:lnTo>
                    <a:pt x="1727" y="131"/>
                  </a:lnTo>
                  <a:cubicBezTo>
                    <a:pt x="1725" y="130"/>
                    <a:pt x="1725" y="128"/>
                    <a:pt x="1726" y="126"/>
                  </a:cubicBezTo>
                  <a:cubicBezTo>
                    <a:pt x="1727" y="125"/>
                    <a:pt x="1729" y="124"/>
                    <a:pt x="1730" y="125"/>
                  </a:cubicBezTo>
                  <a:lnTo>
                    <a:pt x="1730" y="125"/>
                  </a:lnTo>
                  <a:cubicBezTo>
                    <a:pt x="1732" y="126"/>
                    <a:pt x="1732" y="128"/>
                    <a:pt x="1731" y="130"/>
                  </a:cubicBezTo>
                  <a:cubicBezTo>
                    <a:pt x="1730" y="131"/>
                    <a:pt x="1728" y="131"/>
                    <a:pt x="1727" y="131"/>
                  </a:cubicBezTo>
                  <a:close/>
                  <a:moveTo>
                    <a:pt x="1715" y="126"/>
                  </a:moveTo>
                  <a:lnTo>
                    <a:pt x="1715" y="126"/>
                  </a:lnTo>
                  <a:cubicBezTo>
                    <a:pt x="1714" y="125"/>
                    <a:pt x="1713" y="123"/>
                    <a:pt x="1714" y="121"/>
                  </a:cubicBezTo>
                  <a:cubicBezTo>
                    <a:pt x="1715" y="120"/>
                    <a:pt x="1717" y="119"/>
                    <a:pt x="1719" y="120"/>
                  </a:cubicBezTo>
                  <a:lnTo>
                    <a:pt x="1719" y="120"/>
                  </a:lnTo>
                  <a:cubicBezTo>
                    <a:pt x="1720" y="121"/>
                    <a:pt x="1721" y="123"/>
                    <a:pt x="1720" y="125"/>
                  </a:cubicBezTo>
                  <a:cubicBezTo>
                    <a:pt x="1719" y="126"/>
                    <a:pt x="1717" y="126"/>
                    <a:pt x="1715" y="126"/>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2"/>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7"/>
                    <a:pt x="1694" y="117"/>
                    <a:pt x="1692" y="116"/>
                  </a:cubicBezTo>
                  <a:close/>
                  <a:moveTo>
                    <a:pt x="1681" y="111"/>
                  </a:moveTo>
                  <a:lnTo>
                    <a:pt x="1681" y="111"/>
                  </a:lnTo>
                  <a:cubicBezTo>
                    <a:pt x="1679" y="110"/>
                    <a:pt x="1679" y="109"/>
                    <a:pt x="1680" y="107"/>
                  </a:cubicBezTo>
                  <a:cubicBezTo>
                    <a:pt x="1681" y="106"/>
                    <a:pt x="1683" y="105"/>
                    <a:pt x="1684" y="106"/>
                  </a:cubicBezTo>
                  <a:lnTo>
                    <a:pt x="1684" y="106"/>
                  </a:lnTo>
                  <a:cubicBezTo>
                    <a:pt x="1685" y="107"/>
                    <a:pt x="1686" y="109"/>
                    <a:pt x="1685" y="111"/>
                  </a:cubicBezTo>
                  <a:cubicBezTo>
                    <a:pt x="1684" y="112"/>
                    <a:pt x="1682" y="112"/>
                    <a:pt x="1681" y="111"/>
                  </a:cubicBezTo>
                  <a:close/>
                  <a:moveTo>
                    <a:pt x="1669" y="107"/>
                  </a:moveTo>
                  <a:lnTo>
                    <a:pt x="1669" y="107"/>
                  </a:lnTo>
                  <a:cubicBezTo>
                    <a:pt x="1667" y="106"/>
                    <a:pt x="1667" y="104"/>
                    <a:pt x="1668" y="103"/>
                  </a:cubicBezTo>
                  <a:cubicBezTo>
                    <a:pt x="1669" y="101"/>
                    <a:pt x="1671" y="101"/>
                    <a:pt x="1672" y="102"/>
                  </a:cubicBezTo>
                  <a:lnTo>
                    <a:pt x="1672" y="102"/>
                  </a:lnTo>
                  <a:cubicBezTo>
                    <a:pt x="1674" y="103"/>
                    <a:pt x="1674" y="105"/>
                    <a:pt x="1673" y="106"/>
                  </a:cubicBezTo>
                  <a:cubicBezTo>
                    <a:pt x="1672" y="107"/>
                    <a:pt x="1670" y="108"/>
                    <a:pt x="1669" y="107"/>
                  </a:cubicBezTo>
                  <a:close/>
                  <a:moveTo>
                    <a:pt x="1657" y="103"/>
                  </a:moveTo>
                  <a:lnTo>
                    <a:pt x="1657" y="103"/>
                  </a:lnTo>
                  <a:cubicBezTo>
                    <a:pt x="1656" y="102"/>
                    <a:pt x="1655" y="100"/>
                    <a:pt x="1656" y="99"/>
                  </a:cubicBezTo>
                  <a:cubicBezTo>
                    <a:pt x="1657" y="97"/>
                    <a:pt x="1659" y="96"/>
                    <a:pt x="1660" y="97"/>
                  </a:cubicBezTo>
                  <a:lnTo>
                    <a:pt x="1660" y="97"/>
                  </a:lnTo>
                  <a:cubicBezTo>
                    <a:pt x="1662" y="98"/>
                    <a:pt x="1662" y="100"/>
                    <a:pt x="1662" y="101"/>
                  </a:cubicBezTo>
                  <a:cubicBezTo>
                    <a:pt x="1661" y="103"/>
                    <a:pt x="1659" y="104"/>
                    <a:pt x="1657" y="103"/>
                  </a:cubicBezTo>
                  <a:close/>
                  <a:moveTo>
                    <a:pt x="1646" y="99"/>
                  </a:moveTo>
                  <a:lnTo>
                    <a:pt x="1646" y="99"/>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9"/>
                  </a:cubicBezTo>
                  <a:close/>
                  <a:moveTo>
                    <a:pt x="1634" y="94"/>
                  </a:moveTo>
                  <a:lnTo>
                    <a:pt x="1634" y="94"/>
                  </a:lnTo>
                  <a:cubicBezTo>
                    <a:pt x="1632" y="94"/>
                    <a:pt x="1632" y="92"/>
                    <a:pt x="1632" y="90"/>
                  </a:cubicBezTo>
                  <a:cubicBezTo>
                    <a:pt x="1633" y="89"/>
                    <a:pt x="1635" y="88"/>
                    <a:pt x="1637" y="89"/>
                  </a:cubicBezTo>
                  <a:lnTo>
                    <a:pt x="1637" y="89"/>
                  </a:lnTo>
                  <a:cubicBezTo>
                    <a:pt x="1638" y="90"/>
                    <a:pt x="1639" y="91"/>
                    <a:pt x="1638" y="93"/>
                  </a:cubicBezTo>
                  <a:cubicBezTo>
                    <a:pt x="1637" y="95"/>
                    <a:pt x="1635" y="95"/>
                    <a:pt x="1634" y="94"/>
                  </a:cubicBezTo>
                  <a:close/>
                  <a:moveTo>
                    <a:pt x="1623" y="91"/>
                  </a:moveTo>
                  <a:lnTo>
                    <a:pt x="1623" y="91"/>
                  </a:lnTo>
                  <a:cubicBezTo>
                    <a:pt x="1621" y="90"/>
                    <a:pt x="1620" y="88"/>
                    <a:pt x="1620" y="87"/>
                  </a:cubicBezTo>
                  <a:cubicBezTo>
                    <a:pt x="1621" y="85"/>
                    <a:pt x="1623" y="84"/>
                    <a:pt x="1624" y="85"/>
                  </a:cubicBezTo>
                  <a:lnTo>
                    <a:pt x="1624" y="85"/>
                  </a:lnTo>
                  <a:cubicBezTo>
                    <a:pt x="1626" y="85"/>
                    <a:pt x="1627" y="87"/>
                    <a:pt x="1627" y="88"/>
                  </a:cubicBezTo>
                  <a:cubicBezTo>
                    <a:pt x="1626" y="90"/>
                    <a:pt x="1624" y="91"/>
                    <a:pt x="1623" y="91"/>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3"/>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4"/>
                    <a:pt x="1591" y="75"/>
                    <a:pt x="1591" y="77"/>
                  </a:cubicBezTo>
                  <a:cubicBezTo>
                    <a:pt x="1590" y="79"/>
                    <a:pt x="1589" y="80"/>
                    <a:pt x="1587" y="79"/>
                  </a:cubicBezTo>
                  <a:close/>
                  <a:moveTo>
                    <a:pt x="1575" y="76"/>
                  </a:moveTo>
                  <a:lnTo>
                    <a:pt x="1575" y="76"/>
                  </a:lnTo>
                  <a:cubicBezTo>
                    <a:pt x="1573" y="75"/>
                    <a:pt x="1572" y="74"/>
                    <a:pt x="1573" y="72"/>
                  </a:cubicBezTo>
                  <a:cubicBezTo>
                    <a:pt x="1573" y="70"/>
                    <a:pt x="1575" y="69"/>
                    <a:pt x="1576" y="70"/>
                  </a:cubicBezTo>
                  <a:lnTo>
                    <a:pt x="1576" y="70"/>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7"/>
                    <a:pt x="1567" y="68"/>
                    <a:pt x="1567" y="70"/>
                  </a:cubicBezTo>
                  <a:cubicBezTo>
                    <a:pt x="1566" y="72"/>
                    <a:pt x="1565" y="73"/>
                    <a:pt x="1563" y="72"/>
                  </a:cubicBezTo>
                  <a:close/>
                  <a:moveTo>
                    <a:pt x="1551" y="69"/>
                  </a:moveTo>
                  <a:lnTo>
                    <a:pt x="1551" y="69"/>
                  </a:lnTo>
                  <a:cubicBezTo>
                    <a:pt x="1549" y="68"/>
                    <a:pt x="1548" y="67"/>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2"/>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4"/>
                    <a:pt x="1519" y="55"/>
                    <a:pt x="1518" y="57"/>
                  </a:cubicBezTo>
                  <a:cubicBezTo>
                    <a:pt x="1518" y="59"/>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6"/>
                    <a:pt x="1504" y="57"/>
                    <a:pt x="1503" y="56"/>
                  </a:cubicBezTo>
                  <a:close/>
                  <a:moveTo>
                    <a:pt x="1490" y="53"/>
                  </a:moveTo>
                  <a:lnTo>
                    <a:pt x="1490" y="53"/>
                  </a:lnTo>
                  <a:cubicBezTo>
                    <a:pt x="1489" y="53"/>
                    <a:pt x="1488" y="51"/>
                    <a:pt x="1488" y="49"/>
                  </a:cubicBezTo>
                  <a:cubicBezTo>
                    <a:pt x="1489" y="48"/>
                    <a:pt x="1490" y="47"/>
                    <a:pt x="1492" y="47"/>
                  </a:cubicBezTo>
                  <a:lnTo>
                    <a:pt x="1492" y="47"/>
                  </a:lnTo>
                  <a:cubicBezTo>
                    <a:pt x="1494" y="48"/>
                    <a:pt x="1495" y="49"/>
                    <a:pt x="1494" y="51"/>
                  </a:cubicBezTo>
                  <a:cubicBezTo>
                    <a:pt x="1494" y="53"/>
                    <a:pt x="1492" y="54"/>
                    <a:pt x="1490" y="53"/>
                  </a:cubicBezTo>
                  <a:close/>
                  <a:moveTo>
                    <a:pt x="1478" y="51"/>
                  </a:moveTo>
                  <a:lnTo>
                    <a:pt x="1478" y="51"/>
                  </a:lnTo>
                  <a:cubicBezTo>
                    <a:pt x="1476" y="50"/>
                    <a:pt x="1475" y="48"/>
                    <a:pt x="1476" y="47"/>
                  </a:cubicBezTo>
                  <a:cubicBezTo>
                    <a:pt x="1476" y="45"/>
                    <a:pt x="1478" y="44"/>
                    <a:pt x="1480" y="44"/>
                  </a:cubicBezTo>
                  <a:lnTo>
                    <a:pt x="1480" y="44"/>
                  </a:lnTo>
                  <a:cubicBezTo>
                    <a:pt x="1481" y="45"/>
                    <a:pt x="1482" y="47"/>
                    <a:pt x="1482" y="48"/>
                  </a:cubicBezTo>
                  <a:cubicBezTo>
                    <a:pt x="1482" y="50"/>
                    <a:pt x="1480" y="51"/>
                    <a:pt x="1478" y="51"/>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6"/>
                  </a:cubicBezTo>
                  <a:cubicBezTo>
                    <a:pt x="1469" y="47"/>
                    <a:pt x="1468" y="48"/>
                    <a:pt x="1466" y="48"/>
                  </a:cubicBezTo>
                  <a:close/>
                  <a:moveTo>
                    <a:pt x="1454" y="45"/>
                  </a:moveTo>
                  <a:lnTo>
                    <a:pt x="1454" y="45"/>
                  </a:lnTo>
                  <a:cubicBezTo>
                    <a:pt x="1452" y="45"/>
                    <a:pt x="1451" y="43"/>
                    <a:pt x="1451" y="41"/>
                  </a:cubicBezTo>
                  <a:cubicBezTo>
                    <a:pt x="1452" y="40"/>
                    <a:pt x="1454" y="39"/>
                    <a:pt x="1455" y="39"/>
                  </a:cubicBezTo>
                  <a:lnTo>
                    <a:pt x="1455" y="39"/>
                  </a:lnTo>
                  <a:cubicBezTo>
                    <a:pt x="1457" y="39"/>
                    <a:pt x="1458" y="41"/>
                    <a:pt x="1458" y="43"/>
                  </a:cubicBezTo>
                  <a:cubicBezTo>
                    <a:pt x="1457" y="44"/>
                    <a:pt x="1455" y="46"/>
                    <a:pt x="1454" y="45"/>
                  </a:cubicBezTo>
                  <a:close/>
                  <a:moveTo>
                    <a:pt x="1441" y="43"/>
                  </a:moveTo>
                  <a:lnTo>
                    <a:pt x="1441" y="43"/>
                  </a:lnTo>
                  <a:cubicBezTo>
                    <a:pt x="1440" y="42"/>
                    <a:pt x="1439" y="40"/>
                    <a:pt x="1439" y="39"/>
                  </a:cubicBezTo>
                  <a:cubicBezTo>
                    <a:pt x="1440" y="37"/>
                    <a:pt x="1441" y="36"/>
                    <a:pt x="1443" y="37"/>
                  </a:cubicBezTo>
                  <a:lnTo>
                    <a:pt x="1443" y="37"/>
                  </a:lnTo>
                  <a:cubicBezTo>
                    <a:pt x="1445" y="37"/>
                    <a:pt x="1446" y="39"/>
                    <a:pt x="1445" y="40"/>
                  </a:cubicBezTo>
                  <a:cubicBezTo>
                    <a:pt x="1445" y="42"/>
                    <a:pt x="1443" y="43"/>
                    <a:pt x="1441" y="43"/>
                  </a:cubicBezTo>
                  <a:close/>
                  <a:moveTo>
                    <a:pt x="1429" y="40"/>
                  </a:moveTo>
                  <a:lnTo>
                    <a:pt x="1429" y="40"/>
                  </a:lnTo>
                  <a:cubicBezTo>
                    <a:pt x="1428" y="40"/>
                    <a:pt x="1427" y="38"/>
                    <a:pt x="1427" y="36"/>
                  </a:cubicBezTo>
                  <a:cubicBezTo>
                    <a:pt x="1427" y="35"/>
                    <a:pt x="1429" y="34"/>
                    <a:pt x="1431" y="34"/>
                  </a:cubicBezTo>
                  <a:lnTo>
                    <a:pt x="1431" y="34"/>
                  </a:lnTo>
                  <a:cubicBezTo>
                    <a:pt x="1432" y="35"/>
                    <a:pt x="1433" y="36"/>
                    <a:pt x="1433" y="38"/>
                  </a:cubicBezTo>
                  <a:cubicBezTo>
                    <a:pt x="1433" y="40"/>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6"/>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2"/>
                    <a:pt x="1408" y="33"/>
                  </a:cubicBezTo>
                  <a:cubicBezTo>
                    <a:pt x="1408" y="35"/>
                    <a:pt x="1406" y="36"/>
                    <a:pt x="1405" y="35"/>
                  </a:cubicBezTo>
                  <a:close/>
                  <a:moveTo>
                    <a:pt x="1392" y="33"/>
                  </a:moveTo>
                  <a:lnTo>
                    <a:pt x="1392" y="33"/>
                  </a:lnTo>
                  <a:cubicBezTo>
                    <a:pt x="1391" y="33"/>
                    <a:pt x="1390" y="31"/>
                    <a:pt x="1390" y="30"/>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8"/>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6"/>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4"/>
                  </a:cubicBezTo>
                  <a:cubicBezTo>
                    <a:pt x="1353" y="22"/>
                    <a:pt x="1355" y="21"/>
                    <a:pt x="1357" y="21"/>
                  </a:cubicBezTo>
                  <a:lnTo>
                    <a:pt x="1357" y="21"/>
                  </a:lnTo>
                  <a:cubicBezTo>
                    <a:pt x="1358" y="22"/>
                    <a:pt x="1359" y="23"/>
                    <a:pt x="1359" y="25"/>
                  </a:cubicBezTo>
                  <a:cubicBezTo>
                    <a:pt x="1359" y="27"/>
                    <a:pt x="1357" y="28"/>
                    <a:pt x="1355" y="27"/>
                  </a:cubicBezTo>
                  <a:close/>
                  <a:moveTo>
                    <a:pt x="1343" y="26"/>
                  </a:moveTo>
                  <a:lnTo>
                    <a:pt x="1343" y="26"/>
                  </a:lnTo>
                  <a:cubicBezTo>
                    <a:pt x="1341" y="25"/>
                    <a:pt x="1340" y="23"/>
                    <a:pt x="1341" y="22"/>
                  </a:cubicBezTo>
                  <a:cubicBezTo>
                    <a:pt x="1341" y="20"/>
                    <a:pt x="1343" y="19"/>
                    <a:pt x="1344" y="20"/>
                  </a:cubicBezTo>
                  <a:lnTo>
                    <a:pt x="1344" y="20"/>
                  </a:lnTo>
                  <a:cubicBezTo>
                    <a:pt x="1346" y="20"/>
                    <a:pt x="1347" y="22"/>
                    <a:pt x="1347" y="23"/>
                  </a:cubicBezTo>
                  <a:cubicBezTo>
                    <a:pt x="1346" y="25"/>
                    <a:pt x="1345" y="26"/>
                    <a:pt x="1343" y="26"/>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7"/>
                    <a:pt x="1322" y="18"/>
                    <a:pt x="1322" y="20"/>
                  </a:cubicBezTo>
                  <a:cubicBezTo>
                    <a:pt x="1321" y="22"/>
                    <a:pt x="1320" y="23"/>
                    <a:pt x="1318" y="22"/>
                  </a:cubicBezTo>
                  <a:close/>
                  <a:moveTo>
                    <a:pt x="1306" y="21"/>
                  </a:moveTo>
                  <a:lnTo>
                    <a:pt x="1306" y="21"/>
                  </a:lnTo>
                  <a:cubicBezTo>
                    <a:pt x="1304" y="20"/>
                    <a:pt x="1303" y="18"/>
                    <a:pt x="1303" y="17"/>
                  </a:cubicBezTo>
                  <a:cubicBezTo>
                    <a:pt x="1304" y="15"/>
                    <a:pt x="1306" y="14"/>
                    <a:pt x="1307" y="15"/>
                  </a:cubicBezTo>
                  <a:lnTo>
                    <a:pt x="1307" y="15"/>
                  </a:lnTo>
                  <a:cubicBezTo>
                    <a:pt x="1309" y="15"/>
                    <a:pt x="1310" y="17"/>
                    <a:pt x="1310" y="18"/>
                  </a:cubicBezTo>
                  <a:cubicBezTo>
                    <a:pt x="1309" y="20"/>
                    <a:pt x="1307" y="21"/>
                    <a:pt x="1306" y="21"/>
                  </a:cubicBezTo>
                  <a:close/>
                  <a:moveTo>
                    <a:pt x="1293" y="19"/>
                  </a:moveTo>
                  <a:lnTo>
                    <a:pt x="1293" y="19"/>
                  </a:lnTo>
                  <a:cubicBezTo>
                    <a:pt x="1292" y="19"/>
                    <a:pt x="1291" y="17"/>
                    <a:pt x="1291" y="15"/>
                  </a:cubicBezTo>
                  <a:cubicBezTo>
                    <a:pt x="1291" y="14"/>
                    <a:pt x="1293" y="13"/>
                    <a:pt x="1295" y="13"/>
                  </a:cubicBezTo>
                  <a:lnTo>
                    <a:pt x="1295" y="13"/>
                  </a:lnTo>
                  <a:cubicBezTo>
                    <a:pt x="1296" y="14"/>
                    <a:pt x="1298" y="15"/>
                    <a:pt x="1297" y="17"/>
                  </a:cubicBezTo>
                  <a:cubicBezTo>
                    <a:pt x="1297" y="19"/>
                    <a:pt x="1295" y="20"/>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6"/>
                  </a:cubicBezTo>
                  <a:cubicBezTo>
                    <a:pt x="1284" y="17"/>
                    <a:pt x="1283" y="18"/>
                    <a:pt x="1281" y="18"/>
                  </a:cubicBezTo>
                  <a:close/>
                  <a:moveTo>
                    <a:pt x="1268" y="17"/>
                  </a:moveTo>
                  <a:lnTo>
                    <a:pt x="1268" y="16"/>
                  </a:lnTo>
                  <a:cubicBezTo>
                    <a:pt x="1267" y="16"/>
                    <a:pt x="1266" y="14"/>
                    <a:pt x="1266" y="13"/>
                  </a:cubicBezTo>
                  <a:cubicBezTo>
                    <a:pt x="1267" y="11"/>
                    <a:pt x="1268" y="10"/>
                    <a:pt x="1270" y="10"/>
                  </a:cubicBezTo>
                  <a:lnTo>
                    <a:pt x="1270" y="10"/>
                  </a:lnTo>
                  <a:cubicBezTo>
                    <a:pt x="1272" y="11"/>
                    <a:pt x="1273" y="13"/>
                    <a:pt x="1272" y="14"/>
                  </a:cubicBezTo>
                  <a:cubicBezTo>
                    <a:pt x="1272" y="16"/>
                    <a:pt x="1270" y="17"/>
                    <a:pt x="1268" y="17"/>
                  </a:cubicBezTo>
                  <a:close/>
                  <a:moveTo>
                    <a:pt x="1256" y="15"/>
                  </a:moveTo>
                  <a:lnTo>
                    <a:pt x="1256" y="15"/>
                  </a:lnTo>
                  <a:cubicBezTo>
                    <a:pt x="1254" y="15"/>
                    <a:pt x="1253" y="13"/>
                    <a:pt x="1254" y="11"/>
                  </a:cubicBezTo>
                  <a:cubicBezTo>
                    <a:pt x="1254" y="10"/>
                    <a:pt x="1256" y="9"/>
                    <a:pt x="1258" y="9"/>
                  </a:cubicBezTo>
                  <a:lnTo>
                    <a:pt x="1258" y="9"/>
                  </a:lnTo>
                  <a:cubicBezTo>
                    <a:pt x="1259" y="10"/>
                    <a:pt x="1260" y="11"/>
                    <a:pt x="1260" y="13"/>
                  </a:cubicBezTo>
                  <a:cubicBezTo>
                    <a:pt x="1259" y="15"/>
                    <a:pt x="1258" y="16"/>
                    <a:pt x="1256" y="15"/>
                  </a:cubicBezTo>
                  <a:close/>
                  <a:moveTo>
                    <a:pt x="1244" y="14"/>
                  </a:moveTo>
                  <a:lnTo>
                    <a:pt x="1244" y="14"/>
                  </a:lnTo>
                  <a:cubicBezTo>
                    <a:pt x="1242" y="14"/>
                    <a:pt x="1241" y="12"/>
                    <a:pt x="1241" y="10"/>
                  </a:cubicBezTo>
                  <a:cubicBezTo>
                    <a:pt x="1242" y="9"/>
                    <a:pt x="1243" y="8"/>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8"/>
                    <a:pt x="1231" y="7"/>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7"/>
                    <a:pt x="1218" y="6"/>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6"/>
                    <a:pt x="1206" y="5"/>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5"/>
                    <a:pt x="1198" y="6"/>
                    <a:pt x="1197" y="8"/>
                  </a:cubicBezTo>
                  <a:cubicBezTo>
                    <a:pt x="1197" y="10"/>
                    <a:pt x="1195" y="11"/>
                    <a:pt x="1194" y="10"/>
                  </a:cubicBezTo>
                  <a:close/>
                  <a:moveTo>
                    <a:pt x="1181" y="10"/>
                  </a:moveTo>
                  <a:lnTo>
                    <a:pt x="1181" y="10"/>
                  </a:lnTo>
                  <a:cubicBezTo>
                    <a:pt x="1179" y="9"/>
                    <a:pt x="1178" y="7"/>
                    <a:pt x="1179" y="6"/>
                  </a:cubicBezTo>
                  <a:cubicBezTo>
                    <a:pt x="1179" y="4"/>
                    <a:pt x="1181" y="3"/>
                    <a:pt x="1183" y="4"/>
                  </a:cubicBezTo>
                  <a:lnTo>
                    <a:pt x="1183" y="4"/>
                  </a:lnTo>
                  <a:cubicBezTo>
                    <a:pt x="1184" y="4"/>
                    <a:pt x="1185" y="6"/>
                    <a:pt x="1185" y="7"/>
                  </a:cubicBezTo>
                  <a:cubicBezTo>
                    <a:pt x="1185" y="9"/>
                    <a:pt x="1183" y="10"/>
                    <a:pt x="1181" y="10"/>
                  </a:cubicBezTo>
                  <a:close/>
                  <a:moveTo>
                    <a:pt x="1169" y="9"/>
                  </a:moveTo>
                  <a:lnTo>
                    <a:pt x="1169" y="9"/>
                  </a:lnTo>
                  <a:cubicBezTo>
                    <a:pt x="1167" y="9"/>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5"/>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4"/>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2"/>
                    <a:pt x="1119" y="1"/>
                    <a:pt x="1120" y="1"/>
                  </a:cubicBezTo>
                  <a:lnTo>
                    <a:pt x="1120" y="1"/>
                  </a:lnTo>
                  <a:cubicBezTo>
                    <a:pt x="1122" y="1"/>
                    <a:pt x="1123" y="3"/>
                    <a:pt x="1122" y="5"/>
                  </a:cubicBezTo>
                  <a:cubicBezTo>
                    <a:pt x="1122" y="6"/>
                    <a:pt x="1120" y="7"/>
                    <a:pt x="1119" y="7"/>
                  </a:cubicBezTo>
                  <a:close/>
                  <a:moveTo>
                    <a:pt x="1106" y="7"/>
                  </a:moveTo>
                  <a:lnTo>
                    <a:pt x="1106" y="7"/>
                  </a:lnTo>
                  <a:cubicBezTo>
                    <a:pt x="1105" y="6"/>
                    <a:pt x="1103" y="5"/>
                    <a:pt x="1104" y="3"/>
                  </a:cubicBezTo>
                  <a:cubicBezTo>
                    <a:pt x="1104" y="1"/>
                    <a:pt x="1106" y="0"/>
                    <a:pt x="1108" y="1"/>
                  </a:cubicBezTo>
                  <a:lnTo>
                    <a:pt x="1108" y="1"/>
                  </a:lnTo>
                  <a:cubicBezTo>
                    <a:pt x="1109" y="1"/>
                    <a:pt x="1110" y="3"/>
                    <a:pt x="1110" y="4"/>
                  </a:cubicBezTo>
                  <a:cubicBezTo>
                    <a:pt x="1110" y="6"/>
                    <a:pt x="1108" y="7"/>
                    <a:pt x="1106" y="7"/>
                  </a:cubicBezTo>
                  <a:close/>
                  <a:moveTo>
                    <a:pt x="1094" y="7"/>
                  </a:moveTo>
                  <a:lnTo>
                    <a:pt x="1094" y="7"/>
                  </a:lnTo>
                  <a:cubicBezTo>
                    <a:pt x="1093" y="7"/>
                    <a:pt x="1091" y="5"/>
                    <a:pt x="1091" y="3"/>
                  </a:cubicBezTo>
                  <a:cubicBezTo>
                    <a:pt x="1091" y="2"/>
                    <a:pt x="1093" y="0"/>
                    <a:pt x="1094" y="0"/>
                  </a:cubicBezTo>
                  <a:lnTo>
                    <a:pt x="1094" y="0"/>
                  </a:lnTo>
                  <a:cubicBezTo>
                    <a:pt x="1096" y="0"/>
                    <a:pt x="1098" y="2"/>
                    <a:pt x="1098" y="3"/>
                  </a:cubicBezTo>
                  <a:cubicBezTo>
                    <a:pt x="1098" y="5"/>
                    <a:pt x="1096" y="7"/>
                    <a:pt x="1094" y="7"/>
                  </a:cubicBezTo>
                  <a:close/>
                  <a:moveTo>
                    <a:pt x="1082" y="7"/>
                  </a:moveTo>
                  <a:lnTo>
                    <a:pt x="1082" y="7"/>
                  </a:lnTo>
                  <a:cubicBezTo>
                    <a:pt x="1080" y="7"/>
                    <a:pt x="1079" y="5"/>
                    <a:pt x="1079" y="3"/>
                  </a:cubicBezTo>
                  <a:cubicBezTo>
                    <a:pt x="1079" y="2"/>
                    <a:pt x="1080" y="0"/>
                    <a:pt x="1082" y="0"/>
                  </a:cubicBezTo>
                  <a:lnTo>
                    <a:pt x="1082" y="0"/>
                  </a:lnTo>
                  <a:cubicBezTo>
                    <a:pt x="1084" y="0"/>
                    <a:pt x="1085" y="2"/>
                    <a:pt x="1085" y="3"/>
                  </a:cubicBezTo>
                  <a:cubicBezTo>
                    <a:pt x="1085" y="5"/>
                    <a:pt x="1084" y="7"/>
                    <a:pt x="1082" y="7"/>
                  </a:cubicBezTo>
                  <a:close/>
                  <a:moveTo>
                    <a:pt x="1069" y="7"/>
                  </a:moveTo>
                  <a:lnTo>
                    <a:pt x="1069" y="7"/>
                  </a:lnTo>
                  <a:cubicBezTo>
                    <a:pt x="1068" y="7"/>
                    <a:pt x="1066" y="5"/>
                    <a:pt x="1066" y="3"/>
                  </a:cubicBezTo>
                  <a:cubicBezTo>
                    <a:pt x="1066" y="2"/>
                    <a:pt x="1068" y="0"/>
                    <a:pt x="1069" y="0"/>
                  </a:cubicBezTo>
                  <a:lnTo>
                    <a:pt x="1069" y="0"/>
                  </a:lnTo>
                  <a:cubicBezTo>
                    <a:pt x="1071" y="0"/>
                    <a:pt x="1073" y="2"/>
                    <a:pt x="1073" y="3"/>
                  </a:cubicBezTo>
                  <a:cubicBezTo>
                    <a:pt x="1073" y="5"/>
                    <a:pt x="1071" y="7"/>
                    <a:pt x="1069" y="7"/>
                  </a:cubicBezTo>
                  <a:close/>
                  <a:moveTo>
                    <a:pt x="1057" y="7"/>
                  </a:moveTo>
                  <a:lnTo>
                    <a:pt x="1057" y="7"/>
                  </a:lnTo>
                  <a:cubicBezTo>
                    <a:pt x="1055" y="7"/>
                    <a:pt x="1054" y="5"/>
                    <a:pt x="1054" y="3"/>
                  </a:cubicBezTo>
                  <a:cubicBezTo>
                    <a:pt x="1054" y="2"/>
                    <a:pt x="1055" y="0"/>
                    <a:pt x="1057" y="0"/>
                  </a:cubicBezTo>
                  <a:lnTo>
                    <a:pt x="1057" y="0"/>
                  </a:lnTo>
                  <a:cubicBezTo>
                    <a:pt x="1059" y="0"/>
                    <a:pt x="1060" y="2"/>
                    <a:pt x="1060" y="3"/>
                  </a:cubicBezTo>
                  <a:cubicBezTo>
                    <a:pt x="1060" y="5"/>
                    <a:pt x="1059" y="7"/>
                    <a:pt x="1057" y="7"/>
                  </a:cubicBezTo>
                  <a:close/>
                  <a:moveTo>
                    <a:pt x="1044" y="7"/>
                  </a:moveTo>
                  <a:lnTo>
                    <a:pt x="1044" y="7"/>
                  </a:lnTo>
                  <a:cubicBezTo>
                    <a:pt x="1043" y="7"/>
                    <a:pt x="1041" y="5"/>
                    <a:pt x="1041" y="3"/>
                  </a:cubicBezTo>
                  <a:cubicBezTo>
                    <a:pt x="1041" y="2"/>
                    <a:pt x="1043" y="0"/>
                    <a:pt x="1044" y="0"/>
                  </a:cubicBezTo>
                  <a:lnTo>
                    <a:pt x="1044" y="0"/>
                  </a:lnTo>
                  <a:cubicBezTo>
                    <a:pt x="1046" y="0"/>
                    <a:pt x="1048" y="2"/>
                    <a:pt x="1048" y="3"/>
                  </a:cubicBezTo>
                  <a:cubicBezTo>
                    <a:pt x="1048" y="5"/>
                    <a:pt x="1046" y="7"/>
                    <a:pt x="1044" y="7"/>
                  </a:cubicBezTo>
                  <a:close/>
                  <a:moveTo>
                    <a:pt x="1032" y="7"/>
                  </a:moveTo>
                  <a:lnTo>
                    <a:pt x="1032" y="7"/>
                  </a:lnTo>
                  <a:cubicBezTo>
                    <a:pt x="1030" y="7"/>
                    <a:pt x="1029" y="5"/>
                    <a:pt x="1029" y="4"/>
                  </a:cubicBezTo>
                  <a:cubicBezTo>
                    <a:pt x="1029" y="2"/>
                    <a:pt x="1030" y="1"/>
                    <a:pt x="1032" y="1"/>
                  </a:cubicBezTo>
                  <a:lnTo>
                    <a:pt x="1032" y="1"/>
                  </a:lnTo>
                  <a:cubicBezTo>
                    <a:pt x="1034" y="1"/>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3"/>
                    <a:pt x="1005" y="1"/>
                    <a:pt x="1007" y="1"/>
                  </a:cubicBezTo>
                  <a:lnTo>
                    <a:pt x="1007" y="1"/>
                  </a:lnTo>
                  <a:cubicBezTo>
                    <a:pt x="1009" y="1"/>
                    <a:pt x="1010" y="3"/>
                    <a:pt x="1010" y="4"/>
                  </a:cubicBezTo>
                  <a:cubicBezTo>
                    <a:pt x="1010" y="6"/>
                    <a:pt x="1009" y="7"/>
                    <a:pt x="1007" y="7"/>
                  </a:cubicBezTo>
                  <a:close/>
                  <a:moveTo>
                    <a:pt x="994" y="8"/>
                  </a:moveTo>
                  <a:lnTo>
                    <a:pt x="994" y="8"/>
                  </a:lnTo>
                  <a:cubicBezTo>
                    <a:pt x="993" y="8"/>
                    <a:pt x="991" y="6"/>
                    <a:pt x="991" y="5"/>
                  </a:cubicBezTo>
                  <a:cubicBezTo>
                    <a:pt x="991" y="3"/>
                    <a:pt x="993" y="2"/>
                    <a:pt x="994" y="2"/>
                  </a:cubicBezTo>
                  <a:lnTo>
                    <a:pt x="994" y="2"/>
                  </a:lnTo>
                  <a:cubicBezTo>
                    <a:pt x="996" y="2"/>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8"/>
                    <a:pt x="966" y="6"/>
                  </a:cubicBezTo>
                  <a:cubicBezTo>
                    <a:pt x="966" y="4"/>
                    <a:pt x="968" y="3"/>
                    <a:pt x="969" y="3"/>
                  </a:cubicBezTo>
                  <a:lnTo>
                    <a:pt x="969" y="3"/>
                  </a:lnTo>
                  <a:cubicBezTo>
                    <a:pt x="971" y="3"/>
                    <a:pt x="973" y="4"/>
                    <a:pt x="973" y="6"/>
                  </a:cubicBezTo>
                  <a:cubicBezTo>
                    <a:pt x="973" y="8"/>
                    <a:pt x="971" y="9"/>
                    <a:pt x="969" y="9"/>
                  </a:cubicBezTo>
                  <a:close/>
                  <a:moveTo>
                    <a:pt x="957" y="10"/>
                  </a:moveTo>
                  <a:lnTo>
                    <a:pt x="957" y="10"/>
                  </a:lnTo>
                  <a:cubicBezTo>
                    <a:pt x="955" y="10"/>
                    <a:pt x="954" y="8"/>
                    <a:pt x="954" y="6"/>
                  </a:cubicBezTo>
                  <a:cubicBezTo>
                    <a:pt x="954" y="5"/>
                    <a:pt x="955" y="3"/>
                    <a:pt x="957" y="3"/>
                  </a:cubicBezTo>
                  <a:lnTo>
                    <a:pt x="957" y="3"/>
                  </a:lnTo>
                  <a:cubicBezTo>
                    <a:pt x="959" y="3"/>
                    <a:pt x="960" y="5"/>
                    <a:pt x="960" y="6"/>
                  </a:cubicBezTo>
                  <a:cubicBezTo>
                    <a:pt x="960" y="8"/>
                    <a:pt x="959" y="10"/>
                    <a:pt x="957" y="10"/>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10"/>
                    <a:pt x="929" y="8"/>
                  </a:cubicBezTo>
                  <a:cubicBezTo>
                    <a:pt x="929" y="6"/>
                    <a:pt x="930" y="5"/>
                    <a:pt x="932" y="5"/>
                  </a:cubicBezTo>
                  <a:lnTo>
                    <a:pt x="932" y="5"/>
                  </a:lnTo>
                  <a:cubicBezTo>
                    <a:pt x="934" y="5"/>
                    <a:pt x="935" y="6"/>
                    <a:pt x="935" y="8"/>
                  </a:cubicBezTo>
                  <a:cubicBezTo>
                    <a:pt x="935" y="10"/>
                    <a:pt x="934" y="11"/>
                    <a:pt x="932" y="11"/>
                  </a:cubicBezTo>
                  <a:close/>
                  <a:moveTo>
                    <a:pt x="919" y="12"/>
                  </a:moveTo>
                  <a:lnTo>
                    <a:pt x="919" y="12"/>
                  </a:lnTo>
                  <a:cubicBezTo>
                    <a:pt x="918" y="12"/>
                    <a:pt x="916" y="11"/>
                    <a:pt x="916" y="9"/>
                  </a:cubicBezTo>
                  <a:cubicBezTo>
                    <a:pt x="916" y="7"/>
                    <a:pt x="918" y="6"/>
                    <a:pt x="919" y="6"/>
                  </a:cubicBezTo>
                  <a:lnTo>
                    <a:pt x="919" y="6"/>
                  </a:lnTo>
                  <a:cubicBezTo>
                    <a:pt x="921" y="6"/>
                    <a:pt x="923" y="7"/>
                    <a:pt x="923" y="9"/>
                  </a:cubicBezTo>
                  <a:cubicBezTo>
                    <a:pt x="923" y="11"/>
                    <a:pt x="921" y="12"/>
                    <a:pt x="919" y="12"/>
                  </a:cubicBezTo>
                  <a:close/>
                  <a:moveTo>
                    <a:pt x="907" y="13"/>
                  </a:moveTo>
                  <a:lnTo>
                    <a:pt x="907" y="13"/>
                  </a:lnTo>
                  <a:cubicBezTo>
                    <a:pt x="905" y="13"/>
                    <a:pt x="904" y="12"/>
                    <a:pt x="904" y="10"/>
                  </a:cubicBezTo>
                  <a:cubicBezTo>
                    <a:pt x="904" y="8"/>
                    <a:pt x="905" y="7"/>
                    <a:pt x="907" y="7"/>
                  </a:cubicBezTo>
                  <a:lnTo>
                    <a:pt x="907" y="7"/>
                  </a:lnTo>
                  <a:cubicBezTo>
                    <a:pt x="909" y="7"/>
                    <a:pt x="910" y="8"/>
                    <a:pt x="910" y="10"/>
                  </a:cubicBezTo>
                  <a:cubicBezTo>
                    <a:pt x="910" y="12"/>
                    <a:pt x="909" y="13"/>
                    <a:pt x="907" y="13"/>
                  </a:cubicBezTo>
                  <a:close/>
                  <a:moveTo>
                    <a:pt x="895" y="14"/>
                  </a:moveTo>
                  <a:lnTo>
                    <a:pt x="895" y="14"/>
                  </a:lnTo>
                  <a:cubicBezTo>
                    <a:pt x="893" y="14"/>
                    <a:pt x="891" y="13"/>
                    <a:pt x="891" y="11"/>
                  </a:cubicBezTo>
                  <a:cubicBezTo>
                    <a:pt x="891" y="9"/>
                    <a:pt x="893" y="8"/>
                    <a:pt x="895" y="8"/>
                  </a:cubicBezTo>
                  <a:lnTo>
                    <a:pt x="895" y="8"/>
                  </a:lnTo>
                  <a:cubicBezTo>
                    <a:pt x="896" y="8"/>
                    <a:pt x="898" y="9"/>
                    <a:pt x="898" y="11"/>
                  </a:cubicBezTo>
                  <a:cubicBezTo>
                    <a:pt x="898" y="13"/>
                    <a:pt x="896" y="14"/>
                    <a:pt x="895" y="14"/>
                  </a:cubicBezTo>
                  <a:close/>
                  <a:moveTo>
                    <a:pt x="882" y="15"/>
                  </a:moveTo>
                  <a:lnTo>
                    <a:pt x="882" y="15"/>
                  </a:lnTo>
                  <a:cubicBezTo>
                    <a:pt x="880" y="15"/>
                    <a:pt x="879" y="14"/>
                    <a:pt x="879" y="12"/>
                  </a:cubicBezTo>
                  <a:cubicBezTo>
                    <a:pt x="879" y="10"/>
                    <a:pt x="880" y="9"/>
                    <a:pt x="882" y="9"/>
                  </a:cubicBezTo>
                  <a:lnTo>
                    <a:pt x="882" y="9"/>
                  </a:lnTo>
                  <a:cubicBezTo>
                    <a:pt x="884" y="9"/>
                    <a:pt x="885" y="10"/>
                    <a:pt x="885" y="12"/>
                  </a:cubicBezTo>
                  <a:cubicBezTo>
                    <a:pt x="885" y="14"/>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5"/>
                  </a:cubicBezTo>
                  <a:cubicBezTo>
                    <a:pt x="854" y="13"/>
                    <a:pt x="855" y="11"/>
                    <a:pt x="857" y="11"/>
                  </a:cubicBezTo>
                  <a:lnTo>
                    <a:pt x="857" y="11"/>
                  </a:lnTo>
                  <a:cubicBezTo>
                    <a:pt x="859" y="11"/>
                    <a:pt x="860" y="13"/>
                    <a:pt x="860" y="15"/>
                  </a:cubicBezTo>
                  <a:cubicBezTo>
                    <a:pt x="860" y="16"/>
                    <a:pt x="859" y="18"/>
                    <a:pt x="857" y="18"/>
                  </a:cubicBezTo>
                  <a:close/>
                  <a:moveTo>
                    <a:pt x="845" y="19"/>
                  </a:moveTo>
                  <a:lnTo>
                    <a:pt x="845" y="19"/>
                  </a:lnTo>
                  <a:cubicBezTo>
                    <a:pt x="843" y="19"/>
                    <a:pt x="842" y="18"/>
                    <a:pt x="842" y="16"/>
                  </a:cubicBezTo>
                  <a:cubicBezTo>
                    <a:pt x="842" y="14"/>
                    <a:pt x="843" y="13"/>
                    <a:pt x="845" y="13"/>
                  </a:cubicBezTo>
                  <a:lnTo>
                    <a:pt x="845" y="13"/>
                  </a:lnTo>
                  <a:cubicBezTo>
                    <a:pt x="847" y="13"/>
                    <a:pt x="848" y="14"/>
                    <a:pt x="848" y="16"/>
                  </a:cubicBezTo>
                  <a:cubicBezTo>
                    <a:pt x="848" y="18"/>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1"/>
                    <a:pt x="817" y="19"/>
                  </a:cubicBezTo>
                  <a:cubicBezTo>
                    <a:pt x="817" y="17"/>
                    <a:pt x="818" y="16"/>
                    <a:pt x="820" y="16"/>
                  </a:cubicBezTo>
                  <a:lnTo>
                    <a:pt x="820" y="16"/>
                  </a:lnTo>
                  <a:cubicBezTo>
                    <a:pt x="822" y="16"/>
                    <a:pt x="823" y="17"/>
                    <a:pt x="823" y="19"/>
                  </a:cubicBezTo>
                  <a:cubicBezTo>
                    <a:pt x="823" y="21"/>
                    <a:pt x="822" y="22"/>
                    <a:pt x="820" y="22"/>
                  </a:cubicBezTo>
                  <a:close/>
                  <a:moveTo>
                    <a:pt x="808" y="24"/>
                  </a:moveTo>
                  <a:lnTo>
                    <a:pt x="808" y="24"/>
                  </a:lnTo>
                  <a:cubicBezTo>
                    <a:pt x="806" y="24"/>
                    <a:pt x="804" y="22"/>
                    <a:pt x="804" y="20"/>
                  </a:cubicBezTo>
                  <a:cubicBezTo>
                    <a:pt x="804" y="19"/>
                    <a:pt x="806" y="17"/>
                    <a:pt x="808" y="17"/>
                  </a:cubicBezTo>
                  <a:lnTo>
                    <a:pt x="808" y="17"/>
                  </a:lnTo>
                  <a:cubicBezTo>
                    <a:pt x="809" y="17"/>
                    <a:pt x="811" y="19"/>
                    <a:pt x="811" y="20"/>
                  </a:cubicBezTo>
                  <a:cubicBezTo>
                    <a:pt x="811" y="22"/>
                    <a:pt x="809" y="24"/>
                    <a:pt x="808" y="24"/>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3"/>
                    <a:pt x="770" y="23"/>
                  </a:cubicBezTo>
                  <a:lnTo>
                    <a:pt x="770" y="23"/>
                  </a:lnTo>
                  <a:cubicBezTo>
                    <a:pt x="772" y="23"/>
                    <a:pt x="774" y="24"/>
                    <a:pt x="774" y="26"/>
                  </a:cubicBezTo>
                  <a:cubicBezTo>
                    <a:pt x="774" y="27"/>
                    <a:pt x="772" y="29"/>
                    <a:pt x="770" y="29"/>
                  </a:cubicBezTo>
                  <a:close/>
                  <a:moveTo>
                    <a:pt x="758" y="31"/>
                  </a:moveTo>
                  <a:lnTo>
                    <a:pt x="758" y="31"/>
                  </a:lnTo>
                  <a:cubicBezTo>
                    <a:pt x="756" y="31"/>
                    <a:pt x="755" y="29"/>
                    <a:pt x="755" y="28"/>
                  </a:cubicBezTo>
                  <a:cubicBezTo>
                    <a:pt x="755" y="26"/>
                    <a:pt x="756" y="25"/>
                    <a:pt x="758" y="25"/>
                  </a:cubicBezTo>
                  <a:lnTo>
                    <a:pt x="758" y="25"/>
                  </a:lnTo>
                  <a:cubicBezTo>
                    <a:pt x="760" y="25"/>
                    <a:pt x="761" y="26"/>
                    <a:pt x="761" y="28"/>
                  </a:cubicBezTo>
                  <a:cubicBezTo>
                    <a:pt x="761" y="29"/>
                    <a:pt x="760" y="31"/>
                    <a:pt x="758" y="31"/>
                  </a:cubicBezTo>
                  <a:close/>
                  <a:moveTo>
                    <a:pt x="746" y="33"/>
                  </a:moveTo>
                  <a:lnTo>
                    <a:pt x="746" y="33"/>
                  </a:lnTo>
                  <a:cubicBezTo>
                    <a:pt x="744" y="33"/>
                    <a:pt x="743" y="31"/>
                    <a:pt x="743" y="30"/>
                  </a:cubicBezTo>
                  <a:cubicBezTo>
                    <a:pt x="743" y="28"/>
                    <a:pt x="744" y="27"/>
                    <a:pt x="746" y="27"/>
                  </a:cubicBezTo>
                  <a:lnTo>
                    <a:pt x="746" y="27"/>
                  </a:lnTo>
                  <a:cubicBezTo>
                    <a:pt x="747" y="27"/>
                    <a:pt x="749" y="28"/>
                    <a:pt x="749" y="30"/>
                  </a:cubicBezTo>
                  <a:cubicBezTo>
                    <a:pt x="749" y="31"/>
                    <a:pt x="747" y="33"/>
                    <a:pt x="746" y="33"/>
                  </a:cubicBezTo>
                  <a:close/>
                  <a:moveTo>
                    <a:pt x="733" y="35"/>
                  </a:moveTo>
                  <a:lnTo>
                    <a:pt x="733" y="35"/>
                  </a:lnTo>
                  <a:cubicBezTo>
                    <a:pt x="732" y="35"/>
                    <a:pt x="730" y="33"/>
                    <a:pt x="730" y="32"/>
                  </a:cubicBezTo>
                  <a:cubicBezTo>
                    <a:pt x="730" y="30"/>
                    <a:pt x="732" y="29"/>
                    <a:pt x="733" y="29"/>
                  </a:cubicBezTo>
                  <a:lnTo>
                    <a:pt x="733" y="29"/>
                  </a:lnTo>
                  <a:cubicBezTo>
                    <a:pt x="735" y="29"/>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5"/>
                    <a:pt x="707" y="33"/>
                    <a:pt x="709" y="33"/>
                  </a:cubicBezTo>
                  <a:lnTo>
                    <a:pt x="709" y="33"/>
                  </a:lnTo>
                  <a:cubicBezTo>
                    <a:pt x="711" y="33"/>
                    <a:pt x="712" y="35"/>
                    <a:pt x="712" y="36"/>
                  </a:cubicBezTo>
                  <a:cubicBezTo>
                    <a:pt x="712" y="38"/>
                    <a:pt x="711" y="39"/>
                    <a:pt x="709" y="39"/>
                  </a:cubicBezTo>
                  <a:close/>
                  <a:moveTo>
                    <a:pt x="697" y="42"/>
                  </a:moveTo>
                  <a:lnTo>
                    <a:pt x="697" y="42"/>
                  </a:lnTo>
                  <a:cubicBezTo>
                    <a:pt x="695" y="42"/>
                    <a:pt x="693" y="40"/>
                    <a:pt x="693" y="39"/>
                  </a:cubicBezTo>
                  <a:cubicBezTo>
                    <a:pt x="693" y="37"/>
                    <a:pt x="695" y="35"/>
                    <a:pt x="697" y="35"/>
                  </a:cubicBezTo>
                  <a:lnTo>
                    <a:pt x="697" y="35"/>
                  </a:lnTo>
                  <a:cubicBezTo>
                    <a:pt x="698" y="35"/>
                    <a:pt x="700" y="37"/>
                    <a:pt x="700" y="39"/>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4"/>
                  </a:cubicBezTo>
                  <a:cubicBezTo>
                    <a:pt x="669" y="42"/>
                    <a:pt x="670" y="40"/>
                    <a:pt x="672" y="40"/>
                  </a:cubicBezTo>
                  <a:lnTo>
                    <a:pt x="672" y="40"/>
                  </a:lnTo>
                  <a:cubicBezTo>
                    <a:pt x="674" y="40"/>
                    <a:pt x="675" y="42"/>
                    <a:pt x="675" y="44"/>
                  </a:cubicBezTo>
                  <a:cubicBezTo>
                    <a:pt x="675" y="45"/>
                    <a:pt x="674" y="47"/>
                    <a:pt x="672" y="47"/>
                  </a:cubicBezTo>
                  <a:close/>
                  <a:moveTo>
                    <a:pt x="660" y="49"/>
                  </a:moveTo>
                  <a:lnTo>
                    <a:pt x="660" y="49"/>
                  </a:lnTo>
                  <a:cubicBezTo>
                    <a:pt x="658" y="49"/>
                    <a:pt x="657" y="48"/>
                    <a:pt x="657" y="46"/>
                  </a:cubicBezTo>
                  <a:cubicBezTo>
                    <a:pt x="657" y="45"/>
                    <a:pt x="658" y="43"/>
                    <a:pt x="660" y="43"/>
                  </a:cubicBezTo>
                  <a:lnTo>
                    <a:pt x="660" y="43"/>
                  </a:lnTo>
                  <a:cubicBezTo>
                    <a:pt x="662" y="43"/>
                    <a:pt x="663" y="45"/>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9"/>
                    <a:pt x="635" y="49"/>
                  </a:cubicBezTo>
                  <a:lnTo>
                    <a:pt x="635" y="49"/>
                  </a:lnTo>
                  <a:cubicBezTo>
                    <a:pt x="637" y="49"/>
                    <a:pt x="638" y="50"/>
                    <a:pt x="638" y="52"/>
                  </a:cubicBezTo>
                  <a:cubicBezTo>
                    <a:pt x="638" y="53"/>
                    <a:pt x="637" y="55"/>
                    <a:pt x="635" y="55"/>
                  </a:cubicBezTo>
                  <a:close/>
                  <a:moveTo>
                    <a:pt x="623" y="58"/>
                  </a:moveTo>
                  <a:lnTo>
                    <a:pt x="623" y="58"/>
                  </a:lnTo>
                  <a:cubicBezTo>
                    <a:pt x="621" y="58"/>
                    <a:pt x="620" y="56"/>
                    <a:pt x="620" y="55"/>
                  </a:cubicBezTo>
                  <a:cubicBezTo>
                    <a:pt x="620" y="53"/>
                    <a:pt x="621" y="52"/>
                    <a:pt x="623" y="52"/>
                  </a:cubicBezTo>
                  <a:lnTo>
                    <a:pt x="623" y="52"/>
                  </a:lnTo>
                  <a:cubicBezTo>
                    <a:pt x="625" y="52"/>
                    <a:pt x="626" y="53"/>
                    <a:pt x="626" y="55"/>
                  </a:cubicBezTo>
                  <a:cubicBezTo>
                    <a:pt x="626" y="56"/>
                    <a:pt x="625" y="58"/>
                    <a:pt x="623" y="58"/>
                  </a:cubicBezTo>
                  <a:close/>
                  <a:moveTo>
                    <a:pt x="611" y="61"/>
                  </a:moveTo>
                  <a:lnTo>
                    <a:pt x="611" y="61"/>
                  </a:lnTo>
                  <a:cubicBezTo>
                    <a:pt x="609" y="61"/>
                    <a:pt x="608" y="59"/>
                    <a:pt x="608" y="58"/>
                  </a:cubicBezTo>
                  <a:cubicBezTo>
                    <a:pt x="608" y="56"/>
                    <a:pt x="609" y="55"/>
                    <a:pt x="611" y="55"/>
                  </a:cubicBezTo>
                  <a:lnTo>
                    <a:pt x="611" y="55"/>
                  </a:lnTo>
                  <a:cubicBezTo>
                    <a:pt x="613" y="55"/>
                    <a:pt x="614" y="56"/>
                    <a:pt x="614" y="58"/>
                  </a:cubicBezTo>
                  <a:cubicBezTo>
                    <a:pt x="614" y="59"/>
                    <a:pt x="613" y="61"/>
                    <a:pt x="611" y="61"/>
                  </a:cubicBezTo>
                  <a:close/>
                  <a:moveTo>
                    <a:pt x="599" y="64"/>
                  </a:moveTo>
                  <a:lnTo>
                    <a:pt x="599" y="64"/>
                  </a:lnTo>
                  <a:cubicBezTo>
                    <a:pt x="597" y="64"/>
                    <a:pt x="596" y="62"/>
                    <a:pt x="596" y="61"/>
                  </a:cubicBezTo>
                  <a:cubicBezTo>
                    <a:pt x="596" y="59"/>
                    <a:pt x="597" y="58"/>
                    <a:pt x="599" y="58"/>
                  </a:cubicBezTo>
                  <a:lnTo>
                    <a:pt x="599" y="58"/>
                  </a:lnTo>
                  <a:cubicBezTo>
                    <a:pt x="601" y="58"/>
                    <a:pt x="602" y="59"/>
                    <a:pt x="602" y="61"/>
                  </a:cubicBezTo>
                  <a:cubicBezTo>
                    <a:pt x="602" y="62"/>
                    <a:pt x="601" y="64"/>
                    <a:pt x="599" y="64"/>
                  </a:cubicBezTo>
                  <a:close/>
                  <a:moveTo>
                    <a:pt x="587" y="67"/>
                  </a:moveTo>
                  <a:lnTo>
                    <a:pt x="587" y="67"/>
                  </a:lnTo>
                  <a:cubicBezTo>
                    <a:pt x="585" y="67"/>
                    <a:pt x="584" y="66"/>
                    <a:pt x="584" y="64"/>
                  </a:cubicBezTo>
                  <a:cubicBezTo>
                    <a:pt x="584" y="62"/>
                    <a:pt x="585" y="61"/>
                    <a:pt x="587" y="61"/>
                  </a:cubicBezTo>
                  <a:lnTo>
                    <a:pt x="587" y="61"/>
                  </a:lnTo>
                  <a:cubicBezTo>
                    <a:pt x="589" y="61"/>
                    <a:pt x="590" y="62"/>
                    <a:pt x="590" y="64"/>
                  </a:cubicBezTo>
                  <a:cubicBezTo>
                    <a:pt x="590" y="66"/>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1"/>
                  </a:cubicBezTo>
                  <a:cubicBezTo>
                    <a:pt x="560" y="69"/>
                    <a:pt x="561" y="67"/>
                    <a:pt x="563" y="67"/>
                  </a:cubicBezTo>
                  <a:lnTo>
                    <a:pt x="563" y="67"/>
                  </a:lnTo>
                  <a:cubicBezTo>
                    <a:pt x="564" y="67"/>
                    <a:pt x="566" y="69"/>
                    <a:pt x="566" y="71"/>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8"/>
                  </a:cubicBezTo>
                  <a:cubicBezTo>
                    <a:pt x="536" y="76"/>
                    <a:pt x="537" y="74"/>
                    <a:pt x="539" y="74"/>
                  </a:cubicBezTo>
                  <a:lnTo>
                    <a:pt x="539" y="74"/>
                  </a:lnTo>
                  <a:cubicBezTo>
                    <a:pt x="540" y="74"/>
                    <a:pt x="542" y="76"/>
                    <a:pt x="542" y="78"/>
                  </a:cubicBezTo>
                  <a:cubicBezTo>
                    <a:pt x="542" y="79"/>
                    <a:pt x="540" y="81"/>
                    <a:pt x="539" y="81"/>
                  </a:cubicBezTo>
                  <a:close/>
                  <a:moveTo>
                    <a:pt x="527" y="84"/>
                  </a:moveTo>
                  <a:lnTo>
                    <a:pt x="527" y="84"/>
                  </a:lnTo>
                  <a:cubicBezTo>
                    <a:pt x="525" y="84"/>
                    <a:pt x="524" y="83"/>
                    <a:pt x="524" y="81"/>
                  </a:cubicBezTo>
                  <a:cubicBezTo>
                    <a:pt x="524" y="80"/>
                    <a:pt x="525" y="78"/>
                    <a:pt x="527" y="78"/>
                  </a:cubicBezTo>
                  <a:lnTo>
                    <a:pt x="527" y="78"/>
                  </a:lnTo>
                  <a:cubicBezTo>
                    <a:pt x="529" y="78"/>
                    <a:pt x="530" y="80"/>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1"/>
                    <a:pt x="500" y="89"/>
                  </a:cubicBezTo>
                  <a:cubicBezTo>
                    <a:pt x="500" y="87"/>
                    <a:pt x="501" y="86"/>
                    <a:pt x="503" y="86"/>
                  </a:cubicBezTo>
                  <a:lnTo>
                    <a:pt x="503" y="86"/>
                  </a:lnTo>
                  <a:cubicBezTo>
                    <a:pt x="505" y="86"/>
                    <a:pt x="506" y="87"/>
                    <a:pt x="506" y="89"/>
                  </a:cubicBezTo>
                  <a:cubicBezTo>
                    <a:pt x="506" y="91"/>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4"/>
                    <a:pt x="482" y="95"/>
                    <a:pt x="482" y="96"/>
                  </a:cubicBezTo>
                  <a:cubicBezTo>
                    <a:pt x="483" y="98"/>
                    <a:pt x="482" y="100"/>
                    <a:pt x="480" y="100"/>
                  </a:cubicBezTo>
                  <a:close/>
                  <a:moveTo>
                    <a:pt x="468" y="104"/>
                  </a:moveTo>
                  <a:lnTo>
                    <a:pt x="468" y="104"/>
                  </a:lnTo>
                  <a:cubicBezTo>
                    <a:pt x="467" y="105"/>
                    <a:pt x="465" y="104"/>
                    <a:pt x="464" y="102"/>
                  </a:cubicBezTo>
                  <a:cubicBezTo>
                    <a:pt x="464" y="100"/>
                    <a:pt x="465" y="99"/>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20"/>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2"/>
                  </a:moveTo>
                  <a:lnTo>
                    <a:pt x="399" y="132"/>
                  </a:lnTo>
                  <a:cubicBezTo>
                    <a:pt x="397" y="132"/>
                    <a:pt x="395" y="131"/>
                    <a:pt x="395" y="130"/>
                  </a:cubicBezTo>
                  <a:cubicBezTo>
                    <a:pt x="394" y="128"/>
                    <a:pt x="395" y="126"/>
                    <a:pt x="397" y="126"/>
                  </a:cubicBezTo>
                  <a:lnTo>
                    <a:pt x="397" y="126"/>
                  </a:lnTo>
                  <a:cubicBezTo>
                    <a:pt x="398" y="125"/>
                    <a:pt x="400" y="126"/>
                    <a:pt x="401" y="128"/>
                  </a:cubicBezTo>
                  <a:cubicBezTo>
                    <a:pt x="401" y="129"/>
                    <a:pt x="400" y="131"/>
                    <a:pt x="399" y="132"/>
                  </a:cubicBezTo>
                  <a:close/>
                  <a:moveTo>
                    <a:pt x="387" y="136"/>
                  </a:moveTo>
                  <a:lnTo>
                    <a:pt x="387" y="136"/>
                  </a:lnTo>
                  <a:cubicBezTo>
                    <a:pt x="386" y="137"/>
                    <a:pt x="384" y="136"/>
                    <a:pt x="383" y="134"/>
                  </a:cubicBezTo>
                  <a:cubicBezTo>
                    <a:pt x="383" y="133"/>
                    <a:pt x="384" y="131"/>
                    <a:pt x="385" y="131"/>
                  </a:cubicBezTo>
                  <a:lnTo>
                    <a:pt x="385" y="131"/>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6"/>
                  </a:cubicBezTo>
                  <a:lnTo>
                    <a:pt x="374" y="136"/>
                  </a:lnTo>
                  <a:cubicBezTo>
                    <a:pt x="375" y="135"/>
                    <a:pt x="377" y="136"/>
                    <a:pt x="378" y="138"/>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3"/>
                    <a:pt x="350" y="152"/>
                    <a:pt x="349" y="150"/>
                  </a:cubicBezTo>
                  <a:cubicBezTo>
                    <a:pt x="349" y="148"/>
                    <a:pt x="349" y="147"/>
                    <a:pt x="351" y="146"/>
                  </a:cubicBezTo>
                  <a:lnTo>
                    <a:pt x="351" y="146"/>
                  </a:lnTo>
                  <a:cubicBezTo>
                    <a:pt x="353" y="146"/>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4"/>
                    <a:pt x="327" y="163"/>
                    <a:pt x="327" y="161"/>
                  </a:cubicBezTo>
                  <a:cubicBezTo>
                    <a:pt x="326" y="159"/>
                    <a:pt x="327" y="158"/>
                    <a:pt x="329" y="157"/>
                  </a:cubicBezTo>
                  <a:lnTo>
                    <a:pt x="329" y="157"/>
                  </a:lnTo>
                  <a:cubicBezTo>
                    <a:pt x="330" y="157"/>
                    <a:pt x="332" y="157"/>
                    <a:pt x="333" y="159"/>
                  </a:cubicBezTo>
                  <a:cubicBezTo>
                    <a:pt x="333" y="161"/>
                    <a:pt x="332" y="163"/>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5"/>
                  </a:moveTo>
                  <a:lnTo>
                    <a:pt x="308" y="175"/>
                  </a:lnTo>
                  <a:cubicBezTo>
                    <a:pt x="307" y="175"/>
                    <a:pt x="305" y="174"/>
                    <a:pt x="304" y="173"/>
                  </a:cubicBezTo>
                  <a:cubicBezTo>
                    <a:pt x="304" y="171"/>
                    <a:pt x="305" y="169"/>
                    <a:pt x="306" y="169"/>
                  </a:cubicBezTo>
                  <a:lnTo>
                    <a:pt x="306" y="169"/>
                  </a:lnTo>
                  <a:cubicBezTo>
                    <a:pt x="308" y="168"/>
                    <a:pt x="310" y="169"/>
                    <a:pt x="310" y="171"/>
                  </a:cubicBezTo>
                  <a:cubicBezTo>
                    <a:pt x="311" y="172"/>
                    <a:pt x="310" y="174"/>
                    <a:pt x="308" y="175"/>
                  </a:cubicBezTo>
                  <a:close/>
                  <a:moveTo>
                    <a:pt x="297" y="181"/>
                  </a:moveTo>
                  <a:lnTo>
                    <a:pt x="297" y="181"/>
                  </a:lnTo>
                  <a:cubicBezTo>
                    <a:pt x="296" y="181"/>
                    <a:pt x="294" y="180"/>
                    <a:pt x="293" y="179"/>
                  </a:cubicBezTo>
                  <a:cubicBezTo>
                    <a:pt x="293" y="177"/>
                    <a:pt x="294" y="175"/>
                    <a:pt x="295" y="175"/>
                  </a:cubicBezTo>
                  <a:lnTo>
                    <a:pt x="295" y="175"/>
                  </a:lnTo>
                  <a:cubicBezTo>
                    <a:pt x="297" y="174"/>
                    <a:pt x="299" y="175"/>
                    <a:pt x="299" y="177"/>
                  </a:cubicBezTo>
                  <a:cubicBezTo>
                    <a:pt x="300" y="178"/>
                    <a:pt x="299" y="180"/>
                    <a:pt x="297" y="181"/>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1"/>
                    <a:pt x="277" y="192"/>
                    <a:pt x="276" y="193"/>
                  </a:cubicBezTo>
                  <a:close/>
                  <a:moveTo>
                    <a:pt x="265" y="199"/>
                  </a:moveTo>
                  <a:lnTo>
                    <a:pt x="265" y="199"/>
                  </a:lnTo>
                  <a:cubicBezTo>
                    <a:pt x="263" y="200"/>
                    <a:pt x="261" y="199"/>
                    <a:pt x="261" y="197"/>
                  </a:cubicBezTo>
                  <a:cubicBezTo>
                    <a:pt x="260" y="196"/>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4"/>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5"/>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4"/>
                    <a:pt x="155" y="275"/>
                  </a:cubicBezTo>
                  <a:cubicBezTo>
                    <a:pt x="156" y="276"/>
                    <a:pt x="156" y="278"/>
                    <a:pt x="154" y="279"/>
                  </a:cubicBezTo>
                  <a:close/>
                  <a:moveTo>
                    <a:pt x="145" y="288"/>
                  </a:moveTo>
                  <a:lnTo>
                    <a:pt x="145" y="288"/>
                  </a:lnTo>
                  <a:cubicBezTo>
                    <a:pt x="144" y="289"/>
                    <a:pt x="142" y="288"/>
                    <a:pt x="141" y="287"/>
                  </a:cubicBezTo>
                  <a:cubicBezTo>
                    <a:pt x="140" y="285"/>
                    <a:pt x="140" y="283"/>
                    <a:pt x="142" y="283"/>
                  </a:cubicBezTo>
                  <a:lnTo>
                    <a:pt x="142" y="283"/>
                  </a:lnTo>
                  <a:cubicBezTo>
                    <a:pt x="143" y="282"/>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3"/>
                    <a:pt x="122" y="301"/>
                    <a:pt x="123" y="300"/>
                  </a:cubicBezTo>
                  <a:lnTo>
                    <a:pt x="123" y="300"/>
                  </a:lnTo>
                  <a:cubicBezTo>
                    <a:pt x="125" y="299"/>
                    <a:pt x="127" y="299"/>
                    <a:pt x="128" y="301"/>
                  </a:cubicBezTo>
                  <a:cubicBezTo>
                    <a:pt x="129" y="302"/>
                    <a:pt x="128" y="304"/>
                    <a:pt x="127" y="305"/>
                  </a:cubicBezTo>
                  <a:close/>
                  <a:moveTo>
                    <a:pt x="118" y="314"/>
                  </a:moveTo>
                  <a:lnTo>
                    <a:pt x="118" y="314"/>
                  </a:lnTo>
                  <a:cubicBezTo>
                    <a:pt x="117" y="315"/>
                    <a:pt x="115" y="314"/>
                    <a:pt x="114" y="313"/>
                  </a:cubicBezTo>
                  <a:cubicBezTo>
                    <a:pt x="113" y="312"/>
                    <a:pt x="113" y="310"/>
                    <a:pt x="115" y="309"/>
                  </a:cubicBezTo>
                  <a:lnTo>
                    <a:pt x="115" y="309"/>
                  </a:lnTo>
                  <a:cubicBezTo>
                    <a:pt x="116" y="308"/>
                    <a:pt x="118" y="308"/>
                    <a:pt x="119" y="310"/>
                  </a:cubicBezTo>
                  <a:cubicBezTo>
                    <a:pt x="120" y="311"/>
                    <a:pt x="120" y="313"/>
                    <a:pt x="118" y="314"/>
                  </a:cubicBezTo>
                  <a:close/>
                  <a:moveTo>
                    <a:pt x="110" y="323"/>
                  </a:moveTo>
                  <a:lnTo>
                    <a:pt x="109" y="323"/>
                  </a:lnTo>
                  <a:cubicBezTo>
                    <a:pt x="108" y="324"/>
                    <a:pt x="106" y="324"/>
                    <a:pt x="105" y="322"/>
                  </a:cubicBezTo>
                  <a:cubicBezTo>
                    <a:pt x="104" y="321"/>
                    <a:pt x="105" y="319"/>
                    <a:pt x="106" y="318"/>
                  </a:cubicBezTo>
                  <a:lnTo>
                    <a:pt x="106" y="318"/>
                  </a:lnTo>
                  <a:cubicBezTo>
                    <a:pt x="107" y="317"/>
                    <a:pt x="109" y="317"/>
                    <a:pt x="110" y="319"/>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40"/>
                    <a:pt x="88" y="338"/>
                    <a:pt x="90" y="337"/>
                  </a:cubicBezTo>
                  <a:lnTo>
                    <a:pt x="90" y="337"/>
                  </a:lnTo>
                  <a:cubicBezTo>
                    <a:pt x="91" y="336"/>
                    <a:pt x="93" y="336"/>
                    <a:pt x="94" y="337"/>
                  </a:cubicBezTo>
                  <a:cubicBezTo>
                    <a:pt x="95" y="339"/>
                    <a:pt x="95" y="341"/>
                    <a:pt x="93" y="342"/>
                  </a:cubicBezTo>
                  <a:close/>
                  <a:moveTo>
                    <a:pt x="85" y="351"/>
                  </a:moveTo>
                  <a:lnTo>
                    <a:pt x="85" y="351"/>
                  </a:lnTo>
                  <a:cubicBezTo>
                    <a:pt x="84" y="352"/>
                    <a:pt x="82" y="352"/>
                    <a:pt x="81" y="351"/>
                  </a:cubicBezTo>
                  <a:cubicBezTo>
                    <a:pt x="80" y="349"/>
                    <a:pt x="80" y="347"/>
                    <a:pt x="82" y="346"/>
                  </a:cubicBezTo>
                  <a:lnTo>
                    <a:pt x="82" y="346"/>
                  </a:lnTo>
                  <a:cubicBezTo>
                    <a:pt x="83" y="345"/>
                    <a:pt x="85" y="346"/>
                    <a:pt x="86" y="347"/>
                  </a:cubicBezTo>
                  <a:cubicBezTo>
                    <a:pt x="87" y="348"/>
                    <a:pt x="86" y="350"/>
                    <a:pt x="85" y="351"/>
                  </a:cubicBezTo>
                  <a:close/>
                  <a:moveTo>
                    <a:pt x="78" y="361"/>
                  </a:moveTo>
                  <a:lnTo>
                    <a:pt x="78" y="361"/>
                  </a:lnTo>
                  <a:cubicBezTo>
                    <a:pt x="77" y="362"/>
                    <a:pt x="75" y="362"/>
                    <a:pt x="74" y="361"/>
                  </a:cubicBezTo>
                  <a:cubicBezTo>
                    <a:pt x="72" y="360"/>
                    <a:pt x="72" y="358"/>
                    <a:pt x="74" y="357"/>
                  </a:cubicBezTo>
                  <a:lnTo>
                    <a:pt x="74" y="357"/>
                  </a:lnTo>
                  <a:cubicBezTo>
                    <a:pt x="75" y="355"/>
                    <a:pt x="77" y="355"/>
                    <a:pt x="78" y="357"/>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8"/>
                  </a:cubicBezTo>
                  <a:lnTo>
                    <a:pt x="52" y="388"/>
                  </a:lnTo>
                  <a:cubicBezTo>
                    <a:pt x="54" y="386"/>
                    <a:pt x="56" y="386"/>
                    <a:pt x="57" y="388"/>
                  </a:cubicBezTo>
                  <a:cubicBezTo>
                    <a:pt x="58" y="389"/>
                    <a:pt x="58" y="391"/>
                    <a:pt x="57" y="392"/>
                  </a:cubicBezTo>
                  <a:close/>
                  <a:moveTo>
                    <a:pt x="50" y="403"/>
                  </a:moveTo>
                  <a:lnTo>
                    <a:pt x="50" y="403"/>
                  </a:lnTo>
                  <a:cubicBezTo>
                    <a:pt x="49" y="404"/>
                    <a:pt x="47" y="404"/>
                    <a:pt x="46" y="403"/>
                  </a:cubicBezTo>
                  <a:cubicBezTo>
                    <a:pt x="45" y="401"/>
                    <a:pt x="45" y="399"/>
                    <a:pt x="46" y="398"/>
                  </a:cubicBezTo>
                  <a:lnTo>
                    <a:pt x="46" y="398"/>
                  </a:lnTo>
                  <a:cubicBezTo>
                    <a:pt x="47" y="397"/>
                    <a:pt x="49" y="397"/>
                    <a:pt x="50" y="398"/>
                  </a:cubicBezTo>
                  <a:cubicBezTo>
                    <a:pt x="51" y="399"/>
                    <a:pt x="51" y="401"/>
                    <a:pt x="50" y="403"/>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2"/>
                    <a:pt x="34" y="420"/>
                  </a:cubicBezTo>
                  <a:lnTo>
                    <a:pt x="34" y="420"/>
                  </a:lnTo>
                  <a:cubicBezTo>
                    <a:pt x="35" y="419"/>
                    <a:pt x="37" y="419"/>
                    <a:pt x="39" y="420"/>
                  </a:cubicBezTo>
                  <a:cubicBezTo>
                    <a:pt x="40" y="422"/>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8"/>
                  </a:moveTo>
                  <a:lnTo>
                    <a:pt x="29" y="448"/>
                  </a:lnTo>
                  <a:cubicBezTo>
                    <a:pt x="27" y="449"/>
                    <a:pt x="25" y="449"/>
                    <a:pt x="24" y="448"/>
                  </a:cubicBezTo>
                  <a:cubicBezTo>
                    <a:pt x="23" y="446"/>
                    <a:pt x="23" y="444"/>
                    <a:pt x="24" y="443"/>
                  </a:cubicBezTo>
                  <a:lnTo>
                    <a:pt x="24" y="443"/>
                  </a:lnTo>
                  <a:cubicBezTo>
                    <a:pt x="25" y="442"/>
                    <a:pt x="27" y="442"/>
                    <a:pt x="29" y="443"/>
                  </a:cubicBezTo>
                  <a:cubicBezTo>
                    <a:pt x="30" y="444"/>
                    <a:pt x="30" y="446"/>
                    <a:pt x="29" y="448"/>
                  </a:cubicBezTo>
                  <a:close/>
                  <a:moveTo>
                    <a:pt x="25" y="458"/>
                  </a:moveTo>
                  <a:lnTo>
                    <a:pt x="25" y="458"/>
                  </a:lnTo>
                  <a:cubicBezTo>
                    <a:pt x="24" y="460"/>
                    <a:pt x="22" y="461"/>
                    <a:pt x="21" y="460"/>
                  </a:cubicBezTo>
                  <a:cubicBezTo>
                    <a:pt x="19" y="459"/>
                    <a:pt x="18" y="458"/>
                    <a:pt x="19" y="456"/>
                  </a:cubicBezTo>
                  <a:lnTo>
                    <a:pt x="19" y="456"/>
                  </a:lnTo>
                  <a:cubicBezTo>
                    <a:pt x="19" y="454"/>
                    <a:pt x="21" y="454"/>
                    <a:pt x="23" y="454"/>
                  </a:cubicBezTo>
                  <a:cubicBezTo>
                    <a:pt x="24" y="455"/>
                    <a:pt x="25" y="456"/>
                    <a:pt x="25" y="458"/>
                  </a:cubicBezTo>
                  <a:close/>
                  <a:moveTo>
                    <a:pt x="21" y="470"/>
                  </a:moveTo>
                  <a:lnTo>
                    <a:pt x="21" y="470"/>
                  </a:lnTo>
                  <a:cubicBezTo>
                    <a:pt x="20" y="472"/>
                    <a:pt x="19" y="472"/>
                    <a:pt x="17" y="472"/>
                  </a:cubicBezTo>
                  <a:cubicBezTo>
                    <a:pt x="15" y="471"/>
                    <a:pt x="14" y="470"/>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7"/>
                    <a:pt x="10" y="496"/>
                  </a:cubicBezTo>
                  <a:cubicBezTo>
                    <a:pt x="9" y="495"/>
                    <a:pt x="8" y="494"/>
                    <a:pt x="8" y="492"/>
                  </a:cubicBezTo>
                  <a:lnTo>
                    <a:pt x="8" y="492"/>
                  </a:lnTo>
                  <a:cubicBezTo>
                    <a:pt x="9" y="490"/>
                    <a:pt x="11" y="489"/>
                    <a:pt x="12" y="490"/>
                  </a:cubicBezTo>
                  <a:cubicBezTo>
                    <a:pt x="14" y="491"/>
                    <a:pt x="15" y="492"/>
                    <a:pt x="14" y="494"/>
                  </a:cubicBezTo>
                  <a:close/>
                  <a:moveTo>
                    <a:pt x="11" y="506"/>
                  </a:moveTo>
                  <a:lnTo>
                    <a:pt x="11" y="506"/>
                  </a:lnTo>
                  <a:cubicBezTo>
                    <a:pt x="11" y="508"/>
                    <a:pt x="9" y="509"/>
                    <a:pt x="8" y="508"/>
                  </a:cubicBezTo>
                  <a:cubicBezTo>
                    <a:pt x="6" y="508"/>
                    <a:pt x="5" y="506"/>
                    <a:pt x="6" y="504"/>
                  </a:cubicBezTo>
                  <a:lnTo>
                    <a:pt x="6" y="504"/>
                  </a:lnTo>
                  <a:cubicBezTo>
                    <a:pt x="6" y="503"/>
                    <a:pt x="8" y="502"/>
                    <a:pt x="9" y="502"/>
                  </a:cubicBezTo>
                  <a:cubicBezTo>
                    <a:pt x="11" y="503"/>
                    <a:pt x="12" y="505"/>
                    <a:pt x="11" y="506"/>
                  </a:cubicBezTo>
                  <a:close/>
                  <a:moveTo>
                    <a:pt x="10" y="519"/>
                  </a:moveTo>
                  <a:lnTo>
                    <a:pt x="10" y="519"/>
                  </a:lnTo>
                  <a:cubicBezTo>
                    <a:pt x="9" y="520"/>
                    <a:pt x="7" y="521"/>
                    <a:pt x="6" y="521"/>
                  </a:cubicBezTo>
                  <a:cubicBezTo>
                    <a:pt x="4" y="520"/>
                    <a:pt x="3" y="518"/>
                    <a:pt x="4" y="517"/>
                  </a:cubicBezTo>
                  <a:lnTo>
                    <a:pt x="4" y="517"/>
                  </a:lnTo>
                  <a:cubicBezTo>
                    <a:pt x="4" y="515"/>
                    <a:pt x="6" y="514"/>
                    <a:pt x="8" y="515"/>
                  </a:cubicBezTo>
                  <a:cubicBezTo>
                    <a:pt x="9" y="515"/>
                    <a:pt x="10" y="517"/>
                    <a:pt x="10" y="519"/>
                  </a:cubicBezTo>
                  <a:close/>
                  <a:moveTo>
                    <a:pt x="8" y="531"/>
                  </a:moveTo>
                  <a:lnTo>
                    <a:pt x="8" y="531"/>
                  </a:lnTo>
                  <a:cubicBezTo>
                    <a:pt x="7" y="533"/>
                    <a:pt x="6" y="533"/>
                    <a:pt x="4" y="533"/>
                  </a:cubicBezTo>
                  <a:cubicBezTo>
                    <a:pt x="2" y="532"/>
                    <a:pt x="2" y="531"/>
                    <a:pt x="2" y="529"/>
                  </a:cubicBezTo>
                  <a:lnTo>
                    <a:pt x="2" y="529"/>
                  </a:lnTo>
                  <a:cubicBezTo>
                    <a:pt x="3" y="527"/>
                    <a:pt x="4" y="526"/>
                    <a:pt x="6" y="527"/>
                  </a:cubicBezTo>
                  <a:cubicBezTo>
                    <a:pt x="8" y="528"/>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8"/>
                    <a:pt x="4" y="558"/>
                    <a:pt x="3" y="558"/>
                  </a:cubicBezTo>
                  <a:cubicBezTo>
                    <a:pt x="1" y="557"/>
                    <a:pt x="0" y="556"/>
                    <a:pt x="1" y="554"/>
                  </a:cubicBezTo>
                  <a:lnTo>
                    <a:pt x="1" y="554"/>
                  </a:lnTo>
                  <a:cubicBezTo>
                    <a:pt x="1" y="552"/>
                    <a:pt x="3" y="551"/>
                    <a:pt x="5" y="552"/>
                  </a:cubicBezTo>
                  <a:cubicBezTo>
                    <a:pt x="6" y="552"/>
                    <a:pt x="7" y="554"/>
                    <a:pt x="7" y="556"/>
                  </a:cubicBezTo>
                  <a:close/>
                  <a:moveTo>
                    <a:pt x="7" y="567"/>
                  </a:moveTo>
                  <a:lnTo>
                    <a:pt x="7" y="567"/>
                  </a:lnTo>
                  <a:cubicBezTo>
                    <a:pt x="7" y="569"/>
                    <a:pt x="5" y="571"/>
                    <a:pt x="4" y="571"/>
                  </a:cubicBezTo>
                  <a:cubicBezTo>
                    <a:pt x="2" y="571"/>
                    <a:pt x="1" y="569"/>
                    <a:pt x="1" y="567"/>
                  </a:cubicBezTo>
                  <a:lnTo>
                    <a:pt x="1" y="567"/>
                  </a:lnTo>
                  <a:cubicBezTo>
                    <a:pt x="1" y="566"/>
                    <a:pt x="2" y="564"/>
                    <a:pt x="4" y="564"/>
                  </a:cubicBezTo>
                  <a:cubicBezTo>
                    <a:pt x="5" y="564"/>
                    <a:pt x="7" y="566"/>
                    <a:pt x="7" y="567"/>
                  </a:cubicBezTo>
                  <a:close/>
                  <a:moveTo>
                    <a:pt x="8" y="580"/>
                  </a:moveTo>
                  <a:lnTo>
                    <a:pt x="8" y="580"/>
                  </a:lnTo>
                  <a:cubicBezTo>
                    <a:pt x="8" y="582"/>
                    <a:pt x="6" y="583"/>
                    <a:pt x="4" y="583"/>
                  </a:cubicBezTo>
                  <a:cubicBezTo>
                    <a:pt x="3" y="583"/>
                    <a:pt x="1" y="582"/>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2"/>
                    <a:pt x="7" y="602"/>
                  </a:cubicBezTo>
                  <a:cubicBezTo>
                    <a:pt x="9" y="602"/>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40"/>
                    <a:pt x="14" y="638"/>
                    <a:pt x="15" y="638"/>
                  </a:cubicBezTo>
                  <a:cubicBezTo>
                    <a:pt x="17" y="638"/>
                    <a:pt x="18" y="640"/>
                    <a:pt x="18" y="641"/>
                  </a:cubicBezTo>
                  <a:close/>
                  <a:moveTo>
                    <a:pt x="22" y="652"/>
                  </a:moveTo>
                  <a:lnTo>
                    <a:pt x="22" y="652"/>
                  </a:lnTo>
                  <a:cubicBezTo>
                    <a:pt x="23" y="654"/>
                    <a:pt x="22" y="656"/>
                    <a:pt x="20" y="656"/>
                  </a:cubicBezTo>
                  <a:cubicBezTo>
                    <a:pt x="19" y="657"/>
                    <a:pt x="17" y="656"/>
                    <a:pt x="16" y="654"/>
                  </a:cubicBezTo>
                  <a:lnTo>
                    <a:pt x="16" y="654"/>
                  </a:lnTo>
                  <a:cubicBezTo>
                    <a:pt x="16" y="653"/>
                    <a:pt x="17" y="651"/>
                    <a:pt x="18" y="650"/>
                  </a:cubicBezTo>
                  <a:cubicBezTo>
                    <a:pt x="20" y="650"/>
                    <a:pt x="22" y="651"/>
                    <a:pt x="22" y="652"/>
                  </a:cubicBezTo>
                  <a:close/>
                  <a:moveTo>
                    <a:pt x="26" y="664"/>
                  </a:moveTo>
                  <a:lnTo>
                    <a:pt x="26" y="664"/>
                  </a:lnTo>
                  <a:cubicBezTo>
                    <a:pt x="27" y="666"/>
                    <a:pt x="26" y="667"/>
                    <a:pt x="24" y="668"/>
                  </a:cubicBezTo>
                  <a:cubicBezTo>
                    <a:pt x="23" y="669"/>
                    <a:pt x="21" y="668"/>
                    <a:pt x="20" y="666"/>
                  </a:cubicBezTo>
                  <a:lnTo>
                    <a:pt x="20" y="666"/>
                  </a:lnTo>
                  <a:cubicBezTo>
                    <a:pt x="20" y="664"/>
                    <a:pt x="21" y="663"/>
                    <a:pt x="22" y="662"/>
                  </a:cubicBezTo>
                  <a:cubicBezTo>
                    <a:pt x="24" y="661"/>
                    <a:pt x="26" y="662"/>
                    <a:pt x="26" y="664"/>
                  </a:cubicBezTo>
                  <a:close/>
                  <a:moveTo>
                    <a:pt x="31" y="675"/>
                  </a:moveTo>
                  <a:lnTo>
                    <a:pt x="31" y="675"/>
                  </a:lnTo>
                  <a:cubicBezTo>
                    <a:pt x="31" y="677"/>
                    <a:pt x="31" y="679"/>
                    <a:pt x="29" y="679"/>
                  </a:cubicBezTo>
                  <a:cubicBezTo>
                    <a:pt x="28" y="680"/>
                    <a:pt x="26" y="680"/>
                    <a:pt x="25" y="678"/>
                  </a:cubicBezTo>
                  <a:lnTo>
                    <a:pt x="25" y="678"/>
                  </a:lnTo>
                  <a:cubicBezTo>
                    <a:pt x="24" y="676"/>
                    <a:pt x="25" y="675"/>
                    <a:pt x="27" y="674"/>
                  </a:cubicBezTo>
                  <a:cubicBezTo>
                    <a:pt x="28" y="673"/>
                    <a:pt x="30" y="674"/>
                    <a:pt x="31" y="675"/>
                  </a:cubicBezTo>
                  <a:close/>
                  <a:moveTo>
                    <a:pt x="36" y="687"/>
                  </a:moveTo>
                  <a:lnTo>
                    <a:pt x="36" y="687"/>
                  </a:lnTo>
                  <a:cubicBezTo>
                    <a:pt x="37" y="688"/>
                    <a:pt x="36" y="690"/>
                    <a:pt x="35" y="691"/>
                  </a:cubicBezTo>
                  <a:cubicBezTo>
                    <a:pt x="33" y="692"/>
                    <a:pt x="31" y="691"/>
                    <a:pt x="30" y="689"/>
                  </a:cubicBezTo>
                  <a:lnTo>
                    <a:pt x="30" y="689"/>
                  </a:lnTo>
                  <a:cubicBezTo>
                    <a:pt x="30" y="688"/>
                    <a:pt x="30" y="686"/>
                    <a:pt x="32" y="685"/>
                  </a:cubicBezTo>
                  <a:cubicBezTo>
                    <a:pt x="33" y="684"/>
                    <a:pt x="35" y="685"/>
                    <a:pt x="36" y="687"/>
                  </a:cubicBezTo>
                  <a:close/>
                  <a:moveTo>
                    <a:pt x="41" y="698"/>
                  </a:moveTo>
                  <a:lnTo>
                    <a:pt x="41" y="698"/>
                  </a:lnTo>
                  <a:cubicBezTo>
                    <a:pt x="42" y="700"/>
                    <a:pt x="41" y="701"/>
                    <a:pt x="40" y="702"/>
                  </a:cubicBezTo>
                  <a:cubicBezTo>
                    <a:pt x="38" y="703"/>
                    <a:pt x="36" y="702"/>
                    <a:pt x="36" y="701"/>
                  </a:cubicBezTo>
                  <a:lnTo>
                    <a:pt x="36" y="701"/>
                  </a:lnTo>
                  <a:cubicBezTo>
                    <a:pt x="35" y="699"/>
                    <a:pt x="35" y="697"/>
                    <a:pt x="37" y="697"/>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3"/>
                  </a:cubicBezTo>
                  <a:lnTo>
                    <a:pt x="48" y="723"/>
                  </a:lnTo>
                  <a:cubicBezTo>
                    <a:pt x="47" y="721"/>
                    <a:pt x="48" y="719"/>
                    <a:pt x="49" y="718"/>
                  </a:cubicBezTo>
                  <a:cubicBezTo>
                    <a:pt x="51" y="718"/>
                    <a:pt x="53" y="718"/>
                    <a:pt x="53" y="720"/>
                  </a:cubicBezTo>
                  <a:close/>
                  <a:moveTo>
                    <a:pt x="60" y="730"/>
                  </a:moveTo>
                  <a:lnTo>
                    <a:pt x="60" y="730"/>
                  </a:lnTo>
                  <a:cubicBezTo>
                    <a:pt x="61" y="732"/>
                    <a:pt x="60" y="734"/>
                    <a:pt x="59" y="735"/>
                  </a:cubicBezTo>
                  <a:cubicBezTo>
                    <a:pt x="57" y="735"/>
                    <a:pt x="55" y="735"/>
                    <a:pt x="54" y="733"/>
                  </a:cubicBezTo>
                  <a:lnTo>
                    <a:pt x="54" y="733"/>
                  </a:lnTo>
                  <a:cubicBezTo>
                    <a:pt x="54" y="732"/>
                    <a:pt x="54" y="730"/>
                    <a:pt x="56" y="729"/>
                  </a:cubicBezTo>
                  <a:cubicBezTo>
                    <a:pt x="57" y="728"/>
                    <a:pt x="59" y="729"/>
                    <a:pt x="60" y="730"/>
                  </a:cubicBezTo>
                  <a:close/>
                  <a:moveTo>
                    <a:pt x="67" y="741"/>
                  </a:moveTo>
                  <a:lnTo>
                    <a:pt x="67" y="741"/>
                  </a:lnTo>
                  <a:cubicBezTo>
                    <a:pt x="68" y="742"/>
                    <a:pt x="67" y="744"/>
                    <a:pt x="66" y="745"/>
                  </a:cubicBezTo>
                  <a:cubicBezTo>
                    <a:pt x="64" y="746"/>
                    <a:pt x="62" y="745"/>
                    <a:pt x="61" y="744"/>
                  </a:cubicBezTo>
                  <a:lnTo>
                    <a:pt x="61" y="744"/>
                  </a:lnTo>
                  <a:cubicBezTo>
                    <a:pt x="61" y="742"/>
                    <a:pt x="61" y="740"/>
                    <a:pt x="63" y="739"/>
                  </a:cubicBezTo>
                  <a:cubicBezTo>
                    <a:pt x="64" y="739"/>
                    <a:pt x="66" y="739"/>
                    <a:pt x="67" y="741"/>
                  </a:cubicBezTo>
                  <a:close/>
                  <a:moveTo>
                    <a:pt x="74" y="751"/>
                  </a:moveTo>
                  <a:lnTo>
                    <a:pt x="74" y="751"/>
                  </a:lnTo>
                  <a:cubicBezTo>
                    <a:pt x="75" y="753"/>
                    <a:pt x="74" y="754"/>
                    <a:pt x="73" y="755"/>
                  </a:cubicBezTo>
                  <a:cubicBezTo>
                    <a:pt x="71" y="756"/>
                    <a:pt x="69" y="755"/>
                    <a:pt x="69" y="754"/>
                  </a:cubicBezTo>
                  <a:lnTo>
                    <a:pt x="69" y="754"/>
                  </a:lnTo>
                  <a:cubicBezTo>
                    <a:pt x="68" y="752"/>
                    <a:pt x="68" y="750"/>
                    <a:pt x="70" y="750"/>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4"/>
                  </a:cubicBezTo>
                  <a:lnTo>
                    <a:pt x="84" y="774"/>
                  </a:lnTo>
                  <a:cubicBezTo>
                    <a:pt x="83" y="772"/>
                    <a:pt x="84" y="770"/>
                    <a:pt x="85" y="769"/>
                  </a:cubicBezTo>
                  <a:cubicBezTo>
                    <a:pt x="87" y="769"/>
                    <a:pt x="89" y="769"/>
                    <a:pt x="89" y="771"/>
                  </a:cubicBezTo>
                  <a:close/>
                  <a:moveTo>
                    <a:pt x="97" y="779"/>
                  </a:moveTo>
                  <a:lnTo>
                    <a:pt x="97" y="779"/>
                  </a:lnTo>
                  <a:cubicBezTo>
                    <a:pt x="98" y="781"/>
                    <a:pt x="98" y="783"/>
                    <a:pt x="97" y="784"/>
                  </a:cubicBezTo>
                  <a:cubicBezTo>
                    <a:pt x="96" y="785"/>
                    <a:pt x="94" y="785"/>
                    <a:pt x="93" y="784"/>
                  </a:cubicBezTo>
                  <a:lnTo>
                    <a:pt x="93" y="784"/>
                  </a:lnTo>
                  <a:cubicBezTo>
                    <a:pt x="91" y="783"/>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8"/>
                    <a:pt x="104" y="788"/>
                    <a:pt x="105" y="789"/>
                  </a:cubicBezTo>
                  <a:close/>
                  <a:moveTo>
                    <a:pt x="114" y="798"/>
                  </a:moveTo>
                  <a:lnTo>
                    <a:pt x="114" y="798"/>
                  </a:lnTo>
                  <a:cubicBezTo>
                    <a:pt x="115" y="799"/>
                    <a:pt x="115" y="801"/>
                    <a:pt x="114" y="802"/>
                  </a:cubicBezTo>
                  <a:cubicBezTo>
                    <a:pt x="113" y="804"/>
                    <a:pt x="111" y="804"/>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6"/>
                    <a:pt x="122" y="806"/>
                    <a:pt x="123" y="807"/>
                  </a:cubicBezTo>
                  <a:close/>
                  <a:moveTo>
                    <a:pt x="132" y="816"/>
                  </a:moveTo>
                  <a:lnTo>
                    <a:pt x="132" y="816"/>
                  </a:lnTo>
                  <a:cubicBezTo>
                    <a:pt x="133" y="817"/>
                    <a:pt x="133" y="819"/>
                    <a:pt x="132" y="820"/>
                  </a:cubicBezTo>
                  <a:cubicBezTo>
                    <a:pt x="130" y="821"/>
                    <a:pt x="128" y="821"/>
                    <a:pt x="127" y="820"/>
                  </a:cubicBezTo>
                  <a:lnTo>
                    <a:pt x="127" y="820"/>
                  </a:lnTo>
                  <a:cubicBezTo>
                    <a:pt x="126" y="819"/>
                    <a:pt x="126" y="817"/>
                    <a:pt x="127" y="816"/>
                  </a:cubicBezTo>
                  <a:cubicBezTo>
                    <a:pt x="128" y="814"/>
                    <a:pt x="130" y="814"/>
                    <a:pt x="132" y="816"/>
                  </a:cubicBezTo>
                  <a:close/>
                  <a:moveTo>
                    <a:pt x="141" y="824"/>
                  </a:moveTo>
                  <a:lnTo>
                    <a:pt x="141" y="824"/>
                  </a:lnTo>
                  <a:cubicBezTo>
                    <a:pt x="142" y="825"/>
                    <a:pt x="142" y="827"/>
                    <a:pt x="141" y="829"/>
                  </a:cubicBezTo>
                  <a:cubicBezTo>
                    <a:pt x="140" y="830"/>
                    <a:pt x="138" y="830"/>
                    <a:pt x="136" y="829"/>
                  </a:cubicBezTo>
                  <a:lnTo>
                    <a:pt x="136" y="829"/>
                  </a:lnTo>
                  <a:cubicBezTo>
                    <a:pt x="135" y="827"/>
                    <a:pt x="135" y="825"/>
                    <a:pt x="136" y="824"/>
                  </a:cubicBezTo>
                  <a:cubicBezTo>
                    <a:pt x="138" y="823"/>
                    <a:pt x="140" y="823"/>
                    <a:pt x="141" y="824"/>
                  </a:cubicBezTo>
                  <a:close/>
                  <a:moveTo>
                    <a:pt x="150" y="832"/>
                  </a:moveTo>
                  <a:lnTo>
                    <a:pt x="150" y="832"/>
                  </a:lnTo>
                  <a:cubicBezTo>
                    <a:pt x="151" y="834"/>
                    <a:pt x="151" y="836"/>
                    <a:pt x="150" y="837"/>
                  </a:cubicBezTo>
                  <a:cubicBezTo>
                    <a:pt x="149" y="838"/>
                    <a:pt x="147" y="838"/>
                    <a:pt x="146" y="837"/>
                  </a:cubicBezTo>
                  <a:lnTo>
                    <a:pt x="146" y="837"/>
                  </a:lnTo>
                  <a:cubicBezTo>
                    <a:pt x="144" y="836"/>
                    <a:pt x="144" y="834"/>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1"/>
                    <a:pt x="170" y="852"/>
                  </a:cubicBezTo>
                  <a:cubicBezTo>
                    <a:pt x="169" y="854"/>
                    <a:pt x="167" y="854"/>
                    <a:pt x="166" y="854"/>
                  </a:cubicBezTo>
                  <a:lnTo>
                    <a:pt x="166" y="854"/>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1"/>
                    <a:pt x="173" y="859"/>
                    <a:pt x="174" y="857"/>
                  </a:cubicBezTo>
                  <a:cubicBezTo>
                    <a:pt x="175" y="856"/>
                    <a:pt x="177" y="855"/>
                    <a:pt x="178" y="856"/>
                  </a:cubicBezTo>
                  <a:close/>
                  <a:moveTo>
                    <a:pt x="188" y="863"/>
                  </a:moveTo>
                  <a:lnTo>
                    <a:pt x="188" y="863"/>
                  </a:lnTo>
                  <a:cubicBezTo>
                    <a:pt x="190" y="864"/>
                    <a:pt x="190" y="866"/>
                    <a:pt x="189" y="868"/>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4"/>
                    <a:pt x="194" y="872"/>
                  </a:cubicBezTo>
                  <a:cubicBezTo>
                    <a:pt x="195" y="871"/>
                    <a:pt x="197" y="870"/>
                    <a:pt x="198" y="871"/>
                  </a:cubicBezTo>
                  <a:close/>
                  <a:moveTo>
                    <a:pt x="208" y="878"/>
                  </a:moveTo>
                  <a:lnTo>
                    <a:pt x="208" y="878"/>
                  </a:lnTo>
                  <a:cubicBezTo>
                    <a:pt x="210" y="879"/>
                    <a:pt x="211" y="881"/>
                    <a:pt x="210" y="882"/>
                  </a:cubicBezTo>
                  <a:cubicBezTo>
                    <a:pt x="209" y="884"/>
                    <a:pt x="207" y="884"/>
                    <a:pt x="206" y="884"/>
                  </a:cubicBezTo>
                  <a:lnTo>
                    <a:pt x="206" y="884"/>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7"/>
                  </a:cubicBezTo>
                  <a:cubicBezTo>
                    <a:pt x="215" y="885"/>
                    <a:pt x="217" y="884"/>
                    <a:pt x="219" y="885"/>
                  </a:cubicBezTo>
                  <a:close/>
                  <a:moveTo>
                    <a:pt x="229" y="892"/>
                  </a:moveTo>
                  <a:lnTo>
                    <a:pt x="229" y="892"/>
                  </a:lnTo>
                  <a:cubicBezTo>
                    <a:pt x="231" y="893"/>
                    <a:pt x="231" y="895"/>
                    <a:pt x="231" y="896"/>
                  </a:cubicBezTo>
                  <a:cubicBezTo>
                    <a:pt x="230" y="898"/>
                    <a:pt x="228" y="898"/>
                    <a:pt x="226" y="898"/>
                  </a:cubicBezTo>
                  <a:lnTo>
                    <a:pt x="226" y="898"/>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4"/>
                    <a:pt x="235" y="902"/>
                    <a:pt x="235" y="900"/>
                  </a:cubicBezTo>
                  <a:cubicBezTo>
                    <a:pt x="236" y="899"/>
                    <a:pt x="238" y="898"/>
                    <a:pt x="240" y="899"/>
                  </a:cubicBezTo>
                  <a:close/>
                  <a:moveTo>
                    <a:pt x="250" y="905"/>
                  </a:moveTo>
                  <a:lnTo>
                    <a:pt x="250" y="905"/>
                  </a:lnTo>
                  <a:cubicBezTo>
                    <a:pt x="252" y="906"/>
                    <a:pt x="252" y="908"/>
                    <a:pt x="252" y="910"/>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7"/>
                    <a:pt x="256" y="915"/>
                    <a:pt x="257" y="913"/>
                  </a:cubicBezTo>
                  <a:cubicBezTo>
                    <a:pt x="258" y="912"/>
                    <a:pt x="259" y="911"/>
                    <a:pt x="261" y="912"/>
                  </a:cubicBezTo>
                  <a:close/>
                  <a:moveTo>
                    <a:pt x="272" y="918"/>
                  </a:moveTo>
                  <a:lnTo>
                    <a:pt x="272" y="918"/>
                  </a:lnTo>
                  <a:cubicBezTo>
                    <a:pt x="273" y="919"/>
                    <a:pt x="274" y="921"/>
                    <a:pt x="273" y="922"/>
                  </a:cubicBezTo>
                  <a:cubicBezTo>
                    <a:pt x="272" y="924"/>
                    <a:pt x="271" y="924"/>
                    <a:pt x="269" y="924"/>
                  </a:cubicBezTo>
                  <a:lnTo>
                    <a:pt x="269" y="924"/>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4"/>
                    <a:pt x="283" y="924"/>
                  </a:cubicBezTo>
                  <a:close/>
                  <a:moveTo>
                    <a:pt x="294" y="930"/>
                  </a:moveTo>
                  <a:lnTo>
                    <a:pt x="294" y="930"/>
                  </a:lnTo>
                  <a:cubicBezTo>
                    <a:pt x="295" y="931"/>
                    <a:pt x="296" y="933"/>
                    <a:pt x="295" y="934"/>
                  </a:cubicBezTo>
                  <a:cubicBezTo>
                    <a:pt x="294" y="936"/>
                    <a:pt x="292" y="937"/>
                    <a:pt x="291" y="936"/>
                  </a:cubicBezTo>
                  <a:lnTo>
                    <a:pt x="291" y="936"/>
                  </a:lnTo>
                  <a:cubicBezTo>
                    <a:pt x="289" y="935"/>
                    <a:pt x="289" y="933"/>
                    <a:pt x="289" y="932"/>
                  </a:cubicBezTo>
                  <a:cubicBezTo>
                    <a:pt x="290" y="930"/>
                    <a:pt x="292" y="929"/>
                    <a:pt x="294" y="930"/>
                  </a:cubicBezTo>
                  <a:close/>
                  <a:moveTo>
                    <a:pt x="305" y="936"/>
                  </a:moveTo>
                  <a:lnTo>
                    <a:pt x="305" y="936"/>
                  </a:lnTo>
                  <a:cubicBezTo>
                    <a:pt x="306" y="937"/>
                    <a:pt x="307" y="939"/>
                    <a:pt x="306" y="940"/>
                  </a:cubicBezTo>
                  <a:cubicBezTo>
                    <a:pt x="305" y="942"/>
                    <a:pt x="303" y="942"/>
                    <a:pt x="302" y="942"/>
                  </a:cubicBezTo>
                  <a:lnTo>
                    <a:pt x="302" y="942"/>
                  </a:lnTo>
                  <a:cubicBezTo>
                    <a:pt x="300" y="941"/>
                    <a:pt x="300" y="939"/>
                    <a:pt x="301" y="937"/>
                  </a:cubicBezTo>
                  <a:cubicBezTo>
                    <a:pt x="301" y="936"/>
                    <a:pt x="303" y="935"/>
                    <a:pt x="305" y="936"/>
                  </a:cubicBezTo>
                  <a:close/>
                  <a:moveTo>
                    <a:pt x="316" y="942"/>
                  </a:moveTo>
                  <a:lnTo>
                    <a:pt x="316" y="942"/>
                  </a:lnTo>
                  <a:cubicBezTo>
                    <a:pt x="317" y="943"/>
                    <a:pt x="318" y="945"/>
                    <a:pt x="317" y="946"/>
                  </a:cubicBezTo>
                  <a:cubicBezTo>
                    <a:pt x="316" y="948"/>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7"/>
                    <a:pt x="327" y="947"/>
                  </a:cubicBezTo>
                  <a:close/>
                  <a:moveTo>
                    <a:pt x="338" y="953"/>
                  </a:moveTo>
                  <a:lnTo>
                    <a:pt x="338" y="953"/>
                  </a:lnTo>
                  <a:cubicBezTo>
                    <a:pt x="340" y="953"/>
                    <a:pt x="340" y="955"/>
                    <a:pt x="340" y="957"/>
                  </a:cubicBezTo>
                  <a:cubicBezTo>
                    <a:pt x="339" y="958"/>
                    <a:pt x="337" y="959"/>
                    <a:pt x="336" y="958"/>
                  </a:cubicBezTo>
                  <a:lnTo>
                    <a:pt x="336" y="958"/>
                  </a:lnTo>
                  <a:cubicBezTo>
                    <a:pt x="334" y="958"/>
                    <a:pt x="333" y="956"/>
                    <a:pt x="334" y="954"/>
                  </a:cubicBezTo>
                  <a:cubicBezTo>
                    <a:pt x="335" y="953"/>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60"/>
                  </a:cubicBezTo>
                  <a:cubicBezTo>
                    <a:pt x="346" y="958"/>
                    <a:pt x="348" y="957"/>
                    <a:pt x="350" y="958"/>
                  </a:cubicBezTo>
                  <a:close/>
                  <a:moveTo>
                    <a:pt x="361" y="963"/>
                  </a:moveTo>
                  <a:lnTo>
                    <a:pt x="361" y="963"/>
                  </a:lnTo>
                  <a:cubicBezTo>
                    <a:pt x="363" y="964"/>
                    <a:pt x="363" y="966"/>
                    <a:pt x="362" y="967"/>
                  </a:cubicBezTo>
                  <a:cubicBezTo>
                    <a:pt x="362" y="969"/>
                    <a:pt x="360" y="970"/>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5"/>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80"/>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8"/>
                    <a:pt x="402" y="986"/>
                    <a:pt x="403" y="984"/>
                  </a:cubicBezTo>
                  <a:cubicBezTo>
                    <a:pt x="404" y="983"/>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7"/>
                    <a:pt x="419" y="987"/>
                  </a:cubicBezTo>
                  <a:close/>
                  <a:moveTo>
                    <a:pt x="430" y="992"/>
                  </a:moveTo>
                  <a:lnTo>
                    <a:pt x="430" y="992"/>
                  </a:lnTo>
                  <a:cubicBezTo>
                    <a:pt x="432" y="993"/>
                    <a:pt x="433" y="995"/>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2"/>
                    <a:pt x="441" y="1002"/>
                    <a:pt x="440" y="1002"/>
                  </a:cubicBezTo>
                  <a:lnTo>
                    <a:pt x="440" y="1002"/>
                  </a:lnTo>
                  <a:cubicBezTo>
                    <a:pt x="438" y="1001"/>
                    <a:pt x="437" y="1000"/>
                    <a:pt x="438" y="998"/>
                  </a:cubicBezTo>
                  <a:cubicBezTo>
                    <a:pt x="438" y="996"/>
                    <a:pt x="440" y="995"/>
                    <a:pt x="442" y="996"/>
                  </a:cubicBezTo>
                  <a:close/>
                  <a:moveTo>
                    <a:pt x="453" y="1000"/>
                  </a:moveTo>
                  <a:lnTo>
                    <a:pt x="453" y="1000"/>
                  </a:lnTo>
                  <a:cubicBezTo>
                    <a:pt x="455" y="1001"/>
                    <a:pt x="456" y="1002"/>
                    <a:pt x="455" y="1004"/>
                  </a:cubicBezTo>
                  <a:cubicBezTo>
                    <a:pt x="455" y="1006"/>
                    <a:pt x="453" y="1007"/>
                    <a:pt x="452" y="1006"/>
                  </a:cubicBezTo>
                  <a:lnTo>
                    <a:pt x="452" y="1006"/>
                  </a:lnTo>
                  <a:cubicBezTo>
                    <a:pt x="450" y="1006"/>
                    <a:pt x="449" y="1004"/>
                    <a:pt x="450" y="1002"/>
                  </a:cubicBezTo>
                  <a:cubicBezTo>
                    <a:pt x="450" y="1000"/>
                    <a:pt x="452" y="1000"/>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10"/>
                    <a:pt x="479" y="1011"/>
                  </a:cubicBezTo>
                  <a:cubicBezTo>
                    <a:pt x="479" y="1013"/>
                    <a:pt x="478" y="1014"/>
                    <a:pt x="476" y="1014"/>
                  </a:cubicBezTo>
                  <a:lnTo>
                    <a:pt x="476" y="1014"/>
                  </a:lnTo>
                  <a:cubicBezTo>
                    <a:pt x="474" y="1014"/>
                    <a:pt x="473" y="1013"/>
                    <a:pt x="473" y="1011"/>
                  </a:cubicBezTo>
                  <a:cubicBezTo>
                    <a:pt x="473" y="1010"/>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20"/>
                  </a:moveTo>
                  <a:lnTo>
                    <a:pt x="512" y="1020"/>
                  </a:lnTo>
                  <a:cubicBezTo>
                    <a:pt x="514" y="1020"/>
                    <a:pt x="515" y="1021"/>
                    <a:pt x="515" y="1023"/>
                  </a:cubicBezTo>
                  <a:cubicBezTo>
                    <a:pt x="515" y="1024"/>
                    <a:pt x="514" y="1026"/>
                    <a:pt x="512" y="1026"/>
                  </a:cubicBezTo>
                  <a:lnTo>
                    <a:pt x="512" y="1026"/>
                  </a:lnTo>
                  <a:cubicBezTo>
                    <a:pt x="510" y="1026"/>
                    <a:pt x="509" y="1024"/>
                    <a:pt x="509" y="1023"/>
                  </a:cubicBezTo>
                  <a:cubicBezTo>
                    <a:pt x="509" y="1021"/>
                    <a:pt x="510" y="1020"/>
                    <a:pt x="512" y="1020"/>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7"/>
                  </a:moveTo>
                  <a:lnTo>
                    <a:pt x="536" y="1027"/>
                  </a:lnTo>
                  <a:cubicBezTo>
                    <a:pt x="538" y="1027"/>
                    <a:pt x="539" y="1028"/>
                    <a:pt x="539" y="1030"/>
                  </a:cubicBezTo>
                  <a:cubicBezTo>
                    <a:pt x="539" y="1031"/>
                    <a:pt x="538" y="1033"/>
                    <a:pt x="536" y="1033"/>
                  </a:cubicBezTo>
                  <a:lnTo>
                    <a:pt x="536" y="1033"/>
                  </a:lnTo>
                  <a:cubicBezTo>
                    <a:pt x="534" y="1033"/>
                    <a:pt x="533" y="1031"/>
                    <a:pt x="533" y="1030"/>
                  </a:cubicBezTo>
                  <a:cubicBezTo>
                    <a:pt x="533" y="1028"/>
                    <a:pt x="534" y="1027"/>
                    <a:pt x="536" y="1027"/>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40"/>
                    <a:pt x="560" y="1040"/>
                  </a:cubicBezTo>
                  <a:lnTo>
                    <a:pt x="560" y="1040"/>
                  </a:lnTo>
                  <a:cubicBezTo>
                    <a:pt x="558" y="1040"/>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3"/>
                    <a:pt x="572" y="1043"/>
                  </a:cubicBezTo>
                  <a:lnTo>
                    <a:pt x="572" y="1043"/>
                  </a:lnTo>
                  <a:cubicBezTo>
                    <a:pt x="570" y="1043"/>
                    <a:pt x="569" y="1041"/>
                    <a:pt x="569" y="1039"/>
                  </a:cubicBezTo>
                  <a:cubicBezTo>
                    <a:pt x="569" y="1038"/>
                    <a:pt x="570" y="1036"/>
                    <a:pt x="572" y="1036"/>
                  </a:cubicBezTo>
                  <a:close/>
                  <a:moveTo>
                    <a:pt x="584" y="1039"/>
                  </a:moveTo>
                  <a:lnTo>
                    <a:pt x="584" y="1039"/>
                  </a:lnTo>
                  <a:cubicBezTo>
                    <a:pt x="586" y="1039"/>
                    <a:pt x="587" y="1041"/>
                    <a:pt x="587" y="1043"/>
                  </a:cubicBezTo>
                  <a:cubicBezTo>
                    <a:pt x="587" y="1044"/>
                    <a:pt x="586" y="1046"/>
                    <a:pt x="584" y="1046"/>
                  </a:cubicBezTo>
                  <a:lnTo>
                    <a:pt x="584" y="1046"/>
                  </a:lnTo>
                  <a:cubicBezTo>
                    <a:pt x="583" y="1046"/>
                    <a:pt x="581" y="1044"/>
                    <a:pt x="581" y="1043"/>
                  </a:cubicBezTo>
                  <a:cubicBezTo>
                    <a:pt x="581" y="1041"/>
                    <a:pt x="583" y="1039"/>
                    <a:pt x="584" y="1039"/>
                  </a:cubicBezTo>
                  <a:close/>
                  <a:moveTo>
                    <a:pt x="596" y="1042"/>
                  </a:moveTo>
                  <a:lnTo>
                    <a:pt x="596" y="1042"/>
                  </a:lnTo>
                  <a:cubicBezTo>
                    <a:pt x="598" y="1042"/>
                    <a:pt x="599" y="1044"/>
                    <a:pt x="599" y="1046"/>
                  </a:cubicBezTo>
                  <a:cubicBezTo>
                    <a:pt x="599" y="1047"/>
                    <a:pt x="598" y="1049"/>
                    <a:pt x="596" y="1049"/>
                  </a:cubicBezTo>
                  <a:lnTo>
                    <a:pt x="596" y="1049"/>
                  </a:lnTo>
                  <a:cubicBezTo>
                    <a:pt x="595" y="1049"/>
                    <a:pt x="593" y="1047"/>
                    <a:pt x="593" y="1046"/>
                  </a:cubicBezTo>
                  <a:cubicBezTo>
                    <a:pt x="593" y="1044"/>
                    <a:pt x="595" y="1042"/>
                    <a:pt x="596" y="1042"/>
                  </a:cubicBezTo>
                  <a:close/>
                  <a:moveTo>
                    <a:pt x="609" y="1045"/>
                  </a:moveTo>
                  <a:lnTo>
                    <a:pt x="609" y="1045"/>
                  </a:lnTo>
                  <a:cubicBezTo>
                    <a:pt x="610" y="1045"/>
                    <a:pt x="612" y="1047"/>
                    <a:pt x="612" y="1049"/>
                  </a:cubicBezTo>
                  <a:cubicBezTo>
                    <a:pt x="612" y="1050"/>
                    <a:pt x="610" y="1052"/>
                    <a:pt x="609" y="1052"/>
                  </a:cubicBezTo>
                  <a:lnTo>
                    <a:pt x="609" y="1052"/>
                  </a:lnTo>
                  <a:cubicBezTo>
                    <a:pt x="607" y="1052"/>
                    <a:pt x="605" y="1050"/>
                    <a:pt x="605" y="1049"/>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4"/>
                  </a:moveTo>
                  <a:lnTo>
                    <a:pt x="645" y="1054"/>
                  </a:lnTo>
                  <a:cubicBezTo>
                    <a:pt x="647" y="1054"/>
                    <a:pt x="648" y="1055"/>
                    <a:pt x="648" y="1057"/>
                  </a:cubicBezTo>
                  <a:cubicBezTo>
                    <a:pt x="648" y="1058"/>
                    <a:pt x="647" y="1060"/>
                    <a:pt x="645" y="1060"/>
                  </a:cubicBezTo>
                  <a:lnTo>
                    <a:pt x="645" y="1060"/>
                  </a:lnTo>
                  <a:cubicBezTo>
                    <a:pt x="643" y="1060"/>
                    <a:pt x="642" y="1058"/>
                    <a:pt x="642" y="1057"/>
                  </a:cubicBezTo>
                  <a:cubicBezTo>
                    <a:pt x="642" y="1055"/>
                    <a:pt x="643" y="1054"/>
                    <a:pt x="645" y="1054"/>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5"/>
                    <a:pt x="670" y="1065"/>
                  </a:cubicBezTo>
                  <a:lnTo>
                    <a:pt x="670" y="1065"/>
                  </a:lnTo>
                  <a:cubicBezTo>
                    <a:pt x="668" y="1065"/>
                    <a:pt x="667" y="1063"/>
                    <a:pt x="667" y="1061"/>
                  </a:cubicBezTo>
                  <a:cubicBezTo>
                    <a:pt x="667" y="1060"/>
                    <a:pt x="668" y="1058"/>
                    <a:pt x="670" y="1058"/>
                  </a:cubicBezTo>
                  <a:close/>
                  <a:moveTo>
                    <a:pt x="682" y="1061"/>
                  </a:moveTo>
                  <a:lnTo>
                    <a:pt x="682" y="1061"/>
                  </a:lnTo>
                  <a:cubicBezTo>
                    <a:pt x="684" y="1061"/>
                    <a:pt x="685" y="1062"/>
                    <a:pt x="685" y="1064"/>
                  </a:cubicBezTo>
                  <a:cubicBezTo>
                    <a:pt x="685" y="1066"/>
                    <a:pt x="684" y="1067"/>
                    <a:pt x="682" y="1067"/>
                  </a:cubicBezTo>
                  <a:lnTo>
                    <a:pt x="682" y="1067"/>
                  </a:lnTo>
                  <a:cubicBezTo>
                    <a:pt x="680" y="1067"/>
                    <a:pt x="679" y="1066"/>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7"/>
                    <a:pt x="710" y="1068"/>
                  </a:cubicBezTo>
                  <a:cubicBezTo>
                    <a:pt x="710" y="1070"/>
                    <a:pt x="708" y="1071"/>
                    <a:pt x="707" y="1071"/>
                  </a:cubicBezTo>
                  <a:lnTo>
                    <a:pt x="707" y="1071"/>
                  </a:lnTo>
                  <a:cubicBezTo>
                    <a:pt x="705" y="1071"/>
                    <a:pt x="703" y="1070"/>
                    <a:pt x="703" y="1068"/>
                  </a:cubicBezTo>
                  <a:cubicBezTo>
                    <a:pt x="703" y="1067"/>
                    <a:pt x="705" y="1065"/>
                    <a:pt x="707" y="1065"/>
                  </a:cubicBezTo>
                  <a:close/>
                  <a:moveTo>
                    <a:pt x="719" y="1067"/>
                  </a:moveTo>
                  <a:lnTo>
                    <a:pt x="719" y="1067"/>
                  </a:lnTo>
                  <a:cubicBezTo>
                    <a:pt x="721" y="1067"/>
                    <a:pt x="722" y="1069"/>
                    <a:pt x="722" y="1070"/>
                  </a:cubicBezTo>
                  <a:cubicBezTo>
                    <a:pt x="722" y="1072"/>
                    <a:pt x="721" y="1073"/>
                    <a:pt x="719" y="1073"/>
                  </a:cubicBezTo>
                  <a:lnTo>
                    <a:pt x="719" y="1073"/>
                  </a:lnTo>
                  <a:cubicBezTo>
                    <a:pt x="717" y="1073"/>
                    <a:pt x="716" y="1072"/>
                    <a:pt x="716" y="1070"/>
                  </a:cubicBezTo>
                  <a:cubicBezTo>
                    <a:pt x="716" y="1069"/>
                    <a:pt x="717" y="1067"/>
                    <a:pt x="719" y="1067"/>
                  </a:cubicBezTo>
                  <a:close/>
                  <a:moveTo>
                    <a:pt x="731" y="1069"/>
                  </a:moveTo>
                  <a:lnTo>
                    <a:pt x="731" y="1069"/>
                  </a:lnTo>
                  <a:cubicBezTo>
                    <a:pt x="733" y="1069"/>
                    <a:pt x="734" y="1071"/>
                    <a:pt x="734" y="1072"/>
                  </a:cubicBezTo>
                  <a:cubicBezTo>
                    <a:pt x="734" y="1074"/>
                    <a:pt x="733" y="1075"/>
                    <a:pt x="731" y="1075"/>
                  </a:cubicBezTo>
                  <a:lnTo>
                    <a:pt x="731" y="1075"/>
                  </a:lnTo>
                  <a:cubicBezTo>
                    <a:pt x="730" y="1075"/>
                    <a:pt x="728" y="1074"/>
                    <a:pt x="728" y="1072"/>
                  </a:cubicBezTo>
                  <a:cubicBezTo>
                    <a:pt x="728" y="1071"/>
                    <a:pt x="730" y="1069"/>
                    <a:pt x="731" y="1069"/>
                  </a:cubicBezTo>
                  <a:close/>
                  <a:moveTo>
                    <a:pt x="744" y="1071"/>
                  </a:moveTo>
                  <a:lnTo>
                    <a:pt x="744" y="1071"/>
                  </a:lnTo>
                  <a:cubicBezTo>
                    <a:pt x="745" y="1071"/>
                    <a:pt x="747" y="1073"/>
                    <a:pt x="747" y="1074"/>
                  </a:cubicBezTo>
                  <a:cubicBezTo>
                    <a:pt x="747" y="1076"/>
                    <a:pt x="745" y="1077"/>
                    <a:pt x="744" y="1077"/>
                  </a:cubicBezTo>
                  <a:lnTo>
                    <a:pt x="744" y="1077"/>
                  </a:lnTo>
                  <a:cubicBezTo>
                    <a:pt x="742" y="1077"/>
                    <a:pt x="740" y="1076"/>
                    <a:pt x="740" y="1074"/>
                  </a:cubicBezTo>
                  <a:cubicBezTo>
                    <a:pt x="740" y="1073"/>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5"/>
                  </a:moveTo>
                  <a:lnTo>
                    <a:pt x="768" y="1075"/>
                  </a:lnTo>
                  <a:cubicBezTo>
                    <a:pt x="770" y="1075"/>
                    <a:pt x="772" y="1076"/>
                    <a:pt x="772" y="1078"/>
                  </a:cubicBezTo>
                  <a:cubicBezTo>
                    <a:pt x="772" y="1079"/>
                    <a:pt x="770" y="1081"/>
                    <a:pt x="768" y="1081"/>
                  </a:cubicBezTo>
                  <a:lnTo>
                    <a:pt x="768" y="1081"/>
                  </a:lnTo>
                  <a:cubicBezTo>
                    <a:pt x="767" y="1081"/>
                    <a:pt x="765" y="1079"/>
                    <a:pt x="765" y="1078"/>
                  </a:cubicBezTo>
                  <a:cubicBezTo>
                    <a:pt x="765" y="1076"/>
                    <a:pt x="767" y="1075"/>
                    <a:pt x="768" y="1075"/>
                  </a:cubicBezTo>
                  <a:close/>
                  <a:moveTo>
                    <a:pt x="781" y="1076"/>
                  </a:moveTo>
                  <a:lnTo>
                    <a:pt x="781" y="1076"/>
                  </a:lnTo>
                  <a:cubicBezTo>
                    <a:pt x="783" y="1076"/>
                    <a:pt x="784" y="1078"/>
                    <a:pt x="784" y="1079"/>
                  </a:cubicBezTo>
                  <a:cubicBezTo>
                    <a:pt x="784" y="1081"/>
                    <a:pt x="783" y="1082"/>
                    <a:pt x="781" y="1082"/>
                  </a:cubicBezTo>
                  <a:lnTo>
                    <a:pt x="781" y="1082"/>
                  </a:lnTo>
                  <a:cubicBezTo>
                    <a:pt x="779" y="1082"/>
                    <a:pt x="778" y="1081"/>
                    <a:pt x="778" y="1079"/>
                  </a:cubicBezTo>
                  <a:cubicBezTo>
                    <a:pt x="778" y="1078"/>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6"/>
                    <a:pt x="806" y="1086"/>
                  </a:cubicBezTo>
                  <a:lnTo>
                    <a:pt x="806" y="1086"/>
                  </a:lnTo>
                  <a:cubicBezTo>
                    <a:pt x="804" y="1086"/>
                    <a:pt x="802" y="1084"/>
                    <a:pt x="802" y="1082"/>
                  </a:cubicBezTo>
                  <a:cubicBezTo>
                    <a:pt x="802" y="1081"/>
                    <a:pt x="804" y="1079"/>
                    <a:pt x="806" y="1079"/>
                  </a:cubicBezTo>
                  <a:close/>
                  <a:moveTo>
                    <a:pt x="818" y="1081"/>
                  </a:moveTo>
                  <a:lnTo>
                    <a:pt x="818" y="1081"/>
                  </a:lnTo>
                  <a:cubicBezTo>
                    <a:pt x="820" y="1081"/>
                    <a:pt x="821" y="1082"/>
                    <a:pt x="821" y="1084"/>
                  </a:cubicBezTo>
                  <a:cubicBezTo>
                    <a:pt x="821" y="1085"/>
                    <a:pt x="820" y="1087"/>
                    <a:pt x="818" y="1087"/>
                  </a:cubicBezTo>
                  <a:lnTo>
                    <a:pt x="818" y="1087"/>
                  </a:lnTo>
                  <a:cubicBezTo>
                    <a:pt x="816" y="1087"/>
                    <a:pt x="815" y="1085"/>
                    <a:pt x="815" y="1084"/>
                  </a:cubicBezTo>
                  <a:cubicBezTo>
                    <a:pt x="815" y="1082"/>
                    <a:pt x="816" y="1081"/>
                    <a:pt x="818" y="1081"/>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90"/>
                    <a:pt x="843" y="1090"/>
                  </a:cubicBezTo>
                  <a:lnTo>
                    <a:pt x="843" y="1090"/>
                  </a:lnTo>
                  <a:cubicBezTo>
                    <a:pt x="841" y="1090"/>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1"/>
                    <a:pt x="855" y="1091"/>
                  </a:cubicBezTo>
                  <a:lnTo>
                    <a:pt x="855" y="1091"/>
                  </a:lnTo>
                  <a:cubicBezTo>
                    <a:pt x="854" y="1091"/>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2"/>
                    <a:pt x="868" y="1092"/>
                  </a:cubicBezTo>
                  <a:lnTo>
                    <a:pt x="868" y="1092"/>
                  </a:lnTo>
                  <a:cubicBezTo>
                    <a:pt x="866" y="1092"/>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3"/>
                    <a:pt x="880" y="1093"/>
                  </a:cubicBezTo>
                  <a:lnTo>
                    <a:pt x="880" y="1093"/>
                  </a:lnTo>
                  <a:cubicBezTo>
                    <a:pt x="879" y="1093"/>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4"/>
                    <a:pt x="893" y="1094"/>
                  </a:cubicBezTo>
                  <a:lnTo>
                    <a:pt x="893" y="1094"/>
                  </a:lnTo>
                  <a:cubicBezTo>
                    <a:pt x="891" y="1094"/>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4"/>
                    <a:pt x="919" y="1095"/>
                    <a:pt x="918" y="1095"/>
                  </a:cubicBezTo>
                  <a:lnTo>
                    <a:pt x="918" y="1095"/>
                  </a:lnTo>
                  <a:cubicBezTo>
                    <a:pt x="916" y="1095"/>
                    <a:pt x="915" y="1094"/>
                    <a:pt x="915" y="1092"/>
                  </a:cubicBezTo>
                  <a:cubicBezTo>
                    <a:pt x="915" y="1090"/>
                    <a:pt x="916" y="1089"/>
                    <a:pt x="918" y="1089"/>
                  </a:cubicBezTo>
                  <a:close/>
                  <a:moveTo>
                    <a:pt x="930" y="1089"/>
                  </a:moveTo>
                  <a:lnTo>
                    <a:pt x="930" y="1089"/>
                  </a:lnTo>
                  <a:cubicBezTo>
                    <a:pt x="932" y="1089"/>
                    <a:pt x="933" y="1091"/>
                    <a:pt x="933" y="1093"/>
                  </a:cubicBezTo>
                  <a:cubicBezTo>
                    <a:pt x="933" y="1094"/>
                    <a:pt x="932" y="1096"/>
                    <a:pt x="930" y="1096"/>
                  </a:cubicBezTo>
                  <a:lnTo>
                    <a:pt x="930" y="1096"/>
                  </a:lnTo>
                  <a:cubicBezTo>
                    <a:pt x="929" y="1096"/>
                    <a:pt x="927" y="1094"/>
                    <a:pt x="927" y="1093"/>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1"/>
                  </a:moveTo>
                  <a:lnTo>
                    <a:pt x="955" y="1091"/>
                  </a:lnTo>
                  <a:cubicBezTo>
                    <a:pt x="957" y="1091"/>
                    <a:pt x="958" y="1092"/>
                    <a:pt x="958" y="1094"/>
                  </a:cubicBezTo>
                  <a:cubicBezTo>
                    <a:pt x="958" y="1095"/>
                    <a:pt x="957" y="1097"/>
                    <a:pt x="955" y="1097"/>
                  </a:cubicBezTo>
                  <a:lnTo>
                    <a:pt x="955" y="1097"/>
                  </a:lnTo>
                  <a:cubicBezTo>
                    <a:pt x="953" y="1097"/>
                    <a:pt x="952" y="1095"/>
                    <a:pt x="952" y="1094"/>
                  </a:cubicBezTo>
                  <a:cubicBezTo>
                    <a:pt x="952" y="1092"/>
                    <a:pt x="953" y="1091"/>
                    <a:pt x="955" y="1091"/>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2"/>
                  </a:moveTo>
                  <a:lnTo>
                    <a:pt x="993" y="1092"/>
                  </a:lnTo>
                  <a:cubicBezTo>
                    <a:pt x="994" y="1092"/>
                    <a:pt x="996" y="1093"/>
                    <a:pt x="996" y="1095"/>
                  </a:cubicBezTo>
                  <a:cubicBezTo>
                    <a:pt x="996" y="1096"/>
                    <a:pt x="994" y="1098"/>
                    <a:pt x="993" y="1098"/>
                  </a:cubicBezTo>
                  <a:lnTo>
                    <a:pt x="993" y="1098"/>
                  </a:lnTo>
                  <a:cubicBezTo>
                    <a:pt x="991" y="1098"/>
                    <a:pt x="990" y="1096"/>
                    <a:pt x="990" y="1095"/>
                  </a:cubicBezTo>
                  <a:cubicBezTo>
                    <a:pt x="990" y="1093"/>
                    <a:pt x="991" y="1092"/>
                    <a:pt x="993" y="1092"/>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8"/>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8"/>
                    <a:pt x="1090" y="1097"/>
                    <a:pt x="1090" y="1095"/>
                  </a:cubicBezTo>
                  <a:cubicBezTo>
                    <a:pt x="1089" y="1093"/>
                    <a:pt x="1090" y="1092"/>
                    <a:pt x="1092" y="1091"/>
                  </a:cubicBezTo>
                  <a:close/>
                  <a:moveTo>
                    <a:pt x="1104" y="1091"/>
                  </a:moveTo>
                  <a:lnTo>
                    <a:pt x="1104" y="1091"/>
                  </a:lnTo>
                  <a:cubicBezTo>
                    <a:pt x="1106" y="1090"/>
                    <a:pt x="1108" y="1091"/>
                    <a:pt x="1108" y="1093"/>
                  </a:cubicBezTo>
                  <a:cubicBezTo>
                    <a:pt x="1109" y="1094"/>
                    <a:pt x="1108" y="1096"/>
                    <a:pt x="1106" y="1097"/>
                  </a:cubicBezTo>
                  <a:lnTo>
                    <a:pt x="1106" y="1097"/>
                  </a:lnTo>
                  <a:cubicBezTo>
                    <a:pt x="1105" y="1097"/>
                    <a:pt x="1103" y="1096"/>
                    <a:pt x="1102" y="1095"/>
                  </a:cubicBezTo>
                  <a:cubicBezTo>
                    <a:pt x="1102" y="1093"/>
                    <a:pt x="1103" y="1091"/>
                    <a:pt x="1104" y="1091"/>
                  </a:cubicBezTo>
                  <a:close/>
                  <a:moveTo>
                    <a:pt x="1117" y="1090"/>
                  </a:moveTo>
                  <a:lnTo>
                    <a:pt x="1117" y="1090"/>
                  </a:lnTo>
                  <a:cubicBezTo>
                    <a:pt x="1118" y="1090"/>
                    <a:pt x="1120" y="1091"/>
                    <a:pt x="1121" y="1092"/>
                  </a:cubicBezTo>
                  <a:cubicBezTo>
                    <a:pt x="1121" y="1094"/>
                    <a:pt x="1120" y="1096"/>
                    <a:pt x="1119" y="1096"/>
                  </a:cubicBezTo>
                  <a:lnTo>
                    <a:pt x="1119" y="1096"/>
                  </a:lnTo>
                  <a:cubicBezTo>
                    <a:pt x="1117" y="1097"/>
                    <a:pt x="1115" y="1096"/>
                    <a:pt x="1115" y="1094"/>
                  </a:cubicBezTo>
                  <a:cubicBezTo>
                    <a:pt x="1114" y="1092"/>
                    <a:pt x="1115" y="1091"/>
                    <a:pt x="1117" y="1090"/>
                  </a:cubicBezTo>
                  <a:close/>
                  <a:moveTo>
                    <a:pt x="1129" y="1090"/>
                  </a:moveTo>
                  <a:lnTo>
                    <a:pt x="1129" y="1090"/>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90"/>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9"/>
                    <a:pt x="1158" y="1090"/>
                  </a:cubicBezTo>
                  <a:cubicBezTo>
                    <a:pt x="1159" y="1092"/>
                    <a:pt x="1158" y="1094"/>
                    <a:pt x="1156" y="1094"/>
                  </a:cubicBezTo>
                  <a:lnTo>
                    <a:pt x="1156" y="1094"/>
                  </a:lnTo>
                  <a:cubicBezTo>
                    <a:pt x="1155" y="1095"/>
                    <a:pt x="1153" y="1094"/>
                    <a:pt x="1152" y="1092"/>
                  </a:cubicBezTo>
                  <a:cubicBezTo>
                    <a:pt x="1152" y="1091"/>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2"/>
                    <a:pt x="1232" y="1082"/>
                    <a:pt x="1233" y="1084"/>
                  </a:cubicBezTo>
                  <a:cubicBezTo>
                    <a:pt x="1234" y="1086"/>
                    <a:pt x="1233" y="1087"/>
                    <a:pt x="1231" y="1088"/>
                  </a:cubicBezTo>
                  <a:lnTo>
                    <a:pt x="1231" y="1088"/>
                  </a:lnTo>
                  <a:cubicBezTo>
                    <a:pt x="1229" y="1089"/>
                    <a:pt x="1228" y="1088"/>
                    <a:pt x="1227" y="1086"/>
                  </a:cubicBezTo>
                  <a:cubicBezTo>
                    <a:pt x="1226" y="1084"/>
                    <a:pt x="1227" y="1083"/>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8"/>
                    <a:pt x="1270" y="1078"/>
                    <a:pt x="1270" y="1080"/>
                  </a:cubicBezTo>
                  <a:cubicBezTo>
                    <a:pt x="1271" y="1082"/>
                    <a:pt x="1270" y="1083"/>
                    <a:pt x="1268" y="1084"/>
                  </a:cubicBezTo>
                  <a:lnTo>
                    <a:pt x="1268" y="1084"/>
                  </a:lnTo>
                  <a:cubicBezTo>
                    <a:pt x="1267" y="1085"/>
                    <a:pt x="1265" y="1084"/>
                    <a:pt x="1264" y="1082"/>
                  </a:cubicBezTo>
                  <a:cubicBezTo>
                    <a:pt x="1264" y="1080"/>
                    <a:pt x="1265" y="1079"/>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3"/>
                    <a:pt x="1307" y="1073"/>
                    <a:pt x="1307" y="1075"/>
                  </a:cubicBezTo>
                  <a:cubicBezTo>
                    <a:pt x="1308" y="1077"/>
                    <a:pt x="1307" y="1078"/>
                    <a:pt x="1305" y="1079"/>
                  </a:cubicBezTo>
                  <a:lnTo>
                    <a:pt x="1305" y="1079"/>
                  </a:lnTo>
                  <a:cubicBezTo>
                    <a:pt x="1304" y="1080"/>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2"/>
                    <a:pt x="1382" y="1063"/>
                  </a:cubicBezTo>
                  <a:cubicBezTo>
                    <a:pt x="1382" y="1065"/>
                    <a:pt x="1381" y="1067"/>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7"/>
                  </a:moveTo>
                  <a:lnTo>
                    <a:pt x="1402" y="1057"/>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7"/>
                  </a:cubicBezTo>
                  <a:close/>
                  <a:moveTo>
                    <a:pt x="1414" y="1054"/>
                  </a:moveTo>
                  <a:lnTo>
                    <a:pt x="1414" y="1054"/>
                  </a:lnTo>
                  <a:cubicBezTo>
                    <a:pt x="1416" y="1054"/>
                    <a:pt x="1418" y="1055"/>
                    <a:pt x="1418" y="1056"/>
                  </a:cubicBezTo>
                  <a:cubicBezTo>
                    <a:pt x="1419" y="1058"/>
                    <a:pt x="1418" y="1060"/>
                    <a:pt x="1416" y="1060"/>
                  </a:cubicBezTo>
                  <a:lnTo>
                    <a:pt x="1416" y="1060"/>
                  </a:lnTo>
                  <a:cubicBezTo>
                    <a:pt x="1415" y="1061"/>
                    <a:pt x="1413" y="1060"/>
                    <a:pt x="1412" y="1058"/>
                  </a:cubicBezTo>
                  <a:cubicBezTo>
                    <a:pt x="1412" y="1057"/>
                    <a:pt x="1413" y="1055"/>
                    <a:pt x="1414" y="1054"/>
                  </a:cubicBezTo>
                  <a:close/>
                  <a:moveTo>
                    <a:pt x="1427" y="1052"/>
                  </a:moveTo>
                  <a:lnTo>
                    <a:pt x="1427" y="1052"/>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2"/>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6"/>
                    <a:pt x="1455" y="1046"/>
                    <a:pt x="1455" y="1048"/>
                  </a:cubicBezTo>
                  <a:cubicBezTo>
                    <a:pt x="1456" y="1050"/>
                    <a:pt x="1455" y="1052"/>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2"/>
                    <a:pt x="1516" y="1033"/>
                  </a:cubicBezTo>
                  <a:cubicBezTo>
                    <a:pt x="1516" y="1035"/>
                    <a:pt x="1515" y="1037"/>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8"/>
                    <a:pt x="1546" y="1027"/>
                    <a:pt x="1546" y="1025"/>
                  </a:cubicBezTo>
                  <a:cubicBezTo>
                    <a:pt x="1545" y="1023"/>
                    <a:pt x="1546" y="1022"/>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20"/>
                  </a:cubicBezTo>
                  <a:lnTo>
                    <a:pt x="1574" y="1020"/>
                  </a:lnTo>
                  <a:cubicBezTo>
                    <a:pt x="1572" y="1020"/>
                    <a:pt x="1570" y="1019"/>
                    <a:pt x="1570" y="1018"/>
                  </a:cubicBezTo>
                  <a:cubicBezTo>
                    <a:pt x="1569" y="1016"/>
                    <a:pt x="1570" y="1014"/>
                    <a:pt x="1572" y="1014"/>
                  </a:cubicBezTo>
                  <a:close/>
                  <a:moveTo>
                    <a:pt x="1584" y="1010"/>
                  </a:moveTo>
                  <a:lnTo>
                    <a:pt x="1584" y="1010"/>
                  </a:lnTo>
                  <a:cubicBezTo>
                    <a:pt x="1585" y="1009"/>
                    <a:pt x="1587" y="1010"/>
                    <a:pt x="1588" y="1012"/>
                  </a:cubicBezTo>
                  <a:cubicBezTo>
                    <a:pt x="1588" y="1014"/>
                    <a:pt x="1587" y="1015"/>
                    <a:pt x="1586" y="1016"/>
                  </a:cubicBezTo>
                  <a:lnTo>
                    <a:pt x="1586" y="1016"/>
                  </a:lnTo>
                  <a:cubicBezTo>
                    <a:pt x="1584" y="1016"/>
                    <a:pt x="1582" y="1016"/>
                    <a:pt x="1582" y="1014"/>
                  </a:cubicBezTo>
                  <a:cubicBezTo>
                    <a:pt x="1581" y="1012"/>
                    <a:pt x="1582" y="1010"/>
                    <a:pt x="1584" y="1010"/>
                  </a:cubicBezTo>
                  <a:close/>
                  <a:moveTo>
                    <a:pt x="1596" y="1006"/>
                  </a:moveTo>
                  <a:lnTo>
                    <a:pt x="1596" y="1006"/>
                  </a:lnTo>
                  <a:cubicBezTo>
                    <a:pt x="1597" y="1006"/>
                    <a:pt x="1599" y="1006"/>
                    <a:pt x="1600" y="1008"/>
                  </a:cubicBezTo>
                  <a:cubicBezTo>
                    <a:pt x="1600" y="1010"/>
                    <a:pt x="1599" y="1012"/>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8"/>
                  </a:cubicBezTo>
                  <a:lnTo>
                    <a:pt x="1610" y="1008"/>
                  </a:lnTo>
                  <a:cubicBezTo>
                    <a:pt x="1609" y="1009"/>
                    <a:pt x="1607" y="1008"/>
                    <a:pt x="1606" y="1007"/>
                  </a:cubicBezTo>
                  <a:cubicBezTo>
                    <a:pt x="1605" y="1005"/>
                    <a:pt x="1605" y="1003"/>
                    <a:pt x="1607" y="1002"/>
                  </a:cubicBezTo>
                  <a:close/>
                  <a:moveTo>
                    <a:pt x="1619" y="998"/>
                  </a:moveTo>
                  <a:lnTo>
                    <a:pt x="1619" y="998"/>
                  </a:lnTo>
                  <a:cubicBezTo>
                    <a:pt x="1620" y="997"/>
                    <a:pt x="1622" y="998"/>
                    <a:pt x="1623" y="999"/>
                  </a:cubicBezTo>
                  <a:cubicBezTo>
                    <a:pt x="1624" y="1001"/>
                    <a:pt x="1623" y="1003"/>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4"/>
                    <a:pt x="1635" y="995"/>
                  </a:cubicBezTo>
                  <a:cubicBezTo>
                    <a:pt x="1636" y="996"/>
                    <a:pt x="1635" y="998"/>
                    <a:pt x="1634" y="999"/>
                  </a:cubicBezTo>
                  <a:lnTo>
                    <a:pt x="1634" y="999"/>
                  </a:lnTo>
                  <a:cubicBezTo>
                    <a:pt x="1632" y="1000"/>
                    <a:pt x="1630" y="1000"/>
                    <a:pt x="1629" y="999"/>
                  </a:cubicBezTo>
                  <a:cubicBezTo>
                    <a:pt x="1629" y="997"/>
                    <a:pt x="1629" y="995"/>
                    <a:pt x="1630" y="994"/>
                  </a:cubicBezTo>
                  <a:close/>
                  <a:moveTo>
                    <a:pt x="1642" y="990"/>
                  </a:moveTo>
                  <a:lnTo>
                    <a:pt x="1642" y="990"/>
                  </a:lnTo>
                  <a:cubicBezTo>
                    <a:pt x="1643" y="989"/>
                    <a:pt x="1645" y="989"/>
                    <a:pt x="1646" y="990"/>
                  </a:cubicBezTo>
                  <a:cubicBezTo>
                    <a:pt x="1647" y="992"/>
                    <a:pt x="1647" y="994"/>
                    <a:pt x="1646" y="995"/>
                  </a:cubicBezTo>
                  <a:lnTo>
                    <a:pt x="1646" y="995"/>
                  </a:lnTo>
                  <a:cubicBezTo>
                    <a:pt x="1645" y="996"/>
                    <a:pt x="1643" y="996"/>
                    <a:pt x="1642" y="995"/>
                  </a:cubicBezTo>
                  <a:cubicBezTo>
                    <a:pt x="1640" y="994"/>
                    <a:pt x="1640" y="992"/>
                    <a:pt x="1642" y="990"/>
                  </a:cubicBezTo>
                  <a:close/>
                  <a:moveTo>
                    <a:pt x="1653" y="986"/>
                  </a:moveTo>
                  <a:lnTo>
                    <a:pt x="1653" y="986"/>
                  </a:lnTo>
                  <a:cubicBezTo>
                    <a:pt x="1655" y="985"/>
                    <a:pt x="1657" y="985"/>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3"/>
                    <a:pt x="1671" y="984"/>
                    <a:pt x="1669" y="986"/>
                  </a:cubicBezTo>
                  <a:lnTo>
                    <a:pt x="1669" y="986"/>
                  </a:lnTo>
                  <a:cubicBezTo>
                    <a:pt x="1668" y="987"/>
                    <a:pt x="1666" y="987"/>
                    <a:pt x="1665" y="986"/>
                  </a:cubicBezTo>
                  <a:cubicBezTo>
                    <a:pt x="1664" y="984"/>
                    <a:pt x="1664" y="983"/>
                    <a:pt x="1665" y="981"/>
                  </a:cubicBezTo>
                  <a:close/>
                  <a:moveTo>
                    <a:pt x="1677" y="977"/>
                  </a:moveTo>
                  <a:lnTo>
                    <a:pt x="1677" y="977"/>
                  </a:lnTo>
                  <a:cubicBezTo>
                    <a:pt x="1678" y="976"/>
                    <a:pt x="1680" y="976"/>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8"/>
                    <a:pt x="1689" y="978"/>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7"/>
                  </a:cubicBezTo>
                  <a:lnTo>
                    <a:pt x="1716" y="967"/>
                  </a:lnTo>
                  <a:cubicBezTo>
                    <a:pt x="1714" y="968"/>
                    <a:pt x="1712" y="968"/>
                    <a:pt x="1711" y="967"/>
                  </a:cubicBezTo>
                  <a:cubicBezTo>
                    <a:pt x="1710" y="965"/>
                    <a:pt x="1710" y="963"/>
                    <a:pt x="1711" y="962"/>
                  </a:cubicBezTo>
                  <a:close/>
                  <a:moveTo>
                    <a:pt x="1723" y="957"/>
                  </a:moveTo>
                  <a:lnTo>
                    <a:pt x="1723" y="957"/>
                  </a:lnTo>
                  <a:cubicBezTo>
                    <a:pt x="1724" y="956"/>
                    <a:pt x="1726" y="956"/>
                    <a:pt x="1727" y="957"/>
                  </a:cubicBezTo>
                  <a:cubicBezTo>
                    <a:pt x="1728" y="958"/>
                    <a:pt x="1728" y="960"/>
                    <a:pt x="1727" y="962"/>
                  </a:cubicBezTo>
                  <a:lnTo>
                    <a:pt x="1727" y="962"/>
                  </a:lnTo>
                  <a:cubicBezTo>
                    <a:pt x="1726" y="963"/>
                    <a:pt x="1724" y="963"/>
                    <a:pt x="1723" y="962"/>
                  </a:cubicBezTo>
                  <a:cubicBezTo>
                    <a:pt x="1721" y="960"/>
                    <a:pt x="1721" y="958"/>
                    <a:pt x="1723" y="957"/>
                  </a:cubicBezTo>
                  <a:close/>
                  <a:moveTo>
                    <a:pt x="1734" y="952"/>
                  </a:moveTo>
                  <a:lnTo>
                    <a:pt x="1734" y="952"/>
                  </a:lnTo>
                  <a:cubicBezTo>
                    <a:pt x="1735" y="951"/>
                    <a:pt x="1737" y="951"/>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6"/>
                  </a:cubicBezTo>
                  <a:lnTo>
                    <a:pt x="1761" y="946"/>
                  </a:lnTo>
                  <a:cubicBezTo>
                    <a:pt x="1760" y="947"/>
                    <a:pt x="1758" y="947"/>
                    <a:pt x="1757" y="946"/>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9"/>
                    <a:pt x="1782" y="929"/>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4"/>
                    <a:pt x="1802" y="924"/>
                    <a:pt x="1801" y="922"/>
                  </a:cubicBezTo>
                  <a:cubicBezTo>
                    <a:pt x="1800" y="921"/>
                    <a:pt x="1800" y="919"/>
                    <a:pt x="1801" y="918"/>
                  </a:cubicBezTo>
                  <a:close/>
                  <a:moveTo>
                    <a:pt x="1812" y="912"/>
                  </a:moveTo>
                  <a:lnTo>
                    <a:pt x="1812" y="912"/>
                  </a:lnTo>
                  <a:cubicBezTo>
                    <a:pt x="1813" y="911"/>
                    <a:pt x="1815" y="911"/>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6"/>
                  </a:moveTo>
                  <a:lnTo>
                    <a:pt x="1823" y="906"/>
                  </a:lnTo>
                  <a:cubicBezTo>
                    <a:pt x="1824" y="904"/>
                    <a:pt x="1826" y="904"/>
                    <a:pt x="1827" y="906"/>
                  </a:cubicBezTo>
                  <a:cubicBezTo>
                    <a:pt x="1828" y="907"/>
                    <a:pt x="1828" y="909"/>
                    <a:pt x="1827" y="910"/>
                  </a:cubicBezTo>
                  <a:lnTo>
                    <a:pt x="1827" y="910"/>
                  </a:lnTo>
                  <a:cubicBezTo>
                    <a:pt x="1826" y="911"/>
                    <a:pt x="1824" y="911"/>
                    <a:pt x="1823" y="910"/>
                  </a:cubicBezTo>
                  <a:cubicBezTo>
                    <a:pt x="1821" y="909"/>
                    <a:pt x="1821" y="907"/>
                    <a:pt x="1823" y="906"/>
                  </a:cubicBezTo>
                  <a:close/>
                  <a:moveTo>
                    <a:pt x="1833" y="899"/>
                  </a:moveTo>
                  <a:lnTo>
                    <a:pt x="1833" y="899"/>
                  </a:lnTo>
                  <a:cubicBezTo>
                    <a:pt x="1835" y="898"/>
                    <a:pt x="1837" y="898"/>
                    <a:pt x="1838" y="899"/>
                  </a:cubicBezTo>
                  <a:cubicBezTo>
                    <a:pt x="1839" y="900"/>
                    <a:pt x="1839" y="902"/>
                    <a:pt x="1838" y="904"/>
                  </a:cubicBezTo>
                  <a:lnTo>
                    <a:pt x="1838" y="904"/>
                  </a:lnTo>
                  <a:cubicBezTo>
                    <a:pt x="1837" y="905"/>
                    <a:pt x="1835" y="905"/>
                    <a:pt x="1833" y="904"/>
                  </a:cubicBezTo>
                  <a:cubicBezTo>
                    <a:pt x="1832" y="902"/>
                    <a:pt x="1832" y="900"/>
                    <a:pt x="1833" y="899"/>
                  </a:cubicBezTo>
                  <a:close/>
                  <a:moveTo>
                    <a:pt x="1844" y="893"/>
                  </a:moveTo>
                  <a:lnTo>
                    <a:pt x="1844" y="893"/>
                  </a:lnTo>
                  <a:cubicBezTo>
                    <a:pt x="1845" y="891"/>
                    <a:pt x="1847" y="891"/>
                    <a:pt x="1848" y="893"/>
                  </a:cubicBezTo>
                  <a:cubicBezTo>
                    <a:pt x="1850" y="894"/>
                    <a:pt x="1850" y="896"/>
                    <a:pt x="1848" y="897"/>
                  </a:cubicBezTo>
                  <a:lnTo>
                    <a:pt x="1848" y="897"/>
                  </a:lnTo>
                  <a:cubicBezTo>
                    <a:pt x="1847" y="898"/>
                    <a:pt x="1845" y="898"/>
                    <a:pt x="1844" y="897"/>
                  </a:cubicBezTo>
                  <a:cubicBezTo>
                    <a:pt x="1843" y="896"/>
                    <a:pt x="1843" y="894"/>
                    <a:pt x="1844" y="893"/>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4"/>
                  </a:cubicBezTo>
                  <a:lnTo>
                    <a:pt x="1869" y="884"/>
                  </a:lnTo>
                  <a:cubicBezTo>
                    <a:pt x="1868" y="885"/>
                    <a:pt x="1866" y="885"/>
                    <a:pt x="1865" y="884"/>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1"/>
                    <a:pt x="1887" y="871"/>
                    <a:pt x="1886" y="869"/>
                  </a:cubicBezTo>
                  <a:cubicBezTo>
                    <a:pt x="1884" y="868"/>
                    <a:pt x="1884" y="866"/>
                    <a:pt x="1886" y="865"/>
                  </a:cubicBezTo>
                  <a:close/>
                  <a:moveTo>
                    <a:pt x="1896" y="858"/>
                  </a:moveTo>
                  <a:lnTo>
                    <a:pt x="1896" y="858"/>
                  </a:lnTo>
                  <a:cubicBezTo>
                    <a:pt x="1897" y="856"/>
                    <a:pt x="1899" y="856"/>
                    <a:pt x="1900" y="858"/>
                  </a:cubicBezTo>
                  <a:cubicBezTo>
                    <a:pt x="1901" y="859"/>
                    <a:pt x="1901" y="861"/>
                    <a:pt x="1900" y="862"/>
                  </a:cubicBezTo>
                  <a:lnTo>
                    <a:pt x="1900" y="862"/>
                  </a:lnTo>
                  <a:cubicBezTo>
                    <a:pt x="1899" y="863"/>
                    <a:pt x="1897" y="863"/>
                    <a:pt x="1896" y="862"/>
                  </a:cubicBezTo>
                  <a:cubicBezTo>
                    <a:pt x="1895" y="861"/>
                    <a:pt x="1895" y="859"/>
                    <a:pt x="1896" y="858"/>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3"/>
                  </a:moveTo>
                  <a:lnTo>
                    <a:pt x="1916" y="843"/>
                  </a:lnTo>
                  <a:cubicBezTo>
                    <a:pt x="1917" y="841"/>
                    <a:pt x="1919" y="841"/>
                    <a:pt x="1920" y="843"/>
                  </a:cubicBezTo>
                  <a:cubicBezTo>
                    <a:pt x="1921" y="844"/>
                    <a:pt x="1921" y="846"/>
                    <a:pt x="1920" y="847"/>
                  </a:cubicBezTo>
                  <a:lnTo>
                    <a:pt x="1920" y="847"/>
                  </a:lnTo>
                  <a:cubicBezTo>
                    <a:pt x="1919" y="848"/>
                    <a:pt x="1917" y="848"/>
                    <a:pt x="1916" y="847"/>
                  </a:cubicBezTo>
                  <a:cubicBezTo>
                    <a:pt x="1915" y="846"/>
                    <a:pt x="1915" y="844"/>
                    <a:pt x="1916" y="843"/>
                  </a:cubicBezTo>
                  <a:close/>
                  <a:moveTo>
                    <a:pt x="1925" y="835"/>
                  </a:moveTo>
                  <a:lnTo>
                    <a:pt x="1925" y="835"/>
                  </a:lnTo>
                  <a:cubicBezTo>
                    <a:pt x="1926" y="834"/>
                    <a:pt x="1928" y="833"/>
                    <a:pt x="1929" y="834"/>
                  </a:cubicBezTo>
                  <a:cubicBezTo>
                    <a:pt x="1931" y="835"/>
                    <a:pt x="1931" y="837"/>
                    <a:pt x="1930" y="839"/>
                  </a:cubicBezTo>
                  <a:lnTo>
                    <a:pt x="1930" y="839"/>
                  </a:lnTo>
                  <a:cubicBezTo>
                    <a:pt x="1929" y="840"/>
                    <a:pt x="1927" y="840"/>
                    <a:pt x="1926" y="839"/>
                  </a:cubicBezTo>
                  <a:cubicBezTo>
                    <a:pt x="1925" y="838"/>
                    <a:pt x="1924" y="837"/>
                    <a:pt x="1925" y="835"/>
                  </a:cubicBezTo>
                  <a:close/>
                  <a:moveTo>
                    <a:pt x="1935" y="827"/>
                  </a:moveTo>
                  <a:lnTo>
                    <a:pt x="1935" y="827"/>
                  </a:lnTo>
                  <a:cubicBezTo>
                    <a:pt x="1936" y="826"/>
                    <a:pt x="1938" y="825"/>
                    <a:pt x="1939" y="826"/>
                  </a:cubicBezTo>
                  <a:cubicBezTo>
                    <a:pt x="1940" y="827"/>
                    <a:pt x="1941" y="829"/>
                    <a:pt x="1940" y="831"/>
                  </a:cubicBezTo>
                  <a:lnTo>
                    <a:pt x="1940" y="831"/>
                  </a:lnTo>
                  <a:cubicBezTo>
                    <a:pt x="1939" y="832"/>
                    <a:pt x="1937" y="832"/>
                    <a:pt x="1936" y="831"/>
                  </a:cubicBezTo>
                  <a:cubicBezTo>
                    <a:pt x="1934" y="830"/>
                    <a:pt x="1934" y="829"/>
                    <a:pt x="1935" y="827"/>
                  </a:cubicBezTo>
                  <a:close/>
                  <a:moveTo>
                    <a:pt x="1944" y="819"/>
                  </a:moveTo>
                  <a:lnTo>
                    <a:pt x="1944" y="819"/>
                  </a:lnTo>
                  <a:cubicBezTo>
                    <a:pt x="1945" y="818"/>
                    <a:pt x="1947" y="817"/>
                    <a:pt x="1949" y="818"/>
                  </a:cubicBezTo>
                  <a:cubicBezTo>
                    <a:pt x="1950" y="819"/>
                    <a:pt x="1950" y="821"/>
                    <a:pt x="1949" y="823"/>
                  </a:cubicBezTo>
                  <a:lnTo>
                    <a:pt x="1949" y="823"/>
                  </a:lnTo>
                  <a:cubicBezTo>
                    <a:pt x="1949" y="824"/>
                    <a:pt x="1947" y="824"/>
                    <a:pt x="1945" y="823"/>
                  </a:cubicBezTo>
                  <a:cubicBezTo>
                    <a:pt x="1944" y="822"/>
                    <a:pt x="1943" y="821"/>
                    <a:pt x="1944" y="819"/>
                  </a:cubicBezTo>
                  <a:close/>
                  <a:moveTo>
                    <a:pt x="1953" y="811"/>
                  </a:moveTo>
                  <a:lnTo>
                    <a:pt x="1953" y="811"/>
                  </a:lnTo>
                  <a:cubicBezTo>
                    <a:pt x="1954" y="809"/>
                    <a:pt x="1956" y="809"/>
                    <a:pt x="1958" y="810"/>
                  </a:cubicBezTo>
                  <a:cubicBezTo>
                    <a:pt x="1959" y="811"/>
                    <a:pt x="1960" y="813"/>
                    <a:pt x="1959" y="814"/>
                  </a:cubicBezTo>
                  <a:lnTo>
                    <a:pt x="1959" y="814"/>
                  </a:lnTo>
                  <a:cubicBezTo>
                    <a:pt x="1958" y="815"/>
                    <a:pt x="1956" y="816"/>
                    <a:pt x="1954" y="815"/>
                  </a:cubicBezTo>
                  <a:cubicBezTo>
                    <a:pt x="1953" y="814"/>
                    <a:pt x="1952" y="812"/>
                    <a:pt x="1953" y="811"/>
                  </a:cubicBezTo>
                  <a:close/>
                  <a:moveTo>
                    <a:pt x="1963" y="802"/>
                  </a:moveTo>
                  <a:lnTo>
                    <a:pt x="1963" y="802"/>
                  </a:lnTo>
                  <a:cubicBezTo>
                    <a:pt x="1964" y="801"/>
                    <a:pt x="1965" y="800"/>
                    <a:pt x="1967" y="801"/>
                  </a:cubicBezTo>
                  <a:cubicBezTo>
                    <a:pt x="1968" y="802"/>
                    <a:pt x="1969" y="804"/>
                    <a:pt x="1968" y="806"/>
                  </a:cubicBezTo>
                  <a:lnTo>
                    <a:pt x="1968" y="806"/>
                  </a:lnTo>
                  <a:cubicBezTo>
                    <a:pt x="1967" y="807"/>
                    <a:pt x="1965" y="807"/>
                    <a:pt x="1963" y="806"/>
                  </a:cubicBezTo>
                  <a:cubicBezTo>
                    <a:pt x="1962" y="805"/>
                    <a:pt x="1962" y="803"/>
                    <a:pt x="1963" y="802"/>
                  </a:cubicBezTo>
                  <a:close/>
                  <a:moveTo>
                    <a:pt x="1972" y="793"/>
                  </a:moveTo>
                  <a:lnTo>
                    <a:pt x="1972" y="793"/>
                  </a:lnTo>
                  <a:cubicBezTo>
                    <a:pt x="1973" y="792"/>
                    <a:pt x="1975" y="792"/>
                    <a:pt x="1976" y="793"/>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3"/>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1"/>
                    <a:pt x="1990" y="780"/>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5"/>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8"/>
                  </a:moveTo>
                  <a:lnTo>
                    <a:pt x="2013" y="748"/>
                  </a:lnTo>
                  <a:cubicBezTo>
                    <a:pt x="2013" y="746"/>
                    <a:pt x="2015" y="745"/>
                    <a:pt x="2017" y="746"/>
                  </a:cubicBezTo>
                  <a:cubicBezTo>
                    <a:pt x="2018" y="746"/>
                    <a:pt x="2019" y="748"/>
                    <a:pt x="2019" y="750"/>
                  </a:cubicBezTo>
                  <a:lnTo>
                    <a:pt x="2019" y="750"/>
                  </a:lnTo>
                  <a:cubicBezTo>
                    <a:pt x="2018" y="751"/>
                    <a:pt x="2016" y="752"/>
                    <a:pt x="2015" y="751"/>
                  </a:cubicBezTo>
                  <a:cubicBezTo>
                    <a:pt x="2013" y="751"/>
                    <a:pt x="2012" y="749"/>
                    <a:pt x="2013" y="748"/>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6"/>
                    <a:pt x="2041" y="717"/>
                    <a:pt x="2041" y="719"/>
                  </a:cubicBezTo>
                  <a:lnTo>
                    <a:pt x="2041" y="719"/>
                  </a:lnTo>
                  <a:cubicBezTo>
                    <a:pt x="2040" y="721"/>
                    <a:pt x="2038" y="722"/>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6"/>
                  </a:cubicBezTo>
                  <a:lnTo>
                    <a:pt x="2065" y="676"/>
                  </a:lnTo>
                  <a:cubicBezTo>
                    <a:pt x="2065" y="677"/>
                    <a:pt x="2063" y="678"/>
                    <a:pt x="2062" y="678"/>
                  </a:cubicBezTo>
                  <a:cubicBezTo>
                    <a:pt x="2060" y="677"/>
                    <a:pt x="2059" y="675"/>
                    <a:pt x="2060" y="674"/>
                  </a:cubicBezTo>
                  <a:close/>
                  <a:moveTo>
                    <a:pt x="2065" y="662"/>
                  </a:moveTo>
                  <a:lnTo>
                    <a:pt x="2065" y="662"/>
                  </a:lnTo>
                  <a:cubicBezTo>
                    <a:pt x="2065" y="661"/>
                    <a:pt x="2067" y="660"/>
                    <a:pt x="2069" y="660"/>
                  </a:cubicBezTo>
                  <a:cubicBezTo>
                    <a:pt x="2070" y="661"/>
                    <a:pt x="2071" y="663"/>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4"/>
                    <a:pt x="2092" y="595"/>
                    <a:pt x="2090" y="595"/>
                  </a:cubicBezTo>
                  <a:cubicBezTo>
                    <a:pt x="2088" y="595"/>
                    <a:pt x="2087" y="594"/>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3"/>
                    <a:pt x="2092" y="583"/>
                  </a:cubicBezTo>
                  <a:cubicBezTo>
                    <a:pt x="2090" y="583"/>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9" name="Freeform 643"/>
            <p:cNvSpPr>
              <a:spLocks/>
            </p:cNvSpPr>
            <p:nvPr/>
          </p:nvSpPr>
          <p:spPr bwMode="auto">
            <a:xfrm>
              <a:off x="4979988" y="4498975"/>
              <a:ext cx="50800" cy="30163"/>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00" name="Freeform 644"/>
            <p:cNvSpPr>
              <a:spLocks/>
            </p:cNvSpPr>
            <p:nvPr/>
          </p:nvSpPr>
          <p:spPr bwMode="auto">
            <a:xfrm>
              <a:off x="4979988" y="4498975"/>
              <a:ext cx="50800" cy="30163"/>
            </a:xfrm>
            <a:custGeom>
              <a:avLst/>
              <a:gdLst>
                <a:gd name="T0" fmla="*/ 32 w 32"/>
                <a:gd name="T1" fmla="*/ 10 h 19"/>
                <a:gd name="T2" fmla="*/ 16 w 32"/>
                <a:gd name="T3" fmla="*/ 0 h 19"/>
                <a:gd name="T4" fmla="*/ 1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4"/>
                    <a:pt x="25" y="0"/>
                    <a:pt x="16" y="0"/>
                  </a:cubicBezTo>
                  <a:cubicBezTo>
                    <a:pt x="7" y="0"/>
                    <a:pt x="0" y="4"/>
                    <a:pt x="1" y="10"/>
                  </a:cubicBezTo>
                  <a:cubicBezTo>
                    <a:pt x="1" y="15"/>
                    <a:pt x="7" y="19"/>
                    <a:pt x="16" y="19"/>
                  </a:cubicBezTo>
                  <a:cubicBezTo>
                    <a:pt x="25" y="18"/>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97" name="Freeform 646"/>
            <p:cNvSpPr>
              <a:spLocks/>
            </p:cNvSpPr>
            <p:nvPr/>
          </p:nvSpPr>
          <p:spPr bwMode="auto">
            <a:xfrm>
              <a:off x="5468938" y="4602163"/>
              <a:ext cx="52387" cy="30163"/>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1"/>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8" name="Freeform 647"/>
            <p:cNvSpPr>
              <a:spLocks/>
            </p:cNvSpPr>
            <p:nvPr/>
          </p:nvSpPr>
          <p:spPr bwMode="auto">
            <a:xfrm>
              <a:off x="5468938" y="4602163"/>
              <a:ext cx="52387" cy="30163"/>
            </a:xfrm>
            <a:custGeom>
              <a:avLst/>
              <a:gdLst>
                <a:gd name="T0" fmla="*/ 33 w 33"/>
                <a:gd name="T1" fmla="*/ 10 h 19"/>
                <a:gd name="T2" fmla="*/ 16 w 33"/>
                <a:gd name="T3" fmla="*/ 0 h 19"/>
                <a:gd name="T4" fmla="*/ 0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6" y="0"/>
                  </a:cubicBezTo>
                  <a:cubicBezTo>
                    <a:pt x="7" y="1"/>
                    <a:pt x="0" y="5"/>
                    <a:pt x="0" y="10"/>
                  </a:cubicBezTo>
                  <a:cubicBezTo>
                    <a:pt x="0" y="15"/>
                    <a:pt x="8" y="19"/>
                    <a:pt x="17" y="19"/>
                  </a:cubicBezTo>
                  <a:cubicBezTo>
                    <a:pt x="25"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95" name="Freeform 649"/>
            <p:cNvSpPr>
              <a:spLocks/>
            </p:cNvSpPr>
            <p:nvPr/>
          </p:nvSpPr>
          <p:spPr bwMode="auto">
            <a:xfrm>
              <a:off x="5649913" y="4727575"/>
              <a:ext cx="50800" cy="30163"/>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6" name="Freeform 650"/>
            <p:cNvSpPr>
              <a:spLocks/>
            </p:cNvSpPr>
            <p:nvPr/>
          </p:nvSpPr>
          <p:spPr bwMode="auto">
            <a:xfrm>
              <a:off x="5649913" y="4727575"/>
              <a:ext cx="50800" cy="30163"/>
            </a:xfrm>
            <a:custGeom>
              <a:avLst/>
              <a:gdLst>
                <a:gd name="T0" fmla="*/ 32 w 32"/>
                <a:gd name="T1" fmla="*/ 9 h 19"/>
                <a:gd name="T2" fmla="*/ 16 w 32"/>
                <a:gd name="T3" fmla="*/ 0 h 19"/>
                <a:gd name="T4" fmla="*/ 0 w 32"/>
                <a:gd name="T5" fmla="*/ 9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5"/>
                    <a:pt x="8" y="19"/>
                    <a:pt x="17" y="19"/>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93" name="Freeform 652"/>
            <p:cNvSpPr>
              <a:spLocks/>
            </p:cNvSpPr>
            <p:nvPr/>
          </p:nvSpPr>
          <p:spPr bwMode="auto">
            <a:xfrm>
              <a:off x="5781675" y="4875213"/>
              <a:ext cx="50800" cy="28575"/>
            </a:xfrm>
            <a:custGeom>
              <a:avLst/>
              <a:gdLst>
                <a:gd name="T0" fmla="*/ 43 w 43"/>
                <a:gd name="T1" fmla="*/ 14 h 28"/>
                <a:gd name="T2" fmla="*/ 22 w 43"/>
                <a:gd name="T3" fmla="*/ 0 h 28"/>
                <a:gd name="T4" fmla="*/ 0 w 43"/>
                <a:gd name="T5" fmla="*/ 15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5"/>
                  </a:cubicBezTo>
                  <a:cubicBezTo>
                    <a:pt x="1"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4" name="Freeform 653"/>
            <p:cNvSpPr>
              <a:spLocks/>
            </p:cNvSpPr>
            <p:nvPr/>
          </p:nvSpPr>
          <p:spPr bwMode="auto">
            <a:xfrm>
              <a:off x="5781675" y="4875213"/>
              <a:ext cx="50800" cy="28575"/>
            </a:xfrm>
            <a:custGeom>
              <a:avLst/>
              <a:gdLst>
                <a:gd name="T0" fmla="*/ 32 w 32"/>
                <a:gd name="T1" fmla="*/ 9 h 18"/>
                <a:gd name="T2" fmla="*/ 16 w 32"/>
                <a:gd name="T3" fmla="*/ 0 h 18"/>
                <a:gd name="T4" fmla="*/ 0 w 32"/>
                <a:gd name="T5" fmla="*/ 10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10"/>
                  </a:cubicBezTo>
                  <a:cubicBezTo>
                    <a:pt x="1"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91" name="Freeform 655"/>
            <p:cNvSpPr>
              <a:spLocks/>
            </p:cNvSpPr>
            <p:nvPr/>
          </p:nvSpPr>
          <p:spPr bwMode="auto">
            <a:xfrm>
              <a:off x="5813425" y="5030788"/>
              <a:ext cx="52387" cy="30163"/>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2" name="Freeform 656"/>
            <p:cNvSpPr>
              <a:spLocks/>
            </p:cNvSpPr>
            <p:nvPr/>
          </p:nvSpPr>
          <p:spPr bwMode="auto">
            <a:xfrm>
              <a:off x="5813425" y="5030788"/>
              <a:ext cx="52387" cy="30163"/>
            </a:xfrm>
            <a:custGeom>
              <a:avLst/>
              <a:gdLst>
                <a:gd name="T0" fmla="*/ 33 w 33"/>
                <a:gd name="T1" fmla="*/ 10 h 19"/>
                <a:gd name="T2" fmla="*/ 17 w 33"/>
                <a:gd name="T3" fmla="*/ 0 h 19"/>
                <a:gd name="T4" fmla="*/ 1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7" y="0"/>
                  </a:cubicBezTo>
                  <a:cubicBezTo>
                    <a:pt x="8" y="0"/>
                    <a:pt x="0" y="5"/>
                    <a:pt x="1" y="10"/>
                  </a:cubicBezTo>
                  <a:cubicBezTo>
                    <a:pt x="1" y="15"/>
                    <a:pt x="8" y="19"/>
                    <a:pt x="17" y="19"/>
                  </a:cubicBezTo>
                  <a:cubicBezTo>
                    <a:pt x="26"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89" name="Freeform 658"/>
            <p:cNvSpPr>
              <a:spLocks/>
            </p:cNvSpPr>
            <p:nvPr/>
          </p:nvSpPr>
          <p:spPr bwMode="auto">
            <a:xfrm>
              <a:off x="5776913" y="5164138"/>
              <a:ext cx="50800" cy="30163"/>
            </a:xfrm>
            <a:custGeom>
              <a:avLst/>
              <a:gdLst>
                <a:gd name="T0" fmla="*/ 43 w 43"/>
                <a:gd name="T1" fmla="*/ 14 h 29"/>
                <a:gd name="T2" fmla="*/ 21 w 43"/>
                <a:gd name="T3" fmla="*/ 1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7"/>
                    <a:pt x="33" y="0"/>
                    <a:pt x="21" y="1"/>
                  </a:cubicBezTo>
                  <a:cubicBezTo>
                    <a:pt x="10" y="1"/>
                    <a:pt x="0" y="7"/>
                    <a:pt x="0" y="15"/>
                  </a:cubicBezTo>
                  <a:cubicBezTo>
                    <a:pt x="0" y="23"/>
                    <a:pt x="10" y="29"/>
                    <a:pt x="22" y="29"/>
                  </a:cubicBezTo>
                  <a:cubicBezTo>
                    <a:pt x="34"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0" name="Freeform 659"/>
            <p:cNvSpPr>
              <a:spLocks/>
            </p:cNvSpPr>
            <p:nvPr/>
          </p:nvSpPr>
          <p:spPr bwMode="auto">
            <a:xfrm>
              <a:off x="5776913" y="5164138"/>
              <a:ext cx="50800" cy="30163"/>
            </a:xfrm>
            <a:custGeom>
              <a:avLst/>
              <a:gdLst>
                <a:gd name="T0" fmla="*/ 32 w 32"/>
                <a:gd name="T1" fmla="*/ 9 h 19"/>
                <a:gd name="T2" fmla="*/ 16 w 32"/>
                <a:gd name="T3" fmla="*/ 1 h 19"/>
                <a:gd name="T4" fmla="*/ 0 w 32"/>
                <a:gd name="T5" fmla="*/ 10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5"/>
                    <a:pt x="25" y="0"/>
                    <a:pt x="16" y="1"/>
                  </a:cubicBezTo>
                  <a:cubicBezTo>
                    <a:pt x="7" y="1"/>
                    <a:pt x="0" y="5"/>
                    <a:pt x="0" y="10"/>
                  </a:cubicBezTo>
                  <a:cubicBezTo>
                    <a:pt x="0" y="15"/>
                    <a:pt x="7" y="19"/>
                    <a:pt x="16" y="19"/>
                  </a:cubicBezTo>
                  <a:cubicBezTo>
                    <a:pt x="25" y="19"/>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87" name="Freeform 661"/>
            <p:cNvSpPr>
              <a:spLocks/>
            </p:cNvSpPr>
            <p:nvPr/>
          </p:nvSpPr>
          <p:spPr bwMode="auto">
            <a:xfrm>
              <a:off x="5678488" y="5305425"/>
              <a:ext cx="52387" cy="28575"/>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2"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8" name="Freeform 662"/>
            <p:cNvSpPr>
              <a:spLocks/>
            </p:cNvSpPr>
            <p:nvPr/>
          </p:nvSpPr>
          <p:spPr bwMode="auto">
            <a:xfrm>
              <a:off x="5678488" y="5305425"/>
              <a:ext cx="52387" cy="28575"/>
            </a:xfrm>
            <a:custGeom>
              <a:avLst/>
              <a:gdLst>
                <a:gd name="T0" fmla="*/ 33 w 33"/>
                <a:gd name="T1" fmla="*/ 9 h 18"/>
                <a:gd name="T2" fmla="*/ 16 w 33"/>
                <a:gd name="T3" fmla="*/ 0 h 18"/>
                <a:gd name="T4" fmla="*/ 0 w 33"/>
                <a:gd name="T5" fmla="*/ 9 h 18"/>
                <a:gd name="T6" fmla="*/ 17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4"/>
                    <a:pt x="25" y="0"/>
                    <a:pt x="16" y="0"/>
                  </a:cubicBezTo>
                  <a:cubicBezTo>
                    <a:pt x="7" y="0"/>
                    <a:pt x="0" y="4"/>
                    <a:pt x="0" y="9"/>
                  </a:cubicBezTo>
                  <a:cubicBezTo>
                    <a:pt x="0" y="14"/>
                    <a:pt x="8" y="18"/>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85" name="Freeform 664"/>
            <p:cNvSpPr>
              <a:spLocks/>
            </p:cNvSpPr>
            <p:nvPr/>
          </p:nvSpPr>
          <p:spPr bwMode="auto">
            <a:xfrm>
              <a:off x="5511800" y="5427663"/>
              <a:ext cx="50800" cy="28575"/>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6" name="Freeform 665"/>
            <p:cNvSpPr>
              <a:spLocks/>
            </p:cNvSpPr>
            <p:nvPr/>
          </p:nvSpPr>
          <p:spPr bwMode="auto">
            <a:xfrm>
              <a:off x="5511800" y="5427663"/>
              <a:ext cx="50800" cy="28575"/>
            </a:xfrm>
            <a:custGeom>
              <a:avLst/>
              <a:gdLst>
                <a:gd name="T0" fmla="*/ 32 w 32"/>
                <a:gd name="T1" fmla="*/ 9 h 18"/>
                <a:gd name="T2" fmla="*/ 16 w 32"/>
                <a:gd name="T3" fmla="*/ 0 h 18"/>
                <a:gd name="T4" fmla="*/ 0 w 32"/>
                <a:gd name="T5" fmla="*/ 9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9"/>
                  </a:cubicBezTo>
                  <a:cubicBezTo>
                    <a:pt x="0"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83" name="Freeform 667"/>
            <p:cNvSpPr>
              <a:spLocks/>
            </p:cNvSpPr>
            <p:nvPr/>
          </p:nvSpPr>
          <p:spPr bwMode="auto">
            <a:xfrm>
              <a:off x="5314950" y="5491163"/>
              <a:ext cx="50800" cy="3175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1"/>
                    <a:pt x="0" y="7"/>
                    <a:pt x="0" y="15"/>
                  </a:cubicBezTo>
                  <a:cubicBezTo>
                    <a:pt x="0" y="23"/>
                    <a:pt x="10"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4" name="Freeform 668"/>
            <p:cNvSpPr>
              <a:spLocks/>
            </p:cNvSpPr>
            <p:nvPr/>
          </p:nvSpPr>
          <p:spPr bwMode="auto">
            <a:xfrm>
              <a:off x="5314950" y="5491163"/>
              <a:ext cx="50800" cy="31750"/>
            </a:xfrm>
            <a:custGeom>
              <a:avLst/>
              <a:gdLst>
                <a:gd name="T0" fmla="*/ 31 w 32"/>
                <a:gd name="T1" fmla="*/ 10 h 20"/>
                <a:gd name="T2" fmla="*/ 15 w 32"/>
                <a:gd name="T3" fmla="*/ 0 h 20"/>
                <a:gd name="T4" fmla="*/ 0 w 32"/>
                <a:gd name="T5" fmla="*/ 10 h 20"/>
                <a:gd name="T6" fmla="*/ 15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4" y="0"/>
                    <a:pt x="15" y="0"/>
                  </a:cubicBezTo>
                  <a:cubicBezTo>
                    <a:pt x="6" y="1"/>
                    <a:pt x="0" y="5"/>
                    <a:pt x="0" y="10"/>
                  </a:cubicBezTo>
                  <a:cubicBezTo>
                    <a:pt x="0" y="15"/>
                    <a:pt x="7" y="20"/>
                    <a:pt x="15" y="20"/>
                  </a:cubicBezTo>
                  <a:cubicBezTo>
                    <a:pt x="24"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81" name="Freeform 670"/>
            <p:cNvSpPr>
              <a:spLocks/>
            </p:cNvSpPr>
            <p:nvPr/>
          </p:nvSpPr>
          <p:spPr bwMode="auto">
            <a:xfrm>
              <a:off x="5221288" y="4552950"/>
              <a:ext cx="49212" cy="30163"/>
            </a:xfrm>
            <a:custGeom>
              <a:avLst/>
              <a:gdLst>
                <a:gd name="T0" fmla="*/ 41 w 41"/>
                <a:gd name="T1" fmla="*/ 15 h 30"/>
                <a:gd name="T2" fmla="*/ 20 w 41"/>
                <a:gd name="T3" fmla="*/ 0 h 30"/>
                <a:gd name="T4" fmla="*/ 0 w 41"/>
                <a:gd name="T5" fmla="*/ 15 h 30"/>
                <a:gd name="T6" fmla="*/ 21 w 41"/>
                <a:gd name="T7" fmla="*/ 3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7"/>
                    <a:pt x="32" y="0"/>
                    <a:pt x="20" y="0"/>
                  </a:cubicBezTo>
                  <a:cubicBezTo>
                    <a:pt x="9" y="1"/>
                    <a:pt x="0" y="7"/>
                    <a:pt x="0" y="15"/>
                  </a:cubicBezTo>
                  <a:cubicBezTo>
                    <a:pt x="0" y="23"/>
                    <a:pt x="9" y="30"/>
                    <a:pt x="21" y="30"/>
                  </a:cubicBezTo>
                  <a:cubicBezTo>
                    <a:pt x="32" y="29"/>
                    <a:pt x="41" y="23"/>
                    <a:pt x="41"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2" name="Freeform 671"/>
            <p:cNvSpPr>
              <a:spLocks/>
            </p:cNvSpPr>
            <p:nvPr/>
          </p:nvSpPr>
          <p:spPr bwMode="auto">
            <a:xfrm>
              <a:off x="5221288" y="4552950"/>
              <a:ext cx="49212" cy="30163"/>
            </a:xfrm>
            <a:custGeom>
              <a:avLst/>
              <a:gdLst>
                <a:gd name="T0" fmla="*/ 31 w 31"/>
                <a:gd name="T1" fmla="*/ 9 h 19"/>
                <a:gd name="T2" fmla="*/ 15 w 31"/>
                <a:gd name="T3" fmla="*/ 0 h 19"/>
                <a:gd name="T4" fmla="*/ 0 w 31"/>
                <a:gd name="T5" fmla="*/ 9 h 19"/>
                <a:gd name="T6" fmla="*/ 16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1" y="4"/>
                    <a:pt x="24" y="0"/>
                    <a:pt x="15" y="0"/>
                  </a:cubicBezTo>
                  <a:cubicBezTo>
                    <a:pt x="7" y="0"/>
                    <a:pt x="0" y="4"/>
                    <a:pt x="0" y="9"/>
                  </a:cubicBezTo>
                  <a:cubicBezTo>
                    <a:pt x="0" y="15"/>
                    <a:pt x="7" y="19"/>
                    <a:pt x="16" y="19"/>
                  </a:cubicBezTo>
                  <a:cubicBezTo>
                    <a:pt x="24" y="18"/>
                    <a:pt x="31" y="15"/>
                    <a:pt x="3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79" name="Freeform 673"/>
            <p:cNvSpPr>
              <a:spLocks/>
            </p:cNvSpPr>
            <p:nvPr/>
          </p:nvSpPr>
          <p:spPr bwMode="auto">
            <a:xfrm>
              <a:off x="4979988" y="4498975"/>
              <a:ext cx="50800" cy="30163"/>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0" name="Freeform 674"/>
            <p:cNvSpPr>
              <a:spLocks/>
            </p:cNvSpPr>
            <p:nvPr/>
          </p:nvSpPr>
          <p:spPr bwMode="auto">
            <a:xfrm>
              <a:off x="4979988" y="4498975"/>
              <a:ext cx="50800" cy="30163"/>
            </a:xfrm>
            <a:custGeom>
              <a:avLst/>
              <a:gdLst>
                <a:gd name="T0" fmla="*/ 32 w 32"/>
                <a:gd name="T1" fmla="*/ 10 h 19"/>
                <a:gd name="T2" fmla="*/ 16 w 32"/>
                <a:gd name="T3" fmla="*/ 0 h 19"/>
                <a:gd name="T4" fmla="*/ 1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4"/>
                    <a:pt x="25" y="0"/>
                    <a:pt x="16" y="0"/>
                  </a:cubicBezTo>
                  <a:cubicBezTo>
                    <a:pt x="7" y="0"/>
                    <a:pt x="0" y="4"/>
                    <a:pt x="1" y="10"/>
                  </a:cubicBezTo>
                  <a:cubicBezTo>
                    <a:pt x="1" y="15"/>
                    <a:pt x="7" y="19"/>
                    <a:pt x="16" y="19"/>
                  </a:cubicBezTo>
                  <a:cubicBezTo>
                    <a:pt x="25" y="18"/>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77" name="Freeform 676"/>
            <p:cNvSpPr>
              <a:spLocks/>
            </p:cNvSpPr>
            <p:nvPr/>
          </p:nvSpPr>
          <p:spPr bwMode="auto">
            <a:xfrm>
              <a:off x="5468938" y="4602163"/>
              <a:ext cx="52387" cy="30163"/>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1"/>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8" name="Freeform 677"/>
            <p:cNvSpPr>
              <a:spLocks/>
            </p:cNvSpPr>
            <p:nvPr/>
          </p:nvSpPr>
          <p:spPr bwMode="auto">
            <a:xfrm>
              <a:off x="5468938" y="4602163"/>
              <a:ext cx="52387" cy="30163"/>
            </a:xfrm>
            <a:custGeom>
              <a:avLst/>
              <a:gdLst>
                <a:gd name="T0" fmla="*/ 33 w 33"/>
                <a:gd name="T1" fmla="*/ 10 h 19"/>
                <a:gd name="T2" fmla="*/ 16 w 33"/>
                <a:gd name="T3" fmla="*/ 0 h 19"/>
                <a:gd name="T4" fmla="*/ 0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6" y="0"/>
                  </a:cubicBezTo>
                  <a:cubicBezTo>
                    <a:pt x="7" y="1"/>
                    <a:pt x="0" y="5"/>
                    <a:pt x="0" y="10"/>
                  </a:cubicBezTo>
                  <a:cubicBezTo>
                    <a:pt x="0" y="15"/>
                    <a:pt x="8" y="19"/>
                    <a:pt x="17" y="19"/>
                  </a:cubicBezTo>
                  <a:cubicBezTo>
                    <a:pt x="25"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75" name="Freeform 679"/>
            <p:cNvSpPr>
              <a:spLocks/>
            </p:cNvSpPr>
            <p:nvPr/>
          </p:nvSpPr>
          <p:spPr bwMode="auto">
            <a:xfrm>
              <a:off x="5649913" y="4727575"/>
              <a:ext cx="50800" cy="30163"/>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6" name="Freeform 680"/>
            <p:cNvSpPr>
              <a:spLocks/>
            </p:cNvSpPr>
            <p:nvPr/>
          </p:nvSpPr>
          <p:spPr bwMode="auto">
            <a:xfrm>
              <a:off x="5649913" y="4727575"/>
              <a:ext cx="50800" cy="30163"/>
            </a:xfrm>
            <a:custGeom>
              <a:avLst/>
              <a:gdLst>
                <a:gd name="T0" fmla="*/ 32 w 32"/>
                <a:gd name="T1" fmla="*/ 9 h 19"/>
                <a:gd name="T2" fmla="*/ 16 w 32"/>
                <a:gd name="T3" fmla="*/ 0 h 19"/>
                <a:gd name="T4" fmla="*/ 0 w 32"/>
                <a:gd name="T5" fmla="*/ 9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5"/>
                    <a:pt x="8" y="19"/>
                    <a:pt x="17" y="19"/>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73" name="Freeform 682"/>
            <p:cNvSpPr>
              <a:spLocks/>
            </p:cNvSpPr>
            <p:nvPr/>
          </p:nvSpPr>
          <p:spPr bwMode="auto">
            <a:xfrm>
              <a:off x="5781675" y="4875213"/>
              <a:ext cx="50800" cy="28575"/>
            </a:xfrm>
            <a:custGeom>
              <a:avLst/>
              <a:gdLst>
                <a:gd name="T0" fmla="*/ 43 w 43"/>
                <a:gd name="T1" fmla="*/ 14 h 28"/>
                <a:gd name="T2" fmla="*/ 22 w 43"/>
                <a:gd name="T3" fmla="*/ 0 h 28"/>
                <a:gd name="T4" fmla="*/ 0 w 43"/>
                <a:gd name="T5" fmla="*/ 15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5"/>
                  </a:cubicBezTo>
                  <a:cubicBezTo>
                    <a:pt x="1"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4" name="Freeform 683"/>
            <p:cNvSpPr>
              <a:spLocks/>
            </p:cNvSpPr>
            <p:nvPr/>
          </p:nvSpPr>
          <p:spPr bwMode="auto">
            <a:xfrm>
              <a:off x="5781675" y="4875213"/>
              <a:ext cx="50800" cy="28575"/>
            </a:xfrm>
            <a:custGeom>
              <a:avLst/>
              <a:gdLst>
                <a:gd name="T0" fmla="*/ 32 w 32"/>
                <a:gd name="T1" fmla="*/ 9 h 18"/>
                <a:gd name="T2" fmla="*/ 16 w 32"/>
                <a:gd name="T3" fmla="*/ 0 h 18"/>
                <a:gd name="T4" fmla="*/ 0 w 32"/>
                <a:gd name="T5" fmla="*/ 10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10"/>
                  </a:cubicBezTo>
                  <a:cubicBezTo>
                    <a:pt x="1"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71" name="Freeform 685"/>
            <p:cNvSpPr>
              <a:spLocks/>
            </p:cNvSpPr>
            <p:nvPr/>
          </p:nvSpPr>
          <p:spPr bwMode="auto">
            <a:xfrm>
              <a:off x="5813425" y="5030788"/>
              <a:ext cx="52387" cy="30163"/>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2" name="Freeform 686"/>
            <p:cNvSpPr>
              <a:spLocks/>
            </p:cNvSpPr>
            <p:nvPr/>
          </p:nvSpPr>
          <p:spPr bwMode="auto">
            <a:xfrm>
              <a:off x="5813425" y="5030788"/>
              <a:ext cx="52387" cy="30163"/>
            </a:xfrm>
            <a:custGeom>
              <a:avLst/>
              <a:gdLst>
                <a:gd name="T0" fmla="*/ 33 w 33"/>
                <a:gd name="T1" fmla="*/ 10 h 19"/>
                <a:gd name="T2" fmla="*/ 17 w 33"/>
                <a:gd name="T3" fmla="*/ 0 h 19"/>
                <a:gd name="T4" fmla="*/ 1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7" y="0"/>
                  </a:cubicBezTo>
                  <a:cubicBezTo>
                    <a:pt x="8" y="0"/>
                    <a:pt x="0" y="5"/>
                    <a:pt x="1" y="10"/>
                  </a:cubicBezTo>
                  <a:cubicBezTo>
                    <a:pt x="1" y="15"/>
                    <a:pt x="8" y="19"/>
                    <a:pt x="17" y="19"/>
                  </a:cubicBezTo>
                  <a:cubicBezTo>
                    <a:pt x="26"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69" name="Freeform 688"/>
            <p:cNvSpPr>
              <a:spLocks/>
            </p:cNvSpPr>
            <p:nvPr/>
          </p:nvSpPr>
          <p:spPr bwMode="auto">
            <a:xfrm>
              <a:off x="5776913" y="5164138"/>
              <a:ext cx="50800" cy="30163"/>
            </a:xfrm>
            <a:custGeom>
              <a:avLst/>
              <a:gdLst>
                <a:gd name="T0" fmla="*/ 43 w 43"/>
                <a:gd name="T1" fmla="*/ 14 h 29"/>
                <a:gd name="T2" fmla="*/ 21 w 43"/>
                <a:gd name="T3" fmla="*/ 1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7"/>
                    <a:pt x="33" y="0"/>
                    <a:pt x="21" y="1"/>
                  </a:cubicBezTo>
                  <a:cubicBezTo>
                    <a:pt x="10" y="1"/>
                    <a:pt x="0" y="7"/>
                    <a:pt x="0" y="15"/>
                  </a:cubicBezTo>
                  <a:cubicBezTo>
                    <a:pt x="0" y="23"/>
                    <a:pt x="10" y="29"/>
                    <a:pt x="22" y="29"/>
                  </a:cubicBezTo>
                  <a:cubicBezTo>
                    <a:pt x="34"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0" name="Freeform 689"/>
            <p:cNvSpPr>
              <a:spLocks/>
            </p:cNvSpPr>
            <p:nvPr/>
          </p:nvSpPr>
          <p:spPr bwMode="auto">
            <a:xfrm>
              <a:off x="5776913" y="5164138"/>
              <a:ext cx="50800" cy="30163"/>
            </a:xfrm>
            <a:custGeom>
              <a:avLst/>
              <a:gdLst>
                <a:gd name="T0" fmla="*/ 32 w 32"/>
                <a:gd name="T1" fmla="*/ 9 h 19"/>
                <a:gd name="T2" fmla="*/ 16 w 32"/>
                <a:gd name="T3" fmla="*/ 1 h 19"/>
                <a:gd name="T4" fmla="*/ 0 w 32"/>
                <a:gd name="T5" fmla="*/ 10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5"/>
                    <a:pt x="25" y="0"/>
                    <a:pt x="16" y="1"/>
                  </a:cubicBezTo>
                  <a:cubicBezTo>
                    <a:pt x="7" y="1"/>
                    <a:pt x="0" y="5"/>
                    <a:pt x="0" y="10"/>
                  </a:cubicBezTo>
                  <a:cubicBezTo>
                    <a:pt x="0" y="15"/>
                    <a:pt x="7" y="19"/>
                    <a:pt x="16" y="19"/>
                  </a:cubicBezTo>
                  <a:cubicBezTo>
                    <a:pt x="25" y="19"/>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67" name="Freeform 691"/>
            <p:cNvSpPr>
              <a:spLocks/>
            </p:cNvSpPr>
            <p:nvPr/>
          </p:nvSpPr>
          <p:spPr bwMode="auto">
            <a:xfrm>
              <a:off x="5678488" y="5305425"/>
              <a:ext cx="52387" cy="28575"/>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2"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8" name="Freeform 692"/>
            <p:cNvSpPr>
              <a:spLocks/>
            </p:cNvSpPr>
            <p:nvPr/>
          </p:nvSpPr>
          <p:spPr bwMode="auto">
            <a:xfrm>
              <a:off x="5678488" y="5305425"/>
              <a:ext cx="52387" cy="28575"/>
            </a:xfrm>
            <a:custGeom>
              <a:avLst/>
              <a:gdLst>
                <a:gd name="T0" fmla="*/ 33 w 33"/>
                <a:gd name="T1" fmla="*/ 9 h 18"/>
                <a:gd name="T2" fmla="*/ 16 w 33"/>
                <a:gd name="T3" fmla="*/ 0 h 18"/>
                <a:gd name="T4" fmla="*/ 0 w 33"/>
                <a:gd name="T5" fmla="*/ 9 h 18"/>
                <a:gd name="T6" fmla="*/ 17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4"/>
                    <a:pt x="25" y="0"/>
                    <a:pt x="16" y="0"/>
                  </a:cubicBezTo>
                  <a:cubicBezTo>
                    <a:pt x="7" y="0"/>
                    <a:pt x="0" y="4"/>
                    <a:pt x="0" y="9"/>
                  </a:cubicBezTo>
                  <a:cubicBezTo>
                    <a:pt x="0" y="14"/>
                    <a:pt x="8" y="18"/>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65" name="Freeform 694"/>
            <p:cNvSpPr>
              <a:spLocks/>
            </p:cNvSpPr>
            <p:nvPr/>
          </p:nvSpPr>
          <p:spPr bwMode="auto">
            <a:xfrm>
              <a:off x="5511800" y="5427663"/>
              <a:ext cx="50800" cy="28575"/>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6" name="Freeform 695"/>
            <p:cNvSpPr>
              <a:spLocks/>
            </p:cNvSpPr>
            <p:nvPr/>
          </p:nvSpPr>
          <p:spPr bwMode="auto">
            <a:xfrm>
              <a:off x="5511800" y="5427663"/>
              <a:ext cx="50800" cy="28575"/>
            </a:xfrm>
            <a:custGeom>
              <a:avLst/>
              <a:gdLst>
                <a:gd name="T0" fmla="*/ 32 w 32"/>
                <a:gd name="T1" fmla="*/ 9 h 18"/>
                <a:gd name="T2" fmla="*/ 16 w 32"/>
                <a:gd name="T3" fmla="*/ 0 h 18"/>
                <a:gd name="T4" fmla="*/ 0 w 32"/>
                <a:gd name="T5" fmla="*/ 9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9"/>
                  </a:cubicBezTo>
                  <a:cubicBezTo>
                    <a:pt x="0"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63" name="Freeform 697"/>
            <p:cNvSpPr>
              <a:spLocks/>
            </p:cNvSpPr>
            <p:nvPr/>
          </p:nvSpPr>
          <p:spPr bwMode="auto">
            <a:xfrm>
              <a:off x="5314950" y="5491163"/>
              <a:ext cx="50800" cy="3175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1"/>
                    <a:pt x="0" y="7"/>
                    <a:pt x="0" y="15"/>
                  </a:cubicBezTo>
                  <a:cubicBezTo>
                    <a:pt x="0" y="23"/>
                    <a:pt x="10"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4" name="Freeform 698"/>
            <p:cNvSpPr>
              <a:spLocks/>
            </p:cNvSpPr>
            <p:nvPr/>
          </p:nvSpPr>
          <p:spPr bwMode="auto">
            <a:xfrm>
              <a:off x="5314950" y="5491163"/>
              <a:ext cx="50800" cy="31750"/>
            </a:xfrm>
            <a:custGeom>
              <a:avLst/>
              <a:gdLst>
                <a:gd name="T0" fmla="*/ 31 w 32"/>
                <a:gd name="T1" fmla="*/ 10 h 20"/>
                <a:gd name="T2" fmla="*/ 15 w 32"/>
                <a:gd name="T3" fmla="*/ 0 h 20"/>
                <a:gd name="T4" fmla="*/ 0 w 32"/>
                <a:gd name="T5" fmla="*/ 10 h 20"/>
                <a:gd name="T6" fmla="*/ 15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4" y="0"/>
                    <a:pt x="15" y="0"/>
                  </a:cubicBezTo>
                  <a:cubicBezTo>
                    <a:pt x="6" y="1"/>
                    <a:pt x="0" y="5"/>
                    <a:pt x="0" y="10"/>
                  </a:cubicBezTo>
                  <a:cubicBezTo>
                    <a:pt x="0" y="15"/>
                    <a:pt x="7" y="20"/>
                    <a:pt x="15" y="20"/>
                  </a:cubicBezTo>
                  <a:cubicBezTo>
                    <a:pt x="24"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61" name="Freeform 700"/>
            <p:cNvSpPr>
              <a:spLocks/>
            </p:cNvSpPr>
            <p:nvPr/>
          </p:nvSpPr>
          <p:spPr bwMode="auto">
            <a:xfrm>
              <a:off x="5221288" y="4552950"/>
              <a:ext cx="49212" cy="30163"/>
            </a:xfrm>
            <a:custGeom>
              <a:avLst/>
              <a:gdLst>
                <a:gd name="T0" fmla="*/ 41 w 41"/>
                <a:gd name="T1" fmla="*/ 15 h 30"/>
                <a:gd name="T2" fmla="*/ 20 w 41"/>
                <a:gd name="T3" fmla="*/ 0 h 30"/>
                <a:gd name="T4" fmla="*/ 0 w 41"/>
                <a:gd name="T5" fmla="*/ 15 h 30"/>
                <a:gd name="T6" fmla="*/ 21 w 41"/>
                <a:gd name="T7" fmla="*/ 3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7"/>
                    <a:pt x="32" y="0"/>
                    <a:pt x="20" y="0"/>
                  </a:cubicBezTo>
                  <a:cubicBezTo>
                    <a:pt x="9" y="1"/>
                    <a:pt x="0" y="7"/>
                    <a:pt x="0" y="15"/>
                  </a:cubicBezTo>
                  <a:cubicBezTo>
                    <a:pt x="0" y="23"/>
                    <a:pt x="9" y="30"/>
                    <a:pt x="21" y="30"/>
                  </a:cubicBezTo>
                  <a:cubicBezTo>
                    <a:pt x="32" y="29"/>
                    <a:pt x="41" y="23"/>
                    <a:pt x="41"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2" name="Freeform 701"/>
            <p:cNvSpPr>
              <a:spLocks/>
            </p:cNvSpPr>
            <p:nvPr/>
          </p:nvSpPr>
          <p:spPr bwMode="auto">
            <a:xfrm>
              <a:off x="5221288" y="4552950"/>
              <a:ext cx="49212" cy="30163"/>
            </a:xfrm>
            <a:custGeom>
              <a:avLst/>
              <a:gdLst>
                <a:gd name="T0" fmla="*/ 31 w 31"/>
                <a:gd name="T1" fmla="*/ 9 h 19"/>
                <a:gd name="T2" fmla="*/ 15 w 31"/>
                <a:gd name="T3" fmla="*/ 0 h 19"/>
                <a:gd name="T4" fmla="*/ 0 w 31"/>
                <a:gd name="T5" fmla="*/ 9 h 19"/>
                <a:gd name="T6" fmla="*/ 16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1" y="4"/>
                    <a:pt x="24" y="0"/>
                    <a:pt x="15" y="0"/>
                  </a:cubicBezTo>
                  <a:cubicBezTo>
                    <a:pt x="7" y="0"/>
                    <a:pt x="0" y="4"/>
                    <a:pt x="0" y="9"/>
                  </a:cubicBezTo>
                  <a:cubicBezTo>
                    <a:pt x="0" y="15"/>
                    <a:pt x="7" y="19"/>
                    <a:pt x="16" y="19"/>
                  </a:cubicBezTo>
                  <a:cubicBezTo>
                    <a:pt x="24" y="18"/>
                    <a:pt x="31" y="15"/>
                    <a:pt x="3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00" name="Freeform 703"/>
            <p:cNvSpPr>
              <a:spLocks noEditPoints="1"/>
            </p:cNvSpPr>
            <p:nvPr/>
          </p:nvSpPr>
          <p:spPr bwMode="auto">
            <a:xfrm>
              <a:off x="3354388" y="4495800"/>
              <a:ext cx="2506662" cy="1114425"/>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2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5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7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8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9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3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3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1"/>
                    <a:pt x="2094" y="561"/>
                  </a:cubicBezTo>
                  <a:cubicBezTo>
                    <a:pt x="2092" y="561"/>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3"/>
                    <a:pt x="2095" y="523"/>
                  </a:cubicBezTo>
                  <a:cubicBezTo>
                    <a:pt x="2093" y="523"/>
                    <a:pt x="2091" y="522"/>
                    <a:pt x="2091" y="521"/>
                  </a:cubicBezTo>
                  <a:close/>
                  <a:moveTo>
                    <a:pt x="2090" y="508"/>
                  </a:moveTo>
                  <a:lnTo>
                    <a:pt x="2090" y="508"/>
                  </a:lnTo>
                  <a:cubicBezTo>
                    <a:pt x="2090" y="507"/>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9"/>
                    <a:pt x="2089" y="498"/>
                    <a:pt x="2088" y="496"/>
                  </a:cubicBezTo>
                  <a:close/>
                  <a:moveTo>
                    <a:pt x="2086" y="484"/>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4"/>
                  </a:cubicBezTo>
                  <a:close/>
                  <a:moveTo>
                    <a:pt x="2083" y="471"/>
                  </a:moveTo>
                  <a:lnTo>
                    <a:pt x="2083" y="471"/>
                  </a:lnTo>
                  <a:cubicBezTo>
                    <a:pt x="2083" y="470"/>
                    <a:pt x="2084" y="468"/>
                    <a:pt x="2086" y="468"/>
                  </a:cubicBezTo>
                  <a:cubicBezTo>
                    <a:pt x="2087" y="467"/>
                    <a:pt x="2089" y="468"/>
                    <a:pt x="2089" y="470"/>
                  </a:cubicBezTo>
                  <a:lnTo>
                    <a:pt x="2089" y="470"/>
                  </a:lnTo>
                  <a:cubicBezTo>
                    <a:pt x="2090" y="471"/>
                    <a:pt x="2089" y="473"/>
                    <a:pt x="2087" y="474"/>
                  </a:cubicBezTo>
                  <a:cubicBezTo>
                    <a:pt x="2085" y="474"/>
                    <a:pt x="2084" y="473"/>
                    <a:pt x="2083" y="471"/>
                  </a:cubicBezTo>
                  <a:close/>
                  <a:moveTo>
                    <a:pt x="2080" y="459"/>
                  </a:moveTo>
                  <a:lnTo>
                    <a:pt x="2080" y="459"/>
                  </a:lnTo>
                  <a:cubicBezTo>
                    <a:pt x="2080" y="458"/>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4"/>
                    <a:pt x="2082" y="445"/>
                  </a:cubicBezTo>
                  <a:lnTo>
                    <a:pt x="2082" y="445"/>
                  </a:lnTo>
                  <a:cubicBezTo>
                    <a:pt x="2083" y="447"/>
                    <a:pt x="2083" y="449"/>
                    <a:pt x="2081" y="449"/>
                  </a:cubicBezTo>
                  <a:cubicBezTo>
                    <a:pt x="2079" y="450"/>
                    <a:pt x="2078" y="449"/>
                    <a:pt x="2077" y="448"/>
                  </a:cubicBezTo>
                  <a:close/>
                  <a:moveTo>
                    <a:pt x="2073" y="436"/>
                  </a:moveTo>
                  <a:lnTo>
                    <a:pt x="2073" y="436"/>
                  </a:lnTo>
                  <a:cubicBezTo>
                    <a:pt x="2072" y="435"/>
                    <a:pt x="2072" y="433"/>
                    <a:pt x="2074" y="432"/>
                  </a:cubicBezTo>
                  <a:cubicBezTo>
                    <a:pt x="2076" y="431"/>
                    <a:pt x="2077" y="432"/>
                    <a:pt x="2078" y="433"/>
                  </a:cubicBezTo>
                  <a:lnTo>
                    <a:pt x="2078" y="433"/>
                  </a:lnTo>
                  <a:cubicBezTo>
                    <a:pt x="2079" y="435"/>
                    <a:pt x="2078" y="437"/>
                    <a:pt x="2077" y="438"/>
                  </a:cubicBezTo>
                  <a:cubicBezTo>
                    <a:pt x="2075" y="438"/>
                    <a:pt x="2073" y="438"/>
                    <a:pt x="2073" y="436"/>
                  </a:cubicBezTo>
                  <a:close/>
                  <a:moveTo>
                    <a:pt x="2068" y="425"/>
                  </a:moveTo>
                  <a:lnTo>
                    <a:pt x="2068" y="425"/>
                  </a:lnTo>
                  <a:cubicBezTo>
                    <a:pt x="2067" y="423"/>
                    <a:pt x="2068" y="421"/>
                    <a:pt x="2069" y="420"/>
                  </a:cubicBezTo>
                  <a:cubicBezTo>
                    <a:pt x="2071" y="420"/>
                    <a:pt x="2073" y="420"/>
                    <a:pt x="2074" y="421"/>
                  </a:cubicBezTo>
                  <a:lnTo>
                    <a:pt x="2074" y="421"/>
                  </a:lnTo>
                  <a:cubicBezTo>
                    <a:pt x="2074" y="423"/>
                    <a:pt x="2074" y="425"/>
                    <a:pt x="2073" y="426"/>
                  </a:cubicBezTo>
                  <a:cubicBezTo>
                    <a:pt x="2071" y="427"/>
                    <a:pt x="2069" y="426"/>
                    <a:pt x="2068" y="425"/>
                  </a:cubicBezTo>
                  <a:close/>
                  <a:moveTo>
                    <a:pt x="2063" y="413"/>
                  </a:moveTo>
                  <a:lnTo>
                    <a:pt x="2063" y="413"/>
                  </a:lnTo>
                  <a:cubicBezTo>
                    <a:pt x="2062" y="412"/>
                    <a:pt x="2063" y="410"/>
                    <a:pt x="2064" y="409"/>
                  </a:cubicBezTo>
                  <a:cubicBezTo>
                    <a:pt x="2065" y="408"/>
                    <a:pt x="2067" y="409"/>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1"/>
                    <a:pt x="2057" y="399"/>
                    <a:pt x="2059" y="398"/>
                  </a:cubicBezTo>
                  <a:cubicBezTo>
                    <a:pt x="2060" y="397"/>
                    <a:pt x="2062" y="397"/>
                    <a:pt x="2063" y="399"/>
                  </a:cubicBezTo>
                  <a:lnTo>
                    <a:pt x="2063" y="399"/>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3"/>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70"/>
                  </a:moveTo>
                  <a:lnTo>
                    <a:pt x="2039" y="370"/>
                  </a:lnTo>
                  <a:cubicBezTo>
                    <a:pt x="2038" y="368"/>
                    <a:pt x="2039" y="366"/>
                    <a:pt x="2040" y="365"/>
                  </a:cubicBezTo>
                  <a:cubicBezTo>
                    <a:pt x="2041" y="364"/>
                    <a:pt x="2043" y="365"/>
                    <a:pt x="2044" y="366"/>
                  </a:cubicBezTo>
                  <a:lnTo>
                    <a:pt x="2044" y="366"/>
                  </a:lnTo>
                  <a:cubicBezTo>
                    <a:pt x="2045" y="368"/>
                    <a:pt x="2045" y="370"/>
                    <a:pt x="2043" y="370"/>
                  </a:cubicBezTo>
                  <a:cubicBezTo>
                    <a:pt x="2042" y="371"/>
                    <a:pt x="2040" y="371"/>
                    <a:pt x="2039" y="370"/>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1"/>
                    <a:pt x="2032" y="359"/>
                  </a:cubicBezTo>
                  <a:close/>
                  <a:moveTo>
                    <a:pt x="2025" y="349"/>
                  </a:moveTo>
                  <a:lnTo>
                    <a:pt x="2025" y="349"/>
                  </a:lnTo>
                  <a:cubicBezTo>
                    <a:pt x="2024" y="347"/>
                    <a:pt x="2025" y="345"/>
                    <a:pt x="2026" y="345"/>
                  </a:cubicBezTo>
                  <a:cubicBezTo>
                    <a:pt x="2027" y="344"/>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8"/>
                    <a:pt x="2017" y="336"/>
                    <a:pt x="2018" y="335"/>
                  </a:cubicBezTo>
                  <a:cubicBezTo>
                    <a:pt x="2020" y="334"/>
                    <a:pt x="2022" y="334"/>
                    <a:pt x="2023" y="336"/>
                  </a:cubicBezTo>
                  <a:lnTo>
                    <a:pt x="2023" y="336"/>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1"/>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8"/>
                    <a:pt x="1994" y="306"/>
                  </a:cubicBezTo>
                  <a:cubicBezTo>
                    <a:pt x="1995" y="305"/>
                    <a:pt x="1997" y="305"/>
                    <a:pt x="1998" y="306"/>
                  </a:cubicBezTo>
                  <a:lnTo>
                    <a:pt x="1998" y="306"/>
                  </a:lnTo>
                  <a:cubicBezTo>
                    <a:pt x="1999" y="308"/>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3"/>
                  </a:moveTo>
                  <a:lnTo>
                    <a:pt x="1977" y="293"/>
                  </a:lnTo>
                  <a:cubicBezTo>
                    <a:pt x="1975" y="291"/>
                    <a:pt x="1975" y="289"/>
                    <a:pt x="1977" y="288"/>
                  </a:cubicBezTo>
                  <a:cubicBezTo>
                    <a:pt x="1978" y="287"/>
                    <a:pt x="1980" y="287"/>
                    <a:pt x="1981" y="288"/>
                  </a:cubicBezTo>
                  <a:lnTo>
                    <a:pt x="1981" y="288"/>
                  </a:lnTo>
                  <a:cubicBezTo>
                    <a:pt x="1982" y="289"/>
                    <a:pt x="1982" y="291"/>
                    <a:pt x="1981" y="293"/>
                  </a:cubicBezTo>
                  <a:cubicBezTo>
                    <a:pt x="1980" y="294"/>
                    <a:pt x="1978" y="294"/>
                    <a:pt x="1977" y="293"/>
                  </a:cubicBezTo>
                  <a:close/>
                  <a:moveTo>
                    <a:pt x="1968" y="284"/>
                  </a:moveTo>
                  <a:lnTo>
                    <a:pt x="1968" y="284"/>
                  </a:lnTo>
                  <a:cubicBezTo>
                    <a:pt x="1966" y="283"/>
                    <a:pt x="1966" y="281"/>
                    <a:pt x="1968" y="279"/>
                  </a:cubicBezTo>
                  <a:cubicBezTo>
                    <a:pt x="1969" y="278"/>
                    <a:pt x="1971" y="278"/>
                    <a:pt x="1972" y="279"/>
                  </a:cubicBezTo>
                  <a:lnTo>
                    <a:pt x="1972" y="279"/>
                  </a:lnTo>
                  <a:cubicBezTo>
                    <a:pt x="1973" y="281"/>
                    <a:pt x="1973" y="283"/>
                    <a:pt x="1972" y="284"/>
                  </a:cubicBezTo>
                  <a:cubicBezTo>
                    <a:pt x="1971" y="285"/>
                    <a:pt x="1969" y="285"/>
                    <a:pt x="1968" y="284"/>
                  </a:cubicBezTo>
                  <a:close/>
                  <a:moveTo>
                    <a:pt x="1959" y="275"/>
                  </a:moveTo>
                  <a:lnTo>
                    <a:pt x="1959" y="275"/>
                  </a:lnTo>
                  <a:cubicBezTo>
                    <a:pt x="1957" y="274"/>
                    <a:pt x="1957" y="272"/>
                    <a:pt x="1959" y="271"/>
                  </a:cubicBezTo>
                  <a:cubicBezTo>
                    <a:pt x="1960" y="270"/>
                    <a:pt x="1962" y="270"/>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3"/>
                  </a:cubicBezTo>
                  <a:cubicBezTo>
                    <a:pt x="1950" y="261"/>
                    <a:pt x="1952" y="261"/>
                    <a:pt x="1954" y="263"/>
                  </a:cubicBezTo>
                  <a:lnTo>
                    <a:pt x="1954" y="263"/>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8"/>
                    <a:pt x="1923" y="237"/>
                    <a:pt x="1924" y="238"/>
                  </a:cubicBezTo>
                  <a:lnTo>
                    <a:pt x="1924" y="238"/>
                  </a:lnTo>
                  <a:cubicBezTo>
                    <a:pt x="1926" y="239"/>
                    <a:pt x="1926" y="241"/>
                    <a:pt x="1925" y="243"/>
                  </a:cubicBezTo>
                  <a:cubicBezTo>
                    <a:pt x="1924" y="244"/>
                    <a:pt x="1922" y="244"/>
                    <a:pt x="1921" y="243"/>
                  </a:cubicBezTo>
                  <a:close/>
                  <a:moveTo>
                    <a:pt x="1911" y="236"/>
                  </a:moveTo>
                  <a:lnTo>
                    <a:pt x="1911" y="236"/>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7"/>
                    <a:pt x="1911" y="236"/>
                  </a:cubicBezTo>
                  <a:close/>
                  <a:moveTo>
                    <a:pt x="1901" y="228"/>
                  </a:moveTo>
                  <a:lnTo>
                    <a:pt x="1901" y="228"/>
                  </a:lnTo>
                  <a:cubicBezTo>
                    <a:pt x="1899" y="227"/>
                    <a:pt x="1899" y="225"/>
                    <a:pt x="1900" y="224"/>
                  </a:cubicBezTo>
                  <a:cubicBezTo>
                    <a:pt x="1901" y="223"/>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10"/>
                  </a:cubicBezTo>
                  <a:cubicBezTo>
                    <a:pt x="1881" y="208"/>
                    <a:pt x="1882" y="208"/>
                    <a:pt x="1884" y="209"/>
                  </a:cubicBezTo>
                  <a:lnTo>
                    <a:pt x="1884" y="209"/>
                  </a:lnTo>
                  <a:cubicBezTo>
                    <a:pt x="1885" y="210"/>
                    <a:pt x="1886" y="212"/>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5"/>
                    <a:pt x="1861" y="194"/>
                    <a:pt x="1863" y="195"/>
                  </a:cubicBezTo>
                  <a:lnTo>
                    <a:pt x="1863" y="195"/>
                  </a:lnTo>
                  <a:cubicBezTo>
                    <a:pt x="1864" y="196"/>
                    <a:pt x="1865" y="198"/>
                    <a:pt x="1864" y="199"/>
                  </a:cubicBezTo>
                  <a:cubicBezTo>
                    <a:pt x="1863" y="201"/>
                    <a:pt x="1861" y="201"/>
                    <a:pt x="1859" y="200"/>
                  </a:cubicBezTo>
                  <a:close/>
                  <a:moveTo>
                    <a:pt x="1849" y="194"/>
                  </a:moveTo>
                  <a:lnTo>
                    <a:pt x="1849" y="194"/>
                  </a:lnTo>
                  <a:cubicBezTo>
                    <a:pt x="1847" y="193"/>
                    <a:pt x="1847" y="191"/>
                    <a:pt x="1848" y="189"/>
                  </a:cubicBezTo>
                  <a:cubicBezTo>
                    <a:pt x="1849" y="188"/>
                    <a:pt x="1851" y="187"/>
                    <a:pt x="1852" y="188"/>
                  </a:cubicBezTo>
                  <a:lnTo>
                    <a:pt x="1852" y="188"/>
                  </a:lnTo>
                  <a:cubicBezTo>
                    <a:pt x="1854" y="189"/>
                    <a:pt x="1854" y="191"/>
                    <a:pt x="1853" y="193"/>
                  </a:cubicBezTo>
                  <a:cubicBezTo>
                    <a:pt x="1852" y="194"/>
                    <a:pt x="1850" y="195"/>
                    <a:pt x="1849" y="194"/>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7"/>
                  </a:cubicBezTo>
                  <a:cubicBezTo>
                    <a:pt x="1827" y="175"/>
                    <a:pt x="1829" y="175"/>
                    <a:pt x="1831" y="176"/>
                  </a:cubicBezTo>
                  <a:lnTo>
                    <a:pt x="1831" y="176"/>
                  </a:lnTo>
                  <a:cubicBezTo>
                    <a:pt x="1832" y="177"/>
                    <a:pt x="1833" y="179"/>
                    <a:pt x="1832" y="180"/>
                  </a:cubicBezTo>
                  <a:cubicBezTo>
                    <a:pt x="1831" y="181"/>
                    <a:pt x="1829" y="182"/>
                    <a:pt x="1827" y="181"/>
                  </a:cubicBezTo>
                  <a:close/>
                  <a:moveTo>
                    <a:pt x="1817" y="175"/>
                  </a:moveTo>
                  <a:lnTo>
                    <a:pt x="1817" y="175"/>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6"/>
                    <a:pt x="1817" y="175"/>
                  </a:cubicBezTo>
                  <a:close/>
                  <a:moveTo>
                    <a:pt x="1805" y="169"/>
                  </a:moveTo>
                  <a:lnTo>
                    <a:pt x="1805" y="169"/>
                  </a:lnTo>
                  <a:cubicBezTo>
                    <a:pt x="1804" y="168"/>
                    <a:pt x="1804" y="166"/>
                    <a:pt x="1805" y="164"/>
                  </a:cubicBezTo>
                  <a:cubicBezTo>
                    <a:pt x="1806" y="163"/>
                    <a:pt x="1807" y="163"/>
                    <a:pt x="1809" y="164"/>
                  </a:cubicBezTo>
                  <a:lnTo>
                    <a:pt x="1809" y="164"/>
                  </a:lnTo>
                  <a:cubicBezTo>
                    <a:pt x="1810" y="165"/>
                    <a:pt x="1811" y="166"/>
                    <a:pt x="1810" y="168"/>
                  </a:cubicBezTo>
                  <a:cubicBezTo>
                    <a:pt x="1809" y="169"/>
                    <a:pt x="1807" y="170"/>
                    <a:pt x="1805" y="169"/>
                  </a:cubicBezTo>
                  <a:close/>
                  <a:moveTo>
                    <a:pt x="1794" y="163"/>
                  </a:moveTo>
                  <a:lnTo>
                    <a:pt x="1794" y="163"/>
                  </a:lnTo>
                  <a:cubicBezTo>
                    <a:pt x="1793" y="162"/>
                    <a:pt x="1793" y="160"/>
                    <a:pt x="1794" y="159"/>
                  </a:cubicBezTo>
                  <a:cubicBezTo>
                    <a:pt x="1795" y="157"/>
                    <a:pt x="1796" y="157"/>
                    <a:pt x="1798" y="158"/>
                  </a:cubicBezTo>
                  <a:lnTo>
                    <a:pt x="1798" y="158"/>
                  </a:lnTo>
                  <a:cubicBezTo>
                    <a:pt x="1799" y="159"/>
                    <a:pt x="1800" y="161"/>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8"/>
                    <a:pt x="1785" y="158"/>
                    <a:pt x="1783" y="157"/>
                  </a:cubicBezTo>
                  <a:close/>
                  <a:moveTo>
                    <a:pt x="1772" y="152"/>
                  </a:moveTo>
                  <a:lnTo>
                    <a:pt x="1772" y="152"/>
                  </a:lnTo>
                  <a:cubicBezTo>
                    <a:pt x="1771" y="151"/>
                    <a:pt x="1770" y="149"/>
                    <a:pt x="1771" y="147"/>
                  </a:cubicBezTo>
                  <a:cubicBezTo>
                    <a:pt x="1772" y="146"/>
                    <a:pt x="1774" y="145"/>
                    <a:pt x="1776" y="146"/>
                  </a:cubicBezTo>
                  <a:lnTo>
                    <a:pt x="1776" y="146"/>
                  </a:lnTo>
                  <a:cubicBezTo>
                    <a:pt x="1777" y="147"/>
                    <a:pt x="1777" y="149"/>
                    <a:pt x="1776" y="151"/>
                  </a:cubicBezTo>
                  <a:cubicBezTo>
                    <a:pt x="1776" y="152"/>
                    <a:pt x="1774" y="152"/>
                    <a:pt x="1772" y="152"/>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5"/>
                    <a:pt x="1753" y="135"/>
                  </a:cubicBezTo>
                  <a:lnTo>
                    <a:pt x="1753" y="135"/>
                  </a:lnTo>
                  <a:cubicBezTo>
                    <a:pt x="1755" y="136"/>
                    <a:pt x="1755" y="138"/>
                    <a:pt x="1754" y="140"/>
                  </a:cubicBezTo>
                  <a:cubicBezTo>
                    <a:pt x="1753" y="141"/>
                    <a:pt x="1751" y="142"/>
                    <a:pt x="1750" y="141"/>
                  </a:cubicBezTo>
                  <a:close/>
                  <a:moveTo>
                    <a:pt x="1738" y="136"/>
                  </a:moveTo>
                  <a:lnTo>
                    <a:pt x="1738" y="136"/>
                  </a:lnTo>
                  <a:cubicBezTo>
                    <a:pt x="1737" y="135"/>
                    <a:pt x="1736" y="133"/>
                    <a:pt x="1737" y="131"/>
                  </a:cubicBezTo>
                  <a:cubicBezTo>
                    <a:pt x="1738" y="130"/>
                    <a:pt x="1740" y="129"/>
                    <a:pt x="1742" y="130"/>
                  </a:cubicBezTo>
                  <a:lnTo>
                    <a:pt x="1742" y="130"/>
                  </a:lnTo>
                  <a:cubicBezTo>
                    <a:pt x="1743" y="131"/>
                    <a:pt x="1744" y="133"/>
                    <a:pt x="1743" y="135"/>
                  </a:cubicBezTo>
                  <a:cubicBezTo>
                    <a:pt x="1742" y="136"/>
                    <a:pt x="1740" y="136"/>
                    <a:pt x="1738" y="136"/>
                  </a:cubicBezTo>
                  <a:close/>
                  <a:moveTo>
                    <a:pt x="1727" y="131"/>
                  </a:moveTo>
                  <a:lnTo>
                    <a:pt x="1727" y="131"/>
                  </a:lnTo>
                  <a:cubicBezTo>
                    <a:pt x="1725" y="130"/>
                    <a:pt x="1725" y="128"/>
                    <a:pt x="1726" y="126"/>
                  </a:cubicBezTo>
                  <a:cubicBezTo>
                    <a:pt x="1727" y="125"/>
                    <a:pt x="1729" y="124"/>
                    <a:pt x="1730" y="125"/>
                  </a:cubicBezTo>
                  <a:lnTo>
                    <a:pt x="1730" y="125"/>
                  </a:lnTo>
                  <a:cubicBezTo>
                    <a:pt x="1732" y="126"/>
                    <a:pt x="1732" y="128"/>
                    <a:pt x="1731" y="130"/>
                  </a:cubicBezTo>
                  <a:cubicBezTo>
                    <a:pt x="1730" y="131"/>
                    <a:pt x="1728" y="131"/>
                    <a:pt x="1727" y="131"/>
                  </a:cubicBezTo>
                  <a:close/>
                  <a:moveTo>
                    <a:pt x="1715" y="126"/>
                  </a:moveTo>
                  <a:lnTo>
                    <a:pt x="1715" y="126"/>
                  </a:lnTo>
                  <a:cubicBezTo>
                    <a:pt x="1714" y="125"/>
                    <a:pt x="1713" y="123"/>
                    <a:pt x="1714" y="121"/>
                  </a:cubicBezTo>
                  <a:cubicBezTo>
                    <a:pt x="1715" y="120"/>
                    <a:pt x="1717" y="119"/>
                    <a:pt x="1719" y="120"/>
                  </a:cubicBezTo>
                  <a:lnTo>
                    <a:pt x="1719" y="120"/>
                  </a:lnTo>
                  <a:cubicBezTo>
                    <a:pt x="1720" y="121"/>
                    <a:pt x="1721" y="123"/>
                    <a:pt x="1720" y="125"/>
                  </a:cubicBezTo>
                  <a:cubicBezTo>
                    <a:pt x="1719" y="126"/>
                    <a:pt x="1717" y="126"/>
                    <a:pt x="1715" y="126"/>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2"/>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7"/>
                    <a:pt x="1694" y="117"/>
                    <a:pt x="1692" y="116"/>
                  </a:cubicBezTo>
                  <a:close/>
                  <a:moveTo>
                    <a:pt x="1681" y="111"/>
                  </a:moveTo>
                  <a:lnTo>
                    <a:pt x="1681" y="111"/>
                  </a:lnTo>
                  <a:cubicBezTo>
                    <a:pt x="1679" y="110"/>
                    <a:pt x="1679" y="109"/>
                    <a:pt x="1680" y="107"/>
                  </a:cubicBezTo>
                  <a:cubicBezTo>
                    <a:pt x="1681" y="106"/>
                    <a:pt x="1683" y="105"/>
                    <a:pt x="1684" y="106"/>
                  </a:cubicBezTo>
                  <a:lnTo>
                    <a:pt x="1684" y="106"/>
                  </a:lnTo>
                  <a:cubicBezTo>
                    <a:pt x="1685" y="107"/>
                    <a:pt x="1686" y="109"/>
                    <a:pt x="1685" y="111"/>
                  </a:cubicBezTo>
                  <a:cubicBezTo>
                    <a:pt x="1684" y="112"/>
                    <a:pt x="1682" y="112"/>
                    <a:pt x="1681" y="111"/>
                  </a:cubicBezTo>
                  <a:close/>
                  <a:moveTo>
                    <a:pt x="1669" y="107"/>
                  </a:moveTo>
                  <a:lnTo>
                    <a:pt x="1669" y="107"/>
                  </a:lnTo>
                  <a:cubicBezTo>
                    <a:pt x="1667" y="106"/>
                    <a:pt x="1667" y="104"/>
                    <a:pt x="1668" y="103"/>
                  </a:cubicBezTo>
                  <a:cubicBezTo>
                    <a:pt x="1669" y="101"/>
                    <a:pt x="1671" y="101"/>
                    <a:pt x="1672" y="102"/>
                  </a:cubicBezTo>
                  <a:lnTo>
                    <a:pt x="1672" y="102"/>
                  </a:lnTo>
                  <a:cubicBezTo>
                    <a:pt x="1674" y="103"/>
                    <a:pt x="1674" y="105"/>
                    <a:pt x="1673" y="106"/>
                  </a:cubicBezTo>
                  <a:cubicBezTo>
                    <a:pt x="1672" y="107"/>
                    <a:pt x="1670" y="108"/>
                    <a:pt x="1669" y="107"/>
                  </a:cubicBezTo>
                  <a:close/>
                  <a:moveTo>
                    <a:pt x="1657" y="103"/>
                  </a:moveTo>
                  <a:lnTo>
                    <a:pt x="1657" y="103"/>
                  </a:lnTo>
                  <a:cubicBezTo>
                    <a:pt x="1656" y="102"/>
                    <a:pt x="1655" y="100"/>
                    <a:pt x="1656" y="99"/>
                  </a:cubicBezTo>
                  <a:cubicBezTo>
                    <a:pt x="1657" y="97"/>
                    <a:pt x="1659" y="96"/>
                    <a:pt x="1660" y="97"/>
                  </a:cubicBezTo>
                  <a:lnTo>
                    <a:pt x="1660" y="97"/>
                  </a:lnTo>
                  <a:cubicBezTo>
                    <a:pt x="1662" y="98"/>
                    <a:pt x="1662" y="100"/>
                    <a:pt x="1662" y="101"/>
                  </a:cubicBezTo>
                  <a:cubicBezTo>
                    <a:pt x="1661" y="103"/>
                    <a:pt x="1659" y="104"/>
                    <a:pt x="1657" y="103"/>
                  </a:cubicBezTo>
                  <a:close/>
                  <a:moveTo>
                    <a:pt x="1646" y="99"/>
                  </a:moveTo>
                  <a:lnTo>
                    <a:pt x="1646" y="99"/>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9"/>
                  </a:cubicBezTo>
                  <a:close/>
                  <a:moveTo>
                    <a:pt x="1634" y="94"/>
                  </a:moveTo>
                  <a:lnTo>
                    <a:pt x="1634" y="94"/>
                  </a:lnTo>
                  <a:cubicBezTo>
                    <a:pt x="1632" y="94"/>
                    <a:pt x="1632" y="92"/>
                    <a:pt x="1632" y="90"/>
                  </a:cubicBezTo>
                  <a:cubicBezTo>
                    <a:pt x="1633" y="89"/>
                    <a:pt x="1635" y="88"/>
                    <a:pt x="1637" y="89"/>
                  </a:cubicBezTo>
                  <a:lnTo>
                    <a:pt x="1637" y="89"/>
                  </a:lnTo>
                  <a:cubicBezTo>
                    <a:pt x="1638" y="90"/>
                    <a:pt x="1639" y="91"/>
                    <a:pt x="1638" y="93"/>
                  </a:cubicBezTo>
                  <a:cubicBezTo>
                    <a:pt x="1637" y="95"/>
                    <a:pt x="1635" y="95"/>
                    <a:pt x="1634" y="94"/>
                  </a:cubicBezTo>
                  <a:close/>
                  <a:moveTo>
                    <a:pt x="1623" y="91"/>
                  </a:moveTo>
                  <a:lnTo>
                    <a:pt x="1623" y="91"/>
                  </a:lnTo>
                  <a:cubicBezTo>
                    <a:pt x="1621" y="90"/>
                    <a:pt x="1620" y="88"/>
                    <a:pt x="1620" y="87"/>
                  </a:cubicBezTo>
                  <a:cubicBezTo>
                    <a:pt x="1621" y="85"/>
                    <a:pt x="1623" y="84"/>
                    <a:pt x="1624" y="85"/>
                  </a:cubicBezTo>
                  <a:lnTo>
                    <a:pt x="1624" y="85"/>
                  </a:lnTo>
                  <a:cubicBezTo>
                    <a:pt x="1626" y="85"/>
                    <a:pt x="1627" y="87"/>
                    <a:pt x="1627" y="88"/>
                  </a:cubicBezTo>
                  <a:cubicBezTo>
                    <a:pt x="1626" y="90"/>
                    <a:pt x="1624" y="91"/>
                    <a:pt x="1623" y="91"/>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3"/>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4"/>
                    <a:pt x="1591" y="75"/>
                    <a:pt x="1591" y="77"/>
                  </a:cubicBezTo>
                  <a:cubicBezTo>
                    <a:pt x="1590" y="79"/>
                    <a:pt x="1589" y="80"/>
                    <a:pt x="1587" y="79"/>
                  </a:cubicBezTo>
                  <a:close/>
                  <a:moveTo>
                    <a:pt x="1575" y="76"/>
                  </a:moveTo>
                  <a:lnTo>
                    <a:pt x="1575" y="76"/>
                  </a:lnTo>
                  <a:cubicBezTo>
                    <a:pt x="1573" y="75"/>
                    <a:pt x="1572" y="74"/>
                    <a:pt x="1573" y="72"/>
                  </a:cubicBezTo>
                  <a:cubicBezTo>
                    <a:pt x="1573" y="70"/>
                    <a:pt x="1575" y="69"/>
                    <a:pt x="1576" y="70"/>
                  </a:cubicBezTo>
                  <a:lnTo>
                    <a:pt x="1576" y="70"/>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7"/>
                    <a:pt x="1567" y="68"/>
                    <a:pt x="1567" y="70"/>
                  </a:cubicBezTo>
                  <a:cubicBezTo>
                    <a:pt x="1566" y="72"/>
                    <a:pt x="1565" y="73"/>
                    <a:pt x="1563" y="72"/>
                  </a:cubicBezTo>
                  <a:close/>
                  <a:moveTo>
                    <a:pt x="1551" y="69"/>
                  </a:moveTo>
                  <a:lnTo>
                    <a:pt x="1551" y="69"/>
                  </a:lnTo>
                  <a:cubicBezTo>
                    <a:pt x="1549" y="68"/>
                    <a:pt x="1548" y="67"/>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2"/>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4"/>
                    <a:pt x="1519" y="55"/>
                    <a:pt x="1518" y="57"/>
                  </a:cubicBezTo>
                  <a:cubicBezTo>
                    <a:pt x="1518" y="59"/>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6"/>
                    <a:pt x="1504" y="57"/>
                    <a:pt x="1503" y="56"/>
                  </a:cubicBezTo>
                  <a:close/>
                  <a:moveTo>
                    <a:pt x="1490" y="53"/>
                  </a:moveTo>
                  <a:lnTo>
                    <a:pt x="1490" y="53"/>
                  </a:lnTo>
                  <a:cubicBezTo>
                    <a:pt x="1489" y="53"/>
                    <a:pt x="1488" y="51"/>
                    <a:pt x="1488" y="49"/>
                  </a:cubicBezTo>
                  <a:cubicBezTo>
                    <a:pt x="1489" y="48"/>
                    <a:pt x="1490" y="47"/>
                    <a:pt x="1492" y="47"/>
                  </a:cubicBezTo>
                  <a:lnTo>
                    <a:pt x="1492" y="47"/>
                  </a:lnTo>
                  <a:cubicBezTo>
                    <a:pt x="1494" y="48"/>
                    <a:pt x="1495" y="49"/>
                    <a:pt x="1494" y="51"/>
                  </a:cubicBezTo>
                  <a:cubicBezTo>
                    <a:pt x="1494" y="53"/>
                    <a:pt x="1492" y="54"/>
                    <a:pt x="1490" y="53"/>
                  </a:cubicBezTo>
                  <a:close/>
                  <a:moveTo>
                    <a:pt x="1478" y="51"/>
                  </a:moveTo>
                  <a:lnTo>
                    <a:pt x="1478" y="51"/>
                  </a:lnTo>
                  <a:cubicBezTo>
                    <a:pt x="1476" y="50"/>
                    <a:pt x="1475" y="48"/>
                    <a:pt x="1476" y="47"/>
                  </a:cubicBezTo>
                  <a:cubicBezTo>
                    <a:pt x="1476" y="45"/>
                    <a:pt x="1478" y="44"/>
                    <a:pt x="1480" y="44"/>
                  </a:cubicBezTo>
                  <a:lnTo>
                    <a:pt x="1480" y="44"/>
                  </a:lnTo>
                  <a:cubicBezTo>
                    <a:pt x="1481" y="45"/>
                    <a:pt x="1482" y="47"/>
                    <a:pt x="1482" y="48"/>
                  </a:cubicBezTo>
                  <a:cubicBezTo>
                    <a:pt x="1482" y="50"/>
                    <a:pt x="1480" y="51"/>
                    <a:pt x="1478" y="51"/>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6"/>
                  </a:cubicBezTo>
                  <a:cubicBezTo>
                    <a:pt x="1469" y="47"/>
                    <a:pt x="1468" y="48"/>
                    <a:pt x="1466" y="48"/>
                  </a:cubicBezTo>
                  <a:close/>
                  <a:moveTo>
                    <a:pt x="1454" y="45"/>
                  </a:moveTo>
                  <a:lnTo>
                    <a:pt x="1454" y="45"/>
                  </a:lnTo>
                  <a:cubicBezTo>
                    <a:pt x="1452" y="45"/>
                    <a:pt x="1451" y="43"/>
                    <a:pt x="1451" y="41"/>
                  </a:cubicBezTo>
                  <a:cubicBezTo>
                    <a:pt x="1452" y="40"/>
                    <a:pt x="1454" y="39"/>
                    <a:pt x="1455" y="39"/>
                  </a:cubicBezTo>
                  <a:lnTo>
                    <a:pt x="1455" y="39"/>
                  </a:lnTo>
                  <a:cubicBezTo>
                    <a:pt x="1457" y="39"/>
                    <a:pt x="1458" y="41"/>
                    <a:pt x="1458" y="43"/>
                  </a:cubicBezTo>
                  <a:cubicBezTo>
                    <a:pt x="1457" y="44"/>
                    <a:pt x="1455" y="46"/>
                    <a:pt x="1454" y="45"/>
                  </a:cubicBezTo>
                  <a:close/>
                  <a:moveTo>
                    <a:pt x="1441" y="43"/>
                  </a:moveTo>
                  <a:lnTo>
                    <a:pt x="1441" y="43"/>
                  </a:lnTo>
                  <a:cubicBezTo>
                    <a:pt x="1440" y="42"/>
                    <a:pt x="1439" y="40"/>
                    <a:pt x="1439" y="39"/>
                  </a:cubicBezTo>
                  <a:cubicBezTo>
                    <a:pt x="1440" y="37"/>
                    <a:pt x="1441" y="36"/>
                    <a:pt x="1443" y="37"/>
                  </a:cubicBezTo>
                  <a:lnTo>
                    <a:pt x="1443" y="37"/>
                  </a:lnTo>
                  <a:cubicBezTo>
                    <a:pt x="1445" y="37"/>
                    <a:pt x="1446" y="39"/>
                    <a:pt x="1445" y="40"/>
                  </a:cubicBezTo>
                  <a:cubicBezTo>
                    <a:pt x="1445" y="42"/>
                    <a:pt x="1443" y="43"/>
                    <a:pt x="1441" y="43"/>
                  </a:cubicBezTo>
                  <a:close/>
                  <a:moveTo>
                    <a:pt x="1429" y="40"/>
                  </a:moveTo>
                  <a:lnTo>
                    <a:pt x="1429" y="40"/>
                  </a:lnTo>
                  <a:cubicBezTo>
                    <a:pt x="1428" y="40"/>
                    <a:pt x="1427" y="38"/>
                    <a:pt x="1427" y="36"/>
                  </a:cubicBezTo>
                  <a:cubicBezTo>
                    <a:pt x="1427" y="35"/>
                    <a:pt x="1429" y="34"/>
                    <a:pt x="1431" y="34"/>
                  </a:cubicBezTo>
                  <a:lnTo>
                    <a:pt x="1431" y="34"/>
                  </a:lnTo>
                  <a:cubicBezTo>
                    <a:pt x="1432" y="35"/>
                    <a:pt x="1433" y="36"/>
                    <a:pt x="1433" y="38"/>
                  </a:cubicBezTo>
                  <a:cubicBezTo>
                    <a:pt x="1433" y="40"/>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6"/>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2"/>
                    <a:pt x="1408" y="33"/>
                  </a:cubicBezTo>
                  <a:cubicBezTo>
                    <a:pt x="1408" y="35"/>
                    <a:pt x="1406" y="36"/>
                    <a:pt x="1405" y="35"/>
                  </a:cubicBezTo>
                  <a:close/>
                  <a:moveTo>
                    <a:pt x="1392" y="33"/>
                  </a:moveTo>
                  <a:lnTo>
                    <a:pt x="1392" y="33"/>
                  </a:lnTo>
                  <a:cubicBezTo>
                    <a:pt x="1391" y="33"/>
                    <a:pt x="1390" y="31"/>
                    <a:pt x="1390" y="30"/>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8"/>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6"/>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4"/>
                  </a:cubicBezTo>
                  <a:cubicBezTo>
                    <a:pt x="1353" y="22"/>
                    <a:pt x="1355" y="21"/>
                    <a:pt x="1357" y="21"/>
                  </a:cubicBezTo>
                  <a:lnTo>
                    <a:pt x="1357" y="21"/>
                  </a:lnTo>
                  <a:cubicBezTo>
                    <a:pt x="1358" y="22"/>
                    <a:pt x="1359" y="23"/>
                    <a:pt x="1359" y="25"/>
                  </a:cubicBezTo>
                  <a:cubicBezTo>
                    <a:pt x="1359" y="27"/>
                    <a:pt x="1357" y="28"/>
                    <a:pt x="1355" y="27"/>
                  </a:cubicBezTo>
                  <a:close/>
                  <a:moveTo>
                    <a:pt x="1343" y="26"/>
                  </a:moveTo>
                  <a:lnTo>
                    <a:pt x="1343" y="26"/>
                  </a:lnTo>
                  <a:cubicBezTo>
                    <a:pt x="1341" y="25"/>
                    <a:pt x="1340" y="23"/>
                    <a:pt x="1341" y="22"/>
                  </a:cubicBezTo>
                  <a:cubicBezTo>
                    <a:pt x="1341" y="20"/>
                    <a:pt x="1343" y="19"/>
                    <a:pt x="1344" y="20"/>
                  </a:cubicBezTo>
                  <a:lnTo>
                    <a:pt x="1344" y="20"/>
                  </a:lnTo>
                  <a:cubicBezTo>
                    <a:pt x="1346" y="20"/>
                    <a:pt x="1347" y="22"/>
                    <a:pt x="1347" y="23"/>
                  </a:cubicBezTo>
                  <a:cubicBezTo>
                    <a:pt x="1346" y="25"/>
                    <a:pt x="1345" y="26"/>
                    <a:pt x="1343" y="26"/>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7"/>
                    <a:pt x="1322" y="18"/>
                    <a:pt x="1322" y="20"/>
                  </a:cubicBezTo>
                  <a:cubicBezTo>
                    <a:pt x="1321" y="22"/>
                    <a:pt x="1320" y="23"/>
                    <a:pt x="1318" y="22"/>
                  </a:cubicBezTo>
                  <a:close/>
                  <a:moveTo>
                    <a:pt x="1306" y="21"/>
                  </a:moveTo>
                  <a:lnTo>
                    <a:pt x="1306" y="21"/>
                  </a:lnTo>
                  <a:cubicBezTo>
                    <a:pt x="1304" y="20"/>
                    <a:pt x="1303" y="18"/>
                    <a:pt x="1303" y="17"/>
                  </a:cubicBezTo>
                  <a:cubicBezTo>
                    <a:pt x="1304" y="15"/>
                    <a:pt x="1306" y="14"/>
                    <a:pt x="1307" y="15"/>
                  </a:cubicBezTo>
                  <a:lnTo>
                    <a:pt x="1307" y="15"/>
                  </a:lnTo>
                  <a:cubicBezTo>
                    <a:pt x="1309" y="15"/>
                    <a:pt x="1310" y="17"/>
                    <a:pt x="1310" y="18"/>
                  </a:cubicBezTo>
                  <a:cubicBezTo>
                    <a:pt x="1309" y="20"/>
                    <a:pt x="1307" y="21"/>
                    <a:pt x="1306" y="21"/>
                  </a:cubicBezTo>
                  <a:close/>
                  <a:moveTo>
                    <a:pt x="1293" y="19"/>
                  </a:moveTo>
                  <a:lnTo>
                    <a:pt x="1293" y="19"/>
                  </a:lnTo>
                  <a:cubicBezTo>
                    <a:pt x="1292" y="19"/>
                    <a:pt x="1291" y="17"/>
                    <a:pt x="1291" y="15"/>
                  </a:cubicBezTo>
                  <a:cubicBezTo>
                    <a:pt x="1291" y="14"/>
                    <a:pt x="1293" y="13"/>
                    <a:pt x="1295" y="13"/>
                  </a:cubicBezTo>
                  <a:lnTo>
                    <a:pt x="1295" y="13"/>
                  </a:lnTo>
                  <a:cubicBezTo>
                    <a:pt x="1296" y="14"/>
                    <a:pt x="1298" y="15"/>
                    <a:pt x="1297" y="17"/>
                  </a:cubicBezTo>
                  <a:cubicBezTo>
                    <a:pt x="1297" y="19"/>
                    <a:pt x="1295" y="20"/>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6"/>
                  </a:cubicBezTo>
                  <a:cubicBezTo>
                    <a:pt x="1284" y="17"/>
                    <a:pt x="1283" y="18"/>
                    <a:pt x="1281" y="18"/>
                  </a:cubicBezTo>
                  <a:close/>
                  <a:moveTo>
                    <a:pt x="1268" y="17"/>
                  </a:moveTo>
                  <a:lnTo>
                    <a:pt x="1268" y="16"/>
                  </a:lnTo>
                  <a:cubicBezTo>
                    <a:pt x="1267" y="16"/>
                    <a:pt x="1266" y="14"/>
                    <a:pt x="1266" y="13"/>
                  </a:cubicBezTo>
                  <a:cubicBezTo>
                    <a:pt x="1267" y="11"/>
                    <a:pt x="1268" y="10"/>
                    <a:pt x="1270" y="10"/>
                  </a:cubicBezTo>
                  <a:lnTo>
                    <a:pt x="1270" y="10"/>
                  </a:lnTo>
                  <a:cubicBezTo>
                    <a:pt x="1272" y="11"/>
                    <a:pt x="1273" y="13"/>
                    <a:pt x="1272" y="14"/>
                  </a:cubicBezTo>
                  <a:cubicBezTo>
                    <a:pt x="1272" y="16"/>
                    <a:pt x="1270" y="17"/>
                    <a:pt x="1268" y="17"/>
                  </a:cubicBezTo>
                  <a:close/>
                  <a:moveTo>
                    <a:pt x="1256" y="15"/>
                  </a:moveTo>
                  <a:lnTo>
                    <a:pt x="1256" y="15"/>
                  </a:lnTo>
                  <a:cubicBezTo>
                    <a:pt x="1254" y="15"/>
                    <a:pt x="1253" y="13"/>
                    <a:pt x="1254" y="11"/>
                  </a:cubicBezTo>
                  <a:cubicBezTo>
                    <a:pt x="1254" y="10"/>
                    <a:pt x="1256" y="9"/>
                    <a:pt x="1258" y="9"/>
                  </a:cubicBezTo>
                  <a:lnTo>
                    <a:pt x="1258" y="9"/>
                  </a:lnTo>
                  <a:cubicBezTo>
                    <a:pt x="1259" y="10"/>
                    <a:pt x="1260" y="11"/>
                    <a:pt x="1260" y="13"/>
                  </a:cubicBezTo>
                  <a:cubicBezTo>
                    <a:pt x="1259" y="15"/>
                    <a:pt x="1258" y="16"/>
                    <a:pt x="1256" y="15"/>
                  </a:cubicBezTo>
                  <a:close/>
                  <a:moveTo>
                    <a:pt x="1244" y="14"/>
                  </a:moveTo>
                  <a:lnTo>
                    <a:pt x="1244" y="14"/>
                  </a:lnTo>
                  <a:cubicBezTo>
                    <a:pt x="1242" y="14"/>
                    <a:pt x="1241" y="12"/>
                    <a:pt x="1241" y="10"/>
                  </a:cubicBezTo>
                  <a:cubicBezTo>
                    <a:pt x="1242" y="9"/>
                    <a:pt x="1243" y="8"/>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8"/>
                    <a:pt x="1231" y="7"/>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7"/>
                    <a:pt x="1218" y="6"/>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6"/>
                    <a:pt x="1206" y="5"/>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5"/>
                    <a:pt x="1198" y="6"/>
                    <a:pt x="1197" y="8"/>
                  </a:cubicBezTo>
                  <a:cubicBezTo>
                    <a:pt x="1197" y="10"/>
                    <a:pt x="1195" y="11"/>
                    <a:pt x="1194" y="10"/>
                  </a:cubicBezTo>
                  <a:close/>
                  <a:moveTo>
                    <a:pt x="1181" y="10"/>
                  </a:moveTo>
                  <a:lnTo>
                    <a:pt x="1181" y="10"/>
                  </a:lnTo>
                  <a:cubicBezTo>
                    <a:pt x="1179" y="9"/>
                    <a:pt x="1178" y="7"/>
                    <a:pt x="1179" y="6"/>
                  </a:cubicBezTo>
                  <a:cubicBezTo>
                    <a:pt x="1179" y="4"/>
                    <a:pt x="1181" y="3"/>
                    <a:pt x="1183" y="4"/>
                  </a:cubicBezTo>
                  <a:lnTo>
                    <a:pt x="1183" y="4"/>
                  </a:lnTo>
                  <a:cubicBezTo>
                    <a:pt x="1184" y="4"/>
                    <a:pt x="1185" y="6"/>
                    <a:pt x="1185" y="7"/>
                  </a:cubicBezTo>
                  <a:cubicBezTo>
                    <a:pt x="1185" y="9"/>
                    <a:pt x="1183" y="10"/>
                    <a:pt x="1181" y="10"/>
                  </a:cubicBezTo>
                  <a:close/>
                  <a:moveTo>
                    <a:pt x="1169" y="9"/>
                  </a:moveTo>
                  <a:lnTo>
                    <a:pt x="1169" y="9"/>
                  </a:lnTo>
                  <a:cubicBezTo>
                    <a:pt x="1167" y="9"/>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5"/>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4"/>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2"/>
                    <a:pt x="1119" y="1"/>
                    <a:pt x="1120" y="1"/>
                  </a:cubicBezTo>
                  <a:lnTo>
                    <a:pt x="1120" y="1"/>
                  </a:lnTo>
                  <a:cubicBezTo>
                    <a:pt x="1122" y="1"/>
                    <a:pt x="1123" y="3"/>
                    <a:pt x="1122" y="5"/>
                  </a:cubicBezTo>
                  <a:cubicBezTo>
                    <a:pt x="1122" y="6"/>
                    <a:pt x="1120" y="7"/>
                    <a:pt x="1119" y="7"/>
                  </a:cubicBezTo>
                  <a:close/>
                  <a:moveTo>
                    <a:pt x="1106" y="7"/>
                  </a:moveTo>
                  <a:lnTo>
                    <a:pt x="1106" y="7"/>
                  </a:lnTo>
                  <a:cubicBezTo>
                    <a:pt x="1105" y="6"/>
                    <a:pt x="1103" y="5"/>
                    <a:pt x="1104" y="3"/>
                  </a:cubicBezTo>
                  <a:cubicBezTo>
                    <a:pt x="1104" y="1"/>
                    <a:pt x="1106" y="0"/>
                    <a:pt x="1108" y="1"/>
                  </a:cubicBezTo>
                  <a:lnTo>
                    <a:pt x="1108" y="1"/>
                  </a:lnTo>
                  <a:cubicBezTo>
                    <a:pt x="1109" y="1"/>
                    <a:pt x="1110" y="3"/>
                    <a:pt x="1110" y="4"/>
                  </a:cubicBezTo>
                  <a:cubicBezTo>
                    <a:pt x="1110" y="6"/>
                    <a:pt x="1108" y="7"/>
                    <a:pt x="1106" y="7"/>
                  </a:cubicBezTo>
                  <a:close/>
                  <a:moveTo>
                    <a:pt x="1094" y="7"/>
                  </a:moveTo>
                  <a:lnTo>
                    <a:pt x="1094" y="7"/>
                  </a:lnTo>
                  <a:cubicBezTo>
                    <a:pt x="1093" y="7"/>
                    <a:pt x="1091" y="5"/>
                    <a:pt x="1091" y="3"/>
                  </a:cubicBezTo>
                  <a:cubicBezTo>
                    <a:pt x="1091" y="2"/>
                    <a:pt x="1093" y="0"/>
                    <a:pt x="1094" y="0"/>
                  </a:cubicBezTo>
                  <a:lnTo>
                    <a:pt x="1094" y="0"/>
                  </a:lnTo>
                  <a:cubicBezTo>
                    <a:pt x="1096" y="0"/>
                    <a:pt x="1098" y="2"/>
                    <a:pt x="1098" y="3"/>
                  </a:cubicBezTo>
                  <a:cubicBezTo>
                    <a:pt x="1098" y="5"/>
                    <a:pt x="1096" y="7"/>
                    <a:pt x="1094" y="7"/>
                  </a:cubicBezTo>
                  <a:close/>
                  <a:moveTo>
                    <a:pt x="1082" y="7"/>
                  </a:moveTo>
                  <a:lnTo>
                    <a:pt x="1082" y="7"/>
                  </a:lnTo>
                  <a:cubicBezTo>
                    <a:pt x="1080" y="7"/>
                    <a:pt x="1079" y="5"/>
                    <a:pt x="1079" y="3"/>
                  </a:cubicBezTo>
                  <a:cubicBezTo>
                    <a:pt x="1079" y="2"/>
                    <a:pt x="1080" y="0"/>
                    <a:pt x="1082" y="0"/>
                  </a:cubicBezTo>
                  <a:lnTo>
                    <a:pt x="1082" y="0"/>
                  </a:lnTo>
                  <a:cubicBezTo>
                    <a:pt x="1084" y="0"/>
                    <a:pt x="1085" y="2"/>
                    <a:pt x="1085" y="3"/>
                  </a:cubicBezTo>
                  <a:cubicBezTo>
                    <a:pt x="1085" y="5"/>
                    <a:pt x="1084" y="7"/>
                    <a:pt x="1082" y="7"/>
                  </a:cubicBezTo>
                  <a:close/>
                  <a:moveTo>
                    <a:pt x="1069" y="7"/>
                  </a:moveTo>
                  <a:lnTo>
                    <a:pt x="1069" y="7"/>
                  </a:lnTo>
                  <a:cubicBezTo>
                    <a:pt x="1068" y="7"/>
                    <a:pt x="1066" y="5"/>
                    <a:pt x="1066" y="3"/>
                  </a:cubicBezTo>
                  <a:cubicBezTo>
                    <a:pt x="1066" y="2"/>
                    <a:pt x="1068" y="0"/>
                    <a:pt x="1069" y="0"/>
                  </a:cubicBezTo>
                  <a:lnTo>
                    <a:pt x="1069" y="0"/>
                  </a:lnTo>
                  <a:cubicBezTo>
                    <a:pt x="1071" y="0"/>
                    <a:pt x="1073" y="2"/>
                    <a:pt x="1073" y="3"/>
                  </a:cubicBezTo>
                  <a:cubicBezTo>
                    <a:pt x="1073" y="5"/>
                    <a:pt x="1071" y="7"/>
                    <a:pt x="1069" y="7"/>
                  </a:cubicBezTo>
                  <a:close/>
                  <a:moveTo>
                    <a:pt x="1057" y="7"/>
                  </a:moveTo>
                  <a:lnTo>
                    <a:pt x="1057" y="7"/>
                  </a:lnTo>
                  <a:cubicBezTo>
                    <a:pt x="1055" y="7"/>
                    <a:pt x="1054" y="5"/>
                    <a:pt x="1054" y="3"/>
                  </a:cubicBezTo>
                  <a:cubicBezTo>
                    <a:pt x="1054" y="2"/>
                    <a:pt x="1055" y="0"/>
                    <a:pt x="1057" y="0"/>
                  </a:cubicBezTo>
                  <a:lnTo>
                    <a:pt x="1057" y="0"/>
                  </a:lnTo>
                  <a:cubicBezTo>
                    <a:pt x="1059" y="0"/>
                    <a:pt x="1060" y="2"/>
                    <a:pt x="1060" y="3"/>
                  </a:cubicBezTo>
                  <a:cubicBezTo>
                    <a:pt x="1060" y="5"/>
                    <a:pt x="1059" y="7"/>
                    <a:pt x="1057" y="7"/>
                  </a:cubicBezTo>
                  <a:close/>
                  <a:moveTo>
                    <a:pt x="1044" y="7"/>
                  </a:moveTo>
                  <a:lnTo>
                    <a:pt x="1044" y="7"/>
                  </a:lnTo>
                  <a:cubicBezTo>
                    <a:pt x="1043" y="7"/>
                    <a:pt x="1041" y="5"/>
                    <a:pt x="1041" y="3"/>
                  </a:cubicBezTo>
                  <a:cubicBezTo>
                    <a:pt x="1041" y="2"/>
                    <a:pt x="1043" y="0"/>
                    <a:pt x="1044" y="0"/>
                  </a:cubicBezTo>
                  <a:lnTo>
                    <a:pt x="1044" y="0"/>
                  </a:lnTo>
                  <a:cubicBezTo>
                    <a:pt x="1046" y="0"/>
                    <a:pt x="1048" y="2"/>
                    <a:pt x="1048" y="3"/>
                  </a:cubicBezTo>
                  <a:cubicBezTo>
                    <a:pt x="1048" y="5"/>
                    <a:pt x="1046" y="7"/>
                    <a:pt x="1044" y="7"/>
                  </a:cubicBezTo>
                  <a:close/>
                  <a:moveTo>
                    <a:pt x="1032" y="7"/>
                  </a:moveTo>
                  <a:lnTo>
                    <a:pt x="1032" y="7"/>
                  </a:lnTo>
                  <a:cubicBezTo>
                    <a:pt x="1030" y="7"/>
                    <a:pt x="1029" y="5"/>
                    <a:pt x="1029" y="4"/>
                  </a:cubicBezTo>
                  <a:cubicBezTo>
                    <a:pt x="1029" y="2"/>
                    <a:pt x="1030" y="1"/>
                    <a:pt x="1032" y="1"/>
                  </a:cubicBezTo>
                  <a:lnTo>
                    <a:pt x="1032" y="1"/>
                  </a:lnTo>
                  <a:cubicBezTo>
                    <a:pt x="1034" y="1"/>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3"/>
                    <a:pt x="1005" y="1"/>
                    <a:pt x="1007" y="1"/>
                  </a:cubicBezTo>
                  <a:lnTo>
                    <a:pt x="1007" y="1"/>
                  </a:lnTo>
                  <a:cubicBezTo>
                    <a:pt x="1009" y="1"/>
                    <a:pt x="1010" y="3"/>
                    <a:pt x="1010" y="4"/>
                  </a:cubicBezTo>
                  <a:cubicBezTo>
                    <a:pt x="1010" y="6"/>
                    <a:pt x="1009" y="7"/>
                    <a:pt x="1007" y="7"/>
                  </a:cubicBezTo>
                  <a:close/>
                  <a:moveTo>
                    <a:pt x="994" y="8"/>
                  </a:moveTo>
                  <a:lnTo>
                    <a:pt x="994" y="8"/>
                  </a:lnTo>
                  <a:cubicBezTo>
                    <a:pt x="993" y="8"/>
                    <a:pt x="991" y="6"/>
                    <a:pt x="991" y="5"/>
                  </a:cubicBezTo>
                  <a:cubicBezTo>
                    <a:pt x="991" y="3"/>
                    <a:pt x="993" y="2"/>
                    <a:pt x="994" y="2"/>
                  </a:cubicBezTo>
                  <a:lnTo>
                    <a:pt x="994" y="2"/>
                  </a:lnTo>
                  <a:cubicBezTo>
                    <a:pt x="996" y="2"/>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8"/>
                    <a:pt x="966" y="6"/>
                  </a:cubicBezTo>
                  <a:cubicBezTo>
                    <a:pt x="966" y="4"/>
                    <a:pt x="968" y="3"/>
                    <a:pt x="969" y="3"/>
                  </a:cubicBezTo>
                  <a:lnTo>
                    <a:pt x="969" y="3"/>
                  </a:lnTo>
                  <a:cubicBezTo>
                    <a:pt x="971" y="3"/>
                    <a:pt x="973" y="4"/>
                    <a:pt x="973" y="6"/>
                  </a:cubicBezTo>
                  <a:cubicBezTo>
                    <a:pt x="973" y="8"/>
                    <a:pt x="971" y="9"/>
                    <a:pt x="969" y="9"/>
                  </a:cubicBezTo>
                  <a:close/>
                  <a:moveTo>
                    <a:pt x="957" y="10"/>
                  </a:moveTo>
                  <a:lnTo>
                    <a:pt x="957" y="10"/>
                  </a:lnTo>
                  <a:cubicBezTo>
                    <a:pt x="955" y="10"/>
                    <a:pt x="954" y="8"/>
                    <a:pt x="954" y="6"/>
                  </a:cubicBezTo>
                  <a:cubicBezTo>
                    <a:pt x="954" y="5"/>
                    <a:pt x="955" y="3"/>
                    <a:pt x="957" y="3"/>
                  </a:cubicBezTo>
                  <a:lnTo>
                    <a:pt x="957" y="3"/>
                  </a:lnTo>
                  <a:cubicBezTo>
                    <a:pt x="959" y="3"/>
                    <a:pt x="960" y="5"/>
                    <a:pt x="960" y="6"/>
                  </a:cubicBezTo>
                  <a:cubicBezTo>
                    <a:pt x="960" y="8"/>
                    <a:pt x="959" y="10"/>
                    <a:pt x="957" y="10"/>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10"/>
                    <a:pt x="929" y="8"/>
                  </a:cubicBezTo>
                  <a:cubicBezTo>
                    <a:pt x="929" y="6"/>
                    <a:pt x="930" y="5"/>
                    <a:pt x="932" y="5"/>
                  </a:cubicBezTo>
                  <a:lnTo>
                    <a:pt x="932" y="5"/>
                  </a:lnTo>
                  <a:cubicBezTo>
                    <a:pt x="934" y="5"/>
                    <a:pt x="935" y="6"/>
                    <a:pt x="935" y="8"/>
                  </a:cubicBezTo>
                  <a:cubicBezTo>
                    <a:pt x="935" y="10"/>
                    <a:pt x="934" y="11"/>
                    <a:pt x="932" y="11"/>
                  </a:cubicBezTo>
                  <a:close/>
                  <a:moveTo>
                    <a:pt x="919" y="12"/>
                  </a:moveTo>
                  <a:lnTo>
                    <a:pt x="919" y="12"/>
                  </a:lnTo>
                  <a:cubicBezTo>
                    <a:pt x="918" y="12"/>
                    <a:pt x="916" y="11"/>
                    <a:pt x="916" y="9"/>
                  </a:cubicBezTo>
                  <a:cubicBezTo>
                    <a:pt x="916" y="7"/>
                    <a:pt x="918" y="6"/>
                    <a:pt x="919" y="6"/>
                  </a:cubicBezTo>
                  <a:lnTo>
                    <a:pt x="919" y="6"/>
                  </a:lnTo>
                  <a:cubicBezTo>
                    <a:pt x="921" y="6"/>
                    <a:pt x="923" y="7"/>
                    <a:pt x="923" y="9"/>
                  </a:cubicBezTo>
                  <a:cubicBezTo>
                    <a:pt x="923" y="11"/>
                    <a:pt x="921" y="12"/>
                    <a:pt x="919" y="12"/>
                  </a:cubicBezTo>
                  <a:close/>
                  <a:moveTo>
                    <a:pt x="907" y="13"/>
                  </a:moveTo>
                  <a:lnTo>
                    <a:pt x="907" y="13"/>
                  </a:lnTo>
                  <a:cubicBezTo>
                    <a:pt x="905" y="13"/>
                    <a:pt x="904" y="12"/>
                    <a:pt x="904" y="10"/>
                  </a:cubicBezTo>
                  <a:cubicBezTo>
                    <a:pt x="904" y="8"/>
                    <a:pt x="905" y="7"/>
                    <a:pt x="907" y="7"/>
                  </a:cubicBezTo>
                  <a:lnTo>
                    <a:pt x="907" y="7"/>
                  </a:lnTo>
                  <a:cubicBezTo>
                    <a:pt x="909" y="7"/>
                    <a:pt x="910" y="8"/>
                    <a:pt x="910" y="10"/>
                  </a:cubicBezTo>
                  <a:cubicBezTo>
                    <a:pt x="910" y="12"/>
                    <a:pt x="909" y="13"/>
                    <a:pt x="907" y="13"/>
                  </a:cubicBezTo>
                  <a:close/>
                  <a:moveTo>
                    <a:pt x="895" y="14"/>
                  </a:moveTo>
                  <a:lnTo>
                    <a:pt x="895" y="14"/>
                  </a:lnTo>
                  <a:cubicBezTo>
                    <a:pt x="893" y="14"/>
                    <a:pt x="891" y="13"/>
                    <a:pt x="891" y="11"/>
                  </a:cubicBezTo>
                  <a:cubicBezTo>
                    <a:pt x="891" y="9"/>
                    <a:pt x="893" y="8"/>
                    <a:pt x="895" y="8"/>
                  </a:cubicBezTo>
                  <a:lnTo>
                    <a:pt x="895" y="8"/>
                  </a:lnTo>
                  <a:cubicBezTo>
                    <a:pt x="896" y="8"/>
                    <a:pt x="898" y="9"/>
                    <a:pt x="898" y="11"/>
                  </a:cubicBezTo>
                  <a:cubicBezTo>
                    <a:pt x="898" y="13"/>
                    <a:pt x="896" y="14"/>
                    <a:pt x="895" y="14"/>
                  </a:cubicBezTo>
                  <a:close/>
                  <a:moveTo>
                    <a:pt x="882" y="15"/>
                  </a:moveTo>
                  <a:lnTo>
                    <a:pt x="882" y="15"/>
                  </a:lnTo>
                  <a:cubicBezTo>
                    <a:pt x="880" y="15"/>
                    <a:pt x="879" y="14"/>
                    <a:pt x="879" y="12"/>
                  </a:cubicBezTo>
                  <a:cubicBezTo>
                    <a:pt x="879" y="10"/>
                    <a:pt x="880" y="9"/>
                    <a:pt x="882" y="9"/>
                  </a:cubicBezTo>
                  <a:lnTo>
                    <a:pt x="882" y="9"/>
                  </a:lnTo>
                  <a:cubicBezTo>
                    <a:pt x="884" y="9"/>
                    <a:pt x="885" y="10"/>
                    <a:pt x="885" y="12"/>
                  </a:cubicBezTo>
                  <a:cubicBezTo>
                    <a:pt x="885" y="14"/>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5"/>
                  </a:cubicBezTo>
                  <a:cubicBezTo>
                    <a:pt x="854" y="13"/>
                    <a:pt x="855" y="11"/>
                    <a:pt x="857" y="11"/>
                  </a:cubicBezTo>
                  <a:lnTo>
                    <a:pt x="857" y="11"/>
                  </a:lnTo>
                  <a:cubicBezTo>
                    <a:pt x="859" y="11"/>
                    <a:pt x="860" y="13"/>
                    <a:pt x="860" y="15"/>
                  </a:cubicBezTo>
                  <a:cubicBezTo>
                    <a:pt x="860" y="16"/>
                    <a:pt x="859" y="18"/>
                    <a:pt x="857" y="18"/>
                  </a:cubicBezTo>
                  <a:close/>
                  <a:moveTo>
                    <a:pt x="845" y="19"/>
                  </a:moveTo>
                  <a:lnTo>
                    <a:pt x="845" y="19"/>
                  </a:lnTo>
                  <a:cubicBezTo>
                    <a:pt x="843" y="19"/>
                    <a:pt x="842" y="18"/>
                    <a:pt x="842" y="16"/>
                  </a:cubicBezTo>
                  <a:cubicBezTo>
                    <a:pt x="842" y="14"/>
                    <a:pt x="843" y="13"/>
                    <a:pt x="845" y="13"/>
                  </a:cubicBezTo>
                  <a:lnTo>
                    <a:pt x="845" y="13"/>
                  </a:lnTo>
                  <a:cubicBezTo>
                    <a:pt x="847" y="13"/>
                    <a:pt x="848" y="14"/>
                    <a:pt x="848" y="16"/>
                  </a:cubicBezTo>
                  <a:cubicBezTo>
                    <a:pt x="848" y="18"/>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1"/>
                    <a:pt x="817" y="19"/>
                  </a:cubicBezTo>
                  <a:cubicBezTo>
                    <a:pt x="817" y="17"/>
                    <a:pt x="818" y="16"/>
                    <a:pt x="820" y="16"/>
                  </a:cubicBezTo>
                  <a:lnTo>
                    <a:pt x="820" y="16"/>
                  </a:lnTo>
                  <a:cubicBezTo>
                    <a:pt x="822" y="16"/>
                    <a:pt x="823" y="17"/>
                    <a:pt x="823" y="19"/>
                  </a:cubicBezTo>
                  <a:cubicBezTo>
                    <a:pt x="823" y="21"/>
                    <a:pt x="822" y="22"/>
                    <a:pt x="820" y="22"/>
                  </a:cubicBezTo>
                  <a:close/>
                  <a:moveTo>
                    <a:pt x="808" y="24"/>
                  </a:moveTo>
                  <a:lnTo>
                    <a:pt x="808" y="24"/>
                  </a:lnTo>
                  <a:cubicBezTo>
                    <a:pt x="806" y="24"/>
                    <a:pt x="804" y="22"/>
                    <a:pt x="804" y="20"/>
                  </a:cubicBezTo>
                  <a:cubicBezTo>
                    <a:pt x="804" y="19"/>
                    <a:pt x="806" y="17"/>
                    <a:pt x="808" y="17"/>
                  </a:cubicBezTo>
                  <a:lnTo>
                    <a:pt x="808" y="17"/>
                  </a:lnTo>
                  <a:cubicBezTo>
                    <a:pt x="809" y="17"/>
                    <a:pt x="811" y="19"/>
                    <a:pt x="811" y="20"/>
                  </a:cubicBezTo>
                  <a:cubicBezTo>
                    <a:pt x="811" y="22"/>
                    <a:pt x="809" y="24"/>
                    <a:pt x="808" y="24"/>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3"/>
                    <a:pt x="770" y="23"/>
                  </a:cubicBezTo>
                  <a:lnTo>
                    <a:pt x="770" y="23"/>
                  </a:lnTo>
                  <a:cubicBezTo>
                    <a:pt x="772" y="23"/>
                    <a:pt x="774" y="24"/>
                    <a:pt x="774" y="26"/>
                  </a:cubicBezTo>
                  <a:cubicBezTo>
                    <a:pt x="774" y="27"/>
                    <a:pt x="772" y="29"/>
                    <a:pt x="770" y="29"/>
                  </a:cubicBezTo>
                  <a:close/>
                  <a:moveTo>
                    <a:pt x="758" y="31"/>
                  </a:moveTo>
                  <a:lnTo>
                    <a:pt x="758" y="31"/>
                  </a:lnTo>
                  <a:cubicBezTo>
                    <a:pt x="756" y="31"/>
                    <a:pt x="755" y="29"/>
                    <a:pt x="755" y="28"/>
                  </a:cubicBezTo>
                  <a:cubicBezTo>
                    <a:pt x="755" y="26"/>
                    <a:pt x="756" y="25"/>
                    <a:pt x="758" y="25"/>
                  </a:cubicBezTo>
                  <a:lnTo>
                    <a:pt x="758" y="25"/>
                  </a:lnTo>
                  <a:cubicBezTo>
                    <a:pt x="760" y="25"/>
                    <a:pt x="761" y="26"/>
                    <a:pt x="761" y="28"/>
                  </a:cubicBezTo>
                  <a:cubicBezTo>
                    <a:pt x="761" y="29"/>
                    <a:pt x="760" y="31"/>
                    <a:pt x="758" y="31"/>
                  </a:cubicBezTo>
                  <a:close/>
                  <a:moveTo>
                    <a:pt x="746" y="33"/>
                  </a:moveTo>
                  <a:lnTo>
                    <a:pt x="746" y="33"/>
                  </a:lnTo>
                  <a:cubicBezTo>
                    <a:pt x="744" y="33"/>
                    <a:pt x="743" y="31"/>
                    <a:pt x="743" y="30"/>
                  </a:cubicBezTo>
                  <a:cubicBezTo>
                    <a:pt x="743" y="28"/>
                    <a:pt x="744" y="27"/>
                    <a:pt x="746" y="27"/>
                  </a:cubicBezTo>
                  <a:lnTo>
                    <a:pt x="746" y="27"/>
                  </a:lnTo>
                  <a:cubicBezTo>
                    <a:pt x="747" y="27"/>
                    <a:pt x="749" y="28"/>
                    <a:pt x="749" y="30"/>
                  </a:cubicBezTo>
                  <a:cubicBezTo>
                    <a:pt x="749" y="31"/>
                    <a:pt x="747" y="33"/>
                    <a:pt x="746" y="33"/>
                  </a:cubicBezTo>
                  <a:close/>
                  <a:moveTo>
                    <a:pt x="733" y="35"/>
                  </a:moveTo>
                  <a:lnTo>
                    <a:pt x="733" y="35"/>
                  </a:lnTo>
                  <a:cubicBezTo>
                    <a:pt x="732" y="35"/>
                    <a:pt x="730" y="33"/>
                    <a:pt x="730" y="32"/>
                  </a:cubicBezTo>
                  <a:cubicBezTo>
                    <a:pt x="730" y="30"/>
                    <a:pt x="732" y="29"/>
                    <a:pt x="733" y="29"/>
                  </a:cubicBezTo>
                  <a:lnTo>
                    <a:pt x="733" y="29"/>
                  </a:lnTo>
                  <a:cubicBezTo>
                    <a:pt x="735" y="29"/>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5"/>
                    <a:pt x="707" y="33"/>
                    <a:pt x="709" y="33"/>
                  </a:cubicBezTo>
                  <a:lnTo>
                    <a:pt x="709" y="33"/>
                  </a:lnTo>
                  <a:cubicBezTo>
                    <a:pt x="711" y="33"/>
                    <a:pt x="712" y="35"/>
                    <a:pt x="712" y="36"/>
                  </a:cubicBezTo>
                  <a:cubicBezTo>
                    <a:pt x="712" y="38"/>
                    <a:pt x="711" y="39"/>
                    <a:pt x="709" y="39"/>
                  </a:cubicBezTo>
                  <a:close/>
                  <a:moveTo>
                    <a:pt x="697" y="42"/>
                  </a:moveTo>
                  <a:lnTo>
                    <a:pt x="697" y="42"/>
                  </a:lnTo>
                  <a:cubicBezTo>
                    <a:pt x="695" y="42"/>
                    <a:pt x="693" y="40"/>
                    <a:pt x="693" y="39"/>
                  </a:cubicBezTo>
                  <a:cubicBezTo>
                    <a:pt x="693" y="37"/>
                    <a:pt x="695" y="35"/>
                    <a:pt x="697" y="35"/>
                  </a:cubicBezTo>
                  <a:lnTo>
                    <a:pt x="697" y="35"/>
                  </a:lnTo>
                  <a:cubicBezTo>
                    <a:pt x="698" y="35"/>
                    <a:pt x="700" y="37"/>
                    <a:pt x="700" y="39"/>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4"/>
                  </a:cubicBezTo>
                  <a:cubicBezTo>
                    <a:pt x="669" y="42"/>
                    <a:pt x="670" y="40"/>
                    <a:pt x="672" y="40"/>
                  </a:cubicBezTo>
                  <a:lnTo>
                    <a:pt x="672" y="40"/>
                  </a:lnTo>
                  <a:cubicBezTo>
                    <a:pt x="674" y="40"/>
                    <a:pt x="675" y="42"/>
                    <a:pt x="675" y="44"/>
                  </a:cubicBezTo>
                  <a:cubicBezTo>
                    <a:pt x="675" y="45"/>
                    <a:pt x="674" y="47"/>
                    <a:pt x="672" y="47"/>
                  </a:cubicBezTo>
                  <a:close/>
                  <a:moveTo>
                    <a:pt x="660" y="49"/>
                  </a:moveTo>
                  <a:lnTo>
                    <a:pt x="660" y="49"/>
                  </a:lnTo>
                  <a:cubicBezTo>
                    <a:pt x="658" y="49"/>
                    <a:pt x="657" y="48"/>
                    <a:pt x="657" y="46"/>
                  </a:cubicBezTo>
                  <a:cubicBezTo>
                    <a:pt x="657" y="45"/>
                    <a:pt x="658" y="43"/>
                    <a:pt x="660" y="43"/>
                  </a:cubicBezTo>
                  <a:lnTo>
                    <a:pt x="660" y="43"/>
                  </a:lnTo>
                  <a:cubicBezTo>
                    <a:pt x="662" y="43"/>
                    <a:pt x="663" y="45"/>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9"/>
                    <a:pt x="635" y="49"/>
                  </a:cubicBezTo>
                  <a:lnTo>
                    <a:pt x="635" y="49"/>
                  </a:lnTo>
                  <a:cubicBezTo>
                    <a:pt x="637" y="49"/>
                    <a:pt x="638" y="50"/>
                    <a:pt x="638" y="52"/>
                  </a:cubicBezTo>
                  <a:cubicBezTo>
                    <a:pt x="638" y="53"/>
                    <a:pt x="637" y="55"/>
                    <a:pt x="635" y="55"/>
                  </a:cubicBezTo>
                  <a:close/>
                  <a:moveTo>
                    <a:pt x="623" y="58"/>
                  </a:moveTo>
                  <a:lnTo>
                    <a:pt x="623" y="58"/>
                  </a:lnTo>
                  <a:cubicBezTo>
                    <a:pt x="621" y="58"/>
                    <a:pt x="620" y="56"/>
                    <a:pt x="620" y="55"/>
                  </a:cubicBezTo>
                  <a:cubicBezTo>
                    <a:pt x="620" y="53"/>
                    <a:pt x="621" y="52"/>
                    <a:pt x="623" y="52"/>
                  </a:cubicBezTo>
                  <a:lnTo>
                    <a:pt x="623" y="52"/>
                  </a:lnTo>
                  <a:cubicBezTo>
                    <a:pt x="625" y="52"/>
                    <a:pt x="626" y="53"/>
                    <a:pt x="626" y="55"/>
                  </a:cubicBezTo>
                  <a:cubicBezTo>
                    <a:pt x="626" y="56"/>
                    <a:pt x="625" y="58"/>
                    <a:pt x="623" y="58"/>
                  </a:cubicBezTo>
                  <a:close/>
                  <a:moveTo>
                    <a:pt x="611" y="61"/>
                  </a:moveTo>
                  <a:lnTo>
                    <a:pt x="611" y="61"/>
                  </a:lnTo>
                  <a:cubicBezTo>
                    <a:pt x="609" y="61"/>
                    <a:pt x="608" y="59"/>
                    <a:pt x="608" y="58"/>
                  </a:cubicBezTo>
                  <a:cubicBezTo>
                    <a:pt x="608" y="56"/>
                    <a:pt x="609" y="55"/>
                    <a:pt x="611" y="55"/>
                  </a:cubicBezTo>
                  <a:lnTo>
                    <a:pt x="611" y="55"/>
                  </a:lnTo>
                  <a:cubicBezTo>
                    <a:pt x="613" y="55"/>
                    <a:pt x="614" y="56"/>
                    <a:pt x="614" y="58"/>
                  </a:cubicBezTo>
                  <a:cubicBezTo>
                    <a:pt x="614" y="59"/>
                    <a:pt x="613" y="61"/>
                    <a:pt x="611" y="61"/>
                  </a:cubicBezTo>
                  <a:close/>
                  <a:moveTo>
                    <a:pt x="599" y="64"/>
                  </a:moveTo>
                  <a:lnTo>
                    <a:pt x="599" y="64"/>
                  </a:lnTo>
                  <a:cubicBezTo>
                    <a:pt x="597" y="64"/>
                    <a:pt x="596" y="62"/>
                    <a:pt x="596" y="61"/>
                  </a:cubicBezTo>
                  <a:cubicBezTo>
                    <a:pt x="596" y="59"/>
                    <a:pt x="597" y="58"/>
                    <a:pt x="599" y="58"/>
                  </a:cubicBezTo>
                  <a:lnTo>
                    <a:pt x="599" y="58"/>
                  </a:lnTo>
                  <a:cubicBezTo>
                    <a:pt x="601" y="58"/>
                    <a:pt x="602" y="59"/>
                    <a:pt x="602" y="61"/>
                  </a:cubicBezTo>
                  <a:cubicBezTo>
                    <a:pt x="602" y="62"/>
                    <a:pt x="601" y="64"/>
                    <a:pt x="599" y="64"/>
                  </a:cubicBezTo>
                  <a:close/>
                  <a:moveTo>
                    <a:pt x="587" y="67"/>
                  </a:moveTo>
                  <a:lnTo>
                    <a:pt x="587" y="67"/>
                  </a:lnTo>
                  <a:cubicBezTo>
                    <a:pt x="585" y="67"/>
                    <a:pt x="584" y="66"/>
                    <a:pt x="584" y="64"/>
                  </a:cubicBezTo>
                  <a:cubicBezTo>
                    <a:pt x="584" y="62"/>
                    <a:pt x="585" y="61"/>
                    <a:pt x="587" y="61"/>
                  </a:cubicBezTo>
                  <a:lnTo>
                    <a:pt x="587" y="61"/>
                  </a:lnTo>
                  <a:cubicBezTo>
                    <a:pt x="589" y="61"/>
                    <a:pt x="590" y="62"/>
                    <a:pt x="590" y="64"/>
                  </a:cubicBezTo>
                  <a:cubicBezTo>
                    <a:pt x="590" y="66"/>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1"/>
                  </a:cubicBezTo>
                  <a:cubicBezTo>
                    <a:pt x="560" y="69"/>
                    <a:pt x="561" y="67"/>
                    <a:pt x="563" y="67"/>
                  </a:cubicBezTo>
                  <a:lnTo>
                    <a:pt x="563" y="67"/>
                  </a:lnTo>
                  <a:cubicBezTo>
                    <a:pt x="564" y="67"/>
                    <a:pt x="566" y="69"/>
                    <a:pt x="566" y="71"/>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8"/>
                  </a:cubicBezTo>
                  <a:cubicBezTo>
                    <a:pt x="536" y="76"/>
                    <a:pt x="537" y="74"/>
                    <a:pt x="539" y="74"/>
                  </a:cubicBezTo>
                  <a:lnTo>
                    <a:pt x="539" y="74"/>
                  </a:lnTo>
                  <a:cubicBezTo>
                    <a:pt x="540" y="74"/>
                    <a:pt x="542" y="76"/>
                    <a:pt x="542" y="78"/>
                  </a:cubicBezTo>
                  <a:cubicBezTo>
                    <a:pt x="542" y="79"/>
                    <a:pt x="540" y="81"/>
                    <a:pt x="539" y="81"/>
                  </a:cubicBezTo>
                  <a:close/>
                  <a:moveTo>
                    <a:pt x="527" y="84"/>
                  </a:moveTo>
                  <a:lnTo>
                    <a:pt x="527" y="84"/>
                  </a:lnTo>
                  <a:cubicBezTo>
                    <a:pt x="525" y="84"/>
                    <a:pt x="524" y="83"/>
                    <a:pt x="524" y="81"/>
                  </a:cubicBezTo>
                  <a:cubicBezTo>
                    <a:pt x="524" y="80"/>
                    <a:pt x="525" y="78"/>
                    <a:pt x="527" y="78"/>
                  </a:cubicBezTo>
                  <a:lnTo>
                    <a:pt x="527" y="78"/>
                  </a:lnTo>
                  <a:cubicBezTo>
                    <a:pt x="529" y="78"/>
                    <a:pt x="530" y="80"/>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1"/>
                    <a:pt x="500" y="89"/>
                  </a:cubicBezTo>
                  <a:cubicBezTo>
                    <a:pt x="500" y="87"/>
                    <a:pt x="501" y="86"/>
                    <a:pt x="503" y="86"/>
                  </a:cubicBezTo>
                  <a:lnTo>
                    <a:pt x="503" y="86"/>
                  </a:lnTo>
                  <a:cubicBezTo>
                    <a:pt x="505" y="86"/>
                    <a:pt x="506" y="87"/>
                    <a:pt x="506" y="89"/>
                  </a:cubicBezTo>
                  <a:cubicBezTo>
                    <a:pt x="506" y="91"/>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4"/>
                    <a:pt x="482" y="95"/>
                    <a:pt x="482" y="96"/>
                  </a:cubicBezTo>
                  <a:cubicBezTo>
                    <a:pt x="483" y="98"/>
                    <a:pt x="482" y="100"/>
                    <a:pt x="480" y="100"/>
                  </a:cubicBezTo>
                  <a:close/>
                  <a:moveTo>
                    <a:pt x="468" y="104"/>
                  </a:moveTo>
                  <a:lnTo>
                    <a:pt x="468" y="104"/>
                  </a:lnTo>
                  <a:cubicBezTo>
                    <a:pt x="467" y="105"/>
                    <a:pt x="465" y="104"/>
                    <a:pt x="464" y="102"/>
                  </a:cubicBezTo>
                  <a:cubicBezTo>
                    <a:pt x="464" y="100"/>
                    <a:pt x="465" y="99"/>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20"/>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2"/>
                  </a:moveTo>
                  <a:lnTo>
                    <a:pt x="399" y="132"/>
                  </a:lnTo>
                  <a:cubicBezTo>
                    <a:pt x="397" y="132"/>
                    <a:pt x="395" y="131"/>
                    <a:pt x="395" y="130"/>
                  </a:cubicBezTo>
                  <a:cubicBezTo>
                    <a:pt x="394" y="128"/>
                    <a:pt x="395" y="126"/>
                    <a:pt x="397" y="126"/>
                  </a:cubicBezTo>
                  <a:lnTo>
                    <a:pt x="397" y="126"/>
                  </a:lnTo>
                  <a:cubicBezTo>
                    <a:pt x="398" y="125"/>
                    <a:pt x="400" y="126"/>
                    <a:pt x="401" y="128"/>
                  </a:cubicBezTo>
                  <a:cubicBezTo>
                    <a:pt x="401" y="129"/>
                    <a:pt x="400" y="131"/>
                    <a:pt x="399" y="132"/>
                  </a:cubicBezTo>
                  <a:close/>
                  <a:moveTo>
                    <a:pt x="387" y="136"/>
                  </a:moveTo>
                  <a:lnTo>
                    <a:pt x="387" y="136"/>
                  </a:lnTo>
                  <a:cubicBezTo>
                    <a:pt x="386" y="137"/>
                    <a:pt x="384" y="136"/>
                    <a:pt x="383" y="134"/>
                  </a:cubicBezTo>
                  <a:cubicBezTo>
                    <a:pt x="383" y="133"/>
                    <a:pt x="384" y="131"/>
                    <a:pt x="385" y="131"/>
                  </a:cubicBezTo>
                  <a:lnTo>
                    <a:pt x="385" y="131"/>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6"/>
                  </a:cubicBezTo>
                  <a:lnTo>
                    <a:pt x="374" y="136"/>
                  </a:lnTo>
                  <a:cubicBezTo>
                    <a:pt x="375" y="135"/>
                    <a:pt x="377" y="136"/>
                    <a:pt x="378" y="138"/>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3"/>
                    <a:pt x="350" y="152"/>
                    <a:pt x="349" y="150"/>
                  </a:cubicBezTo>
                  <a:cubicBezTo>
                    <a:pt x="349" y="148"/>
                    <a:pt x="349" y="147"/>
                    <a:pt x="351" y="146"/>
                  </a:cubicBezTo>
                  <a:lnTo>
                    <a:pt x="351" y="146"/>
                  </a:lnTo>
                  <a:cubicBezTo>
                    <a:pt x="353" y="146"/>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4"/>
                    <a:pt x="327" y="163"/>
                    <a:pt x="327" y="161"/>
                  </a:cubicBezTo>
                  <a:cubicBezTo>
                    <a:pt x="326" y="159"/>
                    <a:pt x="327" y="158"/>
                    <a:pt x="329" y="157"/>
                  </a:cubicBezTo>
                  <a:lnTo>
                    <a:pt x="329" y="157"/>
                  </a:lnTo>
                  <a:cubicBezTo>
                    <a:pt x="330" y="157"/>
                    <a:pt x="332" y="157"/>
                    <a:pt x="333" y="159"/>
                  </a:cubicBezTo>
                  <a:cubicBezTo>
                    <a:pt x="333" y="161"/>
                    <a:pt x="332" y="163"/>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5"/>
                  </a:moveTo>
                  <a:lnTo>
                    <a:pt x="308" y="175"/>
                  </a:lnTo>
                  <a:cubicBezTo>
                    <a:pt x="307" y="175"/>
                    <a:pt x="305" y="174"/>
                    <a:pt x="304" y="173"/>
                  </a:cubicBezTo>
                  <a:cubicBezTo>
                    <a:pt x="304" y="171"/>
                    <a:pt x="305" y="169"/>
                    <a:pt x="306" y="169"/>
                  </a:cubicBezTo>
                  <a:lnTo>
                    <a:pt x="306" y="169"/>
                  </a:lnTo>
                  <a:cubicBezTo>
                    <a:pt x="308" y="168"/>
                    <a:pt x="310" y="169"/>
                    <a:pt x="310" y="171"/>
                  </a:cubicBezTo>
                  <a:cubicBezTo>
                    <a:pt x="311" y="172"/>
                    <a:pt x="310" y="174"/>
                    <a:pt x="308" y="175"/>
                  </a:cubicBezTo>
                  <a:close/>
                  <a:moveTo>
                    <a:pt x="297" y="181"/>
                  </a:moveTo>
                  <a:lnTo>
                    <a:pt x="297" y="181"/>
                  </a:lnTo>
                  <a:cubicBezTo>
                    <a:pt x="296" y="181"/>
                    <a:pt x="294" y="180"/>
                    <a:pt x="293" y="179"/>
                  </a:cubicBezTo>
                  <a:cubicBezTo>
                    <a:pt x="293" y="177"/>
                    <a:pt x="294" y="175"/>
                    <a:pt x="295" y="175"/>
                  </a:cubicBezTo>
                  <a:lnTo>
                    <a:pt x="295" y="175"/>
                  </a:lnTo>
                  <a:cubicBezTo>
                    <a:pt x="297" y="174"/>
                    <a:pt x="299" y="175"/>
                    <a:pt x="299" y="177"/>
                  </a:cubicBezTo>
                  <a:cubicBezTo>
                    <a:pt x="300" y="178"/>
                    <a:pt x="299" y="180"/>
                    <a:pt x="297" y="181"/>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1"/>
                    <a:pt x="277" y="192"/>
                    <a:pt x="276" y="193"/>
                  </a:cubicBezTo>
                  <a:close/>
                  <a:moveTo>
                    <a:pt x="265" y="199"/>
                  </a:moveTo>
                  <a:lnTo>
                    <a:pt x="265" y="199"/>
                  </a:lnTo>
                  <a:cubicBezTo>
                    <a:pt x="263" y="200"/>
                    <a:pt x="261" y="199"/>
                    <a:pt x="261" y="197"/>
                  </a:cubicBezTo>
                  <a:cubicBezTo>
                    <a:pt x="260" y="196"/>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4"/>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5"/>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4"/>
                    <a:pt x="155" y="275"/>
                  </a:cubicBezTo>
                  <a:cubicBezTo>
                    <a:pt x="156" y="276"/>
                    <a:pt x="156" y="278"/>
                    <a:pt x="154" y="279"/>
                  </a:cubicBezTo>
                  <a:close/>
                  <a:moveTo>
                    <a:pt x="145" y="288"/>
                  </a:moveTo>
                  <a:lnTo>
                    <a:pt x="145" y="288"/>
                  </a:lnTo>
                  <a:cubicBezTo>
                    <a:pt x="144" y="289"/>
                    <a:pt x="142" y="288"/>
                    <a:pt x="141" y="287"/>
                  </a:cubicBezTo>
                  <a:cubicBezTo>
                    <a:pt x="140" y="285"/>
                    <a:pt x="140" y="283"/>
                    <a:pt x="142" y="283"/>
                  </a:cubicBezTo>
                  <a:lnTo>
                    <a:pt x="142" y="283"/>
                  </a:lnTo>
                  <a:cubicBezTo>
                    <a:pt x="143" y="282"/>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3"/>
                    <a:pt x="122" y="301"/>
                    <a:pt x="123" y="300"/>
                  </a:cubicBezTo>
                  <a:lnTo>
                    <a:pt x="123" y="300"/>
                  </a:lnTo>
                  <a:cubicBezTo>
                    <a:pt x="125" y="299"/>
                    <a:pt x="127" y="299"/>
                    <a:pt x="128" y="301"/>
                  </a:cubicBezTo>
                  <a:cubicBezTo>
                    <a:pt x="129" y="302"/>
                    <a:pt x="128" y="304"/>
                    <a:pt x="127" y="305"/>
                  </a:cubicBezTo>
                  <a:close/>
                  <a:moveTo>
                    <a:pt x="118" y="314"/>
                  </a:moveTo>
                  <a:lnTo>
                    <a:pt x="118" y="314"/>
                  </a:lnTo>
                  <a:cubicBezTo>
                    <a:pt x="117" y="315"/>
                    <a:pt x="115" y="314"/>
                    <a:pt x="114" y="313"/>
                  </a:cubicBezTo>
                  <a:cubicBezTo>
                    <a:pt x="113" y="312"/>
                    <a:pt x="113" y="310"/>
                    <a:pt x="115" y="309"/>
                  </a:cubicBezTo>
                  <a:lnTo>
                    <a:pt x="115" y="309"/>
                  </a:lnTo>
                  <a:cubicBezTo>
                    <a:pt x="116" y="308"/>
                    <a:pt x="118" y="308"/>
                    <a:pt x="119" y="310"/>
                  </a:cubicBezTo>
                  <a:cubicBezTo>
                    <a:pt x="120" y="311"/>
                    <a:pt x="120" y="313"/>
                    <a:pt x="118" y="314"/>
                  </a:cubicBezTo>
                  <a:close/>
                  <a:moveTo>
                    <a:pt x="110" y="323"/>
                  </a:moveTo>
                  <a:lnTo>
                    <a:pt x="109" y="323"/>
                  </a:lnTo>
                  <a:cubicBezTo>
                    <a:pt x="108" y="324"/>
                    <a:pt x="106" y="324"/>
                    <a:pt x="105" y="322"/>
                  </a:cubicBezTo>
                  <a:cubicBezTo>
                    <a:pt x="104" y="321"/>
                    <a:pt x="105" y="319"/>
                    <a:pt x="106" y="318"/>
                  </a:cubicBezTo>
                  <a:lnTo>
                    <a:pt x="106" y="318"/>
                  </a:lnTo>
                  <a:cubicBezTo>
                    <a:pt x="107" y="317"/>
                    <a:pt x="109" y="317"/>
                    <a:pt x="110" y="319"/>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40"/>
                    <a:pt x="88" y="338"/>
                    <a:pt x="90" y="337"/>
                  </a:cubicBezTo>
                  <a:lnTo>
                    <a:pt x="90" y="337"/>
                  </a:lnTo>
                  <a:cubicBezTo>
                    <a:pt x="91" y="336"/>
                    <a:pt x="93" y="336"/>
                    <a:pt x="94" y="337"/>
                  </a:cubicBezTo>
                  <a:cubicBezTo>
                    <a:pt x="95" y="339"/>
                    <a:pt x="95" y="341"/>
                    <a:pt x="93" y="342"/>
                  </a:cubicBezTo>
                  <a:close/>
                  <a:moveTo>
                    <a:pt x="85" y="351"/>
                  </a:moveTo>
                  <a:lnTo>
                    <a:pt x="85" y="351"/>
                  </a:lnTo>
                  <a:cubicBezTo>
                    <a:pt x="84" y="352"/>
                    <a:pt x="82" y="352"/>
                    <a:pt x="81" y="351"/>
                  </a:cubicBezTo>
                  <a:cubicBezTo>
                    <a:pt x="80" y="349"/>
                    <a:pt x="80" y="347"/>
                    <a:pt x="82" y="346"/>
                  </a:cubicBezTo>
                  <a:lnTo>
                    <a:pt x="82" y="346"/>
                  </a:lnTo>
                  <a:cubicBezTo>
                    <a:pt x="83" y="345"/>
                    <a:pt x="85" y="346"/>
                    <a:pt x="86" y="347"/>
                  </a:cubicBezTo>
                  <a:cubicBezTo>
                    <a:pt x="87" y="348"/>
                    <a:pt x="86" y="350"/>
                    <a:pt x="85" y="351"/>
                  </a:cubicBezTo>
                  <a:close/>
                  <a:moveTo>
                    <a:pt x="78" y="361"/>
                  </a:moveTo>
                  <a:lnTo>
                    <a:pt x="78" y="361"/>
                  </a:lnTo>
                  <a:cubicBezTo>
                    <a:pt x="77" y="362"/>
                    <a:pt x="75" y="362"/>
                    <a:pt x="74" y="361"/>
                  </a:cubicBezTo>
                  <a:cubicBezTo>
                    <a:pt x="72" y="360"/>
                    <a:pt x="72" y="358"/>
                    <a:pt x="74" y="357"/>
                  </a:cubicBezTo>
                  <a:lnTo>
                    <a:pt x="74" y="357"/>
                  </a:lnTo>
                  <a:cubicBezTo>
                    <a:pt x="75" y="355"/>
                    <a:pt x="77" y="355"/>
                    <a:pt x="78" y="357"/>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8"/>
                  </a:cubicBezTo>
                  <a:lnTo>
                    <a:pt x="52" y="388"/>
                  </a:lnTo>
                  <a:cubicBezTo>
                    <a:pt x="54" y="386"/>
                    <a:pt x="56" y="386"/>
                    <a:pt x="57" y="388"/>
                  </a:cubicBezTo>
                  <a:cubicBezTo>
                    <a:pt x="58" y="389"/>
                    <a:pt x="58" y="391"/>
                    <a:pt x="57" y="392"/>
                  </a:cubicBezTo>
                  <a:close/>
                  <a:moveTo>
                    <a:pt x="50" y="403"/>
                  </a:moveTo>
                  <a:lnTo>
                    <a:pt x="50" y="403"/>
                  </a:lnTo>
                  <a:cubicBezTo>
                    <a:pt x="49" y="404"/>
                    <a:pt x="47" y="404"/>
                    <a:pt x="46" y="403"/>
                  </a:cubicBezTo>
                  <a:cubicBezTo>
                    <a:pt x="45" y="401"/>
                    <a:pt x="45" y="399"/>
                    <a:pt x="46" y="398"/>
                  </a:cubicBezTo>
                  <a:lnTo>
                    <a:pt x="46" y="398"/>
                  </a:lnTo>
                  <a:cubicBezTo>
                    <a:pt x="47" y="397"/>
                    <a:pt x="49" y="397"/>
                    <a:pt x="50" y="398"/>
                  </a:cubicBezTo>
                  <a:cubicBezTo>
                    <a:pt x="51" y="399"/>
                    <a:pt x="51" y="401"/>
                    <a:pt x="50" y="403"/>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2"/>
                    <a:pt x="34" y="420"/>
                  </a:cubicBezTo>
                  <a:lnTo>
                    <a:pt x="34" y="420"/>
                  </a:lnTo>
                  <a:cubicBezTo>
                    <a:pt x="35" y="419"/>
                    <a:pt x="37" y="419"/>
                    <a:pt x="39" y="420"/>
                  </a:cubicBezTo>
                  <a:cubicBezTo>
                    <a:pt x="40" y="422"/>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8"/>
                  </a:moveTo>
                  <a:lnTo>
                    <a:pt x="29" y="448"/>
                  </a:lnTo>
                  <a:cubicBezTo>
                    <a:pt x="27" y="449"/>
                    <a:pt x="25" y="449"/>
                    <a:pt x="24" y="448"/>
                  </a:cubicBezTo>
                  <a:cubicBezTo>
                    <a:pt x="23" y="446"/>
                    <a:pt x="23" y="444"/>
                    <a:pt x="24" y="443"/>
                  </a:cubicBezTo>
                  <a:lnTo>
                    <a:pt x="24" y="443"/>
                  </a:lnTo>
                  <a:cubicBezTo>
                    <a:pt x="25" y="442"/>
                    <a:pt x="27" y="442"/>
                    <a:pt x="29" y="443"/>
                  </a:cubicBezTo>
                  <a:cubicBezTo>
                    <a:pt x="30" y="444"/>
                    <a:pt x="30" y="446"/>
                    <a:pt x="29" y="448"/>
                  </a:cubicBezTo>
                  <a:close/>
                  <a:moveTo>
                    <a:pt x="25" y="458"/>
                  </a:moveTo>
                  <a:lnTo>
                    <a:pt x="25" y="458"/>
                  </a:lnTo>
                  <a:cubicBezTo>
                    <a:pt x="24" y="460"/>
                    <a:pt x="22" y="461"/>
                    <a:pt x="21" y="460"/>
                  </a:cubicBezTo>
                  <a:cubicBezTo>
                    <a:pt x="19" y="459"/>
                    <a:pt x="18" y="458"/>
                    <a:pt x="19" y="456"/>
                  </a:cubicBezTo>
                  <a:lnTo>
                    <a:pt x="19" y="456"/>
                  </a:lnTo>
                  <a:cubicBezTo>
                    <a:pt x="19" y="454"/>
                    <a:pt x="21" y="454"/>
                    <a:pt x="23" y="454"/>
                  </a:cubicBezTo>
                  <a:cubicBezTo>
                    <a:pt x="24" y="455"/>
                    <a:pt x="25" y="456"/>
                    <a:pt x="25" y="458"/>
                  </a:cubicBezTo>
                  <a:close/>
                  <a:moveTo>
                    <a:pt x="21" y="470"/>
                  </a:moveTo>
                  <a:lnTo>
                    <a:pt x="21" y="470"/>
                  </a:lnTo>
                  <a:cubicBezTo>
                    <a:pt x="20" y="472"/>
                    <a:pt x="19" y="472"/>
                    <a:pt x="17" y="472"/>
                  </a:cubicBezTo>
                  <a:cubicBezTo>
                    <a:pt x="15" y="471"/>
                    <a:pt x="14" y="470"/>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7"/>
                    <a:pt x="10" y="496"/>
                  </a:cubicBezTo>
                  <a:cubicBezTo>
                    <a:pt x="9" y="495"/>
                    <a:pt x="8" y="494"/>
                    <a:pt x="8" y="492"/>
                  </a:cubicBezTo>
                  <a:lnTo>
                    <a:pt x="8" y="492"/>
                  </a:lnTo>
                  <a:cubicBezTo>
                    <a:pt x="9" y="490"/>
                    <a:pt x="11" y="489"/>
                    <a:pt x="12" y="490"/>
                  </a:cubicBezTo>
                  <a:cubicBezTo>
                    <a:pt x="14" y="491"/>
                    <a:pt x="15" y="492"/>
                    <a:pt x="14" y="494"/>
                  </a:cubicBezTo>
                  <a:close/>
                  <a:moveTo>
                    <a:pt x="11" y="506"/>
                  </a:moveTo>
                  <a:lnTo>
                    <a:pt x="11" y="506"/>
                  </a:lnTo>
                  <a:cubicBezTo>
                    <a:pt x="11" y="508"/>
                    <a:pt x="9" y="509"/>
                    <a:pt x="8" y="508"/>
                  </a:cubicBezTo>
                  <a:cubicBezTo>
                    <a:pt x="6" y="508"/>
                    <a:pt x="5" y="506"/>
                    <a:pt x="6" y="504"/>
                  </a:cubicBezTo>
                  <a:lnTo>
                    <a:pt x="6" y="504"/>
                  </a:lnTo>
                  <a:cubicBezTo>
                    <a:pt x="6" y="503"/>
                    <a:pt x="8" y="502"/>
                    <a:pt x="9" y="502"/>
                  </a:cubicBezTo>
                  <a:cubicBezTo>
                    <a:pt x="11" y="503"/>
                    <a:pt x="12" y="505"/>
                    <a:pt x="11" y="506"/>
                  </a:cubicBezTo>
                  <a:close/>
                  <a:moveTo>
                    <a:pt x="10" y="519"/>
                  </a:moveTo>
                  <a:lnTo>
                    <a:pt x="10" y="519"/>
                  </a:lnTo>
                  <a:cubicBezTo>
                    <a:pt x="9" y="520"/>
                    <a:pt x="7" y="521"/>
                    <a:pt x="6" y="521"/>
                  </a:cubicBezTo>
                  <a:cubicBezTo>
                    <a:pt x="4" y="520"/>
                    <a:pt x="3" y="518"/>
                    <a:pt x="4" y="517"/>
                  </a:cubicBezTo>
                  <a:lnTo>
                    <a:pt x="4" y="517"/>
                  </a:lnTo>
                  <a:cubicBezTo>
                    <a:pt x="4" y="515"/>
                    <a:pt x="6" y="514"/>
                    <a:pt x="8" y="515"/>
                  </a:cubicBezTo>
                  <a:cubicBezTo>
                    <a:pt x="9" y="515"/>
                    <a:pt x="10" y="517"/>
                    <a:pt x="10" y="519"/>
                  </a:cubicBezTo>
                  <a:close/>
                  <a:moveTo>
                    <a:pt x="8" y="531"/>
                  </a:moveTo>
                  <a:lnTo>
                    <a:pt x="8" y="531"/>
                  </a:lnTo>
                  <a:cubicBezTo>
                    <a:pt x="7" y="533"/>
                    <a:pt x="6" y="533"/>
                    <a:pt x="4" y="533"/>
                  </a:cubicBezTo>
                  <a:cubicBezTo>
                    <a:pt x="2" y="532"/>
                    <a:pt x="2" y="531"/>
                    <a:pt x="2" y="529"/>
                  </a:cubicBezTo>
                  <a:lnTo>
                    <a:pt x="2" y="529"/>
                  </a:lnTo>
                  <a:cubicBezTo>
                    <a:pt x="3" y="527"/>
                    <a:pt x="4" y="526"/>
                    <a:pt x="6" y="527"/>
                  </a:cubicBezTo>
                  <a:cubicBezTo>
                    <a:pt x="8" y="528"/>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8"/>
                    <a:pt x="4" y="558"/>
                    <a:pt x="3" y="558"/>
                  </a:cubicBezTo>
                  <a:cubicBezTo>
                    <a:pt x="1" y="557"/>
                    <a:pt x="0" y="556"/>
                    <a:pt x="1" y="554"/>
                  </a:cubicBezTo>
                  <a:lnTo>
                    <a:pt x="1" y="554"/>
                  </a:lnTo>
                  <a:cubicBezTo>
                    <a:pt x="1" y="552"/>
                    <a:pt x="3" y="551"/>
                    <a:pt x="5" y="552"/>
                  </a:cubicBezTo>
                  <a:cubicBezTo>
                    <a:pt x="6" y="552"/>
                    <a:pt x="7" y="554"/>
                    <a:pt x="7" y="556"/>
                  </a:cubicBezTo>
                  <a:close/>
                  <a:moveTo>
                    <a:pt x="7" y="567"/>
                  </a:moveTo>
                  <a:lnTo>
                    <a:pt x="7" y="567"/>
                  </a:lnTo>
                  <a:cubicBezTo>
                    <a:pt x="7" y="569"/>
                    <a:pt x="5" y="571"/>
                    <a:pt x="4" y="571"/>
                  </a:cubicBezTo>
                  <a:cubicBezTo>
                    <a:pt x="2" y="571"/>
                    <a:pt x="1" y="569"/>
                    <a:pt x="1" y="567"/>
                  </a:cubicBezTo>
                  <a:lnTo>
                    <a:pt x="1" y="567"/>
                  </a:lnTo>
                  <a:cubicBezTo>
                    <a:pt x="1" y="566"/>
                    <a:pt x="2" y="564"/>
                    <a:pt x="4" y="564"/>
                  </a:cubicBezTo>
                  <a:cubicBezTo>
                    <a:pt x="5" y="564"/>
                    <a:pt x="7" y="566"/>
                    <a:pt x="7" y="567"/>
                  </a:cubicBezTo>
                  <a:close/>
                  <a:moveTo>
                    <a:pt x="8" y="580"/>
                  </a:moveTo>
                  <a:lnTo>
                    <a:pt x="8" y="580"/>
                  </a:lnTo>
                  <a:cubicBezTo>
                    <a:pt x="8" y="582"/>
                    <a:pt x="6" y="583"/>
                    <a:pt x="4" y="583"/>
                  </a:cubicBezTo>
                  <a:cubicBezTo>
                    <a:pt x="3" y="583"/>
                    <a:pt x="1" y="582"/>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2"/>
                    <a:pt x="7" y="602"/>
                  </a:cubicBezTo>
                  <a:cubicBezTo>
                    <a:pt x="9" y="602"/>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40"/>
                    <a:pt x="14" y="638"/>
                    <a:pt x="15" y="638"/>
                  </a:cubicBezTo>
                  <a:cubicBezTo>
                    <a:pt x="17" y="638"/>
                    <a:pt x="18" y="640"/>
                    <a:pt x="18" y="641"/>
                  </a:cubicBezTo>
                  <a:close/>
                  <a:moveTo>
                    <a:pt x="22" y="652"/>
                  </a:moveTo>
                  <a:lnTo>
                    <a:pt x="22" y="652"/>
                  </a:lnTo>
                  <a:cubicBezTo>
                    <a:pt x="23" y="654"/>
                    <a:pt x="22" y="656"/>
                    <a:pt x="20" y="656"/>
                  </a:cubicBezTo>
                  <a:cubicBezTo>
                    <a:pt x="19" y="657"/>
                    <a:pt x="17" y="656"/>
                    <a:pt x="16" y="654"/>
                  </a:cubicBezTo>
                  <a:lnTo>
                    <a:pt x="16" y="654"/>
                  </a:lnTo>
                  <a:cubicBezTo>
                    <a:pt x="16" y="653"/>
                    <a:pt x="17" y="651"/>
                    <a:pt x="18" y="650"/>
                  </a:cubicBezTo>
                  <a:cubicBezTo>
                    <a:pt x="20" y="650"/>
                    <a:pt x="22" y="651"/>
                    <a:pt x="22" y="652"/>
                  </a:cubicBezTo>
                  <a:close/>
                  <a:moveTo>
                    <a:pt x="26" y="664"/>
                  </a:moveTo>
                  <a:lnTo>
                    <a:pt x="26" y="664"/>
                  </a:lnTo>
                  <a:cubicBezTo>
                    <a:pt x="27" y="666"/>
                    <a:pt x="26" y="667"/>
                    <a:pt x="24" y="668"/>
                  </a:cubicBezTo>
                  <a:cubicBezTo>
                    <a:pt x="23" y="669"/>
                    <a:pt x="21" y="668"/>
                    <a:pt x="20" y="666"/>
                  </a:cubicBezTo>
                  <a:lnTo>
                    <a:pt x="20" y="666"/>
                  </a:lnTo>
                  <a:cubicBezTo>
                    <a:pt x="20" y="664"/>
                    <a:pt x="21" y="663"/>
                    <a:pt x="22" y="662"/>
                  </a:cubicBezTo>
                  <a:cubicBezTo>
                    <a:pt x="24" y="661"/>
                    <a:pt x="26" y="662"/>
                    <a:pt x="26" y="664"/>
                  </a:cubicBezTo>
                  <a:close/>
                  <a:moveTo>
                    <a:pt x="31" y="675"/>
                  </a:moveTo>
                  <a:lnTo>
                    <a:pt x="31" y="675"/>
                  </a:lnTo>
                  <a:cubicBezTo>
                    <a:pt x="31" y="677"/>
                    <a:pt x="31" y="679"/>
                    <a:pt x="29" y="679"/>
                  </a:cubicBezTo>
                  <a:cubicBezTo>
                    <a:pt x="28" y="680"/>
                    <a:pt x="26" y="680"/>
                    <a:pt x="25" y="678"/>
                  </a:cubicBezTo>
                  <a:lnTo>
                    <a:pt x="25" y="678"/>
                  </a:lnTo>
                  <a:cubicBezTo>
                    <a:pt x="24" y="676"/>
                    <a:pt x="25" y="675"/>
                    <a:pt x="27" y="674"/>
                  </a:cubicBezTo>
                  <a:cubicBezTo>
                    <a:pt x="28" y="673"/>
                    <a:pt x="30" y="674"/>
                    <a:pt x="31" y="675"/>
                  </a:cubicBezTo>
                  <a:close/>
                  <a:moveTo>
                    <a:pt x="36" y="687"/>
                  </a:moveTo>
                  <a:lnTo>
                    <a:pt x="36" y="687"/>
                  </a:lnTo>
                  <a:cubicBezTo>
                    <a:pt x="37" y="688"/>
                    <a:pt x="36" y="690"/>
                    <a:pt x="35" y="691"/>
                  </a:cubicBezTo>
                  <a:cubicBezTo>
                    <a:pt x="33" y="692"/>
                    <a:pt x="31" y="691"/>
                    <a:pt x="30" y="689"/>
                  </a:cubicBezTo>
                  <a:lnTo>
                    <a:pt x="30" y="689"/>
                  </a:lnTo>
                  <a:cubicBezTo>
                    <a:pt x="30" y="688"/>
                    <a:pt x="30" y="686"/>
                    <a:pt x="32" y="685"/>
                  </a:cubicBezTo>
                  <a:cubicBezTo>
                    <a:pt x="33" y="684"/>
                    <a:pt x="35" y="685"/>
                    <a:pt x="36" y="687"/>
                  </a:cubicBezTo>
                  <a:close/>
                  <a:moveTo>
                    <a:pt x="41" y="698"/>
                  </a:moveTo>
                  <a:lnTo>
                    <a:pt x="41" y="698"/>
                  </a:lnTo>
                  <a:cubicBezTo>
                    <a:pt x="42" y="700"/>
                    <a:pt x="41" y="701"/>
                    <a:pt x="40" y="702"/>
                  </a:cubicBezTo>
                  <a:cubicBezTo>
                    <a:pt x="38" y="703"/>
                    <a:pt x="36" y="702"/>
                    <a:pt x="36" y="701"/>
                  </a:cubicBezTo>
                  <a:lnTo>
                    <a:pt x="36" y="701"/>
                  </a:lnTo>
                  <a:cubicBezTo>
                    <a:pt x="35" y="699"/>
                    <a:pt x="35" y="697"/>
                    <a:pt x="37" y="697"/>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3"/>
                  </a:cubicBezTo>
                  <a:lnTo>
                    <a:pt x="48" y="723"/>
                  </a:lnTo>
                  <a:cubicBezTo>
                    <a:pt x="47" y="721"/>
                    <a:pt x="48" y="719"/>
                    <a:pt x="49" y="718"/>
                  </a:cubicBezTo>
                  <a:cubicBezTo>
                    <a:pt x="51" y="718"/>
                    <a:pt x="53" y="718"/>
                    <a:pt x="53" y="720"/>
                  </a:cubicBezTo>
                  <a:close/>
                  <a:moveTo>
                    <a:pt x="60" y="730"/>
                  </a:moveTo>
                  <a:lnTo>
                    <a:pt x="60" y="730"/>
                  </a:lnTo>
                  <a:cubicBezTo>
                    <a:pt x="61" y="732"/>
                    <a:pt x="60" y="734"/>
                    <a:pt x="59" y="735"/>
                  </a:cubicBezTo>
                  <a:cubicBezTo>
                    <a:pt x="57" y="735"/>
                    <a:pt x="55" y="735"/>
                    <a:pt x="54" y="733"/>
                  </a:cubicBezTo>
                  <a:lnTo>
                    <a:pt x="54" y="733"/>
                  </a:lnTo>
                  <a:cubicBezTo>
                    <a:pt x="54" y="732"/>
                    <a:pt x="54" y="730"/>
                    <a:pt x="56" y="729"/>
                  </a:cubicBezTo>
                  <a:cubicBezTo>
                    <a:pt x="57" y="728"/>
                    <a:pt x="59" y="729"/>
                    <a:pt x="60" y="730"/>
                  </a:cubicBezTo>
                  <a:close/>
                  <a:moveTo>
                    <a:pt x="67" y="741"/>
                  </a:moveTo>
                  <a:lnTo>
                    <a:pt x="67" y="741"/>
                  </a:lnTo>
                  <a:cubicBezTo>
                    <a:pt x="68" y="742"/>
                    <a:pt x="67" y="744"/>
                    <a:pt x="66" y="745"/>
                  </a:cubicBezTo>
                  <a:cubicBezTo>
                    <a:pt x="64" y="746"/>
                    <a:pt x="62" y="745"/>
                    <a:pt x="61" y="744"/>
                  </a:cubicBezTo>
                  <a:lnTo>
                    <a:pt x="61" y="744"/>
                  </a:lnTo>
                  <a:cubicBezTo>
                    <a:pt x="61" y="742"/>
                    <a:pt x="61" y="740"/>
                    <a:pt x="63" y="739"/>
                  </a:cubicBezTo>
                  <a:cubicBezTo>
                    <a:pt x="64" y="739"/>
                    <a:pt x="66" y="739"/>
                    <a:pt x="67" y="741"/>
                  </a:cubicBezTo>
                  <a:close/>
                  <a:moveTo>
                    <a:pt x="74" y="751"/>
                  </a:moveTo>
                  <a:lnTo>
                    <a:pt x="74" y="751"/>
                  </a:lnTo>
                  <a:cubicBezTo>
                    <a:pt x="75" y="753"/>
                    <a:pt x="74" y="754"/>
                    <a:pt x="73" y="755"/>
                  </a:cubicBezTo>
                  <a:cubicBezTo>
                    <a:pt x="71" y="756"/>
                    <a:pt x="69" y="755"/>
                    <a:pt x="69" y="754"/>
                  </a:cubicBezTo>
                  <a:lnTo>
                    <a:pt x="69" y="754"/>
                  </a:lnTo>
                  <a:cubicBezTo>
                    <a:pt x="68" y="752"/>
                    <a:pt x="68" y="750"/>
                    <a:pt x="70" y="750"/>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4"/>
                  </a:cubicBezTo>
                  <a:lnTo>
                    <a:pt x="84" y="774"/>
                  </a:lnTo>
                  <a:cubicBezTo>
                    <a:pt x="83" y="772"/>
                    <a:pt x="84" y="770"/>
                    <a:pt x="85" y="769"/>
                  </a:cubicBezTo>
                  <a:cubicBezTo>
                    <a:pt x="87" y="769"/>
                    <a:pt x="89" y="769"/>
                    <a:pt x="89" y="771"/>
                  </a:cubicBezTo>
                  <a:close/>
                  <a:moveTo>
                    <a:pt x="97" y="779"/>
                  </a:moveTo>
                  <a:lnTo>
                    <a:pt x="97" y="779"/>
                  </a:lnTo>
                  <a:cubicBezTo>
                    <a:pt x="98" y="781"/>
                    <a:pt x="98" y="783"/>
                    <a:pt x="97" y="784"/>
                  </a:cubicBezTo>
                  <a:cubicBezTo>
                    <a:pt x="96" y="785"/>
                    <a:pt x="94" y="785"/>
                    <a:pt x="93" y="784"/>
                  </a:cubicBezTo>
                  <a:lnTo>
                    <a:pt x="93" y="784"/>
                  </a:lnTo>
                  <a:cubicBezTo>
                    <a:pt x="91" y="783"/>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8"/>
                    <a:pt x="104" y="788"/>
                    <a:pt x="105" y="789"/>
                  </a:cubicBezTo>
                  <a:close/>
                  <a:moveTo>
                    <a:pt x="114" y="798"/>
                  </a:moveTo>
                  <a:lnTo>
                    <a:pt x="114" y="798"/>
                  </a:lnTo>
                  <a:cubicBezTo>
                    <a:pt x="115" y="799"/>
                    <a:pt x="115" y="801"/>
                    <a:pt x="114" y="802"/>
                  </a:cubicBezTo>
                  <a:cubicBezTo>
                    <a:pt x="113" y="804"/>
                    <a:pt x="111" y="804"/>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6"/>
                    <a:pt x="122" y="806"/>
                    <a:pt x="123" y="807"/>
                  </a:cubicBezTo>
                  <a:close/>
                  <a:moveTo>
                    <a:pt x="132" y="816"/>
                  </a:moveTo>
                  <a:lnTo>
                    <a:pt x="132" y="816"/>
                  </a:lnTo>
                  <a:cubicBezTo>
                    <a:pt x="133" y="817"/>
                    <a:pt x="133" y="819"/>
                    <a:pt x="132" y="820"/>
                  </a:cubicBezTo>
                  <a:cubicBezTo>
                    <a:pt x="130" y="821"/>
                    <a:pt x="128" y="821"/>
                    <a:pt x="127" y="820"/>
                  </a:cubicBezTo>
                  <a:lnTo>
                    <a:pt x="127" y="820"/>
                  </a:lnTo>
                  <a:cubicBezTo>
                    <a:pt x="126" y="819"/>
                    <a:pt x="126" y="817"/>
                    <a:pt x="127" y="816"/>
                  </a:cubicBezTo>
                  <a:cubicBezTo>
                    <a:pt x="128" y="814"/>
                    <a:pt x="130" y="814"/>
                    <a:pt x="132" y="816"/>
                  </a:cubicBezTo>
                  <a:close/>
                  <a:moveTo>
                    <a:pt x="141" y="824"/>
                  </a:moveTo>
                  <a:lnTo>
                    <a:pt x="141" y="824"/>
                  </a:lnTo>
                  <a:cubicBezTo>
                    <a:pt x="142" y="825"/>
                    <a:pt x="142" y="827"/>
                    <a:pt x="141" y="829"/>
                  </a:cubicBezTo>
                  <a:cubicBezTo>
                    <a:pt x="140" y="830"/>
                    <a:pt x="138" y="830"/>
                    <a:pt x="136" y="829"/>
                  </a:cubicBezTo>
                  <a:lnTo>
                    <a:pt x="136" y="829"/>
                  </a:lnTo>
                  <a:cubicBezTo>
                    <a:pt x="135" y="827"/>
                    <a:pt x="135" y="825"/>
                    <a:pt x="136" y="824"/>
                  </a:cubicBezTo>
                  <a:cubicBezTo>
                    <a:pt x="138" y="823"/>
                    <a:pt x="140" y="823"/>
                    <a:pt x="141" y="824"/>
                  </a:cubicBezTo>
                  <a:close/>
                  <a:moveTo>
                    <a:pt x="150" y="832"/>
                  </a:moveTo>
                  <a:lnTo>
                    <a:pt x="150" y="832"/>
                  </a:lnTo>
                  <a:cubicBezTo>
                    <a:pt x="151" y="834"/>
                    <a:pt x="151" y="836"/>
                    <a:pt x="150" y="837"/>
                  </a:cubicBezTo>
                  <a:cubicBezTo>
                    <a:pt x="149" y="838"/>
                    <a:pt x="147" y="838"/>
                    <a:pt x="146" y="837"/>
                  </a:cubicBezTo>
                  <a:lnTo>
                    <a:pt x="146" y="837"/>
                  </a:lnTo>
                  <a:cubicBezTo>
                    <a:pt x="144" y="836"/>
                    <a:pt x="144" y="834"/>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1"/>
                    <a:pt x="170" y="852"/>
                  </a:cubicBezTo>
                  <a:cubicBezTo>
                    <a:pt x="169" y="854"/>
                    <a:pt x="167" y="854"/>
                    <a:pt x="166" y="854"/>
                  </a:cubicBezTo>
                  <a:lnTo>
                    <a:pt x="166" y="854"/>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1"/>
                    <a:pt x="173" y="859"/>
                    <a:pt x="174" y="857"/>
                  </a:cubicBezTo>
                  <a:cubicBezTo>
                    <a:pt x="175" y="856"/>
                    <a:pt x="177" y="855"/>
                    <a:pt x="178" y="856"/>
                  </a:cubicBezTo>
                  <a:close/>
                  <a:moveTo>
                    <a:pt x="188" y="863"/>
                  </a:moveTo>
                  <a:lnTo>
                    <a:pt x="188" y="863"/>
                  </a:lnTo>
                  <a:cubicBezTo>
                    <a:pt x="190" y="864"/>
                    <a:pt x="190" y="866"/>
                    <a:pt x="189" y="868"/>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4"/>
                    <a:pt x="194" y="872"/>
                  </a:cubicBezTo>
                  <a:cubicBezTo>
                    <a:pt x="195" y="871"/>
                    <a:pt x="197" y="870"/>
                    <a:pt x="198" y="871"/>
                  </a:cubicBezTo>
                  <a:close/>
                  <a:moveTo>
                    <a:pt x="208" y="878"/>
                  </a:moveTo>
                  <a:lnTo>
                    <a:pt x="208" y="878"/>
                  </a:lnTo>
                  <a:cubicBezTo>
                    <a:pt x="210" y="879"/>
                    <a:pt x="211" y="881"/>
                    <a:pt x="210" y="882"/>
                  </a:cubicBezTo>
                  <a:cubicBezTo>
                    <a:pt x="209" y="884"/>
                    <a:pt x="207" y="884"/>
                    <a:pt x="206" y="884"/>
                  </a:cubicBezTo>
                  <a:lnTo>
                    <a:pt x="206" y="884"/>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7"/>
                  </a:cubicBezTo>
                  <a:cubicBezTo>
                    <a:pt x="215" y="885"/>
                    <a:pt x="217" y="884"/>
                    <a:pt x="219" y="885"/>
                  </a:cubicBezTo>
                  <a:close/>
                  <a:moveTo>
                    <a:pt x="229" y="892"/>
                  </a:moveTo>
                  <a:lnTo>
                    <a:pt x="229" y="892"/>
                  </a:lnTo>
                  <a:cubicBezTo>
                    <a:pt x="231" y="893"/>
                    <a:pt x="231" y="895"/>
                    <a:pt x="231" y="896"/>
                  </a:cubicBezTo>
                  <a:cubicBezTo>
                    <a:pt x="230" y="898"/>
                    <a:pt x="228" y="898"/>
                    <a:pt x="226" y="898"/>
                  </a:cubicBezTo>
                  <a:lnTo>
                    <a:pt x="226" y="898"/>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4"/>
                    <a:pt x="235" y="902"/>
                    <a:pt x="235" y="900"/>
                  </a:cubicBezTo>
                  <a:cubicBezTo>
                    <a:pt x="236" y="899"/>
                    <a:pt x="238" y="898"/>
                    <a:pt x="240" y="899"/>
                  </a:cubicBezTo>
                  <a:close/>
                  <a:moveTo>
                    <a:pt x="250" y="905"/>
                  </a:moveTo>
                  <a:lnTo>
                    <a:pt x="250" y="905"/>
                  </a:lnTo>
                  <a:cubicBezTo>
                    <a:pt x="252" y="906"/>
                    <a:pt x="252" y="908"/>
                    <a:pt x="252" y="910"/>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7"/>
                    <a:pt x="256" y="915"/>
                    <a:pt x="257" y="913"/>
                  </a:cubicBezTo>
                  <a:cubicBezTo>
                    <a:pt x="258" y="912"/>
                    <a:pt x="259" y="911"/>
                    <a:pt x="261" y="912"/>
                  </a:cubicBezTo>
                  <a:close/>
                  <a:moveTo>
                    <a:pt x="272" y="918"/>
                  </a:moveTo>
                  <a:lnTo>
                    <a:pt x="272" y="918"/>
                  </a:lnTo>
                  <a:cubicBezTo>
                    <a:pt x="273" y="919"/>
                    <a:pt x="274" y="921"/>
                    <a:pt x="273" y="922"/>
                  </a:cubicBezTo>
                  <a:cubicBezTo>
                    <a:pt x="272" y="924"/>
                    <a:pt x="271" y="924"/>
                    <a:pt x="269" y="924"/>
                  </a:cubicBezTo>
                  <a:lnTo>
                    <a:pt x="269" y="924"/>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4"/>
                    <a:pt x="283" y="924"/>
                  </a:cubicBezTo>
                  <a:close/>
                  <a:moveTo>
                    <a:pt x="294" y="930"/>
                  </a:moveTo>
                  <a:lnTo>
                    <a:pt x="294" y="930"/>
                  </a:lnTo>
                  <a:cubicBezTo>
                    <a:pt x="295" y="931"/>
                    <a:pt x="296" y="933"/>
                    <a:pt x="295" y="934"/>
                  </a:cubicBezTo>
                  <a:cubicBezTo>
                    <a:pt x="294" y="936"/>
                    <a:pt x="292" y="937"/>
                    <a:pt x="291" y="936"/>
                  </a:cubicBezTo>
                  <a:lnTo>
                    <a:pt x="291" y="936"/>
                  </a:lnTo>
                  <a:cubicBezTo>
                    <a:pt x="289" y="935"/>
                    <a:pt x="289" y="933"/>
                    <a:pt x="289" y="932"/>
                  </a:cubicBezTo>
                  <a:cubicBezTo>
                    <a:pt x="290" y="930"/>
                    <a:pt x="292" y="929"/>
                    <a:pt x="294" y="930"/>
                  </a:cubicBezTo>
                  <a:close/>
                  <a:moveTo>
                    <a:pt x="305" y="936"/>
                  </a:moveTo>
                  <a:lnTo>
                    <a:pt x="305" y="936"/>
                  </a:lnTo>
                  <a:cubicBezTo>
                    <a:pt x="306" y="937"/>
                    <a:pt x="307" y="939"/>
                    <a:pt x="306" y="940"/>
                  </a:cubicBezTo>
                  <a:cubicBezTo>
                    <a:pt x="305" y="942"/>
                    <a:pt x="303" y="942"/>
                    <a:pt x="302" y="942"/>
                  </a:cubicBezTo>
                  <a:lnTo>
                    <a:pt x="302" y="942"/>
                  </a:lnTo>
                  <a:cubicBezTo>
                    <a:pt x="300" y="941"/>
                    <a:pt x="300" y="939"/>
                    <a:pt x="301" y="937"/>
                  </a:cubicBezTo>
                  <a:cubicBezTo>
                    <a:pt x="301" y="936"/>
                    <a:pt x="303" y="935"/>
                    <a:pt x="305" y="936"/>
                  </a:cubicBezTo>
                  <a:close/>
                  <a:moveTo>
                    <a:pt x="316" y="942"/>
                  </a:moveTo>
                  <a:lnTo>
                    <a:pt x="316" y="942"/>
                  </a:lnTo>
                  <a:cubicBezTo>
                    <a:pt x="317" y="943"/>
                    <a:pt x="318" y="945"/>
                    <a:pt x="317" y="946"/>
                  </a:cubicBezTo>
                  <a:cubicBezTo>
                    <a:pt x="316" y="948"/>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7"/>
                    <a:pt x="327" y="947"/>
                  </a:cubicBezTo>
                  <a:close/>
                  <a:moveTo>
                    <a:pt x="338" y="953"/>
                  </a:moveTo>
                  <a:lnTo>
                    <a:pt x="338" y="953"/>
                  </a:lnTo>
                  <a:cubicBezTo>
                    <a:pt x="340" y="953"/>
                    <a:pt x="340" y="955"/>
                    <a:pt x="340" y="957"/>
                  </a:cubicBezTo>
                  <a:cubicBezTo>
                    <a:pt x="339" y="958"/>
                    <a:pt x="337" y="959"/>
                    <a:pt x="336" y="958"/>
                  </a:cubicBezTo>
                  <a:lnTo>
                    <a:pt x="336" y="958"/>
                  </a:lnTo>
                  <a:cubicBezTo>
                    <a:pt x="334" y="958"/>
                    <a:pt x="333" y="956"/>
                    <a:pt x="334" y="954"/>
                  </a:cubicBezTo>
                  <a:cubicBezTo>
                    <a:pt x="335" y="953"/>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60"/>
                  </a:cubicBezTo>
                  <a:cubicBezTo>
                    <a:pt x="346" y="958"/>
                    <a:pt x="348" y="957"/>
                    <a:pt x="350" y="958"/>
                  </a:cubicBezTo>
                  <a:close/>
                  <a:moveTo>
                    <a:pt x="361" y="963"/>
                  </a:moveTo>
                  <a:lnTo>
                    <a:pt x="361" y="963"/>
                  </a:lnTo>
                  <a:cubicBezTo>
                    <a:pt x="363" y="964"/>
                    <a:pt x="363" y="966"/>
                    <a:pt x="362" y="967"/>
                  </a:cubicBezTo>
                  <a:cubicBezTo>
                    <a:pt x="362" y="969"/>
                    <a:pt x="360" y="970"/>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5"/>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80"/>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8"/>
                    <a:pt x="402" y="986"/>
                    <a:pt x="403" y="984"/>
                  </a:cubicBezTo>
                  <a:cubicBezTo>
                    <a:pt x="404" y="983"/>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7"/>
                    <a:pt x="419" y="987"/>
                  </a:cubicBezTo>
                  <a:close/>
                  <a:moveTo>
                    <a:pt x="430" y="992"/>
                  </a:moveTo>
                  <a:lnTo>
                    <a:pt x="430" y="992"/>
                  </a:lnTo>
                  <a:cubicBezTo>
                    <a:pt x="432" y="993"/>
                    <a:pt x="433" y="995"/>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2"/>
                    <a:pt x="441" y="1002"/>
                    <a:pt x="440" y="1002"/>
                  </a:cubicBezTo>
                  <a:lnTo>
                    <a:pt x="440" y="1002"/>
                  </a:lnTo>
                  <a:cubicBezTo>
                    <a:pt x="438" y="1001"/>
                    <a:pt x="437" y="1000"/>
                    <a:pt x="438" y="998"/>
                  </a:cubicBezTo>
                  <a:cubicBezTo>
                    <a:pt x="438" y="996"/>
                    <a:pt x="440" y="995"/>
                    <a:pt x="442" y="996"/>
                  </a:cubicBezTo>
                  <a:close/>
                  <a:moveTo>
                    <a:pt x="453" y="1000"/>
                  </a:moveTo>
                  <a:lnTo>
                    <a:pt x="453" y="1000"/>
                  </a:lnTo>
                  <a:cubicBezTo>
                    <a:pt x="455" y="1001"/>
                    <a:pt x="456" y="1002"/>
                    <a:pt x="455" y="1004"/>
                  </a:cubicBezTo>
                  <a:cubicBezTo>
                    <a:pt x="455" y="1006"/>
                    <a:pt x="453" y="1007"/>
                    <a:pt x="452" y="1006"/>
                  </a:cubicBezTo>
                  <a:lnTo>
                    <a:pt x="452" y="1006"/>
                  </a:lnTo>
                  <a:cubicBezTo>
                    <a:pt x="450" y="1006"/>
                    <a:pt x="449" y="1004"/>
                    <a:pt x="450" y="1002"/>
                  </a:cubicBezTo>
                  <a:cubicBezTo>
                    <a:pt x="450" y="1000"/>
                    <a:pt x="452" y="1000"/>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10"/>
                    <a:pt x="479" y="1011"/>
                  </a:cubicBezTo>
                  <a:cubicBezTo>
                    <a:pt x="479" y="1013"/>
                    <a:pt x="478" y="1014"/>
                    <a:pt x="476" y="1014"/>
                  </a:cubicBezTo>
                  <a:lnTo>
                    <a:pt x="476" y="1014"/>
                  </a:lnTo>
                  <a:cubicBezTo>
                    <a:pt x="474" y="1014"/>
                    <a:pt x="473" y="1013"/>
                    <a:pt x="473" y="1011"/>
                  </a:cubicBezTo>
                  <a:cubicBezTo>
                    <a:pt x="473" y="1010"/>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20"/>
                  </a:moveTo>
                  <a:lnTo>
                    <a:pt x="512" y="1020"/>
                  </a:lnTo>
                  <a:cubicBezTo>
                    <a:pt x="514" y="1020"/>
                    <a:pt x="515" y="1021"/>
                    <a:pt x="515" y="1023"/>
                  </a:cubicBezTo>
                  <a:cubicBezTo>
                    <a:pt x="515" y="1024"/>
                    <a:pt x="514" y="1026"/>
                    <a:pt x="512" y="1026"/>
                  </a:cubicBezTo>
                  <a:lnTo>
                    <a:pt x="512" y="1026"/>
                  </a:lnTo>
                  <a:cubicBezTo>
                    <a:pt x="510" y="1026"/>
                    <a:pt x="509" y="1024"/>
                    <a:pt x="509" y="1023"/>
                  </a:cubicBezTo>
                  <a:cubicBezTo>
                    <a:pt x="509" y="1021"/>
                    <a:pt x="510" y="1020"/>
                    <a:pt x="512" y="1020"/>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7"/>
                  </a:moveTo>
                  <a:lnTo>
                    <a:pt x="536" y="1027"/>
                  </a:lnTo>
                  <a:cubicBezTo>
                    <a:pt x="538" y="1027"/>
                    <a:pt x="539" y="1028"/>
                    <a:pt x="539" y="1030"/>
                  </a:cubicBezTo>
                  <a:cubicBezTo>
                    <a:pt x="539" y="1031"/>
                    <a:pt x="538" y="1033"/>
                    <a:pt x="536" y="1033"/>
                  </a:cubicBezTo>
                  <a:lnTo>
                    <a:pt x="536" y="1033"/>
                  </a:lnTo>
                  <a:cubicBezTo>
                    <a:pt x="534" y="1033"/>
                    <a:pt x="533" y="1031"/>
                    <a:pt x="533" y="1030"/>
                  </a:cubicBezTo>
                  <a:cubicBezTo>
                    <a:pt x="533" y="1028"/>
                    <a:pt x="534" y="1027"/>
                    <a:pt x="536" y="1027"/>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40"/>
                    <a:pt x="560" y="1040"/>
                  </a:cubicBezTo>
                  <a:lnTo>
                    <a:pt x="560" y="1040"/>
                  </a:lnTo>
                  <a:cubicBezTo>
                    <a:pt x="558" y="1040"/>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3"/>
                    <a:pt x="572" y="1043"/>
                  </a:cubicBezTo>
                  <a:lnTo>
                    <a:pt x="572" y="1043"/>
                  </a:lnTo>
                  <a:cubicBezTo>
                    <a:pt x="570" y="1043"/>
                    <a:pt x="569" y="1041"/>
                    <a:pt x="569" y="1039"/>
                  </a:cubicBezTo>
                  <a:cubicBezTo>
                    <a:pt x="569" y="1038"/>
                    <a:pt x="570" y="1036"/>
                    <a:pt x="572" y="1036"/>
                  </a:cubicBezTo>
                  <a:close/>
                  <a:moveTo>
                    <a:pt x="584" y="1039"/>
                  </a:moveTo>
                  <a:lnTo>
                    <a:pt x="584" y="1039"/>
                  </a:lnTo>
                  <a:cubicBezTo>
                    <a:pt x="586" y="1039"/>
                    <a:pt x="587" y="1041"/>
                    <a:pt x="587" y="1043"/>
                  </a:cubicBezTo>
                  <a:cubicBezTo>
                    <a:pt x="587" y="1044"/>
                    <a:pt x="586" y="1046"/>
                    <a:pt x="584" y="1046"/>
                  </a:cubicBezTo>
                  <a:lnTo>
                    <a:pt x="584" y="1046"/>
                  </a:lnTo>
                  <a:cubicBezTo>
                    <a:pt x="583" y="1046"/>
                    <a:pt x="581" y="1044"/>
                    <a:pt x="581" y="1043"/>
                  </a:cubicBezTo>
                  <a:cubicBezTo>
                    <a:pt x="581" y="1041"/>
                    <a:pt x="583" y="1039"/>
                    <a:pt x="584" y="1039"/>
                  </a:cubicBezTo>
                  <a:close/>
                  <a:moveTo>
                    <a:pt x="596" y="1042"/>
                  </a:moveTo>
                  <a:lnTo>
                    <a:pt x="596" y="1042"/>
                  </a:lnTo>
                  <a:cubicBezTo>
                    <a:pt x="598" y="1042"/>
                    <a:pt x="599" y="1044"/>
                    <a:pt x="599" y="1046"/>
                  </a:cubicBezTo>
                  <a:cubicBezTo>
                    <a:pt x="599" y="1047"/>
                    <a:pt x="598" y="1049"/>
                    <a:pt x="596" y="1049"/>
                  </a:cubicBezTo>
                  <a:lnTo>
                    <a:pt x="596" y="1049"/>
                  </a:lnTo>
                  <a:cubicBezTo>
                    <a:pt x="595" y="1049"/>
                    <a:pt x="593" y="1047"/>
                    <a:pt x="593" y="1046"/>
                  </a:cubicBezTo>
                  <a:cubicBezTo>
                    <a:pt x="593" y="1044"/>
                    <a:pt x="595" y="1042"/>
                    <a:pt x="596" y="1042"/>
                  </a:cubicBezTo>
                  <a:close/>
                  <a:moveTo>
                    <a:pt x="609" y="1045"/>
                  </a:moveTo>
                  <a:lnTo>
                    <a:pt x="609" y="1045"/>
                  </a:lnTo>
                  <a:cubicBezTo>
                    <a:pt x="610" y="1045"/>
                    <a:pt x="612" y="1047"/>
                    <a:pt x="612" y="1049"/>
                  </a:cubicBezTo>
                  <a:cubicBezTo>
                    <a:pt x="612" y="1050"/>
                    <a:pt x="610" y="1052"/>
                    <a:pt x="609" y="1052"/>
                  </a:cubicBezTo>
                  <a:lnTo>
                    <a:pt x="609" y="1052"/>
                  </a:lnTo>
                  <a:cubicBezTo>
                    <a:pt x="607" y="1052"/>
                    <a:pt x="605" y="1050"/>
                    <a:pt x="605" y="1049"/>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4"/>
                  </a:moveTo>
                  <a:lnTo>
                    <a:pt x="645" y="1054"/>
                  </a:lnTo>
                  <a:cubicBezTo>
                    <a:pt x="647" y="1054"/>
                    <a:pt x="648" y="1055"/>
                    <a:pt x="648" y="1057"/>
                  </a:cubicBezTo>
                  <a:cubicBezTo>
                    <a:pt x="648" y="1058"/>
                    <a:pt x="647" y="1060"/>
                    <a:pt x="645" y="1060"/>
                  </a:cubicBezTo>
                  <a:lnTo>
                    <a:pt x="645" y="1060"/>
                  </a:lnTo>
                  <a:cubicBezTo>
                    <a:pt x="643" y="1060"/>
                    <a:pt x="642" y="1058"/>
                    <a:pt x="642" y="1057"/>
                  </a:cubicBezTo>
                  <a:cubicBezTo>
                    <a:pt x="642" y="1055"/>
                    <a:pt x="643" y="1054"/>
                    <a:pt x="645" y="1054"/>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5"/>
                    <a:pt x="670" y="1065"/>
                  </a:cubicBezTo>
                  <a:lnTo>
                    <a:pt x="670" y="1065"/>
                  </a:lnTo>
                  <a:cubicBezTo>
                    <a:pt x="668" y="1065"/>
                    <a:pt x="667" y="1063"/>
                    <a:pt x="667" y="1061"/>
                  </a:cubicBezTo>
                  <a:cubicBezTo>
                    <a:pt x="667" y="1060"/>
                    <a:pt x="668" y="1058"/>
                    <a:pt x="670" y="1058"/>
                  </a:cubicBezTo>
                  <a:close/>
                  <a:moveTo>
                    <a:pt x="682" y="1061"/>
                  </a:moveTo>
                  <a:lnTo>
                    <a:pt x="682" y="1061"/>
                  </a:lnTo>
                  <a:cubicBezTo>
                    <a:pt x="684" y="1061"/>
                    <a:pt x="685" y="1062"/>
                    <a:pt x="685" y="1064"/>
                  </a:cubicBezTo>
                  <a:cubicBezTo>
                    <a:pt x="685" y="1066"/>
                    <a:pt x="684" y="1067"/>
                    <a:pt x="682" y="1067"/>
                  </a:cubicBezTo>
                  <a:lnTo>
                    <a:pt x="682" y="1067"/>
                  </a:lnTo>
                  <a:cubicBezTo>
                    <a:pt x="680" y="1067"/>
                    <a:pt x="679" y="1066"/>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7"/>
                    <a:pt x="710" y="1068"/>
                  </a:cubicBezTo>
                  <a:cubicBezTo>
                    <a:pt x="710" y="1070"/>
                    <a:pt x="708" y="1071"/>
                    <a:pt x="707" y="1071"/>
                  </a:cubicBezTo>
                  <a:lnTo>
                    <a:pt x="707" y="1071"/>
                  </a:lnTo>
                  <a:cubicBezTo>
                    <a:pt x="705" y="1071"/>
                    <a:pt x="703" y="1070"/>
                    <a:pt x="703" y="1068"/>
                  </a:cubicBezTo>
                  <a:cubicBezTo>
                    <a:pt x="703" y="1067"/>
                    <a:pt x="705" y="1065"/>
                    <a:pt x="707" y="1065"/>
                  </a:cubicBezTo>
                  <a:close/>
                  <a:moveTo>
                    <a:pt x="719" y="1067"/>
                  </a:moveTo>
                  <a:lnTo>
                    <a:pt x="719" y="1067"/>
                  </a:lnTo>
                  <a:cubicBezTo>
                    <a:pt x="721" y="1067"/>
                    <a:pt x="722" y="1069"/>
                    <a:pt x="722" y="1070"/>
                  </a:cubicBezTo>
                  <a:cubicBezTo>
                    <a:pt x="722" y="1072"/>
                    <a:pt x="721" y="1073"/>
                    <a:pt x="719" y="1073"/>
                  </a:cubicBezTo>
                  <a:lnTo>
                    <a:pt x="719" y="1073"/>
                  </a:lnTo>
                  <a:cubicBezTo>
                    <a:pt x="717" y="1073"/>
                    <a:pt x="716" y="1072"/>
                    <a:pt x="716" y="1070"/>
                  </a:cubicBezTo>
                  <a:cubicBezTo>
                    <a:pt x="716" y="1069"/>
                    <a:pt x="717" y="1067"/>
                    <a:pt x="719" y="1067"/>
                  </a:cubicBezTo>
                  <a:close/>
                  <a:moveTo>
                    <a:pt x="731" y="1069"/>
                  </a:moveTo>
                  <a:lnTo>
                    <a:pt x="731" y="1069"/>
                  </a:lnTo>
                  <a:cubicBezTo>
                    <a:pt x="733" y="1069"/>
                    <a:pt x="734" y="1071"/>
                    <a:pt x="734" y="1072"/>
                  </a:cubicBezTo>
                  <a:cubicBezTo>
                    <a:pt x="734" y="1074"/>
                    <a:pt x="733" y="1075"/>
                    <a:pt x="731" y="1075"/>
                  </a:cubicBezTo>
                  <a:lnTo>
                    <a:pt x="731" y="1075"/>
                  </a:lnTo>
                  <a:cubicBezTo>
                    <a:pt x="730" y="1075"/>
                    <a:pt x="728" y="1074"/>
                    <a:pt x="728" y="1072"/>
                  </a:cubicBezTo>
                  <a:cubicBezTo>
                    <a:pt x="728" y="1071"/>
                    <a:pt x="730" y="1069"/>
                    <a:pt x="731" y="1069"/>
                  </a:cubicBezTo>
                  <a:close/>
                  <a:moveTo>
                    <a:pt x="744" y="1071"/>
                  </a:moveTo>
                  <a:lnTo>
                    <a:pt x="744" y="1071"/>
                  </a:lnTo>
                  <a:cubicBezTo>
                    <a:pt x="745" y="1071"/>
                    <a:pt x="747" y="1073"/>
                    <a:pt x="747" y="1074"/>
                  </a:cubicBezTo>
                  <a:cubicBezTo>
                    <a:pt x="747" y="1076"/>
                    <a:pt x="745" y="1077"/>
                    <a:pt x="744" y="1077"/>
                  </a:cubicBezTo>
                  <a:lnTo>
                    <a:pt x="744" y="1077"/>
                  </a:lnTo>
                  <a:cubicBezTo>
                    <a:pt x="742" y="1077"/>
                    <a:pt x="740" y="1076"/>
                    <a:pt x="740" y="1074"/>
                  </a:cubicBezTo>
                  <a:cubicBezTo>
                    <a:pt x="740" y="1073"/>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5"/>
                  </a:moveTo>
                  <a:lnTo>
                    <a:pt x="768" y="1075"/>
                  </a:lnTo>
                  <a:cubicBezTo>
                    <a:pt x="770" y="1075"/>
                    <a:pt x="772" y="1076"/>
                    <a:pt x="772" y="1078"/>
                  </a:cubicBezTo>
                  <a:cubicBezTo>
                    <a:pt x="772" y="1079"/>
                    <a:pt x="770" y="1081"/>
                    <a:pt x="768" y="1081"/>
                  </a:cubicBezTo>
                  <a:lnTo>
                    <a:pt x="768" y="1081"/>
                  </a:lnTo>
                  <a:cubicBezTo>
                    <a:pt x="767" y="1081"/>
                    <a:pt x="765" y="1079"/>
                    <a:pt x="765" y="1078"/>
                  </a:cubicBezTo>
                  <a:cubicBezTo>
                    <a:pt x="765" y="1076"/>
                    <a:pt x="767" y="1075"/>
                    <a:pt x="768" y="1075"/>
                  </a:cubicBezTo>
                  <a:close/>
                  <a:moveTo>
                    <a:pt x="781" y="1076"/>
                  </a:moveTo>
                  <a:lnTo>
                    <a:pt x="781" y="1076"/>
                  </a:lnTo>
                  <a:cubicBezTo>
                    <a:pt x="783" y="1076"/>
                    <a:pt x="784" y="1078"/>
                    <a:pt x="784" y="1079"/>
                  </a:cubicBezTo>
                  <a:cubicBezTo>
                    <a:pt x="784" y="1081"/>
                    <a:pt x="783" y="1082"/>
                    <a:pt x="781" y="1082"/>
                  </a:cubicBezTo>
                  <a:lnTo>
                    <a:pt x="781" y="1082"/>
                  </a:lnTo>
                  <a:cubicBezTo>
                    <a:pt x="779" y="1082"/>
                    <a:pt x="778" y="1081"/>
                    <a:pt x="778" y="1079"/>
                  </a:cubicBezTo>
                  <a:cubicBezTo>
                    <a:pt x="778" y="1078"/>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6"/>
                    <a:pt x="806" y="1086"/>
                  </a:cubicBezTo>
                  <a:lnTo>
                    <a:pt x="806" y="1086"/>
                  </a:lnTo>
                  <a:cubicBezTo>
                    <a:pt x="804" y="1086"/>
                    <a:pt x="802" y="1084"/>
                    <a:pt x="802" y="1082"/>
                  </a:cubicBezTo>
                  <a:cubicBezTo>
                    <a:pt x="802" y="1081"/>
                    <a:pt x="804" y="1079"/>
                    <a:pt x="806" y="1079"/>
                  </a:cubicBezTo>
                  <a:close/>
                  <a:moveTo>
                    <a:pt x="818" y="1081"/>
                  </a:moveTo>
                  <a:lnTo>
                    <a:pt x="818" y="1081"/>
                  </a:lnTo>
                  <a:cubicBezTo>
                    <a:pt x="820" y="1081"/>
                    <a:pt x="821" y="1082"/>
                    <a:pt x="821" y="1084"/>
                  </a:cubicBezTo>
                  <a:cubicBezTo>
                    <a:pt x="821" y="1085"/>
                    <a:pt x="820" y="1087"/>
                    <a:pt x="818" y="1087"/>
                  </a:cubicBezTo>
                  <a:lnTo>
                    <a:pt x="818" y="1087"/>
                  </a:lnTo>
                  <a:cubicBezTo>
                    <a:pt x="816" y="1087"/>
                    <a:pt x="815" y="1085"/>
                    <a:pt x="815" y="1084"/>
                  </a:cubicBezTo>
                  <a:cubicBezTo>
                    <a:pt x="815" y="1082"/>
                    <a:pt x="816" y="1081"/>
                    <a:pt x="818" y="1081"/>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90"/>
                    <a:pt x="843" y="1090"/>
                  </a:cubicBezTo>
                  <a:lnTo>
                    <a:pt x="843" y="1090"/>
                  </a:lnTo>
                  <a:cubicBezTo>
                    <a:pt x="841" y="1090"/>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1"/>
                    <a:pt x="855" y="1091"/>
                  </a:cubicBezTo>
                  <a:lnTo>
                    <a:pt x="855" y="1091"/>
                  </a:lnTo>
                  <a:cubicBezTo>
                    <a:pt x="854" y="1091"/>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2"/>
                    <a:pt x="868" y="1092"/>
                  </a:cubicBezTo>
                  <a:lnTo>
                    <a:pt x="868" y="1092"/>
                  </a:lnTo>
                  <a:cubicBezTo>
                    <a:pt x="866" y="1092"/>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3"/>
                    <a:pt x="880" y="1093"/>
                  </a:cubicBezTo>
                  <a:lnTo>
                    <a:pt x="880" y="1093"/>
                  </a:lnTo>
                  <a:cubicBezTo>
                    <a:pt x="879" y="1093"/>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4"/>
                    <a:pt x="893" y="1094"/>
                  </a:cubicBezTo>
                  <a:lnTo>
                    <a:pt x="893" y="1094"/>
                  </a:lnTo>
                  <a:cubicBezTo>
                    <a:pt x="891" y="1094"/>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4"/>
                    <a:pt x="919" y="1095"/>
                    <a:pt x="918" y="1095"/>
                  </a:cubicBezTo>
                  <a:lnTo>
                    <a:pt x="918" y="1095"/>
                  </a:lnTo>
                  <a:cubicBezTo>
                    <a:pt x="916" y="1095"/>
                    <a:pt x="915" y="1094"/>
                    <a:pt x="915" y="1092"/>
                  </a:cubicBezTo>
                  <a:cubicBezTo>
                    <a:pt x="915" y="1090"/>
                    <a:pt x="916" y="1089"/>
                    <a:pt x="918" y="1089"/>
                  </a:cubicBezTo>
                  <a:close/>
                  <a:moveTo>
                    <a:pt x="930" y="1089"/>
                  </a:moveTo>
                  <a:lnTo>
                    <a:pt x="930" y="1089"/>
                  </a:lnTo>
                  <a:cubicBezTo>
                    <a:pt x="932" y="1089"/>
                    <a:pt x="933" y="1091"/>
                    <a:pt x="933" y="1093"/>
                  </a:cubicBezTo>
                  <a:cubicBezTo>
                    <a:pt x="933" y="1094"/>
                    <a:pt x="932" y="1096"/>
                    <a:pt x="930" y="1096"/>
                  </a:cubicBezTo>
                  <a:lnTo>
                    <a:pt x="930" y="1096"/>
                  </a:lnTo>
                  <a:cubicBezTo>
                    <a:pt x="929" y="1096"/>
                    <a:pt x="927" y="1094"/>
                    <a:pt x="927" y="1093"/>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1"/>
                  </a:moveTo>
                  <a:lnTo>
                    <a:pt x="955" y="1091"/>
                  </a:lnTo>
                  <a:cubicBezTo>
                    <a:pt x="957" y="1091"/>
                    <a:pt x="958" y="1092"/>
                    <a:pt x="958" y="1094"/>
                  </a:cubicBezTo>
                  <a:cubicBezTo>
                    <a:pt x="958" y="1095"/>
                    <a:pt x="957" y="1097"/>
                    <a:pt x="955" y="1097"/>
                  </a:cubicBezTo>
                  <a:lnTo>
                    <a:pt x="955" y="1097"/>
                  </a:lnTo>
                  <a:cubicBezTo>
                    <a:pt x="953" y="1097"/>
                    <a:pt x="952" y="1095"/>
                    <a:pt x="952" y="1094"/>
                  </a:cubicBezTo>
                  <a:cubicBezTo>
                    <a:pt x="952" y="1092"/>
                    <a:pt x="953" y="1091"/>
                    <a:pt x="955" y="1091"/>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2"/>
                  </a:moveTo>
                  <a:lnTo>
                    <a:pt x="993" y="1092"/>
                  </a:lnTo>
                  <a:cubicBezTo>
                    <a:pt x="994" y="1092"/>
                    <a:pt x="996" y="1093"/>
                    <a:pt x="996" y="1095"/>
                  </a:cubicBezTo>
                  <a:cubicBezTo>
                    <a:pt x="996" y="1096"/>
                    <a:pt x="994" y="1098"/>
                    <a:pt x="993" y="1098"/>
                  </a:cubicBezTo>
                  <a:lnTo>
                    <a:pt x="993" y="1098"/>
                  </a:lnTo>
                  <a:cubicBezTo>
                    <a:pt x="991" y="1098"/>
                    <a:pt x="990" y="1096"/>
                    <a:pt x="990" y="1095"/>
                  </a:cubicBezTo>
                  <a:cubicBezTo>
                    <a:pt x="990" y="1093"/>
                    <a:pt x="991" y="1092"/>
                    <a:pt x="993" y="1092"/>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8"/>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8"/>
                    <a:pt x="1090" y="1097"/>
                    <a:pt x="1090" y="1095"/>
                  </a:cubicBezTo>
                  <a:cubicBezTo>
                    <a:pt x="1089" y="1093"/>
                    <a:pt x="1090" y="1092"/>
                    <a:pt x="1092" y="1091"/>
                  </a:cubicBezTo>
                  <a:close/>
                  <a:moveTo>
                    <a:pt x="1104" y="1091"/>
                  </a:moveTo>
                  <a:lnTo>
                    <a:pt x="1104" y="1091"/>
                  </a:lnTo>
                  <a:cubicBezTo>
                    <a:pt x="1106" y="1090"/>
                    <a:pt x="1108" y="1091"/>
                    <a:pt x="1108" y="1093"/>
                  </a:cubicBezTo>
                  <a:cubicBezTo>
                    <a:pt x="1109" y="1094"/>
                    <a:pt x="1108" y="1096"/>
                    <a:pt x="1106" y="1097"/>
                  </a:cubicBezTo>
                  <a:lnTo>
                    <a:pt x="1106" y="1097"/>
                  </a:lnTo>
                  <a:cubicBezTo>
                    <a:pt x="1105" y="1097"/>
                    <a:pt x="1103" y="1096"/>
                    <a:pt x="1102" y="1095"/>
                  </a:cubicBezTo>
                  <a:cubicBezTo>
                    <a:pt x="1102" y="1093"/>
                    <a:pt x="1103" y="1091"/>
                    <a:pt x="1104" y="1091"/>
                  </a:cubicBezTo>
                  <a:close/>
                  <a:moveTo>
                    <a:pt x="1117" y="1090"/>
                  </a:moveTo>
                  <a:lnTo>
                    <a:pt x="1117" y="1090"/>
                  </a:lnTo>
                  <a:cubicBezTo>
                    <a:pt x="1118" y="1090"/>
                    <a:pt x="1120" y="1091"/>
                    <a:pt x="1121" y="1092"/>
                  </a:cubicBezTo>
                  <a:cubicBezTo>
                    <a:pt x="1121" y="1094"/>
                    <a:pt x="1120" y="1096"/>
                    <a:pt x="1119" y="1096"/>
                  </a:cubicBezTo>
                  <a:lnTo>
                    <a:pt x="1119" y="1096"/>
                  </a:lnTo>
                  <a:cubicBezTo>
                    <a:pt x="1117" y="1097"/>
                    <a:pt x="1115" y="1096"/>
                    <a:pt x="1115" y="1094"/>
                  </a:cubicBezTo>
                  <a:cubicBezTo>
                    <a:pt x="1114" y="1092"/>
                    <a:pt x="1115" y="1091"/>
                    <a:pt x="1117" y="1090"/>
                  </a:cubicBezTo>
                  <a:close/>
                  <a:moveTo>
                    <a:pt x="1129" y="1090"/>
                  </a:moveTo>
                  <a:lnTo>
                    <a:pt x="1129" y="1090"/>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90"/>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9"/>
                    <a:pt x="1158" y="1090"/>
                  </a:cubicBezTo>
                  <a:cubicBezTo>
                    <a:pt x="1159" y="1092"/>
                    <a:pt x="1158" y="1094"/>
                    <a:pt x="1156" y="1094"/>
                  </a:cubicBezTo>
                  <a:lnTo>
                    <a:pt x="1156" y="1094"/>
                  </a:lnTo>
                  <a:cubicBezTo>
                    <a:pt x="1155" y="1095"/>
                    <a:pt x="1153" y="1094"/>
                    <a:pt x="1152" y="1092"/>
                  </a:cubicBezTo>
                  <a:cubicBezTo>
                    <a:pt x="1152" y="1091"/>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2"/>
                    <a:pt x="1232" y="1082"/>
                    <a:pt x="1233" y="1084"/>
                  </a:cubicBezTo>
                  <a:cubicBezTo>
                    <a:pt x="1234" y="1086"/>
                    <a:pt x="1233" y="1087"/>
                    <a:pt x="1231" y="1088"/>
                  </a:cubicBezTo>
                  <a:lnTo>
                    <a:pt x="1231" y="1088"/>
                  </a:lnTo>
                  <a:cubicBezTo>
                    <a:pt x="1229" y="1089"/>
                    <a:pt x="1228" y="1088"/>
                    <a:pt x="1227" y="1086"/>
                  </a:cubicBezTo>
                  <a:cubicBezTo>
                    <a:pt x="1226" y="1084"/>
                    <a:pt x="1227" y="1083"/>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8"/>
                    <a:pt x="1270" y="1078"/>
                    <a:pt x="1270" y="1080"/>
                  </a:cubicBezTo>
                  <a:cubicBezTo>
                    <a:pt x="1271" y="1082"/>
                    <a:pt x="1270" y="1083"/>
                    <a:pt x="1268" y="1084"/>
                  </a:cubicBezTo>
                  <a:lnTo>
                    <a:pt x="1268" y="1084"/>
                  </a:lnTo>
                  <a:cubicBezTo>
                    <a:pt x="1267" y="1085"/>
                    <a:pt x="1265" y="1084"/>
                    <a:pt x="1264" y="1082"/>
                  </a:cubicBezTo>
                  <a:cubicBezTo>
                    <a:pt x="1264" y="1080"/>
                    <a:pt x="1265" y="1079"/>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3"/>
                    <a:pt x="1307" y="1073"/>
                    <a:pt x="1307" y="1075"/>
                  </a:cubicBezTo>
                  <a:cubicBezTo>
                    <a:pt x="1308" y="1077"/>
                    <a:pt x="1307" y="1078"/>
                    <a:pt x="1305" y="1079"/>
                  </a:cubicBezTo>
                  <a:lnTo>
                    <a:pt x="1305" y="1079"/>
                  </a:lnTo>
                  <a:cubicBezTo>
                    <a:pt x="1304" y="1080"/>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2"/>
                    <a:pt x="1382" y="1063"/>
                  </a:cubicBezTo>
                  <a:cubicBezTo>
                    <a:pt x="1382" y="1065"/>
                    <a:pt x="1381" y="1067"/>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7"/>
                  </a:moveTo>
                  <a:lnTo>
                    <a:pt x="1402" y="1057"/>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7"/>
                  </a:cubicBezTo>
                  <a:close/>
                  <a:moveTo>
                    <a:pt x="1414" y="1054"/>
                  </a:moveTo>
                  <a:lnTo>
                    <a:pt x="1414" y="1054"/>
                  </a:lnTo>
                  <a:cubicBezTo>
                    <a:pt x="1416" y="1054"/>
                    <a:pt x="1418" y="1055"/>
                    <a:pt x="1418" y="1056"/>
                  </a:cubicBezTo>
                  <a:cubicBezTo>
                    <a:pt x="1419" y="1058"/>
                    <a:pt x="1418" y="1060"/>
                    <a:pt x="1416" y="1060"/>
                  </a:cubicBezTo>
                  <a:lnTo>
                    <a:pt x="1416" y="1060"/>
                  </a:lnTo>
                  <a:cubicBezTo>
                    <a:pt x="1415" y="1061"/>
                    <a:pt x="1413" y="1060"/>
                    <a:pt x="1412" y="1058"/>
                  </a:cubicBezTo>
                  <a:cubicBezTo>
                    <a:pt x="1412" y="1057"/>
                    <a:pt x="1413" y="1055"/>
                    <a:pt x="1414" y="1054"/>
                  </a:cubicBezTo>
                  <a:close/>
                  <a:moveTo>
                    <a:pt x="1427" y="1052"/>
                  </a:moveTo>
                  <a:lnTo>
                    <a:pt x="1427" y="1052"/>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2"/>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6"/>
                    <a:pt x="1455" y="1046"/>
                    <a:pt x="1455" y="1048"/>
                  </a:cubicBezTo>
                  <a:cubicBezTo>
                    <a:pt x="1456" y="1050"/>
                    <a:pt x="1455" y="1052"/>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2"/>
                    <a:pt x="1516" y="1033"/>
                  </a:cubicBezTo>
                  <a:cubicBezTo>
                    <a:pt x="1516" y="1035"/>
                    <a:pt x="1515" y="1037"/>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8"/>
                    <a:pt x="1546" y="1027"/>
                    <a:pt x="1546" y="1025"/>
                  </a:cubicBezTo>
                  <a:cubicBezTo>
                    <a:pt x="1545" y="1023"/>
                    <a:pt x="1546" y="1022"/>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20"/>
                  </a:cubicBezTo>
                  <a:lnTo>
                    <a:pt x="1574" y="1020"/>
                  </a:lnTo>
                  <a:cubicBezTo>
                    <a:pt x="1572" y="1020"/>
                    <a:pt x="1570" y="1019"/>
                    <a:pt x="1570" y="1018"/>
                  </a:cubicBezTo>
                  <a:cubicBezTo>
                    <a:pt x="1569" y="1016"/>
                    <a:pt x="1570" y="1014"/>
                    <a:pt x="1572" y="1014"/>
                  </a:cubicBezTo>
                  <a:close/>
                  <a:moveTo>
                    <a:pt x="1584" y="1010"/>
                  </a:moveTo>
                  <a:lnTo>
                    <a:pt x="1584" y="1010"/>
                  </a:lnTo>
                  <a:cubicBezTo>
                    <a:pt x="1585" y="1009"/>
                    <a:pt x="1587" y="1010"/>
                    <a:pt x="1588" y="1012"/>
                  </a:cubicBezTo>
                  <a:cubicBezTo>
                    <a:pt x="1588" y="1014"/>
                    <a:pt x="1587" y="1015"/>
                    <a:pt x="1586" y="1016"/>
                  </a:cubicBezTo>
                  <a:lnTo>
                    <a:pt x="1586" y="1016"/>
                  </a:lnTo>
                  <a:cubicBezTo>
                    <a:pt x="1584" y="1016"/>
                    <a:pt x="1582" y="1016"/>
                    <a:pt x="1582" y="1014"/>
                  </a:cubicBezTo>
                  <a:cubicBezTo>
                    <a:pt x="1581" y="1012"/>
                    <a:pt x="1582" y="1010"/>
                    <a:pt x="1584" y="1010"/>
                  </a:cubicBezTo>
                  <a:close/>
                  <a:moveTo>
                    <a:pt x="1596" y="1006"/>
                  </a:moveTo>
                  <a:lnTo>
                    <a:pt x="1596" y="1006"/>
                  </a:lnTo>
                  <a:cubicBezTo>
                    <a:pt x="1597" y="1006"/>
                    <a:pt x="1599" y="1006"/>
                    <a:pt x="1600" y="1008"/>
                  </a:cubicBezTo>
                  <a:cubicBezTo>
                    <a:pt x="1600" y="1010"/>
                    <a:pt x="1599" y="1012"/>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8"/>
                  </a:cubicBezTo>
                  <a:lnTo>
                    <a:pt x="1610" y="1008"/>
                  </a:lnTo>
                  <a:cubicBezTo>
                    <a:pt x="1609" y="1009"/>
                    <a:pt x="1607" y="1008"/>
                    <a:pt x="1606" y="1007"/>
                  </a:cubicBezTo>
                  <a:cubicBezTo>
                    <a:pt x="1605" y="1005"/>
                    <a:pt x="1605" y="1003"/>
                    <a:pt x="1607" y="1002"/>
                  </a:cubicBezTo>
                  <a:close/>
                  <a:moveTo>
                    <a:pt x="1619" y="998"/>
                  </a:moveTo>
                  <a:lnTo>
                    <a:pt x="1619" y="998"/>
                  </a:lnTo>
                  <a:cubicBezTo>
                    <a:pt x="1620" y="997"/>
                    <a:pt x="1622" y="998"/>
                    <a:pt x="1623" y="999"/>
                  </a:cubicBezTo>
                  <a:cubicBezTo>
                    <a:pt x="1624" y="1001"/>
                    <a:pt x="1623" y="1003"/>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4"/>
                    <a:pt x="1635" y="995"/>
                  </a:cubicBezTo>
                  <a:cubicBezTo>
                    <a:pt x="1636" y="996"/>
                    <a:pt x="1635" y="998"/>
                    <a:pt x="1634" y="999"/>
                  </a:cubicBezTo>
                  <a:lnTo>
                    <a:pt x="1634" y="999"/>
                  </a:lnTo>
                  <a:cubicBezTo>
                    <a:pt x="1632" y="1000"/>
                    <a:pt x="1630" y="1000"/>
                    <a:pt x="1629" y="999"/>
                  </a:cubicBezTo>
                  <a:cubicBezTo>
                    <a:pt x="1629" y="997"/>
                    <a:pt x="1629" y="995"/>
                    <a:pt x="1630" y="994"/>
                  </a:cubicBezTo>
                  <a:close/>
                  <a:moveTo>
                    <a:pt x="1642" y="990"/>
                  </a:moveTo>
                  <a:lnTo>
                    <a:pt x="1642" y="990"/>
                  </a:lnTo>
                  <a:cubicBezTo>
                    <a:pt x="1643" y="989"/>
                    <a:pt x="1645" y="989"/>
                    <a:pt x="1646" y="990"/>
                  </a:cubicBezTo>
                  <a:cubicBezTo>
                    <a:pt x="1647" y="992"/>
                    <a:pt x="1647" y="994"/>
                    <a:pt x="1646" y="995"/>
                  </a:cubicBezTo>
                  <a:lnTo>
                    <a:pt x="1646" y="995"/>
                  </a:lnTo>
                  <a:cubicBezTo>
                    <a:pt x="1645" y="996"/>
                    <a:pt x="1643" y="996"/>
                    <a:pt x="1642" y="995"/>
                  </a:cubicBezTo>
                  <a:cubicBezTo>
                    <a:pt x="1640" y="994"/>
                    <a:pt x="1640" y="992"/>
                    <a:pt x="1642" y="990"/>
                  </a:cubicBezTo>
                  <a:close/>
                  <a:moveTo>
                    <a:pt x="1653" y="986"/>
                  </a:moveTo>
                  <a:lnTo>
                    <a:pt x="1653" y="986"/>
                  </a:lnTo>
                  <a:cubicBezTo>
                    <a:pt x="1655" y="985"/>
                    <a:pt x="1657" y="985"/>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3"/>
                    <a:pt x="1671" y="984"/>
                    <a:pt x="1669" y="986"/>
                  </a:cubicBezTo>
                  <a:lnTo>
                    <a:pt x="1669" y="986"/>
                  </a:lnTo>
                  <a:cubicBezTo>
                    <a:pt x="1668" y="987"/>
                    <a:pt x="1666" y="987"/>
                    <a:pt x="1665" y="986"/>
                  </a:cubicBezTo>
                  <a:cubicBezTo>
                    <a:pt x="1664" y="984"/>
                    <a:pt x="1664" y="983"/>
                    <a:pt x="1665" y="981"/>
                  </a:cubicBezTo>
                  <a:close/>
                  <a:moveTo>
                    <a:pt x="1677" y="977"/>
                  </a:moveTo>
                  <a:lnTo>
                    <a:pt x="1677" y="977"/>
                  </a:lnTo>
                  <a:cubicBezTo>
                    <a:pt x="1678" y="976"/>
                    <a:pt x="1680" y="976"/>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8"/>
                    <a:pt x="1689" y="978"/>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7"/>
                  </a:cubicBezTo>
                  <a:lnTo>
                    <a:pt x="1716" y="967"/>
                  </a:lnTo>
                  <a:cubicBezTo>
                    <a:pt x="1714" y="968"/>
                    <a:pt x="1712" y="968"/>
                    <a:pt x="1711" y="967"/>
                  </a:cubicBezTo>
                  <a:cubicBezTo>
                    <a:pt x="1710" y="965"/>
                    <a:pt x="1710" y="963"/>
                    <a:pt x="1711" y="962"/>
                  </a:cubicBezTo>
                  <a:close/>
                  <a:moveTo>
                    <a:pt x="1723" y="957"/>
                  </a:moveTo>
                  <a:lnTo>
                    <a:pt x="1723" y="957"/>
                  </a:lnTo>
                  <a:cubicBezTo>
                    <a:pt x="1724" y="956"/>
                    <a:pt x="1726" y="956"/>
                    <a:pt x="1727" y="957"/>
                  </a:cubicBezTo>
                  <a:cubicBezTo>
                    <a:pt x="1728" y="958"/>
                    <a:pt x="1728" y="960"/>
                    <a:pt x="1727" y="962"/>
                  </a:cubicBezTo>
                  <a:lnTo>
                    <a:pt x="1727" y="962"/>
                  </a:lnTo>
                  <a:cubicBezTo>
                    <a:pt x="1726" y="963"/>
                    <a:pt x="1724" y="963"/>
                    <a:pt x="1723" y="962"/>
                  </a:cubicBezTo>
                  <a:cubicBezTo>
                    <a:pt x="1721" y="960"/>
                    <a:pt x="1721" y="958"/>
                    <a:pt x="1723" y="957"/>
                  </a:cubicBezTo>
                  <a:close/>
                  <a:moveTo>
                    <a:pt x="1734" y="952"/>
                  </a:moveTo>
                  <a:lnTo>
                    <a:pt x="1734" y="952"/>
                  </a:lnTo>
                  <a:cubicBezTo>
                    <a:pt x="1735" y="951"/>
                    <a:pt x="1737" y="951"/>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6"/>
                  </a:cubicBezTo>
                  <a:lnTo>
                    <a:pt x="1761" y="946"/>
                  </a:lnTo>
                  <a:cubicBezTo>
                    <a:pt x="1760" y="947"/>
                    <a:pt x="1758" y="947"/>
                    <a:pt x="1757" y="946"/>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9"/>
                    <a:pt x="1782" y="929"/>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4"/>
                    <a:pt x="1802" y="924"/>
                    <a:pt x="1801" y="922"/>
                  </a:cubicBezTo>
                  <a:cubicBezTo>
                    <a:pt x="1800" y="921"/>
                    <a:pt x="1800" y="919"/>
                    <a:pt x="1801" y="918"/>
                  </a:cubicBezTo>
                  <a:close/>
                  <a:moveTo>
                    <a:pt x="1812" y="912"/>
                  </a:moveTo>
                  <a:lnTo>
                    <a:pt x="1812" y="912"/>
                  </a:lnTo>
                  <a:cubicBezTo>
                    <a:pt x="1813" y="911"/>
                    <a:pt x="1815" y="911"/>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6"/>
                  </a:moveTo>
                  <a:lnTo>
                    <a:pt x="1823" y="906"/>
                  </a:lnTo>
                  <a:cubicBezTo>
                    <a:pt x="1824" y="904"/>
                    <a:pt x="1826" y="904"/>
                    <a:pt x="1827" y="906"/>
                  </a:cubicBezTo>
                  <a:cubicBezTo>
                    <a:pt x="1828" y="907"/>
                    <a:pt x="1828" y="909"/>
                    <a:pt x="1827" y="910"/>
                  </a:cubicBezTo>
                  <a:lnTo>
                    <a:pt x="1827" y="910"/>
                  </a:lnTo>
                  <a:cubicBezTo>
                    <a:pt x="1826" y="911"/>
                    <a:pt x="1824" y="911"/>
                    <a:pt x="1823" y="910"/>
                  </a:cubicBezTo>
                  <a:cubicBezTo>
                    <a:pt x="1821" y="909"/>
                    <a:pt x="1821" y="907"/>
                    <a:pt x="1823" y="906"/>
                  </a:cubicBezTo>
                  <a:close/>
                  <a:moveTo>
                    <a:pt x="1833" y="899"/>
                  </a:moveTo>
                  <a:lnTo>
                    <a:pt x="1833" y="899"/>
                  </a:lnTo>
                  <a:cubicBezTo>
                    <a:pt x="1835" y="898"/>
                    <a:pt x="1837" y="898"/>
                    <a:pt x="1838" y="899"/>
                  </a:cubicBezTo>
                  <a:cubicBezTo>
                    <a:pt x="1839" y="900"/>
                    <a:pt x="1839" y="902"/>
                    <a:pt x="1838" y="904"/>
                  </a:cubicBezTo>
                  <a:lnTo>
                    <a:pt x="1838" y="904"/>
                  </a:lnTo>
                  <a:cubicBezTo>
                    <a:pt x="1837" y="905"/>
                    <a:pt x="1835" y="905"/>
                    <a:pt x="1833" y="904"/>
                  </a:cubicBezTo>
                  <a:cubicBezTo>
                    <a:pt x="1832" y="902"/>
                    <a:pt x="1832" y="900"/>
                    <a:pt x="1833" y="899"/>
                  </a:cubicBezTo>
                  <a:close/>
                  <a:moveTo>
                    <a:pt x="1844" y="893"/>
                  </a:moveTo>
                  <a:lnTo>
                    <a:pt x="1844" y="893"/>
                  </a:lnTo>
                  <a:cubicBezTo>
                    <a:pt x="1845" y="891"/>
                    <a:pt x="1847" y="891"/>
                    <a:pt x="1848" y="893"/>
                  </a:cubicBezTo>
                  <a:cubicBezTo>
                    <a:pt x="1850" y="894"/>
                    <a:pt x="1850" y="896"/>
                    <a:pt x="1848" y="897"/>
                  </a:cubicBezTo>
                  <a:lnTo>
                    <a:pt x="1848" y="897"/>
                  </a:lnTo>
                  <a:cubicBezTo>
                    <a:pt x="1847" y="898"/>
                    <a:pt x="1845" y="898"/>
                    <a:pt x="1844" y="897"/>
                  </a:cubicBezTo>
                  <a:cubicBezTo>
                    <a:pt x="1843" y="896"/>
                    <a:pt x="1843" y="894"/>
                    <a:pt x="1844" y="893"/>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4"/>
                  </a:cubicBezTo>
                  <a:lnTo>
                    <a:pt x="1869" y="884"/>
                  </a:lnTo>
                  <a:cubicBezTo>
                    <a:pt x="1868" y="885"/>
                    <a:pt x="1866" y="885"/>
                    <a:pt x="1865" y="884"/>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1"/>
                    <a:pt x="1887" y="871"/>
                    <a:pt x="1886" y="869"/>
                  </a:cubicBezTo>
                  <a:cubicBezTo>
                    <a:pt x="1884" y="868"/>
                    <a:pt x="1884" y="866"/>
                    <a:pt x="1886" y="865"/>
                  </a:cubicBezTo>
                  <a:close/>
                  <a:moveTo>
                    <a:pt x="1896" y="858"/>
                  </a:moveTo>
                  <a:lnTo>
                    <a:pt x="1896" y="858"/>
                  </a:lnTo>
                  <a:cubicBezTo>
                    <a:pt x="1897" y="856"/>
                    <a:pt x="1899" y="856"/>
                    <a:pt x="1900" y="858"/>
                  </a:cubicBezTo>
                  <a:cubicBezTo>
                    <a:pt x="1901" y="859"/>
                    <a:pt x="1901" y="861"/>
                    <a:pt x="1900" y="862"/>
                  </a:cubicBezTo>
                  <a:lnTo>
                    <a:pt x="1900" y="862"/>
                  </a:lnTo>
                  <a:cubicBezTo>
                    <a:pt x="1899" y="863"/>
                    <a:pt x="1897" y="863"/>
                    <a:pt x="1896" y="862"/>
                  </a:cubicBezTo>
                  <a:cubicBezTo>
                    <a:pt x="1895" y="861"/>
                    <a:pt x="1895" y="859"/>
                    <a:pt x="1896" y="858"/>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3"/>
                  </a:moveTo>
                  <a:lnTo>
                    <a:pt x="1916" y="843"/>
                  </a:lnTo>
                  <a:cubicBezTo>
                    <a:pt x="1917" y="841"/>
                    <a:pt x="1919" y="841"/>
                    <a:pt x="1920" y="843"/>
                  </a:cubicBezTo>
                  <a:cubicBezTo>
                    <a:pt x="1921" y="844"/>
                    <a:pt x="1921" y="846"/>
                    <a:pt x="1920" y="847"/>
                  </a:cubicBezTo>
                  <a:lnTo>
                    <a:pt x="1920" y="847"/>
                  </a:lnTo>
                  <a:cubicBezTo>
                    <a:pt x="1919" y="848"/>
                    <a:pt x="1917" y="848"/>
                    <a:pt x="1916" y="847"/>
                  </a:cubicBezTo>
                  <a:cubicBezTo>
                    <a:pt x="1915" y="846"/>
                    <a:pt x="1915" y="844"/>
                    <a:pt x="1916" y="843"/>
                  </a:cubicBezTo>
                  <a:close/>
                  <a:moveTo>
                    <a:pt x="1925" y="835"/>
                  </a:moveTo>
                  <a:lnTo>
                    <a:pt x="1925" y="835"/>
                  </a:lnTo>
                  <a:cubicBezTo>
                    <a:pt x="1926" y="834"/>
                    <a:pt x="1928" y="833"/>
                    <a:pt x="1929" y="834"/>
                  </a:cubicBezTo>
                  <a:cubicBezTo>
                    <a:pt x="1931" y="835"/>
                    <a:pt x="1931" y="837"/>
                    <a:pt x="1930" y="839"/>
                  </a:cubicBezTo>
                  <a:lnTo>
                    <a:pt x="1930" y="839"/>
                  </a:lnTo>
                  <a:cubicBezTo>
                    <a:pt x="1929" y="840"/>
                    <a:pt x="1927" y="840"/>
                    <a:pt x="1926" y="839"/>
                  </a:cubicBezTo>
                  <a:cubicBezTo>
                    <a:pt x="1925" y="838"/>
                    <a:pt x="1924" y="837"/>
                    <a:pt x="1925" y="835"/>
                  </a:cubicBezTo>
                  <a:close/>
                  <a:moveTo>
                    <a:pt x="1935" y="827"/>
                  </a:moveTo>
                  <a:lnTo>
                    <a:pt x="1935" y="827"/>
                  </a:lnTo>
                  <a:cubicBezTo>
                    <a:pt x="1936" y="826"/>
                    <a:pt x="1938" y="825"/>
                    <a:pt x="1939" y="826"/>
                  </a:cubicBezTo>
                  <a:cubicBezTo>
                    <a:pt x="1940" y="827"/>
                    <a:pt x="1941" y="829"/>
                    <a:pt x="1940" y="831"/>
                  </a:cubicBezTo>
                  <a:lnTo>
                    <a:pt x="1940" y="831"/>
                  </a:lnTo>
                  <a:cubicBezTo>
                    <a:pt x="1939" y="832"/>
                    <a:pt x="1937" y="832"/>
                    <a:pt x="1936" y="831"/>
                  </a:cubicBezTo>
                  <a:cubicBezTo>
                    <a:pt x="1934" y="830"/>
                    <a:pt x="1934" y="829"/>
                    <a:pt x="1935" y="827"/>
                  </a:cubicBezTo>
                  <a:close/>
                  <a:moveTo>
                    <a:pt x="1944" y="819"/>
                  </a:moveTo>
                  <a:lnTo>
                    <a:pt x="1944" y="819"/>
                  </a:lnTo>
                  <a:cubicBezTo>
                    <a:pt x="1945" y="818"/>
                    <a:pt x="1947" y="817"/>
                    <a:pt x="1949" y="818"/>
                  </a:cubicBezTo>
                  <a:cubicBezTo>
                    <a:pt x="1950" y="819"/>
                    <a:pt x="1950" y="821"/>
                    <a:pt x="1949" y="823"/>
                  </a:cubicBezTo>
                  <a:lnTo>
                    <a:pt x="1949" y="823"/>
                  </a:lnTo>
                  <a:cubicBezTo>
                    <a:pt x="1949" y="824"/>
                    <a:pt x="1947" y="824"/>
                    <a:pt x="1945" y="823"/>
                  </a:cubicBezTo>
                  <a:cubicBezTo>
                    <a:pt x="1944" y="822"/>
                    <a:pt x="1943" y="821"/>
                    <a:pt x="1944" y="819"/>
                  </a:cubicBezTo>
                  <a:close/>
                  <a:moveTo>
                    <a:pt x="1953" y="811"/>
                  </a:moveTo>
                  <a:lnTo>
                    <a:pt x="1953" y="811"/>
                  </a:lnTo>
                  <a:cubicBezTo>
                    <a:pt x="1954" y="809"/>
                    <a:pt x="1956" y="809"/>
                    <a:pt x="1958" y="810"/>
                  </a:cubicBezTo>
                  <a:cubicBezTo>
                    <a:pt x="1959" y="811"/>
                    <a:pt x="1960" y="813"/>
                    <a:pt x="1959" y="814"/>
                  </a:cubicBezTo>
                  <a:lnTo>
                    <a:pt x="1959" y="814"/>
                  </a:lnTo>
                  <a:cubicBezTo>
                    <a:pt x="1958" y="815"/>
                    <a:pt x="1956" y="816"/>
                    <a:pt x="1954" y="815"/>
                  </a:cubicBezTo>
                  <a:cubicBezTo>
                    <a:pt x="1953" y="814"/>
                    <a:pt x="1952" y="812"/>
                    <a:pt x="1953" y="811"/>
                  </a:cubicBezTo>
                  <a:close/>
                  <a:moveTo>
                    <a:pt x="1963" y="802"/>
                  </a:moveTo>
                  <a:lnTo>
                    <a:pt x="1963" y="802"/>
                  </a:lnTo>
                  <a:cubicBezTo>
                    <a:pt x="1964" y="801"/>
                    <a:pt x="1965" y="800"/>
                    <a:pt x="1967" y="801"/>
                  </a:cubicBezTo>
                  <a:cubicBezTo>
                    <a:pt x="1968" y="802"/>
                    <a:pt x="1969" y="804"/>
                    <a:pt x="1968" y="806"/>
                  </a:cubicBezTo>
                  <a:lnTo>
                    <a:pt x="1968" y="806"/>
                  </a:lnTo>
                  <a:cubicBezTo>
                    <a:pt x="1967" y="807"/>
                    <a:pt x="1965" y="807"/>
                    <a:pt x="1963" y="806"/>
                  </a:cubicBezTo>
                  <a:cubicBezTo>
                    <a:pt x="1962" y="805"/>
                    <a:pt x="1962" y="803"/>
                    <a:pt x="1963" y="802"/>
                  </a:cubicBezTo>
                  <a:close/>
                  <a:moveTo>
                    <a:pt x="1972" y="793"/>
                  </a:moveTo>
                  <a:lnTo>
                    <a:pt x="1972" y="793"/>
                  </a:lnTo>
                  <a:cubicBezTo>
                    <a:pt x="1973" y="792"/>
                    <a:pt x="1975" y="792"/>
                    <a:pt x="1976" y="793"/>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3"/>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1"/>
                    <a:pt x="1990" y="780"/>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5"/>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8"/>
                  </a:moveTo>
                  <a:lnTo>
                    <a:pt x="2013" y="748"/>
                  </a:lnTo>
                  <a:cubicBezTo>
                    <a:pt x="2013" y="746"/>
                    <a:pt x="2015" y="745"/>
                    <a:pt x="2017" y="746"/>
                  </a:cubicBezTo>
                  <a:cubicBezTo>
                    <a:pt x="2018" y="746"/>
                    <a:pt x="2019" y="748"/>
                    <a:pt x="2019" y="750"/>
                  </a:cubicBezTo>
                  <a:lnTo>
                    <a:pt x="2019" y="750"/>
                  </a:lnTo>
                  <a:cubicBezTo>
                    <a:pt x="2018" y="751"/>
                    <a:pt x="2016" y="752"/>
                    <a:pt x="2015" y="751"/>
                  </a:cubicBezTo>
                  <a:cubicBezTo>
                    <a:pt x="2013" y="751"/>
                    <a:pt x="2012" y="749"/>
                    <a:pt x="2013" y="748"/>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6"/>
                    <a:pt x="2041" y="717"/>
                    <a:pt x="2041" y="719"/>
                  </a:cubicBezTo>
                  <a:lnTo>
                    <a:pt x="2041" y="719"/>
                  </a:lnTo>
                  <a:cubicBezTo>
                    <a:pt x="2040" y="721"/>
                    <a:pt x="2038" y="722"/>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6"/>
                  </a:cubicBezTo>
                  <a:lnTo>
                    <a:pt x="2065" y="676"/>
                  </a:lnTo>
                  <a:cubicBezTo>
                    <a:pt x="2065" y="677"/>
                    <a:pt x="2063" y="678"/>
                    <a:pt x="2062" y="678"/>
                  </a:cubicBezTo>
                  <a:cubicBezTo>
                    <a:pt x="2060" y="677"/>
                    <a:pt x="2059" y="675"/>
                    <a:pt x="2060" y="674"/>
                  </a:cubicBezTo>
                  <a:close/>
                  <a:moveTo>
                    <a:pt x="2065" y="662"/>
                  </a:moveTo>
                  <a:lnTo>
                    <a:pt x="2065" y="662"/>
                  </a:lnTo>
                  <a:cubicBezTo>
                    <a:pt x="2065" y="661"/>
                    <a:pt x="2067" y="660"/>
                    <a:pt x="2069" y="660"/>
                  </a:cubicBezTo>
                  <a:cubicBezTo>
                    <a:pt x="2070" y="661"/>
                    <a:pt x="2071" y="663"/>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4"/>
                    <a:pt x="2092" y="595"/>
                    <a:pt x="2090" y="595"/>
                  </a:cubicBezTo>
                  <a:cubicBezTo>
                    <a:pt x="2088" y="595"/>
                    <a:pt x="2087" y="594"/>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3"/>
                    <a:pt x="2092" y="583"/>
                  </a:cubicBezTo>
                  <a:cubicBezTo>
                    <a:pt x="2090" y="583"/>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794227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Title 1"/>
          <p:cNvSpPr>
            <a:spLocks noGrp="1"/>
          </p:cNvSpPr>
          <p:nvPr>
            <p:ph type="title"/>
          </p:nvPr>
        </p:nvSpPr>
        <p:spPr/>
        <p:txBody>
          <a:bodyPr/>
          <a:lstStyle/>
          <a:p>
            <a:pPr eaLnBrk="1" hangingPunct="1"/>
            <a:r>
              <a:rPr lang="en-US" sz="4000" dirty="0" smtClean="0"/>
              <a:t>ELEVATION AXIS – Geometrical Model</a:t>
            </a:r>
            <a:endParaRPr lang="en-AU" sz="4000" dirty="0" smtClean="0"/>
          </a:p>
        </p:txBody>
      </p:sp>
      <p:sp>
        <p:nvSpPr>
          <p:cNvPr id="51203" name="Footer Placeholder 3"/>
          <p:cNvSpPr>
            <a:spLocks noGrp="1"/>
          </p:cNvSpPr>
          <p:nvPr>
            <p:ph type="ftr" sz="quarter" idx="10"/>
          </p:nvPr>
        </p:nvSpPr>
        <p:spPr>
          <a:noFill/>
          <a:ln>
            <a:miter lim="800000"/>
            <a:headEnd/>
            <a:tailEnd/>
          </a:ln>
        </p:spPr>
        <p:txBody>
          <a:bodyPr/>
          <a:lstStyle/>
          <a:p>
            <a:r>
              <a:rPr lang="en-AU"/>
              <a:t>IERS Workshop – Paris 2013</a:t>
            </a:r>
          </a:p>
        </p:txBody>
      </p:sp>
      <p:grpSp>
        <p:nvGrpSpPr>
          <p:cNvPr id="2" name="Group 1"/>
          <p:cNvGrpSpPr/>
          <p:nvPr/>
        </p:nvGrpSpPr>
        <p:grpSpPr>
          <a:xfrm>
            <a:off x="835025" y="1479550"/>
            <a:ext cx="4740275" cy="3184526"/>
            <a:chOff x="835025" y="1479550"/>
            <a:chExt cx="4740275" cy="3184526"/>
          </a:xfrm>
        </p:grpSpPr>
        <p:grpSp>
          <p:nvGrpSpPr>
            <p:cNvPr id="52255" name="Group 295"/>
            <p:cNvGrpSpPr>
              <a:grpSpLocks/>
            </p:cNvGrpSpPr>
            <p:nvPr/>
          </p:nvGrpSpPr>
          <p:grpSpPr bwMode="auto">
            <a:xfrm>
              <a:off x="1589087" y="2165350"/>
              <a:ext cx="1033462" cy="869950"/>
              <a:chOff x="1001" y="1364"/>
              <a:chExt cx="651" cy="548"/>
            </a:xfrm>
          </p:grpSpPr>
          <p:grpSp>
            <p:nvGrpSpPr>
              <p:cNvPr id="52257" name="Group 267"/>
              <p:cNvGrpSpPr>
                <a:grpSpLocks/>
              </p:cNvGrpSpPr>
              <p:nvPr/>
            </p:nvGrpSpPr>
            <p:grpSpPr bwMode="auto">
              <a:xfrm>
                <a:off x="1001" y="1880"/>
                <a:ext cx="19" cy="32"/>
                <a:chOff x="1001" y="1880"/>
                <a:chExt cx="19" cy="32"/>
              </a:xfrm>
            </p:grpSpPr>
            <p:sp>
              <p:nvSpPr>
                <p:cNvPr id="52285" name="Oval 265"/>
                <p:cNvSpPr>
                  <a:spLocks noChangeArrowheads="1"/>
                </p:cNvSpPr>
                <p:nvPr/>
              </p:nvSpPr>
              <p:spPr bwMode="auto">
                <a:xfrm>
                  <a:off x="1001" y="188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6" name="Oval 266"/>
                <p:cNvSpPr>
                  <a:spLocks noChangeArrowheads="1"/>
                </p:cNvSpPr>
                <p:nvPr/>
              </p:nvSpPr>
              <p:spPr bwMode="auto">
                <a:xfrm>
                  <a:off x="1001" y="188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58" name="Group 270"/>
              <p:cNvGrpSpPr>
                <a:grpSpLocks/>
              </p:cNvGrpSpPr>
              <p:nvPr/>
            </p:nvGrpSpPr>
            <p:grpSpPr bwMode="auto">
              <a:xfrm>
                <a:off x="1070" y="1576"/>
                <a:ext cx="19" cy="32"/>
                <a:chOff x="1070" y="1576"/>
                <a:chExt cx="19" cy="32"/>
              </a:xfrm>
            </p:grpSpPr>
            <p:sp>
              <p:nvSpPr>
                <p:cNvPr id="52283" name="Oval 268"/>
                <p:cNvSpPr>
                  <a:spLocks noChangeArrowheads="1"/>
                </p:cNvSpPr>
                <p:nvPr/>
              </p:nvSpPr>
              <p:spPr bwMode="auto">
                <a:xfrm>
                  <a:off x="1070" y="15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4" name="Oval 269"/>
                <p:cNvSpPr>
                  <a:spLocks noChangeArrowheads="1"/>
                </p:cNvSpPr>
                <p:nvPr/>
              </p:nvSpPr>
              <p:spPr bwMode="auto">
                <a:xfrm>
                  <a:off x="1070" y="15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59" name="Group 273"/>
              <p:cNvGrpSpPr>
                <a:grpSpLocks/>
              </p:cNvGrpSpPr>
              <p:nvPr/>
            </p:nvGrpSpPr>
            <p:grpSpPr bwMode="auto">
              <a:xfrm>
                <a:off x="1151" y="1464"/>
                <a:ext cx="19" cy="32"/>
                <a:chOff x="1151" y="1464"/>
                <a:chExt cx="19" cy="32"/>
              </a:xfrm>
            </p:grpSpPr>
            <p:sp>
              <p:nvSpPr>
                <p:cNvPr id="52281" name="Oval 271"/>
                <p:cNvSpPr>
                  <a:spLocks noChangeArrowheads="1"/>
                </p:cNvSpPr>
                <p:nvPr/>
              </p:nvSpPr>
              <p:spPr bwMode="auto">
                <a:xfrm>
                  <a:off x="1151" y="14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2" name="Freeform 272"/>
                <p:cNvSpPr>
                  <a:spLocks/>
                </p:cNvSpPr>
                <p:nvPr/>
              </p:nvSpPr>
              <p:spPr bwMode="auto">
                <a:xfrm>
                  <a:off x="1151" y="1464"/>
                  <a:ext cx="19" cy="32"/>
                </a:xfrm>
                <a:custGeom>
                  <a:avLst/>
                  <a:gdLst>
                    <a:gd name="T0" fmla="*/ 10 w 19"/>
                    <a:gd name="T1" fmla="*/ 0 h 32"/>
                    <a:gd name="T2" fmla="*/ 0 w 19"/>
                    <a:gd name="T3" fmla="*/ 16 h 32"/>
                    <a:gd name="T4" fmla="*/ 10 w 19"/>
                    <a:gd name="T5" fmla="*/ 32 h 32"/>
                    <a:gd name="T6" fmla="*/ 19 w 19"/>
                    <a:gd name="T7" fmla="*/ 16 h 32"/>
                    <a:gd name="T8" fmla="*/ 10 w 19"/>
                    <a:gd name="T9" fmla="*/ 0 h 32"/>
                  </a:gdLst>
                  <a:ahLst/>
                  <a:cxnLst>
                    <a:cxn ang="0">
                      <a:pos x="T0" y="T1"/>
                    </a:cxn>
                    <a:cxn ang="0">
                      <a:pos x="T2" y="T3"/>
                    </a:cxn>
                    <a:cxn ang="0">
                      <a:pos x="T4" y="T5"/>
                    </a:cxn>
                    <a:cxn ang="0">
                      <a:pos x="T6" y="T7"/>
                    </a:cxn>
                    <a:cxn ang="0">
                      <a:pos x="T8" y="T9"/>
                    </a:cxn>
                  </a:cxnLst>
                  <a:rect l="0" t="0" r="r" b="b"/>
                  <a:pathLst>
                    <a:path w="19" h="32">
                      <a:moveTo>
                        <a:pt x="10" y="0"/>
                      </a:moveTo>
                      <a:cubicBezTo>
                        <a:pt x="4" y="0"/>
                        <a:pt x="0" y="7"/>
                        <a:pt x="0" y="16"/>
                      </a:cubicBezTo>
                      <a:cubicBezTo>
                        <a:pt x="0" y="24"/>
                        <a:pt x="4" y="32"/>
                        <a:pt x="10" y="32"/>
                      </a:cubicBezTo>
                      <a:cubicBezTo>
                        <a:pt x="14" y="32"/>
                        <a:pt x="19" y="24"/>
                        <a:pt x="19" y="16"/>
                      </a:cubicBezTo>
                      <a:cubicBezTo>
                        <a:pt x="19" y="7"/>
                        <a:pt x="1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0" name="Group 276"/>
              <p:cNvGrpSpPr>
                <a:grpSpLocks/>
              </p:cNvGrpSpPr>
              <p:nvPr/>
            </p:nvGrpSpPr>
            <p:grpSpPr bwMode="auto">
              <a:xfrm>
                <a:off x="1246" y="1383"/>
                <a:ext cx="18" cy="32"/>
                <a:chOff x="1246" y="1383"/>
                <a:chExt cx="18" cy="32"/>
              </a:xfrm>
            </p:grpSpPr>
            <p:sp>
              <p:nvSpPr>
                <p:cNvPr id="52279" name="Oval 274"/>
                <p:cNvSpPr>
                  <a:spLocks noChangeArrowheads="1"/>
                </p:cNvSpPr>
                <p:nvPr/>
              </p:nvSpPr>
              <p:spPr bwMode="auto">
                <a:xfrm>
                  <a:off x="1246" y="138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0" name="Oval 275"/>
                <p:cNvSpPr>
                  <a:spLocks noChangeArrowheads="1"/>
                </p:cNvSpPr>
                <p:nvPr/>
              </p:nvSpPr>
              <p:spPr bwMode="auto">
                <a:xfrm>
                  <a:off x="1246" y="138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1" name="Group 279"/>
              <p:cNvGrpSpPr>
                <a:grpSpLocks/>
              </p:cNvGrpSpPr>
              <p:nvPr/>
            </p:nvGrpSpPr>
            <p:grpSpPr bwMode="auto">
              <a:xfrm>
                <a:off x="1344" y="1364"/>
                <a:ext cx="19" cy="32"/>
                <a:chOff x="1344" y="1364"/>
                <a:chExt cx="19" cy="32"/>
              </a:xfrm>
            </p:grpSpPr>
            <p:sp>
              <p:nvSpPr>
                <p:cNvPr id="52277" name="Oval 277"/>
                <p:cNvSpPr>
                  <a:spLocks noChangeArrowheads="1"/>
                </p:cNvSpPr>
                <p:nvPr/>
              </p:nvSpPr>
              <p:spPr bwMode="auto">
                <a:xfrm>
                  <a:off x="1344" y="13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8" name="Oval 278"/>
                <p:cNvSpPr>
                  <a:spLocks noChangeArrowheads="1"/>
                </p:cNvSpPr>
                <p:nvPr/>
              </p:nvSpPr>
              <p:spPr bwMode="auto">
                <a:xfrm>
                  <a:off x="1344" y="136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2" name="Group 282"/>
              <p:cNvGrpSpPr>
                <a:grpSpLocks/>
              </p:cNvGrpSpPr>
              <p:nvPr/>
            </p:nvGrpSpPr>
            <p:grpSpPr bwMode="auto">
              <a:xfrm>
                <a:off x="1429" y="1389"/>
                <a:ext cx="18" cy="32"/>
                <a:chOff x="1429" y="1389"/>
                <a:chExt cx="18" cy="32"/>
              </a:xfrm>
            </p:grpSpPr>
            <p:sp>
              <p:nvSpPr>
                <p:cNvPr id="52275" name="Oval 280"/>
                <p:cNvSpPr>
                  <a:spLocks noChangeArrowheads="1"/>
                </p:cNvSpPr>
                <p:nvPr/>
              </p:nvSpPr>
              <p:spPr bwMode="auto">
                <a:xfrm>
                  <a:off x="1429" y="138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6" name="Oval 281"/>
                <p:cNvSpPr>
                  <a:spLocks noChangeArrowheads="1"/>
                </p:cNvSpPr>
                <p:nvPr/>
              </p:nvSpPr>
              <p:spPr bwMode="auto">
                <a:xfrm>
                  <a:off x="1429" y="138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3" name="Group 285"/>
              <p:cNvGrpSpPr>
                <a:grpSpLocks/>
              </p:cNvGrpSpPr>
              <p:nvPr/>
            </p:nvGrpSpPr>
            <p:grpSpPr bwMode="auto">
              <a:xfrm>
                <a:off x="1516" y="1451"/>
                <a:ext cx="19" cy="32"/>
                <a:chOff x="1516" y="1451"/>
                <a:chExt cx="19" cy="32"/>
              </a:xfrm>
            </p:grpSpPr>
            <p:sp>
              <p:nvSpPr>
                <p:cNvPr id="52273" name="Oval 283"/>
                <p:cNvSpPr>
                  <a:spLocks noChangeArrowheads="1"/>
                </p:cNvSpPr>
                <p:nvPr/>
              </p:nvSpPr>
              <p:spPr bwMode="auto">
                <a:xfrm>
                  <a:off x="1516" y="14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4" name="Oval 284"/>
                <p:cNvSpPr>
                  <a:spLocks noChangeArrowheads="1"/>
                </p:cNvSpPr>
                <p:nvPr/>
              </p:nvSpPr>
              <p:spPr bwMode="auto">
                <a:xfrm>
                  <a:off x="1516" y="14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4" name="Group 288"/>
              <p:cNvGrpSpPr>
                <a:grpSpLocks/>
              </p:cNvGrpSpPr>
              <p:nvPr/>
            </p:nvGrpSpPr>
            <p:grpSpPr bwMode="auto">
              <a:xfrm>
                <a:off x="1593" y="1557"/>
                <a:ext cx="19" cy="32"/>
                <a:chOff x="1593" y="1557"/>
                <a:chExt cx="19" cy="32"/>
              </a:xfrm>
            </p:grpSpPr>
            <p:sp>
              <p:nvSpPr>
                <p:cNvPr id="52271" name="Oval 286"/>
                <p:cNvSpPr>
                  <a:spLocks noChangeArrowheads="1"/>
                </p:cNvSpPr>
                <p:nvPr/>
              </p:nvSpPr>
              <p:spPr bwMode="auto">
                <a:xfrm>
                  <a:off x="1593" y="155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2" name="Oval 287"/>
                <p:cNvSpPr>
                  <a:spLocks noChangeArrowheads="1"/>
                </p:cNvSpPr>
                <p:nvPr/>
              </p:nvSpPr>
              <p:spPr bwMode="auto">
                <a:xfrm>
                  <a:off x="1593" y="155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5" name="Group 291"/>
              <p:cNvGrpSpPr>
                <a:grpSpLocks/>
              </p:cNvGrpSpPr>
              <p:nvPr/>
            </p:nvGrpSpPr>
            <p:grpSpPr bwMode="auto">
              <a:xfrm>
                <a:off x="1633" y="1681"/>
                <a:ext cx="19" cy="32"/>
                <a:chOff x="1633" y="1681"/>
                <a:chExt cx="19" cy="32"/>
              </a:xfrm>
            </p:grpSpPr>
            <p:sp>
              <p:nvSpPr>
                <p:cNvPr id="52269" name="Oval 289"/>
                <p:cNvSpPr>
                  <a:spLocks noChangeArrowheads="1"/>
                </p:cNvSpPr>
                <p:nvPr/>
              </p:nvSpPr>
              <p:spPr bwMode="auto">
                <a:xfrm>
                  <a:off x="1633" y="16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0" name="Oval 290"/>
                <p:cNvSpPr>
                  <a:spLocks noChangeArrowheads="1"/>
                </p:cNvSpPr>
                <p:nvPr/>
              </p:nvSpPr>
              <p:spPr bwMode="auto">
                <a:xfrm>
                  <a:off x="1633" y="16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6" name="Group 294"/>
              <p:cNvGrpSpPr>
                <a:grpSpLocks/>
              </p:cNvGrpSpPr>
              <p:nvPr/>
            </p:nvGrpSpPr>
            <p:grpSpPr bwMode="auto">
              <a:xfrm>
                <a:off x="1037" y="1731"/>
                <a:ext cx="19" cy="32"/>
                <a:chOff x="1037" y="1731"/>
                <a:chExt cx="19" cy="32"/>
              </a:xfrm>
            </p:grpSpPr>
            <p:sp>
              <p:nvSpPr>
                <p:cNvPr id="52267" name="Oval 292"/>
                <p:cNvSpPr>
                  <a:spLocks noChangeArrowheads="1"/>
                </p:cNvSpPr>
                <p:nvPr/>
              </p:nvSpPr>
              <p:spPr bwMode="auto">
                <a:xfrm>
                  <a:off x="1037" y="173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68" name="Freeform 293"/>
                <p:cNvSpPr>
                  <a:spLocks/>
                </p:cNvSpPr>
                <p:nvPr/>
              </p:nvSpPr>
              <p:spPr bwMode="auto">
                <a:xfrm>
                  <a:off x="1037" y="1731"/>
                  <a:ext cx="19" cy="32"/>
                </a:xfrm>
                <a:custGeom>
                  <a:avLst/>
                  <a:gdLst>
                    <a:gd name="T0" fmla="*/ 9 w 19"/>
                    <a:gd name="T1" fmla="*/ 0 h 32"/>
                    <a:gd name="T2" fmla="*/ 0 w 19"/>
                    <a:gd name="T3" fmla="*/ 16 h 32"/>
                    <a:gd name="T4" fmla="*/ 9 w 19"/>
                    <a:gd name="T5" fmla="*/ 32 h 32"/>
                    <a:gd name="T6" fmla="*/ 19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5" y="0"/>
                        <a:pt x="0" y="8"/>
                        <a:pt x="0" y="16"/>
                      </a:cubicBezTo>
                      <a:cubicBezTo>
                        <a:pt x="0" y="25"/>
                        <a:pt x="5" y="32"/>
                        <a:pt x="9" y="32"/>
                      </a:cubicBezTo>
                      <a:cubicBezTo>
                        <a:pt x="15" y="32"/>
                        <a:pt x="19" y="25"/>
                        <a:pt x="19" y="16"/>
                      </a:cubicBezTo>
                      <a:cubicBezTo>
                        <a:pt x="19" y="8"/>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256" name="Freeform 296"/>
            <p:cNvSpPr>
              <a:spLocks noEditPoints="1"/>
            </p:cNvSpPr>
            <p:nvPr/>
          </p:nvSpPr>
          <p:spPr bwMode="auto">
            <a:xfrm>
              <a:off x="1577975" y="2173288"/>
              <a:ext cx="1125537" cy="2490788"/>
            </a:xfrm>
            <a:custGeom>
              <a:avLst/>
              <a:gdLst>
                <a:gd name="T0" fmla="*/ 415 w 941"/>
                <a:gd name="T1" fmla="*/ 15 h 2453"/>
                <a:gd name="T2" fmla="*/ 339 w 941"/>
                <a:gd name="T3" fmla="*/ 56 h 2453"/>
                <a:gd name="T4" fmla="*/ 277 w 941"/>
                <a:gd name="T5" fmla="*/ 117 h 2453"/>
                <a:gd name="T6" fmla="*/ 227 w 941"/>
                <a:gd name="T7" fmla="*/ 188 h 2453"/>
                <a:gd name="T8" fmla="*/ 185 w 941"/>
                <a:gd name="T9" fmla="*/ 265 h 2453"/>
                <a:gd name="T10" fmla="*/ 150 w 941"/>
                <a:gd name="T11" fmla="*/ 345 h 2453"/>
                <a:gd name="T12" fmla="*/ 121 w 941"/>
                <a:gd name="T13" fmla="*/ 427 h 2453"/>
                <a:gd name="T14" fmla="*/ 95 w 941"/>
                <a:gd name="T15" fmla="*/ 510 h 2453"/>
                <a:gd name="T16" fmla="*/ 74 w 941"/>
                <a:gd name="T17" fmla="*/ 595 h 2453"/>
                <a:gd name="T18" fmla="*/ 56 w 941"/>
                <a:gd name="T19" fmla="*/ 681 h 2453"/>
                <a:gd name="T20" fmla="*/ 41 w 941"/>
                <a:gd name="T21" fmla="*/ 767 h 2453"/>
                <a:gd name="T22" fmla="*/ 29 w 941"/>
                <a:gd name="T23" fmla="*/ 853 h 2453"/>
                <a:gd name="T24" fmla="*/ 20 w 941"/>
                <a:gd name="T25" fmla="*/ 941 h 2453"/>
                <a:gd name="T26" fmla="*/ 13 w 941"/>
                <a:gd name="T27" fmla="*/ 1028 h 2453"/>
                <a:gd name="T28" fmla="*/ 9 w 941"/>
                <a:gd name="T29" fmla="*/ 1115 h 2453"/>
                <a:gd name="T30" fmla="*/ 7 w 941"/>
                <a:gd name="T31" fmla="*/ 1203 h 2453"/>
                <a:gd name="T32" fmla="*/ 8 w 941"/>
                <a:gd name="T33" fmla="*/ 1289 h 2453"/>
                <a:gd name="T34" fmla="*/ 11 w 941"/>
                <a:gd name="T35" fmla="*/ 1377 h 2453"/>
                <a:gd name="T36" fmla="*/ 16 w 941"/>
                <a:gd name="T37" fmla="*/ 1464 h 2453"/>
                <a:gd name="T38" fmla="*/ 24 w 941"/>
                <a:gd name="T39" fmla="*/ 1551 h 2453"/>
                <a:gd name="T40" fmla="*/ 34 w 941"/>
                <a:gd name="T41" fmla="*/ 1638 h 2453"/>
                <a:gd name="T42" fmla="*/ 47 w 941"/>
                <a:gd name="T43" fmla="*/ 1725 h 2453"/>
                <a:gd name="T44" fmla="*/ 64 w 941"/>
                <a:gd name="T45" fmla="*/ 1811 h 2453"/>
                <a:gd name="T46" fmla="*/ 83 w 941"/>
                <a:gd name="T47" fmla="*/ 1896 h 2453"/>
                <a:gd name="T48" fmla="*/ 106 w 941"/>
                <a:gd name="T49" fmla="*/ 1981 h 2453"/>
                <a:gd name="T50" fmla="*/ 133 w 941"/>
                <a:gd name="T51" fmla="*/ 2063 h 2453"/>
                <a:gd name="T52" fmla="*/ 165 w 941"/>
                <a:gd name="T53" fmla="*/ 2144 h 2453"/>
                <a:gd name="T54" fmla="*/ 203 w 941"/>
                <a:gd name="T55" fmla="*/ 2223 h 2453"/>
                <a:gd name="T56" fmla="*/ 249 w 941"/>
                <a:gd name="T57" fmla="*/ 2297 h 2453"/>
                <a:gd name="T58" fmla="*/ 304 w 941"/>
                <a:gd name="T59" fmla="*/ 2364 h 2453"/>
                <a:gd name="T60" fmla="*/ 371 w 941"/>
                <a:gd name="T61" fmla="*/ 2418 h 2453"/>
                <a:gd name="T62" fmla="*/ 452 w 941"/>
                <a:gd name="T63" fmla="*/ 2445 h 2453"/>
                <a:gd name="T64" fmla="*/ 536 w 941"/>
                <a:gd name="T65" fmla="*/ 2434 h 2453"/>
                <a:gd name="T66" fmla="*/ 610 w 941"/>
                <a:gd name="T67" fmla="*/ 2390 h 2453"/>
                <a:gd name="T68" fmla="*/ 670 w 941"/>
                <a:gd name="T69" fmla="*/ 2328 h 2453"/>
                <a:gd name="T70" fmla="*/ 719 w 941"/>
                <a:gd name="T71" fmla="*/ 2256 h 2453"/>
                <a:gd name="T72" fmla="*/ 760 w 941"/>
                <a:gd name="T73" fmla="*/ 2178 h 2453"/>
                <a:gd name="T74" fmla="*/ 795 w 941"/>
                <a:gd name="T75" fmla="*/ 2098 h 2453"/>
                <a:gd name="T76" fmla="*/ 824 w 941"/>
                <a:gd name="T77" fmla="*/ 2015 h 2453"/>
                <a:gd name="T78" fmla="*/ 848 w 941"/>
                <a:gd name="T79" fmla="*/ 1932 h 2453"/>
                <a:gd name="T80" fmla="*/ 869 w 941"/>
                <a:gd name="T81" fmla="*/ 1847 h 2453"/>
                <a:gd name="T82" fmla="*/ 887 w 941"/>
                <a:gd name="T83" fmla="*/ 1762 h 2453"/>
                <a:gd name="T84" fmla="*/ 902 w 941"/>
                <a:gd name="T85" fmla="*/ 1675 h 2453"/>
                <a:gd name="T86" fmla="*/ 913 w 941"/>
                <a:gd name="T87" fmla="*/ 1589 h 2453"/>
                <a:gd name="T88" fmla="*/ 922 w 941"/>
                <a:gd name="T89" fmla="*/ 1501 h 2453"/>
                <a:gd name="T90" fmla="*/ 929 w 941"/>
                <a:gd name="T91" fmla="*/ 1414 h 2453"/>
                <a:gd name="T92" fmla="*/ 932 w 941"/>
                <a:gd name="T93" fmla="*/ 1327 h 2453"/>
                <a:gd name="T94" fmla="*/ 934 w 941"/>
                <a:gd name="T95" fmla="*/ 1239 h 2453"/>
                <a:gd name="T96" fmla="*/ 933 w 941"/>
                <a:gd name="T97" fmla="*/ 1152 h 2453"/>
                <a:gd name="T98" fmla="*/ 930 w 941"/>
                <a:gd name="T99" fmla="*/ 1065 h 2453"/>
                <a:gd name="T100" fmla="*/ 924 w 941"/>
                <a:gd name="T101" fmla="*/ 978 h 2453"/>
                <a:gd name="T102" fmla="*/ 916 w 941"/>
                <a:gd name="T103" fmla="*/ 890 h 2453"/>
                <a:gd name="T104" fmla="*/ 905 w 941"/>
                <a:gd name="T105" fmla="*/ 804 h 2453"/>
                <a:gd name="T106" fmla="*/ 892 w 941"/>
                <a:gd name="T107" fmla="*/ 717 h 2453"/>
                <a:gd name="T108" fmla="*/ 875 w 941"/>
                <a:gd name="T109" fmla="*/ 631 h 2453"/>
                <a:gd name="T110" fmla="*/ 855 w 941"/>
                <a:gd name="T111" fmla="*/ 546 h 2453"/>
                <a:gd name="T112" fmla="*/ 831 w 941"/>
                <a:gd name="T113" fmla="*/ 462 h 2453"/>
                <a:gd name="T114" fmla="*/ 804 w 941"/>
                <a:gd name="T115" fmla="*/ 379 h 2453"/>
                <a:gd name="T116" fmla="*/ 771 w 941"/>
                <a:gd name="T117" fmla="*/ 298 h 2453"/>
                <a:gd name="T118" fmla="*/ 732 w 941"/>
                <a:gd name="T119" fmla="*/ 220 h 2453"/>
                <a:gd name="T120" fmla="*/ 686 w 941"/>
                <a:gd name="T121" fmla="*/ 146 h 2453"/>
                <a:gd name="T122" fmla="*/ 630 w 941"/>
                <a:gd name="T123" fmla="*/ 80 h 2453"/>
                <a:gd name="T124" fmla="*/ 560 w 941"/>
                <a:gd name="T125" fmla="*/ 2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88" y="7"/>
                  </a:moveTo>
                  <a:lnTo>
                    <a:pt x="488" y="7"/>
                  </a:lnTo>
                  <a:cubicBezTo>
                    <a:pt x="486" y="7"/>
                    <a:pt x="485" y="5"/>
                    <a:pt x="485" y="4"/>
                  </a:cubicBezTo>
                  <a:cubicBezTo>
                    <a:pt x="485" y="2"/>
                    <a:pt x="487" y="1"/>
                    <a:pt x="489" y="1"/>
                  </a:cubicBezTo>
                  <a:lnTo>
                    <a:pt x="489" y="1"/>
                  </a:lnTo>
                  <a:cubicBezTo>
                    <a:pt x="490" y="1"/>
                    <a:pt x="492" y="3"/>
                    <a:pt x="491" y="4"/>
                  </a:cubicBezTo>
                  <a:cubicBezTo>
                    <a:pt x="491" y="6"/>
                    <a:pt x="490" y="7"/>
                    <a:pt x="488" y="7"/>
                  </a:cubicBezTo>
                  <a:close/>
                  <a:moveTo>
                    <a:pt x="475" y="6"/>
                  </a:moveTo>
                  <a:lnTo>
                    <a:pt x="475" y="6"/>
                  </a:lnTo>
                  <a:cubicBezTo>
                    <a:pt x="474" y="6"/>
                    <a:pt x="472" y="5"/>
                    <a:pt x="473" y="3"/>
                  </a:cubicBezTo>
                  <a:cubicBezTo>
                    <a:pt x="473" y="1"/>
                    <a:pt x="474" y="0"/>
                    <a:pt x="476" y="0"/>
                  </a:cubicBezTo>
                  <a:lnTo>
                    <a:pt x="476" y="0"/>
                  </a:lnTo>
                  <a:cubicBezTo>
                    <a:pt x="478" y="0"/>
                    <a:pt x="479" y="2"/>
                    <a:pt x="479" y="4"/>
                  </a:cubicBezTo>
                  <a:cubicBezTo>
                    <a:pt x="479" y="5"/>
                    <a:pt x="477" y="7"/>
                    <a:pt x="475" y="6"/>
                  </a:cubicBezTo>
                  <a:close/>
                  <a:moveTo>
                    <a:pt x="463" y="6"/>
                  </a:moveTo>
                  <a:lnTo>
                    <a:pt x="463" y="6"/>
                  </a:lnTo>
                  <a:cubicBezTo>
                    <a:pt x="462" y="6"/>
                    <a:pt x="460" y="5"/>
                    <a:pt x="460" y="3"/>
                  </a:cubicBezTo>
                  <a:cubicBezTo>
                    <a:pt x="460" y="2"/>
                    <a:pt x="462" y="0"/>
                    <a:pt x="463" y="0"/>
                  </a:cubicBezTo>
                  <a:lnTo>
                    <a:pt x="463" y="0"/>
                  </a:lnTo>
                  <a:cubicBezTo>
                    <a:pt x="465" y="0"/>
                    <a:pt x="466" y="2"/>
                    <a:pt x="466" y="3"/>
                  </a:cubicBezTo>
                  <a:cubicBezTo>
                    <a:pt x="466" y="5"/>
                    <a:pt x="465" y="6"/>
                    <a:pt x="463" y="6"/>
                  </a:cubicBezTo>
                  <a:close/>
                  <a:moveTo>
                    <a:pt x="451" y="7"/>
                  </a:moveTo>
                  <a:lnTo>
                    <a:pt x="451" y="7"/>
                  </a:lnTo>
                  <a:cubicBezTo>
                    <a:pt x="449" y="7"/>
                    <a:pt x="448" y="6"/>
                    <a:pt x="448" y="4"/>
                  </a:cubicBezTo>
                  <a:cubicBezTo>
                    <a:pt x="448" y="2"/>
                    <a:pt x="449" y="1"/>
                    <a:pt x="451" y="1"/>
                  </a:cubicBezTo>
                  <a:lnTo>
                    <a:pt x="451" y="1"/>
                  </a:lnTo>
                  <a:cubicBezTo>
                    <a:pt x="453" y="1"/>
                    <a:pt x="454" y="2"/>
                    <a:pt x="454" y="4"/>
                  </a:cubicBezTo>
                  <a:cubicBezTo>
                    <a:pt x="454" y="6"/>
                    <a:pt x="453" y="7"/>
                    <a:pt x="451" y="7"/>
                  </a:cubicBezTo>
                  <a:close/>
                  <a:moveTo>
                    <a:pt x="439" y="9"/>
                  </a:moveTo>
                  <a:lnTo>
                    <a:pt x="439" y="9"/>
                  </a:lnTo>
                  <a:cubicBezTo>
                    <a:pt x="437" y="9"/>
                    <a:pt x="436" y="8"/>
                    <a:pt x="435" y="6"/>
                  </a:cubicBezTo>
                  <a:cubicBezTo>
                    <a:pt x="435" y="5"/>
                    <a:pt x="436" y="3"/>
                    <a:pt x="438" y="3"/>
                  </a:cubicBezTo>
                  <a:lnTo>
                    <a:pt x="438" y="3"/>
                  </a:lnTo>
                  <a:cubicBezTo>
                    <a:pt x="440" y="3"/>
                    <a:pt x="441" y="4"/>
                    <a:pt x="442" y="6"/>
                  </a:cubicBezTo>
                  <a:cubicBezTo>
                    <a:pt x="442" y="7"/>
                    <a:pt x="441" y="9"/>
                    <a:pt x="439" y="9"/>
                  </a:cubicBezTo>
                  <a:close/>
                  <a:moveTo>
                    <a:pt x="427" y="12"/>
                  </a:moveTo>
                  <a:lnTo>
                    <a:pt x="427" y="12"/>
                  </a:lnTo>
                  <a:cubicBezTo>
                    <a:pt x="425" y="12"/>
                    <a:pt x="423" y="11"/>
                    <a:pt x="423" y="9"/>
                  </a:cubicBezTo>
                  <a:cubicBezTo>
                    <a:pt x="423" y="7"/>
                    <a:pt x="424" y="6"/>
                    <a:pt x="426" y="5"/>
                  </a:cubicBezTo>
                  <a:lnTo>
                    <a:pt x="426" y="5"/>
                  </a:lnTo>
                  <a:cubicBezTo>
                    <a:pt x="428" y="5"/>
                    <a:pt x="429" y="6"/>
                    <a:pt x="429" y="8"/>
                  </a:cubicBezTo>
                  <a:cubicBezTo>
                    <a:pt x="430" y="10"/>
                    <a:pt x="428" y="11"/>
                    <a:pt x="427" y="12"/>
                  </a:cubicBezTo>
                  <a:close/>
                  <a:moveTo>
                    <a:pt x="415" y="15"/>
                  </a:moveTo>
                  <a:lnTo>
                    <a:pt x="415" y="15"/>
                  </a:lnTo>
                  <a:cubicBezTo>
                    <a:pt x="413" y="15"/>
                    <a:pt x="412" y="14"/>
                    <a:pt x="411" y="13"/>
                  </a:cubicBezTo>
                  <a:cubicBezTo>
                    <a:pt x="411" y="11"/>
                    <a:pt x="412" y="9"/>
                    <a:pt x="414" y="9"/>
                  </a:cubicBezTo>
                  <a:lnTo>
                    <a:pt x="414" y="9"/>
                  </a:lnTo>
                  <a:cubicBezTo>
                    <a:pt x="415" y="9"/>
                    <a:pt x="417" y="10"/>
                    <a:pt x="417" y="11"/>
                  </a:cubicBezTo>
                  <a:cubicBezTo>
                    <a:pt x="418" y="13"/>
                    <a:pt x="417" y="15"/>
                    <a:pt x="415" y="15"/>
                  </a:cubicBezTo>
                  <a:close/>
                  <a:moveTo>
                    <a:pt x="403" y="19"/>
                  </a:moveTo>
                  <a:lnTo>
                    <a:pt x="403" y="19"/>
                  </a:lnTo>
                  <a:cubicBezTo>
                    <a:pt x="401" y="19"/>
                    <a:pt x="400" y="18"/>
                    <a:pt x="399" y="17"/>
                  </a:cubicBezTo>
                  <a:cubicBezTo>
                    <a:pt x="399" y="15"/>
                    <a:pt x="400" y="13"/>
                    <a:pt x="402" y="13"/>
                  </a:cubicBezTo>
                  <a:lnTo>
                    <a:pt x="402" y="13"/>
                  </a:lnTo>
                  <a:cubicBezTo>
                    <a:pt x="403" y="13"/>
                    <a:pt x="405" y="14"/>
                    <a:pt x="405" y="15"/>
                  </a:cubicBezTo>
                  <a:cubicBezTo>
                    <a:pt x="406" y="17"/>
                    <a:pt x="405" y="19"/>
                    <a:pt x="403" y="19"/>
                  </a:cubicBezTo>
                  <a:close/>
                  <a:moveTo>
                    <a:pt x="392" y="24"/>
                  </a:moveTo>
                  <a:lnTo>
                    <a:pt x="392" y="24"/>
                  </a:lnTo>
                  <a:cubicBezTo>
                    <a:pt x="390" y="24"/>
                    <a:pt x="389" y="24"/>
                    <a:pt x="388" y="22"/>
                  </a:cubicBezTo>
                  <a:cubicBezTo>
                    <a:pt x="387" y="20"/>
                    <a:pt x="388" y="19"/>
                    <a:pt x="390" y="18"/>
                  </a:cubicBezTo>
                  <a:lnTo>
                    <a:pt x="390" y="18"/>
                  </a:lnTo>
                  <a:cubicBezTo>
                    <a:pt x="392" y="17"/>
                    <a:pt x="393" y="18"/>
                    <a:pt x="394" y="20"/>
                  </a:cubicBezTo>
                  <a:cubicBezTo>
                    <a:pt x="394" y="22"/>
                    <a:pt x="394" y="23"/>
                    <a:pt x="392" y="24"/>
                  </a:cubicBezTo>
                  <a:close/>
                  <a:moveTo>
                    <a:pt x="381" y="29"/>
                  </a:moveTo>
                  <a:lnTo>
                    <a:pt x="381" y="29"/>
                  </a:lnTo>
                  <a:cubicBezTo>
                    <a:pt x="379" y="30"/>
                    <a:pt x="377" y="29"/>
                    <a:pt x="377" y="27"/>
                  </a:cubicBezTo>
                  <a:cubicBezTo>
                    <a:pt x="376" y="26"/>
                    <a:pt x="377" y="24"/>
                    <a:pt x="379" y="23"/>
                  </a:cubicBezTo>
                  <a:lnTo>
                    <a:pt x="379" y="23"/>
                  </a:lnTo>
                  <a:cubicBezTo>
                    <a:pt x="380" y="23"/>
                    <a:pt x="382" y="24"/>
                    <a:pt x="383" y="25"/>
                  </a:cubicBezTo>
                  <a:cubicBezTo>
                    <a:pt x="383" y="27"/>
                    <a:pt x="382" y="29"/>
                    <a:pt x="381" y="29"/>
                  </a:cubicBezTo>
                  <a:close/>
                  <a:moveTo>
                    <a:pt x="370" y="35"/>
                  </a:moveTo>
                  <a:lnTo>
                    <a:pt x="370" y="35"/>
                  </a:lnTo>
                  <a:cubicBezTo>
                    <a:pt x="369" y="36"/>
                    <a:pt x="367" y="35"/>
                    <a:pt x="366" y="34"/>
                  </a:cubicBezTo>
                  <a:cubicBezTo>
                    <a:pt x="365" y="32"/>
                    <a:pt x="366" y="30"/>
                    <a:pt x="367" y="30"/>
                  </a:cubicBezTo>
                  <a:lnTo>
                    <a:pt x="367" y="30"/>
                  </a:lnTo>
                  <a:cubicBezTo>
                    <a:pt x="369" y="29"/>
                    <a:pt x="371" y="29"/>
                    <a:pt x="372" y="31"/>
                  </a:cubicBezTo>
                  <a:cubicBezTo>
                    <a:pt x="372" y="33"/>
                    <a:pt x="372" y="34"/>
                    <a:pt x="370" y="35"/>
                  </a:cubicBezTo>
                  <a:close/>
                  <a:moveTo>
                    <a:pt x="359" y="42"/>
                  </a:moveTo>
                  <a:lnTo>
                    <a:pt x="359" y="42"/>
                  </a:lnTo>
                  <a:cubicBezTo>
                    <a:pt x="358" y="42"/>
                    <a:pt x="356" y="42"/>
                    <a:pt x="355" y="40"/>
                  </a:cubicBezTo>
                  <a:cubicBezTo>
                    <a:pt x="354" y="39"/>
                    <a:pt x="355" y="37"/>
                    <a:pt x="357" y="36"/>
                  </a:cubicBezTo>
                  <a:lnTo>
                    <a:pt x="357" y="36"/>
                  </a:lnTo>
                  <a:cubicBezTo>
                    <a:pt x="358" y="35"/>
                    <a:pt x="360" y="36"/>
                    <a:pt x="361" y="37"/>
                  </a:cubicBezTo>
                  <a:cubicBezTo>
                    <a:pt x="362" y="39"/>
                    <a:pt x="361" y="41"/>
                    <a:pt x="359" y="42"/>
                  </a:cubicBezTo>
                  <a:close/>
                  <a:moveTo>
                    <a:pt x="349" y="49"/>
                  </a:moveTo>
                  <a:lnTo>
                    <a:pt x="349" y="49"/>
                  </a:lnTo>
                  <a:cubicBezTo>
                    <a:pt x="348" y="50"/>
                    <a:pt x="346" y="49"/>
                    <a:pt x="345" y="47"/>
                  </a:cubicBezTo>
                  <a:cubicBezTo>
                    <a:pt x="344" y="46"/>
                    <a:pt x="345" y="44"/>
                    <a:pt x="346" y="43"/>
                  </a:cubicBezTo>
                  <a:lnTo>
                    <a:pt x="346" y="43"/>
                  </a:lnTo>
                  <a:cubicBezTo>
                    <a:pt x="348" y="42"/>
                    <a:pt x="350" y="43"/>
                    <a:pt x="351" y="45"/>
                  </a:cubicBezTo>
                  <a:cubicBezTo>
                    <a:pt x="351" y="46"/>
                    <a:pt x="351" y="48"/>
                    <a:pt x="349" y="49"/>
                  </a:cubicBezTo>
                  <a:close/>
                  <a:moveTo>
                    <a:pt x="339" y="56"/>
                  </a:moveTo>
                  <a:lnTo>
                    <a:pt x="339" y="56"/>
                  </a:lnTo>
                  <a:cubicBezTo>
                    <a:pt x="338" y="57"/>
                    <a:pt x="336" y="56"/>
                    <a:pt x="335" y="55"/>
                  </a:cubicBezTo>
                  <a:cubicBezTo>
                    <a:pt x="334" y="53"/>
                    <a:pt x="335" y="51"/>
                    <a:pt x="336" y="51"/>
                  </a:cubicBezTo>
                  <a:lnTo>
                    <a:pt x="336" y="51"/>
                  </a:lnTo>
                  <a:cubicBezTo>
                    <a:pt x="338" y="50"/>
                    <a:pt x="340" y="50"/>
                    <a:pt x="341" y="52"/>
                  </a:cubicBezTo>
                  <a:cubicBezTo>
                    <a:pt x="341" y="54"/>
                    <a:pt x="341" y="55"/>
                    <a:pt x="339" y="56"/>
                  </a:cubicBezTo>
                  <a:close/>
                  <a:moveTo>
                    <a:pt x="330" y="64"/>
                  </a:moveTo>
                  <a:lnTo>
                    <a:pt x="330" y="64"/>
                  </a:lnTo>
                  <a:cubicBezTo>
                    <a:pt x="328" y="65"/>
                    <a:pt x="326" y="64"/>
                    <a:pt x="325" y="63"/>
                  </a:cubicBezTo>
                  <a:cubicBezTo>
                    <a:pt x="324" y="62"/>
                    <a:pt x="325" y="60"/>
                    <a:pt x="326" y="59"/>
                  </a:cubicBezTo>
                  <a:lnTo>
                    <a:pt x="326" y="59"/>
                  </a:lnTo>
                  <a:cubicBezTo>
                    <a:pt x="328" y="58"/>
                    <a:pt x="330" y="58"/>
                    <a:pt x="331" y="59"/>
                  </a:cubicBezTo>
                  <a:cubicBezTo>
                    <a:pt x="332" y="61"/>
                    <a:pt x="331" y="63"/>
                    <a:pt x="330" y="64"/>
                  </a:cubicBezTo>
                  <a:close/>
                  <a:moveTo>
                    <a:pt x="320" y="72"/>
                  </a:moveTo>
                  <a:lnTo>
                    <a:pt x="320" y="72"/>
                  </a:lnTo>
                  <a:cubicBezTo>
                    <a:pt x="319" y="73"/>
                    <a:pt x="317" y="73"/>
                    <a:pt x="316" y="71"/>
                  </a:cubicBezTo>
                  <a:cubicBezTo>
                    <a:pt x="315" y="70"/>
                    <a:pt x="315" y="68"/>
                    <a:pt x="317" y="67"/>
                  </a:cubicBezTo>
                  <a:lnTo>
                    <a:pt x="317" y="67"/>
                  </a:lnTo>
                  <a:cubicBezTo>
                    <a:pt x="318" y="66"/>
                    <a:pt x="320" y="66"/>
                    <a:pt x="321" y="68"/>
                  </a:cubicBezTo>
                  <a:cubicBezTo>
                    <a:pt x="322" y="69"/>
                    <a:pt x="322" y="71"/>
                    <a:pt x="320" y="72"/>
                  </a:cubicBezTo>
                  <a:close/>
                  <a:moveTo>
                    <a:pt x="311" y="80"/>
                  </a:moveTo>
                  <a:lnTo>
                    <a:pt x="311" y="80"/>
                  </a:lnTo>
                  <a:cubicBezTo>
                    <a:pt x="310" y="81"/>
                    <a:pt x="308" y="81"/>
                    <a:pt x="307" y="80"/>
                  </a:cubicBezTo>
                  <a:cubicBezTo>
                    <a:pt x="306" y="78"/>
                    <a:pt x="306" y="76"/>
                    <a:pt x="308" y="75"/>
                  </a:cubicBezTo>
                  <a:lnTo>
                    <a:pt x="308" y="75"/>
                  </a:lnTo>
                  <a:cubicBezTo>
                    <a:pt x="309" y="74"/>
                    <a:pt x="311" y="75"/>
                    <a:pt x="312" y="76"/>
                  </a:cubicBezTo>
                  <a:cubicBezTo>
                    <a:pt x="313" y="78"/>
                    <a:pt x="312" y="80"/>
                    <a:pt x="311" y="80"/>
                  </a:cubicBezTo>
                  <a:close/>
                  <a:moveTo>
                    <a:pt x="302" y="89"/>
                  </a:moveTo>
                  <a:lnTo>
                    <a:pt x="302" y="89"/>
                  </a:lnTo>
                  <a:cubicBezTo>
                    <a:pt x="301" y="90"/>
                    <a:pt x="299" y="90"/>
                    <a:pt x="298" y="89"/>
                  </a:cubicBezTo>
                  <a:cubicBezTo>
                    <a:pt x="297" y="87"/>
                    <a:pt x="297" y="85"/>
                    <a:pt x="299" y="84"/>
                  </a:cubicBezTo>
                  <a:lnTo>
                    <a:pt x="299" y="84"/>
                  </a:lnTo>
                  <a:cubicBezTo>
                    <a:pt x="300" y="83"/>
                    <a:pt x="302" y="84"/>
                    <a:pt x="303" y="85"/>
                  </a:cubicBezTo>
                  <a:cubicBezTo>
                    <a:pt x="304" y="87"/>
                    <a:pt x="304" y="88"/>
                    <a:pt x="302" y="89"/>
                  </a:cubicBezTo>
                  <a:close/>
                  <a:moveTo>
                    <a:pt x="294" y="98"/>
                  </a:moveTo>
                  <a:lnTo>
                    <a:pt x="294" y="98"/>
                  </a:lnTo>
                  <a:cubicBezTo>
                    <a:pt x="292" y="99"/>
                    <a:pt x="290" y="99"/>
                    <a:pt x="289" y="98"/>
                  </a:cubicBezTo>
                  <a:cubicBezTo>
                    <a:pt x="288" y="96"/>
                    <a:pt x="289" y="94"/>
                    <a:pt x="290" y="93"/>
                  </a:cubicBezTo>
                  <a:lnTo>
                    <a:pt x="290" y="93"/>
                  </a:lnTo>
                  <a:cubicBezTo>
                    <a:pt x="292" y="92"/>
                    <a:pt x="294" y="93"/>
                    <a:pt x="294" y="94"/>
                  </a:cubicBezTo>
                  <a:cubicBezTo>
                    <a:pt x="295" y="96"/>
                    <a:pt x="295" y="97"/>
                    <a:pt x="294" y="98"/>
                  </a:cubicBezTo>
                  <a:close/>
                  <a:moveTo>
                    <a:pt x="285" y="108"/>
                  </a:moveTo>
                  <a:lnTo>
                    <a:pt x="285" y="108"/>
                  </a:lnTo>
                  <a:cubicBezTo>
                    <a:pt x="284" y="109"/>
                    <a:pt x="282" y="108"/>
                    <a:pt x="281" y="107"/>
                  </a:cubicBezTo>
                  <a:cubicBezTo>
                    <a:pt x="280" y="105"/>
                    <a:pt x="280" y="104"/>
                    <a:pt x="282" y="103"/>
                  </a:cubicBezTo>
                  <a:lnTo>
                    <a:pt x="282" y="103"/>
                  </a:lnTo>
                  <a:cubicBezTo>
                    <a:pt x="283" y="102"/>
                    <a:pt x="285" y="102"/>
                    <a:pt x="286" y="103"/>
                  </a:cubicBezTo>
                  <a:cubicBezTo>
                    <a:pt x="287" y="105"/>
                    <a:pt x="287" y="107"/>
                    <a:pt x="285" y="108"/>
                  </a:cubicBezTo>
                  <a:close/>
                  <a:moveTo>
                    <a:pt x="277" y="117"/>
                  </a:moveTo>
                  <a:lnTo>
                    <a:pt x="277" y="117"/>
                  </a:lnTo>
                  <a:cubicBezTo>
                    <a:pt x="276" y="118"/>
                    <a:pt x="274" y="118"/>
                    <a:pt x="273" y="116"/>
                  </a:cubicBezTo>
                  <a:cubicBezTo>
                    <a:pt x="272" y="115"/>
                    <a:pt x="272" y="113"/>
                    <a:pt x="274" y="112"/>
                  </a:cubicBezTo>
                  <a:lnTo>
                    <a:pt x="274" y="112"/>
                  </a:lnTo>
                  <a:cubicBezTo>
                    <a:pt x="275" y="111"/>
                    <a:pt x="277" y="112"/>
                    <a:pt x="278" y="113"/>
                  </a:cubicBezTo>
                  <a:cubicBezTo>
                    <a:pt x="279" y="114"/>
                    <a:pt x="279" y="116"/>
                    <a:pt x="277" y="117"/>
                  </a:cubicBezTo>
                  <a:close/>
                  <a:moveTo>
                    <a:pt x="270" y="126"/>
                  </a:moveTo>
                  <a:lnTo>
                    <a:pt x="270" y="126"/>
                  </a:lnTo>
                  <a:cubicBezTo>
                    <a:pt x="269" y="128"/>
                    <a:pt x="267" y="128"/>
                    <a:pt x="266" y="127"/>
                  </a:cubicBezTo>
                  <a:cubicBezTo>
                    <a:pt x="264" y="126"/>
                    <a:pt x="264" y="124"/>
                    <a:pt x="265" y="122"/>
                  </a:cubicBezTo>
                  <a:lnTo>
                    <a:pt x="265" y="122"/>
                  </a:lnTo>
                  <a:cubicBezTo>
                    <a:pt x="266" y="121"/>
                    <a:pt x="268" y="121"/>
                    <a:pt x="270" y="122"/>
                  </a:cubicBezTo>
                  <a:cubicBezTo>
                    <a:pt x="271" y="123"/>
                    <a:pt x="271" y="125"/>
                    <a:pt x="270" y="126"/>
                  </a:cubicBezTo>
                  <a:close/>
                  <a:moveTo>
                    <a:pt x="263" y="136"/>
                  </a:moveTo>
                  <a:lnTo>
                    <a:pt x="263" y="136"/>
                  </a:lnTo>
                  <a:cubicBezTo>
                    <a:pt x="261" y="138"/>
                    <a:pt x="259" y="138"/>
                    <a:pt x="258" y="137"/>
                  </a:cubicBezTo>
                  <a:cubicBezTo>
                    <a:pt x="257" y="136"/>
                    <a:pt x="257" y="134"/>
                    <a:pt x="258" y="132"/>
                  </a:cubicBezTo>
                  <a:lnTo>
                    <a:pt x="258" y="132"/>
                  </a:lnTo>
                  <a:cubicBezTo>
                    <a:pt x="259" y="131"/>
                    <a:pt x="261" y="131"/>
                    <a:pt x="262" y="132"/>
                  </a:cubicBezTo>
                  <a:cubicBezTo>
                    <a:pt x="263" y="133"/>
                    <a:pt x="264" y="135"/>
                    <a:pt x="263" y="136"/>
                  </a:cubicBezTo>
                  <a:close/>
                  <a:moveTo>
                    <a:pt x="255" y="146"/>
                  </a:moveTo>
                  <a:lnTo>
                    <a:pt x="255" y="146"/>
                  </a:lnTo>
                  <a:cubicBezTo>
                    <a:pt x="254" y="148"/>
                    <a:pt x="252" y="148"/>
                    <a:pt x="251" y="147"/>
                  </a:cubicBezTo>
                  <a:cubicBezTo>
                    <a:pt x="249" y="146"/>
                    <a:pt x="249" y="144"/>
                    <a:pt x="250" y="142"/>
                  </a:cubicBezTo>
                  <a:lnTo>
                    <a:pt x="250" y="142"/>
                  </a:lnTo>
                  <a:cubicBezTo>
                    <a:pt x="251" y="141"/>
                    <a:pt x="253" y="141"/>
                    <a:pt x="255" y="142"/>
                  </a:cubicBezTo>
                  <a:cubicBezTo>
                    <a:pt x="256" y="143"/>
                    <a:pt x="256" y="145"/>
                    <a:pt x="255" y="146"/>
                  </a:cubicBezTo>
                  <a:close/>
                  <a:moveTo>
                    <a:pt x="248" y="157"/>
                  </a:moveTo>
                  <a:lnTo>
                    <a:pt x="248" y="157"/>
                  </a:lnTo>
                  <a:cubicBezTo>
                    <a:pt x="247" y="158"/>
                    <a:pt x="245" y="158"/>
                    <a:pt x="243" y="157"/>
                  </a:cubicBezTo>
                  <a:cubicBezTo>
                    <a:pt x="242" y="156"/>
                    <a:pt x="242" y="154"/>
                    <a:pt x="243" y="153"/>
                  </a:cubicBezTo>
                  <a:lnTo>
                    <a:pt x="243" y="153"/>
                  </a:lnTo>
                  <a:cubicBezTo>
                    <a:pt x="244" y="151"/>
                    <a:pt x="246" y="151"/>
                    <a:pt x="247" y="152"/>
                  </a:cubicBezTo>
                  <a:cubicBezTo>
                    <a:pt x="249" y="153"/>
                    <a:pt x="249" y="155"/>
                    <a:pt x="248" y="157"/>
                  </a:cubicBezTo>
                  <a:close/>
                  <a:moveTo>
                    <a:pt x="241" y="167"/>
                  </a:moveTo>
                  <a:lnTo>
                    <a:pt x="241" y="167"/>
                  </a:lnTo>
                  <a:cubicBezTo>
                    <a:pt x="240" y="168"/>
                    <a:pt x="238" y="169"/>
                    <a:pt x="236" y="167"/>
                  </a:cubicBezTo>
                  <a:cubicBezTo>
                    <a:pt x="235" y="166"/>
                    <a:pt x="235" y="164"/>
                    <a:pt x="236" y="163"/>
                  </a:cubicBezTo>
                  <a:lnTo>
                    <a:pt x="236" y="163"/>
                  </a:lnTo>
                  <a:cubicBezTo>
                    <a:pt x="237" y="162"/>
                    <a:pt x="239" y="161"/>
                    <a:pt x="240" y="163"/>
                  </a:cubicBezTo>
                  <a:cubicBezTo>
                    <a:pt x="242" y="164"/>
                    <a:pt x="242" y="166"/>
                    <a:pt x="241" y="167"/>
                  </a:cubicBezTo>
                  <a:close/>
                  <a:moveTo>
                    <a:pt x="234" y="177"/>
                  </a:moveTo>
                  <a:lnTo>
                    <a:pt x="234" y="177"/>
                  </a:lnTo>
                  <a:cubicBezTo>
                    <a:pt x="233" y="179"/>
                    <a:pt x="231" y="179"/>
                    <a:pt x="230" y="178"/>
                  </a:cubicBezTo>
                  <a:cubicBezTo>
                    <a:pt x="228" y="177"/>
                    <a:pt x="228" y="175"/>
                    <a:pt x="229" y="173"/>
                  </a:cubicBezTo>
                  <a:lnTo>
                    <a:pt x="229" y="173"/>
                  </a:lnTo>
                  <a:cubicBezTo>
                    <a:pt x="230" y="172"/>
                    <a:pt x="232" y="172"/>
                    <a:pt x="233" y="173"/>
                  </a:cubicBezTo>
                  <a:cubicBezTo>
                    <a:pt x="235" y="174"/>
                    <a:pt x="235" y="176"/>
                    <a:pt x="234" y="177"/>
                  </a:cubicBezTo>
                  <a:close/>
                  <a:moveTo>
                    <a:pt x="227" y="188"/>
                  </a:moveTo>
                  <a:lnTo>
                    <a:pt x="227" y="188"/>
                  </a:lnTo>
                  <a:cubicBezTo>
                    <a:pt x="226" y="189"/>
                    <a:pt x="224" y="190"/>
                    <a:pt x="223" y="188"/>
                  </a:cubicBezTo>
                  <a:cubicBezTo>
                    <a:pt x="222" y="187"/>
                    <a:pt x="221" y="185"/>
                    <a:pt x="222" y="184"/>
                  </a:cubicBezTo>
                  <a:lnTo>
                    <a:pt x="222" y="184"/>
                  </a:lnTo>
                  <a:cubicBezTo>
                    <a:pt x="224" y="183"/>
                    <a:pt x="226" y="183"/>
                    <a:pt x="227" y="184"/>
                  </a:cubicBezTo>
                  <a:cubicBezTo>
                    <a:pt x="228" y="185"/>
                    <a:pt x="228" y="187"/>
                    <a:pt x="227" y="188"/>
                  </a:cubicBezTo>
                  <a:close/>
                  <a:moveTo>
                    <a:pt x="221" y="199"/>
                  </a:moveTo>
                  <a:lnTo>
                    <a:pt x="221" y="199"/>
                  </a:lnTo>
                  <a:cubicBezTo>
                    <a:pt x="220" y="200"/>
                    <a:pt x="218" y="200"/>
                    <a:pt x="217" y="199"/>
                  </a:cubicBezTo>
                  <a:cubicBezTo>
                    <a:pt x="215" y="198"/>
                    <a:pt x="215" y="196"/>
                    <a:pt x="216" y="195"/>
                  </a:cubicBezTo>
                  <a:lnTo>
                    <a:pt x="216" y="195"/>
                  </a:lnTo>
                  <a:cubicBezTo>
                    <a:pt x="217" y="193"/>
                    <a:pt x="219" y="193"/>
                    <a:pt x="220" y="194"/>
                  </a:cubicBezTo>
                  <a:cubicBezTo>
                    <a:pt x="222" y="195"/>
                    <a:pt x="222" y="197"/>
                    <a:pt x="221" y="199"/>
                  </a:cubicBezTo>
                  <a:close/>
                  <a:moveTo>
                    <a:pt x="215" y="209"/>
                  </a:moveTo>
                  <a:lnTo>
                    <a:pt x="215" y="209"/>
                  </a:lnTo>
                  <a:cubicBezTo>
                    <a:pt x="213" y="211"/>
                    <a:pt x="212" y="211"/>
                    <a:pt x="210" y="210"/>
                  </a:cubicBezTo>
                  <a:cubicBezTo>
                    <a:pt x="209" y="209"/>
                    <a:pt x="209" y="207"/>
                    <a:pt x="210" y="206"/>
                  </a:cubicBezTo>
                  <a:lnTo>
                    <a:pt x="210" y="206"/>
                  </a:lnTo>
                  <a:cubicBezTo>
                    <a:pt x="211" y="204"/>
                    <a:pt x="213" y="204"/>
                    <a:pt x="214" y="205"/>
                  </a:cubicBezTo>
                  <a:cubicBezTo>
                    <a:pt x="215" y="206"/>
                    <a:pt x="216" y="208"/>
                    <a:pt x="215" y="209"/>
                  </a:cubicBezTo>
                  <a:close/>
                  <a:moveTo>
                    <a:pt x="208" y="220"/>
                  </a:moveTo>
                  <a:lnTo>
                    <a:pt x="208" y="220"/>
                  </a:lnTo>
                  <a:cubicBezTo>
                    <a:pt x="207" y="222"/>
                    <a:pt x="205" y="222"/>
                    <a:pt x="204" y="221"/>
                  </a:cubicBezTo>
                  <a:cubicBezTo>
                    <a:pt x="203" y="220"/>
                    <a:pt x="202" y="218"/>
                    <a:pt x="204" y="217"/>
                  </a:cubicBezTo>
                  <a:lnTo>
                    <a:pt x="204" y="216"/>
                  </a:lnTo>
                  <a:cubicBezTo>
                    <a:pt x="205" y="215"/>
                    <a:pt x="207" y="215"/>
                    <a:pt x="208" y="216"/>
                  </a:cubicBezTo>
                  <a:cubicBezTo>
                    <a:pt x="209" y="217"/>
                    <a:pt x="210" y="219"/>
                    <a:pt x="208" y="220"/>
                  </a:cubicBezTo>
                  <a:close/>
                  <a:moveTo>
                    <a:pt x="203" y="231"/>
                  </a:moveTo>
                  <a:lnTo>
                    <a:pt x="203" y="231"/>
                  </a:lnTo>
                  <a:cubicBezTo>
                    <a:pt x="201" y="233"/>
                    <a:pt x="199" y="233"/>
                    <a:pt x="198" y="232"/>
                  </a:cubicBezTo>
                  <a:cubicBezTo>
                    <a:pt x="197" y="231"/>
                    <a:pt x="197" y="229"/>
                    <a:pt x="198" y="228"/>
                  </a:cubicBezTo>
                  <a:lnTo>
                    <a:pt x="198" y="228"/>
                  </a:lnTo>
                  <a:cubicBezTo>
                    <a:pt x="199" y="226"/>
                    <a:pt x="201" y="226"/>
                    <a:pt x="202" y="227"/>
                  </a:cubicBezTo>
                  <a:cubicBezTo>
                    <a:pt x="203" y="228"/>
                    <a:pt x="204" y="230"/>
                    <a:pt x="203" y="231"/>
                  </a:cubicBezTo>
                  <a:close/>
                  <a:moveTo>
                    <a:pt x="197" y="242"/>
                  </a:moveTo>
                  <a:lnTo>
                    <a:pt x="197" y="242"/>
                  </a:lnTo>
                  <a:cubicBezTo>
                    <a:pt x="196" y="244"/>
                    <a:pt x="194" y="244"/>
                    <a:pt x="192" y="243"/>
                  </a:cubicBezTo>
                  <a:cubicBezTo>
                    <a:pt x="191" y="242"/>
                    <a:pt x="191" y="240"/>
                    <a:pt x="192" y="239"/>
                  </a:cubicBezTo>
                  <a:lnTo>
                    <a:pt x="192" y="239"/>
                  </a:lnTo>
                  <a:cubicBezTo>
                    <a:pt x="193" y="237"/>
                    <a:pt x="195" y="237"/>
                    <a:pt x="196" y="238"/>
                  </a:cubicBezTo>
                  <a:cubicBezTo>
                    <a:pt x="197" y="239"/>
                    <a:pt x="198" y="241"/>
                    <a:pt x="197" y="242"/>
                  </a:cubicBezTo>
                  <a:close/>
                  <a:moveTo>
                    <a:pt x="191" y="254"/>
                  </a:moveTo>
                  <a:lnTo>
                    <a:pt x="191" y="254"/>
                  </a:lnTo>
                  <a:cubicBezTo>
                    <a:pt x="190" y="255"/>
                    <a:pt x="188" y="255"/>
                    <a:pt x="187" y="254"/>
                  </a:cubicBezTo>
                  <a:cubicBezTo>
                    <a:pt x="185" y="253"/>
                    <a:pt x="185" y="251"/>
                    <a:pt x="186" y="250"/>
                  </a:cubicBezTo>
                  <a:lnTo>
                    <a:pt x="186" y="250"/>
                  </a:lnTo>
                  <a:cubicBezTo>
                    <a:pt x="187" y="248"/>
                    <a:pt x="189" y="248"/>
                    <a:pt x="190" y="249"/>
                  </a:cubicBezTo>
                  <a:cubicBezTo>
                    <a:pt x="192" y="250"/>
                    <a:pt x="192" y="252"/>
                    <a:pt x="191" y="254"/>
                  </a:cubicBezTo>
                  <a:close/>
                  <a:moveTo>
                    <a:pt x="185" y="265"/>
                  </a:moveTo>
                  <a:lnTo>
                    <a:pt x="185" y="265"/>
                  </a:lnTo>
                  <a:cubicBezTo>
                    <a:pt x="184" y="266"/>
                    <a:pt x="182" y="266"/>
                    <a:pt x="181" y="265"/>
                  </a:cubicBezTo>
                  <a:cubicBezTo>
                    <a:pt x="180" y="264"/>
                    <a:pt x="180" y="262"/>
                    <a:pt x="181" y="261"/>
                  </a:cubicBezTo>
                  <a:lnTo>
                    <a:pt x="181" y="261"/>
                  </a:lnTo>
                  <a:cubicBezTo>
                    <a:pt x="182" y="260"/>
                    <a:pt x="184" y="259"/>
                    <a:pt x="185" y="260"/>
                  </a:cubicBezTo>
                  <a:cubicBezTo>
                    <a:pt x="186" y="262"/>
                    <a:pt x="187" y="263"/>
                    <a:pt x="185" y="265"/>
                  </a:cubicBezTo>
                  <a:close/>
                  <a:moveTo>
                    <a:pt x="180" y="276"/>
                  </a:moveTo>
                  <a:lnTo>
                    <a:pt x="180" y="276"/>
                  </a:lnTo>
                  <a:cubicBezTo>
                    <a:pt x="179" y="277"/>
                    <a:pt x="177" y="278"/>
                    <a:pt x="176" y="277"/>
                  </a:cubicBezTo>
                  <a:cubicBezTo>
                    <a:pt x="174" y="275"/>
                    <a:pt x="174" y="274"/>
                    <a:pt x="175" y="272"/>
                  </a:cubicBezTo>
                  <a:lnTo>
                    <a:pt x="175" y="272"/>
                  </a:lnTo>
                  <a:cubicBezTo>
                    <a:pt x="176" y="271"/>
                    <a:pt x="178" y="271"/>
                    <a:pt x="180" y="272"/>
                  </a:cubicBezTo>
                  <a:cubicBezTo>
                    <a:pt x="181" y="273"/>
                    <a:pt x="181" y="275"/>
                    <a:pt x="180" y="276"/>
                  </a:cubicBezTo>
                  <a:close/>
                  <a:moveTo>
                    <a:pt x="175" y="287"/>
                  </a:moveTo>
                  <a:lnTo>
                    <a:pt x="175" y="287"/>
                  </a:lnTo>
                  <a:cubicBezTo>
                    <a:pt x="174" y="289"/>
                    <a:pt x="172" y="289"/>
                    <a:pt x="170" y="288"/>
                  </a:cubicBezTo>
                  <a:cubicBezTo>
                    <a:pt x="169" y="287"/>
                    <a:pt x="169" y="285"/>
                    <a:pt x="170" y="283"/>
                  </a:cubicBezTo>
                  <a:lnTo>
                    <a:pt x="170" y="283"/>
                  </a:lnTo>
                  <a:cubicBezTo>
                    <a:pt x="171" y="282"/>
                    <a:pt x="173" y="282"/>
                    <a:pt x="174" y="283"/>
                  </a:cubicBezTo>
                  <a:cubicBezTo>
                    <a:pt x="176" y="284"/>
                    <a:pt x="176" y="286"/>
                    <a:pt x="175" y="287"/>
                  </a:cubicBezTo>
                  <a:close/>
                  <a:moveTo>
                    <a:pt x="170" y="299"/>
                  </a:moveTo>
                  <a:lnTo>
                    <a:pt x="170" y="299"/>
                  </a:lnTo>
                  <a:cubicBezTo>
                    <a:pt x="169" y="300"/>
                    <a:pt x="167" y="300"/>
                    <a:pt x="165" y="299"/>
                  </a:cubicBezTo>
                  <a:cubicBezTo>
                    <a:pt x="164" y="298"/>
                    <a:pt x="164" y="296"/>
                    <a:pt x="165" y="295"/>
                  </a:cubicBezTo>
                  <a:lnTo>
                    <a:pt x="165" y="295"/>
                  </a:lnTo>
                  <a:cubicBezTo>
                    <a:pt x="166" y="294"/>
                    <a:pt x="168" y="293"/>
                    <a:pt x="169" y="294"/>
                  </a:cubicBezTo>
                  <a:cubicBezTo>
                    <a:pt x="170" y="296"/>
                    <a:pt x="171" y="297"/>
                    <a:pt x="170" y="299"/>
                  </a:cubicBezTo>
                  <a:close/>
                  <a:moveTo>
                    <a:pt x="165" y="310"/>
                  </a:moveTo>
                  <a:lnTo>
                    <a:pt x="165" y="310"/>
                  </a:lnTo>
                  <a:cubicBezTo>
                    <a:pt x="164" y="312"/>
                    <a:pt x="162" y="312"/>
                    <a:pt x="160" y="311"/>
                  </a:cubicBezTo>
                  <a:cubicBezTo>
                    <a:pt x="159" y="310"/>
                    <a:pt x="159" y="308"/>
                    <a:pt x="160" y="306"/>
                  </a:cubicBezTo>
                  <a:lnTo>
                    <a:pt x="160" y="306"/>
                  </a:lnTo>
                  <a:cubicBezTo>
                    <a:pt x="161" y="305"/>
                    <a:pt x="163" y="305"/>
                    <a:pt x="164" y="306"/>
                  </a:cubicBezTo>
                  <a:cubicBezTo>
                    <a:pt x="165" y="307"/>
                    <a:pt x="166" y="309"/>
                    <a:pt x="165" y="310"/>
                  </a:cubicBezTo>
                  <a:close/>
                  <a:moveTo>
                    <a:pt x="160" y="322"/>
                  </a:moveTo>
                  <a:lnTo>
                    <a:pt x="160" y="322"/>
                  </a:lnTo>
                  <a:cubicBezTo>
                    <a:pt x="158" y="323"/>
                    <a:pt x="157" y="323"/>
                    <a:pt x="155" y="322"/>
                  </a:cubicBezTo>
                  <a:cubicBezTo>
                    <a:pt x="154" y="321"/>
                    <a:pt x="154" y="319"/>
                    <a:pt x="155" y="318"/>
                  </a:cubicBezTo>
                  <a:lnTo>
                    <a:pt x="155" y="318"/>
                  </a:lnTo>
                  <a:cubicBezTo>
                    <a:pt x="156" y="316"/>
                    <a:pt x="158" y="316"/>
                    <a:pt x="159" y="317"/>
                  </a:cubicBezTo>
                  <a:cubicBezTo>
                    <a:pt x="160" y="318"/>
                    <a:pt x="161" y="320"/>
                    <a:pt x="160" y="322"/>
                  </a:cubicBezTo>
                  <a:close/>
                  <a:moveTo>
                    <a:pt x="155" y="333"/>
                  </a:moveTo>
                  <a:lnTo>
                    <a:pt x="155" y="333"/>
                  </a:lnTo>
                  <a:cubicBezTo>
                    <a:pt x="154" y="335"/>
                    <a:pt x="152" y="335"/>
                    <a:pt x="150" y="334"/>
                  </a:cubicBezTo>
                  <a:cubicBezTo>
                    <a:pt x="149" y="333"/>
                    <a:pt x="149" y="331"/>
                    <a:pt x="150" y="329"/>
                  </a:cubicBezTo>
                  <a:lnTo>
                    <a:pt x="150" y="329"/>
                  </a:lnTo>
                  <a:cubicBezTo>
                    <a:pt x="151" y="328"/>
                    <a:pt x="153" y="328"/>
                    <a:pt x="154" y="329"/>
                  </a:cubicBezTo>
                  <a:cubicBezTo>
                    <a:pt x="156" y="330"/>
                    <a:pt x="156" y="332"/>
                    <a:pt x="155" y="333"/>
                  </a:cubicBezTo>
                  <a:close/>
                  <a:moveTo>
                    <a:pt x="150" y="345"/>
                  </a:moveTo>
                  <a:lnTo>
                    <a:pt x="150" y="345"/>
                  </a:lnTo>
                  <a:cubicBezTo>
                    <a:pt x="149" y="346"/>
                    <a:pt x="147" y="347"/>
                    <a:pt x="146" y="345"/>
                  </a:cubicBezTo>
                  <a:cubicBezTo>
                    <a:pt x="144" y="344"/>
                    <a:pt x="144" y="342"/>
                    <a:pt x="145" y="341"/>
                  </a:cubicBezTo>
                  <a:lnTo>
                    <a:pt x="145" y="341"/>
                  </a:lnTo>
                  <a:cubicBezTo>
                    <a:pt x="146" y="340"/>
                    <a:pt x="148" y="339"/>
                    <a:pt x="150" y="341"/>
                  </a:cubicBezTo>
                  <a:cubicBezTo>
                    <a:pt x="151" y="342"/>
                    <a:pt x="151" y="344"/>
                    <a:pt x="150" y="345"/>
                  </a:cubicBezTo>
                  <a:close/>
                  <a:moveTo>
                    <a:pt x="146" y="357"/>
                  </a:moveTo>
                  <a:lnTo>
                    <a:pt x="146" y="357"/>
                  </a:lnTo>
                  <a:cubicBezTo>
                    <a:pt x="145" y="358"/>
                    <a:pt x="143" y="358"/>
                    <a:pt x="141" y="357"/>
                  </a:cubicBezTo>
                  <a:cubicBezTo>
                    <a:pt x="140" y="356"/>
                    <a:pt x="140" y="354"/>
                    <a:pt x="141" y="353"/>
                  </a:cubicBezTo>
                  <a:lnTo>
                    <a:pt x="141" y="353"/>
                  </a:lnTo>
                  <a:cubicBezTo>
                    <a:pt x="142" y="351"/>
                    <a:pt x="144" y="351"/>
                    <a:pt x="145" y="352"/>
                  </a:cubicBezTo>
                  <a:cubicBezTo>
                    <a:pt x="146" y="353"/>
                    <a:pt x="147" y="355"/>
                    <a:pt x="146" y="357"/>
                  </a:cubicBezTo>
                  <a:close/>
                  <a:moveTo>
                    <a:pt x="141" y="368"/>
                  </a:moveTo>
                  <a:lnTo>
                    <a:pt x="141" y="368"/>
                  </a:lnTo>
                  <a:cubicBezTo>
                    <a:pt x="140" y="369"/>
                    <a:pt x="138" y="370"/>
                    <a:pt x="137" y="369"/>
                  </a:cubicBezTo>
                  <a:cubicBezTo>
                    <a:pt x="136" y="368"/>
                    <a:pt x="135" y="366"/>
                    <a:pt x="136" y="365"/>
                  </a:cubicBezTo>
                  <a:lnTo>
                    <a:pt x="136" y="365"/>
                  </a:lnTo>
                  <a:cubicBezTo>
                    <a:pt x="137" y="363"/>
                    <a:pt x="139" y="363"/>
                    <a:pt x="140" y="364"/>
                  </a:cubicBezTo>
                  <a:cubicBezTo>
                    <a:pt x="142" y="365"/>
                    <a:pt x="142" y="367"/>
                    <a:pt x="141" y="368"/>
                  </a:cubicBezTo>
                  <a:close/>
                  <a:moveTo>
                    <a:pt x="137" y="380"/>
                  </a:moveTo>
                  <a:lnTo>
                    <a:pt x="137" y="380"/>
                  </a:lnTo>
                  <a:cubicBezTo>
                    <a:pt x="136" y="381"/>
                    <a:pt x="134" y="382"/>
                    <a:pt x="133" y="381"/>
                  </a:cubicBezTo>
                  <a:cubicBezTo>
                    <a:pt x="131" y="380"/>
                    <a:pt x="131" y="378"/>
                    <a:pt x="132" y="376"/>
                  </a:cubicBezTo>
                  <a:lnTo>
                    <a:pt x="132" y="376"/>
                  </a:lnTo>
                  <a:cubicBezTo>
                    <a:pt x="133" y="375"/>
                    <a:pt x="135" y="374"/>
                    <a:pt x="136" y="375"/>
                  </a:cubicBezTo>
                  <a:cubicBezTo>
                    <a:pt x="138" y="376"/>
                    <a:pt x="138" y="378"/>
                    <a:pt x="137" y="380"/>
                  </a:cubicBezTo>
                  <a:close/>
                  <a:moveTo>
                    <a:pt x="133" y="392"/>
                  </a:moveTo>
                  <a:lnTo>
                    <a:pt x="133" y="392"/>
                  </a:lnTo>
                  <a:cubicBezTo>
                    <a:pt x="132" y="393"/>
                    <a:pt x="130" y="393"/>
                    <a:pt x="128" y="392"/>
                  </a:cubicBezTo>
                  <a:cubicBezTo>
                    <a:pt x="127" y="391"/>
                    <a:pt x="127" y="389"/>
                    <a:pt x="128" y="388"/>
                  </a:cubicBezTo>
                  <a:lnTo>
                    <a:pt x="128" y="388"/>
                  </a:lnTo>
                  <a:cubicBezTo>
                    <a:pt x="128" y="387"/>
                    <a:pt x="130" y="386"/>
                    <a:pt x="132" y="387"/>
                  </a:cubicBezTo>
                  <a:cubicBezTo>
                    <a:pt x="133" y="388"/>
                    <a:pt x="134" y="390"/>
                    <a:pt x="133" y="392"/>
                  </a:cubicBezTo>
                  <a:close/>
                  <a:moveTo>
                    <a:pt x="128" y="403"/>
                  </a:moveTo>
                  <a:lnTo>
                    <a:pt x="128" y="403"/>
                  </a:lnTo>
                  <a:cubicBezTo>
                    <a:pt x="128" y="405"/>
                    <a:pt x="126" y="405"/>
                    <a:pt x="124" y="404"/>
                  </a:cubicBezTo>
                  <a:cubicBezTo>
                    <a:pt x="123" y="403"/>
                    <a:pt x="122" y="401"/>
                    <a:pt x="123" y="400"/>
                  </a:cubicBezTo>
                  <a:lnTo>
                    <a:pt x="123" y="400"/>
                  </a:lnTo>
                  <a:cubicBezTo>
                    <a:pt x="124" y="398"/>
                    <a:pt x="126" y="398"/>
                    <a:pt x="128" y="399"/>
                  </a:cubicBezTo>
                  <a:cubicBezTo>
                    <a:pt x="129" y="400"/>
                    <a:pt x="129" y="402"/>
                    <a:pt x="128" y="403"/>
                  </a:cubicBezTo>
                  <a:close/>
                  <a:moveTo>
                    <a:pt x="124" y="415"/>
                  </a:moveTo>
                  <a:lnTo>
                    <a:pt x="124" y="415"/>
                  </a:lnTo>
                  <a:cubicBezTo>
                    <a:pt x="124" y="417"/>
                    <a:pt x="122" y="417"/>
                    <a:pt x="120" y="416"/>
                  </a:cubicBezTo>
                  <a:cubicBezTo>
                    <a:pt x="119" y="415"/>
                    <a:pt x="118" y="413"/>
                    <a:pt x="119" y="412"/>
                  </a:cubicBezTo>
                  <a:lnTo>
                    <a:pt x="119" y="412"/>
                  </a:lnTo>
                  <a:cubicBezTo>
                    <a:pt x="120" y="410"/>
                    <a:pt x="122" y="410"/>
                    <a:pt x="124" y="411"/>
                  </a:cubicBezTo>
                  <a:cubicBezTo>
                    <a:pt x="125" y="412"/>
                    <a:pt x="125" y="414"/>
                    <a:pt x="124" y="415"/>
                  </a:cubicBezTo>
                  <a:close/>
                  <a:moveTo>
                    <a:pt x="121" y="427"/>
                  </a:moveTo>
                  <a:lnTo>
                    <a:pt x="121" y="427"/>
                  </a:lnTo>
                  <a:cubicBezTo>
                    <a:pt x="120" y="428"/>
                    <a:pt x="118" y="429"/>
                    <a:pt x="116" y="428"/>
                  </a:cubicBezTo>
                  <a:cubicBezTo>
                    <a:pt x="115" y="427"/>
                    <a:pt x="114" y="425"/>
                    <a:pt x="115" y="424"/>
                  </a:cubicBezTo>
                  <a:lnTo>
                    <a:pt x="115" y="424"/>
                  </a:lnTo>
                  <a:cubicBezTo>
                    <a:pt x="116" y="422"/>
                    <a:pt x="118" y="422"/>
                    <a:pt x="120" y="423"/>
                  </a:cubicBezTo>
                  <a:cubicBezTo>
                    <a:pt x="121" y="424"/>
                    <a:pt x="121" y="426"/>
                    <a:pt x="121" y="427"/>
                  </a:cubicBezTo>
                  <a:close/>
                  <a:moveTo>
                    <a:pt x="117" y="439"/>
                  </a:moveTo>
                  <a:lnTo>
                    <a:pt x="117" y="439"/>
                  </a:lnTo>
                  <a:cubicBezTo>
                    <a:pt x="116" y="440"/>
                    <a:pt x="114" y="441"/>
                    <a:pt x="112" y="440"/>
                  </a:cubicBezTo>
                  <a:cubicBezTo>
                    <a:pt x="111" y="439"/>
                    <a:pt x="110" y="437"/>
                    <a:pt x="111" y="435"/>
                  </a:cubicBezTo>
                  <a:lnTo>
                    <a:pt x="111" y="435"/>
                  </a:lnTo>
                  <a:cubicBezTo>
                    <a:pt x="112" y="434"/>
                    <a:pt x="114" y="434"/>
                    <a:pt x="116" y="435"/>
                  </a:cubicBezTo>
                  <a:cubicBezTo>
                    <a:pt x="117" y="435"/>
                    <a:pt x="118" y="437"/>
                    <a:pt x="117" y="439"/>
                  </a:cubicBezTo>
                  <a:close/>
                  <a:moveTo>
                    <a:pt x="113" y="450"/>
                  </a:moveTo>
                  <a:lnTo>
                    <a:pt x="113" y="450"/>
                  </a:lnTo>
                  <a:cubicBezTo>
                    <a:pt x="113" y="452"/>
                    <a:pt x="111" y="453"/>
                    <a:pt x="109" y="452"/>
                  </a:cubicBezTo>
                  <a:cubicBezTo>
                    <a:pt x="107" y="451"/>
                    <a:pt x="107" y="450"/>
                    <a:pt x="107" y="448"/>
                  </a:cubicBezTo>
                  <a:lnTo>
                    <a:pt x="107" y="448"/>
                  </a:lnTo>
                  <a:cubicBezTo>
                    <a:pt x="108" y="446"/>
                    <a:pt x="109" y="446"/>
                    <a:pt x="111" y="446"/>
                  </a:cubicBezTo>
                  <a:cubicBezTo>
                    <a:pt x="113" y="447"/>
                    <a:pt x="114" y="448"/>
                    <a:pt x="113" y="450"/>
                  </a:cubicBezTo>
                  <a:close/>
                  <a:moveTo>
                    <a:pt x="109" y="462"/>
                  </a:moveTo>
                  <a:lnTo>
                    <a:pt x="109" y="462"/>
                  </a:lnTo>
                  <a:cubicBezTo>
                    <a:pt x="109" y="464"/>
                    <a:pt x="107" y="465"/>
                    <a:pt x="106" y="464"/>
                  </a:cubicBezTo>
                  <a:cubicBezTo>
                    <a:pt x="104" y="463"/>
                    <a:pt x="103" y="462"/>
                    <a:pt x="104" y="460"/>
                  </a:cubicBezTo>
                  <a:lnTo>
                    <a:pt x="104" y="460"/>
                  </a:lnTo>
                  <a:cubicBezTo>
                    <a:pt x="104" y="458"/>
                    <a:pt x="106" y="457"/>
                    <a:pt x="108" y="458"/>
                  </a:cubicBezTo>
                  <a:cubicBezTo>
                    <a:pt x="109" y="459"/>
                    <a:pt x="110" y="460"/>
                    <a:pt x="109" y="462"/>
                  </a:cubicBezTo>
                  <a:close/>
                  <a:moveTo>
                    <a:pt x="106" y="474"/>
                  </a:moveTo>
                  <a:lnTo>
                    <a:pt x="106" y="474"/>
                  </a:lnTo>
                  <a:cubicBezTo>
                    <a:pt x="105" y="476"/>
                    <a:pt x="104" y="476"/>
                    <a:pt x="102" y="476"/>
                  </a:cubicBezTo>
                  <a:cubicBezTo>
                    <a:pt x="100" y="475"/>
                    <a:pt x="99" y="474"/>
                    <a:pt x="100" y="472"/>
                  </a:cubicBezTo>
                  <a:lnTo>
                    <a:pt x="100" y="472"/>
                  </a:lnTo>
                  <a:cubicBezTo>
                    <a:pt x="101" y="470"/>
                    <a:pt x="102" y="469"/>
                    <a:pt x="104" y="470"/>
                  </a:cubicBezTo>
                  <a:cubicBezTo>
                    <a:pt x="106" y="471"/>
                    <a:pt x="106" y="472"/>
                    <a:pt x="106" y="474"/>
                  </a:cubicBezTo>
                  <a:close/>
                  <a:moveTo>
                    <a:pt x="102" y="486"/>
                  </a:moveTo>
                  <a:lnTo>
                    <a:pt x="102" y="486"/>
                  </a:lnTo>
                  <a:cubicBezTo>
                    <a:pt x="102" y="488"/>
                    <a:pt x="100" y="488"/>
                    <a:pt x="98" y="488"/>
                  </a:cubicBezTo>
                  <a:cubicBezTo>
                    <a:pt x="97" y="487"/>
                    <a:pt x="96" y="486"/>
                    <a:pt x="96" y="484"/>
                  </a:cubicBezTo>
                  <a:lnTo>
                    <a:pt x="96" y="484"/>
                  </a:lnTo>
                  <a:cubicBezTo>
                    <a:pt x="97" y="482"/>
                    <a:pt x="99" y="481"/>
                    <a:pt x="100" y="482"/>
                  </a:cubicBezTo>
                  <a:cubicBezTo>
                    <a:pt x="102" y="483"/>
                    <a:pt x="103" y="484"/>
                    <a:pt x="102" y="486"/>
                  </a:cubicBezTo>
                  <a:close/>
                  <a:moveTo>
                    <a:pt x="99" y="498"/>
                  </a:moveTo>
                  <a:lnTo>
                    <a:pt x="99" y="498"/>
                  </a:lnTo>
                  <a:cubicBezTo>
                    <a:pt x="98" y="500"/>
                    <a:pt x="96" y="500"/>
                    <a:pt x="95" y="500"/>
                  </a:cubicBezTo>
                  <a:cubicBezTo>
                    <a:pt x="93" y="499"/>
                    <a:pt x="92" y="498"/>
                    <a:pt x="93" y="496"/>
                  </a:cubicBezTo>
                  <a:lnTo>
                    <a:pt x="93" y="496"/>
                  </a:lnTo>
                  <a:cubicBezTo>
                    <a:pt x="93" y="494"/>
                    <a:pt x="95" y="493"/>
                    <a:pt x="97" y="494"/>
                  </a:cubicBezTo>
                  <a:cubicBezTo>
                    <a:pt x="98" y="495"/>
                    <a:pt x="99" y="496"/>
                    <a:pt x="99" y="498"/>
                  </a:cubicBezTo>
                  <a:close/>
                  <a:moveTo>
                    <a:pt x="95" y="510"/>
                  </a:moveTo>
                  <a:lnTo>
                    <a:pt x="95" y="510"/>
                  </a:lnTo>
                  <a:cubicBezTo>
                    <a:pt x="95" y="512"/>
                    <a:pt x="93" y="513"/>
                    <a:pt x="92" y="512"/>
                  </a:cubicBezTo>
                  <a:cubicBezTo>
                    <a:pt x="90" y="511"/>
                    <a:pt x="89" y="510"/>
                    <a:pt x="90" y="508"/>
                  </a:cubicBezTo>
                  <a:lnTo>
                    <a:pt x="90" y="508"/>
                  </a:lnTo>
                  <a:cubicBezTo>
                    <a:pt x="90" y="506"/>
                    <a:pt x="92" y="506"/>
                    <a:pt x="94" y="506"/>
                  </a:cubicBezTo>
                  <a:cubicBezTo>
                    <a:pt x="95" y="507"/>
                    <a:pt x="96" y="508"/>
                    <a:pt x="95" y="510"/>
                  </a:cubicBezTo>
                  <a:close/>
                  <a:moveTo>
                    <a:pt x="92" y="522"/>
                  </a:moveTo>
                  <a:lnTo>
                    <a:pt x="92" y="522"/>
                  </a:lnTo>
                  <a:cubicBezTo>
                    <a:pt x="92" y="524"/>
                    <a:pt x="90" y="525"/>
                    <a:pt x="88" y="524"/>
                  </a:cubicBezTo>
                  <a:cubicBezTo>
                    <a:pt x="87" y="524"/>
                    <a:pt x="86" y="522"/>
                    <a:pt x="86" y="520"/>
                  </a:cubicBezTo>
                  <a:lnTo>
                    <a:pt x="86" y="520"/>
                  </a:lnTo>
                  <a:cubicBezTo>
                    <a:pt x="87" y="518"/>
                    <a:pt x="89" y="518"/>
                    <a:pt x="90" y="518"/>
                  </a:cubicBezTo>
                  <a:cubicBezTo>
                    <a:pt x="92" y="519"/>
                    <a:pt x="93" y="520"/>
                    <a:pt x="92" y="522"/>
                  </a:cubicBezTo>
                  <a:close/>
                  <a:moveTo>
                    <a:pt x="89" y="534"/>
                  </a:moveTo>
                  <a:lnTo>
                    <a:pt x="89" y="534"/>
                  </a:lnTo>
                  <a:cubicBezTo>
                    <a:pt x="88" y="536"/>
                    <a:pt x="87" y="537"/>
                    <a:pt x="85" y="536"/>
                  </a:cubicBezTo>
                  <a:cubicBezTo>
                    <a:pt x="83" y="536"/>
                    <a:pt x="82" y="534"/>
                    <a:pt x="83" y="532"/>
                  </a:cubicBezTo>
                  <a:lnTo>
                    <a:pt x="83" y="532"/>
                  </a:lnTo>
                  <a:cubicBezTo>
                    <a:pt x="84" y="531"/>
                    <a:pt x="85" y="530"/>
                    <a:pt x="87" y="530"/>
                  </a:cubicBezTo>
                  <a:cubicBezTo>
                    <a:pt x="89" y="531"/>
                    <a:pt x="89" y="533"/>
                    <a:pt x="89" y="534"/>
                  </a:cubicBezTo>
                  <a:close/>
                  <a:moveTo>
                    <a:pt x="86" y="546"/>
                  </a:moveTo>
                  <a:lnTo>
                    <a:pt x="86" y="546"/>
                  </a:lnTo>
                  <a:cubicBezTo>
                    <a:pt x="85" y="548"/>
                    <a:pt x="83" y="549"/>
                    <a:pt x="82" y="548"/>
                  </a:cubicBezTo>
                  <a:cubicBezTo>
                    <a:pt x="80" y="548"/>
                    <a:pt x="79" y="546"/>
                    <a:pt x="80" y="544"/>
                  </a:cubicBezTo>
                  <a:lnTo>
                    <a:pt x="80" y="544"/>
                  </a:lnTo>
                  <a:cubicBezTo>
                    <a:pt x="80" y="543"/>
                    <a:pt x="82" y="542"/>
                    <a:pt x="84" y="542"/>
                  </a:cubicBezTo>
                  <a:cubicBezTo>
                    <a:pt x="85" y="543"/>
                    <a:pt x="86" y="545"/>
                    <a:pt x="86" y="546"/>
                  </a:cubicBezTo>
                  <a:close/>
                  <a:moveTo>
                    <a:pt x="83" y="558"/>
                  </a:moveTo>
                  <a:lnTo>
                    <a:pt x="83" y="558"/>
                  </a:lnTo>
                  <a:cubicBezTo>
                    <a:pt x="82" y="560"/>
                    <a:pt x="80" y="561"/>
                    <a:pt x="79" y="560"/>
                  </a:cubicBezTo>
                  <a:cubicBezTo>
                    <a:pt x="77" y="560"/>
                    <a:pt x="76" y="558"/>
                    <a:pt x="77" y="556"/>
                  </a:cubicBezTo>
                  <a:lnTo>
                    <a:pt x="77" y="556"/>
                  </a:lnTo>
                  <a:cubicBezTo>
                    <a:pt x="77" y="555"/>
                    <a:pt x="79" y="554"/>
                    <a:pt x="81" y="554"/>
                  </a:cubicBezTo>
                  <a:cubicBezTo>
                    <a:pt x="82" y="555"/>
                    <a:pt x="83" y="557"/>
                    <a:pt x="83" y="558"/>
                  </a:cubicBezTo>
                  <a:close/>
                  <a:moveTo>
                    <a:pt x="80" y="571"/>
                  </a:moveTo>
                  <a:lnTo>
                    <a:pt x="80" y="571"/>
                  </a:lnTo>
                  <a:cubicBezTo>
                    <a:pt x="79" y="572"/>
                    <a:pt x="77" y="573"/>
                    <a:pt x="76" y="573"/>
                  </a:cubicBezTo>
                  <a:cubicBezTo>
                    <a:pt x="74" y="572"/>
                    <a:pt x="73" y="570"/>
                    <a:pt x="74" y="569"/>
                  </a:cubicBezTo>
                  <a:lnTo>
                    <a:pt x="74" y="569"/>
                  </a:lnTo>
                  <a:cubicBezTo>
                    <a:pt x="74" y="567"/>
                    <a:pt x="76" y="566"/>
                    <a:pt x="78" y="567"/>
                  </a:cubicBezTo>
                  <a:cubicBezTo>
                    <a:pt x="79" y="567"/>
                    <a:pt x="80" y="569"/>
                    <a:pt x="80" y="571"/>
                  </a:cubicBezTo>
                  <a:close/>
                  <a:moveTo>
                    <a:pt x="77" y="583"/>
                  </a:moveTo>
                  <a:lnTo>
                    <a:pt x="77" y="583"/>
                  </a:lnTo>
                  <a:cubicBezTo>
                    <a:pt x="76" y="584"/>
                    <a:pt x="75" y="585"/>
                    <a:pt x="73" y="585"/>
                  </a:cubicBezTo>
                  <a:cubicBezTo>
                    <a:pt x="71" y="584"/>
                    <a:pt x="70" y="582"/>
                    <a:pt x="71" y="581"/>
                  </a:cubicBezTo>
                  <a:lnTo>
                    <a:pt x="71" y="581"/>
                  </a:lnTo>
                  <a:cubicBezTo>
                    <a:pt x="71" y="579"/>
                    <a:pt x="73" y="578"/>
                    <a:pt x="75" y="579"/>
                  </a:cubicBezTo>
                  <a:cubicBezTo>
                    <a:pt x="77" y="579"/>
                    <a:pt x="77" y="581"/>
                    <a:pt x="77" y="583"/>
                  </a:cubicBezTo>
                  <a:close/>
                  <a:moveTo>
                    <a:pt x="74" y="595"/>
                  </a:moveTo>
                  <a:lnTo>
                    <a:pt x="74" y="595"/>
                  </a:lnTo>
                  <a:cubicBezTo>
                    <a:pt x="73" y="596"/>
                    <a:pt x="72" y="597"/>
                    <a:pt x="70" y="597"/>
                  </a:cubicBezTo>
                  <a:cubicBezTo>
                    <a:pt x="68" y="596"/>
                    <a:pt x="67" y="595"/>
                    <a:pt x="68" y="593"/>
                  </a:cubicBezTo>
                  <a:lnTo>
                    <a:pt x="68" y="593"/>
                  </a:lnTo>
                  <a:cubicBezTo>
                    <a:pt x="69" y="591"/>
                    <a:pt x="70" y="590"/>
                    <a:pt x="72" y="591"/>
                  </a:cubicBezTo>
                  <a:cubicBezTo>
                    <a:pt x="74" y="591"/>
                    <a:pt x="74" y="593"/>
                    <a:pt x="74" y="595"/>
                  </a:cubicBezTo>
                  <a:close/>
                  <a:moveTo>
                    <a:pt x="71" y="607"/>
                  </a:moveTo>
                  <a:lnTo>
                    <a:pt x="71" y="607"/>
                  </a:lnTo>
                  <a:cubicBezTo>
                    <a:pt x="71" y="609"/>
                    <a:pt x="69" y="610"/>
                    <a:pt x="67" y="609"/>
                  </a:cubicBezTo>
                  <a:cubicBezTo>
                    <a:pt x="66" y="608"/>
                    <a:pt x="65" y="607"/>
                    <a:pt x="65" y="605"/>
                  </a:cubicBezTo>
                  <a:lnTo>
                    <a:pt x="65" y="605"/>
                  </a:lnTo>
                  <a:cubicBezTo>
                    <a:pt x="66" y="603"/>
                    <a:pt x="68" y="603"/>
                    <a:pt x="69" y="603"/>
                  </a:cubicBezTo>
                  <a:cubicBezTo>
                    <a:pt x="71" y="604"/>
                    <a:pt x="72" y="605"/>
                    <a:pt x="71" y="607"/>
                  </a:cubicBezTo>
                  <a:close/>
                  <a:moveTo>
                    <a:pt x="69" y="619"/>
                  </a:moveTo>
                  <a:lnTo>
                    <a:pt x="69" y="619"/>
                  </a:lnTo>
                  <a:cubicBezTo>
                    <a:pt x="68" y="621"/>
                    <a:pt x="66" y="622"/>
                    <a:pt x="65" y="621"/>
                  </a:cubicBezTo>
                  <a:cubicBezTo>
                    <a:pt x="63" y="621"/>
                    <a:pt x="62" y="619"/>
                    <a:pt x="63" y="617"/>
                  </a:cubicBezTo>
                  <a:lnTo>
                    <a:pt x="63" y="617"/>
                  </a:lnTo>
                  <a:cubicBezTo>
                    <a:pt x="63" y="616"/>
                    <a:pt x="65" y="615"/>
                    <a:pt x="67" y="615"/>
                  </a:cubicBezTo>
                  <a:cubicBezTo>
                    <a:pt x="68" y="616"/>
                    <a:pt x="69" y="618"/>
                    <a:pt x="69" y="619"/>
                  </a:cubicBezTo>
                  <a:close/>
                  <a:moveTo>
                    <a:pt x="66" y="631"/>
                  </a:moveTo>
                  <a:lnTo>
                    <a:pt x="66" y="631"/>
                  </a:lnTo>
                  <a:cubicBezTo>
                    <a:pt x="65" y="633"/>
                    <a:pt x="64" y="634"/>
                    <a:pt x="62" y="633"/>
                  </a:cubicBezTo>
                  <a:cubicBezTo>
                    <a:pt x="60" y="633"/>
                    <a:pt x="59" y="631"/>
                    <a:pt x="60" y="630"/>
                  </a:cubicBezTo>
                  <a:lnTo>
                    <a:pt x="60" y="630"/>
                  </a:lnTo>
                  <a:cubicBezTo>
                    <a:pt x="60" y="628"/>
                    <a:pt x="62" y="627"/>
                    <a:pt x="64" y="628"/>
                  </a:cubicBezTo>
                  <a:cubicBezTo>
                    <a:pt x="66" y="628"/>
                    <a:pt x="66" y="630"/>
                    <a:pt x="66" y="631"/>
                  </a:cubicBezTo>
                  <a:close/>
                  <a:moveTo>
                    <a:pt x="63" y="644"/>
                  </a:moveTo>
                  <a:lnTo>
                    <a:pt x="63" y="644"/>
                  </a:lnTo>
                  <a:cubicBezTo>
                    <a:pt x="63" y="645"/>
                    <a:pt x="61" y="646"/>
                    <a:pt x="59" y="646"/>
                  </a:cubicBezTo>
                  <a:cubicBezTo>
                    <a:pt x="58" y="645"/>
                    <a:pt x="57" y="643"/>
                    <a:pt x="57" y="642"/>
                  </a:cubicBezTo>
                  <a:lnTo>
                    <a:pt x="57" y="642"/>
                  </a:lnTo>
                  <a:cubicBezTo>
                    <a:pt x="58" y="640"/>
                    <a:pt x="60" y="639"/>
                    <a:pt x="61" y="640"/>
                  </a:cubicBezTo>
                  <a:cubicBezTo>
                    <a:pt x="63" y="640"/>
                    <a:pt x="64" y="642"/>
                    <a:pt x="63" y="644"/>
                  </a:cubicBezTo>
                  <a:close/>
                  <a:moveTo>
                    <a:pt x="61" y="656"/>
                  </a:moveTo>
                  <a:lnTo>
                    <a:pt x="61" y="656"/>
                  </a:lnTo>
                  <a:cubicBezTo>
                    <a:pt x="60" y="658"/>
                    <a:pt x="58" y="659"/>
                    <a:pt x="57" y="658"/>
                  </a:cubicBezTo>
                  <a:cubicBezTo>
                    <a:pt x="55" y="657"/>
                    <a:pt x="54" y="656"/>
                    <a:pt x="55" y="654"/>
                  </a:cubicBezTo>
                  <a:lnTo>
                    <a:pt x="55" y="654"/>
                  </a:lnTo>
                  <a:cubicBezTo>
                    <a:pt x="55" y="652"/>
                    <a:pt x="57" y="651"/>
                    <a:pt x="59" y="652"/>
                  </a:cubicBezTo>
                  <a:cubicBezTo>
                    <a:pt x="60" y="653"/>
                    <a:pt x="61" y="654"/>
                    <a:pt x="61" y="656"/>
                  </a:cubicBezTo>
                  <a:close/>
                  <a:moveTo>
                    <a:pt x="58" y="668"/>
                  </a:moveTo>
                  <a:lnTo>
                    <a:pt x="58" y="668"/>
                  </a:lnTo>
                  <a:cubicBezTo>
                    <a:pt x="58" y="670"/>
                    <a:pt x="56" y="671"/>
                    <a:pt x="54" y="670"/>
                  </a:cubicBezTo>
                  <a:cubicBezTo>
                    <a:pt x="53" y="670"/>
                    <a:pt x="52" y="668"/>
                    <a:pt x="52" y="666"/>
                  </a:cubicBezTo>
                  <a:lnTo>
                    <a:pt x="52" y="666"/>
                  </a:lnTo>
                  <a:cubicBezTo>
                    <a:pt x="53" y="665"/>
                    <a:pt x="55" y="664"/>
                    <a:pt x="56" y="664"/>
                  </a:cubicBezTo>
                  <a:cubicBezTo>
                    <a:pt x="58" y="665"/>
                    <a:pt x="59" y="667"/>
                    <a:pt x="58" y="668"/>
                  </a:cubicBezTo>
                  <a:close/>
                  <a:moveTo>
                    <a:pt x="56" y="681"/>
                  </a:moveTo>
                  <a:lnTo>
                    <a:pt x="56" y="681"/>
                  </a:lnTo>
                  <a:cubicBezTo>
                    <a:pt x="55" y="682"/>
                    <a:pt x="54" y="683"/>
                    <a:pt x="52" y="683"/>
                  </a:cubicBezTo>
                  <a:cubicBezTo>
                    <a:pt x="50" y="682"/>
                    <a:pt x="50" y="680"/>
                    <a:pt x="50" y="679"/>
                  </a:cubicBezTo>
                  <a:lnTo>
                    <a:pt x="50" y="679"/>
                  </a:lnTo>
                  <a:cubicBezTo>
                    <a:pt x="51" y="677"/>
                    <a:pt x="52" y="676"/>
                    <a:pt x="54" y="677"/>
                  </a:cubicBezTo>
                  <a:cubicBezTo>
                    <a:pt x="56" y="677"/>
                    <a:pt x="57" y="679"/>
                    <a:pt x="56" y="681"/>
                  </a:cubicBezTo>
                  <a:close/>
                  <a:moveTo>
                    <a:pt x="54" y="693"/>
                  </a:moveTo>
                  <a:lnTo>
                    <a:pt x="54" y="693"/>
                  </a:lnTo>
                  <a:cubicBezTo>
                    <a:pt x="53" y="694"/>
                    <a:pt x="51" y="695"/>
                    <a:pt x="50" y="695"/>
                  </a:cubicBezTo>
                  <a:cubicBezTo>
                    <a:pt x="48" y="694"/>
                    <a:pt x="47" y="692"/>
                    <a:pt x="48" y="691"/>
                  </a:cubicBezTo>
                  <a:lnTo>
                    <a:pt x="48" y="691"/>
                  </a:lnTo>
                  <a:cubicBezTo>
                    <a:pt x="48" y="689"/>
                    <a:pt x="50" y="688"/>
                    <a:pt x="52" y="689"/>
                  </a:cubicBezTo>
                  <a:cubicBezTo>
                    <a:pt x="53" y="689"/>
                    <a:pt x="54" y="691"/>
                    <a:pt x="54" y="693"/>
                  </a:cubicBezTo>
                  <a:close/>
                  <a:moveTo>
                    <a:pt x="51" y="705"/>
                  </a:moveTo>
                  <a:lnTo>
                    <a:pt x="51" y="705"/>
                  </a:lnTo>
                  <a:cubicBezTo>
                    <a:pt x="51" y="707"/>
                    <a:pt x="49" y="708"/>
                    <a:pt x="47" y="707"/>
                  </a:cubicBezTo>
                  <a:cubicBezTo>
                    <a:pt x="46" y="707"/>
                    <a:pt x="45" y="705"/>
                    <a:pt x="45" y="703"/>
                  </a:cubicBezTo>
                  <a:lnTo>
                    <a:pt x="45" y="703"/>
                  </a:lnTo>
                  <a:cubicBezTo>
                    <a:pt x="46" y="701"/>
                    <a:pt x="48" y="701"/>
                    <a:pt x="49" y="701"/>
                  </a:cubicBezTo>
                  <a:cubicBezTo>
                    <a:pt x="51" y="702"/>
                    <a:pt x="52" y="703"/>
                    <a:pt x="51" y="705"/>
                  </a:cubicBezTo>
                  <a:close/>
                  <a:moveTo>
                    <a:pt x="49" y="717"/>
                  </a:moveTo>
                  <a:lnTo>
                    <a:pt x="49" y="717"/>
                  </a:lnTo>
                  <a:cubicBezTo>
                    <a:pt x="49" y="719"/>
                    <a:pt x="47" y="720"/>
                    <a:pt x="45" y="719"/>
                  </a:cubicBezTo>
                  <a:cubicBezTo>
                    <a:pt x="44" y="719"/>
                    <a:pt x="43" y="717"/>
                    <a:pt x="43" y="715"/>
                  </a:cubicBezTo>
                  <a:lnTo>
                    <a:pt x="43" y="715"/>
                  </a:lnTo>
                  <a:cubicBezTo>
                    <a:pt x="44" y="714"/>
                    <a:pt x="46" y="713"/>
                    <a:pt x="47" y="713"/>
                  </a:cubicBezTo>
                  <a:cubicBezTo>
                    <a:pt x="49" y="714"/>
                    <a:pt x="50" y="716"/>
                    <a:pt x="49" y="717"/>
                  </a:cubicBezTo>
                  <a:close/>
                  <a:moveTo>
                    <a:pt x="47" y="730"/>
                  </a:moveTo>
                  <a:lnTo>
                    <a:pt x="47" y="730"/>
                  </a:lnTo>
                  <a:cubicBezTo>
                    <a:pt x="47" y="731"/>
                    <a:pt x="45" y="732"/>
                    <a:pt x="43" y="732"/>
                  </a:cubicBezTo>
                  <a:cubicBezTo>
                    <a:pt x="42" y="731"/>
                    <a:pt x="41" y="729"/>
                    <a:pt x="41" y="728"/>
                  </a:cubicBezTo>
                  <a:lnTo>
                    <a:pt x="41" y="728"/>
                  </a:lnTo>
                  <a:cubicBezTo>
                    <a:pt x="42" y="726"/>
                    <a:pt x="44" y="725"/>
                    <a:pt x="45" y="726"/>
                  </a:cubicBezTo>
                  <a:cubicBezTo>
                    <a:pt x="47" y="726"/>
                    <a:pt x="48" y="728"/>
                    <a:pt x="47" y="730"/>
                  </a:cubicBezTo>
                  <a:close/>
                  <a:moveTo>
                    <a:pt x="45" y="742"/>
                  </a:moveTo>
                  <a:lnTo>
                    <a:pt x="45" y="742"/>
                  </a:lnTo>
                  <a:cubicBezTo>
                    <a:pt x="44" y="744"/>
                    <a:pt x="43" y="745"/>
                    <a:pt x="41" y="744"/>
                  </a:cubicBezTo>
                  <a:cubicBezTo>
                    <a:pt x="39" y="744"/>
                    <a:pt x="39" y="742"/>
                    <a:pt x="39" y="740"/>
                  </a:cubicBezTo>
                  <a:lnTo>
                    <a:pt x="39" y="740"/>
                  </a:lnTo>
                  <a:cubicBezTo>
                    <a:pt x="40" y="738"/>
                    <a:pt x="41" y="738"/>
                    <a:pt x="43" y="738"/>
                  </a:cubicBezTo>
                  <a:cubicBezTo>
                    <a:pt x="45" y="739"/>
                    <a:pt x="46" y="740"/>
                    <a:pt x="45" y="742"/>
                  </a:cubicBezTo>
                  <a:close/>
                  <a:moveTo>
                    <a:pt x="43" y="754"/>
                  </a:moveTo>
                  <a:lnTo>
                    <a:pt x="43" y="754"/>
                  </a:lnTo>
                  <a:cubicBezTo>
                    <a:pt x="42" y="756"/>
                    <a:pt x="41" y="757"/>
                    <a:pt x="39" y="756"/>
                  </a:cubicBezTo>
                  <a:cubicBezTo>
                    <a:pt x="37" y="756"/>
                    <a:pt x="37" y="754"/>
                    <a:pt x="37" y="752"/>
                  </a:cubicBezTo>
                  <a:lnTo>
                    <a:pt x="37" y="752"/>
                  </a:lnTo>
                  <a:cubicBezTo>
                    <a:pt x="38" y="751"/>
                    <a:pt x="39" y="750"/>
                    <a:pt x="41" y="750"/>
                  </a:cubicBezTo>
                  <a:cubicBezTo>
                    <a:pt x="43" y="751"/>
                    <a:pt x="44" y="753"/>
                    <a:pt x="43" y="754"/>
                  </a:cubicBezTo>
                  <a:close/>
                  <a:moveTo>
                    <a:pt x="41" y="767"/>
                  </a:moveTo>
                  <a:lnTo>
                    <a:pt x="41" y="767"/>
                  </a:lnTo>
                  <a:cubicBezTo>
                    <a:pt x="41" y="768"/>
                    <a:pt x="39" y="769"/>
                    <a:pt x="37" y="769"/>
                  </a:cubicBezTo>
                  <a:cubicBezTo>
                    <a:pt x="36" y="768"/>
                    <a:pt x="35" y="766"/>
                    <a:pt x="35" y="765"/>
                  </a:cubicBezTo>
                  <a:lnTo>
                    <a:pt x="35" y="765"/>
                  </a:lnTo>
                  <a:cubicBezTo>
                    <a:pt x="36" y="763"/>
                    <a:pt x="38" y="762"/>
                    <a:pt x="39" y="763"/>
                  </a:cubicBezTo>
                  <a:cubicBezTo>
                    <a:pt x="41" y="763"/>
                    <a:pt x="42" y="765"/>
                    <a:pt x="41" y="767"/>
                  </a:cubicBezTo>
                  <a:close/>
                  <a:moveTo>
                    <a:pt x="39" y="779"/>
                  </a:moveTo>
                  <a:lnTo>
                    <a:pt x="39" y="779"/>
                  </a:lnTo>
                  <a:cubicBezTo>
                    <a:pt x="39" y="781"/>
                    <a:pt x="37" y="782"/>
                    <a:pt x="35" y="781"/>
                  </a:cubicBezTo>
                  <a:cubicBezTo>
                    <a:pt x="34" y="781"/>
                    <a:pt x="33" y="779"/>
                    <a:pt x="33" y="777"/>
                  </a:cubicBezTo>
                  <a:lnTo>
                    <a:pt x="33" y="777"/>
                  </a:lnTo>
                  <a:cubicBezTo>
                    <a:pt x="34" y="776"/>
                    <a:pt x="36" y="775"/>
                    <a:pt x="37" y="775"/>
                  </a:cubicBezTo>
                  <a:cubicBezTo>
                    <a:pt x="39" y="776"/>
                    <a:pt x="40" y="778"/>
                    <a:pt x="39" y="779"/>
                  </a:cubicBezTo>
                  <a:close/>
                  <a:moveTo>
                    <a:pt x="37" y="792"/>
                  </a:moveTo>
                  <a:lnTo>
                    <a:pt x="37" y="792"/>
                  </a:lnTo>
                  <a:cubicBezTo>
                    <a:pt x="37" y="793"/>
                    <a:pt x="35" y="794"/>
                    <a:pt x="33" y="794"/>
                  </a:cubicBezTo>
                  <a:cubicBezTo>
                    <a:pt x="32" y="793"/>
                    <a:pt x="31" y="791"/>
                    <a:pt x="31" y="790"/>
                  </a:cubicBezTo>
                  <a:lnTo>
                    <a:pt x="31" y="790"/>
                  </a:lnTo>
                  <a:cubicBezTo>
                    <a:pt x="32" y="788"/>
                    <a:pt x="34" y="787"/>
                    <a:pt x="35" y="788"/>
                  </a:cubicBezTo>
                  <a:cubicBezTo>
                    <a:pt x="37" y="788"/>
                    <a:pt x="38" y="790"/>
                    <a:pt x="37" y="792"/>
                  </a:cubicBezTo>
                  <a:close/>
                  <a:moveTo>
                    <a:pt x="36" y="804"/>
                  </a:moveTo>
                  <a:lnTo>
                    <a:pt x="36" y="804"/>
                  </a:lnTo>
                  <a:cubicBezTo>
                    <a:pt x="35" y="806"/>
                    <a:pt x="33" y="806"/>
                    <a:pt x="32" y="806"/>
                  </a:cubicBezTo>
                  <a:cubicBezTo>
                    <a:pt x="30" y="805"/>
                    <a:pt x="29" y="804"/>
                    <a:pt x="30" y="802"/>
                  </a:cubicBezTo>
                  <a:lnTo>
                    <a:pt x="30" y="802"/>
                  </a:lnTo>
                  <a:cubicBezTo>
                    <a:pt x="30" y="800"/>
                    <a:pt x="32" y="799"/>
                    <a:pt x="34" y="800"/>
                  </a:cubicBezTo>
                  <a:cubicBezTo>
                    <a:pt x="35" y="800"/>
                    <a:pt x="36" y="802"/>
                    <a:pt x="36" y="804"/>
                  </a:cubicBezTo>
                  <a:close/>
                  <a:moveTo>
                    <a:pt x="34" y="816"/>
                  </a:moveTo>
                  <a:lnTo>
                    <a:pt x="34" y="816"/>
                  </a:lnTo>
                  <a:cubicBezTo>
                    <a:pt x="33" y="818"/>
                    <a:pt x="32" y="819"/>
                    <a:pt x="30" y="818"/>
                  </a:cubicBezTo>
                  <a:cubicBezTo>
                    <a:pt x="28" y="818"/>
                    <a:pt x="27" y="816"/>
                    <a:pt x="28" y="814"/>
                  </a:cubicBezTo>
                  <a:lnTo>
                    <a:pt x="28" y="814"/>
                  </a:lnTo>
                  <a:cubicBezTo>
                    <a:pt x="28" y="813"/>
                    <a:pt x="30" y="812"/>
                    <a:pt x="32" y="812"/>
                  </a:cubicBezTo>
                  <a:cubicBezTo>
                    <a:pt x="34" y="813"/>
                    <a:pt x="34" y="815"/>
                    <a:pt x="34" y="816"/>
                  </a:cubicBezTo>
                  <a:close/>
                  <a:moveTo>
                    <a:pt x="32" y="829"/>
                  </a:moveTo>
                  <a:lnTo>
                    <a:pt x="32" y="829"/>
                  </a:lnTo>
                  <a:cubicBezTo>
                    <a:pt x="32" y="830"/>
                    <a:pt x="30" y="831"/>
                    <a:pt x="28" y="831"/>
                  </a:cubicBezTo>
                  <a:cubicBezTo>
                    <a:pt x="27" y="830"/>
                    <a:pt x="26" y="828"/>
                    <a:pt x="26" y="827"/>
                  </a:cubicBezTo>
                  <a:lnTo>
                    <a:pt x="26" y="827"/>
                  </a:lnTo>
                  <a:cubicBezTo>
                    <a:pt x="27" y="825"/>
                    <a:pt x="29" y="824"/>
                    <a:pt x="30" y="825"/>
                  </a:cubicBezTo>
                  <a:cubicBezTo>
                    <a:pt x="32" y="825"/>
                    <a:pt x="33" y="827"/>
                    <a:pt x="32" y="829"/>
                  </a:cubicBezTo>
                  <a:close/>
                  <a:moveTo>
                    <a:pt x="31" y="841"/>
                  </a:moveTo>
                  <a:lnTo>
                    <a:pt x="31" y="841"/>
                  </a:lnTo>
                  <a:cubicBezTo>
                    <a:pt x="30" y="843"/>
                    <a:pt x="28" y="844"/>
                    <a:pt x="27" y="843"/>
                  </a:cubicBezTo>
                  <a:cubicBezTo>
                    <a:pt x="25" y="843"/>
                    <a:pt x="24" y="841"/>
                    <a:pt x="25" y="839"/>
                  </a:cubicBezTo>
                  <a:lnTo>
                    <a:pt x="25" y="839"/>
                  </a:lnTo>
                  <a:cubicBezTo>
                    <a:pt x="25" y="837"/>
                    <a:pt x="27" y="837"/>
                    <a:pt x="29" y="837"/>
                  </a:cubicBezTo>
                  <a:cubicBezTo>
                    <a:pt x="30" y="838"/>
                    <a:pt x="31" y="839"/>
                    <a:pt x="31" y="841"/>
                  </a:cubicBezTo>
                  <a:close/>
                  <a:moveTo>
                    <a:pt x="29" y="853"/>
                  </a:moveTo>
                  <a:lnTo>
                    <a:pt x="29" y="853"/>
                  </a:lnTo>
                  <a:cubicBezTo>
                    <a:pt x="29" y="855"/>
                    <a:pt x="27" y="856"/>
                    <a:pt x="25" y="855"/>
                  </a:cubicBezTo>
                  <a:cubicBezTo>
                    <a:pt x="23" y="855"/>
                    <a:pt x="23" y="853"/>
                    <a:pt x="23" y="852"/>
                  </a:cubicBezTo>
                  <a:lnTo>
                    <a:pt x="23" y="852"/>
                  </a:lnTo>
                  <a:cubicBezTo>
                    <a:pt x="24" y="850"/>
                    <a:pt x="25" y="849"/>
                    <a:pt x="27" y="850"/>
                  </a:cubicBezTo>
                  <a:cubicBezTo>
                    <a:pt x="29" y="850"/>
                    <a:pt x="30" y="852"/>
                    <a:pt x="29" y="853"/>
                  </a:cubicBezTo>
                  <a:close/>
                  <a:moveTo>
                    <a:pt x="28" y="866"/>
                  </a:moveTo>
                  <a:lnTo>
                    <a:pt x="28" y="866"/>
                  </a:lnTo>
                  <a:cubicBezTo>
                    <a:pt x="27" y="868"/>
                    <a:pt x="25" y="868"/>
                    <a:pt x="24" y="868"/>
                  </a:cubicBezTo>
                  <a:cubicBezTo>
                    <a:pt x="22" y="867"/>
                    <a:pt x="21" y="866"/>
                    <a:pt x="22" y="864"/>
                  </a:cubicBezTo>
                  <a:lnTo>
                    <a:pt x="22" y="864"/>
                  </a:lnTo>
                  <a:cubicBezTo>
                    <a:pt x="22" y="862"/>
                    <a:pt x="24" y="861"/>
                    <a:pt x="26" y="862"/>
                  </a:cubicBezTo>
                  <a:cubicBezTo>
                    <a:pt x="27" y="862"/>
                    <a:pt x="28" y="864"/>
                    <a:pt x="28" y="866"/>
                  </a:cubicBezTo>
                  <a:close/>
                  <a:moveTo>
                    <a:pt x="26" y="878"/>
                  </a:moveTo>
                  <a:lnTo>
                    <a:pt x="26" y="878"/>
                  </a:lnTo>
                  <a:cubicBezTo>
                    <a:pt x="26" y="880"/>
                    <a:pt x="24" y="881"/>
                    <a:pt x="22" y="880"/>
                  </a:cubicBezTo>
                  <a:cubicBezTo>
                    <a:pt x="21" y="880"/>
                    <a:pt x="20" y="878"/>
                    <a:pt x="20" y="876"/>
                  </a:cubicBezTo>
                  <a:lnTo>
                    <a:pt x="20" y="876"/>
                  </a:lnTo>
                  <a:cubicBezTo>
                    <a:pt x="21" y="875"/>
                    <a:pt x="23" y="874"/>
                    <a:pt x="24" y="874"/>
                  </a:cubicBezTo>
                  <a:cubicBezTo>
                    <a:pt x="26" y="875"/>
                    <a:pt x="27" y="877"/>
                    <a:pt x="26" y="878"/>
                  </a:cubicBezTo>
                  <a:close/>
                  <a:moveTo>
                    <a:pt x="25" y="891"/>
                  </a:moveTo>
                  <a:lnTo>
                    <a:pt x="25" y="891"/>
                  </a:lnTo>
                  <a:cubicBezTo>
                    <a:pt x="24" y="892"/>
                    <a:pt x="23" y="893"/>
                    <a:pt x="21" y="893"/>
                  </a:cubicBezTo>
                  <a:cubicBezTo>
                    <a:pt x="19" y="892"/>
                    <a:pt x="18" y="890"/>
                    <a:pt x="19" y="889"/>
                  </a:cubicBezTo>
                  <a:lnTo>
                    <a:pt x="19" y="889"/>
                  </a:lnTo>
                  <a:cubicBezTo>
                    <a:pt x="19" y="887"/>
                    <a:pt x="21" y="886"/>
                    <a:pt x="23" y="887"/>
                  </a:cubicBezTo>
                  <a:cubicBezTo>
                    <a:pt x="24" y="887"/>
                    <a:pt x="25" y="889"/>
                    <a:pt x="25" y="891"/>
                  </a:cubicBezTo>
                  <a:close/>
                  <a:moveTo>
                    <a:pt x="23" y="903"/>
                  </a:moveTo>
                  <a:lnTo>
                    <a:pt x="23" y="903"/>
                  </a:lnTo>
                  <a:cubicBezTo>
                    <a:pt x="23" y="905"/>
                    <a:pt x="21" y="906"/>
                    <a:pt x="20" y="905"/>
                  </a:cubicBezTo>
                  <a:cubicBezTo>
                    <a:pt x="18" y="905"/>
                    <a:pt x="17" y="903"/>
                    <a:pt x="18" y="901"/>
                  </a:cubicBezTo>
                  <a:lnTo>
                    <a:pt x="18" y="901"/>
                  </a:lnTo>
                  <a:cubicBezTo>
                    <a:pt x="18" y="900"/>
                    <a:pt x="20" y="899"/>
                    <a:pt x="22" y="899"/>
                  </a:cubicBezTo>
                  <a:cubicBezTo>
                    <a:pt x="23" y="900"/>
                    <a:pt x="24" y="902"/>
                    <a:pt x="23" y="903"/>
                  </a:cubicBezTo>
                  <a:close/>
                  <a:moveTo>
                    <a:pt x="22" y="916"/>
                  </a:moveTo>
                  <a:lnTo>
                    <a:pt x="22" y="916"/>
                  </a:lnTo>
                  <a:cubicBezTo>
                    <a:pt x="22" y="917"/>
                    <a:pt x="20" y="918"/>
                    <a:pt x="18" y="918"/>
                  </a:cubicBezTo>
                  <a:cubicBezTo>
                    <a:pt x="17" y="917"/>
                    <a:pt x="16" y="915"/>
                    <a:pt x="16" y="914"/>
                  </a:cubicBezTo>
                  <a:lnTo>
                    <a:pt x="16" y="914"/>
                  </a:lnTo>
                  <a:cubicBezTo>
                    <a:pt x="17" y="912"/>
                    <a:pt x="19" y="911"/>
                    <a:pt x="20" y="912"/>
                  </a:cubicBezTo>
                  <a:cubicBezTo>
                    <a:pt x="22" y="912"/>
                    <a:pt x="23" y="914"/>
                    <a:pt x="22" y="916"/>
                  </a:cubicBezTo>
                  <a:close/>
                  <a:moveTo>
                    <a:pt x="21" y="928"/>
                  </a:moveTo>
                  <a:lnTo>
                    <a:pt x="21" y="928"/>
                  </a:lnTo>
                  <a:cubicBezTo>
                    <a:pt x="20" y="930"/>
                    <a:pt x="19" y="931"/>
                    <a:pt x="17" y="930"/>
                  </a:cubicBezTo>
                  <a:cubicBezTo>
                    <a:pt x="15" y="930"/>
                    <a:pt x="14" y="928"/>
                    <a:pt x="15" y="926"/>
                  </a:cubicBezTo>
                  <a:lnTo>
                    <a:pt x="15" y="926"/>
                  </a:lnTo>
                  <a:cubicBezTo>
                    <a:pt x="16" y="924"/>
                    <a:pt x="17" y="924"/>
                    <a:pt x="19" y="924"/>
                  </a:cubicBezTo>
                  <a:cubicBezTo>
                    <a:pt x="21" y="925"/>
                    <a:pt x="21" y="926"/>
                    <a:pt x="21" y="928"/>
                  </a:cubicBezTo>
                  <a:close/>
                  <a:moveTo>
                    <a:pt x="20" y="941"/>
                  </a:moveTo>
                  <a:lnTo>
                    <a:pt x="20" y="941"/>
                  </a:lnTo>
                  <a:cubicBezTo>
                    <a:pt x="19" y="942"/>
                    <a:pt x="18" y="943"/>
                    <a:pt x="16" y="943"/>
                  </a:cubicBezTo>
                  <a:cubicBezTo>
                    <a:pt x="14" y="942"/>
                    <a:pt x="13" y="940"/>
                    <a:pt x="14" y="939"/>
                  </a:cubicBezTo>
                  <a:lnTo>
                    <a:pt x="14" y="939"/>
                  </a:lnTo>
                  <a:cubicBezTo>
                    <a:pt x="14" y="937"/>
                    <a:pt x="16" y="936"/>
                    <a:pt x="18" y="937"/>
                  </a:cubicBezTo>
                  <a:cubicBezTo>
                    <a:pt x="19" y="937"/>
                    <a:pt x="20" y="939"/>
                    <a:pt x="20" y="941"/>
                  </a:cubicBezTo>
                  <a:close/>
                  <a:moveTo>
                    <a:pt x="19" y="953"/>
                  </a:moveTo>
                  <a:lnTo>
                    <a:pt x="19" y="953"/>
                  </a:lnTo>
                  <a:cubicBezTo>
                    <a:pt x="18" y="955"/>
                    <a:pt x="16" y="956"/>
                    <a:pt x="15" y="955"/>
                  </a:cubicBezTo>
                  <a:cubicBezTo>
                    <a:pt x="13" y="954"/>
                    <a:pt x="12" y="953"/>
                    <a:pt x="13" y="951"/>
                  </a:cubicBezTo>
                  <a:lnTo>
                    <a:pt x="13" y="951"/>
                  </a:lnTo>
                  <a:cubicBezTo>
                    <a:pt x="13" y="949"/>
                    <a:pt x="15" y="949"/>
                    <a:pt x="17" y="949"/>
                  </a:cubicBezTo>
                  <a:cubicBezTo>
                    <a:pt x="18" y="950"/>
                    <a:pt x="19" y="951"/>
                    <a:pt x="19" y="953"/>
                  </a:cubicBezTo>
                  <a:close/>
                  <a:moveTo>
                    <a:pt x="18" y="965"/>
                  </a:moveTo>
                  <a:lnTo>
                    <a:pt x="18" y="965"/>
                  </a:lnTo>
                  <a:cubicBezTo>
                    <a:pt x="17" y="967"/>
                    <a:pt x="15" y="968"/>
                    <a:pt x="14" y="967"/>
                  </a:cubicBezTo>
                  <a:cubicBezTo>
                    <a:pt x="12" y="967"/>
                    <a:pt x="11" y="965"/>
                    <a:pt x="12" y="963"/>
                  </a:cubicBezTo>
                  <a:lnTo>
                    <a:pt x="12" y="963"/>
                  </a:lnTo>
                  <a:cubicBezTo>
                    <a:pt x="12" y="962"/>
                    <a:pt x="14" y="961"/>
                    <a:pt x="16" y="962"/>
                  </a:cubicBezTo>
                  <a:cubicBezTo>
                    <a:pt x="17" y="962"/>
                    <a:pt x="18" y="964"/>
                    <a:pt x="18" y="965"/>
                  </a:cubicBezTo>
                  <a:close/>
                  <a:moveTo>
                    <a:pt x="17" y="978"/>
                  </a:moveTo>
                  <a:lnTo>
                    <a:pt x="17" y="978"/>
                  </a:lnTo>
                  <a:cubicBezTo>
                    <a:pt x="16" y="980"/>
                    <a:pt x="14" y="980"/>
                    <a:pt x="13" y="980"/>
                  </a:cubicBezTo>
                  <a:cubicBezTo>
                    <a:pt x="11" y="979"/>
                    <a:pt x="10" y="978"/>
                    <a:pt x="11" y="976"/>
                  </a:cubicBezTo>
                  <a:lnTo>
                    <a:pt x="11" y="976"/>
                  </a:lnTo>
                  <a:cubicBezTo>
                    <a:pt x="11" y="974"/>
                    <a:pt x="13" y="973"/>
                    <a:pt x="15" y="974"/>
                  </a:cubicBezTo>
                  <a:cubicBezTo>
                    <a:pt x="16" y="975"/>
                    <a:pt x="17" y="976"/>
                    <a:pt x="17" y="978"/>
                  </a:cubicBezTo>
                  <a:close/>
                  <a:moveTo>
                    <a:pt x="16" y="990"/>
                  </a:moveTo>
                  <a:lnTo>
                    <a:pt x="16" y="990"/>
                  </a:lnTo>
                  <a:cubicBezTo>
                    <a:pt x="15" y="992"/>
                    <a:pt x="13" y="993"/>
                    <a:pt x="12" y="992"/>
                  </a:cubicBezTo>
                  <a:cubicBezTo>
                    <a:pt x="10" y="992"/>
                    <a:pt x="9" y="990"/>
                    <a:pt x="10" y="988"/>
                  </a:cubicBezTo>
                  <a:lnTo>
                    <a:pt x="10" y="988"/>
                  </a:lnTo>
                  <a:cubicBezTo>
                    <a:pt x="10" y="987"/>
                    <a:pt x="12" y="986"/>
                    <a:pt x="14" y="986"/>
                  </a:cubicBezTo>
                  <a:cubicBezTo>
                    <a:pt x="15" y="987"/>
                    <a:pt x="16" y="989"/>
                    <a:pt x="16" y="990"/>
                  </a:cubicBezTo>
                  <a:close/>
                  <a:moveTo>
                    <a:pt x="15" y="1003"/>
                  </a:moveTo>
                  <a:lnTo>
                    <a:pt x="15" y="1003"/>
                  </a:lnTo>
                  <a:cubicBezTo>
                    <a:pt x="14" y="1005"/>
                    <a:pt x="12" y="1005"/>
                    <a:pt x="11" y="1005"/>
                  </a:cubicBezTo>
                  <a:cubicBezTo>
                    <a:pt x="9" y="1004"/>
                    <a:pt x="8" y="1003"/>
                    <a:pt x="9" y="1001"/>
                  </a:cubicBezTo>
                  <a:lnTo>
                    <a:pt x="9" y="1001"/>
                  </a:lnTo>
                  <a:cubicBezTo>
                    <a:pt x="9" y="999"/>
                    <a:pt x="11" y="998"/>
                    <a:pt x="13" y="999"/>
                  </a:cubicBezTo>
                  <a:cubicBezTo>
                    <a:pt x="14" y="999"/>
                    <a:pt x="15" y="1001"/>
                    <a:pt x="15" y="1003"/>
                  </a:cubicBezTo>
                  <a:close/>
                  <a:moveTo>
                    <a:pt x="14" y="1015"/>
                  </a:moveTo>
                  <a:lnTo>
                    <a:pt x="14" y="1015"/>
                  </a:lnTo>
                  <a:cubicBezTo>
                    <a:pt x="13" y="1017"/>
                    <a:pt x="12" y="1018"/>
                    <a:pt x="10" y="1017"/>
                  </a:cubicBezTo>
                  <a:cubicBezTo>
                    <a:pt x="8" y="1017"/>
                    <a:pt x="7" y="1015"/>
                    <a:pt x="8" y="1013"/>
                  </a:cubicBezTo>
                  <a:lnTo>
                    <a:pt x="8" y="1013"/>
                  </a:lnTo>
                  <a:cubicBezTo>
                    <a:pt x="9" y="1012"/>
                    <a:pt x="10" y="1011"/>
                    <a:pt x="12" y="1011"/>
                  </a:cubicBezTo>
                  <a:cubicBezTo>
                    <a:pt x="14" y="1012"/>
                    <a:pt x="14" y="1014"/>
                    <a:pt x="14" y="1015"/>
                  </a:cubicBezTo>
                  <a:close/>
                  <a:moveTo>
                    <a:pt x="13" y="1028"/>
                  </a:moveTo>
                  <a:lnTo>
                    <a:pt x="13" y="1028"/>
                  </a:lnTo>
                  <a:cubicBezTo>
                    <a:pt x="13" y="1029"/>
                    <a:pt x="11" y="1030"/>
                    <a:pt x="9" y="1030"/>
                  </a:cubicBezTo>
                  <a:cubicBezTo>
                    <a:pt x="7" y="1029"/>
                    <a:pt x="7" y="1027"/>
                    <a:pt x="7" y="1026"/>
                  </a:cubicBezTo>
                  <a:lnTo>
                    <a:pt x="7" y="1026"/>
                  </a:lnTo>
                  <a:cubicBezTo>
                    <a:pt x="8" y="1024"/>
                    <a:pt x="9" y="1023"/>
                    <a:pt x="11" y="1024"/>
                  </a:cubicBezTo>
                  <a:cubicBezTo>
                    <a:pt x="13" y="1024"/>
                    <a:pt x="14" y="1026"/>
                    <a:pt x="13" y="1028"/>
                  </a:cubicBezTo>
                  <a:close/>
                  <a:moveTo>
                    <a:pt x="12" y="1040"/>
                  </a:moveTo>
                  <a:lnTo>
                    <a:pt x="12" y="1040"/>
                  </a:lnTo>
                  <a:cubicBezTo>
                    <a:pt x="12" y="1042"/>
                    <a:pt x="10" y="1043"/>
                    <a:pt x="8" y="1042"/>
                  </a:cubicBezTo>
                  <a:cubicBezTo>
                    <a:pt x="7" y="1042"/>
                    <a:pt x="6" y="1040"/>
                    <a:pt x="6" y="1038"/>
                  </a:cubicBezTo>
                  <a:lnTo>
                    <a:pt x="6" y="1038"/>
                  </a:lnTo>
                  <a:cubicBezTo>
                    <a:pt x="7" y="1037"/>
                    <a:pt x="9" y="1036"/>
                    <a:pt x="10" y="1036"/>
                  </a:cubicBezTo>
                  <a:cubicBezTo>
                    <a:pt x="12" y="1037"/>
                    <a:pt x="13" y="1039"/>
                    <a:pt x="12" y="1040"/>
                  </a:cubicBezTo>
                  <a:close/>
                  <a:moveTo>
                    <a:pt x="12" y="1053"/>
                  </a:moveTo>
                  <a:lnTo>
                    <a:pt x="12" y="1053"/>
                  </a:lnTo>
                  <a:cubicBezTo>
                    <a:pt x="11" y="1054"/>
                    <a:pt x="9" y="1055"/>
                    <a:pt x="8" y="1055"/>
                  </a:cubicBezTo>
                  <a:cubicBezTo>
                    <a:pt x="6" y="1054"/>
                    <a:pt x="5" y="1052"/>
                    <a:pt x="6" y="1051"/>
                  </a:cubicBezTo>
                  <a:lnTo>
                    <a:pt x="6" y="1051"/>
                  </a:lnTo>
                  <a:cubicBezTo>
                    <a:pt x="6" y="1049"/>
                    <a:pt x="8" y="1048"/>
                    <a:pt x="10" y="1049"/>
                  </a:cubicBezTo>
                  <a:cubicBezTo>
                    <a:pt x="11" y="1049"/>
                    <a:pt x="12" y="1051"/>
                    <a:pt x="12" y="1053"/>
                  </a:cubicBezTo>
                  <a:close/>
                  <a:moveTo>
                    <a:pt x="11" y="1065"/>
                  </a:moveTo>
                  <a:lnTo>
                    <a:pt x="11" y="1065"/>
                  </a:lnTo>
                  <a:cubicBezTo>
                    <a:pt x="10" y="1067"/>
                    <a:pt x="9" y="1068"/>
                    <a:pt x="7" y="1067"/>
                  </a:cubicBezTo>
                  <a:cubicBezTo>
                    <a:pt x="5" y="1067"/>
                    <a:pt x="5" y="1065"/>
                    <a:pt x="5" y="1063"/>
                  </a:cubicBezTo>
                  <a:lnTo>
                    <a:pt x="5" y="1063"/>
                  </a:lnTo>
                  <a:cubicBezTo>
                    <a:pt x="6" y="1062"/>
                    <a:pt x="7" y="1061"/>
                    <a:pt x="9" y="1061"/>
                  </a:cubicBezTo>
                  <a:cubicBezTo>
                    <a:pt x="11" y="1062"/>
                    <a:pt x="12" y="1064"/>
                    <a:pt x="11" y="1065"/>
                  </a:cubicBezTo>
                  <a:close/>
                  <a:moveTo>
                    <a:pt x="10" y="1078"/>
                  </a:moveTo>
                  <a:lnTo>
                    <a:pt x="10" y="1078"/>
                  </a:lnTo>
                  <a:cubicBezTo>
                    <a:pt x="10" y="1079"/>
                    <a:pt x="8" y="1080"/>
                    <a:pt x="6" y="1080"/>
                  </a:cubicBezTo>
                  <a:cubicBezTo>
                    <a:pt x="5" y="1079"/>
                    <a:pt x="4" y="1077"/>
                    <a:pt x="4" y="1076"/>
                  </a:cubicBezTo>
                  <a:lnTo>
                    <a:pt x="4" y="1076"/>
                  </a:lnTo>
                  <a:cubicBezTo>
                    <a:pt x="5" y="1074"/>
                    <a:pt x="7" y="1073"/>
                    <a:pt x="8" y="1074"/>
                  </a:cubicBezTo>
                  <a:cubicBezTo>
                    <a:pt x="10" y="1074"/>
                    <a:pt x="11" y="1076"/>
                    <a:pt x="10" y="1078"/>
                  </a:cubicBezTo>
                  <a:close/>
                  <a:moveTo>
                    <a:pt x="10" y="1090"/>
                  </a:moveTo>
                  <a:lnTo>
                    <a:pt x="10" y="1090"/>
                  </a:lnTo>
                  <a:cubicBezTo>
                    <a:pt x="9" y="1092"/>
                    <a:pt x="7" y="1093"/>
                    <a:pt x="6" y="1092"/>
                  </a:cubicBezTo>
                  <a:cubicBezTo>
                    <a:pt x="4" y="1092"/>
                    <a:pt x="3" y="1090"/>
                    <a:pt x="4" y="1088"/>
                  </a:cubicBezTo>
                  <a:lnTo>
                    <a:pt x="4" y="1088"/>
                  </a:lnTo>
                  <a:cubicBezTo>
                    <a:pt x="4" y="1087"/>
                    <a:pt x="6" y="1086"/>
                    <a:pt x="8" y="1086"/>
                  </a:cubicBezTo>
                  <a:cubicBezTo>
                    <a:pt x="9" y="1087"/>
                    <a:pt x="10" y="1089"/>
                    <a:pt x="10" y="1090"/>
                  </a:cubicBezTo>
                  <a:close/>
                  <a:moveTo>
                    <a:pt x="9" y="1103"/>
                  </a:moveTo>
                  <a:lnTo>
                    <a:pt x="9" y="1103"/>
                  </a:lnTo>
                  <a:cubicBezTo>
                    <a:pt x="9" y="1104"/>
                    <a:pt x="7" y="1105"/>
                    <a:pt x="5" y="1105"/>
                  </a:cubicBezTo>
                  <a:cubicBezTo>
                    <a:pt x="4" y="1104"/>
                    <a:pt x="3" y="1102"/>
                    <a:pt x="3" y="1101"/>
                  </a:cubicBezTo>
                  <a:lnTo>
                    <a:pt x="3" y="1101"/>
                  </a:lnTo>
                  <a:cubicBezTo>
                    <a:pt x="4" y="1099"/>
                    <a:pt x="6" y="1098"/>
                    <a:pt x="7" y="1099"/>
                  </a:cubicBezTo>
                  <a:cubicBezTo>
                    <a:pt x="9" y="1099"/>
                    <a:pt x="10" y="1101"/>
                    <a:pt x="9" y="1103"/>
                  </a:cubicBezTo>
                  <a:close/>
                  <a:moveTo>
                    <a:pt x="9" y="1115"/>
                  </a:moveTo>
                  <a:lnTo>
                    <a:pt x="9" y="1115"/>
                  </a:lnTo>
                  <a:cubicBezTo>
                    <a:pt x="8" y="1117"/>
                    <a:pt x="7" y="1118"/>
                    <a:pt x="5" y="1117"/>
                  </a:cubicBezTo>
                  <a:cubicBezTo>
                    <a:pt x="3" y="1117"/>
                    <a:pt x="2" y="1115"/>
                    <a:pt x="3" y="1113"/>
                  </a:cubicBezTo>
                  <a:lnTo>
                    <a:pt x="3" y="1113"/>
                  </a:lnTo>
                  <a:cubicBezTo>
                    <a:pt x="3" y="1112"/>
                    <a:pt x="5" y="1111"/>
                    <a:pt x="7" y="1111"/>
                  </a:cubicBezTo>
                  <a:cubicBezTo>
                    <a:pt x="9" y="1112"/>
                    <a:pt x="9" y="1114"/>
                    <a:pt x="9" y="1115"/>
                  </a:cubicBezTo>
                  <a:close/>
                  <a:moveTo>
                    <a:pt x="8" y="1128"/>
                  </a:moveTo>
                  <a:lnTo>
                    <a:pt x="8" y="1128"/>
                  </a:lnTo>
                  <a:cubicBezTo>
                    <a:pt x="8" y="1129"/>
                    <a:pt x="6" y="1130"/>
                    <a:pt x="5" y="1130"/>
                  </a:cubicBezTo>
                  <a:cubicBezTo>
                    <a:pt x="3" y="1129"/>
                    <a:pt x="2" y="1127"/>
                    <a:pt x="3" y="1126"/>
                  </a:cubicBezTo>
                  <a:lnTo>
                    <a:pt x="3" y="1126"/>
                  </a:lnTo>
                  <a:cubicBezTo>
                    <a:pt x="3" y="1124"/>
                    <a:pt x="5" y="1123"/>
                    <a:pt x="7" y="1124"/>
                  </a:cubicBezTo>
                  <a:cubicBezTo>
                    <a:pt x="8" y="1124"/>
                    <a:pt x="9" y="1126"/>
                    <a:pt x="8" y="1128"/>
                  </a:cubicBezTo>
                  <a:close/>
                  <a:moveTo>
                    <a:pt x="8" y="1140"/>
                  </a:moveTo>
                  <a:lnTo>
                    <a:pt x="8" y="1140"/>
                  </a:lnTo>
                  <a:cubicBezTo>
                    <a:pt x="8" y="1142"/>
                    <a:pt x="6" y="1143"/>
                    <a:pt x="4" y="1142"/>
                  </a:cubicBezTo>
                  <a:cubicBezTo>
                    <a:pt x="3" y="1142"/>
                    <a:pt x="2" y="1140"/>
                    <a:pt x="2" y="1138"/>
                  </a:cubicBezTo>
                  <a:lnTo>
                    <a:pt x="2" y="1138"/>
                  </a:lnTo>
                  <a:cubicBezTo>
                    <a:pt x="3" y="1137"/>
                    <a:pt x="5" y="1136"/>
                    <a:pt x="6" y="1136"/>
                  </a:cubicBezTo>
                  <a:cubicBezTo>
                    <a:pt x="8" y="1137"/>
                    <a:pt x="9" y="1139"/>
                    <a:pt x="8" y="1140"/>
                  </a:cubicBezTo>
                  <a:close/>
                  <a:moveTo>
                    <a:pt x="8" y="1153"/>
                  </a:moveTo>
                  <a:lnTo>
                    <a:pt x="8" y="1153"/>
                  </a:lnTo>
                  <a:cubicBezTo>
                    <a:pt x="7" y="1154"/>
                    <a:pt x="5" y="1155"/>
                    <a:pt x="4" y="1155"/>
                  </a:cubicBezTo>
                  <a:cubicBezTo>
                    <a:pt x="2" y="1154"/>
                    <a:pt x="1" y="1152"/>
                    <a:pt x="2" y="1151"/>
                  </a:cubicBezTo>
                  <a:lnTo>
                    <a:pt x="2" y="1151"/>
                  </a:lnTo>
                  <a:cubicBezTo>
                    <a:pt x="2" y="1149"/>
                    <a:pt x="4" y="1148"/>
                    <a:pt x="6" y="1149"/>
                  </a:cubicBezTo>
                  <a:cubicBezTo>
                    <a:pt x="7" y="1149"/>
                    <a:pt x="8" y="1151"/>
                    <a:pt x="8" y="1153"/>
                  </a:cubicBezTo>
                  <a:close/>
                  <a:moveTo>
                    <a:pt x="7" y="1165"/>
                  </a:moveTo>
                  <a:lnTo>
                    <a:pt x="7" y="1165"/>
                  </a:lnTo>
                  <a:cubicBezTo>
                    <a:pt x="7" y="1167"/>
                    <a:pt x="5" y="1168"/>
                    <a:pt x="3" y="1167"/>
                  </a:cubicBezTo>
                  <a:cubicBezTo>
                    <a:pt x="2" y="1167"/>
                    <a:pt x="1" y="1165"/>
                    <a:pt x="1" y="1163"/>
                  </a:cubicBezTo>
                  <a:lnTo>
                    <a:pt x="1" y="1163"/>
                  </a:lnTo>
                  <a:cubicBezTo>
                    <a:pt x="2" y="1162"/>
                    <a:pt x="4" y="1161"/>
                    <a:pt x="5" y="1161"/>
                  </a:cubicBezTo>
                  <a:cubicBezTo>
                    <a:pt x="7" y="1162"/>
                    <a:pt x="8" y="1164"/>
                    <a:pt x="7" y="1165"/>
                  </a:cubicBezTo>
                  <a:close/>
                  <a:moveTo>
                    <a:pt x="7" y="1178"/>
                  </a:moveTo>
                  <a:lnTo>
                    <a:pt x="7" y="1178"/>
                  </a:lnTo>
                  <a:cubicBezTo>
                    <a:pt x="7" y="1179"/>
                    <a:pt x="5" y="1180"/>
                    <a:pt x="3" y="1180"/>
                  </a:cubicBezTo>
                  <a:cubicBezTo>
                    <a:pt x="2" y="1179"/>
                    <a:pt x="1" y="1177"/>
                    <a:pt x="1" y="1176"/>
                  </a:cubicBezTo>
                  <a:lnTo>
                    <a:pt x="1" y="1176"/>
                  </a:lnTo>
                  <a:cubicBezTo>
                    <a:pt x="2" y="1174"/>
                    <a:pt x="4" y="1173"/>
                    <a:pt x="5" y="1174"/>
                  </a:cubicBezTo>
                  <a:cubicBezTo>
                    <a:pt x="7" y="1174"/>
                    <a:pt x="8" y="1176"/>
                    <a:pt x="7" y="1178"/>
                  </a:cubicBezTo>
                  <a:close/>
                  <a:moveTo>
                    <a:pt x="7" y="1190"/>
                  </a:moveTo>
                  <a:lnTo>
                    <a:pt x="7" y="1190"/>
                  </a:lnTo>
                  <a:cubicBezTo>
                    <a:pt x="7" y="1192"/>
                    <a:pt x="5" y="1193"/>
                    <a:pt x="3" y="1192"/>
                  </a:cubicBezTo>
                  <a:cubicBezTo>
                    <a:pt x="2" y="1192"/>
                    <a:pt x="1" y="1190"/>
                    <a:pt x="1" y="1188"/>
                  </a:cubicBezTo>
                  <a:lnTo>
                    <a:pt x="1" y="1188"/>
                  </a:lnTo>
                  <a:cubicBezTo>
                    <a:pt x="2" y="1187"/>
                    <a:pt x="4" y="1186"/>
                    <a:pt x="5" y="1186"/>
                  </a:cubicBezTo>
                  <a:cubicBezTo>
                    <a:pt x="7" y="1187"/>
                    <a:pt x="8" y="1189"/>
                    <a:pt x="7" y="1190"/>
                  </a:cubicBezTo>
                  <a:close/>
                  <a:moveTo>
                    <a:pt x="7" y="1203"/>
                  </a:moveTo>
                  <a:lnTo>
                    <a:pt x="7" y="1203"/>
                  </a:lnTo>
                  <a:cubicBezTo>
                    <a:pt x="6" y="1204"/>
                    <a:pt x="5" y="1205"/>
                    <a:pt x="3" y="1205"/>
                  </a:cubicBezTo>
                  <a:cubicBezTo>
                    <a:pt x="1" y="1204"/>
                    <a:pt x="1" y="1202"/>
                    <a:pt x="1" y="1201"/>
                  </a:cubicBezTo>
                  <a:lnTo>
                    <a:pt x="1" y="1201"/>
                  </a:lnTo>
                  <a:cubicBezTo>
                    <a:pt x="2" y="1199"/>
                    <a:pt x="3" y="1198"/>
                    <a:pt x="5" y="1199"/>
                  </a:cubicBezTo>
                  <a:cubicBezTo>
                    <a:pt x="7" y="1199"/>
                    <a:pt x="8" y="1201"/>
                    <a:pt x="7" y="1203"/>
                  </a:cubicBezTo>
                  <a:close/>
                  <a:moveTo>
                    <a:pt x="7" y="1215"/>
                  </a:moveTo>
                  <a:lnTo>
                    <a:pt x="7" y="1215"/>
                  </a:lnTo>
                  <a:cubicBezTo>
                    <a:pt x="6" y="1217"/>
                    <a:pt x="5" y="1218"/>
                    <a:pt x="3" y="1217"/>
                  </a:cubicBezTo>
                  <a:cubicBezTo>
                    <a:pt x="1" y="1217"/>
                    <a:pt x="0" y="1215"/>
                    <a:pt x="1" y="1213"/>
                  </a:cubicBezTo>
                  <a:lnTo>
                    <a:pt x="1" y="1213"/>
                  </a:lnTo>
                  <a:cubicBezTo>
                    <a:pt x="2" y="1212"/>
                    <a:pt x="3" y="1211"/>
                    <a:pt x="5" y="1211"/>
                  </a:cubicBezTo>
                  <a:cubicBezTo>
                    <a:pt x="7" y="1212"/>
                    <a:pt x="7" y="1214"/>
                    <a:pt x="7" y="1215"/>
                  </a:cubicBezTo>
                  <a:close/>
                  <a:moveTo>
                    <a:pt x="7" y="1227"/>
                  </a:moveTo>
                  <a:lnTo>
                    <a:pt x="7" y="1227"/>
                  </a:lnTo>
                  <a:cubicBezTo>
                    <a:pt x="7" y="1229"/>
                    <a:pt x="6" y="1230"/>
                    <a:pt x="4" y="1230"/>
                  </a:cubicBezTo>
                  <a:cubicBezTo>
                    <a:pt x="2" y="1230"/>
                    <a:pt x="1" y="1229"/>
                    <a:pt x="1" y="1227"/>
                  </a:cubicBezTo>
                  <a:lnTo>
                    <a:pt x="1" y="1227"/>
                  </a:lnTo>
                  <a:cubicBezTo>
                    <a:pt x="1" y="1225"/>
                    <a:pt x="2" y="1224"/>
                    <a:pt x="4" y="1224"/>
                  </a:cubicBezTo>
                  <a:cubicBezTo>
                    <a:pt x="6" y="1224"/>
                    <a:pt x="7" y="1225"/>
                    <a:pt x="7" y="1227"/>
                  </a:cubicBezTo>
                  <a:close/>
                  <a:moveTo>
                    <a:pt x="7" y="1239"/>
                  </a:moveTo>
                  <a:lnTo>
                    <a:pt x="7" y="1239"/>
                  </a:lnTo>
                  <a:cubicBezTo>
                    <a:pt x="7" y="1241"/>
                    <a:pt x="6" y="1242"/>
                    <a:pt x="4" y="1242"/>
                  </a:cubicBezTo>
                  <a:cubicBezTo>
                    <a:pt x="2" y="1242"/>
                    <a:pt x="1" y="1241"/>
                    <a:pt x="1" y="1239"/>
                  </a:cubicBezTo>
                  <a:lnTo>
                    <a:pt x="1" y="1239"/>
                  </a:lnTo>
                  <a:cubicBezTo>
                    <a:pt x="1" y="1238"/>
                    <a:pt x="2" y="1236"/>
                    <a:pt x="4" y="1236"/>
                  </a:cubicBezTo>
                  <a:cubicBezTo>
                    <a:pt x="6" y="1236"/>
                    <a:pt x="7" y="1238"/>
                    <a:pt x="7" y="1239"/>
                  </a:cubicBezTo>
                  <a:close/>
                  <a:moveTo>
                    <a:pt x="7" y="1252"/>
                  </a:moveTo>
                  <a:lnTo>
                    <a:pt x="7" y="1252"/>
                  </a:lnTo>
                  <a:cubicBezTo>
                    <a:pt x="7" y="1254"/>
                    <a:pt x="6" y="1255"/>
                    <a:pt x="4" y="1255"/>
                  </a:cubicBezTo>
                  <a:cubicBezTo>
                    <a:pt x="2" y="1255"/>
                    <a:pt x="1" y="1254"/>
                    <a:pt x="1" y="1252"/>
                  </a:cubicBezTo>
                  <a:lnTo>
                    <a:pt x="1" y="1252"/>
                  </a:lnTo>
                  <a:cubicBezTo>
                    <a:pt x="1" y="1250"/>
                    <a:pt x="2" y="1249"/>
                    <a:pt x="4" y="1249"/>
                  </a:cubicBezTo>
                  <a:cubicBezTo>
                    <a:pt x="6" y="1249"/>
                    <a:pt x="7" y="1250"/>
                    <a:pt x="7" y="1252"/>
                  </a:cubicBezTo>
                  <a:close/>
                  <a:moveTo>
                    <a:pt x="7" y="1264"/>
                  </a:moveTo>
                  <a:lnTo>
                    <a:pt x="7" y="1264"/>
                  </a:lnTo>
                  <a:cubicBezTo>
                    <a:pt x="7" y="1266"/>
                    <a:pt x="6" y="1267"/>
                    <a:pt x="4" y="1267"/>
                  </a:cubicBezTo>
                  <a:cubicBezTo>
                    <a:pt x="2" y="1267"/>
                    <a:pt x="1" y="1266"/>
                    <a:pt x="1" y="1264"/>
                  </a:cubicBezTo>
                  <a:lnTo>
                    <a:pt x="1" y="1264"/>
                  </a:lnTo>
                  <a:cubicBezTo>
                    <a:pt x="1" y="1263"/>
                    <a:pt x="2" y="1261"/>
                    <a:pt x="4" y="1261"/>
                  </a:cubicBezTo>
                  <a:cubicBezTo>
                    <a:pt x="6" y="1261"/>
                    <a:pt x="7" y="1263"/>
                    <a:pt x="7" y="1264"/>
                  </a:cubicBezTo>
                  <a:close/>
                  <a:moveTo>
                    <a:pt x="7" y="1277"/>
                  </a:moveTo>
                  <a:lnTo>
                    <a:pt x="7" y="1277"/>
                  </a:lnTo>
                  <a:cubicBezTo>
                    <a:pt x="7" y="1279"/>
                    <a:pt x="6" y="1280"/>
                    <a:pt x="4" y="1280"/>
                  </a:cubicBezTo>
                  <a:cubicBezTo>
                    <a:pt x="3" y="1280"/>
                    <a:pt x="1" y="1279"/>
                    <a:pt x="1" y="1277"/>
                  </a:cubicBezTo>
                  <a:lnTo>
                    <a:pt x="1" y="1277"/>
                  </a:lnTo>
                  <a:cubicBezTo>
                    <a:pt x="1" y="1275"/>
                    <a:pt x="3" y="1274"/>
                    <a:pt x="4" y="1274"/>
                  </a:cubicBezTo>
                  <a:cubicBezTo>
                    <a:pt x="6" y="1274"/>
                    <a:pt x="7" y="1275"/>
                    <a:pt x="7" y="1277"/>
                  </a:cubicBezTo>
                  <a:close/>
                  <a:moveTo>
                    <a:pt x="8" y="1289"/>
                  </a:moveTo>
                  <a:lnTo>
                    <a:pt x="8" y="1289"/>
                  </a:lnTo>
                  <a:cubicBezTo>
                    <a:pt x="8" y="1291"/>
                    <a:pt x="6" y="1292"/>
                    <a:pt x="4" y="1292"/>
                  </a:cubicBezTo>
                  <a:cubicBezTo>
                    <a:pt x="3" y="1292"/>
                    <a:pt x="1" y="1291"/>
                    <a:pt x="1" y="1289"/>
                  </a:cubicBezTo>
                  <a:lnTo>
                    <a:pt x="1" y="1289"/>
                  </a:lnTo>
                  <a:cubicBezTo>
                    <a:pt x="1" y="1288"/>
                    <a:pt x="3" y="1286"/>
                    <a:pt x="4" y="1286"/>
                  </a:cubicBezTo>
                  <a:cubicBezTo>
                    <a:pt x="6" y="1286"/>
                    <a:pt x="8" y="1288"/>
                    <a:pt x="8" y="1289"/>
                  </a:cubicBezTo>
                  <a:close/>
                  <a:moveTo>
                    <a:pt x="8" y="1302"/>
                  </a:moveTo>
                  <a:lnTo>
                    <a:pt x="8" y="1302"/>
                  </a:lnTo>
                  <a:cubicBezTo>
                    <a:pt x="8" y="1304"/>
                    <a:pt x="7" y="1305"/>
                    <a:pt x="5" y="1305"/>
                  </a:cubicBezTo>
                  <a:cubicBezTo>
                    <a:pt x="3" y="1305"/>
                    <a:pt x="2" y="1304"/>
                    <a:pt x="2" y="1302"/>
                  </a:cubicBezTo>
                  <a:lnTo>
                    <a:pt x="2" y="1302"/>
                  </a:lnTo>
                  <a:cubicBezTo>
                    <a:pt x="2" y="1300"/>
                    <a:pt x="3" y="1299"/>
                    <a:pt x="5" y="1299"/>
                  </a:cubicBezTo>
                  <a:cubicBezTo>
                    <a:pt x="7" y="1299"/>
                    <a:pt x="8" y="1300"/>
                    <a:pt x="8" y="1302"/>
                  </a:cubicBezTo>
                  <a:close/>
                  <a:moveTo>
                    <a:pt x="8" y="1314"/>
                  </a:moveTo>
                  <a:lnTo>
                    <a:pt x="8" y="1314"/>
                  </a:lnTo>
                  <a:cubicBezTo>
                    <a:pt x="8" y="1316"/>
                    <a:pt x="7" y="1317"/>
                    <a:pt x="5" y="1317"/>
                  </a:cubicBezTo>
                  <a:cubicBezTo>
                    <a:pt x="3" y="1317"/>
                    <a:pt x="2" y="1316"/>
                    <a:pt x="2" y="1314"/>
                  </a:cubicBezTo>
                  <a:lnTo>
                    <a:pt x="2" y="1314"/>
                  </a:lnTo>
                  <a:cubicBezTo>
                    <a:pt x="2" y="1313"/>
                    <a:pt x="3" y="1311"/>
                    <a:pt x="5" y="1311"/>
                  </a:cubicBezTo>
                  <a:cubicBezTo>
                    <a:pt x="7" y="1311"/>
                    <a:pt x="8" y="1313"/>
                    <a:pt x="8" y="1314"/>
                  </a:cubicBezTo>
                  <a:close/>
                  <a:moveTo>
                    <a:pt x="9" y="1327"/>
                  </a:moveTo>
                  <a:lnTo>
                    <a:pt x="9" y="1327"/>
                  </a:lnTo>
                  <a:cubicBezTo>
                    <a:pt x="9" y="1329"/>
                    <a:pt x="7" y="1330"/>
                    <a:pt x="6" y="1330"/>
                  </a:cubicBezTo>
                  <a:cubicBezTo>
                    <a:pt x="4" y="1330"/>
                    <a:pt x="2" y="1329"/>
                    <a:pt x="2" y="1327"/>
                  </a:cubicBezTo>
                  <a:lnTo>
                    <a:pt x="2" y="1327"/>
                  </a:lnTo>
                  <a:cubicBezTo>
                    <a:pt x="2" y="1325"/>
                    <a:pt x="4" y="1324"/>
                    <a:pt x="6" y="1324"/>
                  </a:cubicBezTo>
                  <a:cubicBezTo>
                    <a:pt x="7" y="1324"/>
                    <a:pt x="9" y="1325"/>
                    <a:pt x="9" y="1327"/>
                  </a:cubicBezTo>
                  <a:close/>
                  <a:moveTo>
                    <a:pt x="9" y="1339"/>
                  </a:moveTo>
                  <a:lnTo>
                    <a:pt x="9" y="1339"/>
                  </a:lnTo>
                  <a:cubicBezTo>
                    <a:pt x="9" y="1341"/>
                    <a:pt x="8" y="1342"/>
                    <a:pt x="6" y="1342"/>
                  </a:cubicBezTo>
                  <a:cubicBezTo>
                    <a:pt x="4" y="1342"/>
                    <a:pt x="3" y="1341"/>
                    <a:pt x="3" y="1339"/>
                  </a:cubicBezTo>
                  <a:lnTo>
                    <a:pt x="3" y="1339"/>
                  </a:lnTo>
                  <a:cubicBezTo>
                    <a:pt x="3" y="1338"/>
                    <a:pt x="4" y="1336"/>
                    <a:pt x="6" y="1336"/>
                  </a:cubicBezTo>
                  <a:cubicBezTo>
                    <a:pt x="8" y="1336"/>
                    <a:pt x="9" y="1338"/>
                    <a:pt x="9" y="1339"/>
                  </a:cubicBezTo>
                  <a:close/>
                  <a:moveTo>
                    <a:pt x="9" y="1352"/>
                  </a:moveTo>
                  <a:lnTo>
                    <a:pt x="9" y="1352"/>
                  </a:lnTo>
                  <a:cubicBezTo>
                    <a:pt x="9" y="1354"/>
                    <a:pt x="8" y="1355"/>
                    <a:pt x="6" y="1355"/>
                  </a:cubicBezTo>
                  <a:cubicBezTo>
                    <a:pt x="5" y="1355"/>
                    <a:pt x="3" y="1354"/>
                    <a:pt x="3" y="1352"/>
                  </a:cubicBezTo>
                  <a:lnTo>
                    <a:pt x="3" y="1352"/>
                  </a:lnTo>
                  <a:cubicBezTo>
                    <a:pt x="3" y="1350"/>
                    <a:pt x="5" y="1349"/>
                    <a:pt x="6" y="1349"/>
                  </a:cubicBezTo>
                  <a:cubicBezTo>
                    <a:pt x="8" y="1349"/>
                    <a:pt x="9" y="1350"/>
                    <a:pt x="9" y="1352"/>
                  </a:cubicBezTo>
                  <a:close/>
                  <a:moveTo>
                    <a:pt x="10" y="1364"/>
                  </a:moveTo>
                  <a:lnTo>
                    <a:pt x="10" y="1364"/>
                  </a:lnTo>
                  <a:cubicBezTo>
                    <a:pt x="10" y="1366"/>
                    <a:pt x="9" y="1367"/>
                    <a:pt x="7" y="1367"/>
                  </a:cubicBezTo>
                  <a:cubicBezTo>
                    <a:pt x="5" y="1367"/>
                    <a:pt x="4" y="1366"/>
                    <a:pt x="4" y="1364"/>
                  </a:cubicBezTo>
                  <a:lnTo>
                    <a:pt x="4" y="1364"/>
                  </a:lnTo>
                  <a:cubicBezTo>
                    <a:pt x="4" y="1363"/>
                    <a:pt x="5" y="1361"/>
                    <a:pt x="7" y="1361"/>
                  </a:cubicBezTo>
                  <a:cubicBezTo>
                    <a:pt x="9" y="1361"/>
                    <a:pt x="10" y="1363"/>
                    <a:pt x="10" y="1364"/>
                  </a:cubicBezTo>
                  <a:close/>
                  <a:moveTo>
                    <a:pt x="11" y="1377"/>
                  </a:moveTo>
                  <a:lnTo>
                    <a:pt x="11" y="1377"/>
                  </a:lnTo>
                  <a:cubicBezTo>
                    <a:pt x="11" y="1379"/>
                    <a:pt x="9" y="1380"/>
                    <a:pt x="8" y="1380"/>
                  </a:cubicBezTo>
                  <a:cubicBezTo>
                    <a:pt x="6" y="1380"/>
                    <a:pt x="4" y="1379"/>
                    <a:pt x="4" y="1377"/>
                  </a:cubicBezTo>
                  <a:lnTo>
                    <a:pt x="4" y="1377"/>
                  </a:lnTo>
                  <a:cubicBezTo>
                    <a:pt x="4" y="1375"/>
                    <a:pt x="6" y="1374"/>
                    <a:pt x="8" y="1374"/>
                  </a:cubicBezTo>
                  <a:cubicBezTo>
                    <a:pt x="9" y="1374"/>
                    <a:pt x="11" y="1375"/>
                    <a:pt x="11" y="1377"/>
                  </a:cubicBezTo>
                  <a:close/>
                  <a:moveTo>
                    <a:pt x="11" y="1389"/>
                  </a:moveTo>
                  <a:lnTo>
                    <a:pt x="11" y="1389"/>
                  </a:lnTo>
                  <a:cubicBezTo>
                    <a:pt x="11" y="1391"/>
                    <a:pt x="10" y="1392"/>
                    <a:pt x="8" y="1392"/>
                  </a:cubicBezTo>
                  <a:cubicBezTo>
                    <a:pt x="6" y="1392"/>
                    <a:pt x="5" y="1391"/>
                    <a:pt x="5" y="1389"/>
                  </a:cubicBezTo>
                  <a:lnTo>
                    <a:pt x="5" y="1389"/>
                  </a:lnTo>
                  <a:cubicBezTo>
                    <a:pt x="5" y="1388"/>
                    <a:pt x="6" y="1386"/>
                    <a:pt x="8" y="1386"/>
                  </a:cubicBezTo>
                  <a:cubicBezTo>
                    <a:pt x="10" y="1386"/>
                    <a:pt x="11" y="1388"/>
                    <a:pt x="11" y="1389"/>
                  </a:cubicBezTo>
                  <a:close/>
                  <a:moveTo>
                    <a:pt x="12" y="1402"/>
                  </a:moveTo>
                  <a:lnTo>
                    <a:pt x="12" y="1402"/>
                  </a:lnTo>
                  <a:cubicBezTo>
                    <a:pt x="12" y="1404"/>
                    <a:pt x="10" y="1405"/>
                    <a:pt x="9" y="1405"/>
                  </a:cubicBezTo>
                  <a:cubicBezTo>
                    <a:pt x="7" y="1405"/>
                    <a:pt x="6" y="1404"/>
                    <a:pt x="6" y="1402"/>
                  </a:cubicBezTo>
                  <a:lnTo>
                    <a:pt x="6" y="1402"/>
                  </a:lnTo>
                  <a:cubicBezTo>
                    <a:pt x="6" y="1400"/>
                    <a:pt x="7" y="1399"/>
                    <a:pt x="9" y="1399"/>
                  </a:cubicBezTo>
                  <a:cubicBezTo>
                    <a:pt x="10" y="1399"/>
                    <a:pt x="12" y="1400"/>
                    <a:pt x="12" y="1402"/>
                  </a:cubicBezTo>
                  <a:close/>
                  <a:moveTo>
                    <a:pt x="12" y="1414"/>
                  </a:moveTo>
                  <a:lnTo>
                    <a:pt x="12" y="1414"/>
                  </a:lnTo>
                  <a:cubicBezTo>
                    <a:pt x="12" y="1416"/>
                    <a:pt x="11" y="1417"/>
                    <a:pt x="9" y="1417"/>
                  </a:cubicBezTo>
                  <a:cubicBezTo>
                    <a:pt x="8" y="1417"/>
                    <a:pt x="6" y="1416"/>
                    <a:pt x="6" y="1414"/>
                  </a:cubicBezTo>
                  <a:lnTo>
                    <a:pt x="6" y="1414"/>
                  </a:lnTo>
                  <a:cubicBezTo>
                    <a:pt x="6" y="1413"/>
                    <a:pt x="8" y="1411"/>
                    <a:pt x="9" y="1411"/>
                  </a:cubicBezTo>
                  <a:cubicBezTo>
                    <a:pt x="11" y="1411"/>
                    <a:pt x="12" y="1413"/>
                    <a:pt x="12" y="1414"/>
                  </a:cubicBezTo>
                  <a:close/>
                  <a:moveTo>
                    <a:pt x="13" y="1427"/>
                  </a:moveTo>
                  <a:lnTo>
                    <a:pt x="13" y="1427"/>
                  </a:lnTo>
                  <a:cubicBezTo>
                    <a:pt x="13" y="1429"/>
                    <a:pt x="12" y="1430"/>
                    <a:pt x="10" y="1430"/>
                  </a:cubicBezTo>
                  <a:cubicBezTo>
                    <a:pt x="8" y="1430"/>
                    <a:pt x="7" y="1429"/>
                    <a:pt x="7" y="1427"/>
                  </a:cubicBezTo>
                  <a:lnTo>
                    <a:pt x="7" y="1427"/>
                  </a:lnTo>
                  <a:cubicBezTo>
                    <a:pt x="7" y="1425"/>
                    <a:pt x="8" y="1424"/>
                    <a:pt x="10" y="1424"/>
                  </a:cubicBezTo>
                  <a:cubicBezTo>
                    <a:pt x="12" y="1424"/>
                    <a:pt x="13" y="1425"/>
                    <a:pt x="13" y="1427"/>
                  </a:cubicBezTo>
                  <a:close/>
                  <a:moveTo>
                    <a:pt x="14" y="1439"/>
                  </a:moveTo>
                  <a:lnTo>
                    <a:pt x="14" y="1439"/>
                  </a:lnTo>
                  <a:cubicBezTo>
                    <a:pt x="14" y="1441"/>
                    <a:pt x="13" y="1442"/>
                    <a:pt x="11" y="1442"/>
                  </a:cubicBezTo>
                  <a:cubicBezTo>
                    <a:pt x="9" y="1442"/>
                    <a:pt x="8" y="1441"/>
                    <a:pt x="8" y="1439"/>
                  </a:cubicBezTo>
                  <a:lnTo>
                    <a:pt x="8" y="1439"/>
                  </a:lnTo>
                  <a:cubicBezTo>
                    <a:pt x="8" y="1438"/>
                    <a:pt x="9" y="1436"/>
                    <a:pt x="11" y="1436"/>
                  </a:cubicBezTo>
                  <a:cubicBezTo>
                    <a:pt x="13" y="1436"/>
                    <a:pt x="14" y="1438"/>
                    <a:pt x="14" y="1439"/>
                  </a:cubicBezTo>
                  <a:close/>
                  <a:moveTo>
                    <a:pt x="15" y="1452"/>
                  </a:moveTo>
                  <a:lnTo>
                    <a:pt x="15" y="1452"/>
                  </a:lnTo>
                  <a:cubicBezTo>
                    <a:pt x="15" y="1453"/>
                    <a:pt x="14" y="1455"/>
                    <a:pt x="12" y="1455"/>
                  </a:cubicBezTo>
                  <a:cubicBezTo>
                    <a:pt x="10" y="1455"/>
                    <a:pt x="9" y="1453"/>
                    <a:pt x="9" y="1452"/>
                  </a:cubicBezTo>
                  <a:lnTo>
                    <a:pt x="9" y="1452"/>
                  </a:lnTo>
                  <a:cubicBezTo>
                    <a:pt x="9" y="1450"/>
                    <a:pt x="10" y="1449"/>
                    <a:pt x="12" y="1449"/>
                  </a:cubicBezTo>
                  <a:cubicBezTo>
                    <a:pt x="14" y="1449"/>
                    <a:pt x="15" y="1450"/>
                    <a:pt x="15" y="1452"/>
                  </a:cubicBezTo>
                  <a:close/>
                  <a:moveTo>
                    <a:pt x="16" y="1464"/>
                  </a:moveTo>
                  <a:lnTo>
                    <a:pt x="16" y="1464"/>
                  </a:lnTo>
                  <a:cubicBezTo>
                    <a:pt x="16" y="1466"/>
                    <a:pt x="14" y="1467"/>
                    <a:pt x="13" y="1467"/>
                  </a:cubicBezTo>
                  <a:cubicBezTo>
                    <a:pt x="11" y="1467"/>
                    <a:pt x="10" y="1466"/>
                    <a:pt x="10" y="1464"/>
                  </a:cubicBezTo>
                  <a:lnTo>
                    <a:pt x="10" y="1464"/>
                  </a:lnTo>
                  <a:cubicBezTo>
                    <a:pt x="10" y="1462"/>
                    <a:pt x="11" y="1461"/>
                    <a:pt x="13" y="1461"/>
                  </a:cubicBezTo>
                  <a:cubicBezTo>
                    <a:pt x="14" y="1461"/>
                    <a:pt x="16" y="1462"/>
                    <a:pt x="16" y="1464"/>
                  </a:cubicBezTo>
                  <a:close/>
                  <a:moveTo>
                    <a:pt x="17" y="1477"/>
                  </a:moveTo>
                  <a:lnTo>
                    <a:pt x="17" y="1477"/>
                  </a:lnTo>
                  <a:cubicBezTo>
                    <a:pt x="17" y="1478"/>
                    <a:pt x="15" y="1480"/>
                    <a:pt x="14" y="1480"/>
                  </a:cubicBezTo>
                  <a:cubicBezTo>
                    <a:pt x="12" y="1480"/>
                    <a:pt x="11" y="1478"/>
                    <a:pt x="11" y="1477"/>
                  </a:cubicBezTo>
                  <a:lnTo>
                    <a:pt x="11" y="1477"/>
                  </a:lnTo>
                  <a:cubicBezTo>
                    <a:pt x="11" y="1475"/>
                    <a:pt x="12" y="1474"/>
                    <a:pt x="14" y="1474"/>
                  </a:cubicBezTo>
                  <a:cubicBezTo>
                    <a:pt x="15" y="1474"/>
                    <a:pt x="17" y="1475"/>
                    <a:pt x="17" y="1477"/>
                  </a:cubicBezTo>
                  <a:close/>
                  <a:moveTo>
                    <a:pt x="18" y="1489"/>
                  </a:moveTo>
                  <a:lnTo>
                    <a:pt x="18" y="1489"/>
                  </a:lnTo>
                  <a:cubicBezTo>
                    <a:pt x="18" y="1491"/>
                    <a:pt x="16" y="1492"/>
                    <a:pt x="15" y="1492"/>
                  </a:cubicBezTo>
                  <a:cubicBezTo>
                    <a:pt x="13" y="1492"/>
                    <a:pt x="12" y="1491"/>
                    <a:pt x="12" y="1489"/>
                  </a:cubicBezTo>
                  <a:lnTo>
                    <a:pt x="12" y="1489"/>
                  </a:lnTo>
                  <a:cubicBezTo>
                    <a:pt x="12" y="1487"/>
                    <a:pt x="13" y="1486"/>
                    <a:pt x="15" y="1486"/>
                  </a:cubicBezTo>
                  <a:cubicBezTo>
                    <a:pt x="16" y="1486"/>
                    <a:pt x="18" y="1487"/>
                    <a:pt x="18" y="1489"/>
                  </a:cubicBezTo>
                  <a:close/>
                  <a:moveTo>
                    <a:pt x="19" y="1502"/>
                  </a:moveTo>
                  <a:lnTo>
                    <a:pt x="19" y="1502"/>
                  </a:lnTo>
                  <a:cubicBezTo>
                    <a:pt x="19" y="1503"/>
                    <a:pt x="18" y="1505"/>
                    <a:pt x="16" y="1505"/>
                  </a:cubicBezTo>
                  <a:cubicBezTo>
                    <a:pt x="14" y="1505"/>
                    <a:pt x="13" y="1503"/>
                    <a:pt x="13" y="1502"/>
                  </a:cubicBezTo>
                  <a:lnTo>
                    <a:pt x="13" y="1502"/>
                  </a:lnTo>
                  <a:cubicBezTo>
                    <a:pt x="13" y="1500"/>
                    <a:pt x="14" y="1498"/>
                    <a:pt x="16" y="1498"/>
                  </a:cubicBezTo>
                  <a:cubicBezTo>
                    <a:pt x="18" y="1498"/>
                    <a:pt x="19" y="1500"/>
                    <a:pt x="19" y="1502"/>
                  </a:cubicBezTo>
                  <a:close/>
                  <a:moveTo>
                    <a:pt x="20" y="1514"/>
                  </a:moveTo>
                  <a:lnTo>
                    <a:pt x="20" y="1514"/>
                  </a:lnTo>
                  <a:cubicBezTo>
                    <a:pt x="20" y="1516"/>
                    <a:pt x="19" y="1517"/>
                    <a:pt x="17" y="1517"/>
                  </a:cubicBezTo>
                  <a:cubicBezTo>
                    <a:pt x="15" y="1517"/>
                    <a:pt x="14" y="1516"/>
                    <a:pt x="14" y="1514"/>
                  </a:cubicBezTo>
                  <a:lnTo>
                    <a:pt x="14" y="1514"/>
                  </a:lnTo>
                  <a:cubicBezTo>
                    <a:pt x="14" y="1512"/>
                    <a:pt x="15" y="1511"/>
                    <a:pt x="17" y="1511"/>
                  </a:cubicBezTo>
                  <a:cubicBezTo>
                    <a:pt x="19" y="1511"/>
                    <a:pt x="20" y="1512"/>
                    <a:pt x="20" y="1514"/>
                  </a:cubicBezTo>
                  <a:close/>
                  <a:moveTo>
                    <a:pt x="21" y="1527"/>
                  </a:moveTo>
                  <a:lnTo>
                    <a:pt x="21" y="1527"/>
                  </a:lnTo>
                  <a:cubicBezTo>
                    <a:pt x="21" y="1528"/>
                    <a:pt x="20" y="1530"/>
                    <a:pt x="18" y="1530"/>
                  </a:cubicBezTo>
                  <a:cubicBezTo>
                    <a:pt x="16" y="1530"/>
                    <a:pt x="15" y="1528"/>
                    <a:pt x="15" y="1527"/>
                  </a:cubicBezTo>
                  <a:lnTo>
                    <a:pt x="15" y="1527"/>
                  </a:lnTo>
                  <a:cubicBezTo>
                    <a:pt x="15" y="1525"/>
                    <a:pt x="16" y="1523"/>
                    <a:pt x="18" y="1523"/>
                  </a:cubicBezTo>
                  <a:cubicBezTo>
                    <a:pt x="20" y="1523"/>
                    <a:pt x="21" y="1525"/>
                    <a:pt x="21" y="1527"/>
                  </a:cubicBezTo>
                  <a:close/>
                  <a:moveTo>
                    <a:pt x="22" y="1539"/>
                  </a:moveTo>
                  <a:lnTo>
                    <a:pt x="22" y="1539"/>
                  </a:lnTo>
                  <a:cubicBezTo>
                    <a:pt x="22" y="1541"/>
                    <a:pt x="21" y="1542"/>
                    <a:pt x="19" y="1542"/>
                  </a:cubicBezTo>
                  <a:cubicBezTo>
                    <a:pt x="18" y="1542"/>
                    <a:pt x="16" y="1541"/>
                    <a:pt x="16" y="1539"/>
                  </a:cubicBezTo>
                  <a:lnTo>
                    <a:pt x="16" y="1539"/>
                  </a:lnTo>
                  <a:cubicBezTo>
                    <a:pt x="16" y="1537"/>
                    <a:pt x="18" y="1536"/>
                    <a:pt x="19" y="1536"/>
                  </a:cubicBezTo>
                  <a:cubicBezTo>
                    <a:pt x="21" y="1536"/>
                    <a:pt x="22" y="1537"/>
                    <a:pt x="22" y="1539"/>
                  </a:cubicBezTo>
                  <a:close/>
                  <a:moveTo>
                    <a:pt x="24" y="1551"/>
                  </a:moveTo>
                  <a:lnTo>
                    <a:pt x="24" y="1551"/>
                  </a:lnTo>
                  <a:cubicBezTo>
                    <a:pt x="24" y="1553"/>
                    <a:pt x="22" y="1555"/>
                    <a:pt x="21" y="1555"/>
                  </a:cubicBezTo>
                  <a:cubicBezTo>
                    <a:pt x="19" y="1555"/>
                    <a:pt x="18" y="1553"/>
                    <a:pt x="18" y="1551"/>
                  </a:cubicBezTo>
                  <a:lnTo>
                    <a:pt x="18" y="1551"/>
                  </a:lnTo>
                  <a:cubicBezTo>
                    <a:pt x="18" y="1550"/>
                    <a:pt x="19" y="1548"/>
                    <a:pt x="21" y="1548"/>
                  </a:cubicBezTo>
                  <a:cubicBezTo>
                    <a:pt x="22" y="1548"/>
                    <a:pt x="24" y="1550"/>
                    <a:pt x="24" y="1551"/>
                  </a:cubicBezTo>
                  <a:close/>
                  <a:moveTo>
                    <a:pt x="25" y="1564"/>
                  </a:moveTo>
                  <a:lnTo>
                    <a:pt x="25" y="1564"/>
                  </a:lnTo>
                  <a:cubicBezTo>
                    <a:pt x="25" y="1566"/>
                    <a:pt x="24" y="1567"/>
                    <a:pt x="22" y="1567"/>
                  </a:cubicBezTo>
                  <a:cubicBezTo>
                    <a:pt x="20" y="1567"/>
                    <a:pt x="19" y="1566"/>
                    <a:pt x="19" y="1564"/>
                  </a:cubicBezTo>
                  <a:lnTo>
                    <a:pt x="19" y="1564"/>
                  </a:lnTo>
                  <a:cubicBezTo>
                    <a:pt x="19" y="1562"/>
                    <a:pt x="20" y="1561"/>
                    <a:pt x="22" y="1561"/>
                  </a:cubicBezTo>
                  <a:cubicBezTo>
                    <a:pt x="24" y="1561"/>
                    <a:pt x="25" y="1562"/>
                    <a:pt x="25" y="1564"/>
                  </a:cubicBezTo>
                  <a:close/>
                  <a:moveTo>
                    <a:pt x="26" y="1576"/>
                  </a:moveTo>
                  <a:lnTo>
                    <a:pt x="26" y="1576"/>
                  </a:lnTo>
                  <a:cubicBezTo>
                    <a:pt x="26" y="1578"/>
                    <a:pt x="25" y="1579"/>
                    <a:pt x="23" y="1579"/>
                  </a:cubicBezTo>
                  <a:cubicBezTo>
                    <a:pt x="22" y="1579"/>
                    <a:pt x="20" y="1578"/>
                    <a:pt x="20" y="1576"/>
                  </a:cubicBezTo>
                  <a:lnTo>
                    <a:pt x="20" y="1576"/>
                  </a:lnTo>
                  <a:cubicBezTo>
                    <a:pt x="20" y="1575"/>
                    <a:pt x="22" y="1573"/>
                    <a:pt x="23" y="1573"/>
                  </a:cubicBezTo>
                  <a:cubicBezTo>
                    <a:pt x="25" y="1573"/>
                    <a:pt x="26" y="1575"/>
                    <a:pt x="26" y="1576"/>
                  </a:cubicBezTo>
                  <a:close/>
                  <a:moveTo>
                    <a:pt x="28" y="1589"/>
                  </a:moveTo>
                  <a:lnTo>
                    <a:pt x="28" y="1589"/>
                  </a:lnTo>
                  <a:cubicBezTo>
                    <a:pt x="28" y="1590"/>
                    <a:pt x="26" y="1592"/>
                    <a:pt x="25" y="1592"/>
                  </a:cubicBezTo>
                  <a:cubicBezTo>
                    <a:pt x="23" y="1592"/>
                    <a:pt x="22" y="1590"/>
                    <a:pt x="22" y="1589"/>
                  </a:cubicBezTo>
                  <a:lnTo>
                    <a:pt x="22" y="1589"/>
                  </a:lnTo>
                  <a:cubicBezTo>
                    <a:pt x="22" y="1587"/>
                    <a:pt x="23" y="1586"/>
                    <a:pt x="25" y="1586"/>
                  </a:cubicBezTo>
                  <a:cubicBezTo>
                    <a:pt x="26" y="1586"/>
                    <a:pt x="28" y="1587"/>
                    <a:pt x="28" y="1589"/>
                  </a:cubicBezTo>
                  <a:close/>
                  <a:moveTo>
                    <a:pt x="29" y="1601"/>
                  </a:moveTo>
                  <a:lnTo>
                    <a:pt x="29" y="1601"/>
                  </a:lnTo>
                  <a:cubicBezTo>
                    <a:pt x="29" y="1603"/>
                    <a:pt x="28" y="1604"/>
                    <a:pt x="26" y="1604"/>
                  </a:cubicBezTo>
                  <a:cubicBezTo>
                    <a:pt x="25" y="1604"/>
                    <a:pt x="23" y="1603"/>
                    <a:pt x="23" y="1601"/>
                  </a:cubicBezTo>
                  <a:lnTo>
                    <a:pt x="23" y="1601"/>
                  </a:lnTo>
                  <a:cubicBezTo>
                    <a:pt x="23" y="1599"/>
                    <a:pt x="25" y="1598"/>
                    <a:pt x="26" y="1598"/>
                  </a:cubicBezTo>
                  <a:cubicBezTo>
                    <a:pt x="28" y="1598"/>
                    <a:pt x="29" y="1599"/>
                    <a:pt x="29" y="1601"/>
                  </a:cubicBezTo>
                  <a:close/>
                  <a:moveTo>
                    <a:pt x="31" y="1613"/>
                  </a:moveTo>
                  <a:lnTo>
                    <a:pt x="31" y="1613"/>
                  </a:lnTo>
                  <a:cubicBezTo>
                    <a:pt x="31" y="1615"/>
                    <a:pt x="30" y="1617"/>
                    <a:pt x="28" y="1617"/>
                  </a:cubicBezTo>
                  <a:cubicBezTo>
                    <a:pt x="26" y="1617"/>
                    <a:pt x="25" y="1615"/>
                    <a:pt x="25" y="1613"/>
                  </a:cubicBezTo>
                  <a:lnTo>
                    <a:pt x="25" y="1613"/>
                  </a:lnTo>
                  <a:cubicBezTo>
                    <a:pt x="25" y="1612"/>
                    <a:pt x="26" y="1610"/>
                    <a:pt x="28" y="1610"/>
                  </a:cubicBezTo>
                  <a:cubicBezTo>
                    <a:pt x="30" y="1610"/>
                    <a:pt x="31" y="1612"/>
                    <a:pt x="31" y="1613"/>
                  </a:cubicBezTo>
                  <a:close/>
                  <a:moveTo>
                    <a:pt x="33" y="1626"/>
                  </a:moveTo>
                  <a:lnTo>
                    <a:pt x="33" y="1626"/>
                  </a:lnTo>
                  <a:cubicBezTo>
                    <a:pt x="33" y="1628"/>
                    <a:pt x="31" y="1629"/>
                    <a:pt x="29" y="1629"/>
                  </a:cubicBezTo>
                  <a:cubicBezTo>
                    <a:pt x="28" y="1629"/>
                    <a:pt x="26" y="1628"/>
                    <a:pt x="26" y="1626"/>
                  </a:cubicBezTo>
                  <a:lnTo>
                    <a:pt x="26" y="1626"/>
                  </a:lnTo>
                  <a:cubicBezTo>
                    <a:pt x="26" y="1624"/>
                    <a:pt x="28" y="1623"/>
                    <a:pt x="29" y="1623"/>
                  </a:cubicBezTo>
                  <a:cubicBezTo>
                    <a:pt x="31" y="1623"/>
                    <a:pt x="33" y="1624"/>
                    <a:pt x="33" y="1626"/>
                  </a:cubicBezTo>
                  <a:close/>
                  <a:moveTo>
                    <a:pt x="34" y="1638"/>
                  </a:moveTo>
                  <a:lnTo>
                    <a:pt x="34" y="1638"/>
                  </a:lnTo>
                  <a:cubicBezTo>
                    <a:pt x="34" y="1640"/>
                    <a:pt x="33" y="1641"/>
                    <a:pt x="31" y="1641"/>
                  </a:cubicBezTo>
                  <a:cubicBezTo>
                    <a:pt x="29" y="1641"/>
                    <a:pt x="28" y="1640"/>
                    <a:pt x="28" y="1638"/>
                  </a:cubicBezTo>
                  <a:lnTo>
                    <a:pt x="28" y="1638"/>
                  </a:lnTo>
                  <a:cubicBezTo>
                    <a:pt x="28" y="1637"/>
                    <a:pt x="29" y="1635"/>
                    <a:pt x="31" y="1635"/>
                  </a:cubicBezTo>
                  <a:cubicBezTo>
                    <a:pt x="33" y="1635"/>
                    <a:pt x="34" y="1637"/>
                    <a:pt x="34" y="1638"/>
                  </a:cubicBezTo>
                  <a:close/>
                  <a:moveTo>
                    <a:pt x="36" y="1651"/>
                  </a:moveTo>
                  <a:lnTo>
                    <a:pt x="36" y="1651"/>
                  </a:lnTo>
                  <a:cubicBezTo>
                    <a:pt x="36" y="1652"/>
                    <a:pt x="34" y="1654"/>
                    <a:pt x="33" y="1654"/>
                  </a:cubicBezTo>
                  <a:cubicBezTo>
                    <a:pt x="31" y="1654"/>
                    <a:pt x="30" y="1652"/>
                    <a:pt x="30" y="1651"/>
                  </a:cubicBezTo>
                  <a:lnTo>
                    <a:pt x="30" y="1651"/>
                  </a:lnTo>
                  <a:cubicBezTo>
                    <a:pt x="30" y="1649"/>
                    <a:pt x="31" y="1648"/>
                    <a:pt x="33" y="1648"/>
                  </a:cubicBezTo>
                  <a:cubicBezTo>
                    <a:pt x="34" y="1648"/>
                    <a:pt x="36" y="1649"/>
                    <a:pt x="36" y="1651"/>
                  </a:cubicBezTo>
                  <a:close/>
                  <a:moveTo>
                    <a:pt x="38" y="1663"/>
                  </a:moveTo>
                  <a:lnTo>
                    <a:pt x="38" y="1663"/>
                  </a:lnTo>
                  <a:cubicBezTo>
                    <a:pt x="38" y="1665"/>
                    <a:pt x="36" y="1666"/>
                    <a:pt x="35" y="1666"/>
                  </a:cubicBezTo>
                  <a:cubicBezTo>
                    <a:pt x="33" y="1666"/>
                    <a:pt x="31" y="1665"/>
                    <a:pt x="31" y="1663"/>
                  </a:cubicBezTo>
                  <a:lnTo>
                    <a:pt x="31" y="1663"/>
                  </a:lnTo>
                  <a:cubicBezTo>
                    <a:pt x="31" y="1661"/>
                    <a:pt x="33" y="1660"/>
                    <a:pt x="35" y="1660"/>
                  </a:cubicBezTo>
                  <a:cubicBezTo>
                    <a:pt x="36" y="1660"/>
                    <a:pt x="38" y="1661"/>
                    <a:pt x="38" y="1663"/>
                  </a:cubicBezTo>
                  <a:close/>
                  <a:moveTo>
                    <a:pt x="40" y="1675"/>
                  </a:moveTo>
                  <a:lnTo>
                    <a:pt x="40" y="1675"/>
                  </a:lnTo>
                  <a:cubicBezTo>
                    <a:pt x="40" y="1677"/>
                    <a:pt x="38" y="1679"/>
                    <a:pt x="36" y="1679"/>
                  </a:cubicBezTo>
                  <a:cubicBezTo>
                    <a:pt x="35" y="1679"/>
                    <a:pt x="33" y="1677"/>
                    <a:pt x="33" y="1675"/>
                  </a:cubicBezTo>
                  <a:lnTo>
                    <a:pt x="33" y="1675"/>
                  </a:lnTo>
                  <a:cubicBezTo>
                    <a:pt x="33" y="1674"/>
                    <a:pt x="35" y="1672"/>
                    <a:pt x="36" y="1672"/>
                  </a:cubicBezTo>
                  <a:cubicBezTo>
                    <a:pt x="38" y="1672"/>
                    <a:pt x="40" y="1674"/>
                    <a:pt x="40" y="1675"/>
                  </a:cubicBezTo>
                  <a:close/>
                  <a:moveTo>
                    <a:pt x="41" y="1688"/>
                  </a:moveTo>
                  <a:lnTo>
                    <a:pt x="41" y="1688"/>
                  </a:lnTo>
                  <a:cubicBezTo>
                    <a:pt x="41" y="1690"/>
                    <a:pt x="40" y="1691"/>
                    <a:pt x="38" y="1691"/>
                  </a:cubicBezTo>
                  <a:cubicBezTo>
                    <a:pt x="37" y="1691"/>
                    <a:pt x="35" y="1690"/>
                    <a:pt x="35" y="1688"/>
                  </a:cubicBezTo>
                  <a:lnTo>
                    <a:pt x="35" y="1688"/>
                  </a:lnTo>
                  <a:cubicBezTo>
                    <a:pt x="35" y="1686"/>
                    <a:pt x="37" y="1685"/>
                    <a:pt x="38" y="1685"/>
                  </a:cubicBezTo>
                  <a:cubicBezTo>
                    <a:pt x="40" y="1685"/>
                    <a:pt x="41" y="1686"/>
                    <a:pt x="41" y="1688"/>
                  </a:cubicBezTo>
                  <a:close/>
                  <a:moveTo>
                    <a:pt x="43" y="1700"/>
                  </a:moveTo>
                  <a:lnTo>
                    <a:pt x="43" y="1700"/>
                  </a:lnTo>
                  <a:cubicBezTo>
                    <a:pt x="43" y="1702"/>
                    <a:pt x="42" y="1703"/>
                    <a:pt x="40" y="1703"/>
                  </a:cubicBezTo>
                  <a:cubicBezTo>
                    <a:pt x="38" y="1703"/>
                    <a:pt x="37" y="1702"/>
                    <a:pt x="37" y="1700"/>
                  </a:cubicBezTo>
                  <a:lnTo>
                    <a:pt x="37" y="1700"/>
                  </a:lnTo>
                  <a:cubicBezTo>
                    <a:pt x="37" y="1698"/>
                    <a:pt x="38" y="1697"/>
                    <a:pt x="40" y="1697"/>
                  </a:cubicBezTo>
                  <a:cubicBezTo>
                    <a:pt x="42" y="1697"/>
                    <a:pt x="43" y="1698"/>
                    <a:pt x="43" y="1700"/>
                  </a:cubicBezTo>
                  <a:close/>
                  <a:moveTo>
                    <a:pt x="45" y="1712"/>
                  </a:moveTo>
                  <a:lnTo>
                    <a:pt x="45" y="1712"/>
                  </a:lnTo>
                  <a:cubicBezTo>
                    <a:pt x="45" y="1714"/>
                    <a:pt x="44" y="1716"/>
                    <a:pt x="42" y="1716"/>
                  </a:cubicBezTo>
                  <a:cubicBezTo>
                    <a:pt x="41" y="1716"/>
                    <a:pt x="39" y="1714"/>
                    <a:pt x="39" y="1712"/>
                  </a:cubicBezTo>
                  <a:lnTo>
                    <a:pt x="39" y="1712"/>
                  </a:lnTo>
                  <a:cubicBezTo>
                    <a:pt x="39" y="1711"/>
                    <a:pt x="41" y="1709"/>
                    <a:pt x="42" y="1709"/>
                  </a:cubicBezTo>
                  <a:cubicBezTo>
                    <a:pt x="44" y="1709"/>
                    <a:pt x="45" y="1711"/>
                    <a:pt x="45" y="1712"/>
                  </a:cubicBezTo>
                  <a:close/>
                  <a:moveTo>
                    <a:pt x="47" y="1725"/>
                  </a:moveTo>
                  <a:lnTo>
                    <a:pt x="47" y="1725"/>
                  </a:lnTo>
                  <a:cubicBezTo>
                    <a:pt x="47" y="1727"/>
                    <a:pt x="46" y="1728"/>
                    <a:pt x="44" y="1728"/>
                  </a:cubicBezTo>
                  <a:cubicBezTo>
                    <a:pt x="43" y="1728"/>
                    <a:pt x="41" y="1727"/>
                    <a:pt x="41" y="1725"/>
                  </a:cubicBezTo>
                  <a:lnTo>
                    <a:pt x="41" y="1725"/>
                  </a:lnTo>
                  <a:cubicBezTo>
                    <a:pt x="41" y="1723"/>
                    <a:pt x="43" y="1722"/>
                    <a:pt x="44" y="1722"/>
                  </a:cubicBezTo>
                  <a:cubicBezTo>
                    <a:pt x="46" y="1722"/>
                    <a:pt x="47" y="1723"/>
                    <a:pt x="47" y="1725"/>
                  </a:cubicBezTo>
                  <a:close/>
                  <a:moveTo>
                    <a:pt x="50" y="1737"/>
                  </a:moveTo>
                  <a:lnTo>
                    <a:pt x="50" y="1737"/>
                  </a:lnTo>
                  <a:cubicBezTo>
                    <a:pt x="50" y="1739"/>
                    <a:pt x="48" y="1740"/>
                    <a:pt x="46" y="1740"/>
                  </a:cubicBezTo>
                  <a:cubicBezTo>
                    <a:pt x="45" y="1740"/>
                    <a:pt x="43" y="1739"/>
                    <a:pt x="43" y="1737"/>
                  </a:cubicBezTo>
                  <a:lnTo>
                    <a:pt x="43" y="1737"/>
                  </a:lnTo>
                  <a:cubicBezTo>
                    <a:pt x="43" y="1735"/>
                    <a:pt x="45" y="1734"/>
                    <a:pt x="46" y="1734"/>
                  </a:cubicBezTo>
                  <a:cubicBezTo>
                    <a:pt x="48" y="1734"/>
                    <a:pt x="50" y="1735"/>
                    <a:pt x="50" y="1737"/>
                  </a:cubicBezTo>
                  <a:close/>
                  <a:moveTo>
                    <a:pt x="52" y="1749"/>
                  </a:moveTo>
                  <a:lnTo>
                    <a:pt x="52" y="1749"/>
                  </a:lnTo>
                  <a:cubicBezTo>
                    <a:pt x="52" y="1751"/>
                    <a:pt x="50" y="1753"/>
                    <a:pt x="49" y="1753"/>
                  </a:cubicBezTo>
                  <a:cubicBezTo>
                    <a:pt x="47" y="1753"/>
                    <a:pt x="45" y="1751"/>
                    <a:pt x="45" y="1749"/>
                  </a:cubicBezTo>
                  <a:lnTo>
                    <a:pt x="45" y="1749"/>
                  </a:lnTo>
                  <a:cubicBezTo>
                    <a:pt x="45" y="1748"/>
                    <a:pt x="47" y="1746"/>
                    <a:pt x="49" y="1746"/>
                  </a:cubicBezTo>
                  <a:cubicBezTo>
                    <a:pt x="50" y="1746"/>
                    <a:pt x="52" y="1748"/>
                    <a:pt x="52" y="1749"/>
                  </a:cubicBezTo>
                  <a:close/>
                  <a:moveTo>
                    <a:pt x="54" y="1762"/>
                  </a:moveTo>
                  <a:lnTo>
                    <a:pt x="54" y="1762"/>
                  </a:lnTo>
                  <a:cubicBezTo>
                    <a:pt x="54" y="1764"/>
                    <a:pt x="53" y="1765"/>
                    <a:pt x="51" y="1765"/>
                  </a:cubicBezTo>
                  <a:cubicBezTo>
                    <a:pt x="49" y="1765"/>
                    <a:pt x="48" y="1764"/>
                    <a:pt x="48" y="1762"/>
                  </a:cubicBezTo>
                  <a:lnTo>
                    <a:pt x="48" y="1762"/>
                  </a:lnTo>
                  <a:cubicBezTo>
                    <a:pt x="48" y="1760"/>
                    <a:pt x="49" y="1759"/>
                    <a:pt x="51" y="1759"/>
                  </a:cubicBezTo>
                  <a:cubicBezTo>
                    <a:pt x="53" y="1759"/>
                    <a:pt x="54" y="1760"/>
                    <a:pt x="54" y="1762"/>
                  </a:cubicBezTo>
                  <a:close/>
                  <a:moveTo>
                    <a:pt x="56" y="1774"/>
                  </a:moveTo>
                  <a:lnTo>
                    <a:pt x="56" y="1774"/>
                  </a:lnTo>
                  <a:cubicBezTo>
                    <a:pt x="56" y="1776"/>
                    <a:pt x="55" y="1777"/>
                    <a:pt x="53" y="1777"/>
                  </a:cubicBezTo>
                  <a:cubicBezTo>
                    <a:pt x="52" y="1777"/>
                    <a:pt x="50" y="1776"/>
                    <a:pt x="50" y="1774"/>
                  </a:cubicBezTo>
                  <a:lnTo>
                    <a:pt x="50" y="1774"/>
                  </a:lnTo>
                  <a:cubicBezTo>
                    <a:pt x="50" y="1772"/>
                    <a:pt x="52" y="1771"/>
                    <a:pt x="53" y="1771"/>
                  </a:cubicBezTo>
                  <a:cubicBezTo>
                    <a:pt x="55" y="1771"/>
                    <a:pt x="56" y="1772"/>
                    <a:pt x="56" y="1774"/>
                  </a:cubicBezTo>
                  <a:close/>
                  <a:moveTo>
                    <a:pt x="59" y="1786"/>
                  </a:moveTo>
                  <a:lnTo>
                    <a:pt x="59" y="1786"/>
                  </a:lnTo>
                  <a:cubicBezTo>
                    <a:pt x="59" y="1788"/>
                    <a:pt x="57" y="1789"/>
                    <a:pt x="56" y="1789"/>
                  </a:cubicBezTo>
                  <a:cubicBezTo>
                    <a:pt x="54" y="1789"/>
                    <a:pt x="53" y="1788"/>
                    <a:pt x="53" y="1786"/>
                  </a:cubicBezTo>
                  <a:lnTo>
                    <a:pt x="53" y="1786"/>
                  </a:lnTo>
                  <a:cubicBezTo>
                    <a:pt x="53" y="1785"/>
                    <a:pt x="54" y="1783"/>
                    <a:pt x="56" y="1783"/>
                  </a:cubicBezTo>
                  <a:cubicBezTo>
                    <a:pt x="57" y="1783"/>
                    <a:pt x="59" y="1785"/>
                    <a:pt x="59" y="1786"/>
                  </a:cubicBezTo>
                  <a:close/>
                  <a:moveTo>
                    <a:pt x="61" y="1799"/>
                  </a:moveTo>
                  <a:lnTo>
                    <a:pt x="61" y="1799"/>
                  </a:lnTo>
                  <a:cubicBezTo>
                    <a:pt x="61" y="1800"/>
                    <a:pt x="60" y="1802"/>
                    <a:pt x="58" y="1802"/>
                  </a:cubicBezTo>
                  <a:cubicBezTo>
                    <a:pt x="56" y="1802"/>
                    <a:pt x="55" y="1800"/>
                    <a:pt x="55" y="1799"/>
                  </a:cubicBezTo>
                  <a:lnTo>
                    <a:pt x="55" y="1799"/>
                  </a:lnTo>
                  <a:cubicBezTo>
                    <a:pt x="55" y="1797"/>
                    <a:pt x="56" y="1795"/>
                    <a:pt x="58" y="1795"/>
                  </a:cubicBezTo>
                  <a:cubicBezTo>
                    <a:pt x="60" y="1795"/>
                    <a:pt x="61" y="1797"/>
                    <a:pt x="61" y="1799"/>
                  </a:cubicBezTo>
                  <a:close/>
                  <a:moveTo>
                    <a:pt x="64" y="1811"/>
                  </a:moveTo>
                  <a:lnTo>
                    <a:pt x="64" y="1811"/>
                  </a:lnTo>
                  <a:cubicBezTo>
                    <a:pt x="64" y="1813"/>
                    <a:pt x="62" y="1814"/>
                    <a:pt x="60" y="1814"/>
                  </a:cubicBezTo>
                  <a:cubicBezTo>
                    <a:pt x="59" y="1814"/>
                    <a:pt x="57" y="1813"/>
                    <a:pt x="57" y="1811"/>
                  </a:cubicBezTo>
                  <a:lnTo>
                    <a:pt x="57" y="1811"/>
                  </a:lnTo>
                  <a:cubicBezTo>
                    <a:pt x="57" y="1809"/>
                    <a:pt x="59" y="1808"/>
                    <a:pt x="60" y="1808"/>
                  </a:cubicBezTo>
                  <a:cubicBezTo>
                    <a:pt x="62" y="1808"/>
                    <a:pt x="64" y="1809"/>
                    <a:pt x="64" y="1811"/>
                  </a:cubicBezTo>
                  <a:close/>
                  <a:moveTo>
                    <a:pt x="66" y="1823"/>
                  </a:moveTo>
                  <a:lnTo>
                    <a:pt x="66" y="1823"/>
                  </a:lnTo>
                  <a:cubicBezTo>
                    <a:pt x="66" y="1825"/>
                    <a:pt x="65" y="1826"/>
                    <a:pt x="63" y="1826"/>
                  </a:cubicBezTo>
                  <a:cubicBezTo>
                    <a:pt x="61" y="1826"/>
                    <a:pt x="60" y="1825"/>
                    <a:pt x="60" y="1823"/>
                  </a:cubicBezTo>
                  <a:lnTo>
                    <a:pt x="60" y="1823"/>
                  </a:lnTo>
                  <a:cubicBezTo>
                    <a:pt x="60" y="1821"/>
                    <a:pt x="61" y="1820"/>
                    <a:pt x="63" y="1820"/>
                  </a:cubicBezTo>
                  <a:cubicBezTo>
                    <a:pt x="65" y="1820"/>
                    <a:pt x="66" y="1821"/>
                    <a:pt x="66" y="1823"/>
                  </a:cubicBezTo>
                  <a:close/>
                  <a:moveTo>
                    <a:pt x="69" y="1835"/>
                  </a:moveTo>
                  <a:lnTo>
                    <a:pt x="69" y="1835"/>
                  </a:lnTo>
                  <a:cubicBezTo>
                    <a:pt x="69" y="1837"/>
                    <a:pt x="68" y="1838"/>
                    <a:pt x="66" y="1838"/>
                  </a:cubicBezTo>
                  <a:cubicBezTo>
                    <a:pt x="64" y="1838"/>
                    <a:pt x="63" y="1837"/>
                    <a:pt x="63" y="1835"/>
                  </a:cubicBezTo>
                  <a:lnTo>
                    <a:pt x="63" y="1835"/>
                  </a:lnTo>
                  <a:cubicBezTo>
                    <a:pt x="63" y="1834"/>
                    <a:pt x="64" y="1832"/>
                    <a:pt x="66" y="1832"/>
                  </a:cubicBezTo>
                  <a:cubicBezTo>
                    <a:pt x="68" y="1832"/>
                    <a:pt x="69" y="1834"/>
                    <a:pt x="69" y="1835"/>
                  </a:cubicBezTo>
                  <a:close/>
                  <a:moveTo>
                    <a:pt x="72" y="1848"/>
                  </a:moveTo>
                  <a:lnTo>
                    <a:pt x="72" y="1848"/>
                  </a:lnTo>
                  <a:cubicBezTo>
                    <a:pt x="72" y="1849"/>
                    <a:pt x="70" y="1851"/>
                    <a:pt x="69" y="1851"/>
                  </a:cubicBezTo>
                  <a:cubicBezTo>
                    <a:pt x="67" y="1851"/>
                    <a:pt x="65" y="1849"/>
                    <a:pt x="65" y="1848"/>
                  </a:cubicBezTo>
                  <a:lnTo>
                    <a:pt x="65" y="1848"/>
                  </a:lnTo>
                  <a:cubicBezTo>
                    <a:pt x="65" y="1846"/>
                    <a:pt x="67" y="1844"/>
                    <a:pt x="69" y="1844"/>
                  </a:cubicBezTo>
                  <a:cubicBezTo>
                    <a:pt x="70" y="1844"/>
                    <a:pt x="72" y="1846"/>
                    <a:pt x="72" y="1848"/>
                  </a:cubicBezTo>
                  <a:close/>
                  <a:moveTo>
                    <a:pt x="74" y="1860"/>
                  </a:moveTo>
                  <a:lnTo>
                    <a:pt x="74" y="1860"/>
                  </a:lnTo>
                  <a:cubicBezTo>
                    <a:pt x="74" y="1861"/>
                    <a:pt x="73" y="1863"/>
                    <a:pt x="71" y="1863"/>
                  </a:cubicBezTo>
                  <a:cubicBezTo>
                    <a:pt x="69" y="1863"/>
                    <a:pt x="68" y="1861"/>
                    <a:pt x="68" y="1860"/>
                  </a:cubicBezTo>
                  <a:lnTo>
                    <a:pt x="68" y="1860"/>
                  </a:lnTo>
                  <a:cubicBezTo>
                    <a:pt x="68" y="1858"/>
                    <a:pt x="69" y="1857"/>
                    <a:pt x="71" y="1857"/>
                  </a:cubicBezTo>
                  <a:cubicBezTo>
                    <a:pt x="73" y="1857"/>
                    <a:pt x="74" y="1858"/>
                    <a:pt x="74" y="1860"/>
                  </a:cubicBezTo>
                  <a:close/>
                  <a:moveTo>
                    <a:pt x="77" y="1872"/>
                  </a:moveTo>
                  <a:lnTo>
                    <a:pt x="77" y="1872"/>
                  </a:lnTo>
                  <a:cubicBezTo>
                    <a:pt x="77" y="1874"/>
                    <a:pt x="76" y="1875"/>
                    <a:pt x="74" y="1875"/>
                  </a:cubicBezTo>
                  <a:cubicBezTo>
                    <a:pt x="72" y="1875"/>
                    <a:pt x="71" y="1874"/>
                    <a:pt x="71" y="1872"/>
                  </a:cubicBezTo>
                  <a:lnTo>
                    <a:pt x="71" y="1872"/>
                  </a:lnTo>
                  <a:cubicBezTo>
                    <a:pt x="71" y="1870"/>
                    <a:pt x="72" y="1869"/>
                    <a:pt x="74" y="1869"/>
                  </a:cubicBezTo>
                  <a:cubicBezTo>
                    <a:pt x="76" y="1869"/>
                    <a:pt x="77" y="1870"/>
                    <a:pt x="77" y="1872"/>
                  </a:cubicBezTo>
                  <a:close/>
                  <a:moveTo>
                    <a:pt x="80" y="1884"/>
                  </a:moveTo>
                  <a:lnTo>
                    <a:pt x="80" y="1884"/>
                  </a:lnTo>
                  <a:cubicBezTo>
                    <a:pt x="80" y="1886"/>
                    <a:pt x="79" y="1887"/>
                    <a:pt x="77" y="1887"/>
                  </a:cubicBezTo>
                  <a:cubicBezTo>
                    <a:pt x="75" y="1887"/>
                    <a:pt x="74" y="1886"/>
                    <a:pt x="74" y="1884"/>
                  </a:cubicBezTo>
                  <a:lnTo>
                    <a:pt x="74" y="1884"/>
                  </a:lnTo>
                  <a:cubicBezTo>
                    <a:pt x="74" y="1882"/>
                    <a:pt x="75" y="1881"/>
                    <a:pt x="77" y="1881"/>
                  </a:cubicBezTo>
                  <a:cubicBezTo>
                    <a:pt x="79" y="1881"/>
                    <a:pt x="80" y="1882"/>
                    <a:pt x="80" y="1884"/>
                  </a:cubicBezTo>
                  <a:close/>
                  <a:moveTo>
                    <a:pt x="83" y="1896"/>
                  </a:moveTo>
                  <a:lnTo>
                    <a:pt x="83" y="1896"/>
                  </a:lnTo>
                  <a:cubicBezTo>
                    <a:pt x="83" y="1898"/>
                    <a:pt x="82" y="1899"/>
                    <a:pt x="80" y="1899"/>
                  </a:cubicBezTo>
                  <a:cubicBezTo>
                    <a:pt x="78" y="1899"/>
                    <a:pt x="77" y="1898"/>
                    <a:pt x="77" y="1896"/>
                  </a:cubicBezTo>
                  <a:lnTo>
                    <a:pt x="77" y="1896"/>
                  </a:lnTo>
                  <a:cubicBezTo>
                    <a:pt x="77" y="1894"/>
                    <a:pt x="78" y="1893"/>
                    <a:pt x="80" y="1893"/>
                  </a:cubicBezTo>
                  <a:cubicBezTo>
                    <a:pt x="82" y="1893"/>
                    <a:pt x="83" y="1894"/>
                    <a:pt x="83" y="1896"/>
                  </a:cubicBezTo>
                  <a:close/>
                  <a:moveTo>
                    <a:pt x="86" y="1908"/>
                  </a:moveTo>
                  <a:lnTo>
                    <a:pt x="86" y="1908"/>
                  </a:lnTo>
                  <a:cubicBezTo>
                    <a:pt x="86" y="1910"/>
                    <a:pt x="85" y="1911"/>
                    <a:pt x="83" y="1911"/>
                  </a:cubicBezTo>
                  <a:cubicBezTo>
                    <a:pt x="81" y="1911"/>
                    <a:pt x="80" y="1910"/>
                    <a:pt x="80" y="1908"/>
                  </a:cubicBezTo>
                  <a:lnTo>
                    <a:pt x="80" y="1908"/>
                  </a:lnTo>
                  <a:cubicBezTo>
                    <a:pt x="80" y="1907"/>
                    <a:pt x="81" y="1905"/>
                    <a:pt x="83" y="1905"/>
                  </a:cubicBezTo>
                  <a:cubicBezTo>
                    <a:pt x="85" y="1905"/>
                    <a:pt x="86" y="1907"/>
                    <a:pt x="86" y="1908"/>
                  </a:cubicBezTo>
                  <a:close/>
                  <a:moveTo>
                    <a:pt x="89" y="1920"/>
                  </a:moveTo>
                  <a:lnTo>
                    <a:pt x="89" y="1920"/>
                  </a:lnTo>
                  <a:cubicBezTo>
                    <a:pt x="89" y="1922"/>
                    <a:pt x="88" y="1924"/>
                    <a:pt x="86" y="1924"/>
                  </a:cubicBezTo>
                  <a:cubicBezTo>
                    <a:pt x="85" y="1924"/>
                    <a:pt x="83" y="1922"/>
                    <a:pt x="83" y="1920"/>
                  </a:cubicBezTo>
                  <a:lnTo>
                    <a:pt x="83" y="1920"/>
                  </a:lnTo>
                  <a:cubicBezTo>
                    <a:pt x="83" y="1919"/>
                    <a:pt x="85" y="1917"/>
                    <a:pt x="86" y="1917"/>
                  </a:cubicBezTo>
                  <a:cubicBezTo>
                    <a:pt x="88" y="1917"/>
                    <a:pt x="89" y="1919"/>
                    <a:pt x="89" y="1920"/>
                  </a:cubicBezTo>
                  <a:close/>
                  <a:moveTo>
                    <a:pt x="93" y="1932"/>
                  </a:moveTo>
                  <a:lnTo>
                    <a:pt x="93" y="1932"/>
                  </a:lnTo>
                  <a:cubicBezTo>
                    <a:pt x="93" y="1934"/>
                    <a:pt x="91" y="1936"/>
                    <a:pt x="90" y="1936"/>
                  </a:cubicBezTo>
                  <a:cubicBezTo>
                    <a:pt x="88" y="1936"/>
                    <a:pt x="86" y="1934"/>
                    <a:pt x="86" y="1932"/>
                  </a:cubicBezTo>
                  <a:lnTo>
                    <a:pt x="86" y="1932"/>
                  </a:lnTo>
                  <a:cubicBezTo>
                    <a:pt x="86" y="1931"/>
                    <a:pt x="88" y="1929"/>
                    <a:pt x="90" y="1929"/>
                  </a:cubicBezTo>
                  <a:cubicBezTo>
                    <a:pt x="91" y="1929"/>
                    <a:pt x="93" y="1931"/>
                    <a:pt x="93" y="1932"/>
                  </a:cubicBezTo>
                  <a:close/>
                  <a:moveTo>
                    <a:pt x="96" y="1945"/>
                  </a:moveTo>
                  <a:lnTo>
                    <a:pt x="96" y="1945"/>
                  </a:lnTo>
                  <a:cubicBezTo>
                    <a:pt x="96" y="1946"/>
                    <a:pt x="95" y="1948"/>
                    <a:pt x="93" y="1948"/>
                  </a:cubicBezTo>
                  <a:cubicBezTo>
                    <a:pt x="91" y="1948"/>
                    <a:pt x="90" y="1946"/>
                    <a:pt x="90" y="1945"/>
                  </a:cubicBezTo>
                  <a:lnTo>
                    <a:pt x="90" y="1945"/>
                  </a:lnTo>
                  <a:cubicBezTo>
                    <a:pt x="90" y="1943"/>
                    <a:pt x="91" y="1941"/>
                    <a:pt x="93" y="1941"/>
                  </a:cubicBezTo>
                  <a:cubicBezTo>
                    <a:pt x="95" y="1941"/>
                    <a:pt x="96" y="1943"/>
                    <a:pt x="96" y="1945"/>
                  </a:cubicBezTo>
                  <a:close/>
                  <a:moveTo>
                    <a:pt x="99" y="1957"/>
                  </a:moveTo>
                  <a:lnTo>
                    <a:pt x="99" y="1957"/>
                  </a:lnTo>
                  <a:cubicBezTo>
                    <a:pt x="99" y="1958"/>
                    <a:pt x="98" y="1960"/>
                    <a:pt x="96" y="1960"/>
                  </a:cubicBezTo>
                  <a:cubicBezTo>
                    <a:pt x="94" y="1960"/>
                    <a:pt x="93" y="1958"/>
                    <a:pt x="93" y="1957"/>
                  </a:cubicBezTo>
                  <a:lnTo>
                    <a:pt x="93" y="1957"/>
                  </a:lnTo>
                  <a:cubicBezTo>
                    <a:pt x="93" y="1955"/>
                    <a:pt x="94" y="1953"/>
                    <a:pt x="96" y="1953"/>
                  </a:cubicBezTo>
                  <a:cubicBezTo>
                    <a:pt x="98" y="1953"/>
                    <a:pt x="99" y="1955"/>
                    <a:pt x="99" y="1957"/>
                  </a:cubicBezTo>
                  <a:close/>
                  <a:moveTo>
                    <a:pt x="103" y="1969"/>
                  </a:moveTo>
                  <a:lnTo>
                    <a:pt x="103" y="1969"/>
                  </a:lnTo>
                  <a:cubicBezTo>
                    <a:pt x="103" y="1970"/>
                    <a:pt x="101" y="1972"/>
                    <a:pt x="100" y="1972"/>
                  </a:cubicBezTo>
                  <a:cubicBezTo>
                    <a:pt x="98" y="1972"/>
                    <a:pt x="97" y="1970"/>
                    <a:pt x="97" y="1969"/>
                  </a:cubicBezTo>
                  <a:lnTo>
                    <a:pt x="97" y="1969"/>
                  </a:lnTo>
                  <a:cubicBezTo>
                    <a:pt x="97" y="1967"/>
                    <a:pt x="98" y="1965"/>
                    <a:pt x="100" y="1965"/>
                  </a:cubicBezTo>
                  <a:cubicBezTo>
                    <a:pt x="101" y="1965"/>
                    <a:pt x="103" y="1967"/>
                    <a:pt x="103" y="1969"/>
                  </a:cubicBezTo>
                  <a:close/>
                  <a:moveTo>
                    <a:pt x="106" y="1981"/>
                  </a:moveTo>
                  <a:lnTo>
                    <a:pt x="106" y="1981"/>
                  </a:lnTo>
                  <a:cubicBezTo>
                    <a:pt x="106" y="1982"/>
                    <a:pt x="105" y="1984"/>
                    <a:pt x="103" y="1984"/>
                  </a:cubicBezTo>
                  <a:cubicBezTo>
                    <a:pt x="101" y="1984"/>
                    <a:pt x="100" y="1982"/>
                    <a:pt x="100" y="1981"/>
                  </a:cubicBezTo>
                  <a:lnTo>
                    <a:pt x="100" y="1981"/>
                  </a:lnTo>
                  <a:cubicBezTo>
                    <a:pt x="100" y="1979"/>
                    <a:pt x="101" y="1977"/>
                    <a:pt x="103" y="1977"/>
                  </a:cubicBezTo>
                  <a:cubicBezTo>
                    <a:pt x="105" y="1977"/>
                    <a:pt x="106" y="1979"/>
                    <a:pt x="106" y="1981"/>
                  </a:cubicBezTo>
                  <a:close/>
                  <a:moveTo>
                    <a:pt x="110" y="1993"/>
                  </a:moveTo>
                  <a:lnTo>
                    <a:pt x="110" y="1993"/>
                  </a:lnTo>
                  <a:cubicBezTo>
                    <a:pt x="110" y="1994"/>
                    <a:pt x="109" y="1996"/>
                    <a:pt x="107" y="1996"/>
                  </a:cubicBezTo>
                  <a:cubicBezTo>
                    <a:pt x="105" y="1996"/>
                    <a:pt x="104" y="1994"/>
                    <a:pt x="104" y="1993"/>
                  </a:cubicBezTo>
                  <a:lnTo>
                    <a:pt x="104" y="1993"/>
                  </a:lnTo>
                  <a:cubicBezTo>
                    <a:pt x="104" y="1991"/>
                    <a:pt x="105" y="1989"/>
                    <a:pt x="107" y="1989"/>
                  </a:cubicBezTo>
                  <a:cubicBezTo>
                    <a:pt x="109" y="1989"/>
                    <a:pt x="110" y="1991"/>
                    <a:pt x="110" y="1993"/>
                  </a:cubicBezTo>
                  <a:close/>
                  <a:moveTo>
                    <a:pt x="113" y="2004"/>
                  </a:moveTo>
                  <a:lnTo>
                    <a:pt x="113" y="2004"/>
                  </a:lnTo>
                  <a:cubicBezTo>
                    <a:pt x="114" y="2005"/>
                    <a:pt x="113" y="2007"/>
                    <a:pt x="111" y="2008"/>
                  </a:cubicBezTo>
                  <a:cubicBezTo>
                    <a:pt x="110" y="2008"/>
                    <a:pt x="108" y="2007"/>
                    <a:pt x="107" y="2006"/>
                  </a:cubicBezTo>
                  <a:lnTo>
                    <a:pt x="107" y="2006"/>
                  </a:lnTo>
                  <a:cubicBezTo>
                    <a:pt x="107" y="2004"/>
                    <a:pt x="108" y="2002"/>
                    <a:pt x="109" y="2002"/>
                  </a:cubicBezTo>
                  <a:cubicBezTo>
                    <a:pt x="111" y="2001"/>
                    <a:pt x="113" y="2002"/>
                    <a:pt x="113" y="2004"/>
                  </a:cubicBezTo>
                  <a:close/>
                  <a:moveTo>
                    <a:pt x="117" y="2015"/>
                  </a:moveTo>
                  <a:lnTo>
                    <a:pt x="117" y="2015"/>
                  </a:lnTo>
                  <a:cubicBezTo>
                    <a:pt x="118" y="2017"/>
                    <a:pt x="117" y="2019"/>
                    <a:pt x="115" y="2019"/>
                  </a:cubicBezTo>
                  <a:cubicBezTo>
                    <a:pt x="114" y="2020"/>
                    <a:pt x="112" y="2019"/>
                    <a:pt x="111" y="2017"/>
                  </a:cubicBezTo>
                  <a:lnTo>
                    <a:pt x="111" y="2017"/>
                  </a:lnTo>
                  <a:cubicBezTo>
                    <a:pt x="111" y="2016"/>
                    <a:pt x="112" y="2014"/>
                    <a:pt x="113" y="2013"/>
                  </a:cubicBezTo>
                  <a:cubicBezTo>
                    <a:pt x="115" y="2013"/>
                    <a:pt x="117" y="2014"/>
                    <a:pt x="117" y="2015"/>
                  </a:cubicBezTo>
                  <a:close/>
                  <a:moveTo>
                    <a:pt x="121" y="2027"/>
                  </a:moveTo>
                  <a:lnTo>
                    <a:pt x="121" y="2027"/>
                  </a:lnTo>
                  <a:cubicBezTo>
                    <a:pt x="122" y="2029"/>
                    <a:pt x="121" y="2031"/>
                    <a:pt x="119" y="2031"/>
                  </a:cubicBezTo>
                  <a:cubicBezTo>
                    <a:pt x="118" y="2032"/>
                    <a:pt x="116" y="2031"/>
                    <a:pt x="115" y="2029"/>
                  </a:cubicBezTo>
                  <a:lnTo>
                    <a:pt x="115" y="2029"/>
                  </a:lnTo>
                  <a:cubicBezTo>
                    <a:pt x="115" y="2028"/>
                    <a:pt x="116" y="2026"/>
                    <a:pt x="117" y="2025"/>
                  </a:cubicBezTo>
                  <a:cubicBezTo>
                    <a:pt x="119" y="2025"/>
                    <a:pt x="121" y="2026"/>
                    <a:pt x="121" y="2027"/>
                  </a:cubicBezTo>
                  <a:close/>
                  <a:moveTo>
                    <a:pt x="125" y="2039"/>
                  </a:moveTo>
                  <a:lnTo>
                    <a:pt x="125" y="2039"/>
                  </a:lnTo>
                  <a:cubicBezTo>
                    <a:pt x="126" y="2041"/>
                    <a:pt x="125" y="2043"/>
                    <a:pt x="123" y="2043"/>
                  </a:cubicBezTo>
                  <a:cubicBezTo>
                    <a:pt x="122" y="2044"/>
                    <a:pt x="120" y="2043"/>
                    <a:pt x="119" y="2041"/>
                  </a:cubicBezTo>
                  <a:lnTo>
                    <a:pt x="119" y="2041"/>
                  </a:lnTo>
                  <a:cubicBezTo>
                    <a:pt x="119" y="2040"/>
                    <a:pt x="120" y="2038"/>
                    <a:pt x="121" y="2037"/>
                  </a:cubicBezTo>
                  <a:cubicBezTo>
                    <a:pt x="123" y="2037"/>
                    <a:pt x="125" y="2038"/>
                    <a:pt x="125" y="2039"/>
                  </a:cubicBezTo>
                  <a:close/>
                  <a:moveTo>
                    <a:pt x="129" y="2051"/>
                  </a:moveTo>
                  <a:lnTo>
                    <a:pt x="129" y="2051"/>
                  </a:lnTo>
                  <a:cubicBezTo>
                    <a:pt x="130" y="2053"/>
                    <a:pt x="129" y="2054"/>
                    <a:pt x="127" y="2055"/>
                  </a:cubicBezTo>
                  <a:cubicBezTo>
                    <a:pt x="126" y="2056"/>
                    <a:pt x="124" y="2055"/>
                    <a:pt x="123" y="2053"/>
                  </a:cubicBezTo>
                  <a:lnTo>
                    <a:pt x="123" y="2053"/>
                  </a:lnTo>
                  <a:cubicBezTo>
                    <a:pt x="123" y="2051"/>
                    <a:pt x="124" y="2050"/>
                    <a:pt x="125" y="2049"/>
                  </a:cubicBezTo>
                  <a:cubicBezTo>
                    <a:pt x="127" y="2048"/>
                    <a:pt x="129" y="2049"/>
                    <a:pt x="129" y="2051"/>
                  </a:cubicBezTo>
                  <a:close/>
                  <a:moveTo>
                    <a:pt x="133" y="2063"/>
                  </a:moveTo>
                  <a:lnTo>
                    <a:pt x="133" y="2063"/>
                  </a:lnTo>
                  <a:cubicBezTo>
                    <a:pt x="134" y="2064"/>
                    <a:pt x="133" y="2066"/>
                    <a:pt x="131" y="2067"/>
                  </a:cubicBezTo>
                  <a:cubicBezTo>
                    <a:pt x="130" y="2067"/>
                    <a:pt x="128" y="2066"/>
                    <a:pt x="128" y="2065"/>
                  </a:cubicBezTo>
                  <a:lnTo>
                    <a:pt x="128" y="2065"/>
                  </a:lnTo>
                  <a:cubicBezTo>
                    <a:pt x="127" y="2063"/>
                    <a:pt x="128" y="2061"/>
                    <a:pt x="130" y="2061"/>
                  </a:cubicBezTo>
                  <a:cubicBezTo>
                    <a:pt x="131" y="2060"/>
                    <a:pt x="133" y="2061"/>
                    <a:pt x="133" y="2063"/>
                  </a:cubicBezTo>
                  <a:close/>
                  <a:moveTo>
                    <a:pt x="138" y="2075"/>
                  </a:moveTo>
                  <a:lnTo>
                    <a:pt x="138" y="2075"/>
                  </a:lnTo>
                  <a:cubicBezTo>
                    <a:pt x="138" y="2076"/>
                    <a:pt x="137" y="2078"/>
                    <a:pt x="136" y="2078"/>
                  </a:cubicBezTo>
                  <a:cubicBezTo>
                    <a:pt x="134" y="2079"/>
                    <a:pt x="132" y="2078"/>
                    <a:pt x="132" y="2077"/>
                  </a:cubicBezTo>
                  <a:lnTo>
                    <a:pt x="132" y="2077"/>
                  </a:lnTo>
                  <a:cubicBezTo>
                    <a:pt x="131" y="2075"/>
                    <a:pt x="132" y="2073"/>
                    <a:pt x="134" y="2073"/>
                  </a:cubicBezTo>
                  <a:cubicBezTo>
                    <a:pt x="135" y="2072"/>
                    <a:pt x="137" y="2073"/>
                    <a:pt x="138" y="2075"/>
                  </a:cubicBezTo>
                  <a:close/>
                  <a:moveTo>
                    <a:pt x="142" y="2086"/>
                  </a:moveTo>
                  <a:lnTo>
                    <a:pt x="142" y="2086"/>
                  </a:lnTo>
                  <a:cubicBezTo>
                    <a:pt x="143" y="2088"/>
                    <a:pt x="142" y="2090"/>
                    <a:pt x="140" y="2090"/>
                  </a:cubicBezTo>
                  <a:cubicBezTo>
                    <a:pt x="138" y="2091"/>
                    <a:pt x="137" y="2090"/>
                    <a:pt x="136" y="2088"/>
                  </a:cubicBezTo>
                  <a:lnTo>
                    <a:pt x="136" y="2088"/>
                  </a:lnTo>
                  <a:cubicBezTo>
                    <a:pt x="136" y="2087"/>
                    <a:pt x="136" y="2085"/>
                    <a:pt x="138" y="2084"/>
                  </a:cubicBezTo>
                  <a:cubicBezTo>
                    <a:pt x="140" y="2084"/>
                    <a:pt x="141" y="2085"/>
                    <a:pt x="142" y="2086"/>
                  </a:cubicBezTo>
                  <a:close/>
                  <a:moveTo>
                    <a:pt x="146" y="2098"/>
                  </a:moveTo>
                  <a:lnTo>
                    <a:pt x="146" y="2098"/>
                  </a:lnTo>
                  <a:cubicBezTo>
                    <a:pt x="147" y="2099"/>
                    <a:pt x="146" y="2101"/>
                    <a:pt x="145" y="2102"/>
                  </a:cubicBezTo>
                  <a:cubicBezTo>
                    <a:pt x="143" y="2103"/>
                    <a:pt x="142" y="2102"/>
                    <a:pt x="141" y="2100"/>
                  </a:cubicBezTo>
                  <a:lnTo>
                    <a:pt x="141" y="2100"/>
                  </a:lnTo>
                  <a:cubicBezTo>
                    <a:pt x="140" y="2099"/>
                    <a:pt x="141" y="2097"/>
                    <a:pt x="142" y="2096"/>
                  </a:cubicBezTo>
                  <a:cubicBezTo>
                    <a:pt x="144" y="2095"/>
                    <a:pt x="146" y="2096"/>
                    <a:pt x="146" y="2098"/>
                  </a:cubicBezTo>
                  <a:close/>
                  <a:moveTo>
                    <a:pt x="151" y="2109"/>
                  </a:moveTo>
                  <a:lnTo>
                    <a:pt x="151" y="2109"/>
                  </a:lnTo>
                  <a:cubicBezTo>
                    <a:pt x="152" y="2111"/>
                    <a:pt x="151" y="2113"/>
                    <a:pt x="150" y="2113"/>
                  </a:cubicBezTo>
                  <a:cubicBezTo>
                    <a:pt x="148" y="2114"/>
                    <a:pt x="146" y="2113"/>
                    <a:pt x="145" y="2112"/>
                  </a:cubicBezTo>
                  <a:lnTo>
                    <a:pt x="145" y="2112"/>
                  </a:lnTo>
                  <a:cubicBezTo>
                    <a:pt x="145" y="2110"/>
                    <a:pt x="145" y="2109"/>
                    <a:pt x="147" y="2108"/>
                  </a:cubicBezTo>
                  <a:cubicBezTo>
                    <a:pt x="148" y="2107"/>
                    <a:pt x="150" y="2108"/>
                    <a:pt x="151" y="2109"/>
                  </a:cubicBezTo>
                  <a:close/>
                  <a:moveTo>
                    <a:pt x="156" y="2121"/>
                  </a:moveTo>
                  <a:lnTo>
                    <a:pt x="156" y="2121"/>
                  </a:lnTo>
                  <a:cubicBezTo>
                    <a:pt x="156" y="2122"/>
                    <a:pt x="156" y="2124"/>
                    <a:pt x="154" y="2125"/>
                  </a:cubicBezTo>
                  <a:cubicBezTo>
                    <a:pt x="153" y="2126"/>
                    <a:pt x="151" y="2125"/>
                    <a:pt x="150" y="2124"/>
                  </a:cubicBezTo>
                  <a:lnTo>
                    <a:pt x="150" y="2124"/>
                  </a:lnTo>
                  <a:cubicBezTo>
                    <a:pt x="149" y="2122"/>
                    <a:pt x="150" y="2120"/>
                    <a:pt x="151" y="2119"/>
                  </a:cubicBezTo>
                  <a:cubicBezTo>
                    <a:pt x="153" y="2119"/>
                    <a:pt x="155" y="2119"/>
                    <a:pt x="156" y="2121"/>
                  </a:cubicBezTo>
                  <a:close/>
                  <a:moveTo>
                    <a:pt x="160" y="2132"/>
                  </a:moveTo>
                  <a:lnTo>
                    <a:pt x="160" y="2132"/>
                  </a:lnTo>
                  <a:cubicBezTo>
                    <a:pt x="161" y="2134"/>
                    <a:pt x="160" y="2136"/>
                    <a:pt x="159" y="2137"/>
                  </a:cubicBezTo>
                  <a:cubicBezTo>
                    <a:pt x="157" y="2137"/>
                    <a:pt x="156" y="2137"/>
                    <a:pt x="155" y="2135"/>
                  </a:cubicBezTo>
                  <a:lnTo>
                    <a:pt x="155" y="2135"/>
                  </a:lnTo>
                  <a:cubicBezTo>
                    <a:pt x="154" y="2134"/>
                    <a:pt x="155" y="2132"/>
                    <a:pt x="156" y="2131"/>
                  </a:cubicBezTo>
                  <a:cubicBezTo>
                    <a:pt x="158" y="2130"/>
                    <a:pt x="160" y="2131"/>
                    <a:pt x="160" y="2132"/>
                  </a:cubicBezTo>
                  <a:close/>
                  <a:moveTo>
                    <a:pt x="165" y="2144"/>
                  </a:moveTo>
                  <a:lnTo>
                    <a:pt x="165" y="2144"/>
                  </a:lnTo>
                  <a:cubicBezTo>
                    <a:pt x="166" y="2145"/>
                    <a:pt x="166" y="2147"/>
                    <a:pt x="164" y="2148"/>
                  </a:cubicBezTo>
                  <a:cubicBezTo>
                    <a:pt x="162" y="2149"/>
                    <a:pt x="161" y="2148"/>
                    <a:pt x="160" y="2147"/>
                  </a:cubicBezTo>
                  <a:lnTo>
                    <a:pt x="160" y="2147"/>
                  </a:lnTo>
                  <a:cubicBezTo>
                    <a:pt x="159" y="2145"/>
                    <a:pt x="160" y="2143"/>
                    <a:pt x="161" y="2142"/>
                  </a:cubicBezTo>
                  <a:cubicBezTo>
                    <a:pt x="163" y="2142"/>
                    <a:pt x="165" y="2142"/>
                    <a:pt x="165" y="2144"/>
                  </a:cubicBezTo>
                  <a:close/>
                  <a:moveTo>
                    <a:pt x="170" y="2155"/>
                  </a:moveTo>
                  <a:lnTo>
                    <a:pt x="170" y="2155"/>
                  </a:lnTo>
                  <a:cubicBezTo>
                    <a:pt x="171" y="2157"/>
                    <a:pt x="171" y="2159"/>
                    <a:pt x="169" y="2159"/>
                  </a:cubicBezTo>
                  <a:cubicBezTo>
                    <a:pt x="167" y="2160"/>
                    <a:pt x="166" y="2160"/>
                    <a:pt x="165" y="2158"/>
                  </a:cubicBezTo>
                  <a:lnTo>
                    <a:pt x="165" y="2158"/>
                  </a:lnTo>
                  <a:cubicBezTo>
                    <a:pt x="164" y="2156"/>
                    <a:pt x="165" y="2155"/>
                    <a:pt x="166" y="2154"/>
                  </a:cubicBezTo>
                  <a:cubicBezTo>
                    <a:pt x="168" y="2153"/>
                    <a:pt x="170" y="2154"/>
                    <a:pt x="170" y="2155"/>
                  </a:cubicBezTo>
                  <a:close/>
                  <a:moveTo>
                    <a:pt x="175" y="2167"/>
                  </a:moveTo>
                  <a:lnTo>
                    <a:pt x="175" y="2167"/>
                  </a:lnTo>
                  <a:cubicBezTo>
                    <a:pt x="176" y="2168"/>
                    <a:pt x="176" y="2170"/>
                    <a:pt x="174" y="2171"/>
                  </a:cubicBezTo>
                  <a:cubicBezTo>
                    <a:pt x="173" y="2172"/>
                    <a:pt x="171" y="2171"/>
                    <a:pt x="170" y="2169"/>
                  </a:cubicBezTo>
                  <a:lnTo>
                    <a:pt x="170" y="2169"/>
                  </a:lnTo>
                  <a:cubicBezTo>
                    <a:pt x="169" y="2168"/>
                    <a:pt x="170" y="2166"/>
                    <a:pt x="171" y="2165"/>
                  </a:cubicBezTo>
                  <a:cubicBezTo>
                    <a:pt x="173" y="2165"/>
                    <a:pt x="175" y="2165"/>
                    <a:pt x="175" y="2167"/>
                  </a:cubicBezTo>
                  <a:close/>
                  <a:moveTo>
                    <a:pt x="181" y="2178"/>
                  </a:moveTo>
                  <a:lnTo>
                    <a:pt x="181" y="2178"/>
                  </a:lnTo>
                  <a:cubicBezTo>
                    <a:pt x="182" y="2180"/>
                    <a:pt x="181" y="2181"/>
                    <a:pt x="179" y="2182"/>
                  </a:cubicBezTo>
                  <a:cubicBezTo>
                    <a:pt x="178" y="2183"/>
                    <a:pt x="176" y="2182"/>
                    <a:pt x="175" y="2181"/>
                  </a:cubicBezTo>
                  <a:lnTo>
                    <a:pt x="175" y="2181"/>
                  </a:lnTo>
                  <a:cubicBezTo>
                    <a:pt x="174" y="2179"/>
                    <a:pt x="175" y="2177"/>
                    <a:pt x="177" y="2177"/>
                  </a:cubicBezTo>
                  <a:cubicBezTo>
                    <a:pt x="178" y="2176"/>
                    <a:pt x="180" y="2176"/>
                    <a:pt x="181" y="2178"/>
                  </a:cubicBezTo>
                  <a:close/>
                  <a:moveTo>
                    <a:pt x="186" y="2189"/>
                  </a:moveTo>
                  <a:lnTo>
                    <a:pt x="186" y="2189"/>
                  </a:lnTo>
                  <a:cubicBezTo>
                    <a:pt x="187" y="2191"/>
                    <a:pt x="186" y="2193"/>
                    <a:pt x="185" y="2193"/>
                  </a:cubicBezTo>
                  <a:cubicBezTo>
                    <a:pt x="183" y="2194"/>
                    <a:pt x="181" y="2194"/>
                    <a:pt x="181" y="2192"/>
                  </a:cubicBezTo>
                  <a:lnTo>
                    <a:pt x="181" y="2192"/>
                  </a:lnTo>
                  <a:cubicBezTo>
                    <a:pt x="180" y="2190"/>
                    <a:pt x="181" y="2189"/>
                    <a:pt x="182" y="2188"/>
                  </a:cubicBezTo>
                  <a:cubicBezTo>
                    <a:pt x="184" y="2187"/>
                    <a:pt x="186" y="2188"/>
                    <a:pt x="186" y="2189"/>
                  </a:cubicBezTo>
                  <a:close/>
                  <a:moveTo>
                    <a:pt x="192" y="2200"/>
                  </a:moveTo>
                  <a:lnTo>
                    <a:pt x="192" y="2200"/>
                  </a:lnTo>
                  <a:cubicBezTo>
                    <a:pt x="193" y="2202"/>
                    <a:pt x="192" y="2204"/>
                    <a:pt x="190" y="2205"/>
                  </a:cubicBezTo>
                  <a:cubicBezTo>
                    <a:pt x="189" y="2205"/>
                    <a:pt x="187" y="2205"/>
                    <a:pt x="186" y="2203"/>
                  </a:cubicBezTo>
                  <a:lnTo>
                    <a:pt x="186" y="2203"/>
                  </a:lnTo>
                  <a:cubicBezTo>
                    <a:pt x="185" y="2202"/>
                    <a:pt x="186" y="2200"/>
                    <a:pt x="188" y="2199"/>
                  </a:cubicBezTo>
                  <a:cubicBezTo>
                    <a:pt x="189" y="2198"/>
                    <a:pt x="191" y="2199"/>
                    <a:pt x="192" y="2200"/>
                  </a:cubicBezTo>
                  <a:close/>
                  <a:moveTo>
                    <a:pt x="197" y="2212"/>
                  </a:moveTo>
                  <a:lnTo>
                    <a:pt x="197" y="2212"/>
                  </a:lnTo>
                  <a:cubicBezTo>
                    <a:pt x="198" y="2213"/>
                    <a:pt x="198" y="2215"/>
                    <a:pt x="196" y="2216"/>
                  </a:cubicBezTo>
                  <a:cubicBezTo>
                    <a:pt x="195" y="2217"/>
                    <a:pt x="193" y="2216"/>
                    <a:pt x="192" y="2214"/>
                  </a:cubicBezTo>
                  <a:lnTo>
                    <a:pt x="192" y="2214"/>
                  </a:lnTo>
                  <a:cubicBezTo>
                    <a:pt x="191" y="2213"/>
                    <a:pt x="192" y="2211"/>
                    <a:pt x="193" y="2210"/>
                  </a:cubicBezTo>
                  <a:cubicBezTo>
                    <a:pt x="195" y="2209"/>
                    <a:pt x="197" y="2210"/>
                    <a:pt x="197" y="2212"/>
                  </a:cubicBezTo>
                  <a:close/>
                  <a:moveTo>
                    <a:pt x="203" y="2223"/>
                  </a:moveTo>
                  <a:lnTo>
                    <a:pt x="203" y="2223"/>
                  </a:lnTo>
                  <a:cubicBezTo>
                    <a:pt x="204" y="2224"/>
                    <a:pt x="204" y="2226"/>
                    <a:pt x="202" y="2227"/>
                  </a:cubicBezTo>
                  <a:cubicBezTo>
                    <a:pt x="200" y="2228"/>
                    <a:pt x="199" y="2227"/>
                    <a:pt x="198" y="2225"/>
                  </a:cubicBezTo>
                  <a:lnTo>
                    <a:pt x="198" y="2225"/>
                  </a:lnTo>
                  <a:cubicBezTo>
                    <a:pt x="197" y="2224"/>
                    <a:pt x="198" y="2222"/>
                    <a:pt x="199" y="2221"/>
                  </a:cubicBezTo>
                  <a:cubicBezTo>
                    <a:pt x="201" y="2220"/>
                    <a:pt x="203" y="2221"/>
                    <a:pt x="203" y="2223"/>
                  </a:cubicBezTo>
                  <a:close/>
                  <a:moveTo>
                    <a:pt x="209" y="2234"/>
                  </a:moveTo>
                  <a:lnTo>
                    <a:pt x="209" y="2234"/>
                  </a:lnTo>
                  <a:cubicBezTo>
                    <a:pt x="210" y="2235"/>
                    <a:pt x="209" y="2237"/>
                    <a:pt x="208" y="2238"/>
                  </a:cubicBezTo>
                  <a:cubicBezTo>
                    <a:pt x="206" y="2239"/>
                    <a:pt x="204" y="2238"/>
                    <a:pt x="204" y="2236"/>
                  </a:cubicBezTo>
                  <a:lnTo>
                    <a:pt x="204" y="2236"/>
                  </a:lnTo>
                  <a:cubicBezTo>
                    <a:pt x="203" y="2235"/>
                    <a:pt x="204" y="2233"/>
                    <a:pt x="205" y="2232"/>
                  </a:cubicBezTo>
                  <a:cubicBezTo>
                    <a:pt x="207" y="2231"/>
                    <a:pt x="209" y="2232"/>
                    <a:pt x="209" y="2234"/>
                  </a:cubicBezTo>
                  <a:close/>
                  <a:moveTo>
                    <a:pt x="215" y="2245"/>
                  </a:moveTo>
                  <a:lnTo>
                    <a:pt x="215" y="2245"/>
                  </a:lnTo>
                  <a:cubicBezTo>
                    <a:pt x="216" y="2246"/>
                    <a:pt x="216" y="2248"/>
                    <a:pt x="214" y="2249"/>
                  </a:cubicBezTo>
                  <a:cubicBezTo>
                    <a:pt x="213" y="2249"/>
                    <a:pt x="211" y="2249"/>
                    <a:pt x="210" y="2247"/>
                  </a:cubicBezTo>
                  <a:lnTo>
                    <a:pt x="210" y="2247"/>
                  </a:lnTo>
                  <a:cubicBezTo>
                    <a:pt x="209" y="2246"/>
                    <a:pt x="210" y="2244"/>
                    <a:pt x="211" y="2243"/>
                  </a:cubicBezTo>
                  <a:cubicBezTo>
                    <a:pt x="213" y="2242"/>
                    <a:pt x="215" y="2243"/>
                    <a:pt x="215" y="2245"/>
                  </a:cubicBezTo>
                  <a:close/>
                  <a:moveTo>
                    <a:pt x="222" y="2255"/>
                  </a:moveTo>
                  <a:lnTo>
                    <a:pt x="222" y="2255"/>
                  </a:lnTo>
                  <a:cubicBezTo>
                    <a:pt x="223" y="2257"/>
                    <a:pt x="222" y="2259"/>
                    <a:pt x="220" y="2259"/>
                  </a:cubicBezTo>
                  <a:cubicBezTo>
                    <a:pt x="219" y="2260"/>
                    <a:pt x="217" y="2260"/>
                    <a:pt x="216" y="2258"/>
                  </a:cubicBezTo>
                  <a:lnTo>
                    <a:pt x="216" y="2258"/>
                  </a:lnTo>
                  <a:cubicBezTo>
                    <a:pt x="215" y="2257"/>
                    <a:pt x="216" y="2255"/>
                    <a:pt x="218" y="2254"/>
                  </a:cubicBezTo>
                  <a:cubicBezTo>
                    <a:pt x="219" y="2253"/>
                    <a:pt x="221" y="2254"/>
                    <a:pt x="222" y="2255"/>
                  </a:cubicBezTo>
                  <a:close/>
                  <a:moveTo>
                    <a:pt x="228" y="2266"/>
                  </a:moveTo>
                  <a:lnTo>
                    <a:pt x="228" y="2266"/>
                  </a:lnTo>
                  <a:cubicBezTo>
                    <a:pt x="229" y="2268"/>
                    <a:pt x="228" y="2269"/>
                    <a:pt x="227" y="2270"/>
                  </a:cubicBezTo>
                  <a:cubicBezTo>
                    <a:pt x="225" y="2271"/>
                    <a:pt x="223" y="2270"/>
                    <a:pt x="223" y="2269"/>
                  </a:cubicBezTo>
                  <a:lnTo>
                    <a:pt x="223" y="2269"/>
                  </a:lnTo>
                  <a:cubicBezTo>
                    <a:pt x="222" y="2267"/>
                    <a:pt x="223" y="2265"/>
                    <a:pt x="224" y="2265"/>
                  </a:cubicBezTo>
                  <a:cubicBezTo>
                    <a:pt x="226" y="2264"/>
                    <a:pt x="227" y="2264"/>
                    <a:pt x="228" y="2266"/>
                  </a:cubicBezTo>
                  <a:close/>
                  <a:moveTo>
                    <a:pt x="235" y="2277"/>
                  </a:moveTo>
                  <a:lnTo>
                    <a:pt x="235" y="2277"/>
                  </a:lnTo>
                  <a:cubicBezTo>
                    <a:pt x="236" y="2278"/>
                    <a:pt x="235" y="2280"/>
                    <a:pt x="234" y="2281"/>
                  </a:cubicBezTo>
                  <a:cubicBezTo>
                    <a:pt x="232" y="2282"/>
                    <a:pt x="230" y="2281"/>
                    <a:pt x="229" y="2279"/>
                  </a:cubicBezTo>
                  <a:lnTo>
                    <a:pt x="229" y="2279"/>
                  </a:lnTo>
                  <a:cubicBezTo>
                    <a:pt x="229" y="2278"/>
                    <a:pt x="229" y="2276"/>
                    <a:pt x="231" y="2275"/>
                  </a:cubicBezTo>
                  <a:cubicBezTo>
                    <a:pt x="232" y="2274"/>
                    <a:pt x="234" y="2275"/>
                    <a:pt x="235" y="2277"/>
                  </a:cubicBezTo>
                  <a:close/>
                  <a:moveTo>
                    <a:pt x="242" y="2287"/>
                  </a:moveTo>
                  <a:lnTo>
                    <a:pt x="242" y="2287"/>
                  </a:lnTo>
                  <a:cubicBezTo>
                    <a:pt x="243" y="2289"/>
                    <a:pt x="242" y="2290"/>
                    <a:pt x="240" y="2291"/>
                  </a:cubicBezTo>
                  <a:cubicBezTo>
                    <a:pt x="239" y="2292"/>
                    <a:pt x="237" y="2291"/>
                    <a:pt x="236" y="2290"/>
                  </a:cubicBezTo>
                  <a:lnTo>
                    <a:pt x="236" y="2290"/>
                  </a:lnTo>
                  <a:cubicBezTo>
                    <a:pt x="235" y="2288"/>
                    <a:pt x="236" y="2286"/>
                    <a:pt x="238" y="2286"/>
                  </a:cubicBezTo>
                  <a:cubicBezTo>
                    <a:pt x="239" y="2285"/>
                    <a:pt x="241" y="2285"/>
                    <a:pt x="242" y="2287"/>
                  </a:cubicBezTo>
                  <a:close/>
                  <a:moveTo>
                    <a:pt x="249" y="2297"/>
                  </a:moveTo>
                  <a:lnTo>
                    <a:pt x="249" y="2297"/>
                  </a:lnTo>
                  <a:cubicBezTo>
                    <a:pt x="250" y="2299"/>
                    <a:pt x="249" y="2301"/>
                    <a:pt x="247" y="2302"/>
                  </a:cubicBezTo>
                  <a:cubicBezTo>
                    <a:pt x="246" y="2302"/>
                    <a:pt x="244" y="2302"/>
                    <a:pt x="243" y="2300"/>
                  </a:cubicBezTo>
                  <a:lnTo>
                    <a:pt x="243" y="2300"/>
                  </a:lnTo>
                  <a:cubicBezTo>
                    <a:pt x="242" y="2299"/>
                    <a:pt x="243" y="2297"/>
                    <a:pt x="245" y="2296"/>
                  </a:cubicBezTo>
                  <a:cubicBezTo>
                    <a:pt x="246" y="2295"/>
                    <a:pt x="248" y="2296"/>
                    <a:pt x="249" y="2297"/>
                  </a:cubicBezTo>
                  <a:close/>
                  <a:moveTo>
                    <a:pt x="256" y="2308"/>
                  </a:moveTo>
                  <a:lnTo>
                    <a:pt x="256" y="2308"/>
                  </a:lnTo>
                  <a:cubicBezTo>
                    <a:pt x="257" y="2309"/>
                    <a:pt x="256" y="2311"/>
                    <a:pt x="255" y="2312"/>
                  </a:cubicBezTo>
                  <a:cubicBezTo>
                    <a:pt x="253" y="2313"/>
                    <a:pt x="251" y="2312"/>
                    <a:pt x="250" y="2310"/>
                  </a:cubicBezTo>
                  <a:lnTo>
                    <a:pt x="250" y="2310"/>
                  </a:lnTo>
                  <a:cubicBezTo>
                    <a:pt x="250" y="2309"/>
                    <a:pt x="250" y="2307"/>
                    <a:pt x="252" y="2306"/>
                  </a:cubicBezTo>
                  <a:cubicBezTo>
                    <a:pt x="253" y="2305"/>
                    <a:pt x="255" y="2306"/>
                    <a:pt x="256" y="2308"/>
                  </a:cubicBezTo>
                  <a:close/>
                  <a:moveTo>
                    <a:pt x="264" y="2318"/>
                  </a:moveTo>
                  <a:lnTo>
                    <a:pt x="264" y="2318"/>
                  </a:lnTo>
                  <a:cubicBezTo>
                    <a:pt x="264" y="2319"/>
                    <a:pt x="264" y="2321"/>
                    <a:pt x="262" y="2322"/>
                  </a:cubicBezTo>
                  <a:cubicBezTo>
                    <a:pt x="261" y="2323"/>
                    <a:pt x="259" y="2322"/>
                    <a:pt x="258" y="2320"/>
                  </a:cubicBezTo>
                  <a:lnTo>
                    <a:pt x="258" y="2320"/>
                  </a:lnTo>
                  <a:cubicBezTo>
                    <a:pt x="257" y="2319"/>
                    <a:pt x="258" y="2317"/>
                    <a:pt x="259" y="2316"/>
                  </a:cubicBezTo>
                  <a:cubicBezTo>
                    <a:pt x="261" y="2315"/>
                    <a:pt x="263" y="2316"/>
                    <a:pt x="264" y="2318"/>
                  </a:cubicBezTo>
                  <a:close/>
                  <a:moveTo>
                    <a:pt x="271" y="2328"/>
                  </a:moveTo>
                  <a:lnTo>
                    <a:pt x="271" y="2328"/>
                  </a:lnTo>
                  <a:cubicBezTo>
                    <a:pt x="272" y="2329"/>
                    <a:pt x="271" y="2331"/>
                    <a:pt x="270" y="2332"/>
                  </a:cubicBezTo>
                  <a:cubicBezTo>
                    <a:pt x="268" y="2333"/>
                    <a:pt x="266" y="2332"/>
                    <a:pt x="265" y="2330"/>
                  </a:cubicBezTo>
                  <a:lnTo>
                    <a:pt x="265" y="2330"/>
                  </a:lnTo>
                  <a:cubicBezTo>
                    <a:pt x="265" y="2329"/>
                    <a:pt x="265" y="2327"/>
                    <a:pt x="267" y="2326"/>
                  </a:cubicBezTo>
                  <a:cubicBezTo>
                    <a:pt x="268" y="2325"/>
                    <a:pt x="270" y="2326"/>
                    <a:pt x="271" y="2328"/>
                  </a:cubicBezTo>
                  <a:close/>
                  <a:moveTo>
                    <a:pt x="278" y="2336"/>
                  </a:moveTo>
                  <a:lnTo>
                    <a:pt x="278" y="2336"/>
                  </a:lnTo>
                  <a:cubicBezTo>
                    <a:pt x="280" y="2338"/>
                    <a:pt x="280" y="2340"/>
                    <a:pt x="278" y="2341"/>
                  </a:cubicBezTo>
                  <a:cubicBezTo>
                    <a:pt x="277" y="2342"/>
                    <a:pt x="275" y="2342"/>
                    <a:pt x="274" y="2341"/>
                  </a:cubicBezTo>
                  <a:lnTo>
                    <a:pt x="274" y="2341"/>
                  </a:lnTo>
                  <a:cubicBezTo>
                    <a:pt x="273" y="2340"/>
                    <a:pt x="273" y="2338"/>
                    <a:pt x="274" y="2336"/>
                  </a:cubicBezTo>
                  <a:cubicBezTo>
                    <a:pt x="275" y="2335"/>
                    <a:pt x="277" y="2335"/>
                    <a:pt x="278" y="2336"/>
                  </a:cubicBezTo>
                  <a:close/>
                  <a:moveTo>
                    <a:pt x="286" y="2346"/>
                  </a:moveTo>
                  <a:lnTo>
                    <a:pt x="286" y="2346"/>
                  </a:lnTo>
                  <a:cubicBezTo>
                    <a:pt x="288" y="2347"/>
                    <a:pt x="288" y="2349"/>
                    <a:pt x="286" y="2350"/>
                  </a:cubicBezTo>
                  <a:cubicBezTo>
                    <a:pt x="285" y="2352"/>
                    <a:pt x="283" y="2352"/>
                    <a:pt x="282" y="2350"/>
                  </a:cubicBezTo>
                  <a:lnTo>
                    <a:pt x="282" y="2350"/>
                  </a:lnTo>
                  <a:cubicBezTo>
                    <a:pt x="281" y="2349"/>
                    <a:pt x="281" y="2347"/>
                    <a:pt x="282" y="2346"/>
                  </a:cubicBezTo>
                  <a:cubicBezTo>
                    <a:pt x="283" y="2345"/>
                    <a:pt x="285" y="2345"/>
                    <a:pt x="286" y="2346"/>
                  </a:cubicBezTo>
                  <a:close/>
                  <a:moveTo>
                    <a:pt x="295" y="2355"/>
                  </a:moveTo>
                  <a:lnTo>
                    <a:pt x="295" y="2355"/>
                  </a:lnTo>
                  <a:cubicBezTo>
                    <a:pt x="296" y="2357"/>
                    <a:pt x="296" y="2358"/>
                    <a:pt x="295" y="2360"/>
                  </a:cubicBezTo>
                  <a:cubicBezTo>
                    <a:pt x="294" y="2361"/>
                    <a:pt x="292" y="2361"/>
                    <a:pt x="290" y="2360"/>
                  </a:cubicBezTo>
                  <a:lnTo>
                    <a:pt x="290" y="2360"/>
                  </a:lnTo>
                  <a:cubicBezTo>
                    <a:pt x="289" y="2358"/>
                    <a:pt x="289" y="2356"/>
                    <a:pt x="290" y="2355"/>
                  </a:cubicBezTo>
                  <a:cubicBezTo>
                    <a:pt x="292" y="2354"/>
                    <a:pt x="294" y="2354"/>
                    <a:pt x="295" y="2355"/>
                  </a:cubicBezTo>
                  <a:close/>
                  <a:moveTo>
                    <a:pt x="304" y="2364"/>
                  </a:moveTo>
                  <a:lnTo>
                    <a:pt x="304" y="2364"/>
                  </a:lnTo>
                  <a:cubicBezTo>
                    <a:pt x="305" y="2365"/>
                    <a:pt x="305" y="2367"/>
                    <a:pt x="304" y="2369"/>
                  </a:cubicBezTo>
                  <a:cubicBezTo>
                    <a:pt x="302" y="2370"/>
                    <a:pt x="300" y="2370"/>
                    <a:pt x="299" y="2369"/>
                  </a:cubicBezTo>
                  <a:lnTo>
                    <a:pt x="299" y="2369"/>
                  </a:lnTo>
                  <a:cubicBezTo>
                    <a:pt x="298" y="2367"/>
                    <a:pt x="298" y="2365"/>
                    <a:pt x="299" y="2364"/>
                  </a:cubicBezTo>
                  <a:cubicBezTo>
                    <a:pt x="300" y="2363"/>
                    <a:pt x="302" y="2363"/>
                    <a:pt x="304" y="2364"/>
                  </a:cubicBezTo>
                  <a:close/>
                  <a:moveTo>
                    <a:pt x="312" y="2373"/>
                  </a:moveTo>
                  <a:lnTo>
                    <a:pt x="312" y="2373"/>
                  </a:lnTo>
                  <a:cubicBezTo>
                    <a:pt x="313" y="2374"/>
                    <a:pt x="313" y="2376"/>
                    <a:pt x="312" y="2378"/>
                  </a:cubicBezTo>
                  <a:cubicBezTo>
                    <a:pt x="311" y="2379"/>
                    <a:pt x="309" y="2379"/>
                    <a:pt x="308" y="2378"/>
                  </a:cubicBezTo>
                  <a:lnTo>
                    <a:pt x="308" y="2378"/>
                  </a:lnTo>
                  <a:cubicBezTo>
                    <a:pt x="307" y="2376"/>
                    <a:pt x="307" y="2374"/>
                    <a:pt x="308" y="2373"/>
                  </a:cubicBezTo>
                  <a:cubicBezTo>
                    <a:pt x="309" y="2372"/>
                    <a:pt x="311" y="2372"/>
                    <a:pt x="312" y="2373"/>
                  </a:cubicBezTo>
                  <a:close/>
                  <a:moveTo>
                    <a:pt x="322" y="2382"/>
                  </a:moveTo>
                  <a:lnTo>
                    <a:pt x="322" y="2382"/>
                  </a:lnTo>
                  <a:cubicBezTo>
                    <a:pt x="323" y="2383"/>
                    <a:pt x="323" y="2385"/>
                    <a:pt x="322" y="2386"/>
                  </a:cubicBezTo>
                  <a:cubicBezTo>
                    <a:pt x="320" y="2387"/>
                    <a:pt x="318" y="2387"/>
                    <a:pt x="317" y="2386"/>
                  </a:cubicBezTo>
                  <a:lnTo>
                    <a:pt x="317" y="2386"/>
                  </a:lnTo>
                  <a:cubicBezTo>
                    <a:pt x="316" y="2385"/>
                    <a:pt x="316" y="2383"/>
                    <a:pt x="317" y="2382"/>
                  </a:cubicBezTo>
                  <a:cubicBezTo>
                    <a:pt x="318" y="2380"/>
                    <a:pt x="320" y="2380"/>
                    <a:pt x="322" y="2382"/>
                  </a:cubicBezTo>
                  <a:close/>
                  <a:moveTo>
                    <a:pt x="331" y="2390"/>
                  </a:moveTo>
                  <a:lnTo>
                    <a:pt x="331" y="2390"/>
                  </a:lnTo>
                  <a:cubicBezTo>
                    <a:pt x="332" y="2391"/>
                    <a:pt x="332" y="2393"/>
                    <a:pt x="331" y="2394"/>
                  </a:cubicBezTo>
                  <a:cubicBezTo>
                    <a:pt x="330" y="2395"/>
                    <a:pt x="328" y="2395"/>
                    <a:pt x="327" y="2394"/>
                  </a:cubicBezTo>
                  <a:lnTo>
                    <a:pt x="327" y="2394"/>
                  </a:lnTo>
                  <a:cubicBezTo>
                    <a:pt x="325" y="2393"/>
                    <a:pt x="325" y="2391"/>
                    <a:pt x="327" y="2390"/>
                  </a:cubicBezTo>
                  <a:cubicBezTo>
                    <a:pt x="328" y="2389"/>
                    <a:pt x="330" y="2389"/>
                    <a:pt x="331" y="2390"/>
                  </a:cubicBezTo>
                  <a:close/>
                  <a:moveTo>
                    <a:pt x="340" y="2397"/>
                  </a:moveTo>
                  <a:lnTo>
                    <a:pt x="340" y="2397"/>
                  </a:lnTo>
                  <a:cubicBezTo>
                    <a:pt x="342" y="2398"/>
                    <a:pt x="342" y="2400"/>
                    <a:pt x="341" y="2401"/>
                  </a:cubicBezTo>
                  <a:cubicBezTo>
                    <a:pt x="341" y="2403"/>
                    <a:pt x="339" y="2403"/>
                    <a:pt x="337" y="2403"/>
                  </a:cubicBezTo>
                  <a:lnTo>
                    <a:pt x="337" y="2403"/>
                  </a:lnTo>
                  <a:cubicBezTo>
                    <a:pt x="336" y="2402"/>
                    <a:pt x="335" y="2400"/>
                    <a:pt x="336" y="2398"/>
                  </a:cubicBezTo>
                  <a:cubicBezTo>
                    <a:pt x="337" y="2397"/>
                    <a:pt x="338" y="2396"/>
                    <a:pt x="340" y="2397"/>
                  </a:cubicBezTo>
                  <a:close/>
                  <a:moveTo>
                    <a:pt x="350" y="2404"/>
                  </a:moveTo>
                  <a:lnTo>
                    <a:pt x="350" y="2404"/>
                  </a:lnTo>
                  <a:cubicBezTo>
                    <a:pt x="352" y="2405"/>
                    <a:pt x="352" y="2407"/>
                    <a:pt x="351" y="2409"/>
                  </a:cubicBezTo>
                  <a:cubicBezTo>
                    <a:pt x="351" y="2410"/>
                    <a:pt x="349" y="2411"/>
                    <a:pt x="347" y="2410"/>
                  </a:cubicBezTo>
                  <a:lnTo>
                    <a:pt x="347" y="2410"/>
                  </a:lnTo>
                  <a:cubicBezTo>
                    <a:pt x="346" y="2409"/>
                    <a:pt x="345" y="2407"/>
                    <a:pt x="346" y="2406"/>
                  </a:cubicBezTo>
                  <a:cubicBezTo>
                    <a:pt x="347" y="2404"/>
                    <a:pt x="348" y="2404"/>
                    <a:pt x="350" y="2404"/>
                  </a:cubicBezTo>
                  <a:close/>
                  <a:moveTo>
                    <a:pt x="360" y="2411"/>
                  </a:moveTo>
                  <a:lnTo>
                    <a:pt x="360" y="2411"/>
                  </a:lnTo>
                  <a:cubicBezTo>
                    <a:pt x="362" y="2412"/>
                    <a:pt x="363" y="2414"/>
                    <a:pt x="362" y="2416"/>
                  </a:cubicBezTo>
                  <a:cubicBezTo>
                    <a:pt x="361" y="2417"/>
                    <a:pt x="359" y="2418"/>
                    <a:pt x="358" y="2417"/>
                  </a:cubicBezTo>
                  <a:lnTo>
                    <a:pt x="358" y="2417"/>
                  </a:lnTo>
                  <a:cubicBezTo>
                    <a:pt x="356" y="2416"/>
                    <a:pt x="355" y="2414"/>
                    <a:pt x="356" y="2413"/>
                  </a:cubicBezTo>
                  <a:cubicBezTo>
                    <a:pt x="357" y="2411"/>
                    <a:pt x="359" y="2411"/>
                    <a:pt x="360" y="2411"/>
                  </a:cubicBezTo>
                  <a:close/>
                  <a:moveTo>
                    <a:pt x="371" y="2418"/>
                  </a:moveTo>
                  <a:lnTo>
                    <a:pt x="371" y="2418"/>
                  </a:lnTo>
                  <a:cubicBezTo>
                    <a:pt x="373" y="2419"/>
                    <a:pt x="373" y="2421"/>
                    <a:pt x="372" y="2422"/>
                  </a:cubicBezTo>
                  <a:cubicBezTo>
                    <a:pt x="372" y="2424"/>
                    <a:pt x="370" y="2424"/>
                    <a:pt x="368" y="2424"/>
                  </a:cubicBezTo>
                  <a:lnTo>
                    <a:pt x="368" y="2424"/>
                  </a:lnTo>
                  <a:cubicBezTo>
                    <a:pt x="367" y="2423"/>
                    <a:pt x="366" y="2421"/>
                    <a:pt x="367" y="2419"/>
                  </a:cubicBezTo>
                  <a:cubicBezTo>
                    <a:pt x="368" y="2418"/>
                    <a:pt x="369" y="2417"/>
                    <a:pt x="371" y="2418"/>
                  </a:cubicBezTo>
                  <a:close/>
                  <a:moveTo>
                    <a:pt x="382" y="2424"/>
                  </a:moveTo>
                  <a:lnTo>
                    <a:pt x="382" y="2424"/>
                  </a:lnTo>
                  <a:cubicBezTo>
                    <a:pt x="384" y="2425"/>
                    <a:pt x="384" y="2427"/>
                    <a:pt x="383" y="2428"/>
                  </a:cubicBezTo>
                  <a:cubicBezTo>
                    <a:pt x="383" y="2430"/>
                    <a:pt x="381" y="2430"/>
                    <a:pt x="379" y="2430"/>
                  </a:cubicBezTo>
                  <a:lnTo>
                    <a:pt x="379" y="2430"/>
                  </a:lnTo>
                  <a:cubicBezTo>
                    <a:pt x="378" y="2429"/>
                    <a:pt x="377" y="2427"/>
                    <a:pt x="378" y="2425"/>
                  </a:cubicBezTo>
                  <a:cubicBezTo>
                    <a:pt x="379" y="2424"/>
                    <a:pt x="380" y="2423"/>
                    <a:pt x="382" y="2424"/>
                  </a:cubicBezTo>
                  <a:close/>
                  <a:moveTo>
                    <a:pt x="393" y="2429"/>
                  </a:moveTo>
                  <a:lnTo>
                    <a:pt x="393" y="2429"/>
                  </a:lnTo>
                  <a:cubicBezTo>
                    <a:pt x="395" y="2430"/>
                    <a:pt x="395" y="2432"/>
                    <a:pt x="395" y="2433"/>
                  </a:cubicBezTo>
                  <a:cubicBezTo>
                    <a:pt x="394" y="2435"/>
                    <a:pt x="392" y="2436"/>
                    <a:pt x="391" y="2435"/>
                  </a:cubicBezTo>
                  <a:lnTo>
                    <a:pt x="391" y="2435"/>
                  </a:lnTo>
                  <a:cubicBezTo>
                    <a:pt x="389" y="2434"/>
                    <a:pt x="388" y="2432"/>
                    <a:pt x="389" y="2431"/>
                  </a:cubicBezTo>
                  <a:cubicBezTo>
                    <a:pt x="390" y="2429"/>
                    <a:pt x="392" y="2428"/>
                    <a:pt x="393" y="2429"/>
                  </a:cubicBezTo>
                  <a:close/>
                  <a:moveTo>
                    <a:pt x="404" y="2434"/>
                  </a:moveTo>
                  <a:lnTo>
                    <a:pt x="404" y="2434"/>
                  </a:lnTo>
                  <a:cubicBezTo>
                    <a:pt x="406" y="2434"/>
                    <a:pt x="407" y="2436"/>
                    <a:pt x="406" y="2438"/>
                  </a:cubicBezTo>
                  <a:cubicBezTo>
                    <a:pt x="406" y="2440"/>
                    <a:pt x="404" y="2440"/>
                    <a:pt x="402" y="2440"/>
                  </a:cubicBezTo>
                  <a:lnTo>
                    <a:pt x="402" y="2440"/>
                  </a:lnTo>
                  <a:cubicBezTo>
                    <a:pt x="401" y="2439"/>
                    <a:pt x="400" y="2438"/>
                    <a:pt x="400" y="2436"/>
                  </a:cubicBezTo>
                  <a:cubicBezTo>
                    <a:pt x="401" y="2434"/>
                    <a:pt x="403" y="2433"/>
                    <a:pt x="404" y="2434"/>
                  </a:cubicBezTo>
                  <a:close/>
                  <a:moveTo>
                    <a:pt x="416" y="2438"/>
                  </a:moveTo>
                  <a:lnTo>
                    <a:pt x="416" y="2438"/>
                  </a:lnTo>
                  <a:cubicBezTo>
                    <a:pt x="418" y="2438"/>
                    <a:pt x="419" y="2440"/>
                    <a:pt x="418" y="2442"/>
                  </a:cubicBezTo>
                  <a:cubicBezTo>
                    <a:pt x="418" y="2444"/>
                    <a:pt x="416" y="2444"/>
                    <a:pt x="414" y="2444"/>
                  </a:cubicBezTo>
                  <a:lnTo>
                    <a:pt x="414" y="2444"/>
                  </a:lnTo>
                  <a:cubicBezTo>
                    <a:pt x="413" y="2443"/>
                    <a:pt x="412" y="2442"/>
                    <a:pt x="412" y="2440"/>
                  </a:cubicBezTo>
                  <a:cubicBezTo>
                    <a:pt x="413" y="2438"/>
                    <a:pt x="415" y="2437"/>
                    <a:pt x="416" y="2438"/>
                  </a:cubicBezTo>
                  <a:close/>
                  <a:moveTo>
                    <a:pt x="427" y="2441"/>
                  </a:moveTo>
                  <a:lnTo>
                    <a:pt x="427" y="2441"/>
                  </a:lnTo>
                  <a:cubicBezTo>
                    <a:pt x="429" y="2441"/>
                    <a:pt x="430" y="2443"/>
                    <a:pt x="430" y="2444"/>
                  </a:cubicBezTo>
                  <a:cubicBezTo>
                    <a:pt x="430" y="2446"/>
                    <a:pt x="429" y="2447"/>
                    <a:pt x="427" y="2447"/>
                  </a:cubicBezTo>
                  <a:lnTo>
                    <a:pt x="427" y="2447"/>
                  </a:lnTo>
                  <a:cubicBezTo>
                    <a:pt x="426" y="2447"/>
                    <a:pt x="424" y="2446"/>
                    <a:pt x="424" y="2444"/>
                  </a:cubicBezTo>
                  <a:cubicBezTo>
                    <a:pt x="424" y="2443"/>
                    <a:pt x="426" y="2441"/>
                    <a:pt x="427" y="2441"/>
                  </a:cubicBezTo>
                  <a:close/>
                  <a:moveTo>
                    <a:pt x="440" y="2444"/>
                  </a:moveTo>
                  <a:lnTo>
                    <a:pt x="440" y="2444"/>
                  </a:lnTo>
                  <a:cubicBezTo>
                    <a:pt x="441" y="2444"/>
                    <a:pt x="443" y="2445"/>
                    <a:pt x="443" y="2447"/>
                  </a:cubicBezTo>
                  <a:cubicBezTo>
                    <a:pt x="443" y="2448"/>
                    <a:pt x="441" y="2450"/>
                    <a:pt x="440" y="2450"/>
                  </a:cubicBezTo>
                  <a:lnTo>
                    <a:pt x="440" y="2450"/>
                  </a:lnTo>
                  <a:cubicBezTo>
                    <a:pt x="438" y="2450"/>
                    <a:pt x="436" y="2448"/>
                    <a:pt x="436" y="2447"/>
                  </a:cubicBezTo>
                  <a:cubicBezTo>
                    <a:pt x="436" y="2445"/>
                    <a:pt x="438" y="2444"/>
                    <a:pt x="440" y="2444"/>
                  </a:cubicBezTo>
                  <a:close/>
                  <a:moveTo>
                    <a:pt x="452" y="2445"/>
                  </a:moveTo>
                  <a:lnTo>
                    <a:pt x="452" y="2445"/>
                  </a:lnTo>
                  <a:cubicBezTo>
                    <a:pt x="454" y="2445"/>
                    <a:pt x="455" y="2447"/>
                    <a:pt x="455" y="2449"/>
                  </a:cubicBezTo>
                  <a:cubicBezTo>
                    <a:pt x="455" y="2450"/>
                    <a:pt x="454" y="2452"/>
                    <a:pt x="452" y="2452"/>
                  </a:cubicBezTo>
                  <a:lnTo>
                    <a:pt x="452" y="2452"/>
                  </a:lnTo>
                  <a:cubicBezTo>
                    <a:pt x="450" y="2452"/>
                    <a:pt x="449" y="2450"/>
                    <a:pt x="449" y="2449"/>
                  </a:cubicBezTo>
                  <a:cubicBezTo>
                    <a:pt x="449" y="2447"/>
                    <a:pt x="450" y="2445"/>
                    <a:pt x="452" y="2445"/>
                  </a:cubicBezTo>
                  <a:close/>
                  <a:moveTo>
                    <a:pt x="464" y="2446"/>
                  </a:moveTo>
                  <a:lnTo>
                    <a:pt x="464" y="2446"/>
                  </a:lnTo>
                  <a:cubicBezTo>
                    <a:pt x="466" y="2446"/>
                    <a:pt x="468" y="2448"/>
                    <a:pt x="468" y="2449"/>
                  </a:cubicBezTo>
                  <a:cubicBezTo>
                    <a:pt x="468" y="2451"/>
                    <a:pt x="466" y="2452"/>
                    <a:pt x="464" y="2452"/>
                  </a:cubicBezTo>
                  <a:lnTo>
                    <a:pt x="464" y="2452"/>
                  </a:lnTo>
                  <a:cubicBezTo>
                    <a:pt x="463" y="2452"/>
                    <a:pt x="461" y="2451"/>
                    <a:pt x="461" y="2449"/>
                  </a:cubicBezTo>
                  <a:cubicBezTo>
                    <a:pt x="461" y="2448"/>
                    <a:pt x="463" y="2446"/>
                    <a:pt x="464" y="2446"/>
                  </a:cubicBezTo>
                  <a:close/>
                  <a:moveTo>
                    <a:pt x="476" y="2446"/>
                  </a:moveTo>
                  <a:lnTo>
                    <a:pt x="476" y="2446"/>
                  </a:lnTo>
                  <a:cubicBezTo>
                    <a:pt x="478" y="2446"/>
                    <a:pt x="479" y="2447"/>
                    <a:pt x="480" y="2448"/>
                  </a:cubicBezTo>
                  <a:cubicBezTo>
                    <a:pt x="480" y="2450"/>
                    <a:pt x="479" y="2452"/>
                    <a:pt x="478" y="2452"/>
                  </a:cubicBezTo>
                  <a:lnTo>
                    <a:pt x="478" y="2452"/>
                  </a:lnTo>
                  <a:cubicBezTo>
                    <a:pt x="476" y="2453"/>
                    <a:pt x="474" y="2452"/>
                    <a:pt x="474" y="2450"/>
                  </a:cubicBezTo>
                  <a:cubicBezTo>
                    <a:pt x="473" y="2449"/>
                    <a:pt x="474" y="2447"/>
                    <a:pt x="476" y="2446"/>
                  </a:cubicBezTo>
                  <a:close/>
                  <a:moveTo>
                    <a:pt x="488" y="2446"/>
                  </a:moveTo>
                  <a:lnTo>
                    <a:pt x="488" y="2446"/>
                  </a:lnTo>
                  <a:cubicBezTo>
                    <a:pt x="490" y="2445"/>
                    <a:pt x="492" y="2446"/>
                    <a:pt x="492" y="2448"/>
                  </a:cubicBezTo>
                  <a:cubicBezTo>
                    <a:pt x="493" y="2449"/>
                    <a:pt x="492" y="2451"/>
                    <a:pt x="490" y="2451"/>
                  </a:cubicBezTo>
                  <a:lnTo>
                    <a:pt x="490" y="2451"/>
                  </a:lnTo>
                  <a:cubicBezTo>
                    <a:pt x="489" y="2452"/>
                    <a:pt x="487" y="2451"/>
                    <a:pt x="486" y="2449"/>
                  </a:cubicBezTo>
                  <a:cubicBezTo>
                    <a:pt x="486" y="2448"/>
                    <a:pt x="487" y="2446"/>
                    <a:pt x="488" y="2446"/>
                  </a:cubicBezTo>
                  <a:close/>
                  <a:moveTo>
                    <a:pt x="501" y="2444"/>
                  </a:moveTo>
                  <a:lnTo>
                    <a:pt x="501" y="2444"/>
                  </a:lnTo>
                  <a:cubicBezTo>
                    <a:pt x="502" y="2443"/>
                    <a:pt x="504" y="2444"/>
                    <a:pt x="505" y="2446"/>
                  </a:cubicBezTo>
                  <a:cubicBezTo>
                    <a:pt x="505" y="2447"/>
                    <a:pt x="504" y="2449"/>
                    <a:pt x="503" y="2450"/>
                  </a:cubicBezTo>
                  <a:lnTo>
                    <a:pt x="503" y="2450"/>
                  </a:lnTo>
                  <a:cubicBezTo>
                    <a:pt x="501" y="2450"/>
                    <a:pt x="499" y="2449"/>
                    <a:pt x="499" y="2448"/>
                  </a:cubicBezTo>
                  <a:cubicBezTo>
                    <a:pt x="498" y="2446"/>
                    <a:pt x="499" y="2444"/>
                    <a:pt x="501" y="2444"/>
                  </a:cubicBezTo>
                  <a:close/>
                  <a:moveTo>
                    <a:pt x="513" y="2441"/>
                  </a:moveTo>
                  <a:lnTo>
                    <a:pt x="513" y="2441"/>
                  </a:lnTo>
                  <a:cubicBezTo>
                    <a:pt x="515" y="2441"/>
                    <a:pt x="516" y="2442"/>
                    <a:pt x="517" y="2443"/>
                  </a:cubicBezTo>
                  <a:cubicBezTo>
                    <a:pt x="517" y="2445"/>
                    <a:pt x="517" y="2447"/>
                    <a:pt x="515" y="2447"/>
                  </a:cubicBezTo>
                  <a:lnTo>
                    <a:pt x="515" y="2447"/>
                  </a:lnTo>
                  <a:cubicBezTo>
                    <a:pt x="513" y="2448"/>
                    <a:pt x="512" y="2447"/>
                    <a:pt x="511" y="2445"/>
                  </a:cubicBezTo>
                  <a:cubicBezTo>
                    <a:pt x="510" y="2444"/>
                    <a:pt x="511" y="2442"/>
                    <a:pt x="513" y="2441"/>
                  </a:cubicBezTo>
                  <a:close/>
                  <a:moveTo>
                    <a:pt x="524" y="2438"/>
                  </a:moveTo>
                  <a:lnTo>
                    <a:pt x="524" y="2438"/>
                  </a:lnTo>
                  <a:cubicBezTo>
                    <a:pt x="526" y="2437"/>
                    <a:pt x="528" y="2438"/>
                    <a:pt x="529" y="2439"/>
                  </a:cubicBezTo>
                  <a:cubicBezTo>
                    <a:pt x="530" y="2441"/>
                    <a:pt x="529" y="2442"/>
                    <a:pt x="528" y="2443"/>
                  </a:cubicBezTo>
                  <a:lnTo>
                    <a:pt x="528" y="2443"/>
                  </a:lnTo>
                  <a:cubicBezTo>
                    <a:pt x="526" y="2444"/>
                    <a:pt x="524" y="2444"/>
                    <a:pt x="523" y="2443"/>
                  </a:cubicBezTo>
                  <a:cubicBezTo>
                    <a:pt x="522" y="2441"/>
                    <a:pt x="523" y="2439"/>
                    <a:pt x="524" y="2438"/>
                  </a:cubicBezTo>
                  <a:close/>
                  <a:moveTo>
                    <a:pt x="536" y="2434"/>
                  </a:moveTo>
                  <a:lnTo>
                    <a:pt x="536" y="2434"/>
                  </a:lnTo>
                  <a:cubicBezTo>
                    <a:pt x="538" y="2433"/>
                    <a:pt x="539" y="2434"/>
                    <a:pt x="540" y="2435"/>
                  </a:cubicBezTo>
                  <a:cubicBezTo>
                    <a:pt x="541" y="2437"/>
                    <a:pt x="541" y="2438"/>
                    <a:pt x="540" y="2439"/>
                  </a:cubicBezTo>
                  <a:lnTo>
                    <a:pt x="540" y="2439"/>
                  </a:lnTo>
                  <a:cubicBezTo>
                    <a:pt x="538" y="2440"/>
                    <a:pt x="536" y="2440"/>
                    <a:pt x="535" y="2439"/>
                  </a:cubicBezTo>
                  <a:cubicBezTo>
                    <a:pt x="534" y="2437"/>
                    <a:pt x="535" y="2435"/>
                    <a:pt x="536" y="2434"/>
                  </a:cubicBezTo>
                  <a:close/>
                  <a:moveTo>
                    <a:pt x="547" y="2430"/>
                  </a:moveTo>
                  <a:lnTo>
                    <a:pt x="547" y="2430"/>
                  </a:lnTo>
                  <a:cubicBezTo>
                    <a:pt x="548" y="2429"/>
                    <a:pt x="550" y="2429"/>
                    <a:pt x="552" y="2430"/>
                  </a:cubicBezTo>
                  <a:cubicBezTo>
                    <a:pt x="553" y="2431"/>
                    <a:pt x="553" y="2433"/>
                    <a:pt x="552" y="2434"/>
                  </a:cubicBezTo>
                  <a:lnTo>
                    <a:pt x="552" y="2434"/>
                  </a:lnTo>
                  <a:cubicBezTo>
                    <a:pt x="550" y="2435"/>
                    <a:pt x="548" y="2435"/>
                    <a:pt x="547" y="2434"/>
                  </a:cubicBezTo>
                  <a:cubicBezTo>
                    <a:pt x="546" y="2433"/>
                    <a:pt x="546" y="2431"/>
                    <a:pt x="547" y="2430"/>
                  </a:cubicBezTo>
                  <a:close/>
                  <a:moveTo>
                    <a:pt x="558" y="2424"/>
                  </a:moveTo>
                  <a:lnTo>
                    <a:pt x="558" y="2424"/>
                  </a:lnTo>
                  <a:cubicBezTo>
                    <a:pt x="560" y="2423"/>
                    <a:pt x="562" y="2423"/>
                    <a:pt x="563" y="2424"/>
                  </a:cubicBezTo>
                  <a:cubicBezTo>
                    <a:pt x="564" y="2426"/>
                    <a:pt x="564" y="2428"/>
                    <a:pt x="563" y="2429"/>
                  </a:cubicBezTo>
                  <a:lnTo>
                    <a:pt x="563" y="2429"/>
                  </a:lnTo>
                  <a:cubicBezTo>
                    <a:pt x="562" y="2430"/>
                    <a:pt x="560" y="2430"/>
                    <a:pt x="558" y="2429"/>
                  </a:cubicBezTo>
                  <a:cubicBezTo>
                    <a:pt x="557" y="2428"/>
                    <a:pt x="557" y="2426"/>
                    <a:pt x="558" y="2424"/>
                  </a:cubicBezTo>
                  <a:close/>
                  <a:moveTo>
                    <a:pt x="569" y="2418"/>
                  </a:moveTo>
                  <a:lnTo>
                    <a:pt x="569" y="2418"/>
                  </a:lnTo>
                  <a:cubicBezTo>
                    <a:pt x="571" y="2417"/>
                    <a:pt x="573" y="2417"/>
                    <a:pt x="574" y="2418"/>
                  </a:cubicBezTo>
                  <a:cubicBezTo>
                    <a:pt x="575" y="2420"/>
                    <a:pt x="575" y="2422"/>
                    <a:pt x="574" y="2423"/>
                  </a:cubicBezTo>
                  <a:lnTo>
                    <a:pt x="574" y="2423"/>
                  </a:lnTo>
                  <a:cubicBezTo>
                    <a:pt x="573" y="2424"/>
                    <a:pt x="571" y="2424"/>
                    <a:pt x="569" y="2423"/>
                  </a:cubicBezTo>
                  <a:cubicBezTo>
                    <a:pt x="568" y="2422"/>
                    <a:pt x="568" y="2420"/>
                    <a:pt x="569" y="2418"/>
                  </a:cubicBezTo>
                  <a:close/>
                  <a:moveTo>
                    <a:pt x="580" y="2412"/>
                  </a:moveTo>
                  <a:lnTo>
                    <a:pt x="580" y="2412"/>
                  </a:lnTo>
                  <a:cubicBezTo>
                    <a:pt x="581" y="2411"/>
                    <a:pt x="583" y="2411"/>
                    <a:pt x="584" y="2412"/>
                  </a:cubicBezTo>
                  <a:cubicBezTo>
                    <a:pt x="586" y="2413"/>
                    <a:pt x="586" y="2415"/>
                    <a:pt x="584" y="2416"/>
                  </a:cubicBezTo>
                  <a:lnTo>
                    <a:pt x="584" y="2416"/>
                  </a:lnTo>
                  <a:cubicBezTo>
                    <a:pt x="583" y="2418"/>
                    <a:pt x="581" y="2418"/>
                    <a:pt x="580" y="2416"/>
                  </a:cubicBezTo>
                  <a:cubicBezTo>
                    <a:pt x="579" y="2415"/>
                    <a:pt x="579" y="2413"/>
                    <a:pt x="580" y="2412"/>
                  </a:cubicBezTo>
                  <a:close/>
                  <a:moveTo>
                    <a:pt x="590" y="2405"/>
                  </a:moveTo>
                  <a:lnTo>
                    <a:pt x="590" y="2405"/>
                  </a:lnTo>
                  <a:cubicBezTo>
                    <a:pt x="592" y="2404"/>
                    <a:pt x="594" y="2404"/>
                    <a:pt x="595" y="2405"/>
                  </a:cubicBezTo>
                  <a:cubicBezTo>
                    <a:pt x="596" y="2406"/>
                    <a:pt x="596" y="2408"/>
                    <a:pt x="595" y="2409"/>
                  </a:cubicBezTo>
                  <a:lnTo>
                    <a:pt x="595" y="2409"/>
                  </a:lnTo>
                  <a:cubicBezTo>
                    <a:pt x="594" y="2411"/>
                    <a:pt x="592" y="2411"/>
                    <a:pt x="590" y="2409"/>
                  </a:cubicBezTo>
                  <a:cubicBezTo>
                    <a:pt x="589" y="2408"/>
                    <a:pt x="589" y="2406"/>
                    <a:pt x="590" y="2405"/>
                  </a:cubicBezTo>
                  <a:close/>
                  <a:moveTo>
                    <a:pt x="600" y="2397"/>
                  </a:moveTo>
                  <a:lnTo>
                    <a:pt x="600" y="2397"/>
                  </a:lnTo>
                  <a:cubicBezTo>
                    <a:pt x="602" y="2396"/>
                    <a:pt x="604" y="2396"/>
                    <a:pt x="605" y="2397"/>
                  </a:cubicBezTo>
                  <a:cubicBezTo>
                    <a:pt x="606" y="2399"/>
                    <a:pt x="606" y="2401"/>
                    <a:pt x="605" y="2402"/>
                  </a:cubicBezTo>
                  <a:lnTo>
                    <a:pt x="605" y="2402"/>
                  </a:lnTo>
                  <a:cubicBezTo>
                    <a:pt x="604" y="2403"/>
                    <a:pt x="602" y="2403"/>
                    <a:pt x="600" y="2402"/>
                  </a:cubicBezTo>
                  <a:cubicBezTo>
                    <a:pt x="599" y="2401"/>
                    <a:pt x="599" y="2399"/>
                    <a:pt x="600" y="2397"/>
                  </a:cubicBezTo>
                  <a:close/>
                  <a:moveTo>
                    <a:pt x="610" y="2390"/>
                  </a:moveTo>
                  <a:lnTo>
                    <a:pt x="610" y="2390"/>
                  </a:lnTo>
                  <a:cubicBezTo>
                    <a:pt x="611" y="2389"/>
                    <a:pt x="613" y="2388"/>
                    <a:pt x="614" y="2389"/>
                  </a:cubicBezTo>
                  <a:cubicBezTo>
                    <a:pt x="616" y="2390"/>
                    <a:pt x="616" y="2392"/>
                    <a:pt x="615" y="2394"/>
                  </a:cubicBezTo>
                  <a:lnTo>
                    <a:pt x="615" y="2394"/>
                  </a:lnTo>
                  <a:cubicBezTo>
                    <a:pt x="614" y="2395"/>
                    <a:pt x="612" y="2395"/>
                    <a:pt x="611" y="2395"/>
                  </a:cubicBezTo>
                  <a:cubicBezTo>
                    <a:pt x="609" y="2394"/>
                    <a:pt x="609" y="2392"/>
                    <a:pt x="610" y="2390"/>
                  </a:cubicBezTo>
                  <a:close/>
                  <a:moveTo>
                    <a:pt x="619" y="2382"/>
                  </a:moveTo>
                  <a:lnTo>
                    <a:pt x="619" y="2382"/>
                  </a:lnTo>
                  <a:cubicBezTo>
                    <a:pt x="620" y="2380"/>
                    <a:pt x="622" y="2380"/>
                    <a:pt x="624" y="2381"/>
                  </a:cubicBezTo>
                  <a:cubicBezTo>
                    <a:pt x="625" y="2382"/>
                    <a:pt x="625" y="2384"/>
                    <a:pt x="624" y="2385"/>
                  </a:cubicBezTo>
                  <a:lnTo>
                    <a:pt x="624" y="2385"/>
                  </a:lnTo>
                  <a:cubicBezTo>
                    <a:pt x="623" y="2387"/>
                    <a:pt x="621" y="2387"/>
                    <a:pt x="620" y="2386"/>
                  </a:cubicBezTo>
                  <a:cubicBezTo>
                    <a:pt x="619" y="2385"/>
                    <a:pt x="618" y="2383"/>
                    <a:pt x="619" y="2382"/>
                  </a:cubicBezTo>
                  <a:close/>
                  <a:moveTo>
                    <a:pt x="629" y="2374"/>
                  </a:moveTo>
                  <a:lnTo>
                    <a:pt x="629" y="2374"/>
                  </a:lnTo>
                  <a:cubicBezTo>
                    <a:pt x="629" y="2372"/>
                    <a:pt x="631" y="2372"/>
                    <a:pt x="633" y="2373"/>
                  </a:cubicBezTo>
                  <a:cubicBezTo>
                    <a:pt x="634" y="2374"/>
                    <a:pt x="635" y="2376"/>
                    <a:pt x="634" y="2377"/>
                  </a:cubicBezTo>
                  <a:lnTo>
                    <a:pt x="634" y="2377"/>
                  </a:lnTo>
                  <a:cubicBezTo>
                    <a:pt x="633" y="2378"/>
                    <a:pt x="631" y="2379"/>
                    <a:pt x="629" y="2378"/>
                  </a:cubicBezTo>
                  <a:cubicBezTo>
                    <a:pt x="628" y="2377"/>
                    <a:pt x="628" y="2375"/>
                    <a:pt x="629" y="2374"/>
                  </a:cubicBezTo>
                  <a:close/>
                  <a:moveTo>
                    <a:pt x="637" y="2365"/>
                  </a:moveTo>
                  <a:lnTo>
                    <a:pt x="637" y="2365"/>
                  </a:lnTo>
                  <a:cubicBezTo>
                    <a:pt x="638" y="2363"/>
                    <a:pt x="640" y="2363"/>
                    <a:pt x="642" y="2364"/>
                  </a:cubicBezTo>
                  <a:cubicBezTo>
                    <a:pt x="643" y="2365"/>
                    <a:pt x="643" y="2367"/>
                    <a:pt x="642" y="2368"/>
                  </a:cubicBezTo>
                  <a:lnTo>
                    <a:pt x="642" y="2368"/>
                  </a:lnTo>
                  <a:cubicBezTo>
                    <a:pt x="641" y="2370"/>
                    <a:pt x="640" y="2370"/>
                    <a:pt x="638" y="2369"/>
                  </a:cubicBezTo>
                  <a:cubicBezTo>
                    <a:pt x="637" y="2368"/>
                    <a:pt x="636" y="2366"/>
                    <a:pt x="637" y="2365"/>
                  </a:cubicBezTo>
                  <a:close/>
                  <a:moveTo>
                    <a:pt x="646" y="2356"/>
                  </a:moveTo>
                  <a:lnTo>
                    <a:pt x="646" y="2356"/>
                  </a:lnTo>
                  <a:cubicBezTo>
                    <a:pt x="647" y="2354"/>
                    <a:pt x="649" y="2354"/>
                    <a:pt x="650" y="2355"/>
                  </a:cubicBezTo>
                  <a:cubicBezTo>
                    <a:pt x="652" y="2356"/>
                    <a:pt x="652" y="2358"/>
                    <a:pt x="651" y="2359"/>
                  </a:cubicBezTo>
                  <a:lnTo>
                    <a:pt x="651" y="2359"/>
                  </a:lnTo>
                  <a:cubicBezTo>
                    <a:pt x="650" y="2361"/>
                    <a:pt x="648" y="2361"/>
                    <a:pt x="647" y="2360"/>
                  </a:cubicBezTo>
                  <a:cubicBezTo>
                    <a:pt x="645" y="2359"/>
                    <a:pt x="645" y="2357"/>
                    <a:pt x="646" y="2356"/>
                  </a:cubicBezTo>
                  <a:close/>
                  <a:moveTo>
                    <a:pt x="654" y="2346"/>
                  </a:moveTo>
                  <a:lnTo>
                    <a:pt x="654" y="2346"/>
                  </a:lnTo>
                  <a:cubicBezTo>
                    <a:pt x="655" y="2345"/>
                    <a:pt x="657" y="2344"/>
                    <a:pt x="659" y="2345"/>
                  </a:cubicBezTo>
                  <a:cubicBezTo>
                    <a:pt x="660" y="2346"/>
                    <a:pt x="660" y="2348"/>
                    <a:pt x="659" y="2350"/>
                  </a:cubicBezTo>
                  <a:lnTo>
                    <a:pt x="659" y="2350"/>
                  </a:lnTo>
                  <a:cubicBezTo>
                    <a:pt x="659" y="2351"/>
                    <a:pt x="657" y="2352"/>
                    <a:pt x="655" y="2351"/>
                  </a:cubicBezTo>
                  <a:cubicBezTo>
                    <a:pt x="654" y="2350"/>
                    <a:pt x="653" y="2348"/>
                    <a:pt x="654" y="2346"/>
                  </a:cubicBezTo>
                  <a:close/>
                  <a:moveTo>
                    <a:pt x="662" y="2337"/>
                  </a:moveTo>
                  <a:lnTo>
                    <a:pt x="662" y="2337"/>
                  </a:lnTo>
                  <a:cubicBezTo>
                    <a:pt x="663" y="2335"/>
                    <a:pt x="665" y="2335"/>
                    <a:pt x="667" y="2336"/>
                  </a:cubicBezTo>
                  <a:cubicBezTo>
                    <a:pt x="668" y="2337"/>
                    <a:pt x="669" y="2339"/>
                    <a:pt x="668" y="2340"/>
                  </a:cubicBezTo>
                  <a:lnTo>
                    <a:pt x="668" y="2340"/>
                  </a:lnTo>
                  <a:cubicBezTo>
                    <a:pt x="667" y="2342"/>
                    <a:pt x="665" y="2342"/>
                    <a:pt x="663" y="2341"/>
                  </a:cubicBezTo>
                  <a:cubicBezTo>
                    <a:pt x="662" y="2340"/>
                    <a:pt x="661" y="2338"/>
                    <a:pt x="662" y="2337"/>
                  </a:cubicBezTo>
                  <a:close/>
                  <a:moveTo>
                    <a:pt x="670" y="2328"/>
                  </a:moveTo>
                  <a:lnTo>
                    <a:pt x="670" y="2328"/>
                  </a:lnTo>
                  <a:cubicBezTo>
                    <a:pt x="671" y="2326"/>
                    <a:pt x="672" y="2325"/>
                    <a:pt x="674" y="2326"/>
                  </a:cubicBezTo>
                  <a:cubicBezTo>
                    <a:pt x="676" y="2326"/>
                    <a:pt x="676" y="2328"/>
                    <a:pt x="676" y="2330"/>
                  </a:cubicBezTo>
                  <a:lnTo>
                    <a:pt x="676" y="2330"/>
                  </a:lnTo>
                  <a:cubicBezTo>
                    <a:pt x="675" y="2332"/>
                    <a:pt x="674" y="2332"/>
                    <a:pt x="672" y="2332"/>
                  </a:cubicBezTo>
                  <a:cubicBezTo>
                    <a:pt x="670" y="2331"/>
                    <a:pt x="669" y="2330"/>
                    <a:pt x="670" y="2328"/>
                  </a:cubicBezTo>
                  <a:close/>
                  <a:moveTo>
                    <a:pt x="677" y="2318"/>
                  </a:moveTo>
                  <a:lnTo>
                    <a:pt x="677" y="2318"/>
                  </a:lnTo>
                  <a:cubicBezTo>
                    <a:pt x="678" y="2316"/>
                    <a:pt x="680" y="2315"/>
                    <a:pt x="681" y="2316"/>
                  </a:cubicBezTo>
                  <a:cubicBezTo>
                    <a:pt x="683" y="2316"/>
                    <a:pt x="684" y="2318"/>
                    <a:pt x="683" y="2320"/>
                  </a:cubicBezTo>
                  <a:lnTo>
                    <a:pt x="683" y="2320"/>
                  </a:lnTo>
                  <a:cubicBezTo>
                    <a:pt x="683" y="2321"/>
                    <a:pt x="681" y="2322"/>
                    <a:pt x="679" y="2322"/>
                  </a:cubicBezTo>
                  <a:cubicBezTo>
                    <a:pt x="678" y="2321"/>
                    <a:pt x="677" y="2320"/>
                    <a:pt x="677" y="2318"/>
                  </a:cubicBezTo>
                  <a:close/>
                  <a:moveTo>
                    <a:pt x="685" y="2308"/>
                  </a:moveTo>
                  <a:lnTo>
                    <a:pt x="685" y="2308"/>
                  </a:lnTo>
                  <a:cubicBezTo>
                    <a:pt x="685" y="2306"/>
                    <a:pt x="687" y="2305"/>
                    <a:pt x="689" y="2306"/>
                  </a:cubicBezTo>
                  <a:cubicBezTo>
                    <a:pt x="691" y="2306"/>
                    <a:pt x="691" y="2308"/>
                    <a:pt x="691" y="2310"/>
                  </a:cubicBezTo>
                  <a:lnTo>
                    <a:pt x="691" y="2310"/>
                  </a:lnTo>
                  <a:cubicBezTo>
                    <a:pt x="690" y="2311"/>
                    <a:pt x="689" y="2312"/>
                    <a:pt x="687" y="2312"/>
                  </a:cubicBezTo>
                  <a:cubicBezTo>
                    <a:pt x="685" y="2311"/>
                    <a:pt x="684" y="2309"/>
                    <a:pt x="685" y="2308"/>
                  </a:cubicBezTo>
                  <a:close/>
                  <a:moveTo>
                    <a:pt x="692" y="2298"/>
                  </a:moveTo>
                  <a:lnTo>
                    <a:pt x="692" y="2298"/>
                  </a:lnTo>
                  <a:cubicBezTo>
                    <a:pt x="693" y="2296"/>
                    <a:pt x="695" y="2295"/>
                    <a:pt x="696" y="2296"/>
                  </a:cubicBezTo>
                  <a:cubicBezTo>
                    <a:pt x="698" y="2296"/>
                    <a:pt x="699" y="2298"/>
                    <a:pt x="698" y="2300"/>
                  </a:cubicBezTo>
                  <a:lnTo>
                    <a:pt x="698" y="2300"/>
                  </a:lnTo>
                  <a:cubicBezTo>
                    <a:pt x="698" y="2301"/>
                    <a:pt x="696" y="2302"/>
                    <a:pt x="694" y="2302"/>
                  </a:cubicBezTo>
                  <a:cubicBezTo>
                    <a:pt x="693" y="2301"/>
                    <a:pt x="692" y="2299"/>
                    <a:pt x="692" y="2298"/>
                  </a:cubicBezTo>
                  <a:close/>
                  <a:moveTo>
                    <a:pt x="699" y="2287"/>
                  </a:moveTo>
                  <a:lnTo>
                    <a:pt x="699" y="2287"/>
                  </a:lnTo>
                  <a:cubicBezTo>
                    <a:pt x="700" y="2286"/>
                    <a:pt x="701" y="2285"/>
                    <a:pt x="703" y="2285"/>
                  </a:cubicBezTo>
                  <a:cubicBezTo>
                    <a:pt x="705" y="2286"/>
                    <a:pt x="706" y="2288"/>
                    <a:pt x="705" y="2289"/>
                  </a:cubicBezTo>
                  <a:lnTo>
                    <a:pt x="705" y="2289"/>
                  </a:lnTo>
                  <a:cubicBezTo>
                    <a:pt x="705" y="2291"/>
                    <a:pt x="703" y="2292"/>
                    <a:pt x="701" y="2291"/>
                  </a:cubicBezTo>
                  <a:cubicBezTo>
                    <a:pt x="699" y="2291"/>
                    <a:pt x="699" y="2289"/>
                    <a:pt x="699" y="2287"/>
                  </a:cubicBezTo>
                  <a:close/>
                  <a:moveTo>
                    <a:pt x="706" y="2277"/>
                  </a:moveTo>
                  <a:lnTo>
                    <a:pt x="706" y="2277"/>
                  </a:lnTo>
                  <a:cubicBezTo>
                    <a:pt x="707" y="2275"/>
                    <a:pt x="708" y="2274"/>
                    <a:pt x="710" y="2275"/>
                  </a:cubicBezTo>
                  <a:cubicBezTo>
                    <a:pt x="712" y="2275"/>
                    <a:pt x="713" y="2277"/>
                    <a:pt x="712" y="2279"/>
                  </a:cubicBezTo>
                  <a:lnTo>
                    <a:pt x="712" y="2279"/>
                  </a:lnTo>
                  <a:cubicBezTo>
                    <a:pt x="711" y="2280"/>
                    <a:pt x="710" y="2281"/>
                    <a:pt x="708" y="2281"/>
                  </a:cubicBezTo>
                  <a:cubicBezTo>
                    <a:pt x="706" y="2280"/>
                    <a:pt x="706" y="2278"/>
                    <a:pt x="706" y="2277"/>
                  </a:cubicBezTo>
                  <a:close/>
                  <a:moveTo>
                    <a:pt x="713" y="2266"/>
                  </a:moveTo>
                  <a:lnTo>
                    <a:pt x="713" y="2266"/>
                  </a:lnTo>
                  <a:cubicBezTo>
                    <a:pt x="713" y="2265"/>
                    <a:pt x="715" y="2264"/>
                    <a:pt x="717" y="2264"/>
                  </a:cubicBezTo>
                  <a:cubicBezTo>
                    <a:pt x="718" y="2265"/>
                    <a:pt x="719" y="2267"/>
                    <a:pt x="719" y="2268"/>
                  </a:cubicBezTo>
                  <a:lnTo>
                    <a:pt x="719" y="2268"/>
                  </a:lnTo>
                  <a:cubicBezTo>
                    <a:pt x="718" y="2270"/>
                    <a:pt x="716" y="2271"/>
                    <a:pt x="715" y="2270"/>
                  </a:cubicBezTo>
                  <a:cubicBezTo>
                    <a:pt x="713" y="2270"/>
                    <a:pt x="712" y="2268"/>
                    <a:pt x="713" y="2266"/>
                  </a:cubicBezTo>
                  <a:close/>
                  <a:moveTo>
                    <a:pt x="719" y="2256"/>
                  </a:moveTo>
                  <a:lnTo>
                    <a:pt x="719" y="2256"/>
                  </a:lnTo>
                  <a:cubicBezTo>
                    <a:pt x="720" y="2254"/>
                    <a:pt x="721" y="2253"/>
                    <a:pt x="723" y="2254"/>
                  </a:cubicBezTo>
                  <a:cubicBezTo>
                    <a:pt x="725" y="2254"/>
                    <a:pt x="726" y="2256"/>
                    <a:pt x="725" y="2257"/>
                  </a:cubicBezTo>
                  <a:lnTo>
                    <a:pt x="725" y="2258"/>
                  </a:lnTo>
                  <a:cubicBezTo>
                    <a:pt x="725" y="2259"/>
                    <a:pt x="723" y="2260"/>
                    <a:pt x="721" y="2259"/>
                  </a:cubicBezTo>
                  <a:cubicBezTo>
                    <a:pt x="719" y="2259"/>
                    <a:pt x="719" y="2257"/>
                    <a:pt x="719" y="2256"/>
                  </a:cubicBezTo>
                  <a:close/>
                  <a:moveTo>
                    <a:pt x="726" y="2245"/>
                  </a:moveTo>
                  <a:lnTo>
                    <a:pt x="726" y="2245"/>
                  </a:lnTo>
                  <a:cubicBezTo>
                    <a:pt x="726" y="2243"/>
                    <a:pt x="728" y="2242"/>
                    <a:pt x="729" y="2243"/>
                  </a:cubicBezTo>
                  <a:cubicBezTo>
                    <a:pt x="731" y="2243"/>
                    <a:pt x="732" y="2245"/>
                    <a:pt x="731" y="2247"/>
                  </a:cubicBezTo>
                  <a:lnTo>
                    <a:pt x="731" y="2247"/>
                  </a:lnTo>
                  <a:cubicBezTo>
                    <a:pt x="731" y="2248"/>
                    <a:pt x="729" y="2249"/>
                    <a:pt x="728" y="2249"/>
                  </a:cubicBezTo>
                  <a:cubicBezTo>
                    <a:pt x="726" y="2248"/>
                    <a:pt x="725" y="2246"/>
                    <a:pt x="726" y="2245"/>
                  </a:cubicBezTo>
                  <a:close/>
                  <a:moveTo>
                    <a:pt x="732" y="2234"/>
                  </a:moveTo>
                  <a:lnTo>
                    <a:pt x="732" y="2234"/>
                  </a:lnTo>
                  <a:cubicBezTo>
                    <a:pt x="732" y="2232"/>
                    <a:pt x="734" y="2231"/>
                    <a:pt x="736" y="2232"/>
                  </a:cubicBezTo>
                  <a:cubicBezTo>
                    <a:pt x="737" y="2232"/>
                    <a:pt x="738" y="2234"/>
                    <a:pt x="738" y="2236"/>
                  </a:cubicBezTo>
                  <a:lnTo>
                    <a:pt x="738" y="2236"/>
                  </a:lnTo>
                  <a:cubicBezTo>
                    <a:pt x="737" y="2238"/>
                    <a:pt x="735" y="2238"/>
                    <a:pt x="734" y="2238"/>
                  </a:cubicBezTo>
                  <a:cubicBezTo>
                    <a:pt x="732" y="2237"/>
                    <a:pt x="731" y="2236"/>
                    <a:pt x="732" y="2234"/>
                  </a:cubicBezTo>
                  <a:close/>
                  <a:moveTo>
                    <a:pt x="738" y="2223"/>
                  </a:moveTo>
                  <a:lnTo>
                    <a:pt x="738" y="2223"/>
                  </a:lnTo>
                  <a:cubicBezTo>
                    <a:pt x="738" y="2221"/>
                    <a:pt x="740" y="2220"/>
                    <a:pt x="742" y="2221"/>
                  </a:cubicBezTo>
                  <a:cubicBezTo>
                    <a:pt x="743" y="2221"/>
                    <a:pt x="744" y="2223"/>
                    <a:pt x="744" y="2225"/>
                  </a:cubicBezTo>
                  <a:lnTo>
                    <a:pt x="744" y="2225"/>
                  </a:lnTo>
                  <a:cubicBezTo>
                    <a:pt x="743" y="2226"/>
                    <a:pt x="741" y="2227"/>
                    <a:pt x="740" y="2227"/>
                  </a:cubicBezTo>
                  <a:cubicBezTo>
                    <a:pt x="738" y="2226"/>
                    <a:pt x="737" y="2225"/>
                    <a:pt x="738" y="2223"/>
                  </a:cubicBezTo>
                  <a:close/>
                  <a:moveTo>
                    <a:pt x="743" y="2212"/>
                  </a:moveTo>
                  <a:lnTo>
                    <a:pt x="743" y="2212"/>
                  </a:lnTo>
                  <a:cubicBezTo>
                    <a:pt x="744" y="2210"/>
                    <a:pt x="746" y="2209"/>
                    <a:pt x="747" y="2210"/>
                  </a:cubicBezTo>
                  <a:cubicBezTo>
                    <a:pt x="749" y="2210"/>
                    <a:pt x="750" y="2212"/>
                    <a:pt x="749" y="2214"/>
                  </a:cubicBezTo>
                  <a:lnTo>
                    <a:pt x="749" y="2214"/>
                  </a:lnTo>
                  <a:cubicBezTo>
                    <a:pt x="749" y="2215"/>
                    <a:pt x="747" y="2216"/>
                    <a:pt x="745" y="2216"/>
                  </a:cubicBezTo>
                  <a:cubicBezTo>
                    <a:pt x="744" y="2215"/>
                    <a:pt x="743" y="2213"/>
                    <a:pt x="743" y="2212"/>
                  </a:cubicBezTo>
                  <a:close/>
                  <a:moveTo>
                    <a:pt x="749" y="2201"/>
                  </a:moveTo>
                  <a:lnTo>
                    <a:pt x="749" y="2201"/>
                  </a:lnTo>
                  <a:cubicBezTo>
                    <a:pt x="750" y="2199"/>
                    <a:pt x="752" y="2198"/>
                    <a:pt x="753" y="2199"/>
                  </a:cubicBezTo>
                  <a:cubicBezTo>
                    <a:pt x="755" y="2199"/>
                    <a:pt x="756" y="2201"/>
                    <a:pt x="755" y="2203"/>
                  </a:cubicBezTo>
                  <a:lnTo>
                    <a:pt x="755" y="2203"/>
                  </a:lnTo>
                  <a:cubicBezTo>
                    <a:pt x="755" y="2204"/>
                    <a:pt x="753" y="2205"/>
                    <a:pt x="751" y="2205"/>
                  </a:cubicBezTo>
                  <a:cubicBezTo>
                    <a:pt x="750" y="2204"/>
                    <a:pt x="749" y="2202"/>
                    <a:pt x="749" y="2201"/>
                  </a:cubicBezTo>
                  <a:close/>
                  <a:moveTo>
                    <a:pt x="755" y="2189"/>
                  </a:moveTo>
                  <a:lnTo>
                    <a:pt x="755" y="2189"/>
                  </a:lnTo>
                  <a:cubicBezTo>
                    <a:pt x="755" y="2188"/>
                    <a:pt x="757" y="2187"/>
                    <a:pt x="759" y="2187"/>
                  </a:cubicBezTo>
                  <a:cubicBezTo>
                    <a:pt x="760" y="2188"/>
                    <a:pt x="761" y="2190"/>
                    <a:pt x="761" y="2191"/>
                  </a:cubicBezTo>
                  <a:lnTo>
                    <a:pt x="761" y="2191"/>
                  </a:lnTo>
                  <a:cubicBezTo>
                    <a:pt x="760" y="2193"/>
                    <a:pt x="758" y="2194"/>
                    <a:pt x="757" y="2193"/>
                  </a:cubicBezTo>
                  <a:cubicBezTo>
                    <a:pt x="755" y="2193"/>
                    <a:pt x="754" y="2191"/>
                    <a:pt x="755" y="2189"/>
                  </a:cubicBezTo>
                  <a:close/>
                  <a:moveTo>
                    <a:pt x="760" y="2178"/>
                  </a:moveTo>
                  <a:lnTo>
                    <a:pt x="760" y="2178"/>
                  </a:lnTo>
                  <a:cubicBezTo>
                    <a:pt x="761" y="2177"/>
                    <a:pt x="762" y="2176"/>
                    <a:pt x="764" y="2176"/>
                  </a:cubicBezTo>
                  <a:cubicBezTo>
                    <a:pt x="766" y="2177"/>
                    <a:pt x="767" y="2179"/>
                    <a:pt x="766" y="2180"/>
                  </a:cubicBezTo>
                  <a:lnTo>
                    <a:pt x="766" y="2180"/>
                  </a:lnTo>
                  <a:cubicBezTo>
                    <a:pt x="766" y="2182"/>
                    <a:pt x="764" y="2183"/>
                    <a:pt x="762" y="2182"/>
                  </a:cubicBezTo>
                  <a:cubicBezTo>
                    <a:pt x="760" y="2182"/>
                    <a:pt x="760" y="2180"/>
                    <a:pt x="760" y="2178"/>
                  </a:cubicBezTo>
                  <a:close/>
                  <a:moveTo>
                    <a:pt x="766" y="2167"/>
                  </a:moveTo>
                  <a:lnTo>
                    <a:pt x="766" y="2167"/>
                  </a:lnTo>
                  <a:cubicBezTo>
                    <a:pt x="766" y="2165"/>
                    <a:pt x="768" y="2164"/>
                    <a:pt x="769" y="2165"/>
                  </a:cubicBezTo>
                  <a:cubicBezTo>
                    <a:pt x="771" y="2165"/>
                    <a:pt x="772" y="2167"/>
                    <a:pt x="771" y="2169"/>
                  </a:cubicBezTo>
                  <a:lnTo>
                    <a:pt x="771" y="2169"/>
                  </a:lnTo>
                  <a:cubicBezTo>
                    <a:pt x="771" y="2171"/>
                    <a:pt x="769" y="2171"/>
                    <a:pt x="767" y="2171"/>
                  </a:cubicBezTo>
                  <a:cubicBezTo>
                    <a:pt x="766" y="2170"/>
                    <a:pt x="765" y="2169"/>
                    <a:pt x="766" y="2167"/>
                  </a:cubicBezTo>
                  <a:close/>
                  <a:moveTo>
                    <a:pt x="771" y="2155"/>
                  </a:moveTo>
                  <a:lnTo>
                    <a:pt x="771" y="2155"/>
                  </a:lnTo>
                  <a:cubicBezTo>
                    <a:pt x="771" y="2154"/>
                    <a:pt x="773" y="2153"/>
                    <a:pt x="775" y="2154"/>
                  </a:cubicBezTo>
                  <a:cubicBezTo>
                    <a:pt x="776" y="2154"/>
                    <a:pt x="777" y="2156"/>
                    <a:pt x="776" y="2157"/>
                  </a:cubicBezTo>
                  <a:lnTo>
                    <a:pt x="776" y="2157"/>
                  </a:lnTo>
                  <a:cubicBezTo>
                    <a:pt x="776" y="2159"/>
                    <a:pt x="774" y="2160"/>
                    <a:pt x="773" y="2159"/>
                  </a:cubicBezTo>
                  <a:cubicBezTo>
                    <a:pt x="771" y="2159"/>
                    <a:pt x="770" y="2157"/>
                    <a:pt x="771" y="2155"/>
                  </a:cubicBezTo>
                  <a:close/>
                  <a:moveTo>
                    <a:pt x="776" y="2144"/>
                  </a:moveTo>
                  <a:lnTo>
                    <a:pt x="776" y="2144"/>
                  </a:lnTo>
                  <a:cubicBezTo>
                    <a:pt x="776" y="2142"/>
                    <a:pt x="778" y="2142"/>
                    <a:pt x="780" y="2142"/>
                  </a:cubicBezTo>
                  <a:cubicBezTo>
                    <a:pt x="781" y="2143"/>
                    <a:pt x="782" y="2144"/>
                    <a:pt x="782" y="2146"/>
                  </a:cubicBezTo>
                  <a:lnTo>
                    <a:pt x="782" y="2146"/>
                  </a:lnTo>
                  <a:cubicBezTo>
                    <a:pt x="781" y="2148"/>
                    <a:pt x="779" y="2149"/>
                    <a:pt x="778" y="2148"/>
                  </a:cubicBezTo>
                  <a:cubicBezTo>
                    <a:pt x="776" y="2147"/>
                    <a:pt x="775" y="2146"/>
                    <a:pt x="776" y="2144"/>
                  </a:cubicBezTo>
                  <a:close/>
                  <a:moveTo>
                    <a:pt x="781" y="2133"/>
                  </a:moveTo>
                  <a:lnTo>
                    <a:pt x="781" y="2133"/>
                  </a:lnTo>
                  <a:cubicBezTo>
                    <a:pt x="781" y="2131"/>
                    <a:pt x="783" y="2130"/>
                    <a:pt x="785" y="2131"/>
                  </a:cubicBezTo>
                  <a:cubicBezTo>
                    <a:pt x="786" y="2131"/>
                    <a:pt x="787" y="2133"/>
                    <a:pt x="787" y="2135"/>
                  </a:cubicBezTo>
                  <a:lnTo>
                    <a:pt x="787" y="2135"/>
                  </a:lnTo>
                  <a:cubicBezTo>
                    <a:pt x="786" y="2136"/>
                    <a:pt x="784" y="2137"/>
                    <a:pt x="783" y="2137"/>
                  </a:cubicBezTo>
                  <a:cubicBezTo>
                    <a:pt x="781" y="2136"/>
                    <a:pt x="780" y="2134"/>
                    <a:pt x="781" y="2133"/>
                  </a:cubicBezTo>
                  <a:close/>
                  <a:moveTo>
                    <a:pt x="785" y="2121"/>
                  </a:moveTo>
                  <a:lnTo>
                    <a:pt x="785" y="2121"/>
                  </a:lnTo>
                  <a:cubicBezTo>
                    <a:pt x="786" y="2119"/>
                    <a:pt x="788" y="2118"/>
                    <a:pt x="789" y="2119"/>
                  </a:cubicBezTo>
                  <a:cubicBezTo>
                    <a:pt x="791" y="2120"/>
                    <a:pt x="792" y="2121"/>
                    <a:pt x="791" y="2123"/>
                  </a:cubicBezTo>
                  <a:lnTo>
                    <a:pt x="791" y="2123"/>
                  </a:lnTo>
                  <a:cubicBezTo>
                    <a:pt x="791" y="2125"/>
                    <a:pt x="789" y="2126"/>
                    <a:pt x="787" y="2125"/>
                  </a:cubicBezTo>
                  <a:cubicBezTo>
                    <a:pt x="786" y="2124"/>
                    <a:pt x="785" y="2123"/>
                    <a:pt x="785" y="2121"/>
                  </a:cubicBezTo>
                  <a:close/>
                  <a:moveTo>
                    <a:pt x="790" y="2109"/>
                  </a:moveTo>
                  <a:lnTo>
                    <a:pt x="790" y="2109"/>
                  </a:lnTo>
                  <a:cubicBezTo>
                    <a:pt x="791" y="2108"/>
                    <a:pt x="792" y="2107"/>
                    <a:pt x="794" y="2107"/>
                  </a:cubicBezTo>
                  <a:cubicBezTo>
                    <a:pt x="796" y="2108"/>
                    <a:pt x="796" y="2110"/>
                    <a:pt x="796" y="2111"/>
                  </a:cubicBezTo>
                  <a:lnTo>
                    <a:pt x="796" y="2111"/>
                  </a:lnTo>
                  <a:cubicBezTo>
                    <a:pt x="795" y="2113"/>
                    <a:pt x="794" y="2114"/>
                    <a:pt x="792" y="2113"/>
                  </a:cubicBezTo>
                  <a:cubicBezTo>
                    <a:pt x="790" y="2113"/>
                    <a:pt x="789" y="2111"/>
                    <a:pt x="790" y="2109"/>
                  </a:cubicBezTo>
                  <a:close/>
                  <a:moveTo>
                    <a:pt x="795" y="2098"/>
                  </a:moveTo>
                  <a:lnTo>
                    <a:pt x="795" y="2098"/>
                  </a:lnTo>
                  <a:cubicBezTo>
                    <a:pt x="795" y="2096"/>
                    <a:pt x="797" y="2095"/>
                    <a:pt x="799" y="2096"/>
                  </a:cubicBezTo>
                  <a:cubicBezTo>
                    <a:pt x="800" y="2096"/>
                    <a:pt x="801" y="2098"/>
                    <a:pt x="801" y="2100"/>
                  </a:cubicBezTo>
                  <a:lnTo>
                    <a:pt x="801" y="2100"/>
                  </a:lnTo>
                  <a:cubicBezTo>
                    <a:pt x="800" y="2101"/>
                    <a:pt x="798" y="2102"/>
                    <a:pt x="797" y="2102"/>
                  </a:cubicBezTo>
                  <a:cubicBezTo>
                    <a:pt x="795" y="2101"/>
                    <a:pt x="794" y="2099"/>
                    <a:pt x="795" y="2098"/>
                  </a:cubicBezTo>
                  <a:close/>
                  <a:moveTo>
                    <a:pt x="799" y="2086"/>
                  </a:moveTo>
                  <a:lnTo>
                    <a:pt x="799" y="2086"/>
                  </a:lnTo>
                  <a:cubicBezTo>
                    <a:pt x="799" y="2085"/>
                    <a:pt x="801" y="2084"/>
                    <a:pt x="803" y="2084"/>
                  </a:cubicBezTo>
                  <a:cubicBezTo>
                    <a:pt x="805" y="2084"/>
                    <a:pt x="806" y="2086"/>
                    <a:pt x="805" y="2088"/>
                  </a:cubicBezTo>
                  <a:lnTo>
                    <a:pt x="805" y="2088"/>
                  </a:lnTo>
                  <a:cubicBezTo>
                    <a:pt x="805" y="2090"/>
                    <a:pt x="803" y="2091"/>
                    <a:pt x="801" y="2090"/>
                  </a:cubicBezTo>
                  <a:cubicBezTo>
                    <a:pt x="800" y="2090"/>
                    <a:pt x="799" y="2088"/>
                    <a:pt x="799" y="2086"/>
                  </a:cubicBezTo>
                  <a:close/>
                  <a:moveTo>
                    <a:pt x="803" y="2075"/>
                  </a:moveTo>
                  <a:lnTo>
                    <a:pt x="803" y="2075"/>
                  </a:lnTo>
                  <a:cubicBezTo>
                    <a:pt x="804" y="2073"/>
                    <a:pt x="805" y="2072"/>
                    <a:pt x="807" y="2072"/>
                  </a:cubicBezTo>
                  <a:cubicBezTo>
                    <a:pt x="809" y="2073"/>
                    <a:pt x="810" y="2074"/>
                    <a:pt x="809" y="2076"/>
                  </a:cubicBezTo>
                  <a:lnTo>
                    <a:pt x="809" y="2076"/>
                  </a:lnTo>
                  <a:cubicBezTo>
                    <a:pt x="809" y="2078"/>
                    <a:pt x="807" y="2079"/>
                    <a:pt x="806" y="2078"/>
                  </a:cubicBezTo>
                  <a:cubicBezTo>
                    <a:pt x="804" y="2078"/>
                    <a:pt x="803" y="2076"/>
                    <a:pt x="803" y="2075"/>
                  </a:cubicBezTo>
                  <a:close/>
                  <a:moveTo>
                    <a:pt x="808" y="2063"/>
                  </a:moveTo>
                  <a:lnTo>
                    <a:pt x="808" y="2063"/>
                  </a:lnTo>
                  <a:cubicBezTo>
                    <a:pt x="808" y="2061"/>
                    <a:pt x="810" y="2060"/>
                    <a:pt x="811" y="2061"/>
                  </a:cubicBezTo>
                  <a:cubicBezTo>
                    <a:pt x="813" y="2061"/>
                    <a:pt x="814" y="2063"/>
                    <a:pt x="814" y="2064"/>
                  </a:cubicBezTo>
                  <a:lnTo>
                    <a:pt x="814" y="2064"/>
                  </a:lnTo>
                  <a:cubicBezTo>
                    <a:pt x="813" y="2066"/>
                    <a:pt x="812" y="2067"/>
                    <a:pt x="810" y="2067"/>
                  </a:cubicBezTo>
                  <a:cubicBezTo>
                    <a:pt x="808" y="2066"/>
                    <a:pt x="807" y="2065"/>
                    <a:pt x="808" y="2063"/>
                  </a:cubicBezTo>
                  <a:close/>
                  <a:moveTo>
                    <a:pt x="812" y="2051"/>
                  </a:moveTo>
                  <a:lnTo>
                    <a:pt x="812" y="2051"/>
                  </a:lnTo>
                  <a:cubicBezTo>
                    <a:pt x="812" y="2049"/>
                    <a:pt x="814" y="2048"/>
                    <a:pt x="816" y="2049"/>
                  </a:cubicBezTo>
                  <a:cubicBezTo>
                    <a:pt x="817" y="2049"/>
                    <a:pt x="818" y="2051"/>
                    <a:pt x="818" y="2053"/>
                  </a:cubicBezTo>
                  <a:lnTo>
                    <a:pt x="818" y="2053"/>
                  </a:lnTo>
                  <a:cubicBezTo>
                    <a:pt x="818" y="2054"/>
                    <a:pt x="816" y="2055"/>
                    <a:pt x="814" y="2055"/>
                  </a:cubicBezTo>
                  <a:cubicBezTo>
                    <a:pt x="812" y="2054"/>
                    <a:pt x="811" y="2053"/>
                    <a:pt x="812" y="2051"/>
                  </a:cubicBezTo>
                  <a:close/>
                  <a:moveTo>
                    <a:pt x="816" y="2039"/>
                  </a:moveTo>
                  <a:lnTo>
                    <a:pt x="816" y="2039"/>
                  </a:lnTo>
                  <a:cubicBezTo>
                    <a:pt x="816" y="2038"/>
                    <a:pt x="818" y="2037"/>
                    <a:pt x="820" y="2037"/>
                  </a:cubicBezTo>
                  <a:cubicBezTo>
                    <a:pt x="821" y="2037"/>
                    <a:pt x="822" y="2039"/>
                    <a:pt x="822" y="2041"/>
                  </a:cubicBezTo>
                  <a:lnTo>
                    <a:pt x="822" y="2041"/>
                  </a:lnTo>
                  <a:cubicBezTo>
                    <a:pt x="822" y="2042"/>
                    <a:pt x="820" y="2043"/>
                    <a:pt x="818" y="2043"/>
                  </a:cubicBezTo>
                  <a:cubicBezTo>
                    <a:pt x="816" y="2043"/>
                    <a:pt x="815" y="2041"/>
                    <a:pt x="816" y="2039"/>
                  </a:cubicBezTo>
                  <a:close/>
                  <a:moveTo>
                    <a:pt x="820" y="2027"/>
                  </a:moveTo>
                  <a:lnTo>
                    <a:pt x="820" y="2027"/>
                  </a:lnTo>
                  <a:cubicBezTo>
                    <a:pt x="820" y="2026"/>
                    <a:pt x="822" y="2025"/>
                    <a:pt x="824" y="2025"/>
                  </a:cubicBezTo>
                  <a:cubicBezTo>
                    <a:pt x="825" y="2026"/>
                    <a:pt x="826" y="2027"/>
                    <a:pt x="826" y="2029"/>
                  </a:cubicBezTo>
                  <a:lnTo>
                    <a:pt x="826" y="2029"/>
                  </a:lnTo>
                  <a:cubicBezTo>
                    <a:pt x="825" y="2031"/>
                    <a:pt x="824" y="2032"/>
                    <a:pt x="822" y="2031"/>
                  </a:cubicBezTo>
                  <a:cubicBezTo>
                    <a:pt x="820" y="2031"/>
                    <a:pt x="819" y="2029"/>
                    <a:pt x="820" y="2027"/>
                  </a:cubicBezTo>
                  <a:close/>
                  <a:moveTo>
                    <a:pt x="824" y="2015"/>
                  </a:moveTo>
                  <a:lnTo>
                    <a:pt x="824" y="2015"/>
                  </a:lnTo>
                  <a:cubicBezTo>
                    <a:pt x="824" y="2014"/>
                    <a:pt x="826" y="2013"/>
                    <a:pt x="828" y="2013"/>
                  </a:cubicBezTo>
                  <a:cubicBezTo>
                    <a:pt x="829" y="2014"/>
                    <a:pt x="830" y="2015"/>
                    <a:pt x="830" y="2017"/>
                  </a:cubicBezTo>
                  <a:lnTo>
                    <a:pt x="830" y="2017"/>
                  </a:lnTo>
                  <a:cubicBezTo>
                    <a:pt x="829" y="2019"/>
                    <a:pt x="828" y="2020"/>
                    <a:pt x="826" y="2019"/>
                  </a:cubicBezTo>
                  <a:cubicBezTo>
                    <a:pt x="824" y="2019"/>
                    <a:pt x="823" y="2017"/>
                    <a:pt x="824" y="2015"/>
                  </a:cubicBezTo>
                  <a:close/>
                  <a:moveTo>
                    <a:pt x="828" y="2004"/>
                  </a:moveTo>
                  <a:lnTo>
                    <a:pt x="828" y="2004"/>
                  </a:lnTo>
                  <a:cubicBezTo>
                    <a:pt x="828" y="2003"/>
                    <a:pt x="829" y="2001"/>
                    <a:pt x="831" y="2001"/>
                  </a:cubicBezTo>
                  <a:cubicBezTo>
                    <a:pt x="832" y="2001"/>
                    <a:pt x="834" y="2003"/>
                    <a:pt x="834" y="2004"/>
                  </a:cubicBezTo>
                  <a:lnTo>
                    <a:pt x="834" y="2004"/>
                  </a:lnTo>
                  <a:cubicBezTo>
                    <a:pt x="834" y="2006"/>
                    <a:pt x="832" y="2008"/>
                    <a:pt x="831" y="2008"/>
                  </a:cubicBezTo>
                  <a:cubicBezTo>
                    <a:pt x="829" y="2008"/>
                    <a:pt x="828" y="2006"/>
                    <a:pt x="828" y="2004"/>
                  </a:cubicBezTo>
                  <a:close/>
                  <a:moveTo>
                    <a:pt x="831" y="1992"/>
                  </a:moveTo>
                  <a:lnTo>
                    <a:pt x="831" y="1992"/>
                  </a:lnTo>
                  <a:cubicBezTo>
                    <a:pt x="831" y="1991"/>
                    <a:pt x="833" y="1989"/>
                    <a:pt x="834" y="1989"/>
                  </a:cubicBezTo>
                  <a:cubicBezTo>
                    <a:pt x="836" y="1989"/>
                    <a:pt x="837" y="1991"/>
                    <a:pt x="837" y="1992"/>
                  </a:cubicBezTo>
                  <a:lnTo>
                    <a:pt x="837" y="1992"/>
                  </a:lnTo>
                  <a:cubicBezTo>
                    <a:pt x="837" y="1994"/>
                    <a:pt x="836" y="1996"/>
                    <a:pt x="834" y="1996"/>
                  </a:cubicBezTo>
                  <a:cubicBezTo>
                    <a:pt x="833" y="1996"/>
                    <a:pt x="831" y="1994"/>
                    <a:pt x="831" y="1992"/>
                  </a:cubicBezTo>
                  <a:close/>
                  <a:moveTo>
                    <a:pt x="835" y="1980"/>
                  </a:moveTo>
                  <a:lnTo>
                    <a:pt x="835" y="1980"/>
                  </a:lnTo>
                  <a:cubicBezTo>
                    <a:pt x="835" y="1979"/>
                    <a:pt x="836" y="1977"/>
                    <a:pt x="838" y="1977"/>
                  </a:cubicBezTo>
                  <a:cubicBezTo>
                    <a:pt x="840" y="1977"/>
                    <a:pt x="841" y="1979"/>
                    <a:pt x="841" y="1980"/>
                  </a:cubicBezTo>
                  <a:lnTo>
                    <a:pt x="841" y="1980"/>
                  </a:lnTo>
                  <a:cubicBezTo>
                    <a:pt x="841" y="1982"/>
                    <a:pt x="840" y="1984"/>
                    <a:pt x="838" y="1984"/>
                  </a:cubicBezTo>
                  <a:cubicBezTo>
                    <a:pt x="836" y="1984"/>
                    <a:pt x="835" y="1982"/>
                    <a:pt x="835" y="1980"/>
                  </a:cubicBezTo>
                  <a:close/>
                  <a:moveTo>
                    <a:pt x="838" y="1968"/>
                  </a:moveTo>
                  <a:lnTo>
                    <a:pt x="838" y="1968"/>
                  </a:lnTo>
                  <a:cubicBezTo>
                    <a:pt x="838" y="1967"/>
                    <a:pt x="840" y="1965"/>
                    <a:pt x="841" y="1965"/>
                  </a:cubicBezTo>
                  <a:cubicBezTo>
                    <a:pt x="843" y="1965"/>
                    <a:pt x="845" y="1967"/>
                    <a:pt x="845" y="1968"/>
                  </a:cubicBezTo>
                  <a:lnTo>
                    <a:pt x="845" y="1968"/>
                  </a:lnTo>
                  <a:cubicBezTo>
                    <a:pt x="845" y="1970"/>
                    <a:pt x="843" y="1972"/>
                    <a:pt x="841" y="1972"/>
                  </a:cubicBezTo>
                  <a:cubicBezTo>
                    <a:pt x="840" y="1972"/>
                    <a:pt x="838" y="1970"/>
                    <a:pt x="838" y="1968"/>
                  </a:cubicBezTo>
                  <a:close/>
                  <a:moveTo>
                    <a:pt x="842" y="1956"/>
                  </a:moveTo>
                  <a:lnTo>
                    <a:pt x="842" y="1956"/>
                  </a:lnTo>
                  <a:cubicBezTo>
                    <a:pt x="842" y="1955"/>
                    <a:pt x="843" y="1953"/>
                    <a:pt x="845" y="1953"/>
                  </a:cubicBezTo>
                  <a:cubicBezTo>
                    <a:pt x="847" y="1953"/>
                    <a:pt x="848" y="1955"/>
                    <a:pt x="848" y="1956"/>
                  </a:cubicBezTo>
                  <a:lnTo>
                    <a:pt x="848" y="1956"/>
                  </a:lnTo>
                  <a:cubicBezTo>
                    <a:pt x="848" y="1958"/>
                    <a:pt x="847" y="1960"/>
                    <a:pt x="845" y="1960"/>
                  </a:cubicBezTo>
                  <a:cubicBezTo>
                    <a:pt x="843" y="1960"/>
                    <a:pt x="842" y="1958"/>
                    <a:pt x="842" y="1956"/>
                  </a:cubicBezTo>
                  <a:close/>
                  <a:moveTo>
                    <a:pt x="845" y="1944"/>
                  </a:moveTo>
                  <a:lnTo>
                    <a:pt x="845" y="1944"/>
                  </a:lnTo>
                  <a:cubicBezTo>
                    <a:pt x="845" y="1943"/>
                    <a:pt x="847" y="1941"/>
                    <a:pt x="848" y="1941"/>
                  </a:cubicBezTo>
                  <a:cubicBezTo>
                    <a:pt x="850" y="1941"/>
                    <a:pt x="851" y="1943"/>
                    <a:pt x="851" y="1944"/>
                  </a:cubicBezTo>
                  <a:lnTo>
                    <a:pt x="851" y="1944"/>
                  </a:lnTo>
                  <a:cubicBezTo>
                    <a:pt x="851" y="1946"/>
                    <a:pt x="850" y="1948"/>
                    <a:pt x="848" y="1948"/>
                  </a:cubicBezTo>
                  <a:cubicBezTo>
                    <a:pt x="847" y="1948"/>
                    <a:pt x="845" y="1946"/>
                    <a:pt x="845" y="1944"/>
                  </a:cubicBezTo>
                  <a:close/>
                  <a:moveTo>
                    <a:pt x="848" y="1932"/>
                  </a:moveTo>
                  <a:lnTo>
                    <a:pt x="848" y="1932"/>
                  </a:lnTo>
                  <a:cubicBezTo>
                    <a:pt x="848" y="1931"/>
                    <a:pt x="850" y="1929"/>
                    <a:pt x="852" y="1929"/>
                  </a:cubicBezTo>
                  <a:cubicBezTo>
                    <a:pt x="853" y="1929"/>
                    <a:pt x="855" y="1931"/>
                    <a:pt x="855" y="1932"/>
                  </a:cubicBezTo>
                  <a:lnTo>
                    <a:pt x="855" y="1932"/>
                  </a:lnTo>
                  <a:cubicBezTo>
                    <a:pt x="855" y="1934"/>
                    <a:pt x="853" y="1935"/>
                    <a:pt x="852" y="1935"/>
                  </a:cubicBezTo>
                  <a:cubicBezTo>
                    <a:pt x="850" y="1935"/>
                    <a:pt x="848" y="1934"/>
                    <a:pt x="848" y="1932"/>
                  </a:cubicBezTo>
                  <a:close/>
                  <a:moveTo>
                    <a:pt x="852" y="1920"/>
                  </a:moveTo>
                  <a:lnTo>
                    <a:pt x="852" y="1920"/>
                  </a:lnTo>
                  <a:cubicBezTo>
                    <a:pt x="852" y="1919"/>
                    <a:pt x="853" y="1917"/>
                    <a:pt x="855" y="1917"/>
                  </a:cubicBezTo>
                  <a:cubicBezTo>
                    <a:pt x="857" y="1917"/>
                    <a:pt x="858" y="1919"/>
                    <a:pt x="858" y="1920"/>
                  </a:cubicBezTo>
                  <a:lnTo>
                    <a:pt x="858" y="1920"/>
                  </a:lnTo>
                  <a:cubicBezTo>
                    <a:pt x="858" y="1922"/>
                    <a:pt x="857" y="1923"/>
                    <a:pt x="855" y="1923"/>
                  </a:cubicBezTo>
                  <a:cubicBezTo>
                    <a:pt x="853" y="1923"/>
                    <a:pt x="852" y="1922"/>
                    <a:pt x="852" y="1920"/>
                  </a:cubicBezTo>
                  <a:close/>
                  <a:moveTo>
                    <a:pt x="855" y="1908"/>
                  </a:moveTo>
                  <a:lnTo>
                    <a:pt x="855" y="1908"/>
                  </a:lnTo>
                  <a:cubicBezTo>
                    <a:pt x="855" y="1906"/>
                    <a:pt x="856" y="1905"/>
                    <a:pt x="858" y="1905"/>
                  </a:cubicBezTo>
                  <a:cubicBezTo>
                    <a:pt x="860" y="1905"/>
                    <a:pt x="861" y="1906"/>
                    <a:pt x="861" y="1908"/>
                  </a:cubicBezTo>
                  <a:lnTo>
                    <a:pt x="861" y="1908"/>
                  </a:lnTo>
                  <a:cubicBezTo>
                    <a:pt x="861" y="1910"/>
                    <a:pt x="860" y="1911"/>
                    <a:pt x="858" y="1911"/>
                  </a:cubicBezTo>
                  <a:cubicBezTo>
                    <a:pt x="856" y="1911"/>
                    <a:pt x="855" y="1910"/>
                    <a:pt x="855" y="1908"/>
                  </a:cubicBezTo>
                  <a:close/>
                  <a:moveTo>
                    <a:pt x="858" y="1896"/>
                  </a:moveTo>
                  <a:lnTo>
                    <a:pt x="858" y="1896"/>
                  </a:lnTo>
                  <a:cubicBezTo>
                    <a:pt x="858" y="1894"/>
                    <a:pt x="859" y="1893"/>
                    <a:pt x="861" y="1893"/>
                  </a:cubicBezTo>
                  <a:cubicBezTo>
                    <a:pt x="863" y="1893"/>
                    <a:pt x="864" y="1894"/>
                    <a:pt x="864" y="1896"/>
                  </a:cubicBezTo>
                  <a:lnTo>
                    <a:pt x="864" y="1896"/>
                  </a:lnTo>
                  <a:cubicBezTo>
                    <a:pt x="864" y="1898"/>
                    <a:pt x="863" y="1899"/>
                    <a:pt x="861" y="1899"/>
                  </a:cubicBezTo>
                  <a:cubicBezTo>
                    <a:pt x="859" y="1899"/>
                    <a:pt x="858" y="1898"/>
                    <a:pt x="858" y="1896"/>
                  </a:cubicBezTo>
                  <a:close/>
                  <a:moveTo>
                    <a:pt x="861" y="1884"/>
                  </a:moveTo>
                  <a:lnTo>
                    <a:pt x="861" y="1884"/>
                  </a:lnTo>
                  <a:cubicBezTo>
                    <a:pt x="861" y="1882"/>
                    <a:pt x="862" y="1881"/>
                    <a:pt x="864" y="1881"/>
                  </a:cubicBezTo>
                  <a:cubicBezTo>
                    <a:pt x="866" y="1881"/>
                    <a:pt x="867" y="1882"/>
                    <a:pt x="867" y="1884"/>
                  </a:cubicBezTo>
                  <a:lnTo>
                    <a:pt x="867" y="1884"/>
                  </a:lnTo>
                  <a:cubicBezTo>
                    <a:pt x="867" y="1886"/>
                    <a:pt x="866" y="1887"/>
                    <a:pt x="864" y="1887"/>
                  </a:cubicBezTo>
                  <a:cubicBezTo>
                    <a:pt x="862" y="1887"/>
                    <a:pt x="861" y="1886"/>
                    <a:pt x="861" y="1884"/>
                  </a:cubicBezTo>
                  <a:close/>
                  <a:moveTo>
                    <a:pt x="864" y="1872"/>
                  </a:moveTo>
                  <a:lnTo>
                    <a:pt x="864" y="1872"/>
                  </a:lnTo>
                  <a:cubicBezTo>
                    <a:pt x="864" y="1870"/>
                    <a:pt x="865" y="1869"/>
                    <a:pt x="867" y="1869"/>
                  </a:cubicBezTo>
                  <a:cubicBezTo>
                    <a:pt x="869" y="1869"/>
                    <a:pt x="870" y="1870"/>
                    <a:pt x="870" y="1872"/>
                  </a:cubicBezTo>
                  <a:lnTo>
                    <a:pt x="870" y="1872"/>
                  </a:lnTo>
                  <a:cubicBezTo>
                    <a:pt x="870" y="1873"/>
                    <a:pt x="869" y="1875"/>
                    <a:pt x="867" y="1875"/>
                  </a:cubicBezTo>
                  <a:cubicBezTo>
                    <a:pt x="865" y="1875"/>
                    <a:pt x="864" y="1873"/>
                    <a:pt x="864" y="1872"/>
                  </a:cubicBezTo>
                  <a:close/>
                  <a:moveTo>
                    <a:pt x="867" y="1860"/>
                  </a:moveTo>
                  <a:lnTo>
                    <a:pt x="867" y="1860"/>
                  </a:lnTo>
                  <a:cubicBezTo>
                    <a:pt x="867" y="1858"/>
                    <a:pt x="868" y="1856"/>
                    <a:pt x="870" y="1856"/>
                  </a:cubicBezTo>
                  <a:cubicBezTo>
                    <a:pt x="872" y="1856"/>
                    <a:pt x="873" y="1858"/>
                    <a:pt x="873" y="1860"/>
                  </a:cubicBezTo>
                  <a:lnTo>
                    <a:pt x="873" y="1860"/>
                  </a:lnTo>
                  <a:cubicBezTo>
                    <a:pt x="873" y="1861"/>
                    <a:pt x="872" y="1863"/>
                    <a:pt x="870" y="1863"/>
                  </a:cubicBezTo>
                  <a:cubicBezTo>
                    <a:pt x="868" y="1863"/>
                    <a:pt x="867" y="1861"/>
                    <a:pt x="867" y="1860"/>
                  </a:cubicBezTo>
                  <a:close/>
                  <a:moveTo>
                    <a:pt x="869" y="1847"/>
                  </a:moveTo>
                  <a:lnTo>
                    <a:pt x="869" y="1847"/>
                  </a:lnTo>
                  <a:cubicBezTo>
                    <a:pt x="869" y="1846"/>
                    <a:pt x="871" y="1844"/>
                    <a:pt x="873" y="1844"/>
                  </a:cubicBezTo>
                  <a:cubicBezTo>
                    <a:pt x="874" y="1844"/>
                    <a:pt x="876" y="1846"/>
                    <a:pt x="876" y="1847"/>
                  </a:cubicBezTo>
                  <a:lnTo>
                    <a:pt x="876" y="1847"/>
                  </a:lnTo>
                  <a:cubicBezTo>
                    <a:pt x="876" y="1849"/>
                    <a:pt x="874" y="1850"/>
                    <a:pt x="873" y="1850"/>
                  </a:cubicBezTo>
                  <a:cubicBezTo>
                    <a:pt x="871" y="1850"/>
                    <a:pt x="869" y="1849"/>
                    <a:pt x="869" y="1847"/>
                  </a:cubicBezTo>
                  <a:close/>
                  <a:moveTo>
                    <a:pt x="872" y="1835"/>
                  </a:moveTo>
                  <a:lnTo>
                    <a:pt x="872" y="1835"/>
                  </a:lnTo>
                  <a:cubicBezTo>
                    <a:pt x="872" y="1833"/>
                    <a:pt x="874" y="1832"/>
                    <a:pt x="875" y="1832"/>
                  </a:cubicBezTo>
                  <a:cubicBezTo>
                    <a:pt x="877" y="1832"/>
                    <a:pt x="878" y="1833"/>
                    <a:pt x="878" y="1835"/>
                  </a:cubicBezTo>
                  <a:lnTo>
                    <a:pt x="878" y="1835"/>
                  </a:lnTo>
                  <a:cubicBezTo>
                    <a:pt x="878" y="1837"/>
                    <a:pt x="877" y="1838"/>
                    <a:pt x="875" y="1838"/>
                  </a:cubicBezTo>
                  <a:cubicBezTo>
                    <a:pt x="874" y="1838"/>
                    <a:pt x="872" y="1837"/>
                    <a:pt x="872" y="1835"/>
                  </a:cubicBezTo>
                  <a:close/>
                  <a:moveTo>
                    <a:pt x="875" y="1823"/>
                  </a:moveTo>
                  <a:lnTo>
                    <a:pt x="875" y="1823"/>
                  </a:lnTo>
                  <a:cubicBezTo>
                    <a:pt x="875" y="1821"/>
                    <a:pt x="876" y="1820"/>
                    <a:pt x="878" y="1820"/>
                  </a:cubicBezTo>
                  <a:cubicBezTo>
                    <a:pt x="880" y="1820"/>
                    <a:pt x="881" y="1821"/>
                    <a:pt x="881" y="1823"/>
                  </a:cubicBezTo>
                  <a:lnTo>
                    <a:pt x="881" y="1823"/>
                  </a:lnTo>
                  <a:cubicBezTo>
                    <a:pt x="881" y="1825"/>
                    <a:pt x="880" y="1826"/>
                    <a:pt x="878" y="1826"/>
                  </a:cubicBezTo>
                  <a:cubicBezTo>
                    <a:pt x="876" y="1826"/>
                    <a:pt x="875" y="1825"/>
                    <a:pt x="875" y="1823"/>
                  </a:cubicBezTo>
                  <a:close/>
                  <a:moveTo>
                    <a:pt x="878" y="1811"/>
                  </a:moveTo>
                  <a:lnTo>
                    <a:pt x="878" y="1811"/>
                  </a:lnTo>
                  <a:cubicBezTo>
                    <a:pt x="878" y="1809"/>
                    <a:pt x="879" y="1808"/>
                    <a:pt x="881" y="1808"/>
                  </a:cubicBezTo>
                  <a:cubicBezTo>
                    <a:pt x="882" y="1808"/>
                    <a:pt x="884" y="1809"/>
                    <a:pt x="884" y="1811"/>
                  </a:cubicBezTo>
                  <a:lnTo>
                    <a:pt x="884" y="1811"/>
                  </a:lnTo>
                  <a:cubicBezTo>
                    <a:pt x="884" y="1812"/>
                    <a:pt x="882" y="1814"/>
                    <a:pt x="881" y="1814"/>
                  </a:cubicBezTo>
                  <a:cubicBezTo>
                    <a:pt x="879" y="1814"/>
                    <a:pt x="878" y="1812"/>
                    <a:pt x="878" y="1811"/>
                  </a:cubicBezTo>
                  <a:close/>
                  <a:moveTo>
                    <a:pt x="880" y="1798"/>
                  </a:moveTo>
                  <a:lnTo>
                    <a:pt x="880" y="1798"/>
                  </a:lnTo>
                  <a:cubicBezTo>
                    <a:pt x="880" y="1797"/>
                    <a:pt x="881" y="1795"/>
                    <a:pt x="883" y="1795"/>
                  </a:cubicBezTo>
                  <a:cubicBezTo>
                    <a:pt x="885" y="1795"/>
                    <a:pt x="886" y="1797"/>
                    <a:pt x="886" y="1798"/>
                  </a:cubicBezTo>
                  <a:lnTo>
                    <a:pt x="886" y="1798"/>
                  </a:lnTo>
                  <a:cubicBezTo>
                    <a:pt x="886" y="1800"/>
                    <a:pt x="885" y="1802"/>
                    <a:pt x="883" y="1802"/>
                  </a:cubicBezTo>
                  <a:cubicBezTo>
                    <a:pt x="881" y="1802"/>
                    <a:pt x="880" y="1800"/>
                    <a:pt x="880" y="1798"/>
                  </a:cubicBezTo>
                  <a:close/>
                  <a:moveTo>
                    <a:pt x="882" y="1786"/>
                  </a:moveTo>
                  <a:lnTo>
                    <a:pt x="882" y="1786"/>
                  </a:lnTo>
                  <a:cubicBezTo>
                    <a:pt x="882" y="1784"/>
                    <a:pt x="884" y="1783"/>
                    <a:pt x="885" y="1783"/>
                  </a:cubicBezTo>
                  <a:cubicBezTo>
                    <a:pt x="887" y="1783"/>
                    <a:pt x="889" y="1784"/>
                    <a:pt x="889" y="1786"/>
                  </a:cubicBezTo>
                  <a:lnTo>
                    <a:pt x="889" y="1786"/>
                  </a:lnTo>
                  <a:cubicBezTo>
                    <a:pt x="889" y="1788"/>
                    <a:pt x="887" y="1789"/>
                    <a:pt x="885" y="1789"/>
                  </a:cubicBezTo>
                  <a:cubicBezTo>
                    <a:pt x="884" y="1789"/>
                    <a:pt x="882" y="1788"/>
                    <a:pt x="882" y="1786"/>
                  </a:cubicBezTo>
                  <a:close/>
                  <a:moveTo>
                    <a:pt x="885" y="1774"/>
                  </a:moveTo>
                  <a:lnTo>
                    <a:pt x="885" y="1774"/>
                  </a:lnTo>
                  <a:cubicBezTo>
                    <a:pt x="885" y="1772"/>
                    <a:pt x="886" y="1771"/>
                    <a:pt x="888" y="1771"/>
                  </a:cubicBezTo>
                  <a:cubicBezTo>
                    <a:pt x="890" y="1771"/>
                    <a:pt x="891" y="1772"/>
                    <a:pt x="891" y="1774"/>
                  </a:cubicBezTo>
                  <a:lnTo>
                    <a:pt x="891" y="1774"/>
                  </a:lnTo>
                  <a:cubicBezTo>
                    <a:pt x="891" y="1776"/>
                    <a:pt x="890" y="1777"/>
                    <a:pt x="888" y="1777"/>
                  </a:cubicBezTo>
                  <a:cubicBezTo>
                    <a:pt x="886" y="1777"/>
                    <a:pt x="885" y="1776"/>
                    <a:pt x="885" y="1774"/>
                  </a:cubicBezTo>
                  <a:close/>
                  <a:moveTo>
                    <a:pt x="887" y="1762"/>
                  </a:moveTo>
                  <a:lnTo>
                    <a:pt x="887" y="1762"/>
                  </a:lnTo>
                  <a:cubicBezTo>
                    <a:pt x="887" y="1760"/>
                    <a:pt x="889" y="1758"/>
                    <a:pt x="890" y="1758"/>
                  </a:cubicBezTo>
                  <a:cubicBezTo>
                    <a:pt x="892" y="1758"/>
                    <a:pt x="893" y="1760"/>
                    <a:pt x="893" y="1762"/>
                  </a:cubicBezTo>
                  <a:lnTo>
                    <a:pt x="893" y="1762"/>
                  </a:lnTo>
                  <a:cubicBezTo>
                    <a:pt x="893" y="1763"/>
                    <a:pt x="892" y="1765"/>
                    <a:pt x="890" y="1765"/>
                  </a:cubicBezTo>
                  <a:cubicBezTo>
                    <a:pt x="889" y="1765"/>
                    <a:pt x="887" y="1763"/>
                    <a:pt x="887" y="1762"/>
                  </a:cubicBezTo>
                  <a:close/>
                  <a:moveTo>
                    <a:pt x="889" y="1749"/>
                  </a:moveTo>
                  <a:lnTo>
                    <a:pt x="889" y="1749"/>
                  </a:lnTo>
                  <a:cubicBezTo>
                    <a:pt x="889" y="1748"/>
                    <a:pt x="891" y="1746"/>
                    <a:pt x="892" y="1746"/>
                  </a:cubicBezTo>
                  <a:cubicBezTo>
                    <a:pt x="894" y="1746"/>
                    <a:pt x="896" y="1748"/>
                    <a:pt x="896" y="1749"/>
                  </a:cubicBezTo>
                  <a:lnTo>
                    <a:pt x="896" y="1749"/>
                  </a:lnTo>
                  <a:cubicBezTo>
                    <a:pt x="896" y="1751"/>
                    <a:pt x="894" y="1752"/>
                    <a:pt x="892" y="1752"/>
                  </a:cubicBezTo>
                  <a:cubicBezTo>
                    <a:pt x="891" y="1752"/>
                    <a:pt x="889" y="1751"/>
                    <a:pt x="889" y="1749"/>
                  </a:cubicBezTo>
                  <a:close/>
                  <a:moveTo>
                    <a:pt x="891" y="1737"/>
                  </a:moveTo>
                  <a:lnTo>
                    <a:pt x="891" y="1737"/>
                  </a:lnTo>
                  <a:cubicBezTo>
                    <a:pt x="891" y="1735"/>
                    <a:pt x="893" y="1734"/>
                    <a:pt x="895" y="1734"/>
                  </a:cubicBezTo>
                  <a:cubicBezTo>
                    <a:pt x="896" y="1734"/>
                    <a:pt x="898" y="1735"/>
                    <a:pt x="898" y="1737"/>
                  </a:cubicBezTo>
                  <a:lnTo>
                    <a:pt x="898" y="1737"/>
                  </a:lnTo>
                  <a:cubicBezTo>
                    <a:pt x="898" y="1739"/>
                    <a:pt x="896" y="1740"/>
                    <a:pt x="895" y="1740"/>
                  </a:cubicBezTo>
                  <a:cubicBezTo>
                    <a:pt x="893" y="1740"/>
                    <a:pt x="891" y="1739"/>
                    <a:pt x="891" y="1737"/>
                  </a:cubicBezTo>
                  <a:close/>
                  <a:moveTo>
                    <a:pt x="894" y="1725"/>
                  </a:moveTo>
                  <a:lnTo>
                    <a:pt x="894" y="1725"/>
                  </a:lnTo>
                  <a:cubicBezTo>
                    <a:pt x="894" y="1723"/>
                    <a:pt x="895" y="1722"/>
                    <a:pt x="897" y="1722"/>
                  </a:cubicBezTo>
                  <a:cubicBezTo>
                    <a:pt x="898" y="1722"/>
                    <a:pt x="900" y="1723"/>
                    <a:pt x="900" y="1725"/>
                  </a:cubicBezTo>
                  <a:lnTo>
                    <a:pt x="900" y="1725"/>
                  </a:lnTo>
                  <a:cubicBezTo>
                    <a:pt x="900" y="1726"/>
                    <a:pt x="898" y="1728"/>
                    <a:pt x="897" y="1728"/>
                  </a:cubicBezTo>
                  <a:cubicBezTo>
                    <a:pt x="895" y="1728"/>
                    <a:pt x="894" y="1726"/>
                    <a:pt x="894" y="1725"/>
                  </a:cubicBezTo>
                  <a:close/>
                  <a:moveTo>
                    <a:pt x="896" y="1712"/>
                  </a:moveTo>
                  <a:lnTo>
                    <a:pt x="896" y="1712"/>
                  </a:lnTo>
                  <a:cubicBezTo>
                    <a:pt x="896" y="1711"/>
                    <a:pt x="897" y="1709"/>
                    <a:pt x="899" y="1709"/>
                  </a:cubicBezTo>
                  <a:cubicBezTo>
                    <a:pt x="901" y="1709"/>
                    <a:pt x="902" y="1711"/>
                    <a:pt x="902" y="1712"/>
                  </a:cubicBezTo>
                  <a:lnTo>
                    <a:pt x="902" y="1712"/>
                  </a:lnTo>
                  <a:cubicBezTo>
                    <a:pt x="902" y="1714"/>
                    <a:pt x="901" y="1715"/>
                    <a:pt x="899" y="1715"/>
                  </a:cubicBezTo>
                  <a:cubicBezTo>
                    <a:pt x="897" y="1715"/>
                    <a:pt x="896" y="1714"/>
                    <a:pt x="896" y="1712"/>
                  </a:cubicBezTo>
                  <a:close/>
                  <a:moveTo>
                    <a:pt x="898" y="1700"/>
                  </a:moveTo>
                  <a:lnTo>
                    <a:pt x="898" y="1700"/>
                  </a:lnTo>
                  <a:cubicBezTo>
                    <a:pt x="898" y="1698"/>
                    <a:pt x="899" y="1697"/>
                    <a:pt x="901" y="1697"/>
                  </a:cubicBezTo>
                  <a:cubicBezTo>
                    <a:pt x="903" y="1697"/>
                    <a:pt x="904" y="1698"/>
                    <a:pt x="904" y="1700"/>
                  </a:cubicBezTo>
                  <a:lnTo>
                    <a:pt x="904" y="1700"/>
                  </a:lnTo>
                  <a:cubicBezTo>
                    <a:pt x="904" y="1702"/>
                    <a:pt x="903" y="1703"/>
                    <a:pt x="901" y="1703"/>
                  </a:cubicBezTo>
                  <a:cubicBezTo>
                    <a:pt x="899" y="1703"/>
                    <a:pt x="898" y="1702"/>
                    <a:pt x="898" y="1700"/>
                  </a:cubicBezTo>
                  <a:close/>
                  <a:moveTo>
                    <a:pt x="900" y="1688"/>
                  </a:moveTo>
                  <a:lnTo>
                    <a:pt x="900" y="1688"/>
                  </a:lnTo>
                  <a:cubicBezTo>
                    <a:pt x="900" y="1686"/>
                    <a:pt x="901" y="1684"/>
                    <a:pt x="903" y="1684"/>
                  </a:cubicBezTo>
                  <a:cubicBezTo>
                    <a:pt x="904" y="1684"/>
                    <a:pt x="906" y="1686"/>
                    <a:pt x="906" y="1688"/>
                  </a:cubicBezTo>
                  <a:lnTo>
                    <a:pt x="906" y="1688"/>
                  </a:lnTo>
                  <a:cubicBezTo>
                    <a:pt x="906" y="1689"/>
                    <a:pt x="904" y="1691"/>
                    <a:pt x="903" y="1691"/>
                  </a:cubicBezTo>
                  <a:cubicBezTo>
                    <a:pt x="901" y="1691"/>
                    <a:pt x="900" y="1689"/>
                    <a:pt x="900" y="1688"/>
                  </a:cubicBezTo>
                  <a:close/>
                  <a:moveTo>
                    <a:pt x="902" y="1675"/>
                  </a:moveTo>
                  <a:lnTo>
                    <a:pt x="902" y="1675"/>
                  </a:lnTo>
                  <a:cubicBezTo>
                    <a:pt x="902" y="1674"/>
                    <a:pt x="903" y="1672"/>
                    <a:pt x="905" y="1672"/>
                  </a:cubicBezTo>
                  <a:cubicBezTo>
                    <a:pt x="906" y="1672"/>
                    <a:pt x="908" y="1674"/>
                    <a:pt x="908" y="1675"/>
                  </a:cubicBezTo>
                  <a:lnTo>
                    <a:pt x="908" y="1675"/>
                  </a:lnTo>
                  <a:cubicBezTo>
                    <a:pt x="908" y="1677"/>
                    <a:pt x="906" y="1678"/>
                    <a:pt x="905" y="1678"/>
                  </a:cubicBezTo>
                  <a:cubicBezTo>
                    <a:pt x="903" y="1678"/>
                    <a:pt x="902" y="1677"/>
                    <a:pt x="902" y="1675"/>
                  </a:cubicBezTo>
                  <a:close/>
                  <a:moveTo>
                    <a:pt x="903" y="1663"/>
                  </a:moveTo>
                  <a:lnTo>
                    <a:pt x="903" y="1663"/>
                  </a:lnTo>
                  <a:cubicBezTo>
                    <a:pt x="903" y="1661"/>
                    <a:pt x="905" y="1660"/>
                    <a:pt x="907" y="1660"/>
                  </a:cubicBezTo>
                  <a:cubicBezTo>
                    <a:pt x="908" y="1660"/>
                    <a:pt x="910" y="1661"/>
                    <a:pt x="910" y="1663"/>
                  </a:cubicBezTo>
                  <a:lnTo>
                    <a:pt x="910" y="1663"/>
                  </a:lnTo>
                  <a:cubicBezTo>
                    <a:pt x="910" y="1665"/>
                    <a:pt x="908" y="1666"/>
                    <a:pt x="907" y="1666"/>
                  </a:cubicBezTo>
                  <a:cubicBezTo>
                    <a:pt x="905" y="1666"/>
                    <a:pt x="903" y="1665"/>
                    <a:pt x="903" y="1663"/>
                  </a:cubicBezTo>
                  <a:close/>
                  <a:moveTo>
                    <a:pt x="905" y="1651"/>
                  </a:moveTo>
                  <a:lnTo>
                    <a:pt x="905" y="1651"/>
                  </a:lnTo>
                  <a:cubicBezTo>
                    <a:pt x="905" y="1649"/>
                    <a:pt x="907" y="1647"/>
                    <a:pt x="908" y="1647"/>
                  </a:cubicBezTo>
                  <a:cubicBezTo>
                    <a:pt x="910" y="1647"/>
                    <a:pt x="911" y="1649"/>
                    <a:pt x="911" y="1651"/>
                  </a:cubicBezTo>
                  <a:lnTo>
                    <a:pt x="911" y="1651"/>
                  </a:lnTo>
                  <a:cubicBezTo>
                    <a:pt x="911" y="1652"/>
                    <a:pt x="910" y="1654"/>
                    <a:pt x="908" y="1654"/>
                  </a:cubicBezTo>
                  <a:cubicBezTo>
                    <a:pt x="907" y="1654"/>
                    <a:pt x="905" y="1652"/>
                    <a:pt x="905" y="1651"/>
                  </a:cubicBezTo>
                  <a:close/>
                  <a:moveTo>
                    <a:pt x="907" y="1638"/>
                  </a:moveTo>
                  <a:lnTo>
                    <a:pt x="907" y="1638"/>
                  </a:lnTo>
                  <a:cubicBezTo>
                    <a:pt x="907" y="1636"/>
                    <a:pt x="908" y="1635"/>
                    <a:pt x="910" y="1635"/>
                  </a:cubicBezTo>
                  <a:cubicBezTo>
                    <a:pt x="912" y="1635"/>
                    <a:pt x="913" y="1636"/>
                    <a:pt x="913" y="1638"/>
                  </a:cubicBezTo>
                  <a:lnTo>
                    <a:pt x="913" y="1638"/>
                  </a:lnTo>
                  <a:cubicBezTo>
                    <a:pt x="913" y="1640"/>
                    <a:pt x="912" y="1641"/>
                    <a:pt x="910" y="1641"/>
                  </a:cubicBezTo>
                  <a:cubicBezTo>
                    <a:pt x="908" y="1641"/>
                    <a:pt x="907" y="1640"/>
                    <a:pt x="907" y="1638"/>
                  </a:cubicBezTo>
                  <a:close/>
                  <a:moveTo>
                    <a:pt x="909" y="1626"/>
                  </a:moveTo>
                  <a:lnTo>
                    <a:pt x="909" y="1626"/>
                  </a:lnTo>
                  <a:cubicBezTo>
                    <a:pt x="909" y="1624"/>
                    <a:pt x="910" y="1623"/>
                    <a:pt x="912" y="1623"/>
                  </a:cubicBezTo>
                  <a:cubicBezTo>
                    <a:pt x="913" y="1623"/>
                    <a:pt x="915" y="1624"/>
                    <a:pt x="915" y="1626"/>
                  </a:cubicBezTo>
                  <a:lnTo>
                    <a:pt x="915" y="1626"/>
                  </a:lnTo>
                  <a:cubicBezTo>
                    <a:pt x="915" y="1627"/>
                    <a:pt x="913" y="1629"/>
                    <a:pt x="912" y="1629"/>
                  </a:cubicBezTo>
                  <a:cubicBezTo>
                    <a:pt x="910" y="1629"/>
                    <a:pt x="909" y="1627"/>
                    <a:pt x="909" y="1626"/>
                  </a:cubicBezTo>
                  <a:close/>
                  <a:moveTo>
                    <a:pt x="910" y="1613"/>
                  </a:moveTo>
                  <a:lnTo>
                    <a:pt x="910" y="1613"/>
                  </a:lnTo>
                  <a:cubicBezTo>
                    <a:pt x="910" y="1612"/>
                    <a:pt x="912" y="1610"/>
                    <a:pt x="913" y="1610"/>
                  </a:cubicBezTo>
                  <a:cubicBezTo>
                    <a:pt x="915" y="1610"/>
                    <a:pt x="916" y="1612"/>
                    <a:pt x="916" y="1613"/>
                  </a:cubicBezTo>
                  <a:lnTo>
                    <a:pt x="916" y="1613"/>
                  </a:lnTo>
                  <a:cubicBezTo>
                    <a:pt x="916" y="1615"/>
                    <a:pt x="915" y="1616"/>
                    <a:pt x="913" y="1616"/>
                  </a:cubicBezTo>
                  <a:cubicBezTo>
                    <a:pt x="912" y="1616"/>
                    <a:pt x="910" y="1615"/>
                    <a:pt x="910" y="1613"/>
                  </a:cubicBezTo>
                  <a:close/>
                  <a:moveTo>
                    <a:pt x="912" y="1601"/>
                  </a:moveTo>
                  <a:lnTo>
                    <a:pt x="912" y="1601"/>
                  </a:lnTo>
                  <a:cubicBezTo>
                    <a:pt x="912" y="1599"/>
                    <a:pt x="913" y="1598"/>
                    <a:pt x="915" y="1598"/>
                  </a:cubicBezTo>
                  <a:cubicBezTo>
                    <a:pt x="917" y="1598"/>
                    <a:pt x="918" y="1599"/>
                    <a:pt x="918" y="1601"/>
                  </a:cubicBezTo>
                  <a:lnTo>
                    <a:pt x="918" y="1601"/>
                  </a:lnTo>
                  <a:cubicBezTo>
                    <a:pt x="918" y="1603"/>
                    <a:pt x="917" y="1604"/>
                    <a:pt x="915" y="1604"/>
                  </a:cubicBezTo>
                  <a:cubicBezTo>
                    <a:pt x="913" y="1604"/>
                    <a:pt x="912" y="1603"/>
                    <a:pt x="912" y="1601"/>
                  </a:cubicBezTo>
                  <a:close/>
                  <a:moveTo>
                    <a:pt x="913" y="1589"/>
                  </a:moveTo>
                  <a:lnTo>
                    <a:pt x="913" y="1589"/>
                  </a:lnTo>
                  <a:cubicBezTo>
                    <a:pt x="913" y="1587"/>
                    <a:pt x="915" y="1585"/>
                    <a:pt x="916" y="1585"/>
                  </a:cubicBezTo>
                  <a:cubicBezTo>
                    <a:pt x="918" y="1585"/>
                    <a:pt x="920" y="1587"/>
                    <a:pt x="920" y="1589"/>
                  </a:cubicBezTo>
                  <a:lnTo>
                    <a:pt x="920" y="1589"/>
                  </a:lnTo>
                  <a:cubicBezTo>
                    <a:pt x="920" y="1590"/>
                    <a:pt x="918" y="1592"/>
                    <a:pt x="916" y="1592"/>
                  </a:cubicBezTo>
                  <a:cubicBezTo>
                    <a:pt x="915" y="1592"/>
                    <a:pt x="913" y="1590"/>
                    <a:pt x="913" y="1589"/>
                  </a:cubicBezTo>
                  <a:close/>
                  <a:moveTo>
                    <a:pt x="915" y="1576"/>
                  </a:moveTo>
                  <a:lnTo>
                    <a:pt x="915" y="1576"/>
                  </a:lnTo>
                  <a:cubicBezTo>
                    <a:pt x="915" y="1574"/>
                    <a:pt x="916" y="1573"/>
                    <a:pt x="918" y="1573"/>
                  </a:cubicBezTo>
                  <a:cubicBezTo>
                    <a:pt x="919" y="1573"/>
                    <a:pt x="921" y="1574"/>
                    <a:pt x="921" y="1576"/>
                  </a:cubicBezTo>
                  <a:lnTo>
                    <a:pt x="921" y="1576"/>
                  </a:lnTo>
                  <a:cubicBezTo>
                    <a:pt x="921" y="1578"/>
                    <a:pt x="919" y="1579"/>
                    <a:pt x="918" y="1579"/>
                  </a:cubicBezTo>
                  <a:cubicBezTo>
                    <a:pt x="916" y="1579"/>
                    <a:pt x="915" y="1578"/>
                    <a:pt x="915" y="1576"/>
                  </a:cubicBezTo>
                  <a:close/>
                  <a:moveTo>
                    <a:pt x="916" y="1564"/>
                  </a:moveTo>
                  <a:lnTo>
                    <a:pt x="916" y="1564"/>
                  </a:lnTo>
                  <a:cubicBezTo>
                    <a:pt x="916" y="1562"/>
                    <a:pt x="917" y="1561"/>
                    <a:pt x="919" y="1561"/>
                  </a:cubicBezTo>
                  <a:cubicBezTo>
                    <a:pt x="921" y="1561"/>
                    <a:pt x="922" y="1562"/>
                    <a:pt x="922" y="1564"/>
                  </a:cubicBezTo>
                  <a:lnTo>
                    <a:pt x="922" y="1564"/>
                  </a:lnTo>
                  <a:cubicBezTo>
                    <a:pt x="922" y="1565"/>
                    <a:pt x="921" y="1567"/>
                    <a:pt x="919" y="1567"/>
                  </a:cubicBezTo>
                  <a:cubicBezTo>
                    <a:pt x="917" y="1567"/>
                    <a:pt x="916" y="1565"/>
                    <a:pt x="916" y="1564"/>
                  </a:cubicBezTo>
                  <a:close/>
                  <a:moveTo>
                    <a:pt x="917" y="1551"/>
                  </a:moveTo>
                  <a:lnTo>
                    <a:pt x="917" y="1551"/>
                  </a:lnTo>
                  <a:cubicBezTo>
                    <a:pt x="917" y="1549"/>
                    <a:pt x="919" y="1548"/>
                    <a:pt x="920" y="1548"/>
                  </a:cubicBezTo>
                  <a:cubicBezTo>
                    <a:pt x="922" y="1548"/>
                    <a:pt x="924" y="1549"/>
                    <a:pt x="924" y="1551"/>
                  </a:cubicBezTo>
                  <a:lnTo>
                    <a:pt x="924" y="1551"/>
                  </a:lnTo>
                  <a:cubicBezTo>
                    <a:pt x="924" y="1553"/>
                    <a:pt x="922" y="1554"/>
                    <a:pt x="920" y="1554"/>
                  </a:cubicBezTo>
                  <a:cubicBezTo>
                    <a:pt x="919" y="1554"/>
                    <a:pt x="917" y="1553"/>
                    <a:pt x="917" y="1551"/>
                  </a:cubicBezTo>
                  <a:close/>
                  <a:moveTo>
                    <a:pt x="919" y="1539"/>
                  </a:moveTo>
                  <a:lnTo>
                    <a:pt x="919" y="1539"/>
                  </a:lnTo>
                  <a:cubicBezTo>
                    <a:pt x="919" y="1537"/>
                    <a:pt x="920" y="1536"/>
                    <a:pt x="922" y="1536"/>
                  </a:cubicBezTo>
                  <a:cubicBezTo>
                    <a:pt x="924" y="1536"/>
                    <a:pt x="925" y="1537"/>
                    <a:pt x="925" y="1539"/>
                  </a:cubicBezTo>
                  <a:lnTo>
                    <a:pt x="925" y="1539"/>
                  </a:lnTo>
                  <a:cubicBezTo>
                    <a:pt x="925" y="1541"/>
                    <a:pt x="924" y="1542"/>
                    <a:pt x="922" y="1542"/>
                  </a:cubicBezTo>
                  <a:cubicBezTo>
                    <a:pt x="920" y="1542"/>
                    <a:pt x="919" y="1541"/>
                    <a:pt x="919" y="1539"/>
                  </a:cubicBezTo>
                  <a:close/>
                  <a:moveTo>
                    <a:pt x="920" y="1526"/>
                  </a:moveTo>
                  <a:lnTo>
                    <a:pt x="920" y="1526"/>
                  </a:lnTo>
                  <a:cubicBezTo>
                    <a:pt x="920" y="1525"/>
                    <a:pt x="921" y="1523"/>
                    <a:pt x="923" y="1523"/>
                  </a:cubicBezTo>
                  <a:cubicBezTo>
                    <a:pt x="925" y="1523"/>
                    <a:pt x="926" y="1525"/>
                    <a:pt x="926" y="1526"/>
                  </a:cubicBezTo>
                  <a:lnTo>
                    <a:pt x="926" y="1526"/>
                  </a:lnTo>
                  <a:cubicBezTo>
                    <a:pt x="926" y="1528"/>
                    <a:pt x="925" y="1529"/>
                    <a:pt x="923" y="1529"/>
                  </a:cubicBezTo>
                  <a:cubicBezTo>
                    <a:pt x="921" y="1529"/>
                    <a:pt x="920" y="1528"/>
                    <a:pt x="920" y="1526"/>
                  </a:cubicBezTo>
                  <a:close/>
                  <a:moveTo>
                    <a:pt x="921" y="1514"/>
                  </a:moveTo>
                  <a:lnTo>
                    <a:pt x="921" y="1514"/>
                  </a:lnTo>
                  <a:cubicBezTo>
                    <a:pt x="921" y="1512"/>
                    <a:pt x="922" y="1511"/>
                    <a:pt x="924" y="1511"/>
                  </a:cubicBezTo>
                  <a:cubicBezTo>
                    <a:pt x="926" y="1511"/>
                    <a:pt x="927" y="1512"/>
                    <a:pt x="927" y="1514"/>
                  </a:cubicBezTo>
                  <a:lnTo>
                    <a:pt x="927" y="1514"/>
                  </a:lnTo>
                  <a:cubicBezTo>
                    <a:pt x="927" y="1516"/>
                    <a:pt x="926" y="1517"/>
                    <a:pt x="924" y="1517"/>
                  </a:cubicBezTo>
                  <a:cubicBezTo>
                    <a:pt x="922" y="1517"/>
                    <a:pt x="921" y="1516"/>
                    <a:pt x="921" y="1514"/>
                  </a:cubicBezTo>
                  <a:close/>
                  <a:moveTo>
                    <a:pt x="922" y="1501"/>
                  </a:moveTo>
                  <a:lnTo>
                    <a:pt x="922" y="1501"/>
                  </a:lnTo>
                  <a:cubicBezTo>
                    <a:pt x="922" y="1500"/>
                    <a:pt x="923" y="1498"/>
                    <a:pt x="925" y="1498"/>
                  </a:cubicBezTo>
                  <a:cubicBezTo>
                    <a:pt x="927" y="1498"/>
                    <a:pt x="928" y="1500"/>
                    <a:pt x="928" y="1501"/>
                  </a:cubicBezTo>
                  <a:lnTo>
                    <a:pt x="928" y="1501"/>
                  </a:lnTo>
                  <a:cubicBezTo>
                    <a:pt x="928" y="1503"/>
                    <a:pt x="927" y="1505"/>
                    <a:pt x="925" y="1505"/>
                  </a:cubicBezTo>
                  <a:cubicBezTo>
                    <a:pt x="923" y="1505"/>
                    <a:pt x="922" y="1503"/>
                    <a:pt x="922" y="1501"/>
                  </a:cubicBezTo>
                  <a:close/>
                  <a:moveTo>
                    <a:pt x="923" y="1489"/>
                  </a:moveTo>
                  <a:lnTo>
                    <a:pt x="923" y="1489"/>
                  </a:lnTo>
                  <a:cubicBezTo>
                    <a:pt x="923" y="1487"/>
                    <a:pt x="925" y="1486"/>
                    <a:pt x="926" y="1486"/>
                  </a:cubicBezTo>
                  <a:cubicBezTo>
                    <a:pt x="928" y="1486"/>
                    <a:pt x="929" y="1487"/>
                    <a:pt x="929" y="1489"/>
                  </a:cubicBezTo>
                  <a:lnTo>
                    <a:pt x="929" y="1489"/>
                  </a:lnTo>
                  <a:cubicBezTo>
                    <a:pt x="929" y="1491"/>
                    <a:pt x="928" y="1492"/>
                    <a:pt x="926" y="1492"/>
                  </a:cubicBezTo>
                  <a:cubicBezTo>
                    <a:pt x="925" y="1492"/>
                    <a:pt x="923" y="1491"/>
                    <a:pt x="923" y="1489"/>
                  </a:cubicBezTo>
                  <a:close/>
                  <a:moveTo>
                    <a:pt x="924" y="1476"/>
                  </a:moveTo>
                  <a:lnTo>
                    <a:pt x="924" y="1476"/>
                  </a:lnTo>
                  <a:cubicBezTo>
                    <a:pt x="924" y="1475"/>
                    <a:pt x="926" y="1473"/>
                    <a:pt x="927" y="1473"/>
                  </a:cubicBezTo>
                  <a:cubicBezTo>
                    <a:pt x="929" y="1473"/>
                    <a:pt x="931" y="1475"/>
                    <a:pt x="931" y="1476"/>
                  </a:cubicBezTo>
                  <a:lnTo>
                    <a:pt x="931" y="1476"/>
                  </a:lnTo>
                  <a:cubicBezTo>
                    <a:pt x="931" y="1478"/>
                    <a:pt x="929" y="1480"/>
                    <a:pt x="927" y="1480"/>
                  </a:cubicBezTo>
                  <a:cubicBezTo>
                    <a:pt x="926" y="1480"/>
                    <a:pt x="924" y="1478"/>
                    <a:pt x="924" y="1476"/>
                  </a:cubicBezTo>
                  <a:close/>
                  <a:moveTo>
                    <a:pt x="925" y="1464"/>
                  </a:moveTo>
                  <a:lnTo>
                    <a:pt x="925" y="1464"/>
                  </a:lnTo>
                  <a:cubicBezTo>
                    <a:pt x="925" y="1462"/>
                    <a:pt x="927" y="1461"/>
                    <a:pt x="928" y="1461"/>
                  </a:cubicBezTo>
                  <a:cubicBezTo>
                    <a:pt x="930" y="1461"/>
                    <a:pt x="931" y="1462"/>
                    <a:pt x="931" y="1464"/>
                  </a:cubicBezTo>
                  <a:lnTo>
                    <a:pt x="931" y="1464"/>
                  </a:lnTo>
                  <a:cubicBezTo>
                    <a:pt x="931" y="1466"/>
                    <a:pt x="930" y="1467"/>
                    <a:pt x="928" y="1467"/>
                  </a:cubicBezTo>
                  <a:cubicBezTo>
                    <a:pt x="927" y="1467"/>
                    <a:pt x="925" y="1466"/>
                    <a:pt x="925" y="1464"/>
                  </a:cubicBezTo>
                  <a:close/>
                  <a:moveTo>
                    <a:pt x="926" y="1452"/>
                  </a:moveTo>
                  <a:lnTo>
                    <a:pt x="926" y="1452"/>
                  </a:lnTo>
                  <a:cubicBezTo>
                    <a:pt x="926" y="1450"/>
                    <a:pt x="927" y="1448"/>
                    <a:pt x="929" y="1448"/>
                  </a:cubicBezTo>
                  <a:cubicBezTo>
                    <a:pt x="931" y="1448"/>
                    <a:pt x="932" y="1450"/>
                    <a:pt x="932" y="1452"/>
                  </a:cubicBezTo>
                  <a:lnTo>
                    <a:pt x="932" y="1452"/>
                  </a:lnTo>
                  <a:cubicBezTo>
                    <a:pt x="932" y="1453"/>
                    <a:pt x="931" y="1455"/>
                    <a:pt x="929" y="1455"/>
                  </a:cubicBezTo>
                  <a:cubicBezTo>
                    <a:pt x="927" y="1455"/>
                    <a:pt x="926" y="1453"/>
                    <a:pt x="926" y="1452"/>
                  </a:cubicBezTo>
                  <a:close/>
                  <a:moveTo>
                    <a:pt x="927" y="1439"/>
                  </a:moveTo>
                  <a:lnTo>
                    <a:pt x="927" y="1439"/>
                  </a:lnTo>
                  <a:cubicBezTo>
                    <a:pt x="927" y="1437"/>
                    <a:pt x="928" y="1436"/>
                    <a:pt x="930" y="1436"/>
                  </a:cubicBezTo>
                  <a:cubicBezTo>
                    <a:pt x="932" y="1436"/>
                    <a:pt x="933" y="1437"/>
                    <a:pt x="933" y="1439"/>
                  </a:cubicBezTo>
                  <a:lnTo>
                    <a:pt x="933" y="1439"/>
                  </a:lnTo>
                  <a:cubicBezTo>
                    <a:pt x="933" y="1441"/>
                    <a:pt x="932" y="1442"/>
                    <a:pt x="930" y="1442"/>
                  </a:cubicBezTo>
                  <a:cubicBezTo>
                    <a:pt x="928" y="1442"/>
                    <a:pt x="927" y="1441"/>
                    <a:pt x="927" y="1439"/>
                  </a:cubicBezTo>
                  <a:close/>
                  <a:moveTo>
                    <a:pt x="928" y="1427"/>
                  </a:moveTo>
                  <a:lnTo>
                    <a:pt x="928" y="1427"/>
                  </a:lnTo>
                  <a:cubicBezTo>
                    <a:pt x="928" y="1425"/>
                    <a:pt x="929" y="1423"/>
                    <a:pt x="931" y="1423"/>
                  </a:cubicBezTo>
                  <a:cubicBezTo>
                    <a:pt x="933" y="1423"/>
                    <a:pt x="934" y="1425"/>
                    <a:pt x="934" y="1427"/>
                  </a:cubicBezTo>
                  <a:lnTo>
                    <a:pt x="934" y="1427"/>
                  </a:lnTo>
                  <a:cubicBezTo>
                    <a:pt x="934" y="1428"/>
                    <a:pt x="933" y="1430"/>
                    <a:pt x="931" y="1430"/>
                  </a:cubicBezTo>
                  <a:cubicBezTo>
                    <a:pt x="929" y="1430"/>
                    <a:pt x="928" y="1428"/>
                    <a:pt x="928" y="1427"/>
                  </a:cubicBezTo>
                  <a:close/>
                  <a:moveTo>
                    <a:pt x="929" y="1414"/>
                  </a:moveTo>
                  <a:lnTo>
                    <a:pt x="929" y="1414"/>
                  </a:lnTo>
                  <a:cubicBezTo>
                    <a:pt x="929" y="1412"/>
                    <a:pt x="930" y="1411"/>
                    <a:pt x="932" y="1411"/>
                  </a:cubicBezTo>
                  <a:cubicBezTo>
                    <a:pt x="933" y="1411"/>
                    <a:pt x="935" y="1412"/>
                    <a:pt x="935" y="1414"/>
                  </a:cubicBezTo>
                  <a:lnTo>
                    <a:pt x="935" y="1414"/>
                  </a:lnTo>
                  <a:cubicBezTo>
                    <a:pt x="935" y="1416"/>
                    <a:pt x="933" y="1417"/>
                    <a:pt x="932" y="1417"/>
                  </a:cubicBezTo>
                  <a:cubicBezTo>
                    <a:pt x="930" y="1417"/>
                    <a:pt x="929" y="1416"/>
                    <a:pt x="929" y="1414"/>
                  </a:cubicBezTo>
                  <a:close/>
                  <a:moveTo>
                    <a:pt x="929" y="1402"/>
                  </a:moveTo>
                  <a:lnTo>
                    <a:pt x="929" y="1402"/>
                  </a:lnTo>
                  <a:cubicBezTo>
                    <a:pt x="929" y="1400"/>
                    <a:pt x="931" y="1398"/>
                    <a:pt x="932" y="1398"/>
                  </a:cubicBezTo>
                  <a:cubicBezTo>
                    <a:pt x="934" y="1398"/>
                    <a:pt x="935" y="1400"/>
                    <a:pt x="935" y="1402"/>
                  </a:cubicBezTo>
                  <a:lnTo>
                    <a:pt x="935" y="1402"/>
                  </a:lnTo>
                  <a:cubicBezTo>
                    <a:pt x="935" y="1403"/>
                    <a:pt x="934" y="1405"/>
                    <a:pt x="932" y="1405"/>
                  </a:cubicBezTo>
                  <a:cubicBezTo>
                    <a:pt x="931" y="1405"/>
                    <a:pt x="929" y="1403"/>
                    <a:pt x="929" y="1402"/>
                  </a:cubicBezTo>
                  <a:close/>
                  <a:moveTo>
                    <a:pt x="930" y="1389"/>
                  </a:moveTo>
                  <a:lnTo>
                    <a:pt x="930" y="1389"/>
                  </a:lnTo>
                  <a:cubicBezTo>
                    <a:pt x="930" y="1387"/>
                    <a:pt x="931" y="1386"/>
                    <a:pt x="933" y="1386"/>
                  </a:cubicBezTo>
                  <a:cubicBezTo>
                    <a:pt x="935" y="1386"/>
                    <a:pt x="936" y="1387"/>
                    <a:pt x="936" y="1389"/>
                  </a:cubicBezTo>
                  <a:lnTo>
                    <a:pt x="936" y="1389"/>
                  </a:lnTo>
                  <a:cubicBezTo>
                    <a:pt x="936" y="1391"/>
                    <a:pt x="935" y="1392"/>
                    <a:pt x="933" y="1392"/>
                  </a:cubicBezTo>
                  <a:cubicBezTo>
                    <a:pt x="931" y="1392"/>
                    <a:pt x="930" y="1391"/>
                    <a:pt x="930" y="1389"/>
                  </a:cubicBezTo>
                  <a:close/>
                  <a:moveTo>
                    <a:pt x="930" y="1377"/>
                  </a:moveTo>
                  <a:lnTo>
                    <a:pt x="930" y="1377"/>
                  </a:lnTo>
                  <a:cubicBezTo>
                    <a:pt x="930" y="1375"/>
                    <a:pt x="932" y="1374"/>
                    <a:pt x="934" y="1374"/>
                  </a:cubicBezTo>
                  <a:cubicBezTo>
                    <a:pt x="935" y="1374"/>
                    <a:pt x="937" y="1375"/>
                    <a:pt x="937" y="1377"/>
                  </a:cubicBezTo>
                  <a:lnTo>
                    <a:pt x="937" y="1377"/>
                  </a:lnTo>
                  <a:cubicBezTo>
                    <a:pt x="937" y="1378"/>
                    <a:pt x="935" y="1380"/>
                    <a:pt x="934" y="1380"/>
                  </a:cubicBezTo>
                  <a:cubicBezTo>
                    <a:pt x="932" y="1380"/>
                    <a:pt x="930" y="1378"/>
                    <a:pt x="930" y="1377"/>
                  </a:cubicBezTo>
                  <a:close/>
                  <a:moveTo>
                    <a:pt x="931" y="1364"/>
                  </a:moveTo>
                  <a:lnTo>
                    <a:pt x="931" y="1364"/>
                  </a:lnTo>
                  <a:cubicBezTo>
                    <a:pt x="931" y="1362"/>
                    <a:pt x="932" y="1361"/>
                    <a:pt x="934" y="1361"/>
                  </a:cubicBezTo>
                  <a:cubicBezTo>
                    <a:pt x="936" y="1361"/>
                    <a:pt x="937" y="1362"/>
                    <a:pt x="937" y="1364"/>
                  </a:cubicBezTo>
                  <a:lnTo>
                    <a:pt x="937" y="1364"/>
                  </a:lnTo>
                  <a:cubicBezTo>
                    <a:pt x="937" y="1366"/>
                    <a:pt x="936" y="1367"/>
                    <a:pt x="934" y="1367"/>
                  </a:cubicBezTo>
                  <a:cubicBezTo>
                    <a:pt x="932" y="1367"/>
                    <a:pt x="931" y="1366"/>
                    <a:pt x="931" y="1364"/>
                  </a:cubicBezTo>
                  <a:close/>
                  <a:moveTo>
                    <a:pt x="932" y="1352"/>
                  </a:moveTo>
                  <a:lnTo>
                    <a:pt x="932" y="1352"/>
                  </a:lnTo>
                  <a:cubicBezTo>
                    <a:pt x="932" y="1350"/>
                    <a:pt x="933" y="1349"/>
                    <a:pt x="935" y="1349"/>
                  </a:cubicBezTo>
                  <a:cubicBezTo>
                    <a:pt x="936" y="1349"/>
                    <a:pt x="938" y="1350"/>
                    <a:pt x="938" y="1352"/>
                  </a:cubicBezTo>
                  <a:lnTo>
                    <a:pt x="938" y="1352"/>
                  </a:lnTo>
                  <a:cubicBezTo>
                    <a:pt x="938" y="1353"/>
                    <a:pt x="936" y="1355"/>
                    <a:pt x="935" y="1355"/>
                  </a:cubicBezTo>
                  <a:cubicBezTo>
                    <a:pt x="933" y="1355"/>
                    <a:pt x="932" y="1353"/>
                    <a:pt x="932" y="1352"/>
                  </a:cubicBezTo>
                  <a:close/>
                  <a:moveTo>
                    <a:pt x="932" y="1339"/>
                  </a:moveTo>
                  <a:lnTo>
                    <a:pt x="932" y="1339"/>
                  </a:lnTo>
                  <a:cubicBezTo>
                    <a:pt x="932" y="1337"/>
                    <a:pt x="933" y="1336"/>
                    <a:pt x="935" y="1336"/>
                  </a:cubicBezTo>
                  <a:cubicBezTo>
                    <a:pt x="937" y="1336"/>
                    <a:pt x="938" y="1337"/>
                    <a:pt x="938" y="1339"/>
                  </a:cubicBezTo>
                  <a:lnTo>
                    <a:pt x="938" y="1339"/>
                  </a:lnTo>
                  <a:cubicBezTo>
                    <a:pt x="938" y="1341"/>
                    <a:pt x="937" y="1342"/>
                    <a:pt x="935" y="1342"/>
                  </a:cubicBezTo>
                  <a:cubicBezTo>
                    <a:pt x="933" y="1342"/>
                    <a:pt x="932" y="1341"/>
                    <a:pt x="932" y="1339"/>
                  </a:cubicBezTo>
                  <a:close/>
                  <a:moveTo>
                    <a:pt x="932" y="1327"/>
                  </a:moveTo>
                  <a:lnTo>
                    <a:pt x="932" y="1327"/>
                  </a:lnTo>
                  <a:cubicBezTo>
                    <a:pt x="932" y="1325"/>
                    <a:pt x="934" y="1324"/>
                    <a:pt x="935" y="1324"/>
                  </a:cubicBezTo>
                  <a:cubicBezTo>
                    <a:pt x="937" y="1324"/>
                    <a:pt x="939" y="1325"/>
                    <a:pt x="939" y="1327"/>
                  </a:cubicBezTo>
                  <a:lnTo>
                    <a:pt x="939" y="1327"/>
                  </a:lnTo>
                  <a:cubicBezTo>
                    <a:pt x="939" y="1328"/>
                    <a:pt x="937" y="1330"/>
                    <a:pt x="935" y="1330"/>
                  </a:cubicBezTo>
                  <a:cubicBezTo>
                    <a:pt x="934" y="1330"/>
                    <a:pt x="932" y="1328"/>
                    <a:pt x="932" y="1327"/>
                  </a:cubicBezTo>
                  <a:close/>
                  <a:moveTo>
                    <a:pt x="933" y="1314"/>
                  </a:moveTo>
                  <a:lnTo>
                    <a:pt x="933" y="1314"/>
                  </a:lnTo>
                  <a:cubicBezTo>
                    <a:pt x="933" y="1312"/>
                    <a:pt x="934" y="1311"/>
                    <a:pt x="936" y="1311"/>
                  </a:cubicBezTo>
                  <a:cubicBezTo>
                    <a:pt x="938" y="1311"/>
                    <a:pt x="939" y="1312"/>
                    <a:pt x="939" y="1314"/>
                  </a:cubicBezTo>
                  <a:lnTo>
                    <a:pt x="939" y="1314"/>
                  </a:lnTo>
                  <a:cubicBezTo>
                    <a:pt x="939" y="1316"/>
                    <a:pt x="938" y="1317"/>
                    <a:pt x="936" y="1317"/>
                  </a:cubicBezTo>
                  <a:cubicBezTo>
                    <a:pt x="934" y="1317"/>
                    <a:pt x="933" y="1316"/>
                    <a:pt x="933" y="1314"/>
                  </a:cubicBezTo>
                  <a:close/>
                  <a:moveTo>
                    <a:pt x="933" y="1302"/>
                  </a:moveTo>
                  <a:lnTo>
                    <a:pt x="933" y="1302"/>
                  </a:lnTo>
                  <a:cubicBezTo>
                    <a:pt x="933" y="1300"/>
                    <a:pt x="935" y="1299"/>
                    <a:pt x="936" y="1299"/>
                  </a:cubicBezTo>
                  <a:cubicBezTo>
                    <a:pt x="938" y="1299"/>
                    <a:pt x="939" y="1300"/>
                    <a:pt x="939" y="1302"/>
                  </a:cubicBezTo>
                  <a:lnTo>
                    <a:pt x="939" y="1302"/>
                  </a:lnTo>
                  <a:cubicBezTo>
                    <a:pt x="939" y="1303"/>
                    <a:pt x="938" y="1305"/>
                    <a:pt x="936" y="1305"/>
                  </a:cubicBezTo>
                  <a:cubicBezTo>
                    <a:pt x="935" y="1305"/>
                    <a:pt x="933" y="1303"/>
                    <a:pt x="933" y="1302"/>
                  </a:cubicBezTo>
                  <a:close/>
                  <a:moveTo>
                    <a:pt x="933" y="1289"/>
                  </a:moveTo>
                  <a:lnTo>
                    <a:pt x="933" y="1289"/>
                  </a:lnTo>
                  <a:cubicBezTo>
                    <a:pt x="933" y="1287"/>
                    <a:pt x="935" y="1286"/>
                    <a:pt x="937" y="1286"/>
                  </a:cubicBezTo>
                  <a:cubicBezTo>
                    <a:pt x="938" y="1286"/>
                    <a:pt x="940" y="1287"/>
                    <a:pt x="940" y="1289"/>
                  </a:cubicBezTo>
                  <a:lnTo>
                    <a:pt x="940" y="1289"/>
                  </a:lnTo>
                  <a:cubicBezTo>
                    <a:pt x="940" y="1291"/>
                    <a:pt x="938" y="1292"/>
                    <a:pt x="937" y="1292"/>
                  </a:cubicBezTo>
                  <a:cubicBezTo>
                    <a:pt x="935" y="1292"/>
                    <a:pt x="933" y="1291"/>
                    <a:pt x="933" y="1289"/>
                  </a:cubicBezTo>
                  <a:close/>
                  <a:moveTo>
                    <a:pt x="934" y="1277"/>
                  </a:moveTo>
                  <a:lnTo>
                    <a:pt x="934" y="1277"/>
                  </a:lnTo>
                  <a:cubicBezTo>
                    <a:pt x="934" y="1275"/>
                    <a:pt x="935" y="1274"/>
                    <a:pt x="937" y="1274"/>
                  </a:cubicBezTo>
                  <a:cubicBezTo>
                    <a:pt x="938" y="1274"/>
                    <a:pt x="940" y="1275"/>
                    <a:pt x="940" y="1277"/>
                  </a:cubicBezTo>
                  <a:lnTo>
                    <a:pt x="940" y="1277"/>
                  </a:lnTo>
                  <a:cubicBezTo>
                    <a:pt x="940" y="1278"/>
                    <a:pt x="938" y="1280"/>
                    <a:pt x="937" y="1280"/>
                  </a:cubicBezTo>
                  <a:cubicBezTo>
                    <a:pt x="935" y="1280"/>
                    <a:pt x="934" y="1278"/>
                    <a:pt x="934" y="1277"/>
                  </a:cubicBezTo>
                  <a:close/>
                  <a:moveTo>
                    <a:pt x="934" y="1264"/>
                  </a:moveTo>
                  <a:lnTo>
                    <a:pt x="934" y="1264"/>
                  </a:lnTo>
                  <a:cubicBezTo>
                    <a:pt x="934" y="1262"/>
                    <a:pt x="935" y="1261"/>
                    <a:pt x="937" y="1261"/>
                  </a:cubicBezTo>
                  <a:cubicBezTo>
                    <a:pt x="939" y="1261"/>
                    <a:pt x="940" y="1262"/>
                    <a:pt x="940" y="1264"/>
                  </a:cubicBezTo>
                  <a:lnTo>
                    <a:pt x="940" y="1264"/>
                  </a:lnTo>
                  <a:cubicBezTo>
                    <a:pt x="940" y="1266"/>
                    <a:pt x="939" y="1267"/>
                    <a:pt x="937" y="1267"/>
                  </a:cubicBezTo>
                  <a:cubicBezTo>
                    <a:pt x="935" y="1267"/>
                    <a:pt x="934" y="1266"/>
                    <a:pt x="934" y="1264"/>
                  </a:cubicBezTo>
                  <a:close/>
                  <a:moveTo>
                    <a:pt x="934" y="1252"/>
                  </a:moveTo>
                  <a:lnTo>
                    <a:pt x="934" y="1252"/>
                  </a:lnTo>
                  <a:cubicBezTo>
                    <a:pt x="934" y="1250"/>
                    <a:pt x="935" y="1249"/>
                    <a:pt x="937" y="1249"/>
                  </a:cubicBezTo>
                  <a:cubicBezTo>
                    <a:pt x="939" y="1249"/>
                    <a:pt x="940" y="1250"/>
                    <a:pt x="940" y="1252"/>
                  </a:cubicBezTo>
                  <a:lnTo>
                    <a:pt x="940" y="1252"/>
                  </a:lnTo>
                  <a:cubicBezTo>
                    <a:pt x="940" y="1253"/>
                    <a:pt x="939" y="1255"/>
                    <a:pt x="937" y="1255"/>
                  </a:cubicBezTo>
                  <a:cubicBezTo>
                    <a:pt x="935" y="1255"/>
                    <a:pt x="934" y="1253"/>
                    <a:pt x="934" y="1252"/>
                  </a:cubicBezTo>
                  <a:close/>
                  <a:moveTo>
                    <a:pt x="934" y="1239"/>
                  </a:moveTo>
                  <a:lnTo>
                    <a:pt x="934" y="1239"/>
                  </a:lnTo>
                  <a:cubicBezTo>
                    <a:pt x="934" y="1237"/>
                    <a:pt x="935" y="1236"/>
                    <a:pt x="937" y="1236"/>
                  </a:cubicBezTo>
                  <a:cubicBezTo>
                    <a:pt x="939" y="1236"/>
                    <a:pt x="940" y="1237"/>
                    <a:pt x="940" y="1239"/>
                  </a:cubicBezTo>
                  <a:lnTo>
                    <a:pt x="940" y="1239"/>
                  </a:lnTo>
                  <a:cubicBezTo>
                    <a:pt x="940" y="1241"/>
                    <a:pt x="939" y="1242"/>
                    <a:pt x="937" y="1242"/>
                  </a:cubicBezTo>
                  <a:cubicBezTo>
                    <a:pt x="935" y="1242"/>
                    <a:pt x="934" y="1241"/>
                    <a:pt x="934" y="1239"/>
                  </a:cubicBezTo>
                  <a:close/>
                  <a:moveTo>
                    <a:pt x="934" y="1227"/>
                  </a:moveTo>
                  <a:lnTo>
                    <a:pt x="934" y="1227"/>
                  </a:lnTo>
                  <a:cubicBezTo>
                    <a:pt x="934" y="1225"/>
                    <a:pt x="935" y="1223"/>
                    <a:pt x="937" y="1223"/>
                  </a:cubicBezTo>
                  <a:cubicBezTo>
                    <a:pt x="939" y="1223"/>
                    <a:pt x="940" y="1225"/>
                    <a:pt x="940" y="1227"/>
                  </a:cubicBezTo>
                  <a:lnTo>
                    <a:pt x="940" y="1227"/>
                  </a:lnTo>
                  <a:cubicBezTo>
                    <a:pt x="940" y="1228"/>
                    <a:pt x="939" y="1230"/>
                    <a:pt x="937" y="1230"/>
                  </a:cubicBezTo>
                  <a:cubicBezTo>
                    <a:pt x="935" y="1230"/>
                    <a:pt x="934" y="1228"/>
                    <a:pt x="934" y="1227"/>
                  </a:cubicBezTo>
                  <a:close/>
                  <a:moveTo>
                    <a:pt x="934" y="1215"/>
                  </a:moveTo>
                  <a:lnTo>
                    <a:pt x="934" y="1215"/>
                  </a:lnTo>
                  <a:cubicBezTo>
                    <a:pt x="934" y="1213"/>
                    <a:pt x="935" y="1212"/>
                    <a:pt x="936" y="1211"/>
                  </a:cubicBezTo>
                  <a:cubicBezTo>
                    <a:pt x="938" y="1211"/>
                    <a:pt x="940" y="1212"/>
                    <a:pt x="940" y="1213"/>
                  </a:cubicBezTo>
                  <a:lnTo>
                    <a:pt x="940" y="1213"/>
                  </a:lnTo>
                  <a:cubicBezTo>
                    <a:pt x="941" y="1215"/>
                    <a:pt x="940" y="1217"/>
                    <a:pt x="938" y="1217"/>
                  </a:cubicBezTo>
                  <a:cubicBezTo>
                    <a:pt x="936" y="1218"/>
                    <a:pt x="935" y="1217"/>
                    <a:pt x="934" y="1215"/>
                  </a:cubicBezTo>
                  <a:close/>
                  <a:moveTo>
                    <a:pt x="934" y="1202"/>
                  </a:moveTo>
                  <a:lnTo>
                    <a:pt x="934" y="1202"/>
                  </a:lnTo>
                  <a:cubicBezTo>
                    <a:pt x="933" y="1201"/>
                    <a:pt x="934" y="1199"/>
                    <a:pt x="936" y="1199"/>
                  </a:cubicBezTo>
                  <a:cubicBezTo>
                    <a:pt x="938" y="1198"/>
                    <a:pt x="939" y="1199"/>
                    <a:pt x="940" y="1201"/>
                  </a:cubicBezTo>
                  <a:lnTo>
                    <a:pt x="940" y="1201"/>
                  </a:lnTo>
                  <a:cubicBezTo>
                    <a:pt x="940" y="1202"/>
                    <a:pt x="939" y="1204"/>
                    <a:pt x="938" y="1205"/>
                  </a:cubicBezTo>
                  <a:cubicBezTo>
                    <a:pt x="936" y="1205"/>
                    <a:pt x="934" y="1204"/>
                    <a:pt x="934" y="1202"/>
                  </a:cubicBezTo>
                  <a:close/>
                  <a:moveTo>
                    <a:pt x="934" y="1190"/>
                  </a:moveTo>
                  <a:lnTo>
                    <a:pt x="934" y="1190"/>
                  </a:lnTo>
                  <a:cubicBezTo>
                    <a:pt x="933" y="1188"/>
                    <a:pt x="934" y="1187"/>
                    <a:pt x="936" y="1186"/>
                  </a:cubicBezTo>
                  <a:cubicBezTo>
                    <a:pt x="938" y="1186"/>
                    <a:pt x="939" y="1187"/>
                    <a:pt x="940" y="1188"/>
                  </a:cubicBezTo>
                  <a:lnTo>
                    <a:pt x="940" y="1188"/>
                  </a:lnTo>
                  <a:cubicBezTo>
                    <a:pt x="940" y="1190"/>
                    <a:pt x="939" y="1192"/>
                    <a:pt x="938" y="1192"/>
                  </a:cubicBezTo>
                  <a:cubicBezTo>
                    <a:pt x="936" y="1193"/>
                    <a:pt x="934" y="1192"/>
                    <a:pt x="934" y="1190"/>
                  </a:cubicBezTo>
                  <a:close/>
                  <a:moveTo>
                    <a:pt x="934" y="1177"/>
                  </a:moveTo>
                  <a:lnTo>
                    <a:pt x="934" y="1177"/>
                  </a:lnTo>
                  <a:cubicBezTo>
                    <a:pt x="933" y="1176"/>
                    <a:pt x="934" y="1174"/>
                    <a:pt x="936" y="1174"/>
                  </a:cubicBezTo>
                  <a:cubicBezTo>
                    <a:pt x="938" y="1173"/>
                    <a:pt x="939" y="1174"/>
                    <a:pt x="940" y="1176"/>
                  </a:cubicBezTo>
                  <a:lnTo>
                    <a:pt x="940" y="1176"/>
                  </a:lnTo>
                  <a:cubicBezTo>
                    <a:pt x="940" y="1177"/>
                    <a:pt x="939" y="1179"/>
                    <a:pt x="938" y="1180"/>
                  </a:cubicBezTo>
                  <a:cubicBezTo>
                    <a:pt x="936" y="1180"/>
                    <a:pt x="934" y="1179"/>
                    <a:pt x="934" y="1177"/>
                  </a:cubicBezTo>
                  <a:close/>
                  <a:moveTo>
                    <a:pt x="934" y="1165"/>
                  </a:moveTo>
                  <a:lnTo>
                    <a:pt x="934" y="1165"/>
                  </a:lnTo>
                  <a:cubicBezTo>
                    <a:pt x="933" y="1163"/>
                    <a:pt x="934" y="1162"/>
                    <a:pt x="936" y="1161"/>
                  </a:cubicBezTo>
                  <a:cubicBezTo>
                    <a:pt x="937" y="1161"/>
                    <a:pt x="939" y="1162"/>
                    <a:pt x="940" y="1163"/>
                  </a:cubicBezTo>
                  <a:lnTo>
                    <a:pt x="940" y="1163"/>
                  </a:lnTo>
                  <a:cubicBezTo>
                    <a:pt x="940" y="1165"/>
                    <a:pt x="939" y="1167"/>
                    <a:pt x="937" y="1167"/>
                  </a:cubicBezTo>
                  <a:cubicBezTo>
                    <a:pt x="936" y="1168"/>
                    <a:pt x="934" y="1167"/>
                    <a:pt x="934" y="1165"/>
                  </a:cubicBezTo>
                  <a:close/>
                  <a:moveTo>
                    <a:pt x="933" y="1152"/>
                  </a:moveTo>
                  <a:lnTo>
                    <a:pt x="933" y="1152"/>
                  </a:lnTo>
                  <a:cubicBezTo>
                    <a:pt x="933" y="1151"/>
                    <a:pt x="934" y="1149"/>
                    <a:pt x="935" y="1149"/>
                  </a:cubicBezTo>
                  <a:cubicBezTo>
                    <a:pt x="937" y="1148"/>
                    <a:pt x="939" y="1149"/>
                    <a:pt x="939" y="1151"/>
                  </a:cubicBezTo>
                  <a:lnTo>
                    <a:pt x="939" y="1151"/>
                  </a:lnTo>
                  <a:cubicBezTo>
                    <a:pt x="940" y="1152"/>
                    <a:pt x="939" y="1154"/>
                    <a:pt x="937" y="1155"/>
                  </a:cubicBezTo>
                  <a:cubicBezTo>
                    <a:pt x="935" y="1155"/>
                    <a:pt x="934" y="1154"/>
                    <a:pt x="933" y="1152"/>
                  </a:cubicBezTo>
                  <a:close/>
                  <a:moveTo>
                    <a:pt x="933" y="1140"/>
                  </a:moveTo>
                  <a:lnTo>
                    <a:pt x="933" y="1140"/>
                  </a:lnTo>
                  <a:cubicBezTo>
                    <a:pt x="932" y="1138"/>
                    <a:pt x="933" y="1137"/>
                    <a:pt x="935" y="1136"/>
                  </a:cubicBezTo>
                  <a:cubicBezTo>
                    <a:pt x="937" y="1136"/>
                    <a:pt x="938" y="1137"/>
                    <a:pt x="939" y="1138"/>
                  </a:cubicBezTo>
                  <a:lnTo>
                    <a:pt x="939" y="1138"/>
                  </a:lnTo>
                  <a:cubicBezTo>
                    <a:pt x="939" y="1140"/>
                    <a:pt x="938" y="1142"/>
                    <a:pt x="937" y="1142"/>
                  </a:cubicBezTo>
                  <a:cubicBezTo>
                    <a:pt x="935" y="1143"/>
                    <a:pt x="933" y="1142"/>
                    <a:pt x="933" y="1140"/>
                  </a:cubicBezTo>
                  <a:close/>
                  <a:moveTo>
                    <a:pt x="933" y="1127"/>
                  </a:moveTo>
                  <a:lnTo>
                    <a:pt x="933" y="1127"/>
                  </a:lnTo>
                  <a:cubicBezTo>
                    <a:pt x="932" y="1126"/>
                    <a:pt x="933" y="1124"/>
                    <a:pt x="935" y="1124"/>
                  </a:cubicBezTo>
                  <a:cubicBezTo>
                    <a:pt x="936" y="1123"/>
                    <a:pt x="938" y="1124"/>
                    <a:pt x="939" y="1126"/>
                  </a:cubicBezTo>
                  <a:lnTo>
                    <a:pt x="939" y="1126"/>
                  </a:lnTo>
                  <a:cubicBezTo>
                    <a:pt x="939" y="1127"/>
                    <a:pt x="938" y="1129"/>
                    <a:pt x="936" y="1130"/>
                  </a:cubicBezTo>
                  <a:cubicBezTo>
                    <a:pt x="935" y="1130"/>
                    <a:pt x="933" y="1129"/>
                    <a:pt x="933" y="1127"/>
                  </a:cubicBezTo>
                  <a:close/>
                  <a:moveTo>
                    <a:pt x="932" y="1115"/>
                  </a:moveTo>
                  <a:lnTo>
                    <a:pt x="932" y="1115"/>
                  </a:lnTo>
                  <a:cubicBezTo>
                    <a:pt x="932" y="1113"/>
                    <a:pt x="933" y="1112"/>
                    <a:pt x="934" y="1111"/>
                  </a:cubicBezTo>
                  <a:cubicBezTo>
                    <a:pt x="936" y="1111"/>
                    <a:pt x="938" y="1112"/>
                    <a:pt x="938" y="1113"/>
                  </a:cubicBezTo>
                  <a:lnTo>
                    <a:pt x="938" y="1113"/>
                  </a:lnTo>
                  <a:cubicBezTo>
                    <a:pt x="939" y="1115"/>
                    <a:pt x="938" y="1117"/>
                    <a:pt x="936" y="1117"/>
                  </a:cubicBezTo>
                  <a:cubicBezTo>
                    <a:pt x="934" y="1118"/>
                    <a:pt x="933" y="1117"/>
                    <a:pt x="932" y="1115"/>
                  </a:cubicBezTo>
                  <a:close/>
                  <a:moveTo>
                    <a:pt x="932" y="1102"/>
                  </a:moveTo>
                  <a:lnTo>
                    <a:pt x="932" y="1102"/>
                  </a:lnTo>
                  <a:cubicBezTo>
                    <a:pt x="931" y="1101"/>
                    <a:pt x="932" y="1099"/>
                    <a:pt x="934" y="1099"/>
                  </a:cubicBezTo>
                  <a:cubicBezTo>
                    <a:pt x="936" y="1098"/>
                    <a:pt x="937" y="1099"/>
                    <a:pt x="938" y="1101"/>
                  </a:cubicBezTo>
                  <a:lnTo>
                    <a:pt x="938" y="1101"/>
                  </a:lnTo>
                  <a:cubicBezTo>
                    <a:pt x="938" y="1102"/>
                    <a:pt x="937" y="1104"/>
                    <a:pt x="936" y="1105"/>
                  </a:cubicBezTo>
                  <a:cubicBezTo>
                    <a:pt x="934" y="1105"/>
                    <a:pt x="932" y="1104"/>
                    <a:pt x="932" y="1102"/>
                  </a:cubicBezTo>
                  <a:close/>
                  <a:moveTo>
                    <a:pt x="931" y="1090"/>
                  </a:moveTo>
                  <a:lnTo>
                    <a:pt x="931" y="1090"/>
                  </a:lnTo>
                  <a:cubicBezTo>
                    <a:pt x="931" y="1088"/>
                    <a:pt x="932" y="1087"/>
                    <a:pt x="933" y="1086"/>
                  </a:cubicBezTo>
                  <a:cubicBezTo>
                    <a:pt x="935" y="1086"/>
                    <a:pt x="937" y="1087"/>
                    <a:pt x="937" y="1088"/>
                  </a:cubicBezTo>
                  <a:lnTo>
                    <a:pt x="937" y="1088"/>
                  </a:lnTo>
                  <a:cubicBezTo>
                    <a:pt x="938" y="1090"/>
                    <a:pt x="937" y="1092"/>
                    <a:pt x="935" y="1092"/>
                  </a:cubicBezTo>
                  <a:cubicBezTo>
                    <a:pt x="933" y="1093"/>
                    <a:pt x="932" y="1092"/>
                    <a:pt x="931" y="1090"/>
                  </a:cubicBezTo>
                  <a:close/>
                  <a:moveTo>
                    <a:pt x="931" y="1077"/>
                  </a:moveTo>
                  <a:lnTo>
                    <a:pt x="931" y="1077"/>
                  </a:lnTo>
                  <a:cubicBezTo>
                    <a:pt x="930" y="1076"/>
                    <a:pt x="931" y="1074"/>
                    <a:pt x="933" y="1074"/>
                  </a:cubicBezTo>
                  <a:cubicBezTo>
                    <a:pt x="934" y="1073"/>
                    <a:pt x="936" y="1074"/>
                    <a:pt x="937" y="1076"/>
                  </a:cubicBezTo>
                  <a:lnTo>
                    <a:pt x="937" y="1076"/>
                  </a:lnTo>
                  <a:cubicBezTo>
                    <a:pt x="937" y="1077"/>
                    <a:pt x="936" y="1079"/>
                    <a:pt x="934" y="1080"/>
                  </a:cubicBezTo>
                  <a:cubicBezTo>
                    <a:pt x="933" y="1080"/>
                    <a:pt x="931" y="1079"/>
                    <a:pt x="931" y="1077"/>
                  </a:cubicBezTo>
                  <a:close/>
                  <a:moveTo>
                    <a:pt x="930" y="1065"/>
                  </a:moveTo>
                  <a:lnTo>
                    <a:pt x="930" y="1065"/>
                  </a:lnTo>
                  <a:cubicBezTo>
                    <a:pt x="930" y="1063"/>
                    <a:pt x="930" y="1062"/>
                    <a:pt x="932" y="1061"/>
                  </a:cubicBezTo>
                  <a:cubicBezTo>
                    <a:pt x="934" y="1061"/>
                    <a:pt x="936" y="1062"/>
                    <a:pt x="936" y="1063"/>
                  </a:cubicBezTo>
                  <a:lnTo>
                    <a:pt x="936" y="1063"/>
                  </a:lnTo>
                  <a:cubicBezTo>
                    <a:pt x="936" y="1065"/>
                    <a:pt x="936" y="1067"/>
                    <a:pt x="934" y="1067"/>
                  </a:cubicBezTo>
                  <a:cubicBezTo>
                    <a:pt x="932" y="1068"/>
                    <a:pt x="930" y="1067"/>
                    <a:pt x="930" y="1065"/>
                  </a:cubicBezTo>
                  <a:close/>
                  <a:moveTo>
                    <a:pt x="929" y="1052"/>
                  </a:moveTo>
                  <a:lnTo>
                    <a:pt x="929" y="1052"/>
                  </a:lnTo>
                  <a:cubicBezTo>
                    <a:pt x="929" y="1051"/>
                    <a:pt x="930" y="1049"/>
                    <a:pt x="932" y="1049"/>
                  </a:cubicBezTo>
                  <a:cubicBezTo>
                    <a:pt x="933" y="1048"/>
                    <a:pt x="935" y="1049"/>
                    <a:pt x="935" y="1051"/>
                  </a:cubicBezTo>
                  <a:lnTo>
                    <a:pt x="935" y="1051"/>
                  </a:lnTo>
                  <a:cubicBezTo>
                    <a:pt x="936" y="1052"/>
                    <a:pt x="935" y="1054"/>
                    <a:pt x="933" y="1055"/>
                  </a:cubicBezTo>
                  <a:cubicBezTo>
                    <a:pt x="932" y="1055"/>
                    <a:pt x="930" y="1054"/>
                    <a:pt x="929" y="1052"/>
                  </a:cubicBezTo>
                  <a:close/>
                  <a:moveTo>
                    <a:pt x="929" y="1040"/>
                  </a:moveTo>
                  <a:lnTo>
                    <a:pt x="929" y="1040"/>
                  </a:lnTo>
                  <a:cubicBezTo>
                    <a:pt x="928" y="1038"/>
                    <a:pt x="929" y="1037"/>
                    <a:pt x="931" y="1036"/>
                  </a:cubicBezTo>
                  <a:cubicBezTo>
                    <a:pt x="933" y="1036"/>
                    <a:pt x="934" y="1037"/>
                    <a:pt x="935" y="1038"/>
                  </a:cubicBezTo>
                  <a:lnTo>
                    <a:pt x="935" y="1038"/>
                  </a:lnTo>
                  <a:cubicBezTo>
                    <a:pt x="935" y="1040"/>
                    <a:pt x="934" y="1042"/>
                    <a:pt x="933" y="1042"/>
                  </a:cubicBezTo>
                  <a:cubicBezTo>
                    <a:pt x="931" y="1043"/>
                    <a:pt x="929" y="1042"/>
                    <a:pt x="929" y="1040"/>
                  </a:cubicBezTo>
                  <a:close/>
                  <a:moveTo>
                    <a:pt x="928" y="1028"/>
                  </a:moveTo>
                  <a:lnTo>
                    <a:pt x="928" y="1028"/>
                  </a:lnTo>
                  <a:cubicBezTo>
                    <a:pt x="927" y="1026"/>
                    <a:pt x="928" y="1024"/>
                    <a:pt x="930" y="1024"/>
                  </a:cubicBezTo>
                  <a:cubicBezTo>
                    <a:pt x="932" y="1023"/>
                    <a:pt x="933" y="1024"/>
                    <a:pt x="934" y="1026"/>
                  </a:cubicBezTo>
                  <a:lnTo>
                    <a:pt x="934" y="1026"/>
                  </a:lnTo>
                  <a:cubicBezTo>
                    <a:pt x="934" y="1027"/>
                    <a:pt x="933" y="1029"/>
                    <a:pt x="932" y="1030"/>
                  </a:cubicBezTo>
                  <a:cubicBezTo>
                    <a:pt x="930" y="1030"/>
                    <a:pt x="928" y="1029"/>
                    <a:pt x="928" y="1028"/>
                  </a:cubicBezTo>
                  <a:close/>
                  <a:moveTo>
                    <a:pt x="927" y="1015"/>
                  </a:moveTo>
                  <a:lnTo>
                    <a:pt x="927" y="1015"/>
                  </a:lnTo>
                  <a:cubicBezTo>
                    <a:pt x="927" y="1013"/>
                    <a:pt x="928" y="1012"/>
                    <a:pt x="929" y="1011"/>
                  </a:cubicBezTo>
                  <a:cubicBezTo>
                    <a:pt x="931" y="1011"/>
                    <a:pt x="933" y="1012"/>
                    <a:pt x="933" y="1013"/>
                  </a:cubicBezTo>
                  <a:lnTo>
                    <a:pt x="933" y="1013"/>
                  </a:lnTo>
                  <a:cubicBezTo>
                    <a:pt x="934" y="1015"/>
                    <a:pt x="933" y="1017"/>
                    <a:pt x="931" y="1017"/>
                  </a:cubicBezTo>
                  <a:cubicBezTo>
                    <a:pt x="929" y="1018"/>
                    <a:pt x="928" y="1017"/>
                    <a:pt x="927" y="1015"/>
                  </a:cubicBezTo>
                  <a:close/>
                  <a:moveTo>
                    <a:pt x="926" y="1003"/>
                  </a:moveTo>
                  <a:lnTo>
                    <a:pt x="926" y="1003"/>
                  </a:lnTo>
                  <a:cubicBezTo>
                    <a:pt x="926" y="1001"/>
                    <a:pt x="927" y="999"/>
                    <a:pt x="928" y="999"/>
                  </a:cubicBezTo>
                  <a:cubicBezTo>
                    <a:pt x="930" y="998"/>
                    <a:pt x="932" y="999"/>
                    <a:pt x="932" y="1001"/>
                  </a:cubicBezTo>
                  <a:lnTo>
                    <a:pt x="932" y="1001"/>
                  </a:lnTo>
                  <a:cubicBezTo>
                    <a:pt x="933" y="1003"/>
                    <a:pt x="932" y="1004"/>
                    <a:pt x="930" y="1005"/>
                  </a:cubicBezTo>
                  <a:cubicBezTo>
                    <a:pt x="928" y="1005"/>
                    <a:pt x="927" y="1004"/>
                    <a:pt x="926" y="1003"/>
                  </a:cubicBezTo>
                  <a:close/>
                  <a:moveTo>
                    <a:pt x="925" y="990"/>
                  </a:moveTo>
                  <a:lnTo>
                    <a:pt x="925" y="990"/>
                  </a:lnTo>
                  <a:cubicBezTo>
                    <a:pt x="925" y="988"/>
                    <a:pt x="926" y="987"/>
                    <a:pt x="928" y="986"/>
                  </a:cubicBezTo>
                  <a:cubicBezTo>
                    <a:pt x="929" y="986"/>
                    <a:pt x="931" y="987"/>
                    <a:pt x="931" y="988"/>
                  </a:cubicBezTo>
                  <a:lnTo>
                    <a:pt x="931" y="988"/>
                  </a:lnTo>
                  <a:cubicBezTo>
                    <a:pt x="932" y="990"/>
                    <a:pt x="931" y="992"/>
                    <a:pt x="929" y="992"/>
                  </a:cubicBezTo>
                  <a:cubicBezTo>
                    <a:pt x="928" y="993"/>
                    <a:pt x="926" y="992"/>
                    <a:pt x="925" y="990"/>
                  </a:cubicBezTo>
                  <a:close/>
                  <a:moveTo>
                    <a:pt x="924" y="978"/>
                  </a:moveTo>
                  <a:lnTo>
                    <a:pt x="924" y="978"/>
                  </a:lnTo>
                  <a:cubicBezTo>
                    <a:pt x="924" y="976"/>
                    <a:pt x="925" y="974"/>
                    <a:pt x="927" y="974"/>
                  </a:cubicBezTo>
                  <a:cubicBezTo>
                    <a:pt x="928" y="973"/>
                    <a:pt x="930" y="974"/>
                    <a:pt x="930" y="976"/>
                  </a:cubicBezTo>
                  <a:lnTo>
                    <a:pt x="930" y="976"/>
                  </a:lnTo>
                  <a:cubicBezTo>
                    <a:pt x="931" y="978"/>
                    <a:pt x="930" y="979"/>
                    <a:pt x="928" y="980"/>
                  </a:cubicBezTo>
                  <a:cubicBezTo>
                    <a:pt x="927" y="980"/>
                    <a:pt x="925" y="979"/>
                    <a:pt x="924" y="978"/>
                  </a:cubicBezTo>
                  <a:close/>
                  <a:moveTo>
                    <a:pt x="923" y="965"/>
                  </a:moveTo>
                  <a:lnTo>
                    <a:pt x="923" y="965"/>
                  </a:lnTo>
                  <a:cubicBezTo>
                    <a:pt x="923" y="963"/>
                    <a:pt x="924" y="962"/>
                    <a:pt x="926" y="961"/>
                  </a:cubicBezTo>
                  <a:cubicBezTo>
                    <a:pt x="927" y="961"/>
                    <a:pt x="929" y="962"/>
                    <a:pt x="929" y="963"/>
                  </a:cubicBezTo>
                  <a:lnTo>
                    <a:pt x="929" y="963"/>
                  </a:lnTo>
                  <a:cubicBezTo>
                    <a:pt x="930" y="965"/>
                    <a:pt x="929" y="967"/>
                    <a:pt x="927" y="967"/>
                  </a:cubicBezTo>
                  <a:cubicBezTo>
                    <a:pt x="926" y="968"/>
                    <a:pt x="924" y="967"/>
                    <a:pt x="923" y="965"/>
                  </a:cubicBezTo>
                  <a:close/>
                  <a:moveTo>
                    <a:pt x="922" y="953"/>
                  </a:moveTo>
                  <a:lnTo>
                    <a:pt x="922" y="953"/>
                  </a:lnTo>
                  <a:cubicBezTo>
                    <a:pt x="922" y="951"/>
                    <a:pt x="923" y="949"/>
                    <a:pt x="924" y="949"/>
                  </a:cubicBezTo>
                  <a:cubicBezTo>
                    <a:pt x="926" y="948"/>
                    <a:pt x="928" y="949"/>
                    <a:pt x="928" y="951"/>
                  </a:cubicBezTo>
                  <a:lnTo>
                    <a:pt x="928" y="951"/>
                  </a:lnTo>
                  <a:cubicBezTo>
                    <a:pt x="929" y="953"/>
                    <a:pt x="928" y="954"/>
                    <a:pt x="926" y="955"/>
                  </a:cubicBezTo>
                  <a:cubicBezTo>
                    <a:pt x="924" y="955"/>
                    <a:pt x="923" y="954"/>
                    <a:pt x="922" y="953"/>
                  </a:cubicBezTo>
                  <a:close/>
                  <a:moveTo>
                    <a:pt x="921" y="940"/>
                  </a:moveTo>
                  <a:lnTo>
                    <a:pt x="921" y="940"/>
                  </a:lnTo>
                  <a:cubicBezTo>
                    <a:pt x="921" y="939"/>
                    <a:pt x="922" y="937"/>
                    <a:pt x="923" y="936"/>
                  </a:cubicBezTo>
                  <a:cubicBezTo>
                    <a:pt x="925" y="936"/>
                    <a:pt x="927" y="937"/>
                    <a:pt x="927" y="939"/>
                  </a:cubicBezTo>
                  <a:lnTo>
                    <a:pt x="927" y="939"/>
                  </a:lnTo>
                  <a:cubicBezTo>
                    <a:pt x="928" y="940"/>
                    <a:pt x="927" y="942"/>
                    <a:pt x="925" y="942"/>
                  </a:cubicBezTo>
                  <a:cubicBezTo>
                    <a:pt x="923" y="943"/>
                    <a:pt x="922" y="942"/>
                    <a:pt x="921" y="940"/>
                  </a:cubicBezTo>
                  <a:close/>
                  <a:moveTo>
                    <a:pt x="920" y="928"/>
                  </a:moveTo>
                  <a:lnTo>
                    <a:pt x="920" y="928"/>
                  </a:lnTo>
                  <a:cubicBezTo>
                    <a:pt x="920" y="926"/>
                    <a:pt x="921" y="924"/>
                    <a:pt x="922" y="924"/>
                  </a:cubicBezTo>
                  <a:cubicBezTo>
                    <a:pt x="924" y="923"/>
                    <a:pt x="926" y="924"/>
                    <a:pt x="926" y="926"/>
                  </a:cubicBezTo>
                  <a:lnTo>
                    <a:pt x="926" y="926"/>
                  </a:lnTo>
                  <a:cubicBezTo>
                    <a:pt x="927" y="928"/>
                    <a:pt x="926" y="929"/>
                    <a:pt x="924" y="930"/>
                  </a:cubicBezTo>
                  <a:cubicBezTo>
                    <a:pt x="922" y="930"/>
                    <a:pt x="921" y="929"/>
                    <a:pt x="920" y="928"/>
                  </a:cubicBezTo>
                  <a:close/>
                  <a:moveTo>
                    <a:pt x="919" y="915"/>
                  </a:moveTo>
                  <a:lnTo>
                    <a:pt x="919" y="915"/>
                  </a:lnTo>
                  <a:cubicBezTo>
                    <a:pt x="918" y="914"/>
                    <a:pt x="919" y="912"/>
                    <a:pt x="921" y="911"/>
                  </a:cubicBezTo>
                  <a:cubicBezTo>
                    <a:pt x="923" y="911"/>
                    <a:pt x="924" y="912"/>
                    <a:pt x="925" y="914"/>
                  </a:cubicBezTo>
                  <a:lnTo>
                    <a:pt x="925" y="914"/>
                  </a:lnTo>
                  <a:cubicBezTo>
                    <a:pt x="925" y="915"/>
                    <a:pt x="924" y="917"/>
                    <a:pt x="923" y="917"/>
                  </a:cubicBezTo>
                  <a:cubicBezTo>
                    <a:pt x="921" y="918"/>
                    <a:pt x="919" y="917"/>
                    <a:pt x="919" y="915"/>
                  </a:cubicBezTo>
                  <a:close/>
                  <a:moveTo>
                    <a:pt x="918" y="903"/>
                  </a:moveTo>
                  <a:lnTo>
                    <a:pt x="918" y="903"/>
                  </a:lnTo>
                  <a:cubicBezTo>
                    <a:pt x="917" y="901"/>
                    <a:pt x="918" y="900"/>
                    <a:pt x="920" y="899"/>
                  </a:cubicBezTo>
                  <a:cubicBezTo>
                    <a:pt x="921" y="899"/>
                    <a:pt x="923" y="900"/>
                    <a:pt x="924" y="901"/>
                  </a:cubicBezTo>
                  <a:lnTo>
                    <a:pt x="924" y="901"/>
                  </a:lnTo>
                  <a:cubicBezTo>
                    <a:pt x="924" y="903"/>
                    <a:pt x="923" y="905"/>
                    <a:pt x="921" y="905"/>
                  </a:cubicBezTo>
                  <a:cubicBezTo>
                    <a:pt x="920" y="906"/>
                    <a:pt x="918" y="905"/>
                    <a:pt x="918" y="903"/>
                  </a:cubicBezTo>
                  <a:close/>
                  <a:moveTo>
                    <a:pt x="916" y="890"/>
                  </a:moveTo>
                  <a:lnTo>
                    <a:pt x="916" y="890"/>
                  </a:lnTo>
                  <a:cubicBezTo>
                    <a:pt x="916" y="889"/>
                    <a:pt x="917" y="887"/>
                    <a:pt x="918" y="887"/>
                  </a:cubicBezTo>
                  <a:cubicBezTo>
                    <a:pt x="920" y="886"/>
                    <a:pt x="922" y="887"/>
                    <a:pt x="922" y="889"/>
                  </a:cubicBezTo>
                  <a:lnTo>
                    <a:pt x="922" y="889"/>
                  </a:lnTo>
                  <a:cubicBezTo>
                    <a:pt x="923" y="890"/>
                    <a:pt x="922" y="892"/>
                    <a:pt x="920" y="893"/>
                  </a:cubicBezTo>
                  <a:cubicBezTo>
                    <a:pt x="918" y="893"/>
                    <a:pt x="917" y="892"/>
                    <a:pt x="916" y="890"/>
                  </a:cubicBezTo>
                  <a:close/>
                  <a:moveTo>
                    <a:pt x="915" y="878"/>
                  </a:moveTo>
                  <a:lnTo>
                    <a:pt x="915" y="878"/>
                  </a:lnTo>
                  <a:cubicBezTo>
                    <a:pt x="914" y="876"/>
                    <a:pt x="915" y="875"/>
                    <a:pt x="917" y="874"/>
                  </a:cubicBezTo>
                  <a:cubicBezTo>
                    <a:pt x="919" y="874"/>
                    <a:pt x="920" y="875"/>
                    <a:pt x="921" y="876"/>
                  </a:cubicBezTo>
                  <a:lnTo>
                    <a:pt x="921" y="876"/>
                  </a:lnTo>
                  <a:cubicBezTo>
                    <a:pt x="921" y="878"/>
                    <a:pt x="920" y="880"/>
                    <a:pt x="919" y="880"/>
                  </a:cubicBezTo>
                  <a:cubicBezTo>
                    <a:pt x="917" y="881"/>
                    <a:pt x="915" y="880"/>
                    <a:pt x="915" y="878"/>
                  </a:cubicBezTo>
                  <a:close/>
                  <a:moveTo>
                    <a:pt x="913" y="866"/>
                  </a:moveTo>
                  <a:lnTo>
                    <a:pt x="913" y="866"/>
                  </a:lnTo>
                  <a:cubicBezTo>
                    <a:pt x="913" y="864"/>
                    <a:pt x="914" y="862"/>
                    <a:pt x="916" y="862"/>
                  </a:cubicBezTo>
                  <a:cubicBezTo>
                    <a:pt x="917" y="861"/>
                    <a:pt x="919" y="862"/>
                    <a:pt x="919" y="864"/>
                  </a:cubicBezTo>
                  <a:lnTo>
                    <a:pt x="919" y="864"/>
                  </a:lnTo>
                  <a:cubicBezTo>
                    <a:pt x="920" y="866"/>
                    <a:pt x="919" y="867"/>
                    <a:pt x="917" y="868"/>
                  </a:cubicBezTo>
                  <a:cubicBezTo>
                    <a:pt x="916" y="868"/>
                    <a:pt x="914" y="867"/>
                    <a:pt x="913" y="866"/>
                  </a:cubicBezTo>
                  <a:close/>
                  <a:moveTo>
                    <a:pt x="912" y="853"/>
                  </a:moveTo>
                  <a:lnTo>
                    <a:pt x="912" y="853"/>
                  </a:lnTo>
                  <a:cubicBezTo>
                    <a:pt x="911" y="852"/>
                    <a:pt x="912" y="850"/>
                    <a:pt x="914" y="849"/>
                  </a:cubicBezTo>
                  <a:cubicBezTo>
                    <a:pt x="916" y="849"/>
                    <a:pt x="917" y="850"/>
                    <a:pt x="918" y="851"/>
                  </a:cubicBezTo>
                  <a:lnTo>
                    <a:pt x="918" y="851"/>
                  </a:lnTo>
                  <a:cubicBezTo>
                    <a:pt x="918" y="853"/>
                    <a:pt x="917" y="855"/>
                    <a:pt x="916" y="855"/>
                  </a:cubicBezTo>
                  <a:cubicBezTo>
                    <a:pt x="914" y="856"/>
                    <a:pt x="912" y="855"/>
                    <a:pt x="912" y="853"/>
                  </a:cubicBezTo>
                  <a:close/>
                  <a:moveTo>
                    <a:pt x="910" y="841"/>
                  </a:moveTo>
                  <a:lnTo>
                    <a:pt x="910" y="841"/>
                  </a:lnTo>
                  <a:cubicBezTo>
                    <a:pt x="910" y="839"/>
                    <a:pt x="911" y="837"/>
                    <a:pt x="912" y="837"/>
                  </a:cubicBezTo>
                  <a:cubicBezTo>
                    <a:pt x="914" y="836"/>
                    <a:pt x="916" y="837"/>
                    <a:pt x="916" y="839"/>
                  </a:cubicBezTo>
                  <a:lnTo>
                    <a:pt x="916" y="839"/>
                  </a:lnTo>
                  <a:cubicBezTo>
                    <a:pt x="917" y="841"/>
                    <a:pt x="916" y="842"/>
                    <a:pt x="914" y="843"/>
                  </a:cubicBezTo>
                  <a:cubicBezTo>
                    <a:pt x="913" y="843"/>
                    <a:pt x="911" y="842"/>
                    <a:pt x="910" y="841"/>
                  </a:cubicBezTo>
                  <a:close/>
                  <a:moveTo>
                    <a:pt x="909" y="828"/>
                  </a:moveTo>
                  <a:lnTo>
                    <a:pt x="909" y="828"/>
                  </a:lnTo>
                  <a:cubicBezTo>
                    <a:pt x="908" y="827"/>
                    <a:pt x="909" y="825"/>
                    <a:pt x="911" y="825"/>
                  </a:cubicBezTo>
                  <a:cubicBezTo>
                    <a:pt x="913" y="824"/>
                    <a:pt x="914" y="825"/>
                    <a:pt x="915" y="827"/>
                  </a:cubicBezTo>
                  <a:lnTo>
                    <a:pt x="915" y="827"/>
                  </a:lnTo>
                  <a:cubicBezTo>
                    <a:pt x="915" y="828"/>
                    <a:pt x="914" y="830"/>
                    <a:pt x="913" y="831"/>
                  </a:cubicBezTo>
                  <a:cubicBezTo>
                    <a:pt x="911" y="831"/>
                    <a:pt x="909" y="830"/>
                    <a:pt x="909" y="828"/>
                  </a:cubicBezTo>
                  <a:close/>
                  <a:moveTo>
                    <a:pt x="907" y="816"/>
                  </a:moveTo>
                  <a:lnTo>
                    <a:pt x="907" y="816"/>
                  </a:lnTo>
                  <a:cubicBezTo>
                    <a:pt x="907" y="814"/>
                    <a:pt x="908" y="813"/>
                    <a:pt x="909" y="812"/>
                  </a:cubicBezTo>
                  <a:cubicBezTo>
                    <a:pt x="911" y="812"/>
                    <a:pt x="913" y="813"/>
                    <a:pt x="913" y="814"/>
                  </a:cubicBezTo>
                  <a:lnTo>
                    <a:pt x="913" y="814"/>
                  </a:lnTo>
                  <a:cubicBezTo>
                    <a:pt x="914" y="816"/>
                    <a:pt x="913" y="818"/>
                    <a:pt x="911" y="818"/>
                  </a:cubicBezTo>
                  <a:cubicBezTo>
                    <a:pt x="909" y="819"/>
                    <a:pt x="908" y="818"/>
                    <a:pt x="907" y="816"/>
                  </a:cubicBezTo>
                  <a:close/>
                  <a:moveTo>
                    <a:pt x="905" y="804"/>
                  </a:moveTo>
                  <a:lnTo>
                    <a:pt x="905" y="804"/>
                  </a:lnTo>
                  <a:cubicBezTo>
                    <a:pt x="905" y="802"/>
                    <a:pt x="906" y="800"/>
                    <a:pt x="908" y="800"/>
                  </a:cubicBezTo>
                  <a:cubicBezTo>
                    <a:pt x="909" y="799"/>
                    <a:pt x="911" y="800"/>
                    <a:pt x="911" y="802"/>
                  </a:cubicBezTo>
                  <a:lnTo>
                    <a:pt x="911" y="802"/>
                  </a:lnTo>
                  <a:cubicBezTo>
                    <a:pt x="912" y="804"/>
                    <a:pt x="911" y="805"/>
                    <a:pt x="909" y="806"/>
                  </a:cubicBezTo>
                  <a:cubicBezTo>
                    <a:pt x="908" y="806"/>
                    <a:pt x="906" y="805"/>
                    <a:pt x="905" y="804"/>
                  </a:cubicBezTo>
                  <a:close/>
                  <a:moveTo>
                    <a:pt x="904" y="791"/>
                  </a:moveTo>
                  <a:lnTo>
                    <a:pt x="904" y="791"/>
                  </a:lnTo>
                  <a:cubicBezTo>
                    <a:pt x="903" y="790"/>
                    <a:pt x="904" y="788"/>
                    <a:pt x="906" y="787"/>
                  </a:cubicBezTo>
                  <a:cubicBezTo>
                    <a:pt x="907" y="787"/>
                    <a:pt x="909" y="788"/>
                    <a:pt x="910" y="789"/>
                  </a:cubicBezTo>
                  <a:lnTo>
                    <a:pt x="910" y="790"/>
                  </a:lnTo>
                  <a:cubicBezTo>
                    <a:pt x="910" y="791"/>
                    <a:pt x="909" y="793"/>
                    <a:pt x="907" y="793"/>
                  </a:cubicBezTo>
                  <a:cubicBezTo>
                    <a:pt x="906" y="794"/>
                    <a:pt x="904" y="793"/>
                    <a:pt x="904" y="791"/>
                  </a:cubicBezTo>
                  <a:close/>
                  <a:moveTo>
                    <a:pt x="902" y="779"/>
                  </a:moveTo>
                  <a:lnTo>
                    <a:pt x="902" y="779"/>
                  </a:lnTo>
                  <a:cubicBezTo>
                    <a:pt x="901" y="777"/>
                    <a:pt x="902" y="775"/>
                    <a:pt x="904" y="775"/>
                  </a:cubicBezTo>
                  <a:cubicBezTo>
                    <a:pt x="906" y="775"/>
                    <a:pt x="907" y="775"/>
                    <a:pt x="908" y="777"/>
                  </a:cubicBezTo>
                  <a:lnTo>
                    <a:pt x="908" y="777"/>
                  </a:lnTo>
                  <a:cubicBezTo>
                    <a:pt x="908" y="779"/>
                    <a:pt x="907" y="781"/>
                    <a:pt x="906" y="781"/>
                  </a:cubicBezTo>
                  <a:cubicBezTo>
                    <a:pt x="904" y="781"/>
                    <a:pt x="902" y="781"/>
                    <a:pt x="902" y="779"/>
                  </a:cubicBezTo>
                  <a:close/>
                  <a:moveTo>
                    <a:pt x="900" y="766"/>
                  </a:moveTo>
                  <a:lnTo>
                    <a:pt x="900" y="766"/>
                  </a:lnTo>
                  <a:cubicBezTo>
                    <a:pt x="899" y="765"/>
                    <a:pt x="900" y="763"/>
                    <a:pt x="902" y="763"/>
                  </a:cubicBezTo>
                  <a:cubicBezTo>
                    <a:pt x="904" y="762"/>
                    <a:pt x="905" y="763"/>
                    <a:pt x="906" y="765"/>
                  </a:cubicBezTo>
                  <a:lnTo>
                    <a:pt x="906" y="765"/>
                  </a:lnTo>
                  <a:cubicBezTo>
                    <a:pt x="906" y="766"/>
                    <a:pt x="905" y="768"/>
                    <a:pt x="904" y="769"/>
                  </a:cubicBezTo>
                  <a:cubicBezTo>
                    <a:pt x="902" y="769"/>
                    <a:pt x="900" y="768"/>
                    <a:pt x="900" y="766"/>
                  </a:cubicBezTo>
                  <a:close/>
                  <a:moveTo>
                    <a:pt x="898" y="754"/>
                  </a:moveTo>
                  <a:lnTo>
                    <a:pt x="898" y="754"/>
                  </a:lnTo>
                  <a:cubicBezTo>
                    <a:pt x="898" y="752"/>
                    <a:pt x="898" y="751"/>
                    <a:pt x="900" y="750"/>
                  </a:cubicBezTo>
                  <a:cubicBezTo>
                    <a:pt x="902" y="750"/>
                    <a:pt x="904" y="751"/>
                    <a:pt x="904" y="752"/>
                  </a:cubicBezTo>
                  <a:lnTo>
                    <a:pt x="904" y="752"/>
                  </a:lnTo>
                  <a:cubicBezTo>
                    <a:pt x="904" y="754"/>
                    <a:pt x="904" y="756"/>
                    <a:pt x="902" y="756"/>
                  </a:cubicBezTo>
                  <a:cubicBezTo>
                    <a:pt x="900" y="757"/>
                    <a:pt x="898" y="756"/>
                    <a:pt x="898" y="754"/>
                  </a:cubicBezTo>
                  <a:close/>
                  <a:moveTo>
                    <a:pt x="896" y="742"/>
                  </a:moveTo>
                  <a:lnTo>
                    <a:pt x="896" y="742"/>
                  </a:lnTo>
                  <a:cubicBezTo>
                    <a:pt x="895" y="740"/>
                    <a:pt x="896" y="738"/>
                    <a:pt x="898" y="738"/>
                  </a:cubicBezTo>
                  <a:cubicBezTo>
                    <a:pt x="900" y="737"/>
                    <a:pt x="901" y="738"/>
                    <a:pt x="902" y="740"/>
                  </a:cubicBezTo>
                  <a:lnTo>
                    <a:pt x="902" y="740"/>
                  </a:lnTo>
                  <a:cubicBezTo>
                    <a:pt x="902" y="742"/>
                    <a:pt x="901" y="743"/>
                    <a:pt x="900" y="744"/>
                  </a:cubicBezTo>
                  <a:cubicBezTo>
                    <a:pt x="898" y="744"/>
                    <a:pt x="896" y="743"/>
                    <a:pt x="896" y="742"/>
                  </a:cubicBezTo>
                  <a:close/>
                  <a:moveTo>
                    <a:pt x="894" y="729"/>
                  </a:moveTo>
                  <a:lnTo>
                    <a:pt x="894" y="729"/>
                  </a:lnTo>
                  <a:cubicBezTo>
                    <a:pt x="893" y="728"/>
                    <a:pt x="894" y="726"/>
                    <a:pt x="896" y="726"/>
                  </a:cubicBezTo>
                  <a:cubicBezTo>
                    <a:pt x="898" y="725"/>
                    <a:pt x="899" y="726"/>
                    <a:pt x="900" y="728"/>
                  </a:cubicBezTo>
                  <a:lnTo>
                    <a:pt x="900" y="728"/>
                  </a:lnTo>
                  <a:cubicBezTo>
                    <a:pt x="900" y="729"/>
                    <a:pt x="899" y="731"/>
                    <a:pt x="898" y="732"/>
                  </a:cubicBezTo>
                  <a:cubicBezTo>
                    <a:pt x="896" y="732"/>
                    <a:pt x="894" y="731"/>
                    <a:pt x="894" y="729"/>
                  </a:cubicBezTo>
                  <a:close/>
                  <a:moveTo>
                    <a:pt x="892" y="717"/>
                  </a:moveTo>
                  <a:lnTo>
                    <a:pt x="892" y="717"/>
                  </a:lnTo>
                  <a:cubicBezTo>
                    <a:pt x="891" y="715"/>
                    <a:pt x="892" y="714"/>
                    <a:pt x="894" y="713"/>
                  </a:cubicBezTo>
                  <a:cubicBezTo>
                    <a:pt x="896" y="713"/>
                    <a:pt x="897" y="714"/>
                    <a:pt x="898" y="715"/>
                  </a:cubicBezTo>
                  <a:lnTo>
                    <a:pt x="898" y="715"/>
                  </a:lnTo>
                  <a:cubicBezTo>
                    <a:pt x="898" y="717"/>
                    <a:pt x="897" y="719"/>
                    <a:pt x="896" y="719"/>
                  </a:cubicBezTo>
                  <a:cubicBezTo>
                    <a:pt x="894" y="720"/>
                    <a:pt x="892" y="719"/>
                    <a:pt x="892" y="717"/>
                  </a:cubicBezTo>
                  <a:close/>
                  <a:moveTo>
                    <a:pt x="890" y="705"/>
                  </a:moveTo>
                  <a:lnTo>
                    <a:pt x="890" y="705"/>
                  </a:lnTo>
                  <a:cubicBezTo>
                    <a:pt x="889" y="703"/>
                    <a:pt x="890" y="701"/>
                    <a:pt x="892" y="701"/>
                  </a:cubicBezTo>
                  <a:cubicBezTo>
                    <a:pt x="893" y="700"/>
                    <a:pt x="895" y="701"/>
                    <a:pt x="896" y="703"/>
                  </a:cubicBezTo>
                  <a:lnTo>
                    <a:pt x="896" y="703"/>
                  </a:lnTo>
                  <a:cubicBezTo>
                    <a:pt x="896" y="705"/>
                    <a:pt x="895" y="706"/>
                    <a:pt x="893" y="707"/>
                  </a:cubicBezTo>
                  <a:cubicBezTo>
                    <a:pt x="892" y="707"/>
                    <a:pt x="890" y="706"/>
                    <a:pt x="890" y="705"/>
                  </a:cubicBezTo>
                  <a:close/>
                  <a:moveTo>
                    <a:pt x="887" y="692"/>
                  </a:moveTo>
                  <a:lnTo>
                    <a:pt x="887" y="692"/>
                  </a:lnTo>
                  <a:cubicBezTo>
                    <a:pt x="887" y="691"/>
                    <a:pt x="888" y="689"/>
                    <a:pt x="890" y="689"/>
                  </a:cubicBezTo>
                  <a:cubicBezTo>
                    <a:pt x="891" y="688"/>
                    <a:pt x="893" y="689"/>
                    <a:pt x="893" y="691"/>
                  </a:cubicBezTo>
                  <a:lnTo>
                    <a:pt x="893" y="691"/>
                  </a:lnTo>
                  <a:cubicBezTo>
                    <a:pt x="894" y="692"/>
                    <a:pt x="893" y="694"/>
                    <a:pt x="891" y="695"/>
                  </a:cubicBezTo>
                  <a:cubicBezTo>
                    <a:pt x="890" y="695"/>
                    <a:pt x="888" y="694"/>
                    <a:pt x="887" y="692"/>
                  </a:cubicBezTo>
                  <a:close/>
                  <a:moveTo>
                    <a:pt x="885" y="680"/>
                  </a:moveTo>
                  <a:lnTo>
                    <a:pt x="885" y="680"/>
                  </a:lnTo>
                  <a:cubicBezTo>
                    <a:pt x="885" y="679"/>
                    <a:pt x="885" y="677"/>
                    <a:pt x="887" y="676"/>
                  </a:cubicBezTo>
                  <a:cubicBezTo>
                    <a:pt x="889" y="676"/>
                    <a:pt x="891" y="677"/>
                    <a:pt x="891" y="678"/>
                  </a:cubicBezTo>
                  <a:lnTo>
                    <a:pt x="891" y="679"/>
                  </a:lnTo>
                  <a:cubicBezTo>
                    <a:pt x="891" y="680"/>
                    <a:pt x="891" y="682"/>
                    <a:pt x="889" y="682"/>
                  </a:cubicBezTo>
                  <a:cubicBezTo>
                    <a:pt x="887" y="683"/>
                    <a:pt x="885" y="682"/>
                    <a:pt x="885" y="680"/>
                  </a:cubicBezTo>
                  <a:close/>
                  <a:moveTo>
                    <a:pt x="883" y="668"/>
                  </a:moveTo>
                  <a:lnTo>
                    <a:pt x="883" y="668"/>
                  </a:lnTo>
                  <a:cubicBezTo>
                    <a:pt x="882" y="666"/>
                    <a:pt x="883" y="665"/>
                    <a:pt x="885" y="664"/>
                  </a:cubicBezTo>
                  <a:cubicBezTo>
                    <a:pt x="886" y="664"/>
                    <a:pt x="888" y="665"/>
                    <a:pt x="889" y="666"/>
                  </a:cubicBezTo>
                  <a:lnTo>
                    <a:pt x="889" y="666"/>
                  </a:lnTo>
                  <a:cubicBezTo>
                    <a:pt x="889" y="668"/>
                    <a:pt x="888" y="670"/>
                    <a:pt x="886" y="670"/>
                  </a:cubicBezTo>
                  <a:cubicBezTo>
                    <a:pt x="885" y="671"/>
                    <a:pt x="883" y="670"/>
                    <a:pt x="883" y="668"/>
                  </a:cubicBezTo>
                  <a:close/>
                  <a:moveTo>
                    <a:pt x="880" y="656"/>
                  </a:moveTo>
                  <a:lnTo>
                    <a:pt x="880" y="656"/>
                  </a:lnTo>
                  <a:cubicBezTo>
                    <a:pt x="880" y="654"/>
                    <a:pt x="881" y="652"/>
                    <a:pt x="882" y="652"/>
                  </a:cubicBezTo>
                  <a:cubicBezTo>
                    <a:pt x="884" y="651"/>
                    <a:pt x="886" y="652"/>
                    <a:pt x="886" y="654"/>
                  </a:cubicBezTo>
                  <a:lnTo>
                    <a:pt x="886" y="654"/>
                  </a:lnTo>
                  <a:cubicBezTo>
                    <a:pt x="887" y="656"/>
                    <a:pt x="886" y="657"/>
                    <a:pt x="884" y="658"/>
                  </a:cubicBezTo>
                  <a:cubicBezTo>
                    <a:pt x="882" y="658"/>
                    <a:pt x="881" y="657"/>
                    <a:pt x="880" y="656"/>
                  </a:cubicBezTo>
                  <a:close/>
                  <a:moveTo>
                    <a:pt x="878" y="643"/>
                  </a:moveTo>
                  <a:lnTo>
                    <a:pt x="878" y="643"/>
                  </a:lnTo>
                  <a:cubicBezTo>
                    <a:pt x="877" y="642"/>
                    <a:pt x="878" y="640"/>
                    <a:pt x="880" y="640"/>
                  </a:cubicBezTo>
                  <a:cubicBezTo>
                    <a:pt x="882" y="639"/>
                    <a:pt x="883" y="640"/>
                    <a:pt x="884" y="642"/>
                  </a:cubicBezTo>
                  <a:lnTo>
                    <a:pt x="884" y="642"/>
                  </a:lnTo>
                  <a:cubicBezTo>
                    <a:pt x="884" y="643"/>
                    <a:pt x="883" y="645"/>
                    <a:pt x="882" y="646"/>
                  </a:cubicBezTo>
                  <a:cubicBezTo>
                    <a:pt x="880" y="646"/>
                    <a:pt x="878" y="645"/>
                    <a:pt x="878" y="643"/>
                  </a:cubicBezTo>
                  <a:close/>
                  <a:moveTo>
                    <a:pt x="875" y="631"/>
                  </a:moveTo>
                  <a:lnTo>
                    <a:pt x="875" y="631"/>
                  </a:lnTo>
                  <a:cubicBezTo>
                    <a:pt x="875" y="630"/>
                    <a:pt x="876" y="628"/>
                    <a:pt x="877" y="627"/>
                  </a:cubicBezTo>
                  <a:cubicBezTo>
                    <a:pt x="879" y="627"/>
                    <a:pt x="881" y="628"/>
                    <a:pt x="881" y="629"/>
                  </a:cubicBezTo>
                  <a:lnTo>
                    <a:pt x="881" y="629"/>
                  </a:lnTo>
                  <a:cubicBezTo>
                    <a:pt x="882" y="631"/>
                    <a:pt x="881" y="633"/>
                    <a:pt x="879" y="633"/>
                  </a:cubicBezTo>
                  <a:cubicBezTo>
                    <a:pt x="877" y="634"/>
                    <a:pt x="876" y="633"/>
                    <a:pt x="875" y="631"/>
                  </a:cubicBezTo>
                  <a:close/>
                  <a:moveTo>
                    <a:pt x="872" y="619"/>
                  </a:moveTo>
                  <a:lnTo>
                    <a:pt x="872" y="619"/>
                  </a:lnTo>
                  <a:cubicBezTo>
                    <a:pt x="872" y="617"/>
                    <a:pt x="873" y="616"/>
                    <a:pt x="875" y="615"/>
                  </a:cubicBezTo>
                  <a:cubicBezTo>
                    <a:pt x="876" y="615"/>
                    <a:pt x="878" y="616"/>
                    <a:pt x="878" y="617"/>
                  </a:cubicBezTo>
                  <a:lnTo>
                    <a:pt x="878" y="617"/>
                  </a:lnTo>
                  <a:cubicBezTo>
                    <a:pt x="879" y="619"/>
                    <a:pt x="878" y="621"/>
                    <a:pt x="876" y="621"/>
                  </a:cubicBezTo>
                  <a:cubicBezTo>
                    <a:pt x="875" y="622"/>
                    <a:pt x="873" y="621"/>
                    <a:pt x="872" y="619"/>
                  </a:cubicBezTo>
                  <a:close/>
                  <a:moveTo>
                    <a:pt x="870" y="607"/>
                  </a:moveTo>
                  <a:lnTo>
                    <a:pt x="870" y="607"/>
                  </a:lnTo>
                  <a:cubicBezTo>
                    <a:pt x="869" y="605"/>
                    <a:pt x="870" y="603"/>
                    <a:pt x="872" y="603"/>
                  </a:cubicBezTo>
                  <a:cubicBezTo>
                    <a:pt x="874" y="602"/>
                    <a:pt x="875" y="603"/>
                    <a:pt x="876" y="605"/>
                  </a:cubicBezTo>
                  <a:lnTo>
                    <a:pt x="876" y="605"/>
                  </a:lnTo>
                  <a:cubicBezTo>
                    <a:pt x="876" y="607"/>
                    <a:pt x="875" y="608"/>
                    <a:pt x="874" y="609"/>
                  </a:cubicBezTo>
                  <a:cubicBezTo>
                    <a:pt x="872" y="609"/>
                    <a:pt x="870" y="608"/>
                    <a:pt x="870" y="607"/>
                  </a:cubicBezTo>
                  <a:close/>
                  <a:moveTo>
                    <a:pt x="867" y="595"/>
                  </a:moveTo>
                  <a:lnTo>
                    <a:pt x="867" y="595"/>
                  </a:lnTo>
                  <a:cubicBezTo>
                    <a:pt x="867" y="593"/>
                    <a:pt x="868" y="591"/>
                    <a:pt x="869" y="591"/>
                  </a:cubicBezTo>
                  <a:cubicBezTo>
                    <a:pt x="871" y="590"/>
                    <a:pt x="873" y="591"/>
                    <a:pt x="873" y="593"/>
                  </a:cubicBezTo>
                  <a:lnTo>
                    <a:pt x="873" y="593"/>
                  </a:lnTo>
                  <a:cubicBezTo>
                    <a:pt x="874" y="594"/>
                    <a:pt x="873" y="596"/>
                    <a:pt x="871" y="597"/>
                  </a:cubicBezTo>
                  <a:cubicBezTo>
                    <a:pt x="869" y="597"/>
                    <a:pt x="868" y="596"/>
                    <a:pt x="867" y="595"/>
                  </a:cubicBezTo>
                  <a:close/>
                  <a:moveTo>
                    <a:pt x="864" y="582"/>
                  </a:moveTo>
                  <a:lnTo>
                    <a:pt x="864" y="582"/>
                  </a:lnTo>
                  <a:cubicBezTo>
                    <a:pt x="864" y="581"/>
                    <a:pt x="865" y="579"/>
                    <a:pt x="866" y="579"/>
                  </a:cubicBezTo>
                  <a:cubicBezTo>
                    <a:pt x="868" y="578"/>
                    <a:pt x="870" y="579"/>
                    <a:pt x="870" y="581"/>
                  </a:cubicBezTo>
                  <a:lnTo>
                    <a:pt x="870" y="581"/>
                  </a:lnTo>
                  <a:cubicBezTo>
                    <a:pt x="871" y="582"/>
                    <a:pt x="870" y="584"/>
                    <a:pt x="868" y="585"/>
                  </a:cubicBezTo>
                  <a:cubicBezTo>
                    <a:pt x="866" y="585"/>
                    <a:pt x="865" y="584"/>
                    <a:pt x="864" y="582"/>
                  </a:cubicBezTo>
                  <a:close/>
                  <a:moveTo>
                    <a:pt x="861" y="570"/>
                  </a:moveTo>
                  <a:lnTo>
                    <a:pt x="861" y="570"/>
                  </a:lnTo>
                  <a:cubicBezTo>
                    <a:pt x="861" y="569"/>
                    <a:pt x="862" y="567"/>
                    <a:pt x="863" y="566"/>
                  </a:cubicBezTo>
                  <a:cubicBezTo>
                    <a:pt x="865" y="566"/>
                    <a:pt x="867" y="567"/>
                    <a:pt x="867" y="569"/>
                  </a:cubicBezTo>
                  <a:lnTo>
                    <a:pt x="867" y="569"/>
                  </a:lnTo>
                  <a:cubicBezTo>
                    <a:pt x="868" y="570"/>
                    <a:pt x="867" y="572"/>
                    <a:pt x="865" y="572"/>
                  </a:cubicBezTo>
                  <a:cubicBezTo>
                    <a:pt x="863" y="573"/>
                    <a:pt x="862" y="572"/>
                    <a:pt x="861" y="570"/>
                  </a:cubicBezTo>
                  <a:close/>
                  <a:moveTo>
                    <a:pt x="858" y="558"/>
                  </a:moveTo>
                  <a:lnTo>
                    <a:pt x="858" y="558"/>
                  </a:lnTo>
                  <a:cubicBezTo>
                    <a:pt x="858" y="556"/>
                    <a:pt x="859" y="555"/>
                    <a:pt x="860" y="554"/>
                  </a:cubicBezTo>
                  <a:cubicBezTo>
                    <a:pt x="862" y="554"/>
                    <a:pt x="864" y="555"/>
                    <a:pt x="864" y="556"/>
                  </a:cubicBezTo>
                  <a:lnTo>
                    <a:pt x="864" y="556"/>
                  </a:lnTo>
                  <a:cubicBezTo>
                    <a:pt x="865" y="558"/>
                    <a:pt x="864" y="560"/>
                    <a:pt x="862" y="560"/>
                  </a:cubicBezTo>
                  <a:cubicBezTo>
                    <a:pt x="860" y="561"/>
                    <a:pt x="859" y="560"/>
                    <a:pt x="858" y="558"/>
                  </a:cubicBezTo>
                  <a:close/>
                  <a:moveTo>
                    <a:pt x="855" y="546"/>
                  </a:moveTo>
                  <a:lnTo>
                    <a:pt x="855" y="546"/>
                  </a:lnTo>
                  <a:cubicBezTo>
                    <a:pt x="855" y="544"/>
                    <a:pt x="856" y="543"/>
                    <a:pt x="857" y="542"/>
                  </a:cubicBezTo>
                  <a:cubicBezTo>
                    <a:pt x="859" y="542"/>
                    <a:pt x="861" y="543"/>
                    <a:pt x="861" y="544"/>
                  </a:cubicBezTo>
                  <a:lnTo>
                    <a:pt x="861" y="544"/>
                  </a:lnTo>
                  <a:cubicBezTo>
                    <a:pt x="862" y="546"/>
                    <a:pt x="861" y="548"/>
                    <a:pt x="859" y="548"/>
                  </a:cubicBezTo>
                  <a:cubicBezTo>
                    <a:pt x="857" y="549"/>
                    <a:pt x="856" y="548"/>
                    <a:pt x="855" y="546"/>
                  </a:cubicBezTo>
                  <a:close/>
                  <a:moveTo>
                    <a:pt x="852" y="534"/>
                  </a:moveTo>
                  <a:lnTo>
                    <a:pt x="852" y="534"/>
                  </a:lnTo>
                  <a:cubicBezTo>
                    <a:pt x="852" y="532"/>
                    <a:pt x="853" y="530"/>
                    <a:pt x="854" y="530"/>
                  </a:cubicBezTo>
                  <a:cubicBezTo>
                    <a:pt x="856" y="530"/>
                    <a:pt x="858" y="530"/>
                    <a:pt x="858" y="532"/>
                  </a:cubicBezTo>
                  <a:lnTo>
                    <a:pt x="858" y="532"/>
                  </a:lnTo>
                  <a:cubicBezTo>
                    <a:pt x="859" y="534"/>
                    <a:pt x="858" y="536"/>
                    <a:pt x="856" y="536"/>
                  </a:cubicBezTo>
                  <a:cubicBezTo>
                    <a:pt x="854" y="536"/>
                    <a:pt x="852" y="536"/>
                    <a:pt x="852" y="534"/>
                  </a:cubicBezTo>
                  <a:close/>
                  <a:moveTo>
                    <a:pt x="849" y="522"/>
                  </a:moveTo>
                  <a:lnTo>
                    <a:pt x="849" y="522"/>
                  </a:lnTo>
                  <a:cubicBezTo>
                    <a:pt x="848" y="520"/>
                    <a:pt x="849" y="518"/>
                    <a:pt x="851" y="518"/>
                  </a:cubicBezTo>
                  <a:cubicBezTo>
                    <a:pt x="853" y="517"/>
                    <a:pt x="854" y="518"/>
                    <a:pt x="855" y="520"/>
                  </a:cubicBezTo>
                  <a:lnTo>
                    <a:pt x="855" y="520"/>
                  </a:lnTo>
                  <a:cubicBezTo>
                    <a:pt x="855" y="522"/>
                    <a:pt x="854" y="523"/>
                    <a:pt x="853" y="524"/>
                  </a:cubicBezTo>
                  <a:cubicBezTo>
                    <a:pt x="851" y="524"/>
                    <a:pt x="849" y="523"/>
                    <a:pt x="849" y="522"/>
                  </a:cubicBezTo>
                  <a:close/>
                  <a:moveTo>
                    <a:pt x="845" y="510"/>
                  </a:moveTo>
                  <a:lnTo>
                    <a:pt x="845" y="510"/>
                  </a:lnTo>
                  <a:cubicBezTo>
                    <a:pt x="845" y="508"/>
                    <a:pt x="846" y="506"/>
                    <a:pt x="848" y="506"/>
                  </a:cubicBezTo>
                  <a:cubicBezTo>
                    <a:pt x="849" y="505"/>
                    <a:pt x="851" y="506"/>
                    <a:pt x="851" y="508"/>
                  </a:cubicBezTo>
                  <a:lnTo>
                    <a:pt x="851" y="508"/>
                  </a:lnTo>
                  <a:cubicBezTo>
                    <a:pt x="852" y="510"/>
                    <a:pt x="851" y="511"/>
                    <a:pt x="849" y="512"/>
                  </a:cubicBezTo>
                  <a:cubicBezTo>
                    <a:pt x="848" y="512"/>
                    <a:pt x="846" y="511"/>
                    <a:pt x="845" y="510"/>
                  </a:cubicBezTo>
                  <a:close/>
                  <a:moveTo>
                    <a:pt x="842" y="498"/>
                  </a:moveTo>
                  <a:lnTo>
                    <a:pt x="842" y="498"/>
                  </a:lnTo>
                  <a:cubicBezTo>
                    <a:pt x="842" y="496"/>
                    <a:pt x="843" y="494"/>
                    <a:pt x="844" y="494"/>
                  </a:cubicBezTo>
                  <a:cubicBezTo>
                    <a:pt x="846" y="493"/>
                    <a:pt x="848" y="494"/>
                    <a:pt x="848" y="496"/>
                  </a:cubicBezTo>
                  <a:lnTo>
                    <a:pt x="848" y="496"/>
                  </a:lnTo>
                  <a:cubicBezTo>
                    <a:pt x="849" y="498"/>
                    <a:pt x="848" y="499"/>
                    <a:pt x="846" y="500"/>
                  </a:cubicBezTo>
                  <a:cubicBezTo>
                    <a:pt x="844" y="500"/>
                    <a:pt x="843" y="499"/>
                    <a:pt x="842" y="498"/>
                  </a:cubicBezTo>
                  <a:close/>
                  <a:moveTo>
                    <a:pt x="839" y="486"/>
                  </a:moveTo>
                  <a:lnTo>
                    <a:pt x="839" y="486"/>
                  </a:lnTo>
                  <a:cubicBezTo>
                    <a:pt x="838" y="484"/>
                    <a:pt x="839" y="482"/>
                    <a:pt x="841" y="482"/>
                  </a:cubicBezTo>
                  <a:cubicBezTo>
                    <a:pt x="842" y="481"/>
                    <a:pt x="844" y="482"/>
                    <a:pt x="845" y="484"/>
                  </a:cubicBezTo>
                  <a:lnTo>
                    <a:pt x="845" y="484"/>
                  </a:lnTo>
                  <a:cubicBezTo>
                    <a:pt x="845" y="486"/>
                    <a:pt x="844" y="487"/>
                    <a:pt x="843" y="488"/>
                  </a:cubicBezTo>
                  <a:cubicBezTo>
                    <a:pt x="841" y="488"/>
                    <a:pt x="839" y="487"/>
                    <a:pt x="839" y="486"/>
                  </a:cubicBezTo>
                  <a:close/>
                  <a:moveTo>
                    <a:pt x="835" y="474"/>
                  </a:moveTo>
                  <a:lnTo>
                    <a:pt x="835" y="474"/>
                  </a:lnTo>
                  <a:cubicBezTo>
                    <a:pt x="835" y="472"/>
                    <a:pt x="836" y="470"/>
                    <a:pt x="837" y="470"/>
                  </a:cubicBezTo>
                  <a:cubicBezTo>
                    <a:pt x="839" y="469"/>
                    <a:pt x="841" y="470"/>
                    <a:pt x="841" y="472"/>
                  </a:cubicBezTo>
                  <a:lnTo>
                    <a:pt x="841" y="472"/>
                  </a:lnTo>
                  <a:cubicBezTo>
                    <a:pt x="842" y="474"/>
                    <a:pt x="841" y="475"/>
                    <a:pt x="839" y="476"/>
                  </a:cubicBezTo>
                  <a:cubicBezTo>
                    <a:pt x="837" y="476"/>
                    <a:pt x="836" y="475"/>
                    <a:pt x="835" y="474"/>
                  </a:cubicBezTo>
                  <a:close/>
                  <a:moveTo>
                    <a:pt x="831" y="462"/>
                  </a:moveTo>
                  <a:lnTo>
                    <a:pt x="831" y="462"/>
                  </a:lnTo>
                  <a:cubicBezTo>
                    <a:pt x="831" y="460"/>
                    <a:pt x="832" y="458"/>
                    <a:pt x="834" y="458"/>
                  </a:cubicBezTo>
                  <a:cubicBezTo>
                    <a:pt x="835" y="457"/>
                    <a:pt x="837" y="458"/>
                    <a:pt x="837" y="460"/>
                  </a:cubicBezTo>
                  <a:lnTo>
                    <a:pt x="837" y="460"/>
                  </a:lnTo>
                  <a:cubicBezTo>
                    <a:pt x="838" y="462"/>
                    <a:pt x="837" y="463"/>
                    <a:pt x="835" y="464"/>
                  </a:cubicBezTo>
                  <a:cubicBezTo>
                    <a:pt x="834" y="464"/>
                    <a:pt x="832" y="463"/>
                    <a:pt x="831" y="462"/>
                  </a:cubicBezTo>
                  <a:close/>
                  <a:moveTo>
                    <a:pt x="828" y="450"/>
                  </a:moveTo>
                  <a:lnTo>
                    <a:pt x="828" y="450"/>
                  </a:lnTo>
                  <a:cubicBezTo>
                    <a:pt x="827" y="448"/>
                    <a:pt x="828" y="446"/>
                    <a:pt x="830" y="446"/>
                  </a:cubicBezTo>
                  <a:cubicBezTo>
                    <a:pt x="832" y="445"/>
                    <a:pt x="833" y="446"/>
                    <a:pt x="834" y="448"/>
                  </a:cubicBezTo>
                  <a:lnTo>
                    <a:pt x="834" y="448"/>
                  </a:lnTo>
                  <a:cubicBezTo>
                    <a:pt x="834" y="450"/>
                    <a:pt x="833" y="451"/>
                    <a:pt x="832" y="452"/>
                  </a:cubicBezTo>
                  <a:cubicBezTo>
                    <a:pt x="830" y="452"/>
                    <a:pt x="828" y="451"/>
                    <a:pt x="828" y="450"/>
                  </a:cubicBezTo>
                  <a:close/>
                  <a:moveTo>
                    <a:pt x="824" y="439"/>
                  </a:moveTo>
                  <a:lnTo>
                    <a:pt x="824" y="439"/>
                  </a:lnTo>
                  <a:cubicBezTo>
                    <a:pt x="823" y="437"/>
                    <a:pt x="824" y="435"/>
                    <a:pt x="825" y="434"/>
                  </a:cubicBezTo>
                  <a:cubicBezTo>
                    <a:pt x="827" y="433"/>
                    <a:pt x="829" y="434"/>
                    <a:pt x="830" y="435"/>
                  </a:cubicBezTo>
                  <a:lnTo>
                    <a:pt x="830" y="435"/>
                  </a:lnTo>
                  <a:cubicBezTo>
                    <a:pt x="831" y="437"/>
                    <a:pt x="830" y="439"/>
                    <a:pt x="829" y="440"/>
                  </a:cubicBezTo>
                  <a:cubicBezTo>
                    <a:pt x="827" y="441"/>
                    <a:pt x="825" y="440"/>
                    <a:pt x="824" y="439"/>
                  </a:cubicBezTo>
                  <a:close/>
                  <a:moveTo>
                    <a:pt x="820" y="427"/>
                  </a:moveTo>
                  <a:lnTo>
                    <a:pt x="820" y="427"/>
                  </a:lnTo>
                  <a:cubicBezTo>
                    <a:pt x="819" y="425"/>
                    <a:pt x="820" y="423"/>
                    <a:pt x="822" y="422"/>
                  </a:cubicBezTo>
                  <a:cubicBezTo>
                    <a:pt x="823" y="422"/>
                    <a:pt x="825" y="422"/>
                    <a:pt x="826" y="424"/>
                  </a:cubicBezTo>
                  <a:lnTo>
                    <a:pt x="826" y="424"/>
                  </a:lnTo>
                  <a:cubicBezTo>
                    <a:pt x="827" y="425"/>
                    <a:pt x="826" y="427"/>
                    <a:pt x="825" y="428"/>
                  </a:cubicBezTo>
                  <a:cubicBezTo>
                    <a:pt x="823" y="429"/>
                    <a:pt x="821" y="428"/>
                    <a:pt x="820" y="427"/>
                  </a:cubicBezTo>
                  <a:close/>
                  <a:moveTo>
                    <a:pt x="816" y="415"/>
                  </a:moveTo>
                  <a:lnTo>
                    <a:pt x="816" y="415"/>
                  </a:lnTo>
                  <a:cubicBezTo>
                    <a:pt x="816" y="413"/>
                    <a:pt x="816" y="411"/>
                    <a:pt x="818" y="410"/>
                  </a:cubicBezTo>
                  <a:cubicBezTo>
                    <a:pt x="819" y="410"/>
                    <a:pt x="821" y="410"/>
                    <a:pt x="822" y="412"/>
                  </a:cubicBezTo>
                  <a:lnTo>
                    <a:pt x="822" y="412"/>
                  </a:lnTo>
                  <a:cubicBezTo>
                    <a:pt x="823" y="413"/>
                    <a:pt x="822" y="415"/>
                    <a:pt x="821" y="416"/>
                  </a:cubicBezTo>
                  <a:cubicBezTo>
                    <a:pt x="819" y="417"/>
                    <a:pt x="817" y="416"/>
                    <a:pt x="816" y="415"/>
                  </a:cubicBezTo>
                  <a:close/>
                  <a:moveTo>
                    <a:pt x="812" y="403"/>
                  </a:moveTo>
                  <a:lnTo>
                    <a:pt x="812" y="403"/>
                  </a:lnTo>
                  <a:cubicBezTo>
                    <a:pt x="812" y="401"/>
                    <a:pt x="812" y="400"/>
                    <a:pt x="814" y="399"/>
                  </a:cubicBezTo>
                  <a:cubicBezTo>
                    <a:pt x="815" y="398"/>
                    <a:pt x="817" y="398"/>
                    <a:pt x="818" y="400"/>
                  </a:cubicBezTo>
                  <a:lnTo>
                    <a:pt x="818" y="400"/>
                  </a:lnTo>
                  <a:cubicBezTo>
                    <a:pt x="819" y="401"/>
                    <a:pt x="818" y="403"/>
                    <a:pt x="817" y="404"/>
                  </a:cubicBezTo>
                  <a:cubicBezTo>
                    <a:pt x="815" y="405"/>
                    <a:pt x="813" y="404"/>
                    <a:pt x="812" y="403"/>
                  </a:cubicBezTo>
                  <a:close/>
                  <a:moveTo>
                    <a:pt x="808" y="391"/>
                  </a:moveTo>
                  <a:lnTo>
                    <a:pt x="808" y="391"/>
                  </a:lnTo>
                  <a:cubicBezTo>
                    <a:pt x="807" y="390"/>
                    <a:pt x="808" y="388"/>
                    <a:pt x="809" y="387"/>
                  </a:cubicBezTo>
                  <a:cubicBezTo>
                    <a:pt x="811" y="386"/>
                    <a:pt x="813" y="387"/>
                    <a:pt x="814" y="388"/>
                  </a:cubicBezTo>
                  <a:lnTo>
                    <a:pt x="814" y="388"/>
                  </a:lnTo>
                  <a:cubicBezTo>
                    <a:pt x="814" y="390"/>
                    <a:pt x="814" y="391"/>
                    <a:pt x="812" y="392"/>
                  </a:cubicBezTo>
                  <a:cubicBezTo>
                    <a:pt x="811" y="393"/>
                    <a:pt x="809" y="393"/>
                    <a:pt x="808" y="391"/>
                  </a:cubicBezTo>
                  <a:close/>
                  <a:moveTo>
                    <a:pt x="804" y="379"/>
                  </a:moveTo>
                  <a:lnTo>
                    <a:pt x="804" y="379"/>
                  </a:lnTo>
                  <a:cubicBezTo>
                    <a:pt x="803" y="378"/>
                    <a:pt x="804" y="376"/>
                    <a:pt x="805" y="375"/>
                  </a:cubicBezTo>
                  <a:cubicBezTo>
                    <a:pt x="807" y="374"/>
                    <a:pt x="808" y="375"/>
                    <a:pt x="809" y="376"/>
                  </a:cubicBezTo>
                  <a:lnTo>
                    <a:pt x="809" y="376"/>
                  </a:lnTo>
                  <a:cubicBezTo>
                    <a:pt x="810" y="378"/>
                    <a:pt x="810" y="380"/>
                    <a:pt x="808" y="381"/>
                  </a:cubicBezTo>
                  <a:cubicBezTo>
                    <a:pt x="807" y="381"/>
                    <a:pt x="805" y="381"/>
                    <a:pt x="804" y="379"/>
                  </a:cubicBezTo>
                  <a:close/>
                  <a:moveTo>
                    <a:pt x="800" y="368"/>
                  </a:moveTo>
                  <a:lnTo>
                    <a:pt x="800" y="368"/>
                  </a:lnTo>
                  <a:cubicBezTo>
                    <a:pt x="799" y="366"/>
                    <a:pt x="799" y="364"/>
                    <a:pt x="801" y="363"/>
                  </a:cubicBezTo>
                  <a:cubicBezTo>
                    <a:pt x="802" y="363"/>
                    <a:pt x="804" y="363"/>
                    <a:pt x="805" y="365"/>
                  </a:cubicBezTo>
                  <a:lnTo>
                    <a:pt x="805" y="365"/>
                  </a:lnTo>
                  <a:cubicBezTo>
                    <a:pt x="806" y="366"/>
                    <a:pt x="805" y="368"/>
                    <a:pt x="804" y="369"/>
                  </a:cubicBezTo>
                  <a:cubicBezTo>
                    <a:pt x="802" y="370"/>
                    <a:pt x="800" y="369"/>
                    <a:pt x="800" y="368"/>
                  </a:cubicBezTo>
                  <a:close/>
                  <a:moveTo>
                    <a:pt x="795" y="356"/>
                  </a:moveTo>
                  <a:lnTo>
                    <a:pt x="795" y="356"/>
                  </a:lnTo>
                  <a:cubicBezTo>
                    <a:pt x="794" y="355"/>
                    <a:pt x="795" y="353"/>
                    <a:pt x="796" y="352"/>
                  </a:cubicBezTo>
                  <a:cubicBezTo>
                    <a:pt x="798" y="351"/>
                    <a:pt x="799" y="351"/>
                    <a:pt x="800" y="353"/>
                  </a:cubicBezTo>
                  <a:lnTo>
                    <a:pt x="800" y="353"/>
                  </a:lnTo>
                  <a:cubicBezTo>
                    <a:pt x="801" y="354"/>
                    <a:pt x="801" y="356"/>
                    <a:pt x="800" y="357"/>
                  </a:cubicBezTo>
                  <a:cubicBezTo>
                    <a:pt x="798" y="358"/>
                    <a:pt x="796" y="358"/>
                    <a:pt x="795" y="356"/>
                  </a:cubicBezTo>
                  <a:close/>
                  <a:moveTo>
                    <a:pt x="791" y="345"/>
                  </a:moveTo>
                  <a:lnTo>
                    <a:pt x="791" y="345"/>
                  </a:lnTo>
                  <a:cubicBezTo>
                    <a:pt x="790" y="343"/>
                    <a:pt x="790" y="341"/>
                    <a:pt x="791" y="340"/>
                  </a:cubicBezTo>
                  <a:cubicBezTo>
                    <a:pt x="793" y="339"/>
                    <a:pt x="795" y="340"/>
                    <a:pt x="796" y="341"/>
                  </a:cubicBezTo>
                  <a:lnTo>
                    <a:pt x="796" y="341"/>
                  </a:lnTo>
                  <a:cubicBezTo>
                    <a:pt x="797" y="343"/>
                    <a:pt x="796" y="344"/>
                    <a:pt x="795" y="345"/>
                  </a:cubicBezTo>
                  <a:cubicBezTo>
                    <a:pt x="793" y="346"/>
                    <a:pt x="792" y="346"/>
                    <a:pt x="791" y="345"/>
                  </a:cubicBezTo>
                  <a:close/>
                  <a:moveTo>
                    <a:pt x="786" y="333"/>
                  </a:moveTo>
                  <a:lnTo>
                    <a:pt x="786" y="333"/>
                  </a:lnTo>
                  <a:cubicBezTo>
                    <a:pt x="785" y="331"/>
                    <a:pt x="785" y="330"/>
                    <a:pt x="787" y="329"/>
                  </a:cubicBezTo>
                  <a:cubicBezTo>
                    <a:pt x="788" y="328"/>
                    <a:pt x="790" y="328"/>
                    <a:pt x="791" y="329"/>
                  </a:cubicBezTo>
                  <a:lnTo>
                    <a:pt x="791" y="329"/>
                  </a:lnTo>
                  <a:cubicBezTo>
                    <a:pt x="792" y="331"/>
                    <a:pt x="792" y="333"/>
                    <a:pt x="790" y="334"/>
                  </a:cubicBezTo>
                  <a:cubicBezTo>
                    <a:pt x="789" y="335"/>
                    <a:pt x="787" y="334"/>
                    <a:pt x="786" y="333"/>
                  </a:cubicBezTo>
                  <a:close/>
                  <a:moveTo>
                    <a:pt x="781" y="321"/>
                  </a:moveTo>
                  <a:lnTo>
                    <a:pt x="781" y="321"/>
                  </a:lnTo>
                  <a:cubicBezTo>
                    <a:pt x="780" y="320"/>
                    <a:pt x="781" y="318"/>
                    <a:pt x="782" y="317"/>
                  </a:cubicBezTo>
                  <a:cubicBezTo>
                    <a:pt x="784" y="316"/>
                    <a:pt x="786" y="316"/>
                    <a:pt x="786" y="318"/>
                  </a:cubicBezTo>
                  <a:lnTo>
                    <a:pt x="786" y="318"/>
                  </a:lnTo>
                  <a:cubicBezTo>
                    <a:pt x="787" y="319"/>
                    <a:pt x="787" y="321"/>
                    <a:pt x="786" y="322"/>
                  </a:cubicBezTo>
                  <a:cubicBezTo>
                    <a:pt x="784" y="323"/>
                    <a:pt x="782" y="323"/>
                    <a:pt x="781" y="321"/>
                  </a:cubicBezTo>
                  <a:close/>
                  <a:moveTo>
                    <a:pt x="776" y="310"/>
                  </a:moveTo>
                  <a:lnTo>
                    <a:pt x="776" y="310"/>
                  </a:lnTo>
                  <a:cubicBezTo>
                    <a:pt x="775" y="308"/>
                    <a:pt x="776" y="307"/>
                    <a:pt x="777" y="306"/>
                  </a:cubicBezTo>
                  <a:cubicBezTo>
                    <a:pt x="779" y="305"/>
                    <a:pt x="780" y="305"/>
                    <a:pt x="781" y="306"/>
                  </a:cubicBezTo>
                  <a:lnTo>
                    <a:pt x="781" y="306"/>
                  </a:lnTo>
                  <a:cubicBezTo>
                    <a:pt x="782" y="308"/>
                    <a:pt x="782" y="310"/>
                    <a:pt x="781" y="311"/>
                  </a:cubicBezTo>
                  <a:cubicBezTo>
                    <a:pt x="779" y="312"/>
                    <a:pt x="777" y="311"/>
                    <a:pt x="776" y="310"/>
                  </a:cubicBezTo>
                  <a:close/>
                  <a:moveTo>
                    <a:pt x="771" y="298"/>
                  </a:moveTo>
                  <a:lnTo>
                    <a:pt x="771" y="298"/>
                  </a:lnTo>
                  <a:cubicBezTo>
                    <a:pt x="770" y="297"/>
                    <a:pt x="771" y="295"/>
                    <a:pt x="772" y="294"/>
                  </a:cubicBezTo>
                  <a:cubicBezTo>
                    <a:pt x="773" y="293"/>
                    <a:pt x="775" y="294"/>
                    <a:pt x="776" y="295"/>
                  </a:cubicBezTo>
                  <a:lnTo>
                    <a:pt x="776" y="295"/>
                  </a:lnTo>
                  <a:cubicBezTo>
                    <a:pt x="777" y="296"/>
                    <a:pt x="777" y="298"/>
                    <a:pt x="776" y="299"/>
                  </a:cubicBezTo>
                  <a:cubicBezTo>
                    <a:pt x="774" y="300"/>
                    <a:pt x="772" y="300"/>
                    <a:pt x="771" y="298"/>
                  </a:cubicBezTo>
                  <a:close/>
                  <a:moveTo>
                    <a:pt x="766" y="287"/>
                  </a:moveTo>
                  <a:lnTo>
                    <a:pt x="766" y="287"/>
                  </a:lnTo>
                  <a:cubicBezTo>
                    <a:pt x="765" y="286"/>
                    <a:pt x="766" y="284"/>
                    <a:pt x="767" y="283"/>
                  </a:cubicBezTo>
                  <a:cubicBezTo>
                    <a:pt x="768" y="282"/>
                    <a:pt x="770" y="282"/>
                    <a:pt x="771" y="284"/>
                  </a:cubicBezTo>
                  <a:lnTo>
                    <a:pt x="771" y="284"/>
                  </a:lnTo>
                  <a:cubicBezTo>
                    <a:pt x="772" y="285"/>
                    <a:pt x="772" y="287"/>
                    <a:pt x="770" y="288"/>
                  </a:cubicBezTo>
                  <a:cubicBezTo>
                    <a:pt x="769" y="289"/>
                    <a:pt x="767" y="288"/>
                    <a:pt x="766" y="287"/>
                  </a:cubicBezTo>
                  <a:close/>
                  <a:moveTo>
                    <a:pt x="761" y="276"/>
                  </a:moveTo>
                  <a:lnTo>
                    <a:pt x="761" y="276"/>
                  </a:lnTo>
                  <a:cubicBezTo>
                    <a:pt x="760" y="274"/>
                    <a:pt x="760" y="272"/>
                    <a:pt x="762" y="271"/>
                  </a:cubicBezTo>
                  <a:cubicBezTo>
                    <a:pt x="763" y="270"/>
                    <a:pt x="765" y="271"/>
                    <a:pt x="766" y="272"/>
                  </a:cubicBezTo>
                  <a:lnTo>
                    <a:pt x="766" y="272"/>
                  </a:lnTo>
                  <a:cubicBezTo>
                    <a:pt x="767" y="274"/>
                    <a:pt x="767" y="276"/>
                    <a:pt x="765" y="277"/>
                  </a:cubicBezTo>
                  <a:cubicBezTo>
                    <a:pt x="764" y="278"/>
                    <a:pt x="762" y="277"/>
                    <a:pt x="761" y="276"/>
                  </a:cubicBezTo>
                  <a:close/>
                  <a:moveTo>
                    <a:pt x="755" y="264"/>
                  </a:moveTo>
                  <a:lnTo>
                    <a:pt x="755" y="264"/>
                  </a:lnTo>
                  <a:cubicBezTo>
                    <a:pt x="754" y="263"/>
                    <a:pt x="755" y="261"/>
                    <a:pt x="756" y="260"/>
                  </a:cubicBezTo>
                  <a:cubicBezTo>
                    <a:pt x="758" y="259"/>
                    <a:pt x="760" y="260"/>
                    <a:pt x="761" y="261"/>
                  </a:cubicBezTo>
                  <a:lnTo>
                    <a:pt x="761" y="261"/>
                  </a:lnTo>
                  <a:cubicBezTo>
                    <a:pt x="761" y="262"/>
                    <a:pt x="761" y="264"/>
                    <a:pt x="760" y="265"/>
                  </a:cubicBezTo>
                  <a:cubicBezTo>
                    <a:pt x="758" y="266"/>
                    <a:pt x="756" y="266"/>
                    <a:pt x="755" y="264"/>
                  </a:cubicBezTo>
                  <a:close/>
                  <a:moveTo>
                    <a:pt x="750" y="253"/>
                  </a:moveTo>
                  <a:lnTo>
                    <a:pt x="750" y="253"/>
                  </a:lnTo>
                  <a:cubicBezTo>
                    <a:pt x="749" y="252"/>
                    <a:pt x="749" y="250"/>
                    <a:pt x="751" y="249"/>
                  </a:cubicBezTo>
                  <a:cubicBezTo>
                    <a:pt x="752" y="248"/>
                    <a:pt x="754" y="248"/>
                    <a:pt x="755" y="250"/>
                  </a:cubicBezTo>
                  <a:lnTo>
                    <a:pt x="755" y="250"/>
                  </a:lnTo>
                  <a:cubicBezTo>
                    <a:pt x="756" y="251"/>
                    <a:pt x="756" y="253"/>
                    <a:pt x="754" y="254"/>
                  </a:cubicBezTo>
                  <a:cubicBezTo>
                    <a:pt x="753" y="255"/>
                    <a:pt x="751" y="255"/>
                    <a:pt x="750" y="253"/>
                  </a:cubicBezTo>
                  <a:close/>
                  <a:moveTo>
                    <a:pt x="744" y="242"/>
                  </a:moveTo>
                  <a:lnTo>
                    <a:pt x="744" y="242"/>
                  </a:lnTo>
                  <a:cubicBezTo>
                    <a:pt x="743" y="241"/>
                    <a:pt x="744" y="239"/>
                    <a:pt x="745" y="238"/>
                  </a:cubicBezTo>
                  <a:cubicBezTo>
                    <a:pt x="746" y="237"/>
                    <a:pt x="748" y="237"/>
                    <a:pt x="749" y="239"/>
                  </a:cubicBezTo>
                  <a:lnTo>
                    <a:pt x="749" y="239"/>
                  </a:lnTo>
                  <a:cubicBezTo>
                    <a:pt x="750" y="240"/>
                    <a:pt x="750" y="242"/>
                    <a:pt x="749" y="243"/>
                  </a:cubicBezTo>
                  <a:cubicBezTo>
                    <a:pt x="747" y="244"/>
                    <a:pt x="745" y="244"/>
                    <a:pt x="744" y="242"/>
                  </a:cubicBezTo>
                  <a:close/>
                  <a:moveTo>
                    <a:pt x="738" y="231"/>
                  </a:moveTo>
                  <a:lnTo>
                    <a:pt x="738" y="231"/>
                  </a:lnTo>
                  <a:cubicBezTo>
                    <a:pt x="737" y="230"/>
                    <a:pt x="738" y="228"/>
                    <a:pt x="739" y="227"/>
                  </a:cubicBezTo>
                  <a:cubicBezTo>
                    <a:pt x="741" y="226"/>
                    <a:pt x="743" y="226"/>
                    <a:pt x="743" y="228"/>
                  </a:cubicBezTo>
                  <a:lnTo>
                    <a:pt x="743" y="228"/>
                  </a:lnTo>
                  <a:cubicBezTo>
                    <a:pt x="744" y="229"/>
                    <a:pt x="744" y="231"/>
                    <a:pt x="743" y="232"/>
                  </a:cubicBezTo>
                  <a:cubicBezTo>
                    <a:pt x="741" y="233"/>
                    <a:pt x="739" y="232"/>
                    <a:pt x="738" y="231"/>
                  </a:cubicBezTo>
                  <a:close/>
                  <a:moveTo>
                    <a:pt x="732" y="220"/>
                  </a:moveTo>
                  <a:lnTo>
                    <a:pt x="732" y="220"/>
                  </a:lnTo>
                  <a:cubicBezTo>
                    <a:pt x="731" y="219"/>
                    <a:pt x="732" y="217"/>
                    <a:pt x="733" y="216"/>
                  </a:cubicBezTo>
                  <a:cubicBezTo>
                    <a:pt x="735" y="215"/>
                    <a:pt x="737" y="215"/>
                    <a:pt x="738" y="217"/>
                  </a:cubicBezTo>
                  <a:lnTo>
                    <a:pt x="738" y="217"/>
                  </a:lnTo>
                  <a:cubicBezTo>
                    <a:pt x="739" y="218"/>
                    <a:pt x="738" y="220"/>
                    <a:pt x="737" y="221"/>
                  </a:cubicBezTo>
                  <a:cubicBezTo>
                    <a:pt x="735" y="222"/>
                    <a:pt x="733" y="221"/>
                    <a:pt x="732" y="220"/>
                  </a:cubicBezTo>
                  <a:close/>
                  <a:moveTo>
                    <a:pt x="726" y="209"/>
                  </a:moveTo>
                  <a:lnTo>
                    <a:pt x="726" y="209"/>
                  </a:lnTo>
                  <a:cubicBezTo>
                    <a:pt x="725" y="208"/>
                    <a:pt x="726" y="206"/>
                    <a:pt x="727" y="205"/>
                  </a:cubicBezTo>
                  <a:cubicBezTo>
                    <a:pt x="729" y="204"/>
                    <a:pt x="730" y="204"/>
                    <a:pt x="731" y="206"/>
                  </a:cubicBezTo>
                  <a:lnTo>
                    <a:pt x="731" y="206"/>
                  </a:lnTo>
                  <a:cubicBezTo>
                    <a:pt x="732" y="207"/>
                    <a:pt x="732" y="209"/>
                    <a:pt x="731" y="210"/>
                  </a:cubicBezTo>
                  <a:cubicBezTo>
                    <a:pt x="729" y="211"/>
                    <a:pt x="727" y="211"/>
                    <a:pt x="726" y="209"/>
                  </a:cubicBezTo>
                  <a:close/>
                  <a:moveTo>
                    <a:pt x="720" y="198"/>
                  </a:moveTo>
                  <a:lnTo>
                    <a:pt x="720" y="198"/>
                  </a:lnTo>
                  <a:cubicBezTo>
                    <a:pt x="719" y="197"/>
                    <a:pt x="719" y="195"/>
                    <a:pt x="721" y="194"/>
                  </a:cubicBezTo>
                  <a:cubicBezTo>
                    <a:pt x="722" y="193"/>
                    <a:pt x="724" y="193"/>
                    <a:pt x="725" y="195"/>
                  </a:cubicBezTo>
                  <a:lnTo>
                    <a:pt x="725" y="195"/>
                  </a:lnTo>
                  <a:cubicBezTo>
                    <a:pt x="726" y="196"/>
                    <a:pt x="726" y="198"/>
                    <a:pt x="724" y="199"/>
                  </a:cubicBezTo>
                  <a:cubicBezTo>
                    <a:pt x="723" y="200"/>
                    <a:pt x="721" y="200"/>
                    <a:pt x="720" y="198"/>
                  </a:cubicBezTo>
                  <a:close/>
                  <a:moveTo>
                    <a:pt x="713" y="188"/>
                  </a:moveTo>
                  <a:lnTo>
                    <a:pt x="713" y="188"/>
                  </a:lnTo>
                  <a:cubicBezTo>
                    <a:pt x="712" y="186"/>
                    <a:pt x="713" y="184"/>
                    <a:pt x="714" y="183"/>
                  </a:cubicBezTo>
                  <a:cubicBezTo>
                    <a:pt x="716" y="182"/>
                    <a:pt x="718" y="183"/>
                    <a:pt x="719" y="184"/>
                  </a:cubicBezTo>
                  <a:lnTo>
                    <a:pt x="719" y="184"/>
                  </a:lnTo>
                  <a:cubicBezTo>
                    <a:pt x="720" y="186"/>
                    <a:pt x="719" y="188"/>
                    <a:pt x="718" y="188"/>
                  </a:cubicBezTo>
                  <a:cubicBezTo>
                    <a:pt x="716" y="189"/>
                    <a:pt x="714" y="189"/>
                    <a:pt x="713" y="188"/>
                  </a:cubicBezTo>
                  <a:close/>
                  <a:moveTo>
                    <a:pt x="707" y="177"/>
                  </a:moveTo>
                  <a:lnTo>
                    <a:pt x="707" y="177"/>
                  </a:lnTo>
                  <a:cubicBezTo>
                    <a:pt x="706" y="176"/>
                    <a:pt x="706" y="174"/>
                    <a:pt x="708" y="173"/>
                  </a:cubicBezTo>
                  <a:cubicBezTo>
                    <a:pt x="709" y="172"/>
                    <a:pt x="711" y="172"/>
                    <a:pt x="712" y="174"/>
                  </a:cubicBezTo>
                  <a:lnTo>
                    <a:pt x="712" y="174"/>
                  </a:lnTo>
                  <a:cubicBezTo>
                    <a:pt x="713" y="175"/>
                    <a:pt x="713" y="177"/>
                    <a:pt x="711" y="178"/>
                  </a:cubicBezTo>
                  <a:cubicBezTo>
                    <a:pt x="710" y="179"/>
                    <a:pt x="708" y="178"/>
                    <a:pt x="707" y="177"/>
                  </a:cubicBezTo>
                  <a:close/>
                  <a:moveTo>
                    <a:pt x="700" y="167"/>
                  </a:moveTo>
                  <a:lnTo>
                    <a:pt x="700" y="167"/>
                  </a:lnTo>
                  <a:cubicBezTo>
                    <a:pt x="699" y="165"/>
                    <a:pt x="699" y="163"/>
                    <a:pt x="701" y="162"/>
                  </a:cubicBezTo>
                  <a:cubicBezTo>
                    <a:pt x="702" y="161"/>
                    <a:pt x="704" y="162"/>
                    <a:pt x="705" y="163"/>
                  </a:cubicBezTo>
                  <a:lnTo>
                    <a:pt x="705" y="163"/>
                  </a:lnTo>
                  <a:cubicBezTo>
                    <a:pt x="706" y="165"/>
                    <a:pt x="706" y="167"/>
                    <a:pt x="704" y="167"/>
                  </a:cubicBezTo>
                  <a:cubicBezTo>
                    <a:pt x="703" y="168"/>
                    <a:pt x="701" y="168"/>
                    <a:pt x="700" y="167"/>
                  </a:cubicBezTo>
                  <a:close/>
                  <a:moveTo>
                    <a:pt x="693" y="156"/>
                  </a:moveTo>
                  <a:lnTo>
                    <a:pt x="693" y="156"/>
                  </a:lnTo>
                  <a:cubicBezTo>
                    <a:pt x="692" y="155"/>
                    <a:pt x="692" y="153"/>
                    <a:pt x="694" y="152"/>
                  </a:cubicBezTo>
                  <a:cubicBezTo>
                    <a:pt x="695" y="151"/>
                    <a:pt x="697" y="151"/>
                    <a:pt x="698" y="153"/>
                  </a:cubicBezTo>
                  <a:lnTo>
                    <a:pt x="698" y="153"/>
                  </a:lnTo>
                  <a:cubicBezTo>
                    <a:pt x="699" y="154"/>
                    <a:pt x="699" y="156"/>
                    <a:pt x="697" y="157"/>
                  </a:cubicBezTo>
                  <a:cubicBezTo>
                    <a:pt x="696" y="158"/>
                    <a:pt x="694" y="158"/>
                    <a:pt x="693" y="156"/>
                  </a:cubicBezTo>
                  <a:close/>
                  <a:moveTo>
                    <a:pt x="686" y="146"/>
                  </a:moveTo>
                  <a:lnTo>
                    <a:pt x="686" y="146"/>
                  </a:lnTo>
                  <a:cubicBezTo>
                    <a:pt x="685" y="145"/>
                    <a:pt x="685" y="143"/>
                    <a:pt x="687" y="142"/>
                  </a:cubicBezTo>
                  <a:cubicBezTo>
                    <a:pt x="688" y="141"/>
                    <a:pt x="690" y="141"/>
                    <a:pt x="691" y="143"/>
                  </a:cubicBezTo>
                  <a:lnTo>
                    <a:pt x="691" y="143"/>
                  </a:lnTo>
                  <a:cubicBezTo>
                    <a:pt x="692" y="144"/>
                    <a:pt x="692" y="146"/>
                    <a:pt x="690" y="147"/>
                  </a:cubicBezTo>
                  <a:cubicBezTo>
                    <a:pt x="689" y="148"/>
                    <a:pt x="687" y="147"/>
                    <a:pt x="686" y="146"/>
                  </a:cubicBezTo>
                  <a:close/>
                  <a:moveTo>
                    <a:pt x="678" y="136"/>
                  </a:moveTo>
                  <a:lnTo>
                    <a:pt x="678" y="136"/>
                  </a:lnTo>
                  <a:cubicBezTo>
                    <a:pt x="677" y="135"/>
                    <a:pt x="678" y="133"/>
                    <a:pt x="679" y="132"/>
                  </a:cubicBezTo>
                  <a:cubicBezTo>
                    <a:pt x="681" y="131"/>
                    <a:pt x="683" y="131"/>
                    <a:pt x="683" y="133"/>
                  </a:cubicBezTo>
                  <a:lnTo>
                    <a:pt x="683" y="133"/>
                  </a:lnTo>
                  <a:cubicBezTo>
                    <a:pt x="684" y="134"/>
                    <a:pt x="684" y="136"/>
                    <a:pt x="683" y="137"/>
                  </a:cubicBezTo>
                  <a:cubicBezTo>
                    <a:pt x="681" y="138"/>
                    <a:pt x="679" y="137"/>
                    <a:pt x="678" y="136"/>
                  </a:cubicBezTo>
                  <a:close/>
                  <a:moveTo>
                    <a:pt x="671" y="126"/>
                  </a:moveTo>
                  <a:lnTo>
                    <a:pt x="671" y="126"/>
                  </a:lnTo>
                  <a:cubicBezTo>
                    <a:pt x="670" y="125"/>
                    <a:pt x="670" y="123"/>
                    <a:pt x="672" y="122"/>
                  </a:cubicBezTo>
                  <a:cubicBezTo>
                    <a:pt x="673" y="121"/>
                    <a:pt x="675" y="121"/>
                    <a:pt x="676" y="122"/>
                  </a:cubicBezTo>
                  <a:lnTo>
                    <a:pt x="676" y="122"/>
                  </a:lnTo>
                  <a:cubicBezTo>
                    <a:pt x="677" y="124"/>
                    <a:pt x="677" y="126"/>
                    <a:pt x="675" y="127"/>
                  </a:cubicBezTo>
                  <a:cubicBezTo>
                    <a:pt x="674" y="128"/>
                    <a:pt x="672" y="127"/>
                    <a:pt x="671" y="126"/>
                  </a:cubicBezTo>
                  <a:close/>
                  <a:moveTo>
                    <a:pt x="663" y="117"/>
                  </a:moveTo>
                  <a:lnTo>
                    <a:pt x="663" y="117"/>
                  </a:lnTo>
                  <a:cubicBezTo>
                    <a:pt x="662" y="116"/>
                    <a:pt x="662" y="114"/>
                    <a:pt x="663" y="113"/>
                  </a:cubicBezTo>
                  <a:cubicBezTo>
                    <a:pt x="664" y="111"/>
                    <a:pt x="666" y="111"/>
                    <a:pt x="667" y="112"/>
                  </a:cubicBezTo>
                  <a:lnTo>
                    <a:pt x="667" y="112"/>
                  </a:lnTo>
                  <a:cubicBezTo>
                    <a:pt x="669" y="113"/>
                    <a:pt x="669" y="115"/>
                    <a:pt x="668" y="117"/>
                  </a:cubicBezTo>
                  <a:cubicBezTo>
                    <a:pt x="667" y="118"/>
                    <a:pt x="665" y="118"/>
                    <a:pt x="663" y="117"/>
                  </a:cubicBezTo>
                  <a:close/>
                  <a:moveTo>
                    <a:pt x="655" y="107"/>
                  </a:moveTo>
                  <a:lnTo>
                    <a:pt x="655" y="107"/>
                  </a:lnTo>
                  <a:cubicBezTo>
                    <a:pt x="654" y="106"/>
                    <a:pt x="654" y="104"/>
                    <a:pt x="655" y="103"/>
                  </a:cubicBezTo>
                  <a:cubicBezTo>
                    <a:pt x="656" y="102"/>
                    <a:pt x="658" y="102"/>
                    <a:pt x="659" y="103"/>
                  </a:cubicBezTo>
                  <a:lnTo>
                    <a:pt x="659" y="103"/>
                  </a:lnTo>
                  <a:cubicBezTo>
                    <a:pt x="661" y="104"/>
                    <a:pt x="661" y="106"/>
                    <a:pt x="660" y="107"/>
                  </a:cubicBezTo>
                  <a:cubicBezTo>
                    <a:pt x="659" y="108"/>
                    <a:pt x="657" y="109"/>
                    <a:pt x="655" y="107"/>
                  </a:cubicBezTo>
                  <a:close/>
                  <a:moveTo>
                    <a:pt x="647" y="98"/>
                  </a:moveTo>
                  <a:lnTo>
                    <a:pt x="647" y="98"/>
                  </a:lnTo>
                  <a:cubicBezTo>
                    <a:pt x="646" y="97"/>
                    <a:pt x="646" y="95"/>
                    <a:pt x="647" y="94"/>
                  </a:cubicBezTo>
                  <a:cubicBezTo>
                    <a:pt x="648" y="92"/>
                    <a:pt x="650" y="92"/>
                    <a:pt x="651" y="93"/>
                  </a:cubicBezTo>
                  <a:lnTo>
                    <a:pt x="651" y="93"/>
                  </a:lnTo>
                  <a:cubicBezTo>
                    <a:pt x="652" y="94"/>
                    <a:pt x="653" y="96"/>
                    <a:pt x="651" y="98"/>
                  </a:cubicBezTo>
                  <a:cubicBezTo>
                    <a:pt x="650" y="99"/>
                    <a:pt x="648" y="99"/>
                    <a:pt x="647" y="98"/>
                  </a:cubicBezTo>
                  <a:close/>
                  <a:moveTo>
                    <a:pt x="638" y="89"/>
                  </a:moveTo>
                  <a:lnTo>
                    <a:pt x="638" y="89"/>
                  </a:lnTo>
                  <a:cubicBezTo>
                    <a:pt x="637" y="88"/>
                    <a:pt x="637" y="86"/>
                    <a:pt x="638" y="85"/>
                  </a:cubicBezTo>
                  <a:cubicBezTo>
                    <a:pt x="639" y="83"/>
                    <a:pt x="641" y="83"/>
                    <a:pt x="642" y="84"/>
                  </a:cubicBezTo>
                  <a:lnTo>
                    <a:pt x="642" y="84"/>
                  </a:lnTo>
                  <a:cubicBezTo>
                    <a:pt x="644" y="85"/>
                    <a:pt x="644" y="87"/>
                    <a:pt x="643" y="89"/>
                  </a:cubicBezTo>
                  <a:cubicBezTo>
                    <a:pt x="642" y="90"/>
                    <a:pt x="640" y="90"/>
                    <a:pt x="638" y="89"/>
                  </a:cubicBezTo>
                  <a:close/>
                  <a:moveTo>
                    <a:pt x="630" y="80"/>
                  </a:moveTo>
                  <a:lnTo>
                    <a:pt x="630" y="80"/>
                  </a:lnTo>
                  <a:cubicBezTo>
                    <a:pt x="628" y="79"/>
                    <a:pt x="628" y="77"/>
                    <a:pt x="629" y="76"/>
                  </a:cubicBezTo>
                  <a:cubicBezTo>
                    <a:pt x="630" y="74"/>
                    <a:pt x="632" y="74"/>
                    <a:pt x="634" y="75"/>
                  </a:cubicBezTo>
                  <a:lnTo>
                    <a:pt x="634" y="75"/>
                  </a:lnTo>
                  <a:cubicBezTo>
                    <a:pt x="635" y="76"/>
                    <a:pt x="635" y="78"/>
                    <a:pt x="634" y="80"/>
                  </a:cubicBezTo>
                  <a:cubicBezTo>
                    <a:pt x="633" y="81"/>
                    <a:pt x="631" y="81"/>
                    <a:pt x="630" y="80"/>
                  </a:cubicBezTo>
                  <a:close/>
                  <a:moveTo>
                    <a:pt x="620" y="72"/>
                  </a:moveTo>
                  <a:lnTo>
                    <a:pt x="620" y="72"/>
                  </a:lnTo>
                  <a:cubicBezTo>
                    <a:pt x="619" y="71"/>
                    <a:pt x="619" y="69"/>
                    <a:pt x="620" y="67"/>
                  </a:cubicBezTo>
                  <a:cubicBezTo>
                    <a:pt x="621" y="66"/>
                    <a:pt x="623" y="66"/>
                    <a:pt x="624" y="67"/>
                  </a:cubicBezTo>
                  <a:lnTo>
                    <a:pt x="624" y="67"/>
                  </a:lnTo>
                  <a:cubicBezTo>
                    <a:pt x="626" y="68"/>
                    <a:pt x="626" y="70"/>
                    <a:pt x="625" y="71"/>
                  </a:cubicBezTo>
                  <a:cubicBezTo>
                    <a:pt x="624" y="73"/>
                    <a:pt x="622" y="73"/>
                    <a:pt x="620" y="72"/>
                  </a:cubicBezTo>
                  <a:close/>
                  <a:moveTo>
                    <a:pt x="611" y="64"/>
                  </a:moveTo>
                  <a:lnTo>
                    <a:pt x="611" y="63"/>
                  </a:lnTo>
                  <a:cubicBezTo>
                    <a:pt x="610" y="62"/>
                    <a:pt x="609" y="60"/>
                    <a:pt x="611" y="59"/>
                  </a:cubicBezTo>
                  <a:cubicBezTo>
                    <a:pt x="612" y="58"/>
                    <a:pt x="614" y="58"/>
                    <a:pt x="615" y="59"/>
                  </a:cubicBezTo>
                  <a:lnTo>
                    <a:pt x="615" y="59"/>
                  </a:lnTo>
                  <a:cubicBezTo>
                    <a:pt x="616" y="60"/>
                    <a:pt x="616" y="62"/>
                    <a:pt x="615" y="63"/>
                  </a:cubicBezTo>
                  <a:cubicBezTo>
                    <a:pt x="614" y="64"/>
                    <a:pt x="612" y="65"/>
                    <a:pt x="611" y="64"/>
                  </a:cubicBezTo>
                  <a:close/>
                  <a:moveTo>
                    <a:pt x="601" y="56"/>
                  </a:moveTo>
                  <a:lnTo>
                    <a:pt x="601" y="56"/>
                  </a:lnTo>
                  <a:cubicBezTo>
                    <a:pt x="600" y="55"/>
                    <a:pt x="600" y="53"/>
                    <a:pt x="601" y="52"/>
                  </a:cubicBezTo>
                  <a:cubicBezTo>
                    <a:pt x="602" y="50"/>
                    <a:pt x="603" y="50"/>
                    <a:pt x="605" y="51"/>
                  </a:cubicBezTo>
                  <a:lnTo>
                    <a:pt x="605" y="51"/>
                  </a:lnTo>
                  <a:cubicBezTo>
                    <a:pt x="606" y="52"/>
                    <a:pt x="607" y="54"/>
                    <a:pt x="606" y="55"/>
                  </a:cubicBezTo>
                  <a:cubicBezTo>
                    <a:pt x="605" y="56"/>
                    <a:pt x="603" y="57"/>
                    <a:pt x="601" y="56"/>
                  </a:cubicBezTo>
                  <a:close/>
                  <a:moveTo>
                    <a:pt x="591" y="48"/>
                  </a:moveTo>
                  <a:lnTo>
                    <a:pt x="591" y="48"/>
                  </a:lnTo>
                  <a:cubicBezTo>
                    <a:pt x="590" y="47"/>
                    <a:pt x="590" y="46"/>
                    <a:pt x="591" y="44"/>
                  </a:cubicBezTo>
                  <a:cubicBezTo>
                    <a:pt x="592" y="43"/>
                    <a:pt x="593" y="42"/>
                    <a:pt x="595" y="43"/>
                  </a:cubicBezTo>
                  <a:lnTo>
                    <a:pt x="595" y="43"/>
                  </a:lnTo>
                  <a:cubicBezTo>
                    <a:pt x="596" y="44"/>
                    <a:pt x="597" y="46"/>
                    <a:pt x="596" y="48"/>
                  </a:cubicBezTo>
                  <a:cubicBezTo>
                    <a:pt x="595" y="49"/>
                    <a:pt x="593" y="49"/>
                    <a:pt x="591" y="48"/>
                  </a:cubicBezTo>
                  <a:close/>
                  <a:moveTo>
                    <a:pt x="581" y="41"/>
                  </a:moveTo>
                  <a:lnTo>
                    <a:pt x="581" y="41"/>
                  </a:lnTo>
                  <a:cubicBezTo>
                    <a:pt x="580" y="40"/>
                    <a:pt x="579" y="38"/>
                    <a:pt x="580" y="37"/>
                  </a:cubicBezTo>
                  <a:cubicBezTo>
                    <a:pt x="581" y="36"/>
                    <a:pt x="583" y="35"/>
                    <a:pt x="585" y="36"/>
                  </a:cubicBezTo>
                  <a:lnTo>
                    <a:pt x="585" y="36"/>
                  </a:lnTo>
                  <a:cubicBezTo>
                    <a:pt x="586" y="37"/>
                    <a:pt x="586" y="39"/>
                    <a:pt x="585" y="40"/>
                  </a:cubicBezTo>
                  <a:cubicBezTo>
                    <a:pt x="585" y="42"/>
                    <a:pt x="583" y="42"/>
                    <a:pt x="581" y="41"/>
                  </a:cubicBezTo>
                  <a:close/>
                  <a:moveTo>
                    <a:pt x="570" y="35"/>
                  </a:moveTo>
                  <a:lnTo>
                    <a:pt x="570" y="35"/>
                  </a:lnTo>
                  <a:cubicBezTo>
                    <a:pt x="569" y="34"/>
                    <a:pt x="569" y="32"/>
                    <a:pt x="570" y="31"/>
                  </a:cubicBezTo>
                  <a:cubicBezTo>
                    <a:pt x="571" y="29"/>
                    <a:pt x="572" y="29"/>
                    <a:pt x="574" y="30"/>
                  </a:cubicBezTo>
                  <a:lnTo>
                    <a:pt x="574" y="30"/>
                  </a:lnTo>
                  <a:cubicBezTo>
                    <a:pt x="575" y="31"/>
                    <a:pt x="576" y="33"/>
                    <a:pt x="575" y="34"/>
                  </a:cubicBezTo>
                  <a:cubicBezTo>
                    <a:pt x="574" y="35"/>
                    <a:pt x="572" y="36"/>
                    <a:pt x="570" y="35"/>
                  </a:cubicBezTo>
                  <a:close/>
                  <a:moveTo>
                    <a:pt x="560" y="29"/>
                  </a:moveTo>
                  <a:lnTo>
                    <a:pt x="560" y="29"/>
                  </a:lnTo>
                  <a:cubicBezTo>
                    <a:pt x="558" y="28"/>
                    <a:pt x="558" y="26"/>
                    <a:pt x="558" y="25"/>
                  </a:cubicBezTo>
                  <a:cubicBezTo>
                    <a:pt x="559" y="23"/>
                    <a:pt x="561" y="23"/>
                    <a:pt x="563" y="23"/>
                  </a:cubicBezTo>
                  <a:lnTo>
                    <a:pt x="563" y="23"/>
                  </a:lnTo>
                  <a:cubicBezTo>
                    <a:pt x="564" y="24"/>
                    <a:pt x="565" y="26"/>
                    <a:pt x="564" y="28"/>
                  </a:cubicBezTo>
                  <a:cubicBezTo>
                    <a:pt x="563" y="29"/>
                    <a:pt x="561" y="30"/>
                    <a:pt x="560" y="29"/>
                  </a:cubicBezTo>
                  <a:close/>
                  <a:moveTo>
                    <a:pt x="549" y="24"/>
                  </a:moveTo>
                  <a:lnTo>
                    <a:pt x="549" y="24"/>
                  </a:lnTo>
                  <a:cubicBezTo>
                    <a:pt x="547" y="23"/>
                    <a:pt x="546" y="21"/>
                    <a:pt x="547" y="19"/>
                  </a:cubicBezTo>
                  <a:cubicBezTo>
                    <a:pt x="548" y="18"/>
                    <a:pt x="550" y="17"/>
                    <a:pt x="551" y="18"/>
                  </a:cubicBezTo>
                  <a:lnTo>
                    <a:pt x="551" y="18"/>
                  </a:lnTo>
                  <a:cubicBezTo>
                    <a:pt x="553" y="19"/>
                    <a:pt x="554" y="21"/>
                    <a:pt x="553" y="22"/>
                  </a:cubicBezTo>
                  <a:cubicBezTo>
                    <a:pt x="552" y="24"/>
                    <a:pt x="550" y="24"/>
                    <a:pt x="549" y="24"/>
                  </a:cubicBezTo>
                  <a:close/>
                  <a:moveTo>
                    <a:pt x="537" y="19"/>
                  </a:moveTo>
                  <a:lnTo>
                    <a:pt x="537" y="19"/>
                  </a:lnTo>
                  <a:cubicBezTo>
                    <a:pt x="536" y="18"/>
                    <a:pt x="535" y="16"/>
                    <a:pt x="536" y="15"/>
                  </a:cubicBezTo>
                  <a:cubicBezTo>
                    <a:pt x="536" y="13"/>
                    <a:pt x="538" y="12"/>
                    <a:pt x="540" y="13"/>
                  </a:cubicBezTo>
                  <a:lnTo>
                    <a:pt x="540" y="13"/>
                  </a:lnTo>
                  <a:cubicBezTo>
                    <a:pt x="541" y="14"/>
                    <a:pt x="542" y="15"/>
                    <a:pt x="541" y="17"/>
                  </a:cubicBezTo>
                  <a:cubicBezTo>
                    <a:pt x="541" y="19"/>
                    <a:pt x="539" y="19"/>
                    <a:pt x="537" y="19"/>
                  </a:cubicBezTo>
                  <a:close/>
                  <a:moveTo>
                    <a:pt x="526" y="15"/>
                  </a:moveTo>
                  <a:lnTo>
                    <a:pt x="526" y="15"/>
                  </a:lnTo>
                  <a:cubicBezTo>
                    <a:pt x="524" y="14"/>
                    <a:pt x="523" y="12"/>
                    <a:pt x="524" y="11"/>
                  </a:cubicBezTo>
                  <a:cubicBezTo>
                    <a:pt x="524" y="9"/>
                    <a:pt x="526" y="8"/>
                    <a:pt x="528" y="9"/>
                  </a:cubicBezTo>
                  <a:lnTo>
                    <a:pt x="528" y="9"/>
                  </a:lnTo>
                  <a:cubicBezTo>
                    <a:pt x="529" y="10"/>
                    <a:pt x="530" y="11"/>
                    <a:pt x="530" y="13"/>
                  </a:cubicBezTo>
                  <a:cubicBezTo>
                    <a:pt x="529" y="15"/>
                    <a:pt x="527" y="15"/>
                    <a:pt x="526" y="15"/>
                  </a:cubicBezTo>
                  <a:close/>
                  <a:moveTo>
                    <a:pt x="514" y="11"/>
                  </a:moveTo>
                  <a:lnTo>
                    <a:pt x="514" y="11"/>
                  </a:lnTo>
                  <a:cubicBezTo>
                    <a:pt x="512" y="11"/>
                    <a:pt x="511" y="9"/>
                    <a:pt x="512" y="8"/>
                  </a:cubicBezTo>
                  <a:cubicBezTo>
                    <a:pt x="512" y="6"/>
                    <a:pt x="514" y="5"/>
                    <a:pt x="515" y="5"/>
                  </a:cubicBezTo>
                  <a:lnTo>
                    <a:pt x="515" y="5"/>
                  </a:lnTo>
                  <a:cubicBezTo>
                    <a:pt x="517" y="6"/>
                    <a:pt x="518" y="8"/>
                    <a:pt x="518" y="9"/>
                  </a:cubicBezTo>
                  <a:cubicBezTo>
                    <a:pt x="517" y="11"/>
                    <a:pt x="516" y="12"/>
                    <a:pt x="514" y="11"/>
                  </a:cubicBezTo>
                  <a:close/>
                  <a:moveTo>
                    <a:pt x="502" y="9"/>
                  </a:moveTo>
                  <a:lnTo>
                    <a:pt x="502" y="9"/>
                  </a:lnTo>
                  <a:cubicBezTo>
                    <a:pt x="500" y="9"/>
                    <a:pt x="499" y="7"/>
                    <a:pt x="499" y="5"/>
                  </a:cubicBezTo>
                  <a:cubicBezTo>
                    <a:pt x="500" y="4"/>
                    <a:pt x="501" y="3"/>
                    <a:pt x="503" y="3"/>
                  </a:cubicBezTo>
                  <a:lnTo>
                    <a:pt x="503" y="3"/>
                  </a:lnTo>
                  <a:cubicBezTo>
                    <a:pt x="505" y="3"/>
                    <a:pt x="506" y="5"/>
                    <a:pt x="505" y="7"/>
                  </a:cubicBezTo>
                  <a:cubicBezTo>
                    <a:pt x="505" y="8"/>
                    <a:pt x="503" y="9"/>
                    <a:pt x="502" y="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223" name="Group 328"/>
            <p:cNvGrpSpPr>
              <a:grpSpLocks/>
            </p:cNvGrpSpPr>
            <p:nvPr/>
          </p:nvGrpSpPr>
          <p:grpSpPr bwMode="auto">
            <a:xfrm>
              <a:off x="2471738" y="2660651"/>
              <a:ext cx="788988" cy="1338263"/>
              <a:chOff x="1557" y="1676"/>
              <a:chExt cx="497" cy="843"/>
            </a:xfrm>
          </p:grpSpPr>
          <p:grpSp>
            <p:nvGrpSpPr>
              <p:cNvPr id="52225" name="Group 300"/>
              <p:cNvGrpSpPr>
                <a:grpSpLocks/>
              </p:cNvGrpSpPr>
              <p:nvPr/>
            </p:nvGrpSpPr>
            <p:grpSpPr bwMode="auto">
              <a:xfrm>
                <a:off x="1929" y="1676"/>
                <a:ext cx="19" cy="32"/>
                <a:chOff x="1929" y="1676"/>
                <a:chExt cx="19" cy="32"/>
              </a:xfrm>
            </p:grpSpPr>
            <p:sp>
              <p:nvSpPr>
                <p:cNvPr id="52253" name="Oval 298"/>
                <p:cNvSpPr>
                  <a:spLocks noChangeArrowheads="1"/>
                </p:cNvSpPr>
                <p:nvPr/>
              </p:nvSpPr>
              <p:spPr bwMode="auto">
                <a:xfrm>
                  <a:off x="1929" y="16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54" name="Oval 299"/>
                <p:cNvSpPr>
                  <a:spLocks noChangeArrowheads="1"/>
                </p:cNvSpPr>
                <p:nvPr/>
              </p:nvSpPr>
              <p:spPr bwMode="auto">
                <a:xfrm>
                  <a:off x="1929" y="16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26" name="Group 303"/>
              <p:cNvGrpSpPr>
                <a:grpSpLocks/>
              </p:cNvGrpSpPr>
              <p:nvPr/>
            </p:nvGrpSpPr>
            <p:grpSpPr bwMode="auto">
              <a:xfrm>
                <a:off x="1557" y="2319"/>
                <a:ext cx="19" cy="32"/>
                <a:chOff x="1557" y="2319"/>
                <a:chExt cx="19" cy="32"/>
              </a:xfrm>
            </p:grpSpPr>
            <p:sp>
              <p:nvSpPr>
                <p:cNvPr id="52251" name="Oval 301"/>
                <p:cNvSpPr>
                  <a:spLocks noChangeArrowheads="1"/>
                </p:cNvSpPr>
                <p:nvPr/>
              </p:nvSpPr>
              <p:spPr bwMode="auto">
                <a:xfrm>
                  <a:off x="1557" y="231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52" name="Oval 302"/>
                <p:cNvSpPr>
                  <a:spLocks noChangeArrowheads="1"/>
                </p:cNvSpPr>
                <p:nvPr/>
              </p:nvSpPr>
              <p:spPr bwMode="auto">
                <a:xfrm>
                  <a:off x="1557" y="231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27" name="Group 306"/>
              <p:cNvGrpSpPr>
                <a:grpSpLocks/>
              </p:cNvGrpSpPr>
              <p:nvPr/>
            </p:nvGrpSpPr>
            <p:grpSpPr bwMode="auto">
              <a:xfrm>
                <a:off x="1622" y="2418"/>
                <a:ext cx="19" cy="32"/>
                <a:chOff x="1622" y="2418"/>
                <a:chExt cx="19" cy="32"/>
              </a:xfrm>
            </p:grpSpPr>
            <p:sp>
              <p:nvSpPr>
                <p:cNvPr id="52249" name="Oval 304"/>
                <p:cNvSpPr>
                  <a:spLocks noChangeArrowheads="1"/>
                </p:cNvSpPr>
                <p:nvPr/>
              </p:nvSpPr>
              <p:spPr bwMode="auto">
                <a:xfrm>
                  <a:off x="1622" y="241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50" name="Oval 305"/>
                <p:cNvSpPr>
                  <a:spLocks noChangeArrowheads="1"/>
                </p:cNvSpPr>
                <p:nvPr/>
              </p:nvSpPr>
              <p:spPr bwMode="auto">
                <a:xfrm>
                  <a:off x="1622" y="241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28" name="Group 309"/>
              <p:cNvGrpSpPr>
                <a:grpSpLocks/>
              </p:cNvGrpSpPr>
              <p:nvPr/>
            </p:nvGrpSpPr>
            <p:grpSpPr bwMode="auto">
              <a:xfrm>
                <a:off x="1706" y="2487"/>
                <a:ext cx="19" cy="32"/>
                <a:chOff x="1706" y="2487"/>
                <a:chExt cx="19" cy="32"/>
              </a:xfrm>
            </p:grpSpPr>
            <p:sp>
              <p:nvSpPr>
                <p:cNvPr id="52247" name="Oval 307"/>
                <p:cNvSpPr>
                  <a:spLocks noChangeArrowheads="1"/>
                </p:cNvSpPr>
                <p:nvPr/>
              </p:nvSpPr>
              <p:spPr bwMode="auto">
                <a:xfrm>
                  <a:off x="1706"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8" name="Oval 308"/>
                <p:cNvSpPr>
                  <a:spLocks noChangeArrowheads="1"/>
                </p:cNvSpPr>
                <p:nvPr/>
              </p:nvSpPr>
              <p:spPr bwMode="auto">
                <a:xfrm>
                  <a:off x="1706"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29" name="Group 312"/>
              <p:cNvGrpSpPr>
                <a:grpSpLocks/>
              </p:cNvGrpSpPr>
              <p:nvPr/>
            </p:nvGrpSpPr>
            <p:grpSpPr bwMode="auto">
              <a:xfrm>
                <a:off x="1815" y="2487"/>
                <a:ext cx="19" cy="32"/>
                <a:chOff x="1815" y="2487"/>
                <a:chExt cx="19" cy="32"/>
              </a:xfrm>
            </p:grpSpPr>
            <p:sp>
              <p:nvSpPr>
                <p:cNvPr id="52245" name="Oval 310"/>
                <p:cNvSpPr>
                  <a:spLocks noChangeArrowheads="1"/>
                </p:cNvSpPr>
                <p:nvPr/>
              </p:nvSpPr>
              <p:spPr bwMode="auto">
                <a:xfrm>
                  <a:off x="1815"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6" name="Oval 311"/>
                <p:cNvSpPr>
                  <a:spLocks noChangeArrowheads="1"/>
                </p:cNvSpPr>
                <p:nvPr/>
              </p:nvSpPr>
              <p:spPr bwMode="auto">
                <a:xfrm>
                  <a:off x="1815"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0" name="Group 315"/>
              <p:cNvGrpSpPr>
                <a:grpSpLocks/>
              </p:cNvGrpSpPr>
              <p:nvPr/>
            </p:nvGrpSpPr>
            <p:grpSpPr bwMode="auto">
              <a:xfrm>
                <a:off x="1925" y="2407"/>
                <a:ext cx="19" cy="32"/>
                <a:chOff x="1925" y="2407"/>
                <a:chExt cx="19" cy="32"/>
              </a:xfrm>
            </p:grpSpPr>
            <p:sp>
              <p:nvSpPr>
                <p:cNvPr id="52243" name="Oval 313"/>
                <p:cNvSpPr>
                  <a:spLocks noChangeArrowheads="1"/>
                </p:cNvSpPr>
                <p:nvPr/>
              </p:nvSpPr>
              <p:spPr bwMode="auto">
                <a:xfrm>
                  <a:off x="1925" y="240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4" name="Oval 314"/>
                <p:cNvSpPr>
                  <a:spLocks noChangeArrowheads="1"/>
                </p:cNvSpPr>
                <p:nvPr/>
              </p:nvSpPr>
              <p:spPr bwMode="auto">
                <a:xfrm>
                  <a:off x="1925" y="240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1" name="Group 318"/>
              <p:cNvGrpSpPr>
                <a:grpSpLocks/>
              </p:cNvGrpSpPr>
              <p:nvPr/>
            </p:nvGrpSpPr>
            <p:grpSpPr bwMode="auto">
              <a:xfrm>
                <a:off x="1995" y="2281"/>
                <a:ext cx="19" cy="32"/>
                <a:chOff x="1995" y="2281"/>
                <a:chExt cx="19" cy="32"/>
              </a:xfrm>
            </p:grpSpPr>
            <p:sp>
              <p:nvSpPr>
                <p:cNvPr id="52241" name="Oval 316"/>
                <p:cNvSpPr>
                  <a:spLocks noChangeArrowheads="1"/>
                </p:cNvSpPr>
                <p:nvPr/>
              </p:nvSpPr>
              <p:spPr bwMode="auto">
                <a:xfrm>
                  <a:off x="1995" y="22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2" name="Oval 317"/>
                <p:cNvSpPr>
                  <a:spLocks noChangeArrowheads="1"/>
                </p:cNvSpPr>
                <p:nvPr/>
              </p:nvSpPr>
              <p:spPr bwMode="auto">
                <a:xfrm>
                  <a:off x="1995" y="22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2" name="Group 321"/>
              <p:cNvGrpSpPr>
                <a:grpSpLocks/>
              </p:cNvGrpSpPr>
              <p:nvPr/>
            </p:nvGrpSpPr>
            <p:grpSpPr bwMode="auto">
              <a:xfrm>
                <a:off x="2035" y="2113"/>
                <a:ext cx="19" cy="31"/>
                <a:chOff x="2035" y="2113"/>
                <a:chExt cx="19" cy="31"/>
              </a:xfrm>
            </p:grpSpPr>
            <p:sp>
              <p:nvSpPr>
                <p:cNvPr id="52239" name="Oval 319"/>
                <p:cNvSpPr>
                  <a:spLocks noChangeArrowheads="1"/>
                </p:cNvSpPr>
                <p:nvPr/>
              </p:nvSpPr>
              <p:spPr bwMode="auto">
                <a:xfrm>
                  <a:off x="2035" y="2113"/>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0" name="Oval 320"/>
                <p:cNvSpPr>
                  <a:spLocks noChangeArrowheads="1"/>
                </p:cNvSpPr>
                <p:nvPr/>
              </p:nvSpPr>
              <p:spPr bwMode="auto">
                <a:xfrm>
                  <a:off x="2035" y="2113"/>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3" name="Group 324"/>
              <p:cNvGrpSpPr>
                <a:grpSpLocks/>
              </p:cNvGrpSpPr>
              <p:nvPr/>
            </p:nvGrpSpPr>
            <p:grpSpPr bwMode="auto">
              <a:xfrm>
                <a:off x="2032" y="1945"/>
                <a:ext cx="18" cy="31"/>
                <a:chOff x="2032" y="1945"/>
                <a:chExt cx="18" cy="31"/>
              </a:xfrm>
            </p:grpSpPr>
            <p:sp>
              <p:nvSpPr>
                <p:cNvPr id="52237" name="Oval 322"/>
                <p:cNvSpPr>
                  <a:spLocks noChangeArrowheads="1"/>
                </p:cNvSpPr>
                <p:nvPr/>
              </p:nvSpPr>
              <p:spPr bwMode="auto">
                <a:xfrm>
                  <a:off x="2032" y="1945"/>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38" name="Oval 323"/>
                <p:cNvSpPr>
                  <a:spLocks noChangeArrowheads="1"/>
                </p:cNvSpPr>
                <p:nvPr/>
              </p:nvSpPr>
              <p:spPr bwMode="auto">
                <a:xfrm>
                  <a:off x="2032" y="1945"/>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4" name="Group 327"/>
              <p:cNvGrpSpPr>
                <a:grpSpLocks/>
              </p:cNvGrpSpPr>
              <p:nvPr/>
            </p:nvGrpSpPr>
            <p:grpSpPr bwMode="auto">
              <a:xfrm>
                <a:off x="1999" y="1801"/>
                <a:ext cx="19" cy="32"/>
                <a:chOff x="1999" y="1801"/>
                <a:chExt cx="19" cy="32"/>
              </a:xfrm>
            </p:grpSpPr>
            <p:sp>
              <p:nvSpPr>
                <p:cNvPr id="52235" name="Oval 325"/>
                <p:cNvSpPr>
                  <a:spLocks noChangeArrowheads="1"/>
                </p:cNvSpPr>
                <p:nvPr/>
              </p:nvSpPr>
              <p:spPr bwMode="auto">
                <a:xfrm>
                  <a:off x="1999" y="180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36" name="Oval 326"/>
                <p:cNvSpPr>
                  <a:spLocks noChangeArrowheads="1"/>
                </p:cNvSpPr>
                <p:nvPr/>
              </p:nvSpPr>
              <p:spPr bwMode="auto">
                <a:xfrm>
                  <a:off x="1999" y="180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224" name="Freeform 329"/>
            <p:cNvSpPr>
              <a:spLocks noEditPoints="1"/>
            </p:cNvSpPr>
            <p:nvPr/>
          </p:nvSpPr>
          <p:spPr bwMode="auto">
            <a:xfrm>
              <a:off x="2365375" y="2392363"/>
              <a:ext cx="873125" cy="1611313"/>
            </a:xfrm>
            <a:custGeom>
              <a:avLst/>
              <a:gdLst>
                <a:gd name="T0" fmla="*/ 318 w 730"/>
                <a:gd name="T1" fmla="*/ 7 h 1587"/>
                <a:gd name="T2" fmla="*/ 259 w 730"/>
                <a:gd name="T3" fmla="*/ 37 h 1587"/>
                <a:gd name="T4" fmla="*/ 215 w 730"/>
                <a:gd name="T5" fmla="*/ 78 h 1587"/>
                <a:gd name="T6" fmla="*/ 183 w 730"/>
                <a:gd name="T7" fmla="*/ 111 h 1587"/>
                <a:gd name="T8" fmla="*/ 143 w 730"/>
                <a:gd name="T9" fmla="*/ 163 h 1587"/>
                <a:gd name="T10" fmla="*/ 119 w 730"/>
                <a:gd name="T11" fmla="*/ 222 h 1587"/>
                <a:gd name="T12" fmla="*/ 98 w 730"/>
                <a:gd name="T13" fmla="*/ 268 h 1587"/>
                <a:gd name="T14" fmla="*/ 71 w 730"/>
                <a:gd name="T15" fmla="*/ 323 h 1587"/>
                <a:gd name="T16" fmla="*/ 54 w 730"/>
                <a:gd name="T17" fmla="*/ 387 h 1587"/>
                <a:gd name="T18" fmla="*/ 43 w 730"/>
                <a:gd name="T19" fmla="*/ 446 h 1587"/>
                <a:gd name="T20" fmla="*/ 31 w 730"/>
                <a:gd name="T21" fmla="*/ 491 h 1587"/>
                <a:gd name="T22" fmla="*/ 17 w 730"/>
                <a:gd name="T23" fmla="*/ 555 h 1587"/>
                <a:gd name="T24" fmla="*/ 15 w 730"/>
                <a:gd name="T25" fmla="*/ 619 h 1587"/>
                <a:gd name="T26" fmla="*/ 11 w 730"/>
                <a:gd name="T27" fmla="*/ 668 h 1587"/>
                <a:gd name="T28" fmla="*/ 2 w 730"/>
                <a:gd name="T29" fmla="*/ 729 h 1587"/>
                <a:gd name="T30" fmla="*/ 2 w 730"/>
                <a:gd name="T31" fmla="*/ 795 h 1587"/>
                <a:gd name="T32" fmla="*/ 8 w 730"/>
                <a:gd name="T33" fmla="*/ 855 h 1587"/>
                <a:gd name="T34" fmla="*/ 7 w 730"/>
                <a:gd name="T35" fmla="*/ 902 h 1587"/>
                <a:gd name="T36" fmla="*/ 9 w 730"/>
                <a:gd name="T37" fmla="*/ 967 h 1587"/>
                <a:gd name="T38" fmla="*/ 23 w 730"/>
                <a:gd name="T39" fmla="*/ 1029 h 1587"/>
                <a:gd name="T40" fmla="*/ 31 w 730"/>
                <a:gd name="T41" fmla="*/ 1079 h 1587"/>
                <a:gd name="T42" fmla="*/ 37 w 730"/>
                <a:gd name="T43" fmla="*/ 1140 h 1587"/>
                <a:gd name="T44" fmla="*/ 55 w 730"/>
                <a:gd name="T45" fmla="*/ 1204 h 1587"/>
                <a:gd name="T46" fmla="*/ 76 w 730"/>
                <a:gd name="T47" fmla="*/ 1260 h 1587"/>
                <a:gd name="T48" fmla="*/ 89 w 730"/>
                <a:gd name="T49" fmla="*/ 1305 h 1587"/>
                <a:gd name="T50" fmla="*/ 112 w 730"/>
                <a:gd name="T51" fmla="*/ 1366 h 1587"/>
                <a:gd name="T52" fmla="*/ 147 w 730"/>
                <a:gd name="T53" fmla="*/ 1419 h 1587"/>
                <a:gd name="T54" fmla="*/ 175 w 730"/>
                <a:gd name="T55" fmla="*/ 1460 h 1587"/>
                <a:gd name="T56" fmla="*/ 210 w 730"/>
                <a:gd name="T57" fmla="*/ 1512 h 1587"/>
                <a:gd name="T58" fmla="*/ 262 w 730"/>
                <a:gd name="T59" fmla="*/ 1551 h 1587"/>
                <a:gd name="T60" fmla="*/ 316 w 730"/>
                <a:gd name="T61" fmla="*/ 1573 h 1587"/>
                <a:gd name="T62" fmla="*/ 362 w 730"/>
                <a:gd name="T63" fmla="*/ 1585 h 1587"/>
                <a:gd name="T64" fmla="*/ 428 w 730"/>
                <a:gd name="T65" fmla="*/ 1575 h 1587"/>
                <a:gd name="T66" fmla="*/ 479 w 730"/>
                <a:gd name="T67" fmla="*/ 1540 h 1587"/>
                <a:gd name="T68" fmla="*/ 516 w 730"/>
                <a:gd name="T69" fmla="*/ 1507 h 1587"/>
                <a:gd name="T70" fmla="*/ 561 w 730"/>
                <a:gd name="T71" fmla="*/ 1462 h 1587"/>
                <a:gd name="T72" fmla="*/ 593 w 730"/>
                <a:gd name="T73" fmla="*/ 1405 h 1587"/>
                <a:gd name="T74" fmla="*/ 617 w 730"/>
                <a:gd name="T75" fmla="*/ 1351 h 1587"/>
                <a:gd name="T76" fmla="*/ 639 w 730"/>
                <a:gd name="T77" fmla="*/ 1309 h 1587"/>
                <a:gd name="T78" fmla="*/ 664 w 730"/>
                <a:gd name="T79" fmla="*/ 1247 h 1587"/>
                <a:gd name="T80" fmla="*/ 675 w 730"/>
                <a:gd name="T81" fmla="*/ 1187 h 1587"/>
                <a:gd name="T82" fmla="*/ 687 w 730"/>
                <a:gd name="T83" fmla="*/ 1139 h 1587"/>
                <a:gd name="T84" fmla="*/ 705 w 730"/>
                <a:gd name="T85" fmla="*/ 1077 h 1587"/>
                <a:gd name="T86" fmla="*/ 712 w 730"/>
                <a:gd name="T87" fmla="*/ 1012 h 1587"/>
                <a:gd name="T88" fmla="*/ 716 w 730"/>
                <a:gd name="T89" fmla="*/ 954 h 1587"/>
                <a:gd name="T90" fmla="*/ 723 w 730"/>
                <a:gd name="T91" fmla="*/ 907 h 1587"/>
                <a:gd name="T92" fmla="*/ 728 w 730"/>
                <a:gd name="T93" fmla="*/ 841 h 1587"/>
                <a:gd name="T94" fmla="*/ 723 w 730"/>
                <a:gd name="T95" fmla="*/ 780 h 1587"/>
                <a:gd name="T96" fmla="*/ 722 w 730"/>
                <a:gd name="T97" fmla="*/ 729 h 1587"/>
                <a:gd name="T98" fmla="*/ 724 w 730"/>
                <a:gd name="T99" fmla="*/ 665 h 1587"/>
                <a:gd name="T100" fmla="*/ 715 w 730"/>
                <a:gd name="T101" fmla="*/ 601 h 1587"/>
                <a:gd name="T102" fmla="*/ 704 w 730"/>
                <a:gd name="T103" fmla="*/ 543 h 1587"/>
                <a:gd name="T104" fmla="*/ 700 w 730"/>
                <a:gd name="T105" fmla="*/ 496 h 1587"/>
                <a:gd name="T106" fmla="*/ 689 w 730"/>
                <a:gd name="T107" fmla="*/ 431 h 1587"/>
                <a:gd name="T108" fmla="*/ 667 w 730"/>
                <a:gd name="T109" fmla="*/ 372 h 1587"/>
                <a:gd name="T110" fmla="*/ 652 w 730"/>
                <a:gd name="T111" fmla="*/ 324 h 1587"/>
                <a:gd name="T112" fmla="*/ 636 w 730"/>
                <a:gd name="T113" fmla="*/ 263 h 1587"/>
                <a:gd name="T114" fmla="*/ 605 w 730"/>
                <a:gd name="T115" fmla="*/ 205 h 1587"/>
                <a:gd name="T116" fmla="*/ 574 w 730"/>
                <a:gd name="T117" fmla="*/ 155 h 1587"/>
                <a:gd name="T118" fmla="*/ 550 w 730"/>
                <a:gd name="T119" fmla="*/ 115 h 1587"/>
                <a:gd name="T120" fmla="*/ 508 w 730"/>
                <a:gd name="T121" fmla="*/ 64 h 1587"/>
                <a:gd name="T122" fmla="*/ 454 w 730"/>
                <a:gd name="T123" fmla="*/ 32 h 1587"/>
                <a:gd name="T124" fmla="*/ 409 w 730"/>
                <a:gd name="T125" fmla="*/ 13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0" h="1587">
                  <a:moveTo>
                    <a:pt x="367" y="7"/>
                  </a:moveTo>
                  <a:lnTo>
                    <a:pt x="367" y="7"/>
                  </a:lnTo>
                  <a:cubicBezTo>
                    <a:pt x="366" y="6"/>
                    <a:pt x="364" y="5"/>
                    <a:pt x="365" y="3"/>
                  </a:cubicBezTo>
                  <a:cubicBezTo>
                    <a:pt x="365" y="2"/>
                    <a:pt x="366" y="0"/>
                    <a:pt x="368" y="1"/>
                  </a:cubicBezTo>
                  <a:lnTo>
                    <a:pt x="368" y="1"/>
                  </a:lnTo>
                  <a:cubicBezTo>
                    <a:pt x="370" y="1"/>
                    <a:pt x="371" y="2"/>
                    <a:pt x="371" y="4"/>
                  </a:cubicBezTo>
                  <a:cubicBezTo>
                    <a:pt x="371" y="6"/>
                    <a:pt x="369" y="7"/>
                    <a:pt x="367" y="7"/>
                  </a:cubicBezTo>
                  <a:close/>
                  <a:moveTo>
                    <a:pt x="355" y="7"/>
                  </a:moveTo>
                  <a:lnTo>
                    <a:pt x="355" y="7"/>
                  </a:lnTo>
                  <a:cubicBezTo>
                    <a:pt x="353" y="7"/>
                    <a:pt x="352" y="6"/>
                    <a:pt x="352" y="4"/>
                  </a:cubicBezTo>
                  <a:cubicBezTo>
                    <a:pt x="352" y="2"/>
                    <a:pt x="353" y="1"/>
                    <a:pt x="355" y="1"/>
                  </a:cubicBezTo>
                  <a:lnTo>
                    <a:pt x="355" y="1"/>
                  </a:lnTo>
                  <a:cubicBezTo>
                    <a:pt x="357" y="1"/>
                    <a:pt x="358" y="2"/>
                    <a:pt x="358" y="4"/>
                  </a:cubicBezTo>
                  <a:cubicBezTo>
                    <a:pt x="358" y="6"/>
                    <a:pt x="357" y="7"/>
                    <a:pt x="355" y="7"/>
                  </a:cubicBezTo>
                  <a:close/>
                  <a:moveTo>
                    <a:pt x="343" y="8"/>
                  </a:moveTo>
                  <a:lnTo>
                    <a:pt x="343" y="8"/>
                  </a:lnTo>
                  <a:cubicBezTo>
                    <a:pt x="341" y="8"/>
                    <a:pt x="340" y="7"/>
                    <a:pt x="340" y="5"/>
                  </a:cubicBezTo>
                  <a:cubicBezTo>
                    <a:pt x="340" y="3"/>
                    <a:pt x="341" y="2"/>
                    <a:pt x="343" y="2"/>
                  </a:cubicBezTo>
                  <a:lnTo>
                    <a:pt x="343" y="2"/>
                  </a:lnTo>
                  <a:cubicBezTo>
                    <a:pt x="345" y="2"/>
                    <a:pt x="346" y="3"/>
                    <a:pt x="346" y="5"/>
                  </a:cubicBezTo>
                  <a:cubicBezTo>
                    <a:pt x="346" y="7"/>
                    <a:pt x="345" y="8"/>
                    <a:pt x="343" y="8"/>
                  </a:cubicBezTo>
                  <a:close/>
                  <a:moveTo>
                    <a:pt x="331" y="10"/>
                  </a:moveTo>
                  <a:lnTo>
                    <a:pt x="331" y="10"/>
                  </a:lnTo>
                  <a:cubicBezTo>
                    <a:pt x="329" y="10"/>
                    <a:pt x="328" y="9"/>
                    <a:pt x="327" y="7"/>
                  </a:cubicBezTo>
                  <a:cubicBezTo>
                    <a:pt x="327" y="6"/>
                    <a:pt x="328" y="4"/>
                    <a:pt x="330" y="4"/>
                  </a:cubicBezTo>
                  <a:lnTo>
                    <a:pt x="330" y="4"/>
                  </a:lnTo>
                  <a:cubicBezTo>
                    <a:pt x="332" y="4"/>
                    <a:pt x="333" y="5"/>
                    <a:pt x="334" y="7"/>
                  </a:cubicBezTo>
                  <a:cubicBezTo>
                    <a:pt x="334" y="8"/>
                    <a:pt x="333" y="10"/>
                    <a:pt x="331" y="10"/>
                  </a:cubicBezTo>
                  <a:close/>
                  <a:moveTo>
                    <a:pt x="319" y="13"/>
                  </a:moveTo>
                  <a:lnTo>
                    <a:pt x="319" y="13"/>
                  </a:lnTo>
                  <a:cubicBezTo>
                    <a:pt x="317" y="13"/>
                    <a:pt x="315" y="12"/>
                    <a:pt x="315" y="10"/>
                  </a:cubicBezTo>
                  <a:cubicBezTo>
                    <a:pt x="315" y="9"/>
                    <a:pt x="316" y="7"/>
                    <a:pt x="318" y="7"/>
                  </a:cubicBezTo>
                  <a:lnTo>
                    <a:pt x="318" y="7"/>
                  </a:lnTo>
                  <a:cubicBezTo>
                    <a:pt x="320" y="7"/>
                    <a:pt x="321" y="8"/>
                    <a:pt x="321" y="10"/>
                  </a:cubicBezTo>
                  <a:cubicBezTo>
                    <a:pt x="322" y="11"/>
                    <a:pt x="320" y="13"/>
                    <a:pt x="319" y="13"/>
                  </a:cubicBezTo>
                  <a:close/>
                  <a:moveTo>
                    <a:pt x="307" y="17"/>
                  </a:moveTo>
                  <a:lnTo>
                    <a:pt x="307" y="17"/>
                  </a:lnTo>
                  <a:cubicBezTo>
                    <a:pt x="305" y="17"/>
                    <a:pt x="304" y="16"/>
                    <a:pt x="303" y="15"/>
                  </a:cubicBezTo>
                  <a:cubicBezTo>
                    <a:pt x="303" y="13"/>
                    <a:pt x="304" y="11"/>
                    <a:pt x="306" y="11"/>
                  </a:cubicBezTo>
                  <a:lnTo>
                    <a:pt x="306" y="11"/>
                  </a:lnTo>
                  <a:cubicBezTo>
                    <a:pt x="307" y="10"/>
                    <a:pt x="309" y="11"/>
                    <a:pt x="309" y="13"/>
                  </a:cubicBezTo>
                  <a:cubicBezTo>
                    <a:pt x="310" y="15"/>
                    <a:pt x="309" y="16"/>
                    <a:pt x="307" y="17"/>
                  </a:cubicBezTo>
                  <a:close/>
                  <a:moveTo>
                    <a:pt x="296" y="21"/>
                  </a:moveTo>
                  <a:lnTo>
                    <a:pt x="296" y="21"/>
                  </a:lnTo>
                  <a:cubicBezTo>
                    <a:pt x="294" y="22"/>
                    <a:pt x="292" y="21"/>
                    <a:pt x="292" y="19"/>
                  </a:cubicBezTo>
                  <a:cubicBezTo>
                    <a:pt x="291" y="18"/>
                    <a:pt x="292" y="16"/>
                    <a:pt x="294" y="15"/>
                  </a:cubicBezTo>
                  <a:lnTo>
                    <a:pt x="294" y="15"/>
                  </a:lnTo>
                  <a:cubicBezTo>
                    <a:pt x="295" y="15"/>
                    <a:pt x="297" y="16"/>
                    <a:pt x="298" y="17"/>
                  </a:cubicBezTo>
                  <a:cubicBezTo>
                    <a:pt x="298" y="19"/>
                    <a:pt x="297" y="21"/>
                    <a:pt x="296" y="21"/>
                  </a:cubicBezTo>
                  <a:close/>
                  <a:moveTo>
                    <a:pt x="284" y="27"/>
                  </a:moveTo>
                  <a:lnTo>
                    <a:pt x="284" y="27"/>
                  </a:lnTo>
                  <a:cubicBezTo>
                    <a:pt x="283" y="27"/>
                    <a:pt x="281" y="26"/>
                    <a:pt x="280" y="25"/>
                  </a:cubicBezTo>
                  <a:cubicBezTo>
                    <a:pt x="280" y="23"/>
                    <a:pt x="281" y="21"/>
                    <a:pt x="282" y="21"/>
                  </a:cubicBezTo>
                  <a:lnTo>
                    <a:pt x="282" y="21"/>
                  </a:lnTo>
                  <a:cubicBezTo>
                    <a:pt x="284" y="20"/>
                    <a:pt x="286" y="21"/>
                    <a:pt x="286" y="23"/>
                  </a:cubicBezTo>
                  <a:cubicBezTo>
                    <a:pt x="287" y="24"/>
                    <a:pt x="286" y="26"/>
                    <a:pt x="284" y="27"/>
                  </a:cubicBezTo>
                  <a:close/>
                  <a:moveTo>
                    <a:pt x="274" y="32"/>
                  </a:moveTo>
                  <a:lnTo>
                    <a:pt x="274" y="32"/>
                  </a:lnTo>
                  <a:cubicBezTo>
                    <a:pt x="272" y="33"/>
                    <a:pt x="270" y="33"/>
                    <a:pt x="270" y="31"/>
                  </a:cubicBezTo>
                  <a:cubicBezTo>
                    <a:pt x="269" y="29"/>
                    <a:pt x="269" y="28"/>
                    <a:pt x="271" y="27"/>
                  </a:cubicBezTo>
                  <a:lnTo>
                    <a:pt x="271" y="27"/>
                  </a:lnTo>
                  <a:cubicBezTo>
                    <a:pt x="273" y="26"/>
                    <a:pt x="274" y="27"/>
                    <a:pt x="275" y="28"/>
                  </a:cubicBezTo>
                  <a:cubicBezTo>
                    <a:pt x="276" y="30"/>
                    <a:pt x="275" y="32"/>
                    <a:pt x="274" y="32"/>
                  </a:cubicBezTo>
                  <a:close/>
                  <a:moveTo>
                    <a:pt x="263" y="39"/>
                  </a:moveTo>
                  <a:lnTo>
                    <a:pt x="263" y="39"/>
                  </a:lnTo>
                  <a:cubicBezTo>
                    <a:pt x="262" y="40"/>
                    <a:pt x="260" y="39"/>
                    <a:pt x="259" y="37"/>
                  </a:cubicBezTo>
                  <a:cubicBezTo>
                    <a:pt x="258" y="36"/>
                    <a:pt x="259" y="34"/>
                    <a:pt x="260" y="33"/>
                  </a:cubicBezTo>
                  <a:lnTo>
                    <a:pt x="260" y="33"/>
                  </a:lnTo>
                  <a:cubicBezTo>
                    <a:pt x="262" y="33"/>
                    <a:pt x="264" y="33"/>
                    <a:pt x="265" y="35"/>
                  </a:cubicBezTo>
                  <a:cubicBezTo>
                    <a:pt x="265" y="36"/>
                    <a:pt x="265" y="38"/>
                    <a:pt x="263" y="39"/>
                  </a:cubicBezTo>
                  <a:close/>
                  <a:moveTo>
                    <a:pt x="253" y="46"/>
                  </a:moveTo>
                  <a:lnTo>
                    <a:pt x="253" y="46"/>
                  </a:lnTo>
                  <a:cubicBezTo>
                    <a:pt x="251" y="47"/>
                    <a:pt x="249" y="46"/>
                    <a:pt x="249" y="45"/>
                  </a:cubicBezTo>
                  <a:cubicBezTo>
                    <a:pt x="248" y="43"/>
                    <a:pt x="248" y="41"/>
                    <a:pt x="250" y="40"/>
                  </a:cubicBezTo>
                  <a:lnTo>
                    <a:pt x="250" y="40"/>
                  </a:lnTo>
                  <a:cubicBezTo>
                    <a:pt x="252" y="40"/>
                    <a:pt x="253" y="40"/>
                    <a:pt x="254" y="42"/>
                  </a:cubicBezTo>
                  <a:cubicBezTo>
                    <a:pt x="255" y="43"/>
                    <a:pt x="254" y="45"/>
                    <a:pt x="253" y="46"/>
                  </a:cubicBezTo>
                  <a:close/>
                  <a:moveTo>
                    <a:pt x="243" y="53"/>
                  </a:moveTo>
                  <a:lnTo>
                    <a:pt x="243" y="53"/>
                  </a:lnTo>
                  <a:cubicBezTo>
                    <a:pt x="241" y="54"/>
                    <a:pt x="239" y="54"/>
                    <a:pt x="239" y="52"/>
                  </a:cubicBezTo>
                  <a:cubicBezTo>
                    <a:pt x="238" y="51"/>
                    <a:pt x="238" y="49"/>
                    <a:pt x="240" y="48"/>
                  </a:cubicBezTo>
                  <a:lnTo>
                    <a:pt x="240" y="48"/>
                  </a:lnTo>
                  <a:cubicBezTo>
                    <a:pt x="242" y="47"/>
                    <a:pt x="243" y="48"/>
                    <a:pt x="244" y="49"/>
                  </a:cubicBezTo>
                  <a:cubicBezTo>
                    <a:pt x="245" y="51"/>
                    <a:pt x="244" y="53"/>
                    <a:pt x="243" y="53"/>
                  </a:cubicBezTo>
                  <a:close/>
                  <a:moveTo>
                    <a:pt x="234" y="61"/>
                  </a:moveTo>
                  <a:lnTo>
                    <a:pt x="234" y="61"/>
                  </a:lnTo>
                  <a:cubicBezTo>
                    <a:pt x="232" y="62"/>
                    <a:pt x="230" y="62"/>
                    <a:pt x="229" y="60"/>
                  </a:cubicBezTo>
                  <a:cubicBezTo>
                    <a:pt x="228" y="59"/>
                    <a:pt x="229" y="57"/>
                    <a:pt x="230" y="56"/>
                  </a:cubicBezTo>
                  <a:lnTo>
                    <a:pt x="230" y="56"/>
                  </a:lnTo>
                  <a:cubicBezTo>
                    <a:pt x="231" y="55"/>
                    <a:pt x="233" y="55"/>
                    <a:pt x="234" y="57"/>
                  </a:cubicBezTo>
                  <a:cubicBezTo>
                    <a:pt x="235" y="58"/>
                    <a:pt x="235" y="60"/>
                    <a:pt x="234" y="61"/>
                  </a:cubicBezTo>
                  <a:close/>
                  <a:moveTo>
                    <a:pt x="224" y="70"/>
                  </a:moveTo>
                  <a:lnTo>
                    <a:pt x="224" y="70"/>
                  </a:lnTo>
                  <a:cubicBezTo>
                    <a:pt x="223" y="71"/>
                    <a:pt x="221" y="70"/>
                    <a:pt x="220" y="69"/>
                  </a:cubicBezTo>
                  <a:cubicBezTo>
                    <a:pt x="219" y="67"/>
                    <a:pt x="219" y="65"/>
                    <a:pt x="221" y="64"/>
                  </a:cubicBezTo>
                  <a:lnTo>
                    <a:pt x="221" y="64"/>
                  </a:lnTo>
                  <a:cubicBezTo>
                    <a:pt x="222" y="63"/>
                    <a:pt x="224" y="64"/>
                    <a:pt x="225" y="65"/>
                  </a:cubicBezTo>
                  <a:cubicBezTo>
                    <a:pt x="226" y="67"/>
                    <a:pt x="226" y="69"/>
                    <a:pt x="224" y="70"/>
                  </a:cubicBezTo>
                  <a:close/>
                  <a:moveTo>
                    <a:pt x="215" y="78"/>
                  </a:moveTo>
                  <a:lnTo>
                    <a:pt x="215" y="78"/>
                  </a:lnTo>
                  <a:cubicBezTo>
                    <a:pt x="214" y="79"/>
                    <a:pt x="212" y="79"/>
                    <a:pt x="211" y="77"/>
                  </a:cubicBezTo>
                  <a:cubicBezTo>
                    <a:pt x="210" y="76"/>
                    <a:pt x="210" y="74"/>
                    <a:pt x="212" y="73"/>
                  </a:cubicBezTo>
                  <a:lnTo>
                    <a:pt x="212" y="73"/>
                  </a:lnTo>
                  <a:cubicBezTo>
                    <a:pt x="213" y="72"/>
                    <a:pt x="215" y="73"/>
                    <a:pt x="216" y="74"/>
                  </a:cubicBezTo>
                  <a:cubicBezTo>
                    <a:pt x="217" y="75"/>
                    <a:pt x="217" y="77"/>
                    <a:pt x="215" y="78"/>
                  </a:cubicBezTo>
                  <a:close/>
                  <a:moveTo>
                    <a:pt x="207" y="87"/>
                  </a:moveTo>
                  <a:lnTo>
                    <a:pt x="207" y="87"/>
                  </a:lnTo>
                  <a:cubicBezTo>
                    <a:pt x="205" y="88"/>
                    <a:pt x="203" y="88"/>
                    <a:pt x="202" y="87"/>
                  </a:cubicBezTo>
                  <a:cubicBezTo>
                    <a:pt x="201" y="85"/>
                    <a:pt x="202" y="83"/>
                    <a:pt x="203" y="82"/>
                  </a:cubicBezTo>
                  <a:lnTo>
                    <a:pt x="203" y="82"/>
                  </a:lnTo>
                  <a:cubicBezTo>
                    <a:pt x="205" y="81"/>
                    <a:pt x="207" y="82"/>
                    <a:pt x="208" y="83"/>
                  </a:cubicBezTo>
                  <a:cubicBezTo>
                    <a:pt x="208" y="84"/>
                    <a:pt x="208" y="86"/>
                    <a:pt x="207" y="87"/>
                  </a:cubicBezTo>
                  <a:close/>
                  <a:moveTo>
                    <a:pt x="198" y="97"/>
                  </a:moveTo>
                  <a:lnTo>
                    <a:pt x="198" y="97"/>
                  </a:lnTo>
                  <a:cubicBezTo>
                    <a:pt x="197" y="98"/>
                    <a:pt x="195" y="97"/>
                    <a:pt x="194" y="96"/>
                  </a:cubicBezTo>
                  <a:cubicBezTo>
                    <a:pt x="193" y="94"/>
                    <a:pt x="193" y="92"/>
                    <a:pt x="195" y="91"/>
                  </a:cubicBezTo>
                  <a:lnTo>
                    <a:pt x="195" y="91"/>
                  </a:lnTo>
                  <a:cubicBezTo>
                    <a:pt x="196" y="91"/>
                    <a:pt x="198" y="91"/>
                    <a:pt x="199" y="92"/>
                  </a:cubicBezTo>
                  <a:cubicBezTo>
                    <a:pt x="200" y="94"/>
                    <a:pt x="200" y="96"/>
                    <a:pt x="198" y="97"/>
                  </a:cubicBezTo>
                  <a:close/>
                  <a:moveTo>
                    <a:pt x="190" y="106"/>
                  </a:moveTo>
                  <a:lnTo>
                    <a:pt x="190" y="106"/>
                  </a:lnTo>
                  <a:cubicBezTo>
                    <a:pt x="189" y="107"/>
                    <a:pt x="187" y="107"/>
                    <a:pt x="186" y="105"/>
                  </a:cubicBezTo>
                  <a:cubicBezTo>
                    <a:pt x="185" y="104"/>
                    <a:pt x="185" y="102"/>
                    <a:pt x="187" y="101"/>
                  </a:cubicBezTo>
                  <a:lnTo>
                    <a:pt x="187" y="101"/>
                  </a:lnTo>
                  <a:cubicBezTo>
                    <a:pt x="188" y="100"/>
                    <a:pt x="190" y="100"/>
                    <a:pt x="191" y="102"/>
                  </a:cubicBezTo>
                  <a:cubicBezTo>
                    <a:pt x="192" y="103"/>
                    <a:pt x="192" y="105"/>
                    <a:pt x="190" y="106"/>
                  </a:cubicBezTo>
                  <a:close/>
                  <a:moveTo>
                    <a:pt x="183" y="115"/>
                  </a:moveTo>
                  <a:lnTo>
                    <a:pt x="183" y="115"/>
                  </a:lnTo>
                  <a:cubicBezTo>
                    <a:pt x="182" y="117"/>
                    <a:pt x="180" y="117"/>
                    <a:pt x="179" y="116"/>
                  </a:cubicBezTo>
                  <a:cubicBezTo>
                    <a:pt x="177" y="115"/>
                    <a:pt x="177" y="113"/>
                    <a:pt x="178" y="111"/>
                  </a:cubicBezTo>
                  <a:lnTo>
                    <a:pt x="178" y="111"/>
                  </a:lnTo>
                  <a:cubicBezTo>
                    <a:pt x="179" y="110"/>
                    <a:pt x="181" y="110"/>
                    <a:pt x="183" y="111"/>
                  </a:cubicBezTo>
                  <a:cubicBezTo>
                    <a:pt x="184" y="112"/>
                    <a:pt x="184" y="114"/>
                    <a:pt x="183" y="115"/>
                  </a:cubicBezTo>
                  <a:close/>
                  <a:moveTo>
                    <a:pt x="176" y="125"/>
                  </a:moveTo>
                  <a:lnTo>
                    <a:pt x="176" y="125"/>
                  </a:lnTo>
                  <a:cubicBezTo>
                    <a:pt x="175" y="127"/>
                    <a:pt x="173" y="127"/>
                    <a:pt x="171" y="126"/>
                  </a:cubicBezTo>
                  <a:cubicBezTo>
                    <a:pt x="170" y="125"/>
                    <a:pt x="170" y="123"/>
                    <a:pt x="171" y="121"/>
                  </a:cubicBezTo>
                  <a:lnTo>
                    <a:pt x="171" y="121"/>
                  </a:lnTo>
                  <a:cubicBezTo>
                    <a:pt x="172" y="120"/>
                    <a:pt x="174" y="120"/>
                    <a:pt x="175" y="121"/>
                  </a:cubicBezTo>
                  <a:cubicBezTo>
                    <a:pt x="176" y="122"/>
                    <a:pt x="177" y="124"/>
                    <a:pt x="176" y="125"/>
                  </a:cubicBezTo>
                  <a:close/>
                  <a:moveTo>
                    <a:pt x="168" y="136"/>
                  </a:moveTo>
                  <a:lnTo>
                    <a:pt x="168" y="136"/>
                  </a:lnTo>
                  <a:cubicBezTo>
                    <a:pt x="167" y="137"/>
                    <a:pt x="165" y="137"/>
                    <a:pt x="164" y="136"/>
                  </a:cubicBezTo>
                  <a:cubicBezTo>
                    <a:pt x="163" y="135"/>
                    <a:pt x="162" y="133"/>
                    <a:pt x="163" y="132"/>
                  </a:cubicBezTo>
                  <a:lnTo>
                    <a:pt x="164" y="132"/>
                  </a:lnTo>
                  <a:cubicBezTo>
                    <a:pt x="165" y="130"/>
                    <a:pt x="167" y="130"/>
                    <a:pt x="168" y="131"/>
                  </a:cubicBezTo>
                  <a:cubicBezTo>
                    <a:pt x="169" y="132"/>
                    <a:pt x="169" y="134"/>
                    <a:pt x="168" y="136"/>
                  </a:cubicBezTo>
                  <a:close/>
                  <a:moveTo>
                    <a:pt x="161" y="146"/>
                  </a:moveTo>
                  <a:lnTo>
                    <a:pt x="161" y="146"/>
                  </a:lnTo>
                  <a:cubicBezTo>
                    <a:pt x="160" y="147"/>
                    <a:pt x="158" y="148"/>
                    <a:pt x="157" y="146"/>
                  </a:cubicBezTo>
                  <a:cubicBezTo>
                    <a:pt x="156" y="145"/>
                    <a:pt x="155" y="143"/>
                    <a:pt x="157" y="142"/>
                  </a:cubicBezTo>
                  <a:lnTo>
                    <a:pt x="157" y="142"/>
                  </a:lnTo>
                  <a:cubicBezTo>
                    <a:pt x="158" y="141"/>
                    <a:pt x="160" y="141"/>
                    <a:pt x="161" y="142"/>
                  </a:cubicBezTo>
                  <a:cubicBezTo>
                    <a:pt x="162" y="143"/>
                    <a:pt x="163" y="145"/>
                    <a:pt x="161" y="146"/>
                  </a:cubicBezTo>
                  <a:close/>
                  <a:moveTo>
                    <a:pt x="155" y="156"/>
                  </a:moveTo>
                  <a:lnTo>
                    <a:pt x="155" y="156"/>
                  </a:lnTo>
                  <a:cubicBezTo>
                    <a:pt x="154" y="158"/>
                    <a:pt x="152" y="158"/>
                    <a:pt x="150" y="157"/>
                  </a:cubicBezTo>
                  <a:cubicBezTo>
                    <a:pt x="149" y="156"/>
                    <a:pt x="149" y="154"/>
                    <a:pt x="150" y="153"/>
                  </a:cubicBezTo>
                  <a:lnTo>
                    <a:pt x="150" y="153"/>
                  </a:lnTo>
                  <a:cubicBezTo>
                    <a:pt x="151" y="151"/>
                    <a:pt x="153" y="151"/>
                    <a:pt x="154" y="152"/>
                  </a:cubicBezTo>
                  <a:cubicBezTo>
                    <a:pt x="156" y="153"/>
                    <a:pt x="156" y="155"/>
                    <a:pt x="155" y="156"/>
                  </a:cubicBezTo>
                  <a:close/>
                  <a:moveTo>
                    <a:pt x="148" y="167"/>
                  </a:moveTo>
                  <a:lnTo>
                    <a:pt x="148" y="167"/>
                  </a:lnTo>
                  <a:cubicBezTo>
                    <a:pt x="147" y="168"/>
                    <a:pt x="145" y="169"/>
                    <a:pt x="144" y="168"/>
                  </a:cubicBezTo>
                  <a:cubicBezTo>
                    <a:pt x="142" y="167"/>
                    <a:pt x="142" y="165"/>
                    <a:pt x="143" y="163"/>
                  </a:cubicBezTo>
                  <a:lnTo>
                    <a:pt x="143" y="163"/>
                  </a:lnTo>
                  <a:cubicBezTo>
                    <a:pt x="144" y="162"/>
                    <a:pt x="146" y="162"/>
                    <a:pt x="148" y="163"/>
                  </a:cubicBezTo>
                  <a:cubicBezTo>
                    <a:pt x="149" y="164"/>
                    <a:pt x="149" y="166"/>
                    <a:pt x="148" y="167"/>
                  </a:cubicBezTo>
                  <a:close/>
                  <a:moveTo>
                    <a:pt x="142" y="178"/>
                  </a:moveTo>
                  <a:lnTo>
                    <a:pt x="142" y="178"/>
                  </a:lnTo>
                  <a:cubicBezTo>
                    <a:pt x="141" y="179"/>
                    <a:pt x="139" y="180"/>
                    <a:pt x="137" y="178"/>
                  </a:cubicBezTo>
                  <a:cubicBezTo>
                    <a:pt x="136" y="177"/>
                    <a:pt x="136" y="175"/>
                    <a:pt x="137" y="174"/>
                  </a:cubicBezTo>
                  <a:lnTo>
                    <a:pt x="137" y="174"/>
                  </a:lnTo>
                  <a:cubicBezTo>
                    <a:pt x="138" y="173"/>
                    <a:pt x="140" y="172"/>
                    <a:pt x="141" y="174"/>
                  </a:cubicBezTo>
                  <a:cubicBezTo>
                    <a:pt x="143" y="175"/>
                    <a:pt x="143" y="177"/>
                    <a:pt x="142" y="178"/>
                  </a:cubicBezTo>
                  <a:close/>
                  <a:moveTo>
                    <a:pt x="136" y="189"/>
                  </a:moveTo>
                  <a:lnTo>
                    <a:pt x="136" y="189"/>
                  </a:lnTo>
                  <a:cubicBezTo>
                    <a:pt x="135" y="190"/>
                    <a:pt x="133" y="190"/>
                    <a:pt x="131" y="189"/>
                  </a:cubicBezTo>
                  <a:cubicBezTo>
                    <a:pt x="130" y="188"/>
                    <a:pt x="130" y="186"/>
                    <a:pt x="131" y="185"/>
                  </a:cubicBezTo>
                  <a:lnTo>
                    <a:pt x="131" y="185"/>
                  </a:lnTo>
                  <a:cubicBezTo>
                    <a:pt x="132" y="184"/>
                    <a:pt x="134" y="183"/>
                    <a:pt x="135" y="184"/>
                  </a:cubicBezTo>
                  <a:cubicBezTo>
                    <a:pt x="136" y="185"/>
                    <a:pt x="137" y="187"/>
                    <a:pt x="136" y="189"/>
                  </a:cubicBezTo>
                  <a:close/>
                  <a:moveTo>
                    <a:pt x="130" y="200"/>
                  </a:moveTo>
                  <a:lnTo>
                    <a:pt x="130" y="200"/>
                  </a:lnTo>
                  <a:cubicBezTo>
                    <a:pt x="129" y="201"/>
                    <a:pt x="127" y="201"/>
                    <a:pt x="125" y="200"/>
                  </a:cubicBezTo>
                  <a:cubicBezTo>
                    <a:pt x="124" y="199"/>
                    <a:pt x="124" y="197"/>
                    <a:pt x="125" y="196"/>
                  </a:cubicBezTo>
                  <a:lnTo>
                    <a:pt x="125" y="196"/>
                  </a:lnTo>
                  <a:cubicBezTo>
                    <a:pt x="126" y="195"/>
                    <a:pt x="128" y="194"/>
                    <a:pt x="129" y="195"/>
                  </a:cubicBezTo>
                  <a:cubicBezTo>
                    <a:pt x="131" y="197"/>
                    <a:pt x="131" y="199"/>
                    <a:pt x="130" y="200"/>
                  </a:cubicBezTo>
                  <a:close/>
                  <a:moveTo>
                    <a:pt x="124" y="211"/>
                  </a:moveTo>
                  <a:lnTo>
                    <a:pt x="124" y="211"/>
                  </a:lnTo>
                  <a:cubicBezTo>
                    <a:pt x="123" y="212"/>
                    <a:pt x="121" y="213"/>
                    <a:pt x="120" y="211"/>
                  </a:cubicBezTo>
                  <a:cubicBezTo>
                    <a:pt x="118" y="210"/>
                    <a:pt x="118" y="208"/>
                    <a:pt x="119" y="207"/>
                  </a:cubicBezTo>
                  <a:lnTo>
                    <a:pt x="119" y="207"/>
                  </a:lnTo>
                  <a:cubicBezTo>
                    <a:pt x="120" y="206"/>
                    <a:pt x="122" y="205"/>
                    <a:pt x="124" y="207"/>
                  </a:cubicBezTo>
                  <a:cubicBezTo>
                    <a:pt x="125" y="208"/>
                    <a:pt x="125" y="210"/>
                    <a:pt x="124" y="211"/>
                  </a:cubicBezTo>
                  <a:close/>
                  <a:moveTo>
                    <a:pt x="119" y="222"/>
                  </a:moveTo>
                  <a:lnTo>
                    <a:pt x="119" y="222"/>
                  </a:lnTo>
                  <a:cubicBezTo>
                    <a:pt x="117" y="224"/>
                    <a:pt x="116" y="224"/>
                    <a:pt x="114" y="223"/>
                  </a:cubicBezTo>
                  <a:cubicBezTo>
                    <a:pt x="113" y="222"/>
                    <a:pt x="113" y="220"/>
                    <a:pt x="114" y="218"/>
                  </a:cubicBezTo>
                  <a:lnTo>
                    <a:pt x="114" y="218"/>
                  </a:lnTo>
                  <a:cubicBezTo>
                    <a:pt x="115" y="217"/>
                    <a:pt x="117" y="217"/>
                    <a:pt x="118" y="218"/>
                  </a:cubicBezTo>
                  <a:cubicBezTo>
                    <a:pt x="119" y="219"/>
                    <a:pt x="120" y="221"/>
                    <a:pt x="119" y="222"/>
                  </a:cubicBezTo>
                  <a:close/>
                  <a:moveTo>
                    <a:pt x="113" y="233"/>
                  </a:moveTo>
                  <a:lnTo>
                    <a:pt x="113" y="233"/>
                  </a:lnTo>
                  <a:cubicBezTo>
                    <a:pt x="112" y="235"/>
                    <a:pt x="110" y="235"/>
                    <a:pt x="109" y="234"/>
                  </a:cubicBezTo>
                  <a:cubicBezTo>
                    <a:pt x="107" y="233"/>
                    <a:pt x="107" y="231"/>
                    <a:pt x="108" y="230"/>
                  </a:cubicBezTo>
                  <a:lnTo>
                    <a:pt x="108" y="230"/>
                  </a:lnTo>
                  <a:cubicBezTo>
                    <a:pt x="109" y="228"/>
                    <a:pt x="111" y="228"/>
                    <a:pt x="113" y="229"/>
                  </a:cubicBezTo>
                  <a:cubicBezTo>
                    <a:pt x="114" y="230"/>
                    <a:pt x="114" y="232"/>
                    <a:pt x="113" y="233"/>
                  </a:cubicBezTo>
                  <a:close/>
                  <a:moveTo>
                    <a:pt x="108" y="245"/>
                  </a:moveTo>
                  <a:lnTo>
                    <a:pt x="108" y="245"/>
                  </a:lnTo>
                  <a:cubicBezTo>
                    <a:pt x="107" y="246"/>
                    <a:pt x="105" y="246"/>
                    <a:pt x="104" y="245"/>
                  </a:cubicBezTo>
                  <a:cubicBezTo>
                    <a:pt x="102" y="244"/>
                    <a:pt x="102" y="242"/>
                    <a:pt x="103" y="241"/>
                  </a:cubicBezTo>
                  <a:lnTo>
                    <a:pt x="103" y="241"/>
                  </a:lnTo>
                  <a:cubicBezTo>
                    <a:pt x="104" y="240"/>
                    <a:pt x="106" y="239"/>
                    <a:pt x="108" y="240"/>
                  </a:cubicBezTo>
                  <a:cubicBezTo>
                    <a:pt x="109" y="242"/>
                    <a:pt x="109" y="244"/>
                    <a:pt x="108" y="245"/>
                  </a:cubicBezTo>
                  <a:close/>
                  <a:moveTo>
                    <a:pt x="103" y="256"/>
                  </a:moveTo>
                  <a:lnTo>
                    <a:pt x="103" y="256"/>
                  </a:lnTo>
                  <a:cubicBezTo>
                    <a:pt x="102" y="258"/>
                    <a:pt x="100" y="258"/>
                    <a:pt x="99" y="257"/>
                  </a:cubicBezTo>
                  <a:cubicBezTo>
                    <a:pt x="97" y="256"/>
                    <a:pt x="97" y="254"/>
                    <a:pt x="98" y="252"/>
                  </a:cubicBezTo>
                  <a:lnTo>
                    <a:pt x="98" y="252"/>
                  </a:lnTo>
                  <a:cubicBezTo>
                    <a:pt x="99" y="251"/>
                    <a:pt x="101" y="251"/>
                    <a:pt x="103" y="252"/>
                  </a:cubicBezTo>
                  <a:cubicBezTo>
                    <a:pt x="104" y="253"/>
                    <a:pt x="104" y="255"/>
                    <a:pt x="103" y="256"/>
                  </a:cubicBezTo>
                  <a:close/>
                  <a:moveTo>
                    <a:pt x="98" y="268"/>
                  </a:moveTo>
                  <a:lnTo>
                    <a:pt x="98" y="268"/>
                  </a:lnTo>
                  <a:cubicBezTo>
                    <a:pt x="97" y="269"/>
                    <a:pt x="95" y="269"/>
                    <a:pt x="94" y="268"/>
                  </a:cubicBezTo>
                  <a:cubicBezTo>
                    <a:pt x="92" y="267"/>
                    <a:pt x="92" y="265"/>
                    <a:pt x="93" y="264"/>
                  </a:cubicBezTo>
                  <a:lnTo>
                    <a:pt x="93" y="264"/>
                  </a:lnTo>
                  <a:cubicBezTo>
                    <a:pt x="94" y="263"/>
                    <a:pt x="96" y="262"/>
                    <a:pt x="98" y="263"/>
                  </a:cubicBezTo>
                  <a:cubicBezTo>
                    <a:pt x="99" y="265"/>
                    <a:pt x="99" y="267"/>
                    <a:pt x="98" y="268"/>
                  </a:cubicBezTo>
                  <a:close/>
                  <a:moveTo>
                    <a:pt x="94" y="279"/>
                  </a:moveTo>
                  <a:lnTo>
                    <a:pt x="94" y="279"/>
                  </a:lnTo>
                  <a:cubicBezTo>
                    <a:pt x="92" y="281"/>
                    <a:pt x="90" y="281"/>
                    <a:pt x="89" y="280"/>
                  </a:cubicBezTo>
                  <a:cubicBezTo>
                    <a:pt x="88" y="279"/>
                    <a:pt x="88" y="277"/>
                    <a:pt x="89" y="276"/>
                  </a:cubicBezTo>
                  <a:lnTo>
                    <a:pt x="89" y="276"/>
                  </a:lnTo>
                  <a:cubicBezTo>
                    <a:pt x="90" y="274"/>
                    <a:pt x="92" y="274"/>
                    <a:pt x="93" y="275"/>
                  </a:cubicBezTo>
                  <a:cubicBezTo>
                    <a:pt x="94" y="276"/>
                    <a:pt x="95" y="278"/>
                    <a:pt x="94" y="279"/>
                  </a:cubicBezTo>
                  <a:close/>
                  <a:moveTo>
                    <a:pt x="89" y="291"/>
                  </a:moveTo>
                  <a:lnTo>
                    <a:pt x="89" y="291"/>
                  </a:lnTo>
                  <a:cubicBezTo>
                    <a:pt x="88" y="292"/>
                    <a:pt x="86" y="293"/>
                    <a:pt x="85" y="292"/>
                  </a:cubicBezTo>
                  <a:cubicBezTo>
                    <a:pt x="83" y="291"/>
                    <a:pt x="83" y="289"/>
                    <a:pt x="84" y="287"/>
                  </a:cubicBezTo>
                  <a:lnTo>
                    <a:pt x="84" y="287"/>
                  </a:lnTo>
                  <a:cubicBezTo>
                    <a:pt x="85" y="286"/>
                    <a:pt x="87" y="286"/>
                    <a:pt x="88" y="287"/>
                  </a:cubicBezTo>
                  <a:cubicBezTo>
                    <a:pt x="90" y="288"/>
                    <a:pt x="90" y="290"/>
                    <a:pt x="89" y="291"/>
                  </a:cubicBezTo>
                  <a:close/>
                  <a:moveTo>
                    <a:pt x="85" y="303"/>
                  </a:moveTo>
                  <a:lnTo>
                    <a:pt x="85" y="303"/>
                  </a:lnTo>
                  <a:cubicBezTo>
                    <a:pt x="84" y="304"/>
                    <a:pt x="82" y="304"/>
                    <a:pt x="80" y="304"/>
                  </a:cubicBezTo>
                  <a:cubicBezTo>
                    <a:pt x="79" y="303"/>
                    <a:pt x="79" y="301"/>
                    <a:pt x="80" y="299"/>
                  </a:cubicBezTo>
                  <a:lnTo>
                    <a:pt x="80" y="299"/>
                  </a:lnTo>
                  <a:cubicBezTo>
                    <a:pt x="81" y="298"/>
                    <a:pt x="82" y="297"/>
                    <a:pt x="84" y="298"/>
                  </a:cubicBezTo>
                  <a:cubicBezTo>
                    <a:pt x="85" y="299"/>
                    <a:pt x="86" y="301"/>
                    <a:pt x="85" y="303"/>
                  </a:cubicBezTo>
                  <a:close/>
                  <a:moveTo>
                    <a:pt x="81" y="314"/>
                  </a:moveTo>
                  <a:lnTo>
                    <a:pt x="81" y="314"/>
                  </a:lnTo>
                  <a:cubicBezTo>
                    <a:pt x="80" y="316"/>
                    <a:pt x="78" y="316"/>
                    <a:pt x="76" y="315"/>
                  </a:cubicBezTo>
                  <a:cubicBezTo>
                    <a:pt x="75" y="314"/>
                    <a:pt x="74" y="312"/>
                    <a:pt x="75" y="311"/>
                  </a:cubicBezTo>
                  <a:lnTo>
                    <a:pt x="75" y="311"/>
                  </a:lnTo>
                  <a:cubicBezTo>
                    <a:pt x="76" y="310"/>
                    <a:pt x="78" y="309"/>
                    <a:pt x="80" y="310"/>
                  </a:cubicBezTo>
                  <a:cubicBezTo>
                    <a:pt x="81" y="311"/>
                    <a:pt x="82" y="313"/>
                    <a:pt x="81" y="314"/>
                  </a:cubicBezTo>
                  <a:close/>
                  <a:moveTo>
                    <a:pt x="77" y="325"/>
                  </a:moveTo>
                  <a:lnTo>
                    <a:pt x="77" y="325"/>
                  </a:lnTo>
                  <a:cubicBezTo>
                    <a:pt x="76" y="327"/>
                    <a:pt x="74" y="328"/>
                    <a:pt x="73" y="327"/>
                  </a:cubicBezTo>
                  <a:cubicBezTo>
                    <a:pt x="71" y="327"/>
                    <a:pt x="70" y="325"/>
                    <a:pt x="71" y="324"/>
                  </a:cubicBezTo>
                  <a:lnTo>
                    <a:pt x="71" y="323"/>
                  </a:lnTo>
                  <a:cubicBezTo>
                    <a:pt x="71" y="322"/>
                    <a:pt x="73" y="321"/>
                    <a:pt x="75" y="322"/>
                  </a:cubicBezTo>
                  <a:cubicBezTo>
                    <a:pt x="76" y="322"/>
                    <a:pt x="77" y="324"/>
                    <a:pt x="77" y="325"/>
                  </a:cubicBezTo>
                  <a:close/>
                  <a:moveTo>
                    <a:pt x="73" y="337"/>
                  </a:moveTo>
                  <a:lnTo>
                    <a:pt x="73" y="337"/>
                  </a:lnTo>
                  <a:cubicBezTo>
                    <a:pt x="72" y="339"/>
                    <a:pt x="71" y="340"/>
                    <a:pt x="69" y="339"/>
                  </a:cubicBezTo>
                  <a:cubicBezTo>
                    <a:pt x="67" y="339"/>
                    <a:pt x="66" y="337"/>
                    <a:pt x="67" y="335"/>
                  </a:cubicBezTo>
                  <a:lnTo>
                    <a:pt x="67" y="335"/>
                  </a:lnTo>
                  <a:cubicBezTo>
                    <a:pt x="68" y="334"/>
                    <a:pt x="69" y="333"/>
                    <a:pt x="71" y="333"/>
                  </a:cubicBezTo>
                  <a:cubicBezTo>
                    <a:pt x="73" y="334"/>
                    <a:pt x="73" y="336"/>
                    <a:pt x="73" y="337"/>
                  </a:cubicBezTo>
                  <a:close/>
                  <a:moveTo>
                    <a:pt x="69" y="349"/>
                  </a:moveTo>
                  <a:lnTo>
                    <a:pt x="69" y="349"/>
                  </a:lnTo>
                  <a:cubicBezTo>
                    <a:pt x="69" y="351"/>
                    <a:pt x="67" y="352"/>
                    <a:pt x="65" y="351"/>
                  </a:cubicBezTo>
                  <a:cubicBezTo>
                    <a:pt x="63" y="351"/>
                    <a:pt x="63" y="349"/>
                    <a:pt x="63" y="347"/>
                  </a:cubicBezTo>
                  <a:lnTo>
                    <a:pt x="63" y="347"/>
                  </a:lnTo>
                  <a:cubicBezTo>
                    <a:pt x="64" y="346"/>
                    <a:pt x="65" y="345"/>
                    <a:pt x="67" y="345"/>
                  </a:cubicBezTo>
                  <a:cubicBezTo>
                    <a:pt x="69" y="346"/>
                    <a:pt x="70" y="348"/>
                    <a:pt x="69" y="349"/>
                  </a:cubicBezTo>
                  <a:close/>
                  <a:moveTo>
                    <a:pt x="65" y="361"/>
                  </a:moveTo>
                  <a:lnTo>
                    <a:pt x="65" y="361"/>
                  </a:lnTo>
                  <a:cubicBezTo>
                    <a:pt x="65" y="363"/>
                    <a:pt x="63" y="364"/>
                    <a:pt x="62" y="363"/>
                  </a:cubicBezTo>
                  <a:cubicBezTo>
                    <a:pt x="60" y="363"/>
                    <a:pt x="59" y="361"/>
                    <a:pt x="60" y="359"/>
                  </a:cubicBezTo>
                  <a:lnTo>
                    <a:pt x="60" y="359"/>
                  </a:lnTo>
                  <a:cubicBezTo>
                    <a:pt x="60" y="358"/>
                    <a:pt x="62" y="357"/>
                    <a:pt x="63" y="357"/>
                  </a:cubicBezTo>
                  <a:cubicBezTo>
                    <a:pt x="65" y="358"/>
                    <a:pt x="66" y="360"/>
                    <a:pt x="65" y="361"/>
                  </a:cubicBezTo>
                  <a:close/>
                  <a:moveTo>
                    <a:pt x="62" y="373"/>
                  </a:moveTo>
                  <a:lnTo>
                    <a:pt x="62" y="373"/>
                  </a:lnTo>
                  <a:cubicBezTo>
                    <a:pt x="61" y="375"/>
                    <a:pt x="60" y="376"/>
                    <a:pt x="58" y="375"/>
                  </a:cubicBezTo>
                  <a:cubicBezTo>
                    <a:pt x="56" y="375"/>
                    <a:pt x="55" y="373"/>
                    <a:pt x="56" y="371"/>
                  </a:cubicBezTo>
                  <a:lnTo>
                    <a:pt x="56" y="371"/>
                  </a:lnTo>
                  <a:cubicBezTo>
                    <a:pt x="57" y="370"/>
                    <a:pt x="58" y="369"/>
                    <a:pt x="60" y="369"/>
                  </a:cubicBezTo>
                  <a:cubicBezTo>
                    <a:pt x="62" y="370"/>
                    <a:pt x="62" y="372"/>
                    <a:pt x="62" y="373"/>
                  </a:cubicBezTo>
                  <a:close/>
                  <a:moveTo>
                    <a:pt x="58" y="385"/>
                  </a:moveTo>
                  <a:lnTo>
                    <a:pt x="58" y="385"/>
                  </a:lnTo>
                  <a:cubicBezTo>
                    <a:pt x="58" y="387"/>
                    <a:pt x="56" y="388"/>
                    <a:pt x="54" y="387"/>
                  </a:cubicBezTo>
                  <a:cubicBezTo>
                    <a:pt x="53" y="387"/>
                    <a:pt x="52" y="385"/>
                    <a:pt x="52" y="383"/>
                  </a:cubicBezTo>
                  <a:lnTo>
                    <a:pt x="52" y="383"/>
                  </a:lnTo>
                  <a:cubicBezTo>
                    <a:pt x="53" y="382"/>
                    <a:pt x="55" y="381"/>
                    <a:pt x="56" y="381"/>
                  </a:cubicBezTo>
                  <a:cubicBezTo>
                    <a:pt x="58" y="382"/>
                    <a:pt x="59" y="384"/>
                    <a:pt x="58" y="385"/>
                  </a:cubicBezTo>
                  <a:close/>
                  <a:moveTo>
                    <a:pt x="55" y="397"/>
                  </a:moveTo>
                  <a:lnTo>
                    <a:pt x="55" y="397"/>
                  </a:lnTo>
                  <a:cubicBezTo>
                    <a:pt x="55" y="399"/>
                    <a:pt x="53" y="400"/>
                    <a:pt x="51" y="399"/>
                  </a:cubicBezTo>
                  <a:cubicBezTo>
                    <a:pt x="50" y="399"/>
                    <a:pt x="49" y="397"/>
                    <a:pt x="49" y="395"/>
                  </a:cubicBezTo>
                  <a:lnTo>
                    <a:pt x="49" y="395"/>
                  </a:lnTo>
                  <a:cubicBezTo>
                    <a:pt x="50" y="394"/>
                    <a:pt x="52" y="393"/>
                    <a:pt x="53" y="393"/>
                  </a:cubicBezTo>
                  <a:cubicBezTo>
                    <a:pt x="55" y="394"/>
                    <a:pt x="56" y="396"/>
                    <a:pt x="55" y="397"/>
                  </a:cubicBezTo>
                  <a:close/>
                  <a:moveTo>
                    <a:pt x="52" y="409"/>
                  </a:moveTo>
                  <a:lnTo>
                    <a:pt x="52" y="409"/>
                  </a:lnTo>
                  <a:cubicBezTo>
                    <a:pt x="52" y="411"/>
                    <a:pt x="50" y="412"/>
                    <a:pt x="48" y="411"/>
                  </a:cubicBezTo>
                  <a:cubicBezTo>
                    <a:pt x="46" y="411"/>
                    <a:pt x="46" y="409"/>
                    <a:pt x="46" y="407"/>
                  </a:cubicBezTo>
                  <a:lnTo>
                    <a:pt x="46" y="407"/>
                  </a:lnTo>
                  <a:cubicBezTo>
                    <a:pt x="47" y="406"/>
                    <a:pt x="48" y="405"/>
                    <a:pt x="50" y="405"/>
                  </a:cubicBezTo>
                  <a:cubicBezTo>
                    <a:pt x="52" y="406"/>
                    <a:pt x="53" y="408"/>
                    <a:pt x="52" y="409"/>
                  </a:cubicBezTo>
                  <a:close/>
                  <a:moveTo>
                    <a:pt x="49" y="422"/>
                  </a:moveTo>
                  <a:lnTo>
                    <a:pt x="49" y="422"/>
                  </a:lnTo>
                  <a:cubicBezTo>
                    <a:pt x="48" y="423"/>
                    <a:pt x="47" y="424"/>
                    <a:pt x="45" y="424"/>
                  </a:cubicBezTo>
                  <a:cubicBezTo>
                    <a:pt x="43" y="423"/>
                    <a:pt x="42" y="421"/>
                    <a:pt x="43" y="420"/>
                  </a:cubicBezTo>
                  <a:lnTo>
                    <a:pt x="43" y="420"/>
                  </a:lnTo>
                  <a:cubicBezTo>
                    <a:pt x="44" y="418"/>
                    <a:pt x="45" y="417"/>
                    <a:pt x="47" y="418"/>
                  </a:cubicBezTo>
                  <a:cubicBezTo>
                    <a:pt x="49" y="418"/>
                    <a:pt x="50" y="420"/>
                    <a:pt x="49" y="422"/>
                  </a:cubicBezTo>
                  <a:close/>
                  <a:moveTo>
                    <a:pt x="46" y="434"/>
                  </a:moveTo>
                  <a:lnTo>
                    <a:pt x="46" y="434"/>
                  </a:lnTo>
                  <a:cubicBezTo>
                    <a:pt x="46" y="435"/>
                    <a:pt x="44" y="436"/>
                    <a:pt x="42" y="436"/>
                  </a:cubicBezTo>
                  <a:cubicBezTo>
                    <a:pt x="41" y="435"/>
                    <a:pt x="40" y="433"/>
                    <a:pt x="40" y="432"/>
                  </a:cubicBezTo>
                  <a:lnTo>
                    <a:pt x="40" y="432"/>
                  </a:lnTo>
                  <a:cubicBezTo>
                    <a:pt x="41" y="430"/>
                    <a:pt x="42" y="429"/>
                    <a:pt x="44" y="430"/>
                  </a:cubicBezTo>
                  <a:cubicBezTo>
                    <a:pt x="46" y="430"/>
                    <a:pt x="47" y="432"/>
                    <a:pt x="46" y="434"/>
                  </a:cubicBezTo>
                  <a:close/>
                  <a:moveTo>
                    <a:pt x="43" y="446"/>
                  </a:moveTo>
                  <a:lnTo>
                    <a:pt x="43" y="446"/>
                  </a:lnTo>
                  <a:cubicBezTo>
                    <a:pt x="43" y="448"/>
                    <a:pt x="41" y="448"/>
                    <a:pt x="39" y="448"/>
                  </a:cubicBezTo>
                  <a:cubicBezTo>
                    <a:pt x="38" y="447"/>
                    <a:pt x="37" y="446"/>
                    <a:pt x="37" y="444"/>
                  </a:cubicBezTo>
                  <a:lnTo>
                    <a:pt x="37" y="444"/>
                  </a:lnTo>
                  <a:cubicBezTo>
                    <a:pt x="38" y="442"/>
                    <a:pt x="40" y="441"/>
                    <a:pt x="41" y="442"/>
                  </a:cubicBezTo>
                  <a:cubicBezTo>
                    <a:pt x="43" y="442"/>
                    <a:pt x="44" y="444"/>
                    <a:pt x="43" y="446"/>
                  </a:cubicBezTo>
                  <a:close/>
                  <a:moveTo>
                    <a:pt x="41" y="458"/>
                  </a:moveTo>
                  <a:lnTo>
                    <a:pt x="41" y="458"/>
                  </a:lnTo>
                  <a:cubicBezTo>
                    <a:pt x="40" y="460"/>
                    <a:pt x="38" y="461"/>
                    <a:pt x="37" y="460"/>
                  </a:cubicBezTo>
                  <a:cubicBezTo>
                    <a:pt x="35" y="460"/>
                    <a:pt x="34" y="458"/>
                    <a:pt x="35" y="456"/>
                  </a:cubicBezTo>
                  <a:lnTo>
                    <a:pt x="35" y="456"/>
                  </a:lnTo>
                  <a:cubicBezTo>
                    <a:pt x="35" y="454"/>
                    <a:pt x="37" y="454"/>
                    <a:pt x="39" y="454"/>
                  </a:cubicBezTo>
                  <a:cubicBezTo>
                    <a:pt x="40" y="455"/>
                    <a:pt x="41" y="456"/>
                    <a:pt x="41" y="458"/>
                  </a:cubicBezTo>
                  <a:close/>
                  <a:moveTo>
                    <a:pt x="38" y="470"/>
                  </a:moveTo>
                  <a:lnTo>
                    <a:pt x="38" y="470"/>
                  </a:lnTo>
                  <a:cubicBezTo>
                    <a:pt x="37" y="472"/>
                    <a:pt x="36" y="473"/>
                    <a:pt x="34" y="472"/>
                  </a:cubicBezTo>
                  <a:cubicBezTo>
                    <a:pt x="32" y="472"/>
                    <a:pt x="32" y="470"/>
                    <a:pt x="32" y="468"/>
                  </a:cubicBezTo>
                  <a:lnTo>
                    <a:pt x="32" y="468"/>
                  </a:lnTo>
                  <a:cubicBezTo>
                    <a:pt x="33" y="467"/>
                    <a:pt x="34" y="466"/>
                    <a:pt x="36" y="466"/>
                  </a:cubicBezTo>
                  <a:cubicBezTo>
                    <a:pt x="38" y="467"/>
                    <a:pt x="39" y="469"/>
                    <a:pt x="38" y="470"/>
                  </a:cubicBezTo>
                  <a:close/>
                  <a:moveTo>
                    <a:pt x="35" y="483"/>
                  </a:moveTo>
                  <a:lnTo>
                    <a:pt x="35" y="483"/>
                  </a:lnTo>
                  <a:cubicBezTo>
                    <a:pt x="35" y="484"/>
                    <a:pt x="33" y="485"/>
                    <a:pt x="32" y="485"/>
                  </a:cubicBezTo>
                  <a:cubicBezTo>
                    <a:pt x="30" y="484"/>
                    <a:pt x="29" y="482"/>
                    <a:pt x="30" y="481"/>
                  </a:cubicBezTo>
                  <a:lnTo>
                    <a:pt x="30" y="481"/>
                  </a:lnTo>
                  <a:cubicBezTo>
                    <a:pt x="30" y="479"/>
                    <a:pt x="32" y="478"/>
                    <a:pt x="33" y="479"/>
                  </a:cubicBezTo>
                  <a:cubicBezTo>
                    <a:pt x="35" y="479"/>
                    <a:pt x="36" y="481"/>
                    <a:pt x="35" y="483"/>
                  </a:cubicBezTo>
                  <a:close/>
                  <a:moveTo>
                    <a:pt x="33" y="495"/>
                  </a:moveTo>
                  <a:lnTo>
                    <a:pt x="33" y="495"/>
                  </a:lnTo>
                  <a:cubicBezTo>
                    <a:pt x="33" y="497"/>
                    <a:pt x="31" y="497"/>
                    <a:pt x="29" y="497"/>
                  </a:cubicBezTo>
                  <a:cubicBezTo>
                    <a:pt x="28" y="496"/>
                    <a:pt x="27" y="495"/>
                    <a:pt x="27" y="493"/>
                  </a:cubicBezTo>
                  <a:lnTo>
                    <a:pt x="27" y="493"/>
                  </a:lnTo>
                  <a:cubicBezTo>
                    <a:pt x="28" y="491"/>
                    <a:pt x="30" y="490"/>
                    <a:pt x="31" y="491"/>
                  </a:cubicBezTo>
                  <a:cubicBezTo>
                    <a:pt x="33" y="491"/>
                    <a:pt x="34" y="493"/>
                    <a:pt x="33" y="495"/>
                  </a:cubicBezTo>
                  <a:close/>
                  <a:moveTo>
                    <a:pt x="31" y="507"/>
                  </a:moveTo>
                  <a:lnTo>
                    <a:pt x="31" y="507"/>
                  </a:lnTo>
                  <a:cubicBezTo>
                    <a:pt x="30" y="509"/>
                    <a:pt x="29" y="510"/>
                    <a:pt x="27" y="509"/>
                  </a:cubicBezTo>
                  <a:cubicBezTo>
                    <a:pt x="25" y="509"/>
                    <a:pt x="24" y="507"/>
                    <a:pt x="25" y="505"/>
                  </a:cubicBezTo>
                  <a:lnTo>
                    <a:pt x="25" y="505"/>
                  </a:lnTo>
                  <a:cubicBezTo>
                    <a:pt x="26" y="504"/>
                    <a:pt x="27" y="503"/>
                    <a:pt x="29" y="503"/>
                  </a:cubicBezTo>
                  <a:cubicBezTo>
                    <a:pt x="31" y="504"/>
                    <a:pt x="31" y="506"/>
                    <a:pt x="31" y="507"/>
                  </a:cubicBezTo>
                  <a:close/>
                  <a:moveTo>
                    <a:pt x="29" y="519"/>
                  </a:moveTo>
                  <a:lnTo>
                    <a:pt x="29" y="520"/>
                  </a:lnTo>
                  <a:cubicBezTo>
                    <a:pt x="28" y="521"/>
                    <a:pt x="26" y="522"/>
                    <a:pt x="25" y="521"/>
                  </a:cubicBezTo>
                  <a:cubicBezTo>
                    <a:pt x="23" y="521"/>
                    <a:pt x="22" y="519"/>
                    <a:pt x="23" y="518"/>
                  </a:cubicBezTo>
                  <a:lnTo>
                    <a:pt x="23" y="518"/>
                  </a:lnTo>
                  <a:cubicBezTo>
                    <a:pt x="23" y="516"/>
                    <a:pt x="25" y="515"/>
                    <a:pt x="27" y="516"/>
                  </a:cubicBezTo>
                  <a:cubicBezTo>
                    <a:pt x="28" y="516"/>
                    <a:pt x="29" y="518"/>
                    <a:pt x="29" y="519"/>
                  </a:cubicBezTo>
                  <a:close/>
                  <a:moveTo>
                    <a:pt x="27" y="532"/>
                  </a:moveTo>
                  <a:lnTo>
                    <a:pt x="27" y="532"/>
                  </a:lnTo>
                  <a:cubicBezTo>
                    <a:pt x="26" y="533"/>
                    <a:pt x="24" y="534"/>
                    <a:pt x="23" y="534"/>
                  </a:cubicBezTo>
                  <a:cubicBezTo>
                    <a:pt x="21" y="533"/>
                    <a:pt x="20" y="532"/>
                    <a:pt x="21" y="530"/>
                  </a:cubicBezTo>
                  <a:lnTo>
                    <a:pt x="21" y="530"/>
                  </a:lnTo>
                  <a:cubicBezTo>
                    <a:pt x="21" y="528"/>
                    <a:pt x="23" y="527"/>
                    <a:pt x="25" y="528"/>
                  </a:cubicBezTo>
                  <a:cubicBezTo>
                    <a:pt x="26" y="528"/>
                    <a:pt x="27" y="530"/>
                    <a:pt x="27" y="532"/>
                  </a:cubicBezTo>
                  <a:close/>
                  <a:moveTo>
                    <a:pt x="25" y="544"/>
                  </a:moveTo>
                  <a:lnTo>
                    <a:pt x="25" y="544"/>
                  </a:lnTo>
                  <a:cubicBezTo>
                    <a:pt x="24" y="546"/>
                    <a:pt x="22" y="547"/>
                    <a:pt x="21" y="546"/>
                  </a:cubicBezTo>
                  <a:cubicBezTo>
                    <a:pt x="19" y="546"/>
                    <a:pt x="18" y="544"/>
                    <a:pt x="19" y="542"/>
                  </a:cubicBezTo>
                  <a:lnTo>
                    <a:pt x="19" y="542"/>
                  </a:lnTo>
                  <a:cubicBezTo>
                    <a:pt x="19" y="541"/>
                    <a:pt x="21" y="540"/>
                    <a:pt x="23" y="540"/>
                  </a:cubicBezTo>
                  <a:cubicBezTo>
                    <a:pt x="24" y="541"/>
                    <a:pt x="25" y="543"/>
                    <a:pt x="25" y="544"/>
                  </a:cubicBezTo>
                  <a:close/>
                  <a:moveTo>
                    <a:pt x="23" y="557"/>
                  </a:moveTo>
                  <a:lnTo>
                    <a:pt x="23" y="557"/>
                  </a:lnTo>
                  <a:cubicBezTo>
                    <a:pt x="22" y="558"/>
                    <a:pt x="21" y="559"/>
                    <a:pt x="19" y="559"/>
                  </a:cubicBezTo>
                  <a:cubicBezTo>
                    <a:pt x="17" y="558"/>
                    <a:pt x="16" y="556"/>
                    <a:pt x="17" y="555"/>
                  </a:cubicBezTo>
                  <a:lnTo>
                    <a:pt x="17" y="555"/>
                  </a:lnTo>
                  <a:cubicBezTo>
                    <a:pt x="18" y="553"/>
                    <a:pt x="19" y="552"/>
                    <a:pt x="21" y="553"/>
                  </a:cubicBezTo>
                  <a:cubicBezTo>
                    <a:pt x="23" y="553"/>
                    <a:pt x="23" y="555"/>
                    <a:pt x="23" y="557"/>
                  </a:cubicBezTo>
                  <a:close/>
                  <a:moveTo>
                    <a:pt x="21" y="569"/>
                  </a:moveTo>
                  <a:lnTo>
                    <a:pt x="21" y="569"/>
                  </a:lnTo>
                  <a:cubicBezTo>
                    <a:pt x="21" y="571"/>
                    <a:pt x="19" y="571"/>
                    <a:pt x="17" y="571"/>
                  </a:cubicBezTo>
                  <a:cubicBezTo>
                    <a:pt x="16" y="570"/>
                    <a:pt x="15" y="569"/>
                    <a:pt x="15" y="567"/>
                  </a:cubicBezTo>
                  <a:lnTo>
                    <a:pt x="15" y="567"/>
                  </a:lnTo>
                  <a:cubicBezTo>
                    <a:pt x="16" y="565"/>
                    <a:pt x="18" y="564"/>
                    <a:pt x="19" y="565"/>
                  </a:cubicBezTo>
                  <a:cubicBezTo>
                    <a:pt x="21" y="566"/>
                    <a:pt x="22" y="567"/>
                    <a:pt x="21" y="569"/>
                  </a:cubicBezTo>
                  <a:close/>
                  <a:moveTo>
                    <a:pt x="20" y="581"/>
                  </a:moveTo>
                  <a:lnTo>
                    <a:pt x="20" y="581"/>
                  </a:lnTo>
                  <a:cubicBezTo>
                    <a:pt x="19" y="583"/>
                    <a:pt x="17" y="584"/>
                    <a:pt x="16" y="583"/>
                  </a:cubicBezTo>
                  <a:cubicBezTo>
                    <a:pt x="14" y="583"/>
                    <a:pt x="13" y="581"/>
                    <a:pt x="14" y="579"/>
                  </a:cubicBezTo>
                  <a:lnTo>
                    <a:pt x="14" y="579"/>
                  </a:lnTo>
                  <a:cubicBezTo>
                    <a:pt x="14" y="578"/>
                    <a:pt x="16" y="577"/>
                    <a:pt x="18" y="577"/>
                  </a:cubicBezTo>
                  <a:cubicBezTo>
                    <a:pt x="19" y="578"/>
                    <a:pt x="20" y="580"/>
                    <a:pt x="20" y="581"/>
                  </a:cubicBezTo>
                  <a:close/>
                  <a:moveTo>
                    <a:pt x="18" y="594"/>
                  </a:moveTo>
                  <a:lnTo>
                    <a:pt x="18" y="594"/>
                  </a:lnTo>
                  <a:cubicBezTo>
                    <a:pt x="17" y="595"/>
                    <a:pt x="16" y="596"/>
                    <a:pt x="14" y="596"/>
                  </a:cubicBezTo>
                  <a:cubicBezTo>
                    <a:pt x="12" y="595"/>
                    <a:pt x="12" y="593"/>
                    <a:pt x="12" y="592"/>
                  </a:cubicBezTo>
                  <a:lnTo>
                    <a:pt x="12" y="592"/>
                  </a:lnTo>
                  <a:cubicBezTo>
                    <a:pt x="13" y="590"/>
                    <a:pt x="14" y="589"/>
                    <a:pt x="16" y="590"/>
                  </a:cubicBezTo>
                  <a:cubicBezTo>
                    <a:pt x="18" y="590"/>
                    <a:pt x="19" y="592"/>
                    <a:pt x="18" y="594"/>
                  </a:cubicBezTo>
                  <a:close/>
                  <a:moveTo>
                    <a:pt x="17" y="606"/>
                  </a:moveTo>
                  <a:lnTo>
                    <a:pt x="17" y="606"/>
                  </a:lnTo>
                  <a:cubicBezTo>
                    <a:pt x="16" y="608"/>
                    <a:pt x="14" y="609"/>
                    <a:pt x="13" y="608"/>
                  </a:cubicBezTo>
                  <a:cubicBezTo>
                    <a:pt x="11" y="608"/>
                    <a:pt x="10" y="606"/>
                    <a:pt x="11" y="604"/>
                  </a:cubicBezTo>
                  <a:lnTo>
                    <a:pt x="11" y="604"/>
                  </a:lnTo>
                  <a:cubicBezTo>
                    <a:pt x="11" y="603"/>
                    <a:pt x="13" y="602"/>
                    <a:pt x="15" y="602"/>
                  </a:cubicBezTo>
                  <a:cubicBezTo>
                    <a:pt x="16" y="603"/>
                    <a:pt x="17" y="605"/>
                    <a:pt x="17" y="606"/>
                  </a:cubicBezTo>
                  <a:close/>
                  <a:moveTo>
                    <a:pt x="15" y="619"/>
                  </a:moveTo>
                  <a:lnTo>
                    <a:pt x="15" y="619"/>
                  </a:lnTo>
                  <a:cubicBezTo>
                    <a:pt x="15" y="620"/>
                    <a:pt x="13" y="621"/>
                    <a:pt x="11" y="621"/>
                  </a:cubicBezTo>
                  <a:cubicBezTo>
                    <a:pt x="10" y="620"/>
                    <a:pt x="9" y="618"/>
                    <a:pt x="9" y="617"/>
                  </a:cubicBezTo>
                  <a:lnTo>
                    <a:pt x="9" y="617"/>
                  </a:lnTo>
                  <a:cubicBezTo>
                    <a:pt x="10" y="615"/>
                    <a:pt x="12" y="614"/>
                    <a:pt x="13" y="615"/>
                  </a:cubicBezTo>
                  <a:cubicBezTo>
                    <a:pt x="15" y="615"/>
                    <a:pt x="16" y="617"/>
                    <a:pt x="15" y="619"/>
                  </a:cubicBezTo>
                  <a:close/>
                  <a:moveTo>
                    <a:pt x="14" y="631"/>
                  </a:moveTo>
                  <a:lnTo>
                    <a:pt x="14" y="631"/>
                  </a:lnTo>
                  <a:cubicBezTo>
                    <a:pt x="13" y="633"/>
                    <a:pt x="12" y="634"/>
                    <a:pt x="10" y="633"/>
                  </a:cubicBezTo>
                  <a:cubicBezTo>
                    <a:pt x="8" y="632"/>
                    <a:pt x="7" y="631"/>
                    <a:pt x="8" y="629"/>
                  </a:cubicBezTo>
                  <a:lnTo>
                    <a:pt x="8" y="629"/>
                  </a:lnTo>
                  <a:cubicBezTo>
                    <a:pt x="9" y="627"/>
                    <a:pt x="10" y="627"/>
                    <a:pt x="12" y="627"/>
                  </a:cubicBezTo>
                  <a:cubicBezTo>
                    <a:pt x="14" y="628"/>
                    <a:pt x="14" y="629"/>
                    <a:pt x="14" y="631"/>
                  </a:cubicBezTo>
                  <a:close/>
                  <a:moveTo>
                    <a:pt x="13" y="644"/>
                  </a:moveTo>
                  <a:lnTo>
                    <a:pt x="13" y="644"/>
                  </a:lnTo>
                  <a:cubicBezTo>
                    <a:pt x="12" y="645"/>
                    <a:pt x="11" y="646"/>
                    <a:pt x="9" y="645"/>
                  </a:cubicBezTo>
                  <a:cubicBezTo>
                    <a:pt x="7" y="645"/>
                    <a:pt x="6" y="643"/>
                    <a:pt x="7" y="642"/>
                  </a:cubicBezTo>
                  <a:lnTo>
                    <a:pt x="7" y="642"/>
                  </a:lnTo>
                  <a:cubicBezTo>
                    <a:pt x="7" y="640"/>
                    <a:pt x="9" y="639"/>
                    <a:pt x="11" y="640"/>
                  </a:cubicBezTo>
                  <a:cubicBezTo>
                    <a:pt x="12" y="640"/>
                    <a:pt x="13" y="642"/>
                    <a:pt x="13" y="644"/>
                  </a:cubicBezTo>
                  <a:close/>
                  <a:moveTo>
                    <a:pt x="12" y="656"/>
                  </a:moveTo>
                  <a:lnTo>
                    <a:pt x="12" y="656"/>
                  </a:lnTo>
                  <a:cubicBezTo>
                    <a:pt x="11" y="658"/>
                    <a:pt x="10" y="659"/>
                    <a:pt x="8" y="658"/>
                  </a:cubicBezTo>
                  <a:cubicBezTo>
                    <a:pt x="6" y="657"/>
                    <a:pt x="5" y="656"/>
                    <a:pt x="6" y="654"/>
                  </a:cubicBezTo>
                  <a:lnTo>
                    <a:pt x="6" y="654"/>
                  </a:lnTo>
                  <a:cubicBezTo>
                    <a:pt x="6" y="652"/>
                    <a:pt x="8" y="651"/>
                    <a:pt x="10" y="652"/>
                  </a:cubicBezTo>
                  <a:cubicBezTo>
                    <a:pt x="11" y="653"/>
                    <a:pt x="12" y="654"/>
                    <a:pt x="12" y="656"/>
                  </a:cubicBezTo>
                  <a:close/>
                  <a:moveTo>
                    <a:pt x="11" y="668"/>
                  </a:moveTo>
                  <a:lnTo>
                    <a:pt x="11" y="668"/>
                  </a:lnTo>
                  <a:cubicBezTo>
                    <a:pt x="10" y="670"/>
                    <a:pt x="9" y="671"/>
                    <a:pt x="7" y="670"/>
                  </a:cubicBezTo>
                  <a:cubicBezTo>
                    <a:pt x="5" y="670"/>
                    <a:pt x="4" y="668"/>
                    <a:pt x="5" y="666"/>
                  </a:cubicBezTo>
                  <a:lnTo>
                    <a:pt x="5" y="666"/>
                  </a:lnTo>
                  <a:cubicBezTo>
                    <a:pt x="5" y="665"/>
                    <a:pt x="7" y="664"/>
                    <a:pt x="9" y="664"/>
                  </a:cubicBezTo>
                  <a:cubicBezTo>
                    <a:pt x="10" y="665"/>
                    <a:pt x="11" y="667"/>
                    <a:pt x="11" y="668"/>
                  </a:cubicBezTo>
                  <a:close/>
                  <a:moveTo>
                    <a:pt x="10" y="681"/>
                  </a:moveTo>
                  <a:lnTo>
                    <a:pt x="10" y="681"/>
                  </a:lnTo>
                  <a:cubicBezTo>
                    <a:pt x="9" y="683"/>
                    <a:pt x="8" y="683"/>
                    <a:pt x="6" y="683"/>
                  </a:cubicBezTo>
                  <a:cubicBezTo>
                    <a:pt x="4" y="682"/>
                    <a:pt x="3" y="681"/>
                    <a:pt x="4" y="679"/>
                  </a:cubicBezTo>
                  <a:lnTo>
                    <a:pt x="4" y="679"/>
                  </a:lnTo>
                  <a:cubicBezTo>
                    <a:pt x="5" y="677"/>
                    <a:pt x="6" y="676"/>
                    <a:pt x="8" y="677"/>
                  </a:cubicBezTo>
                  <a:cubicBezTo>
                    <a:pt x="10" y="678"/>
                    <a:pt x="11" y="679"/>
                    <a:pt x="10" y="681"/>
                  </a:cubicBezTo>
                  <a:close/>
                  <a:moveTo>
                    <a:pt x="9" y="693"/>
                  </a:moveTo>
                  <a:lnTo>
                    <a:pt x="9" y="693"/>
                  </a:lnTo>
                  <a:cubicBezTo>
                    <a:pt x="9" y="695"/>
                    <a:pt x="7" y="696"/>
                    <a:pt x="5" y="695"/>
                  </a:cubicBezTo>
                  <a:cubicBezTo>
                    <a:pt x="4" y="695"/>
                    <a:pt x="3" y="693"/>
                    <a:pt x="3" y="691"/>
                  </a:cubicBezTo>
                  <a:lnTo>
                    <a:pt x="3" y="691"/>
                  </a:lnTo>
                  <a:cubicBezTo>
                    <a:pt x="4" y="690"/>
                    <a:pt x="6" y="689"/>
                    <a:pt x="7" y="689"/>
                  </a:cubicBezTo>
                  <a:cubicBezTo>
                    <a:pt x="9" y="690"/>
                    <a:pt x="10" y="692"/>
                    <a:pt x="9" y="693"/>
                  </a:cubicBezTo>
                  <a:close/>
                  <a:moveTo>
                    <a:pt x="9" y="706"/>
                  </a:moveTo>
                  <a:lnTo>
                    <a:pt x="9" y="706"/>
                  </a:lnTo>
                  <a:cubicBezTo>
                    <a:pt x="8" y="708"/>
                    <a:pt x="6" y="708"/>
                    <a:pt x="5" y="708"/>
                  </a:cubicBezTo>
                  <a:cubicBezTo>
                    <a:pt x="3" y="707"/>
                    <a:pt x="2" y="706"/>
                    <a:pt x="3" y="704"/>
                  </a:cubicBezTo>
                  <a:lnTo>
                    <a:pt x="3" y="704"/>
                  </a:lnTo>
                  <a:cubicBezTo>
                    <a:pt x="3" y="702"/>
                    <a:pt x="5" y="701"/>
                    <a:pt x="7" y="702"/>
                  </a:cubicBezTo>
                  <a:cubicBezTo>
                    <a:pt x="8" y="702"/>
                    <a:pt x="9" y="704"/>
                    <a:pt x="9" y="706"/>
                  </a:cubicBezTo>
                  <a:close/>
                  <a:moveTo>
                    <a:pt x="8" y="718"/>
                  </a:moveTo>
                  <a:lnTo>
                    <a:pt x="8" y="718"/>
                  </a:lnTo>
                  <a:cubicBezTo>
                    <a:pt x="7" y="720"/>
                    <a:pt x="6" y="721"/>
                    <a:pt x="4" y="720"/>
                  </a:cubicBezTo>
                  <a:cubicBezTo>
                    <a:pt x="2" y="720"/>
                    <a:pt x="1" y="718"/>
                    <a:pt x="2" y="716"/>
                  </a:cubicBezTo>
                  <a:lnTo>
                    <a:pt x="2" y="716"/>
                  </a:lnTo>
                  <a:cubicBezTo>
                    <a:pt x="3" y="715"/>
                    <a:pt x="4" y="714"/>
                    <a:pt x="6" y="714"/>
                  </a:cubicBezTo>
                  <a:cubicBezTo>
                    <a:pt x="8" y="715"/>
                    <a:pt x="8" y="717"/>
                    <a:pt x="8" y="718"/>
                  </a:cubicBezTo>
                  <a:close/>
                  <a:moveTo>
                    <a:pt x="7" y="731"/>
                  </a:moveTo>
                  <a:lnTo>
                    <a:pt x="7" y="731"/>
                  </a:lnTo>
                  <a:cubicBezTo>
                    <a:pt x="7" y="733"/>
                    <a:pt x="5" y="733"/>
                    <a:pt x="3" y="733"/>
                  </a:cubicBezTo>
                  <a:cubicBezTo>
                    <a:pt x="2" y="732"/>
                    <a:pt x="1" y="731"/>
                    <a:pt x="2" y="729"/>
                  </a:cubicBezTo>
                  <a:lnTo>
                    <a:pt x="2" y="729"/>
                  </a:lnTo>
                  <a:cubicBezTo>
                    <a:pt x="2" y="727"/>
                    <a:pt x="4" y="726"/>
                    <a:pt x="5" y="727"/>
                  </a:cubicBezTo>
                  <a:cubicBezTo>
                    <a:pt x="7" y="727"/>
                    <a:pt x="8" y="729"/>
                    <a:pt x="7" y="731"/>
                  </a:cubicBezTo>
                  <a:close/>
                  <a:moveTo>
                    <a:pt x="7" y="743"/>
                  </a:moveTo>
                  <a:lnTo>
                    <a:pt x="7" y="743"/>
                  </a:lnTo>
                  <a:cubicBezTo>
                    <a:pt x="6" y="745"/>
                    <a:pt x="5" y="746"/>
                    <a:pt x="3" y="745"/>
                  </a:cubicBezTo>
                  <a:cubicBezTo>
                    <a:pt x="1" y="745"/>
                    <a:pt x="1" y="743"/>
                    <a:pt x="1" y="741"/>
                  </a:cubicBezTo>
                  <a:lnTo>
                    <a:pt x="1" y="741"/>
                  </a:lnTo>
                  <a:cubicBezTo>
                    <a:pt x="2" y="740"/>
                    <a:pt x="3" y="739"/>
                    <a:pt x="5" y="739"/>
                  </a:cubicBezTo>
                  <a:cubicBezTo>
                    <a:pt x="7" y="740"/>
                    <a:pt x="8" y="742"/>
                    <a:pt x="7" y="743"/>
                  </a:cubicBezTo>
                  <a:close/>
                  <a:moveTo>
                    <a:pt x="7" y="756"/>
                  </a:moveTo>
                  <a:lnTo>
                    <a:pt x="7" y="756"/>
                  </a:lnTo>
                  <a:cubicBezTo>
                    <a:pt x="6" y="758"/>
                    <a:pt x="4" y="758"/>
                    <a:pt x="3" y="758"/>
                  </a:cubicBezTo>
                  <a:cubicBezTo>
                    <a:pt x="1" y="757"/>
                    <a:pt x="0" y="756"/>
                    <a:pt x="1" y="754"/>
                  </a:cubicBezTo>
                  <a:lnTo>
                    <a:pt x="1" y="754"/>
                  </a:lnTo>
                  <a:cubicBezTo>
                    <a:pt x="1" y="752"/>
                    <a:pt x="3" y="751"/>
                    <a:pt x="5" y="752"/>
                  </a:cubicBezTo>
                  <a:cubicBezTo>
                    <a:pt x="6" y="752"/>
                    <a:pt x="7" y="754"/>
                    <a:pt x="7" y="756"/>
                  </a:cubicBezTo>
                  <a:close/>
                  <a:moveTo>
                    <a:pt x="6" y="768"/>
                  </a:moveTo>
                  <a:lnTo>
                    <a:pt x="6" y="768"/>
                  </a:lnTo>
                  <a:cubicBezTo>
                    <a:pt x="6" y="770"/>
                    <a:pt x="4" y="771"/>
                    <a:pt x="3" y="770"/>
                  </a:cubicBezTo>
                  <a:cubicBezTo>
                    <a:pt x="1" y="770"/>
                    <a:pt x="0" y="768"/>
                    <a:pt x="1" y="766"/>
                  </a:cubicBezTo>
                  <a:lnTo>
                    <a:pt x="1" y="766"/>
                  </a:lnTo>
                  <a:cubicBezTo>
                    <a:pt x="1" y="765"/>
                    <a:pt x="3" y="764"/>
                    <a:pt x="4" y="764"/>
                  </a:cubicBezTo>
                  <a:cubicBezTo>
                    <a:pt x="6" y="765"/>
                    <a:pt x="7" y="767"/>
                    <a:pt x="6" y="768"/>
                  </a:cubicBezTo>
                  <a:close/>
                  <a:moveTo>
                    <a:pt x="6" y="781"/>
                  </a:moveTo>
                  <a:lnTo>
                    <a:pt x="6" y="781"/>
                  </a:lnTo>
                  <a:cubicBezTo>
                    <a:pt x="6" y="783"/>
                    <a:pt x="4" y="783"/>
                    <a:pt x="2" y="783"/>
                  </a:cubicBezTo>
                  <a:cubicBezTo>
                    <a:pt x="1" y="782"/>
                    <a:pt x="0" y="781"/>
                    <a:pt x="0" y="779"/>
                  </a:cubicBezTo>
                  <a:lnTo>
                    <a:pt x="0" y="779"/>
                  </a:lnTo>
                  <a:cubicBezTo>
                    <a:pt x="1" y="777"/>
                    <a:pt x="3" y="776"/>
                    <a:pt x="4" y="777"/>
                  </a:cubicBezTo>
                  <a:cubicBezTo>
                    <a:pt x="6" y="777"/>
                    <a:pt x="7" y="779"/>
                    <a:pt x="6" y="781"/>
                  </a:cubicBezTo>
                  <a:close/>
                  <a:moveTo>
                    <a:pt x="6" y="793"/>
                  </a:moveTo>
                  <a:lnTo>
                    <a:pt x="6" y="793"/>
                  </a:lnTo>
                  <a:cubicBezTo>
                    <a:pt x="6" y="795"/>
                    <a:pt x="4" y="796"/>
                    <a:pt x="2" y="795"/>
                  </a:cubicBezTo>
                  <a:cubicBezTo>
                    <a:pt x="1" y="795"/>
                    <a:pt x="0" y="793"/>
                    <a:pt x="0" y="791"/>
                  </a:cubicBezTo>
                  <a:lnTo>
                    <a:pt x="0" y="791"/>
                  </a:lnTo>
                  <a:cubicBezTo>
                    <a:pt x="1" y="790"/>
                    <a:pt x="3" y="789"/>
                    <a:pt x="4" y="789"/>
                  </a:cubicBezTo>
                  <a:cubicBezTo>
                    <a:pt x="6" y="790"/>
                    <a:pt x="7" y="792"/>
                    <a:pt x="6" y="793"/>
                  </a:cubicBezTo>
                  <a:close/>
                  <a:moveTo>
                    <a:pt x="6" y="805"/>
                  </a:moveTo>
                  <a:lnTo>
                    <a:pt x="6" y="805"/>
                  </a:lnTo>
                  <a:cubicBezTo>
                    <a:pt x="6" y="807"/>
                    <a:pt x="5" y="808"/>
                    <a:pt x="3" y="808"/>
                  </a:cubicBezTo>
                  <a:cubicBezTo>
                    <a:pt x="2" y="808"/>
                    <a:pt x="0" y="807"/>
                    <a:pt x="0" y="805"/>
                  </a:cubicBezTo>
                  <a:lnTo>
                    <a:pt x="0" y="805"/>
                  </a:lnTo>
                  <a:cubicBezTo>
                    <a:pt x="0" y="803"/>
                    <a:pt x="2" y="802"/>
                    <a:pt x="3" y="802"/>
                  </a:cubicBezTo>
                  <a:cubicBezTo>
                    <a:pt x="5" y="802"/>
                    <a:pt x="6" y="803"/>
                    <a:pt x="6" y="805"/>
                  </a:cubicBezTo>
                  <a:close/>
                  <a:moveTo>
                    <a:pt x="7" y="817"/>
                  </a:moveTo>
                  <a:lnTo>
                    <a:pt x="7" y="817"/>
                  </a:lnTo>
                  <a:cubicBezTo>
                    <a:pt x="7" y="819"/>
                    <a:pt x="5" y="821"/>
                    <a:pt x="4" y="821"/>
                  </a:cubicBezTo>
                  <a:cubicBezTo>
                    <a:pt x="2" y="821"/>
                    <a:pt x="0" y="819"/>
                    <a:pt x="0" y="817"/>
                  </a:cubicBezTo>
                  <a:lnTo>
                    <a:pt x="0" y="817"/>
                  </a:lnTo>
                  <a:cubicBezTo>
                    <a:pt x="0" y="816"/>
                    <a:pt x="2" y="814"/>
                    <a:pt x="4" y="814"/>
                  </a:cubicBezTo>
                  <a:cubicBezTo>
                    <a:pt x="5" y="814"/>
                    <a:pt x="7" y="816"/>
                    <a:pt x="7" y="817"/>
                  </a:cubicBezTo>
                  <a:close/>
                  <a:moveTo>
                    <a:pt x="7" y="830"/>
                  </a:moveTo>
                  <a:lnTo>
                    <a:pt x="7" y="830"/>
                  </a:lnTo>
                  <a:cubicBezTo>
                    <a:pt x="7" y="832"/>
                    <a:pt x="5" y="833"/>
                    <a:pt x="4" y="833"/>
                  </a:cubicBezTo>
                  <a:cubicBezTo>
                    <a:pt x="2" y="833"/>
                    <a:pt x="1" y="832"/>
                    <a:pt x="1" y="830"/>
                  </a:cubicBezTo>
                  <a:lnTo>
                    <a:pt x="1" y="830"/>
                  </a:lnTo>
                  <a:cubicBezTo>
                    <a:pt x="1" y="828"/>
                    <a:pt x="2" y="827"/>
                    <a:pt x="4" y="827"/>
                  </a:cubicBezTo>
                  <a:cubicBezTo>
                    <a:pt x="5" y="827"/>
                    <a:pt x="7" y="828"/>
                    <a:pt x="7" y="830"/>
                  </a:cubicBezTo>
                  <a:close/>
                  <a:moveTo>
                    <a:pt x="7" y="842"/>
                  </a:moveTo>
                  <a:lnTo>
                    <a:pt x="7" y="842"/>
                  </a:lnTo>
                  <a:cubicBezTo>
                    <a:pt x="7" y="844"/>
                    <a:pt x="6" y="846"/>
                    <a:pt x="4" y="846"/>
                  </a:cubicBezTo>
                  <a:cubicBezTo>
                    <a:pt x="2" y="846"/>
                    <a:pt x="1" y="844"/>
                    <a:pt x="1" y="842"/>
                  </a:cubicBezTo>
                  <a:lnTo>
                    <a:pt x="1" y="842"/>
                  </a:lnTo>
                  <a:cubicBezTo>
                    <a:pt x="1" y="841"/>
                    <a:pt x="2" y="839"/>
                    <a:pt x="4" y="839"/>
                  </a:cubicBezTo>
                  <a:cubicBezTo>
                    <a:pt x="6" y="839"/>
                    <a:pt x="7" y="841"/>
                    <a:pt x="7" y="842"/>
                  </a:cubicBezTo>
                  <a:close/>
                  <a:moveTo>
                    <a:pt x="8" y="855"/>
                  </a:moveTo>
                  <a:lnTo>
                    <a:pt x="8" y="855"/>
                  </a:lnTo>
                  <a:cubicBezTo>
                    <a:pt x="8" y="857"/>
                    <a:pt x="6" y="858"/>
                    <a:pt x="4" y="858"/>
                  </a:cubicBezTo>
                  <a:cubicBezTo>
                    <a:pt x="3" y="858"/>
                    <a:pt x="1" y="857"/>
                    <a:pt x="1" y="855"/>
                  </a:cubicBezTo>
                  <a:lnTo>
                    <a:pt x="1" y="855"/>
                  </a:lnTo>
                  <a:cubicBezTo>
                    <a:pt x="1" y="853"/>
                    <a:pt x="3" y="852"/>
                    <a:pt x="4" y="852"/>
                  </a:cubicBezTo>
                  <a:cubicBezTo>
                    <a:pt x="6" y="852"/>
                    <a:pt x="8" y="853"/>
                    <a:pt x="8" y="855"/>
                  </a:cubicBezTo>
                  <a:close/>
                  <a:moveTo>
                    <a:pt x="8" y="867"/>
                  </a:moveTo>
                  <a:lnTo>
                    <a:pt x="8" y="867"/>
                  </a:lnTo>
                  <a:cubicBezTo>
                    <a:pt x="8" y="869"/>
                    <a:pt x="7" y="871"/>
                    <a:pt x="5" y="871"/>
                  </a:cubicBezTo>
                  <a:cubicBezTo>
                    <a:pt x="3" y="871"/>
                    <a:pt x="2" y="869"/>
                    <a:pt x="2" y="867"/>
                  </a:cubicBezTo>
                  <a:lnTo>
                    <a:pt x="2" y="867"/>
                  </a:lnTo>
                  <a:cubicBezTo>
                    <a:pt x="2" y="866"/>
                    <a:pt x="3" y="864"/>
                    <a:pt x="5" y="864"/>
                  </a:cubicBezTo>
                  <a:cubicBezTo>
                    <a:pt x="7" y="864"/>
                    <a:pt x="8" y="866"/>
                    <a:pt x="8" y="867"/>
                  </a:cubicBezTo>
                  <a:close/>
                  <a:moveTo>
                    <a:pt x="9" y="880"/>
                  </a:moveTo>
                  <a:lnTo>
                    <a:pt x="9" y="880"/>
                  </a:lnTo>
                  <a:cubicBezTo>
                    <a:pt x="9" y="882"/>
                    <a:pt x="7" y="883"/>
                    <a:pt x="5" y="883"/>
                  </a:cubicBezTo>
                  <a:cubicBezTo>
                    <a:pt x="4" y="883"/>
                    <a:pt x="2" y="882"/>
                    <a:pt x="2" y="880"/>
                  </a:cubicBezTo>
                  <a:lnTo>
                    <a:pt x="2" y="880"/>
                  </a:lnTo>
                  <a:cubicBezTo>
                    <a:pt x="2" y="878"/>
                    <a:pt x="4" y="877"/>
                    <a:pt x="5" y="877"/>
                  </a:cubicBezTo>
                  <a:cubicBezTo>
                    <a:pt x="7" y="877"/>
                    <a:pt x="9" y="878"/>
                    <a:pt x="9" y="880"/>
                  </a:cubicBezTo>
                  <a:close/>
                  <a:moveTo>
                    <a:pt x="9" y="892"/>
                  </a:moveTo>
                  <a:lnTo>
                    <a:pt x="9" y="892"/>
                  </a:lnTo>
                  <a:cubicBezTo>
                    <a:pt x="9" y="894"/>
                    <a:pt x="8" y="896"/>
                    <a:pt x="6" y="896"/>
                  </a:cubicBezTo>
                  <a:cubicBezTo>
                    <a:pt x="4" y="896"/>
                    <a:pt x="3" y="894"/>
                    <a:pt x="3" y="892"/>
                  </a:cubicBezTo>
                  <a:lnTo>
                    <a:pt x="3" y="892"/>
                  </a:lnTo>
                  <a:cubicBezTo>
                    <a:pt x="3" y="891"/>
                    <a:pt x="4" y="889"/>
                    <a:pt x="6" y="889"/>
                  </a:cubicBezTo>
                  <a:cubicBezTo>
                    <a:pt x="8" y="889"/>
                    <a:pt x="9" y="891"/>
                    <a:pt x="9" y="892"/>
                  </a:cubicBezTo>
                  <a:close/>
                  <a:moveTo>
                    <a:pt x="10" y="905"/>
                  </a:moveTo>
                  <a:lnTo>
                    <a:pt x="10" y="905"/>
                  </a:lnTo>
                  <a:cubicBezTo>
                    <a:pt x="10" y="907"/>
                    <a:pt x="9" y="908"/>
                    <a:pt x="7" y="908"/>
                  </a:cubicBezTo>
                  <a:cubicBezTo>
                    <a:pt x="5" y="908"/>
                    <a:pt x="4" y="907"/>
                    <a:pt x="4" y="905"/>
                  </a:cubicBezTo>
                  <a:lnTo>
                    <a:pt x="4" y="905"/>
                  </a:lnTo>
                  <a:cubicBezTo>
                    <a:pt x="4" y="903"/>
                    <a:pt x="5" y="902"/>
                    <a:pt x="7" y="902"/>
                  </a:cubicBezTo>
                  <a:cubicBezTo>
                    <a:pt x="9" y="902"/>
                    <a:pt x="10" y="903"/>
                    <a:pt x="10" y="905"/>
                  </a:cubicBezTo>
                  <a:close/>
                  <a:moveTo>
                    <a:pt x="11" y="917"/>
                  </a:moveTo>
                  <a:lnTo>
                    <a:pt x="11" y="917"/>
                  </a:lnTo>
                  <a:cubicBezTo>
                    <a:pt x="11" y="919"/>
                    <a:pt x="9" y="920"/>
                    <a:pt x="8" y="920"/>
                  </a:cubicBezTo>
                  <a:cubicBezTo>
                    <a:pt x="6" y="920"/>
                    <a:pt x="5" y="919"/>
                    <a:pt x="5" y="917"/>
                  </a:cubicBezTo>
                  <a:lnTo>
                    <a:pt x="5" y="917"/>
                  </a:lnTo>
                  <a:cubicBezTo>
                    <a:pt x="5" y="916"/>
                    <a:pt x="6" y="914"/>
                    <a:pt x="8" y="914"/>
                  </a:cubicBezTo>
                  <a:cubicBezTo>
                    <a:pt x="9" y="914"/>
                    <a:pt x="11" y="916"/>
                    <a:pt x="11" y="917"/>
                  </a:cubicBezTo>
                  <a:close/>
                  <a:moveTo>
                    <a:pt x="12" y="930"/>
                  </a:moveTo>
                  <a:lnTo>
                    <a:pt x="12" y="930"/>
                  </a:lnTo>
                  <a:cubicBezTo>
                    <a:pt x="12" y="932"/>
                    <a:pt x="10" y="933"/>
                    <a:pt x="9" y="933"/>
                  </a:cubicBezTo>
                  <a:cubicBezTo>
                    <a:pt x="7" y="933"/>
                    <a:pt x="6" y="932"/>
                    <a:pt x="6" y="930"/>
                  </a:cubicBezTo>
                  <a:lnTo>
                    <a:pt x="6" y="930"/>
                  </a:lnTo>
                  <a:cubicBezTo>
                    <a:pt x="6" y="928"/>
                    <a:pt x="7" y="927"/>
                    <a:pt x="9" y="927"/>
                  </a:cubicBezTo>
                  <a:cubicBezTo>
                    <a:pt x="10" y="927"/>
                    <a:pt x="12" y="928"/>
                    <a:pt x="12" y="930"/>
                  </a:cubicBezTo>
                  <a:close/>
                  <a:moveTo>
                    <a:pt x="13" y="942"/>
                  </a:moveTo>
                  <a:lnTo>
                    <a:pt x="13" y="942"/>
                  </a:lnTo>
                  <a:cubicBezTo>
                    <a:pt x="13" y="944"/>
                    <a:pt x="11" y="945"/>
                    <a:pt x="10" y="945"/>
                  </a:cubicBezTo>
                  <a:cubicBezTo>
                    <a:pt x="8" y="945"/>
                    <a:pt x="7" y="944"/>
                    <a:pt x="7" y="942"/>
                  </a:cubicBezTo>
                  <a:lnTo>
                    <a:pt x="7" y="942"/>
                  </a:lnTo>
                  <a:cubicBezTo>
                    <a:pt x="7" y="941"/>
                    <a:pt x="8" y="939"/>
                    <a:pt x="10" y="939"/>
                  </a:cubicBezTo>
                  <a:cubicBezTo>
                    <a:pt x="11" y="939"/>
                    <a:pt x="13" y="941"/>
                    <a:pt x="13" y="942"/>
                  </a:cubicBezTo>
                  <a:close/>
                  <a:moveTo>
                    <a:pt x="14" y="955"/>
                  </a:moveTo>
                  <a:lnTo>
                    <a:pt x="14" y="955"/>
                  </a:lnTo>
                  <a:cubicBezTo>
                    <a:pt x="14" y="956"/>
                    <a:pt x="12" y="958"/>
                    <a:pt x="11" y="958"/>
                  </a:cubicBezTo>
                  <a:cubicBezTo>
                    <a:pt x="9" y="958"/>
                    <a:pt x="8" y="956"/>
                    <a:pt x="8" y="955"/>
                  </a:cubicBezTo>
                  <a:lnTo>
                    <a:pt x="8" y="955"/>
                  </a:lnTo>
                  <a:cubicBezTo>
                    <a:pt x="8" y="953"/>
                    <a:pt x="9" y="952"/>
                    <a:pt x="11" y="952"/>
                  </a:cubicBezTo>
                  <a:cubicBezTo>
                    <a:pt x="12" y="952"/>
                    <a:pt x="14" y="953"/>
                    <a:pt x="14" y="955"/>
                  </a:cubicBezTo>
                  <a:close/>
                  <a:moveTo>
                    <a:pt x="15" y="967"/>
                  </a:moveTo>
                  <a:lnTo>
                    <a:pt x="15" y="967"/>
                  </a:lnTo>
                  <a:cubicBezTo>
                    <a:pt x="15" y="969"/>
                    <a:pt x="14" y="970"/>
                    <a:pt x="12" y="970"/>
                  </a:cubicBezTo>
                  <a:cubicBezTo>
                    <a:pt x="10" y="970"/>
                    <a:pt x="9" y="969"/>
                    <a:pt x="9" y="967"/>
                  </a:cubicBezTo>
                  <a:lnTo>
                    <a:pt x="9" y="967"/>
                  </a:lnTo>
                  <a:cubicBezTo>
                    <a:pt x="9" y="965"/>
                    <a:pt x="10" y="964"/>
                    <a:pt x="12" y="964"/>
                  </a:cubicBezTo>
                  <a:cubicBezTo>
                    <a:pt x="14" y="964"/>
                    <a:pt x="15" y="965"/>
                    <a:pt x="15" y="967"/>
                  </a:cubicBezTo>
                  <a:close/>
                  <a:moveTo>
                    <a:pt x="16" y="980"/>
                  </a:moveTo>
                  <a:lnTo>
                    <a:pt x="16" y="980"/>
                  </a:lnTo>
                  <a:cubicBezTo>
                    <a:pt x="16" y="981"/>
                    <a:pt x="15" y="983"/>
                    <a:pt x="13" y="983"/>
                  </a:cubicBezTo>
                  <a:cubicBezTo>
                    <a:pt x="12" y="983"/>
                    <a:pt x="10" y="981"/>
                    <a:pt x="10" y="980"/>
                  </a:cubicBezTo>
                  <a:lnTo>
                    <a:pt x="10" y="980"/>
                  </a:lnTo>
                  <a:cubicBezTo>
                    <a:pt x="10" y="978"/>
                    <a:pt x="12" y="977"/>
                    <a:pt x="13" y="977"/>
                  </a:cubicBezTo>
                  <a:cubicBezTo>
                    <a:pt x="15" y="977"/>
                    <a:pt x="16" y="978"/>
                    <a:pt x="16" y="980"/>
                  </a:cubicBezTo>
                  <a:close/>
                  <a:moveTo>
                    <a:pt x="18" y="992"/>
                  </a:moveTo>
                  <a:lnTo>
                    <a:pt x="18" y="992"/>
                  </a:lnTo>
                  <a:cubicBezTo>
                    <a:pt x="18" y="994"/>
                    <a:pt x="16" y="995"/>
                    <a:pt x="15" y="995"/>
                  </a:cubicBezTo>
                  <a:cubicBezTo>
                    <a:pt x="13" y="995"/>
                    <a:pt x="12" y="994"/>
                    <a:pt x="12" y="992"/>
                  </a:cubicBezTo>
                  <a:lnTo>
                    <a:pt x="12" y="992"/>
                  </a:lnTo>
                  <a:cubicBezTo>
                    <a:pt x="12" y="990"/>
                    <a:pt x="13" y="989"/>
                    <a:pt x="15" y="989"/>
                  </a:cubicBezTo>
                  <a:cubicBezTo>
                    <a:pt x="16" y="989"/>
                    <a:pt x="18" y="990"/>
                    <a:pt x="18" y="992"/>
                  </a:cubicBezTo>
                  <a:close/>
                  <a:moveTo>
                    <a:pt x="19" y="1004"/>
                  </a:moveTo>
                  <a:lnTo>
                    <a:pt x="19" y="1004"/>
                  </a:lnTo>
                  <a:cubicBezTo>
                    <a:pt x="19" y="1006"/>
                    <a:pt x="18" y="1008"/>
                    <a:pt x="16" y="1008"/>
                  </a:cubicBezTo>
                  <a:cubicBezTo>
                    <a:pt x="15" y="1008"/>
                    <a:pt x="13" y="1006"/>
                    <a:pt x="13" y="1004"/>
                  </a:cubicBezTo>
                  <a:lnTo>
                    <a:pt x="13" y="1004"/>
                  </a:lnTo>
                  <a:cubicBezTo>
                    <a:pt x="13" y="1003"/>
                    <a:pt x="15" y="1001"/>
                    <a:pt x="16" y="1001"/>
                  </a:cubicBezTo>
                  <a:cubicBezTo>
                    <a:pt x="18" y="1001"/>
                    <a:pt x="19" y="1003"/>
                    <a:pt x="19" y="1004"/>
                  </a:cubicBezTo>
                  <a:close/>
                  <a:moveTo>
                    <a:pt x="21" y="1017"/>
                  </a:moveTo>
                  <a:lnTo>
                    <a:pt x="21" y="1017"/>
                  </a:lnTo>
                  <a:cubicBezTo>
                    <a:pt x="21" y="1019"/>
                    <a:pt x="20" y="1020"/>
                    <a:pt x="18" y="1020"/>
                  </a:cubicBezTo>
                  <a:cubicBezTo>
                    <a:pt x="16" y="1020"/>
                    <a:pt x="15" y="1019"/>
                    <a:pt x="15" y="1017"/>
                  </a:cubicBezTo>
                  <a:lnTo>
                    <a:pt x="15" y="1017"/>
                  </a:lnTo>
                  <a:cubicBezTo>
                    <a:pt x="15" y="1015"/>
                    <a:pt x="16" y="1014"/>
                    <a:pt x="18" y="1014"/>
                  </a:cubicBezTo>
                  <a:cubicBezTo>
                    <a:pt x="20" y="1014"/>
                    <a:pt x="21" y="1015"/>
                    <a:pt x="21" y="1017"/>
                  </a:cubicBezTo>
                  <a:close/>
                  <a:moveTo>
                    <a:pt x="23" y="1029"/>
                  </a:moveTo>
                  <a:lnTo>
                    <a:pt x="23" y="1029"/>
                  </a:lnTo>
                  <a:cubicBezTo>
                    <a:pt x="23" y="1031"/>
                    <a:pt x="21" y="1032"/>
                    <a:pt x="20" y="1032"/>
                  </a:cubicBezTo>
                  <a:cubicBezTo>
                    <a:pt x="18" y="1032"/>
                    <a:pt x="16" y="1031"/>
                    <a:pt x="16" y="1029"/>
                  </a:cubicBezTo>
                  <a:lnTo>
                    <a:pt x="16" y="1029"/>
                  </a:lnTo>
                  <a:cubicBezTo>
                    <a:pt x="16" y="1028"/>
                    <a:pt x="18" y="1026"/>
                    <a:pt x="20" y="1026"/>
                  </a:cubicBezTo>
                  <a:cubicBezTo>
                    <a:pt x="21" y="1026"/>
                    <a:pt x="23" y="1028"/>
                    <a:pt x="23" y="1029"/>
                  </a:cubicBezTo>
                  <a:close/>
                  <a:moveTo>
                    <a:pt x="25" y="1042"/>
                  </a:moveTo>
                  <a:lnTo>
                    <a:pt x="25" y="1042"/>
                  </a:lnTo>
                  <a:cubicBezTo>
                    <a:pt x="25" y="1043"/>
                    <a:pt x="23" y="1045"/>
                    <a:pt x="21" y="1045"/>
                  </a:cubicBezTo>
                  <a:cubicBezTo>
                    <a:pt x="20" y="1045"/>
                    <a:pt x="18" y="1043"/>
                    <a:pt x="18" y="1042"/>
                  </a:cubicBezTo>
                  <a:lnTo>
                    <a:pt x="18" y="1042"/>
                  </a:lnTo>
                  <a:cubicBezTo>
                    <a:pt x="18" y="1040"/>
                    <a:pt x="20" y="1038"/>
                    <a:pt x="21" y="1038"/>
                  </a:cubicBezTo>
                  <a:cubicBezTo>
                    <a:pt x="23" y="1038"/>
                    <a:pt x="25" y="1040"/>
                    <a:pt x="25" y="1042"/>
                  </a:cubicBezTo>
                  <a:close/>
                  <a:moveTo>
                    <a:pt x="27" y="1054"/>
                  </a:moveTo>
                  <a:lnTo>
                    <a:pt x="27" y="1054"/>
                  </a:lnTo>
                  <a:cubicBezTo>
                    <a:pt x="27" y="1056"/>
                    <a:pt x="25" y="1057"/>
                    <a:pt x="23" y="1057"/>
                  </a:cubicBezTo>
                  <a:cubicBezTo>
                    <a:pt x="22" y="1057"/>
                    <a:pt x="20" y="1056"/>
                    <a:pt x="20" y="1054"/>
                  </a:cubicBezTo>
                  <a:lnTo>
                    <a:pt x="20" y="1054"/>
                  </a:lnTo>
                  <a:cubicBezTo>
                    <a:pt x="20" y="1052"/>
                    <a:pt x="22" y="1051"/>
                    <a:pt x="23" y="1051"/>
                  </a:cubicBezTo>
                  <a:cubicBezTo>
                    <a:pt x="25" y="1051"/>
                    <a:pt x="27" y="1052"/>
                    <a:pt x="27" y="1054"/>
                  </a:cubicBezTo>
                  <a:close/>
                  <a:moveTo>
                    <a:pt x="28" y="1066"/>
                  </a:moveTo>
                  <a:lnTo>
                    <a:pt x="28" y="1066"/>
                  </a:lnTo>
                  <a:cubicBezTo>
                    <a:pt x="28" y="1068"/>
                    <a:pt x="27" y="1069"/>
                    <a:pt x="25" y="1069"/>
                  </a:cubicBezTo>
                  <a:cubicBezTo>
                    <a:pt x="24" y="1069"/>
                    <a:pt x="22" y="1068"/>
                    <a:pt x="22" y="1066"/>
                  </a:cubicBezTo>
                  <a:lnTo>
                    <a:pt x="22" y="1066"/>
                  </a:lnTo>
                  <a:cubicBezTo>
                    <a:pt x="22" y="1065"/>
                    <a:pt x="24" y="1063"/>
                    <a:pt x="25" y="1063"/>
                  </a:cubicBezTo>
                  <a:cubicBezTo>
                    <a:pt x="27" y="1063"/>
                    <a:pt x="28" y="1065"/>
                    <a:pt x="28" y="1066"/>
                  </a:cubicBezTo>
                  <a:close/>
                  <a:moveTo>
                    <a:pt x="31" y="1079"/>
                  </a:moveTo>
                  <a:lnTo>
                    <a:pt x="31" y="1079"/>
                  </a:lnTo>
                  <a:cubicBezTo>
                    <a:pt x="31" y="1080"/>
                    <a:pt x="29" y="1082"/>
                    <a:pt x="28" y="1082"/>
                  </a:cubicBezTo>
                  <a:cubicBezTo>
                    <a:pt x="26" y="1082"/>
                    <a:pt x="24" y="1080"/>
                    <a:pt x="24" y="1079"/>
                  </a:cubicBezTo>
                  <a:lnTo>
                    <a:pt x="24" y="1079"/>
                  </a:lnTo>
                  <a:cubicBezTo>
                    <a:pt x="24" y="1077"/>
                    <a:pt x="26" y="1076"/>
                    <a:pt x="28" y="1076"/>
                  </a:cubicBezTo>
                  <a:cubicBezTo>
                    <a:pt x="29" y="1076"/>
                    <a:pt x="31" y="1077"/>
                    <a:pt x="31" y="1079"/>
                  </a:cubicBezTo>
                  <a:close/>
                  <a:moveTo>
                    <a:pt x="33" y="1091"/>
                  </a:moveTo>
                  <a:lnTo>
                    <a:pt x="33" y="1091"/>
                  </a:lnTo>
                  <a:cubicBezTo>
                    <a:pt x="33" y="1093"/>
                    <a:pt x="31" y="1094"/>
                    <a:pt x="30" y="1094"/>
                  </a:cubicBezTo>
                  <a:cubicBezTo>
                    <a:pt x="28" y="1094"/>
                    <a:pt x="27" y="1093"/>
                    <a:pt x="27" y="1091"/>
                  </a:cubicBezTo>
                  <a:lnTo>
                    <a:pt x="27" y="1091"/>
                  </a:lnTo>
                  <a:cubicBezTo>
                    <a:pt x="27" y="1089"/>
                    <a:pt x="28" y="1088"/>
                    <a:pt x="30" y="1088"/>
                  </a:cubicBezTo>
                  <a:cubicBezTo>
                    <a:pt x="31" y="1088"/>
                    <a:pt x="33" y="1089"/>
                    <a:pt x="33" y="1091"/>
                  </a:cubicBezTo>
                  <a:close/>
                  <a:moveTo>
                    <a:pt x="35" y="1103"/>
                  </a:moveTo>
                  <a:lnTo>
                    <a:pt x="35" y="1103"/>
                  </a:lnTo>
                  <a:cubicBezTo>
                    <a:pt x="35" y="1105"/>
                    <a:pt x="34" y="1106"/>
                    <a:pt x="32" y="1106"/>
                  </a:cubicBezTo>
                  <a:cubicBezTo>
                    <a:pt x="30" y="1106"/>
                    <a:pt x="29" y="1105"/>
                    <a:pt x="29" y="1103"/>
                  </a:cubicBezTo>
                  <a:lnTo>
                    <a:pt x="29" y="1103"/>
                  </a:lnTo>
                  <a:cubicBezTo>
                    <a:pt x="29" y="1102"/>
                    <a:pt x="30" y="1100"/>
                    <a:pt x="32" y="1100"/>
                  </a:cubicBezTo>
                  <a:cubicBezTo>
                    <a:pt x="34" y="1100"/>
                    <a:pt x="35" y="1102"/>
                    <a:pt x="35" y="1103"/>
                  </a:cubicBezTo>
                  <a:close/>
                  <a:moveTo>
                    <a:pt x="38" y="1116"/>
                  </a:moveTo>
                  <a:lnTo>
                    <a:pt x="38" y="1116"/>
                  </a:lnTo>
                  <a:cubicBezTo>
                    <a:pt x="38" y="1117"/>
                    <a:pt x="36" y="1119"/>
                    <a:pt x="35" y="1119"/>
                  </a:cubicBezTo>
                  <a:cubicBezTo>
                    <a:pt x="33" y="1119"/>
                    <a:pt x="31" y="1117"/>
                    <a:pt x="31" y="1116"/>
                  </a:cubicBezTo>
                  <a:lnTo>
                    <a:pt x="31" y="1116"/>
                  </a:lnTo>
                  <a:cubicBezTo>
                    <a:pt x="31" y="1114"/>
                    <a:pt x="33" y="1112"/>
                    <a:pt x="35" y="1112"/>
                  </a:cubicBezTo>
                  <a:cubicBezTo>
                    <a:pt x="36" y="1112"/>
                    <a:pt x="38" y="1114"/>
                    <a:pt x="38" y="1116"/>
                  </a:cubicBezTo>
                  <a:close/>
                  <a:moveTo>
                    <a:pt x="40" y="1128"/>
                  </a:moveTo>
                  <a:lnTo>
                    <a:pt x="40" y="1128"/>
                  </a:lnTo>
                  <a:cubicBezTo>
                    <a:pt x="40" y="1129"/>
                    <a:pt x="39" y="1131"/>
                    <a:pt x="37" y="1131"/>
                  </a:cubicBezTo>
                  <a:cubicBezTo>
                    <a:pt x="35" y="1131"/>
                    <a:pt x="34" y="1129"/>
                    <a:pt x="34" y="1128"/>
                  </a:cubicBezTo>
                  <a:lnTo>
                    <a:pt x="34" y="1128"/>
                  </a:lnTo>
                  <a:cubicBezTo>
                    <a:pt x="34" y="1126"/>
                    <a:pt x="35" y="1125"/>
                    <a:pt x="37" y="1125"/>
                  </a:cubicBezTo>
                  <a:cubicBezTo>
                    <a:pt x="39" y="1125"/>
                    <a:pt x="40" y="1126"/>
                    <a:pt x="40" y="1128"/>
                  </a:cubicBezTo>
                  <a:close/>
                  <a:moveTo>
                    <a:pt x="43" y="1140"/>
                  </a:moveTo>
                  <a:lnTo>
                    <a:pt x="43" y="1140"/>
                  </a:lnTo>
                  <a:cubicBezTo>
                    <a:pt x="43" y="1142"/>
                    <a:pt x="41" y="1143"/>
                    <a:pt x="40" y="1143"/>
                  </a:cubicBezTo>
                  <a:cubicBezTo>
                    <a:pt x="38" y="1143"/>
                    <a:pt x="37" y="1142"/>
                    <a:pt x="37" y="1140"/>
                  </a:cubicBezTo>
                  <a:lnTo>
                    <a:pt x="37" y="1140"/>
                  </a:lnTo>
                  <a:cubicBezTo>
                    <a:pt x="37" y="1138"/>
                    <a:pt x="38" y="1137"/>
                    <a:pt x="40" y="1137"/>
                  </a:cubicBezTo>
                  <a:cubicBezTo>
                    <a:pt x="41" y="1137"/>
                    <a:pt x="43" y="1138"/>
                    <a:pt x="43" y="1140"/>
                  </a:cubicBezTo>
                  <a:close/>
                  <a:moveTo>
                    <a:pt x="46" y="1152"/>
                  </a:moveTo>
                  <a:lnTo>
                    <a:pt x="46" y="1152"/>
                  </a:lnTo>
                  <a:cubicBezTo>
                    <a:pt x="46" y="1154"/>
                    <a:pt x="44" y="1155"/>
                    <a:pt x="43" y="1155"/>
                  </a:cubicBezTo>
                  <a:cubicBezTo>
                    <a:pt x="41" y="1155"/>
                    <a:pt x="39" y="1154"/>
                    <a:pt x="39" y="1152"/>
                  </a:cubicBezTo>
                  <a:lnTo>
                    <a:pt x="39" y="1152"/>
                  </a:lnTo>
                  <a:cubicBezTo>
                    <a:pt x="39" y="1150"/>
                    <a:pt x="41" y="1149"/>
                    <a:pt x="43" y="1149"/>
                  </a:cubicBezTo>
                  <a:cubicBezTo>
                    <a:pt x="44" y="1149"/>
                    <a:pt x="46" y="1150"/>
                    <a:pt x="46" y="1152"/>
                  </a:cubicBezTo>
                  <a:close/>
                  <a:moveTo>
                    <a:pt x="49" y="1164"/>
                  </a:moveTo>
                  <a:lnTo>
                    <a:pt x="49" y="1164"/>
                  </a:lnTo>
                  <a:cubicBezTo>
                    <a:pt x="49" y="1166"/>
                    <a:pt x="47" y="1167"/>
                    <a:pt x="45" y="1167"/>
                  </a:cubicBezTo>
                  <a:cubicBezTo>
                    <a:pt x="44" y="1167"/>
                    <a:pt x="42" y="1166"/>
                    <a:pt x="42" y="1164"/>
                  </a:cubicBezTo>
                  <a:lnTo>
                    <a:pt x="42" y="1164"/>
                  </a:lnTo>
                  <a:cubicBezTo>
                    <a:pt x="42" y="1163"/>
                    <a:pt x="44" y="1161"/>
                    <a:pt x="45" y="1161"/>
                  </a:cubicBezTo>
                  <a:cubicBezTo>
                    <a:pt x="47" y="1161"/>
                    <a:pt x="49" y="1163"/>
                    <a:pt x="49" y="1164"/>
                  </a:cubicBezTo>
                  <a:close/>
                  <a:moveTo>
                    <a:pt x="52" y="1176"/>
                  </a:moveTo>
                  <a:lnTo>
                    <a:pt x="52" y="1176"/>
                  </a:lnTo>
                  <a:cubicBezTo>
                    <a:pt x="52" y="1178"/>
                    <a:pt x="50" y="1180"/>
                    <a:pt x="48" y="1180"/>
                  </a:cubicBezTo>
                  <a:cubicBezTo>
                    <a:pt x="47" y="1180"/>
                    <a:pt x="45" y="1178"/>
                    <a:pt x="45" y="1176"/>
                  </a:cubicBezTo>
                  <a:lnTo>
                    <a:pt x="45" y="1176"/>
                  </a:lnTo>
                  <a:cubicBezTo>
                    <a:pt x="45" y="1175"/>
                    <a:pt x="47" y="1173"/>
                    <a:pt x="48" y="1173"/>
                  </a:cubicBezTo>
                  <a:cubicBezTo>
                    <a:pt x="50" y="1173"/>
                    <a:pt x="52" y="1175"/>
                    <a:pt x="52" y="1176"/>
                  </a:cubicBezTo>
                  <a:close/>
                  <a:moveTo>
                    <a:pt x="55" y="1189"/>
                  </a:moveTo>
                  <a:lnTo>
                    <a:pt x="55" y="1189"/>
                  </a:lnTo>
                  <a:cubicBezTo>
                    <a:pt x="55" y="1190"/>
                    <a:pt x="53" y="1192"/>
                    <a:pt x="52" y="1192"/>
                  </a:cubicBezTo>
                  <a:cubicBezTo>
                    <a:pt x="50" y="1192"/>
                    <a:pt x="49" y="1190"/>
                    <a:pt x="49" y="1189"/>
                  </a:cubicBezTo>
                  <a:lnTo>
                    <a:pt x="49" y="1189"/>
                  </a:lnTo>
                  <a:cubicBezTo>
                    <a:pt x="49" y="1187"/>
                    <a:pt x="50" y="1185"/>
                    <a:pt x="52" y="1185"/>
                  </a:cubicBezTo>
                  <a:cubicBezTo>
                    <a:pt x="53" y="1185"/>
                    <a:pt x="55" y="1187"/>
                    <a:pt x="55" y="1189"/>
                  </a:cubicBezTo>
                  <a:close/>
                  <a:moveTo>
                    <a:pt x="58" y="1201"/>
                  </a:moveTo>
                  <a:lnTo>
                    <a:pt x="58" y="1201"/>
                  </a:lnTo>
                  <a:cubicBezTo>
                    <a:pt x="58" y="1202"/>
                    <a:pt x="57" y="1204"/>
                    <a:pt x="55" y="1204"/>
                  </a:cubicBezTo>
                  <a:cubicBezTo>
                    <a:pt x="53" y="1204"/>
                    <a:pt x="52" y="1202"/>
                    <a:pt x="52" y="1201"/>
                  </a:cubicBezTo>
                  <a:lnTo>
                    <a:pt x="52" y="1201"/>
                  </a:lnTo>
                  <a:cubicBezTo>
                    <a:pt x="52" y="1199"/>
                    <a:pt x="53" y="1198"/>
                    <a:pt x="55" y="1198"/>
                  </a:cubicBezTo>
                  <a:cubicBezTo>
                    <a:pt x="57" y="1198"/>
                    <a:pt x="58" y="1199"/>
                    <a:pt x="58" y="1201"/>
                  </a:cubicBezTo>
                  <a:close/>
                  <a:moveTo>
                    <a:pt x="61" y="1213"/>
                  </a:moveTo>
                  <a:lnTo>
                    <a:pt x="61" y="1213"/>
                  </a:lnTo>
                  <a:cubicBezTo>
                    <a:pt x="61" y="1214"/>
                    <a:pt x="60" y="1216"/>
                    <a:pt x="58" y="1216"/>
                  </a:cubicBezTo>
                  <a:cubicBezTo>
                    <a:pt x="57" y="1216"/>
                    <a:pt x="55" y="1214"/>
                    <a:pt x="55" y="1213"/>
                  </a:cubicBezTo>
                  <a:lnTo>
                    <a:pt x="55" y="1213"/>
                  </a:lnTo>
                  <a:cubicBezTo>
                    <a:pt x="55" y="1211"/>
                    <a:pt x="57" y="1210"/>
                    <a:pt x="58" y="1210"/>
                  </a:cubicBezTo>
                  <a:cubicBezTo>
                    <a:pt x="60" y="1210"/>
                    <a:pt x="61" y="1211"/>
                    <a:pt x="61" y="1213"/>
                  </a:cubicBezTo>
                  <a:close/>
                  <a:moveTo>
                    <a:pt x="65" y="1225"/>
                  </a:moveTo>
                  <a:lnTo>
                    <a:pt x="65" y="1225"/>
                  </a:lnTo>
                  <a:cubicBezTo>
                    <a:pt x="65" y="1226"/>
                    <a:pt x="64" y="1228"/>
                    <a:pt x="62" y="1228"/>
                  </a:cubicBezTo>
                  <a:cubicBezTo>
                    <a:pt x="60" y="1228"/>
                    <a:pt x="59" y="1226"/>
                    <a:pt x="59" y="1225"/>
                  </a:cubicBezTo>
                  <a:lnTo>
                    <a:pt x="59" y="1225"/>
                  </a:lnTo>
                  <a:cubicBezTo>
                    <a:pt x="59" y="1223"/>
                    <a:pt x="60" y="1222"/>
                    <a:pt x="62" y="1222"/>
                  </a:cubicBezTo>
                  <a:cubicBezTo>
                    <a:pt x="64" y="1222"/>
                    <a:pt x="65" y="1223"/>
                    <a:pt x="65" y="1225"/>
                  </a:cubicBezTo>
                  <a:close/>
                  <a:moveTo>
                    <a:pt x="68" y="1237"/>
                  </a:moveTo>
                  <a:lnTo>
                    <a:pt x="68" y="1237"/>
                  </a:lnTo>
                  <a:cubicBezTo>
                    <a:pt x="68" y="1238"/>
                    <a:pt x="67" y="1240"/>
                    <a:pt x="65" y="1240"/>
                  </a:cubicBezTo>
                  <a:cubicBezTo>
                    <a:pt x="64" y="1240"/>
                    <a:pt x="62" y="1238"/>
                    <a:pt x="62" y="1237"/>
                  </a:cubicBezTo>
                  <a:lnTo>
                    <a:pt x="62" y="1237"/>
                  </a:lnTo>
                  <a:cubicBezTo>
                    <a:pt x="62" y="1235"/>
                    <a:pt x="64" y="1234"/>
                    <a:pt x="65" y="1234"/>
                  </a:cubicBezTo>
                  <a:cubicBezTo>
                    <a:pt x="67" y="1234"/>
                    <a:pt x="68" y="1235"/>
                    <a:pt x="68" y="1237"/>
                  </a:cubicBezTo>
                  <a:close/>
                  <a:moveTo>
                    <a:pt x="72" y="1249"/>
                  </a:moveTo>
                  <a:lnTo>
                    <a:pt x="72" y="1249"/>
                  </a:lnTo>
                  <a:cubicBezTo>
                    <a:pt x="72" y="1250"/>
                    <a:pt x="71" y="1252"/>
                    <a:pt x="69" y="1252"/>
                  </a:cubicBezTo>
                  <a:cubicBezTo>
                    <a:pt x="68" y="1252"/>
                    <a:pt x="66" y="1250"/>
                    <a:pt x="66" y="1249"/>
                  </a:cubicBezTo>
                  <a:lnTo>
                    <a:pt x="66" y="1249"/>
                  </a:lnTo>
                  <a:cubicBezTo>
                    <a:pt x="66" y="1247"/>
                    <a:pt x="68" y="1245"/>
                    <a:pt x="69" y="1245"/>
                  </a:cubicBezTo>
                  <a:cubicBezTo>
                    <a:pt x="71" y="1245"/>
                    <a:pt x="72" y="1247"/>
                    <a:pt x="72" y="1249"/>
                  </a:cubicBezTo>
                  <a:close/>
                  <a:moveTo>
                    <a:pt x="76" y="1260"/>
                  </a:moveTo>
                  <a:lnTo>
                    <a:pt x="76" y="1260"/>
                  </a:lnTo>
                  <a:cubicBezTo>
                    <a:pt x="76" y="1262"/>
                    <a:pt x="75" y="1264"/>
                    <a:pt x="73" y="1264"/>
                  </a:cubicBezTo>
                  <a:cubicBezTo>
                    <a:pt x="71" y="1264"/>
                    <a:pt x="70" y="1262"/>
                    <a:pt x="70" y="1260"/>
                  </a:cubicBezTo>
                  <a:lnTo>
                    <a:pt x="70" y="1260"/>
                  </a:lnTo>
                  <a:cubicBezTo>
                    <a:pt x="70" y="1259"/>
                    <a:pt x="71" y="1257"/>
                    <a:pt x="73" y="1257"/>
                  </a:cubicBezTo>
                  <a:cubicBezTo>
                    <a:pt x="75" y="1257"/>
                    <a:pt x="76" y="1259"/>
                    <a:pt x="76" y="1260"/>
                  </a:cubicBezTo>
                  <a:close/>
                  <a:moveTo>
                    <a:pt x="80" y="1271"/>
                  </a:moveTo>
                  <a:lnTo>
                    <a:pt x="80" y="1271"/>
                  </a:lnTo>
                  <a:cubicBezTo>
                    <a:pt x="81" y="1273"/>
                    <a:pt x="80" y="1275"/>
                    <a:pt x="78" y="1275"/>
                  </a:cubicBezTo>
                  <a:cubicBezTo>
                    <a:pt x="76" y="1276"/>
                    <a:pt x="75" y="1275"/>
                    <a:pt x="74" y="1273"/>
                  </a:cubicBezTo>
                  <a:lnTo>
                    <a:pt x="74" y="1273"/>
                  </a:lnTo>
                  <a:cubicBezTo>
                    <a:pt x="74" y="1272"/>
                    <a:pt x="75" y="1270"/>
                    <a:pt x="76" y="1269"/>
                  </a:cubicBezTo>
                  <a:cubicBezTo>
                    <a:pt x="78" y="1269"/>
                    <a:pt x="80" y="1270"/>
                    <a:pt x="80" y="1271"/>
                  </a:cubicBezTo>
                  <a:close/>
                  <a:moveTo>
                    <a:pt x="84" y="1283"/>
                  </a:moveTo>
                  <a:lnTo>
                    <a:pt x="84" y="1283"/>
                  </a:lnTo>
                  <a:cubicBezTo>
                    <a:pt x="85" y="1285"/>
                    <a:pt x="84" y="1286"/>
                    <a:pt x="82" y="1287"/>
                  </a:cubicBezTo>
                  <a:cubicBezTo>
                    <a:pt x="81" y="1288"/>
                    <a:pt x="79" y="1287"/>
                    <a:pt x="78" y="1285"/>
                  </a:cubicBezTo>
                  <a:lnTo>
                    <a:pt x="78" y="1285"/>
                  </a:lnTo>
                  <a:cubicBezTo>
                    <a:pt x="78" y="1283"/>
                    <a:pt x="79" y="1282"/>
                    <a:pt x="80" y="1281"/>
                  </a:cubicBezTo>
                  <a:cubicBezTo>
                    <a:pt x="82" y="1281"/>
                    <a:pt x="84" y="1281"/>
                    <a:pt x="84" y="1283"/>
                  </a:cubicBezTo>
                  <a:close/>
                  <a:moveTo>
                    <a:pt x="89" y="1295"/>
                  </a:moveTo>
                  <a:lnTo>
                    <a:pt x="89" y="1295"/>
                  </a:lnTo>
                  <a:cubicBezTo>
                    <a:pt x="89" y="1296"/>
                    <a:pt x="88" y="1298"/>
                    <a:pt x="87" y="1299"/>
                  </a:cubicBezTo>
                  <a:cubicBezTo>
                    <a:pt x="85" y="1299"/>
                    <a:pt x="83" y="1298"/>
                    <a:pt x="83" y="1297"/>
                  </a:cubicBezTo>
                  <a:lnTo>
                    <a:pt x="83" y="1297"/>
                  </a:lnTo>
                  <a:cubicBezTo>
                    <a:pt x="82" y="1295"/>
                    <a:pt x="83" y="1293"/>
                    <a:pt x="85" y="1293"/>
                  </a:cubicBezTo>
                  <a:cubicBezTo>
                    <a:pt x="86" y="1292"/>
                    <a:pt x="88" y="1293"/>
                    <a:pt x="89" y="1295"/>
                  </a:cubicBezTo>
                  <a:close/>
                  <a:moveTo>
                    <a:pt x="93" y="1306"/>
                  </a:moveTo>
                  <a:lnTo>
                    <a:pt x="93" y="1306"/>
                  </a:lnTo>
                  <a:cubicBezTo>
                    <a:pt x="94" y="1308"/>
                    <a:pt x="93" y="1310"/>
                    <a:pt x="91" y="1310"/>
                  </a:cubicBezTo>
                  <a:cubicBezTo>
                    <a:pt x="90" y="1311"/>
                    <a:pt x="88" y="1310"/>
                    <a:pt x="87" y="1309"/>
                  </a:cubicBezTo>
                  <a:lnTo>
                    <a:pt x="87" y="1309"/>
                  </a:lnTo>
                  <a:cubicBezTo>
                    <a:pt x="87" y="1307"/>
                    <a:pt x="87" y="1305"/>
                    <a:pt x="89" y="1305"/>
                  </a:cubicBezTo>
                  <a:cubicBezTo>
                    <a:pt x="91" y="1304"/>
                    <a:pt x="92" y="1305"/>
                    <a:pt x="93" y="1306"/>
                  </a:cubicBezTo>
                  <a:close/>
                  <a:moveTo>
                    <a:pt x="98" y="1318"/>
                  </a:moveTo>
                  <a:lnTo>
                    <a:pt x="98" y="1318"/>
                  </a:lnTo>
                  <a:cubicBezTo>
                    <a:pt x="98" y="1320"/>
                    <a:pt x="98" y="1321"/>
                    <a:pt x="96" y="1322"/>
                  </a:cubicBezTo>
                  <a:cubicBezTo>
                    <a:pt x="94" y="1323"/>
                    <a:pt x="93" y="1322"/>
                    <a:pt x="92" y="1320"/>
                  </a:cubicBezTo>
                  <a:lnTo>
                    <a:pt x="92" y="1320"/>
                  </a:lnTo>
                  <a:cubicBezTo>
                    <a:pt x="91" y="1319"/>
                    <a:pt x="92" y="1317"/>
                    <a:pt x="94" y="1316"/>
                  </a:cubicBezTo>
                  <a:cubicBezTo>
                    <a:pt x="95" y="1316"/>
                    <a:pt x="97" y="1316"/>
                    <a:pt x="98" y="1318"/>
                  </a:cubicBezTo>
                  <a:close/>
                  <a:moveTo>
                    <a:pt x="102" y="1329"/>
                  </a:moveTo>
                  <a:lnTo>
                    <a:pt x="102" y="1329"/>
                  </a:lnTo>
                  <a:cubicBezTo>
                    <a:pt x="103" y="1331"/>
                    <a:pt x="102" y="1333"/>
                    <a:pt x="101" y="1334"/>
                  </a:cubicBezTo>
                  <a:cubicBezTo>
                    <a:pt x="99" y="1334"/>
                    <a:pt x="97" y="1333"/>
                    <a:pt x="97" y="1332"/>
                  </a:cubicBezTo>
                  <a:lnTo>
                    <a:pt x="97" y="1332"/>
                  </a:lnTo>
                  <a:cubicBezTo>
                    <a:pt x="96" y="1330"/>
                    <a:pt x="97" y="1328"/>
                    <a:pt x="98" y="1328"/>
                  </a:cubicBezTo>
                  <a:cubicBezTo>
                    <a:pt x="100" y="1327"/>
                    <a:pt x="102" y="1328"/>
                    <a:pt x="102" y="1329"/>
                  </a:cubicBezTo>
                  <a:close/>
                  <a:moveTo>
                    <a:pt x="108" y="1341"/>
                  </a:moveTo>
                  <a:lnTo>
                    <a:pt x="108" y="1341"/>
                  </a:lnTo>
                  <a:cubicBezTo>
                    <a:pt x="108" y="1343"/>
                    <a:pt x="107" y="1344"/>
                    <a:pt x="106" y="1345"/>
                  </a:cubicBezTo>
                  <a:cubicBezTo>
                    <a:pt x="104" y="1346"/>
                    <a:pt x="102" y="1345"/>
                    <a:pt x="102" y="1343"/>
                  </a:cubicBezTo>
                  <a:lnTo>
                    <a:pt x="102" y="1343"/>
                  </a:lnTo>
                  <a:cubicBezTo>
                    <a:pt x="101" y="1342"/>
                    <a:pt x="102" y="1340"/>
                    <a:pt x="103" y="1339"/>
                  </a:cubicBezTo>
                  <a:cubicBezTo>
                    <a:pt x="105" y="1339"/>
                    <a:pt x="107" y="1339"/>
                    <a:pt x="108" y="1341"/>
                  </a:cubicBezTo>
                  <a:close/>
                  <a:moveTo>
                    <a:pt x="113" y="1352"/>
                  </a:moveTo>
                  <a:lnTo>
                    <a:pt x="113" y="1352"/>
                  </a:lnTo>
                  <a:cubicBezTo>
                    <a:pt x="113" y="1354"/>
                    <a:pt x="112" y="1356"/>
                    <a:pt x="111" y="1356"/>
                  </a:cubicBezTo>
                  <a:cubicBezTo>
                    <a:pt x="109" y="1357"/>
                    <a:pt x="107" y="1356"/>
                    <a:pt x="107" y="1355"/>
                  </a:cubicBezTo>
                  <a:lnTo>
                    <a:pt x="107" y="1355"/>
                  </a:lnTo>
                  <a:cubicBezTo>
                    <a:pt x="106" y="1353"/>
                    <a:pt x="107" y="1351"/>
                    <a:pt x="108" y="1351"/>
                  </a:cubicBezTo>
                  <a:cubicBezTo>
                    <a:pt x="110" y="1350"/>
                    <a:pt x="112" y="1351"/>
                    <a:pt x="113" y="1352"/>
                  </a:cubicBezTo>
                  <a:close/>
                  <a:moveTo>
                    <a:pt x="118" y="1364"/>
                  </a:moveTo>
                  <a:lnTo>
                    <a:pt x="118" y="1364"/>
                  </a:lnTo>
                  <a:cubicBezTo>
                    <a:pt x="119" y="1365"/>
                    <a:pt x="118" y="1367"/>
                    <a:pt x="116" y="1368"/>
                  </a:cubicBezTo>
                  <a:cubicBezTo>
                    <a:pt x="115" y="1368"/>
                    <a:pt x="113" y="1368"/>
                    <a:pt x="112" y="1366"/>
                  </a:cubicBezTo>
                  <a:lnTo>
                    <a:pt x="112" y="1366"/>
                  </a:lnTo>
                  <a:cubicBezTo>
                    <a:pt x="112" y="1364"/>
                    <a:pt x="112" y="1363"/>
                    <a:pt x="114" y="1362"/>
                  </a:cubicBezTo>
                  <a:cubicBezTo>
                    <a:pt x="116" y="1361"/>
                    <a:pt x="117" y="1362"/>
                    <a:pt x="118" y="1364"/>
                  </a:cubicBezTo>
                  <a:close/>
                  <a:moveTo>
                    <a:pt x="123" y="1375"/>
                  </a:moveTo>
                  <a:lnTo>
                    <a:pt x="123" y="1375"/>
                  </a:lnTo>
                  <a:cubicBezTo>
                    <a:pt x="124" y="1377"/>
                    <a:pt x="123" y="1378"/>
                    <a:pt x="122" y="1379"/>
                  </a:cubicBezTo>
                  <a:cubicBezTo>
                    <a:pt x="120" y="1380"/>
                    <a:pt x="118" y="1379"/>
                    <a:pt x="118" y="1377"/>
                  </a:cubicBezTo>
                  <a:lnTo>
                    <a:pt x="118" y="1377"/>
                  </a:lnTo>
                  <a:cubicBezTo>
                    <a:pt x="117" y="1376"/>
                    <a:pt x="118" y="1374"/>
                    <a:pt x="119" y="1373"/>
                  </a:cubicBezTo>
                  <a:cubicBezTo>
                    <a:pt x="121" y="1373"/>
                    <a:pt x="123" y="1373"/>
                    <a:pt x="123" y="1375"/>
                  </a:cubicBezTo>
                  <a:close/>
                  <a:moveTo>
                    <a:pt x="129" y="1386"/>
                  </a:moveTo>
                  <a:lnTo>
                    <a:pt x="129" y="1386"/>
                  </a:lnTo>
                  <a:cubicBezTo>
                    <a:pt x="130" y="1388"/>
                    <a:pt x="129" y="1389"/>
                    <a:pt x="127" y="1390"/>
                  </a:cubicBezTo>
                  <a:cubicBezTo>
                    <a:pt x="126" y="1391"/>
                    <a:pt x="124" y="1390"/>
                    <a:pt x="123" y="1388"/>
                  </a:cubicBezTo>
                  <a:lnTo>
                    <a:pt x="123" y="1388"/>
                  </a:lnTo>
                  <a:cubicBezTo>
                    <a:pt x="123" y="1387"/>
                    <a:pt x="123" y="1385"/>
                    <a:pt x="125" y="1384"/>
                  </a:cubicBezTo>
                  <a:cubicBezTo>
                    <a:pt x="127" y="1384"/>
                    <a:pt x="128" y="1384"/>
                    <a:pt x="129" y="1386"/>
                  </a:cubicBezTo>
                  <a:close/>
                  <a:moveTo>
                    <a:pt x="135" y="1397"/>
                  </a:moveTo>
                  <a:lnTo>
                    <a:pt x="135" y="1397"/>
                  </a:lnTo>
                  <a:cubicBezTo>
                    <a:pt x="136" y="1399"/>
                    <a:pt x="135" y="1401"/>
                    <a:pt x="133" y="1401"/>
                  </a:cubicBezTo>
                  <a:cubicBezTo>
                    <a:pt x="132" y="1402"/>
                    <a:pt x="130" y="1401"/>
                    <a:pt x="129" y="1399"/>
                  </a:cubicBezTo>
                  <a:lnTo>
                    <a:pt x="129" y="1399"/>
                  </a:lnTo>
                  <a:cubicBezTo>
                    <a:pt x="128" y="1398"/>
                    <a:pt x="129" y="1396"/>
                    <a:pt x="131" y="1395"/>
                  </a:cubicBezTo>
                  <a:cubicBezTo>
                    <a:pt x="132" y="1395"/>
                    <a:pt x="134" y="1395"/>
                    <a:pt x="135" y="1397"/>
                  </a:cubicBezTo>
                  <a:close/>
                  <a:moveTo>
                    <a:pt x="141" y="1408"/>
                  </a:moveTo>
                  <a:lnTo>
                    <a:pt x="141" y="1408"/>
                  </a:lnTo>
                  <a:cubicBezTo>
                    <a:pt x="142" y="1410"/>
                    <a:pt x="141" y="1411"/>
                    <a:pt x="139" y="1412"/>
                  </a:cubicBezTo>
                  <a:cubicBezTo>
                    <a:pt x="138" y="1413"/>
                    <a:pt x="136" y="1412"/>
                    <a:pt x="135" y="1410"/>
                  </a:cubicBezTo>
                  <a:lnTo>
                    <a:pt x="135" y="1410"/>
                  </a:lnTo>
                  <a:cubicBezTo>
                    <a:pt x="135" y="1409"/>
                    <a:pt x="135" y="1407"/>
                    <a:pt x="137" y="1406"/>
                  </a:cubicBezTo>
                  <a:cubicBezTo>
                    <a:pt x="139" y="1406"/>
                    <a:pt x="140" y="1406"/>
                    <a:pt x="141" y="1408"/>
                  </a:cubicBezTo>
                  <a:close/>
                  <a:moveTo>
                    <a:pt x="147" y="1419"/>
                  </a:moveTo>
                  <a:lnTo>
                    <a:pt x="147" y="1419"/>
                  </a:lnTo>
                  <a:cubicBezTo>
                    <a:pt x="148" y="1420"/>
                    <a:pt x="147" y="1422"/>
                    <a:pt x="146" y="1423"/>
                  </a:cubicBezTo>
                  <a:cubicBezTo>
                    <a:pt x="144" y="1424"/>
                    <a:pt x="142" y="1423"/>
                    <a:pt x="142" y="1421"/>
                  </a:cubicBezTo>
                  <a:lnTo>
                    <a:pt x="142" y="1421"/>
                  </a:lnTo>
                  <a:cubicBezTo>
                    <a:pt x="141" y="1420"/>
                    <a:pt x="142" y="1418"/>
                    <a:pt x="143" y="1417"/>
                  </a:cubicBezTo>
                  <a:cubicBezTo>
                    <a:pt x="145" y="1416"/>
                    <a:pt x="147" y="1417"/>
                    <a:pt x="147" y="1419"/>
                  </a:cubicBezTo>
                  <a:close/>
                  <a:moveTo>
                    <a:pt x="154" y="1429"/>
                  </a:moveTo>
                  <a:lnTo>
                    <a:pt x="154" y="1429"/>
                  </a:lnTo>
                  <a:cubicBezTo>
                    <a:pt x="154" y="1431"/>
                    <a:pt x="154" y="1433"/>
                    <a:pt x="152" y="1433"/>
                  </a:cubicBezTo>
                  <a:cubicBezTo>
                    <a:pt x="151" y="1434"/>
                    <a:pt x="149" y="1434"/>
                    <a:pt x="148" y="1432"/>
                  </a:cubicBezTo>
                  <a:lnTo>
                    <a:pt x="148" y="1432"/>
                  </a:lnTo>
                  <a:cubicBezTo>
                    <a:pt x="147" y="1431"/>
                    <a:pt x="148" y="1429"/>
                    <a:pt x="150" y="1428"/>
                  </a:cubicBezTo>
                  <a:cubicBezTo>
                    <a:pt x="151" y="1427"/>
                    <a:pt x="153" y="1428"/>
                    <a:pt x="154" y="1429"/>
                  </a:cubicBezTo>
                  <a:close/>
                  <a:moveTo>
                    <a:pt x="160" y="1440"/>
                  </a:moveTo>
                  <a:lnTo>
                    <a:pt x="160" y="1440"/>
                  </a:lnTo>
                  <a:cubicBezTo>
                    <a:pt x="161" y="1441"/>
                    <a:pt x="161" y="1443"/>
                    <a:pt x="159" y="1444"/>
                  </a:cubicBezTo>
                  <a:cubicBezTo>
                    <a:pt x="158" y="1445"/>
                    <a:pt x="156" y="1444"/>
                    <a:pt x="155" y="1443"/>
                  </a:cubicBezTo>
                  <a:lnTo>
                    <a:pt x="155" y="1443"/>
                  </a:lnTo>
                  <a:cubicBezTo>
                    <a:pt x="154" y="1441"/>
                    <a:pt x="155" y="1439"/>
                    <a:pt x="156" y="1438"/>
                  </a:cubicBezTo>
                  <a:cubicBezTo>
                    <a:pt x="158" y="1438"/>
                    <a:pt x="160" y="1438"/>
                    <a:pt x="160" y="1440"/>
                  </a:cubicBezTo>
                  <a:close/>
                  <a:moveTo>
                    <a:pt x="167" y="1450"/>
                  </a:moveTo>
                  <a:lnTo>
                    <a:pt x="167" y="1450"/>
                  </a:lnTo>
                  <a:cubicBezTo>
                    <a:pt x="168" y="1452"/>
                    <a:pt x="167" y="1454"/>
                    <a:pt x="166" y="1454"/>
                  </a:cubicBezTo>
                  <a:cubicBezTo>
                    <a:pt x="164" y="1455"/>
                    <a:pt x="163" y="1455"/>
                    <a:pt x="162" y="1453"/>
                  </a:cubicBezTo>
                  <a:lnTo>
                    <a:pt x="162" y="1453"/>
                  </a:lnTo>
                  <a:cubicBezTo>
                    <a:pt x="161" y="1451"/>
                    <a:pt x="162" y="1450"/>
                    <a:pt x="163" y="1449"/>
                  </a:cubicBezTo>
                  <a:cubicBezTo>
                    <a:pt x="165" y="1448"/>
                    <a:pt x="167" y="1449"/>
                    <a:pt x="167" y="1450"/>
                  </a:cubicBezTo>
                  <a:close/>
                  <a:moveTo>
                    <a:pt x="175" y="1460"/>
                  </a:moveTo>
                  <a:lnTo>
                    <a:pt x="175" y="1460"/>
                  </a:lnTo>
                  <a:cubicBezTo>
                    <a:pt x="175" y="1462"/>
                    <a:pt x="175" y="1464"/>
                    <a:pt x="173" y="1465"/>
                  </a:cubicBezTo>
                  <a:cubicBezTo>
                    <a:pt x="172" y="1465"/>
                    <a:pt x="170" y="1465"/>
                    <a:pt x="169" y="1463"/>
                  </a:cubicBezTo>
                  <a:lnTo>
                    <a:pt x="169" y="1463"/>
                  </a:lnTo>
                  <a:cubicBezTo>
                    <a:pt x="168" y="1462"/>
                    <a:pt x="169" y="1460"/>
                    <a:pt x="170" y="1459"/>
                  </a:cubicBezTo>
                  <a:cubicBezTo>
                    <a:pt x="172" y="1458"/>
                    <a:pt x="174" y="1459"/>
                    <a:pt x="175" y="1460"/>
                  </a:cubicBezTo>
                  <a:close/>
                  <a:moveTo>
                    <a:pt x="182" y="1471"/>
                  </a:moveTo>
                  <a:lnTo>
                    <a:pt x="182" y="1471"/>
                  </a:lnTo>
                  <a:cubicBezTo>
                    <a:pt x="183" y="1472"/>
                    <a:pt x="182" y="1474"/>
                    <a:pt x="181" y="1475"/>
                  </a:cubicBezTo>
                  <a:cubicBezTo>
                    <a:pt x="179" y="1475"/>
                    <a:pt x="177" y="1475"/>
                    <a:pt x="176" y="1473"/>
                  </a:cubicBezTo>
                  <a:lnTo>
                    <a:pt x="176" y="1473"/>
                  </a:lnTo>
                  <a:cubicBezTo>
                    <a:pt x="176" y="1472"/>
                    <a:pt x="176" y="1470"/>
                    <a:pt x="178" y="1469"/>
                  </a:cubicBezTo>
                  <a:cubicBezTo>
                    <a:pt x="179" y="1468"/>
                    <a:pt x="181" y="1469"/>
                    <a:pt x="182" y="1471"/>
                  </a:cubicBezTo>
                  <a:close/>
                  <a:moveTo>
                    <a:pt x="189" y="1480"/>
                  </a:moveTo>
                  <a:lnTo>
                    <a:pt x="189" y="1480"/>
                  </a:lnTo>
                  <a:cubicBezTo>
                    <a:pt x="190" y="1481"/>
                    <a:pt x="190" y="1483"/>
                    <a:pt x="189" y="1484"/>
                  </a:cubicBezTo>
                  <a:cubicBezTo>
                    <a:pt x="188" y="1485"/>
                    <a:pt x="186" y="1485"/>
                    <a:pt x="185" y="1484"/>
                  </a:cubicBezTo>
                  <a:lnTo>
                    <a:pt x="185" y="1484"/>
                  </a:lnTo>
                  <a:cubicBezTo>
                    <a:pt x="183" y="1483"/>
                    <a:pt x="183" y="1481"/>
                    <a:pt x="185" y="1480"/>
                  </a:cubicBezTo>
                  <a:cubicBezTo>
                    <a:pt x="186" y="1478"/>
                    <a:pt x="188" y="1478"/>
                    <a:pt x="189" y="1480"/>
                  </a:cubicBezTo>
                  <a:close/>
                  <a:moveTo>
                    <a:pt x="197" y="1489"/>
                  </a:moveTo>
                  <a:lnTo>
                    <a:pt x="197" y="1489"/>
                  </a:lnTo>
                  <a:cubicBezTo>
                    <a:pt x="198" y="1490"/>
                    <a:pt x="198" y="1492"/>
                    <a:pt x="197" y="1494"/>
                  </a:cubicBezTo>
                  <a:cubicBezTo>
                    <a:pt x="196" y="1495"/>
                    <a:pt x="194" y="1495"/>
                    <a:pt x="193" y="1494"/>
                  </a:cubicBezTo>
                  <a:lnTo>
                    <a:pt x="193" y="1494"/>
                  </a:lnTo>
                  <a:cubicBezTo>
                    <a:pt x="192" y="1492"/>
                    <a:pt x="192" y="1490"/>
                    <a:pt x="193" y="1489"/>
                  </a:cubicBezTo>
                  <a:cubicBezTo>
                    <a:pt x="194" y="1488"/>
                    <a:pt x="196" y="1488"/>
                    <a:pt x="197" y="1489"/>
                  </a:cubicBezTo>
                  <a:close/>
                  <a:moveTo>
                    <a:pt x="205" y="1498"/>
                  </a:moveTo>
                  <a:lnTo>
                    <a:pt x="205" y="1498"/>
                  </a:lnTo>
                  <a:cubicBezTo>
                    <a:pt x="207" y="1500"/>
                    <a:pt x="207" y="1502"/>
                    <a:pt x="205" y="1503"/>
                  </a:cubicBezTo>
                  <a:cubicBezTo>
                    <a:pt x="204" y="1504"/>
                    <a:pt x="202" y="1504"/>
                    <a:pt x="201" y="1503"/>
                  </a:cubicBezTo>
                  <a:lnTo>
                    <a:pt x="201" y="1503"/>
                  </a:lnTo>
                  <a:cubicBezTo>
                    <a:pt x="200" y="1502"/>
                    <a:pt x="200" y="1500"/>
                    <a:pt x="201" y="1498"/>
                  </a:cubicBezTo>
                  <a:cubicBezTo>
                    <a:pt x="202" y="1497"/>
                    <a:pt x="204" y="1497"/>
                    <a:pt x="205" y="1498"/>
                  </a:cubicBezTo>
                  <a:close/>
                  <a:moveTo>
                    <a:pt x="214" y="1508"/>
                  </a:moveTo>
                  <a:lnTo>
                    <a:pt x="214" y="1508"/>
                  </a:lnTo>
                  <a:cubicBezTo>
                    <a:pt x="215" y="1509"/>
                    <a:pt x="215" y="1511"/>
                    <a:pt x="214" y="1512"/>
                  </a:cubicBezTo>
                  <a:cubicBezTo>
                    <a:pt x="213" y="1513"/>
                    <a:pt x="211" y="1513"/>
                    <a:pt x="210" y="1512"/>
                  </a:cubicBezTo>
                  <a:lnTo>
                    <a:pt x="210" y="1512"/>
                  </a:lnTo>
                  <a:cubicBezTo>
                    <a:pt x="208" y="1511"/>
                    <a:pt x="208" y="1509"/>
                    <a:pt x="210" y="1508"/>
                  </a:cubicBezTo>
                  <a:cubicBezTo>
                    <a:pt x="211" y="1506"/>
                    <a:pt x="213" y="1506"/>
                    <a:pt x="214" y="1508"/>
                  </a:cubicBezTo>
                  <a:close/>
                  <a:moveTo>
                    <a:pt x="223" y="1516"/>
                  </a:moveTo>
                  <a:lnTo>
                    <a:pt x="223" y="1516"/>
                  </a:lnTo>
                  <a:cubicBezTo>
                    <a:pt x="224" y="1518"/>
                    <a:pt x="224" y="1520"/>
                    <a:pt x="223" y="1521"/>
                  </a:cubicBezTo>
                  <a:cubicBezTo>
                    <a:pt x="222" y="1522"/>
                    <a:pt x="220" y="1522"/>
                    <a:pt x="219" y="1521"/>
                  </a:cubicBezTo>
                  <a:lnTo>
                    <a:pt x="219" y="1521"/>
                  </a:lnTo>
                  <a:cubicBezTo>
                    <a:pt x="217" y="1520"/>
                    <a:pt x="217" y="1518"/>
                    <a:pt x="219" y="1516"/>
                  </a:cubicBezTo>
                  <a:cubicBezTo>
                    <a:pt x="220" y="1515"/>
                    <a:pt x="222" y="1515"/>
                    <a:pt x="223" y="1516"/>
                  </a:cubicBezTo>
                  <a:close/>
                  <a:moveTo>
                    <a:pt x="232" y="1525"/>
                  </a:moveTo>
                  <a:lnTo>
                    <a:pt x="232" y="1525"/>
                  </a:lnTo>
                  <a:cubicBezTo>
                    <a:pt x="233" y="1526"/>
                    <a:pt x="233" y="1528"/>
                    <a:pt x="232" y="1529"/>
                  </a:cubicBezTo>
                  <a:cubicBezTo>
                    <a:pt x="231" y="1530"/>
                    <a:pt x="229" y="1530"/>
                    <a:pt x="228" y="1529"/>
                  </a:cubicBezTo>
                  <a:lnTo>
                    <a:pt x="228" y="1529"/>
                  </a:lnTo>
                  <a:cubicBezTo>
                    <a:pt x="227" y="1528"/>
                    <a:pt x="227" y="1526"/>
                    <a:pt x="228" y="1525"/>
                  </a:cubicBezTo>
                  <a:cubicBezTo>
                    <a:pt x="229" y="1524"/>
                    <a:pt x="231" y="1524"/>
                    <a:pt x="232" y="1525"/>
                  </a:cubicBezTo>
                  <a:close/>
                  <a:moveTo>
                    <a:pt x="242" y="1533"/>
                  </a:moveTo>
                  <a:lnTo>
                    <a:pt x="242" y="1533"/>
                  </a:lnTo>
                  <a:cubicBezTo>
                    <a:pt x="243" y="1534"/>
                    <a:pt x="243" y="1536"/>
                    <a:pt x="242" y="1537"/>
                  </a:cubicBezTo>
                  <a:cubicBezTo>
                    <a:pt x="241" y="1538"/>
                    <a:pt x="239" y="1538"/>
                    <a:pt x="237" y="1537"/>
                  </a:cubicBezTo>
                  <a:lnTo>
                    <a:pt x="237" y="1537"/>
                  </a:lnTo>
                  <a:cubicBezTo>
                    <a:pt x="236" y="1536"/>
                    <a:pt x="236" y="1534"/>
                    <a:pt x="237" y="1533"/>
                  </a:cubicBezTo>
                  <a:cubicBezTo>
                    <a:pt x="239" y="1532"/>
                    <a:pt x="241" y="1532"/>
                    <a:pt x="242" y="1533"/>
                  </a:cubicBezTo>
                  <a:close/>
                  <a:moveTo>
                    <a:pt x="251" y="1540"/>
                  </a:moveTo>
                  <a:lnTo>
                    <a:pt x="251" y="1540"/>
                  </a:lnTo>
                  <a:cubicBezTo>
                    <a:pt x="252" y="1541"/>
                    <a:pt x="253" y="1543"/>
                    <a:pt x="252" y="1544"/>
                  </a:cubicBezTo>
                  <a:cubicBezTo>
                    <a:pt x="251" y="1546"/>
                    <a:pt x="250" y="1546"/>
                    <a:pt x="248" y="1546"/>
                  </a:cubicBezTo>
                  <a:lnTo>
                    <a:pt x="248" y="1546"/>
                  </a:lnTo>
                  <a:cubicBezTo>
                    <a:pt x="246" y="1545"/>
                    <a:pt x="246" y="1543"/>
                    <a:pt x="247" y="1541"/>
                  </a:cubicBezTo>
                  <a:cubicBezTo>
                    <a:pt x="247" y="1540"/>
                    <a:pt x="249" y="1539"/>
                    <a:pt x="251" y="1540"/>
                  </a:cubicBezTo>
                  <a:close/>
                  <a:moveTo>
                    <a:pt x="261" y="1547"/>
                  </a:moveTo>
                  <a:lnTo>
                    <a:pt x="261" y="1547"/>
                  </a:lnTo>
                  <a:cubicBezTo>
                    <a:pt x="263" y="1548"/>
                    <a:pt x="263" y="1550"/>
                    <a:pt x="262" y="1551"/>
                  </a:cubicBezTo>
                  <a:cubicBezTo>
                    <a:pt x="262" y="1553"/>
                    <a:pt x="260" y="1553"/>
                    <a:pt x="258" y="1553"/>
                  </a:cubicBezTo>
                  <a:lnTo>
                    <a:pt x="258" y="1553"/>
                  </a:lnTo>
                  <a:cubicBezTo>
                    <a:pt x="257" y="1552"/>
                    <a:pt x="256" y="1550"/>
                    <a:pt x="257" y="1548"/>
                  </a:cubicBezTo>
                  <a:cubicBezTo>
                    <a:pt x="258" y="1547"/>
                    <a:pt x="260" y="1546"/>
                    <a:pt x="261" y="1547"/>
                  </a:cubicBezTo>
                  <a:close/>
                  <a:moveTo>
                    <a:pt x="272" y="1554"/>
                  </a:moveTo>
                  <a:lnTo>
                    <a:pt x="272" y="1554"/>
                  </a:lnTo>
                  <a:cubicBezTo>
                    <a:pt x="273" y="1554"/>
                    <a:pt x="274" y="1556"/>
                    <a:pt x="273" y="1558"/>
                  </a:cubicBezTo>
                  <a:cubicBezTo>
                    <a:pt x="272" y="1559"/>
                    <a:pt x="270" y="1560"/>
                    <a:pt x="269" y="1559"/>
                  </a:cubicBezTo>
                  <a:lnTo>
                    <a:pt x="269" y="1559"/>
                  </a:lnTo>
                  <a:cubicBezTo>
                    <a:pt x="267" y="1558"/>
                    <a:pt x="267" y="1557"/>
                    <a:pt x="268" y="1555"/>
                  </a:cubicBezTo>
                  <a:cubicBezTo>
                    <a:pt x="268" y="1553"/>
                    <a:pt x="270" y="1553"/>
                    <a:pt x="272" y="1554"/>
                  </a:cubicBezTo>
                  <a:close/>
                  <a:moveTo>
                    <a:pt x="283" y="1560"/>
                  </a:moveTo>
                  <a:lnTo>
                    <a:pt x="283" y="1560"/>
                  </a:lnTo>
                  <a:cubicBezTo>
                    <a:pt x="284" y="1560"/>
                    <a:pt x="285" y="1562"/>
                    <a:pt x="284" y="1564"/>
                  </a:cubicBezTo>
                  <a:cubicBezTo>
                    <a:pt x="283" y="1565"/>
                    <a:pt x="281" y="1566"/>
                    <a:pt x="280" y="1565"/>
                  </a:cubicBezTo>
                  <a:lnTo>
                    <a:pt x="280" y="1565"/>
                  </a:lnTo>
                  <a:cubicBezTo>
                    <a:pt x="278" y="1565"/>
                    <a:pt x="278" y="1563"/>
                    <a:pt x="278" y="1561"/>
                  </a:cubicBezTo>
                  <a:cubicBezTo>
                    <a:pt x="279" y="1560"/>
                    <a:pt x="281" y="1559"/>
                    <a:pt x="283" y="1560"/>
                  </a:cubicBezTo>
                  <a:close/>
                  <a:moveTo>
                    <a:pt x="294" y="1565"/>
                  </a:moveTo>
                  <a:lnTo>
                    <a:pt x="294" y="1565"/>
                  </a:lnTo>
                  <a:cubicBezTo>
                    <a:pt x="295" y="1566"/>
                    <a:pt x="296" y="1568"/>
                    <a:pt x="295" y="1569"/>
                  </a:cubicBezTo>
                  <a:cubicBezTo>
                    <a:pt x="295" y="1571"/>
                    <a:pt x="293" y="1572"/>
                    <a:pt x="291" y="1571"/>
                  </a:cubicBezTo>
                  <a:lnTo>
                    <a:pt x="291" y="1571"/>
                  </a:lnTo>
                  <a:cubicBezTo>
                    <a:pt x="290" y="1570"/>
                    <a:pt x="289" y="1568"/>
                    <a:pt x="290" y="1567"/>
                  </a:cubicBezTo>
                  <a:cubicBezTo>
                    <a:pt x="290" y="1565"/>
                    <a:pt x="292" y="1564"/>
                    <a:pt x="294" y="1565"/>
                  </a:cubicBezTo>
                  <a:close/>
                  <a:moveTo>
                    <a:pt x="305" y="1570"/>
                  </a:moveTo>
                  <a:lnTo>
                    <a:pt x="305" y="1570"/>
                  </a:lnTo>
                  <a:cubicBezTo>
                    <a:pt x="307" y="1570"/>
                    <a:pt x="308" y="1572"/>
                    <a:pt x="307" y="1574"/>
                  </a:cubicBezTo>
                  <a:cubicBezTo>
                    <a:pt x="307" y="1575"/>
                    <a:pt x="305" y="1576"/>
                    <a:pt x="303" y="1576"/>
                  </a:cubicBezTo>
                  <a:lnTo>
                    <a:pt x="303" y="1576"/>
                  </a:lnTo>
                  <a:cubicBezTo>
                    <a:pt x="301" y="1575"/>
                    <a:pt x="301" y="1573"/>
                    <a:pt x="301" y="1572"/>
                  </a:cubicBezTo>
                  <a:cubicBezTo>
                    <a:pt x="302" y="1570"/>
                    <a:pt x="303" y="1569"/>
                    <a:pt x="305" y="1570"/>
                  </a:cubicBezTo>
                  <a:close/>
                  <a:moveTo>
                    <a:pt x="316" y="1573"/>
                  </a:moveTo>
                  <a:lnTo>
                    <a:pt x="316" y="1573"/>
                  </a:lnTo>
                  <a:cubicBezTo>
                    <a:pt x="318" y="1573"/>
                    <a:pt x="319" y="1575"/>
                    <a:pt x="319" y="1577"/>
                  </a:cubicBezTo>
                  <a:cubicBezTo>
                    <a:pt x="319" y="1578"/>
                    <a:pt x="318" y="1580"/>
                    <a:pt x="316" y="1580"/>
                  </a:cubicBezTo>
                  <a:lnTo>
                    <a:pt x="316" y="1580"/>
                  </a:lnTo>
                  <a:cubicBezTo>
                    <a:pt x="314" y="1580"/>
                    <a:pt x="313" y="1578"/>
                    <a:pt x="313" y="1577"/>
                  </a:cubicBezTo>
                  <a:cubicBezTo>
                    <a:pt x="313" y="1575"/>
                    <a:pt x="314" y="1573"/>
                    <a:pt x="316" y="1573"/>
                  </a:cubicBezTo>
                  <a:close/>
                  <a:moveTo>
                    <a:pt x="328" y="1577"/>
                  </a:moveTo>
                  <a:lnTo>
                    <a:pt x="328" y="1577"/>
                  </a:lnTo>
                  <a:cubicBezTo>
                    <a:pt x="330" y="1577"/>
                    <a:pt x="331" y="1578"/>
                    <a:pt x="331" y="1580"/>
                  </a:cubicBezTo>
                  <a:cubicBezTo>
                    <a:pt x="331" y="1581"/>
                    <a:pt x="330" y="1583"/>
                    <a:pt x="328" y="1583"/>
                  </a:cubicBezTo>
                  <a:lnTo>
                    <a:pt x="328" y="1583"/>
                  </a:lnTo>
                  <a:cubicBezTo>
                    <a:pt x="326" y="1583"/>
                    <a:pt x="325" y="1581"/>
                    <a:pt x="325" y="1580"/>
                  </a:cubicBezTo>
                  <a:cubicBezTo>
                    <a:pt x="325" y="1578"/>
                    <a:pt x="326" y="1577"/>
                    <a:pt x="328" y="1577"/>
                  </a:cubicBezTo>
                  <a:close/>
                  <a:moveTo>
                    <a:pt x="340" y="1579"/>
                  </a:moveTo>
                  <a:lnTo>
                    <a:pt x="340" y="1579"/>
                  </a:lnTo>
                  <a:cubicBezTo>
                    <a:pt x="342" y="1579"/>
                    <a:pt x="343" y="1580"/>
                    <a:pt x="343" y="1582"/>
                  </a:cubicBezTo>
                  <a:cubicBezTo>
                    <a:pt x="343" y="1584"/>
                    <a:pt x="342" y="1585"/>
                    <a:pt x="340" y="1585"/>
                  </a:cubicBezTo>
                  <a:lnTo>
                    <a:pt x="340" y="1585"/>
                  </a:lnTo>
                  <a:cubicBezTo>
                    <a:pt x="339" y="1585"/>
                    <a:pt x="337" y="1584"/>
                    <a:pt x="337" y="1582"/>
                  </a:cubicBezTo>
                  <a:cubicBezTo>
                    <a:pt x="337" y="1580"/>
                    <a:pt x="339" y="1579"/>
                    <a:pt x="340" y="1579"/>
                  </a:cubicBezTo>
                  <a:close/>
                  <a:moveTo>
                    <a:pt x="353" y="1580"/>
                  </a:moveTo>
                  <a:lnTo>
                    <a:pt x="353" y="1580"/>
                  </a:lnTo>
                  <a:cubicBezTo>
                    <a:pt x="355" y="1580"/>
                    <a:pt x="356" y="1582"/>
                    <a:pt x="356" y="1583"/>
                  </a:cubicBezTo>
                  <a:cubicBezTo>
                    <a:pt x="356" y="1585"/>
                    <a:pt x="355" y="1586"/>
                    <a:pt x="353" y="1586"/>
                  </a:cubicBezTo>
                  <a:lnTo>
                    <a:pt x="353" y="1586"/>
                  </a:lnTo>
                  <a:cubicBezTo>
                    <a:pt x="351" y="1586"/>
                    <a:pt x="350" y="1585"/>
                    <a:pt x="350" y="1583"/>
                  </a:cubicBezTo>
                  <a:cubicBezTo>
                    <a:pt x="350" y="1582"/>
                    <a:pt x="351" y="1580"/>
                    <a:pt x="353" y="1580"/>
                  </a:cubicBezTo>
                  <a:close/>
                  <a:moveTo>
                    <a:pt x="364" y="1581"/>
                  </a:moveTo>
                  <a:lnTo>
                    <a:pt x="364" y="1581"/>
                  </a:lnTo>
                  <a:cubicBezTo>
                    <a:pt x="366" y="1580"/>
                    <a:pt x="368" y="1581"/>
                    <a:pt x="368" y="1583"/>
                  </a:cubicBezTo>
                  <a:cubicBezTo>
                    <a:pt x="369" y="1584"/>
                    <a:pt x="368" y="1586"/>
                    <a:pt x="366" y="1587"/>
                  </a:cubicBezTo>
                  <a:lnTo>
                    <a:pt x="366" y="1587"/>
                  </a:lnTo>
                  <a:cubicBezTo>
                    <a:pt x="365" y="1587"/>
                    <a:pt x="363" y="1586"/>
                    <a:pt x="362" y="1585"/>
                  </a:cubicBezTo>
                  <a:cubicBezTo>
                    <a:pt x="362" y="1583"/>
                    <a:pt x="363" y="1581"/>
                    <a:pt x="364" y="1581"/>
                  </a:cubicBezTo>
                  <a:close/>
                  <a:moveTo>
                    <a:pt x="377" y="1580"/>
                  </a:moveTo>
                  <a:lnTo>
                    <a:pt x="377" y="1580"/>
                  </a:lnTo>
                  <a:cubicBezTo>
                    <a:pt x="378" y="1580"/>
                    <a:pt x="380" y="1581"/>
                    <a:pt x="381" y="1582"/>
                  </a:cubicBezTo>
                  <a:cubicBezTo>
                    <a:pt x="381" y="1584"/>
                    <a:pt x="380" y="1586"/>
                    <a:pt x="379" y="1586"/>
                  </a:cubicBezTo>
                  <a:lnTo>
                    <a:pt x="379" y="1586"/>
                  </a:lnTo>
                  <a:cubicBezTo>
                    <a:pt x="377" y="1587"/>
                    <a:pt x="375" y="1586"/>
                    <a:pt x="375" y="1584"/>
                  </a:cubicBezTo>
                  <a:cubicBezTo>
                    <a:pt x="374" y="1583"/>
                    <a:pt x="375" y="1581"/>
                    <a:pt x="377" y="1580"/>
                  </a:cubicBezTo>
                  <a:close/>
                  <a:moveTo>
                    <a:pt x="389" y="1579"/>
                  </a:moveTo>
                  <a:lnTo>
                    <a:pt x="389" y="1579"/>
                  </a:lnTo>
                  <a:cubicBezTo>
                    <a:pt x="391" y="1578"/>
                    <a:pt x="393" y="1579"/>
                    <a:pt x="393" y="1581"/>
                  </a:cubicBezTo>
                  <a:cubicBezTo>
                    <a:pt x="394" y="1582"/>
                    <a:pt x="393" y="1584"/>
                    <a:pt x="391" y="1585"/>
                  </a:cubicBezTo>
                  <a:lnTo>
                    <a:pt x="391" y="1585"/>
                  </a:lnTo>
                  <a:cubicBezTo>
                    <a:pt x="390" y="1585"/>
                    <a:pt x="388" y="1584"/>
                    <a:pt x="387" y="1583"/>
                  </a:cubicBezTo>
                  <a:cubicBezTo>
                    <a:pt x="387" y="1581"/>
                    <a:pt x="388" y="1579"/>
                    <a:pt x="389" y="1579"/>
                  </a:cubicBezTo>
                  <a:close/>
                  <a:moveTo>
                    <a:pt x="401" y="1576"/>
                  </a:moveTo>
                  <a:lnTo>
                    <a:pt x="401" y="1576"/>
                  </a:lnTo>
                  <a:cubicBezTo>
                    <a:pt x="403" y="1576"/>
                    <a:pt x="405" y="1577"/>
                    <a:pt x="405" y="1578"/>
                  </a:cubicBezTo>
                  <a:cubicBezTo>
                    <a:pt x="406" y="1580"/>
                    <a:pt x="405" y="1582"/>
                    <a:pt x="403" y="1582"/>
                  </a:cubicBezTo>
                  <a:lnTo>
                    <a:pt x="403" y="1582"/>
                  </a:lnTo>
                  <a:cubicBezTo>
                    <a:pt x="402" y="1583"/>
                    <a:pt x="400" y="1582"/>
                    <a:pt x="400" y="1580"/>
                  </a:cubicBezTo>
                  <a:cubicBezTo>
                    <a:pt x="399" y="1579"/>
                    <a:pt x="400" y="1577"/>
                    <a:pt x="401" y="1576"/>
                  </a:cubicBezTo>
                  <a:close/>
                  <a:moveTo>
                    <a:pt x="414" y="1573"/>
                  </a:moveTo>
                  <a:lnTo>
                    <a:pt x="414" y="1573"/>
                  </a:lnTo>
                  <a:cubicBezTo>
                    <a:pt x="415" y="1573"/>
                    <a:pt x="417" y="1574"/>
                    <a:pt x="418" y="1575"/>
                  </a:cubicBezTo>
                  <a:cubicBezTo>
                    <a:pt x="418" y="1577"/>
                    <a:pt x="417" y="1579"/>
                    <a:pt x="416" y="1579"/>
                  </a:cubicBezTo>
                  <a:lnTo>
                    <a:pt x="416" y="1579"/>
                  </a:lnTo>
                  <a:cubicBezTo>
                    <a:pt x="414" y="1580"/>
                    <a:pt x="412" y="1579"/>
                    <a:pt x="412" y="1577"/>
                  </a:cubicBezTo>
                  <a:cubicBezTo>
                    <a:pt x="411" y="1576"/>
                    <a:pt x="412" y="1574"/>
                    <a:pt x="414" y="1573"/>
                  </a:cubicBezTo>
                  <a:close/>
                  <a:moveTo>
                    <a:pt x="425" y="1570"/>
                  </a:moveTo>
                  <a:lnTo>
                    <a:pt x="425" y="1570"/>
                  </a:lnTo>
                  <a:cubicBezTo>
                    <a:pt x="426" y="1569"/>
                    <a:pt x="428" y="1569"/>
                    <a:pt x="429" y="1570"/>
                  </a:cubicBezTo>
                  <a:cubicBezTo>
                    <a:pt x="430" y="1572"/>
                    <a:pt x="430" y="1574"/>
                    <a:pt x="428" y="1575"/>
                  </a:cubicBezTo>
                  <a:lnTo>
                    <a:pt x="428" y="1575"/>
                  </a:lnTo>
                  <a:cubicBezTo>
                    <a:pt x="427" y="1576"/>
                    <a:pt x="425" y="1575"/>
                    <a:pt x="424" y="1574"/>
                  </a:cubicBezTo>
                  <a:cubicBezTo>
                    <a:pt x="423" y="1573"/>
                    <a:pt x="423" y="1571"/>
                    <a:pt x="425" y="1570"/>
                  </a:cubicBezTo>
                  <a:close/>
                  <a:moveTo>
                    <a:pt x="436" y="1565"/>
                  </a:moveTo>
                  <a:lnTo>
                    <a:pt x="436" y="1565"/>
                  </a:lnTo>
                  <a:cubicBezTo>
                    <a:pt x="437" y="1564"/>
                    <a:pt x="439" y="1564"/>
                    <a:pt x="440" y="1565"/>
                  </a:cubicBezTo>
                  <a:cubicBezTo>
                    <a:pt x="441" y="1566"/>
                    <a:pt x="441" y="1568"/>
                    <a:pt x="440" y="1570"/>
                  </a:cubicBezTo>
                  <a:lnTo>
                    <a:pt x="440" y="1570"/>
                  </a:lnTo>
                  <a:cubicBezTo>
                    <a:pt x="439" y="1571"/>
                    <a:pt x="437" y="1571"/>
                    <a:pt x="436" y="1570"/>
                  </a:cubicBezTo>
                  <a:cubicBezTo>
                    <a:pt x="435" y="1568"/>
                    <a:pt x="435" y="1566"/>
                    <a:pt x="436" y="1565"/>
                  </a:cubicBezTo>
                  <a:close/>
                  <a:moveTo>
                    <a:pt x="447" y="1560"/>
                  </a:moveTo>
                  <a:lnTo>
                    <a:pt x="447" y="1560"/>
                  </a:lnTo>
                  <a:cubicBezTo>
                    <a:pt x="448" y="1558"/>
                    <a:pt x="450" y="1558"/>
                    <a:pt x="451" y="1560"/>
                  </a:cubicBezTo>
                  <a:cubicBezTo>
                    <a:pt x="453" y="1561"/>
                    <a:pt x="453" y="1563"/>
                    <a:pt x="451" y="1564"/>
                  </a:cubicBezTo>
                  <a:lnTo>
                    <a:pt x="451" y="1564"/>
                  </a:lnTo>
                  <a:cubicBezTo>
                    <a:pt x="450" y="1565"/>
                    <a:pt x="448" y="1565"/>
                    <a:pt x="447" y="1564"/>
                  </a:cubicBezTo>
                  <a:cubicBezTo>
                    <a:pt x="446" y="1563"/>
                    <a:pt x="446" y="1561"/>
                    <a:pt x="447" y="1560"/>
                  </a:cubicBezTo>
                  <a:close/>
                  <a:moveTo>
                    <a:pt x="458" y="1554"/>
                  </a:moveTo>
                  <a:lnTo>
                    <a:pt x="458" y="1554"/>
                  </a:lnTo>
                  <a:cubicBezTo>
                    <a:pt x="459" y="1552"/>
                    <a:pt x="461" y="1552"/>
                    <a:pt x="462" y="1554"/>
                  </a:cubicBezTo>
                  <a:cubicBezTo>
                    <a:pt x="464" y="1555"/>
                    <a:pt x="464" y="1557"/>
                    <a:pt x="462" y="1558"/>
                  </a:cubicBezTo>
                  <a:lnTo>
                    <a:pt x="462" y="1558"/>
                  </a:lnTo>
                  <a:cubicBezTo>
                    <a:pt x="461" y="1559"/>
                    <a:pt x="459" y="1559"/>
                    <a:pt x="458" y="1558"/>
                  </a:cubicBezTo>
                  <a:cubicBezTo>
                    <a:pt x="457" y="1557"/>
                    <a:pt x="457" y="1555"/>
                    <a:pt x="458" y="1554"/>
                  </a:cubicBezTo>
                  <a:close/>
                  <a:moveTo>
                    <a:pt x="468" y="1547"/>
                  </a:moveTo>
                  <a:lnTo>
                    <a:pt x="468" y="1547"/>
                  </a:lnTo>
                  <a:cubicBezTo>
                    <a:pt x="470" y="1546"/>
                    <a:pt x="472" y="1546"/>
                    <a:pt x="473" y="1547"/>
                  </a:cubicBezTo>
                  <a:cubicBezTo>
                    <a:pt x="474" y="1548"/>
                    <a:pt x="474" y="1550"/>
                    <a:pt x="473" y="1551"/>
                  </a:cubicBezTo>
                  <a:lnTo>
                    <a:pt x="473" y="1551"/>
                  </a:lnTo>
                  <a:cubicBezTo>
                    <a:pt x="472" y="1553"/>
                    <a:pt x="470" y="1553"/>
                    <a:pt x="468" y="1551"/>
                  </a:cubicBezTo>
                  <a:cubicBezTo>
                    <a:pt x="467" y="1550"/>
                    <a:pt x="467" y="1548"/>
                    <a:pt x="468" y="1547"/>
                  </a:cubicBezTo>
                  <a:close/>
                  <a:moveTo>
                    <a:pt x="479" y="1540"/>
                  </a:moveTo>
                  <a:lnTo>
                    <a:pt x="479" y="1540"/>
                  </a:lnTo>
                  <a:cubicBezTo>
                    <a:pt x="480" y="1539"/>
                    <a:pt x="482" y="1539"/>
                    <a:pt x="483" y="1540"/>
                  </a:cubicBezTo>
                  <a:cubicBezTo>
                    <a:pt x="484" y="1541"/>
                    <a:pt x="484" y="1543"/>
                    <a:pt x="483" y="1544"/>
                  </a:cubicBezTo>
                  <a:lnTo>
                    <a:pt x="483" y="1544"/>
                  </a:lnTo>
                  <a:cubicBezTo>
                    <a:pt x="482" y="1545"/>
                    <a:pt x="480" y="1545"/>
                    <a:pt x="479" y="1544"/>
                  </a:cubicBezTo>
                  <a:cubicBezTo>
                    <a:pt x="477" y="1543"/>
                    <a:pt x="477" y="1541"/>
                    <a:pt x="479" y="1540"/>
                  </a:cubicBezTo>
                  <a:close/>
                  <a:moveTo>
                    <a:pt x="488" y="1533"/>
                  </a:moveTo>
                  <a:lnTo>
                    <a:pt x="488" y="1533"/>
                  </a:lnTo>
                  <a:cubicBezTo>
                    <a:pt x="489" y="1531"/>
                    <a:pt x="491" y="1531"/>
                    <a:pt x="492" y="1532"/>
                  </a:cubicBezTo>
                  <a:cubicBezTo>
                    <a:pt x="494" y="1533"/>
                    <a:pt x="494" y="1535"/>
                    <a:pt x="493" y="1536"/>
                  </a:cubicBezTo>
                  <a:lnTo>
                    <a:pt x="493" y="1536"/>
                  </a:lnTo>
                  <a:cubicBezTo>
                    <a:pt x="492" y="1537"/>
                    <a:pt x="490" y="1538"/>
                    <a:pt x="489" y="1537"/>
                  </a:cubicBezTo>
                  <a:cubicBezTo>
                    <a:pt x="488" y="1536"/>
                    <a:pt x="487" y="1534"/>
                    <a:pt x="488" y="1533"/>
                  </a:cubicBezTo>
                  <a:close/>
                  <a:moveTo>
                    <a:pt x="498" y="1524"/>
                  </a:moveTo>
                  <a:lnTo>
                    <a:pt x="498" y="1524"/>
                  </a:lnTo>
                  <a:cubicBezTo>
                    <a:pt x="499" y="1523"/>
                    <a:pt x="501" y="1523"/>
                    <a:pt x="502" y="1524"/>
                  </a:cubicBezTo>
                  <a:cubicBezTo>
                    <a:pt x="503" y="1525"/>
                    <a:pt x="504" y="1526"/>
                    <a:pt x="503" y="1528"/>
                  </a:cubicBezTo>
                  <a:lnTo>
                    <a:pt x="503" y="1528"/>
                  </a:lnTo>
                  <a:cubicBezTo>
                    <a:pt x="502" y="1529"/>
                    <a:pt x="500" y="1530"/>
                    <a:pt x="499" y="1529"/>
                  </a:cubicBezTo>
                  <a:cubicBezTo>
                    <a:pt x="497" y="1528"/>
                    <a:pt x="497" y="1526"/>
                    <a:pt x="498" y="1524"/>
                  </a:cubicBezTo>
                  <a:close/>
                  <a:moveTo>
                    <a:pt x="507" y="1516"/>
                  </a:moveTo>
                  <a:lnTo>
                    <a:pt x="507" y="1516"/>
                  </a:lnTo>
                  <a:cubicBezTo>
                    <a:pt x="508" y="1515"/>
                    <a:pt x="510" y="1514"/>
                    <a:pt x="511" y="1515"/>
                  </a:cubicBezTo>
                  <a:cubicBezTo>
                    <a:pt x="513" y="1516"/>
                    <a:pt x="513" y="1518"/>
                    <a:pt x="512" y="1519"/>
                  </a:cubicBezTo>
                  <a:lnTo>
                    <a:pt x="512" y="1519"/>
                  </a:lnTo>
                  <a:cubicBezTo>
                    <a:pt x="511" y="1521"/>
                    <a:pt x="509" y="1521"/>
                    <a:pt x="508" y="1520"/>
                  </a:cubicBezTo>
                  <a:cubicBezTo>
                    <a:pt x="506" y="1519"/>
                    <a:pt x="506" y="1517"/>
                    <a:pt x="507" y="1516"/>
                  </a:cubicBezTo>
                  <a:close/>
                  <a:moveTo>
                    <a:pt x="516" y="1507"/>
                  </a:moveTo>
                  <a:lnTo>
                    <a:pt x="516" y="1507"/>
                  </a:lnTo>
                  <a:cubicBezTo>
                    <a:pt x="517" y="1506"/>
                    <a:pt x="519" y="1505"/>
                    <a:pt x="520" y="1506"/>
                  </a:cubicBezTo>
                  <a:cubicBezTo>
                    <a:pt x="522" y="1507"/>
                    <a:pt x="522" y="1509"/>
                    <a:pt x="521" y="1511"/>
                  </a:cubicBezTo>
                  <a:lnTo>
                    <a:pt x="521" y="1511"/>
                  </a:lnTo>
                  <a:cubicBezTo>
                    <a:pt x="520" y="1512"/>
                    <a:pt x="518" y="1512"/>
                    <a:pt x="517" y="1511"/>
                  </a:cubicBezTo>
                  <a:cubicBezTo>
                    <a:pt x="515" y="1511"/>
                    <a:pt x="515" y="1509"/>
                    <a:pt x="516" y="1507"/>
                  </a:cubicBezTo>
                  <a:close/>
                  <a:moveTo>
                    <a:pt x="524" y="1498"/>
                  </a:moveTo>
                  <a:lnTo>
                    <a:pt x="524" y="1498"/>
                  </a:lnTo>
                  <a:cubicBezTo>
                    <a:pt x="525" y="1497"/>
                    <a:pt x="527" y="1496"/>
                    <a:pt x="529" y="1497"/>
                  </a:cubicBezTo>
                  <a:cubicBezTo>
                    <a:pt x="530" y="1498"/>
                    <a:pt x="530" y="1500"/>
                    <a:pt x="530" y="1502"/>
                  </a:cubicBezTo>
                  <a:lnTo>
                    <a:pt x="530" y="1502"/>
                  </a:lnTo>
                  <a:cubicBezTo>
                    <a:pt x="529" y="1503"/>
                    <a:pt x="527" y="1503"/>
                    <a:pt x="525" y="1502"/>
                  </a:cubicBezTo>
                  <a:cubicBezTo>
                    <a:pt x="524" y="1501"/>
                    <a:pt x="523" y="1499"/>
                    <a:pt x="524" y="1498"/>
                  </a:cubicBezTo>
                  <a:close/>
                  <a:moveTo>
                    <a:pt x="533" y="1489"/>
                  </a:moveTo>
                  <a:lnTo>
                    <a:pt x="533" y="1489"/>
                  </a:lnTo>
                  <a:cubicBezTo>
                    <a:pt x="534" y="1487"/>
                    <a:pt x="535" y="1487"/>
                    <a:pt x="537" y="1488"/>
                  </a:cubicBezTo>
                  <a:cubicBezTo>
                    <a:pt x="538" y="1489"/>
                    <a:pt x="539" y="1491"/>
                    <a:pt x="538" y="1492"/>
                  </a:cubicBezTo>
                  <a:lnTo>
                    <a:pt x="538" y="1492"/>
                  </a:lnTo>
                  <a:cubicBezTo>
                    <a:pt x="537" y="1494"/>
                    <a:pt x="535" y="1494"/>
                    <a:pt x="533" y="1493"/>
                  </a:cubicBezTo>
                  <a:cubicBezTo>
                    <a:pt x="532" y="1492"/>
                    <a:pt x="532" y="1490"/>
                    <a:pt x="533" y="1489"/>
                  </a:cubicBezTo>
                  <a:close/>
                  <a:moveTo>
                    <a:pt x="541" y="1479"/>
                  </a:moveTo>
                  <a:lnTo>
                    <a:pt x="541" y="1479"/>
                  </a:lnTo>
                  <a:cubicBezTo>
                    <a:pt x="542" y="1478"/>
                    <a:pt x="543" y="1477"/>
                    <a:pt x="545" y="1478"/>
                  </a:cubicBezTo>
                  <a:cubicBezTo>
                    <a:pt x="546" y="1479"/>
                    <a:pt x="547" y="1481"/>
                    <a:pt x="546" y="1482"/>
                  </a:cubicBezTo>
                  <a:lnTo>
                    <a:pt x="546" y="1482"/>
                  </a:lnTo>
                  <a:cubicBezTo>
                    <a:pt x="545" y="1484"/>
                    <a:pt x="543" y="1484"/>
                    <a:pt x="541" y="1483"/>
                  </a:cubicBezTo>
                  <a:cubicBezTo>
                    <a:pt x="540" y="1482"/>
                    <a:pt x="540" y="1480"/>
                    <a:pt x="541" y="1479"/>
                  </a:cubicBezTo>
                  <a:close/>
                  <a:moveTo>
                    <a:pt x="548" y="1470"/>
                  </a:moveTo>
                  <a:lnTo>
                    <a:pt x="548" y="1470"/>
                  </a:lnTo>
                  <a:cubicBezTo>
                    <a:pt x="548" y="1468"/>
                    <a:pt x="550" y="1467"/>
                    <a:pt x="552" y="1468"/>
                  </a:cubicBezTo>
                  <a:cubicBezTo>
                    <a:pt x="554" y="1468"/>
                    <a:pt x="554" y="1470"/>
                    <a:pt x="554" y="1472"/>
                  </a:cubicBezTo>
                  <a:lnTo>
                    <a:pt x="554" y="1472"/>
                  </a:lnTo>
                  <a:cubicBezTo>
                    <a:pt x="553" y="1474"/>
                    <a:pt x="552" y="1474"/>
                    <a:pt x="550" y="1474"/>
                  </a:cubicBezTo>
                  <a:cubicBezTo>
                    <a:pt x="548" y="1473"/>
                    <a:pt x="547" y="1472"/>
                    <a:pt x="548" y="1470"/>
                  </a:cubicBezTo>
                  <a:close/>
                  <a:moveTo>
                    <a:pt x="555" y="1460"/>
                  </a:moveTo>
                  <a:lnTo>
                    <a:pt x="555" y="1460"/>
                  </a:lnTo>
                  <a:cubicBezTo>
                    <a:pt x="556" y="1458"/>
                    <a:pt x="558" y="1457"/>
                    <a:pt x="559" y="1458"/>
                  </a:cubicBezTo>
                  <a:cubicBezTo>
                    <a:pt x="561" y="1458"/>
                    <a:pt x="562" y="1460"/>
                    <a:pt x="561" y="1462"/>
                  </a:cubicBezTo>
                  <a:lnTo>
                    <a:pt x="561" y="1462"/>
                  </a:lnTo>
                  <a:cubicBezTo>
                    <a:pt x="561" y="1463"/>
                    <a:pt x="559" y="1464"/>
                    <a:pt x="557" y="1464"/>
                  </a:cubicBezTo>
                  <a:cubicBezTo>
                    <a:pt x="556" y="1463"/>
                    <a:pt x="555" y="1462"/>
                    <a:pt x="555" y="1460"/>
                  </a:cubicBezTo>
                  <a:close/>
                  <a:moveTo>
                    <a:pt x="562" y="1450"/>
                  </a:moveTo>
                  <a:lnTo>
                    <a:pt x="563" y="1450"/>
                  </a:lnTo>
                  <a:cubicBezTo>
                    <a:pt x="563" y="1448"/>
                    <a:pt x="565" y="1447"/>
                    <a:pt x="566" y="1448"/>
                  </a:cubicBezTo>
                  <a:cubicBezTo>
                    <a:pt x="568" y="1448"/>
                    <a:pt x="569" y="1450"/>
                    <a:pt x="568" y="1452"/>
                  </a:cubicBezTo>
                  <a:lnTo>
                    <a:pt x="568" y="1452"/>
                  </a:lnTo>
                  <a:cubicBezTo>
                    <a:pt x="568" y="1453"/>
                    <a:pt x="566" y="1454"/>
                    <a:pt x="564" y="1454"/>
                  </a:cubicBezTo>
                  <a:cubicBezTo>
                    <a:pt x="563" y="1453"/>
                    <a:pt x="562" y="1451"/>
                    <a:pt x="562" y="1450"/>
                  </a:cubicBezTo>
                  <a:close/>
                  <a:moveTo>
                    <a:pt x="569" y="1439"/>
                  </a:moveTo>
                  <a:lnTo>
                    <a:pt x="569" y="1439"/>
                  </a:lnTo>
                  <a:cubicBezTo>
                    <a:pt x="570" y="1437"/>
                    <a:pt x="572" y="1437"/>
                    <a:pt x="573" y="1437"/>
                  </a:cubicBezTo>
                  <a:cubicBezTo>
                    <a:pt x="575" y="1438"/>
                    <a:pt x="576" y="1439"/>
                    <a:pt x="575" y="1441"/>
                  </a:cubicBezTo>
                  <a:lnTo>
                    <a:pt x="575" y="1441"/>
                  </a:lnTo>
                  <a:cubicBezTo>
                    <a:pt x="575" y="1443"/>
                    <a:pt x="573" y="1444"/>
                    <a:pt x="571" y="1443"/>
                  </a:cubicBezTo>
                  <a:cubicBezTo>
                    <a:pt x="570" y="1443"/>
                    <a:pt x="569" y="1441"/>
                    <a:pt x="569" y="1439"/>
                  </a:cubicBezTo>
                  <a:close/>
                  <a:moveTo>
                    <a:pt x="576" y="1429"/>
                  </a:moveTo>
                  <a:lnTo>
                    <a:pt x="576" y="1429"/>
                  </a:lnTo>
                  <a:cubicBezTo>
                    <a:pt x="577" y="1427"/>
                    <a:pt x="578" y="1426"/>
                    <a:pt x="580" y="1427"/>
                  </a:cubicBezTo>
                  <a:cubicBezTo>
                    <a:pt x="582" y="1427"/>
                    <a:pt x="583" y="1429"/>
                    <a:pt x="582" y="1431"/>
                  </a:cubicBezTo>
                  <a:lnTo>
                    <a:pt x="582" y="1431"/>
                  </a:lnTo>
                  <a:cubicBezTo>
                    <a:pt x="581" y="1432"/>
                    <a:pt x="580" y="1433"/>
                    <a:pt x="578" y="1433"/>
                  </a:cubicBezTo>
                  <a:cubicBezTo>
                    <a:pt x="576" y="1432"/>
                    <a:pt x="576" y="1430"/>
                    <a:pt x="576" y="1429"/>
                  </a:cubicBezTo>
                  <a:close/>
                  <a:moveTo>
                    <a:pt x="583" y="1418"/>
                  </a:moveTo>
                  <a:lnTo>
                    <a:pt x="583" y="1418"/>
                  </a:lnTo>
                  <a:cubicBezTo>
                    <a:pt x="583" y="1416"/>
                    <a:pt x="585" y="1415"/>
                    <a:pt x="586" y="1416"/>
                  </a:cubicBezTo>
                  <a:cubicBezTo>
                    <a:pt x="588" y="1416"/>
                    <a:pt x="589" y="1418"/>
                    <a:pt x="588" y="1420"/>
                  </a:cubicBezTo>
                  <a:lnTo>
                    <a:pt x="588" y="1420"/>
                  </a:lnTo>
                  <a:cubicBezTo>
                    <a:pt x="588" y="1422"/>
                    <a:pt x="586" y="1422"/>
                    <a:pt x="585" y="1422"/>
                  </a:cubicBezTo>
                  <a:cubicBezTo>
                    <a:pt x="583" y="1421"/>
                    <a:pt x="582" y="1420"/>
                    <a:pt x="583" y="1418"/>
                  </a:cubicBezTo>
                  <a:close/>
                  <a:moveTo>
                    <a:pt x="589" y="1407"/>
                  </a:moveTo>
                  <a:lnTo>
                    <a:pt x="589" y="1407"/>
                  </a:lnTo>
                  <a:cubicBezTo>
                    <a:pt x="589" y="1405"/>
                    <a:pt x="591" y="1405"/>
                    <a:pt x="593" y="1405"/>
                  </a:cubicBezTo>
                  <a:cubicBezTo>
                    <a:pt x="594" y="1406"/>
                    <a:pt x="595" y="1407"/>
                    <a:pt x="595" y="1409"/>
                  </a:cubicBezTo>
                  <a:lnTo>
                    <a:pt x="595" y="1409"/>
                  </a:lnTo>
                  <a:cubicBezTo>
                    <a:pt x="594" y="1411"/>
                    <a:pt x="592" y="1412"/>
                    <a:pt x="591" y="1411"/>
                  </a:cubicBezTo>
                  <a:cubicBezTo>
                    <a:pt x="589" y="1411"/>
                    <a:pt x="588" y="1409"/>
                    <a:pt x="589" y="1407"/>
                  </a:cubicBezTo>
                  <a:close/>
                  <a:moveTo>
                    <a:pt x="595" y="1396"/>
                  </a:moveTo>
                  <a:lnTo>
                    <a:pt x="595" y="1396"/>
                  </a:lnTo>
                  <a:cubicBezTo>
                    <a:pt x="595" y="1395"/>
                    <a:pt x="597" y="1394"/>
                    <a:pt x="599" y="1394"/>
                  </a:cubicBezTo>
                  <a:cubicBezTo>
                    <a:pt x="600" y="1395"/>
                    <a:pt x="601" y="1396"/>
                    <a:pt x="601" y="1398"/>
                  </a:cubicBezTo>
                  <a:lnTo>
                    <a:pt x="601" y="1398"/>
                  </a:lnTo>
                  <a:cubicBezTo>
                    <a:pt x="600" y="1400"/>
                    <a:pt x="598" y="1401"/>
                    <a:pt x="597" y="1400"/>
                  </a:cubicBezTo>
                  <a:cubicBezTo>
                    <a:pt x="595" y="1400"/>
                    <a:pt x="594" y="1398"/>
                    <a:pt x="595" y="1396"/>
                  </a:cubicBezTo>
                  <a:close/>
                  <a:moveTo>
                    <a:pt x="601" y="1385"/>
                  </a:moveTo>
                  <a:lnTo>
                    <a:pt x="601" y="1385"/>
                  </a:lnTo>
                  <a:cubicBezTo>
                    <a:pt x="601" y="1383"/>
                    <a:pt x="603" y="1383"/>
                    <a:pt x="605" y="1383"/>
                  </a:cubicBezTo>
                  <a:cubicBezTo>
                    <a:pt x="606" y="1384"/>
                    <a:pt x="607" y="1385"/>
                    <a:pt x="607" y="1387"/>
                  </a:cubicBezTo>
                  <a:lnTo>
                    <a:pt x="607" y="1387"/>
                  </a:lnTo>
                  <a:cubicBezTo>
                    <a:pt x="606" y="1389"/>
                    <a:pt x="604" y="1390"/>
                    <a:pt x="603" y="1389"/>
                  </a:cubicBezTo>
                  <a:cubicBezTo>
                    <a:pt x="601" y="1388"/>
                    <a:pt x="600" y="1387"/>
                    <a:pt x="601" y="1385"/>
                  </a:cubicBezTo>
                  <a:close/>
                  <a:moveTo>
                    <a:pt x="606" y="1374"/>
                  </a:moveTo>
                  <a:lnTo>
                    <a:pt x="606" y="1374"/>
                  </a:lnTo>
                  <a:cubicBezTo>
                    <a:pt x="607" y="1372"/>
                    <a:pt x="609" y="1371"/>
                    <a:pt x="610" y="1372"/>
                  </a:cubicBezTo>
                  <a:cubicBezTo>
                    <a:pt x="612" y="1373"/>
                    <a:pt x="613" y="1374"/>
                    <a:pt x="612" y="1376"/>
                  </a:cubicBezTo>
                  <a:lnTo>
                    <a:pt x="612" y="1376"/>
                  </a:lnTo>
                  <a:cubicBezTo>
                    <a:pt x="612" y="1378"/>
                    <a:pt x="610" y="1378"/>
                    <a:pt x="608" y="1378"/>
                  </a:cubicBezTo>
                  <a:cubicBezTo>
                    <a:pt x="607" y="1377"/>
                    <a:pt x="606" y="1376"/>
                    <a:pt x="606" y="1374"/>
                  </a:cubicBezTo>
                  <a:close/>
                  <a:moveTo>
                    <a:pt x="612" y="1363"/>
                  </a:moveTo>
                  <a:lnTo>
                    <a:pt x="612" y="1363"/>
                  </a:lnTo>
                  <a:cubicBezTo>
                    <a:pt x="612" y="1361"/>
                    <a:pt x="614" y="1360"/>
                    <a:pt x="616" y="1361"/>
                  </a:cubicBezTo>
                  <a:cubicBezTo>
                    <a:pt x="617" y="1361"/>
                    <a:pt x="618" y="1363"/>
                    <a:pt x="618" y="1365"/>
                  </a:cubicBezTo>
                  <a:lnTo>
                    <a:pt x="618" y="1365"/>
                  </a:lnTo>
                  <a:cubicBezTo>
                    <a:pt x="617" y="1366"/>
                    <a:pt x="615" y="1367"/>
                    <a:pt x="614" y="1367"/>
                  </a:cubicBezTo>
                  <a:cubicBezTo>
                    <a:pt x="612" y="1366"/>
                    <a:pt x="611" y="1364"/>
                    <a:pt x="612" y="1363"/>
                  </a:cubicBezTo>
                  <a:close/>
                  <a:moveTo>
                    <a:pt x="617" y="1351"/>
                  </a:moveTo>
                  <a:lnTo>
                    <a:pt x="617" y="1351"/>
                  </a:lnTo>
                  <a:cubicBezTo>
                    <a:pt x="618" y="1350"/>
                    <a:pt x="620" y="1349"/>
                    <a:pt x="621" y="1349"/>
                  </a:cubicBezTo>
                  <a:cubicBezTo>
                    <a:pt x="623" y="1350"/>
                    <a:pt x="624" y="1352"/>
                    <a:pt x="623" y="1353"/>
                  </a:cubicBezTo>
                  <a:lnTo>
                    <a:pt x="623" y="1353"/>
                  </a:lnTo>
                  <a:cubicBezTo>
                    <a:pt x="623" y="1355"/>
                    <a:pt x="621" y="1356"/>
                    <a:pt x="619" y="1355"/>
                  </a:cubicBezTo>
                  <a:cubicBezTo>
                    <a:pt x="618" y="1355"/>
                    <a:pt x="617" y="1353"/>
                    <a:pt x="617" y="1351"/>
                  </a:cubicBezTo>
                  <a:close/>
                  <a:moveTo>
                    <a:pt x="622" y="1340"/>
                  </a:moveTo>
                  <a:lnTo>
                    <a:pt x="622" y="1340"/>
                  </a:lnTo>
                  <a:cubicBezTo>
                    <a:pt x="623" y="1338"/>
                    <a:pt x="625" y="1337"/>
                    <a:pt x="626" y="1338"/>
                  </a:cubicBezTo>
                  <a:cubicBezTo>
                    <a:pt x="628" y="1339"/>
                    <a:pt x="629" y="1340"/>
                    <a:pt x="628" y="1342"/>
                  </a:cubicBezTo>
                  <a:lnTo>
                    <a:pt x="628" y="1342"/>
                  </a:lnTo>
                  <a:cubicBezTo>
                    <a:pt x="628" y="1344"/>
                    <a:pt x="626" y="1344"/>
                    <a:pt x="624" y="1344"/>
                  </a:cubicBezTo>
                  <a:cubicBezTo>
                    <a:pt x="623" y="1343"/>
                    <a:pt x="622" y="1342"/>
                    <a:pt x="622" y="1340"/>
                  </a:cubicBezTo>
                  <a:close/>
                  <a:moveTo>
                    <a:pt x="627" y="1328"/>
                  </a:moveTo>
                  <a:lnTo>
                    <a:pt x="627" y="1328"/>
                  </a:lnTo>
                  <a:cubicBezTo>
                    <a:pt x="628" y="1327"/>
                    <a:pt x="630" y="1326"/>
                    <a:pt x="631" y="1327"/>
                  </a:cubicBezTo>
                  <a:cubicBezTo>
                    <a:pt x="633" y="1327"/>
                    <a:pt x="634" y="1329"/>
                    <a:pt x="633" y="1330"/>
                  </a:cubicBezTo>
                  <a:lnTo>
                    <a:pt x="633" y="1330"/>
                  </a:lnTo>
                  <a:cubicBezTo>
                    <a:pt x="633" y="1332"/>
                    <a:pt x="631" y="1333"/>
                    <a:pt x="629" y="1332"/>
                  </a:cubicBezTo>
                  <a:cubicBezTo>
                    <a:pt x="628" y="1332"/>
                    <a:pt x="627" y="1330"/>
                    <a:pt x="627" y="1328"/>
                  </a:cubicBezTo>
                  <a:close/>
                  <a:moveTo>
                    <a:pt x="632" y="1317"/>
                  </a:moveTo>
                  <a:lnTo>
                    <a:pt x="632" y="1317"/>
                  </a:lnTo>
                  <a:cubicBezTo>
                    <a:pt x="633" y="1315"/>
                    <a:pt x="634" y="1314"/>
                    <a:pt x="636" y="1315"/>
                  </a:cubicBezTo>
                  <a:cubicBezTo>
                    <a:pt x="638" y="1315"/>
                    <a:pt x="638" y="1317"/>
                    <a:pt x="638" y="1319"/>
                  </a:cubicBezTo>
                  <a:lnTo>
                    <a:pt x="638" y="1319"/>
                  </a:lnTo>
                  <a:cubicBezTo>
                    <a:pt x="637" y="1321"/>
                    <a:pt x="636" y="1321"/>
                    <a:pt x="634" y="1321"/>
                  </a:cubicBezTo>
                  <a:cubicBezTo>
                    <a:pt x="632" y="1320"/>
                    <a:pt x="631" y="1319"/>
                    <a:pt x="632" y="1317"/>
                  </a:cubicBezTo>
                  <a:close/>
                  <a:moveTo>
                    <a:pt x="637" y="1305"/>
                  </a:moveTo>
                  <a:lnTo>
                    <a:pt x="637" y="1305"/>
                  </a:lnTo>
                  <a:cubicBezTo>
                    <a:pt x="637" y="1304"/>
                    <a:pt x="639" y="1303"/>
                    <a:pt x="641" y="1303"/>
                  </a:cubicBezTo>
                  <a:cubicBezTo>
                    <a:pt x="642" y="1304"/>
                    <a:pt x="643" y="1306"/>
                    <a:pt x="643" y="1307"/>
                  </a:cubicBezTo>
                  <a:lnTo>
                    <a:pt x="643" y="1307"/>
                  </a:lnTo>
                  <a:cubicBezTo>
                    <a:pt x="642" y="1309"/>
                    <a:pt x="640" y="1310"/>
                    <a:pt x="639" y="1309"/>
                  </a:cubicBezTo>
                  <a:cubicBezTo>
                    <a:pt x="637" y="1309"/>
                    <a:pt x="636" y="1307"/>
                    <a:pt x="637" y="1305"/>
                  </a:cubicBezTo>
                  <a:close/>
                  <a:moveTo>
                    <a:pt x="641" y="1294"/>
                  </a:moveTo>
                  <a:lnTo>
                    <a:pt x="641" y="1294"/>
                  </a:lnTo>
                  <a:cubicBezTo>
                    <a:pt x="642" y="1292"/>
                    <a:pt x="643" y="1291"/>
                    <a:pt x="645" y="1292"/>
                  </a:cubicBezTo>
                  <a:cubicBezTo>
                    <a:pt x="647" y="1292"/>
                    <a:pt x="648" y="1294"/>
                    <a:pt x="647" y="1295"/>
                  </a:cubicBezTo>
                  <a:lnTo>
                    <a:pt x="647" y="1295"/>
                  </a:lnTo>
                  <a:cubicBezTo>
                    <a:pt x="647" y="1297"/>
                    <a:pt x="645" y="1298"/>
                    <a:pt x="643" y="1298"/>
                  </a:cubicBezTo>
                  <a:cubicBezTo>
                    <a:pt x="642" y="1297"/>
                    <a:pt x="641" y="1295"/>
                    <a:pt x="641" y="1294"/>
                  </a:cubicBezTo>
                  <a:close/>
                  <a:moveTo>
                    <a:pt x="645" y="1282"/>
                  </a:moveTo>
                  <a:lnTo>
                    <a:pt x="645" y="1282"/>
                  </a:lnTo>
                  <a:cubicBezTo>
                    <a:pt x="646" y="1280"/>
                    <a:pt x="648" y="1279"/>
                    <a:pt x="649" y="1280"/>
                  </a:cubicBezTo>
                  <a:cubicBezTo>
                    <a:pt x="651" y="1280"/>
                    <a:pt x="652" y="1282"/>
                    <a:pt x="651" y="1284"/>
                  </a:cubicBezTo>
                  <a:lnTo>
                    <a:pt x="651" y="1284"/>
                  </a:lnTo>
                  <a:cubicBezTo>
                    <a:pt x="651" y="1285"/>
                    <a:pt x="649" y="1286"/>
                    <a:pt x="647" y="1286"/>
                  </a:cubicBezTo>
                  <a:cubicBezTo>
                    <a:pt x="646" y="1285"/>
                    <a:pt x="645" y="1284"/>
                    <a:pt x="645" y="1282"/>
                  </a:cubicBezTo>
                  <a:close/>
                  <a:moveTo>
                    <a:pt x="650" y="1270"/>
                  </a:moveTo>
                  <a:lnTo>
                    <a:pt x="650" y="1270"/>
                  </a:lnTo>
                  <a:cubicBezTo>
                    <a:pt x="650" y="1269"/>
                    <a:pt x="652" y="1268"/>
                    <a:pt x="653" y="1268"/>
                  </a:cubicBezTo>
                  <a:cubicBezTo>
                    <a:pt x="655" y="1269"/>
                    <a:pt x="656" y="1270"/>
                    <a:pt x="656" y="1272"/>
                  </a:cubicBezTo>
                  <a:lnTo>
                    <a:pt x="656" y="1272"/>
                  </a:lnTo>
                  <a:cubicBezTo>
                    <a:pt x="655" y="1274"/>
                    <a:pt x="653" y="1275"/>
                    <a:pt x="652" y="1274"/>
                  </a:cubicBezTo>
                  <a:cubicBezTo>
                    <a:pt x="650" y="1274"/>
                    <a:pt x="649" y="1272"/>
                    <a:pt x="650" y="1270"/>
                  </a:cubicBezTo>
                  <a:close/>
                  <a:moveTo>
                    <a:pt x="653" y="1259"/>
                  </a:moveTo>
                  <a:lnTo>
                    <a:pt x="653" y="1259"/>
                  </a:lnTo>
                  <a:cubicBezTo>
                    <a:pt x="653" y="1258"/>
                    <a:pt x="655" y="1256"/>
                    <a:pt x="657" y="1256"/>
                  </a:cubicBezTo>
                  <a:cubicBezTo>
                    <a:pt x="658" y="1256"/>
                    <a:pt x="660" y="1258"/>
                    <a:pt x="660" y="1259"/>
                  </a:cubicBezTo>
                  <a:lnTo>
                    <a:pt x="660" y="1259"/>
                  </a:lnTo>
                  <a:cubicBezTo>
                    <a:pt x="660" y="1261"/>
                    <a:pt x="658" y="1262"/>
                    <a:pt x="657" y="1262"/>
                  </a:cubicBezTo>
                  <a:cubicBezTo>
                    <a:pt x="655" y="1262"/>
                    <a:pt x="653" y="1261"/>
                    <a:pt x="653" y="1259"/>
                  </a:cubicBezTo>
                  <a:close/>
                  <a:moveTo>
                    <a:pt x="657" y="1247"/>
                  </a:moveTo>
                  <a:lnTo>
                    <a:pt x="657" y="1247"/>
                  </a:lnTo>
                  <a:cubicBezTo>
                    <a:pt x="657" y="1246"/>
                    <a:pt x="659" y="1244"/>
                    <a:pt x="660" y="1244"/>
                  </a:cubicBezTo>
                  <a:cubicBezTo>
                    <a:pt x="662" y="1244"/>
                    <a:pt x="664" y="1246"/>
                    <a:pt x="664" y="1247"/>
                  </a:cubicBezTo>
                  <a:lnTo>
                    <a:pt x="664" y="1247"/>
                  </a:lnTo>
                  <a:cubicBezTo>
                    <a:pt x="664" y="1249"/>
                    <a:pt x="662" y="1250"/>
                    <a:pt x="660" y="1250"/>
                  </a:cubicBezTo>
                  <a:cubicBezTo>
                    <a:pt x="659" y="1250"/>
                    <a:pt x="657" y="1249"/>
                    <a:pt x="657" y="1247"/>
                  </a:cubicBezTo>
                  <a:close/>
                  <a:moveTo>
                    <a:pt x="661" y="1235"/>
                  </a:moveTo>
                  <a:lnTo>
                    <a:pt x="661" y="1235"/>
                  </a:lnTo>
                  <a:cubicBezTo>
                    <a:pt x="661" y="1234"/>
                    <a:pt x="663" y="1232"/>
                    <a:pt x="664" y="1232"/>
                  </a:cubicBezTo>
                  <a:cubicBezTo>
                    <a:pt x="666" y="1232"/>
                    <a:pt x="667" y="1234"/>
                    <a:pt x="667" y="1235"/>
                  </a:cubicBezTo>
                  <a:lnTo>
                    <a:pt x="667" y="1235"/>
                  </a:lnTo>
                  <a:cubicBezTo>
                    <a:pt x="667" y="1237"/>
                    <a:pt x="666" y="1239"/>
                    <a:pt x="664" y="1239"/>
                  </a:cubicBezTo>
                  <a:cubicBezTo>
                    <a:pt x="663" y="1239"/>
                    <a:pt x="661" y="1237"/>
                    <a:pt x="661" y="1235"/>
                  </a:cubicBezTo>
                  <a:close/>
                  <a:moveTo>
                    <a:pt x="665" y="1223"/>
                  </a:moveTo>
                  <a:lnTo>
                    <a:pt x="665" y="1223"/>
                  </a:lnTo>
                  <a:cubicBezTo>
                    <a:pt x="665" y="1222"/>
                    <a:pt x="666" y="1220"/>
                    <a:pt x="668" y="1220"/>
                  </a:cubicBezTo>
                  <a:cubicBezTo>
                    <a:pt x="670" y="1220"/>
                    <a:pt x="671" y="1222"/>
                    <a:pt x="671" y="1223"/>
                  </a:cubicBezTo>
                  <a:lnTo>
                    <a:pt x="671" y="1223"/>
                  </a:lnTo>
                  <a:cubicBezTo>
                    <a:pt x="671" y="1225"/>
                    <a:pt x="670" y="1227"/>
                    <a:pt x="668" y="1227"/>
                  </a:cubicBezTo>
                  <a:cubicBezTo>
                    <a:pt x="666" y="1227"/>
                    <a:pt x="665" y="1225"/>
                    <a:pt x="665" y="1223"/>
                  </a:cubicBezTo>
                  <a:close/>
                  <a:moveTo>
                    <a:pt x="668" y="1211"/>
                  </a:moveTo>
                  <a:lnTo>
                    <a:pt x="668" y="1211"/>
                  </a:lnTo>
                  <a:cubicBezTo>
                    <a:pt x="668" y="1210"/>
                    <a:pt x="670" y="1208"/>
                    <a:pt x="671" y="1208"/>
                  </a:cubicBezTo>
                  <a:cubicBezTo>
                    <a:pt x="673" y="1208"/>
                    <a:pt x="675" y="1210"/>
                    <a:pt x="675" y="1211"/>
                  </a:cubicBezTo>
                  <a:lnTo>
                    <a:pt x="675" y="1211"/>
                  </a:lnTo>
                  <a:cubicBezTo>
                    <a:pt x="675" y="1213"/>
                    <a:pt x="673" y="1215"/>
                    <a:pt x="671" y="1215"/>
                  </a:cubicBezTo>
                  <a:cubicBezTo>
                    <a:pt x="670" y="1215"/>
                    <a:pt x="668" y="1213"/>
                    <a:pt x="668" y="1211"/>
                  </a:cubicBezTo>
                  <a:close/>
                  <a:moveTo>
                    <a:pt x="672" y="1199"/>
                  </a:moveTo>
                  <a:lnTo>
                    <a:pt x="672" y="1199"/>
                  </a:lnTo>
                  <a:cubicBezTo>
                    <a:pt x="672" y="1198"/>
                    <a:pt x="673" y="1196"/>
                    <a:pt x="675" y="1196"/>
                  </a:cubicBezTo>
                  <a:cubicBezTo>
                    <a:pt x="677" y="1196"/>
                    <a:pt x="678" y="1198"/>
                    <a:pt x="678" y="1199"/>
                  </a:cubicBezTo>
                  <a:lnTo>
                    <a:pt x="678" y="1199"/>
                  </a:lnTo>
                  <a:cubicBezTo>
                    <a:pt x="678" y="1201"/>
                    <a:pt x="677" y="1203"/>
                    <a:pt x="675" y="1203"/>
                  </a:cubicBezTo>
                  <a:cubicBezTo>
                    <a:pt x="673" y="1203"/>
                    <a:pt x="672" y="1201"/>
                    <a:pt x="672" y="1199"/>
                  </a:cubicBezTo>
                  <a:close/>
                  <a:moveTo>
                    <a:pt x="675" y="1187"/>
                  </a:moveTo>
                  <a:lnTo>
                    <a:pt x="675" y="1187"/>
                  </a:lnTo>
                  <a:cubicBezTo>
                    <a:pt x="675" y="1186"/>
                    <a:pt x="676" y="1184"/>
                    <a:pt x="678" y="1184"/>
                  </a:cubicBezTo>
                  <a:cubicBezTo>
                    <a:pt x="680" y="1184"/>
                    <a:pt x="681" y="1186"/>
                    <a:pt x="681" y="1187"/>
                  </a:cubicBezTo>
                  <a:lnTo>
                    <a:pt x="681" y="1187"/>
                  </a:lnTo>
                  <a:cubicBezTo>
                    <a:pt x="681" y="1189"/>
                    <a:pt x="680" y="1190"/>
                    <a:pt x="678" y="1190"/>
                  </a:cubicBezTo>
                  <a:cubicBezTo>
                    <a:pt x="676" y="1190"/>
                    <a:pt x="675" y="1189"/>
                    <a:pt x="675" y="1187"/>
                  </a:cubicBezTo>
                  <a:close/>
                  <a:moveTo>
                    <a:pt x="678" y="1175"/>
                  </a:moveTo>
                  <a:lnTo>
                    <a:pt x="678" y="1175"/>
                  </a:lnTo>
                  <a:cubicBezTo>
                    <a:pt x="678" y="1174"/>
                    <a:pt x="679" y="1172"/>
                    <a:pt x="681" y="1172"/>
                  </a:cubicBezTo>
                  <a:cubicBezTo>
                    <a:pt x="683" y="1172"/>
                    <a:pt x="684" y="1174"/>
                    <a:pt x="684" y="1175"/>
                  </a:cubicBezTo>
                  <a:lnTo>
                    <a:pt x="684" y="1175"/>
                  </a:lnTo>
                  <a:cubicBezTo>
                    <a:pt x="684" y="1177"/>
                    <a:pt x="683" y="1178"/>
                    <a:pt x="681" y="1178"/>
                  </a:cubicBezTo>
                  <a:cubicBezTo>
                    <a:pt x="679" y="1178"/>
                    <a:pt x="678" y="1177"/>
                    <a:pt x="678" y="1175"/>
                  </a:cubicBezTo>
                  <a:close/>
                  <a:moveTo>
                    <a:pt x="681" y="1163"/>
                  </a:moveTo>
                  <a:lnTo>
                    <a:pt x="681" y="1163"/>
                  </a:lnTo>
                  <a:cubicBezTo>
                    <a:pt x="681" y="1161"/>
                    <a:pt x="682" y="1160"/>
                    <a:pt x="684" y="1160"/>
                  </a:cubicBezTo>
                  <a:cubicBezTo>
                    <a:pt x="686" y="1160"/>
                    <a:pt x="687" y="1161"/>
                    <a:pt x="687" y="1163"/>
                  </a:cubicBezTo>
                  <a:lnTo>
                    <a:pt x="687" y="1163"/>
                  </a:lnTo>
                  <a:cubicBezTo>
                    <a:pt x="687" y="1165"/>
                    <a:pt x="686" y="1166"/>
                    <a:pt x="684" y="1166"/>
                  </a:cubicBezTo>
                  <a:cubicBezTo>
                    <a:pt x="682" y="1166"/>
                    <a:pt x="681" y="1165"/>
                    <a:pt x="681" y="1163"/>
                  </a:cubicBezTo>
                  <a:close/>
                  <a:moveTo>
                    <a:pt x="684" y="1151"/>
                  </a:moveTo>
                  <a:lnTo>
                    <a:pt x="684" y="1151"/>
                  </a:lnTo>
                  <a:cubicBezTo>
                    <a:pt x="684" y="1149"/>
                    <a:pt x="685" y="1148"/>
                    <a:pt x="687" y="1148"/>
                  </a:cubicBezTo>
                  <a:cubicBezTo>
                    <a:pt x="689" y="1148"/>
                    <a:pt x="690" y="1149"/>
                    <a:pt x="690" y="1151"/>
                  </a:cubicBezTo>
                  <a:lnTo>
                    <a:pt x="690" y="1151"/>
                  </a:lnTo>
                  <a:cubicBezTo>
                    <a:pt x="690" y="1153"/>
                    <a:pt x="689" y="1154"/>
                    <a:pt x="687" y="1154"/>
                  </a:cubicBezTo>
                  <a:cubicBezTo>
                    <a:pt x="685" y="1154"/>
                    <a:pt x="684" y="1153"/>
                    <a:pt x="684" y="1151"/>
                  </a:cubicBezTo>
                  <a:close/>
                  <a:moveTo>
                    <a:pt x="687" y="1139"/>
                  </a:moveTo>
                  <a:lnTo>
                    <a:pt x="687" y="1139"/>
                  </a:lnTo>
                  <a:cubicBezTo>
                    <a:pt x="687" y="1137"/>
                    <a:pt x="688" y="1136"/>
                    <a:pt x="690" y="1136"/>
                  </a:cubicBezTo>
                  <a:cubicBezTo>
                    <a:pt x="692" y="1136"/>
                    <a:pt x="693" y="1137"/>
                    <a:pt x="693" y="1139"/>
                  </a:cubicBezTo>
                  <a:lnTo>
                    <a:pt x="693" y="1139"/>
                  </a:lnTo>
                  <a:cubicBezTo>
                    <a:pt x="693" y="1140"/>
                    <a:pt x="692" y="1142"/>
                    <a:pt x="690" y="1142"/>
                  </a:cubicBezTo>
                  <a:cubicBezTo>
                    <a:pt x="688" y="1142"/>
                    <a:pt x="687" y="1140"/>
                    <a:pt x="687" y="1139"/>
                  </a:cubicBezTo>
                  <a:close/>
                  <a:moveTo>
                    <a:pt x="689" y="1127"/>
                  </a:moveTo>
                  <a:lnTo>
                    <a:pt x="689" y="1127"/>
                  </a:lnTo>
                  <a:cubicBezTo>
                    <a:pt x="689" y="1125"/>
                    <a:pt x="691" y="1123"/>
                    <a:pt x="692" y="1123"/>
                  </a:cubicBezTo>
                  <a:cubicBezTo>
                    <a:pt x="694" y="1123"/>
                    <a:pt x="696" y="1125"/>
                    <a:pt x="696" y="1127"/>
                  </a:cubicBezTo>
                  <a:lnTo>
                    <a:pt x="696" y="1127"/>
                  </a:lnTo>
                  <a:cubicBezTo>
                    <a:pt x="696" y="1128"/>
                    <a:pt x="694" y="1130"/>
                    <a:pt x="692" y="1130"/>
                  </a:cubicBezTo>
                  <a:cubicBezTo>
                    <a:pt x="691" y="1130"/>
                    <a:pt x="689" y="1128"/>
                    <a:pt x="689" y="1127"/>
                  </a:cubicBezTo>
                  <a:close/>
                  <a:moveTo>
                    <a:pt x="692" y="1114"/>
                  </a:moveTo>
                  <a:lnTo>
                    <a:pt x="692" y="1114"/>
                  </a:lnTo>
                  <a:cubicBezTo>
                    <a:pt x="692" y="1113"/>
                    <a:pt x="693" y="1111"/>
                    <a:pt x="695" y="1111"/>
                  </a:cubicBezTo>
                  <a:cubicBezTo>
                    <a:pt x="697" y="1111"/>
                    <a:pt x="698" y="1113"/>
                    <a:pt x="698" y="1114"/>
                  </a:cubicBezTo>
                  <a:lnTo>
                    <a:pt x="698" y="1114"/>
                  </a:lnTo>
                  <a:cubicBezTo>
                    <a:pt x="698" y="1116"/>
                    <a:pt x="697" y="1117"/>
                    <a:pt x="695" y="1117"/>
                  </a:cubicBezTo>
                  <a:cubicBezTo>
                    <a:pt x="693" y="1117"/>
                    <a:pt x="692" y="1116"/>
                    <a:pt x="692" y="1114"/>
                  </a:cubicBezTo>
                  <a:close/>
                  <a:moveTo>
                    <a:pt x="694" y="1102"/>
                  </a:moveTo>
                  <a:lnTo>
                    <a:pt x="694" y="1102"/>
                  </a:lnTo>
                  <a:cubicBezTo>
                    <a:pt x="694" y="1100"/>
                    <a:pt x="696" y="1099"/>
                    <a:pt x="698" y="1099"/>
                  </a:cubicBezTo>
                  <a:cubicBezTo>
                    <a:pt x="699" y="1099"/>
                    <a:pt x="701" y="1100"/>
                    <a:pt x="701" y="1102"/>
                  </a:cubicBezTo>
                  <a:lnTo>
                    <a:pt x="701" y="1102"/>
                  </a:lnTo>
                  <a:cubicBezTo>
                    <a:pt x="701" y="1104"/>
                    <a:pt x="699" y="1105"/>
                    <a:pt x="698" y="1105"/>
                  </a:cubicBezTo>
                  <a:cubicBezTo>
                    <a:pt x="696" y="1105"/>
                    <a:pt x="694" y="1104"/>
                    <a:pt x="694" y="1102"/>
                  </a:cubicBezTo>
                  <a:close/>
                  <a:moveTo>
                    <a:pt x="697" y="1090"/>
                  </a:moveTo>
                  <a:lnTo>
                    <a:pt x="697" y="1090"/>
                  </a:lnTo>
                  <a:cubicBezTo>
                    <a:pt x="697" y="1088"/>
                    <a:pt x="698" y="1087"/>
                    <a:pt x="700" y="1087"/>
                  </a:cubicBezTo>
                  <a:cubicBezTo>
                    <a:pt x="702" y="1087"/>
                    <a:pt x="703" y="1088"/>
                    <a:pt x="703" y="1090"/>
                  </a:cubicBezTo>
                  <a:lnTo>
                    <a:pt x="703" y="1090"/>
                  </a:lnTo>
                  <a:cubicBezTo>
                    <a:pt x="703" y="1091"/>
                    <a:pt x="702" y="1093"/>
                    <a:pt x="700" y="1093"/>
                  </a:cubicBezTo>
                  <a:cubicBezTo>
                    <a:pt x="698" y="1093"/>
                    <a:pt x="697" y="1091"/>
                    <a:pt x="697" y="1090"/>
                  </a:cubicBezTo>
                  <a:close/>
                  <a:moveTo>
                    <a:pt x="699" y="1077"/>
                  </a:moveTo>
                  <a:lnTo>
                    <a:pt x="699" y="1077"/>
                  </a:lnTo>
                  <a:cubicBezTo>
                    <a:pt x="699" y="1076"/>
                    <a:pt x="700" y="1074"/>
                    <a:pt x="702" y="1074"/>
                  </a:cubicBezTo>
                  <a:cubicBezTo>
                    <a:pt x="704" y="1074"/>
                    <a:pt x="705" y="1076"/>
                    <a:pt x="705" y="1077"/>
                  </a:cubicBezTo>
                  <a:lnTo>
                    <a:pt x="705" y="1077"/>
                  </a:lnTo>
                  <a:cubicBezTo>
                    <a:pt x="705" y="1079"/>
                    <a:pt x="704" y="1081"/>
                    <a:pt x="702" y="1081"/>
                  </a:cubicBezTo>
                  <a:cubicBezTo>
                    <a:pt x="700" y="1081"/>
                    <a:pt x="699" y="1079"/>
                    <a:pt x="699" y="1077"/>
                  </a:cubicBezTo>
                  <a:close/>
                  <a:moveTo>
                    <a:pt x="701" y="1065"/>
                  </a:moveTo>
                  <a:lnTo>
                    <a:pt x="701" y="1065"/>
                  </a:lnTo>
                  <a:cubicBezTo>
                    <a:pt x="701" y="1063"/>
                    <a:pt x="702" y="1062"/>
                    <a:pt x="704" y="1062"/>
                  </a:cubicBezTo>
                  <a:cubicBezTo>
                    <a:pt x="706" y="1062"/>
                    <a:pt x="707" y="1063"/>
                    <a:pt x="707" y="1065"/>
                  </a:cubicBezTo>
                  <a:lnTo>
                    <a:pt x="707" y="1065"/>
                  </a:lnTo>
                  <a:cubicBezTo>
                    <a:pt x="707" y="1067"/>
                    <a:pt x="706" y="1068"/>
                    <a:pt x="704" y="1068"/>
                  </a:cubicBezTo>
                  <a:cubicBezTo>
                    <a:pt x="702" y="1068"/>
                    <a:pt x="701" y="1067"/>
                    <a:pt x="701" y="1065"/>
                  </a:cubicBezTo>
                  <a:close/>
                  <a:moveTo>
                    <a:pt x="703" y="1053"/>
                  </a:moveTo>
                  <a:lnTo>
                    <a:pt x="703" y="1053"/>
                  </a:lnTo>
                  <a:cubicBezTo>
                    <a:pt x="703" y="1051"/>
                    <a:pt x="704" y="1050"/>
                    <a:pt x="706" y="1050"/>
                  </a:cubicBezTo>
                  <a:cubicBezTo>
                    <a:pt x="708" y="1050"/>
                    <a:pt x="709" y="1051"/>
                    <a:pt x="709" y="1053"/>
                  </a:cubicBezTo>
                  <a:lnTo>
                    <a:pt x="709" y="1053"/>
                  </a:lnTo>
                  <a:cubicBezTo>
                    <a:pt x="709" y="1054"/>
                    <a:pt x="708" y="1056"/>
                    <a:pt x="706" y="1056"/>
                  </a:cubicBezTo>
                  <a:cubicBezTo>
                    <a:pt x="704" y="1056"/>
                    <a:pt x="703" y="1054"/>
                    <a:pt x="703" y="1053"/>
                  </a:cubicBezTo>
                  <a:close/>
                  <a:moveTo>
                    <a:pt x="705" y="1040"/>
                  </a:moveTo>
                  <a:lnTo>
                    <a:pt x="705" y="1040"/>
                  </a:lnTo>
                  <a:cubicBezTo>
                    <a:pt x="705" y="1039"/>
                    <a:pt x="706" y="1037"/>
                    <a:pt x="708" y="1037"/>
                  </a:cubicBezTo>
                  <a:cubicBezTo>
                    <a:pt x="710" y="1037"/>
                    <a:pt x="711" y="1039"/>
                    <a:pt x="711" y="1040"/>
                  </a:cubicBezTo>
                  <a:lnTo>
                    <a:pt x="711" y="1040"/>
                  </a:lnTo>
                  <a:cubicBezTo>
                    <a:pt x="711" y="1042"/>
                    <a:pt x="710" y="1044"/>
                    <a:pt x="708" y="1044"/>
                  </a:cubicBezTo>
                  <a:cubicBezTo>
                    <a:pt x="706" y="1044"/>
                    <a:pt x="705" y="1042"/>
                    <a:pt x="705" y="1040"/>
                  </a:cubicBezTo>
                  <a:close/>
                  <a:moveTo>
                    <a:pt x="707" y="1028"/>
                  </a:moveTo>
                  <a:lnTo>
                    <a:pt x="707" y="1028"/>
                  </a:lnTo>
                  <a:cubicBezTo>
                    <a:pt x="707" y="1026"/>
                    <a:pt x="708" y="1025"/>
                    <a:pt x="710" y="1025"/>
                  </a:cubicBezTo>
                  <a:cubicBezTo>
                    <a:pt x="712" y="1025"/>
                    <a:pt x="713" y="1026"/>
                    <a:pt x="713" y="1028"/>
                  </a:cubicBezTo>
                  <a:lnTo>
                    <a:pt x="713" y="1028"/>
                  </a:lnTo>
                  <a:cubicBezTo>
                    <a:pt x="713" y="1030"/>
                    <a:pt x="712" y="1031"/>
                    <a:pt x="710" y="1031"/>
                  </a:cubicBezTo>
                  <a:cubicBezTo>
                    <a:pt x="708" y="1031"/>
                    <a:pt x="707" y="1030"/>
                    <a:pt x="707" y="1028"/>
                  </a:cubicBezTo>
                  <a:close/>
                  <a:moveTo>
                    <a:pt x="708" y="1016"/>
                  </a:moveTo>
                  <a:lnTo>
                    <a:pt x="708" y="1016"/>
                  </a:lnTo>
                  <a:cubicBezTo>
                    <a:pt x="708" y="1014"/>
                    <a:pt x="710" y="1012"/>
                    <a:pt x="712" y="1012"/>
                  </a:cubicBezTo>
                  <a:cubicBezTo>
                    <a:pt x="713" y="1012"/>
                    <a:pt x="715" y="1014"/>
                    <a:pt x="715" y="1016"/>
                  </a:cubicBezTo>
                  <a:lnTo>
                    <a:pt x="715" y="1016"/>
                  </a:lnTo>
                  <a:cubicBezTo>
                    <a:pt x="715" y="1017"/>
                    <a:pt x="713" y="1019"/>
                    <a:pt x="712" y="1019"/>
                  </a:cubicBezTo>
                  <a:cubicBezTo>
                    <a:pt x="710" y="1019"/>
                    <a:pt x="708" y="1017"/>
                    <a:pt x="708" y="1016"/>
                  </a:cubicBezTo>
                  <a:close/>
                  <a:moveTo>
                    <a:pt x="710" y="1003"/>
                  </a:moveTo>
                  <a:lnTo>
                    <a:pt x="710" y="1003"/>
                  </a:lnTo>
                  <a:cubicBezTo>
                    <a:pt x="710" y="1001"/>
                    <a:pt x="711" y="1000"/>
                    <a:pt x="713" y="1000"/>
                  </a:cubicBezTo>
                  <a:cubicBezTo>
                    <a:pt x="715" y="1000"/>
                    <a:pt x="716" y="1001"/>
                    <a:pt x="716" y="1003"/>
                  </a:cubicBezTo>
                  <a:lnTo>
                    <a:pt x="716" y="1003"/>
                  </a:lnTo>
                  <a:cubicBezTo>
                    <a:pt x="716" y="1005"/>
                    <a:pt x="715" y="1006"/>
                    <a:pt x="713" y="1006"/>
                  </a:cubicBezTo>
                  <a:cubicBezTo>
                    <a:pt x="711" y="1006"/>
                    <a:pt x="710" y="1005"/>
                    <a:pt x="710" y="1003"/>
                  </a:cubicBezTo>
                  <a:close/>
                  <a:moveTo>
                    <a:pt x="712" y="991"/>
                  </a:moveTo>
                  <a:lnTo>
                    <a:pt x="712" y="991"/>
                  </a:lnTo>
                  <a:cubicBezTo>
                    <a:pt x="712" y="989"/>
                    <a:pt x="713" y="988"/>
                    <a:pt x="715" y="988"/>
                  </a:cubicBezTo>
                  <a:cubicBezTo>
                    <a:pt x="716" y="988"/>
                    <a:pt x="718" y="989"/>
                    <a:pt x="718" y="991"/>
                  </a:cubicBezTo>
                  <a:lnTo>
                    <a:pt x="718" y="991"/>
                  </a:lnTo>
                  <a:cubicBezTo>
                    <a:pt x="718" y="993"/>
                    <a:pt x="716" y="994"/>
                    <a:pt x="715" y="994"/>
                  </a:cubicBezTo>
                  <a:cubicBezTo>
                    <a:pt x="713" y="994"/>
                    <a:pt x="712" y="993"/>
                    <a:pt x="712" y="991"/>
                  </a:cubicBezTo>
                  <a:close/>
                  <a:moveTo>
                    <a:pt x="713" y="978"/>
                  </a:moveTo>
                  <a:lnTo>
                    <a:pt x="713" y="978"/>
                  </a:lnTo>
                  <a:cubicBezTo>
                    <a:pt x="713" y="977"/>
                    <a:pt x="714" y="975"/>
                    <a:pt x="716" y="975"/>
                  </a:cubicBezTo>
                  <a:cubicBezTo>
                    <a:pt x="718" y="975"/>
                    <a:pt x="719" y="977"/>
                    <a:pt x="719" y="978"/>
                  </a:cubicBezTo>
                  <a:lnTo>
                    <a:pt x="719" y="978"/>
                  </a:lnTo>
                  <a:cubicBezTo>
                    <a:pt x="719" y="980"/>
                    <a:pt x="718" y="982"/>
                    <a:pt x="716" y="982"/>
                  </a:cubicBezTo>
                  <a:cubicBezTo>
                    <a:pt x="714" y="982"/>
                    <a:pt x="713" y="980"/>
                    <a:pt x="713" y="978"/>
                  </a:cubicBezTo>
                  <a:close/>
                  <a:moveTo>
                    <a:pt x="714" y="966"/>
                  </a:moveTo>
                  <a:lnTo>
                    <a:pt x="714" y="966"/>
                  </a:lnTo>
                  <a:cubicBezTo>
                    <a:pt x="714" y="964"/>
                    <a:pt x="716" y="963"/>
                    <a:pt x="717" y="963"/>
                  </a:cubicBezTo>
                  <a:cubicBezTo>
                    <a:pt x="719" y="963"/>
                    <a:pt x="720" y="964"/>
                    <a:pt x="720" y="966"/>
                  </a:cubicBezTo>
                  <a:lnTo>
                    <a:pt x="720" y="966"/>
                  </a:lnTo>
                  <a:cubicBezTo>
                    <a:pt x="720" y="968"/>
                    <a:pt x="719" y="969"/>
                    <a:pt x="717" y="969"/>
                  </a:cubicBezTo>
                  <a:cubicBezTo>
                    <a:pt x="716" y="969"/>
                    <a:pt x="714" y="968"/>
                    <a:pt x="714" y="966"/>
                  </a:cubicBezTo>
                  <a:close/>
                  <a:moveTo>
                    <a:pt x="716" y="954"/>
                  </a:moveTo>
                  <a:lnTo>
                    <a:pt x="716" y="954"/>
                  </a:lnTo>
                  <a:cubicBezTo>
                    <a:pt x="716" y="952"/>
                    <a:pt x="717" y="950"/>
                    <a:pt x="719" y="950"/>
                  </a:cubicBezTo>
                  <a:cubicBezTo>
                    <a:pt x="720" y="950"/>
                    <a:pt x="722" y="952"/>
                    <a:pt x="722" y="954"/>
                  </a:cubicBezTo>
                  <a:lnTo>
                    <a:pt x="722" y="954"/>
                  </a:lnTo>
                  <a:cubicBezTo>
                    <a:pt x="722" y="955"/>
                    <a:pt x="720" y="957"/>
                    <a:pt x="719" y="957"/>
                  </a:cubicBezTo>
                  <a:cubicBezTo>
                    <a:pt x="717" y="957"/>
                    <a:pt x="716" y="955"/>
                    <a:pt x="716" y="954"/>
                  </a:cubicBezTo>
                  <a:close/>
                  <a:moveTo>
                    <a:pt x="717" y="941"/>
                  </a:moveTo>
                  <a:lnTo>
                    <a:pt x="717" y="941"/>
                  </a:lnTo>
                  <a:cubicBezTo>
                    <a:pt x="717" y="939"/>
                    <a:pt x="718" y="938"/>
                    <a:pt x="720" y="938"/>
                  </a:cubicBezTo>
                  <a:cubicBezTo>
                    <a:pt x="721" y="938"/>
                    <a:pt x="723" y="939"/>
                    <a:pt x="723" y="941"/>
                  </a:cubicBezTo>
                  <a:lnTo>
                    <a:pt x="723" y="941"/>
                  </a:lnTo>
                  <a:cubicBezTo>
                    <a:pt x="723" y="943"/>
                    <a:pt x="721" y="944"/>
                    <a:pt x="720" y="944"/>
                  </a:cubicBezTo>
                  <a:cubicBezTo>
                    <a:pt x="718" y="944"/>
                    <a:pt x="717" y="943"/>
                    <a:pt x="717" y="941"/>
                  </a:cubicBezTo>
                  <a:close/>
                  <a:moveTo>
                    <a:pt x="718" y="929"/>
                  </a:moveTo>
                  <a:lnTo>
                    <a:pt x="718" y="929"/>
                  </a:lnTo>
                  <a:cubicBezTo>
                    <a:pt x="718" y="927"/>
                    <a:pt x="719" y="925"/>
                    <a:pt x="721" y="925"/>
                  </a:cubicBezTo>
                  <a:cubicBezTo>
                    <a:pt x="722" y="925"/>
                    <a:pt x="724" y="927"/>
                    <a:pt x="724" y="929"/>
                  </a:cubicBezTo>
                  <a:lnTo>
                    <a:pt x="724" y="929"/>
                  </a:lnTo>
                  <a:cubicBezTo>
                    <a:pt x="724" y="930"/>
                    <a:pt x="722" y="932"/>
                    <a:pt x="721" y="932"/>
                  </a:cubicBezTo>
                  <a:cubicBezTo>
                    <a:pt x="719" y="932"/>
                    <a:pt x="718" y="930"/>
                    <a:pt x="718" y="929"/>
                  </a:cubicBezTo>
                  <a:close/>
                  <a:moveTo>
                    <a:pt x="719" y="916"/>
                  </a:moveTo>
                  <a:lnTo>
                    <a:pt x="719" y="916"/>
                  </a:lnTo>
                  <a:cubicBezTo>
                    <a:pt x="719" y="914"/>
                    <a:pt x="720" y="913"/>
                    <a:pt x="722" y="913"/>
                  </a:cubicBezTo>
                  <a:cubicBezTo>
                    <a:pt x="723" y="913"/>
                    <a:pt x="725" y="914"/>
                    <a:pt x="725" y="916"/>
                  </a:cubicBezTo>
                  <a:lnTo>
                    <a:pt x="725" y="916"/>
                  </a:lnTo>
                  <a:cubicBezTo>
                    <a:pt x="725" y="918"/>
                    <a:pt x="723" y="919"/>
                    <a:pt x="722" y="919"/>
                  </a:cubicBezTo>
                  <a:cubicBezTo>
                    <a:pt x="720" y="919"/>
                    <a:pt x="719" y="918"/>
                    <a:pt x="719" y="916"/>
                  </a:cubicBezTo>
                  <a:close/>
                  <a:moveTo>
                    <a:pt x="719" y="904"/>
                  </a:moveTo>
                  <a:lnTo>
                    <a:pt x="719" y="904"/>
                  </a:lnTo>
                  <a:cubicBezTo>
                    <a:pt x="719" y="902"/>
                    <a:pt x="721" y="901"/>
                    <a:pt x="723" y="901"/>
                  </a:cubicBezTo>
                  <a:cubicBezTo>
                    <a:pt x="724" y="901"/>
                    <a:pt x="726" y="902"/>
                    <a:pt x="726" y="904"/>
                  </a:cubicBezTo>
                  <a:lnTo>
                    <a:pt x="726" y="904"/>
                  </a:lnTo>
                  <a:cubicBezTo>
                    <a:pt x="726" y="905"/>
                    <a:pt x="724" y="907"/>
                    <a:pt x="723" y="907"/>
                  </a:cubicBezTo>
                  <a:cubicBezTo>
                    <a:pt x="721" y="907"/>
                    <a:pt x="719" y="905"/>
                    <a:pt x="719" y="904"/>
                  </a:cubicBezTo>
                  <a:close/>
                  <a:moveTo>
                    <a:pt x="720" y="891"/>
                  </a:moveTo>
                  <a:lnTo>
                    <a:pt x="720" y="891"/>
                  </a:lnTo>
                  <a:cubicBezTo>
                    <a:pt x="720" y="889"/>
                    <a:pt x="722" y="888"/>
                    <a:pt x="723" y="888"/>
                  </a:cubicBezTo>
                  <a:cubicBezTo>
                    <a:pt x="725" y="888"/>
                    <a:pt x="726" y="889"/>
                    <a:pt x="726" y="891"/>
                  </a:cubicBezTo>
                  <a:lnTo>
                    <a:pt x="726" y="891"/>
                  </a:lnTo>
                  <a:cubicBezTo>
                    <a:pt x="726" y="893"/>
                    <a:pt x="725" y="894"/>
                    <a:pt x="723" y="894"/>
                  </a:cubicBezTo>
                  <a:cubicBezTo>
                    <a:pt x="722" y="894"/>
                    <a:pt x="720" y="893"/>
                    <a:pt x="720" y="891"/>
                  </a:cubicBezTo>
                  <a:close/>
                  <a:moveTo>
                    <a:pt x="721" y="879"/>
                  </a:moveTo>
                  <a:lnTo>
                    <a:pt x="721" y="879"/>
                  </a:lnTo>
                  <a:cubicBezTo>
                    <a:pt x="721" y="877"/>
                    <a:pt x="722" y="876"/>
                    <a:pt x="724" y="876"/>
                  </a:cubicBezTo>
                  <a:cubicBezTo>
                    <a:pt x="726" y="876"/>
                    <a:pt x="727" y="877"/>
                    <a:pt x="727" y="879"/>
                  </a:cubicBezTo>
                  <a:lnTo>
                    <a:pt x="727" y="879"/>
                  </a:lnTo>
                  <a:cubicBezTo>
                    <a:pt x="727" y="880"/>
                    <a:pt x="726" y="882"/>
                    <a:pt x="724" y="882"/>
                  </a:cubicBezTo>
                  <a:cubicBezTo>
                    <a:pt x="722" y="882"/>
                    <a:pt x="721" y="880"/>
                    <a:pt x="721" y="879"/>
                  </a:cubicBezTo>
                  <a:close/>
                  <a:moveTo>
                    <a:pt x="721" y="866"/>
                  </a:moveTo>
                  <a:lnTo>
                    <a:pt x="721" y="866"/>
                  </a:lnTo>
                  <a:cubicBezTo>
                    <a:pt x="721" y="864"/>
                    <a:pt x="723" y="863"/>
                    <a:pt x="725" y="863"/>
                  </a:cubicBezTo>
                  <a:cubicBezTo>
                    <a:pt x="726" y="863"/>
                    <a:pt x="728" y="864"/>
                    <a:pt x="728" y="866"/>
                  </a:cubicBezTo>
                  <a:lnTo>
                    <a:pt x="728" y="866"/>
                  </a:lnTo>
                  <a:cubicBezTo>
                    <a:pt x="728" y="868"/>
                    <a:pt x="726" y="869"/>
                    <a:pt x="725" y="869"/>
                  </a:cubicBezTo>
                  <a:cubicBezTo>
                    <a:pt x="723" y="869"/>
                    <a:pt x="721" y="868"/>
                    <a:pt x="721" y="866"/>
                  </a:cubicBezTo>
                  <a:close/>
                  <a:moveTo>
                    <a:pt x="722" y="854"/>
                  </a:moveTo>
                  <a:lnTo>
                    <a:pt x="722" y="854"/>
                  </a:lnTo>
                  <a:cubicBezTo>
                    <a:pt x="722" y="852"/>
                    <a:pt x="723" y="851"/>
                    <a:pt x="725" y="851"/>
                  </a:cubicBezTo>
                  <a:cubicBezTo>
                    <a:pt x="727" y="851"/>
                    <a:pt x="728" y="852"/>
                    <a:pt x="728" y="854"/>
                  </a:cubicBezTo>
                  <a:lnTo>
                    <a:pt x="728" y="854"/>
                  </a:lnTo>
                  <a:cubicBezTo>
                    <a:pt x="728" y="855"/>
                    <a:pt x="727" y="857"/>
                    <a:pt x="725" y="857"/>
                  </a:cubicBezTo>
                  <a:cubicBezTo>
                    <a:pt x="723" y="857"/>
                    <a:pt x="722" y="855"/>
                    <a:pt x="722" y="854"/>
                  </a:cubicBezTo>
                  <a:close/>
                  <a:moveTo>
                    <a:pt x="722" y="841"/>
                  </a:moveTo>
                  <a:lnTo>
                    <a:pt x="722" y="841"/>
                  </a:lnTo>
                  <a:cubicBezTo>
                    <a:pt x="722" y="839"/>
                    <a:pt x="724" y="838"/>
                    <a:pt x="725" y="838"/>
                  </a:cubicBezTo>
                  <a:cubicBezTo>
                    <a:pt x="727" y="838"/>
                    <a:pt x="728" y="839"/>
                    <a:pt x="728" y="841"/>
                  </a:cubicBezTo>
                  <a:lnTo>
                    <a:pt x="728" y="841"/>
                  </a:lnTo>
                  <a:cubicBezTo>
                    <a:pt x="728" y="843"/>
                    <a:pt x="727" y="844"/>
                    <a:pt x="725" y="844"/>
                  </a:cubicBezTo>
                  <a:cubicBezTo>
                    <a:pt x="724" y="844"/>
                    <a:pt x="722" y="843"/>
                    <a:pt x="722" y="841"/>
                  </a:cubicBezTo>
                  <a:close/>
                  <a:moveTo>
                    <a:pt x="723" y="829"/>
                  </a:moveTo>
                  <a:lnTo>
                    <a:pt x="723" y="829"/>
                  </a:lnTo>
                  <a:cubicBezTo>
                    <a:pt x="723" y="827"/>
                    <a:pt x="724" y="826"/>
                    <a:pt x="726" y="826"/>
                  </a:cubicBezTo>
                  <a:cubicBezTo>
                    <a:pt x="727" y="826"/>
                    <a:pt x="729" y="827"/>
                    <a:pt x="729" y="829"/>
                  </a:cubicBezTo>
                  <a:lnTo>
                    <a:pt x="729" y="829"/>
                  </a:lnTo>
                  <a:cubicBezTo>
                    <a:pt x="729" y="830"/>
                    <a:pt x="727" y="832"/>
                    <a:pt x="726" y="832"/>
                  </a:cubicBezTo>
                  <a:cubicBezTo>
                    <a:pt x="724" y="832"/>
                    <a:pt x="723" y="830"/>
                    <a:pt x="723" y="829"/>
                  </a:cubicBezTo>
                  <a:close/>
                  <a:moveTo>
                    <a:pt x="723" y="816"/>
                  </a:moveTo>
                  <a:lnTo>
                    <a:pt x="723" y="816"/>
                  </a:lnTo>
                  <a:cubicBezTo>
                    <a:pt x="723" y="814"/>
                    <a:pt x="724" y="813"/>
                    <a:pt x="726" y="813"/>
                  </a:cubicBezTo>
                  <a:cubicBezTo>
                    <a:pt x="728" y="813"/>
                    <a:pt x="729" y="814"/>
                    <a:pt x="729" y="816"/>
                  </a:cubicBezTo>
                  <a:lnTo>
                    <a:pt x="729" y="816"/>
                  </a:lnTo>
                  <a:cubicBezTo>
                    <a:pt x="729" y="818"/>
                    <a:pt x="728" y="819"/>
                    <a:pt x="726" y="819"/>
                  </a:cubicBezTo>
                  <a:cubicBezTo>
                    <a:pt x="724" y="819"/>
                    <a:pt x="723" y="818"/>
                    <a:pt x="723" y="816"/>
                  </a:cubicBezTo>
                  <a:close/>
                  <a:moveTo>
                    <a:pt x="723" y="804"/>
                  </a:moveTo>
                  <a:lnTo>
                    <a:pt x="723" y="804"/>
                  </a:lnTo>
                  <a:cubicBezTo>
                    <a:pt x="723" y="802"/>
                    <a:pt x="724" y="801"/>
                    <a:pt x="726" y="801"/>
                  </a:cubicBezTo>
                  <a:cubicBezTo>
                    <a:pt x="728" y="801"/>
                    <a:pt x="729" y="802"/>
                    <a:pt x="729" y="804"/>
                  </a:cubicBezTo>
                  <a:lnTo>
                    <a:pt x="729" y="804"/>
                  </a:lnTo>
                  <a:cubicBezTo>
                    <a:pt x="729" y="805"/>
                    <a:pt x="728" y="807"/>
                    <a:pt x="726" y="807"/>
                  </a:cubicBezTo>
                  <a:cubicBezTo>
                    <a:pt x="724" y="807"/>
                    <a:pt x="723" y="805"/>
                    <a:pt x="723" y="804"/>
                  </a:cubicBezTo>
                  <a:close/>
                  <a:moveTo>
                    <a:pt x="723" y="792"/>
                  </a:moveTo>
                  <a:lnTo>
                    <a:pt x="723" y="792"/>
                  </a:lnTo>
                  <a:cubicBezTo>
                    <a:pt x="723" y="790"/>
                    <a:pt x="724" y="789"/>
                    <a:pt x="725" y="788"/>
                  </a:cubicBezTo>
                  <a:cubicBezTo>
                    <a:pt x="727" y="788"/>
                    <a:pt x="729" y="789"/>
                    <a:pt x="729" y="790"/>
                  </a:cubicBezTo>
                  <a:lnTo>
                    <a:pt x="729" y="790"/>
                  </a:lnTo>
                  <a:cubicBezTo>
                    <a:pt x="730" y="792"/>
                    <a:pt x="729" y="794"/>
                    <a:pt x="727" y="794"/>
                  </a:cubicBezTo>
                  <a:cubicBezTo>
                    <a:pt x="725" y="795"/>
                    <a:pt x="724" y="794"/>
                    <a:pt x="723" y="792"/>
                  </a:cubicBezTo>
                  <a:close/>
                  <a:moveTo>
                    <a:pt x="723" y="780"/>
                  </a:moveTo>
                  <a:lnTo>
                    <a:pt x="723" y="780"/>
                  </a:lnTo>
                  <a:cubicBezTo>
                    <a:pt x="722" y="778"/>
                    <a:pt x="723" y="776"/>
                    <a:pt x="725" y="776"/>
                  </a:cubicBezTo>
                  <a:cubicBezTo>
                    <a:pt x="727" y="775"/>
                    <a:pt x="728" y="776"/>
                    <a:pt x="729" y="778"/>
                  </a:cubicBezTo>
                  <a:lnTo>
                    <a:pt x="729" y="778"/>
                  </a:lnTo>
                  <a:cubicBezTo>
                    <a:pt x="729" y="779"/>
                    <a:pt x="728" y="781"/>
                    <a:pt x="727" y="782"/>
                  </a:cubicBezTo>
                  <a:cubicBezTo>
                    <a:pt x="725" y="782"/>
                    <a:pt x="723" y="781"/>
                    <a:pt x="723" y="780"/>
                  </a:cubicBezTo>
                  <a:close/>
                  <a:moveTo>
                    <a:pt x="723" y="767"/>
                  </a:moveTo>
                  <a:lnTo>
                    <a:pt x="723" y="767"/>
                  </a:lnTo>
                  <a:cubicBezTo>
                    <a:pt x="722" y="765"/>
                    <a:pt x="723" y="764"/>
                    <a:pt x="725" y="763"/>
                  </a:cubicBezTo>
                  <a:cubicBezTo>
                    <a:pt x="727" y="763"/>
                    <a:pt x="728" y="764"/>
                    <a:pt x="729" y="765"/>
                  </a:cubicBezTo>
                  <a:lnTo>
                    <a:pt x="729" y="765"/>
                  </a:lnTo>
                  <a:cubicBezTo>
                    <a:pt x="729" y="767"/>
                    <a:pt x="728" y="769"/>
                    <a:pt x="727" y="769"/>
                  </a:cubicBezTo>
                  <a:cubicBezTo>
                    <a:pt x="725" y="770"/>
                    <a:pt x="723" y="769"/>
                    <a:pt x="723" y="767"/>
                  </a:cubicBezTo>
                  <a:close/>
                  <a:moveTo>
                    <a:pt x="723" y="754"/>
                  </a:moveTo>
                  <a:lnTo>
                    <a:pt x="723" y="754"/>
                  </a:lnTo>
                  <a:cubicBezTo>
                    <a:pt x="722" y="753"/>
                    <a:pt x="723" y="751"/>
                    <a:pt x="725" y="751"/>
                  </a:cubicBezTo>
                  <a:cubicBezTo>
                    <a:pt x="726" y="750"/>
                    <a:pt x="728" y="751"/>
                    <a:pt x="729" y="753"/>
                  </a:cubicBezTo>
                  <a:lnTo>
                    <a:pt x="729" y="753"/>
                  </a:lnTo>
                  <a:cubicBezTo>
                    <a:pt x="729" y="754"/>
                    <a:pt x="728" y="756"/>
                    <a:pt x="726" y="757"/>
                  </a:cubicBezTo>
                  <a:cubicBezTo>
                    <a:pt x="725" y="757"/>
                    <a:pt x="723" y="756"/>
                    <a:pt x="723" y="754"/>
                  </a:cubicBezTo>
                  <a:close/>
                  <a:moveTo>
                    <a:pt x="722" y="742"/>
                  </a:moveTo>
                  <a:lnTo>
                    <a:pt x="722" y="742"/>
                  </a:lnTo>
                  <a:cubicBezTo>
                    <a:pt x="722" y="740"/>
                    <a:pt x="723" y="739"/>
                    <a:pt x="724" y="738"/>
                  </a:cubicBezTo>
                  <a:cubicBezTo>
                    <a:pt x="726" y="738"/>
                    <a:pt x="728" y="739"/>
                    <a:pt x="728" y="740"/>
                  </a:cubicBezTo>
                  <a:lnTo>
                    <a:pt x="728" y="740"/>
                  </a:lnTo>
                  <a:cubicBezTo>
                    <a:pt x="729" y="742"/>
                    <a:pt x="728" y="744"/>
                    <a:pt x="726" y="744"/>
                  </a:cubicBezTo>
                  <a:cubicBezTo>
                    <a:pt x="724" y="745"/>
                    <a:pt x="723" y="744"/>
                    <a:pt x="722" y="742"/>
                  </a:cubicBezTo>
                  <a:close/>
                  <a:moveTo>
                    <a:pt x="722" y="729"/>
                  </a:moveTo>
                  <a:lnTo>
                    <a:pt x="722" y="729"/>
                  </a:lnTo>
                  <a:cubicBezTo>
                    <a:pt x="721" y="728"/>
                    <a:pt x="722" y="726"/>
                    <a:pt x="724" y="726"/>
                  </a:cubicBezTo>
                  <a:cubicBezTo>
                    <a:pt x="726" y="725"/>
                    <a:pt x="727" y="726"/>
                    <a:pt x="728" y="728"/>
                  </a:cubicBezTo>
                  <a:lnTo>
                    <a:pt x="728" y="728"/>
                  </a:lnTo>
                  <a:cubicBezTo>
                    <a:pt x="728" y="729"/>
                    <a:pt x="727" y="731"/>
                    <a:pt x="726" y="732"/>
                  </a:cubicBezTo>
                  <a:cubicBezTo>
                    <a:pt x="724" y="732"/>
                    <a:pt x="722" y="731"/>
                    <a:pt x="722" y="729"/>
                  </a:cubicBezTo>
                  <a:close/>
                  <a:moveTo>
                    <a:pt x="721" y="717"/>
                  </a:moveTo>
                  <a:lnTo>
                    <a:pt x="721" y="717"/>
                  </a:lnTo>
                  <a:cubicBezTo>
                    <a:pt x="721" y="715"/>
                    <a:pt x="722" y="714"/>
                    <a:pt x="723" y="713"/>
                  </a:cubicBezTo>
                  <a:cubicBezTo>
                    <a:pt x="725" y="713"/>
                    <a:pt x="727" y="714"/>
                    <a:pt x="727" y="715"/>
                  </a:cubicBezTo>
                  <a:lnTo>
                    <a:pt x="727" y="715"/>
                  </a:lnTo>
                  <a:cubicBezTo>
                    <a:pt x="728" y="717"/>
                    <a:pt x="727" y="719"/>
                    <a:pt x="725" y="719"/>
                  </a:cubicBezTo>
                  <a:cubicBezTo>
                    <a:pt x="724" y="720"/>
                    <a:pt x="722" y="719"/>
                    <a:pt x="721" y="717"/>
                  </a:cubicBezTo>
                  <a:close/>
                  <a:moveTo>
                    <a:pt x="721" y="705"/>
                  </a:moveTo>
                  <a:lnTo>
                    <a:pt x="721" y="705"/>
                  </a:lnTo>
                  <a:cubicBezTo>
                    <a:pt x="720" y="703"/>
                    <a:pt x="721" y="701"/>
                    <a:pt x="723" y="701"/>
                  </a:cubicBezTo>
                  <a:cubicBezTo>
                    <a:pt x="724" y="700"/>
                    <a:pt x="726" y="701"/>
                    <a:pt x="727" y="703"/>
                  </a:cubicBezTo>
                  <a:lnTo>
                    <a:pt x="727" y="703"/>
                  </a:lnTo>
                  <a:cubicBezTo>
                    <a:pt x="727" y="704"/>
                    <a:pt x="726" y="706"/>
                    <a:pt x="725" y="707"/>
                  </a:cubicBezTo>
                  <a:cubicBezTo>
                    <a:pt x="723" y="707"/>
                    <a:pt x="721" y="706"/>
                    <a:pt x="721" y="705"/>
                  </a:cubicBezTo>
                  <a:close/>
                  <a:moveTo>
                    <a:pt x="720" y="692"/>
                  </a:moveTo>
                  <a:lnTo>
                    <a:pt x="720" y="692"/>
                  </a:lnTo>
                  <a:cubicBezTo>
                    <a:pt x="719" y="690"/>
                    <a:pt x="720" y="689"/>
                    <a:pt x="722" y="688"/>
                  </a:cubicBezTo>
                  <a:cubicBezTo>
                    <a:pt x="724" y="688"/>
                    <a:pt x="725" y="689"/>
                    <a:pt x="726" y="690"/>
                  </a:cubicBezTo>
                  <a:lnTo>
                    <a:pt x="726" y="690"/>
                  </a:lnTo>
                  <a:cubicBezTo>
                    <a:pt x="726" y="692"/>
                    <a:pt x="725" y="694"/>
                    <a:pt x="724" y="694"/>
                  </a:cubicBezTo>
                  <a:cubicBezTo>
                    <a:pt x="722" y="695"/>
                    <a:pt x="720" y="694"/>
                    <a:pt x="720" y="692"/>
                  </a:cubicBezTo>
                  <a:close/>
                  <a:moveTo>
                    <a:pt x="719" y="680"/>
                  </a:moveTo>
                  <a:lnTo>
                    <a:pt x="719" y="680"/>
                  </a:lnTo>
                  <a:cubicBezTo>
                    <a:pt x="719" y="678"/>
                    <a:pt x="720" y="676"/>
                    <a:pt x="721" y="676"/>
                  </a:cubicBezTo>
                  <a:cubicBezTo>
                    <a:pt x="723" y="675"/>
                    <a:pt x="725" y="676"/>
                    <a:pt x="725" y="678"/>
                  </a:cubicBezTo>
                  <a:lnTo>
                    <a:pt x="725" y="678"/>
                  </a:lnTo>
                  <a:cubicBezTo>
                    <a:pt x="726" y="679"/>
                    <a:pt x="725" y="681"/>
                    <a:pt x="723" y="682"/>
                  </a:cubicBezTo>
                  <a:cubicBezTo>
                    <a:pt x="721" y="682"/>
                    <a:pt x="720" y="681"/>
                    <a:pt x="719" y="680"/>
                  </a:cubicBezTo>
                  <a:close/>
                  <a:moveTo>
                    <a:pt x="718" y="667"/>
                  </a:moveTo>
                  <a:lnTo>
                    <a:pt x="718" y="667"/>
                  </a:lnTo>
                  <a:cubicBezTo>
                    <a:pt x="718" y="665"/>
                    <a:pt x="719" y="664"/>
                    <a:pt x="720" y="663"/>
                  </a:cubicBezTo>
                  <a:cubicBezTo>
                    <a:pt x="722" y="663"/>
                    <a:pt x="724" y="664"/>
                    <a:pt x="724" y="665"/>
                  </a:cubicBezTo>
                  <a:lnTo>
                    <a:pt x="724" y="665"/>
                  </a:lnTo>
                  <a:cubicBezTo>
                    <a:pt x="725" y="667"/>
                    <a:pt x="724" y="669"/>
                    <a:pt x="722" y="669"/>
                  </a:cubicBezTo>
                  <a:cubicBezTo>
                    <a:pt x="721" y="670"/>
                    <a:pt x="719" y="669"/>
                    <a:pt x="718" y="667"/>
                  </a:cubicBezTo>
                  <a:close/>
                  <a:moveTo>
                    <a:pt x="717" y="655"/>
                  </a:moveTo>
                  <a:lnTo>
                    <a:pt x="717" y="655"/>
                  </a:lnTo>
                  <a:cubicBezTo>
                    <a:pt x="717" y="653"/>
                    <a:pt x="718" y="651"/>
                    <a:pt x="719" y="651"/>
                  </a:cubicBezTo>
                  <a:cubicBezTo>
                    <a:pt x="721" y="650"/>
                    <a:pt x="723" y="651"/>
                    <a:pt x="723" y="653"/>
                  </a:cubicBezTo>
                  <a:lnTo>
                    <a:pt x="723" y="653"/>
                  </a:lnTo>
                  <a:cubicBezTo>
                    <a:pt x="724" y="655"/>
                    <a:pt x="723" y="656"/>
                    <a:pt x="721" y="657"/>
                  </a:cubicBezTo>
                  <a:cubicBezTo>
                    <a:pt x="720" y="657"/>
                    <a:pt x="718" y="656"/>
                    <a:pt x="717" y="655"/>
                  </a:cubicBezTo>
                  <a:close/>
                  <a:moveTo>
                    <a:pt x="716" y="642"/>
                  </a:moveTo>
                  <a:lnTo>
                    <a:pt x="716" y="642"/>
                  </a:lnTo>
                  <a:cubicBezTo>
                    <a:pt x="716" y="640"/>
                    <a:pt x="717" y="639"/>
                    <a:pt x="718" y="638"/>
                  </a:cubicBezTo>
                  <a:cubicBezTo>
                    <a:pt x="720" y="638"/>
                    <a:pt x="722" y="639"/>
                    <a:pt x="722" y="640"/>
                  </a:cubicBezTo>
                  <a:lnTo>
                    <a:pt x="722" y="640"/>
                  </a:lnTo>
                  <a:cubicBezTo>
                    <a:pt x="723" y="642"/>
                    <a:pt x="722" y="644"/>
                    <a:pt x="720" y="644"/>
                  </a:cubicBezTo>
                  <a:cubicBezTo>
                    <a:pt x="719" y="645"/>
                    <a:pt x="717" y="644"/>
                    <a:pt x="716" y="642"/>
                  </a:cubicBezTo>
                  <a:close/>
                  <a:moveTo>
                    <a:pt x="715" y="630"/>
                  </a:moveTo>
                  <a:lnTo>
                    <a:pt x="715" y="630"/>
                  </a:lnTo>
                  <a:cubicBezTo>
                    <a:pt x="715" y="628"/>
                    <a:pt x="716" y="626"/>
                    <a:pt x="717" y="626"/>
                  </a:cubicBezTo>
                  <a:cubicBezTo>
                    <a:pt x="719" y="625"/>
                    <a:pt x="721" y="626"/>
                    <a:pt x="721" y="628"/>
                  </a:cubicBezTo>
                  <a:lnTo>
                    <a:pt x="721" y="628"/>
                  </a:lnTo>
                  <a:cubicBezTo>
                    <a:pt x="722" y="630"/>
                    <a:pt x="721" y="631"/>
                    <a:pt x="719" y="632"/>
                  </a:cubicBezTo>
                  <a:cubicBezTo>
                    <a:pt x="717" y="632"/>
                    <a:pt x="716" y="631"/>
                    <a:pt x="715" y="630"/>
                  </a:cubicBezTo>
                  <a:close/>
                  <a:moveTo>
                    <a:pt x="714" y="617"/>
                  </a:moveTo>
                  <a:lnTo>
                    <a:pt x="714" y="617"/>
                  </a:lnTo>
                  <a:cubicBezTo>
                    <a:pt x="713" y="616"/>
                    <a:pt x="714" y="614"/>
                    <a:pt x="716" y="613"/>
                  </a:cubicBezTo>
                  <a:cubicBezTo>
                    <a:pt x="718" y="613"/>
                    <a:pt x="719" y="614"/>
                    <a:pt x="720" y="616"/>
                  </a:cubicBezTo>
                  <a:lnTo>
                    <a:pt x="720" y="616"/>
                  </a:lnTo>
                  <a:cubicBezTo>
                    <a:pt x="720" y="617"/>
                    <a:pt x="719" y="619"/>
                    <a:pt x="718" y="619"/>
                  </a:cubicBezTo>
                  <a:cubicBezTo>
                    <a:pt x="716" y="620"/>
                    <a:pt x="714" y="619"/>
                    <a:pt x="714" y="617"/>
                  </a:cubicBezTo>
                  <a:close/>
                  <a:moveTo>
                    <a:pt x="713" y="605"/>
                  </a:moveTo>
                  <a:lnTo>
                    <a:pt x="713" y="605"/>
                  </a:lnTo>
                  <a:cubicBezTo>
                    <a:pt x="712" y="603"/>
                    <a:pt x="713" y="601"/>
                    <a:pt x="715" y="601"/>
                  </a:cubicBezTo>
                  <a:cubicBezTo>
                    <a:pt x="716" y="600"/>
                    <a:pt x="718" y="601"/>
                    <a:pt x="719" y="603"/>
                  </a:cubicBezTo>
                  <a:lnTo>
                    <a:pt x="719" y="603"/>
                  </a:lnTo>
                  <a:cubicBezTo>
                    <a:pt x="719" y="605"/>
                    <a:pt x="718" y="606"/>
                    <a:pt x="716" y="607"/>
                  </a:cubicBezTo>
                  <a:cubicBezTo>
                    <a:pt x="715" y="607"/>
                    <a:pt x="713" y="606"/>
                    <a:pt x="713" y="605"/>
                  </a:cubicBezTo>
                  <a:close/>
                  <a:moveTo>
                    <a:pt x="711" y="592"/>
                  </a:moveTo>
                  <a:lnTo>
                    <a:pt x="711" y="592"/>
                  </a:lnTo>
                  <a:cubicBezTo>
                    <a:pt x="711" y="591"/>
                    <a:pt x="712" y="589"/>
                    <a:pt x="713" y="589"/>
                  </a:cubicBezTo>
                  <a:cubicBezTo>
                    <a:pt x="715" y="588"/>
                    <a:pt x="717" y="589"/>
                    <a:pt x="717" y="591"/>
                  </a:cubicBezTo>
                  <a:lnTo>
                    <a:pt x="717" y="591"/>
                  </a:lnTo>
                  <a:cubicBezTo>
                    <a:pt x="718" y="592"/>
                    <a:pt x="717" y="594"/>
                    <a:pt x="715" y="595"/>
                  </a:cubicBezTo>
                  <a:cubicBezTo>
                    <a:pt x="713" y="595"/>
                    <a:pt x="712" y="594"/>
                    <a:pt x="711" y="592"/>
                  </a:cubicBezTo>
                  <a:close/>
                  <a:moveTo>
                    <a:pt x="709" y="580"/>
                  </a:moveTo>
                  <a:lnTo>
                    <a:pt x="709" y="580"/>
                  </a:lnTo>
                  <a:cubicBezTo>
                    <a:pt x="709" y="578"/>
                    <a:pt x="710" y="577"/>
                    <a:pt x="712" y="576"/>
                  </a:cubicBezTo>
                  <a:cubicBezTo>
                    <a:pt x="713" y="576"/>
                    <a:pt x="715" y="577"/>
                    <a:pt x="715" y="578"/>
                  </a:cubicBezTo>
                  <a:lnTo>
                    <a:pt x="715" y="578"/>
                  </a:lnTo>
                  <a:cubicBezTo>
                    <a:pt x="716" y="580"/>
                    <a:pt x="715" y="582"/>
                    <a:pt x="713" y="582"/>
                  </a:cubicBezTo>
                  <a:cubicBezTo>
                    <a:pt x="712" y="583"/>
                    <a:pt x="710" y="582"/>
                    <a:pt x="709" y="580"/>
                  </a:cubicBezTo>
                  <a:close/>
                  <a:moveTo>
                    <a:pt x="708" y="568"/>
                  </a:moveTo>
                  <a:lnTo>
                    <a:pt x="708" y="568"/>
                  </a:lnTo>
                  <a:cubicBezTo>
                    <a:pt x="707" y="566"/>
                    <a:pt x="708" y="564"/>
                    <a:pt x="710" y="564"/>
                  </a:cubicBezTo>
                  <a:cubicBezTo>
                    <a:pt x="712" y="563"/>
                    <a:pt x="713" y="564"/>
                    <a:pt x="714" y="566"/>
                  </a:cubicBezTo>
                  <a:lnTo>
                    <a:pt x="714" y="566"/>
                  </a:lnTo>
                  <a:cubicBezTo>
                    <a:pt x="714" y="568"/>
                    <a:pt x="713" y="569"/>
                    <a:pt x="712" y="570"/>
                  </a:cubicBezTo>
                  <a:cubicBezTo>
                    <a:pt x="710" y="570"/>
                    <a:pt x="708" y="569"/>
                    <a:pt x="708" y="568"/>
                  </a:cubicBezTo>
                  <a:close/>
                  <a:moveTo>
                    <a:pt x="706" y="555"/>
                  </a:moveTo>
                  <a:lnTo>
                    <a:pt x="706" y="555"/>
                  </a:lnTo>
                  <a:cubicBezTo>
                    <a:pt x="706" y="554"/>
                    <a:pt x="707" y="552"/>
                    <a:pt x="708" y="551"/>
                  </a:cubicBezTo>
                  <a:cubicBezTo>
                    <a:pt x="710" y="551"/>
                    <a:pt x="712" y="552"/>
                    <a:pt x="712" y="553"/>
                  </a:cubicBezTo>
                  <a:lnTo>
                    <a:pt x="712" y="553"/>
                  </a:lnTo>
                  <a:cubicBezTo>
                    <a:pt x="713" y="555"/>
                    <a:pt x="712" y="557"/>
                    <a:pt x="710" y="557"/>
                  </a:cubicBezTo>
                  <a:cubicBezTo>
                    <a:pt x="708" y="558"/>
                    <a:pt x="707" y="557"/>
                    <a:pt x="706" y="555"/>
                  </a:cubicBezTo>
                  <a:close/>
                  <a:moveTo>
                    <a:pt x="704" y="543"/>
                  </a:moveTo>
                  <a:lnTo>
                    <a:pt x="704" y="543"/>
                  </a:lnTo>
                  <a:cubicBezTo>
                    <a:pt x="704" y="541"/>
                    <a:pt x="705" y="539"/>
                    <a:pt x="706" y="539"/>
                  </a:cubicBezTo>
                  <a:cubicBezTo>
                    <a:pt x="708" y="538"/>
                    <a:pt x="710" y="539"/>
                    <a:pt x="710" y="541"/>
                  </a:cubicBezTo>
                  <a:lnTo>
                    <a:pt x="710" y="541"/>
                  </a:lnTo>
                  <a:cubicBezTo>
                    <a:pt x="711" y="543"/>
                    <a:pt x="710" y="545"/>
                    <a:pt x="708" y="545"/>
                  </a:cubicBezTo>
                  <a:cubicBezTo>
                    <a:pt x="706" y="545"/>
                    <a:pt x="705" y="544"/>
                    <a:pt x="704" y="543"/>
                  </a:cubicBezTo>
                  <a:close/>
                  <a:moveTo>
                    <a:pt x="702" y="530"/>
                  </a:moveTo>
                  <a:lnTo>
                    <a:pt x="702" y="530"/>
                  </a:lnTo>
                  <a:cubicBezTo>
                    <a:pt x="702" y="529"/>
                    <a:pt x="703" y="527"/>
                    <a:pt x="704" y="527"/>
                  </a:cubicBezTo>
                  <a:cubicBezTo>
                    <a:pt x="706" y="526"/>
                    <a:pt x="708" y="527"/>
                    <a:pt x="708" y="529"/>
                  </a:cubicBezTo>
                  <a:lnTo>
                    <a:pt x="708" y="529"/>
                  </a:lnTo>
                  <a:cubicBezTo>
                    <a:pt x="709" y="530"/>
                    <a:pt x="708" y="532"/>
                    <a:pt x="706" y="533"/>
                  </a:cubicBezTo>
                  <a:cubicBezTo>
                    <a:pt x="705" y="533"/>
                    <a:pt x="703" y="532"/>
                    <a:pt x="702" y="530"/>
                  </a:cubicBezTo>
                  <a:close/>
                  <a:moveTo>
                    <a:pt x="700" y="518"/>
                  </a:moveTo>
                  <a:lnTo>
                    <a:pt x="700" y="518"/>
                  </a:lnTo>
                  <a:cubicBezTo>
                    <a:pt x="700" y="516"/>
                    <a:pt x="701" y="515"/>
                    <a:pt x="702" y="514"/>
                  </a:cubicBezTo>
                  <a:cubicBezTo>
                    <a:pt x="704" y="514"/>
                    <a:pt x="706" y="515"/>
                    <a:pt x="706" y="516"/>
                  </a:cubicBezTo>
                  <a:lnTo>
                    <a:pt x="706" y="516"/>
                  </a:lnTo>
                  <a:cubicBezTo>
                    <a:pt x="707" y="518"/>
                    <a:pt x="706" y="520"/>
                    <a:pt x="704" y="520"/>
                  </a:cubicBezTo>
                  <a:cubicBezTo>
                    <a:pt x="703" y="521"/>
                    <a:pt x="701" y="520"/>
                    <a:pt x="700" y="518"/>
                  </a:cubicBezTo>
                  <a:close/>
                  <a:moveTo>
                    <a:pt x="698" y="506"/>
                  </a:moveTo>
                  <a:lnTo>
                    <a:pt x="698" y="506"/>
                  </a:lnTo>
                  <a:cubicBezTo>
                    <a:pt x="698" y="504"/>
                    <a:pt x="699" y="502"/>
                    <a:pt x="700" y="502"/>
                  </a:cubicBezTo>
                  <a:cubicBezTo>
                    <a:pt x="702" y="501"/>
                    <a:pt x="704" y="502"/>
                    <a:pt x="704" y="504"/>
                  </a:cubicBezTo>
                  <a:lnTo>
                    <a:pt x="704" y="504"/>
                  </a:lnTo>
                  <a:cubicBezTo>
                    <a:pt x="705" y="506"/>
                    <a:pt x="704" y="508"/>
                    <a:pt x="702" y="508"/>
                  </a:cubicBezTo>
                  <a:cubicBezTo>
                    <a:pt x="700" y="508"/>
                    <a:pt x="699" y="507"/>
                    <a:pt x="698" y="506"/>
                  </a:cubicBezTo>
                  <a:close/>
                  <a:moveTo>
                    <a:pt x="696" y="494"/>
                  </a:moveTo>
                  <a:lnTo>
                    <a:pt x="696" y="494"/>
                  </a:lnTo>
                  <a:cubicBezTo>
                    <a:pt x="695" y="492"/>
                    <a:pt x="696" y="490"/>
                    <a:pt x="698" y="490"/>
                  </a:cubicBezTo>
                  <a:cubicBezTo>
                    <a:pt x="700" y="489"/>
                    <a:pt x="701" y="490"/>
                    <a:pt x="702" y="492"/>
                  </a:cubicBezTo>
                  <a:lnTo>
                    <a:pt x="702" y="492"/>
                  </a:lnTo>
                  <a:cubicBezTo>
                    <a:pt x="702" y="493"/>
                    <a:pt x="701" y="495"/>
                    <a:pt x="700" y="496"/>
                  </a:cubicBezTo>
                  <a:cubicBezTo>
                    <a:pt x="698" y="496"/>
                    <a:pt x="696" y="495"/>
                    <a:pt x="696" y="494"/>
                  </a:cubicBezTo>
                  <a:close/>
                  <a:moveTo>
                    <a:pt x="694" y="481"/>
                  </a:moveTo>
                  <a:lnTo>
                    <a:pt x="694" y="481"/>
                  </a:lnTo>
                  <a:cubicBezTo>
                    <a:pt x="693" y="480"/>
                    <a:pt x="694" y="478"/>
                    <a:pt x="696" y="477"/>
                  </a:cubicBezTo>
                  <a:cubicBezTo>
                    <a:pt x="697" y="477"/>
                    <a:pt x="699" y="478"/>
                    <a:pt x="700" y="480"/>
                  </a:cubicBezTo>
                  <a:lnTo>
                    <a:pt x="700" y="480"/>
                  </a:lnTo>
                  <a:cubicBezTo>
                    <a:pt x="700" y="481"/>
                    <a:pt x="699" y="483"/>
                    <a:pt x="697" y="483"/>
                  </a:cubicBezTo>
                  <a:cubicBezTo>
                    <a:pt x="696" y="484"/>
                    <a:pt x="694" y="483"/>
                    <a:pt x="694" y="481"/>
                  </a:cubicBezTo>
                  <a:close/>
                  <a:moveTo>
                    <a:pt x="691" y="469"/>
                  </a:moveTo>
                  <a:lnTo>
                    <a:pt x="691" y="469"/>
                  </a:lnTo>
                  <a:cubicBezTo>
                    <a:pt x="691" y="467"/>
                    <a:pt x="691" y="466"/>
                    <a:pt x="693" y="465"/>
                  </a:cubicBezTo>
                  <a:cubicBezTo>
                    <a:pt x="695" y="465"/>
                    <a:pt x="697" y="466"/>
                    <a:pt x="697" y="467"/>
                  </a:cubicBezTo>
                  <a:lnTo>
                    <a:pt x="697" y="467"/>
                  </a:lnTo>
                  <a:cubicBezTo>
                    <a:pt x="697" y="469"/>
                    <a:pt x="697" y="471"/>
                    <a:pt x="695" y="471"/>
                  </a:cubicBezTo>
                  <a:cubicBezTo>
                    <a:pt x="693" y="472"/>
                    <a:pt x="691" y="471"/>
                    <a:pt x="691" y="469"/>
                  </a:cubicBezTo>
                  <a:close/>
                  <a:moveTo>
                    <a:pt x="688" y="457"/>
                  </a:moveTo>
                  <a:lnTo>
                    <a:pt x="688" y="457"/>
                  </a:lnTo>
                  <a:cubicBezTo>
                    <a:pt x="688" y="455"/>
                    <a:pt x="689" y="453"/>
                    <a:pt x="691" y="453"/>
                  </a:cubicBezTo>
                  <a:cubicBezTo>
                    <a:pt x="692" y="452"/>
                    <a:pt x="694" y="453"/>
                    <a:pt x="694" y="455"/>
                  </a:cubicBezTo>
                  <a:lnTo>
                    <a:pt x="694" y="455"/>
                  </a:lnTo>
                  <a:cubicBezTo>
                    <a:pt x="695" y="457"/>
                    <a:pt x="694" y="458"/>
                    <a:pt x="692" y="459"/>
                  </a:cubicBezTo>
                  <a:cubicBezTo>
                    <a:pt x="691" y="459"/>
                    <a:pt x="689" y="458"/>
                    <a:pt x="688" y="457"/>
                  </a:cubicBezTo>
                  <a:close/>
                  <a:moveTo>
                    <a:pt x="686" y="445"/>
                  </a:moveTo>
                  <a:lnTo>
                    <a:pt x="686" y="445"/>
                  </a:lnTo>
                  <a:cubicBezTo>
                    <a:pt x="685" y="443"/>
                    <a:pt x="686" y="441"/>
                    <a:pt x="688" y="441"/>
                  </a:cubicBezTo>
                  <a:cubicBezTo>
                    <a:pt x="690" y="440"/>
                    <a:pt x="691" y="441"/>
                    <a:pt x="692" y="443"/>
                  </a:cubicBezTo>
                  <a:lnTo>
                    <a:pt x="692" y="443"/>
                  </a:lnTo>
                  <a:cubicBezTo>
                    <a:pt x="692" y="444"/>
                    <a:pt x="691" y="446"/>
                    <a:pt x="690" y="447"/>
                  </a:cubicBezTo>
                  <a:cubicBezTo>
                    <a:pt x="688" y="447"/>
                    <a:pt x="686" y="446"/>
                    <a:pt x="686" y="445"/>
                  </a:cubicBezTo>
                  <a:close/>
                  <a:moveTo>
                    <a:pt x="683" y="432"/>
                  </a:moveTo>
                  <a:lnTo>
                    <a:pt x="683" y="432"/>
                  </a:lnTo>
                  <a:cubicBezTo>
                    <a:pt x="682" y="431"/>
                    <a:pt x="683" y="429"/>
                    <a:pt x="685" y="428"/>
                  </a:cubicBezTo>
                  <a:cubicBezTo>
                    <a:pt x="687" y="428"/>
                    <a:pt x="688" y="429"/>
                    <a:pt x="689" y="431"/>
                  </a:cubicBezTo>
                  <a:lnTo>
                    <a:pt x="689" y="431"/>
                  </a:lnTo>
                  <a:cubicBezTo>
                    <a:pt x="689" y="432"/>
                    <a:pt x="688" y="434"/>
                    <a:pt x="687" y="435"/>
                  </a:cubicBezTo>
                  <a:cubicBezTo>
                    <a:pt x="685" y="435"/>
                    <a:pt x="683" y="434"/>
                    <a:pt x="683" y="432"/>
                  </a:cubicBezTo>
                  <a:close/>
                  <a:moveTo>
                    <a:pt x="680" y="420"/>
                  </a:moveTo>
                  <a:lnTo>
                    <a:pt x="680" y="420"/>
                  </a:lnTo>
                  <a:cubicBezTo>
                    <a:pt x="680" y="419"/>
                    <a:pt x="680" y="417"/>
                    <a:pt x="682" y="416"/>
                  </a:cubicBezTo>
                  <a:cubicBezTo>
                    <a:pt x="684" y="416"/>
                    <a:pt x="686" y="417"/>
                    <a:pt x="686" y="418"/>
                  </a:cubicBezTo>
                  <a:lnTo>
                    <a:pt x="686" y="418"/>
                  </a:lnTo>
                  <a:cubicBezTo>
                    <a:pt x="686" y="420"/>
                    <a:pt x="686" y="422"/>
                    <a:pt x="684" y="422"/>
                  </a:cubicBezTo>
                  <a:cubicBezTo>
                    <a:pt x="682" y="423"/>
                    <a:pt x="680" y="422"/>
                    <a:pt x="680" y="420"/>
                  </a:cubicBezTo>
                  <a:close/>
                  <a:moveTo>
                    <a:pt x="677" y="408"/>
                  </a:moveTo>
                  <a:lnTo>
                    <a:pt x="677" y="408"/>
                  </a:lnTo>
                  <a:cubicBezTo>
                    <a:pt x="676" y="406"/>
                    <a:pt x="677" y="405"/>
                    <a:pt x="679" y="404"/>
                  </a:cubicBezTo>
                  <a:cubicBezTo>
                    <a:pt x="681" y="404"/>
                    <a:pt x="682" y="405"/>
                    <a:pt x="683" y="406"/>
                  </a:cubicBezTo>
                  <a:lnTo>
                    <a:pt x="683" y="406"/>
                  </a:lnTo>
                  <a:cubicBezTo>
                    <a:pt x="683" y="408"/>
                    <a:pt x="682" y="410"/>
                    <a:pt x="681" y="410"/>
                  </a:cubicBezTo>
                  <a:cubicBezTo>
                    <a:pt x="679" y="411"/>
                    <a:pt x="677" y="410"/>
                    <a:pt x="677" y="408"/>
                  </a:cubicBezTo>
                  <a:close/>
                  <a:moveTo>
                    <a:pt x="674" y="396"/>
                  </a:moveTo>
                  <a:lnTo>
                    <a:pt x="674" y="396"/>
                  </a:lnTo>
                  <a:cubicBezTo>
                    <a:pt x="673" y="394"/>
                    <a:pt x="674" y="393"/>
                    <a:pt x="676" y="392"/>
                  </a:cubicBezTo>
                  <a:cubicBezTo>
                    <a:pt x="678" y="392"/>
                    <a:pt x="679" y="393"/>
                    <a:pt x="680" y="394"/>
                  </a:cubicBezTo>
                  <a:lnTo>
                    <a:pt x="680" y="394"/>
                  </a:lnTo>
                  <a:cubicBezTo>
                    <a:pt x="680" y="396"/>
                    <a:pt x="679" y="398"/>
                    <a:pt x="678" y="398"/>
                  </a:cubicBezTo>
                  <a:cubicBezTo>
                    <a:pt x="676" y="399"/>
                    <a:pt x="674" y="398"/>
                    <a:pt x="674" y="396"/>
                  </a:cubicBezTo>
                  <a:close/>
                  <a:moveTo>
                    <a:pt x="671" y="384"/>
                  </a:moveTo>
                  <a:lnTo>
                    <a:pt x="671" y="384"/>
                  </a:lnTo>
                  <a:cubicBezTo>
                    <a:pt x="670" y="382"/>
                    <a:pt x="671" y="381"/>
                    <a:pt x="673" y="380"/>
                  </a:cubicBezTo>
                  <a:cubicBezTo>
                    <a:pt x="674" y="380"/>
                    <a:pt x="676" y="381"/>
                    <a:pt x="677" y="382"/>
                  </a:cubicBezTo>
                  <a:lnTo>
                    <a:pt x="677" y="382"/>
                  </a:lnTo>
                  <a:cubicBezTo>
                    <a:pt x="677" y="384"/>
                    <a:pt x="676" y="386"/>
                    <a:pt x="674" y="386"/>
                  </a:cubicBezTo>
                  <a:cubicBezTo>
                    <a:pt x="673" y="387"/>
                    <a:pt x="671" y="386"/>
                    <a:pt x="671" y="384"/>
                  </a:cubicBezTo>
                  <a:close/>
                  <a:moveTo>
                    <a:pt x="667" y="372"/>
                  </a:moveTo>
                  <a:lnTo>
                    <a:pt x="667" y="372"/>
                  </a:lnTo>
                  <a:cubicBezTo>
                    <a:pt x="666" y="370"/>
                    <a:pt x="667" y="369"/>
                    <a:pt x="669" y="368"/>
                  </a:cubicBezTo>
                  <a:cubicBezTo>
                    <a:pt x="671" y="368"/>
                    <a:pt x="673" y="369"/>
                    <a:pt x="673" y="370"/>
                  </a:cubicBezTo>
                  <a:lnTo>
                    <a:pt x="673" y="370"/>
                  </a:lnTo>
                  <a:cubicBezTo>
                    <a:pt x="673" y="372"/>
                    <a:pt x="672" y="374"/>
                    <a:pt x="671" y="374"/>
                  </a:cubicBezTo>
                  <a:cubicBezTo>
                    <a:pt x="669" y="375"/>
                    <a:pt x="667" y="374"/>
                    <a:pt x="667" y="372"/>
                  </a:cubicBezTo>
                  <a:close/>
                  <a:moveTo>
                    <a:pt x="663" y="360"/>
                  </a:moveTo>
                  <a:lnTo>
                    <a:pt x="663" y="360"/>
                  </a:lnTo>
                  <a:cubicBezTo>
                    <a:pt x="663" y="358"/>
                    <a:pt x="664" y="357"/>
                    <a:pt x="666" y="356"/>
                  </a:cubicBezTo>
                  <a:cubicBezTo>
                    <a:pt x="667" y="356"/>
                    <a:pt x="669" y="357"/>
                    <a:pt x="669" y="358"/>
                  </a:cubicBezTo>
                  <a:lnTo>
                    <a:pt x="669" y="358"/>
                  </a:lnTo>
                  <a:cubicBezTo>
                    <a:pt x="670" y="360"/>
                    <a:pt x="669" y="362"/>
                    <a:pt x="667" y="362"/>
                  </a:cubicBezTo>
                  <a:cubicBezTo>
                    <a:pt x="666" y="363"/>
                    <a:pt x="664" y="362"/>
                    <a:pt x="663" y="360"/>
                  </a:cubicBezTo>
                  <a:close/>
                  <a:moveTo>
                    <a:pt x="660" y="348"/>
                  </a:moveTo>
                  <a:lnTo>
                    <a:pt x="660" y="348"/>
                  </a:lnTo>
                  <a:cubicBezTo>
                    <a:pt x="659" y="346"/>
                    <a:pt x="660" y="345"/>
                    <a:pt x="662" y="344"/>
                  </a:cubicBezTo>
                  <a:cubicBezTo>
                    <a:pt x="664" y="344"/>
                    <a:pt x="665" y="345"/>
                    <a:pt x="666" y="346"/>
                  </a:cubicBezTo>
                  <a:lnTo>
                    <a:pt x="666" y="346"/>
                  </a:lnTo>
                  <a:cubicBezTo>
                    <a:pt x="666" y="348"/>
                    <a:pt x="665" y="350"/>
                    <a:pt x="664" y="350"/>
                  </a:cubicBezTo>
                  <a:cubicBezTo>
                    <a:pt x="662" y="351"/>
                    <a:pt x="660" y="350"/>
                    <a:pt x="660" y="348"/>
                  </a:cubicBezTo>
                  <a:close/>
                  <a:moveTo>
                    <a:pt x="656" y="336"/>
                  </a:moveTo>
                  <a:lnTo>
                    <a:pt x="656" y="336"/>
                  </a:lnTo>
                  <a:cubicBezTo>
                    <a:pt x="655" y="334"/>
                    <a:pt x="656" y="333"/>
                    <a:pt x="658" y="332"/>
                  </a:cubicBezTo>
                  <a:cubicBezTo>
                    <a:pt x="660" y="332"/>
                    <a:pt x="661" y="333"/>
                    <a:pt x="662" y="334"/>
                  </a:cubicBezTo>
                  <a:lnTo>
                    <a:pt x="662" y="334"/>
                  </a:lnTo>
                  <a:cubicBezTo>
                    <a:pt x="662" y="336"/>
                    <a:pt x="661" y="338"/>
                    <a:pt x="660" y="338"/>
                  </a:cubicBezTo>
                  <a:cubicBezTo>
                    <a:pt x="658" y="339"/>
                    <a:pt x="656" y="338"/>
                    <a:pt x="656" y="336"/>
                  </a:cubicBezTo>
                  <a:close/>
                  <a:moveTo>
                    <a:pt x="652" y="324"/>
                  </a:moveTo>
                  <a:lnTo>
                    <a:pt x="652" y="324"/>
                  </a:lnTo>
                  <a:cubicBezTo>
                    <a:pt x="652" y="322"/>
                    <a:pt x="653" y="321"/>
                    <a:pt x="654" y="320"/>
                  </a:cubicBezTo>
                  <a:cubicBezTo>
                    <a:pt x="656" y="320"/>
                    <a:pt x="658" y="321"/>
                    <a:pt x="658" y="322"/>
                  </a:cubicBezTo>
                  <a:lnTo>
                    <a:pt x="658" y="322"/>
                  </a:lnTo>
                  <a:cubicBezTo>
                    <a:pt x="659" y="324"/>
                    <a:pt x="658" y="326"/>
                    <a:pt x="656" y="326"/>
                  </a:cubicBezTo>
                  <a:cubicBezTo>
                    <a:pt x="654" y="327"/>
                    <a:pt x="653" y="326"/>
                    <a:pt x="652" y="324"/>
                  </a:cubicBezTo>
                  <a:close/>
                  <a:moveTo>
                    <a:pt x="648" y="313"/>
                  </a:moveTo>
                  <a:lnTo>
                    <a:pt x="648" y="313"/>
                  </a:lnTo>
                  <a:cubicBezTo>
                    <a:pt x="647" y="312"/>
                    <a:pt x="648" y="310"/>
                    <a:pt x="649" y="309"/>
                  </a:cubicBezTo>
                  <a:cubicBezTo>
                    <a:pt x="651" y="308"/>
                    <a:pt x="653" y="308"/>
                    <a:pt x="654" y="310"/>
                  </a:cubicBezTo>
                  <a:lnTo>
                    <a:pt x="654" y="310"/>
                  </a:lnTo>
                  <a:cubicBezTo>
                    <a:pt x="654" y="311"/>
                    <a:pt x="654" y="313"/>
                    <a:pt x="652" y="314"/>
                  </a:cubicBezTo>
                  <a:cubicBezTo>
                    <a:pt x="651" y="315"/>
                    <a:pt x="649" y="315"/>
                    <a:pt x="648" y="313"/>
                  </a:cubicBezTo>
                  <a:close/>
                  <a:moveTo>
                    <a:pt x="644" y="301"/>
                  </a:moveTo>
                  <a:lnTo>
                    <a:pt x="644" y="301"/>
                  </a:lnTo>
                  <a:cubicBezTo>
                    <a:pt x="643" y="300"/>
                    <a:pt x="644" y="298"/>
                    <a:pt x="645" y="297"/>
                  </a:cubicBezTo>
                  <a:cubicBezTo>
                    <a:pt x="647" y="296"/>
                    <a:pt x="649" y="297"/>
                    <a:pt x="649" y="298"/>
                  </a:cubicBezTo>
                  <a:lnTo>
                    <a:pt x="649" y="298"/>
                  </a:lnTo>
                  <a:cubicBezTo>
                    <a:pt x="650" y="300"/>
                    <a:pt x="650" y="302"/>
                    <a:pt x="648" y="302"/>
                  </a:cubicBezTo>
                  <a:cubicBezTo>
                    <a:pt x="647" y="303"/>
                    <a:pt x="645" y="303"/>
                    <a:pt x="644" y="301"/>
                  </a:cubicBezTo>
                  <a:close/>
                  <a:moveTo>
                    <a:pt x="640" y="290"/>
                  </a:moveTo>
                  <a:lnTo>
                    <a:pt x="640" y="290"/>
                  </a:lnTo>
                  <a:cubicBezTo>
                    <a:pt x="639" y="288"/>
                    <a:pt x="639" y="286"/>
                    <a:pt x="641" y="285"/>
                  </a:cubicBezTo>
                  <a:cubicBezTo>
                    <a:pt x="642" y="284"/>
                    <a:pt x="644" y="285"/>
                    <a:pt x="645" y="286"/>
                  </a:cubicBezTo>
                  <a:lnTo>
                    <a:pt x="645" y="286"/>
                  </a:lnTo>
                  <a:cubicBezTo>
                    <a:pt x="646" y="288"/>
                    <a:pt x="646" y="290"/>
                    <a:pt x="644" y="291"/>
                  </a:cubicBezTo>
                  <a:cubicBezTo>
                    <a:pt x="643" y="292"/>
                    <a:pt x="641" y="291"/>
                    <a:pt x="640" y="290"/>
                  </a:cubicBezTo>
                  <a:close/>
                  <a:moveTo>
                    <a:pt x="635" y="278"/>
                  </a:moveTo>
                  <a:lnTo>
                    <a:pt x="635" y="278"/>
                  </a:lnTo>
                  <a:cubicBezTo>
                    <a:pt x="634" y="277"/>
                    <a:pt x="635" y="275"/>
                    <a:pt x="636" y="274"/>
                  </a:cubicBezTo>
                  <a:cubicBezTo>
                    <a:pt x="637" y="273"/>
                    <a:pt x="639" y="273"/>
                    <a:pt x="640" y="275"/>
                  </a:cubicBezTo>
                  <a:lnTo>
                    <a:pt x="640" y="275"/>
                  </a:lnTo>
                  <a:cubicBezTo>
                    <a:pt x="641" y="276"/>
                    <a:pt x="641" y="278"/>
                    <a:pt x="639" y="279"/>
                  </a:cubicBezTo>
                  <a:cubicBezTo>
                    <a:pt x="638" y="280"/>
                    <a:pt x="636" y="280"/>
                    <a:pt x="635" y="278"/>
                  </a:cubicBezTo>
                  <a:close/>
                  <a:moveTo>
                    <a:pt x="631" y="266"/>
                  </a:moveTo>
                  <a:lnTo>
                    <a:pt x="631" y="266"/>
                  </a:lnTo>
                  <a:cubicBezTo>
                    <a:pt x="630" y="265"/>
                    <a:pt x="630" y="263"/>
                    <a:pt x="631" y="262"/>
                  </a:cubicBezTo>
                  <a:cubicBezTo>
                    <a:pt x="633" y="261"/>
                    <a:pt x="635" y="262"/>
                    <a:pt x="636" y="263"/>
                  </a:cubicBezTo>
                  <a:lnTo>
                    <a:pt x="636" y="263"/>
                  </a:lnTo>
                  <a:cubicBezTo>
                    <a:pt x="637" y="264"/>
                    <a:pt x="636" y="266"/>
                    <a:pt x="635" y="267"/>
                  </a:cubicBezTo>
                  <a:cubicBezTo>
                    <a:pt x="633" y="268"/>
                    <a:pt x="631" y="268"/>
                    <a:pt x="631" y="266"/>
                  </a:cubicBezTo>
                  <a:close/>
                  <a:moveTo>
                    <a:pt x="626" y="255"/>
                  </a:moveTo>
                  <a:lnTo>
                    <a:pt x="626" y="255"/>
                  </a:lnTo>
                  <a:cubicBezTo>
                    <a:pt x="625" y="254"/>
                    <a:pt x="625" y="252"/>
                    <a:pt x="626" y="251"/>
                  </a:cubicBezTo>
                  <a:cubicBezTo>
                    <a:pt x="628" y="250"/>
                    <a:pt x="630" y="250"/>
                    <a:pt x="631" y="252"/>
                  </a:cubicBezTo>
                  <a:lnTo>
                    <a:pt x="631" y="252"/>
                  </a:lnTo>
                  <a:cubicBezTo>
                    <a:pt x="632" y="253"/>
                    <a:pt x="631" y="255"/>
                    <a:pt x="630" y="256"/>
                  </a:cubicBezTo>
                  <a:cubicBezTo>
                    <a:pt x="629" y="257"/>
                    <a:pt x="627" y="256"/>
                    <a:pt x="626" y="255"/>
                  </a:cubicBezTo>
                  <a:close/>
                  <a:moveTo>
                    <a:pt x="621" y="244"/>
                  </a:moveTo>
                  <a:lnTo>
                    <a:pt x="621" y="244"/>
                  </a:lnTo>
                  <a:cubicBezTo>
                    <a:pt x="620" y="242"/>
                    <a:pt x="620" y="240"/>
                    <a:pt x="621" y="239"/>
                  </a:cubicBezTo>
                  <a:cubicBezTo>
                    <a:pt x="623" y="238"/>
                    <a:pt x="625" y="239"/>
                    <a:pt x="626" y="240"/>
                  </a:cubicBezTo>
                  <a:lnTo>
                    <a:pt x="626" y="240"/>
                  </a:lnTo>
                  <a:cubicBezTo>
                    <a:pt x="627" y="241"/>
                    <a:pt x="626" y="243"/>
                    <a:pt x="625" y="244"/>
                  </a:cubicBezTo>
                  <a:cubicBezTo>
                    <a:pt x="624" y="245"/>
                    <a:pt x="622" y="245"/>
                    <a:pt x="621" y="244"/>
                  </a:cubicBezTo>
                  <a:close/>
                  <a:moveTo>
                    <a:pt x="615" y="232"/>
                  </a:moveTo>
                  <a:lnTo>
                    <a:pt x="615" y="232"/>
                  </a:lnTo>
                  <a:cubicBezTo>
                    <a:pt x="614" y="231"/>
                    <a:pt x="615" y="229"/>
                    <a:pt x="616" y="228"/>
                  </a:cubicBezTo>
                  <a:cubicBezTo>
                    <a:pt x="618" y="227"/>
                    <a:pt x="620" y="227"/>
                    <a:pt x="621" y="229"/>
                  </a:cubicBezTo>
                  <a:lnTo>
                    <a:pt x="621" y="229"/>
                  </a:lnTo>
                  <a:cubicBezTo>
                    <a:pt x="622" y="230"/>
                    <a:pt x="621" y="232"/>
                    <a:pt x="620" y="233"/>
                  </a:cubicBezTo>
                  <a:cubicBezTo>
                    <a:pt x="618" y="234"/>
                    <a:pt x="616" y="234"/>
                    <a:pt x="615" y="232"/>
                  </a:cubicBezTo>
                  <a:close/>
                  <a:moveTo>
                    <a:pt x="610" y="221"/>
                  </a:moveTo>
                  <a:lnTo>
                    <a:pt x="610" y="221"/>
                  </a:lnTo>
                  <a:cubicBezTo>
                    <a:pt x="609" y="219"/>
                    <a:pt x="609" y="217"/>
                    <a:pt x="611" y="217"/>
                  </a:cubicBezTo>
                  <a:cubicBezTo>
                    <a:pt x="612" y="216"/>
                    <a:pt x="614" y="216"/>
                    <a:pt x="615" y="217"/>
                  </a:cubicBezTo>
                  <a:lnTo>
                    <a:pt x="615" y="217"/>
                  </a:lnTo>
                  <a:cubicBezTo>
                    <a:pt x="616" y="219"/>
                    <a:pt x="616" y="221"/>
                    <a:pt x="614" y="222"/>
                  </a:cubicBezTo>
                  <a:cubicBezTo>
                    <a:pt x="613" y="223"/>
                    <a:pt x="611" y="222"/>
                    <a:pt x="610" y="221"/>
                  </a:cubicBezTo>
                  <a:close/>
                  <a:moveTo>
                    <a:pt x="605" y="210"/>
                  </a:moveTo>
                  <a:lnTo>
                    <a:pt x="605" y="210"/>
                  </a:lnTo>
                  <a:cubicBezTo>
                    <a:pt x="604" y="208"/>
                    <a:pt x="604" y="206"/>
                    <a:pt x="605" y="205"/>
                  </a:cubicBezTo>
                  <a:cubicBezTo>
                    <a:pt x="607" y="204"/>
                    <a:pt x="609" y="205"/>
                    <a:pt x="610" y="206"/>
                  </a:cubicBezTo>
                  <a:lnTo>
                    <a:pt x="610" y="206"/>
                  </a:lnTo>
                  <a:cubicBezTo>
                    <a:pt x="611" y="208"/>
                    <a:pt x="610" y="210"/>
                    <a:pt x="609" y="210"/>
                  </a:cubicBezTo>
                  <a:cubicBezTo>
                    <a:pt x="607" y="211"/>
                    <a:pt x="606" y="211"/>
                    <a:pt x="605" y="210"/>
                  </a:cubicBezTo>
                  <a:close/>
                  <a:moveTo>
                    <a:pt x="599" y="199"/>
                  </a:moveTo>
                  <a:lnTo>
                    <a:pt x="599" y="199"/>
                  </a:lnTo>
                  <a:cubicBezTo>
                    <a:pt x="598" y="197"/>
                    <a:pt x="598" y="195"/>
                    <a:pt x="600" y="194"/>
                  </a:cubicBezTo>
                  <a:cubicBezTo>
                    <a:pt x="601" y="193"/>
                    <a:pt x="603" y="194"/>
                    <a:pt x="604" y="195"/>
                  </a:cubicBezTo>
                  <a:lnTo>
                    <a:pt x="604" y="195"/>
                  </a:lnTo>
                  <a:cubicBezTo>
                    <a:pt x="605" y="197"/>
                    <a:pt x="605" y="198"/>
                    <a:pt x="603" y="199"/>
                  </a:cubicBezTo>
                  <a:cubicBezTo>
                    <a:pt x="602" y="200"/>
                    <a:pt x="600" y="200"/>
                    <a:pt x="599" y="199"/>
                  </a:cubicBezTo>
                  <a:close/>
                  <a:moveTo>
                    <a:pt x="593" y="187"/>
                  </a:moveTo>
                  <a:lnTo>
                    <a:pt x="593" y="187"/>
                  </a:lnTo>
                  <a:cubicBezTo>
                    <a:pt x="592" y="186"/>
                    <a:pt x="592" y="184"/>
                    <a:pt x="594" y="183"/>
                  </a:cubicBezTo>
                  <a:cubicBezTo>
                    <a:pt x="595" y="182"/>
                    <a:pt x="597" y="183"/>
                    <a:pt x="598" y="184"/>
                  </a:cubicBezTo>
                  <a:lnTo>
                    <a:pt x="598" y="184"/>
                  </a:lnTo>
                  <a:cubicBezTo>
                    <a:pt x="599" y="185"/>
                    <a:pt x="599" y="187"/>
                    <a:pt x="597" y="188"/>
                  </a:cubicBezTo>
                  <a:cubicBezTo>
                    <a:pt x="596" y="189"/>
                    <a:pt x="594" y="189"/>
                    <a:pt x="593" y="187"/>
                  </a:cubicBezTo>
                  <a:close/>
                  <a:moveTo>
                    <a:pt x="587" y="177"/>
                  </a:moveTo>
                  <a:lnTo>
                    <a:pt x="587" y="177"/>
                  </a:lnTo>
                  <a:cubicBezTo>
                    <a:pt x="586" y="175"/>
                    <a:pt x="586" y="173"/>
                    <a:pt x="588" y="172"/>
                  </a:cubicBezTo>
                  <a:cubicBezTo>
                    <a:pt x="589" y="171"/>
                    <a:pt x="591" y="172"/>
                    <a:pt x="592" y="173"/>
                  </a:cubicBezTo>
                  <a:lnTo>
                    <a:pt x="592" y="173"/>
                  </a:lnTo>
                  <a:cubicBezTo>
                    <a:pt x="593" y="175"/>
                    <a:pt x="592" y="177"/>
                    <a:pt x="591" y="177"/>
                  </a:cubicBezTo>
                  <a:cubicBezTo>
                    <a:pt x="590" y="178"/>
                    <a:pt x="588" y="178"/>
                    <a:pt x="587" y="177"/>
                  </a:cubicBezTo>
                  <a:close/>
                  <a:moveTo>
                    <a:pt x="580" y="166"/>
                  </a:moveTo>
                  <a:lnTo>
                    <a:pt x="580" y="166"/>
                  </a:lnTo>
                  <a:cubicBezTo>
                    <a:pt x="579" y="164"/>
                    <a:pt x="580" y="162"/>
                    <a:pt x="581" y="161"/>
                  </a:cubicBezTo>
                  <a:cubicBezTo>
                    <a:pt x="583" y="161"/>
                    <a:pt x="585" y="161"/>
                    <a:pt x="586" y="162"/>
                  </a:cubicBezTo>
                  <a:lnTo>
                    <a:pt x="586" y="162"/>
                  </a:lnTo>
                  <a:cubicBezTo>
                    <a:pt x="587" y="164"/>
                    <a:pt x="586" y="166"/>
                    <a:pt x="585" y="167"/>
                  </a:cubicBezTo>
                  <a:cubicBezTo>
                    <a:pt x="583" y="168"/>
                    <a:pt x="581" y="167"/>
                    <a:pt x="580" y="166"/>
                  </a:cubicBezTo>
                  <a:close/>
                  <a:moveTo>
                    <a:pt x="574" y="155"/>
                  </a:moveTo>
                  <a:lnTo>
                    <a:pt x="574" y="155"/>
                  </a:lnTo>
                  <a:cubicBezTo>
                    <a:pt x="573" y="154"/>
                    <a:pt x="573" y="152"/>
                    <a:pt x="575" y="151"/>
                  </a:cubicBezTo>
                  <a:cubicBezTo>
                    <a:pt x="576" y="150"/>
                    <a:pt x="578" y="150"/>
                    <a:pt x="579" y="152"/>
                  </a:cubicBezTo>
                  <a:lnTo>
                    <a:pt x="579" y="152"/>
                  </a:lnTo>
                  <a:cubicBezTo>
                    <a:pt x="580" y="153"/>
                    <a:pt x="580" y="155"/>
                    <a:pt x="578" y="156"/>
                  </a:cubicBezTo>
                  <a:cubicBezTo>
                    <a:pt x="577" y="157"/>
                    <a:pt x="575" y="157"/>
                    <a:pt x="574" y="155"/>
                  </a:cubicBezTo>
                  <a:close/>
                  <a:moveTo>
                    <a:pt x="567" y="145"/>
                  </a:moveTo>
                  <a:lnTo>
                    <a:pt x="567" y="145"/>
                  </a:lnTo>
                  <a:cubicBezTo>
                    <a:pt x="566" y="143"/>
                    <a:pt x="566" y="141"/>
                    <a:pt x="568" y="140"/>
                  </a:cubicBezTo>
                  <a:cubicBezTo>
                    <a:pt x="569" y="139"/>
                    <a:pt x="571" y="140"/>
                    <a:pt x="572" y="141"/>
                  </a:cubicBezTo>
                  <a:lnTo>
                    <a:pt x="572" y="141"/>
                  </a:lnTo>
                  <a:cubicBezTo>
                    <a:pt x="573" y="143"/>
                    <a:pt x="573" y="145"/>
                    <a:pt x="571" y="146"/>
                  </a:cubicBezTo>
                  <a:cubicBezTo>
                    <a:pt x="570" y="147"/>
                    <a:pt x="568" y="146"/>
                    <a:pt x="567" y="145"/>
                  </a:cubicBezTo>
                  <a:close/>
                  <a:moveTo>
                    <a:pt x="560" y="134"/>
                  </a:moveTo>
                  <a:lnTo>
                    <a:pt x="560" y="134"/>
                  </a:lnTo>
                  <a:cubicBezTo>
                    <a:pt x="559" y="133"/>
                    <a:pt x="559" y="131"/>
                    <a:pt x="561" y="130"/>
                  </a:cubicBezTo>
                  <a:cubicBezTo>
                    <a:pt x="562" y="129"/>
                    <a:pt x="564" y="129"/>
                    <a:pt x="565" y="131"/>
                  </a:cubicBezTo>
                  <a:lnTo>
                    <a:pt x="565" y="131"/>
                  </a:lnTo>
                  <a:cubicBezTo>
                    <a:pt x="566" y="132"/>
                    <a:pt x="566" y="134"/>
                    <a:pt x="564" y="135"/>
                  </a:cubicBezTo>
                  <a:cubicBezTo>
                    <a:pt x="563" y="136"/>
                    <a:pt x="561" y="136"/>
                    <a:pt x="560" y="134"/>
                  </a:cubicBezTo>
                  <a:close/>
                  <a:moveTo>
                    <a:pt x="553" y="124"/>
                  </a:moveTo>
                  <a:lnTo>
                    <a:pt x="553" y="124"/>
                  </a:lnTo>
                  <a:cubicBezTo>
                    <a:pt x="552" y="123"/>
                    <a:pt x="552" y="121"/>
                    <a:pt x="554" y="120"/>
                  </a:cubicBezTo>
                  <a:cubicBezTo>
                    <a:pt x="555" y="119"/>
                    <a:pt x="557" y="119"/>
                    <a:pt x="558" y="121"/>
                  </a:cubicBezTo>
                  <a:lnTo>
                    <a:pt x="558" y="121"/>
                  </a:lnTo>
                  <a:cubicBezTo>
                    <a:pt x="559" y="122"/>
                    <a:pt x="559" y="124"/>
                    <a:pt x="557" y="125"/>
                  </a:cubicBezTo>
                  <a:cubicBezTo>
                    <a:pt x="556" y="126"/>
                    <a:pt x="554" y="126"/>
                    <a:pt x="553" y="124"/>
                  </a:cubicBezTo>
                  <a:close/>
                  <a:moveTo>
                    <a:pt x="545" y="114"/>
                  </a:moveTo>
                  <a:lnTo>
                    <a:pt x="545" y="114"/>
                  </a:lnTo>
                  <a:cubicBezTo>
                    <a:pt x="544" y="113"/>
                    <a:pt x="545" y="111"/>
                    <a:pt x="546" y="110"/>
                  </a:cubicBezTo>
                  <a:cubicBezTo>
                    <a:pt x="548" y="109"/>
                    <a:pt x="549" y="109"/>
                    <a:pt x="550" y="111"/>
                  </a:cubicBezTo>
                  <a:lnTo>
                    <a:pt x="550" y="111"/>
                  </a:lnTo>
                  <a:cubicBezTo>
                    <a:pt x="551" y="112"/>
                    <a:pt x="551" y="114"/>
                    <a:pt x="550" y="115"/>
                  </a:cubicBezTo>
                  <a:cubicBezTo>
                    <a:pt x="548" y="116"/>
                    <a:pt x="546" y="116"/>
                    <a:pt x="545" y="114"/>
                  </a:cubicBezTo>
                  <a:close/>
                  <a:moveTo>
                    <a:pt x="538" y="105"/>
                  </a:moveTo>
                  <a:lnTo>
                    <a:pt x="538" y="105"/>
                  </a:lnTo>
                  <a:cubicBezTo>
                    <a:pt x="537" y="104"/>
                    <a:pt x="537" y="102"/>
                    <a:pt x="538" y="101"/>
                  </a:cubicBezTo>
                  <a:cubicBezTo>
                    <a:pt x="539" y="99"/>
                    <a:pt x="541" y="99"/>
                    <a:pt x="542" y="100"/>
                  </a:cubicBezTo>
                  <a:lnTo>
                    <a:pt x="542" y="100"/>
                  </a:lnTo>
                  <a:cubicBezTo>
                    <a:pt x="543" y="101"/>
                    <a:pt x="544" y="103"/>
                    <a:pt x="542" y="105"/>
                  </a:cubicBezTo>
                  <a:cubicBezTo>
                    <a:pt x="541" y="106"/>
                    <a:pt x="539" y="106"/>
                    <a:pt x="538" y="105"/>
                  </a:cubicBezTo>
                  <a:close/>
                  <a:moveTo>
                    <a:pt x="530" y="96"/>
                  </a:moveTo>
                  <a:lnTo>
                    <a:pt x="530" y="96"/>
                  </a:lnTo>
                  <a:cubicBezTo>
                    <a:pt x="529" y="94"/>
                    <a:pt x="528" y="92"/>
                    <a:pt x="530" y="91"/>
                  </a:cubicBezTo>
                  <a:cubicBezTo>
                    <a:pt x="531" y="90"/>
                    <a:pt x="533" y="90"/>
                    <a:pt x="534" y="91"/>
                  </a:cubicBezTo>
                  <a:lnTo>
                    <a:pt x="534" y="91"/>
                  </a:lnTo>
                  <a:cubicBezTo>
                    <a:pt x="535" y="92"/>
                    <a:pt x="535" y="94"/>
                    <a:pt x="534" y="95"/>
                  </a:cubicBezTo>
                  <a:cubicBezTo>
                    <a:pt x="533" y="96"/>
                    <a:pt x="531" y="97"/>
                    <a:pt x="530" y="96"/>
                  </a:cubicBezTo>
                  <a:close/>
                  <a:moveTo>
                    <a:pt x="522" y="86"/>
                  </a:moveTo>
                  <a:lnTo>
                    <a:pt x="522" y="86"/>
                  </a:lnTo>
                  <a:cubicBezTo>
                    <a:pt x="520" y="85"/>
                    <a:pt x="520" y="83"/>
                    <a:pt x="521" y="82"/>
                  </a:cubicBezTo>
                  <a:cubicBezTo>
                    <a:pt x="522" y="81"/>
                    <a:pt x="524" y="80"/>
                    <a:pt x="526" y="81"/>
                  </a:cubicBezTo>
                  <a:lnTo>
                    <a:pt x="526" y="81"/>
                  </a:lnTo>
                  <a:cubicBezTo>
                    <a:pt x="527" y="83"/>
                    <a:pt x="527" y="85"/>
                    <a:pt x="526" y="86"/>
                  </a:cubicBezTo>
                  <a:cubicBezTo>
                    <a:pt x="525" y="87"/>
                    <a:pt x="523" y="87"/>
                    <a:pt x="522" y="86"/>
                  </a:cubicBezTo>
                  <a:close/>
                  <a:moveTo>
                    <a:pt x="513" y="77"/>
                  </a:moveTo>
                  <a:lnTo>
                    <a:pt x="513" y="77"/>
                  </a:lnTo>
                  <a:cubicBezTo>
                    <a:pt x="512" y="76"/>
                    <a:pt x="511" y="74"/>
                    <a:pt x="512" y="73"/>
                  </a:cubicBezTo>
                  <a:cubicBezTo>
                    <a:pt x="514" y="72"/>
                    <a:pt x="516" y="71"/>
                    <a:pt x="517" y="72"/>
                  </a:cubicBezTo>
                  <a:lnTo>
                    <a:pt x="517" y="72"/>
                  </a:lnTo>
                  <a:cubicBezTo>
                    <a:pt x="518" y="74"/>
                    <a:pt x="518" y="76"/>
                    <a:pt x="517" y="77"/>
                  </a:cubicBezTo>
                  <a:cubicBezTo>
                    <a:pt x="516" y="78"/>
                    <a:pt x="514" y="78"/>
                    <a:pt x="513" y="77"/>
                  </a:cubicBezTo>
                  <a:close/>
                  <a:moveTo>
                    <a:pt x="504" y="69"/>
                  </a:moveTo>
                  <a:lnTo>
                    <a:pt x="504" y="69"/>
                  </a:lnTo>
                  <a:cubicBezTo>
                    <a:pt x="503" y="67"/>
                    <a:pt x="502" y="65"/>
                    <a:pt x="503" y="64"/>
                  </a:cubicBezTo>
                  <a:cubicBezTo>
                    <a:pt x="505" y="63"/>
                    <a:pt x="507" y="63"/>
                    <a:pt x="508" y="64"/>
                  </a:cubicBezTo>
                  <a:lnTo>
                    <a:pt x="508" y="64"/>
                  </a:lnTo>
                  <a:cubicBezTo>
                    <a:pt x="509" y="65"/>
                    <a:pt x="509" y="67"/>
                    <a:pt x="508" y="68"/>
                  </a:cubicBezTo>
                  <a:cubicBezTo>
                    <a:pt x="507" y="69"/>
                    <a:pt x="505" y="70"/>
                    <a:pt x="504" y="69"/>
                  </a:cubicBezTo>
                  <a:close/>
                  <a:moveTo>
                    <a:pt x="495" y="60"/>
                  </a:moveTo>
                  <a:lnTo>
                    <a:pt x="495" y="60"/>
                  </a:lnTo>
                  <a:cubicBezTo>
                    <a:pt x="493" y="59"/>
                    <a:pt x="493" y="57"/>
                    <a:pt x="494" y="56"/>
                  </a:cubicBezTo>
                  <a:cubicBezTo>
                    <a:pt x="495" y="54"/>
                    <a:pt x="497" y="54"/>
                    <a:pt x="499" y="55"/>
                  </a:cubicBezTo>
                  <a:lnTo>
                    <a:pt x="499" y="55"/>
                  </a:lnTo>
                  <a:cubicBezTo>
                    <a:pt x="500" y="57"/>
                    <a:pt x="500" y="58"/>
                    <a:pt x="499" y="60"/>
                  </a:cubicBezTo>
                  <a:cubicBezTo>
                    <a:pt x="498" y="61"/>
                    <a:pt x="496" y="61"/>
                    <a:pt x="495" y="60"/>
                  </a:cubicBezTo>
                  <a:close/>
                  <a:moveTo>
                    <a:pt x="485" y="53"/>
                  </a:moveTo>
                  <a:lnTo>
                    <a:pt x="485" y="53"/>
                  </a:lnTo>
                  <a:cubicBezTo>
                    <a:pt x="484" y="52"/>
                    <a:pt x="483" y="50"/>
                    <a:pt x="484" y="48"/>
                  </a:cubicBezTo>
                  <a:cubicBezTo>
                    <a:pt x="485" y="47"/>
                    <a:pt x="487" y="46"/>
                    <a:pt x="489" y="47"/>
                  </a:cubicBezTo>
                  <a:lnTo>
                    <a:pt x="489" y="47"/>
                  </a:lnTo>
                  <a:cubicBezTo>
                    <a:pt x="490" y="48"/>
                    <a:pt x="490" y="50"/>
                    <a:pt x="489" y="52"/>
                  </a:cubicBezTo>
                  <a:cubicBezTo>
                    <a:pt x="489" y="53"/>
                    <a:pt x="487" y="53"/>
                    <a:pt x="485" y="53"/>
                  </a:cubicBezTo>
                  <a:close/>
                  <a:moveTo>
                    <a:pt x="475" y="45"/>
                  </a:moveTo>
                  <a:lnTo>
                    <a:pt x="475" y="45"/>
                  </a:lnTo>
                  <a:cubicBezTo>
                    <a:pt x="474" y="44"/>
                    <a:pt x="473" y="42"/>
                    <a:pt x="474" y="41"/>
                  </a:cubicBezTo>
                  <a:cubicBezTo>
                    <a:pt x="475" y="39"/>
                    <a:pt x="477" y="39"/>
                    <a:pt x="479" y="40"/>
                  </a:cubicBezTo>
                  <a:lnTo>
                    <a:pt x="479" y="40"/>
                  </a:lnTo>
                  <a:cubicBezTo>
                    <a:pt x="480" y="41"/>
                    <a:pt x="480" y="43"/>
                    <a:pt x="479" y="44"/>
                  </a:cubicBezTo>
                  <a:cubicBezTo>
                    <a:pt x="479" y="46"/>
                    <a:pt x="477" y="46"/>
                    <a:pt x="475" y="45"/>
                  </a:cubicBezTo>
                  <a:close/>
                  <a:moveTo>
                    <a:pt x="465" y="38"/>
                  </a:moveTo>
                  <a:lnTo>
                    <a:pt x="465" y="38"/>
                  </a:lnTo>
                  <a:cubicBezTo>
                    <a:pt x="463" y="37"/>
                    <a:pt x="463" y="35"/>
                    <a:pt x="464" y="34"/>
                  </a:cubicBezTo>
                  <a:cubicBezTo>
                    <a:pt x="465" y="32"/>
                    <a:pt x="467" y="32"/>
                    <a:pt x="468" y="33"/>
                  </a:cubicBezTo>
                  <a:lnTo>
                    <a:pt x="468" y="33"/>
                  </a:lnTo>
                  <a:cubicBezTo>
                    <a:pt x="470" y="34"/>
                    <a:pt x="470" y="36"/>
                    <a:pt x="469" y="37"/>
                  </a:cubicBezTo>
                  <a:cubicBezTo>
                    <a:pt x="468" y="39"/>
                    <a:pt x="466" y="39"/>
                    <a:pt x="465" y="38"/>
                  </a:cubicBezTo>
                  <a:close/>
                  <a:moveTo>
                    <a:pt x="454" y="32"/>
                  </a:moveTo>
                  <a:lnTo>
                    <a:pt x="454" y="32"/>
                  </a:lnTo>
                  <a:cubicBezTo>
                    <a:pt x="453" y="31"/>
                    <a:pt x="452" y="29"/>
                    <a:pt x="453" y="27"/>
                  </a:cubicBezTo>
                  <a:cubicBezTo>
                    <a:pt x="454" y="26"/>
                    <a:pt x="456" y="25"/>
                    <a:pt x="458" y="26"/>
                  </a:cubicBezTo>
                  <a:lnTo>
                    <a:pt x="458" y="26"/>
                  </a:lnTo>
                  <a:cubicBezTo>
                    <a:pt x="459" y="27"/>
                    <a:pt x="459" y="29"/>
                    <a:pt x="458" y="31"/>
                  </a:cubicBezTo>
                  <a:cubicBezTo>
                    <a:pt x="457" y="32"/>
                    <a:pt x="456" y="32"/>
                    <a:pt x="454" y="32"/>
                  </a:cubicBezTo>
                  <a:close/>
                  <a:moveTo>
                    <a:pt x="443" y="26"/>
                  </a:moveTo>
                  <a:lnTo>
                    <a:pt x="443" y="26"/>
                  </a:lnTo>
                  <a:cubicBezTo>
                    <a:pt x="442" y="25"/>
                    <a:pt x="441" y="23"/>
                    <a:pt x="442" y="22"/>
                  </a:cubicBezTo>
                  <a:cubicBezTo>
                    <a:pt x="443" y="20"/>
                    <a:pt x="445" y="19"/>
                    <a:pt x="446" y="20"/>
                  </a:cubicBezTo>
                  <a:lnTo>
                    <a:pt x="446" y="20"/>
                  </a:lnTo>
                  <a:cubicBezTo>
                    <a:pt x="448" y="21"/>
                    <a:pt x="448" y="23"/>
                    <a:pt x="448" y="24"/>
                  </a:cubicBezTo>
                  <a:cubicBezTo>
                    <a:pt x="447" y="26"/>
                    <a:pt x="445" y="27"/>
                    <a:pt x="443" y="26"/>
                  </a:cubicBezTo>
                  <a:close/>
                  <a:moveTo>
                    <a:pt x="432" y="21"/>
                  </a:moveTo>
                  <a:lnTo>
                    <a:pt x="432" y="21"/>
                  </a:lnTo>
                  <a:cubicBezTo>
                    <a:pt x="430" y="20"/>
                    <a:pt x="430" y="18"/>
                    <a:pt x="431" y="16"/>
                  </a:cubicBezTo>
                  <a:cubicBezTo>
                    <a:pt x="431" y="15"/>
                    <a:pt x="433" y="14"/>
                    <a:pt x="435" y="15"/>
                  </a:cubicBezTo>
                  <a:lnTo>
                    <a:pt x="435" y="15"/>
                  </a:lnTo>
                  <a:cubicBezTo>
                    <a:pt x="436" y="16"/>
                    <a:pt x="437" y="18"/>
                    <a:pt x="436" y="19"/>
                  </a:cubicBezTo>
                  <a:cubicBezTo>
                    <a:pt x="435" y="21"/>
                    <a:pt x="434" y="21"/>
                    <a:pt x="432" y="21"/>
                  </a:cubicBezTo>
                  <a:close/>
                  <a:moveTo>
                    <a:pt x="421" y="16"/>
                  </a:moveTo>
                  <a:lnTo>
                    <a:pt x="421" y="16"/>
                  </a:lnTo>
                  <a:cubicBezTo>
                    <a:pt x="419" y="16"/>
                    <a:pt x="418" y="14"/>
                    <a:pt x="419" y="12"/>
                  </a:cubicBezTo>
                  <a:cubicBezTo>
                    <a:pt x="419" y="11"/>
                    <a:pt x="421" y="10"/>
                    <a:pt x="423" y="10"/>
                  </a:cubicBezTo>
                  <a:lnTo>
                    <a:pt x="423" y="10"/>
                  </a:lnTo>
                  <a:cubicBezTo>
                    <a:pt x="424" y="11"/>
                    <a:pt x="425" y="13"/>
                    <a:pt x="425" y="14"/>
                  </a:cubicBezTo>
                  <a:cubicBezTo>
                    <a:pt x="424" y="16"/>
                    <a:pt x="422" y="17"/>
                    <a:pt x="421" y="16"/>
                  </a:cubicBezTo>
                  <a:close/>
                  <a:moveTo>
                    <a:pt x="409" y="13"/>
                  </a:moveTo>
                  <a:lnTo>
                    <a:pt x="409" y="13"/>
                  </a:lnTo>
                  <a:cubicBezTo>
                    <a:pt x="407" y="12"/>
                    <a:pt x="406" y="11"/>
                    <a:pt x="407" y="9"/>
                  </a:cubicBezTo>
                  <a:cubicBezTo>
                    <a:pt x="407" y="7"/>
                    <a:pt x="409" y="6"/>
                    <a:pt x="411" y="7"/>
                  </a:cubicBezTo>
                  <a:lnTo>
                    <a:pt x="411" y="7"/>
                  </a:lnTo>
                  <a:cubicBezTo>
                    <a:pt x="412" y="7"/>
                    <a:pt x="413" y="9"/>
                    <a:pt x="413" y="10"/>
                  </a:cubicBezTo>
                  <a:cubicBezTo>
                    <a:pt x="412" y="12"/>
                    <a:pt x="411" y="13"/>
                    <a:pt x="409" y="13"/>
                  </a:cubicBezTo>
                  <a:close/>
                  <a:moveTo>
                    <a:pt x="397" y="10"/>
                  </a:moveTo>
                  <a:lnTo>
                    <a:pt x="397" y="10"/>
                  </a:lnTo>
                  <a:cubicBezTo>
                    <a:pt x="395" y="9"/>
                    <a:pt x="394" y="8"/>
                    <a:pt x="395" y="6"/>
                  </a:cubicBezTo>
                  <a:cubicBezTo>
                    <a:pt x="395" y="4"/>
                    <a:pt x="397" y="3"/>
                    <a:pt x="398" y="4"/>
                  </a:cubicBezTo>
                  <a:lnTo>
                    <a:pt x="398" y="4"/>
                  </a:lnTo>
                  <a:cubicBezTo>
                    <a:pt x="400" y="4"/>
                    <a:pt x="401" y="6"/>
                    <a:pt x="401" y="8"/>
                  </a:cubicBezTo>
                  <a:cubicBezTo>
                    <a:pt x="400" y="9"/>
                    <a:pt x="399" y="10"/>
                    <a:pt x="397" y="10"/>
                  </a:cubicBezTo>
                  <a:close/>
                  <a:moveTo>
                    <a:pt x="385" y="8"/>
                  </a:moveTo>
                  <a:lnTo>
                    <a:pt x="385" y="8"/>
                  </a:lnTo>
                  <a:cubicBezTo>
                    <a:pt x="383" y="8"/>
                    <a:pt x="382" y="6"/>
                    <a:pt x="382" y="4"/>
                  </a:cubicBezTo>
                  <a:cubicBezTo>
                    <a:pt x="382" y="3"/>
                    <a:pt x="384" y="2"/>
                    <a:pt x="386" y="2"/>
                  </a:cubicBezTo>
                  <a:lnTo>
                    <a:pt x="386" y="2"/>
                  </a:lnTo>
                  <a:cubicBezTo>
                    <a:pt x="387" y="2"/>
                    <a:pt x="389" y="3"/>
                    <a:pt x="388" y="5"/>
                  </a:cubicBezTo>
                  <a:cubicBezTo>
                    <a:pt x="388" y="7"/>
                    <a:pt x="387" y="8"/>
                    <a:pt x="385" y="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31"/>
            <p:cNvSpPr>
              <a:spLocks noEditPoints="1"/>
            </p:cNvSpPr>
            <p:nvPr/>
          </p:nvSpPr>
          <p:spPr bwMode="auto">
            <a:xfrm>
              <a:off x="1235075" y="2601913"/>
              <a:ext cx="4340225" cy="1025525"/>
            </a:xfrm>
            <a:custGeom>
              <a:avLst/>
              <a:gdLst>
                <a:gd name="T0" fmla="*/ 0 w 2734"/>
                <a:gd name="T1" fmla="*/ 630 h 646"/>
                <a:gd name="T2" fmla="*/ 2728 w 2734"/>
                <a:gd name="T3" fmla="*/ 0 h 646"/>
                <a:gd name="T4" fmla="*/ 2730 w 2734"/>
                <a:gd name="T5" fmla="*/ 5 h 646"/>
                <a:gd name="T6" fmla="*/ 1 w 2734"/>
                <a:gd name="T7" fmla="*/ 635 h 646"/>
                <a:gd name="T8" fmla="*/ 0 w 2734"/>
                <a:gd name="T9" fmla="*/ 630 h 646"/>
                <a:gd name="T10" fmla="*/ 3 w 2734"/>
                <a:gd name="T11" fmla="*/ 640 h 646"/>
                <a:gd name="T12" fmla="*/ 2731 w 2734"/>
                <a:gd name="T13" fmla="*/ 10 h 646"/>
                <a:gd name="T14" fmla="*/ 2734 w 2734"/>
                <a:gd name="T15" fmla="*/ 16 h 646"/>
                <a:gd name="T16" fmla="*/ 5 w 2734"/>
                <a:gd name="T17" fmla="*/ 646 h 646"/>
                <a:gd name="T18" fmla="*/ 3 w 2734"/>
                <a:gd name="T19" fmla="*/ 64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4" h="646">
                  <a:moveTo>
                    <a:pt x="0" y="630"/>
                  </a:moveTo>
                  <a:lnTo>
                    <a:pt x="2728" y="0"/>
                  </a:lnTo>
                  <a:lnTo>
                    <a:pt x="2730" y="5"/>
                  </a:lnTo>
                  <a:lnTo>
                    <a:pt x="1" y="635"/>
                  </a:lnTo>
                  <a:lnTo>
                    <a:pt x="0" y="630"/>
                  </a:lnTo>
                  <a:close/>
                  <a:moveTo>
                    <a:pt x="3" y="640"/>
                  </a:moveTo>
                  <a:lnTo>
                    <a:pt x="2731" y="10"/>
                  </a:lnTo>
                  <a:lnTo>
                    <a:pt x="2734" y="16"/>
                  </a:lnTo>
                  <a:lnTo>
                    <a:pt x="5" y="646"/>
                  </a:lnTo>
                  <a:lnTo>
                    <a:pt x="3" y="64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21" name="Oval 332"/>
            <p:cNvSpPr>
              <a:spLocks noChangeArrowheads="1"/>
            </p:cNvSpPr>
            <p:nvPr/>
          </p:nvSpPr>
          <p:spPr bwMode="auto">
            <a:xfrm>
              <a:off x="3762375" y="2997200"/>
              <a:ext cx="17462" cy="3016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22" name="Oval 333"/>
            <p:cNvSpPr>
              <a:spLocks noChangeArrowheads="1"/>
            </p:cNvSpPr>
            <p:nvPr/>
          </p:nvSpPr>
          <p:spPr bwMode="auto">
            <a:xfrm>
              <a:off x="3762375" y="2997200"/>
              <a:ext cx="17462" cy="3016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19" name="Oval 335"/>
            <p:cNvSpPr>
              <a:spLocks noChangeArrowheads="1"/>
            </p:cNvSpPr>
            <p:nvPr/>
          </p:nvSpPr>
          <p:spPr bwMode="auto">
            <a:xfrm>
              <a:off x="3233738" y="24368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20" name="Oval 336"/>
            <p:cNvSpPr>
              <a:spLocks noChangeArrowheads="1"/>
            </p:cNvSpPr>
            <p:nvPr/>
          </p:nvSpPr>
          <p:spPr bwMode="auto">
            <a:xfrm>
              <a:off x="3233738" y="24368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17" name="Oval 338"/>
            <p:cNvSpPr>
              <a:spLocks noChangeArrowheads="1"/>
            </p:cNvSpPr>
            <p:nvPr/>
          </p:nvSpPr>
          <p:spPr bwMode="auto">
            <a:xfrm>
              <a:off x="3330575" y="225266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8" name="Oval 339"/>
            <p:cNvSpPr>
              <a:spLocks noChangeArrowheads="1"/>
            </p:cNvSpPr>
            <p:nvPr/>
          </p:nvSpPr>
          <p:spPr bwMode="auto">
            <a:xfrm>
              <a:off x="3330575" y="225266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15" name="Oval 341"/>
            <p:cNvSpPr>
              <a:spLocks noChangeArrowheads="1"/>
            </p:cNvSpPr>
            <p:nvPr/>
          </p:nvSpPr>
          <p:spPr bwMode="auto">
            <a:xfrm>
              <a:off x="3459163" y="20955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6" name="Oval 342"/>
            <p:cNvSpPr>
              <a:spLocks noChangeArrowheads="1"/>
            </p:cNvSpPr>
            <p:nvPr/>
          </p:nvSpPr>
          <p:spPr bwMode="auto">
            <a:xfrm>
              <a:off x="3459163" y="209550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13" name="Oval 344"/>
            <p:cNvSpPr>
              <a:spLocks noChangeArrowheads="1"/>
            </p:cNvSpPr>
            <p:nvPr/>
          </p:nvSpPr>
          <p:spPr bwMode="auto">
            <a:xfrm>
              <a:off x="3614738" y="199866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4" name="Oval 345"/>
            <p:cNvSpPr>
              <a:spLocks noChangeArrowheads="1"/>
            </p:cNvSpPr>
            <p:nvPr/>
          </p:nvSpPr>
          <p:spPr bwMode="auto">
            <a:xfrm>
              <a:off x="3614738" y="199866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11" name="Oval 347"/>
            <p:cNvSpPr>
              <a:spLocks noChangeArrowheads="1"/>
            </p:cNvSpPr>
            <p:nvPr/>
          </p:nvSpPr>
          <p:spPr bwMode="auto">
            <a:xfrm>
              <a:off x="3790950" y="198278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2" name="Oval 348"/>
            <p:cNvSpPr>
              <a:spLocks noChangeArrowheads="1"/>
            </p:cNvSpPr>
            <p:nvPr/>
          </p:nvSpPr>
          <p:spPr bwMode="auto">
            <a:xfrm>
              <a:off x="3790950" y="198278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09" name="Oval 350"/>
            <p:cNvSpPr>
              <a:spLocks noChangeArrowheads="1"/>
            </p:cNvSpPr>
            <p:nvPr/>
          </p:nvSpPr>
          <p:spPr bwMode="auto">
            <a:xfrm>
              <a:off x="3957638" y="20431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0" name="Oval 351"/>
            <p:cNvSpPr>
              <a:spLocks noChangeArrowheads="1"/>
            </p:cNvSpPr>
            <p:nvPr/>
          </p:nvSpPr>
          <p:spPr bwMode="auto">
            <a:xfrm>
              <a:off x="3957638" y="20431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07" name="Oval 353"/>
            <p:cNvSpPr>
              <a:spLocks noChangeArrowheads="1"/>
            </p:cNvSpPr>
            <p:nvPr/>
          </p:nvSpPr>
          <p:spPr bwMode="auto">
            <a:xfrm>
              <a:off x="4116388" y="2190750"/>
              <a:ext cx="30162" cy="49213"/>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8" name="Oval 354"/>
            <p:cNvSpPr>
              <a:spLocks noChangeArrowheads="1"/>
            </p:cNvSpPr>
            <p:nvPr/>
          </p:nvSpPr>
          <p:spPr bwMode="auto">
            <a:xfrm>
              <a:off x="4116388" y="2190750"/>
              <a:ext cx="30162" cy="4921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05" name="Oval 356"/>
            <p:cNvSpPr>
              <a:spLocks noChangeArrowheads="1"/>
            </p:cNvSpPr>
            <p:nvPr/>
          </p:nvSpPr>
          <p:spPr bwMode="auto">
            <a:xfrm>
              <a:off x="4249738" y="2406650"/>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6" name="Oval 357"/>
            <p:cNvSpPr>
              <a:spLocks noChangeArrowheads="1"/>
            </p:cNvSpPr>
            <p:nvPr/>
          </p:nvSpPr>
          <p:spPr bwMode="auto">
            <a:xfrm>
              <a:off x="4249738" y="2406650"/>
              <a:ext cx="28575"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03" name="Oval 359"/>
            <p:cNvSpPr>
              <a:spLocks noChangeArrowheads="1"/>
            </p:cNvSpPr>
            <p:nvPr/>
          </p:nvSpPr>
          <p:spPr bwMode="auto">
            <a:xfrm>
              <a:off x="4330700" y="26543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4" name="Oval 360"/>
            <p:cNvSpPr>
              <a:spLocks noChangeArrowheads="1"/>
            </p:cNvSpPr>
            <p:nvPr/>
          </p:nvSpPr>
          <p:spPr bwMode="auto">
            <a:xfrm>
              <a:off x="4330700" y="265430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01" name="Oval 362"/>
            <p:cNvSpPr>
              <a:spLocks noChangeArrowheads="1"/>
            </p:cNvSpPr>
            <p:nvPr/>
          </p:nvSpPr>
          <p:spPr bwMode="auto">
            <a:xfrm>
              <a:off x="4313238" y="3490913"/>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2" name="Oval 363"/>
            <p:cNvSpPr>
              <a:spLocks noChangeArrowheads="1"/>
            </p:cNvSpPr>
            <p:nvPr/>
          </p:nvSpPr>
          <p:spPr bwMode="auto">
            <a:xfrm>
              <a:off x="4313238" y="3490913"/>
              <a:ext cx="28575"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99" name="Oval 365"/>
            <p:cNvSpPr>
              <a:spLocks noChangeArrowheads="1"/>
            </p:cNvSpPr>
            <p:nvPr/>
          </p:nvSpPr>
          <p:spPr bwMode="auto">
            <a:xfrm>
              <a:off x="4232275" y="3700463"/>
              <a:ext cx="30162" cy="49213"/>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0" name="Oval 366"/>
            <p:cNvSpPr>
              <a:spLocks noChangeArrowheads="1"/>
            </p:cNvSpPr>
            <p:nvPr/>
          </p:nvSpPr>
          <p:spPr bwMode="auto">
            <a:xfrm>
              <a:off x="4232275" y="3700463"/>
              <a:ext cx="30162" cy="4921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97" name="Oval 368"/>
            <p:cNvSpPr>
              <a:spLocks noChangeArrowheads="1"/>
            </p:cNvSpPr>
            <p:nvPr/>
          </p:nvSpPr>
          <p:spPr bwMode="auto">
            <a:xfrm>
              <a:off x="3181350" y="2614613"/>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8" name="Freeform 369"/>
            <p:cNvSpPr>
              <a:spLocks/>
            </p:cNvSpPr>
            <p:nvPr/>
          </p:nvSpPr>
          <p:spPr bwMode="auto">
            <a:xfrm>
              <a:off x="3181350" y="2614613"/>
              <a:ext cx="28575" cy="50800"/>
            </a:xfrm>
            <a:custGeom>
              <a:avLst/>
              <a:gdLst>
                <a:gd name="T0" fmla="*/ 9 w 18"/>
                <a:gd name="T1" fmla="*/ 0 h 32"/>
                <a:gd name="T2" fmla="*/ 0 w 18"/>
                <a:gd name="T3" fmla="*/ 16 h 32"/>
                <a:gd name="T4" fmla="*/ 9 w 18"/>
                <a:gd name="T5" fmla="*/ 32 h 32"/>
                <a:gd name="T6" fmla="*/ 18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5" y="0"/>
                    <a:pt x="0" y="7"/>
                    <a:pt x="0" y="16"/>
                  </a:cubicBezTo>
                  <a:cubicBezTo>
                    <a:pt x="0" y="25"/>
                    <a:pt x="5" y="32"/>
                    <a:pt x="9" y="32"/>
                  </a:cubicBezTo>
                  <a:cubicBezTo>
                    <a:pt x="15" y="32"/>
                    <a:pt x="18" y="25"/>
                    <a:pt x="18" y="16"/>
                  </a:cubicBezTo>
                  <a:cubicBezTo>
                    <a:pt x="18" y="7"/>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00" name="Freeform 371"/>
            <p:cNvSpPr>
              <a:spLocks noEditPoints="1"/>
            </p:cNvSpPr>
            <p:nvPr/>
          </p:nvSpPr>
          <p:spPr bwMode="auto">
            <a:xfrm>
              <a:off x="3138488" y="1990725"/>
              <a:ext cx="1263650" cy="2165350"/>
            </a:xfrm>
            <a:custGeom>
              <a:avLst/>
              <a:gdLst>
                <a:gd name="T0" fmla="*/ 474 w 1058"/>
                <a:gd name="T1" fmla="*/ 5 h 2132"/>
                <a:gd name="T2" fmla="*/ 394 w 1058"/>
                <a:gd name="T3" fmla="*/ 41 h 2132"/>
                <a:gd name="T4" fmla="*/ 330 w 1058"/>
                <a:gd name="T5" fmla="*/ 78 h 2132"/>
                <a:gd name="T6" fmla="*/ 270 w 1058"/>
                <a:gd name="T7" fmla="*/ 145 h 2132"/>
                <a:gd name="T8" fmla="*/ 225 w 1058"/>
                <a:gd name="T9" fmla="*/ 199 h 2132"/>
                <a:gd name="T10" fmla="*/ 175 w 1058"/>
                <a:gd name="T11" fmla="*/ 278 h 2132"/>
                <a:gd name="T12" fmla="*/ 146 w 1058"/>
                <a:gd name="T13" fmla="*/ 345 h 2132"/>
                <a:gd name="T14" fmla="*/ 107 w 1058"/>
                <a:gd name="T15" fmla="*/ 422 h 2132"/>
                <a:gd name="T16" fmla="*/ 85 w 1058"/>
                <a:gd name="T17" fmla="*/ 508 h 2132"/>
                <a:gd name="T18" fmla="*/ 59 w 1058"/>
                <a:gd name="T19" fmla="*/ 578 h 2132"/>
                <a:gd name="T20" fmla="*/ 45 w 1058"/>
                <a:gd name="T21" fmla="*/ 665 h 2132"/>
                <a:gd name="T22" fmla="*/ 30 w 1058"/>
                <a:gd name="T23" fmla="*/ 735 h 2132"/>
                <a:gd name="T24" fmla="*/ 16 w 1058"/>
                <a:gd name="T25" fmla="*/ 828 h 2132"/>
                <a:gd name="T26" fmla="*/ 13 w 1058"/>
                <a:gd name="T27" fmla="*/ 900 h 2132"/>
                <a:gd name="T28" fmla="*/ 2 w 1058"/>
                <a:gd name="T29" fmla="*/ 986 h 2132"/>
                <a:gd name="T30" fmla="*/ 6 w 1058"/>
                <a:gd name="T31" fmla="*/ 1074 h 2132"/>
                <a:gd name="T32" fmla="*/ 2 w 1058"/>
                <a:gd name="T33" fmla="*/ 1149 h 2132"/>
                <a:gd name="T34" fmla="*/ 6 w 1058"/>
                <a:gd name="T35" fmla="*/ 1224 h 2132"/>
                <a:gd name="T36" fmla="*/ 20 w 1058"/>
                <a:gd name="T37" fmla="*/ 1311 h 2132"/>
                <a:gd name="T38" fmla="*/ 27 w 1058"/>
                <a:gd name="T39" fmla="*/ 1383 h 2132"/>
                <a:gd name="T40" fmla="*/ 43 w 1058"/>
                <a:gd name="T41" fmla="*/ 1475 h 2132"/>
                <a:gd name="T42" fmla="*/ 63 w 1058"/>
                <a:gd name="T43" fmla="*/ 1545 h 2132"/>
                <a:gd name="T44" fmla="*/ 80 w 1058"/>
                <a:gd name="T45" fmla="*/ 1629 h 2132"/>
                <a:gd name="T46" fmla="*/ 114 w 1058"/>
                <a:gd name="T47" fmla="*/ 1711 h 2132"/>
                <a:gd name="T48" fmla="*/ 137 w 1058"/>
                <a:gd name="T49" fmla="*/ 1783 h 2132"/>
                <a:gd name="T50" fmla="*/ 182 w 1058"/>
                <a:gd name="T51" fmla="*/ 1858 h 2132"/>
                <a:gd name="T52" fmla="*/ 217 w 1058"/>
                <a:gd name="T53" fmla="*/ 1921 h 2132"/>
                <a:gd name="T54" fmla="*/ 274 w 1058"/>
                <a:gd name="T55" fmla="*/ 1995 h 2132"/>
                <a:gd name="T56" fmla="*/ 326 w 1058"/>
                <a:gd name="T57" fmla="*/ 2043 h 2132"/>
                <a:gd name="T58" fmla="*/ 396 w 1058"/>
                <a:gd name="T59" fmla="*/ 2098 h 2132"/>
                <a:gd name="T60" fmla="*/ 479 w 1058"/>
                <a:gd name="T61" fmla="*/ 2121 h 2132"/>
                <a:gd name="T62" fmla="*/ 555 w 1058"/>
                <a:gd name="T63" fmla="*/ 2130 h 2132"/>
                <a:gd name="T64" fmla="*/ 636 w 1058"/>
                <a:gd name="T65" fmla="*/ 2103 h 2132"/>
                <a:gd name="T66" fmla="*/ 701 w 1058"/>
                <a:gd name="T67" fmla="*/ 2070 h 2132"/>
                <a:gd name="T68" fmla="*/ 771 w 1058"/>
                <a:gd name="T69" fmla="*/ 2008 h 2132"/>
                <a:gd name="T70" fmla="*/ 815 w 1058"/>
                <a:gd name="T71" fmla="*/ 1952 h 2132"/>
                <a:gd name="T72" fmla="*/ 869 w 1058"/>
                <a:gd name="T73" fmla="*/ 1881 h 2132"/>
                <a:gd name="T74" fmla="*/ 904 w 1058"/>
                <a:gd name="T75" fmla="*/ 1802 h 2132"/>
                <a:gd name="T76" fmla="*/ 940 w 1058"/>
                <a:gd name="T77" fmla="*/ 1735 h 2132"/>
                <a:gd name="T78" fmla="*/ 964 w 1058"/>
                <a:gd name="T79" fmla="*/ 1652 h 2132"/>
                <a:gd name="T80" fmla="*/ 988 w 1058"/>
                <a:gd name="T81" fmla="*/ 1583 h 2132"/>
                <a:gd name="T82" fmla="*/ 1009 w 1058"/>
                <a:gd name="T83" fmla="*/ 1492 h 2132"/>
                <a:gd name="T84" fmla="*/ 1021 w 1058"/>
                <a:gd name="T85" fmla="*/ 1422 h 2132"/>
                <a:gd name="T86" fmla="*/ 1040 w 1058"/>
                <a:gd name="T87" fmla="*/ 1335 h 2132"/>
                <a:gd name="T88" fmla="*/ 1043 w 1058"/>
                <a:gd name="T89" fmla="*/ 1248 h 2132"/>
                <a:gd name="T90" fmla="*/ 1055 w 1058"/>
                <a:gd name="T91" fmla="*/ 1173 h 2132"/>
                <a:gd name="T92" fmla="*/ 1051 w 1058"/>
                <a:gd name="T93" fmla="*/ 1086 h 2132"/>
                <a:gd name="T94" fmla="*/ 1054 w 1058"/>
                <a:gd name="T95" fmla="*/ 1014 h 2132"/>
                <a:gd name="T96" fmla="*/ 1048 w 1058"/>
                <a:gd name="T97" fmla="*/ 920 h 2132"/>
                <a:gd name="T98" fmla="*/ 1040 w 1058"/>
                <a:gd name="T99" fmla="*/ 849 h 2132"/>
                <a:gd name="T100" fmla="*/ 1035 w 1058"/>
                <a:gd name="T101" fmla="*/ 761 h 2132"/>
                <a:gd name="T102" fmla="*/ 1014 w 1058"/>
                <a:gd name="T103" fmla="*/ 676 h 2132"/>
                <a:gd name="T104" fmla="*/ 1005 w 1058"/>
                <a:gd name="T105" fmla="*/ 601 h 2132"/>
                <a:gd name="T106" fmla="*/ 976 w 1058"/>
                <a:gd name="T107" fmla="*/ 518 h 2132"/>
                <a:gd name="T108" fmla="*/ 957 w 1058"/>
                <a:gd name="T109" fmla="*/ 449 h 2132"/>
                <a:gd name="T110" fmla="*/ 922 w 1058"/>
                <a:gd name="T111" fmla="*/ 362 h 2132"/>
                <a:gd name="T112" fmla="*/ 889 w 1058"/>
                <a:gd name="T113" fmla="*/ 299 h 2132"/>
                <a:gd name="T114" fmla="*/ 850 w 1058"/>
                <a:gd name="T115" fmla="*/ 219 h 2132"/>
                <a:gd name="T116" fmla="*/ 794 w 1058"/>
                <a:gd name="T117" fmla="*/ 153 h 2132"/>
                <a:gd name="T118" fmla="*/ 746 w 1058"/>
                <a:gd name="T119" fmla="*/ 94 h 2132"/>
                <a:gd name="T120" fmla="*/ 672 w 1058"/>
                <a:gd name="T121" fmla="*/ 47 h 2132"/>
                <a:gd name="T122" fmla="*/ 608 w 1058"/>
                <a:gd name="T123" fmla="*/ 15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8" h="2132">
                  <a:moveTo>
                    <a:pt x="549" y="7"/>
                  </a:moveTo>
                  <a:lnTo>
                    <a:pt x="549" y="7"/>
                  </a:lnTo>
                  <a:cubicBezTo>
                    <a:pt x="547" y="7"/>
                    <a:pt x="546" y="5"/>
                    <a:pt x="546" y="3"/>
                  </a:cubicBezTo>
                  <a:cubicBezTo>
                    <a:pt x="547" y="2"/>
                    <a:pt x="548" y="0"/>
                    <a:pt x="550" y="1"/>
                  </a:cubicBezTo>
                  <a:lnTo>
                    <a:pt x="550" y="1"/>
                  </a:lnTo>
                  <a:cubicBezTo>
                    <a:pt x="552" y="1"/>
                    <a:pt x="553" y="2"/>
                    <a:pt x="553" y="4"/>
                  </a:cubicBezTo>
                  <a:cubicBezTo>
                    <a:pt x="552" y="6"/>
                    <a:pt x="551" y="7"/>
                    <a:pt x="549" y="7"/>
                  </a:cubicBezTo>
                  <a:close/>
                  <a:moveTo>
                    <a:pt x="537" y="6"/>
                  </a:moveTo>
                  <a:lnTo>
                    <a:pt x="537" y="6"/>
                  </a:lnTo>
                  <a:cubicBezTo>
                    <a:pt x="535" y="6"/>
                    <a:pt x="534" y="4"/>
                    <a:pt x="534" y="3"/>
                  </a:cubicBezTo>
                  <a:cubicBezTo>
                    <a:pt x="534" y="1"/>
                    <a:pt x="536" y="0"/>
                    <a:pt x="537" y="0"/>
                  </a:cubicBezTo>
                  <a:lnTo>
                    <a:pt x="537" y="0"/>
                  </a:lnTo>
                  <a:cubicBezTo>
                    <a:pt x="539" y="0"/>
                    <a:pt x="540" y="2"/>
                    <a:pt x="540" y="3"/>
                  </a:cubicBezTo>
                  <a:cubicBezTo>
                    <a:pt x="540" y="5"/>
                    <a:pt x="538" y="6"/>
                    <a:pt x="537" y="6"/>
                  </a:cubicBezTo>
                  <a:close/>
                  <a:moveTo>
                    <a:pt x="524" y="6"/>
                  </a:moveTo>
                  <a:lnTo>
                    <a:pt x="524" y="6"/>
                  </a:lnTo>
                  <a:cubicBezTo>
                    <a:pt x="523" y="6"/>
                    <a:pt x="521" y="5"/>
                    <a:pt x="521" y="3"/>
                  </a:cubicBezTo>
                  <a:cubicBezTo>
                    <a:pt x="521" y="1"/>
                    <a:pt x="523" y="0"/>
                    <a:pt x="524" y="0"/>
                  </a:cubicBezTo>
                  <a:lnTo>
                    <a:pt x="524" y="0"/>
                  </a:lnTo>
                  <a:cubicBezTo>
                    <a:pt x="526" y="0"/>
                    <a:pt x="528" y="1"/>
                    <a:pt x="528" y="3"/>
                  </a:cubicBezTo>
                  <a:cubicBezTo>
                    <a:pt x="528" y="5"/>
                    <a:pt x="526" y="6"/>
                    <a:pt x="524" y="6"/>
                  </a:cubicBezTo>
                  <a:close/>
                  <a:moveTo>
                    <a:pt x="512" y="7"/>
                  </a:moveTo>
                  <a:lnTo>
                    <a:pt x="512" y="7"/>
                  </a:lnTo>
                  <a:cubicBezTo>
                    <a:pt x="510" y="7"/>
                    <a:pt x="509" y="5"/>
                    <a:pt x="509" y="4"/>
                  </a:cubicBezTo>
                  <a:cubicBezTo>
                    <a:pt x="509" y="2"/>
                    <a:pt x="510" y="0"/>
                    <a:pt x="512" y="0"/>
                  </a:cubicBezTo>
                  <a:lnTo>
                    <a:pt x="512" y="0"/>
                  </a:lnTo>
                  <a:cubicBezTo>
                    <a:pt x="514" y="0"/>
                    <a:pt x="515" y="2"/>
                    <a:pt x="515" y="4"/>
                  </a:cubicBezTo>
                  <a:cubicBezTo>
                    <a:pt x="515" y="5"/>
                    <a:pt x="514" y="7"/>
                    <a:pt x="512" y="7"/>
                  </a:cubicBezTo>
                  <a:close/>
                  <a:moveTo>
                    <a:pt x="499" y="7"/>
                  </a:moveTo>
                  <a:lnTo>
                    <a:pt x="499" y="7"/>
                  </a:lnTo>
                  <a:cubicBezTo>
                    <a:pt x="498" y="7"/>
                    <a:pt x="496" y="6"/>
                    <a:pt x="496" y="4"/>
                  </a:cubicBezTo>
                  <a:cubicBezTo>
                    <a:pt x="496" y="3"/>
                    <a:pt x="498" y="1"/>
                    <a:pt x="499" y="1"/>
                  </a:cubicBezTo>
                  <a:lnTo>
                    <a:pt x="499" y="1"/>
                  </a:lnTo>
                  <a:cubicBezTo>
                    <a:pt x="501" y="1"/>
                    <a:pt x="503" y="3"/>
                    <a:pt x="503" y="4"/>
                  </a:cubicBezTo>
                  <a:cubicBezTo>
                    <a:pt x="503" y="6"/>
                    <a:pt x="501" y="7"/>
                    <a:pt x="499" y="7"/>
                  </a:cubicBezTo>
                  <a:close/>
                  <a:moveTo>
                    <a:pt x="487" y="9"/>
                  </a:moveTo>
                  <a:lnTo>
                    <a:pt x="487" y="9"/>
                  </a:lnTo>
                  <a:cubicBezTo>
                    <a:pt x="485" y="9"/>
                    <a:pt x="484" y="8"/>
                    <a:pt x="484" y="6"/>
                  </a:cubicBezTo>
                  <a:cubicBezTo>
                    <a:pt x="484" y="5"/>
                    <a:pt x="485" y="3"/>
                    <a:pt x="487" y="3"/>
                  </a:cubicBezTo>
                  <a:lnTo>
                    <a:pt x="487" y="3"/>
                  </a:lnTo>
                  <a:cubicBezTo>
                    <a:pt x="489" y="3"/>
                    <a:pt x="490" y="5"/>
                    <a:pt x="490" y="6"/>
                  </a:cubicBezTo>
                  <a:cubicBezTo>
                    <a:pt x="490" y="8"/>
                    <a:pt x="489" y="9"/>
                    <a:pt x="487" y="9"/>
                  </a:cubicBezTo>
                  <a:close/>
                  <a:moveTo>
                    <a:pt x="475" y="11"/>
                  </a:moveTo>
                  <a:lnTo>
                    <a:pt x="475" y="11"/>
                  </a:lnTo>
                  <a:cubicBezTo>
                    <a:pt x="473" y="11"/>
                    <a:pt x="472" y="10"/>
                    <a:pt x="472" y="9"/>
                  </a:cubicBezTo>
                  <a:cubicBezTo>
                    <a:pt x="471" y="7"/>
                    <a:pt x="473" y="5"/>
                    <a:pt x="474" y="5"/>
                  </a:cubicBezTo>
                  <a:lnTo>
                    <a:pt x="474" y="5"/>
                  </a:lnTo>
                  <a:cubicBezTo>
                    <a:pt x="476" y="5"/>
                    <a:pt x="478" y="6"/>
                    <a:pt x="478" y="8"/>
                  </a:cubicBezTo>
                  <a:cubicBezTo>
                    <a:pt x="478" y="10"/>
                    <a:pt x="477" y="11"/>
                    <a:pt x="475" y="11"/>
                  </a:cubicBezTo>
                  <a:close/>
                  <a:moveTo>
                    <a:pt x="463" y="14"/>
                  </a:moveTo>
                  <a:lnTo>
                    <a:pt x="463" y="14"/>
                  </a:lnTo>
                  <a:cubicBezTo>
                    <a:pt x="461" y="15"/>
                    <a:pt x="460" y="13"/>
                    <a:pt x="460" y="12"/>
                  </a:cubicBezTo>
                  <a:cubicBezTo>
                    <a:pt x="459" y="10"/>
                    <a:pt x="461" y="8"/>
                    <a:pt x="462" y="8"/>
                  </a:cubicBezTo>
                  <a:lnTo>
                    <a:pt x="462" y="8"/>
                  </a:lnTo>
                  <a:cubicBezTo>
                    <a:pt x="464" y="8"/>
                    <a:pt x="466" y="9"/>
                    <a:pt x="466" y="11"/>
                  </a:cubicBezTo>
                  <a:cubicBezTo>
                    <a:pt x="466" y="13"/>
                    <a:pt x="465" y="14"/>
                    <a:pt x="463" y="14"/>
                  </a:cubicBezTo>
                  <a:close/>
                  <a:moveTo>
                    <a:pt x="451" y="17"/>
                  </a:moveTo>
                  <a:lnTo>
                    <a:pt x="451" y="17"/>
                  </a:lnTo>
                  <a:cubicBezTo>
                    <a:pt x="449" y="18"/>
                    <a:pt x="448" y="16"/>
                    <a:pt x="447" y="15"/>
                  </a:cubicBezTo>
                  <a:cubicBezTo>
                    <a:pt x="447" y="13"/>
                    <a:pt x="448" y="12"/>
                    <a:pt x="450" y="11"/>
                  </a:cubicBezTo>
                  <a:lnTo>
                    <a:pt x="450" y="11"/>
                  </a:lnTo>
                  <a:cubicBezTo>
                    <a:pt x="452" y="11"/>
                    <a:pt x="453" y="12"/>
                    <a:pt x="454" y="14"/>
                  </a:cubicBezTo>
                  <a:cubicBezTo>
                    <a:pt x="454" y="16"/>
                    <a:pt x="453" y="17"/>
                    <a:pt x="451" y="17"/>
                  </a:cubicBezTo>
                  <a:close/>
                  <a:moveTo>
                    <a:pt x="439" y="21"/>
                  </a:moveTo>
                  <a:lnTo>
                    <a:pt x="439" y="21"/>
                  </a:lnTo>
                  <a:cubicBezTo>
                    <a:pt x="438" y="22"/>
                    <a:pt x="436" y="21"/>
                    <a:pt x="436" y="19"/>
                  </a:cubicBezTo>
                  <a:cubicBezTo>
                    <a:pt x="435" y="18"/>
                    <a:pt x="436" y="16"/>
                    <a:pt x="438" y="15"/>
                  </a:cubicBezTo>
                  <a:lnTo>
                    <a:pt x="438" y="15"/>
                  </a:lnTo>
                  <a:cubicBezTo>
                    <a:pt x="440" y="15"/>
                    <a:pt x="441" y="16"/>
                    <a:pt x="442" y="18"/>
                  </a:cubicBezTo>
                  <a:cubicBezTo>
                    <a:pt x="442" y="19"/>
                    <a:pt x="441" y="21"/>
                    <a:pt x="439" y="21"/>
                  </a:cubicBezTo>
                  <a:close/>
                  <a:moveTo>
                    <a:pt x="428" y="26"/>
                  </a:moveTo>
                  <a:lnTo>
                    <a:pt x="428" y="26"/>
                  </a:lnTo>
                  <a:cubicBezTo>
                    <a:pt x="426" y="26"/>
                    <a:pt x="424" y="25"/>
                    <a:pt x="424" y="23"/>
                  </a:cubicBezTo>
                  <a:cubicBezTo>
                    <a:pt x="423" y="22"/>
                    <a:pt x="425" y="20"/>
                    <a:pt x="426" y="20"/>
                  </a:cubicBezTo>
                  <a:lnTo>
                    <a:pt x="426" y="20"/>
                  </a:lnTo>
                  <a:cubicBezTo>
                    <a:pt x="428" y="19"/>
                    <a:pt x="430" y="20"/>
                    <a:pt x="430" y="22"/>
                  </a:cubicBezTo>
                  <a:cubicBezTo>
                    <a:pt x="430" y="24"/>
                    <a:pt x="429" y="25"/>
                    <a:pt x="428" y="26"/>
                  </a:cubicBezTo>
                  <a:close/>
                  <a:moveTo>
                    <a:pt x="416" y="31"/>
                  </a:moveTo>
                  <a:lnTo>
                    <a:pt x="416" y="31"/>
                  </a:lnTo>
                  <a:cubicBezTo>
                    <a:pt x="415" y="31"/>
                    <a:pt x="413" y="30"/>
                    <a:pt x="412" y="29"/>
                  </a:cubicBezTo>
                  <a:cubicBezTo>
                    <a:pt x="412" y="27"/>
                    <a:pt x="413" y="25"/>
                    <a:pt x="414" y="25"/>
                  </a:cubicBezTo>
                  <a:lnTo>
                    <a:pt x="414" y="25"/>
                  </a:lnTo>
                  <a:cubicBezTo>
                    <a:pt x="416" y="24"/>
                    <a:pt x="418" y="25"/>
                    <a:pt x="418" y="27"/>
                  </a:cubicBezTo>
                  <a:cubicBezTo>
                    <a:pt x="419" y="28"/>
                    <a:pt x="418" y="30"/>
                    <a:pt x="416" y="31"/>
                  </a:cubicBezTo>
                  <a:close/>
                  <a:moveTo>
                    <a:pt x="405" y="36"/>
                  </a:moveTo>
                  <a:lnTo>
                    <a:pt x="405" y="36"/>
                  </a:lnTo>
                  <a:cubicBezTo>
                    <a:pt x="403" y="36"/>
                    <a:pt x="402" y="36"/>
                    <a:pt x="401" y="34"/>
                  </a:cubicBezTo>
                  <a:cubicBezTo>
                    <a:pt x="401" y="32"/>
                    <a:pt x="401" y="30"/>
                    <a:pt x="403" y="30"/>
                  </a:cubicBezTo>
                  <a:lnTo>
                    <a:pt x="403" y="30"/>
                  </a:lnTo>
                  <a:cubicBezTo>
                    <a:pt x="405" y="29"/>
                    <a:pt x="407" y="30"/>
                    <a:pt x="407" y="32"/>
                  </a:cubicBezTo>
                  <a:cubicBezTo>
                    <a:pt x="408" y="34"/>
                    <a:pt x="407" y="35"/>
                    <a:pt x="405" y="36"/>
                  </a:cubicBezTo>
                  <a:close/>
                  <a:moveTo>
                    <a:pt x="394" y="41"/>
                  </a:moveTo>
                  <a:lnTo>
                    <a:pt x="394" y="41"/>
                  </a:lnTo>
                  <a:cubicBezTo>
                    <a:pt x="393" y="42"/>
                    <a:pt x="391" y="42"/>
                    <a:pt x="390" y="40"/>
                  </a:cubicBezTo>
                  <a:cubicBezTo>
                    <a:pt x="389" y="38"/>
                    <a:pt x="390" y="37"/>
                    <a:pt x="392" y="36"/>
                  </a:cubicBezTo>
                  <a:lnTo>
                    <a:pt x="392" y="36"/>
                  </a:lnTo>
                  <a:cubicBezTo>
                    <a:pt x="393" y="35"/>
                    <a:pt x="395" y="36"/>
                    <a:pt x="396" y="37"/>
                  </a:cubicBezTo>
                  <a:cubicBezTo>
                    <a:pt x="397" y="39"/>
                    <a:pt x="396" y="41"/>
                    <a:pt x="394" y="41"/>
                  </a:cubicBezTo>
                  <a:close/>
                  <a:moveTo>
                    <a:pt x="384" y="48"/>
                  </a:moveTo>
                  <a:lnTo>
                    <a:pt x="384" y="48"/>
                  </a:lnTo>
                  <a:cubicBezTo>
                    <a:pt x="382" y="48"/>
                    <a:pt x="380" y="48"/>
                    <a:pt x="379" y="46"/>
                  </a:cubicBezTo>
                  <a:cubicBezTo>
                    <a:pt x="379" y="45"/>
                    <a:pt x="379" y="43"/>
                    <a:pt x="381" y="42"/>
                  </a:cubicBezTo>
                  <a:lnTo>
                    <a:pt x="381" y="42"/>
                  </a:lnTo>
                  <a:cubicBezTo>
                    <a:pt x="382" y="41"/>
                    <a:pt x="384" y="42"/>
                    <a:pt x="385" y="43"/>
                  </a:cubicBezTo>
                  <a:cubicBezTo>
                    <a:pt x="386" y="45"/>
                    <a:pt x="385" y="47"/>
                    <a:pt x="384" y="48"/>
                  </a:cubicBezTo>
                  <a:close/>
                  <a:moveTo>
                    <a:pt x="373" y="54"/>
                  </a:moveTo>
                  <a:lnTo>
                    <a:pt x="373" y="54"/>
                  </a:lnTo>
                  <a:cubicBezTo>
                    <a:pt x="371" y="55"/>
                    <a:pt x="369" y="54"/>
                    <a:pt x="369" y="53"/>
                  </a:cubicBezTo>
                  <a:cubicBezTo>
                    <a:pt x="368" y="51"/>
                    <a:pt x="368" y="49"/>
                    <a:pt x="370" y="48"/>
                  </a:cubicBezTo>
                  <a:lnTo>
                    <a:pt x="370" y="48"/>
                  </a:lnTo>
                  <a:cubicBezTo>
                    <a:pt x="372" y="48"/>
                    <a:pt x="373" y="48"/>
                    <a:pt x="374" y="50"/>
                  </a:cubicBezTo>
                  <a:cubicBezTo>
                    <a:pt x="375" y="51"/>
                    <a:pt x="374" y="53"/>
                    <a:pt x="373" y="54"/>
                  </a:cubicBezTo>
                  <a:close/>
                  <a:moveTo>
                    <a:pt x="362" y="61"/>
                  </a:moveTo>
                  <a:lnTo>
                    <a:pt x="362" y="61"/>
                  </a:lnTo>
                  <a:cubicBezTo>
                    <a:pt x="361" y="62"/>
                    <a:pt x="359" y="61"/>
                    <a:pt x="358" y="60"/>
                  </a:cubicBezTo>
                  <a:cubicBezTo>
                    <a:pt x="357" y="58"/>
                    <a:pt x="358" y="56"/>
                    <a:pt x="360" y="55"/>
                  </a:cubicBezTo>
                  <a:lnTo>
                    <a:pt x="360" y="55"/>
                  </a:lnTo>
                  <a:cubicBezTo>
                    <a:pt x="361" y="55"/>
                    <a:pt x="363" y="55"/>
                    <a:pt x="364" y="57"/>
                  </a:cubicBezTo>
                  <a:cubicBezTo>
                    <a:pt x="365" y="58"/>
                    <a:pt x="364" y="60"/>
                    <a:pt x="362" y="61"/>
                  </a:cubicBezTo>
                  <a:close/>
                  <a:moveTo>
                    <a:pt x="352" y="68"/>
                  </a:moveTo>
                  <a:lnTo>
                    <a:pt x="352" y="68"/>
                  </a:lnTo>
                  <a:cubicBezTo>
                    <a:pt x="351" y="69"/>
                    <a:pt x="349" y="68"/>
                    <a:pt x="348" y="67"/>
                  </a:cubicBezTo>
                  <a:cubicBezTo>
                    <a:pt x="347" y="65"/>
                    <a:pt x="348" y="63"/>
                    <a:pt x="349" y="62"/>
                  </a:cubicBezTo>
                  <a:lnTo>
                    <a:pt x="349" y="62"/>
                  </a:lnTo>
                  <a:cubicBezTo>
                    <a:pt x="351" y="62"/>
                    <a:pt x="353" y="62"/>
                    <a:pt x="354" y="64"/>
                  </a:cubicBezTo>
                  <a:cubicBezTo>
                    <a:pt x="354" y="65"/>
                    <a:pt x="354" y="67"/>
                    <a:pt x="352" y="68"/>
                  </a:cubicBezTo>
                  <a:close/>
                  <a:moveTo>
                    <a:pt x="342" y="76"/>
                  </a:moveTo>
                  <a:lnTo>
                    <a:pt x="342" y="76"/>
                  </a:lnTo>
                  <a:cubicBezTo>
                    <a:pt x="341" y="76"/>
                    <a:pt x="339" y="76"/>
                    <a:pt x="338" y="74"/>
                  </a:cubicBezTo>
                  <a:cubicBezTo>
                    <a:pt x="337" y="73"/>
                    <a:pt x="338" y="71"/>
                    <a:pt x="339" y="70"/>
                  </a:cubicBezTo>
                  <a:lnTo>
                    <a:pt x="339" y="70"/>
                  </a:lnTo>
                  <a:cubicBezTo>
                    <a:pt x="341" y="69"/>
                    <a:pt x="343" y="70"/>
                    <a:pt x="344" y="71"/>
                  </a:cubicBezTo>
                  <a:cubicBezTo>
                    <a:pt x="344" y="73"/>
                    <a:pt x="344" y="75"/>
                    <a:pt x="342" y="76"/>
                  </a:cubicBezTo>
                  <a:close/>
                  <a:moveTo>
                    <a:pt x="332" y="83"/>
                  </a:moveTo>
                  <a:lnTo>
                    <a:pt x="332" y="83"/>
                  </a:lnTo>
                  <a:cubicBezTo>
                    <a:pt x="331" y="84"/>
                    <a:pt x="329" y="84"/>
                    <a:pt x="328" y="82"/>
                  </a:cubicBezTo>
                  <a:cubicBezTo>
                    <a:pt x="327" y="81"/>
                    <a:pt x="328" y="79"/>
                    <a:pt x="330" y="78"/>
                  </a:cubicBezTo>
                  <a:lnTo>
                    <a:pt x="330" y="78"/>
                  </a:lnTo>
                  <a:cubicBezTo>
                    <a:pt x="331" y="77"/>
                    <a:pt x="333" y="78"/>
                    <a:pt x="334" y="79"/>
                  </a:cubicBezTo>
                  <a:cubicBezTo>
                    <a:pt x="335" y="81"/>
                    <a:pt x="334" y="83"/>
                    <a:pt x="332" y="83"/>
                  </a:cubicBezTo>
                  <a:close/>
                  <a:moveTo>
                    <a:pt x="323" y="91"/>
                  </a:moveTo>
                  <a:lnTo>
                    <a:pt x="323" y="91"/>
                  </a:lnTo>
                  <a:cubicBezTo>
                    <a:pt x="322" y="92"/>
                    <a:pt x="320" y="92"/>
                    <a:pt x="319" y="90"/>
                  </a:cubicBezTo>
                  <a:cubicBezTo>
                    <a:pt x="318" y="89"/>
                    <a:pt x="318" y="87"/>
                    <a:pt x="320" y="86"/>
                  </a:cubicBezTo>
                  <a:lnTo>
                    <a:pt x="320" y="86"/>
                  </a:lnTo>
                  <a:cubicBezTo>
                    <a:pt x="321" y="85"/>
                    <a:pt x="323" y="85"/>
                    <a:pt x="324" y="87"/>
                  </a:cubicBezTo>
                  <a:cubicBezTo>
                    <a:pt x="325" y="88"/>
                    <a:pt x="325" y="90"/>
                    <a:pt x="323" y="91"/>
                  </a:cubicBezTo>
                  <a:close/>
                  <a:moveTo>
                    <a:pt x="314" y="100"/>
                  </a:moveTo>
                  <a:lnTo>
                    <a:pt x="314" y="100"/>
                  </a:lnTo>
                  <a:cubicBezTo>
                    <a:pt x="312" y="101"/>
                    <a:pt x="311" y="100"/>
                    <a:pt x="310" y="99"/>
                  </a:cubicBezTo>
                  <a:cubicBezTo>
                    <a:pt x="309" y="97"/>
                    <a:pt x="309" y="95"/>
                    <a:pt x="310" y="94"/>
                  </a:cubicBezTo>
                  <a:lnTo>
                    <a:pt x="310" y="94"/>
                  </a:lnTo>
                  <a:cubicBezTo>
                    <a:pt x="312" y="94"/>
                    <a:pt x="314" y="94"/>
                    <a:pt x="315" y="95"/>
                  </a:cubicBezTo>
                  <a:cubicBezTo>
                    <a:pt x="316" y="97"/>
                    <a:pt x="315" y="99"/>
                    <a:pt x="314" y="100"/>
                  </a:cubicBezTo>
                  <a:close/>
                  <a:moveTo>
                    <a:pt x="305" y="108"/>
                  </a:moveTo>
                  <a:lnTo>
                    <a:pt x="305" y="108"/>
                  </a:lnTo>
                  <a:cubicBezTo>
                    <a:pt x="303" y="109"/>
                    <a:pt x="301" y="109"/>
                    <a:pt x="300" y="107"/>
                  </a:cubicBezTo>
                  <a:cubicBezTo>
                    <a:pt x="299" y="106"/>
                    <a:pt x="300" y="104"/>
                    <a:pt x="301" y="103"/>
                  </a:cubicBezTo>
                  <a:lnTo>
                    <a:pt x="301" y="103"/>
                  </a:lnTo>
                  <a:cubicBezTo>
                    <a:pt x="303" y="102"/>
                    <a:pt x="305" y="102"/>
                    <a:pt x="306" y="104"/>
                  </a:cubicBezTo>
                  <a:cubicBezTo>
                    <a:pt x="306" y="105"/>
                    <a:pt x="306" y="107"/>
                    <a:pt x="305" y="108"/>
                  </a:cubicBezTo>
                  <a:close/>
                  <a:moveTo>
                    <a:pt x="296" y="117"/>
                  </a:moveTo>
                  <a:lnTo>
                    <a:pt x="296" y="117"/>
                  </a:lnTo>
                  <a:cubicBezTo>
                    <a:pt x="294" y="118"/>
                    <a:pt x="292" y="118"/>
                    <a:pt x="292" y="116"/>
                  </a:cubicBezTo>
                  <a:cubicBezTo>
                    <a:pt x="291" y="115"/>
                    <a:pt x="291" y="113"/>
                    <a:pt x="292" y="112"/>
                  </a:cubicBezTo>
                  <a:lnTo>
                    <a:pt x="292" y="112"/>
                  </a:lnTo>
                  <a:cubicBezTo>
                    <a:pt x="294" y="111"/>
                    <a:pt x="296" y="111"/>
                    <a:pt x="297" y="113"/>
                  </a:cubicBezTo>
                  <a:cubicBezTo>
                    <a:pt x="298" y="114"/>
                    <a:pt x="297" y="116"/>
                    <a:pt x="296" y="117"/>
                  </a:cubicBezTo>
                  <a:close/>
                  <a:moveTo>
                    <a:pt x="287" y="126"/>
                  </a:moveTo>
                  <a:lnTo>
                    <a:pt x="287" y="126"/>
                  </a:lnTo>
                  <a:cubicBezTo>
                    <a:pt x="286" y="127"/>
                    <a:pt x="284" y="127"/>
                    <a:pt x="283" y="125"/>
                  </a:cubicBezTo>
                  <a:cubicBezTo>
                    <a:pt x="282" y="124"/>
                    <a:pt x="282" y="122"/>
                    <a:pt x="284" y="121"/>
                  </a:cubicBezTo>
                  <a:lnTo>
                    <a:pt x="284" y="121"/>
                  </a:lnTo>
                  <a:cubicBezTo>
                    <a:pt x="285" y="120"/>
                    <a:pt x="287" y="120"/>
                    <a:pt x="288" y="122"/>
                  </a:cubicBezTo>
                  <a:cubicBezTo>
                    <a:pt x="289" y="123"/>
                    <a:pt x="289" y="125"/>
                    <a:pt x="287" y="126"/>
                  </a:cubicBezTo>
                  <a:close/>
                  <a:moveTo>
                    <a:pt x="279" y="135"/>
                  </a:moveTo>
                  <a:lnTo>
                    <a:pt x="279" y="135"/>
                  </a:lnTo>
                  <a:cubicBezTo>
                    <a:pt x="277" y="136"/>
                    <a:pt x="275" y="136"/>
                    <a:pt x="274" y="134"/>
                  </a:cubicBezTo>
                  <a:cubicBezTo>
                    <a:pt x="273" y="133"/>
                    <a:pt x="274" y="131"/>
                    <a:pt x="275" y="130"/>
                  </a:cubicBezTo>
                  <a:lnTo>
                    <a:pt x="275" y="130"/>
                  </a:lnTo>
                  <a:cubicBezTo>
                    <a:pt x="277" y="129"/>
                    <a:pt x="278" y="129"/>
                    <a:pt x="279" y="131"/>
                  </a:cubicBezTo>
                  <a:cubicBezTo>
                    <a:pt x="280" y="132"/>
                    <a:pt x="280" y="134"/>
                    <a:pt x="279" y="135"/>
                  </a:cubicBezTo>
                  <a:close/>
                  <a:moveTo>
                    <a:pt x="270" y="145"/>
                  </a:moveTo>
                  <a:lnTo>
                    <a:pt x="270" y="145"/>
                  </a:lnTo>
                  <a:cubicBezTo>
                    <a:pt x="269" y="145"/>
                    <a:pt x="267" y="145"/>
                    <a:pt x="266" y="144"/>
                  </a:cubicBezTo>
                  <a:cubicBezTo>
                    <a:pt x="265" y="142"/>
                    <a:pt x="265" y="140"/>
                    <a:pt x="267" y="139"/>
                  </a:cubicBezTo>
                  <a:lnTo>
                    <a:pt x="267" y="139"/>
                  </a:lnTo>
                  <a:cubicBezTo>
                    <a:pt x="268" y="138"/>
                    <a:pt x="270" y="139"/>
                    <a:pt x="271" y="140"/>
                  </a:cubicBezTo>
                  <a:cubicBezTo>
                    <a:pt x="272" y="142"/>
                    <a:pt x="272" y="144"/>
                    <a:pt x="270" y="145"/>
                  </a:cubicBezTo>
                  <a:close/>
                  <a:moveTo>
                    <a:pt x="262" y="154"/>
                  </a:moveTo>
                  <a:lnTo>
                    <a:pt x="262" y="154"/>
                  </a:lnTo>
                  <a:cubicBezTo>
                    <a:pt x="261" y="155"/>
                    <a:pt x="259" y="155"/>
                    <a:pt x="258" y="153"/>
                  </a:cubicBezTo>
                  <a:cubicBezTo>
                    <a:pt x="257" y="152"/>
                    <a:pt x="257" y="150"/>
                    <a:pt x="259" y="149"/>
                  </a:cubicBezTo>
                  <a:lnTo>
                    <a:pt x="259" y="149"/>
                  </a:lnTo>
                  <a:cubicBezTo>
                    <a:pt x="260" y="148"/>
                    <a:pt x="262" y="148"/>
                    <a:pt x="263" y="150"/>
                  </a:cubicBezTo>
                  <a:cubicBezTo>
                    <a:pt x="264" y="151"/>
                    <a:pt x="264" y="153"/>
                    <a:pt x="262" y="154"/>
                  </a:cubicBezTo>
                  <a:close/>
                  <a:moveTo>
                    <a:pt x="255" y="163"/>
                  </a:moveTo>
                  <a:lnTo>
                    <a:pt x="255" y="163"/>
                  </a:lnTo>
                  <a:cubicBezTo>
                    <a:pt x="254" y="164"/>
                    <a:pt x="252" y="165"/>
                    <a:pt x="251" y="164"/>
                  </a:cubicBezTo>
                  <a:cubicBezTo>
                    <a:pt x="249" y="162"/>
                    <a:pt x="249" y="160"/>
                    <a:pt x="250" y="159"/>
                  </a:cubicBezTo>
                  <a:lnTo>
                    <a:pt x="250" y="159"/>
                  </a:lnTo>
                  <a:cubicBezTo>
                    <a:pt x="251" y="158"/>
                    <a:pt x="253" y="158"/>
                    <a:pt x="255" y="159"/>
                  </a:cubicBezTo>
                  <a:cubicBezTo>
                    <a:pt x="256" y="160"/>
                    <a:pt x="256" y="162"/>
                    <a:pt x="255" y="163"/>
                  </a:cubicBezTo>
                  <a:close/>
                  <a:moveTo>
                    <a:pt x="247" y="173"/>
                  </a:moveTo>
                  <a:lnTo>
                    <a:pt x="247" y="173"/>
                  </a:lnTo>
                  <a:cubicBezTo>
                    <a:pt x="246" y="174"/>
                    <a:pt x="244" y="175"/>
                    <a:pt x="243" y="173"/>
                  </a:cubicBezTo>
                  <a:cubicBezTo>
                    <a:pt x="242" y="172"/>
                    <a:pt x="241" y="170"/>
                    <a:pt x="243" y="169"/>
                  </a:cubicBezTo>
                  <a:lnTo>
                    <a:pt x="243" y="169"/>
                  </a:lnTo>
                  <a:cubicBezTo>
                    <a:pt x="244" y="168"/>
                    <a:pt x="246" y="167"/>
                    <a:pt x="247" y="169"/>
                  </a:cubicBezTo>
                  <a:cubicBezTo>
                    <a:pt x="248" y="170"/>
                    <a:pt x="248" y="172"/>
                    <a:pt x="247" y="173"/>
                  </a:cubicBezTo>
                  <a:close/>
                  <a:moveTo>
                    <a:pt x="240" y="183"/>
                  </a:moveTo>
                  <a:lnTo>
                    <a:pt x="240" y="183"/>
                  </a:lnTo>
                  <a:cubicBezTo>
                    <a:pt x="239" y="184"/>
                    <a:pt x="237" y="184"/>
                    <a:pt x="235" y="183"/>
                  </a:cubicBezTo>
                  <a:cubicBezTo>
                    <a:pt x="234" y="182"/>
                    <a:pt x="234" y="180"/>
                    <a:pt x="235" y="179"/>
                  </a:cubicBezTo>
                  <a:lnTo>
                    <a:pt x="235" y="179"/>
                  </a:lnTo>
                  <a:cubicBezTo>
                    <a:pt x="236" y="178"/>
                    <a:pt x="238" y="177"/>
                    <a:pt x="239" y="178"/>
                  </a:cubicBezTo>
                  <a:cubicBezTo>
                    <a:pt x="241" y="180"/>
                    <a:pt x="241" y="181"/>
                    <a:pt x="240" y="183"/>
                  </a:cubicBezTo>
                  <a:close/>
                  <a:moveTo>
                    <a:pt x="232" y="193"/>
                  </a:moveTo>
                  <a:lnTo>
                    <a:pt x="232" y="193"/>
                  </a:lnTo>
                  <a:cubicBezTo>
                    <a:pt x="231" y="194"/>
                    <a:pt x="229" y="195"/>
                    <a:pt x="228" y="193"/>
                  </a:cubicBezTo>
                  <a:cubicBezTo>
                    <a:pt x="227" y="192"/>
                    <a:pt x="227" y="190"/>
                    <a:pt x="228" y="189"/>
                  </a:cubicBezTo>
                  <a:lnTo>
                    <a:pt x="228" y="189"/>
                  </a:lnTo>
                  <a:cubicBezTo>
                    <a:pt x="229" y="188"/>
                    <a:pt x="231" y="188"/>
                    <a:pt x="232" y="189"/>
                  </a:cubicBezTo>
                  <a:cubicBezTo>
                    <a:pt x="233" y="190"/>
                    <a:pt x="234" y="192"/>
                    <a:pt x="232" y="193"/>
                  </a:cubicBezTo>
                  <a:close/>
                  <a:moveTo>
                    <a:pt x="225" y="203"/>
                  </a:moveTo>
                  <a:lnTo>
                    <a:pt x="225" y="203"/>
                  </a:lnTo>
                  <a:cubicBezTo>
                    <a:pt x="224" y="205"/>
                    <a:pt x="222" y="205"/>
                    <a:pt x="221" y="204"/>
                  </a:cubicBezTo>
                  <a:cubicBezTo>
                    <a:pt x="220" y="203"/>
                    <a:pt x="219" y="201"/>
                    <a:pt x="220" y="199"/>
                  </a:cubicBezTo>
                  <a:lnTo>
                    <a:pt x="220" y="199"/>
                  </a:lnTo>
                  <a:cubicBezTo>
                    <a:pt x="222" y="198"/>
                    <a:pt x="223" y="198"/>
                    <a:pt x="225" y="199"/>
                  </a:cubicBezTo>
                  <a:cubicBezTo>
                    <a:pt x="226" y="200"/>
                    <a:pt x="226" y="202"/>
                    <a:pt x="225" y="203"/>
                  </a:cubicBezTo>
                  <a:close/>
                  <a:moveTo>
                    <a:pt x="218" y="214"/>
                  </a:moveTo>
                  <a:lnTo>
                    <a:pt x="218" y="214"/>
                  </a:lnTo>
                  <a:cubicBezTo>
                    <a:pt x="217" y="215"/>
                    <a:pt x="215" y="215"/>
                    <a:pt x="214" y="214"/>
                  </a:cubicBezTo>
                  <a:cubicBezTo>
                    <a:pt x="212" y="213"/>
                    <a:pt x="212" y="211"/>
                    <a:pt x="213" y="210"/>
                  </a:cubicBezTo>
                  <a:lnTo>
                    <a:pt x="213" y="210"/>
                  </a:lnTo>
                  <a:cubicBezTo>
                    <a:pt x="214" y="208"/>
                    <a:pt x="216" y="208"/>
                    <a:pt x="218" y="209"/>
                  </a:cubicBezTo>
                  <a:cubicBezTo>
                    <a:pt x="219" y="210"/>
                    <a:pt x="219" y="212"/>
                    <a:pt x="218" y="214"/>
                  </a:cubicBezTo>
                  <a:close/>
                  <a:moveTo>
                    <a:pt x="211" y="224"/>
                  </a:moveTo>
                  <a:lnTo>
                    <a:pt x="211" y="224"/>
                  </a:lnTo>
                  <a:cubicBezTo>
                    <a:pt x="210" y="225"/>
                    <a:pt x="208" y="226"/>
                    <a:pt x="207" y="225"/>
                  </a:cubicBezTo>
                  <a:cubicBezTo>
                    <a:pt x="206" y="223"/>
                    <a:pt x="205" y="221"/>
                    <a:pt x="207" y="220"/>
                  </a:cubicBezTo>
                  <a:lnTo>
                    <a:pt x="207" y="220"/>
                  </a:lnTo>
                  <a:cubicBezTo>
                    <a:pt x="208" y="219"/>
                    <a:pt x="210" y="219"/>
                    <a:pt x="211" y="220"/>
                  </a:cubicBezTo>
                  <a:cubicBezTo>
                    <a:pt x="212" y="221"/>
                    <a:pt x="212" y="223"/>
                    <a:pt x="211" y="224"/>
                  </a:cubicBezTo>
                  <a:close/>
                  <a:moveTo>
                    <a:pt x="205" y="235"/>
                  </a:moveTo>
                  <a:lnTo>
                    <a:pt x="205" y="235"/>
                  </a:lnTo>
                  <a:cubicBezTo>
                    <a:pt x="204" y="236"/>
                    <a:pt x="202" y="236"/>
                    <a:pt x="200" y="235"/>
                  </a:cubicBezTo>
                  <a:cubicBezTo>
                    <a:pt x="199" y="234"/>
                    <a:pt x="199" y="232"/>
                    <a:pt x="200" y="231"/>
                  </a:cubicBezTo>
                  <a:lnTo>
                    <a:pt x="200" y="231"/>
                  </a:lnTo>
                  <a:cubicBezTo>
                    <a:pt x="201" y="229"/>
                    <a:pt x="203" y="229"/>
                    <a:pt x="204" y="230"/>
                  </a:cubicBezTo>
                  <a:cubicBezTo>
                    <a:pt x="206" y="231"/>
                    <a:pt x="206" y="233"/>
                    <a:pt x="205" y="235"/>
                  </a:cubicBezTo>
                  <a:close/>
                  <a:moveTo>
                    <a:pt x="198" y="245"/>
                  </a:moveTo>
                  <a:lnTo>
                    <a:pt x="198" y="245"/>
                  </a:lnTo>
                  <a:cubicBezTo>
                    <a:pt x="197" y="247"/>
                    <a:pt x="195" y="247"/>
                    <a:pt x="194" y="246"/>
                  </a:cubicBezTo>
                  <a:cubicBezTo>
                    <a:pt x="192" y="245"/>
                    <a:pt x="192" y="243"/>
                    <a:pt x="193" y="241"/>
                  </a:cubicBezTo>
                  <a:lnTo>
                    <a:pt x="193" y="241"/>
                  </a:lnTo>
                  <a:cubicBezTo>
                    <a:pt x="194" y="240"/>
                    <a:pt x="196" y="240"/>
                    <a:pt x="198" y="241"/>
                  </a:cubicBezTo>
                  <a:cubicBezTo>
                    <a:pt x="199" y="242"/>
                    <a:pt x="199" y="244"/>
                    <a:pt x="198" y="245"/>
                  </a:cubicBezTo>
                  <a:close/>
                  <a:moveTo>
                    <a:pt x="192" y="256"/>
                  </a:moveTo>
                  <a:lnTo>
                    <a:pt x="192" y="256"/>
                  </a:lnTo>
                  <a:cubicBezTo>
                    <a:pt x="191" y="257"/>
                    <a:pt x="189" y="258"/>
                    <a:pt x="187" y="257"/>
                  </a:cubicBezTo>
                  <a:cubicBezTo>
                    <a:pt x="186" y="255"/>
                    <a:pt x="186" y="253"/>
                    <a:pt x="187" y="252"/>
                  </a:cubicBezTo>
                  <a:lnTo>
                    <a:pt x="187" y="252"/>
                  </a:lnTo>
                  <a:cubicBezTo>
                    <a:pt x="188" y="251"/>
                    <a:pt x="190" y="251"/>
                    <a:pt x="191" y="252"/>
                  </a:cubicBezTo>
                  <a:cubicBezTo>
                    <a:pt x="193" y="253"/>
                    <a:pt x="193" y="255"/>
                    <a:pt x="192" y="256"/>
                  </a:cubicBezTo>
                  <a:close/>
                  <a:moveTo>
                    <a:pt x="186" y="267"/>
                  </a:moveTo>
                  <a:lnTo>
                    <a:pt x="186" y="267"/>
                  </a:lnTo>
                  <a:cubicBezTo>
                    <a:pt x="185" y="268"/>
                    <a:pt x="183" y="268"/>
                    <a:pt x="181" y="267"/>
                  </a:cubicBezTo>
                  <a:cubicBezTo>
                    <a:pt x="180" y="266"/>
                    <a:pt x="180" y="264"/>
                    <a:pt x="181" y="263"/>
                  </a:cubicBezTo>
                  <a:lnTo>
                    <a:pt x="181" y="263"/>
                  </a:lnTo>
                  <a:cubicBezTo>
                    <a:pt x="182" y="262"/>
                    <a:pt x="184" y="261"/>
                    <a:pt x="185" y="262"/>
                  </a:cubicBezTo>
                  <a:cubicBezTo>
                    <a:pt x="186" y="264"/>
                    <a:pt x="187" y="266"/>
                    <a:pt x="186" y="267"/>
                  </a:cubicBezTo>
                  <a:close/>
                  <a:moveTo>
                    <a:pt x="179" y="278"/>
                  </a:moveTo>
                  <a:lnTo>
                    <a:pt x="179" y="278"/>
                  </a:lnTo>
                  <a:cubicBezTo>
                    <a:pt x="178" y="279"/>
                    <a:pt x="176" y="279"/>
                    <a:pt x="175" y="278"/>
                  </a:cubicBezTo>
                  <a:cubicBezTo>
                    <a:pt x="174" y="277"/>
                    <a:pt x="173" y="275"/>
                    <a:pt x="174" y="274"/>
                  </a:cubicBezTo>
                  <a:lnTo>
                    <a:pt x="175" y="274"/>
                  </a:lnTo>
                  <a:cubicBezTo>
                    <a:pt x="176" y="272"/>
                    <a:pt x="178" y="272"/>
                    <a:pt x="179" y="273"/>
                  </a:cubicBezTo>
                  <a:cubicBezTo>
                    <a:pt x="180" y="274"/>
                    <a:pt x="180" y="276"/>
                    <a:pt x="179" y="278"/>
                  </a:cubicBezTo>
                  <a:close/>
                  <a:moveTo>
                    <a:pt x="174" y="289"/>
                  </a:moveTo>
                  <a:lnTo>
                    <a:pt x="174" y="289"/>
                  </a:lnTo>
                  <a:cubicBezTo>
                    <a:pt x="172" y="290"/>
                    <a:pt x="170" y="290"/>
                    <a:pt x="169" y="289"/>
                  </a:cubicBezTo>
                  <a:cubicBezTo>
                    <a:pt x="168" y="288"/>
                    <a:pt x="168" y="286"/>
                    <a:pt x="169" y="285"/>
                  </a:cubicBezTo>
                  <a:lnTo>
                    <a:pt x="169" y="285"/>
                  </a:lnTo>
                  <a:cubicBezTo>
                    <a:pt x="170" y="284"/>
                    <a:pt x="172" y="283"/>
                    <a:pt x="173" y="284"/>
                  </a:cubicBezTo>
                  <a:cubicBezTo>
                    <a:pt x="174" y="285"/>
                    <a:pt x="175" y="287"/>
                    <a:pt x="174" y="289"/>
                  </a:cubicBezTo>
                  <a:close/>
                  <a:moveTo>
                    <a:pt x="168" y="300"/>
                  </a:moveTo>
                  <a:lnTo>
                    <a:pt x="168" y="300"/>
                  </a:lnTo>
                  <a:cubicBezTo>
                    <a:pt x="167" y="301"/>
                    <a:pt x="165" y="301"/>
                    <a:pt x="163" y="300"/>
                  </a:cubicBezTo>
                  <a:cubicBezTo>
                    <a:pt x="162" y="299"/>
                    <a:pt x="162" y="297"/>
                    <a:pt x="163" y="296"/>
                  </a:cubicBezTo>
                  <a:lnTo>
                    <a:pt x="163" y="296"/>
                  </a:lnTo>
                  <a:cubicBezTo>
                    <a:pt x="164" y="295"/>
                    <a:pt x="166" y="294"/>
                    <a:pt x="167" y="295"/>
                  </a:cubicBezTo>
                  <a:cubicBezTo>
                    <a:pt x="169" y="297"/>
                    <a:pt x="169" y="299"/>
                    <a:pt x="168" y="300"/>
                  </a:cubicBezTo>
                  <a:close/>
                  <a:moveTo>
                    <a:pt x="162" y="311"/>
                  </a:moveTo>
                  <a:lnTo>
                    <a:pt x="162" y="311"/>
                  </a:lnTo>
                  <a:cubicBezTo>
                    <a:pt x="161" y="312"/>
                    <a:pt x="159" y="313"/>
                    <a:pt x="158" y="311"/>
                  </a:cubicBezTo>
                  <a:cubicBezTo>
                    <a:pt x="156" y="310"/>
                    <a:pt x="156" y="308"/>
                    <a:pt x="157" y="307"/>
                  </a:cubicBezTo>
                  <a:lnTo>
                    <a:pt x="157" y="307"/>
                  </a:lnTo>
                  <a:cubicBezTo>
                    <a:pt x="158" y="306"/>
                    <a:pt x="160" y="306"/>
                    <a:pt x="162" y="307"/>
                  </a:cubicBezTo>
                  <a:cubicBezTo>
                    <a:pt x="163" y="308"/>
                    <a:pt x="163" y="310"/>
                    <a:pt x="162" y="311"/>
                  </a:cubicBezTo>
                  <a:close/>
                  <a:moveTo>
                    <a:pt x="157" y="322"/>
                  </a:moveTo>
                  <a:lnTo>
                    <a:pt x="157" y="322"/>
                  </a:lnTo>
                  <a:cubicBezTo>
                    <a:pt x="155" y="324"/>
                    <a:pt x="153" y="324"/>
                    <a:pt x="152" y="323"/>
                  </a:cubicBezTo>
                  <a:cubicBezTo>
                    <a:pt x="151" y="322"/>
                    <a:pt x="151" y="320"/>
                    <a:pt x="152" y="318"/>
                  </a:cubicBezTo>
                  <a:lnTo>
                    <a:pt x="152" y="318"/>
                  </a:lnTo>
                  <a:cubicBezTo>
                    <a:pt x="153" y="317"/>
                    <a:pt x="155" y="317"/>
                    <a:pt x="156" y="318"/>
                  </a:cubicBezTo>
                  <a:cubicBezTo>
                    <a:pt x="157" y="319"/>
                    <a:pt x="158" y="321"/>
                    <a:pt x="157" y="322"/>
                  </a:cubicBezTo>
                  <a:close/>
                  <a:moveTo>
                    <a:pt x="151" y="334"/>
                  </a:moveTo>
                  <a:lnTo>
                    <a:pt x="151" y="334"/>
                  </a:lnTo>
                  <a:cubicBezTo>
                    <a:pt x="150" y="335"/>
                    <a:pt x="148" y="335"/>
                    <a:pt x="147" y="334"/>
                  </a:cubicBezTo>
                  <a:cubicBezTo>
                    <a:pt x="145" y="333"/>
                    <a:pt x="145" y="331"/>
                    <a:pt x="146" y="330"/>
                  </a:cubicBezTo>
                  <a:lnTo>
                    <a:pt x="146" y="330"/>
                  </a:lnTo>
                  <a:cubicBezTo>
                    <a:pt x="147" y="328"/>
                    <a:pt x="149" y="328"/>
                    <a:pt x="151" y="329"/>
                  </a:cubicBezTo>
                  <a:cubicBezTo>
                    <a:pt x="152" y="330"/>
                    <a:pt x="152" y="332"/>
                    <a:pt x="151" y="334"/>
                  </a:cubicBezTo>
                  <a:close/>
                  <a:moveTo>
                    <a:pt x="146" y="345"/>
                  </a:moveTo>
                  <a:lnTo>
                    <a:pt x="146" y="345"/>
                  </a:lnTo>
                  <a:cubicBezTo>
                    <a:pt x="145" y="346"/>
                    <a:pt x="143" y="346"/>
                    <a:pt x="141" y="345"/>
                  </a:cubicBezTo>
                  <a:cubicBezTo>
                    <a:pt x="140" y="344"/>
                    <a:pt x="140" y="342"/>
                    <a:pt x="141" y="341"/>
                  </a:cubicBezTo>
                  <a:lnTo>
                    <a:pt x="141" y="341"/>
                  </a:lnTo>
                  <a:cubicBezTo>
                    <a:pt x="142" y="340"/>
                    <a:pt x="144" y="339"/>
                    <a:pt x="145" y="340"/>
                  </a:cubicBezTo>
                  <a:cubicBezTo>
                    <a:pt x="147" y="342"/>
                    <a:pt x="147" y="343"/>
                    <a:pt x="146" y="345"/>
                  </a:cubicBezTo>
                  <a:close/>
                  <a:moveTo>
                    <a:pt x="141" y="356"/>
                  </a:moveTo>
                  <a:lnTo>
                    <a:pt x="141" y="356"/>
                  </a:lnTo>
                  <a:cubicBezTo>
                    <a:pt x="140" y="358"/>
                    <a:pt x="138" y="358"/>
                    <a:pt x="136" y="357"/>
                  </a:cubicBezTo>
                  <a:cubicBezTo>
                    <a:pt x="135" y="356"/>
                    <a:pt x="135" y="354"/>
                    <a:pt x="136" y="352"/>
                  </a:cubicBezTo>
                  <a:lnTo>
                    <a:pt x="136" y="352"/>
                  </a:lnTo>
                  <a:cubicBezTo>
                    <a:pt x="137" y="351"/>
                    <a:pt x="139" y="351"/>
                    <a:pt x="140" y="352"/>
                  </a:cubicBezTo>
                  <a:cubicBezTo>
                    <a:pt x="141" y="353"/>
                    <a:pt x="142" y="355"/>
                    <a:pt x="141" y="356"/>
                  </a:cubicBezTo>
                  <a:close/>
                  <a:moveTo>
                    <a:pt x="136" y="368"/>
                  </a:moveTo>
                  <a:lnTo>
                    <a:pt x="136" y="368"/>
                  </a:lnTo>
                  <a:cubicBezTo>
                    <a:pt x="135" y="369"/>
                    <a:pt x="133" y="369"/>
                    <a:pt x="131" y="368"/>
                  </a:cubicBezTo>
                  <a:cubicBezTo>
                    <a:pt x="130" y="367"/>
                    <a:pt x="130" y="365"/>
                    <a:pt x="131" y="364"/>
                  </a:cubicBezTo>
                  <a:lnTo>
                    <a:pt x="131" y="364"/>
                  </a:lnTo>
                  <a:cubicBezTo>
                    <a:pt x="132" y="362"/>
                    <a:pt x="134" y="362"/>
                    <a:pt x="135" y="363"/>
                  </a:cubicBezTo>
                  <a:cubicBezTo>
                    <a:pt x="137" y="364"/>
                    <a:pt x="137" y="366"/>
                    <a:pt x="136" y="368"/>
                  </a:cubicBezTo>
                  <a:close/>
                  <a:moveTo>
                    <a:pt x="131" y="379"/>
                  </a:moveTo>
                  <a:lnTo>
                    <a:pt x="131" y="379"/>
                  </a:lnTo>
                  <a:cubicBezTo>
                    <a:pt x="130" y="381"/>
                    <a:pt x="128" y="381"/>
                    <a:pt x="126" y="380"/>
                  </a:cubicBezTo>
                  <a:cubicBezTo>
                    <a:pt x="125" y="379"/>
                    <a:pt x="125" y="377"/>
                    <a:pt x="126" y="375"/>
                  </a:cubicBezTo>
                  <a:lnTo>
                    <a:pt x="126" y="375"/>
                  </a:lnTo>
                  <a:cubicBezTo>
                    <a:pt x="127" y="374"/>
                    <a:pt x="129" y="374"/>
                    <a:pt x="130" y="375"/>
                  </a:cubicBezTo>
                  <a:cubicBezTo>
                    <a:pt x="132" y="376"/>
                    <a:pt x="132" y="378"/>
                    <a:pt x="131" y="379"/>
                  </a:cubicBezTo>
                  <a:close/>
                  <a:moveTo>
                    <a:pt x="126" y="391"/>
                  </a:moveTo>
                  <a:lnTo>
                    <a:pt x="126" y="391"/>
                  </a:lnTo>
                  <a:cubicBezTo>
                    <a:pt x="125" y="392"/>
                    <a:pt x="123" y="392"/>
                    <a:pt x="121" y="391"/>
                  </a:cubicBezTo>
                  <a:cubicBezTo>
                    <a:pt x="120" y="390"/>
                    <a:pt x="120" y="388"/>
                    <a:pt x="121" y="387"/>
                  </a:cubicBezTo>
                  <a:lnTo>
                    <a:pt x="121" y="387"/>
                  </a:lnTo>
                  <a:cubicBezTo>
                    <a:pt x="122" y="385"/>
                    <a:pt x="124" y="385"/>
                    <a:pt x="125" y="386"/>
                  </a:cubicBezTo>
                  <a:cubicBezTo>
                    <a:pt x="127" y="387"/>
                    <a:pt x="127" y="389"/>
                    <a:pt x="126" y="391"/>
                  </a:cubicBezTo>
                  <a:close/>
                  <a:moveTo>
                    <a:pt x="121" y="402"/>
                  </a:moveTo>
                  <a:lnTo>
                    <a:pt x="121" y="402"/>
                  </a:lnTo>
                  <a:cubicBezTo>
                    <a:pt x="120" y="404"/>
                    <a:pt x="118" y="404"/>
                    <a:pt x="117" y="403"/>
                  </a:cubicBezTo>
                  <a:cubicBezTo>
                    <a:pt x="116" y="402"/>
                    <a:pt x="115" y="400"/>
                    <a:pt x="116" y="398"/>
                  </a:cubicBezTo>
                  <a:lnTo>
                    <a:pt x="116" y="398"/>
                  </a:lnTo>
                  <a:cubicBezTo>
                    <a:pt x="117" y="397"/>
                    <a:pt x="119" y="397"/>
                    <a:pt x="121" y="398"/>
                  </a:cubicBezTo>
                  <a:cubicBezTo>
                    <a:pt x="122" y="399"/>
                    <a:pt x="122" y="401"/>
                    <a:pt x="121" y="402"/>
                  </a:cubicBezTo>
                  <a:close/>
                  <a:moveTo>
                    <a:pt x="117" y="414"/>
                  </a:moveTo>
                  <a:lnTo>
                    <a:pt x="117" y="414"/>
                  </a:lnTo>
                  <a:cubicBezTo>
                    <a:pt x="116" y="415"/>
                    <a:pt x="114" y="416"/>
                    <a:pt x="112" y="414"/>
                  </a:cubicBezTo>
                  <a:cubicBezTo>
                    <a:pt x="111" y="413"/>
                    <a:pt x="111" y="411"/>
                    <a:pt x="112" y="410"/>
                  </a:cubicBezTo>
                  <a:lnTo>
                    <a:pt x="112" y="410"/>
                  </a:lnTo>
                  <a:cubicBezTo>
                    <a:pt x="113" y="409"/>
                    <a:pt x="115" y="409"/>
                    <a:pt x="116" y="410"/>
                  </a:cubicBezTo>
                  <a:cubicBezTo>
                    <a:pt x="118" y="411"/>
                    <a:pt x="118" y="413"/>
                    <a:pt x="117" y="414"/>
                  </a:cubicBezTo>
                  <a:close/>
                  <a:moveTo>
                    <a:pt x="112" y="426"/>
                  </a:moveTo>
                  <a:lnTo>
                    <a:pt x="112" y="426"/>
                  </a:lnTo>
                  <a:cubicBezTo>
                    <a:pt x="111" y="427"/>
                    <a:pt x="109" y="427"/>
                    <a:pt x="108" y="426"/>
                  </a:cubicBezTo>
                  <a:cubicBezTo>
                    <a:pt x="106" y="425"/>
                    <a:pt x="106" y="423"/>
                    <a:pt x="107" y="422"/>
                  </a:cubicBezTo>
                  <a:lnTo>
                    <a:pt x="107" y="422"/>
                  </a:lnTo>
                  <a:cubicBezTo>
                    <a:pt x="108" y="420"/>
                    <a:pt x="110" y="420"/>
                    <a:pt x="112" y="421"/>
                  </a:cubicBezTo>
                  <a:cubicBezTo>
                    <a:pt x="113" y="422"/>
                    <a:pt x="113" y="424"/>
                    <a:pt x="112" y="426"/>
                  </a:cubicBezTo>
                  <a:close/>
                  <a:moveTo>
                    <a:pt x="108" y="437"/>
                  </a:moveTo>
                  <a:lnTo>
                    <a:pt x="108" y="437"/>
                  </a:lnTo>
                  <a:cubicBezTo>
                    <a:pt x="107" y="439"/>
                    <a:pt x="105" y="439"/>
                    <a:pt x="104" y="438"/>
                  </a:cubicBezTo>
                  <a:cubicBezTo>
                    <a:pt x="102" y="437"/>
                    <a:pt x="102" y="435"/>
                    <a:pt x="103" y="434"/>
                  </a:cubicBezTo>
                  <a:lnTo>
                    <a:pt x="103" y="434"/>
                  </a:lnTo>
                  <a:cubicBezTo>
                    <a:pt x="104" y="432"/>
                    <a:pt x="106" y="432"/>
                    <a:pt x="107" y="433"/>
                  </a:cubicBezTo>
                  <a:cubicBezTo>
                    <a:pt x="109" y="434"/>
                    <a:pt x="109" y="436"/>
                    <a:pt x="108" y="437"/>
                  </a:cubicBezTo>
                  <a:close/>
                  <a:moveTo>
                    <a:pt x="104" y="449"/>
                  </a:moveTo>
                  <a:lnTo>
                    <a:pt x="104" y="449"/>
                  </a:lnTo>
                  <a:cubicBezTo>
                    <a:pt x="103" y="450"/>
                    <a:pt x="101" y="451"/>
                    <a:pt x="100" y="450"/>
                  </a:cubicBezTo>
                  <a:cubicBezTo>
                    <a:pt x="98" y="449"/>
                    <a:pt x="98" y="447"/>
                    <a:pt x="99" y="445"/>
                  </a:cubicBezTo>
                  <a:lnTo>
                    <a:pt x="99" y="445"/>
                  </a:lnTo>
                  <a:cubicBezTo>
                    <a:pt x="100" y="444"/>
                    <a:pt x="102" y="444"/>
                    <a:pt x="103" y="445"/>
                  </a:cubicBezTo>
                  <a:cubicBezTo>
                    <a:pt x="104" y="446"/>
                    <a:pt x="105" y="448"/>
                    <a:pt x="104" y="449"/>
                  </a:cubicBezTo>
                  <a:close/>
                  <a:moveTo>
                    <a:pt x="100" y="461"/>
                  </a:moveTo>
                  <a:lnTo>
                    <a:pt x="100" y="461"/>
                  </a:lnTo>
                  <a:cubicBezTo>
                    <a:pt x="99" y="462"/>
                    <a:pt x="97" y="463"/>
                    <a:pt x="95" y="462"/>
                  </a:cubicBezTo>
                  <a:cubicBezTo>
                    <a:pt x="94" y="461"/>
                    <a:pt x="94" y="459"/>
                    <a:pt x="95" y="457"/>
                  </a:cubicBezTo>
                  <a:lnTo>
                    <a:pt x="95" y="457"/>
                  </a:lnTo>
                  <a:cubicBezTo>
                    <a:pt x="96" y="456"/>
                    <a:pt x="97" y="455"/>
                    <a:pt x="99" y="456"/>
                  </a:cubicBezTo>
                  <a:cubicBezTo>
                    <a:pt x="100" y="457"/>
                    <a:pt x="101" y="459"/>
                    <a:pt x="100" y="461"/>
                  </a:cubicBezTo>
                  <a:close/>
                  <a:moveTo>
                    <a:pt x="96" y="473"/>
                  </a:moveTo>
                  <a:lnTo>
                    <a:pt x="96" y="473"/>
                  </a:lnTo>
                  <a:cubicBezTo>
                    <a:pt x="95" y="474"/>
                    <a:pt x="93" y="474"/>
                    <a:pt x="91" y="473"/>
                  </a:cubicBezTo>
                  <a:cubicBezTo>
                    <a:pt x="90" y="472"/>
                    <a:pt x="89" y="471"/>
                    <a:pt x="90" y="469"/>
                  </a:cubicBezTo>
                  <a:lnTo>
                    <a:pt x="90" y="469"/>
                  </a:lnTo>
                  <a:cubicBezTo>
                    <a:pt x="91" y="468"/>
                    <a:pt x="93" y="467"/>
                    <a:pt x="95" y="468"/>
                  </a:cubicBezTo>
                  <a:cubicBezTo>
                    <a:pt x="96" y="469"/>
                    <a:pt x="97" y="471"/>
                    <a:pt x="96" y="473"/>
                  </a:cubicBezTo>
                  <a:close/>
                  <a:moveTo>
                    <a:pt x="92" y="484"/>
                  </a:moveTo>
                  <a:lnTo>
                    <a:pt x="92" y="484"/>
                  </a:lnTo>
                  <a:cubicBezTo>
                    <a:pt x="92" y="485"/>
                    <a:pt x="90" y="486"/>
                    <a:pt x="88" y="486"/>
                  </a:cubicBezTo>
                  <a:cubicBezTo>
                    <a:pt x="87" y="485"/>
                    <a:pt x="86" y="483"/>
                    <a:pt x="86" y="482"/>
                  </a:cubicBezTo>
                  <a:lnTo>
                    <a:pt x="86" y="482"/>
                  </a:lnTo>
                  <a:cubicBezTo>
                    <a:pt x="87" y="480"/>
                    <a:pt x="89" y="479"/>
                    <a:pt x="90" y="480"/>
                  </a:cubicBezTo>
                  <a:cubicBezTo>
                    <a:pt x="92" y="480"/>
                    <a:pt x="93" y="482"/>
                    <a:pt x="92" y="484"/>
                  </a:cubicBezTo>
                  <a:close/>
                  <a:moveTo>
                    <a:pt x="88" y="496"/>
                  </a:moveTo>
                  <a:lnTo>
                    <a:pt x="88" y="496"/>
                  </a:lnTo>
                  <a:cubicBezTo>
                    <a:pt x="88" y="497"/>
                    <a:pt x="86" y="498"/>
                    <a:pt x="84" y="498"/>
                  </a:cubicBezTo>
                  <a:cubicBezTo>
                    <a:pt x="83" y="497"/>
                    <a:pt x="82" y="495"/>
                    <a:pt x="82" y="494"/>
                  </a:cubicBezTo>
                  <a:lnTo>
                    <a:pt x="82" y="494"/>
                  </a:lnTo>
                  <a:cubicBezTo>
                    <a:pt x="83" y="492"/>
                    <a:pt x="85" y="491"/>
                    <a:pt x="86" y="492"/>
                  </a:cubicBezTo>
                  <a:cubicBezTo>
                    <a:pt x="88" y="492"/>
                    <a:pt x="89" y="494"/>
                    <a:pt x="88" y="496"/>
                  </a:cubicBezTo>
                  <a:close/>
                  <a:moveTo>
                    <a:pt x="85" y="508"/>
                  </a:moveTo>
                  <a:lnTo>
                    <a:pt x="85" y="508"/>
                  </a:lnTo>
                  <a:cubicBezTo>
                    <a:pt x="84" y="509"/>
                    <a:pt x="82" y="510"/>
                    <a:pt x="81" y="510"/>
                  </a:cubicBezTo>
                  <a:cubicBezTo>
                    <a:pt x="79" y="509"/>
                    <a:pt x="78" y="507"/>
                    <a:pt x="79" y="506"/>
                  </a:cubicBezTo>
                  <a:lnTo>
                    <a:pt x="79" y="506"/>
                  </a:lnTo>
                  <a:cubicBezTo>
                    <a:pt x="79" y="504"/>
                    <a:pt x="81" y="503"/>
                    <a:pt x="83" y="504"/>
                  </a:cubicBezTo>
                  <a:cubicBezTo>
                    <a:pt x="84" y="504"/>
                    <a:pt x="85" y="506"/>
                    <a:pt x="85" y="508"/>
                  </a:cubicBezTo>
                  <a:close/>
                  <a:moveTo>
                    <a:pt x="81" y="520"/>
                  </a:moveTo>
                  <a:lnTo>
                    <a:pt x="81" y="520"/>
                  </a:lnTo>
                  <a:cubicBezTo>
                    <a:pt x="80" y="521"/>
                    <a:pt x="79" y="522"/>
                    <a:pt x="77" y="522"/>
                  </a:cubicBezTo>
                  <a:cubicBezTo>
                    <a:pt x="75" y="521"/>
                    <a:pt x="74" y="519"/>
                    <a:pt x="75" y="518"/>
                  </a:cubicBezTo>
                  <a:lnTo>
                    <a:pt x="75" y="518"/>
                  </a:lnTo>
                  <a:cubicBezTo>
                    <a:pt x="76" y="516"/>
                    <a:pt x="77" y="515"/>
                    <a:pt x="79" y="516"/>
                  </a:cubicBezTo>
                  <a:cubicBezTo>
                    <a:pt x="81" y="516"/>
                    <a:pt x="82" y="518"/>
                    <a:pt x="81" y="520"/>
                  </a:cubicBezTo>
                  <a:close/>
                  <a:moveTo>
                    <a:pt x="78" y="532"/>
                  </a:moveTo>
                  <a:lnTo>
                    <a:pt x="78" y="532"/>
                  </a:lnTo>
                  <a:cubicBezTo>
                    <a:pt x="77" y="533"/>
                    <a:pt x="75" y="534"/>
                    <a:pt x="74" y="534"/>
                  </a:cubicBezTo>
                  <a:cubicBezTo>
                    <a:pt x="72" y="533"/>
                    <a:pt x="71" y="531"/>
                    <a:pt x="72" y="530"/>
                  </a:cubicBezTo>
                  <a:lnTo>
                    <a:pt x="72" y="530"/>
                  </a:lnTo>
                  <a:cubicBezTo>
                    <a:pt x="72" y="528"/>
                    <a:pt x="74" y="527"/>
                    <a:pt x="76" y="528"/>
                  </a:cubicBezTo>
                  <a:cubicBezTo>
                    <a:pt x="77" y="528"/>
                    <a:pt x="78" y="530"/>
                    <a:pt x="78" y="532"/>
                  </a:cubicBezTo>
                  <a:close/>
                  <a:moveTo>
                    <a:pt x="74" y="544"/>
                  </a:moveTo>
                  <a:lnTo>
                    <a:pt x="74" y="544"/>
                  </a:lnTo>
                  <a:cubicBezTo>
                    <a:pt x="74" y="545"/>
                    <a:pt x="72" y="546"/>
                    <a:pt x="70" y="546"/>
                  </a:cubicBezTo>
                  <a:cubicBezTo>
                    <a:pt x="69" y="545"/>
                    <a:pt x="68" y="543"/>
                    <a:pt x="68" y="542"/>
                  </a:cubicBezTo>
                  <a:lnTo>
                    <a:pt x="68" y="542"/>
                  </a:lnTo>
                  <a:cubicBezTo>
                    <a:pt x="69" y="540"/>
                    <a:pt x="71" y="539"/>
                    <a:pt x="72" y="540"/>
                  </a:cubicBezTo>
                  <a:cubicBezTo>
                    <a:pt x="74" y="540"/>
                    <a:pt x="75" y="542"/>
                    <a:pt x="74" y="544"/>
                  </a:cubicBezTo>
                  <a:close/>
                  <a:moveTo>
                    <a:pt x="71" y="556"/>
                  </a:moveTo>
                  <a:lnTo>
                    <a:pt x="71" y="556"/>
                  </a:lnTo>
                  <a:cubicBezTo>
                    <a:pt x="70" y="557"/>
                    <a:pt x="68" y="558"/>
                    <a:pt x="67" y="558"/>
                  </a:cubicBezTo>
                  <a:cubicBezTo>
                    <a:pt x="65" y="557"/>
                    <a:pt x="64" y="555"/>
                    <a:pt x="65" y="554"/>
                  </a:cubicBezTo>
                  <a:lnTo>
                    <a:pt x="65" y="554"/>
                  </a:lnTo>
                  <a:cubicBezTo>
                    <a:pt x="65" y="552"/>
                    <a:pt x="67" y="551"/>
                    <a:pt x="69" y="552"/>
                  </a:cubicBezTo>
                  <a:cubicBezTo>
                    <a:pt x="70" y="552"/>
                    <a:pt x="71" y="554"/>
                    <a:pt x="71" y="556"/>
                  </a:cubicBezTo>
                  <a:close/>
                  <a:moveTo>
                    <a:pt x="68" y="568"/>
                  </a:moveTo>
                  <a:lnTo>
                    <a:pt x="68" y="568"/>
                  </a:lnTo>
                  <a:cubicBezTo>
                    <a:pt x="67" y="569"/>
                    <a:pt x="65" y="570"/>
                    <a:pt x="64" y="570"/>
                  </a:cubicBezTo>
                  <a:cubicBezTo>
                    <a:pt x="62" y="569"/>
                    <a:pt x="61" y="567"/>
                    <a:pt x="62" y="566"/>
                  </a:cubicBezTo>
                  <a:lnTo>
                    <a:pt x="62" y="566"/>
                  </a:lnTo>
                  <a:cubicBezTo>
                    <a:pt x="62" y="564"/>
                    <a:pt x="64" y="563"/>
                    <a:pt x="66" y="564"/>
                  </a:cubicBezTo>
                  <a:cubicBezTo>
                    <a:pt x="67" y="564"/>
                    <a:pt x="68" y="566"/>
                    <a:pt x="68" y="568"/>
                  </a:cubicBezTo>
                  <a:close/>
                  <a:moveTo>
                    <a:pt x="64" y="580"/>
                  </a:moveTo>
                  <a:lnTo>
                    <a:pt x="64" y="580"/>
                  </a:lnTo>
                  <a:cubicBezTo>
                    <a:pt x="64" y="581"/>
                    <a:pt x="62" y="582"/>
                    <a:pt x="60" y="582"/>
                  </a:cubicBezTo>
                  <a:cubicBezTo>
                    <a:pt x="59" y="581"/>
                    <a:pt x="58" y="579"/>
                    <a:pt x="59" y="578"/>
                  </a:cubicBezTo>
                  <a:lnTo>
                    <a:pt x="59" y="578"/>
                  </a:lnTo>
                  <a:cubicBezTo>
                    <a:pt x="59" y="576"/>
                    <a:pt x="61" y="575"/>
                    <a:pt x="62" y="576"/>
                  </a:cubicBezTo>
                  <a:cubicBezTo>
                    <a:pt x="64" y="576"/>
                    <a:pt x="65" y="578"/>
                    <a:pt x="64" y="580"/>
                  </a:cubicBezTo>
                  <a:close/>
                  <a:moveTo>
                    <a:pt x="61" y="592"/>
                  </a:moveTo>
                  <a:lnTo>
                    <a:pt x="61" y="592"/>
                  </a:lnTo>
                  <a:cubicBezTo>
                    <a:pt x="61" y="594"/>
                    <a:pt x="59" y="594"/>
                    <a:pt x="57" y="594"/>
                  </a:cubicBezTo>
                  <a:cubicBezTo>
                    <a:pt x="56" y="593"/>
                    <a:pt x="55" y="592"/>
                    <a:pt x="55" y="590"/>
                  </a:cubicBezTo>
                  <a:lnTo>
                    <a:pt x="55" y="590"/>
                  </a:lnTo>
                  <a:cubicBezTo>
                    <a:pt x="56" y="588"/>
                    <a:pt x="58" y="587"/>
                    <a:pt x="59" y="588"/>
                  </a:cubicBezTo>
                  <a:cubicBezTo>
                    <a:pt x="61" y="589"/>
                    <a:pt x="62" y="590"/>
                    <a:pt x="61" y="592"/>
                  </a:cubicBezTo>
                  <a:close/>
                  <a:moveTo>
                    <a:pt x="58" y="604"/>
                  </a:moveTo>
                  <a:lnTo>
                    <a:pt x="58" y="604"/>
                  </a:lnTo>
                  <a:cubicBezTo>
                    <a:pt x="58" y="606"/>
                    <a:pt x="56" y="607"/>
                    <a:pt x="54" y="606"/>
                  </a:cubicBezTo>
                  <a:cubicBezTo>
                    <a:pt x="53" y="606"/>
                    <a:pt x="52" y="604"/>
                    <a:pt x="52" y="602"/>
                  </a:cubicBezTo>
                  <a:lnTo>
                    <a:pt x="52" y="602"/>
                  </a:lnTo>
                  <a:cubicBezTo>
                    <a:pt x="53" y="600"/>
                    <a:pt x="55" y="600"/>
                    <a:pt x="56" y="600"/>
                  </a:cubicBezTo>
                  <a:cubicBezTo>
                    <a:pt x="58" y="601"/>
                    <a:pt x="59" y="602"/>
                    <a:pt x="58" y="604"/>
                  </a:cubicBezTo>
                  <a:close/>
                  <a:moveTo>
                    <a:pt x="56" y="616"/>
                  </a:moveTo>
                  <a:lnTo>
                    <a:pt x="56" y="616"/>
                  </a:lnTo>
                  <a:cubicBezTo>
                    <a:pt x="55" y="618"/>
                    <a:pt x="53" y="619"/>
                    <a:pt x="52" y="618"/>
                  </a:cubicBezTo>
                  <a:cubicBezTo>
                    <a:pt x="50" y="618"/>
                    <a:pt x="49" y="616"/>
                    <a:pt x="50" y="614"/>
                  </a:cubicBezTo>
                  <a:lnTo>
                    <a:pt x="50" y="614"/>
                  </a:lnTo>
                  <a:cubicBezTo>
                    <a:pt x="50" y="613"/>
                    <a:pt x="52" y="612"/>
                    <a:pt x="54" y="612"/>
                  </a:cubicBezTo>
                  <a:cubicBezTo>
                    <a:pt x="55" y="613"/>
                    <a:pt x="56" y="615"/>
                    <a:pt x="56" y="616"/>
                  </a:cubicBezTo>
                  <a:close/>
                  <a:moveTo>
                    <a:pt x="53" y="628"/>
                  </a:moveTo>
                  <a:lnTo>
                    <a:pt x="53" y="628"/>
                  </a:lnTo>
                  <a:cubicBezTo>
                    <a:pt x="52" y="630"/>
                    <a:pt x="50" y="631"/>
                    <a:pt x="49" y="630"/>
                  </a:cubicBezTo>
                  <a:cubicBezTo>
                    <a:pt x="47" y="630"/>
                    <a:pt x="46" y="628"/>
                    <a:pt x="47" y="627"/>
                  </a:cubicBezTo>
                  <a:lnTo>
                    <a:pt x="47" y="626"/>
                  </a:lnTo>
                  <a:cubicBezTo>
                    <a:pt x="47" y="625"/>
                    <a:pt x="49" y="624"/>
                    <a:pt x="51" y="625"/>
                  </a:cubicBezTo>
                  <a:cubicBezTo>
                    <a:pt x="52" y="625"/>
                    <a:pt x="53" y="627"/>
                    <a:pt x="53" y="628"/>
                  </a:cubicBezTo>
                  <a:close/>
                  <a:moveTo>
                    <a:pt x="50" y="641"/>
                  </a:moveTo>
                  <a:lnTo>
                    <a:pt x="50" y="641"/>
                  </a:lnTo>
                  <a:cubicBezTo>
                    <a:pt x="50" y="642"/>
                    <a:pt x="48" y="643"/>
                    <a:pt x="46" y="643"/>
                  </a:cubicBezTo>
                  <a:cubicBezTo>
                    <a:pt x="44" y="642"/>
                    <a:pt x="44" y="640"/>
                    <a:pt x="44" y="639"/>
                  </a:cubicBezTo>
                  <a:lnTo>
                    <a:pt x="44" y="639"/>
                  </a:lnTo>
                  <a:cubicBezTo>
                    <a:pt x="45" y="637"/>
                    <a:pt x="46" y="636"/>
                    <a:pt x="48" y="637"/>
                  </a:cubicBezTo>
                  <a:cubicBezTo>
                    <a:pt x="50" y="637"/>
                    <a:pt x="51" y="639"/>
                    <a:pt x="50" y="641"/>
                  </a:cubicBezTo>
                  <a:close/>
                  <a:moveTo>
                    <a:pt x="48" y="652"/>
                  </a:moveTo>
                  <a:lnTo>
                    <a:pt x="48" y="652"/>
                  </a:lnTo>
                  <a:cubicBezTo>
                    <a:pt x="48" y="654"/>
                    <a:pt x="46" y="655"/>
                    <a:pt x="44" y="655"/>
                  </a:cubicBezTo>
                  <a:cubicBezTo>
                    <a:pt x="43" y="655"/>
                    <a:pt x="41" y="654"/>
                    <a:pt x="41" y="652"/>
                  </a:cubicBezTo>
                  <a:lnTo>
                    <a:pt x="41" y="652"/>
                  </a:lnTo>
                  <a:cubicBezTo>
                    <a:pt x="41" y="650"/>
                    <a:pt x="43" y="649"/>
                    <a:pt x="44" y="649"/>
                  </a:cubicBezTo>
                  <a:cubicBezTo>
                    <a:pt x="46" y="649"/>
                    <a:pt x="48" y="650"/>
                    <a:pt x="48" y="652"/>
                  </a:cubicBezTo>
                  <a:close/>
                  <a:moveTo>
                    <a:pt x="45" y="665"/>
                  </a:moveTo>
                  <a:lnTo>
                    <a:pt x="45" y="665"/>
                  </a:lnTo>
                  <a:cubicBezTo>
                    <a:pt x="44" y="667"/>
                    <a:pt x="43" y="668"/>
                    <a:pt x="41" y="667"/>
                  </a:cubicBezTo>
                  <a:cubicBezTo>
                    <a:pt x="39" y="667"/>
                    <a:pt x="38" y="665"/>
                    <a:pt x="39" y="663"/>
                  </a:cubicBezTo>
                  <a:lnTo>
                    <a:pt x="39" y="663"/>
                  </a:lnTo>
                  <a:cubicBezTo>
                    <a:pt x="40" y="662"/>
                    <a:pt x="41" y="661"/>
                    <a:pt x="43" y="661"/>
                  </a:cubicBezTo>
                  <a:cubicBezTo>
                    <a:pt x="45" y="662"/>
                    <a:pt x="46" y="664"/>
                    <a:pt x="45" y="665"/>
                  </a:cubicBezTo>
                  <a:close/>
                  <a:moveTo>
                    <a:pt x="43" y="677"/>
                  </a:moveTo>
                  <a:lnTo>
                    <a:pt x="43" y="677"/>
                  </a:lnTo>
                  <a:cubicBezTo>
                    <a:pt x="42" y="679"/>
                    <a:pt x="40" y="680"/>
                    <a:pt x="39" y="679"/>
                  </a:cubicBezTo>
                  <a:cubicBezTo>
                    <a:pt x="37" y="679"/>
                    <a:pt x="36" y="677"/>
                    <a:pt x="37" y="675"/>
                  </a:cubicBezTo>
                  <a:lnTo>
                    <a:pt x="37" y="675"/>
                  </a:lnTo>
                  <a:cubicBezTo>
                    <a:pt x="37" y="674"/>
                    <a:pt x="39" y="673"/>
                    <a:pt x="41" y="673"/>
                  </a:cubicBezTo>
                  <a:cubicBezTo>
                    <a:pt x="42" y="674"/>
                    <a:pt x="43" y="676"/>
                    <a:pt x="43" y="677"/>
                  </a:cubicBezTo>
                  <a:close/>
                  <a:moveTo>
                    <a:pt x="40" y="690"/>
                  </a:moveTo>
                  <a:lnTo>
                    <a:pt x="40" y="690"/>
                  </a:lnTo>
                  <a:cubicBezTo>
                    <a:pt x="40" y="691"/>
                    <a:pt x="38" y="692"/>
                    <a:pt x="36" y="692"/>
                  </a:cubicBezTo>
                  <a:cubicBezTo>
                    <a:pt x="35" y="691"/>
                    <a:pt x="34" y="689"/>
                    <a:pt x="34" y="688"/>
                  </a:cubicBezTo>
                  <a:lnTo>
                    <a:pt x="34" y="688"/>
                  </a:lnTo>
                  <a:cubicBezTo>
                    <a:pt x="35" y="686"/>
                    <a:pt x="37" y="685"/>
                    <a:pt x="38" y="686"/>
                  </a:cubicBezTo>
                  <a:cubicBezTo>
                    <a:pt x="40" y="686"/>
                    <a:pt x="41" y="688"/>
                    <a:pt x="40" y="690"/>
                  </a:cubicBezTo>
                  <a:close/>
                  <a:moveTo>
                    <a:pt x="38" y="702"/>
                  </a:moveTo>
                  <a:lnTo>
                    <a:pt x="38" y="702"/>
                  </a:lnTo>
                  <a:cubicBezTo>
                    <a:pt x="37" y="704"/>
                    <a:pt x="35" y="705"/>
                    <a:pt x="34" y="704"/>
                  </a:cubicBezTo>
                  <a:cubicBezTo>
                    <a:pt x="32" y="703"/>
                    <a:pt x="31" y="702"/>
                    <a:pt x="32" y="700"/>
                  </a:cubicBezTo>
                  <a:lnTo>
                    <a:pt x="32" y="700"/>
                  </a:lnTo>
                  <a:cubicBezTo>
                    <a:pt x="32" y="698"/>
                    <a:pt x="34" y="697"/>
                    <a:pt x="36" y="698"/>
                  </a:cubicBezTo>
                  <a:cubicBezTo>
                    <a:pt x="37" y="699"/>
                    <a:pt x="38" y="700"/>
                    <a:pt x="38" y="702"/>
                  </a:cubicBezTo>
                  <a:close/>
                  <a:moveTo>
                    <a:pt x="36" y="714"/>
                  </a:moveTo>
                  <a:lnTo>
                    <a:pt x="36" y="714"/>
                  </a:lnTo>
                  <a:cubicBezTo>
                    <a:pt x="35" y="716"/>
                    <a:pt x="33" y="717"/>
                    <a:pt x="32" y="716"/>
                  </a:cubicBezTo>
                  <a:cubicBezTo>
                    <a:pt x="30" y="716"/>
                    <a:pt x="29" y="714"/>
                    <a:pt x="30" y="712"/>
                  </a:cubicBezTo>
                  <a:lnTo>
                    <a:pt x="30" y="712"/>
                  </a:lnTo>
                  <a:cubicBezTo>
                    <a:pt x="30" y="711"/>
                    <a:pt x="32" y="710"/>
                    <a:pt x="34" y="710"/>
                  </a:cubicBezTo>
                  <a:cubicBezTo>
                    <a:pt x="35" y="711"/>
                    <a:pt x="36" y="713"/>
                    <a:pt x="36" y="714"/>
                  </a:cubicBezTo>
                  <a:close/>
                  <a:moveTo>
                    <a:pt x="34" y="727"/>
                  </a:moveTo>
                  <a:lnTo>
                    <a:pt x="34" y="727"/>
                  </a:lnTo>
                  <a:cubicBezTo>
                    <a:pt x="33" y="728"/>
                    <a:pt x="31" y="729"/>
                    <a:pt x="30" y="729"/>
                  </a:cubicBezTo>
                  <a:cubicBezTo>
                    <a:pt x="28" y="728"/>
                    <a:pt x="27" y="726"/>
                    <a:pt x="28" y="725"/>
                  </a:cubicBezTo>
                  <a:lnTo>
                    <a:pt x="28" y="725"/>
                  </a:lnTo>
                  <a:cubicBezTo>
                    <a:pt x="28" y="723"/>
                    <a:pt x="30" y="722"/>
                    <a:pt x="32" y="723"/>
                  </a:cubicBezTo>
                  <a:cubicBezTo>
                    <a:pt x="33" y="723"/>
                    <a:pt x="34" y="725"/>
                    <a:pt x="34" y="727"/>
                  </a:cubicBezTo>
                  <a:close/>
                  <a:moveTo>
                    <a:pt x="32" y="739"/>
                  </a:moveTo>
                  <a:lnTo>
                    <a:pt x="32" y="739"/>
                  </a:lnTo>
                  <a:cubicBezTo>
                    <a:pt x="31" y="741"/>
                    <a:pt x="29" y="742"/>
                    <a:pt x="28" y="741"/>
                  </a:cubicBezTo>
                  <a:cubicBezTo>
                    <a:pt x="26" y="740"/>
                    <a:pt x="25" y="739"/>
                    <a:pt x="26" y="737"/>
                  </a:cubicBezTo>
                  <a:lnTo>
                    <a:pt x="26" y="737"/>
                  </a:lnTo>
                  <a:cubicBezTo>
                    <a:pt x="26" y="735"/>
                    <a:pt x="28" y="734"/>
                    <a:pt x="30" y="735"/>
                  </a:cubicBezTo>
                  <a:cubicBezTo>
                    <a:pt x="31" y="736"/>
                    <a:pt x="32" y="737"/>
                    <a:pt x="32" y="739"/>
                  </a:cubicBezTo>
                  <a:close/>
                  <a:moveTo>
                    <a:pt x="30" y="751"/>
                  </a:moveTo>
                  <a:lnTo>
                    <a:pt x="30" y="751"/>
                  </a:lnTo>
                  <a:cubicBezTo>
                    <a:pt x="29" y="753"/>
                    <a:pt x="27" y="754"/>
                    <a:pt x="26" y="753"/>
                  </a:cubicBezTo>
                  <a:cubicBezTo>
                    <a:pt x="24" y="753"/>
                    <a:pt x="23" y="751"/>
                    <a:pt x="24" y="749"/>
                  </a:cubicBezTo>
                  <a:lnTo>
                    <a:pt x="24" y="749"/>
                  </a:lnTo>
                  <a:cubicBezTo>
                    <a:pt x="24" y="748"/>
                    <a:pt x="26" y="747"/>
                    <a:pt x="28" y="747"/>
                  </a:cubicBezTo>
                  <a:cubicBezTo>
                    <a:pt x="29" y="748"/>
                    <a:pt x="30" y="750"/>
                    <a:pt x="30" y="751"/>
                  </a:cubicBezTo>
                  <a:close/>
                  <a:moveTo>
                    <a:pt x="28" y="764"/>
                  </a:moveTo>
                  <a:lnTo>
                    <a:pt x="28" y="764"/>
                  </a:lnTo>
                  <a:cubicBezTo>
                    <a:pt x="27" y="765"/>
                    <a:pt x="26" y="766"/>
                    <a:pt x="24" y="766"/>
                  </a:cubicBezTo>
                  <a:cubicBezTo>
                    <a:pt x="22" y="765"/>
                    <a:pt x="21" y="763"/>
                    <a:pt x="22" y="762"/>
                  </a:cubicBezTo>
                  <a:lnTo>
                    <a:pt x="22" y="762"/>
                  </a:lnTo>
                  <a:cubicBezTo>
                    <a:pt x="22" y="760"/>
                    <a:pt x="24" y="759"/>
                    <a:pt x="26" y="760"/>
                  </a:cubicBezTo>
                  <a:cubicBezTo>
                    <a:pt x="27" y="760"/>
                    <a:pt x="28" y="762"/>
                    <a:pt x="28" y="764"/>
                  </a:cubicBezTo>
                  <a:close/>
                  <a:moveTo>
                    <a:pt x="26" y="776"/>
                  </a:moveTo>
                  <a:lnTo>
                    <a:pt x="26" y="776"/>
                  </a:lnTo>
                  <a:cubicBezTo>
                    <a:pt x="26" y="778"/>
                    <a:pt x="24" y="779"/>
                    <a:pt x="22" y="778"/>
                  </a:cubicBezTo>
                  <a:cubicBezTo>
                    <a:pt x="21" y="778"/>
                    <a:pt x="20" y="776"/>
                    <a:pt x="20" y="774"/>
                  </a:cubicBezTo>
                  <a:lnTo>
                    <a:pt x="20" y="774"/>
                  </a:lnTo>
                  <a:cubicBezTo>
                    <a:pt x="21" y="772"/>
                    <a:pt x="22" y="772"/>
                    <a:pt x="24" y="772"/>
                  </a:cubicBezTo>
                  <a:cubicBezTo>
                    <a:pt x="26" y="773"/>
                    <a:pt x="27" y="774"/>
                    <a:pt x="26" y="776"/>
                  </a:cubicBezTo>
                  <a:close/>
                  <a:moveTo>
                    <a:pt x="24" y="788"/>
                  </a:moveTo>
                  <a:lnTo>
                    <a:pt x="24" y="788"/>
                  </a:lnTo>
                  <a:cubicBezTo>
                    <a:pt x="24" y="790"/>
                    <a:pt x="22" y="791"/>
                    <a:pt x="20" y="790"/>
                  </a:cubicBezTo>
                  <a:cubicBezTo>
                    <a:pt x="19" y="790"/>
                    <a:pt x="18" y="788"/>
                    <a:pt x="18" y="787"/>
                  </a:cubicBezTo>
                  <a:lnTo>
                    <a:pt x="18" y="787"/>
                  </a:lnTo>
                  <a:cubicBezTo>
                    <a:pt x="19" y="785"/>
                    <a:pt x="21" y="784"/>
                    <a:pt x="22" y="785"/>
                  </a:cubicBezTo>
                  <a:cubicBezTo>
                    <a:pt x="24" y="785"/>
                    <a:pt x="25" y="787"/>
                    <a:pt x="24" y="788"/>
                  </a:cubicBezTo>
                  <a:close/>
                  <a:moveTo>
                    <a:pt x="23" y="801"/>
                  </a:moveTo>
                  <a:lnTo>
                    <a:pt x="23" y="801"/>
                  </a:lnTo>
                  <a:cubicBezTo>
                    <a:pt x="22" y="803"/>
                    <a:pt x="20" y="803"/>
                    <a:pt x="19" y="803"/>
                  </a:cubicBezTo>
                  <a:cubicBezTo>
                    <a:pt x="17" y="802"/>
                    <a:pt x="16" y="801"/>
                    <a:pt x="17" y="799"/>
                  </a:cubicBezTo>
                  <a:lnTo>
                    <a:pt x="17" y="799"/>
                  </a:lnTo>
                  <a:cubicBezTo>
                    <a:pt x="17" y="797"/>
                    <a:pt x="19" y="796"/>
                    <a:pt x="21" y="797"/>
                  </a:cubicBezTo>
                  <a:cubicBezTo>
                    <a:pt x="22" y="797"/>
                    <a:pt x="23" y="799"/>
                    <a:pt x="23" y="801"/>
                  </a:cubicBezTo>
                  <a:close/>
                  <a:moveTo>
                    <a:pt x="21" y="813"/>
                  </a:moveTo>
                  <a:lnTo>
                    <a:pt x="21" y="813"/>
                  </a:lnTo>
                  <a:cubicBezTo>
                    <a:pt x="21" y="815"/>
                    <a:pt x="19" y="816"/>
                    <a:pt x="17" y="815"/>
                  </a:cubicBezTo>
                  <a:cubicBezTo>
                    <a:pt x="16" y="815"/>
                    <a:pt x="15" y="813"/>
                    <a:pt x="15" y="811"/>
                  </a:cubicBezTo>
                  <a:lnTo>
                    <a:pt x="15" y="811"/>
                  </a:lnTo>
                  <a:cubicBezTo>
                    <a:pt x="16" y="810"/>
                    <a:pt x="18" y="809"/>
                    <a:pt x="19" y="809"/>
                  </a:cubicBezTo>
                  <a:cubicBezTo>
                    <a:pt x="21" y="810"/>
                    <a:pt x="22" y="812"/>
                    <a:pt x="21" y="813"/>
                  </a:cubicBezTo>
                  <a:close/>
                  <a:moveTo>
                    <a:pt x="20" y="826"/>
                  </a:moveTo>
                  <a:lnTo>
                    <a:pt x="20" y="826"/>
                  </a:lnTo>
                  <a:cubicBezTo>
                    <a:pt x="19" y="827"/>
                    <a:pt x="17" y="828"/>
                    <a:pt x="16" y="828"/>
                  </a:cubicBezTo>
                  <a:cubicBezTo>
                    <a:pt x="14" y="827"/>
                    <a:pt x="13" y="825"/>
                    <a:pt x="14" y="824"/>
                  </a:cubicBezTo>
                  <a:lnTo>
                    <a:pt x="14" y="824"/>
                  </a:lnTo>
                  <a:cubicBezTo>
                    <a:pt x="14" y="822"/>
                    <a:pt x="16" y="821"/>
                    <a:pt x="18" y="822"/>
                  </a:cubicBezTo>
                  <a:cubicBezTo>
                    <a:pt x="19" y="822"/>
                    <a:pt x="20" y="824"/>
                    <a:pt x="20" y="826"/>
                  </a:cubicBezTo>
                  <a:close/>
                  <a:moveTo>
                    <a:pt x="18" y="838"/>
                  </a:moveTo>
                  <a:lnTo>
                    <a:pt x="18" y="838"/>
                  </a:lnTo>
                  <a:cubicBezTo>
                    <a:pt x="18" y="840"/>
                    <a:pt x="16" y="841"/>
                    <a:pt x="14" y="840"/>
                  </a:cubicBezTo>
                  <a:cubicBezTo>
                    <a:pt x="13" y="840"/>
                    <a:pt x="12" y="838"/>
                    <a:pt x="12" y="836"/>
                  </a:cubicBezTo>
                  <a:lnTo>
                    <a:pt x="12" y="836"/>
                  </a:lnTo>
                  <a:cubicBezTo>
                    <a:pt x="13" y="835"/>
                    <a:pt x="15" y="834"/>
                    <a:pt x="16" y="834"/>
                  </a:cubicBezTo>
                  <a:cubicBezTo>
                    <a:pt x="18" y="835"/>
                    <a:pt x="19" y="837"/>
                    <a:pt x="18" y="838"/>
                  </a:cubicBezTo>
                  <a:close/>
                  <a:moveTo>
                    <a:pt x="17" y="851"/>
                  </a:moveTo>
                  <a:lnTo>
                    <a:pt x="17" y="851"/>
                  </a:lnTo>
                  <a:cubicBezTo>
                    <a:pt x="16" y="852"/>
                    <a:pt x="15" y="853"/>
                    <a:pt x="13" y="853"/>
                  </a:cubicBezTo>
                  <a:cubicBezTo>
                    <a:pt x="11" y="852"/>
                    <a:pt x="10" y="850"/>
                    <a:pt x="11" y="849"/>
                  </a:cubicBezTo>
                  <a:lnTo>
                    <a:pt x="11" y="849"/>
                  </a:lnTo>
                  <a:cubicBezTo>
                    <a:pt x="12" y="847"/>
                    <a:pt x="13" y="846"/>
                    <a:pt x="15" y="847"/>
                  </a:cubicBezTo>
                  <a:cubicBezTo>
                    <a:pt x="17" y="847"/>
                    <a:pt x="17" y="849"/>
                    <a:pt x="17" y="851"/>
                  </a:cubicBezTo>
                  <a:close/>
                  <a:moveTo>
                    <a:pt x="16" y="863"/>
                  </a:moveTo>
                  <a:lnTo>
                    <a:pt x="16" y="863"/>
                  </a:lnTo>
                  <a:cubicBezTo>
                    <a:pt x="15" y="865"/>
                    <a:pt x="13" y="866"/>
                    <a:pt x="12" y="865"/>
                  </a:cubicBezTo>
                  <a:cubicBezTo>
                    <a:pt x="10" y="864"/>
                    <a:pt x="9" y="863"/>
                    <a:pt x="10" y="861"/>
                  </a:cubicBezTo>
                  <a:lnTo>
                    <a:pt x="10" y="861"/>
                  </a:lnTo>
                  <a:cubicBezTo>
                    <a:pt x="10" y="859"/>
                    <a:pt x="12" y="859"/>
                    <a:pt x="14" y="859"/>
                  </a:cubicBezTo>
                  <a:cubicBezTo>
                    <a:pt x="15" y="860"/>
                    <a:pt x="16" y="861"/>
                    <a:pt x="16" y="863"/>
                  </a:cubicBezTo>
                  <a:close/>
                  <a:moveTo>
                    <a:pt x="15" y="875"/>
                  </a:moveTo>
                  <a:lnTo>
                    <a:pt x="15" y="875"/>
                  </a:lnTo>
                  <a:cubicBezTo>
                    <a:pt x="14" y="877"/>
                    <a:pt x="12" y="878"/>
                    <a:pt x="11" y="877"/>
                  </a:cubicBezTo>
                  <a:cubicBezTo>
                    <a:pt x="9" y="877"/>
                    <a:pt x="8" y="875"/>
                    <a:pt x="9" y="874"/>
                  </a:cubicBezTo>
                  <a:lnTo>
                    <a:pt x="9" y="874"/>
                  </a:lnTo>
                  <a:cubicBezTo>
                    <a:pt x="9" y="872"/>
                    <a:pt x="11" y="871"/>
                    <a:pt x="13" y="872"/>
                  </a:cubicBezTo>
                  <a:cubicBezTo>
                    <a:pt x="14" y="872"/>
                    <a:pt x="15" y="874"/>
                    <a:pt x="15" y="875"/>
                  </a:cubicBezTo>
                  <a:close/>
                  <a:moveTo>
                    <a:pt x="14" y="888"/>
                  </a:moveTo>
                  <a:lnTo>
                    <a:pt x="14" y="888"/>
                  </a:lnTo>
                  <a:cubicBezTo>
                    <a:pt x="13" y="890"/>
                    <a:pt x="11" y="890"/>
                    <a:pt x="10" y="890"/>
                  </a:cubicBezTo>
                  <a:cubicBezTo>
                    <a:pt x="8" y="889"/>
                    <a:pt x="7" y="888"/>
                    <a:pt x="8" y="886"/>
                  </a:cubicBezTo>
                  <a:lnTo>
                    <a:pt x="8" y="886"/>
                  </a:lnTo>
                  <a:cubicBezTo>
                    <a:pt x="8" y="884"/>
                    <a:pt x="10" y="883"/>
                    <a:pt x="12" y="884"/>
                  </a:cubicBezTo>
                  <a:cubicBezTo>
                    <a:pt x="13" y="885"/>
                    <a:pt x="14" y="886"/>
                    <a:pt x="14" y="888"/>
                  </a:cubicBezTo>
                  <a:close/>
                  <a:moveTo>
                    <a:pt x="13" y="900"/>
                  </a:moveTo>
                  <a:lnTo>
                    <a:pt x="13" y="900"/>
                  </a:lnTo>
                  <a:cubicBezTo>
                    <a:pt x="12" y="902"/>
                    <a:pt x="10" y="903"/>
                    <a:pt x="9" y="902"/>
                  </a:cubicBezTo>
                  <a:cubicBezTo>
                    <a:pt x="7" y="902"/>
                    <a:pt x="6" y="900"/>
                    <a:pt x="7" y="898"/>
                  </a:cubicBezTo>
                  <a:lnTo>
                    <a:pt x="7" y="898"/>
                  </a:lnTo>
                  <a:cubicBezTo>
                    <a:pt x="7" y="897"/>
                    <a:pt x="9" y="896"/>
                    <a:pt x="11" y="896"/>
                  </a:cubicBezTo>
                  <a:cubicBezTo>
                    <a:pt x="12" y="897"/>
                    <a:pt x="13" y="899"/>
                    <a:pt x="13" y="900"/>
                  </a:cubicBezTo>
                  <a:close/>
                  <a:moveTo>
                    <a:pt x="12" y="913"/>
                  </a:moveTo>
                  <a:lnTo>
                    <a:pt x="12" y="913"/>
                  </a:lnTo>
                  <a:cubicBezTo>
                    <a:pt x="11" y="915"/>
                    <a:pt x="9" y="915"/>
                    <a:pt x="8" y="915"/>
                  </a:cubicBezTo>
                  <a:cubicBezTo>
                    <a:pt x="6" y="914"/>
                    <a:pt x="5" y="913"/>
                    <a:pt x="6" y="911"/>
                  </a:cubicBezTo>
                  <a:lnTo>
                    <a:pt x="6" y="911"/>
                  </a:lnTo>
                  <a:cubicBezTo>
                    <a:pt x="6" y="909"/>
                    <a:pt x="8" y="908"/>
                    <a:pt x="10" y="909"/>
                  </a:cubicBezTo>
                  <a:cubicBezTo>
                    <a:pt x="11" y="909"/>
                    <a:pt x="12" y="911"/>
                    <a:pt x="12" y="913"/>
                  </a:cubicBezTo>
                  <a:close/>
                  <a:moveTo>
                    <a:pt x="11" y="925"/>
                  </a:moveTo>
                  <a:lnTo>
                    <a:pt x="11" y="925"/>
                  </a:lnTo>
                  <a:cubicBezTo>
                    <a:pt x="10" y="927"/>
                    <a:pt x="8" y="928"/>
                    <a:pt x="7" y="927"/>
                  </a:cubicBezTo>
                  <a:cubicBezTo>
                    <a:pt x="5" y="927"/>
                    <a:pt x="4" y="925"/>
                    <a:pt x="5" y="923"/>
                  </a:cubicBezTo>
                  <a:lnTo>
                    <a:pt x="5" y="923"/>
                  </a:lnTo>
                  <a:cubicBezTo>
                    <a:pt x="5" y="922"/>
                    <a:pt x="7" y="921"/>
                    <a:pt x="9" y="921"/>
                  </a:cubicBezTo>
                  <a:cubicBezTo>
                    <a:pt x="10" y="922"/>
                    <a:pt x="11" y="924"/>
                    <a:pt x="11" y="925"/>
                  </a:cubicBezTo>
                  <a:close/>
                  <a:moveTo>
                    <a:pt x="10" y="938"/>
                  </a:moveTo>
                  <a:lnTo>
                    <a:pt x="10" y="938"/>
                  </a:lnTo>
                  <a:cubicBezTo>
                    <a:pt x="9" y="939"/>
                    <a:pt x="8" y="940"/>
                    <a:pt x="6" y="940"/>
                  </a:cubicBezTo>
                  <a:cubicBezTo>
                    <a:pt x="4" y="939"/>
                    <a:pt x="4" y="937"/>
                    <a:pt x="4" y="936"/>
                  </a:cubicBezTo>
                  <a:lnTo>
                    <a:pt x="4" y="936"/>
                  </a:lnTo>
                  <a:cubicBezTo>
                    <a:pt x="5" y="934"/>
                    <a:pt x="6" y="933"/>
                    <a:pt x="8" y="934"/>
                  </a:cubicBezTo>
                  <a:cubicBezTo>
                    <a:pt x="10" y="934"/>
                    <a:pt x="11" y="936"/>
                    <a:pt x="10" y="938"/>
                  </a:cubicBezTo>
                  <a:close/>
                  <a:moveTo>
                    <a:pt x="9" y="950"/>
                  </a:moveTo>
                  <a:lnTo>
                    <a:pt x="9" y="950"/>
                  </a:lnTo>
                  <a:cubicBezTo>
                    <a:pt x="9" y="952"/>
                    <a:pt x="7" y="953"/>
                    <a:pt x="5" y="952"/>
                  </a:cubicBezTo>
                  <a:cubicBezTo>
                    <a:pt x="4" y="952"/>
                    <a:pt x="3" y="950"/>
                    <a:pt x="3" y="948"/>
                  </a:cubicBezTo>
                  <a:lnTo>
                    <a:pt x="3" y="948"/>
                  </a:lnTo>
                  <a:cubicBezTo>
                    <a:pt x="4" y="947"/>
                    <a:pt x="6" y="946"/>
                    <a:pt x="7" y="946"/>
                  </a:cubicBezTo>
                  <a:cubicBezTo>
                    <a:pt x="9" y="947"/>
                    <a:pt x="10" y="949"/>
                    <a:pt x="9" y="950"/>
                  </a:cubicBezTo>
                  <a:close/>
                  <a:moveTo>
                    <a:pt x="9" y="963"/>
                  </a:moveTo>
                  <a:lnTo>
                    <a:pt x="9" y="963"/>
                  </a:lnTo>
                  <a:cubicBezTo>
                    <a:pt x="8" y="964"/>
                    <a:pt x="6" y="965"/>
                    <a:pt x="5" y="965"/>
                  </a:cubicBezTo>
                  <a:cubicBezTo>
                    <a:pt x="3" y="964"/>
                    <a:pt x="2" y="962"/>
                    <a:pt x="3" y="961"/>
                  </a:cubicBezTo>
                  <a:lnTo>
                    <a:pt x="3" y="961"/>
                  </a:lnTo>
                  <a:cubicBezTo>
                    <a:pt x="3" y="959"/>
                    <a:pt x="5" y="958"/>
                    <a:pt x="7" y="959"/>
                  </a:cubicBezTo>
                  <a:cubicBezTo>
                    <a:pt x="8" y="959"/>
                    <a:pt x="9" y="961"/>
                    <a:pt x="9" y="963"/>
                  </a:cubicBezTo>
                  <a:close/>
                  <a:moveTo>
                    <a:pt x="8" y="975"/>
                  </a:moveTo>
                  <a:lnTo>
                    <a:pt x="8" y="975"/>
                  </a:lnTo>
                  <a:cubicBezTo>
                    <a:pt x="8" y="977"/>
                    <a:pt x="6" y="978"/>
                    <a:pt x="4" y="977"/>
                  </a:cubicBezTo>
                  <a:cubicBezTo>
                    <a:pt x="3" y="977"/>
                    <a:pt x="2" y="975"/>
                    <a:pt x="2" y="973"/>
                  </a:cubicBezTo>
                  <a:lnTo>
                    <a:pt x="2" y="973"/>
                  </a:lnTo>
                  <a:cubicBezTo>
                    <a:pt x="3" y="972"/>
                    <a:pt x="4" y="971"/>
                    <a:pt x="6" y="971"/>
                  </a:cubicBezTo>
                  <a:cubicBezTo>
                    <a:pt x="8" y="972"/>
                    <a:pt x="9" y="974"/>
                    <a:pt x="8" y="975"/>
                  </a:cubicBezTo>
                  <a:close/>
                  <a:moveTo>
                    <a:pt x="8" y="988"/>
                  </a:moveTo>
                  <a:lnTo>
                    <a:pt x="8" y="988"/>
                  </a:lnTo>
                  <a:cubicBezTo>
                    <a:pt x="7" y="989"/>
                    <a:pt x="5" y="990"/>
                    <a:pt x="4" y="990"/>
                  </a:cubicBezTo>
                  <a:cubicBezTo>
                    <a:pt x="2" y="989"/>
                    <a:pt x="1" y="987"/>
                    <a:pt x="2" y="986"/>
                  </a:cubicBezTo>
                  <a:lnTo>
                    <a:pt x="2" y="986"/>
                  </a:lnTo>
                  <a:cubicBezTo>
                    <a:pt x="2" y="984"/>
                    <a:pt x="4" y="983"/>
                    <a:pt x="6" y="984"/>
                  </a:cubicBezTo>
                  <a:cubicBezTo>
                    <a:pt x="7" y="984"/>
                    <a:pt x="8" y="986"/>
                    <a:pt x="8" y="988"/>
                  </a:cubicBezTo>
                  <a:close/>
                  <a:moveTo>
                    <a:pt x="7" y="1000"/>
                  </a:moveTo>
                  <a:lnTo>
                    <a:pt x="7" y="1000"/>
                  </a:lnTo>
                  <a:cubicBezTo>
                    <a:pt x="7" y="1002"/>
                    <a:pt x="5" y="1003"/>
                    <a:pt x="3" y="1002"/>
                  </a:cubicBezTo>
                  <a:cubicBezTo>
                    <a:pt x="2" y="1002"/>
                    <a:pt x="1" y="1000"/>
                    <a:pt x="1" y="998"/>
                  </a:cubicBezTo>
                  <a:lnTo>
                    <a:pt x="1" y="998"/>
                  </a:lnTo>
                  <a:cubicBezTo>
                    <a:pt x="2" y="997"/>
                    <a:pt x="4" y="996"/>
                    <a:pt x="5" y="996"/>
                  </a:cubicBezTo>
                  <a:cubicBezTo>
                    <a:pt x="7" y="997"/>
                    <a:pt x="8" y="999"/>
                    <a:pt x="7" y="1000"/>
                  </a:cubicBezTo>
                  <a:close/>
                  <a:moveTo>
                    <a:pt x="7" y="1013"/>
                  </a:moveTo>
                  <a:lnTo>
                    <a:pt x="7" y="1013"/>
                  </a:lnTo>
                  <a:cubicBezTo>
                    <a:pt x="6" y="1014"/>
                    <a:pt x="4" y="1015"/>
                    <a:pt x="3" y="1015"/>
                  </a:cubicBezTo>
                  <a:cubicBezTo>
                    <a:pt x="1" y="1014"/>
                    <a:pt x="0" y="1012"/>
                    <a:pt x="1" y="1011"/>
                  </a:cubicBezTo>
                  <a:lnTo>
                    <a:pt x="1" y="1011"/>
                  </a:lnTo>
                  <a:cubicBezTo>
                    <a:pt x="1" y="1009"/>
                    <a:pt x="3" y="1008"/>
                    <a:pt x="5" y="1009"/>
                  </a:cubicBezTo>
                  <a:cubicBezTo>
                    <a:pt x="6" y="1009"/>
                    <a:pt x="7" y="1011"/>
                    <a:pt x="7" y="1013"/>
                  </a:cubicBezTo>
                  <a:close/>
                  <a:moveTo>
                    <a:pt x="7" y="1025"/>
                  </a:moveTo>
                  <a:lnTo>
                    <a:pt x="7" y="1025"/>
                  </a:lnTo>
                  <a:cubicBezTo>
                    <a:pt x="6" y="1027"/>
                    <a:pt x="4" y="1028"/>
                    <a:pt x="3" y="1027"/>
                  </a:cubicBezTo>
                  <a:cubicBezTo>
                    <a:pt x="1" y="1027"/>
                    <a:pt x="0" y="1025"/>
                    <a:pt x="1" y="1023"/>
                  </a:cubicBezTo>
                  <a:lnTo>
                    <a:pt x="1" y="1023"/>
                  </a:lnTo>
                  <a:cubicBezTo>
                    <a:pt x="1" y="1022"/>
                    <a:pt x="3" y="1021"/>
                    <a:pt x="5" y="1021"/>
                  </a:cubicBezTo>
                  <a:cubicBezTo>
                    <a:pt x="6" y="1022"/>
                    <a:pt x="7" y="1024"/>
                    <a:pt x="7" y="1025"/>
                  </a:cubicBezTo>
                  <a:close/>
                  <a:moveTo>
                    <a:pt x="6" y="1038"/>
                  </a:moveTo>
                  <a:lnTo>
                    <a:pt x="6" y="1038"/>
                  </a:lnTo>
                  <a:cubicBezTo>
                    <a:pt x="6" y="1039"/>
                    <a:pt x="4" y="1040"/>
                    <a:pt x="2" y="1040"/>
                  </a:cubicBezTo>
                  <a:cubicBezTo>
                    <a:pt x="1" y="1039"/>
                    <a:pt x="0" y="1037"/>
                    <a:pt x="0" y="1036"/>
                  </a:cubicBezTo>
                  <a:lnTo>
                    <a:pt x="0" y="1036"/>
                  </a:lnTo>
                  <a:cubicBezTo>
                    <a:pt x="1" y="1034"/>
                    <a:pt x="3" y="1033"/>
                    <a:pt x="4" y="1034"/>
                  </a:cubicBezTo>
                  <a:cubicBezTo>
                    <a:pt x="6" y="1034"/>
                    <a:pt x="7" y="1036"/>
                    <a:pt x="6" y="1038"/>
                  </a:cubicBezTo>
                  <a:close/>
                  <a:moveTo>
                    <a:pt x="6" y="1050"/>
                  </a:moveTo>
                  <a:lnTo>
                    <a:pt x="6" y="1050"/>
                  </a:lnTo>
                  <a:cubicBezTo>
                    <a:pt x="6" y="1052"/>
                    <a:pt x="4" y="1053"/>
                    <a:pt x="2" y="1052"/>
                  </a:cubicBezTo>
                  <a:cubicBezTo>
                    <a:pt x="1" y="1052"/>
                    <a:pt x="0" y="1050"/>
                    <a:pt x="0" y="1048"/>
                  </a:cubicBezTo>
                  <a:lnTo>
                    <a:pt x="0" y="1048"/>
                  </a:lnTo>
                  <a:cubicBezTo>
                    <a:pt x="1" y="1047"/>
                    <a:pt x="3" y="1046"/>
                    <a:pt x="4" y="1046"/>
                  </a:cubicBezTo>
                  <a:cubicBezTo>
                    <a:pt x="6" y="1047"/>
                    <a:pt x="7" y="1049"/>
                    <a:pt x="6" y="1050"/>
                  </a:cubicBezTo>
                  <a:close/>
                  <a:moveTo>
                    <a:pt x="6" y="1063"/>
                  </a:moveTo>
                  <a:lnTo>
                    <a:pt x="6" y="1063"/>
                  </a:lnTo>
                  <a:cubicBezTo>
                    <a:pt x="6" y="1064"/>
                    <a:pt x="4" y="1065"/>
                    <a:pt x="2" y="1065"/>
                  </a:cubicBezTo>
                  <a:cubicBezTo>
                    <a:pt x="1" y="1064"/>
                    <a:pt x="0" y="1062"/>
                    <a:pt x="0" y="1061"/>
                  </a:cubicBezTo>
                  <a:lnTo>
                    <a:pt x="0" y="1061"/>
                  </a:lnTo>
                  <a:cubicBezTo>
                    <a:pt x="1" y="1059"/>
                    <a:pt x="2" y="1058"/>
                    <a:pt x="4" y="1059"/>
                  </a:cubicBezTo>
                  <a:cubicBezTo>
                    <a:pt x="6" y="1059"/>
                    <a:pt x="7" y="1061"/>
                    <a:pt x="6" y="1063"/>
                  </a:cubicBezTo>
                  <a:close/>
                  <a:moveTo>
                    <a:pt x="6" y="1074"/>
                  </a:moveTo>
                  <a:lnTo>
                    <a:pt x="6" y="1074"/>
                  </a:lnTo>
                  <a:cubicBezTo>
                    <a:pt x="6" y="1076"/>
                    <a:pt x="5" y="1077"/>
                    <a:pt x="3" y="1077"/>
                  </a:cubicBezTo>
                  <a:cubicBezTo>
                    <a:pt x="1" y="1077"/>
                    <a:pt x="0" y="1076"/>
                    <a:pt x="0" y="1074"/>
                  </a:cubicBezTo>
                  <a:lnTo>
                    <a:pt x="0" y="1074"/>
                  </a:lnTo>
                  <a:cubicBezTo>
                    <a:pt x="0" y="1073"/>
                    <a:pt x="1" y="1071"/>
                    <a:pt x="3" y="1071"/>
                  </a:cubicBezTo>
                  <a:cubicBezTo>
                    <a:pt x="5" y="1071"/>
                    <a:pt x="6" y="1073"/>
                    <a:pt x="6" y="1074"/>
                  </a:cubicBezTo>
                  <a:close/>
                  <a:moveTo>
                    <a:pt x="6" y="1087"/>
                  </a:moveTo>
                  <a:lnTo>
                    <a:pt x="6" y="1087"/>
                  </a:lnTo>
                  <a:cubicBezTo>
                    <a:pt x="6" y="1089"/>
                    <a:pt x="5" y="1090"/>
                    <a:pt x="3" y="1090"/>
                  </a:cubicBezTo>
                  <a:cubicBezTo>
                    <a:pt x="2" y="1090"/>
                    <a:pt x="0" y="1089"/>
                    <a:pt x="0" y="1087"/>
                  </a:cubicBezTo>
                  <a:lnTo>
                    <a:pt x="0" y="1087"/>
                  </a:lnTo>
                  <a:cubicBezTo>
                    <a:pt x="0" y="1085"/>
                    <a:pt x="2" y="1084"/>
                    <a:pt x="3" y="1084"/>
                  </a:cubicBezTo>
                  <a:cubicBezTo>
                    <a:pt x="5" y="1084"/>
                    <a:pt x="6" y="1085"/>
                    <a:pt x="6" y="1087"/>
                  </a:cubicBezTo>
                  <a:close/>
                  <a:moveTo>
                    <a:pt x="7" y="1099"/>
                  </a:moveTo>
                  <a:lnTo>
                    <a:pt x="7" y="1099"/>
                  </a:lnTo>
                  <a:cubicBezTo>
                    <a:pt x="7" y="1101"/>
                    <a:pt x="5" y="1102"/>
                    <a:pt x="4" y="1102"/>
                  </a:cubicBezTo>
                  <a:cubicBezTo>
                    <a:pt x="2" y="1102"/>
                    <a:pt x="0" y="1101"/>
                    <a:pt x="0" y="1099"/>
                  </a:cubicBezTo>
                  <a:lnTo>
                    <a:pt x="0" y="1099"/>
                  </a:lnTo>
                  <a:cubicBezTo>
                    <a:pt x="0" y="1098"/>
                    <a:pt x="2" y="1096"/>
                    <a:pt x="4" y="1096"/>
                  </a:cubicBezTo>
                  <a:cubicBezTo>
                    <a:pt x="5" y="1096"/>
                    <a:pt x="7" y="1098"/>
                    <a:pt x="7" y="1099"/>
                  </a:cubicBezTo>
                  <a:close/>
                  <a:moveTo>
                    <a:pt x="7" y="1112"/>
                  </a:moveTo>
                  <a:lnTo>
                    <a:pt x="7" y="1112"/>
                  </a:lnTo>
                  <a:cubicBezTo>
                    <a:pt x="7" y="1114"/>
                    <a:pt x="5" y="1115"/>
                    <a:pt x="4" y="1115"/>
                  </a:cubicBezTo>
                  <a:cubicBezTo>
                    <a:pt x="2" y="1115"/>
                    <a:pt x="1" y="1114"/>
                    <a:pt x="1" y="1112"/>
                  </a:cubicBezTo>
                  <a:lnTo>
                    <a:pt x="1" y="1112"/>
                  </a:lnTo>
                  <a:cubicBezTo>
                    <a:pt x="1" y="1110"/>
                    <a:pt x="2" y="1109"/>
                    <a:pt x="4" y="1109"/>
                  </a:cubicBezTo>
                  <a:cubicBezTo>
                    <a:pt x="5" y="1109"/>
                    <a:pt x="7" y="1110"/>
                    <a:pt x="7" y="1112"/>
                  </a:cubicBezTo>
                  <a:close/>
                  <a:moveTo>
                    <a:pt x="7" y="1124"/>
                  </a:moveTo>
                  <a:lnTo>
                    <a:pt x="7" y="1124"/>
                  </a:lnTo>
                  <a:cubicBezTo>
                    <a:pt x="7" y="1126"/>
                    <a:pt x="6" y="1127"/>
                    <a:pt x="4" y="1127"/>
                  </a:cubicBezTo>
                  <a:cubicBezTo>
                    <a:pt x="2" y="1127"/>
                    <a:pt x="1" y="1126"/>
                    <a:pt x="1" y="1124"/>
                  </a:cubicBezTo>
                  <a:lnTo>
                    <a:pt x="1" y="1124"/>
                  </a:lnTo>
                  <a:cubicBezTo>
                    <a:pt x="1" y="1123"/>
                    <a:pt x="2" y="1121"/>
                    <a:pt x="4" y="1121"/>
                  </a:cubicBezTo>
                  <a:cubicBezTo>
                    <a:pt x="6" y="1121"/>
                    <a:pt x="7" y="1123"/>
                    <a:pt x="7" y="1124"/>
                  </a:cubicBezTo>
                  <a:close/>
                  <a:moveTo>
                    <a:pt x="8" y="1137"/>
                  </a:moveTo>
                  <a:lnTo>
                    <a:pt x="8" y="1137"/>
                  </a:lnTo>
                  <a:cubicBezTo>
                    <a:pt x="8" y="1139"/>
                    <a:pt x="6" y="1140"/>
                    <a:pt x="4" y="1140"/>
                  </a:cubicBezTo>
                  <a:cubicBezTo>
                    <a:pt x="3" y="1140"/>
                    <a:pt x="1" y="1139"/>
                    <a:pt x="1" y="1137"/>
                  </a:cubicBezTo>
                  <a:lnTo>
                    <a:pt x="1" y="1137"/>
                  </a:lnTo>
                  <a:cubicBezTo>
                    <a:pt x="1" y="1135"/>
                    <a:pt x="3" y="1134"/>
                    <a:pt x="4" y="1134"/>
                  </a:cubicBezTo>
                  <a:cubicBezTo>
                    <a:pt x="6" y="1134"/>
                    <a:pt x="8" y="1135"/>
                    <a:pt x="8" y="1137"/>
                  </a:cubicBezTo>
                  <a:close/>
                  <a:moveTo>
                    <a:pt x="8" y="1149"/>
                  </a:moveTo>
                  <a:lnTo>
                    <a:pt x="8" y="1149"/>
                  </a:lnTo>
                  <a:cubicBezTo>
                    <a:pt x="8" y="1151"/>
                    <a:pt x="7" y="1152"/>
                    <a:pt x="5" y="1152"/>
                  </a:cubicBezTo>
                  <a:cubicBezTo>
                    <a:pt x="3" y="1152"/>
                    <a:pt x="2" y="1151"/>
                    <a:pt x="2" y="1149"/>
                  </a:cubicBezTo>
                  <a:lnTo>
                    <a:pt x="2" y="1149"/>
                  </a:lnTo>
                  <a:cubicBezTo>
                    <a:pt x="2" y="1148"/>
                    <a:pt x="3" y="1146"/>
                    <a:pt x="5" y="1146"/>
                  </a:cubicBezTo>
                  <a:cubicBezTo>
                    <a:pt x="7" y="1146"/>
                    <a:pt x="8" y="1148"/>
                    <a:pt x="8" y="1149"/>
                  </a:cubicBezTo>
                  <a:close/>
                  <a:moveTo>
                    <a:pt x="8" y="1162"/>
                  </a:moveTo>
                  <a:lnTo>
                    <a:pt x="8" y="1162"/>
                  </a:lnTo>
                  <a:cubicBezTo>
                    <a:pt x="8" y="1164"/>
                    <a:pt x="7" y="1165"/>
                    <a:pt x="5" y="1165"/>
                  </a:cubicBezTo>
                  <a:cubicBezTo>
                    <a:pt x="4" y="1165"/>
                    <a:pt x="2" y="1164"/>
                    <a:pt x="2" y="1162"/>
                  </a:cubicBezTo>
                  <a:lnTo>
                    <a:pt x="2" y="1162"/>
                  </a:lnTo>
                  <a:cubicBezTo>
                    <a:pt x="2" y="1160"/>
                    <a:pt x="4" y="1159"/>
                    <a:pt x="5" y="1159"/>
                  </a:cubicBezTo>
                  <a:cubicBezTo>
                    <a:pt x="7" y="1159"/>
                    <a:pt x="8" y="1160"/>
                    <a:pt x="8" y="1162"/>
                  </a:cubicBezTo>
                  <a:close/>
                  <a:moveTo>
                    <a:pt x="8" y="1173"/>
                  </a:moveTo>
                  <a:lnTo>
                    <a:pt x="8" y="1173"/>
                  </a:lnTo>
                  <a:cubicBezTo>
                    <a:pt x="9" y="1173"/>
                    <a:pt x="9" y="1174"/>
                    <a:pt x="9" y="1174"/>
                  </a:cubicBezTo>
                  <a:lnTo>
                    <a:pt x="9" y="1174"/>
                  </a:lnTo>
                  <a:cubicBezTo>
                    <a:pt x="9" y="1176"/>
                    <a:pt x="8" y="1177"/>
                    <a:pt x="6" y="1177"/>
                  </a:cubicBezTo>
                  <a:cubicBezTo>
                    <a:pt x="4" y="1177"/>
                    <a:pt x="3" y="1176"/>
                    <a:pt x="3" y="1174"/>
                  </a:cubicBezTo>
                  <a:lnTo>
                    <a:pt x="3" y="1174"/>
                  </a:lnTo>
                  <a:lnTo>
                    <a:pt x="3" y="1176"/>
                  </a:lnTo>
                  <a:lnTo>
                    <a:pt x="3" y="1176"/>
                  </a:lnTo>
                  <a:cubicBezTo>
                    <a:pt x="2" y="1175"/>
                    <a:pt x="3" y="1173"/>
                    <a:pt x="4" y="1172"/>
                  </a:cubicBezTo>
                  <a:cubicBezTo>
                    <a:pt x="5" y="1171"/>
                    <a:pt x="7" y="1171"/>
                    <a:pt x="8" y="1173"/>
                  </a:cubicBezTo>
                  <a:close/>
                  <a:moveTo>
                    <a:pt x="10" y="1187"/>
                  </a:moveTo>
                  <a:lnTo>
                    <a:pt x="10" y="1187"/>
                  </a:lnTo>
                  <a:cubicBezTo>
                    <a:pt x="10" y="1189"/>
                    <a:pt x="8" y="1190"/>
                    <a:pt x="7" y="1190"/>
                  </a:cubicBezTo>
                  <a:cubicBezTo>
                    <a:pt x="5" y="1190"/>
                    <a:pt x="3" y="1189"/>
                    <a:pt x="3" y="1187"/>
                  </a:cubicBezTo>
                  <a:lnTo>
                    <a:pt x="3" y="1187"/>
                  </a:lnTo>
                  <a:cubicBezTo>
                    <a:pt x="3" y="1185"/>
                    <a:pt x="5" y="1184"/>
                    <a:pt x="7" y="1184"/>
                  </a:cubicBezTo>
                  <a:cubicBezTo>
                    <a:pt x="8" y="1184"/>
                    <a:pt x="10" y="1185"/>
                    <a:pt x="10" y="1187"/>
                  </a:cubicBezTo>
                  <a:close/>
                  <a:moveTo>
                    <a:pt x="10" y="1199"/>
                  </a:moveTo>
                  <a:lnTo>
                    <a:pt x="10" y="1199"/>
                  </a:lnTo>
                  <a:cubicBezTo>
                    <a:pt x="10" y="1201"/>
                    <a:pt x="9" y="1202"/>
                    <a:pt x="7" y="1202"/>
                  </a:cubicBezTo>
                  <a:cubicBezTo>
                    <a:pt x="6" y="1202"/>
                    <a:pt x="4" y="1201"/>
                    <a:pt x="4" y="1199"/>
                  </a:cubicBezTo>
                  <a:lnTo>
                    <a:pt x="4" y="1199"/>
                  </a:lnTo>
                  <a:cubicBezTo>
                    <a:pt x="4" y="1198"/>
                    <a:pt x="6" y="1196"/>
                    <a:pt x="7" y="1196"/>
                  </a:cubicBezTo>
                  <a:cubicBezTo>
                    <a:pt x="9" y="1196"/>
                    <a:pt x="10" y="1198"/>
                    <a:pt x="10" y="1199"/>
                  </a:cubicBezTo>
                  <a:close/>
                  <a:moveTo>
                    <a:pt x="11" y="1212"/>
                  </a:moveTo>
                  <a:lnTo>
                    <a:pt x="11" y="1212"/>
                  </a:lnTo>
                  <a:cubicBezTo>
                    <a:pt x="11" y="1214"/>
                    <a:pt x="10" y="1215"/>
                    <a:pt x="8" y="1215"/>
                  </a:cubicBezTo>
                  <a:cubicBezTo>
                    <a:pt x="6" y="1215"/>
                    <a:pt x="5" y="1214"/>
                    <a:pt x="5" y="1212"/>
                  </a:cubicBezTo>
                  <a:lnTo>
                    <a:pt x="5" y="1212"/>
                  </a:lnTo>
                  <a:cubicBezTo>
                    <a:pt x="5" y="1210"/>
                    <a:pt x="6" y="1209"/>
                    <a:pt x="8" y="1209"/>
                  </a:cubicBezTo>
                  <a:cubicBezTo>
                    <a:pt x="10" y="1209"/>
                    <a:pt x="11" y="1210"/>
                    <a:pt x="11" y="1212"/>
                  </a:cubicBezTo>
                  <a:close/>
                  <a:moveTo>
                    <a:pt x="12" y="1224"/>
                  </a:moveTo>
                  <a:lnTo>
                    <a:pt x="12" y="1224"/>
                  </a:lnTo>
                  <a:cubicBezTo>
                    <a:pt x="12" y="1226"/>
                    <a:pt x="11" y="1227"/>
                    <a:pt x="9" y="1227"/>
                  </a:cubicBezTo>
                  <a:cubicBezTo>
                    <a:pt x="7" y="1227"/>
                    <a:pt x="6" y="1226"/>
                    <a:pt x="6" y="1224"/>
                  </a:cubicBezTo>
                  <a:lnTo>
                    <a:pt x="6" y="1224"/>
                  </a:lnTo>
                  <a:cubicBezTo>
                    <a:pt x="6" y="1223"/>
                    <a:pt x="7" y="1221"/>
                    <a:pt x="9" y="1221"/>
                  </a:cubicBezTo>
                  <a:cubicBezTo>
                    <a:pt x="11" y="1221"/>
                    <a:pt x="12" y="1223"/>
                    <a:pt x="12" y="1224"/>
                  </a:cubicBezTo>
                  <a:close/>
                  <a:moveTo>
                    <a:pt x="13" y="1237"/>
                  </a:moveTo>
                  <a:lnTo>
                    <a:pt x="13" y="1237"/>
                  </a:lnTo>
                  <a:cubicBezTo>
                    <a:pt x="13" y="1238"/>
                    <a:pt x="12" y="1240"/>
                    <a:pt x="10" y="1240"/>
                  </a:cubicBezTo>
                  <a:cubicBezTo>
                    <a:pt x="8" y="1240"/>
                    <a:pt x="7" y="1238"/>
                    <a:pt x="7" y="1237"/>
                  </a:cubicBezTo>
                  <a:lnTo>
                    <a:pt x="7" y="1237"/>
                  </a:lnTo>
                  <a:cubicBezTo>
                    <a:pt x="7" y="1235"/>
                    <a:pt x="8" y="1234"/>
                    <a:pt x="10" y="1234"/>
                  </a:cubicBezTo>
                  <a:cubicBezTo>
                    <a:pt x="12" y="1234"/>
                    <a:pt x="13" y="1235"/>
                    <a:pt x="13" y="1237"/>
                  </a:cubicBezTo>
                  <a:close/>
                  <a:moveTo>
                    <a:pt x="14" y="1249"/>
                  </a:moveTo>
                  <a:lnTo>
                    <a:pt x="14" y="1249"/>
                  </a:lnTo>
                  <a:cubicBezTo>
                    <a:pt x="14" y="1251"/>
                    <a:pt x="13" y="1252"/>
                    <a:pt x="11" y="1252"/>
                  </a:cubicBezTo>
                  <a:cubicBezTo>
                    <a:pt x="9" y="1252"/>
                    <a:pt x="8" y="1251"/>
                    <a:pt x="8" y="1249"/>
                  </a:cubicBezTo>
                  <a:lnTo>
                    <a:pt x="8" y="1249"/>
                  </a:lnTo>
                  <a:cubicBezTo>
                    <a:pt x="8" y="1247"/>
                    <a:pt x="9" y="1246"/>
                    <a:pt x="11" y="1246"/>
                  </a:cubicBezTo>
                  <a:cubicBezTo>
                    <a:pt x="13" y="1246"/>
                    <a:pt x="14" y="1247"/>
                    <a:pt x="14" y="1249"/>
                  </a:cubicBezTo>
                  <a:close/>
                  <a:moveTo>
                    <a:pt x="15" y="1262"/>
                  </a:moveTo>
                  <a:lnTo>
                    <a:pt x="15" y="1262"/>
                  </a:lnTo>
                  <a:cubicBezTo>
                    <a:pt x="15" y="1263"/>
                    <a:pt x="14" y="1265"/>
                    <a:pt x="12" y="1265"/>
                  </a:cubicBezTo>
                  <a:cubicBezTo>
                    <a:pt x="10" y="1265"/>
                    <a:pt x="9" y="1263"/>
                    <a:pt x="9" y="1262"/>
                  </a:cubicBezTo>
                  <a:lnTo>
                    <a:pt x="9" y="1262"/>
                  </a:lnTo>
                  <a:cubicBezTo>
                    <a:pt x="9" y="1260"/>
                    <a:pt x="10" y="1259"/>
                    <a:pt x="12" y="1259"/>
                  </a:cubicBezTo>
                  <a:cubicBezTo>
                    <a:pt x="14" y="1259"/>
                    <a:pt x="15" y="1260"/>
                    <a:pt x="15" y="1262"/>
                  </a:cubicBezTo>
                  <a:close/>
                  <a:moveTo>
                    <a:pt x="16" y="1274"/>
                  </a:moveTo>
                  <a:lnTo>
                    <a:pt x="16" y="1274"/>
                  </a:lnTo>
                  <a:cubicBezTo>
                    <a:pt x="16" y="1276"/>
                    <a:pt x="15" y="1277"/>
                    <a:pt x="13" y="1277"/>
                  </a:cubicBezTo>
                  <a:cubicBezTo>
                    <a:pt x="12" y="1277"/>
                    <a:pt x="10" y="1276"/>
                    <a:pt x="10" y="1274"/>
                  </a:cubicBezTo>
                  <a:lnTo>
                    <a:pt x="10" y="1274"/>
                  </a:lnTo>
                  <a:cubicBezTo>
                    <a:pt x="10" y="1272"/>
                    <a:pt x="12" y="1271"/>
                    <a:pt x="13" y="1271"/>
                  </a:cubicBezTo>
                  <a:cubicBezTo>
                    <a:pt x="15" y="1271"/>
                    <a:pt x="16" y="1272"/>
                    <a:pt x="16" y="1274"/>
                  </a:cubicBezTo>
                  <a:close/>
                  <a:moveTo>
                    <a:pt x="18" y="1287"/>
                  </a:moveTo>
                  <a:lnTo>
                    <a:pt x="18" y="1287"/>
                  </a:lnTo>
                  <a:cubicBezTo>
                    <a:pt x="18" y="1288"/>
                    <a:pt x="16" y="1290"/>
                    <a:pt x="15" y="1290"/>
                  </a:cubicBezTo>
                  <a:cubicBezTo>
                    <a:pt x="13" y="1290"/>
                    <a:pt x="11" y="1288"/>
                    <a:pt x="11" y="1287"/>
                  </a:cubicBezTo>
                  <a:lnTo>
                    <a:pt x="11" y="1287"/>
                  </a:lnTo>
                  <a:cubicBezTo>
                    <a:pt x="11" y="1285"/>
                    <a:pt x="13" y="1283"/>
                    <a:pt x="15" y="1283"/>
                  </a:cubicBezTo>
                  <a:cubicBezTo>
                    <a:pt x="16" y="1283"/>
                    <a:pt x="18" y="1285"/>
                    <a:pt x="18" y="1287"/>
                  </a:cubicBezTo>
                  <a:close/>
                  <a:moveTo>
                    <a:pt x="19" y="1299"/>
                  </a:moveTo>
                  <a:lnTo>
                    <a:pt x="19" y="1299"/>
                  </a:lnTo>
                  <a:cubicBezTo>
                    <a:pt x="19" y="1301"/>
                    <a:pt x="18" y="1302"/>
                    <a:pt x="16" y="1302"/>
                  </a:cubicBezTo>
                  <a:cubicBezTo>
                    <a:pt x="14" y="1302"/>
                    <a:pt x="13" y="1301"/>
                    <a:pt x="13" y="1299"/>
                  </a:cubicBezTo>
                  <a:lnTo>
                    <a:pt x="13" y="1299"/>
                  </a:lnTo>
                  <a:cubicBezTo>
                    <a:pt x="13" y="1297"/>
                    <a:pt x="14" y="1296"/>
                    <a:pt x="16" y="1296"/>
                  </a:cubicBezTo>
                  <a:cubicBezTo>
                    <a:pt x="18" y="1296"/>
                    <a:pt x="19" y="1297"/>
                    <a:pt x="19" y="1299"/>
                  </a:cubicBezTo>
                  <a:close/>
                  <a:moveTo>
                    <a:pt x="20" y="1311"/>
                  </a:moveTo>
                  <a:lnTo>
                    <a:pt x="20" y="1311"/>
                  </a:lnTo>
                  <a:cubicBezTo>
                    <a:pt x="20" y="1313"/>
                    <a:pt x="19" y="1315"/>
                    <a:pt x="17" y="1315"/>
                  </a:cubicBezTo>
                  <a:cubicBezTo>
                    <a:pt x="16" y="1315"/>
                    <a:pt x="14" y="1313"/>
                    <a:pt x="14" y="1311"/>
                  </a:cubicBezTo>
                  <a:lnTo>
                    <a:pt x="14" y="1311"/>
                  </a:lnTo>
                  <a:cubicBezTo>
                    <a:pt x="14" y="1310"/>
                    <a:pt x="16" y="1308"/>
                    <a:pt x="17" y="1308"/>
                  </a:cubicBezTo>
                  <a:cubicBezTo>
                    <a:pt x="19" y="1308"/>
                    <a:pt x="20" y="1310"/>
                    <a:pt x="20" y="1311"/>
                  </a:cubicBezTo>
                  <a:close/>
                  <a:moveTo>
                    <a:pt x="22" y="1324"/>
                  </a:moveTo>
                  <a:lnTo>
                    <a:pt x="22" y="1324"/>
                  </a:lnTo>
                  <a:cubicBezTo>
                    <a:pt x="22" y="1326"/>
                    <a:pt x="21" y="1327"/>
                    <a:pt x="19" y="1327"/>
                  </a:cubicBezTo>
                  <a:cubicBezTo>
                    <a:pt x="17" y="1327"/>
                    <a:pt x="16" y="1326"/>
                    <a:pt x="16" y="1324"/>
                  </a:cubicBezTo>
                  <a:lnTo>
                    <a:pt x="16" y="1324"/>
                  </a:lnTo>
                  <a:cubicBezTo>
                    <a:pt x="16" y="1322"/>
                    <a:pt x="17" y="1321"/>
                    <a:pt x="19" y="1321"/>
                  </a:cubicBezTo>
                  <a:cubicBezTo>
                    <a:pt x="21" y="1321"/>
                    <a:pt x="22" y="1322"/>
                    <a:pt x="22" y="1324"/>
                  </a:cubicBezTo>
                  <a:close/>
                  <a:moveTo>
                    <a:pt x="23" y="1336"/>
                  </a:moveTo>
                  <a:lnTo>
                    <a:pt x="23" y="1336"/>
                  </a:lnTo>
                  <a:cubicBezTo>
                    <a:pt x="23" y="1338"/>
                    <a:pt x="22" y="1339"/>
                    <a:pt x="20" y="1339"/>
                  </a:cubicBezTo>
                  <a:cubicBezTo>
                    <a:pt x="19" y="1339"/>
                    <a:pt x="17" y="1338"/>
                    <a:pt x="17" y="1336"/>
                  </a:cubicBezTo>
                  <a:lnTo>
                    <a:pt x="17" y="1336"/>
                  </a:lnTo>
                  <a:cubicBezTo>
                    <a:pt x="17" y="1335"/>
                    <a:pt x="19" y="1333"/>
                    <a:pt x="20" y="1333"/>
                  </a:cubicBezTo>
                  <a:cubicBezTo>
                    <a:pt x="22" y="1333"/>
                    <a:pt x="23" y="1335"/>
                    <a:pt x="23" y="1336"/>
                  </a:cubicBezTo>
                  <a:close/>
                  <a:moveTo>
                    <a:pt x="25" y="1349"/>
                  </a:moveTo>
                  <a:lnTo>
                    <a:pt x="25" y="1349"/>
                  </a:lnTo>
                  <a:cubicBezTo>
                    <a:pt x="25" y="1350"/>
                    <a:pt x="24" y="1352"/>
                    <a:pt x="22" y="1352"/>
                  </a:cubicBezTo>
                  <a:cubicBezTo>
                    <a:pt x="20" y="1352"/>
                    <a:pt x="19" y="1350"/>
                    <a:pt x="19" y="1349"/>
                  </a:cubicBezTo>
                  <a:lnTo>
                    <a:pt x="19" y="1349"/>
                  </a:lnTo>
                  <a:cubicBezTo>
                    <a:pt x="19" y="1347"/>
                    <a:pt x="20" y="1345"/>
                    <a:pt x="22" y="1345"/>
                  </a:cubicBezTo>
                  <a:cubicBezTo>
                    <a:pt x="24" y="1345"/>
                    <a:pt x="25" y="1347"/>
                    <a:pt x="25" y="1349"/>
                  </a:cubicBezTo>
                  <a:close/>
                  <a:moveTo>
                    <a:pt x="27" y="1361"/>
                  </a:moveTo>
                  <a:lnTo>
                    <a:pt x="27" y="1361"/>
                  </a:lnTo>
                  <a:cubicBezTo>
                    <a:pt x="27" y="1363"/>
                    <a:pt x="26" y="1364"/>
                    <a:pt x="24" y="1364"/>
                  </a:cubicBezTo>
                  <a:cubicBezTo>
                    <a:pt x="22" y="1364"/>
                    <a:pt x="21" y="1363"/>
                    <a:pt x="21" y="1361"/>
                  </a:cubicBezTo>
                  <a:lnTo>
                    <a:pt x="21" y="1361"/>
                  </a:lnTo>
                  <a:cubicBezTo>
                    <a:pt x="21" y="1359"/>
                    <a:pt x="22" y="1358"/>
                    <a:pt x="24" y="1358"/>
                  </a:cubicBezTo>
                  <a:cubicBezTo>
                    <a:pt x="26" y="1358"/>
                    <a:pt x="27" y="1359"/>
                    <a:pt x="27" y="1361"/>
                  </a:cubicBezTo>
                  <a:close/>
                  <a:moveTo>
                    <a:pt x="29" y="1373"/>
                  </a:moveTo>
                  <a:lnTo>
                    <a:pt x="29" y="1373"/>
                  </a:lnTo>
                  <a:cubicBezTo>
                    <a:pt x="29" y="1375"/>
                    <a:pt x="27" y="1377"/>
                    <a:pt x="26" y="1377"/>
                  </a:cubicBezTo>
                  <a:cubicBezTo>
                    <a:pt x="24" y="1377"/>
                    <a:pt x="22" y="1375"/>
                    <a:pt x="22" y="1373"/>
                  </a:cubicBezTo>
                  <a:lnTo>
                    <a:pt x="22" y="1373"/>
                  </a:lnTo>
                  <a:cubicBezTo>
                    <a:pt x="22" y="1372"/>
                    <a:pt x="24" y="1370"/>
                    <a:pt x="26" y="1370"/>
                  </a:cubicBezTo>
                  <a:cubicBezTo>
                    <a:pt x="27" y="1370"/>
                    <a:pt x="29" y="1372"/>
                    <a:pt x="29" y="1373"/>
                  </a:cubicBezTo>
                  <a:close/>
                  <a:moveTo>
                    <a:pt x="31" y="1386"/>
                  </a:moveTo>
                  <a:lnTo>
                    <a:pt x="31" y="1386"/>
                  </a:lnTo>
                  <a:cubicBezTo>
                    <a:pt x="31" y="1387"/>
                    <a:pt x="29" y="1389"/>
                    <a:pt x="27" y="1389"/>
                  </a:cubicBezTo>
                  <a:cubicBezTo>
                    <a:pt x="26" y="1389"/>
                    <a:pt x="24" y="1387"/>
                    <a:pt x="24" y="1386"/>
                  </a:cubicBezTo>
                  <a:lnTo>
                    <a:pt x="24" y="1386"/>
                  </a:lnTo>
                  <a:cubicBezTo>
                    <a:pt x="24" y="1384"/>
                    <a:pt x="26" y="1383"/>
                    <a:pt x="27" y="1383"/>
                  </a:cubicBezTo>
                  <a:cubicBezTo>
                    <a:pt x="29" y="1383"/>
                    <a:pt x="31" y="1384"/>
                    <a:pt x="31" y="1386"/>
                  </a:cubicBezTo>
                  <a:close/>
                  <a:moveTo>
                    <a:pt x="33" y="1398"/>
                  </a:moveTo>
                  <a:lnTo>
                    <a:pt x="33" y="1398"/>
                  </a:lnTo>
                  <a:cubicBezTo>
                    <a:pt x="33" y="1400"/>
                    <a:pt x="31" y="1401"/>
                    <a:pt x="29" y="1401"/>
                  </a:cubicBezTo>
                  <a:cubicBezTo>
                    <a:pt x="28" y="1401"/>
                    <a:pt x="26" y="1400"/>
                    <a:pt x="26" y="1398"/>
                  </a:cubicBezTo>
                  <a:lnTo>
                    <a:pt x="26" y="1398"/>
                  </a:lnTo>
                  <a:cubicBezTo>
                    <a:pt x="26" y="1396"/>
                    <a:pt x="28" y="1395"/>
                    <a:pt x="29" y="1395"/>
                  </a:cubicBezTo>
                  <a:cubicBezTo>
                    <a:pt x="31" y="1395"/>
                    <a:pt x="33" y="1396"/>
                    <a:pt x="33" y="1398"/>
                  </a:cubicBezTo>
                  <a:close/>
                  <a:moveTo>
                    <a:pt x="35" y="1410"/>
                  </a:moveTo>
                  <a:lnTo>
                    <a:pt x="35" y="1410"/>
                  </a:lnTo>
                  <a:cubicBezTo>
                    <a:pt x="35" y="1412"/>
                    <a:pt x="33" y="1414"/>
                    <a:pt x="32" y="1414"/>
                  </a:cubicBezTo>
                  <a:cubicBezTo>
                    <a:pt x="30" y="1414"/>
                    <a:pt x="28" y="1412"/>
                    <a:pt x="28" y="1410"/>
                  </a:cubicBezTo>
                  <a:lnTo>
                    <a:pt x="28" y="1410"/>
                  </a:lnTo>
                  <a:cubicBezTo>
                    <a:pt x="28" y="1409"/>
                    <a:pt x="30" y="1407"/>
                    <a:pt x="32" y="1407"/>
                  </a:cubicBezTo>
                  <a:cubicBezTo>
                    <a:pt x="33" y="1407"/>
                    <a:pt x="35" y="1409"/>
                    <a:pt x="35" y="1410"/>
                  </a:cubicBezTo>
                  <a:close/>
                  <a:moveTo>
                    <a:pt x="37" y="1423"/>
                  </a:moveTo>
                  <a:lnTo>
                    <a:pt x="37" y="1423"/>
                  </a:lnTo>
                  <a:cubicBezTo>
                    <a:pt x="37" y="1424"/>
                    <a:pt x="35" y="1426"/>
                    <a:pt x="34" y="1426"/>
                  </a:cubicBezTo>
                  <a:cubicBezTo>
                    <a:pt x="32" y="1426"/>
                    <a:pt x="30" y="1424"/>
                    <a:pt x="30" y="1423"/>
                  </a:cubicBezTo>
                  <a:lnTo>
                    <a:pt x="30" y="1423"/>
                  </a:lnTo>
                  <a:cubicBezTo>
                    <a:pt x="30" y="1421"/>
                    <a:pt x="32" y="1420"/>
                    <a:pt x="34" y="1420"/>
                  </a:cubicBezTo>
                  <a:cubicBezTo>
                    <a:pt x="35" y="1420"/>
                    <a:pt x="37" y="1421"/>
                    <a:pt x="37" y="1423"/>
                  </a:cubicBezTo>
                  <a:close/>
                  <a:moveTo>
                    <a:pt x="39" y="1435"/>
                  </a:moveTo>
                  <a:lnTo>
                    <a:pt x="39" y="1435"/>
                  </a:lnTo>
                  <a:cubicBezTo>
                    <a:pt x="39" y="1437"/>
                    <a:pt x="37" y="1438"/>
                    <a:pt x="36" y="1438"/>
                  </a:cubicBezTo>
                  <a:cubicBezTo>
                    <a:pt x="34" y="1438"/>
                    <a:pt x="33" y="1437"/>
                    <a:pt x="33" y="1435"/>
                  </a:cubicBezTo>
                  <a:lnTo>
                    <a:pt x="33" y="1435"/>
                  </a:lnTo>
                  <a:cubicBezTo>
                    <a:pt x="33" y="1433"/>
                    <a:pt x="34" y="1432"/>
                    <a:pt x="36" y="1432"/>
                  </a:cubicBezTo>
                  <a:cubicBezTo>
                    <a:pt x="37" y="1432"/>
                    <a:pt x="39" y="1433"/>
                    <a:pt x="39" y="1435"/>
                  </a:cubicBezTo>
                  <a:close/>
                  <a:moveTo>
                    <a:pt x="41" y="1447"/>
                  </a:moveTo>
                  <a:lnTo>
                    <a:pt x="41" y="1447"/>
                  </a:lnTo>
                  <a:cubicBezTo>
                    <a:pt x="41" y="1449"/>
                    <a:pt x="40" y="1450"/>
                    <a:pt x="38" y="1450"/>
                  </a:cubicBezTo>
                  <a:cubicBezTo>
                    <a:pt x="36" y="1450"/>
                    <a:pt x="35" y="1449"/>
                    <a:pt x="35" y="1447"/>
                  </a:cubicBezTo>
                  <a:lnTo>
                    <a:pt x="35" y="1447"/>
                  </a:lnTo>
                  <a:cubicBezTo>
                    <a:pt x="35" y="1446"/>
                    <a:pt x="36" y="1444"/>
                    <a:pt x="38" y="1444"/>
                  </a:cubicBezTo>
                  <a:cubicBezTo>
                    <a:pt x="40" y="1444"/>
                    <a:pt x="41" y="1446"/>
                    <a:pt x="41" y="1447"/>
                  </a:cubicBezTo>
                  <a:close/>
                  <a:moveTo>
                    <a:pt x="44" y="1460"/>
                  </a:moveTo>
                  <a:lnTo>
                    <a:pt x="44" y="1460"/>
                  </a:lnTo>
                  <a:cubicBezTo>
                    <a:pt x="44" y="1461"/>
                    <a:pt x="42" y="1463"/>
                    <a:pt x="41" y="1463"/>
                  </a:cubicBezTo>
                  <a:cubicBezTo>
                    <a:pt x="39" y="1463"/>
                    <a:pt x="37" y="1461"/>
                    <a:pt x="37" y="1460"/>
                  </a:cubicBezTo>
                  <a:lnTo>
                    <a:pt x="37" y="1460"/>
                  </a:lnTo>
                  <a:cubicBezTo>
                    <a:pt x="37" y="1458"/>
                    <a:pt x="39" y="1456"/>
                    <a:pt x="41" y="1456"/>
                  </a:cubicBezTo>
                  <a:cubicBezTo>
                    <a:pt x="42" y="1456"/>
                    <a:pt x="44" y="1458"/>
                    <a:pt x="44" y="1460"/>
                  </a:cubicBezTo>
                  <a:close/>
                  <a:moveTo>
                    <a:pt x="46" y="1472"/>
                  </a:moveTo>
                  <a:lnTo>
                    <a:pt x="46" y="1472"/>
                  </a:lnTo>
                  <a:cubicBezTo>
                    <a:pt x="46" y="1474"/>
                    <a:pt x="45" y="1475"/>
                    <a:pt x="43" y="1475"/>
                  </a:cubicBezTo>
                  <a:cubicBezTo>
                    <a:pt x="41" y="1475"/>
                    <a:pt x="40" y="1474"/>
                    <a:pt x="40" y="1472"/>
                  </a:cubicBezTo>
                  <a:lnTo>
                    <a:pt x="40" y="1472"/>
                  </a:lnTo>
                  <a:cubicBezTo>
                    <a:pt x="40" y="1470"/>
                    <a:pt x="41" y="1469"/>
                    <a:pt x="43" y="1469"/>
                  </a:cubicBezTo>
                  <a:cubicBezTo>
                    <a:pt x="45" y="1469"/>
                    <a:pt x="46" y="1470"/>
                    <a:pt x="46" y="1472"/>
                  </a:cubicBezTo>
                  <a:close/>
                  <a:moveTo>
                    <a:pt x="49" y="1484"/>
                  </a:moveTo>
                  <a:lnTo>
                    <a:pt x="49" y="1484"/>
                  </a:lnTo>
                  <a:cubicBezTo>
                    <a:pt x="49" y="1486"/>
                    <a:pt x="47" y="1487"/>
                    <a:pt x="45" y="1487"/>
                  </a:cubicBezTo>
                  <a:cubicBezTo>
                    <a:pt x="44" y="1487"/>
                    <a:pt x="42" y="1486"/>
                    <a:pt x="42" y="1484"/>
                  </a:cubicBezTo>
                  <a:lnTo>
                    <a:pt x="42" y="1484"/>
                  </a:lnTo>
                  <a:cubicBezTo>
                    <a:pt x="42" y="1482"/>
                    <a:pt x="44" y="1481"/>
                    <a:pt x="45" y="1481"/>
                  </a:cubicBezTo>
                  <a:cubicBezTo>
                    <a:pt x="47" y="1481"/>
                    <a:pt x="49" y="1482"/>
                    <a:pt x="49" y="1484"/>
                  </a:cubicBezTo>
                  <a:close/>
                  <a:moveTo>
                    <a:pt x="51" y="1496"/>
                  </a:moveTo>
                  <a:lnTo>
                    <a:pt x="51" y="1496"/>
                  </a:lnTo>
                  <a:cubicBezTo>
                    <a:pt x="51" y="1498"/>
                    <a:pt x="50" y="1499"/>
                    <a:pt x="48" y="1499"/>
                  </a:cubicBezTo>
                  <a:cubicBezTo>
                    <a:pt x="46" y="1499"/>
                    <a:pt x="45" y="1498"/>
                    <a:pt x="45" y="1496"/>
                  </a:cubicBezTo>
                  <a:lnTo>
                    <a:pt x="45" y="1496"/>
                  </a:lnTo>
                  <a:cubicBezTo>
                    <a:pt x="45" y="1495"/>
                    <a:pt x="46" y="1493"/>
                    <a:pt x="48" y="1493"/>
                  </a:cubicBezTo>
                  <a:cubicBezTo>
                    <a:pt x="50" y="1493"/>
                    <a:pt x="51" y="1495"/>
                    <a:pt x="51" y="1496"/>
                  </a:cubicBezTo>
                  <a:close/>
                  <a:moveTo>
                    <a:pt x="54" y="1509"/>
                  </a:moveTo>
                  <a:lnTo>
                    <a:pt x="54" y="1509"/>
                  </a:lnTo>
                  <a:cubicBezTo>
                    <a:pt x="54" y="1510"/>
                    <a:pt x="53" y="1512"/>
                    <a:pt x="51" y="1512"/>
                  </a:cubicBezTo>
                  <a:cubicBezTo>
                    <a:pt x="49" y="1512"/>
                    <a:pt x="48" y="1510"/>
                    <a:pt x="48" y="1509"/>
                  </a:cubicBezTo>
                  <a:lnTo>
                    <a:pt x="48" y="1509"/>
                  </a:lnTo>
                  <a:cubicBezTo>
                    <a:pt x="48" y="1507"/>
                    <a:pt x="49" y="1505"/>
                    <a:pt x="51" y="1505"/>
                  </a:cubicBezTo>
                  <a:cubicBezTo>
                    <a:pt x="53" y="1505"/>
                    <a:pt x="54" y="1507"/>
                    <a:pt x="54" y="1509"/>
                  </a:cubicBezTo>
                  <a:close/>
                  <a:moveTo>
                    <a:pt x="57" y="1521"/>
                  </a:moveTo>
                  <a:lnTo>
                    <a:pt x="57" y="1521"/>
                  </a:lnTo>
                  <a:cubicBezTo>
                    <a:pt x="57" y="1522"/>
                    <a:pt x="55" y="1524"/>
                    <a:pt x="54" y="1524"/>
                  </a:cubicBezTo>
                  <a:cubicBezTo>
                    <a:pt x="52" y="1524"/>
                    <a:pt x="50" y="1522"/>
                    <a:pt x="50" y="1521"/>
                  </a:cubicBezTo>
                  <a:lnTo>
                    <a:pt x="50" y="1521"/>
                  </a:lnTo>
                  <a:cubicBezTo>
                    <a:pt x="50" y="1519"/>
                    <a:pt x="52" y="1518"/>
                    <a:pt x="54" y="1518"/>
                  </a:cubicBezTo>
                  <a:cubicBezTo>
                    <a:pt x="55" y="1518"/>
                    <a:pt x="57" y="1519"/>
                    <a:pt x="57" y="1521"/>
                  </a:cubicBezTo>
                  <a:close/>
                  <a:moveTo>
                    <a:pt x="60" y="1533"/>
                  </a:moveTo>
                  <a:lnTo>
                    <a:pt x="60" y="1533"/>
                  </a:lnTo>
                  <a:cubicBezTo>
                    <a:pt x="60" y="1535"/>
                    <a:pt x="58" y="1536"/>
                    <a:pt x="57" y="1536"/>
                  </a:cubicBezTo>
                  <a:cubicBezTo>
                    <a:pt x="55" y="1536"/>
                    <a:pt x="53" y="1535"/>
                    <a:pt x="53" y="1533"/>
                  </a:cubicBezTo>
                  <a:lnTo>
                    <a:pt x="53" y="1533"/>
                  </a:lnTo>
                  <a:cubicBezTo>
                    <a:pt x="53" y="1531"/>
                    <a:pt x="55" y="1530"/>
                    <a:pt x="57" y="1530"/>
                  </a:cubicBezTo>
                  <a:cubicBezTo>
                    <a:pt x="58" y="1530"/>
                    <a:pt x="60" y="1531"/>
                    <a:pt x="60" y="1533"/>
                  </a:cubicBezTo>
                  <a:close/>
                  <a:moveTo>
                    <a:pt x="63" y="1545"/>
                  </a:moveTo>
                  <a:lnTo>
                    <a:pt x="63" y="1545"/>
                  </a:lnTo>
                  <a:cubicBezTo>
                    <a:pt x="63" y="1547"/>
                    <a:pt x="61" y="1548"/>
                    <a:pt x="60" y="1548"/>
                  </a:cubicBezTo>
                  <a:cubicBezTo>
                    <a:pt x="58" y="1548"/>
                    <a:pt x="56" y="1547"/>
                    <a:pt x="56" y="1545"/>
                  </a:cubicBezTo>
                  <a:lnTo>
                    <a:pt x="56" y="1545"/>
                  </a:lnTo>
                  <a:cubicBezTo>
                    <a:pt x="56" y="1543"/>
                    <a:pt x="58" y="1542"/>
                    <a:pt x="60" y="1542"/>
                  </a:cubicBezTo>
                  <a:cubicBezTo>
                    <a:pt x="61" y="1542"/>
                    <a:pt x="63" y="1543"/>
                    <a:pt x="63" y="1545"/>
                  </a:cubicBezTo>
                  <a:close/>
                  <a:moveTo>
                    <a:pt x="66" y="1557"/>
                  </a:moveTo>
                  <a:lnTo>
                    <a:pt x="66" y="1557"/>
                  </a:lnTo>
                  <a:cubicBezTo>
                    <a:pt x="66" y="1559"/>
                    <a:pt x="64" y="1560"/>
                    <a:pt x="63" y="1560"/>
                  </a:cubicBezTo>
                  <a:cubicBezTo>
                    <a:pt x="61" y="1560"/>
                    <a:pt x="60" y="1559"/>
                    <a:pt x="60" y="1557"/>
                  </a:cubicBezTo>
                  <a:lnTo>
                    <a:pt x="60" y="1557"/>
                  </a:lnTo>
                  <a:cubicBezTo>
                    <a:pt x="60" y="1555"/>
                    <a:pt x="61" y="1554"/>
                    <a:pt x="63" y="1554"/>
                  </a:cubicBezTo>
                  <a:cubicBezTo>
                    <a:pt x="64" y="1554"/>
                    <a:pt x="66" y="1555"/>
                    <a:pt x="66" y="1557"/>
                  </a:cubicBezTo>
                  <a:close/>
                  <a:moveTo>
                    <a:pt x="69" y="1569"/>
                  </a:moveTo>
                  <a:lnTo>
                    <a:pt x="69" y="1569"/>
                  </a:lnTo>
                  <a:cubicBezTo>
                    <a:pt x="69" y="1571"/>
                    <a:pt x="67" y="1572"/>
                    <a:pt x="66" y="1572"/>
                  </a:cubicBezTo>
                  <a:cubicBezTo>
                    <a:pt x="64" y="1572"/>
                    <a:pt x="63" y="1571"/>
                    <a:pt x="63" y="1569"/>
                  </a:cubicBezTo>
                  <a:lnTo>
                    <a:pt x="63" y="1569"/>
                  </a:lnTo>
                  <a:cubicBezTo>
                    <a:pt x="63" y="1568"/>
                    <a:pt x="64" y="1566"/>
                    <a:pt x="66" y="1566"/>
                  </a:cubicBezTo>
                  <a:cubicBezTo>
                    <a:pt x="67" y="1566"/>
                    <a:pt x="69" y="1568"/>
                    <a:pt x="69" y="1569"/>
                  </a:cubicBezTo>
                  <a:close/>
                  <a:moveTo>
                    <a:pt x="72" y="1581"/>
                  </a:moveTo>
                  <a:lnTo>
                    <a:pt x="72" y="1581"/>
                  </a:lnTo>
                  <a:cubicBezTo>
                    <a:pt x="72" y="1583"/>
                    <a:pt x="71" y="1584"/>
                    <a:pt x="69" y="1584"/>
                  </a:cubicBezTo>
                  <a:cubicBezTo>
                    <a:pt x="67" y="1584"/>
                    <a:pt x="66" y="1583"/>
                    <a:pt x="66" y="1581"/>
                  </a:cubicBezTo>
                  <a:lnTo>
                    <a:pt x="66" y="1581"/>
                  </a:lnTo>
                  <a:cubicBezTo>
                    <a:pt x="66" y="1580"/>
                    <a:pt x="67" y="1578"/>
                    <a:pt x="69" y="1578"/>
                  </a:cubicBezTo>
                  <a:cubicBezTo>
                    <a:pt x="71" y="1578"/>
                    <a:pt x="72" y="1580"/>
                    <a:pt x="72" y="1581"/>
                  </a:cubicBezTo>
                  <a:close/>
                  <a:moveTo>
                    <a:pt x="76" y="1593"/>
                  </a:moveTo>
                  <a:lnTo>
                    <a:pt x="76" y="1593"/>
                  </a:lnTo>
                  <a:cubicBezTo>
                    <a:pt x="76" y="1595"/>
                    <a:pt x="74" y="1597"/>
                    <a:pt x="72" y="1597"/>
                  </a:cubicBezTo>
                  <a:cubicBezTo>
                    <a:pt x="71" y="1597"/>
                    <a:pt x="69" y="1595"/>
                    <a:pt x="69" y="1593"/>
                  </a:cubicBezTo>
                  <a:lnTo>
                    <a:pt x="69" y="1593"/>
                  </a:lnTo>
                  <a:cubicBezTo>
                    <a:pt x="69" y="1592"/>
                    <a:pt x="71" y="1590"/>
                    <a:pt x="72" y="1590"/>
                  </a:cubicBezTo>
                  <a:cubicBezTo>
                    <a:pt x="74" y="1590"/>
                    <a:pt x="76" y="1592"/>
                    <a:pt x="76" y="1593"/>
                  </a:cubicBezTo>
                  <a:close/>
                  <a:moveTo>
                    <a:pt x="79" y="1605"/>
                  </a:moveTo>
                  <a:lnTo>
                    <a:pt x="79" y="1605"/>
                  </a:lnTo>
                  <a:cubicBezTo>
                    <a:pt x="79" y="1607"/>
                    <a:pt x="78" y="1609"/>
                    <a:pt x="76" y="1609"/>
                  </a:cubicBezTo>
                  <a:cubicBezTo>
                    <a:pt x="74" y="1609"/>
                    <a:pt x="73" y="1607"/>
                    <a:pt x="73" y="1605"/>
                  </a:cubicBezTo>
                  <a:lnTo>
                    <a:pt x="73" y="1605"/>
                  </a:lnTo>
                  <a:cubicBezTo>
                    <a:pt x="73" y="1604"/>
                    <a:pt x="74" y="1602"/>
                    <a:pt x="76" y="1602"/>
                  </a:cubicBezTo>
                  <a:cubicBezTo>
                    <a:pt x="78" y="1602"/>
                    <a:pt x="79" y="1604"/>
                    <a:pt x="79" y="1605"/>
                  </a:cubicBezTo>
                  <a:close/>
                  <a:moveTo>
                    <a:pt x="82" y="1617"/>
                  </a:moveTo>
                  <a:lnTo>
                    <a:pt x="82" y="1617"/>
                  </a:lnTo>
                  <a:cubicBezTo>
                    <a:pt x="82" y="1619"/>
                    <a:pt x="81" y="1621"/>
                    <a:pt x="79" y="1621"/>
                  </a:cubicBezTo>
                  <a:cubicBezTo>
                    <a:pt x="78" y="1621"/>
                    <a:pt x="76" y="1619"/>
                    <a:pt x="76" y="1617"/>
                  </a:cubicBezTo>
                  <a:lnTo>
                    <a:pt x="76" y="1617"/>
                  </a:lnTo>
                  <a:cubicBezTo>
                    <a:pt x="76" y="1616"/>
                    <a:pt x="78" y="1614"/>
                    <a:pt x="79" y="1614"/>
                  </a:cubicBezTo>
                  <a:cubicBezTo>
                    <a:pt x="81" y="1614"/>
                    <a:pt x="82" y="1616"/>
                    <a:pt x="82" y="1617"/>
                  </a:cubicBezTo>
                  <a:close/>
                  <a:moveTo>
                    <a:pt x="86" y="1629"/>
                  </a:moveTo>
                  <a:lnTo>
                    <a:pt x="86" y="1629"/>
                  </a:lnTo>
                  <a:cubicBezTo>
                    <a:pt x="86" y="1631"/>
                    <a:pt x="85" y="1632"/>
                    <a:pt x="83" y="1632"/>
                  </a:cubicBezTo>
                  <a:cubicBezTo>
                    <a:pt x="81" y="1632"/>
                    <a:pt x="80" y="1631"/>
                    <a:pt x="80" y="1629"/>
                  </a:cubicBezTo>
                  <a:lnTo>
                    <a:pt x="80" y="1629"/>
                  </a:lnTo>
                  <a:cubicBezTo>
                    <a:pt x="80" y="1628"/>
                    <a:pt x="81" y="1626"/>
                    <a:pt x="83" y="1626"/>
                  </a:cubicBezTo>
                  <a:cubicBezTo>
                    <a:pt x="85" y="1626"/>
                    <a:pt x="86" y="1628"/>
                    <a:pt x="86" y="1629"/>
                  </a:cubicBezTo>
                  <a:close/>
                  <a:moveTo>
                    <a:pt x="90" y="1641"/>
                  </a:moveTo>
                  <a:lnTo>
                    <a:pt x="90" y="1641"/>
                  </a:lnTo>
                  <a:cubicBezTo>
                    <a:pt x="90" y="1643"/>
                    <a:pt x="89" y="1644"/>
                    <a:pt x="87" y="1644"/>
                  </a:cubicBezTo>
                  <a:cubicBezTo>
                    <a:pt x="85" y="1644"/>
                    <a:pt x="84" y="1643"/>
                    <a:pt x="84" y="1641"/>
                  </a:cubicBezTo>
                  <a:lnTo>
                    <a:pt x="84" y="1641"/>
                  </a:lnTo>
                  <a:cubicBezTo>
                    <a:pt x="84" y="1640"/>
                    <a:pt x="85" y="1638"/>
                    <a:pt x="87" y="1638"/>
                  </a:cubicBezTo>
                  <a:cubicBezTo>
                    <a:pt x="89" y="1638"/>
                    <a:pt x="90" y="1640"/>
                    <a:pt x="90" y="1641"/>
                  </a:cubicBezTo>
                  <a:close/>
                  <a:moveTo>
                    <a:pt x="94" y="1653"/>
                  </a:moveTo>
                  <a:lnTo>
                    <a:pt x="94" y="1653"/>
                  </a:lnTo>
                  <a:cubicBezTo>
                    <a:pt x="94" y="1655"/>
                    <a:pt x="92" y="1656"/>
                    <a:pt x="91" y="1656"/>
                  </a:cubicBezTo>
                  <a:cubicBezTo>
                    <a:pt x="89" y="1656"/>
                    <a:pt x="88" y="1655"/>
                    <a:pt x="88" y="1653"/>
                  </a:cubicBezTo>
                  <a:lnTo>
                    <a:pt x="88" y="1653"/>
                  </a:lnTo>
                  <a:cubicBezTo>
                    <a:pt x="88" y="1651"/>
                    <a:pt x="89" y="1650"/>
                    <a:pt x="91" y="1650"/>
                  </a:cubicBezTo>
                  <a:cubicBezTo>
                    <a:pt x="92" y="1650"/>
                    <a:pt x="94" y="1651"/>
                    <a:pt x="94" y="1653"/>
                  </a:cubicBezTo>
                  <a:close/>
                  <a:moveTo>
                    <a:pt x="98" y="1664"/>
                  </a:moveTo>
                  <a:lnTo>
                    <a:pt x="98" y="1664"/>
                  </a:lnTo>
                  <a:cubicBezTo>
                    <a:pt x="98" y="1666"/>
                    <a:pt x="97" y="1667"/>
                    <a:pt x="96" y="1668"/>
                  </a:cubicBezTo>
                  <a:cubicBezTo>
                    <a:pt x="94" y="1669"/>
                    <a:pt x="92" y="1668"/>
                    <a:pt x="92" y="1666"/>
                  </a:cubicBezTo>
                  <a:lnTo>
                    <a:pt x="92" y="1666"/>
                  </a:lnTo>
                  <a:cubicBezTo>
                    <a:pt x="91" y="1664"/>
                    <a:pt x="92" y="1663"/>
                    <a:pt x="94" y="1662"/>
                  </a:cubicBezTo>
                  <a:cubicBezTo>
                    <a:pt x="95" y="1662"/>
                    <a:pt x="97" y="1662"/>
                    <a:pt x="98" y="1664"/>
                  </a:cubicBezTo>
                  <a:close/>
                  <a:moveTo>
                    <a:pt x="102" y="1676"/>
                  </a:moveTo>
                  <a:lnTo>
                    <a:pt x="102" y="1676"/>
                  </a:lnTo>
                  <a:cubicBezTo>
                    <a:pt x="102" y="1678"/>
                    <a:pt x="101" y="1679"/>
                    <a:pt x="100" y="1680"/>
                  </a:cubicBezTo>
                  <a:cubicBezTo>
                    <a:pt x="98" y="1680"/>
                    <a:pt x="96" y="1680"/>
                    <a:pt x="96" y="1678"/>
                  </a:cubicBezTo>
                  <a:lnTo>
                    <a:pt x="96" y="1678"/>
                  </a:lnTo>
                  <a:cubicBezTo>
                    <a:pt x="95" y="1676"/>
                    <a:pt x="96" y="1674"/>
                    <a:pt x="98" y="1674"/>
                  </a:cubicBezTo>
                  <a:cubicBezTo>
                    <a:pt x="99" y="1673"/>
                    <a:pt x="101" y="1674"/>
                    <a:pt x="102" y="1676"/>
                  </a:cubicBezTo>
                  <a:close/>
                  <a:moveTo>
                    <a:pt x="106" y="1688"/>
                  </a:moveTo>
                  <a:lnTo>
                    <a:pt x="106" y="1688"/>
                  </a:lnTo>
                  <a:cubicBezTo>
                    <a:pt x="106" y="1689"/>
                    <a:pt x="106" y="1691"/>
                    <a:pt x="104" y="1692"/>
                  </a:cubicBezTo>
                  <a:cubicBezTo>
                    <a:pt x="102" y="1692"/>
                    <a:pt x="100" y="1691"/>
                    <a:pt x="100" y="1690"/>
                  </a:cubicBezTo>
                  <a:lnTo>
                    <a:pt x="100" y="1690"/>
                  </a:lnTo>
                  <a:cubicBezTo>
                    <a:pt x="99" y="1688"/>
                    <a:pt x="100" y="1686"/>
                    <a:pt x="102" y="1686"/>
                  </a:cubicBezTo>
                  <a:cubicBezTo>
                    <a:pt x="104" y="1685"/>
                    <a:pt x="105" y="1686"/>
                    <a:pt x="106" y="1688"/>
                  </a:cubicBezTo>
                  <a:close/>
                  <a:moveTo>
                    <a:pt x="110" y="1699"/>
                  </a:moveTo>
                  <a:lnTo>
                    <a:pt x="110" y="1699"/>
                  </a:lnTo>
                  <a:cubicBezTo>
                    <a:pt x="111" y="1701"/>
                    <a:pt x="110" y="1703"/>
                    <a:pt x="108" y="1703"/>
                  </a:cubicBezTo>
                  <a:cubicBezTo>
                    <a:pt x="106" y="1704"/>
                    <a:pt x="105" y="1703"/>
                    <a:pt x="104" y="1701"/>
                  </a:cubicBezTo>
                  <a:lnTo>
                    <a:pt x="104" y="1701"/>
                  </a:lnTo>
                  <a:cubicBezTo>
                    <a:pt x="104" y="1700"/>
                    <a:pt x="104" y="1698"/>
                    <a:pt x="106" y="1698"/>
                  </a:cubicBezTo>
                  <a:cubicBezTo>
                    <a:pt x="108" y="1697"/>
                    <a:pt x="109" y="1698"/>
                    <a:pt x="110" y="1699"/>
                  </a:cubicBezTo>
                  <a:close/>
                  <a:moveTo>
                    <a:pt x="114" y="1711"/>
                  </a:moveTo>
                  <a:lnTo>
                    <a:pt x="114" y="1711"/>
                  </a:lnTo>
                  <a:cubicBezTo>
                    <a:pt x="115" y="1713"/>
                    <a:pt x="114" y="1714"/>
                    <a:pt x="113" y="1715"/>
                  </a:cubicBezTo>
                  <a:cubicBezTo>
                    <a:pt x="111" y="1716"/>
                    <a:pt x="109" y="1715"/>
                    <a:pt x="109" y="1713"/>
                  </a:cubicBezTo>
                  <a:lnTo>
                    <a:pt x="109" y="1713"/>
                  </a:lnTo>
                  <a:cubicBezTo>
                    <a:pt x="108" y="1712"/>
                    <a:pt x="109" y="1710"/>
                    <a:pt x="110" y="1709"/>
                  </a:cubicBezTo>
                  <a:cubicBezTo>
                    <a:pt x="112" y="1709"/>
                    <a:pt x="114" y="1709"/>
                    <a:pt x="114" y="1711"/>
                  </a:cubicBezTo>
                  <a:close/>
                  <a:moveTo>
                    <a:pt x="119" y="1723"/>
                  </a:moveTo>
                  <a:lnTo>
                    <a:pt x="119" y="1723"/>
                  </a:lnTo>
                  <a:cubicBezTo>
                    <a:pt x="120" y="1724"/>
                    <a:pt x="119" y="1726"/>
                    <a:pt x="117" y="1727"/>
                  </a:cubicBezTo>
                  <a:cubicBezTo>
                    <a:pt x="116" y="1727"/>
                    <a:pt x="114" y="1727"/>
                    <a:pt x="113" y="1725"/>
                  </a:cubicBezTo>
                  <a:lnTo>
                    <a:pt x="113" y="1725"/>
                  </a:lnTo>
                  <a:cubicBezTo>
                    <a:pt x="113" y="1723"/>
                    <a:pt x="113" y="1722"/>
                    <a:pt x="115" y="1721"/>
                  </a:cubicBezTo>
                  <a:cubicBezTo>
                    <a:pt x="117" y="1720"/>
                    <a:pt x="118" y="1721"/>
                    <a:pt x="119" y="1723"/>
                  </a:cubicBezTo>
                  <a:close/>
                  <a:moveTo>
                    <a:pt x="124" y="1734"/>
                  </a:moveTo>
                  <a:lnTo>
                    <a:pt x="124" y="1734"/>
                  </a:lnTo>
                  <a:cubicBezTo>
                    <a:pt x="124" y="1736"/>
                    <a:pt x="123" y="1738"/>
                    <a:pt x="122" y="1738"/>
                  </a:cubicBezTo>
                  <a:cubicBezTo>
                    <a:pt x="120" y="1739"/>
                    <a:pt x="118" y="1738"/>
                    <a:pt x="118" y="1737"/>
                  </a:cubicBezTo>
                  <a:lnTo>
                    <a:pt x="118" y="1737"/>
                  </a:lnTo>
                  <a:cubicBezTo>
                    <a:pt x="117" y="1735"/>
                    <a:pt x="118" y="1733"/>
                    <a:pt x="119" y="1733"/>
                  </a:cubicBezTo>
                  <a:cubicBezTo>
                    <a:pt x="121" y="1732"/>
                    <a:pt x="123" y="1733"/>
                    <a:pt x="124" y="1734"/>
                  </a:cubicBezTo>
                  <a:close/>
                  <a:moveTo>
                    <a:pt x="128" y="1746"/>
                  </a:moveTo>
                  <a:lnTo>
                    <a:pt x="128" y="1746"/>
                  </a:lnTo>
                  <a:cubicBezTo>
                    <a:pt x="129" y="1747"/>
                    <a:pt x="128" y="1749"/>
                    <a:pt x="126" y="1750"/>
                  </a:cubicBezTo>
                  <a:cubicBezTo>
                    <a:pt x="125" y="1751"/>
                    <a:pt x="123" y="1750"/>
                    <a:pt x="122" y="1748"/>
                  </a:cubicBezTo>
                  <a:lnTo>
                    <a:pt x="122" y="1748"/>
                  </a:lnTo>
                  <a:cubicBezTo>
                    <a:pt x="122" y="1747"/>
                    <a:pt x="123" y="1745"/>
                    <a:pt x="124" y="1744"/>
                  </a:cubicBezTo>
                  <a:cubicBezTo>
                    <a:pt x="126" y="1743"/>
                    <a:pt x="128" y="1744"/>
                    <a:pt x="128" y="1746"/>
                  </a:cubicBezTo>
                  <a:close/>
                  <a:moveTo>
                    <a:pt x="133" y="1757"/>
                  </a:moveTo>
                  <a:lnTo>
                    <a:pt x="133" y="1757"/>
                  </a:lnTo>
                  <a:cubicBezTo>
                    <a:pt x="134" y="1759"/>
                    <a:pt x="133" y="1761"/>
                    <a:pt x="131" y="1761"/>
                  </a:cubicBezTo>
                  <a:cubicBezTo>
                    <a:pt x="130" y="1762"/>
                    <a:pt x="128" y="1761"/>
                    <a:pt x="127" y="1760"/>
                  </a:cubicBezTo>
                  <a:lnTo>
                    <a:pt x="127" y="1760"/>
                  </a:lnTo>
                  <a:cubicBezTo>
                    <a:pt x="127" y="1758"/>
                    <a:pt x="127" y="1756"/>
                    <a:pt x="129" y="1756"/>
                  </a:cubicBezTo>
                  <a:cubicBezTo>
                    <a:pt x="131" y="1755"/>
                    <a:pt x="132" y="1756"/>
                    <a:pt x="133" y="1757"/>
                  </a:cubicBezTo>
                  <a:close/>
                  <a:moveTo>
                    <a:pt x="138" y="1769"/>
                  </a:moveTo>
                  <a:lnTo>
                    <a:pt x="138" y="1769"/>
                  </a:lnTo>
                  <a:cubicBezTo>
                    <a:pt x="139" y="1770"/>
                    <a:pt x="138" y="1772"/>
                    <a:pt x="136" y="1773"/>
                  </a:cubicBezTo>
                  <a:cubicBezTo>
                    <a:pt x="135" y="1774"/>
                    <a:pt x="133" y="1773"/>
                    <a:pt x="132" y="1771"/>
                  </a:cubicBezTo>
                  <a:lnTo>
                    <a:pt x="132" y="1771"/>
                  </a:lnTo>
                  <a:cubicBezTo>
                    <a:pt x="132" y="1770"/>
                    <a:pt x="132" y="1768"/>
                    <a:pt x="134" y="1767"/>
                  </a:cubicBezTo>
                  <a:cubicBezTo>
                    <a:pt x="136" y="1766"/>
                    <a:pt x="137" y="1767"/>
                    <a:pt x="138" y="1769"/>
                  </a:cubicBezTo>
                  <a:close/>
                  <a:moveTo>
                    <a:pt x="143" y="1780"/>
                  </a:moveTo>
                  <a:lnTo>
                    <a:pt x="143" y="1780"/>
                  </a:lnTo>
                  <a:cubicBezTo>
                    <a:pt x="144" y="1782"/>
                    <a:pt x="143" y="1784"/>
                    <a:pt x="141" y="1784"/>
                  </a:cubicBezTo>
                  <a:cubicBezTo>
                    <a:pt x="140" y="1785"/>
                    <a:pt x="138" y="1784"/>
                    <a:pt x="137" y="1783"/>
                  </a:cubicBezTo>
                  <a:lnTo>
                    <a:pt x="137" y="1783"/>
                  </a:lnTo>
                  <a:cubicBezTo>
                    <a:pt x="137" y="1781"/>
                    <a:pt x="137" y="1779"/>
                    <a:pt x="139" y="1779"/>
                  </a:cubicBezTo>
                  <a:cubicBezTo>
                    <a:pt x="141" y="1778"/>
                    <a:pt x="142" y="1779"/>
                    <a:pt x="143" y="1780"/>
                  </a:cubicBezTo>
                  <a:close/>
                  <a:moveTo>
                    <a:pt x="148" y="1792"/>
                  </a:moveTo>
                  <a:lnTo>
                    <a:pt x="148" y="1792"/>
                  </a:lnTo>
                  <a:cubicBezTo>
                    <a:pt x="149" y="1793"/>
                    <a:pt x="148" y="1795"/>
                    <a:pt x="147" y="1796"/>
                  </a:cubicBezTo>
                  <a:cubicBezTo>
                    <a:pt x="145" y="1796"/>
                    <a:pt x="143" y="1796"/>
                    <a:pt x="143" y="1794"/>
                  </a:cubicBezTo>
                  <a:lnTo>
                    <a:pt x="143" y="1794"/>
                  </a:lnTo>
                  <a:cubicBezTo>
                    <a:pt x="142" y="1792"/>
                    <a:pt x="143" y="1791"/>
                    <a:pt x="144" y="1790"/>
                  </a:cubicBezTo>
                  <a:cubicBezTo>
                    <a:pt x="146" y="1789"/>
                    <a:pt x="148" y="1790"/>
                    <a:pt x="148" y="1792"/>
                  </a:cubicBezTo>
                  <a:close/>
                  <a:moveTo>
                    <a:pt x="154" y="1803"/>
                  </a:moveTo>
                  <a:lnTo>
                    <a:pt x="154" y="1803"/>
                  </a:lnTo>
                  <a:cubicBezTo>
                    <a:pt x="154" y="1805"/>
                    <a:pt x="154" y="1806"/>
                    <a:pt x="152" y="1807"/>
                  </a:cubicBezTo>
                  <a:cubicBezTo>
                    <a:pt x="150" y="1808"/>
                    <a:pt x="149" y="1807"/>
                    <a:pt x="148" y="1805"/>
                  </a:cubicBezTo>
                  <a:lnTo>
                    <a:pt x="148" y="1805"/>
                  </a:lnTo>
                  <a:cubicBezTo>
                    <a:pt x="147" y="1804"/>
                    <a:pt x="148" y="1802"/>
                    <a:pt x="150" y="1801"/>
                  </a:cubicBezTo>
                  <a:cubicBezTo>
                    <a:pt x="151" y="1801"/>
                    <a:pt x="153" y="1801"/>
                    <a:pt x="154" y="1803"/>
                  </a:cubicBezTo>
                  <a:close/>
                  <a:moveTo>
                    <a:pt x="159" y="1814"/>
                  </a:moveTo>
                  <a:lnTo>
                    <a:pt x="159" y="1814"/>
                  </a:lnTo>
                  <a:cubicBezTo>
                    <a:pt x="160" y="1816"/>
                    <a:pt x="159" y="1818"/>
                    <a:pt x="157" y="1818"/>
                  </a:cubicBezTo>
                  <a:cubicBezTo>
                    <a:pt x="156" y="1819"/>
                    <a:pt x="154" y="1818"/>
                    <a:pt x="153" y="1817"/>
                  </a:cubicBezTo>
                  <a:lnTo>
                    <a:pt x="153" y="1817"/>
                  </a:lnTo>
                  <a:cubicBezTo>
                    <a:pt x="153" y="1815"/>
                    <a:pt x="153" y="1813"/>
                    <a:pt x="155" y="1813"/>
                  </a:cubicBezTo>
                  <a:cubicBezTo>
                    <a:pt x="157" y="1812"/>
                    <a:pt x="158" y="1813"/>
                    <a:pt x="159" y="1814"/>
                  </a:cubicBezTo>
                  <a:close/>
                  <a:moveTo>
                    <a:pt x="165" y="1825"/>
                  </a:moveTo>
                  <a:lnTo>
                    <a:pt x="165" y="1825"/>
                  </a:lnTo>
                  <a:cubicBezTo>
                    <a:pt x="165" y="1827"/>
                    <a:pt x="165" y="1829"/>
                    <a:pt x="163" y="1829"/>
                  </a:cubicBezTo>
                  <a:cubicBezTo>
                    <a:pt x="162" y="1830"/>
                    <a:pt x="160" y="1830"/>
                    <a:pt x="159" y="1828"/>
                  </a:cubicBezTo>
                  <a:lnTo>
                    <a:pt x="159" y="1828"/>
                  </a:lnTo>
                  <a:cubicBezTo>
                    <a:pt x="158" y="1826"/>
                    <a:pt x="159" y="1825"/>
                    <a:pt x="160" y="1824"/>
                  </a:cubicBezTo>
                  <a:cubicBezTo>
                    <a:pt x="162" y="1823"/>
                    <a:pt x="164" y="1824"/>
                    <a:pt x="165" y="1825"/>
                  </a:cubicBezTo>
                  <a:close/>
                  <a:moveTo>
                    <a:pt x="170" y="1836"/>
                  </a:moveTo>
                  <a:lnTo>
                    <a:pt x="170" y="1836"/>
                  </a:lnTo>
                  <a:cubicBezTo>
                    <a:pt x="171" y="1838"/>
                    <a:pt x="170" y="1840"/>
                    <a:pt x="169" y="1840"/>
                  </a:cubicBezTo>
                  <a:cubicBezTo>
                    <a:pt x="167" y="1841"/>
                    <a:pt x="166" y="1841"/>
                    <a:pt x="165" y="1839"/>
                  </a:cubicBezTo>
                  <a:lnTo>
                    <a:pt x="165" y="1839"/>
                  </a:lnTo>
                  <a:cubicBezTo>
                    <a:pt x="164" y="1838"/>
                    <a:pt x="165" y="1836"/>
                    <a:pt x="166" y="1835"/>
                  </a:cubicBezTo>
                  <a:cubicBezTo>
                    <a:pt x="168" y="1834"/>
                    <a:pt x="170" y="1835"/>
                    <a:pt x="170" y="1836"/>
                  </a:cubicBezTo>
                  <a:close/>
                  <a:moveTo>
                    <a:pt x="176" y="1847"/>
                  </a:moveTo>
                  <a:lnTo>
                    <a:pt x="176" y="1847"/>
                  </a:lnTo>
                  <a:cubicBezTo>
                    <a:pt x="177" y="1849"/>
                    <a:pt x="176" y="1851"/>
                    <a:pt x="175" y="1852"/>
                  </a:cubicBezTo>
                  <a:cubicBezTo>
                    <a:pt x="173" y="1852"/>
                    <a:pt x="171" y="1852"/>
                    <a:pt x="170" y="1850"/>
                  </a:cubicBezTo>
                  <a:lnTo>
                    <a:pt x="170" y="1850"/>
                  </a:lnTo>
                  <a:cubicBezTo>
                    <a:pt x="170" y="1849"/>
                    <a:pt x="170" y="1847"/>
                    <a:pt x="172" y="1846"/>
                  </a:cubicBezTo>
                  <a:cubicBezTo>
                    <a:pt x="173" y="1845"/>
                    <a:pt x="175" y="1846"/>
                    <a:pt x="176" y="1847"/>
                  </a:cubicBezTo>
                  <a:close/>
                  <a:moveTo>
                    <a:pt x="182" y="1858"/>
                  </a:moveTo>
                  <a:lnTo>
                    <a:pt x="182" y="1858"/>
                  </a:lnTo>
                  <a:cubicBezTo>
                    <a:pt x="183" y="1860"/>
                    <a:pt x="182" y="1862"/>
                    <a:pt x="181" y="1863"/>
                  </a:cubicBezTo>
                  <a:cubicBezTo>
                    <a:pt x="179" y="1863"/>
                    <a:pt x="177" y="1863"/>
                    <a:pt x="177" y="1861"/>
                  </a:cubicBezTo>
                  <a:lnTo>
                    <a:pt x="177" y="1861"/>
                  </a:lnTo>
                  <a:cubicBezTo>
                    <a:pt x="176" y="1860"/>
                    <a:pt x="176" y="1858"/>
                    <a:pt x="178" y="1857"/>
                  </a:cubicBezTo>
                  <a:cubicBezTo>
                    <a:pt x="179" y="1856"/>
                    <a:pt x="181" y="1857"/>
                    <a:pt x="182" y="1858"/>
                  </a:cubicBezTo>
                  <a:close/>
                  <a:moveTo>
                    <a:pt x="188" y="1869"/>
                  </a:moveTo>
                  <a:lnTo>
                    <a:pt x="188" y="1869"/>
                  </a:lnTo>
                  <a:cubicBezTo>
                    <a:pt x="189" y="1871"/>
                    <a:pt x="188" y="1873"/>
                    <a:pt x="187" y="1873"/>
                  </a:cubicBezTo>
                  <a:cubicBezTo>
                    <a:pt x="185" y="1874"/>
                    <a:pt x="184" y="1874"/>
                    <a:pt x="183" y="1872"/>
                  </a:cubicBezTo>
                  <a:lnTo>
                    <a:pt x="183" y="1872"/>
                  </a:lnTo>
                  <a:cubicBezTo>
                    <a:pt x="182" y="1870"/>
                    <a:pt x="183" y="1869"/>
                    <a:pt x="184" y="1868"/>
                  </a:cubicBezTo>
                  <a:cubicBezTo>
                    <a:pt x="186" y="1867"/>
                    <a:pt x="188" y="1868"/>
                    <a:pt x="188" y="1869"/>
                  </a:cubicBezTo>
                  <a:close/>
                  <a:moveTo>
                    <a:pt x="195" y="1880"/>
                  </a:moveTo>
                  <a:lnTo>
                    <a:pt x="195" y="1880"/>
                  </a:lnTo>
                  <a:cubicBezTo>
                    <a:pt x="195" y="1882"/>
                    <a:pt x="195" y="1883"/>
                    <a:pt x="193" y="1884"/>
                  </a:cubicBezTo>
                  <a:cubicBezTo>
                    <a:pt x="192" y="1885"/>
                    <a:pt x="190" y="1884"/>
                    <a:pt x="189" y="1883"/>
                  </a:cubicBezTo>
                  <a:lnTo>
                    <a:pt x="189" y="1883"/>
                  </a:lnTo>
                  <a:cubicBezTo>
                    <a:pt x="188" y="1881"/>
                    <a:pt x="189" y="1879"/>
                    <a:pt x="190" y="1879"/>
                  </a:cubicBezTo>
                  <a:cubicBezTo>
                    <a:pt x="192" y="1878"/>
                    <a:pt x="194" y="1879"/>
                    <a:pt x="195" y="1880"/>
                  </a:cubicBezTo>
                  <a:close/>
                  <a:moveTo>
                    <a:pt x="201" y="1891"/>
                  </a:moveTo>
                  <a:lnTo>
                    <a:pt x="201" y="1891"/>
                  </a:lnTo>
                  <a:cubicBezTo>
                    <a:pt x="202" y="1892"/>
                    <a:pt x="201" y="1894"/>
                    <a:pt x="200" y="1895"/>
                  </a:cubicBezTo>
                  <a:cubicBezTo>
                    <a:pt x="198" y="1896"/>
                    <a:pt x="196" y="1895"/>
                    <a:pt x="195" y="1894"/>
                  </a:cubicBezTo>
                  <a:lnTo>
                    <a:pt x="195" y="1894"/>
                  </a:lnTo>
                  <a:cubicBezTo>
                    <a:pt x="195" y="1892"/>
                    <a:pt x="195" y="1890"/>
                    <a:pt x="197" y="1889"/>
                  </a:cubicBezTo>
                  <a:cubicBezTo>
                    <a:pt x="198" y="1889"/>
                    <a:pt x="200" y="1889"/>
                    <a:pt x="201" y="1891"/>
                  </a:cubicBezTo>
                  <a:close/>
                  <a:moveTo>
                    <a:pt x="208" y="1901"/>
                  </a:moveTo>
                  <a:lnTo>
                    <a:pt x="208" y="1901"/>
                  </a:lnTo>
                  <a:cubicBezTo>
                    <a:pt x="208" y="1903"/>
                    <a:pt x="208" y="1905"/>
                    <a:pt x="206" y="1906"/>
                  </a:cubicBezTo>
                  <a:cubicBezTo>
                    <a:pt x="205" y="1906"/>
                    <a:pt x="203" y="1906"/>
                    <a:pt x="202" y="1904"/>
                  </a:cubicBezTo>
                  <a:lnTo>
                    <a:pt x="202" y="1904"/>
                  </a:lnTo>
                  <a:cubicBezTo>
                    <a:pt x="201" y="1903"/>
                    <a:pt x="202" y="1901"/>
                    <a:pt x="203" y="1900"/>
                  </a:cubicBezTo>
                  <a:cubicBezTo>
                    <a:pt x="205" y="1899"/>
                    <a:pt x="207" y="1900"/>
                    <a:pt x="208" y="1901"/>
                  </a:cubicBezTo>
                  <a:close/>
                  <a:moveTo>
                    <a:pt x="214" y="1912"/>
                  </a:moveTo>
                  <a:lnTo>
                    <a:pt x="214" y="1912"/>
                  </a:lnTo>
                  <a:cubicBezTo>
                    <a:pt x="215" y="1913"/>
                    <a:pt x="214" y="1915"/>
                    <a:pt x="213" y="1916"/>
                  </a:cubicBezTo>
                  <a:cubicBezTo>
                    <a:pt x="211" y="1917"/>
                    <a:pt x="210" y="1916"/>
                    <a:pt x="209" y="1915"/>
                  </a:cubicBezTo>
                  <a:lnTo>
                    <a:pt x="209" y="1915"/>
                  </a:lnTo>
                  <a:cubicBezTo>
                    <a:pt x="208" y="1913"/>
                    <a:pt x="209" y="1911"/>
                    <a:pt x="210" y="1911"/>
                  </a:cubicBezTo>
                  <a:cubicBezTo>
                    <a:pt x="212" y="1910"/>
                    <a:pt x="214" y="1910"/>
                    <a:pt x="214" y="1912"/>
                  </a:cubicBezTo>
                  <a:close/>
                  <a:moveTo>
                    <a:pt x="221" y="1922"/>
                  </a:moveTo>
                  <a:lnTo>
                    <a:pt x="221" y="1922"/>
                  </a:lnTo>
                  <a:cubicBezTo>
                    <a:pt x="222" y="1924"/>
                    <a:pt x="221" y="1926"/>
                    <a:pt x="220" y="1927"/>
                  </a:cubicBezTo>
                  <a:cubicBezTo>
                    <a:pt x="218" y="1927"/>
                    <a:pt x="216" y="1927"/>
                    <a:pt x="216" y="1925"/>
                  </a:cubicBezTo>
                  <a:lnTo>
                    <a:pt x="216" y="1925"/>
                  </a:lnTo>
                  <a:cubicBezTo>
                    <a:pt x="215" y="1924"/>
                    <a:pt x="216" y="1922"/>
                    <a:pt x="217" y="1921"/>
                  </a:cubicBezTo>
                  <a:cubicBezTo>
                    <a:pt x="219" y="1920"/>
                    <a:pt x="220" y="1921"/>
                    <a:pt x="221" y="1922"/>
                  </a:cubicBezTo>
                  <a:close/>
                  <a:moveTo>
                    <a:pt x="228" y="1933"/>
                  </a:moveTo>
                  <a:lnTo>
                    <a:pt x="228" y="1933"/>
                  </a:lnTo>
                  <a:cubicBezTo>
                    <a:pt x="229" y="1934"/>
                    <a:pt x="229" y="1936"/>
                    <a:pt x="227" y="1937"/>
                  </a:cubicBezTo>
                  <a:cubicBezTo>
                    <a:pt x="225" y="1938"/>
                    <a:pt x="224" y="1937"/>
                    <a:pt x="223" y="1935"/>
                  </a:cubicBezTo>
                  <a:lnTo>
                    <a:pt x="223" y="1935"/>
                  </a:lnTo>
                  <a:cubicBezTo>
                    <a:pt x="222" y="1934"/>
                    <a:pt x="223" y="1932"/>
                    <a:pt x="224" y="1931"/>
                  </a:cubicBezTo>
                  <a:cubicBezTo>
                    <a:pt x="226" y="1930"/>
                    <a:pt x="228" y="1931"/>
                    <a:pt x="228" y="1933"/>
                  </a:cubicBezTo>
                  <a:close/>
                  <a:moveTo>
                    <a:pt x="236" y="1943"/>
                  </a:moveTo>
                  <a:lnTo>
                    <a:pt x="236" y="1943"/>
                  </a:lnTo>
                  <a:cubicBezTo>
                    <a:pt x="236" y="1944"/>
                    <a:pt x="236" y="1946"/>
                    <a:pt x="234" y="1947"/>
                  </a:cubicBezTo>
                  <a:cubicBezTo>
                    <a:pt x="233" y="1948"/>
                    <a:pt x="231" y="1947"/>
                    <a:pt x="230" y="1946"/>
                  </a:cubicBezTo>
                  <a:lnTo>
                    <a:pt x="230" y="1946"/>
                  </a:lnTo>
                  <a:cubicBezTo>
                    <a:pt x="229" y="1944"/>
                    <a:pt x="230" y="1942"/>
                    <a:pt x="231" y="1941"/>
                  </a:cubicBezTo>
                  <a:cubicBezTo>
                    <a:pt x="233" y="1941"/>
                    <a:pt x="235" y="1941"/>
                    <a:pt x="236" y="1943"/>
                  </a:cubicBezTo>
                  <a:close/>
                  <a:moveTo>
                    <a:pt x="243" y="1953"/>
                  </a:moveTo>
                  <a:lnTo>
                    <a:pt x="243" y="1953"/>
                  </a:lnTo>
                  <a:cubicBezTo>
                    <a:pt x="244" y="1954"/>
                    <a:pt x="243" y="1956"/>
                    <a:pt x="242" y="1957"/>
                  </a:cubicBezTo>
                  <a:cubicBezTo>
                    <a:pt x="240" y="1958"/>
                    <a:pt x="238" y="1957"/>
                    <a:pt x="237" y="1956"/>
                  </a:cubicBezTo>
                  <a:lnTo>
                    <a:pt x="237" y="1956"/>
                  </a:lnTo>
                  <a:cubicBezTo>
                    <a:pt x="237" y="1954"/>
                    <a:pt x="237" y="1952"/>
                    <a:pt x="239" y="1951"/>
                  </a:cubicBezTo>
                  <a:cubicBezTo>
                    <a:pt x="240" y="1951"/>
                    <a:pt x="242" y="1951"/>
                    <a:pt x="243" y="1953"/>
                  </a:cubicBezTo>
                  <a:close/>
                  <a:moveTo>
                    <a:pt x="251" y="1963"/>
                  </a:moveTo>
                  <a:lnTo>
                    <a:pt x="251" y="1963"/>
                  </a:lnTo>
                  <a:cubicBezTo>
                    <a:pt x="251" y="1964"/>
                    <a:pt x="251" y="1966"/>
                    <a:pt x="249" y="1967"/>
                  </a:cubicBezTo>
                  <a:cubicBezTo>
                    <a:pt x="248" y="1968"/>
                    <a:pt x="246" y="1967"/>
                    <a:pt x="245" y="1966"/>
                  </a:cubicBezTo>
                  <a:lnTo>
                    <a:pt x="245" y="1966"/>
                  </a:lnTo>
                  <a:cubicBezTo>
                    <a:pt x="244" y="1964"/>
                    <a:pt x="245" y="1962"/>
                    <a:pt x="246" y="1961"/>
                  </a:cubicBezTo>
                  <a:cubicBezTo>
                    <a:pt x="248" y="1961"/>
                    <a:pt x="250" y="1961"/>
                    <a:pt x="251" y="1963"/>
                  </a:cubicBezTo>
                  <a:close/>
                  <a:moveTo>
                    <a:pt x="258" y="1973"/>
                  </a:moveTo>
                  <a:lnTo>
                    <a:pt x="258" y="1973"/>
                  </a:lnTo>
                  <a:cubicBezTo>
                    <a:pt x="259" y="1974"/>
                    <a:pt x="258" y="1976"/>
                    <a:pt x="257" y="1977"/>
                  </a:cubicBezTo>
                  <a:cubicBezTo>
                    <a:pt x="255" y="1978"/>
                    <a:pt x="253" y="1977"/>
                    <a:pt x="253" y="1975"/>
                  </a:cubicBezTo>
                  <a:lnTo>
                    <a:pt x="253" y="1975"/>
                  </a:lnTo>
                  <a:cubicBezTo>
                    <a:pt x="252" y="1974"/>
                    <a:pt x="253" y="1972"/>
                    <a:pt x="254" y="1971"/>
                  </a:cubicBezTo>
                  <a:cubicBezTo>
                    <a:pt x="256" y="1971"/>
                    <a:pt x="258" y="1971"/>
                    <a:pt x="258" y="1973"/>
                  </a:cubicBezTo>
                  <a:close/>
                  <a:moveTo>
                    <a:pt x="266" y="1981"/>
                  </a:moveTo>
                  <a:lnTo>
                    <a:pt x="266" y="1981"/>
                  </a:lnTo>
                  <a:cubicBezTo>
                    <a:pt x="267" y="1983"/>
                    <a:pt x="267" y="1985"/>
                    <a:pt x="266" y="1986"/>
                  </a:cubicBezTo>
                  <a:cubicBezTo>
                    <a:pt x="265" y="1987"/>
                    <a:pt x="263" y="1987"/>
                    <a:pt x="261" y="1986"/>
                  </a:cubicBezTo>
                  <a:lnTo>
                    <a:pt x="261" y="1986"/>
                  </a:lnTo>
                  <a:cubicBezTo>
                    <a:pt x="260" y="1985"/>
                    <a:pt x="260" y="1983"/>
                    <a:pt x="261" y="1981"/>
                  </a:cubicBezTo>
                  <a:cubicBezTo>
                    <a:pt x="263" y="1980"/>
                    <a:pt x="265" y="1980"/>
                    <a:pt x="266" y="1981"/>
                  </a:cubicBezTo>
                  <a:close/>
                  <a:moveTo>
                    <a:pt x="274" y="1991"/>
                  </a:moveTo>
                  <a:lnTo>
                    <a:pt x="274" y="1991"/>
                  </a:lnTo>
                  <a:cubicBezTo>
                    <a:pt x="275" y="1992"/>
                    <a:pt x="275" y="1994"/>
                    <a:pt x="274" y="1995"/>
                  </a:cubicBezTo>
                  <a:cubicBezTo>
                    <a:pt x="273" y="1997"/>
                    <a:pt x="271" y="1997"/>
                    <a:pt x="270" y="1995"/>
                  </a:cubicBezTo>
                  <a:lnTo>
                    <a:pt x="270" y="1995"/>
                  </a:lnTo>
                  <a:cubicBezTo>
                    <a:pt x="268" y="1994"/>
                    <a:pt x="268" y="1992"/>
                    <a:pt x="270" y="1991"/>
                  </a:cubicBezTo>
                  <a:cubicBezTo>
                    <a:pt x="271" y="1990"/>
                    <a:pt x="273" y="1990"/>
                    <a:pt x="274" y="1991"/>
                  </a:cubicBezTo>
                  <a:close/>
                  <a:moveTo>
                    <a:pt x="282" y="2000"/>
                  </a:moveTo>
                  <a:lnTo>
                    <a:pt x="282" y="2000"/>
                  </a:lnTo>
                  <a:cubicBezTo>
                    <a:pt x="284" y="2001"/>
                    <a:pt x="284" y="2003"/>
                    <a:pt x="282" y="2005"/>
                  </a:cubicBezTo>
                  <a:cubicBezTo>
                    <a:pt x="281" y="2006"/>
                    <a:pt x="279" y="2006"/>
                    <a:pt x="278" y="2005"/>
                  </a:cubicBezTo>
                  <a:lnTo>
                    <a:pt x="278" y="2005"/>
                  </a:lnTo>
                  <a:cubicBezTo>
                    <a:pt x="277" y="2003"/>
                    <a:pt x="277" y="2001"/>
                    <a:pt x="278" y="2000"/>
                  </a:cubicBezTo>
                  <a:cubicBezTo>
                    <a:pt x="279" y="1999"/>
                    <a:pt x="281" y="1999"/>
                    <a:pt x="282" y="2000"/>
                  </a:cubicBezTo>
                  <a:close/>
                  <a:moveTo>
                    <a:pt x="291" y="2009"/>
                  </a:moveTo>
                  <a:lnTo>
                    <a:pt x="291" y="2009"/>
                  </a:lnTo>
                  <a:cubicBezTo>
                    <a:pt x="292" y="2010"/>
                    <a:pt x="292" y="2012"/>
                    <a:pt x="291" y="2014"/>
                  </a:cubicBezTo>
                  <a:cubicBezTo>
                    <a:pt x="290" y="2015"/>
                    <a:pt x="288" y="2015"/>
                    <a:pt x="287" y="2014"/>
                  </a:cubicBezTo>
                  <a:lnTo>
                    <a:pt x="287" y="2014"/>
                  </a:lnTo>
                  <a:cubicBezTo>
                    <a:pt x="285" y="2012"/>
                    <a:pt x="285" y="2010"/>
                    <a:pt x="287" y="2009"/>
                  </a:cubicBezTo>
                  <a:cubicBezTo>
                    <a:pt x="288" y="2008"/>
                    <a:pt x="290" y="2008"/>
                    <a:pt x="291" y="2009"/>
                  </a:cubicBezTo>
                  <a:close/>
                  <a:moveTo>
                    <a:pt x="300" y="2018"/>
                  </a:moveTo>
                  <a:lnTo>
                    <a:pt x="300" y="2018"/>
                  </a:lnTo>
                  <a:cubicBezTo>
                    <a:pt x="301" y="2019"/>
                    <a:pt x="301" y="2021"/>
                    <a:pt x="300" y="2023"/>
                  </a:cubicBezTo>
                  <a:cubicBezTo>
                    <a:pt x="298" y="2024"/>
                    <a:pt x="296" y="2024"/>
                    <a:pt x="295" y="2023"/>
                  </a:cubicBezTo>
                  <a:lnTo>
                    <a:pt x="295" y="2023"/>
                  </a:lnTo>
                  <a:cubicBezTo>
                    <a:pt x="294" y="2021"/>
                    <a:pt x="294" y="2019"/>
                    <a:pt x="295" y="2018"/>
                  </a:cubicBezTo>
                  <a:cubicBezTo>
                    <a:pt x="296" y="2017"/>
                    <a:pt x="298" y="2017"/>
                    <a:pt x="300" y="2018"/>
                  </a:cubicBezTo>
                  <a:close/>
                  <a:moveTo>
                    <a:pt x="309" y="2027"/>
                  </a:moveTo>
                  <a:lnTo>
                    <a:pt x="309" y="2027"/>
                  </a:lnTo>
                  <a:cubicBezTo>
                    <a:pt x="310" y="2028"/>
                    <a:pt x="310" y="2030"/>
                    <a:pt x="309" y="2031"/>
                  </a:cubicBezTo>
                  <a:cubicBezTo>
                    <a:pt x="307" y="2033"/>
                    <a:pt x="305" y="2033"/>
                    <a:pt x="304" y="2031"/>
                  </a:cubicBezTo>
                  <a:lnTo>
                    <a:pt x="304" y="2031"/>
                  </a:lnTo>
                  <a:cubicBezTo>
                    <a:pt x="303" y="2030"/>
                    <a:pt x="303" y="2028"/>
                    <a:pt x="304" y="2027"/>
                  </a:cubicBezTo>
                  <a:cubicBezTo>
                    <a:pt x="305" y="2026"/>
                    <a:pt x="307" y="2026"/>
                    <a:pt x="309" y="2027"/>
                  </a:cubicBezTo>
                  <a:close/>
                  <a:moveTo>
                    <a:pt x="318" y="2035"/>
                  </a:moveTo>
                  <a:lnTo>
                    <a:pt x="318" y="2035"/>
                  </a:lnTo>
                  <a:cubicBezTo>
                    <a:pt x="319" y="2037"/>
                    <a:pt x="319" y="2039"/>
                    <a:pt x="318" y="2040"/>
                  </a:cubicBezTo>
                  <a:cubicBezTo>
                    <a:pt x="317" y="2041"/>
                    <a:pt x="315" y="2041"/>
                    <a:pt x="313" y="2040"/>
                  </a:cubicBezTo>
                  <a:lnTo>
                    <a:pt x="313" y="2040"/>
                  </a:lnTo>
                  <a:cubicBezTo>
                    <a:pt x="312" y="2039"/>
                    <a:pt x="312" y="2037"/>
                    <a:pt x="313" y="2035"/>
                  </a:cubicBezTo>
                  <a:cubicBezTo>
                    <a:pt x="315" y="2034"/>
                    <a:pt x="317" y="2034"/>
                    <a:pt x="318" y="2035"/>
                  </a:cubicBezTo>
                  <a:close/>
                  <a:moveTo>
                    <a:pt x="326" y="2043"/>
                  </a:moveTo>
                  <a:lnTo>
                    <a:pt x="326" y="2043"/>
                  </a:lnTo>
                  <a:cubicBezTo>
                    <a:pt x="328" y="2044"/>
                    <a:pt x="329" y="2046"/>
                    <a:pt x="328" y="2047"/>
                  </a:cubicBezTo>
                  <a:cubicBezTo>
                    <a:pt x="327" y="2049"/>
                    <a:pt x="325" y="2049"/>
                    <a:pt x="324" y="2049"/>
                  </a:cubicBezTo>
                  <a:lnTo>
                    <a:pt x="324" y="2049"/>
                  </a:lnTo>
                  <a:cubicBezTo>
                    <a:pt x="322" y="2048"/>
                    <a:pt x="321" y="2046"/>
                    <a:pt x="322" y="2045"/>
                  </a:cubicBezTo>
                  <a:cubicBezTo>
                    <a:pt x="323" y="2043"/>
                    <a:pt x="325" y="2042"/>
                    <a:pt x="326" y="2043"/>
                  </a:cubicBezTo>
                  <a:close/>
                  <a:moveTo>
                    <a:pt x="336" y="2051"/>
                  </a:moveTo>
                  <a:lnTo>
                    <a:pt x="336" y="2051"/>
                  </a:lnTo>
                  <a:cubicBezTo>
                    <a:pt x="338" y="2052"/>
                    <a:pt x="338" y="2054"/>
                    <a:pt x="338" y="2055"/>
                  </a:cubicBezTo>
                  <a:cubicBezTo>
                    <a:pt x="337" y="2057"/>
                    <a:pt x="335" y="2057"/>
                    <a:pt x="333" y="2057"/>
                  </a:cubicBezTo>
                  <a:lnTo>
                    <a:pt x="333" y="2057"/>
                  </a:lnTo>
                  <a:cubicBezTo>
                    <a:pt x="332" y="2056"/>
                    <a:pt x="331" y="2054"/>
                    <a:pt x="332" y="2052"/>
                  </a:cubicBezTo>
                  <a:cubicBezTo>
                    <a:pt x="333" y="2051"/>
                    <a:pt x="335" y="2050"/>
                    <a:pt x="336" y="2051"/>
                  </a:cubicBezTo>
                  <a:close/>
                  <a:moveTo>
                    <a:pt x="346" y="2059"/>
                  </a:moveTo>
                  <a:lnTo>
                    <a:pt x="346" y="2059"/>
                  </a:lnTo>
                  <a:cubicBezTo>
                    <a:pt x="347" y="2059"/>
                    <a:pt x="348" y="2061"/>
                    <a:pt x="347" y="2063"/>
                  </a:cubicBezTo>
                  <a:cubicBezTo>
                    <a:pt x="347" y="2064"/>
                    <a:pt x="345" y="2065"/>
                    <a:pt x="343" y="2064"/>
                  </a:cubicBezTo>
                  <a:lnTo>
                    <a:pt x="343" y="2064"/>
                  </a:lnTo>
                  <a:cubicBezTo>
                    <a:pt x="342" y="2064"/>
                    <a:pt x="341" y="2062"/>
                    <a:pt x="342" y="2060"/>
                  </a:cubicBezTo>
                  <a:cubicBezTo>
                    <a:pt x="343" y="2059"/>
                    <a:pt x="344" y="2058"/>
                    <a:pt x="346" y="2059"/>
                  </a:cubicBezTo>
                  <a:close/>
                  <a:moveTo>
                    <a:pt x="356" y="2066"/>
                  </a:moveTo>
                  <a:lnTo>
                    <a:pt x="356" y="2066"/>
                  </a:lnTo>
                  <a:cubicBezTo>
                    <a:pt x="358" y="2067"/>
                    <a:pt x="358" y="2069"/>
                    <a:pt x="357" y="2070"/>
                  </a:cubicBezTo>
                  <a:cubicBezTo>
                    <a:pt x="357" y="2072"/>
                    <a:pt x="355" y="2072"/>
                    <a:pt x="353" y="2072"/>
                  </a:cubicBezTo>
                  <a:lnTo>
                    <a:pt x="353" y="2072"/>
                  </a:lnTo>
                  <a:cubicBezTo>
                    <a:pt x="352" y="2071"/>
                    <a:pt x="351" y="2069"/>
                    <a:pt x="352" y="2067"/>
                  </a:cubicBezTo>
                  <a:cubicBezTo>
                    <a:pt x="353" y="2066"/>
                    <a:pt x="355" y="2065"/>
                    <a:pt x="356" y="2066"/>
                  </a:cubicBezTo>
                  <a:close/>
                  <a:moveTo>
                    <a:pt x="366" y="2073"/>
                  </a:moveTo>
                  <a:lnTo>
                    <a:pt x="366" y="2073"/>
                  </a:lnTo>
                  <a:cubicBezTo>
                    <a:pt x="368" y="2074"/>
                    <a:pt x="369" y="2076"/>
                    <a:pt x="368" y="2077"/>
                  </a:cubicBezTo>
                  <a:cubicBezTo>
                    <a:pt x="367" y="2079"/>
                    <a:pt x="365" y="2079"/>
                    <a:pt x="364" y="2079"/>
                  </a:cubicBezTo>
                  <a:lnTo>
                    <a:pt x="364" y="2079"/>
                  </a:lnTo>
                  <a:cubicBezTo>
                    <a:pt x="362" y="2078"/>
                    <a:pt x="361" y="2076"/>
                    <a:pt x="362" y="2074"/>
                  </a:cubicBezTo>
                  <a:cubicBezTo>
                    <a:pt x="363" y="2073"/>
                    <a:pt x="365" y="2072"/>
                    <a:pt x="366" y="2073"/>
                  </a:cubicBezTo>
                  <a:close/>
                  <a:moveTo>
                    <a:pt x="377" y="2080"/>
                  </a:moveTo>
                  <a:lnTo>
                    <a:pt x="377" y="2080"/>
                  </a:lnTo>
                  <a:cubicBezTo>
                    <a:pt x="378" y="2081"/>
                    <a:pt x="379" y="2083"/>
                    <a:pt x="378" y="2084"/>
                  </a:cubicBezTo>
                  <a:cubicBezTo>
                    <a:pt x="377" y="2086"/>
                    <a:pt x="376" y="2086"/>
                    <a:pt x="374" y="2086"/>
                  </a:cubicBezTo>
                  <a:lnTo>
                    <a:pt x="374" y="2086"/>
                  </a:lnTo>
                  <a:cubicBezTo>
                    <a:pt x="373" y="2085"/>
                    <a:pt x="372" y="2083"/>
                    <a:pt x="373" y="2081"/>
                  </a:cubicBezTo>
                  <a:cubicBezTo>
                    <a:pt x="373" y="2080"/>
                    <a:pt x="375" y="2079"/>
                    <a:pt x="377" y="2080"/>
                  </a:cubicBezTo>
                  <a:close/>
                  <a:moveTo>
                    <a:pt x="388" y="2086"/>
                  </a:moveTo>
                  <a:lnTo>
                    <a:pt x="388" y="2086"/>
                  </a:lnTo>
                  <a:cubicBezTo>
                    <a:pt x="389" y="2087"/>
                    <a:pt x="390" y="2089"/>
                    <a:pt x="389" y="2090"/>
                  </a:cubicBezTo>
                  <a:cubicBezTo>
                    <a:pt x="388" y="2092"/>
                    <a:pt x="386" y="2093"/>
                    <a:pt x="385" y="2092"/>
                  </a:cubicBezTo>
                  <a:lnTo>
                    <a:pt x="385" y="2092"/>
                  </a:lnTo>
                  <a:cubicBezTo>
                    <a:pt x="383" y="2091"/>
                    <a:pt x="383" y="2089"/>
                    <a:pt x="384" y="2088"/>
                  </a:cubicBezTo>
                  <a:cubicBezTo>
                    <a:pt x="384" y="2086"/>
                    <a:pt x="386" y="2085"/>
                    <a:pt x="388" y="2086"/>
                  </a:cubicBezTo>
                  <a:close/>
                  <a:moveTo>
                    <a:pt x="399" y="2092"/>
                  </a:moveTo>
                  <a:lnTo>
                    <a:pt x="399" y="2092"/>
                  </a:lnTo>
                  <a:cubicBezTo>
                    <a:pt x="400" y="2093"/>
                    <a:pt x="401" y="2095"/>
                    <a:pt x="400" y="2097"/>
                  </a:cubicBezTo>
                  <a:cubicBezTo>
                    <a:pt x="399" y="2098"/>
                    <a:pt x="397" y="2099"/>
                    <a:pt x="396" y="2098"/>
                  </a:cubicBezTo>
                  <a:lnTo>
                    <a:pt x="396" y="2098"/>
                  </a:lnTo>
                  <a:cubicBezTo>
                    <a:pt x="394" y="2097"/>
                    <a:pt x="394" y="2095"/>
                    <a:pt x="394" y="2094"/>
                  </a:cubicBezTo>
                  <a:cubicBezTo>
                    <a:pt x="395" y="2092"/>
                    <a:pt x="397" y="2092"/>
                    <a:pt x="399" y="2092"/>
                  </a:cubicBezTo>
                  <a:close/>
                  <a:moveTo>
                    <a:pt x="410" y="2098"/>
                  </a:moveTo>
                  <a:lnTo>
                    <a:pt x="410" y="2098"/>
                  </a:lnTo>
                  <a:cubicBezTo>
                    <a:pt x="411" y="2098"/>
                    <a:pt x="412" y="2100"/>
                    <a:pt x="411" y="2102"/>
                  </a:cubicBezTo>
                  <a:cubicBezTo>
                    <a:pt x="410" y="2103"/>
                    <a:pt x="409" y="2104"/>
                    <a:pt x="407" y="2103"/>
                  </a:cubicBezTo>
                  <a:lnTo>
                    <a:pt x="407" y="2103"/>
                  </a:lnTo>
                  <a:cubicBezTo>
                    <a:pt x="406" y="2103"/>
                    <a:pt x="405" y="2101"/>
                    <a:pt x="406" y="2099"/>
                  </a:cubicBezTo>
                  <a:cubicBezTo>
                    <a:pt x="406" y="2098"/>
                    <a:pt x="408" y="2097"/>
                    <a:pt x="410" y="2098"/>
                  </a:cubicBezTo>
                  <a:close/>
                  <a:moveTo>
                    <a:pt x="421" y="2103"/>
                  </a:moveTo>
                  <a:lnTo>
                    <a:pt x="421" y="2103"/>
                  </a:lnTo>
                  <a:cubicBezTo>
                    <a:pt x="423" y="2104"/>
                    <a:pt x="423" y="2106"/>
                    <a:pt x="423" y="2107"/>
                  </a:cubicBezTo>
                  <a:cubicBezTo>
                    <a:pt x="422" y="2109"/>
                    <a:pt x="420" y="2109"/>
                    <a:pt x="418" y="2109"/>
                  </a:cubicBezTo>
                  <a:lnTo>
                    <a:pt x="418" y="2109"/>
                  </a:lnTo>
                  <a:cubicBezTo>
                    <a:pt x="417" y="2108"/>
                    <a:pt x="416" y="2106"/>
                    <a:pt x="417" y="2104"/>
                  </a:cubicBezTo>
                  <a:cubicBezTo>
                    <a:pt x="418" y="2103"/>
                    <a:pt x="420" y="2102"/>
                    <a:pt x="421" y="2103"/>
                  </a:cubicBezTo>
                  <a:close/>
                  <a:moveTo>
                    <a:pt x="432" y="2107"/>
                  </a:moveTo>
                  <a:lnTo>
                    <a:pt x="432" y="2107"/>
                  </a:lnTo>
                  <a:cubicBezTo>
                    <a:pt x="434" y="2108"/>
                    <a:pt x="435" y="2110"/>
                    <a:pt x="434" y="2111"/>
                  </a:cubicBezTo>
                  <a:cubicBezTo>
                    <a:pt x="434" y="2113"/>
                    <a:pt x="432" y="2114"/>
                    <a:pt x="430" y="2113"/>
                  </a:cubicBezTo>
                  <a:lnTo>
                    <a:pt x="430" y="2113"/>
                  </a:lnTo>
                  <a:cubicBezTo>
                    <a:pt x="429" y="2113"/>
                    <a:pt x="428" y="2111"/>
                    <a:pt x="428" y="2109"/>
                  </a:cubicBezTo>
                  <a:cubicBezTo>
                    <a:pt x="429" y="2108"/>
                    <a:pt x="431" y="2107"/>
                    <a:pt x="432" y="2107"/>
                  </a:cubicBezTo>
                  <a:close/>
                  <a:moveTo>
                    <a:pt x="444" y="2112"/>
                  </a:moveTo>
                  <a:lnTo>
                    <a:pt x="444" y="2112"/>
                  </a:lnTo>
                  <a:cubicBezTo>
                    <a:pt x="446" y="2112"/>
                    <a:pt x="447" y="2114"/>
                    <a:pt x="446" y="2116"/>
                  </a:cubicBezTo>
                  <a:cubicBezTo>
                    <a:pt x="446" y="2117"/>
                    <a:pt x="444" y="2118"/>
                    <a:pt x="442" y="2118"/>
                  </a:cubicBezTo>
                  <a:lnTo>
                    <a:pt x="442" y="2118"/>
                  </a:lnTo>
                  <a:cubicBezTo>
                    <a:pt x="441" y="2117"/>
                    <a:pt x="440" y="2115"/>
                    <a:pt x="440" y="2114"/>
                  </a:cubicBezTo>
                  <a:cubicBezTo>
                    <a:pt x="441" y="2112"/>
                    <a:pt x="443" y="2111"/>
                    <a:pt x="444" y="2112"/>
                  </a:cubicBezTo>
                  <a:close/>
                  <a:moveTo>
                    <a:pt x="455" y="2115"/>
                  </a:moveTo>
                  <a:lnTo>
                    <a:pt x="455" y="2115"/>
                  </a:lnTo>
                  <a:cubicBezTo>
                    <a:pt x="457" y="2115"/>
                    <a:pt x="458" y="2116"/>
                    <a:pt x="458" y="2118"/>
                  </a:cubicBezTo>
                  <a:cubicBezTo>
                    <a:pt x="458" y="2120"/>
                    <a:pt x="457" y="2121"/>
                    <a:pt x="455" y="2121"/>
                  </a:cubicBezTo>
                  <a:lnTo>
                    <a:pt x="455" y="2121"/>
                  </a:lnTo>
                  <a:cubicBezTo>
                    <a:pt x="453" y="2121"/>
                    <a:pt x="452" y="2120"/>
                    <a:pt x="452" y="2118"/>
                  </a:cubicBezTo>
                  <a:cubicBezTo>
                    <a:pt x="452" y="2116"/>
                    <a:pt x="453" y="2115"/>
                    <a:pt x="455" y="2115"/>
                  </a:cubicBezTo>
                  <a:close/>
                  <a:moveTo>
                    <a:pt x="467" y="2118"/>
                  </a:moveTo>
                  <a:lnTo>
                    <a:pt x="467" y="2118"/>
                  </a:lnTo>
                  <a:cubicBezTo>
                    <a:pt x="469" y="2118"/>
                    <a:pt x="470" y="2120"/>
                    <a:pt x="470" y="2121"/>
                  </a:cubicBezTo>
                  <a:cubicBezTo>
                    <a:pt x="470" y="2123"/>
                    <a:pt x="469" y="2124"/>
                    <a:pt x="467" y="2124"/>
                  </a:cubicBezTo>
                  <a:lnTo>
                    <a:pt x="467" y="2124"/>
                  </a:lnTo>
                  <a:cubicBezTo>
                    <a:pt x="466" y="2124"/>
                    <a:pt x="464" y="2123"/>
                    <a:pt x="464" y="2121"/>
                  </a:cubicBezTo>
                  <a:cubicBezTo>
                    <a:pt x="464" y="2120"/>
                    <a:pt x="466" y="2118"/>
                    <a:pt x="467" y="2118"/>
                  </a:cubicBezTo>
                  <a:close/>
                  <a:moveTo>
                    <a:pt x="479" y="2121"/>
                  </a:moveTo>
                  <a:lnTo>
                    <a:pt x="479" y="2121"/>
                  </a:lnTo>
                  <a:cubicBezTo>
                    <a:pt x="481" y="2121"/>
                    <a:pt x="483" y="2122"/>
                    <a:pt x="483" y="2124"/>
                  </a:cubicBezTo>
                  <a:cubicBezTo>
                    <a:pt x="483" y="2126"/>
                    <a:pt x="481" y="2127"/>
                    <a:pt x="479" y="2127"/>
                  </a:cubicBezTo>
                  <a:lnTo>
                    <a:pt x="479" y="2127"/>
                  </a:lnTo>
                  <a:cubicBezTo>
                    <a:pt x="478" y="2127"/>
                    <a:pt x="476" y="2126"/>
                    <a:pt x="476" y="2124"/>
                  </a:cubicBezTo>
                  <a:cubicBezTo>
                    <a:pt x="476" y="2122"/>
                    <a:pt x="478" y="2121"/>
                    <a:pt x="479" y="2121"/>
                  </a:cubicBezTo>
                  <a:close/>
                  <a:moveTo>
                    <a:pt x="492" y="2123"/>
                  </a:moveTo>
                  <a:lnTo>
                    <a:pt x="492" y="2123"/>
                  </a:lnTo>
                  <a:cubicBezTo>
                    <a:pt x="494" y="2123"/>
                    <a:pt x="495" y="2124"/>
                    <a:pt x="495" y="2126"/>
                  </a:cubicBezTo>
                  <a:cubicBezTo>
                    <a:pt x="495" y="2128"/>
                    <a:pt x="494" y="2129"/>
                    <a:pt x="492" y="2129"/>
                  </a:cubicBezTo>
                  <a:lnTo>
                    <a:pt x="492" y="2129"/>
                  </a:lnTo>
                  <a:cubicBezTo>
                    <a:pt x="490" y="2129"/>
                    <a:pt x="489" y="2128"/>
                    <a:pt x="489" y="2126"/>
                  </a:cubicBezTo>
                  <a:cubicBezTo>
                    <a:pt x="489" y="2124"/>
                    <a:pt x="490" y="2123"/>
                    <a:pt x="492" y="2123"/>
                  </a:cubicBezTo>
                  <a:close/>
                  <a:moveTo>
                    <a:pt x="504" y="2124"/>
                  </a:moveTo>
                  <a:lnTo>
                    <a:pt x="504" y="2124"/>
                  </a:lnTo>
                  <a:cubicBezTo>
                    <a:pt x="506" y="2124"/>
                    <a:pt x="507" y="2126"/>
                    <a:pt x="507" y="2127"/>
                  </a:cubicBezTo>
                  <a:cubicBezTo>
                    <a:pt x="507" y="2129"/>
                    <a:pt x="506" y="2131"/>
                    <a:pt x="504" y="2131"/>
                  </a:cubicBezTo>
                  <a:lnTo>
                    <a:pt x="504" y="2131"/>
                  </a:lnTo>
                  <a:cubicBezTo>
                    <a:pt x="503" y="2131"/>
                    <a:pt x="501" y="2129"/>
                    <a:pt x="501" y="2127"/>
                  </a:cubicBezTo>
                  <a:cubicBezTo>
                    <a:pt x="501" y="2126"/>
                    <a:pt x="503" y="2124"/>
                    <a:pt x="504" y="2124"/>
                  </a:cubicBezTo>
                  <a:close/>
                  <a:moveTo>
                    <a:pt x="517" y="2125"/>
                  </a:moveTo>
                  <a:lnTo>
                    <a:pt x="517" y="2125"/>
                  </a:lnTo>
                  <a:cubicBezTo>
                    <a:pt x="518" y="2125"/>
                    <a:pt x="520" y="2126"/>
                    <a:pt x="520" y="2128"/>
                  </a:cubicBezTo>
                  <a:cubicBezTo>
                    <a:pt x="520" y="2130"/>
                    <a:pt x="518" y="2131"/>
                    <a:pt x="517" y="2131"/>
                  </a:cubicBezTo>
                  <a:lnTo>
                    <a:pt x="517" y="2131"/>
                  </a:lnTo>
                  <a:cubicBezTo>
                    <a:pt x="515" y="2131"/>
                    <a:pt x="514" y="2130"/>
                    <a:pt x="514" y="2128"/>
                  </a:cubicBezTo>
                  <a:cubicBezTo>
                    <a:pt x="514" y="2126"/>
                    <a:pt x="515" y="2125"/>
                    <a:pt x="517" y="2125"/>
                  </a:cubicBezTo>
                  <a:close/>
                  <a:moveTo>
                    <a:pt x="528" y="2126"/>
                  </a:moveTo>
                  <a:lnTo>
                    <a:pt x="528" y="2126"/>
                  </a:lnTo>
                  <a:cubicBezTo>
                    <a:pt x="530" y="2125"/>
                    <a:pt x="532" y="2126"/>
                    <a:pt x="532" y="2128"/>
                  </a:cubicBezTo>
                  <a:cubicBezTo>
                    <a:pt x="533" y="2129"/>
                    <a:pt x="532" y="2131"/>
                    <a:pt x="530" y="2132"/>
                  </a:cubicBezTo>
                  <a:lnTo>
                    <a:pt x="530" y="2132"/>
                  </a:lnTo>
                  <a:cubicBezTo>
                    <a:pt x="529" y="2132"/>
                    <a:pt x="527" y="2131"/>
                    <a:pt x="526" y="2130"/>
                  </a:cubicBezTo>
                  <a:cubicBezTo>
                    <a:pt x="526" y="2128"/>
                    <a:pt x="527" y="2126"/>
                    <a:pt x="528" y="2126"/>
                  </a:cubicBezTo>
                  <a:close/>
                  <a:moveTo>
                    <a:pt x="541" y="2125"/>
                  </a:moveTo>
                  <a:lnTo>
                    <a:pt x="541" y="2125"/>
                  </a:lnTo>
                  <a:cubicBezTo>
                    <a:pt x="542" y="2125"/>
                    <a:pt x="544" y="2125"/>
                    <a:pt x="545" y="2127"/>
                  </a:cubicBezTo>
                  <a:cubicBezTo>
                    <a:pt x="545" y="2129"/>
                    <a:pt x="544" y="2130"/>
                    <a:pt x="543" y="2131"/>
                  </a:cubicBezTo>
                  <a:lnTo>
                    <a:pt x="543" y="2131"/>
                  </a:lnTo>
                  <a:cubicBezTo>
                    <a:pt x="541" y="2132"/>
                    <a:pt x="539" y="2131"/>
                    <a:pt x="539" y="2129"/>
                  </a:cubicBezTo>
                  <a:cubicBezTo>
                    <a:pt x="538" y="2127"/>
                    <a:pt x="539" y="2126"/>
                    <a:pt x="541" y="2125"/>
                  </a:cubicBezTo>
                  <a:close/>
                  <a:moveTo>
                    <a:pt x="553" y="2124"/>
                  </a:moveTo>
                  <a:lnTo>
                    <a:pt x="553" y="2124"/>
                  </a:lnTo>
                  <a:cubicBezTo>
                    <a:pt x="555" y="2124"/>
                    <a:pt x="557" y="2125"/>
                    <a:pt x="557" y="2126"/>
                  </a:cubicBezTo>
                  <a:cubicBezTo>
                    <a:pt x="558" y="2128"/>
                    <a:pt x="557" y="2130"/>
                    <a:pt x="555" y="2130"/>
                  </a:cubicBezTo>
                  <a:lnTo>
                    <a:pt x="555" y="2130"/>
                  </a:lnTo>
                  <a:cubicBezTo>
                    <a:pt x="554" y="2131"/>
                    <a:pt x="552" y="2130"/>
                    <a:pt x="551" y="2128"/>
                  </a:cubicBezTo>
                  <a:cubicBezTo>
                    <a:pt x="551" y="2127"/>
                    <a:pt x="552" y="2125"/>
                    <a:pt x="553" y="2124"/>
                  </a:cubicBezTo>
                  <a:close/>
                  <a:moveTo>
                    <a:pt x="566" y="2123"/>
                  </a:moveTo>
                  <a:lnTo>
                    <a:pt x="566" y="2123"/>
                  </a:lnTo>
                  <a:cubicBezTo>
                    <a:pt x="567" y="2122"/>
                    <a:pt x="569" y="2123"/>
                    <a:pt x="570" y="2125"/>
                  </a:cubicBezTo>
                  <a:cubicBezTo>
                    <a:pt x="570" y="2126"/>
                    <a:pt x="569" y="2128"/>
                    <a:pt x="568" y="2129"/>
                  </a:cubicBezTo>
                  <a:lnTo>
                    <a:pt x="568" y="2129"/>
                  </a:lnTo>
                  <a:cubicBezTo>
                    <a:pt x="566" y="2129"/>
                    <a:pt x="564" y="2128"/>
                    <a:pt x="564" y="2127"/>
                  </a:cubicBezTo>
                  <a:cubicBezTo>
                    <a:pt x="563" y="2125"/>
                    <a:pt x="564" y="2123"/>
                    <a:pt x="566" y="2123"/>
                  </a:cubicBezTo>
                  <a:close/>
                  <a:moveTo>
                    <a:pt x="578" y="2121"/>
                  </a:moveTo>
                  <a:lnTo>
                    <a:pt x="578" y="2121"/>
                  </a:lnTo>
                  <a:cubicBezTo>
                    <a:pt x="580" y="2120"/>
                    <a:pt x="581" y="2121"/>
                    <a:pt x="582" y="2123"/>
                  </a:cubicBezTo>
                  <a:cubicBezTo>
                    <a:pt x="582" y="2124"/>
                    <a:pt x="582" y="2126"/>
                    <a:pt x="580" y="2127"/>
                  </a:cubicBezTo>
                  <a:lnTo>
                    <a:pt x="580" y="2127"/>
                  </a:lnTo>
                  <a:cubicBezTo>
                    <a:pt x="578" y="2127"/>
                    <a:pt x="577" y="2126"/>
                    <a:pt x="576" y="2125"/>
                  </a:cubicBezTo>
                  <a:cubicBezTo>
                    <a:pt x="575" y="2123"/>
                    <a:pt x="576" y="2121"/>
                    <a:pt x="578" y="2121"/>
                  </a:cubicBezTo>
                  <a:close/>
                  <a:moveTo>
                    <a:pt x="590" y="2118"/>
                  </a:moveTo>
                  <a:lnTo>
                    <a:pt x="590" y="2118"/>
                  </a:lnTo>
                  <a:cubicBezTo>
                    <a:pt x="592" y="2117"/>
                    <a:pt x="594" y="2118"/>
                    <a:pt x="594" y="2120"/>
                  </a:cubicBezTo>
                  <a:cubicBezTo>
                    <a:pt x="595" y="2122"/>
                    <a:pt x="594" y="2123"/>
                    <a:pt x="592" y="2124"/>
                  </a:cubicBezTo>
                  <a:lnTo>
                    <a:pt x="592" y="2124"/>
                  </a:lnTo>
                  <a:cubicBezTo>
                    <a:pt x="590" y="2124"/>
                    <a:pt x="589" y="2124"/>
                    <a:pt x="588" y="2122"/>
                  </a:cubicBezTo>
                  <a:cubicBezTo>
                    <a:pt x="588" y="2120"/>
                    <a:pt x="588" y="2119"/>
                    <a:pt x="590" y="2118"/>
                  </a:cubicBezTo>
                  <a:close/>
                  <a:moveTo>
                    <a:pt x="602" y="2115"/>
                  </a:moveTo>
                  <a:lnTo>
                    <a:pt x="602" y="2115"/>
                  </a:lnTo>
                  <a:cubicBezTo>
                    <a:pt x="604" y="2114"/>
                    <a:pt x="606" y="2115"/>
                    <a:pt x="606" y="2117"/>
                  </a:cubicBezTo>
                  <a:cubicBezTo>
                    <a:pt x="607" y="2119"/>
                    <a:pt x="606" y="2120"/>
                    <a:pt x="604" y="2121"/>
                  </a:cubicBezTo>
                  <a:lnTo>
                    <a:pt x="604" y="2121"/>
                  </a:lnTo>
                  <a:cubicBezTo>
                    <a:pt x="603" y="2121"/>
                    <a:pt x="601" y="2120"/>
                    <a:pt x="600" y="2119"/>
                  </a:cubicBezTo>
                  <a:cubicBezTo>
                    <a:pt x="600" y="2117"/>
                    <a:pt x="601" y="2115"/>
                    <a:pt x="602" y="2115"/>
                  </a:cubicBezTo>
                  <a:close/>
                  <a:moveTo>
                    <a:pt x="613" y="2112"/>
                  </a:moveTo>
                  <a:lnTo>
                    <a:pt x="613" y="2112"/>
                  </a:lnTo>
                  <a:cubicBezTo>
                    <a:pt x="615" y="2111"/>
                    <a:pt x="617" y="2111"/>
                    <a:pt x="618" y="2112"/>
                  </a:cubicBezTo>
                  <a:cubicBezTo>
                    <a:pt x="619" y="2114"/>
                    <a:pt x="618" y="2116"/>
                    <a:pt x="617" y="2117"/>
                  </a:cubicBezTo>
                  <a:lnTo>
                    <a:pt x="617" y="2117"/>
                  </a:lnTo>
                  <a:cubicBezTo>
                    <a:pt x="615" y="2118"/>
                    <a:pt x="613" y="2117"/>
                    <a:pt x="613" y="2116"/>
                  </a:cubicBezTo>
                  <a:cubicBezTo>
                    <a:pt x="612" y="2114"/>
                    <a:pt x="612" y="2112"/>
                    <a:pt x="613" y="2112"/>
                  </a:cubicBezTo>
                  <a:close/>
                  <a:moveTo>
                    <a:pt x="625" y="2107"/>
                  </a:moveTo>
                  <a:lnTo>
                    <a:pt x="625" y="2107"/>
                  </a:lnTo>
                  <a:cubicBezTo>
                    <a:pt x="627" y="2106"/>
                    <a:pt x="629" y="2107"/>
                    <a:pt x="630" y="2108"/>
                  </a:cubicBezTo>
                  <a:cubicBezTo>
                    <a:pt x="630" y="2110"/>
                    <a:pt x="630" y="2111"/>
                    <a:pt x="629" y="2112"/>
                  </a:cubicBezTo>
                  <a:lnTo>
                    <a:pt x="629" y="2112"/>
                  </a:lnTo>
                  <a:cubicBezTo>
                    <a:pt x="627" y="2113"/>
                    <a:pt x="625" y="2113"/>
                    <a:pt x="624" y="2112"/>
                  </a:cubicBezTo>
                  <a:cubicBezTo>
                    <a:pt x="623" y="2110"/>
                    <a:pt x="624" y="2108"/>
                    <a:pt x="625" y="2107"/>
                  </a:cubicBezTo>
                  <a:close/>
                  <a:moveTo>
                    <a:pt x="636" y="2103"/>
                  </a:moveTo>
                  <a:lnTo>
                    <a:pt x="636" y="2103"/>
                  </a:lnTo>
                  <a:cubicBezTo>
                    <a:pt x="638" y="2102"/>
                    <a:pt x="640" y="2102"/>
                    <a:pt x="641" y="2103"/>
                  </a:cubicBezTo>
                  <a:cubicBezTo>
                    <a:pt x="642" y="2104"/>
                    <a:pt x="642" y="2106"/>
                    <a:pt x="641" y="2107"/>
                  </a:cubicBezTo>
                  <a:lnTo>
                    <a:pt x="641" y="2107"/>
                  </a:lnTo>
                  <a:cubicBezTo>
                    <a:pt x="640" y="2109"/>
                    <a:pt x="638" y="2109"/>
                    <a:pt x="636" y="2107"/>
                  </a:cubicBezTo>
                  <a:cubicBezTo>
                    <a:pt x="635" y="2106"/>
                    <a:pt x="635" y="2104"/>
                    <a:pt x="636" y="2103"/>
                  </a:cubicBezTo>
                  <a:close/>
                  <a:moveTo>
                    <a:pt x="648" y="2098"/>
                  </a:moveTo>
                  <a:lnTo>
                    <a:pt x="648" y="2098"/>
                  </a:lnTo>
                  <a:cubicBezTo>
                    <a:pt x="649" y="2097"/>
                    <a:pt x="651" y="2097"/>
                    <a:pt x="652" y="2098"/>
                  </a:cubicBezTo>
                  <a:cubicBezTo>
                    <a:pt x="653" y="2099"/>
                    <a:pt x="653" y="2101"/>
                    <a:pt x="652" y="2102"/>
                  </a:cubicBezTo>
                  <a:lnTo>
                    <a:pt x="652" y="2102"/>
                  </a:lnTo>
                  <a:cubicBezTo>
                    <a:pt x="651" y="2103"/>
                    <a:pt x="649" y="2103"/>
                    <a:pt x="648" y="2102"/>
                  </a:cubicBezTo>
                  <a:cubicBezTo>
                    <a:pt x="646" y="2101"/>
                    <a:pt x="646" y="2099"/>
                    <a:pt x="648" y="2098"/>
                  </a:cubicBezTo>
                  <a:close/>
                  <a:moveTo>
                    <a:pt x="659" y="2092"/>
                  </a:moveTo>
                  <a:lnTo>
                    <a:pt x="659" y="2092"/>
                  </a:lnTo>
                  <a:cubicBezTo>
                    <a:pt x="660" y="2091"/>
                    <a:pt x="662" y="2091"/>
                    <a:pt x="663" y="2092"/>
                  </a:cubicBezTo>
                  <a:cubicBezTo>
                    <a:pt x="665" y="2094"/>
                    <a:pt x="665" y="2096"/>
                    <a:pt x="663" y="2097"/>
                  </a:cubicBezTo>
                  <a:lnTo>
                    <a:pt x="663" y="2097"/>
                  </a:lnTo>
                  <a:cubicBezTo>
                    <a:pt x="662" y="2098"/>
                    <a:pt x="660" y="2098"/>
                    <a:pt x="659" y="2097"/>
                  </a:cubicBezTo>
                  <a:cubicBezTo>
                    <a:pt x="658" y="2096"/>
                    <a:pt x="658" y="2094"/>
                    <a:pt x="659" y="2092"/>
                  </a:cubicBezTo>
                  <a:close/>
                  <a:moveTo>
                    <a:pt x="670" y="2086"/>
                  </a:moveTo>
                  <a:lnTo>
                    <a:pt x="670" y="2086"/>
                  </a:lnTo>
                  <a:cubicBezTo>
                    <a:pt x="671" y="2085"/>
                    <a:pt x="673" y="2085"/>
                    <a:pt x="674" y="2086"/>
                  </a:cubicBezTo>
                  <a:cubicBezTo>
                    <a:pt x="675" y="2087"/>
                    <a:pt x="675" y="2089"/>
                    <a:pt x="674" y="2091"/>
                  </a:cubicBezTo>
                  <a:lnTo>
                    <a:pt x="674" y="2091"/>
                  </a:lnTo>
                  <a:cubicBezTo>
                    <a:pt x="673" y="2092"/>
                    <a:pt x="671" y="2092"/>
                    <a:pt x="670" y="2091"/>
                  </a:cubicBezTo>
                  <a:cubicBezTo>
                    <a:pt x="669" y="2089"/>
                    <a:pt x="669" y="2087"/>
                    <a:pt x="670" y="2086"/>
                  </a:cubicBezTo>
                  <a:close/>
                  <a:moveTo>
                    <a:pt x="681" y="2080"/>
                  </a:moveTo>
                  <a:lnTo>
                    <a:pt x="681" y="2080"/>
                  </a:lnTo>
                  <a:cubicBezTo>
                    <a:pt x="682" y="2079"/>
                    <a:pt x="684" y="2079"/>
                    <a:pt x="685" y="2080"/>
                  </a:cubicBezTo>
                  <a:cubicBezTo>
                    <a:pt x="686" y="2081"/>
                    <a:pt x="686" y="2083"/>
                    <a:pt x="685" y="2084"/>
                  </a:cubicBezTo>
                  <a:lnTo>
                    <a:pt x="685" y="2084"/>
                  </a:lnTo>
                  <a:cubicBezTo>
                    <a:pt x="684" y="2086"/>
                    <a:pt x="682" y="2086"/>
                    <a:pt x="681" y="2084"/>
                  </a:cubicBezTo>
                  <a:cubicBezTo>
                    <a:pt x="679" y="2083"/>
                    <a:pt x="679" y="2081"/>
                    <a:pt x="681" y="2080"/>
                  </a:cubicBezTo>
                  <a:close/>
                  <a:moveTo>
                    <a:pt x="691" y="2073"/>
                  </a:moveTo>
                  <a:lnTo>
                    <a:pt x="691" y="2073"/>
                  </a:lnTo>
                  <a:cubicBezTo>
                    <a:pt x="692" y="2072"/>
                    <a:pt x="694" y="2072"/>
                    <a:pt x="695" y="2073"/>
                  </a:cubicBezTo>
                  <a:cubicBezTo>
                    <a:pt x="697" y="2074"/>
                    <a:pt x="697" y="2076"/>
                    <a:pt x="695" y="2077"/>
                  </a:cubicBezTo>
                  <a:lnTo>
                    <a:pt x="695" y="2077"/>
                  </a:lnTo>
                  <a:cubicBezTo>
                    <a:pt x="694" y="2079"/>
                    <a:pt x="692" y="2079"/>
                    <a:pt x="691" y="2077"/>
                  </a:cubicBezTo>
                  <a:cubicBezTo>
                    <a:pt x="690" y="2076"/>
                    <a:pt x="690" y="2074"/>
                    <a:pt x="691" y="2073"/>
                  </a:cubicBezTo>
                  <a:close/>
                  <a:moveTo>
                    <a:pt x="701" y="2066"/>
                  </a:moveTo>
                  <a:lnTo>
                    <a:pt x="701" y="2066"/>
                  </a:lnTo>
                  <a:cubicBezTo>
                    <a:pt x="703" y="2065"/>
                    <a:pt x="705" y="2065"/>
                    <a:pt x="706" y="2066"/>
                  </a:cubicBezTo>
                  <a:cubicBezTo>
                    <a:pt x="707" y="2067"/>
                    <a:pt x="707" y="2069"/>
                    <a:pt x="706" y="2070"/>
                  </a:cubicBezTo>
                  <a:lnTo>
                    <a:pt x="706" y="2070"/>
                  </a:lnTo>
                  <a:cubicBezTo>
                    <a:pt x="705" y="2072"/>
                    <a:pt x="703" y="2072"/>
                    <a:pt x="701" y="2070"/>
                  </a:cubicBezTo>
                  <a:cubicBezTo>
                    <a:pt x="700" y="2069"/>
                    <a:pt x="700" y="2067"/>
                    <a:pt x="701" y="2066"/>
                  </a:cubicBezTo>
                  <a:close/>
                  <a:moveTo>
                    <a:pt x="711" y="2059"/>
                  </a:moveTo>
                  <a:lnTo>
                    <a:pt x="711" y="2059"/>
                  </a:lnTo>
                  <a:cubicBezTo>
                    <a:pt x="713" y="2057"/>
                    <a:pt x="715" y="2057"/>
                    <a:pt x="716" y="2059"/>
                  </a:cubicBezTo>
                  <a:cubicBezTo>
                    <a:pt x="717" y="2060"/>
                    <a:pt x="717" y="2062"/>
                    <a:pt x="716" y="2063"/>
                  </a:cubicBezTo>
                  <a:lnTo>
                    <a:pt x="716" y="2063"/>
                  </a:lnTo>
                  <a:cubicBezTo>
                    <a:pt x="715" y="2064"/>
                    <a:pt x="713" y="2064"/>
                    <a:pt x="711" y="2063"/>
                  </a:cubicBezTo>
                  <a:cubicBezTo>
                    <a:pt x="710" y="2062"/>
                    <a:pt x="710" y="2060"/>
                    <a:pt x="711" y="2059"/>
                  </a:cubicBezTo>
                  <a:close/>
                  <a:moveTo>
                    <a:pt x="721" y="2051"/>
                  </a:moveTo>
                  <a:lnTo>
                    <a:pt x="721" y="2051"/>
                  </a:lnTo>
                  <a:cubicBezTo>
                    <a:pt x="722" y="2050"/>
                    <a:pt x="724" y="2050"/>
                    <a:pt x="726" y="2051"/>
                  </a:cubicBezTo>
                  <a:cubicBezTo>
                    <a:pt x="727" y="2052"/>
                    <a:pt x="727" y="2054"/>
                    <a:pt x="726" y="2055"/>
                  </a:cubicBezTo>
                  <a:lnTo>
                    <a:pt x="726" y="2055"/>
                  </a:lnTo>
                  <a:cubicBezTo>
                    <a:pt x="724" y="2056"/>
                    <a:pt x="722" y="2056"/>
                    <a:pt x="721" y="2055"/>
                  </a:cubicBezTo>
                  <a:cubicBezTo>
                    <a:pt x="720" y="2054"/>
                    <a:pt x="720" y="2052"/>
                    <a:pt x="721" y="2051"/>
                  </a:cubicBezTo>
                  <a:close/>
                  <a:moveTo>
                    <a:pt x="731" y="2043"/>
                  </a:moveTo>
                  <a:lnTo>
                    <a:pt x="731" y="2043"/>
                  </a:lnTo>
                  <a:cubicBezTo>
                    <a:pt x="732" y="2042"/>
                    <a:pt x="733" y="2042"/>
                    <a:pt x="735" y="2043"/>
                  </a:cubicBezTo>
                  <a:cubicBezTo>
                    <a:pt x="736" y="2043"/>
                    <a:pt x="737" y="2045"/>
                    <a:pt x="736" y="2047"/>
                  </a:cubicBezTo>
                  <a:lnTo>
                    <a:pt x="736" y="2047"/>
                  </a:lnTo>
                  <a:cubicBezTo>
                    <a:pt x="735" y="2048"/>
                    <a:pt x="733" y="2049"/>
                    <a:pt x="731" y="2048"/>
                  </a:cubicBezTo>
                  <a:cubicBezTo>
                    <a:pt x="730" y="2047"/>
                    <a:pt x="730" y="2045"/>
                    <a:pt x="731" y="2043"/>
                  </a:cubicBezTo>
                  <a:close/>
                  <a:moveTo>
                    <a:pt x="740" y="2035"/>
                  </a:moveTo>
                  <a:lnTo>
                    <a:pt x="740" y="2035"/>
                  </a:lnTo>
                  <a:cubicBezTo>
                    <a:pt x="741" y="2034"/>
                    <a:pt x="743" y="2033"/>
                    <a:pt x="744" y="2034"/>
                  </a:cubicBezTo>
                  <a:cubicBezTo>
                    <a:pt x="746" y="2035"/>
                    <a:pt x="746" y="2037"/>
                    <a:pt x="745" y="2038"/>
                  </a:cubicBezTo>
                  <a:lnTo>
                    <a:pt x="745" y="2038"/>
                  </a:lnTo>
                  <a:cubicBezTo>
                    <a:pt x="744" y="2040"/>
                    <a:pt x="742" y="2040"/>
                    <a:pt x="741" y="2039"/>
                  </a:cubicBezTo>
                  <a:cubicBezTo>
                    <a:pt x="739" y="2038"/>
                    <a:pt x="739" y="2036"/>
                    <a:pt x="740" y="2035"/>
                  </a:cubicBezTo>
                  <a:close/>
                  <a:moveTo>
                    <a:pt x="749" y="2027"/>
                  </a:moveTo>
                  <a:lnTo>
                    <a:pt x="749" y="2027"/>
                  </a:lnTo>
                  <a:cubicBezTo>
                    <a:pt x="750" y="2025"/>
                    <a:pt x="752" y="2025"/>
                    <a:pt x="753" y="2026"/>
                  </a:cubicBezTo>
                  <a:cubicBezTo>
                    <a:pt x="755" y="2027"/>
                    <a:pt x="755" y="2029"/>
                    <a:pt x="754" y="2030"/>
                  </a:cubicBezTo>
                  <a:lnTo>
                    <a:pt x="754" y="2030"/>
                  </a:lnTo>
                  <a:cubicBezTo>
                    <a:pt x="753" y="2031"/>
                    <a:pt x="751" y="2032"/>
                    <a:pt x="750" y="2031"/>
                  </a:cubicBezTo>
                  <a:cubicBezTo>
                    <a:pt x="748" y="2030"/>
                    <a:pt x="748" y="2028"/>
                    <a:pt x="749" y="2027"/>
                  </a:cubicBezTo>
                  <a:close/>
                  <a:moveTo>
                    <a:pt x="758" y="2018"/>
                  </a:moveTo>
                  <a:lnTo>
                    <a:pt x="758" y="2018"/>
                  </a:lnTo>
                  <a:cubicBezTo>
                    <a:pt x="759" y="2016"/>
                    <a:pt x="761" y="2016"/>
                    <a:pt x="762" y="2017"/>
                  </a:cubicBezTo>
                  <a:cubicBezTo>
                    <a:pt x="764" y="2018"/>
                    <a:pt x="764" y="2020"/>
                    <a:pt x="763" y="2021"/>
                  </a:cubicBezTo>
                  <a:lnTo>
                    <a:pt x="763" y="2021"/>
                  </a:lnTo>
                  <a:cubicBezTo>
                    <a:pt x="762" y="2023"/>
                    <a:pt x="760" y="2023"/>
                    <a:pt x="759" y="2022"/>
                  </a:cubicBezTo>
                  <a:cubicBezTo>
                    <a:pt x="757" y="2021"/>
                    <a:pt x="757" y="2019"/>
                    <a:pt x="758" y="2018"/>
                  </a:cubicBezTo>
                  <a:close/>
                  <a:moveTo>
                    <a:pt x="767" y="2009"/>
                  </a:moveTo>
                  <a:lnTo>
                    <a:pt x="767" y="2009"/>
                  </a:lnTo>
                  <a:cubicBezTo>
                    <a:pt x="768" y="2007"/>
                    <a:pt x="770" y="2007"/>
                    <a:pt x="771" y="2008"/>
                  </a:cubicBezTo>
                  <a:cubicBezTo>
                    <a:pt x="772" y="2009"/>
                    <a:pt x="773" y="2011"/>
                    <a:pt x="772" y="2012"/>
                  </a:cubicBezTo>
                  <a:lnTo>
                    <a:pt x="772" y="2012"/>
                  </a:lnTo>
                  <a:cubicBezTo>
                    <a:pt x="771" y="2014"/>
                    <a:pt x="769" y="2014"/>
                    <a:pt x="768" y="2013"/>
                  </a:cubicBezTo>
                  <a:cubicBezTo>
                    <a:pt x="766" y="2012"/>
                    <a:pt x="766" y="2010"/>
                    <a:pt x="767" y="2009"/>
                  </a:cubicBezTo>
                  <a:close/>
                  <a:moveTo>
                    <a:pt x="775" y="2000"/>
                  </a:moveTo>
                  <a:lnTo>
                    <a:pt x="775" y="2000"/>
                  </a:lnTo>
                  <a:cubicBezTo>
                    <a:pt x="776" y="1998"/>
                    <a:pt x="778" y="1998"/>
                    <a:pt x="780" y="1999"/>
                  </a:cubicBezTo>
                  <a:cubicBezTo>
                    <a:pt x="781" y="2000"/>
                    <a:pt x="782" y="2002"/>
                    <a:pt x="781" y="2003"/>
                  </a:cubicBezTo>
                  <a:lnTo>
                    <a:pt x="781" y="2003"/>
                  </a:lnTo>
                  <a:cubicBezTo>
                    <a:pt x="780" y="2005"/>
                    <a:pt x="778" y="2005"/>
                    <a:pt x="776" y="2004"/>
                  </a:cubicBezTo>
                  <a:cubicBezTo>
                    <a:pt x="775" y="2003"/>
                    <a:pt x="774" y="2001"/>
                    <a:pt x="775" y="2000"/>
                  </a:cubicBezTo>
                  <a:close/>
                  <a:moveTo>
                    <a:pt x="784" y="1990"/>
                  </a:moveTo>
                  <a:lnTo>
                    <a:pt x="784" y="1990"/>
                  </a:lnTo>
                  <a:cubicBezTo>
                    <a:pt x="785" y="1989"/>
                    <a:pt x="787" y="1989"/>
                    <a:pt x="788" y="1990"/>
                  </a:cubicBezTo>
                  <a:cubicBezTo>
                    <a:pt x="789" y="1990"/>
                    <a:pt x="790" y="1992"/>
                    <a:pt x="789" y="1994"/>
                  </a:cubicBezTo>
                  <a:lnTo>
                    <a:pt x="789" y="1994"/>
                  </a:lnTo>
                  <a:cubicBezTo>
                    <a:pt x="788" y="1995"/>
                    <a:pt x="786" y="1996"/>
                    <a:pt x="784" y="1995"/>
                  </a:cubicBezTo>
                  <a:cubicBezTo>
                    <a:pt x="783" y="1994"/>
                    <a:pt x="783" y="1992"/>
                    <a:pt x="784" y="1990"/>
                  </a:cubicBezTo>
                  <a:close/>
                  <a:moveTo>
                    <a:pt x="792" y="1981"/>
                  </a:moveTo>
                  <a:lnTo>
                    <a:pt x="792" y="1981"/>
                  </a:lnTo>
                  <a:cubicBezTo>
                    <a:pt x="793" y="1979"/>
                    <a:pt x="795" y="1979"/>
                    <a:pt x="796" y="1980"/>
                  </a:cubicBezTo>
                  <a:cubicBezTo>
                    <a:pt x="798" y="1981"/>
                    <a:pt x="798" y="1983"/>
                    <a:pt x="797" y="1984"/>
                  </a:cubicBezTo>
                  <a:lnTo>
                    <a:pt x="797" y="1984"/>
                  </a:lnTo>
                  <a:cubicBezTo>
                    <a:pt x="796" y="1986"/>
                    <a:pt x="794" y="1986"/>
                    <a:pt x="793" y="1985"/>
                  </a:cubicBezTo>
                  <a:cubicBezTo>
                    <a:pt x="791" y="1984"/>
                    <a:pt x="791" y="1982"/>
                    <a:pt x="792" y="1981"/>
                  </a:cubicBezTo>
                  <a:close/>
                  <a:moveTo>
                    <a:pt x="799" y="1972"/>
                  </a:moveTo>
                  <a:lnTo>
                    <a:pt x="799" y="1972"/>
                  </a:lnTo>
                  <a:cubicBezTo>
                    <a:pt x="800" y="1970"/>
                    <a:pt x="802" y="1970"/>
                    <a:pt x="803" y="1970"/>
                  </a:cubicBezTo>
                  <a:cubicBezTo>
                    <a:pt x="805" y="1971"/>
                    <a:pt x="806" y="1972"/>
                    <a:pt x="805" y="1974"/>
                  </a:cubicBezTo>
                  <a:lnTo>
                    <a:pt x="805" y="1974"/>
                  </a:lnTo>
                  <a:cubicBezTo>
                    <a:pt x="805" y="1976"/>
                    <a:pt x="803" y="1977"/>
                    <a:pt x="801" y="1976"/>
                  </a:cubicBezTo>
                  <a:cubicBezTo>
                    <a:pt x="800" y="1976"/>
                    <a:pt x="799" y="1974"/>
                    <a:pt x="799" y="1972"/>
                  </a:cubicBezTo>
                  <a:close/>
                  <a:moveTo>
                    <a:pt x="807" y="1962"/>
                  </a:moveTo>
                  <a:lnTo>
                    <a:pt x="807" y="1962"/>
                  </a:lnTo>
                  <a:cubicBezTo>
                    <a:pt x="808" y="1961"/>
                    <a:pt x="809" y="1960"/>
                    <a:pt x="811" y="1960"/>
                  </a:cubicBezTo>
                  <a:cubicBezTo>
                    <a:pt x="813" y="1961"/>
                    <a:pt x="814" y="1963"/>
                    <a:pt x="813" y="1964"/>
                  </a:cubicBezTo>
                  <a:lnTo>
                    <a:pt x="813" y="1964"/>
                  </a:lnTo>
                  <a:cubicBezTo>
                    <a:pt x="812" y="1966"/>
                    <a:pt x="811" y="1967"/>
                    <a:pt x="809" y="1966"/>
                  </a:cubicBezTo>
                  <a:cubicBezTo>
                    <a:pt x="807" y="1966"/>
                    <a:pt x="807" y="1964"/>
                    <a:pt x="807" y="1962"/>
                  </a:cubicBezTo>
                  <a:close/>
                  <a:moveTo>
                    <a:pt x="815" y="1952"/>
                  </a:moveTo>
                  <a:lnTo>
                    <a:pt x="815" y="1952"/>
                  </a:lnTo>
                  <a:cubicBezTo>
                    <a:pt x="815" y="1951"/>
                    <a:pt x="817" y="1950"/>
                    <a:pt x="819" y="1950"/>
                  </a:cubicBezTo>
                  <a:cubicBezTo>
                    <a:pt x="820" y="1951"/>
                    <a:pt x="821" y="1953"/>
                    <a:pt x="821" y="1954"/>
                  </a:cubicBezTo>
                  <a:lnTo>
                    <a:pt x="821" y="1954"/>
                  </a:lnTo>
                  <a:cubicBezTo>
                    <a:pt x="820" y="1956"/>
                    <a:pt x="818" y="1957"/>
                    <a:pt x="817" y="1956"/>
                  </a:cubicBezTo>
                  <a:cubicBezTo>
                    <a:pt x="815" y="1956"/>
                    <a:pt x="814" y="1954"/>
                    <a:pt x="815" y="1952"/>
                  </a:cubicBezTo>
                  <a:close/>
                  <a:moveTo>
                    <a:pt x="822" y="1942"/>
                  </a:moveTo>
                  <a:lnTo>
                    <a:pt x="822" y="1942"/>
                  </a:lnTo>
                  <a:cubicBezTo>
                    <a:pt x="823" y="1941"/>
                    <a:pt x="824" y="1940"/>
                    <a:pt x="826" y="1940"/>
                  </a:cubicBezTo>
                  <a:cubicBezTo>
                    <a:pt x="828" y="1941"/>
                    <a:pt x="829" y="1943"/>
                    <a:pt x="828" y="1944"/>
                  </a:cubicBezTo>
                  <a:lnTo>
                    <a:pt x="828" y="1944"/>
                  </a:lnTo>
                  <a:cubicBezTo>
                    <a:pt x="828" y="1946"/>
                    <a:pt x="826" y="1947"/>
                    <a:pt x="824" y="1946"/>
                  </a:cubicBezTo>
                  <a:cubicBezTo>
                    <a:pt x="823" y="1946"/>
                    <a:pt x="822" y="1944"/>
                    <a:pt x="822" y="1942"/>
                  </a:cubicBezTo>
                  <a:close/>
                  <a:moveTo>
                    <a:pt x="829" y="1932"/>
                  </a:moveTo>
                  <a:lnTo>
                    <a:pt x="829" y="1932"/>
                  </a:lnTo>
                  <a:cubicBezTo>
                    <a:pt x="830" y="1930"/>
                    <a:pt x="832" y="1929"/>
                    <a:pt x="833" y="1930"/>
                  </a:cubicBezTo>
                  <a:cubicBezTo>
                    <a:pt x="835" y="1931"/>
                    <a:pt x="836" y="1932"/>
                    <a:pt x="835" y="1934"/>
                  </a:cubicBezTo>
                  <a:lnTo>
                    <a:pt x="835" y="1934"/>
                  </a:lnTo>
                  <a:cubicBezTo>
                    <a:pt x="835" y="1936"/>
                    <a:pt x="833" y="1936"/>
                    <a:pt x="831" y="1936"/>
                  </a:cubicBezTo>
                  <a:cubicBezTo>
                    <a:pt x="830" y="1935"/>
                    <a:pt x="829" y="1934"/>
                    <a:pt x="829" y="1932"/>
                  </a:cubicBezTo>
                  <a:close/>
                  <a:moveTo>
                    <a:pt x="836" y="1922"/>
                  </a:moveTo>
                  <a:lnTo>
                    <a:pt x="836" y="1922"/>
                  </a:lnTo>
                  <a:cubicBezTo>
                    <a:pt x="837" y="1920"/>
                    <a:pt x="839" y="1919"/>
                    <a:pt x="840" y="1920"/>
                  </a:cubicBezTo>
                  <a:cubicBezTo>
                    <a:pt x="842" y="1920"/>
                    <a:pt x="843" y="1922"/>
                    <a:pt x="842" y="1924"/>
                  </a:cubicBezTo>
                  <a:lnTo>
                    <a:pt x="842" y="1924"/>
                  </a:lnTo>
                  <a:cubicBezTo>
                    <a:pt x="842" y="1925"/>
                    <a:pt x="840" y="1926"/>
                    <a:pt x="838" y="1926"/>
                  </a:cubicBezTo>
                  <a:cubicBezTo>
                    <a:pt x="837" y="1925"/>
                    <a:pt x="836" y="1923"/>
                    <a:pt x="836" y="1922"/>
                  </a:cubicBezTo>
                  <a:close/>
                  <a:moveTo>
                    <a:pt x="843" y="1911"/>
                  </a:moveTo>
                  <a:lnTo>
                    <a:pt x="843" y="1911"/>
                  </a:lnTo>
                  <a:cubicBezTo>
                    <a:pt x="844" y="1910"/>
                    <a:pt x="846" y="1909"/>
                    <a:pt x="847" y="1909"/>
                  </a:cubicBezTo>
                  <a:cubicBezTo>
                    <a:pt x="849" y="1910"/>
                    <a:pt x="850" y="1912"/>
                    <a:pt x="849" y="1913"/>
                  </a:cubicBezTo>
                  <a:lnTo>
                    <a:pt x="849" y="1913"/>
                  </a:lnTo>
                  <a:cubicBezTo>
                    <a:pt x="849" y="1915"/>
                    <a:pt x="847" y="1916"/>
                    <a:pt x="845" y="1915"/>
                  </a:cubicBezTo>
                  <a:cubicBezTo>
                    <a:pt x="844" y="1915"/>
                    <a:pt x="843" y="1913"/>
                    <a:pt x="843" y="1911"/>
                  </a:cubicBezTo>
                  <a:close/>
                  <a:moveTo>
                    <a:pt x="850" y="1901"/>
                  </a:moveTo>
                  <a:lnTo>
                    <a:pt x="850" y="1901"/>
                  </a:lnTo>
                  <a:cubicBezTo>
                    <a:pt x="851" y="1899"/>
                    <a:pt x="852" y="1898"/>
                    <a:pt x="854" y="1899"/>
                  </a:cubicBezTo>
                  <a:cubicBezTo>
                    <a:pt x="856" y="1899"/>
                    <a:pt x="856" y="1901"/>
                    <a:pt x="856" y="1903"/>
                  </a:cubicBezTo>
                  <a:lnTo>
                    <a:pt x="856" y="1903"/>
                  </a:lnTo>
                  <a:cubicBezTo>
                    <a:pt x="855" y="1904"/>
                    <a:pt x="854" y="1905"/>
                    <a:pt x="852" y="1905"/>
                  </a:cubicBezTo>
                  <a:cubicBezTo>
                    <a:pt x="850" y="1904"/>
                    <a:pt x="849" y="1902"/>
                    <a:pt x="850" y="1901"/>
                  </a:cubicBezTo>
                  <a:close/>
                  <a:moveTo>
                    <a:pt x="857" y="1890"/>
                  </a:moveTo>
                  <a:lnTo>
                    <a:pt x="857" y="1890"/>
                  </a:lnTo>
                  <a:cubicBezTo>
                    <a:pt x="857" y="1888"/>
                    <a:pt x="859" y="1888"/>
                    <a:pt x="861" y="1888"/>
                  </a:cubicBezTo>
                  <a:cubicBezTo>
                    <a:pt x="862" y="1889"/>
                    <a:pt x="863" y="1890"/>
                    <a:pt x="863" y="1892"/>
                  </a:cubicBezTo>
                  <a:lnTo>
                    <a:pt x="863" y="1892"/>
                  </a:lnTo>
                  <a:cubicBezTo>
                    <a:pt x="862" y="1894"/>
                    <a:pt x="860" y="1895"/>
                    <a:pt x="859" y="1894"/>
                  </a:cubicBezTo>
                  <a:cubicBezTo>
                    <a:pt x="857" y="1894"/>
                    <a:pt x="856" y="1892"/>
                    <a:pt x="857" y="1890"/>
                  </a:cubicBezTo>
                  <a:close/>
                  <a:moveTo>
                    <a:pt x="863" y="1879"/>
                  </a:moveTo>
                  <a:lnTo>
                    <a:pt x="863" y="1879"/>
                  </a:lnTo>
                  <a:cubicBezTo>
                    <a:pt x="864" y="1878"/>
                    <a:pt x="865" y="1877"/>
                    <a:pt x="867" y="1877"/>
                  </a:cubicBezTo>
                  <a:cubicBezTo>
                    <a:pt x="869" y="1878"/>
                    <a:pt x="870" y="1880"/>
                    <a:pt x="869" y="1881"/>
                  </a:cubicBezTo>
                  <a:lnTo>
                    <a:pt x="869" y="1881"/>
                  </a:lnTo>
                  <a:cubicBezTo>
                    <a:pt x="868" y="1883"/>
                    <a:pt x="867" y="1884"/>
                    <a:pt x="865" y="1883"/>
                  </a:cubicBezTo>
                  <a:cubicBezTo>
                    <a:pt x="863" y="1883"/>
                    <a:pt x="863" y="1881"/>
                    <a:pt x="863" y="1879"/>
                  </a:cubicBezTo>
                  <a:close/>
                  <a:moveTo>
                    <a:pt x="869" y="1869"/>
                  </a:moveTo>
                  <a:lnTo>
                    <a:pt x="869" y="1869"/>
                  </a:lnTo>
                  <a:cubicBezTo>
                    <a:pt x="870" y="1867"/>
                    <a:pt x="872" y="1866"/>
                    <a:pt x="873" y="1867"/>
                  </a:cubicBezTo>
                  <a:cubicBezTo>
                    <a:pt x="875" y="1867"/>
                    <a:pt x="876" y="1869"/>
                    <a:pt x="875" y="1870"/>
                  </a:cubicBezTo>
                  <a:lnTo>
                    <a:pt x="875" y="1871"/>
                  </a:lnTo>
                  <a:cubicBezTo>
                    <a:pt x="875" y="1872"/>
                    <a:pt x="873" y="1873"/>
                    <a:pt x="871" y="1872"/>
                  </a:cubicBezTo>
                  <a:cubicBezTo>
                    <a:pt x="870" y="1872"/>
                    <a:pt x="869" y="1870"/>
                    <a:pt x="869" y="1869"/>
                  </a:cubicBezTo>
                  <a:close/>
                  <a:moveTo>
                    <a:pt x="875" y="1858"/>
                  </a:moveTo>
                  <a:lnTo>
                    <a:pt x="875" y="1858"/>
                  </a:lnTo>
                  <a:cubicBezTo>
                    <a:pt x="876" y="1856"/>
                    <a:pt x="878" y="1855"/>
                    <a:pt x="879" y="1856"/>
                  </a:cubicBezTo>
                  <a:cubicBezTo>
                    <a:pt x="881" y="1856"/>
                    <a:pt x="882" y="1858"/>
                    <a:pt x="881" y="1860"/>
                  </a:cubicBezTo>
                  <a:lnTo>
                    <a:pt x="881" y="1860"/>
                  </a:lnTo>
                  <a:cubicBezTo>
                    <a:pt x="881" y="1861"/>
                    <a:pt x="879" y="1862"/>
                    <a:pt x="877" y="1862"/>
                  </a:cubicBezTo>
                  <a:cubicBezTo>
                    <a:pt x="876" y="1861"/>
                    <a:pt x="875" y="1859"/>
                    <a:pt x="875" y="1858"/>
                  </a:cubicBezTo>
                  <a:close/>
                  <a:moveTo>
                    <a:pt x="882" y="1847"/>
                  </a:moveTo>
                  <a:lnTo>
                    <a:pt x="882" y="1847"/>
                  </a:lnTo>
                  <a:cubicBezTo>
                    <a:pt x="882" y="1845"/>
                    <a:pt x="884" y="1844"/>
                    <a:pt x="885" y="1845"/>
                  </a:cubicBezTo>
                  <a:cubicBezTo>
                    <a:pt x="887" y="1845"/>
                    <a:pt x="888" y="1847"/>
                    <a:pt x="887" y="1849"/>
                  </a:cubicBezTo>
                  <a:lnTo>
                    <a:pt x="887" y="1849"/>
                  </a:lnTo>
                  <a:cubicBezTo>
                    <a:pt x="887" y="1850"/>
                    <a:pt x="885" y="1851"/>
                    <a:pt x="883" y="1851"/>
                  </a:cubicBezTo>
                  <a:cubicBezTo>
                    <a:pt x="882" y="1850"/>
                    <a:pt x="881" y="1848"/>
                    <a:pt x="882" y="1847"/>
                  </a:cubicBezTo>
                  <a:close/>
                  <a:moveTo>
                    <a:pt x="887" y="1836"/>
                  </a:moveTo>
                  <a:lnTo>
                    <a:pt x="887" y="1836"/>
                  </a:lnTo>
                  <a:cubicBezTo>
                    <a:pt x="888" y="1834"/>
                    <a:pt x="890" y="1833"/>
                    <a:pt x="891" y="1834"/>
                  </a:cubicBezTo>
                  <a:cubicBezTo>
                    <a:pt x="893" y="1834"/>
                    <a:pt x="894" y="1836"/>
                    <a:pt x="893" y="1838"/>
                  </a:cubicBezTo>
                  <a:lnTo>
                    <a:pt x="893" y="1838"/>
                  </a:lnTo>
                  <a:cubicBezTo>
                    <a:pt x="893" y="1839"/>
                    <a:pt x="891" y="1840"/>
                    <a:pt x="889" y="1840"/>
                  </a:cubicBezTo>
                  <a:cubicBezTo>
                    <a:pt x="888" y="1839"/>
                    <a:pt x="887" y="1837"/>
                    <a:pt x="887" y="1836"/>
                  </a:cubicBezTo>
                  <a:close/>
                  <a:moveTo>
                    <a:pt x="893" y="1825"/>
                  </a:moveTo>
                  <a:lnTo>
                    <a:pt x="893" y="1825"/>
                  </a:lnTo>
                  <a:cubicBezTo>
                    <a:pt x="894" y="1823"/>
                    <a:pt x="895" y="1822"/>
                    <a:pt x="897" y="1823"/>
                  </a:cubicBezTo>
                  <a:cubicBezTo>
                    <a:pt x="899" y="1823"/>
                    <a:pt x="900" y="1825"/>
                    <a:pt x="899" y="1826"/>
                  </a:cubicBezTo>
                  <a:lnTo>
                    <a:pt x="899" y="1826"/>
                  </a:lnTo>
                  <a:cubicBezTo>
                    <a:pt x="898" y="1828"/>
                    <a:pt x="897" y="1829"/>
                    <a:pt x="895" y="1828"/>
                  </a:cubicBezTo>
                  <a:cubicBezTo>
                    <a:pt x="893" y="1828"/>
                    <a:pt x="892" y="1826"/>
                    <a:pt x="893" y="1825"/>
                  </a:cubicBezTo>
                  <a:close/>
                  <a:moveTo>
                    <a:pt x="899" y="1813"/>
                  </a:moveTo>
                  <a:lnTo>
                    <a:pt x="899" y="1813"/>
                  </a:lnTo>
                  <a:cubicBezTo>
                    <a:pt x="899" y="1812"/>
                    <a:pt x="901" y="1811"/>
                    <a:pt x="903" y="1811"/>
                  </a:cubicBezTo>
                  <a:cubicBezTo>
                    <a:pt x="904" y="1812"/>
                    <a:pt x="905" y="1814"/>
                    <a:pt x="905" y="1815"/>
                  </a:cubicBezTo>
                  <a:lnTo>
                    <a:pt x="905" y="1815"/>
                  </a:lnTo>
                  <a:cubicBezTo>
                    <a:pt x="904" y="1817"/>
                    <a:pt x="902" y="1818"/>
                    <a:pt x="901" y="1817"/>
                  </a:cubicBezTo>
                  <a:cubicBezTo>
                    <a:pt x="899" y="1817"/>
                    <a:pt x="898" y="1815"/>
                    <a:pt x="899" y="1813"/>
                  </a:cubicBezTo>
                  <a:close/>
                  <a:moveTo>
                    <a:pt x="904" y="1802"/>
                  </a:moveTo>
                  <a:lnTo>
                    <a:pt x="904" y="1802"/>
                  </a:lnTo>
                  <a:cubicBezTo>
                    <a:pt x="905" y="1800"/>
                    <a:pt x="906" y="1800"/>
                    <a:pt x="908" y="1800"/>
                  </a:cubicBezTo>
                  <a:cubicBezTo>
                    <a:pt x="910" y="1801"/>
                    <a:pt x="910" y="1802"/>
                    <a:pt x="910" y="1804"/>
                  </a:cubicBezTo>
                  <a:lnTo>
                    <a:pt x="910" y="1804"/>
                  </a:lnTo>
                  <a:cubicBezTo>
                    <a:pt x="909" y="1806"/>
                    <a:pt x="908" y="1807"/>
                    <a:pt x="906" y="1806"/>
                  </a:cubicBezTo>
                  <a:cubicBezTo>
                    <a:pt x="904" y="1805"/>
                    <a:pt x="903" y="1804"/>
                    <a:pt x="904" y="1802"/>
                  </a:cubicBezTo>
                  <a:close/>
                  <a:moveTo>
                    <a:pt x="909" y="1791"/>
                  </a:moveTo>
                  <a:lnTo>
                    <a:pt x="909" y="1791"/>
                  </a:lnTo>
                  <a:cubicBezTo>
                    <a:pt x="910" y="1789"/>
                    <a:pt x="912" y="1788"/>
                    <a:pt x="913" y="1789"/>
                  </a:cubicBezTo>
                  <a:cubicBezTo>
                    <a:pt x="915" y="1789"/>
                    <a:pt x="916" y="1791"/>
                    <a:pt x="915" y="1793"/>
                  </a:cubicBezTo>
                  <a:lnTo>
                    <a:pt x="915" y="1793"/>
                  </a:lnTo>
                  <a:cubicBezTo>
                    <a:pt x="915" y="1794"/>
                    <a:pt x="913" y="1795"/>
                    <a:pt x="911" y="1795"/>
                  </a:cubicBezTo>
                  <a:cubicBezTo>
                    <a:pt x="910" y="1794"/>
                    <a:pt x="909" y="1792"/>
                    <a:pt x="909" y="1791"/>
                  </a:cubicBezTo>
                  <a:close/>
                  <a:moveTo>
                    <a:pt x="915" y="1779"/>
                  </a:moveTo>
                  <a:lnTo>
                    <a:pt x="915" y="1779"/>
                  </a:lnTo>
                  <a:cubicBezTo>
                    <a:pt x="915" y="1778"/>
                    <a:pt x="917" y="1777"/>
                    <a:pt x="919" y="1777"/>
                  </a:cubicBezTo>
                  <a:cubicBezTo>
                    <a:pt x="920" y="1778"/>
                    <a:pt x="921" y="1780"/>
                    <a:pt x="921" y="1781"/>
                  </a:cubicBezTo>
                  <a:lnTo>
                    <a:pt x="921" y="1781"/>
                  </a:lnTo>
                  <a:cubicBezTo>
                    <a:pt x="920" y="1783"/>
                    <a:pt x="918" y="1784"/>
                    <a:pt x="917" y="1783"/>
                  </a:cubicBezTo>
                  <a:cubicBezTo>
                    <a:pt x="915" y="1783"/>
                    <a:pt x="914" y="1781"/>
                    <a:pt x="915" y="1779"/>
                  </a:cubicBezTo>
                  <a:close/>
                  <a:moveTo>
                    <a:pt x="920" y="1768"/>
                  </a:moveTo>
                  <a:lnTo>
                    <a:pt x="920" y="1768"/>
                  </a:lnTo>
                  <a:cubicBezTo>
                    <a:pt x="920" y="1766"/>
                    <a:pt x="922" y="1765"/>
                    <a:pt x="924" y="1766"/>
                  </a:cubicBezTo>
                  <a:cubicBezTo>
                    <a:pt x="925" y="1766"/>
                    <a:pt x="926" y="1768"/>
                    <a:pt x="926" y="1770"/>
                  </a:cubicBezTo>
                  <a:lnTo>
                    <a:pt x="925" y="1770"/>
                  </a:lnTo>
                  <a:cubicBezTo>
                    <a:pt x="925" y="1772"/>
                    <a:pt x="923" y="1772"/>
                    <a:pt x="922" y="1772"/>
                  </a:cubicBezTo>
                  <a:cubicBezTo>
                    <a:pt x="920" y="1771"/>
                    <a:pt x="919" y="1770"/>
                    <a:pt x="920" y="1768"/>
                  </a:cubicBezTo>
                  <a:close/>
                  <a:moveTo>
                    <a:pt x="924" y="1756"/>
                  </a:moveTo>
                  <a:lnTo>
                    <a:pt x="924" y="1756"/>
                  </a:lnTo>
                  <a:cubicBezTo>
                    <a:pt x="925" y="1755"/>
                    <a:pt x="927" y="1754"/>
                    <a:pt x="928" y="1754"/>
                  </a:cubicBezTo>
                  <a:cubicBezTo>
                    <a:pt x="930" y="1755"/>
                    <a:pt x="931" y="1757"/>
                    <a:pt x="930" y="1758"/>
                  </a:cubicBezTo>
                  <a:lnTo>
                    <a:pt x="930" y="1758"/>
                  </a:lnTo>
                  <a:cubicBezTo>
                    <a:pt x="930" y="1760"/>
                    <a:pt x="928" y="1761"/>
                    <a:pt x="926" y="1760"/>
                  </a:cubicBezTo>
                  <a:cubicBezTo>
                    <a:pt x="925" y="1760"/>
                    <a:pt x="924" y="1758"/>
                    <a:pt x="924" y="1756"/>
                  </a:cubicBezTo>
                  <a:close/>
                  <a:moveTo>
                    <a:pt x="929" y="1745"/>
                  </a:moveTo>
                  <a:lnTo>
                    <a:pt x="929" y="1745"/>
                  </a:lnTo>
                  <a:cubicBezTo>
                    <a:pt x="930" y="1743"/>
                    <a:pt x="932" y="1742"/>
                    <a:pt x="933" y="1743"/>
                  </a:cubicBezTo>
                  <a:cubicBezTo>
                    <a:pt x="935" y="1743"/>
                    <a:pt x="936" y="1745"/>
                    <a:pt x="935" y="1747"/>
                  </a:cubicBezTo>
                  <a:lnTo>
                    <a:pt x="935" y="1747"/>
                  </a:lnTo>
                  <a:cubicBezTo>
                    <a:pt x="935" y="1749"/>
                    <a:pt x="933" y="1749"/>
                    <a:pt x="931" y="1749"/>
                  </a:cubicBezTo>
                  <a:cubicBezTo>
                    <a:pt x="930" y="1748"/>
                    <a:pt x="929" y="1747"/>
                    <a:pt x="929" y="1745"/>
                  </a:cubicBezTo>
                  <a:close/>
                  <a:moveTo>
                    <a:pt x="934" y="1733"/>
                  </a:moveTo>
                  <a:lnTo>
                    <a:pt x="934" y="1733"/>
                  </a:lnTo>
                  <a:cubicBezTo>
                    <a:pt x="935" y="1732"/>
                    <a:pt x="936" y="1731"/>
                    <a:pt x="938" y="1731"/>
                  </a:cubicBezTo>
                  <a:cubicBezTo>
                    <a:pt x="940" y="1732"/>
                    <a:pt x="941" y="1734"/>
                    <a:pt x="940" y="1735"/>
                  </a:cubicBezTo>
                  <a:lnTo>
                    <a:pt x="940" y="1735"/>
                  </a:lnTo>
                  <a:cubicBezTo>
                    <a:pt x="939" y="1737"/>
                    <a:pt x="938" y="1738"/>
                    <a:pt x="936" y="1737"/>
                  </a:cubicBezTo>
                  <a:cubicBezTo>
                    <a:pt x="934" y="1737"/>
                    <a:pt x="934" y="1735"/>
                    <a:pt x="934" y="1733"/>
                  </a:cubicBezTo>
                  <a:close/>
                  <a:moveTo>
                    <a:pt x="939" y="1722"/>
                  </a:moveTo>
                  <a:lnTo>
                    <a:pt x="939" y="1722"/>
                  </a:lnTo>
                  <a:cubicBezTo>
                    <a:pt x="939" y="1720"/>
                    <a:pt x="941" y="1719"/>
                    <a:pt x="943" y="1720"/>
                  </a:cubicBezTo>
                  <a:cubicBezTo>
                    <a:pt x="944" y="1720"/>
                    <a:pt x="945" y="1722"/>
                    <a:pt x="945" y="1724"/>
                  </a:cubicBezTo>
                  <a:lnTo>
                    <a:pt x="945" y="1724"/>
                  </a:lnTo>
                  <a:cubicBezTo>
                    <a:pt x="944" y="1725"/>
                    <a:pt x="942" y="1726"/>
                    <a:pt x="941" y="1726"/>
                  </a:cubicBezTo>
                  <a:cubicBezTo>
                    <a:pt x="939" y="1725"/>
                    <a:pt x="938" y="1723"/>
                    <a:pt x="939" y="1722"/>
                  </a:cubicBezTo>
                  <a:close/>
                  <a:moveTo>
                    <a:pt x="943" y="1710"/>
                  </a:moveTo>
                  <a:lnTo>
                    <a:pt x="943" y="1710"/>
                  </a:lnTo>
                  <a:cubicBezTo>
                    <a:pt x="944" y="1708"/>
                    <a:pt x="945" y="1707"/>
                    <a:pt x="947" y="1708"/>
                  </a:cubicBezTo>
                  <a:cubicBezTo>
                    <a:pt x="949" y="1709"/>
                    <a:pt x="950" y="1710"/>
                    <a:pt x="949" y="1712"/>
                  </a:cubicBezTo>
                  <a:lnTo>
                    <a:pt x="949" y="1712"/>
                  </a:lnTo>
                  <a:cubicBezTo>
                    <a:pt x="949" y="1714"/>
                    <a:pt x="947" y="1714"/>
                    <a:pt x="945" y="1714"/>
                  </a:cubicBezTo>
                  <a:cubicBezTo>
                    <a:pt x="943" y="1713"/>
                    <a:pt x="943" y="1712"/>
                    <a:pt x="943" y="1710"/>
                  </a:cubicBezTo>
                  <a:close/>
                  <a:moveTo>
                    <a:pt x="948" y="1698"/>
                  </a:moveTo>
                  <a:lnTo>
                    <a:pt x="948" y="1698"/>
                  </a:lnTo>
                  <a:cubicBezTo>
                    <a:pt x="948" y="1697"/>
                    <a:pt x="950" y="1696"/>
                    <a:pt x="951" y="1696"/>
                  </a:cubicBezTo>
                  <a:cubicBezTo>
                    <a:pt x="953" y="1697"/>
                    <a:pt x="954" y="1698"/>
                    <a:pt x="954" y="1700"/>
                  </a:cubicBezTo>
                  <a:lnTo>
                    <a:pt x="954" y="1700"/>
                  </a:lnTo>
                  <a:cubicBezTo>
                    <a:pt x="953" y="1702"/>
                    <a:pt x="951" y="1703"/>
                    <a:pt x="950" y="1702"/>
                  </a:cubicBezTo>
                  <a:cubicBezTo>
                    <a:pt x="948" y="1702"/>
                    <a:pt x="947" y="1700"/>
                    <a:pt x="948" y="1698"/>
                  </a:cubicBezTo>
                  <a:close/>
                  <a:moveTo>
                    <a:pt x="952" y="1687"/>
                  </a:moveTo>
                  <a:lnTo>
                    <a:pt x="952" y="1687"/>
                  </a:lnTo>
                  <a:cubicBezTo>
                    <a:pt x="952" y="1685"/>
                    <a:pt x="954" y="1684"/>
                    <a:pt x="956" y="1684"/>
                  </a:cubicBezTo>
                  <a:cubicBezTo>
                    <a:pt x="957" y="1685"/>
                    <a:pt x="958" y="1687"/>
                    <a:pt x="958" y="1688"/>
                  </a:cubicBezTo>
                  <a:lnTo>
                    <a:pt x="958" y="1688"/>
                  </a:lnTo>
                  <a:cubicBezTo>
                    <a:pt x="957" y="1690"/>
                    <a:pt x="956" y="1691"/>
                    <a:pt x="954" y="1691"/>
                  </a:cubicBezTo>
                  <a:cubicBezTo>
                    <a:pt x="952" y="1690"/>
                    <a:pt x="951" y="1688"/>
                    <a:pt x="952" y="1687"/>
                  </a:cubicBezTo>
                  <a:close/>
                  <a:moveTo>
                    <a:pt x="956" y="1675"/>
                  </a:moveTo>
                  <a:lnTo>
                    <a:pt x="956" y="1675"/>
                  </a:lnTo>
                  <a:cubicBezTo>
                    <a:pt x="956" y="1673"/>
                    <a:pt x="958" y="1672"/>
                    <a:pt x="960" y="1673"/>
                  </a:cubicBezTo>
                  <a:cubicBezTo>
                    <a:pt x="961" y="1673"/>
                    <a:pt x="962" y="1675"/>
                    <a:pt x="962" y="1677"/>
                  </a:cubicBezTo>
                  <a:lnTo>
                    <a:pt x="962" y="1677"/>
                  </a:lnTo>
                  <a:cubicBezTo>
                    <a:pt x="961" y="1678"/>
                    <a:pt x="960" y="1679"/>
                    <a:pt x="958" y="1679"/>
                  </a:cubicBezTo>
                  <a:cubicBezTo>
                    <a:pt x="956" y="1678"/>
                    <a:pt x="955" y="1676"/>
                    <a:pt x="956" y="1675"/>
                  </a:cubicBezTo>
                  <a:close/>
                  <a:moveTo>
                    <a:pt x="960" y="1663"/>
                  </a:moveTo>
                  <a:lnTo>
                    <a:pt x="960" y="1663"/>
                  </a:lnTo>
                  <a:cubicBezTo>
                    <a:pt x="960" y="1661"/>
                    <a:pt x="962" y="1660"/>
                    <a:pt x="964" y="1661"/>
                  </a:cubicBezTo>
                  <a:cubicBezTo>
                    <a:pt x="966" y="1661"/>
                    <a:pt x="966" y="1663"/>
                    <a:pt x="966" y="1665"/>
                  </a:cubicBezTo>
                  <a:lnTo>
                    <a:pt x="966" y="1665"/>
                  </a:lnTo>
                  <a:cubicBezTo>
                    <a:pt x="966" y="1666"/>
                    <a:pt x="964" y="1667"/>
                    <a:pt x="962" y="1667"/>
                  </a:cubicBezTo>
                  <a:cubicBezTo>
                    <a:pt x="960" y="1666"/>
                    <a:pt x="960" y="1665"/>
                    <a:pt x="960" y="1663"/>
                  </a:cubicBezTo>
                  <a:close/>
                  <a:moveTo>
                    <a:pt x="964" y="1652"/>
                  </a:moveTo>
                  <a:lnTo>
                    <a:pt x="964" y="1652"/>
                  </a:lnTo>
                  <a:cubicBezTo>
                    <a:pt x="964" y="1650"/>
                    <a:pt x="965" y="1649"/>
                    <a:pt x="967" y="1649"/>
                  </a:cubicBezTo>
                  <a:cubicBezTo>
                    <a:pt x="969" y="1649"/>
                    <a:pt x="970" y="1650"/>
                    <a:pt x="970" y="1652"/>
                  </a:cubicBezTo>
                  <a:lnTo>
                    <a:pt x="970" y="1652"/>
                  </a:lnTo>
                  <a:cubicBezTo>
                    <a:pt x="970" y="1654"/>
                    <a:pt x="969" y="1655"/>
                    <a:pt x="967" y="1655"/>
                  </a:cubicBezTo>
                  <a:cubicBezTo>
                    <a:pt x="965" y="1655"/>
                    <a:pt x="964" y="1654"/>
                    <a:pt x="964" y="1652"/>
                  </a:cubicBezTo>
                  <a:close/>
                  <a:moveTo>
                    <a:pt x="968" y="1640"/>
                  </a:moveTo>
                  <a:lnTo>
                    <a:pt x="968" y="1640"/>
                  </a:lnTo>
                  <a:cubicBezTo>
                    <a:pt x="968" y="1638"/>
                    <a:pt x="969" y="1637"/>
                    <a:pt x="971" y="1637"/>
                  </a:cubicBezTo>
                  <a:cubicBezTo>
                    <a:pt x="972" y="1637"/>
                    <a:pt x="974" y="1638"/>
                    <a:pt x="974" y="1640"/>
                  </a:cubicBezTo>
                  <a:lnTo>
                    <a:pt x="974" y="1640"/>
                  </a:lnTo>
                  <a:cubicBezTo>
                    <a:pt x="974" y="1642"/>
                    <a:pt x="972" y="1643"/>
                    <a:pt x="971" y="1643"/>
                  </a:cubicBezTo>
                  <a:cubicBezTo>
                    <a:pt x="969" y="1643"/>
                    <a:pt x="968" y="1642"/>
                    <a:pt x="968" y="1640"/>
                  </a:cubicBezTo>
                  <a:close/>
                  <a:moveTo>
                    <a:pt x="971" y="1628"/>
                  </a:moveTo>
                  <a:lnTo>
                    <a:pt x="971" y="1628"/>
                  </a:lnTo>
                  <a:cubicBezTo>
                    <a:pt x="971" y="1626"/>
                    <a:pt x="973" y="1625"/>
                    <a:pt x="974" y="1625"/>
                  </a:cubicBezTo>
                  <a:cubicBezTo>
                    <a:pt x="976" y="1625"/>
                    <a:pt x="978" y="1626"/>
                    <a:pt x="978" y="1628"/>
                  </a:cubicBezTo>
                  <a:lnTo>
                    <a:pt x="978" y="1628"/>
                  </a:lnTo>
                  <a:cubicBezTo>
                    <a:pt x="978" y="1630"/>
                    <a:pt x="976" y="1631"/>
                    <a:pt x="974" y="1631"/>
                  </a:cubicBezTo>
                  <a:cubicBezTo>
                    <a:pt x="973" y="1631"/>
                    <a:pt x="971" y="1630"/>
                    <a:pt x="971" y="1628"/>
                  </a:cubicBezTo>
                  <a:close/>
                  <a:moveTo>
                    <a:pt x="975" y="1616"/>
                  </a:moveTo>
                  <a:lnTo>
                    <a:pt x="975" y="1616"/>
                  </a:lnTo>
                  <a:cubicBezTo>
                    <a:pt x="975" y="1615"/>
                    <a:pt x="976" y="1613"/>
                    <a:pt x="978" y="1613"/>
                  </a:cubicBezTo>
                  <a:cubicBezTo>
                    <a:pt x="980" y="1613"/>
                    <a:pt x="981" y="1615"/>
                    <a:pt x="981" y="1616"/>
                  </a:cubicBezTo>
                  <a:lnTo>
                    <a:pt x="981" y="1616"/>
                  </a:lnTo>
                  <a:cubicBezTo>
                    <a:pt x="981" y="1618"/>
                    <a:pt x="980" y="1619"/>
                    <a:pt x="978" y="1619"/>
                  </a:cubicBezTo>
                  <a:cubicBezTo>
                    <a:pt x="976" y="1619"/>
                    <a:pt x="975" y="1618"/>
                    <a:pt x="975" y="1616"/>
                  </a:cubicBezTo>
                  <a:close/>
                  <a:moveTo>
                    <a:pt x="979" y="1604"/>
                  </a:moveTo>
                  <a:lnTo>
                    <a:pt x="979" y="1604"/>
                  </a:lnTo>
                  <a:cubicBezTo>
                    <a:pt x="979" y="1602"/>
                    <a:pt x="980" y="1601"/>
                    <a:pt x="982" y="1601"/>
                  </a:cubicBezTo>
                  <a:cubicBezTo>
                    <a:pt x="983" y="1601"/>
                    <a:pt x="985" y="1602"/>
                    <a:pt x="985" y="1604"/>
                  </a:cubicBezTo>
                  <a:lnTo>
                    <a:pt x="985" y="1604"/>
                  </a:lnTo>
                  <a:cubicBezTo>
                    <a:pt x="985" y="1606"/>
                    <a:pt x="983" y="1607"/>
                    <a:pt x="982" y="1607"/>
                  </a:cubicBezTo>
                  <a:cubicBezTo>
                    <a:pt x="980" y="1607"/>
                    <a:pt x="979" y="1606"/>
                    <a:pt x="979" y="1604"/>
                  </a:cubicBezTo>
                  <a:close/>
                  <a:moveTo>
                    <a:pt x="982" y="1592"/>
                  </a:moveTo>
                  <a:lnTo>
                    <a:pt x="982" y="1592"/>
                  </a:lnTo>
                  <a:cubicBezTo>
                    <a:pt x="982" y="1590"/>
                    <a:pt x="983" y="1589"/>
                    <a:pt x="985" y="1589"/>
                  </a:cubicBezTo>
                  <a:cubicBezTo>
                    <a:pt x="987" y="1589"/>
                    <a:pt x="988" y="1590"/>
                    <a:pt x="988" y="1592"/>
                  </a:cubicBezTo>
                  <a:lnTo>
                    <a:pt x="988" y="1592"/>
                  </a:lnTo>
                  <a:cubicBezTo>
                    <a:pt x="988" y="1594"/>
                    <a:pt x="987" y="1595"/>
                    <a:pt x="985" y="1595"/>
                  </a:cubicBezTo>
                  <a:cubicBezTo>
                    <a:pt x="983" y="1595"/>
                    <a:pt x="982" y="1594"/>
                    <a:pt x="982" y="1592"/>
                  </a:cubicBezTo>
                  <a:close/>
                  <a:moveTo>
                    <a:pt x="985" y="1580"/>
                  </a:moveTo>
                  <a:lnTo>
                    <a:pt x="985" y="1580"/>
                  </a:lnTo>
                  <a:cubicBezTo>
                    <a:pt x="985" y="1578"/>
                    <a:pt x="987" y="1577"/>
                    <a:pt x="988" y="1577"/>
                  </a:cubicBezTo>
                  <a:cubicBezTo>
                    <a:pt x="990" y="1577"/>
                    <a:pt x="992" y="1578"/>
                    <a:pt x="992" y="1580"/>
                  </a:cubicBezTo>
                  <a:lnTo>
                    <a:pt x="992" y="1580"/>
                  </a:lnTo>
                  <a:cubicBezTo>
                    <a:pt x="992" y="1582"/>
                    <a:pt x="990" y="1583"/>
                    <a:pt x="988" y="1583"/>
                  </a:cubicBezTo>
                  <a:cubicBezTo>
                    <a:pt x="987" y="1583"/>
                    <a:pt x="985" y="1582"/>
                    <a:pt x="985" y="1580"/>
                  </a:cubicBezTo>
                  <a:close/>
                  <a:moveTo>
                    <a:pt x="989" y="1568"/>
                  </a:moveTo>
                  <a:lnTo>
                    <a:pt x="989" y="1568"/>
                  </a:lnTo>
                  <a:cubicBezTo>
                    <a:pt x="989" y="1566"/>
                    <a:pt x="990" y="1565"/>
                    <a:pt x="992" y="1565"/>
                  </a:cubicBezTo>
                  <a:cubicBezTo>
                    <a:pt x="993" y="1565"/>
                    <a:pt x="995" y="1566"/>
                    <a:pt x="995" y="1568"/>
                  </a:cubicBezTo>
                  <a:lnTo>
                    <a:pt x="995" y="1568"/>
                  </a:lnTo>
                  <a:cubicBezTo>
                    <a:pt x="995" y="1570"/>
                    <a:pt x="993" y="1571"/>
                    <a:pt x="992" y="1571"/>
                  </a:cubicBezTo>
                  <a:cubicBezTo>
                    <a:pt x="990" y="1571"/>
                    <a:pt x="989" y="1570"/>
                    <a:pt x="989" y="1568"/>
                  </a:cubicBezTo>
                  <a:close/>
                  <a:moveTo>
                    <a:pt x="992" y="1556"/>
                  </a:moveTo>
                  <a:lnTo>
                    <a:pt x="992" y="1556"/>
                  </a:lnTo>
                  <a:cubicBezTo>
                    <a:pt x="992" y="1554"/>
                    <a:pt x="993" y="1553"/>
                    <a:pt x="995" y="1553"/>
                  </a:cubicBezTo>
                  <a:cubicBezTo>
                    <a:pt x="997" y="1553"/>
                    <a:pt x="998" y="1554"/>
                    <a:pt x="998" y="1556"/>
                  </a:cubicBezTo>
                  <a:lnTo>
                    <a:pt x="998" y="1556"/>
                  </a:lnTo>
                  <a:cubicBezTo>
                    <a:pt x="998" y="1558"/>
                    <a:pt x="997" y="1559"/>
                    <a:pt x="995" y="1559"/>
                  </a:cubicBezTo>
                  <a:cubicBezTo>
                    <a:pt x="993" y="1559"/>
                    <a:pt x="992" y="1558"/>
                    <a:pt x="992" y="1556"/>
                  </a:cubicBezTo>
                  <a:close/>
                  <a:moveTo>
                    <a:pt x="995" y="1544"/>
                  </a:moveTo>
                  <a:lnTo>
                    <a:pt x="995" y="1544"/>
                  </a:lnTo>
                  <a:cubicBezTo>
                    <a:pt x="995" y="1542"/>
                    <a:pt x="996" y="1541"/>
                    <a:pt x="998" y="1541"/>
                  </a:cubicBezTo>
                  <a:cubicBezTo>
                    <a:pt x="1000" y="1541"/>
                    <a:pt x="1001" y="1542"/>
                    <a:pt x="1001" y="1544"/>
                  </a:cubicBezTo>
                  <a:lnTo>
                    <a:pt x="1001" y="1544"/>
                  </a:lnTo>
                  <a:cubicBezTo>
                    <a:pt x="1001" y="1546"/>
                    <a:pt x="1000" y="1547"/>
                    <a:pt x="998" y="1547"/>
                  </a:cubicBezTo>
                  <a:cubicBezTo>
                    <a:pt x="996" y="1547"/>
                    <a:pt x="995" y="1546"/>
                    <a:pt x="995" y="1544"/>
                  </a:cubicBezTo>
                  <a:close/>
                  <a:moveTo>
                    <a:pt x="998" y="1532"/>
                  </a:moveTo>
                  <a:lnTo>
                    <a:pt x="998" y="1532"/>
                  </a:lnTo>
                  <a:cubicBezTo>
                    <a:pt x="998" y="1530"/>
                    <a:pt x="999" y="1529"/>
                    <a:pt x="1001" y="1529"/>
                  </a:cubicBezTo>
                  <a:cubicBezTo>
                    <a:pt x="1003" y="1529"/>
                    <a:pt x="1004" y="1530"/>
                    <a:pt x="1004" y="1532"/>
                  </a:cubicBezTo>
                  <a:lnTo>
                    <a:pt x="1004" y="1532"/>
                  </a:lnTo>
                  <a:cubicBezTo>
                    <a:pt x="1004" y="1533"/>
                    <a:pt x="1003" y="1535"/>
                    <a:pt x="1001" y="1535"/>
                  </a:cubicBezTo>
                  <a:cubicBezTo>
                    <a:pt x="999" y="1535"/>
                    <a:pt x="998" y="1533"/>
                    <a:pt x="998" y="1532"/>
                  </a:cubicBezTo>
                  <a:close/>
                  <a:moveTo>
                    <a:pt x="1001" y="1520"/>
                  </a:moveTo>
                  <a:lnTo>
                    <a:pt x="1001" y="1520"/>
                  </a:lnTo>
                  <a:cubicBezTo>
                    <a:pt x="1001" y="1518"/>
                    <a:pt x="1002" y="1516"/>
                    <a:pt x="1004" y="1516"/>
                  </a:cubicBezTo>
                  <a:cubicBezTo>
                    <a:pt x="1006" y="1516"/>
                    <a:pt x="1007" y="1518"/>
                    <a:pt x="1007" y="1520"/>
                  </a:cubicBezTo>
                  <a:lnTo>
                    <a:pt x="1007" y="1520"/>
                  </a:lnTo>
                  <a:cubicBezTo>
                    <a:pt x="1007" y="1521"/>
                    <a:pt x="1006" y="1523"/>
                    <a:pt x="1004" y="1523"/>
                  </a:cubicBezTo>
                  <a:cubicBezTo>
                    <a:pt x="1002" y="1523"/>
                    <a:pt x="1001" y="1521"/>
                    <a:pt x="1001" y="1520"/>
                  </a:cubicBezTo>
                  <a:close/>
                  <a:moveTo>
                    <a:pt x="1003" y="1507"/>
                  </a:moveTo>
                  <a:lnTo>
                    <a:pt x="1003" y="1507"/>
                  </a:lnTo>
                  <a:cubicBezTo>
                    <a:pt x="1003" y="1506"/>
                    <a:pt x="1005" y="1504"/>
                    <a:pt x="1007" y="1504"/>
                  </a:cubicBezTo>
                  <a:cubicBezTo>
                    <a:pt x="1008" y="1504"/>
                    <a:pt x="1010" y="1506"/>
                    <a:pt x="1010" y="1507"/>
                  </a:cubicBezTo>
                  <a:lnTo>
                    <a:pt x="1010" y="1507"/>
                  </a:lnTo>
                  <a:cubicBezTo>
                    <a:pt x="1010" y="1509"/>
                    <a:pt x="1008" y="1510"/>
                    <a:pt x="1007" y="1510"/>
                  </a:cubicBezTo>
                  <a:cubicBezTo>
                    <a:pt x="1005" y="1510"/>
                    <a:pt x="1003" y="1509"/>
                    <a:pt x="1003" y="1507"/>
                  </a:cubicBezTo>
                  <a:close/>
                  <a:moveTo>
                    <a:pt x="1006" y="1495"/>
                  </a:moveTo>
                  <a:lnTo>
                    <a:pt x="1006" y="1495"/>
                  </a:lnTo>
                  <a:cubicBezTo>
                    <a:pt x="1006" y="1493"/>
                    <a:pt x="1008" y="1492"/>
                    <a:pt x="1009" y="1492"/>
                  </a:cubicBezTo>
                  <a:cubicBezTo>
                    <a:pt x="1011" y="1492"/>
                    <a:pt x="1012" y="1493"/>
                    <a:pt x="1012" y="1495"/>
                  </a:cubicBezTo>
                  <a:lnTo>
                    <a:pt x="1012" y="1495"/>
                  </a:lnTo>
                  <a:cubicBezTo>
                    <a:pt x="1012" y="1497"/>
                    <a:pt x="1011" y="1498"/>
                    <a:pt x="1009" y="1498"/>
                  </a:cubicBezTo>
                  <a:cubicBezTo>
                    <a:pt x="1008" y="1498"/>
                    <a:pt x="1006" y="1497"/>
                    <a:pt x="1006" y="1495"/>
                  </a:cubicBezTo>
                  <a:close/>
                  <a:moveTo>
                    <a:pt x="1009" y="1483"/>
                  </a:moveTo>
                  <a:lnTo>
                    <a:pt x="1009" y="1483"/>
                  </a:lnTo>
                  <a:cubicBezTo>
                    <a:pt x="1009" y="1481"/>
                    <a:pt x="1010" y="1480"/>
                    <a:pt x="1012" y="1480"/>
                  </a:cubicBezTo>
                  <a:cubicBezTo>
                    <a:pt x="1014" y="1480"/>
                    <a:pt x="1015" y="1481"/>
                    <a:pt x="1015" y="1483"/>
                  </a:cubicBezTo>
                  <a:lnTo>
                    <a:pt x="1015" y="1483"/>
                  </a:lnTo>
                  <a:cubicBezTo>
                    <a:pt x="1015" y="1485"/>
                    <a:pt x="1014" y="1486"/>
                    <a:pt x="1012" y="1486"/>
                  </a:cubicBezTo>
                  <a:cubicBezTo>
                    <a:pt x="1010" y="1486"/>
                    <a:pt x="1009" y="1485"/>
                    <a:pt x="1009" y="1483"/>
                  </a:cubicBezTo>
                  <a:close/>
                  <a:moveTo>
                    <a:pt x="1011" y="1471"/>
                  </a:moveTo>
                  <a:lnTo>
                    <a:pt x="1011" y="1471"/>
                  </a:lnTo>
                  <a:cubicBezTo>
                    <a:pt x="1011" y="1469"/>
                    <a:pt x="1013" y="1468"/>
                    <a:pt x="1014" y="1468"/>
                  </a:cubicBezTo>
                  <a:cubicBezTo>
                    <a:pt x="1016" y="1468"/>
                    <a:pt x="1018" y="1469"/>
                    <a:pt x="1018" y="1471"/>
                  </a:cubicBezTo>
                  <a:lnTo>
                    <a:pt x="1018" y="1471"/>
                  </a:lnTo>
                  <a:cubicBezTo>
                    <a:pt x="1018" y="1472"/>
                    <a:pt x="1016" y="1474"/>
                    <a:pt x="1014" y="1474"/>
                  </a:cubicBezTo>
                  <a:cubicBezTo>
                    <a:pt x="1013" y="1474"/>
                    <a:pt x="1011" y="1472"/>
                    <a:pt x="1011" y="1471"/>
                  </a:cubicBezTo>
                  <a:close/>
                  <a:moveTo>
                    <a:pt x="1014" y="1458"/>
                  </a:moveTo>
                  <a:lnTo>
                    <a:pt x="1014" y="1458"/>
                  </a:lnTo>
                  <a:cubicBezTo>
                    <a:pt x="1014" y="1457"/>
                    <a:pt x="1015" y="1455"/>
                    <a:pt x="1017" y="1455"/>
                  </a:cubicBezTo>
                  <a:cubicBezTo>
                    <a:pt x="1019" y="1455"/>
                    <a:pt x="1020" y="1457"/>
                    <a:pt x="1020" y="1458"/>
                  </a:cubicBezTo>
                  <a:lnTo>
                    <a:pt x="1020" y="1458"/>
                  </a:lnTo>
                  <a:cubicBezTo>
                    <a:pt x="1020" y="1460"/>
                    <a:pt x="1019" y="1462"/>
                    <a:pt x="1017" y="1462"/>
                  </a:cubicBezTo>
                  <a:cubicBezTo>
                    <a:pt x="1015" y="1462"/>
                    <a:pt x="1014" y="1460"/>
                    <a:pt x="1014" y="1458"/>
                  </a:cubicBezTo>
                  <a:close/>
                  <a:moveTo>
                    <a:pt x="1016" y="1446"/>
                  </a:moveTo>
                  <a:lnTo>
                    <a:pt x="1016" y="1446"/>
                  </a:lnTo>
                  <a:cubicBezTo>
                    <a:pt x="1016" y="1444"/>
                    <a:pt x="1018" y="1443"/>
                    <a:pt x="1019" y="1443"/>
                  </a:cubicBezTo>
                  <a:cubicBezTo>
                    <a:pt x="1021" y="1443"/>
                    <a:pt x="1022" y="1444"/>
                    <a:pt x="1022" y="1446"/>
                  </a:cubicBezTo>
                  <a:lnTo>
                    <a:pt x="1022" y="1446"/>
                  </a:lnTo>
                  <a:cubicBezTo>
                    <a:pt x="1022" y="1448"/>
                    <a:pt x="1021" y="1449"/>
                    <a:pt x="1019" y="1449"/>
                  </a:cubicBezTo>
                  <a:cubicBezTo>
                    <a:pt x="1018" y="1449"/>
                    <a:pt x="1016" y="1448"/>
                    <a:pt x="1016" y="1446"/>
                  </a:cubicBezTo>
                  <a:close/>
                  <a:moveTo>
                    <a:pt x="1019" y="1434"/>
                  </a:moveTo>
                  <a:lnTo>
                    <a:pt x="1019" y="1434"/>
                  </a:lnTo>
                  <a:cubicBezTo>
                    <a:pt x="1019" y="1432"/>
                    <a:pt x="1020" y="1431"/>
                    <a:pt x="1022" y="1431"/>
                  </a:cubicBezTo>
                  <a:cubicBezTo>
                    <a:pt x="1023" y="1431"/>
                    <a:pt x="1025" y="1432"/>
                    <a:pt x="1025" y="1434"/>
                  </a:cubicBezTo>
                  <a:lnTo>
                    <a:pt x="1025" y="1434"/>
                  </a:lnTo>
                  <a:cubicBezTo>
                    <a:pt x="1025" y="1436"/>
                    <a:pt x="1023" y="1437"/>
                    <a:pt x="1022" y="1437"/>
                  </a:cubicBezTo>
                  <a:cubicBezTo>
                    <a:pt x="1020" y="1437"/>
                    <a:pt x="1019" y="1436"/>
                    <a:pt x="1019" y="1434"/>
                  </a:cubicBezTo>
                  <a:close/>
                  <a:moveTo>
                    <a:pt x="1021" y="1422"/>
                  </a:moveTo>
                  <a:lnTo>
                    <a:pt x="1021" y="1422"/>
                  </a:lnTo>
                  <a:cubicBezTo>
                    <a:pt x="1021" y="1420"/>
                    <a:pt x="1022" y="1418"/>
                    <a:pt x="1024" y="1418"/>
                  </a:cubicBezTo>
                  <a:cubicBezTo>
                    <a:pt x="1026" y="1418"/>
                    <a:pt x="1027" y="1420"/>
                    <a:pt x="1027" y="1422"/>
                  </a:cubicBezTo>
                  <a:lnTo>
                    <a:pt x="1027" y="1422"/>
                  </a:lnTo>
                  <a:cubicBezTo>
                    <a:pt x="1027" y="1423"/>
                    <a:pt x="1026" y="1425"/>
                    <a:pt x="1024" y="1425"/>
                  </a:cubicBezTo>
                  <a:cubicBezTo>
                    <a:pt x="1022" y="1425"/>
                    <a:pt x="1021" y="1423"/>
                    <a:pt x="1021" y="1422"/>
                  </a:cubicBezTo>
                  <a:close/>
                  <a:moveTo>
                    <a:pt x="1023" y="1409"/>
                  </a:moveTo>
                  <a:lnTo>
                    <a:pt x="1023" y="1409"/>
                  </a:lnTo>
                  <a:cubicBezTo>
                    <a:pt x="1023" y="1407"/>
                    <a:pt x="1024" y="1406"/>
                    <a:pt x="1026" y="1406"/>
                  </a:cubicBezTo>
                  <a:cubicBezTo>
                    <a:pt x="1028" y="1406"/>
                    <a:pt x="1029" y="1407"/>
                    <a:pt x="1029" y="1409"/>
                  </a:cubicBezTo>
                  <a:lnTo>
                    <a:pt x="1029" y="1409"/>
                  </a:lnTo>
                  <a:cubicBezTo>
                    <a:pt x="1029" y="1411"/>
                    <a:pt x="1028" y="1412"/>
                    <a:pt x="1026" y="1412"/>
                  </a:cubicBezTo>
                  <a:cubicBezTo>
                    <a:pt x="1024" y="1412"/>
                    <a:pt x="1023" y="1411"/>
                    <a:pt x="1023" y="1409"/>
                  </a:cubicBezTo>
                  <a:close/>
                  <a:moveTo>
                    <a:pt x="1025" y="1397"/>
                  </a:moveTo>
                  <a:lnTo>
                    <a:pt x="1025" y="1397"/>
                  </a:lnTo>
                  <a:cubicBezTo>
                    <a:pt x="1025" y="1395"/>
                    <a:pt x="1026" y="1394"/>
                    <a:pt x="1028" y="1394"/>
                  </a:cubicBezTo>
                  <a:cubicBezTo>
                    <a:pt x="1030" y="1394"/>
                    <a:pt x="1031" y="1395"/>
                    <a:pt x="1031" y="1397"/>
                  </a:cubicBezTo>
                  <a:lnTo>
                    <a:pt x="1031" y="1397"/>
                  </a:lnTo>
                  <a:cubicBezTo>
                    <a:pt x="1031" y="1399"/>
                    <a:pt x="1030" y="1400"/>
                    <a:pt x="1028" y="1400"/>
                  </a:cubicBezTo>
                  <a:cubicBezTo>
                    <a:pt x="1026" y="1400"/>
                    <a:pt x="1025" y="1399"/>
                    <a:pt x="1025" y="1397"/>
                  </a:cubicBezTo>
                  <a:close/>
                  <a:moveTo>
                    <a:pt x="1027" y="1385"/>
                  </a:moveTo>
                  <a:lnTo>
                    <a:pt x="1027" y="1385"/>
                  </a:lnTo>
                  <a:cubicBezTo>
                    <a:pt x="1027" y="1383"/>
                    <a:pt x="1028" y="1381"/>
                    <a:pt x="1030" y="1381"/>
                  </a:cubicBezTo>
                  <a:cubicBezTo>
                    <a:pt x="1032" y="1381"/>
                    <a:pt x="1033" y="1383"/>
                    <a:pt x="1033" y="1385"/>
                  </a:cubicBezTo>
                  <a:lnTo>
                    <a:pt x="1033" y="1385"/>
                  </a:lnTo>
                  <a:cubicBezTo>
                    <a:pt x="1033" y="1386"/>
                    <a:pt x="1032" y="1388"/>
                    <a:pt x="1030" y="1388"/>
                  </a:cubicBezTo>
                  <a:cubicBezTo>
                    <a:pt x="1028" y="1388"/>
                    <a:pt x="1027" y="1386"/>
                    <a:pt x="1027" y="1385"/>
                  </a:cubicBezTo>
                  <a:close/>
                  <a:moveTo>
                    <a:pt x="1029" y="1372"/>
                  </a:moveTo>
                  <a:lnTo>
                    <a:pt x="1029" y="1372"/>
                  </a:lnTo>
                  <a:cubicBezTo>
                    <a:pt x="1029" y="1370"/>
                    <a:pt x="1030" y="1369"/>
                    <a:pt x="1032" y="1369"/>
                  </a:cubicBezTo>
                  <a:cubicBezTo>
                    <a:pt x="1034" y="1369"/>
                    <a:pt x="1035" y="1370"/>
                    <a:pt x="1035" y="1372"/>
                  </a:cubicBezTo>
                  <a:lnTo>
                    <a:pt x="1035" y="1372"/>
                  </a:lnTo>
                  <a:cubicBezTo>
                    <a:pt x="1035" y="1374"/>
                    <a:pt x="1034" y="1375"/>
                    <a:pt x="1032" y="1375"/>
                  </a:cubicBezTo>
                  <a:cubicBezTo>
                    <a:pt x="1030" y="1375"/>
                    <a:pt x="1029" y="1374"/>
                    <a:pt x="1029" y="1372"/>
                  </a:cubicBezTo>
                  <a:close/>
                  <a:moveTo>
                    <a:pt x="1030" y="1360"/>
                  </a:moveTo>
                  <a:lnTo>
                    <a:pt x="1030" y="1360"/>
                  </a:lnTo>
                  <a:cubicBezTo>
                    <a:pt x="1030" y="1358"/>
                    <a:pt x="1032" y="1357"/>
                    <a:pt x="1034" y="1357"/>
                  </a:cubicBezTo>
                  <a:cubicBezTo>
                    <a:pt x="1035" y="1357"/>
                    <a:pt x="1037" y="1358"/>
                    <a:pt x="1037" y="1360"/>
                  </a:cubicBezTo>
                  <a:lnTo>
                    <a:pt x="1037" y="1360"/>
                  </a:lnTo>
                  <a:cubicBezTo>
                    <a:pt x="1037" y="1361"/>
                    <a:pt x="1035" y="1363"/>
                    <a:pt x="1034" y="1363"/>
                  </a:cubicBezTo>
                  <a:cubicBezTo>
                    <a:pt x="1032" y="1363"/>
                    <a:pt x="1030" y="1361"/>
                    <a:pt x="1030" y="1360"/>
                  </a:cubicBezTo>
                  <a:close/>
                  <a:moveTo>
                    <a:pt x="1032" y="1347"/>
                  </a:moveTo>
                  <a:lnTo>
                    <a:pt x="1032" y="1347"/>
                  </a:lnTo>
                  <a:cubicBezTo>
                    <a:pt x="1032" y="1346"/>
                    <a:pt x="1034" y="1344"/>
                    <a:pt x="1035" y="1344"/>
                  </a:cubicBezTo>
                  <a:cubicBezTo>
                    <a:pt x="1037" y="1344"/>
                    <a:pt x="1038" y="1346"/>
                    <a:pt x="1038" y="1347"/>
                  </a:cubicBezTo>
                  <a:lnTo>
                    <a:pt x="1038" y="1347"/>
                  </a:lnTo>
                  <a:cubicBezTo>
                    <a:pt x="1038" y="1349"/>
                    <a:pt x="1037" y="1351"/>
                    <a:pt x="1035" y="1351"/>
                  </a:cubicBezTo>
                  <a:cubicBezTo>
                    <a:pt x="1034" y="1351"/>
                    <a:pt x="1032" y="1349"/>
                    <a:pt x="1032" y="1347"/>
                  </a:cubicBezTo>
                  <a:close/>
                  <a:moveTo>
                    <a:pt x="1034" y="1335"/>
                  </a:moveTo>
                  <a:lnTo>
                    <a:pt x="1034" y="1335"/>
                  </a:lnTo>
                  <a:cubicBezTo>
                    <a:pt x="1034" y="1333"/>
                    <a:pt x="1035" y="1332"/>
                    <a:pt x="1037" y="1332"/>
                  </a:cubicBezTo>
                  <a:cubicBezTo>
                    <a:pt x="1039" y="1332"/>
                    <a:pt x="1040" y="1333"/>
                    <a:pt x="1040" y="1335"/>
                  </a:cubicBezTo>
                  <a:lnTo>
                    <a:pt x="1040" y="1335"/>
                  </a:lnTo>
                  <a:cubicBezTo>
                    <a:pt x="1040" y="1337"/>
                    <a:pt x="1039" y="1338"/>
                    <a:pt x="1037" y="1338"/>
                  </a:cubicBezTo>
                  <a:cubicBezTo>
                    <a:pt x="1035" y="1338"/>
                    <a:pt x="1034" y="1337"/>
                    <a:pt x="1034" y="1335"/>
                  </a:cubicBezTo>
                  <a:close/>
                  <a:moveTo>
                    <a:pt x="1035" y="1323"/>
                  </a:moveTo>
                  <a:lnTo>
                    <a:pt x="1035" y="1323"/>
                  </a:lnTo>
                  <a:cubicBezTo>
                    <a:pt x="1035" y="1321"/>
                    <a:pt x="1037" y="1319"/>
                    <a:pt x="1039" y="1319"/>
                  </a:cubicBezTo>
                  <a:cubicBezTo>
                    <a:pt x="1040" y="1319"/>
                    <a:pt x="1042" y="1321"/>
                    <a:pt x="1042" y="1323"/>
                  </a:cubicBezTo>
                  <a:lnTo>
                    <a:pt x="1042" y="1323"/>
                  </a:lnTo>
                  <a:cubicBezTo>
                    <a:pt x="1042" y="1324"/>
                    <a:pt x="1040" y="1326"/>
                    <a:pt x="1039" y="1326"/>
                  </a:cubicBezTo>
                  <a:cubicBezTo>
                    <a:pt x="1037" y="1326"/>
                    <a:pt x="1035" y="1324"/>
                    <a:pt x="1035" y="1323"/>
                  </a:cubicBezTo>
                  <a:close/>
                  <a:moveTo>
                    <a:pt x="1037" y="1310"/>
                  </a:moveTo>
                  <a:lnTo>
                    <a:pt x="1037" y="1310"/>
                  </a:lnTo>
                  <a:cubicBezTo>
                    <a:pt x="1037" y="1308"/>
                    <a:pt x="1038" y="1307"/>
                    <a:pt x="1040" y="1307"/>
                  </a:cubicBezTo>
                  <a:cubicBezTo>
                    <a:pt x="1042" y="1307"/>
                    <a:pt x="1043" y="1308"/>
                    <a:pt x="1043" y="1310"/>
                  </a:cubicBezTo>
                  <a:lnTo>
                    <a:pt x="1043" y="1310"/>
                  </a:lnTo>
                  <a:cubicBezTo>
                    <a:pt x="1043" y="1312"/>
                    <a:pt x="1042" y="1313"/>
                    <a:pt x="1040" y="1313"/>
                  </a:cubicBezTo>
                  <a:cubicBezTo>
                    <a:pt x="1038" y="1313"/>
                    <a:pt x="1037" y="1312"/>
                    <a:pt x="1037" y="1310"/>
                  </a:cubicBezTo>
                  <a:close/>
                  <a:moveTo>
                    <a:pt x="1038" y="1298"/>
                  </a:moveTo>
                  <a:lnTo>
                    <a:pt x="1038" y="1298"/>
                  </a:lnTo>
                  <a:cubicBezTo>
                    <a:pt x="1038" y="1296"/>
                    <a:pt x="1040" y="1295"/>
                    <a:pt x="1041" y="1295"/>
                  </a:cubicBezTo>
                  <a:cubicBezTo>
                    <a:pt x="1043" y="1295"/>
                    <a:pt x="1044" y="1296"/>
                    <a:pt x="1044" y="1298"/>
                  </a:cubicBezTo>
                  <a:lnTo>
                    <a:pt x="1044" y="1298"/>
                  </a:lnTo>
                  <a:cubicBezTo>
                    <a:pt x="1044" y="1299"/>
                    <a:pt x="1043" y="1301"/>
                    <a:pt x="1041" y="1301"/>
                  </a:cubicBezTo>
                  <a:cubicBezTo>
                    <a:pt x="1040" y="1301"/>
                    <a:pt x="1038" y="1299"/>
                    <a:pt x="1038" y="1298"/>
                  </a:cubicBezTo>
                  <a:close/>
                  <a:moveTo>
                    <a:pt x="1040" y="1285"/>
                  </a:moveTo>
                  <a:lnTo>
                    <a:pt x="1040" y="1285"/>
                  </a:lnTo>
                  <a:cubicBezTo>
                    <a:pt x="1040" y="1284"/>
                    <a:pt x="1041" y="1282"/>
                    <a:pt x="1043" y="1282"/>
                  </a:cubicBezTo>
                  <a:cubicBezTo>
                    <a:pt x="1045" y="1282"/>
                    <a:pt x="1046" y="1284"/>
                    <a:pt x="1046" y="1285"/>
                  </a:cubicBezTo>
                  <a:lnTo>
                    <a:pt x="1046" y="1285"/>
                  </a:lnTo>
                  <a:cubicBezTo>
                    <a:pt x="1046" y="1287"/>
                    <a:pt x="1045" y="1288"/>
                    <a:pt x="1043" y="1288"/>
                  </a:cubicBezTo>
                  <a:cubicBezTo>
                    <a:pt x="1041" y="1288"/>
                    <a:pt x="1040" y="1287"/>
                    <a:pt x="1040" y="1285"/>
                  </a:cubicBezTo>
                  <a:close/>
                  <a:moveTo>
                    <a:pt x="1041" y="1273"/>
                  </a:moveTo>
                  <a:lnTo>
                    <a:pt x="1041" y="1273"/>
                  </a:lnTo>
                  <a:cubicBezTo>
                    <a:pt x="1041" y="1271"/>
                    <a:pt x="1042" y="1270"/>
                    <a:pt x="1044" y="1270"/>
                  </a:cubicBezTo>
                  <a:cubicBezTo>
                    <a:pt x="1046" y="1270"/>
                    <a:pt x="1047" y="1271"/>
                    <a:pt x="1047" y="1273"/>
                  </a:cubicBezTo>
                  <a:lnTo>
                    <a:pt x="1047" y="1273"/>
                  </a:lnTo>
                  <a:cubicBezTo>
                    <a:pt x="1047" y="1275"/>
                    <a:pt x="1046" y="1276"/>
                    <a:pt x="1044" y="1276"/>
                  </a:cubicBezTo>
                  <a:cubicBezTo>
                    <a:pt x="1042" y="1276"/>
                    <a:pt x="1041" y="1275"/>
                    <a:pt x="1041" y="1273"/>
                  </a:cubicBezTo>
                  <a:close/>
                  <a:moveTo>
                    <a:pt x="1042" y="1260"/>
                  </a:moveTo>
                  <a:lnTo>
                    <a:pt x="1042" y="1260"/>
                  </a:lnTo>
                  <a:cubicBezTo>
                    <a:pt x="1042" y="1259"/>
                    <a:pt x="1043" y="1257"/>
                    <a:pt x="1045" y="1257"/>
                  </a:cubicBezTo>
                  <a:cubicBezTo>
                    <a:pt x="1047" y="1257"/>
                    <a:pt x="1048" y="1259"/>
                    <a:pt x="1048" y="1260"/>
                  </a:cubicBezTo>
                  <a:lnTo>
                    <a:pt x="1048" y="1260"/>
                  </a:lnTo>
                  <a:cubicBezTo>
                    <a:pt x="1048" y="1262"/>
                    <a:pt x="1047" y="1264"/>
                    <a:pt x="1045" y="1264"/>
                  </a:cubicBezTo>
                  <a:cubicBezTo>
                    <a:pt x="1043" y="1264"/>
                    <a:pt x="1042" y="1262"/>
                    <a:pt x="1042" y="1260"/>
                  </a:cubicBezTo>
                  <a:close/>
                  <a:moveTo>
                    <a:pt x="1043" y="1248"/>
                  </a:moveTo>
                  <a:lnTo>
                    <a:pt x="1043" y="1248"/>
                  </a:lnTo>
                  <a:cubicBezTo>
                    <a:pt x="1043" y="1246"/>
                    <a:pt x="1045" y="1245"/>
                    <a:pt x="1046" y="1245"/>
                  </a:cubicBezTo>
                  <a:cubicBezTo>
                    <a:pt x="1048" y="1245"/>
                    <a:pt x="1049" y="1246"/>
                    <a:pt x="1049" y="1248"/>
                  </a:cubicBezTo>
                  <a:lnTo>
                    <a:pt x="1049" y="1248"/>
                  </a:lnTo>
                  <a:cubicBezTo>
                    <a:pt x="1049" y="1250"/>
                    <a:pt x="1048" y="1251"/>
                    <a:pt x="1046" y="1251"/>
                  </a:cubicBezTo>
                  <a:cubicBezTo>
                    <a:pt x="1045" y="1251"/>
                    <a:pt x="1043" y="1250"/>
                    <a:pt x="1043" y="1248"/>
                  </a:cubicBezTo>
                  <a:close/>
                  <a:moveTo>
                    <a:pt x="1044" y="1235"/>
                  </a:moveTo>
                  <a:lnTo>
                    <a:pt x="1044" y="1235"/>
                  </a:lnTo>
                  <a:cubicBezTo>
                    <a:pt x="1044" y="1234"/>
                    <a:pt x="1046" y="1232"/>
                    <a:pt x="1047" y="1232"/>
                  </a:cubicBezTo>
                  <a:cubicBezTo>
                    <a:pt x="1049" y="1232"/>
                    <a:pt x="1050" y="1234"/>
                    <a:pt x="1050" y="1235"/>
                  </a:cubicBezTo>
                  <a:lnTo>
                    <a:pt x="1050" y="1235"/>
                  </a:lnTo>
                  <a:cubicBezTo>
                    <a:pt x="1050" y="1237"/>
                    <a:pt x="1049" y="1239"/>
                    <a:pt x="1047" y="1239"/>
                  </a:cubicBezTo>
                  <a:cubicBezTo>
                    <a:pt x="1046" y="1239"/>
                    <a:pt x="1044" y="1237"/>
                    <a:pt x="1044" y="1235"/>
                  </a:cubicBezTo>
                  <a:close/>
                  <a:moveTo>
                    <a:pt x="1045" y="1223"/>
                  </a:moveTo>
                  <a:lnTo>
                    <a:pt x="1045" y="1223"/>
                  </a:lnTo>
                  <a:cubicBezTo>
                    <a:pt x="1045" y="1221"/>
                    <a:pt x="1047" y="1220"/>
                    <a:pt x="1048" y="1220"/>
                  </a:cubicBezTo>
                  <a:cubicBezTo>
                    <a:pt x="1050" y="1220"/>
                    <a:pt x="1051" y="1221"/>
                    <a:pt x="1051" y="1223"/>
                  </a:cubicBezTo>
                  <a:lnTo>
                    <a:pt x="1051" y="1223"/>
                  </a:lnTo>
                  <a:cubicBezTo>
                    <a:pt x="1051" y="1225"/>
                    <a:pt x="1050" y="1226"/>
                    <a:pt x="1048" y="1226"/>
                  </a:cubicBezTo>
                  <a:cubicBezTo>
                    <a:pt x="1047" y="1226"/>
                    <a:pt x="1045" y="1225"/>
                    <a:pt x="1045" y="1223"/>
                  </a:cubicBezTo>
                  <a:close/>
                  <a:moveTo>
                    <a:pt x="1046" y="1211"/>
                  </a:moveTo>
                  <a:lnTo>
                    <a:pt x="1046" y="1211"/>
                  </a:lnTo>
                  <a:cubicBezTo>
                    <a:pt x="1046" y="1209"/>
                    <a:pt x="1047" y="1207"/>
                    <a:pt x="1049" y="1207"/>
                  </a:cubicBezTo>
                  <a:cubicBezTo>
                    <a:pt x="1051" y="1207"/>
                    <a:pt x="1052" y="1209"/>
                    <a:pt x="1052" y="1211"/>
                  </a:cubicBezTo>
                  <a:lnTo>
                    <a:pt x="1052" y="1211"/>
                  </a:lnTo>
                  <a:cubicBezTo>
                    <a:pt x="1052" y="1212"/>
                    <a:pt x="1051" y="1214"/>
                    <a:pt x="1049" y="1214"/>
                  </a:cubicBezTo>
                  <a:cubicBezTo>
                    <a:pt x="1047" y="1214"/>
                    <a:pt x="1046" y="1212"/>
                    <a:pt x="1046" y="1211"/>
                  </a:cubicBezTo>
                  <a:close/>
                  <a:moveTo>
                    <a:pt x="1047" y="1198"/>
                  </a:moveTo>
                  <a:lnTo>
                    <a:pt x="1047" y="1198"/>
                  </a:lnTo>
                  <a:cubicBezTo>
                    <a:pt x="1047" y="1196"/>
                    <a:pt x="1048" y="1195"/>
                    <a:pt x="1050" y="1195"/>
                  </a:cubicBezTo>
                  <a:cubicBezTo>
                    <a:pt x="1052" y="1195"/>
                    <a:pt x="1053" y="1196"/>
                    <a:pt x="1053" y="1198"/>
                  </a:cubicBezTo>
                  <a:lnTo>
                    <a:pt x="1053" y="1198"/>
                  </a:lnTo>
                  <a:cubicBezTo>
                    <a:pt x="1053" y="1200"/>
                    <a:pt x="1052" y="1201"/>
                    <a:pt x="1050" y="1201"/>
                  </a:cubicBezTo>
                  <a:cubicBezTo>
                    <a:pt x="1048" y="1201"/>
                    <a:pt x="1047" y="1200"/>
                    <a:pt x="1047" y="1198"/>
                  </a:cubicBezTo>
                  <a:close/>
                  <a:moveTo>
                    <a:pt x="1048" y="1186"/>
                  </a:moveTo>
                  <a:lnTo>
                    <a:pt x="1048" y="1186"/>
                  </a:lnTo>
                  <a:cubicBezTo>
                    <a:pt x="1048" y="1184"/>
                    <a:pt x="1049" y="1182"/>
                    <a:pt x="1051" y="1182"/>
                  </a:cubicBezTo>
                  <a:cubicBezTo>
                    <a:pt x="1052" y="1182"/>
                    <a:pt x="1054" y="1184"/>
                    <a:pt x="1054" y="1186"/>
                  </a:cubicBezTo>
                  <a:lnTo>
                    <a:pt x="1054" y="1186"/>
                  </a:lnTo>
                  <a:cubicBezTo>
                    <a:pt x="1054" y="1187"/>
                    <a:pt x="1052" y="1189"/>
                    <a:pt x="1051" y="1189"/>
                  </a:cubicBezTo>
                  <a:cubicBezTo>
                    <a:pt x="1049" y="1189"/>
                    <a:pt x="1048" y="1187"/>
                    <a:pt x="1048" y="1186"/>
                  </a:cubicBezTo>
                  <a:close/>
                  <a:moveTo>
                    <a:pt x="1048" y="1173"/>
                  </a:moveTo>
                  <a:lnTo>
                    <a:pt x="1048" y="1173"/>
                  </a:lnTo>
                  <a:cubicBezTo>
                    <a:pt x="1048" y="1171"/>
                    <a:pt x="1050" y="1170"/>
                    <a:pt x="1051" y="1170"/>
                  </a:cubicBezTo>
                  <a:cubicBezTo>
                    <a:pt x="1053" y="1170"/>
                    <a:pt x="1055" y="1171"/>
                    <a:pt x="1055" y="1173"/>
                  </a:cubicBezTo>
                  <a:lnTo>
                    <a:pt x="1055" y="1173"/>
                  </a:lnTo>
                  <a:cubicBezTo>
                    <a:pt x="1055" y="1175"/>
                    <a:pt x="1053" y="1176"/>
                    <a:pt x="1051" y="1176"/>
                  </a:cubicBezTo>
                  <a:cubicBezTo>
                    <a:pt x="1050" y="1176"/>
                    <a:pt x="1048" y="1175"/>
                    <a:pt x="1048" y="1173"/>
                  </a:cubicBezTo>
                  <a:close/>
                  <a:moveTo>
                    <a:pt x="1049" y="1161"/>
                  </a:moveTo>
                  <a:lnTo>
                    <a:pt x="1049" y="1161"/>
                  </a:lnTo>
                  <a:cubicBezTo>
                    <a:pt x="1049" y="1159"/>
                    <a:pt x="1050" y="1157"/>
                    <a:pt x="1052" y="1157"/>
                  </a:cubicBezTo>
                  <a:cubicBezTo>
                    <a:pt x="1054" y="1157"/>
                    <a:pt x="1055" y="1159"/>
                    <a:pt x="1055" y="1161"/>
                  </a:cubicBezTo>
                  <a:lnTo>
                    <a:pt x="1055" y="1161"/>
                  </a:lnTo>
                  <a:cubicBezTo>
                    <a:pt x="1055" y="1162"/>
                    <a:pt x="1054" y="1164"/>
                    <a:pt x="1052" y="1164"/>
                  </a:cubicBezTo>
                  <a:cubicBezTo>
                    <a:pt x="1050" y="1164"/>
                    <a:pt x="1049" y="1162"/>
                    <a:pt x="1049" y="1161"/>
                  </a:cubicBezTo>
                  <a:close/>
                  <a:moveTo>
                    <a:pt x="1049" y="1148"/>
                  </a:moveTo>
                  <a:lnTo>
                    <a:pt x="1049" y="1148"/>
                  </a:lnTo>
                  <a:cubicBezTo>
                    <a:pt x="1049" y="1146"/>
                    <a:pt x="1051" y="1145"/>
                    <a:pt x="1052" y="1145"/>
                  </a:cubicBezTo>
                  <a:cubicBezTo>
                    <a:pt x="1054" y="1145"/>
                    <a:pt x="1056" y="1146"/>
                    <a:pt x="1056" y="1148"/>
                  </a:cubicBezTo>
                  <a:lnTo>
                    <a:pt x="1056" y="1148"/>
                  </a:lnTo>
                  <a:cubicBezTo>
                    <a:pt x="1056" y="1150"/>
                    <a:pt x="1054" y="1151"/>
                    <a:pt x="1052" y="1151"/>
                  </a:cubicBezTo>
                  <a:cubicBezTo>
                    <a:pt x="1051" y="1151"/>
                    <a:pt x="1049" y="1150"/>
                    <a:pt x="1049" y="1148"/>
                  </a:cubicBezTo>
                  <a:close/>
                  <a:moveTo>
                    <a:pt x="1050" y="1136"/>
                  </a:moveTo>
                  <a:lnTo>
                    <a:pt x="1050" y="1136"/>
                  </a:lnTo>
                  <a:cubicBezTo>
                    <a:pt x="1050" y="1134"/>
                    <a:pt x="1051" y="1132"/>
                    <a:pt x="1053" y="1132"/>
                  </a:cubicBezTo>
                  <a:cubicBezTo>
                    <a:pt x="1055" y="1132"/>
                    <a:pt x="1056" y="1134"/>
                    <a:pt x="1056" y="1136"/>
                  </a:cubicBezTo>
                  <a:lnTo>
                    <a:pt x="1056" y="1136"/>
                  </a:lnTo>
                  <a:cubicBezTo>
                    <a:pt x="1056" y="1137"/>
                    <a:pt x="1055" y="1139"/>
                    <a:pt x="1053" y="1139"/>
                  </a:cubicBezTo>
                  <a:cubicBezTo>
                    <a:pt x="1051" y="1139"/>
                    <a:pt x="1050" y="1137"/>
                    <a:pt x="1050" y="1136"/>
                  </a:cubicBezTo>
                  <a:close/>
                  <a:moveTo>
                    <a:pt x="1050" y="1123"/>
                  </a:moveTo>
                  <a:lnTo>
                    <a:pt x="1050" y="1123"/>
                  </a:lnTo>
                  <a:cubicBezTo>
                    <a:pt x="1050" y="1121"/>
                    <a:pt x="1052" y="1120"/>
                    <a:pt x="1053" y="1120"/>
                  </a:cubicBezTo>
                  <a:cubicBezTo>
                    <a:pt x="1055" y="1120"/>
                    <a:pt x="1056" y="1121"/>
                    <a:pt x="1056" y="1123"/>
                  </a:cubicBezTo>
                  <a:lnTo>
                    <a:pt x="1056" y="1123"/>
                  </a:lnTo>
                  <a:cubicBezTo>
                    <a:pt x="1056" y="1125"/>
                    <a:pt x="1055" y="1126"/>
                    <a:pt x="1053" y="1126"/>
                  </a:cubicBezTo>
                  <a:cubicBezTo>
                    <a:pt x="1052" y="1126"/>
                    <a:pt x="1050" y="1125"/>
                    <a:pt x="1050" y="1123"/>
                  </a:cubicBezTo>
                  <a:close/>
                  <a:moveTo>
                    <a:pt x="1050" y="1111"/>
                  </a:moveTo>
                  <a:lnTo>
                    <a:pt x="1050" y="1111"/>
                  </a:lnTo>
                  <a:cubicBezTo>
                    <a:pt x="1050" y="1109"/>
                    <a:pt x="1052" y="1107"/>
                    <a:pt x="1054" y="1107"/>
                  </a:cubicBezTo>
                  <a:cubicBezTo>
                    <a:pt x="1055" y="1107"/>
                    <a:pt x="1057" y="1109"/>
                    <a:pt x="1057" y="1111"/>
                  </a:cubicBezTo>
                  <a:lnTo>
                    <a:pt x="1057" y="1111"/>
                  </a:lnTo>
                  <a:cubicBezTo>
                    <a:pt x="1057" y="1112"/>
                    <a:pt x="1055" y="1114"/>
                    <a:pt x="1054" y="1114"/>
                  </a:cubicBezTo>
                  <a:cubicBezTo>
                    <a:pt x="1052" y="1114"/>
                    <a:pt x="1050" y="1112"/>
                    <a:pt x="1050" y="1111"/>
                  </a:cubicBezTo>
                  <a:close/>
                  <a:moveTo>
                    <a:pt x="1051" y="1098"/>
                  </a:moveTo>
                  <a:lnTo>
                    <a:pt x="1051" y="1098"/>
                  </a:lnTo>
                  <a:cubicBezTo>
                    <a:pt x="1051" y="1096"/>
                    <a:pt x="1052" y="1095"/>
                    <a:pt x="1054" y="1095"/>
                  </a:cubicBezTo>
                  <a:cubicBezTo>
                    <a:pt x="1055" y="1095"/>
                    <a:pt x="1057" y="1096"/>
                    <a:pt x="1057" y="1098"/>
                  </a:cubicBezTo>
                  <a:lnTo>
                    <a:pt x="1057" y="1098"/>
                  </a:lnTo>
                  <a:cubicBezTo>
                    <a:pt x="1057" y="1100"/>
                    <a:pt x="1055" y="1101"/>
                    <a:pt x="1054" y="1101"/>
                  </a:cubicBezTo>
                  <a:cubicBezTo>
                    <a:pt x="1052" y="1101"/>
                    <a:pt x="1051" y="1100"/>
                    <a:pt x="1051" y="1098"/>
                  </a:cubicBezTo>
                  <a:close/>
                  <a:moveTo>
                    <a:pt x="1051" y="1086"/>
                  </a:moveTo>
                  <a:lnTo>
                    <a:pt x="1051" y="1086"/>
                  </a:lnTo>
                  <a:cubicBezTo>
                    <a:pt x="1051" y="1084"/>
                    <a:pt x="1052" y="1082"/>
                    <a:pt x="1054" y="1082"/>
                  </a:cubicBezTo>
                  <a:cubicBezTo>
                    <a:pt x="1056" y="1082"/>
                    <a:pt x="1057" y="1084"/>
                    <a:pt x="1057" y="1086"/>
                  </a:cubicBezTo>
                  <a:lnTo>
                    <a:pt x="1057" y="1086"/>
                  </a:lnTo>
                  <a:cubicBezTo>
                    <a:pt x="1057" y="1087"/>
                    <a:pt x="1056" y="1089"/>
                    <a:pt x="1054" y="1089"/>
                  </a:cubicBezTo>
                  <a:cubicBezTo>
                    <a:pt x="1052" y="1089"/>
                    <a:pt x="1051" y="1087"/>
                    <a:pt x="1051" y="1086"/>
                  </a:cubicBezTo>
                  <a:close/>
                  <a:moveTo>
                    <a:pt x="1051" y="1073"/>
                  </a:moveTo>
                  <a:lnTo>
                    <a:pt x="1051" y="1073"/>
                  </a:lnTo>
                  <a:cubicBezTo>
                    <a:pt x="1051" y="1071"/>
                    <a:pt x="1052" y="1070"/>
                    <a:pt x="1054" y="1070"/>
                  </a:cubicBezTo>
                  <a:cubicBezTo>
                    <a:pt x="1056" y="1070"/>
                    <a:pt x="1057" y="1071"/>
                    <a:pt x="1057" y="1073"/>
                  </a:cubicBezTo>
                  <a:lnTo>
                    <a:pt x="1057" y="1073"/>
                  </a:lnTo>
                  <a:cubicBezTo>
                    <a:pt x="1057" y="1075"/>
                    <a:pt x="1056" y="1076"/>
                    <a:pt x="1054" y="1076"/>
                  </a:cubicBezTo>
                  <a:cubicBezTo>
                    <a:pt x="1052" y="1076"/>
                    <a:pt x="1051" y="1075"/>
                    <a:pt x="1051" y="1073"/>
                  </a:cubicBezTo>
                  <a:close/>
                  <a:moveTo>
                    <a:pt x="1051" y="1061"/>
                  </a:moveTo>
                  <a:lnTo>
                    <a:pt x="1051" y="1061"/>
                  </a:lnTo>
                  <a:cubicBezTo>
                    <a:pt x="1051" y="1060"/>
                    <a:pt x="1052" y="1058"/>
                    <a:pt x="1053" y="1058"/>
                  </a:cubicBezTo>
                  <a:cubicBezTo>
                    <a:pt x="1055" y="1057"/>
                    <a:pt x="1057" y="1058"/>
                    <a:pt x="1057" y="1060"/>
                  </a:cubicBezTo>
                  <a:lnTo>
                    <a:pt x="1057" y="1060"/>
                  </a:lnTo>
                  <a:cubicBezTo>
                    <a:pt x="1058" y="1061"/>
                    <a:pt x="1057" y="1063"/>
                    <a:pt x="1055" y="1064"/>
                  </a:cubicBezTo>
                  <a:cubicBezTo>
                    <a:pt x="1053" y="1064"/>
                    <a:pt x="1051" y="1063"/>
                    <a:pt x="1051" y="1061"/>
                  </a:cubicBezTo>
                  <a:close/>
                  <a:moveTo>
                    <a:pt x="1051" y="1049"/>
                  </a:moveTo>
                  <a:lnTo>
                    <a:pt x="1051" y="1049"/>
                  </a:lnTo>
                  <a:cubicBezTo>
                    <a:pt x="1050" y="1047"/>
                    <a:pt x="1051" y="1046"/>
                    <a:pt x="1053" y="1045"/>
                  </a:cubicBezTo>
                  <a:cubicBezTo>
                    <a:pt x="1055" y="1045"/>
                    <a:pt x="1056" y="1046"/>
                    <a:pt x="1057" y="1047"/>
                  </a:cubicBezTo>
                  <a:lnTo>
                    <a:pt x="1057" y="1047"/>
                  </a:lnTo>
                  <a:cubicBezTo>
                    <a:pt x="1057" y="1049"/>
                    <a:pt x="1056" y="1051"/>
                    <a:pt x="1055" y="1051"/>
                  </a:cubicBezTo>
                  <a:cubicBezTo>
                    <a:pt x="1053" y="1052"/>
                    <a:pt x="1051" y="1051"/>
                    <a:pt x="1051" y="1049"/>
                  </a:cubicBezTo>
                  <a:close/>
                  <a:moveTo>
                    <a:pt x="1051" y="1036"/>
                  </a:moveTo>
                  <a:lnTo>
                    <a:pt x="1051" y="1036"/>
                  </a:lnTo>
                  <a:cubicBezTo>
                    <a:pt x="1050" y="1035"/>
                    <a:pt x="1051" y="1033"/>
                    <a:pt x="1053" y="1033"/>
                  </a:cubicBezTo>
                  <a:cubicBezTo>
                    <a:pt x="1055" y="1032"/>
                    <a:pt x="1056" y="1033"/>
                    <a:pt x="1057" y="1035"/>
                  </a:cubicBezTo>
                  <a:lnTo>
                    <a:pt x="1057" y="1035"/>
                  </a:lnTo>
                  <a:cubicBezTo>
                    <a:pt x="1057" y="1036"/>
                    <a:pt x="1056" y="1038"/>
                    <a:pt x="1055" y="1039"/>
                  </a:cubicBezTo>
                  <a:cubicBezTo>
                    <a:pt x="1053" y="1039"/>
                    <a:pt x="1051" y="1038"/>
                    <a:pt x="1051" y="1036"/>
                  </a:cubicBezTo>
                  <a:close/>
                  <a:moveTo>
                    <a:pt x="1051" y="1024"/>
                  </a:moveTo>
                  <a:lnTo>
                    <a:pt x="1051" y="1024"/>
                  </a:lnTo>
                  <a:cubicBezTo>
                    <a:pt x="1050" y="1022"/>
                    <a:pt x="1051" y="1021"/>
                    <a:pt x="1053" y="1020"/>
                  </a:cubicBezTo>
                  <a:cubicBezTo>
                    <a:pt x="1054" y="1020"/>
                    <a:pt x="1056" y="1021"/>
                    <a:pt x="1057" y="1022"/>
                  </a:cubicBezTo>
                  <a:lnTo>
                    <a:pt x="1057" y="1022"/>
                  </a:lnTo>
                  <a:cubicBezTo>
                    <a:pt x="1057" y="1024"/>
                    <a:pt x="1056" y="1026"/>
                    <a:pt x="1054" y="1026"/>
                  </a:cubicBezTo>
                  <a:cubicBezTo>
                    <a:pt x="1053" y="1027"/>
                    <a:pt x="1051" y="1026"/>
                    <a:pt x="1051" y="1024"/>
                  </a:cubicBezTo>
                  <a:close/>
                  <a:moveTo>
                    <a:pt x="1050" y="1011"/>
                  </a:moveTo>
                  <a:lnTo>
                    <a:pt x="1050" y="1011"/>
                  </a:lnTo>
                  <a:cubicBezTo>
                    <a:pt x="1050" y="1010"/>
                    <a:pt x="1051" y="1008"/>
                    <a:pt x="1053" y="1008"/>
                  </a:cubicBezTo>
                  <a:cubicBezTo>
                    <a:pt x="1054" y="1007"/>
                    <a:pt x="1056" y="1008"/>
                    <a:pt x="1056" y="1010"/>
                  </a:cubicBezTo>
                  <a:lnTo>
                    <a:pt x="1056" y="1010"/>
                  </a:lnTo>
                  <a:cubicBezTo>
                    <a:pt x="1057" y="1011"/>
                    <a:pt x="1056" y="1013"/>
                    <a:pt x="1054" y="1014"/>
                  </a:cubicBezTo>
                  <a:cubicBezTo>
                    <a:pt x="1053" y="1014"/>
                    <a:pt x="1051" y="1013"/>
                    <a:pt x="1050" y="1011"/>
                  </a:cubicBezTo>
                  <a:close/>
                  <a:moveTo>
                    <a:pt x="1050" y="999"/>
                  </a:moveTo>
                  <a:lnTo>
                    <a:pt x="1050" y="999"/>
                  </a:lnTo>
                  <a:cubicBezTo>
                    <a:pt x="1049" y="997"/>
                    <a:pt x="1050" y="996"/>
                    <a:pt x="1052" y="995"/>
                  </a:cubicBezTo>
                  <a:cubicBezTo>
                    <a:pt x="1054" y="995"/>
                    <a:pt x="1055" y="996"/>
                    <a:pt x="1056" y="997"/>
                  </a:cubicBezTo>
                  <a:lnTo>
                    <a:pt x="1056" y="997"/>
                  </a:lnTo>
                  <a:cubicBezTo>
                    <a:pt x="1056" y="999"/>
                    <a:pt x="1055" y="1001"/>
                    <a:pt x="1054" y="1001"/>
                  </a:cubicBezTo>
                  <a:cubicBezTo>
                    <a:pt x="1052" y="1002"/>
                    <a:pt x="1050" y="1001"/>
                    <a:pt x="1050" y="999"/>
                  </a:cubicBezTo>
                  <a:close/>
                  <a:moveTo>
                    <a:pt x="1049" y="986"/>
                  </a:moveTo>
                  <a:lnTo>
                    <a:pt x="1049" y="986"/>
                  </a:lnTo>
                  <a:cubicBezTo>
                    <a:pt x="1049" y="985"/>
                    <a:pt x="1050" y="983"/>
                    <a:pt x="1052" y="983"/>
                  </a:cubicBezTo>
                  <a:cubicBezTo>
                    <a:pt x="1053" y="982"/>
                    <a:pt x="1055" y="983"/>
                    <a:pt x="1055" y="985"/>
                  </a:cubicBezTo>
                  <a:lnTo>
                    <a:pt x="1055" y="985"/>
                  </a:lnTo>
                  <a:cubicBezTo>
                    <a:pt x="1056" y="986"/>
                    <a:pt x="1055" y="988"/>
                    <a:pt x="1053" y="989"/>
                  </a:cubicBezTo>
                  <a:cubicBezTo>
                    <a:pt x="1052" y="989"/>
                    <a:pt x="1050" y="988"/>
                    <a:pt x="1049" y="986"/>
                  </a:cubicBezTo>
                  <a:close/>
                  <a:moveTo>
                    <a:pt x="1049" y="974"/>
                  </a:moveTo>
                  <a:lnTo>
                    <a:pt x="1049" y="974"/>
                  </a:lnTo>
                  <a:cubicBezTo>
                    <a:pt x="1049" y="972"/>
                    <a:pt x="1049" y="971"/>
                    <a:pt x="1051" y="970"/>
                  </a:cubicBezTo>
                  <a:cubicBezTo>
                    <a:pt x="1053" y="970"/>
                    <a:pt x="1055" y="971"/>
                    <a:pt x="1055" y="972"/>
                  </a:cubicBezTo>
                  <a:lnTo>
                    <a:pt x="1055" y="972"/>
                  </a:lnTo>
                  <a:cubicBezTo>
                    <a:pt x="1055" y="974"/>
                    <a:pt x="1055" y="976"/>
                    <a:pt x="1053" y="976"/>
                  </a:cubicBezTo>
                  <a:cubicBezTo>
                    <a:pt x="1051" y="977"/>
                    <a:pt x="1049" y="976"/>
                    <a:pt x="1049" y="974"/>
                  </a:cubicBezTo>
                  <a:close/>
                  <a:moveTo>
                    <a:pt x="1049" y="961"/>
                  </a:moveTo>
                  <a:lnTo>
                    <a:pt x="1049" y="961"/>
                  </a:lnTo>
                  <a:cubicBezTo>
                    <a:pt x="1048" y="960"/>
                    <a:pt x="1049" y="958"/>
                    <a:pt x="1051" y="958"/>
                  </a:cubicBezTo>
                  <a:cubicBezTo>
                    <a:pt x="1052" y="957"/>
                    <a:pt x="1054" y="958"/>
                    <a:pt x="1055" y="960"/>
                  </a:cubicBezTo>
                  <a:lnTo>
                    <a:pt x="1055" y="960"/>
                  </a:lnTo>
                  <a:cubicBezTo>
                    <a:pt x="1055" y="961"/>
                    <a:pt x="1054" y="963"/>
                    <a:pt x="1052" y="964"/>
                  </a:cubicBezTo>
                  <a:cubicBezTo>
                    <a:pt x="1051" y="964"/>
                    <a:pt x="1049" y="963"/>
                    <a:pt x="1049" y="961"/>
                  </a:cubicBezTo>
                  <a:close/>
                  <a:moveTo>
                    <a:pt x="1048" y="949"/>
                  </a:moveTo>
                  <a:lnTo>
                    <a:pt x="1048" y="949"/>
                  </a:lnTo>
                  <a:cubicBezTo>
                    <a:pt x="1047" y="947"/>
                    <a:pt x="1048" y="946"/>
                    <a:pt x="1050" y="945"/>
                  </a:cubicBezTo>
                  <a:cubicBezTo>
                    <a:pt x="1052" y="945"/>
                    <a:pt x="1053" y="946"/>
                    <a:pt x="1054" y="947"/>
                  </a:cubicBezTo>
                  <a:lnTo>
                    <a:pt x="1054" y="947"/>
                  </a:lnTo>
                  <a:cubicBezTo>
                    <a:pt x="1054" y="949"/>
                    <a:pt x="1053" y="951"/>
                    <a:pt x="1052" y="951"/>
                  </a:cubicBezTo>
                  <a:cubicBezTo>
                    <a:pt x="1050" y="952"/>
                    <a:pt x="1048" y="951"/>
                    <a:pt x="1048" y="949"/>
                  </a:cubicBezTo>
                  <a:close/>
                  <a:moveTo>
                    <a:pt x="1047" y="936"/>
                  </a:moveTo>
                  <a:lnTo>
                    <a:pt x="1047" y="936"/>
                  </a:lnTo>
                  <a:cubicBezTo>
                    <a:pt x="1047" y="935"/>
                    <a:pt x="1048" y="933"/>
                    <a:pt x="1049" y="933"/>
                  </a:cubicBezTo>
                  <a:cubicBezTo>
                    <a:pt x="1051" y="932"/>
                    <a:pt x="1053" y="933"/>
                    <a:pt x="1053" y="935"/>
                  </a:cubicBezTo>
                  <a:lnTo>
                    <a:pt x="1053" y="935"/>
                  </a:lnTo>
                  <a:cubicBezTo>
                    <a:pt x="1054" y="936"/>
                    <a:pt x="1053" y="938"/>
                    <a:pt x="1051" y="939"/>
                  </a:cubicBezTo>
                  <a:cubicBezTo>
                    <a:pt x="1049" y="939"/>
                    <a:pt x="1048" y="938"/>
                    <a:pt x="1047" y="936"/>
                  </a:cubicBezTo>
                  <a:close/>
                  <a:moveTo>
                    <a:pt x="1046" y="924"/>
                  </a:moveTo>
                  <a:lnTo>
                    <a:pt x="1046" y="924"/>
                  </a:lnTo>
                  <a:cubicBezTo>
                    <a:pt x="1046" y="922"/>
                    <a:pt x="1047" y="921"/>
                    <a:pt x="1048" y="920"/>
                  </a:cubicBezTo>
                  <a:cubicBezTo>
                    <a:pt x="1050" y="920"/>
                    <a:pt x="1052" y="921"/>
                    <a:pt x="1052" y="922"/>
                  </a:cubicBezTo>
                  <a:lnTo>
                    <a:pt x="1052" y="922"/>
                  </a:lnTo>
                  <a:cubicBezTo>
                    <a:pt x="1053" y="924"/>
                    <a:pt x="1052" y="926"/>
                    <a:pt x="1050" y="926"/>
                  </a:cubicBezTo>
                  <a:cubicBezTo>
                    <a:pt x="1048" y="927"/>
                    <a:pt x="1047" y="926"/>
                    <a:pt x="1046" y="924"/>
                  </a:cubicBezTo>
                  <a:close/>
                  <a:moveTo>
                    <a:pt x="1045" y="912"/>
                  </a:moveTo>
                  <a:lnTo>
                    <a:pt x="1045" y="911"/>
                  </a:lnTo>
                  <a:cubicBezTo>
                    <a:pt x="1045" y="910"/>
                    <a:pt x="1046" y="908"/>
                    <a:pt x="1048" y="908"/>
                  </a:cubicBezTo>
                  <a:cubicBezTo>
                    <a:pt x="1049" y="907"/>
                    <a:pt x="1051" y="908"/>
                    <a:pt x="1051" y="910"/>
                  </a:cubicBezTo>
                  <a:lnTo>
                    <a:pt x="1051" y="910"/>
                  </a:lnTo>
                  <a:cubicBezTo>
                    <a:pt x="1052" y="911"/>
                    <a:pt x="1051" y="913"/>
                    <a:pt x="1049" y="914"/>
                  </a:cubicBezTo>
                  <a:cubicBezTo>
                    <a:pt x="1048" y="914"/>
                    <a:pt x="1046" y="913"/>
                    <a:pt x="1045" y="912"/>
                  </a:cubicBezTo>
                  <a:close/>
                  <a:moveTo>
                    <a:pt x="1045" y="899"/>
                  </a:moveTo>
                  <a:lnTo>
                    <a:pt x="1045" y="899"/>
                  </a:lnTo>
                  <a:cubicBezTo>
                    <a:pt x="1044" y="897"/>
                    <a:pt x="1045" y="896"/>
                    <a:pt x="1047" y="895"/>
                  </a:cubicBezTo>
                  <a:cubicBezTo>
                    <a:pt x="1048" y="895"/>
                    <a:pt x="1050" y="896"/>
                    <a:pt x="1051" y="897"/>
                  </a:cubicBezTo>
                  <a:lnTo>
                    <a:pt x="1051" y="897"/>
                  </a:lnTo>
                  <a:cubicBezTo>
                    <a:pt x="1051" y="899"/>
                    <a:pt x="1050" y="901"/>
                    <a:pt x="1048" y="901"/>
                  </a:cubicBezTo>
                  <a:cubicBezTo>
                    <a:pt x="1047" y="902"/>
                    <a:pt x="1045" y="901"/>
                    <a:pt x="1045" y="899"/>
                  </a:cubicBezTo>
                  <a:close/>
                  <a:moveTo>
                    <a:pt x="1043" y="887"/>
                  </a:moveTo>
                  <a:lnTo>
                    <a:pt x="1043" y="887"/>
                  </a:lnTo>
                  <a:cubicBezTo>
                    <a:pt x="1043" y="885"/>
                    <a:pt x="1044" y="883"/>
                    <a:pt x="1046" y="883"/>
                  </a:cubicBezTo>
                  <a:cubicBezTo>
                    <a:pt x="1047" y="882"/>
                    <a:pt x="1049" y="883"/>
                    <a:pt x="1049" y="885"/>
                  </a:cubicBezTo>
                  <a:lnTo>
                    <a:pt x="1049" y="885"/>
                  </a:lnTo>
                  <a:cubicBezTo>
                    <a:pt x="1050" y="887"/>
                    <a:pt x="1049" y="888"/>
                    <a:pt x="1047" y="889"/>
                  </a:cubicBezTo>
                  <a:cubicBezTo>
                    <a:pt x="1046" y="889"/>
                    <a:pt x="1044" y="888"/>
                    <a:pt x="1043" y="887"/>
                  </a:cubicBezTo>
                  <a:close/>
                  <a:moveTo>
                    <a:pt x="1042" y="874"/>
                  </a:moveTo>
                  <a:lnTo>
                    <a:pt x="1042" y="874"/>
                  </a:lnTo>
                  <a:cubicBezTo>
                    <a:pt x="1042" y="872"/>
                    <a:pt x="1043" y="871"/>
                    <a:pt x="1044" y="870"/>
                  </a:cubicBezTo>
                  <a:cubicBezTo>
                    <a:pt x="1046" y="870"/>
                    <a:pt x="1048" y="871"/>
                    <a:pt x="1048" y="872"/>
                  </a:cubicBezTo>
                  <a:lnTo>
                    <a:pt x="1048" y="872"/>
                  </a:lnTo>
                  <a:cubicBezTo>
                    <a:pt x="1049" y="874"/>
                    <a:pt x="1048" y="876"/>
                    <a:pt x="1046" y="876"/>
                  </a:cubicBezTo>
                  <a:cubicBezTo>
                    <a:pt x="1045" y="877"/>
                    <a:pt x="1043" y="876"/>
                    <a:pt x="1042" y="874"/>
                  </a:cubicBezTo>
                  <a:close/>
                  <a:moveTo>
                    <a:pt x="1041" y="862"/>
                  </a:moveTo>
                  <a:lnTo>
                    <a:pt x="1041" y="862"/>
                  </a:lnTo>
                  <a:cubicBezTo>
                    <a:pt x="1041" y="860"/>
                    <a:pt x="1042" y="858"/>
                    <a:pt x="1043" y="858"/>
                  </a:cubicBezTo>
                  <a:cubicBezTo>
                    <a:pt x="1045" y="857"/>
                    <a:pt x="1047" y="858"/>
                    <a:pt x="1047" y="860"/>
                  </a:cubicBezTo>
                  <a:lnTo>
                    <a:pt x="1047" y="860"/>
                  </a:lnTo>
                  <a:cubicBezTo>
                    <a:pt x="1048" y="862"/>
                    <a:pt x="1047" y="863"/>
                    <a:pt x="1045" y="864"/>
                  </a:cubicBezTo>
                  <a:cubicBezTo>
                    <a:pt x="1043" y="864"/>
                    <a:pt x="1042" y="863"/>
                    <a:pt x="1041" y="862"/>
                  </a:cubicBezTo>
                  <a:close/>
                  <a:moveTo>
                    <a:pt x="1040" y="849"/>
                  </a:moveTo>
                  <a:lnTo>
                    <a:pt x="1040" y="849"/>
                  </a:lnTo>
                  <a:cubicBezTo>
                    <a:pt x="1040" y="848"/>
                    <a:pt x="1041" y="846"/>
                    <a:pt x="1042" y="845"/>
                  </a:cubicBezTo>
                  <a:cubicBezTo>
                    <a:pt x="1044" y="845"/>
                    <a:pt x="1046" y="846"/>
                    <a:pt x="1046" y="847"/>
                  </a:cubicBezTo>
                  <a:lnTo>
                    <a:pt x="1046" y="847"/>
                  </a:lnTo>
                  <a:cubicBezTo>
                    <a:pt x="1047" y="849"/>
                    <a:pt x="1046" y="851"/>
                    <a:pt x="1044" y="851"/>
                  </a:cubicBezTo>
                  <a:cubicBezTo>
                    <a:pt x="1042" y="852"/>
                    <a:pt x="1041" y="851"/>
                    <a:pt x="1040" y="849"/>
                  </a:cubicBezTo>
                  <a:close/>
                  <a:moveTo>
                    <a:pt x="1039" y="837"/>
                  </a:moveTo>
                  <a:lnTo>
                    <a:pt x="1039" y="837"/>
                  </a:lnTo>
                  <a:cubicBezTo>
                    <a:pt x="1038" y="835"/>
                    <a:pt x="1039" y="833"/>
                    <a:pt x="1041" y="833"/>
                  </a:cubicBezTo>
                  <a:cubicBezTo>
                    <a:pt x="1042" y="832"/>
                    <a:pt x="1044" y="833"/>
                    <a:pt x="1045" y="835"/>
                  </a:cubicBezTo>
                  <a:lnTo>
                    <a:pt x="1045" y="835"/>
                  </a:lnTo>
                  <a:cubicBezTo>
                    <a:pt x="1045" y="837"/>
                    <a:pt x="1044" y="838"/>
                    <a:pt x="1042" y="839"/>
                  </a:cubicBezTo>
                  <a:cubicBezTo>
                    <a:pt x="1041" y="839"/>
                    <a:pt x="1039" y="838"/>
                    <a:pt x="1039" y="837"/>
                  </a:cubicBezTo>
                  <a:close/>
                  <a:moveTo>
                    <a:pt x="1037" y="824"/>
                  </a:moveTo>
                  <a:lnTo>
                    <a:pt x="1037" y="824"/>
                  </a:lnTo>
                  <a:cubicBezTo>
                    <a:pt x="1037" y="823"/>
                    <a:pt x="1038" y="821"/>
                    <a:pt x="1039" y="820"/>
                  </a:cubicBezTo>
                  <a:cubicBezTo>
                    <a:pt x="1041" y="820"/>
                    <a:pt x="1043" y="821"/>
                    <a:pt x="1043" y="823"/>
                  </a:cubicBezTo>
                  <a:lnTo>
                    <a:pt x="1043" y="823"/>
                  </a:lnTo>
                  <a:cubicBezTo>
                    <a:pt x="1044" y="824"/>
                    <a:pt x="1043" y="826"/>
                    <a:pt x="1041" y="827"/>
                  </a:cubicBezTo>
                  <a:cubicBezTo>
                    <a:pt x="1039" y="827"/>
                    <a:pt x="1038" y="826"/>
                    <a:pt x="1037" y="824"/>
                  </a:cubicBezTo>
                  <a:close/>
                  <a:moveTo>
                    <a:pt x="1036" y="812"/>
                  </a:moveTo>
                  <a:lnTo>
                    <a:pt x="1036" y="812"/>
                  </a:lnTo>
                  <a:cubicBezTo>
                    <a:pt x="1035" y="810"/>
                    <a:pt x="1036" y="809"/>
                    <a:pt x="1038" y="808"/>
                  </a:cubicBezTo>
                  <a:cubicBezTo>
                    <a:pt x="1040" y="808"/>
                    <a:pt x="1041" y="809"/>
                    <a:pt x="1042" y="810"/>
                  </a:cubicBezTo>
                  <a:lnTo>
                    <a:pt x="1042" y="810"/>
                  </a:lnTo>
                  <a:cubicBezTo>
                    <a:pt x="1042" y="812"/>
                    <a:pt x="1041" y="814"/>
                    <a:pt x="1040" y="814"/>
                  </a:cubicBezTo>
                  <a:cubicBezTo>
                    <a:pt x="1038" y="815"/>
                    <a:pt x="1036" y="814"/>
                    <a:pt x="1036" y="812"/>
                  </a:cubicBezTo>
                  <a:close/>
                  <a:moveTo>
                    <a:pt x="1034" y="800"/>
                  </a:moveTo>
                  <a:lnTo>
                    <a:pt x="1034" y="800"/>
                  </a:lnTo>
                  <a:cubicBezTo>
                    <a:pt x="1034" y="798"/>
                    <a:pt x="1035" y="796"/>
                    <a:pt x="1036" y="796"/>
                  </a:cubicBezTo>
                  <a:cubicBezTo>
                    <a:pt x="1038" y="795"/>
                    <a:pt x="1040" y="796"/>
                    <a:pt x="1040" y="798"/>
                  </a:cubicBezTo>
                  <a:lnTo>
                    <a:pt x="1040" y="798"/>
                  </a:lnTo>
                  <a:cubicBezTo>
                    <a:pt x="1041" y="799"/>
                    <a:pt x="1040" y="801"/>
                    <a:pt x="1038" y="802"/>
                  </a:cubicBezTo>
                  <a:cubicBezTo>
                    <a:pt x="1037" y="802"/>
                    <a:pt x="1035" y="801"/>
                    <a:pt x="1034" y="800"/>
                  </a:cubicBezTo>
                  <a:close/>
                  <a:moveTo>
                    <a:pt x="1033" y="787"/>
                  </a:moveTo>
                  <a:lnTo>
                    <a:pt x="1033" y="787"/>
                  </a:lnTo>
                  <a:cubicBezTo>
                    <a:pt x="1032" y="785"/>
                    <a:pt x="1033" y="784"/>
                    <a:pt x="1035" y="783"/>
                  </a:cubicBezTo>
                  <a:cubicBezTo>
                    <a:pt x="1036" y="783"/>
                    <a:pt x="1038" y="784"/>
                    <a:pt x="1039" y="785"/>
                  </a:cubicBezTo>
                  <a:lnTo>
                    <a:pt x="1039" y="785"/>
                  </a:lnTo>
                  <a:cubicBezTo>
                    <a:pt x="1039" y="787"/>
                    <a:pt x="1038" y="789"/>
                    <a:pt x="1036" y="789"/>
                  </a:cubicBezTo>
                  <a:cubicBezTo>
                    <a:pt x="1035" y="790"/>
                    <a:pt x="1033" y="789"/>
                    <a:pt x="1033" y="787"/>
                  </a:cubicBezTo>
                  <a:close/>
                  <a:moveTo>
                    <a:pt x="1031" y="775"/>
                  </a:moveTo>
                  <a:lnTo>
                    <a:pt x="1031" y="775"/>
                  </a:lnTo>
                  <a:cubicBezTo>
                    <a:pt x="1030" y="773"/>
                    <a:pt x="1031" y="771"/>
                    <a:pt x="1033" y="771"/>
                  </a:cubicBezTo>
                  <a:cubicBezTo>
                    <a:pt x="1035" y="770"/>
                    <a:pt x="1036" y="771"/>
                    <a:pt x="1037" y="773"/>
                  </a:cubicBezTo>
                  <a:lnTo>
                    <a:pt x="1037" y="773"/>
                  </a:lnTo>
                  <a:cubicBezTo>
                    <a:pt x="1037" y="775"/>
                    <a:pt x="1036" y="776"/>
                    <a:pt x="1035" y="777"/>
                  </a:cubicBezTo>
                  <a:cubicBezTo>
                    <a:pt x="1033" y="777"/>
                    <a:pt x="1031" y="776"/>
                    <a:pt x="1031" y="775"/>
                  </a:cubicBezTo>
                  <a:close/>
                  <a:moveTo>
                    <a:pt x="1029" y="762"/>
                  </a:moveTo>
                  <a:lnTo>
                    <a:pt x="1029" y="762"/>
                  </a:lnTo>
                  <a:cubicBezTo>
                    <a:pt x="1029" y="761"/>
                    <a:pt x="1030" y="759"/>
                    <a:pt x="1031" y="758"/>
                  </a:cubicBezTo>
                  <a:cubicBezTo>
                    <a:pt x="1033" y="758"/>
                    <a:pt x="1035" y="759"/>
                    <a:pt x="1035" y="761"/>
                  </a:cubicBezTo>
                  <a:lnTo>
                    <a:pt x="1035" y="761"/>
                  </a:lnTo>
                  <a:cubicBezTo>
                    <a:pt x="1036" y="762"/>
                    <a:pt x="1035" y="764"/>
                    <a:pt x="1033" y="764"/>
                  </a:cubicBezTo>
                  <a:cubicBezTo>
                    <a:pt x="1031" y="765"/>
                    <a:pt x="1030" y="764"/>
                    <a:pt x="1029" y="762"/>
                  </a:cubicBezTo>
                  <a:close/>
                  <a:moveTo>
                    <a:pt x="1027" y="750"/>
                  </a:moveTo>
                  <a:lnTo>
                    <a:pt x="1027" y="750"/>
                  </a:lnTo>
                  <a:cubicBezTo>
                    <a:pt x="1027" y="748"/>
                    <a:pt x="1028" y="747"/>
                    <a:pt x="1030" y="746"/>
                  </a:cubicBezTo>
                  <a:cubicBezTo>
                    <a:pt x="1031" y="746"/>
                    <a:pt x="1033" y="747"/>
                    <a:pt x="1033" y="748"/>
                  </a:cubicBezTo>
                  <a:lnTo>
                    <a:pt x="1033" y="748"/>
                  </a:lnTo>
                  <a:cubicBezTo>
                    <a:pt x="1034" y="750"/>
                    <a:pt x="1033" y="752"/>
                    <a:pt x="1031" y="752"/>
                  </a:cubicBezTo>
                  <a:cubicBezTo>
                    <a:pt x="1030" y="753"/>
                    <a:pt x="1028" y="752"/>
                    <a:pt x="1027" y="750"/>
                  </a:cubicBezTo>
                  <a:close/>
                  <a:moveTo>
                    <a:pt x="1025" y="738"/>
                  </a:moveTo>
                  <a:lnTo>
                    <a:pt x="1025" y="738"/>
                  </a:lnTo>
                  <a:cubicBezTo>
                    <a:pt x="1025" y="736"/>
                    <a:pt x="1026" y="734"/>
                    <a:pt x="1027" y="734"/>
                  </a:cubicBezTo>
                  <a:cubicBezTo>
                    <a:pt x="1029" y="733"/>
                    <a:pt x="1031" y="734"/>
                    <a:pt x="1031" y="736"/>
                  </a:cubicBezTo>
                  <a:lnTo>
                    <a:pt x="1031" y="736"/>
                  </a:lnTo>
                  <a:cubicBezTo>
                    <a:pt x="1032" y="738"/>
                    <a:pt x="1031" y="739"/>
                    <a:pt x="1029" y="740"/>
                  </a:cubicBezTo>
                  <a:cubicBezTo>
                    <a:pt x="1028" y="740"/>
                    <a:pt x="1026" y="739"/>
                    <a:pt x="1025" y="738"/>
                  </a:cubicBezTo>
                  <a:close/>
                  <a:moveTo>
                    <a:pt x="1023" y="725"/>
                  </a:moveTo>
                  <a:lnTo>
                    <a:pt x="1023" y="725"/>
                  </a:lnTo>
                  <a:cubicBezTo>
                    <a:pt x="1023" y="724"/>
                    <a:pt x="1024" y="722"/>
                    <a:pt x="1025" y="721"/>
                  </a:cubicBezTo>
                  <a:cubicBezTo>
                    <a:pt x="1027" y="721"/>
                    <a:pt x="1029" y="722"/>
                    <a:pt x="1029" y="724"/>
                  </a:cubicBezTo>
                  <a:lnTo>
                    <a:pt x="1029" y="724"/>
                  </a:lnTo>
                  <a:cubicBezTo>
                    <a:pt x="1030" y="725"/>
                    <a:pt x="1029" y="727"/>
                    <a:pt x="1027" y="727"/>
                  </a:cubicBezTo>
                  <a:cubicBezTo>
                    <a:pt x="1025" y="728"/>
                    <a:pt x="1024" y="727"/>
                    <a:pt x="1023" y="725"/>
                  </a:cubicBezTo>
                  <a:close/>
                  <a:moveTo>
                    <a:pt x="1021" y="713"/>
                  </a:moveTo>
                  <a:lnTo>
                    <a:pt x="1021" y="713"/>
                  </a:lnTo>
                  <a:cubicBezTo>
                    <a:pt x="1021" y="711"/>
                    <a:pt x="1022" y="710"/>
                    <a:pt x="1023" y="709"/>
                  </a:cubicBezTo>
                  <a:cubicBezTo>
                    <a:pt x="1025" y="709"/>
                    <a:pt x="1027" y="710"/>
                    <a:pt x="1027" y="711"/>
                  </a:cubicBezTo>
                  <a:lnTo>
                    <a:pt x="1027" y="711"/>
                  </a:lnTo>
                  <a:cubicBezTo>
                    <a:pt x="1028" y="713"/>
                    <a:pt x="1027" y="715"/>
                    <a:pt x="1025" y="715"/>
                  </a:cubicBezTo>
                  <a:cubicBezTo>
                    <a:pt x="1023" y="716"/>
                    <a:pt x="1022" y="715"/>
                    <a:pt x="1021" y="713"/>
                  </a:cubicBezTo>
                  <a:close/>
                  <a:moveTo>
                    <a:pt x="1019" y="701"/>
                  </a:moveTo>
                  <a:lnTo>
                    <a:pt x="1019" y="701"/>
                  </a:lnTo>
                  <a:cubicBezTo>
                    <a:pt x="1019" y="699"/>
                    <a:pt x="1020" y="697"/>
                    <a:pt x="1021" y="697"/>
                  </a:cubicBezTo>
                  <a:cubicBezTo>
                    <a:pt x="1023" y="696"/>
                    <a:pt x="1025" y="697"/>
                    <a:pt x="1025" y="699"/>
                  </a:cubicBezTo>
                  <a:lnTo>
                    <a:pt x="1025" y="699"/>
                  </a:lnTo>
                  <a:cubicBezTo>
                    <a:pt x="1026" y="701"/>
                    <a:pt x="1025" y="702"/>
                    <a:pt x="1023" y="703"/>
                  </a:cubicBezTo>
                  <a:cubicBezTo>
                    <a:pt x="1021" y="703"/>
                    <a:pt x="1020" y="702"/>
                    <a:pt x="1019" y="701"/>
                  </a:cubicBezTo>
                  <a:close/>
                  <a:moveTo>
                    <a:pt x="1017" y="688"/>
                  </a:moveTo>
                  <a:lnTo>
                    <a:pt x="1017" y="688"/>
                  </a:lnTo>
                  <a:cubicBezTo>
                    <a:pt x="1016" y="687"/>
                    <a:pt x="1017" y="685"/>
                    <a:pt x="1019" y="684"/>
                  </a:cubicBezTo>
                  <a:cubicBezTo>
                    <a:pt x="1021" y="684"/>
                    <a:pt x="1022" y="685"/>
                    <a:pt x="1023" y="687"/>
                  </a:cubicBezTo>
                  <a:lnTo>
                    <a:pt x="1023" y="687"/>
                  </a:lnTo>
                  <a:cubicBezTo>
                    <a:pt x="1023" y="688"/>
                    <a:pt x="1022" y="690"/>
                    <a:pt x="1021" y="691"/>
                  </a:cubicBezTo>
                  <a:cubicBezTo>
                    <a:pt x="1019" y="691"/>
                    <a:pt x="1017" y="690"/>
                    <a:pt x="1017" y="688"/>
                  </a:cubicBezTo>
                  <a:close/>
                  <a:moveTo>
                    <a:pt x="1014" y="676"/>
                  </a:moveTo>
                  <a:lnTo>
                    <a:pt x="1014" y="676"/>
                  </a:lnTo>
                  <a:cubicBezTo>
                    <a:pt x="1014" y="674"/>
                    <a:pt x="1015" y="673"/>
                    <a:pt x="1016" y="672"/>
                  </a:cubicBezTo>
                  <a:cubicBezTo>
                    <a:pt x="1018" y="672"/>
                    <a:pt x="1020" y="673"/>
                    <a:pt x="1020" y="674"/>
                  </a:cubicBezTo>
                  <a:lnTo>
                    <a:pt x="1020" y="674"/>
                  </a:lnTo>
                  <a:cubicBezTo>
                    <a:pt x="1021" y="676"/>
                    <a:pt x="1020" y="678"/>
                    <a:pt x="1018" y="678"/>
                  </a:cubicBezTo>
                  <a:cubicBezTo>
                    <a:pt x="1017" y="679"/>
                    <a:pt x="1015" y="678"/>
                    <a:pt x="1014" y="676"/>
                  </a:cubicBezTo>
                  <a:close/>
                  <a:moveTo>
                    <a:pt x="1012" y="664"/>
                  </a:moveTo>
                  <a:lnTo>
                    <a:pt x="1012" y="664"/>
                  </a:lnTo>
                  <a:cubicBezTo>
                    <a:pt x="1011" y="662"/>
                    <a:pt x="1012" y="660"/>
                    <a:pt x="1014" y="660"/>
                  </a:cubicBezTo>
                  <a:cubicBezTo>
                    <a:pt x="1016" y="659"/>
                    <a:pt x="1017" y="660"/>
                    <a:pt x="1018" y="662"/>
                  </a:cubicBezTo>
                  <a:lnTo>
                    <a:pt x="1018" y="662"/>
                  </a:lnTo>
                  <a:cubicBezTo>
                    <a:pt x="1018" y="664"/>
                    <a:pt x="1017" y="665"/>
                    <a:pt x="1016" y="666"/>
                  </a:cubicBezTo>
                  <a:cubicBezTo>
                    <a:pt x="1014" y="666"/>
                    <a:pt x="1012" y="665"/>
                    <a:pt x="1012" y="664"/>
                  </a:cubicBezTo>
                  <a:close/>
                  <a:moveTo>
                    <a:pt x="1010" y="652"/>
                  </a:moveTo>
                  <a:lnTo>
                    <a:pt x="1010" y="652"/>
                  </a:lnTo>
                  <a:cubicBezTo>
                    <a:pt x="1009" y="650"/>
                    <a:pt x="1010" y="648"/>
                    <a:pt x="1012" y="648"/>
                  </a:cubicBezTo>
                  <a:cubicBezTo>
                    <a:pt x="1013" y="647"/>
                    <a:pt x="1015" y="648"/>
                    <a:pt x="1016" y="650"/>
                  </a:cubicBezTo>
                  <a:lnTo>
                    <a:pt x="1016" y="650"/>
                  </a:lnTo>
                  <a:cubicBezTo>
                    <a:pt x="1016" y="651"/>
                    <a:pt x="1015" y="653"/>
                    <a:pt x="1013" y="654"/>
                  </a:cubicBezTo>
                  <a:cubicBezTo>
                    <a:pt x="1012" y="654"/>
                    <a:pt x="1010" y="653"/>
                    <a:pt x="1010" y="652"/>
                  </a:cubicBezTo>
                  <a:close/>
                  <a:moveTo>
                    <a:pt x="1007" y="639"/>
                  </a:moveTo>
                  <a:lnTo>
                    <a:pt x="1007" y="639"/>
                  </a:lnTo>
                  <a:cubicBezTo>
                    <a:pt x="1006" y="638"/>
                    <a:pt x="1007" y="636"/>
                    <a:pt x="1009" y="635"/>
                  </a:cubicBezTo>
                  <a:cubicBezTo>
                    <a:pt x="1011" y="635"/>
                    <a:pt x="1012" y="636"/>
                    <a:pt x="1013" y="638"/>
                  </a:cubicBezTo>
                  <a:lnTo>
                    <a:pt x="1013" y="638"/>
                  </a:lnTo>
                  <a:cubicBezTo>
                    <a:pt x="1013" y="639"/>
                    <a:pt x="1012" y="641"/>
                    <a:pt x="1011" y="641"/>
                  </a:cubicBezTo>
                  <a:cubicBezTo>
                    <a:pt x="1009" y="642"/>
                    <a:pt x="1007" y="641"/>
                    <a:pt x="1007" y="639"/>
                  </a:cubicBezTo>
                  <a:close/>
                  <a:moveTo>
                    <a:pt x="1004" y="627"/>
                  </a:moveTo>
                  <a:lnTo>
                    <a:pt x="1004" y="627"/>
                  </a:lnTo>
                  <a:cubicBezTo>
                    <a:pt x="1004" y="625"/>
                    <a:pt x="1005" y="624"/>
                    <a:pt x="1006" y="623"/>
                  </a:cubicBezTo>
                  <a:cubicBezTo>
                    <a:pt x="1008" y="623"/>
                    <a:pt x="1010" y="624"/>
                    <a:pt x="1010" y="625"/>
                  </a:cubicBezTo>
                  <a:lnTo>
                    <a:pt x="1010" y="625"/>
                  </a:lnTo>
                  <a:cubicBezTo>
                    <a:pt x="1011" y="627"/>
                    <a:pt x="1010" y="629"/>
                    <a:pt x="1008" y="629"/>
                  </a:cubicBezTo>
                  <a:cubicBezTo>
                    <a:pt x="1006" y="630"/>
                    <a:pt x="1005" y="629"/>
                    <a:pt x="1004" y="627"/>
                  </a:cubicBezTo>
                  <a:close/>
                  <a:moveTo>
                    <a:pt x="1001" y="615"/>
                  </a:moveTo>
                  <a:lnTo>
                    <a:pt x="1001" y="615"/>
                  </a:lnTo>
                  <a:cubicBezTo>
                    <a:pt x="1001" y="613"/>
                    <a:pt x="1002" y="612"/>
                    <a:pt x="1003" y="611"/>
                  </a:cubicBezTo>
                  <a:cubicBezTo>
                    <a:pt x="1005" y="611"/>
                    <a:pt x="1007" y="612"/>
                    <a:pt x="1007" y="613"/>
                  </a:cubicBezTo>
                  <a:lnTo>
                    <a:pt x="1007" y="613"/>
                  </a:lnTo>
                  <a:cubicBezTo>
                    <a:pt x="1008" y="615"/>
                    <a:pt x="1007" y="617"/>
                    <a:pt x="1005" y="617"/>
                  </a:cubicBezTo>
                  <a:cubicBezTo>
                    <a:pt x="1004" y="618"/>
                    <a:pt x="1002" y="617"/>
                    <a:pt x="1001" y="615"/>
                  </a:cubicBezTo>
                  <a:close/>
                  <a:moveTo>
                    <a:pt x="999" y="603"/>
                  </a:moveTo>
                  <a:lnTo>
                    <a:pt x="999" y="603"/>
                  </a:lnTo>
                  <a:cubicBezTo>
                    <a:pt x="998" y="601"/>
                    <a:pt x="999" y="599"/>
                    <a:pt x="1001" y="599"/>
                  </a:cubicBezTo>
                  <a:cubicBezTo>
                    <a:pt x="1002" y="598"/>
                    <a:pt x="1004" y="599"/>
                    <a:pt x="1005" y="601"/>
                  </a:cubicBezTo>
                  <a:lnTo>
                    <a:pt x="1005" y="601"/>
                  </a:lnTo>
                  <a:cubicBezTo>
                    <a:pt x="1005" y="603"/>
                    <a:pt x="1004" y="604"/>
                    <a:pt x="1002" y="605"/>
                  </a:cubicBezTo>
                  <a:cubicBezTo>
                    <a:pt x="1001" y="605"/>
                    <a:pt x="999" y="604"/>
                    <a:pt x="999" y="603"/>
                  </a:cubicBezTo>
                  <a:close/>
                  <a:moveTo>
                    <a:pt x="995" y="591"/>
                  </a:moveTo>
                  <a:lnTo>
                    <a:pt x="995" y="591"/>
                  </a:lnTo>
                  <a:cubicBezTo>
                    <a:pt x="995" y="589"/>
                    <a:pt x="996" y="587"/>
                    <a:pt x="998" y="587"/>
                  </a:cubicBezTo>
                  <a:cubicBezTo>
                    <a:pt x="999" y="586"/>
                    <a:pt x="1001" y="587"/>
                    <a:pt x="1001" y="589"/>
                  </a:cubicBezTo>
                  <a:lnTo>
                    <a:pt x="1001" y="589"/>
                  </a:lnTo>
                  <a:cubicBezTo>
                    <a:pt x="1002" y="591"/>
                    <a:pt x="1001" y="592"/>
                    <a:pt x="999" y="593"/>
                  </a:cubicBezTo>
                  <a:cubicBezTo>
                    <a:pt x="998" y="593"/>
                    <a:pt x="996" y="592"/>
                    <a:pt x="995" y="591"/>
                  </a:cubicBezTo>
                  <a:close/>
                  <a:moveTo>
                    <a:pt x="992" y="578"/>
                  </a:moveTo>
                  <a:lnTo>
                    <a:pt x="992" y="578"/>
                  </a:lnTo>
                  <a:cubicBezTo>
                    <a:pt x="992" y="577"/>
                    <a:pt x="993" y="575"/>
                    <a:pt x="995" y="575"/>
                  </a:cubicBezTo>
                  <a:cubicBezTo>
                    <a:pt x="996" y="574"/>
                    <a:pt x="998" y="575"/>
                    <a:pt x="998" y="577"/>
                  </a:cubicBezTo>
                  <a:lnTo>
                    <a:pt x="998" y="577"/>
                  </a:lnTo>
                  <a:cubicBezTo>
                    <a:pt x="999" y="578"/>
                    <a:pt x="998" y="580"/>
                    <a:pt x="996" y="581"/>
                  </a:cubicBezTo>
                  <a:cubicBezTo>
                    <a:pt x="995" y="581"/>
                    <a:pt x="993" y="580"/>
                    <a:pt x="992" y="578"/>
                  </a:cubicBezTo>
                  <a:close/>
                  <a:moveTo>
                    <a:pt x="989" y="566"/>
                  </a:moveTo>
                  <a:lnTo>
                    <a:pt x="989" y="566"/>
                  </a:lnTo>
                  <a:cubicBezTo>
                    <a:pt x="989" y="565"/>
                    <a:pt x="990" y="563"/>
                    <a:pt x="991" y="562"/>
                  </a:cubicBezTo>
                  <a:cubicBezTo>
                    <a:pt x="993" y="562"/>
                    <a:pt x="995" y="563"/>
                    <a:pt x="995" y="565"/>
                  </a:cubicBezTo>
                  <a:lnTo>
                    <a:pt x="995" y="565"/>
                  </a:lnTo>
                  <a:cubicBezTo>
                    <a:pt x="996" y="566"/>
                    <a:pt x="995" y="568"/>
                    <a:pt x="993" y="569"/>
                  </a:cubicBezTo>
                  <a:cubicBezTo>
                    <a:pt x="992" y="569"/>
                    <a:pt x="990" y="568"/>
                    <a:pt x="989" y="566"/>
                  </a:cubicBezTo>
                  <a:close/>
                  <a:moveTo>
                    <a:pt x="986" y="554"/>
                  </a:moveTo>
                  <a:lnTo>
                    <a:pt x="986" y="554"/>
                  </a:lnTo>
                  <a:cubicBezTo>
                    <a:pt x="986" y="553"/>
                    <a:pt x="987" y="551"/>
                    <a:pt x="988" y="550"/>
                  </a:cubicBezTo>
                  <a:cubicBezTo>
                    <a:pt x="990" y="550"/>
                    <a:pt x="992" y="551"/>
                    <a:pt x="992" y="553"/>
                  </a:cubicBezTo>
                  <a:lnTo>
                    <a:pt x="992" y="553"/>
                  </a:lnTo>
                  <a:cubicBezTo>
                    <a:pt x="993" y="554"/>
                    <a:pt x="992" y="556"/>
                    <a:pt x="990" y="556"/>
                  </a:cubicBezTo>
                  <a:cubicBezTo>
                    <a:pt x="988" y="557"/>
                    <a:pt x="987" y="556"/>
                    <a:pt x="986" y="554"/>
                  </a:cubicBezTo>
                  <a:close/>
                  <a:moveTo>
                    <a:pt x="983" y="542"/>
                  </a:moveTo>
                  <a:lnTo>
                    <a:pt x="983" y="542"/>
                  </a:lnTo>
                  <a:cubicBezTo>
                    <a:pt x="982" y="541"/>
                    <a:pt x="983" y="539"/>
                    <a:pt x="985" y="538"/>
                  </a:cubicBezTo>
                  <a:cubicBezTo>
                    <a:pt x="986" y="538"/>
                    <a:pt x="988" y="539"/>
                    <a:pt x="989" y="541"/>
                  </a:cubicBezTo>
                  <a:lnTo>
                    <a:pt x="989" y="541"/>
                  </a:lnTo>
                  <a:cubicBezTo>
                    <a:pt x="989" y="542"/>
                    <a:pt x="988" y="544"/>
                    <a:pt x="987" y="544"/>
                  </a:cubicBezTo>
                  <a:cubicBezTo>
                    <a:pt x="985" y="545"/>
                    <a:pt x="983" y="544"/>
                    <a:pt x="983" y="542"/>
                  </a:cubicBezTo>
                  <a:close/>
                  <a:moveTo>
                    <a:pt x="979" y="530"/>
                  </a:moveTo>
                  <a:lnTo>
                    <a:pt x="979" y="530"/>
                  </a:lnTo>
                  <a:cubicBezTo>
                    <a:pt x="979" y="529"/>
                    <a:pt x="980" y="527"/>
                    <a:pt x="981" y="526"/>
                  </a:cubicBezTo>
                  <a:cubicBezTo>
                    <a:pt x="983" y="526"/>
                    <a:pt x="985" y="527"/>
                    <a:pt x="985" y="528"/>
                  </a:cubicBezTo>
                  <a:lnTo>
                    <a:pt x="985" y="529"/>
                  </a:lnTo>
                  <a:cubicBezTo>
                    <a:pt x="986" y="530"/>
                    <a:pt x="985" y="532"/>
                    <a:pt x="983" y="532"/>
                  </a:cubicBezTo>
                  <a:cubicBezTo>
                    <a:pt x="981" y="533"/>
                    <a:pt x="980" y="532"/>
                    <a:pt x="979" y="530"/>
                  </a:cubicBezTo>
                  <a:close/>
                  <a:moveTo>
                    <a:pt x="976" y="518"/>
                  </a:moveTo>
                  <a:lnTo>
                    <a:pt x="976" y="518"/>
                  </a:lnTo>
                  <a:cubicBezTo>
                    <a:pt x="975" y="517"/>
                    <a:pt x="976" y="515"/>
                    <a:pt x="978" y="514"/>
                  </a:cubicBezTo>
                  <a:cubicBezTo>
                    <a:pt x="980" y="514"/>
                    <a:pt x="981" y="515"/>
                    <a:pt x="982" y="516"/>
                  </a:cubicBezTo>
                  <a:lnTo>
                    <a:pt x="982" y="516"/>
                  </a:lnTo>
                  <a:cubicBezTo>
                    <a:pt x="982" y="518"/>
                    <a:pt x="981" y="520"/>
                    <a:pt x="980" y="520"/>
                  </a:cubicBezTo>
                  <a:cubicBezTo>
                    <a:pt x="978" y="521"/>
                    <a:pt x="976" y="520"/>
                    <a:pt x="976" y="518"/>
                  </a:cubicBezTo>
                  <a:close/>
                  <a:moveTo>
                    <a:pt x="972" y="506"/>
                  </a:moveTo>
                  <a:lnTo>
                    <a:pt x="972" y="506"/>
                  </a:lnTo>
                  <a:cubicBezTo>
                    <a:pt x="972" y="505"/>
                    <a:pt x="973" y="503"/>
                    <a:pt x="974" y="502"/>
                  </a:cubicBezTo>
                  <a:cubicBezTo>
                    <a:pt x="976" y="502"/>
                    <a:pt x="978" y="503"/>
                    <a:pt x="978" y="505"/>
                  </a:cubicBezTo>
                  <a:lnTo>
                    <a:pt x="978" y="505"/>
                  </a:lnTo>
                  <a:cubicBezTo>
                    <a:pt x="979" y="506"/>
                    <a:pt x="978" y="508"/>
                    <a:pt x="976" y="508"/>
                  </a:cubicBezTo>
                  <a:cubicBezTo>
                    <a:pt x="974" y="509"/>
                    <a:pt x="973" y="508"/>
                    <a:pt x="972" y="506"/>
                  </a:cubicBezTo>
                  <a:close/>
                  <a:moveTo>
                    <a:pt x="968" y="494"/>
                  </a:moveTo>
                  <a:lnTo>
                    <a:pt x="968" y="494"/>
                  </a:lnTo>
                  <a:cubicBezTo>
                    <a:pt x="968" y="493"/>
                    <a:pt x="969" y="491"/>
                    <a:pt x="971" y="490"/>
                  </a:cubicBezTo>
                  <a:cubicBezTo>
                    <a:pt x="972" y="490"/>
                    <a:pt x="974" y="491"/>
                    <a:pt x="974" y="493"/>
                  </a:cubicBezTo>
                  <a:lnTo>
                    <a:pt x="974" y="493"/>
                  </a:lnTo>
                  <a:cubicBezTo>
                    <a:pt x="975" y="494"/>
                    <a:pt x="974" y="496"/>
                    <a:pt x="972" y="496"/>
                  </a:cubicBezTo>
                  <a:cubicBezTo>
                    <a:pt x="971" y="497"/>
                    <a:pt x="969" y="496"/>
                    <a:pt x="968" y="494"/>
                  </a:cubicBezTo>
                  <a:close/>
                  <a:moveTo>
                    <a:pt x="965" y="482"/>
                  </a:moveTo>
                  <a:lnTo>
                    <a:pt x="965" y="482"/>
                  </a:lnTo>
                  <a:cubicBezTo>
                    <a:pt x="964" y="481"/>
                    <a:pt x="965" y="479"/>
                    <a:pt x="967" y="479"/>
                  </a:cubicBezTo>
                  <a:cubicBezTo>
                    <a:pt x="968" y="478"/>
                    <a:pt x="970" y="479"/>
                    <a:pt x="971" y="481"/>
                  </a:cubicBezTo>
                  <a:lnTo>
                    <a:pt x="971" y="481"/>
                  </a:lnTo>
                  <a:cubicBezTo>
                    <a:pt x="971" y="482"/>
                    <a:pt x="970" y="484"/>
                    <a:pt x="968" y="485"/>
                  </a:cubicBezTo>
                  <a:cubicBezTo>
                    <a:pt x="967" y="485"/>
                    <a:pt x="965" y="484"/>
                    <a:pt x="965" y="482"/>
                  </a:cubicBezTo>
                  <a:close/>
                  <a:moveTo>
                    <a:pt x="961" y="471"/>
                  </a:moveTo>
                  <a:lnTo>
                    <a:pt x="961" y="471"/>
                  </a:lnTo>
                  <a:cubicBezTo>
                    <a:pt x="960" y="470"/>
                    <a:pt x="961" y="468"/>
                    <a:pt x="962" y="467"/>
                  </a:cubicBezTo>
                  <a:cubicBezTo>
                    <a:pt x="964" y="466"/>
                    <a:pt x="966" y="467"/>
                    <a:pt x="966" y="468"/>
                  </a:cubicBezTo>
                  <a:lnTo>
                    <a:pt x="966" y="468"/>
                  </a:lnTo>
                  <a:cubicBezTo>
                    <a:pt x="967" y="470"/>
                    <a:pt x="967" y="472"/>
                    <a:pt x="965" y="472"/>
                  </a:cubicBezTo>
                  <a:cubicBezTo>
                    <a:pt x="964" y="473"/>
                    <a:pt x="962" y="473"/>
                    <a:pt x="961" y="471"/>
                  </a:cubicBezTo>
                  <a:close/>
                  <a:moveTo>
                    <a:pt x="957" y="459"/>
                  </a:moveTo>
                  <a:lnTo>
                    <a:pt x="957" y="459"/>
                  </a:lnTo>
                  <a:cubicBezTo>
                    <a:pt x="956" y="458"/>
                    <a:pt x="957" y="456"/>
                    <a:pt x="958" y="455"/>
                  </a:cubicBezTo>
                  <a:cubicBezTo>
                    <a:pt x="960" y="454"/>
                    <a:pt x="961" y="455"/>
                    <a:pt x="962" y="456"/>
                  </a:cubicBezTo>
                  <a:lnTo>
                    <a:pt x="962" y="456"/>
                  </a:lnTo>
                  <a:cubicBezTo>
                    <a:pt x="963" y="458"/>
                    <a:pt x="963" y="460"/>
                    <a:pt x="961" y="461"/>
                  </a:cubicBezTo>
                  <a:cubicBezTo>
                    <a:pt x="960" y="461"/>
                    <a:pt x="958" y="461"/>
                    <a:pt x="957" y="459"/>
                  </a:cubicBezTo>
                  <a:close/>
                  <a:moveTo>
                    <a:pt x="953" y="448"/>
                  </a:moveTo>
                  <a:lnTo>
                    <a:pt x="953" y="448"/>
                  </a:lnTo>
                  <a:cubicBezTo>
                    <a:pt x="952" y="446"/>
                    <a:pt x="952" y="444"/>
                    <a:pt x="954" y="443"/>
                  </a:cubicBezTo>
                  <a:cubicBezTo>
                    <a:pt x="955" y="442"/>
                    <a:pt x="957" y="443"/>
                    <a:pt x="958" y="444"/>
                  </a:cubicBezTo>
                  <a:lnTo>
                    <a:pt x="958" y="444"/>
                  </a:lnTo>
                  <a:cubicBezTo>
                    <a:pt x="959" y="446"/>
                    <a:pt x="959" y="448"/>
                    <a:pt x="957" y="449"/>
                  </a:cubicBezTo>
                  <a:cubicBezTo>
                    <a:pt x="956" y="450"/>
                    <a:pt x="954" y="449"/>
                    <a:pt x="953" y="448"/>
                  </a:cubicBezTo>
                  <a:close/>
                  <a:moveTo>
                    <a:pt x="949" y="436"/>
                  </a:moveTo>
                  <a:lnTo>
                    <a:pt x="949" y="436"/>
                  </a:lnTo>
                  <a:cubicBezTo>
                    <a:pt x="948" y="434"/>
                    <a:pt x="948" y="432"/>
                    <a:pt x="950" y="432"/>
                  </a:cubicBezTo>
                  <a:cubicBezTo>
                    <a:pt x="951" y="431"/>
                    <a:pt x="953" y="431"/>
                    <a:pt x="954" y="433"/>
                  </a:cubicBezTo>
                  <a:lnTo>
                    <a:pt x="954" y="433"/>
                  </a:lnTo>
                  <a:cubicBezTo>
                    <a:pt x="955" y="434"/>
                    <a:pt x="954" y="436"/>
                    <a:pt x="953" y="437"/>
                  </a:cubicBezTo>
                  <a:cubicBezTo>
                    <a:pt x="951" y="438"/>
                    <a:pt x="949" y="437"/>
                    <a:pt x="949" y="436"/>
                  </a:cubicBezTo>
                  <a:close/>
                  <a:moveTo>
                    <a:pt x="944" y="424"/>
                  </a:moveTo>
                  <a:lnTo>
                    <a:pt x="944" y="424"/>
                  </a:lnTo>
                  <a:cubicBezTo>
                    <a:pt x="943" y="423"/>
                    <a:pt x="944" y="421"/>
                    <a:pt x="945" y="420"/>
                  </a:cubicBezTo>
                  <a:cubicBezTo>
                    <a:pt x="947" y="419"/>
                    <a:pt x="949" y="419"/>
                    <a:pt x="950" y="421"/>
                  </a:cubicBezTo>
                  <a:lnTo>
                    <a:pt x="950" y="421"/>
                  </a:lnTo>
                  <a:cubicBezTo>
                    <a:pt x="951" y="422"/>
                    <a:pt x="950" y="424"/>
                    <a:pt x="949" y="425"/>
                  </a:cubicBezTo>
                  <a:cubicBezTo>
                    <a:pt x="947" y="426"/>
                    <a:pt x="945" y="426"/>
                    <a:pt x="944" y="424"/>
                  </a:cubicBezTo>
                  <a:close/>
                  <a:moveTo>
                    <a:pt x="940" y="413"/>
                  </a:moveTo>
                  <a:lnTo>
                    <a:pt x="940" y="413"/>
                  </a:lnTo>
                  <a:cubicBezTo>
                    <a:pt x="939" y="411"/>
                    <a:pt x="939" y="409"/>
                    <a:pt x="941" y="408"/>
                  </a:cubicBezTo>
                  <a:cubicBezTo>
                    <a:pt x="942" y="407"/>
                    <a:pt x="944" y="408"/>
                    <a:pt x="945" y="409"/>
                  </a:cubicBezTo>
                  <a:lnTo>
                    <a:pt x="945" y="409"/>
                  </a:lnTo>
                  <a:cubicBezTo>
                    <a:pt x="946" y="411"/>
                    <a:pt x="946" y="413"/>
                    <a:pt x="944" y="413"/>
                  </a:cubicBezTo>
                  <a:cubicBezTo>
                    <a:pt x="943" y="414"/>
                    <a:pt x="941" y="414"/>
                    <a:pt x="940" y="413"/>
                  </a:cubicBezTo>
                  <a:close/>
                  <a:moveTo>
                    <a:pt x="935" y="401"/>
                  </a:moveTo>
                  <a:lnTo>
                    <a:pt x="935" y="401"/>
                  </a:lnTo>
                  <a:cubicBezTo>
                    <a:pt x="934" y="400"/>
                    <a:pt x="935" y="398"/>
                    <a:pt x="936" y="397"/>
                  </a:cubicBezTo>
                  <a:cubicBezTo>
                    <a:pt x="938" y="396"/>
                    <a:pt x="940" y="396"/>
                    <a:pt x="940" y="397"/>
                  </a:cubicBezTo>
                  <a:lnTo>
                    <a:pt x="940" y="397"/>
                  </a:lnTo>
                  <a:cubicBezTo>
                    <a:pt x="941" y="399"/>
                    <a:pt x="941" y="401"/>
                    <a:pt x="940" y="402"/>
                  </a:cubicBezTo>
                  <a:cubicBezTo>
                    <a:pt x="938" y="403"/>
                    <a:pt x="936" y="402"/>
                    <a:pt x="935" y="401"/>
                  </a:cubicBezTo>
                  <a:close/>
                  <a:moveTo>
                    <a:pt x="931" y="389"/>
                  </a:moveTo>
                  <a:lnTo>
                    <a:pt x="931" y="389"/>
                  </a:lnTo>
                  <a:cubicBezTo>
                    <a:pt x="930" y="388"/>
                    <a:pt x="930" y="386"/>
                    <a:pt x="932" y="385"/>
                  </a:cubicBezTo>
                  <a:cubicBezTo>
                    <a:pt x="933" y="384"/>
                    <a:pt x="935" y="384"/>
                    <a:pt x="936" y="386"/>
                  </a:cubicBezTo>
                  <a:lnTo>
                    <a:pt x="936" y="386"/>
                  </a:lnTo>
                  <a:cubicBezTo>
                    <a:pt x="937" y="387"/>
                    <a:pt x="936" y="389"/>
                    <a:pt x="935" y="390"/>
                  </a:cubicBezTo>
                  <a:cubicBezTo>
                    <a:pt x="934" y="391"/>
                    <a:pt x="932" y="391"/>
                    <a:pt x="931" y="389"/>
                  </a:cubicBezTo>
                  <a:close/>
                  <a:moveTo>
                    <a:pt x="926" y="378"/>
                  </a:moveTo>
                  <a:lnTo>
                    <a:pt x="926" y="378"/>
                  </a:lnTo>
                  <a:cubicBezTo>
                    <a:pt x="925" y="376"/>
                    <a:pt x="925" y="374"/>
                    <a:pt x="927" y="373"/>
                  </a:cubicBezTo>
                  <a:cubicBezTo>
                    <a:pt x="928" y="373"/>
                    <a:pt x="930" y="373"/>
                    <a:pt x="931" y="374"/>
                  </a:cubicBezTo>
                  <a:lnTo>
                    <a:pt x="931" y="374"/>
                  </a:lnTo>
                  <a:cubicBezTo>
                    <a:pt x="932" y="376"/>
                    <a:pt x="932" y="378"/>
                    <a:pt x="930" y="379"/>
                  </a:cubicBezTo>
                  <a:cubicBezTo>
                    <a:pt x="929" y="380"/>
                    <a:pt x="927" y="379"/>
                    <a:pt x="926" y="378"/>
                  </a:cubicBezTo>
                  <a:close/>
                  <a:moveTo>
                    <a:pt x="921" y="366"/>
                  </a:moveTo>
                  <a:lnTo>
                    <a:pt x="921" y="366"/>
                  </a:lnTo>
                  <a:cubicBezTo>
                    <a:pt x="920" y="365"/>
                    <a:pt x="920" y="363"/>
                    <a:pt x="922" y="362"/>
                  </a:cubicBezTo>
                  <a:cubicBezTo>
                    <a:pt x="923" y="361"/>
                    <a:pt x="925" y="361"/>
                    <a:pt x="926" y="363"/>
                  </a:cubicBezTo>
                  <a:lnTo>
                    <a:pt x="926" y="363"/>
                  </a:lnTo>
                  <a:cubicBezTo>
                    <a:pt x="927" y="364"/>
                    <a:pt x="927" y="366"/>
                    <a:pt x="925" y="367"/>
                  </a:cubicBezTo>
                  <a:cubicBezTo>
                    <a:pt x="924" y="368"/>
                    <a:pt x="922" y="368"/>
                    <a:pt x="921" y="366"/>
                  </a:cubicBezTo>
                  <a:close/>
                  <a:moveTo>
                    <a:pt x="916" y="355"/>
                  </a:moveTo>
                  <a:lnTo>
                    <a:pt x="916" y="355"/>
                  </a:lnTo>
                  <a:cubicBezTo>
                    <a:pt x="915" y="353"/>
                    <a:pt x="915" y="351"/>
                    <a:pt x="917" y="350"/>
                  </a:cubicBezTo>
                  <a:cubicBezTo>
                    <a:pt x="918" y="350"/>
                    <a:pt x="920" y="350"/>
                    <a:pt x="921" y="351"/>
                  </a:cubicBezTo>
                  <a:lnTo>
                    <a:pt x="921" y="351"/>
                  </a:lnTo>
                  <a:cubicBezTo>
                    <a:pt x="922" y="353"/>
                    <a:pt x="922" y="355"/>
                    <a:pt x="920" y="356"/>
                  </a:cubicBezTo>
                  <a:cubicBezTo>
                    <a:pt x="919" y="357"/>
                    <a:pt x="917" y="356"/>
                    <a:pt x="916" y="355"/>
                  </a:cubicBezTo>
                  <a:close/>
                  <a:moveTo>
                    <a:pt x="911" y="343"/>
                  </a:moveTo>
                  <a:lnTo>
                    <a:pt x="911" y="343"/>
                  </a:lnTo>
                  <a:cubicBezTo>
                    <a:pt x="910" y="342"/>
                    <a:pt x="910" y="340"/>
                    <a:pt x="912" y="339"/>
                  </a:cubicBezTo>
                  <a:cubicBezTo>
                    <a:pt x="913" y="338"/>
                    <a:pt x="915" y="339"/>
                    <a:pt x="916" y="340"/>
                  </a:cubicBezTo>
                  <a:lnTo>
                    <a:pt x="916" y="340"/>
                  </a:lnTo>
                  <a:cubicBezTo>
                    <a:pt x="917" y="341"/>
                    <a:pt x="916" y="343"/>
                    <a:pt x="915" y="344"/>
                  </a:cubicBezTo>
                  <a:cubicBezTo>
                    <a:pt x="914" y="345"/>
                    <a:pt x="912" y="345"/>
                    <a:pt x="911" y="343"/>
                  </a:cubicBezTo>
                  <a:close/>
                  <a:moveTo>
                    <a:pt x="905" y="332"/>
                  </a:moveTo>
                  <a:lnTo>
                    <a:pt x="905" y="332"/>
                  </a:lnTo>
                  <a:cubicBezTo>
                    <a:pt x="904" y="331"/>
                    <a:pt x="905" y="329"/>
                    <a:pt x="906" y="328"/>
                  </a:cubicBezTo>
                  <a:cubicBezTo>
                    <a:pt x="908" y="327"/>
                    <a:pt x="910" y="327"/>
                    <a:pt x="911" y="329"/>
                  </a:cubicBezTo>
                  <a:lnTo>
                    <a:pt x="911" y="329"/>
                  </a:lnTo>
                  <a:cubicBezTo>
                    <a:pt x="912" y="330"/>
                    <a:pt x="911" y="332"/>
                    <a:pt x="910" y="333"/>
                  </a:cubicBezTo>
                  <a:cubicBezTo>
                    <a:pt x="908" y="334"/>
                    <a:pt x="906" y="334"/>
                    <a:pt x="905" y="332"/>
                  </a:cubicBezTo>
                  <a:close/>
                  <a:moveTo>
                    <a:pt x="900" y="321"/>
                  </a:moveTo>
                  <a:lnTo>
                    <a:pt x="900" y="321"/>
                  </a:lnTo>
                  <a:cubicBezTo>
                    <a:pt x="899" y="319"/>
                    <a:pt x="899" y="317"/>
                    <a:pt x="901" y="317"/>
                  </a:cubicBezTo>
                  <a:cubicBezTo>
                    <a:pt x="902" y="316"/>
                    <a:pt x="904" y="316"/>
                    <a:pt x="905" y="317"/>
                  </a:cubicBezTo>
                  <a:lnTo>
                    <a:pt x="905" y="317"/>
                  </a:lnTo>
                  <a:cubicBezTo>
                    <a:pt x="906" y="319"/>
                    <a:pt x="906" y="321"/>
                    <a:pt x="904" y="322"/>
                  </a:cubicBezTo>
                  <a:cubicBezTo>
                    <a:pt x="903" y="323"/>
                    <a:pt x="901" y="322"/>
                    <a:pt x="900" y="321"/>
                  </a:cubicBezTo>
                  <a:close/>
                  <a:moveTo>
                    <a:pt x="894" y="310"/>
                  </a:moveTo>
                  <a:lnTo>
                    <a:pt x="894" y="310"/>
                  </a:lnTo>
                  <a:cubicBezTo>
                    <a:pt x="893" y="308"/>
                    <a:pt x="894" y="306"/>
                    <a:pt x="895" y="305"/>
                  </a:cubicBezTo>
                  <a:cubicBezTo>
                    <a:pt x="897" y="304"/>
                    <a:pt x="899" y="305"/>
                    <a:pt x="900" y="306"/>
                  </a:cubicBezTo>
                  <a:lnTo>
                    <a:pt x="900" y="306"/>
                  </a:lnTo>
                  <a:cubicBezTo>
                    <a:pt x="901" y="308"/>
                    <a:pt x="900" y="310"/>
                    <a:pt x="899" y="311"/>
                  </a:cubicBezTo>
                  <a:cubicBezTo>
                    <a:pt x="897" y="311"/>
                    <a:pt x="895" y="311"/>
                    <a:pt x="894" y="310"/>
                  </a:cubicBezTo>
                  <a:close/>
                  <a:moveTo>
                    <a:pt x="889" y="299"/>
                  </a:moveTo>
                  <a:lnTo>
                    <a:pt x="889" y="299"/>
                  </a:lnTo>
                  <a:cubicBezTo>
                    <a:pt x="888" y="297"/>
                    <a:pt x="888" y="295"/>
                    <a:pt x="890" y="294"/>
                  </a:cubicBezTo>
                  <a:cubicBezTo>
                    <a:pt x="891" y="293"/>
                    <a:pt x="893" y="294"/>
                    <a:pt x="894" y="295"/>
                  </a:cubicBezTo>
                  <a:lnTo>
                    <a:pt x="894" y="295"/>
                  </a:lnTo>
                  <a:cubicBezTo>
                    <a:pt x="895" y="297"/>
                    <a:pt x="894" y="298"/>
                    <a:pt x="893" y="299"/>
                  </a:cubicBezTo>
                  <a:cubicBezTo>
                    <a:pt x="892" y="300"/>
                    <a:pt x="890" y="300"/>
                    <a:pt x="889" y="299"/>
                  </a:cubicBezTo>
                  <a:close/>
                  <a:moveTo>
                    <a:pt x="883" y="287"/>
                  </a:moveTo>
                  <a:lnTo>
                    <a:pt x="883" y="287"/>
                  </a:lnTo>
                  <a:cubicBezTo>
                    <a:pt x="882" y="286"/>
                    <a:pt x="882" y="284"/>
                    <a:pt x="884" y="283"/>
                  </a:cubicBezTo>
                  <a:cubicBezTo>
                    <a:pt x="885" y="282"/>
                    <a:pt x="887" y="283"/>
                    <a:pt x="888" y="284"/>
                  </a:cubicBezTo>
                  <a:lnTo>
                    <a:pt x="888" y="284"/>
                  </a:lnTo>
                  <a:cubicBezTo>
                    <a:pt x="889" y="285"/>
                    <a:pt x="889" y="287"/>
                    <a:pt x="887" y="288"/>
                  </a:cubicBezTo>
                  <a:cubicBezTo>
                    <a:pt x="886" y="289"/>
                    <a:pt x="884" y="289"/>
                    <a:pt x="883" y="287"/>
                  </a:cubicBezTo>
                  <a:close/>
                  <a:moveTo>
                    <a:pt x="877" y="276"/>
                  </a:moveTo>
                  <a:lnTo>
                    <a:pt x="877" y="276"/>
                  </a:lnTo>
                  <a:cubicBezTo>
                    <a:pt x="876" y="275"/>
                    <a:pt x="876" y="273"/>
                    <a:pt x="878" y="272"/>
                  </a:cubicBezTo>
                  <a:cubicBezTo>
                    <a:pt x="879" y="271"/>
                    <a:pt x="881" y="272"/>
                    <a:pt x="882" y="273"/>
                  </a:cubicBezTo>
                  <a:lnTo>
                    <a:pt x="882" y="273"/>
                  </a:lnTo>
                  <a:cubicBezTo>
                    <a:pt x="883" y="274"/>
                    <a:pt x="883" y="276"/>
                    <a:pt x="881" y="277"/>
                  </a:cubicBezTo>
                  <a:cubicBezTo>
                    <a:pt x="880" y="278"/>
                    <a:pt x="878" y="278"/>
                    <a:pt x="877" y="276"/>
                  </a:cubicBezTo>
                  <a:close/>
                  <a:moveTo>
                    <a:pt x="871" y="266"/>
                  </a:moveTo>
                  <a:lnTo>
                    <a:pt x="871" y="266"/>
                  </a:lnTo>
                  <a:cubicBezTo>
                    <a:pt x="870" y="264"/>
                    <a:pt x="870" y="262"/>
                    <a:pt x="872" y="261"/>
                  </a:cubicBezTo>
                  <a:cubicBezTo>
                    <a:pt x="873" y="260"/>
                    <a:pt x="875" y="261"/>
                    <a:pt x="876" y="262"/>
                  </a:cubicBezTo>
                  <a:lnTo>
                    <a:pt x="876" y="262"/>
                  </a:lnTo>
                  <a:cubicBezTo>
                    <a:pt x="877" y="264"/>
                    <a:pt x="877" y="265"/>
                    <a:pt x="875" y="266"/>
                  </a:cubicBezTo>
                  <a:cubicBezTo>
                    <a:pt x="874" y="267"/>
                    <a:pt x="872" y="267"/>
                    <a:pt x="871" y="266"/>
                  </a:cubicBezTo>
                  <a:close/>
                  <a:moveTo>
                    <a:pt x="865" y="255"/>
                  </a:moveTo>
                  <a:lnTo>
                    <a:pt x="865" y="255"/>
                  </a:lnTo>
                  <a:cubicBezTo>
                    <a:pt x="864" y="253"/>
                    <a:pt x="864" y="251"/>
                    <a:pt x="865" y="250"/>
                  </a:cubicBezTo>
                  <a:cubicBezTo>
                    <a:pt x="867" y="249"/>
                    <a:pt x="869" y="250"/>
                    <a:pt x="870" y="251"/>
                  </a:cubicBezTo>
                  <a:lnTo>
                    <a:pt x="870" y="251"/>
                  </a:lnTo>
                  <a:cubicBezTo>
                    <a:pt x="871" y="253"/>
                    <a:pt x="870" y="255"/>
                    <a:pt x="869" y="256"/>
                  </a:cubicBezTo>
                  <a:cubicBezTo>
                    <a:pt x="867" y="257"/>
                    <a:pt x="866" y="256"/>
                    <a:pt x="865" y="255"/>
                  </a:cubicBezTo>
                  <a:close/>
                  <a:moveTo>
                    <a:pt x="858" y="244"/>
                  </a:moveTo>
                  <a:lnTo>
                    <a:pt x="858" y="244"/>
                  </a:lnTo>
                  <a:cubicBezTo>
                    <a:pt x="857" y="243"/>
                    <a:pt x="858" y="241"/>
                    <a:pt x="859" y="240"/>
                  </a:cubicBezTo>
                  <a:cubicBezTo>
                    <a:pt x="861" y="239"/>
                    <a:pt x="862" y="239"/>
                    <a:pt x="863" y="240"/>
                  </a:cubicBezTo>
                  <a:lnTo>
                    <a:pt x="863" y="240"/>
                  </a:lnTo>
                  <a:cubicBezTo>
                    <a:pt x="864" y="242"/>
                    <a:pt x="864" y="244"/>
                    <a:pt x="863" y="245"/>
                  </a:cubicBezTo>
                  <a:cubicBezTo>
                    <a:pt x="861" y="246"/>
                    <a:pt x="859" y="245"/>
                    <a:pt x="858" y="244"/>
                  </a:cubicBezTo>
                  <a:close/>
                  <a:moveTo>
                    <a:pt x="852" y="233"/>
                  </a:moveTo>
                  <a:lnTo>
                    <a:pt x="852" y="233"/>
                  </a:lnTo>
                  <a:cubicBezTo>
                    <a:pt x="851" y="232"/>
                    <a:pt x="851" y="230"/>
                    <a:pt x="852" y="229"/>
                  </a:cubicBezTo>
                  <a:cubicBezTo>
                    <a:pt x="854" y="228"/>
                    <a:pt x="856" y="228"/>
                    <a:pt x="857" y="230"/>
                  </a:cubicBezTo>
                  <a:lnTo>
                    <a:pt x="857" y="230"/>
                  </a:lnTo>
                  <a:cubicBezTo>
                    <a:pt x="858" y="231"/>
                    <a:pt x="857" y="233"/>
                    <a:pt x="856" y="234"/>
                  </a:cubicBezTo>
                  <a:cubicBezTo>
                    <a:pt x="854" y="235"/>
                    <a:pt x="853" y="235"/>
                    <a:pt x="852" y="233"/>
                  </a:cubicBezTo>
                  <a:close/>
                  <a:moveTo>
                    <a:pt x="845" y="223"/>
                  </a:moveTo>
                  <a:lnTo>
                    <a:pt x="845" y="223"/>
                  </a:lnTo>
                  <a:cubicBezTo>
                    <a:pt x="844" y="221"/>
                    <a:pt x="844" y="219"/>
                    <a:pt x="846" y="218"/>
                  </a:cubicBezTo>
                  <a:cubicBezTo>
                    <a:pt x="847" y="217"/>
                    <a:pt x="849" y="218"/>
                    <a:pt x="850" y="219"/>
                  </a:cubicBezTo>
                  <a:lnTo>
                    <a:pt x="850" y="219"/>
                  </a:lnTo>
                  <a:cubicBezTo>
                    <a:pt x="851" y="221"/>
                    <a:pt x="851" y="223"/>
                    <a:pt x="849" y="224"/>
                  </a:cubicBezTo>
                  <a:cubicBezTo>
                    <a:pt x="848" y="225"/>
                    <a:pt x="846" y="224"/>
                    <a:pt x="845" y="223"/>
                  </a:cubicBezTo>
                  <a:close/>
                  <a:moveTo>
                    <a:pt x="838" y="212"/>
                  </a:moveTo>
                  <a:lnTo>
                    <a:pt x="838" y="212"/>
                  </a:lnTo>
                  <a:cubicBezTo>
                    <a:pt x="837" y="211"/>
                    <a:pt x="838" y="209"/>
                    <a:pt x="839" y="208"/>
                  </a:cubicBezTo>
                  <a:cubicBezTo>
                    <a:pt x="840" y="207"/>
                    <a:pt x="842" y="207"/>
                    <a:pt x="843" y="209"/>
                  </a:cubicBezTo>
                  <a:lnTo>
                    <a:pt x="843" y="209"/>
                  </a:lnTo>
                  <a:cubicBezTo>
                    <a:pt x="844" y="210"/>
                    <a:pt x="844" y="212"/>
                    <a:pt x="842" y="213"/>
                  </a:cubicBezTo>
                  <a:cubicBezTo>
                    <a:pt x="841" y="214"/>
                    <a:pt x="839" y="214"/>
                    <a:pt x="838" y="212"/>
                  </a:cubicBezTo>
                  <a:close/>
                  <a:moveTo>
                    <a:pt x="831" y="202"/>
                  </a:moveTo>
                  <a:lnTo>
                    <a:pt x="831" y="202"/>
                  </a:lnTo>
                  <a:cubicBezTo>
                    <a:pt x="830" y="201"/>
                    <a:pt x="830" y="199"/>
                    <a:pt x="832" y="198"/>
                  </a:cubicBezTo>
                  <a:cubicBezTo>
                    <a:pt x="833" y="197"/>
                    <a:pt x="835" y="197"/>
                    <a:pt x="836" y="199"/>
                  </a:cubicBezTo>
                  <a:lnTo>
                    <a:pt x="836" y="199"/>
                  </a:lnTo>
                  <a:cubicBezTo>
                    <a:pt x="837" y="200"/>
                    <a:pt x="837" y="202"/>
                    <a:pt x="835" y="203"/>
                  </a:cubicBezTo>
                  <a:cubicBezTo>
                    <a:pt x="834" y="204"/>
                    <a:pt x="832" y="203"/>
                    <a:pt x="831" y="202"/>
                  </a:cubicBezTo>
                  <a:close/>
                  <a:moveTo>
                    <a:pt x="824" y="192"/>
                  </a:moveTo>
                  <a:lnTo>
                    <a:pt x="824" y="192"/>
                  </a:lnTo>
                  <a:cubicBezTo>
                    <a:pt x="823" y="190"/>
                    <a:pt x="823" y="188"/>
                    <a:pt x="825" y="187"/>
                  </a:cubicBezTo>
                  <a:cubicBezTo>
                    <a:pt x="826" y="186"/>
                    <a:pt x="828" y="187"/>
                    <a:pt x="829" y="188"/>
                  </a:cubicBezTo>
                  <a:lnTo>
                    <a:pt x="829" y="188"/>
                  </a:lnTo>
                  <a:cubicBezTo>
                    <a:pt x="830" y="190"/>
                    <a:pt x="830" y="192"/>
                    <a:pt x="828" y="193"/>
                  </a:cubicBezTo>
                  <a:cubicBezTo>
                    <a:pt x="827" y="194"/>
                    <a:pt x="825" y="193"/>
                    <a:pt x="824" y="192"/>
                  </a:cubicBezTo>
                  <a:close/>
                  <a:moveTo>
                    <a:pt x="816" y="182"/>
                  </a:moveTo>
                  <a:lnTo>
                    <a:pt x="816" y="182"/>
                  </a:lnTo>
                  <a:cubicBezTo>
                    <a:pt x="816" y="180"/>
                    <a:pt x="816" y="178"/>
                    <a:pt x="817" y="177"/>
                  </a:cubicBezTo>
                  <a:cubicBezTo>
                    <a:pt x="819" y="176"/>
                    <a:pt x="821" y="177"/>
                    <a:pt x="822" y="178"/>
                  </a:cubicBezTo>
                  <a:lnTo>
                    <a:pt x="822" y="178"/>
                  </a:lnTo>
                  <a:cubicBezTo>
                    <a:pt x="823" y="180"/>
                    <a:pt x="822" y="182"/>
                    <a:pt x="821" y="183"/>
                  </a:cubicBezTo>
                  <a:cubicBezTo>
                    <a:pt x="819" y="183"/>
                    <a:pt x="817" y="183"/>
                    <a:pt x="816" y="182"/>
                  </a:cubicBezTo>
                  <a:close/>
                  <a:moveTo>
                    <a:pt x="809" y="172"/>
                  </a:moveTo>
                  <a:lnTo>
                    <a:pt x="809" y="172"/>
                  </a:lnTo>
                  <a:cubicBezTo>
                    <a:pt x="808" y="170"/>
                    <a:pt x="808" y="168"/>
                    <a:pt x="810" y="167"/>
                  </a:cubicBezTo>
                  <a:cubicBezTo>
                    <a:pt x="811" y="166"/>
                    <a:pt x="813" y="167"/>
                    <a:pt x="814" y="168"/>
                  </a:cubicBezTo>
                  <a:lnTo>
                    <a:pt x="814" y="168"/>
                  </a:lnTo>
                  <a:cubicBezTo>
                    <a:pt x="815" y="170"/>
                    <a:pt x="815" y="172"/>
                    <a:pt x="813" y="173"/>
                  </a:cubicBezTo>
                  <a:cubicBezTo>
                    <a:pt x="812" y="174"/>
                    <a:pt x="810" y="173"/>
                    <a:pt x="809" y="172"/>
                  </a:cubicBezTo>
                  <a:close/>
                  <a:moveTo>
                    <a:pt x="801" y="162"/>
                  </a:moveTo>
                  <a:lnTo>
                    <a:pt x="801" y="162"/>
                  </a:lnTo>
                  <a:cubicBezTo>
                    <a:pt x="800" y="160"/>
                    <a:pt x="801" y="158"/>
                    <a:pt x="802" y="157"/>
                  </a:cubicBezTo>
                  <a:cubicBezTo>
                    <a:pt x="804" y="157"/>
                    <a:pt x="805" y="157"/>
                    <a:pt x="806" y="158"/>
                  </a:cubicBezTo>
                  <a:lnTo>
                    <a:pt x="806" y="158"/>
                  </a:lnTo>
                  <a:cubicBezTo>
                    <a:pt x="807" y="160"/>
                    <a:pt x="807" y="162"/>
                    <a:pt x="806" y="163"/>
                  </a:cubicBezTo>
                  <a:cubicBezTo>
                    <a:pt x="804" y="164"/>
                    <a:pt x="802" y="163"/>
                    <a:pt x="801" y="162"/>
                  </a:cubicBezTo>
                  <a:close/>
                  <a:moveTo>
                    <a:pt x="794" y="153"/>
                  </a:moveTo>
                  <a:lnTo>
                    <a:pt x="794" y="153"/>
                  </a:lnTo>
                  <a:cubicBezTo>
                    <a:pt x="793" y="152"/>
                    <a:pt x="792" y="150"/>
                    <a:pt x="793" y="148"/>
                  </a:cubicBezTo>
                  <a:cubicBezTo>
                    <a:pt x="795" y="147"/>
                    <a:pt x="797" y="147"/>
                    <a:pt x="798" y="148"/>
                  </a:cubicBezTo>
                  <a:lnTo>
                    <a:pt x="798" y="148"/>
                  </a:lnTo>
                  <a:cubicBezTo>
                    <a:pt x="799" y="149"/>
                    <a:pt x="799" y="151"/>
                    <a:pt x="798" y="152"/>
                  </a:cubicBezTo>
                  <a:cubicBezTo>
                    <a:pt x="797" y="154"/>
                    <a:pt x="795" y="154"/>
                    <a:pt x="794" y="153"/>
                  </a:cubicBezTo>
                  <a:close/>
                  <a:moveTo>
                    <a:pt x="786" y="143"/>
                  </a:moveTo>
                  <a:lnTo>
                    <a:pt x="786" y="143"/>
                  </a:lnTo>
                  <a:cubicBezTo>
                    <a:pt x="784" y="142"/>
                    <a:pt x="784" y="140"/>
                    <a:pt x="785" y="139"/>
                  </a:cubicBezTo>
                  <a:cubicBezTo>
                    <a:pt x="786" y="138"/>
                    <a:pt x="788" y="137"/>
                    <a:pt x="790" y="139"/>
                  </a:cubicBezTo>
                  <a:lnTo>
                    <a:pt x="790" y="139"/>
                  </a:lnTo>
                  <a:cubicBezTo>
                    <a:pt x="791" y="140"/>
                    <a:pt x="791" y="142"/>
                    <a:pt x="790" y="143"/>
                  </a:cubicBezTo>
                  <a:cubicBezTo>
                    <a:pt x="789" y="144"/>
                    <a:pt x="787" y="144"/>
                    <a:pt x="786" y="143"/>
                  </a:cubicBezTo>
                  <a:close/>
                  <a:moveTo>
                    <a:pt x="778" y="134"/>
                  </a:moveTo>
                  <a:lnTo>
                    <a:pt x="778" y="134"/>
                  </a:lnTo>
                  <a:cubicBezTo>
                    <a:pt x="776" y="133"/>
                    <a:pt x="776" y="131"/>
                    <a:pt x="777" y="129"/>
                  </a:cubicBezTo>
                  <a:cubicBezTo>
                    <a:pt x="778" y="128"/>
                    <a:pt x="780" y="128"/>
                    <a:pt x="782" y="129"/>
                  </a:cubicBezTo>
                  <a:lnTo>
                    <a:pt x="782" y="129"/>
                  </a:lnTo>
                  <a:cubicBezTo>
                    <a:pt x="783" y="130"/>
                    <a:pt x="783" y="132"/>
                    <a:pt x="782" y="133"/>
                  </a:cubicBezTo>
                  <a:cubicBezTo>
                    <a:pt x="781" y="135"/>
                    <a:pt x="779" y="135"/>
                    <a:pt x="778" y="134"/>
                  </a:cubicBezTo>
                  <a:close/>
                  <a:moveTo>
                    <a:pt x="769" y="125"/>
                  </a:moveTo>
                  <a:lnTo>
                    <a:pt x="769" y="125"/>
                  </a:lnTo>
                  <a:cubicBezTo>
                    <a:pt x="768" y="124"/>
                    <a:pt x="767" y="122"/>
                    <a:pt x="768" y="120"/>
                  </a:cubicBezTo>
                  <a:cubicBezTo>
                    <a:pt x="770" y="119"/>
                    <a:pt x="772" y="119"/>
                    <a:pt x="773" y="120"/>
                  </a:cubicBezTo>
                  <a:lnTo>
                    <a:pt x="773" y="120"/>
                  </a:lnTo>
                  <a:cubicBezTo>
                    <a:pt x="774" y="121"/>
                    <a:pt x="774" y="123"/>
                    <a:pt x="773" y="124"/>
                  </a:cubicBezTo>
                  <a:cubicBezTo>
                    <a:pt x="772" y="126"/>
                    <a:pt x="770" y="126"/>
                    <a:pt x="769" y="125"/>
                  </a:cubicBezTo>
                  <a:close/>
                  <a:moveTo>
                    <a:pt x="760" y="116"/>
                  </a:moveTo>
                  <a:lnTo>
                    <a:pt x="760" y="116"/>
                  </a:lnTo>
                  <a:cubicBezTo>
                    <a:pt x="759" y="115"/>
                    <a:pt x="759" y="113"/>
                    <a:pt x="760" y="111"/>
                  </a:cubicBezTo>
                  <a:cubicBezTo>
                    <a:pt x="761" y="110"/>
                    <a:pt x="763" y="110"/>
                    <a:pt x="764" y="111"/>
                  </a:cubicBezTo>
                  <a:lnTo>
                    <a:pt x="764" y="111"/>
                  </a:lnTo>
                  <a:cubicBezTo>
                    <a:pt x="766" y="112"/>
                    <a:pt x="766" y="114"/>
                    <a:pt x="765" y="115"/>
                  </a:cubicBezTo>
                  <a:cubicBezTo>
                    <a:pt x="764" y="117"/>
                    <a:pt x="762" y="117"/>
                    <a:pt x="760" y="116"/>
                  </a:cubicBezTo>
                  <a:close/>
                  <a:moveTo>
                    <a:pt x="751" y="107"/>
                  </a:moveTo>
                  <a:lnTo>
                    <a:pt x="751" y="107"/>
                  </a:lnTo>
                  <a:cubicBezTo>
                    <a:pt x="750" y="106"/>
                    <a:pt x="750" y="104"/>
                    <a:pt x="751" y="103"/>
                  </a:cubicBezTo>
                  <a:cubicBezTo>
                    <a:pt x="752" y="101"/>
                    <a:pt x="754" y="101"/>
                    <a:pt x="755" y="102"/>
                  </a:cubicBezTo>
                  <a:lnTo>
                    <a:pt x="755" y="102"/>
                  </a:lnTo>
                  <a:cubicBezTo>
                    <a:pt x="757" y="103"/>
                    <a:pt x="757" y="105"/>
                    <a:pt x="756" y="107"/>
                  </a:cubicBezTo>
                  <a:cubicBezTo>
                    <a:pt x="755" y="108"/>
                    <a:pt x="753" y="108"/>
                    <a:pt x="751" y="107"/>
                  </a:cubicBezTo>
                  <a:close/>
                  <a:moveTo>
                    <a:pt x="742" y="99"/>
                  </a:moveTo>
                  <a:lnTo>
                    <a:pt x="742" y="99"/>
                  </a:lnTo>
                  <a:cubicBezTo>
                    <a:pt x="741" y="98"/>
                    <a:pt x="741" y="96"/>
                    <a:pt x="742" y="94"/>
                  </a:cubicBezTo>
                  <a:cubicBezTo>
                    <a:pt x="743" y="93"/>
                    <a:pt x="745" y="93"/>
                    <a:pt x="746" y="94"/>
                  </a:cubicBezTo>
                  <a:lnTo>
                    <a:pt x="746" y="94"/>
                  </a:lnTo>
                  <a:cubicBezTo>
                    <a:pt x="747" y="95"/>
                    <a:pt x="748" y="97"/>
                    <a:pt x="747" y="98"/>
                  </a:cubicBezTo>
                  <a:cubicBezTo>
                    <a:pt x="745" y="100"/>
                    <a:pt x="743" y="100"/>
                    <a:pt x="742" y="99"/>
                  </a:cubicBezTo>
                  <a:close/>
                  <a:moveTo>
                    <a:pt x="733" y="90"/>
                  </a:moveTo>
                  <a:lnTo>
                    <a:pt x="733" y="90"/>
                  </a:lnTo>
                  <a:cubicBezTo>
                    <a:pt x="732" y="89"/>
                    <a:pt x="731" y="87"/>
                    <a:pt x="732" y="86"/>
                  </a:cubicBezTo>
                  <a:cubicBezTo>
                    <a:pt x="734" y="84"/>
                    <a:pt x="736" y="84"/>
                    <a:pt x="737" y="85"/>
                  </a:cubicBezTo>
                  <a:lnTo>
                    <a:pt x="737" y="85"/>
                  </a:lnTo>
                  <a:cubicBezTo>
                    <a:pt x="738" y="86"/>
                    <a:pt x="738" y="88"/>
                    <a:pt x="737" y="90"/>
                  </a:cubicBezTo>
                  <a:cubicBezTo>
                    <a:pt x="736" y="91"/>
                    <a:pt x="734" y="91"/>
                    <a:pt x="733" y="90"/>
                  </a:cubicBezTo>
                  <a:close/>
                  <a:moveTo>
                    <a:pt x="723" y="82"/>
                  </a:moveTo>
                  <a:lnTo>
                    <a:pt x="723" y="82"/>
                  </a:lnTo>
                  <a:cubicBezTo>
                    <a:pt x="722" y="82"/>
                    <a:pt x="722" y="80"/>
                    <a:pt x="723" y="78"/>
                  </a:cubicBezTo>
                  <a:cubicBezTo>
                    <a:pt x="724" y="77"/>
                    <a:pt x="725" y="76"/>
                    <a:pt x="727" y="77"/>
                  </a:cubicBezTo>
                  <a:lnTo>
                    <a:pt x="727" y="77"/>
                  </a:lnTo>
                  <a:cubicBezTo>
                    <a:pt x="728" y="78"/>
                    <a:pt x="729" y="80"/>
                    <a:pt x="728" y="82"/>
                  </a:cubicBezTo>
                  <a:cubicBezTo>
                    <a:pt x="727" y="83"/>
                    <a:pt x="725" y="83"/>
                    <a:pt x="723" y="82"/>
                  </a:cubicBezTo>
                  <a:close/>
                  <a:moveTo>
                    <a:pt x="714" y="75"/>
                  </a:moveTo>
                  <a:lnTo>
                    <a:pt x="714" y="75"/>
                  </a:lnTo>
                  <a:cubicBezTo>
                    <a:pt x="712" y="74"/>
                    <a:pt x="712" y="72"/>
                    <a:pt x="713" y="70"/>
                  </a:cubicBezTo>
                  <a:cubicBezTo>
                    <a:pt x="714" y="69"/>
                    <a:pt x="716" y="69"/>
                    <a:pt x="717" y="69"/>
                  </a:cubicBezTo>
                  <a:lnTo>
                    <a:pt x="717" y="69"/>
                  </a:lnTo>
                  <a:cubicBezTo>
                    <a:pt x="719" y="70"/>
                    <a:pt x="719" y="72"/>
                    <a:pt x="718" y="74"/>
                  </a:cubicBezTo>
                  <a:cubicBezTo>
                    <a:pt x="717" y="75"/>
                    <a:pt x="715" y="76"/>
                    <a:pt x="714" y="75"/>
                  </a:cubicBezTo>
                  <a:close/>
                  <a:moveTo>
                    <a:pt x="704" y="67"/>
                  </a:moveTo>
                  <a:lnTo>
                    <a:pt x="704" y="67"/>
                  </a:lnTo>
                  <a:cubicBezTo>
                    <a:pt x="702" y="66"/>
                    <a:pt x="702" y="64"/>
                    <a:pt x="703" y="63"/>
                  </a:cubicBezTo>
                  <a:cubicBezTo>
                    <a:pt x="704" y="61"/>
                    <a:pt x="706" y="61"/>
                    <a:pt x="707" y="62"/>
                  </a:cubicBezTo>
                  <a:lnTo>
                    <a:pt x="707" y="62"/>
                  </a:lnTo>
                  <a:cubicBezTo>
                    <a:pt x="709" y="63"/>
                    <a:pt x="709" y="65"/>
                    <a:pt x="708" y="66"/>
                  </a:cubicBezTo>
                  <a:cubicBezTo>
                    <a:pt x="707" y="68"/>
                    <a:pt x="705" y="68"/>
                    <a:pt x="704" y="67"/>
                  </a:cubicBezTo>
                  <a:close/>
                  <a:moveTo>
                    <a:pt x="693" y="60"/>
                  </a:moveTo>
                  <a:lnTo>
                    <a:pt x="693" y="60"/>
                  </a:lnTo>
                  <a:cubicBezTo>
                    <a:pt x="692" y="59"/>
                    <a:pt x="692" y="57"/>
                    <a:pt x="693" y="56"/>
                  </a:cubicBezTo>
                  <a:cubicBezTo>
                    <a:pt x="693" y="54"/>
                    <a:pt x="695" y="54"/>
                    <a:pt x="697" y="55"/>
                  </a:cubicBezTo>
                  <a:lnTo>
                    <a:pt x="697" y="55"/>
                  </a:lnTo>
                  <a:cubicBezTo>
                    <a:pt x="698" y="56"/>
                    <a:pt x="699" y="58"/>
                    <a:pt x="698" y="59"/>
                  </a:cubicBezTo>
                  <a:cubicBezTo>
                    <a:pt x="697" y="61"/>
                    <a:pt x="695" y="61"/>
                    <a:pt x="693" y="60"/>
                  </a:cubicBezTo>
                  <a:close/>
                  <a:moveTo>
                    <a:pt x="683" y="53"/>
                  </a:moveTo>
                  <a:lnTo>
                    <a:pt x="683" y="53"/>
                  </a:lnTo>
                  <a:cubicBezTo>
                    <a:pt x="682" y="52"/>
                    <a:pt x="681" y="50"/>
                    <a:pt x="682" y="49"/>
                  </a:cubicBezTo>
                  <a:cubicBezTo>
                    <a:pt x="683" y="47"/>
                    <a:pt x="685" y="47"/>
                    <a:pt x="687" y="48"/>
                  </a:cubicBezTo>
                  <a:lnTo>
                    <a:pt x="687" y="48"/>
                  </a:lnTo>
                  <a:cubicBezTo>
                    <a:pt x="688" y="49"/>
                    <a:pt x="688" y="51"/>
                    <a:pt x="687" y="52"/>
                  </a:cubicBezTo>
                  <a:cubicBezTo>
                    <a:pt x="686" y="54"/>
                    <a:pt x="684" y="54"/>
                    <a:pt x="683" y="53"/>
                  </a:cubicBezTo>
                  <a:close/>
                  <a:moveTo>
                    <a:pt x="672" y="47"/>
                  </a:moveTo>
                  <a:lnTo>
                    <a:pt x="672" y="47"/>
                  </a:lnTo>
                  <a:cubicBezTo>
                    <a:pt x="671" y="46"/>
                    <a:pt x="670" y="44"/>
                    <a:pt x="671" y="42"/>
                  </a:cubicBezTo>
                  <a:cubicBezTo>
                    <a:pt x="672" y="41"/>
                    <a:pt x="674" y="41"/>
                    <a:pt x="676" y="42"/>
                  </a:cubicBezTo>
                  <a:lnTo>
                    <a:pt x="676" y="42"/>
                  </a:lnTo>
                  <a:cubicBezTo>
                    <a:pt x="677" y="43"/>
                    <a:pt x="678" y="44"/>
                    <a:pt x="677" y="46"/>
                  </a:cubicBezTo>
                  <a:cubicBezTo>
                    <a:pt x="676" y="47"/>
                    <a:pt x="674" y="48"/>
                    <a:pt x="672" y="47"/>
                  </a:cubicBezTo>
                  <a:close/>
                  <a:moveTo>
                    <a:pt x="661" y="41"/>
                  </a:moveTo>
                  <a:lnTo>
                    <a:pt x="661" y="41"/>
                  </a:lnTo>
                  <a:cubicBezTo>
                    <a:pt x="660" y="40"/>
                    <a:pt x="660" y="38"/>
                    <a:pt x="661" y="36"/>
                  </a:cubicBezTo>
                  <a:cubicBezTo>
                    <a:pt x="661" y="35"/>
                    <a:pt x="663" y="34"/>
                    <a:pt x="665" y="35"/>
                  </a:cubicBezTo>
                  <a:lnTo>
                    <a:pt x="665" y="35"/>
                  </a:lnTo>
                  <a:cubicBezTo>
                    <a:pt x="666" y="36"/>
                    <a:pt x="667" y="38"/>
                    <a:pt x="666" y="40"/>
                  </a:cubicBezTo>
                  <a:cubicBezTo>
                    <a:pt x="665" y="41"/>
                    <a:pt x="663" y="42"/>
                    <a:pt x="661" y="41"/>
                  </a:cubicBezTo>
                  <a:close/>
                  <a:moveTo>
                    <a:pt x="651" y="35"/>
                  </a:moveTo>
                  <a:lnTo>
                    <a:pt x="651" y="35"/>
                  </a:lnTo>
                  <a:cubicBezTo>
                    <a:pt x="649" y="34"/>
                    <a:pt x="648" y="33"/>
                    <a:pt x="649" y="31"/>
                  </a:cubicBezTo>
                  <a:cubicBezTo>
                    <a:pt x="650" y="29"/>
                    <a:pt x="652" y="29"/>
                    <a:pt x="653" y="30"/>
                  </a:cubicBezTo>
                  <a:lnTo>
                    <a:pt x="653" y="30"/>
                  </a:lnTo>
                  <a:cubicBezTo>
                    <a:pt x="655" y="30"/>
                    <a:pt x="656" y="32"/>
                    <a:pt x="655" y="34"/>
                  </a:cubicBezTo>
                  <a:cubicBezTo>
                    <a:pt x="654" y="35"/>
                    <a:pt x="652" y="36"/>
                    <a:pt x="651" y="35"/>
                  </a:cubicBezTo>
                  <a:close/>
                  <a:moveTo>
                    <a:pt x="639" y="30"/>
                  </a:moveTo>
                  <a:lnTo>
                    <a:pt x="639" y="30"/>
                  </a:lnTo>
                  <a:cubicBezTo>
                    <a:pt x="638" y="29"/>
                    <a:pt x="637" y="27"/>
                    <a:pt x="638" y="26"/>
                  </a:cubicBezTo>
                  <a:cubicBezTo>
                    <a:pt x="639" y="24"/>
                    <a:pt x="640" y="24"/>
                    <a:pt x="642" y="24"/>
                  </a:cubicBezTo>
                  <a:lnTo>
                    <a:pt x="642" y="24"/>
                  </a:lnTo>
                  <a:cubicBezTo>
                    <a:pt x="644" y="25"/>
                    <a:pt x="644" y="27"/>
                    <a:pt x="643" y="29"/>
                  </a:cubicBezTo>
                  <a:cubicBezTo>
                    <a:pt x="643" y="30"/>
                    <a:pt x="641" y="31"/>
                    <a:pt x="639" y="30"/>
                  </a:cubicBezTo>
                  <a:close/>
                  <a:moveTo>
                    <a:pt x="628" y="25"/>
                  </a:moveTo>
                  <a:lnTo>
                    <a:pt x="628" y="25"/>
                  </a:lnTo>
                  <a:cubicBezTo>
                    <a:pt x="626" y="25"/>
                    <a:pt x="626" y="23"/>
                    <a:pt x="626" y="21"/>
                  </a:cubicBezTo>
                  <a:cubicBezTo>
                    <a:pt x="627" y="20"/>
                    <a:pt x="629" y="19"/>
                    <a:pt x="630" y="19"/>
                  </a:cubicBezTo>
                  <a:lnTo>
                    <a:pt x="630" y="19"/>
                  </a:lnTo>
                  <a:cubicBezTo>
                    <a:pt x="632" y="20"/>
                    <a:pt x="633" y="22"/>
                    <a:pt x="632" y="23"/>
                  </a:cubicBezTo>
                  <a:cubicBezTo>
                    <a:pt x="631" y="25"/>
                    <a:pt x="630" y="26"/>
                    <a:pt x="628" y="25"/>
                  </a:cubicBezTo>
                  <a:close/>
                  <a:moveTo>
                    <a:pt x="616" y="21"/>
                  </a:moveTo>
                  <a:lnTo>
                    <a:pt x="616" y="21"/>
                  </a:lnTo>
                  <a:cubicBezTo>
                    <a:pt x="615" y="20"/>
                    <a:pt x="614" y="19"/>
                    <a:pt x="614" y="17"/>
                  </a:cubicBezTo>
                  <a:cubicBezTo>
                    <a:pt x="615" y="15"/>
                    <a:pt x="617" y="15"/>
                    <a:pt x="618" y="15"/>
                  </a:cubicBezTo>
                  <a:lnTo>
                    <a:pt x="618" y="15"/>
                  </a:lnTo>
                  <a:cubicBezTo>
                    <a:pt x="620" y="16"/>
                    <a:pt x="621" y="18"/>
                    <a:pt x="620" y="19"/>
                  </a:cubicBezTo>
                  <a:cubicBezTo>
                    <a:pt x="620" y="21"/>
                    <a:pt x="618" y="22"/>
                    <a:pt x="616" y="21"/>
                  </a:cubicBezTo>
                  <a:close/>
                  <a:moveTo>
                    <a:pt x="605" y="17"/>
                  </a:moveTo>
                  <a:lnTo>
                    <a:pt x="605" y="17"/>
                  </a:lnTo>
                  <a:cubicBezTo>
                    <a:pt x="603" y="17"/>
                    <a:pt x="602" y="15"/>
                    <a:pt x="602" y="13"/>
                  </a:cubicBezTo>
                  <a:cubicBezTo>
                    <a:pt x="603" y="12"/>
                    <a:pt x="605" y="11"/>
                    <a:pt x="606" y="11"/>
                  </a:cubicBezTo>
                  <a:lnTo>
                    <a:pt x="606" y="11"/>
                  </a:lnTo>
                  <a:cubicBezTo>
                    <a:pt x="608" y="11"/>
                    <a:pt x="609" y="13"/>
                    <a:pt x="608" y="15"/>
                  </a:cubicBezTo>
                  <a:cubicBezTo>
                    <a:pt x="608" y="17"/>
                    <a:pt x="606" y="18"/>
                    <a:pt x="605" y="17"/>
                  </a:cubicBezTo>
                  <a:close/>
                  <a:moveTo>
                    <a:pt x="593" y="14"/>
                  </a:moveTo>
                  <a:lnTo>
                    <a:pt x="593" y="14"/>
                  </a:lnTo>
                  <a:cubicBezTo>
                    <a:pt x="591" y="14"/>
                    <a:pt x="590" y="12"/>
                    <a:pt x="590" y="10"/>
                  </a:cubicBezTo>
                  <a:cubicBezTo>
                    <a:pt x="591" y="9"/>
                    <a:pt x="592" y="8"/>
                    <a:pt x="594" y="8"/>
                  </a:cubicBezTo>
                  <a:lnTo>
                    <a:pt x="594" y="8"/>
                  </a:lnTo>
                  <a:cubicBezTo>
                    <a:pt x="596" y="8"/>
                    <a:pt x="597" y="10"/>
                    <a:pt x="596" y="12"/>
                  </a:cubicBezTo>
                  <a:cubicBezTo>
                    <a:pt x="596" y="13"/>
                    <a:pt x="594" y="14"/>
                    <a:pt x="593" y="14"/>
                  </a:cubicBezTo>
                  <a:close/>
                  <a:moveTo>
                    <a:pt x="581" y="11"/>
                  </a:moveTo>
                  <a:lnTo>
                    <a:pt x="581" y="11"/>
                  </a:lnTo>
                  <a:cubicBezTo>
                    <a:pt x="579" y="11"/>
                    <a:pt x="578" y="9"/>
                    <a:pt x="578" y="8"/>
                  </a:cubicBezTo>
                  <a:cubicBezTo>
                    <a:pt x="578" y="6"/>
                    <a:pt x="580" y="5"/>
                    <a:pt x="582" y="5"/>
                  </a:cubicBezTo>
                  <a:lnTo>
                    <a:pt x="582" y="5"/>
                  </a:lnTo>
                  <a:cubicBezTo>
                    <a:pt x="583" y="5"/>
                    <a:pt x="585" y="7"/>
                    <a:pt x="584" y="8"/>
                  </a:cubicBezTo>
                  <a:cubicBezTo>
                    <a:pt x="584" y="10"/>
                    <a:pt x="583" y="11"/>
                    <a:pt x="581" y="11"/>
                  </a:cubicBezTo>
                  <a:close/>
                  <a:moveTo>
                    <a:pt x="568" y="9"/>
                  </a:moveTo>
                  <a:lnTo>
                    <a:pt x="568" y="9"/>
                  </a:lnTo>
                  <a:cubicBezTo>
                    <a:pt x="567" y="9"/>
                    <a:pt x="566" y="7"/>
                    <a:pt x="566" y="6"/>
                  </a:cubicBezTo>
                  <a:cubicBezTo>
                    <a:pt x="566" y="4"/>
                    <a:pt x="568" y="3"/>
                    <a:pt x="569" y="3"/>
                  </a:cubicBezTo>
                  <a:lnTo>
                    <a:pt x="569" y="3"/>
                  </a:lnTo>
                  <a:cubicBezTo>
                    <a:pt x="571" y="3"/>
                    <a:pt x="572" y="5"/>
                    <a:pt x="572" y="6"/>
                  </a:cubicBezTo>
                  <a:cubicBezTo>
                    <a:pt x="572" y="8"/>
                    <a:pt x="570" y="9"/>
                    <a:pt x="568" y="9"/>
                  </a:cubicBezTo>
                  <a:close/>
                  <a:moveTo>
                    <a:pt x="556" y="7"/>
                  </a:moveTo>
                  <a:lnTo>
                    <a:pt x="556" y="7"/>
                  </a:lnTo>
                  <a:cubicBezTo>
                    <a:pt x="554" y="7"/>
                    <a:pt x="553" y="5"/>
                    <a:pt x="553" y="4"/>
                  </a:cubicBezTo>
                  <a:cubicBezTo>
                    <a:pt x="554" y="2"/>
                    <a:pt x="555" y="1"/>
                    <a:pt x="557" y="1"/>
                  </a:cubicBezTo>
                  <a:lnTo>
                    <a:pt x="557" y="1"/>
                  </a:lnTo>
                  <a:cubicBezTo>
                    <a:pt x="559" y="1"/>
                    <a:pt x="560" y="3"/>
                    <a:pt x="560" y="5"/>
                  </a:cubicBezTo>
                  <a:cubicBezTo>
                    <a:pt x="559" y="6"/>
                    <a:pt x="558" y="7"/>
                    <a:pt x="556" y="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5" name="Oval 372"/>
            <p:cNvSpPr>
              <a:spLocks noChangeArrowheads="1"/>
            </p:cNvSpPr>
            <p:nvPr/>
          </p:nvSpPr>
          <p:spPr bwMode="auto">
            <a:xfrm>
              <a:off x="3775075" y="2992438"/>
              <a:ext cx="20637"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6" name="Oval 373"/>
            <p:cNvSpPr>
              <a:spLocks noChangeArrowheads="1"/>
            </p:cNvSpPr>
            <p:nvPr/>
          </p:nvSpPr>
          <p:spPr bwMode="auto">
            <a:xfrm>
              <a:off x="3775075" y="2992438"/>
              <a:ext cx="20637"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93" name="Oval 375"/>
            <p:cNvSpPr>
              <a:spLocks noChangeArrowheads="1"/>
            </p:cNvSpPr>
            <p:nvPr/>
          </p:nvSpPr>
          <p:spPr bwMode="auto">
            <a:xfrm>
              <a:off x="2789238" y="3209925"/>
              <a:ext cx="20637"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4" name="Oval 376"/>
            <p:cNvSpPr>
              <a:spLocks noChangeArrowheads="1"/>
            </p:cNvSpPr>
            <p:nvPr/>
          </p:nvSpPr>
          <p:spPr bwMode="auto">
            <a:xfrm>
              <a:off x="2789238" y="3209925"/>
              <a:ext cx="20637"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91" name="Oval 378"/>
            <p:cNvSpPr>
              <a:spLocks noChangeArrowheads="1"/>
            </p:cNvSpPr>
            <p:nvPr/>
          </p:nvSpPr>
          <p:spPr bwMode="auto">
            <a:xfrm>
              <a:off x="2082800" y="3378200"/>
              <a:ext cx="20637"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2" name="Oval 379"/>
            <p:cNvSpPr>
              <a:spLocks noChangeArrowheads="1"/>
            </p:cNvSpPr>
            <p:nvPr/>
          </p:nvSpPr>
          <p:spPr bwMode="auto">
            <a:xfrm>
              <a:off x="2082800" y="3378200"/>
              <a:ext cx="20637"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09" name="Freeform 382"/>
            <p:cNvSpPr>
              <a:spLocks noEditPoints="1"/>
            </p:cNvSpPr>
            <p:nvPr/>
          </p:nvSpPr>
          <p:spPr bwMode="auto">
            <a:xfrm>
              <a:off x="2828925" y="1479550"/>
              <a:ext cx="925512" cy="212725"/>
            </a:xfrm>
            <a:custGeom>
              <a:avLst/>
              <a:gdLst>
                <a:gd name="T0" fmla="*/ 41 w 774"/>
                <a:gd name="T1" fmla="*/ 192 h 210"/>
                <a:gd name="T2" fmla="*/ 60 w 774"/>
                <a:gd name="T3" fmla="*/ 183 h 210"/>
                <a:gd name="T4" fmla="*/ 72 w 774"/>
                <a:gd name="T5" fmla="*/ 176 h 210"/>
                <a:gd name="T6" fmla="*/ 68 w 774"/>
                <a:gd name="T7" fmla="*/ 181 h 210"/>
                <a:gd name="T8" fmla="*/ 90 w 774"/>
                <a:gd name="T9" fmla="*/ 180 h 210"/>
                <a:gd name="T10" fmla="*/ 104 w 774"/>
                <a:gd name="T11" fmla="*/ 168 h 210"/>
                <a:gd name="T12" fmla="*/ 104 w 774"/>
                <a:gd name="T13" fmla="*/ 168 h 210"/>
                <a:gd name="T14" fmla="*/ 122 w 774"/>
                <a:gd name="T15" fmla="*/ 172 h 210"/>
                <a:gd name="T16" fmla="*/ 141 w 774"/>
                <a:gd name="T17" fmla="*/ 163 h 210"/>
                <a:gd name="T18" fmla="*/ 153 w 774"/>
                <a:gd name="T19" fmla="*/ 157 h 210"/>
                <a:gd name="T20" fmla="*/ 150 w 774"/>
                <a:gd name="T21" fmla="*/ 162 h 210"/>
                <a:gd name="T22" fmla="*/ 171 w 774"/>
                <a:gd name="T23" fmla="*/ 161 h 210"/>
                <a:gd name="T24" fmla="*/ 185 w 774"/>
                <a:gd name="T25" fmla="*/ 149 h 210"/>
                <a:gd name="T26" fmla="*/ 185 w 774"/>
                <a:gd name="T27" fmla="*/ 149 h 210"/>
                <a:gd name="T28" fmla="*/ 203 w 774"/>
                <a:gd name="T29" fmla="*/ 153 h 210"/>
                <a:gd name="T30" fmla="*/ 223 w 774"/>
                <a:gd name="T31" fmla="*/ 144 h 210"/>
                <a:gd name="T32" fmla="*/ 234 w 774"/>
                <a:gd name="T33" fmla="*/ 137 h 210"/>
                <a:gd name="T34" fmla="*/ 231 w 774"/>
                <a:gd name="T35" fmla="*/ 142 h 210"/>
                <a:gd name="T36" fmla="*/ 252 w 774"/>
                <a:gd name="T37" fmla="*/ 141 h 210"/>
                <a:gd name="T38" fmla="*/ 266 w 774"/>
                <a:gd name="T39" fmla="*/ 129 h 210"/>
                <a:gd name="T40" fmla="*/ 266 w 774"/>
                <a:gd name="T41" fmla="*/ 129 h 210"/>
                <a:gd name="T42" fmla="*/ 284 w 774"/>
                <a:gd name="T43" fmla="*/ 134 h 210"/>
                <a:gd name="T44" fmla="*/ 304 w 774"/>
                <a:gd name="T45" fmla="*/ 125 h 210"/>
                <a:gd name="T46" fmla="*/ 315 w 774"/>
                <a:gd name="T47" fmla="*/ 118 h 210"/>
                <a:gd name="T48" fmla="*/ 312 w 774"/>
                <a:gd name="T49" fmla="*/ 123 h 210"/>
                <a:gd name="T50" fmla="*/ 333 w 774"/>
                <a:gd name="T51" fmla="*/ 122 h 210"/>
                <a:gd name="T52" fmla="*/ 347 w 774"/>
                <a:gd name="T53" fmla="*/ 110 h 210"/>
                <a:gd name="T54" fmla="*/ 347 w 774"/>
                <a:gd name="T55" fmla="*/ 110 h 210"/>
                <a:gd name="T56" fmla="*/ 366 w 774"/>
                <a:gd name="T57" fmla="*/ 114 h 210"/>
                <a:gd name="T58" fmla="*/ 385 w 774"/>
                <a:gd name="T59" fmla="*/ 105 h 210"/>
                <a:gd name="T60" fmla="*/ 396 w 774"/>
                <a:gd name="T61" fmla="*/ 99 h 210"/>
                <a:gd name="T62" fmla="*/ 393 w 774"/>
                <a:gd name="T63" fmla="*/ 104 h 210"/>
                <a:gd name="T64" fmla="*/ 414 w 774"/>
                <a:gd name="T65" fmla="*/ 103 h 210"/>
                <a:gd name="T66" fmla="*/ 428 w 774"/>
                <a:gd name="T67" fmla="*/ 91 h 210"/>
                <a:gd name="T68" fmla="*/ 428 w 774"/>
                <a:gd name="T69" fmla="*/ 91 h 210"/>
                <a:gd name="T70" fmla="*/ 447 w 774"/>
                <a:gd name="T71" fmla="*/ 95 h 210"/>
                <a:gd name="T72" fmla="*/ 466 w 774"/>
                <a:gd name="T73" fmla="*/ 86 h 210"/>
                <a:gd name="T74" fmla="*/ 477 w 774"/>
                <a:gd name="T75" fmla="*/ 79 h 210"/>
                <a:gd name="T76" fmla="*/ 474 w 774"/>
                <a:gd name="T77" fmla="*/ 84 h 210"/>
                <a:gd name="T78" fmla="*/ 495 w 774"/>
                <a:gd name="T79" fmla="*/ 83 h 210"/>
                <a:gd name="T80" fmla="*/ 509 w 774"/>
                <a:gd name="T81" fmla="*/ 71 h 210"/>
                <a:gd name="T82" fmla="*/ 509 w 774"/>
                <a:gd name="T83" fmla="*/ 71 h 210"/>
                <a:gd name="T84" fmla="*/ 528 w 774"/>
                <a:gd name="T85" fmla="*/ 76 h 210"/>
                <a:gd name="T86" fmla="*/ 547 w 774"/>
                <a:gd name="T87" fmla="*/ 67 h 210"/>
                <a:gd name="T88" fmla="*/ 558 w 774"/>
                <a:gd name="T89" fmla="*/ 60 h 210"/>
                <a:gd name="T90" fmla="*/ 555 w 774"/>
                <a:gd name="T91" fmla="*/ 65 h 210"/>
                <a:gd name="T92" fmla="*/ 576 w 774"/>
                <a:gd name="T93" fmla="*/ 64 h 210"/>
                <a:gd name="T94" fmla="*/ 591 w 774"/>
                <a:gd name="T95" fmla="*/ 52 h 210"/>
                <a:gd name="T96" fmla="*/ 591 w 774"/>
                <a:gd name="T97" fmla="*/ 52 h 210"/>
                <a:gd name="T98" fmla="*/ 609 w 774"/>
                <a:gd name="T99" fmla="*/ 56 h 210"/>
                <a:gd name="T100" fmla="*/ 628 w 774"/>
                <a:gd name="T101" fmla="*/ 47 h 210"/>
                <a:gd name="T102" fmla="*/ 639 w 774"/>
                <a:gd name="T103" fmla="*/ 41 h 210"/>
                <a:gd name="T104" fmla="*/ 636 w 774"/>
                <a:gd name="T105" fmla="*/ 46 h 210"/>
                <a:gd name="T106" fmla="*/ 657 w 774"/>
                <a:gd name="T107" fmla="*/ 45 h 210"/>
                <a:gd name="T108" fmla="*/ 672 w 774"/>
                <a:gd name="T109" fmla="*/ 33 h 210"/>
                <a:gd name="T110" fmla="*/ 672 w 774"/>
                <a:gd name="T111" fmla="*/ 33 h 210"/>
                <a:gd name="T112" fmla="*/ 690 w 774"/>
                <a:gd name="T113" fmla="*/ 37 h 210"/>
                <a:gd name="T114" fmla="*/ 709 w 774"/>
                <a:gd name="T115" fmla="*/ 28 h 210"/>
                <a:gd name="T116" fmla="*/ 720 w 774"/>
                <a:gd name="T117" fmla="*/ 21 h 210"/>
                <a:gd name="T118" fmla="*/ 717 w 774"/>
                <a:gd name="T119" fmla="*/ 26 h 210"/>
                <a:gd name="T120" fmla="*/ 54 w 774"/>
                <a:gd name="T12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4" h="210">
                  <a:moveTo>
                    <a:pt x="39" y="184"/>
                  </a:moveTo>
                  <a:lnTo>
                    <a:pt x="39" y="184"/>
                  </a:lnTo>
                  <a:cubicBezTo>
                    <a:pt x="41" y="183"/>
                    <a:pt x="44" y="184"/>
                    <a:pt x="44" y="187"/>
                  </a:cubicBezTo>
                  <a:cubicBezTo>
                    <a:pt x="45" y="189"/>
                    <a:pt x="43" y="191"/>
                    <a:pt x="41" y="192"/>
                  </a:cubicBezTo>
                  <a:lnTo>
                    <a:pt x="41" y="192"/>
                  </a:lnTo>
                  <a:cubicBezTo>
                    <a:pt x="39" y="192"/>
                    <a:pt x="37" y="191"/>
                    <a:pt x="36" y="189"/>
                  </a:cubicBezTo>
                  <a:cubicBezTo>
                    <a:pt x="35" y="186"/>
                    <a:pt x="37" y="184"/>
                    <a:pt x="39" y="184"/>
                  </a:cubicBezTo>
                  <a:close/>
                  <a:moveTo>
                    <a:pt x="55" y="180"/>
                  </a:moveTo>
                  <a:lnTo>
                    <a:pt x="55" y="180"/>
                  </a:lnTo>
                  <a:cubicBezTo>
                    <a:pt x="58" y="179"/>
                    <a:pt x="60" y="180"/>
                    <a:pt x="60" y="183"/>
                  </a:cubicBezTo>
                  <a:cubicBezTo>
                    <a:pt x="61" y="185"/>
                    <a:pt x="60" y="187"/>
                    <a:pt x="57" y="188"/>
                  </a:cubicBezTo>
                  <a:lnTo>
                    <a:pt x="57" y="188"/>
                  </a:lnTo>
                  <a:cubicBezTo>
                    <a:pt x="55" y="188"/>
                    <a:pt x="53" y="187"/>
                    <a:pt x="52" y="185"/>
                  </a:cubicBezTo>
                  <a:cubicBezTo>
                    <a:pt x="52" y="183"/>
                    <a:pt x="53" y="180"/>
                    <a:pt x="55" y="180"/>
                  </a:cubicBezTo>
                  <a:close/>
                  <a:moveTo>
                    <a:pt x="72" y="176"/>
                  </a:moveTo>
                  <a:lnTo>
                    <a:pt x="72" y="176"/>
                  </a:lnTo>
                  <a:cubicBezTo>
                    <a:pt x="74" y="175"/>
                    <a:pt x="76" y="177"/>
                    <a:pt x="77" y="179"/>
                  </a:cubicBezTo>
                  <a:cubicBezTo>
                    <a:pt x="77" y="181"/>
                    <a:pt x="76" y="183"/>
                    <a:pt x="74" y="184"/>
                  </a:cubicBezTo>
                  <a:lnTo>
                    <a:pt x="74" y="184"/>
                  </a:lnTo>
                  <a:cubicBezTo>
                    <a:pt x="71" y="184"/>
                    <a:pt x="69" y="183"/>
                    <a:pt x="68" y="181"/>
                  </a:cubicBezTo>
                  <a:cubicBezTo>
                    <a:pt x="68" y="179"/>
                    <a:pt x="69" y="176"/>
                    <a:pt x="72" y="176"/>
                  </a:cubicBezTo>
                  <a:close/>
                  <a:moveTo>
                    <a:pt x="88" y="172"/>
                  </a:moveTo>
                  <a:lnTo>
                    <a:pt x="88" y="172"/>
                  </a:lnTo>
                  <a:cubicBezTo>
                    <a:pt x="90" y="171"/>
                    <a:pt x="92" y="173"/>
                    <a:pt x="93" y="175"/>
                  </a:cubicBezTo>
                  <a:cubicBezTo>
                    <a:pt x="93" y="177"/>
                    <a:pt x="92" y="179"/>
                    <a:pt x="90" y="180"/>
                  </a:cubicBezTo>
                  <a:lnTo>
                    <a:pt x="90" y="180"/>
                  </a:lnTo>
                  <a:cubicBezTo>
                    <a:pt x="88" y="181"/>
                    <a:pt x="85" y="179"/>
                    <a:pt x="85" y="177"/>
                  </a:cubicBezTo>
                  <a:cubicBezTo>
                    <a:pt x="84" y="175"/>
                    <a:pt x="86" y="173"/>
                    <a:pt x="88" y="172"/>
                  </a:cubicBezTo>
                  <a:close/>
                  <a:moveTo>
                    <a:pt x="104" y="168"/>
                  </a:moveTo>
                  <a:lnTo>
                    <a:pt x="104" y="168"/>
                  </a:lnTo>
                  <a:cubicBezTo>
                    <a:pt x="106" y="168"/>
                    <a:pt x="108" y="169"/>
                    <a:pt x="109" y="171"/>
                  </a:cubicBezTo>
                  <a:cubicBezTo>
                    <a:pt x="110" y="173"/>
                    <a:pt x="108" y="176"/>
                    <a:pt x="106" y="176"/>
                  </a:cubicBezTo>
                  <a:lnTo>
                    <a:pt x="106" y="176"/>
                  </a:lnTo>
                  <a:cubicBezTo>
                    <a:pt x="104" y="177"/>
                    <a:pt x="101" y="175"/>
                    <a:pt x="101" y="173"/>
                  </a:cubicBezTo>
                  <a:cubicBezTo>
                    <a:pt x="100" y="171"/>
                    <a:pt x="102" y="169"/>
                    <a:pt x="104" y="168"/>
                  </a:cubicBezTo>
                  <a:close/>
                  <a:moveTo>
                    <a:pt x="120" y="164"/>
                  </a:moveTo>
                  <a:lnTo>
                    <a:pt x="120" y="164"/>
                  </a:lnTo>
                  <a:cubicBezTo>
                    <a:pt x="122" y="164"/>
                    <a:pt x="125" y="165"/>
                    <a:pt x="125" y="167"/>
                  </a:cubicBezTo>
                  <a:cubicBezTo>
                    <a:pt x="126" y="170"/>
                    <a:pt x="124" y="172"/>
                    <a:pt x="122" y="172"/>
                  </a:cubicBezTo>
                  <a:lnTo>
                    <a:pt x="122" y="172"/>
                  </a:lnTo>
                  <a:cubicBezTo>
                    <a:pt x="120" y="173"/>
                    <a:pt x="118" y="172"/>
                    <a:pt x="117" y="169"/>
                  </a:cubicBezTo>
                  <a:cubicBezTo>
                    <a:pt x="117" y="167"/>
                    <a:pt x="118" y="165"/>
                    <a:pt x="120" y="164"/>
                  </a:cubicBezTo>
                  <a:close/>
                  <a:moveTo>
                    <a:pt x="136" y="160"/>
                  </a:moveTo>
                  <a:lnTo>
                    <a:pt x="136" y="160"/>
                  </a:lnTo>
                  <a:cubicBezTo>
                    <a:pt x="139" y="160"/>
                    <a:pt x="141" y="161"/>
                    <a:pt x="141" y="163"/>
                  </a:cubicBezTo>
                  <a:cubicBezTo>
                    <a:pt x="142" y="166"/>
                    <a:pt x="141" y="168"/>
                    <a:pt x="138" y="168"/>
                  </a:cubicBezTo>
                  <a:lnTo>
                    <a:pt x="138" y="168"/>
                  </a:lnTo>
                  <a:cubicBezTo>
                    <a:pt x="136" y="169"/>
                    <a:pt x="134" y="168"/>
                    <a:pt x="133" y="165"/>
                  </a:cubicBezTo>
                  <a:cubicBezTo>
                    <a:pt x="133" y="163"/>
                    <a:pt x="134" y="161"/>
                    <a:pt x="136" y="160"/>
                  </a:cubicBezTo>
                  <a:close/>
                  <a:moveTo>
                    <a:pt x="153" y="157"/>
                  </a:moveTo>
                  <a:lnTo>
                    <a:pt x="153" y="157"/>
                  </a:lnTo>
                  <a:cubicBezTo>
                    <a:pt x="155" y="156"/>
                    <a:pt x="157" y="157"/>
                    <a:pt x="158" y="160"/>
                  </a:cubicBezTo>
                  <a:cubicBezTo>
                    <a:pt x="158" y="162"/>
                    <a:pt x="157" y="164"/>
                    <a:pt x="155" y="165"/>
                  </a:cubicBezTo>
                  <a:lnTo>
                    <a:pt x="155" y="165"/>
                  </a:lnTo>
                  <a:cubicBezTo>
                    <a:pt x="152" y="165"/>
                    <a:pt x="150" y="164"/>
                    <a:pt x="150" y="162"/>
                  </a:cubicBezTo>
                  <a:cubicBezTo>
                    <a:pt x="149" y="159"/>
                    <a:pt x="150" y="157"/>
                    <a:pt x="153" y="157"/>
                  </a:cubicBezTo>
                  <a:close/>
                  <a:moveTo>
                    <a:pt x="169" y="153"/>
                  </a:moveTo>
                  <a:lnTo>
                    <a:pt x="169" y="153"/>
                  </a:lnTo>
                  <a:cubicBezTo>
                    <a:pt x="171" y="152"/>
                    <a:pt x="173" y="153"/>
                    <a:pt x="174" y="156"/>
                  </a:cubicBezTo>
                  <a:cubicBezTo>
                    <a:pt x="174" y="158"/>
                    <a:pt x="173" y="160"/>
                    <a:pt x="171" y="161"/>
                  </a:cubicBezTo>
                  <a:lnTo>
                    <a:pt x="171" y="161"/>
                  </a:lnTo>
                  <a:cubicBezTo>
                    <a:pt x="169" y="161"/>
                    <a:pt x="166" y="160"/>
                    <a:pt x="166" y="158"/>
                  </a:cubicBezTo>
                  <a:cubicBezTo>
                    <a:pt x="165" y="155"/>
                    <a:pt x="167" y="153"/>
                    <a:pt x="169" y="153"/>
                  </a:cubicBezTo>
                  <a:close/>
                  <a:moveTo>
                    <a:pt x="185" y="149"/>
                  </a:moveTo>
                  <a:lnTo>
                    <a:pt x="185" y="149"/>
                  </a:lnTo>
                  <a:cubicBezTo>
                    <a:pt x="187" y="148"/>
                    <a:pt x="190" y="150"/>
                    <a:pt x="190" y="152"/>
                  </a:cubicBezTo>
                  <a:cubicBezTo>
                    <a:pt x="191" y="154"/>
                    <a:pt x="189" y="156"/>
                    <a:pt x="187" y="157"/>
                  </a:cubicBezTo>
                  <a:lnTo>
                    <a:pt x="187" y="157"/>
                  </a:lnTo>
                  <a:cubicBezTo>
                    <a:pt x="185" y="157"/>
                    <a:pt x="183" y="156"/>
                    <a:pt x="182" y="154"/>
                  </a:cubicBezTo>
                  <a:cubicBezTo>
                    <a:pt x="181" y="152"/>
                    <a:pt x="183" y="149"/>
                    <a:pt x="185" y="149"/>
                  </a:cubicBezTo>
                  <a:close/>
                  <a:moveTo>
                    <a:pt x="201" y="145"/>
                  </a:moveTo>
                  <a:lnTo>
                    <a:pt x="201" y="145"/>
                  </a:lnTo>
                  <a:cubicBezTo>
                    <a:pt x="204" y="144"/>
                    <a:pt x="206" y="146"/>
                    <a:pt x="206" y="148"/>
                  </a:cubicBezTo>
                  <a:cubicBezTo>
                    <a:pt x="207" y="150"/>
                    <a:pt x="206" y="152"/>
                    <a:pt x="203" y="153"/>
                  </a:cubicBezTo>
                  <a:lnTo>
                    <a:pt x="203" y="153"/>
                  </a:lnTo>
                  <a:cubicBezTo>
                    <a:pt x="201" y="154"/>
                    <a:pt x="199" y="152"/>
                    <a:pt x="198" y="150"/>
                  </a:cubicBezTo>
                  <a:cubicBezTo>
                    <a:pt x="198" y="148"/>
                    <a:pt x="199" y="145"/>
                    <a:pt x="201" y="145"/>
                  </a:cubicBezTo>
                  <a:close/>
                  <a:moveTo>
                    <a:pt x="218" y="141"/>
                  </a:moveTo>
                  <a:lnTo>
                    <a:pt x="218" y="141"/>
                  </a:lnTo>
                  <a:cubicBezTo>
                    <a:pt x="220" y="140"/>
                    <a:pt x="222" y="142"/>
                    <a:pt x="223" y="144"/>
                  </a:cubicBezTo>
                  <a:cubicBezTo>
                    <a:pt x="223" y="146"/>
                    <a:pt x="222" y="149"/>
                    <a:pt x="220" y="149"/>
                  </a:cubicBezTo>
                  <a:lnTo>
                    <a:pt x="220" y="149"/>
                  </a:lnTo>
                  <a:cubicBezTo>
                    <a:pt x="217" y="150"/>
                    <a:pt x="215" y="148"/>
                    <a:pt x="214" y="146"/>
                  </a:cubicBezTo>
                  <a:cubicBezTo>
                    <a:pt x="214" y="144"/>
                    <a:pt x="215" y="142"/>
                    <a:pt x="218" y="141"/>
                  </a:cubicBezTo>
                  <a:close/>
                  <a:moveTo>
                    <a:pt x="234" y="137"/>
                  </a:moveTo>
                  <a:lnTo>
                    <a:pt x="234" y="137"/>
                  </a:lnTo>
                  <a:cubicBezTo>
                    <a:pt x="236" y="137"/>
                    <a:pt x="238" y="138"/>
                    <a:pt x="239" y="140"/>
                  </a:cubicBezTo>
                  <a:cubicBezTo>
                    <a:pt x="239" y="142"/>
                    <a:pt x="238" y="145"/>
                    <a:pt x="236" y="145"/>
                  </a:cubicBezTo>
                  <a:lnTo>
                    <a:pt x="236" y="145"/>
                  </a:lnTo>
                  <a:cubicBezTo>
                    <a:pt x="234" y="146"/>
                    <a:pt x="231" y="144"/>
                    <a:pt x="231" y="142"/>
                  </a:cubicBezTo>
                  <a:cubicBezTo>
                    <a:pt x="230" y="140"/>
                    <a:pt x="231" y="138"/>
                    <a:pt x="234" y="137"/>
                  </a:cubicBezTo>
                  <a:close/>
                  <a:moveTo>
                    <a:pt x="250" y="133"/>
                  </a:moveTo>
                  <a:lnTo>
                    <a:pt x="250" y="133"/>
                  </a:lnTo>
                  <a:cubicBezTo>
                    <a:pt x="252" y="133"/>
                    <a:pt x="254" y="134"/>
                    <a:pt x="255" y="136"/>
                  </a:cubicBezTo>
                  <a:cubicBezTo>
                    <a:pt x="256" y="139"/>
                    <a:pt x="254" y="141"/>
                    <a:pt x="252" y="141"/>
                  </a:cubicBezTo>
                  <a:lnTo>
                    <a:pt x="252" y="141"/>
                  </a:lnTo>
                  <a:cubicBezTo>
                    <a:pt x="250" y="142"/>
                    <a:pt x="247" y="141"/>
                    <a:pt x="247" y="138"/>
                  </a:cubicBezTo>
                  <a:cubicBezTo>
                    <a:pt x="246" y="136"/>
                    <a:pt x="248" y="134"/>
                    <a:pt x="250" y="133"/>
                  </a:cubicBezTo>
                  <a:close/>
                  <a:moveTo>
                    <a:pt x="266" y="129"/>
                  </a:moveTo>
                  <a:lnTo>
                    <a:pt x="266" y="129"/>
                  </a:lnTo>
                  <a:cubicBezTo>
                    <a:pt x="268" y="129"/>
                    <a:pt x="271" y="130"/>
                    <a:pt x="271" y="132"/>
                  </a:cubicBezTo>
                  <a:cubicBezTo>
                    <a:pt x="272" y="135"/>
                    <a:pt x="270" y="137"/>
                    <a:pt x="268" y="138"/>
                  </a:cubicBezTo>
                  <a:lnTo>
                    <a:pt x="268" y="138"/>
                  </a:lnTo>
                  <a:cubicBezTo>
                    <a:pt x="266" y="138"/>
                    <a:pt x="264" y="137"/>
                    <a:pt x="263" y="135"/>
                  </a:cubicBezTo>
                  <a:cubicBezTo>
                    <a:pt x="263" y="132"/>
                    <a:pt x="264" y="130"/>
                    <a:pt x="266" y="129"/>
                  </a:cubicBezTo>
                  <a:close/>
                  <a:moveTo>
                    <a:pt x="282" y="126"/>
                  </a:moveTo>
                  <a:lnTo>
                    <a:pt x="282" y="126"/>
                  </a:lnTo>
                  <a:cubicBezTo>
                    <a:pt x="285" y="125"/>
                    <a:pt x="287" y="126"/>
                    <a:pt x="287" y="129"/>
                  </a:cubicBezTo>
                  <a:cubicBezTo>
                    <a:pt x="288" y="131"/>
                    <a:pt x="287" y="133"/>
                    <a:pt x="284" y="134"/>
                  </a:cubicBezTo>
                  <a:lnTo>
                    <a:pt x="284" y="134"/>
                  </a:lnTo>
                  <a:cubicBezTo>
                    <a:pt x="282" y="134"/>
                    <a:pt x="280" y="133"/>
                    <a:pt x="279" y="131"/>
                  </a:cubicBezTo>
                  <a:cubicBezTo>
                    <a:pt x="279" y="128"/>
                    <a:pt x="280" y="126"/>
                    <a:pt x="282" y="126"/>
                  </a:cubicBezTo>
                  <a:close/>
                  <a:moveTo>
                    <a:pt x="299" y="122"/>
                  </a:moveTo>
                  <a:lnTo>
                    <a:pt x="299" y="122"/>
                  </a:lnTo>
                  <a:cubicBezTo>
                    <a:pt x="301" y="121"/>
                    <a:pt x="303" y="123"/>
                    <a:pt x="304" y="125"/>
                  </a:cubicBezTo>
                  <a:cubicBezTo>
                    <a:pt x="304" y="127"/>
                    <a:pt x="303" y="129"/>
                    <a:pt x="301" y="130"/>
                  </a:cubicBezTo>
                  <a:lnTo>
                    <a:pt x="301" y="130"/>
                  </a:lnTo>
                  <a:cubicBezTo>
                    <a:pt x="298" y="130"/>
                    <a:pt x="296" y="129"/>
                    <a:pt x="296" y="127"/>
                  </a:cubicBezTo>
                  <a:cubicBezTo>
                    <a:pt x="295" y="125"/>
                    <a:pt x="296" y="122"/>
                    <a:pt x="299" y="122"/>
                  </a:cubicBezTo>
                  <a:close/>
                  <a:moveTo>
                    <a:pt x="315" y="118"/>
                  </a:moveTo>
                  <a:lnTo>
                    <a:pt x="315" y="118"/>
                  </a:lnTo>
                  <a:cubicBezTo>
                    <a:pt x="317" y="117"/>
                    <a:pt x="319" y="119"/>
                    <a:pt x="320" y="121"/>
                  </a:cubicBezTo>
                  <a:cubicBezTo>
                    <a:pt x="320" y="123"/>
                    <a:pt x="319" y="125"/>
                    <a:pt x="317" y="126"/>
                  </a:cubicBezTo>
                  <a:lnTo>
                    <a:pt x="317" y="126"/>
                  </a:lnTo>
                  <a:cubicBezTo>
                    <a:pt x="315" y="127"/>
                    <a:pt x="312" y="125"/>
                    <a:pt x="312" y="123"/>
                  </a:cubicBezTo>
                  <a:cubicBezTo>
                    <a:pt x="311" y="121"/>
                    <a:pt x="313" y="118"/>
                    <a:pt x="315" y="118"/>
                  </a:cubicBezTo>
                  <a:close/>
                  <a:moveTo>
                    <a:pt x="331" y="114"/>
                  </a:moveTo>
                  <a:lnTo>
                    <a:pt x="331" y="114"/>
                  </a:lnTo>
                  <a:cubicBezTo>
                    <a:pt x="333" y="113"/>
                    <a:pt x="336" y="115"/>
                    <a:pt x="336" y="117"/>
                  </a:cubicBezTo>
                  <a:cubicBezTo>
                    <a:pt x="337" y="119"/>
                    <a:pt x="335" y="122"/>
                    <a:pt x="333" y="122"/>
                  </a:cubicBezTo>
                  <a:lnTo>
                    <a:pt x="333" y="122"/>
                  </a:lnTo>
                  <a:cubicBezTo>
                    <a:pt x="331" y="123"/>
                    <a:pt x="329" y="121"/>
                    <a:pt x="328" y="119"/>
                  </a:cubicBezTo>
                  <a:cubicBezTo>
                    <a:pt x="327" y="117"/>
                    <a:pt x="329" y="115"/>
                    <a:pt x="331" y="114"/>
                  </a:cubicBezTo>
                  <a:close/>
                  <a:moveTo>
                    <a:pt x="347" y="110"/>
                  </a:moveTo>
                  <a:lnTo>
                    <a:pt x="347" y="110"/>
                  </a:lnTo>
                  <a:cubicBezTo>
                    <a:pt x="350" y="110"/>
                    <a:pt x="352" y="111"/>
                    <a:pt x="352" y="113"/>
                  </a:cubicBezTo>
                  <a:cubicBezTo>
                    <a:pt x="353" y="115"/>
                    <a:pt x="352" y="118"/>
                    <a:pt x="349" y="118"/>
                  </a:cubicBezTo>
                  <a:lnTo>
                    <a:pt x="349" y="118"/>
                  </a:lnTo>
                  <a:cubicBezTo>
                    <a:pt x="347" y="119"/>
                    <a:pt x="345" y="117"/>
                    <a:pt x="344" y="115"/>
                  </a:cubicBezTo>
                  <a:cubicBezTo>
                    <a:pt x="344" y="113"/>
                    <a:pt x="345" y="111"/>
                    <a:pt x="347" y="110"/>
                  </a:cubicBezTo>
                  <a:close/>
                  <a:moveTo>
                    <a:pt x="363" y="106"/>
                  </a:moveTo>
                  <a:lnTo>
                    <a:pt x="363" y="106"/>
                  </a:lnTo>
                  <a:cubicBezTo>
                    <a:pt x="366" y="106"/>
                    <a:pt x="368" y="107"/>
                    <a:pt x="369" y="109"/>
                  </a:cubicBezTo>
                  <a:cubicBezTo>
                    <a:pt x="369" y="112"/>
                    <a:pt x="368" y="114"/>
                    <a:pt x="366" y="114"/>
                  </a:cubicBezTo>
                  <a:lnTo>
                    <a:pt x="366" y="114"/>
                  </a:lnTo>
                  <a:cubicBezTo>
                    <a:pt x="363" y="115"/>
                    <a:pt x="361" y="114"/>
                    <a:pt x="360" y="111"/>
                  </a:cubicBezTo>
                  <a:cubicBezTo>
                    <a:pt x="360" y="109"/>
                    <a:pt x="361" y="107"/>
                    <a:pt x="363" y="106"/>
                  </a:cubicBezTo>
                  <a:close/>
                  <a:moveTo>
                    <a:pt x="380" y="102"/>
                  </a:moveTo>
                  <a:lnTo>
                    <a:pt x="380" y="102"/>
                  </a:lnTo>
                  <a:cubicBezTo>
                    <a:pt x="382" y="102"/>
                    <a:pt x="384" y="103"/>
                    <a:pt x="385" y="105"/>
                  </a:cubicBezTo>
                  <a:cubicBezTo>
                    <a:pt x="385" y="108"/>
                    <a:pt x="384" y="110"/>
                    <a:pt x="382" y="110"/>
                  </a:cubicBezTo>
                  <a:lnTo>
                    <a:pt x="382" y="110"/>
                  </a:lnTo>
                  <a:cubicBezTo>
                    <a:pt x="379" y="111"/>
                    <a:pt x="377" y="110"/>
                    <a:pt x="377" y="107"/>
                  </a:cubicBezTo>
                  <a:cubicBezTo>
                    <a:pt x="376" y="105"/>
                    <a:pt x="377" y="103"/>
                    <a:pt x="380" y="102"/>
                  </a:cubicBezTo>
                  <a:close/>
                  <a:moveTo>
                    <a:pt x="396" y="99"/>
                  </a:moveTo>
                  <a:lnTo>
                    <a:pt x="396" y="99"/>
                  </a:lnTo>
                  <a:cubicBezTo>
                    <a:pt x="398" y="98"/>
                    <a:pt x="400" y="99"/>
                    <a:pt x="401" y="102"/>
                  </a:cubicBezTo>
                  <a:cubicBezTo>
                    <a:pt x="402" y="104"/>
                    <a:pt x="400" y="106"/>
                    <a:pt x="398" y="107"/>
                  </a:cubicBezTo>
                  <a:lnTo>
                    <a:pt x="398" y="107"/>
                  </a:lnTo>
                  <a:cubicBezTo>
                    <a:pt x="396" y="107"/>
                    <a:pt x="393" y="106"/>
                    <a:pt x="393" y="104"/>
                  </a:cubicBezTo>
                  <a:cubicBezTo>
                    <a:pt x="392" y="101"/>
                    <a:pt x="394" y="99"/>
                    <a:pt x="396" y="99"/>
                  </a:cubicBezTo>
                  <a:close/>
                  <a:moveTo>
                    <a:pt x="412" y="95"/>
                  </a:moveTo>
                  <a:lnTo>
                    <a:pt x="412" y="95"/>
                  </a:lnTo>
                  <a:cubicBezTo>
                    <a:pt x="414" y="94"/>
                    <a:pt x="417" y="95"/>
                    <a:pt x="417" y="98"/>
                  </a:cubicBezTo>
                  <a:cubicBezTo>
                    <a:pt x="418" y="100"/>
                    <a:pt x="416" y="102"/>
                    <a:pt x="414" y="103"/>
                  </a:cubicBezTo>
                  <a:lnTo>
                    <a:pt x="414" y="103"/>
                  </a:lnTo>
                  <a:cubicBezTo>
                    <a:pt x="412" y="103"/>
                    <a:pt x="410" y="102"/>
                    <a:pt x="409" y="100"/>
                  </a:cubicBezTo>
                  <a:cubicBezTo>
                    <a:pt x="409" y="98"/>
                    <a:pt x="410" y="95"/>
                    <a:pt x="412" y="95"/>
                  </a:cubicBezTo>
                  <a:close/>
                  <a:moveTo>
                    <a:pt x="428" y="91"/>
                  </a:moveTo>
                  <a:lnTo>
                    <a:pt x="428" y="91"/>
                  </a:lnTo>
                  <a:cubicBezTo>
                    <a:pt x="431" y="90"/>
                    <a:pt x="433" y="92"/>
                    <a:pt x="433" y="94"/>
                  </a:cubicBezTo>
                  <a:cubicBezTo>
                    <a:pt x="434" y="96"/>
                    <a:pt x="433" y="98"/>
                    <a:pt x="430" y="99"/>
                  </a:cubicBezTo>
                  <a:lnTo>
                    <a:pt x="430" y="99"/>
                  </a:lnTo>
                  <a:cubicBezTo>
                    <a:pt x="428" y="99"/>
                    <a:pt x="426" y="98"/>
                    <a:pt x="425" y="96"/>
                  </a:cubicBezTo>
                  <a:cubicBezTo>
                    <a:pt x="425" y="94"/>
                    <a:pt x="426" y="91"/>
                    <a:pt x="428" y="91"/>
                  </a:cubicBezTo>
                  <a:close/>
                  <a:moveTo>
                    <a:pt x="445" y="87"/>
                  </a:moveTo>
                  <a:lnTo>
                    <a:pt x="445" y="87"/>
                  </a:lnTo>
                  <a:cubicBezTo>
                    <a:pt x="447" y="86"/>
                    <a:pt x="449" y="88"/>
                    <a:pt x="450" y="90"/>
                  </a:cubicBezTo>
                  <a:cubicBezTo>
                    <a:pt x="450" y="92"/>
                    <a:pt x="449" y="94"/>
                    <a:pt x="447" y="95"/>
                  </a:cubicBezTo>
                  <a:lnTo>
                    <a:pt x="447" y="95"/>
                  </a:lnTo>
                  <a:cubicBezTo>
                    <a:pt x="444" y="96"/>
                    <a:pt x="442" y="94"/>
                    <a:pt x="442" y="92"/>
                  </a:cubicBezTo>
                  <a:cubicBezTo>
                    <a:pt x="441" y="90"/>
                    <a:pt x="442" y="88"/>
                    <a:pt x="445" y="87"/>
                  </a:cubicBezTo>
                  <a:close/>
                  <a:moveTo>
                    <a:pt x="461" y="83"/>
                  </a:moveTo>
                  <a:lnTo>
                    <a:pt x="461" y="83"/>
                  </a:lnTo>
                  <a:cubicBezTo>
                    <a:pt x="463" y="83"/>
                    <a:pt x="465" y="84"/>
                    <a:pt x="466" y="86"/>
                  </a:cubicBezTo>
                  <a:cubicBezTo>
                    <a:pt x="466" y="88"/>
                    <a:pt x="465" y="91"/>
                    <a:pt x="463" y="91"/>
                  </a:cubicBezTo>
                  <a:lnTo>
                    <a:pt x="463" y="91"/>
                  </a:lnTo>
                  <a:cubicBezTo>
                    <a:pt x="461" y="92"/>
                    <a:pt x="458" y="90"/>
                    <a:pt x="458" y="88"/>
                  </a:cubicBezTo>
                  <a:cubicBezTo>
                    <a:pt x="457" y="86"/>
                    <a:pt x="459" y="84"/>
                    <a:pt x="461" y="83"/>
                  </a:cubicBezTo>
                  <a:close/>
                  <a:moveTo>
                    <a:pt x="477" y="79"/>
                  </a:moveTo>
                  <a:lnTo>
                    <a:pt x="477" y="79"/>
                  </a:lnTo>
                  <a:cubicBezTo>
                    <a:pt x="479" y="79"/>
                    <a:pt x="482" y="80"/>
                    <a:pt x="482" y="82"/>
                  </a:cubicBezTo>
                  <a:cubicBezTo>
                    <a:pt x="483" y="84"/>
                    <a:pt x="481" y="87"/>
                    <a:pt x="479" y="87"/>
                  </a:cubicBezTo>
                  <a:lnTo>
                    <a:pt x="479" y="87"/>
                  </a:lnTo>
                  <a:cubicBezTo>
                    <a:pt x="477" y="88"/>
                    <a:pt x="475" y="87"/>
                    <a:pt x="474" y="84"/>
                  </a:cubicBezTo>
                  <a:cubicBezTo>
                    <a:pt x="473" y="82"/>
                    <a:pt x="475" y="80"/>
                    <a:pt x="477" y="79"/>
                  </a:cubicBezTo>
                  <a:close/>
                  <a:moveTo>
                    <a:pt x="493" y="75"/>
                  </a:moveTo>
                  <a:lnTo>
                    <a:pt x="493" y="75"/>
                  </a:lnTo>
                  <a:cubicBezTo>
                    <a:pt x="495" y="75"/>
                    <a:pt x="498" y="76"/>
                    <a:pt x="498" y="78"/>
                  </a:cubicBezTo>
                  <a:cubicBezTo>
                    <a:pt x="499" y="81"/>
                    <a:pt x="498" y="83"/>
                    <a:pt x="495" y="83"/>
                  </a:cubicBezTo>
                  <a:lnTo>
                    <a:pt x="495" y="83"/>
                  </a:lnTo>
                  <a:cubicBezTo>
                    <a:pt x="493" y="84"/>
                    <a:pt x="491" y="83"/>
                    <a:pt x="490" y="80"/>
                  </a:cubicBezTo>
                  <a:cubicBezTo>
                    <a:pt x="490" y="78"/>
                    <a:pt x="491" y="76"/>
                    <a:pt x="493" y="75"/>
                  </a:cubicBezTo>
                  <a:close/>
                  <a:moveTo>
                    <a:pt x="509" y="71"/>
                  </a:moveTo>
                  <a:lnTo>
                    <a:pt x="509" y="71"/>
                  </a:lnTo>
                  <a:cubicBezTo>
                    <a:pt x="512" y="71"/>
                    <a:pt x="514" y="72"/>
                    <a:pt x="515" y="75"/>
                  </a:cubicBezTo>
                  <a:cubicBezTo>
                    <a:pt x="515" y="77"/>
                    <a:pt x="514" y="79"/>
                    <a:pt x="512" y="80"/>
                  </a:cubicBezTo>
                  <a:lnTo>
                    <a:pt x="511" y="80"/>
                  </a:lnTo>
                  <a:cubicBezTo>
                    <a:pt x="509" y="80"/>
                    <a:pt x="507" y="79"/>
                    <a:pt x="506" y="77"/>
                  </a:cubicBezTo>
                  <a:cubicBezTo>
                    <a:pt x="506" y="74"/>
                    <a:pt x="507" y="72"/>
                    <a:pt x="509" y="71"/>
                  </a:cubicBezTo>
                  <a:close/>
                  <a:moveTo>
                    <a:pt x="526" y="68"/>
                  </a:moveTo>
                  <a:lnTo>
                    <a:pt x="526" y="68"/>
                  </a:lnTo>
                  <a:cubicBezTo>
                    <a:pt x="528" y="67"/>
                    <a:pt x="530" y="68"/>
                    <a:pt x="531" y="71"/>
                  </a:cubicBezTo>
                  <a:cubicBezTo>
                    <a:pt x="531" y="73"/>
                    <a:pt x="530" y="75"/>
                    <a:pt x="528" y="76"/>
                  </a:cubicBezTo>
                  <a:lnTo>
                    <a:pt x="528" y="76"/>
                  </a:lnTo>
                  <a:cubicBezTo>
                    <a:pt x="525" y="76"/>
                    <a:pt x="523" y="75"/>
                    <a:pt x="523" y="73"/>
                  </a:cubicBezTo>
                  <a:cubicBezTo>
                    <a:pt x="522" y="70"/>
                    <a:pt x="523" y="68"/>
                    <a:pt x="526" y="68"/>
                  </a:cubicBezTo>
                  <a:close/>
                  <a:moveTo>
                    <a:pt x="542" y="64"/>
                  </a:moveTo>
                  <a:lnTo>
                    <a:pt x="542" y="64"/>
                  </a:lnTo>
                  <a:cubicBezTo>
                    <a:pt x="544" y="63"/>
                    <a:pt x="546" y="65"/>
                    <a:pt x="547" y="67"/>
                  </a:cubicBezTo>
                  <a:cubicBezTo>
                    <a:pt x="548" y="69"/>
                    <a:pt x="546" y="71"/>
                    <a:pt x="544" y="72"/>
                  </a:cubicBezTo>
                  <a:lnTo>
                    <a:pt x="544" y="72"/>
                  </a:lnTo>
                  <a:cubicBezTo>
                    <a:pt x="542" y="72"/>
                    <a:pt x="539" y="71"/>
                    <a:pt x="539" y="69"/>
                  </a:cubicBezTo>
                  <a:cubicBezTo>
                    <a:pt x="538" y="67"/>
                    <a:pt x="540" y="64"/>
                    <a:pt x="542" y="64"/>
                  </a:cubicBezTo>
                  <a:close/>
                  <a:moveTo>
                    <a:pt x="558" y="60"/>
                  </a:moveTo>
                  <a:lnTo>
                    <a:pt x="558" y="60"/>
                  </a:lnTo>
                  <a:cubicBezTo>
                    <a:pt x="560" y="59"/>
                    <a:pt x="563" y="61"/>
                    <a:pt x="563" y="63"/>
                  </a:cubicBezTo>
                  <a:cubicBezTo>
                    <a:pt x="564" y="65"/>
                    <a:pt x="562" y="67"/>
                    <a:pt x="560" y="68"/>
                  </a:cubicBezTo>
                  <a:lnTo>
                    <a:pt x="560" y="68"/>
                  </a:lnTo>
                  <a:cubicBezTo>
                    <a:pt x="558" y="69"/>
                    <a:pt x="556" y="67"/>
                    <a:pt x="555" y="65"/>
                  </a:cubicBezTo>
                  <a:cubicBezTo>
                    <a:pt x="555" y="63"/>
                    <a:pt x="556" y="60"/>
                    <a:pt x="558" y="60"/>
                  </a:cubicBezTo>
                  <a:close/>
                  <a:moveTo>
                    <a:pt x="574" y="56"/>
                  </a:moveTo>
                  <a:lnTo>
                    <a:pt x="574" y="56"/>
                  </a:lnTo>
                  <a:cubicBezTo>
                    <a:pt x="577" y="55"/>
                    <a:pt x="579" y="57"/>
                    <a:pt x="579" y="59"/>
                  </a:cubicBezTo>
                  <a:cubicBezTo>
                    <a:pt x="580" y="61"/>
                    <a:pt x="579" y="64"/>
                    <a:pt x="576" y="64"/>
                  </a:cubicBezTo>
                  <a:lnTo>
                    <a:pt x="576" y="64"/>
                  </a:lnTo>
                  <a:cubicBezTo>
                    <a:pt x="574" y="65"/>
                    <a:pt x="572" y="63"/>
                    <a:pt x="571" y="61"/>
                  </a:cubicBezTo>
                  <a:cubicBezTo>
                    <a:pt x="571" y="59"/>
                    <a:pt x="572" y="57"/>
                    <a:pt x="574" y="56"/>
                  </a:cubicBezTo>
                  <a:close/>
                  <a:moveTo>
                    <a:pt x="591" y="52"/>
                  </a:moveTo>
                  <a:lnTo>
                    <a:pt x="591" y="52"/>
                  </a:lnTo>
                  <a:cubicBezTo>
                    <a:pt x="593" y="52"/>
                    <a:pt x="595" y="53"/>
                    <a:pt x="596" y="55"/>
                  </a:cubicBezTo>
                  <a:cubicBezTo>
                    <a:pt x="596" y="57"/>
                    <a:pt x="595" y="60"/>
                    <a:pt x="593" y="60"/>
                  </a:cubicBezTo>
                  <a:lnTo>
                    <a:pt x="593" y="60"/>
                  </a:lnTo>
                  <a:cubicBezTo>
                    <a:pt x="590" y="61"/>
                    <a:pt x="588" y="59"/>
                    <a:pt x="588" y="57"/>
                  </a:cubicBezTo>
                  <a:cubicBezTo>
                    <a:pt x="587" y="55"/>
                    <a:pt x="588" y="53"/>
                    <a:pt x="591" y="52"/>
                  </a:cubicBezTo>
                  <a:close/>
                  <a:moveTo>
                    <a:pt x="607" y="48"/>
                  </a:moveTo>
                  <a:lnTo>
                    <a:pt x="607" y="48"/>
                  </a:lnTo>
                  <a:cubicBezTo>
                    <a:pt x="609" y="48"/>
                    <a:pt x="611" y="49"/>
                    <a:pt x="612" y="51"/>
                  </a:cubicBezTo>
                  <a:cubicBezTo>
                    <a:pt x="612" y="54"/>
                    <a:pt x="611" y="56"/>
                    <a:pt x="609" y="56"/>
                  </a:cubicBezTo>
                  <a:lnTo>
                    <a:pt x="609" y="56"/>
                  </a:lnTo>
                  <a:cubicBezTo>
                    <a:pt x="607" y="57"/>
                    <a:pt x="604" y="56"/>
                    <a:pt x="604" y="53"/>
                  </a:cubicBezTo>
                  <a:cubicBezTo>
                    <a:pt x="603" y="51"/>
                    <a:pt x="605" y="49"/>
                    <a:pt x="607" y="48"/>
                  </a:cubicBezTo>
                  <a:close/>
                  <a:moveTo>
                    <a:pt x="623" y="44"/>
                  </a:moveTo>
                  <a:lnTo>
                    <a:pt x="623" y="44"/>
                  </a:lnTo>
                  <a:cubicBezTo>
                    <a:pt x="625" y="44"/>
                    <a:pt x="628" y="45"/>
                    <a:pt x="628" y="47"/>
                  </a:cubicBezTo>
                  <a:cubicBezTo>
                    <a:pt x="629" y="50"/>
                    <a:pt x="627" y="52"/>
                    <a:pt x="625" y="53"/>
                  </a:cubicBezTo>
                  <a:lnTo>
                    <a:pt x="625" y="53"/>
                  </a:lnTo>
                  <a:cubicBezTo>
                    <a:pt x="623" y="53"/>
                    <a:pt x="621" y="52"/>
                    <a:pt x="620" y="50"/>
                  </a:cubicBezTo>
                  <a:cubicBezTo>
                    <a:pt x="619" y="47"/>
                    <a:pt x="621" y="45"/>
                    <a:pt x="623" y="44"/>
                  </a:cubicBezTo>
                  <a:close/>
                  <a:moveTo>
                    <a:pt x="639" y="41"/>
                  </a:moveTo>
                  <a:lnTo>
                    <a:pt x="639" y="41"/>
                  </a:lnTo>
                  <a:cubicBezTo>
                    <a:pt x="641" y="40"/>
                    <a:pt x="644" y="41"/>
                    <a:pt x="644" y="44"/>
                  </a:cubicBezTo>
                  <a:cubicBezTo>
                    <a:pt x="645" y="46"/>
                    <a:pt x="644" y="48"/>
                    <a:pt x="641" y="49"/>
                  </a:cubicBezTo>
                  <a:lnTo>
                    <a:pt x="641" y="49"/>
                  </a:lnTo>
                  <a:cubicBezTo>
                    <a:pt x="639" y="49"/>
                    <a:pt x="637" y="48"/>
                    <a:pt x="636" y="46"/>
                  </a:cubicBezTo>
                  <a:cubicBezTo>
                    <a:pt x="636" y="43"/>
                    <a:pt x="637" y="41"/>
                    <a:pt x="639" y="41"/>
                  </a:cubicBezTo>
                  <a:close/>
                  <a:moveTo>
                    <a:pt x="655" y="37"/>
                  </a:moveTo>
                  <a:lnTo>
                    <a:pt x="655" y="37"/>
                  </a:lnTo>
                  <a:cubicBezTo>
                    <a:pt x="658" y="36"/>
                    <a:pt x="660" y="38"/>
                    <a:pt x="661" y="40"/>
                  </a:cubicBezTo>
                  <a:cubicBezTo>
                    <a:pt x="661" y="42"/>
                    <a:pt x="660" y="44"/>
                    <a:pt x="657" y="45"/>
                  </a:cubicBezTo>
                  <a:lnTo>
                    <a:pt x="657" y="45"/>
                  </a:lnTo>
                  <a:cubicBezTo>
                    <a:pt x="655" y="45"/>
                    <a:pt x="653" y="44"/>
                    <a:pt x="652" y="42"/>
                  </a:cubicBezTo>
                  <a:cubicBezTo>
                    <a:pt x="652" y="40"/>
                    <a:pt x="653" y="37"/>
                    <a:pt x="655" y="37"/>
                  </a:cubicBezTo>
                  <a:close/>
                  <a:moveTo>
                    <a:pt x="672" y="33"/>
                  </a:moveTo>
                  <a:lnTo>
                    <a:pt x="672" y="33"/>
                  </a:lnTo>
                  <a:cubicBezTo>
                    <a:pt x="674" y="32"/>
                    <a:pt x="676" y="34"/>
                    <a:pt x="677" y="36"/>
                  </a:cubicBezTo>
                  <a:cubicBezTo>
                    <a:pt x="677" y="38"/>
                    <a:pt x="676" y="40"/>
                    <a:pt x="674" y="41"/>
                  </a:cubicBezTo>
                  <a:lnTo>
                    <a:pt x="674" y="41"/>
                  </a:lnTo>
                  <a:cubicBezTo>
                    <a:pt x="671" y="41"/>
                    <a:pt x="669" y="40"/>
                    <a:pt x="669" y="38"/>
                  </a:cubicBezTo>
                  <a:cubicBezTo>
                    <a:pt x="668" y="36"/>
                    <a:pt x="669" y="33"/>
                    <a:pt x="672" y="33"/>
                  </a:cubicBezTo>
                  <a:close/>
                  <a:moveTo>
                    <a:pt x="688" y="29"/>
                  </a:moveTo>
                  <a:lnTo>
                    <a:pt x="688" y="29"/>
                  </a:lnTo>
                  <a:cubicBezTo>
                    <a:pt x="690" y="28"/>
                    <a:pt x="692" y="30"/>
                    <a:pt x="693" y="32"/>
                  </a:cubicBezTo>
                  <a:cubicBezTo>
                    <a:pt x="694" y="34"/>
                    <a:pt x="692" y="37"/>
                    <a:pt x="690" y="37"/>
                  </a:cubicBezTo>
                  <a:lnTo>
                    <a:pt x="690" y="37"/>
                  </a:lnTo>
                  <a:cubicBezTo>
                    <a:pt x="688" y="38"/>
                    <a:pt x="685" y="36"/>
                    <a:pt x="685" y="34"/>
                  </a:cubicBezTo>
                  <a:cubicBezTo>
                    <a:pt x="684" y="32"/>
                    <a:pt x="686" y="30"/>
                    <a:pt x="688" y="29"/>
                  </a:cubicBezTo>
                  <a:close/>
                  <a:moveTo>
                    <a:pt x="704" y="25"/>
                  </a:moveTo>
                  <a:lnTo>
                    <a:pt x="704" y="25"/>
                  </a:lnTo>
                  <a:cubicBezTo>
                    <a:pt x="706" y="25"/>
                    <a:pt x="709" y="26"/>
                    <a:pt x="709" y="28"/>
                  </a:cubicBezTo>
                  <a:cubicBezTo>
                    <a:pt x="710" y="30"/>
                    <a:pt x="708" y="33"/>
                    <a:pt x="706" y="33"/>
                  </a:cubicBezTo>
                  <a:lnTo>
                    <a:pt x="706" y="33"/>
                  </a:lnTo>
                  <a:cubicBezTo>
                    <a:pt x="704" y="34"/>
                    <a:pt x="702" y="32"/>
                    <a:pt x="701" y="30"/>
                  </a:cubicBezTo>
                  <a:cubicBezTo>
                    <a:pt x="701" y="28"/>
                    <a:pt x="702" y="26"/>
                    <a:pt x="704" y="25"/>
                  </a:cubicBezTo>
                  <a:close/>
                  <a:moveTo>
                    <a:pt x="720" y="21"/>
                  </a:moveTo>
                  <a:lnTo>
                    <a:pt x="720" y="21"/>
                  </a:lnTo>
                  <a:cubicBezTo>
                    <a:pt x="723" y="21"/>
                    <a:pt x="725" y="22"/>
                    <a:pt x="725" y="24"/>
                  </a:cubicBezTo>
                  <a:cubicBezTo>
                    <a:pt x="726" y="27"/>
                    <a:pt x="725" y="29"/>
                    <a:pt x="722" y="29"/>
                  </a:cubicBezTo>
                  <a:lnTo>
                    <a:pt x="722" y="29"/>
                  </a:lnTo>
                  <a:cubicBezTo>
                    <a:pt x="720" y="30"/>
                    <a:pt x="718" y="29"/>
                    <a:pt x="717" y="26"/>
                  </a:cubicBezTo>
                  <a:cubicBezTo>
                    <a:pt x="717" y="24"/>
                    <a:pt x="718" y="22"/>
                    <a:pt x="720" y="21"/>
                  </a:cubicBezTo>
                  <a:close/>
                  <a:moveTo>
                    <a:pt x="54" y="210"/>
                  </a:moveTo>
                  <a:lnTo>
                    <a:pt x="0" y="197"/>
                  </a:lnTo>
                  <a:lnTo>
                    <a:pt x="42" y="161"/>
                  </a:lnTo>
                  <a:lnTo>
                    <a:pt x="54" y="210"/>
                  </a:lnTo>
                  <a:close/>
                  <a:moveTo>
                    <a:pt x="719" y="0"/>
                  </a:moveTo>
                  <a:lnTo>
                    <a:pt x="774" y="13"/>
                  </a:lnTo>
                  <a:lnTo>
                    <a:pt x="731" y="49"/>
                  </a:lnTo>
                  <a:lnTo>
                    <a:pt x="719"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0" name="Freeform 383"/>
            <p:cNvSpPr>
              <a:spLocks noEditPoints="1"/>
            </p:cNvSpPr>
            <p:nvPr/>
          </p:nvSpPr>
          <p:spPr bwMode="auto">
            <a:xfrm>
              <a:off x="3779838" y="1501775"/>
              <a:ext cx="7937" cy="1490663"/>
            </a:xfrm>
            <a:custGeom>
              <a:avLst/>
              <a:gdLst>
                <a:gd name="T0" fmla="*/ 7 w 7"/>
                <a:gd name="T1" fmla="*/ 1447 h 1469"/>
                <a:gd name="T2" fmla="*/ 0 w 7"/>
                <a:gd name="T3" fmla="*/ 1422 h 1469"/>
                <a:gd name="T4" fmla="*/ 7 w 7"/>
                <a:gd name="T5" fmla="*/ 1422 h 1469"/>
                <a:gd name="T6" fmla="*/ 0 w 7"/>
                <a:gd name="T7" fmla="*/ 1360 h 1469"/>
                <a:gd name="T8" fmla="*/ 4 w 7"/>
                <a:gd name="T9" fmla="*/ 1382 h 1469"/>
                <a:gd name="T10" fmla="*/ 4 w 7"/>
                <a:gd name="T11" fmla="*/ 1313 h 1469"/>
                <a:gd name="T12" fmla="*/ 0 w 7"/>
                <a:gd name="T13" fmla="*/ 1335 h 1469"/>
                <a:gd name="T14" fmla="*/ 7 w 7"/>
                <a:gd name="T15" fmla="*/ 1272 h 1469"/>
                <a:gd name="T16" fmla="*/ 0 w 7"/>
                <a:gd name="T17" fmla="*/ 1247 h 1469"/>
                <a:gd name="T18" fmla="*/ 7 w 7"/>
                <a:gd name="T19" fmla="*/ 1247 h 1469"/>
                <a:gd name="T20" fmla="*/ 0 w 7"/>
                <a:gd name="T21" fmla="*/ 1185 h 1469"/>
                <a:gd name="T22" fmla="*/ 4 w 7"/>
                <a:gd name="T23" fmla="*/ 1207 h 1469"/>
                <a:gd name="T24" fmla="*/ 4 w 7"/>
                <a:gd name="T25" fmla="*/ 1138 h 1469"/>
                <a:gd name="T26" fmla="*/ 0 w 7"/>
                <a:gd name="T27" fmla="*/ 1160 h 1469"/>
                <a:gd name="T28" fmla="*/ 7 w 7"/>
                <a:gd name="T29" fmla="*/ 1097 h 1469"/>
                <a:gd name="T30" fmla="*/ 0 w 7"/>
                <a:gd name="T31" fmla="*/ 1072 h 1469"/>
                <a:gd name="T32" fmla="*/ 7 w 7"/>
                <a:gd name="T33" fmla="*/ 1072 h 1469"/>
                <a:gd name="T34" fmla="*/ 0 w 7"/>
                <a:gd name="T35" fmla="*/ 1010 h 1469"/>
                <a:gd name="T36" fmla="*/ 4 w 7"/>
                <a:gd name="T37" fmla="*/ 1032 h 1469"/>
                <a:gd name="T38" fmla="*/ 4 w 7"/>
                <a:gd name="T39" fmla="*/ 963 h 1469"/>
                <a:gd name="T40" fmla="*/ 0 w 7"/>
                <a:gd name="T41" fmla="*/ 985 h 1469"/>
                <a:gd name="T42" fmla="*/ 7 w 7"/>
                <a:gd name="T43" fmla="*/ 922 h 1469"/>
                <a:gd name="T44" fmla="*/ 0 w 7"/>
                <a:gd name="T45" fmla="*/ 897 h 1469"/>
                <a:gd name="T46" fmla="*/ 7 w 7"/>
                <a:gd name="T47" fmla="*/ 897 h 1469"/>
                <a:gd name="T48" fmla="*/ 0 w 7"/>
                <a:gd name="T49" fmla="*/ 835 h 1469"/>
                <a:gd name="T50" fmla="*/ 4 w 7"/>
                <a:gd name="T51" fmla="*/ 857 h 1469"/>
                <a:gd name="T52" fmla="*/ 4 w 7"/>
                <a:gd name="T53" fmla="*/ 788 h 1469"/>
                <a:gd name="T54" fmla="*/ 0 w 7"/>
                <a:gd name="T55" fmla="*/ 810 h 1469"/>
                <a:gd name="T56" fmla="*/ 7 w 7"/>
                <a:gd name="T57" fmla="*/ 747 h 1469"/>
                <a:gd name="T58" fmla="*/ 0 w 7"/>
                <a:gd name="T59" fmla="*/ 722 h 1469"/>
                <a:gd name="T60" fmla="*/ 7 w 7"/>
                <a:gd name="T61" fmla="*/ 722 h 1469"/>
                <a:gd name="T62" fmla="*/ 0 w 7"/>
                <a:gd name="T63" fmla="*/ 660 h 1469"/>
                <a:gd name="T64" fmla="*/ 4 w 7"/>
                <a:gd name="T65" fmla="*/ 682 h 1469"/>
                <a:gd name="T66" fmla="*/ 4 w 7"/>
                <a:gd name="T67" fmla="*/ 613 h 1469"/>
                <a:gd name="T68" fmla="*/ 0 w 7"/>
                <a:gd name="T69" fmla="*/ 635 h 1469"/>
                <a:gd name="T70" fmla="*/ 7 w 7"/>
                <a:gd name="T71" fmla="*/ 572 h 1469"/>
                <a:gd name="T72" fmla="*/ 0 w 7"/>
                <a:gd name="T73" fmla="*/ 547 h 1469"/>
                <a:gd name="T74" fmla="*/ 7 w 7"/>
                <a:gd name="T75" fmla="*/ 547 h 1469"/>
                <a:gd name="T76" fmla="*/ 0 w 7"/>
                <a:gd name="T77" fmla="*/ 485 h 1469"/>
                <a:gd name="T78" fmla="*/ 4 w 7"/>
                <a:gd name="T79" fmla="*/ 507 h 1469"/>
                <a:gd name="T80" fmla="*/ 4 w 7"/>
                <a:gd name="T81" fmla="*/ 438 h 1469"/>
                <a:gd name="T82" fmla="*/ 0 w 7"/>
                <a:gd name="T83" fmla="*/ 460 h 1469"/>
                <a:gd name="T84" fmla="*/ 7 w 7"/>
                <a:gd name="T85" fmla="*/ 397 h 1469"/>
                <a:gd name="T86" fmla="*/ 0 w 7"/>
                <a:gd name="T87" fmla="*/ 372 h 1469"/>
                <a:gd name="T88" fmla="*/ 7 w 7"/>
                <a:gd name="T89" fmla="*/ 372 h 1469"/>
                <a:gd name="T90" fmla="*/ 0 w 7"/>
                <a:gd name="T91" fmla="*/ 310 h 1469"/>
                <a:gd name="T92" fmla="*/ 4 w 7"/>
                <a:gd name="T93" fmla="*/ 332 h 1469"/>
                <a:gd name="T94" fmla="*/ 4 w 7"/>
                <a:gd name="T95" fmla="*/ 263 h 1469"/>
                <a:gd name="T96" fmla="*/ 0 w 7"/>
                <a:gd name="T97" fmla="*/ 285 h 1469"/>
                <a:gd name="T98" fmla="*/ 7 w 7"/>
                <a:gd name="T99" fmla="*/ 222 h 1469"/>
                <a:gd name="T100" fmla="*/ 0 w 7"/>
                <a:gd name="T101" fmla="*/ 197 h 1469"/>
                <a:gd name="T102" fmla="*/ 7 w 7"/>
                <a:gd name="T103" fmla="*/ 197 h 1469"/>
                <a:gd name="T104" fmla="*/ 0 w 7"/>
                <a:gd name="T105" fmla="*/ 135 h 1469"/>
                <a:gd name="T106" fmla="*/ 4 w 7"/>
                <a:gd name="T107" fmla="*/ 157 h 1469"/>
                <a:gd name="T108" fmla="*/ 4 w 7"/>
                <a:gd name="T109" fmla="*/ 88 h 1469"/>
                <a:gd name="T110" fmla="*/ 0 w 7"/>
                <a:gd name="T111" fmla="*/ 110 h 1469"/>
                <a:gd name="T112" fmla="*/ 7 w 7"/>
                <a:gd name="T113" fmla="*/ 47 h 1469"/>
                <a:gd name="T114" fmla="*/ 0 w 7"/>
                <a:gd name="T115" fmla="*/ 22 h 1469"/>
                <a:gd name="T116" fmla="*/ 7 w 7"/>
                <a:gd name="T117" fmla="*/ 2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9">
                  <a:moveTo>
                    <a:pt x="0" y="1466"/>
                  </a:moveTo>
                  <a:lnTo>
                    <a:pt x="0" y="1447"/>
                  </a:lnTo>
                  <a:cubicBezTo>
                    <a:pt x="0" y="1445"/>
                    <a:pt x="2" y="1444"/>
                    <a:pt x="4" y="1444"/>
                  </a:cubicBezTo>
                  <a:cubicBezTo>
                    <a:pt x="5" y="1444"/>
                    <a:pt x="7" y="1445"/>
                    <a:pt x="7" y="1447"/>
                  </a:cubicBezTo>
                  <a:lnTo>
                    <a:pt x="7" y="1466"/>
                  </a:lnTo>
                  <a:cubicBezTo>
                    <a:pt x="7" y="1468"/>
                    <a:pt x="5" y="1469"/>
                    <a:pt x="4" y="1469"/>
                  </a:cubicBezTo>
                  <a:cubicBezTo>
                    <a:pt x="2" y="1469"/>
                    <a:pt x="0" y="1468"/>
                    <a:pt x="0" y="1466"/>
                  </a:cubicBezTo>
                  <a:close/>
                  <a:moveTo>
                    <a:pt x="0" y="1422"/>
                  </a:moveTo>
                  <a:lnTo>
                    <a:pt x="0" y="1403"/>
                  </a:lnTo>
                  <a:cubicBezTo>
                    <a:pt x="0" y="1402"/>
                    <a:pt x="2" y="1400"/>
                    <a:pt x="4" y="1400"/>
                  </a:cubicBezTo>
                  <a:cubicBezTo>
                    <a:pt x="5" y="1400"/>
                    <a:pt x="7" y="1402"/>
                    <a:pt x="7" y="1403"/>
                  </a:cubicBezTo>
                  <a:lnTo>
                    <a:pt x="7" y="1422"/>
                  </a:lnTo>
                  <a:cubicBezTo>
                    <a:pt x="7" y="1424"/>
                    <a:pt x="5" y="1425"/>
                    <a:pt x="4" y="1425"/>
                  </a:cubicBezTo>
                  <a:cubicBezTo>
                    <a:pt x="2" y="1425"/>
                    <a:pt x="0" y="1424"/>
                    <a:pt x="0" y="1422"/>
                  </a:cubicBezTo>
                  <a:close/>
                  <a:moveTo>
                    <a:pt x="0" y="1378"/>
                  </a:moveTo>
                  <a:lnTo>
                    <a:pt x="0" y="1360"/>
                  </a:lnTo>
                  <a:cubicBezTo>
                    <a:pt x="0" y="1358"/>
                    <a:pt x="2" y="1357"/>
                    <a:pt x="4" y="1357"/>
                  </a:cubicBezTo>
                  <a:cubicBezTo>
                    <a:pt x="5" y="1357"/>
                    <a:pt x="7" y="1358"/>
                    <a:pt x="7" y="1360"/>
                  </a:cubicBezTo>
                  <a:lnTo>
                    <a:pt x="7" y="1378"/>
                  </a:lnTo>
                  <a:cubicBezTo>
                    <a:pt x="7" y="1380"/>
                    <a:pt x="5" y="1382"/>
                    <a:pt x="4" y="1382"/>
                  </a:cubicBezTo>
                  <a:cubicBezTo>
                    <a:pt x="2" y="1382"/>
                    <a:pt x="0" y="1380"/>
                    <a:pt x="0" y="1378"/>
                  </a:cubicBezTo>
                  <a:close/>
                  <a:moveTo>
                    <a:pt x="0" y="1335"/>
                  </a:moveTo>
                  <a:lnTo>
                    <a:pt x="0" y="1316"/>
                  </a:lnTo>
                  <a:cubicBezTo>
                    <a:pt x="0" y="1314"/>
                    <a:pt x="2" y="1313"/>
                    <a:pt x="4" y="1313"/>
                  </a:cubicBezTo>
                  <a:cubicBezTo>
                    <a:pt x="5" y="1313"/>
                    <a:pt x="7" y="1314"/>
                    <a:pt x="7" y="1316"/>
                  </a:cubicBezTo>
                  <a:lnTo>
                    <a:pt x="7" y="1335"/>
                  </a:lnTo>
                  <a:cubicBezTo>
                    <a:pt x="7" y="1336"/>
                    <a:pt x="5" y="1338"/>
                    <a:pt x="4" y="1338"/>
                  </a:cubicBezTo>
                  <a:cubicBezTo>
                    <a:pt x="2" y="1338"/>
                    <a:pt x="0" y="1336"/>
                    <a:pt x="0" y="1335"/>
                  </a:cubicBezTo>
                  <a:close/>
                  <a:moveTo>
                    <a:pt x="0" y="1291"/>
                  </a:moveTo>
                  <a:lnTo>
                    <a:pt x="0" y="1272"/>
                  </a:lnTo>
                  <a:cubicBezTo>
                    <a:pt x="0" y="1270"/>
                    <a:pt x="2" y="1269"/>
                    <a:pt x="4" y="1269"/>
                  </a:cubicBezTo>
                  <a:cubicBezTo>
                    <a:pt x="5" y="1269"/>
                    <a:pt x="7" y="1270"/>
                    <a:pt x="7" y="1272"/>
                  </a:cubicBezTo>
                  <a:lnTo>
                    <a:pt x="7" y="1291"/>
                  </a:lnTo>
                  <a:cubicBezTo>
                    <a:pt x="7" y="1293"/>
                    <a:pt x="5" y="1294"/>
                    <a:pt x="4" y="1294"/>
                  </a:cubicBezTo>
                  <a:cubicBezTo>
                    <a:pt x="2" y="1294"/>
                    <a:pt x="0" y="1293"/>
                    <a:pt x="0" y="1291"/>
                  </a:cubicBezTo>
                  <a:close/>
                  <a:moveTo>
                    <a:pt x="0" y="1247"/>
                  </a:moveTo>
                  <a:lnTo>
                    <a:pt x="0" y="1228"/>
                  </a:lnTo>
                  <a:cubicBezTo>
                    <a:pt x="0" y="1227"/>
                    <a:pt x="2" y="1225"/>
                    <a:pt x="4" y="1225"/>
                  </a:cubicBezTo>
                  <a:cubicBezTo>
                    <a:pt x="5" y="1225"/>
                    <a:pt x="7" y="1227"/>
                    <a:pt x="7" y="1228"/>
                  </a:cubicBezTo>
                  <a:lnTo>
                    <a:pt x="7" y="1247"/>
                  </a:lnTo>
                  <a:cubicBezTo>
                    <a:pt x="7" y="1249"/>
                    <a:pt x="5" y="1250"/>
                    <a:pt x="4" y="1250"/>
                  </a:cubicBezTo>
                  <a:cubicBezTo>
                    <a:pt x="2" y="1250"/>
                    <a:pt x="0" y="1249"/>
                    <a:pt x="0" y="1247"/>
                  </a:cubicBezTo>
                  <a:close/>
                  <a:moveTo>
                    <a:pt x="0" y="1203"/>
                  </a:moveTo>
                  <a:lnTo>
                    <a:pt x="0" y="1185"/>
                  </a:lnTo>
                  <a:cubicBezTo>
                    <a:pt x="0" y="1183"/>
                    <a:pt x="2" y="1182"/>
                    <a:pt x="4" y="1182"/>
                  </a:cubicBezTo>
                  <a:cubicBezTo>
                    <a:pt x="5" y="1182"/>
                    <a:pt x="7" y="1183"/>
                    <a:pt x="7" y="1185"/>
                  </a:cubicBezTo>
                  <a:lnTo>
                    <a:pt x="7" y="1203"/>
                  </a:lnTo>
                  <a:cubicBezTo>
                    <a:pt x="7" y="1205"/>
                    <a:pt x="5" y="1207"/>
                    <a:pt x="4" y="1207"/>
                  </a:cubicBezTo>
                  <a:cubicBezTo>
                    <a:pt x="2" y="1207"/>
                    <a:pt x="0" y="1205"/>
                    <a:pt x="0" y="1203"/>
                  </a:cubicBezTo>
                  <a:close/>
                  <a:moveTo>
                    <a:pt x="0" y="1160"/>
                  </a:moveTo>
                  <a:lnTo>
                    <a:pt x="0" y="1141"/>
                  </a:lnTo>
                  <a:cubicBezTo>
                    <a:pt x="0" y="1139"/>
                    <a:pt x="2" y="1138"/>
                    <a:pt x="4" y="1138"/>
                  </a:cubicBezTo>
                  <a:cubicBezTo>
                    <a:pt x="5" y="1138"/>
                    <a:pt x="7" y="1139"/>
                    <a:pt x="7" y="1141"/>
                  </a:cubicBezTo>
                  <a:lnTo>
                    <a:pt x="7" y="1160"/>
                  </a:lnTo>
                  <a:cubicBezTo>
                    <a:pt x="7" y="1161"/>
                    <a:pt x="5" y="1163"/>
                    <a:pt x="4" y="1163"/>
                  </a:cubicBezTo>
                  <a:cubicBezTo>
                    <a:pt x="2" y="1163"/>
                    <a:pt x="0" y="1161"/>
                    <a:pt x="0" y="1160"/>
                  </a:cubicBezTo>
                  <a:close/>
                  <a:moveTo>
                    <a:pt x="0" y="1116"/>
                  </a:moveTo>
                  <a:lnTo>
                    <a:pt x="0" y="1097"/>
                  </a:lnTo>
                  <a:cubicBezTo>
                    <a:pt x="0" y="1095"/>
                    <a:pt x="2" y="1094"/>
                    <a:pt x="4" y="1094"/>
                  </a:cubicBezTo>
                  <a:cubicBezTo>
                    <a:pt x="5" y="1094"/>
                    <a:pt x="7" y="1095"/>
                    <a:pt x="7" y="1097"/>
                  </a:cubicBezTo>
                  <a:lnTo>
                    <a:pt x="7" y="1116"/>
                  </a:lnTo>
                  <a:cubicBezTo>
                    <a:pt x="7" y="1118"/>
                    <a:pt x="5" y="1119"/>
                    <a:pt x="4" y="1119"/>
                  </a:cubicBezTo>
                  <a:cubicBezTo>
                    <a:pt x="2" y="1119"/>
                    <a:pt x="0" y="1118"/>
                    <a:pt x="0" y="1116"/>
                  </a:cubicBezTo>
                  <a:close/>
                  <a:moveTo>
                    <a:pt x="0" y="1072"/>
                  </a:moveTo>
                  <a:lnTo>
                    <a:pt x="0" y="1053"/>
                  </a:lnTo>
                  <a:cubicBezTo>
                    <a:pt x="0" y="1052"/>
                    <a:pt x="2" y="1050"/>
                    <a:pt x="4" y="1050"/>
                  </a:cubicBezTo>
                  <a:cubicBezTo>
                    <a:pt x="5" y="1050"/>
                    <a:pt x="7" y="1052"/>
                    <a:pt x="7" y="1053"/>
                  </a:cubicBezTo>
                  <a:lnTo>
                    <a:pt x="7" y="1072"/>
                  </a:lnTo>
                  <a:cubicBezTo>
                    <a:pt x="7" y="1074"/>
                    <a:pt x="5" y="1075"/>
                    <a:pt x="4" y="1075"/>
                  </a:cubicBezTo>
                  <a:cubicBezTo>
                    <a:pt x="2" y="1075"/>
                    <a:pt x="0" y="1074"/>
                    <a:pt x="0" y="1072"/>
                  </a:cubicBezTo>
                  <a:close/>
                  <a:moveTo>
                    <a:pt x="0" y="1028"/>
                  </a:moveTo>
                  <a:lnTo>
                    <a:pt x="0" y="1010"/>
                  </a:lnTo>
                  <a:cubicBezTo>
                    <a:pt x="0" y="1008"/>
                    <a:pt x="2" y="1007"/>
                    <a:pt x="4" y="1007"/>
                  </a:cubicBezTo>
                  <a:cubicBezTo>
                    <a:pt x="5" y="1007"/>
                    <a:pt x="7" y="1008"/>
                    <a:pt x="7" y="1010"/>
                  </a:cubicBezTo>
                  <a:lnTo>
                    <a:pt x="7" y="1028"/>
                  </a:lnTo>
                  <a:cubicBezTo>
                    <a:pt x="7" y="1030"/>
                    <a:pt x="5" y="1032"/>
                    <a:pt x="4" y="1032"/>
                  </a:cubicBezTo>
                  <a:cubicBezTo>
                    <a:pt x="2" y="1032"/>
                    <a:pt x="0" y="1030"/>
                    <a:pt x="0" y="1028"/>
                  </a:cubicBezTo>
                  <a:close/>
                  <a:moveTo>
                    <a:pt x="0" y="985"/>
                  </a:moveTo>
                  <a:lnTo>
                    <a:pt x="0" y="966"/>
                  </a:lnTo>
                  <a:cubicBezTo>
                    <a:pt x="0" y="964"/>
                    <a:pt x="2" y="963"/>
                    <a:pt x="4" y="963"/>
                  </a:cubicBezTo>
                  <a:cubicBezTo>
                    <a:pt x="5" y="963"/>
                    <a:pt x="7" y="964"/>
                    <a:pt x="7" y="966"/>
                  </a:cubicBezTo>
                  <a:lnTo>
                    <a:pt x="7" y="985"/>
                  </a:lnTo>
                  <a:cubicBezTo>
                    <a:pt x="7" y="986"/>
                    <a:pt x="5" y="988"/>
                    <a:pt x="4" y="988"/>
                  </a:cubicBezTo>
                  <a:cubicBezTo>
                    <a:pt x="2" y="988"/>
                    <a:pt x="0" y="986"/>
                    <a:pt x="0" y="985"/>
                  </a:cubicBezTo>
                  <a:close/>
                  <a:moveTo>
                    <a:pt x="0" y="941"/>
                  </a:moveTo>
                  <a:lnTo>
                    <a:pt x="0" y="922"/>
                  </a:lnTo>
                  <a:cubicBezTo>
                    <a:pt x="0" y="920"/>
                    <a:pt x="2" y="919"/>
                    <a:pt x="4" y="919"/>
                  </a:cubicBezTo>
                  <a:cubicBezTo>
                    <a:pt x="5" y="919"/>
                    <a:pt x="7" y="920"/>
                    <a:pt x="7" y="922"/>
                  </a:cubicBezTo>
                  <a:lnTo>
                    <a:pt x="7" y="941"/>
                  </a:lnTo>
                  <a:cubicBezTo>
                    <a:pt x="7" y="943"/>
                    <a:pt x="5" y="944"/>
                    <a:pt x="4" y="944"/>
                  </a:cubicBezTo>
                  <a:cubicBezTo>
                    <a:pt x="2" y="944"/>
                    <a:pt x="0" y="943"/>
                    <a:pt x="0" y="941"/>
                  </a:cubicBezTo>
                  <a:close/>
                  <a:moveTo>
                    <a:pt x="0" y="897"/>
                  </a:moveTo>
                  <a:lnTo>
                    <a:pt x="0" y="878"/>
                  </a:lnTo>
                  <a:cubicBezTo>
                    <a:pt x="0" y="877"/>
                    <a:pt x="2" y="875"/>
                    <a:pt x="4" y="875"/>
                  </a:cubicBezTo>
                  <a:cubicBezTo>
                    <a:pt x="5" y="875"/>
                    <a:pt x="7" y="877"/>
                    <a:pt x="7" y="878"/>
                  </a:cubicBezTo>
                  <a:lnTo>
                    <a:pt x="7" y="897"/>
                  </a:lnTo>
                  <a:cubicBezTo>
                    <a:pt x="7" y="899"/>
                    <a:pt x="5" y="900"/>
                    <a:pt x="4" y="900"/>
                  </a:cubicBezTo>
                  <a:cubicBezTo>
                    <a:pt x="2" y="900"/>
                    <a:pt x="0" y="899"/>
                    <a:pt x="0" y="897"/>
                  </a:cubicBezTo>
                  <a:close/>
                  <a:moveTo>
                    <a:pt x="0" y="853"/>
                  </a:moveTo>
                  <a:lnTo>
                    <a:pt x="0" y="835"/>
                  </a:lnTo>
                  <a:cubicBezTo>
                    <a:pt x="0" y="833"/>
                    <a:pt x="2" y="832"/>
                    <a:pt x="4" y="832"/>
                  </a:cubicBezTo>
                  <a:cubicBezTo>
                    <a:pt x="5" y="832"/>
                    <a:pt x="7" y="833"/>
                    <a:pt x="7" y="835"/>
                  </a:cubicBezTo>
                  <a:lnTo>
                    <a:pt x="7" y="853"/>
                  </a:lnTo>
                  <a:cubicBezTo>
                    <a:pt x="7" y="855"/>
                    <a:pt x="5" y="857"/>
                    <a:pt x="4" y="857"/>
                  </a:cubicBezTo>
                  <a:cubicBezTo>
                    <a:pt x="2" y="857"/>
                    <a:pt x="0" y="855"/>
                    <a:pt x="0" y="853"/>
                  </a:cubicBezTo>
                  <a:close/>
                  <a:moveTo>
                    <a:pt x="0" y="810"/>
                  </a:moveTo>
                  <a:lnTo>
                    <a:pt x="0" y="791"/>
                  </a:lnTo>
                  <a:cubicBezTo>
                    <a:pt x="0" y="789"/>
                    <a:pt x="2" y="788"/>
                    <a:pt x="4" y="788"/>
                  </a:cubicBezTo>
                  <a:cubicBezTo>
                    <a:pt x="5" y="788"/>
                    <a:pt x="7" y="789"/>
                    <a:pt x="7" y="791"/>
                  </a:cubicBezTo>
                  <a:lnTo>
                    <a:pt x="7" y="810"/>
                  </a:lnTo>
                  <a:cubicBezTo>
                    <a:pt x="7" y="811"/>
                    <a:pt x="5" y="813"/>
                    <a:pt x="4" y="813"/>
                  </a:cubicBezTo>
                  <a:cubicBezTo>
                    <a:pt x="2" y="813"/>
                    <a:pt x="0" y="811"/>
                    <a:pt x="0" y="810"/>
                  </a:cubicBezTo>
                  <a:close/>
                  <a:moveTo>
                    <a:pt x="0" y="766"/>
                  </a:moveTo>
                  <a:lnTo>
                    <a:pt x="0" y="747"/>
                  </a:lnTo>
                  <a:cubicBezTo>
                    <a:pt x="0" y="745"/>
                    <a:pt x="2" y="744"/>
                    <a:pt x="4" y="744"/>
                  </a:cubicBezTo>
                  <a:cubicBezTo>
                    <a:pt x="5" y="744"/>
                    <a:pt x="7" y="745"/>
                    <a:pt x="7" y="747"/>
                  </a:cubicBezTo>
                  <a:lnTo>
                    <a:pt x="7" y="766"/>
                  </a:lnTo>
                  <a:cubicBezTo>
                    <a:pt x="7" y="768"/>
                    <a:pt x="5" y="769"/>
                    <a:pt x="4" y="769"/>
                  </a:cubicBezTo>
                  <a:cubicBezTo>
                    <a:pt x="2" y="769"/>
                    <a:pt x="0" y="768"/>
                    <a:pt x="0" y="766"/>
                  </a:cubicBezTo>
                  <a:close/>
                  <a:moveTo>
                    <a:pt x="0" y="722"/>
                  </a:moveTo>
                  <a:lnTo>
                    <a:pt x="0" y="703"/>
                  </a:lnTo>
                  <a:cubicBezTo>
                    <a:pt x="0" y="702"/>
                    <a:pt x="2" y="700"/>
                    <a:pt x="4" y="700"/>
                  </a:cubicBezTo>
                  <a:cubicBezTo>
                    <a:pt x="5" y="700"/>
                    <a:pt x="7" y="702"/>
                    <a:pt x="7" y="703"/>
                  </a:cubicBezTo>
                  <a:lnTo>
                    <a:pt x="7" y="722"/>
                  </a:lnTo>
                  <a:cubicBezTo>
                    <a:pt x="7" y="724"/>
                    <a:pt x="5" y="725"/>
                    <a:pt x="4" y="725"/>
                  </a:cubicBezTo>
                  <a:cubicBezTo>
                    <a:pt x="2" y="725"/>
                    <a:pt x="0" y="724"/>
                    <a:pt x="0" y="722"/>
                  </a:cubicBezTo>
                  <a:close/>
                  <a:moveTo>
                    <a:pt x="0" y="678"/>
                  </a:moveTo>
                  <a:lnTo>
                    <a:pt x="0" y="660"/>
                  </a:lnTo>
                  <a:cubicBezTo>
                    <a:pt x="0" y="658"/>
                    <a:pt x="2" y="657"/>
                    <a:pt x="4" y="657"/>
                  </a:cubicBezTo>
                  <a:cubicBezTo>
                    <a:pt x="5" y="657"/>
                    <a:pt x="7" y="658"/>
                    <a:pt x="7" y="660"/>
                  </a:cubicBezTo>
                  <a:lnTo>
                    <a:pt x="7" y="678"/>
                  </a:lnTo>
                  <a:cubicBezTo>
                    <a:pt x="7" y="680"/>
                    <a:pt x="5" y="682"/>
                    <a:pt x="4" y="682"/>
                  </a:cubicBezTo>
                  <a:cubicBezTo>
                    <a:pt x="2" y="682"/>
                    <a:pt x="0" y="680"/>
                    <a:pt x="0" y="678"/>
                  </a:cubicBezTo>
                  <a:close/>
                  <a:moveTo>
                    <a:pt x="0" y="635"/>
                  </a:moveTo>
                  <a:lnTo>
                    <a:pt x="0" y="616"/>
                  </a:lnTo>
                  <a:cubicBezTo>
                    <a:pt x="0" y="614"/>
                    <a:pt x="2" y="613"/>
                    <a:pt x="4" y="613"/>
                  </a:cubicBezTo>
                  <a:cubicBezTo>
                    <a:pt x="5" y="613"/>
                    <a:pt x="7" y="614"/>
                    <a:pt x="7" y="616"/>
                  </a:cubicBezTo>
                  <a:lnTo>
                    <a:pt x="7" y="635"/>
                  </a:lnTo>
                  <a:cubicBezTo>
                    <a:pt x="7" y="636"/>
                    <a:pt x="5" y="638"/>
                    <a:pt x="4" y="638"/>
                  </a:cubicBezTo>
                  <a:cubicBezTo>
                    <a:pt x="2" y="638"/>
                    <a:pt x="0" y="636"/>
                    <a:pt x="0" y="635"/>
                  </a:cubicBezTo>
                  <a:close/>
                  <a:moveTo>
                    <a:pt x="0" y="591"/>
                  </a:moveTo>
                  <a:lnTo>
                    <a:pt x="0" y="572"/>
                  </a:lnTo>
                  <a:cubicBezTo>
                    <a:pt x="0" y="570"/>
                    <a:pt x="2" y="569"/>
                    <a:pt x="4" y="569"/>
                  </a:cubicBezTo>
                  <a:cubicBezTo>
                    <a:pt x="5" y="569"/>
                    <a:pt x="7" y="570"/>
                    <a:pt x="7" y="572"/>
                  </a:cubicBezTo>
                  <a:lnTo>
                    <a:pt x="7" y="591"/>
                  </a:lnTo>
                  <a:cubicBezTo>
                    <a:pt x="7" y="593"/>
                    <a:pt x="5" y="594"/>
                    <a:pt x="4" y="594"/>
                  </a:cubicBezTo>
                  <a:cubicBezTo>
                    <a:pt x="2" y="594"/>
                    <a:pt x="0" y="593"/>
                    <a:pt x="0" y="591"/>
                  </a:cubicBezTo>
                  <a:close/>
                  <a:moveTo>
                    <a:pt x="0" y="547"/>
                  </a:moveTo>
                  <a:lnTo>
                    <a:pt x="0" y="528"/>
                  </a:lnTo>
                  <a:cubicBezTo>
                    <a:pt x="0" y="527"/>
                    <a:pt x="2" y="525"/>
                    <a:pt x="4" y="525"/>
                  </a:cubicBezTo>
                  <a:cubicBezTo>
                    <a:pt x="5" y="525"/>
                    <a:pt x="7" y="527"/>
                    <a:pt x="7" y="528"/>
                  </a:cubicBezTo>
                  <a:lnTo>
                    <a:pt x="7" y="547"/>
                  </a:lnTo>
                  <a:cubicBezTo>
                    <a:pt x="7" y="549"/>
                    <a:pt x="5" y="550"/>
                    <a:pt x="4" y="550"/>
                  </a:cubicBezTo>
                  <a:cubicBezTo>
                    <a:pt x="2" y="550"/>
                    <a:pt x="0" y="549"/>
                    <a:pt x="0" y="547"/>
                  </a:cubicBezTo>
                  <a:close/>
                  <a:moveTo>
                    <a:pt x="0" y="503"/>
                  </a:moveTo>
                  <a:lnTo>
                    <a:pt x="0" y="485"/>
                  </a:lnTo>
                  <a:cubicBezTo>
                    <a:pt x="0" y="483"/>
                    <a:pt x="2" y="482"/>
                    <a:pt x="4" y="482"/>
                  </a:cubicBezTo>
                  <a:cubicBezTo>
                    <a:pt x="5" y="482"/>
                    <a:pt x="7" y="483"/>
                    <a:pt x="7" y="485"/>
                  </a:cubicBezTo>
                  <a:lnTo>
                    <a:pt x="7" y="503"/>
                  </a:lnTo>
                  <a:cubicBezTo>
                    <a:pt x="7" y="505"/>
                    <a:pt x="5" y="507"/>
                    <a:pt x="4" y="507"/>
                  </a:cubicBezTo>
                  <a:cubicBezTo>
                    <a:pt x="2" y="507"/>
                    <a:pt x="0" y="505"/>
                    <a:pt x="0" y="503"/>
                  </a:cubicBezTo>
                  <a:close/>
                  <a:moveTo>
                    <a:pt x="0" y="460"/>
                  </a:moveTo>
                  <a:lnTo>
                    <a:pt x="0" y="441"/>
                  </a:lnTo>
                  <a:cubicBezTo>
                    <a:pt x="0" y="439"/>
                    <a:pt x="2" y="438"/>
                    <a:pt x="4" y="438"/>
                  </a:cubicBezTo>
                  <a:cubicBezTo>
                    <a:pt x="5" y="438"/>
                    <a:pt x="7" y="439"/>
                    <a:pt x="7" y="441"/>
                  </a:cubicBezTo>
                  <a:lnTo>
                    <a:pt x="7" y="460"/>
                  </a:lnTo>
                  <a:cubicBezTo>
                    <a:pt x="7" y="461"/>
                    <a:pt x="5" y="463"/>
                    <a:pt x="4" y="463"/>
                  </a:cubicBezTo>
                  <a:cubicBezTo>
                    <a:pt x="2" y="463"/>
                    <a:pt x="0" y="461"/>
                    <a:pt x="0" y="460"/>
                  </a:cubicBezTo>
                  <a:close/>
                  <a:moveTo>
                    <a:pt x="0" y="416"/>
                  </a:moveTo>
                  <a:lnTo>
                    <a:pt x="0" y="397"/>
                  </a:lnTo>
                  <a:cubicBezTo>
                    <a:pt x="0" y="395"/>
                    <a:pt x="2" y="394"/>
                    <a:pt x="4" y="394"/>
                  </a:cubicBezTo>
                  <a:cubicBezTo>
                    <a:pt x="5" y="394"/>
                    <a:pt x="7" y="395"/>
                    <a:pt x="7" y="397"/>
                  </a:cubicBezTo>
                  <a:lnTo>
                    <a:pt x="7" y="416"/>
                  </a:lnTo>
                  <a:cubicBezTo>
                    <a:pt x="7" y="418"/>
                    <a:pt x="5" y="419"/>
                    <a:pt x="4" y="419"/>
                  </a:cubicBezTo>
                  <a:cubicBezTo>
                    <a:pt x="2" y="419"/>
                    <a:pt x="0" y="418"/>
                    <a:pt x="0" y="416"/>
                  </a:cubicBezTo>
                  <a:close/>
                  <a:moveTo>
                    <a:pt x="0" y="372"/>
                  </a:moveTo>
                  <a:lnTo>
                    <a:pt x="0" y="353"/>
                  </a:lnTo>
                  <a:cubicBezTo>
                    <a:pt x="0" y="352"/>
                    <a:pt x="2" y="350"/>
                    <a:pt x="4" y="350"/>
                  </a:cubicBezTo>
                  <a:cubicBezTo>
                    <a:pt x="5" y="350"/>
                    <a:pt x="7" y="352"/>
                    <a:pt x="7" y="353"/>
                  </a:cubicBezTo>
                  <a:lnTo>
                    <a:pt x="7" y="372"/>
                  </a:lnTo>
                  <a:cubicBezTo>
                    <a:pt x="7" y="374"/>
                    <a:pt x="5" y="375"/>
                    <a:pt x="4" y="375"/>
                  </a:cubicBezTo>
                  <a:cubicBezTo>
                    <a:pt x="2" y="375"/>
                    <a:pt x="0" y="374"/>
                    <a:pt x="0" y="372"/>
                  </a:cubicBezTo>
                  <a:close/>
                  <a:moveTo>
                    <a:pt x="0" y="328"/>
                  </a:moveTo>
                  <a:lnTo>
                    <a:pt x="0" y="310"/>
                  </a:lnTo>
                  <a:cubicBezTo>
                    <a:pt x="0" y="308"/>
                    <a:pt x="2" y="307"/>
                    <a:pt x="4" y="307"/>
                  </a:cubicBezTo>
                  <a:cubicBezTo>
                    <a:pt x="5" y="307"/>
                    <a:pt x="7" y="308"/>
                    <a:pt x="7" y="310"/>
                  </a:cubicBezTo>
                  <a:lnTo>
                    <a:pt x="7" y="328"/>
                  </a:lnTo>
                  <a:cubicBezTo>
                    <a:pt x="7" y="330"/>
                    <a:pt x="5" y="332"/>
                    <a:pt x="4" y="332"/>
                  </a:cubicBezTo>
                  <a:cubicBezTo>
                    <a:pt x="2" y="332"/>
                    <a:pt x="0" y="330"/>
                    <a:pt x="0" y="328"/>
                  </a:cubicBezTo>
                  <a:close/>
                  <a:moveTo>
                    <a:pt x="0" y="285"/>
                  </a:moveTo>
                  <a:lnTo>
                    <a:pt x="0" y="266"/>
                  </a:lnTo>
                  <a:cubicBezTo>
                    <a:pt x="0" y="264"/>
                    <a:pt x="2" y="263"/>
                    <a:pt x="4" y="263"/>
                  </a:cubicBezTo>
                  <a:cubicBezTo>
                    <a:pt x="5" y="263"/>
                    <a:pt x="7" y="264"/>
                    <a:pt x="7" y="266"/>
                  </a:cubicBezTo>
                  <a:lnTo>
                    <a:pt x="7" y="285"/>
                  </a:lnTo>
                  <a:cubicBezTo>
                    <a:pt x="7" y="286"/>
                    <a:pt x="5" y="288"/>
                    <a:pt x="4" y="288"/>
                  </a:cubicBezTo>
                  <a:cubicBezTo>
                    <a:pt x="2" y="288"/>
                    <a:pt x="0" y="286"/>
                    <a:pt x="0" y="285"/>
                  </a:cubicBezTo>
                  <a:close/>
                  <a:moveTo>
                    <a:pt x="0" y="241"/>
                  </a:moveTo>
                  <a:lnTo>
                    <a:pt x="0" y="222"/>
                  </a:lnTo>
                  <a:cubicBezTo>
                    <a:pt x="0" y="220"/>
                    <a:pt x="2" y="219"/>
                    <a:pt x="4" y="219"/>
                  </a:cubicBezTo>
                  <a:cubicBezTo>
                    <a:pt x="5" y="219"/>
                    <a:pt x="7" y="220"/>
                    <a:pt x="7" y="222"/>
                  </a:cubicBezTo>
                  <a:lnTo>
                    <a:pt x="7" y="241"/>
                  </a:lnTo>
                  <a:cubicBezTo>
                    <a:pt x="7" y="243"/>
                    <a:pt x="5" y="244"/>
                    <a:pt x="4" y="244"/>
                  </a:cubicBezTo>
                  <a:cubicBezTo>
                    <a:pt x="2" y="244"/>
                    <a:pt x="0" y="243"/>
                    <a:pt x="0" y="241"/>
                  </a:cubicBezTo>
                  <a:close/>
                  <a:moveTo>
                    <a:pt x="0" y="197"/>
                  </a:moveTo>
                  <a:lnTo>
                    <a:pt x="0" y="178"/>
                  </a:lnTo>
                  <a:cubicBezTo>
                    <a:pt x="0" y="177"/>
                    <a:pt x="2" y="175"/>
                    <a:pt x="4" y="175"/>
                  </a:cubicBezTo>
                  <a:cubicBezTo>
                    <a:pt x="5" y="175"/>
                    <a:pt x="7" y="177"/>
                    <a:pt x="7" y="178"/>
                  </a:cubicBezTo>
                  <a:lnTo>
                    <a:pt x="7" y="197"/>
                  </a:lnTo>
                  <a:cubicBezTo>
                    <a:pt x="7" y="199"/>
                    <a:pt x="5" y="200"/>
                    <a:pt x="4" y="200"/>
                  </a:cubicBezTo>
                  <a:cubicBezTo>
                    <a:pt x="2" y="200"/>
                    <a:pt x="0" y="199"/>
                    <a:pt x="0" y="197"/>
                  </a:cubicBezTo>
                  <a:close/>
                  <a:moveTo>
                    <a:pt x="0" y="153"/>
                  </a:moveTo>
                  <a:lnTo>
                    <a:pt x="0" y="135"/>
                  </a:lnTo>
                  <a:cubicBezTo>
                    <a:pt x="0" y="133"/>
                    <a:pt x="2" y="132"/>
                    <a:pt x="4" y="132"/>
                  </a:cubicBezTo>
                  <a:cubicBezTo>
                    <a:pt x="5" y="132"/>
                    <a:pt x="7" y="133"/>
                    <a:pt x="7" y="135"/>
                  </a:cubicBezTo>
                  <a:lnTo>
                    <a:pt x="7" y="153"/>
                  </a:lnTo>
                  <a:cubicBezTo>
                    <a:pt x="7" y="155"/>
                    <a:pt x="5" y="157"/>
                    <a:pt x="4" y="157"/>
                  </a:cubicBezTo>
                  <a:cubicBezTo>
                    <a:pt x="2" y="157"/>
                    <a:pt x="0" y="155"/>
                    <a:pt x="0" y="153"/>
                  </a:cubicBezTo>
                  <a:close/>
                  <a:moveTo>
                    <a:pt x="0" y="110"/>
                  </a:moveTo>
                  <a:lnTo>
                    <a:pt x="0" y="91"/>
                  </a:lnTo>
                  <a:cubicBezTo>
                    <a:pt x="0" y="89"/>
                    <a:pt x="2" y="88"/>
                    <a:pt x="4" y="88"/>
                  </a:cubicBezTo>
                  <a:cubicBezTo>
                    <a:pt x="5" y="88"/>
                    <a:pt x="7" y="89"/>
                    <a:pt x="7" y="91"/>
                  </a:cubicBezTo>
                  <a:lnTo>
                    <a:pt x="7" y="110"/>
                  </a:lnTo>
                  <a:cubicBezTo>
                    <a:pt x="7" y="111"/>
                    <a:pt x="5" y="113"/>
                    <a:pt x="4" y="113"/>
                  </a:cubicBezTo>
                  <a:cubicBezTo>
                    <a:pt x="2" y="113"/>
                    <a:pt x="0" y="111"/>
                    <a:pt x="0" y="110"/>
                  </a:cubicBezTo>
                  <a:close/>
                  <a:moveTo>
                    <a:pt x="0" y="66"/>
                  </a:moveTo>
                  <a:lnTo>
                    <a:pt x="0" y="47"/>
                  </a:lnTo>
                  <a:cubicBezTo>
                    <a:pt x="0" y="45"/>
                    <a:pt x="2" y="44"/>
                    <a:pt x="4" y="44"/>
                  </a:cubicBezTo>
                  <a:cubicBezTo>
                    <a:pt x="5" y="44"/>
                    <a:pt x="7" y="45"/>
                    <a:pt x="7" y="47"/>
                  </a:cubicBezTo>
                  <a:lnTo>
                    <a:pt x="7" y="66"/>
                  </a:lnTo>
                  <a:cubicBezTo>
                    <a:pt x="7" y="68"/>
                    <a:pt x="5" y="69"/>
                    <a:pt x="4" y="69"/>
                  </a:cubicBezTo>
                  <a:cubicBezTo>
                    <a:pt x="2" y="69"/>
                    <a:pt x="0" y="68"/>
                    <a:pt x="0" y="66"/>
                  </a:cubicBezTo>
                  <a:close/>
                  <a:moveTo>
                    <a:pt x="0" y="22"/>
                  </a:moveTo>
                  <a:lnTo>
                    <a:pt x="0" y="3"/>
                  </a:lnTo>
                  <a:cubicBezTo>
                    <a:pt x="0" y="2"/>
                    <a:pt x="2" y="0"/>
                    <a:pt x="4" y="0"/>
                  </a:cubicBezTo>
                  <a:cubicBezTo>
                    <a:pt x="5" y="0"/>
                    <a:pt x="7" y="2"/>
                    <a:pt x="7" y="3"/>
                  </a:cubicBezTo>
                  <a:lnTo>
                    <a:pt x="7" y="22"/>
                  </a:lnTo>
                  <a:cubicBezTo>
                    <a:pt x="7" y="24"/>
                    <a:pt x="5" y="25"/>
                    <a:pt x="4" y="25"/>
                  </a:cubicBezTo>
                  <a:cubicBezTo>
                    <a:pt x="2"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1" name="Freeform 384"/>
            <p:cNvSpPr>
              <a:spLocks noEditPoints="1"/>
            </p:cNvSpPr>
            <p:nvPr/>
          </p:nvSpPr>
          <p:spPr bwMode="auto">
            <a:xfrm>
              <a:off x="2794000" y="1730375"/>
              <a:ext cx="7937" cy="1490663"/>
            </a:xfrm>
            <a:custGeom>
              <a:avLst/>
              <a:gdLst>
                <a:gd name="T0" fmla="*/ 7 w 7"/>
                <a:gd name="T1" fmla="*/ 1447 h 1469"/>
                <a:gd name="T2" fmla="*/ 0 w 7"/>
                <a:gd name="T3" fmla="*/ 1422 h 1469"/>
                <a:gd name="T4" fmla="*/ 7 w 7"/>
                <a:gd name="T5" fmla="*/ 1422 h 1469"/>
                <a:gd name="T6" fmla="*/ 0 w 7"/>
                <a:gd name="T7" fmla="*/ 1360 h 1469"/>
                <a:gd name="T8" fmla="*/ 4 w 7"/>
                <a:gd name="T9" fmla="*/ 1382 h 1469"/>
                <a:gd name="T10" fmla="*/ 4 w 7"/>
                <a:gd name="T11" fmla="*/ 1313 h 1469"/>
                <a:gd name="T12" fmla="*/ 0 w 7"/>
                <a:gd name="T13" fmla="*/ 1335 h 1469"/>
                <a:gd name="T14" fmla="*/ 7 w 7"/>
                <a:gd name="T15" fmla="*/ 1272 h 1469"/>
                <a:gd name="T16" fmla="*/ 0 w 7"/>
                <a:gd name="T17" fmla="*/ 1247 h 1469"/>
                <a:gd name="T18" fmla="*/ 7 w 7"/>
                <a:gd name="T19" fmla="*/ 1247 h 1469"/>
                <a:gd name="T20" fmla="*/ 0 w 7"/>
                <a:gd name="T21" fmla="*/ 1185 h 1469"/>
                <a:gd name="T22" fmla="*/ 4 w 7"/>
                <a:gd name="T23" fmla="*/ 1207 h 1469"/>
                <a:gd name="T24" fmla="*/ 4 w 7"/>
                <a:gd name="T25" fmla="*/ 1138 h 1469"/>
                <a:gd name="T26" fmla="*/ 0 w 7"/>
                <a:gd name="T27" fmla="*/ 1160 h 1469"/>
                <a:gd name="T28" fmla="*/ 7 w 7"/>
                <a:gd name="T29" fmla="*/ 1097 h 1469"/>
                <a:gd name="T30" fmla="*/ 0 w 7"/>
                <a:gd name="T31" fmla="*/ 1072 h 1469"/>
                <a:gd name="T32" fmla="*/ 7 w 7"/>
                <a:gd name="T33" fmla="*/ 1072 h 1469"/>
                <a:gd name="T34" fmla="*/ 0 w 7"/>
                <a:gd name="T35" fmla="*/ 1010 h 1469"/>
                <a:gd name="T36" fmla="*/ 4 w 7"/>
                <a:gd name="T37" fmla="*/ 1032 h 1469"/>
                <a:gd name="T38" fmla="*/ 4 w 7"/>
                <a:gd name="T39" fmla="*/ 963 h 1469"/>
                <a:gd name="T40" fmla="*/ 0 w 7"/>
                <a:gd name="T41" fmla="*/ 985 h 1469"/>
                <a:gd name="T42" fmla="*/ 7 w 7"/>
                <a:gd name="T43" fmla="*/ 922 h 1469"/>
                <a:gd name="T44" fmla="*/ 0 w 7"/>
                <a:gd name="T45" fmla="*/ 897 h 1469"/>
                <a:gd name="T46" fmla="*/ 7 w 7"/>
                <a:gd name="T47" fmla="*/ 897 h 1469"/>
                <a:gd name="T48" fmla="*/ 0 w 7"/>
                <a:gd name="T49" fmla="*/ 835 h 1469"/>
                <a:gd name="T50" fmla="*/ 4 w 7"/>
                <a:gd name="T51" fmla="*/ 857 h 1469"/>
                <a:gd name="T52" fmla="*/ 4 w 7"/>
                <a:gd name="T53" fmla="*/ 788 h 1469"/>
                <a:gd name="T54" fmla="*/ 0 w 7"/>
                <a:gd name="T55" fmla="*/ 810 h 1469"/>
                <a:gd name="T56" fmla="*/ 7 w 7"/>
                <a:gd name="T57" fmla="*/ 747 h 1469"/>
                <a:gd name="T58" fmla="*/ 0 w 7"/>
                <a:gd name="T59" fmla="*/ 722 h 1469"/>
                <a:gd name="T60" fmla="*/ 7 w 7"/>
                <a:gd name="T61" fmla="*/ 722 h 1469"/>
                <a:gd name="T62" fmla="*/ 0 w 7"/>
                <a:gd name="T63" fmla="*/ 660 h 1469"/>
                <a:gd name="T64" fmla="*/ 4 w 7"/>
                <a:gd name="T65" fmla="*/ 682 h 1469"/>
                <a:gd name="T66" fmla="*/ 4 w 7"/>
                <a:gd name="T67" fmla="*/ 613 h 1469"/>
                <a:gd name="T68" fmla="*/ 0 w 7"/>
                <a:gd name="T69" fmla="*/ 635 h 1469"/>
                <a:gd name="T70" fmla="*/ 7 w 7"/>
                <a:gd name="T71" fmla="*/ 572 h 1469"/>
                <a:gd name="T72" fmla="*/ 0 w 7"/>
                <a:gd name="T73" fmla="*/ 547 h 1469"/>
                <a:gd name="T74" fmla="*/ 7 w 7"/>
                <a:gd name="T75" fmla="*/ 547 h 1469"/>
                <a:gd name="T76" fmla="*/ 0 w 7"/>
                <a:gd name="T77" fmla="*/ 485 h 1469"/>
                <a:gd name="T78" fmla="*/ 4 w 7"/>
                <a:gd name="T79" fmla="*/ 507 h 1469"/>
                <a:gd name="T80" fmla="*/ 4 w 7"/>
                <a:gd name="T81" fmla="*/ 438 h 1469"/>
                <a:gd name="T82" fmla="*/ 0 w 7"/>
                <a:gd name="T83" fmla="*/ 460 h 1469"/>
                <a:gd name="T84" fmla="*/ 7 w 7"/>
                <a:gd name="T85" fmla="*/ 397 h 1469"/>
                <a:gd name="T86" fmla="*/ 0 w 7"/>
                <a:gd name="T87" fmla="*/ 372 h 1469"/>
                <a:gd name="T88" fmla="*/ 7 w 7"/>
                <a:gd name="T89" fmla="*/ 372 h 1469"/>
                <a:gd name="T90" fmla="*/ 0 w 7"/>
                <a:gd name="T91" fmla="*/ 310 h 1469"/>
                <a:gd name="T92" fmla="*/ 4 w 7"/>
                <a:gd name="T93" fmla="*/ 332 h 1469"/>
                <a:gd name="T94" fmla="*/ 4 w 7"/>
                <a:gd name="T95" fmla="*/ 263 h 1469"/>
                <a:gd name="T96" fmla="*/ 0 w 7"/>
                <a:gd name="T97" fmla="*/ 285 h 1469"/>
                <a:gd name="T98" fmla="*/ 7 w 7"/>
                <a:gd name="T99" fmla="*/ 222 h 1469"/>
                <a:gd name="T100" fmla="*/ 0 w 7"/>
                <a:gd name="T101" fmla="*/ 197 h 1469"/>
                <a:gd name="T102" fmla="*/ 7 w 7"/>
                <a:gd name="T103" fmla="*/ 197 h 1469"/>
                <a:gd name="T104" fmla="*/ 0 w 7"/>
                <a:gd name="T105" fmla="*/ 135 h 1469"/>
                <a:gd name="T106" fmla="*/ 4 w 7"/>
                <a:gd name="T107" fmla="*/ 157 h 1469"/>
                <a:gd name="T108" fmla="*/ 4 w 7"/>
                <a:gd name="T109" fmla="*/ 88 h 1469"/>
                <a:gd name="T110" fmla="*/ 0 w 7"/>
                <a:gd name="T111" fmla="*/ 110 h 1469"/>
                <a:gd name="T112" fmla="*/ 7 w 7"/>
                <a:gd name="T113" fmla="*/ 47 h 1469"/>
                <a:gd name="T114" fmla="*/ 0 w 7"/>
                <a:gd name="T115" fmla="*/ 22 h 1469"/>
                <a:gd name="T116" fmla="*/ 7 w 7"/>
                <a:gd name="T117" fmla="*/ 2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9">
                  <a:moveTo>
                    <a:pt x="0" y="1466"/>
                  </a:moveTo>
                  <a:lnTo>
                    <a:pt x="0" y="1447"/>
                  </a:lnTo>
                  <a:cubicBezTo>
                    <a:pt x="0" y="1445"/>
                    <a:pt x="2" y="1444"/>
                    <a:pt x="4" y="1444"/>
                  </a:cubicBezTo>
                  <a:cubicBezTo>
                    <a:pt x="5" y="1444"/>
                    <a:pt x="7" y="1445"/>
                    <a:pt x="7" y="1447"/>
                  </a:cubicBezTo>
                  <a:lnTo>
                    <a:pt x="7" y="1466"/>
                  </a:lnTo>
                  <a:cubicBezTo>
                    <a:pt x="7" y="1468"/>
                    <a:pt x="5" y="1469"/>
                    <a:pt x="4" y="1469"/>
                  </a:cubicBezTo>
                  <a:cubicBezTo>
                    <a:pt x="2" y="1469"/>
                    <a:pt x="0" y="1468"/>
                    <a:pt x="0" y="1466"/>
                  </a:cubicBezTo>
                  <a:close/>
                  <a:moveTo>
                    <a:pt x="0" y="1422"/>
                  </a:moveTo>
                  <a:lnTo>
                    <a:pt x="0" y="1403"/>
                  </a:lnTo>
                  <a:cubicBezTo>
                    <a:pt x="0" y="1402"/>
                    <a:pt x="2" y="1400"/>
                    <a:pt x="4" y="1400"/>
                  </a:cubicBezTo>
                  <a:cubicBezTo>
                    <a:pt x="5" y="1400"/>
                    <a:pt x="7" y="1402"/>
                    <a:pt x="7" y="1403"/>
                  </a:cubicBezTo>
                  <a:lnTo>
                    <a:pt x="7" y="1422"/>
                  </a:lnTo>
                  <a:cubicBezTo>
                    <a:pt x="7" y="1424"/>
                    <a:pt x="5" y="1425"/>
                    <a:pt x="4" y="1425"/>
                  </a:cubicBezTo>
                  <a:cubicBezTo>
                    <a:pt x="2" y="1425"/>
                    <a:pt x="0" y="1424"/>
                    <a:pt x="0" y="1422"/>
                  </a:cubicBezTo>
                  <a:close/>
                  <a:moveTo>
                    <a:pt x="0" y="1378"/>
                  </a:moveTo>
                  <a:lnTo>
                    <a:pt x="0" y="1360"/>
                  </a:lnTo>
                  <a:cubicBezTo>
                    <a:pt x="0" y="1358"/>
                    <a:pt x="2" y="1357"/>
                    <a:pt x="4" y="1357"/>
                  </a:cubicBezTo>
                  <a:cubicBezTo>
                    <a:pt x="5" y="1357"/>
                    <a:pt x="7" y="1358"/>
                    <a:pt x="7" y="1360"/>
                  </a:cubicBezTo>
                  <a:lnTo>
                    <a:pt x="7" y="1378"/>
                  </a:lnTo>
                  <a:cubicBezTo>
                    <a:pt x="7" y="1380"/>
                    <a:pt x="5" y="1382"/>
                    <a:pt x="4" y="1382"/>
                  </a:cubicBezTo>
                  <a:cubicBezTo>
                    <a:pt x="2" y="1382"/>
                    <a:pt x="0" y="1380"/>
                    <a:pt x="0" y="1378"/>
                  </a:cubicBezTo>
                  <a:close/>
                  <a:moveTo>
                    <a:pt x="0" y="1335"/>
                  </a:moveTo>
                  <a:lnTo>
                    <a:pt x="0" y="1316"/>
                  </a:lnTo>
                  <a:cubicBezTo>
                    <a:pt x="0" y="1314"/>
                    <a:pt x="2" y="1313"/>
                    <a:pt x="4" y="1313"/>
                  </a:cubicBezTo>
                  <a:cubicBezTo>
                    <a:pt x="5" y="1313"/>
                    <a:pt x="7" y="1314"/>
                    <a:pt x="7" y="1316"/>
                  </a:cubicBezTo>
                  <a:lnTo>
                    <a:pt x="7" y="1335"/>
                  </a:lnTo>
                  <a:cubicBezTo>
                    <a:pt x="7" y="1336"/>
                    <a:pt x="5" y="1338"/>
                    <a:pt x="4" y="1338"/>
                  </a:cubicBezTo>
                  <a:cubicBezTo>
                    <a:pt x="2" y="1338"/>
                    <a:pt x="0" y="1336"/>
                    <a:pt x="0" y="1335"/>
                  </a:cubicBezTo>
                  <a:close/>
                  <a:moveTo>
                    <a:pt x="0" y="1291"/>
                  </a:moveTo>
                  <a:lnTo>
                    <a:pt x="0" y="1272"/>
                  </a:lnTo>
                  <a:cubicBezTo>
                    <a:pt x="0" y="1270"/>
                    <a:pt x="2" y="1269"/>
                    <a:pt x="4" y="1269"/>
                  </a:cubicBezTo>
                  <a:cubicBezTo>
                    <a:pt x="5" y="1269"/>
                    <a:pt x="7" y="1270"/>
                    <a:pt x="7" y="1272"/>
                  </a:cubicBezTo>
                  <a:lnTo>
                    <a:pt x="7" y="1291"/>
                  </a:lnTo>
                  <a:cubicBezTo>
                    <a:pt x="7" y="1293"/>
                    <a:pt x="5" y="1294"/>
                    <a:pt x="4" y="1294"/>
                  </a:cubicBezTo>
                  <a:cubicBezTo>
                    <a:pt x="2" y="1294"/>
                    <a:pt x="0" y="1293"/>
                    <a:pt x="0" y="1291"/>
                  </a:cubicBezTo>
                  <a:close/>
                  <a:moveTo>
                    <a:pt x="0" y="1247"/>
                  </a:moveTo>
                  <a:lnTo>
                    <a:pt x="0" y="1228"/>
                  </a:lnTo>
                  <a:cubicBezTo>
                    <a:pt x="0" y="1227"/>
                    <a:pt x="2" y="1225"/>
                    <a:pt x="4" y="1225"/>
                  </a:cubicBezTo>
                  <a:cubicBezTo>
                    <a:pt x="5" y="1225"/>
                    <a:pt x="7" y="1227"/>
                    <a:pt x="7" y="1228"/>
                  </a:cubicBezTo>
                  <a:lnTo>
                    <a:pt x="7" y="1247"/>
                  </a:lnTo>
                  <a:cubicBezTo>
                    <a:pt x="7" y="1249"/>
                    <a:pt x="5" y="1250"/>
                    <a:pt x="4" y="1250"/>
                  </a:cubicBezTo>
                  <a:cubicBezTo>
                    <a:pt x="2" y="1250"/>
                    <a:pt x="0" y="1249"/>
                    <a:pt x="0" y="1247"/>
                  </a:cubicBezTo>
                  <a:close/>
                  <a:moveTo>
                    <a:pt x="0" y="1203"/>
                  </a:moveTo>
                  <a:lnTo>
                    <a:pt x="0" y="1185"/>
                  </a:lnTo>
                  <a:cubicBezTo>
                    <a:pt x="0" y="1183"/>
                    <a:pt x="2" y="1182"/>
                    <a:pt x="4" y="1182"/>
                  </a:cubicBezTo>
                  <a:cubicBezTo>
                    <a:pt x="5" y="1182"/>
                    <a:pt x="7" y="1183"/>
                    <a:pt x="7" y="1185"/>
                  </a:cubicBezTo>
                  <a:lnTo>
                    <a:pt x="7" y="1203"/>
                  </a:lnTo>
                  <a:cubicBezTo>
                    <a:pt x="7" y="1205"/>
                    <a:pt x="5" y="1207"/>
                    <a:pt x="4" y="1207"/>
                  </a:cubicBezTo>
                  <a:cubicBezTo>
                    <a:pt x="2" y="1207"/>
                    <a:pt x="0" y="1205"/>
                    <a:pt x="0" y="1203"/>
                  </a:cubicBezTo>
                  <a:close/>
                  <a:moveTo>
                    <a:pt x="0" y="1160"/>
                  </a:moveTo>
                  <a:lnTo>
                    <a:pt x="0" y="1141"/>
                  </a:lnTo>
                  <a:cubicBezTo>
                    <a:pt x="0" y="1139"/>
                    <a:pt x="2" y="1138"/>
                    <a:pt x="4" y="1138"/>
                  </a:cubicBezTo>
                  <a:cubicBezTo>
                    <a:pt x="5" y="1138"/>
                    <a:pt x="7" y="1139"/>
                    <a:pt x="7" y="1141"/>
                  </a:cubicBezTo>
                  <a:lnTo>
                    <a:pt x="7" y="1160"/>
                  </a:lnTo>
                  <a:cubicBezTo>
                    <a:pt x="7" y="1161"/>
                    <a:pt x="5" y="1163"/>
                    <a:pt x="4" y="1163"/>
                  </a:cubicBezTo>
                  <a:cubicBezTo>
                    <a:pt x="2" y="1163"/>
                    <a:pt x="0" y="1161"/>
                    <a:pt x="0" y="1160"/>
                  </a:cubicBezTo>
                  <a:close/>
                  <a:moveTo>
                    <a:pt x="0" y="1116"/>
                  </a:moveTo>
                  <a:lnTo>
                    <a:pt x="0" y="1097"/>
                  </a:lnTo>
                  <a:cubicBezTo>
                    <a:pt x="0" y="1095"/>
                    <a:pt x="2" y="1094"/>
                    <a:pt x="4" y="1094"/>
                  </a:cubicBezTo>
                  <a:cubicBezTo>
                    <a:pt x="5" y="1094"/>
                    <a:pt x="7" y="1095"/>
                    <a:pt x="7" y="1097"/>
                  </a:cubicBezTo>
                  <a:lnTo>
                    <a:pt x="7" y="1116"/>
                  </a:lnTo>
                  <a:cubicBezTo>
                    <a:pt x="7" y="1118"/>
                    <a:pt x="5" y="1119"/>
                    <a:pt x="4" y="1119"/>
                  </a:cubicBezTo>
                  <a:cubicBezTo>
                    <a:pt x="2" y="1119"/>
                    <a:pt x="0" y="1118"/>
                    <a:pt x="0" y="1116"/>
                  </a:cubicBezTo>
                  <a:close/>
                  <a:moveTo>
                    <a:pt x="0" y="1072"/>
                  </a:moveTo>
                  <a:lnTo>
                    <a:pt x="0" y="1053"/>
                  </a:lnTo>
                  <a:cubicBezTo>
                    <a:pt x="0" y="1052"/>
                    <a:pt x="2" y="1050"/>
                    <a:pt x="4" y="1050"/>
                  </a:cubicBezTo>
                  <a:cubicBezTo>
                    <a:pt x="5" y="1050"/>
                    <a:pt x="7" y="1052"/>
                    <a:pt x="7" y="1053"/>
                  </a:cubicBezTo>
                  <a:lnTo>
                    <a:pt x="7" y="1072"/>
                  </a:lnTo>
                  <a:cubicBezTo>
                    <a:pt x="7" y="1074"/>
                    <a:pt x="5" y="1075"/>
                    <a:pt x="4" y="1075"/>
                  </a:cubicBezTo>
                  <a:cubicBezTo>
                    <a:pt x="2" y="1075"/>
                    <a:pt x="0" y="1074"/>
                    <a:pt x="0" y="1072"/>
                  </a:cubicBezTo>
                  <a:close/>
                  <a:moveTo>
                    <a:pt x="0" y="1028"/>
                  </a:moveTo>
                  <a:lnTo>
                    <a:pt x="0" y="1010"/>
                  </a:lnTo>
                  <a:cubicBezTo>
                    <a:pt x="0" y="1008"/>
                    <a:pt x="2" y="1007"/>
                    <a:pt x="4" y="1007"/>
                  </a:cubicBezTo>
                  <a:cubicBezTo>
                    <a:pt x="5" y="1007"/>
                    <a:pt x="7" y="1008"/>
                    <a:pt x="7" y="1010"/>
                  </a:cubicBezTo>
                  <a:lnTo>
                    <a:pt x="7" y="1028"/>
                  </a:lnTo>
                  <a:cubicBezTo>
                    <a:pt x="7" y="1030"/>
                    <a:pt x="5" y="1032"/>
                    <a:pt x="4" y="1032"/>
                  </a:cubicBezTo>
                  <a:cubicBezTo>
                    <a:pt x="2" y="1032"/>
                    <a:pt x="0" y="1030"/>
                    <a:pt x="0" y="1028"/>
                  </a:cubicBezTo>
                  <a:close/>
                  <a:moveTo>
                    <a:pt x="0" y="985"/>
                  </a:moveTo>
                  <a:lnTo>
                    <a:pt x="0" y="966"/>
                  </a:lnTo>
                  <a:cubicBezTo>
                    <a:pt x="0" y="964"/>
                    <a:pt x="2" y="963"/>
                    <a:pt x="4" y="963"/>
                  </a:cubicBezTo>
                  <a:cubicBezTo>
                    <a:pt x="5" y="963"/>
                    <a:pt x="7" y="964"/>
                    <a:pt x="7" y="966"/>
                  </a:cubicBezTo>
                  <a:lnTo>
                    <a:pt x="7" y="985"/>
                  </a:lnTo>
                  <a:cubicBezTo>
                    <a:pt x="7" y="986"/>
                    <a:pt x="5" y="988"/>
                    <a:pt x="4" y="988"/>
                  </a:cubicBezTo>
                  <a:cubicBezTo>
                    <a:pt x="2" y="988"/>
                    <a:pt x="0" y="986"/>
                    <a:pt x="0" y="985"/>
                  </a:cubicBezTo>
                  <a:close/>
                  <a:moveTo>
                    <a:pt x="0" y="941"/>
                  </a:moveTo>
                  <a:lnTo>
                    <a:pt x="0" y="922"/>
                  </a:lnTo>
                  <a:cubicBezTo>
                    <a:pt x="0" y="920"/>
                    <a:pt x="2" y="919"/>
                    <a:pt x="4" y="919"/>
                  </a:cubicBezTo>
                  <a:cubicBezTo>
                    <a:pt x="5" y="919"/>
                    <a:pt x="7" y="920"/>
                    <a:pt x="7" y="922"/>
                  </a:cubicBezTo>
                  <a:lnTo>
                    <a:pt x="7" y="941"/>
                  </a:lnTo>
                  <a:cubicBezTo>
                    <a:pt x="7" y="943"/>
                    <a:pt x="5" y="944"/>
                    <a:pt x="4" y="944"/>
                  </a:cubicBezTo>
                  <a:cubicBezTo>
                    <a:pt x="2" y="944"/>
                    <a:pt x="0" y="943"/>
                    <a:pt x="0" y="941"/>
                  </a:cubicBezTo>
                  <a:close/>
                  <a:moveTo>
                    <a:pt x="0" y="897"/>
                  </a:moveTo>
                  <a:lnTo>
                    <a:pt x="0" y="878"/>
                  </a:lnTo>
                  <a:cubicBezTo>
                    <a:pt x="0" y="877"/>
                    <a:pt x="2" y="875"/>
                    <a:pt x="4" y="875"/>
                  </a:cubicBezTo>
                  <a:cubicBezTo>
                    <a:pt x="5" y="875"/>
                    <a:pt x="7" y="877"/>
                    <a:pt x="7" y="878"/>
                  </a:cubicBezTo>
                  <a:lnTo>
                    <a:pt x="7" y="897"/>
                  </a:lnTo>
                  <a:cubicBezTo>
                    <a:pt x="7" y="899"/>
                    <a:pt x="5" y="900"/>
                    <a:pt x="4" y="900"/>
                  </a:cubicBezTo>
                  <a:cubicBezTo>
                    <a:pt x="2" y="900"/>
                    <a:pt x="0" y="899"/>
                    <a:pt x="0" y="897"/>
                  </a:cubicBezTo>
                  <a:close/>
                  <a:moveTo>
                    <a:pt x="0" y="853"/>
                  </a:moveTo>
                  <a:lnTo>
                    <a:pt x="0" y="835"/>
                  </a:lnTo>
                  <a:cubicBezTo>
                    <a:pt x="0" y="833"/>
                    <a:pt x="2" y="832"/>
                    <a:pt x="4" y="832"/>
                  </a:cubicBezTo>
                  <a:cubicBezTo>
                    <a:pt x="5" y="832"/>
                    <a:pt x="7" y="833"/>
                    <a:pt x="7" y="835"/>
                  </a:cubicBezTo>
                  <a:lnTo>
                    <a:pt x="7" y="853"/>
                  </a:lnTo>
                  <a:cubicBezTo>
                    <a:pt x="7" y="855"/>
                    <a:pt x="5" y="857"/>
                    <a:pt x="4" y="857"/>
                  </a:cubicBezTo>
                  <a:cubicBezTo>
                    <a:pt x="2" y="857"/>
                    <a:pt x="0" y="855"/>
                    <a:pt x="0" y="853"/>
                  </a:cubicBezTo>
                  <a:close/>
                  <a:moveTo>
                    <a:pt x="0" y="810"/>
                  </a:moveTo>
                  <a:lnTo>
                    <a:pt x="0" y="791"/>
                  </a:lnTo>
                  <a:cubicBezTo>
                    <a:pt x="0" y="789"/>
                    <a:pt x="2" y="788"/>
                    <a:pt x="4" y="788"/>
                  </a:cubicBezTo>
                  <a:cubicBezTo>
                    <a:pt x="5" y="788"/>
                    <a:pt x="7" y="789"/>
                    <a:pt x="7" y="791"/>
                  </a:cubicBezTo>
                  <a:lnTo>
                    <a:pt x="7" y="810"/>
                  </a:lnTo>
                  <a:cubicBezTo>
                    <a:pt x="7" y="811"/>
                    <a:pt x="5" y="813"/>
                    <a:pt x="4" y="813"/>
                  </a:cubicBezTo>
                  <a:cubicBezTo>
                    <a:pt x="2" y="813"/>
                    <a:pt x="0" y="811"/>
                    <a:pt x="0" y="810"/>
                  </a:cubicBezTo>
                  <a:close/>
                  <a:moveTo>
                    <a:pt x="0" y="766"/>
                  </a:moveTo>
                  <a:lnTo>
                    <a:pt x="0" y="747"/>
                  </a:lnTo>
                  <a:cubicBezTo>
                    <a:pt x="0" y="745"/>
                    <a:pt x="2" y="744"/>
                    <a:pt x="4" y="744"/>
                  </a:cubicBezTo>
                  <a:cubicBezTo>
                    <a:pt x="5" y="744"/>
                    <a:pt x="7" y="745"/>
                    <a:pt x="7" y="747"/>
                  </a:cubicBezTo>
                  <a:lnTo>
                    <a:pt x="7" y="766"/>
                  </a:lnTo>
                  <a:cubicBezTo>
                    <a:pt x="7" y="768"/>
                    <a:pt x="5" y="769"/>
                    <a:pt x="4" y="769"/>
                  </a:cubicBezTo>
                  <a:cubicBezTo>
                    <a:pt x="2" y="769"/>
                    <a:pt x="0" y="768"/>
                    <a:pt x="0" y="766"/>
                  </a:cubicBezTo>
                  <a:close/>
                  <a:moveTo>
                    <a:pt x="0" y="722"/>
                  </a:moveTo>
                  <a:lnTo>
                    <a:pt x="0" y="703"/>
                  </a:lnTo>
                  <a:cubicBezTo>
                    <a:pt x="0" y="702"/>
                    <a:pt x="2" y="700"/>
                    <a:pt x="4" y="700"/>
                  </a:cubicBezTo>
                  <a:cubicBezTo>
                    <a:pt x="5" y="700"/>
                    <a:pt x="7" y="702"/>
                    <a:pt x="7" y="703"/>
                  </a:cubicBezTo>
                  <a:lnTo>
                    <a:pt x="7" y="722"/>
                  </a:lnTo>
                  <a:cubicBezTo>
                    <a:pt x="7" y="724"/>
                    <a:pt x="5" y="725"/>
                    <a:pt x="4" y="725"/>
                  </a:cubicBezTo>
                  <a:cubicBezTo>
                    <a:pt x="2" y="725"/>
                    <a:pt x="0" y="724"/>
                    <a:pt x="0" y="722"/>
                  </a:cubicBezTo>
                  <a:close/>
                  <a:moveTo>
                    <a:pt x="0" y="678"/>
                  </a:moveTo>
                  <a:lnTo>
                    <a:pt x="0" y="660"/>
                  </a:lnTo>
                  <a:cubicBezTo>
                    <a:pt x="0" y="658"/>
                    <a:pt x="2" y="657"/>
                    <a:pt x="4" y="657"/>
                  </a:cubicBezTo>
                  <a:cubicBezTo>
                    <a:pt x="5" y="657"/>
                    <a:pt x="7" y="658"/>
                    <a:pt x="7" y="660"/>
                  </a:cubicBezTo>
                  <a:lnTo>
                    <a:pt x="7" y="678"/>
                  </a:lnTo>
                  <a:cubicBezTo>
                    <a:pt x="7" y="680"/>
                    <a:pt x="5" y="682"/>
                    <a:pt x="4" y="682"/>
                  </a:cubicBezTo>
                  <a:cubicBezTo>
                    <a:pt x="2" y="682"/>
                    <a:pt x="0" y="680"/>
                    <a:pt x="0" y="678"/>
                  </a:cubicBezTo>
                  <a:close/>
                  <a:moveTo>
                    <a:pt x="0" y="635"/>
                  </a:moveTo>
                  <a:lnTo>
                    <a:pt x="0" y="616"/>
                  </a:lnTo>
                  <a:cubicBezTo>
                    <a:pt x="0" y="614"/>
                    <a:pt x="2" y="613"/>
                    <a:pt x="4" y="613"/>
                  </a:cubicBezTo>
                  <a:cubicBezTo>
                    <a:pt x="5" y="613"/>
                    <a:pt x="7" y="614"/>
                    <a:pt x="7" y="616"/>
                  </a:cubicBezTo>
                  <a:lnTo>
                    <a:pt x="7" y="635"/>
                  </a:lnTo>
                  <a:cubicBezTo>
                    <a:pt x="7" y="636"/>
                    <a:pt x="5" y="638"/>
                    <a:pt x="4" y="638"/>
                  </a:cubicBezTo>
                  <a:cubicBezTo>
                    <a:pt x="2" y="638"/>
                    <a:pt x="0" y="636"/>
                    <a:pt x="0" y="635"/>
                  </a:cubicBezTo>
                  <a:close/>
                  <a:moveTo>
                    <a:pt x="0" y="591"/>
                  </a:moveTo>
                  <a:lnTo>
                    <a:pt x="0" y="572"/>
                  </a:lnTo>
                  <a:cubicBezTo>
                    <a:pt x="0" y="570"/>
                    <a:pt x="2" y="569"/>
                    <a:pt x="4" y="569"/>
                  </a:cubicBezTo>
                  <a:cubicBezTo>
                    <a:pt x="5" y="569"/>
                    <a:pt x="7" y="570"/>
                    <a:pt x="7" y="572"/>
                  </a:cubicBezTo>
                  <a:lnTo>
                    <a:pt x="7" y="591"/>
                  </a:lnTo>
                  <a:cubicBezTo>
                    <a:pt x="7" y="593"/>
                    <a:pt x="5" y="594"/>
                    <a:pt x="4" y="594"/>
                  </a:cubicBezTo>
                  <a:cubicBezTo>
                    <a:pt x="2" y="594"/>
                    <a:pt x="0" y="593"/>
                    <a:pt x="0" y="591"/>
                  </a:cubicBezTo>
                  <a:close/>
                  <a:moveTo>
                    <a:pt x="0" y="547"/>
                  </a:moveTo>
                  <a:lnTo>
                    <a:pt x="0" y="528"/>
                  </a:lnTo>
                  <a:cubicBezTo>
                    <a:pt x="0" y="527"/>
                    <a:pt x="2" y="525"/>
                    <a:pt x="4" y="525"/>
                  </a:cubicBezTo>
                  <a:cubicBezTo>
                    <a:pt x="5" y="525"/>
                    <a:pt x="7" y="527"/>
                    <a:pt x="7" y="528"/>
                  </a:cubicBezTo>
                  <a:lnTo>
                    <a:pt x="7" y="547"/>
                  </a:lnTo>
                  <a:cubicBezTo>
                    <a:pt x="7" y="549"/>
                    <a:pt x="5" y="550"/>
                    <a:pt x="4" y="550"/>
                  </a:cubicBezTo>
                  <a:cubicBezTo>
                    <a:pt x="2" y="550"/>
                    <a:pt x="0" y="549"/>
                    <a:pt x="0" y="547"/>
                  </a:cubicBezTo>
                  <a:close/>
                  <a:moveTo>
                    <a:pt x="0" y="503"/>
                  </a:moveTo>
                  <a:lnTo>
                    <a:pt x="0" y="485"/>
                  </a:lnTo>
                  <a:cubicBezTo>
                    <a:pt x="0" y="483"/>
                    <a:pt x="2" y="482"/>
                    <a:pt x="4" y="482"/>
                  </a:cubicBezTo>
                  <a:cubicBezTo>
                    <a:pt x="5" y="482"/>
                    <a:pt x="7" y="483"/>
                    <a:pt x="7" y="485"/>
                  </a:cubicBezTo>
                  <a:lnTo>
                    <a:pt x="7" y="503"/>
                  </a:lnTo>
                  <a:cubicBezTo>
                    <a:pt x="7" y="505"/>
                    <a:pt x="5" y="507"/>
                    <a:pt x="4" y="507"/>
                  </a:cubicBezTo>
                  <a:cubicBezTo>
                    <a:pt x="2" y="507"/>
                    <a:pt x="0" y="505"/>
                    <a:pt x="0" y="503"/>
                  </a:cubicBezTo>
                  <a:close/>
                  <a:moveTo>
                    <a:pt x="0" y="460"/>
                  </a:moveTo>
                  <a:lnTo>
                    <a:pt x="0" y="441"/>
                  </a:lnTo>
                  <a:cubicBezTo>
                    <a:pt x="0" y="439"/>
                    <a:pt x="2" y="438"/>
                    <a:pt x="4" y="438"/>
                  </a:cubicBezTo>
                  <a:cubicBezTo>
                    <a:pt x="5" y="438"/>
                    <a:pt x="7" y="439"/>
                    <a:pt x="7" y="441"/>
                  </a:cubicBezTo>
                  <a:lnTo>
                    <a:pt x="7" y="460"/>
                  </a:lnTo>
                  <a:cubicBezTo>
                    <a:pt x="7" y="461"/>
                    <a:pt x="5" y="463"/>
                    <a:pt x="4" y="463"/>
                  </a:cubicBezTo>
                  <a:cubicBezTo>
                    <a:pt x="2" y="463"/>
                    <a:pt x="0" y="461"/>
                    <a:pt x="0" y="460"/>
                  </a:cubicBezTo>
                  <a:close/>
                  <a:moveTo>
                    <a:pt x="0" y="416"/>
                  </a:moveTo>
                  <a:lnTo>
                    <a:pt x="0" y="397"/>
                  </a:lnTo>
                  <a:cubicBezTo>
                    <a:pt x="0" y="395"/>
                    <a:pt x="2" y="394"/>
                    <a:pt x="4" y="394"/>
                  </a:cubicBezTo>
                  <a:cubicBezTo>
                    <a:pt x="5" y="394"/>
                    <a:pt x="7" y="395"/>
                    <a:pt x="7" y="397"/>
                  </a:cubicBezTo>
                  <a:lnTo>
                    <a:pt x="7" y="416"/>
                  </a:lnTo>
                  <a:cubicBezTo>
                    <a:pt x="7" y="418"/>
                    <a:pt x="5" y="419"/>
                    <a:pt x="4" y="419"/>
                  </a:cubicBezTo>
                  <a:cubicBezTo>
                    <a:pt x="2" y="419"/>
                    <a:pt x="0" y="418"/>
                    <a:pt x="0" y="416"/>
                  </a:cubicBezTo>
                  <a:close/>
                  <a:moveTo>
                    <a:pt x="0" y="372"/>
                  </a:moveTo>
                  <a:lnTo>
                    <a:pt x="0" y="353"/>
                  </a:lnTo>
                  <a:cubicBezTo>
                    <a:pt x="0" y="352"/>
                    <a:pt x="2" y="350"/>
                    <a:pt x="4" y="350"/>
                  </a:cubicBezTo>
                  <a:cubicBezTo>
                    <a:pt x="5" y="350"/>
                    <a:pt x="7" y="352"/>
                    <a:pt x="7" y="353"/>
                  </a:cubicBezTo>
                  <a:lnTo>
                    <a:pt x="7" y="372"/>
                  </a:lnTo>
                  <a:cubicBezTo>
                    <a:pt x="7" y="374"/>
                    <a:pt x="5" y="375"/>
                    <a:pt x="4" y="375"/>
                  </a:cubicBezTo>
                  <a:cubicBezTo>
                    <a:pt x="2" y="375"/>
                    <a:pt x="0" y="374"/>
                    <a:pt x="0" y="372"/>
                  </a:cubicBezTo>
                  <a:close/>
                  <a:moveTo>
                    <a:pt x="0" y="328"/>
                  </a:moveTo>
                  <a:lnTo>
                    <a:pt x="0" y="310"/>
                  </a:lnTo>
                  <a:cubicBezTo>
                    <a:pt x="0" y="308"/>
                    <a:pt x="2" y="307"/>
                    <a:pt x="4" y="307"/>
                  </a:cubicBezTo>
                  <a:cubicBezTo>
                    <a:pt x="5" y="307"/>
                    <a:pt x="7" y="308"/>
                    <a:pt x="7" y="310"/>
                  </a:cubicBezTo>
                  <a:lnTo>
                    <a:pt x="7" y="328"/>
                  </a:lnTo>
                  <a:cubicBezTo>
                    <a:pt x="7" y="330"/>
                    <a:pt x="5" y="332"/>
                    <a:pt x="4" y="332"/>
                  </a:cubicBezTo>
                  <a:cubicBezTo>
                    <a:pt x="2" y="332"/>
                    <a:pt x="0" y="330"/>
                    <a:pt x="0" y="328"/>
                  </a:cubicBezTo>
                  <a:close/>
                  <a:moveTo>
                    <a:pt x="0" y="285"/>
                  </a:moveTo>
                  <a:lnTo>
                    <a:pt x="0" y="266"/>
                  </a:lnTo>
                  <a:cubicBezTo>
                    <a:pt x="0" y="264"/>
                    <a:pt x="2" y="263"/>
                    <a:pt x="4" y="263"/>
                  </a:cubicBezTo>
                  <a:cubicBezTo>
                    <a:pt x="5" y="263"/>
                    <a:pt x="7" y="264"/>
                    <a:pt x="7" y="266"/>
                  </a:cubicBezTo>
                  <a:lnTo>
                    <a:pt x="7" y="285"/>
                  </a:lnTo>
                  <a:cubicBezTo>
                    <a:pt x="7" y="286"/>
                    <a:pt x="5" y="288"/>
                    <a:pt x="4" y="288"/>
                  </a:cubicBezTo>
                  <a:cubicBezTo>
                    <a:pt x="2" y="288"/>
                    <a:pt x="0" y="286"/>
                    <a:pt x="0" y="285"/>
                  </a:cubicBezTo>
                  <a:close/>
                  <a:moveTo>
                    <a:pt x="0" y="241"/>
                  </a:moveTo>
                  <a:lnTo>
                    <a:pt x="0" y="222"/>
                  </a:lnTo>
                  <a:cubicBezTo>
                    <a:pt x="0" y="220"/>
                    <a:pt x="2" y="219"/>
                    <a:pt x="4" y="219"/>
                  </a:cubicBezTo>
                  <a:cubicBezTo>
                    <a:pt x="5" y="219"/>
                    <a:pt x="7" y="220"/>
                    <a:pt x="7" y="222"/>
                  </a:cubicBezTo>
                  <a:lnTo>
                    <a:pt x="7" y="241"/>
                  </a:lnTo>
                  <a:cubicBezTo>
                    <a:pt x="7" y="243"/>
                    <a:pt x="5" y="244"/>
                    <a:pt x="4" y="244"/>
                  </a:cubicBezTo>
                  <a:cubicBezTo>
                    <a:pt x="2" y="244"/>
                    <a:pt x="0" y="243"/>
                    <a:pt x="0" y="241"/>
                  </a:cubicBezTo>
                  <a:close/>
                  <a:moveTo>
                    <a:pt x="0" y="197"/>
                  </a:moveTo>
                  <a:lnTo>
                    <a:pt x="0" y="178"/>
                  </a:lnTo>
                  <a:cubicBezTo>
                    <a:pt x="0" y="177"/>
                    <a:pt x="2" y="175"/>
                    <a:pt x="4" y="175"/>
                  </a:cubicBezTo>
                  <a:cubicBezTo>
                    <a:pt x="5" y="175"/>
                    <a:pt x="7" y="177"/>
                    <a:pt x="7" y="178"/>
                  </a:cubicBezTo>
                  <a:lnTo>
                    <a:pt x="7" y="197"/>
                  </a:lnTo>
                  <a:cubicBezTo>
                    <a:pt x="7" y="199"/>
                    <a:pt x="5" y="200"/>
                    <a:pt x="4" y="200"/>
                  </a:cubicBezTo>
                  <a:cubicBezTo>
                    <a:pt x="2" y="200"/>
                    <a:pt x="0" y="199"/>
                    <a:pt x="0" y="197"/>
                  </a:cubicBezTo>
                  <a:close/>
                  <a:moveTo>
                    <a:pt x="0" y="153"/>
                  </a:moveTo>
                  <a:lnTo>
                    <a:pt x="0" y="135"/>
                  </a:lnTo>
                  <a:cubicBezTo>
                    <a:pt x="0" y="133"/>
                    <a:pt x="2" y="132"/>
                    <a:pt x="4" y="132"/>
                  </a:cubicBezTo>
                  <a:cubicBezTo>
                    <a:pt x="5" y="132"/>
                    <a:pt x="7" y="133"/>
                    <a:pt x="7" y="135"/>
                  </a:cubicBezTo>
                  <a:lnTo>
                    <a:pt x="7" y="153"/>
                  </a:lnTo>
                  <a:cubicBezTo>
                    <a:pt x="7" y="155"/>
                    <a:pt x="5" y="157"/>
                    <a:pt x="4" y="157"/>
                  </a:cubicBezTo>
                  <a:cubicBezTo>
                    <a:pt x="2" y="157"/>
                    <a:pt x="0" y="155"/>
                    <a:pt x="0" y="153"/>
                  </a:cubicBezTo>
                  <a:close/>
                  <a:moveTo>
                    <a:pt x="0" y="110"/>
                  </a:moveTo>
                  <a:lnTo>
                    <a:pt x="0" y="91"/>
                  </a:lnTo>
                  <a:cubicBezTo>
                    <a:pt x="0" y="89"/>
                    <a:pt x="2" y="88"/>
                    <a:pt x="4" y="88"/>
                  </a:cubicBezTo>
                  <a:cubicBezTo>
                    <a:pt x="5" y="88"/>
                    <a:pt x="7" y="89"/>
                    <a:pt x="7" y="91"/>
                  </a:cubicBezTo>
                  <a:lnTo>
                    <a:pt x="7" y="110"/>
                  </a:lnTo>
                  <a:cubicBezTo>
                    <a:pt x="7" y="111"/>
                    <a:pt x="5" y="113"/>
                    <a:pt x="4" y="113"/>
                  </a:cubicBezTo>
                  <a:cubicBezTo>
                    <a:pt x="2" y="113"/>
                    <a:pt x="0" y="111"/>
                    <a:pt x="0" y="110"/>
                  </a:cubicBezTo>
                  <a:close/>
                  <a:moveTo>
                    <a:pt x="0" y="66"/>
                  </a:moveTo>
                  <a:lnTo>
                    <a:pt x="0" y="47"/>
                  </a:lnTo>
                  <a:cubicBezTo>
                    <a:pt x="0" y="45"/>
                    <a:pt x="2" y="44"/>
                    <a:pt x="4" y="44"/>
                  </a:cubicBezTo>
                  <a:cubicBezTo>
                    <a:pt x="5" y="44"/>
                    <a:pt x="7" y="45"/>
                    <a:pt x="7" y="47"/>
                  </a:cubicBezTo>
                  <a:lnTo>
                    <a:pt x="7" y="66"/>
                  </a:lnTo>
                  <a:cubicBezTo>
                    <a:pt x="7" y="68"/>
                    <a:pt x="5" y="69"/>
                    <a:pt x="4" y="69"/>
                  </a:cubicBezTo>
                  <a:cubicBezTo>
                    <a:pt x="2" y="69"/>
                    <a:pt x="0" y="68"/>
                    <a:pt x="0" y="66"/>
                  </a:cubicBezTo>
                  <a:close/>
                  <a:moveTo>
                    <a:pt x="0" y="22"/>
                  </a:moveTo>
                  <a:lnTo>
                    <a:pt x="0" y="3"/>
                  </a:lnTo>
                  <a:cubicBezTo>
                    <a:pt x="0" y="2"/>
                    <a:pt x="2" y="0"/>
                    <a:pt x="4" y="0"/>
                  </a:cubicBezTo>
                  <a:cubicBezTo>
                    <a:pt x="5" y="0"/>
                    <a:pt x="7" y="2"/>
                    <a:pt x="7" y="3"/>
                  </a:cubicBezTo>
                  <a:lnTo>
                    <a:pt x="7" y="22"/>
                  </a:lnTo>
                  <a:cubicBezTo>
                    <a:pt x="7" y="24"/>
                    <a:pt x="5" y="25"/>
                    <a:pt x="4" y="25"/>
                  </a:cubicBezTo>
                  <a:cubicBezTo>
                    <a:pt x="2"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2" name="Freeform 385"/>
            <p:cNvSpPr>
              <a:spLocks noEditPoints="1"/>
            </p:cNvSpPr>
            <p:nvPr/>
          </p:nvSpPr>
          <p:spPr bwMode="auto">
            <a:xfrm>
              <a:off x="2097088" y="1819275"/>
              <a:ext cx="7937" cy="1579563"/>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2"/>
                    <a:pt x="1" y="1531"/>
                    <a:pt x="3" y="1531"/>
                  </a:cubicBezTo>
                  <a:cubicBezTo>
                    <a:pt x="5" y="1531"/>
                    <a:pt x="6" y="1532"/>
                    <a:pt x="6" y="1534"/>
                  </a:cubicBezTo>
                  <a:lnTo>
                    <a:pt x="6" y="1553"/>
                  </a:lnTo>
                  <a:cubicBezTo>
                    <a:pt x="6" y="1555"/>
                    <a:pt x="5" y="1556"/>
                    <a:pt x="3" y="1556"/>
                  </a:cubicBezTo>
                  <a:cubicBezTo>
                    <a:pt x="1" y="1556"/>
                    <a:pt x="0" y="1555"/>
                    <a:pt x="0" y="1553"/>
                  </a:cubicBezTo>
                  <a:close/>
                  <a:moveTo>
                    <a:pt x="0" y="1509"/>
                  </a:moveTo>
                  <a:lnTo>
                    <a:pt x="0" y="1490"/>
                  </a:lnTo>
                  <a:cubicBezTo>
                    <a:pt x="0" y="1489"/>
                    <a:pt x="1" y="1487"/>
                    <a:pt x="3" y="1487"/>
                  </a:cubicBezTo>
                  <a:cubicBezTo>
                    <a:pt x="5" y="1487"/>
                    <a:pt x="6" y="1489"/>
                    <a:pt x="6" y="1490"/>
                  </a:cubicBezTo>
                  <a:lnTo>
                    <a:pt x="6" y="1509"/>
                  </a:lnTo>
                  <a:cubicBezTo>
                    <a:pt x="6" y="1511"/>
                    <a:pt x="5" y="1512"/>
                    <a:pt x="3" y="1512"/>
                  </a:cubicBezTo>
                  <a:cubicBezTo>
                    <a:pt x="1" y="1512"/>
                    <a:pt x="0" y="1511"/>
                    <a:pt x="0" y="1509"/>
                  </a:cubicBezTo>
                  <a:close/>
                  <a:moveTo>
                    <a:pt x="0" y="1465"/>
                  </a:moveTo>
                  <a:lnTo>
                    <a:pt x="0" y="1447"/>
                  </a:lnTo>
                  <a:cubicBezTo>
                    <a:pt x="0" y="1445"/>
                    <a:pt x="1" y="1444"/>
                    <a:pt x="3" y="1444"/>
                  </a:cubicBezTo>
                  <a:cubicBezTo>
                    <a:pt x="5" y="1444"/>
                    <a:pt x="6" y="1445"/>
                    <a:pt x="6" y="1447"/>
                  </a:cubicBezTo>
                  <a:lnTo>
                    <a:pt x="6" y="1465"/>
                  </a:lnTo>
                  <a:cubicBezTo>
                    <a:pt x="6" y="1467"/>
                    <a:pt x="5" y="1469"/>
                    <a:pt x="3" y="1469"/>
                  </a:cubicBezTo>
                  <a:cubicBezTo>
                    <a:pt x="1" y="1469"/>
                    <a:pt x="0" y="1467"/>
                    <a:pt x="0" y="1465"/>
                  </a:cubicBezTo>
                  <a:close/>
                  <a:moveTo>
                    <a:pt x="0" y="1422"/>
                  </a:moveTo>
                  <a:lnTo>
                    <a:pt x="0" y="1403"/>
                  </a:lnTo>
                  <a:cubicBezTo>
                    <a:pt x="0" y="1401"/>
                    <a:pt x="1" y="1400"/>
                    <a:pt x="3" y="1400"/>
                  </a:cubicBezTo>
                  <a:cubicBezTo>
                    <a:pt x="5" y="1400"/>
                    <a:pt x="6" y="1401"/>
                    <a:pt x="6" y="1403"/>
                  </a:cubicBezTo>
                  <a:lnTo>
                    <a:pt x="6" y="1422"/>
                  </a:lnTo>
                  <a:cubicBezTo>
                    <a:pt x="6" y="1423"/>
                    <a:pt x="5" y="1425"/>
                    <a:pt x="3" y="1425"/>
                  </a:cubicBezTo>
                  <a:cubicBezTo>
                    <a:pt x="1" y="1425"/>
                    <a:pt x="0" y="1423"/>
                    <a:pt x="0" y="1422"/>
                  </a:cubicBezTo>
                  <a:close/>
                  <a:moveTo>
                    <a:pt x="0" y="1378"/>
                  </a:moveTo>
                  <a:lnTo>
                    <a:pt x="0" y="1359"/>
                  </a:lnTo>
                  <a:cubicBezTo>
                    <a:pt x="0" y="1357"/>
                    <a:pt x="1" y="1356"/>
                    <a:pt x="3" y="1356"/>
                  </a:cubicBezTo>
                  <a:cubicBezTo>
                    <a:pt x="5" y="1356"/>
                    <a:pt x="6" y="1357"/>
                    <a:pt x="6" y="1359"/>
                  </a:cubicBezTo>
                  <a:lnTo>
                    <a:pt x="6" y="1378"/>
                  </a:lnTo>
                  <a:cubicBezTo>
                    <a:pt x="6" y="1380"/>
                    <a:pt x="5" y="1381"/>
                    <a:pt x="3" y="1381"/>
                  </a:cubicBezTo>
                  <a:cubicBezTo>
                    <a:pt x="1" y="1381"/>
                    <a:pt x="0" y="1380"/>
                    <a:pt x="0" y="1378"/>
                  </a:cubicBezTo>
                  <a:close/>
                  <a:moveTo>
                    <a:pt x="0" y="1334"/>
                  </a:moveTo>
                  <a:lnTo>
                    <a:pt x="0" y="1315"/>
                  </a:lnTo>
                  <a:cubicBezTo>
                    <a:pt x="0" y="1314"/>
                    <a:pt x="1" y="1312"/>
                    <a:pt x="3" y="1312"/>
                  </a:cubicBezTo>
                  <a:cubicBezTo>
                    <a:pt x="5" y="1312"/>
                    <a:pt x="6" y="1314"/>
                    <a:pt x="6" y="1315"/>
                  </a:cubicBezTo>
                  <a:lnTo>
                    <a:pt x="6" y="1334"/>
                  </a:lnTo>
                  <a:cubicBezTo>
                    <a:pt x="6" y="1336"/>
                    <a:pt x="5" y="1337"/>
                    <a:pt x="3" y="1337"/>
                  </a:cubicBezTo>
                  <a:cubicBezTo>
                    <a:pt x="1" y="1337"/>
                    <a:pt x="0" y="1336"/>
                    <a:pt x="0" y="1334"/>
                  </a:cubicBezTo>
                  <a:close/>
                  <a:moveTo>
                    <a:pt x="0" y="1290"/>
                  </a:moveTo>
                  <a:lnTo>
                    <a:pt x="0" y="1272"/>
                  </a:lnTo>
                  <a:cubicBezTo>
                    <a:pt x="0" y="1270"/>
                    <a:pt x="1" y="1269"/>
                    <a:pt x="3" y="1269"/>
                  </a:cubicBezTo>
                  <a:cubicBezTo>
                    <a:pt x="5" y="1269"/>
                    <a:pt x="6" y="1270"/>
                    <a:pt x="6" y="1272"/>
                  </a:cubicBezTo>
                  <a:lnTo>
                    <a:pt x="6" y="1290"/>
                  </a:lnTo>
                  <a:cubicBezTo>
                    <a:pt x="6" y="1292"/>
                    <a:pt x="5" y="1294"/>
                    <a:pt x="3" y="1294"/>
                  </a:cubicBezTo>
                  <a:cubicBezTo>
                    <a:pt x="1" y="1294"/>
                    <a:pt x="0" y="1292"/>
                    <a:pt x="0" y="1290"/>
                  </a:cubicBezTo>
                  <a:close/>
                  <a:moveTo>
                    <a:pt x="0" y="1247"/>
                  </a:moveTo>
                  <a:lnTo>
                    <a:pt x="0" y="1228"/>
                  </a:lnTo>
                  <a:cubicBezTo>
                    <a:pt x="0" y="1226"/>
                    <a:pt x="1" y="1225"/>
                    <a:pt x="3" y="1225"/>
                  </a:cubicBezTo>
                  <a:cubicBezTo>
                    <a:pt x="5" y="1225"/>
                    <a:pt x="6" y="1226"/>
                    <a:pt x="6" y="1228"/>
                  </a:cubicBezTo>
                  <a:lnTo>
                    <a:pt x="6" y="1247"/>
                  </a:lnTo>
                  <a:cubicBezTo>
                    <a:pt x="6" y="1248"/>
                    <a:pt x="5" y="1250"/>
                    <a:pt x="3" y="1250"/>
                  </a:cubicBezTo>
                  <a:cubicBezTo>
                    <a:pt x="1" y="1250"/>
                    <a:pt x="0" y="1248"/>
                    <a:pt x="0" y="1247"/>
                  </a:cubicBezTo>
                  <a:close/>
                  <a:moveTo>
                    <a:pt x="0" y="1203"/>
                  </a:moveTo>
                  <a:lnTo>
                    <a:pt x="0" y="1184"/>
                  </a:lnTo>
                  <a:cubicBezTo>
                    <a:pt x="0" y="1182"/>
                    <a:pt x="1" y="1181"/>
                    <a:pt x="3" y="1181"/>
                  </a:cubicBezTo>
                  <a:cubicBezTo>
                    <a:pt x="5" y="1181"/>
                    <a:pt x="6" y="1182"/>
                    <a:pt x="6" y="1184"/>
                  </a:cubicBezTo>
                  <a:lnTo>
                    <a:pt x="6" y="1203"/>
                  </a:lnTo>
                  <a:cubicBezTo>
                    <a:pt x="6" y="1205"/>
                    <a:pt x="5" y="1206"/>
                    <a:pt x="3" y="1206"/>
                  </a:cubicBezTo>
                  <a:cubicBezTo>
                    <a:pt x="1" y="1206"/>
                    <a:pt x="0" y="1205"/>
                    <a:pt x="0" y="1203"/>
                  </a:cubicBezTo>
                  <a:close/>
                  <a:moveTo>
                    <a:pt x="0" y="1159"/>
                  </a:moveTo>
                  <a:lnTo>
                    <a:pt x="0" y="1140"/>
                  </a:lnTo>
                  <a:cubicBezTo>
                    <a:pt x="0" y="1139"/>
                    <a:pt x="1" y="1137"/>
                    <a:pt x="3" y="1137"/>
                  </a:cubicBezTo>
                  <a:cubicBezTo>
                    <a:pt x="5" y="1137"/>
                    <a:pt x="6" y="1139"/>
                    <a:pt x="6" y="1140"/>
                  </a:cubicBezTo>
                  <a:lnTo>
                    <a:pt x="6" y="1159"/>
                  </a:lnTo>
                  <a:cubicBezTo>
                    <a:pt x="6" y="1161"/>
                    <a:pt x="5" y="1162"/>
                    <a:pt x="3" y="1162"/>
                  </a:cubicBezTo>
                  <a:cubicBezTo>
                    <a:pt x="1" y="1162"/>
                    <a:pt x="0" y="1161"/>
                    <a:pt x="0" y="1159"/>
                  </a:cubicBezTo>
                  <a:close/>
                  <a:moveTo>
                    <a:pt x="0" y="1115"/>
                  </a:moveTo>
                  <a:lnTo>
                    <a:pt x="0" y="1097"/>
                  </a:lnTo>
                  <a:cubicBezTo>
                    <a:pt x="0" y="1095"/>
                    <a:pt x="1" y="1094"/>
                    <a:pt x="3" y="1094"/>
                  </a:cubicBezTo>
                  <a:cubicBezTo>
                    <a:pt x="5" y="1094"/>
                    <a:pt x="6" y="1095"/>
                    <a:pt x="6" y="1097"/>
                  </a:cubicBezTo>
                  <a:lnTo>
                    <a:pt x="6" y="1115"/>
                  </a:lnTo>
                  <a:cubicBezTo>
                    <a:pt x="6" y="1117"/>
                    <a:pt x="5" y="1119"/>
                    <a:pt x="3" y="1119"/>
                  </a:cubicBezTo>
                  <a:cubicBezTo>
                    <a:pt x="1" y="1119"/>
                    <a:pt x="0" y="1117"/>
                    <a:pt x="0" y="1115"/>
                  </a:cubicBezTo>
                  <a:close/>
                  <a:moveTo>
                    <a:pt x="0" y="1072"/>
                  </a:moveTo>
                  <a:lnTo>
                    <a:pt x="0" y="1053"/>
                  </a:lnTo>
                  <a:cubicBezTo>
                    <a:pt x="0" y="1051"/>
                    <a:pt x="1" y="1050"/>
                    <a:pt x="3" y="1050"/>
                  </a:cubicBezTo>
                  <a:cubicBezTo>
                    <a:pt x="5" y="1050"/>
                    <a:pt x="6" y="1051"/>
                    <a:pt x="6" y="1053"/>
                  </a:cubicBezTo>
                  <a:lnTo>
                    <a:pt x="6" y="1072"/>
                  </a:lnTo>
                  <a:cubicBezTo>
                    <a:pt x="6" y="1073"/>
                    <a:pt x="5" y="1075"/>
                    <a:pt x="3" y="1075"/>
                  </a:cubicBezTo>
                  <a:cubicBezTo>
                    <a:pt x="1" y="1075"/>
                    <a:pt x="0" y="1073"/>
                    <a:pt x="0" y="1072"/>
                  </a:cubicBezTo>
                  <a:close/>
                  <a:moveTo>
                    <a:pt x="0" y="1028"/>
                  </a:moveTo>
                  <a:lnTo>
                    <a:pt x="0" y="1009"/>
                  </a:lnTo>
                  <a:cubicBezTo>
                    <a:pt x="0" y="1007"/>
                    <a:pt x="1" y="1006"/>
                    <a:pt x="3" y="1006"/>
                  </a:cubicBezTo>
                  <a:cubicBezTo>
                    <a:pt x="5" y="1006"/>
                    <a:pt x="6" y="1007"/>
                    <a:pt x="6" y="1009"/>
                  </a:cubicBezTo>
                  <a:lnTo>
                    <a:pt x="6" y="1028"/>
                  </a:lnTo>
                  <a:cubicBezTo>
                    <a:pt x="6" y="1030"/>
                    <a:pt x="5" y="1031"/>
                    <a:pt x="3" y="1031"/>
                  </a:cubicBezTo>
                  <a:cubicBezTo>
                    <a:pt x="1" y="1031"/>
                    <a:pt x="0" y="1030"/>
                    <a:pt x="0" y="1028"/>
                  </a:cubicBezTo>
                  <a:close/>
                  <a:moveTo>
                    <a:pt x="0" y="984"/>
                  </a:moveTo>
                  <a:lnTo>
                    <a:pt x="0" y="965"/>
                  </a:lnTo>
                  <a:cubicBezTo>
                    <a:pt x="0" y="964"/>
                    <a:pt x="1" y="962"/>
                    <a:pt x="3" y="962"/>
                  </a:cubicBezTo>
                  <a:cubicBezTo>
                    <a:pt x="5" y="962"/>
                    <a:pt x="6" y="964"/>
                    <a:pt x="6" y="965"/>
                  </a:cubicBezTo>
                  <a:lnTo>
                    <a:pt x="6" y="984"/>
                  </a:lnTo>
                  <a:cubicBezTo>
                    <a:pt x="6" y="986"/>
                    <a:pt x="5" y="987"/>
                    <a:pt x="3" y="987"/>
                  </a:cubicBezTo>
                  <a:cubicBezTo>
                    <a:pt x="1" y="987"/>
                    <a:pt x="0" y="986"/>
                    <a:pt x="0" y="984"/>
                  </a:cubicBezTo>
                  <a:close/>
                  <a:moveTo>
                    <a:pt x="0" y="940"/>
                  </a:moveTo>
                  <a:lnTo>
                    <a:pt x="0" y="922"/>
                  </a:lnTo>
                  <a:cubicBezTo>
                    <a:pt x="0" y="920"/>
                    <a:pt x="1" y="919"/>
                    <a:pt x="3" y="919"/>
                  </a:cubicBezTo>
                  <a:cubicBezTo>
                    <a:pt x="5" y="919"/>
                    <a:pt x="6" y="920"/>
                    <a:pt x="6" y="922"/>
                  </a:cubicBezTo>
                  <a:lnTo>
                    <a:pt x="6" y="940"/>
                  </a:lnTo>
                  <a:cubicBezTo>
                    <a:pt x="6" y="942"/>
                    <a:pt x="5" y="944"/>
                    <a:pt x="3" y="944"/>
                  </a:cubicBezTo>
                  <a:cubicBezTo>
                    <a:pt x="1" y="944"/>
                    <a:pt x="0" y="942"/>
                    <a:pt x="0" y="940"/>
                  </a:cubicBezTo>
                  <a:close/>
                  <a:moveTo>
                    <a:pt x="0" y="897"/>
                  </a:moveTo>
                  <a:lnTo>
                    <a:pt x="0" y="878"/>
                  </a:lnTo>
                  <a:cubicBezTo>
                    <a:pt x="0" y="876"/>
                    <a:pt x="1" y="875"/>
                    <a:pt x="3" y="875"/>
                  </a:cubicBezTo>
                  <a:cubicBezTo>
                    <a:pt x="5" y="875"/>
                    <a:pt x="6" y="876"/>
                    <a:pt x="6" y="878"/>
                  </a:cubicBezTo>
                  <a:lnTo>
                    <a:pt x="6" y="897"/>
                  </a:lnTo>
                  <a:cubicBezTo>
                    <a:pt x="6" y="898"/>
                    <a:pt x="5" y="900"/>
                    <a:pt x="3" y="900"/>
                  </a:cubicBezTo>
                  <a:cubicBezTo>
                    <a:pt x="1" y="900"/>
                    <a:pt x="0" y="898"/>
                    <a:pt x="0" y="897"/>
                  </a:cubicBezTo>
                  <a:close/>
                  <a:moveTo>
                    <a:pt x="0" y="853"/>
                  </a:moveTo>
                  <a:lnTo>
                    <a:pt x="0" y="834"/>
                  </a:lnTo>
                  <a:cubicBezTo>
                    <a:pt x="0" y="832"/>
                    <a:pt x="1" y="831"/>
                    <a:pt x="3" y="831"/>
                  </a:cubicBezTo>
                  <a:cubicBezTo>
                    <a:pt x="5" y="831"/>
                    <a:pt x="6" y="832"/>
                    <a:pt x="6" y="834"/>
                  </a:cubicBezTo>
                  <a:lnTo>
                    <a:pt x="6" y="853"/>
                  </a:lnTo>
                  <a:cubicBezTo>
                    <a:pt x="6" y="855"/>
                    <a:pt x="5" y="856"/>
                    <a:pt x="3" y="856"/>
                  </a:cubicBezTo>
                  <a:cubicBezTo>
                    <a:pt x="1" y="856"/>
                    <a:pt x="0" y="855"/>
                    <a:pt x="0" y="853"/>
                  </a:cubicBezTo>
                  <a:close/>
                  <a:moveTo>
                    <a:pt x="0" y="809"/>
                  </a:moveTo>
                  <a:lnTo>
                    <a:pt x="0" y="790"/>
                  </a:lnTo>
                  <a:cubicBezTo>
                    <a:pt x="0" y="789"/>
                    <a:pt x="1" y="787"/>
                    <a:pt x="3" y="787"/>
                  </a:cubicBezTo>
                  <a:cubicBezTo>
                    <a:pt x="5" y="787"/>
                    <a:pt x="6" y="789"/>
                    <a:pt x="6" y="790"/>
                  </a:cubicBezTo>
                  <a:lnTo>
                    <a:pt x="6" y="809"/>
                  </a:lnTo>
                  <a:cubicBezTo>
                    <a:pt x="6" y="811"/>
                    <a:pt x="5" y="812"/>
                    <a:pt x="3" y="812"/>
                  </a:cubicBezTo>
                  <a:cubicBezTo>
                    <a:pt x="1" y="812"/>
                    <a:pt x="0" y="811"/>
                    <a:pt x="0" y="809"/>
                  </a:cubicBezTo>
                  <a:close/>
                  <a:moveTo>
                    <a:pt x="0" y="765"/>
                  </a:moveTo>
                  <a:lnTo>
                    <a:pt x="0" y="747"/>
                  </a:lnTo>
                  <a:cubicBezTo>
                    <a:pt x="0" y="745"/>
                    <a:pt x="1" y="744"/>
                    <a:pt x="3" y="744"/>
                  </a:cubicBezTo>
                  <a:cubicBezTo>
                    <a:pt x="5" y="744"/>
                    <a:pt x="6" y="745"/>
                    <a:pt x="6" y="747"/>
                  </a:cubicBezTo>
                  <a:lnTo>
                    <a:pt x="6" y="765"/>
                  </a:lnTo>
                  <a:cubicBezTo>
                    <a:pt x="6" y="767"/>
                    <a:pt x="5" y="769"/>
                    <a:pt x="3" y="769"/>
                  </a:cubicBezTo>
                  <a:cubicBezTo>
                    <a:pt x="1" y="769"/>
                    <a:pt x="0" y="767"/>
                    <a:pt x="0" y="765"/>
                  </a:cubicBezTo>
                  <a:close/>
                  <a:moveTo>
                    <a:pt x="0" y="722"/>
                  </a:moveTo>
                  <a:lnTo>
                    <a:pt x="0" y="703"/>
                  </a:lnTo>
                  <a:cubicBezTo>
                    <a:pt x="0" y="701"/>
                    <a:pt x="1" y="700"/>
                    <a:pt x="3" y="700"/>
                  </a:cubicBezTo>
                  <a:cubicBezTo>
                    <a:pt x="5" y="700"/>
                    <a:pt x="6" y="701"/>
                    <a:pt x="6" y="703"/>
                  </a:cubicBezTo>
                  <a:lnTo>
                    <a:pt x="6" y="722"/>
                  </a:lnTo>
                  <a:cubicBezTo>
                    <a:pt x="6" y="723"/>
                    <a:pt x="5" y="725"/>
                    <a:pt x="3" y="725"/>
                  </a:cubicBezTo>
                  <a:cubicBezTo>
                    <a:pt x="1" y="725"/>
                    <a:pt x="0" y="723"/>
                    <a:pt x="0" y="722"/>
                  </a:cubicBezTo>
                  <a:close/>
                  <a:moveTo>
                    <a:pt x="0" y="678"/>
                  </a:moveTo>
                  <a:lnTo>
                    <a:pt x="0" y="659"/>
                  </a:lnTo>
                  <a:cubicBezTo>
                    <a:pt x="0" y="657"/>
                    <a:pt x="1" y="656"/>
                    <a:pt x="3" y="656"/>
                  </a:cubicBezTo>
                  <a:cubicBezTo>
                    <a:pt x="5" y="656"/>
                    <a:pt x="6" y="657"/>
                    <a:pt x="6" y="659"/>
                  </a:cubicBezTo>
                  <a:lnTo>
                    <a:pt x="6" y="678"/>
                  </a:lnTo>
                  <a:cubicBezTo>
                    <a:pt x="6" y="680"/>
                    <a:pt x="5" y="681"/>
                    <a:pt x="3" y="681"/>
                  </a:cubicBezTo>
                  <a:cubicBezTo>
                    <a:pt x="1" y="681"/>
                    <a:pt x="0" y="680"/>
                    <a:pt x="0" y="678"/>
                  </a:cubicBezTo>
                  <a:close/>
                  <a:moveTo>
                    <a:pt x="0" y="634"/>
                  </a:moveTo>
                  <a:lnTo>
                    <a:pt x="0" y="615"/>
                  </a:lnTo>
                  <a:cubicBezTo>
                    <a:pt x="0" y="614"/>
                    <a:pt x="1" y="612"/>
                    <a:pt x="3" y="612"/>
                  </a:cubicBezTo>
                  <a:cubicBezTo>
                    <a:pt x="5" y="612"/>
                    <a:pt x="6" y="614"/>
                    <a:pt x="6" y="615"/>
                  </a:cubicBezTo>
                  <a:lnTo>
                    <a:pt x="6" y="634"/>
                  </a:lnTo>
                  <a:cubicBezTo>
                    <a:pt x="6" y="636"/>
                    <a:pt x="5" y="637"/>
                    <a:pt x="3" y="637"/>
                  </a:cubicBezTo>
                  <a:cubicBezTo>
                    <a:pt x="1" y="637"/>
                    <a:pt x="0" y="636"/>
                    <a:pt x="0" y="634"/>
                  </a:cubicBezTo>
                  <a:close/>
                  <a:moveTo>
                    <a:pt x="0" y="590"/>
                  </a:moveTo>
                  <a:lnTo>
                    <a:pt x="0" y="572"/>
                  </a:lnTo>
                  <a:cubicBezTo>
                    <a:pt x="0" y="570"/>
                    <a:pt x="1" y="569"/>
                    <a:pt x="3" y="569"/>
                  </a:cubicBezTo>
                  <a:cubicBezTo>
                    <a:pt x="5" y="569"/>
                    <a:pt x="6" y="570"/>
                    <a:pt x="6" y="572"/>
                  </a:cubicBezTo>
                  <a:lnTo>
                    <a:pt x="6" y="590"/>
                  </a:lnTo>
                  <a:cubicBezTo>
                    <a:pt x="6" y="592"/>
                    <a:pt x="5" y="594"/>
                    <a:pt x="3" y="594"/>
                  </a:cubicBezTo>
                  <a:cubicBezTo>
                    <a:pt x="1" y="594"/>
                    <a:pt x="0" y="592"/>
                    <a:pt x="0" y="590"/>
                  </a:cubicBezTo>
                  <a:close/>
                  <a:moveTo>
                    <a:pt x="0" y="547"/>
                  </a:moveTo>
                  <a:lnTo>
                    <a:pt x="0" y="528"/>
                  </a:lnTo>
                  <a:cubicBezTo>
                    <a:pt x="0" y="526"/>
                    <a:pt x="1" y="525"/>
                    <a:pt x="3" y="525"/>
                  </a:cubicBezTo>
                  <a:cubicBezTo>
                    <a:pt x="5" y="525"/>
                    <a:pt x="6" y="526"/>
                    <a:pt x="6" y="528"/>
                  </a:cubicBezTo>
                  <a:lnTo>
                    <a:pt x="6" y="547"/>
                  </a:lnTo>
                  <a:cubicBezTo>
                    <a:pt x="6" y="548"/>
                    <a:pt x="5" y="550"/>
                    <a:pt x="3" y="550"/>
                  </a:cubicBezTo>
                  <a:cubicBezTo>
                    <a:pt x="1" y="550"/>
                    <a:pt x="0" y="548"/>
                    <a:pt x="0" y="547"/>
                  </a:cubicBezTo>
                  <a:close/>
                  <a:moveTo>
                    <a:pt x="0" y="503"/>
                  </a:moveTo>
                  <a:lnTo>
                    <a:pt x="0" y="484"/>
                  </a:lnTo>
                  <a:cubicBezTo>
                    <a:pt x="0" y="482"/>
                    <a:pt x="1" y="481"/>
                    <a:pt x="3" y="481"/>
                  </a:cubicBezTo>
                  <a:cubicBezTo>
                    <a:pt x="5" y="481"/>
                    <a:pt x="6" y="482"/>
                    <a:pt x="6" y="484"/>
                  </a:cubicBezTo>
                  <a:lnTo>
                    <a:pt x="6" y="503"/>
                  </a:lnTo>
                  <a:cubicBezTo>
                    <a:pt x="6" y="505"/>
                    <a:pt x="5" y="506"/>
                    <a:pt x="3" y="506"/>
                  </a:cubicBezTo>
                  <a:cubicBezTo>
                    <a:pt x="1" y="506"/>
                    <a:pt x="0" y="505"/>
                    <a:pt x="0" y="503"/>
                  </a:cubicBezTo>
                  <a:close/>
                  <a:moveTo>
                    <a:pt x="0" y="459"/>
                  </a:moveTo>
                  <a:lnTo>
                    <a:pt x="0" y="440"/>
                  </a:lnTo>
                  <a:cubicBezTo>
                    <a:pt x="0" y="439"/>
                    <a:pt x="1" y="437"/>
                    <a:pt x="3" y="437"/>
                  </a:cubicBezTo>
                  <a:cubicBezTo>
                    <a:pt x="5" y="437"/>
                    <a:pt x="6" y="439"/>
                    <a:pt x="6" y="440"/>
                  </a:cubicBezTo>
                  <a:lnTo>
                    <a:pt x="6" y="459"/>
                  </a:lnTo>
                  <a:cubicBezTo>
                    <a:pt x="6" y="461"/>
                    <a:pt x="5" y="462"/>
                    <a:pt x="3" y="462"/>
                  </a:cubicBezTo>
                  <a:cubicBezTo>
                    <a:pt x="1" y="462"/>
                    <a:pt x="0" y="461"/>
                    <a:pt x="0" y="459"/>
                  </a:cubicBezTo>
                  <a:close/>
                  <a:moveTo>
                    <a:pt x="0" y="415"/>
                  </a:moveTo>
                  <a:lnTo>
                    <a:pt x="0" y="397"/>
                  </a:lnTo>
                  <a:cubicBezTo>
                    <a:pt x="0" y="395"/>
                    <a:pt x="1" y="394"/>
                    <a:pt x="3" y="394"/>
                  </a:cubicBezTo>
                  <a:cubicBezTo>
                    <a:pt x="5" y="394"/>
                    <a:pt x="6" y="395"/>
                    <a:pt x="6" y="397"/>
                  </a:cubicBezTo>
                  <a:lnTo>
                    <a:pt x="6" y="415"/>
                  </a:lnTo>
                  <a:cubicBezTo>
                    <a:pt x="6" y="417"/>
                    <a:pt x="5" y="419"/>
                    <a:pt x="3" y="419"/>
                  </a:cubicBezTo>
                  <a:cubicBezTo>
                    <a:pt x="1" y="419"/>
                    <a:pt x="0" y="417"/>
                    <a:pt x="0" y="415"/>
                  </a:cubicBezTo>
                  <a:close/>
                  <a:moveTo>
                    <a:pt x="0" y="372"/>
                  </a:moveTo>
                  <a:lnTo>
                    <a:pt x="0" y="353"/>
                  </a:lnTo>
                  <a:cubicBezTo>
                    <a:pt x="0" y="351"/>
                    <a:pt x="1" y="350"/>
                    <a:pt x="3" y="350"/>
                  </a:cubicBezTo>
                  <a:cubicBezTo>
                    <a:pt x="5" y="350"/>
                    <a:pt x="6" y="351"/>
                    <a:pt x="6" y="353"/>
                  </a:cubicBezTo>
                  <a:lnTo>
                    <a:pt x="6" y="372"/>
                  </a:lnTo>
                  <a:cubicBezTo>
                    <a:pt x="6" y="373"/>
                    <a:pt x="5" y="375"/>
                    <a:pt x="3" y="375"/>
                  </a:cubicBezTo>
                  <a:cubicBezTo>
                    <a:pt x="1" y="375"/>
                    <a:pt x="0" y="373"/>
                    <a:pt x="0" y="372"/>
                  </a:cubicBezTo>
                  <a:close/>
                  <a:moveTo>
                    <a:pt x="0" y="328"/>
                  </a:moveTo>
                  <a:lnTo>
                    <a:pt x="0" y="309"/>
                  </a:lnTo>
                  <a:cubicBezTo>
                    <a:pt x="0" y="307"/>
                    <a:pt x="1" y="306"/>
                    <a:pt x="3" y="306"/>
                  </a:cubicBezTo>
                  <a:cubicBezTo>
                    <a:pt x="5" y="306"/>
                    <a:pt x="6" y="307"/>
                    <a:pt x="6" y="309"/>
                  </a:cubicBezTo>
                  <a:lnTo>
                    <a:pt x="6" y="328"/>
                  </a:lnTo>
                  <a:cubicBezTo>
                    <a:pt x="6" y="330"/>
                    <a:pt x="5" y="331"/>
                    <a:pt x="3" y="331"/>
                  </a:cubicBezTo>
                  <a:cubicBezTo>
                    <a:pt x="1" y="331"/>
                    <a:pt x="0" y="330"/>
                    <a:pt x="0" y="328"/>
                  </a:cubicBezTo>
                  <a:close/>
                  <a:moveTo>
                    <a:pt x="0" y="284"/>
                  </a:moveTo>
                  <a:lnTo>
                    <a:pt x="0" y="265"/>
                  </a:lnTo>
                  <a:cubicBezTo>
                    <a:pt x="0" y="264"/>
                    <a:pt x="1" y="262"/>
                    <a:pt x="3" y="262"/>
                  </a:cubicBezTo>
                  <a:cubicBezTo>
                    <a:pt x="5" y="262"/>
                    <a:pt x="6" y="264"/>
                    <a:pt x="6" y="265"/>
                  </a:cubicBezTo>
                  <a:lnTo>
                    <a:pt x="6" y="284"/>
                  </a:lnTo>
                  <a:cubicBezTo>
                    <a:pt x="6" y="286"/>
                    <a:pt x="5" y="287"/>
                    <a:pt x="3" y="287"/>
                  </a:cubicBezTo>
                  <a:cubicBezTo>
                    <a:pt x="1" y="287"/>
                    <a:pt x="0" y="286"/>
                    <a:pt x="0" y="284"/>
                  </a:cubicBezTo>
                  <a:close/>
                  <a:moveTo>
                    <a:pt x="0" y="240"/>
                  </a:moveTo>
                  <a:lnTo>
                    <a:pt x="0" y="222"/>
                  </a:lnTo>
                  <a:cubicBezTo>
                    <a:pt x="0" y="220"/>
                    <a:pt x="1" y="219"/>
                    <a:pt x="3" y="219"/>
                  </a:cubicBezTo>
                  <a:cubicBezTo>
                    <a:pt x="5" y="219"/>
                    <a:pt x="6" y="220"/>
                    <a:pt x="6" y="222"/>
                  </a:cubicBezTo>
                  <a:lnTo>
                    <a:pt x="6" y="240"/>
                  </a:lnTo>
                  <a:cubicBezTo>
                    <a:pt x="6" y="242"/>
                    <a:pt x="5" y="244"/>
                    <a:pt x="3" y="244"/>
                  </a:cubicBezTo>
                  <a:cubicBezTo>
                    <a:pt x="1" y="244"/>
                    <a:pt x="0" y="242"/>
                    <a:pt x="0" y="240"/>
                  </a:cubicBezTo>
                  <a:close/>
                  <a:moveTo>
                    <a:pt x="0" y="197"/>
                  </a:moveTo>
                  <a:lnTo>
                    <a:pt x="0" y="178"/>
                  </a:lnTo>
                  <a:cubicBezTo>
                    <a:pt x="0" y="176"/>
                    <a:pt x="1" y="175"/>
                    <a:pt x="3" y="175"/>
                  </a:cubicBezTo>
                  <a:cubicBezTo>
                    <a:pt x="5" y="175"/>
                    <a:pt x="6" y="176"/>
                    <a:pt x="6" y="178"/>
                  </a:cubicBezTo>
                  <a:lnTo>
                    <a:pt x="6" y="197"/>
                  </a:lnTo>
                  <a:cubicBezTo>
                    <a:pt x="6" y="198"/>
                    <a:pt x="5" y="200"/>
                    <a:pt x="3" y="200"/>
                  </a:cubicBezTo>
                  <a:cubicBezTo>
                    <a:pt x="1" y="200"/>
                    <a:pt x="0" y="198"/>
                    <a:pt x="0" y="197"/>
                  </a:cubicBezTo>
                  <a:close/>
                  <a:moveTo>
                    <a:pt x="0" y="153"/>
                  </a:moveTo>
                  <a:lnTo>
                    <a:pt x="0" y="134"/>
                  </a:lnTo>
                  <a:cubicBezTo>
                    <a:pt x="0" y="132"/>
                    <a:pt x="1" y="131"/>
                    <a:pt x="3" y="131"/>
                  </a:cubicBezTo>
                  <a:cubicBezTo>
                    <a:pt x="5" y="131"/>
                    <a:pt x="6" y="132"/>
                    <a:pt x="6" y="134"/>
                  </a:cubicBezTo>
                  <a:lnTo>
                    <a:pt x="6" y="153"/>
                  </a:lnTo>
                  <a:cubicBezTo>
                    <a:pt x="6" y="155"/>
                    <a:pt x="5" y="156"/>
                    <a:pt x="3" y="156"/>
                  </a:cubicBezTo>
                  <a:cubicBezTo>
                    <a:pt x="1" y="156"/>
                    <a:pt x="0" y="155"/>
                    <a:pt x="0" y="153"/>
                  </a:cubicBezTo>
                  <a:close/>
                  <a:moveTo>
                    <a:pt x="0" y="109"/>
                  </a:moveTo>
                  <a:lnTo>
                    <a:pt x="0" y="90"/>
                  </a:lnTo>
                  <a:cubicBezTo>
                    <a:pt x="0" y="89"/>
                    <a:pt x="1" y="87"/>
                    <a:pt x="3" y="87"/>
                  </a:cubicBezTo>
                  <a:cubicBezTo>
                    <a:pt x="5" y="87"/>
                    <a:pt x="6" y="89"/>
                    <a:pt x="6" y="90"/>
                  </a:cubicBezTo>
                  <a:lnTo>
                    <a:pt x="6" y="109"/>
                  </a:lnTo>
                  <a:cubicBezTo>
                    <a:pt x="6" y="111"/>
                    <a:pt x="5" y="112"/>
                    <a:pt x="3" y="112"/>
                  </a:cubicBezTo>
                  <a:cubicBezTo>
                    <a:pt x="1" y="112"/>
                    <a:pt x="0" y="111"/>
                    <a:pt x="0" y="109"/>
                  </a:cubicBezTo>
                  <a:close/>
                  <a:moveTo>
                    <a:pt x="0" y="65"/>
                  </a:moveTo>
                  <a:lnTo>
                    <a:pt x="0" y="47"/>
                  </a:lnTo>
                  <a:cubicBezTo>
                    <a:pt x="0" y="45"/>
                    <a:pt x="1" y="44"/>
                    <a:pt x="3" y="44"/>
                  </a:cubicBezTo>
                  <a:cubicBezTo>
                    <a:pt x="5" y="44"/>
                    <a:pt x="6" y="45"/>
                    <a:pt x="6" y="47"/>
                  </a:cubicBezTo>
                  <a:lnTo>
                    <a:pt x="6" y="65"/>
                  </a:lnTo>
                  <a:cubicBezTo>
                    <a:pt x="6" y="67"/>
                    <a:pt x="5" y="69"/>
                    <a:pt x="3" y="69"/>
                  </a:cubicBezTo>
                  <a:cubicBezTo>
                    <a:pt x="1" y="69"/>
                    <a:pt x="0" y="67"/>
                    <a:pt x="0" y="65"/>
                  </a:cubicBezTo>
                  <a:close/>
                  <a:moveTo>
                    <a:pt x="0" y="22"/>
                  </a:moveTo>
                  <a:lnTo>
                    <a:pt x="0" y="3"/>
                  </a:lnTo>
                  <a:cubicBezTo>
                    <a:pt x="0" y="1"/>
                    <a:pt x="1" y="0"/>
                    <a:pt x="3" y="0"/>
                  </a:cubicBezTo>
                  <a:cubicBezTo>
                    <a:pt x="5" y="0"/>
                    <a:pt x="6" y="1"/>
                    <a:pt x="6" y="3"/>
                  </a:cubicBezTo>
                  <a:lnTo>
                    <a:pt x="6" y="22"/>
                  </a:lnTo>
                  <a:cubicBezTo>
                    <a:pt x="6" y="23"/>
                    <a:pt x="5" y="25"/>
                    <a:pt x="3" y="25"/>
                  </a:cubicBezTo>
                  <a:cubicBezTo>
                    <a:pt x="1" y="25"/>
                    <a:pt x="0" y="23"/>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3" name="Freeform 386"/>
            <p:cNvSpPr>
              <a:spLocks noEditPoints="1"/>
            </p:cNvSpPr>
            <p:nvPr/>
          </p:nvSpPr>
          <p:spPr bwMode="auto">
            <a:xfrm>
              <a:off x="2152650" y="1685925"/>
              <a:ext cx="604837" cy="138113"/>
            </a:xfrm>
            <a:custGeom>
              <a:avLst/>
              <a:gdLst>
                <a:gd name="T0" fmla="*/ 42 w 507"/>
                <a:gd name="T1" fmla="*/ 116 h 135"/>
                <a:gd name="T2" fmla="*/ 56 w 507"/>
                <a:gd name="T3" fmla="*/ 104 h 135"/>
                <a:gd name="T4" fmla="*/ 58 w 507"/>
                <a:gd name="T5" fmla="*/ 112 h 135"/>
                <a:gd name="T6" fmla="*/ 72 w 507"/>
                <a:gd name="T7" fmla="*/ 101 h 135"/>
                <a:gd name="T8" fmla="*/ 69 w 507"/>
                <a:gd name="T9" fmla="*/ 106 h 135"/>
                <a:gd name="T10" fmla="*/ 94 w 507"/>
                <a:gd name="T11" fmla="*/ 101 h 135"/>
                <a:gd name="T12" fmla="*/ 89 w 507"/>
                <a:gd name="T13" fmla="*/ 98 h 135"/>
                <a:gd name="T14" fmla="*/ 107 w 507"/>
                <a:gd name="T15" fmla="*/ 102 h 135"/>
                <a:gd name="T16" fmla="*/ 121 w 507"/>
                <a:gd name="T17" fmla="*/ 91 h 135"/>
                <a:gd name="T18" fmla="*/ 123 w 507"/>
                <a:gd name="T19" fmla="*/ 99 h 135"/>
                <a:gd name="T20" fmla="*/ 138 w 507"/>
                <a:gd name="T21" fmla="*/ 87 h 135"/>
                <a:gd name="T22" fmla="*/ 135 w 507"/>
                <a:gd name="T23" fmla="*/ 92 h 135"/>
                <a:gd name="T24" fmla="*/ 159 w 507"/>
                <a:gd name="T25" fmla="*/ 87 h 135"/>
                <a:gd name="T26" fmla="*/ 154 w 507"/>
                <a:gd name="T27" fmla="*/ 84 h 135"/>
                <a:gd name="T28" fmla="*/ 172 w 507"/>
                <a:gd name="T29" fmla="*/ 88 h 135"/>
                <a:gd name="T30" fmla="*/ 187 w 507"/>
                <a:gd name="T31" fmla="*/ 77 h 135"/>
                <a:gd name="T32" fmla="*/ 189 w 507"/>
                <a:gd name="T33" fmla="*/ 85 h 135"/>
                <a:gd name="T34" fmla="*/ 203 w 507"/>
                <a:gd name="T35" fmla="*/ 74 h 135"/>
                <a:gd name="T36" fmla="*/ 200 w 507"/>
                <a:gd name="T37" fmla="*/ 79 h 135"/>
                <a:gd name="T38" fmla="*/ 224 w 507"/>
                <a:gd name="T39" fmla="*/ 73 h 135"/>
                <a:gd name="T40" fmla="*/ 219 w 507"/>
                <a:gd name="T41" fmla="*/ 70 h 135"/>
                <a:gd name="T42" fmla="*/ 238 w 507"/>
                <a:gd name="T43" fmla="*/ 75 h 135"/>
                <a:gd name="T44" fmla="*/ 252 w 507"/>
                <a:gd name="T45" fmla="*/ 63 h 135"/>
                <a:gd name="T46" fmla="*/ 254 w 507"/>
                <a:gd name="T47" fmla="*/ 71 h 135"/>
                <a:gd name="T48" fmla="*/ 268 w 507"/>
                <a:gd name="T49" fmla="*/ 60 h 135"/>
                <a:gd name="T50" fmla="*/ 265 w 507"/>
                <a:gd name="T51" fmla="*/ 65 h 135"/>
                <a:gd name="T52" fmla="*/ 290 w 507"/>
                <a:gd name="T53" fmla="*/ 60 h 135"/>
                <a:gd name="T54" fmla="*/ 284 w 507"/>
                <a:gd name="T55" fmla="*/ 56 h 135"/>
                <a:gd name="T56" fmla="*/ 303 w 507"/>
                <a:gd name="T57" fmla="*/ 61 h 135"/>
                <a:gd name="T58" fmla="*/ 317 w 507"/>
                <a:gd name="T59" fmla="*/ 50 h 135"/>
                <a:gd name="T60" fmla="*/ 319 w 507"/>
                <a:gd name="T61" fmla="*/ 58 h 135"/>
                <a:gd name="T62" fmla="*/ 333 w 507"/>
                <a:gd name="T63" fmla="*/ 46 h 135"/>
                <a:gd name="T64" fmla="*/ 330 w 507"/>
                <a:gd name="T65" fmla="*/ 51 h 135"/>
                <a:gd name="T66" fmla="*/ 355 w 507"/>
                <a:gd name="T67" fmla="*/ 46 h 135"/>
                <a:gd name="T68" fmla="*/ 350 w 507"/>
                <a:gd name="T69" fmla="*/ 43 h 135"/>
                <a:gd name="T70" fmla="*/ 368 w 507"/>
                <a:gd name="T71" fmla="*/ 47 h 135"/>
                <a:gd name="T72" fmla="*/ 382 w 507"/>
                <a:gd name="T73" fmla="*/ 36 h 135"/>
                <a:gd name="T74" fmla="*/ 384 w 507"/>
                <a:gd name="T75" fmla="*/ 44 h 135"/>
                <a:gd name="T76" fmla="*/ 399 w 507"/>
                <a:gd name="T77" fmla="*/ 33 h 135"/>
                <a:gd name="T78" fmla="*/ 396 w 507"/>
                <a:gd name="T79" fmla="*/ 38 h 135"/>
                <a:gd name="T80" fmla="*/ 420 w 507"/>
                <a:gd name="T81" fmla="*/ 32 h 135"/>
                <a:gd name="T82" fmla="*/ 415 w 507"/>
                <a:gd name="T83" fmla="*/ 29 h 135"/>
                <a:gd name="T84" fmla="*/ 433 w 507"/>
                <a:gd name="T85" fmla="*/ 34 h 135"/>
                <a:gd name="T86" fmla="*/ 448 w 507"/>
                <a:gd name="T87" fmla="*/ 22 h 135"/>
                <a:gd name="T88" fmla="*/ 450 w 507"/>
                <a:gd name="T89" fmla="*/ 30 h 135"/>
                <a:gd name="T90" fmla="*/ 464 w 507"/>
                <a:gd name="T91" fmla="*/ 19 h 135"/>
                <a:gd name="T92" fmla="*/ 461 w 507"/>
                <a:gd name="T93" fmla="*/ 24 h 135"/>
                <a:gd name="T94" fmla="*/ 44 w 507"/>
                <a:gd name="T95" fmla="*/ 86 h 135"/>
                <a:gd name="T96" fmla="*/ 463 w 507"/>
                <a:gd name="T97" fmla="*/ 4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0" y="108"/>
                  </a:moveTo>
                  <a:lnTo>
                    <a:pt x="40" y="108"/>
                  </a:lnTo>
                  <a:cubicBezTo>
                    <a:pt x="42" y="107"/>
                    <a:pt x="44" y="109"/>
                    <a:pt x="45" y="111"/>
                  </a:cubicBezTo>
                  <a:cubicBezTo>
                    <a:pt x="45" y="113"/>
                    <a:pt x="44" y="115"/>
                    <a:pt x="42" y="116"/>
                  </a:cubicBezTo>
                  <a:lnTo>
                    <a:pt x="42" y="116"/>
                  </a:lnTo>
                  <a:cubicBezTo>
                    <a:pt x="39" y="116"/>
                    <a:pt x="37" y="115"/>
                    <a:pt x="37" y="113"/>
                  </a:cubicBezTo>
                  <a:cubicBezTo>
                    <a:pt x="36" y="111"/>
                    <a:pt x="37" y="108"/>
                    <a:pt x="40" y="108"/>
                  </a:cubicBezTo>
                  <a:close/>
                  <a:moveTo>
                    <a:pt x="56" y="104"/>
                  </a:moveTo>
                  <a:lnTo>
                    <a:pt x="56" y="104"/>
                  </a:lnTo>
                  <a:cubicBezTo>
                    <a:pt x="58" y="104"/>
                    <a:pt x="60" y="105"/>
                    <a:pt x="61" y="107"/>
                  </a:cubicBezTo>
                  <a:cubicBezTo>
                    <a:pt x="62" y="110"/>
                    <a:pt x="60" y="112"/>
                    <a:pt x="58" y="112"/>
                  </a:cubicBezTo>
                  <a:lnTo>
                    <a:pt x="58" y="112"/>
                  </a:lnTo>
                  <a:cubicBezTo>
                    <a:pt x="56" y="113"/>
                    <a:pt x="54" y="112"/>
                    <a:pt x="53" y="109"/>
                  </a:cubicBezTo>
                  <a:cubicBezTo>
                    <a:pt x="52" y="107"/>
                    <a:pt x="54" y="105"/>
                    <a:pt x="56" y="104"/>
                  </a:cubicBezTo>
                  <a:close/>
                  <a:moveTo>
                    <a:pt x="72" y="101"/>
                  </a:moveTo>
                  <a:lnTo>
                    <a:pt x="72" y="101"/>
                  </a:lnTo>
                  <a:cubicBezTo>
                    <a:pt x="75" y="100"/>
                    <a:pt x="77" y="102"/>
                    <a:pt x="77" y="104"/>
                  </a:cubicBezTo>
                  <a:cubicBezTo>
                    <a:pt x="78" y="106"/>
                    <a:pt x="77" y="108"/>
                    <a:pt x="74" y="109"/>
                  </a:cubicBezTo>
                  <a:lnTo>
                    <a:pt x="74" y="109"/>
                  </a:lnTo>
                  <a:cubicBezTo>
                    <a:pt x="72" y="110"/>
                    <a:pt x="70" y="108"/>
                    <a:pt x="69" y="106"/>
                  </a:cubicBezTo>
                  <a:cubicBezTo>
                    <a:pt x="69" y="104"/>
                    <a:pt x="70" y="101"/>
                    <a:pt x="72" y="101"/>
                  </a:cubicBezTo>
                  <a:close/>
                  <a:moveTo>
                    <a:pt x="89" y="98"/>
                  </a:moveTo>
                  <a:lnTo>
                    <a:pt x="89" y="98"/>
                  </a:lnTo>
                  <a:cubicBezTo>
                    <a:pt x="91" y="97"/>
                    <a:pt x="93" y="98"/>
                    <a:pt x="94" y="101"/>
                  </a:cubicBezTo>
                  <a:cubicBezTo>
                    <a:pt x="94" y="103"/>
                    <a:pt x="93" y="105"/>
                    <a:pt x="91" y="106"/>
                  </a:cubicBezTo>
                  <a:lnTo>
                    <a:pt x="91" y="106"/>
                  </a:lnTo>
                  <a:cubicBezTo>
                    <a:pt x="88" y="106"/>
                    <a:pt x="86" y="105"/>
                    <a:pt x="86" y="103"/>
                  </a:cubicBezTo>
                  <a:cubicBezTo>
                    <a:pt x="85" y="100"/>
                    <a:pt x="86" y="98"/>
                    <a:pt x="89" y="98"/>
                  </a:cubicBezTo>
                  <a:close/>
                  <a:moveTo>
                    <a:pt x="105" y="94"/>
                  </a:moveTo>
                  <a:lnTo>
                    <a:pt x="105" y="94"/>
                  </a:lnTo>
                  <a:cubicBezTo>
                    <a:pt x="107" y="94"/>
                    <a:pt x="109" y="95"/>
                    <a:pt x="110" y="97"/>
                  </a:cubicBezTo>
                  <a:cubicBezTo>
                    <a:pt x="111" y="99"/>
                    <a:pt x="109" y="102"/>
                    <a:pt x="107" y="102"/>
                  </a:cubicBezTo>
                  <a:lnTo>
                    <a:pt x="107" y="102"/>
                  </a:lnTo>
                  <a:cubicBezTo>
                    <a:pt x="105" y="103"/>
                    <a:pt x="102" y="101"/>
                    <a:pt x="102" y="99"/>
                  </a:cubicBezTo>
                  <a:cubicBezTo>
                    <a:pt x="101" y="97"/>
                    <a:pt x="103" y="95"/>
                    <a:pt x="105" y="94"/>
                  </a:cubicBezTo>
                  <a:close/>
                  <a:moveTo>
                    <a:pt x="121" y="91"/>
                  </a:moveTo>
                  <a:lnTo>
                    <a:pt x="121" y="91"/>
                  </a:lnTo>
                  <a:cubicBezTo>
                    <a:pt x="123" y="90"/>
                    <a:pt x="126" y="91"/>
                    <a:pt x="126" y="94"/>
                  </a:cubicBezTo>
                  <a:cubicBezTo>
                    <a:pt x="127" y="96"/>
                    <a:pt x="126" y="98"/>
                    <a:pt x="123" y="99"/>
                  </a:cubicBezTo>
                  <a:lnTo>
                    <a:pt x="123" y="99"/>
                  </a:lnTo>
                  <a:cubicBezTo>
                    <a:pt x="121" y="99"/>
                    <a:pt x="119" y="98"/>
                    <a:pt x="118" y="96"/>
                  </a:cubicBezTo>
                  <a:cubicBezTo>
                    <a:pt x="118" y="93"/>
                    <a:pt x="119" y="91"/>
                    <a:pt x="121" y="91"/>
                  </a:cubicBezTo>
                  <a:close/>
                  <a:moveTo>
                    <a:pt x="138" y="87"/>
                  </a:moveTo>
                  <a:lnTo>
                    <a:pt x="138" y="87"/>
                  </a:lnTo>
                  <a:cubicBezTo>
                    <a:pt x="140" y="87"/>
                    <a:pt x="142" y="88"/>
                    <a:pt x="143" y="90"/>
                  </a:cubicBezTo>
                  <a:cubicBezTo>
                    <a:pt x="143" y="93"/>
                    <a:pt x="142" y="95"/>
                    <a:pt x="140" y="95"/>
                  </a:cubicBezTo>
                  <a:lnTo>
                    <a:pt x="140" y="95"/>
                  </a:lnTo>
                  <a:cubicBezTo>
                    <a:pt x="137" y="96"/>
                    <a:pt x="135" y="95"/>
                    <a:pt x="135" y="92"/>
                  </a:cubicBezTo>
                  <a:cubicBezTo>
                    <a:pt x="134" y="90"/>
                    <a:pt x="135" y="88"/>
                    <a:pt x="138" y="87"/>
                  </a:cubicBezTo>
                  <a:close/>
                  <a:moveTo>
                    <a:pt x="154" y="84"/>
                  </a:moveTo>
                  <a:lnTo>
                    <a:pt x="154" y="84"/>
                  </a:lnTo>
                  <a:cubicBezTo>
                    <a:pt x="156" y="83"/>
                    <a:pt x="158" y="85"/>
                    <a:pt x="159" y="87"/>
                  </a:cubicBezTo>
                  <a:cubicBezTo>
                    <a:pt x="160" y="89"/>
                    <a:pt x="158" y="91"/>
                    <a:pt x="156" y="92"/>
                  </a:cubicBezTo>
                  <a:lnTo>
                    <a:pt x="156" y="92"/>
                  </a:lnTo>
                  <a:cubicBezTo>
                    <a:pt x="154" y="92"/>
                    <a:pt x="151" y="91"/>
                    <a:pt x="151" y="89"/>
                  </a:cubicBezTo>
                  <a:cubicBezTo>
                    <a:pt x="150" y="87"/>
                    <a:pt x="152" y="84"/>
                    <a:pt x="154" y="84"/>
                  </a:cubicBezTo>
                  <a:close/>
                  <a:moveTo>
                    <a:pt x="170" y="80"/>
                  </a:moveTo>
                  <a:lnTo>
                    <a:pt x="170" y="80"/>
                  </a:lnTo>
                  <a:cubicBezTo>
                    <a:pt x="172" y="80"/>
                    <a:pt x="175" y="81"/>
                    <a:pt x="175" y="83"/>
                  </a:cubicBezTo>
                  <a:cubicBezTo>
                    <a:pt x="176" y="86"/>
                    <a:pt x="174" y="88"/>
                    <a:pt x="172" y="88"/>
                  </a:cubicBezTo>
                  <a:lnTo>
                    <a:pt x="172" y="88"/>
                  </a:lnTo>
                  <a:cubicBezTo>
                    <a:pt x="170" y="89"/>
                    <a:pt x="168" y="88"/>
                    <a:pt x="167" y="85"/>
                  </a:cubicBezTo>
                  <a:cubicBezTo>
                    <a:pt x="167" y="83"/>
                    <a:pt x="168" y="81"/>
                    <a:pt x="170" y="80"/>
                  </a:cubicBezTo>
                  <a:close/>
                  <a:moveTo>
                    <a:pt x="187" y="77"/>
                  </a:moveTo>
                  <a:lnTo>
                    <a:pt x="187" y="77"/>
                  </a:lnTo>
                  <a:cubicBezTo>
                    <a:pt x="189" y="76"/>
                    <a:pt x="191" y="78"/>
                    <a:pt x="192" y="80"/>
                  </a:cubicBezTo>
                  <a:cubicBezTo>
                    <a:pt x="192" y="82"/>
                    <a:pt x="191" y="85"/>
                    <a:pt x="189" y="85"/>
                  </a:cubicBezTo>
                  <a:lnTo>
                    <a:pt x="189" y="85"/>
                  </a:lnTo>
                  <a:cubicBezTo>
                    <a:pt x="186" y="86"/>
                    <a:pt x="184" y="84"/>
                    <a:pt x="184" y="82"/>
                  </a:cubicBezTo>
                  <a:cubicBezTo>
                    <a:pt x="183" y="80"/>
                    <a:pt x="184" y="78"/>
                    <a:pt x="187" y="77"/>
                  </a:cubicBezTo>
                  <a:close/>
                  <a:moveTo>
                    <a:pt x="203" y="74"/>
                  </a:moveTo>
                  <a:lnTo>
                    <a:pt x="203" y="74"/>
                  </a:lnTo>
                  <a:cubicBezTo>
                    <a:pt x="205" y="73"/>
                    <a:pt x="207" y="74"/>
                    <a:pt x="208" y="77"/>
                  </a:cubicBezTo>
                  <a:cubicBezTo>
                    <a:pt x="208" y="79"/>
                    <a:pt x="207" y="81"/>
                    <a:pt x="205" y="82"/>
                  </a:cubicBezTo>
                  <a:lnTo>
                    <a:pt x="205" y="82"/>
                  </a:lnTo>
                  <a:cubicBezTo>
                    <a:pt x="203" y="82"/>
                    <a:pt x="200" y="81"/>
                    <a:pt x="200" y="79"/>
                  </a:cubicBezTo>
                  <a:cubicBezTo>
                    <a:pt x="199" y="76"/>
                    <a:pt x="201" y="74"/>
                    <a:pt x="203" y="74"/>
                  </a:cubicBezTo>
                  <a:close/>
                  <a:moveTo>
                    <a:pt x="219" y="70"/>
                  </a:moveTo>
                  <a:lnTo>
                    <a:pt x="219" y="70"/>
                  </a:lnTo>
                  <a:cubicBezTo>
                    <a:pt x="221" y="70"/>
                    <a:pt x="224" y="71"/>
                    <a:pt x="224" y="73"/>
                  </a:cubicBezTo>
                  <a:cubicBezTo>
                    <a:pt x="225" y="75"/>
                    <a:pt x="223" y="78"/>
                    <a:pt x="221" y="78"/>
                  </a:cubicBezTo>
                  <a:lnTo>
                    <a:pt x="221" y="78"/>
                  </a:lnTo>
                  <a:cubicBezTo>
                    <a:pt x="219" y="79"/>
                    <a:pt x="217" y="77"/>
                    <a:pt x="216" y="75"/>
                  </a:cubicBezTo>
                  <a:cubicBezTo>
                    <a:pt x="216" y="73"/>
                    <a:pt x="217" y="71"/>
                    <a:pt x="219" y="70"/>
                  </a:cubicBezTo>
                  <a:close/>
                  <a:moveTo>
                    <a:pt x="235" y="67"/>
                  </a:moveTo>
                  <a:lnTo>
                    <a:pt x="236" y="67"/>
                  </a:lnTo>
                  <a:cubicBezTo>
                    <a:pt x="238" y="66"/>
                    <a:pt x="240" y="68"/>
                    <a:pt x="241" y="70"/>
                  </a:cubicBezTo>
                  <a:cubicBezTo>
                    <a:pt x="241" y="72"/>
                    <a:pt x="240" y="74"/>
                    <a:pt x="238" y="75"/>
                  </a:cubicBezTo>
                  <a:lnTo>
                    <a:pt x="238" y="75"/>
                  </a:lnTo>
                  <a:cubicBezTo>
                    <a:pt x="235" y="75"/>
                    <a:pt x="233" y="74"/>
                    <a:pt x="232" y="72"/>
                  </a:cubicBezTo>
                  <a:cubicBezTo>
                    <a:pt x="232" y="70"/>
                    <a:pt x="233" y="67"/>
                    <a:pt x="235" y="67"/>
                  </a:cubicBezTo>
                  <a:close/>
                  <a:moveTo>
                    <a:pt x="252" y="63"/>
                  </a:moveTo>
                  <a:lnTo>
                    <a:pt x="252" y="63"/>
                  </a:lnTo>
                  <a:cubicBezTo>
                    <a:pt x="254" y="63"/>
                    <a:pt x="256" y="64"/>
                    <a:pt x="257" y="66"/>
                  </a:cubicBezTo>
                  <a:cubicBezTo>
                    <a:pt x="257" y="69"/>
                    <a:pt x="256" y="71"/>
                    <a:pt x="254" y="71"/>
                  </a:cubicBezTo>
                  <a:lnTo>
                    <a:pt x="254" y="71"/>
                  </a:lnTo>
                  <a:cubicBezTo>
                    <a:pt x="252" y="72"/>
                    <a:pt x="249" y="71"/>
                    <a:pt x="249" y="68"/>
                  </a:cubicBezTo>
                  <a:cubicBezTo>
                    <a:pt x="248" y="66"/>
                    <a:pt x="250" y="64"/>
                    <a:pt x="252" y="63"/>
                  </a:cubicBezTo>
                  <a:close/>
                  <a:moveTo>
                    <a:pt x="268" y="60"/>
                  </a:moveTo>
                  <a:lnTo>
                    <a:pt x="268" y="60"/>
                  </a:lnTo>
                  <a:cubicBezTo>
                    <a:pt x="270" y="59"/>
                    <a:pt x="273" y="61"/>
                    <a:pt x="273" y="63"/>
                  </a:cubicBezTo>
                  <a:cubicBezTo>
                    <a:pt x="274" y="65"/>
                    <a:pt x="272" y="67"/>
                    <a:pt x="270" y="68"/>
                  </a:cubicBezTo>
                  <a:lnTo>
                    <a:pt x="270" y="68"/>
                  </a:lnTo>
                  <a:cubicBezTo>
                    <a:pt x="268" y="69"/>
                    <a:pt x="266" y="67"/>
                    <a:pt x="265" y="65"/>
                  </a:cubicBezTo>
                  <a:cubicBezTo>
                    <a:pt x="265" y="63"/>
                    <a:pt x="266" y="60"/>
                    <a:pt x="268" y="60"/>
                  </a:cubicBezTo>
                  <a:close/>
                  <a:moveTo>
                    <a:pt x="284" y="56"/>
                  </a:moveTo>
                  <a:lnTo>
                    <a:pt x="284" y="56"/>
                  </a:lnTo>
                  <a:cubicBezTo>
                    <a:pt x="287" y="56"/>
                    <a:pt x="289" y="57"/>
                    <a:pt x="290" y="60"/>
                  </a:cubicBezTo>
                  <a:cubicBezTo>
                    <a:pt x="290" y="62"/>
                    <a:pt x="289" y="64"/>
                    <a:pt x="286" y="65"/>
                  </a:cubicBezTo>
                  <a:lnTo>
                    <a:pt x="286" y="65"/>
                  </a:lnTo>
                  <a:cubicBezTo>
                    <a:pt x="284" y="65"/>
                    <a:pt x="282" y="64"/>
                    <a:pt x="281" y="62"/>
                  </a:cubicBezTo>
                  <a:cubicBezTo>
                    <a:pt x="281" y="59"/>
                    <a:pt x="282" y="57"/>
                    <a:pt x="284" y="56"/>
                  </a:cubicBezTo>
                  <a:close/>
                  <a:moveTo>
                    <a:pt x="301" y="53"/>
                  </a:moveTo>
                  <a:lnTo>
                    <a:pt x="301" y="53"/>
                  </a:lnTo>
                  <a:cubicBezTo>
                    <a:pt x="303" y="52"/>
                    <a:pt x="305" y="54"/>
                    <a:pt x="306" y="56"/>
                  </a:cubicBezTo>
                  <a:cubicBezTo>
                    <a:pt x="306" y="58"/>
                    <a:pt x="305" y="61"/>
                    <a:pt x="303" y="61"/>
                  </a:cubicBezTo>
                  <a:lnTo>
                    <a:pt x="303" y="61"/>
                  </a:lnTo>
                  <a:cubicBezTo>
                    <a:pt x="301" y="62"/>
                    <a:pt x="298" y="60"/>
                    <a:pt x="298" y="58"/>
                  </a:cubicBezTo>
                  <a:cubicBezTo>
                    <a:pt x="297" y="56"/>
                    <a:pt x="299" y="54"/>
                    <a:pt x="301" y="53"/>
                  </a:cubicBezTo>
                  <a:close/>
                  <a:moveTo>
                    <a:pt x="317" y="50"/>
                  </a:moveTo>
                  <a:lnTo>
                    <a:pt x="317" y="50"/>
                  </a:lnTo>
                  <a:cubicBezTo>
                    <a:pt x="319" y="49"/>
                    <a:pt x="322" y="50"/>
                    <a:pt x="322" y="53"/>
                  </a:cubicBezTo>
                  <a:cubicBezTo>
                    <a:pt x="323" y="55"/>
                    <a:pt x="321" y="57"/>
                    <a:pt x="319" y="58"/>
                  </a:cubicBezTo>
                  <a:lnTo>
                    <a:pt x="319" y="58"/>
                  </a:lnTo>
                  <a:cubicBezTo>
                    <a:pt x="317" y="58"/>
                    <a:pt x="315" y="57"/>
                    <a:pt x="314" y="55"/>
                  </a:cubicBezTo>
                  <a:cubicBezTo>
                    <a:pt x="314" y="52"/>
                    <a:pt x="315" y="50"/>
                    <a:pt x="317" y="50"/>
                  </a:cubicBezTo>
                  <a:close/>
                  <a:moveTo>
                    <a:pt x="333" y="46"/>
                  </a:moveTo>
                  <a:lnTo>
                    <a:pt x="333" y="46"/>
                  </a:lnTo>
                  <a:cubicBezTo>
                    <a:pt x="336" y="46"/>
                    <a:pt x="338" y="47"/>
                    <a:pt x="338" y="49"/>
                  </a:cubicBezTo>
                  <a:cubicBezTo>
                    <a:pt x="339" y="51"/>
                    <a:pt x="338" y="54"/>
                    <a:pt x="335" y="54"/>
                  </a:cubicBezTo>
                  <a:lnTo>
                    <a:pt x="335" y="54"/>
                  </a:lnTo>
                  <a:cubicBezTo>
                    <a:pt x="333" y="55"/>
                    <a:pt x="331" y="54"/>
                    <a:pt x="330" y="51"/>
                  </a:cubicBezTo>
                  <a:cubicBezTo>
                    <a:pt x="330" y="49"/>
                    <a:pt x="331" y="47"/>
                    <a:pt x="333" y="46"/>
                  </a:cubicBezTo>
                  <a:close/>
                  <a:moveTo>
                    <a:pt x="350" y="43"/>
                  </a:moveTo>
                  <a:lnTo>
                    <a:pt x="350" y="43"/>
                  </a:lnTo>
                  <a:cubicBezTo>
                    <a:pt x="352" y="42"/>
                    <a:pt x="354" y="44"/>
                    <a:pt x="355" y="46"/>
                  </a:cubicBezTo>
                  <a:cubicBezTo>
                    <a:pt x="355" y="48"/>
                    <a:pt x="354" y="50"/>
                    <a:pt x="352" y="51"/>
                  </a:cubicBezTo>
                  <a:lnTo>
                    <a:pt x="352" y="51"/>
                  </a:lnTo>
                  <a:cubicBezTo>
                    <a:pt x="350" y="51"/>
                    <a:pt x="347" y="50"/>
                    <a:pt x="347" y="48"/>
                  </a:cubicBezTo>
                  <a:cubicBezTo>
                    <a:pt x="346" y="46"/>
                    <a:pt x="348" y="43"/>
                    <a:pt x="350" y="43"/>
                  </a:cubicBezTo>
                  <a:close/>
                  <a:moveTo>
                    <a:pt x="366" y="39"/>
                  </a:moveTo>
                  <a:lnTo>
                    <a:pt x="366" y="39"/>
                  </a:lnTo>
                  <a:cubicBezTo>
                    <a:pt x="368" y="39"/>
                    <a:pt x="371" y="40"/>
                    <a:pt x="371" y="42"/>
                  </a:cubicBezTo>
                  <a:cubicBezTo>
                    <a:pt x="372" y="45"/>
                    <a:pt x="370" y="47"/>
                    <a:pt x="368" y="47"/>
                  </a:cubicBezTo>
                  <a:lnTo>
                    <a:pt x="368" y="47"/>
                  </a:lnTo>
                  <a:cubicBezTo>
                    <a:pt x="366" y="48"/>
                    <a:pt x="364" y="47"/>
                    <a:pt x="363" y="44"/>
                  </a:cubicBezTo>
                  <a:cubicBezTo>
                    <a:pt x="362" y="42"/>
                    <a:pt x="364" y="40"/>
                    <a:pt x="366" y="39"/>
                  </a:cubicBezTo>
                  <a:close/>
                  <a:moveTo>
                    <a:pt x="382" y="36"/>
                  </a:moveTo>
                  <a:lnTo>
                    <a:pt x="382" y="36"/>
                  </a:lnTo>
                  <a:cubicBezTo>
                    <a:pt x="385" y="35"/>
                    <a:pt x="387" y="37"/>
                    <a:pt x="387" y="39"/>
                  </a:cubicBezTo>
                  <a:cubicBezTo>
                    <a:pt x="388" y="41"/>
                    <a:pt x="387" y="43"/>
                    <a:pt x="384" y="44"/>
                  </a:cubicBezTo>
                  <a:lnTo>
                    <a:pt x="384" y="44"/>
                  </a:lnTo>
                  <a:cubicBezTo>
                    <a:pt x="382" y="45"/>
                    <a:pt x="380" y="43"/>
                    <a:pt x="379" y="41"/>
                  </a:cubicBezTo>
                  <a:cubicBezTo>
                    <a:pt x="379" y="39"/>
                    <a:pt x="380" y="37"/>
                    <a:pt x="382" y="36"/>
                  </a:cubicBezTo>
                  <a:close/>
                  <a:moveTo>
                    <a:pt x="399" y="33"/>
                  </a:moveTo>
                  <a:lnTo>
                    <a:pt x="399" y="33"/>
                  </a:lnTo>
                  <a:cubicBezTo>
                    <a:pt x="401" y="32"/>
                    <a:pt x="403" y="33"/>
                    <a:pt x="404" y="36"/>
                  </a:cubicBezTo>
                  <a:cubicBezTo>
                    <a:pt x="404" y="38"/>
                    <a:pt x="403" y="40"/>
                    <a:pt x="401" y="41"/>
                  </a:cubicBezTo>
                  <a:lnTo>
                    <a:pt x="401" y="41"/>
                  </a:lnTo>
                  <a:cubicBezTo>
                    <a:pt x="398" y="41"/>
                    <a:pt x="396" y="40"/>
                    <a:pt x="396" y="38"/>
                  </a:cubicBezTo>
                  <a:cubicBezTo>
                    <a:pt x="395" y="35"/>
                    <a:pt x="396" y="33"/>
                    <a:pt x="399" y="33"/>
                  </a:cubicBezTo>
                  <a:close/>
                  <a:moveTo>
                    <a:pt x="415" y="29"/>
                  </a:moveTo>
                  <a:lnTo>
                    <a:pt x="415" y="29"/>
                  </a:lnTo>
                  <a:cubicBezTo>
                    <a:pt x="417" y="29"/>
                    <a:pt x="420" y="30"/>
                    <a:pt x="420" y="32"/>
                  </a:cubicBezTo>
                  <a:cubicBezTo>
                    <a:pt x="421" y="34"/>
                    <a:pt x="419" y="37"/>
                    <a:pt x="417" y="37"/>
                  </a:cubicBezTo>
                  <a:lnTo>
                    <a:pt x="417" y="37"/>
                  </a:lnTo>
                  <a:cubicBezTo>
                    <a:pt x="415" y="38"/>
                    <a:pt x="413" y="36"/>
                    <a:pt x="412" y="34"/>
                  </a:cubicBezTo>
                  <a:cubicBezTo>
                    <a:pt x="411" y="32"/>
                    <a:pt x="413" y="30"/>
                    <a:pt x="415" y="29"/>
                  </a:cubicBezTo>
                  <a:close/>
                  <a:moveTo>
                    <a:pt x="431" y="26"/>
                  </a:moveTo>
                  <a:lnTo>
                    <a:pt x="431" y="26"/>
                  </a:lnTo>
                  <a:cubicBezTo>
                    <a:pt x="434" y="25"/>
                    <a:pt x="436" y="27"/>
                    <a:pt x="436" y="29"/>
                  </a:cubicBezTo>
                  <a:cubicBezTo>
                    <a:pt x="437" y="31"/>
                    <a:pt x="436" y="33"/>
                    <a:pt x="433" y="34"/>
                  </a:cubicBezTo>
                  <a:lnTo>
                    <a:pt x="433" y="34"/>
                  </a:lnTo>
                  <a:cubicBezTo>
                    <a:pt x="431" y="34"/>
                    <a:pt x="429" y="33"/>
                    <a:pt x="428" y="31"/>
                  </a:cubicBezTo>
                  <a:cubicBezTo>
                    <a:pt x="428" y="29"/>
                    <a:pt x="429" y="26"/>
                    <a:pt x="431" y="26"/>
                  </a:cubicBezTo>
                  <a:close/>
                  <a:moveTo>
                    <a:pt x="448" y="22"/>
                  </a:moveTo>
                  <a:lnTo>
                    <a:pt x="448" y="22"/>
                  </a:lnTo>
                  <a:cubicBezTo>
                    <a:pt x="450" y="22"/>
                    <a:pt x="452" y="23"/>
                    <a:pt x="453" y="25"/>
                  </a:cubicBezTo>
                  <a:cubicBezTo>
                    <a:pt x="453" y="28"/>
                    <a:pt x="452" y="30"/>
                    <a:pt x="450" y="30"/>
                  </a:cubicBezTo>
                  <a:lnTo>
                    <a:pt x="450" y="30"/>
                  </a:lnTo>
                  <a:cubicBezTo>
                    <a:pt x="447" y="31"/>
                    <a:pt x="445" y="30"/>
                    <a:pt x="445" y="27"/>
                  </a:cubicBezTo>
                  <a:cubicBezTo>
                    <a:pt x="444" y="25"/>
                    <a:pt x="445" y="23"/>
                    <a:pt x="448" y="22"/>
                  </a:cubicBezTo>
                  <a:close/>
                  <a:moveTo>
                    <a:pt x="464" y="19"/>
                  </a:moveTo>
                  <a:lnTo>
                    <a:pt x="464" y="19"/>
                  </a:lnTo>
                  <a:cubicBezTo>
                    <a:pt x="466" y="18"/>
                    <a:pt x="468" y="20"/>
                    <a:pt x="469" y="22"/>
                  </a:cubicBezTo>
                  <a:cubicBezTo>
                    <a:pt x="470" y="24"/>
                    <a:pt x="468" y="26"/>
                    <a:pt x="466" y="27"/>
                  </a:cubicBezTo>
                  <a:lnTo>
                    <a:pt x="466" y="27"/>
                  </a:lnTo>
                  <a:cubicBezTo>
                    <a:pt x="464" y="28"/>
                    <a:pt x="462" y="26"/>
                    <a:pt x="461" y="24"/>
                  </a:cubicBezTo>
                  <a:cubicBezTo>
                    <a:pt x="460" y="22"/>
                    <a:pt x="462" y="19"/>
                    <a:pt x="464" y="19"/>
                  </a:cubicBezTo>
                  <a:close/>
                  <a:moveTo>
                    <a:pt x="54" y="135"/>
                  </a:moveTo>
                  <a:lnTo>
                    <a:pt x="0" y="120"/>
                  </a:lnTo>
                  <a:lnTo>
                    <a:pt x="44" y="86"/>
                  </a:lnTo>
                  <a:lnTo>
                    <a:pt x="54" y="135"/>
                  </a:lnTo>
                  <a:close/>
                  <a:moveTo>
                    <a:pt x="453" y="0"/>
                  </a:moveTo>
                  <a:lnTo>
                    <a:pt x="507" y="14"/>
                  </a:lnTo>
                  <a:lnTo>
                    <a:pt x="463" y="49"/>
                  </a:lnTo>
                  <a:lnTo>
                    <a:pt x="453"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4" name="Freeform 387"/>
            <p:cNvSpPr>
              <a:spLocks noEditPoints="1"/>
            </p:cNvSpPr>
            <p:nvPr/>
          </p:nvSpPr>
          <p:spPr bwMode="auto">
            <a:xfrm>
              <a:off x="2106613" y="3435350"/>
              <a:ext cx="498475" cy="552450"/>
            </a:xfrm>
            <a:custGeom>
              <a:avLst/>
              <a:gdLst>
                <a:gd name="T0" fmla="*/ 6 w 417"/>
                <a:gd name="T1" fmla="*/ 2 h 544"/>
                <a:gd name="T2" fmla="*/ 14 w 417"/>
                <a:gd name="T3" fmla="*/ 12 h 544"/>
                <a:gd name="T4" fmla="*/ 22 w 417"/>
                <a:gd name="T5" fmla="*/ 22 h 544"/>
                <a:gd name="T6" fmla="*/ 29 w 417"/>
                <a:gd name="T7" fmla="*/ 32 h 544"/>
                <a:gd name="T8" fmla="*/ 37 w 417"/>
                <a:gd name="T9" fmla="*/ 42 h 544"/>
                <a:gd name="T10" fmla="*/ 44 w 417"/>
                <a:gd name="T11" fmla="*/ 52 h 544"/>
                <a:gd name="T12" fmla="*/ 52 w 417"/>
                <a:gd name="T13" fmla="*/ 62 h 544"/>
                <a:gd name="T14" fmla="*/ 60 w 417"/>
                <a:gd name="T15" fmla="*/ 72 h 544"/>
                <a:gd name="T16" fmla="*/ 67 w 417"/>
                <a:gd name="T17" fmla="*/ 82 h 544"/>
                <a:gd name="T18" fmla="*/ 75 w 417"/>
                <a:gd name="T19" fmla="*/ 92 h 544"/>
                <a:gd name="T20" fmla="*/ 82 w 417"/>
                <a:gd name="T21" fmla="*/ 102 h 544"/>
                <a:gd name="T22" fmla="*/ 90 w 417"/>
                <a:gd name="T23" fmla="*/ 112 h 544"/>
                <a:gd name="T24" fmla="*/ 97 w 417"/>
                <a:gd name="T25" fmla="*/ 122 h 544"/>
                <a:gd name="T26" fmla="*/ 105 w 417"/>
                <a:gd name="T27" fmla="*/ 132 h 544"/>
                <a:gd name="T28" fmla="*/ 113 w 417"/>
                <a:gd name="T29" fmla="*/ 142 h 544"/>
                <a:gd name="T30" fmla="*/ 120 w 417"/>
                <a:gd name="T31" fmla="*/ 152 h 544"/>
                <a:gd name="T32" fmla="*/ 128 w 417"/>
                <a:gd name="T33" fmla="*/ 161 h 544"/>
                <a:gd name="T34" fmla="*/ 135 w 417"/>
                <a:gd name="T35" fmla="*/ 171 h 544"/>
                <a:gd name="T36" fmla="*/ 143 w 417"/>
                <a:gd name="T37" fmla="*/ 181 h 544"/>
                <a:gd name="T38" fmla="*/ 151 w 417"/>
                <a:gd name="T39" fmla="*/ 191 h 544"/>
                <a:gd name="T40" fmla="*/ 158 w 417"/>
                <a:gd name="T41" fmla="*/ 201 h 544"/>
                <a:gd name="T42" fmla="*/ 166 w 417"/>
                <a:gd name="T43" fmla="*/ 211 h 544"/>
                <a:gd name="T44" fmla="*/ 173 w 417"/>
                <a:gd name="T45" fmla="*/ 221 h 544"/>
                <a:gd name="T46" fmla="*/ 181 w 417"/>
                <a:gd name="T47" fmla="*/ 231 h 544"/>
                <a:gd name="T48" fmla="*/ 188 w 417"/>
                <a:gd name="T49" fmla="*/ 241 h 544"/>
                <a:gd name="T50" fmla="*/ 196 w 417"/>
                <a:gd name="T51" fmla="*/ 251 h 544"/>
                <a:gd name="T52" fmla="*/ 204 w 417"/>
                <a:gd name="T53" fmla="*/ 261 h 544"/>
                <a:gd name="T54" fmla="*/ 211 w 417"/>
                <a:gd name="T55" fmla="*/ 271 h 544"/>
                <a:gd name="T56" fmla="*/ 219 w 417"/>
                <a:gd name="T57" fmla="*/ 281 h 544"/>
                <a:gd name="T58" fmla="*/ 226 w 417"/>
                <a:gd name="T59" fmla="*/ 291 h 544"/>
                <a:gd name="T60" fmla="*/ 234 w 417"/>
                <a:gd name="T61" fmla="*/ 301 h 544"/>
                <a:gd name="T62" fmla="*/ 242 w 417"/>
                <a:gd name="T63" fmla="*/ 311 h 544"/>
                <a:gd name="T64" fmla="*/ 249 w 417"/>
                <a:gd name="T65" fmla="*/ 321 h 544"/>
                <a:gd name="T66" fmla="*/ 257 w 417"/>
                <a:gd name="T67" fmla="*/ 330 h 544"/>
                <a:gd name="T68" fmla="*/ 264 w 417"/>
                <a:gd name="T69" fmla="*/ 340 h 544"/>
                <a:gd name="T70" fmla="*/ 272 w 417"/>
                <a:gd name="T71" fmla="*/ 350 h 544"/>
                <a:gd name="T72" fmla="*/ 280 w 417"/>
                <a:gd name="T73" fmla="*/ 360 h 544"/>
                <a:gd name="T74" fmla="*/ 287 w 417"/>
                <a:gd name="T75" fmla="*/ 370 h 544"/>
                <a:gd name="T76" fmla="*/ 295 w 417"/>
                <a:gd name="T77" fmla="*/ 380 h 544"/>
                <a:gd name="T78" fmla="*/ 302 w 417"/>
                <a:gd name="T79" fmla="*/ 390 h 544"/>
                <a:gd name="T80" fmla="*/ 310 w 417"/>
                <a:gd name="T81" fmla="*/ 400 h 544"/>
                <a:gd name="T82" fmla="*/ 317 w 417"/>
                <a:gd name="T83" fmla="*/ 410 h 544"/>
                <a:gd name="T84" fmla="*/ 325 w 417"/>
                <a:gd name="T85" fmla="*/ 420 h 544"/>
                <a:gd name="T86" fmla="*/ 333 w 417"/>
                <a:gd name="T87" fmla="*/ 430 h 544"/>
                <a:gd name="T88" fmla="*/ 340 w 417"/>
                <a:gd name="T89" fmla="*/ 440 h 544"/>
                <a:gd name="T90" fmla="*/ 348 w 417"/>
                <a:gd name="T91" fmla="*/ 450 h 544"/>
                <a:gd name="T92" fmla="*/ 355 w 417"/>
                <a:gd name="T93" fmla="*/ 459 h 544"/>
                <a:gd name="T94" fmla="*/ 363 w 417"/>
                <a:gd name="T95" fmla="*/ 469 h 544"/>
                <a:gd name="T96" fmla="*/ 371 w 417"/>
                <a:gd name="T97" fmla="*/ 479 h 544"/>
                <a:gd name="T98" fmla="*/ 378 w 417"/>
                <a:gd name="T99" fmla="*/ 489 h 544"/>
                <a:gd name="T100" fmla="*/ 386 w 417"/>
                <a:gd name="T101" fmla="*/ 499 h 544"/>
                <a:gd name="T102" fmla="*/ 393 w 417"/>
                <a:gd name="T103" fmla="*/ 509 h 544"/>
                <a:gd name="T104" fmla="*/ 401 w 417"/>
                <a:gd name="T105" fmla="*/ 519 h 544"/>
                <a:gd name="T106" fmla="*/ 408 w 417"/>
                <a:gd name="T107" fmla="*/ 529 h 544"/>
                <a:gd name="T108" fmla="*/ 416 w 417"/>
                <a:gd name="T109" fmla="*/ 53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6" y="2"/>
                  </a:moveTo>
                  <a:lnTo>
                    <a:pt x="6" y="2"/>
                  </a:lnTo>
                  <a:cubicBezTo>
                    <a:pt x="7" y="4"/>
                    <a:pt x="6" y="6"/>
                    <a:pt x="5" y="7"/>
                  </a:cubicBezTo>
                  <a:cubicBezTo>
                    <a:pt x="3" y="7"/>
                    <a:pt x="1" y="6"/>
                    <a:pt x="1" y="5"/>
                  </a:cubicBezTo>
                  <a:lnTo>
                    <a:pt x="1" y="5"/>
                  </a:lnTo>
                  <a:cubicBezTo>
                    <a:pt x="0" y="3"/>
                    <a:pt x="1" y="1"/>
                    <a:pt x="2" y="1"/>
                  </a:cubicBezTo>
                  <a:cubicBezTo>
                    <a:pt x="4" y="0"/>
                    <a:pt x="6" y="1"/>
                    <a:pt x="6" y="2"/>
                  </a:cubicBezTo>
                  <a:close/>
                  <a:moveTo>
                    <a:pt x="14" y="12"/>
                  </a:moveTo>
                  <a:lnTo>
                    <a:pt x="14" y="12"/>
                  </a:lnTo>
                  <a:cubicBezTo>
                    <a:pt x="15" y="14"/>
                    <a:pt x="14" y="16"/>
                    <a:pt x="12" y="16"/>
                  </a:cubicBezTo>
                  <a:cubicBezTo>
                    <a:pt x="11" y="17"/>
                    <a:pt x="9" y="16"/>
                    <a:pt x="8" y="15"/>
                  </a:cubicBezTo>
                  <a:lnTo>
                    <a:pt x="8" y="15"/>
                  </a:lnTo>
                  <a:cubicBezTo>
                    <a:pt x="8" y="13"/>
                    <a:pt x="8" y="11"/>
                    <a:pt x="10" y="11"/>
                  </a:cubicBezTo>
                  <a:cubicBezTo>
                    <a:pt x="12" y="10"/>
                    <a:pt x="13" y="11"/>
                    <a:pt x="14" y="12"/>
                  </a:cubicBezTo>
                  <a:close/>
                  <a:moveTo>
                    <a:pt x="22" y="22"/>
                  </a:moveTo>
                  <a:lnTo>
                    <a:pt x="22" y="22"/>
                  </a:lnTo>
                  <a:cubicBezTo>
                    <a:pt x="22" y="24"/>
                    <a:pt x="21" y="26"/>
                    <a:pt x="20" y="26"/>
                  </a:cubicBezTo>
                  <a:cubicBezTo>
                    <a:pt x="18" y="27"/>
                    <a:pt x="16" y="26"/>
                    <a:pt x="16" y="25"/>
                  </a:cubicBezTo>
                  <a:lnTo>
                    <a:pt x="16" y="25"/>
                  </a:lnTo>
                  <a:cubicBezTo>
                    <a:pt x="15" y="23"/>
                    <a:pt x="16" y="21"/>
                    <a:pt x="18" y="21"/>
                  </a:cubicBezTo>
                  <a:cubicBezTo>
                    <a:pt x="19" y="20"/>
                    <a:pt x="21" y="21"/>
                    <a:pt x="22" y="22"/>
                  </a:cubicBezTo>
                  <a:close/>
                  <a:moveTo>
                    <a:pt x="29" y="32"/>
                  </a:moveTo>
                  <a:lnTo>
                    <a:pt x="29" y="32"/>
                  </a:lnTo>
                  <a:cubicBezTo>
                    <a:pt x="30" y="34"/>
                    <a:pt x="29" y="36"/>
                    <a:pt x="27" y="36"/>
                  </a:cubicBezTo>
                  <a:cubicBezTo>
                    <a:pt x="26" y="37"/>
                    <a:pt x="24" y="36"/>
                    <a:pt x="23" y="35"/>
                  </a:cubicBezTo>
                  <a:lnTo>
                    <a:pt x="23" y="35"/>
                  </a:lnTo>
                  <a:cubicBezTo>
                    <a:pt x="23" y="33"/>
                    <a:pt x="24" y="31"/>
                    <a:pt x="25" y="31"/>
                  </a:cubicBezTo>
                  <a:cubicBezTo>
                    <a:pt x="27" y="30"/>
                    <a:pt x="29" y="31"/>
                    <a:pt x="29" y="32"/>
                  </a:cubicBezTo>
                  <a:close/>
                  <a:moveTo>
                    <a:pt x="37" y="42"/>
                  </a:moveTo>
                  <a:lnTo>
                    <a:pt x="37" y="42"/>
                  </a:lnTo>
                  <a:cubicBezTo>
                    <a:pt x="37" y="44"/>
                    <a:pt x="37" y="46"/>
                    <a:pt x="35" y="46"/>
                  </a:cubicBezTo>
                  <a:cubicBezTo>
                    <a:pt x="33" y="47"/>
                    <a:pt x="32" y="46"/>
                    <a:pt x="31" y="45"/>
                  </a:cubicBezTo>
                  <a:lnTo>
                    <a:pt x="31" y="45"/>
                  </a:lnTo>
                  <a:cubicBezTo>
                    <a:pt x="30" y="43"/>
                    <a:pt x="31" y="41"/>
                    <a:pt x="33" y="40"/>
                  </a:cubicBezTo>
                  <a:cubicBezTo>
                    <a:pt x="34" y="40"/>
                    <a:pt x="36" y="41"/>
                    <a:pt x="37" y="42"/>
                  </a:cubicBezTo>
                  <a:close/>
                  <a:moveTo>
                    <a:pt x="44" y="52"/>
                  </a:moveTo>
                  <a:lnTo>
                    <a:pt x="44" y="52"/>
                  </a:lnTo>
                  <a:cubicBezTo>
                    <a:pt x="45" y="54"/>
                    <a:pt x="44" y="56"/>
                    <a:pt x="43" y="56"/>
                  </a:cubicBezTo>
                  <a:cubicBezTo>
                    <a:pt x="41" y="57"/>
                    <a:pt x="39" y="56"/>
                    <a:pt x="39" y="54"/>
                  </a:cubicBezTo>
                  <a:lnTo>
                    <a:pt x="39" y="54"/>
                  </a:lnTo>
                  <a:cubicBezTo>
                    <a:pt x="38" y="53"/>
                    <a:pt x="39" y="51"/>
                    <a:pt x="40" y="50"/>
                  </a:cubicBezTo>
                  <a:cubicBezTo>
                    <a:pt x="42" y="50"/>
                    <a:pt x="44" y="51"/>
                    <a:pt x="44" y="52"/>
                  </a:cubicBezTo>
                  <a:close/>
                  <a:moveTo>
                    <a:pt x="52" y="62"/>
                  </a:moveTo>
                  <a:lnTo>
                    <a:pt x="52" y="62"/>
                  </a:lnTo>
                  <a:cubicBezTo>
                    <a:pt x="53" y="64"/>
                    <a:pt x="52" y="66"/>
                    <a:pt x="50" y="66"/>
                  </a:cubicBezTo>
                  <a:cubicBezTo>
                    <a:pt x="49" y="67"/>
                    <a:pt x="47" y="66"/>
                    <a:pt x="46" y="64"/>
                  </a:cubicBezTo>
                  <a:lnTo>
                    <a:pt x="46" y="64"/>
                  </a:lnTo>
                  <a:cubicBezTo>
                    <a:pt x="45" y="63"/>
                    <a:pt x="46" y="61"/>
                    <a:pt x="48" y="60"/>
                  </a:cubicBezTo>
                  <a:cubicBezTo>
                    <a:pt x="49" y="60"/>
                    <a:pt x="51" y="60"/>
                    <a:pt x="52" y="62"/>
                  </a:cubicBezTo>
                  <a:close/>
                  <a:moveTo>
                    <a:pt x="60" y="72"/>
                  </a:moveTo>
                  <a:lnTo>
                    <a:pt x="60" y="72"/>
                  </a:lnTo>
                  <a:cubicBezTo>
                    <a:pt x="60" y="74"/>
                    <a:pt x="59" y="75"/>
                    <a:pt x="58" y="76"/>
                  </a:cubicBezTo>
                  <a:cubicBezTo>
                    <a:pt x="56" y="77"/>
                    <a:pt x="54" y="76"/>
                    <a:pt x="54" y="74"/>
                  </a:cubicBezTo>
                  <a:lnTo>
                    <a:pt x="54" y="74"/>
                  </a:lnTo>
                  <a:cubicBezTo>
                    <a:pt x="53" y="73"/>
                    <a:pt x="54" y="71"/>
                    <a:pt x="55" y="70"/>
                  </a:cubicBezTo>
                  <a:cubicBezTo>
                    <a:pt x="57" y="70"/>
                    <a:pt x="59" y="70"/>
                    <a:pt x="60" y="72"/>
                  </a:cubicBezTo>
                  <a:close/>
                  <a:moveTo>
                    <a:pt x="67" y="82"/>
                  </a:moveTo>
                  <a:lnTo>
                    <a:pt x="67" y="82"/>
                  </a:lnTo>
                  <a:cubicBezTo>
                    <a:pt x="68" y="84"/>
                    <a:pt x="67" y="85"/>
                    <a:pt x="65" y="86"/>
                  </a:cubicBezTo>
                  <a:cubicBezTo>
                    <a:pt x="64" y="87"/>
                    <a:pt x="62" y="86"/>
                    <a:pt x="61" y="84"/>
                  </a:cubicBezTo>
                  <a:lnTo>
                    <a:pt x="61" y="84"/>
                  </a:lnTo>
                  <a:cubicBezTo>
                    <a:pt x="61" y="83"/>
                    <a:pt x="61" y="81"/>
                    <a:pt x="63" y="80"/>
                  </a:cubicBezTo>
                  <a:cubicBezTo>
                    <a:pt x="65" y="80"/>
                    <a:pt x="66" y="80"/>
                    <a:pt x="67" y="82"/>
                  </a:cubicBezTo>
                  <a:close/>
                  <a:moveTo>
                    <a:pt x="75" y="92"/>
                  </a:moveTo>
                  <a:lnTo>
                    <a:pt x="75" y="92"/>
                  </a:lnTo>
                  <a:cubicBezTo>
                    <a:pt x="75" y="94"/>
                    <a:pt x="75" y="95"/>
                    <a:pt x="73" y="96"/>
                  </a:cubicBezTo>
                  <a:cubicBezTo>
                    <a:pt x="71" y="97"/>
                    <a:pt x="70" y="96"/>
                    <a:pt x="69" y="94"/>
                  </a:cubicBezTo>
                  <a:lnTo>
                    <a:pt x="69" y="94"/>
                  </a:lnTo>
                  <a:cubicBezTo>
                    <a:pt x="68" y="93"/>
                    <a:pt x="69" y="91"/>
                    <a:pt x="71" y="90"/>
                  </a:cubicBezTo>
                  <a:cubicBezTo>
                    <a:pt x="72" y="90"/>
                    <a:pt x="74" y="90"/>
                    <a:pt x="75" y="92"/>
                  </a:cubicBezTo>
                  <a:close/>
                  <a:moveTo>
                    <a:pt x="82" y="102"/>
                  </a:moveTo>
                  <a:lnTo>
                    <a:pt x="82" y="102"/>
                  </a:lnTo>
                  <a:cubicBezTo>
                    <a:pt x="83" y="103"/>
                    <a:pt x="82" y="105"/>
                    <a:pt x="81" y="106"/>
                  </a:cubicBezTo>
                  <a:cubicBezTo>
                    <a:pt x="79" y="107"/>
                    <a:pt x="77" y="106"/>
                    <a:pt x="76" y="104"/>
                  </a:cubicBezTo>
                  <a:lnTo>
                    <a:pt x="76" y="104"/>
                  </a:lnTo>
                  <a:cubicBezTo>
                    <a:pt x="76" y="103"/>
                    <a:pt x="77" y="101"/>
                    <a:pt x="78" y="100"/>
                  </a:cubicBezTo>
                  <a:cubicBezTo>
                    <a:pt x="80" y="99"/>
                    <a:pt x="82" y="100"/>
                    <a:pt x="82" y="102"/>
                  </a:cubicBezTo>
                  <a:close/>
                  <a:moveTo>
                    <a:pt x="90" y="112"/>
                  </a:moveTo>
                  <a:lnTo>
                    <a:pt x="90" y="112"/>
                  </a:lnTo>
                  <a:cubicBezTo>
                    <a:pt x="90" y="113"/>
                    <a:pt x="90" y="115"/>
                    <a:pt x="88" y="116"/>
                  </a:cubicBezTo>
                  <a:cubicBezTo>
                    <a:pt x="87" y="116"/>
                    <a:pt x="85" y="116"/>
                    <a:pt x="84" y="114"/>
                  </a:cubicBezTo>
                  <a:lnTo>
                    <a:pt x="84" y="114"/>
                  </a:lnTo>
                  <a:cubicBezTo>
                    <a:pt x="83" y="112"/>
                    <a:pt x="84" y="111"/>
                    <a:pt x="86" y="110"/>
                  </a:cubicBezTo>
                  <a:cubicBezTo>
                    <a:pt x="87" y="109"/>
                    <a:pt x="89" y="110"/>
                    <a:pt x="90" y="112"/>
                  </a:cubicBezTo>
                  <a:close/>
                  <a:moveTo>
                    <a:pt x="97" y="122"/>
                  </a:moveTo>
                  <a:lnTo>
                    <a:pt x="97" y="122"/>
                  </a:lnTo>
                  <a:cubicBezTo>
                    <a:pt x="98" y="123"/>
                    <a:pt x="97" y="125"/>
                    <a:pt x="96" y="126"/>
                  </a:cubicBezTo>
                  <a:cubicBezTo>
                    <a:pt x="94" y="126"/>
                    <a:pt x="92" y="126"/>
                    <a:pt x="92" y="124"/>
                  </a:cubicBezTo>
                  <a:lnTo>
                    <a:pt x="92" y="124"/>
                  </a:lnTo>
                  <a:cubicBezTo>
                    <a:pt x="91" y="122"/>
                    <a:pt x="92" y="121"/>
                    <a:pt x="93" y="120"/>
                  </a:cubicBezTo>
                  <a:cubicBezTo>
                    <a:pt x="95" y="119"/>
                    <a:pt x="97" y="120"/>
                    <a:pt x="97" y="122"/>
                  </a:cubicBezTo>
                  <a:close/>
                  <a:moveTo>
                    <a:pt x="105" y="132"/>
                  </a:moveTo>
                  <a:lnTo>
                    <a:pt x="105" y="132"/>
                  </a:lnTo>
                  <a:cubicBezTo>
                    <a:pt x="106" y="133"/>
                    <a:pt x="105" y="135"/>
                    <a:pt x="103" y="136"/>
                  </a:cubicBezTo>
                  <a:cubicBezTo>
                    <a:pt x="102" y="136"/>
                    <a:pt x="100" y="136"/>
                    <a:pt x="99" y="134"/>
                  </a:cubicBezTo>
                  <a:lnTo>
                    <a:pt x="99" y="134"/>
                  </a:lnTo>
                  <a:cubicBezTo>
                    <a:pt x="99" y="132"/>
                    <a:pt x="99" y="131"/>
                    <a:pt x="101" y="130"/>
                  </a:cubicBezTo>
                  <a:cubicBezTo>
                    <a:pt x="103" y="129"/>
                    <a:pt x="104" y="130"/>
                    <a:pt x="105" y="132"/>
                  </a:cubicBezTo>
                  <a:close/>
                  <a:moveTo>
                    <a:pt x="113" y="142"/>
                  </a:moveTo>
                  <a:lnTo>
                    <a:pt x="113" y="142"/>
                  </a:lnTo>
                  <a:cubicBezTo>
                    <a:pt x="113" y="143"/>
                    <a:pt x="112" y="145"/>
                    <a:pt x="111" y="146"/>
                  </a:cubicBezTo>
                  <a:cubicBezTo>
                    <a:pt x="109" y="146"/>
                    <a:pt x="107" y="146"/>
                    <a:pt x="107" y="144"/>
                  </a:cubicBezTo>
                  <a:lnTo>
                    <a:pt x="107" y="144"/>
                  </a:lnTo>
                  <a:cubicBezTo>
                    <a:pt x="106" y="142"/>
                    <a:pt x="107" y="140"/>
                    <a:pt x="109" y="140"/>
                  </a:cubicBezTo>
                  <a:cubicBezTo>
                    <a:pt x="110" y="139"/>
                    <a:pt x="112" y="140"/>
                    <a:pt x="113" y="142"/>
                  </a:cubicBezTo>
                  <a:close/>
                  <a:moveTo>
                    <a:pt x="120" y="152"/>
                  </a:moveTo>
                  <a:lnTo>
                    <a:pt x="120" y="152"/>
                  </a:lnTo>
                  <a:cubicBezTo>
                    <a:pt x="121" y="153"/>
                    <a:pt x="120" y="155"/>
                    <a:pt x="118" y="156"/>
                  </a:cubicBezTo>
                  <a:cubicBezTo>
                    <a:pt x="117" y="156"/>
                    <a:pt x="115" y="155"/>
                    <a:pt x="114" y="154"/>
                  </a:cubicBezTo>
                  <a:lnTo>
                    <a:pt x="114" y="154"/>
                  </a:lnTo>
                  <a:cubicBezTo>
                    <a:pt x="114" y="152"/>
                    <a:pt x="115" y="150"/>
                    <a:pt x="116" y="150"/>
                  </a:cubicBezTo>
                  <a:cubicBezTo>
                    <a:pt x="118" y="149"/>
                    <a:pt x="120" y="150"/>
                    <a:pt x="120" y="152"/>
                  </a:cubicBezTo>
                  <a:close/>
                  <a:moveTo>
                    <a:pt x="128" y="161"/>
                  </a:moveTo>
                  <a:lnTo>
                    <a:pt x="128" y="161"/>
                  </a:lnTo>
                  <a:cubicBezTo>
                    <a:pt x="128" y="163"/>
                    <a:pt x="128" y="165"/>
                    <a:pt x="126" y="166"/>
                  </a:cubicBezTo>
                  <a:cubicBezTo>
                    <a:pt x="124" y="166"/>
                    <a:pt x="123" y="165"/>
                    <a:pt x="122" y="164"/>
                  </a:cubicBezTo>
                  <a:lnTo>
                    <a:pt x="122" y="164"/>
                  </a:lnTo>
                  <a:cubicBezTo>
                    <a:pt x="121" y="162"/>
                    <a:pt x="122" y="160"/>
                    <a:pt x="124" y="160"/>
                  </a:cubicBezTo>
                  <a:cubicBezTo>
                    <a:pt x="125" y="159"/>
                    <a:pt x="127" y="160"/>
                    <a:pt x="128" y="161"/>
                  </a:cubicBezTo>
                  <a:close/>
                  <a:moveTo>
                    <a:pt x="135" y="171"/>
                  </a:moveTo>
                  <a:lnTo>
                    <a:pt x="135" y="171"/>
                  </a:lnTo>
                  <a:cubicBezTo>
                    <a:pt x="136" y="173"/>
                    <a:pt x="135" y="175"/>
                    <a:pt x="134" y="175"/>
                  </a:cubicBezTo>
                  <a:cubicBezTo>
                    <a:pt x="132" y="176"/>
                    <a:pt x="130" y="175"/>
                    <a:pt x="130" y="174"/>
                  </a:cubicBezTo>
                  <a:lnTo>
                    <a:pt x="130" y="174"/>
                  </a:lnTo>
                  <a:cubicBezTo>
                    <a:pt x="129" y="172"/>
                    <a:pt x="130" y="170"/>
                    <a:pt x="131" y="170"/>
                  </a:cubicBezTo>
                  <a:cubicBezTo>
                    <a:pt x="133" y="169"/>
                    <a:pt x="135" y="170"/>
                    <a:pt x="135" y="171"/>
                  </a:cubicBezTo>
                  <a:close/>
                  <a:moveTo>
                    <a:pt x="143" y="181"/>
                  </a:moveTo>
                  <a:lnTo>
                    <a:pt x="143" y="181"/>
                  </a:lnTo>
                  <a:cubicBezTo>
                    <a:pt x="144" y="183"/>
                    <a:pt x="143" y="185"/>
                    <a:pt x="141" y="185"/>
                  </a:cubicBezTo>
                  <a:cubicBezTo>
                    <a:pt x="140" y="186"/>
                    <a:pt x="138" y="185"/>
                    <a:pt x="137" y="184"/>
                  </a:cubicBezTo>
                  <a:lnTo>
                    <a:pt x="137" y="184"/>
                  </a:lnTo>
                  <a:cubicBezTo>
                    <a:pt x="137" y="182"/>
                    <a:pt x="137" y="180"/>
                    <a:pt x="139" y="180"/>
                  </a:cubicBezTo>
                  <a:cubicBezTo>
                    <a:pt x="140" y="179"/>
                    <a:pt x="142" y="180"/>
                    <a:pt x="143" y="181"/>
                  </a:cubicBezTo>
                  <a:close/>
                  <a:moveTo>
                    <a:pt x="151" y="191"/>
                  </a:moveTo>
                  <a:lnTo>
                    <a:pt x="151" y="191"/>
                  </a:lnTo>
                  <a:cubicBezTo>
                    <a:pt x="151" y="193"/>
                    <a:pt x="150" y="195"/>
                    <a:pt x="149" y="195"/>
                  </a:cubicBezTo>
                  <a:cubicBezTo>
                    <a:pt x="147" y="196"/>
                    <a:pt x="145" y="195"/>
                    <a:pt x="145" y="194"/>
                  </a:cubicBezTo>
                  <a:lnTo>
                    <a:pt x="145" y="194"/>
                  </a:lnTo>
                  <a:cubicBezTo>
                    <a:pt x="144" y="192"/>
                    <a:pt x="145" y="190"/>
                    <a:pt x="146" y="190"/>
                  </a:cubicBezTo>
                  <a:cubicBezTo>
                    <a:pt x="148" y="189"/>
                    <a:pt x="150" y="190"/>
                    <a:pt x="151" y="191"/>
                  </a:cubicBezTo>
                  <a:close/>
                  <a:moveTo>
                    <a:pt x="158" y="201"/>
                  </a:moveTo>
                  <a:lnTo>
                    <a:pt x="158" y="201"/>
                  </a:lnTo>
                  <a:cubicBezTo>
                    <a:pt x="159" y="203"/>
                    <a:pt x="158" y="205"/>
                    <a:pt x="156" y="205"/>
                  </a:cubicBezTo>
                  <a:cubicBezTo>
                    <a:pt x="155" y="206"/>
                    <a:pt x="153" y="205"/>
                    <a:pt x="152" y="204"/>
                  </a:cubicBezTo>
                  <a:lnTo>
                    <a:pt x="152" y="204"/>
                  </a:lnTo>
                  <a:cubicBezTo>
                    <a:pt x="152" y="202"/>
                    <a:pt x="152" y="200"/>
                    <a:pt x="154" y="200"/>
                  </a:cubicBezTo>
                  <a:cubicBezTo>
                    <a:pt x="156" y="199"/>
                    <a:pt x="157" y="200"/>
                    <a:pt x="158" y="201"/>
                  </a:cubicBezTo>
                  <a:close/>
                  <a:moveTo>
                    <a:pt x="166" y="211"/>
                  </a:moveTo>
                  <a:lnTo>
                    <a:pt x="166" y="211"/>
                  </a:lnTo>
                  <a:cubicBezTo>
                    <a:pt x="166" y="213"/>
                    <a:pt x="166" y="215"/>
                    <a:pt x="164" y="215"/>
                  </a:cubicBezTo>
                  <a:cubicBezTo>
                    <a:pt x="162" y="216"/>
                    <a:pt x="161" y="215"/>
                    <a:pt x="160" y="214"/>
                  </a:cubicBezTo>
                  <a:lnTo>
                    <a:pt x="160" y="214"/>
                  </a:lnTo>
                  <a:cubicBezTo>
                    <a:pt x="159" y="212"/>
                    <a:pt x="160" y="210"/>
                    <a:pt x="162" y="209"/>
                  </a:cubicBezTo>
                  <a:cubicBezTo>
                    <a:pt x="163" y="209"/>
                    <a:pt x="165" y="210"/>
                    <a:pt x="166" y="211"/>
                  </a:cubicBezTo>
                  <a:close/>
                  <a:moveTo>
                    <a:pt x="173" y="221"/>
                  </a:moveTo>
                  <a:lnTo>
                    <a:pt x="173" y="221"/>
                  </a:lnTo>
                  <a:cubicBezTo>
                    <a:pt x="174" y="223"/>
                    <a:pt x="173" y="225"/>
                    <a:pt x="172" y="225"/>
                  </a:cubicBezTo>
                  <a:cubicBezTo>
                    <a:pt x="170" y="226"/>
                    <a:pt x="168" y="225"/>
                    <a:pt x="168" y="223"/>
                  </a:cubicBezTo>
                  <a:lnTo>
                    <a:pt x="168" y="223"/>
                  </a:lnTo>
                  <a:cubicBezTo>
                    <a:pt x="167" y="222"/>
                    <a:pt x="168" y="220"/>
                    <a:pt x="169" y="219"/>
                  </a:cubicBezTo>
                  <a:cubicBezTo>
                    <a:pt x="171" y="219"/>
                    <a:pt x="173" y="220"/>
                    <a:pt x="173" y="221"/>
                  </a:cubicBezTo>
                  <a:close/>
                  <a:moveTo>
                    <a:pt x="181" y="231"/>
                  </a:moveTo>
                  <a:lnTo>
                    <a:pt x="181" y="231"/>
                  </a:lnTo>
                  <a:cubicBezTo>
                    <a:pt x="182" y="233"/>
                    <a:pt x="181" y="234"/>
                    <a:pt x="179" y="235"/>
                  </a:cubicBezTo>
                  <a:cubicBezTo>
                    <a:pt x="178" y="236"/>
                    <a:pt x="176" y="235"/>
                    <a:pt x="175" y="233"/>
                  </a:cubicBezTo>
                  <a:lnTo>
                    <a:pt x="175" y="233"/>
                  </a:lnTo>
                  <a:cubicBezTo>
                    <a:pt x="174" y="232"/>
                    <a:pt x="175" y="230"/>
                    <a:pt x="177" y="229"/>
                  </a:cubicBezTo>
                  <a:cubicBezTo>
                    <a:pt x="178" y="229"/>
                    <a:pt x="180" y="229"/>
                    <a:pt x="181" y="231"/>
                  </a:cubicBezTo>
                  <a:close/>
                  <a:moveTo>
                    <a:pt x="188" y="241"/>
                  </a:moveTo>
                  <a:lnTo>
                    <a:pt x="188" y="241"/>
                  </a:lnTo>
                  <a:cubicBezTo>
                    <a:pt x="189" y="243"/>
                    <a:pt x="188" y="244"/>
                    <a:pt x="187" y="245"/>
                  </a:cubicBezTo>
                  <a:cubicBezTo>
                    <a:pt x="185" y="246"/>
                    <a:pt x="183" y="245"/>
                    <a:pt x="183" y="243"/>
                  </a:cubicBezTo>
                  <a:lnTo>
                    <a:pt x="183" y="243"/>
                  </a:lnTo>
                  <a:cubicBezTo>
                    <a:pt x="182" y="242"/>
                    <a:pt x="183" y="240"/>
                    <a:pt x="184" y="239"/>
                  </a:cubicBezTo>
                  <a:cubicBezTo>
                    <a:pt x="186" y="239"/>
                    <a:pt x="188" y="239"/>
                    <a:pt x="188" y="241"/>
                  </a:cubicBezTo>
                  <a:close/>
                  <a:moveTo>
                    <a:pt x="196" y="251"/>
                  </a:moveTo>
                  <a:lnTo>
                    <a:pt x="196" y="251"/>
                  </a:lnTo>
                  <a:cubicBezTo>
                    <a:pt x="197" y="253"/>
                    <a:pt x="196" y="254"/>
                    <a:pt x="194" y="255"/>
                  </a:cubicBezTo>
                  <a:cubicBezTo>
                    <a:pt x="193" y="256"/>
                    <a:pt x="191" y="255"/>
                    <a:pt x="190" y="253"/>
                  </a:cubicBezTo>
                  <a:lnTo>
                    <a:pt x="190" y="253"/>
                  </a:lnTo>
                  <a:cubicBezTo>
                    <a:pt x="190" y="252"/>
                    <a:pt x="190" y="250"/>
                    <a:pt x="192" y="249"/>
                  </a:cubicBezTo>
                  <a:cubicBezTo>
                    <a:pt x="194" y="249"/>
                    <a:pt x="195" y="249"/>
                    <a:pt x="196" y="251"/>
                  </a:cubicBezTo>
                  <a:close/>
                  <a:moveTo>
                    <a:pt x="204" y="261"/>
                  </a:moveTo>
                  <a:lnTo>
                    <a:pt x="204" y="261"/>
                  </a:lnTo>
                  <a:cubicBezTo>
                    <a:pt x="204" y="262"/>
                    <a:pt x="204" y="264"/>
                    <a:pt x="202" y="265"/>
                  </a:cubicBezTo>
                  <a:cubicBezTo>
                    <a:pt x="200" y="266"/>
                    <a:pt x="199" y="265"/>
                    <a:pt x="198" y="263"/>
                  </a:cubicBezTo>
                  <a:lnTo>
                    <a:pt x="198" y="263"/>
                  </a:lnTo>
                  <a:cubicBezTo>
                    <a:pt x="197" y="262"/>
                    <a:pt x="198" y="260"/>
                    <a:pt x="200" y="259"/>
                  </a:cubicBezTo>
                  <a:cubicBezTo>
                    <a:pt x="201" y="259"/>
                    <a:pt x="203" y="259"/>
                    <a:pt x="204" y="261"/>
                  </a:cubicBezTo>
                  <a:close/>
                  <a:moveTo>
                    <a:pt x="211" y="271"/>
                  </a:moveTo>
                  <a:lnTo>
                    <a:pt x="211" y="271"/>
                  </a:lnTo>
                  <a:cubicBezTo>
                    <a:pt x="212" y="272"/>
                    <a:pt x="211" y="274"/>
                    <a:pt x="210" y="275"/>
                  </a:cubicBezTo>
                  <a:cubicBezTo>
                    <a:pt x="208" y="276"/>
                    <a:pt x="206" y="275"/>
                    <a:pt x="205" y="273"/>
                  </a:cubicBezTo>
                  <a:lnTo>
                    <a:pt x="205" y="273"/>
                  </a:lnTo>
                  <a:cubicBezTo>
                    <a:pt x="205" y="272"/>
                    <a:pt x="206" y="270"/>
                    <a:pt x="207" y="269"/>
                  </a:cubicBezTo>
                  <a:cubicBezTo>
                    <a:pt x="209" y="268"/>
                    <a:pt x="211" y="269"/>
                    <a:pt x="211" y="271"/>
                  </a:cubicBezTo>
                  <a:close/>
                  <a:moveTo>
                    <a:pt x="219" y="281"/>
                  </a:moveTo>
                  <a:lnTo>
                    <a:pt x="219" y="281"/>
                  </a:lnTo>
                  <a:cubicBezTo>
                    <a:pt x="219" y="282"/>
                    <a:pt x="219" y="284"/>
                    <a:pt x="217" y="285"/>
                  </a:cubicBezTo>
                  <a:cubicBezTo>
                    <a:pt x="215" y="285"/>
                    <a:pt x="214" y="285"/>
                    <a:pt x="213" y="283"/>
                  </a:cubicBezTo>
                  <a:lnTo>
                    <a:pt x="213" y="283"/>
                  </a:lnTo>
                  <a:cubicBezTo>
                    <a:pt x="212" y="281"/>
                    <a:pt x="213" y="280"/>
                    <a:pt x="215" y="279"/>
                  </a:cubicBezTo>
                  <a:cubicBezTo>
                    <a:pt x="216" y="278"/>
                    <a:pt x="218" y="279"/>
                    <a:pt x="219" y="281"/>
                  </a:cubicBezTo>
                  <a:close/>
                  <a:moveTo>
                    <a:pt x="226" y="291"/>
                  </a:moveTo>
                  <a:lnTo>
                    <a:pt x="226" y="291"/>
                  </a:lnTo>
                  <a:cubicBezTo>
                    <a:pt x="227" y="292"/>
                    <a:pt x="226" y="294"/>
                    <a:pt x="225" y="295"/>
                  </a:cubicBezTo>
                  <a:cubicBezTo>
                    <a:pt x="223" y="295"/>
                    <a:pt x="221" y="295"/>
                    <a:pt x="221" y="293"/>
                  </a:cubicBezTo>
                  <a:lnTo>
                    <a:pt x="221" y="293"/>
                  </a:lnTo>
                  <a:cubicBezTo>
                    <a:pt x="220" y="291"/>
                    <a:pt x="221" y="290"/>
                    <a:pt x="222" y="289"/>
                  </a:cubicBezTo>
                  <a:cubicBezTo>
                    <a:pt x="224" y="288"/>
                    <a:pt x="226" y="289"/>
                    <a:pt x="226" y="291"/>
                  </a:cubicBezTo>
                  <a:close/>
                  <a:moveTo>
                    <a:pt x="234" y="301"/>
                  </a:moveTo>
                  <a:lnTo>
                    <a:pt x="234" y="301"/>
                  </a:lnTo>
                  <a:cubicBezTo>
                    <a:pt x="235" y="302"/>
                    <a:pt x="234" y="304"/>
                    <a:pt x="232" y="305"/>
                  </a:cubicBezTo>
                  <a:cubicBezTo>
                    <a:pt x="231" y="305"/>
                    <a:pt x="229" y="305"/>
                    <a:pt x="228" y="303"/>
                  </a:cubicBezTo>
                  <a:lnTo>
                    <a:pt x="228" y="303"/>
                  </a:lnTo>
                  <a:cubicBezTo>
                    <a:pt x="228" y="301"/>
                    <a:pt x="228" y="300"/>
                    <a:pt x="230" y="299"/>
                  </a:cubicBezTo>
                  <a:cubicBezTo>
                    <a:pt x="232" y="298"/>
                    <a:pt x="233" y="299"/>
                    <a:pt x="234" y="301"/>
                  </a:cubicBezTo>
                  <a:close/>
                  <a:moveTo>
                    <a:pt x="242" y="311"/>
                  </a:moveTo>
                  <a:lnTo>
                    <a:pt x="242" y="311"/>
                  </a:lnTo>
                  <a:cubicBezTo>
                    <a:pt x="242" y="312"/>
                    <a:pt x="241" y="314"/>
                    <a:pt x="240" y="315"/>
                  </a:cubicBezTo>
                  <a:cubicBezTo>
                    <a:pt x="238" y="315"/>
                    <a:pt x="236" y="315"/>
                    <a:pt x="236" y="313"/>
                  </a:cubicBezTo>
                  <a:lnTo>
                    <a:pt x="236" y="313"/>
                  </a:lnTo>
                  <a:cubicBezTo>
                    <a:pt x="235" y="311"/>
                    <a:pt x="236" y="309"/>
                    <a:pt x="238" y="309"/>
                  </a:cubicBezTo>
                  <a:cubicBezTo>
                    <a:pt x="239" y="308"/>
                    <a:pt x="241" y="309"/>
                    <a:pt x="242" y="311"/>
                  </a:cubicBezTo>
                  <a:close/>
                  <a:moveTo>
                    <a:pt x="249" y="321"/>
                  </a:moveTo>
                  <a:lnTo>
                    <a:pt x="249" y="321"/>
                  </a:lnTo>
                  <a:cubicBezTo>
                    <a:pt x="250" y="322"/>
                    <a:pt x="249" y="324"/>
                    <a:pt x="247" y="325"/>
                  </a:cubicBezTo>
                  <a:cubicBezTo>
                    <a:pt x="246" y="325"/>
                    <a:pt x="244" y="324"/>
                    <a:pt x="243" y="323"/>
                  </a:cubicBezTo>
                  <a:lnTo>
                    <a:pt x="243" y="323"/>
                  </a:lnTo>
                  <a:cubicBezTo>
                    <a:pt x="243" y="321"/>
                    <a:pt x="244" y="319"/>
                    <a:pt x="245" y="319"/>
                  </a:cubicBezTo>
                  <a:cubicBezTo>
                    <a:pt x="247" y="318"/>
                    <a:pt x="249" y="319"/>
                    <a:pt x="249" y="321"/>
                  </a:cubicBezTo>
                  <a:close/>
                  <a:moveTo>
                    <a:pt x="257" y="330"/>
                  </a:moveTo>
                  <a:lnTo>
                    <a:pt x="257" y="330"/>
                  </a:lnTo>
                  <a:cubicBezTo>
                    <a:pt x="257" y="332"/>
                    <a:pt x="257" y="334"/>
                    <a:pt x="255" y="335"/>
                  </a:cubicBezTo>
                  <a:cubicBezTo>
                    <a:pt x="253" y="335"/>
                    <a:pt x="252" y="334"/>
                    <a:pt x="251" y="333"/>
                  </a:cubicBezTo>
                  <a:lnTo>
                    <a:pt x="251" y="333"/>
                  </a:lnTo>
                  <a:cubicBezTo>
                    <a:pt x="250" y="331"/>
                    <a:pt x="251" y="329"/>
                    <a:pt x="253" y="329"/>
                  </a:cubicBezTo>
                  <a:cubicBezTo>
                    <a:pt x="254" y="328"/>
                    <a:pt x="256" y="329"/>
                    <a:pt x="257" y="330"/>
                  </a:cubicBezTo>
                  <a:close/>
                  <a:moveTo>
                    <a:pt x="264" y="340"/>
                  </a:moveTo>
                  <a:lnTo>
                    <a:pt x="264" y="340"/>
                  </a:lnTo>
                  <a:cubicBezTo>
                    <a:pt x="265" y="342"/>
                    <a:pt x="264" y="344"/>
                    <a:pt x="263" y="344"/>
                  </a:cubicBezTo>
                  <a:cubicBezTo>
                    <a:pt x="261" y="345"/>
                    <a:pt x="259" y="344"/>
                    <a:pt x="259" y="343"/>
                  </a:cubicBezTo>
                  <a:lnTo>
                    <a:pt x="259" y="343"/>
                  </a:lnTo>
                  <a:cubicBezTo>
                    <a:pt x="258" y="341"/>
                    <a:pt x="259" y="339"/>
                    <a:pt x="260" y="339"/>
                  </a:cubicBezTo>
                  <a:cubicBezTo>
                    <a:pt x="262" y="338"/>
                    <a:pt x="264" y="339"/>
                    <a:pt x="264" y="340"/>
                  </a:cubicBezTo>
                  <a:close/>
                  <a:moveTo>
                    <a:pt x="272" y="350"/>
                  </a:moveTo>
                  <a:lnTo>
                    <a:pt x="272" y="350"/>
                  </a:lnTo>
                  <a:cubicBezTo>
                    <a:pt x="273" y="352"/>
                    <a:pt x="272" y="354"/>
                    <a:pt x="270" y="354"/>
                  </a:cubicBezTo>
                  <a:cubicBezTo>
                    <a:pt x="269" y="355"/>
                    <a:pt x="267" y="354"/>
                    <a:pt x="266" y="353"/>
                  </a:cubicBezTo>
                  <a:lnTo>
                    <a:pt x="266" y="353"/>
                  </a:lnTo>
                  <a:cubicBezTo>
                    <a:pt x="266" y="351"/>
                    <a:pt x="266" y="349"/>
                    <a:pt x="268" y="349"/>
                  </a:cubicBezTo>
                  <a:cubicBezTo>
                    <a:pt x="269" y="348"/>
                    <a:pt x="271" y="349"/>
                    <a:pt x="272" y="350"/>
                  </a:cubicBezTo>
                  <a:close/>
                  <a:moveTo>
                    <a:pt x="280" y="360"/>
                  </a:moveTo>
                  <a:lnTo>
                    <a:pt x="280" y="360"/>
                  </a:lnTo>
                  <a:cubicBezTo>
                    <a:pt x="280" y="362"/>
                    <a:pt x="279" y="364"/>
                    <a:pt x="278" y="364"/>
                  </a:cubicBezTo>
                  <a:cubicBezTo>
                    <a:pt x="276" y="365"/>
                    <a:pt x="274" y="364"/>
                    <a:pt x="274" y="363"/>
                  </a:cubicBezTo>
                  <a:lnTo>
                    <a:pt x="274" y="363"/>
                  </a:lnTo>
                  <a:cubicBezTo>
                    <a:pt x="273" y="361"/>
                    <a:pt x="274" y="359"/>
                    <a:pt x="275" y="359"/>
                  </a:cubicBezTo>
                  <a:cubicBezTo>
                    <a:pt x="277" y="358"/>
                    <a:pt x="279" y="359"/>
                    <a:pt x="280" y="360"/>
                  </a:cubicBezTo>
                  <a:close/>
                  <a:moveTo>
                    <a:pt x="287" y="370"/>
                  </a:moveTo>
                  <a:lnTo>
                    <a:pt x="287" y="370"/>
                  </a:lnTo>
                  <a:cubicBezTo>
                    <a:pt x="288" y="372"/>
                    <a:pt x="287" y="374"/>
                    <a:pt x="285" y="374"/>
                  </a:cubicBezTo>
                  <a:cubicBezTo>
                    <a:pt x="284" y="375"/>
                    <a:pt x="282" y="374"/>
                    <a:pt x="281" y="373"/>
                  </a:cubicBezTo>
                  <a:lnTo>
                    <a:pt x="281" y="373"/>
                  </a:lnTo>
                  <a:cubicBezTo>
                    <a:pt x="281" y="371"/>
                    <a:pt x="281" y="369"/>
                    <a:pt x="283" y="368"/>
                  </a:cubicBezTo>
                  <a:cubicBezTo>
                    <a:pt x="285" y="368"/>
                    <a:pt x="286" y="369"/>
                    <a:pt x="287" y="370"/>
                  </a:cubicBezTo>
                  <a:close/>
                  <a:moveTo>
                    <a:pt x="295" y="380"/>
                  </a:moveTo>
                  <a:lnTo>
                    <a:pt x="295" y="380"/>
                  </a:lnTo>
                  <a:cubicBezTo>
                    <a:pt x="295" y="382"/>
                    <a:pt x="295" y="384"/>
                    <a:pt x="293" y="384"/>
                  </a:cubicBezTo>
                  <a:cubicBezTo>
                    <a:pt x="291" y="385"/>
                    <a:pt x="290" y="384"/>
                    <a:pt x="289" y="383"/>
                  </a:cubicBezTo>
                  <a:lnTo>
                    <a:pt x="289" y="382"/>
                  </a:lnTo>
                  <a:cubicBezTo>
                    <a:pt x="288" y="381"/>
                    <a:pt x="289" y="379"/>
                    <a:pt x="291" y="378"/>
                  </a:cubicBezTo>
                  <a:cubicBezTo>
                    <a:pt x="292" y="378"/>
                    <a:pt x="294" y="379"/>
                    <a:pt x="295" y="380"/>
                  </a:cubicBezTo>
                  <a:close/>
                  <a:moveTo>
                    <a:pt x="302" y="390"/>
                  </a:moveTo>
                  <a:lnTo>
                    <a:pt x="302" y="390"/>
                  </a:lnTo>
                  <a:cubicBezTo>
                    <a:pt x="303" y="392"/>
                    <a:pt x="302" y="394"/>
                    <a:pt x="301" y="394"/>
                  </a:cubicBezTo>
                  <a:cubicBezTo>
                    <a:pt x="299" y="395"/>
                    <a:pt x="297" y="394"/>
                    <a:pt x="297" y="392"/>
                  </a:cubicBezTo>
                  <a:lnTo>
                    <a:pt x="297" y="392"/>
                  </a:lnTo>
                  <a:cubicBezTo>
                    <a:pt x="296" y="391"/>
                    <a:pt x="297" y="389"/>
                    <a:pt x="298" y="388"/>
                  </a:cubicBezTo>
                  <a:cubicBezTo>
                    <a:pt x="300" y="388"/>
                    <a:pt x="302" y="389"/>
                    <a:pt x="302" y="390"/>
                  </a:cubicBezTo>
                  <a:close/>
                  <a:moveTo>
                    <a:pt x="310" y="400"/>
                  </a:moveTo>
                  <a:lnTo>
                    <a:pt x="310" y="400"/>
                  </a:lnTo>
                  <a:cubicBezTo>
                    <a:pt x="311" y="401"/>
                    <a:pt x="310" y="403"/>
                    <a:pt x="308" y="404"/>
                  </a:cubicBezTo>
                  <a:cubicBezTo>
                    <a:pt x="307" y="405"/>
                    <a:pt x="305" y="404"/>
                    <a:pt x="304" y="403"/>
                  </a:cubicBezTo>
                  <a:lnTo>
                    <a:pt x="304" y="403"/>
                  </a:lnTo>
                  <a:cubicBezTo>
                    <a:pt x="303" y="401"/>
                    <a:pt x="304" y="399"/>
                    <a:pt x="306" y="398"/>
                  </a:cubicBezTo>
                  <a:cubicBezTo>
                    <a:pt x="307" y="398"/>
                    <a:pt x="309" y="398"/>
                    <a:pt x="310" y="400"/>
                  </a:cubicBezTo>
                  <a:close/>
                  <a:moveTo>
                    <a:pt x="317" y="410"/>
                  </a:moveTo>
                  <a:lnTo>
                    <a:pt x="317" y="410"/>
                  </a:lnTo>
                  <a:cubicBezTo>
                    <a:pt x="318" y="411"/>
                    <a:pt x="318" y="413"/>
                    <a:pt x="316" y="414"/>
                  </a:cubicBezTo>
                  <a:cubicBezTo>
                    <a:pt x="314" y="415"/>
                    <a:pt x="313" y="414"/>
                    <a:pt x="312" y="413"/>
                  </a:cubicBezTo>
                  <a:lnTo>
                    <a:pt x="312" y="413"/>
                  </a:lnTo>
                  <a:cubicBezTo>
                    <a:pt x="311" y="411"/>
                    <a:pt x="312" y="409"/>
                    <a:pt x="313" y="408"/>
                  </a:cubicBezTo>
                  <a:cubicBezTo>
                    <a:pt x="315" y="408"/>
                    <a:pt x="317" y="408"/>
                    <a:pt x="317" y="410"/>
                  </a:cubicBezTo>
                  <a:close/>
                  <a:moveTo>
                    <a:pt x="325" y="420"/>
                  </a:moveTo>
                  <a:lnTo>
                    <a:pt x="325" y="420"/>
                  </a:lnTo>
                  <a:cubicBezTo>
                    <a:pt x="326" y="421"/>
                    <a:pt x="325" y="423"/>
                    <a:pt x="324" y="424"/>
                  </a:cubicBezTo>
                  <a:cubicBezTo>
                    <a:pt x="322" y="425"/>
                    <a:pt x="320" y="424"/>
                    <a:pt x="319" y="423"/>
                  </a:cubicBezTo>
                  <a:lnTo>
                    <a:pt x="319" y="422"/>
                  </a:lnTo>
                  <a:cubicBezTo>
                    <a:pt x="319" y="421"/>
                    <a:pt x="319" y="419"/>
                    <a:pt x="321" y="418"/>
                  </a:cubicBezTo>
                  <a:cubicBezTo>
                    <a:pt x="322" y="418"/>
                    <a:pt x="324" y="418"/>
                    <a:pt x="325" y="420"/>
                  </a:cubicBezTo>
                  <a:close/>
                  <a:moveTo>
                    <a:pt x="333" y="430"/>
                  </a:moveTo>
                  <a:lnTo>
                    <a:pt x="333" y="430"/>
                  </a:lnTo>
                  <a:cubicBezTo>
                    <a:pt x="333" y="431"/>
                    <a:pt x="333" y="433"/>
                    <a:pt x="331" y="434"/>
                  </a:cubicBezTo>
                  <a:cubicBezTo>
                    <a:pt x="330" y="435"/>
                    <a:pt x="328" y="434"/>
                    <a:pt x="327" y="432"/>
                  </a:cubicBezTo>
                  <a:lnTo>
                    <a:pt x="327" y="432"/>
                  </a:lnTo>
                  <a:cubicBezTo>
                    <a:pt x="326" y="431"/>
                    <a:pt x="327" y="429"/>
                    <a:pt x="328" y="428"/>
                  </a:cubicBezTo>
                  <a:cubicBezTo>
                    <a:pt x="330" y="427"/>
                    <a:pt x="332" y="428"/>
                    <a:pt x="333" y="430"/>
                  </a:cubicBezTo>
                  <a:close/>
                  <a:moveTo>
                    <a:pt x="340" y="440"/>
                  </a:moveTo>
                  <a:lnTo>
                    <a:pt x="340" y="440"/>
                  </a:lnTo>
                  <a:cubicBezTo>
                    <a:pt x="341" y="441"/>
                    <a:pt x="340" y="443"/>
                    <a:pt x="339" y="444"/>
                  </a:cubicBezTo>
                  <a:cubicBezTo>
                    <a:pt x="337" y="445"/>
                    <a:pt x="335" y="444"/>
                    <a:pt x="335" y="442"/>
                  </a:cubicBezTo>
                  <a:lnTo>
                    <a:pt x="335" y="442"/>
                  </a:lnTo>
                  <a:cubicBezTo>
                    <a:pt x="334" y="441"/>
                    <a:pt x="334" y="439"/>
                    <a:pt x="336" y="438"/>
                  </a:cubicBezTo>
                  <a:cubicBezTo>
                    <a:pt x="338" y="437"/>
                    <a:pt x="339" y="438"/>
                    <a:pt x="340" y="440"/>
                  </a:cubicBezTo>
                  <a:close/>
                  <a:moveTo>
                    <a:pt x="348" y="450"/>
                  </a:moveTo>
                  <a:lnTo>
                    <a:pt x="348" y="450"/>
                  </a:lnTo>
                  <a:cubicBezTo>
                    <a:pt x="349" y="451"/>
                    <a:pt x="348" y="453"/>
                    <a:pt x="346" y="454"/>
                  </a:cubicBezTo>
                  <a:cubicBezTo>
                    <a:pt x="345" y="454"/>
                    <a:pt x="343" y="454"/>
                    <a:pt x="342" y="452"/>
                  </a:cubicBezTo>
                  <a:lnTo>
                    <a:pt x="342" y="452"/>
                  </a:lnTo>
                  <a:cubicBezTo>
                    <a:pt x="341" y="451"/>
                    <a:pt x="342" y="449"/>
                    <a:pt x="344" y="448"/>
                  </a:cubicBezTo>
                  <a:cubicBezTo>
                    <a:pt x="345" y="447"/>
                    <a:pt x="347" y="448"/>
                    <a:pt x="348" y="450"/>
                  </a:cubicBezTo>
                  <a:close/>
                  <a:moveTo>
                    <a:pt x="355" y="459"/>
                  </a:moveTo>
                  <a:lnTo>
                    <a:pt x="355" y="459"/>
                  </a:lnTo>
                  <a:cubicBezTo>
                    <a:pt x="356" y="461"/>
                    <a:pt x="355" y="463"/>
                    <a:pt x="354" y="464"/>
                  </a:cubicBezTo>
                  <a:cubicBezTo>
                    <a:pt x="352" y="464"/>
                    <a:pt x="351" y="464"/>
                    <a:pt x="350" y="462"/>
                  </a:cubicBezTo>
                  <a:lnTo>
                    <a:pt x="350" y="462"/>
                  </a:lnTo>
                  <a:cubicBezTo>
                    <a:pt x="349" y="461"/>
                    <a:pt x="350" y="459"/>
                    <a:pt x="351" y="458"/>
                  </a:cubicBezTo>
                  <a:cubicBezTo>
                    <a:pt x="353" y="457"/>
                    <a:pt x="355" y="458"/>
                    <a:pt x="355" y="459"/>
                  </a:cubicBezTo>
                  <a:close/>
                  <a:moveTo>
                    <a:pt x="363" y="469"/>
                  </a:moveTo>
                  <a:lnTo>
                    <a:pt x="363" y="469"/>
                  </a:lnTo>
                  <a:cubicBezTo>
                    <a:pt x="364" y="471"/>
                    <a:pt x="363" y="473"/>
                    <a:pt x="362" y="474"/>
                  </a:cubicBezTo>
                  <a:cubicBezTo>
                    <a:pt x="360" y="474"/>
                    <a:pt x="358" y="474"/>
                    <a:pt x="357" y="472"/>
                  </a:cubicBezTo>
                  <a:lnTo>
                    <a:pt x="357" y="472"/>
                  </a:lnTo>
                  <a:cubicBezTo>
                    <a:pt x="357" y="471"/>
                    <a:pt x="357" y="469"/>
                    <a:pt x="359" y="468"/>
                  </a:cubicBezTo>
                  <a:cubicBezTo>
                    <a:pt x="360" y="467"/>
                    <a:pt x="362" y="468"/>
                    <a:pt x="363" y="469"/>
                  </a:cubicBezTo>
                  <a:close/>
                  <a:moveTo>
                    <a:pt x="371" y="479"/>
                  </a:moveTo>
                  <a:lnTo>
                    <a:pt x="371" y="479"/>
                  </a:lnTo>
                  <a:cubicBezTo>
                    <a:pt x="371" y="481"/>
                    <a:pt x="371" y="483"/>
                    <a:pt x="369" y="484"/>
                  </a:cubicBezTo>
                  <a:cubicBezTo>
                    <a:pt x="368" y="484"/>
                    <a:pt x="366" y="484"/>
                    <a:pt x="365" y="482"/>
                  </a:cubicBezTo>
                  <a:lnTo>
                    <a:pt x="365" y="482"/>
                  </a:lnTo>
                  <a:cubicBezTo>
                    <a:pt x="364" y="481"/>
                    <a:pt x="365" y="479"/>
                    <a:pt x="366" y="478"/>
                  </a:cubicBezTo>
                  <a:cubicBezTo>
                    <a:pt x="368" y="477"/>
                    <a:pt x="370" y="478"/>
                    <a:pt x="371" y="479"/>
                  </a:cubicBezTo>
                  <a:close/>
                  <a:moveTo>
                    <a:pt x="378" y="489"/>
                  </a:moveTo>
                  <a:lnTo>
                    <a:pt x="378" y="489"/>
                  </a:lnTo>
                  <a:cubicBezTo>
                    <a:pt x="379" y="491"/>
                    <a:pt x="378" y="493"/>
                    <a:pt x="377" y="493"/>
                  </a:cubicBezTo>
                  <a:cubicBezTo>
                    <a:pt x="375" y="494"/>
                    <a:pt x="373" y="494"/>
                    <a:pt x="373" y="492"/>
                  </a:cubicBezTo>
                  <a:lnTo>
                    <a:pt x="373" y="492"/>
                  </a:lnTo>
                  <a:cubicBezTo>
                    <a:pt x="372" y="491"/>
                    <a:pt x="372" y="489"/>
                    <a:pt x="374" y="488"/>
                  </a:cubicBezTo>
                  <a:cubicBezTo>
                    <a:pt x="375" y="487"/>
                    <a:pt x="377" y="488"/>
                    <a:pt x="378" y="489"/>
                  </a:cubicBezTo>
                  <a:close/>
                  <a:moveTo>
                    <a:pt x="386" y="499"/>
                  </a:moveTo>
                  <a:lnTo>
                    <a:pt x="386" y="499"/>
                  </a:lnTo>
                  <a:cubicBezTo>
                    <a:pt x="386" y="501"/>
                    <a:pt x="386" y="503"/>
                    <a:pt x="384" y="503"/>
                  </a:cubicBezTo>
                  <a:cubicBezTo>
                    <a:pt x="383" y="504"/>
                    <a:pt x="381" y="504"/>
                    <a:pt x="380" y="502"/>
                  </a:cubicBezTo>
                  <a:lnTo>
                    <a:pt x="380" y="502"/>
                  </a:lnTo>
                  <a:cubicBezTo>
                    <a:pt x="379" y="500"/>
                    <a:pt x="380" y="499"/>
                    <a:pt x="382" y="498"/>
                  </a:cubicBezTo>
                  <a:cubicBezTo>
                    <a:pt x="383" y="497"/>
                    <a:pt x="385" y="498"/>
                    <a:pt x="386" y="499"/>
                  </a:cubicBezTo>
                  <a:close/>
                  <a:moveTo>
                    <a:pt x="393" y="509"/>
                  </a:moveTo>
                  <a:lnTo>
                    <a:pt x="393" y="509"/>
                  </a:lnTo>
                  <a:cubicBezTo>
                    <a:pt x="394" y="511"/>
                    <a:pt x="393" y="513"/>
                    <a:pt x="392" y="513"/>
                  </a:cubicBezTo>
                  <a:cubicBezTo>
                    <a:pt x="390" y="514"/>
                    <a:pt x="388" y="514"/>
                    <a:pt x="388" y="512"/>
                  </a:cubicBezTo>
                  <a:lnTo>
                    <a:pt x="388" y="512"/>
                  </a:lnTo>
                  <a:cubicBezTo>
                    <a:pt x="387" y="510"/>
                    <a:pt x="388" y="509"/>
                    <a:pt x="389" y="508"/>
                  </a:cubicBezTo>
                  <a:cubicBezTo>
                    <a:pt x="391" y="507"/>
                    <a:pt x="393" y="508"/>
                    <a:pt x="393" y="509"/>
                  </a:cubicBezTo>
                  <a:close/>
                  <a:moveTo>
                    <a:pt x="401" y="519"/>
                  </a:moveTo>
                  <a:lnTo>
                    <a:pt x="401" y="519"/>
                  </a:lnTo>
                  <a:cubicBezTo>
                    <a:pt x="402" y="521"/>
                    <a:pt x="401" y="523"/>
                    <a:pt x="399" y="523"/>
                  </a:cubicBezTo>
                  <a:cubicBezTo>
                    <a:pt x="398" y="524"/>
                    <a:pt x="396" y="523"/>
                    <a:pt x="395" y="522"/>
                  </a:cubicBezTo>
                  <a:lnTo>
                    <a:pt x="395" y="522"/>
                  </a:lnTo>
                  <a:cubicBezTo>
                    <a:pt x="395" y="520"/>
                    <a:pt x="395" y="518"/>
                    <a:pt x="397" y="518"/>
                  </a:cubicBezTo>
                  <a:cubicBezTo>
                    <a:pt x="398" y="517"/>
                    <a:pt x="400" y="518"/>
                    <a:pt x="401" y="519"/>
                  </a:cubicBezTo>
                  <a:close/>
                  <a:moveTo>
                    <a:pt x="408" y="529"/>
                  </a:moveTo>
                  <a:lnTo>
                    <a:pt x="408" y="529"/>
                  </a:lnTo>
                  <a:cubicBezTo>
                    <a:pt x="409" y="531"/>
                    <a:pt x="409" y="532"/>
                    <a:pt x="407" y="533"/>
                  </a:cubicBezTo>
                  <a:cubicBezTo>
                    <a:pt x="406" y="534"/>
                    <a:pt x="404" y="533"/>
                    <a:pt x="403" y="532"/>
                  </a:cubicBezTo>
                  <a:lnTo>
                    <a:pt x="403" y="532"/>
                  </a:lnTo>
                  <a:cubicBezTo>
                    <a:pt x="402" y="530"/>
                    <a:pt x="403" y="528"/>
                    <a:pt x="404" y="528"/>
                  </a:cubicBezTo>
                  <a:cubicBezTo>
                    <a:pt x="406" y="527"/>
                    <a:pt x="408" y="528"/>
                    <a:pt x="408" y="529"/>
                  </a:cubicBezTo>
                  <a:close/>
                  <a:moveTo>
                    <a:pt x="416" y="539"/>
                  </a:moveTo>
                  <a:lnTo>
                    <a:pt x="416" y="539"/>
                  </a:lnTo>
                  <a:cubicBezTo>
                    <a:pt x="417" y="541"/>
                    <a:pt x="416" y="542"/>
                    <a:pt x="415" y="543"/>
                  </a:cubicBezTo>
                  <a:cubicBezTo>
                    <a:pt x="413" y="544"/>
                    <a:pt x="411" y="543"/>
                    <a:pt x="410" y="542"/>
                  </a:cubicBezTo>
                  <a:lnTo>
                    <a:pt x="410" y="542"/>
                  </a:lnTo>
                  <a:cubicBezTo>
                    <a:pt x="410" y="540"/>
                    <a:pt x="410" y="538"/>
                    <a:pt x="412" y="538"/>
                  </a:cubicBezTo>
                  <a:cubicBezTo>
                    <a:pt x="413" y="537"/>
                    <a:pt x="415" y="537"/>
                    <a:pt x="416" y="53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3" name="Freeform 398"/>
            <p:cNvSpPr>
              <a:spLocks/>
            </p:cNvSpPr>
            <p:nvPr/>
          </p:nvSpPr>
          <p:spPr bwMode="auto">
            <a:xfrm>
              <a:off x="835025" y="3416300"/>
              <a:ext cx="368300" cy="527050"/>
            </a:xfrm>
            <a:custGeom>
              <a:avLst/>
              <a:gdLst>
                <a:gd name="T0" fmla="*/ 0 w 309"/>
                <a:gd name="T1" fmla="*/ 509 h 520"/>
                <a:gd name="T2" fmla="*/ 132 w 309"/>
                <a:gd name="T3" fmla="*/ 3 h 520"/>
                <a:gd name="T4" fmla="*/ 193 w 309"/>
                <a:gd name="T5" fmla="*/ 6 h 520"/>
                <a:gd name="T6" fmla="*/ 279 w 309"/>
                <a:gd name="T7" fmla="*/ 351 h 520"/>
                <a:gd name="T8" fmla="*/ 309 w 309"/>
                <a:gd name="T9" fmla="*/ 353 h 520"/>
                <a:gd name="T10" fmla="*/ 246 w 309"/>
                <a:gd name="T11" fmla="*/ 520 h 520"/>
                <a:gd name="T12" fmla="*/ 186 w 309"/>
                <a:gd name="T13" fmla="*/ 347 h 520"/>
                <a:gd name="T14" fmla="*/ 217 w 309"/>
                <a:gd name="T15" fmla="*/ 348 h 520"/>
                <a:gd name="T16" fmla="*/ 162 w 309"/>
                <a:gd name="T17" fmla="*/ 26 h 520"/>
                <a:gd name="T18" fmla="*/ 162 w 309"/>
                <a:gd name="T19" fmla="*/ 26 h 520"/>
                <a:gd name="T20" fmla="*/ 62 w 309"/>
                <a:gd name="T21" fmla="*/ 512 h 520"/>
                <a:gd name="T22" fmla="*/ 0 w 309"/>
                <a:gd name="T23" fmla="*/ 50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520">
                  <a:moveTo>
                    <a:pt x="0" y="509"/>
                  </a:moveTo>
                  <a:cubicBezTo>
                    <a:pt x="14" y="227"/>
                    <a:pt x="72" y="0"/>
                    <a:pt x="132" y="3"/>
                  </a:cubicBezTo>
                  <a:lnTo>
                    <a:pt x="193" y="6"/>
                  </a:lnTo>
                  <a:cubicBezTo>
                    <a:pt x="239" y="8"/>
                    <a:pt x="273" y="146"/>
                    <a:pt x="279" y="351"/>
                  </a:cubicBezTo>
                  <a:lnTo>
                    <a:pt x="309" y="353"/>
                  </a:lnTo>
                  <a:lnTo>
                    <a:pt x="246" y="520"/>
                  </a:lnTo>
                  <a:lnTo>
                    <a:pt x="186" y="347"/>
                  </a:lnTo>
                  <a:lnTo>
                    <a:pt x="217" y="348"/>
                  </a:lnTo>
                  <a:cubicBezTo>
                    <a:pt x="213" y="194"/>
                    <a:pt x="192" y="74"/>
                    <a:pt x="162" y="26"/>
                  </a:cubicBezTo>
                  <a:lnTo>
                    <a:pt x="162" y="26"/>
                  </a:lnTo>
                  <a:cubicBezTo>
                    <a:pt x="113" y="88"/>
                    <a:pt x="72" y="286"/>
                    <a:pt x="62" y="512"/>
                  </a:cubicBezTo>
                  <a:lnTo>
                    <a:pt x="0" y="509"/>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4" name="Freeform 399"/>
            <p:cNvSpPr>
              <a:spLocks/>
            </p:cNvSpPr>
            <p:nvPr/>
          </p:nvSpPr>
          <p:spPr bwMode="auto">
            <a:xfrm>
              <a:off x="835025" y="3416300"/>
              <a:ext cx="230188" cy="519113"/>
            </a:xfrm>
            <a:custGeom>
              <a:avLst/>
              <a:gdLst>
                <a:gd name="T0" fmla="*/ 0 w 193"/>
                <a:gd name="T1" fmla="*/ 509 h 512"/>
                <a:gd name="T2" fmla="*/ 132 w 193"/>
                <a:gd name="T3" fmla="*/ 3 h 512"/>
                <a:gd name="T4" fmla="*/ 193 w 193"/>
                <a:gd name="T5" fmla="*/ 6 h 512"/>
                <a:gd name="T6" fmla="*/ 62 w 193"/>
                <a:gd name="T7" fmla="*/ 512 h 512"/>
                <a:gd name="T8" fmla="*/ 0 w 193"/>
                <a:gd name="T9" fmla="*/ 509 h 512"/>
              </a:gdLst>
              <a:ahLst/>
              <a:cxnLst>
                <a:cxn ang="0">
                  <a:pos x="T0" y="T1"/>
                </a:cxn>
                <a:cxn ang="0">
                  <a:pos x="T2" y="T3"/>
                </a:cxn>
                <a:cxn ang="0">
                  <a:pos x="T4" y="T5"/>
                </a:cxn>
                <a:cxn ang="0">
                  <a:pos x="T6" y="T7"/>
                </a:cxn>
                <a:cxn ang="0">
                  <a:pos x="T8" y="T9"/>
                </a:cxn>
              </a:cxnLst>
              <a:rect l="0" t="0" r="r" b="b"/>
              <a:pathLst>
                <a:path w="193" h="512">
                  <a:moveTo>
                    <a:pt x="0" y="509"/>
                  </a:moveTo>
                  <a:cubicBezTo>
                    <a:pt x="14" y="227"/>
                    <a:pt x="72" y="0"/>
                    <a:pt x="132" y="3"/>
                  </a:cubicBezTo>
                  <a:lnTo>
                    <a:pt x="193" y="6"/>
                  </a:lnTo>
                  <a:cubicBezTo>
                    <a:pt x="134" y="3"/>
                    <a:pt x="75" y="230"/>
                    <a:pt x="62" y="512"/>
                  </a:cubicBezTo>
                  <a:lnTo>
                    <a:pt x="0" y="509"/>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5" name="Freeform 400"/>
            <p:cNvSpPr>
              <a:spLocks/>
            </p:cNvSpPr>
            <p:nvPr/>
          </p:nvSpPr>
          <p:spPr bwMode="auto">
            <a:xfrm>
              <a:off x="835025" y="3416300"/>
              <a:ext cx="368300" cy="527050"/>
            </a:xfrm>
            <a:custGeom>
              <a:avLst/>
              <a:gdLst>
                <a:gd name="T0" fmla="*/ 0 w 309"/>
                <a:gd name="T1" fmla="*/ 509 h 520"/>
                <a:gd name="T2" fmla="*/ 132 w 309"/>
                <a:gd name="T3" fmla="*/ 3 h 520"/>
                <a:gd name="T4" fmla="*/ 193 w 309"/>
                <a:gd name="T5" fmla="*/ 6 h 520"/>
                <a:gd name="T6" fmla="*/ 279 w 309"/>
                <a:gd name="T7" fmla="*/ 351 h 520"/>
                <a:gd name="T8" fmla="*/ 309 w 309"/>
                <a:gd name="T9" fmla="*/ 353 h 520"/>
                <a:gd name="T10" fmla="*/ 246 w 309"/>
                <a:gd name="T11" fmla="*/ 520 h 520"/>
                <a:gd name="T12" fmla="*/ 186 w 309"/>
                <a:gd name="T13" fmla="*/ 347 h 520"/>
                <a:gd name="T14" fmla="*/ 217 w 309"/>
                <a:gd name="T15" fmla="*/ 348 h 520"/>
                <a:gd name="T16" fmla="*/ 162 w 309"/>
                <a:gd name="T17" fmla="*/ 26 h 520"/>
                <a:gd name="T18" fmla="*/ 162 w 309"/>
                <a:gd name="T19" fmla="*/ 26 h 520"/>
                <a:gd name="T20" fmla="*/ 62 w 309"/>
                <a:gd name="T21" fmla="*/ 512 h 520"/>
                <a:gd name="T22" fmla="*/ 0 w 309"/>
                <a:gd name="T23" fmla="*/ 50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520">
                  <a:moveTo>
                    <a:pt x="0" y="509"/>
                  </a:moveTo>
                  <a:cubicBezTo>
                    <a:pt x="14" y="227"/>
                    <a:pt x="72" y="0"/>
                    <a:pt x="132" y="3"/>
                  </a:cubicBezTo>
                  <a:lnTo>
                    <a:pt x="193" y="6"/>
                  </a:lnTo>
                  <a:cubicBezTo>
                    <a:pt x="239" y="8"/>
                    <a:pt x="273" y="146"/>
                    <a:pt x="279" y="351"/>
                  </a:cubicBezTo>
                  <a:lnTo>
                    <a:pt x="309" y="353"/>
                  </a:lnTo>
                  <a:lnTo>
                    <a:pt x="246" y="520"/>
                  </a:lnTo>
                  <a:lnTo>
                    <a:pt x="186" y="347"/>
                  </a:lnTo>
                  <a:lnTo>
                    <a:pt x="217" y="348"/>
                  </a:lnTo>
                  <a:cubicBezTo>
                    <a:pt x="213" y="194"/>
                    <a:pt x="192" y="74"/>
                    <a:pt x="162" y="26"/>
                  </a:cubicBezTo>
                  <a:lnTo>
                    <a:pt x="162" y="26"/>
                  </a:lnTo>
                  <a:cubicBezTo>
                    <a:pt x="113" y="88"/>
                    <a:pt x="72" y="286"/>
                    <a:pt x="62" y="512"/>
                  </a:cubicBezTo>
                  <a:lnTo>
                    <a:pt x="0" y="509"/>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86" name="Freeform 401"/>
            <p:cNvSpPr>
              <a:spLocks/>
            </p:cNvSpPr>
            <p:nvPr/>
          </p:nvSpPr>
          <p:spPr bwMode="auto">
            <a:xfrm>
              <a:off x="1027113" y="3421063"/>
              <a:ext cx="38100" cy="20638"/>
            </a:xfrm>
            <a:custGeom>
              <a:avLst/>
              <a:gdLst>
                <a:gd name="T0" fmla="*/ 24 w 24"/>
                <a:gd name="T1" fmla="*/ 0 h 13"/>
                <a:gd name="T2" fmla="*/ 0 w 24"/>
                <a:gd name="T3" fmla="*/ 13 h 13"/>
              </a:gdLst>
              <a:ahLst/>
              <a:cxnLst>
                <a:cxn ang="0">
                  <a:pos x="T0" y="T1"/>
                </a:cxn>
                <a:cxn ang="0">
                  <a:pos x="T2" y="T3"/>
                </a:cxn>
              </a:cxnLst>
              <a:rect l="0" t="0" r="r" b="b"/>
              <a:pathLst>
                <a:path w="24" h="13">
                  <a:moveTo>
                    <a:pt x="24" y="0"/>
                  </a:moveTo>
                  <a:cubicBezTo>
                    <a:pt x="16" y="0"/>
                    <a:pt x="8" y="4"/>
                    <a:pt x="0" y="13"/>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22" name="Freeform 403"/>
            <p:cNvSpPr>
              <a:spLocks noEditPoints="1"/>
            </p:cNvSpPr>
            <p:nvPr/>
          </p:nvSpPr>
          <p:spPr bwMode="auto">
            <a:xfrm>
              <a:off x="3775075" y="2992438"/>
              <a:ext cx="496887" cy="552450"/>
            </a:xfrm>
            <a:custGeom>
              <a:avLst/>
              <a:gdLst>
                <a:gd name="T0" fmla="*/ 6 w 417"/>
                <a:gd name="T1" fmla="*/ 2 h 543"/>
                <a:gd name="T2" fmla="*/ 14 w 417"/>
                <a:gd name="T3" fmla="*/ 12 h 543"/>
                <a:gd name="T4" fmla="*/ 21 w 417"/>
                <a:gd name="T5" fmla="*/ 22 h 543"/>
                <a:gd name="T6" fmla="*/ 29 w 417"/>
                <a:gd name="T7" fmla="*/ 32 h 543"/>
                <a:gd name="T8" fmla="*/ 37 w 417"/>
                <a:gd name="T9" fmla="*/ 42 h 543"/>
                <a:gd name="T10" fmla="*/ 44 w 417"/>
                <a:gd name="T11" fmla="*/ 52 h 543"/>
                <a:gd name="T12" fmla="*/ 52 w 417"/>
                <a:gd name="T13" fmla="*/ 62 h 543"/>
                <a:gd name="T14" fmla="*/ 59 w 417"/>
                <a:gd name="T15" fmla="*/ 72 h 543"/>
                <a:gd name="T16" fmla="*/ 67 w 417"/>
                <a:gd name="T17" fmla="*/ 81 h 543"/>
                <a:gd name="T18" fmla="*/ 75 w 417"/>
                <a:gd name="T19" fmla="*/ 91 h 543"/>
                <a:gd name="T20" fmla="*/ 82 w 417"/>
                <a:gd name="T21" fmla="*/ 101 h 543"/>
                <a:gd name="T22" fmla="*/ 90 w 417"/>
                <a:gd name="T23" fmla="*/ 111 h 543"/>
                <a:gd name="T24" fmla="*/ 97 w 417"/>
                <a:gd name="T25" fmla="*/ 121 h 543"/>
                <a:gd name="T26" fmla="*/ 105 w 417"/>
                <a:gd name="T27" fmla="*/ 131 h 543"/>
                <a:gd name="T28" fmla="*/ 112 w 417"/>
                <a:gd name="T29" fmla="*/ 141 h 543"/>
                <a:gd name="T30" fmla="*/ 120 w 417"/>
                <a:gd name="T31" fmla="*/ 151 h 543"/>
                <a:gd name="T32" fmla="*/ 128 w 417"/>
                <a:gd name="T33" fmla="*/ 161 h 543"/>
                <a:gd name="T34" fmla="*/ 135 w 417"/>
                <a:gd name="T35" fmla="*/ 171 h 543"/>
                <a:gd name="T36" fmla="*/ 143 w 417"/>
                <a:gd name="T37" fmla="*/ 181 h 543"/>
                <a:gd name="T38" fmla="*/ 150 w 417"/>
                <a:gd name="T39" fmla="*/ 191 h 543"/>
                <a:gd name="T40" fmla="*/ 158 w 417"/>
                <a:gd name="T41" fmla="*/ 201 h 543"/>
                <a:gd name="T42" fmla="*/ 166 w 417"/>
                <a:gd name="T43" fmla="*/ 211 h 543"/>
                <a:gd name="T44" fmla="*/ 173 w 417"/>
                <a:gd name="T45" fmla="*/ 221 h 543"/>
                <a:gd name="T46" fmla="*/ 181 w 417"/>
                <a:gd name="T47" fmla="*/ 231 h 543"/>
                <a:gd name="T48" fmla="*/ 188 w 417"/>
                <a:gd name="T49" fmla="*/ 241 h 543"/>
                <a:gd name="T50" fmla="*/ 196 w 417"/>
                <a:gd name="T51" fmla="*/ 250 h 543"/>
                <a:gd name="T52" fmla="*/ 203 w 417"/>
                <a:gd name="T53" fmla="*/ 260 h 543"/>
                <a:gd name="T54" fmla="*/ 211 w 417"/>
                <a:gd name="T55" fmla="*/ 270 h 543"/>
                <a:gd name="T56" fmla="*/ 219 w 417"/>
                <a:gd name="T57" fmla="*/ 280 h 543"/>
                <a:gd name="T58" fmla="*/ 226 w 417"/>
                <a:gd name="T59" fmla="*/ 290 h 543"/>
                <a:gd name="T60" fmla="*/ 234 w 417"/>
                <a:gd name="T61" fmla="*/ 300 h 543"/>
                <a:gd name="T62" fmla="*/ 241 w 417"/>
                <a:gd name="T63" fmla="*/ 310 h 543"/>
                <a:gd name="T64" fmla="*/ 249 w 417"/>
                <a:gd name="T65" fmla="*/ 320 h 543"/>
                <a:gd name="T66" fmla="*/ 257 w 417"/>
                <a:gd name="T67" fmla="*/ 330 h 543"/>
                <a:gd name="T68" fmla="*/ 264 w 417"/>
                <a:gd name="T69" fmla="*/ 340 h 543"/>
                <a:gd name="T70" fmla="*/ 272 w 417"/>
                <a:gd name="T71" fmla="*/ 350 h 543"/>
                <a:gd name="T72" fmla="*/ 279 w 417"/>
                <a:gd name="T73" fmla="*/ 360 h 543"/>
                <a:gd name="T74" fmla="*/ 287 w 417"/>
                <a:gd name="T75" fmla="*/ 370 h 543"/>
                <a:gd name="T76" fmla="*/ 295 w 417"/>
                <a:gd name="T77" fmla="*/ 380 h 543"/>
                <a:gd name="T78" fmla="*/ 302 w 417"/>
                <a:gd name="T79" fmla="*/ 390 h 543"/>
                <a:gd name="T80" fmla="*/ 310 w 417"/>
                <a:gd name="T81" fmla="*/ 400 h 543"/>
                <a:gd name="T82" fmla="*/ 317 w 417"/>
                <a:gd name="T83" fmla="*/ 410 h 543"/>
                <a:gd name="T84" fmla="*/ 325 w 417"/>
                <a:gd name="T85" fmla="*/ 419 h 543"/>
                <a:gd name="T86" fmla="*/ 333 w 417"/>
                <a:gd name="T87" fmla="*/ 429 h 543"/>
                <a:gd name="T88" fmla="*/ 340 w 417"/>
                <a:gd name="T89" fmla="*/ 439 h 543"/>
                <a:gd name="T90" fmla="*/ 348 w 417"/>
                <a:gd name="T91" fmla="*/ 449 h 543"/>
                <a:gd name="T92" fmla="*/ 355 w 417"/>
                <a:gd name="T93" fmla="*/ 459 h 543"/>
                <a:gd name="T94" fmla="*/ 363 w 417"/>
                <a:gd name="T95" fmla="*/ 469 h 543"/>
                <a:gd name="T96" fmla="*/ 370 w 417"/>
                <a:gd name="T97" fmla="*/ 479 h 543"/>
                <a:gd name="T98" fmla="*/ 378 w 417"/>
                <a:gd name="T99" fmla="*/ 489 h 543"/>
                <a:gd name="T100" fmla="*/ 386 w 417"/>
                <a:gd name="T101" fmla="*/ 499 h 543"/>
                <a:gd name="T102" fmla="*/ 393 w 417"/>
                <a:gd name="T103" fmla="*/ 509 h 543"/>
                <a:gd name="T104" fmla="*/ 401 w 417"/>
                <a:gd name="T105" fmla="*/ 519 h 543"/>
                <a:gd name="T106" fmla="*/ 408 w 417"/>
                <a:gd name="T107" fmla="*/ 529 h 543"/>
                <a:gd name="T108" fmla="*/ 416 w 417"/>
                <a:gd name="T109" fmla="*/ 539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6" y="2"/>
                  </a:moveTo>
                  <a:lnTo>
                    <a:pt x="6" y="2"/>
                  </a:lnTo>
                  <a:cubicBezTo>
                    <a:pt x="7" y="4"/>
                    <a:pt x="6" y="5"/>
                    <a:pt x="5" y="6"/>
                  </a:cubicBezTo>
                  <a:cubicBezTo>
                    <a:pt x="3" y="7"/>
                    <a:pt x="1" y="6"/>
                    <a:pt x="0" y="4"/>
                  </a:cubicBezTo>
                  <a:lnTo>
                    <a:pt x="0" y="4"/>
                  </a:lnTo>
                  <a:cubicBezTo>
                    <a:pt x="0" y="3"/>
                    <a:pt x="1" y="1"/>
                    <a:pt x="2" y="0"/>
                  </a:cubicBezTo>
                  <a:cubicBezTo>
                    <a:pt x="4" y="0"/>
                    <a:pt x="6" y="0"/>
                    <a:pt x="6" y="2"/>
                  </a:cubicBezTo>
                  <a:close/>
                  <a:moveTo>
                    <a:pt x="14" y="12"/>
                  </a:moveTo>
                  <a:lnTo>
                    <a:pt x="14" y="12"/>
                  </a:lnTo>
                  <a:cubicBezTo>
                    <a:pt x="14" y="14"/>
                    <a:pt x="14" y="15"/>
                    <a:pt x="12" y="16"/>
                  </a:cubicBezTo>
                  <a:cubicBezTo>
                    <a:pt x="10" y="17"/>
                    <a:pt x="9" y="16"/>
                    <a:pt x="8" y="14"/>
                  </a:cubicBezTo>
                  <a:lnTo>
                    <a:pt x="8" y="14"/>
                  </a:lnTo>
                  <a:cubicBezTo>
                    <a:pt x="7" y="13"/>
                    <a:pt x="8" y="11"/>
                    <a:pt x="10" y="10"/>
                  </a:cubicBezTo>
                  <a:cubicBezTo>
                    <a:pt x="11" y="10"/>
                    <a:pt x="13" y="10"/>
                    <a:pt x="14" y="12"/>
                  </a:cubicBezTo>
                  <a:close/>
                  <a:moveTo>
                    <a:pt x="21" y="22"/>
                  </a:moveTo>
                  <a:lnTo>
                    <a:pt x="21" y="22"/>
                  </a:lnTo>
                  <a:cubicBezTo>
                    <a:pt x="22" y="23"/>
                    <a:pt x="21" y="25"/>
                    <a:pt x="20" y="26"/>
                  </a:cubicBezTo>
                  <a:cubicBezTo>
                    <a:pt x="18" y="27"/>
                    <a:pt x="16" y="26"/>
                    <a:pt x="16" y="24"/>
                  </a:cubicBezTo>
                  <a:lnTo>
                    <a:pt x="16" y="24"/>
                  </a:lnTo>
                  <a:cubicBezTo>
                    <a:pt x="15" y="23"/>
                    <a:pt x="16" y="21"/>
                    <a:pt x="17" y="20"/>
                  </a:cubicBezTo>
                  <a:cubicBezTo>
                    <a:pt x="19" y="19"/>
                    <a:pt x="21" y="20"/>
                    <a:pt x="21" y="22"/>
                  </a:cubicBezTo>
                  <a:close/>
                  <a:moveTo>
                    <a:pt x="29" y="32"/>
                  </a:moveTo>
                  <a:lnTo>
                    <a:pt x="29" y="32"/>
                  </a:lnTo>
                  <a:cubicBezTo>
                    <a:pt x="30" y="33"/>
                    <a:pt x="29" y="35"/>
                    <a:pt x="27" y="36"/>
                  </a:cubicBezTo>
                  <a:cubicBezTo>
                    <a:pt x="26" y="37"/>
                    <a:pt x="24" y="36"/>
                    <a:pt x="23" y="34"/>
                  </a:cubicBezTo>
                  <a:lnTo>
                    <a:pt x="23" y="34"/>
                  </a:lnTo>
                  <a:cubicBezTo>
                    <a:pt x="23" y="33"/>
                    <a:pt x="23" y="31"/>
                    <a:pt x="25" y="30"/>
                  </a:cubicBezTo>
                  <a:cubicBezTo>
                    <a:pt x="27" y="29"/>
                    <a:pt x="28" y="30"/>
                    <a:pt x="29" y="32"/>
                  </a:cubicBezTo>
                  <a:close/>
                  <a:moveTo>
                    <a:pt x="37" y="42"/>
                  </a:moveTo>
                  <a:lnTo>
                    <a:pt x="37" y="42"/>
                  </a:lnTo>
                  <a:cubicBezTo>
                    <a:pt x="37" y="43"/>
                    <a:pt x="36" y="45"/>
                    <a:pt x="35" y="46"/>
                  </a:cubicBezTo>
                  <a:cubicBezTo>
                    <a:pt x="33" y="46"/>
                    <a:pt x="31" y="46"/>
                    <a:pt x="31" y="44"/>
                  </a:cubicBezTo>
                  <a:lnTo>
                    <a:pt x="31" y="44"/>
                  </a:lnTo>
                  <a:cubicBezTo>
                    <a:pt x="30" y="42"/>
                    <a:pt x="31" y="41"/>
                    <a:pt x="33" y="40"/>
                  </a:cubicBezTo>
                  <a:cubicBezTo>
                    <a:pt x="34" y="39"/>
                    <a:pt x="36" y="40"/>
                    <a:pt x="37" y="42"/>
                  </a:cubicBezTo>
                  <a:close/>
                  <a:moveTo>
                    <a:pt x="44" y="52"/>
                  </a:moveTo>
                  <a:lnTo>
                    <a:pt x="44" y="52"/>
                  </a:lnTo>
                  <a:cubicBezTo>
                    <a:pt x="45" y="53"/>
                    <a:pt x="44" y="55"/>
                    <a:pt x="42" y="56"/>
                  </a:cubicBezTo>
                  <a:cubicBezTo>
                    <a:pt x="41" y="56"/>
                    <a:pt x="39" y="56"/>
                    <a:pt x="38" y="54"/>
                  </a:cubicBezTo>
                  <a:lnTo>
                    <a:pt x="38" y="54"/>
                  </a:lnTo>
                  <a:cubicBezTo>
                    <a:pt x="38" y="52"/>
                    <a:pt x="39" y="51"/>
                    <a:pt x="40" y="50"/>
                  </a:cubicBezTo>
                  <a:cubicBezTo>
                    <a:pt x="42" y="49"/>
                    <a:pt x="44" y="50"/>
                    <a:pt x="44" y="52"/>
                  </a:cubicBezTo>
                  <a:close/>
                  <a:moveTo>
                    <a:pt x="52" y="62"/>
                  </a:moveTo>
                  <a:lnTo>
                    <a:pt x="52" y="62"/>
                  </a:lnTo>
                  <a:cubicBezTo>
                    <a:pt x="52" y="63"/>
                    <a:pt x="52" y="65"/>
                    <a:pt x="50" y="66"/>
                  </a:cubicBezTo>
                  <a:cubicBezTo>
                    <a:pt x="48" y="66"/>
                    <a:pt x="47" y="66"/>
                    <a:pt x="46" y="64"/>
                  </a:cubicBezTo>
                  <a:lnTo>
                    <a:pt x="46" y="64"/>
                  </a:lnTo>
                  <a:cubicBezTo>
                    <a:pt x="45" y="62"/>
                    <a:pt x="46" y="61"/>
                    <a:pt x="48" y="60"/>
                  </a:cubicBezTo>
                  <a:cubicBezTo>
                    <a:pt x="49" y="59"/>
                    <a:pt x="51" y="60"/>
                    <a:pt x="52" y="62"/>
                  </a:cubicBezTo>
                  <a:close/>
                  <a:moveTo>
                    <a:pt x="59" y="72"/>
                  </a:moveTo>
                  <a:lnTo>
                    <a:pt x="59" y="72"/>
                  </a:lnTo>
                  <a:cubicBezTo>
                    <a:pt x="60" y="73"/>
                    <a:pt x="59" y="75"/>
                    <a:pt x="58" y="76"/>
                  </a:cubicBezTo>
                  <a:cubicBezTo>
                    <a:pt x="56" y="76"/>
                    <a:pt x="54" y="75"/>
                    <a:pt x="54" y="74"/>
                  </a:cubicBezTo>
                  <a:lnTo>
                    <a:pt x="54" y="74"/>
                  </a:lnTo>
                  <a:cubicBezTo>
                    <a:pt x="53" y="72"/>
                    <a:pt x="54" y="70"/>
                    <a:pt x="55" y="70"/>
                  </a:cubicBezTo>
                  <a:cubicBezTo>
                    <a:pt x="57" y="69"/>
                    <a:pt x="59" y="70"/>
                    <a:pt x="59" y="72"/>
                  </a:cubicBezTo>
                  <a:close/>
                  <a:moveTo>
                    <a:pt x="67" y="81"/>
                  </a:moveTo>
                  <a:lnTo>
                    <a:pt x="67" y="82"/>
                  </a:lnTo>
                  <a:cubicBezTo>
                    <a:pt x="68" y="83"/>
                    <a:pt x="67" y="85"/>
                    <a:pt x="65" y="86"/>
                  </a:cubicBezTo>
                  <a:cubicBezTo>
                    <a:pt x="64" y="86"/>
                    <a:pt x="62" y="85"/>
                    <a:pt x="61" y="84"/>
                  </a:cubicBezTo>
                  <a:lnTo>
                    <a:pt x="61" y="84"/>
                  </a:lnTo>
                  <a:cubicBezTo>
                    <a:pt x="60" y="82"/>
                    <a:pt x="61" y="80"/>
                    <a:pt x="63" y="80"/>
                  </a:cubicBezTo>
                  <a:cubicBezTo>
                    <a:pt x="64" y="79"/>
                    <a:pt x="66" y="80"/>
                    <a:pt x="67" y="81"/>
                  </a:cubicBezTo>
                  <a:close/>
                  <a:moveTo>
                    <a:pt x="75" y="91"/>
                  </a:moveTo>
                  <a:lnTo>
                    <a:pt x="75" y="91"/>
                  </a:lnTo>
                  <a:cubicBezTo>
                    <a:pt x="75" y="93"/>
                    <a:pt x="74" y="95"/>
                    <a:pt x="73" y="96"/>
                  </a:cubicBezTo>
                  <a:cubicBezTo>
                    <a:pt x="71" y="96"/>
                    <a:pt x="69" y="95"/>
                    <a:pt x="69" y="94"/>
                  </a:cubicBezTo>
                  <a:lnTo>
                    <a:pt x="69" y="94"/>
                  </a:lnTo>
                  <a:cubicBezTo>
                    <a:pt x="68" y="92"/>
                    <a:pt x="69" y="90"/>
                    <a:pt x="70" y="90"/>
                  </a:cubicBezTo>
                  <a:cubicBezTo>
                    <a:pt x="72" y="89"/>
                    <a:pt x="74" y="90"/>
                    <a:pt x="75" y="91"/>
                  </a:cubicBezTo>
                  <a:close/>
                  <a:moveTo>
                    <a:pt x="82" y="101"/>
                  </a:moveTo>
                  <a:lnTo>
                    <a:pt x="82" y="101"/>
                  </a:lnTo>
                  <a:cubicBezTo>
                    <a:pt x="83" y="103"/>
                    <a:pt x="82" y="105"/>
                    <a:pt x="80" y="105"/>
                  </a:cubicBezTo>
                  <a:cubicBezTo>
                    <a:pt x="79" y="106"/>
                    <a:pt x="77" y="105"/>
                    <a:pt x="76" y="104"/>
                  </a:cubicBezTo>
                  <a:lnTo>
                    <a:pt x="76" y="104"/>
                  </a:lnTo>
                  <a:cubicBezTo>
                    <a:pt x="76" y="102"/>
                    <a:pt x="76" y="100"/>
                    <a:pt x="78" y="100"/>
                  </a:cubicBezTo>
                  <a:cubicBezTo>
                    <a:pt x="80" y="99"/>
                    <a:pt x="81" y="100"/>
                    <a:pt x="82" y="101"/>
                  </a:cubicBezTo>
                  <a:close/>
                  <a:moveTo>
                    <a:pt x="90" y="111"/>
                  </a:moveTo>
                  <a:lnTo>
                    <a:pt x="90" y="111"/>
                  </a:lnTo>
                  <a:cubicBezTo>
                    <a:pt x="90" y="113"/>
                    <a:pt x="90" y="115"/>
                    <a:pt x="88" y="115"/>
                  </a:cubicBezTo>
                  <a:cubicBezTo>
                    <a:pt x="86" y="116"/>
                    <a:pt x="85" y="115"/>
                    <a:pt x="84" y="114"/>
                  </a:cubicBezTo>
                  <a:lnTo>
                    <a:pt x="84" y="114"/>
                  </a:lnTo>
                  <a:cubicBezTo>
                    <a:pt x="83" y="112"/>
                    <a:pt x="84" y="110"/>
                    <a:pt x="86" y="110"/>
                  </a:cubicBezTo>
                  <a:cubicBezTo>
                    <a:pt x="87" y="109"/>
                    <a:pt x="89" y="110"/>
                    <a:pt x="90" y="111"/>
                  </a:cubicBezTo>
                  <a:close/>
                  <a:moveTo>
                    <a:pt x="97" y="121"/>
                  </a:moveTo>
                  <a:lnTo>
                    <a:pt x="97" y="121"/>
                  </a:lnTo>
                  <a:cubicBezTo>
                    <a:pt x="98" y="123"/>
                    <a:pt x="97" y="125"/>
                    <a:pt x="96" y="125"/>
                  </a:cubicBezTo>
                  <a:cubicBezTo>
                    <a:pt x="94" y="126"/>
                    <a:pt x="92" y="125"/>
                    <a:pt x="91" y="124"/>
                  </a:cubicBezTo>
                  <a:lnTo>
                    <a:pt x="91" y="124"/>
                  </a:lnTo>
                  <a:cubicBezTo>
                    <a:pt x="91" y="122"/>
                    <a:pt x="92" y="120"/>
                    <a:pt x="93" y="120"/>
                  </a:cubicBezTo>
                  <a:cubicBezTo>
                    <a:pt x="95" y="119"/>
                    <a:pt x="97" y="120"/>
                    <a:pt x="97" y="121"/>
                  </a:cubicBezTo>
                  <a:close/>
                  <a:moveTo>
                    <a:pt x="105" y="131"/>
                  </a:moveTo>
                  <a:lnTo>
                    <a:pt x="105" y="131"/>
                  </a:lnTo>
                  <a:cubicBezTo>
                    <a:pt x="106" y="133"/>
                    <a:pt x="105" y="135"/>
                    <a:pt x="103" y="135"/>
                  </a:cubicBezTo>
                  <a:cubicBezTo>
                    <a:pt x="102" y="136"/>
                    <a:pt x="100" y="135"/>
                    <a:pt x="99" y="134"/>
                  </a:cubicBezTo>
                  <a:lnTo>
                    <a:pt x="99" y="134"/>
                  </a:lnTo>
                  <a:cubicBezTo>
                    <a:pt x="98" y="132"/>
                    <a:pt x="99" y="130"/>
                    <a:pt x="101" y="129"/>
                  </a:cubicBezTo>
                  <a:cubicBezTo>
                    <a:pt x="102" y="129"/>
                    <a:pt x="104" y="130"/>
                    <a:pt x="105" y="131"/>
                  </a:cubicBezTo>
                  <a:close/>
                  <a:moveTo>
                    <a:pt x="112" y="141"/>
                  </a:moveTo>
                  <a:lnTo>
                    <a:pt x="112" y="141"/>
                  </a:lnTo>
                  <a:cubicBezTo>
                    <a:pt x="113" y="143"/>
                    <a:pt x="112" y="145"/>
                    <a:pt x="111" y="145"/>
                  </a:cubicBezTo>
                  <a:cubicBezTo>
                    <a:pt x="109" y="146"/>
                    <a:pt x="107" y="145"/>
                    <a:pt x="107" y="143"/>
                  </a:cubicBezTo>
                  <a:lnTo>
                    <a:pt x="107" y="143"/>
                  </a:lnTo>
                  <a:cubicBezTo>
                    <a:pt x="106" y="142"/>
                    <a:pt x="107" y="140"/>
                    <a:pt x="108" y="139"/>
                  </a:cubicBezTo>
                  <a:cubicBezTo>
                    <a:pt x="110" y="139"/>
                    <a:pt x="112" y="140"/>
                    <a:pt x="112" y="141"/>
                  </a:cubicBezTo>
                  <a:close/>
                  <a:moveTo>
                    <a:pt x="120" y="151"/>
                  </a:moveTo>
                  <a:lnTo>
                    <a:pt x="120" y="151"/>
                  </a:lnTo>
                  <a:cubicBezTo>
                    <a:pt x="121" y="153"/>
                    <a:pt x="120" y="155"/>
                    <a:pt x="118" y="155"/>
                  </a:cubicBezTo>
                  <a:cubicBezTo>
                    <a:pt x="117" y="156"/>
                    <a:pt x="115" y="155"/>
                    <a:pt x="114" y="153"/>
                  </a:cubicBezTo>
                  <a:lnTo>
                    <a:pt x="114" y="153"/>
                  </a:lnTo>
                  <a:cubicBezTo>
                    <a:pt x="114" y="152"/>
                    <a:pt x="114" y="150"/>
                    <a:pt x="116" y="149"/>
                  </a:cubicBezTo>
                  <a:cubicBezTo>
                    <a:pt x="118" y="149"/>
                    <a:pt x="119" y="149"/>
                    <a:pt x="120" y="151"/>
                  </a:cubicBezTo>
                  <a:close/>
                  <a:moveTo>
                    <a:pt x="128" y="161"/>
                  </a:moveTo>
                  <a:lnTo>
                    <a:pt x="128" y="161"/>
                  </a:lnTo>
                  <a:cubicBezTo>
                    <a:pt x="128" y="163"/>
                    <a:pt x="127" y="164"/>
                    <a:pt x="126" y="165"/>
                  </a:cubicBezTo>
                  <a:cubicBezTo>
                    <a:pt x="124" y="166"/>
                    <a:pt x="122" y="165"/>
                    <a:pt x="122" y="163"/>
                  </a:cubicBezTo>
                  <a:lnTo>
                    <a:pt x="122" y="163"/>
                  </a:lnTo>
                  <a:cubicBezTo>
                    <a:pt x="121" y="162"/>
                    <a:pt x="122" y="160"/>
                    <a:pt x="124" y="159"/>
                  </a:cubicBezTo>
                  <a:cubicBezTo>
                    <a:pt x="125" y="159"/>
                    <a:pt x="127" y="159"/>
                    <a:pt x="128" y="161"/>
                  </a:cubicBezTo>
                  <a:close/>
                  <a:moveTo>
                    <a:pt x="135" y="171"/>
                  </a:moveTo>
                  <a:lnTo>
                    <a:pt x="135" y="171"/>
                  </a:lnTo>
                  <a:cubicBezTo>
                    <a:pt x="136" y="173"/>
                    <a:pt x="135" y="174"/>
                    <a:pt x="133" y="175"/>
                  </a:cubicBezTo>
                  <a:cubicBezTo>
                    <a:pt x="132" y="176"/>
                    <a:pt x="130" y="175"/>
                    <a:pt x="129" y="173"/>
                  </a:cubicBezTo>
                  <a:lnTo>
                    <a:pt x="129" y="173"/>
                  </a:lnTo>
                  <a:cubicBezTo>
                    <a:pt x="129" y="172"/>
                    <a:pt x="130" y="170"/>
                    <a:pt x="131" y="169"/>
                  </a:cubicBezTo>
                  <a:cubicBezTo>
                    <a:pt x="133" y="169"/>
                    <a:pt x="135" y="169"/>
                    <a:pt x="135" y="171"/>
                  </a:cubicBezTo>
                  <a:close/>
                  <a:moveTo>
                    <a:pt x="143" y="181"/>
                  </a:moveTo>
                  <a:lnTo>
                    <a:pt x="143" y="181"/>
                  </a:lnTo>
                  <a:cubicBezTo>
                    <a:pt x="143" y="183"/>
                    <a:pt x="143" y="184"/>
                    <a:pt x="141" y="185"/>
                  </a:cubicBezTo>
                  <a:cubicBezTo>
                    <a:pt x="139" y="186"/>
                    <a:pt x="138" y="185"/>
                    <a:pt x="137" y="183"/>
                  </a:cubicBezTo>
                  <a:lnTo>
                    <a:pt x="137" y="183"/>
                  </a:lnTo>
                  <a:cubicBezTo>
                    <a:pt x="136" y="182"/>
                    <a:pt x="137" y="180"/>
                    <a:pt x="139" y="179"/>
                  </a:cubicBezTo>
                  <a:cubicBezTo>
                    <a:pt x="140" y="179"/>
                    <a:pt x="142" y="179"/>
                    <a:pt x="143" y="181"/>
                  </a:cubicBezTo>
                  <a:close/>
                  <a:moveTo>
                    <a:pt x="150" y="191"/>
                  </a:moveTo>
                  <a:lnTo>
                    <a:pt x="150" y="191"/>
                  </a:lnTo>
                  <a:cubicBezTo>
                    <a:pt x="151" y="192"/>
                    <a:pt x="150" y="194"/>
                    <a:pt x="149" y="195"/>
                  </a:cubicBezTo>
                  <a:cubicBezTo>
                    <a:pt x="147" y="196"/>
                    <a:pt x="145" y="195"/>
                    <a:pt x="145" y="193"/>
                  </a:cubicBezTo>
                  <a:lnTo>
                    <a:pt x="145" y="193"/>
                  </a:lnTo>
                  <a:cubicBezTo>
                    <a:pt x="144" y="192"/>
                    <a:pt x="145" y="190"/>
                    <a:pt x="146" y="189"/>
                  </a:cubicBezTo>
                  <a:cubicBezTo>
                    <a:pt x="148" y="188"/>
                    <a:pt x="150" y="189"/>
                    <a:pt x="150" y="191"/>
                  </a:cubicBezTo>
                  <a:close/>
                  <a:moveTo>
                    <a:pt x="158" y="201"/>
                  </a:moveTo>
                  <a:lnTo>
                    <a:pt x="158" y="201"/>
                  </a:lnTo>
                  <a:cubicBezTo>
                    <a:pt x="159" y="202"/>
                    <a:pt x="158" y="204"/>
                    <a:pt x="156" y="205"/>
                  </a:cubicBezTo>
                  <a:cubicBezTo>
                    <a:pt x="155" y="205"/>
                    <a:pt x="153" y="205"/>
                    <a:pt x="152" y="203"/>
                  </a:cubicBezTo>
                  <a:lnTo>
                    <a:pt x="152" y="203"/>
                  </a:lnTo>
                  <a:cubicBezTo>
                    <a:pt x="152" y="202"/>
                    <a:pt x="152" y="200"/>
                    <a:pt x="154" y="199"/>
                  </a:cubicBezTo>
                  <a:cubicBezTo>
                    <a:pt x="156" y="198"/>
                    <a:pt x="157" y="199"/>
                    <a:pt x="158" y="201"/>
                  </a:cubicBezTo>
                  <a:close/>
                  <a:moveTo>
                    <a:pt x="166" y="211"/>
                  </a:moveTo>
                  <a:lnTo>
                    <a:pt x="166" y="211"/>
                  </a:lnTo>
                  <a:cubicBezTo>
                    <a:pt x="166" y="212"/>
                    <a:pt x="165" y="214"/>
                    <a:pt x="164" y="215"/>
                  </a:cubicBezTo>
                  <a:cubicBezTo>
                    <a:pt x="162" y="215"/>
                    <a:pt x="160" y="215"/>
                    <a:pt x="160" y="213"/>
                  </a:cubicBezTo>
                  <a:lnTo>
                    <a:pt x="160" y="213"/>
                  </a:lnTo>
                  <a:cubicBezTo>
                    <a:pt x="159" y="211"/>
                    <a:pt x="160" y="210"/>
                    <a:pt x="161" y="209"/>
                  </a:cubicBezTo>
                  <a:cubicBezTo>
                    <a:pt x="163" y="208"/>
                    <a:pt x="165" y="209"/>
                    <a:pt x="166" y="211"/>
                  </a:cubicBezTo>
                  <a:close/>
                  <a:moveTo>
                    <a:pt x="173" y="221"/>
                  </a:moveTo>
                  <a:lnTo>
                    <a:pt x="173" y="221"/>
                  </a:lnTo>
                  <a:cubicBezTo>
                    <a:pt x="174" y="222"/>
                    <a:pt x="173" y="224"/>
                    <a:pt x="171" y="225"/>
                  </a:cubicBezTo>
                  <a:cubicBezTo>
                    <a:pt x="170" y="225"/>
                    <a:pt x="168" y="225"/>
                    <a:pt x="167" y="223"/>
                  </a:cubicBezTo>
                  <a:lnTo>
                    <a:pt x="167" y="223"/>
                  </a:lnTo>
                  <a:cubicBezTo>
                    <a:pt x="167" y="221"/>
                    <a:pt x="167" y="220"/>
                    <a:pt x="169" y="219"/>
                  </a:cubicBezTo>
                  <a:cubicBezTo>
                    <a:pt x="171" y="218"/>
                    <a:pt x="173" y="219"/>
                    <a:pt x="173" y="221"/>
                  </a:cubicBezTo>
                  <a:close/>
                  <a:moveTo>
                    <a:pt x="181" y="231"/>
                  </a:moveTo>
                  <a:lnTo>
                    <a:pt x="181" y="231"/>
                  </a:lnTo>
                  <a:cubicBezTo>
                    <a:pt x="181" y="232"/>
                    <a:pt x="181" y="234"/>
                    <a:pt x="179" y="235"/>
                  </a:cubicBezTo>
                  <a:cubicBezTo>
                    <a:pt x="177" y="235"/>
                    <a:pt x="176" y="235"/>
                    <a:pt x="175" y="233"/>
                  </a:cubicBezTo>
                  <a:lnTo>
                    <a:pt x="175" y="233"/>
                  </a:lnTo>
                  <a:cubicBezTo>
                    <a:pt x="174" y="231"/>
                    <a:pt x="175" y="230"/>
                    <a:pt x="177" y="229"/>
                  </a:cubicBezTo>
                  <a:cubicBezTo>
                    <a:pt x="178" y="228"/>
                    <a:pt x="180" y="229"/>
                    <a:pt x="181" y="231"/>
                  </a:cubicBezTo>
                  <a:close/>
                  <a:moveTo>
                    <a:pt x="188" y="241"/>
                  </a:moveTo>
                  <a:lnTo>
                    <a:pt x="188" y="241"/>
                  </a:lnTo>
                  <a:cubicBezTo>
                    <a:pt x="189" y="242"/>
                    <a:pt x="188" y="244"/>
                    <a:pt x="187" y="245"/>
                  </a:cubicBezTo>
                  <a:cubicBezTo>
                    <a:pt x="185" y="245"/>
                    <a:pt x="183" y="244"/>
                    <a:pt x="183" y="243"/>
                  </a:cubicBezTo>
                  <a:lnTo>
                    <a:pt x="183" y="243"/>
                  </a:lnTo>
                  <a:cubicBezTo>
                    <a:pt x="182" y="241"/>
                    <a:pt x="183" y="239"/>
                    <a:pt x="184" y="239"/>
                  </a:cubicBezTo>
                  <a:cubicBezTo>
                    <a:pt x="186" y="238"/>
                    <a:pt x="188" y="239"/>
                    <a:pt x="188" y="241"/>
                  </a:cubicBezTo>
                  <a:close/>
                  <a:moveTo>
                    <a:pt x="196" y="250"/>
                  </a:moveTo>
                  <a:lnTo>
                    <a:pt x="196" y="250"/>
                  </a:lnTo>
                  <a:cubicBezTo>
                    <a:pt x="197" y="252"/>
                    <a:pt x="196" y="254"/>
                    <a:pt x="194" y="255"/>
                  </a:cubicBezTo>
                  <a:cubicBezTo>
                    <a:pt x="193" y="255"/>
                    <a:pt x="191" y="254"/>
                    <a:pt x="190" y="253"/>
                  </a:cubicBezTo>
                  <a:lnTo>
                    <a:pt x="190" y="253"/>
                  </a:lnTo>
                  <a:cubicBezTo>
                    <a:pt x="189" y="251"/>
                    <a:pt x="190" y="249"/>
                    <a:pt x="192" y="249"/>
                  </a:cubicBezTo>
                  <a:cubicBezTo>
                    <a:pt x="193" y="248"/>
                    <a:pt x="195" y="249"/>
                    <a:pt x="196" y="250"/>
                  </a:cubicBezTo>
                  <a:close/>
                  <a:moveTo>
                    <a:pt x="203" y="260"/>
                  </a:moveTo>
                  <a:lnTo>
                    <a:pt x="203" y="260"/>
                  </a:lnTo>
                  <a:cubicBezTo>
                    <a:pt x="204" y="262"/>
                    <a:pt x="203" y="264"/>
                    <a:pt x="202" y="264"/>
                  </a:cubicBezTo>
                  <a:cubicBezTo>
                    <a:pt x="200" y="265"/>
                    <a:pt x="198" y="264"/>
                    <a:pt x="198" y="263"/>
                  </a:cubicBezTo>
                  <a:lnTo>
                    <a:pt x="198" y="263"/>
                  </a:lnTo>
                  <a:cubicBezTo>
                    <a:pt x="197" y="261"/>
                    <a:pt x="198" y="259"/>
                    <a:pt x="199" y="259"/>
                  </a:cubicBezTo>
                  <a:cubicBezTo>
                    <a:pt x="201" y="258"/>
                    <a:pt x="203" y="259"/>
                    <a:pt x="203" y="260"/>
                  </a:cubicBezTo>
                  <a:close/>
                  <a:moveTo>
                    <a:pt x="211" y="270"/>
                  </a:moveTo>
                  <a:lnTo>
                    <a:pt x="211" y="270"/>
                  </a:lnTo>
                  <a:cubicBezTo>
                    <a:pt x="212" y="272"/>
                    <a:pt x="211" y="274"/>
                    <a:pt x="209" y="274"/>
                  </a:cubicBezTo>
                  <a:cubicBezTo>
                    <a:pt x="208" y="275"/>
                    <a:pt x="206" y="274"/>
                    <a:pt x="205" y="273"/>
                  </a:cubicBezTo>
                  <a:lnTo>
                    <a:pt x="205" y="273"/>
                  </a:lnTo>
                  <a:cubicBezTo>
                    <a:pt x="205" y="271"/>
                    <a:pt x="205" y="269"/>
                    <a:pt x="207" y="269"/>
                  </a:cubicBezTo>
                  <a:cubicBezTo>
                    <a:pt x="209" y="268"/>
                    <a:pt x="210" y="269"/>
                    <a:pt x="211" y="270"/>
                  </a:cubicBezTo>
                  <a:close/>
                  <a:moveTo>
                    <a:pt x="219" y="280"/>
                  </a:moveTo>
                  <a:lnTo>
                    <a:pt x="219" y="280"/>
                  </a:lnTo>
                  <a:cubicBezTo>
                    <a:pt x="219" y="282"/>
                    <a:pt x="219" y="284"/>
                    <a:pt x="217" y="284"/>
                  </a:cubicBezTo>
                  <a:cubicBezTo>
                    <a:pt x="215" y="285"/>
                    <a:pt x="214" y="284"/>
                    <a:pt x="213" y="283"/>
                  </a:cubicBezTo>
                  <a:lnTo>
                    <a:pt x="213" y="283"/>
                  </a:lnTo>
                  <a:cubicBezTo>
                    <a:pt x="212" y="281"/>
                    <a:pt x="213" y="279"/>
                    <a:pt x="215" y="279"/>
                  </a:cubicBezTo>
                  <a:cubicBezTo>
                    <a:pt x="216" y="278"/>
                    <a:pt x="218" y="279"/>
                    <a:pt x="219" y="280"/>
                  </a:cubicBezTo>
                  <a:close/>
                  <a:moveTo>
                    <a:pt x="226" y="290"/>
                  </a:moveTo>
                  <a:lnTo>
                    <a:pt x="226" y="290"/>
                  </a:lnTo>
                  <a:cubicBezTo>
                    <a:pt x="227" y="292"/>
                    <a:pt x="226" y="294"/>
                    <a:pt x="225" y="294"/>
                  </a:cubicBezTo>
                  <a:cubicBezTo>
                    <a:pt x="223" y="295"/>
                    <a:pt x="221" y="294"/>
                    <a:pt x="220" y="293"/>
                  </a:cubicBezTo>
                  <a:lnTo>
                    <a:pt x="220" y="293"/>
                  </a:lnTo>
                  <a:cubicBezTo>
                    <a:pt x="220" y="291"/>
                    <a:pt x="221" y="289"/>
                    <a:pt x="222" y="289"/>
                  </a:cubicBezTo>
                  <a:cubicBezTo>
                    <a:pt x="224" y="288"/>
                    <a:pt x="226" y="289"/>
                    <a:pt x="226" y="290"/>
                  </a:cubicBezTo>
                  <a:close/>
                  <a:moveTo>
                    <a:pt x="234" y="300"/>
                  </a:moveTo>
                  <a:lnTo>
                    <a:pt x="234" y="300"/>
                  </a:lnTo>
                  <a:cubicBezTo>
                    <a:pt x="234" y="302"/>
                    <a:pt x="234" y="304"/>
                    <a:pt x="232" y="304"/>
                  </a:cubicBezTo>
                  <a:cubicBezTo>
                    <a:pt x="231" y="305"/>
                    <a:pt x="229" y="304"/>
                    <a:pt x="228" y="303"/>
                  </a:cubicBezTo>
                  <a:lnTo>
                    <a:pt x="228" y="303"/>
                  </a:lnTo>
                  <a:cubicBezTo>
                    <a:pt x="227" y="301"/>
                    <a:pt x="228" y="299"/>
                    <a:pt x="230" y="298"/>
                  </a:cubicBezTo>
                  <a:cubicBezTo>
                    <a:pt x="231" y="298"/>
                    <a:pt x="233" y="299"/>
                    <a:pt x="234" y="300"/>
                  </a:cubicBezTo>
                  <a:close/>
                  <a:moveTo>
                    <a:pt x="241" y="310"/>
                  </a:moveTo>
                  <a:lnTo>
                    <a:pt x="241" y="310"/>
                  </a:lnTo>
                  <a:cubicBezTo>
                    <a:pt x="242" y="312"/>
                    <a:pt x="241" y="314"/>
                    <a:pt x="240" y="314"/>
                  </a:cubicBezTo>
                  <a:cubicBezTo>
                    <a:pt x="238" y="315"/>
                    <a:pt x="236" y="314"/>
                    <a:pt x="236" y="312"/>
                  </a:cubicBezTo>
                  <a:lnTo>
                    <a:pt x="236" y="312"/>
                  </a:lnTo>
                  <a:cubicBezTo>
                    <a:pt x="235" y="311"/>
                    <a:pt x="236" y="309"/>
                    <a:pt x="237" y="308"/>
                  </a:cubicBezTo>
                  <a:cubicBezTo>
                    <a:pt x="239" y="308"/>
                    <a:pt x="241" y="309"/>
                    <a:pt x="241" y="310"/>
                  </a:cubicBezTo>
                  <a:close/>
                  <a:moveTo>
                    <a:pt x="249" y="320"/>
                  </a:moveTo>
                  <a:lnTo>
                    <a:pt x="249" y="320"/>
                  </a:lnTo>
                  <a:cubicBezTo>
                    <a:pt x="250" y="322"/>
                    <a:pt x="249" y="323"/>
                    <a:pt x="247" y="324"/>
                  </a:cubicBezTo>
                  <a:cubicBezTo>
                    <a:pt x="246" y="325"/>
                    <a:pt x="244" y="324"/>
                    <a:pt x="243" y="322"/>
                  </a:cubicBezTo>
                  <a:lnTo>
                    <a:pt x="243" y="322"/>
                  </a:lnTo>
                  <a:cubicBezTo>
                    <a:pt x="243" y="321"/>
                    <a:pt x="243" y="319"/>
                    <a:pt x="245" y="318"/>
                  </a:cubicBezTo>
                  <a:cubicBezTo>
                    <a:pt x="247" y="318"/>
                    <a:pt x="248" y="318"/>
                    <a:pt x="249" y="320"/>
                  </a:cubicBezTo>
                  <a:close/>
                  <a:moveTo>
                    <a:pt x="257" y="330"/>
                  </a:moveTo>
                  <a:lnTo>
                    <a:pt x="257" y="330"/>
                  </a:lnTo>
                  <a:cubicBezTo>
                    <a:pt x="257" y="332"/>
                    <a:pt x="256" y="333"/>
                    <a:pt x="255" y="334"/>
                  </a:cubicBezTo>
                  <a:cubicBezTo>
                    <a:pt x="253" y="335"/>
                    <a:pt x="251" y="334"/>
                    <a:pt x="251" y="332"/>
                  </a:cubicBezTo>
                  <a:lnTo>
                    <a:pt x="251" y="332"/>
                  </a:lnTo>
                  <a:cubicBezTo>
                    <a:pt x="250" y="331"/>
                    <a:pt x="251" y="329"/>
                    <a:pt x="253" y="328"/>
                  </a:cubicBezTo>
                  <a:cubicBezTo>
                    <a:pt x="254" y="328"/>
                    <a:pt x="256" y="328"/>
                    <a:pt x="257" y="330"/>
                  </a:cubicBezTo>
                  <a:close/>
                  <a:moveTo>
                    <a:pt x="264" y="340"/>
                  </a:moveTo>
                  <a:lnTo>
                    <a:pt x="264" y="340"/>
                  </a:lnTo>
                  <a:cubicBezTo>
                    <a:pt x="265" y="342"/>
                    <a:pt x="264" y="343"/>
                    <a:pt x="262" y="344"/>
                  </a:cubicBezTo>
                  <a:cubicBezTo>
                    <a:pt x="261" y="345"/>
                    <a:pt x="259" y="344"/>
                    <a:pt x="258" y="342"/>
                  </a:cubicBezTo>
                  <a:lnTo>
                    <a:pt x="258" y="342"/>
                  </a:lnTo>
                  <a:cubicBezTo>
                    <a:pt x="258" y="341"/>
                    <a:pt x="259" y="339"/>
                    <a:pt x="260" y="338"/>
                  </a:cubicBezTo>
                  <a:cubicBezTo>
                    <a:pt x="262" y="338"/>
                    <a:pt x="264" y="338"/>
                    <a:pt x="264" y="340"/>
                  </a:cubicBezTo>
                  <a:close/>
                  <a:moveTo>
                    <a:pt x="272" y="350"/>
                  </a:moveTo>
                  <a:lnTo>
                    <a:pt x="272" y="350"/>
                  </a:lnTo>
                  <a:cubicBezTo>
                    <a:pt x="272" y="352"/>
                    <a:pt x="272" y="353"/>
                    <a:pt x="270" y="354"/>
                  </a:cubicBezTo>
                  <a:cubicBezTo>
                    <a:pt x="268" y="355"/>
                    <a:pt x="267" y="354"/>
                    <a:pt x="266" y="352"/>
                  </a:cubicBezTo>
                  <a:lnTo>
                    <a:pt x="266" y="352"/>
                  </a:lnTo>
                  <a:cubicBezTo>
                    <a:pt x="265" y="351"/>
                    <a:pt x="266" y="349"/>
                    <a:pt x="268" y="348"/>
                  </a:cubicBezTo>
                  <a:cubicBezTo>
                    <a:pt x="269" y="348"/>
                    <a:pt x="271" y="348"/>
                    <a:pt x="272" y="350"/>
                  </a:cubicBezTo>
                  <a:close/>
                  <a:moveTo>
                    <a:pt x="279" y="360"/>
                  </a:moveTo>
                  <a:lnTo>
                    <a:pt x="279" y="360"/>
                  </a:lnTo>
                  <a:cubicBezTo>
                    <a:pt x="280" y="361"/>
                    <a:pt x="279" y="363"/>
                    <a:pt x="278" y="364"/>
                  </a:cubicBezTo>
                  <a:cubicBezTo>
                    <a:pt x="276" y="365"/>
                    <a:pt x="274" y="364"/>
                    <a:pt x="274" y="362"/>
                  </a:cubicBezTo>
                  <a:lnTo>
                    <a:pt x="274" y="362"/>
                  </a:lnTo>
                  <a:cubicBezTo>
                    <a:pt x="273" y="361"/>
                    <a:pt x="274" y="359"/>
                    <a:pt x="275" y="358"/>
                  </a:cubicBezTo>
                  <a:cubicBezTo>
                    <a:pt x="277" y="357"/>
                    <a:pt x="279" y="358"/>
                    <a:pt x="279" y="360"/>
                  </a:cubicBezTo>
                  <a:close/>
                  <a:moveTo>
                    <a:pt x="287" y="370"/>
                  </a:moveTo>
                  <a:lnTo>
                    <a:pt x="287" y="370"/>
                  </a:lnTo>
                  <a:cubicBezTo>
                    <a:pt x="288" y="371"/>
                    <a:pt x="287" y="373"/>
                    <a:pt x="285" y="374"/>
                  </a:cubicBezTo>
                  <a:cubicBezTo>
                    <a:pt x="284" y="374"/>
                    <a:pt x="282" y="374"/>
                    <a:pt x="281" y="372"/>
                  </a:cubicBezTo>
                  <a:lnTo>
                    <a:pt x="281" y="372"/>
                  </a:lnTo>
                  <a:cubicBezTo>
                    <a:pt x="281" y="370"/>
                    <a:pt x="281" y="369"/>
                    <a:pt x="283" y="368"/>
                  </a:cubicBezTo>
                  <a:cubicBezTo>
                    <a:pt x="285" y="367"/>
                    <a:pt x="286" y="368"/>
                    <a:pt x="287" y="370"/>
                  </a:cubicBezTo>
                  <a:close/>
                  <a:moveTo>
                    <a:pt x="295" y="380"/>
                  </a:moveTo>
                  <a:lnTo>
                    <a:pt x="295" y="380"/>
                  </a:lnTo>
                  <a:cubicBezTo>
                    <a:pt x="295" y="381"/>
                    <a:pt x="294" y="383"/>
                    <a:pt x="293" y="384"/>
                  </a:cubicBezTo>
                  <a:cubicBezTo>
                    <a:pt x="291" y="384"/>
                    <a:pt x="289" y="384"/>
                    <a:pt x="289" y="382"/>
                  </a:cubicBezTo>
                  <a:lnTo>
                    <a:pt x="289" y="382"/>
                  </a:lnTo>
                  <a:cubicBezTo>
                    <a:pt x="288" y="380"/>
                    <a:pt x="289" y="379"/>
                    <a:pt x="290" y="378"/>
                  </a:cubicBezTo>
                  <a:cubicBezTo>
                    <a:pt x="292" y="377"/>
                    <a:pt x="294" y="378"/>
                    <a:pt x="295" y="380"/>
                  </a:cubicBezTo>
                  <a:close/>
                  <a:moveTo>
                    <a:pt x="302" y="390"/>
                  </a:moveTo>
                  <a:lnTo>
                    <a:pt x="302" y="390"/>
                  </a:lnTo>
                  <a:cubicBezTo>
                    <a:pt x="303" y="391"/>
                    <a:pt x="302" y="393"/>
                    <a:pt x="300" y="394"/>
                  </a:cubicBezTo>
                  <a:cubicBezTo>
                    <a:pt x="299" y="394"/>
                    <a:pt x="297" y="394"/>
                    <a:pt x="296" y="392"/>
                  </a:cubicBezTo>
                  <a:lnTo>
                    <a:pt x="296" y="392"/>
                  </a:lnTo>
                  <a:cubicBezTo>
                    <a:pt x="296" y="390"/>
                    <a:pt x="296" y="389"/>
                    <a:pt x="298" y="388"/>
                  </a:cubicBezTo>
                  <a:cubicBezTo>
                    <a:pt x="300" y="387"/>
                    <a:pt x="302" y="388"/>
                    <a:pt x="302" y="390"/>
                  </a:cubicBezTo>
                  <a:close/>
                  <a:moveTo>
                    <a:pt x="310" y="400"/>
                  </a:moveTo>
                  <a:lnTo>
                    <a:pt x="310" y="400"/>
                  </a:lnTo>
                  <a:cubicBezTo>
                    <a:pt x="310" y="401"/>
                    <a:pt x="310" y="403"/>
                    <a:pt x="308" y="404"/>
                  </a:cubicBezTo>
                  <a:cubicBezTo>
                    <a:pt x="306" y="404"/>
                    <a:pt x="305" y="404"/>
                    <a:pt x="304" y="402"/>
                  </a:cubicBezTo>
                  <a:lnTo>
                    <a:pt x="304" y="402"/>
                  </a:lnTo>
                  <a:cubicBezTo>
                    <a:pt x="303" y="400"/>
                    <a:pt x="304" y="399"/>
                    <a:pt x="306" y="398"/>
                  </a:cubicBezTo>
                  <a:cubicBezTo>
                    <a:pt x="307" y="397"/>
                    <a:pt x="309" y="398"/>
                    <a:pt x="310" y="400"/>
                  </a:cubicBezTo>
                  <a:close/>
                  <a:moveTo>
                    <a:pt x="317" y="410"/>
                  </a:moveTo>
                  <a:lnTo>
                    <a:pt x="317" y="410"/>
                  </a:lnTo>
                  <a:cubicBezTo>
                    <a:pt x="318" y="411"/>
                    <a:pt x="317" y="413"/>
                    <a:pt x="316" y="414"/>
                  </a:cubicBezTo>
                  <a:cubicBezTo>
                    <a:pt x="314" y="414"/>
                    <a:pt x="312" y="413"/>
                    <a:pt x="312" y="412"/>
                  </a:cubicBezTo>
                  <a:lnTo>
                    <a:pt x="312" y="412"/>
                  </a:lnTo>
                  <a:cubicBezTo>
                    <a:pt x="311" y="410"/>
                    <a:pt x="312" y="408"/>
                    <a:pt x="313" y="408"/>
                  </a:cubicBezTo>
                  <a:cubicBezTo>
                    <a:pt x="315" y="407"/>
                    <a:pt x="317" y="408"/>
                    <a:pt x="317" y="410"/>
                  </a:cubicBezTo>
                  <a:close/>
                  <a:moveTo>
                    <a:pt x="325" y="419"/>
                  </a:moveTo>
                  <a:lnTo>
                    <a:pt x="325" y="419"/>
                  </a:lnTo>
                  <a:cubicBezTo>
                    <a:pt x="326" y="421"/>
                    <a:pt x="325" y="423"/>
                    <a:pt x="323" y="424"/>
                  </a:cubicBezTo>
                  <a:cubicBezTo>
                    <a:pt x="322" y="424"/>
                    <a:pt x="320" y="423"/>
                    <a:pt x="319" y="422"/>
                  </a:cubicBezTo>
                  <a:lnTo>
                    <a:pt x="319" y="422"/>
                  </a:lnTo>
                  <a:cubicBezTo>
                    <a:pt x="318" y="420"/>
                    <a:pt x="319" y="418"/>
                    <a:pt x="321" y="418"/>
                  </a:cubicBezTo>
                  <a:cubicBezTo>
                    <a:pt x="322" y="417"/>
                    <a:pt x="324" y="418"/>
                    <a:pt x="325" y="419"/>
                  </a:cubicBezTo>
                  <a:close/>
                  <a:moveTo>
                    <a:pt x="333" y="429"/>
                  </a:moveTo>
                  <a:lnTo>
                    <a:pt x="333" y="429"/>
                  </a:lnTo>
                  <a:cubicBezTo>
                    <a:pt x="333" y="431"/>
                    <a:pt x="332" y="433"/>
                    <a:pt x="331" y="433"/>
                  </a:cubicBezTo>
                  <a:cubicBezTo>
                    <a:pt x="329" y="434"/>
                    <a:pt x="327" y="433"/>
                    <a:pt x="327" y="432"/>
                  </a:cubicBezTo>
                  <a:lnTo>
                    <a:pt x="327" y="432"/>
                  </a:lnTo>
                  <a:cubicBezTo>
                    <a:pt x="326" y="430"/>
                    <a:pt x="327" y="428"/>
                    <a:pt x="328" y="428"/>
                  </a:cubicBezTo>
                  <a:cubicBezTo>
                    <a:pt x="330" y="427"/>
                    <a:pt x="332" y="428"/>
                    <a:pt x="333" y="429"/>
                  </a:cubicBezTo>
                  <a:close/>
                  <a:moveTo>
                    <a:pt x="340" y="439"/>
                  </a:moveTo>
                  <a:lnTo>
                    <a:pt x="340" y="439"/>
                  </a:lnTo>
                  <a:cubicBezTo>
                    <a:pt x="341" y="441"/>
                    <a:pt x="340" y="443"/>
                    <a:pt x="338" y="443"/>
                  </a:cubicBezTo>
                  <a:cubicBezTo>
                    <a:pt x="337" y="444"/>
                    <a:pt x="335" y="443"/>
                    <a:pt x="334" y="442"/>
                  </a:cubicBezTo>
                  <a:lnTo>
                    <a:pt x="334" y="442"/>
                  </a:lnTo>
                  <a:cubicBezTo>
                    <a:pt x="334" y="440"/>
                    <a:pt x="334" y="438"/>
                    <a:pt x="336" y="438"/>
                  </a:cubicBezTo>
                  <a:cubicBezTo>
                    <a:pt x="338" y="437"/>
                    <a:pt x="339" y="438"/>
                    <a:pt x="340" y="439"/>
                  </a:cubicBezTo>
                  <a:close/>
                  <a:moveTo>
                    <a:pt x="348" y="449"/>
                  </a:moveTo>
                  <a:lnTo>
                    <a:pt x="348" y="449"/>
                  </a:lnTo>
                  <a:cubicBezTo>
                    <a:pt x="348" y="451"/>
                    <a:pt x="348" y="453"/>
                    <a:pt x="346" y="453"/>
                  </a:cubicBezTo>
                  <a:cubicBezTo>
                    <a:pt x="344" y="454"/>
                    <a:pt x="343" y="453"/>
                    <a:pt x="342" y="452"/>
                  </a:cubicBezTo>
                  <a:lnTo>
                    <a:pt x="342" y="452"/>
                  </a:lnTo>
                  <a:cubicBezTo>
                    <a:pt x="341" y="450"/>
                    <a:pt x="342" y="448"/>
                    <a:pt x="344" y="448"/>
                  </a:cubicBezTo>
                  <a:cubicBezTo>
                    <a:pt x="345" y="447"/>
                    <a:pt x="347" y="448"/>
                    <a:pt x="348" y="449"/>
                  </a:cubicBezTo>
                  <a:close/>
                  <a:moveTo>
                    <a:pt x="355" y="459"/>
                  </a:moveTo>
                  <a:lnTo>
                    <a:pt x="355" y="459"/>
                  </a:lnTo>
                  <a:cubicBezTo>
                    <a:pt x="356" y="461"/>
                    <a:pt x="355" y="463"/>
                    <a:pt x="354" y="463"/>
                  </a:cubicBezTo>
                  <a:cubicBezTo>
                    <a:pt x="352" y="464"/>
                    <a:pt x="350" y="463"/>
                    <a:pt x="349" y="462"/>
                  </a:cubicBezTo>
                  <a:lnTo>
                    <a:pt x="349" y="462"/>
                  </a:lnTo>
                  <a:cubicBezTo>
                    <a:pt x="349" y="460"/>
                    <a:pt x="350" y="458"/>
                    <a:pt x="351" y="458"/>
                  </a:cubicBezTo>
                  <a:cubicBezTo>
                    <a:pt x="353" y="457"/>
                    <a:pt x="355" y="458"/>
                    <a:pt x="355" y="459"/>
                  </a:cubicBezTo>
                  <a:close/>
                  <a:moveTo>
                    <a:pt x="363" y="469"/>
                  </a:moveTo>
                  <a:lnTo>
                    <a:pt x="363" y="469"/>
                  </a:lnTo>
                  <a:cubicBezTo>
                    <a:pt x="364" y="471"/>
                    <a:pt x="363" y="473"/>
                    <a:pt x="361" y="473"/>
                  </a:cubicBezTo>
                  <a:cubicBezTo>
                    <a:pt x="360" y="474"/>
                    <a:pt x="358" y="473"/>
                    <a:pt x="357" y="472"/>
                  </a:cubicBezTo>
                  <a:lnTo>
                    <a:pt x="357" y="472"/>
                  </a:lnTo>
                  <a:cubicBezTo>
                    <a:pt x="356" y="470"/>
                    <a:pt x="357" y="468"/>
                    <a:pt x="359" y="467"/>
                  </a:cubicBezTo>
                  <a:cubicBezTo>
                    <a:pt x="360" y="467"/>
                    <a:pt x="362" y="468"/>
                    <a:pt x="363" y="469"/>
                  </a:cubicBezTo>
                  <a:close/>
                  <a:moveTo>
                    <a:pt x="370" y="479"/>
                  </a:moveTo>
                  <a:lnTo>
                    <a:pt x="370" y="479"/>
                  </a:lnTo>
                  <a:cubicBezTo>
                    <a:pt x="371" y="481"/>
                    <a:pt x="370" y="483"/>
                    <a:pt x="369" y="483"/>
                  </a:cubicBezTo>
                  <a:cubicBezTo>
                    <a:pt x="367" y="484"/>
                    <a:pt x="365" y="483"/>
                    <a:pt x="365" y="481"/>
                  </a:cubicBezTo>
                  <a:lnTo>
                    <a:pt x="365" y="481"/>
                  </a:lnTo>
                  <a:cubicBezTo>
                    <a:pt x="364" y="480"/>
                    <a:pt x="365" y="478"/>
                    <a:pt x="366" y="477"/>
                  </a:cubicBezTo>
                  <a:cubicBezTo>
                    <a:pt x="368" y="477"/>
                    <a:pt x="370" y="478"/>
                    <a:pt x="370" y="479"/>
                  </a:cubicBezTo>
                  <a:close/>
                  <a:moveTo>
                    <a:pt x="378" y="489"/>
                  </a:moveTo>
                  <a:lnTo>
                    <a:pt x="378" y="489"/>
                  </a:lnTo>
                  <a:cubicBezTo>
                    <a:pt x="379" y="491"/>
                    <a:pt x="378" y="492"/>
                    <a:pt x="376" y="493"/>
                  </a:cubicBezTo>
                  <a:cubicBezTo>
                    <a:pt x="375" y="494"/>
                    <a:pt x="373" y="493"/>
                    <a:pt x="372" y="491"/>
                  </a:cubicBezTo>
                  <a:lnTo>
                    <a:pt x="372" y="491"/>
                  </a:lnTo>
                  <a:cubicBezTo>
                    <a:pt x="372" y="490"/>
                    <a:pt x="372" y="488"/>
                    <a:pt x="374" y="487"/>
                  </a:cubicBezTo>
                  <a:cubicBezTo>
                    <a:pt x="376" y="487"/>
                    <a:pt x="377" y="487"/>
                    <a:pt x="378" y="489"/>
                  </a:cubicBezTo>
                  <a:close/>
                  <a:moveTo>
                    <a:pt x="386" y="499"/>
                  </a:moveTo>
                  <a:lnTo>
                    <a:pt x="386" y="499"/>
                  </a:lnTo>
                  <a:cubicBezTo>
                    <a:pt x="386" y="501"/>
                    <a:pt x="386" y="502"/>
                    <a:pt x="384" y="503"/>
                  </a:cubicBezTo>
                  <a:cubicBezTo>
                    <a:pt x="382" y="504"/>
                    <a:pt x="380" y="503"/>
                    <a:pt x="380" y="501"/>
                  </a:cubicBezTo>
                  <a:lnTo>
                    <a:pt x="380" y="501"/>
                  </a:lnTo>
                  <a:cubicBezTo>
                    <a:pt x="379" y="500"/>
                    <a:pt x="380" y="498"/>
                    <a:pt x="382" y="497"/>
                  </a:cubicBezTo>
                  <a:cubicBezTo>
                    <a:pt x="383" y="497"/>
                    <a:pt x="385" y="497"/>
                    <a:pt x="386" y="499"/>
                  </a:cubicBezTo>
                  <a:close/>
                  <a:moveTo>
                    <a:pt x="393" y="509"/>
                  </a:moveTo>
                  <a:lnTo>
                    <a:pt x="393" y="509"/>
                  </a:lnTo>
                  <a:cubicBezTo>
                    <a:pt x="394" y="511"/>
                    <a:pt x="393" y="512"/>
                    <a:pt x="391" y="513"/>
                  </a:cubicBezTo>
                  <a:cubicBezTo>
                    <a:pt x="390" y="514"/>
                    <a:pt x="388" y="513"/>
                    <a:pt x="387" y="511"/>
                  </a:cubicBezTo>
                  <a:lnTo>
                    <a:pt x="387" y="511"/>
                  </a:lnTo>
                  <a:cubicBezTo>
                    <a:pt x="387" y="510"/>
                    <a:pt x="388" y="508"/>
                    <a:pt x="389" y="507"/>
                  </a:cubicBezTo>
                  <a:cubicBezTo>
                    <a:pt x="391" y="507"/>
                    <a:pt x="393" y="507"/>
                    <a:pt x="393" y="509"/>
                  </a:cubicBezTo>
                  <a:close/>
                  <a:moveTo>
                    <a:pt x="401" y="519"/>
                  </a:moveTo>
                  <a:lnTo>
                    <a:pt x="401" y="519"/>
                  </a:lnTo>
                  <a:cubicBezTo>
                    <a:pt x="401" y="521"/>
                    <a:pt x="401" y="522"/>
                    <a:pt x="399" y="523"/>
                  </a:cubicBezTo>
                  <a:cubicBezTo>
                    <a:pt x="397" y="524"/>
                    <a:pt x="396" y="523"/>
                    <a:pt x="395" y="521"/>
                  </a:cubicBezTo>
                  <a:lnTo>
                    <a:pt x="395" y="521"/>
                  </a:lnTo>
                  <a:cubicBezTo>
                    <a:pt x="394" y="520"/>
                    <a:pt x="395" y="518"/>
                    <a:pt x="397" y="517"/>
                  </a:cubicBezTo>
                  <a:cubicBezTo>
                    <a:pt x="398" y="517"/>
                    <a:pt x="400" y="517"/>
                    <a:pt x="401" y="519"/>
                  </a:cubicBezTo>
                  <a:close/>
                  <a:moveTo>
                    <a:pt x="408" y="529"/>
                  </a:moveTo>
                  <a:lnTo>
                    <a:pt x="408" y="529"/>
                  </a:lnTo>
                  <a:cubicBezTo>
                    <a:pt x="409" y="530"/>
                    <a:pt x="408" y="532"/>
                    <a:pt x="407" y="533"/>
                  </a:cubicBezTo>
                  <a:cubicBezTo>
                    <a:pt x="405" y="534"/>
                    <a:pt x="403" y="533"/>
                    <a:pt x="403" y="531"/>
                  </a:cubicBezTo>
                  <a:lnTo>
                    <a:pt x="403" y="531"/>
                  </a:lnTo>
                  <a:cubicBezTo>
                    <a:pt x="402" y="530"/>
                    <a:pt x="403" y="528"/>
                    <a:pt x="404" y="527"/>
                  </a:cubicBezTo>
                  <a:cubicBezTo>
                    <a:pt x="406" y="526"/>
                    <a:pt x="408" y="527"/>
                    <a:pt x="408" y="529"/>
                  </a:cubicBezTo>
                  <a:close/>
                  <a:moveTo>
                    <a:pt x="416" y="539"/>
                  </a:moveTo>
                  <a:lnTo>
                    <a:pt x="416" y="539"/>
                  </a:lnTo>
                  <a:cubicBezTo>
                    <a:pt x="417" y="540"/>
                    <a:pt x="416" y="542"/>
                    <a:pt x="414" y="543"/>
                  </a:cubicBezTo>
                  <a:cubicBezTo>
                    <a:pt x="413" y="543"/>
                    <a:pt x="411" y="543"/>
                    <a:pt x="410" y="541"/>
                  </a:cubicBezTo>
                  <a:lnTo>
                    <a:pt x="410" y="541"/>
                  </a:lnTo>
                  <a:cubicBezTo>
                    <a:pt x="410" y="540"/>
                    <a:pt x="410" y="538"/>
                    <a:pt x="412" y="537"/>
                  </a:cubicBezTo>
                  <a:cubicBezTo>
                    <a:pt x="414" y="536"/>
                    <a:pt x="415" y="537"/>
                    <a:pt x="416" y="53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23" name="Freeform 404"/>
            <p:cNvSpPr>
              <a:spLocks noEditPoints="1"/>
            </p:cNvSpPr>
            <p:nvPr/>
          </p:nvSpPr>
          <p:spPr bwMode="auto">
            <a:xfrm>
              <a:off x="2835275" y="3236913"/>
              <a:ext cx="307975" cy="339725"/>
            </a:xfrm>
            <a:custGeom>
              <a:avLst/>
              <a:gdLst>
                <a:gd name="T0" fmla="*/ 1 w 258"/>
                <a:gd name="T1" fmla="*/ 5 h 335"/>
                <a:gd name="T2" fmla="*/ 14 w 258"/>
                <a:gd name="T3" fmla="*/ 13 h 335"/>
                <a:gd name="T4" fmla="*/ 9 w 258"/>
                <a:gd name="T5" fmla="*/ 15 h 335"/>
                <a:gd name="T6" fmla="*/ 22 w 258"/>
                <a:gd name="T7" fmla="*/ 22 h 335"/>
                <a:gd name="T8" fmla="*/ 18 w 258"/>
                <a:gd name="T9" fmla="*/ 21 h 335"/>
                <a:gd name="T10" fmla="*/ 28 w 258"/>
                <a:gd name="T11" fmla="*/ 36 h 335"/>
                <a:gd name="T12" fmla="*/ 30 w 258"/>
                <a:gd name="T13" fmla="*/ 32 h 335"/>
                <a:gd name="T14" fmla="*/ 31 w 258"/>
                <a:gd name="T15" fmla="*/ 45 h 335"/>
                <a:gd name="T16" fmla="*/ 45 w 258"/>
                <a:gd name="T17" fmla="*/ 52 h 335"/>
                <a:gd name="T18" fmla="*/ 39 w 258"/>
                <a:gd name="T19" fmla="*/ 55 h 335"/>
                <a:gd name="T20" fmla="*/ 52 w 258"/>
                <a:gd name="T21" fmla="*/ 62 h 335"/>
                <a:gd name="T22" fmla="*/ 48 w 258"/>
                <a:gd name="T23" fmla="*/ 60 h 335"/>
                <a:gd name="T24" fmla="*/ 58 w 258"/>
                <a:gd name="T25" fmla="*/ 76 h 335"/>
                <a:gd name="T26" fmla="*/ 60 w 258"/>
                <a:gd name="T27" fmla="*/ 72 h 335"/>
                <a:gd name="T28" fmla="*/ 62 w 258"/>
                <a:gd name="T29" fmla="*/ 84 h 335"/>
                <a:gd name="T30" fmla="*/ 75 w 258"/>
                <a:gd name="T31" fmla="*/ 92 h 335"/>
                <a:gd name="T32" fmla="*/ 69 w 258"/>
                <a:gd name="T33" fmla="*/ 94 h 335"/>
                <a:gd name="T34" fmla="*/ 83 w 258"/>
                <a:gd name="T35" fmla="*/ 102 h 335"/>
                <a:gd name="T36" fmla="*/ 79 w 258"/>
                <a:gd name="T37" fmla="*/ 100 h 335"/>
                <a:gd name="T38" fmla="*/ 89 w 258"/>
                <a:gd name="T39" fmla="*/ 116 h 335"/>
                <a:gd name="T40" fmla="*/ 90 w 258"/>
                <a:gd name="T41" fmla="*/ 112 h 335"/>
                <a:gd name="T42" fmla="*/ 92 w 258"/>
                <a:gd name="T43" fmla="*/ 124 h 335"/>
                <a:gd name="T44" fmla="*/ 106 w 258"/>
                <a:gd name="T45" fmla="*/ 132 h 335"/>
                <a:gd name="T46" fmla="*/ 100 w 258"/>
                <a:gd name="T47" fmla="*/ 134 h 335"/>
                <a:gd name="T48" fmla="*/ 113 w 258"/>
                <a:gd name="T49" fmla="*/ 142 h 335"/>
                <a:gd name="T50" fmla="*/ 109 w 258"/>
                <a:gd name="T51" fmla="*/ 140 h 335"/>
                <a:gd name="T52" fmla="*/ 119 w 258"/>
                <a:gd name="T53" fmla="*/ 156 h 335"/>
                <a:gd name="T54" fmla="*/ 121 w 258"/>
                <a:gd name="T55" fmla="*/ 152 h 335"/>
                <a:gd name="T56" fmla="*/ 123 w 258"/>
                <a:gd name="T57" fmla="*/ 164 h 335"/>
                <a:gd name="T58" fmla="*/ 136 w 258"/>
                <a:gd name="T59" fmla="*/ 171 h 335"/>
                <a:gd name="T60" fmla="*/ 130 w 258"/>
                <a:gd name="T61" fmla="*/ 174 h 335"/>
                <a:gd name="T62" fmla="*/ 144 w 258"/>
                <a:gd name="T63" fmla="*/ 181 h 335"/>
                <a:gd name="T64" fmla="*/ 140 w 258"/>
                <a:gd name="T65" fmla="*/ 180 h 335"/>
                <a:gd name="T66" fmla="*/ 150 w 258"/>
                <a:gd name="T67" fmla="*/ 195 h 335"/>
                <a:gd name="T68" fmla="*/ 151 w 258"/>
                <a:gd name="T69" fmla="*/ 191 h 335"/>
                <a:gd name="T70" fmla="*/ 153 w 258"/>
                <a:gd name="T71" fmla="*/ 204 h 335"/>
                <a:gd name="T72" fmla="*/ 166 w 258"/>
                <a:gd name="T73" fmla="*/ 211 h 335"/>
                <a:gd name="T74" fmla="*/ 161 w 258"/>
                <a:gd name="T75" fmla="*/ 213 h 335"/>
                <a:gd name="T76" fmla="*/ 174 w 258"/>
                <a:gd name="T77" fmla="*/ 221 h 335"/>
                <a:gd name="T78" fmla="*/ 170 w 258"/>
                <a:gd name="T79" fmla="*/ 219 h 335"/>
                <a:gd name="T80" fmla="*/ 180 w 258"/>
                <a:gd name="T81" fmla="*/ 235 h 335"/>
                <a:gd name="T82" fmla="*/ 182 w 258"/>
                <a:gd name="T83" fmla="*/ 231 h 335"/>
                <a:gd name="T84" fmla="*/ 183 w 258"/>
                <a:gd name="T85" fmla="*/ 243 h 335"/>
                <a:gd name="T86" fmla="*/ 197 w 258"/>
                <a:gd name="T87" fmla="*/ 251 h 335"/>
                <a:gd name="T88" fmla="*/ 191 w 258"/>
                <a:gd name="T89" fmla="*/ 253 h 335"/>
                <a:gd name="T90" fmla="*/ 205 w 258"/>
                <a:gd name="T91" fmla="*/ 261 h 335"/>
                <a:gd name="T92" fmla="*/ 200 w 258"/>
                <a:gd name="T93" fmla="*/ 259 h 335"/>
                <a:gd name="T94" fmla="*/ 210 w 258"/>
                <a:gd name="T95" fmla="*/ 275 h 335"/>
                <a:gd name="T96" fmla="*/ 212 w 258"/>
                <a:gd name="T97" fmla="*/ 271 h 335"/>
                <a:gd name="T98" fmla="*/ 214 w 258"/>
                <a:gd name="T99" fmla="*/ 283 h 335"/>
                <a:gd name="T100" fmla="*/ 227 w 258"/>
                <a:gd name="T101" fmla="*/ 291 h 335"/>
                <a:gd name="T102" fmla="*/ 222 w 258"/>
                <a:gd name="T103" fmla="*/ 293 h 335"/>
                <a:gd name="T104" fmla="*/ 235 w 258"/>
                <a:gd name="T105" fmla="*/ 300 h 335"/>
                <a:gd name="T106" fmla="*/ 231 w 258"/>
                <a:gd name="T107" fmla="*/ 299 h 335"/>
                <a:gd name="T108" fmla="*/ 241 w 258"/>
                <a:gd name="T109" fmla="*/ 314 h 335"/>
                <a:gd name="T110" fmla="*/ 243 w 258"/>
                <a:gd name="T111" fmla="*/ 310 h 335"/>
                <a:gd name="T112" fmla="*/ 244 w 258"/>
                <a:gd name="T113" fmla="*/ 323 h 335"/>
                <a:gd name="T114" fmla="*/ 258 w 258"/>
                <a:gd name="T115" fmla="*/ 330 h 335"/>
                <a:gd name="T116" fmla="*/ 252 w 258"/>
                <a:gd name="T117" fmla="*/ 33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7" y="3"/>
                  </a:moveTo>
                  <a:lnTo>
                    <a:pt x="7" y="3"/>
                  </a:lnTo>
                  <a:cubicBezTo>
                    <a:pt x="7" y="4"/>
                    <a:pt x="7" y="6"/>
                    <a:pt x="5" y="7"/>
                  </a:cubicBezTo>
                  <a:cubicBezTo>
                    <a:pt x="3" y="7"/>
                    <a:pt x="2" y="7"/>
                    <a:pt x="1" y="5"/>
                  </a:cubicBezTo>
                  <a:lnTo>
                    <a:pt x="1" y="5"/>
                  </a:lnTo>
                  <a:cubicBezTo>
                    <a:pt x="0" y="3"/>
                    <a:pt x="1" y="2"/>
                    <a:pt x="3" y="1"/>
                  </a:cubicBezTo>
                  <a:cubicBezTo>
                    <a:pt x="4" y="0"/>
                    <a:pt x="6" y="1"/>
                    <a:pt x="7" y="3"/>
                  </a:cubicBezTo>
                  <a:close/>
                  <a:moveTo>
                    <a:pt x="14" y="13"/>
                  </a:moveTo>
                  <a:lnTo>
                    <a:pt x="14" y="13"/>
                  </a:lnTo>
                  <a:cubicBezTo>
                    <a:pt x="15" y="14"/>
                    <a:pt x="14" y="16"/>
                    <a:pt x="13" y="17"/>
                  </a:cubicBezTo>
                  <a:cubicBezTo>
                    <a:pt x="11" y="17"/>
                    <a:pt x="9" y="16"/>
                    <a:pt x="9" y="15"/>
                  </a:cubicBezTo>
                  <a:lnTo>
                    <a:pt x="9" y="15"/>
                  </a:lnTo>
                  <a:cubicBezTo>
                    <a:pt x="8" y="13"/>
                    <a:pt x="9" y="11"/>
                    <a:pt x="10" y="11"/>
                  </a:cubicBezTo>
                  <a:cubicBezTo>
                    <a:pt x="12" y="10"/>
                    <a:pt x="14" y="11"/>
                    <a:pt x="14" y="13"/>
                  </a:cubicBezTo>
                  <a:close/>
                  <a:moveTo>
                    <a:pt x="22" y="22"/>
                  </a:moveTo>
                  <a:lnTo>
                    <a:pt x="22" y="22"/>
                  </a:lnTo>
                  <a:cubicBezTo>
                    <a:pt x="23" y="24"/>
                    <a:pt x="22" y="26"/>
                    <a:pt x="20" y="27"/>
                  </a:cubicBezTo>
                  <a:cubicBezTo>
                    <a:pt x="19" y="27"/>
                    <a:pt x="17" y="26"/>
                    <a:pt x="16" y="25"/>
                  </a:cubicBezTo>
                  <a:lnTo>
                    <a:pt x="16" y="25"/>
                  </a:lnTo>
                  <a:cubicBezTo>
                    <a:pt x="16" y="23"/>
                    <a:pt x="16" y="21"/>
                    <a:pt x="18" y="21"/>
                  </a:cubicBezTo>
                  <a:cubicBezTo>
                    <a:pt x="20" y="20"/>
                    <a:pt x="21" y="21"/>
                    <a:pt x="22" y="22"/>
                  </a:cubicBezTo>
                  <a:close/>
                  <a:moveTo>
                    <a:pt x="30" y="32"/>
                  </a:moveTo>
                  <a:lnTo>
                    <a:pt x="30" y="32"/>
                  </a:lnTo>
                  <a:cubicBezTo>
                    <a:pt x="30" y="34"/>
                    <a:pt x="29" y="36"/>
                    <a:pt x="28" y="36"/>
                  </a:cubicBezTo>
                  <a:cubicBezTo>
                    <a:pt x="26" y="37"/>
                    <a:pt x="24" y="36"/>
                    <a:pt x="24" y="35"/>
                  </a:cubicBezTo>
                  <a:lnTo>
                    <a:pt x="24" y="35"/>
                  </a:lnTo>
                  <a:cubicBezTo>
                    <a:pt x="23" y="33"/>
                    <a:pt x="24" y="31"/>
                    <a:pt x="26" y="31"/>
                  </a:cubicBezTo>
                  <a:cubicBezTo>
                    <a:pt x="27" y="30"/>
                    <a:pt x="29" y="31"/>
                    <a:pt x="30" y="32"/>
                  </a:cubicBezTo>
                  <a:close/>
                  <a:moveTo>
                    <a:pt x="37" y="42"/>
                  </a:moveTo>
                  <a:lnTo>
                    <a:pt x="37" y="42"/>
                  </a:lnTo>
                  <a:cubicBezTo>
                    <a:pt x="38" y="44"/>
                    <a:pt x="37" y="46"/>
                    <a:pt x="35" y="46"/>
                  </a:cubicBezTo>
                  <a:cubicBezTo>
                    <a:pt x="34" y="47"/>
                    <a:pt x="32" y="46"/>
                    <a:pt x="31" y="45"/>
                  </a:cubicBezTo>
                  <a:lnTo>
                    <a:pt x="31" y="45"/>
                  </a:lnTo>
                  <a:cubicBezTo>
                    <a:pt x="31" y="43"/>
                    <a:pt x="32" y="41"/>
                    <a:pt x="33" y="41"/>
                  </a:cubicBezTo>
                  <a:cubicBezTo>
                    <a:pt x="35" y="40"/>
                    <a:pt x="37" y="41"/>
                    <a:pt x="37" y="42"/>
                  </a:cubicBezTo>
                  <a:close/>
                  <a:moveTo>
                    <a:pt x="45" y="52"/>
                  </a:moveTo>
                  <a:lnTo>
                    <a:pt x="45" y="52"/>
                  </a:lnTo>
                  <a:cubicBezTo>
                    <a:pt x="45" y="54"/>
                    <a:pt x="45" y="56"/>
                    <a:pt x="43" y="56"/>
                  </a:cubicBezTo>
                  <a:cubicBezTo>
                    <a:pt x="41" y="57"/>
                    <a:pt x="40" y="56"/>
                    <a:pt x="39" y="55"/>
                  </a:cubicBezTo>
                  <a:lnTo>
                    <a:pt x="39" y="55"/>
                  </a:lnTo>
                  <a:cubicBezTo>
                    <a:pt x="38" y="53"/>
                    <a:pt x="39" y="51"/>
                    <a:pt x="41" y="51"/>
                  </a:cubicBezTo>
                  <a:cubicBezTo>
                    <a:pt x="42" y="50"/>
                    <a:pt x="44" y="51"/>
                    <a:pt x="45" y="52"/>
                  </a:cubicBezTo>
                  <a:close/>
                  <a:moveTo>
                    <a:pt x="52" y="62"/>
                  </a:moveTo>
                  <a:lnTo>
                    <a:pt x="52" y="62"/>
                  </a:lnTo>
                  <a:cubicBezTo>
                    <a:pt x="53" y="64"/>
                    <a:pt x="52" y="66"/>
                    <a:pt x="51" y="66"/>
                  </a:cubicBezTo>
                  <a:cubicBezTo>
                    <a:pt x="49" y="67"/>
                    <a:pt x="47" y="66"/>
                    <a:pt x="47" y="64"/>
                  </a:cubicBezTo>
                  <a:lnTo>
                    <a:pt x="47" y="64"/>
                  </a:lnTo>
                  <a:cubicBezTo>
                    <a:pt x="46" y="63"/>
                    <a:pt x="47" y="61"/>
                    <a:pt x="48" y="60"/>
                  </a:cubicBezTo>
                  <a:cubicBezTo>
                    <a:pt x="50" y="60"/>
                    <a:pt x="52" y="61"/>
                    <a:pt x="52" y="62"/>
                  </a:cubicBezTo>
                  <a:close/>
                  <a:moveTo>
                    <a:pt x="60" y="72"/>
                  </a:moveTo>
                  <a:lnTo>
                    <a:pt x="60" y="72"/>
                  </a:lnTo>
                  <a:cubicBezTo>
                    <a:pt x="61" y="74"/>
                    <a:pt x="60" y="76"/>
                    <a:pt x="58" y="76"/>
                  </a:cubicBezTo>
                  <a:cubicBezTo>
                    <a:pt x="57" y="77"/>
                    <a:pt x="55" y="76"/>
                    <a:pt x="54" y="74"/>
                  </a:cubicBezTo>
                  <a:lnTo>
                    <a:pt x="54" y="74"/>
                  </a:lnTo>
                  <a:cubicBezTo>
                    <a:pt x="54" y="73"/>
                    <a:pt x="54" y="71"/>
                    <a:pt x="56" y="70"/>
                  </a:cubicBezTo>
                  <a:cubicBezTo>
                    <a:pt x="58" y="70"/>
                    <a:pt x="59" y="70"/>
                    <a:pt x="60" y="72"/>
                  </a:cubicBezTo>
                  <a:close/>
                  <a:moveTo>
                    <a:pt x="68" y="82"/>
                  </a:moveTo>
                  <a:lnTo>
                    <a:pt x="68" y="82"/>
                  </a:lnTo>
                  <a:cubicBezTo>
                    <a:pt x="68" y="84"/>
                    <a:pt x="68" y="85"/>
                    <a:pt x="66" y="86"/>
                  </a:cubicBezTo>
                  <a:cubicBezTo>
                    <a:pt x="64" y="87"/>
                    <a:pt x="62" y="86"/>
                    <a:pt x="62" y="84"/>
                  </a:cubicBezTo>
                  <a:lnTo>
                    <a:pt x="62" y="84"/>
                  </a:lnTo>
                  <a:cubicBezTo>
                    <a:pt x="61" y="83"/>
                    <a:pt x="62" y="81"/>
                    <a:pt x="64" y="80"/>
                  </a:cubicBezTo>
                  <a:cubicBezTo>
                    <a:pt x="65" y="80"/>
                    <a:pt x="67" y="80"/>
                    <a:pt x="68" y="82"/>
                  </a:cubicBezTo>
                  <a:close/>
                  <a:moveTo>
                    <a:pt x="75" y="92"/>
                  </a:moveTo>
                  <a:lnTo>
                    <a:pt x="75" y="92"/>
                  </a:lnTo>
                  <a:cubicBezTo>
                    <a:pt x="76" y="94"/>
                    <a:pt x="75" y="95"/>
                    <a:pt x="74" y="96"/>
                  </a:cubicBezTo>
                  <a:cubicBezTo>
                    <a:pt x="72" y="97"/>
                    <a:pt x="70" y="96"/>
                    <a:pt x="69" y="94"/>
                  </a:cubicBezTo>
                  <a:lnTo>
                    <a:pt x="69" y="94"/>
                  </a:lnTo>
                  <a:cubicBezTo>
                    <a:pt x="69" y="93"/>
                    <a:pt x="70" y="91"/>
                    <a:pt x="71" y="90"/>
                  </a:cubicBezTo>
                  <a:cubicBezTo>
                    <a:pt x="73" y="90"/>
                    <a:pt x="75" y="90"/>
                    <a:pt x="75" y="92"/>
                  </a:cubicBezTo>
                  <a:close/>
                  <a:moveTo>
                    <a:pt x="83" y="102"/>
                  </a:moveTo>
                  <a:lnTo>
                    <a:pt x="83" y="102"/>
                  </a:lnTo>
                  <a:cubicBezTo>
                    <a:pt x="83" y="103"/>
                    <a:pt x="83" y="105"/>
                    <a:pt x="81" y="106"/>
                  </a:cubicBezTo>
                  <a:cubicBezTo>
                    <a:pt x="80" y="107"/>
                    <a:pt x="78" y="106"/>
                    <a:pt x="77" y="104"/>
                  </a:cubicBezTo>
                  <a:lnTo>
                    <a:pt x="77" y="104"/>
                  </a:lnTo>
                  <a:cubicBezTo>
                    <a:pt x="76" y="103"/>
                    <a:pt x="77" y="101"/>
                    <a:pt x="79" y="100"/>
                  </a:cubicBezTo>
                  <a:cubicBezTo>
                    <a:pt x="80" y="100"/>
                    <a:pt x="82" y="100"/>
                    <a:pt x="83" y="102"/>
                  </a:cubicBezTo>
                  <a:close/>
                  <a:moveTo>
                    <a:pt x="90" y="112"/>
                  </a:moveTo>
                  <a:lnTo>
                    <a:pt x="90" y="112"/>
                  </a:lnTo>
                  <a:cubicBezTo>
                    <a:pt x="91" y="113"/>
                    <a:pt x="90" y="115"/>
                    <a:pt x="89" y="116"/>
                  </a:cubicBezTo>
                  <a:cubicBezTo>
                    <a:pt x="87" y="117"/>
                    <a:pt x="85" y="116"/>
                    <a:pt x="85" y="114"/>
                  </a:cubicBezTo>
                  <a:lnTo>
                    <a:pt x="85" y="114"/>
                  </a:lnTo>
                  <a:cubicBezTo>
                    <a:pt x="84" y="113"/>
                    <a:pt x="85" y="111"/>
                    <a:pt x="86" y="110"/>
                  </a:cubicBezTo>
                  <a:cubicBezTo>
                    <a:pt x="88" y="109"/>
                    <a:pt x="90" y="110"/>
                    <a:pt x="90" y="112"/>
                  </a:cubicBezTo>
                  <a:close/>
                  <a:moveTo>
                    <a:pt x="98" y="122"/>
                  </a:moveTo>
                  <a:lnTo>
                    <a:pt x="98" y="122"/>
                  </a:lnTo>
                  <a:cubicBezTo>
                    <a:pt x="99" y="123"/>
                    <a:pt x="98" y="125"/>
                    <a:pt x="96" y="126"/>
                  </a:cubicBezTo>
                  <a:cubicBezTo>
                    <a:pt x="95" y="126"/>
                    <a:pt x="93" y="126"/>
                    <a:pt x="92" y="124"/>
                  </a:cubicBezTo>
                  <a:lnTo>
                    <a:pt x="92" y="124"/>
                  </a:lnTo>
                  <a:cubicBezTo>
                    <a:pt x="92" y="122"/>
                    <a:pt x="92" y="121"/>
                    <a:pt x="94" y="120"/>
                  </a:cubicBezTo>
                  <a:cubicBezTo>
                    <a:pt x="96" y="119"/>
                    <a:pt x="97" y="120"/>
                    <a:pt x="98" y="122"/>
                  </a:cubicBezTo>
                  <a:close/>
                  <a:moveTo>
                    <a:pt x="106" y="132"/>
                  </a:moveTo>
                  <a:lnTo>
                    <a:pt x="106" y="132"/>
                  </a:lnTo>
                  <a:cubicBezTo>
                    <a:pt x="106" y="133"/>
                    <a:pt x="106" y="135"/>
                    <a:pt x="104" y="136"/>
                  </a:cubicBezTo>
                  <a:cubicBezTo>
                    <a:pt x="102" y="136"/>
                    <a:pt x="100" y="136"/>
                    <a:pt x="100" y="134"/>
                  </a:cubicBezTo>
                  <a:lnTo>
                    <a:pt x="100" y="134"/>
                  </a:lnTo>
                  <a:cubicBezTo>
                    <a:pt x="99" y="132"/>
                    <a:pt x="100" y="131"/>
                    <a:pt x="102" y="130"/>
                  </a:cubicBezTo>
                  <a:cubicBezTo>
                    <a:pt x="103" y="129"/>
                    <a:pt x="105" y="130"/>
                    <a:pt x="106" y="132"/>
                  </a:cubicBezTo>
                  <a:close/>
                  <a:moveTo>
                    <a:pt x="113" y="142"/>
                  </a:moveTo>
                  <a:lnTo>
                    <a:pt x="113" y="142"/>
                  </a:lnTo>
                  <a:cubicBezTo>
                    <a:pt x="114" y="143"/>
                    <a:pt x="113" y="145"/>
                    <a:pt x="112" y="146"/>
                  </a:cubicBezTo>
                  <a:cubicBezTo>
                    <a:pt x="110" y="146"/>
                    <a:pt x="108" y="146"/>
                    <a:pt x="107" y="144"/>
                  </a:cubicBezTo>
                  <a:lnTo>
                    <a:pt x="107" y="144"/>
                  </a:lnTo>
                  <a:cubicBezTo>
                    <a:pt x="107" y="142"/>
                    <a:pt x="108" y="141"/>
                    <a:pt x="109" y="140"/>
                  </a:cubicBezTo>
                  <a:cubicBezTo>
                    <a:pt x="111" y="139"/>
                    <a:pt x="113" y="140"/>
                    <a:pt x="113" y="142"/>
                  </a:cubicBezTo>
                  <a:close/>
                  <a:moveTo>
                    <a:pt x="121" y="152"/>
                  </a:moveTo>
                  <a:lnTo>
                    <a:pt x="121" y="152"/>
                  </a:lnTo>
                  <a:cubicBezTo>
                    <a:pt x="121" y="153"/>
                    <a:pt x="121" y="155"/>
                    <a:pt x="119" y="156"/>
                  </a:cubicBezTo>
                  <a:cubicBezTo>
                    <a:pt x="118" y="156"/>
                    <a:pt x="116" y="155"/>
                    <a:pt x="115" y="154"/>
                  </a:cubicBezTo>
                  <a:lnTo>
                    <a:pt x="115" y="154"/>
                  </a:lnTo>
                  <a:cubicBezTo>
                    <a:pt x="114" y="152"/>
                    <a:pt x="115" y="150"/>
                    <a:pt x="117" y="150"/>
                  </a:cubicBezTo>
                  <a:cubicBezTo>
                    <a:pt x="118" y="149"/>
                    <a:pt x="120" y="150"/>
                    <a:pt x="121" y="152"/>
                  </a:cubicBezTo>
                  <a:close/>
                  <a:moveTo>
                    <a:pt x="128" y="161"/>
                  </a:moveTo>
                  <a:lnTo>
                    <a:pt x="128" y="161"/>
                  </a:lnTo>
                  <a:cubicBezTo>
                    <a:pt x="129" y="163"/>
                    <a:pt x="128" y="165"/>
                    <a:pt x="127" y="166"/>
                  </a:cubicBezTo>
                  <a:cubicBezTo>
                    <a:pt x="125" y="166"/>
                    <a:pt x="123" y="165"/>
                    <a:pt x="123" y="164"/>
                  </a:cubicBezTo>
                  <a:lnTo>
                    <a:pt x="123" y="164"/>
                  </a:lnTo>
                  <a:cubicBezTo>
                    <a:pt x="122" y="162"/>
                    <a:pt x="123" y="160"/>
                    <a:pt x="124" y="160"/>
                  </a:cubicBezTo>
                  <a:cubicBezTo>
                    <a:pt x="126" y="159"/>
                    <a:pt x="128" y="160"/>
                    <a:pt x="128" y="161"/>
                  </a:cubicBezTo>
                  <a:close/>
                  <a:moveTo>
                    <a:pt x="136" y="171"/>
                  </a:moveTo>
                  <a:lnTo>
                    <a:pt x="136" y="171"/>
                  </a:lnTo>
                  <a:cubicBezTo>
                    <a:pt x="137" y="173"/>
                    <a:pt x="136" y="175"/>
                    <a:pt x="134" y="175"/>
                  </a:cubicBezTo>
                  <a:cubicBezTo>
                    <a:pt x="133" y="176"/>
                    <a:pt x="131" y="175"/>
                    <a:pt x="130" y="174"/>
                  </a:cubicBezTo>
                  <a:lnTo>
                    <a:pt x="130" y="174"/>
                  </a:lnTo>
                  <a:cubicBezTo>
                    <a:pt x="130" y="172"/>
                    <a:pt x="130" y="170"/>
                    <a:pt x="132" y="170"/>
                  </a:cubicBezTo>
                  <a:cubicBezTo>
                    <a:pt x="134" y="169"/>
                    <a:pt x="135" y="170"/>
                    <a:pt x="136" y="171"/>
                  </a:cubicBezTo>
                  <a:close/>
                  <a:moveTo>
                    <a:pt x="144" y="181"/>
                  </a:moveTo>
                  <a:lnTo>
                    <a:pt x="144" y="181"/>
                  </a:lnTo>
                  <a:cubicBezTo>
                    <a:pt x="144" y="183"/>
                    <a:pt x="144" y="185"/>
                    <a:pt x="142" y="185"/>
                  </a:cubicBezTo>
                  <a:cubicBezTo>
                    <a:pt x="140" y="186"/>
                    <a:pt x="139" y="185"/>
                    <a:pt x="138" y="184"/>
                  </a:cubicBezTo>
                  <a:lnTo>
                    <a:pt x="138" y="184"/>
                  </a:lnTo>
                  <a:cubicBezTo>
                    <a:pt x="137" y="182"/>
                    <a:pt x="138" y="180"/>
                    <a:pt x="140" y="180"/>
                  </a:cubicBezTo>
                  <a:cubicBezTo>
                    <a:pt x="141" y="179"/>
                    <a:pt x="143" y="180"/>
                    <a:pt x="144" y="181"/>
                  </a:cubicBezTo>
                  <a:close/>
                  <a:moveTo>
                    <a:pt x="151" y="191"/>
                  </a:moveTo>
                  <a:lnTo>
                    <a:pt x="151" y="191"/>
                  </a:lnTo>
                  <a:cubicBezTo>
                    <a:pt x="152" y="193"/>
                    <a:pt x="151" y="195"/>
                    <a:pt x="150" y="195"/>
                  </a:cubicBezTo>
                  <a:cubicBezTo>
                    <a:pt x="148" y="196"/>
                    <a:pt x="146" y="195"/>
                    <a:pt x="145" y="194"/>
                  </a:cubicBezTo>
                  <a:lnTo>
                    <a:pt x="145" y="194"/>
                  </a:lnTo>
                  <a:cubicBezTo>
                    <a:pt x="145" y="192"/>
                    <a:pt x="146" y="190"/>
                    <a:pt x="147" y="190"/>
                  </a:cubicBezTo>
                  <a:cubicBezTo>
                    <a:pt x="149" y="189"/>
                    <a:pt x="151" y="190"/>
                    <a:pt x="151" y="191"/>
                  </a:cubicBezTo>
                  <a:close/>
                  <a:moveTo>
                    <a:pt x="159" y="201"/>
                  </a:moveTo>
                  <a:lnTo>
                    <a:pt x="159" y="201"/>
                  </a:lnTo>
                  <a:cubicBezTo>
                    <a:pt x="160" y="203"/>
                    <a:pt x="159" y="205"/>
                    <a:pt x="157" y="205"/>
                  </a:cubicBezTo>
                  <a:cubicBezTo>
                    <a:pt x="156" y="206"/>
                    <a:pt x="154" y="205"/>
                    <a:pt x="153" y="204"/>
                  </a:cubicBezTo>
                  <a:lnTo>
                    <a:pt x="153" y="203"/>
                  </a:lnTo>
                  <a:cubicBezTo>
                    <a:pt x="152" y="202"/>
                    <a:pt x="153" y="200"/>
                    <a:pt x="155" y="199"/>
                  </a:cubicBezTo>
                  <a:cubicBezTo>
                    <a:pt x="156" y="199"/>
                    <a:pt x="158" y="200"/>
                    <a:pt x="159" y="201"/>
                  </a:cubicBezTo>
                  <a:close/>
                  <a:moveTo>
                    <a:pt x="166" y="211"/>
                  </a:moveTo>
                  <a:lnTo>
                    <a:pt x="166" y="211"/>
                  </a:lnTo>
                  <a:cubicBezTo>
                    <a:pt x="167" y="213"/>
                    <a:pt x="166" y="215"/>
                    <a:pt x="165" y="215"/>
                  </a:cubicBezTo>
                  <a:cubicBezTo>
                    <a:pt x="163" y="216"/>
                    <a:pt x="161" y="215"/>
                    <a:pt x="161" y="213"/>
                  </a:cubicBezTo>
                  <a:lnTo>
                    <a:pt x="161" y="213"/>
                  </a:lnTo>
                  <a:cubicBezTo>
                    <a:pt x="160" y="212"/>
                    <a:pt x="161" y="210"/>
                    <a:pt x="162" y="209"/>
                  </a:cubicBezTo>
                  <a:cubicBezTo>
                    <a:pt x="164" y="209"/>
                    <a:pt x="166" y="210"/>
                    <a:pt x="166" y="211"/>
                  </a:cubicBezTo>
                  <a:close/>
                  <a:moveTo>
                    <a:pt x="174" y="221"/>
                  </a:moveTo>
                  <a:lnTo>
                    <a:pt x="174" y="221"/>
                  </a:lnTo>
                  <a:cubicBezTo>
                    <a:pt x="175" y="223"/>
                    <a:pt x="174" y="224"/>
                    <a:pt x="172" y="225"/>
                  </a:cubicBezTo>
                  <a:cubicBezTo>
                    <a:pt x="171" y="226"/>
                    <a:pt x="169" y="225"/>
                    <a:pt x="168" y="223"/>
                  </a:cubicBezTo>
                  <a:lnTo>
                    <a:pt x="168" y="223"/>
                  </a:lnTo>
                  <a:cubicBezTo>
                    <a:pt x="168" y="222"/>
                    <a:pt x="168" y="220"/>
                    <a:pt x="170" y="219"/>
                  </a:cubicBezTo>
                  <a:cubicBezTo>
                    <a:pt x="172" y="219"/>
                    <a:pt x="173" y="219"/>
                    <a:pt x="174" y="221"/>
                  </a:cubicBezTo>
                  <a:close/>
                  <a:moveTo>
                    <a:pt x="182" y="231"/>
                  </a:moveTo>
                  <a:lnTo>
                    <a:pt x="182" y="231"/>
                  </a:lnTo>
                  <a:cubicBezTo>
                    <a:pt x="182" y="233"/>
                    <a:pt x="182" y="234"/>
                    <a:pt x="180" y="235"/>
                  </a:cubicBezTo>
                  <a:cubicBezTo>
                    <a:pt x="178" y="236"/>
                    <a:pt x="177" y="235"/>
                    <a:pt x="176" y="233"/>
                  </a:cubicBezTo>
                  <a:lnTo>
                    <a:pt x="176" y="233"/>
                  </a:lnTo>
                  <a:cubicBezTo>
                    <a:pt x="175" y="232"/>
                    <a:pt x="176" y="230"/>
                    <a:pt x="178" y="229"/>
                  </a:cubicBezTo>
                  <a:cubicBezTo>
                    <a:pt x="179" y="229"/>
                    <a:pt x="181" y="229"/>
                    <a:pt x="182" y="231"/>
                  </a:cubicBezTo>
                  <a:close/>
                  <a:moveTo>
                    <a:pt x="189" y="241"/>
                  </a:moveTo>
                  <a:lnTo>
                    <a:pt x="189" y="241"/>
                  </a:lnTo>
                  <a:cubicBezTo>
                    <a:pt x="190" y="242"/>
                    <a:pt x="189" y="244"/>
                    <a:pt x="188" y="245"/>
                  </a:cubicBezTo>
                  <a:cubicBezTo>
                    <a:pt x="186" y="246"/>
                    <a:pt x="184" y="245"/>
                    <a:pt x="183" y="243"/>
                  </a:cubicBezTo>
                  <a:lnTo>
                    <a:pt x="183" y="243"/>
                  </a:lnTo>
                  <a:cubicBezTo>
                    <a:pt x="183" y="242"/>
                    <a:pt x="184" y="240"/>
                    <a:pt x="185" y="239"/>
                  </a:cubicBezTo>
                  <a:cubicBezTo>
                    <a:pt x="187" y="239"/>
                    <a:pt x="189" y="239"/>
                    <a:pt x="189" y="241"/>
                  </a:cubicBezTo>
                  <a:close/>
                  <a:moveTo>
                    <a:pt x="197" y="251"/>
                  </a:moveTo>
                  <a:lnTo>
                    <a:pt x="197" y="251"/>
                  </a:lnTo>
                  <a:cubicBezTo>
                    <a:pt x="198" y="252"/>
                    <a:pt x="197" y="254"/>
                    <a:pt x="195" y="255"/>
                  </a:cubicBezTo>
                  <a:cubicBezTo>
                    <a:pt x="194" y="256"/>
                    <a:pt x="192" y="255"/>
                    <a:pt x="191" y="253"/>
                  </a:cubicBezTo>
                  <a:lnTo>
                    <a:pt x="191" y="253"/>
                  </a:lnTo>
                  <a:cubicBezTo>
                    <a:pt x="190" y="252"/>
                    <a:pt x="191" y="250"/>
                    <a:pt x="193" y="249"/>
                  </a:cubicBezTo>
                  <a:cubicBezTo>
                    <a:pt x="194" y="248"/>
                    <a:pt x="196" y="249"/>
                    <a:pt x="197" y="251"/>
                  </a:cubicBezTo>
                  <a:close/>
                  <a:moveTo>
                    <a:pt x="205" y="261"/>
                  </a:moveTo>
                  <a:lnTo>
                    <a:pt x="205" y="261"/>
                  </a:lnTo>
                  <a:cubicBezTo>
                    <a:pt x="205" y="262"/>
                    <a:pt x="204" y="264"/>
                    <a:pt x="203" y="265"/>
                  </a:cubicBezTo>
                  <a:cubicBezTo>
                    <a:pt x="201" y="265"/>
                    <a:pt x="199" y="265"/>
                    <a:pt x="199" y="263"/>
                  </a:cubicBezTo>
                  <a:lnTo>
                    <a:pt x="199" y="263"/>
                  </a:lnTo>
                  <a:cubicBezTo>
                    <a:pt x="198" y="261"/>
                    <a:pt x="199" y="260"/>
                    <a:pt x="200" y="259"/>
                  </a:cubicBezTo>
                  <a:cubicBezTo>
                    <a:pt x="202" y="258"/>
                    <a:pt x="204" y="259"/>
                    <a:pt x="205" y="261"/>
                  </a:cubicBezTo>
                  <a:close/>
                  <a:moveTo>
                    <a:pt x="212" y="271"/>
                  </a:moveTo>
                  <a:lnTo>
                    <a:pt x="212" y="271"/>
                  </a:lnTo>
                  <a:cubicBezTo>
                    <a:pt x="213" y="272"/>
                    <a:pt x="212" y="274"/>
                    <a:pt x="210" y="275"/>
                  </a:cubicBezTo>
                  <a:cubicBezTo>
                    <a:pt x="209" y="275"/>
                    <a:pt x="207" y="275"/>
                    <a:pt x="206" y="273"/>
                  </a:cubicBezTo>
                  <a:lnTo>
                    <a:pt x="206" y="273"/>
                  </a:lnTo>
                  <a:cubicBezTo>
                    <a:pt x="206" y="271"/>
                    <a:pt x="206" y="270"/>
                    <a:pt x="208" y="269"/>
                  </a:cubicBezTo>
                  <a:cubicBezTo>
                    <a:pt x="210" y="268"/>
                    <a:pt x="211" y="269"/>
                    <a:pt x="212" y="271"/>
                  </a:cubicBezTo>
                  <a:close/>
                  <a:moveTo>
                    <a:pt x="220" y="281"/>
                  </a:moveTo>
                  <a:lnTo>
                    <a:pt x="220" y="281"/>
                  </a:lnTo>
                  <a:cubicBezTo>
                    <a:pt x="220" y="282"/>
                    <a:pt x="220" y="284"/>
                    <a:pt x="218" y="285"/>
                  </a:cubicBezTo>
                  <a:cubicBezTo>
                    <a:pt x="216" y="285"/>
                    <a:pt x="215" y="285"/>
                    <a:pt x="214" y="283"/>
                  </a:cubicBezTo>
                  <a:lnTo>
                    <a:pt x="214" y="283"/>
                  </a:lnTo>
                  <a:cubicBezTo>
                    <a:pt x="213" y="281"/>
                    <a:pt x="214" y="280"/>
                    <a:pt x="216" y="279"/>
                  </a:cubicBezTo>
                  <a:cubicBezTo>
                    <a:pt x="217" y="278"/>
                    <a:pt x="219" y="279"/>
                    <a:pt x="220" y="281"/>
                  </a:cubicBezTo>
                  <a:close/>
                  <a:moveTo>
                    <a:pt x="227" y="291"/>
                  </a:moveTo>
                  <a:lnTo>
                    <a:pt x="227" y="291"/>
                  </a:lnTo>
                  <a:cubicBezTo>
                    <a:pt x="228" y="292"/>
                    <a:pt x="227" y="294"/>
                    <a:pt x="226" y="295"/>
                  </a:cubicBezTo>
                  <a:cubicBezTo>
                    <a:pt x="224" y="295"/>
                    <a:pt x="222" y="294"/>
                    <a:pt x="222" y="293"/>
                  </a:cubicBezTo>
                  <a:lnTo>
                    <a:pt x="222" y="293"/>
                  </a:lnTo>
                  <a:cubicBezTo>
                    <a:pt x="221" y="291"/>
                    <a:pt x="222" y="289"/>
                    <a:pt x="223" y="289"/>
                  </a:cubicBezTo>
                  <a:cubicBezTo>
                    <a:pt x="225" y="288"/>
                    <a:pt x="227" y="289"/>
                    <a:pt x="227" y="291"/>
                  </a:cubicBezTo>
                  <a:close/>
                  <a:moveTo>
                    <a:pt x="235" y="300"/>
                  </a:moveTo>
                  <a:lnTo>
                    <a:pt x="235" y="300"/>
                  </a:lnTo>
                  <a:cubicBezTo>
                    <a:pt x="236" y="302"/>
                    <a:pt x="235" y="304"/>
                    <a:pt x="233" y="305"/>
                  </a:cubicBezTo>
                  <a:cubicBezTo>
                    <a:pt x="232" y="305"/>
                    <a:pt x="230" y="304"/>
                    <a:pt x="229" y="303"/>
                  </a:cubicBezTo>
                  <a:lnTo>
                    <a:pt x="229" y="303"/>
                  </a:lnTo>
                  <a:cubicBezTo>
                    <a:pt x="228" y="301"/>
                    <a:pt x="229" y="299"/>
                    <a:pt x="231" y="299"/>
                  </a:cubicBezTo>
                  <a:cubicBezTo>
                    <a:pt x="232" y="298"/>
                    <a:pt x="234" y="299"/>
                    <a:pt x="235" y="300"/>
                  </a:cubicBezTo>
                  <a:close/>
                  <a:moveTo>
                    <a:pt x="243" y="310"/>
                  </a:moveTo>
                  <a:lnTo>
                    <a:pt x="243" y="310"/>
                  </a:lnTo>
                  <a:cubicBezTo>
                    <a:pt x="243" y="312"/>
                    <a:pt x="242" y="314"/>
                    <a:pt x="241" y="314"/>
                  </a:cubicBezTo>
                  <a:cubicBezTo>
                    <a:pt x="239" y="315"/>
                    <a:pt x="237" y="314"/>
                    <a:pt x="237" y="313"/>
                  </a:cubicBezTo>
                  <a:lnTo>
                    <a:pt x="237" y="313"/>
                  </a:lnTo>
                  <a:cubicBezTo>
                    <a:pt x="236" y="311"/>
                    <a:pt x="237" y="309"/>
                    <a:pt x="238" y="309"/>
                  </a:cubicBezTo>
                  <a:cubicBezTo>
                    <a:pt x="240" y="308"/>
                    <a:pt x="242" y="309"/>
                    <a:pt x="243" y="310"/>
                  </a:cubicBezTo>
                  <a:close/>
                  <a:moveTo>
                    <a:pt x="250" y="320"/>
                  </a:moveTo>
                  <a:lnTo>
                    <a:pt x="250" y="320"/>
                  </a:lnTo>
                  <a:cubicBezTo>
                    <a:pt x="251" y="322"/>
                    <a:pt x="250" y="324"/>
                    <a:pt x="248" y="324"/>
                  </a:cubicBezTo>
                  <a:cubicBezTo>
                    <a:pt x="247" y="325"/>
                    <a:pt x="245" y="324"/>
                    <a:pt x="244" y="323"/>
                  </a:cubicBezTo>
                  <a:lnTo>
                    <a:pt x="244" y="323"/>
                  </a:lnTo>
                  <a:cubicBezTo>
                    <a:pt x="244" y="321"/>
                    <a:pt x="244" y="319"/>
                    <a:pt x="246" y="319"/>
                  </a:cubicBezTo>
                  <a:cubicBezTo>
                    <a:pt x="248" y="318"/>
                    <a:pt x="250" y="319"/>
                    <a:pt x="250" y="320"/>
                  </a:cubicBezTo>
                  <a:close/>
                  <a:moveTo>
                    <a:pt x="258" y="330"/>
                  </a:moveTo>
                  <a:lnTo>
                    <a:pt x="258" y="330"/>
                  </a:lnTo>
                  <a:cubicBezTo>
                    <a:pt x="258" y="332"/>
                    <a:pt x="258" y="334"/>
                    <a:pt x="256" y="334"/>
                  </a:cubicBezTo>
                  <a:cubicBezTo>
                    <a:pt x="254" y="335"/>
                    <a:pt x="253" y="334"/>
                    <a:pt x="252" y="333"/>
                  </a:cubicBezTo>
                  <a:lnTo>
                    <a:pt x="252" y="333"/>
                  </a:lnTo>
                  <a:cubicBezTo>
                    <a:pt x="251" y="331"/>
                    <a:pt x="252" y="329"/>
                    <a:pt x="254" y="329"/>
                  </a:cubicBezTo>
                  <a:cubicBezTo>
                    <a:pt x="255" y="328"/>
                    <a:pt x="257" y="329"/>
                    <a:pt x="258" y="33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647" name="Group 1106"/>
            <p:cNvGrpSpPr>
              <a:grpSpLocks/>
            </p:cNvGrpSpPr>
            <p:nvPr/>
          </p:nvGrpSpPr>
          <p:grpSpPr bwMode="auto">
            <a:xfrm>
              <a:off x="1589088" y="2984500"/>
              <a:ext cx="30162" cy="50800"/>
              <a:chOff x="1001" y="1880"/>
              <a:chExt cx="19" cy="32"/>
            </a:xfrm>
          </p:grpSpPr>
          <p:sp>
            <p:nvSpPr>
              <p:cNvPr id="51675" name="Oval 1104"/>
              <p:cNvSpPr>
                <a:spLocks noChangeArrowheads="1"/>
              </p:cNvSpPr>
              <p:nvPr/>
            </p:nvSpPr>
            <p:spPr bwMode="auto">
              <a:xfrm>
                <a:off x="1001" y="188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6" name="Oval 1105"/>
              <p:cNvSpPr>
                <a:spLocks noChangeArrowheads="1"/>
              </p:cNvSpPr>
              <p:nvPr/>
            </p:nvSpPr>
            <p:spPr bwMode="auto">
              <a:xfrm>
                <a:off x="1001" y="188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48" name="Group 1109"/>
            <p:cNvGrpSpPr>
              <a:grpSpLocks/>
            </p:cNvGrpSpPr>
            <p:nvPr/>
          </p:nvGrpSpPr>
          <p:grpSpPr bwMode="auto">
            <a:xfrm>
              <a:off x="1698625" y="2501900"/>
              <a:ext cx="30162" cy="50800"/>
              <a:chOff x="1070" y="1576"/>
              <a:chExt cx="19" cy="32"/>
            </a:xfrm>
          </p:grpSpPr>
          <p:sp>
            <p:nvSpPr>
              <p:cNvPr id="51673" name="Oval 1107"/>
              <p:cNvSpPr>
                <a:spLocks noChangeArrowheads="1"/>
              </p:cNvSpPr>
              <p:nvPr/>
            </p:nvSpPr>
            <p:spPr bwMode="auto">
              <a:xfrm>
                <a:off x="1070" y="15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4" name="Oval 1108"/>
              <p:cNvSpPr>
                <a:spLocks noChangeArrowheads="1"/>
              </p:cNvSpPr>
              <p:nvPr/>
            </p:nvSpPr>
            <p:spPr bwMode="auto">
              <a:xfrm>
                <a:off x="1070" y="15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49" name="Group 1112"/>
            <p:cNvGrpSpPr>
              <a:grpSpLocks/>
            </p:cNvGrpSpPr>
            <p:nvPr/>
          </p:nvGrpSpPr>
          <p:grpSpPr bwMode="auto">
            <a:xfrm>
              <a:off x="1827213" y="2324100"/>
              <a:ext cx="30162" cy="50800"/>
              <a:chOff x="1151" y="1464"/>
              <a:chExt cx="19" cy="32"/>
            </a:xfrm>
          </p:grpSpPr>
          <p:sp>
            <p:nvSpPr>
              <p:cNvPr id="51671" name="Oval 1110"/>
              <p:cNvSpPr>
                <a:spLocks noChangeArrowheads="1"/>
              </p:cNvSpPr>
              <p:nvPr/>
            </p:nvSpPr>
            <p:spPr bwMode="auto">
              <a:xfrm>
                <a:off x="1151" y="14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2" name="Freeform 1111"/>
              <p:cNvSpPr>
                <a:spLocks/>
              </p:cNvSpPr>
              <p:nvPr/>
            </p:nvSpPr>
            <p:spPr bwMode="auto">
              <a:xfrm>
                <a:off x="1151" y="1464"/>
                <a:ext cx="19" cy="32"/>
              </a:xfrm>
              <a:custGeom>
                <a:avLst/>
                <a:gdLst>
                  <a:gd name="T0" fmla="*/ 10 w 19"/>
                  <a:gd name="T1" fmla="*/ 0 h 32"/>
                  <a:gd name="T2" fmla="*/ 0 w 19"/>
                  <a:gd name="T3" fmla="*/ 16 h 32"/>
                  <a:gd name="T4" fmla="*/ 10 w 19"/>
                  <a:gd name="T5" fmla="*/ 32 h 32"/>
                  <a:gd name="T6" fmla="*/ 19 w 19"/>
                  <a:gd name="T7" fmla="*/ 16 h 32"/>
                  <a:gd name="T8" fmla="*/ 10 w 19"/>
                  <a:gd name="T9" fmla="*/ 0 h 32"/>
                </a:gdLst>
                <a:ahLst/>
                <a:cxnLst>
                  <a:cxn ang="0">
                    <a:pos x="T0" y="T1"/>
                  </a:cxn>
                  <a:cxn ang="0">
                    <a:pos x="T2" y="T3"/>
                  </a:cxn>
                  <a:cxn ang="0">
                    <a:pos x="T4" y="T5"/>
                  </a:cxn>
                  <a:cxn ang="0">
                    <a:pos x="T6" y="T7"/>
                  </a:cxn>
                  <a:cxn ang="0">
                    <a:pos x="T8" y="T9"/>
                  </a:cxn>
                </a:cxnLst>
                <a:rect l="0" t="0" r="r" b="b"/>
                <a:pathLst>
                  <a:path w="19" h="32">
                    <a:moveTo>
                      <a:pt x="10" y="0"/>
                    </a:moveTo>
                    <a:cubicBezTo>
                      <a:pt x="4" y="0"/>
                      <a:pt x="0" y="7"/>
                      <a:pt x="0" y="16"/>
                    </a:cubicBezTo>
                    <a:cubicBezTo>
                      <a:pt x="0" y="24"/>
                      <a:pt x="4" y="32"/>
                      <a:pt x="10" y="32"/>
                    </a:cubicBezTo>
                    <a:cubicBezTo>
                      <a:pt x="14" y="32"/>
                      <a:pt x="19" y="24"/>
                      <a:pt x="19" y="16"/>
                    </a:cubicBezTo>
                    <a:cubicBezTo>
                      <a:pt x="19" y="7"/>
                      <a:pt x="1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0" name="Group 1115"/>
            <p:cNvGrpSpPr>
              <a:grpSpLocks/>
            </p:cNvGrpSpPr>
            <p:nvPr/>
          </p:nvGrpSpPr>
          <p:grpSpPr bwMode="auto">
            <a:xfrm>
              <a:off x="1978025" y="2195513"/>
              <a:ext cx="28575" cy="50800"/>
              <a:chOff x="1246" y="1383"/>
              <a:chExt cx="18" cy="32"/>
            </a:xfrm>
          </p:grpSpPr>
          <p:sp>
            <p:nvSpPr>
              <p:cNvPr id="51669" name="Oval 1113"/>
              <p:cNvSpPr>
                <a:spLocks noChangeArrowheads="1"/>
              </p:cNvSpPr>
              <p:nvPr/>
            </p:nvSpPr>
            <p:spPr bwMode="auto">
              <a:xfrm>
                <a:off x="1246" y="138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0" name="Oval 1114"/>
              <p:cNvSpPr>
                <a:spLocks noChangeArrowheads="1"/>
              </p:cNvSpPr>
              <p:nvPr/>
            </p:nvSpPr>
            <p:spPr bwMode="auto">
              <a:xfrm>
                <a:off x="1246" y="138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1" name="Group 1118"/>
            <p:cNvGrpSpPr>
              <a:grpSpLocks/>
            </p:cNvGrpSpPr>
            <p:nvPr/>
          </p:nvGrpSpPr>
          <p:grpSpPr bwMode="auto">
            <a:xfrm>
              <a:off x="2133600" y="2165350"/>
              <a:ext cx="30162" cy="50800"/>
              <a:chOff x="1344" y="1364"/>
              <a:chExt cx="19" cy="32"/>
            </a:xfrm>
          </p:grpSpPr>
          <p:sp>
            <p:nvSpPr>
              <p:cNvPr id="51667" name="Oval 1116"/>
              <p:cNvSpPr>
                <a:spLocks noChangeArrowheads="1"/>
              </p:cNvSpPr>
              <p:nvPr/>
            </p:nvSpPr>
            <p:spPr bwMode="auto">
              <a:xfrm>
                <a:off x="1344" y="13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8" name="Oval 1117"/>
              <p:cNvSpPr>
                <a:spLocks noChangeArrowheads="1"/>
              </p:cNvSpPr>
              <p:nvPr/>
            </p:nvSpPr>
            <p:spPr bwMode="auto">
              <a:xfrm>
                <a:off x="1344" y="136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2" name="Group 1121"/>
            <p:cNvGrpSpPr>
              <a:grpSpLocks/>
            </p:cNvGrpSpPr>
            <p:nvPr/>
          </p:nvGrpSpPr>
          <p:grpSpPr bwMode="auto">
            <a:xfrm>
              <a:off x="2268538" y="2205038"/>
              <a:ext cx="28575" cy="50800"/>
              <a:chOff x="1429" y="1389"/>
              <a:chExt cx="18" cy="32"/>
            </a:xfrm>
          </p:grpSpPr>
          <p:sp>
            <p:nvSpPr>
              <p:cNvPr id="51665" name="Oval 1119"/>
              <p:cNvSpPr>
                <a:spLocks noChangeArrowheads="1"/>
              </p:cNvSpPr>
              <p:nvPr/>
            </p:nvSpPr>
            <p:spPr bwMode="auto">
              <a:xfrm>
                <a:off x="1429" y="138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6" name="Oval 1120"/>
              <p:cNvSpPr>
                <a:spLocks noChangeArrowheads="1"/>
              </p:cNvSpPr>
              <p:nvPr/>
            </p:nvSpPr>
            <p:spPr bwMode="auto">
              <a:xfrm>
                <a:off x="1429" y="138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3" name="Group 1124"/>
            <p:cNvGrpSpPr>
              <a:grpSpLocks/>
            </p:cNvGrpSpPr>
            <p:nvPr/>
          </p:nvGrpSpPr>
          <p:grpSpPr bwMode="auto">
            <a:xfrm>
              <a:off x="2406650" y="2303463"/>
              <a:ext cx="30162" cy="50800"/>
              <a:chOff x="1516" y="1451"/>
              <a:chExt cx="19" cy="32"/>
            </a:xfrm>
          </p:grpSpPr>
          <p:sp>
            <p:nvSpPr>
              <p:cNvPr id="51663" name="Oval 1122"/>
              <p:cNvSpPr>
                <a:spLocks noChangeArrowheads="1"/>
              </p:cNvSpPr>
              <p:nvPr/>
            </p:nvSpPr>
            <p:spPr bwMode="auto">
              <a:xfrm>
                <a:off x="1516" y="14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4" name="Oval 1123"/>
              <p:cNvSpPr>
                <a:spLocks noChangeArrowheads="1"/>
              </p:cNvSpPr>
              <p:nvPr/>
            </p:nvSpPr>
            <p:spPr bwMode="auto">
              <a:xfrm>
                <a:off x="1516" y="14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4" name="Group 1127"/>
            <p:cNvGrpSpPr>
              <a:grpSpLocks/>
            </p:cNvGrpSpPr>
            <p:nvPr/>
          </p:nvGrpSpPr>
          <p:grpSpPr bwMode="auto">
            <a:xfrm>
              <a:off x="2528888" y="2471738"/>
              <a:ext cx="30162" cy="50800"/>
              <a:chOff x="1593" y="1557"/>
              <a:chExt cx="19" cy="32"/>
            </a:xfrm>
          </p:grpSpPr>
          <p:sp>
            <p:nvSpPr>
              <p:cNvPr id="51661" name="Oval 1125"/>
              <p:cNvSpPr>
                <a:spLocks noChangeArrowheads="1"/>
              </p:cNvSpPr>
              <p:nvPr/>
            </p:nvSpPr>
            <p:spPr bwMode="auto">
              <a:xfrm>
                <a:off x="1593" y="155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2" name="Oval 1126"/>
              <p:cNvSpPr>
                <a:spLocks noChangeArrowheads="1"/>
              </p:cNvSpPr>
              <p:nvPr/>
            </p:nvSpPr>
            <p:spPr bwMode="auto">
              <a:xfrm>
                <a:off x="1593" y="155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5" name="Group 1130"/>
            <p:cNvGrpSpPr>
              <a:grpSpLocks/>
            </p:cNvGrpSpPr>
            <p:nvPr/>
          </p:nvGrpSpPr>
          <p:grpSpPr bwMode="auto">
            <a:xfrm>
              <a:off x="2592388" y="2668588"/>
              <a:ext cx="30162" cy="50800"/>
              <a:chOff x="1633" y="1681"/>
              <a:chExt cx="19" cy="32"/>
            </a:xfrm>
          </p:grpSpPr>
          <p:sp>
            <p:nvSpPr>
              <p:cNvPr id="51659" name="Oval 1128"/>
              <p:cNvSpPr>
                <a:spLocks noChangeArrowheads="1"/>
              </p:cNvSpPr>
              <p:nvPr/>
            </p:nvSpPr>
            <p:spPr bwMode="auto">
              <a:xfrm>
                <a:off x="1633" y="16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0" name="Oval 1129"/>
              <p:cNvSpPr>
                <a:spLocks noChangeArrowheads="1"/>
              </p:cNvSpPr>
              <p:nvPr/>
            </p:nvSpPr>
            <p:spPr bwMode="auto">
              <a:xfrm>
                <a:off x="1633" y="16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6" name="Group 1133"/>
            <p:cNvGrpSpPr>
              <a:grpSpLocks/>
            </p:cNvGrpSpPr>
            <p:nvPr/>
          </p:nvGrpSpPr>
          <p:grpSpPr bwMode="auto">
            <a:xfrm>
              <a:off x="1646238" y="2747963"/>
              <a:ext cx="30162" cy="50800"/>
              <a:chOff x="1037" y="1731"/>
              <a:chExt cx="19" cy="32"/>
            </a:xfrm>
          </p:grpSpPr>
          <p:sp>
            <p:nvSpPr>
              <p:cNvPr id="51657" name="Oval 1131"/>
              <p:cNvSpPr>
                <a:spLocks noChangeArrowheads="1"/>
              </p:cNvSpPr>
              <p:nvPr/>
            </p:nvSpPr>
            <p:spPr bwMode="auto">
              <a:xfrm>
                <a:off x="1037" y="173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58" name="Freeform 1132"/>
              <p:cNvSpPr>
                <a:spLocks/>
              </p:cNvSpPr>
              <p:nvPr/>
            </p:nvSpPr>
            <p:spPr bwMode="auto">
              <a:xfrm>
                <a:off x="1037" y="1731"/>
                <a:ext cx="19" cy="32"/>
              </a:xfrm>
              <a:custGeom>
                <a:avLst/>
                <a:gdLst>
                  <a:gd name="T0" fmla="*/ 9 w 19"/>
                  <a:gd name="T1" fmla="*/ 0 h 32"/>
                  <a:gd name="T2" fmla="*/ 0 w 19"/>
                  <a:gd name="T3" fmla="*/ 16 h 32"/>
                  <a:gd name="T4" fmla="*/ 9 w 19"/>
                  <a:gd name="T5" fmla="*/ 32 h 32"/>
                  <a:gd name="T6" fmla="*/ 19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5" y="0"/>
                      <a:pt x="0" y="8"/>
                      <a:pt x="0" y="16"/>
                    </a:cubicBezTo>
                    <a:cubicBezTo>
                      <a:pt x="0" y="25"/>
                      <a:pt x="5" y="32"/>
                      <a:pt x="9" y="32"/>
                    </a:cubicBezTo>
                    <a:cubicBezTo>
                      <a:pt x="15" y="32"/>
                      <a:pt x="19" y="25"/>
                      <a:pt x="19" y="16"/>
                    </a:cubicBezTo>
                    <a:cubicBezTo>
                      <a:pt x="19" y="8"/>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18" name="Freeform 1135"/>
            <p:cNvSpPr>
              <a:spLocks noEditPoints="1"/>
            </p:cNvSpPr>
            <p:nvPr/>
          </p:nvSpPr>
          <p:spPr bwMode="auto">
            <a:xfrm>
              <a:off x="1577975" y="2173288"/>
              <a:ext cx="1125537" cy="2490788"/>
            </a:xfrm>
            <a:custGeom>
              <a:avLst/>
              <a:gdLst>
                <a:gd name="T0" fmla="*/ 415 w 941"/>
                <a:gd name="T1" fmla="*/ 15 h 2453"/>
                <a:gd name="T2" fmla="*/ 339 w 941"/>
                <a:gd name="T3" fmla="*/ 56 h 2453"/>
                <a:gd name="T4" fmla="*/ 277 w 941"/>
                <a:gd name="T5" fmla="*/ 117 h 2453"/>
                <a:gd name="T6" fmla="*/ 227 w 941"/>
                <a:gd name="T7" fmla="*/ 188 h 2453"/>
                <a:gd name="T8" fmla="*/ 185 w 941"/>
                <a:gd name="T9" fmla="*/ 265 h 2453"/>
                <a:gd name="T10" fmla="*/ 150 w 941"/>
                <a:gd name="T11" fmla="*/ 345 h 2453"/>
                <a:gd name="T12" fmla="*/ 121 w 941"/>
                <a:gd name="T13" fmla="*/ 427 h 2453"/>
                <a:gd name="T14" fmla="*/ 95 w 941"/>
                <a:gd name="T15" fmla="*/ 510 h 2453"/>
                <a:gd name="T16" fmla="*/ 74 w 941"/>
                <a:gd name="T17" fmla="*/ 595 h 2453"/>
                <a:gd name="T18" fmla="*/ 56 w 941"/>
                <a:gd name="T19" fmla="*/ 681 h 2453"/>
                <a:gd name="T20" fmla="*/ 41 w 941"/>
                <a:gd name="T21" fmla="*/ 767 h 2453"/>
                <a:gd name="T22" fmla="*/ 29 w 941"/>
                <a:gd name="T23" fmla="*/ 853 h 2453"/>
                <a:gd name="T24" fmla="*/ 20 w 941"/>
                <a:gd name="T25" fmla="*/ 941 h 2453"/>
                <a:gd name="T26" fmla="*/ 13 w 941"/>
                <a:gd name="T27" fmla="*/ 1028 h 2453"/>
                <a:gd name="T28" fmla="*/ 9 w 941"/>
                <a:gd name="T29" fmla="*/ 1115 h 2453"/>
                <a:gd name="T30" fmla="*/ 7 w 941"/>
                <a:gd name="T31" fmla="*/ 1203 h 2453"/>
                <a:gd name="T32" fmla="*/ 8 w 941"/>
                <a:gd name="T33" fmla="*/ 1289 h 2453"/>
                <a:gd name="T34" fmla="*/ 11 w 941"/>
                <a:gd name="T35" fmla="*/ 1377 h 2453"/>
                <a:gd name="T36" fmla="*/ 16 w 941"/>
                <a:gd name="T37" fmla="*/ 1464 h 2453"/>
                <a:gd name="T38" fmla="*/ 24 w 941"/>
                <a:gd name="T39" fmla="*/ 1551 h 2453"/>
                <a:gd name="T40" fmla="*/ 34 w 941"/>
                <a:gd name="T41" fmla="*/ 1638 h 2453"/>
                <a:gd name="T42" fmla="*/ 47 w 941"/>
                <a:gd name="T43" fmla="*/ 1725 h 2453"/>
                <a:gd name="T44" fmla="*/ 64 w 941"/>
                <a:gd name="T45" fmla="*/ 1811 h 2453"/>
                <a:gd name="T46" fmla="*/ 83 w 941"/>
                <a:gd name="T47" fmla="*/ 1896 h 2453"/>
                <a:gd name="T48" fmla="*/ 106 w 941"/>
                <a:gd name="T49" fmla="*/ 1981 h 2453"/>
                <a:gd name="T50" fmla="*/ 133 w 941"/>
                <a:gd name="T51" fmla="*/ 2063 h 2453"/>
                <a:gd name="T52" fmla="*/ 165 w 941"/>
                <a:gd name="T53" fmla="*/ 2144 h 2453"/>
                <a:gd name="T54" fmla="*/ 203 w 941"/>
                <a:gd name="T55" fmla="*/ 2223 h 2453"/>
                <a:gd name="T56" fmla="*/ 249 w 941"/>
                <a:gd name="T57" fmla="*/ 2297 h 2453"/>
                <a:gd name="T58" fmla="*/ 304 w 941"/>
                <a:gd name="T59" fmla="*/ 2364 h 2453"/>
                <a:gd name="T60" fmla="*/ 371 w 941"/>
                <a:gd name="T61" fmla="*/ 2418 h 2453"/>
                <a:gd name="T62" fmla="*/ 452 w 941"/>
                <a:gd name="T63" fmla="*/ 2445 h 2453"/>
                <a:gd name="T64" fmla="*/ 536 w 941"/>
                <a:gd name="T65" fmla="*/ 2434 h 2453"/>
                <a:gd name="T66" fmla="*/ 610 w 941"/>
                <a:gd name="T67" fmla="*/ 2390 h 2453"/>
                <a:gd name="T68" fmla="*/ 670 w 941"/>
                <a:gd name="T69" fmla="*/ 2328 h 2453"/>
                <a:gd name="T70" fmla="*/ 719 w 941"/>
                <a:gd name="T71" fmla="*/ 2256 h 2453"/>
                <a:gd name="T72" fmla="*/ 760 w 941"/>
                <a:gd name="T73" fmla="*/ 2178 h 2453"/>
                <a:gd name="T74" fmla="*/ 795 w 941"/>
                <a:gd name="T75" fmla="*/ 2098 h 2453"/>
                <a:gd name="T76" fmla="*/ 824 w 941"/>
                <a:gd name="T77" fmla="*/ 2015 h 2453"/>
                <a:gd name="T78" fmla="*/ 848 w 941"/>
                <a:gd name="T79" fmla="*/ 1932 h 2453"/>
                <a:gd name="T80" fmla="*/ 869 w 941"/>
                <a:gd name="T81" fmla="*/ 1847 h 2453"/>
                <a:gd name="T82" fmla="*/ 887 w 941"/>
                <a:gd name="T83" fmla="*/ 1762 h 2453"/>
                <a:gd name="T84" fmla="*/ 902 w 941"/>
                <a:gd name="T85" fmla="*/ 1675 h 2453"/>
                <a:gd name="T86" fmla="*/ 913 w 941"/>
                <a:gd name="T87" fmla="*/ 1589 h 2453"/>
                <a:gd name="T88" fmla="*/ 922 w 941"/>
                <a:gd name="T89" fmla="*/ 1501 h 2453"/>
                <a:gd name="T90" fmla="*/ 929 w 941"/>
                <a:gd name="T91" fmla="*/ 1414 h 2453"/>
                <a:gd name="T92" fmla="*/ 932 w 941"/>
                <a:gd name="T93" fmla="*/ 1327 h 2453"/>
                <a:gd name="T94" fmla="*/ 934 w 941"/>
                <a:gd name="T95" fmla="*/ 1239 h 2453"/>
                <a:gd name="T96" fmla="*/ 933 w 941"/>
                <a:gd name="T97" fmla="*/ 1152 h 2453"/>
                <a:gd name="T98" fmla="*/ 930 w 941"/>
                <a:gd name="T99" fmla="*/ 1065 h 2453"/>
                <a:gd name="T100" fmla="*/ 924 w 941"/>
                <a:gd name="T101" fmla="*/ 978 h 2453"/>
                <a:gd name="T102" fmla="*/ 916 w 941"/>
                <a:gd name="T103" fmla="*/ 890 h 2453"/>
                <a:gd name="T104" fmla="*/ 905 w 941"/>
                <a:gd name="T105" fmla="*/ 804 h 2453"/>
                <a:gd name="T106" fmla="*/ 892 w 941"/>
                <a:gd name="T107" fmla="*/ 717 h 2453"/>
                <a:gd name="T108" fmla="*/ 875 w 941"/>
                <a:gd name="T109" fmla="*/ 631 h 2453"/>
                <a:gd name="T110" fmla="*/ 855 w 941"/>
                <a:gd name="T111" fmla="*/ 546 h 2453"/>
                <a:gd name="T112" fmla="*/ 831 w 941"/>
                <a:gd name="T113" fmla="*/ 462 h 2453"/>
                <a:gd name="T114" fmla="*/ 804 w 941"/>
                <a:gd name="T115" fmla="*/ 379 h 2453"/>
                <a:gd name="T116" fmla="*/ 771 w 941"/>
                <a:gd name="T117" fmla="*/ 298 h 2453"/>
                <a:gd name="T118" fmla="*/ 732 w 941"/>
                <a:gd name="T119" fmla="*/ 220 h 2453"/>
                <a:gd name="T120" fmla="*/ 686 w 941"/>
                <a:gd name="T121" fmla="*/ 146 h 2453"/>
                <a:gd name="T122" fmla="*/ 630 w 941"/>
                <a:gd name="T123" fmla="*/ 80 h 2453"/>
                <a:gd name="T124" fmla="*/ 560 w 941"/>
                <a:gd name="T125" fmla="*/ 2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88" y="7"/>
                  </a:moveTo>
                  <a:lnTo>
                    <a:pt x="488" y="7"/>
                  </a:lnTo>
                  <a:cubicBezTo>
                    <a:pt x="486" y="7"/>
                    <a:pt x="485" y="5"/>
                    <a:pt x="485" y="4"/>
                  </a:cubicBezTo>
                  <a:cubicBezTo>
                    <a:pt x="485" y="2"/>
                    <a:pt x="487" y="1"/>
                    <a:pt x="489" y="1"/>
                  </a:cubicBezTo>
                  <a:lnTo>
                    <a:pt x="489" y="1"/>
                  </a:lnTo>
                  <a:cubicBezTo>
                    <a:pt x="490" y="1"/>
                    <a:pt x="492" y="3"/>
                    <a:pt x="491" y="4"/>
                  </a:cubicBezTo>
                  <a:cubicBezTo>
                    <a:pt x="491" y="6"/>
                    <a:pt x="490" y="7"/>
                    <a:pt x="488" y="7"/>
                  </a:cubicBezTo>
                  <a:close/>
                  <a:moveTo>
                    <a:pt x="475" y="6"/>
                  </a:moveTo>
                  <a:lnTo>
                    <a:pt x="475" y="6"/>
                  </a:lnTo>
                  <a:cubicBezTo>
                    <a:pt x="474" y="6"/>
                    <a:pt x="472" y="5"/>
                    <a:pt x="473" y="3"/>
                  </a:cubicBezTo>
                  <a:cubicBezTo>
                    <a:pt x="473" y="1"/>
                    <a:pt x="474" y="0"/>
                    <a:pt x="476" y="0"/>
                  </a:cubicBezTo>
                  <a:lnTo>
                    <a:pt x="476" y="0"/>
                  </a:lnTo>
                  <a:cubicBezTo>
                    <a:pt x="478" y="0"/>
                    <a:pt x="479" y="2"/>
                    <a:pt x="479" y="4"/>
                  </a:cubicBezTo>
                  <a:cubicBezTo>
                    <a:pt x="479" y="5"/>
                    <a:pt x="477" y="7"/>
                    <a:pt x="475" y="6"/>
                  </a:cubicBezTo>
                  <a:close/>
                  <a:moveTo>
                    <a:pt x="463" y="6"/>
                  </a:moveTo>
                  <a:lnTo>
                    <a:pt x="463" y="6"/>
                  </a:lnTo>
                  <a:cubicBezTo>
                    <a:pt x="462" y="6"/>
                    <a:pt x="460" y="5"/>
                    <a:pt x="460" y="3"/>
                  </a:cubicBezTo>
                  <a:cubicBezTo>
                    <a:pt x="460" y="2"/>
                    <a:pt x="462" y="0"/>
                    <a:pt x="463" y="0"/>
                  </a:cubicBezTo>
                  <a:lnTo>
                    <a:pt x="463" y="0"/>
                  </a:lnTo>
                  <a:cubicBezTo>
                    <a:pt x="465" y="0"/>
                    <a:pt x="466" y="2"/>
                    <a:pt x="466" y="3"/>
                  </a:cubicBezTo>
                  <a:cubicBezTo>
                    <a:pt x="466" y="5"/>
                    <a:pt x="465" y="6"/>
                    <a:pt x="463" y="6"/>
                  </a:cubicBezTo>
                  <a:close/>
                  <a:moveTo>
                    <a:pt x="451" y="7"/>
                  </a:moveTo>
                  <a:lnTo>
                    <a:pt x="451" y="7"/>
                  </a:lnTo>
                  <a:cubicBezTo>
                    <a:pt x="449" y="7"/>
                    <a:pt x="448" y="6"/>
                    <a:pt x="448" y="4"/>
                  </a:cubicBezTo>
                  <a:cubicBezTo>
                    <a:pt x="448" y="2"/>
                    <a:pt x="449" y="1"/>
                    <a:pt x="451" y="1"/>
                  </a:cubicBezTo>
                  <a:lnTo>
                    <a:pt x="451" y="1"/>
                  </a:lnTo>
                  <a:cubicBezTo>
                    <a:pt x="453" y="1"/>
                    <a:pt x="454" y="2"/>
                    <a:pt x="454" y="4"/>
                  </a:cubicBezTo>
                  <a:cubicBezTo>
                    <a:pt x="454" y="6"/>
                    <a:pt x="453" y="7"/>
                    <a:pt x="451" y="7"/>
                  </a:cubicBezTo>
                  <a:close/>
                  <a:moveTo>
                    <a:pt x="439" y="9"/>
                  </a:moveTo>
                  <a:lnTo>
                    <a:pt x="439" y="9"/>
                  </a:lnTo>
                  <a:cubicBezTo>
                    <a:pt x="437" y="9"/>
                    <a:pt x="436" y="8"/>
                    <a:pt x="435" y="6"/>
                  </a:cubicBezTo>
                  <a:cubicBezTo>
                    <a:pt x="435" y="5"/>
                    <a:pt x="436" y="3"/>
                    <a:pt x="438" y="3"/>
                  </a:cubicBezTo>
                  <a:lnTo>
                    <a:pt x="438" y="3"/>
                  </a:lnTo>
                  <a:cubicBezTo>
                    <a:pt x="440" y="3"/>
                    <a:pt x="441" y="4"/>
                    <a:pt x="442" y="6"/>
                  </a:cubicBezTo>
                  <a:cubicBezTo>
                    <a:pt x="442" y="7"/>
                    <a:pt x="441" y="9"/>
                    <a:pt x="439" y="9"/>
                  </a:cubicBezTo>
                  <a:close/>
                  <a:moveTo>
                    <a:pt x="427" y="12"/>
                  </a:moveTo>
                  <a:lnTo>
                    <a:pt x="427" y="12"/>
                  </a:lnTo>
                  <a:cubicBezTo>
                    <a:pt x="425" y="12"/>
                    <a:pt x="423" y="11"/>
                    <a:pt x="423" y="9"/>
                  </a:cubicBezTo>
                  <a:cubicBezTo>
                    <a:pt x="423" y="7"/>
                    <a:pt x="424" y="6"/>
                    <a:pt x="426" y="5"/>
                  </a:cubicBezTo>
                  <a:lnTo>
                    <a:pt x="426" y="5"/>
                  </a:lnTo>
                  <a:cubicBezTo>
                    <a:pt x="428" y="5"/>
                    <a:pt x="429" y="6"/>
                    <a:pt x="429" y="8"/>
                  </a:cubicBezTo>
                  <a:cubicBezTo>
                    <a:pt x="430" y="10"/>
                    <a:pt x="428" y="11"/>
                    <a:pt x="427" y="12"/>
                  </a:cubicBezTo>
                  <a:close/>
                  <a:moveTo>
                    <a:pt x="415" y="15"/>
                  </a:moveTo>
                  <a:lnTo>
                    <a:pt x="415" y="15"/>
                  </a:lnTo>
                  <a:cubicBezTo>
                    <a:pt x="413" y="15"/>
                    <a:pt x="412" y="14"/>
                    <a:pt x="411" y="13"/>
                  </a:cubicBezTo>
                  <a:cubicBezTo>
                    <a:pt x="411" y="11"/>
                    <a:pt x="412" y="9"/>
                    <a:pt x="414" y="9"/>
                  </a:cubicBezTo>
                  <a:lnTo>
                    <a:pt x="414" y="9"/>
                  </a:lnTo>
                  <a:cubicBezTo>
                    <a:pt x="415" y="9"/>
                    <a:pt x="417" y="10"/>
                    <a:pt x="417" y="11"/>
                  </a:cubicBezTo>
                  <a:cubicBezTo>
                    <a:pt x="418" y="13"/>
                    <a:pt x="417" y="15"/>
                    <a:pt x="415" y="15"/>
                  </a:cubicBezTo>
                  <a:close/>
                  <a:moveTo>
                    <a:pt x="403" y="19"/>
                  </a:moveTo>
                  <a:lnTo>
                    <a:pt x="403" y="19"/>
                  </a:lnTo>
                  <a:cubicBezTo>
                    <a:pt x="401" y="19"/>
                    <a:pt x="400" y="18"/>
                    <a:pt x="399" y="17"/>
                  </a:cubicBezTo>
                  <a:cubicBezTo>
                    <a:pt x="399" y="15"/>
                    <a:pt x="400" y="13"/>
                    <a:pt x="402" y="13"/>
                  </a:cubicBezTo>
                  <a:lnTo>
                    <a:pt x="402" y="13"/>
                  </a:lnTo>
                  <a:cubicBezTo>
                    <a:pt x="403" y="13"/>
                    <a:pt x="405" y="14"/>
                    <a:pt x="405" y="15"/>
                  </a:cubicBezTo>
                  <a:cubicBezTo>
                    <a:pt x="406" y="17"/>
                    <a:pt x="405" y="19"/>
                    <a:pt x="403" y="19"/>
                  </a:cubicBezTo>
                  <a:close/>
                  <a:moveTo>
                    <a:pt x="392" y="24"/>
                  </a:moveTo>
                  <a:lnTo>
                    <a:pt x="392" y="24"/>
                  </a:lnTo>
                  <a:cubicBezTo>
                    <a:pt x="390" y="24"/>
                    <a:pt x="389" y="24"/>
                    <a:pt x="388" y="22"/>
                  </a:cubicBezTo>
                  <a:cubicBezTo>
                    <a:pt x="387" y="20"/>
                    <a:pt x="388" y="19"/>
                    <a:pt x="390" y="18"/>
                  </a:cubicBezTo>
                  <a:lnTo>
                    <a:pt x="390" y="18"/>
                  </a:lnTo>
                  <a:cubicBezTo>
                    <a:pt x="392" y="17"/>
                    <a:pt x="393" y="18"/>
                    <a:pt x="394" y="20"/>
                  </a:cubicBezTo>
                  <a:cubicBezTo>
                    <a:pt x="394" y="22"/>
                    <a:pt x="394" y="23"/>
                    <a:pt x="392" y="24"/>
                  </a:cubicBezTo>
                  <a:close/>
                  <a:moveTo>
                    <a:pt x="381" y="29"/>
                  </a:moveTo>
                  <a:lnTo>
                    <a:pt x="381" y="29"/>
                  </a:lnTo>
                  <a:cubicBezTo>
                    <a:pt x="379" y="30"/>
                    <a:pt x="377" y="29"/>
                    <a:pt x="377" y="27"/>
                  </a:cubicBezTo>
                  <a:cubicBezTo>
                    <a:pt x="376" y="26"/>
                    <a:pt x="377" y="24"/>
                    <a:pt x="379" y="23"/>
                  </a:cubicBezTo>
                  <a:lnTo>
                    <a:pt x="379" y="23"/>
                  </a:lnTo>
                  <a:cubicBezTo>
                    <a:pt x="380" y="23"/>
                    <a:pt x="382" y="24"/>
                    <a:pt x="383" y="25"/>
                  </a:cubicBezTo>
                  <a:cubicBezTo>
                    <a:pt x="383" y="27"/>
                    <a:pt x="382" y="29"/>
                    <a:pt x="381" y="29"/>
                  </a:cubicBezTo>
                  <a:close/>
                  <a:moveTo>
                    <a:pt x="370" y="35"/>
                  </a:moveTo>
                  <a:lnTo>
                    <a:pt x="370" y="35"/>
                  </a:lnTo>
                  <a:cubicBezTo>
                    <a:pt x="369" y="36"/>
                    <a:pt x="367" y="35"/>
                    <a:pt x="366" y="34"/>
                  </a:cubicBezTo>
                  <a:cubicBezTo>
                    <a:pt x="365" y="32"/>
                    <a:pt x="366" y="30"/>
                    <a:pt x="367" y="30"/>
                  </a:cubicBezTo>
                  <a:lnTo>
                    <a:pt x="367" y="30"/>
                  </a:lnTo>
                  <a:cubicBezTo>
                    <a:pt x="369" y="29"/>
                    <a:pt x="371" y="29"/>
                    <a:pt x="372" y="31"/>
                  </a:cubicBezTo>
                  <a:cubicBezTo>
                    <a:pt x="372" y="33"/>
                    <a:pt x="372" y="34"/>
                    <a:pt x="370" y="35"/>
                  </a:cubicBezTo>
                  <a:close/>
                  <a:moveTo>
                    <a:pt x="359" y="42"/>
                  </a:moveTo>
                  <a:lnTo>
                    <a:pt x="359" y="42"/>
                  </a:lnTo>
                  <a:cubicBezTo>
                    <a:pt x="358" y="42"/>
                    <a:pt x="356" y="42"/>
                    <a:pt x="355" y="40"/>
                  </a:cubicBezTo>
                  <a:cubicBezTo>
                    <a:pt x="354" y="39"/>
                    <a:pt x="355" y="37"/>
                    <a:pt x="357" y="36"/>
                  </a:cubicBezTo>
                  <a:lnTo>
                    <a:pt x="357" y="36"/>
                  </a:lnTo>
                  <a:cubicBezTo>
                    <a:pt x="358" y="35"/>
                    <a:pt x="360" y="36"/>
                    <a:pt x="361" y="37"/>
                  </a:cubicBezTo>
                  <a:cubicBezTo>
                    <a:pt x="362" y="39"/>
                    <a:pt x="361" y="41"/>
                    <a:pt x="359" y="42"/>
                  </a:cubicBezTo>
                  <a:close/>
                  <a:moveTo>
                    <a:pt x="349" y="49"/>
                  </a:moveTo>
                  <a:lnTo>
                    <a:pt x="349" y="49"/>
                  </a:lnTo>
                  <a:cubicBezTo>
                    <a:pt x="348" y="50"/>
                    <a:pt x="346" y="49"/>
                    <a:pt x="345" y="47"/>
                  </a:cubicBezTo>
                  <a:cubicBezTo>
                    <a:pt x="344" y="46"/>
                    <a:pt x="345" y="44"/>
                    <a:pt x="346" y="43"/>
                  </a:cubicBezTo>
                  <a:lnTo>
                    <a:pt x="346" y="43"/>
                  </a:lnTo>
                  <a:cubicBezTo>
                    <a:pt x="348" y="42"/>
                    <a:pt x="350" y="43"/>
                    <a:pt x="351" y="45"/>
                  </a:cubicBezTo>
                  <a:cubicBezTo>
                    <a:pt x="351" y="46"/>
                    <a:pt x="351" y="48"/>
                    <a:pt x="349" y="49"/>
                  </a:cubicBezTo>
                  <a:close/>
                  <a:moveTo>
                    <a:pt x="339" y="56"/>
                  </a:moveTo>
                  <a:lnTo>
                    <a:pt x="339" y="56"/>
                  </a:lnTo>
                  <a:cubicBezTo>
                    <a:pt x="338" y="57"/>
                    <a:pt x="336" y="56"/>
                    <a:pt x="335" y="55"/>
                  </a:cubicBezTo>
                  <a:cubicBezTo>
                    <a:pt x="334" y="53"/>
                    <a:pt x="335" y="51"/>
                    <a:pt x="336" y="51"/>
                  </a:cubicBezTo>
                  <a:lnTo>
                    <a:pt x="336" y="51"/>
                  </a:lnTo>
                  <a:cubicBezTo>
                    <a:pt x="338" y="50"/>
                    <a:pt x="340" y="50"/>
                    <a:pt x="341" y="52"/>
                  </a:cubicBezTo>
                  <a:cubicBezTo>
                    <a:pt x="341" y="54"/>
                    <a:pt x="341" y="55"/>
                    <a:pt x="339" y="56"/>
                  </a:cubicBezTo>
                  <a:close/>
                  <a:moveTo>
                    <a:pt x="330" y="64"/>
                  </a:moveTo>
                  <a:lnTo>
                    <a:pt x="330" y="64"/>
                  </a:lnTo>
                  <a:cubicBezTo>
                    <a:pt x="328" y="65"/>
                    <a:pt x="326" y="64"/>
                    <a:pt x="325" y="63"/>
                  </a:cubicBezTo>
                  <a:cubicBezTo>
                    <a:pt x="324" y="62"/>
                    <a:pt x="325" y="60"/>
                    <a:pt x="326" y="59"/>
                  </a:cubicBezTo>
                  <a:lnTo>
                    <a:pt x="326" y="59"/>
                  </a:lnTo>
                  <a:cubicBezTo>
                    <a:pt x="328" y="58"/>
                    <a:pt x="330" y="58"/>
                    <a:pt x="331" y="59"/>
                  </a:cubicBezTo>
                  <a:cubicBezTo>
                    <a:pt x="332" y="61"/>
                    <a:pt x="331" y="63"/>
                    <a:pt x="330" y="64"/>
                  </a:cubicBezTo>
                  <a:close/>
                  <a:moveTo>
                    <a:pt x="320" y="72"/>
                  </a:moveTo>
                  <a:lnTo>
                    <a:pt x="320" y="72"/>
                  </a:lnTo>
                  <a:cubicBezTo>
                    <a:pt x="319" y="73"/>
                    <a:pt x="317" y="73"/>
                    <a:pt x="316" y="71"/>
                  </a:cubicBezTo>
                  <a:cubicBezTo>
                    <a:pt x="315" y="70"/>
                    <a:pt x="315" y="68"/>
                    <a:pt x="317" y="67"/>
                  </a:cubicBezTo>
                  <a:lnTo>
                    <a:pt x="317" y="67"/>
                  </a:lnTo>
                  <a:cubicBezTo>
                    <a:pt x="318" y="66"/>
                    <a:pt x="320" y="66"/>
                    <a:pt x="321" y="68"/>
                  </a:cubicBezTo>
                  <a:cubicBezTo>
                    <a:pt x="322" y="69"/>
                    <a:pt x="322" y="71"/>
                    <a:pt x="320" y="72"/>
                  </a:cubicBezTo>
                  <a:close/>
                  <a:moveTo>
                    <a:pt x="311" y="80"/>
                  </a:moveTo>
                  <a:lnTo>
                    <a:pt x="311" y="80"/>
                  </a:lnTo>
                  <a:cubicBezTo>
                    <a:pt x="310" y="81"/>
                    <a:pt x="308" y="81"/>
                    <a:pt x="307" y="80"/>
                  </a:cubicBezTo>
                  <a:cubicBezTo>
                    <a:pt x="306" y="78"/>
                    <a:pt x="306" y="76"/>
                    <a:pt x="308" y="75"/>
                  </a:cubicBezTo>
                  <a:lnTo>
                    <a:pt x="308" y="75"/>
                  </a:lnTo>
                  <a:cubicBezTo>
                    <a:pt x="309" y="74"/>
                    <a:pt x="311" y="75"/>
                    <a:pt x="312" y="76"/>
                  </a:cubicBezTo>
                  <a:cubicBezTo>
                    <a:pt x="313" y="78"/>
                    <a:pt x="312" y="80"/>
                    <a:pt x="311" y="80"/>
                  </a:cubicBezTo>
                  <a:close/>
                  <a:moveTo>
                    <a:pt x="302" y="89"/>
                  </a:moveTo>
                  <a:lnTo>
                    <a:pt x="302" y="89"/>
                  </a:lnTo>
                  <a:cubicBezTo>
                    <a:pt x="301" y="90"/>
                    <a:pt x="299" y="90"/>
                    <a:pt x="298" y="89"/>
                  </a:cubicBezTo>
                  <a:cubicBezTo>
                    <a:pt x="297" y="87"/>
                    <a:pt x="297" y="85"/>
                    <a:pt x="299" y="84"/>
                  </a:cubicBezTo>
                  <a:lnTo>
                    <a:pt x="299" y="84"/>
                  </a:lnTo>
                  <a:cubicBezTo>
                    <a:pt x="300" y="83"/>
                    <a:pt x="302" y="84"/>
                    <a:pt x="303" y="85"/>
                  </a:cubicBezTo>
                  <a:cubicBezTo>
                    <a:pt x="304" y="87"/>
                    <a:pt x="304" y="88"/>
                    <a:pt x="302" y="89"/>
                  </a:cubicBezTo>
                  <a:close/>
                  <a:moveTo>
                    <a:pt x="294" y="98"/>
                  </a:moveTo>
                  <a:lnTo>
                    <a:pt x="294" y="98"/>
                  </a:lnTo>
                  <a:cubicBezTo>
                    <a:pt x="292" y="99"/>
                    <a:pt x="290" y="99"/>
                    <a:pt x="289" y="98"/>
                  </a:cubicBezTo>
                  <a:cubicBezTo>
                    <a:pt x="288" y="96"/>
                    <a:pt x="289" y="94"/>
                    <a:pt x="290" y="93"/>
                  </a:cubicBezTo>
                  <a:lnTo>
                    <a:pt x="290" y="93"/>
                  </a:lnTo>
                  <a:cubicBezTo>
                    <a:pt x="292" y="92"/>
                    <a:pt x="294" y="93"/>
                    <a:pt x="294" y="94"/>
                  </a:cubicBezTo>
                  <a:cubicBezTo>
                    <a:pt x="295" y="96"/>
                    <a:pt x="295" y="97"/>
                    <a:pt x="294" y="98"/>
                  </a:cubicBezTo>
                  <a:close/>
                  <a:moveTo>
                    <a:pt x="285" y="108"/>
                  </a:moveTo>
                  <a:lnTo>
                    <a:pt x="285" y="108"/>
                  </a:lnTo>
                  <a:cubicBezTo>
                    <a:pt x="284" y="109"/>
                    <a:pt x="282" y="108"/>
                    <a:pt x="281" y="107"/>
                  </a:cubicBezTo>
                  <a:cubicBezTo>
                    <a:pt x="280" y="105"/>
                    <a:pt x="280" y="104"/>
                    <a:pt x="282" y="103"/>
                  </a:cubicBezTo>
                  <a:lnTo>
                    <a:pt x="282" y="103"/>
                  </a:lnTo>
                  <a:cubicBezTo>
                    <a:pt x="283" y="102"/>
                    <a:pt x="285" y="102"/>
                    <a:pt x="286" y="103"/>
                  </a:cubicBezTo>
                  <a:cubicBezTo>
                    <a:pt x="287" y="105"/>
                    <a:pt x="287" y="107"/>
                    <a:pt x="285" y="108"/>
                  </a:cubicBezTo>
                  <a:close/>
                  <a:moveTo>
                    <a:pt x="277" y="117"/>
                  </a:moveTo>
                  <a:lnTo>
                    <a:pt x="277" y="117"/>
                  </a:lnTo>
                  <a:cubicBezTo>
                    <a:pt x="276" y="118"/>
                    <a:pt x="274" y="118"/>
                    <a:pt x="273" y="116"/>
                  </a:cubicBezTo>
                  <a:cubicBezTo>
                    <a:pt x="272" y="115"/>
                    <a:pt x="272" y="113"/>
                    <a:pt x="274" y="112"/>
                  </a:cubicBezTo>
                  <a:lnTo>
                    <a:pt x="274" y="112"/>
                  </a:lnTo>
                  <a:cubicBezTo>
                    <a:pt x="275" y="111"/>
                    <a:pt x="277" y="112"/>
                    <a:pt x="278" y="113"/>
                  </a:cubicBezTo>
                  <a:cubicBezTo>
                    <a:pt x="279" y="114"/>
                    <a:pt x="279" y="116"/>
                    <a:pt x="277" y="117"/>
                  </a:cubicBezTo>
                  <a:close/>
                  <a:moveTo>
                    <a:pt x="270" y="126"/>
                  </a:moveTo>
                  <a:lnTo>
                    <a:pt x="270" y="126"/>
                  </a:lnTo>
                  <a:cubicBezTo>
                    <a:pt x="269" y="128"/>
                    <a:pt x="267" y="128"/>
                    <a:pt x="266" y="127"/>
                  </a:cubicBezTo>
                  <a:cubicBezTo>
                    <a:pt x="264" y="126"/>
                    <a:pt x="264" y="124"/>
                    <a:pt x="265" y="122"/>
                  </a:cubicBezTo>
                  <a:lnTo>
                    <a:pt x="265" y="122"/>
                  </a:lnTo>
                  <a:cubicBezTo>
                    <a:pt x="266" y="121"/>
                    <a:pt x="268" y="121"/>
                    <a:pt x="270" y="122"/>
                  </a:cubicBezTo>
                  <a:cubicBezTo>
                    <a:pt x="271" y="123"/>
                    <a:pt x="271" y="125"/>
                    <a:pt x="270" y="126"/>
                  </a:cubicBezTo>
                  <a:close/>
                  <a:moveTo>
                    <a:pt x="263" y="136"/>
                  </a:moveTo>
                  <a:lnTo>
                    <a:pt x="263" y="136"/>
                  </a:lnTo>
                  <a:cubicBezTo>
                    <a:pt x="261" y="138"/>
                    <a:pt x="259" y="138"/>
                    <a:pt x="258" y="137"/>
                  </a:cubicBezTo>
                  <a:cubicBezTo>
                    <a:pt x="257" y="136"/>
                    <a:pt x="257" y="134"/>
                    <a:pt x="258" y="132"/>
                  </a:cubicBezTo>
                  <a:lnTo>
                    <a:pt x="258" y="132"/>
                  </a:lnTo>
                  <a:cubicBezTo>
                    <a:pt x="259" y="131"/>
                    <a:pt x="261" y="131"/>
                    <a:pt x="262" y="132"/>
                  </a:cubicBezTo>
                  <a:cubicBezTo>
                    <a:pt x="263" y="133"/>
                    <a:pt x="264" y="135"/>
                    <a:pt x="263" y="136"/>
                  </a:cubicBezTo>
                  <a:close/>
                  <a:moveTo>
                    <a:pt x="255" y="146"/>
                  </a:moveTo>
                  <a:lnTo>
                    <a:pt x="255" y="146"/>
                  </a:lnTo>
                  <a:cubicBezTo>
                    <a:pt x="254" y="148"/>
                    <a:pt x="252" y="148"/>
                    <a:pt x="251" y="147"/>
                  </a:cubicBezTo>
                  <a:cubicBezTo>
                    <a:pt x="249" y="146"/>
                    <a:pt x="249" y="144"/>
                    <a:pt x="250" y="142"/>
                  </a:cubicBezTo>
                  <a:lnTo>
                    <a:pt x="250" y="142"/>
                  </a:lnTo>
                  <a:cubicBezTo>
                    <a:pt x="251" y="141"/>
                    <a:pt x="253" y="141"/>
                    <a:pt x="255" y="142"/>
                  </a:cubicBezTo>
                  <a:cubicBezTo>
                    <a:pt x="256" y="143"/>
                    <a:pt x="256" y="145"/>
                    <a:pt x="255" y="146"/>
                  </a:cubicBezTo>
                  <a:close/>
                  <a:moveTo>
                    <a:pt x="248" y="157"/>
                  </a:moveTo>
                  <a:lnTo>
                    <a:pt x="248" y="157"/>
                  </a:lnTo>
                  <a:cubicBezTo>
                    <a:pt x="247" y="158"/>
                    <a:pt x="245" y="158"/>
                    <a:pt x="243" y="157"/>
                  </a:cubicBezTo>
                  <a:cubicBezTo>
                    <a:pt x="242" y="156"/>
                    <a:pt x="242" y="154"/>
                    <a:pt x="243" y="153"/>
                  </a:cubicBezTo>
                  <a:lnTo>
                    <a:pt x="243" y="153"/>
                  </a:lnTo>
                  <a:cubicBezTo>
                    <a:pt x="244" y="151"/>
                    <a:pt x="246" y="151"/>
                    <a:pt x="247" y="152"/>
                  </a:cubicBezTo>
                  <a:cubicBezTo>
                    <a:pt x="249" y="153"/>
                    <a:pt x="249" y="155"/>
                    <a:pt x="248" y="157"/>
                  </a:cubicBezTo>
                  <a:close/>
                  <a:moveTo>
                    <a:pt x="241" y="167"/>
                  </a:moveTo>
                  <a:lnTo>
                    <a:pt x="241" y="167"/>
                  </a:lnTo>
                  <a:cubicBezTo>
                    <a:pt x="240" y="168"/>
                    <a:pt x="238" y="169"/>
                    <a:pt x="236" y="167"/>
                  </a:cubicBezTo>
                  <a:cubicBezTo>
                    <a:pt x="235" y="166"/>
                    <a:pt x="235" y="164"/>
                    <a:pt x="236" y="163"/>
                  </a:cubicBezTo>
                  <a:lnTo>
                    <a:pt x="236" y="163"/>
                  </a:lnTo>
                  <a:cubicBezTo>
                    <a:pt x="237" y="162"/>
                    <a:pt x="239" y="161"/>
                    <a:pt x="240" y="163"/>
                  </a:cubicBezTo>
                  <a:cubicBezTo>
                    <a:pt x="242" y="164"/>
                    <a:pt x="242" y="166"/>
                    <a:pt x="241" y="167"/>
                  </a:cubicBezTo>
                  <a:close/>
                  <a:moveTo>
                    <a:pt x="234" y="177"/>
                  </a:moveTo>
                  <a:lnTo>
                    <a:pt x="234" y="177"/>
                  </a:lnTo>
                  <a:cubicBezTo>
                    <a:pt x="233" y="179"/>
                    <a:pt x="231" y="179"/>
                    <a:pt x="230" y="178"/>
                  </a:cubicBezTo>
                  <a:cubicBezTo>
                    <a:pt x="228" y="177"/>
                    <a:pt x="228" y="175"/>
                    <a:pt x="229" y="173"/>
                  </a:cubicBezTo>
                  <a:lnTo>
                    <a:pt x="229" y="173"/>
                  </a:lnTo>
                  <a:cubicBezTo>
                    <a:pt x="230" y="172"/>
                    <a:pt x="232" y="172"/>
                    <a:pt x="233" y="173"/>
                  </a:cubicBezTo>
                  <a:cubicBezTo>
                    <a:pt x="235" y="174"/>
                    <a:pt x="235" y="176"/>
                    <a:pt x="234" y="177"/>
                  </a:cubicBezTo>
                  <a:close/>
                  <a:moveTo>
                    <a:pt x="227" y="188"/>
                  </a:moveTo>
                  <a:lnTo>
                    <a:pt x="227" y="188"/>
                  </a:lnTo>
                  <a:cubicBezTo>
                    <a:pt x="226" y="189"/>
                    <a:pt x="224" y="190"/>
                    <a:pt x="223" y="188"/>
                  </a:cubicBezTo>
                  <a:cubicBezTo>
                    <a:pt x="222" y="187"/>
                    <a:pt x="221" y="185"/>
                    <a:pt x="222" y="184"/>
                  </a:cubicBezTo>
                  <a:lnTo>
                    <a:pt x="222" y="184"/>
                  </a:lnTo>
                  <a:cubicBezTo>
                    <a:pt x="224" y="183"/>
                    <a:pt x="226" y="183"/>
                    <a:pt x="227" y="184"/>
                  </a:cubicBezTo>
                  <a:cubicBezTo>
                    <a:pt x="228" y="185"/>
                    <a:pt x="228" y="187"/>
                    <a:pt x="227" y="188"/>
                  </a:cubicBezTo>
                  <a:close/>
                  <a:moveTo>
                    <a:pt x="221" y="199"/>
                  </a:moveTo>
                  <a:lnTo>
                    <a:pt x="221" y="199"/>
                  </a:lnTo>
                  <a:cubicBezTo>
                    <a:pt x="220" y="200"/>
                    <a:pt x="218" y="200"/>
                    <a:pt x="217" y="199"/>
                  </a:cubicBezTo>
                  <a:cubicBezTo>
                    <a:pt x="215" y="198"/>
                    <a:pt x="215" y="196"/>
                    <a:pt x="216" y="195"/>
                  </a:cubicBezTo>
                  <a:lnTo>
                    <a:pt x="216" y="195"/>
                  </a:lnTo>
                  <a:cubicBezTo>
                    <a:pt x="217" y="193"/>
                    <a:pt x="219" y="193"/>
                    <a:pt x="220" y="194"/>
                  </a:cubicBezTo>
                  <a:cubicBezTo>
                    <a:pt x="222" y="195"/>
                    <a:pt x="222" y="197"/>
                    <a:pt x="221" y="199"/>
                  </a:cubicBezTo>
                  <a:close/>
                  <a:moveTo>
                    <a:pt x="215" y="209"/>
                  </a:moveTo>
                  <a:lnTo>
                    <a:pt x="215" y="209"/>
                  </a:lnTo>
                  <a:cubicBezTo>
                    <a:pt x="213" y="211"/>
                    <a:pt x="212" y="211"/>
                    <a:pt x="210" y="210"/>
                  </a:cubicBezTo>
                  <a:cubicBezTo>
                    <a:pt x="209" y="209"/>
                    <a:pt x="209" y="207"/>
                    <a:pt x="210" y="206"/>
                  </a:cubicBezTo>
                  <a:lnTo>
                    <a:pt x="210" y="206"/>
                  </a:lnTo>
                  <a:cubicBezTo>
                    <a:pt x="211" y="204"/>
                    <a:pt x="213" y="204"/>
                    <a:pt x="214" y="205"/>
                  </a:cubicBezTo>
                  <a:cubicBezTo>
                    <a:pt x="215" y="206"/>
                    <a:pt x="216" y="208"/>
                    <a:pt x="215" y="209"/>
                  </a:cubicBezTo>
                  <a:close/>
                  <a:moveTo>
                    <a:pt x="208" y="220"/>
                  </a:moveTo>
                  <a:lnTo>
                    <a:pt x="208" y="220"/>
                  </a:lnTo>
                  <a:cubicBezTo>
                    <a:pt x="207" y="222"/>
                    <a:pt x="205" y="222"/>
                    <a:pt x="204" y="221"/>
                  </a:cubicBezTo>
                  <a:cubicBezTo>
                    <a:pt x="203" y="220"/>
                    <a:pt x="202" y="218"/>
                    <a:pt x="204" y="217"/>
                  </a:cubicBezTo>
                  <a:lnTo>
                    <a:pt x="204" y="216"/>
                  </a:lnTo>
                  <a:cubicBezTo>
                    <a:pt x="205" y="215"/>
                    <a:pt x="207" y="215"/>
                    <a:pt x="208" y="216"/>
                  </a:cubicBezTo>
                  <a:cubicBezTo>
                    <a:pt x="209" y="217"/>
                    <a:pt x="210" y="219"/>
                    <a:pt x="208" y="220"/>
                  </a:cubicBezTo>
                  <a:close/>
                  <a:moveTo>
                    <a:pt x="203" y="231"/>
                  </a:moveTo>
                  <a:lnTo>
                    <a:pt x="203" y="231"/>
                  </a:lnTo>
                  <a:cubicBezTo>
                    <a:pt x="201" y="233"/>
                    <a:pt x="199" y="233"/>
                    <a:pt x="198" y="232"/>
                  </a:cubicBezTo>
                  <a:cubicBezTo>
                    <a:pt x="197" y="231"/>
                    <a:pt x="197" y="229"/>
                    <a:pt x="198" y="228"/>
                  </a:cubicBezTo>
                  <a:lnTo>
                    <a:pt x="198" y="228"/>
                  </a:lnTo>
                  <a:cubicBezTo>
                    <a:pt x="199" y="226"/>
                    <a:pt x="201" y="226"/>
                    <a:pt x="202" y="227"/>
                  </a:cubicBezTo>
                  <a:cubicBezTo>
                    <a:pt x="203" y="228"/>
                    <a:pt x="204" y="230"/>
                    <a:pt x="203" y="231"/>
                  </a:cubicBezTo>
                  <a:close/>
                  <a:moveTo>
                    <a:pt x="197" y="242"/>
                  </a:moveTo>
                  <a:lnTo>
                    <a:pt x="197" y="242"/>
                  </a:lnTo>
                  <a:cubicBezTo>
                    <a:pt x="196" y="244"/>
                    <a:pt x="194" y="244"/>
                    <a:pt x="192" y="243"/>
                  </a:cubicBezTo>
                  <a:cubicBezTo>
                    <a:pt x="191" y="242"/>
                    <a:pt x="191" y="240"/>
                    <a:pt x="192" y="239"/>
                  </a:cubicBezTo>
                  <a:lnTo>
                    <a:pt x="192" y="239"/>
                  </a:lnTo>
                  <a:cubicBezTo>
                    <a:pt x="193" y="237"/>
                    <a:pt x="195" y="237"/>
                    <a:pt x="196" y="238"/>
                  </a:cubicBezTo>
                  <a:cubicBezTo>
                    <a:pt x="197" y="239"/>
                    <a:pt x="198" y="241"/>
                    <a:pt x="197" y="242"/>
                  </a:cubicBezTo>
                  <a:close/>
                  <a:moveTo>
                    <a:pt x="191" y="254"/>
                  </a:moveTo>
                  <a:lnTo>
                    <a:pt x="191" y="254"/>
                  </a:lnTo>
                  <a:cubicBezTo>
                    <a:pt x="190" y="255"/>
                    <a:pt x="188" y="255"/>
                    <a:pt x="187" y="254"/>
                  </a:cubicBezTo>
                  <a:cubicBezTo>
                    <a:pt x="185" y="253"/>
                    <a:pt x="185" y="251"/>
                    <a:pt x="186" y="250"/>
                  </a:cubicBezTo>
                  <a:lnTo>
                    <a:pt x="186" y="250"/>
                  </a:lnTo>
                  <a:cubicBezTo>
                    <a:pt x="187" y="248"/>
                    <a:pt x="189" y="248"/>
                    <a:pt x="190" y="249"/>
                  </a:cubicBezTo>
                  <a:cubicBezTo>
                    <a:pt x="192" y="250"/>
                    <a:pt x="192" y="252"/>
                    <a:pt x="191" y="254"/>
                  </a:cubicBezTo>
                  <a:close/>
                  <a:moveTo>
                    <a:pt x="185" y="265"/>
                  </a:moveTo>
                  <a:lnTo>
                    <a:pt x="185" y="265"/>
                  </a:lnTo>
                  <a:cubicBezTo>
                    <a:pt x="184" y="266"/>
                    <a:pt x="182" y="266"/>
                    <a:pt x="181" y="265"/>
                  </a:cubicBezTo>
                  <a:cubicBezTo>
                    <a:pt x="180" y="264"/>
                    <a:pt x="180" y="262"/>
                    <a:pt x="181" y="261"/>
                  </a:cubicBezTo>
                  <a:lnTo>
                    <a:pt x="181" y="261"/>
                  </a:lnTo>
                  <a:cubicBezTo>
                    <a:pt x="182" y="260"/>
                    <a:pt x="184" y="259"/>
                    <a:pt x="185" y="260"/>
                  </a:cubicBezTo>
                  <a:cubicBezTo>
                    <a:pt x="186" y="262"/>
                    <a:pt x="187" y="263"/>
                    <a:pt x="185" y="265"/>
                  </a:cubicBezTo>
                  <a:close/>
                  <a:moveTo>
                    <a:pt x="180" y="276"/>
                  </a:moveTo>
                  <a:lnTo>
                    <a:pt x="180" y="276"/>
                  </a:lnTo>
                  <a:cubicBezTo>
                    <a:pt x="179" y="277"/>
                    <a:pt x="177" y="278"/>
                    <a:pt x="176" y="277"/>
                  </a:cubicBezTo>
                  <a:cubicBezTo>
                    <a:pt x="174" y="275"/>
                    <a:pt x="174" y="274"/>
                    <a:pt x="175" y="272"/>
                  </a:cubicBezTo>
                  <a:lnTo>
                    <a:pt x="175" y="272"/>
                  </a:lnTo>
                  <a:cubicBezTo>
                    <a:pt x="176" y="271"/>
                    <a:pt x="178" y="271"/>
                    <a:pt x="180" y="272"/>
                  </a:cubicBezTo>
                  <a:cubicBezTo>
                    <a:pt x="181" y="273"/>
                    <a:pt x="181" y="275"/>
                    <a:pt x="180" y="276"/>
                  </a:cubicBezTo>
                  <a:close/>
                  <a:moveTo>
                    <a:pt x="175" y="287"/>
                  </a:moveTo>
                  <a:lnTo>
                    <a:pt x="175" y="287"/>
                  </a:lnTo>
                  <a:cubicBezTo>
                    <a:pt x="174" y="289"/>
                    <a:pt x="172" y="289"/>
                    <a:pt x="170" y="288"/>
                  </a:cubicBezTo>
                  <a:cubicBezTo>
                    <a:pt x="169" y="287"/>
                    <a:pt x="169" y="285"/>
                    <a:pt x="170" y="283"/>
                  </a:cubicBezTo>
                  <a:lnTo>
                    <a:pt x="170" y="283"/>
                  </a:lnTo>
                  <a:cubicBezTo>
                    <a:pt x="171" y="282"/>
                    <a:pt x="173" y="282"/>
                    <a:pt x="174" y="283"/>
                  </a:cubicBezTo>
                  <a:cubicBezTo>
                    <a:pt x="176" y="284"/>
                    <a:pt x="176" y="286"/>
                    <a:pt x="175" y="287"/>
                  </a:cubicBezTo>
                  <a:close/>
                  <a:moveTo>
                    <a:pt x="170" y="299"/>
                  </a:moveTo>
                  <a:lnTo>
                    <a:pt x="170" y="299"/>
                  </a:lnTo>
                  <a:cubicBezTo>
                    <a:pt x="169" y="300"/>
                    <a:pt x="167" y="300"/>
                    <a:pt x="165" y="299"/>
                  </a:cubicBezTo>
                  <a:cubicBezTo>
                    <a:pt x="164" y="298"/>
                    <a:pt x="164" y="296"/>
                    <a:pt x="165" y="295"/>
                  </a:cubicBezTo>
                  <a:lnTo>
                    <a:pt x="165" y="295"/>
                  </a:lnTo>
                  <a:cubicBezTo>
                    <a:pt x="166" y="294"/>
                    <a:pt x="168" y="293"/>
                    <a:pt x="169" y="294"/>
                  </a:cubicBezTo>
                  <a:cubicBezTo>
                    <a:pt x="170" y="296"/>
                    <a:pt x="171" y="297"/>
                    <a:pt x="170" y="299"/>
                  </a:cubicBezTo>
                  <a:close/>
                  <a:moveTo>
                    <a:pt x="165" y="310"/>
                  </a:moveTo>
                  <a:lnTo>
                    <a:pt x="165" y="310"/>
                  </a:lnTo>
                  <a:cubicBezTo>
                    <a:pt x="164" y="312"/>
                    <a:pt x="162" y="312"/>
                    <a:pt x="160" y="311"/>
                  </a:cubicBezTo>
                  <a:cubicBezTo>
                    <a:pt x="159" y="310"/>
                    <a:pt x="159" y="308"/>
                    <a:pt x="160" y="306"/>
                  </a:cubicBezTo>
                  <a:lnTo>
                    <a:pt x="160" y="306"/>
                  </a:lnTo>
                  <a:cubicBezTo>
                    <a:pt x="161" y="305"/>
                    <a:pt x="163" y="305"/>
                    <a:pt x="164" y="306"/>
                  </a:cubicBezTo>
                  <a:cubicBezTo>
                    <a:pt x="165" y="307"/>
                    <a:pt x="166" y="309"/>
                    <a:pt x="165" y="310"/>
                  </a:cubicBezTo>
                  <a:close/>
                  <a:moveTo>
                    <a:pt x="160" y="322"/>
                  </a:moveTo>
                  <a:lnTo>
                    <a:pt x="160" y="322"/>
                  </a:lnTo>
                  <a:cubicBezTo>
                    <a:pt x="158" y="323"/>
                    <a:pt x="157" y="323"/>
                    <a:pt x="155" y="322"/>
                  </a:cubicBezTo>
                  <a:cubicBezTo>
                    <a:pt x="154" y="321"/>
                    <a:pt x="154" y="319"/>
                    <a:pt x="155" y="318"/>
                  </a:cubicBezTo>
                  <a:lnTo>
                    <a:pt x="155" y="318"/>
                  </a:lnTo>
                  <a:cubicBezTo>
                    <a:pt x="156" y="316"/>
                    <a:pt x="158" y="316"/>
                    <a:pt x="159" y="317"/>
                  </a:cubicBezTo>
                  <a:cubicBezTo>
                    <a:pt x="160" y="318"/>
                    <a:pt x="161" y="320"/>
                    <a:pt x="160" y="322"/>
                  </a:cubicBezTo>
                  <a:close/>
                  <a:moveTo>
                    <a:pt x="155" y="333"/>
                  </a:moveTo>
                  <a:lnTo>
                    <a:pt x="155" y="333"/>
                  </a:lnTo>
                  <a:cubicBezTo>
                    <a:pt x="154" y="335"/>
                    <a:pt x="152" y="335"/>
                    <a:pt x="150" y="334"/>
                  </a:cubicBezTo>
                  <a:cubicBezTo>
                    <a:pt x="149" y="333"/>
                    <a:pt x="149" y="331"/>
                    <a:pt x="150" y="329"/>
                  </a:cubicBezTo>
                  <a:lnTo>
                    <a:pt x="150" y="329"/>
                  </a:lnTo>
                  <a:cubicBezTo>
                    <a:pt x="151" y="328"/>
                    <a:pt x="153" y="328"/>
                    <a:pt x="154" y="329"/>
                  </a:cubicBezTo>
                  <a:cubicBezTo>
                    <a:pt x="156" y="330"/>
                    <a:pt x="156" y="332"/>
                    <a:pt x="155" y="333"/>
                  </a:cubicBezTo>
                  <a:close/>
                  <a:moveTo>
                    <a:pt x="150" y="345"/>
                  </a:moveTo>
                  <a:lnTo>
                    <a:pt x="150" y="345"/>
                  </a:lnTo>
                  <a:cubicBezTo>
                    <a:pt x="149" y="346"/>
                    <a:pt x="147" y="347"/>
                    <a:pt x="146" y="345"/>
                  </a:cubicBezTo>
                  <a:cubicBezTo>
                    <a:pt x="144" y="344"/>
                    <a:pt x="144" y="342"/>
                    <a:pt x="145" y="341"/>
                  </a:cubicBezTo>
                  <a:lnTo>
                    <a:pt x="145" y="341"/>
                  </a:lnTo>
                  <a:cubicBezTo>
                    <a:pt x="146" y="340"/>
                    <a:pt x="148" y="339"/>
                    <a:pt x="150" y="341"/>
                  </a:cubicBezTo>
                  <a:cubicBezTo>
                    <a:pt x="151" y="342"/>
                    <a:pt x="151" y="344"/>
                    <a:pt x="150" y="345"/>
                  </a:cubicBezTo>
                  <a:close/>
                  <a:moveTo>
                    <a:pt x="146" y="357"/>
                  </a:moveTo>
                  <a:lnTo>
                    <a:pt x="146" y="357"/>
                  </a:lnTo>
                  <a:cubicBezTo>
                    <a:pt x="145" y="358"/>
                    <a:pt x="143" y="358"/>
                    <a:pt x="141" y="357"/>
                  </a:cubicBezTo>
                  <a:cubicBezTo>
                    <a:pt x="140" y="356"/>
                    <a:pt x="140" y="354"/>
                    <a:pt x="141" y="353"/>
                  </a:cubicBezTo>
                  <a:lnTo>
                    <a:pt x="141" y="353"/>
                  </a:lnTo>
                  <a:cubicBezTo>
                    <a:pt x="142" y="351"/>
                    <a:pt x="144" y="351"/>
                    <a:pt x="145" y="352"/>
                  </a:cubicBezTo>
                  <a:cubicBezTo>
                    <a:pt x="146" y="353"/>
                    <a:pt x="147" y="355"/>
                    <a:pt x="146" y="357"/>
                  </a:cubicBezTo>
                  <a:close/>
                  <a:moveTo>
                    <a:pt x="141" y="368"/>
                  </a:moveTo>
                  <a:lnTo>
                    <a:pt x="141" y="368"/>
                  </a:lnTo>
                  <a:cubicBezTo>
                    <a:pt x="140" y="369"/>
                    <a:pt x="138" y="370"/>
                    <a:pt x="137" y="369"/>
                  </a:cubicBezTo>
                  <a:cubicBezTo>
                    <a:pt x="136" y="368"/>
                    <a:pt x="135" y="366"/>
                    <a:pt x="136" y="365"/>
                  </a:cubicBezTo>
                  <a:lnTo>
                    <a:pt x="136" y="365"/>
                  </a:lnTo>
                  <a:cubicBezTo>
                    <a:pt x="137" y="363"/>
                    <a:pt x="139" y="363"/>
                    <a:pt x="140" y="364"/>
                  </a:cubicBezTo>
                  <a:cubicBezTo>
                    <a:pt x="142" y="365"/>
                    <a:pt x="142" y="367"/>
                    <a:pt x="141" y="368"/>
                  </a:cubicBezTo>
                  <a:close/>
                  <a:moveTo>
                    <a:pt x="137" y="380"/>
                  </a:moveTo>
                  <a:lnTo>
                    <a:pt x="137" y="380"/>
                  </a:lnTo>
                  <a:cubicBezTo>
                    <a:pt x="136" y="381"/>
                    <a:pt x="134" y="382"/>
                    <a:pt x="133" y="381"/>
                  </a:cubicBezTo>
                  <a:cubicBezTo>
                    <a:pt x="131" y="380"/>
                    <a:pt x="131" y="378"/>
                    <a:pt x="132" y="376"/>
                  </a:cubicBezTo>
                  <a:lnTo>
                    <a:pt x="132" y="376"/>
                  </a:lnTo>
                  <a:cubicBezTo>
                    <a:pt x="133" y="375"/>
                    <a:pt x="135" y="374"/>
                    <a:pt x="136" y="375"/>
                  </a:cubicBezTo>
                  <a:cubicBezTo>
                    <a:pt x="138" y="376"/>
                    <a:pt x="138" y="378"/>
                    <a:pt x="137" y="380"/>
                  </a:cubicBezTo>
                  <a:close/>
                  <a:moveTo>
                    <a:pt x="133" y="392"/>
                  </a:moveTo>
                  <a:lnTo>
                    <a:pt x="133" y="392"/>
                  </a:lnTo>
                  <a:cubicBezTo>
                    <a:pt x="132" y="393"/>
                    <a:pt x="130" y="393"/>
                    <a:pt x="128" y="392"/>
                  </a:cubicBezTo>
                  <a:cubicBezTo>
                    <a:pt x="127" y="391"/>
                    <a:pt x="127" y="389"/>
                    <a:pt x="128" y="388"/>
                  </a:cubicBezTo>
                  <a:lnTo>
                    <a:pt x="128" y="388"/>
                  </a:lnTo>
                  <a:cubicBezTo>
                    <a:pt x="128" y="387"/>
                    <a:pt x="130" y="386"/>
                    <a:pt x="132" y="387"/>
                  </a:cubicBezTo>
                  <a:cubicBezTo>
                    <a:pt x="133" y="388"/>
                    <a:pt x="134" y="390"/>
                    <a:pt x="133" y="392"/>
                  </a:cubicBezTo>
                  <a:close/>
                  <a:moveTo>
                    <a:pt x="128" y="403"/>
                  </a:moveTo>
                  <a:lnTo>
                    <a:pt x="128" y="403"/>
                  </a:lnTo>
                  <a:cubicBezTo>
                    <a:pt x="128" y="405"/>
                    <a:pt x="126" y="405"/>
                    <a:pt x="124" y="404"/>
                  </a:cubicBezTo>
                  <a:cubicBezTo>
                    <a:pt x="123" y="403"/>
                    <a:pt x="122" y="401"/>
                    <a:pt x="123" y="400"/>
                  </a:cubicBezTo>
                  <a:lnTo>
                    <a:pt x="123" y="400"/>
                  </a:lnTo>
                  <a:cubicBezTo>
                    <a:pt x="124" y="398"/>
                    <a:pt x="126" y="398"/>
                    <a:pt x="128" y="399"/>
                  </a:cubicBezTo>
                  <a:cubicBezTo>
                    <a:pt x="129" y="400"/>
                    <a:pt x="129" y="402"/>
                    <a:pt x="128" y="403"/>
                  </a:cubicBezTo>
                  <a:close/>
                  <a:moveTo>
                    <a:pt x="124" y="415"/>
                  </a:moveTo>
                  <a:lnTo>
                    <a:pt x="124" y="415"/>
                  </a:lnTo>
                  <a:cubicBezTo>
                    <a:pt x="124" y="417"/>
                    <a:pt x="122" y="417"/>
                    <a:pt x="120" y="416"/>
                  </a:cubicBezTo>
                  <a:cubicBezTo>
                    <a:pt x="119" y="415"/>
                    <a:pt x="118" y="413"/>
                    <a:pt x="119" y="412"/>
                  </a:cubicBezTo>
                  <a:lnTo>
                    <a:pt x="119" y="412"/>
                  </a:lnTo>
                  <a:cubicBezTo>
                    <a:pt x="120" y="410"/>
                    <a:pt x="122" y="410"/>
                    <a:pt x="124" y="411"/>
                  </a:cubicBezTo>
                  <a:cubicBezTo>
                    <a:pt x="125" y="412"/>
                    <a:pt x="125" y="414"/>
                    <a:pt x="124" y="415"/>
                  </a:cubicBezTo>
                  <a:close/>
                  <a:moveTo>
                    <a:pt x="121" y="427"/>
                  </a:moveTo>
                  <a:lnTo>
                    <a:pt x="121" y="427"/>
                  </a:lnTo>
                  <a:cubicBezTo>
                    <a:pt x="120" y="428"/>
                    <a:pt x="118" y="429"/>
                    <a:pt x="116" y="428"/>
                  </a:cubicBezTo>
                  <a:cubicBezTo>
                    <a:pt x="115" y="427"/>
                    <a:pt x="114" y="425"/>
                    <a:pt x="115" y="424"/>
                  </a:cubicBezTo>
                  <a:lnTo>
                    <a:pt x="115" y="424"/>
                  </a:lnTo>
                  <a:cubicBezTo>
                    <a:pt x="116" y="422"/>
                    <a:pt x="118" y="422"/>
                    <a:pt x="120" y="423"/>
                  </a:cubicBezTo>
                  <a:cubicBezTo>
                    <a:pt x="121" y="424"/>
                    <a:pt x="121" y="426"/>
                    <a:pt x="121" y="427"/>
                  </a:cubicBezTo>
                  <a:close/>
                  <a:moveTo>
                    <a:pt x="117" y="439"/>
                  </a:moveTo>
                  <a:lnTo>
                    <a:pt x="117" y="439"/>
                  </a:lnTo>
                  <a:cubicBezTo>
                    <a:pt x="116" y="440"/>
                    <a:pt x="114" y="441"/>
                    <a:pt x="112" y="440"/>
                  </a:cubicBezTo>
                  <a:cubicBezTo>
                    <a:pt x="111" y="439"/>
                    <a:pt x="110" y="437"/>
                    <a:pt x="111" y="435"/>
                  </a:cubicBezTo>
                  <a:lnTo>
                    <a:pt x="111" y="435"/>
                  </a:lnTo>
                  <a:cubicBezTo>
                    <a:pt x="112" y="434"/>
                    <a:pt x="114" y="434"/>
                    <a:pt x="116" y="435"/>
                  </a:cubicBezTo>
                  <a:cubicBezTo>
                    <a:pt x="117" y="435"/>
                    <a:pt x="118" y="437"/>
                    <a:pt x="117" y="439"/>
                  </a:cubicBezTo>
                  <a:close/>
                  <a:moveTo>
                    <a:pt x="113" y="450"/>
                  </a:moveTo>
                  <a:lnTo>
                    <a:pt x="113" y="450"/>
                  </a:lnTo>
                  <a:cubicBezTo>
                    <a:pt x="113" y="452"/>
                    <a:pt x="111" y="453"/>
                    <a:pt x="109" y="452"/>
                  </a:cubicBezTo>
                  <a:cubicBezTo>
                    <a:pt x="107" y="451"/>
                    <a:pt x="107" y="450"/>
                    <a:pt x="107" y="448"/>
                  </a:cubicBezTo>
                  <a:lnTo>
                    <a:pt x="107" y="448"/>
                  </a:lnTo>
                  <a:cubicBezTo>
                    <a:pt x="108" y="446"/>
                    <a:pt x="109" y="446"/>
                    <a:pt x="111" y="446"/>
                  </a:cubicBezTo>
                  <a:cubicBezTo>
                    <a:pt x="113" y="447"/>
                    <a:pt x="114" y="448"/>
                    <a:pt x="113" y="450"/>
                  </a:cubicBezTo>
                  <a:close/>
                  <a:moveTo>
                    <a:pt x="109" y="462"/>
                  </a:moveTo>
                  <a:lnTo>
                    <a:pt x="109" y="462"/>
                  </a:lnTo>
                  <a:cubicBezTo>
                    <a:pt x="109" y="464"/>
                    <a:pt x="107" y="465"/>
                    <a:pt x="106" y="464"/>
                  </a:cubicBezTo>
                  <a:cubicBezTo>
                    <a:pt x="104" y="463"/>
                    <a:pt x="103" y="462"/>
                    <a:pt x="104" y="460"/>
                  </a:cubicBezTo>
                  <a:lnTo>
                    <a:pt x="104" y="460"/>
                  </a:lnTo>
                  <a:cubicBezTo>
                    <a:pt x="104" y="458"/>
                    <a:pt x="106" y="457"/>
                    <a:pt x="108" y="458"/>
                  </a:cubicBezTo>
                  <a:cubicBezTo>
                    <a:pt x="109" y="459"/>
                    <a:pt x="110" y="460"/>
                    <a:pt x="109" y="462"/>
                  </a:cubicBezTo>
                  <a:close/>
                  <a:moveTo>
                    <a:pt x="106" y="474"/>
                  </a:moveTo>
                  <a:lnTo>
                    <a:pt x="106" y="474"/>
                  </a:lnTo>
                  <a:cubicBezTo>
                    <a:pt x="105" y="476"/>
                    <a:pt x="104" y="476"/>
                    <a:pt x="102" y="476"/>
                  </a:cubicBezTo>
                  <a:cubicBezTo>
                    <a:pt x="100" y="475"/>
                    <a:pt x="99" y="474"/>
                    <a:pt x="100" y="472"/>
                  </a:cubicBezTo>
                  <a:lnTo>
                    <a:pt x="100" y="472"/>
                  </a:lnTo>
                  <a:cubicBezTo>
                    <a:pt x="101" y="470"/>
                    <a:pt x="102" y="469"/>
                    <a:pt x="104" y="470"/>
                  </a:cubicBezTo>
                  <a:cubicBezTo>
                    <a:pt x="106" y="471"/>
                    <a:pt x="106" y="472"/>
                    <a:pt x="106" y="474"/>
                  </a:cubicBezTo>
                  <a:close/>
                  <a:moveTo>
                    <a:pt x="102" y="486"/>
                  </a:moveTo>
                  <a:lnTo>
                    <a:pt x="102" y="486"/>
                  </a:lnTo>
                  <a:cubicBezTo>
                    <a:pt x="102" y="488"/>
                    <a:pt x="100" y="488"/>
                    <a:pt x="98" y="488"/>
                  </a:cubicBezTo>
                  <a:cubicBezTo>
                    <a:pt x="97" y="487"/>
                    <a:pt x="96" y="486"/>
                    <a:pt x="96" y="484"/>
                  </a:cubicBezTo>
                  <a:lnTo>
                    <a:pt x="96" y="484"/>
                  </a:lnTo>
                  <a:cubicBezTo>
                    <a:pt x="97" y="482"/>
                    <a:pt x="99" y="481"/>
                    <a:pt x="100" y="482"/>
                  </a:cubicBezTo>
                  <a:cubicBezTo>
                    <a:pt x="102" y="483"/>
                    <a:pt x="103" y="484"/>
                    <a:pt x="102" y="486"/>
                  </a:cubicBezTo>
                  <a:close/>
                  <a:moveTo>
                    <a:pt x="99" y="498"/>
                  </a:moveTo>
                  <a:lnTo>
                    <a:pt x="99" y="498"/>
                  </a:lnTo>
                  <a:cubicBezTo>
                    <a:pt x="98" y="500"/>
                    <a:pt x="96" y="500"/>
                    <a:pt x="95" y="500"/>
                  </a:cubicBezTo>
                  <a:cubicBezTo>
                    <a:pt x="93" y="499"/>
                    <a:pt x="92" y="498"/>
                    <a:pt x="93" y="496"/>
                  </a:cubicBezTo>
                  <a:lnTo>
                    <a:pt x="93" y="496"/>
                  </a:lnTo>
                  <a:cubicBezTo>
                    <a:pt x="93" y="494"/>
                    <a:pt x="95" y="493"/>
                    <a:pt x="97" y="494"/>
                  </a:cubicBezTo>
                  <a:cubicBezTo>
                    <a:pt x="98" y="495"/>
                    <a:pt x="99" y="496"/>
                    <a:pt x="99" y="498"/>
                  </a:cubicBezTo>
                  <a:close/>
                  <a:moveTo>
                    <a:pt x="95" y="510"/>
                  </a:moveTo>
                  <a:lnTo>
                    <a:pt x="95" y="510"/>
                  </a:lnTo>
                  <a:cubicBezTo>
                    <a:pt x="95" y="512"/>
                    <a:pt x="93" y="513"/>
                    <a:pt x="92" y="512"/>
                  </a:cubicBezTo>
                  <a:cubicBezTo>
                    <a:pt x="90" y="511"/>
                    <a:pt x="89" y="510"/>
                    <a:pt x="90" y="508"/>
                  </a:cubicBezTo>
                  <a:lnTo>
                    <a:pt x="90" y="508"/>
                  </a:lnTo>
                  <a:cubicBezTo>
                    <a:pt x="90" y="506"/>
                    <a:pt x="92" y="506"/>
                    <a:pt x="94" y="506"/>
                  </a:cubicBezTo>
                  <a:cubicBezTo>
                    <a:pt x="95" y="507"/>
                    <a:pt x="96" y="508"/>
                    <a:pt x="95" y="510"/>
                  </a:cubicBezTo>
                  <a:close/>
                  <a:moveTo>
                    <a:pt x="92" y="522"/>
                  </a:moveTo>
                  <a:lnTo>
                    <a:pt x="92" y="522"/>
                  </a:lnTo>
                  <a:cubicBezTo>
                    <a:pt x="92" y="524"/>
                    <a:pt x="90" y="525"/>
                    <a:pt x="88" y="524"/>
                  </a:cubicBezTo>
                  <a:cubicBezTo>
                    <a:pt x="87" y="524"/>
                    <a:pt x="86" y="522"/>
                    <a:pt x="86" y="520"/>
                  </a:cubicBezTo>
                  <a:lnTo>
                    <a:pt x="86" y="520"/>
                  </a:lnTo>
                  <a:cubicBezTo>
                    <a:pt x="87" y="518"/>
                    <a:pt x="89" y="518"/>
                    <a:pt x="90" y="518"/>
                  </a:cubicBezTo>
                  <a:cubicBezTo>
                    <a:pt x="92" y="519"/>
                    <a:pt x="93" y="520"/>
                    <a:pt x="92" y="522"/>
                  </a:cubicBezTo>
                  <a:close/>
                  <a:moveTo>
                    <a:pt x="89" y="534"/>
                  </a:moveTo>
                  <a:lnTo>
                    <a:pt x="89" y="534"/>
                  </a:lnTo>
                  <a:cubicBezTo>
                    <a:pt x="88" y="536"/>
                    <a:pt x="87" y="537"/>
                    <a:pt x="85" y="536"/>
                  </a:cubicBezTo>
                  <a:cubicBezTo>
                    <a:pt x="83" y="536"/>
                    <a:pt x="82" y="534"/>
                    <a:pt x="83" y="532"/>
                  </a:cubicBezTo>
                  <a:lnTo>
                    <a:pt x="83" y="532"/>
                  </a:lnTo>
                  <a:cubicBezTo>
                    <a:pt x="84" y="531"/>
                    <a:pt x="85" y="530"/>
                    <a:pt x="87" y="530"/>
                  </a:cubicBezTo>
                  <a:cubicBezTo>
                    <a:pt x="89" y="531"/>
                    <a:pt x="89" y="533"/>
                    <a:pt x="89" y="534"/>
                  </a:cubicBezTo>
                  <a:close/>
                  <a:moveTo>
                    <a:pt x="86" y="546"/>
                  </a:moveTo>
                  <a:lnTo>
                    <a:pt x="86" y="546"/>
                  </a:lnTo>
                  <a:cubicBezTo>
                    <a:pt x="85" y="548"/>
                    <a:pt x="83" y="549"/>
                    <a:pt x="82" y="548"/>
                  </a:cubicBezTo>
                  <a:cubicBezTo>
                    <a:pt x="80" y="548"/>
                    <a:pt x="79" y="546"/>
                    <a:pt x="80" y="544"/>
                  </a:cubicBezTo>
                  <a:lnTo>
                    <a:pt x="80" y="544"/>
                  </a:lnTo>
                  <a:cubicBezTo>
                    <a:pt x="80" y="543"/>
                    <a:pt x="82" y="542"/>
                    <a:pt x="84" y="542"/>
                  </a:cubicBezTo>
                  <a:cubicBezTo>
                    <a:pt x="85" y="543"/>
                    <a:pt x="86" y="545"/>
                    <a:pt x="86" y="546"/>
                  </a:cubicBezTo>
                  <a:close/>
                  <a:moveTo>
                    <a:pt x="83" y="558"/>
                  </a:moveTo>
                  <a:lnTo>
                    <a:pt x="83" y="558"/>
                  </a:lnTo>
                  <a:cubicBezTo>
                    <a:pt x="82" y="560"/>
                    <a:pt x="80" y="561"/>
                    <a:pt x="79" y="560"/>
                  </a:cubicBezTo>
                  <a:cubicBezTo>
                    <a:pt x="77" y="560"/>
                    <a:pt x="76" y="558"/>
                    <a:pt x="77" y="556"/>
                  </a:cubicBezTo>
                  <a:lnTo>
                    <a:pt x="77" y="556"/>
                  </a:lnTo>
                  <a:cubicBezTo>
                    <a:pt x="77" y="555"/>
                    <a:pt x="79" y="554"/>
                    <a:pt x="81" y="554"/>
                  </a:cubicBezTo>
                  <a:cubicBezTo>
                    <a:pt x="82" y="555"/>
                    <a:pt x="83" y="557"/>
                    <a:pt x="83" y="558"/>
                  </a:cubicBezTo>
                  <a:close/>
                  <a:moveTo>
                    <a:pt x="80" y="571"/>
                  </a:moveTo>
                  <a:lnTo>
                    <a:pt x="80" y="571"/>
                  </a:lnTo>
                  <a:cubicBezTo>
                    <a:pt x="79" y="572"/>
                    <a:pt x="77" y="573"/>
                    <a:pt x="76" y="573"/>
                  </a:cubicBezTo>
                  <a:cubicBezTo>
                    <a:pt x="74" y="572"/>
                    <a:pt x="73" y="570"/>
                    <a:pt x="74" y="569"/>
                  </a:cubicBezTo>
                  <a:lnTo>
                    <a:pt x="74" y="569"/>
                  </a:lnTo>
                  <a:cubicBezTo>
                    <a:pt x="74" y="567"/>
                    <a:pt x="76" y="566"/>
                    <a:pt x="78" y="567"/>
                  </a:cubicBezTo>
                  <a:cubicBezTo>
                    <a:pt x="79" y="567"/>
                    <a:pt x="80" y="569"/>
                    <a:pt x="80" y="571"/>
                  </a:cubicBezTo>
                  <a:close/>
                  <a:moveTo>
                    <a:pt x="77" y="583"/>
                  </a:moveTo>
                  <a:lnTo>
                    <a:pt x="77" y="583"/>
                  </a:lnTo>
                  <a:cubicBezTo>
                    <a:pt x="76" y="584"/>
                    <a:pt x="75" y="585"/>
                    <a:pt x="73" y="585"/>
                  </a:cubicBezTo>
                  <a:cubicBezTo>
                    <a:pt x="71" y="584"/>
                    <a:pt x="70" y="582"/>
                    <a:pt x="71" y="581"/>
                  </a:cubicBezTo>
                  <a:lnTo>
                    <a:pt x="71" y="581"/>
                  </a:lnTo>
                  <a:cubicBezTo>
                    <a:pt x="71" y="579"/>
                    <a:pt x="73" y="578"/>
                    <a:pt x="75" y="579"/>
                  </a:cubicBezTo>
                  <a:cubicBezTo>
                    <a:pt x="77" y="579"/>
                    <a:pt x="77" y="581"/>
                    <a:pt x="77" y="583"/>
                  </a:cubicBezTo>
                  <a:close/>
                  <a:moveTo>
                    <a:pt x="74" y="595"/>
                  </a:moveTo>
                  <a:lnTo>
                    <a:pt x="74" y="595"/>
                  </a:lnTo>
                  <a:cubicBezTo>
                    <a:pt x="73" y="596"/>
                    <a:pt x="72" y="597"/>
                    <a:pt x="70" y="597"/>
                  </a:cubicBezTo>
                  <a:cubicBezTo>
                    <a:pt x="68" y="596"/>
                    <a:pt x="67" y="595"/>
                    <a:pt x="68" y="593"/>
                  </a:cubicBezTo>
                  <a:lnTo>
                    <a:pt x="68" y="593"/>
                  </a:lnTo>
                  <a:cubicBezTo>
                    <a:pt x="69" y="591"/>
                    <a:pt x="70" y="590"/>
                    <a:pt x="72" y="591"/>
                  </a:cubicBezTo>
                  <a:cubicBezTo>
                    <a:pt x="74" y="591"/>
                    <a:pt x="74" y="593"/>
                    <a:pt x="74" y="595"/>
                  </a:cubicBezTo>
                  <a:close/>
                  <a:moveTo>
                    <a:pt x="71" y="607"/>
                  </a:moveTo>
                  <a:lnTo>
                    <a:pt x="71" y="607"/>
                  </a:lnTo>
                  <a:cubicBezTo>
                    <a:pt x="71" y="609"/>
                    <a:pt x="69" y="610"/>
                    <a:pt x="67" y="609"/>
                  </a:cubicBezTo>
                  <a:cubicBezTo>
                    <a:pt x="66" y="608"/>
                    <a:pt x="65" y="607"/>
                    <a:pt x="65" y="605"/>
                  </a:cubicBezTo>
                  <a:lnTo>
                    <a:pt x="65" y="605"/>
                  </a:lnTo>
                  <a:cubicBezTo>
                    <a:pt x="66" y="603"/>
                    <a:pt x="68" y="603"/>
                    <a:pt x="69" y="603"/>
                  </a:cubicBezTo>
                  <a:cubicBezTo>
                    <a:pt x="71" y="604"/>
                    <a:pt x="72" y="605"/>
                    <a:pt x="71" y="607"/>
                  </a:cubicBezTo>
                  <a:close/>
                  <a:moveTo>
                    <a:pt x="69" y="619"/>
                  </a:moveTo>
                  <a:lnTo>
                    <a:pt x="69" y="619"/>
                  </a:lnTo>
                  <a:cubicBezTo>
                    <a:pt x="68" y="621"/>
                    <a:pt x="66" y="622"/>
                    <a:pt x="65" y="621"/>
                  </a:cubicBezTo>
                  <a:cubicBezTo>
                    <a:pt x="63" y="621"/>
                    <a:pt x="62" y="619"/>
                    <a:pt x="63" y="617"/>
                  </a:cubicBezTo>
                  <a:lnTo>
                    <a:pt x="63" y="617"/>
                  </a:lnTo>
                  <a:cubicBezTo>
                    <a:pt x="63" y="616"/>
                    <a:pt x="65" y="615"/>
                    <a:pt x="67" y="615"/>
                  </a:cubicBezTo>
                  <a:cubicBezTo>
                    <a:pt x="68" y="616"/>
                    <a:pt x="69" y="618"/>
                    <a:pt x="69" y="619"/>
                  </a:cubicBezTo>
                  <a:close/>
                  <a:moveTo>
                    <a:pt x="66" y="631"/>
                  </a:moveTo>
                  <a:lnTo>
                    <a:pt x="66" y="631"/>
                  </a:lnTo>
                  <a:cubicBezTo>
                    <a:pt x="65" y="633"/>
                    <a:pt x="64" y="634"/>
                    <a:pt x="62" y="633"/>
                  </a:cubicBezTo>
                  <a:cubicBezTo>
                    <a:pt x="60" y="633"/>
                    <a:pt x="59" y="631"/>
                    <a:pt x="60" y="630"/>
                  </a:cubicBezTo>
                  <a:lnTo>
                    <a:pt x="60" y="630"/>
                  </a:lnTo>
                  <a:cubicBezTo>
                    <a:pt x="60" y="628"/>
                    <a:pt x="62" y="627"/>
                    <a:pt x="64" y="628"/>
                  </a:cubicBezTo>
                  <a:cubicBezTo>
                    <a:pt x="66" y="628"/>
                    <a:pt x="66" y="630"/>
                    <a:pt x="66" y="631"/>
                  </a:cubicBezTo>
                  <a:close/>
                  <a:moveTo>
                    <a:pt x="63" y="644"/>
                  </a:moveTo>
                  <a:lnTo>
                    <a:pt x="63" y="644"/>
                  </a:lnTo>
                  <a:cubicBezTo>
                    <a:pt x="63" y="645"/>
                    <a:pt x="61" y="646"/>
                    <a:pt x="59" y="646"/>
                  </a:cubicBezTo>
                  <a:cubicBezTo>
                    <a:pt x="58" y="645"/>
                    <a:pt x="57" y="643"/>
                    <a:pt x="57" y="642"/>
                  </a:cubicBezTo>
                  <a:lnTo>
                    <a:pt x="57" y="642"/>
                  </a:lnTo>
                  <a:cubicBezTo>
                    <a:pt x="58" y="640"/>
                    <a:pt x="60" y="639"/>
                    <a:pt x="61" y="640"/>
                  </a:cubicBezTo>
                  <a:cubicBezTo>
                    <a:pt x="63" y="640"/>
                    <a:pt x="64" y="642"/>
                    <a:pt x="63" y="644"/>
                  </a:cubicBezTo>
                  <a:close/>
                  <a:moveTo>
                    <a:pt x="61" y="656"/>
                  </a:moveTo>
                  <a:lnTo>
                    <a:pt x="61" y="656"/>
                  </a:lnTo>
                  <a:cubicBezTo>
                    <a:pt x="60" y="658"/>
                    <a:pt x="58" y="659"/>
                    <a:pt x="57" y="658"/>
                  </a:cubicBezTo>
                  <a:cubicBezTo>
                    <a:pt x="55" y="657"/>
                    <a:pt x="54" y="656"/>
                    <a:pt x="55" y="654"/>
                  </a:cubicBezTo>
                  <a:lnTo>
                    <a:pt x="55" y="654"/>
                  </a:lnTo>
                  <a:cubicBezTo>
                    <a:pt x="55" y="652"/>
                    <a:pt x="57" y="651"/>
                    <a:pt x="59" y="652"/>
                  </a:cubicBezTo>
                  <a:cubicBezTo>
                    <a:pt x="60" y="653"/>
                    <a:pt x="61" y="654"/>
                    <a:pt x="61" y="656"/>
                  </a:cubicBezTo>
                  <a:close/>
                  <a:moveTo>
                    <a:pt x="58" y="668"/>
                  </a:moveTo>
                  <a:lnTo>
                    <a:pt x="58" y="668"/>
                  </a:lnTo>
                  <a:cubicBezTo>
                    <a:pt x="58" y="670"/>
                    <a:pt x="56" y="671"/>
                    <a:pt x="54" y="670"/>
                  </a:cubicBezTo>
                  <a:cubicBezTo>
                    <a:pt x="53" y="670"/>
                    <a:pt x="52" y="668"/>
                    <a:pt x="52" y="666"/>
                  </a:cubicBezTo>
                  <a:lnTo>
                    <a:pt x="52" y="666"/>
                  </a:lnTo>
                  <a:cubicBezTo>
                    <a:pt x="53" y="665"/>
                    <a:pt x="55" y="664"/>
                    <a:pt x="56" y="664"/>
                  </a:cubicBezTo>
                  <a:cubicBezTo>
                    <a:pt x="58" y="665"/>
                    <a:pt x="59" y="667"/>
                    <a:pt x="58" y="668"/>
                  </a:cubicBezTo>
                  <a:close/>
                  <a:moveTo>
                    <a:pt x="56" y="681"/>
                  </a:moveTo>
                  <a:lnTo>
                    <a:pt x="56" y="681"/>
                  </a:lnTo>
                  <a:cubicBezTo>
                    <a:pt x="55" y="682"/>
                    <a:pt x="54" y="683"/>
                    <a:pt x="52" y="683"/>
                  </a:cubicBezTo>
                  <a:cubicBezTo>
                    <a:pt x="50" y="682"/>
                    <a:pt x="50" y="680"/>
                    <a:pt x="50" y="679"/>
                  </a:cubicBezTo>
                  <a:lnTo>
                    <a:pt x="50" y="679"/>
                  </a:lnTo>
                  <a:cubicBezTo>
                    <a:pt x="51" y="677"/>
                    <a:pt x="52" y="676"/>
                    <a:pt x="54" y="677"/>
                  </a:cubicBezTo>
                  <a:cubicBezTo>
                    <a:pt x="56" y="677"/>
                    <a:pt x="57" y="679"/>
                    <a:pt x="56" y="681"/>
                  </a:cubicBezTo>
                  <a:close/>
                  <a:moveTo>
                    <a:pt x="54" y="693"/>
                  </a:moveTo>
                  <a:lnTo>
                    <a:pt x="54" y="693"/>
                  </a:lnTo>
                  <a:cubicBezTo>
                    <a:pt x="53" y="694"/>
                    <a:pt x="51" y="695"/>
                    <a:pt x="50" y="695"/>
                  </a:cubicBezTo>
                  <a:cubicBezTo>
                    <a:pt x="48" y="694"/>
                    <a:pt x="47" y="692"/>
                    <a:pt x="48" y="691"/>
                  </a:cubicBezTo>
                  <a:lnTo>
                    <a:pt x="48" y="691"/>
                  </a:lnTo>
                  <a:cubicBezTo>
                    <a:pt x="48" y="689"/>
                    <a:pt x="50" y="688"/>
                    <a:pt x="52" y="689"/>
                  </a:cubicBezTo>
                  <a:cubicBezTo>
                    <a:pt x="53" y="689"/>
                    <a:pt x="54" y="691"/>
                    <a:pt x="54" y="693"/>
                  </a:cubicBezTo>
                  <a:close/>
                  <a:moveTo>
                    <a:pt x="51" y="705"/>
                  </a:moveTo>
                  <a:lnTo>
                    <a:pt x="51" y="705"/>
                  </a:lnTo>
                  <a:cubicBezTo>
                    <a:pt x="51" y="707"/>
                    <a:pt x="49" y="708"/>
                    <a:pt x="47" y="707"/>
                  </a:cubicBezTo>
                  <a:cubicBezTo>
                    <a:pt x="46" y="707"/>
                    <a:pt x="45" y="705"/>
                    <a:pt x="45" y="703"/>
                  </a:cubicBezTo>
                  <a:lnTo>
                    <a:pt x="45" y="703"/>
                  </a:lnTo>
                  <a:cubicBezTo>
                    <a:pt x="46" y="701"/>
                    <a:pt x="48" y="701"/>
                    <a:pt x="49" y="701"/>
                  </a:cubicBezTo>
                  <a:cubicBezTo>
                    <a:pt x="51" y="702"/>
                    <a:pt x="52" y="703"/>
                    <a:pt x="51" y="705"/>
                  </a:cubicBezTo>
                  <a:close/>
                  <a:moveTo>
                    <a:pt x="49" y="717"/>
                  </a:moveTo>
                  <a:lnTo>
                    <a:pt x="49" y="717"/>
                  </a:lnTo>
                  <a:cubicBezTo>
                    <a:pt x="49" y="719"/>
                    <a:pt x="47" y="720"/>
                    <a:pt x="45" y="719"/>
                  </a:cubicBezTo>
                  <a:cubicBezTo>
                    <a:pt x="44" y="719"/>
                    <a:pt x="43" y="717"/>
                    <a:pt x="43" y="715"/>
                  </a:cubicBezTo>
                  <a:lnTo>
                    <a:pt x="43" y="715"/>
                  </a:lnTo>
                  <a:cubicBezTo>
                    <a:pt x="44" y="714"/>
                    <a:pt x="46" y="713"/>
                    <a:pt x="47" y="713"/>
                  </a:cubicBezTo>
                  <a:cubicBezTo>
                    <a:pt x="49" y="714"/>
                    <a:pt x="50" y="716"/>
                    <a:pt x="49" y="717"/>
                  </a:cubicBezTo>
                  <a:close/>
                  <a:moveTo>
                    <a:pt x="47" y="730"/>
                  </a:moveTo>
                  <a:lnTo>
                    <a:pt x="47" y="730"/>
                  </a:lnTo>
                  <a:cubicBezTo>
                    <a:pt x="47" y="731"/>
                    <a:pt x="45" y="732"/>
                    <a:pt x="43" y="732"/>
                  </a:cubicBezTo>
                  <a:cubicBezTo>
                    <a:pt x="42" y="731"/>
                    <a:pt x="41" y="729"/>
                    <a:pt x="41" y="728"/>
                  </a:cubicBezTo>
                  <a:lnTo>
                    <a:pt x="41" y="728"/>
                  </a:lnTo>
                  <a:cubicBezTo>
                    <a:pt x="42" y="726"/>
                    <a:pt x="44" y="725"/>
                    <a:pt x="45" y="726"/>
                  </a:cubicBezTo>
                  <a:cubicBezTo>
                    <a:pt x="47" y="726"/>
                    <a:pt x="48" y="728"/>
                    <a:pt x="47" y="730"/>
                  </a:cubicBezTo>
                  <a:close/>
                  <a:moveTo>
                    <a:pt x="45" y="742"/>
                  </a:moveTo>
                  <a:lnTo>
                    <a:pt x="45" y="742"/>
                  </a:lnTo>
                  <a:cubicBezTo>
                    <a:pt x="44" y="744"/>
                    <a:pt x="43" y="745"/>
                    <a:pt x="41" y="744"/>
                  </a:cubicBezTo>
                  <a:cubicBezTo>
                    <a:pt x="39" y="744"/>
                    <a:pt x="39" y="742"/>
                    <a:pt x="39" y="740"/>
                  </a:cubicBezTo>
                  <a:lnTo>
                    <a:pt x="39" y="740"/>
                  </a:lnTo>
                  <a:cubicBezTo>
                    <a:pt x="40" y="738"/>
                    <a:pt x="41" y="738"/>
                    <a:pt x="43" y="738"/>
                  </a:cubicBezTo>
                  <a:cubicBezTo>
                    <a:pt x="45" y="739"/>
                    <a:pt x="46" y="740"/>
                    <a:pt x="45" y="742"/>
                  </a:cubicBezTo>
                  <a:close/>
                  <a:moveTo>
                    <a:pt x="43" y="754"/>
                  </a:moveTo>
                  <a:lnTo>
                    <a:pt x="43" y="754"/>
                  </a:lnTo>
                  <a:cubicBezTo>
                    <a:pt x="42" y="756"/>
                    <a:pt x="41" y="757"/>
                    <a:pt x="39" y="756"/>
                  </a:cubicBezTo>
                  <a:cubicBezTo>
                    <a:pt x="37" y="756"/>
                    <a:pt x="37" y="754"/>
                    <a:pt x="37" y="752"/>
                  </a:cubicBezTo>
                  <a:lnTo>
                    <a:pt x="37" y="752"/>
                  </a:lnTo>
                  <a:cubicBezTo>
                    <a:pt x="38" y="751"/>
                    <a:pt x="39" y="750"/>
                    <a:pt x="41" y="750"/>
                  </a:cubicBezTo>
                  <a:cubicBezTo>
                    <a:pt x="43" y="751"/>
                    <a:pt x="44" y="753"/>
                    <a:pt x="43" y="754"/>
                  </a:cubicBezTo>
                  <a:close/>
                  <a:moveTo>
                    <a:pt x="41" y="767"/>
                  </a:moveTo>
                  <a:lnTo>
                    <a:pt x="41" y="767"/>
                  </a:lnTo>
                  <a:cubicBezTo>
                    <a:pt x="41" y="768"/>
                    <a:pt x="39" y="769"/>
                    <a:pt x="37" y="769"/>
                  </a:cubicBezTo>
                  <a:cubicBezTo>
                    <a:pt x="36" y="768"/>
                    <a:pt x="35" y="766"/>
                    <a:pt x="35" y="765"/>
                  </a:cubicBezTo>
                  <a:lnTo>
                    <a:pt x="35" y="765"/>
                  </a:lnTo>
                  <a:cubicBezTo>
                    <a:pt x="36" y="763"/>
                    <a:pt x="38" y="762"/>
                    <a:pt x="39" y="763"/>
                  </a:cubicBezTo>
                  <a:cubicBezTo>
                    <a:pt x="41" y="763"/>
                    <a:pt x="42" y="765"/>
                    <a:pt x="41" y="767"/>
                  </a:cubicBezTo>
                  <a:close/>
                  <a:moveTo>
                    <a:pt x="39" y="779"/>
                  </a:moveTo>
                  <a:lnTo>
                    <a:pt x="39" y="779"/>
                  </a:lnTo>
                  <a:cubicBezTo>
                    <a:pt x="39" y="781"/>
                    <a:pt x="37" y="782"/>
                    <a:pt x="35" y="781"/>
                  </a:cubicBezTo>
                  <a:cubicBezTo>
                    <a:pt x="34" y="781"/>
                    <a:pt x="33" y="779"/>
                    <a:pt x="33" y="777"/>
                  </a:cubicBezTo>
                  <a:lnTo>
                    <a:pt x="33" y="777"/>
                  </a:lnTo>
                  <a:cubicBezTo>
                    <a:pt x="34" y="776"/>
                    <a:pt x="36" y="775"/>
                    <a:pt x="37" y="775"/>
                  </a:cubicBezTo>
                  <a:cubicBezTo>
                    <a:pt x="39" y="776"/>
                    <a:pt x="40" y="778"/>
                    <a:pt x="39" y="779"/>
                  </a:cubicBezTo>
                  <a:close/>
                  <a:moveTo>
                    <a:pt x="37" y="792"/>
                  </a:moveTo>
                  <a:lnTo>
                    <a:pt x="37" y="792"/>
                  </a:lnTo>
                  <a:cubicBezTo>
                    <a:pt x="37" y="793"/>
                    <a:pt x="35" y="794"/>
                    <a:pt x="33" y="794"/>
                  </a:cubicBezTo>
                  <a:cubicBezTo>
                    <a:pt x="32" y="793"/>
                    <a:pt x="31" y="791"/>
                    <a:pt x="31" y="790"/>
                  </a:cubicBezTo>
                  <a:lnTo>
                    <a:pt x="31" y="790"/>
                  </a:lnTo>
                  <a:cubicBezTo>
                    <a:pt x="32" y="788"/>
                    <a:pt x="34" y="787"/>
                    <a:pt x="35" y="788"/>
                  </a:cubicBezTo>
                  <a:cubicBezTo>
                    <a:pt x="37" y="788"/>
                    <a:pt x="38" y="790"/>
                    <a:pt x="37" y="792"/>
                  </a:cubicBezTo>
                  <a:close/>
                  <a:moveTo>
                    <a:pt x="36" y="804"/>
                  </a:moveTo>
                  <a:lnTo>
                    <a:pt x="36" y="804"/>
                  </a:lnTo>
                  <a:cubicBezTo>
                    <a:pt x="35" y="806"/>
                    <a:pt x="33" y="806"/>
                    <a:pt x="32" y="806"/>
                  </a:cubicBezTo>
                  <a:cubicBezTo>
                    <a:pt x="30" y="805"/>
                    <a:pt x="29" y="804"/>
                    <a:pt x="30" y="802"/>
                  </a:cubicBezTo>
                  <a:lnTo>
                    <a:pt x="30" y="802"/>
                  </a:lnTo>
                  <a:cubicBezTo>
                    <a:pt x="30" y="800"/>
                    <a:pt x="32" y="799"/>
                    <a:pt x="34" y="800"/>
                  </a:cubicBezTo>
                  <a:cubicBezTo>
                    <a:pt x="35" y="800"/>
                    <a:pt x="36" y="802"/>
                    <a:pt x="36" y="804"/>
                  </a:cubicBezTo>
                  <a:close/>
                  <a:moveTo>
                    <a:pt x="34" y="816"/>
                  </a:moveTo>
                  <a:lnTo>
                    <a:pt x="34" y="816"/>
                  </a:lnTo>
                  <a:cubicBezTo>
                    <a:pt x="33" y="818"/>
                    <a:pt x="32" y="819"/>
                    <a:pt x="30" y="818"/>
                  </a:cubicBezTo>
                  <a:cubicBezTo>
                    <a:pt x="28" y="818"/>
                    <a:pt x="27" y="816"/>
                    <a:pt x="28" y="814"/>
                  </a:cubicBezTo>
                  <a:lnTo>
                    <a:pt x="28" y="814"/>
                  </a:lnTo>
                  <a:cubicBezTo>
                    <a:pt x="28" y="813"/>
                    <a:pt x="30" y="812"/>
                    <a:pt x="32" y="812"/>
                  </a:cubicBezTo>
                  <a:cubicBezTo>
                    <a:pt x="34" y="813"/>
                    <a:pt x="34" y="815"/>
                    <a:pt x="34" y="816"/>
                  </a:cubicBezTo>
                  <a:close/>
                  <a:moveTo>
                    <a:pt x="32" y="829"/>
                  </a:moveTo>
                  <a:lnTo>
                    <a:pt x="32" y="829"/>
                  </a:lnTo>
                  <a:cubicBezTo>
                    <a:pt x="32" y="830"/>
                    <a:pt x="30" y="831"/>
                    <a:pt x="28" y="831"/>
                  </a:cubicBezTo>
                  <a:cubicBezTo>
                    <a:pt x="27" y="830"/>
                    <a:pt x="26" y="828"/>
                    <a:pt x="26" y="827"/>
                  </a:cubicBezTo>
                  <a:lnTo>
                    <a:pt x="26" y="827"/>
                  </a:lnTo>
                  <a:cubicBezTo>
                    <a:pt x="27" y="825"/>
                    <a:pt x="29" y="824"/>
                    <a:pt x="30" y="825"/>
                  </a:cubicBezTo>
                  <a:cubicBezTo>
                    <a:pt x="32" y="825"/>
                    <a:pt x="33" y="827"/>
                    <a:pt x="32" y="829"/>
                  </a:cubicBezTo>
                  <a:close/>
                  <a:moveTo>
                    <a:pt x="31" y="841"/>
                  </a:moveTo>
                  <a:lnTo>
                    <a:pt x="31" y="841"/>
                  </a:lnTo>
                  <a:cubicBezTo>
                    <a:pt x="30" y="843"/>
                    <a:pt x="28" y="844"/>
                    <a:pt x="27" y="843"/>
                  </a:cubicBezTo>
                  <a:cubicBezTo>
                    <a:pt x="25" y="843"/>
                    <a:pt x="24" y="841"/>
                    <a:pt x="25" y="839"/>
                  </a:cubicBezTo>
                  <a:lnTo>
                    <a:pt x="25" y="839"/>
                  </a:lnTo>
                  <a:cubicBezTo>
                    <a:pt x="25" y="837"/>
                    <a:pt x="27" y="837"/>
                    <a:pt x="29" y="837"/>
                  </a:cubicBezTo>
                  <a:cubicBezTo>
                    <a:pt x="30" y="838"/>
                    <a:pt x="31" y="839"/>
                    <a:pt x="31" y="841"/>
                  </a:cubicBezTo>
                  <a:close/>
                  <a:moveTo>
                    <a:pt x="29" y="853"/>
                  </a:moveTo>
                  <a:lnTo>
                    <a:pt x="29" y="853"/>
                  </a:lnTo>
                  <a:cubicBezTo>
                    <a:pt x="29" y="855"/>
                    <a:pt x="27" y="856"/>
                    <a:pt x="25" y="855"/>
                  </a:cubicBezTo>
                  <a:cubicBezTo>
                    <a:pt x="23" y="855"/>
                    <a:pt x="23" y="853"/>
                    <a:pt x="23" y="852"/>
                  </a:cubicBezTo>
                  <a:lnTo>
                    <a:pt x="23" y="852"/>
                  </a:lnTo>
                  <a:cubicBezTo>
                    <a:pt x="24" y="850"/>
                    <a:pt x="25" y="849"/>
                    <a:pt x="27" y="850"/>
                  </a:cubicBezTo>
                  <a:cubicBezTo>
                    <a:pt x="29" y="850"/>
                    <a:pt x="30" y="852"/>
                    <a:pt x="29" y="853"/>
                  </a:cubicBezTo>
                  <a:close/>
                  <a:moveTo>
                    <a:pt x="28" y="866"/>
                  </a:moveTo>
                  <a:lnTo>
                    <a:pt x="28" y="866"/>
                  </a:lnTo>
                  <a:cubicBezTo>
                    <a:pt x="27" y="868"/>
                    <a:pt x="25" y="868"/>
                    <a:pt x="24" y="868"/>
                  </a:cubicBezTo>
                  <a:cubicBezTo>
                    <a:pt x="22" y="867"/>
                    <a:pt x="21" y="866"/>
                    <a:pt x="22" y="864"/>
                  </a:cubicBezTo>
                  <a:lnTo>
                    <a:pt x="22" y="864"/>
                  </a:lnTo>
                  <a:cubicBezTo>
                    <a:pt x="22" y="862"/>
                    <a:pt x="24" y="861"/>
                    <a:pt x="26" y="862"/>
                  </a:cubicBezTo>
                  <a:cubicBezTo>
                    <a:pt x="27" y="862"/>
                    <a:pt x="28" y="864"/>
                    <a:pt x="28" y="866"/>
                  </a:cubicBezTo>
                  <a:close/>
                  <a:moveTo>
                    <a:pt x="26" y="878"/>
                  </a:moveTo>
                  <a:lnTo>
                    <a:pt x="26" y="878"/>
                  </a:lnTo>
                  <a:cubicBezTo>
                    <a:pt x="26" y="880"/>
                    <a:pt x="24" y="881"/>
                    <a:pt x="22" y="880"/>
                  </a:cubicBezTo>
                  <a:cubicBezTo>
                    <a:pt x="21" y="880"/>
                    <a:pt x="20" y="878"/>
                    <a:pt x="20" y="876"/>
                  </a:cubicBezTo>
                  <a:lnTo>
                    <a:pt x="20" y="876"/>
                  </a:lnTo>
                  <a:cubicBezTo>
                    <a:pt x="21" y="875"/>
                    <a:pt x="23" y="874"/>
                    <a:pt x="24" y="874"/>
                  </a:cubicBezTo>
                  <a:cubicBezTo>
                    <a:pt x="26" y="875"/>
                    <a:pt x="27" y="877"/>
                    <a:pt x="26" y="878"/>
                  </a:cubicBezTo>
                  <a:close/>
                  <a:moveTo>
                    <a:pt x="25" y="891"/>
                  </a:moveTo>
                  <a:lnTo>
                    <a:pt x="25" y="891"/>
                  </a:lnTo>
                  <a:cubicBezTo>
                    <a:pt x="24" y="892"/>
                    <a:pt x="23" y="893"/>
                    <a:pt x="21" y="893"/>
                  </a:cubicBezTo>
                  <a:cubicBezTo>
                    <a:pt x="19" y="892"/>
                    <a:pt x="18" y="890"/>
                    <a:pt x="19" y="889"/>
                  </a:cubicBezTo>
                  <a:lnTo>
                    <a:pt x="19" y="889"/>
                  </a:lnTo>
                  <a:cubicBezTo>
                    <a:pt x="19" y="887"/>
                    <a:pt x="21" y="886"/>
                    <a:pt x="23" y="887"/>
                  </a:cubicBezTo>
                  <a:cubicBezTo>
                    <a:pt x="24" y="887"/>
                    <a:pt x="25" y="889"/>
                    <a:pt x="25" y="891"/>
                  </a:cubicBezTo>
                  <a:close/>
                  <a:moveTo>
                    <a:pt x="23" y="903"/>
                  </a:moveTo>
                  <a:lnTo>
                    <a:pt x="23" y="903"/>
                  </a:lnTo>
                  <a:cubicBezTo>
                    <a:pt x="23" y="905"/>
                    <a:pt x="21" y="906"/>
                    <a:pt x="20" y="905"/>
                  </a:cubicBezTo>
                  <a:cubicBezTo>
                    <a:pt x="18" y="905"/>
                    <a:pt x="17" y="903"/>
                    <a:pt x="18" y="901"/>
                  </a:cubicBezTo>
                  <a:lnTo>
                    <a:pt x="18" y="901"/>
                  </a:lnTo>
                  <a:cubicBezTo>
                    <a:pt x="18" y="900"/>
                    <a:pt x="20" y="899"/>
                    <a:pt x="22" y="899"/>
                  </a:cubicBezTo>
                  <a:cubicBezTo>
                    <a:pt x="23" y="900"/>
                    <a:pt x="24" y="902"/>
                    <a:pt x="23" y="903"/>
                  </a:cubicBezTo>
                  <a:close/>
                  <a:moveTo>
                    <a:pt x="22" y="916"/>
                  </a:moveTo>
                  <a:lnTo>
                    <a:pt x="22" y="916"/>
                  </a:lnTo>
                  <a:cubicBezTo>
                    <a:pt x="22" y="917"/>
                    <a:pt x="20" y="918"/>
                    <a:pt x="18" y="918"/>
                  </a:cubicBezTo>
                  <a:cubicBezTo>
                    <a:pt x="17" y="917"/>
                    <a:pt x="16" y="915"/>
                    <a:pt x="16" y="914"/>
                  </a:cubicBezTo>
                  <a:lnTo>
                    <a:pt x="16" y="914"/>
                  </a:lnTo>
                  <a:cubicBezTo>
                    <a:pt x="17" y="912"/>
                    <a:pt x="19" y="911"/>
                    <a:pt x="20" y="912"/>
                  </a:cubicBezTo>
                  <a:cubicBezTo>
                    <a:pt x="22" y="912"/>
                    <a:pt x="23" y="914"/>
                    <a:pt x="22" y="916"/>
                  </a:cubicBezTo>
                  <a:close/>
                  <a:moveTo>
                    <a:pt x="21" y="928"/>
                  </a:moveTo>
                  <a:lnTo>
                    <a:pt x="21" y="928"/>
                  </a:lnTo>
                  <a:cubicBezTo>
                    <a:pt x="20" y="930"/>
                    <a:pt x="19" y="931"/>
                    <a:pt x="17" y="930"/>
                  </a:cubicBezTo>
                  <a:cubicBezTo>
                    <a:pt x="15" y="930"/>
                    <a:pt x="14" y="928"/>
                    <a:pt x="15" y="926"/>
                  </a:cubicBezTo>
                  <a:lnTo>
                    <a:pt x="15" y="926"/>
                  </a:lnTo>
                  <a:cubicBezTo>
                    <a:pt x="16" y="924"/>
                    <a:pt x="17" y="924"/>
                    <a:pt x="19" y="924"/>
                  </a:cubicBezTo>
                  <a:cubicBezTo>
                    <a:pt x="21" y="925"/>
                    <a:pt x="21" y="926"/>
                    <a:pt x="21" y="928"/>
                  </a:cubicBezTo>
                  <a:close/>
                  <a:moveTo>
                    <a:pt x="20" y="941"/>
                  </a:moveTo>
                  <a:lnTo>
                    <a:pt x="20" y="941"/>
                  </a:lnTo>
                  <a:cubicBezTo>
                    <a:pt x="19" y="942"/>
                    <a:pt x="18" y="943"/>
                    <a:pt x="16" y="943"/>
                  </a:cubicBezTo>
                  <a:cubicBezTo>
                    <a:pt x="14" y="942"/>
                    <a:pt x="13" y="940"/>
                    <a:pt x="14" y="939"/>
                  </a:cubicBezTo>
                  <a:lnTo>
                    <a:pt x="14" y="939"/>
                  </a:lnTo>
                  <a:cubicBezTo>
                    <a:pt x="14" y="937"/>
                    <a:pt x="16" y="936"/>
                    <a:pt x="18" y="937"/>
                  </a:cubicBezTo>
                  <a:cubicBezTo>
                    <a:pt x="19" y="937"/>
                    <a:pt x="20" y="939"/>
                    <a:pt x="20" y="941"/>
                  </a:cubicBezTo>
                  <a:close/>
                  <a:moveTo>
                    <a:pt x="19" y="953"/>
                  </a:moveTo>
                  <a:lnTo>
                    <a:pt x="19" y="953"/>
                  </a:lnTo>
                  <a:cubicBezTo>
                    <a:pt x="18" y="955"/>
                    <a:pt x="16" y="956"/>
                    <a:pt x="15" y="955"/>
                  </a:cubicBezTo>
                  <a:cubicBezTo>
                    <a:pt x="13" y="954"/>
                    <a:pt x="12" y="953"/>
                    <a:pt x="13" y="951"/>
                  </a:cubicBezTo>
                  <a:lnTo>
                    <a:pt x="13" y="951"/>
                  </a:lnTo>
                  <a:cubicBezTo>
                    <a:pt x="13" y="949"/>
                    <a:pt x="15" y="949"/>
                    <a:pt x="17" y="949"/>
                  </a:cubicBezTo>
                  <a:cubicBezTo>
                    <a:pt x="18" y="950"/>
                    <a:pt x="19" y="951"/>
                    <a:pt x="19" y="953"/>
                  </a:cubicBezTo>
                  <a:close/>
                  <a:moveTo>
                    <a:pt x="18" y="965"/>
                  </a:moveTo>
                  <a:lnTo>
                    <a:pt x="18" y="965"/>
                  </a:lnTo>
                  <a:cubicBezTo>
                    <a:pt x="17" y="967"/>
                    <a:pt x="15" y="968"/>
                    <a:pt x="14" y="967"/>
                  </a:cubicBezTo>
                  <a:cubicBezTo>
                    <a:pt x="12" y="967"/>
                    <a:pt x="11" y="965"/>
                    <a:pt x="12" y="963"/>
                  </a:cubicBezTo>
                  <a:lnTo>
                    <a:pt x="12" y="963"/>
                  </a:lnTo>
                  <a:cubicBezTo>
                    <a:pt x="12" y="962"/>
                    <a:pt x="14" y="961"/>
                    <a:pt x="16" y="962"/>
                  </a:cubicBezTo>
                  <a:cubicBezTo>
                    <a:pt x="17" y="962"/>
                    <a:pt x="18" y="964"/>
                    <a:pt x="18" y="965"/>
                  </a:cubicBezTo>
                  <a:close/>
                  <a:moveTo>
                    <a:pt x="17" y="978"/>
                  </a:moveTo>
                  <a:lnTo>
                    <a:pt x="17" y="978"/>
                  </a:lnTo>
                  <a:cubicBezTo>
                    <a:pt x="16" y="980"/>
                    <a:pt x="14" y="980"/>
                    <a:pt x="13" y="980"/>
                  </a:cubicBezTo>
                  <a:cubicBezTo>
                    <a:pt x="11" y="979"/>
                    <a:pt x="10" y="978"/>
                    <a:pt x="11" y="976"/>
                  </a:cubicBezTo>
                  <a:lnTo>
                    <a:pt x="11" y="976"/>
                  </a:lnTo>
                  <a:cubicBezTo>
                    <a:pt x="11" y="974"/>
                    <a:pt x="13" y="973"/>
                    <a:pt x="15" y="974"/>
                  </a:cubicBezTo>
                  <a:cubicBezTo>
                    <a:pt x="16" y="975"/>
                    <a:pt x="17" y="976"/>
                    <a:pt x="17" y="978"/>
                  </a:cubicBezTo>
                  <a:close/>
                  <a:moveTo>
                    <a:pt x="16" y="990"/>
                  </a:moveTo>
                  <a:lnTo>
                    <a:pt x="16" y="990"/>
                  </a:lnTo>
                  <a:cubicBezTo>
                    <a:pt x="15" y="992"/>
                    <a:pt x="13" y="993"/>
                    <a:pt x="12" y="992"/>
                  </a:cubicBezTo>
                  <a:cubicBezTo>
                    <a:pt x="10" y="992"/>
                    <a:pt x="9" y="990"/>
                    <a:pt x="10" y="988"/>
                  </a:cubicBezTo>
                  <a:lnTo>
                    <a:pt x="10" y="988"/>
                  </a:lnTo>
                  <a:cubicBezTo>
                    <a:pt x="10" y="987"/>
                    <a:pt x="12" y="986"/>
                    <a:pt x="14" y="986"/>
                  </a:cubicBezTo>
                  <a:cubicBezTo>
                    <a:pt x="15" y="987"/>
                    <a:pt x="16" y="989"/>
                    <a:pt x="16" y="990"/>
                  </a:cubicBezTo>
                  <a:close/>
                  <a:moveTo>
                    <a:pt x="15" y="1003"/>
                  </a:moveTo>
                  <a:lnTo>
                    <a:pt x="15" y="1003"/>
                  </a:lnTo>
                  <a:cubicBezTo>
                    <a:pt x="14" y="1005"/>
                    <a:pt x="12" y="1005"/>
                    <a:pt x="11" y="1005"/>
                  </a:cubicBezTo>
                  <a:cubicBezTo>
                    <a:pt x="9" y="1004"/>
                    <a:pt x="8" y="1003"/>
                    <a:pt x="9" y="1001"/>
                  </a:cubicBezTo>
                  <a:lnTo>
                    <a:pt x="9" y="1001"/>
                  </a:lnTo>
                  <a:cubicBezTo>
                    <a:pt x="9" y="999"/>
                    <a:pt x="11" y="998"/>
                    <a:pt x="13" y="999"/>
                  </a:cubicBezTo>
                  <a:cubicBezTo>
                    <a:pt x="14" y="999"/>
                    <a:pt x="15" y="1001"/>
                    <a:pt x="15" y="1003"/>
                  </a:cubicBezTo>
                  <a:close/>
                  <a:moveTo>
                    <a:pt x="14" y="1015"/>
                  </a:moveTo>
                  <a:lnTo>
                    <a:pt x="14" y="1015"/>
                  </a:lnTo>
                  <a:cubicBezTo>
                    <a:pt x="13" y="1017"/>
                    <a:pt x="12" y="1018"/>
                    <a:pt x="10" y="1017"/>
                  </a:cubicBezTo>
                  <a:cubicBezTo>
                    <a:pt x="8" y="1017"/>
                    <a:pt x="7" y="1015"/>
                    <a:pt x="8" y="1013"/>
                  </a:cubicBezTo>
                  <a:lnTo>
                    <a:pt x="8" y="1013"/>
                  </a:lnTo>
                  <a:cubicBezTo>
                    <a:pt x="9" y="1012"/>
                    <a:pt x="10" y="1011"/>
                    <a:pt x="12" y="1011"/>
                  </a:cubicBezTo>
                  <a:cubicBezTo>
                    <a:pt x="14" y="1012"/>
                    <a:pt x="14" y="1014"/>
                    <a:pt x="14" y="1015"/>
                  </a:cubicBezTo>
                  <a:close/>
                  <a:moveTo>
                    <a:pt x="13" y="1028"/>
                  </a:moveTo>
                  <a:lnTo>
                    <a:pt x="13" y="1028"/>
                  </a:lnTo>
                  <a:cubicBezTo>
                    <a:pt x="13" y="1029"/>
                    <a:pt x="11" y="1030"/>
                    <a:pt x="9" y="1030"/>
                  </a:cubicBezTo>
                  <a:cubicBezTo>
                    <a:pt x="7" y="1029"/>
                    <a:pt x="7" y="1027"/>
                    <a:pt x="7" y="1026"/>
                  </a:cubicBezTo>
                  <a:lnTo>
                    <a:pt x="7" y="1026"/>
                  </a:lnTo>
                  <a:cubicBezTo>
                    <a:pt x="8" y="1024"/>
                    <a:pt x="9" y="1023"/>
                    <a:pt x="11" y="1024"/>
                  </a:cubicBezTo>
                  <a:cubicBezTo>
                    <a:pt x="13" y="1024"/>
                    <a:pt x="14" y="1026"/>
                    <a:pt x="13" y="1028"/>
                  </a:cubicBezTo>
                  <a:close/>
                  <a:moveTo>
                    <a:pt x="12" y="1040"/>
                  </a:moveTo>
                  <a:lnTo>
                    <a:pt x="12" y="1040"/>
                  </a:lnTo>
                  <a:cubicBezTo>
                    <a:pt x="12" y="1042"/>
                    <a:pt x="10" y="1043"/>
                    <a:pt x="8" y="1042"/>
                  </a:cubicBezTo>
                  <a:cubicBezTo>
                    <a:pt x="7" y="1042"/>
                    <a:pt x="6" y="1040"/>
                    <a:pt x="6" y="1038"/>
                  </a:cubicBezTo>
                  <a:lnTo>
                    <a:pt x="6" y="1038"/>
                  </a:lnTo>
                  <a:cubicBezTo>
                    <a:pt x="7" y="1037"/>
                    <a:pt x="9" y="1036"/>
                    <a:pt x="10" y="1036"/>
                  </a:cubicBezTo>
                  <a:cubicBezTo>
                    <a:pt x="12" y="1037"/>
                    <a:pt x="13" y="1039"/>
                    <a:pt x="12" y="1040"/>
                  </a:cubicBezTo>
                  <a:close/>
                  <a:moveTo>
                    <a:pt x="12" y="1053"/>
                  </a:moveTo>
                  <a:lnTo>
                    <a:pt x="12" y="1053"/>
                  </a:lnTo>
                  <a:cubicBezTo>
                    <a:pt x="11" y="1054"/>
                    <a:pt x="9" y="1055"/>
                    <a:pt x="8" y="1055"/>
                  </a:cubicBezTo>
                  <a:cubicBezTo>
                    <a:pt x="6" y="1054"/>
                    <a:pt x="5" y="1052"/>
                    <a:pt x="6" y="1051"/>
                  </a:cubicBezTo>
                  <a:lnTo>
                    <a:pt x="6" y="1051"/>
                  </a:lnTo>
                  <a:cubicBezTo>
                    <a:pt x="6" y="1049"/>
                    <a:pt x="8" y="1048"/>
                    <a:pt x="10" y="1049"/>
                  </a:cubicBezTo>
                  <a:cubicBezTo>
                    <a:pt x="11" y="1049"/>
                    <a:pt x="12" y="1051"/>
                    <a:pt x="12" y="1053"/>
                  </a:cubicBezTo>
                  <a:close/>
                  <a:moveTo>
                    <a:pt x="11" y="1065"/>
                  </a:moveTo>
                  <a:lnTo>
                    <a:pt x="11" y="1065"/>
                  </a:lnTo>
                  <a:cubicBezTo>
                    <a:pt x="10" y="1067"/>
                    <a:pt x="9" y="1068"/>
                    <a:pt x="7" y="1067"/>
                  </a:cubicBezTo>
                  <a:cubicBezTo>
                    <a:pt x="5" y="1067"/>
                    <a:pt x="5" y="1065"/>
                    <a:pt x="5" y="1063"/>
                  </a:cubicBezTo>
                  <a:lnTo>
                    <a:pt x="5" y="1063"/>
                  </a:lnTo>
                  <a:cubicBezTo>
                    <a:pt x="6" y="1062"/>
                    <a:pt x="7" y="1061"/>
                    <a:pt x="9" y="1061"/>
                  </a:cubicBezTo>
                  <a:cubicBezTo>
                    <a:pt x="11" y="1062"/>
                    <a:pt x="12" y="1064"/>
                    <a:pt x="11" y="1065"/>
                  </a:cubicBezTo>
                  <a:close/>
                  <a:moveTo>
                    <a:pt x="10" y="1078"/>
                  </a:moveTo>
                  <a:lnTo>
                    <a:pt x="10" y="1078"/>
                  </a:lnTo>
                  <a:cubicBezTo>
                    <a:pt x="10" y="1079"/>
                    <a:pt x="8" y="1080"/>
                    <a:pt x="6" y="1080"/>
                  </a:cubicBezTo>
                  <a:cubicBezTo>
                    <a:pt x="5" y="1079"/>
                    <a:pt x="4" y="1077"/>
                    <a:pt x="4" y="1076"/>
                  </a:cubicBezTo>
                  <a:lnTo>
                    <a:pt x="4" y="1076"/>
                  </a:lnTo>
                  <a:cubicBezTo>
                    <a:pt x="5" y="1074"/>
                    <a:pt x="7" y="1073"/>
                    <a:pt x="8" y="1074"/>
                  </a:cubicBezTo>
                  <a:cubicBezTo>
                    <a:pt x="10" y="1074"/>
                    <a:pt x="11" y="1076"/>
                    <a:pt x="10" y="1078"/>
                  </a:cubicBezTo>
                  <a:close/>
                  <a:moveTo>
                    <a:pt x="10" y="1090"/>
                  </a:moveTo>
                  <a:lnTo>
                    <a:pt x="10" y="1090"/>
                  </a:lnTo>
                  <a:cubicBezTo>
                    <a:pt x="9" y="1092"/>
                    <a:pt x="7" y="1093"/>
                    <a:pt x="6" y="1092"/>
                  </a:cubicBezTo>
                  <a:cubicBezTo>
                    <a:pt x="4" y="1092"/>
                    <a:pt x="3" y="1090"/>
                    <a:pt x="4" y="1088"/>
                  </a:cubicBezTo>
                  <a:lnTo>
                    <a:pt x="4" y="1088"/>
                  </a:lnTo>
                  <a:cubicBezTo>
                    <a:pt x="4" y="1087"/>
                    <a:pt x="6" y="1086"/>
                    <a:pt x="8" y="1086"/>
                  </a:cubicBezTo>
                  <a:cubicBezTo>
                    <a:pt x="9" y="1087"/>
                    <a:pt x="10" y="1089"/>
                    <a:pt x="10" y="1090"/>
                  </a:cubicBezTo>
                  <a:close/>
                  <a:moveTo>
                    <a:pt x="9" y="1103"/>
                  </a:moveTo>
                  <a:lnTo>
                    <a:pt x="9" y="1103"/>
                  </a:lnTo>
                  <a:cubicBezTo>
                    <a:pt x="9" y="1104"/>
                    <a:pt x="7" y="1105"/>
                    <a:pt x="5" y="1105"/>
                  </a:cubicBezTo>
                  <a:cubicBezTo>
                    <a:pt x="4" y="1104"/>
                    <a:pt x="3" y="1102"/>
                    <a:pt x="3" y="1101"/>
                  </a:cubicBezTo>
                  <a:lnTo>
                    <a:pt x="3" y="1101"/>
                  </a:lnTo>
                  <a:cubicBezTo>
                    <a:pt x="4" y="1099"/>
                    <a:pt x="6" y="1098"/>
                    <a:pt x="7" y="1099"/>
                  </a:cubicBezTo>
                  <a:cubicBezTo>
                    <a:pt x="9" y="1099"/>
                    <a:pt x="10" y="1101"/>
                    <a:pt x="9" y="1103"/>
                  </a:cubicBezTo>
                  <a:close/>
                  <a:moveTo>
                    <a:pt x="9" y="1115"/>
                  </a:moveTo>
                  <a:lnTo>
                    <a:pt x="9" y="1115"/>
                  </a:lnTo>
                  <a:cubicBezTo>
                    <a:pt x="8" y="1117"/>
                    <a:pt x="7" y="1118"/>
                    <a:pt x="5" y="1117"/>
                  </a:cubicBezTo>
                  <a:cubicBezTo>
                    <a:pt x="3" y="1117"/>
                    <a:pt x="2" y="1115"/>
                    <a:pt x="3" y="1113"/>
                  </a:cubicBezTo>
                  <a:lnTo>
                    <a:pt x="3" y="1113"/>
                  </a:lnTo>
                  <a:cubicBezTo>
                    <a:pt x="3" y="1112"/>
                    <a:pt x="5" y="1111"/>
                    <a:pt x="7" y="1111"/>
                  </a:cubicBezTo>
                  <a:cubicBezTo>
                    <a:pt x="9" y="1112"/>
                    <a:pt x="9" y="1114"/>
                    <a:pt x="9" y="1115"/>
                  </a:cubicBezTo>
                  <a:close/>
                  <a:moveTo>
                    <a:pt x="8" y="1128"/>
                  </a:moveTo>
                  <a:lnTo>
                    <a:pt x="8" y="1128"/>
                  </a:lnTo>
                  <a:cubicBezTo>
                    <a:pt x="8" y="1129"/>
                    <a:pt x="6" y="1130"/>
                    <a:pt x="5" y="1130"/>
                  </a:cubicBezTo>
                  <a:cubicBezTo>
                    <a:pt x="3" y="1129"/>
                    <a:pt x="2" y="1127"/>
                    <a:pt x="3" y="1126"/>
                  </a:cubicBezTo>
                  <a:lnTo>
                    <a:pt x="3" y="1126"/>
                  </a:lnTo>
                  <a:cubicBezTo>
                    <a:pt x="3" y="1124"/>
                    <a:pt x="5" y="1123"/>
                    <a:pt x="7" y="1124"/>
                  </a:cubicBezTo>
                  <a:cubicBezTo>
                    <a:pt x="8" y="1124"/>
                    <a:pt x="9" y="1126"/>
                    <a:pt x="8" y="1128"/>
                  </a:cubicBezTo>
                  <a:close/>
                  <a:moveTo>
                    <a:pt x="8" y="1140"/>
                  </a:moveTo>
                  <a:lnTo>
                    <a:pt x="8" y="1140"/>
                  </a:lnTo>
                  <a:cubicBezTo>
                    <a:pt x="8" y="1142"/>
                    <a:pt x="6" y="1143"/>
                    <a:pt x="4" y="1142"/>
                  </a:cubicBezTo>
                  <a:cubicBezTo>
                    <a:pt x="3" y="1142"/>
                    <a:pt x="2" y="1140"/>
                    <a:pt x="2" y="1138"/>
                  </a:cubicBezTo>
                  <a:lnTo>
                    <a:pt x="2" y="1138"/>
                  </a:lnTo>
                  <a:cubicBezTo>
                    <a:pt x="3" y="1137"/>
                    <a:pt x="5" y="1136"/>
                    <a:pt x="6" y="1136"/>
                  </a:cubicBezTo>
                  <a:cubicBezTo>
                    <a:pt x="8" y="1137"/>
                    <a:pt x="9" y="1139"/>
                    <a:pt x="8" y="1140"/>
                  </a:cubicBezTo>
                  <a:close/>
                  <a:moveTo>
                    <a:pt x="8" y="1153"/>
                  </a:moveTo>
                  <a:lnTo>
                    <a:pt x="8" y="1153"/>
                  </a:lnTo>
                  <a:cubicBezTo>
                    <a:pt x="7" y="1154"/>
                    <a:pt x="5" y="1155"/>
                    <a:pt x="4" y="1155"/>
                  </a:cubicBezTo>
                  <a:cubicBezTo>
                    <a:pt x="2" y="1154"/>
                    <a:pt x="1" y="1152"/>
                    <a:pt x="2" y="1151"/>
                  </a:cubicBezTo>
                  <a:lnTo>
                    <a:pt x="2" y="1151"/>
                  </a:lnTo>
                  <a:cubicBezTo>
                    <a:pt x="2" y="1149"/>
                    <a:pt x="4" y="1148"/>
                    <a:pt x="6" y="1149"/>
                  </a:cubicBezTo>
                  <a:cubicBezTo>
                    <a:pt x="7" y="1149"/>
                    <a:pt x="8" y="1151"/>
                    <a:pt x="8" y="1153"/>
                  </a:cubicBezTo>
                  <a:close/>
                  <a:moveTo>
                    <a:pt x="7" y="1165"/>
                  </a:moveTo>
                  <a:lnTo>
                    <a:pt x="7" y="1165"/>
                  </a:lnTo>
                  <a:cubicBezTo>
                    <a:pt x="7" y="1167"/>
                    <a:pt x="5" y="1168"/>
                    <a:pt x="3" y="1167"/>
                  </a:cubicBezTo>
                  <a:cubicBezTo>
                    <a:pt x="2" y="1167"/>
                    <a:pt x="1" y="1165"/>
                    <a:pt x="1" y="1163"/>
                  </a:cubicBezTo>
                  <a:lnTo>
                    <a:pt x="1" y="1163"/>
                  </a:lnTo>
                  <a:cubicBezTo>
                    <a:pt x="2" y="1162"/>
                    <a:pt x="4" y="1161"/>
                    <a:pt x="5" y="1161"/>
                  </a:cubicBezTo>
                  <a:cubicBezTo>
                    <a:pt x="7" y="1162"/>
                    <a:pt x="8" y="1164"/>
                    <a:pt x="7" y="1165"/>
                  </a:cubicBezTo>
                  <a:close/>
                  <a:moveTo>
                    <a:pt x="7" y="1178"/>
                  </a:moveTo>
                  <a:lnTo>
                    <a:pt x="7" y="1178"/>
                  </a:lnTo>
                  <a:cubicBezTo>
                    <a:pt x="7" y="1179"/>
                    <a:pt x="5" y="1180"/>
                    <a:pt x="3" y="1180"/>
                  </a:cubicBezTo>
                  <a:cubicBezTo>
                    <a:pt x="2" y="1179"/>
                    <a:pt x="1" y="1177"/>
                    <a:pt x="1" y="1176"/>
                  </a:cubicBezTo>
                  <a:lnTo>
                    <a:pt x="1" y="1176"/>
                  </a:lnTo>
                  <a:cubicBezTo>
                    <a:pt x="2" y="1174"/>
                    <a:pt x="4" y="1173"/>
                    <a:pt x="5" y="1174"/>
                  </a:cubicBezTo>
                  <a:cubicBezTo>
                    <a:pt x="7" y="1174"/>
                    <a:pt x="8" y="1176"/>
                    <a:pt x="7" y="1178"/>
                  </a:cubicBezTo>
                  <a:close/>
                  <a:moveTo>
                    <a:pt x="7" y="1190"/>
                  </a:moveTo>
                  <a:lnTo>
                    <a:pt x="7" y="1190"/>
                  </a:lnTo>
                  <a:cubicBezTo>
                    <a:pt x="7" y="1192"/>
                    <a:pt x="5" y="1193"/>
                    <a:pt x="3" y="1192"/>
                  </a:cubicBezTo>
                  <a:cubicBezTo>
                    <a:pt x="2" y="1192"/>
                    <a:pt x="1" y="1190"/>
                    <a:pt x="1" y="1188"/>
                  </a:cubicBezTo>
                  <a:lnTo>
                    <a:pt x="1" y="1188"/>
                  </a:lnTo>
                  <a:cubicBezTo>
                    <a:pt x="2" y="1187"/>
                    <a:pt x="4" y="1186"/>
                    <a:pt x="5" y="1186"/>
                  </a:cubicBezTo>
                  <a:cubicBezTo>
                    <a:pt x="7" y="1187"/>
                    <a:pt x="8" y="1189"/>
                    <a:pt x="7" y="1190"/>
                  </a:cubicBezTo>
                  <a:close/>
                  <a:moveTo>
                    <a:pt x="7" y="1203"/>
                  </a:moveTo>
                  <a:lnTo>
                    <a:pt x="7" y="1203"/>
                  </a:lnTo>
                  <a:cubicBezTo>
                    <a:pt x="6" y="1204"/>
                    <a:pt x="5" y="1205"/>
                    <a:pt x="3" y="1205"/>
                  </a:cubicBezTo>
                  <a:cubicBezTo>
                    <a:pt x="1" y="1204"/>
                    <a:pt x="1" y="1202"/>
                    <a:pt x="1" y="1201"/>
                  </a:cubicBezTo>
                  <a:lnTo>
                    <a:pt x="1" y="1201"/>
                  </a:lnTo>
                  <a:cubicBezTo>
                    <a:pt x="2" y="1199"/>
                    <a:pt x="3" y="1198"/>
                    <a:pt x="5" y="1199"/>
                  </a:cubicBezTo>
                  <a:cubicBezTo>
                    <a:pt x="7" y="1199"/>
                    <a:pt x="8" y="1201"/>
                    <a:pt x="7" y="1203"/>
                  </a:cubicBezTo>
                  <a:close/>
                  <a:moveTo>
                    <a:pt x="7" y="1215"/>
                  </a:moveTo>
                  <a:lnTo>
                    <a:pt x="7" y="1215"/>
                  </a:lnTo>
                  <a:cubicBezTo>
                    <a:pt x="6" y="1217"/>
                    <a:pt x="5" y="1218"/>
                    <a:pt x="3" y="1217"/>
                  </a:cubicBezTo>
                  <a:cubicBezTo>
                    <a:pt x="1" y="1217"/>
                    <a:pt x="0" y="1215"/>
                    <a:pt x="1" y="1213"/>
                  </a:cubicBezTo>
                  <a:lnTo>
                    <a:pt x="1" y="1213"/>
                  </a:lnTo>
                  <a:cubicBezTo>
                    <a:pt x="2" y="1212"/>
                    <a:pt x="3" y="1211"/>
                    <a:pt x="5" y="1211"/>
                  </a:cubicBezTo>
                  <a:cubicBezTo>
                    <a:pt x="7" y="1212"/>
                    <a:pt x="7" y="1214"/>
                    <a:pt x="7" y="1215"/>
                  </a:cubicBezTo>
                  <a:close/>
                  <a:moveTo>
                    <a:pt x="7" y="1227"/>
                  </a:moveTo>
                  <a:lnTo>
                    <a:pt x="7" y="1227"/>
                  </a:lnTo>
                  <a:cubicBezTo>
                    <a:pt x="7" y="1229"/>
                    <a:pt x="6" y="1230"/>
                    <a:pt x="4" y="1230"/>
                  </a:cubicBezTo>
                  <a:cubicBezTo>
                    <a:pt x="2" y="1230"/>
                    <a:pt x="1" y="1229"/>
                    <a:pt x="1" y="1227"/>
                  </a:cubicBezTo>
                  <a:lnTo>
                    <a:pt x="1" y="1227"/>
                  </a:lnTo>
                  <a:cubicBezTo>
                    <a:pt x="1" y="1225"/>
                    <a:pt x="2" y="1224"/>
                    <a:pt x="4" y="1224"/>
                  </a:cubicBezTo>
                  <a:cubicBezTo>
                    <a:pt x="6" y="1224"/>
                    <a:pt x="7" y="1225"/>
                    <a:pt x="7" y="1227"/>
                  </a:cubicBezTo>
                  <a:close/>
                  <a:moveTo>
                    <a:pt x="7" y="1239"/>
                  </a:moveTo>
                  <a:lnTo>
                    <a:pt x="7" y="1239"/>
                  </a:lnTo>
                  <a:cubicBezTo>
                    <a:pt x="7" y="1241"/>
                    <a:pt x="6" y="1242"/>
                    <a:pt x="4" y="1242"/>
                  </a:cubicBezTo>
                  <a:cubicBezTo>
                    <a:pt x="2" y="1242"/>
                    <a:pt x="1" y="1241"/>
                    <a:pt x="1" y="1239"/>
                  </a:cubicBezTo>
                  <a:lnTo>
                    <a:pt x="1" y="1239"/>
                  </a:lnTo>
                  <a:cubicBezTo>
                    <a:pt x="1" y="1238"/>
                    <a:pt x="2" y="1236"/>
                    <a:pt x="4" y="1236"/>
                  </a:cubicBezTo>
                  <a:cubicBezTo>
                    <a:pt x="6" y="1236"/>
                    <a:pt x="7" y="1238"/>
                    <a:pt x="7" y="1239"/>
                  </a:cubicBezTo>
                  <a:close/>
                  <a:moveTo>
                    <a:pt x="7" y="1252"/>
                  </a:moveTo>
                  <a:lnTo>
                    <a:pt x="7" y="1252"/>
                  </a:lnTo>
                  <a:cubicBezTo>
                    <a:pt x="7" y="1254"/>
                    <a:pt x="6" y="1255"/>
                    <a:pt x="4" y="1255"/>
                  </a:cubicBezTo>
                  <a:cubicBezTo>
                    <a:pt x="2" y="1255"/>
                    <a:pt x="1" y="1254"/>
                    <a:pt x="1" y="1252"/>
                  </a:cubicBezTo>
                  <a:lnTo>
                    <a:pt x="1" y="1252"/>
                  </a:lnTo>
                  <a:cubicBezTo>
                    <a:pt x="1" y="1250"/>
                    <a:pt x="2" y="1249"/>
                    <a:pt x="4" y="1249"/>
                  </a:cubicBezTo>
                  <a:cubicBezTo>
                    <a:pt x="6" y="1249"/>
                    <a:pt x="7" y="1250"/>
                    <a:pt x="7" y="1252"/>
                  </a:cubicBezTo>
                  <a:close/>
                  <a:moveTo>
                    <a:pt x="7" y="1264"/>
                  </a:moveTo>
                  <a:lnTo>
                    <a:pt x="7" y="1264"/>
                  </a:lnTo>
                  <a:cubicBezTo>
                    <a:pt x="7" y="1266"/>
                    <a:pt x="6" y="1267"/>
                    <a:pt x="4" y="1267"/>
                  </a:cubicBezTo>
                  <a:cubicBezTo>
                    <a:pt x="2" y="1267"/>
                    <a:pt x="1" y="1266"/>
                    <a:pt x="1" y="1264"/>
                  </a:cubicBezTo>
                  <a:lnTo>
                    <a:pt x="1" y="1264"/>
                  </a:lnTo>
                  <a:cubicBezTo>
                    <a:pt x="1" y="1263"/>
                    <a:pt x="2" y="1261"/>
                    <a:pt x="4" y="1261"/>
                  </a:cubicBezTo>
                  <a:cubicBezTo>
                    <a:pt x="6" y="1261"/>
                    <a:pt x="7" y="1263"/>
                    <a:pt x="7" y="1264"/>
                  </a:cubicBezTo>
                  <a:close/>
                  <a:moveTo>
                    <a:pt x="7" y="1277"/>
                  </a:moveTo>
                  <a:lnTo>
                    <a:pt x="7" y="1277"/>
                  </a:lnTo>
                  <a:cubicBezTo>
                    <a:pt x="7" y="1279"/>
                    <a:pt x="6" y="1280"/>
                    <a:pt x="4" y="1280"/>
                  </a:cubicBezTo>
                  <a:cubicBezTo>
                    <a:pt x="3" y="1280"/>
                    <a:pt x="1" y="1279"/>
                    <a:pt x="1" y="1277"/>
                  </a:cubicBezTo>
                  <a:lnTo>
                    <a:pt x="1" y="1277"/>
                  </a:lnTo>
                  <a:cubicBezTo>
                    <a:pt x="1" y="1275"/>
                    <a:pt x="3" y="1274"/>
                    <a:pt x="4" y="1274"/>
                  </a:cubicBezTo>
                  <a:cubicBezTo>
                    <a:pt x="6" y="1274"/>
                    <a:pt x="7" y="1275"/>
                    <a:pt x="7" y="1277"/>
                  </a:cubicBezTo>
                  <a:close/>
                  <a:moveTo>
                    <a:pt x="8" y="1289"/>
                  </a:moveTo>
                  <a:lnTo>
                    <a:pt x="8" y="1289"/>
                  </a:lnTo>
                  <a:cubicBezTo>
                    <a:pt x="8" y="1291"/>
                    <a:pt x="6" y="1292"/>
                    <a:pt x="4" y="1292"/>
                  </a:cubicBezTo>
                  <a:cubicBezTo>
                    <a:pt x="3" y="1292"/>
                    <a:pt x="1" y="1291"/>
                    <a:pt x="1" y="1289"/>
                  </a:cubicBezTo>
                  <a:lnTo>
                    <a:pt x="1" y="1289"/>
                  </a:lnTo>
                  <a:cubicBezTo>
                    <a:pt x="1" y="1288"/>
                    <a:pt x="3" y="1286"/>
                    <a:pt x="4" y="1286"/>
                  </a:cubicBezTo>
                  <a:cubicBezTo>
                    <a:pt x="6" y="1286"/>
                    <a:pt x="8" y="1288"/>
                    <a:pt x="8" y="1289"/>
                  </a:cubicBezTo>
                  <a:close/>
                  <a:moveTo>
                    <a:pt x="8" y="1302"/>
                  </a:moveTo>
                  <a:lnTo>
                    <a:pt x="8" y="1302"/>
                  </a:lnTo>
                  <a:cubicBezTo>
                    <a:pt x="8" y="1304"/>
                    <a:pt x="7" y="1305"/>
                    <a:pt x="5" y="1305"/>
                  </a:cubicBezTo>
                  <a:cubicBezTo>
                    <a:pt x="3" y="1305"/>
                    <a:pt x="2" y="1304"/>
                    <a:pt x="2" y="1302"/>
                  </a:cubicBezTo>
                  <a:lnTo>
                    <a:pt x="2" y="1302"/>
                  </a:lnTo>
                  <a:cubicBezTo>
                    <a:pt x="2" y="1300"/>
                    <a:pt x="3" y="1299"/>
                    <a:pt x="5" y="1299"/>
                  </a:cubicBezTo>
                  <a:cubicBezTo>
                    <a:pt x="7" y="1299"/>
                    <a:pt x="8" y="1300"/>
                    <a:pt x="8" y="1302"/>
                  </a:cubicBezTo>
                  <a:close/>
                  <a:moveTo>
                    <a:pt x="8" y="1314"/>
                  </a:moveTo>
                  <a:lnTo>
                    <a:pt x="8" y="1314"/>
                  </a:lnTo>
                  <a:cubicBezTo>
                    <a:pt x="8" y="1316"/>
                    <a:pt x="7" y="1317"/>
                    <a:pt x="5" y="1317"/>
                  </a:cubicBezTo>
                  <a:cubicBezTo>
                    <a:pt x="3" y="1317"/>
                    <a:pt x="2" y="1316"/>
                    <a:pt x="2" y="1314"/>
                  </a:cubicBezTo>
                  <a:lnTo>
                    <a:pt x="2" y="1314"/>
                  </a:lnTo>
                  <a:cubicBezTo>
                    <a:pt x="2" y="1313"/>
                    <a:pt x="3" y="1311"/>
                    <a:pt x="5" y="1311"/>
                  </a:cubicBezTo>
                  <a:cubicBezTo>
                    <a:pt x="7" y="1311"/>
                    <a:pt x="8" y="1313"/>
                    <a:pt x="8" y="1314"/>
                  </a:cubicBezTo>
                  <a:close/>
                  <a:moveTo>
                    <a:pt x="9" y="1327"/>
                  </a:moveTo>
                  <a:lnTo>
                    <a:pt x="9" y="1327"/>
                  </a:lnTo>
                  <a:cubicBezTo>
                    <a:pt x="9" y="1329"/>
                    <a:pt x="7" y="1330"/>
                    <a:pt x="6" y="1330"/>
                  </a:cubicBezTo>
                  <a:cubicBezTo>
                    <a:pt x="4" y="1330"/>
                    <a:pt x="2" y="1329"/>
                    <a:pt x="2" y="1327"/>
                  </a:cubicBezTo>
                  <a:lnTo>
                    <a:pt x="2" y="1327"/>
                  </a:lnTo>
                  <a:cubicBezTo>
                    <a:pt x="2" y="1325"/>
                    <a:pt x="4" y="1324"/>
                    <a:pt x="6" y="1324"/>
                  </a:cubicBezTo>
                  <a:cubicBezTo>
                    <a:pt x="7" y="1324"/>
                    <a:pt x="9" y="1325"/>
                    <a:pt x="9" y="1327"/>
                  </a:cubicBezTo>
                  <a:close/>
                  <a:moveTo>
                    <a:pt x="9" y="1339"/>
                  </a:moveTo>
                  <a:lnTo>
                    <a:pt x="9" y="1339"/>
                  </a:lnTo>
                  <a:cubicBezTo>
                    <a:pt x="9" y="1341"/>
                    <a:pt x="8" y="1342"/>
                    <a:pt x="6" y="1342"/>
                  </a:cubicBezTo>
                  <a:cubicBezTo>
                    <a:pt x="4" y="1342"/>
                    <a:pt x="3" y="1341"/>
                    <a:pt x="3" y="1339"/>
                  </a:cubicBezTo>
                  <a:lnTo>
                    <a:pt x="3" y="1339"/>
                  </a:lnTo>
                  <a:cubicBezTo>
                    <a:pt x="3" y="1338"/>
                    <a:pt x="4" y="1336"/>
                    <a:pt x="6" y="1336"/>
                  </a:cubicBezTo>
                  <a:cubicBezTo>
                    <a:pt x="8" y="1336"/>
                    <a:pt x="9" y="1338"/>
                    <a:pt x="9" y="1339"/>
                  </a:cubicBezTo>
                  <a:close/>
                  <a:moveTo>
                    <a:pt x="9" y="1352"/>
                  </a:moveTo>
                  <a:lnTo>
                    <a:pt x="9" y="1352"/>
                  </a:lnTo>
                  <a:cubicBezTo>
                    <a:pt x="9" y="1354"/>
                    <a:pt x="8" y="1355"/>
                    <a:pt x="6" y="1355"/>
                  </a:cubicBezTo>
                  <a:cubicBezTo>
                    <a:pt x="5" y="1355"/>
                    <a:pt x="3" y="1354"/>
                    <a:pt x="3" y="1352"/>
                  </a:cubicBezTo>
                  <a:lnTo>
                    <a:pt x="3" y="1352"/>
                  </a:lnTo>
                  <a:cubicBezTo>
                    <a:pt x="3" y="1350"/>
                    <a:pt x="5" y="1349"/>
                    <a:pt x="6" y="1349"/>
                  </a:cubicBezTo>
                  <a:cubicBezTo>
                    <a:pt x="8" y="1349"/>
                    <a:pt x="9" y="1350"/>
                    <a:pt x="9" y="1352"/>
                  </a:cubicBezTo>
                  <a:close/>
                  <a:moveTo>
                    <a:pt x="10" y="1364"/>
                  </a:moveTo>
                  <a:lnTo>
                    <a:pt x="10" y="1364"/>
                  </a:lnTo>
                  <a:cubicBezTo>
                    <a:pt x="10" y="1366"/>
                    <a:pt x="9" y="1367"/>
                    <a:pt x="7" y="1367"/>
                  </a:cubicBezTo>
                  <a:cubicBezTo>
                    <a:pt x="5" y="1367"/>
                    <a:pt x="4" y="1366"/>
                    <a:pt x="4" y="1364"/>
                  </a:cubicBezTo>
                  <a:lnTo>
                    <a:pt x="4" y="1364"/>
                  </a:lnTo>
                  <a:cubicBezTo>
                    <a:pt x="4" y="1363"/>
                    <a:pt x="5" y="1361"/>
                    <a:pt x="7" y="1361"/>
                  </a:cubicBezTo>
                  <a:cubicBezTo>
                    <a:pt x="9" y="1361"/>
                    <a:pt x="10" y="1363"/>
                    <a:pt x="10" y="1364"/>
                  </a:cubicBezTo>
                  <a:close/>
                  <a:moveTo>
                    <a:pt x="11" y="1377"/>
                  </a:moveTo>
                  <a:lnTo>
                    <a:pt x="11" y="1377"/>
                  </a:lnTo>
                  <a:cubicBezTo>
                    <a:pt x="11" y="1379"/>
                    <a:pt x="9" y="1380"/>
                    <a:pt x="8" y="1380"/>
                  </a:cubicBezTo>
                  <a:cubicBezTo>
                    <a:pt x="6" y="1380"/>
                    <a:pt x="4" y="1379"/>
                    <a:pt x="4" y="1377"/>
                  </a:cubicBezTo>
                  <a:lnTo>
                    <a:pt x="4" y="1377"/>
                  </a:lnTo>
                  <a:cubicBezTo>
                    <a:pt x="4" y="1375"/>
                    <a:pt x="6" y="1374"/>
                    <a:pt x="8" y="1374"/>
                  </a:cubicBezTo>
                  <a:cubicBezTo>
                    <a:pt x="9" y="1374"/>
                    <a:pt x="11" y="1375"/>
                    <a:pt x="11" y="1377"/>
                  </a:cubicBezTo>
                  <a:close/>
                  <a:moveTo>
                    <a:pt x="11" y="1389"/>
                  </a:moveTo>
                  <a:lnTo>
                    <a:pt x="11" y="1389"/>
                  </a:lnTo>
                  <a:cubicBezTo>
                    <a:pt x="11" y="1391"/>
                    <a:pt x="10" y="1392"/>
                    <a:pt x="8" y="1392"/>
                  </a:cubicBezTo>
                  <a:cubicBezTo>
                    <a:pt x="6" y="1392"/>
                    <a:pt x="5" y="1391"/>
                    <a:pt x="5" y="1389"/>
                  </a:cubicBezTo>
                  <a:lnTo>
                    <a:pt x="5" y="1389"/>
                  </a:lnTo>
                  <a:cubicBezTo>
                    <a:pt x="5" y="1388"/>
                    <a:pt x="6" y="1386"/>
                    <a:pt x="8" y="1386"/>
                  </a:cubicBezTo>
                  <a:cubicBezTo>
                    <a:pt x="10" y="1386"/>
                    <a:pt x="11" y="1388"/>
                    <a:pt x="11" y="1389"/>
                  </a:cubicBezTo>
                  <a:close/>
                  <a:moveTo>
                    <a:pt x="12" y="1402"/>
                  </a:moveTo>
                  <a:lnTo>
                    <a:pt x="12" y="1402"/>
                  </a:lnTo>
                  <a:cubicBezTo>
                    <a:pt x="12" y="1404"/>
                    <a:pt x="10" y="1405"/>
                    <a:pt x="9" y="1405"/>
                  </a:cubicBezTo>
                  <a:cubicBezTo>
                    <a:pt x="7" y="1405"/>
                    <a:pt x="6" y="1404"/>
                    <a:pt x="6" y="1402"/>
                  </a:cubicBezTo>
                  <a:lnTo>
                    <a:pt x="6" y="1402"/>
                  </a:lnTo>
                  <a:cubicBezTo>
                    <a:pt x="6" y="1400"/>
                    <a:pt x="7" y="1399"/>
                    <a:pt x="9" y="1399"/>
                  </a:cubicBezTo>
                  <a:cubicBezTo>
                    <a:pt x="10" y="1399"/>
                    <a:pt x="12" y="1400"/>
                    <a:pt x="12" y="1402"/>
                  </a:cubicBezTo>
                  <a:close/>
                  <a:moveTo>
                    <a:pt x="12" y="1414"/>
                  </a:moveTo>
                  <a:lnTo>
                    <a:pt x="12" y="1414"/>
                  </a:lnTo>
                  <a:cubicBezTo>
                    <a:pt x="12" y="1416"/>
                    <a:pt x="11" y="1417"/>
                    <a:pt x="9" y="1417"/>
                  </a:cubicBezTo>
                  <a:cubicBezTo>
                    <a:pt x="8" y="1417"/>
                    <a:pt x="6" y="1416"/>
                    <a:pt x="6" y="1414"/>
                  </a:cubicBezTo>
                  <a:lnTo>
                    <a:pt x="6" y="1414"/>
                  </a:lnTo>
                  <a:cubicBezTo>
                    <a:pt x="6" y="1413"/>
                    <a:pt x="8" y="1411"/>
                    <a:pt x="9" y="1411"/>
                  </a:cubicBezTo>
                  <a:cubicBezTo>
                    <a:pt x="11" y="1411"/>
                    <a:pt x="12" y="1413"/>
                    <a:pt x="12" y="1414"/>
                  </a:cubicBezTo>
                  <a:close/>
                  <a:moveTo>
                    <a:pt x="13" y="1427"/>
                  </a:moveTo>
                  <a:lnTo>
                    <a:pt x="13" y="1427"/>
                  </a:lnTo>
                  <a:cubicBezTo>
                    <a:pt x="13" y="1429"/>
                    <a:pt x="12" y="1430"/>
                    <a:pt x="10" y="1430"/>
                  </a:cubicBezTo>
                  <a:cubicBezTo>
                    <a:pt x="8" y="1430"/>
                    <a:pt x="7" y="1429"/>
                    <a:pt x="7" y="1427"/>
                  </a:cubicBezTo>
                  <a:lnTo>
                    <a:pt x="7" y="1427"/>
                  </a:lnTo>
                  <a:cubicBezTo>
                    <a:pt x="7" y="1425"/>
                    <a:pt x="8" y="1424"/>
                    <a:pt x="10" y="1424"/>
                  </a:cubicBezTo>
                  <a:cubicBezTo>
                    <a:pt x="12" y="1424"/>
                    <a:pt x="13" y="1425"/>
                    <a:pt x="13" y="1427"/>
                  </a:cubicBezTo>
                  <a:close/>
                  <a:moveTo>
                    <a:pt x="14" y="1439"/>
                  </a:moveTo>
                  <a:lnTo>
                    <a:pt x="14" y="1439"/>
                  </a:lnTo>
                  <a:cubicBezTo>
                    <a:pt x="14" y="1441"/>
                    <a:pt x="13" y="1442"/>
                    <a:pt x="11" y="1442"/>
                  </a:cubicBezTo>
                  <a:cubicBezTo>
                    <a:pt x="9" y="1442"/>
                    <a:pt x="8" y="1441"/>
                    <a:pt x="8" y="1439"/>
                  </a:cubicBezTo>
                  <a:lnTo>
                    <a:pt x="8" y="1439"/>
                  </a:lnTo>
                  <a:cubicBezTo>
                    <a:pt x="8" y="1438"/>
                    <a:pt x="9" y="1436"/>
                    <a:pt x="11" y="1436"/>
                  </a:cubicBezTo>
                  <a:cubicBezTo>
                    <a:pt x="13" y="1436"/>
                    <a:pt x="14" y="1438"/>
                    <a:pt x="14" y="1439"/>
                  </a:cubicBezTo>
                  <a:close/>
                  <a:moveTo>
                    <a:pt x="15" y="1452"/>
                  </a:moveTo>
                  <a:lnTo>
                    <a:pt x="15" y="1452"/>
                  </a:lnTo>
                  <a:cubicBezTo>
                    <a:pt x="15" y="1453"/>
                    <a:pt x="14" y="1455"/>
                    <a:pt x="12" y="1455"/>
                  </a:cubicBezTo>
                  <a:cubicBezTo>
                    <a:pt x="10" y="1455"/>
                    <a:pt x="9" y="1453"/>
                    <a:pt x="9" y="1452"/>
                  </a:cubicBezTo>
                  <a:lnTo>
                    <a:pt x="9" y="1452"/>
                  </a:lnTo>
                  <a:cubicBezTo>
                    <a:pt x="9" y="1450"/>
                    <a:pt x="10" y="1449"/>
                    <a:pt x="12" y="1449"/>
                  </a:cubicBezTo>
                  <a:cubicBezTo>
                    <a:pt x="14" y="1449"/>
                    <a:pt x="15" y="1450"/>
                    <a:pt x="15" y="1452"/>
                  </a:cubicBezTo>
                  <a:close/>
                  <a:moveTo>
                    <a:pt x="16" y="1464"/>
                  </a:moveTo>
                  <a:lnTo>
                    <a:pt x="16" y="1464"/>
                  </a:lnTo>
                  <a:cubicBezTo>
                    <a:pt x="16" y="1466"/>
                    <a:pt x="14" y="1467"/>
                    <a:pt x="13" y="1467"/>
                  </a:cubicBezTo>
                  <a:cubicBezTo>
                    <a:pt x="11" y="1467"/>
                    <a:pt x="10" y="1466"/>
                    <a:pt x="10" y="1464"/>
                  </a:cubicBezTo>
                  <a:lnTo>
                    <a:pt x="10" y="1464"/>
                  </a:lnTo>
                  <a:cubicBezTo>
                    <a:pt x="10" y="1462"/>
                    <a:pt x="11" y="1461"/>
                    <a:pt x="13" y="1461"/>
                  </a:cubicBezTo>
                  <a:cubicBezTo>
                    <a:pt x="14" y="1461"/>
                    <a:pt x="16" y="1462"/>
                    <a:pt x="16" y="1464"/>
                  </a:cubicBezTo>
                  <a:close/>
                  <a:moveTo>
                    <a:pt x="17" y="1477"/>
                  </a:moveTo>
                  <a:lnTo>
                    <a:pt x="17" y="1477"/>
                  </a:lnTo>
                  <a:cubicBezTo>
                    <a:pt x="17" y="1478"/>
                    <a:pt x="15" y="1480"/>
                    <a:pt x="14" y="1480"/>
                  </a:cubicBezTo>
                  <a:cubicBezTo>
                    <a:pt x="12" y="1480"/>
                    <a:pt x="11" y="1478"/>
                    <a:pt x="11" y="1477"/>
                  </a:cubicBezTo>
                  <a:lnTo>
                    <a:pt x="11" y="1477"/>
                  </a:lnTo>
                  <a:cubicBezTo>
                    <a:pt x="11" y="1475"/>
                    <a:pt x="12" y="1474"/>
                    <a:pt x="14" y="1474"/>
                  </a:cubicBezTo>
                  <a:cubicBezTo>
                    <a:pt x="15" y="1474"/>
                    <a:pt x="17" y="1475"/>
                    <a:pt x="17" y="1477"/>
                  </a:cubicBezTo>
                  <a:close/>
                  <a:moveTo>
                    <a:pt x="18" y="1489"/>
                  </a:moveTo>
                  <a:lnTo>
                    <a:pt x="18" y="1489"/>
                  </a:lnTo>
                  <a:cubicBezTo>
                    <a:pt x="18" y="1491"/>
                    <a:pt x="16" y="1492"/>
                    <a:pt x="15" y="1492"/>
                  </a:cubicBezTo>
                  <a:cubicBezTo>
                    <a:pt x="13" y="1492"/>
                    <a:pt x="12" y="1491"/>
                    <a:pt x="12" y="1489"/>
                  </a:cubicBezTo>
                  <a:lnTo>
                    <a:pt x="12" y="1489"/>
                  </a:lnTo>
                  <a:cubicBezTo>
                    <a:pt x="12" y="1487"/>
                    <a:pt x="13" y="1486"/>
                    <a:pt x="15" y="1486"/>
                  </a:cubicBezTo>
                  <a:cubicBezTo>
                    <a:pt x="16" y="1486"/>
                    <a:pt x="18" y="1487"/>
                    <a:pt x="18" y="1489"/>
                  </a:cubicBezTo>
                  <a:close/>
                  <a:moveTo>
                    <a:pt x="19" y="1502"/>
                  </a:moveTo>
                  <a:lnTo>
                    <a:pt x="19" y="1502"/>
                  </a:lnTo>
                  <a:cubicBezTo>
                    <a:pt x="19" y="1503"/>
                    <a:pt x="18" y="1505"/>
                    <a:pt x="16" y="1505"/>
                  </a:cubicBezTo>
                  <a:cubicBezTo>
                    <a:pt x="14" y="1505"/>
                    <a:pt x="13" y="1503"/>
                    <a:pt x="13" y="1502"/>
                  </a:cubicBezTo>
                  <a:lnTo>
                    <a:pt x="13" y="1502"/>
                  </a:lnTo>
                  <a:cubicBezTo>
                    <a:pt x="13" y="1500"/>
                    <a:pt x="14" y="1498"/>
                    <a:pt x="16" y="1498"/>
                  </a:cubicBezTo>
                  <a:cubicBezTo>
                    <a:pt x="18" y="1498"/>
                    <a:pt x="19" y="1500"/>
                    <a:pt x="19" y="1502"/>
                  </a:cubicBezTo>
                  <a:close/>
                  <a:moveTo>
                    <a:pt x="20" y="1514"/>
                  </a:moveTo>
                  <a:lnTo>
                    <a:pt x="20" y="1514"/>
                  </a:lnTo>
                  <a:cubicBezTo>
                    <a:pt x="20" y="1516"/>
                    <a:pt x="19" y="1517"/>
                    <a:pt x="17" y="1517"/>
                  </a:cubicBezTo>
                  <a:cubicBezTo>
                    <a:pt x="15" y="1517"/>
                    <a:pt x="14" y="1516"/>
                    <a:pt x="14" y="1514"/>
                  </a:cubicBezTo>
                  <a:lnTo>
                    <a:pt x="14" y="1514"/>
                  </a:lnTo>
                  <a:cubicBezTo>
                    <a:pt x="14" y="1512"/>
                    <a:pt x="15" y="1511"/>
                    <a:pt x="17" y="1511"/>
                  </a:cubicBezTo>
                  <a:cubicBezTo>
                    <a:pt x="19" y="1511"/>
                    <a:pt x="20" y="1512"/>
                    <a:pt x="20" y="1514"/>
                  </a:cubicBezTo>
                  <a:close/>
                  <a:moveTo>
                    <a:pt x="21" y="1527"/>
                  </a:moveTo>
                  <a:lnTo>
                    <a:pt x="21" y="1527"/>
                  </a:lnTo>
                  <a:cubicBezTo>
                    <a:pt x="21" y="1528"/>
                    <a:pt x="20" y="1530"/>
                    <a:pt x="18" y="1530"/>
                  </a:cubicBezTo>
                  <a:cubicBezTo>
                    <a:pt x="16" y="1530"/>
                    <a:pt x="15" y="1528"/>
                    <a:pt x="15" y="1527"/>
                  </a:cubicBezTo>
                  <a:lnTo>
                    <a:pt x="15" y="1527"/>
                  </a:lnTo>
                  <a:cubicBezTo>
                    <a:pt x="15" y="1525"/>
                    <a:pt x="16" y="1523"/>
                    <a:pt x="18" y="1523"/>
                  </a:cubicBezTo>
                  <a:cubicBezTo>
                    <a:pt x="20" y="1523"/>
                    <a:pt x="21" y="1525"/>
                    <a:pt x="21" y="1527"/>
                  </a:cubicBezTo>
                  <a:close/>
                  <a:moveTo>
                    <a:pt x="22" y="1539"/>
                  </a:moveTo>
                  <a:lnTo>
                    <a:pt x="22" y="1539"/>
                  </a:lnTo>
                  <a:cubicBezTo>
                    <a:pt x="22" y="1541"/>
                    <a:pt x="21" y="1542"/>
                    <a:pt x="19" y="1542"/>
                  </a:cubicBezTo>
                  <a:cubicBezTo>
                    <a:pt x="18" y="1542"/>
                    <a:pt x="16" y="1541"/>
                    <a:pt x="16" y="1539"/>
                  </a:cubicBezTo>
                  <a:lnTo>
                    <a:pt x="16" y="1539"/>
                  </a:lnTo>
                  <a:cubicBezTo>
                    <a:pt x="16" y="1537"/>
                    <a:pt x="18" y="1536"/>
                    <a:pt x="19" y="1536"/>
                  </a:cubicBezTo>
                  <a:cubicBezTo>
                    <a:pt x="21" y="1536"/>
                    <a:pt x="22" y="1537"/>
                    <a:pt x="22" y="1539"/>
                  </a:cubicBezTo>
                  <a:close/>
                  <a:moveTo>
                    <a:pt x="24" y="1551"/>
                  </a:moveTo>
                  <a:lnTo>
                    <a:pt x="24" y="1551"/>
                  </a:lnTo>
                  <a:cubicBezTo>
                    <a:pt x="24" y="1553"/>
                    <a:pt x="22" y="1555"/>
                    <a:pt x="21" y="1555"/>
                  </a:cubicBezTo>
                  <a:cubicBezTo>
                    <a:pt x="19" y="1555"/>
                    <a:pt x="18" y="1553"/>
                    <a:pt x="18" y="1551"/>
                  </a:cubicBezTo>
                  <a:lnTo>
                    <a:pt x="18" y="1551"/>
                  </a:lnTo>
                  <a:cubicBezTo>
                    <a:pt x="18" y="1550"/>
                    <a:pt x="19" y="1548"/>
                    <a:pt x="21" y="1548"/>
                  </a:cubicBezTo>
                  <a:cubicBezTo>
                    <a:pt x="22" y="1548"/>
                    <a:pt x="24" y="1550"/>
                    <a:pt x="24" y="1551"/>
                  </a:cubicBezTo>
                  <a:close/>
                  <a:moveTo>
                    <a:pt x="25" y="1564"/>
                  </a:moveTo>
                  <a:lnTo>
                    <a:pt x="25" y="1564"/>
                  </a:lnTo>
                  <a:cubicBezTo>
                    <a:pt x="25" y="1566"/>
                    <a:pt x="24" y="1567"/>
                    <a:pt x="22" y="1567"/>
                  </a:cubicBezTo>
                  <a:cubicBezTo>
                    <a:pt x="20" y="1567"/>
                    <a:pt x="19" y="1566"/>
                    <a:pt x="19" y="1564"/>
                  </a:cubicBezTo>
                  <a:lnTo>
                    <a:pt x="19" y="1564"/>
                  </a:lnTo>
                  <a:cubicBezTo>
                    <a:pt x="19" y="1562"/>
                    <a:pt x="20" y="1561"/>
                    <a:pt x="22" y="1561"/>
                  </a:cubicBezTo>
                  <a:cubicBezTo>
                    <a:pt x="24" y="1561"/>
                    <a:pt x="25" y="1562"/>
                    <a:pt x="25" y="1564"/>
                  </a:cubicBezTo>
                  <a:close/>
                  <a:moveTo>
                    <a:pt x="26" y="1576"/>
                  </a:moveTo>
                  <a:lnTo>
                    <a:pt x="26" y="1576"/>
                  </a:lnTo>
                  <a:cubicBezTo>
                    <a:pt x="26" y="1578"/>
                    <a:pt x="25" y="1579"/>
                    <a:pt x="23" y="1579"/>
                  </a:cubicBezTo>
                  <a:cubicBezTo>
                    <a:pt x="22" y="1579"/>
                    <a:pt x="20" y="1578"/>
                    <a:pt x="20" y="1576"/>
                  </a:cubicBezTo>
                  <a:lnTo>
                    <a:pt x="20" y="1576"/>
                  </a:lnTo>
                  <a:cubicBezTo>
                    <a:pt x="20" y="1575"/>
                    <a:pt x="22" y="1573"/>
                    <a:pt x="23" y="1573"/>
                  </a:cubicBezTo>
                  <a:cubicBezTo>
                    <a:pt x="25" y="1573"/>
                    <a:pt x="26" y="1575"/>
                    <a:pt x="26" y="1576"/>
                  </a:cubicBezTo>
                  <a:close/>
                  <a:moveTo>
                    <a:pt x="28" y="1589"/>
                  </a:moveTo>
                  <a:lnTo>
                    <a:pt x="28" y="1589"/>
                  </a:lnTo>
                  <a:cubicBezTo>
                    <a:pt x="28" y="1590"/>
                    <a:pt x="26" y="1592"/>
                    <a:pt x="25" y="1592"/>
                  </a:cubicBezTo>
                  <a:cubicBezTo>
                    <a:pt x="23" y="1592"/>
                    <a:pt x="22" y="1590"/>
                    <a:pt x="22" y="1589"/>
                  </a:cubicBezTo>
                  <a:lnTo>
                    <a:pt x="22" y="1589"/>
                  </a:lnTo>
                  <a:cubicBezTo>
                    <a:pt x="22" y="1587"/>
                    <a:pt x="23" y="1586"/>
                    <a:pt x="25" y="1586"/>
                  </a:cubicBezTo>
                  <a:cubicBezTo>
                    <a:pt x="26" y="1586"/>
                    <a:pt x="28" y="1587"/>
                    <a:pt x="28" y="1589"/>
                  </a:cubicBezTo>
                  <a:close/>
                  <a:moveTo>
                    <a:pt x="29" y="1601"/>
                  </a:moveTo>
                  <a:lnTo>
                    <a:pt x="29" y="1601"/>
                  </a:lnTo>
                  <a:cubicBezTo>
                    <a:pt x="29" y="1603"/>
                    <a:pt x="28" y="1604"/>
                    <a:pt x="26" y="1604"/>
                  </a:cubicBezTo>
                  <a:cubicBezTo>
                    <a:pt x="25" y="1604"/>
                    <a:pt x="23" y="1603"/>
                    <a:pt x="23" y="1601"/>
                  </a:cubicBezTo>
                  <a:lnTo>
                    <a:pt x="23" y="1601"/>
                  </a:lnTo>
                  <a:cubicBezTo>
                    <a:pt x="23" y="1599"/>
                    <a:pt x="25" y="1598"/>
                    <a:pt x="26" y="1598"/>
                  </a:cubicBezTo>
                  <a:cubicBezTo>
                    <a:pt x="28" y="1598"/>
                    <a:pt x="29" y="1599"/>
                    <a:pt x="29" y="1601"/>
                  </a:cubicBezTo>
                  <a:close/>
                  <a:moveTo>
                    <a:pt x="31" y="1613"/>
                  </a:moveTo>
                  <a:lnTo>
                    <a:pt x="31" y="1613"/>
                  </a:lnTo>
                  <a:cubicBezTo>
                    <a:pt x="31" y="1615"/>
                    <a:pt x="30" y="1617"/>
                    <a:pt x="28" y="1617"/>
                  </a:cubicBezTo>
                  <a:cubicBezTo>
                    <a:pt x="26" y="1617"/>
                    <a:pt x="25" y="1615"/>
                    <a:pt x="25" y="1613"/>
                  </a:cubicBezTo>
                  <a:lnTo>
                    <a:pt x="25" y="1613"/>
                  </a:lnTo>
                  <a:cubicBezTo>
                    <a:pt x="25" y="1612"/>
                    <a:pt x="26" y="1610"/>
                    <a:pt x="28" y="1610"/>
                  </a:cubicBezTo>
                  <a:cubicBezTo>
                    <a:pt x="30" y="1610"/>
                    <a:pt x="31" y="1612"/>
                    <a:pt x="31" y="1613"/>
                  </a:cubicBezTo>
                  <a:close/>
                  <a:moveTo>
                    <a:pt x="33" y="1626"/>
                  </a:moveTo>
                  <a:lnTo>
                    <a:pt x="33" y="1626"/>
                  </a:lnTo>
                  <a:cubicBezTo>
                    <a:pt x="33" y="1628"/>
                    <a:pt x="31" y="1629"/>
                    <a:pt x="29" y="1629"/>
                  </a:cubicBezTo>
                  <a:cubicBezTo>
                    <a:pt x="28" y="1629"/>
                    <a:pt x="26" y="1628"/>
                    <a:pt x="26" y="1626"/>
                  </a:cubicBezTo>
                  <a:lnTo>
                    <a:pt x="26" y="1626"/>
                  </a:lnTo>
                  <a:cubicBezTo>
                    <a:pt x="26" y="1624"/>
                    <a:pt x="28" y="1623"/>
                    <a:pt x="29" y="1623"/>
                  </a:cubicBezTo>
                  <a:cubicBezTo>
                    <a:pt x="31" y="1623"/>
                    <a:pt x="33" y="1624"/>
                    <a:pt x="33" y="1626"/>
                  </a:cubicBezTo>
                  <a:close/>
                  <a:moveTo>
                    <a:pt x="34" y="1638"/>
                  </a:moveTo>
                  <a:lnTo>
                    <a:pt x="34" y="1638"/>
                  </a:lnTo>
                  <a:cubicBezTo>
                    <a:pt x="34" y="1640"/>
                    <a:pt x="33" y="1641"/>
                    <a:pt x="31" y="1641"/>
                  </a:cubicBezTo>
                  <a:cubicBezTo>
                    <a:pt x="29" y="1641"/>
                    <a:pt x="28" y="1640"/>
                    <a:pt x="28" y="1638"/>
                  </a:cubicBezTo>
                  <a:lnTo>
                    <a:pt x="28" y="1638"/>
                  </a:lnTo>
                  <a:cubicBezTo>
                    <a:pt x="28" y="1637"/>
                    <a:pt x="29" y="1635"/>
                    <a:pt x="31" y="1635"/>
                  </a:cubicBezTo>
                  <a:cubicBezTo>
                    <a:pt x="33" y="1635"/>
                    <a:pt x="34" y="1637"/>
                    <a:pt x="34" y="1638"/>
                  </a:cubicBezTo>
                  <a:close/>
                  <a:moveTo>
                    <a:pt x="36" y="1651"/>
                  </a:moveTo>
                  <a:lnTo>
                    <a:pt x="36" y="1651"/>
                  </a:lnTo>
                  <a:cubicBezTo>
                    <a:pt x="36" y="1652"/>
                    <a:pt x="34" y="1654"/>
                    <a:pt x="33" y="1654"/>
                  </a:cubicBezTo>
                  <a:cubicBezTo>
                    <a:pt x="31" y="1654"/>
                    <a:pt x="30" y="1652"/>
                    <a:pt x="30" y="1651"/>
                  </a:cubicBezTo>
                  <a:lnTo>
                    <a:pt x="30" y="1651"/>
                  </a:lnTo>
                  <a:cubicBezTo>
                    <a:pt x="30" y="1649"/>
                    <a:pt x="31" y="1648"/>
                    <a:pt x="33" y="1648"/>
                  </a:cubicBezTo>
                  <a:cubicBezTo>
                    <a:pt x="34" y="1648"/>
                    <a:pt x="36" y="1649"/>
                    <a:pt x="36" y="1651"/>
                  </a:cubicBezTo>
                  <a:close/>
                  <a:moveTo>
                    <a:pt x="38" y="1663"/>
                  </a:moveTo>
                  <a:lnTo>
                    <a:pt x="38" y="1663"/>
                  </a:lnTo>
                  <a:cubicBezTo>
                    <a:pt x="38" y="1665"/>
                    <a:pt x="36" y="1666"/>
                    <a:pt x="35" y="1666"/>
                  </a:cubicBezTo>
                  <a:cubicBezTo>
                    <a:pt x="33" y="1666"/>
                    <a:pt x="31" y="1665"/>
                    <a:pt x="31" y="1663"/>
                  </a:cubicBezTo>
                  <a:lnTo>
                    <a:pt x="31" y="1663"/>
                  </a:lnTo>
                  <a:cubicBezTo>
                    <a:pt x="31" y="1661"/>
                    <a:pt x="33" y="1660"/>
                    <a:pt x="35" y="1660"/>
                  </a:cubicBezTo>
                  <a:cubicBezTo>
                    <a:pt x="36" y="1660"/>
                    <a:pt x="38" y="1661"/>
                    <a:pt x="38" y="1663"/>
                  </a:cubicBezTo>
                  <a:close/>
                  <a:moveTo>
                    <a:pt x="40" y="1675"/>
                  </a:moveTo>
                  <a:lnTo>
                    <a:pt x="40" y="1675"/>
                  </a:lnTo>
                  <a:cubicBezTo>
                    <a:pt x="40" y="1677"/>
                    <a:pt x="38" y="1679"/>
                    <a:pt x="36" y="1679"/>
                  </a:cubicBezTo>
                  <a:cubicBezTo>
                    <a:pt x="35" y="1679"/>
                    <a:pt x="33" y="1677"/>
                    <a:pt x="33" y="1675"/>
                  </a:cubicBezTo>
                  <a:lnTo>
                    <a:pt x="33" y="1675"/>
                  </a:lnTo>
                  <a:cubicBezTo>
                    <a:pt x="33" y="1674"/>
                    <a:pt x="35" y="1672"/>
                    <a:pt x="36" y="1672"/>
                  </a:cubicBezTo>
                  <a:cubicBezTo>
                    <a:pt x="38" y="1672"/>
                    <a:pt x="40" y="1674"/>
                    <a:pt x="40" y="1675"/>
                  </a:cubicBezTo>
                  <a:close/>
                  <a:moveTo>
                    <a:pt x="41" y="1688"/>
                  </a:moveTo>
                  <a:lnTo>
                    <a:pt x="41" y="1688"/>
                  </a:lnTo>
                  <a:cubicBezTo>
                    <a:pt x="41" y="1690"/>
                    <a:pt x="40" y="1691"/>
                    <a:pt x="38" y="1691"/>
                  </a:cubicBezTo>
                  <a:cubicBezTo>
                    <a:pt x="37" y="1691"/>
                    <a:pt x="35" y="1690"/>
                    <a:pt x="35" y="1688"/>
                  </a:cubicBezTo>
                  <a:lnTo>
                    <a:pt x="35" y="1688"/>
                  </a:lnTo>
                  <a:cubicBezTo>
                    <a:pt x="35" y="1686"/>
                    <a:pt x="37" y="1685"/>
                    <a:pt x="38" y="1685"/>
                  </a:cubicBezTo>
                  <a:cubicBezTo>
                    <a:pt x="40" y="1685"/>
                    <a:pt x="41" y="1686"/>
                    <a:pt x="41" y="1688"/>
                  </a:cubicBezTo>
                  <a:close/>
                  <a:moveTo>
                    <a:pt x="43" y="1700"/>
                  </a:moveTo>
                  <a:lnTo>
                    <a:pt x="43" y="1700"/>
                  </a:lnTo>
                  <a:cubicBezTo>
                    <a:pt x="43" y="1702"/>
                    <a:pt x="42" y="1703"/>
                    <a:pt x="40" y="1703"/>
                  </a:cubicBezTo>
                  <a:cubicBezTo>
                    <a:pt x="38" y="1703"/>
                    <a:pt x="37" y="1702"/>
                    <a:pt x="37" y="1700"/>
                  </a:cubicBezTo>
                  <a:lnTo>
                    <a:pt x="37" y="1700"/>
                  </a:lnTo>
                  <a:cubicBezTo>
                    <a:pt x="37" y="1698"/>
                    <a:pt x="38" y="1697"/>
                    <a:pt x="40" y="1697"/>
                  </a:cubicBezTo>
                  <a:cubicBezTo>
                    <a:pt x="42" y="1697"/>
                    <a:pt x="43" y="1698"/>
                    <a:pt x="43" y="1700"/>
                  </a:cubicBezTo>
                  <a:close/>
                  <a:moveTo>
                    <a:pt x="45" y="1712"/>
                  </a:moveTo>
                  <a:lnTo>
                    <a:pt x="45" y="1712"/>
                  </a:lnTo>
                  <a:cubicBezTo>
                    <a:pt x="45" y="1714"/>
                    <a:pt x="44" y="1716"/>
                    <a:pt x="42" y="1716"/>
                  </a:cubicBezTo>
                  <a:cubicBezTo>
                    <a:pt x="41" y="1716"/>
                    <a:pt x="39" y="1714"/>
                    <a:pt x="39" y="1712"/>
                  </a:cubicBezTo>
                  <a:lnTo>
                    <a:pt x="39" y="1712"/>
                  </a:lnTo>
                  <a:cubicBezTo>
                    <a:pt x="39" y="1711"/>
                    <a:pt x="41" y="1709"/>
                    <a:pt x="42" y="1709"/>
                  </a:cubicBezTo>
                  <a:cubicBezTo>
                    <a:pt x="44" y="1709"/>
                    <a:pt x="45" y="1711"/>
                    <a:pt x="45" y="1712"/>
                  </a:cubicBezTo>
                  <a:close/>
                  <a:moveTo>
                    <a:pt x="47" y="1725"/>
                  </a:moveTo>
                  <a:lnTo>
                    <a:pt x="47" y="1725"/>
                  </a:lnTo>
                  <a:cubicBezTo>
                    <a:pt x="47" y="1727"/>
                    <a:pt x="46" y="1728"/>
                    <a:pt x="44" y="1728"/>
                  </a:cubicBezTo>
                  <a:cubicBezTo>
                    <a:pt x="43" y="1728"/>
                    <a:pt x="41" y="1727"/>
                    <a:pt x="41" y="1725"/>
                  </a:cubicBezTo>
                  <a:lnTo>
                    <a:pt x="41" y="1725"/>
                  </a:lnTo>
                  <a:cubicBezTo>
                    <a:pt x="41" y="1723"/>
                    <a:pt x="43" y="1722"/>
                    <a:pt x="44" y="1722"/>
                  </a:cubicBezTo>
                  <a:cubicBezTo>
                    <a:pt x="46" y="1722"/>
                    <a:pt x="47" y="1723"/>
                    <a:pt x="47" y="1725"/>
                  </a:cubicBezTo>
                  <a:close/>
                  <a:moveTo>
                    <a:pt x="50" y="1737"/>
                  </a:moveTo>
                  <a:lnTo>
                    <a:pt x="50" y="1737"/>
                  </a:lnTo>
                  <a:cubicBezTo>
                    <a:pt x="50" y="1739"/>
                    <a:pt x="48" y="1740"/>
                    <a:pt x="46" y="1740"/>
                  </a:cubicBezTo>
                  <a:cubicBezTo>
                    <a:pt x="45" y="1740"/>
                    <a:pt x="43" y="1739"/>
                    <a:pt x="43" y="1737"/>
                  </a:cubicBezTo>
                  <a:lnTo>
                    <a:pt x="43" y="1737"/>
                  </a:lnTo>
                  <a:cubicBezTo>
                    <a:pt x="43" y="1735"/>
                    <a:pt x="45" y="1734"/>
                    <a:pt x="46" y="1734"/>
                  </a:cubicBezTo>
                  <a:cubicBezTo>
                    <a:pt x="48" y="1734"/>
                    <a:pt x="50" y="1735"/>
                    <a:pt x="50" y="1737"/>
                  </a:cubicBezTo>
                  <a:close/>
                  <a:moveTo>
                    <a:pt x="52" y="1749"/>
                  </a:moveTo>
                  <a:lnTo>
                    <a:pt x="52" y="1749"/>
                  </a:lnTo>
                  <a:cubicBezTo>
                    <a:pt x="52" y="1751"/>
                    <a:pt x="50" y="1753"/>
                    <a:pt x="49" y="1753"/>
                  </a:cubicBezTo>
                  <a:cubicBezTo>
                    <a:pt x="47" y="1753"/>
                    <a:pt x="45" y="1751"/>
                    <a:pt x="45" y="1749"/>
                  </a:cubicBezTo>
                  <a:lnTo>
                    <a:pt x="45" y="1749"/>
                  </a:lnTo>
                  <a:cubicBezTo>
                    <a:pt x="45" y="1748"/>
                    <a:pt x="47" y="1746"/>
                    <a:pt x="49" y="1746"/>
                  </a:cubicBezTo>
                  <a:cubicBezTo>
                    <a:pt x="50" y="1746"/>
                    <a:pt x="52" y="1748"/>
                    <a:pt x="52" y="1749"/>
                  </a:cubicBezTo>
                  <a:close/>
                  <a:moveTo>
                    <a:pt x="54" y="1762"/>
                  </a:moveTo>
                  <a:lnTo>
                    <a:pt x="54" y="1762"/>
                  </a:lnTo>
                  <a:cubicBezTo>
                    <a:pt x="54" y="1764"/>
                    <a:pt x="53" y="1765"/>
                    <a:pt x="51" y="1765"/>
                  </a:cubicBezTo>
                  <a:cubicBezTo>
                    <a:pt x="49" y="1765"/>
                    <a:pt x="48" y="1764"/>
                    <a:pt x="48" y="1762"/>
                  </a:cubicBezTo>
                  <a:lnTo>
                    <a:pt x="48" y="1762"/>
                  </a:lnTo>
                  <a:cubicBezTo>
                    <a:pt x="48" y="1760"/>
                    <a:pt x="49" y="1759"/>
                    <a:pt x="51" y="1759"/>
                  </a:cubicBezTo>
                  <a:cubicBezTo>
                    <a:pt x="53" y="1759"/>
                    <a:pt x="54" y="1760"/>
                    <a:pt x="54" y="1762"/>
                  </a:cubicBezTo>
                  <a:close/>
                  <a:moveTo>
                    <a:pt x="56" y="1774"/>
                  </a:moveTo>
                  <a:lnTo>
                    <a:pt x="56" y="1774"/>
                  </a:lnTo>
                  <a:cubicBezTo>
                    <a:pt x="56" y="1776"/>
                    <a:pt x="55" y="1777"/>
                    <a:pt x="53" y="1777"/>
                  </a:cubicBezTo>
                  <a:cubicBezTo>
                    <a:pt x="52" y="1777"/>
                    <a:pt x="50" y="1776"/>
                    <a:pt x="50" y="1774"/>
                  </a:cubicBezTo>
                  <a:lnTo>
                    <a:pt x="50" y="1774"/>
                  </a:lnTo>
                  <a:cubicBezTo>
                    <a:pt x="50" y="1772"/>
                    <a:pt x="52" y="1771"/>
                    <a:pt x="53" y="1771"/>
                  </a:cubicBezTo>
                  <a:cubicBezTo>
                    <a:pt x="55" y="1771"/>
                    <a:pt x="56" y="1772"/>
                    <a:pt x="56" y="1774"/>
                  </a:cubicBezTo>
                  <a:close/>
                  <a:moveTo>
                    <a:pt x="59" y="1786"/>
                  </a:moveTo>
                  <a:lnTo>
                    <a:pt x="59" y="1786"/>
                  </a:lnTo>
                  <a:cubicBezTo>
                    <a:pt x="59" y="1788"/>
                    <a:pt x="57" y="1789"/>
                    <a:pt x="56" y="1789"/>
                  </a:cubicBezTo>
                  <a:cubicBezTo>
                    <a:pt x="54" y="1789"/>
                    <a:pt x="53" y="1788"/>
                    <a:pt x="53" y="1786"/>
                  </a:cubicBezTo>
                  <a:lnTo>
                    <a:pt x="53" y="1786"/>
                  </a:lnTo>
                  <a:cubicBezTo>
                    <a:pt x="53" y="1785"/>
                    <a:pt x="54" y="1783"/>
                    <a:pt x="56" y="1783"/>
                  </a:cubicBezTo>
                  <a:cubicBezTo>
                    <a:pt x="57" y="1783"/>
                    <a:pt x="59" y="1785"/>
                    <a:pt x="59" y="1786"/>
                  </a:cubicBezTo>
                  <a:close/>
                  <a:moveTo>
                    <a:pt x="61" y="1799"/>
                  </a:moveTo>
                  <a:lnTo>
                    <a:pt x="61" y="1799"/>
                  </a:lnTo>
                  <a:cubicBezTo>
                    <a:pt x="61" y="1800"/>
                    <a:pt x="60" y="1802"/>
                    <a:pt x="58" y="1802"/>
                  </a:cubicBezTo>
                  <a:cubicBezTo>
                    <a:pt x="56" y="1802"/>
                    <a:pt x="55" y="1800"/>
                    <a:pt x="55" y="1799"/>
                  </a:cubicBezTo>
                  <a:lnTo>
                    <a:pt x="55" y="1799"/>
                  </a:lnTo>
                  <a:cubicBezTo>
                    <a:pt x="55" y="1797"/>
                    <a:pt x="56" y="1795"/>
                    <a:pt x="58" y="1795"/>
                  </a:cubicBezTo>
                  <a:cubicBezTo>
                    <a:pt x="60" y="1795"/>
                    <a:pt x="61" y="1797"/>
                    <a:pt x="61" y="1799"/>
                  </a:cubicBezTo>
                  <a:close/>
                  <a:moveTo>
                    <a:pt x="64" y="1811"/>
                  </a:moveTo>
                  <a:lnTo>
                    <a:pt x="64" y="1811"/>
                  </a:lnTo>
                  <a:cubicBezTo>
                    <a:pt x="64" y="1813"/>
                    <a:pt x="62" y="1814"/>
                    <a:pt x="60" y="1814"/>
                  </a:cubicBezTo>
                  <a:cubicBezTo>
                    <a:pt x="59" y="1814"/>
                    <a:pt x="57" y="1813"/>
                    <a:pt x="57" y="1811"/>
                  </a:cubicBezTo>
                  <a:lnTo>
                    <a:pt x="57" y="1811"/>
                  </a:lnTo>
                  <a:cubicBezTo>
                    <a:pt x="57" y="1809"/>
                    <a:pt x="59" y="1808"/>
                    <a:pt x="60" y="1808"/>
                  </a:cubicBezTo>
                  <a:cubicBezTo>
                    <a:pt x="62" y="1808"/>
                    <a:pt x="64" y="1809"/>
                    <a:pt x="64" y="1811"/>
                  </a:cubicBezTo>
                  <a:close/>
                  <a:moveTo>
                    <a:pt x="66" y="1823"/>
                  </a:moveTo>
                  <a:lnTo>
                    <a:pt x="66" y="1823"/>
                  </a:lnTo>
                  <a:cubicBezTo>
                    <a:pt x="66" y="1825"/>
                    <a:pt x="65" y="1826"/>
                    <a:pt x="63" y="1826"/>
                  </a:cubicBezTo>
                  <a:cubicBezTo>
                    <a:pt x="61" y="1826"/>
                    <a:pt x="60" y="1825"/>
                    <a:pt x="60" y="1823"/>
                  </a:cubicBezTo>
                  <a:lnTo>
                    <a:pt x="60" y="1823"/>
                  </a:lnTo>
                  <a:cubicBezTo>
                    <a:pt x="60" y="1821"/>
                    <a:pt x="61" y="1820"/>
                    <a:pt x="63" y="1820"/>
                  </a:cubicBezTo>
                  <a:cubicBezTo>
                    <a:pt x="65" y="1820"/>
                    <a:pt x="66" y="1821"/>
                    <a:pt x="66" y="1823"/>
                  </a:cubicBezTo>
                  <a:close/>
                  <a:moveTo>
                    <a:pt x="69" y="1835"/>
                  </a:moveTo>
                  <a:lnTo>
                    <a:pt x="69" y="1835"/>
                  </a:lnTo>
                  <a:cubicBezTo>
                    <a:pt x="69" y="1837"/>
                    <a:pt x="68" y="1838"/>
                    <a:pt x="66" y="1838"/>
                  </a:cubicBezTo>
                  <a:cubicBezTo>
                    <a:pt x="64" y="1838"/>
                    <a:pt x="63" y="1837"/>
                    <a:pt x="63" y="1835"/>
                  </a:cubicBezTo>
                  <a:lnTo>
                    <a:pt x="63" y="1835"/>
                  </a:lnTo>
                  <a:cubicBezTo>
                    <a:pt x="63" y="1834"/>
                    <a:pt x="64" y="1832"/>
                    <a:pt x="66" y="1832"/>
                  </a:cubicBezTo>
                  <a:cubicBezTo>
                    <a:pt x="68" y="1832"/>
                    <a:pt x="69" y="1834"/>
                    <a:pt x="69" y="1835"/>
                  </a:cubicBezTo>
                  <a:close/>
                  <a:moveTo>
                    <a:pt x="72" y="1848"/>
                  </a:moveTo>
                  <a:lnTo>
                    <a:pt x="72" y="1848"/>
                  </a:lnTo>
                  <a:cubicBezTo>
                    <a:pt x="72" y="1849"/>
                    <a:pt x="70" y="1851"/>
                    <a:pt x="69" y="1851"/>
                  </a:cubicBezTo>
                  <a:cubicBezTo>
                    <a:pt x="67" y="1851"/>
                    <a:pt x="65" y="1849"/>
                    <a:pt x="65" y="1848"/>
                  </a:cubicBezTo>
                  <a:lnTo>
                    <a:pt x="65" y="1848"/>
                  </a:lnTo>
                  <a:cubicBezTo>
                    <a:pt x="65" y="1846"/>
                    <a:pt x="67" y="1844"/>
                    <a:pt x="69" y="1844"/>
                  </a:cubicBezTo>
                  <a:cubicBezTo>
                    <a:pt x="70" y="1844"/>
                    <a:pt x="72" y="1846"/>
                    <a:pt x="72" y="1848"/>
                  </a:cubicBezTo>
                  <a:close/>
                  <a:moveTo>
                    <a:pt x="74" y="1860"/>
                  </a:moveTo>
                  <a:lnTo>
                    <a:pt x="74" y="1860"/>
                  </a:lnTo>
                  <a:cubicBezTo>
                    <a:pt x="74" y="1861"/>
                    <a:pt x="73" y="1863"/>
                    <a:pt x="71" y="1863"/>
                  </a:cubicBezTo>
                  <a:cubicBezTo>
                    <a:pt x="69" y="1863"/>
                    <a:pt x="68" y="1861"/>
                    <a:pt x="68" y="1860"/>
                  </a:cubicBezTo>
                  <a:lnTo>
                    <a:pt x="68" y="1860"/>
                  </a:lnTo>
                  <a:cubicBezTo>
                    <a:pt x="68" y="1858"/>
                    <a:pt x="69" y="1857"/>
                    <a:pt x="71" y="1857"/>
                  </a:cubicBezTo>
                  <a:cubicBezTo>
                    <a:pt x="73" y="1857"/>
                    <a:pt x="74" y="1858"/>
                    <a:pt x="74" y="1860"/>
                  </a:cubicBezTo>
                  <a:close/>
                  <a:moveTo>
                    <a:pt x="77" y="1872"/>
                  </a:moveTo>
                  <a:lnTo>
                    <a:pt x="77" y="1872"/>
                  </a:lnTo>
                  <a:cubicBezTo>
                    <a:pt x="77" y="1874"/>
                    <a:pt x="76" y="1875"/>
                    <a:pt x="74" y="1875"/>
                  </a:cubicBezTo>
                  <a:cubicBezTo>
                    <a:pt x="72" y="1875"/>
                    <a:pt x="71" y="1874"/>
                    <a:pt x="71" y="1872"/>
                  </a:cubicBezTo>
                  <a:lnTo>
                    <a:pt x="71" y="1872"/>
                  </a:lnTo>
                  <a:cubicBezTo>
                    <a:pt x="71" y="1870"/>
                    <a:pt x="72" y="1869"/>
                    <a:pt x="74" y="1869"/>
                  </a:cubicBezTo>
                  <a:cubicBezTo>
                    <a:pt x="76" y="1869"/>
                    <a:pt x="77" y="1870"/>
                    <a:pt x="77" y="1872"/>
                  </a:cubicBezTo>
                  <a:close/>
                  <a:moveTo>
                    <a:pt x="80" y="1884"/>
                  </a:moveTo>
                  <a:lnTo>
                    <a:pt x="80" y="1884"/>
                  </a:lnTo>
                  <a:cubicBezTo>
                    <a:pt x="80" y="1886"/>
                    <a:pt x="79" y="1887"/>
                    <a:pt x="77" y="1887"/>
                  </a:cubicBezTo>
                  <a:cubicBezTo>
                    <a:pt x="75" y="1887"/>
                    <a:pt x="74" y="1886"/>
                    <a:pt x="74" y="1884"/>
                  </a:cubicBezTo>
                  <a:lnTo>
                    <a:pt x="74" y="1884"/>
                  </a:lnTo>
                  <a:cubicBezTo>
                    <a:pt x="74" y="1882"/>
                    <a:pt x="75" y="1881"/>
                    <a:pt x="77" y="1881"/>
                  </a:cubicBezTo>
                  <a:cubicBezTo>
                    <a:pt x="79" y="1881"/>
                    <a:pt x="80" y="1882"/>
                    <a:pt x="80" y="1884"/>
                  </a:cubicBezTo>
                  <a:close/>
                  <a:moveTo>
                    <a:pt x="83" y="1896"/>
                  </a:moveTo>
                  <a:lnTo>
                    <a:pt x="83" y="1896"/>
                  </a:lnTo>
                  <a:cubicBezTo>
                    <a:pt x="83" y="1898"/>
                    <a:pt x="82" y="1899"/>
                    <a:pt x="80" y="1899"/>
                  </a:cubicBezTo>
                  <a:cubicBezTo>
                    <a:pt x="78" y="1899"/>
                    <a:pt x="77" y="1898"/>
                    <a:pt x="77" y="1896"/>
                  </a:cubicBezTo>
                  <a:lnTo>
                    <a:pt x="77" y="1896"/>
                  </a:lnTo>
                  <a:cubicBezTo>
                    <a:pt x="77" y="1894"/>
                    <a:pt x="78" y="1893"/>
                    <a:pt x="80" y="1893"/>
                  </a:cubicBezTo>
                  <a:cubicBezTo>
                    <a:pt x="82" y="1893"/>
                    <a:pt x="83" y="1894"/>
                    <a:pt x="83" y="1896"/>
                  </a:cubicBezTo>
                  <a:close/>
                  <a:moveTo>
                    <a:pt x="86" y="1908"/>
                  </a:moveTo>
                  <a:lnTo>
                    <a:pt x="86" y="1908"/>
                  </a:lnTo>
                  <a:cubicBezTo>
                    <a:pt x="86" y="1910"/>
                    <a:pt x="85" y="1911"/>
                    <a:pt x="83" y="1911"/>
                  </a:cubicBezTo>
                  <a:cubicBezTo>
                    <a:pt x="81" y="1911"/>
                    <a:pt x="80" y="1910"/>
                    <a:pt x="80" y="1908"/>
                  </a:cubicBezTo>
                  <a:lnTo>
                    <a:pt x="80" y="1908"/>
                  </a:lnTo>
                  <a:cubicBezTo>
                    <a:pt x="80" y="1907"/>
                    <a:pt x="81" y="1905"/>
                    <a:pt x="83" y="1905"/>
                  </a:cubicBezTo>
                  <a:cubicBezTo>
                    <a:pt x="85" y="1905"/>
                    <a:pt x="86" y="1907"/>
                    <a:pt x="86" y="1908"/>
                  </a:cubicBezTo>
                  <a:close/>
                  <a:moveTo>
                    <a:pt x="89" y="1920"/>
                  </a:moveTo>
                  <a:lnTo>
                    <a:pt x="89" y="1920"/>
                  </a:lnTo>
                  <a:cubicBezTo>
                    <a:pt x="89" y="1922"/>
                    <a:pt x="88" y="1924"/>
                    <a:pt x="86" y="1924"/>
                  </a:cubicBezTo>
                  <a:cubicBezTo>
                    <a:pt x="85" y="1924"/>
                    <a:pt x="83" y="1922"/>
                    <a:pt x="83" y="1920"/>
                  </a:cubicBezTo>
                  <a:lnTo>
                    <a:pt x="83" y="1920"/>
                  </a:lnTo>
                  <a:cubicBezTo>
                    <a:pt x="83" y="1919"/>
                    <a:pt x="85" y="1917"/>
                    <a:pt x="86" y="1917"/>
                  </a:cubicBezTo>
                  <a:cubicBezTo>
                    <a:pt x="88" y="1917"/>
                    <a:pt x="89" y="1919"/>
                    <a:pt x="89" y="1920"/>
                  </a:cubicBezTo>
                  <a:close/>
                  <a:moveTo>
                    <a:pt x="93" y="1932"/>
                  </a:moveTo>
                  <a:lnTo>
                    <a:pt x="93" y="1932"/>
                  </a:lnTo>
                  <a:cubicBezTo>
                    <a:pt x="93" y="1934"/>
                    <a:pt x="91" y="1936"/>
                    <a:pt x="90" y="1936"/>
                  </a:cubicBezTo>
                  <a:cubicBezTo>
                    <a:pt x="88" y="1936"/>
                    <a:pt x="86" y="1934"/>
                    <a:pt x="86" y="1932"/>
                  </a:cubicBezTo>
                  <a:lnTo>
                    <a:pt x="86" y="1932"/>
                  </a:lnTo>
                  <a:cubicBezTo>
                    <a:pt x="86" y="1931"/>
                    <a:pt x="88" y="1929"/>
                    <a:pt x="90" y="1929"/>
                  </a:cubicBezTo>
                  <a:cubicBezTo>
                    <a:pt x="91" y="1929"/>
                    <a:pt x="93" y="1931"/>
                    <a:pt x="93" y="1932"/>
                  </a:cubicBezTo>
                  <a:close/>
                  <a:moveTo>
                    <a:pt x="96" y="1945"/>
                  </a:moveTo>
                  <a:lnTo>
                    <a:pt x="96" y="1945"/>
                  </a:lnTo>
                  <a:cubicBezTo>
                    <a:pt x="96" y="1946"/>
                    <a:pt x="95" y="1948"/>
                    <a:pt x="93" y="1948"/>
                  </a:cubicBezTo>
                  <a:cubicBezTo>
                    <a:pt x="91" y="1948"/>
                    <a:pt x="90" y="1946"/>
                    <a:pt x="90" y="1945"/>
                  </a:cubicBezTo>
                  <a:lnTo>
                    <a:pt x="90" y="1945"/>
                  </a:lnTo>
                  <a:cubicBezTo>
                    <a:pt x="90" y="1943"/>
                    <a:pt x="91" y="1941"/>
                    <a:pt x="93" y="1941"/>
                  </a:cubicBezTo>
                  <a:cubicBezTo>
                    <a:pt x="95" y="1941"/>
                    <a:pt x="96" y="1943"/>
                    <a:pt x="96" y="1945"/>
                  </a:cubicBezTo>
                  <a:close/>
                  <a:moveTo>
                    <a:pt x="99" y="1957"/>
                  </a:moveTo>
                  <a:lnTo>
                    <a:pt x="99" y="1957"/>
                  </a:lnTo>
                  <a:cubicBezTo>
                    <a:pt x="99" y="1958"/>
                    <a:pt x="98" y="1960"/>
                    <a:pt x="96" y="1960"/>
                  </a:cubicBezTo>
                  <a:cubicBezTo>
                    <a:pt x="94" y="1960"/>
                    <a:pt x="93" y="1958"/>
                    <a:pt x="93" y="1957"/>
                  </a:cubicBezTo>
                  <a:lnTo>
                    <a:pt x="93" y="1957"/>
                  </a:lnTo>
                  <a:cubicBezTo>
                    <a:pt x="93" y="1955"/>
                    <a:pt x="94" y="1953"/>
                    <a:pt x="96" y="1953"/>
                  </a:cubicBezTo>
                  <a:cubicBezTo>
                    <a:pt x="98" y="1953"/>
                    <a:pt x="99" y="1955"/>
                    <a:pt x="99" y="1957"/>
                  </a:cubicBezTo>
                  <a:close/>
                  <a:moveTo>
                    <a:pt x="103" y="1969"/>
                  </a:moveTo>
                  <a:lnTo>
                    <a:pt x="103" y="1969"/>
                  </a:lnTo>
                  <a:cubicBezTo>
                    <a:pt x="103" y="1970"/>
                    <a:pt x="101" y="1972"/>
                    <a:pt x="100" y="1972"/>
                  </a:cubicBezTo>
                  <a:cubicBezTo>
                    <a:pt x="98" y="1972"/>
                    <a:pt x="97" y="1970"/>
                    <a:pt x="97" y="1969"/>
                  </a:cubicBezTo>
                  <a:lnTo>
                    <a:pt x="97" y="1969"/>
                  </a:lnTo>
                  <a:cubicBezTo>
                    <a:pt x="97" y="1967"/>
                    <a:pt x="98" y="1965"/>
                    <a:pt x="100" y="1965"/>
                  </a:cubicBezTo>
                  <a:cubicBezTo>
                    <a:pt x="101" y="1965"/>
                    <a:pt x="103" y="1967"/>
                    <a:pt x="103" y="1969"/>
                  </a:cubicBezTo>
                  <a:close/>
                  <a:moveTo>
                    <a:pt x="106" y="1981"/>
                  </a:moveTo>
                  <a:lnTo>
                    <a:pt x="106" y="1981"/>
                  </a:lnTo>
                  <a:cubicBezTo>
                    <a:pt x="106" y="1982"/>
                    <a:pt x="105" y="1984"/>
                    <a:pt x="103" y="1984"/>
                  </a:cubicBezTo>
                  <a:cubicBezTo>
                    <a:pt x="101" y="1984"/>
                    <a:pt x="100" y="1982"/>
                    <a:pt x="100" y="1981"/>
                  </a:cubicBezTo>
                  <a:lnTo>
                    <a:pt x="100" y="1981"/>
                  </a:lnTo>
                  <a:cubicBezTo>
                    <a:pt x="100" y="1979"/>
                    <a:pt x="101" y="1977"/>
                    <a:pt x="103" y="1977"/>
                  </a:cubicBezTo>
                  <a:cubicBezTo>
                    <a:pt x="105" y="1977"/>
                    <a:pt x="106" y="1979"/>
                    <a:pt x="106" y="1981"/>
                  </a:cubicBezTo>
                  <a:close/>
                  <a:moveTo>
                    <a:pt x="110" y="1993"/>
                  </a:moveTo>
                  <a:lnTo>
                    <a:pt x="110" y="1993"/>
                  </a:lnTo>
                  <a:cubicBezTo>
                    <a:pt x="110" y="1994"/>
                    <a:pt x="109" y="1996"/>
                    <a:pt x="107" y="1996"/>
                  </a:cubicBezTo>
                  <a:cubicBezTo>
                    <a:pt x="105" y="1996"/>
                    <a:pt x="104" y="1994"/>
                    <a:pt x="104" y="1993"/>
                  </a:cubicBezTo>
                  <a:lnTo>
                    <a:pt x="104" y="1993"/>
                  </a:lnTo>
                  <a:cubicBezTo>
                    <a:pt x="104" y="1991"/>
                    <a:pt x="105" y="1989"/>
                    <a:pt x="107" y="1989"/>
                  </a:cubicBezTo>
                  <a:cubicBezTo>
                    <a:pt x="109" y="1989"/>
                    <a:pt x="110" y="1991"/>
                    <a:pt x="110" y="1993"/>
                  </a:cubicBezTo>
                  <a:close/>
                  <a:moveTo>
                    <a:pt x="113" y="2004"/>
                  </a:moveTo>
                  <a:lnTo>
                    <a:pt x="113" y="2004"/>
                  </a:lnTo>
                  <a:cubicBezTo>
                    <a:pt x="114" y="2005"/>
                    <a:pt x="113" y="2007"/>
                    <a:pt x="111" y="2008"/>
                  </a:cubicBezTo>
                  <a:cubicBezTo>
                    <a:pt x="110" y="2008"/>
                    <a:pt x="108" y="2007"/>
                    <a:pt x="107" y="2006"/>
                  </a:cubicBezTo>
                  <a:lnTo>
                    <a:pt x="107" y="2006"/>
                  </a:lnTo>
                  <a:cubicBezTo>
                    <a:pt x="107" y="2004"/>
                    <a:pt x="108" y="2002"/>
                    <a:pt x="109" y="2002"/>
                  </a:cubicBezTo>
                  <a:cubicBezTo>
                    <a:pt x="111" y="2001"/>
                    <a:pt x="113" y="2002"/>
                    <a:pt x="113" y="2004"/>
                  </a:cubicBezTo>
                  <a:close/>
                  <a:moveTo>
                    <a:pt x="117" y="2015"/>
                  </a:moveTo>
                  <a:lnTo>
                    <a:pt x="117" y="2015"/>
                  </a:lnTo>
                  <a:cubicBezTo>
                    <a:pt x="118" y="2017"/>
                    <a:pt x="117" y="2019"/>
                    <a:pt x="115" y="2019"/>
                  </a:cubicBezTo>
                  <a:cubicBezTo>
                    <a:pt x="114" y="2020"/>
                    <a:pt x="112" y="2019"/>
                    <a:pt x="111" y="2017"/>
                  </a:cubicBezTo>
                  <a:lnTo>
                    <a:pt x="111" y="2017"/>
                  </a:lnTo>
                  <a:cubicBezTo>
                    <a:pt x="111" y="2016"/>
                    <a:pt x="112" y="2014"/>
                    <a:pt x="113" y="2013"/>
                  </a:cubicBezTo>
                  <a:cubicBezTo>
                    <a:pt x="115" y="2013"/>
                    <a:pt x="117" y="2014"/>
                    <a:pt x="117" y="2015"/>
                  </a:cubicBezTo>
                  <a:close/>
                  <a:moveTo>
                    <a:pt x="121" y="2027"/>
                  </a:moveTo>
                  <a:lnTo>
                    <a:pt x="121" y="2027"/>
                  </a:lnTo>
                  <a:cubicBezTo>
                    <a:pt x="122" y="2029"/>
                    <a:pt x="121" y="2031"/>
                    <a:pt x="119" y="2031"/>
                  </a:cubicBezTo>
                  <a:cubicBezTo>
                    <a:pt x="118" y="2032"/>
                    <a:pt x="116" y="2031"/>
                    <a:pt x="115" y="2029"/>
                  </a:cubicBezTo>
                  <a:lnTo>
                    <a:pt x="115" y="2029"/>
                  </a:lnTo>
                  <a:cubicBezTo>
                    <a:pt x="115" y="2028"/>
                    <a:pt x="116" y="2026"/>
                    <a:pt x="117" y="2025"/>
                  </a:cubicBezTo>
                  <a:cubicBezTo>
                    <a:pt x="119" y="2025"/>
                    <a:pt x="121" y="2026"/>
                    <a:pt x="121" y="2027"/>
                  </a:cubicBezTo>
                  <a:close/>
                  <a:moveTo>
                    <a:pt x="125" y="2039"/>
                  </a:moveTo>
                  <a:lnTo>
                    <a:pt x="125" y="2039"/>
                  </a:lnTo>
                  <a:cubicBezTo>
                    <a:pt x="126" y="2041"/>
                    <a:pt x="125" y="2043"/>
                    <a:pt x="123" y="2043"/>
                  </a:cubicBezTo>
                  <a:cubicBezTo>
                    <a:pt x="122" y="2044"/>
                    <a:pt x="120" y="2043"/>
                    <a:pt x="119" y="2041"/>
                  </a:cubicBezTo>
                  <a:lnTo>
                    <a:pt x="119" y="2041"/>
                  </a:lnTo>
                  <a:cubicBezTo>
                    <a:pt x="119" y="2040"/>
                    <a:pt x="120" y="2038"/>
                    <a:pt x="121" y="2037"/>
                  </a:cubicBezTo>
                  <a:cubicBezTo>
                    <a:pt x="123" y="2037"/>
                    <a:pt x="125" y="2038"/>
                    <a:pt x="125" y="2039"/>
                  </a:cubicBezTo>
                  <a:close/>
                  <a:moveTo>
                    <a:pt x="129" y="2051"/>
                  </a:moveTo>
                  <a:lnTo>
                    <a:pt x="129" y="2051"/>
                  </a:lnTo>
                  <a:cubicBezTo>
                    <a:pt x="130" y="2053"/>
                    <a:pt x="129" y="2054"/>
                    <a:pt x="127" y="2055"/>
                  </a:cubicBezTo>
                  <a:cubicBezTo>
                    <a:pt x="126" y="2056"/>
                    <a:pt x="124" y="2055"/>
                    <a:pt x="123" y="2053"/>
                  </a:cubicBezTo>
                  <a:lnTo>
                    <a:pt x="123" y="2053"/>
                  </a:lnTo>
                  <a:cubicBezTo>
                    <a:pt x="123" y="2051"/>
                    <a:pt x="124" y="2050"/>
                    <a:pt x="125" y="2049"/>
                  </a:cubicBezTo>
                  <a:cubicBezTo>
                    <a:pt x="127" y="2048"/>
                    <a:pt x="129" y="2049"/>
                    <a:pt x="129" y="2051"/>
                  </a:cubicBezTo>
                  <a:close/>
                  <a:moveTo>
                    <a:pt x="133" y="2063"/>
                  </a:moveTo>
                  <a:lnTo>
                    <a:pt x="133" y="2063"/>
                  </a:lnTo>
                  <a:cubicBezTo>
                    <a:pt x="134" y="2064"/>
                    <a:pt x="133" y="2066"/>
                    <a:pt x="131" y="2067"/>
                  </a:cubicBezTo>
                  <a:cubicBezTo>
                    <a:pt x="130" y="2067"/>
                    <a:pt x="128" y="2066"/>
                    <a:pt x="128" y="2065"/>
                  </a:cubicBezTo>
                  <a:lnTo>
                    <a:pt x="128" y="2065"/>
                  </a:lnTo>
                  <a:cubicBezTo>
                    <a:pt x="127" y="2063"/>
                    <a:pt x="128" y="2061"/>
                    <a:pt x="130" y="2061"/>
                  </a:cubicBezTo>
                  <a:cubicBezTo>
                    <a:pt x="131" y="2060"/>
                    <a:pt x="133" y="2061"/>
                    <a:pt x="133" y="2063"/>
                  </a:cubicBezTo>
                  <a:close/>
                  <a:moveTo>
                    <a:pt x="138" y="2075"/>
                  </a:moveTo>
                  <a:lnTo>
                    <a:pt x="138" y="2075"/>
                  </a:lnTo>
                  <a:cubicBezTo>
                    <a:pt x="138" y="2076"/>
                    <a:pt x="137" y="2078"/>
                    <a:pt x="136" y="2078"/>
                  </a:cubicBezTo>
                  <a:cubicBezTo>
                    <a:pt x="134" y="2079"/>
                    <a:pt x="132" y="2078"/>
                    <a:pt x="132" y="2077"/>
                  </a:cubicBezTo>
                  <a:lnTo>
                    <a:pt x="132" y="2077"/>
                  </a:lnTo>
                  <a:cubicBezTo>
                    <a:pt x="131" y="2075"/>
                    <a:pt x="132" y="2073"/>
                    <a:pt x="134" y="2073"/>
                  </a:cubicBezTo>
                  <a:cubicBezTo>
                    <a:pt x="135" y="2072"/>
                    <a:pt x="137" y="2073"/>
                    <a:pt x="138" y="2075"/>
                  </a:cubicBezTo>
                  <a:close/>
                  <a:moveTo>
                    <a:pt x="142" y="2086"/>
                  </a:moveTo>
                  <a:lnTo>
                    <a:pt x="142" y="2086"/>
                  </a:lnTo>
                  <a:cubicBezTo>
                    <a:pt x="143" y="2088"/>
                    <a:pt x="142" y="2090"/>
                    <a:pt x="140" y="2090"/>
                  </a:cubicBezTo>
                  <a:cubicBezTo>
                    <a:pt x="138" y="2091"/>
                    <a:pt x="137" y="2090"/>
                    <a:pt x="136" y="2088"/>
                  </a:cubicBezTo>
                  <a:lnTo>
                    <a:pt x="136" y="2088"/>
                  </a:lnTo>
                  <a:cubicBezTo>
                    <a:pt x="136" y="2087"/>
                    <a:pt x="136" y="2085"/>
                    <a:pt x="138" y="2084"/>
                  </a:cubicBezTo>
                  <a:cubicBezTo>
                    <a:pt x="140" y="2084"/>
                    <a:pt x="141" y="2085"/>
                    <a:pt x="142" y="2086"/>
                  </a:cubicBezTo>
                  <a:close/>
                  <a:moveTo>
                    <a:pt x="146" y="2098"/>
                  </a:moveTo>
                  <a:lnTo>
                    <a:pt x="146" y="2098"/>
                  </a:lnTo>
                  <a:cubicBezTo>
                    <a:pt x="147" y="2099"/>
                    <a:pt x="146" y="2101"/>
                    <a:pt x="145" y="2102"/>
                  </a:cubicBezTo>
                  <a:cubicBezTo>
                    <a:pt x="143" y="2103"/>
                    <a:pt x="142" y="2102"/>
                    <a:pt x="141" y="2100"/>
                  </a:cubicBezTo>
                  <a:lnTo>
                    <a:pt x="141" y="2100"/>
                  </a:lnTo>
                  <a:cubicBezTo>
                    <a:pt x="140" y="2099"/>
                    <a:pt x="141" y="2097"/>
                    <a:pt x="142" y="2096"/>
                  </a:cubicBezTo>
                  <a:cubicBezTo>
                    <a:pt x="144" y="2095"/>
                    <a:pt x="146" y="2096"/>
                    <a:pt x="146" y="2098"/>
                  </a:cubicBezTo>
                  <a:close/>
                  <a:moveTo>
                    <a:pt x="151" y="2109"/>
                  </a:moveTo>
                  <a:lnTo>
                    <a:pt x="151" y="2109"/>
                  </a:lnTo>
                  <a:cubicBezTo>
                    <a:pt x="152" y="2111"/>
                    <a:pt x="151" y="2113"/>
                    <a:pt x="150" y="2113"/>
                  </a:cubicBezTo>
                  <a:cubicBezTo>
                    <a:pt x="148" y="2114"/>
                    <a:pt x="146" y="2113"/>
                    <a:pt x="145" y="2112"/>
                  </a:cubicBezTo>
                  <a:lnTo>
                    <a:pt x="145" y="2112"/>
                  </a:lnTo>
                  <a:cubicBezTo>
                    <a:pt x="145" y="2110"/>
                    <a:pt x="145" y="2109"/>
                    <a:pt x="147" y="2108"/>
                  </a:cubicBezTo>
                  <a:cubicBezTo>
                    <a:pt x="148" y="2107"/>
                    <a:pt x="150" y="2108"/>
                    <a:pt x="151" y="2109"/>
                  </a:cubicBezTo>
                  <a:close/>
                  <a:moveTo>
                    <a:pt x="156" y="2121"/>
                  </a:moveTo>
                  <a:lnTo>
                    <a:pt x="156" y="2121"/>
                  </a:lnTo>
                  <a:cubicBezTo>
                    <a:pt x="156" y="2122"/>
                    <a:pt x="156" y="2124"/>
                    <a:pt x="154" y="2125"/>
                  </a:cubicBezTo>
                  <a:cubicBezTo>
                    <a:pt x="153" y="2126"/>
                    <a:pt x="151" y="2125"/>
                    <a:pt x="150" y="2124"/>
                  </a:cubicBezTo>
                  <a:lnTo>
                    <a:pt x="150" y="2124"/>
                  </a:lnTo>
                  <a:cubicBezTo>
                    <a:pt x="149" y="2122"/>
                    <a:pt x="150" y="2120"/>
                    <a:pt x="151" y="2119"/>
                  </a:cubicBezTo>
                  <a:cubicBezTo>
                    <a:pt x="153" y="2119"/>
                    <a:pt x="155" y="2119"/>
                    <a:pt x="156" y="2121"/>
                  </a:cubicBezTo>
                  <a:close/>
                  <a:moveTo>
                    <a:pt x="160" y="2132"/>
                  </a:moveTo>
                  <a:lnTo>
                    <a:pt x="160" y="2132"/>
                  </a:lnTo>
                  <a:cubicBezTo>
                    <a:pt x="161" y="2134"/>
                    <a:pt x="160" y="2136"/>
                    <a:pt x="159" y="2137"/>
                  </a:cubicBezTo>
                  <a:cubicBezTo>
                    <a:pt x="157" y="2137"/>
                    <a:pt x="156" y="2137"/>
                    <a:pt x="155" y="2135"/>
                  </a:cubicBezTo>
                  <a:lnTo>
                    <a:pt x="155" y="2135"/>
                  </a:lnTo>
                  <a:cubicBezTo>
                    <a:pt x="154" y="2134"/>
                    <a:pt x="155" y="2132"/>
                    <a:pt x="156" y="2131"/>
                  </a:cubicBezTo>
                  <a:cubicBezTo>
                    <a:pt x="158" y="2130"/>
                    <a:pt x="160" y="2131"/>
                    <a:pt x="160" y="2132"/>
                  </a:cubicBezTo>
                  <a:close/>
                  <a:moveTo>
                    <a:pt x="165" y="2144"/>
                  </a:moveTo>
                  <a:lnTo>
                    <a:pt x="165" y="2144"/>
                  </a:lnTo>
                  <a:cubicBezTo>
                    <a:pt x="166" y="2145"/>
                    <a:pt x="166" y="2147"/>
                    <a:pt x="164" y="2148"/>
                  </a:cubicBezTo>
                  <a:cubicBezTo>
                    <a:pt x="162" y="2149"/>
                    <a:pt x="161" y="2148"/>
                    <a:pt x="160" y="2147"/>
                  </a:cubicBezTo>
                  <a:lnTo>
                    <a:pt x="160" y="2147"/>
                  </a:lnTo>
                  <a:cubicBezTo>
                    <a:pt x="159" y="2145"/>
                    <a:pt x="160" y="2143"/>
                    <a:pt x="161" y="2142"/>
                  </a:cubicBezTo>
                  <a:cubicBezTo>
                    <a:pt x="163" y="2142"/>
                    <a:pt x="165" y="2142"/>
                    <a:pt x="165" y="2144"/>
                  </a:cubicBezTo>
                  <a:close/>
                  <a:moveTo>
                    <a:pt x="170" y="2155"/>
                  </a:moveTo>
                  <a:lnTo>
                    <a:pt x="170" y="2155"/>
                  </a:lnTo>
                  <a:cubicBezTo>
                    <a:pt x="171" y="2157"/>
                    <a:pt x="171" y="2159"/>
                    <a:pt x="169" y="2159"/>
                  </a:cubicBezTo>
                  <a:cubicBezTo>
                    <a:pt x="167" y="2160"/>
                    <a:pt x="166" y="2160"/>
                    <a:pt x="165" y="2158"/>
                  </a:cubicBezTo>
                  <a:lnTo>
                    <a:pt x="165" y="2158"/>
                  </a:lnTo>
                  <a:cubicBezTo>
                    <a:pt x="164" y="2156"/>
                    <a:pt x="165" y="2155"/>
                    <a:pt x="166" y="2154"/>
                  </a:cubicBezTo>
                  <a:cubicBezTo>
                    <a:pt x="168" y="2153"/>
                    <a:pt x="170" y="2154"/>
                    <a:pt x="170" y="2155"/>
                  </a:cubicBezTo>
                  <a:close/>
                  <a:moveTo>
                    <a:pt x="175" y="2167"/>
                  </a:moveTo>
                  <a:lnTo>
                    <a:pt x="175" y="2167"/>
                  </a:lnTo>
                  <a:cubicBezTo>
                    <a:pt x="176" y="2168"/>
                    <a:pt x="176" y="2170"/>
                    <a:pt x="174" y="2171"/>
                  </a:cubicBezTo>
                  <a:cubicBezTo>
                    <a:pt x="173" y="2172"/>
                    <a:pt x="171" y="2171"/>
                    <a:pt x="170" y="2169"/>
                  </a:cubicBezTo>
                  <a:lnTo>
                    <a:pt x="170" y="2169"/>
                  </a:lnTo>
                  <a:cubicBezTo>
                    <a:pt x="169" y="2168"/>
                    <a:pt x="170" y="2166"/>
                    <a:pt x="171" y="2165"/>
                  </a:cubicBezTo>
                  <a:cubicBezTo>
                    <a:pt x="173" y="2165"/>
                    <a:pt x="175" y="2165"/>
                    <a:pt x="175" y="2167"/>
                  </a:cubicBezTo>
                  <a:close/>
                  <a:moveTo>
                    <a:pt x="181" y="2178"/>
                  </a:moveTo>
                  <a:lnTo>
                    <a:pt x="181" y="2178"/>
                  </a:lnTo>
                  <a:cubicBezTo>
                    <a:pt x="182" y="2180"/>
                    <a:pt x="181" y="2181"/>
                    <a:pt x="179" y="2182"/>
                  </a:cubicBezTo>
                  <a:cubicBezTo>
                    <a:pt x="178" y="2183"/>
                    <a:pt x="176" y="2182"/>
                    <a:pt x="175" y="2181"/>
                  </a:cubicBezTo>
                  <a:lnTo>
                    <a:pt x="175" y="2181"/>
                  </a:lnTo>
                  <a:cubicBezTo>
                    <a:pt x="174" y="2179"/>
                    <a:pt x="175" y="2177"/>
                    <a:pt x="177" y="2177"/>
                  </a:cubicBezTo>
                  <a:cubicBezTo>
                    <a:pt x="178" y="2176"/>
                    <a:pt x="180" y="2176"/>
                    <a:pt x="181" y="2178"/>
                  </a:cubicBezTo>
                  <a:close/>
                  <a:moveTo>
                    <a:pt x="186" y="2189"/>
                  </a:moveTo>
                  <a:lnTo>
                    <a:pt x="186" y="2189"/>
                  </a:lnTo>
                  <a:cubicBezTo>
                    <a:pt x="187" y="2191"/>
                    <a:pt x="186" y="2193"/>
                    <a:pt x="185" y="2193"/>
                  </a:cubicBezTo>
                  <a:cubicBezTo>
                    <a:pt x="183" y="2194"/>
                    <a:pt x="181" y="2194"/>
                    <a:pt x="181" y="2192"/>
                  </a:cubicBezTo>
                  <a:lnTo>
                    <a:pt x="181" y="2192"/>
                  </a:lnTo>
                  <a:cubicBezTo>
                    <a:pt x="180" y="2190"/>
                    <a:pt x="181" y="2189"/>
                    <a:pt x="182" y="2188"/>
                  </a:cubicBezTo>
                  <a:cubicBezTo>
                    <a:pt x="184" y="2187"/>
                    <a:pt x="186" y="2188"/>
                    <a:pt x="186" y="2189"/>
                  </a:cubicBezTo>
                  <a:close/>
                  <a:moveTo>
                    <a:pt x="192" y="2200"/>
                  </a:moveTo>
                  <a:lnTo>
                    <a:pt x="192" y="2200"/>
                  </a:lnTo>
                  <a:cubicBezTo>
                    <a:pt x="193" y="2202"/>
                    <a:pt x="192" y="2204"/>
                    <a:pt x="190" y="2205"/>
                  </a:cubicBezTo>
                  <a:cubicBezTo>
                    <a:pt x="189" y="2205"/>
                    <a:pt x="187" y="2205"/>
                    <a:pt x="186" y="2203"/>
                  </a:cubicBezTo>
                  <a:lnTo>
                    <a:pt x="186" y="2203"/>
                  </a:lnTo>
                  <a:cubicBezTo>
                    <a:pt x="185" y="2202"/>
                    <a:pt x="186" y="2200"/>
                    <a:pt x="188" y="2199"/>
                  </a:cubicBezTo>
                  <a:cubicBezTo>
                    <a:pt x="189" y="2198"/>
                    <a:pt x="191" y="2199"/>
                    <a:pt x="192" y="2200"/>
                  </a:cubicBezTo>
                  <a:close/>
                  <a:moveTo>
                    <a:pt x="197" y="2212"/>
                  </a:moveTo>
                  <a:lnTo>
                    <a:pt x="197" y="2212"/>
                  </a:lnTo>
                  <a:cubicBezTo>
                    <a:pt x="198" y="2213"/>
                    <a:pt x="198" y="2215"/>
                    <a:pt x="196" y="2216"/>
                  </a:cubicBezTo>
                  <a:cubicBezTo>
                    <a:pt x="195" y="2217"/>
                    <a:pt x="193" y="2216"/>
                    <a:pt x="192" y="2214"/>
                  </a:cubicBezTo>
                  <a:lnTo>
                    <a:pt x="192" y="2214"/>
                  </a:lnTo>
                  <a:cubicBezTo>
                    <a:pt x="191" y="2213"/>
                    <a:pt x="192" y="2211"/>
                    <a:pt x="193" y="2210"/>
                  </a:cubicBezTo>
                  <a:cubicBezTo>
                    <a:pt x="195" y="2209"/>
                    <a:pt x="197" y="2210"/>
                    <a:pt x="197" y="2212"/>
                  </a:cubicBezTo>
                  <a:close/>
                  <a:moveTo>
                    <a:pt x="203" y="2223"/>
                  </a:moveTo>
                  <a:lnTo>
                    <a:pt x="203" y="2223"/>
                  </a:lnTo>
                  <a:cubicBezTo>
                    <a:pt x="204" y="2224"/>
                    <a:pt x="204" y="2226"/>
                    <a:pt x="202" y="2227"/>
                  </a:cubicBezTo>
                  <a:cubicBezTo>
                    <a:pt x="200" y="2228"/>
                    <a:pt x="199" y="2227"/>
                    <a:pt x="198" y="2225"/>
                  </a:cubicBezTo>
                  <a:lnTo>
                    <a:pt x="198" y="2225"/>
                  </a:lnTo>
                  <a:cubicBezTo>
                    <a:pt x="197" y="2224"/>
                    <a:pt x="198" y="2222"/>
                    <a:pt x="199" y="2221"/>
                  </a:cubicBezTo>
                  <a:cubicBezTo>
                    <a:pt x="201" y="2220"/>
                    <a:pt x="203" y="2221"/>
                    <a:pt x="203" y="2223"/>
                  </a:cubicBezTo>
                  <a:close/>
                  <a:moveTo>
                    <a:pt x="209" y="2234"/>
                  </a:moveTo>
                  <a:lnTo>
                    <a:pt x="209" y="2234"/>
                  </a:lnTo>
                  <a:cubicBezTo>
                    <a:pt x="210" y="2235"/>
                    <a:pt x="209" y="2237"/>
                    <a:pt x="208" y="2238"/>
                  </a:cubicBezTo>
                  <a:cubicBezTo>
                    <a:pt x="206" y="2239"/>
                    <a:pt x="204" y="2238"/>
                    <a:pt x="204" y="2236"/>
                  </a:cubicBezTo>
                  <a:lnTo>
                    <a:pt x="204" y="2236"/>
                  </a:lnTo>
                  <a:cubicBezTo>
                    <a:pt x="203" y="2235"/>
                    <a:pt x="204" y="2233"/>
                    <a:pt x="205" y="2232"/>
                  </a:cubicBezTo>
                  <a:cubicBezTo>
                    <a:pt x="207" y="2231"/>
                    <a:pt x="209" y="2232"/>
                    <a:pt x="209" y="2234"/>
                  </a:cubicBezTo>
                  <a:close/>
                  <a:moveTo>
                    <a:pt x="215" y="2245"/>
                  </a:moveTo>
                  <a:lnTo>
                    <a:pt x="215" y="2245"/>
                  </a:lnTo>
                  <a:cubicBezTo>
                    <a:pt x="216" y="2246"/>
                    <a:pt x="216" y="2248"/>
                    <a:pt x="214" y="2249"/>
                  </a:cubicBezTo>
                  <a:cubicBezTo>
                    <a:pt x="213" y="2249"/>
                    <a:pt x="211" y="2249"/>
                    <a:pt x="210" y="2247"/>
                  </a:cubicBezTo>
                  <a:lnTo>
                    <a:pt x="210" y="2247"/>
                  </a:lnTo>
                  <a:cubicBezTo>
                    <a:pt x="209" y="2246"/>
                    <a:pt x="210" y="2244"/>
                    <a:pt x="211" y="2243"/>
                  </a:cubicBezTo>
                  <a:cubicBezTo>
                    <a:pt x="213" y="2242"/>
                    <a:pt x="215" y="2243"/>
                    <a:pt x="215" y="2245"/>
                  </a:cubicBezTo>
                  <a:close/>
                  <a:moveTo>
                    <a:pt x="222" y="2255"/>
                  </a:moveTo>
                  <a:lnTo>
                    <a:pt x="222" y="2255"/>
                  </a:lnTo>
                  <a:cubicBezTo>
                    <a:pt x="223" y="2257"/>
                    <a:pt x="222" y="2259"/>
                    <a:pt x="220" y="2259"/>
                  </a:cubicBezTo>
                  <a:cubicBezTo>
                    <a:pt x="219" y="2260"/>
                    <a:pt x="217" y="2260"/>
                    <a:pt x="216" y="2258"/>
                  </a:cubicBezTo>
                  <a:lnTo>
                    <a:pt x="216" y="2258"/>
                  </a:lnTo>
                  <a:cubicBezTo>
                    <a:pt x="215" y="2257"/>
                    <a:pt x="216" y="2255"/>
                    <a:pt x="218" y="2254"/>
                  </a:cubicBezTo>
                  <a:cubicBezTo>
                    <a:pt x="219" y="2253"/>
                    <a:pt x="221" y="2254"/>
                    <a:pt x="222" y="2255"/>
                  </a:cubicBezTo>
                  <a:close/>
                  <a:moveTo>
                    <a:pt x="228" y="2266"/>
                  </a:moveTo>
                  <a:lnTo>
                    <a:pt x="228" y="2266"/>
                  </a:lnTo>
                  <a:cubicBezTo>
                    <a:pt x="229" y="2268"/>
                    <a:pt x="228" y="2269"/>
                    <a:pt x="227" y="2270"/>
                  </a:cubicBezTo>
                  <a:cubicBezTo>
                    <a:pt x="225" y="2271"/>
                    <a:pt x="223" y="2270"/>
                    <a:pt x="223" y="2269"/>
                  </a:cubicBezTo>
                  <a:lnTo>
                    <a:pt x="223" y="2269"/>
                  </a:lnTo>
                  <a:cubicBezTo>
                    <a:pt x="222" y="2267"/>
                    <a:pt x="223" y="2265"/>
                    <a:pt x="224" y="2265"/>
                  </a:cubicBezTo>
                  <a:cubicBezTo>
                    <a:pt x="226" y="2264"/>
                    <a:pt x="227" y="2264"/>
                    <a:pt x="228" y="2266"/>
                  </a:cubicBezTo>
                  <a:close/>
                  <a:moveTo>
                    <a:pt x="235" y="2277"/>
                  </a:moveTo>
                  <a:lnTo>
                    <a:pt x="235" y="2277"/>
                  </a:lnTo>
                  <a:cubicBezTo>
                    <a:pt x="236" y="2278"/>
                    <a:pt x="235" y="2280"/>
                    <a:pt x="234" y="2281"/>
                  </a:cubicBezTo>
                  <a:cubicBezTo>
                    <a:pt x="232" y="2282"/>
                    <a:pt x="230" y="2281"/>
                    <a:pt x="229" y="2279"/>
                  </a:cubicBezTo>
                  <a:lnTo>
                    <a:pt x="229" y="2279"/>
                  </a:lnTo>
                  <a:cubicBezTo>
                    <a:pt x="229" y="2278"/>
                    <a:pt x="229" y="2276"/>
                    <a:pt x="231" y="2275"/>
                  </a:cubicBezTo>
                  <a:cubicBezTo>
                    <a:pt x="232" y="2274"/>
                    <a:pt x="234" y="2275"/>
                    <a:pt x="235" y="2277"/>
                  </a:cubicBezTo>
                  <a:close/>
                  <a:moveTo>
                    <a:pt x="242" y="2287"/>
                  </a:moveTo>
                  <a:lnTo>
                    <a:pt x="242" y="2287"/>
                  </a:lnTo>
                  <a:cubicBezTo>
                    <a:pt x="243" y="2289"/>
                    <a:pt x="242" y="2290"/>
                    <a:pt x="240" y="2291"/>
                  </a:cubicBezTo>
                  <a:cubicBezTo>
                    <a:pt x="239" y="2292"/>
                    <a:pt x="237" y="2291"/>
                    <a:pt x="236" y="2290"/>
                  </a:cubicBezTo>
                  <a:lnTo>
                    <a:pt x="236" y="2290"/>
                  </a:lnTo>
                  <a:cubicBezTo>
                    <a:pt x="235" y="2288"/>
                    <a:pt x="236" y="2286"/>
                    <a:pt x="238" y="2286"/>
                  </a:cubicBezTo>
                  <a:cubicBezTo>
                    <a:pt x="239" y="2285"/>
                    <a:pt x="241" y="2285"/>
                    <a:pt x="242" y="2287"/>
                  </a:cubicBezTo>
                  <a:close/>
                  <a:moveTo>
                    <a:pt x="249" y="2297"/>
                  </a:moveTo>
                  <a:lnTo>
                    <a:pt x="249" y="2297"/>
                  </a:lnTo>
                  <a:cubicBezTo>
                    <a:pt x="250" y="2299"/>
                    <a:pt x="249" y="2301"/>
                    <a:pt x="247" y="2302"/>
                  </a:cubicBezTo>
                  <a:cubicBezTo>
                    <a:pt x="246" y="2302"/>
                    <a:pt x="244" y="2302"/>
                    <a:pt x="243" y="2300"/>
                  </a:cubicBezTo>
                  <a:lnTo>
                    <a:pt x="243" y="2300"/>
                  </a:lnTo>
                  <a:cubicBezTo>
                    <a:pt x="242" y="2299"/>
                    <a:pt x="243" y="2297"/>
                    <a:pt x="245" y="2296"/>
                  </a:cubicBezTo>
                  <a:cubicBezTo>
                    <a:pt x="246" y="2295"/>
                    <a:pt x="248" y="2296"/>
                    <a:pt x="249" y="2297"/>
                  </a:cubicBezTo>
                  <a:close/>
                  <a:moveTo>
                    <a:pt x="256" y="2308"/>
                  </a:moveTo>
                  <a:lnTo>
                    <a:pt x="256" y="2308"/>
                  </a:lnTo>
                  <a:cubicBezTo>
                    <a:pt x="257" y="2309"/>
                    <a:pt x="256" y="2311"/>
                    <a:pt x="255" y="2312"/>
                  </a:cubicBezTo>
                  <a:cubicBezTo>
                    <a:pt x="253" y="2313"/>
                    <a:pt x="251" y="2312"/>
                    <a:pt x="250" y="2310"/>
                  </a:cubicBezTo>
                  <a:lnTo>
                    <a:pt x="250" y="2310"/>
                  </a:lnTo>
                  <a:cubicBezTo>
                    <a:pt x="250" y="2309"/>
                    <a:pt x="250" y="2307"/>
                    <a:pt x="252" y="2306"/>
                  </a:cubicBezTo>
                  <a:cubicBezTo>
                    <a:pt x="253" y="2305"/>
                    <a:pt x="255" y="2306"/>
                    <a:pt x="256" y="2308"/>
                  </a:cubicBezTo>
                  <a:close/>
                  <a:moveTo>
                    <a:pt x="264" y="2318"/>
                  </a:moveTo>
                  <a:lnTo>
                    <a:pt x="264" y="2318"/>
                  </a:lnTo>
                  <a:cubicBezTo>
                    <a:pt x="264" y="2319"/>
                    <a:pt x="264" y="2321"/>
                    <a:pt x="262" y="2322"/>
                  </a:cubicBezTo>
                  <a:cubicBezTo>
                    <a:pt x="261" y="2323"/>
                    <a:pt x="259" y="2322"/>
                    <a:pt x="258" y="2320"/>
                  </a:cubicBezTo>
                  <a:lnTo>
                    <a:pt x="258" y="2320"/>
                  </a:lnTo>
                  <a:cubicBezTo>
                    <a:pt x="257" y="2319"/>
                    <a:pt x="258" y="2317"/>
                    <a:pt x="259" y="2316"/>
                  </a:cubicBezTo>
                  <a:cubicBezTo>
                    <a:pt x="261" y="2315"/>
                    <a:pt x="263" y="2316"/>
                    <a:pt x="264" y="2318"/>
                  </a:cubicBezTo>
                  <a:close/>
                  <a:moveTo>
                    <a:pt x="271" y="2328"/>
                  </a:moveTo>
                  <a:lnTo>
                    <a:pt x="271" y="2328"/>
                  </a:lnTo>
                  <a:cubicBezTo>
                    <a:pt x="272" y="2329"/>
                    <a:pt x="271" y="2331"/>
                    <a:pt x="270" y="2332"/>
                  </a:cubicBezTo>
                  <a:cubicBezTo>
                    <a:pt x="268" y="2333"/>
                    <a:pt x="266" y="2332"/>
                    <a:pt x="265" y="2330"/>
                  </a:cubicBezTo>
                  <a:lnTo>
                    <a:pt x="265" y="2330"/>
                  </a:lnTo>
                  <a:cubicBezTo>
                    <a:pt x="265" y="2329"/>
                    <a:pt x="265" y="2327"/>
                    <a:pt x="267" y="2326"/>
                  </a:cubicBezTo>
                  <a:cubicBezTo>
                    <a:pt x="268" y="2325"/>
                    <a:pt x="270" y="2326"/>
                    <a:pt x="271" y="2328"/>
                  </a:cubicBezTo>
                  <a:close/>
                  <a:moveTo>
                    <a:pt x="278" y="2336"/>
                  </a:moveTo>
                  <a:lnTo>
                    <a:pt x="278" y="2336"/>
                  </a:lnTo>
                  <a:cubicBezTo>
                    <a:pt x="280" y="2338"/>
                    <a:pt x="280" y="2340"/>
                    <a:pt x="278" y="2341"/>
                  </a:cubicBezTo>
                  <a:cubicBezTo>
                    <a:pt x="277" y="2342"/>
                    <a:pt x="275" y="2342"/>
                    <a:pt x="274" y="2341"/>
                  </a:cubicBezTo>
                  <a:lnTo>
                    <a:pt x="274" y="2341"/>
                  </a:lnTo>
                  <a:cubicBezTo>
                    <a:pt x="273" y="2340"/>
                    <a:pt x="273" y="2338"/>
                    <a:pt x="274" y="2336"/>
                  </a:cubicBezTo>
                  <a:cubicBezTo>
                    <a:pt x="275" y="2335"/>
                    <a:pt x="277" y="2335"/>
                    <a:pt x="278" y="2336"/>
                  </a:cubicBezTo>
                  <a:close/>
                  <a:moveTo>
                    <a:pt x="286" y="2346"/>
                  </a:moveTo>
                  <a:lnTo>
                    <a:pt x="286" y="2346"/>
                  </a:lnTo>
                  <a:cubicBezTo>
                    <a:pt x="288" y="2347"/>
                    <a:pt x="288" y="2349"/>
                    <a:pt x="286" y="2350"/>
                  </a:cubicBezTo>
                  <a:cubicBezTo>
                    <a:pt x="285" y="2352"/>
                    <a:pt x="283" y="2352"/>
                    <a:pt x="282" y="2350"/>
                  </a:cubicBezTo>
                  <a:lnTo>
                    <a:pt x="282" y="2350"/>
                  </a:lnTo>
                  <a:cubicBezTo>
                    <a:pt x="281" y="2349"/>
                    <a:pt x="281" y="2347"/>
                    <a:pt x="282" y="2346"/>
                  </a:cubicBezTo>
                  <a:cubicBezTo>
                    <a:pt x="283" y="2345"/>
                    <a:pt x="285" y="2345"/>
                    <a:pt x="286" y="2346"/>
                  </a:cubicBezTo>
                  <a:close/>
                  <a:moveTo>
                    <a:pt x="295" y="2355"/>
                  </a:moveTo>
                  <a:lnTo>
                    <a:pt x="295" y="2355"/>
                  </a:lnTo>
                  <a:cubicBezTo>
                    <a:pt x="296" y="2357"/>
                    <a:pt x="296" y="2358"/>
                    <a:pt x="295" y="2360"/>
                  </a:cubicBezTo>
                  <a:cubicBezTo>
                    <a:pt x="294" y="2361"/>
                    <a:pt x="292" y="2361"/>
                    <a:pt x="290" y="2360"/>
                  </a:cubicBezTo>
                  <a:lnTo>
                    <a:pt x="290" y="2360"/>
                  </a:lnTo>
                  <a:cubicBezTo>
                    <a:pt x="289" y="2358"/>
                    <a:pt x="289" y="2356"/>
                    <a:pt x="290" y="2355"/>
                  </a:cubicBezTo>
                  <a:cubicBezTo>
                    <a:pt x="292" y="2354"/>
                    <a:pt x="294" y="2354"/>
                    <a:pt x="295" y="2355"/>
                  </a:cubicBezTo>
                  <a:close/>
                  <a:moveTo>
                    <a:pt x="304" y="2364"/>
                  </a:moveTo>
                  <a:lnTo>
                    <a:pt x="304" y="2364"/>
                  </a:lnTo>
                  <a:cubicBezTo>
                    <a:pt x="305" y="2365"/>
                    <a:pt x="305" y="2367"/>
                    <a:pt x="304" y="2369"/>
                  </a:cubicBezTo>
                  <a:cubicBezTo>
                    <a:pt x="302" y="2370"/>
                    <a:pt x="300" y="2370"/>
                    <a:pt x="299" y="2369"/>
                  </a:cubicBezTo>
                  <a:lnTo>
                    <a:pt x="299" y="2369"/>
                  </a:lnTo>
                  <a:cubicBezTo>
                    <a:pt x="298" y="2367"/>
                    <a:pt x="298" y="2365"/>
                    <a:pt x="299" y="2364"/>
                  </a:cubicBezTo>
                  <a:cubicBezTo>
                    <a:pt x="300" y="2363"/>
                    <a:pt x="302" y="2363"/>
                    <a:pt x="304" y="2364"/>
                  </a:cubicBezTo>
                  <a:close/>
                  <a:moveTo>
                    <a:pt x="312" y="2373"/>
                  </a:moveTo>
                  <a:lnTo>
                    <a:pt x="312" y="2373"/>
                  </a:lnTo>
                  <a:cubicBezTo>
                    <a:pt x="313" y="2374"/>
                    <a:pt x="313" y="2376"/>
                    <a:pt x="312" y="2378"/>
                  </a:cubicBezTo>
                  <a:cubicBezTo>
                    <a:pt x="311" y="2379"/>
                    <a:pt x="309" y="2379"/>
                    <a:pt x="308" y="2378"/>
                  </a:cubicBezTo>
                  <a:lnTo>
                    <a:pt x="308" y="2378"/>
                  </a:lnTo>
                  <a:cubicBezTo>
                    <a:pt x="307" y="2376"/>
                    <a:pt x="307" y="2374"/>
                    <a:pt x="308" y="2373"/>
                  </a:cubicBezTo>
                  <a:cubicBezTo>
                    <a:pt x="309" y="2372"/>
                    <a:pt x="311" y="2372"/>
                    <a:pt x="312" y="2373"/>
                  </a:cubicBezTo>
                  <a:close/>
                  <a:moveTo>
                    <a:pt x="322" y="2382"/>
                  </a:moveTo>
                  <a:lnTo>
                    <a:pt x="322" y="2382"/>
                  </a:lnTo>
                  <a:cubicBezTo>
                    <a:pt x="323" y="2383"/>
                    <a:pt x="323" y="2385"/>
                    <a:pt x="322" y="2386"/>
                  </a:cubicBezTo>
                  <a:cubicBezTo>
                    <a:pt x="320" y="2387"/>
                    <a:pt x="318" y="2387"/>
                    <a:pt x="317" y="2386"/>
                  </a:cubicBezTo>
                  <a:lnTo>
                    <a:pt x="317" y="2386"/>
                  </a:lnTo>
                  <a:cubicBezTo>
                    <a:pt x="316" y="2385"/>
                    <a:pt x="316" y="2383"/>
                    <a:pt x="317" y="2382"/>
                  </a:cubicBezTo>
                  <a:cubicBezTo>
                    <a:pt x="318" y="2380"/>
                    <a:pt x="320" y="2380"/>
                    <a:pt x="322" y="2382"/>
                  </a:cubicBezTo>
                  <a:close/>
                  <a:moveTo>
                    <a:pt x="331" y="2390"/>
                  </a:moveTo>
                  <a:lnTo>
                    <a:pt x="331" y="2390"/>
                  </a:lnTo>
                  <a:cubicBezTo>
                    <a:pt x="332" y="2391"/>
                    <a:pt x="332" y="2393"/>
                    <a:pt x="331" y="2394"/>
                  </a:cubicBezTo>
                  <a:cubicBezTo>
                    <a:pt x="330" y="2395"/>
                    <a:pt x="328" y="2395"/>
                    <a:pt x="327" y="2394"/>
                  </a:cubicBezTo>
                  <a:lnTo>
                    <a:pt x="327" y="2394"/>
                  </a:lnTo>
                  <a:cubicBezTo>
                    <a:pt x="325" y="2393"/>
                    <a:pt x="325" y="2391"/>
                    <a:pt x="327" y="2390"/>
                  </a:cubicBezTo>
                  <a:cubicBezTo>
                    <a:pt x="328" y="2389"/>
                    <a:pt x="330" y="2389"/>
                    <a:pt x="331" y="2390"/>
                  </a:cubicBezTo>
                  <a:close/>
                  <a:moveTo>
                    <a:pt x="340" y="2397"/>
                  </a:moveTo>
                  <a:lnTo>
                    <a:pt x="340" y="2397"/>
                  </a:lnTo>
                  <a:cubicBezTo>
                    <a:pt x="342" y="2398"/>
                    <a:pt x="342" y="2400"/>
                    <a:pt x="341" y="2401"/>
                  </a:cubicBezTo>
                  <a:cubicBezTo>
                    <a:pt x="341" y="2403"/>
                    <a:pt x="339" y="2403"/>
                    <a:pt x="337" y="2403"/>
                  </a:cubicBezTo>
                  <a:lnTo>
                    <a:pt x="337" y="2403"/>
                  </a:lnTo>
                  <a:cubicBezTo>
                    <a:pt x="336" y="2402"/>
                    <a:pt x="335" y="2400"/>
                    <a:pt x="336" y="2398"/>
                  </a:cubicBezTo>
                  <a:cubicBezTo>
                    <a:pt x="337" y="2397"/>
                    <a:pt x="338" y="2396"/>
                    <a:pt x="340" y="2397"/>
                  </a:cubicBezTo>
                  <a:close/>
                  <a:moveTo>
                    <a:pt x="350" y="2404"/>
                  </a:moveTo>
                  <a:lnTo>
                    <a:pt x="350" y="2404"/>
                  </a:lnTo>
                  <a:cubicBezTo>
                    <a:pt x="352" y="2405"/>
                    <a:pt x="352" y="2407"/>
                    <a:pt x="351" y="2409"/>
                  </a:cubicBezTo>
                  <a:cubicBezTo>
                    <a:pt x="351" y="2410"/>
                    <a:pt x="349" y="2411"/>
                    <a:pt x="347" y="2410"/>
                  </a:cubicBezTo>
                  <a:lnTo>
                    <a:pt x="347" y="2410"/>
                  </a:lnTo>
                  <a:cubicBezTo>
                    <a:pt x="346" y="2409"/>
                    <a:pt x="345" y="2407"/>
                    <a:pt x="346" y="2406"/>
                  </a:cubicBezTo>
                  <a:cubicBezTo>
                    <a:pt x="347" y="2404"/>
                    <a:pt x="348" y="2404"/>
                    <a:pt x="350" y="2404"/>
                  </a:cubicBezTo>
                  <a:close/>
                  <a:moveTo>
                    <a:pt x="360" y="2411"/>
                  </a:moveTo>
                  <a:lnTo>
                    <a:pt x="360" y="2411"/>
                  </a:lnTo>
                  <a:cubicBezTo>
                    <a:pt x="362" y="2412"/>
                    <a:pt x="363" y="2414"/>
                    <a:pt x="362" y="2416"/>
                  </a:cubicBezTo>
                  <a:cubicBezTo>
                    <a:pt x="361" y="2417"/>
                    <a:pt x="359" y="2418"/>
                    <a:pt x="358" y="2417"/>
                  </a:cubicBezTo>
                  <a:lnTo>
                    <a:pt x="358" y="2417"/>
                  </a:lnTo>
                  <a:cubicBezTo>
                    <a:pt x="356" y="2416"/>
                    <a:pt x="355" y="2414"/>
                    <a:pt x="356" y="2413"/>
                  </a:cubicBezTo>
                  <a:cubicBezTo>
                    <a:pt x="357" y="2411"/>
                    <a:pt x="359" y="2411"/>
                    <a:pt x="360" y="2411"/>
                  </a:cubicBezTo>
                  <a:close/>
                  <a:moveTo>
                    <a:pt x="371" y="2418"/>
                  </a:moveTo>
                  <a:lnTo>
                    <a:pt x="371" y="2418"/>
                  </a:lnTo>
                  <a:cubicBezTo>
                    <a:pt x="373" y="2419"/>
                    <a:pt x="373" y="2421"/>
                    <a:pt x="372" y="2422"/>
                  </a:cubicBezTo>
                  <a:cubicBezTo>
                    <a:pt x="372" y="2424"/>
                    <a:pt x="370" y="2424"/>
                    <a:pt x="368" y="2424"/>
                  </a:cubicBezTo>
                  <a:lnTo>
                    <a:pt x="368" y="2424"/>
                  </a:lnTo>
                  <a:cubicBezTo>
                    <a:pt x="367" y="2423"/>
                    <a:pt x="366" y="2421"/>
                    <a:pt x="367" y="2419"/>
                  </a:cubicBezTo>
                  <a:cubicBezTo>
                    <a:pt x="368" y="2418"/>
                    <a:pt x="369" y="2417"/>
                    <a:pt x="371" y="2418"/>
                  </a:cubicBezTo>
                  <a:close/>
                  <a:moveTo>
                    <a:pt x="382" y="2424"/>
                  </a:moveTo>
                  <a:lnTo>
                    <a:pt x="382" y="2424"/>
                  </a:lnTo>
                  <a:cubicBezTo>
                    <a:pt x="384" y="2425"/>
                    <a:pt x="384" y="2427"/>
                    <a:pt x="383" y="2428"/>
                  </a:cubicBezTo>
                  <a:cubicBezTo>
                    <a:pt x="383" y="2430"/>
                    <a:pt x="381" y="2430"/>
                    <a:pt x="379" y="2430"/>
                  </a:cubicBezTo>
                  <a:lnTo>
                    <a:pt x="379" y="2430"/>
                  </a:lnTo>
                  <a:cubicBezTo>
                    <a:pt x="378" y="2429"/>
                    <a:pt x="377" y="2427"/>
                    <a:pt x="378" y="2425"/>
                  </a:cubicBezTo>
                  <a:cubicBezTo>
                    <a:pt x="379" y="2424"/>
                    <a:pt x="380" y="2423"/>
                    <a:pt x="382" y="2424"/>
                  </a:cubicBezTo>
                  <a:close/>
                  <a:moveTo>
                    <a:pt x="393" y="2429"/>
                  </a:moveTo>
                  <a:lnTo>
                    <a:pt x="393" y="2429"/>
                  </a:lnTo>
                  <a:cubicBezTo>
                    <a:pt x="395" y="2430"/>
                    <a:pt x="395" y="2432"/>
                    <a:pt x="395" y="2433"/>
                  </a:cubicBezTo>
                  <a:cubicBezTo>
                    <a:pt x="394" y="2435"/>
                    <a:pt x="392" y="2436"/>
                    <a:pt x="391" y="2435"/>
                  </a:cubicBezTo>
                  <a:lnTo>
                    <a:pt x="391" y="2435"/>
                  </a:lnTo>
                  <a:cubicBezTo>
                    <a:pt x="389" y="2434"/>
                    <a:pt x="388" y="2432"/>
                    <a:pt x="389" y="2431"/>
                  </a:cubicBezTo>
                  <a:cubicBezTo>
                    <a:pt x="390" y="2429"/>
                    <a:pt x="392" y="2428"/>
                    <a:pt x="393" y="2429"/>
                  </a:cubicBezTo>
                  <a:close/>
                  <a:moveTo>
                    <a:pt x="404" y="2434"/>
                  </a:moveTo>
                  <a:lnTo>
                    <a:pt x="404" y="2434"/>
                  </a:lnTo>
                  <a:cubicBezTo>
                    <a:pt x="406" y="2434"/>
                    <a:pt x="407" y="2436"/>
                    <a:pt x="406" y="2438"/>
                  </a:cubicBezTo>
                  <a:cubicBezTo>
                    <a:pt x="406" y="2440"/>
                    <a:pt x="404" y="2440"/>
                    <a:pt x="402" y="2440"/>
                  </a:cubicBezTo>
                  <a:lnTo>
                    <a:pt x="402" y="2440"/>
                  </a:lnTo>
                  <a:cubicBezTo>
                    <a:pt x="401" y="2439"/>
                    <a:pt x="400" y="2438"/>
                    <a:pt x="400" y="2436"/>
                  </a:cubicBezTo>
                  <a:cubicBezTo>
                    <a:pt x="401" y="2434"/>
                    <a:pt x="403" y="2433"/>
                    <a:pt x="404" y="2434"/>
                  </a:cubicBezTo>
                  <a:close/>
                  <a:moveTo>
                    <a:pt x="416" y="2438"/>
                  </a:moveTo>
                  <a:lnTo>
                    <a:pt x="416" y="2438"/>
                  </a:lnTo>
                  <a:cubicBezTo>
                    <a:pt x="418" y="2438"/>
                    <a:pt x="419" y="2440"/>
                    <a:pt x="418" y="2442"/>
                  </a:cubicBezTo>
                  <a:cubicBezTo>
                    <a:pt x="418" y="2444"/>
                    <a:pt x="416" y="2444"/>
                    <a:pt x="414" y="2444"/>
                  </a:cubicBezTo>
                  <a:lnTo>
                    <a:pt x="414" y="2444"/>
                  </a:lnTo>
                  <a:cubicBezTo>
                    <a:pt x="413" y="2443"/>
                    <a:pt x="412" y="2442"/>
                    <a:pt x="412" y="2440"/>
                  </a:cubicBezTo>
                  <a:cubicBezTo>
                    <a:pt x="413" y="2438"/>
                    <a:pt x="415" y="2437"/>
                    <a:pt x="416" y="2438"/>
                  </a:cubicBezTo>
                  <a:close/>
                  <a:moveTo>
                    <a:pt x="427" y="2441"/>
                  </a:moveTo>
                  <a:lnTo>
                    <a:pt x="427" y="2441"/>
                  </a:lnTo>
                  <a:cubicBezTo>
                    <a:pt x="429" y="2441"/>
                    <a:pt x="430" y="2443"/>
                    <a:pt x="430" y="2444"/>
                  </a:cubicBezTo>
                  <a:cubicBezTo>
                    <a:pt x="430" y="2446"/>
                    <a:pt x="429" y="2447"/>
                    <a:pt x="427" y="2447"/>
                  </a:cubicBezTo>
                  <a:lnTo>
                    <a:pt x="427" y="2447"/>
                  </a:lnTo>
                  <a:cubicBezTo>
                    <a:pt x="426" y="2447"/>
                    <a:pt x="424" y="2446"/>
                    <a:pt x="424" y="2444"/>
                  </a:cubicBezTo>
                  <a:cubicBezTo>
                    <a:pt x="424" y="2443"/>
                    <a:pt x="426" y="2441"/>
                    <a:pt x="427" y="2441"/>
                  </a:cubicBezTo>
                  <a:close/>
                  <a:moveTo>
                    <a:pt x="440" y="2444"/>
                  </a:moveTo>
                  <a:lnTo>
                    <a:pt x="440" y="2444"/>
                  </a:lnTo>
                  <a:cubicBezTo>
                    <a:pt x="441" y="2444"/>
                    <a:pt x="443" y="2445"/>
                    <a:pt x="443" y="2447"/>
                  </a:cubicBezTo>
                  <a:cubicBezTo>
                    <a:pt x="443" y="2448"/>
                    <a:pt x="441" y="2450"/>
                    <a:pt x="440" y="2450"/>
                  </a:cubicBezTo>
                  <a:lnTo>
                    <a:pt x="440" y="2450"/>
                  </a:lnTo>
                  <a:cubicBezTo>
                    <a:pt x="438" y="2450"/>
                    <a:pt x="436" y="2448"/>
                    <a:pt x="436" y="2447"/>
                  </a:cubicBezTo>
                  <a:cubicBezTo>
                    <a:pt x="436" y="2445"/>
                    <a:pt x="438" y="2444"/>
                    <a:pt x="440" y="2444"/>
                  </a:cubicBezTo>
                  <a:close/>
                  <a:moveTo>
                    <a:pt x="452" y="2445"/>
                  </a:moveTo>
                  <a:lnTo>
                    <a:pt x="452" y="2445"/>
                  </a:lnTo>
                  <a:cubicBezTo>
                    <a:pt x="454" y="2445"/>
                    <a:pt x="455" y="2447"/>
                    <a:pt x="455" y="2449"/>
                  </a:cubicBezTo>
                  <a:cubicBezTo>
                    <a:pt x="455" y="2450"/>
                    <a:pt x="454" y="2452"/>
                    <a:pt x="452" y="2452"/>
                  </a:cubicBezTo>
                  <a:lnTo>
                    <a:pt x="452" y="2452"/>
                  </a:lnTo>
                  <a:cubicBezTo>
                    <a:pt x="450" y="2452"/>
                    <a:pt x="449" y="2450"/>
                    <a:pt x="449" y="2449"/>
                  </a:cubicBezTo>
                  <a:cubicBezTo>
                    <a:pt x="449" y="2447"/>
                    <a:pt x="450" y="2445"/>
                    <a:pt x="452" y="2445"/>
                  </a:cubicBezTo>
                  <a:close/>
                  <a:moveTo>
                    <a:pt x="464" y="2446"/>
                  </a:moveTo>
                  <a:lnTo>
                    <a:pt x="464" y="2446"/>
                  </a:lnTo>
                  <a:cubicBezTo>
                    <a:pt x="466" y="2446"/>
                    <a:pt x="468" y="2448"/>
                    <a:pt x="468" y="2449"/>
                  </a:cubicBezTo>
                  <a:cubicBezTo>
                    <a:pt x="468" y="2451"/>
                    <a:pt x="466" y="2452"/>
                    <a:pt x="464" y="2452"/>
                  </a:cubicBezTo>
                  <a:lnTo>
                    <a:pt x="464" y="2452"/>
                  </a:lnTo>
                  <a:cubicBezTo>
                    <a:pt x="463" y="2452"/>
                    <a:pt x="461" y="2451"/>
                    <a:pt x="461" y="2449"/>
                  </a:cubicBezTo>
                  <a:cubicBezTo>
                    <a:pt x="461" y="2448"/>
                    <a:pt x="463" y="2446"/>
                    <a:pt x="464" y="2446"/>
                  </a:cubicBezTo>
                  <a:close/>
                  <a:moveTo>
                    <a:pt x="476" y="2446"/>
                  </a:moveTo>
                  <a:lnTo>
                    <a:pt x="476" y="2446"/>
                  </a:lnTo>
                  <a:cubicBezTo>
                    <a:pt x="478" y="2446"/>
                    <a:pt x="479" y="2447"/>
                    <a:pt x="480" y="2448"/>
                  </a:cubicBezTo>
                  <a:cubicBezTo>
                    <a:pt x="480" y="2450"/>
                    <a:pt x="479" y="2452"/>
                    <a:pt x="478" y="2452"/>
                  </a:cubicBezTo>
                  <a:lnTo>
                    <a:pt x="478" y="2452"/>
                  </a:lnTo>
                  <a:cubicBezTo>
                    <a:pt x="476" y="2453"/>
                    <a:pt x="474" y="2452"/>
                    <a:pt x="474" y="2450"/>
                  </a:cubicBezTo>
                  <a:cubicBezTo>
                    <a:pt x="473" y="2449"/>
                    <a:pt x="474" y="2447"/>
                    <a:pt x="476" y="2446"/>
                  </a:cubicBezTo>
                  <a:close/>
                  <a:moveTo>
                    <a:pt x="488" y="2446"/>
                  </a:moveTo>
                  <a:lnTo>
                    <a:pt x="488" y="2446"/>
                  </a:lnTo>
                  <a:cubicBezTo>
                    <a:pt x="490" y="2445"/>
                    <a:pt x="492" y="2446"/>
                    <a:pt x="492" y="2448"/>
                  </a:cubicBezTo>
                  <a:cubicBezTo>
                    <a:pt x="493" y="2449"/>
                    <a:pt x="492" y="2451"/>
                    <a:pt x="490" y="2451"/>
                  </a:cubicBezTo>
                  <a:lnTo>
                    <a:pt x="490" y="2451"/>
                  </a:lnTo>
                  <a:cubicBezTo>
                    <a:pt x="489" y="2452"/>
                    <a:pt x="487" y="2451"/>
                    <a:pt x="486" y="2449"/>
                  </a:cubicBezTo>
                  <a:cubicBezTo>
                    <a:pt x="486" y="2448"/>
                    <a:pt x="487" y="2446"/>
                    <a:pt x="488" y="2446"/>
                  </a:cubicBezTo>
                  <a:close/>
                  <a:moveTo>
                    <a:pt x="501" y="2444"/>
                  </a:moveTo>
                  <a:lnTo>
                    <a:pt x="501" y="2444"/>
                  </a:lnTo>
                  <a:cubicBezTo>
                    <a:pt x="502" y="2443"/>
                    <a:pt x="504" y="2444"/>
                    <a:pt x="505" y="2446"/>
                  </a:cubicBezTo>
                  <a:cubicBezTo>
                    <a:pt x="505" y="2447"/>
                    <a:pt x="504" y="2449"/>
                    <a:pt x="503" y="2450"/>
                  </a:cubicBezTo>
                  <a:lnTo>
                    <a:pt x="503" y="2450"/>
                  </a:lnTo>
                  <a:cubicBezTo>
                    <a:pt x="501" y="2450"/>
                    <a:pt x="499" y="2449"/>
                    <a:pt x="499" y="2448"/>
                  </a:cubicBezTo>
                  <a:cubicBezTo>
                    <a:pt x="498" y="2446"/>
                    <a:pt x="499" y="2444"/>
                    <a:pt x="501" y="2444"/>
                  </a:cubicBezTo>
                  <a:close/>
                  <a:moveTo>
                    <a:pt x="513" y="2441"/>
                  </a:moveTo>
                  <a:lnTo>
                    <a:pt x="513" y="2441"/>
                  </a:lnTo>
                  <a:cubicBezTo>
                    <a:pt x="515" y="2441"/>
                    <a:pt x="516" y="2442"/>
                    <a:pt x="517" y="2443"/>
                  </a:cubicBezTo>
                  <a:cubicBezTo>
                    <a:pt x="517" y="2445"/>
                    <a:pt x="517" y="2447"/>
                    <a:pt x="515" y="2447"/>
                  </a:cubicBezTo>
                  <a:lnTo>
                    <a:pt x="515" y="2447"/>
                  </a:lnTo>
                  <a:cubicBezTo>
                    <a:pt x="513" y="2448"/>
                    <a:pt x="512" y="2447"/>
                    <a:pt x="511" y="2445"/>
                  </a:cubicBezTo>
                  <a:cubicBezTo>
                    <a:pt x="510" y="2444"/>
                    <a:pt x="511" y="2442"/>
                    <a:pt x="513" y="2441"/>
                  </a:cubicBezTo>
                  <a:close/>
                  <a:moveTo>
                    <a:pt x="524" y="2438"/>
                  </a:moveTo>
                  <a:lnTo>
                    <a:pt x="524" y="2438"/>
                  </a:lnTo>
                  <a:cubicBezTo>
                    <a:pt x="526" y="2437"/>
                    <a:pt x="528" y="2438"/>
                    <a:pt x="529" y="2439"/>
                  </a:cubicBezTo>
                  <a:cubicBezTo>
                    <a:pt x="530" y="2441"/>
                    <a:pt x="529" y="2442"/>
                    <a:pt x="528" y="2443"/>
                  </a:cubicBezTo>
                  <a:lnTo>
                    <a:pt x="528" y="2443"/>
                  </a:lnTo>
                  <a:cubicBezTo>
                    <a:pt x="526" y="2444"/>
                    <a:pt x="524" y="2444"/>
                    <a:pt x="523" y="2443"/>
                  </a:cubicBezTo>
                  <a:cubicBezTo>
                    <a:pt x="522" y="2441"/>
                    <a:pt x="523" y="2439"/>
                    <a:pt x="524" y="2438"/>
                  </a:cubicBezTo>
                  <a:close/>
                  <a:moveTo>
                    <a:pt x="536" y="2434"/>
                  </a:moveTo>
                  <a:lnTo>
                    <a:pt x="536" y="2434"/>
                  </a:lnTo>
                  <a:cubicBezTo>
                    <a:pt x="538" y="2433"/>
                    <a:pt x="539" y="2434"/>
                    <a:pt x="540" y="2435"/>
                  </a:cubicBezTo>
                  <a:cubicBezTo>
                    <a:pt x="541" y="2437"/>
                    <a:pt x="541" y="2438"/>
                    <a:pt x="540" y="2439"/>
                  </a:cubicBezTo>
                  <a:lnTo>
                    <a:pt x="540" y="2439"/>
                  </a:lnTo>
                  <a:cubicBezTo>
                    <a:pt x="538" y="2440"/>
                    <a:pt x="536" y="2440"/>
                    <a:pt x="535" y="2439"/>
                  </a:cubicBezTo>
                  <a:cubicBezTo>
                    <a:pt x="534" y="2437"/>
                    <a:pt x="535" y="2435"/>
                    <a:pt x="536" y="2434"/>
                  </a:cubicBezTo>
                  <a:close/>
                  <a:moveTo>
                    <a:pt x="547" y="2430"/>
                  </a:moveTo>
                  <a:lnTo>
                    <a:pt x="547" y="2430"/>
                  </a:lnTo>
                  <a:cubicBezTo>
                    <a:pt x="548" y="2429"/>
                    <a:pt x="550" y="2429"/>
                    <a:pt x="552" y="2430"/>
                  </a:cubicBezTo>
                  <a:cubicBezTo>
                    <a:pt x="553" y="2431"/>
                    <a:pt x="553" y="2433"/>
                    <a:pt x="552" y="2434"/>
                  </a:cubicBezTo>
                  <a:lnTo>
                    <a:pt x="552" y="2434"/>
                  </a:lnTo>
                  <a:cubicBezTo>
                    <a:pt x="550" y="2435"/>
                    <a:pt x="548" y="2435"/>
                    <a:pt x="547" y="2434"/>
                  </a:cubicBezTo>
                  <a:cubicBezTo>
                    <a:pt x="546" y="2433"/>
                    <a:pt x="546" y="2431"/>
                    <a:pt x="547" y="2430"/>
                  </a:cubicBezTo>
                  <a:close/>
                  <a:moveTo>
                    <a:pt x="558" y="2424"/>
                  </a:moveTo>
                  <a:lnTo>
                    <a:pt x="558" y="2424"/>
                  </a:lnTo>
                  <a:cubicBezTo>
                    <a:pt x="560" y="2423"/>
                    <a:pt x="562" y="2423"/>
                    <a:pt x="563" y="2424"/>
                  </a:cubicBezTo>
                  <a:cubicBezTo>
                    <a:pt x="564" y="2426"/>
                    <a:pt x="564" y="2428"/>
                    <a:pt x="563" y="2429"/>
                  </a:cubicBezTo>
                  <a:lnTo>
                    <a:pt x="563" y="2429"/>
                  </a:lnTo>
                  <a:cubicBezTo>
                    <a:pt x="562" y="2430"/>
                    <a:pt x="560" y="2430"/>
                    <a:pt x="558" y="2429"/>
                  </a:cubicBezTo>
                  <a:cubicBezTo>
                    <a:pt x="557" y="2428"/>
                    <a:pt x="557" y="2426"/>
                    <a:pt x="558" y="2424"/>
                  </a:cubicBezTo>
                  <a:close/>
                  <a:moveTo>
                    <a:pt x="569" y="2418"/>
                  </a:moveTo>
                  <a:lnTo>
                    <a:pt x="569" y="2418"/>
                  </a:lnTo>
                  <a:cubicBezTo>
                    <a:pt x="571" y="2417"/>
                    <a:pt x="573" y="2417"/>
                    <a:pt x="574" y="2418"/>
                  </a:cubicBezTo>
                  <a:cubicBezTo>
                    <a:pt x="575" y="2420"/>
                    <a:pt x="575" y="2422"/>
                    <a:pt x="574" y="2423"/>
                  </a:cubicBezTo>
                  <a:lnTo>
                    <a:pt x="574" y="2423"/>
                  </a:lnTo>
                  <a:cubicBezTo>
                    <a:pt x="573" y="2424"/>
                    <a:pt x="571" y="2424"/>
                    <a:pt x="569" y="2423"/>
                  </a:cubicBezTo>
                  <a:cubicBezTo>
                    <a:pt x="568" y="2422"/>
                    <a:pt x="568" y="2420"/>
                    <a:pt x="569" y="2418"/>
                  </a:cubicBezTo>
                  <a:close/>
                  <a:moveTo>
                    <a:pt x="580" y="2412"/>
                  </a:moveTo>
                  <a:lnTo>
                    <a:pt x="580" y="2412"/>
                  </a:lnTo>
                  <a:cubicBezTo>
                    <a:pt x="581" y="2411"/>
                    <a:pt x="583" y="2411"/>
                    <a:pt x="584" y="2412"/>
                  </a:cubicBezTo>
                  <a:cubicBezTo>
                    <a:pt x="586" y="2413"/>
                    <a:pt x="586" y="2415"/>
                    <a:pt x="584" y="2416"/>
                  </a:cubicBezTo>
                  <a:lnTo>
                    <a:pt x="584" y="2416"/>
                  </a:lnTo>
                  <a:cubicBezTo>
                    <a:pt x="583" y="2418"/>
                    <a:pt x="581" y="2418"/>
                    <a:pt x="580" y="2416"/>
                  </a:cubicBezTo>
                  <a:cubicBezTo>
                    <a:pt x="579" y="2415"/>
                    <a:pt x="579" y="2413"/>
                    <a:pt x="580" y="2412"/>
                  </a:cubicBezTo>
                  <a:close/>
                  <a:moveTo>
                    <a:pt x="590" y="2405"/>
                  </a:moveTo>
                  <a:lnTo>
                    <a:pt x="590" y="2405"/>
                  </a:lnTo>
                  <a:cubicBezTo>
                    <a:pt x="592" y="2404"/>
                    <a:pt x="594" y="2404"/>
                    <a:pt x="595" y="2405"/>
                  </a:cubicBezTo>
                  <a:cubicBezTo>
                    <a:pt x="596" y="2406"/>
                    <a:pt x="596" y="2408"/>
                    <a:pt x="595" y="2409"/>
                  </a:cubicBezTo>
                  <a:lnTo>
                    <a:pt x="595" y="2409"/>
                  </a:lnTo>
                  <a:cubicBezTo>
                    <a:pt x="594" y="2411"/>
                    <a:pt x="592" y="2411"/>
                    <a:pt x="590" y="2409"/>
                  </a:cubicBezTo>
                  <a:cubicBezTo>
                    <a:pt x="589" y="2408"/>
                    <a:pt x="589" y="2406"/>
                    <a:pt x="590" y="2405"/>
                  </a:cubicBezTo>
                  <a:close/>
                  <a:moveTo>
                    <a:pt x="600" y="2397"/>
                  </a:moveTo>
                  <a:lnTo>
                    <a:pt x="600" y="2397"/>
                  </a:lnTo>
                  <a:cubicBezTo>
                    <a:pt x="602" y="2396"/>
                    <a:pt x="604" y="2396"/>
                    <a:pt x="605" y="2397"/>
                  </a:cubicBezTo>
                  <a:cubicBezTo>
                    <a:pt x="606" y="2399"/>
                    <a:pt x="606" y="2401"/>
                    <a:pt x="605" y="2402"/>
                  </a:cubicBezTo>
                  <a:lnTo>
                    <a:pt x="605" y="2402"/>
                  </a:lnTo>
                  <a:cubicBezTo>
                    <a:pt x="604" y="2403"/>
                    <a:pt x="602" y="2403"/>
                    <a:pt x="600" y="2402"/>
                  </a:cubicBezTo>
                  <a:cubicBezTo>
                    <a:pt x="599" y="2401"/>
                    <a:pt x="599" y="2399"/>
                    <a:pt x="600" y="2397"/>
                  </a:cubicBezTo>
                  <a:close/>
                  <a:moveTo>
                    <a:pt x="610" y="2390"/>
                  </a:moveTo>
                  <a:lnTo>
                    <a:pt x="610" y="2390"/>
                  </a:lnTo>
                  <a:cubicBezTo>
                    <a:pt x="611" y="2389"/>
                    <a:pt x="613" y="2388"/>
                    <a:pt x="614" y="2389"/>
                  </a:cubicBezTo>
                  <a:cubicBezTo>
                    <a:pt x="616" y="2390"/>
                    <a:pt x="616" y="2392"/>
                    <a:pt x="615" y="2394"/>
                  </a:cubicBezTo>
                  <a:lnTo>
                    <a:pt x="615" y="2394"/>
                  </a:lnTo>
                  <a:cubicBezTo>
                    <a:pt x="614" y="2395"/>
                    <a:pt x="612" y="2395"/>
                    <a:pt x="611" y="2395"/>
                  </a:cubicBezTo>
                  <a:cubicBezTo>
                    <a:pt x="609" y="2394"/>
                    <a:pt x="609" y="2392"/>
                    <a:pt x="610" y="2390"/>
                  </a:cubicBezTo>
                  <a:close/>
                  <a:moveTo>
                    <a:pt x="619" y="2382"/>
                  </a:moveTo>
                  <a:lnTo>
                    <a:pt x="619" y="2382"/>
                  </a:lnTo>
                  <a:cubicBezTo>
                    <a:pt x="620" y="2380"/>
                    <a:pt x="622" y="2380"/>
                    <a:pt x="624" y="2381"/>
                  </a:cubicBezTo>
                  <a:cubicBezTo>
                    <a:pt x="625" y="2382"/>
                    <a:pt x="625" y="2384"/>
                    <a:pt x="624" y="2385"/>
                  </a:cubicBezTo>
                  <a:lnTo>
                    <a:pt x="624" y="2385"/>
                  </a:lnTo>
                  <a:cubicBezTo>
                    <a:pt x="623" y="2387"/>
                    <a:pt x="621" y="2387"/>
                    <a:pt x="620" y="2386"/>
                  </a:cubicBezTo>
                  <a:cubicBezTo>
                    <a:pt x="619" y="2385"/>
                    <a:pt x="618" y="2383"/>
                    <a:pt x="619" y="2382"/>
                  </a:cubicBezTo>
                  <a:close/>
                  <a:moveTo>
                    <a:pt x="629" y="2374"/>
                  </a:moveTo>
                  <a:lnTo>
                    <a:pt x="629" y="2374"/>
                  </a:lnTo>
                  <a:cubicBezTo>
                    <a:pt x="629" y="2372"/>
                    <a:pt x="631" y="2372"/>
                    <a:pt x="633" y="2373"/>
                  </a:cubicBezTo>
                  <a:cubicBezTo>
                    <a:pt x="634" y="2374"/>
                    <a:pt x="635" y="2376"/>
                    <a:pt x="634" y="2377"/>
                  </a:cubicBezTo>
                  <a:lnTo>
                    <a:pt x="634" y="2377"/>
                  </a:lnTo>
                  <a:cubicBezTo>
                    <a:pt x="633" y="2378"/>
                    <a:pt x="631" y="2379"/>
                    <a:pt x="629" y="2378"/>
                  </a:cubicBezTo>
                  <a:cubicBezTo>
                    <a:pt x="628" y="2377"/>
                    <a:pt x="628" y="2375"/>
                    <a:pt x="629" y="2374"/>
                  </a:cubicBezTo>
                  <a:close/>
                  <a:moveTo>
                    <a:pt x="637" y="2365"/>
                  </a:moveTo>
                  <a:lnTo>
                    <a:pt x="637" y="2365"/>
                  </a:lnTo>
                  <a:cubicBezTo>
                    <a:pt x="638" y="2363"/>
                    <a:pt x="640" y="2363"/>
                    <a:pt x="642" y="2364"/>
                  </a:cubicBezTo>
                  <a:cubicBezTo>
                    <a:pt x="643" y="2365"/>
                    <a:pt x="643" y="2367"/>
                    <a:pt x="642" y="2368"/>
                  </a:cubicBezTo>
                  <a:lnTo>
                    <a:pt x="642" y="2368"/>
                  </a:lnTo>
                  <a:cubicBezTo>
                    <a:pt x="641" y="2370"/>
                    <a:pt x="640" y="2370"/>
                    <a:pt x="638" y="2369"/>
                  </a:cubicBezTo>
                  <a:cubicBezTo>
                    <a:pt x="637" y="2368"/>
                    <a:pt x="636" y="2366"/>
                    <a:pt x="637" y="2365"/>
                  </a:cubicBezTo>
                  <a:close/>
                  <a:moveTo>
                    <a:pt x="646" y="2356"/>
                  </a:moveTo>
                  <a:lnTo>
                    <a:pt x="646" y="2356"/>
                  </a:lnTo>
                  <a:cubicBezTo>
                    <a:pt x="647" y="2354"/>
                    <a:pt x="649" y="2354"/>
                    <a:pt x="650" y="2355"/>
                  </a:cubicBezTo>
                  <a:cubicBezTo>
                    <a:pt x="652" y="2356"/>
                    <a:pt x="652" y="2358"/>
                    <a:pt x="651" y="2359"/>
                  </a:cubicBezTo>
                  <a:lnTo>
                    <a:pt x="651" y="2359"/>
                  </a:lnTo>
                  <a:cubicBezTo>
                    <a:pt x="650" y="2361"/>
                    <a:pt x="648" y="2361"/>
                    <a:pt x="647" y="2360"/>
                  </a:cubicBezTo>
                  <a:cubicBezTo>
                    <a:pt x="645" y="2359"/>
                    <a:pt x="645" y="2357"/>
                    <a:pt x="646" y="2356"/>
                  </a:cubicBezTo>
                  <a:close/>
                  <a:moveTo>
                    <a:pt x="654" y="2346"/>
                  </a:moveTo>
                  <a:lnTo>
                    <a:pt x="654" y="2346"/>
                  </a:lnTo>
                  <a:cubicBezTo>
                    <a:pt x="655" y="2345"/>
                    <a:pt x="657" y="2344"/>
                    <a:pt x="659" y="2345"/>
                  </a:cubicBezTo>
                  <a:cubicBezTo>
                    <a:pt x="660" y="2346"/>
                    <a:pt x="660" y="2348"/>
                    <a:pt x="659" y="2350"/>
                  </a:cubicBezTo>
                  <a:lnTo>
                    <a:pt x="659" y="2350"/>
                  </a:lnTo>
                  <a:cubicBezTo>
                    <a:pt x="659" y="2351"/>
                    <a:pt x="657" y="2352"/>
                    <a:pt x="655" y="2351"/>
                  </a:cubicBezTo>
                  <a:cubicBezTo>
                    <a:pt x="654" y="2350"/>
                    <a:pt x="653" y="2348"/>
                    <a:pt x="654" y="2346"/>
                  </a:cubicBezTo>
                  <a:close/>
                  <a:moveTo>
                    <a:pt x="662" y="2337"/>
                  </a:moveTo>
                  <a:lnTo>
                    <a:pt x="662" y="2337"/>
                  </a:lnTo>
                  <a:cubicBezTo>
                    <a:pt x="663" y="2335"/>
                    <a:pt x="665" y="2335"/>
                    <a:pt x="667" y="2336"/>
                  </a:cubicBezTo>
                  <a:cubicBezTo>
                    <a:pt x="668" y="2337"/>
                    <a:pt x="669" y="2339"/>
                    <a:pt x="668" y="2340"/>
                  </a:cubicBezTo>
                  <a:lnTo>
                    <a:pt x="668" y="2340"/>
                  </a:lnTo>
                  <a:cubicBezTo>
                    <a:pt x="667" y="2342"/>
                    <a:pt x="665" y="2342"/>
                    <a:pt x="663" y="2341"/>
                  </a:cubicBezTo>
                  <a:cubicBezTo>
                    <a:pt x="662" y="2340"/>
                    <a:pt x="661" y="2338"/>
                    <a:pt x="662" y="2337"/>
                  </a:cubicBezTo>
                  <a:close/>
                  <a:moveTo>
                    <a:pt x="670" y="2328"/>
                  </a:moveTo>
                  <a:lnTo>
                    <a:pt x="670" y="2328"/>
                  </a:lnTo>
                  <a:cubicBezTo>
                    <a:pt x="671" y="2326"/>
                    <a:pt x="672" y="2325"/>
                    <a:pt x="674" y="2326"/>
                  </a:cubicBezTo>
                  <a:cubicBezTo>
                    <a:pt x="676" y="2326"/>
                    <a:pt x="676" y="2328"/>
                    <a:pt x="676" y="2330"/>
                  </a:cubicBezTo>
                  <a:lnTo>
                    <a:pt x="676" y="2330"/>
                  </a:lnTo>
                  <a:cubicBezTo>
                    <a:pt x="675" y="2332"/>
                    <a:pt x="674" y="2332"/>
                    <a:pt x="672" y="2332"/>
                  </a:cubicBezTo>
                  <a:cubicBezTo>
                    <a:pt x="670" y="2331"/>
                    <a:pt x="669" y="2330"/>
                    <a:pt x="670" y="2328"/>
                  </a:cubicBezTo>
                  <a:close/>
                  <a:moveTo>
                    <a:pt x="677" y="2318"/>
                  </a:moveTo>
                  <a:lnTo>
                    <a:pt x="677" y="2318"/>
                  </a:lnTo>
                  <a:cubicBezTo>
                    <a:pt x="678" y="2316"/>
                    <a:pt x="680" y="2315"/>
                    <a:pt x="681" y="2316"/>
                  </a:cubicBezTo>
                  <a:cubicBezTo>
                    <a:pt x="683" y="2316"/>
                    <a:pt x="684" y="2318"/>
                    <a:pt x="683" y="2320"/>
                  </a:cubicBezTo>
                  <a:lnTo>
                    <a:pt x="683" y="2320"/>
                  </a:lnTo>
                  <a:cubicBezTo>
                    <a:pt x="683" y="2321"/>
                    <a:pt x="681" y="2322"/>
                    <a:pt x="679" y="2322"/>
                  </a:cubicBezTo>
                  <a:cubicBezTo>
                    <a:pt x="678" y="2321"/>
                    <a:pt x="677" y="2320"/>
                    <a:pt x="677" y="2318"/>
                  </a:cubicBezTo>
                  <a:close/>
                  <a:moveTo>
                    <a:pt x="685" y="2308"/>
                  </a:moveTo>
                  <a:lnTo>
                    <a:pt x="685" y="2308"/>
                  </a:lnTo>
                  <a:cubicBezTo>
                    <a:pt x="685" y="2306"/>
                    <a:pt x="687" y="2305"/>
                    <a:pt x="689" y="2306"/>
                  </a:cubicBezTo>
                  <a:cubicBezTo>
                    <a:pt x="691" y="2306"/>
                    <a:pt x="691" y="2308"/>
                    <a:pt x="691" y="2310"/>
                  </a:cubicBezTo>
                  <a:lnTo>
                    <a:pt x="691" y="2310"/>
                  </a:lnTo>
                  <a:cubicBezTo>
                    <a:pt x="690" y="2311"/>
                    <a:pt x="689" y="2312"/>
                    <a:pt x="687" y="2312"/>
                  </a:cubicBezTo>
                  <a:cubicBezTo>
                    <a:pt x="685" y="2311"/>
                    <a:pt x="684" y="2309"/>
                    <a:pt x="685" y="2308"/>
                  </a:cubicBezTo>
                  <a:close/>
                  <a:moveTo>
                    <a:pt x="692" y="2298"/>
                  </a:moveTo>
                  <a:lnTo>
                    <a:pt x="692" y="2298"/>
                  </a:lnTo>
                  <a:cubicBezTo>
                    <a:pt x="693" y="2296"/>
                    <a:pt x="695" y="2295"/>
                    <a:pt x="696" y="2296"/>
                  </a:cubicBezTo>
                  <a:cubicBezTo>
                    <a:pt x="698" y="2296"/>
                    <a:pt x="699" y="2298"/>
                    <a:pt x="698" y="2300"/>
                  </a:cubicBezTo>
                  <a:lnTo>
                    <a:pt x="698" y="2300"/>
                  </a:lnTo>
                  <a:cubicBezTo>
                    <a:pt x="698" y="2301"/>
                    <a:pt x="696" y="2302"/>
                    <a:pt x="694" y="2302"/>
                  </a:cubicBezTo>
                  <a:cubicBezTo>
                    <a:pt x="693" y="2301"/>
                    <a:pt x="692" y="2299"/>
                    <a:pt x="692" y="2298"/>
                  </a:cubicBezTo>
                  <a:close/>
                  <a:moveTo>
                    <a:pt x="699" y="2287"/>
                  </a:moveTo>
                  <a:lnTo>
                    <a:pt x="699" y="2287"/>
                  </a:lnTo>
                  <a:cubicBezTo>
                    <a:pt x="700" y="2286"/>
                    <a:pt x="701" y="2285"/>
                    <a:pt x="703" y="2285"/>
                  </a:cubicBezTo>
                  <a:cubicBezTo>
                    <a:pt x="705" y="2286"/>
                    <a:pt x="706" y="2288"/>
                    <a:pt x="705" y="2289"/>
                  </a:cubicBezTo>
                  <a:lnTo>
                    <a:pt x="705" y="2289"/>
                  </a:lnTo>
                  <a:cubicBezTo>
                    <a:pt x="705" y="2291"/>
                    <a:pt x="703" y="2292"/>
                    <a:pt x="701" y="2291"/>
                  </a:cubicBezTo>
                  <a:cubicBezTo>
                    <a:pt x="699" y="2291"/>
                    <a:pt x="699" y="2289"/>
                    <a:pt x="699" y="2287"/>
                  </a:cubicBezTo>
                  <a:close/>
                  <a:moveTo>
                    <a:pt x="706" y="2277"/>
                  </a:moveTo>
                  <a:lnTo>
                    <a:pt x="706" y="2277"/>
                  </a:lnTo>
                  <a:cubicBezTo>
                    <a:pt x="707" y="2275"/>
                    <a:pt x="708" y="2274"/>
                    <a:pt x="710" y="2275"/>
                  </a:cubicBezTo>
                  <a:cubicBezTo>
                    <a:pt x="712" y="2275"/>
                    <a:pt x="713" y="2277"/>
                    <a:pt x="712" y="2279"/>
                  </a:cubicBezTo>
                  <a:lnTo>
                    <a:pt x="712" y="2279"/>
                  </a:lnTo>
                  <a:cubicBezTo>
                    <a:pt x="711" y="2280"/>
                    <a:pt x="710" y="2281"/>
                    <a:pt x="708" y="2281"/>
                  </a:cubicBezTo>
                  <a:cubicBezTo>
                    <a:pt x="706" y="2280"/>
                    <a:pt x="706" y="2278"/>
                    <a:pt x="706" y="2277"/>
                  </a:cubicBezTo>
                  <a:close/>
                  <a:moveTo>
                    <a:pt x="713" y="2266"/>
                  </a:moveTo>
                  <a:lnTo>
                    <a:pt x="713" y="2266"/>
                  </a:lnTo>
                  <a:cubicBezTo>
                    <a:pt x="713" y="2265"/>
                    <a:pt x="715" y="2264"/>
                    <a:pt x="717" y="2264"/>
                  </a:cubicBezTo>
                  <a:cubicBezTo>
                    <a:pt x="718" y="2265"/>
                    <a:pt x="719" y="2267"/>
                    <a:pt x="719" y="2268"/>
                  </a:cubicBezTo>
                  <a:lnTo>
                    <a:pt x="719" y="2268"/>
                  </a:lnTo>
                  <a:cubicBezTo>
                    <a:pt x="718" y="2270"/>
                    <a:pt x="716" y="2271"/>
                    <a:pt x="715" y="2270"/>
                  </a:cubicBezTo>
                  <a:cubicBezTo>
                    <a:pt x="713" y="2270"/>
                    <a:pt x="712" y="2268"/>
                    <a:pt x="713" y="2266"/>
                  </a:cubicBezTo>
                  <a:close/>
                  <a:moveTo>
                    <a:pt x="719" y="2256"/>
                  </a:moveTo>
                  <a:lnTo>
                    <a:pt x="719" y="2256"/>
                  </a:lnTo>
                  <a:cubicBezTo>
                    <a:pt x="720" y="2254"/>
                    <a:pt x="721" y="2253"/>
                    <a:pt x="723" y="2254"/>
                  </a:cubicBezTo>
                  <a:cubicBezTo>
                    <a:pt x="725" y="2254"/>
                    <a:pt x="726" y="2256"/>
                    <a:pt x="725" y="2257"/>
                  </a:cubicBezTo>
                  <a:lnTo>
                    <a:pt x="725" y="2258"/>
                  </a:lnTo>
                  <a:cubicBezTo>
                    <a:pt x="725" y="2259"/>
                    <a:pt x="723" y="2260"/>
                    <a:pt x="721" y="2259"/>
                  </a:cubicBezTo>
                  <a:cubicBezTo>
                    <a:pt x="719" y="2259"/>
                    <a:pt x="719" y="2257"/>
                    <a:pt x="719" y="2256"/>
                  </a:cubicBezTo>
                  <a:close/>
                  <a:moveTo>
                    <a:pt x="726" y="2245"/>
                  </a:moveTo>
                  <a:lnTo>
                    <a:pt x="726" y="2245"/>
                  </a:lnTo>
                  <a:cubicBezTo>
                    <a:pt x="726" y="2243"/>
                    <a:pt x="728" y="2242"/>
                    <a:pt x="729" y="2243"/>
                  </a:cubicBezTo>
                  <a:cubicBezTo>
                    <a:pt x="731" y="2243"/>
                    <a:pt x="732" y="2245"/>
                    <a:pt x="731" y="2247"/>
                  </a:cubicBezTo>
                  <a:lnTo>
                    <a:pt x="731" y="2247"/>
                  </a:lnTo>
                  <a:cubicBezTo>
                    <a:pt x="731" y="2248"/>
                    <a:pt x="729" y="2249"/>
                    <a:pt x="728" y="2249"/>
                  </a:cubicBezTo>
                  <a:cubicBezTo>
                    <a:pt x="726" y="2248"/>
                    <a:pt x="725" y="2246"/>
                    <a:pt x="726" y="2245"/>
                  </a:cubicBezTo>
                  <a:close/>
                  <a:moveTo>
                    <a:pt x="732" y="2234"/>
                  </a:moveTo>
                  <a:lnTo>
                    <a:pt x="732" y="2234"/>
                  </a:lnTo>
                  <a:cubicBezTo>
                    <a:pt x="732" y="2232"/>
                    <a:pt x="734" y="2231"/>
                    <a:pt x="736" y="2232"/>
                  </a:cubicBezTo>
                  <a:cubicBezTo>
                    <a:pt x="737" y="2232"/>
                    <a:pt x="738" y="2234"/>
                    <a:pt x="738" y="2236"/>
                  </a:cubicBezTo>
                  <a:lnTo>
                    <a:pt x="738" y="2236"/>
                  </a:lnTo>
                  <a:cubicBezTo>
                    <a:pt x="737" y="2238"/>
                    <a:pt x="735" y="2238"/>
                    <a:pt x="734" y="2238"/>
                  </a:cubicBezTo>
                  <a:cubicBezTo>
                    <a:pt x="732" y="2237"/>
                    <a:pt x="731" y="2236"/>
                    <a:pt x="732" y="2234"/>
                  </a:cubicBezTo>
                  <a:close/>
                  <a:moveTo>
                    <a:pt x="738" y="2223"/>
                  </a:moveTo>
                  <a:lnTo>
                    <a:pt x="738" y="2223"/>
                  </a:lnTo>
                  <a:cubicBezTo>
                    <a:pt x="738" y="2221"/>
                    <a:pt x="740" y="2220"/>
                    <a:pt x="742" y="2221"/>
                  </a:cubicBezTo>
                  <a:cubicBezTo>
                    <a:pt x="743" y="2221"/>
                    <a:pt x="744" y="2223"/>
                    <a:pt x="744" y="2225"/>
                  </a:cubicBezTo>
                  <a:lnTo>
                    <a:pt x="744" y="2225"/>
                  </a:lnTo>
                  <a:cubicBezTo>
                    <a:pt x="743" y="2226"/>
                    <a:pt x="741" y="2227"/>
                    <a:pt x="740" y="2227"/>
                  </a:cubicBezTo>
                  <a:cubicBezTo>
                    <a:pt x="738" y="2226"/>
                    <a:pt x="737" y="2225"/>
                    <a:pt x="738" y="2223"/>
                  </a:cubicBezTo>
                  <a:close/>
                  <a:moveTo>
                    <a:pt x="743" y="2212"/>
                  </a:moveTo>
                  <a:lnTo>
                    <a:pt x="743" y="2212"/>
                  </a:lnTo>
                  <a:cubicBezTo>
                    <a:pt x="744" y="2210"/>
                    <a:pt x="746" y="2209"/>
                    <a:pt x="747" y="2210"/>
                  </a:cubicBezTo>
                  <a:cubicBezTo>
                    <a:pt x="749" y="2210"/>
                    <a:pt x="750" y="2212"/>
                    <a:pt x="749" y="2214"/>
                  </a:cubicBezTo>
                  <a:lnTo>
                    <a:pt x="749" y="2214"/>
                  </a:lnTo>
                  <a:cubicBezTo>
                    <a:pt x="749" y="2215"/>
                    <a:pt x="747" y="2216"/>
                    <a:pt x="745" y="2216"/>
                  </a:cubicBezTo>
                  <a:cubicBezTo>
                    <a:pt x="744" y="2215"/>
                    <a:pt x="743" y="2213"/>
                    <a:pt x="743" y="2212"/>
                  </a:cubicBezTo>
                  <a:close/>
                  <a:moveTo>
                    <a:pt x="749" y="2201"/>
                  </a:moveTo>
                  <a:lnTo>
                    <a:pt x="749" y="2201"/>
                  </a:lnTo>
                  <a:cubicBezTo>
                    <a:pt x="750" y="2199"/>
                    <a:pt x="752" y="2198"/>
                    <a:pt x="753" y="2199"/>
                  </a:cubicBezTo>
                  <a:cubicBezTo>
                    <a:pt x="755" y="2199"/>
                    <a:pt x="756" y="2201"/>
                    <a:pt x="755" y="2203"/>
                  </a:cubicBezTo>
                  <a:lnTo>
                    <a:pt x="755" y="2203"/>
                  </a:lnTo>
                  <a:cubicBezTo>
                    <a:pt x="755" y="2204"/>
                    <a:pt x="753" y="2205"/>
                    <a:pt x="751" y="2205"/>
                  </a:cubicBezTo>
                  <a:cubicBezTo>
                    <a:pt x="750" y="2204"/>
                    <a:pt x="749" y="2202"/>
                    <a:pt x="749" y="2201"/>
                  </a:cubicBezTo>
                  <a:close/>
                  <a:moveTo>
                    <a:pt x="755" y="2189"/>
                  </a:moveTo>
                  <a:lnTo>
                    <a:pt x="755" y="2189"/>
                  </a:lnTo>
                  <a:cubicBezTo>
                    <a:pt x="755" y="2188"/>
                    <a:pt x="757" y="2187"/>
                    <a:pt x="759" y="2187"/>
                  </a:cubicBezTo>
                  <a:cubicBezTo>
                    <a:pt x="760" y="2188"/>
                    <a:pt x="761" y="2190"/>
                    <a:pt x="761" y="2191"/>
                  </a:cubicBezTo>
                  <a:lnTo>
                    <a:pt x="761" y="2191"/>
                  </a:lnTo>
                  <a:cubicBezTo>
                    <a:pt x="760" y="2193"/>
                    <a:pt x="758" y="2194"/>
                    <a:pt x="757" y="2193"/>
                  </a:cubicBezTo>
                  <a:cubicBezTo>
                    <a:pt x="755" y="2193"/>
                    <a:pt x="754" y="2191"/>
                    <a:pt x="755" y="2189"/>
                  </a:cubicBezTo>
                  <a:close/>
                  <a:moveTo>
                    <a:pt x="760" y="2178"/>
                  </a:moveTo>
                  <a:lnTo>
                    <a:pt x="760" y="2178"/>
                  </a:lnTo>
                  <a:cubicBezTo>
                    <a:pt x="761" y="2177"/>
                    <a:pt x="762" y="2176"/>
                    <a:pt x="764" y="2176"/>
                  </a:cubicBezTo>
                  <a:cubicBezTo>
                    <a:pt x="766" y="2177"/>
                    <a:pt x="767" y="2179"/>
                    <a:pt x="766" y="2180"/>
                  </a:cubicBezTo>
                  <a:lnTo>
                    <a:pt x="766" y="2180"/>
                  </a:lnTo>
                  <a:cubicBezTo>
                    <a:pt x="766" y="2182"/>
                    <a:pt x="764" y="2183"/>
                    <a:pt x="762" y="2182"/>
                  </a:cubicBezTo>
                  <a:cubicBezTo>
                    <a:pt x="760" y="2182"/>
                    <a:pt x="760" y="2180"/>
                    <a:pt x="760" y="2178"/>
                  </a:cubicBezTo>
                  <a:close/>
                  <a:moveTo>
                    <a:pt x="766" y="2167"/>
                  </a:moveTo>
                  <a:lnTo>
                    <a:pt x="766" y="2167"/>
                  </a:lnTo>
                  <a:cubicBezTo>
                    <a:pt x="766" y="2165"/>
                    <a:pt x="768" y="2164"/>
                    <a:pt x="769" y="2165"/>
                  </a:cubicBezTo>
                  <a:cubicBezTo>
                    <a:pt x="771" y="2165"/>
                    <a:pt x="772" y="2167"/>
                    <a:pt x="771" y="2169"/>
                  </a:cubicBezTo>
                  <a:lnTo>
                    <a:pt x="771" y="2169"/>
                  </a:lnTo>
                  <a:cubicBezTo>
                    <a:pt x="771" y="2171"/>
                    <a:pt x="769" y="2171"/>
                    <a:pt x="767" y="2171"/>
                  </a:cubicBezTo>
                  <a:cubicBezTo>
                    <a:pt x="766" y="2170"/>
                    <a:pt x="765" y="2169"/>
                    <a:pt x="766" y="2167"/>
                  </a:cubicBezTo>
                  <a:close/>
                  <a:moveTo>
                    <a:pt x="771" y="2155"/>
                  </a:moveTo>
                  <a:lnTo>
                    <a:pt x="771" y="2155"/>
                  </a:lnTo>
                  <a:cubicBezTo>
                    <a:pt x="771" y="2154"/>
                    <a:pt x="773" y="2153"/>
                    <a:pt x="775" y="2154"/>
                  </a:cubicBezTo>
                  <a:cubicBezTo>
                    <a:pt x="776" y="2154"/>
                    <a:pt x="777" y="2156"/>
                    <a:pt x="776" y="2157"/>
                  </a:cubicBezTo>
                  <a:lnTo>
                    <a:pt x="776" y="2157"/>
                  </a:lnTo>
                  <a:cubicBezTo>
                    <a:pt x="776" y="2159"/>
                    <a:pt x="774" y="2160"/>
                    <a:pt x="773" y="2159"/>
                  </a:cubicBezTo>
                  <a:cubicBezTo>
                    <a:pt x="771" y="2159"/>
                    <a:pt x="770" y="2157"/>
                    <a:pt x="771" y="2155"/>
                  </a:cubicBezTo>
                  <a:close/>
                  <a:moveTo>
                    <a:pt x="776" y="2144"/>
                  </a:moveTo>
                  <a:lnTo>
                    <a:pt x="776" y="2144"/>
                  </a:lnTo>
                  <a:cubicBezTo>
                    <a:pt x="776" y="2142"/>
                    <a:pt x="778" y="2142"/>
                    <a:pt x="780" y="2142"/>
                  </a:cubicBezTo>
                  <a:cubicBezTo>
                    <a:pt x="781" y="2143"/>
                    <a:pt x="782" y="2144"/>
                    <a:pt x="782" y="2146"/>
                  </a:cubicBezTo>
                  <a:lnTo>
                    <a:pt x="782" y="2146"/>
                  </a:lnTo>
                  <a:cubicBezTo>
                    <a:pt x="781" y="2148"/>
                    <a:pt x="779" y="2149"/>
                    <a:pt x="778" y="2148"/>
                  </a:cubicBezTo>
                  <a:cubicBezTo>
                    <a:pt x="776" y="2147"/>
                    <a:pt x="775" y="2146"/>
                    <a:pt x="776" y="2144"/>
                  </a:cubicBezTo>
                  <a:close/>
                  <a:moveTo>
                    <a:pt x="781" y="2133"/>
                  </a:moveTo>
                  <a:lnTo>
                    <a:pt x="781" y="2133"/>
                  </a:lnTo>
                  <a:cubicBezTo>
                    <a:pt x="781" y="2131"/>
                    <a:pt x="783" y="2130"/>
                    <a:pt x="785" y="2131"/>
                  </a:cubicBezTo>
                  <a:cubicBezTo>
                    <a:pt x="786" y="2131"/>
                    <a:pt x="787" y="2133"/>
                    <a:pt x="787" y="2135"/>
                  </a:cubicBezTo>
                  <a:lnTo>
                    <a:pt x="787" y="2135"/>
                  </a:lnTo>
                  <a:cubicBezTo>
                    <a:pt x="786" y="2136"/>
                    <a:pt x="784" y="2137"/>
                    <a:pt x="783" y="2137"/>
                  </a:cubicBezTo>
                  <a:cubicBezTo>
                    <a:pt x="781" y="2136"/>
                    <a:pt x="780" y="2134"/>
                    <a:pt x="781" y="2133"/>
                  </a:cubicBezTo>
                  <a:close/>
                  <a:moveTo>
                    <a:pt x="785" y="2121"/>
                  </a:moveTo>
                  <a:lnTo>
                    <a:pt x="785" y="2121"/>
                  </a:lnTo>
                  <a:cubicBezTo>
                    <a:pt x="786" y="2119"/>
                    <a:pt x="788" y="2118"/>
                    <a:pt x="789" y="2119"/>
                  </a:cubicBezTo>
                  <a:cubicBezTo>
                    <a:pt x="791" y="2120"/>
                    <a:pt x="792" y="2121"/>
                    <a:pt x="791" y="2123"/>
                  </a:cubicBezTo>
                  <a:lnTo>
                    <a:pt x="791" y="2123"/>
                  </a:lnTo>
                  <a:cubicBezTo>
                    <a:pt x="791" y="2125"/>
                    <a:pt x="789" y="2126"/>
                    <a:pt x="787" y="2125"/>
                  </a:cubicBezTo>
                  <a:cubicBezTo>
                    <a:pt x="786" y="2124"/>
                    <a:pt x="785" y="2123"/>
                    <a:pt x="785" y="2121"/>
                  </a:cubicBezTo>
                  <a:close/>
                  <a:moveTo>
                    <a:pt x="790" y="2109"/>
                  </a:moveTo>
                  <a:lnTo>
                    <a:pt x="790" y="2109"/>
                  </a:lnTo>
                  <a:cubicBezTo>
                    <a:pt x="791" y="2108"/>
                    <a:pt x="792" y="2107"/>
                    <a:pt x="794" y="2107"/>
                  </a:cubicBezTo>
                  <a:cubicBezTo>
                    <a:pt x="796" y="2108"/>
                    <a:pt x="796" y="2110"/>
                    <a:pt x="796" y="2111"/>
                  </a:cubicBezTo>
                  <a:lnTo>
                    <a:pt x="796" y="2111"/>
                  </a:lnTo>
                  <a:cubicBezTo>
                    <a:pt x="795" y="2113"/>
                    <a:pt x="794" y="2114"/>
                    <a:pt x="792" y="2113"/>
                  </a:cubicBezTo>
                  <a:cubicBezTo>
                    <a:pt x="790" y="2113"/>
                    <a:pt x="789" y="2111"/>
                    <a:pt x="790" y="2109"/>
                  </a:cubicBezTo>
                  <a:close/>
                  <a:moveTo>
                    <a:pt x="795" y="2098"/>
                  </a:moveTo>
                  <a:lnTo>
                    <a:pt x="795" y="2098"/>
                  </a:lnTo>
                  <a:cubicBezTo>
                    <a:pt x="795" y="2096"/>
                    <a:pt x="797" y="2095"/>
                    <a:pt x="799" y="2096"/>
                  </a:cubicBezTo>
                  <a:cubicBezTo>
                    <a:pt x="800" y="2096"/>
                    <a:pt x="801" y="2098"/>
                    <a:pt x="801" y="2100"/>
                  </a:cubicBezTo>
                  <a:lnTo>
                    <a:pt x="801" y="2100"/>
                  </a:lnTo>
                  <a:cubicBezTo>
                    <a:pt x="800" y="2101"/>
                    <a:pt x="798" y="2102"/>
                    <a:pt x="797" y="2102"/>
                  </a:cubicBezTo>
                  <a:cubicBezTo>
                    <a:pt x="795" y="2101"/>
                    <a:pt x="794" y="2099"/>
                    <a:pt x="795" y="2098"/>
                  </a:cubicBezTo>
                  <a:close/>
                  <a:moveTo>
                    <a:pt x="799" y="2086"/>
                  </a:moveTo>
                  <a:lnTo>
                    <a:pt x="799" y="2086"/>
                  </a:lnTo>
                  <a:cubicBezTo>
                    <a:pt x="799" y="2085"/>
                    <a:pt x="801" y="2084"/>
                    <a:pt x="803" y="2084"/>
                  </a:cubicBezTo>
                  <a:cubicBezTo>
                    <a:pt x="805" y="2084"/>
                    <a:pt x="806" y="2086"/>
                    <a:pt x="805" y="2088"/>
                  </a:cubicBezTo>
                  <a:lnTo>
                    <a:pt x="805" y="2088"/>
                  </a:lnTo>
                  <a:cubicBezTo>
                    <a:pt x="805" y="2090"/>
                    <a:pt x="803" y="2091"/>
                    <a:pt x="801" y="2090"/>
                  </a:cubicBezTo>
                  <a:cubicBezTo>
                    <a:pt x="800" y="2090"/>
                    <a:pt x="799" y="2088"/>
                    <a:pt x="799" y="2086"/>
                  </a:cubicBezTo>
                  <a:close/>
                  <a:moveTo>
                    <a:pt x="803" y="2075"/>
                  </a:moveTo>
                  <a:lnTo>
                    <a:pt x="803" y="2075"/>
                  </a:lnTo>
                  <a:cubicBezTo>
                    <a:pt x="804" y="2073"/>
                    <a:pt x="805" y="2072"/>
                    <a:pt x="807" y="2072"/>
                  </a:cubicBezTo>
                  <a:cubicBezTo>
                    <a:pt x="809" y="2073"/>
                    <a:pt x="810" y="2074"/>
                    <a:pt x="809" y="2076"/>
                  </a:cubicBezTo>
                  <a:lnTo>
                    <a:pt x="809" y="2076"/>
                  </a:lnTo>
                  <a:cubicBezTo>
                    <a:pt x="809" y="2078"/>
                    <a:pt x="807" y="2079"/>
                    <a:pt x="806" y="2078"/>
                  </a:cubicBezTo>
                  <a:cubicBezTo>
                    <a:pt x="804" y="2078"/>
                    <a:pt x="803" y="2076"/>
                    <a:pt x="803" y="2075"/>
                  </a:cubicBezTo>
                  <a:close/>
                  <a:moveTo>
                    <a:pt x="808" y="2063"/>
                  </a:moveTo>
                  <a:lnTo>
                    <a:pt x="808" y="2063"/>
                  </a:lnTo>
                  <a:cubicBezTo>
                    <a:pt x="808" y="2061"/>
                    <a:pt x="810" y="2060"/>
                    <a:pt x="811" y="2061"/>
                  </a:cubicBezTo>
                  <a:cubicBezTo>
                    <a:pt x="813" y="2061"/>
                    <a:pt x="814" y="2063"/>
                    <a:pt x="814" y="2064"/>
                  </a:cubicBezTo>
                  <a:lnTo>
                    <a:pt x="814" y="2064"/>
                  </a:lnTo>
                  <a:cubicBezTo>
                    <a:pt x="813" y="2066"/>
                    <a:pt x="812" y="2067"/>
                    <a:pt x="810" y="2067"/>
                  </a:cubicBezTo>
                  <a:cubicBezTo>
                    <a:pt x="808" y="2066"/>
                    <a:pt x="807" y="2065"/>
                    <a:pt x="808" y="2063"/>
                  </a:cubicBezTo>
                  <a:close/>
                  <a:moveTo>
                    <a:pt x="812" y="2051"/>
                  </a:moveTo>
                  <a:lnTo>
                    <a:pt x="812" y="2051"/>
                  </a:lnTo>
                  <a:cubicBezTo>
                    <a:pt x="812" y="2049"/>
                    <a:pt x="814" y="2048"/>
                    <a:pt x="816" y="2049"/>
                  </a:cubicBezTo>
                  <a:cubicBezTo>
                    <a:pt x="817" y="2049"/>
                    <a:pt x="818" y="2051"/>
                    <a:pt x="818" y="2053"/>
                  </a:cubicBezTo>
                  <a:lnTo>
                    <a:pt x="818" y="2053"/>
                  </a:lnTo>
                  <a:cubicBezTo>
                    <a:pt x="818" y="2054"/>
                    <a:pt x="816" y="2055"/>
                    <a:pt x="814" y="2055"/>
                  </a:cubicBezTo>
                  <a:cubicBezTo>
                    <a:pt x="812" y="2054"/>
                    <a:pt x="811" y="2053"/>
                    <a:pt x="812" y="2051"/>
                  </a:cubicBezTo>
                  <a:close/>
                  <a:moveTo>
                    <a:pt x="816" y="2039"/>
                  </a:moveTo>
                  <a:lnTo>
                    <a:pt x="816" y="2039"/>
                  </a:lnTo>
                  <a:cubicBezTo>
                    <a:pt x="816" y="2038"/>
                    <a:pt x="818" y="2037"/>
                    <a:pt x="820" y="2037"/>
                  </a:cubicBezTo>
                  <a:cubicBezTo>
                    <a:pt x="821" y="2037"/>
                    <a:pt x="822" y="2039"/>
                    <a:pt x="822" y="2041"/>
                  </a:cubicBezTo>
                  <a:lnTo>
                    <a:pt x="822" y="2041"/>
                  </a:lnTo>
                  <a:cubicBezTo>
                    <a:pt x="822" y="2042"/>
                    <a:pt x="820" y="2043"/>
                    <a:pt x="818" y="2043"/>
                  </a:cubicBezTo>
                  <a:cubicBezTo>
                    <a:pt x="816" y="2043"/>
                    <a:pt x="815" y="2041"/>
                    <a:pt x="816" y="2039"/>
                  </a:cubicBezTo>
                  <a:close/>
                  <a:moveTo>
                    <a:pt x="820" y="2027"/>
                  </a:moveTo>
                  <a:lnTo>
                    <a:pt x="820" y="2027"/>
                  </a:lnTo>
                  <a:cubicBezTo>
                    <a:pt x="820" y="2026"/>
                    <a:pt x="822" y="2025"/>
                    <a:pt x="824" y="2025"/>
                  </a:cubicBezTo>
                  <a:cubicBezTo>
                    <a:pt x="825" y="2026"/>
                    <a:pt x="826" y="2027"/>
                    <a:pt x="826" y="2029"/>
                  </a:cubicBezTo>
                  <a:lnTo>
                    <a:pt x="826" y="2029"/>
                  </a:lnTo>
                  <a:cubicBezTo>
                    <a:pt x="825" y="2031"/>
                    <a:pt x="824" y="2032"/>
                    <a:pt x="822" y="2031"/>
                  </a:cubicBezTo>
                  <a:cubicBezTo>
                    <a:pt x="820" y="2031"/>
                    <a:pt x="819" y="2029"/>
                    <a:pt x="820" y="2027"/>
                  </a:cubicBezTo>
                  <a:close/>
                  <a:moveTo>
                    <a:pt x="824" y="2015"/>
                  </a:moveTo>
                  <a:lnTo>
                    <a:pt x="824" y="2015"/>
                  </a:lnTo>
                  <a:cubicBezTo>
                    <a:pt x="824" y="2014"/>
                    <a:pt x="826" y="2013"/>
                    <a:pt x="828" y="2013"/>
                  </a:cubicBezTo>
                  <a:cubicBezTo>
                    <a:pt x="829" y="2014"/>
                    <a:pt x="830" y="2015"/>
                    <a:pt x="830" y="2017"/>
                  </a:cubicBezTo>
                  <a:lnTo>
                    <a:pt x="830" y="2017"/>
                  </a:lnTo>
                  <a:cubicBezTo>
                    <a:pt x="829" y="2019"/>
                    <a:pt x="828" y="2020"/>
                    <a:pt x="826" y="2019"/>
                  </a:cubicBezTo>
                  <a:cubicBezTo>
                    <a:pt x="824" y="2019"/>
                    <a:pt x="823" y="2017"/>
                    <a:pt x="824" y="2015"/>
                  </a:cubicBezTo>
                  <a:close/>
                  <a:moveTo>
                    <a:pt x="828" y="2004"/>
                  </a:moveTo>
                  <a:lnTo>
                    <a:pt x="828" y="2004"/>
                  </a:lnTo>
                  <a:cubicBezTo>
                    <a:pt x="828" y="2003"/>
                    <a:pt x="829" y="2001"/>
                    <a:pt x="831" y="2001"/>
                  </a:cubicBezTo>
                  <a:cubicBezTo>
                    <a:pt x="832" y="2001"/>
                    <a:pt x="834" y="2003"/>
                    <a:pt x="834" y="2004"/>
                  </a:cubicBezTo>
                  <a:lnTo>
                    <a:pt x="834" y="2004"/>
                  </a:lnTo>
                  <a:cubicBezTo>
                    <a:pt x="834" y="2006"/>
                    <a:pt x="832" y="2008"/>
                    <a:pt x="831" y="2008"/>
                  </a:cubicBezTo>
                  <a:cubicBezTo>
                    <a:pt x="829" y="2008"/>
                    <a:pt x="828" y="2006"/>
                    <a:pt x="828" y="2004"/>
                  </a:cubicBezTo>
                  <a:close/>
                  <a:moveTo>
                    <a:pt x="831" y="1992"/>
                  </a:moveTo>
                  <a:lnTo>
                    <a:pt x="831" y="1992"/>
                  </a:lnTo>
                  <a:cubicBezTo>
                    <a:pt x="831" y="1991"/>
                    <a:pt x="833" y="1989"/>
                    <a:pt x="834" y="1989"/>
                  </a:cubicBezTo>
                  <a:cubicBezTo>
                    <a:pt x="836" y="1989"/>
                    <a:pt x="837" y="1991"/>
                    <a:pt x="837" y="1992"/>
                  </a:cubicBezTo>
                  <a:lnTo>
                    <a:pt x="837" y="1992"/>
                  </a:lnTo>
                  <a:cubicBezTo>
                    <a:pt x="837" y="1994"/>
                    <a:pt x="836" y="1996"/>
                    <a:pt x="834" y="1996"/>
                  </a:cubicBezTo>
                  <a:cubicBezTo>
                    <a:pt x="833" y="1996"/>
                    <a:pt x="831" y="1994"/>
                    <a:pt x="831" y="1992"/>
                  </a:cubicBezTo>
                  <a:close/>
                  <a:moveTo>
                    <a:pt x="835" y="1980"/>
                  </a:moveTo>
                  <a:lnTo>
                    <a:pt x="835" y="1980"/>
                  </a:lnTo>
                  <a:cubicBezTo>
                    <a:pt x="835" y="1979"/>
                    <a:pt x="836" y="1977"/>
                    <a:pt x="838" y="1977"/>
                  </a:cubicBezTo>
                  <a:cubicBezTo>
                    <a:pt x="840" y="1977"/>
                    <a:pt x="841" y="1979"/>
                    <a:pt x="841" y="1980"/>
                  </a:cubicBezTo>
                  <a:lnTo>
                    <a:pt x="841" y="1980"/>
                  </a:lnTo>
                  <a:cubicBezTo>
                    <a:pt x="841" y="1982"/>
                    <a:pt x="840" y="1984"/>
                    <a:pt x="838" y="1984"/>
                  </a:cubicBezTo>
                  <a:cubicBezTo>
                    <a:pt x="836" y="1984"/>
                    <a:pt x="835" y="1982"/>
                    <a:pt x="835" y="1980"/>
                  </a:cubicBezTo>
                  <a:close/>
                  <a:moveTo>
                    <a:pt x="838" y="1968"/>
                  </a:moveTo>
                  <a:lnTo>
                    <a:pt x="838" y="1968"/>
                  </a:lnTo>
                  <a:cubicBezTo>
                    <a:pt x="838" y="1967"/>
                    <a:pt x="840" y="1965"/>
                    <a:pt x="841" y="1965"/>
                  </a:cubicBezTo>
                  <a:cubicBezTo>
                    <a:pt x="843" y="1965"/>
                    <a:pt x="845" y="1967"/>
                    <a:pt x="845" y="1968"/>
                  </a:cubicBezTo>
                  <a:lnTo>
                    <a:pt x="845" y="1968"/>
                  </a:lnTo>
                  <a:cubicBezTo>
                    <a:pt x="845" y="1970"/>
                    <a:pt x="843" y="1972"/>
                    <a:pt x="841" y="1972"/>
                  </a:cubicBezTo>
                  <a:cubicBezTo>
                    <a:pt x="840" y="1972"/>
                    <a:pt x="838" y="1970"/>
                    <a:pt x="838" y="1968"/>
                  </a:cubicBezTo>
                  <a:close/>
                  <a:moveTo>
                    <a:pt x="842" y="1956"/>
                  </a:moveTo>
                  <a:lnTo>
                    <a:pt x="842" y="1956"/>
                  </a:lnTo>
                  <a:cubicBezTo>
                    <a:pt x="842" y="1955"/>
                    <a:pt x="843" y="1953"/>
                    <a:pt x="845" y="1953"/>
                  </a:cubicBezTo>
                  <a:cubicBezTo>
                    <a:pt x="847" y="1953"/>
                    <a:pt x="848" y="1955"/>
                    <a:pt x="848" y="1956"/>
                  </a:cubicBezTo>
                  <a:lnTo>
                    <a:pt x="848" y="1956"/>
                  </a:lnTo>
                  <a:cubicBezTo>
                    <a:pt x="848" y="1958"/>
                    <a:pt x="847" y="1960"/>
                    <a:pt x="845" y="1960"/>
                  </a:cubicBezTo>
                  <a:cubicBezTo>
                    <a:pt x="843" y="1960"/>
                    <a:pt x="842" y="1958"/>
                    <a:pt x="842" y="1956"/>
                  </a:cubicBezTo>
                  <a:close/>
                  <a:moveTo>
                    <a:pt x="845" y="1944"/>
                  </a:moveTo>
                  <a:lnTo>
                    <a:pt x="845" y="1944"/>
                  </a:lnTo>
                  <a:cubicBezTo>
                    <a:pt x="845" y="1943"/>
                    <a:pt x="847" y="1941"/>
                    <a:pt x="848" y="1941"/>
                  </a:cubicBezTo>
                  <a:cubicBezTo>
                    <a:pt x="850" y="1941"/>
                    <a:pt x="851" y="1943"/>
                    <a:pt x="851" y="1944"/>
                  </a:cubicBezTo>
                  <a:lnTo>
                    <a:pt x="851" y="1944"/>
                  </a:lnTo>
                  <a:cubicBezTo>
                    <a:pt x="851" y="1946"/>
                    <a:pt x="850" y="1948"/>
                    <a:pt x="848" y="1948"/>
                  </a:cubicBezTo>
                  <a:cubicBezTo>
                    <a:pt x="847" y="1948"/>
                    <a:pt x="845" y="1946"/>
                    <a:pt x="845" y="1944"/>
                  </a:cubicBezTo>
                  <a:close/>
                  <a:moveTo>
                    <a:pt x="848" y="1932"/>
                  </a:moveTo>
                  <a:lnTo>
                    <a:pt x="848" y="1932"/>
                  </a:lnTo>
                  <a:cubicBezTo>
                    <a:pt x="848" y="1931"/>
                    <a:pt x="850" y="1929"/>
                    <a:pt x="852" y="1929"/>
                  </a:cubicBezTo>
                  <a:cubicBezTo>
                    <a:pt x="853" y="1929"/>
                    <a:pt x="855" y="1931"/>
                    <a:pt x="855" y="1932"/>
                  </a:cubicBezTo>
                  <a:lnTo>
                    <a:pt x="855" y="1932"/>
                  </a:lnTo>
                  <a:cubicBezTo>
                    <a:pt x="855" y="1934"/>
                    <a:pt x="853" y="1935"/>
                    <a:pt x="852" y="1935"/>
                  </a:cubicBezTo>
                  <a:cubicBezTo>
                    <a:pt x="850" y="1935"/>
                    <a:pt x="848" y="1934"/>
                    <a:pt x="848" y="1932"/>
                  </a:cubicBezTo>
                  <a:close/>
                  <a:moveTo>
                    <a:pt x="852" y="1920"/>
                  </a:moveTo>
                  <a:lnTo>
                    <a:pt x="852" y="1920"/>
                  </a:lnTo>
                  <a:cubicBezTo>
                    <a:pt x="852" y="1919"/>
                    <a:pt x="853" y="1917"/>
                    <a:pt x="855" y="1917"/>
                  </a:cubicBezTo>
                  <a:cubicBezTo>
                    <a:pt x="857" y="1917"/>
                    <a:pt x="858" y="1919"/>
                    <a:pt x="858" y="1920"/>
                  </a:cubicBezTo>
                  <a:lnTo>
                    <a:pt x="858" y="1920"/>
                  </a:lnTo>
                  <a:cubicBezTo>
                    <a:pt x="858" y="1922"/>
                    <a:pt x="857" y="1923"/>
                    <a:pt x="855" y="1923"/>
                  </a:cubicBezTo>
                  <a:cubicBezTo>
                    <a:pt x="853" y="1923"/>
                    <a:pt x="852" y="1922"/>
                    <a:pt x="852" y="1920"/>
                  </a:cubicBezTo>
                  <a:close/>
                  <a:moveTo>
                    <a:pt x="855" y="1908"/>
                  </a:moveTo>
                  <a:lnTo>
                    <a:pt x="855" y="1908"/>
                  </a:lnTo>
                  <a:cubicBezTo>
                    <a:pt x="855" y="1906"/>
                    <a:pt x="856" y="1905"/>
                    <a:pt x="858" y="1905"/>
                  </a:cubicBezTo>
                  <a:cubicBezTo>
                    <a:pt x="860" y="1905"/>
                    <a:pt x="861" y="1906"/>
                    <a:pt x="861" y="1908"/>
                  </a:cubicBezTo>
                  <a:lnTo>
                    <a:pt x="861" y="1908"/>
                  </a:lnTo>
                  <a:cubicBezTo>
                    <a:pt x="861" y="1910"/>
                    <a:pt x="860" y="1911"/>
                    <a:pt x="858" y="1911"/>
                  </a:cubicBezTo>
                  <a:cubicBezTo>
                    <a:pt x="856" y="1911"/>
                    <a:pt x="855" y="1910"/>
                    <a:pt x="855" y="1908"/>
                  </a:cubicBezTo>
                  <a:close/>
                  <a:moveTo>
                    <a:pt x="858" y="1896"/>
                  </a:moveTo>
                  <a:lnTo>
                    <a:pt x="858" y="1896"/>
                  </a:lnTo>
                  <a:cubicBezTo>
                    <a:pt x="858" y="1894"/>
                    <a:pt x="859" y="1893"/>
                    <a:pt x="861" y="1893"/>
                  </a:cubicBezTo>
                  <a:cubicBezTo>
                    <a:pt x="863" y="1893"/>
                    <a:pt x="864" y="1894"/>
                    <a:pt x="864" y="1896"/>
                  </a:cubicBezTo>
                  <a:lnTo>
                    <a:pt x="864" y="1896"/>
                  </a:lnTo>
                  <a:cubicBezTo>
                    <a:pt x="864" y="1898"/>
                    <a:pt x="863" y="1899"/>
                    <a:pt x="861" y="1899"/>
                  </a:cubicBezTo>
                  <a:cubicBezTo>
                    <a:pt x="859" y="1899"/>
                    <a:pt x="858" y="1898"/>
                    <a:pt x="858" y="1896"/>
                  </a:cubicBezTo>
                  <a:close/>
                  <a:moveTo>
                    <a:pt x="861" y="1884"/>
                  </a:moveTo>
                  <a:lnTo>
                    <a:pt x="861" y="1884"/>
                  </a:lnTo>
                  <a:cubicBezTo>
                    <a:pt x="861" y="1882"/>
                    <a:pt x="862" y="1881"/>
                    <a:pt x="864" y="1881"/>
                  </a:cubicBezTo>
                  <a:cubicBezTo>
                    <a:pt x="866" y="1881"/>
                    <a:pt x="867" y="1882"/>
                    <a:pt x="867" y="1884"/>
                  </a:cubicBezTo>
                  <a:lnTo>
                    <a:pt x="867" y="1884"/>
                  </a:lnTo>
                  <a:cubicBezTo>
                    <a:pt x="867" y="1886"/>
                    <a:pt x="866" y="1887"/>
                    <a:pt x="864" y="1887"/>
                  </a:cubicBezTo>
                  <a:cubicBezTo>
                    <a:pt x="862" y="1887"/>
                    <a:pt x="861" y="1886"/>
                    <a:pt x="861" y="1884"/>
                  </a:cubicBezTo>
                  <a:close/>
                  <a:moveTo>
                    <a:pt x="864" y="1872"/>
                  </a:moveTo>
                  <a:lnTo>
                    <a:pt x="864" y="1872"/>
                  </a:lnTo>
                  <a:cubicBezTo>
                    <a:pt x="864" y="1870"/>
                    <a:pt x="865" y="1869"/>
                    <a:pt x="867" y="1869"/>
                  </a:cubicBezTo>
                  <a:cubicBezTo>
                    <a:pt x="869" y="1869"/>
                    <a:pt x="870" y="1870"/>
                    <a:pt x="870" y="1872"/>
                  </a:cubicBezTo>
                  <a:lnTo>
                    <a:pt x="870" y="1872"/>
                  </a:lnTo>
                  <a:cubicBezTo>
                    <a:pt x="870" y="1873"/>
                    <a:pt x="869" y="1875"/>
                    <a:pt x="867" y="1875"/>
                  </a:cubicBezTo>
                  <a:cubicBezTo>
                    <a:pt x="865" y="1875"/>
                    <a:pt x="864" y="1873"/>
                    <a:pt x="864" y="1872"/>
                  </a:cubicBezTo>
                  <a:close/>
                  <a:moveTo>
                    <a:pt x="867" y="1860"/>
                  </a:moveTo>
                  <a:lnTo>
                    <a:pt x="867" y="1860"/>
                  </a:lnTo>
                  <a:cubicBezTo>
                    <a:pt x="867" y="1858"/>
                    <a:pt x="868" y="1856"/>
                    <a:pt x="870" y="1856"/>
                  </a:cubicBezTo>
                  <a:cubicBezTo>
                    <a:pt x="872" y="1856"/>
                    <a:pt x="873" y="1858"/>
                    <a:pt x="873" y="1860"/>
                  </a:cubicBezTo>
                  <a:lnTo>
                    <a:pt x="873" y="1860"/>
                  </a:lnTo>
                  <a:cubicBezTo>
                    <a:pt x="873" y="1861"/>
                    <a:pt x="872" y="1863"/>
                    <a:pt x="870" y="1863"/>
                  </a:cubicBezTo>
                  <a:cubicBezTo>
                    <a:pt x="868" y="1863"/>
                    <a:pt x="867" y="1861"/>
                    <a:pt x="867" y="1860"/>
                  </a:cubicBezTo>
                  <a:close/>
                  <a:moveTo>
                    <a:pt x="869" y="1847"/>
                  </a:moveTo>
                  <a:lnTo>
                    <a:pt x="869" y="1847"/>
                  </a:lnTo>
                  <a:cubicBezTo>
                    <a:pt x="869" y="1846"/>
                    <a:pt x="871" y="1844"/>
                    <a:pt x="873" y="1844"/>
                  </a:cubicBezTo>
                  <a:cubicBezTo>
                    <a:pt x="874" y="1844"/>
                    <a:pt x="876" y="1846"/>
                    <a:pt x="876" y="1847"/>
                  </a:cubicBezTo>
                  <a:lnTo>
                    <a:pt x="876" y="1847"/>
                  </a:lnTo>
                  <a:cubicBezTo>
                    <a:pt x="876" y="1849"/>
                    <a:pt x="874" y="1850"/>
                    <a:pt x="873" y="1850"/>
                  </a:cubicBezTo>
                  <a:cubicBezTo>
                    <a:pt x="871" y="1850"/>
                    <a:pt x="869" y="1849"/>
                    <a:pt x="869" y="1847"/>
                  </a:cubicBezTo>
                  <a:close/>
                  <a:moveTo>
                    <a:pt x="872" y="1835"/>
                  </a:moveTo>
                  <a:lnTo>
                    <a:pt x="872" y="1835"/>
                  </a:lnTo>
                  <a:cubicBezTo>
                    <a:pt x="872" y="1833"/>
                    <a:pt x="874" y="1832"/>
                    <a:pt x="875" y="1832"/>
                  </a:cubicBezTo>
                  <a:cubicBezTo>
                    <a:pt x="877" y="1832"/>
                    <a:pt x="878" y="1833"/>
                    <a:pt x="878" y="1835"/>
                  </a:cubicBezTo>
                  <a:lnTo>
                    <a:pt x="878" y="1835"/>
                  </a:lnTo>
                  <a:cubicBezTo>
                    <a:pt x="878" y="1837"/>
                    <a:pt x="877" y="1838"/>
                    <a:pt x="875" y="1838"/>
                  </a:cubicBezTo>
                  <a:cubicBezTo>
                    <a:pt x="874" y="1838"/>
                    <a:pt x="872" y="1837"/>
                    <a:pt x="872" y="1835"/>
                  </a:cubicBezTo>
                  <a:close/>
                  <a:moveTo>
                    <a:pt x="875" y="1823"/>
                  </a:moveTo>
                  <a:lnTo>
                    <a:pt x="875" y="1823"/>
                  </a:lnTo>
                  <a:cubicBezTo>
                    <a:pt x="875" y="1821"/>
                    <a:pt x="876" y="1820"/>
                    <a:pt x="878" y="1820"/>
                  </a:cubicBezTo>
                  <a:cubicBezTo>
                    <a:pt x="880" y="1820"/>
                    <a:pt x="881" y="1821"/>
                    <a:pt x="881" y="1823"/>
                  </a:cubicBezTo>
                  <a:lnTo>
                    <a:pt x="881" y="1823"/>
                  </a:lnTo>
                  <a:cubicBezTo>
                    <a:pt x="881" y="1825"/>
                    <a:pt x="880" y="1826"/>
                    <a:pt x="878" y="1826"/>
                  </a:cubicBezTo>
                  <a:cubicBezTo>
                    <a:pt x="876" y="1826"/>
                    <a:pt x="875" y="1825"/>
                    <a:pt x="875" y="1823"/>
                  </a:cubicBezTo>
                  <a:close/>
                  <a:moveTo>
                    <a:pt x="878" y="1811"/>
                  </a:moveTo>
                  <a:lnTo>
                    <a:pt x="878" y="1811"/>
                  </a:lnTo>
                  <a:cubicBezTo>
                    <a:pt x="878" y="1809"/>
                    <a:pt x="879" y="1808"/>
                    <a:pt x="881" y="1808"/>
                  </a:cubicBezTo>
                  <a:cubicBezTo>
                    <a:pt x="882" y="1808"/>
                    <a:pt x="884" y="1809"/>
                    <a:pt x="884" y="1811"/>
                  </a:cubicBezTo>
                  <a:lnTo>
                    <a:pt x="884" y="1811"/>
                  </a:lnTo>
                  <a:cubicBezTo>
                    <a:pt x="884" y="1812"/>
                    <a:pt x="882" y="1814"/>
                    <a:pt x="881" y="1814"/>
                  </a:cubicBezTo>
                  <a:cubicBezTo>
                    <a:pt x="879" y="1814"/>
                    <a:pt x="878" y="1812"/>
                    <a:pt x="878" y="1811"/>
                  </a:cubicBezTo>
                  <a:close/>
                  <a:moveTo>
                    <a:pt x="880" y="1798"/>
                  </a:moveTo>
                  <a:lnTo>
                    <a:pt x="880" y="1798"/>
                  </a:lnTo>
                  <a:cubicBezTo>
                    <a:pt x="880" y="1797"/>
                    <a:pt x="881" y="1795"/>
                    <a:pt x="883" y="1795"/>
                  </a:cubicBezTo>
                  <a:cubicBezTo>
                    <a:pt x="885" y="1795"/>
                    <a:pt x="886" y="1797"/>
                    <a:pt x="886" y="1798"/>
                  </a:cubicBezTo>
                  <a:lnTo>
                    <a:pt x="886" y="1798"/>
                  </a:lnTo>
                  <a:cubicBezTo>
                    <a:pt x="886" y="1800"/>
                    <a:pt x="885" y="1802"/>
                    <a:pt x="883" y="1802"/>
                  </a:cubicBezTo>
                  <a:cubicBezTo>
                    <a:pt x="881" y="1802"/>
                    <a:pt x="880" y="1800"/>
                    <a:pt x="880" y="1798"/>
                  </a:cubicBezTo>
                  <a:close/>
                  <a:moveTo>
                    <a:pt x="882" y="1786"/>
                  </a:moveTo>
                  <a:lnTo>
                    <a:pt x="882" y="1786"/>
                  </a:lnTo>
                  <a:cubicBezTo>
                    <a:pt x="882" y="1784"/>
                    <a:pt x="884" y="1783"/>
                    <a:pt x="885" y="1783"/>
                  </a:cubicBezTo>
                  <a:cubicBezTo>
                    <a:pt x="887" y="1783"/>
                    <a:pt x="889" y="1784"/>
                    <a:pt x="889" y="1786"/>
                  </a:cubicBezTo>
                  <a:lnTo>
                    <a:pt x="889" y="1786"/>
                  </a:lnTo>
                  <a:cubicBezTo>
                    <a:pt x="889" y="1788"/>
                    <a:pt x="887" y="1789"/>
                    <a:pt x="885" y="1789"/>
                  </a:cubicBezTo>
                  <a:cubicBezTo>
                    <a:pt x="884" y="1789"/>
                    <a:pt x="882" y="1788"/>
                    <a:pt x="882" y="1786"/>
                  </a:cubicBezTo>
                  <a:close/>
                  <a:moveTo>
                    <a:pt x="885" y="1774"/>
                  </a:moveTo>
                  <a:lnTo>
                    <a:pt x="885" y="1774"/>
                  </a:lnTo>
                  <a:cubicBezTo>
                    <a:pt x="885" y="1772"/>
                    <a:pt x="886" y="1771"/>
                    <a:pt x="888" y="1771"/>
                  </a:cubicBezTo>
                  <a:cubicBezTo>
                    <a:pt x="890" y="1771"/>
                    <a:pt x="891" y="1772"/>
                    <a:pt x="891" y="1774"/>
                  </a:cubicBezTo>
                  <a:lnTo>
                    <a:pt x="891" y="1774"/>
                  </a:lnTo>
                  <a:cubicBezTo>
                    <a:pt x="891" y="1776"/>
                    <a:pt x="890" y="1777"/>
                    <a:pt x="888" y="1777"/>
                  </a:cubicBezTo>
                  <a:cubicBezTo>
                    <a:pt x="886" y="1777"/>
                    <a:pt x="885" y="1776"/>
                    <a:pt x="885" y="1774"/>
                  </a:cubicBezTo>
                  <a:close/>
                  <a:moveTo>
                    <a:pt x="887" y="1762"/>
                  </a:moveTo>
                  <a:lnTo>
                    <a:pt x="887" y="1762"/>
                  </a:lnTo>
                  <a:cubicBezTo>
                    <a:pt x="887" y="1760"/>
                    <a:pt x="889" y="1758"/>
                    <a:pt x="890" y="1758"/>
                  </a:cubicBezTo>
                  <a:cubicBezTo>
                    <a:pt x="892" y="1758"/>
                    <a:pt x="893" y="1760"/>
                    <a:pt x="893" y="1762"/>
                  </a:cubicBezTo>
                  <a:lnTo>
                    <a:pt x="893" y="1762"/>
                  </a:lnTo>
                  <a:cubicBezTo>
                    <a:pt x="893" y="1763"/>
                    <a:pt x="892" y="1765"/>
                    <a:pt x="890" y="1765"/>
                  </a:cubicBezTo>
                  <a:cubicBezTo>
                    <a:pt x="889" y="1765"/>
                    <a:pt x="887" y="1763"/>
                    <a:pt x="887" y="1762"/>
                  </a:cubicBezTo>
                  <a:close/>
                  <a:moveTo>
                    <a:pt x="889" y="1749"/>
                  </a:moveTo>
                  <a:lnTo>
                    <a:pt x="889" y="1749"/>
                  </a:lnTo>
                  <a:cubicBezTo>
                    <a:pt x="889" y="1748"/>
                    <a:pt x="891" y="1746"/>
                    <a:pt x="892" y="1746"/>
                  </a:cubicBezTo>
                  <a:cubicBezTo>
                    <a:pt x="894" y="1746"/>
                    <a:pt x="896" y="1748"/>
                    <a:pt x="896" y="1749"/>
                  </a:cubicBezTo>
                  <a:lnTo>
                    <a:pt x="896" y="1749"/>
                  </a:lnTo>
                  <a:cubicBezTo>
                    <a:pt x="896" y="1751"/>
                    <a:pt x="894" y="1752"/>
                    <a:pt x="892" y="1752"/>
                  </a:cubicBezTo>
                  <a:cubicBezTo>
                    <a:pt x="891" y="1752"/>
                    <a:pt x="889" y="1751"/>
                    <a:pt x="889" y="1749"/>
                  </a:cubicBezTo>
                  <a:close/>
                  <a:moveTo>
                    <a:pt x="891" y="1737"/>
                  </a:moveTo>
                  <a:lnTo>
                    <a:pt x="891" y="1737"/>
                  </a:lnTo>
                  <a:cubicBezTo>
                    <a:pt x="891" y="1735"/>
                    <a:pt x="893" y="1734"/>
                    <a:pt x="895" y="1734"/>
                  </a:cubicBezTo>
                  <a:cubicBezTo>
                    <a:pt x="896" y="1734"/>
                    <a:pt x="898" y="1735"/>
                    <a:pt x="898" y="1737"/>
                  </a:cubicBezTo>
                  <a:lnTo>
                    <a:pt x="898" y="1737"/>
                  </a:lnTo>
                  <a:cubicBezTo>
                    <a:pt x="898" y="1739"/>
                    <a:pt x="896" y="1740"/>
                    <a:pt x="895" y="1740"/>
                  </a:cubicBezTo>
                  <a:cubicBezTo>
                    <a:pt x="893" y="1740"/>
                    <a:pt x="891" y="1739"/>
                    <a:pt x="891" y="1737"/>
                  </a:cubicBezTo>
                  <a:close/>
                  <a:moveTo>
                    <a:pt x="894" y="1725"/>
                  </a:moveTo>
                  <a:lnTo>
                    <a:pt x="894" y="1725"/>
                  </a:lnTo>
                  <a:cubicBezTo>
                    <a:pt x="894" y="1723"/>
                    <a:pt x="895" y="1722"/>
                    <a:pt x="897" y="1722"/>
                  </a:cubicBezTo>
                  <a:cubicBezTo>
                    <a:pt x="898" y="1722"/>
                    <a:pt x="900" y="1723"/>
                    <a:pt x="900" y="1725"/>
                  </a:cubicBezTo>
                  <a:lnTo>
                    <a:pt x="900" y="1725"/>
                  </a:lnTo>
                  <a:cubicBezTo>
                    <a:pt x="900" y="1726"/>
                    <a:pt x="898" y="1728"/>
                    <a:pt x="897" y="1728"/>
                  </a:cubicBezTo>
                  <a:cubicBezTo>
                    <a:pt x="895" y="1728"/>
                    <a:pt x="894" y="1726"/>
                    <a:pt x="894" y="1725"/>
                  </a:cubicBezTo>
                  <a:close/>
                  <a:moveTo>
                    <a:pt x="896" y="1712"/>
                  </a:moveTo>
                  <a:lnTo>
                    <a:pt x="896" y="1712"/>
                  </a:lnTo>
                  <a:cubicBezTo>
                    <a:pt x="896" y="1711"/>
                    <a:pt x="897" y="1709"/>
                    <a:pt x="899" y="1709"/>
                  </a:cubicBezTo>
                  <a:cubicBezTo>
                    <a:pt x="901" y="1709"/>
                    <a:pt x="902" y="1711"/>
                    <a:pt x="902" y="1712"/>
                  </a:cubicBezTo>
                  <a:lnTo>
                    <a:pt x="902" y="1712"/>
                  </a:lnTo>
                  <a:cubicBezTo>
                    <a:pt x="902" y="1714"/>
                    <a:pt x="901" y="1715"/>
                    <a:pt x="899" y="1715"/>
                  </a:cubicBezTo>
                  <a:cubicBezTo>
                    <a:pt x="897" y="1715"/>
                    <a:pt x="896" y="1714"/>
                    <a:pt x="896" y="1712"/>
                  </a:cubicBezTo>
                  <a:close/>
                  <a:moveTo>
                    <a:pt x="898" y="1700"/>
                  </a:moveTo>
                  <a:lnTo>
                    <a:pt x="898" y="1700"/>
                  </a:lnTo>
                  <a:cubicBezTo>
                    <a:pt x="898" y="1698"/>
                    <a:pt x="899" y="1697"/>
                    <a:pt x="901" y="1697"/>
                  </a:cubicBezTo>
                  <a:cubicBezTo>
                    <a:pt x="903" y="1697"/>
                    <a:pt x="904" y="1698"/>
                    <a:pt x="904" y="1700"/>
                  </a:cubicBezTo>
                  <a:lnTo>
                    <a:pt x="904" y="1700"/>
                  </a:lnTo>
                  <a:cubicBezTo>
                    <a:pt x="904" y="1702"/>
                    <a:pt x="903" y="1703"/>
                    <a:pt x="901" y="1703"/>
                  </a:cubicBezTo>
                  <a:cubicBezTo>
                    <a:pt x="899" y="1703"/>
                    <a:pt x="898" y="1702"/>
                    <a:pt x="898" y="1700"/>
                  </a:cubicBezTo>
                  <a:close/>
                  <a:moveTo>
                    <a:pt x="900" y="1688"/>
                  </a:moveTo>
                  <a:lnTo>
                    <a:pt x="900" y="1688"/>
                  </a:lnTo>
                  <a:cubicBezTo>
                    <a:pt x="900" y="1686"/>
                    <a:pt x="901" y="1684"/>
                    <a:pt x="903" y="1684"/>
                  </a:cubicBezTo>
                  <a:cubicBezTo>
                    <a:pt x="904" y="1684"/>
                    <a:pt x="906" y="1686"/>
                    <a:pt x="906" y="1688"/>
                  </a:cubicBezTo>
                  <a:lnTo>
                    <a:pt x="906" y="1688"/>
                  </a:lnTo>
                  <a:cubicBezTo>
                    <a:pt x="906" y="1689"/>
                    <a:pt x="904" y="1691"/>
                    <a:pt x="903" y="1691"/>
                  </a:cubicBezTo>
                  <a:cubicBezTo>
                    <a:pt x="901" y="1691"/>
                    <a:pt x="900" y="1689"/>
                    <a:pt x="900" y="1688"/>
                  </a:cubicBezTo>
                  <a:close/>
                  <a:moveTo>
                    <a:pt x="902" y="1675"/>
                  </a:moveTo>
                  <a:lnTo>
                    <a:pt x="902" y="1675"/>
                  </a:lnTo>
                  <a:cubicBezTo>
                    <a:pt x="902" y="1674"/>
                    <a:pt x="903" y="1672"/>
                    <a:pt x="905" y="1672"/>
                  </a:cubicBezTo>
                  <a:cubicBezTo>
                    <a:pt x="906" y="1672"/>
                    <a:pt x="908" y="1674"/>
                    <a:pt x="908" y="1675"/>
                  </a:cubicBezTo>
                  <a:lnTo>
                    <a:pt x="908" y="1675"/>
                  </a:lnTo>
                  <a:cubicBezTo>
                    <a:pt x="908" y="1677"/>
                    <a:pt x="906" y="1678"/>
                    <a:pt x="905" y="1678"/>
                  </a:cubicBezTo>
                  <a:cubicBezTo>
                    <a:pt x="903" y="1678"/>
                    <a:pt x="902" y="1677"/>
                    <a:pt x="902" y="1675"/>
                  </a:cubicBezTo>
                  <a:close/>
                  <a:moveTo>
                    <a:pt x="903" y="1663"/>
                  </a:moveTo>
                  <a:lnTo>
                    <a:pt x="903" y="1663"/>
                  </a:lnTo>
                  <a:cubicBezTo>
                    <a:pt x="903" y="1661"/>
                    <a:pt x="905" y="1660"/>
                    <a:pt x="907" y="1660"/>
                  </a:cubicBezTo>
                  <a:cubicBezTo>
                    <a:pt x="908" y="1660"/>
                    <a:pt x="910" y="1661"/>
                    <a:pt x="910" y="1663"/>
                  </a:cubicBezTo>
                  <a:lnTo>
                    <a:pt x="910" y="1663"/>
                  </a:lnTo>
                  <a:cubicBezTo>
                    <a:pt x="910" y="1665"/>
                    <a:pt x="908" y="1666"/>
                    <a:pt x="907" y="1666"/>
                  </a:cubicBezTo>
                  <a:cubicBezTo>
                    <a:pt x="905" y="1666"/>
                    <a:pt x="903" y="1665"/>
                    <a:pt x="903" y="1663"/>
                  </a:cubicBezTo>
                  <a:close/>
                  <a:moveTo>
                    <a:pt x="905" y="1651"/>
                  </a:moveTo>
                  <a:lnTo>
                    <a:pt x="905" y="1651"/>
                  </a:lnTo>
                  <a:cubicBezTo>
                    <a:pt x="905" y="1649"/>
                    <a:pt x="907" y="1647"/>
                    <a:pt x="908" y="1647"/>
                  </a:cubicBezTo>
                  <a:cubicBezTo>
                    <a:pt x="910" y="1647"/>
                    <a:pt x="911" y="1649"/>
                    <a:pt x="911" y="1651"/>
                  </a:cubicBezTo>
                  <a:lnTo>
                    <a:pt x="911" y="1651"/>
                  </a:lnTo>
                  <a:cubicBezTo>
                    <a:pt x="911" y="1652"/>
                    <a:pt x="910" y="1654"/>
                    <a:pt x="908" y="1654"/>
                  </a:cubicBezTo>
                  <a:cubicBezTo>
                    <a:pt x="907" y="1654"/>
                    <a:pt x="905" y="1652"/>
                    <a:pt x="905" y="1651"/>
                  </a:cubicBezTo>
                  <a:close/>
                  <a:moveTo>
                    <a:pt x="907" y="1638"/>
                  </a:moveTo>
                  <a:lnTo>
                    <a:pt x="907" y="1638"/>
                  </a:lnTo>
                  <a:cubicBezTo>
                    <a:pt x="907" y="1636"/>
                    <a:pt x="908" y="1635"/>
                    <a:pt x="910" y="1635"/>
                  </a:cubicBezTo>
                  <a:cubicBezTo>
                    <a:pt x="912" y="1635"/>
                    <a:pt x="913" y="1636"/>
                    <a:pt x="913" y="1638"/>
                  </a:cubicBezTo>
                  <a:lnTo>
                    <a:pt x="913" y="1638"/>
                  </a:lnTo>
                  <a:cubicBezTo>
                    <a:pt x="913" y="1640"/>
                    <a:pt x="912" y="1641"/>
                    <a:pt x="910" y="1641"/>
                  </a:cubicBezTo>
                  <a:cubicBezTo>
                    <a:pt x="908" y="1641"/>
                    <a:pt x="907" y="1640"/>
                    <a:pt x="907" y="1638"/>
                  </a:cubicBezTo>
                  <a:close/>
                  <a:moveTo>
                    <a:pt x="909" y="1626"/>
                  </a:moveTo>
                  <a:lnTo>
                    <a:pt x="909" y="1626"/>
                  </a:lnTo>
                  <a:cubicBezTo>
                    <a:pt x="909" y="1624"/>
                    <a:pt x="910" y="1623"/>
                    <a:pt x="912" y="1623"/>
                  </a:cubicBezTo>
                  <a:cubicBezTo>
                    <a:pt x="913" y="1623"/>
                    <a:pt x="915" y="1624"/>
                    <a:pt x="915" y="1626"/>
                  </a:cubicBezTo>
                  <a:lnTo>
                    <a:pt x="915" y="1626"/>
                  </a:lnTo>
                  <a:cubicBezTo>
                    <a:pt x="915" y="1627"/>
                    <a:pt x="913" y="1629"/>
                    <a:pt x="912" y="1629"/>
                  </a:cubicBezTo>
                  <a:cubicBezTo>
                    <a:pt x="910" y="1629"/>
                    <a:pt x="909" y="1627"/>
                    <a:pt x="909" y="1626"/>
                  </a:cubicBezTo>
                  <a:close/>
                  <a:moveTo>
                    <a:pt x="910" y="1613"/>
                  </a:moveTo>
                  <a:lnTo>
                    <a:pt x="910" y="1613"/>
                  </a:lnTo>
                  <a:cubicBezTo>
                    <a:pt x="910" y="1612"/>
                    <a:pt x="912" y="1610"/>
                    <a:pt x="913" y="1610"/>
                  </a:cubicBezTo>
                  <a:cubicBezTo>
                    <a:pt x="915" y="1610"/>
                    <a:pt x="916" y="1612"/>
                    <a:pt x="916" y="1613"/>
                  </a:cubicBezTo>
                  <a:lnTo>
                    <a:pt x="916" y="1613"/>
                  </a:lnTo>
                  <a:cubicBezTo>
                    <a:pt x="916" y="1615"/>
                    <a:pt x="915" y="1616"/>
                    <a:pt x="913" y="1616"/>
                  </a:cubicBezTo>
                  <a:cubicBezTo>
                    <a:pt x="912" y="1616"/>
                    <a:pt x="910" y="1615"/>
                    <a:pt x="910" y="1613"/>
                  </a:cubicBezTo>
                  <a:close/>
                  <a:moveTo>
                    <a:pt x="912" y="1601"/>
                  </a:moveTo>
                  <a:lnTo>
                    <a:pt x="912" y="1601"/>
                  </a:lnTo>
                  <a:cubicBezTo>
                    <a:pt x="912" y="1599"/>
                    <a:pt x="913" y="1598"/>
                    <a:pt x="915" y="1598"/>
                  </a:cubicBezTo>
                  <a:cubicBezTo>
                    <a:pt x="917" y="1598"/>
                    <a:pt x="918" y="1599"/>
                    <a:pt x="918" y="1601"/>
                  </a:cubicBezTo>
                  <a:lnTo>
                    <a:pt x="918" y="1601"/>
                  </a:lnTo>
                  <a:cubicBezTo>
                    <a:pt x="918" y="1603"/>
                    <a:pt x="917" y="1604"/>
                    <a:pt x="915" y="1604"/>
                  </a:cubicBezTo>
                  <a:cubicBezTo>
                    <a:pt x="913" y="1604"/>
                    <a:pt x="912" y="1603"/>
                    <a:pt x="912" y="1601"/>
                  </a:cubicBezTo>
                  <a:close/>
                  <a:moveTo>
                    <a:pt x="913" y="1589"/>
                  </a:moveTo>
                  <a:lnTo>
                    <a:pt x="913" y="1589"/>
                  </a:lnTo>
                  <a:cubicBezTo>
                    <a:pt x="913" y="1587"/>
                    <a:pt x="915" y="1585"/>
                    <a:pt x="916" y="1585"/>
                  </a:cubicBezTo>
                  <a:cubicBezTo>
                    <a:pt x="918" y="1585"/>
                    <a:pt x="920" y="1587"/>
                    <a:pt x="920" y="1589"/>
                  </a:cubicBezTo>
                  <a:lnTo>
                    <a:pt x="920" y="1589"/>
                  </a:lnTo>
                  <a:cubicBezTo>
                    <a:pt x="920" y="1590"/>
                    <a:pt x="918" y="1592"/>
                    <a:pt x="916" y="1592"/>
                  </a:cubicBezTo>
                  <a:cubicBezTo>
                    <a:pt x="915" y="1592"/>
                    <a:pt x="913" y="1590"/>
                    <a:pt x="913" y="1589"/>
                  </a:cubicBezTo>
                  <a:close/>
                  <a:moveTo>
                    <a:pt x="915" y="1576"/>
                  </a:moveTo>
                  <a:lnTo>
                    <a:pt x="915" y="1576"/>
                  </a:lnTo>
                  <a:cubicBezTo>
                    <a:pt x="915" y="1574"/>
                    <a:pt x="916" y="1573"/>
                    <a:pt x="918" y="1573"/>
                  </a:cubicBezTo>
                  <a:cubicBezTo>
                    <a:pt x="919" y="1573"/>
                    <a:pt x="921" y="1574"/>
                    <a:pt x="921" y="1576"/>
                  </a:cubicBezTo>
                  <a:lnTo>
                    <a:pt x="921" y="1576"/>
                  </a:lnTo>
                  <a:cubicBezTo>
                    <a:pt x="921" y="1578"/>
                    <a:pt x="919" y="1579"/>
                    <a:pt x="918" y="1579"/>
                  </a:cubicBezTo>
                  <a:cubicBezTo>
                    <a:pt x="916" y="1579"/>
                    <a:pt x="915" y="1578"/>
                    <a:pt x="915" y="1576"/>
                  </a:cubicBezTo>
                  <a:close/>
                  <a:moveTo>
                    <a:pt x="916" y="1564"/>
                  </a:moveTo>
                  <a:lnTo>
                    <a:pt x="916" y="1564"/>
                  </a:lnTo>
                  <a:cubicBezTo>
                    <a:pt x="916" y="1562"/>
                    <a:pt x="917" y="1561"/>
                    <a:pt x="919" y="1561"/>
                  </a:cubicBezTo>
                  <a:cubicBezTo>
                    <a:pt x="921" y="1561"/>
                    <a:pt x="922" y="1562"/>
                    <a:pt x="922" y="1564"/>
                  </a:cubicBezTo>
                  <a:lnTo>
                    <a:pt x="922" y="1564"/>
                  </a:lnTo>
                  <a:cubicBezTo>
                    <a:pt x="922" y="1565"/>
                    <a:pt x="921" y="1567"/>
                    <a:pt x="919" y="1567"/>
                  </a:cubicBezTo>
                  <a:cubicBezTo>
                    <a:pt x="917" y="1567"/>
                    <a:pt x="916" y="1565"/>
                    <a:pt x="916" y="1564"/>
                  </a:cubicBezTo>
                  <a:close/>
                  <a:moveTo>
                    <a:pt x="917" y="1551"/>
                  </a:moveTo>
                  <a:lnTo>
                    <a:pt x="917" y="1551"/>
                  </a:lnTo>
                  <a:cubicBezTo>
                    <a:pt x="917" y="1549"/>
                    <a:pt x="919" y="1548"/>
                    <a:pt x="920" y="1548"/>
                  </a:cubicBezTo>
                  <a:cubicBezTo>
                    <a:pt x="922" y="1548"/>
                    <a:pt x="924" y="1549"/>
                    <a:pt x="924" y="1551"/>
                  </a:cubicBezTo>
                  <a:lnTo>
                    <a:pt x="924" y="1551"/>
                  </a:lnTo>
                  <a:cubicBezTo>
                    <a:pt x="924" y="1553"/>
                    <a:pt x="922" y="1554"/>
                    <a:pt x="920" y="1554"/>
                  </a:cubicBezTo>
                  <a:cubicBezTo>
                    <a:pt x="919" y="1554"/>
                    <a:pt x="917" y="1553"/>
                    <a:pt x="917" y="1551"/>
                  </a:cubicBezTo>
                  <a:close/>
                  <a:moveTo>
                    <a:pt x="919" y="1539"/>
                  </a:moveTo>
                  <a:lnTo>
                    <a:pt x="919" y="1539"/>
                  </a:lnTo>
                  <a:cubicBezTo>
                    <a:pt x="919" y="1537"/>
                    <a:pt x="920" y="1536"/>
                    <a:pt x="922" y="1536"/>
                  </a:cubicBezTo>
                  <a:cubicBezTo>
                    <a:pt x="924" y="1536"/>
                    <a:pt x="925" y="1537"/>
                    <a:pt x="925" y="1539"/>
                  </a:cubicBezTo>
                  <a:lnTo>
                    <a:pt x="925" y="1539"/>
                  </a:lnTo>
                  <a:cubicBezTo>
                    <a:pt x="925" y="1541"/>
                    <a:pt x="924" y="1542"/>
                    <a:pt x="922" y="1542"/>
                  </a:cubicBezTo>
                  <a:cubicBezTo>
                    <a:pt x="920" y="1542"/>
                    <a:pt x="919" y="1541"/>
                    <a:pt x="919" y="1539"/>
                  </a:cubicBezTo>
                  <a:close/>
                  <a:moveTo>
                    <a:pt x="920" y="1526"/>
                  </a:moveTo>
                  <a:lnTo>
                    <a:pt x="920" y="1526"/>
                  </a:lnTo>
                  <a:cubicBezTo>
                    <a:pt x="920" y="1525"/>
                    <a:pt x="921" y="1523"/>
                    <a:pt x="923" y="1523"/>
                  </a:cubicBezTo>
                  <a:cubicBezTo>
                    <a:pt x="925" y="1523"/>
                    <a:pt x="926" y="1525"/>
                    <a:pt x="926" y="1526"/>
                  </a:cubicBezTo>
                  <a:lnTo>
                    <a:pt x="926" y="1526"/>
                  </a:lnTo>
                  <a:cubicBezTo>
                    <a:pt x="926" y="1528"/>
                    <a:pt x="925" y="1529"/>
                    <a:pt x="923" y="1529"/>
                  </a:cubicBezTo>
                  <a:cubicBezTo>
                    <a:pt x="921" y="1529"/>
                    <a:pt x="920" y="1528"/>
                    <a:pt x="920" y="1526"/>
                  </a:cubicBezTo>
                  <a:close/>
                  <a:moveTo>
                    <a:pt x="921" y="1514"/>
                  </a:moveTo>
                  <a:lnTo>
                    <a:pt x="921" y="1514"/>
                  </a:lnTo>
                  <a:cubicBezTo>
                    <a:pt x="921" y="1512"/>
                    <a:pt x="922" y="1511"/>
                    <a:pt x="924" y="1511"/>
                  </a:cubicBezTo>
                  <a:cubicBezTo>
                    <a:pt x="926" y="1511"/>
                    <a:pt x="927" y="1512"/>
                    <a:pt x="927" y="1514"/>
                  </a:cubicBezTo>
                  <a:lnTo>
                    <a:pt x="927" y="1514"/>
                  </a:lnTo>
                  <a:cubicBezTo>
                    <a:pt x="927" y="1516"/>
                    <a:pt x="926" y="1517"/>
                    <a:pt x="924" y="1517"/>
                  </a:cubicBezTo>
                  <a:cubicBezTo>
                    <a:pt x="922" y="1517"/>
                    <a:pt x="921" y="1516"/>
                    <a:pt x="921" y="1514"/>
                  </a:cubicBezTo>
                  <a:close/>
                  <a:moveTo>
                    <a:pt x="922" y="1501"/>
                  </a:moveTo>
                  <a:lnTo>
                    <a:pt x="922" y="1501"/>
                  </a:lnTo>
                  <a:cubicBezTo>
                    <a:pt x="922" y="1500"/>
                    <a:pt x="923" y="1498"/>
                    <a:pt x="925" y="1498"/>
                  </a:cubicBezTo>
                  <a:cubicBezTo>
                    <a:pt x="927" y="1498"/>
                    <a:pt x="928" y="1500"/>
                    <a:pt x="928" y="1501"/>
                  </a:cubicBezTo>
                  <a:lnTo>
                    <a:pt x="928" y="1501"/>
                  </a:lnTo>
                  <a:cubicBezTo>
                    <a:pt x="928" y="1503"/>
                    <a:pt x="927" y="1505"/>
                    <a:pt x="925" y="1505"/>
                  </a:cubicBezTo>
                  <a:cubicBezTo>
                    <a:pt x="923" y="1505"/>
                    <a:pt x="922" y="1503"/>
                    <a:pt x="922" y="1501"/>
                  </a:cubicBezTo>
                  <a:close/>
                  <a:moveTo>
                    <a:pt x="923" y="1489"/>
                  </a:moveTo>
                  <a:lnTo>
                    <a:pt x="923" y="1489"/>
                  </a:lnTo>
                  <a:cubicBezTo>
                    <a:pt x="923" y="1487"/>
                    <a:pt x="925" y="1486"/>
                    <a:pt x="926" y="1486"/>
                  </a:cubicBezTo>
                  <a:cubicBezTo>
                    <a:pt x="928" y="1486"/>
                    <a:pt x="929" y="1487"/>
                    <a:pt x="929" y="1489"/>
                  </a:cubicBezTo>
                  <a:lnTo>
                    <a:pt x="929" y="1489"/>
                  </a:lnTo>
                  <a:cubicBezTo>
                    <a:pt x="929" y="1491"/>
                    <a:pt x="928" y="1492"/>
                    <a:pt x="926" y="1492"/>
                  </a:cubicBezTo>
                  <a:cubicBezTo>
                    <a:pt x="925" y="1492"/>
                    <a:pt x="923" y="1491"/>
                    <a:pt x="923" y="1489"/>
                  </a:cubicBezTo>
                  <a:close/>
                  <a:moveTo>
                    <a:pt x="924" y="1476"/>
                  </a:moveTo>
                  <a:lnTo>
                    <a:pt x="924" y="1476"/>
                  </a:lnTo>
                  <a:cubicBezTo>
                    <a:pt x="924" y="1475"/>
                    <a:pt x="926" y="1473"/>
                    <a:pt x="927" y="1473"/>
                  </a:cubicBezTo>
                  <a:cubicBezTo>
                    <a:pt x="929" y="1473"/>
                    <a:pt x="931" y="1475"/>
                    <a:pt x="931" y="1476"/>
                  </a:cubicBezTo>
                  <a:lnTo>
                    <a:pt x="931" y="1476"/>
                  </a:lnTo>
                  <a:cubicBezTo>
                    <a:pt x="931" y="1478"/>
                    <a:pt x="929" y="1480"/>
                    <a:pt x="927" y="1480"/>
                  </a:cubicBezTo>
                  <a:cubicBezTo>
                    <a:pt x="926" y="1480"/>
                    <a:pt x="924" y="1478"/>
                    <a:pt x="924" y="1476"/>
                  </a:cubicBezTo>
                  <a:close/>
                  <a:moveTo>
                    <a:pt x="925" y="1464"/>
                  </a:moveTo>
                  <a:lnTo>
                    <a:pt x="925" y="1464"/>
                  </a:lnTo>
                  <a:cubicBezTo>
                    <a:pt x="925" y="1462"/>
                    <a:pt x="927" y="1461"/>
                    <a:pt x="928" y="1461"/>
                  </a:cubicBezTo>
                  <a:cubicBezTo>
                    <a:pt x="930" y="1461"/>
                    <a:pt x="931" y="1462"/>
                    <a:pt x="931" y="1464"/>
                  </a:cubicBezTo>
                  <a:lnTo>
                    <a:pt x="931" y="1464"/>
                  </a:lnTo>
                  <a:cubicBezTo>
                    <a:pt x="931" y="1466"/>
                    <a:pt x="930" y="1467"/>
                    <a:pt x="928" y="1467"/>
                  </a:cubicBezTo>
                  <a:cubicBezTo>
                    <a:pt x="927" y="1467"/>
                    <a:pt x="925" y="1466"/>
                    <a:pt x="925" y="1464"/>
                  </a:cubicBezTo>
                  <a:close/>
                  <a:moveTo>
                    <a:pt x="926" y="1452"/>
                  </a:moveTo>
                  <a:lnTo>
                    <a:pt x="926" y="1452"/>
                  </a:lnTo>
                  <a:cubicBezTo>
                    <a:pt x="926" y="1450"/>
                    <a:pt x="927" y="1448"/>
                    <a:pt x="929" y="1448"/>
                  </a:cubicBezTo>
                  <a:cubicBezTo>
                    <a:pt x="931" y="1448"/>
                    <a:pt x="932" y="1450"/>
                    <a:pt x="932" y="1452"/>
                  </a:cubicBezTo>
                  <a:lnTo>
                    <a:pt x="932" y="1452"/>
                  </a:lnTo>
                  <a:cubicBezTo>
                    <a:pt x="932" y="1453"/>
                    <a:pt x="931" y="1455"/>
                    <a:pt x="929" y="1455"/>
                  </a:cubicBezTo>
                  <a:cubicBezTo>
                    <a:pt x="927" y="1455"/>
                    <a:pt x="926" y="1453"/>
                    <a:pt x="926" y="1452"/>
                  </a:cubicBezTo>
                  <a:close/>
                  <a:moveTo>
                    <a:pt x="927" y="1439"/>
                  </a:moveTo>
                  <a:lnTo>
                    <a:pt x="927" y="1439"/>
                  </a:lnTo>
                  <a:cubicBezTo>
                    <a:pt x="927" y="1437"/>
                    <a:pt x="928" y="1436"/>
                    <a:pt x="930" y="1436"/>
                  </a:cubicBezTo>
                  <a:cubicBezTo>
                    <a:pt x="932" y="1436"/>
                    <a:pt x="933" y="1437"/>
                    <a:pt x="933" y="1439"/>
                  </a:cubicBezTo>
                  <a:lnTo>
                    <a:pt x="933" y="1439"/>
                  </a:lnTo>
                  <a:cubicBezTo>
                    <a:pt x="933" y="1441"/>
                    <a:pt x="932" y="1442"/>
                    <a:pt x="930" y="1442"/>
                  </a:cubicBezTo>
                  <a:cubicBezTo>
                    <a:pt x="928" y="1442"/>
                    <a:pt x="927" y="1441"/>
                    <a:pt x="927" y="1439"/>
                  </a:cubicBezTo>
                  <a:close/>
                  <a:moveTo>
                    <a:pt x="928" y="1427"/>
                  </a:moveTo>
                  <a:lnTo>
                    <a:pt x="928" y="1427"/>
                  </a:lnTo>
                  <a:cubicBezTo>
                    <a:pt x="928" y="1425"/>
                    <a:pt x="929" y="1423"/>
                    <a:pt x="931" y="1423"/>
                  </a:cubicBezTo>
                  <a:cubicBezTo>
                    <a:pt x="933" y="1423"/>
                    <a:pt x="934" y="1425"/>
                    <a:pt x="934" y="1427"/>
                  </a:cubicBezTo>
                  <a:lnTo>
                    <a:pt x="934" y="1427"/>
                  </a:lnTo>
                  <a:cubicBezTo>
                    <a:pt x="934" y="1428"/>
                    <a:pt x="933" y="1430"/>
                    <a:pt x="931" y="1430"/>
                  </a:cubicBezTo>
                  <a:cubicBezTo>
                    <a:pt x="929" y="1430"/>
                    <a:pt x="928" y="1428"/>
                    <a:pt x="928" y="1427"/>
                  </a:cubicBezTo>
                  <a:close/>
                  <a:moveTo>
                    <a:pt x="929" y="1414"/>
                  </a:moveTo>
                  <a:lnTo>
                    <a:pt x="929" y="1414"/>
                  </a:lnTo>
                  <a:cubicBezTo>
                    <a:pt x="929" y="1412"/>
                    <a:pt x="930" y="1411"/>
                    <a:pt x="932" y="1411"/>
                  </a:cubicBezTo>
                  <a:cubicBezTo>
                    <a:pt x="933" y="1411"/>
                    <a:pt x="935" y="1412"/>
                    <a:pt x="935" y="1414"/>
                  </a:cubicBezTo>
                  <a:lnTo>
                    <a:pt x="935" y="1414"/>
                  </a:lnTo>
                  <a:cubicBezTo>
                    <a:pt x="935" y="1416"/>
                    <a:pt x="933" y="1417"/>
                    <a:pt x="932" y="1417"/>
                  </a:cubicBezTo>
                  <a:cubicBezTo>
                    <a:pt x="930" y="1417"/>
                    <a:pt x="929" y="1416"/>
                    <a:pt x="929" y="1414"/>
                  </a:cubicBezTo>
                  <a:close/>
                  <a:moveTo>
                    <a:pt x="929" y="1402"/>
                  </a:moveTo>
                  <a:lnTo>
                    <a:pt x="929" y="1402"/>
                  </a:lnTo>
                  <a:cubicBezTo>
                    <a:pt x="929" y="1400"/>
                    <a:pt x="931" y="1398"/>
                    <a:pt x="932" y="1398"/>
                  </a:cubicBezTo>
                  <a:cubicBezTo>
                    <a:pt x="934" y="1398"/>
                    <a:pt x="935" y="1400"/>
                    <a:pt x="935" y="1402"/>
                  </a:cubicBezTo>
                  <a:lnTo>
                    <a:pt x="935" y="1402"/>
                  </a:lnTo>
                  <a:cubicBezTo>
                    <a:pt x="935" y="1403"/>
                    <a:pt x="934" y="1405"/>
                    <a:pt x="932" y="1405"/>
                  </a:cubicBezTo>
                  <a:cubicBezTo>
                    <a:pt x="931" y="1405"/>
                    <a:pt x="929" y="1403"/>
                    <a:pt x="929" y="1402"/>
                  </a:cubicBezTo>
                  <a:close/>
                  <a:moveTo>
                    <a:pt x="930" y="1389"/>
                  </a:moveTo>
                  <a:lnTo>
                    <a:pt x="930" y="1389"/>
                  </a:lnTo>
                  <a:cubicBezTo>
                    <a:pt x="930" y="1387"/>
                    <a:pt x="931" y="1386"/>
                    <a:pt x="933" y="1386"/>
                  </a:cubicBezTo>
                  <a:cubicBezTo>
                    <a:pt x="935" y="1386"/>
                    <a:pt x="936" y="1387"/>
                    <a:pt x="936" y="1389"/>
                  </a:cubicBezTo>
                  <a:lnTo>
                    <a:pt x="936" y="1389"/>
                  </a:lnTo>
                  <a:cubicBezTo>
                    <a:pt x="936" y="1391"/>
                    <a:pt x="935" y="1392"/>
                    <a:pt x="933" y="1392"/>
                  </a:cubicBezTo>
                  <a:cubicBezTo>
                    <a:pt x="931" y="1392"/>
                    <a:pt x="930" y="1391"/>
                    <a:pt x="930" y="1389"/>
                  </a:cubicBezTo>
                  <a:close/>
                  <a:moveTo>
                    <a:pt x="930" y="1377"/>
                  </a:moveTo>
                  <a:lnTo>
                    <a:pt x="930" y="1377"/>
                  </a:lnTo>
                  <a:cubicBezTo>
                    <a:pt x="930" y="1375"/>
                    <a:pt x="932" y="1374"/>
                    <a:pt x="934" y="1374"/>
                  </a:cubicBezTo>
                  <a:cubicBezTo>
                    <a:pt x="935" y="1374"/>
                    <a:pt x="937" y="1375"/>
                    <a:pt x="937" y="1377"/>
                  </a:cubicBezTo>
                  <a:lnTo>
                    <a:pt x="937" y="1377"/>
                  </a:lnTo>
                  <a:cubicBezTo>
                    <a:pt x="937" y="1378"/>
                    <a:pt x="935" y="1380"/>
                    <a:pt x="934" y="1380"/>
                  </a:cubicBezTo>
                  <a:cubicBezTo>
                    <a:pt x="932" y="1380"/>
                    <a:pt x="930" y="1378"/>
                    <a:pt x="930" y="1377"/>
                  </a:cubicBezTo>
                  <a:close/>
                  <a:moveTo>
                    <a:pt x="931" y="1364"/>
                  </a:moveTo>
                  <a:lnTo>
                    <a:pt x="931" y="1364"/>
                  </a:lnTo>
                  <a:cubicBezTo>
                    <a:pt x="931" y="1362"/>
                    <a:pt x="932" y="1361"/>
                    <a:pt x="934" y="1361"/>
                  </a:cubicBezTo>
                  <a:cubicBezTo>
                    <a:pt x="936" y="1361"/>
                    <a:pt x="937" y="1362"/>
                    <a:pt x="937" y="1364"/>
                  </a:cubicBezTo>
                  <a:lnTo>
                    <a:pt x="937" y="1364"/>
                  </a:lnTo>
                  <a:cubicBezTo>
                    <a:pt x="937" y="1366"/>
                    <a:pt x="936" y="1367"/>
                    <a:pt x="934" y="1367"/>
                  </a:cubicBezTo>
                  <a:cubicBezTo>
                    <a:pt x="932" y="1367"/>
                    <a:pt x="931" y="1366"/>
                    <a:pt x="931" y="1364"/>
                  </a:cubicBezTo>
                  <a:close/>
                  <a:moveTo>
                    <a:pt x="932" y="1352"/>
                  </a:moveTo>
                  <a:lnTo>
                    <a:pt x="932" y="1352"/>
                  </a:lnTo>
                  <a:cubicBezTo>
                    <a:pt x="932" y="1350"/>
                    <a:pt x="933" y="1349"/>
                    <a:pt x="935" y="1349"/>
                  </a:cubicBezTo>
                  <a:cubicBezTo>
                    <a:pt x="936" y="1349"/>
                    <a:pt x="938" y="1350"/>
                    <a:pt x="938" y="1352"/>
                  </a:cubicBezTo>
                  <a:lnTo>
                    <a:pt x="938" y="1352"/>
                  </a:lnTo>
                  <a:cubicBezTo>
                    <a:pt x="938" y="1353"/>
                    <a:pt x="936" y="1355"/>
                    <a:pt x="935" y="1355"/>
                  </a:cubicBezTo>
                  <a:cubicBezTo>
                    <a:pt x="933" y="1355"/>
                    <a:pt x="932" y="1353"/>
                    <a:pt x="932" y="1352"/>
                  </a:cubicBezTo>
                  <a:close/>
                  <a:moveTo>
                    <a:pt x="932" y="1339"/>
                  </a:moveTo>
                  <a:lnTo>
                    <a:pt x="932" y="1339"/>
                  </a:lnTo>
                  <a:cubicBezTo>
                    <a:pt x="932" y="1337"/>
                    <a:pt x="933" y="1336"/>
                    <a:pt x="935" y="1336"/>
                  </a:cubicBezTo>
                  <a:cubicBezTo>
                    <a:pt x="937" y="1336"/>
                    <a:pt x="938" y="1337"/>
                    <a:pt x="938" y="1339"/>
                  </a:cubicBezTo>
                  <a:lnTo>
                    <a:pt x="938" y="1339"/>
                  </a:lnTo>
                  <a:cubicBezTo>
                    <a:pt x="938" y="1341"/>
                    <a:pt x="937" y="1342"/>
                    <a:pt x="935" y="1342"/>
                  </a:cubicBezTo>
                  <a:cubicBezTo>
                    <a:pt x="933" y="1342"/>
                    <a:pt x="932" y="1341"/>
                    <a:pt x="932" y="1339"/>
                  </a:cubicBezTo>
                  <a:close/>
                  <a:moveTo>
                    <a:pt x="932" y="1327"/>
                  </a:moveTo>
                  <a:lnTo>
                    <a:pt x="932" y="1327"/>
                  </a:lnTo>
                  <a:cubicBezTo>
                    <a:pt x="932" y="1325"/>
                    <a:pt x="934" y="1324"/>
                    <a:pt x="935" y="1324"/>
                  </a:cubicBezTo>
                  <a:cubicBezTo>
                    <a:pt x="937" y="1324"/>
                    <a:pt x="939" y="1325"/>
                    <a:pt x="939" y="1327"/>
                  </a:cubicBezTo>
                  <a:lnTo>
                    <a:pt x="939" y="1327"/>
                  </a:lnTo>
                  <a:cubicBezTo>
                    <a:pt x="939" y="1328"/>
                    <a:pt x="937" y="1330"/>
                    <a:pt x="935" y="1330"/>
                  </a:cubicBezTo>
                  <a:cubicBezTo>
                    <a:pt x="934" y="1330"/>
                    <a:pt x="932" y="1328"/>
                    <a:pt x="932" y="1327"/>
                  </a:cubicBezTo>
                  <a:close/>
                  <a:moveTo>
                    <a:pt x="933" y="1314"/>
                  </a:moveTo>
                  <a:lnTo>
                    <a:pt x="933" y="1314"/>
                  </a:lnTo>
                  <a:cubicBezTo>
                    <a:pt x="933" y="1312"/>
                    <a:pt x="934" y="1311"/>
                    <a:pt x="936" y="1311"/>
                  </a:cubicBezTo>
                  <a:cubicBezTo>
                    <a:pt x="938" y="1311"/>
                    <a:pt x="939" y="1312"/>
                    <a:pt x="939" y="1314"/>
                  </a:cubicBezTo>
                  <a:lnTo>
                    <a:pt x="939" y="1314"/>
                  </a:lnTo>
                  <a:cubicBezTo>
                    <a:pt x="939" y="1316"/>
                    <a:pt x="938" y="1317"/>
                    <a:pt x="936" y="1317"/>
                  </a:cubicBezTo>
                  <a:cubicBezTo>
                    <a:pt x="934" y="1317"/>
                    <a:pt x="933" y="1316"/>
                    <a:pt x="933" y="1314"/>
                  </a:cubicBezTo>
                  <a:close/>
                  <a:moveTo>
                    <a:pt x="933" y="1302"/>
                  </a:moveTo>
                  <a:lnTo>
                    <a:pt x="933" y="1302"/>
                  </a:lnTo>
                  <a:cubicBezTo>
                    <a:pt x="933" y="1300"/>
                    <a:pt x="935" y="1299"/>
                    <a:pt x="936" y="1299"/>
                  </a:cubicBezTo>
                  <a:cubicBezTo>
                    <a:pt x="938" y="1299"/>
                    <a:pt x="939" y="1300"/>
                    <a:pt x="939" y="1302"/>
                  </a:cubicBezTo>
                  <a:lnTo>
                    <a:pt x="939" y="1302"/>
                  </a:lnTo>
                  <a:cubicBezTo>
                    <a:pt x="939" y="1303"/>
                    <a:pt x="938" y="1305"/>
                    <a:pt x="936" y="1305"/>
                  </a:cubicBezTo>
                  <a:cubicBezTo>
                    <a:pt x="935" y="1305"/>
                    <a:pt x="933" y="1303"/>
                    <a:pt x="933" y="1302"/>
                  </a:cubicBezTo>
                  <a:close/>
                  <a:moveTo>
                    <a:pt x="933" y="1289"/>
                  </a:moveTo>
                  <a:lnTo>
                    <a:pt x="933" y="1289"/>
                  </a:lnTo>
                  <a:cubicBezTo>
                    <a:pt x="933" y="1287"/>
                    <a:pt x="935" y="1286"/>
                    <a:pt x="937" y="1286"/>
                  </a:cubicBezTo>
                  <a:cubicBezTo>
                    <a:pt x="938" y="1286"/>
                    <a:pt x="940" y="1287"/>
                    <a:pt x="940" y="1289"/>
                  </a:cubicBezTo>
                  <a:lnTo>
                    <a:pt x="940" y="1289"/>
                  </a:lnTo>
                  <a:cubicBezTo>
                    <a:pt x="940" y="1291"/>
                    <a:pt x="938" y="1292"/>
                    <a:pt x="937" y="1292"/>
                  </a:cubicBezTo>
                  <a:cubicBezTo>
                    <a:pt x="935" y="1292"/>
                    <a:pt x="933" y="1291"/>
                    <a:pt x="933" y="1289"/>
                  </a:cubicBezTo>
                  <a:close/>
                  <a:moveTo>
                    <a:pt x="934" y="1277"/>
                  </a:moveTo>
                  <a:lnTo>
                    <a:pt x="934" y="1277"/>
                  </a:lnTo>
                  <a:cubicBezTo>
                    <a:pt x="934" y="1275"/>
                    <a:pt x="935" y="1274"/>
                    <a:pt x="937" y="1274"/>
                  </a:cubicBezTo>
                  <a:cubicBezTo>
                    <a:pt x="938" y="1274"/>
                    <a:pt x="940" y="1275"/>
                    <a:pt x="940" y="1277"/>
                  </a:cubicBezTo>
                  <a:lnTo>
                    <a:pt x="940" y="1277"/>
                  </a:lnTo>
                  <a:cubicBezTo>
                    <a:pt x="940" y="1278"/>
                    <a:pt x="938" y="1280"/>
                    <a:pt x="937" y="1280"/>
                  </a:cubicBezTo>
                  <a:cubicBezTo>
                    <a:pt x="935" y="1280"/>
                    <a:pt x="934" y="1278"/>
                    <a:pt x="934" y="1277"/>
                  </a:cubicBezTo>
                  <a:close/>
                  <a:moveTo>
                    <a:pt x="934" y="1264"/>
                  </a:moveTo>
                  <a:lnTo>
                    <a:pt x="934" y="1264"/>
                  </a:lnTo>
                  <a:cubicBezTo>
                    <a:pt x="934" y="1262"/>
                    <a:pt x="935" y="1261"/>
                    <a:pt x="937" y="1261"/>
                  </a:cubicBezTo>
                  <a:cubicBezTo>
                    <a:pt x="939" y="1261"/>
                    <a:pt x="940" y="1262"/>
                    <a:pt x="940" y="1264"/>
                  </a:cubicBezTo>
                  <a:lnTo>
                    <a:pt x="940" y="1264"/>
                  </a:lnTo>
                  <a:cubicBezTo>
                    <a:pt x="940" y="1266"/>
                    <a:pt x="939" y="1267"/>
                    <a:pt x="937" y="1267"/>
                  </a:cubicBezTo>
                  <a:cubicBezTo>
                    <a:pt x="935" y="1267"/>
                    <a:pt x="934" y="1266"/>
                    <a:pt x="934" y="1264"/>
                  </a:cubicBezTo>
                  <a:close/>
                  <a:moveTo>
                    <a:pt x="934" y="1252"/>
                  </a:moveTo>
                  <a:lnTo>
                    <a:pt x="934" y="1252"/>
                  </a:lnTo>
                  <a:cubicBezTo>
                    <a:pt x="934" y="1250"/>
                    <a:pt x="935" y="1249"/>
                    <a:pt x="937" y="1249"/>
                  </a:cubicBezTo>
                  <a:cubicBezTo>
                    <a:pt x="939" y="1249"/>
                    <a:pt x="940" y="1250"/>
                    <a:pt x="940" y="1252"/>
                  </a:cubicBezTo>
                  <a:lnTo>
                    <a:pt x="940" y="1252"/>
                  </a:lnTo>
                  <a:cubicBezTo>
                    <a:pt x="940" y="1253"/>
                    <a:pt x="939" y="1255"/>
                    <a:pt x="937" y="1255"/>
                  </a:cubicBezTo>
                  <a:cubicBezTo>
                    <a:pt x="935" y="1255"/>
                    <a:pt x="934" y="1253"/>
                    <a:pt x="934" y="1252"/>
                  </a:cubicBezTo>
                  <a:close/>
                  <a:moveTo>
                    <a:pt x="934" y="1239"/>
                  </a:moveTo>
                  <a:lnTo>
                    <a:pt x="934" y="1239"/>
                  </a:lnTo>
                  <a:cubicBezTo>
                    <a:pt x="934" y="1237"/>
                    <a:pt x="935" y="1236"/>
                    <a:pt x="937" y="1236"/>
                  </a:cubicBezTo>
                  <a:cubicBezTo>
                    <a:pt x="939" y="1236"/>
                    <a:pt x="940" y="1237"/>
                    <a:pt x="940" y="1239"/>
                  </a:cubicBezTo>
                  <a:lnTo>
                    <a:pt x="940" y="1239"/>
                  </a:lnTo>
                  <a:cubicBezTo>
                    <a:pt x="940" y="1241"/>
                    <a:pt x="939" y="1242"/>
                    <a:pt x="937" y="1242"/>
                  </a:cubicBezTo>
                  <a:cubicBezTo>
                    <a:pt x="935" y="1242"/>
                    <a:pt x="934" y="1241"/>
                    <a:pt x="934" y="1239"/>
                  </a:cubicBezTo>
                  <a:close/>
                  <a:moveTo>
                    <a:pt x="934" y="1227"/>
                  </a:moveTo>
                  <a:lnTo>
                    <a:pt x="934" y="1227"/>
                  </a:lnTo>
                  <a:cubicBezTo>
                    <a:pt x="934" y="1225"/>
                    <a:pt x="935" y="1223"/>
                    <a:pt x="937" y="1223"/>
                  </a:cubicBezTo>
                  <a:cubicBezTo>
                    <a:pt x="939" y="1223"/>
                    <a:pt x="940" y="1225"/>
                    <a:pt x="940" y="1227"/>
                  </a:cubicBezTo>
                  <a:lnTo>
                    <a:pt x="940" y="1227"/>
                  </a:lnTo>
                  <a:cubicBezTo>
                    <a:pt x="940" y="1228"/>
                    <a:pt x="939" y="1230"/>
                    <a:pt x="937" y="1230"/>
                  </a:cubicBezTo>
                  <a:cubicBezTo>
                    <a:pt x="935" y="1230"/>
                    <a:pt x="934" y="1228"/>
                    <a:pt x="934" y="1227"/>
                  </a:cubicBezTo>
                  <a:close/>
                  <a:moveTo>
                    <a:pt x="934" y="1215"/>
                  </a:moveTo>
                  <a:lnTo>
                    <a:pt x="934" y="1215"/>
                  </a:lnTo>
                  <a:cubicBezTo>
                    <a:pt x="934" y="1213"/>
                    <a:pt x="935" y="1212"/>
                    <a:pt x="936" y="1211"/>
                  </a:cubicBezTo>
                  <a:cubicBezTo>
                    <a:pt x="938" y="1211"/>
                    <a:pt x="940" y="1212"/>
                    <a:pt x="940" y="1213"/>
                  </a:cubicBezTo>
                  <a:lnTo>
                    <a:pt x="940" y="1213"/>
                  </a:lnTo>
                  <a:cubicBezTo>
                    <a:pt x="941" y="1215"/>
                    <a:pt x="940" y="1217"/>
                    <a:pt x="938" y="1217"/>
                  </a:cubicBezTo>
                  <a:cubicBezTo>
                    <a:pt x="936" y="1218"/>
                    <a:pt x="935" y="1217"/>
                    <a:pt x="934" y="1215"/>
                  </a:cubicBezTo>
                  <a:close/>
                  <a:moveTo>
                    <a:pt x="934" y="1202"/>
                  </a:moveTo>
                  <a:lnTo>
                    <a:pt x="934" y="1202"/>
                  </a:lnTo>
                  <a:cubicBezTo>
                    <a:pt x="933" y="1201"/>
                    <a:pt x="934" y="1199"/>
                    <a:pt x="936" y="1199"/>
                  </a:cubicBezTo>
                  <a:cubicBezTo>
                    <a:pt x="938" y="1198"/>
                    <a:pt x="939" y="1199"/>
                    <a:pt x="940" y="1201"/>
                  </a:cubicBezTo>
                  <a:lnTo>
                    <a:pt x="940" y="1201"/>
                  </a:lnTo>
                  <a:cubicBezTo>
                    <a:pt x="940" y="1202"/>
                    <a:pt x="939" y="1204"/>
                    <a:pt x="938" y="1205"/>
                  </a:cubicBezTo>
                  <a:cubicBezTo>
                    <a:pt x="936" y="1205"/>
                    <a:pt x="934" y="1204"/>
                    <a:pt x="934" y="1202"/>
                  </a:cubicBezTo>
                  <a:close/>
                  <a:moveTo>
                    <a:pt x="934" y="1190"/>
                  </a:moveTo>
                  <a:lnTo>
                    <a:pt x="934" y="1190"/>
                  </a:lnTo>
                  <a:cubicBezTo>
                    <a:pt x="933" y="1188"/>
                    <a:pt x="934" y="1187"/>
                    <a:pt x="936" y="1186"/>
                  </a:cubicBezTo>
                  <a:cubicBezTo>
                    <a:pt x="938" y="1186"/>
                    <a:pt x="939" y="1187"/>
                    <a:pt x="940" y="1188"/>
                  </a:cubicBezTo>
                  <a:lnTo>
                    <a:pt x="940" y="1188"/>
                  </a:lnTo>
                  <a:cubicBezTo>
                    <a:pt x="940" y="1190"/>
                    <a:pt x="939" y="1192"/>
                    <a:pt x="938" y="1192"/>
                  </a:cubicBezTo>
                  <a:cubicBezTo>
                    <a:pt x="936" y="1193"/>
                    <a:pt x="934" y="1192"/>
                    <a:pt x="934" y="1190"/>
                  </a:cubicBezTo>
                  <a:close/>
                  <a:moveTo>
                    <a:pt x="934" y="1177"/>
                  </a:moveTo>
                  <a:lnTo>
                    <a:pt x="934" y="1177"/>
                  </a:lnTo>
                  <a:cubicBezTo>
                    <a:pt x="933" y="1176"/>
                    <a:pt x="934" y="1174"/>
                    <a:pt x="936" y="1174"/>
                  </a:cubicBezTo>
                  <a:cubicBezTo>
                    <a:pt x="938" y="1173"/>
                    <a:pt x="939" y="1174"/>
                    <a:pt x="940" y="1176"/>
                  </a:cubicBezTo>
                  <a:lnTo>
                    <a:pt x="940" y="1176"/>
                  </a:lnTo>
                  <a:cubicBezTo>
                    <a:pt x="940" y="1177"/>
                    <a:pt x="939" y="1179"/>
                    <a:pt x="938" y="1180"/>
                  </a:cubicBezTo>
                  <a:cubicBezTo>
                    <a:pt x="936" y="1180"/>
                    <a:pt x="934" y="1179"/>
                    <a:pt x="934" y="1177"/>
                  </a:cubicBezTo>
                  <a:close/>
                  <a:moveTo>
                    <a:pt x="934" y="1165"/>
                  </a:moveTo>
                  <a:lnTo>
                    <a:pt x="934" y="1165"/>
                  </a:lnTo>
                  <a:cubicBezTo>
                    <a:pt x="933" y="1163"/>
                    <a:pt x="934" y="1162"/>
                    <a:pt x="936" y="1161"/>
                  </a:cubicBezTo>
                  <a:cubicBezTo>
                    <a:pt x="937" y="1161"/>
                    <a:pt x="939" y="1162"/>
                    <a:pt x="940" y="1163"/>
                  </a:cubicBezTo>
                  <a:lnTo>
                    <a:pt x="940" y="1163"/>
                  </a:lnTo>
                  <a:cubicBezTo>
                    <a:pt x="940" y="1165"/>
                    <a:pt x="939" y="1167"/>
                    <a:pt x="937" y="1167"/>
                  </a:cubicBezTo>
                  <a:cubicBezTo>
                    <a:pt x="936" y="1168"/>
                    <a:pt x="934" y="1167"/>
                    <a:pt x="934" y="1165"/>
                  </a:cubicBezTo>
                  <a:close/>
                  <a:moveTo>
                    <a:pt x="933" y="1152"/>
                  </a:moveTo>
                  <a:lnTo>
                    <a:pt x="933" y="1152"/>
                  </a:lnTo>
                  <a:cubicBezTo>
                    <a:pt x="933" y="1151"/>
                    <a:pt x="934" y="1149"/>
                    <a:pt x="935" y="1149"/>
                  </a:cubicBezTo>
                  <a:cubicBezTo>
                    <a:pt x="937" y="1148"/>
                    <a:pt x="939" y="1149"/>
                    <a:pt x="939" y="1151"/>
                  </a:cubicBezTo>
                  <a:lnTo>
                    <a:pt x="939" y="1151"/>
                  </a:lnTo>
                  <a:cubicBezTo>
                    <a:pt x="940" y="1152"/>
                    <a:pt x="939" y="1154"/>
                    <a:pt x="937" y="1155"/>
                  </a:cubicBezTo>
                  <a:cubicBezTo>
                    <a:pt x="935" y="1155"/>
                    <a:pt x="934" y="1154"/>
                    <a:pt x="933" y="1152"/>
                  </a:cubicBezTo>
                  <a:close/>
                  <a:moveTo>
                    <a:pt x="933" y="1140"/>
                  </a:moveTo>
                  <a:lnTo>
                    <a:pt x="933" y="1140"/>
                  </a:lnTo>
                  <a:cubicBezTo>
                    <a:pt x="932" y="1138"/>
                    <a:pt x="933" y="1137"/>
                    <a:pt x="935" y="1136"/>
                  </a:cubicBezTo>
                  <a:cubicBezTo>
                    <a:pt x="937" y="1136"/>
                    <a:pt x="938" y="1137"/>
                    <a:pt x="939" y="1138"/>
                  </a:cubicBezTo>
                  <a:lnTo>
                    <a:pt x="939" y="1138"/>
                  </a:lnTo>
                  <a:cubicBezTo>
                    <a:pt x="939" y="1140"/>
                    <a:pt x="938" y="1142"/>
                    <a:pt x="937" y="1142"/>
                  </a:cubicBezTo>
                  <a:cubicBezTo>
                    <a:pt x="935" y="1143"/>
                    <a:pt x="933" y="1142"/>
                    <a:pt x="933" y="1140"/>
                  </a:cubicBezTo>
                  <a:close/>
                  <a:moveTo>
                    <a:pt x="933" y="1127"/>
                  </a:moveTo>
                  <a:lnTo>
                    <a:pt x="933" y="1127"/>
                  </a:lnTo>
                  <a:cubicBezTo>
                    <a:pt x="932" y="1126"/>
                    <a:pt x="933" y="1124"/>
                    <a:pt x="935" y="1124"/>
                  </a:cubicBezTo>
                  <a:cubicBezTo>
                    <a:pt x="936" y="1123"/>
                    <a:pt x="938" y="1124"/>
                    <a:pt x="939" y="1126"/>
                  </a:cubicBezTo>
                  <a:lnTo>
                    <a:pt x="939" y="1126"/>
                  </a:lnTo>
                  <a:cubicBezTo>
                    <a:pt x="939" y="1127"/>
                    <a:pt x="938" y="1129"/>
                    <a:pt x="936" y="1130"/>
                  </a:cubicBezTo>
                  <a:cubicBezTo>
                    <a:pt x="935" y="1130"/>
                    <a:pt x="933" y="1129"/>
                    <a:pt x="933" y="1127"/>
                  </a:cubicBezTo>
                  <a:close/>
                  <a:moveTo>
                    <a:pt x="932" y="1115"/>
                  </a:moveTo>
                  <a:lnTo>
                    <a:pt x="932" y="1115"/>
                  </a:lnTo>
                  <a:cubicBezTo>
                    <a:pt x="932" y="1113"/>
                    <a:pt x="933" y="1112"/>
                    <a:pt x="934" y="1111"/>
                  </a:cubicBezTo>
                  <a:cubicBezTo>
                    <a:pt x="936" y="1111"/>
                    <a:pt x="938" y="1112"/>
                    <a:pt x="938" y="1113"/>
                  </a:cubicBezTo>
                  <a:lnTo>
                    <a:pt x="938" y="1113"/>
                  </a:lnTo>
                  <a:cubicBezTo>
                    <a:pt x="939" y="1115"/>
                    <a:pt x="938" y="1117"/>
                    <a:pt x="936" y="1117"/>
                  </a:cubicBezTo>
                  <a:cubicBezTo>
                    <a:pt x="934" y="1118"/>
                    <a:pt x="933" y="1117"/>
                    <a:pt x="932" y="1115"/>
                  </a:cubicBezTo>
                  <a:close/>
                  <a:moveTo>
                    <a:pt x="932" y="1102"/>
                  </a:moveTo>
                  <a:lnTo>
                    <a:pt x="932" y="1102"/>
                  </a:lnTo>
                  <a:cubicBezTo>
                    <a:pt x="931" y="1101"/>
                    <a:pt x="932" y="1099"/>
                    <a:pt x="934" y="1099"/>
                  </a:cubicBezTo>
                  <a:cubicBezTo>
                    <a:pt x="936" y="1098"/>
                    <a:pt x="937" y="1099"/>
                    <a:pt x="938" y="1101"/>
                  </a:cubicBezTo>
                  <a:lnTo>
                    <a:pt x="938" y="1101"/>
                  </a:lnTo>
                  <a:cubicBezTo>
                    <a:pt x="938" y="1102"/>
                    <a:pt x="937" y="1104"/>
                    <a:pt x="936" y="1105"/>
                  </a:cubicBezTo>
                  <a:cubicBezTo>
                    <a:pt x="934" y="1105"/>
                    <a:pt x="932" y="1104"/>
                    <a:pt x="932" y="1102"/>
                  </a:cubicBezTo>
                  <a:close/>
                  <a:moveTo>
                    <a:pt x="931" y="1090"/>
                  </a:moveTo>
                  <a:lnTo>
                    <a:pt x="931" y="1090"/>
                  </a:lnTo>
                  <a:cubicBezTo>
                    <a:pt x="931" y="1088"/>
                    <a:pt x="932" y="1087"/>
                    <a:pt x="933" y="1086"/>
                  </a:cubicBezTo>
                  <a:cubicBezTo>
                    <a:pt x="935" y="1086"/>
                    <a:pt x="937" y="1087"/>
                    <a:pt x="937" y="1088"/>
                  </a:cubicBezTo>
                  <a:lnTo>
                    <a:pt x="937" y="1088"/>
                  </a:lnTo>
                  <a:cubicBezTo>
                    <a:pt x="938" y="1090"/>
                    <a:pt x="937" y="1092"/>
                    <a:pt x="935" y="1092"/>
                  </a:cubicBezTo>
                  <a:cubicBezTo>
                    <a:pt x="933" y="1093"/>
                    <a:pt x="932" y="1092"/>
                    <a:pt x="931" y="1090"/>
                  </a:cubicBezTo>
                  <a:close/>
                  <a:moveTo>
                    <a:pt x="931" y="1077"/>
                  </a:moveTo>
                  <a:lnTo>
                    <a:pt x="931" y="1077"/>
                  </a:lnTo>
                  <a:cubicBezTo>
                    <a:pt x="930" y="1076"/>
                    <a:pt x="931" y="1074"/>
                    <a:pt x="933" y="1074"/>
                  </a:cubicBezTo>
                  <a:cubicBezTo>
                    <a:pt x="934" y="1073"/>
                    <a:pt x="936" y="1074"/>
                    <a:pt x="937" y="1076"/>
                  </a:cubicBezTo>
                  <a:lnTo>
                    <a:pt x="937" y="1076"/>
                  </a:lnTo>
                  <a:cubicBezTo>
                    <a:pt x="937" y="1077"/>
                    <a:pt x="936" y="1079"/>
                    <a:pt x="934" y="1080"/>
                  </a:cubicBezTo>
                  <a:cubicBezTo>
                    <a:pt x="933" y="1080"/>
                    <a:pt x="931" y="1079"/>
                    <a:pt x="931" y="1077"/>
                  </a:cubicBezTo>
                  <a:close/>
                  <a:moveTo>
                    <a:pt x="930" y="1065"/>
                  </a:moveTo>
                  <a:lnTo>
                    <a:pt x="930" y="1065"/>
                  </a:lnTo>
                  <a:cubicBezTo>
                    <a:pt x="930" y="1063"/>
                    <a:pt x="930" y="1062"/>
                    <a:pt x="932" y="1061"/>
                  </a:cubicBezTo>
                  <a:cubicBezTo>
                    <a:pt x="934" y="1061"/>
                    <a:pt x="936" y="1062"/>
                    <a:pt x="936" y="1063"/>
                  </a:cubicBezTo>
                  <a:lnTo>
                    <a:pt x="936" y="1063"/>
                  </a:lnTo>
                  <a:cubicBezTo>
                    <a:pt x="936" y="1065"/>
                    <a:pt x="936" y="1067"/>
                    <a:pt x="934" y="1067"/>
                  </a:cubicBezTo>
                  <a:cubicBezTo>
                    <a:pt x="932" y="1068"/>
                    <a:pt x="930" y="1067"/>
                    <a:pt x="930" y="1065"/>
                  </a:cubicBezTo>
                  <a:close/>
                  <a:moveTo>
                    <a:pt x="929" y="1052"/>
                  </a:moveTo>
                  <a:lnTo>
                    <a:pt x="929" y="1052"/>
                  </a:lnTo>
                  <a:cubicBezTo>
                    <a:pt x="929" y="1051"/>
                    <a:pt x="930" y="1049"/>
                    <a:pt x="932" y="1049"/>
                  </a:cubicBezTo>
                  <a:cubicBezTo>
                    <a:pt x="933" y="1048"/>
                    <a:pt x="935" y="1049"/>
                    <a:pt x="935" y="1051"/>
                  </a:cubicBezTo>
                  <a:lnTo>
                    <a:pt x="935" y="1051"/>
                  </a:lnTo>
                  <a:cubicBezTo>
                    <a:pt x="936" y="1052"/>
                    <a:pt x="935" y="1054"/>
                    <a:pt x="933" y="1055"/>
                  </a:cubicBezTo>
                  <a:cubicBezTo>
                    <a:pt x="932" y="1055"/>
                    <a:pt x="930" y="1054"/>
                    <a:pt x="929" y="1052"/>
                  </a:cubicBezTo>
                  <a:close/>
                  <a:moveTo>
                    <a:pt x="929" y="1040"/>
                  </a:moveTo>
                  <a:lnTo>
                    <a:pt x="929" y="1040"/>
                  </a:lnTo>
                  <a:cubicBezTo>
                    <a:pt x="928" y="1038"/>
                    <a:pt x="929" y="1037"/>
                    <a:pt x="931" y="1036"/>
                  </a:cubicBezTo>
                  <a:cubicBezTo>
                    <a:pt x="933" y="1036"/>
                    <a:pt x="934" y="1037"/>
                    <a:pt x="935" y="1038"/>
                  </a:cubicBezTo>
                  <a:lnTo>
                    <a:pt x="935" y="1038"/>
                  </a:lnTo>
                  <a:cubicBezTo>
                    <a:pt x="935" y="1040"/>
                    <a:pt x="934" y="1042"/>
                    <a:pt x="933" y="1042"/>
                  </a:cubicBezTo>
                  <a:cubicBezTo>
                    <a:pt x="931" y="1043"/>
                    <a:pt x="929" y="1042"/>
                    <a:pt x="929" y="1040"/>
                  </a:cubicBezTo>
                  <a:close/>
                  <a:moveTo>
                    <a:pt x="928" y="1028"/>
                  </a:moveTo>
                  <a:lnTo>
                    <a:pt x="928" y="1028"/>
                  </a:lnTo>
                  <a:cubicBezTo>
                    <a:pt x="927" y="1026"/>
                    <a:pt x="928" y="1024"/>
                    <a:pt x="930" y="1024"/>
                  </a:cubicBezTo>
                  <a:cubicBezTo>
                    <a:pt x="932" y="1023"/>
                    <a:pt x="933" y="1024"/>
                    <a:pt x="934" y="1026"/>
                  </a:cubicBezTo>
                  <a:lnTo>
                    <a:pt x="934" y="1026"/>
                  </a:lnTo>
                  <a:cubicBezTo>
                    <a:pt x="934" y="1027"/>
                    <a:pt x="933" y="1029"/>
                    <a:pt x="932" y="1030"/>
                  </a:cubicBezTo>
                  <a:cubicBezTo>
                    <a:pt x="930" y="1030"/>
                    <a:pt x="928" y="1029"/>
                    <a:pt x="928" y="1028"/>
                  </a:cubicBezTo>
                  <a:close/>
                  <a:moveTo>
                    <a:pt x="927" y="1015"/>
                  </a:moveTo>
                  <a:lnTo>
                    <a:pt x="927" y="1015"/>
                  </a:lnTo>
                  <a:cubicBezTo>
                    <a:pt x="927" y="1013"/>
                    <a:pt x="928" y="1012"/>
                    <a:pt x="929" y="1011"/>
                  </a:cubicBezTo>
                  <a:cubicBezTo>
                    <a:pt x="931" y="1011"/>
                    <a:pt x="933" y="1012"/>
                    <a:pt x="933" y="1013"/>
                  </a:cubicBezTo>
                  <a:lnTo>
                    <a:pt x="933" y="1013"/>
                  </a:lnTo>
                  <a:cubicBezTo>
                    <a:pt x="934" y="1015"/>
                    <a:pt x="933" y="1017"/>
                    <a:pt x="931" y="1017"/>
                  </a:cubicBezTo>
                  <a:cubicBezTo>
                    <a:pt x="929" y="1018"/>
                    <a:pt x="928" y="1017"/>
                    <a:pt x="927" y="1015"/>
                  </a:cubicBezTo>
                  <a:close/>
                  <a:moveTo>
                    <a:pt x="926" y="1003"/>
                  </a:moveTo>
                  <a:lnTo>
                    <a:pt x="926" y="1003"/>
                  </a:lnTo>
                  <a:cubicBezTo>
                    <a:pt x="926" y="1001"/>
                    <a:pt x="927" y="999"/>
                    <a:pt x="928" y="999"/>
                  </a:cubicBezTo>
                  <a:cubicBezTo>
                    <a:pt x="930" y="998"/>
                    <a:pt x="932" y="999"/>
                    <a:pt x="932" y="1001"/>
                  </a:cubicBezTo>
                  <a:lnTo>
                    <a:pt x="932" y="1001"/>
                  </a:lnTo>
                  <a:cubicBezTo>
                    <a:pt x="933" y="1003"/>
                    <a:pt x="932" y="1004"/>
                    <a:pt x="930" y="1005"/>
                  </a:cubicBezTo>
                  <a:cubicBezTo>
                    <a:pt x="928" y="1005"/>
                    <a:pt x="927" y="1004"/>
                    <a:pt x="926" y="1003"/>
                  </a:cubicBezTo>
                  <a:close/>
                  <a:moveTo>
                    <a:pt x="925" y="990"/>
                  </a:moveTo>
                  <a:lnTo>
                    <a:pt x="925" y="990"/>
                  </a:lnTo>
                  <a:cubicBezTo>
                    <a:pt x="925" y="988"/>
                    <a:pt x="926" y="987"/>
                    <a:pt x="928" y="986"/>
                  </a:cubicBezTo>
                  <a:cubicBezTo>
                    <a:pt x="929" y="986"/>
                    <a:pt x="931" y="987"/>
                    <a:pt x="931" y="988"/>
                  </a:cubicBezTo>
                  <a:lnTo>
                    <a:pt x="931" y="988"/>
                  </a:lnTo>
                  <a:cubicBezTo>
                    <a:pt x="932" y="990"/>
                    <a:pt x="931" y="992"/>
                    <a:pt x="929" y="992"/>
                  </a:cubicBezTo>
                  <a:cubicBezTo>
                    <a:pt x="928" y="993"/>
                    <a:pt x="926" y="992"/>
                    <a:pt x="925" y="990"/>
                  </a:cubicBezTo>
                  <a:close/>
                  <a:moveTo>
                    <a:pt x="924" y="978"/>
                  </a:moveTo>
                  <a:lnTo>
                    <a:pt x="924" y="978"/>
                  </a:lnTo>
                  <a:cubicBezTo>
                    <a:pt x="924" y="976"/>
                    <a:pt x="925" y="974"/>
                    <a:pt x="927" y="974"/>
                  </a:cubicBezTo>
                  <a:cubicBezTo>
                    <a:pt x="928" y="973"/>
                    <a:pt x="930" y="974"/>
                    <a:pt x="930" y="976"/>
                  </a:cubicBezTo>
                  <a:lnTo>
                    <a:pt x="930" y="976"/>
                  </a:lnTo>
                  <a:cubicBezTo>
                    <a:pt x="931" y="978"/>
                    <a:pt x="930" y="979"/>
                    <a:pt x="928" y="980"/>
                  </a:cubicBezTo>
                  <a:cubicBezTo>
                    <a:pt x="927" y="980"/>
                    <a:pt x="925" y="979"/>
                    <a:pt x="924" y="978"/>
                  </a:cubicBezTo>
                  <a:close/>
                  <a:moveTo>
                    <a:pt x="923" y="965"/>
                  </a:moveTo>
                  <a:lnTo>
                    <a:pt x="923" y="965"/>
                  </a:lnTo>
                  <a:cubicBezTo>
                    <a:pt x="923" y="963"/>
                    <a:pt x="924" y="962"/>
                    <a:pt x="926" y="961"/>
                  </a:cubicBezTo>
                  <a:cubicBezTo>
                    <a:pt x="927" y="961"/>
                    <a:pt x="929" y="962"/>
                    <a:pt x="929" y="963"/>
                  </a:cubicBezTo>
                  <a:lnTo>
                    <a:pt x="929" y="963"/>
                  </a:lnTo>
                  <a:cubicBezTo>
                    <a:pt x="930" y="965"/>
                    <a:pt x="929" y="967"/>
                    <a:pt x="927" y="967"/>
                  </a:cubicBezTo>
                  <a:cubicBezTo>
                    <a:pt x="926" y="968"/>
                    <a:pt x="924" y="967"/>
                    <a:pt x="923" y="965"/>
                  </a:cubicBezTo>
                  <a:close/>
                  <a:moveTo>
                    <a:pt x="922" y="953"/>
                  </a:moveTo>
                  <a:lnTo>
                    <a:pt x="922" y="953"/>
                  </a:lnTo>
                  <a:cubicBezTo>
                    <a:pt x="922" y="951"/>
                    <a:pt x="923" y="949"/>
                    <a:pt x="924" y="949"/>
                  </a:cubicBezTo>
                  <a:cubicBezTo>
                    <a:pt x="926" y="948"/>
                    <a:pt x="928" y="949"/>
                    <a:pt x="928" y="951"/>
                  </a:cubicBezTo>
                  <a:lnTo>
                    <a:pt x="928" y="951"/>
                  </a:lnTo>
                  <a:cubicBezTo>
                    <a:pt x="929" y="953"/>
                    <a:pt x="928" y="954"/>
                    <a:pt x="926" y="955"/>
                  </a:cubicBezTo>
                  <a:cubicBezTo>
                    <a:pt x="924" y="955"/>
                    <a:pt x="923" y="954"/>
                    <a:pt x="922" y="953"/>
                  </a:cubicBezTo>
                  <a:close/>
                  <a:moveTo>
                    <a:pt x="921" y="940"/>
                  </a:moveTo>
                  <a:lnTo>
                    <a:pt x="921" y="940"/>
                  </a:lnTo>
                  <a:cubicBezTo>
                    <a:pt x="921" y="939"/>
                    <a:pt x="922" y="937"/>
                    <a:pt x="923" y="936"/>
                  </a:cubicBezTo>
                  <a:cubicBezTo>
                    <a:pt x="925" y="936"/>
                    <a:pt x="927" y="937"/>
                    <a:pt x="927" y="939"/>
                  </a:cubicBezTo>
                  <a:lnTo>
                    <a:pt x="927" y="939"/>
                  </a:lnTo>
                  <a:cubicBezTo>
                    <a:pt x="928" y="940"/>
                    <a:pt x="927" y="942"/>
                    <a:pt x="925" y="942"/>
                  </a:cubicBezTo>
                  <a:cubicBezTo>
                    <a:pt x="923" y="943"/>
                    <a:pt x="922" y="942"/>
                    <a:pt x="921" y="940"/>
                  </a:cubicBezTo>
                  <a:close/>
                  <a:moveTo>
                    <a:pt x="920" y="928"/>
                  </a:moveTo>
                  <a:lnTo>
                    <a:pt x="920" y="928"/>
                  </a:lnTo>
                  <a:cubicBezTo>
                    <a:pt x="920" y="926"/>
                    <a:pt x="921" y="924"/>
                    <a:pt x="922" y="924"/>
                  </a:cubicBezTo>
                  <a:cubicBezTo>
                    <a:pt x="924" y="923"/>
                    <a:pt x="926" y="924"/>
                    <a:pt x="926" y="926"/>
                  </a:cubicBezTo>
                  <a:lnTo>
                    <a:pt x="926" y="926"/>
                  </a:lnTo>
                  <a:cubicBezTo>
                    <a:pt x="927" y="928"/>
                    <a:pt x="926" y="929"/>
                    <a:pt x="924" y="930"/>
                  </a:cubicBezTo>
                  <a:cubicBezTo>
                    <a:pt x="922" y="930"/>
                    <a:pt x="921" y="929"/>
                    <a:pt x="920" y="928"/>
                  </a:cubicBezTo>
                  <a:close/>
                  <a:moveTo>
                    <a:pt x="919" y="915"/>
                  </a:moveTo>
                  <a:lnTo>
                    <a:pt x="919" y="915"/>
                  </a:lnTo>
                  <a:cubicBezTo>
                    <a:pt x="918" y="914"/>
                    <a:pt x="919" y="912"/>
                    <a:pt x="921" y="911"/>
                  </a:cubicBezTo>
                  <a:cubicBezTo>
                    <a:pt x="923" y="911"/>
                    <a:pt x="924" y="912"/>
                    <a:pt x="925" y="914"/>
                  </a:cubicBezTo>
                  <a:lnTo>
                    <a:pt x="925" y="914"/>
                  </a:lnTo>
                  <a:cubicBezTo>
                    <a:pt x="925" y="915"/>
                    <a:pt x="924" y="917"/>
                    <a:pt x="923" y="917"/>
                  </a:cubicBezTo>
                  <a:cubicBezTo>
                    <a:pt x="921" y="918"/>
                    <a:pt x="919" y="917"/>
                    <a:pt x="919" y="915"/>
                  </a:cubicBezTo>
                  <a:close/>
                  <a:moveTo>
                    <a:pt x="918" y="903"/>
                  </a:moveTo>
                  <a:lnTo>
                    <a:pt x="918" y="903"/>
                  </a:lnTo>
                  <a:cubicBezTo>
                    <a:pt x="917" y="901"/>
                    <a:pt x="918" y="900"/>
                    <a:pt x="920" y="899"/>
                  </a:cubicBezTo>
                  <a:cubicBezTo>
                    <a:pt x="921" y="899"/>
                    <a:pt x="923" y="900"/>
                    <a:pt x="924" y="901"/>
                  </a:cubicBezTo>
                  <a:lnTo>
                    <a:pt x="924" y="901"/>
                  </a:lnTo>
                  <a:cubicBezTo>
                    <a:pt x="924" y="903"/>
                    <a:pt x="923" y="905"/>
                    <a:pt x="921" y="905"/>
                  </a:cubicBezTo>
                  <a:cubicBezTo>
                    <a:pt x="920" y="906"/>
                    <a:pt x="918" y="905"/>
                    <a:pt x="918" y="903"/>
                  </a:cubicBezTo>
                  <a:close/>
                  <a:moveTo>
                    <a:pt x="916" y="890"/>
                  </a:moveTo>
                  <a:lnTo>
                    <a:pt x="916" y="890"/>
                  </a:lnTo>
                  <a:cubicBezTo>
                    <a:pt x="916" y="889"/>
                    <a:pt x="917" y="887"/>
                    <a:pt x="918" y="887"/>
                  </a:cubicBezTo>
                  <a:cubicBezTo>
                    <a:pt x="920" y="886"/>
                    <a:pt x="922" y="887"/>
                    <a:pt x="922" y="889"/>
                  </a:cubicBezTo>
                  <a:lnTo>
                    <a:pt x="922" y="889"/>
                  </a:lnTo>
                  <a:cubicBezTo>
                    <a:pt x="923" y="890"/>
                    <a:pt x="922" y="892"/>
                    <a:pt x="920" y="893"/>
                  </a:cubicBezTo>
                  <a:cubicBezTo>
                    <a:pt x="918" y="893"/>
                    <a:pt x="917" y="892"/>
                    <a:pt x="916" y="890"/>
                  </a:cubicBezTo>
                  <a:close/>
                  <a:moveTo>
                    <a:pt x="915" y="878"/>
                  </a:moveTo>
                  <a:lnTo>
                    <a:pt x="915" y="878"/>
                  </a:lnTo>
                  <a:cubicBezTo>
                    <a:pt x="914" y="876"/>
                    <a:pt x="915" y="875"/>
                    <a:pt x="917" y="874"/>
                  </a:cubicBezTo>
                  <a:cubicBezTo>
                    <a:pt x="919" y="874"/>
                    <a:pt x="920" y="875"/>
                    <a:pt x="921" y="876"/>
                  </a:cubicBezTo>
                  <a:lnTo>
                    <a:pt x="921" y="876"/>
                  </a:lnTo>
                  <a:cubicBezTo>
                    <a:pt x="921" y="878"/>
                    <a:pt x="920" y="880"/>
                    <a:pt x="919" y="880"/>
                  </a:cubicBezTo>
                  <a:cubicBezTo>
                    <a:pt x="917" y="881"/>
                    <a:pt x="915" y="880"/>
                    <a:pt x="915" y="878"/>
                  </a:cubicBezTo>
                  <a:close/>
                  <a:moveTo>
                    <a:pt x="913" y="866"/>
                  </a:moveTo>
                  <a:lnTo>
                    <a:pt x="913" y="866"/>
                  </a:lnTo>
                  <a:cubicBezTo>
                    <a:pt x="913" y="864"/>
                    <a:pt x="914" y="862"/>
                    <a:pt x="916" y="862"/>
                  </a:cubicBezTo>
                  <a:cubicBezTo>
                    <a:pt x="917" y="861"/>
                    <a:pt x="919" y="862"/>
                    <a:pt x="919" y="864"/>
                  </a:cubicBezTo>
                  <a:lnTo>
                    <a:pt x="919" y="864"/>
                  </a:lnTo>
                  <a:cubicBezTo>
                    <a:pt x="920" y="866"/>
                    <a:pt x="919" y="867"/>
                    <a:pt x="917" y="868"/>
                  </a:cubicBezTo>
                  <a:cubicBezTo>
                    <a:pt x="916" y="868"/>
                    <a:pt x="914" y="867"/>
                    <a:pt x="913" y="866"/>
                  </a:cubicBezTo>
                  <a:close/>
                  <a:moveTo>
                    <a:pt x="912" y="853"/>
                  </a:moveTo>
                  <a:lnTo>
                    <a:pt x="912" y="853"/>
                  </a:lnTo>
                  <a:cubicBezTo>
                    <a:pt x="911" y="852"/>
                    <a:pt x="912" y="850"/>
                    <a:pt x="914" y="849"/>
                  </a:cubicBezTo>
                  <a:cubicBezTo>
                    <a:pt x="916" y="849"/>
                    <a:pt x="917" y="850"/>
                    <a:pt x="918" y="851"/>
                  </a:cubicBezTo>
                  <a:lnTo>
                    <a:pt x="918" y="851"/>
                  </a:lnTo>
                  <a:cubicBezTo>
                    <a:pt x="918" y="853"/>
                    <a:pt x="917" y="855"/>
                    <a:pt x="916" y="855"/>
                  </a:cubicBezTo>
                  <a:cubicBezTo>
                    <a:pt x="914" y="856"/>
                    <a:pt x="912" y="855"/>
                    <a:pt x="912" y="853"/>
                  </a:cubicBezTo>
                  <a:close/>
                  <a:moveTo>
                    <a:pt x="910" y="841"/>
                  </a:moveTo>
                  <a:lnTo>
                    <a:pt x="910" y="841"/>
                  </a:lnTo>
                  <a:cubicBezTo>
                    <a:pt x="910" y="839"/>
                    <a:pt x="911" y="837"/>
                    <a:pt x="912" y="837"/>
                  </a:cubicBezTo>
                  <a:cubicBezTo>
                    <a:pt x="914" y="836"/>
                    <a:pt x="916" y="837"/>
                    <a:pt x="916" y="839"/>
                  </a:cubicBezTo>
                  <a:lnTo>
                    <a:pt x="916" y="839"/>
                  </a:lnTo>
                  <a:cubicBezTo>
                    <a:pt x="917" y="841"/>
                    <a:pt x="916" y="842"/>
                    <a:pt x="914" y="843"/>
                  </a:cubicBezTo>
                  <a:cubicBezTo>
                    <a:pt x="913" y="843"/>
                    <a:pt x="911" y="842"/>
                    <a:pt x="910" y="841"/>
                  </a:cubicBezTo>
                  <a:close/>
                  <a:moveTo>
                    <a:pt x="909" y="828"/>
                  </a:moveTo>
                  <a:lnTo>
                    <a:pt x="909" y="828"/>
                  </a:lnTo>
                  <a:cubicBezTo>
                    <a:pt x="908" y="827"/>
                    <a:pt x="909" y="825"/>
                    <a:pt x="911" y="825"/>
                  </a:cubicBezTo>
                  <a:cubicBezTo>
                    <a:pt x="913" y="824"/>
                    <a:pt x="914" y="825"/>
                    <a:pt x="915" y="827"/>
                  </a:cubicBezTo>
                  <a:lnTo>
                    <a:pt x="915" y="827"/>
                  </a:lnTo>
                  <a:cubicBezTo>
                    <a:pt x="915" y="828"/>
                    <a:pt x="914" y="830"/>
                    <a:pt x="913" y="831"/>
                  </a:cubicBezTo>
                  <a:cubicBezTo>
                    <a:pt x="911" y="831"/>
                    <a:pt x="909" y="830"/>
                    <a:pt x="909" y="828"/>
                  </a:cubicBezTo>
                  <a:close/>
                  <a:moveTo>
                    <a:pt x="907" y="816"/>
                  </a:moveTo>
                  <a:lnTo>
                    <a:pt x="907" y="816"/>
                  </a:lnTo>
                  <a:cubicBezTo>
                    <a:pt x="907" y="814"/>
                    <a:pt x="908" y="813"/>
                    <a:pt x="909" y="812"/>
                  </a:cubicBezTo>
                  <a:cubicBezTo>
                    <a:pt x="911" y="812"/>
                    <a:pt x="913" y="813"/>
                    <a:pt x="913" y="814"/>
                  </a:cubicBezTo>
                  <a:lnTo>
                    <a:pt x="913" y="814"/>
                  </a:lnTo>
                  <a:cubicBezTo>
                    <a:pt x="914" y="816"/>
                    <a:pt x="913" y="818"/>
                    <a:pt x="911" y="818"/>
                  </a:cubicBezTo>
                  <a:cubicBezTo>
                    <a:pt x="909" y="819"/>
                    <a:pt x="908" y="818"/>
                    <a:pt x="907" y="816"/>
                  </a:cubicBezTo>
                  <a:close/>
                  <a:moveTo>
                    <a:pt x="905" y="804"/>
                  </a:moveTo>
                  <a:lnTo>
                    <a:pt x="905" y="804"/>
                  </a:lnTo>
                  <a:cubicBezTo>
                    <a:pt x="905" y="802"/>
                    <a:pt x="906" y="800"/>
                    <a:pt x="908" y="800"/>
                  </a:cubicBezTo>
                  <a:cubicBezTo>
                    <a:pt x="909" y="799"/>
                    <a:pt x="911" y="800"/>
                    <a:pt x="911" y="802"/>
                  </a:cubicBezTo>
                  <a:lnTo>
                    <a:pt x="911" y="802"/>
                  </a:lnTo>
                  <a:cubicBezTo>
                    <a:pt x="912" y="804"/>
                    <a:pt x="911" y="805"/>
                    <a:pt x="909" y="806"/>
                  </a:cubicBezTo>
                  <a:cubicBezTo>
                    <a:pt x="908" y="806"/>
                    <a:pt x="906" y="805"/>
                    <a:pt x="905" y="804"/>
                  </a:cubicBezTo>
                  <a:close/>
                  <a:moveTo>
                    <a:pt x="904" y="791"/>
                  </a:moveTo>
                  <a:lnTo>
                    <a:pt x="904" y="791"/>
                  </a:lnTo>
                  <a:cubicBezTo>
                    <a:pt x="903" y="790"/>
                    <a:pt x="904" y="788"/>
                    <a:pt x="906" y="787"/>
                  </a:cubicBezTo>
                  <a:cubicBezTo>
                    <a:pt x="907" y="787"/>
                    <a:pt x="909" y="788"/>
                    <a:pt x="910" y="789"/>
                  </a:cubicBezTo>
                  <a:lnTo>
                    <a:pt x="910" y="790"/>
                  </a:lnTo>
                  <a:cubicBezTo>
                    <a:pt x="910" y="791"/>
                    <a:pt x="909" y="793"/>
                    <a:pt x="907" y="793"/>
                  </a:cubicBezTo>
                  <a:cubicBezTo>
                    <a:pt x="906" y="794"/>
                    <a:pt x="904" y="793"/>
                    <a:pt x="904" y="791"/>
                  </a:cubicBezTo>
                  <a:close/>
                  <a:moveTo>
                    <a:pt x="902" y="779"/>
                  </a:moveTo>
                  <a:lnTo>
                    <a:pt x="902" y="779"/>
                  </a:lnTo>
                  <a:cubicBezTo>
                    <a:pt x="901" y="777"/>
                    <a:pt x="902" y="775"/>
                    <a:pt x="904" y="775"/>
                  </a:cubicBezTo>
                  <a:cubicBezTo>
                    <a:pt x="906" y="775"/>
                    <a:pt x="907" y="775"/>
                    <a:pt x="908" y="777"/>
                  </a:cubicBezTo>
                  <a:lnTo>
                    <a:pt x="908" y="777"/>
                  </a:lnTo>
                  <a:cubicBezTo>
                    <a:pt x="908" y="779"/>
                    <a:pt x="907" y="781"/>
                    <a:pt x="906" y="781"/>
                  </a:cubicBezTo>
                  <a:cubicBezTo>
                    <a:pt x="904" y="781"/>
                    <a:pt x="902" y="781"/>
                    <a:pt x="902" y="779"/>
                  </a:cubicBezTo>
                  <a:close/>
                  <a:moveTo>
                    <a:pt x="900" y="766"/>
                  </a:moveTo>
                  <a:lnTo>
                    <a:pt x="900" y="766"/>
                  </a:lnTo>
                  <a:cubicBezTo>
                    <a:pt x="899" y="765"/>
                    <a:pt x="900" y="763"/>
                    <a:pt x="902" y="763"/>
                  </a:cubicBezTo>
                  <a:cubicBezTo>
                    <a:pt x="904" y="762"/>
                    <a:pt x="905" y="763"/>
                    <a:pt x="906" y="765"/>
                  </a:cubicBezTo>
                  <a:lnTo>
                    <a:pt x="906" y="765"/>
                  </a:lnTo>
                  <a:cubicBezTo>
                    <a:pt x="906" y="766"/>
                    <a:pt x="905" y="768"/>
                    <a:pt x="904" y="769"/>
                  </a:cubicBezTo>
                  <a:cubicBezTo>
                    <a:pt x="902" y="769"/>
                    <a:pt x="900" y="768"/>
                    <a:pt x="900" y="766"/>
                  </a:cubicBezTo>
                  <a:close/>
                  <a:moveTo>
                    <a:pt x="898" y="754"/>
                  </a:moveTo>
                  <a:lnTo>
                    <a:pt x="898" y="754"/>
                  </a:lnTo>
                  <a:cubicBezTo>
                    <a:pt x="898" y="752"/>
                    <a:pt x="898" y="751"/>
                    <a:pt x="900" y="750"/>
                  </a:cubicBezTo>
                  <a:cubicBezTo>
                    <a:pt x="902" y="750"/>
                    <a:pt x="904" y="751"/>
                    <a:pt x="904" y="752"/>
                  </a:cubicBezTo>
                  <a:lnTo>
                    <a:pt x="904" y="752"/>
                  </a:lnTo>
                  <a:cubicBezTo>
                    <a:pt x="904" y="754"/>
                    <a:pt x="904" y="756"/>
                    <a:pt x="902" y="756"/>
                  </a:cubicBezTo>
                  <a:cubicBezTo>
                    <a:pt x="900" y="757"/>
                    <a:pt x="898" y="756"/>
                    <a:pt x="898" y="754"/>
                  </a:cubicBezTo>
                  <a:close/>
                  <a:moveTo>
                    <a:pt x="896" y="742"/>
                  </a:moveTo>
                  <a:lnTo>
                    <a:pt x="896" y="742"/>
                  </a:lnTo>
                  <a:cubicBezTo>
                    <a:pt x="895" y="740"/>
                    <a:pt x="896" y="738"/>
                    <a:pt x="898" y="738"/>
                  </a:cubicBezTo>
                  <a:cubicBezTo>
                    <a:pt x="900" y="737"/>
                    <a:pt x="901" y="738"/>
                    <a:pt x="902" y="740"/>
                  </a:cubicBezTo>
                  <a:lnTo>
                    <a:pt x="902" y="740"/>
                  </a:lnTo>
                  <a:cubicBezTo>
                    <a:pt x="902" y="742"/>
                    <a:pt x="901" y="743"/>
                    <a:pt x="900" y="744"/>
                  </a:cubicBezTo>
                  <a:cubicBezTo>
                    <a:pt x="898" y="744"/>
                    <a:pt x="896" y="743"/>
                    <a:pt x="896" y="742"/>
                  </a:cubicBezTo>
                  <a:close/>
                  <a:moveTo>
                    <a:pt x="894" y="729"/>
                  </a:moveTo>
                  <a:lnTo>
                    <a:pt x="894" y="729"/>
                  </a:lnTo>
                  <a:cubicBezTo>
                    <a:pt x="893" y="728"/>
                    <a:pt x="894" y="726"/>
                    <a:pt x="896" y="726"/>
                  </a:cubicBezTo>
                  <a:cubicBezTo>
                    <a:pt x="898" y="725"/>
                    <a:pt x="899" y="726"/>
                    <a:pt x="900" y="728"/>
                  </a:cubicBezTo>
                  <a:lnTo>
                    <a:pt x="900" y="728"/>
                  </a:lnTo>
                  <a:cubicBezTo>
                    <a:pt x="900" y="729"/>
                    <a:pt x="899" y="731"/>
                    <a:pt x="898" y="732"/>
                  </a:cubicBezTo>
                  <a:cubicBezTo>
                    <a:pt x="896" y="732"/>
                    <a:pt x="894" y="731"/>
                    <a:pt x="894" y="729"/>
                  </a:cubicBezTo>
                  <a:close/>
                  <a:moveTo>
                    <a:pt x="892" y="717"/>
                  </a:moveTo>
                  <a:lnTo>
                    <a:pt x="892" y="717"/>
                  </a:lnTo>
                  <a:cubicBezTo>
                    <a:pt x="891" y="715"/>
                    <a:pt x="892" y="714"/>
                    <a:pt x="894" y="713"/>
                  </a:cubicBezTo>
                  <a:cubicBezTo>
                    <a:pt x="896" y="713"/>
                    <a:pt x="897" y="714"/>
                    <a:pt x="898" y="715"/>
                  </a:cubicBezTo>
                  <a:lnTo>
                    <a:pt x="898" y="715"/>
                  </a:lnTo>
                  <a:cubicBezTo>
                    <a:pt x="898" y="717"/>
                    <a:pt x="897" y="719"/>
                    <a:pt x="896" y="719"/>
                  </a:cubicBezTo>
                  <a:cubicBezTo>
                    <a:pt x="894" y="720"/>
                    <a:pt x="892" y="719"/>
                    <a:pt x="892" y="717"/>
                  </a:cubicBezTo>
                  <a:close/>
                  <a:moveTo>
                    <a:pt x="890" y="705"/>
                  </a:moveTo>
                  <a:lnTo>
                    <a:pt x="890" y="705"/>
                  </a:lnTo>
                  <a:cubicBezTo>
                    <a:pt x="889" y="703"/>
                    <a:pt x="890" y="701"/>
                    <a:pt x="892" y="701"/>
                  </a:cubicBezTo>
                  <a:cubicBezTo>
                    <a:pt x="893" y="700"/>
                    <a:pt x="895" y="701"/>
                    <a:pt x="896" y="703"/>
                  </a:cubicBezTo>
                  <a:lnTo>
                    <a:pt x="896" y="703"/>
                  </a:lnTo>
                  <a:cubicBezTo>
                    <a:pt x="896" y="705"/>
                    <a:pt x="895" y="706"/>
                    <a:pt x="893" y="707"/>
                  </a:cubicBezTo>
                  <a:cubicBezTo>
                    <a:pt x="892" y="707"/>
                    <a:pt x="890" y="706"/>
                    <a:pt x="890" y="705"/>
                  </a:cubicBezTo>
                  <a:close/>
                  <a:moveTo>
                    <a:pt x="887" y="692"/>
                  </a:moveTo>
                  <a:lnTo>
                    <a:pt x="887" y="692"/>
                  </a:lnTo>
                  <a:cubicBezTo>
                    <a:pt x="887" y="691"/>
                    <a:pt x="888" y="689"/>
                    <a:pt x="890" y="689"/>
                  </a:cubicBezTo>
                  <a:cubicBezTo>
                    <a:pt x="891" y="688"/>
                    <a:pt x="893" y="689"/>
                    <a:pt x="893" y="691"/>
                  </a:cubicBezTo>
                  <a:lnTo>
                    <a:pt x="893" y="691"/>
                  </a:lnTo>
                  <a:cubicBezTo>
                    <a:pt x="894" y="692"/>
                    <a:pt x="893" y="694"/>
                    <a:pt x="891" y="695"/>
                  </a:cubicBezTo>
                  <a:cubicBezTo>
                    <a:pt x="890" y="695"/>
                    <a:pt x="888" y="694"/>
                    <a:pt x="887" y="692"/>
                  </a:cubicBezTo>
                  <a:close/>
                  <a:moveTo>
                    <a:pt x="885" y="680"/>
                  </a:moveTo>
                  <a:lnTo>
                    <a:pt x="885" y="680"/>
                  </a:lnTo>
                  <a:cubicBezTo>
                    <a:pt x="885" y="679"/>
                    <a:pt x="885" y="677"/>
                    <a:pt x="887" y="676"/>
                  </a:cubicBezTo>
                  <a:cubicBezTo>
                    <a:pt x="889" y="676"/>
                    <a:pt x="891" y="677"/>
                    <a:pt x="891" y="678"/>
                  </a:cubicBezTo>
                  <a:lnTo>
                    <a:pt x="891" y="679"/>
                  </a:lnTo>
                  <a:cubicBezTo>
                    <a:pt x="891" y="680"/>
                    <a:pt x="891" y="682"/>
                    <a:pt x="889" y="682"/>
                  </a:cubicBezTo>
                  <a:cubicBezTo>
                    <a:pt x="887" y="683"/>
                    <a:pt x="885" y="682"/>
                    <a:pt x="885" y="680"/>
                  </a:cubicBezTo>
                  <a:close/>
                  <a:moveTo>
                    <a:pt x="883" y="668"/>
                  </a:moveTo>
                  <a:lnTo>
                    <a:pt x="883" y="668"/>
                  </a:lnTo>
                  <a:cubicBezTo>
                    <a:pt x="882" y="666"/>
                    <a:pt x="883" y="665"/>
                    <a:pt x="885" y="664"/>
                  </a:cubicBezTo>
                  <a:cubicBezTo>
                    <a:pt x="886" y="664"/>
                    <a:pt x="888" y="665"/>
                    <a:pt x="889" y="666"/>
                  </a:cubicBezTo>
                  <a:lnTo>
                    <a:pt x="889" y="666"/>
                  </a:lnTo>
                  <a:cubicBezTo>
                    <a:pt x="889" y="668"/>
                    <a:pt x="888" y="670"/>
                    <a:pt x="886" y="670"/>
                  </a:cubicBezTo>
                  <a:cubicBezTo>
                    <a:pt x="885" y="671"/>
                    <a:pt x="883" y="670"/>
                    <a:pt x="883" y="668"/>
                  </a:cubicBezTo>
                  <a:close/>
                  <a:moveTo>
                    <a:pt x="880" y="656"/>
                  </a:moveTo>
                  <a:lnTo>
                    <a:pt x="880" y="656"/>
                  </a:lnTo>
                  <a:cubicBezTo>
                    <a:pt x="880" y="654"/>
                    <a:pt x="881" y="652"/>
                    <a:pt x="882" y="652"/>
                  </a:cubicBezTo>
                  <a:cubicBezTo>
                    <a:pt x="884" y="651"/>
                    <a:pt x="886" y="652"/>
                    <a:pt x="886" y="654"/>
                  </a:cubicBezTo>
                  <a:lnTo>
                    <a:pt x="886" y="654"/>
                  </a:lnTo>
                  <a:cubicBezTo>
                    <a:pt x="887" y="656"/>
                    <a:pt x="886" y="657"/>
                    <a:pt x="884" y="658"/>
                  </a:cubicBezTo>
                  <a:cubicBezTo>
                    <a:pt x="882" y="658"/>
                    <a:pt x="881" y="657"/>
                    <a:pt x="880" y="656"/>
                  </a:cubicBezTo>
                  <a:close/>
                  <a:moveTo>
                    <a:pt x="878" y="643"/>
                  </a:moveTo>
                  <a:lnTo>
                    <a:pt x="878" y="643"/>
                  </a:lnTo>
                  <a:cubicBezTo>
                    <a:pt x="877" y="642"/>
                    <a:pt x="878" y="640"/>
                    <a:pt x="880" y="640"/>
                  </a:cubicBezTo>
                  <a:cubicBezTo>
                    <a:pt x="882" y="639"/>
                    <a:pt x="883" y="640"/>
                    <a:pt x="884" y="642"/>
                  </a:cubicBezTo>
                  <a:lnTo>
                    <a:pt x="884" y="642"/>
                  </a:lnTo>
                  <a:cubicBezTo>
                    <a:pt x="884" y="643"/>
                    <a:pt x="883" y="645"/>
                    <a:pt x="882" y="646"/>
                  </a:cubicBezTo>
                  <a:cubicBezTo>
                    <a:pt x="880" y="646"/>
                    <a:pt x="878" y="645"/>
                    <a:pt x="878" y="643"/>
                  </a:cubicBezTo>
                  <a:close/>
                  <a:moveTo>
                    <a:pt x="875" y="631"/>
                  </a:moveTo>
                  <a:lnTo>
                    <a:pt x="875" y="631"/>
                  </a:lnTo>
                  <a:cubicBezTo>
                    <a:pt x="875" y="630"/>
                    <a:pt x="876" y="628"/>
                    <a:pt x="877" y="627"/>
                  </a:cubicBezTo>
                  <a:cubicBezTo>
                    <a:pt x="879" y="627"/>
                    <a:pt x="881" y="628"/>
                    <a:pt x="881" y="629"/>
                  </a:cubicBezTo>
                  <a:lnTo>
                    <a:pt x="881" y="629"/>
                  </a:lnTo>
                  <a:cubicBezTo>
                    <a:pt x="882" y="631"/>
                    <a:pt x="881" y="633"/>
                    <a:pt x="879" y="633"/>
                  </a:cubicBezTo>
                  <a:cubicBezTo>
                    <a:pt x="877" y="634"/>
                    <a:pt x="876" y="633"/>
                    <a:pt x="875" y="631"/>
                  </a:cubicBezTo>
                  <a:close/>
                  <a:moveTo>
                    <a:pt x="872" y="619"/>
                  </a:moveTo>
                  <a:lnTo>
                    <a:pt x="872" y="619"/>
                  </a:lnTo>
                  <a:cubicBezTo>
                    <a:pt x="872" y="617"/>
                    <a:pt x="873" y="616"/>
                    <a:pt x="875" y="615"/>
                  </a:cubicBezTo>
                  <a:cubicBezTo>
                    <a:pt x="876" y="615"/>
                    <a:pt x="878" y="616"/>
                    <a:pt x="878" y="617"/>
                  </a:cubicBezTo>
                  <a:lnTo>
                    <a:pt x="878" y="617"/>
                  </a:lnTo>
                  <a:cubicBezTo>
                    <a:pt x="879" y="619"/>
                    <a:pt x="878" y="621"/>
                    <a:pt x="876" y="621"/>
                  </a:cubicBezTo>
                  <a:cubicBezTo>
                    <a:pt x="875" y="622"/>
                    <a:pt x="873" y="621"/>
                    <a:pt x="872" y="619"/>
                  </a:cubicBezTo>
                  <a:close/>
                  <a:moveTo>
                    <a:pt x="870" y="607"/>
                  </a:moveTo>
                  <a:lnTo>
                    <a:pt x="870" y="607"/>
                  </a:lnTo>
                  <a:cubicBezTo>
                    <a:pt x="869" y="605"/>
                    <a:pt x="870" y="603"/>
                    <a:pt x="872" y="603"/>
                  </a:cubicBezTo>
                  <a:cubicBezTo>
                    <a:pt x="874" y="602"/>
                    <a:pt x="875" y="603"/>
                    <a:pt x="876" y="605"/>
                  </a:cubicBezTo>
                  <a:lnTo>
                    <a:pt x="876" y="605"/>
                  </a:lnTo>
                  <a:cubicBezTo>
                    <a:pt x="876" y="607"/>
                    <a:pt x="875" y="608"/>
                    <a:pt x="874" y="609"/>
                  </a:cubicBezTo>
                  <a:cubicBezTo>
                    <a:pt x="872" y="609"/>
                    <a:pt x="870" y="608"/>
                    <a:pt x="870" y="607"/>
                  </a:cubicBezTo>
                  <a:close/>
                  <a:moveTo>
                    <a:pt x="867" y="595"/>
                  </a:moveTo>
                  <a:lnTo>
                    <a:pt x="867" y="595"/>
                  </a:lnTo>
                  <a:cubicBezTo>
                    <a:pt x="867" y="593"/>
                    <a:pt x="868" y="591"/>
                    <a:pt x="869" y="591"/>
                  </a:cubicBezTo>
                  <a:cubicBezTo>
                    <a:pt x="871" y="590"/>
                    <a:pt x="873" y="591"/>
                    <a:pt x="873" y="593"/>
                  </a:cubicBezTo>
                  <a:lnTo>
                    <a:pt x="873" y="593"/>
                  </a:lnTo>
                  <a:cubicBezTo>
                    <a:pt x="874" y="594"/>
                    <a:pt x="873" y="596"/>
                    <a:pt x="871" y="597"/>
                  </a:cubicBezTo>
                  <a:cubicBezTo>
                    <a:pt x="869" y="597"/>
                    <a:pt x="868" y="596"/>
                    <a:pt x="867" y="595"/>
                  </a:cubicBezTo>
                  <a:close/>
                  <a:moveTo>
                    <a:pt x="864" y="582"/>
                  </a:moveTo>
                  <a:lnTo>
                    <a:pt x="864" y="582"/>
                  </a:lnTo>
                  <a:cubicBezTo>
                    <a:pt x="864" y="581"/>
                    <a:pt x="865" y="579"/>
                    <a:pt x="866" y="579"/>
                  </a:cubicBezTo>
                  <a:cubicBezTo>
                    <a:pt x="868" y="578"/>
                    <a:pt x="870" y="579"/>
                    <a:pt x="870" y="581"/>
                  </a:cubicBezTo>
                  <a:lnTo>
                    <a:pt x="870" y="581"/>
                  </a:lnTo>
                  <a:cubicBezTo>
                    <a:pt x="871" y="582"/>
                    <a:pt x="870" y="584"/>
                    <a:pt x="868" y="585"/>
                  </a:cubicBezTo>
                  <a:cubicBezTo>
                    <a:pt x="866" y="585"/>
                    <a:pt x="865" y="584"/>
                    <a:pt x="864" y="582"/>
                  </a:cubicBezTo>
                  <a:close/>
                  <a:moveTo>
                    <a:pt x="861" y="570"/>
                  </a:moveTo>
                  <a:lnTo>
                    <a:pt x="861" y="570"/>
                  </a:lnTo>
                  <a:cubicBezTo>
                    <a:pt x="861" y="569"/>
                    <a:pt x="862" y="567"/>
                    <a:pt x="863" y="566"/>
                  </a:cubicBezTo>
                  <a:cubicBezTo>
                    <a:pt x="865" y="566"/>
                    <a:pt x="867" y="567"/>
                    <a:pt x="867" y="569"/>
                  </a:cubicBezTo>
                  <a:lnTo>
                    <a:pt x="867" y="569"/>
                  </a:lnTo>
                  <a:cubicBezTo>
                    <a:pt x="868" y="570"/>
                    <a:pt x="867" y="572"/>
                    <a:pt x="865" y="572"/>
                  </a:cubicBezTo>
                  <a:cubicBezTo>
                    <a:pt x="863" y="573"/>
                    <a:pt x="862" y="572"/>
                    <a:pt x="861" y="570"/>
                  </a:cubicBezTo>
                  <a:close/>
                  <a:moveTo>
                    <a:pt x="858" y="558"/>
                  </a:moveTo>
                  <a:lnTo>
                    <a:pt x="858" y="558"/>
                  </a:lnTo>
                  <a:cubicBezTo>
                    <a:pt x="858" y="556"/>
                    <a:pt x="859" y="555"/>
                    <a:pt x="860" y="554"/>
                  </a:cubicBezTo>
                  <a:cubicBezTo>
                    <a:pt x="862" y="554"/>
                    <a:pt x="864" y="555"/>
                    <a:pt x="864" y="556"/>
                  </a:cubicBezTo>
                  <a:lnTo>
                    <a:pt x="864" y="556"/>
                  </a:lnTo>
                  <a:cubicBezTo>
                    <a:pt x="865" y="558"/>
                    <a:pt x="864" y="560"/>
                    <a:pt x="862" y="560"/>
                  </a:cubicBezTo>
                  <a:cubicBezTo>
                    <a:pt x="860" y="561"/>
                    <a:pt x="859" y="560"/>
                    <a:pt x="858" y="558"/>
                  </a:cubicBezTo>
                  <a:close/>
                  <a:moveTo>
                    <a:pt x="855" y="546"/>
                  </a:moveTo>
                  <a:lnTo>
                    <a:pt x="855" y="546"/>
                  </a:lnTo>
                  <a:cubicBezTo>
                    <a:pt x="855" y="544"/>
                    <a:pt x="856" y="543"/>
                    <a:pt x="857" y="542"/>
                  </a:cubicBezTo>
                  <a:cubicBezTo>
                    <a:pt x="859" y="542"/>
                    <a:pt x="861" y="543"/>
                    <a:pt x="861" y="544"/>
                  </a:cubicBezTo>
                  <a:lnTo>
                    <a:pt x="861" y="544"/>
                  </a:lnTo>
                  <a:cubicBezTo>
                    <a:pt x="862" y="546"/>
                    <a:pt x="861" y="548"/>
                    <a:pt x="859" y="548"/>
                  </a:cubicBezTo>
                  <a:cubicBezTo>
                    <a:pt x="857" y="549"/>
                    <a:pt x="856" y="548"/>
                    <a:pt x="855" y="546"/>
                  </a:cubicBezTo>
                  <a:close/>
                  <a:moveTo>
                    <a:pt x="852" y="534"/>
                  </a:moveTo>
                  <a:lnTo>
                    <a:pt x="852" y="534"/>
                  </a:lnTo>
                  <a:cubicBezTo>
                    <a:pt x="852" y="532"/>
                    <a:pt x="853" y="530"/>
                    <a:pt x="854" y="530"/>
                  </a:cubicBezTo>
                  <a:cubicBezTo>
                    <a:pt x="856" y="530"/>
                    <a:pt x="858" y="530"/>
                    <a:pt x="858" y="532"/>
                  </a:cubicBezTo>
                  <a:lnTo>
                    <a:pt x="858" y="532"/>
                  </a:lnTo>
                  <a:cubicBezTo>
                    <a:pt x="859" y="534"/>
                    <a:pt x="858" y="536"/>
                    <a:pt x="856" y="536"/>
                  </a:cubicBezTo>
                  <a:cubicBezTo>
                    <a:pt x="854" y="536"/>
                    <a:pt x="852" y="536"/>
                    <a:pt x="852" y="534"/>
                  </a:cubicBezTo>
                  <a:close/>
                  <a:moveTo>
                    <a:pt x="849" y="522"/>
                  </a:moveTo>
                  <a:lnTo>
                    <a:pt x="849" y="522"/>
                  </a:lnTo>
                  <a:cubicBezTo>
                    <a:pt x="848" y="520"/>
                    <a:pt x="849" y="518"/>
                    <a:pt x="851" y="518"/>
                  </a:cubicBezTo>
                  <a:cubicBezTo>
                    <a:pt x="853" y="517"/>
                    <a:pt x="854" y="518"/>
                    <a:pt x="855" y="520"/>
                  </a:cubicBezTo>
                  <a:lnTo>
                    <a:pt x="855" y="520"/>
                  </a:lnTo>
                  <a:cubicBezTo>
                    <a:pt x="855" y="522"/>
                    <a:pt x="854" y="523"/>
                    <a:pt x="853" y="524"/>
                  </a:cubicBezTo>
                  <a:cubicBezTo>
                    <a:pt x="851" y="524"/>
                    <a:pt x="849" y="523"/>
                    <a:pt x="849" y="522"/>
                  </a:cubicBezTo>
                  <a:close/>
                  <a:moveTo>
                    <a:pt x="845" y="510"/>
                  </a:moveTo>
                  <a:lnTo>
                    <a:pt x="845" y="510"/>
                  </a:lnTo>
                  <a:cubicBezTo>
                    <a:pt x="845" y="508"/>
                    <a:pt x="846" y="506"/>
                    <a:pt x="848" y="506"/>
                  </a:cubicBezTo>
                  <a:cubicBezTo>
                    <a:pt x="849" y="505"/>
                    <a:pt x="851" y="506"/>
                    <a:pt x="851" y="508"/>
                  </a:cubicBezTo>
                  <a:lnTo>
                    <a:pt x="851" y="508"/>
                  </a:lnTo>
                  <a:cubicBezTo>
                    <a:pt x="852" y="510"/>
                    <a:pt x="851" y="511"/>
                    <a:pt x="849" y="512"/>
                  </a:cubicBezTo>
                  <a:cubicBezTo>
                    <a:pt x="848" y="512"/>
                    <a:pt x="846" y="511"/>
                    <a:pt x="845" y="510"/>
                  </a:cubicBezTo>
                  <a:close/>
                  <a:moveTo>
                    <a:pt x="842" y="498"/>
                  </a:moveTo>
                  <a:lnTo>
                    <a:pt x="842" y="498"/>
                  </a:lnTo>
                  <a:cubicBezTo>
                    <a:pt x="842" y="496"/>
                    <a:pt x="843" y="494"/>
                    <a:pt x="844" y="494"/>
                  </a:cubicBezTo>
                  <a:cubicBezTo>
                    <a:pt x="846" y="493"/>
                    <a:pt x="848" y="494"/>
                    <a:pt x="848" y="496"/>
                  </a:cubicBezTo>
                  <a:lnTo>
                    <a:pt x="848" y="496"/>
                  </a:lnTo>
                  <a:cubicBezTo>
                    <a:pt x="849" y="498"/>
                    <a:pt x="848" y="499"/>
                    <a:pt x="846" y="500"/>
                  </a:cubicBezTo>
                  <a:cubicBezTo>
                    <a:pt x="844" y="500"/>
                    <a:pt x="843" y="499"/>
                    <a:pt x="842" y="498"/>
                  </a:cubicBezTo>
                  <a:close/>
                  <a:moveTo>
                    <a:pt x="839" y="486"/>
                  </a:moveTo>
                  <a:lnTo>
                    <a:pt x="839" y="486"/>
                  </a:lnTo>
                  <a:cubicBezTo>
                    <a:pt x="838" y="484"/>
                    <a:pt x="839" y="482"/>
                    <a:pt x="841" y="482"/>
                  </a:cubicBezTo>
                  <a:cubicBezTo>
                    <a:pt x="842" y="481"/>
                    <a:pt x="844" y="482"/>
                    <a:pt x="845" y="484"/>
                  </a:cubicBezTo>
                  <a:lnTo>
                    <a:pt x="845" y="484"/>
                  </a:lnTo>
                  <a:cubicBezTo>
                    <a:pt x="845" y="486"/>
                    <a:pt x="844" y="487"/>
                    <a:pt x="843" y="488"/>
                  </a:cubicBezTo>
                  <a:cubicBezTo>
                    <a:pt x="841" y="488"/>
                    <a:pt x="839" y="487"/>
                    <a:pt x="839" y="486"/>
                  </a:cubicBezTo>
                  <a:close/>
                  <a:moveTo>
                    <a:pt x="835" y="474"/>
                  </a:moveTo>
                  <a:lnTo>
                    <a:pt x="835" y="474"/>
                  </a:lnTo>
                  <a:cubicBezTo>
                    <a:pt x="835" y="472"/>
                    <a:pt x="836" y="470"/>
                    <a:pt x="837" y="470"/>
                  </a:cubicBezTo>
                  <a:cubicBezTo>
                    <a:pt x="839" y="469"/>
                    <a:pt x="841" y="470"/>
                    <a:pt x="841" y="472"/>
                  </a:cubicBezTo>
                  <a:lnTo>
                    <a:pt x="841" y="472"/>
                  </a:lnTo>
                  <a:cubicBezTo>
                    <a:pt x="842" y="474"/>
                    <a:pt x="841" y="475"/>
                    <a:pt x="839" y="476"/>
                  </a:cubicBezTo>
                  <a:cubicBezTo>
                    <a:pt x="837" y="476"/>
                    <a:pt x="836" y="475"/>
                    <a:pt x="835" y="474"/>
                  </a:cubicBezTo>
                  <a:close/>
                  <a:moveTo>
                    <a:pt x="831" y="462"/>
                  </a:moveTo>
                  <a:lnTo>
                    <a:pt x="831" y="462"/>
                  </a:lnTo>
                  <a:cubicBezTo>
                    <a:pt x="831" y="460"/>
                    <a:pt x="832" y="458"/>
                    <a:pt x="834" y="458"/>
                  </a:cubicBezTo>
                  <a:cubicBezTo>
                    <a:pt x="835" y="457"/>
                    <a:pt x="837" y="458"/>
                    <a:pt x="837" y="460"/>
                  </a:cubicBezTo>
                  <a:lnTo>
                    <a:pt x="837" y="460"/>
                  </a:lnTo>
                  <a:cubicBezTo>
                    <a:pt x="838" y="462"/>
                    <a:pt x="837" y="463"/>
                    <a:pt x="835" y="464"/>
                  </a:cubicBezTo>
                  <a:cubicBezTo>
                    <a:pt x="834" y="464"/>
                    <a:pt x="832" y="463"/>
                    <a:pt x="831" y="462"/>
                  </a:cubicBezTo>
                  <a:close/>
                  <a:moveTo>
                    <a:pt x="828" y="450"/>
                  </a:moveTo>
                  <a:lnTo>
                    <a:pt x="828" y="450"/>
                  </a:lnTo>
                  <a:cubicBezTo>
                    <a:pt x="827" y="448"/>
                    <a:pt x="828" y="446"/>
                    <a:pt x="830" y="446"/>
                  </a:cubicBezTo>
                  <a:cubicBezTo>
                    <a:pt x="832" y="445"/>
                    <a:pt x="833" y="446"/>
                    <a:pt x="834" y="448"/>
                  </a:cubicBezTo>
                  <a:lnTo>
                    <a:pt x="834" y="448"/>
                  </a:lnTo>
                  <a:cubicBezTo>
                    <a:pt x="834" y="450"/>
                    <a:pt x="833" y="451"/>
                    <a:pt x="832" y="452"/>
                  </a:cubicBezTo>
                  <a:cubicBezTo>
                    <a:pt x="830" y="452"/>
                    <a:pt x="828" y="451"/>
                    <a:pt x="828" y="450"/>
                  </a:cubicBezTo>
                  <a:close/>
                  <a:moveTo>
                    <a:pt x="824" y="439"/>
                  </a:moveTo>
                  <a:lnTo>
                    <a:pt x="824" y="439"/>
                  </a:lnTo>
                  <a:cubicBezTo>
                    <a:pt x="823" y="437"/>
                    <a:pt x="824" y="435"/>
                    <a:pt x="825" y="434"/>
                  </a:cubicBezTo>
                  <a:cubicBezTo>
                    <a:pt x="827" y="433"/>
                    <a:pt x="829" y="434"/>
                    <a:pt x="830" y="435"/>
                  </a:cubicBezTo>
                  <a:lnTo>
                    <a:pt x="830" y="435"/>
                  </a:lnTo>
                  <a:cubicBezTo>
                    <a:pt x="831" y="437"/>
                    <a:pt x="830" y="439"/>
                    <a:pt x="829" y="440"/>
                  </a:cubicBezTo>
                  <a:cubicBezTo>
                    <a:pt x="827" y="441"/>
                    <a:pt x="825" y="440"/>
                    <a:pt x="824" y="439"/>
                  </a:cubicBezTo>
                  <a:close/>
                  <a:moveTo>
                    <a:pt x="820" y="427"/>
                  </a:moveTo>
                  <a:lnTo>
                    <a:pt x="820" y="427"/>
                  </a:lnTo>
                  <a:cubicBezTo>
                    <a:pt x="819" y="425"/>
                    <a:pt x="820" y="423"/>
                    <a:pt x="822" y="422"/>
                  </a:cubicBezTo>
                  <a:cubicBezTo>
                    <a:pt x="823" y="422"/>
                    <a:pt x="825" y="422"/>
                    <a:pt x="826" y="424"/>
                  </a:cubicBezTo>
                  <a:lnTo>
                    <a:pt x="826" y="424"/>
                  </a:lnTo>
                  <a:cubicBezTo>
                    <a:pt x="827" y="425"/>
                    <a:pt x="826" y="427"/>
                    <a:pt x="825" y="428"/>
                  </a:cubicBezTo>
                  <a:cubicBezTo>
                    <a:pt x="823" y="429"/>
                    <a:pt x="821" y="428"/>
                    <a:pt x="820" y="427"/>
                  </a:cubicBezTo>
                  <a:close/>
                  <a:moveTo>
                    <a:pt x="816" y="415"/>
                  </a:moveTo>
                  <a:lnTo>
                    <a:pt x="816" y="415"/>
                  </a:lnTo>
                  <a:cubicBezTo>
                    <a:pt x="816" y="413"/>
                    <a:pt x="816" y="411"/>
                    <a:pt x="818" y="410"/>
                  </a:cubicBezTo>
                  <a:cubicBezTo>
                    <a:pt x="819" y="410"/>
                    <a:pt x="821" y="410"/>
                    <a:pt x="822" y="412"/>
                  </a:cubicBezTo>
                  <a:lnTo>
                    <a:pt x="822" y="412"/>
                  </a:lnTo>
                  <a:cubicBezTo>
                    <a:pt x="823" y="413"/>
                    <a:pt x="822" y="415"/>
                    <a:pt x="821" y="416"/>
                  </a:cubicBezTo>
                  <a:cubicBezTo>
                    <a:pt x="819" y="417"/>
                    <a:pt x="817" y="416"/>
                    <a:pt x="816" y="415"/>
                  </a:cubicBezTo>
                  <a:close/>
                  <a:moveTo>
                    <a:pt x="812" y="403"/>
                  </a:moveTo>
                  <a:lnTo>
                    <a:pt x="812" y="403"/>
                  </a:lnTo>
                  <a:cubicBezTo>
                    <a:pt x="812" y="401"/>
                    <a:pt x="812" y="400"/>
                    <a:pt x="814" y="399"/>
                  </a:cubicBezTo>
                  <a:cubicBezTo>
                    <a:pt x="815" y="398"/>
                    <a:pt x="817" y="398"/>
                    <a:pt x="818" y="400"/>
                  </a:cubicBezTo>
                  <a:lnTo>
                    <a:pt x="818" y="400"/>
                  </a:lnTo>
                  <a:cubicBezTo>
                    <a:pt x="819" y="401"/>
                    <a:pt x="818" y="403"/>
                    <a:pt x="817" y="404"/>
                  </a:cubicBezTo>
                  <a:cubicBezTo>
                    <a:pt x="815" y="405"/>
                    <a:pt x="813" y="404"/>
                    <a:pt x="812" y="403"/>
                  </a:cubicBezTo>
                  <a:close/>
                  <a:moveTo>
                    <a:pt x="808" y="391"/>
                  </a:moveTo>
                  <a:lnTo>
                    <a:pt x="808" y="391"/>
                  </a:lnTo>
                  <a:cubicBezTo>
                    <a:pt x="807" y="390"/>
                    <a:pt x="808" y="388"/>
                    <a:pt x="809" y="387"/>
                  </a:cubicBezTo>
                  <a:cubicBezTo>
                    <a:pt x="811" y="386"/>
                    <a:pt x="813" y="387"/>
                    <a:pt x="814" y="388"/>
                  </a:cubicBezTo>
                  <a:lnTo>
                    <a:pt x="814" y="388"/>
                  </a:lnTo>
                  <a:cubicBezTo>
                    <a:pt x="814" y="390"/>
                    <a:pt x="814" y="391"/>
                    <a:pt x="812" y="392"/>
                  </a:cubicBezTo>
                  <a:cubicBezTo>
                    <a:pt x="811" y="393"/>
                    <a:pt x="809" y="393"/>
                    <a:pt x="808" y="391"/>
                  </a:cubicBezTo>
                  <a:close/>
                  <a:moveTo>
                    <a:pt x="804" y="379"/>
                  </a:moveTo>
                  <a:lnTo>
                    <a:pt x="804" y="379"/>
                  </a:lnTo>
                  <a:cubicBezTo>
                    <a:pt x="803" y="378"/>
                    <a:pt x="804" y="376"/>
                    <a:pt x="805" y="375"/>
                  </a:cubicBezTo>
                  <a:cubicBezTo>
                    <a:pt x="807" y="374"/>
                    <a:pt x="808" y="375"/>
                    <a:pt x="809" y="376"/>
                  </a:cubicBezTo>
                  <a:lnTo>
                    <a:pt x="809" y="376"/>
                  </a:lnTo>
                  <a:cubicBezTo>
                    <a:pt x="810" y="378"/>
                    <a:pt x="810" y="380"/>
                    <a:pt x="808" y="381"/>
                  </a:cubicBezTo>
                  <a:cubicBezTo>
                    <a:pt x="807" y="381"/>
                    <a:pt x="805" y="381"/>
                    <a:pt x="804" y="379"/>
                  </a:cubicBezTo>
                  <a:close/>
                  <a:moveTo>
                    <a:pt x="800" y="368"/>
                  </a:moveTo>
                  <a:lnTo>
                    <a:pt x="800" y="368"/>
                  </a:lnTo>
                  <a:cubicBezTo>
                    <a:pt x="799" y="366"/>
                    <a:pt x="799" y="364"/>
                    <a:pt x="801" y="363"/>
                  </a:cubicBezTo>
                  <a:cubicBezTo>
                    <a:pt x="802" y="363"/>
                    <a:pt x="804" y="363"/>
                    <a:pt x="805" y="365"/>
                  </a:cubicBezTo>
                  <a:lnTo>
                    <a:pt x="805" y="365"/>
                  </a:lnTo>
                  <a:cubicBezTo>
                    <a:pt x="806" y="366"/>
                    <a:pt x="805" y="368"/>
                    <a:pt x="804" y="369"/>
                  </a:cubicBezTo>
                  <a:cubicBezTo>
                    <a:pt x="802" y="370"/>
                    <a:pt x="800" y="369"/>
                    <a:pt x="800" y="368"/>
                  </a:cubicBezTo>
                  <a:close/>
                  <a:moveTo>
                    <a:pt x="795" y="356"/>
                  </a:moveTo>
                  <a:lnTo>
                    <a:pt x="795" y="356"/>
                  </a:lnTo>
                  <a:cubicBezTo>
                    <a:pt x="794" y="355"/>
                    <a:pt x="795" y="353"/>
                    <a:pt x="796" y="352"/>
                  </a:cubicBezTo>
                  <a:cubicBezTo>
                    <a:pt x="798" y="351"/>
                    <a:pt x="799" y="351"/>
                    <a:pt x="800" y="353"/>
                  </a:cubicBezTo>
                  <a:lnTo>
                    <a:pt x="800" y="353"/>
                  </a:lnTo>
                  <a:cubicBezTo>
                    <a:pt x="801" y="354"/>
                    <a:pt x="801" y="356"/>
                    <a:pt x="800" y="357"/>
                  </a:cubicBezTo>
                  <a:cubicBezTo>
                    <a:pt x="798" y="358"/>
                    <a:pt x="796" y="358"/>
                    <a:pt x="795" y="356"/>
                  </a:cubicBezTo>
                  <a:close/>
                  <a:moveTo>
                    <a:pt x="791" y="345"/>
                  </a:moveTo>
                  <a:lnTo>
                    <a:pt x="791" y="345"/>
                  </a:lnTo>
                  <a:cubicBezTo>
                    <a:pt x="790" y="343"/>
                    <a:pt x="790" y="341"/>
                    <a:pt x="791" y="340"/>
                  </a:cubicBezTo>
                  <a:cubicBezTo>
                    <a:pt x="793" y="339"/>
                    <a:pt x="795" y="340"/>
                    <a:pt x="796" y="341"/>
                  </a:cubicBezTo>
                  <a:lnTo>
                    <a:pt x="796" y="341"/>
                  </a:lnTo>
                  <a:cubicBezTo>
                    <a:pt x="797" y="343"/>
                    <a:pt x="796" y="344"/>
                    <a:pt x="795" y="345"/>
                  </a:cubicBezTo>
                  <a:cubicBezTo>
                    <a:pt x="793" y="346"/>
                    <a:pt x="792" y="346"/>
                    <a:pt x="791" y="345"/>
                  </a:cubicBezTo>
                  <a:close/>
                  <a:moveTo>
                    <a:pt x="786" y="333"/>
                  </a:moveTo>
                  <a:lnTo>
                    <a:pt x="786" y="333"/>
                  </a:lnTo>
                  <a:cubicBezTo>
                    <a:pt x="785" y="331"/>
                    <a:pt x="785" y="330"/>
                    <a:pt x="787" y="329"/>
                  </a:cubicBezTo>
                  <a:cubicBezTo>
                    <a:pt x="788" y="328"/>
                    <a:pt x="790" y="328"/>
                    <a:pt x="791" y="329"/>
                  </a:cubicBezTo>
                  <a:lnTo>
                    <a:pt x="791" y="329"/>
                  </a:lnTo>
                  <a:cubicBezTo>
                    <a:pt x="792" y="331"/>
                    <a:pt x="792" y="333"/>
                    <a:pt x="790" y="334"/>
                  </a:cubicBezTo>
                  <a:cubicBezTo>
                    <a:pt x="789" y="335"/>
                    <a:pt x="787" y="334"/>
                    <a:pt x="786" y="333"/>
                  </a:cubicBezTo>
                  <a:close/>
                  <a:moveTo>
                    <a:pt x="781" y="321"/>
                  </a:moveTo>
                  <a:lnTo>
                    <a:pt x="781" y="321"/>
                  </a:lnTo>
                  <a:cubicBezTo>
                    <a:pt x="780" y="320"/>
                    <a:pt x="781" y="318"/>
                    <a:pt x="782" y="317"/>
                  </a:cubicBezTo>
                  <a:cubicBezTo>
                    <a:pt x="784" y="316"/>
                    <a:pt x="786" y="316"/>
                    <a:pt x="786" y="318"/>
                  </a:cubicBezTo>
                  <a:lnTo>
                    <a:pt x="786" y="318"/>
                  </a:lnTo>
                  <a:cubicBezTo>
                    <a:pt x="787" y="319"/>
                    <a:pt x="787" y="321"/>
                    <a:pt x="786" y="322"/>
                  </a:cubicBezTo>
                  <a:cubicBezTo>
                    <a:pt x="784" y="323"/>
                    <a:pt x="782" y="323"/>
                    <a:pt x="781" y="321"/>
                  </a:cubicBezTo>
                  <a:close/>
                  <a:moveTo>
                    <a:pt x="776" y="310"/>
                  </a:moveTo>
                  <a:lnTo>
                    <a:pt x="776" y="310"/>
                  </a:lnTo>
                  <a:cubicBezTo>
                    <a:pt x="775" y="308"/>
                    <a:pt x="776" y="307"/>
                    <a:pt x="777" y="306"/>
                  </a:cubicBezTo>
                  <a:cubicBezTo>
                    <a:pt x="779" y="305"/>
                    <a:pt x="780" y="305"/>
                    <a:pt x="781" y="306"/>
                  </a:cubicBezTo>
                  <a:lnTo>
                    <a:pt x="781" y="306"/>
                  </a:lnTo>
                  <a:cubicBezTo>
                    <a:pt x="782" y="308"/>
                    <a:pt x="782" y="310"/>
                    <a:pt x="781" y="311"/>
                  </a:cubicBezTo>
                  <a:cubicBezTo>
                    <a:pt x="779" y="312"/>
                    <a:pt x="777" y="311"/>
                    <a:pt x="776" y="310"/>
                  </a:cubicBezTo>
                  <a:close/>
                  <a:moveTo>
                    <a:pt x="771" y="298"/>
                  </a:moveTo>
                  <a:lnTo>
                    <a:pt x="771" y="298"/>
                  </a:lnTo>
                  <a:cubicBezTo>
                    <a:pt x="770" y="297"/>
                    <a:pt x="771" y="295"/>
                    <a:pt x="772" y="294"/>
                  </a:cubicBezTo>
                  <a:cubicBezTo>
                    <a:pt x="773" y="293"/>
                    <a:pt x="775" y="294"/>
                    <a:pt x="776" y="295"/>
                  </a:cubicBezTo>
                  <a:lnTo>
                    <a:pt x="776" y="295"/>
                  </a:lnTo>
                  <a:cubicBezTo>
                    <a:pt x="777" y="296"/>
                    <a:pt x="777" y="298"/>
                    <a:pt x="776" y="299"/>
                  </a:cubicBezTo>
                  <a:cubicBezTo>
                    <a:pt x="774" y="300"/>
                    <a:pt x="772" y="300"/>
                    <a:pt x="771" y="298"/>
                  </a:cubicBezTo>
                  <a:close/>
                  <a:moveTo>
                    <a:pt x="766" y="287"/>
                  </a:moveTo>
                  <a:lnTo>
                    <a:pt x="766" y="287"/>
                  </a:lnTo>
                  <a:cubicBezTo>
                    <a:pt x="765" y="286"/>
                    <a:pt x="766" y="284"/>
                    <a:pt x="767" y="283"/>
                  </a:cubicBezTo>
                  <a:cubicBezTo>
                    <a:pt x="768" y="282"/>
                    <a:pt x="770" y="282"/>
                    <a:pt x="771" y="284"/>
                  </a:cubicBezTo>
                  <a:lnTo>
                    <a:pt x="771" y="284"/>
                  </a:lnTo>
                  <a:cubicBezTo>
                    <a:pt x="772" y="285"/>
                    <a:pt x="772" y="287"/>
                    <a:pt x="770" y="288"/>
                  </a:cubicBezTo>
                  <a:cubicBezTo>
                    <a:pt x="769" y="289"/>
                    <a:pt x="767" y="288"/>
                    <a:pt x="766" y="287"/>
                  </a:cubicBezTo>
                  <a:close/>
                  <a:moveTo>
                    <a:pt x="761" y="276"/>
                  </a:moveTo>
                  <a:lnTo>
                    <a:pt x="761" y="276"/>
                  </a:lnTo>
                  <a:cubicBezTo>
                    <a:pt x="760" y="274"/>
                    <a:pt x="760" y="272"/>
                    <a:pt x="762" y="271"/>
                  </a:cubicBezTo>
                  <a:cubicBezTo>
                    <a:pt x="763" y="270"/>
                    <a:pt x="765" y="271"/>
                    <a:pt x="766" y="272"/>
                  </a:cubicBezTo>
                  <a:lnTo>
                    <a:pt x="766" y="272"/>
                  </a:lnTo>
                  <a:cubicBezTo>
                    <a:pt x="767" y="274"/>
                    <a:pt x="767" y="276"/>
                    <a:pt x="765" y="277"/>
                  </a:cubicBezTo>
                  <a:cubicBezTo>
                    <a:pt x="764" y="278"/>
                    <a:pt x="762" y="277"/>
                    <a:pt x="761" y="276"/>
                  </a:cubicBezTo>
                  <a:close/>
                  <a:moveTo>
                    <a:pt x="755" y="264"/>
                  </a:moveTo>
                  <a:lnTo>
                    <a:pt x="755" y="264"/>
                  </a:lnTo>
                  <a:cubicBezTo>
                    <a:pt x="754" y="263"/>
                    <a:pt x="755" y="261"/>
                    <a:pt x="756" y="260"/>
                  </a:cubicBezTo>
                  <a:cubicBezTo>
                    <a:pt x="758" y="259"/>
                    <a:pt x="760" y="260"/>
                    <a:pt x="761" y="261"/>
                  </a:cubicBezTo>
                  <a:lnTo>
                    <a:pt x="761" y="261"/>
                  </a:lnTo>
                  <a:cubicBezTo>
                    <a:pt x="761" y="262"/>
                    <a:pt x="761" y="264"/>
                    <a:pt x="760" y="265"/>
                  </a:cubicBezTo>
                  <a:cubicBezTo>
                    <a:pt x="758" y="266"/>
                    <a:pt x="756" y="266"/>
                    <a:pt x="755" y="264"/>
                  </a:cubicBezTo>
                  <a:close/>
                  <a:moveTo>
                    <a:pt x="750" y="253"/>
                  </a:moveTo>
                  <a:lnTo>
                    <a:pt x="750" y="253"/>
                  </a:lnTo>
                  <a:cubicBezTo>
                    <a:pt x="749" y="252"/>
                    <a:pt x="749" y="250"/>
                    <a:pt x="751" y="249"/>
                  </a:cubicBezTo>
                  <a:cubicBezTo>
                    <a:pt x="752" y="248"/>
                    <a:pt x="754" y="248"/>
                    <a:pt x="755" y="250"/>
                  </a:cubicBezTo>
                  <a:lnTo>
                    <a:pt x="755" y="250"/>
                  </a:lnTo>
                  <a:cubicBezTo>
                    <a:pt x="756" y="251"/>
                    <a:pt x="756" y="253"/>
                    <a:pt x="754" y="254"/>
                  </a:cubicBezTo>
                  <a:cubicBezTo>
                    <a:pt x="753" y="255"/>
                    <a:pt x="751" y="255"/>
                    <a:pt x="750" y="253"/>
                  </a:cubicBezTo>
                  <a:close/>
                  <a:moveTo>
                    <a:pt x="744" y="242"/>
                  </a:moveTo>
                  <a:lnTo>
                    <a:pt x="744" y="242"/>
                  </a:lnTo>
                  <a:cubicBezTo>
                    <a:pt x="743" y="241"/>
                    <a:pt x="744" y="239"/>
                    <a:pt x="745" y="238"/>
                  </a:cubicBezTo>
                  <a:cubicBezTo>
                    <a:pt x="746" y="237"/>
                    <a:pt x="748" y="237"/>
                    <a:pt x="749" y="239"/>
                  </a:cubicBezTo>
                  <a:lnTo>
                    <a:pt x="749" y="239"/>
                  </a:lnTo>
                  <a:cubicBezTo>
                    <a:pt x="750" y="240"/>
                    <a:pt x="750" y="242"/>
                    <a:pt x="749" y="243"/>
                  </a:cubicBezTo>
                  <a:cubicBezTo>
                    <a:pt x="747" y="244"/>
                    <a:pt x="745" y="244"/>
                    <a:pt x="744" y="242"/>
                  </a:cubicBezTo>
                  <a:close/>
                  <a:moveTo>
                    <a:pt x="738" y="231"/>
                  </a:moveTo>
                  <a:lnTo>
                    <a:pt x="738" y="231"/>
                  </a:lnTo>
                  <a:cubicBezTo>
                    <a:pt x="737" y="230"/>
                    <a:pt x="738" y="228"/>
                    <a:pt x="739" y="227"/>
                  </a:cubicBezTo>
                  <a:cubicBezTo>
                    <a:pt x="741" y="226"/>
                    <a:pt x="743" y="226"/>
                    <a:pt x="743" y="228"/>
                  </a:cubicBezTo>
                  <a:lnTo>
                    <a:pt x="743" y="228"/>
                  </a:lnTo>
                  <a:cubicBezTo>
                    <a:pt x="744" y="229"/>
                    <a:pt x="744" y="231"/>
                    <a:pt x="743" y="232"/>
                  </a:cubicBezTo>
                  <a:cubicBezTo>
                    <a:pt x="741" y="233"/>
                    <a:pt x="739" y="232"/>
                    <a:pt x="738" y="231"/>
                  </a:cubicBezTo>
                  <a:close/>
                  <a:moveTo>
                    <a:pt x="732" y="220"/>
                  </a:moveTo>
                  <a:lnTo>
                    <a:pt x="732" y="220"/>
                  </a:lnTo>
                  <a:cubicBezTo>
                    <a:pt x="731" y="219"/>
                    <a:pt x="732" y="217"/>
                    <a:pt x="733" y="216"/>
                  </a:cubicBezTo>
                  <a:cubicBezTo>
                    <a:pt x="735" y="215"/>
                    <a:pt x="737" y="215"/>
                    <a:pt x="738" y="217"/>
                  </a:cubicBezTo>
                  <a:lnTo>
                    <a:pt x="738" y="217"/>
                  </a:lnTo>
                  <a:cubicBezTo>
                    <a:pt x="739" y="218"/>
                    <a:pt x="738" y="220"/>
                    <a:pt x="737" y="221"/>
                  </a:cubicBezTo>
                  <a:cubicBezTo>
                    <a:pt x="735" y="222"/>
                    <a:pt x="733" y="221"/>
                    <a:pt x="732" y="220"/>
                  </a:cubicBezTo>
                  <a:close/>
                  <a:moveTo>
                    <a:pt x="726" y="209"/>
                  </a:moveTo>
                  <a:lnTo>
                    <a:pt x="726" y="209"/>
                  </a:lnTo>
                  <a:cubicBezTo>
                    <a:pt x="725" y="208"/>
                    <a:pt x="726" y="206"/>
                    <a:pt x="727" y="205"/>
                  </a:cubicBezTo>
                  <a:cubicBezTo>
                    <a:pt x="729" y="204"/>
                    <a:pt x="730" y="204"/>
                    <a:pt x="731" y="206"/>
                  </a:cubicBezTo>
                  <a:lnTo>
                    <a:pt x="731" y="206"/>
                  </a:lnTo>
                  <a:cubicBezTo>
                    <a:pt x="732" y="207"/>
                    <a:pt x="732" y="209"/>
                    <a:pt x="731" y="210"/>
                  </a:cubicBezTo>
                  <a:cubicBezTo>
                    <a:pt x="729" y="211"/>
                    <a:pt x="727" y="211"/>
                    <a:pt x="726" y="209"/>
                  </a:cubicBezTo>
                  <a:close/>
                  <a:moveTo>
                    <a:pt x="720" y="198"/>
                  </a:moveTo>
                  <a:lnTo>
                    <a:pt x="720" y="198"/>
                  </a:lnTo>
                  <a:cubicBezTo>
                    <a:pt x="719" y="197"/>
                    <a:pt x="719" y="195"/>
                    <a:pt x="721" y="194"/>
                  </a:cubicBezTo>
                  <a:cubicBezTo>
                    <a:pt x="722" y="193"/>
                    <a:pt x="724" y="193"/>
                    <a:pt x="725" y="195"/>
                  </a:cubicBezTo>
                  <a:lnTo>
                    <a:pt x="725" y="195"/>
                  </a:lnTo>
                  <a:cubicBezTo>
                    <a:pt x="726" y="196"/>
                    <a:pt x="726" y="198"/>
                    <a:pt x="724" y="199"/>
                  </a:cubicBezTo>
                  <a:cubicBezTo>
                    <a:pt x="723" y="200"/>
                    <a:pt x="721" y="200"/>
                    <a:pt x="720" y="198"/>
                  </a:cubicBezTo>
                  <a:close/>
                  <a:moveTo>
                    <a:pt x="713" y="188"/>
                  </a:moveTo>
                  <a:lnTo>
                    <a:pt x="713" y="188"/>
                  </a:lnTo>
                  <a:cubicBezTo>
                    <a:pt x="712" y="186"/>
                    <a:pt x="713" y="184"/>
                    <a:pt x="714" y="183"/>
                  </a:cubicBezTo>
                  <a:cubicBezTo>
                    <a:pt x="716" y="182"/>
                    <a:pt x="718" y="183"/>
                    <a:pt x="719" y="184"/>
                  </a:cubicBezTo>
                  <a:lnTo>
                    <a:pt x="719" y="184"/>
                  </a:lnTo>
                  <a:cubicBezTo>
                    <a:pt x="720" y="186"/>
                    <a:pt x="719" y="188"/>
                    <a:pt x="718" y="188"/>
                  </a:cubicBezTo>
                  <a:cubicBezTo>
                    <a:pt x="716" y="189"/>
                    <a:pt x="714" y="189"/>
                    <a:pt x="713" y="188"/>
                  </a:cubicBezTo>
                  <a:close/>
                  <a:moveTo>
                    <a:pt x="707" y="177"/>
                  </a:moveTo>
                  <a:lnTo>
                    <a:pt x="707" y="177"/>
                  </a:lnTo>
                  <a:cubicBezTo>
                    <a:pt x="706" y="176"/>
                    <a:pt x="706" y="174"/>
                    <a:pt x="708" y="173"/>
                  </a:cubicBezTo>
                  <a:cubicBezTo>
                    <a:pt x="709" y="172"/>
                    <a:pt x="711" y="172"/>
                    <a:pt x="712" y="174"/>
                  </a:cubicBezTo>
                  <a:lnTo>
                    <a:pt x="712" y="174"/>
                  </a:lnTo>
                  <a:cubicBezTo>
                    <a:pt x="713" y="175"/>
                    <a:pt x="713" y="177"/>
                    <a:pt x="711" y="178"/>
                  </a:cubicBezTo>
                  <a:cubicBezTo>
                    <a:pt x="710" y="179"/>
                    <a:pt x="708" y="178"/>
                    <a:pt x="707" y="177"/>
                  </a:cubicBezTo>
                  <a:close/>
                  <a:moveTo>
                    <a:pt x="700" y="167"/>
                  </a:moveTo>
                  <a:lnTo>
                    <a:pt x="700" y="167"/>
                  </a:lnTo>
                  <a:cubicBezTo>
                    <a:pt x="699" y="165"/>
                    <a:pt x="699" y="163"/>
                    <a:pt x="701" y="162"/>
                  </a:cubicBezTo>
                  <a:cubicBezTo>
                    <a:pt x="702" y="161"/>
                    <a:pt x="704" y="162"/>
                    <a:pt x="705" y="163"/>
                  </a:cubicBezTo>
                  <a:lnTo>
                    <a:pt x="705" y="163"/>
                  </a:lnTo>
                  <a:cubicBezTo>
                    <a:pt x="706" y="165"/>
                    <a:pt x="706" y="167"/>
                    <a:pt x="704" y="167"/>
                  </a:cubicBezTo>
                  <a:cubicBezTo>
                    <a:pt x="703" y="168"/>
                    <a:pt x="701" y="168"/>
                    <a:pt x="700" y="167"/>
                  </a:cubicBezTo>
                  <a:close/>
                  <a:moveTo>
                    <a:pt x="693" y="156"/>
                  </a:moveTo>
                  <a:lnTo>
                    <a:pt x="693" y="156"/>
                  </a:lnTo>
                  <a:cubicBezTo>
                    <a:pt x="692" y="155"/>
                    <a:pt x="692" y="153"/>
                    <a:pt x="694" y="152"/>
                  </a:cubicBezTo>
                  <a:cubicBezTo>
                    <a:pt x="695" y="151"/>
                    <a:pt x="697" y="151"/>
                    <a:pt x="698" y="153"/>
                  </a:cubicBezTo>
                  <a:lnTo>
                    <a:pt x="698" y="153"/>
                  </a:lnTo>
                  <a:cubicBezTo>
                    <a:pt x="699" y="154"/>
                    <a:pt x="699" y="156"/>
                    <a:pt x="697" y="157"/>
                  </a:cubicBezTo>
                  <a:cubicBezTo>
                    <a:pt x="696" y="158"/>
                    <a:pt x="694" y="158"/>
                    <a:pt x="693" y="156"/>
                  </a:cubicBezTo>
                  <a:close/>
                  <a:moveTo>
                    <a:pt x="686" y="146"/>
                  </a:moveTo>
                  <a:lnTo>
                    <a:pt x="686" y="146"/>
                  </a:lnTo>
                  <a:cubicBezTo>
                    <a:pt x="685" y="145"/>
                    <a:pt x="685" y="143"/>
                    <a:pt x="687" y="142"/>
                  </a:cubicBezTo>
                  <a:cubicBezTo>
                    <a:pt x="688" y="141"/>
                    <a:pt x="690" y="141"/>
                    <a:pt x="691" y="143"/>
                  </a:cubicBezTo>
                  <a:lnTo>
                    <a:pt x="691" y="143"/>
                  </a:lnTo>
                  <a:cubicBezTo>
                    <a:pt x="692" y="144"/>
                    <a:pt x="692" y="146"/>
                    <a:pt x="690" y="147"/>
                  </a:cubicBezTo>
                  <a:cubicBezTo>
                    <a:pt x="689" y="148"/>
                    <a:pt x="687" y="147"/>
                    <a:pt x="686" y="146"/>
                  </a:cubicBezTo>
                  <a:close/>
                  <a:moveTo>
                    <a:pt x="678" y="136"/>
                  </a:moveTo>
                  <a:lnTo>
                    <a:pt x="678" y="136"/>
                  </a:lnTo>
                  <a:cubicBezTo>
                    <a:pt x="677" y="135"/>
                    <a:pt x="678" y="133"/>
                    <a:pt x="679" y="132"/>
                  </a:cubicBezTo>
                  <a:cubicBezTo>
                    <a:pt x="681" y="131"/>
                    <a:pt x="683" y="131"/>
                    <a:pt x="683" y="133"/>
                  </a:cubicBezTo>
                  <a:lnTo>
                    <a:pt x="683" y="133"/>
                  </a:lnTo>
                  <a:cubicBezTo>
                    <a:pt x="684" y="134"/>
                    <a:pt x="684" y="136"/>
                    <a:pt x="683" y="137"/>
                  </a:cubicBezTo>
                  <a:cubicBezTo>
                    <a:pt x="681" y="138"/>
                    <a:pt x="679" y="137"/>
                    <a:pt x="678" y="136"/>
                  </a:cubicBezTo>
                  <a:close/>
                  <a:moveTo>
                    <a:pt x="671" y="126"/>
                  </a:moveTo>
                  <a:lnTo>
                    <a:pt x="671" y="126"/>
                  </a:lnTo>
                  <a:cubicBezTo>
                    <a:pt x="670" y="125"/>
                    <a:pt x="670" y="123"/>
                    <a:pt x="672" y="122"/>
                  </a:cubicBezTo>
                  <a:cubicBezTo>
                    <a:pt x="673" y="121"/>
                    <a:pt x="675" y="121"/>
                    <a:pt x="676" y="122"/>
                  </a:cubicBezTo>
                  <a:lnTo>
                    <a:pt x="676" y="122"/>
                  </a:lnTo>
                  <a:cubicBezTo>
                    <a:pt x="677" y="124"/>
                    <a:pt x="677" y="126"/>
                    <a:pt x="675" y="127"/>
                  </a:cubicBezTo>
                  <a:cubicBezTo>
                    <a:pt x="674" y="128"/>
                    <a:pt x="672" y="127"/>
                    <a:pt x="671" y="126"/>
                  </a:cubicBezTo>
                  <a:close/>
                  <a:moveTo>
                    <a:pt x="663" y="117"/>
                  </a:moveTo>
                  <a:lnTo>
                    <a:pt x="663" y="117"/>
                  </a:lnTo>
                  <a:cubicBezTo>
                    <a:pt x="662" y="116"/>
                    <a:pt x="662" y="114"/>
                    <a:pt x="663" y="113"/>
                  </a:cubicBezTo>
                  <a:cubicBezTo>
                    <a:pt x="664" y="111"/>
                    <a:pt x="666" y="111"/>
                    <a:pt x="667" y="112"/>
                  </a:cubicBezTo>
                  <a:lnTo>
                    <a:pt x="667" y="112"/>
                  </a:lnTo>
                  <a:cubicBezTo>
                    <a:pt x="669" y="113"/>
                    <a:pt x="669" y="115"/>
                    <a:pt x="668" y="117"/>
                  </a:cubicBezTo>
                  <a:cubicBezTo>
                    <a:pt x="667" y="118"/>
                    <a:pt x="665" y="118"/>
                    <a:pt x="663" y="117"/>
                  </a:cubicBezTo>
                  <a:close/>
                  <a:moveTo>
                    <a:pt x="655" y="107"/>
                  </a:moveTo>
                  <a:lnTo>
                    <a:pt x="655" y="107"/>
                  </a:lnTo>
                  <a:cubicBezTo>
                    <a:pt x="654" y="106"/>
                    <a:pt x="654" y="104"/>
                    <a:pt x="655" y="103"/>
                  </a:cubicBezTo>
                  <a:cubicBezTo>
                    <a:pt x="656" y="102"/>
                    <a:pt x="658" y="102"/>
                    <a:pt x="659" y="103"/>
                  </a:cubicBezTo>
                  <a:lnTo>
                    <a:pt x="659" y="103"/>
                  </a:lnTo>
                  <a:cubicBezTo>
                    <a:pt x="661" y="104"/>
                    <a:pt x="661" y="106"/>
                    <a:pt x="660" y="107"/>
                  </a:cubicBezTo>
                  <a:cubicBezTo>
                    <a:pt x="659" y="108"/>
                    <a:pt x="657" y="109"/>
                    <a:pt x="655" y="107"/>
                  </a:cubicBezTo>
                  <a:close/>
                  <a:moveTo>
                    <a:pt x="647" y="98"/>
                  </a:moveTo>
                  <a:lnTo>
                    <a:pt x="647" y="98"/>
                  </a:lnTo>
                  <a:cubicBezTo>
                    <a:pt x="646" y="97"/>
                    <a:pt x="646" y="95"/>
                    <a:pt x="647" y="94"/>
                  </a:cubicBezTo>
                  <a:cubicBezTo>
                    <a:pt x="648" y="92"/>
                    <a:pt x="650" y="92"/>
                    <a:pt x="651" y="93"/>
                  </a:cubicBezTo>
                  <a:lnTo>
                    <a:pt x="651" y="93"/>
                  </a:lnTo>
                  <a:cubicBezTo>
                    <a:pt x="652" y="94"/>
                    <a:pt x="653" y="96"/>
                    <a:pt x="651" y="98"/>
                  </a:cubicBezTo>
                  <a:cubicBezTo>
                    <a:pt x="650" y="99"/>
                    <a:pt x="648" y="99"/>
                    <a:pt x="647" y="98"/>
                  </a:cubicBezTo>
                  <a:close/>
                  <a:moveTo>
                    <a:pt x="638" y="89"/>
                  </a:moveTo>
                  <a:lnTo>
                    <a:pt x="638" y="89"/>
                  </a:lnTo>
                  <a:cubicBezTo>
                    <a:pt x="637" y="88"/>
                    <a:pt x="637" y="86"/>
                    <a:pt x="638" y="85"/>
                  </a:cubicBezTo>
                  <a:cubicBezTo>
                    <a:pt x="639" y="83"/>
                    <a:pt x="641" y="83"/>
                    <a:pt x="642" y="84"/>
                  </a:cubicBezTo>
                  <a:lnTo>
                    <a:pt x="642" y="84"/>
                  </a:lnTo>
                  <a:cubicBezTo>
                    <a:pt x="644" y="85"/>
                    <a:pt x="644" y="87"/>
                    <a:pt x="643" y="89"/>
                  </a:cubicBezTo>
                  <a:cubicBezTo>
                    <a:pt x="642" y="90"/>
                    <a:pt x="640" y="90"/>
                    <a:pt x="638" y="89"/>
                  </a:cubicBezTo>
                  <a:close/>
                  <a:moveTo>
                    <a:pt x="630" y="80"/>
                  </a:moveTo>
                  <a:lnTo>
                    <a:pt x="630" y="80"/>
                  </a:lnTo>
                  <a:cubicBezTo>
                    <a:pt x="628" y="79"/>
                    <a:pt x="628" y="77"/>
                    <a:pt x="629" y="76"/>
                  </a:cubicBezTo>
                  <a:cubicBezTo>
                    <a:pt x="630" y="74"/>
                    <a:pt x="632" y="74"/>
                    <a:pt x="634" y="75"/>
                  </a:cubicBezTo>
                  <a:lnTo>
                    <a:pt x="634" y="75"/>
                  </a:lnTo>
                  <a:cubicBezTo>
                    <a:pt x="635" y="76"/>
                    <a:pt x="635" y="78"/>
                    <a:pt x="634" y="80"/>
                  </a:cubicBezTo>
                  <a:cubicBezTo>
                    <a:pt x="633" y="81"/>
                    <a:pt x="631" y="81"/>
                    <a:pt x="630" y="80"/>
                  </a:cubicBezTo>
                  <a:close/>
                  <a:moveTo>
                    <a:pt x="620" y="72"/>
                  </a:moveTo>
                  <a:lnTo>
                    <a:pt x="620" y="72"/>
                  </a:lnTo>
                  <a:cubicBezTo>
                    <a:pt x="619" y="71"/>
                    <a:pt x="619" y="69"/>
                    <a:pt x="620" y="67"/>
                  </a:cubicBezTo>
                  <a:cubicBezTo>
                    <a:pt x="621" y="66"/>
                    <a:pt x="623" y="66"/>
                    <a:pt x="624" y="67"/>
                  </a:cubicBezTo>
                  <a:lnTo>
                    <a:pt x="624" y="67"/>
                  </a:lnTo>
                  <a:cubicBezTo>
                    <a:pt x="626" y="68"/>
                    <a:pt x="626" y="70"/>
                    <a:pt x="625" y="71"/>
                  </a:cubicBezTo>
                  <a:cubicBezTo>
                    <a:pt x="624" y="73"/>
                    <a:pt x="622" y="73"/>
                    <a:pt x="620" y="72"/>
                  </a:cubicBezTo>
                  <a:close/>
                  <a:moveTo>
                    <a:pt x="611" y="64"/>
                  </a:moveTo>
                  <a:lnTo>
                    <a:pt x="611" y="63"/>
                  </a:lnTo>
                  <a:cubicBezTo>
                    <a:pt x="610" y="62"/>
                    <a:pt x="609" y="60"/>
                    <a:pt x="611" y="59"/>
                  </a:cubicBezTo>
                  <a:cubicBezTo>
                    <a:pt x="612" y="58"/>
                    <a:pt x="614" y="58"/>
                    <a:pt x="615" y="59"/>
                  </a:cubicBezTo>
                  <a:lnTo>
                    <a:pt x="615" y="59"/>
                  </a:lnTo>
                  <a:cubicBezTo>
                    <a:pt x="616" y="60"/>
                    <a:pt x="616" y="62"/>
                    <a:pt x="615" y="63"/>
                  </a:cubicBezTo>
                  <a:cubicBezTo>
                    <a:pt x="614" y="64"/>
                    <a:pt x="612" y="65"/>
                    <a:pt x="611" y="64"/>
                  </a:cubicBezTo>
                  <a:close/>
                  <a:moveTo>
                    <a:pt x="601" y="56"/>
                  </a:moveTo>
                  <a:lnTo>
                    <a:pt x="601" y="56"/>
                  </a:lnTo>
                  <a:cubicBezTo>
                    <a:pt x="600" y="55"/>
                    <a:pt x="600" y="53"/>
                    <a:pt x="601" y="52"/>
                  </a:cubicBezTo>
                  <a:cubicBezTo>
                    <a:pt x="602" y="50"/>
                    <a:pt x="603" y="50"/>
                    <a:pt x="605" y="51"/>
                  </a:cubicBezTo>
                  <a:lnTo>
                    <a:pt x="605" y="51"/>
                  </a:lnTo>
                  <a:cubicBezTo>
                    <a:pt x="606" y="52"/>
                    <a:pt x="607" y="54"/>
                    <a:pt x="606" y="55"/>
                  </a:cubicBezTo>
                  <a:cubicBezTo>
                    <a:pt x="605" y="56"/>
                    <a:pt x="603" y="57"/>
                    <a:pt x="601" y="56"/>
                  </a:cubicBezTo>
                  <a:close/>
                  <a:moveTo>
                    <a:pt x="591" y="48"/>
                  </a:moveTo>
                  <a:lnTo>
                    <a:pt x="591" y="48"/>
                  </a:lnTo>
                  <a:cubicBezTo>
                    <a:pt x="590" y="47"/>
                    <a:pt x="590" y="46"/>
                    <a:pt x="591" y="44"/>
                  </a:cubicBezTo>
                  <a:cubicBezTo>
                    <a:pt x="592" y="43"/>
                    <a:pt x="593" y="42"/>
                    <a:pt x="595" y="43"/>
                  </a:cubicBezTo>
                  <a:lnTo>
                    <a:pt x="595" y="43"/>
                  </a:lnTo>
                  <a:cubicBezTo>
                    <a:pt x="596" y="44"/>
                    <a:pt x="597" y="46"/>
                    <a:pt x="596" y="48"/>
                  </a:cubicBezTo>
                  <a:cubicBezTo>
                    <a:pt x="595" y="49"/>
                    <a:pt x="593" y="49"/>
                    <a:pt x="591" y="48"/>
                  </a:cubicBezTo>
                  <a:close/>
                  <a:moveTo>
                    <a:pt x="581" y="41"/>
                  </a:moveTo>
                  <a:lnTo>
                    <a:pt x="581" y="41"/>
                  </a:lnTo>
                  <a:cubicBezTo>
                    <a:pt x="580" y="40"/>
                    <a:pt x="579" y="38"/>
                    <a:pt x="580" y="37"/>
                  </a:cubicBezTo>
                  <a:cubicBezTo>
                    <a:pt x="581" y="36"/>
                    <a:pt x="583" y="35"/>
                    <a:pt x="585" y="36"/>
                  </a:cubicBezTo>
                  <a:lnTo>
                    <a:pt x="585" y="36"/>
                  </a:lnTo>
                  <a:cubicBezTo>
                    <a:pt x="586" y="37"/>
                    <a:pt x="586" y="39"/>
                    <a:pt x="585" y="40"/>
                  </a:cubicBezTo>
                  <a:cubicBezTo>
                    <a:pt x="585" y="42"/>
                    <a:pt x="583" y="42"/>
                    <a:pt x="581" y="41"/>
                  </a:cubicBezTo>
                  <a:close/>
                  <a:moveTo>
                    <a:pt x="570" y="35"/>
                  </a:moveTo>
                  <a:lnTo>
                    <a:pt x="570" y="35"/>
                  </a:lnTo>
                  <a:cubicBezTo>
                    <a:pt x="569" y="34"/>
                    <a:pt x="569" y="32"/>
                    <a:pt x="570" y="31"/>
                  </a:cubicBezTo>
                  <a:cubicBezTo>
                    <a:pt x="571" y="29"/>
                    <a:pt x="572" y="29"/>
                    <a:pt x="574" y="30"/>
                  </a:cubicBezTo>
                  <a:lnTo>
                    <a:pt x="574" y="30"/>
                  </a:lnTo>
                  <a:cubicBezTo>
                    <a:pt x="575" y="31"/>
                    <a:pt x="576" y="33"/>
                    <a:pt x="575" y="34"/>
                  </a:cubicBezTo>
                  <a:cubicBezTo>
                    <a:pt x="574" y="35"/>
                    <a:pt x="572" y="36"/>
                    <a:pt x="570" y="35"/>
                  </a:cubicBezTo>
                  <a:close/>
                  <a:moveTo>
                    <a:pt x="560" y="29"/>
                  </a:moveTo>
                  <a:lnTo>
                    <a:pt x="560" y="29"/>
                  </a:lnTo>
                  <a:cubicBezTo>
                    <a:pt x="558" y="28"/>
                    <a:pt x="558" y="26"/>
                    <a:pt x="558" y="25"/>
                  </a:cubicBezTo>
                  <a:cubicBezTo>
                    <a:pt x="559" y="23"/>
                    <a:pt x="561" y="23"/>
                    <a:pt x="563" y="23"/>
                  </a:cubicBezTo>
                  <a:lnTo>
                    <a:pt x="563" y="23"/>
                  </a:lnTo>
                  <a:cubicBezTo>
                    <a:pt x="564" y="24"/>
                    <a:pt x="565" y="26"/>
                    <a:pt x="564" y="28"/>
                  </a:cubicBezTo>
                  <a:cubicBezTo>
                    <a:pt x="563" y="29"/>
                    <a:pt x="561" y="30"/>
                    <a:pt x="560" y="29"/>
                  </a:cubicBezTo>
                  <a:close/>
                  <a:moveTo>
                    <a:pt x="549" y="24"/>
                  </a:moveTo>
                  <a:lnTo>
                    <a:pt x="549" y="24"/>
                  </a:lnTo>
                  <a:cubicBezTo>
                    <a:pt x="547" y="23"/>
                    <a:pt x="546" y="21"/>
                    <a:pt x="547" y="19"/>
                  </a:cubicBezTo>
                  <a:cubicBezTo>
                    <a:pt x="548" y="18"/>
                    <a:pt x="550" y="17"/>
                    <a:pt x="551" y="18"/>
                  </a:cubicBezTo>
                  <a:lnTo>
                    <a:pt x="551" y="18"/>
                  </a:lnTo>
                  <a:cubicBezTo>
                    <a:pt x="553" y="19"/>
                    <a:pt x="554" y="21"/>
                    <a:pt x="553" y="22"/>
                  </a:cubicBezTo>
                  <a:cubicBezTo>
                    <a:pt x="552" y="24"/>
                    <a:pt x="550" y="24"/>
                    <a:pt x="549" y="24"/>
                  </a:cubicBezTo>
                  <a:close/>
                  <a:moveTo>
                    <a:pt x="537" y="19"/>
                  </a:moveTo>
                  <a:lnTo>
                    <a:pt x="537" y="19"/>
                  </a:lnTo>
                  <a:cubicBezTo>
                    <a:pt x="536" y="18"/>
                    <a:pt x="535" y="16"/>
                    <a:pt x="536" y="15"/>
                  </a:cubicBezTo>
                  <a:cubicBezTo>
                    <a:pt x="536" y="13"/>
                    <a:pt x="538" y="12"/>
                    <a:pt x="540" y="13"/>
                  </a:cubicBezTo>
                  <a:lnTo>
                    <a:pt x="540" y="13"/>
                  </a:lnTo>
                  <a:cubicBezTo>
                    <a:pt x="541" y="14"/>
                    <a:pt x="542" y="15"/>
                    <a:pt x="541" y="17"/>
                  </a:cubicBezTo>
                  <a:cubicBezTo>
                    <a:pt x="541" y="19"/>
                    <a:pt x="539" y="19"/>
                    <a:pt x="537" y="19"/>
                  </a:cubicBezTo>
                  <a:close/>
                  <a:moveTo>
                    <a:pt x="526" y="15"/>
                  </a:moveTo>
                  <a:lnTo>
                    <a:pt x="526" y="15"/>
                  </a:lnTo>
                  <a:cubicBezTo>
                    <a:pt x="524" y="14"/>
                    <a:pt x="523" y="12"/>
                    <a:pt x="524" y="11"/>
                  </a:cubicBezTo>
                  <a:cubicBezTo>
                    <a:pt x="524" y="9"/>
                    <a:pt x="526" y="8"/>
                    <a:pt x="528" y="9"/>
                  </a:cubicBezTo>
                  <a:lnTo>
                    <a:pt x="528" y="9"/>
                  </a:lnTo>
                  <a:cubicBezTo>
                    <a:pt x="529" y="10"/>
                    <a:pt x="530" y="11"/>
                    <a:pt x="530" y="13"/>
                  </a:cubicBezTo>
                  <a:cubicBezTo>
                    <a:pt x="529" y="15"/>
                    <a:pt x="527" y="15"/>
                    <a:pt x="526" y="15"/>
                  </a:cubicBezTo>
                  <a:close/>
                  <a:moveTo>
                    <a:pt x="514" y="11"/>
                  </a:moveTo>
                  <a:lnTo>
                    <a:pt x="514" y="11"/>
                  </a:lnTo>
                  <a:cubicBezTo>
                    <a:pt x="512" y="11"/>
                    <a:pt x="511" y="9"/>
                    <a:pt x="512" y="8"/>
                  </a:cubicBezTo>
                  <a:cubicBezTo>
                    <a:pt x="512" y="6"/>
                    <a:pt x="514" y="5"/>
                    <a:pt x="515" y="5"/>
                  </a:cubicBezTo>
                  <a:lnTo>
                    <a:pt x="515" y="5"/>
                  </a:lnTo>
                  <a:cubicBezTo>
                    <a:pt x="517" y="6"/>
                    <a:pt x="518" y="8"/>
                    <a:pt x="518" y="9"/>
                  </a:cubicBezTo>
                  <a:cubicBezTo>
                    <a:pt x="517" y="11"/>
                    <a:pt x="516" y="12"/>
                    <a:pt x="514" y="11"/>
                  </a:cubicBezTo>
                  <a:close/>
                  <a:moveTo>
                    <a:pt x="502" y="9"/>
                  </a:moveTo>
                  <a:lnTo>
                    <a:pt x="502" y="9"/>
                  </a:lnTo>
                  <a:cubicBezTo>
                    <a:pt x="500" y="9"/>
                    <a:pt x="499" y="7"/>
                    <a:pt x="499" y="5"/>
                  </a:cubicBezTo>
                  <a:cubicBezTo>
                    <a:pt x="500" y="4"/>
                    <a:pt x="501" y="3"/>
                    <a:pt x="503" y="3"/>
                  </a:cubicBezTo>
                  <a:lnTo>
                    <a:pt x="503" y="3"/>
                  </a:lnTo>
                  <a:cubicBezTo>
                    <a:pt x="505" y="3"/>
                    <a:pt x="506" y="5"/>
                    <a:pt x="505" y="7"/>
                  </a:cubicBezTo>
                  <a:cubicBezTo>
                    <a:pt x="505" y="8"/>
                    <a:pt x="503" y="9"/>
                    <a:pt x="502" y="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5" name="Oval 1136"/>
            <p:cNvSpPr>
              <a:spLocks noChangeArrowheads="1"/>
            </p:cNvSpPr>
            <p:nvPr/>
          </p:nvSpPr>
          <p:spPr bwMode="auto">
            <a:xfrm>
              <a:off x="1589088" y="29845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6" name="Oval 1137"/>
            <p:cNvSpPr>
              <a:spLocks noChangeArrowheads="1"/>
            </p:cNvSpPr>
            <p:nvPr/>
          </p:nvSpPr>
          <p:spPr bwMode="auto">
            <a:xfrm>
              <a:off x="1589088" y="298450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43" name="Oval 1139"/>
            <p:cNvSpPr>
              <a:spLocks noChangeArrowheads="1"/>
            </p:cNvSpPr>
            <p:nvPr/>
          </p:nvSpPr>
          <p:spPr bwMode="auto">
            <a:xfrm>
              <a:off x="1698625" y="25019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4" name="Oval 1140"/>
            <p:cNvSpPr>
              <a:spLocks noChangeArrowheads="1"/>
            </p:cNvSpPr>
            <p:nvPr/>
          </p:nvSpPr>
          <p:spPr bwMode="auto">
            <a:xfrm>
              <a:off x="1698625" y="250190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41" name="Oval 1142"/>
            <p:cNvSpPr>
              <a:spLocks noChangeArrowheads="1"/>
            </p:cNvSpPr>
            <p:nvPr/>
          </p:nvSpPr>
          <p:spPr bwMode="auto">
            <a:xfrm>
              <a:off x="1827213" y="23241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2" name="Freeform 1143"/>
            <p:cNvSpPr>
              <a:spLocks/>
            </p:cNvSpPr>
            <p:nvPr/>
          </p:nvSpPr>
          <p:spPr bwMode="auto">
            <a:xfrm>
              <a:off x="1827213" y="2324100"/>
              <a:ext cx="30162" cy="50800"/>
            </a:xfrm>
            <a:custGeom>
              <a:avLst/>
              <a:gdLst>
                <a:gd name="T0" fmla="*/ 10 w 19"/>
                <a:gd name="T1" fmla="*/ 0 h 32"/>
                <a:gd name="T2" fmla="*/ 0 w 19"/>
                <a:gd name="T3" fmla="*/ 16 h 32"/>
                <a:gd name="T4" fmla="*/ 10 w 19"/>
                <a:gd name="T5" fmla="*/ 32 h 32"/>
                <a:gd name="T6" fmla="*/ 19 w 19"/>
                <a:gd name="T7" fmla="*/ 16 h 32"/>
                <a:gd name="T8" fmla="*/ 10 w 19"/>
                <a:gd name="T9" fmla="*/ 0 h 32"/>
              </a:gdLst>
              <a:ahLst/>
              <a:cxnLst>
                <a:cxn ang="0">
                  <a:pos x="T0" y="T1"/>
                </a:cxn>
                <a:cxn ang="0">
                  <a:pos x="T2" y="T3"/>
                </a:cxn>
                <a:cxn ang="0">
                  <a:pos x="T4" y="T5"/>
                </a:cxn>
                <a:cxn ang="0">
                  <a:pos x="T6" y="T7"/>
                </a:cxn>
                <a:cxn ang="0">
                  <a:pos x="T8" y="T9"/>
                </a:cxn>
              </a:cxnLst>
              <a:rect l="0" t="0" r="r" b="b"/>
              <a:pathLst>
                <a:path w="19" h="32">
                  <a:moveTo>
                    <a:pt x="10" y="0"/>
                  </a:moveTo>
                  <a:cubicBezTo>
                    <a:pt x="4" y="0"/>
                    <a:pt x="0" y="7"/>
                    <a:pt x="0" y="16"/>
                  </a:cubicBezTo>
                  <a:cubicBezTo>
                    <a:pt x="0" y="24"/>
                    <a:pt x="4" y="32"/>
                    <a:pt x="10" y="32"/>
                  </a:cubicBezTo>
                  <a:cubicBezTo>
                    <a:pt x="14" y="32"/>
                    <a:pt x="19" y="24"/>
                    <a:pt x="19" y="16"/>
                  </a:cubicBezTo>
                  <a:cubicBezTo>
                    <a:pt x="19" y="7"/>
                    <a:pt x="1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39" name="Oval 1145"/>
            <p:cNvSpPr>
              <a:spLocks noChangeArrowheads="1"/>
            </p:cNvSpPr>
            <p:nvPr/>
          </p:nvSpPr>
          <p:spPr bwMode="auto">
            <a:xfrm>
              <a:off x="1978025" y="2195513"/>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0" name="Oval 1146"/>
            <p:cNvSpPr>
              <a:spLocks noChangeArrowheads="1"/>
            </p:cNvSpPr>
            <p:nvPr/>
          </p:nvSpPr>
          <p:spPr bwMode="auto">
            <a:xfrm>
              <a:off x="1978025" y="2195513"/>
              <a:ext cx="28575"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37" name="Oval 1148"/>
            <p:cNvSpPr>
              <a:spLocks noChangeArrowheads="1"/>
            </p:cNvSpPr>
            <p:nvPr/>
          </p:nvSpPr>
          <p:spPr bwMode="auto">
            <a:xfrm>
              <a:off x="2133600" y="216535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8" name="Oval 1149"/>
            <p:cNvSpPr>
              <a:spLocks noChangeArrowheads="1"/>
            </p:cNvSpPr>
            <p:nvPr/>
          </p:nvSpPr>
          <p:spPr bwMode="auto">
            <a:xfrm>
              <a:off x="2133600" y="216535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35" name="Oval 1151"/>
            <p:cNvSpPr>
              <a:spLocks noChangeArrowheads="1"/>
            </p:cNvSpPr>
            <p:nvPr/>
          </p:nvSpPr>
          <p:spPr bwMode="auto">
            <a:xfrm>
              <a:off x="2268538" y="2205038"/>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6" name="Oval 1152"/>
            <p:cNvSpPr>
              <a:spLocks noChangeArrowheads="1"/>
            </p:cNvSpPr>
            <p:nvPr/>
          </p:nvSpPr>
          <p:spPr bwMode="auto">
            <a:xfrm>
              <a:off x="2268538" y="2205038"/>
              <a:ext cx="28575"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33" name="Oval 1154"/>
            <p:cNvSpPr>
              <a:spLocks noChangeArrowheads="1"/>
            </p:cNvSpPr>
            <p:nvPr/>
          </p:nvSpPr>
          <p:spPr bwMode="auto">
            <a:xfrm>
              <a:off x="2406650" y="230346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4" name="Oval 1155"/>
            <p:cNvSpPr>
              <a:spLocks noChangeArrowheads="1"/>
            </p:cNvSpPr>
            <p:nvPr/>
          </p:nvSpPr>
          <p:spPr bwMode="auto">
            <a:xfrm>
              <a:off x="2406650" y="230346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31" name="Oval 1157"/>
            <p:cNvSpPr>
              <a:spLocks noChangeArrowheads="1"/>
            </p:cNvSpPr>
            <p:nvPr/>
          </p:nvSpPr>
          <p:spPr bwMode="auto">
            <a:xfrm>
              <a:off x="2528888" y="247173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2" name="Oval 1158"/>
            <p:cNvSpPr>
              <a:spLocks noChangeArrowheads="1"/>
            </p:cNvSpPr>
            <p:nvPr/>
          </p:nvSpPr>
          <p:spPr bwMode="auto">
            <a:xfrm>
              <a:off x="2528888" y="247173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29" name="Oval 1160"/>
            <p:cNvSpPr>
              <a:spLocks noChangeArrowheads="1"/>
            </p:cNvSpPr>
            <p:nvPr/>
          </p:nvSpPr>
          <p:spPr bwMode="auto">
            <a:xfrm>
              <a:off x="2592388" y="266858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0" name="Oval 1161"/>
            <p:cNvSpPr>
              <a:spLocks noChangeArrowheads="1"/>
            </p:cNvSpPr>
            <p:nvPr/>
          </p:nvSpPr>
          <p:spPr bwMode="auto">
            <a:xfrm>
              <a:off x="2592388" y="266858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27" name="Oval 1163"/>
            <p:cNvSpPr>
              <a:spLocks noChangeArrowheads="1"/>
            </p:cNvSpPr>
            <p:nvPr/>
          </p:nvSpPr>
          <p:spPr bwMode="auto">
            <a:xfrm>
              <a:off x="1646238" y="274796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8" name="Freeform 1164"/>
            <p:cNvSpPr>
              <a:spLocks/>
            </p:cNvSpPr>
            <p:nvPr/>
          </p:nvSpPr>
          <p:spPr bwMode="auto">
            <a:xfrm>
              <a:off x="1646238" y="2747963"/>
              <a:ext cx="30162" cy="50800"/>
            </a:xfrm>
            <a:custGeom>
              <a:avLst/>
              <a:gdLst>
                <a:gd name="T0" fmla="*/ 9 w 19"/>
                <a:gd name="T1" fmla="*/ 0 h 32"/>
                <a:gd name="T2" fmla="*/ 0 w 19"/>
                <a:gd name="T3" fmla="*/ 16 h 32"/>
                <a:gd name="T4" fmla="*/ 9 w 19"/>
                <a:gd name="T5" fmla="*/ 32 h 32"/>
                <a:gd name="T6" fmla="*/ 19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5" y="0"/>
                    <a:pt x="0" y="8"/>
                    <a:pt x="0" y="16"/>
                  </a:cubicBezTo>
                  <a:cubicBezTo>
                    <a:pt x="0" y="25"/>
                    <a:pt x="5" y="32"/>
                    <a:pt x="9" y="32"/>
                  </a:cubicBezTo>
                  <a:cubicBezTo>
                    <a:pt x="15" y="32"/>
                    <a:pt x="19" y="25"/>
                    <a:pt x="19" y="16"/>
                  </a:cubicBezTo>
                  <a:cubicBezTo>
                    <a:pt x="19" y="8"/>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25" name="Oval 1166"/>
            <p:cNvSpPr>
              <a:spLocks noChangeArrowheads="1"/>
            </p:cNvSpPr>
            <p:nvPr/>
          </p:nvSpPr>
          <p:spPr bwMode="auto">
            <a:xfrm>
              <a:off x="1589088" y="29845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6" name="Oval 1167"/>
            <p:cNvSpPr>
              <a:spLocks noChangeArrowheads="1"/>
            </p:cNvSpPr>
            <p:nvPr/>
          </p:nvSpPr>
          <p:spPr bwMode="auto">
            <a:xfrm>
              <a:off x="1589088" y="298450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23" name="Oval 1169"/>
            <p:cNvSpPr>
              <a:spLocks noChangeArrowheads="1"/>
            </p:cNvSpPr>
            <p:nvPr/>
          </p:nvSpPr>
          <p:spPr bwMode="auto">
            <a:xfrm>
              <a:off x="1698625" y="25019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4" name="Oval 1170"/>
            <p:cNvSpPr>
              <a:spLocks noChangeArrowheads="1"/>
            </p:cNvSpPr>
            <p:nvPr/>
          </p:nvSpPr>
          <p:spPr bwMode="auto">
            <a:xfrm>
              <a:off x="1698625" y="250190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21" name="Oval 1172"/>
            <p:cNvSpPr>
              <a:spLocks noChangeArrowheads="1"/>
            </p:cNvSpPr>
            <p:nvPr/>
          </p:nvSpPr>
          <p:spPr bwMode="auto">
            <a:xfrm>
              <a:off x="1827213" y="23241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2" name="Freeform 1173"/>
            <p:cNvSpPr>
              <a:spLocks/>
            </p:cNvSpPr>
            <p:nvPr/>
          </p:nvSpPr>
          <p:spPr bwMode="auto">
            <a:xfrm>
              <a:off x="1827213" y="2324100"/>
              <a:ext cx="30162" cy="50800"/>
            </a:xfrm>
            <a:custGeom>
              <a:avLst/>
              <a:gdLst>
                <a:gd name="T0" fmla="*/ 10 w 19"/>
                <a:gd name="T1" fmla="*/ 0 h 32"/>
                <a:gd name="T2" fmla="*/ 0 w 19"/>
                <a:gd name="T3" fmla="*/ 16 h 32"/>
                <a:gd name="T4" fmla="*/ 10 w 19"/>
                <a:gd name="T5" fmla="*/ 32 h 32"/>
                <a:gd name="T6" fmla="*/ 19 w 19"/>
                <a:gd name="T7" fmla="*/ 16 h 32"/>
                <a:gd name="T8" fmla="*/ 10 w 19"/>
                <a:gd name="T9" fmla="*/ 0 h 32"/>
              </a:gdLst>
              <a:ahLst/>
              <a:cxnLst>
                <a:cxn ang="0">
                  <a:pos x="T0" y="T1"/>
                </a:cxn>
                <a:cxn ang="0">
                  <a:pos x="T2" y="T3"/>
                </a:cxn>
                <a:cxn ang="0">
                  <a:pos x="T4" y="T5"/>
                </a:cxn>
                <a:cxn ang="0">
                  <a:pos x="T6" y="T7"/>
                </a:cxn>
                <a:cxn ang="0">
                  <a:pos x="T8" y="T9"/>
                </a:cxn>
              </a:cxnLst>
              <a:rect l="0" t="0" r="r" b="b"/>
              <a:pathLst>
                <a:path w="19" h="32">
                  <a:moveTo>
                    <a:pt x="10" y="0"/>
                  </a:moveTo>
                  <a:cubicBezTo>
                    <a:pt x="4" y="0"/>
                    <a:pt x="0" y="7"/>
                    <a:pt x="0" y="16"/>
                  </a:cubicBezTo>
                  <a:cubicBezTo>
                    <a:pt x="0" y="24"/>
                    <a:pt x="4" y="32"/>
                    <a:pt x="10" y="32"/>
                  </a:cubicBezTo>
                  <a:cubicBezTo>
                    <a:pt x="14" y="32"/>
                    <a:pt x="19" y="24"/>
                    <a:pt x="19" y="16"/>
                  </a:cubicBezTo>
                  <a:cubicBezTo>
                    <a:pt x="19" y="7"/>
                    <a:pt x="1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19" name="Oval 1175"/>
            <p:cNvSpPr>
              <a:spLocks noChangeArrowheads="1"/>
            </p:cNvSpPr>
            <p:nvPr/>
          </p:nvSpPr>
          <p:spPr bwMode="auto">
            <a:xfrm>
              <a:off x="1978025" y="2195513"/>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0" name="Oval 1176"/>
            <p:cNvSpPr>
              <a:spLocks noChangeArrowheads="1"/>
            </p:cNvSpPr>
            <p:nvPr/>
          </p:nvSpPr>
          <p:spPr bwMode="auto">
            <a:xfrm>
              <a:off x="1978025" y="2195513"/>
              <a:ext cx="28575"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17" name="Oval 1178"/>
            <p:cNvSpPr>
              <a:spLocks noChangeArrowheads="1"/>
            </p:cNvSpPr>
            <p:nvPr/>
          </p:nvSpPr>
          <p:spPr bwMode="auto">
            <a:xfrm>
              <a:off x="2133600" y="216535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8" name="Oval 1179"/>
            <p:cNvSpPr>
              <a:spLocks noChangeArrowheads="1"/>
            </p:cNvSpPr>
            <p:nvPr/>
          </p:nvSpPr>
          <p:spPr bwMode="auto">
            <a:xfrm>
              <a:off x="2133600" y="216535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15" name="Oval 1181"/>
            <p:cNvSpPr>
              <a:spLocks noChangeArrowheads="1"/>
            </p:cNvSpPr>
            <p:nvPr/>
          </p:nvSpPr>
          <p:spPr bwMode="auto">
            <a:xfrm>
              <a:off x="2268538" y="2205038"/>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6" name="Oval 1182"/>
            <p:cNvSpPr>
              <a:spLocks noChangeArrowheads="1"/>
            </p:cNvSpPr>
            <p:nvPr/>
          </p:nvSpPr>
          <p:spPr bwMode="auto">
            <a:xfrm>
              <a:off x="2268538" y="2205038"/>
              <a:ext cx="28575"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13" name="Oval 1184"/>
            <p:cNvSpPr>
              <a:spLocks noChangeArrowheads="1"/>
            </p:cNvSpPr>
            <p:nvPr/>
          </p:nvSpPr>
          <p:spPr bwMode="auto">
            <a:xfrm>
              <a:off x="2406650" y="230346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4" name="Oval 1185"/>
            <p:cNvSpPr>
              <a:spLocks noChangeArrowheads="1"/>
            </p:cNvSpPr>
            <p:nvPr/>
          </p:nvSpPr>
          <p:spPr bwMode="auto">
            <a:xfrm>
              <a:off x="2406650" y="230346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11" name="Oval 1187"/>
            <p:cNvSpPr>
              <a:spLocks noChangeArrowheads="1"/>
            </p:cNvSpPr>
            <p:nvPr/>
          </p:nvSpPr>
          <p:spPr bwMode="auto">
            <a:xfrm>
              <a:off x="2528888" y="247173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2" name="Oval 1188"/>
            <p:cNvSpPr>
              <a:spLocks noChangeArrowheads="1"/>
            </p:cNvSpPr>
            <p:nvPr/>
          </p:nvSpPr>
          <p:spPr bwMode="auto">
            <a:xfrm>
              <a:off x="2528888" y="247173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09" name="Oval 1190"/>
            <p:cNvSpPr>
              <a:spLocks noChangeArrowheads="1"/>
            </p:cNvSpPr>
            <p:nvPr/>
          </p:nvSpPr>
          <p:spPr bwMode="auto">
            <a:xfrm>
              <a:off x="2592388" y="266858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0" name="Oval 1191"/>
            <p:cNvSpPr>
              <a:spLocks noChangeArrowheads="1"/>
            </p:cNvSpPr>
            <p:nvPr/>
          </p:nvSpPr>
          <p:spPr bwMode="auto">
            <a:xfrm>
              <a:off x="2592388" y="266858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07" name="Oval 1193"/>
            <p:cNvSpPr>
              <a:spLocks noChangeArrowheads="1"/>
            </p:cNvSpPr>
            <p:nvPr/>
          </p:nvSpPr>
          <p:spPr bwMode="auto">
            <a:xfrm>
              <a:off x="1646238" y="274796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8" name="Freeform 1194"/>
            <p:cNvSpPr>
              <a:spLocks/>
            </p:cNvSpPr>
            <p:nvPr/>
          </p:nvSpPr>
          <p:spPr bwMode="auto">
            <a:xfrm>
              <a:off x="1646238" y="2747963"/>
              <a:ext cx="30162" cy="50800"/>
            </a:xfrm>
            <a:custGeom>
              <a:avLst/>
              <a:gdLst>
                <a:gd name="T0" fmla="*/ 9 w 19"/>
                <a:gd name="T1" fmla="*/ 0 h 32"/>
                <a:gd name="T2" fmla="*/ 0 w 19"/>
                <a:gd name="T3" fmla="*/ 16 h 32"/>
                <a:gd name="T4" fmla="*/ 9 w 19"/>
                <a:gd name="T5" fmla="*/ 32 h 32"/>
                <a:gd name="T6" fmla="*/ 19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5" y="0"/>
                    <a:pt x="0" y="8"/>
                    <a:pt x="0" y="16"/>
                  </a:cubicBezTo>
                  <a:cubicBezTo>
                    <a:pt x="0" y="25"/>
                    <a:pt x="5" y="32"/>
                    <a:pt x="9" y="32"/>
                  </a:cubicBezTo>
                  <a:cubicBezTo>
                    <a:pt x="15" y="32"/>
                    <a:pt x="19" y="25"/>
                    <a:pt x="19" y="16"/>
                  </a:cubicBezTo>
                  <a:cubicBezTo>
                    <a:pt x="19" y="8"/>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39" name="Freeform 1196"/>
            <p:cNvSpPr>
              <a:spLocks noEditPoints="1"/>
            </p:cNvSpPr>
            <p:nvPr/>
          </p:nvSpPr>
          <p:spPr bwMode="auto">
            <a:xfrm>
              <a:off x="1577975" y="2173288"/>
              <a:ext cx="1125537" cy="2490788"/>
            </a:xfrm>
            <a:custGeom>
              <a:avLst/>
              <a:gdLst>
                <a:gd name="T0" fmla="*/ 415 w 941"/>
                <a:gd name="T1" fmla="*/ 15 h 2453"/>
                <a:gd name="T2" fmla="*/ 339 w 941"/>
                <a:gd name="T3" fmla="*/ 56 h 2453"/>
                <a:gd name="T4" fmla="*/ 277 w 941"/>
                <a:gd name="T5" fmla="*/ 117 h 2453"/>
                <a:gd name="T6" fmla="*/ 227 w 941"/>
                <a:gd name="T7" fmla="*/ 188 h 2453"/>
                <a:gd name="T8" fmla="*/ 185 w 941"/>
                <a:gd name="T9" fmla="*/ 265 h 2453"/>
                <a:gd name="T10" fmla="*/ 150 w 941"/>
                <a:gd name="T11" fmla="*/ 345 h 2453"/>
                <a:gd name="T12" fmla="*/ 121 w 941"/>
                <a:gd name="T13" fmla="*/ 427 h 2453"/>
                <a:gd name="T14" fmla="*/ 95 w 941"/>
                <a:gd name="T15" fmla="*/ 510 h 2453"/>
                <a:gd name="T16" fmla="*/ 74 w 941"/>
                <a:gd name="T17" fmla="*/ 595 h 2453"/>
                <a:gd name="T18" fmla="*/ 56 w 941"/>
                <a:gd name="T19" fmla="*/ 681 h 2453"/>
                <a:gd name="T20" fmla="*/ 41 w 941"/>
                <a:gd name="T21" fmla="*/ 767 h 2453"/>
                <a:gd name="T22" fmla="*/ 29 w 941"/>
                <a:gd name="T23" fmla="*/ 853 h 2453"/>
                <a:gd name="T24" fmla="*/ 20 w 941"/>
                <a:gd name="T25" fmla="*/ 941 h 2453"/>
                <a:gd name="T26" fmla="*/ 13 w 941"/>
                <a:gd name="T27" fmla="*/ 1028 h 2453"/>
                <a:gd name="T28" fmla="*/ 9 w 941"/>
                <a:gd name="T29" fmla="*/ 1115 h 2453"/>
                <a:gd name="T30" fmla="*/ 7 w 941"/>
                <a:gd name="T31" fmla="*/ 1203 h 2453"/>
                <a:gd name="T32" fmla="*/ 8 w 941"/>
                <a:gd name="T33" fmla="*/ 1289 h 2453"/>
                <a:gd name="T34" fmla="*/ 11 w 941"/>
                <a:gd name="T35" fmla="*/ 1377 h 2453"/>
                <a:gd name="T36" fmla="*/ 16 w 941"/>
                <a:gd name="T37" fmla="*/ 1464 h 2453"/>
                <a:gd name="T38" fmla="*/ 24 w 941"/>
                <a:gd name="T39" fmla="*/ 1551 h 2453"/>
                <a:gd name="T40" fmla="*/ 34 w 941"/>
                <a:gd name="T41" fmla="*/ 1638 h 2453"/>
                <a:gd name="T42" fmla="*/ 47 w 941"/>
                <a:gd name="T43" fmla="*/ 1725 h 2453"/>
                <a:gd name="T44" fmla="*/ 64 w 941"/>
                <a:gd name="T45" fmla="*/ 1811 h 2453"/>
                <a:gd name="T46" fmla="*/ 83 w 941"/>
                <a:gd name="T47" fmla="*/ 1896 h 2453"/>
                <a:gd name="T48" fmla="*/ 106 w 941"/>
                <a:gd name="T49" fmla="*/ 1981 h 2453"/>
                <a:gd name="T50" fmla="*/ 133 w 941"/>
                <a:gd name="T51" fmla="*/ 2063 h 2453"/>
                <a:gd name="T52" fmla="*/ 165 w 941"/>
                <a:gd name="T53" fmla="*/ 2144 h 2453"/>
                <a:gd name="T54" fmla="*/ 203 w 941"/>
                <a:gd name="T55" fmla="*/ 2223 h 2453"/>
                <a:gd name="T56" fmla="*/ 249 w 941"/>
                <a:gd name="T57" fmla="*/ 2297 h 2453"/>
                <a:gd name="T58" fmla="*/ 304 w 941"/>
                <a:gd name="T59" fmla="*/ 2364 h 2453"/>
                <a:gd name="T60" fmla="*/ 371 w 941"/>
                <a:gd name="T61" fmla="*/ 2418 h 2453"/>
                <a:gd name="T62" fmla="*/ 452 w 941"/>
                <a:gd name="T63" fmla="*/ 2445 h 2453"/>
                <a:gd name="T64" fmla="*/ 536 w 941"/>
                <a:gd name="T65" fmla="*/ 2434 h 2453"/>
                <a:gd name="T66" fmla="*/ 610 w 941"/>
                <a:gd name="T67" fmla="*/ 2390 h 2453"/>
                <a:gd name="T68" fmla="*/ 670 w 941"/>
                <a:gd name="T69" fmla="*/ 2328 h 2453"/>
                <a:gd name="T70" fmla="*/ 719 w 941"/>
                <a:gd name="T71" fmla="*/ 2256 h 2453"/>
                <a:gd name="T72" fmla="*/ 760 w 941"/>
                <a:gd name="T73" fmla="*/ 2178 h 2453"/>
                <a:gd name="T74" fmla="*/ 795 w 941"/>
                <a:gd name="T75" fmla="*/ 2098 h 2453"/>
                <a:gd name="T76" fmla="*/ 824 w 941"/>
                <a:gd name="T77" fmla="*/ 2015 h 2453"/>
                <a:gd name="T78" fmla="*/ 848 w 941"/>
                <a:gd name="T79" fmla="*/ 1932 h 2453"/>
                <a:gd name="T80" fmla="*/ 869 w 941"/>
                <a:gd name="T81" fmla="*/ 1847 h 2453"/>
                <a:gd name="T82" fmla="*/ 887 w 941"/>
                <a:gd name="T83" fmla="*/ 1762 h 2453"/>
                <a:gd name="T84" fmla="*/ 902 w 941"/>
                <a:gd name="T85" fmla="*/ 1675 h 2453"/>
                <a:gd name="T86" fmla="*/ 913 w 941"/>
                <a:gd name="T87" fmla="*/ 1589 h 2453"/>
                <a:gd name="T88" fmla="*/ 922 w 941"/>
                <a:gd name="T89" fmla="*/ 1501 h 2453"/>
                <a:gd name="T90" fmla="*/ 929 w 941"/>
                <a:gd name="T91" fmla="*/ 1414 h 2453"/>
                <a:gd name="T92" fmla="*/ 932 w 941"/>
                <a:gd name="T93" fmla="*/ 1327 h 2453"/>
                <a:gd name="T94" fmla="*/ 934 w 941"/>
                <a:gd name="T95" fmla="*/ 1239 h 2453"/>
                <a:gd name="T96" fmla="*/ 933 w 941"/>
                <a:gd name="T97" fmla="*/ 1152 h 2453"/>
                <a:gd name="T98" fmla="*/ 930 w 941"/>
                <a:gd name="T99" fmla="*/ 1065 h 2453"/>
                <a:gd name="T100" fmla="*/ 924 w 941"/>
                <a:gd name="T101" fmla="*/ 978 h 2453"/>
                <a:gd name="T102" fmla="*/ 916 w 941"/>
                <a:gd name="T103" fmla="*/ 890 h 2453"/>
                <a:gd name="T104" fmla="*/ 905 w 941"/>
                <a:gd name="T105" fmla="*/ 804 h 2453"/>
                <a:gd name="T106" fmla="*/ 892 w 941"/>
                <a:gd name="T107" fmla="*/ 717 h 2453"/>
                <a:gd name="T108" fmla="*/ 875 w 941"/>
                <a:gd name="T109" fmla="*/ 631 h 2453"/>
                <a:gd name="T110" fmla="*/ 855 w 941"/>
                <a:gd name="T111" fmla="*/ 546 h 2453"/>
                <a:gd name="T112" fmla="*/ 831 w 941"/>
                <a:gd name="T113" fmla="*/ 462 h 2453"/>
                <a:gd name="T114" fmla="*/ 804 w 941"/>
                <a:gd name="T115" fmla="*/ 379 h 2453"/>
                <a:gd name="T116" fmla="*/ 771 w 941"/>
                <a:gd name="T117" fmla="*/ 298 h 2453"/>
                <a:gd name="T118" fmla="*/ 732 w 941"/>
                <a:gd name="T119" fmla="*/ 220 h 2453"/>
                <a:gd name="T120" fmla="*/ 686 w 941"/>
                <a:gd name="T121" fmla="*/ 146 h 2453"/>
                <a:gd name="T122" fmla="*/ 630 w 941"/>
                <a:gd name="T123" fmla="*/ 80 h 2453"/>
                <a:gd name="T124" fmla="*/ 560 w 941"/>
                <a:gd name="T125" fmla="*/ 2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88" y="7"/>
                  </a:moveTo>
                  <a:lnTo>
                    <a:pt x="488" y="7"/>
                  </a:lnTo>
                  <a:cubicBezTo>
                    <a:pt x="486" y="7"/>
                    <a:pt x="485" y="5"/>
                    <a:pt x="485" y="4"/>
                  </a:cubicBezTo>
                  <a:cubicBezTo>
                    <a:pt x="485" y="2"/>
                    <a:pt x="487" y="1"/>
                    <a:pt x="489" y="1"/>
                  </a:cubicBezTo>
                  <a:lnTo>
                    <a:pt x="489" y="1"/>
                  </a:lnTo>
                  <a:cubicBezTo>
                    <a:pt x="490" y="1"/>
                    <a:pt x="492" y="3"/>
                    <a:pt x="491" y="4"/>
                  </a:cubicBezTo>
                  <a:cubicBezTo>
                    <a:pt x="491" y="6"/>
                    <a:pt x="490" y="7"/>
                    <a:pt x="488" y="7"/>
                  </a:cubicBezTo>
                  <a:close/>
                  <a:moveTo>
                    <a:pt x="475" y="6"/>
                  </a:moveTo>
                  <a:lnTo>
                    <a:pt x="475" y="6"/>
                  </a:lnTo>
                  <a:cubicBezTo>
                    <a:pt x="474" y="6"/>
                    <a:pt x="472" y="5"/>
                    <a:pt x="473" y="3"/>
                  </a:cubicBezTo>
                  <a:cubicBezTo>
                    <a:pt x="473" y="1"/>
                    <a:pt x="474" y="0"/>
                    <a:pt x="476" y="0"/>
                  </a:cubicBezTo>
                  <a:lnTo>
                    <a:pt x="476" y="0"/>
                  </a:lnTo>
                  <a:cubicBezTo>
                    <a:pt x="478" y="0"/>
                    <a:pt x="479" y="2"/>
                    <a:pt x="479" y="4"/>
                  </a:cubicBezTo>
                  <a:cubicBezTo>
                    <a:pt x="479" y="5"/>
                    <a:pt x="477" y="7"/>
                    <a:pt x="475" y="6"/>
                  </a:cubicBezTo>
                  <a:close/>
                  <a:moveTo>
                    <a:pt x="463" y="6"/>
                  </a:moveTo>
                  <a:lnTo>
                    <a:pt x="463" y="6"/>
                  </a:lnTo>
                  <a:cubicBezTo>
                    <a:pt x="462" y="6"/>
                    <a:pt x="460" y="5"/>
                    <a:pt x="460" y="3"/>
                  </a:cubicBezTo>
                  <a:cubicBezTo>
                    <a:pt x="460" y="2"/>
                    <a:pt x="462" y="0"/>
                    <a:pt x="463" y="0"/>
                  </a:cubicBezTo>
                  <a:lnTo>
                    <a:pt x="463" y="0"/>
                  </a:lnTo>
                  <a:cubicBezTo>
                    <a:pt x="465" y="0"/>
                    <a:pt x="466" y="2"/>
                    <a:pt x="466" y="3"/>
                  </a:cubicBezTo>
                  <a:cubicBezTo>
                    <a:pt x="466" y="5"/>
                    <a:pt x="465" y="6"/>
                    <a:pt x="463" y="6"/>
                  </a:cubicBezTo>
                  <a:close/>
                  <a:moveTo>
                    <a:pt x="451" y="7"/>
                  </a:moveTo>
                  <a:lnTo>
                    <a:pt x="451" y="7"/>
                  </a:lnTo>
                  <a:cubicBezTo>
                    <a:pt x="449" y="7"/>
                    <a:pt x="448" y="6"/>
                    <a:pt x="448" y="4"/>
                  </a:cubicBezTo>
                  <a:cubicBezTo>
                    <a:pt x="448" y="2"/>
                    <a:pt x="449" y="1"/>
                    <a:pt x="451" y="1"/>
                  </a:cubicBezTo>
                  <a:lnTo>
                    <a:pt x="451" y="1"/>
                  </a:lnTo>
                  <a:cubicBezTo>
                    <a:pt x="453" y="1"/>
                    <a:pt x="454" y="2"/>
                    <a:pt x="454" y="4"/>
                  </a:cubicBezTo>
                  <a:cubicBezTo>
                    <a:pt x="454" y="6"/>
                    <a:pt x="453" y="7"/>
                    <a:pt x="451" y="7"/>
                  </a:cubicBezTo>
                  <a:close/>
                  <a:moveTo>
                    <a:pt x="439" y="9"/>
                  </a:moveTo>
                  <a:lnTo>
                    <a:pt x="439" y="9"/>
                  </a:lnTo>
                  <a:cubicBezTo>
                    <a:pt x="437" y="9"/>
                    <a:pt x="436" y="8"/>
                    <a:pt x="435" y="6"/>
                  </a:cubicBezTo>
                  <a:cubicBezTo>
                    <a:pt x="435" y="5"/>
                    <a:pt x="436" y="3"/>
                    <a:pt x="438" y="3"/>
                  </a:cubicBezTo>
                  <a:lnTo>
                    <a:pt x="438" y="3"/>
                  </a:lnTo>
                  <a:cubicBezTo>
                    <a:pt x="440" y="3"/>
                    <a:pt x="441" y="4"/>
                    <a:pt x="442" y="6"/>
                  </a:cubicBezTo>
                  <a:cubicBezTo>
                    <a:pt x="442" y="7"/>
                    <a:pt x="441" y="9"/>
                    <a:pt x="439" y="9"/>
                  </a:cubicBezTo>
                  <a:close/>
                  <a:moveTo>
                    <a:pt x="427" y="12"/>
                  </a:moveTo>
                  <a:lnTo>
                    <a:pt x="427" y="12"/>
                  </a:lnTo>
                  <a:cubicBezTo>
                    <a:pt x="425" y="12"/>
                    <a:pt x="423" y="11"/>
                    <a:pt x="423" y="9"/>
                  </a:cubicBezTo>
                  <a:cubicBezTo>
                    <a:pt x="423" y="7"/>
                    <a:pt x="424" y="6"/>
                    <a:pt x="426" y="5"/>
                  </a:cubicBezTo>
                  <a:lnTo>
                    <a:pt x="426" y="5"/>
                  </a:lnTo>
                  <a:cubicBezTo>
                    <a:pt x="428" y="5"/>
                    <a:pt x="429" y="6"/>
                    <a:pt x="429" y="8"/>
                  </a:cubicBezTo>
                  <a:cubicBezTo>
                    <a:pt x="430" y="10"/>
                    <a:pt x="428" y="11"/>
                    <a:pt x="427" y="12"/>
                  </a:cubicBezTo>
                  <a:close/>
                  <a:moveTo>
                    <a:pt x="415" y="15"/>
                  </a:moveTo>
                  <a:lnTo>
                    <a:pt x="415" y="15"/>
                  </a:lnTo>
                  <a:cubicBezTo>
                    <a:pt x="413" y="15"/>
                    <a:pt x="412" y="14"/>
                    <a:pt x="411" y="13"/>
                  </a:cubicBezTo>
                  <a:cubicBezTo>
                    <a:pt x="411" y="11"/>
                    <a:pt x="412" y="9"/>
                    <a:pt x="414" y="9"/>
                  </a:cubicBezTo>
                  <a:lnTo>
                    <a:pt x="414" y="9"/>
                  </a:lnTo>
                  <a:cubicBezTo>
                    <a:pt x="415" y="9"/>
                    <a:pt x="417" y="10"/>
                    <a:pt x="417" y="11"/>
                  </a:cubicBezTo>
                  <a:cubicBezTo>
                    <a:pt x="418" y="13"/>
                    <a:pt x="417" y="15"/>
                    <a:pt x="415" y="15"/>
                  </a:cubicBezTo>
                  <a:close/>
                  <a:moveTo>
                    <a:pt x="403" y="19"/>
                  </a:moveTo>
                  <a:lnTo>
                    <a:pt x="403" y="19"/>
                  </a:lnTo>
                  <a:cubicBezTo>
                    <a:pt x="401" y="19"/>
                    <a:pt x="400" y="18"/>
                    <a:pt x="399" y="17"/>
                  </a:cubicBezTo>
                  <a:cubicBezTo>
                    <a:pt x="399" y="15"/>
                    <a:pt x="400" y="13"/>
                    <a:pt x="402" y="13"/>
                  </a:cubicBezTo>
                  <a:lnTo>
                    <a:pt x="402" y="13"/>
                  </a:lnTo>
                  <a:cubicBezTo>
                    <a:pt x="403" y="13"/>
                    <a:pt x="405" y="14"/>
                    <a:pt x="405" y="15"/>
                  </a:cubicBezTo>
                  <a:cubicBezTo>
                    <a:pt x="406" y="17"/>
                    <a:pt x="405" y="19"/>
                    <a:pt x="403" y="19"/>
                  </a:cubicBezTo>
                  <a:close/>
                  <a:moveTo>
                    <a:pt x="392" y="24"/>
                  </a:moveTo>
                  <a:lnTo>
                    <a:pt x="392" y="24"/>
                  </a:lnTo>
                  <a:cubicBezTo>
                    <a:pt x="390" y="24"/>
                    <a:pt x="389" y="24"/>
                    <a:pt x="388" y="22"/>
                  </a:cubicBezTo>
                  <a:cubicBezTo>
                    <a:pt x="387" y="20"/>
                    <a:pt x="388" y="19"/>
                    <a:pt x="390" y="18"/>
                  </a:cubicBezTo>
                  <a:lnTo>
                    <a:pt x="390" y="18"/>
                  </a:lnTo>
                  <a:cubicBezTo>
                    <a:pt x="392" y="17"/>
                    <a:pt x="393" y="18"/>
                    <a:pt x="394" y="20"/>
                  </a:cubicBezTo>
                  <a:cubicBezTo>
                    <a:pt x="394" y="22"/>
                    <a:pt x="394" y="23"/>
                    <a:pt x="392" y="24"/>
                  </a:cubicBezTo>
                  <a:close/>
                  <a:moveTo>
                    <a:pt x="381" y="29"/>
                  </a:moveTo>
                  <a:lnTo>
                    <a:pt x="381" y="29"/>
                  </a:lnTo>
                  <a:cubicBezTo>
                    <a:pt x="379" y="30"/>
                    <a:pt x="377" y="29"/>
                    <a:pt x="377" y="27"/>
                  </a:cubicBezTo>
                  <a:cubicBezTo>
                    <a:pt x="376" y="26"/>
                    <a:pt x="377" y="24"/>
                    <a:pt x="379" y="23"/>
                  </a:cubicBezTo>
                  <a:lnTo>
                    <a:pt x="379" y="23"/>
                  </a:lnTo>
                  <a:cubicBezTo>
                    <a:pt x="380" y="23"/>
                    <a:pt x="382" y="24"/>
                    <a:pt x="383" y="25"/>
                  </a:cubicBezTo>
                  <a:cubicBezTo>
                    <a:pt x="383" y="27"/>
                    <a:pt x="382" y="29"/>
                    <a:pt x="381" y="29"/>
                  </a:cubicBezTo>
                  <a:close/>
                  <a:moveTo>
                    <a:pt x="370" y="35"/>
                  </a:moveTo>
                  <a:lnTo>
                    <a:pt x="370" y="35"/>
                  </a:lnTo>
                  <a:cubicBezTo>
                    <a:pt x="369" y="36"/>
                    <a:pt x="367" y="35"/>
                    <a:pt x="366" y="34"/>
                  </a:cubicBezTo>
                  <a:cubicBezTo>
                    <a:pt x="365" y="32"/>
                    <a:pt x="366" y="30"/>
                    <a:pt x="367" y="30"/>
                  </a:cubicBezTo>
                  <a:lnTo>
                    <a:pt x="367" y="30"/>
                  </a:lnTo>
                  <a:cubicBezTo>
                    <a:pt x="369" y="29"/>
                    <a:pt x="371" y="29"/>
                    <a:pt x="372" y="31"/>
                  </a:cubicBezTo>
                  <a:cubicBezTo>
                    <a:pt x="372" y="33"/>
                    <a:pt x="372" y="34"/>
                    <a:pt x="370" y="35"/>
                  </a:cubicBezTo>
                  <a:close/>
                  <a:moveTo>
                    <a:pt x="359" y="42"/>
                  </a:moveTo>
                  <a:lnTo>
                    <a:pt x="359" y="42"/>
                  </a:lnTo>
                  <a:cubicBezTo>
                    <a:pt x="358" y="42"/>
                    <a:pt x="356" y="42"/>
                    <a:pt x="355" y="40"/>
                  </a:cubicBezTo>
                  <a:cubicBezTo>
                    <a:pt x="354" y="39"/>
                    <a:pt x="355" y="37"/>
                    <a:pt x="357" y="36"/>
                  </a:cubicBezTo>
                  <a:lnTo>
                    <a:pt x="357" y="36"/>
                  </a:lnTo>
                  <a:cubicBezTo>
                    <a:pt x="358" y="35"/>
                    <a:pt x="360" y="36"/>
                    <a:pt x="361" y="37"/>
                  </a:cubicBezTo>
                  <a:cubicBezTo>
                    <a:pt x="362" y="39"/>
                    <a:pt x="361" y="41"/>
                    <a:pt x="359" y="42"/>
                  </a:cubicBezTo>
                  <a:close/>
                  <a:moveTo>
                    <a:pt x="349" y="49"/>
                  </a:moveTo>
                  <a:lnTo>
                    <a:pt x="349" y="49"/>
                  </a:lnTo>
                  <a:cubicBezTo>
                    <a:pt x="348" y="50"/>
                    <a:pt x="346" y="49"/>
                    <a:pt x="345" y="47"/>
                  </a:cubicBezTo>
                  <a:cubicBezTo>
                    <a:pt x="344" y="46"/>
                    <a:pt x="345" y="44"/>
                    <a:pt x="346" y="43"/>
                  </a:cubicBezTo>
                  <a:lnTo>
                    <a:pt x="346" y="43"/>
                  </a:lnTo>
                  <a:cubicBezTo>
                    <a:pt x="348" y="42"/>
                    <a:pt x="350" y="43"/>
                    <a:pt x="351" y="45"/>
                  </a:cubicBezTo>
                  <a:cubicBezTo>
                    <a:pt x="351" y="46"/>
                    <a:pt x="351" y="48"/>
                    <a:pt x="349" y="49"/>
                  </a:cubicBezTo>
                  <a:close/>
                  <a:moveTo>
                    <a:pt x="339" y="56"/>
                  </a:moveTo>
                  <a:lnTo>
                    <a:pt x="339" y="56"/>
                  </a:lnTo>
                  <a:cubicBezTo>
                    <a:pt x="338" y="57"/>
                    <a:pt x="336" y="56"/>
                    <a:pt x="335" y="55"/>
                  </a:cubicBezTo>
                  <a:cubicBezTo>
                    <a:pt x="334" y="53"/>
                    <a:pt x="335" y="51"/>
                    <a:pt x="336" y="51"/>
                  </a:cubicBezTo>
                  <a:lnTo>
                    <a:pt x="336" y="51"/>
                  </a:lnTo>
                  <a:cubicBezTo>
                    <a:pt x="338" y="50"/>
                    <a:pt x="340" y="50"/>
                    <a:pt x="341" y="52"/>
                  </a:cubicBezTo>
                  <a:cubicBezTo>
                    <a:pt x="341" y="54"/>
                    <a:pt x="341" y="55"/>
                    <a:pt x="339" y="56"/>
                  </a:cubicBezTo>
                  <a:close/>
                  <a:moveTo>
                    <a:pt x="330" y="64"/>
                  </a:moveTo>
                  <a:lnTo>
                    <a:pt x="330" y="64"/>
                  </a:lnTo>
                  <a:cubicBezTo>
                    <a:pt x="328" y="65"/>
                    <a:pt x="326" y="64"/>
                    <a:pt x="325" y="63"/>
                  </a:cubicBezTo>
                  <a:cubicBezTo>
                    <a:pt x="324" y="62"/>
                    <a:pt x="325" y="60"/>
                    <a:pt x="326" y="59"/>
                  </a:cubicBezTo>
                  <a:lnTo>
                    <a:pt x="326" y="59"/>
                  </a:lnTo>
                  <a:cubicBezTo>
                    <a:pt x="328" y="58"/>
                    <a:pt x="330" y="58"/>
                    <a:pt x="331" y="59"/>
                  </a:cubicBezTo>
                  <a:cubicBezTo>
                    <a:pt x="332" y="61"/>
                    <a:pt x="331" y="63"/>
                    <a:pt x="330" y="64"/>
                  </a:cubicBezTo>
                  <a:close/>
                  <a:moveTo>
                    <a:pt x="320" y="72"/>
                  </a:moveTo>
                  <a:lnTo>
                    <a:pt x="320" y="72"/>
                  </a:lnTo>
                  <a:cubicBezTo>
                    <a:pt x="319" y="73"/>
                    <a:pt x="317" y="73"/>
                    <a:pt x="316" y="71"/>
                  </a:cubicBezTo>
                  <a:cubicBezTo>
                    <a:pt x="315" y="70"/>
                    <a:pt x="315" y="68"/>
                    <a:pt x="317" y="67"/>
                  </a:cubicBezTo>
                  <a:lnTo>
                    <a:pt x="317" y="67"/>
                  </a:lnTo>
                  <a:cubicBezTo>
                    <a:pt x="318" y="66"/>
                    <a:pt x="320" y="66"/>
                    <a:pt x="321" y="68"/>
                  </a:cubicBezTo>
                  <a:cubicBezTo>
                    <a:pt x="322" y="69"/>
                    <a:pt x="322" y="71"/>
                    <a:pt x="320" y="72"/>
                  </a:cubicBezTo>
                  <a:close/>
                  <a:moveTo>
                    <a:pt x="311" y="80"/>
                  </a:moveTo>
                  <a:lnTo>
                    <a:pt x="311" y="80"/>
                  </a:lnTo>
                  <a:cubicBezTo>
                    <a:pt x="310" y="81"/>
                    <a:pt x="308" y="81"/>
                    <a:pt x="307" y="80"/>
                  </a:cubicBezTo>
                  <a:cubicBezTo>
                    <a:pt x="306" y="78"/>
                    <a:pt x="306" y="76"/>
                    <a:pt x="308" y="75"/>
                  </a:cubicBezTo>
                  <a:lnTo>
                    <a:pt x="308" y="75"/>
                  </a:lnTo>
                  <a:cubicBezTo>
                    <a:pt x="309" y="74"/>
                    <a:pt x="311" y="75"/>
                    <a:pt x="312" y="76"/>
                  </a:cubicBezTo>
                  <a:cubicBezTo>
                    <a:pt x="313" y="78"/>
                    <a:pt x="312" y="80"/>
                    <a:pt x="311" y="80"/>
                  </a:cubicBezTo>
                  <a:close/>
                  <a:moveTo>
                    <a:pt x="302" y="89"/>
                  </a:moveTo>
                  <a:lnTo>
                    <a:pt x="302" y="89"/>
                  </a:lnTo>
                  <a:cubicBezTo>
                    <a:pt x="301" y="90"/>
                    <a:pt x="299" y="90"/>
                    <a:pt x="298" y="89"/>
                  </a:cubicBezTo>
                  <a:cubicBezTo>
                    <a:pt x="297" y="87"/>
                    <a:pt x="297" y="85"/>
                    <a:pt x="299" y="84"/>
                  </a:cubicBezTo>
                  <a:lnTo>
                    <a:pt x="299" y="84"/>
                  </a:lnTo>
                  <a:cubicBezTo>
                    <a:pt x="300" y="83"/>
                    <a:pt x="302" y="84"/>
                    <a:pt x="303" y="85"/>
                  </a:cubicBezTo>
                  <a:cubicBezTo>
                    <a:pt x="304" y="87"/>
                    <a:pt x="304" y="88"/>
                    <a:pt x="302" y="89"/>
                  </a:cubicBezTo>
                  <a:close/>
                  <a:moveTo>
                    <a:pt x="294" y="98"/>
                  </a:moveTo>
                  <a:lnTo>
                    <a:pt x="294" y="98"/>
                  </a:lnTo>
                  <a:cubicBezTo>
                    <a:pt x="292" y="99"/>
                    <a:pt x="290" y="99"/>
                    <a:pt x="289" y="98"/>
                  </a:cubicBezTo>
                  <a:cubicBezTo>
                    <a:pt x="288" y="96"/>
                    <a:pt x="289" y="94"/>
                    <a:pt x="290" y="93"/>
                  </a:cubicBezTo>
                  <a:lnTo>
                    <a:pt x="290" y="93"/>
                  </a:lnTo>
                  <a:cubicBezTo>
                    <a:pt x="292" y="92"/>
                    <a:pt x="294" y="93"/>
                    <a:pt x="294" y="94"/>
                  </a:cubicBezTo>
                  <a:cubicBezTo>
                    <a:pt x="295" y="96"/>
                    <a:pt x="295" y="97"/>
                    <a:pt x="294" y="98"/>
                  </a:cubicBezTo>
                  <a:close/>
                  <a:moveTo>
                    <a:pt x="285" y="108"/>
                  </a:moveTo>
                  <a:lnTo>
                    <a:pt x="285" y="108"/>
                  </a:lnTo>
                  <a:cubicBezTo>
                    <a:pt x="284" y="109"/>
                    <a:pt x="282" y="108"/>
                    <a:pt x="281" y="107"/>
                  </a:cubicBezTo>
                  <a:cubicBezTo>
                    <a:pt x="280" y="105"/>
                    <a:pt x="280" y="104"/>
                    <a:pt x="282" y="103"/>
                  </a:cubicBezTo>
                  <a:lnTo>
                    <a:pt x="282" y="103"/>
                  </a:lnTo>
                  <a:cubicBezTo>
                    <a:pt x="283" y="102"/>
                    <a:pt x="285" y="102"/>
                    <a:pt x="286" y="103"/>
                  </a:cubicBezTo>
                  <a:cubicBezTo>
                    <a:pt x="287" y="105"/>
                    <a:pt x="287" y="107"/>
                    <a:pt x="285" y="108"/>
                  </a:cubicBezTo>
                  <a:close/>
                  <a:moveTo>
                    <a:pt x="277" y="117"/>
                  </a:moveTo>
                  <a:lnTo>
                    <a:pt x="277" y="117"/>
                  </a:lnTo>
                  <a:cubicBezTo>
                    <a:pt x="276" y="118"/>
                    <a:pt x="274" y="118"/>
                    <a:pt x="273" y="116"/>
                  </a:cubicBezTo>
                  <a:cubicBezTo>
                    <a:pt x="272" y="115"/>
                    <a:pt x="272" y="113"/>
                    <a:pt x="274" y="112"/>
                  </a:cubicBezTo>
                  <a:lnTo>
                    <a:pt x="274" y="112"/>
                  </a:lnTo>
                  <a:cubicBezTo>
                    <a:pt x="275" y="111"/>
                    <a:pt x="277" y="112"/>
                    <a:pt x="278" y="113"/>
                  </a:cubicBezTo>
                  <a:cubicBezTo>
                    <a:pt x="279" y="114"/>
                    <a:pt x="279" y="116"/>
                    <a:pt x="277" y="117"/>
                  </a:cubicBezTo>
                  <a:close/>
                  <a:moveTo>
                    <a:pt x="270" y="126"/>
                  </a:moveTo>
                  <a:lnTo>
                    <a:pt x="270" y="126"/>
                  </a:lnTo>
                  <a:cubicBezTo>
                    <a:pt x="269" y="128"/>
                    <a:pt x="267" y="128"/>
                    <a:pt x="266" y="127"/>
                  </a:cubicBezTo>
                  <a:cubicBezTo>
                    <a:pt x="264" y="126"/>
                    <a:pt x="264" y="124"/>
                    <a:pt x="265" y="122"/>
                  </a:cubicBezTo>
                  <a:lnTo>
                    <a:pt x="265" y="122"/>
                  </a:lnTo>
                  <a:cubicBezTo>
                    <a:pt x="266" y="121"/>
                    <a:pt x="268" y="121"/>
                    <a:pt x="270" y="122"/>
                  </a:cubicBezTo>
                  <a:cubicBezTo>
                    <a:pt x="271" y="123"/>
                    <a:pt x="271" y="125"/>
                    <a:pt x="270" y="126"/>
                  </a:cubicBezTo>
                  <a:close/>
                  <a:moveTo>
                    <a:pt x="263" y="136"/>
                  </a:moveTo>
                  <a:lnTo>
                    <a:pt x="263" y="136"/>
                  </a:lnTo>
                  <a:cubicBezTo>
                    <a:pt x="261" y="138"/>
                    <a:pt x="259" y="138"/>
                    <a:pt x="258" y="137"/>
                  </a:cubicBezTo>
                  <a:cubicBezTo>
                    <a:pt x="257" y="136"/>
                    <a:pt x="257" y="134"/>
                    <a:pt x="258" y="132"/>
                  </a:cubicBezTo>
                  <a:lnTo>
                    <a:pt x="258" y="132"/>
                  </a:lnTo>
                  <a:cubicBezTo>
                    <a:pt x="259" y="131"/>
                    <a:pt x="261" y="131"/>
                    <a:pt x="262" y="132"/>
                  </a:cubicBezTo>
                  <a:cubicBezTo>
                    <a:pt x="263" y="133"/>
                    <a:pt x="264" y="135"/>
                    <a:pt x="263" y="136"/>
                  </a:cubicBezTo>
                  <a:close/>
                  <a:moveTo>
                    <a:pt x="255" y="146"/>
                  </a:moveTo>
                  <a:lnTo>
                    <a:pt x="255" y="146"/>
                  </a:lnTo>
                  <a:cubicBezTo>
                    <a:pt x="254" y="148"/>
                    <a:pt x="252" y="148"/>
                    <a:pt x="251" y="147"/>
                  </a:cubicBezTo>
                  <a:cubicBezTo>
                    <a:pt x="249" y="146"/>
                    <a:pt x="249" y="144"/>
                    <a:pt x="250" y="142"/>
                  </a:cubicBezTo>
                  <a:lnTo>
                    <a:pt x="250" y="142"/>
                  </a:lnTo>
                  <a:cubicBezTo>
                    <a:pt x="251" y="141"/>
                    <a:pt x="253" y="141"/>
                    <a:pt x="255" y="142"/>
                  </a:cubicBezTo>
                  <a:cubicBezTo>
                    <a:pt x="256" y="143"/>
                    <a:pt x="256" y="145"/>
                    <a:pt x="255" y="146"/>
                  </a:cubicBezTo>
                  <a:close/>
                  <a:moveTo>
                    <a:pt x="248" y="157"/>
                  </a:moveTo>
                  <a:lnTo>
                    <a:pt x="248" y="157"/>
                  </a:lnTo>
                  <a:cubicBezTo>
                    <a:pt x="247" y="158"/>
                    <a:pt x="245" y="158"/>
                    <a:pt x="243" y="157"/>
                  </a:cubicBezTo>
                  <a:cubicBezTo>
                    <a:pt x="242" y="156"/>
                    <a:pt x="242" y="154"/>
                    <a:pt x="243" y="153"/>
                  </a:cubicBezTo>
                  <a:lnTo>
                    <a:pt x="243" y="153"/>
                  </a:lnTo>
                  <a:cubicBezTo>
                    <a:pt x="244" y="151"/>
                    <a:pt x="246" y="151"/>
                    <a:pt x="247" y="152"/>
                  </a:cubicBezTo>
                  <a:cubicBezTo>
                    <a:pt x="249" y="153"/>
                    <a:pt x="249" y="155"/>
                    <a:pt x="248" y="157"/>
                  </a:cubicBezTo>
                  <a:close/>
                  <a:moveTo>
                    <a:pt x="241" y="167"/>
                  </a:moveTo>
                  <a:lnTo>
                    <a:pt x="241" y="167"/>
                  </a:lnTo>
                  <a:cubicBezTo>
                    <a:pt x="240" y="168"/>
                    <a:pt x="238" y="169"/>
                    <a:pt x="236" y="167"/>
                  </a:cubicBezTo>
                  <a:cubicBezTo>
                    <a:pt x="235" y="166"/>
                    <a:pt x="235" y="164"/>
                    <a:pt x="236" y="163"/>
                  </a:cubicBezTo>
                  <a:lnTo>
                    <a:pt x="236" y="163"/>
                  </a:lnTo>
                  <a:cubicBezTo>
                    <a:pt x="237" y="162"/>
                    <a:pt x="239" y="161"/>
                    <a:pt x="240" y="163"/>
                  </a:cubicBezTo>
                  <a:cubicBezTo>
                    <a:pt x="242" y="164"/>
                    <a:pt x="242" y="166"/>
                    <a:pt x="241" y="167"/>
                  </a:cubicBezTo>
                  <a:close/>
                  <a:moveTo>
                    <a:pt x="234" y="177"/>
                  </a:moveTo>
                  <a:lnTo>
                    <a:pt x="234" y="177"/>
                  </a:lnTo>
                  <a:cubicBezTo>
                    <a:pt x="233" y="179"/>
                    <a:pt x="231" y="179"/>
                    <a:pt x="230" y="178"/>
                  </a:cubicBezTo>
                  <a:cubicBezTo>
                    <a:pt x="228" y="177"/>
                    <a:pt x="228" y="175"/>
                    <a:pt x="229" y="173"/>
                  </a:cubicBezTo>
                  <a:lnTo>
                    <a:pt x="229" y="173"/>
                  </a:lnTo>
                  <a:cubicBezTo>
                    <a:pt x="230" y="172"/>
                    <a:pt x="232" y="172"/>
                    <a:pt x="233" y="173"/>
                  </a:cubicBezTo>
                  <a:cubicBezTo>
                    <a:pt x="235" y="174"/>
                    <a:pt x="235" y="176"/>
                    <a:pt x="234" y="177"/>
                  </a:cubicBezTo>
                  <a:close/>
                  <a:moveTo>
                    <a:pt x="227" y="188"/>
                  </a:moveTo>
                  <a:lnTo>
                    <a:pt x="227" y="188"/>
                  </a:lnTo>
                  <a:cubicBezTo>
                    <a:pt x="226" y="189"/>
                    <a:pt x="224" y="190"/>
                    <a:pt x="223" y="188"/>
                  </a:cubicBezTo>
                  <a:cubicBezTo>
                    <a:pt x="222" y="187"/>
                    <a:pt x="221" y="185"/>
                    <a:pt x="222" y="184"/>
                  </a:cubicBezTo>
                  <a:lnTo>
                    <a:pt x="222" y="184"/>
                  </a:lnTo>
                  <a:cubicBezTo>
                    <a:pt x="224" y="183"/>
                    <a:pt x="226" y="183"/>
                    <a:pt x="227" y="184"/>
                  </a:cubicBezTo>
                  <a:cubicBezTo>
                    <a:pt x="228" y="185"/>
                    <a:pt x="228" y="187"/>
                    <a:pt x="227" y="188"/>
                  </a:cubicBezTo>
                  <a:close/>
                  <a:moveTo>
                    <a:pt x="221" y="199"/>
                  </a:moveTo>
                  <a:lnTo>
                    <a:pt x="221" y="199"/>
                  </a:lnTo>
                  <a:cubicBezTo>
                    <a:pt x="220" y="200"/>
                    <a:pt x="218" y="200"/>
                    <a:pt x="217" y="199"/>
                  </a:cubicBezTo>
                  <a:cubicBezTo>
                    <a:pt x="215" y="198"/>
                    <a:pt x="215" y="196"/>
                    <a:pt x="216" y="195"/>
                  </a:cubicBezTo>
                  <a:lnTo>
                    <a:pt x="216" y="195"/>
                  </a:lnTo>
                  <a:cubicBezTo>
                    <a:pt x="217" y="193"/>
                    <a:pt x="219" y="193"/>
                    <a:pt x="220" y="194"/>
                  </a:cubicBezTo>
                  <a:cubicBezTo>
                    <a:pt x="222" y="195"/>
                    <a:pt x="222" y="197"/>
                    <a:pt x="221" y="199"/>
                  </a:cubicBezTo>
                  <a:close/>
                  <a:moveTo>
                    <a:pt x="215" y="209"/>
                  </a:moveTo>
                  <a:lnTo>
                    <a:pt x="215" y="209"/>
                  </a:lnTo>
                  <a:cubicBezTo>
                    <a:pt x="213" y="211"/>
                    <a:pt x="212" y="211"/>
                    <a:pt x="210" y="210"/>
                  </a:cubicBezTo>
                  <a:cubicBezTo>
                    <a:pt x="209" y="209"/>
                    <a:pt x="209" y="207"/>
                    <a:pt x="210" y="206"/>
                  </a:cubicBezTo>
                  <a:lnTo>
                    <a:pt x="210" y="206"/>
                  </a:lnTo>
                  <a:cubicBezTo>
                    <a:pt x="211" y="204"/>
                    <a:pt x="213" y="204"/>
                    <a:pt x="214" y="205"/>
                  </a:cubicBezTo>
                  <a:cubicBezTo>
                    <a:pt x="215" y="206"/>
                    <a:pt x="216" y="208"/>
                    <a:pt x="215" y="209"/>
                  </a:cubicBezTo>
                  <a:close/>
                  <a:moveTo>
                    <a:pt x="208" y="220"/>
                  </a:moveTo>
                  <a:lnTo>
                    <a:pt x="208" y="220"/>
                  </a:lnTo>
                  <a:cubicBezTo>
                    <a:pt x="207" y="222"/>
                    <a:pt x="205" y="222"/>
                    <a:pt x="204" y="221"/>
                  </a:cubicBezTo>
                  <a:cubicBezTo>
                    <a:pt x="203" y="220"/>
                    <a:pt x="202" y="218"/>
                    <a:pt x="204" y="217"/>
                  </a:cubicBezTo>
                  <a:lnTo>
                    <a:pt x="204" y="216"/>
                  </a:lnTo>
                  <a:cubicBezTo>
                    <a:pt x="205" y="215"/>
                    <a:pt x="207" y="215"/>
                    <a:pt x="208" y="216"/>
                  </a:cubicBezTo>
                  <a:cubicBezTo>
                    <a:pt x="209" y="217"/>
                    <a:pt x="210" y="219"/>
                    <a:pt x="208" y="220"/>
                  </a:cubicBezTo>
                  <a:close/>
                  <a:moveTo>
                    <a:pt x="203" y="231"/>
                  </a:moveTo>
                  <a:lnTo>
                    <a:pt x="203" y="231"/>
                  </a:lnTo>
                  <a:cubicBezTo>
                    <a:pt x="201" y="233"/>
                    <a:pt x="199" y="233"/>
                    <a:pt x="198" y="232"/>
                  </a:cubicBezTo>
                  <a:cubicBezTo>
                    <a:pt x="197" y="231"/>
                    <a:pt x="197" y="229"/>
                    <a:pt x="198" y="228"/>
                  </a:cubicBezTo>
                  <a:lnTo>
                    <a:pt x="198" y="228"/>
                  </a:lnTo>
                  <a:cubicBezTo>
                    <a:pt x="199" y="226"/>
                    <a:pt x="201" y="226"/>
                    <a:pt x="202" y="227"/>
                  </a:cubicBezTo>
                  <a:cubicBezTo>
                    <a:pt x="203" y="228"/>
                    <a:pt x="204" y="230"/>
                    <a:pt x="203" y="231"/>
                  </a:cubicBezTo>
                  <a:close/>
                  <a:moveTo>
                    <a:pt x="197" y="242"/>
                  </a:moveTo>
                  <a:lnTo>
                    <a:pt x="197" y="242"/>
                  </a:lnTo>
                  <a:cubicBezTo>
                    <a:pt x="196" y="244"/>
                    <a:pt x="194" y="244"/>
                    <a:pt x="192" y="243"/>
                  </a:cubicBezTo>
                  <a:cubicBezTo>
                    <a:pt x="191" y="242"/>
                    <a:pt x="191" y="240"/>
                    <a:pt x="192" y="239"/>
                  </a:cubicBezTo>
                  <a:lnTo>
                    <a:pt x="192" y="239"/>
                  </a:lnTo>
                  <a:cubicBezTo>
                    <a:pt x="193" y="237"/>
                    <a:pt x="195" y="237"/>
                    <a:pt x="196" y="238"/>
                  </a:cubicBezTo>
                  <a:cubicBezTo>
                    <a:pt x="197" y="239"/>
                    <a:pt x="198" y="241"/>
                    <a:pt x="197" y="242"/>
                  </a:cubicBezTo>
                  <a:close/>
                  <a:moveTo>
                    <a:pt x="191" y="254"/>
                  </a:moveTo>
                  <a:lnTo>
                    <a:pt x="191" y="254"/>
                  </a:lnTo>
                  <a:cubicBezTo>
                    <a:pt x="190" y="255"/>
                    <a:pt x="188" y="255"/>
                    <a:pt x="187" y="254"/>
                  </a:cubicBezTo>
                  <a:cubicBezTo>
                    <a:pt x="185" y="253"/>
                    <a:pt x="185" y="251"/>
                    <a:pt x="186" y="250"/>
                  </a:cubicBezTo>
                  <a:lnTo>
                    <a:pt x="186" y="250"/>
                  </a:lnTo>
                  <a:cubicBezTo>
                    <a:pt x="187" y="248"/>
                    <a:pt x="189" y="248"/>
                    <a:pt x="190" y="249"/>
                  </a:cubicBezTo>
                  <a:cubicBezTo>
                    <a:pt x="192" y="250"/>
                    <a:pt x="192" y="252"/>
                    <a:pt x="191" y="254"/>
                  </a:cubicBezTo>
                  <a:close/>
                  <a:moveTo>
                    <a:pt x="185" y="265"/>
                  </a:moveTo>
                  <a:lnTo>
                    <a:pt x="185" y="265"/>
                  </a:lnTo>
                  <a:cubicBezTo>
                    <a:pt x="184" y="266"/>
                    <a:pt x="182" y="266"/>
                    <a:pt x="181" y="265"/>
                  </a:cubicBezTo>
                  <a:cubicBezTo>
                    <a:pt x="180" y="264"/>
                    <a:pt x="180" y="262"/>
                    <a:pt x="181" y="261"/>
                  </a:cubicBezTo>
                  <a:lnTo>
                    <a:pt x="181" y="261"/>
                  </a:lnTo>
                  <a:cubicBezTo>
                    <a:pt x="182" y="260"/>
                    <a:pt x="184" y="259"/>
                    <a:pt x="185" y="260"/>
                  </a:cubicBezTo>
                  <a:cubicBezTo>
                    <a:pt x="186" y="262"/>
                    <a:pt x="187" y="263"/>
                    <a:pt x="185" y="265"/>
                  </a:cubicBezTo>
                  <a:close/>
                  <a:moveTo>
                    <a:pt x="180" y="276"/>
                  </a:moveTo>
                  <a:lnTo>
                    <a:pt x="180" y="276"/>
                  </a:lnTo>
                  <a:cubicBezTo>
                    <a:pt x="179" y="277"/>
                    <a:pt x="177" y="278"/>
                    <a:pt x="176" y="277"/>
                  </a:cubicBezTo>
                  <a:cubicBezTo>
                    <a:pt x="174" y="275"/>
                    <a:pt x="174" y="274"/>
                    <a:pt x="175" y="272"/>
                  </a:cubicBezTo>
                  <a:lnTo>
                    <a:pt x="175" y="272"/>
                  </a:lnTo>
                  <a:cubicBezTo>
                    <a:pt x="176" y="271"/>
                    <a:pt x="178" y="271"/>
                    <a:pt x="180" y="272"/>
                  </a:cubicBezTo>
                  <a:cubicBezTo>
                    <a:pt x="181" y="273"/>
                    <a:pt x="181" y="275"/>
                    <a:pt x="180" y="276"/>
                  </a:cubicBezTo>
                  <a:close/>
                  <a:moveTo>
                    <a:pt x="175" y="287"/>
                  </a:moveTo>
                  <a:lnTo>
                    <a:pt x="175" y="287"/>
                  </a:lnTo>
                  <a:cubicBezTo>
                    <a:pt x="174" y="289"/>
                    <a:pt x="172" y="289"/>
                    <a:pt x="170" y="288"/>
                  </a:cubicBezTo>
                  <a:cubicBezTo>
                    <a:pt x="169" y="287"/>
                    <a:pt x="169" y="285"/>
                    <a:pt x="170" y="283"/>
                  </a:cubicBezTo>
                  <a:lnTo>
                    <a:pt x="170" y="283"/>
                  </a:lnTo>
                  <a:cubicBezTo>
                    <a:pt x="171" y="282"/>
                    <a:pt x="173" y="282"/>
                    <a:pt x="174" y="283"/>
                  </a:cubicBezTo>
                  <a:cubicBezTo>
                    <a:pt x="176" y="284"/>
                    <a:pt x="176" y="286"/>
                    <a:pt x="175" y="287"/>
                  </a:cubicBezTo>
                  <a:close/>
                  <a:moveTo>
                    <a:pt x="170" y="299"/>
                  </a:moveTo>
                  <a:lnTo>
                    <a:pt x="170" y="299"/>
                  </a:lnTo>
                  <a:cubicBezTo>
                    <a:pt x="169" y="300"/>
                    <a:pt x="167" y="300"/>
                    <a:pt x="165" y="299"/>
                  </a:cubicBezTo>
                  <a:cubicBezTo>
                    <a:pt x="164" y="298"/>
                    <a:pt x="164" y="296"/>
                    <a:pt x="165" y="295"/>
                  </a:cubicBezTo>
                  <a:lnTo>
                    <a:pt x="165" y="295"/>
                  </a:lnTo>
                  <a:cubicBezTo>
                    <a:pt x="166" y="294"/>
                    <a:pt x="168" y="293"/>
                    <a:pt x="169" y="294"/>
                  </a:cubicBezTo>
                  <a:cubicBezTo>
                    <a:pt x="170" y="296"/>
                    <a:pt x="171" y="297"/>
                    <a:pt x="170" y="299"/>
                  </a:cubicBezTo>
                  <a:close/>
                  <a:moveTo>
                    <a:pt x="165" y="310"/>
                  </a:moveTo>
                  <a:lnTo>
                    <a:pt x="165" y="310"/>
                  </a:lnTo>
                  <a:cubicBezTo>
                    <a:pt x="164" y="312"/>
                    <a:pt x="162" y="312"/>
                    <a:pt x="160" y="311"/>
                  </a:cubicBezTo>
                  <a:cubicBezTo>
                    <a:pt x="159" y="310"/>
                    <a:pt x="159" y="308"/>
                    <a:pt x="160" y="306"/>
                  </a:cubicBezTo>
                  <a:lnTo>
                    <a:pt x="160" y="306"/>
                  </a:lnTo>
                  <a:cubicBezTo>
                    <a:pt x="161" y="305"/>
                    <a:pt x="163" y="305"/>
                    <a:pt x="164" y="306"/>
                  </a:cubicBezTo>
                  <a:cubicBezTo>
                    <a:pt x="165" y="307"/>
                    <a:pt x="166" y="309"/>
                    <a:pt x="165" y="310"/>
                  </a:cubicBezTo>
                  <a:close/>
                  <a:moveTo>
                    <a:pt x="160" y="322"/>
                  </a:moveTo>
                  <a:lnTo>
                    <a:pt x="160" y="322"/>
                  </a:lnTo>
                  <a:cubicBezTo>
                    <a:pt x="158" y="323"/>
                    <a:pt x="157" y="323"/>
                    <a:pt x="155" y="322"/>
                  </a:cubicBezTo>
                  <a:cubicBezTo>
                    <a:pt x="154" y="321"/>
                    <a:pt x="154" y="319"/>
                    <a:pt x="155" y="318"/>
                  </a:cubicBezTo>
                  <a:lnTo>
                    <a:pt x="155" y="318"/>
                  </a:lnTo>
                  <a:cubicBezTo>
                    <a:pt x="156" y="316"/>
                    <a:pt x="158" y="316"/>
                    <a:pt x="159" y="317"/>
                  </a:cubicBezTo>
                  <a:cubicBezTo>
                    <a:pt x="160" y="318"/>
                    <a:pt x="161" y="320"/>
                    <a:pt x="160" y="322"/>
                  </a:cubicBezTo>
                  <a:close/>
                  <a:moveTo>
                    <a:pt x="155" y="333"/>
                  </a:moveTo>
                  <a:lnTo>
                    <a:pt x="155" y="333"/>
                  </a:lnTo>
                  <a:cubicBezTo>
                    <a:pt x="154" y="335"/>
                    <a:pt x="152" y="335"/>
                    <a:pt x="150" y="334"/>
                  </a:cubicBezTo>
                  <a:cubicBezTo>
                    <a:pt x="149" y="333"/>
                    <a:pt x="149" y="331"/>
                    <a:pt x="150" y="329"/>
                  </a:cubicBezTo>
                  <a:lnTo>
                    <a:pt x="150" y="329"/>
                  </a:lnTo>
                  <a:cubicBezTo>
                    <a:pt x="151" y="328"/>
                    <a:pt x="153" y="328"/>
                    <a:pt x="154" y="329"/>
                  </a:cubicBezTo>
                  <a:cubicBezTo>
                    <a:pt x="156" y="330"/>
                    <a:pt x="156" y="332"/>
                    <a:pt x="155" y="333"/>
                  </a:cubicBezTo>
                  <a:close/>
                  <a:moveTo>
                    <a:pt x="150" y="345"/>
                  </a:moveTo>
                  <a:lnTo>
                    <a:pt x="150" y="345"/>
                  </a:lnTo>
                  <a:cubicBezTo>
                    <a:pt x="149" y="346"/>
                    <a:pt x="147" y="347"/>
                    <a:pt x="146" y="345"/>
                  </a:cubicBezTo>
                  <a:cubicBezTo>
                    <a:pt x="144" y="344"/>
                    <a:pt x="144" y="342"/>
                    <a:pt x="145" y="341"/>
                  </a:cubicBezTo>
                  <a:lnTo>
                    <a:pt x="145" y="341"/>
                  </a:lnTo>
                  <a:cubicBezTo>
                    <a:pt x="146" y="340"/>
                    <a:pt x="148" y="339"/>
                    <a:pt x="150" y="341"/>
                  </a:cubicBezTo>
                  <a:cubicBezTo>
                    <a:pt x="151" y="342"/>
                    <a:pt x="151" y="344"/>
                    <a:pt x="150" y="345"/>
                  </a:cubicBezTo>
                  <a:close/>
                  <a:moveTo>
                    <a:pt x="146" y="357"/>
                  </a:moveTo>
                  <a:lnTo>
                    <a:pt x="146" y="357"/>
                  </a:lnTo>
                  <a:cubicBezTo>
                    <a:pt x="145" y="358"/>
                    <a:pt x="143" y="358"/>
                    <a:pt x="141" y="357"/>
                  </a:cubicBezTo>
                  <a:cubicBezTo>
                    <a:pt x="140" y="356"/>
                    <a:pt x="140" y="354"/>
                    <a:pt x="141" y="353"/>
                  </a:cubicBezTo>
                  <a:lnTo>
                    <a:pt x="141" y="353"/>
                  </a:lnTo>
                  <a:cubicBezTo>
                    <a:pt x="142" y="351"/>
                    <a:pt x="144" y="351"/>
                    <a:pt x="145" y="352"/>
                  </a:cubicBezTo>
                  <a:cubicBezTo>
                    <a:pt x="146" y="353"/>
                    <a:pt x="147" y="355"/>
                    <a:pt x="146" y="357"/>
                  </a:cubicBezTo>
                  <a:close/>
                  <a:moveTo>
                    <a:pt x="141" y="368"/>
                  </a:moveTo>
                  <a:lnTo>
                    <a:pt x="141" y="368"/>
                  </a:lnTo>
                  <a:cubicBezTo>
                    <a:pt x="140" y="369"/>
                    <a:pt x="138" y="370"/>
                    <a:pt x="137" y="369"/>
                  </a:cubicBezTo>
                  <a:cubicBezTo>
                    <a:pt x="136" y="368"/>
                    <a:pt x="135" y="366"/>
                    <a:pt x="136" y="365"/>
                  </a:cubicBezTo>
                  <a:lnTo>
                    <a:pt x="136" y="365"/>
                  </a:lnTo>
                  <a:cubicBezTo>
                    <a:pt x="137" y="363"/>
                    <a:pt x="139" y="363"/>
                    <a:pt x="140" y="364"/>
                  </a:cubicBezTo>
                  <a:cubicBezTo>
                    <a:pt x="142" y="365"/>
                    <a:pt x="142" y="367"/>
                    <a:pt x="141" y="368"/>
                  </a:cubicBezTo>
                  <a:close/>
                  <a:moveTo>
                    <a:pt x="137" y="380"/>
                  </a:moveTo>
                  <a:lnTo>
                    <a:pt x="137" y="380"/>
                  </a:lnTo>
                  <a:cubicBezTo>
                    <a:pt x="136" y="381"/>
                    <a:pt x="134" y="382"/>
                    <a:pt x="133" y="381"/>
                  </a:cubicBezTo>
                  <a:cubicBezTo>
                    <a:pt x="131" y="380"/>
                    <a:pt x="131" y="378"/>
                    <a:pt x="132" y="376"/>
                  </a:cubicBezTo>
                  <a:lnTo>
                    <a:pt x="132" y="376"/>
                  </a:lnTo>
                  <a:cubicBezTo>
                    <a:pt x="133" y="375"/>
                    <a:pt x="135" y="374"/>
                    <a:pt x="136" y="375"/>
                  </a:cubicBezTo>
                  <a:cubicBezTo>
                    <a:pt x="138" y="376"/>
                    <a:pt x="138" y="378"/>
                    <a:pt x="137" y="380"/>
                  </a:cubicBezTo>
                  <a:close/>
                  <a:moveTo>
                    <a:pt x="133" y="392"/>
                  </a:moveTo>
                  <a:lnTo>
                    <a:pt x="133" y="392"/>
                  </a:lnTo>
                  <a:cubicBezTo>
                    <a:pt x="132" y="393"/>
                    <a:pt x="130" y="393"/>
                    <a:pt x="128" y="392"/>
                  </a:cubicBezTo>
                  <a:cubicBezTo>
                    <a:pt x="127" y="391"/>
                    <a:pt x="127" y="389"/>
                    <a:pt x="128" y="388"/>
                  </a:cubicBezTo>
                  <a:lnTo>
                    <a:pt x="128" y="388"/>
                  </a:lnTo>
                  <a:cubicBezTo>
                    <a:pt x="128" y="387"/>
                    <a:pt x="130" y="386"/>
                    <a:pt x="132" y="387"/>
                  </a:cubicBezTo>
                  <a:cubicBezTo>
                    <a:pt x="133" y="388"/>
                    <a:pt x="134" y="390"/>
                    <a:pt x="133" y="392"/>
                  </a:cubicBezTo>
                  <a:close/>
                  <a:moveTo>
                    <a:pt x="128" y="403"/>
                  </a:moveTo>
                  <a:lnTo>
                    <a:pt x="128" y="403"/>
                  </a:lnTo>
                  <a:cubicBezTo>
                    <a:pt x="128" y="405"/>
                    <a:pt x="126" y="405"/>
                    <a:pt x="124" y="404"/>
                  </a:cubicBezTo>
                  <a:cubicBezTo>
                    <a:pt x="123" y="403"/>
                    <a:pt x="122" y="401"/>
                    <a:pt x="123" y="400"/>
                  </a:cubicBezTo>
                  <a:lnTo>
                    <a:pt x="123" y="400"/>
                  </a:lnTo>
                  <a:cubicBezTo>
                    <a:pt x="124" y="398"/>
                    <a:pt x="126" y="398"/>
                    <a:pt x="128" y="399"/>
                  </a:cubicBezTo>
                  <a:cubicBezTo>
                    <a:pt x="129" y="400"/>
                    <a:pt x="129" y="402"/>
                    <a:pt x="128" y="403"/>
                  </a:cubicBezTo>
                  <a:close/>
                  <a:moveTo>
                    <a:pt x="124" y="415"/>
                  </a:moveTo>
                  <a:lnTo>
                    <a:pt x="124" y="415"/>
                  </a:lnTo>
                  <a:cubicBezTo>
                    <a:pt x="124" y="417"/>
                    <a:pt x="122" y="417"/>
                    <a:pt x="120" y="416"/>
                  </a:cubicBezTo>
                  <a:cubicBezTo>
                    <a:pt x="119" y="415"/>
                    <a:pt x="118" y="413"/>
                    <a:pt x="119" y="412"/>
                  </a:cubicBezTo>
                  <a:lnTo>
                    <a:pt x="119" y="412"/>
                  </a:lnTo>
                  <a:cubicBezTo>
                    <a:pt x="120" y="410"/>
                    <a:pt x="122" y="410"/>
                    <a:pt x="124" y="411"/>
                  </a:cubicBezTo>
                  <a:cubicBezTo>
                    <a:pt x="125" y="412"/>
                    <a:pt x="125" y="414"/>
                    <a:pt x="124" y="415"/>
                  </a:cubicBezTo>
                  <a:close/>
                  <a:moveTo>
                    <a:pt x="121" y="427"/>
                  </a:moveTo>
                  <a:lnTo>
                    <a:pt x="121" y="427"/>
                  </a:lnTo>
                  <a:cubicBezTo>
                    <a:pt x="120" y="428"/>
                    <a:pt x="118" y="429"/>
                    <a:pt x="116" y="428"/>
                  </a:cubicBezTo>
                  <a:cubicBezTo>
                    <a:pt x="115" y="427"/>
                    <a:pt x="114" y="425"/>
                    <a:pt x="115" y="424"/>
                  </a:cubicBezTo>
                  <a:lnTo>
                    <a:pt x="115" y="424"/>
                  </a:lnTo>
                  <a:cubicBezTo>
                    <a:pt x="116" y="422"/>
                    <a:pt x="118" y="422"/>
                    <a:pt x="120" y="423"/>
                  </a:cubicBezTo>
                  <a:cubicBezTo>
                    <a:pt x="121" y="424"/>
                    <a:pt x="121" y="426"/>
                    <a:pt x="121" y="427"/>
                  </a:cubicBezTo>
                  <a:close/>
                  <a:moveTo>
                    <a:pt x="117" y="439"/>
                  </a:moveTo>
                  <a:lnTo>
                    <a:pt x="117" y="439"/>
                  </a:lnTo>
                  <a:cubicBezTo>
                    <a:pt x="116" y="440"/>
                    <a:pt x="114" y="441"/>
                    <a:pt x="112" y="440"/>
                  </a:cubicBezTo>
                  <a:cubicBezTo>
                    <a:pt x="111" y="439"/>
                    <a:pt x="110" y="437"/>
                    <a:pt x="111" y="435"/>
                  </a:cubicBezTo>
                  <a:lnTo>
                    <a:pt x="111" y="435"/>
                  </a:lnTo>
                  <a:cubicBezTo>
                    <a:pt x="112" y="434"/>
                    <a:pt x="114" y="434"/>
                    <a:pt x="116" y="435"/>
                  </a:cubicBezTo>
                  <a:cubicBezTo>
                    <a:pt x="117" y="435"/>
                    <a:pt x="118" y="437"/>
                    <a:pt x="117" y="439"/>
                  </a:cubicBezTo>
                  <a:close/>
                  <a:moveTo>
                    <a:pt x="113" y="450"/>
                  </a:moveTo>
                  <a:lnTo>
                    <a:pt x="113" y="450"/>
                  </a:lnTo>
                  <a:cubicBezTo>
                    <a:pt x="113" y="452"/>
                    <a:pt x="111" y="453"/>
                    <a:pt x="109" y="452"/>
                  </a:cubicBezTo>
                  <a:cubicBezTo>
                    <a:pt x="107" y="451"/>
                    <a:pt x="107" y="450"/>
                    <a:pt x="107" y="448"/>
                  </a:cubicBezTo>
                  <a:lnTo>
                    <a:pt x="107" y="448"/>
                  </a:lnTo>
                  <a:cubicBezTo>
                    <a:pt x="108" y="446"/>
                    <a:pt x="109" y="446"/>
                    <a:pt x="111" y="446"/>
                  </a:cubicBezTo>
                  <a:cubicBezTo>
                    <a:pt x="113" y="447"/>
                    <a:pt x="114" y="448"/>
                    <a:pt x="113" y="450"/>
                  </a:cubicBezTo>
                  <a:close/>
                  <a:moveTo>
                    <a:pt x="109" y="462"/>
                  </a:moveTo>
                  <a:lnTo>
                    <a:pt x="109" y="462"/>
                  </a:lnTo>
                  <a:cubicBezTo>
                    <a:pt x="109" y="464"/>
                    <a:pt x="107" y="465"/>
                    <a:pt x="106" y="464"/>
                  </a:cubicBezTo>
                  <a:cubicBezTo>
                    <a:pt x="104" y="463"/>
                    <a:pt x="103" y="462"/>
                    <a:pt x="104" y="460"/>
                  </a:cubicBezTo>
                  <a:lnTo>
                    <a:pt x="104" y="460"/>
                  </a:lnTo>
                  <a:cubicBezTo>
                    <a:pt x="104" y="458"/>
                    <a:pt x="106" y="457"/>
                    <a:pt x="108" y="458"/>
                  </a:cubicBezTo>
                  <a:cubicBezTo>
                    <a:pt x="109" y="459"/>
                    <a:pt x="110" y="460"/>
                    <a:pt x="109" y="462"/>
                  </a:cubicBezTo>
                  <a:close/>
                  <a:moveTo>
                    <a:pt x="106" y="474"/>
                  </a:moveTo>
                  <a:lnTo>
                    <a:pt x="106" y="474"/>
                  </a:lnTo>
                  <a:cubicBezTo>
                    <a:pt x="105" y="476"/>
                    <a:pt x="104" y="476"/>
                    <a:pt x="102" y="476"/>
                  </a:cubicBezTo>
                  <a:cubicBezTo>
                    <a:pt x="100" y="475"/>
                    <a:pt x="99" y="474"/>
                    <a:pt x="100" y="472"/>
                  </a:cubicBezTo>
                  <a:lnTo>
                    <a:pt x="100" y="472"/>
                  </a:lnTo>
                  <a:cubicBezTo>
                    <a:pt x="101" y="470"/>
                    <a:pt x="102" y="469"/>
                    <a:pt x="104" y="470"/>
                  </a:cubicBezTo>
                  <a:cubicBezTo>
                    <a:pt x="106" y="471"/>
                    <a:pt x="106" y="472"/>
                    <a:pt x="106" y="474"/>
                  </a:cubicBezTo>
                  <a:close/>
                  <a:moveTo>
                    <a:pt x="102" y="486"/>
                  </a:moveTo>
                  <a:lnTo>
                    <a:pt x="102" y="486"/>
                  </a:lnTo>
                  <a:cubicBezTo>
                    <a:pt x="102" y="488"/>
                    <a:pt x="100" y="488"/>
                    <a:pt x="98" y="488"/>
                  </a:cubicBezTo>
                  <a:cubicBezTo>
                    <a:pt x="97" y="487"/>
                    <a:pt x="96" y="486"/>
                    <a:pt x="96" y="484"/>
                  </a:cubicBezTo>
                  <a:lnTo>
                    <a:pt x="96" y="484"/>
                  </a:lnTo>
                  <a:cubicBezTo>
                    <a:pt x="97" y="482"/>
                    <a:pt x="99" y="481"/>
                    <a:pt x="100" y="482"/>
                  </a:cubicBezTo>
                  <a:cubicBezTo>
                    <a:pt x="102" y="483"/>
                    <a:pt x="103" y="484"/>
                    <a:pt x="102" y="486"/>
                  </a:cubicBezTo>
                  <a:close/>
                  <a:moveTo>
                    <a:pt x="99" y="498"/>
                  </a:moveTo>
                  <a:lnTo>
                    <a:pt x="99" y="498"/>
                  </a:lnTo>
                  <a:cubicBezTo>
                    <a:pt x="98" y="500"/>
                    <a:pt x="96" y="500"/>
                    <a:pt x="95" y="500"/>
                  </a:cubicBezTo>
                  <a:cubicBezTo>
                    <a:pt x="93" y="499"/>
                    <a:pt x="92" y="498"/>
                    <a:pt x="93" y="496"/>
                  </a:cubicBezTo>
                  <a:lnTo>
                    <a:pt x="93" y="496"/>
                  </a:lnTo>
                  <a:cubicBezTo>
                    <a:pt x="93" y="494"/>
                    <a:pt x="95" y="493"/>
                    <a:pt x="97" y="494"/>
                  </a:cubicBezTo>
                  <a:cubicBezTo>
                    <a:pt x="98" y="495"/>
                    <a:pt x="99" y="496"/>
                    <a:pt x="99" y="498"/>
                  </a:cubicBezTo>
                  <a:close/>
                  <a:moveTo>
                    <a:pt x="95" y="510"/>
                  </a:moveTo>
                  <a:lnTo>
                    <a:pt x="95" y="510"/>
                  </a:lnTo>
                  <a:cubicBezTo>
                    <a:pt x="95" y="512"/>
                    <a:pt x="93" y="513"/>
                    <a:pt x="92" y="512"/>
                  </a:cubicBezTo>
                  <a:cubicBezTo>
                    <a:pt x="90" y="511"/>
                    <a:pt x="89" y="510"/>
                    <a:pt x="90" y="508"/>
                  </a:cubicBezTo>
                  <a:lnTo>
                    <a:pt x="90" y="508"/>
                  </a:lnTo>
                  <a:cubicBezTo>
                    <a:pt x="90" y="506"/>
                    <a:pt x="92" y="506"/>
                    <a:pt x="94" y="506"/>
                  </a:cubicBezTo>
                  <a:cubicBezTo>
                    <a:pt x="95" y="507"/>
                    <a:pt x="96" y="508"/>
                    <a:pt x="95" y="510"/>
                  </a:cubicBezTo>
                  <a:close/>
                  <a:moveTo>
                    <a:pt x="92" y="522"/>
                  </a:moveTo>
                  <a:lnTo>
                    <a:pt x="92" y="522"/>
                  </a:lnTo>
                  <a:cubicBezTo>
                    <a:pt x="92" y="524"/>
                    <a:pt x="90" y="525"/>
                    <a:pt x="88" y="524"/>
                  </a:cubicBezTo>
                  <a:cubicBezTo>
                    <a:pt x="87" y="524"/>
                    <a:pt x="86" y="522"/>
                    <a:pt x="86" y="520"/>
                  </a:cubicBezTo>
                  <a:lnTo>
                    <a:pt x="86" y="520"/>
                  </a:lnTo>
                  <a:cubicBezTo>
                    <a:pt x="87" y="518"/>
                    <a:pt x="89" y="518"/>
                    <a:pt x="90" y="518"/>
                  </a:cubicBezTo>
                  <a:cubicBezTo>
                    <a:pt x="92" y="519"/>
                    <a:pt x="93" y="520"/>
                    <a:pt x="92" y="522"/>
                  </a:cubicBezTo>
                  <a:close/>
                  <a:moveTo>
                    <a:pt x="89" y="534"/>
                  </a:moveTo>
                  <a:lnTo>
                    <a:pt x="89" y="534"/>
                  </a:lnTo>
                  <a:cubicBezTo>
                    <a:pt x="88" y="536"/>
                    <a:pt x="87" y="537"/>
                    <a:pt x="85" y="536"/>
                  </a:cubicBezTo>
                  <a:cubicBezTo>
                    <a:pt x="83" y="536"/>
                    <a:pt x="82" y="534"/>
                    <a:pt x="83" y="532"/>
                  </a:cubicBezTo>
                  <a:lnTo>
                    <a:pt x="83" y="532"/>
                  </a:lnTo>
                  <a:cubicBezTo>
                    <a:pt x="84" y="531"/>
                    <a:pt x="85" y="530"/>
                    <a:pt x="87" y="530"/>
                  </a:cubicBezTo>
                  <a:cubicBezTo>
                    <a:pt x="89" y="531"/>
                    <a:pt x="89" y="533"/>
                    <a:pt x="89" y="534"/>
                  </a:cubicBezTo>
                  <a:close/>
                  <a:moveTo>
                    <a:pt x="86" y="546"/>
                  </a:moveTo>
                  <a:lnTo>
                    <a:pt x="86" y="546"/>
                  </a:lnTo>
                  <a:cubicBezTo>
                    <a:pt x="85" y="548"/>
                    <a:pt x="83" y="549"/>
                    <a:pt x="82" y="548"/>
                  </a:cubicBezTo>
                  <a:cubicBezTo>
                    <a:pt x="80" y="548"/>
                    <a:pt x="79" y="546"/>
                    <a:pt x="80" y="544"/>
                  </a:cubicBezTo>
                  <a:lnTo>
                    <a:pt x="80" y="544"/>
                  </a:lnTo>
                  <a:cubicBezTo>
                    <a:pt x="80" y="543"/>
                    <a:pt x="82" y="542"/>
                    <a:pt x="84" y="542"/>
                  </a:cubicBezTo>
                  <a:cubicBezTo>
                    <a:pt x="85" y="543"/>
                    <a:pt x="86" y="545"/>
                    <a:pt x="86" y="546"/>
                  </a:cubicBezTo>
                  <a:close/>
                  <a:moveTo>
                    <a:pt x="83" y="558"/>
                  </a:moveTo>
                  <a:lnTo>
                    <a:pt x="83" y="558"/>
                  </a:lnTo>
                  <a:cubicBezTo>
                    <a:pt x="82" y="560"/>
                    <a:pt x="80" y="561"/>
                    <a:pt x="79" y="560"/>
                  </a:cubicBezTo>
                  <a:cubicBezTo>
                    <a:pt x="77" y="560"/>
                    <a:pt x="76" y="558"/>
                    <a:pt x="77" y="556"/>
                  </a:cubicBezTo>
                  <a:lnTo>
                    <a:pt x="77" y="556"/>
                  </a:lnTo>
                  <a:cubicBezTo>
                    <a:pt x="77" y="555"/>
                    <a:pt x="79" y="554"/>
                    <a:pt x="81" y="554"/>
                  </a:cubicBezTo>
                  <a:cubicBezTo>
                    <a:pt x="82" y="555"/>
                    <a:pt x="83" y="557"/>
                    <a:pt x="83" y="558"/>
                  </a:cubicBezTo>
                  <a:close/>
                  <a:moveTo>
                    <a:pt x="80" y="571"/>
                  </a:moveTo>
                  <a:lnTo>
                    <a:pt x="80" y="571"/>
                  </a:lnTo>
                  <a:cubicBezTo>
                    <a:pt x="79" y="572"/>
                    <a:pt x="77" y="573"/>
                    <a:pt x="76" y="573"/>
                  </a:cubicBezTo>
                  <a:cubicBezTo>
                    <a:pt x="74" y="572"/>
                    <a:pt x="73" y="570"/>
                    <a:pt x="74" y="569"/>
                  </a:cubicBezTo>
                  <a:lnTo>
                    <a:pt x="74" y="569"/>
                  </a:lnTo>
                  <a:cubicBezTo>
                    <a:pt x="74" y="567"/>
                    <a:pt x="76" y="566"/>
                    <a:pt x="78" y="567"/>
                  </a:cubicBezTo>
                  <a:cubicBezTo>
                    <a:pt x="79" y="567"/>
                    <a:pt x="80" y="569"/>
                    <a:pt x="80" y="571"/>
                  </a:cubicBezTo>
                  <a:close/>
                  <a:moveTo>
                    <a:pt x="77" y="583"/>
                  </a:moveTo>
                  <a:lnTo>
                    <a:pt x="77" y="583"/>
                  </a:lnTo>
                  <a:cubicBezTo>
                    <a:pt x="76" y="584"/>
                    <a:pt x="75" y="585"/>
                    <a:pt x="73" y="585"/>
                  </a:cubicBezTo>
                  <a:cubicBezTo>
                    <a:pt x="71" y="584"/>
                    <a:pt x="70" y="582"/>
                    <a:pt x="71" y="581"/>
                  </a:cubicBezTo>
                  <a:lnTo>
                    <a:pt x="71" y="581"/>
                  </a:lnTo>
                  <a:cubicBezTo>
                    <a:pt x="71" y="579"/>
                    <a:pt x="73" y="578"/>
                    <a:pt x="75" y="579"/>
                  </a:cubicBezTo>
                  <a:cubicBezTo>
                    <a:pt x="77" y="579"/>
                    <a:pt x="77" y="581"/>
                    <a:pt x="77" y="583"/>
                  </a:cubicBezTo>
                  <a:close/>
                  <a:moveTo>
                    <a:pt x="74" y="595"/>
                  </a:moveTo>
                  <a:lnTo>
                    <a:pt x="74" y="595"/>
                  </a:lnTo>
                  <a:cubicBezTo>
                    <a:pt x="73" y="596"/>
                    <a:pt x="72" y="597"/>
                    <a:pt x="70" y="597"/>
                  </a:cubicBezTo>
                  <a:cubicBezTo>
                    <a:pt x="68" y="596"/>
                    <a:pt x="67" y="595"/>
                    <a:pt x="68" y="593"/>
                  </a:cubicBezTo>
                  <a:lnTo>
                    <a:pt x="68" y="593"/>
                  </a:lnTo>
                  <a:cubicBezTo>
                    <a:pt x="69" y="591"/>
                    <a:pt x="70" y="590"/>
                    <a:pt x="72" y="591"/>
                  </a:cubicBezTo>
                  <a:cubicBezTo>
                    <a:pt x="74" y="591"/>
                    <a:pt x="74" y="593"/>
                    <a:pt x="74" y="595"/>
                  </a:cubicBezTo>
                  <a:close/>
                  <a:moveTo>
                    <a:pt x="71" y="607"/>
                  </a:moveTo>
                  <a:lnTo>
                    <a:pt x="71" y="607"/>
                  </a:lnTo>
                  <a:cubicBezTo>
                    <a:pt x="71" y="609"/>
                    <a:pt x="69" y="610"/>
                    <a:pt x="67" y="609"/>
                  </a:cubicBezTo>
                  <a:cubicBezTo>
                    <a:pt x="66" y="608"/>
                    <a:pt x="65" y="607"/>
                    <a:pt x="65" y="605"/>
                  </a:cubicBezTo>
                  <a:lnTo>
                    <a:pt x="65" y="605"/>
                  </a:lnTo>
                  <a:cubicBezTo>
                    <a:pt x="66" y="603"/>
                    <a:pt x="68" y="603"/>
                    <a:pt x="69" y="603"/>
                  </a:cubicBezTo>
                  <a:cubicBezTo>
                    <a:pt x="71" y="604"/>
                    <a:pt x="72" y="605"/>
                    <a:pt x="71" y="607"/>
                  </a:cubicBezTo>
                  <a:close/>
                  <a:moveTo>
                    <a:pt x="69" y="619"/>
                  </a:moveTo>
                  <a:lnTo>
                    <a:pt x="69" y="619"/>
                  </a:lnTo>
                  <a:cubicBezTo>
                    <a:pt x="68" y="621"/>
                    <a:pt x="66" y="622"/>
                    <a:pt x="65" y="621"/>
                  </a:cubicBezTo>
                  <a:cubicBezTo>
                    <a:pt x="63" y="621"/>
                    <a:pt x="62" y="619"/>
                    <a:pt x="63" y="617"/>
                  </a:cubicBezTo>
                  <a:lnTo>
                    <a:pt x="63" y="617"/>
                  </a:lnTo>
                  <a:cubicBezTo>
                    <a:pt x="63" y="616"/>
                    <a:pt x="65" y="615"/>
                    <a:pt x="67" y="615"/>
                  </a:cubicBezTo>
                  <a:cubicBezTo>
                    <a:pt x="68" y="616"/>
                    <a:pt x="69" y="618"/>
                    <a:pt x="69" y="619"/>
                  </a:cubicBezTo>
                  <a:close/>
                  <a:moveTo>
                    <a:pt x="66" y="631"/>
                  </a:moveTo>
                  <a:lnTo>
                    <a:pt x="66" y="631"/>
                  </a:lnTo>
                  <a:cubicBezTo>
                    <a:pt x="65" y="633"/>
                    <a:pt x="64" y="634"/>
                    <a:pt x="62" y="633"/>
                  </a:cubicBezTo>
                  <a:cubicBezTo>
                    <a:pt x="60" y="633"/>
                    <a:pt x="59" y="631"/>
                    <a:pt x="60" y="630"/>
                  </a:cubicBezTo>
                  <a:lnTo>
                    <a:pt x="60" y="630"/>
                  </a:lnTo>
                  <a:cubicBezTo>
                    <a:pt x="60" y="628"/>
                    <a:pt x="62" y="627"/>
                    <a:pt x="64" y="628"/>
                  </a:cubicBezTo>
                  <a:cubicBezTo>
                    <a:pt x="66" y="628"/>
                    <a:pt x="66" y="630"/>
                    <a:pt x="66" y="631"/>
                  </a:cubicBezTo>
                  <a:close/>
                  <a:moveTo>
                    <a:pt x="63" y="644"/>
                  </a:moveTo>
                  <a:lnTo>
                    <a:pt x="63" y="644"/>
                  </a:lnTo>
                  <a:cubicBezTo>
                    <a:pt x="63" y="645"/>
                    <a:pt x="61" y="646"/>
                    <a:pt x="59" y="646"/>
                  </a:cubicBezTo>
                  <a:cubicBezTo>
                    <a:pt x="58" y="645"/>
                    <a:pt x="57" y="643"/>
                    <a:pt x="57" y="642"/>
                  </a:cubicBezTo>
                  <a:lnTo>
                    <a:pt x="57" y="642"/>
                  </a:lnTo>
                  <a:cubicBezTo>
                    <a:pt x="58" y="640"/>
                    <a:pt x="60" y="639"/>
                    <a:pt x="61" y="640"/>
                  </a:cubicBezTo>
                  <a:cubicBezTo>
                    <a:pt x="63" y="640"/>
                    <a:pt x="64" y="642"/>
                    <a:pt x="63" y="644"/>
                  </a:cubicBezTo>
                  <a:close/>
                  <a:moveTo>
                    <a:pt x="61" y="656"/>
                  </a:moveTo>
                  <a:lnTo>
                    <a:pt x="61" y="656"/>
                  </a:lnTo>
                  <a:cubicBezTo>
                    <a:pt x="60" y="658"/>
                    <a:pt x="58" y="659"/>
                    <a:pt x="57" y="658"/>
                  </a:cubicBezTo>
                  <a:cubicBezTo>
                    <a:pt x="55" y="657"/>
                    <a:pt x="54" y="656"/>
                    <a:pt x="55" y="654"/>
                  </a:cubicBezTo>
                  <a:lnTo>
                    <a:pt x="55" y="654"/>
                  </a:lnTo>
                  <a:cubicBezTo>
                    <a:pt x="55" y="652"/>
                    <a:pt x="57" y="651"/>
                    <a:pt x="59" y="652"/>
                  </a:cubicBezTo>
                  <a:cubicBezTo>
                    <a:pt x="60" y="653"/>
                    <a:pt x="61" y="654"/>
                    <a:pt x="61" y="656"/>
                  </a:cubicBezTo>
                  <a:close/>
                  <a:moveTo>
                    <a:pt x="58" y="668"/>
                  </a:moveTo>
                  <a:lnTo>
                    <a:pt x="58" y="668"/>
                  </a:lnTo>
                  <a:cubicBezTo>
                    <a:pt x="58" y="670"/>
                    <a:pt x="56" y="671"/>
                    <a:pt x="54" y="670"/>
                  </a:cubicBezTo>
                  <a:cubicBezTo>
                    <a:pt x="53" y="670"/>
                    <a:pt x="52" y="668"/>
                    <a:pt x="52" y="666"/>
                  </a:cubicBezTo>
                  <a:lnTo>
                    <a:pt x="52" y="666"/>
                  </a:lnTo>
                  <a:cubicBezTo>
                    <a:pt x="53" y="665"/>
                    <a:pt x="55" y="664"/>
                    <a:pt x="56" y="664"/>
                  </a:cubicBezTo>
                  <a:cubicBezTo>
                    <a:pt x="58" y="665"/>
                    <a:pt x="59" y="667"/>
                    <a:pt x="58" y="668"/>
                  </a:cubicBezTo>
                  <a:close/>
                  <a:moveTo>
                    <a:pt x="56" y="681"/>
                  </a:moveTo>
                  <a:lnTo>
                    <a:pt x="56" y="681"/>
                  </a:lnTo>
                  <a:cubicBezTo>
                    <a:pt x="55" y="682"/>
                    <a:pt x="54" y="683"/>
                    <a:pt x="52" y="683"/>
                  </a:cubicBezTo>
                  <a:cubicBezTo>
                    <a:pt x="50" y="682"/>
                    <a:pt x="50" y="680"/>
                    <a:pt x="50" y="679"/>
                  </a:cubicBezTo>
                  <a:lnTo>
                    <a:pt x="50" y="679"/>
                  </a:lnTo>
                  <a:cubicBezTo>
                    <a:pt x="51" y="677"/>
                    <a:pt x="52" y="676"/>
                    <a:pt x="54" y="677"/>
                  </a:cubicBezTo>
                  <a:cubicBezTo>
                    <a:pt x="56" y="677"/>
                    <a:pt x="57" y="679"/>
                    <a:pt x="56" y="681"/>
                  </a:cubicBezTo>
                  <a:close/>
                  <a:moveTo>
                    <a:pt x="54" y="693"/>
                  </a:moveTo>
                  <a:lnTo>
                    <a:pt x="54" y="693"/>
                  </a:lnTo>
                  <a:cubicBezTo>
                    <a:pt x="53" y="694"/>
                    <a:pt x="51" y="695"/>
                    <a:pt x="50" y="695"/>
                  </a:cubicBezTo>
                  <a:cubicBezTo>
                    <a:pt x="48" y="694"/>
                    <a:pt x="47" y="692"/>
                    <a:pt x="48" y="691"/>
                  </a:cubicBezTo>
                  <a:lnTo>
                    <a:pt x="48" y="691"/>
                  </a:lnTo>
                  <a:cubicBezTo>
                    <a:pt x="48" y="689"/>
                    <a:pt x="50" y="688"/>
                    <a:pt x="52" y="689"/>
                  </a:cubicBezTo>
                  <a:cubicBezTo>
                    <a:pt x="53" y="689"/>
                    <a:pt x="54" y="691"/>
                    <a:pt x="54" y="693"/>
                  </a:cubicBezTo>
                  <a:close/>
                  <a:moveTo>
                    <a:pt x="51" y="705"/>
                  </a:moveTo>
                  <a:lnTo>
                    <a:pt x="51" y="705"/>
                  </a:lnTo>
                  <a:cubicBezTo>
                    <a:pt x="51" y="707"/>
                    <a:pt x="49" y="708"/>
                    <a:pt x="47" y="707"/>
                  </a:cubicBezTo>
                  <a:cubicBezTo>
                    <a:pt x="46" y="707"/>
                    <a:pt x="45" y="705"/>
                    <a:pt x="45" y="703"/>
                  </a:cubicBezTo>
                  <a:lnTo>
                    <a:pt x="45" y="703"/>
                  </a:lnTo>
                  <a:cubicBezTo>
                    <a:pt x="46" y="701"/>
                    <a:pt x="48" y="701"/>
                    <a:pt x="49" y="701"/>
                  </a:cubicBezTo>
                  <a:cubicBezTo>
                    <a:pt x="51" y="702"/>
                    <a:pt x="52" y="703"/>
                    <a:pt x="51" y="705"/>
                  </a:cubicBezTo>
                  <a:close/>
                  <a:moveTo>
                    <a:pt x="49" y="717"/>
                  </a:moveTo>
                  <a:lnTo>
                    <a:pt x="49" y="717"/>
                  </a:lnTo>
                  <a:cubicBezTo>
                    <a:pt x="49" y="719"/>
                    <a:pt x="47" y="720"/>
                    <a:pt x="45" y="719"/>
                  </a:cubicBezTo>
                  <a:cubicBezTo>
                    <a:pt x="44" y="719"/>
                    <a:pt x="43" y="717"/>
                    <a:pt x="43" y="715"/>
                  </a:cubicBezTo>
                  <a:lnTo>
                    <a:pt x="43" y="715"/>
                  </a:lnTo>
                  <a:cubicBezTo>
                    <a:pt x="44" y="714"/>
                    <a:pt x="46" y="713"/>
                    <a:pt x="47" y="713"/>
                  </a:cubicBezTo>
                  <a:cubicBezTo>
                    <a:pt x="49" y="714"/>
                    <a:pt x="50" y="716"/>
                    <a:pt x="49" y="717"/>
                  </a:cubicBezTo>
                  <a:close/>
                  <a:moveTo>
                    <a:pt x="47" y="730"/>
                  </a:moveTo>
                  <a:lnTo>
                    <a:pt x="47" y="730"/>
                  </a:lnTo>
                  <a:cubicBezTo>
                    <a:pt x="47" y="731"/>
                    <a:pt x="45" y="732"/>
                    <a:pt x="43" y="732"/>
                  </a:cubicBezTo>
                  <a:cubicBezTo>
                    <a:pt x="42" y="731"/>
                    <a:pt x="41" y="729"/>
                    <a:pt x="41" y="728"/>
                  </a:cubicBezTo>
                  <a:lnTo>
                    <a:pt x="41" y="728"/>
                  </a:lnTo>
                  <a:cubicBezTo>
                    <a:pt x="42" y="726"/>
                    <a:pt x="44" y="725"/>
                    <a:pt x="45" y="726"/>
                  </a:cubicBezTo>
                  <a:cubicBezTo>
                    <a:pt x="47" y="726"/>
                    <a:pt x="48" y="728"/>
                    <a:pt x="47" y="730"/>
                  </a:cubicBezTo>
                  <a:close/>
                  <a:moveTo>
                    <a:pt x="45" y="742"/>
                  </a:moveTo>
                  <a:lnTo>
                    <a:pt x="45" y="742"/>
                  </a:lnTo>
                  <a:cubicBezTo>
                    <a:pt x="44" y="744"/>
                    <a:pt x="43" y="745"/>
                    <a:pt x="41" y="744"/>
                  </a:cubicBezTo>
                  <a:cubicBezTo>
                    <a:pt x="39" y="744"/>
                    <a:pt x="39" y="742"/>
                    <a:pt x="39" y="740"/>
                  </a:cubicBezTo>
                  <a:lnTo>
                    <a:pt x="39" y="740"/>
                  </a:lnTo>
                  <a:cubicBezTo>
                    <a:pt x="40" y="738"/>
                    <a:pt x="41" y="738"/>
                    <a:pt x="43" y="738"/>
                  </a:cubicBezTo>
                  <a:cubicBezTo>
                    <a:pt x="45" y="739"/>
                    <a:pt x="46" y="740"/>
                    <a:pt x="45" y="742"/>
                  </a:cubicBezTo>
                  <a:close/>
                  <a:moveTo>
                    <a:pt x="43" y="754"/>
                  </a:moveTo>
                  <a:lnTo>
                    <a:pt x="43" y="754"/>
                  </a:lnTo>
                  <a:cubicBezTo>
                    <a:pt x="42" y="756"/>
                    <a:pt x="41" y="757"/>
                    <a:pt x="39" y="756"/>
                  </a:cubicBezTo>
                  <a:cubicBezTo>
                    <a:pt x="37" y="756"/>
                    <a:pt x="37" y="754"/>
                    <a:pt x="37" y="752"/>
                  </a:cubicBezTo>
                  <a:lnTo>
                    <a:pt x="37" y="752"/>
                  </a:lnTo>
                  <a:cubicBezTo>
                    <a:pt x="38" y="751"/>
                    <a:pt x="39" y="750"/>
                    <a:pt x="41" y="750"/>
                  </a:cubicBezTo>
                  <a:cubicBezTo>
                    <a:pt x="43" y="751"/>
                    <a:pt x="44" y="753"/>
                    <a:pt x="43" y="754"/>
                  </a:cubicBezTo>
                  <a:close/>
                  <a:moveTo>
                    <a:pt x="41" y="767"/>
                  </a:moveTo>
                  <a:lnTo>
                    <a:pt x="41" y="767"/>
                  </a:lnTo>
                  <a:cubicBezTo>
                    <a:pt x="41" y="768"/>
                    <a:pt x="39" y="769"/>
                    <a:pt x="37" y="769"/>
                  </a:cubicBezTo>
                  <a:cubicBezTo>
                    <a:pt x="36" y="768"/>
                    <a:pt x="35" y="766"/>
                    <a:pt x="35" y="765"/>
                  </a:cubicBezTo>
                  <a:lnTo>
                    <a:pt x="35" y="765"/>
                  </a:lnTo>
                  <a:cubicBezTo>
                    <a:pt x="36" y="763"/>
                    <a:pt x="38" y="762"/>
                    <a:pt x="39" y="763"/>
                  </a:cubicBezTo>
                  <a:cubicBezTo>
                    <a:pt x="41" y="763"/>
                    <a:pt x="42" y="765"/>
                    <a:pt x="41" y="767"/>
                  </a:cubicBezTo>
                  <a:close/>
                  <a:moveTo>
                    <a:pt x="39" y="779"/>
                  </a:moveTo>
                  <a:lnTo>
                    <a:pt x="39" y="779"/>
                  </a:lnTo>
                  <a:cubicBezTo>
                    <a:pt x="39" y="781"/>
                    <a:pt x="37" y="782"/>
                    <a:pt x="35" y="781"/>
                  </a:cubicBezTo>
                  <a:cubicBezTo>
                    <a:pt x="34" y="781"/>
                    <a:pt x="33" y="779"/>
                    <a:pt x="33" y="777"/>
                  </a:cubicBezTo>
                  <a:lnTo>
                    <a:pt x="33" y="777"/>
                  </a:lnTo>
                  <a:cubicBezTo>
                    <a:pt x="34" y="776"/>
                    <a:pt x="36" y="775"/>
                    <a:pt x="37" y="775"/>
                  </a:cubicBezTo>
                  <a:cubicBezTo>
                    <a:pt x="39" y="776"/>
                    <a:pt x="40" y="778"/>
                    <a:pt x="39" y="779"/>
                  </a:cubicBezTo>
                  <a:close/>
                  <a:moveTo>
                    <a:pt x="37" y="792"/>
                  </a:moveTo>
                  <a:lnTo>
                    <a:pt x="37" y="792"/>
                  </a:lnTo>
                  <a:cubicBezTo>
                    <a:pt x="37" y="793"/>
                    <a:pt x="35" y="794"/>
                    <a:pt x="33" y="794"/>
                  </a:cubicBezTo>
                  <a:cubicBezTo>
                    <a:pt x="32" y="793"/>
                    <a:pt x="31" y="791"/>
                    <a:pt x="31" y="790"/>
                  </a:cubicBezTo>
                  <a:lnTo>
                    <a:pt x="31" y="790"/>
                  </a:lnTo>
                  <a:cubicBezTo>
                    <a:pt x="32" y="788"/>
                    <a:pt x="34" y="787"/>
                    <a:pt x="35" y="788"/>
                  </a:cubicBezTo>
                  <a:cubicBezTo>
                    <a:pt x="37" y="788"/>
                    <a:pt x="38" y="790"/>
                    <a:pt x="37" y="792"/>
                  </a:cubicBezTo>
                  <a:close/>
                  <a:moveTo>
                    <a:pt x="36" y="804"/>
                  </a:moveTo>
                  <a:lnTo>
                    <a:pt x="36" y="804"/>
                  </a:lnTo>
                  <a:cubicBezTo>
                    <a:pt x="35" y="806"/>
                    <a:pt x="33" y="806"/>
                    <a:pt x="32" y="806"/>
                  </a:cubicBezTo>
                  <a:cubicBezTo>
                    <a:pt x="30" y="805"/>
                    <a:pt x="29" y="804"/>
                    <a:pt x="30" y="802"/>
                  </a:cubicBezTo>
                  <a:lnTo>
                    <a:pt x="30" y="802"/>
                  </a:lnTo>
                  <a:cubicBezTo>
                    <a:pt x="30" y="800"/>
                    <a:pt x="32" y="799"/>
                    <a:pt x="34" y="800"/>
                  </a:cubicBezTo>
                  <a:cubicBezTo>
                    <a:pt x="35" y="800"/>
                    <a:pt x="36" y="802"/>
                    <a:pt x="36" y="804"/>
                  </a:cubicBezTo>
                  <a:close/>
                  <a:moveTo>
                    <a:pt x="34" y="816"/>
                  </a:moveTo>
                  <a:lnTo>
                    <a:pt x="34" y="816"/>
                  </a:lnTo>
                  <a:cubicBezTo>
                    <a:pt x="33" y="818"/>
                    <a:pt x="32" y="819"/>
                    <a:pt x="30" y="818"/>
                  </a:cubicBezTo>
                  <a:cubicBezTo>
                    <a:pt x="28" y="818"/>
                    <a:pt x="27" y="816"/>
                    <a:pt x="28" y="814"/>
                  </a:cubicBezTo>
                  <a:lnTo>
                    <a:pt x="28" y="814"/>
                  </a:lnTo>
                  <a:cubicBezTo>
                    <a:pt x="28" y="813"/>
                    <a:pt x="30" y="812"/>
                    <a:pt x="32" y="812"/>
                  </a:cubicBezTo>
                  <a:cubicBezTo>
                    <a:pt x="34" y="813"/>
                    <a:pt x="34" y="815"/>
                    <a:pt x="34" y="816"/>
                  </a:cubicBezTo>
                  <a:close/>
                  <a:moveTo>
                    <a:pt x="32" y="829"/>
                  </a:moveTo>
                  <a:lnTo>
                    <a:pt x="32" y="829"/>
                  </a:lnTo>
                  <a:cubicBezTo>
                    <a:pt x="32" y="830"/>
                    <a:pt x="30" y="831"/>
                    <a:pt x="28" y="831"/>
                  </a:cubicBezTo>
                  <a:cubicBezTo>
                    <a:pt x="27" y="830"/>
                    <a:pt x="26" y="828"/>
                    <a:pt x="26" y="827"/>
                  </a:cubicBezTo>
                  <a:lnTo>
                    <a:pt x="26" y="827"/>
                  </a:lnTo>
                  <a:cubicBezTo>
                    <a:pt x="27" y="825"/>
                    <a:pt x="29" y="824"/>
                    <a:pt x="30" y="825"/>
                  </a:cubicBezTo>
                  <a:cubicBezTo>
                    <a:pt x="32" y="825"/>
                    <a:pt x="33" y="827"/>
                    <a:pt x="32" y="829"/>
                  </a:cubicBezTo>
                  <a:close/>
                  <a:moveTo>
                    <a:pt x="31" y="841"/>
                  </a:moveTo>
                  <a:lnTo>
                    <a:pt x="31" y="841"/>
                  </a:lnTo>
                  <a:cubicBezTo>
                    <a:pt x="30" y="843"/>
                    <a:pt x="28" y="844"/>
                    <a:pt x="27" y="843"/>
                  </a:cubicBezTo>
                  <a:cubicBezTo>
                    <a:pt x="25" y="843"/>
                    <a:pt x="24" y="841"/>
                    <a:pt x="25" y="839"/>
                  </a:cubicBezTo>
                  <a:lnTo>
                    <a:pt x="25" y="839"/>
                  </a:lnTo>
                  <a:cubicBezTo>
                    <a:pt x="25" y="837"/>
                    <a:pt x="27" y="837"/>
                    <a:pt x="29" y="837"/>
                  </a:cubicBezTo>
                  <a:cubicBezTo>
                    <a:pt x="30" y="838"/>
                    <a:pt x="31" y="839"/>
                    <a:pt x="31" y="841"/>
                  </a:cubicBezTo>
                  <a:close/>
                  <a:moveTo>
                    <a:pt x="29" y="853"/>
                  </a:moveTo>
                  <a:lnTo>
                    <a:pt x="29" y="853"/>
                  </a:lnTo>
                  <a:cubicBezTo>
                    <a:pt x="29" y="855"/>
                    <a:pt x="27" y="856"/>
                    <a:pt x="25" y="855"/>
                  </a:cubicBezTo>
                  <a:cubicBezTo>
                    <a:pt x="23" y="855"/>
                    <a:pt x="23" y="853"/>
                    <a:pt x="23" y="852"/>
                  </a:cubicBezTo>
                  <a:lnTo>
                    <a:pt x="23" y="852"/>
                  </a:lnTo>
                  <a:cubicBezTo>
                    <a:pt x="24" y="850"/>
                    <a:pt x="25" y="849"/>
                    <a:pt x="27" y="850"/>
                  </a:cubicBezTo>
                  <a:cubicBezTo>
                    <a:pt x="29" y="850"/>
                    <a:pt x="30" y="852"/>
                    <a:pt x="29" y="853"/>
                  </a:cubicBezTo>
                  <a:close/>
                  <a:moveTo>
                    <a:pt x="28" y="866"/>
                  </a:moveTo>
                  <a:lnTo>
                    <a:pt x="28" y="866"/>
                  </a:lnTo>
                  <a:cubicBezTo>
                    <a:pt x="27" y="868"/>
                    <a:pt x="25" y="868"/>
                    <a:pt x="24" y="868"/>
                  </a:cubicBezTo>
                  <a:cubicBezTo>
                    <a:pt x="22" y="867"/>
                    <a:pt x="21" y="866"/>
                    <a:pt x="22" y="864"/>
                  </a:cubicBezTo>
                  <a:lnTo>
                    <a:pt x="22" y="864"/>
                  </a:lnTo>
                  <a:cubicBezTo>
                    <a:pt x="22" y="862"/>
                    <a:pt x="24" y="861"/>
                    <a:pt x="26" y="862"/>
                  </a:cubicBezTo>
                  <a:cubicBezTo>
                    <a:pt x="27" y="862"/>
                    <a:pt x="28" y="864"/>
                    <a:pt x="28" y="866"/>
                  </a:cubicBezTo>
                  <a:close/>
                  <a:moveTo>
                    <a:pt x="26" y="878"/>
                  </a:moveTo>
                  <a:lnTo>
                    <a:pt x="26" y="878"/>
                  </a:lnTo>
                  <a:cubicBezTo>
                    <a:pt x="26" y="880"/>
                    <a:pt x="24" y="881"/>
                    <a:pt x="22" y="880"/>
                  </a:cubicBezTo>
                  <a:cubicBezTo>
                    <a:pt x="21" y="880"/>
                    <a:pt x="20" y="878"/>
                    <a:pt x="20" y="876"/>
                  </a:cubicBezTo>
                  <a:lnTo>
                    <a:pt x="20" y="876"/>
                  </a:lnTo>
                  <a:cubicBezTo>
                    <a:pt x="21" y="875"/>
                    <a:pt x="23" y="874"/>
                    <a:pt x="24" y="874"/>
                  </a:cubicBezTo>
                  <a:cubicBezTo>
                    <a:pt x="26" y="875"/>
                    <a:pt x="27" y="877"/>
                    <a:pt x="26" y="878"/>
                  </a:cubicBezTo>
                  <a:close/>
                  <a:moveTo>
                    <a:pt x="25" y="891"/>
                  </a:moveTo>
                  <a:lnTo>
                    <a:pt x="25" y="891"/>
                  </a:lnTo>
                  <a:cubicBezTo>
                    <a:pt x="24" y="892"/>
                    <a:pt x="23" y="893"/>
                    <a:pt x="21" y="893"/>
                  </a:cubicBezTo>
                  <a:cubicBezTo>
                    <a:pt x="19" y="892"/>
                    <a:pt x="18" y="890"/>
                    <a:pt x="19" y="889"/>
                  </a:cubicBezTo>
                  <a:lnTo>
                    <a:pt x="19" y="889"/>
                  </a:lnTo>
                  <a:cubicBezTo>
                    <a:pt x="19" y="887"/>
                    <a:pt x="21" y="886"/>
                    <a:pt x="23" y="887"/>
                  </a:cubicBezTo>
                  <a:cubicBezTo>
                    <a:pt x="24" y="887"/>
                    <a:pt x="25" y="889"/>
                    <a:pt x="25" y="891"/>
                  </a:cubicBezTo>
                  <a:close/>
                  <a:moveTo>
                    <a:pt x="23" y="903"/>
                  </a:moveTo>
                  <a:lnTo>
                    <a:pt x="23" y="903"/>
                  </a:lnTo>
                  <a:cubicBezTo>
                    <a:pt x="23" y="905"/>
                    <a:pt x="21" y="906"/>
                    <a:pt x="20" y="905"/>
                  </a:cubicBezTo>
                  <a:cubicBezTo>
                    <a:pt x="18" y="905"/>
                    <a:pt x="17" y="903"/>
                    <a:pt x="18" y="901"/>
                  </a:cubicBezTo>
                  <a:lnTo>
                    <a:pt x="18" y="901"/>
                  </a:lnTo>
                  <a:cubicBezTo>
                    <a:pt x="18" y="900"/>
                    <a:pt x="20" y="899"/>
                    <a:pt x="22" y="899"/>
                  </a:cubicBezTo>
                  <a:cubicBezTo>
                    <a:pt x="23" y="900"/>
                    <a:pt x="24" y="902"/>
                    <a:pt x="23" y="903"/>
                  </a:cubicBezTo>
                  <a:close/>
                  <a:moveTo>
                    <a:pt x="22" y="916"/>
                  </a:moveTo>
                  <a:lnTo>
                    <a:pt x="22" y="916"/>
                  </a:lnTo>
                  <a:cubicBezTo>
                    <a:pt x="22" y="917"/>
                    <a:pt x="20" y="918"/>
                    <a:pt x="18" y="918"/>
                  </a:cubicBezTo>
                  <a:cubicBezTo>
                    <a:pt x="17" y="917"/>
                    <a:pt x="16" y="915"/>
                    <a:pt x="16" y="914"/>
                  </a:cubicBezTo>
                  <a:lnTo>
                    <a:pt x="16" y="914"/>
                  </a:lnTo>
                  <a:cubicBezTo>
                    <a:pt x="17" y="912"/>
                    <a:pt x="19" y="911"/>
                    <a:pt x="20" y="912"/>
                  </a:cubicBezTo>
                  <a:cubicBezTo>
                    <a:pt x="22" y="912"/>
                    <a:pt x="23" y="914"/>
                    <a:pt x="22" y="916"/>
                  </a:cubicBezTo>
                  <a:close/>
                  <a:moveTo>
                    <a:pt x="21" y="928"/>
                  </a:moveTo>
                  <a:lnTo>
                    <a:pt x="21" y="928"/>
                  </a:lnTo>
                  <a:cubicBezTo>
                    <a:pt x="20" y="930"/>
                    <a:pt x="19" y="931"/>
                    <a:pt x="17" y="930"/>
                  </a:cubicBezTo>
                  <a:cubicBezTo>
                    <a:pt x="15" y="930"/>
                    <a:pt x="14" y="928"/>
                    <a:pt x="15" y="926"/>
                  </a:cubicBezTo>
                  <a:lnTo>
                    <a:pt x="15" y="926"/>
                  </a:lnTo>
                  <a:cubicBezTo>
                    <a:pt x="16" y="924"/>
                    <a:pt x="17" y="924"/>
                    <a:pt x="19" y="924"/>
                  </a:cubicBezTo>
                  <a:cubicBezTo>
                    <a:pt x="21" y="925"/>
                    <a:pt x="21" y="926"/>
                    <a:pt x="21" y="928"/>
                  </a:cubicBezTo>
                  <a:close/>
                  <a:moveTo>
                    <a:pt x="20" y="941"/>
                  </a:moveTo>
                  <a:lnTo>
                    <a:pt x="20" y="941"/>
                  </a:lnTo>
                  <a:cubicBezTo>
                    <a:pt x="19" y="942"/>
                    <a:pt x="18" y="943"/>
                    <a:pt x="16" y="943"/>
                  </a:cubicBezTo>
                  <a:cubicBezTo>
                    <a:pt x="14" y="942"/>
                    <a:pt x="13" y="940"/>
                    <a:pt x="14" y="939"/>
                  </a:cubicBezTo>
                  <a:lnTo>
                    <a:pt x="14" y="939"/>
                  </a:lnTo>
                  <a:cubicBezTo>
                    <a:pt x="14" y="937"/>
                    <a:pt x="16" y="936"/>
                    <a:pt x="18" y="937"/>
                  </a:cubicBezTo>
                  <a:cubicBezTo>
                    <a:pt x="19" y="937"/>
                    <a:pt x="20" y="939"/>
                    <a:pt x="20" y="941"/>
                  </a:cubicBezTo>
                  <a:close/>
                  <a:moveTo>
                    <a:pt x="19" y="953"/>
                  </a:moveTo>
                  <a:lnTo>
                    <a:pt x="19" y="953"/>
                  </a:lnTo>
                  <a:cubicBezTo>
                    <a:pt x="18" y="955"/>
                    <a:pt x="16" y="956"/>
                    <a:pt x="15" y="955"/>
                  </a:cubicBezTo>
                  <a:cubicBezTo>
                    <a:pt x="13" y="954"/>
                    <a:pt x="12" y="953"/>
                    <a:pt x="13" y="951"/>
                  </a:cubicBezTo>
                  <a:lnTo>
                    <a:pt x="13" y="951"/>
                  </a:lnTo>
                  <a:cubicBezTo>
                    <a:pt x="13" y="949"/>
                    <a:pt x="15" y="949"/>
                    <a:pt x="17" y="949"/>
                  </a:cubicBezTo>
                  <a:cubicBezTo>
                    <a:pt x="18" y="950"/>
                    <a:pt x="19" y="951"/>
                    <a:pt x="19" y="953"/>
                  </a:cubicBezTo>
                  <a:close/>
                  <a:moveTo>
                    <a:pt x="18" y="965"/>
                  </a:moveTo>
                  <a:lnTo>
                    <a:pt x="18" y="965"/>
                  </a:lnTo>
                  <a:cubicBezTo>
                    <a:pt x="17" y="967"/>
                    <a:pt x="15" y="968"/>
                    <a:pt x="14" y="967"/>
                  </a:cubicBezTo>
                  <a:cubicBezTo>
                    <a:pt x="12" y="967"/>
                    <a:pt x="11" y="965"/>
                    <a:pt x="12" y="963"/>
                  </a:cubicBezTo>
                  <a:lnTo>
                    <a:pt x="12" y="963"/>
                  </a:lnTo>
                  <a:cubicBezTo>
                    <a:pt x="12" y="962"/>
                    <a:pt x="14" y="961"/>
                    <a:pt x="16" y="962"/>
                  </a:cubicBezTo>
                  <a:cubicBezTo>
                    <a:pt x="17" y="962"/>
                    <a:pt x="18" y="964"/>
                    <a:pt x="18" y="965"/>
                  </a:cubicBezTo>
                  <a:close/>
                  <a:moveTo>
                    <a:pt x="17" y="978"/>
                  </a:moveTo>
                  <a:lnTo>
                    <a:pt x="17" y="978"/>
                  </a:lnTo>
                  <a:cubicBezTo>
                    <a:pt x="16" y="980"/>
                    <a:pt x="14" y="980"/>
                    <a:pt x="13" y="980"/>
                  </a:cubicBezTo>
                  <a:cubicBezTo>
                    <a:pt x="11" y="979"/>
                    <a:pt x="10" y="978"/>
                    <a:pt x="11" y="976"/>
                  </a:cubicBezTo>
                  <a:lnTo>
                    <a:pt x="11" y="976"/>
                  </a:lnTo>
                  <a:cubicBezTo>
                    <a:pt x="11" y="974"/>
                    <a:pt x="13" y="973"/>
                    <a:pt x="15" y="974"/>
                  </a:cubicBezTo>
                  <a:cubicBezTo>
                    <a:pt x="16" y="975"/>
                    <a:pt x="17" y="976"/>
                    <a:pt x="17" y="978"/>
                  </a:cubicBezTo>
                  <a:close/>
                  <a:moveTo>
                    <a:pt x="16" y="990"/>
                  </a:moveTo>
                  <a:lnTo>
                    <a:pt x="16" y="990"/>
                  </a:lnTo>
                  <a:cubicBezTo>
                    <a:pt x="15" y="992"/>
                    <a:pt x="13" y="993"/>
                    <a:pt x="12" y="992"/>
                  </a:cubicBezTo>
                  <a:cubicBezTo>
                    <a:pt x="10" y="992"/>
                    <a:pt x="9" y="990"/>
                    <a:pt x="10" y="988"/>
                  </a:cubicBezTo>
                  <a:lnTo>
                    <a:pt x="10" y="988"/>
                  </a:lnTo>
                  <a:cubicBezTo>
                    <a:pt x="10" y="987"/>
                    <a:pt x="12" y="986"/>
                    <a:pt x="14" y="986"/>
                  </a:cubicBezTo>
                  <a:cubicBezTo>
                    <a:pt x="15" y="987"/>
                    <a:pt x="16" y="989"/>
                    <a:pt x="16" y="990"/>
                  </a:cubicBezTo>
                  <a:close/>
                  <a:moveTo>
                    <a:pt x="15" y="1003"/>
                  </a:moveTo>
                  <a:lnTo>
                    <a:pt x="15" y="1003"/>
                  </a:lnTo>
                  <a:cubicBezTo>
                    <a:pt x="14" y="1005"/>
                    <a:pt x="12" y="1005"/>
                    <a:pt x="11" y="1005"/>
                  </a:cubicBezTo>
                  <a:cubicBezTo>
                    <a:pt x="9" y="1004"/>
                    <a:pt x="8" y="1003"/>
                    <a:pt x="9" y="1001"/>
                  </a:cubicBezTo>
                  <a:lnTo>
                    <a:pt x="9" y="1001"/>
                  </a:lnTo>
                  <a:cubicBezTo>
                    <a:pt x="9" y="999"/>
                    <a:pt x="11" y="998"/>
                    <a:pt x="13" y="999"/>
                  </a:cubicBezTo>
                  <a:cubicBezTo>
                    <a:pt x="14" y="999"/>
                    <a:pt x="15" y="1001"/>
                    <a:pt x="15" y="1003"/>
                  </a:cubicBezTo>
                  <a:close/>
                  <a:moveTo>
                    <a:pt x="14" y="1015"/>
                  </a:moveTo>
                  <a:lnTo>
                    <a:pt x="14" y="1015"/>
                  </a:lnTo>
                  <a:cubicBezTo>
                    <a:pt x="13" y="1017"/>
                    <a:pt x="12" y="1018"/>
                    <a:pt x="10" y="1017"/>
                  </a:cubicBezTo>
                  <a:cubicBezTo>
                    <a:pt x="8" y="1017"/>
                    <a:pt x="7" y="1015"/>
                    <a:pt x="8" y="1013"/>
                  </a:cubicBezTo>
                  <a:lnTo>
                    <a:pt x="8" y="1013"/>
                  </a:lnTo>
                  <a:cubicBezTo>
                    <a:pt x="9" y="1012"/>
                    <a:pt x="10" y="1011"/>
                    <a:pt x="12" y="1011"/>
                  </a:cubicBezTo>
                  <a:cubicBezTo>
                    <a:pt x="14" y="1012"/>
                    <a:pt x="14" y="1014"/>
                    <a:pt x="14" y="1015"/>
                  </a:cubicBezTo>
                  <a:close/>
                  <a:moveTo>
                    <a:pt x="13" y="1028"/>
                  </a:moveTo>
                  <a:lnTo>
                    <a:pt x="13" y="1028"/>
                  </a:lnTo>
                  <a:cubicBezTo>
                    <a:pt x="13" y="1029"/>
                    <a:pt x="11" y="1030"/>
                    <a:pt x="9" y="1030"/>
                  </a:cubicBezTo>
                  <a:cubicBezTo>
                    <a:pt x="7" y="1029"/>
                    <a:pt x="7" y="1027"/>
                    <a:pt x="7" y="1026"/>
                  </a:cubicBezTo>
                  <a:lnTo>
                    <a:pt x="7" y="1026"/>
                  </a:lnTo>
                  <a:cubicBezTo>
                    <a:pt x="8" y="1024"/>
                    <a:pt x="9" y="1023"/>
                    <a:pt x="11" y="1024"/>
                  </a:cubicBezTo>
                  <a:cubicBezTo>
                    <a:pt x="13" y="1024"/>
                    <a:pt x="14" y="1026"/>
                    <a:pt x="13" y="1028"/>
                  </a:cubicBezTo>
                  <a:close/>
                  <a:moveTo>
                    <a:pt x="12" y="1040"/>
                  </a:moveTo>
                  <a:lnTo>
                    <a:pt x="12" y="1040"/>
                  </a:lnTo>
                  <a:cubicBezTo>
                    <a:pt x="12" y="1042"/>
                    <a:pt x="10" y="1043"/>
                    <a:pt x="8" y="1042"/>
                  </a:cubicBezTo>
                  <a:cubicBezTo>
                    <a:pt x="7" y="1042"/>
                    <a:pt x="6" y="1040"/>
                    <a:pt x="6" y="1038"/>
                  </a:cubicBezTo>
                  <a:lnTo>
                    <a:pt x="6" y="1038"/>
                  </a:lnTo>
                  <a:cubicBezTo>
                    <a:pt x="7" y="1037"/>
                    <a:pt x="9" y="1036"/>
                    <a:pt x="10" y="1036"/>
                  </a:cubicBezTo>
                  <a:cubicBezTo>
                    <a:pt x="12" y="1037"/>
                    <a:pt x="13" y="1039"/>
                    <a:pt x="12" y="1040"/>
                  </a:cubicBezTo>
                  <a:close/>
                  <a:moveTo>
                    <a:pt x="12" y="1053"/>
                  </a:moveTo>
                  <a:lnTo>
                    <a:pt x="12" y="1053"/>
                  </a:lnTo>
                  <a:cubicBezTo>
                    <a:pt x="11" y="1054"/>
                    <a:pt x="9" y="1055"/>
                    <a:pt x="8" y="1055"/>
                  </a:cubicBezTo>
                  <a:cubicBezTo>
                    <a:pt x="6" y="1054"/>
                    <a:pt x="5" y="1052"/>
                    <a:pt x="6" y="1051"/>
                  </a:cubicBezTo>
                  <a:lnTo>
                    <a:pt x="6" y="1051"/>
                  </a:lnTo>
                  <a:cubicBezTo>
                    <a:pt x="6" y="1049"/>
                    <a:pt x="8" y="1048"/>
                    <a:pt x="10" y="1049"/>
                  </a:cubicBezTo>
                  <a:cubicBezTo>
                    <a:pt x="11" y="1049"/>
                    <a:pt x="12" y="1051"/>
                    <a:pt x="12" y="1053"/>
                  </a:cubicBezTo>
                  <a:close/>
                  <a:moveTo>
                    <a:pt x="11" y="1065"/>
                  </a:moveTo>
                  <a:lnTo>
                    <a:pt x="11" y="1065"/>
                  </a:lnTo>
                  <a:cubicBezTo>
                    <a:pt x="10" y="1067"/>
                    <a:pt x="9" y="1068"/>
                    <a:pt x="7" y="1067"/>
                  </a:cubicBezTo>
                  <a:cubicBezTo>
                    <a:pt x="5" y="1067"/>
                    <a:pt x="5" y="1065"/>
                    <a:pt x="5" y="1063"/>
                  </a:cubicBezTo>
                  <a:lnTo>
                    <a:pt x="5" y="1063"/>
                  </a:lnTo>
                  <a:cubicBezTo>
                    <a:pt x="6" y="1062"/>
                    <a:pt x="7" y="1061"/>
                    <a:pt x="9" y="1061"/>
                  </a:cubicBezTo>
                  <a:cubicBezTo>
                    <a:pt x="11" y="1062"/>
                    <a:pt x="12" y="1064"/>
                    <a:pt x="11" y="1065"/>
                  </a:cubicBezTo>
                  <a:close/>
                  <a:moveTo>
                    <a:pt x="10" y="1078"/>
                  </a:moveTo>
                  <a:lnTo>
                    <a:pt x="10" y="1078"/>
                  </a:lnTo>
                  <a:cubicBezTo>
                    <a:pt x="10" y="1079"/>
                    <a:pt x="8" y="1080"/>
                    <a:pt x="6" y="1080"/>
                  </a:cubicBezTo>
                  <a:cubicBezTo>
                    <a:pt x="5" y="1079"/>
                    <a:pt x="4" y="1077"/>
                    <a:pt x="4" y="1076"/>
                  </a:cubicBezTo>
                  <a:lnTo>
                    <a:pt x="4" y="1076"/>
                  </a:lnTo>
                  <a:cubicBezTo>
                    <a:pt x="5" y="1074"/>
                    <a:pt x="7" y="1073"/>
                    <a:pt x="8" y="1074"/>
                  </a:cubicBezTo>
                  <a:cubicBezTo>
                    <a:pt x="10" y="1074"/>
                    <a:pt x="11" y="1076"/>
                    <a:pt x="10" y="1078"/>
                  </a:cubicBezTo>
                  <a:close/>
                  <a:moveTo>
                    <a:pt x="10" y="1090"/>
                  </a:moveTo>
                  <a:lnTo>
                    <a:pt x="10" y="1090"/>
                  </a:lnTo>
                  <a:cubicBezTo>
                    <a:pt x="9" y="1092"/>
                    <a:pt x="7" y="1093"/>
                    <a:pt x="6" y="1092"/>
                  </a:cubicBezTo>
                  <a:cubicBezTo>
                    <a:pt x="4" y="1092"/>
                    <a:pt x="3" y="1090"/>
                    <a:pt x="4" y="1088"/>
                  </a:cubicBezTo>
                  <a:lnTo>
                    <a:pt x="4" y="1088"/>
                  </a:lnTo>
                  <a:cubicBezTo>
                    <a:pt x="4" y="1087"/>
                    <a:pt x="6" y="1086"/>
                    <a:pt x="8" y="1086"/>
                  </a:cubicBezTo>
                  <a:cubicBezTo>
                    <a:pt x="9" y="1087"/>
                    <a:pt x="10" y="1089"/>
                    <a:pt x="10" y="1090"/>
                  </a:cubicBezTo>
                  <a:close/>
                  <a:moveTo>
                    <a:pt x="9" y="1103"/>
                  </a:moveTo>
                  <a:lnTo>
                    <a:pt x="9" y="1103"/>
                  </a:lnTo>
                  <a:cubicBezTo>
                    <a:pt x="9" y="1104"/>
                    <a:pt x="7" y="1105"/>
                    <a:pt x="5" y="1105"/>
                  </a:cubicBezTo>
                  <a:cubicBezTo>
                    <a:pt x="4" y="1104"/>
                    <a:pt x="3" y="1102"/>
                    <a:pt x="3" y="1101"/>
                  </a:cubicBezTo>
                  <a:lnTo>
                    <a:pt x="3" y="1101"/>
                  </a:lnTo>
                  <a:cubicBezTo>
                    <a:pt x="4" y="1099"/>
                    <a:pt x="6" y="1098"/>
                    <a:pt x="7" y="1099"/>
                  </a:cubicBezTo>
                  <a:cubicBezTo>
                    <a:pt x="9" y="1099"/>
                    <a:pt x="10" y="1101"/>
                    <a:pt x="9" y="1103"/>
                  </a:cubicBezTo>
                  <a:close/>
                  <a:moveTo>
                    <a:pt x="9" y="1115"/>
                  </a:moveTo>
                  <a:lnTo>
                    <a:pt x="9" y="1115"/>
                  </a:lnTo>
                  <a:cubicBezTo>
                    <a:pt x="8" y="1117"/>
                    <a:pt x="7" y="1118"/>
                    <a:pt x="5" y="1117"/>
                  </a:cubicBezTo>
                  <a:cubicBezTo>
                    <a:pt x="3" y="1117"/>
                    <a:pt x="2" y="1115"/>
                    <a:pt x="3" y="1113"/>
                  </a:cubicBezTo>
                  <a:lnTo>
                    <a:pt x="3" y="1113"/>
                  </a:lnTo>
                  <a:cubicBezTo>
                    <a:pt x="3" y="1112"/>
                    <a:pt x="5" y="1111"/>
                    <a:pt x="7" y="1111"/>
                  </a:cubicBezTo>
                  <a:cubicBezTo>
                    <a:pt x="9" y="1112"/>
                    <a:pt x="9" y="1114"/>
                    <a:pt x="9" y="1115"/>
                  </a:cubicBezTo>
                  <a:close/>
                  <a:moveTo>
                    <a:pt x="8" y="1128"/>
                  </a:moveTo>
                  <a:lnTo>
                    <a:pt x="8" y="1128"/>
                  </a:lnTo>
                  <a:cubicBezTo>
                    <a:pt x="8" y="1129"/>
                    <a:pt x="6" y="1130"/>
                    <a:pt x="5" y="1130"/>
                  </a:cubicBezTo>
                  <a:cubicBezTo>
                    <a:pt x="3" y="1129"/>
                    <a:pt x="2" y="1127"/>
                    <a:pt x="3" y="1126"/>
                  </a:cubicBezTo>
                  <a:lnTo>
                    <a:pt x="3" y="1126"/>
                  </a:lnTo>
                  <a:cubicBezTo>
                    <a:pt x="3" y="1124"/>
                    <a:pt x="5" y="1123"/>
                    <a:pt x="7" y="1124"/>
                  </a:cubicBezTo>
                  <a:cubicBezTo>
                    <a:pt x="8" y="1124"/>
                    <a:pt x="9" y="1126"/>
                    <a:pt x="8" y="1128"/>
                  </a:cubicBezTo>
                  <a:close/>
                  <a:moveTo>
                    <a:pt x="8" y="1140"/>
                  </a:moveTo>
                  <a:lnTo>
                    <a:pt x="8" y="1140"/>
                  </a:lnTo>
                  <a:cubicBezTo>
                    <a:pt x="8" y="1142"/>
                    <a:pt x="6" y="1143"/>
                    <a:pt x="4" y="1142"/>
                  </a:cubicBezTo>
                  <a:cubicBezTo>
                    <a:pt x="3" y="1142"/>
                    <a:pt x="2" y="1140"/>
                    <a:pt x="2" y="1138"/>
                  </a:cubicBezTo>
                  <a:lnTo>
                    <a:pt x="2" y="1138"/>
                  </a:lnTo>
                  <a:cubicBezTo>
                    <a:pt x="3" y="1137"/>
                    <a:pt x="5" y="1136"/>
                    <a:pt x="6" y="1136"/>
                  </a:cubicBezTo>
                  <a:cubicBezTo>
                    <a:pt x="8" y="1137"/>
                    <a:pt x="9" y="1139"/>
                    <a:pt x="8" y="1140"/>
                  </a:cubicBezTo>
                  <a:close/>
                  <a:moveTo>
                    <a:pt x="8" y="1153"/>
                  </a:moveTo>
                  <a:lnTo>
                    <a:pt x="8" y="1153"/>
                  </a:lnTo>
                  <a:cubicBezTo>
                    <a:pt x="7" y="1154"/>
                    <a:pt x="5" y="1155"/>
                    <a:pt x="4" y="1155"/>
                  </a:cubicBezTo>
                  <a:cubicBezTo>
                    <a:pt x="2" y="1154"/>
                    <a:pt x="1" y="1152"/>
                    <a:pt x="2" y="1151"/>
                  </a:cubicBezTo>
                  <a:lnTo>
                    <a:pt x="2" y="1151"/>
                  </a:lnTo>
                  <a:cubicBezTo>
                    <a:pt x="2" y="1149"/>
                    <a:pt x="4" y="1148"/>
                    <a:pt x="6" y="1149"/>
                  </a:cubicBezTo>
                  <a:cubicBezTo>
                    <a:pt x="7" y="1149"/>
                    <a:pt x="8" y="1151"/>
                    <a:pt x="8" y="1153"/>
                  </a:cubicBezTo>
                  <a:close/>
                  <a:moveTo>
                    <a:pt x="7" y="1165"/>
                  </a:moveTo>
                  <a:lnTo>
                    <a:pt x="7" y="1165"/>
                  </a:lnTo>
                  <a:cubicBezTo>
                    <a:pt x="7" y="1167"/>
                    <a:pt x="5" y="1168"/>
                    <a:pt x="3" y="1167"/>
                  </a:cubicBezTo>
                  <a:cubicBezTo>
                    <a:pt x="2" y="1167"/>
                    <a:pt x="1" y="1165"/>
                    <a:pt x="1" y="1163"/>
                  </a:cubicBezTo>
                  <a:lnTo>
                    <a:pt x="1" y="1163"/>
                  </a:lnTo>
                  <a:cubicBezTo>
                    <a:pt x="2" y="1162"/>
                    <a:pt x="4" y="1161"/>
                    <a:pt x="5" y="1161"/>
                  </a:cubicBezTo>
                  <a:cubicBezTo>
                    <a:pt x="7" y="1162"/>
                    <a:pt x="8" y="1164"/>
                    <a:pt x="7" y="1165"/>
                  </a:cubicBezTo>
                  <a:close/>
                  <a:moveTo>
                    <a:pt x="7" y="1178"/>
                  </a:moveTo>
                  <a:lnTo>
                    <a:pt x="7" y="1178"/>
                  </a:lnTo>
                  <a:cubicBezTo>
                    <a:pt x="7" y="1179"/>
                    <a:pt x="5" y="1180"/>
                    <a:pt x="3" y="1180"/>
                  </a:cubicBezTo>
                  <a:cubicBezTo>
                    <a:pt x="2" y="1179"/>
                    <a:pt x="1" y="1177"/>
                    <a:pt x="1" y="1176"/>
                  </a:cubicBezTo>
                  <a:lnTo>
                    <a:pt x="1" y="1176"/>
                  </a:lnTo>
                  <a:cubicBezTo>
                    <a:pt x="2" y="1174"/>
                    <a:pt x="4" y="1173"/>
                    <a:pt x="5" y="1174"/>
                  </a:cubicBezTo>
                  <a:cubicBezTo>
                    <a:pt x="7" y="1174"/>
                    <a:pt x="8" y="1176"/>
                    <a:pt x="7" y="1178"/>
                  </a:cubicBezTo>
                  <a:close/>
                  <a:moveTo>
                    <a:pt x="7" y="1190"/>
                  </a:moveTo>
                  <a:lnTo>
                    <a:pt x="7" y="1190"/>
                  </a:lnTo>
                  <a:cubicBezTo>
                    <a:pt x="7" y="1192"/>
                    <a:pt x="5" y="1193"/>
                    <a:pt x="3" y="1192"/>
                  </a:cubicBezTo>
                  <a:cubicBezTo>
                    <a:pt x="2" y="1192"/>
                    <a:pt x="1" y="1190"/>
                    <a:pt x="1" y="1188"/>
                  </a:cubicBezTo>
                  <a:lnTo>
                    <a:pt x="1" y="1188"/>
                  </a:lnTo>
                  <a:cubicBezTo>
                    <a:pt x="2" y="1187"/>
                    <a:pt x="4" y="1186"/>
                    <a:pt x="5" y="1186"/>
                  </a:cubicBezTo>
                  <a:cubicBezTo>
                    <a:pt x="7" y="1187"/>
                    <a:pt x="8" y="1189"/>
                    <a:pt x="7" y="1190"/>
                  </a:cubicBezTo>
                  <a:close/>
                  <a:moveTo>
                    <a:pt x="7" y="1203"/>
                  </a:moveTo>
                  <a:lnTo>
                    <a:pt x="7" y="1203"/>
                  </a:lnTo>
                  <a:cubicBezTo>
                    <a:pt x="6" y="1204"/>
                    <a:pt x="5" y="1205"/>
                    <a:pt x="3" y="1205"/>
                  </a:cubicBezTo>
                  <a:cubicBezTo>
                    <a:pt x="1" y="1204"/>
                    <a:pt x="1" y="1202"/>
                    <a:pt x="1" y="1201"/>
                  </a:cubicBezTo>
                  <a:lnTo>
                    <a:pt x="1" y="1201"/>
                  </a:lnTo>
                  <a:cubicBezTo>
                    <a:pt x="2" y="1199"/>
                    <a:pt x="3" y="1198"/>
                    <a:pt x="5" y="1199"/>
                  </a:cubicBezTo>
                  <a:cubicBezTo>
                    <a:pt x="7" y="1199"/>
                    <a:pt x="8" y="1201"/>
                    <a:pt x="7" y="1203"/>
                  </a:cubicBezTo>
                  <a:close/>
                  <a:moveTo>
                    <a:pt x="7" y="1215"/>
                  </a:moveTo>
                  <a:lnTo>
                    <a:pt x="7" y="1215"/>
                  </a:lnTo>
                  <a:cubicBezTo>
                    <a:pt x="6" y="1217"/>
                    <a:pt x="5" y="1218"/>
                    <a:pt x="3" y="1217"/>
                  </a:cubicBezTo>
                  <a:cubicBezTo>
                    <a:pt x="1" y="1217"/>
                    <a:pt x="0" y="1215"/>
                    <a:pt x="1" y="1213"/>
                  </a:cubicBezTo>
                  <a:lnTo>
                    <a:pt x="1" y="1213"/>
                  </a:lnTo>
                  <a:cubicBezTo>
                    <a:pt x="2" y="1212"/>
                    <a:pt x="3" y="1211"/>
                    <a:pt x="5" y="1211"/>
                  </a:cubicBezTo>
                  <a:cubicBezTo>
                    <a:pt x="7" y="1212"/>
                    <a:pt x="7" y="1214"/>
                    <a:pt x="7" y="1215"/>
                  </a:cubicBezTo>
                  <a:close/>
                  <a:moveTo>
                    <a:pt x="7" y="1227"/>
                  </a:moveTo>
                  <a:lnTo>
                    <a:pt x="7" y="1227"/>
                  </a:lnTo>
                  <a:cubicBezTo>
                    <a:pt x="7" y="1229"/>
                    <a:pt x="6" y="1230"/>
                    <a:pt x="4" y="1230"/>
                  </a:cubicBezTo>
                  <a:cubicBezTo>
                    <a:pt x="2" y="1230"/>
                    <a:pt x="1" y="1229"/>
                    <a:pt x="1" y="1227"/>
                  </a:cubicBezTo>
                  <a:lnTo>
                    <a:pt x="1" y="1227"/>
                  </a:lnTo>
                  <a:cubicBezTo>
                    <a:pt x="1" y="1225"/>
                    <a:pt x="2" y="1224"/>
                    <a:pt x="4" y="1224"/>
                  </a:cubicBezTo>
                  <a:cubicBezTo>
                    <a:pt x="6" y="1224"/>
                    <a:pt x="7" y="1225"/>
                    <a:pt x="7" y="1227"/>
                  </a:cubicBezTo>
                  <a:close/>
                  <a:moveTo>
                    <a:pt x="7" y="1239"/>
                  </a:moveTo>
                  <a:lnTo>
                    <a:pt x="7" y="1239"/>
                  </a:lnTo>
                  <a:cubicBezTo>
                    <a:pt x="7" y="1241"/>
                    <a:pt x="6" y="1242"/>
                    <a:pt x="4" y="1242"/>
                  </a:cubicBezTo>
                  <a:cubicBezTo>
                    <a:pt x="2" y="1242"/>
                    <a:pt x="1" y="1241"/>
                    <a:pt x="1" y="1239"/>
                  </a:cubicBezTo>
                  <a:lnTo>
                    <a:pt x="1" y="1239"/>
                  </a:lnTo>
                  <a:cubicBezTo>
                    <a:pt x="1" y="1238"/>
                    <a:pt x="2" y="1236"/>
                    <a:pt x="4" y="1236"/>
                  </a:cubicBezTo>
                  <a:cubicBezTo>
                    <a:pt x="6" y="1236"/>
                    <a:pt x="7" y="1238"/>
                    <a:pt x="7" y="1239"/>
                  </a:cubicBezTo>
                  <a:close/>
                  <a:moveTo>
                    <a:pt x="7" y="1252"/>
                  </a:moveTo>
                  <a:lnTo>
                    <a:pt x="7" y="1252"/>
                  </a:lnTo>
                  <a:cubicBezTo>
                    <a:pt x="7" y="1254"/>
                    <a:pt x="6" y="1255"/>
                    <a:pt x="4" y="1255"/>
                  </a:cubicBezTo>
                  <a:cubicBezTo>
                    <a:pt x="2" y="1255"/>
                    <a:pt x="1" y="1254"/>
                    <a:pt x="1" y="1252"/>
                  </a:cubicBezTo>
                  <a:lnTo>
                    <a:pt x="1" y="1252"/>
                  </a:lnTo>
                  <a:cubicBezTo>
                    <a:pt x="1" y="1250"/>
                    <a:pt x="2" y="1249"/>
                    <a:pt x="4" y="1249"/>
                  </a:cubicBezTo>
                  <a:cubicBezTo>
                    <a:pt x="6" y="1249"/>
                    <a:pt x="7" y="1250"/>
                    <a:pt x="7" y="1252"/>
                  </a:cubicBezTo>
                  <a:close/>
                  <a:moveTo>
                    <a:pt x="7" y="1264"/>
                  </a:moveTo>
                  <a:lnTo>
                    <a:pt x="7" y="1264"/>
                  </a:lnTo>
                  <a:cubicBezTo>
                    <a:pt x="7" y="1266"/>
                    <a:pt x="6" y="1267"/>
                    <a:pt x="4" y="1267"/>
                  </a:cubicBezTo>
                  <a:cubicBezTo>
                    <a:pt x="2" y="1267"/>
                    <a:pt x="1" y="1266"/>
                    <a:pt x="1" y="1264"/>
                  </a:cubicBezTo>
                  <a:lnTo>
                    <a:pt x="1" y="1264"/>
                  </a:lnTo>
                  <a:cubicBezTo>
                    <a:pt x="1" y="1263"/>
                    <a:pt x="2" y="1261"/>
                    <a:pt x="4" y="1261"/>
                  </a:cubicBezTo>
                  <a:cubicBezTo>
                    <a:pt x="6" y="1261"/>
                    <a:pt x="7" y="1263"/>
                    <a:pt x="7" y="1264"/>
                  </a:cubicBezTo>
                  <a:close/>
                  <a:moveTo>
                    <a:pt x="7" y="1277"/>
                  </a:moveTo>
                  <a:lnTo>
                    <a:pt x="7" y="1277"/>
                  </a:lnTo>
                  <a:cubicBezTo>
                    <a:pt x="7" y="1279"/>
                    <a:pt x="6" y="1280"/>
                    <a:pt x="4" y="1280"/>
                  </a:cubicBezTo>
                  <a:cubicBezTo>
                    <a:pt x="3" y="1280"/>
                    <a:pt x="1" y="1279"/>
                    <a:pt x="1" y="1277"/>
                  </a:cubicBezTo>
                  <a:lnTo>
                    <a:pt x="1" y="1277"/>
                  </a:lnTo>
                  <a:cubicBezTo>
                    <a:pt x="1" y="1275"/>
                    <a:pt x="3" y="1274"/>
                    <a:pt x="4" y="1274"/>
                  </a:cubicBezTo>
                  <a:cubicBezTo>
                    <a:pt x="6" y="1274"/>
                    <a:pt x="7" y="1275"/>
                    <a:pt x="7" y="1277"/>
                  </a:cubicBezTo>
                  <a:close/>
                  <a:moveTo>
                    <a:pt x="8" y="1289"/>
                  </a:moveTo>
                  <a:lnTo>
                    <a:pt x="8" y="1289"/>
                  </a:lnTo>
                  <a:cubicBezTo>
                    <a:pt x="8" y="1291"/>
                    <a:pt x="6" y="1292"/>
                    <a:pt x="4" y="1292"/>
                  </a:cubicBezTo>
                  <a:cubicBezTo>
                    <a:pt x="3" y="1292"/>
                    <a:pt x="1" y="1291"/>
                    <a:pt x="1" y="1289"/>
                  </a:cubicBezTo>
                  <a:lnTo>
                    <a:pt x="1" y="1289"/>
                  </a:lnTo>
                  <a:cubicBezTo>
                    <a:pt x="1" y="1288"/>
                    <a:pt x="3" y="1286"/>
                    <a:pt x="4" y="1286"/>
                  </a:cubicBezTo>
                  <a:cubicBezTo>
                    <a:pt x="6" y="1286"/>
                    <a:pt x="8" y="1288"/>
                    <a:pt x="8" y="1289"/>
                  </a:cubicBezTo>
                  <a:close/>
                  <a:moveTo>
                    <a:pt x="8" y="1302"/>
                  </a:moveTo>
                  <a:lnTo>
                    <a:pt x="8" y="1302"/>
                  </a:lnTo>
                  <a:cubicBezTo>
                    <a:pt x="8" y="1304"/>
                    <a:pt x="7" y="1305"/>
                    <a:pt x="5" y="1305"/>
                  </a:cubicBezTo>
                  <a:cubicBezTo>
                    <a:pt x="3" y="1305"/>
                    <a:pt x="2" y="1304"/>
                    <a:pt x="2" y="1302"/>
                  </a:cubicBezTo>
                  <a:lnTo>
                    <a:pt x="2" y="1302"/>
                  </a:lnTo>
                  <a:cubicBezTo>
                    <a:pt x="2" y="1300"/>
                    <a:pt x="3" y="1299"/>
                    <a:pt x="5" y="1299"/>
                  </a:cubicBezTo>
                  <a:cubicBezTo>
                    <a:pt x="7" y="1299"/>
                    <a:pt x="8" y="1300"/>
                    <a:pt x="8" y="1302"/>
                  </a:cubicBezTo>
                  <a:close/>
                  <a:moveTo>
                    <a:pt x="8" y="1314"/>
                  </a:moveTo>
                  <a:lnTo>
                    <a:pt x="8" y="1314"/>
                  </a:lnTo>
                  <a:cubicBezTo>
                    <a:pt x="8" y="1316"/>
                    <a:pt x="7" y="1317"/>
                    <a:pt x="5" y="1317"/>
                  </a:cubicBezTo>
                  <a:cubicBezTo>
                    <a:pt x="3" y="1317"/>
                    <a:pt x="2" y="1316"/>
                    <a:pt x="2" y="1314"/>
                  </a:cubicBezTo>
                  <a:lnTo>
                    <a:pt x="2" y="1314"/>
                  </a:lnTo>
                  <a:cubicBezTo>
                    <a:pt x="2" y="1313"/>
                    <a:pt x="3" y="1311"/>
                    <a:pt x="5" y="1311"/>
                  </a:cubicBezTo>
                  <a:cubicBezTo>
                    <a:pt x="7" y="1311"/>
                    <a:pt x="8" y="1313"/>
                    <a:pt x="8" y="1314"/>
                  </a:cubicBezTo>
                  <a:close/>
                  <a:moveTo>
                    <a:pt x="9" y="1327"/>
                  </a:moveTo>
                  <a:lnTo>
                    <a:pt x="9" y="1327"/>
                  </a:lnTo>
                  <a:cubicBezTo>
                    <a:pt x="9" y="1329"/>
                    <a:pt x="7" y="1330"/>
                    <a:pt x="6" y="1330"/>
                  </a:cubicBezTo>
                  <a:cubicBezTo>
                    <a:pt x="4" y="1330"/>
                    <a:pt x="2" y="1329"/>
                    <a:pt x="2" y="1327"/>
                  </a:cubicBezTo>
                  <a:lnTo>
                    <a:pt x="2" y="1327"/>
                  </a:lnTo>
                  <a:cubicBezTo>
                    <a:pt x="2" y="1325"/>
                    <a:pt x="4" y="1324"/>
                    <a:pt x="6" y="1324"/>
                  </a:cubicBezTo>
                  <a:cubicBezTo>
                    <a:pt x="7" y="1324"/>
                    <a:pt x="9" y="1325"/>
                    <a:pt x="9" y="1327"/>
                  </a:cubicBezTo>
                  <a:close/>
                  <a:moveTo>
                    <a:pt x="9" y="1339"/>
                  </a:moveTo>
                  <a:lnTo>
                    <a:pt x="9" y="1339"/>
                  </a:lnTo>
                  <a:cubicBezTo>
                    <a:pt x="9" y="1341"/>
                    <a:pt x="8" y="1342"/>
                    <a:pt x="6" y="1342"/>
                  </a:cubicBezTo>
                  <a:cubicBezTo>
                    <a:pt x="4" y="1342"/>
                    <a:pt x="3" y="1341"/>
                    <a:pt x="3" y="1339"/>
                  </a:cubicBezTo>
                  <a:lnTo>
                    <a:pt x="3" y="1339"/>
                  </a:lnTo>
                  <a:cubicBezTo>
                    <a:pt x="3" y="1338"/>
                    <a:pt x="4" y="1336"/>
                    <a:pt x="6" y="1336"/>
                  </a:cubicBezTo>
                  <a:cubicBezTo>
                    <a:pt x="8" y="1336"/>
                    <a:pt x="9" y="1338"/>
                    <a:pt x="9" y="1339"/>
                  </a:cubicBezTo>
                  <a:close/>
                  <a:moveTo>
                    <a:pt x="9" y="1352"/>
                  </a:moveTo>
                  <a:lnTo>
                    <a:pt x="9" y="1352"/>
                  </a:lnTo>
                  <a:cubicBezTo>
                    <a:pt x="9" y="1354"/>
                    <a:pt x="8" y="1355"/>
                    <a:pt x="6" y="1355"/>
                  </a:cubicBezTo>
                  <a:cubicBezTo>
                    <a:pt x="5" y="1355"/>
                    <a:pt x="3" y="1354"/>
                    <a:pt x="3" y="1352"/>
                  </a:cubicBezTo>
                  <a:lnTo>
                    <a:pt x="3" y="1352"/>
                  </a:lnTo>
                  <a:cubicBezTo>
                    <a:pt x="3" y="1350"/>
                    <a:pt x="5" y="1349"/>
                    <a:pt x="6" y="1349"/>
                  </a:cubicBezTo>
                  <a:cubicBezTo>
                    <a:pt x="8" y="1349"/>
                    <a:pt x="9" y="1350"/>
                    <a:pt x="9" y="1352"/>
                  </a:cubicBezTo>
                  <a:close/>
                  <a:moveTo>
                    <a:pt x="10" y="1364"/>
                  </a:moveTo>
                  <a:lnTo>
                    <a:pt x="10" y="1364"/>
                  </a:lnTo>
                  <a:cubicBezTo>
                    <a:pt x="10" y="1366"/>
                    <a:pt x="9" y="1367"/>
                    <a:pt x="7" y="1367"/>
                  </a:cubicBezTo>
                  <a:cubicBezTo>
                    <a:pt x="5" y="1367"/>
                    <a:pt x="4" y="1366"/>
                    <a:pt x="4" y="1364"/>
                  </a:cubicBezTo>
                  <a:lnTo>
                    <a:pt x="4" y="1364"/>
                  </a:lnTo>
                  <a:cubicBezTo>
                    <a:pt x="4" y="1363"/>
                    <a:pt x="5" y="1361"/>
                    <a:pt x="7" y="1361"/>
                  </a:cubicBezTo>
                  <a:cubicBezTo>
                    <a:pt x="9" y="1361"/>
                    <a:pt x="10" y="1363"/>
                    <a:pt x="10" y="1364"/>
                  </a:cubicBezTo>
                  <a:close/>
                  <a:moveTo>
                    <a:pt x="11" y="1377"/>
                  </a:moveTo>
                  <a:lnTo>
                    <a:pt x="11" y="1377"/>
                  </a:lnTo>
                  <a:cubicBezTo>
                    <a:pt x="11" y="1379"/>
                    <a:pt x="9" y="1380"/>
                    <a:pt x="8" y="1380"/>
                  </a:cubicBezTo>
                  <a:cubicBezTo>
                    <a:pt x="6" y="1380"/>
                    <a:pt x="4" y="1379"/>
                    <a:pt x="4" y="1377"/>
                  </a:cubicBezTo>
                  <a:lnTo>
                    <a:pt x="4" y="1377"/>
                  </a:lnTo>
                  <a:cubicBezTo>
                    <a:pt x="4" y="1375"/>
                    <a:pt x="6" y="1374"/>
                    <a:pt x="8" y="1374"/>
                  </a:cubicBezTo>
                  <a:cubicBezTo>
                    <a:pt x="9" y="1374"/>
                    <a:pt x="11" y="1375"/>
                    <a:pt x="11" y="1377"/>
                  </a:cubicBezTo>
                  <a:close/>
                  <a:moveTo>
                    <a:pt x="11" y="1389"/>
                  </a:moveTo>
                  <a:lnTo>
                    <a:pt x="11" y="1389"/>
                  </a:lnTo>
                  <a:cubicBezTo>
                    <a:pt x="11" y="1391"/>
                    <a:pt x="10" y="1392"/>
                    <a:pt x="8" y="1392"/>
                  </a:cubicBezTo>
                  <a:cubicBezTo>
                    <a:pt x="6" y="1392"/>
                    <a:pt x="5" y="1391"/>
                    <a:pt x="5" y="1389"/>
                  </a:cubicBezTo>
                  <a:lnTo>
                    <a:pt x="5" y="1389"/>
                  </a:lnTo>
                  <a:cubicBezTo>
                    <a:pt x="5" y="1388"/>
                    <a:pt x="6" y="1386"/>
                    <a:pt x="8" y="1386"/>
                  </a:cubicBezTo>
                  <a:cubicBezTo>
                    <a:pt x="10" y="1386"/>
                    <a:pt x="11" y="1388"/>
                    <a:pt x="11" y="1389"/>
                  </a:cubicBezTo>
                  <a:close/>
                  <a:moveTo>
                    <a:pt x="12" y="1402"/>
                  </a:moveTo>
                  <a:lnTo>
                    <a:pt x="12" y="1402"/>
                  </a:lnTo>
                  <a:cubicBezTo>
                    <a:pt x="12" y="1404"/>
                    <a:pt x="10" y="1405"/>
                    <a:pt x="9" y="1405"/>
                  </a:cubicBezTo>
                  <a:cubicBezTo>
                    <a:pt x="7" y="1405"/>
                    <a:pt x="6" y="1404"/>
                    <a:pt x="6" y="1402"/>
                  </a:cubicBezTo>
                  <a:lnTo>
                    <a:pt x="6" y="1402"/>
                  </a:lnTo>
                  <a:cubicBezTo>
                    <a:pt x="6" y="1400"/>
                    <a:pt x="7" y="1399"/>
                    <a:pt x="9" y="1399"/>
                  </a:cubicBezTo>
                  <a:cubicBezTo>
                    <a:pt x="10" y="1399"/>
                    <a:pt x="12" y="1400"/>
                    <a:pt x="12" y="1402"/>
                  </a:cubicBezTo>
                  <a:close/>
                  <a:moveTo>
                    <a:pt x="12" y="1414"/>
                  </a:moveTo>
                  <a:lnTo>
                    <a:pt x="12" y="1414"/>
                  </a:lnTo>
                  <a:cubicBezTo>
                    <a:pt x="12" y="1416"/>
                    <a:pt x="11" y="1417"/>
                    <a:pt x="9" y="1417"/>
                  </a:cubicBezTo>
                  <a:cubicBezTo>
                    <a:pt x="8" y="1417"/>
                    <a:pt x="6" y="1416"/>
                    <a:pt x="6" y="1414"/>
                  </a:cubicBezTo>
                  <a:lnTo>
                    <a:pt x="6" y="1414"/>
                  </a:lnTo>
                  <a:cubicBezTo>
                    <a:pt x="6" y="1413"/>
                    <a:pt x="8" y="1411"/>
                    <a:pt x="9" y="1411"/>
                  </a:cubicBezTo>
                  <a:cubicBezTo>
                    <a:pt x="11" y="1411"/>
                    <a:pt x="12" y="1413"/>
                    <a:pt x="12" y="1414"/>
                  </a:cubicBezTo>
                  <a:close/>
                  <a:moveTo>
                    <a:pt x="13" y="1427"/>
                  </a:moveTo>
                  <a:lnTo>
                    <a:pt x="13" y="1427"/>
                  </a:lnTo>
                  <a:cubicBezTo>
                    <a:pt x="13" y="1429"/>
                    <a:pt x="12" y="1430"/>
                    <a:pt x="10" y="1430"/>
                  </a:cubicBezTo>
                  <a:cubicBezTo>
                    <a:pt x="8" y="1430"/>
                    <a:pt x="7" y="1429"/>
                    <a:pt x="7" y="1427"/>
                  </a:cubicBezTo>
                  <a:lnTo>
                    <a:pt x="7" y="1427"/>
                  </a:lnTo>
                  <a:cubicBezTo>
                    <a:pt x="7" y="1425"/>
                    <a:pt x="8" y="1424"/>
                    <a:pt x="10" y="1424"/>
                  </a:cubicBezTo>
                  <a:cubicBezTo>
                    <a:pt x="12" y="1424"/>
                    <a:pt x="13" y="1425"/>
                    <a:pt x="13" y="1427"/>
                  </a:cubicBezTo>
                  <a:close/>
                  <a:moveTo>
                    <a:pt x="14" y="1439"/>
                  </a:moveTo>
                  <a:lnTo>
                    <a:pt x="14" y="1439"/>
                  </a:lnTo>
                  <a:cubicBezTo>
                    <a:pt x="14" y="1441"/>
                    <a:pt x="13" y="1442"/>
                    <a:pt x="11" y="1442"/>
                  </a:cubicBezTo>
                  <a:cubicBezTo>
                    <a:pt x="9" y="1442"/>
                    <a:pt x="8" y="1441"/>
                    <a:pt x="8" y="1439"/>
                  </a:cubicBezTo>
                  <a:lnTo>
                    <a:pt x="8" y="1439"/>
                  </a:lnTo>
                  <a:cubicBezTo>
                    <a:pt x="8" y="1438"/>
                    <a:pt x="9" y="1436"/>
                    <a:pt x="11" y="1436"/>
                  </a:cubicBezTo>
                  <a:cubicBezTo>
                    <a:pt x="13" y="1436"/>
                    <a:pt x="14" y="1438"/>
                    <a:pt x="14" y="1439"/>
                  </a:cubicBezTo>
                  <a:close/>
                  <a:moveTo>
                    <a:pt x="15" y="1452"/>
                  </a:moveTo>
                  <a:lnTo>
                    <a:pt x="15" y="1452"/>
                  </a:lnTo>
                  <a:cubicBezTo>
                    <a:pt x="15" y="1453"/>
                    <a:pt x="14" y="1455"/>
                    <a:pt x="12" y="1455"/>
                  </a:cubicBezTo>
                  <a:cubicBezTo>
                    <a:pt x="10" y="1455"/>
                    <a:pt x="9" y="1453"/>
                    <a:pt x="9" y="1452"/>
                  </a:cubicBezTo>
                  <a:lnTo>
                    <a:pt x="9" y="1452"/>
                  </a:lnTo>
                  <a:cubicBezTo>
                    <a:pt x="9" y="1450"/>
                    <a:pt x="10" y="1449"/>
                    <a:pt x="12" y="1449"/>
                  </a:cubicBezTo>
                  <a:cubicBezTo>
                    <a:pt x="14" y="1449"/>
                    <a:pt x="15" y="1450"/>
                    <a:pt x="15" y="1452"/>
                  </a:cubicBezTo>
                  <a:close/>
                  <a:moveTo>
                    <a:pt x="16" y="1464"/>
                  </a:moveTo>
                  <a:lnTo>
                    <a:pt x="16" y="1464"/>
                  </a:lnTo>
                  <a:cubicBezTo>
                    <a:pt x="16" y="1466"/>
                    <a:pt x="14" y="1467"/>
                    <a:pt x="13" y="1467"/>
                  </a:cubicBezTo>
                  <a:cubicBezTo>
                    <a:pt x="11" y="1467"/>
                    <a:pt x="10" y="1466"/>
                    <a:pt x="10" y="1464"/>
                  </a:cubicBezTo>
                  <a:lnTo>
                    <a:pt x="10" y="1464"/>
                  </a:lnTo>
                  <a:cubicBezTo>
                    <a:pt x="10" y="1462"/>
                    <a:pt x="11" y="1461"/>
                    <a:pt x="13" y="1461"/>
                  </a:cubicBezTo>
                  <a:cubicBezTo>
                    <a:pt x="14" y="1461"/>
                    <a:pt x="16" y="1462"/>
                    <a:pt x="16" y="1464"/>
                  </a:cubicBezTo>
                  <a:close/>
                  <a:moveTo>
                    <a:pt x="17" y="1477"/>
                  </a:moveTo>
                  <a:lnTo>
                    <a:pt x="17" y="1477"/>
                  </a:lnTo>
                  <a:cubicBezTo>
                    <a:pt x="17" y="1478"/>
                    <a:pt x="15" y="1480"/>
                    <a:pt x="14" y="1480"/>
                  </a:cubicBezTo>
                  <a:cubicBezTo>
                    <a:pt x="12" y="1480"/>
                    <a:pt x="11" y="1478"/>
                    <a:pt x="11" y="1477"/>
                  </a:cubicBezTo>
                  <a:lnTo>
                    <a:pt x="11" y="1477"/>
                  </a:lnTo>
                  <a:cubicBezTo>
                    <a:pt x="11" y="1475"/>
                    <a:pt x="12" y="1474"/>
                    <a:pt x="14" y="1474"/>
                  </a:cubicBezTo>
                  <a:cubicBezTo>
                    <a:pt x="15" y="1474"/>
                    <a:pt x="17" y="1475"/>
                    <a:pt x="17" y="1477"/>
                  </a:cubicBezTo>
                  <a:close/>
                  <a:moveTo>
                    <a:pt x="18" y="1489"/>
                  </a:moveTo>
                  <a:lnTo>
                    <a:pt x="18" y="1489"/>
                  </a:lnTo>
                  <a:cubicBezTo>
                    <a:pt x="18" y="1491"/>
                    <a:pt x="16" y="1492"/>
                    <a:pt x="15" y="1492"/>
                  </a:cubicBezTo>
                  <a:cubicBezTo>
                    <a:pt x="13" y="1492"/>
                    <a:pt x="12" y="1491"/>
                    <a:pt x="12" y="1489"/>
                  </a:cubicBezTo>
                  <a:lnTo>
                    <a:pt x="12" y="1489"/>
                  </a:lnTo>
                  <a:cubicBezTo>
                    <a:pt x="12" y="1487"/>
                    <a:pt x="13" y="1486"/>
                    <a:pt x="15" y="1486"/>
                  </a:cubicBezTo>
                  <a:cubicBezTo>
                    <a:pt x="16" y="1486"/>
                    <a:pt x="18" y="1487"/>
                    <a:pt x="18" y="1489"/>
                  </a:cubicBezTo>
                  <a:close/>
                  <a:moveTo>
                    <a:pt x="19" y="1502"/>
                  </a:moveTo>
                  <a:lnTo>
                    <a:pt x="19" y="1502"/>
                  </a:lnTo>
                  <a:cubicBezTo>
                    <a:pt x="19" y="1503"/>
                    <a:pt x="18" y="1505"/>
                    <a:pt x="16" y="1505"/>
                  </a:cubicBezTo>
                  <a:cubicBezTo>
                    <a:pt x="14" y="1505"/>
                    <a:pt x="13" y="1503"/>
                    <a:pt x="13" y="1502"/>
                  </a:cubicBezTo>
                  <a:lnTo>
                    <a:pt x="13" y="1502"/>
                  </a:lnTo>
                  <a:cubicBezTo>
                    <a:pt x="13" y="1500"/>
                    <a:pt x="14" y="1498"/>
                    <a:pt x="16" y="1498"/>
                  </a:cubicBezTo>
                  <a:cubicBezTo>
                    <a:pt x="18" y="1498"/>
                    <a:pt x="19" y="1500"/>
                    <a:pt x="19" y="1502"/>
                  </a:cubicBezTo>
                  <a:close/>
                  <a:moveTo>
                    <a:pt x="20" y="1514"/>
                  </a:moveTo>
                  <a:lnTo>
                    <a:pt x="20" y="1514"/>
                  </a:lnTo>
                  <a:cubicBezTo>
                    <a:pt x="20" y="1516"/>
                    <a:pt x="19" y="1517"/>
                    <a:pt x="17" y="1517"/>
                  </a:cubicBezTo>
                  <a:cubicBezTo>
                    <a:pt x="15" y="1517"/>
                    <a:pt x="14" y="1516"/>
                    <a:pt x="14" y="1514"/>
                  </a:cubicBezTo>
                  <a:lnTo>
                    <a:pt x="14" y="1514"/>
                  </a:lnTo>
                  <a:cubicBezTo>
                    <a:pt x="14" y="1512"/>
                    <a:pt x="15" y="1511"/>
                    <a:pt x="17" y="1511"/>
                  </a:cubicBezTo>
                  <a:cubicBezTo>
                    <a:pt x="19" y="1511"/>
                    <a:pt x="20" y="1512"/>
                    <a:pt x="20" y="1514"/>
                  </a:cubicBezTo>
                  <a:close/>
                  <a:moveTo>
                    <a:pt x="21" y="1527"/>
                  </a:moveTo>
                  <a:lnTo>
                    <a:pt x="21" y="1527"/>
                  </a:lnTo>
                  <a:cubicBezTo>
                    <a:pt x="21" y="1528"/>
                    <a:pt x="20" y="1530"/>
                    <a:pt x="18" y="1530"/>
                  </a:cubicBezTo>
                  <a:cubicBezTo>
                    <a:pt x="16" y="1530"/>
                    <a:pt x="15" y="1528"/>
                    <a:pt x="15" y="1527"/>
                  </a:cubicBezTo>
                  <a:lnTo>
                    <a:pt x="15" y="1527"/>
                  </a:lnTo>
                  <a:cubicBezTo>
                    <a:pt x="15" y="1525"/>
                    <a:pt x="16" y="1523"/>
                    <a:pt x="18" y="1523"/>
                  </a:cubicBezTo>
                  <a:cubicBezTo>
                    <a:pt x="20" y="1523"/>
                    <a:pt x="21" y="1525"/>
                    <a:pt x="21" y="1527"/>
                  </a:cubicBezTo>
                  <a:close/>
                  <a:moveTo>
                    <a:pt x="22" y="1539"/>
                  </a:moveTo>
                  <a:lnTo>
                    <a:pt x="22" y="1539"/>
                  </a:lnTo>
                  <a:cubicBezTo>
                    <a:pt x="22" y="1541"/>
                    <a:pt x="21" y="1542"/>
                    <a:pt x="19" y="1542"/>
                  </a:cubicBezTo>
                  <a:cubicBezTo>
                    <a:pt x="18" y="1542"/>
                    <a:pt x="16" y="1541"/>
                    <a:pt x="16" y="1539"/>
                  </a:cubicBezTo>
                  <a:lnTo>
                    <a:pt x="16" y="1539"/>
                  </a:lnTo>
                  <a:cubicBezTo>
                    <a:pt x="16" y="1537"/>
                    <a:pt x="18" y="1536"/>
                    <a:pt x="19" y="1536"/>
                  </a:cubicBezTo>
                  <a:cubicBezTo>
                    <a:pt x="21" y="1536"/>
                    <a:pt x="22" y="1537"/>
                    <a:pt x="22" y="1539"/>
                  </a:cubicBezTo>
                  <a:close/>
                  <a:moveTo>
                    <a:pt x="24" y="1551"/>
                  </a:moveTo>
                  <a:lnTo>
                    <a:pt x="24" y="1551"/>
                  </a:lnTo>
                  <a:cubicBezTo>
                    <a:pt x="24" y="1553"/>
                    <a:pt x="22" y="1555"/>
                    <a:pt x="21" y="1555"/>
                  </a:cubicBezTo>
                  <a:cubicBezTo>
                    <a:pt x="19" y="1555"/>
                    <a:pt x="18" y="1553"/>
                    <a:pt x="18" y="1551"/>
                  </a:cubicBezTo>
                  <a:lnTo>
                    <a:pt x="18" y="1551"/>
                  </a:lnTo>
                  <a:cubicBezTo>
                    <a:pt x="18" y="1550"/>
                    <a:pt x="19" y="1548"/>
                    <a:pt x="21" y="1548"/>
                  </a:cubicBezTo>
                  <a:cubicBezTo>
                    <a:pt x="22" y="1548"/>
                    <a:pt x="24" y="1550"/>
                    <a:pt x="24" y="1551"/>
                  </a:cubicBezTo>
                  <a:close/>
                  <a:moveTo>
                    <a:pt x="25" y="1564"/>
                  </a:moveTo>
                  <a:lnTo>
                    <a:pt x="25" y="1564"/>
                  </a:lnTo>
                  <a:cubicBezTo>
                    <a:pt x="25" y="1566"/>
                    <a:pt x="24" y="1567"/>
                    <a:pt x="22" y="1567"/>
                  </a:cubicBezTo>
                  <a:cubicBezTo>
                    <a:pt x="20" y="1567"/>
                    <a:pt x="19" y="1566"/>
                    <a:pt x="19" y="1564"/>
                  </a:cubicBezTo>
                  <a:lnTo>
                    <a:pt x="19" y="1564"/>
                  </a:lnTo>
                  <a:cubicBezTo>
                    <a:pt x="19" y="1562"/>
                    <a:pt x="20" y="1561"/>
                    <a:pt x="22" y="1561"/>
                  </a:cubicBezTo>
                  <a:cubicBezTo>
                    <a:pt x="24" y="1561"/>
                    <a:pt x="25" y="1562"/>
                    <a:pt x="25" y="1564"/>
                  </a:cubicBezTo>
                  <a:close/>
                  <a:moveTo>
                    <a:pt x="26" y="1576"/>
                  </a:moveTo>
                  <a:lnTo>
                    <a:pt x="26" y="1576"/>
                  </a:lnTo>
                  <a:cubicBezTo>
                    <a:pt x="26" y="1578"/>
                    <a:pt x="25" y="1579"/>
                    <a:pt x="23" y="1579"/>
                  </a:cubicBezTo>
                  <a:cubicBezTo>
                    <a:pt x="22" y="1579"/>
                    <a:pt x="20" y="1578"/>
                    <a:pt x="20" y="1576"/>
                  </a:cubicBezTo>
                  <a:lnTo>
                    <a:pt x="20" y="1576"/>
                  </a:lnTo>
                  <a:cubicBezTo>
                    <a:pt x="20" y="1575"/>
                    <a:pt x="22" y="1573"/>
                    <a:pt x="23" y="1573"/>
                  </a:cubicBezTo>
                  <a:cubicBezTo>
                    <a:pt x="25" y="1573"/>
                    <a:pt x="26" y="1575"/>
                    <a:pt x="26" y="1576"/>
                  </a:cubicBezTo>
                  <a:close/>
                  <a:moveTo>
                    <a:pt x="28" y="1589"/>
                  </a:moveTo>
                  <a:lnTo>
                    <a:pt x="28" y="1589"/>
                  </a:lnTo>
                  <a:cubicBezTo>
                    <a:pt x="28" y="1590"/>
                    <a:pt x="26" y="1592"/>
                    <a:pt x="25" y="1592"/>
                  </a:cubicBezTo>
                  <a:cubicBezTo>
                    <a:pt x="23" y="1592"/>
                    <a:pt x="22" y="1590"/>
                    <a:pt x="22" y="1589"/>
                  </a:cubicBezTo>
                  <a:lnTo>
                    <a:pt x="22" y="1589"/>
                  </a:lnTo>
                  <a:cubicBezTo>
                    <a:pt x="22" y="1587"/>
                    <a:pt x="23" y="1586"/>
                    <a:pt x="25" y="1586"/>
                  </a:cubicBezTo>
                  <a:cubicBezTo>
                    <a:pt x="26" y="1586"/>
                    <a:pt x="28" y="1587"/>
                    <a:pt x="28" y="1589"/>
                  </a:cubicBezTo>
                  <a:close/>
                  <a:moveTo>
                    <a:pt x="29" y="1601"/>
                  </a:moveTo>
                  <a:lnTo>
                    <a:pt x="29" y="1601"/>
                  </a:lnTo>
                  <a:cubicBezTo>
                    <a:pt x="29" y="1603"/>
                    <a:pt x="28" y="1604"/>
                    <a:pt x="26" y="1604"/>
                  </a:cubicBezTo>
                  <a:cubicBezTo>
                    <a:pt x="25" y="1604"/>
                    <a:pt x="23" y="1603"/>
                    <a:pt x="23" y="1601"/>
                  </a:cubicBezTo>
                  <a:lnTo>
                    <a:pt x="23" y="1601"/>
                  </a:lnTo>
                  <a:cubicBezTo>
                    <a:pt x="23" y="1599"/>
                    <a:pt x="25" y="1598"/>
                    <a:pt x="26" y="1598"/>
                  </a:cubicBezTo>
                  <a:cubicBezTo>
                    <a:pt x="28" y="1598"/>
                    <a:pt x="29" y="1599"/>
                    <a:pt x="29" y="1601"/>
                  </a:cubicBezTo>
                  <a:close/>
                  <a:moveTo>
                    <a:pt x="31" y="1613"/>
                  </a:moveTo>
                  <a:lnTo>
                    <a:pt x="31" y="1613"/>
                  </a:lnTo>
                  <a:cubicBezTo>
                    <a:pt x="31" y="1615"/>
                    <a:pt x="30" y="1617"/>
                    <a:pt x="28" y="1617"/>
                  </a:cubicBezTo>
                  <a:cubicBezTo>
                    <a:pt x="26" y="1617"/>
                    <a:pt x="25" y="1615"/>
                    <a:pt x="25" y="1613"/>
                  </a:cubicBezTo>
                  <a:lnTo>
                    <a:pt x="25" y="1613"/>
                  </a:lnTo>
                  <a:cubicBezTo>
                    <a:pt x="25" y="1612"/>
                    <a:pt x="26" y="1610"/>
                    <a:pt x="28" y="1610"/>
                  </a:cubicBezTo>
                  <a:cubicBezTo>
                    <a:pt x="30" y="1610"/>
                    <a:pt x="31" y="1612"/>
                    <a:pt x="31" y="1613"/>
                  </a:cubicBezTo>
                  <a:close/>
                  <a:moveTo>
                    <a:pt x="33" y="1626"/>
                  </a:moveTo>
                  <a:lnTo>
                    <a:pt x="33" y="1626"/>
                  </a:lnTo>
                  <a:cubicBezTo>
                    <a:pt x="33" y="1628"/>
                    <a:pt x="31" y="1629"/>
                    <a:pt x="29" y="1629"/>
                  </a:cubicBezTo>
                  <a:cubicBezTo>
                    <a:pt x="28" y="1629"/>
                    <a:pt x="26" y="1628"/>
                    <a:pt x="26" y="1626"/>
                  </a:cubicBezTo>
                  <a:lnTo>
                    <a:pt x="26" y="1626"/>
                  </a:lnTo>
                  <a:cubicBezTo>
                    <a:pt x="26" y="1624"/>
                    <a:pt x="28" y="1623"/>
                    <a:pt x="29" y="1623"/>
                  </a:cubicBezTo>
                  <a:cubicBezTo>
                    <a:pt x="31" y="1623"/>
                    <a:pt x="33" y="1624"/>
                    <a:pt x="33" y="1626"/>
                  </a:cubicBezTo>
                  <a:close/>
                  <a:moveTo>
                    <a:pt x="34" y="1638"/>
                  </a:moveTo>
                  <a:lnTo>
                    <a:pt x="34" y="1638"/>
                  </a:lnTo>
                  <a:cubicBezTo>
                    <a:pt x="34" y="1640"/>
                    <a:pt x="33" y="1641"/>
                    <a:pt x="31" y="1641"/>
                  </a:cubicBezTo>
                  <a:cubicBezTo>
                    <a:pt x="29" y="1641"/>
                    <a:pt x="28" y="1640"/>
                    <a:pt x="28" y="1638"/>
                  </a:cubicBezTo>
                  <a:lnTo>
                    <a:pt x="28" y="1638"/>
                  </a:lnTo>
                  <a:cubicBezTo>
                    <a:pt x="28" y="1637"/>
                    <a:pt x="29" y="1635"/>
                    <a:pt x="31" y="1635"/>
                  </a:cubicBezTo>
                  <a:cubicBezTo>
                    <a:pt x="33" y="1635"/>
                    <a:pt x="34" y="1637"/>
                    <a:pt x="34" y="1638"/>
                  </a:cubicBezTo>
                  <a:close/>
                  <a:moveTo>
                    <a:pt x="36" y="1651"/>
                  </a:moveTo>
                  <a:lnTo>
                    <a:pt x="36" y="1651"/>
                  </a:lnTo>
                  <a:cubicBezTo>
                    <a:pt x="36" y="1652"/>
                    <a:pt x="34" y="1654"/>
                    <a:pt x="33" y="1654"/>
                  </a:cubicBezTo>
                  <a:cubicBezTo>
                    <a:pt x="31" y="1654"/>
                    <a:pt x="30" y="1652"/>
                    <a:pt x="30" y="1651"/>
                  </a:cubicBezTo>
                  <a:lnTo>
                    <a:pt x="30" y="1651"/>
                  </a:lnTo>
                  <a:cubicBezTo>
                    <a:pt x="30" y="1649"/>
                    <a:pt x="31" y="1648"/>
                    <a:pt x="33" y="1648"/>
                  </a:cubicBezTo>
                  <a:cubicBezTo>
                    <a:pt x="34" y="1648"/>
                    <a:pt x="36" y="1649"/>
                    <a:pt x="36" y="1651"/>
                  </a:cubicBezTo>
                  <a:close/>
                  <a:moveTo>
                    <a:pt x="38" y="1663"/>
                  </a:moveTo>
                  <a:lnTo>
                    <a:pt x="38" y="1663"/>
                  </a:lnTo>
                  <a:cubicBezTo>
                    <a:pt x="38" y="1665"/>
                    <a:pt x="36" y="1666"/>
                    <a:pt x="35" y="1666"/>
                  </a:cubicBezTo>
                  <a:cubicBezTo>
                    <a:pt x="33" y="1666"/>
                    <a:pt x="31" y="1665"/>
                    <a:pt x="31" y="1663"/>
                  </a:cubicBezTo>
                  <a:lnTo>
                    <a:pt x="31" y="1663"/>
                  </a:lnTo>
                  <a:cubicBezTo>
                    <a:pt x="31" y="1661"/>
                    <a:pt x="33" y="1660"/>
                    <a:pt x="35" y="1660"/>
                  </a:cubicBezTo>
                  <a:cubicBezTo>
                    <a:pt x="36" y="1660"/>
                    <a:pt x="38" y="1661"/>
                    <a:pt x="38" y="1663"/>
                  </a:cubicBezTo>
                  <a:close/>
                  <a:moveTo>
                    <a:pt x="40" y="1675"/>
                  </a:moveTo>
                  <a:lnTo>
                    <a:pt x="40" y="1675"/>
                  </a:lnTo>
                  <a:cubicBezTo>
                    <a:pt x="40" y="1677"/>
                    <a:pt x="38" y="1679"/>
                    <a:pt x="36" y="1679"/>
                  </a:cubicBezTo>
                  <a:cubicBezTo>
                    <a:pt x="35" y="1679"/>
                    <a:pt x="33" y="1677"/>
                    <a:pt x="33" y="1675"/>
                  </a:cubicBezTo>
                  <a:lnTo>
                    <a:pt x="33" y="1675"/>
                  </a:lnTo>
                  <a:cubicBezTo>
                    <a:pt x="33" y="1674"/>
                    <a:pt x="35" y="1672"/>
                    <a:pt x="36" y="1672"/>
                  </a:cubicBezTo>
                  <a:cubicBezTo>
                    <a:pt x="38" y="1672"/>
                    <a:pt x="40" y="1674"/>
                    <a:pt x="40" y="1675"/>
                  </a:cubicBezTo>
                  <a:close/>
                  <a:moveTo>
                    <a:pt x="41" y="1688"/>
                  </a:moveTo>
                  <a:lnTo>
                    <a:pt x="41" y="1688"/>
                  </a:lnTo>
                  <a:cubicBezTo>
                    <a:pt x="41" y="1690"/>
                    <a:pt x="40" y="1691"/>
                    <a:pt x="38" y="1691"/>
                  </a:cubicBezTo>
                  <a:cubicBezTo>
                    <a:pt x="37" y="1691"/>
                    <a:pt x="35" y="1690"/>
                    <a:pt x="35" y="1688"/>
                  </a:cubicBezTo>
                  <a:lnTo>
                    <a:pt x="35" y="1688"/>
                  </a:lnTo>
                  <a:cubicBezTo>
                    <a:pt x="35" y="1686"/>
                    <a:pt x="37" y="1685"/>
                    <a:pt x="38" y="1685"/>
                  </a:cubicBezTo>
                  <a:cubicBezTo>
                    <a:pt x="40" y="1685"/>
                    <a:pt x="41" y="1686"/>
                    <a:pt x="41" y="1688"/>
                  </a:cubicBezTo>
                  <a:close/>
                  <a:moveTo>
                    <a:pt x="43" y="1700"/>
                  </a:moveTo>
                  <a:lnTo>
                    <a:pt x="43" y="1700"/>
                  </a:lnTo>
                  <a:cubicBezTo>
                    <a:pt x="43" y="1702"/>
                    <a:pt x="42" y="1703"/>
                    <a:pt x="40" y="1703"/>
                  </a:cubicBezTo>
                  <a:cubicBezTo>
                    <a:pt x="38" y="1703"/>
                    <a:pt x="37" y="1702"/>
                    <a:pt x="37" y="1700"/>
                  </a:cubicBezTo>
                  <a:lnTo>
                    <a:pt x="37" y="1700"/>
                  </a:lnTo>
                  <a:cubicBezTo>
                    <a:pt x="37" y="1698"/>
                    <a:pt x="38" y="1697"/>
                    <a:pt x="40" y="1697"/>
                  </a:cubicBezTo>
                  <a:cubicBezTo>
                    <a:pt x="42" y="1697"/>
                    <a:pt x="43" y="1698"/>
                    <a:pt x="43" y="1700"/>
                  </a:cubicBezTo>
                  <a:close/>
                  <a:moveTo>
                    <a:pt x="45" y="1712"/>
                  </a:moveTo>
                  <a:lnTo>
                    <a:pt x="45" y="1712"/>
                  </a:lnTo>
                  <a:cubicBezTo>
                    <a:pt x="45" y="1714"/>
                    <a:pt x="44" y="1716"/>
                    <a:pt x="42" y="1716"/>
                  </a:cubicBezTo>
                  <a:cubicBezTo>
                    <a:pt x="41" y="1716"/>
                    <a:pt x="39" y="1714"/>
                    <a:pt x="39" y="1712"/>
                  </a:cubicBezTo>
                  <a:lnTo>
                    <a:pt x="39" y="1712"/>
                  </a:lnTo>
                  <a:cubicBezTo>
                    <a:pt x="39" y="1711"/>
                    <a:pt x="41" y="1709"/>
                    <a:pt x="42" y="1709"/>
                  </a:cubicBezTo>
                  <a:cubicBezTo>
                    <a:pt x="44" y="1709"/>
                    <a:pt x="45" y="1711"/>
                    <a:pt x="45" y="1712"/>
                  </a:cubicBezTo>
                  <a:close/>
                  <a:moveTo>
                    <a:pt x="47" y="1725"/>
                  </a:moveTo>
                  <a:lnTo>
                    <a:pt x="47" y="1725"/>
                  </a:lnTo>
                  <a:cubicBezTo>
                    <a:pt x="47" y="1727"/>
                    <a:pt x="46" y="1728"/>
                    <a:pt x="44" y="1728"/>
                  </a:cubicBezTo>
                  <a:cubicBezTo>
                    <a:pt x="43" y="1728"/>
                    <a:pt x="41" y="1727"/>
                    <a:pt x="41" y="1725"/>
                  </a:cubicBezTo>
                  <a:lnTo>
                    <a:pt x="41" y="1725"/>
                  </a:lnTo>
                  <a:cubicBezTo>
                    <a:pt x="41" y="1723"/>
                    <a:pt x="43" y="1722"/>
                    <a:pt x="44" y="1722"/>
                  </a:cubicBezTo>
                  <a:cubicBezTo>
                    <a:pt x="46" y="1722"/>
                    <a:pt x="47" y="1723"/>
                    <a:pt x="47" y="1725"/>
                  </a:cubicBezTo>
                  <a:close/>
                  <a:moveTo>
                    <a:pt x="50" y="1737"/>
                  </a:moveTo>
                  <a:lnTo>
                    <a:pt x="50" y="1737"/>
                  </a:lnTo>
                  <a:cubicBezTo>
                    <a:pt x="50" y="1739"/>
                    <a:pt x="48" y="1740"/>
                    <a:pt x="46" y="1740"/>
                  </a:cubicBezTo>
                  <a:cubicBezTo>
                    <a:pt x="45" y="1740"/>
                    <a:pt x="43" y="1739"/>
                    <a:pt x="43" y="1737"/>
                  </a:cubicBezTo>
                  <a:lnTo>
                    <a:pt x="43" y="1737"/>
                  </a:lnTo>
                  <a:cubicBezTo>
                    <a:pt x="43" y="1735"/>
                    <a:pt x="45" y="1734"/>
                    <a:pt x="46" y="1734"/>
                  </a:cubicBezTo>
                  <a:cubicBezTo>
                    <a:pt x="48" y="1734"/>
                    <a:pt x="50" y="1735"/>
                    <a:pt x="50" y="1737"/>
                  </a:cubicBezTo>
                  <a:close/>
                  <a:moveTo>
                    <a:pt x="52" y="1749"/>
                  </a:moveTo>
                  <a:lnTo>
                    <a:pt x="52" y="1749"/>
                  </a:lnTo>
                  <a:cubicBezTo>
                    <a:pt x="52" y="1751"/>
                    <a:pt x="50" y="1753"/>
                    <a:pt x="49" y="1753"/>
                  </a:cubicBezTo>
                  <a:cubicBezTo>
                    <a:pt x="47" y="1753"/>
                    <a:pt x="45" y="1751"/>
                    <a:pt x="45" y="1749"/>
                  </a:cubicBezTo>
                  <a:lnTo>
                    <a:pt x="45" y="1749"/>
                  </a:lnTo>
                  <a:cubicBezTo>
                    <a:pt x="45" y="1748"/>
                    <a:pt x="47" y="1746"/>
                    <a:pt x="49" y="1746"/>
                  </a:cubicBezTo>
                  <a:cubicBezTo>
                    <a:pt x="50" y="1746"/>
                    <a:pt x="52" y="1748"/>
                    <a:pt x="52" y="1749"/>
                  </a:cubicBezTo>
                  <a:close/>
                  <a:moveTo>
                    <a:pt x="54" y="1762"/>
                  </a:moveTo>
                  <a:lnTo>
                    <a:pt x="54" y="1762"/>
                  </a:lnTo>
                  <a:cubicBezTo>
                    <a:pt x="54" y="1764"/>
                    <a:pt x="53" y="1765"/>
                    <a:pt x="51" y="1765"/>
                  </a:cubicBezTo>
                  <a:cubicBezTo>
                    <a:pt x="49" y="1765"/>
                    <a:pt x="48" y="1764"/>
                    <a:pt x="48" y="1762"/>
                  </a:cubicBezTo>
                  <a:lnTo>
                    <a:pt x="48" y="1762"/>
                  </a:lnTo>
                  <a:cubicBezTo>
                    <a:pt x="48" y="1760"/>
                    <a:pt x="49" y="1759"/>
                    <a:pt x="51" y="1759"/>
                  </a:cubicBezTo>
                  <a:cubicBezTo>
                    <a:pt x="53" y="1759"/>
                    <a:pt x="54" y="1760"/>
                    <a:pt x="54" y="1762"/>
                  </a:cubicBezTo>
                  <a:close/>
                  <a:moveTo>
                    <a:pt x="56" y="1774"/>
                  </a:moveTo>
                  <a:lnTo>
                    <a:pt x="56" y="1774"/>
                  </a:lnTo>
                  <a:cubicBezTo>
                    <a:pt x="56" y="1776"/>
                    <a:pt x="55" y="1777"/>
                    <a:pt x="53" y="1777"/>
                  </a:cubicBezTo>
                  <a:cubicBezTo>
                    <a:pt x="52" y="1777"/>
                    <a:pt x="50" y="1776"/>
                    <a:pt x="50" y="1774"/>
                  </a:cubicBezTo>
                  <a:lnTo>
                    <a:pt x="50" y="1774"/>
                  </a:lnTo>
                  <a:cubicBezTo>
                    <a:pt x="50" y="1772"/>
                    <a:pt x="52" y="1771"/>
                    <a:pt x="53" y="1771"/>
                  </a:cubicBezTo>
                  <a:cubicBezTo>
                    <a:pt x="55" y="1771"/>
                    <a:pt x="56" y="1772"/>
                    <a:pt x="56" y="1774"/>
                  </a:cubicBezTo>
                  <a:close/>
                  <a:moveTo>
                    <a:pt x="59" y="1786"/>
                  </a:moveTo>
                  <a:lnTo>
                    <a:pt x="59" y="1786"/>
                  </a:lnTo>
                  <a:cubicBezTo>
                    <a:pt x="59" y="1788"/>
                    <a:pt x="57" y="1789"/>
                    <a:pt x="56" y="1789"/>
                  </a:cubicBezTo>
                  <a:cubicBezTo>
                    <a:pt x="54" y="1789"/>
                    <a:pt x="53" y="1788"/>
                    <a:pt x="53" y="1786"/>
                  </a:cubicBezTo>
                  <a:lnTo>
                    <a:pt x="53" y="1786"/>
                  </a:lnTo>
                  <a:cubicBezTo>
                    <a:pt x="53" y="1785"/>
                    <a:pt x="54" y="1783"/>
                    <a:pt x="56" y="1783"/>
                  </a:cubicBezTo>
                  <a:cubicBezTo>
                    <a:pt x="57" y="1783"/>
                    <a:pt x="59" y="1785"/>
                    <a:pt x="59" y="1786"/>
                  </a:cubicBezTo>
                  <a:close/>
                  <a:moveTo>
                    <a:pt x="61" y="1799"/>
                  </a:moveTo>
                  <a:lnTo>
                    <a:pt x="61" y="1799"/>
                  </a:lnTo>
                  <a:cubicBezTo>
                    <a:pt x="61" y="1800"/>
                    <a:pt x="60" y="1802"/>
                    <a:pt x="58" y="1802"/>
                  </a:cubicBezTo>
                  <a:cubicBezTo>
                    <a:pt x="56" y="1802"/>
                    <a:pt x="55" y="1800"/>
                    <a:pt x="55" y="1799"/>
                  </a:cubicBezTo>
                  <a:lnTo>
                    <a:pt x="55" y="1799"/>
                  </a:lnTo>
                  <a:cubicBezTo>
                    <a:pt x="55" y="1797"/>
                    <a:pt x="56" y="1795"/>
                    <a:pt x="58" y="1795"/>
                  </a:cubicBezTo>
                  <a:cubicBezTo>
                    <a:pt x="60" y="1795"/>
                    <a:pt x="61" y="1797"/>
                    <a:pt x="61" y="1799"/>
                  </a:cubicBezTo>
                  <a:close/>
                  <a:moveTo>
                    <a:pt x="64" y="1811"/>
                  </a:moveTo>
                  <a:lnTo>
                    <a:pt x="64" y="1811"/>
                  </a:lnTo>
                  <a:cubicBezTo>
                    <a:pt x="64" y="1813"/>
                    <a:pt x="62" y="1814"/>
                    <a:pt x="60" y="1814"/>
                  </a:cubicBezTo>
                  <a:cubicBezTo>
                    <a:pt x="59" y="1814"/>
                    <a:pt x="57" y="1813"/>
                    <a:pt x="57" y="1811"/>
                  </a:cubicBezTo>
                  <a:lnTo>
                    <a:pt x="57" y="1811"/>
                  </a:lnTo>
                  <a:cubicBezTo>
                    <a:pt x="57" y="1809"/>
                    <a:pt x="59" y="1808"/>
                    <a:pt x="60" y="1808"/>
                  </a:cubicBezTo>
                  <a:cubicBezTo>
                    <a:pt x="62" y="1808"/>
                    <a:pt x="64" y="1809"/>
                    <a:pt x="64" y="1811"/>
                  </a:cubicBezTo>
                  <a:close/>
                  <a:moveTo>
                    <a:pt x="66" y="1823"/>
                  </a:moveTo>
                  <a:lnTo>
                    <a:pt x="66" y="1823"/>
                  </a:lnTo>
                  <a:cubicBezTo>
                    <a:pt x="66" y="1825"/>
                    <a:pt x="65" y="1826"/>
                    <a:pt x="63" y="1826"/>
                  </a:cubicBezTo>
                  <a:cubicBezTo>
                    <a:pt x="61" y="1826"/>
                    <a:pt x="60" y="1825"/>
                    <a:pt x="60" y="1823"/>
                  </a:cubicBezTo>
                  <a:lnTo>
                    <a:pt x="60" y="1823"/>
                  </a:lnTo>
                  <a:cubicBezTo>
                    <a:pt x="60" y="1821"/>
                    <a:pt x="61" y="1820"/>
                    <a:pt x="63" y="1820"/>
                  </a:cubicBezTo>
                  <a:cubicBezTo>
                    <a:pt x="65" y="1820"/>
                    <a:pt x="66" y="1821"/>
                    <a:pt x="66" y="1823"/>
                  </a:cubicBezTo>
                  <a:close/>
                  <a:moveTo>
                    <a:pt x="69" y="1835"/>
                  </a:moveTo>
                  <a:lnTo>
                    <a:pt x="69" y="1835"/>
                  </a:lnTo>
                  <a:cubicBezTo>
                    <a:pt x="69" y="1837"/>
                    <a:pt x="68" y="1838"/>
                    <a:pt x="66" y="1838"/>
                  </a:cubicBezTo>
                  <a:cubicBezTo>
                    <a:pt x="64" y="1838"/>
                    <a:pt x="63" y="1837"/>
                    <a:pt x="63" y="1835"/>
                  </a:cubicBezTo>
                  <a:lnTo>
                    <a:pt x="63" y="1835"/>
                  </a:lnTo>
                  <a:cubicBezTo>
                    <a:pt x="63" y="1834"/>
                    <a:pt x="64" y="1832"/>
                    <a:pt x="66" y="1832"/>
                  </a:cubicBezTo>
                  <a:cubicBezTo>
                    <a:pt x="68" y="1832"/>
                    <a:pt x="69" y="1834"/>
                    <a:pt x="69" y="1835"/>
                  </a:cubicBezTo>
                  <a:close/>
                  <a:moveTo>
                    <a:pt x="72" y="1848"/>
                  </a:moveTo>
                  <a:lnTo>
                    <a:pt x="72" y="1848"/>
                  </a:lnTo>
                  <a:cubicBezTo>
                    <a:pt x="72" y="1849"/>
                    <a:pt x="70" y="1851"/>
                    <a:pt x="69" y="1851"/>
                  </a:cubicBezTo>
                  <a:cubicBezTo>
                    <a:pt x="67" y="1851"/>
                    <a:pt x="65" y="1849"/>
                    <a:pt x="65" y="1848"/>
                  </a:cubicBezTo>
                  <a:lnTo>
                    <a:pt x="65" y="1848"/>
                  </a:lnTo>
                  <a:cubicBezTo>
                    <a:pt x="65" y="1846"/>
                    <a:pt x="67" y="1844"/>
                    <a:pt x="69" y="1844"/>
                  </a:cubicBezTo>
                  <a:cubicBezTo>
                    <a:pt x="70" y="1844"/>
                    <a:pt x="72" y="1846"/>
                    <a:pt x="72" y="1848"/>
                  </a:cubicBezTo>
                  <a:close/>
                  <a:moveTo>
                    <a:pt x="74" y="1860"/>
                  </a:moveTo>
                  <a:lnTo>
                    <a:pt x="74" y="1860"/>
                  </a:lnTo>
                  <a:cubicBezTo>
                    <a:pt x="74" y="1861"/>
                    <a:pt x="73" y="1863"/>
                    <a:pt x="71" y="1863"/>
                  </a:cubicBezTo>
                  <a:cubicBezTo>
                    <a:pt x="69" y="1863"/>
                    <a:pt x="68" y="1861"/>
                    <a:pt x="68" y="1860"/>
                  </a:cubicBezTo>
                  <a:lnTo>
                    <a:pt x="68" y="1860"/>
                  </a:lnTo>
                  <a:cubicBezTo>
                    <a:pt x="68" y="1858"/>
                    <a:pt x="69" y="1857"/>
                    <a:pt x="71" y="1857"/>
                  </a:cubicBezTo>
                  <a:cubicBezTo>
                    <a:pt x="73" y="1857"/>
                    <a:pt x="74" y="1858"/>
                    <a:pt x="74" y="1860"/>
                  </a:cubicBezTo>
                  <a:close/>
                  <a:moveTo>
                    <a:pt x="77" y="1872"/>
                  </a:moveTo>
                  <a:lnTo>
                    <a:pt x="77" y="1872"/>
                  </a:lnTo>
                  <a:cubicBezTo>
                    <a:pt x="77" y="1874"/>
                    <a:pt x="76" y="1875"/>
                    <a:pt x="74" y="1875"/>
                  </a:cubicBezTo>
                  <a:cubicBezTo>
                    <a:pt x="72" y="1875"/>
                    <a:pt x="71" y="1874"/>
                    <a:pt x="71" y="1872"/>
                  </a:cubicBezTo>
                  <a:lnTo>
                    <a:pt x="71" y="1872"/>
                  </a:lnTo>
                  <a:cubicBezTo>
                    <a:pt x="71" y="1870"/>
                    <a:pt x="72" y="1869"/>
                    <a:pt x="74" y="1869"/>
                  </a:cubicBezTo>
                  <a:cubicBezTo>
                    <a:pt x="76" y="1869"/>
                    <a:pt x="77" y="1870"/>
                    <a:pt x="77" y="1872"/>
                  </a:cubicBezTo>
                  <a:close/>
                  <a:moveTo>
                    <a:pt x="80" y="1884"/>
                  </a:moveTo>
                  <a:lnTo>
                    <a:pt x="80" y="1884"/>
                  </a:lnTo>
                  <a:cubicBezTo>
                    <a:pt x="80" y="1886"/>
                    <a:pt x="79" y="1887"/>
                    <a:pt x="77" y="1887"/>
                  </a:cubicBezTo>
                  <a:cubicBezTo>
                    <a:pt x="75" y="1887"/>
                    <a:pt x="74" y="1886"/>
                    <a:pt x="74" y="1884"/>
                  </a:cubicBezTo>
                  <a:lnTo>
                    <a:pt x="74" y="1884"/>
                  </a:lnTo>
                  <a:cubicBezTo>
                    <a:pt x="74" y="1882"/>
                    <a:pt x="75" y="1881"/>
                    <a:pt x="77" y="1881"/>
                  </a:cubicBezTo>
                  <a:cubicBezTo>
                    <a:pt x="79" y="1881"/>
                    <a:pt x="80" y="1882"/>
                    <a:pt x="80" y="1884"/>
                  </a:cubicBezTo>
                  <a:close/>
                  <a:moveTo>
                    <a:pt x="83" y="1896"/>
                  </a:moveTo>
                  <a:lnTo>
                    <a:pt x="83" y="1896"/>
                  </a:lnTo>
                  <a:cubicBezTo>
                    <a:pt x="83" y="1898"/>
                    <a:pt x="82" y="1899"/>
                    <a:pt x="80" y="1899"/>
                  </a:cubicBezTo>
                  <a:cubicBezTo>
                    <a:pt x="78" y="1899"/>
                    <a:pt x="77" y="1898"/>
                    <a:pt x="77" y="1896"/>
                  </a:cubicBezTo>
                  <a:lnTo>
                    <a:pt x="77" y="1896"/>
                  </a:lnTo>
                  <a:cubicBezTo>
                    <a:pt x="77" y="1894"/>
                    <a:pt x="78" y="1893"/>
                    <a:pt x="80" y="1893"/>
                  </a:cubicBezTo>
                  <a:cubicBezTo>
                    <a:pt x="82" y="1893"/>
                    <a:pt x="83" y="1894"/>
                    <a:pt x="83" y="1896"/>
                  </a:cubicBezTo>
                  <a:close/>
                  <a:moveTo>
                    <a:pt x="86" y="1908"/>
                  </a:moveTo>
                  <a:lnTo>
                    <a:pt x="86" y="1908"/>
                  </a:lnTo>
                  <a:cubicBezTo>
                    <a:pt x="86" y="1910"/>
                    <a:pt x="85" y="1911"/>
                    <a:pt x="83" y="1911"/>
                  </a:cubicBezTo>
                  <a:cubicBezTo>
                    <a:pt x="81" y="1911"/>
                    <a:pt x="80" y="1910"/>
                    <a:pt x="80" y="1908"/>
                  </a:cubicBezTo>
                  <a:lnTo>
                    <a:pt x="80" y="1908"/>
                  </a:lnTo>
                  <a:cubicBezTo>
                    <a:pt x="80" y="1907"/>
                    <a:pt x="81" y="1905"/>
                    <a:pt x="83" y="1905"/>
                  </a:cubicBezTo>
                  <a:cubicBezTo>
                    <a:pt x="85" y="1905"/>
                    <a:pt x="86" y="1907"/>
                    <a:pt x="86" y="1908"/>
                  </a:cubicBezTo>
                  <a:close/>
                  <a:moveTo>
                    <a:pt x="89" y="1920"/>
                  </a:moveTo>
                  <a:lnTo>
                    <a:pt x="89" y="1920"/>
                  </a:lnTo>
                  <a:cubicBezTo>
                    <a:pt x="89" y="1922"/>
                    <a:pt x="88" y="1924"/>
                    <a:pt x="86" y="1924"/>
                  </a:cubicBezTo>
                  <a:cubicBezTo>
                    <a:pt x="85" y="1924"/>
                    <a:pt x="83" y="1922"/>
                    <a:pt x="83" y="1920"/>
                  </a:cubicBezTo>
                  <a:lnTo>
                    <a:pt x="83" y="1920"/>
                  </a:lnTo>
                  <a:cubicBezTo>
                    <a:pt x="83" y="1919"/>
                    <a:pt x="85" y="1917"/>
                    <a:pt x="86" y="1917"/>
                  </a:cubicBezTo>
                  <a:cubicBezTo>
                    <a:pt x="88" y="1917"/>
                    <a:pt x="89" y="1919"/>
                    <a:pt x="89" y="1920"/>
                  </a:cubicBezTo>
                  <a:close/>
                  <a:moveTo>
                    <a:pt x="93" y="1932"/>
                  </a:moveTo>
                  <a:lnTo>
                    <a:pt x="93" y="1932"/>
                  </a:lnTo>
                  <a:cubicBezTo>
                    <a:pt x="93" y="1934"/>
                    <a:pt x="91" y="1936"/>
                    <a:pt x="90" y="1936"/>
                  </a:cubicBezTo>
                  <a:cubicBezTo>
                    <a:pt x="88" y="1936"/>
                    <a:pt x="86" y="1934"/>
                    <a:pt x="86" y="1932"/>
                  </a:cubicBezTo>
                  <a:lnTo>
                    <a:pt x="86" y="1932"/>
                  </a:lnTo>
                  <a:cubicBezTo>
                    <a:pt x="86" y="1931"/>
                    <a:pt x="88" y="1929"/>
                    <a:pt x="90" y="1929"/>
                  </a:cubicBezTo>
                  <a:cubicBezTo>
                    <a:pt x="91" y="1929"/>
                    <a:pt x="93" y="1931"/>
                    <a:pt x="93" y="1932"/>
                  </a:cubicBezTo>
                  <a:close/>
                  <a:moveTo>
                    <a:pt x="96" y="1945"/>
                  </a:moveTo>
                  <a:lnTo>
                    <a:pt x="96" y="1945"/>
                  </a:lnTo>
                  <a:cubicBezTo>
                    <a:pt x="96" y="1946"/>
                    <a:pt x="95" y="1948"/>
                    <a:pt x="93" y="1948"/>
                  </a:cubicBezTo>
                  <a:cubicBezTo>
                    <a:pt x="91" y="1948"/>
                    <a:pt x="90" y="1946"/>
                    <a:pt x="90" y="1945"/>
                  </a:cubicBezTo>
                  <a:lnTo>
                    <a:pt x="90" y="1945"/>
                  </a:lnTo>
                  <a:cubicBezTo>
                    <a:pt x="90" y="1943"/>
                    <a:pt x="91" y="1941"/>
                    <a:pt x="93" y="1941"/>
                  </a:cubicBezTo>
                  <a:cubicBezTo>
                    <a:pt x="95" y="1941"/>
                    <a:pt x="96" y="1943"/>
                    <a:pt x="96" y="1945"/>
                  </a:cubicBezTo>
                  <a:close/>
                  <a:moveTo>
                    <a:pt x="99" y="1957"/>
                  </a:moveTo>
                  <a:lnTo>
                    <a:pt x="99" y="1957"/>
                  </a:lnTo>
                  <a:cubicBezTo>
                    <a:pt x="99" y="1958"/>
                    <a:pt x="98" y="1960"/>
                    <a:pt x="96" y="1960"/>
                  </a:cubicBezTo>
                  <a:cubicBezTo>
                    <a:pt x="94" y="1960"/>
                    <a:pt x="93" y="1958"/>
                    <a:pt x="93" y="1957"/>
                  </a:cubicBezTo>
                  <a:lnTo>
                    <a:pt x="93" y="1957"/>
                  </a:lnTo>
                  <a:cubicBezTo>
                    <a:pt x="93" y="1955"/>
                    <a:pt x="94" y="1953"/>
                    <a:pt x="96" y="1953"/>
                  </a:cubicBezTo>
                  <a:cubicBezTo>
                    <a:pt x="98" y="1953"/>
                    <a:pt x="99" y="1955"/>
                    <a:pt x="99" y="1957"/>
                  </a:cubicBezTo>
                  <a:close/>
                  <a:moveTo>
                    <a:pt x="103" y="1969"/>
                  </a:moveTo>
                  <a:lnTo>
                    <a:pt x="103" y="1969"/>
                  </a:lnTo>
                  <a:cubicBezTo>
                    <a:pt x="103" y="1970"/>
                    <a:pt x="101" y="1972"/>
                    <a:pt x="100" y="1972"/>
                  </a:cubicBezTo>
                  <a:cubicBezTo>
                    <a:pt x="98" y="1972"/>
                    <a:pt x="97" y="1970"/>
                    <a:pt x="97" y="1969"/>
                  </a:cubicBezTo>
                  <a:lnTo>
                    <a:pt x="97" y="1969"/>
                  </a:lnTo>
                  <a:cubicBezTo>
                    <a:pt x="97" y="1967"/>
                    <a:pt x="98" y="1965"/>
                    <a:pt x="100" y="1965"/>
                  </a:cubicBezTo>
                  <a:cubicBezTo>
                    <a:pt x="101" y="1965"/>
                    <a:pt x="103" y="1967"/>
                    <a:pt x="103" y="1969"/>
                  </a:cubicBezTo>
                  <a:close/>
                  <a:moveTo>
                    <a:pt x="106" y="1981"/>
                  </a:moveTo>
                  <a:lnTo>
                    <a:pt x="106" y="1981"/>
                  </a:lnTo>
                  <a:cubicBezTo>
                    <a:pt x="106" y="1982"/>
                    <a:pt x="105" y="1984"/>
                    <a:pt x="103" y="1984"/>
                  </a:cubicBezTo>
                  <a:cubicBezTo>
                    <a:pt x="101" y="1984"/>
                    <a:pt x="100" y="1982"/>
                    <a:pt x="100" y="1981"/>
                  </a:cubicBezTo>
                  <a:lnTo>
                    <a:pt x="100" y="1981"/>
                  </a:lnTo>
                  <a:cubicBezTo>
                    <a:pt x="100" y="1979"/>
                    <a:pt x="101" y="1977"/>
                    <a:pt x="103" y="1977"/>
                  </a:cubicBezTo>
                  <a:cubicBezTo>
                    <a:pt x="105" y="1977"/>
                    <a:pt x="106" y="1979"/>
                    <a:pt x="106" y="1981"/>
                  </a:cubicBezTo>
                  <a:close/>
                  <a:moveTo>
                    <a:pt x="110" y="1993"/>
                  </a:moveTo>
                  <a:lnTo>
                    <a:pt x="110" y="1993"/>
                  </a:lnTo>
                  <a:cubicBezTo>
                    <a:pt x="110" y="1994"/>
                    <a:pt x="109" y="1996"/>
                    <a:pt x="107" y="1996"/>
                  </a:cubicBezTo>
                  <a:cubicBezTo>
                    <a:pt x="105" y="1996"/>
                    <a:pt x="104" y="1994"/>
                    <a:pt x="104" y="1993"/>
                  </a:cubicBezTo>
                  <a:lnTo>
                    <a:pt x="104" y="1993"/>
                  </a:lnTo>
                  <a:cubicBezTo>
                    <a:pt x="104" y="1991"/>
                    <a:pt x="105" y="1989"/>
                    <a:pt x="107" y="1989"/>
                  </a:cubicBezTo>
                  <a:cubicBezTo>
                    <a:pt x="109" y="1989"/>
                    <a:pt x="110" y="1991"/>
                    <a:pt x="110" y="1993"/>
                  </a:cubicBezTo>
                  <a:close/>
                  <a:moveTo>
                    <a:pt x="113" y="2004"/>
                  </a:moveTo>
                  <a:lnTo>
                    <a:pt x="113" y="2004"/>
                  </a:lnTo>
                  <a:cubicBezTo>
                    <a:pt x="114" y="2005"/>
                    <a:pt x="113" y="2007"/>
                    <a:pt x="111" y="2008"/>
                  </a:cubicBezTo>
                  <a:cubicBezTo>
                    <a:pt x="110" y="2008"/>
                    <a:pt x="108" y="2007"/>
                    <a:pt x="107" y="2006"/>
                  </a:cubicBezTo>
                  <a:lnTo>
                    <a:pt x="107" y="2006"/>
                  </a:lnTo>
                  <a:cubicBezTo>
                    <a:pt x="107" y="2004"/>
                    <a:pt x="108" y="2002"/>
                    <a:pt x="109" y="2002"/>
                  </a:cubicBezTo>
                  <a:cubicBezTo>
                    <a:pt x="111" y="2001"/>
                    <a:pt x="113" y="2002"/>
                    <a:pt x="113" y="2004"/>
                  </a:cubicBezTo>
                  <a:close/>
                  <a:moveTo>
                    <a:pt x="117" y="2015"/>
                  </a:moveTo>
                  <a:lnTo>
                    <a:pt x="117" y="2015"/>
                  </a:lnTo>
                  <a:cubicBezTo>
                    <a:pt x="118" y="2017"/>
                    <a:pt x="117" y="2019"/>
                    <a:pt x="115" y="2019"/>
                  </a:cubicBezTo>
                  <a:cubicBezTo>
                    <a:pt x="114" y="2020"/>
                    <a:pt x="112" y="2019"/>
                    <a:pt x="111" y="2017"/>
                  </a:cubicBezTo>
                  <a:lnTo>
                    <a:pt x="111" y="2017"/>
                  </a:lnTo>
                  <a:cubicBezTo>
                    <a:pt x="111" y="2016"/>
                    <a:pt x="112" y="2014"/>
                    <a:pt x="113" y="2013"/>
                  </a:cubicBezTo>
                  <a:cubicBezTo>
                    <a:pt x="115" y="2013"/>
                    <a:pt x="117" y="2014"/>
                    <a:pt x="117" y="2015"/>
                  </a:cubicBezTo>
                  <a:close/>
                  <a:moveTo>
                    <a:pt x="121" y="2027"/>
                  </a:moveTo>
                  <a:lnTo>
                    <a:pt x="121" y="2027"/>
                  </a:lnTo>
                  <a:cubicBezTo>
                    <a:pt x="122" y="2029"/>
                    <a:pt x="121" y="2031"/>
                    <a:pt x="119" y="2031"/>
                  </a:cubicBezTo>
                  <a:cubicBezTo>
                    <a:pt x="118" y="2032"/>
                    <a:pt x="116" y="2031"/>
                    <a:pt x="115" y="2029"/>
                  </a:cubicBezTo>
                  <a:lnTo>
                    <a:pt x="115" y="2029"/>
                  </a:lnTo>
                  <a:cubicBezTo>
                    <a:pt x="115" y="2028"/>
                    <a:pt x="116" y="2026"/>
                    <a:pt x="117" y="2025"/>
                  </a:cubicBezTo>
                  <a:cubicBezTo>
                    <a:pt x="119" y="2025"/>
                    <a:pt x="121" y="2026"/>
                    <a:pt x="121" y="2027"/>
                  </a:cubicBezTo>
                  <a:close/>
                  <a:moveTo>
                    <a:pt x="125" y="2039"/>
                  </a:moveTo>
                  <a:lnTo>
                    <a:pt x="125" y="2039"/>
                  </a:lnTo>
                  <a:cubicBezTo>
                    <a:pt x="126" y="2041"/>
                    <a:pt x="125" y="2043"/>
                    <a:pt x="123" y="2043"/>
                  </a:cubicBezTo>
                  <a:cubicBezTo>
                    <a:pt x="122" y="2044"/>
                    <a:pt x="120" y="2043"/>
                    <a:pt x="119" y="2041"/>
                  </a:cubicBezTo>
                  <a:lnTo>
                    <a:pt x="119" y="2041"/>
                  </a:lnTo>
                  <a:cubicBezTo>
                    <a:pt x="119" y="2040"/>
                    <a:pt x="120" y="2038"/>
                    <a:pt x="121" y="2037"/>
                  </a:cubicBezTo>
                  <a:cubicBezTo>
                    <a:pt x="123" y="2037"/>
                    <a:pt x="125" y="2038"/>
                    <a:pt x="125" y="2039"/>
                  </a:cubicBezTo>
                  <a:close/>
                  <a:moveTo>
                    <a:pt x="129" y="2051"/>
                  </a:moveTo>
                  <a:lnTo>
                    <a:pt x="129" y="2051"/>
                  </a:lnTo>
                  <a:cubicBezTo>
                    <a:pt x="130" y="2053"/>
                    <a:pt x="129" y="2054"/>
                    <a:pt x="127" y="2055"/>
                  </a:cubicBezTo>
                  <a:cubicBezTo>
                    <a:pt x="126" y="2056"/>
                    <a:pt x="124" y="2055"/>
                    <a:pt x="123" y="2053"/>
                  </a:cubicBezTo>
                  <a:lnTo>
                    <a:pt x="123" y="2053"/>
                  </a:lnTo>
                  <a:cubicBezTo>
                    <a:pt x="123" y="2051"/>
                    <a:pt x="124" y="2050"/>
                    <a:pt x="125" y="2049"/>
                  </a:cubicBezTo>
                  <a:cubicBezTo>
                    <a:pt x="127" y="2048"/>
                    <a:pt x="129" y="2049"/>
                    <a:pt x="129" y="2051"/>
                  </a:cubicBezTo>
                  <a:close/>
                  <a:moveTo>
                    <a:pt x="133" y="2063"/>
                  </a:moveTo>
                  <a:lnTo>
                    <a:pt x="133" y="2063"/>
                  </a:lnTo>
                  <a:cubicBezTo>
                    <a:pt x="134" y="2064"/>
                    <a:pt x="133" y="2066"/>
                    <a:pt x="131" y="2067"/>
                  </a:cubicBezTo>
                  <a:cubicBezTo>
                    <a:pt x="130" y="2067"/>
                    <a:pt x="128" y="2066"/>
                    <a:pt x="128" y="2065"/>
                  </a:cubicBezTo>
                  <a:lnTo>
                    <a:pt x="128" y="2065"/>
                  </a:lnTo>
                  <a:cubicBezTo>
                    <a:pt x="127" y="2063"/>
                    <a:pt x="128" y="2061"/>
                    <a:pt x="130" y="2061"/>
                  </a:cubicBezTo>
                  <a:cubicBezTo>
                    <a:pt x="131" y="2060"/>
                    <a:pt x="133" y="2061"/>
                    <a:pt x="133" y="2063"/>
                  </a:cubicBezTo>
                  <a:close/>
                  <a:moveTo>
                    <a:pt x="138" y="2075"/>
                  </a:moveTo>
                  <a:lnTo>
                    <a:pt x="138" y="2075"/>
                  </a:lnTo>
                  <a:cubicBezTo>
                    <a:pt x="138" y="2076"/>
                    <a:pt x="137" y="2078"/>
                    <a:pt x="136" y="2078"/>
                  </a:cubicBezTo>
                  <a:cubicBezTo>
                    <a:pt x="134" y="2079"/>
                    <a:pt x="132" y="2078"/>
                    <a:pt x="132" y="2077"/>
                  </a:cubicBezTo>
                  <a:lnTo>
                    <a:pt x="132" y="2077"/>
                  </a:lnTo>
                  <a:cubicBezTo>
                    <a:pt x="131" y="2075"/>
                    <a:pt x="132" y="2073"/>
                    <a:pt x="134" y="2073"/>
                  </a:cubicBezTo>
                  <a:cubicBezTo>
                    <a:pt x="135" y="2072"/>
                    <a:pt x="137" y="2073"/>
                    <a:pt x="138" y="2075"/>
                  </a:cubicBezTo>
                  <a:close/>
                  <a:moveTo>
                    <a:pt x="142" y="2086"/>
                  </a:moveTo>
                  <a:lnTo>
                    <a:pt x="142" y="2086"/>
                  </a:lnTo>
                  <a:cubicBezTo>
                    <a:pt x="143" y="2088"/>
                    <a:pt x="142" y="2090"/>
                    <a:pt x="140" y="2090"/>
                  </a:cubicBezTo>
                  <a:cubicBezTo>
                    <a:pt x="138" y="2091"/>
                    <a:pt x="137" y="2090"/>
                    <a:pt x="136" y="2088"/>
                  </a:cubicBezTo>
                  <a:lnTo>
                    <a:pt x="136" y="2088"/>
                  </a:lnTo>
                  <a:cubicBezTo>
                    <a:pt x="136" y="2087"/>
                    <a:pt x="136" y="2085"/>
                    <a:pt x="138" y="2084"/>
                  </a:cubicBezTo>
                  <a:cubicBezTo>
                    <a:pt x="140" y="2084"/>
                    <a:pt x="141" y="2085"/>
                    <a:pt x="142" y="2086"/>
                  </a:cubicBezTo>
                  <a:close/>
                  <a:moveTo>
                    <a:pt x="146" y="2098"/>
                  </a:moveTo>
                  <a:lnTo>
                    <a:pt x="146" y="2098"/>
                  </a:lnTo>
                  <a:cubicBezTo>
                    <a:pt x="147" y="2099"/>
                    <a:pt x="146" y="2101"/>
                    <a:pt x="145" y="2102"/>
                  </a:cubicBezTo>
                  <a:cubicBezTo>
                    <a:pt x="143" y="2103"/>
                    <a:pt x="142" y="2102"/>
                    <a:pt x="141" y="2100"/>
                  </a:cubicBezTo>
                  <a:lnTo>
                    <a:pt x="141" y="2100"/>
                  </a:lnTo>
                  <a:cubicBezTo>
                    <a:pt x="140" y="2099"/>
                    <a:pt x="141" y="2097"/>
                    <a:pt x="142" y="2096"/>
                  </a:cubicBezTo>
                  <a:cubicBezTo>
                    <a:pt x="144" y="2095"/>
                    <a:pt x="146" y="2096"/>
                    <a:pt x="146" y="2098"/>
                  </a:cubicBezTo>
                  <a:close/>
                  <a:moveTo>
                    <a:pt x="151" y="2109"/>
                  </a:moveTo>
                  <a:lnTo>
                    <a:pt x="151" y="2109"/>
                  </a:lnTo>
                  <a:cubicBezTo>
                    <a:pt x="152" y="2111"/>
                    <a:pt x="151" y="2113"/>
                    <a:pt x="150" y="2113"/>
                  </a:cubicBezTo>
                  <a:cubicBezTo>
                    <a:pt x="148" y="2114"/>
                    <a:pt x="146" y="2113"/>
                    <a:pt x="145" y="2112"/>
                  </a:cubicBezTo>
                  <a:lnTo>
                    <a:pt x="145" y="2112"/>
                  </a:lnTo>
                  <a:cubicBezTo>
                    <a:pt x="145" y="2110"/>
                    <a:pt x="145" y="2109"/>
                    <a:pt x="147" y="2108"/>
                  </a:cubicBezTo>
                  <a:cubicBezTo>
                    <a:pt x="148" y="2107"/>
                    <a:pt x="150" y="2108"/>
                    <a:pt x="151" y="2109"/>
                  </a:cubicBezTo>
                  <a:close/>
                  <a:moveTo>
                    <a:pt x="156" y="2121"/>
                  </a:moveTo>
                  <a:lnTo>
                    <a:pt x="156" y="2121"/>
                  </a:lnTo>
                  <a:cubicBezTo>
                    <a:pt x="156" y="2122"/>
                    <a:pt x="156" y="2124"/>
                    <a:pt x="154" y="2125"/>
                  </a:cubicBezTo>
                  <a:cubicBezTo>
                    <a:pt x="153" y="2126"/>
                    <a:pt x="151" y="2125"/>
                    <a:pt x="150" y="2124"/>
                  </a:cubicBezTo>
                  <a:lnTo>
                    <a:pt x="150" y="2124"/>
                  </a:lnTo>
                  <a:cubicBezTo>
                    <a:pt x="149" y="2122"/>
                    <a:pt x="150" y="2120"/>
                    <a:pt x="151" y="2119"/>
                  </a:cubicBezTo>
                  <a:cubicBezTo>
                    <a:pt x="153" y="2119"/>
                    <a:pt x="155" y="2119"/>
                    <a:pt x="156" y="2121"/>
                  </a:cubicBezTo>
                  <a:close/>
                  <a:moveTo>
                    <a:pt x="160" y="2132"/>
                  </a:moveTo>
                  <a:lnTo>
                    <a:pt x="160" y="2132"/>
                  </a:lnTo>
                  <a:cubicBezTo>
                    <a:pt x="161" y="2134"/>
                    <a:pt x="160" y="2136"/>
                    <a:pt x="159" y="2137"/>
                  </a:cubicBezTo>
                  <a:cubicBezTo>
                    <a:pt x="157" y="2137"/>
                    <a:pt x="156" y="2137"/>
                    <a:pt x="155" y="2135"/>
                  </a:cubicBezTo>
                  <a:lnTo>
                    <a:pt x="155" y="2135"/>
                  </a:lnTo>
                  <a:cubicBezTo>
                    <a:pt x="154" y="2134"/>
                    <a:pt x="155" y="2132"/>
                    <a:pt x="156" y="2131"/>
                  </a:cubicBezTo>
                  <a:cubicBezTo>
                    <a:pt x="158" y="2130"/>
                    <a:pt x="160" y="2131"/>
                    <a:pt x="160" y="2132"/>
                  </a:cubicBezTo>
                  <a:close/>
                  <a:moveTo>
                    <a:pt x="165" y="2144"/>
                  </a:moveTo>
                  <a:lnTo>
                    <a:pt x="165" y="2144"/>
                  </a:lnTo>
                  <a:cubicBezTo>
                    <a:pt x="166" y="2145"/>
                    <a:pt x="166" y="2147"/>
                    <a:pt x="164" y="2148"/>
                  </a:cubicBezTo>
                  <a:cubicBezTo>
                    <a:pt x="162" y="2149"/>
                    <a:pt x="161" y="2148"/>
                    <a:pt x="160" y="2147"/>
                  </a:cubicBezTo>
                  <a:lnTo>
                    <a:pt x="160" y="2147"/>
                  </a:lnTo>
                  <a:cubicBezTo>
                    <a:pt x="159" y="2145"/>
                    <a:pt x="160" y="2143"/>
                    <a:pt x="161" y="2142"/>
                  </a:cubicBezTo>
                  <a:cubicBezTo>
                    <a:pt x="163" y="2142"/>
                    <a:pt x="165" y="2142"/>
                    <a:pt x="165" y="2144"/>
                  </a:cubicBezTo>
                  <a:close/>
                  <a:moveTo>
                    <a:pt x="170" y="2155"/>
                  </a:moveTo>
                  <a:lnTo>
                    <a:pt x="170" y="2155"/>
                  </a:lnTo>
                  <a:cubicBezTo>
                    <a:pt x="171" y="2157"/>
                    <a:pt x="171" y="2159"/>
                    <a:pt x="169" y="2159"/>
                  </a:cubicBezTo>
                  <a:cubicBezTo>
                    <a:pt x="167" y="2160"/>
                    <a:pt x="166" y="2160"/>
                    <a:pt x="165" y="2158"/>
                  </a:cubicBezTo>
                  <a:lnTo>
                    <a:pt x="165" y="2158"/>
                  </a:lnTo>
                  <a:cubicBezTo>
                    <a:pt x="164" y="2156"/>
                    <a:pt x="165" y="2155"/>
                    <a:pt x="166" y="2154"/>
                  </a:cubicBezTo>
                  <a:cubicBezTo>
                    <a:pt x="168" y="2153"/>
                    <a:pt x="170" y="2154"/>
                    <a:pt x="170" y="2155"/>
                  </a:cubicBezTo>
                  <a:close/>
                  <a:moveTo>
                    <a:pt x="175" y="2167"/>
                  </a:moveTo>
                  <a:lnTo>
                    <a:pt x="175" y="2167"/>
                  </a:lnTo>
                  <a:cubicBezTo>
                    <a:pt x="176" y="2168"/>
                    <a:pt x="176" y="2170"/>
                    <a:pt x="174" y="2171"/>
                  </a:cubicBezTo>
                  <a:cubicBezTo>
                    <a:pt x="173" y="2172"/>
                    <a:pt x="171" y="2171"/>
                    <a:pt x="170" y="2169"/>
                  </a:cubicBezTo>
                  <a:lnTo>
                    <a:pt x="170" y="2169"/>
                  </a:lnTo>
                  <a:cubicBezTo>
                    <a:pt x="169" y="2168"/>
                    <a:pt x="170" y="2166"/>
                    <a:pt x="171" y="2165"/>
                  </a:cubicBezTo>
                  <a:cubicBezTo>
                    <a:pt x="173" y="2165"/>
                    <a:pt x="175" y="2165"/>
                    <a:pt x="175" y="2167"/>
                  </a:cubicBezTo>
                  <a:close/>
                  <a:moveTo>
                    <a:pt x="181" y="2178"/>
                  </a:moveTo>
                  <a:lnTo>
                    <a:pt x="181" y="2178"/>
                  </a:lnTo>
                  <a:cubicBezTo>
                    <a:pt x="182" y="2180"/>
                    <a:pt x="181" y="2181"/>
                    <a:pt x="179" y="2182"/>
                  </a:cubicBezTo>
                  <a:cubicBezTo>
                    <a:pt x="178" y="2183"/>
                    <a:pt x="176" y="2182"/>
                    <a:pt x="175" y="2181"/>
                  </a:cubicBezTo>
                  <a:lnTo>
                    <a:pt x="175" y="2181"/>
                  </a:lnTo>
                  <a:cubicBezTo>
                    <a:pt x="174" y="2179"/>
                    <a:pt x="175" y="2177"/>
                    <a:pt x="177" y="2177"/>
                  </a:cubicBezTo>
                  <a:cubicBezTo>
                    <a:pt x="178" y="2176"/>
                    <a:pt x="180" y="2176"/>
                    <a:pt x="181" y="2178"/>
                  </a:cubicBezTo>
                  <a:close/>
                  <a:moveTo>
                    <a:pt x="186" y="2189"/>
                  </a:moveTo>
                  <a:lnTo>
                    <a:pt x="186" y="2189"/>
                  </a:lnTo>
                  <a:cubicBezTo>
                    <a:pt x="187" y="2191"/>
                    <a:pt x="186" y="2193"/>
                    <a:pt x="185" y="2193"/>
                  </a:cubicBezTo>
                  <a:cubicBezTo>
                    <a:pt x="183" y="2194"/>
                    <a:pt x="181" y="2194"/>
                    <a:pt x="181" y="2192"/>
                  </a:cubicBezTo>
                  <a:lnTo>
                    <a:pt x="181" y="2192"/>
                  </a:lnTo>
                  <a:cubicBezTo>
                    <a:pt x="180" y="2190"/>
                    <a:pt x="181" y="2189"/>
                    <a:pt x="182" y="2188"/>
                  </a:cubicBezTo>
                  <a:cubicBezTo>
                    <a:pt x="184" y="2187"/>
                    <a:pt x="186" y="2188"/>
                    <a:pt x="186" y="2189"/>
                  </a:cubicBezTo>
                  <a:close/>
                  <a:moveTo>
                    <a:pt x="192" y="2200"/>
                  </a:moveTo>
                  <a:lnTo>
                    <a:pt x="192" y="2200"/>
                  </a:lnTo>
                  <a:cubicBezTo>
                    <a:pt x="193" y="2202"/>
                    <a:pt x="192" y="2204"/>
                    <a:pt x="190" y="2205"/>
                  </a:cubicBezTo>
                  <a:cubicBezTo>
                    <a:pt x="189" y="2205"/>
                    <a:pt x="187" y="2205"/>
                    <a:pt x="186" y="2203"/>
                  </a:cubicBezTo>
                  <a:lnTo>
                    <a:pt x="186" y="2203"/>
                  </a:lnTo>
                  <a:cubicBezTo>
                    <a:pt x="185" y="2202"/>
                    <a:pt x="186" y="2200"/>
                    <a:pt x="188" y="2199"/>
                  </a:cubicBezTo>
                  <a:cubicBezTo>
                    <a:pt x="189" y="2198"/>
                    <a:pt x="191" y="2199"/>
                    <a:pt x="192" y="2200"/>
                  </a:cubicBezTo>
                  <a:close/>
                  <a:moveTo>
                    <a:pt x="197" y="2212"/>
                  </a:moveTo>
                  <a:lnTo>
                    <a:pt x="197" y="2212"/>
                  </a:lnTo>
                  <a:cubicBezTo>
                    <a:pt x="198" y="2213"/>
                    <a:pt x="198" y="2215"/>
                    <a:pt x="196" y="2216"/>
                  </a:cubicBezTo>
                  <a:cubicBezTo>
                    <a:pt x="195" y="2217"/>
                    <a:pt x="193" y="2216"/>
                    <a:pt x="192" y="2214"/>
                  </a:cubicBezTo>
                  <a:lnTo>
                    <a:pt x="192" y="2214"/>
                  </a:lnTo>
                  <a:cubicBezTo>
                    <a:pt x="191" y="2213"/>
                    <a:pt x="192" y="2211"/>
                    <a:pt x="193" y="2210"/>
                  </a:cubicBezTo>
                  <a:cubicBezTo>
                    <a:pt x="195" y="2209"/>
                    <a:pt x="197" y="2210"/>
                    <a:pt x="197" y="2212"/>
                  </a:cubicBezTo>
                  <a:close/>
                  <a:moveTo>
                    <a:pt x="203" y="2223"/>
                  </a:moveTo>
                  <a:lnTo>
                    <a:pt x="203" y="2223"/>
                  </a:lnTo>
                  <a:cubicBezTo>
                    <a:pt x="204" y="2224"/>
                    <a:pt x="204" y="2226"/>
                    <a:pt x="202" y="2227"/>
                  </a:cubicBezTo>
                  <a:cubicBezTo>
                    <a:pt x="200" y="2228"/>
                    <a:pt x="199" y="2227"/>
                    <a:pt x="198" y="2225"/>
                  </a:cubicBezTo>
                  <a:lnTo>
                    <a:pt x="198" y="2225"/>
                  </a:lnTo>
                  <a:cubicBezTo>
                    <a:pt x="197" y="2224"/>
                    <a:pt x="198" y="2222"/>
                    <a:pt x="199" y="2221"/>
                  </a:cubicBezTo>
                  <a:cubicBezTo>
                    <a:pt x="201" y="2220"/>
                    <a:pt x="203" y="2221"/>
                    <a:pt x="203" y="2223"/>
                  </a:cubicBezTo>
                  <a:close/>
                  <a:moveTo>
                    <a:pt x="209" y="2234"/>
                  </a:moveTo>
                  <a:lnTo>
                    <a:pt x="209" y="2234"/>
                  </a:lnTo>
                  <a:cubicBezTo>
                    <a:pt x="210" y="2235"/>
                    <a:pt x="209" y="2237"/>
                    <a:pt x="208" y="2238"/>
                  </a:cubicBezTo>
                  <a:cubicBezTo>
                    <a:pt x="206" y="2239"/>
                    <a:pt x="204" y="2238"/>
                    <a:pt x="204" y="2236"/>
                  </a:cubicBezTo>
                  <a:lnTo>
                    <a:pt x="204" y="2236"/>
                  </a:lnTo>
                  <a:cubicBezTo>
                    <a:pt x="203" y="2235"/>
                    <a:pt x="204" y="2233"/>
                    <a:pt x="205" y="2232"/>
                  </a:cubicBezTo>
                  <a:cubicBezTo>
                    <a:pt x="207" y="2231"/>
                    <a:pt x="209" y="2232"/>
                    <a:pt x="209" y="2234"/>
                  </a:cubicBezTo>
                  <a:close/>
                  <a:moveTo>
                    <a:pt x="215" y="2245"/>
                  </a:moveTo>
                  <a:lnTo>
                    <a:pt x="215" y="2245"/>
                  </a:lnTo>
                  <a:cubicBezTo>
                    <a:pt x="216" y="2246"/>
                    <a:pt x="216" y="2248"/>
                    <a:pt x="214" y="2249"/>
                  </a:cubicBezTo>
                  <a:cubicBezTo>
                    <a:pt x="213" y="2249"/>
                    <a:pt x="211" y="2249"/>
                    <a:pt x="210" y="2247"/>
                  </a:cubicBezTo>
                  <a:lnTo>
                    <a:pt x="210" y="2247"/>
                  </a:lnTo>
                  <a:cubicBezTo>
                    <a:pt x="209" y="2246"/>
                    <a:pt x="210" y="2244"/>
                    <a:pt x="211" y="2243"/>
                  </a:cubicBezTo>
                  <a:cubicBezTo>
                    <a:pt x="213" y="2242"/>
                    <a:pt x="215" y="2243"/>
                    <a:pt x="215" y="2245"/>
                  </a:cubicBezTo>
                  <a:close/>
                  <a:moveTo>
                    <a:pt x="222" y="2255"/>
                  </a:moveTo>
                  <a:lnTo>
                    <a:pt x="222" y="2255"/>
                  </a:lnTo>
                  <a:cubicBezTo>
                    <a:pt x="223" y="2257"/>
                    <a:pt x="222" y="2259"/>
                    <a:pt x="220" y="2259"/>
                  </a:cubicBezTo>
                  <a:cubicBezTo>
                    <a:pt x="219" y="2260"/>
                    <a:pt x="217" y="2260"/>
                    <a:pt x="216" y="2258"/>
                  </a:cubicBezTo>
                  <a:lnTo>
                    <a:pt x="216" y="2258"/>
                  </a:lnTo>
                  <a:cubicBezTo>
                    <a:pt x="215" y="2257"/>
                    <a:pt x="216" y="2255"/>
                    <a:pt x="218" y="2254"/>
                  </a:cubicBezTo>
                  <a:cubicBezTo>
                    <a:pt x="219" y="2253"/>
                    <a:pt x="221" y="2254"/>
                    <a:pt x="222" y="2255"/>
                  </a:cubicBezTo>
                  <a:close/>
                  <a:moveTo>
                    <a:pt x="228" y="2266"/>
                  </a:moveTo>
                  <a:lnTo>
                    <a:pt x="228" y="2266"/>
                  </a:lnTo>
                  <a:cubicBezTo>
                    <a:pt x="229" y="2268"/>
                    <a:pt x="228" y="2269"/>
                    <a:pt x="227" y="2270"/>
                  </a:cubicBezTo>
                  <a:cubicBezTo>
                    <a:pt x="225" y="2271"/>
                    <a:pt x="223" y="2270"/>
                    <a:pt x="223" y="2269"/>
                  </a:cubicBezTo>
                  <a:lnTo>
                    <a:pt x="223" y="2269"/>
                  </a:lnTo>
                  <a:cubicBezTo>
                    <a:pt x="222" y="2267"/>
                    <a:pt x="223" y="2265"/>
                    <a:pt x="224" y="2265"/>
                  </a:cubicBezTo>
                  <a:cubicBezTo>
                    <a:pt x="226" y="2264"/>
                    <a:pt x="227" y="2264"/>
                    <a:pt x="228" y="2266"/>
                  </a:cubicBezTo>
                  <a:close/>
                  <a:moveTo>
                    <a:pt x="235" y="2277"/>
                  </a:moveTo>
                  <a:lnTo>
                    <a:pt x="235" y="2277"/>
                  </a:lnTo>
                  <a:cubicBezTo>
                    <a:pt x="236" y="2278"/>
                    <a:pt x="235" y="2280"/>
                    <a:pt x="234" y="2281"/>
                  </a:cubicBezTo>
                  <a:cubicBezTo>
                    <a:pt x="232" y="2282"/>
                    <a:pt x="230" y="2281"/>
                    <a:pt x="229" y="2279"/>
                  </a:cubicBezTo>
                  <a:lnTo>
                    <a:pt x="229" y="2279"/>
                  </a:lnTo>
                  <a:cubicBezTo>
                    <a:pt x="229" y="2278"/>
                    <a:pt x="229" y="2276"/>
                    <a:pt x="231" y="2275"/>
                  </a:cubicBezTo>
                  <a:cubicBezTo>
                    <a:pt x="232" y="2274"/>
                    <a:pt x="234" y="2275"/>
                    <a:pt x="235" y="2277"/>
                  </a:cubicBezTo>
                  <a:close/>
                  <a:moveTo>
                    <a:pt x="242" y="2287"/>
                  </a:moveTo>
                  <a:lnTo>
                    <a:pt x="242" y="2287"/>
                  </a:lnTo>
                  <a:cubicBezTo>
                    <a:pt x="243" y="2289"/>
                    <a:pt x="242" y="2290"/>
                    <a:pt x="240" y="2291"/>
                  </a:cubicBezTo>
                  <a:cubicBezTo>
                    <a:pt x="239" y="2292"/>
                    <a:pt x="237" y="2291"/>
                    <a:pt x="236" y="2290"/>
                  </a:cubicBezTo>
                  <a:lnTo>
                    <a:pt x="236" y="2290"/>
                  </a:lnTo>
                  <a:cubicBezTo>
                    <a:pt x="235" y="2288"/>
                    <a:pt x="236" y="2286"/>
                    <a:pt x="238" y="2286"/>
                  </a:cubicBezTo>
                  <a:cubicBezTo>
                    <a:pt x="239" y="2285"/>
                    <a:pt x="241" y="2285"/>
                    <a:pt x="242" y="2287"/>
                  </a:cubicBezTo>
                  <a:close/>
                  <a:moveTo>
                    <a:pt x="249" y="2297"/>
                  </a:moveTo>
                  <a:lnTo>
                    <a:pt x="249" y="2297"/>
                  </a:lnTo>
                  <a:cubicBezTo>
                    <a:pt x="250" y="2299"/>
                    <a:pt x="249" y="2301"/>
                    <a:pt x="247" y="2302"/>
                  </a:cubicBezTo>
                  <a:cubicBezTo>
                    <a:pt x="246" y="2302"/>
                    <a:pt x="244" y="2302"/>
                    <a:pt x="243" y="2300"/>
                  </a:cubicBezTo>
                  <a:lnTo>
                    <a:pt x="243" y="2300"/>
                  </a:lnTo>
                  <a:cubicBezTo>
                    <a:pt x="242" y="2299"/>
                    <a:pt x="243" y="2297"/>
                    <a:pt x="245" y="2296"/>
                  </a:cubicBezTo>
                  <a:cubicBezTo>
                    <a:pt x="246" y="2295"/>
                    <a:pt x="248" y="2296"/>
                    <a:pt x="249" y="2297"/>
                  </a:cubicBezTo>
                  <a:close/>
                  <a:moveTo>
                    <a:pt x="256" y="2308"/>
                  </a:moveTo>
                  <a:lnTo>
                    <a:pt x="256" y="2308"/>
                  </a:lnTo>
                  <a:cubicBezTo>
                    <a:pt x="257" y="2309"/>
                    <a:pt x="256" y="2311"/>
                    <a:pt x="255" y="2312"/>
                  </a:cubicBezTo>
                  <a:cubicBezTo>
                    <a:pt x="253" y="2313"/>
                    <a:pt x="251" y="2312"/>
                    <a:pt x="250" y="2310"/>
                  </a:cubicBezTo>
                  <a:lnTo>
                    <a:pt x="250" y="2310"/>
                  </a:lnTo>
                  <a:cubicBezTo>
                    <a:pt x="250" y="2309"/>
                    <a:pt x="250" y="2307"/>
                    <a:pt x="252" y="2306"/>
                  </a:cubicBezTo>
                  <a:cubicBezTo>
                    <a:pt x="253" y="2305"/>
                    <a:pt x="255" y="2306"/>
                    <a:pt x="256" y="2308"/>
                  </a:cubicBezTo>
                  <a:close/>
                  <a:moveTo>
                    <a:pt x="264" y="2318"/>
                  </a:moveTo>
                  <a:lnTo>
                    <a:pt x="264" y="2318"/>
                  </a:lnTo>
                  <a:cubicBezTo>
                    <a:pt x="264" y="2319"/>
                    <a:pt x="264" y="2321"/>
                    <a:pt x="262" y="2322"/>
                  </a:cubicBezTo>
                  <a:cubicBezTo>
                    <a:pt x="261" y="2323"/>
                    <a:pt x="259" y="2322"/>
                    <a:pt x="258" y="2320"/>
                  </a:cubicBezTo>
                  <a:lnTo>
                    <a:pt x="258" y="2320"/>
                  </a:lnTo>
                  <a:cubicBezTo>
                    <a:pt x="257" y="2319"/>
                    <a:pt x="258" y="2317"/>
                    <a:pt x="259" y="2316"/>
                  </a:cubicBezTo>
                  <a:cubicBezTo>
                    <a:pt x="261" y="2315"/>
                    <a:pt x="263" y="2316"/>
                    <a:pt x="264" y="2318"/>
                  </a:cubicBezTo>
                  <a:close/>
                  <a:moveTo>
                    <a:pt x="271" y="2328"/>
                  </a:moveTo>
                  <a:lnTo>
                    <a:pt x="271" y="2328"/>
                  </a:lnTo>
                  <a:cubicBezTo>
                    <a:pt x="272" y="2329"/>
                    <a:pt x="271" y="2331"/>
                    <a:pt x="270" y="2332"/>
                  </a:cubicBezTo>
                  <a:cubicBezTo>
                    <a:pt x="268" y="2333"/>
                    <a:pt x="266" y="2332"/>
                    <a:pt x="265" y="2330"/>
                  </a:cubicBezTo>
                  <a:lnTo>
                    <a:pt x="265" y="2330"/>
                  </a:lnTo>
                  <a:cubicBezTo>
                    <a:pt x="265" y="2329"/>
                    <a:pt x="265" y="2327"/>
                    <a:pt x="267" y="2326"/>
                  </a:cubicBezTo>
                  <a:cubicBezTo>
                    <a:pt x="268" y="2325"/>
                    <a:pt x="270" y="2326"/>
                    <a:pt x="271" y="2328"/>
                  </a:cubicBezTo>
                  <a:close/>
                  <a:moveTo>
                    <a:pt x="278" y="2336"/>
                  </a:moveTo>
                  <a:lnTo>
                    <a:pt x="278" y="2336"/>
                  </a:lnTo>
                  <a:cubicBezTo>
                    <a:pt x="280" y="2338"/>
                    <a:pt x="280" y="2340"/>
                    <a:pt x="278" y="2341"/>
                  </a:cubicBezTo>
                  <a:cubicBezTo>
                    <a:pt x="277" y="2342"/>
                    <a:pt x="275" y="2342"/>
                    <a:pt x="274" y="2341"/>
                  </a:cubicBezTo>
                  <a:lnTo>
                    <a:pt x="274" y="2341"/>
                  </a:lnTo>
                  <a:cubicBezTo>
                    <a:pt x="273" y="2340"/>
                    <a:pt x="273" y="2338"/>
                    <a:pt x="274" y="2336"/>
                  </a:cubicBezTo>
                  <a:cubicBezTo>
                    <a:pt x="275" y="2335"/>
                    <a:pt x="277" y="2335"/>
                    <a:pt x="278" y="2336"/>
                  </a:cubicBezTo>
                  <a:close/>
                  <a:moveTo>
                    <a:pt x="286" y="2346"/>
                  </a:moveTo>
                  <a:lnTo>
                    <a:pt x="286" y="2346"/>
                  </a:lnTo>
                  <a:cubicBezTo>
                    <a:pt x="288" y="2347"/>
                    <a:pt x="288" y="2349"/>
                    <a:pt x="286" y="2350"/>
                  </a:cubicBezTo>
                  <a:cubicBezTo>
                    <a:pt x="285" y="2352"/>
                    <a:pt x="283" y="2352"/>
                    <a:pt x="282" y="2350"/>
                  </a:cubicBezTo>
                  <a:lnTo>
                    <a:pt x="282" y="2350"/>
                  </a:lnTo>
                  <a:cubicBezTo>
                    <a:pt x="281" y="2349"/>
                    <a:pt x="281" y="2347"/>
                    <a:pt x="282" y="2346"/>
                  </a:cubicBezTo>
                  <a:cubicBezTo>
                    <a:pt x="283" y="2345"/>
                    <a:pt x="285" y="2345"/>
                    <a:pt x="286" y="2346"/>
                  </a:cubicBezTo>
                  <a:close/>
                  <a:moveTo>
                    <a:pt x="295" y="2355"/>
                  </a:moveTo>
                  <a:lnTo>
                    <a:pt x="295" y="2355"/>
                  </a:lnTo>
                  <a:cubicBezTo>
                    <a:pt x="296" y="2357"/>
                    <a:pt x="296" y="2358"/>
                    <a:pt x="295" y="2360"/>
                  </a:cubicBezTo>
                  <a:cubicBezTo>
                    <a:pt x="294" y="2361"/>
                    <a:pt x="292" y="2361"/>
                    <a:pt x="290" y="2360"/>
                  </a:cubicBezTo>
                  <a:lnTo>
                    <a:pt x="290" y="2360"/>
                  </a:lnTo>
                  <a:cubicBezTo>
                    <a:pt x="289" y="2358"/>
                    <a:pt x="289" y="2356"/>
                    <a:pt x="290" y="2355"/>
                  </a:cubicBezTo>
                  <a:cubicBezTo>
                    <a:pt x="292" y="2354"/>
                    <a:pt x="294" y="2354"/>
                    <a:pt x="295" y="2355"/>
                  </a:cubicBezTo>
                  <a:close/>
                  <a:moveTo>
                    <a:pt x="304" y="2364"/>
                  </a:moveTo>
                  <a:lnTo>
                    <a:pt x="304" y="2364"/>
                  </a:lnTo>
                  <a:cubicBezTo>
                    <a:pt x="305" y="2365"/>
                    <a:pt x="305" y="2367"/>
                    <a:pt x="304" y="2369"/>
                  </a:cubicBezTo>
                  <a:cubicBezTo>
                    <a:pt x="302" y="2370"/>
                    <a:pt x="300" y="2370"/>
                    <a:pt x="299" y="2369"/>
                  </a:cubicBezTo>
                  <a:lnTo>
                    <a:pt x="299" y="2369"/>
                  </a:lnTo>
                  <a:cubicBezTo>
                    <a:pt x="298" y="2367"/>
                    <a:pt x="298" y="2365"/>
                    <a:pt x="299" y="2364"/>
                  </a:cubicBezTo>
                  <a:cubicBezTo>
                    <a:pt x="300" y="2363"/>
                    <a:pt x="302" y="2363"/>
                    <a:pt x="304" y="2364"/>
                  </a:cubicBezTo>
                  <a:close/>
                  <a:moveTo>
                    <a:pt x="312" y="2373"/>
                  </a:moveTo>
                  <a:lnTo>
                    <a:pt x="312" y="2373"/>
                  </a:lnTo>
                  <a:cubicBezTo>
                    <a:pt x="313" y="2374"/>
                    <a:pt x="313" y="2376"/>
                    <a:pt x="312" y="2378"/>
                  </a:cubicBezTo>
                  <a:cubicBezTo>
                    <a:pt x="311" y="2379"/>
                    <a:pt x="309" y="2379"/>
                    <a:pt x="308" y="2378"/>
                  </a:cubicBezTo>
                  <a:lnTo>
                    <a:pt x="308" y="2378"/>
                  </a:lnTo>
                  <a:cubicBezTo>
                    <a:pt x="307" y="2376"/>
                    <a:pt x="307" y="2374"/>
                    <a:pt x="308" y="2373"/>
                  </a:cubicBezTo>
                  <a:cubicBezTo>
                    <a:pt x="309" y="2372"/>
                    <a:pt x="311" y="2372"/>
                    <a:pt x="312" y="2373"/>
                  </a:cubicBezTo>
                  <a:close/>
                  <a:moveTo>
                    <a:pt x="322" y="2382"/>
                  </a:moveTo>
                  <a:lnTo>
                    <a:pt x="322" y="2382"/>
                  </a:lnTo>
                  <a:cubicBezTo>
                    <a:pt x="323" y="2383"/>
                    <a:pt x="323" y="2385"/>
                    <a:pt x="322" y="2386"/>
                  </a:cubicBezTo>
                  <a:cubicBezTo>
                    <a:pt x="320" y="2387"/>
                    <a:pt x="318" y="2387"/>
                    <a:pt x="317" y="2386"/>
                  </a:cubicBezTo>
                  <a:lnTo>
                    <a:pt x="317" y="2386"/>
                  </a:lnTo>
                  <a:cubicBezTo>
                    <a:pt x="316" y="2385"/>
                    <a:pt x="316" y="2383"/>
                    <a:pt x="317" y="2382"/>
                  </a:cubicBezTo>
                  <a:cubicBezTo>
                    <a:pt x="318" y="2380"/>
                    <a:pt x="320" y="2380"/>
                    <a:pt x="322" y="2382"/>
                  </a:cubicBezTo>
                  <a:close/>
                  <a:moveTo>
                    <a:pt x="331" y="2390"/>
                  </a:moveTo>
                  <a:lnTo>
                    <a:pt x="331" y="2390"/>
                  </a:lnTo>
                  <a:cubicBezTo>
                    <a:pt x="332" y="2391"/>
                    <a:pt x="332" y="2393"/>
                    <a:pt x="331" y="2394"/>
                  </a:cubicBezTo>
                  <a:cubicBezTo>
                    <a:pt x="330" y="2395"/>
                    <a:pt x="328" y="2395"/>
                    <a:pt x="327" y="2394"/>
                  </a:cubicBezTo>
                  <a:lnTo>
                    <a:pt x="327" y="2394"/>
                  </a:lnTo>
                  <a:cubicBezTo>
                    <a:pt x="325" y="2393"/>
                    <a:pt x="325" y="2391"/>
                    <a:pt x="327" y="2390"/>
                  </a:cubicBezTo>
                  <a:cubicBezTo>
                    <a:pt x="328" y="2389"/>
                    <a:pt x="330" y="2389"/>
                    <a:pt x="331" y="2390"/>
                  </a:cubicBezTo>
                  <a:close/>
                  <a:moveTo>
                    <a:pt x="340" y="2397"/>
                  </a:moveTo>
                  <a:lnTo>
                    <a:pt x="340" y="2397"/>
                  </a:lnTo>
                  <a:cubicBezTo>
                    <a:pt x="342" y="2398"/>
                    <a:pt x="342" y="2400"/>
                    <a:pt x="341" y="2401"/>
                  </a:cubicBezTo>
                  <a:cubicBezTo>
                    <a:pt x="341" y="2403"/>
                    <a:pt x="339" y="2403"/>
                    <a:pt x="337" y="2403"/>
                  </a:cubicBezTo>
                  <a:lnTo>
                    <a:pt x="337" y="2403"/>
                  </a:lnTo>
                  <a:cubicBezTo>
                    <a:pt x="336" y="2402"/>
                    <a:pt x="335" y="2400"/>
                    <a:pt x="336" y="2398"/>
                  </a:cubicBezTo>
                  <a:cubicBezTo>
                    <a:pt x="337" y="2397"/>
                    <a:pt x="338" y="2396"/>
                    <a:pt x="340" y="2397"/>
                  </a:cubicBezTo>
                  <a:close/>
                  <a:moveTo>
                    <a:pt x="350" y="2404"/>
                  </a:moveTo>
                  <a:lnTo>
                    <a:pt x="350" y="2404"/>
                  </a:lnTo>
                  <a:cubicBezTo>
                    <a:pt x="352" y="2405"/>
                    <a:pt x="352" y="2407"/>
                    <a:pt x="351" y="2409"/>
                  </a:cubicBezTo>
                  <a:cubicBezTo>
                    <a:pt x="351" y="2410"/>
                    <a:pt x="349" y="2411"/>
                    <a:pt x="347" y="2410"/>
                  </a:cubicBezTo>
                  <a:lnTo>
                    <a:pt x="347" y="2410"/>
                  </a:lnTo>
                  <a:cubicBezTo>
                    <a:pt x="346" y="2409"/>
                    <a:pt x="345" y="2407"/>
                    <a:pt x="346" y="2406"/>
                  </a:cubicBezTo>
                  <a:cubicBezTo>
                    <a:pt x="347" y="2404"/>
                    <a:pt x="348" y="2404"/>
                    <a:pt x="350" y="2404"/>
                  </a:cubicBezTo>
                  <a:close/>
                  <a:moveTo>
                    <a:pt x="360" y="2411"/>
                  </a:moveTo>
                  <a:lnTo>
                    <a:pt x="360" y="2411"/>
                  </a:lnTo>
                  <a:cubicBezTo>
                    <a:pt x="362" y="2412"/>
                    <a:pt x="363" y="2414"/>
                    <a:pt x="362" y="2416"/>
                  </a:cubicBezTo>
                  <a:cubicBezTo>
                    <a:pt x="361" y="2417"/>
                    <a:pt x="359" y="2418"/>
                    <a:pt x="358" y="2417"/>
                  </a:cubicBezTo>
                  <a:lnTo>
                    <a:pt x="358" y="2417"/>
                  </a:lnTo>
                  <a:cubicBezTo>
                    <a:pt x="356" y="2416"/>
                    <a:pt x="355" y="2414"/>
                    <a:pt x="356" y="2413"/>
                  </a:cubicBezTo>
                  <a:cubicBezTo>
                    <a:pt x="357" y="2411"/>
                    <a:pt x="359" y="2411"/>
                    <a:pt x="360" y="2411"/>
                  </a:cubicBezTo>
                  <a:close/>
                  <a:moveTo>
                    <a:pt x="371" y="2418"/>
                  </a:moveTo>
                  <a:lnTo>
                    <a:pt x="371" y="2418"/>
                  </a:lnTo>
                  <a:cubicBezTo>
                    <a:pt x="373" y="2419"/>
                    <a:pt x="373" y="2421"/>
                    <a:pt x="372" y="2422"/>
                  </a:cubicBezTo>
                  <a:cubicBezTo>
                    <a:pt x="372" y="2424"/>
                    <a:pt x="370" y="2424"/>
                    <a:pt x="368" y="2424"/>
                  </a:cubicBezTo>
                  <a:lnTo>
                    <a:pt x="368" y="2424"/>
                  </a:lnTo>
                  <a:cubicBezTo>
                    <a:pt x="367" y="2423"/>
                    <a:pt x="366" y="2421"/>
                    <a:pt x="367" y="2419"/>
                  </a:cubicBezTo>
                  <a:cubicBezTo>
                    <a:pt x="368" y="2418"/>
                    <a:pt x="369" y="2417"/>
                    <a:pt x="371" y="2418"/>
                  </a:cubicBezTo>
                  <a:close/>
                  <a:moveTo>
                    <a:pt x="382" y="2424"/>
                  </a:moveTo>
                  <a:lnTo>
                    <a:pt x="382" y="2424"/>
                  </a:lnTo>
                  <a:cubicBezTo>
                    <a:pt x="384" y="2425"/>
                    <a:pt x="384" y="2427"/>
                    <a:pt x="383" y="2428"/>
                  </a:cubicBezTo>
                  <a:cubicBezTo>
                    <a:pt x="383" y="2430"/>
                    <a:pt x="381" y="2430"/>
                    <a:pt x="379" y="2430"/>
                  </a:cubicBezTo>
                  <a:lnTo>
                    <a:pt x="379" y="2430"/>
                  </a:lnTo>
                  <a:cubicBezTo>
                    <a:pt x="378" y="2429"/>
                    <a:pt x="377" y="2427"/>
                    <a:pt x="378" y="2425"/>
                  </a:cubicBezTo>
                  <a:cubicBezTo>
                    <a:pt x="379" y="2424"/>
                    <a:pt x="380" y="2423"/>
                    <a:pt x="382" y="2424"/>
                  </a:cubicBezTo>
                  <a:close/>
                  <a:moveTo>
                    <a:pt x="393" y="2429"/>
                  </a:moveTo>
                  <a:lnTo>
                    <a:pt x="393" y="2429"/>
                  </a:lnTo>
                  <a:cubicBezTo>
                    <a:pt x="395" y="2430"/>
                    <a:pt x="395" y="2432"/>
                    <a:pt x="395" y="2433"/>
                  </a:cubicBezTo>
                  <a:cubicBezTo>
                    <a:pt x="394" y="2435"/>
                    <a:pt x="392" y="2436"/>
                    <a:pt x="391" y="2435"/>
                  </a:cubicBezTo>
                  <a:lnTo>
                    <a:pt x="391" y="2435"/>
                  </a:lnTo>
                  <a:cubicBezTo>
                    <a:pt x="389" y="2434"/>
                    <a:pt x="388" y="2432"/>
                    <a:pt x="389" y="2431"/>
                  </a:cubicBezTo>
                  <a:cubicBezTo>
                    <a:pt x="390" y="2429"/>
                    <a:pt x="392" y="2428"/>
                    <a:pt x="393" y="2429"/>
                  </a:cubicBezTo>
                  <a:close/>
                  <a:moveTo>
                    <a:pt x="404" y="2434"/>
                  </a:moveTo>
                  <a:lnTo>
                    <a:pt x="404" y="2434"/>
                  </a:lnTo>
                  <a:cubicBezTo>
                    <a:pt x="406" y="2434"/>
                    <a:pt x="407" y="2436"/>
                    <a:pt x="406" y="2438"/>
                  </a:cubicBezTo>
                  <a:cubicBezTo>
                    <a:pt x="406" y="2440"/>
                    <a:pt x="404" y="2440"/>
                    <a:pt x="402" y="2440"/>
                  </a:cubicBezTo>
                  <a:lnTo>
                    <a:pt x="402" y="2440"/>
                  </a:lnTo>
                  <a:cubicBezTo>
                    <a:pt x="401" y="2439"/>
                    <a:pt x="400" y="2438"/>
                    <a:pt x="400" y="2436"/>
                  </a:cubicBezTo>
                  <a:cubicBezTo>
                    <a:pt x="401" y="2434"/>
                    <a:pt x="403" y="2433"/>
                    <a:pt x="404" y="2434"/>
                  </a:cubicBezTo>
                  <a:close/>
                  <a:moveTo>
                    <a:pt x="416" y="2438"/>
                  </a:moveTo>
                  <a:lnTo>
                    <a:pt x="416" y="2438"/>
                  </a:lnTo>
                  <a:cubicBezTo>
                    <a:pt x="418" y="2438"/>
                    <a:pt x="419" y="2440"/>
                    <a:pt x="418" y="2442"/>
                  </a:cubicBezTo>
                  <a:cubicBezTo>
                    <a:pt x="418" y="2444"/>
                    <a:pt x="416" y="2444"/>
                    <a:pt x="414" y="2444"/>
                  </a:cubicBezTo>
                  <a:lnTo>
                    <a:pt x="414" y="2444"/>
                  </a:lnTo>
                  <a:cubicBezTo>
                    <a:pt x="413" y="2443"/>
                    <a:pt x="412" y="2442"/>
                    <a:pt x="412" y="2440"/>
                  </a:cubicBezTo>
                  <a:cubicBezTo>
                    <a:pt x="413" y="2438"/>
                    <a:pt x="415" y="2437"/>
                    <a:pt x="416" y="2438"/>
                  </a:cubicBezTo>
                  <a:close/>
                  <a:moveTo>
                    <a:pt x="427" y="2441"/>
                  </a:moveTo>
                  <a:lnTo>
                    <a:pt x="427" y="2441"/>
                  </a:lnTo>
                  <a:cubicBezTo>
                    <a:pt x="429" y="2441"/>
                    <a:pt x="430" y="2443"/>
                    <a:pt x="430" y="2444"/>
                  </a:cubicBezTo>
                  <a:cubicBezTo>
                    <a:pt x="430" y="2446"/>
                    <a:pt x="429" y="2447"/>
                    <a:pt x="427" y="2447"/>
                  </a:cubicBezTo>
                  <a:lnTo>
                    <a:pt x="427" y="2447"/>
                  </a:lnTo>
                  <a:cubicBezTo>
                    <a:pt x="426" y="2447"/>
                    <a:pt x="424" y="2446"/>
                    <a:pt x="424" y="2444"/>
                  </a:cubicBezTo>
                  <a:cubicBezTo>
                    <a:pt x="424" y="2443"/>
                    <a:pt x="426" y="2441"/>
                    <a:pt x="427" y="2441"/>
                  </a:cubicBezTo>
                  <a:close/>
                  <a:moveTo>
                    <a:pt x="440" y="2444"/>
                  </a:moveTo>
                  <a:lnTo>
                    <a:pt x="440" y="2444"/>
                  </a:lnTo>
                  <a:cubicBezTo>
                    <a:pt x="441" y="2444"/>
                    <a:pt x="443" y="2445"/>
                    <a:pt x="443" y="2447"/>
                  </a:cubicBezTo>
                  <a:cubicBezTo>
                    <a:pt x="443" y="2448"/>
                    <a:pt x="441" y="2450"/>
                    <a:pt x="440" y="2450"/>
                  </a:cubicBezTo>
                  <a:lnTo>
                    <a:pt x="440" y="2450"/>
                  </a:lnTo>
                  <a:cubicBezTo>
                    <a:pt x="438" y="2450"/>
                    <a:pt x="436" y="2448"/>
                    <a:pt x="436" y="2447"/>
                  </a:cubicBezTo>
                  <a:cubicBezTo>
                    <a:pt x="436" y="2445"/>
                    <a:pt x="438" y="2444"/>
                    <a:pt x="440" y="2444"/>
                  </a:cubicBezTo>
                  <a:close/>
                  <a:moveTo>
                    <a:pt x="452" y="2445"/>
                  </a:moveTo>
                  <a:lnTo>
                    <a:pt x="452" y="2445"/>
                  </a:lnTo>
                  <a:cubicBezTo>
                    <a:pt x="454" y="2445"/>
                    <a:pt x="455" y="2447"/>
                    <a:pt x="455" y="2449"/>
                  </a:cubicBezTo>
                  <a:cubicBezTo>
                    <a:pt x="455" y="2450"/>
                    <a:pt x="454" y="2452"/>
                    <a:pt x="452" y="2452"/>
                  </a:cubicBezTo>
                  <a:lnTo>
                    <a:pt x="452" y="2452"/>
                  </a:lnTo>
                  <a:cubicBezTo>
                    <a:pt x="450" y="2452"/>
                    <a:pt x="449" y="2450"/>
                    <a:pt x="449" y="2449"/>
                  </a:cubicBezTo>
                  <a:cubicBezTo>
                    <a:pt x="449" y="2447"/>
                    <a:pt x="450" y="2445"/>
                    <a:pt x="452" y="2445"/>
                  </a:cubicBezTo>
                  <a:close/>
                  <a:moveTo>
                    <a:pt x="464" y="2446"/>
                  </a:moveTo>
                  <a:lnTo>
                    <a:pt x="464" y="2446"/>
                  </a:lnTo>
                  <a:cubicBezTo>
                    <a:pt x="466" y="2446"/>
                    <a:pt x="468" y="2448"/>
                    <a:pt x="468" y="2449"/>
                  </a:cubicBezTo>
                  <a:cubicBezTo>
                    <a:pt x="468" y="2451"/>
                    <a:pt x="466" y="2452"/>
                    <a:pt x="464" y="2452"/>
                  </a:cubicBezTo>
                  <a:lnTo>
                    <a:pt x="464" y="2452"/>
                  </a:lnTo>
                  <a:cubicBezTo>
                    <a:pt x="463" y="2452"/>
                    <a:pt x="461" y="2451"/>
                    <a:pt x="461" y="2449"/>
                  </a:cubicBezTo>
                  <a:cubicBezTo>
                    <a:pt x="461" y="2448"/>
                    <a:pt x="463" y="2446"/>
                    <a:pt x="464" y="2446"/>
                  </a:cubicBezTo>
                  <a:close/>
                  <a:moveTo>
                    <a:pt x="476" y="2446"/>
                  </a:moveTo>
                  <a:lnTo>
                    <a:pt x="476" y="2446"/>
                  </a:lnTo>
                  <a:cubicBezTo>
                    <a:pt x="478" y="2446"/>
                    <a:pt x="479" y="2447"/>
                    <a:pt x="480" y="2448"/>
                  </a:cubicBezTo>
                  <a:cubicBezTo>
                    <a:pt x="480" y="2450"/>
                    <a:pt x="479" y="2452"/>
                    <a:pt x="478" y="2452"/>
                  </a:cubicBezTo>
                  <a:lnTo>
                    <a:pt x="478" y="2452"/>
                  </a:lnTo>
                  <a:cubicBezTo>
                    <a:pt x="476" y="2453"/>
                    <a:pt x="474" y="2452"/>
                    <a:pt x="474" y="2450"/>
                  </a:cubicBezTo>
                  <a:cubicBezTo>
                    <a:pt x="473" y="2449"/>
                    <a:pt x="474" y="2447"/>
                    <a:pt x="476" y="2446"/>
                  </a:cubicBezTo>
                  <a:close/>
                  <a:moveTo>
                    <a:pt x="488" y="2446"/>
                  </a:moveTo>
                  <a:lnTo>
                    <a:pt x="488" y="2446"/>
                  </a:lnTo>
                  <a:cubicBezTo>
                    <a:pt x="490" y="2445"/>
                    <a:pt x="492" y="2446"/>
                    <a:pt x="492" y="2448"/>
                  </a:cubicBezTo>
                  <a:cubicBezTo>
                    <a:pt x="493" y="2449"/>
                    <a:pt x="492" y="2451"/>
                    <a:pt x="490" y="2451"/>
                  </a:cubicBezTo>
                  <a:lnTo>
                    <a:pt x="490" y="2451"/>
                  </a:lnTo>
                  <a:cubicBezTo>
                    <a:pt x="489" y="2452"/>
                    <a:pt x="487" y="2451"/>
                    <a:pt x="486" y="2449"/>
                  </a:cubicBezTo>
                  <a:cubicBezTo>
                    <a:pt x="486" y="2448"/>
                    <a:pt x="487" y="2446"/>
                    <a:pt x="488" y="2446"/>
                  </a:cubicBezTo>
                  <a:close/>
                  <a:moveTo>
                    <a:pt x="501" y="2444"/>
                  </a:moveTo>
                  <a:lnTo>
                    <a:pt x="501" y="2444"/>
                  </a:lnTo>
                  <a:cubicBezTo>
                    <a:pt x="502" y="2443"/>
                    <a:pt x="504" y="2444"/>
                    <a:pt x="505" y="2446"/>
                  </a:cubicBezTo>
                  <a:cubicBezTo>
                    <a:pt x="505" y="2447"/>
                    <a:pt x="504" y="2449"/>
                    <a:pt x="503" y="2450"/>
                  </a:cubicBezTo>
                  <a:lnTo>
                    <a:pt x="503" y="2450"/>
                  </a:lnTo>
                  <a:cubicBezTo>
                    <a:pt x="501" y="2450"/>
                    <a:pt x="499" y="2449"/>
                    <a:pt x="499" y="2448"/>
                  </a:cubicBezTo>
                  <a:cubicBezTo>
                    <a:pt x="498" y="2446"/>
                    <a:pt x="499" y="2444"/>
                    <a:pt x="501" y="2444"/>
                  </a:cubicBezTo>
                  <a:close/>
                  <a:moveTo>
                    <a:pt x="513" y="2441"/>
                  </a:moveTo>
                  <a:lnTo>
                    <a:pt x="513" y="2441"/>
                  </a:lnTo>
                  <a:cubicBezTo>
                    <a:pt x="515" y="2441"/>
                    <a:pt x="516" y="2442"/>
                    <a:pt x="517" y="2443"/>
                  </a:cubicBezTo>
                  <a:cubicBezTo>
                    <a:pt x="517" y="2445"/>
                    <a:pt x="517" y="2447"/>
                    <a:pt x="515" y="2447"/>
                  </a:cubicBezTo>
                  <a:lnTo>
                    <a:pt x="515" y="2447"/>
                  </a:lnTo>
                  <a:cubicBezTo>
                    <a:pt x="513" y="2448"/>
                    <a:pt x="512" y="2447"/>
                    <a:pt x="511" y="2445"/>
                  </a:cubicBezTo>
                  <a:cubicBezTo>
                    <a:pt x="510" y="2444"/>
                    <a:pt x="511" y="2442"/>
                    <a:pt x="513" y="2441"/>
                  </a:cubicBezTo>
                  <a:close/>
                  <a:moveTo>
                    <a:pt x="524" y="2438"/>
                  </a:moveTo>
                  <a:lnTo>
                    <a:pt x="524" y="2438"/>
                  </a:lnTo>
                  <a:cubicBezTo>
                    <a:pt x="526" y="2437"/>
                    <a:pt x="528" y="2438"/>
                    <a:pt x="529" y="2439"/>
                  </a:cubicBezTo>
                  <a:cubicBezTo>
                    <a:pt x="530" y="2441"/>
                    <a:pt x="529" y="2442"/>
                    <a:pt x="528" y="2443"/>
                  </a:cubicBezTo>
                  <a:lnTo>
                    <a:pt x="528" y="2443"/>
                  </a:lnTo>
                  <a:cubicBezTo>
                    <a:pt x="526" y="2444"/>
                    <a:pt x="524" y="2444"/>
                    <a:pt x="523" y="2443"/>
                  </a:cubicBezTo>
                  <a:cubicBezTo>
                    <a:pt x="522" y="2441"/>
                    <a:pt x="523" y="2439"/>
                    <a:pt x="524" y="2438"/>
                  </a:cubicBezTo>
                  <a:close/>
                  <a:moveTo>
                    <a:pt x="536" y="2434"/>
                  </a:moveTo>
                  <a:lnTo>
                    <a:pt x="536" y="2434"/>
                  </a:lnTo>
                  <a:cubicBezTo>
                    <a:pt x="538" y="2433"/>
                    <a:pt x="539" y="2434"/>
                    <a:pt x="540" y="2435"/>
                  </a:cubicBezTo>
                  <a:cubicBezTo>
                    <a:pt x="541" y="2437"/>
                    <a:pt x="541" y="2438"/>
                    <a:pt x="540" y="2439"/>
                  </a:cubicBezTo>
                  <a:lnTo>
                    <a:pt x="540" y="2439"/>
                  </a:lnTo>
                  <a:cubicBezTo>
                    <a:pt x="538" y="2440"/>
                    <a:pt x="536" y="2440"/>
                    <a:pt x="535" y="2439"/>
                  </a:cubicBezTo>
                  <a:cubicBezTo>
                    <a:pt x="534" y="2437"/>
                    <a:pt x="535" y="2435"/>
                    <a:pt x="536" y="2434"/>
                  </a:cubicBezTo>
                  <a:close/>
                  <a:moveTo>
                    <a:pt x="547" y="2430"/>
                  </a:moveTo>
                  <a:lnTo>
                    <a:pt x="547" y="2430"/>
                  </a:lnTo>
                  <a:cubicBezTo>
                    <a:pt x="548" y="2429"/>
                    <a:pt x="550" y="2429"/>
                    <a:pt x="552" y="2430"/>
                  </a:cubicBezTo>
                  <a:cubicBezTo>
                    <a:pt x="553" y="2431"/>
                    <a:pt x="553" y="2433"/>
                    <a:pt x="552" y="2434"/>
                  </a:cubicBezTo>
                  <a:lnTo>
                    <a:pt x="552" y="2434"/>
                  </a:lnTo>
                  <a:cubicBezTo>
                    <a:pt x="550" y="2435"/>
                    <a:pt x="548" y="2435"/>
                    <a:pt x="547" y="2434"/>
                  </a:cubicBezTo>
                  <a:cubicBezTo>
                    <a:pt x="546" y="2433"/>
                    <a:pt x="546" y="2431"/>
                    <a:pt x="547" y="2430"/>
                  </a:cubicBezTo>
                  <a:close/>
                  <a:moveTo>
                    <a:pt x="558" y="2424"/>
                  </a:moveTo>
                  <a:lnTo>
                    <a:pt x="558" y="2424"/>
                  </a:lnTo>
                  <a:cubicBezTo>
                    <a:pt x="560" y="2423"/>
                    <a:pt x="562" y="2423"/>
                    <a:pt x="563" y="2424"/>
                  </a:cubicBezTo>
                  <a:cubicBezTo>
                    <a:pt x="564" y="2426"/>
                    <a:pt x="564" y="2428"/>
                    <a:pt x="563" y="2429"/>
                  </a:cubicBezTo>
                  <a:lnTo>
                    <a:pt x="563" y="2429"/>
                  </a:lnTo>
                  <a:cubicBezTo>
                    <a:pt x="562" y="2430"/>
                    <a:pt x="560" y="2430"/>
                    <a:pt x="558" y="2429"/>
                  </a:cubicBezTo>
                  <a:cubicBezTo>
                    <a:pt x="557" y="2428"/>
                    <a:pt x="557" y="2426"/>
                    <a:pt x="558" y="2424"/>
                  </a:cubicBezTo>
                  <a:close/>
                  <a:moveTo>
                    <a:pt x="569" y="2418"/>
                  </a:moveTo>
                  <a:lnTo>
                    <a:pt x="569" y="2418"/>
                  </a:lnTo>
                  <a:cubicBezTo>
                    <a:pt x="571" y="2417"/>
                    <a:pt x="573" y="2417"/>
                    <a:pt x="574" y="2418"/>
                  </a:cubicBezTo>
                  <a:cubicBezTo>
                    <a:pt x="575" y="2420"/>
                    <a:pt x="575" y="2422"/>
                    <a:pt x="574" y="2423"/>
                  </a:cubicBezTo>
                  <a:lnTo>
                    <a:pt x="574" y="2423"/>
                  </a:lnTo>
                  <a:cubicBezTo>
                    <a:pt x="573" y="2424"/>
                    <a:pt x="571" y="2424"/>
                    <a:pt x="569" y="2423"/>
                  </a:cubicBezTo>
                  <a:cubicBezTo>
                    <a:pt x="568" y="2422"/>
                    <a:pt x="568" y="2420"/>
                    <a:pt x="569" y="2418"/>
                  </a:cubicBezTo>
                  <a:close/>
                  <a:moveTo>
                    <a:pt x="580" y="2412"/>
                  </a:moveTo>
                  <a:lnTo>
                    <a:pt x="580" y="2412"/>
                  </a:lnTo>
                  <a:cubicBezTo>
                    <a:pt x="581" y="2411"/>
                    <a:pt x="583" y="2411"/>
                    <a:pt x="584" y="2412"/>
                  </a:cubicBezTo>
                  <a:cubicBezTo>
                    <a:pt x="586" y="2413"/>
                    <a:pt x="586" y="2415"/>
                    <a:pt x="584" y="2416"/>
                  </a:cubicBezTo>
                  <a:lnTo>
                    <a:pt x="584" y="2416"/>
                  </a:lnTo>
                  <a:cubicBezTo>
                    <a:pt x="583" y="2418"/>
                    <a:pt x="581" y="2418"/>
                    <a:pt x="580" y="2416"/>
                  </a:cubicBezTo>
                  <a:cubicBezTo>
                    <a:pt x="579" y="2415"/>
                    <a:pt x="579" y="2413"/>
                    <a:pt x="580" y="2412"/>
                  </a:cubicBezTo>
                  <a:close/>
                  <a:moveTo>
                    <a:pt x="590" y="2405"/>
                  </a:moveTo>
                  <a:lnTo>
                    <a:pt x="590" y="2405"/>
                  </a:lnTo>
                  <a:cubicBezTo>
                    <a:pt x="592" y="2404"/>
                    <a:pt x="594" y="2404"/>
                    <a:pt x="595" y="2405"/>
                  </a:cubicBezTo>
                  <a:cubicBezTo>
                    <a:pt x="596" y="2406"/>
                    <a:pt x="596" y="2408"/>
                    <a:pt x="595" y="2409"/>
                  </a:cubicBezTo>
                  <a:lnTo>
                    <a:pt x="595" y="2409"/>
                  </a:lnTo>
                  <a:cubicBezTo>
                    <a:pt x="594" y="2411"/>
                    <a:pt x="592" y="2411"/>
                    <a:pt x="590" y="2409"/>
                  </a:cubicBezTo>
                  <a:cubicBezTo>
                    <a:pt x="589" y="2408"/>
                    <a:pt x="589" y="2406"/>
                    <a:pt x="590" y="2405"/>
                  </a:cubicBezTo>
                  <a:close/>
                  <a:moveTo>
                    <a:pt x="600" y="2397"/>
                  </a:moveTo>
                  <a:lnTo>
                    <a:pt x="600" y="2397"/>
                  </a:lnTo>
                  <a:cubicBezTo>
                    <a:pt x="602" y="2396"/>
                    <a:pt x="604" y="2396"/>
                    <a:pt x="605" y="2397"/>
                  </a:cubicBezTo>
                  <a:cubicBezTo>
                    <a:pt x="606" y="2399"/>
                    <a:pt x="606" y="2401"/>
                    <a:pt x="605" y="2402"/>
                  </a:cubicBezTo>
                  <a:lnTo>
                    <a:pt x="605" y="2402"/>
                  </a:lnTo>
                  <a:cubicBezTo>
                    <a:pt x="604" y="2403"/>
                    <a:pt x="602" y="2403"/>
                    <a:pt x="600" y="2402"/>
                  </a:cubicBezTo>
                  <a:cubicBezTo>
                    <a:pt x="599" y="2401"/>
                    <a:pt x="599" y="2399"/>
                    <a:pt x="600" y="2397"/>
                  </a:cubicBezTo>
                  <a:close/>
                  <a:moveTo>
                    <a:pt x="610" y="2390"/>
                  </a:moveTo>
                  <a:lnTo>
                    <a:pt x="610" y="2390"/>
                  </a:lnTo>
                  <a:cubicBezTo>
                    <a:pt x="611" y="2389"/>
                    <a:pt x="613" y="2388"/>
                    <a:pt x="614" y="2389"/>
                  </a:cubicBezTo>
                  <a:cubicBezTo>
                    <a:pt x="616" y="2390"/>
                    <a:pt x="616" y="2392"/>
                    <a:pt x="615" y="2394"/>
                  </a:cubicBezTo>
                  <a:lnTo>
                    <a:pt x="615" y="2394"/>
                  </a:lnTo>
                  <a:cubicBezTo>
                    <a:pt x="614" y="2395"/>
                    <a:pt x="612" y="2395"/>
                    <a:pt x="611" y="2395"/>
                  </a:cubicBezTo>
                  <a:cubicBezTo>
                    <a:pt x="609" y="2394"/>
                    <a:pt x="609" y="2392"/>
                    <a:pt x="610" y="2390"/>
                  </a:cubicBezTo>
                  <a:close/>
                  <a:moveTo>
                    <a:pt x="619" y="2382"/>
                  </a:moveTo>
                  <a:lnTo>
                    <a:pt x="619" y="2382"/>
                  </a:lnTo>
                  <a:cubicBezTo>
                    <a:pt x="620" y="2380"/>
                    <a:pt x="622" y="2380"/>
                    <a:pt x="624" y="2381"/>
                  </a:cubicBezTo>
                  <a:cubicBezTo>
                    <a:pt x="625" y="2382"/>
                    <a:pt x="625" y="2384"/>
                    <a:pt x="624" y="2385"/>
                  </a:cubicBezTo>
                  <a:lnTo>
                    <a:pt x="624" y="2385"/>
                  </a:lnTo>
                  <a:cubicBezTo>
                    <a:pt x="623" y="2387"/>
                    <a:pt x="621" y="2387"/>
                    <a:pt x="620" y="2386"/>
                  </a:cubicBezTo>
                  <a:cubicBezTo>
                    <a:pt x="619" y="2385"/>
                    <a:pt x="618" y="2383"/>
                    <a:pt x="619" y="2382"/>
                  </a:cubicBezTo>
                  <a:close/>
                  <a:moveTo>
                    <a:pt x="629" y="2374"/>
                  </a:moveTo>
                  <a:lnTo>
                    <a:pt x="629" y="2374"/>
                  </a:lnTo>
                  <a:cubicBezTo>
                    <a:pt x="629" y="2372"/>
                    <a:pt x="631" y="2372"/>
                    <a:pt x="633" y="2373"/>
                  </a:cubicBezTo>
                  <a:cubicBezTo>
                    <a:pt x="634" y="2374"/>
                    <a:pt x="635" y="2376"/>
                    <a:pt x="634" y="2377"/>
                  </a:cubicBezTo>
                  <a:lnTo>
                    <a:pt x="634" y="2377"/>
                  </a:lnTo>
                  <a:cubicBezTo>
                    <a:pt x="633" y="2378"/>
                    <a:pt x="631" y="2379"/>
                    <a:pt x="629" y="2378"/>
                  </a:cubicBezTo>
                  <a:cubicBezTo>
                    <a:pt x="628" y="2377"/>
                    <a:pt x="628" y="2375"/>
                    <a:pt x="629" y="2374"/>
                  </a:cubicBezTo>
                  <a:close/>
                  <a:moveTo>
                    <a:pt x="637" y="2365"/>
                  </a:moveTo>
                  <a:lnTo>
                    <a:pt x="637" y="2365"/>
                  </a:lnTo>
                  <a:cubicBezTo>
                    <a:pt x="638" y="2363"/>
                    <a:pt x="640" y="2363"/>
                    <a:pt x="642" y="2364"/>
                  </a:cubicBezTo>
                  <a:cubicBezTo>
                    <a:pt x="643" y="2365"/>
                    <a:pt x="643" y="2367"/>
                    <a:pt x="642" y="2368"/>
                  </a:cubicBezTo>
                  <a:lnTo>
                    <a:pt x="642" y="2368"/>
                  </a:lnTo>
                  <a:cubicBezTo>
                    <a:pt x="641" y="2370"/>
                    <a:pt x="640" y="2370"/>
                    <a:pt x="638" y="2369"/>
                  </a:cubicBezTo>
                  <a:cubicBezTo>
                    <a:pt x="637" y="2368"/>
                    <a:pt x="636" y="2366"/>
                    <a:pt x="637" y="2365"/>
                  </a:cubicBezTo>
                  <a:close/>
                  <a:moveTo>
                    <a:pt x="646" y="2356"/>
                  </a:moveTo>
                  <a:lnTo>
                    <a:pt x="646" y="2356"/>
                  </a:lnTo>
                  <a:cubicBezTo>
                    <a:pt x="647" y="2354"/>
                    <a:pt x="649" y="2354"/>
                    <a:pt x="650" y="2355"/>
                  </a:cubicBezTo>
                  <a:cubicBezTo>
                    <a:pt x="652" y="2356"/>
                    <a:pt x="652" y="2358"/>
                    <a:pt x="651" y="2359"/>
                  </a:cubicBezTo>
                  <a:lnTo>
                    <a:pt x="651" y="2359"/>
                  </a:lnTo>
                  <a:cubicBezTo>
                    <a:pt x="650" y="2361"/>
                    <a:pt x="648" y="2361"/>
                    <a:pt x="647" y="2360"/>
                  </a:cubicBezTo>
                  <a:cubicBezTo>
                    <a:pt x="645" y="2359"/>
                    <a:pt x="645" y="2357"/>
                    <a:pt x="646" y="2356"/>
                  </a:cubicBezTo>
                  <a:close/>
                  <a:moveTo>
                    <a:pt x="654" y="2346"/>
                  </a:moveTo>
                  <a:lnTo>
                    <a:pt x="654" y="2346"/>
                  </a:lnTo>
                  <a:cubicBezTo>
                    <a:pt x="655" y="2345"/>
                    <a:pt x="657" y="2344"/>
                    <a:pt x="659" y="2345"/>
                  </a:cubicBezTo>
                  <a:cubicBezTo>
                    <a:pt x="660" y="2346"/>
                    <a:pt x="660" y="2348"/>
                    <a:pt x="659" y="2350"/>
                  </a:cubicBezTo>
                  <a:lnTo>
                    <a:pt x="659" y="2350"/>
                  </a:lnTo>
                  <a:cubicBezTo>
                    <a:pt x="659" y="2351"/>
                    <a:pt x="657" y="2352"/>
                    <a:pt x="655" y="2351"/>
                  </a:cubicBezTo>
                  <a:cubicBezTo>
                    <a:pt x="654" y="2350"/>
                    <a:pt x="653" y="2348"/>
                    <a:pt x="654" y="2346"/>
                  </a:cubicBezTo>
                  <a:close/>
                  <a:moveTo>
                    <a:pt x="662" y="2337"/>
                  </a:moveTo>
                  <a:lnTo>
                    <a:pt x="662" y="2337"/>
                  </a:lnTo>
                  <a:cubicBezTo>
                    <a:pt x="663" y="2335"/>
                    <a:pt x="665" y="2335"/>
                    <a:pt x="667" y="2336"/>
                  </a:cubicBezTo>
                  <a:cubicBezTo>
                    <a:pt x="668" y="2337"/>
                    <a:pt x="669" y="2339"/>
                    <a:pt x="668" y="2340"/>
                  </a:cubicBezTo>
                  <a:lnTo>
                    <a:pt x="668" y="2340"/>
                  </a:lnTo>
                  <a:cubicBezTo>
                    <a:pt x="667" y="2342"/>
                    <a:pt x="665" y="2342"/>
                    <a:pt x="663" y="2341"/>
                  </a:cubicBezTo>
                  <a:cubicBezTo>
                    <a:pt x="662" y="2340"/>
                    <a:pt x="661" y="2338"/>
                    <a:pt x="662" y="2337"/>
                  </a:cubicBezTo>
                  <a:close/>
                  <a:moveTo>
                    <a:pt x="670" y="2328"/>
                  </a:moveTo>
                  <a:lnTo>
                    <a:pt x="670" y="2328"/>
                  </a:lnTo>
                  <a:cubicBezTo>
                    <a:pt x="671" y="2326"/>
                    <a:pt x="672" y="2325"/>
                    <a:pt x="674" y="2326"/>
                  </a:cubicBezTo>
                  <a:cubicBezTo>
                    <a:pt x="676" y="2326"/>
                    <a:pt x="676" y="2328"/>
                    <a:pt x="676" y="2330"/>
                  </a:cubicBezTo>
                  <a:lnTo>
                    <a:pt x="676" y="2330"/>
                  </a:lnTo>
                  <a:cubicBezTo>
                    <a:pt x="675" y="2332"/>
                    <a:pt x="674" y="2332"/>
                    <a:pt x="672" y="2332"/>
                  </a:cubicBezTo>
                  <a:cubicBezTo>
                    <a:pt x="670" y="2331"/>
                    <a:pt x="669" y="2330"/>
                    <a:pt x="670" y="2328"/>
                  </a:cubicBezTo>
                  <a:close/>
                  <a:moveTo>
                    <a:pt x="677" y="2318"/>
                  </a:moveTo>
                  <a:lnTo>
                    <a:pt x="677" y="2318"/>
                  </a:lnTo>
                  <a:cubicBezTo>
                    <a:pt x="678" y="2316"/>
                    <a:pt x="680" y="2315"/>
                    <a:pt x="681" y="2316"/>
                  </a:cubicBezTo>
                  <a:cubicBezTo>
                    <a:pt x="683" y="2316"/>
                    <a:pt x="684" y="2318"/>
                    <a:pt x="683" y="2320"/>
                  </a:cubicBezTo>
                  <a:lnTo>
                    <a:pt x="683" y="2320"/>
                  </a:lnTo>
                  <a:cubicBezTo>
                    <a:pt x="683" y="2321"/>
                    <a:pt x="681" y="2322"/>
                    <a:pt x="679" y="2322"/>
                  </a:cubicBezTo>
                  <a:cubicBezTo>
                    <a:pt x="678" y="2321"/>
                    <a:pt x="677" y="2320"/>
                    <a:pt x="677" y="2318"/>
                  </a:cubicBezTo>
                  <a:close/>
                  <a:moveTo>
                    <a:pt x="685" y="2308"/>
                  </a:moveTo>
                  <a:lnTo>
                    <a:pt x="685" y="2308"/>
                  </a:lnTo>
                  <a:cubicBezTo>
                    <a:pt x="685" y="2306"/>
                    <a:pt x="687" y="2305"/>
                    <a:pt x="689" y="2306"/>
                  </a:cubicBezTo>
                  <a:cubicBezTo>
                    <a:pt x="691" y="2306"/>
                    <a:pt x="691" y="2308"/>
                    <a:pt x="691" y="2310"/>
                  </a:cubicBezTo>
                  <a:lnTo>
                    <a:pt x="691" y="2310"/>
                  </a:lnTo>
                  <a:cubicBezTo>
                    <a:pt x="690" y="2311"/>
                    <a:pt x="689" y="2312"/>
                    <a:pt x="687" y="2312"/>
                  </a:cubicBezTo>
                  <a:cubicBezTo>
                    <a:pt x="685" y="2311"/>
                    <a:pt x="684" y="2309"/>
                    <a:pt x="685" y="2308"/>
                  </a:cubicBezTo>
                  <a:close/>
                  <a:moveTo>
                    <a:pt x="692" y="2298"/>
                  </a:moveTo>
                  <a:lnTo>
                    <a:pt x="692" y="2298"/>
                  </a:lnTo>
                  <a:cubicBezTo>
                    <a:pt x="693" y="2296"/>
                    <a:pt x="695" y="2295"/>
                    <a:pt x="696" y="2296"/>
                  </a:cubicBezTo>
                  <a:cubicBezTo>
                    <a:pt x="698" y="2296"/>
                    <a:pt x="699" y="2298"/>
                    <a:pt x="698" y="2300"/>
                  </a:cubicBezTo>
                  <a:lnTo>
                    <a:pt x="698" y="2300"/>
                  </a:lnTo>
                  <a:cubicBezTo>
                    <a:pt x="698" y="2301"/>
                    <a:pt x="696" y="2302"/>
                    <a:pt x="694" y="2302"/>
                  </a:cubicBezTo>
                  <a:cubicBezTo>
                    <a:pt x="693" y="2301"/>
                    <a:pt x="692" y="2299"/>
                    <a:pt x="692" y="2298"/>
                  </a:cubicBezTo>
                  <a:close/>
                  <a:moveTo>
                    <a:pt x="699" y="2287"/>
                  </a:moveTo>
                  <a:lnTo>
                    <a:pt x="699" y="2287"/>
                  </a:lnTo>
                  <a:cubicBezTo>
                    <a:pt x="700" y="2286"/>
                    <a:pt x="701" y="2285"/>
                    <a:pt x="703" y="2285"/>
                  </a:cubicBezTo>
                  <a:cubicBezTo>
                    <a:pt x="705" y="2286"/>
                    <a:pt x="706" y="2288"/>
                    <a:pt x="705" y="2289"/>
                  </a:cubicBezTo>
                  <a:lnTo>
                    <a:pt x="705" y="2289"/>
                  </a:lnTo>
                  <a:cubicBezTo>
                    <a:pt x="705" y="2291"/>
                    <a:pt x="703" y="2292"/>
                    <a:pt x="701" y="2291"/>
                  </a:cubicBezTo>
                  <a:cubicBezTo>
                    <a:pt x="699" y="2291"/>
                    <a:pt x="699" y="2289"/>
                    <a:pt x="699" y="2287"/>
                  </a:cubicBezTo>
                  <a:close/>
                  <a:moveTo>
                    <a:pt x="706" y="2277"/>
                  </a:moveTo>
                  <a:lnTo>
                    <a:pt x="706" y="2277"/>
                  </a:lnTo>
                  <a:cubicBezTo>
                    <a:pt x="707" y="2275"/>
                    <a:pt x="708" y="2274"/>
                    <a:pt x="710" y="2275"/>
                  </a:cubicBezTo>
                  <a:cubicBezTo>
                    <a:pt x="712" y="2275"/>
                    <a:pt x="713" y="2277"/>
                    <a:pt x="712" y="2279"/>
                  </a:cubicBezTo>
                  <a:lnTo>
                    <a:pt x="712" y="2279"/>
                  </a:lnTo>
                  <a:cubicBezTo>
                    <a:pt x="711" y="2280"/>
                    <a:pt x="710" y="2281"/>
                    <a:pt x="708" y="2281"/>
                  </a:cubicBezTo>
                  <a:cubicBezTo>
                    <a:pt x="706" y="2280"/>
                    <a:pt x="706" y="2278"/>
                    <a:pt x="706" y="2277"/>
                  </a:cubicBezTo>
                  <a:close/>
                  <a:moveTo>
                    <a:pt x="713" y="2266"/>
                  </a:moveTo>
                  <a:lnTo>
                    <a:pt x="713" y="2266"/>
                  </a:lnTo>
                  <a:cubicBezTo>
                    <a:pt x="713" y="2265"/>
                    <a:pt x="715" y="2264"/>
                    <a:pt x="717" y="2264"/>
                  </a:cubicBezTo>
                  <a:cubicBezTo>
                    <a:pt x="718" y="2265"/>
                    <a:pt x="719" y="2267"/>
                    <a:pt x="719" y="2268"/>
                  </a:cubicBezTo>
                  <a:lnTo>
                    <a:pt x="719" y="2268"/>
                  </a:lnTo>
                  <a:cubicBezTo>
                    <a:pt x="718" y="2270"/>
                    <a:pt x="716" y="2271"/>
                    <a:pt x="715" y="2270"/>
                  </a:cubicBezTo>
                  <a:cubicBezTo>
                    <a:pt x="713" y="2270"/>
                    <a:pt x="712" y="2268"/>
                    <a:pt x="713" y="2266"/>
                  </a:cubicBezTo>
                  <a:close/>
                  <a:moveTo>
                    <a:pt x="719" y="2256"/>
                  </a:moveTo>
                  <a:lnTo>
                    <a:pt x="719" y="2256"/>
                  </a:lnTo>
                  <a:cubicBezTo>
                    <a:pt x="720" y="2254"/>
                    <a:pt x="721" y="2253"/>
                    <a:pt x="723" y="2254"/>
                  </a:cubicBezTo>
                  <a:cubicBezTo>
                    <a:pt x="725" y="2254"/>
                    <a:pt x="726" y="2256"/>
                    <a:pt x="725" y="2257"/>
                  </a:cubicBezTo>
                  <a:lnTo>
                    <a:pt x="725" y="2258"/>
                  </a:lnTo>
                  <a:cubicBezTo>
                    <a:pt x="725" y="2259"/>
                    <a:pt x="723" y="2260"/>
                    <a:pt x="721" y="2259"/>
                  </a:cubicBezTo>
                  <a:cubicBezTo>
                    <a:pt x="719" y="2259"/>
                    <a:pt x="719" y="2257"/>
                    <a:pt x="719" y="2256"/>
                  </a:cubicBezTo>
                  <a:close/>
                  <a:moveTo>
                    <a:pt x="726" y="2245"/>
                  </a:moveTo>
                  <a:lnTo>
                    <a:pt x="726" y="2245"/>
                  </a:lnTo>
                  <a:cubicBezTo>
                    <a:pt x="726" y="2243"/>
                    <a:pt x="728" y="2242"/>
                    <a:pt x="729" y="2243"/>
                  </a:cubicBezTo>
                  <a:cubicBezTo>
                    <a:pt x="731" y="2243"/>
                    <a:pt x="732" y="2245"/>
                    <a:pt x="731" y="2247"/>
                  </a:cubicBezTo>
                  <a:lnTo>
                    <a:pt x="731" y="2247"/>
                  </a:lnTo>
                  <a:cubicBezTo>
                    <a:pt x="731" y="2248"/>
                    <a:pt x="729" y="2249"/>
                    <a:pt x="728" y="2249"/>
                  </a:cubicBezTo>
                  <a:cubicBezTo>
                    <a:pt x="726" y="2248"/>
                    <a:pt x="725" y="2246"/>
                    <a:pt x="726" y="2245"/>
                  </a:cubicBezTo>
                  <a:close/>
                  <a:moveTo>
                    <a:pt x="732" y="2234"/>
                  </a:moveTo>
                  <a:lnTo>
                    <a:pt x="732" y="2234"/>
                  </a:lnTo>
                  <a:cubicBezTo>
                    <a:pt x="732" y="2232"/>
                    <a:pt x="734" y="2231"/>
                    <a:pt x="736" y="2232"/>
                  </a:cubicBezTo>
                  <a:cubicBezTo>
                    <a:pt x="737" y="2232"/>
                    <a:pt x="738" y="2234"/>
                    <a:pt x="738" y="2236"/>
                  </a:cubicBezTo>
                  <a:lnTo>
                    <a:pt x="738" y="2236"/>
                  </a:lnTo>
                  <a:cubicBezTo>
                    <a:pt x="737" y="2238"/>
                    <a:pt x="735" y="2238"/>
                    <a:pt x="734" y="2238"/>
                  </a:cubicBezTo>
                  <a:cubicBezTo>
                    <a:pt x="732" y="2237"/>
                    <a:pt x="731" y="2236"/>
                    <a:pt x="732" y="2234"/>
                  </a:cubicBezTo>
                  <a:close/>
                  <a:moveTo>
                    <a:pt x="738" y="2223"/>
                  </a:moveTo>
                  <a:lnTo>
                    <a:pt x="738" y="2223"/>
                  </a:lnTo>
                  <a:cubicBezTo>
                    <a:pt x="738" y="2221"/>
                    <a:pt x="740" y="2220"/>
                    <a:pt x="742" y="2221"/>
                  </a:cubicBezTo>
                  <a:cubicBezTo>
                    <a:pt x="743" y="2221"/>
                    <a:pt x="744" y="2223"/>
                    <a:pt x="744" y="2225"/>
                  </a:cubicBezTo>
                  <a:lnTo>
                    <a:pt x="744" y="2225"/>
                  </a:lnTo>
                  <a:cubicBezTo>
                    <a:pt x="743" y="2226"/>
                    <a:pt x="741" y="2227"/>
                    <a:pt x="740" y="2227"/>
                  </a:cubicBezTo>
                  <a:cubicBezTo>
                    <a:pt x="738" y="2226"/>
                    <a:pt x="737" y="2225"/>
                    <a:pt x="738" y="2223"/>
                  </a:cubicBezTo>
                  <a:close/>
                  <a:moveTo>
                    <a:pt x="743" y="2212"/>
                  </a:moveTo>
                  <a:lnTo>
                    <a:pt x="743" y="2212"/>
                  </a:lnTo>
                  <a:cubicBezTo>
                    <a:pt x="744" y="2210"/>
                    <a:pt x="746" y="2209"/>
                    <a:pt x="747" y="2210"/>
                  </a:cubicBezTo>
                  <a:cubicBezTo>
                    <a:pt x="749" y="2210"/>
                    <a:pt x="750" y="2212"/>
                    <a:pt x="749" y="2214"/>
                  </a:cubicBezTo>
                  <a:lnTo>
                    <a:pt x="749" y="2214"/>
                  </a:lnTo>
                  <a:cubicBezTo>
                    <a:pt x="749" y="2215"/>
                    <a:pt x="747" y="2216"/>
                    <a:pt x="745" y="2216"/>
                  </a:cubicBezTo>
                  <a:cubicBezTo>
                    <a:pt x="744" y="2215"/>
                    <a:pt x="743" y="2213"/>
                    <a:pt x="743" y="2212"/>
                  </a:cubicBezTo>
                  <a:close/>
                  <a:moveTo>
                    <a:pt x="749" y="2201"/>
                  </a:moveTo>
                  <a:lnTo>
                    <a:pt x="749" y="2201"/>
                  </a:lnTo>
                  <a:cubicBezTo>
                    <a:pt x="750" y="2199"/>
                    <a:pt x="752" y="2198"/>
                    <a:pt x="753" y="2199"/>
                  </a:cubicBezTo>
                  <a:cubicBezTo>
                    <a:pt x="755" y="2199"/>
                    <a:pt x="756" y="2201"/>
                    <a:pt x="755" y="2203"/>
                  </a:cubicBezTo>
                  <a:lnTo>
                    <a:pt x="755" y="2203"/>
                  </a:lnTo>
                  <a:cubicBezTo>
                    <a:pt x="755" y="2204"/>
                    <a:pt x="753" y="2205"/>
                    <a:pt x="751" y="2205"/>
                  </a:cubicBezTo>
                  <a:cubicBezTo>
                    <a:pt x="750" y="2204"/>
                    <a:pt x="749" y="2202"/>
                    <a:pt x="749" y="2201"/>
                  </a:cubicBezTo>
                  <a:close/>
                  <a:moveTo>
                    <a:pt x="755" y="2189"/>
                  </a:moveTo>
                  <a:lnTo>
                    <a:pt x="755" y="2189"/>
                  </a:lnTo>
                  <a:cubicBezTo>
                    <a:pt x="755" y="2188"/>
                    <a:pt x="757" y="2187"/>
                    <a:pt x="759" y="2187"/>
                  </a:cubicBezTo>
                  <a:cubicBezTo>
                    <a:pt x="760" y="2188"/>
                    <a:pt x="761" y="2190"/>
                    <a:pt x="761" y="2191"/>
                  </a:cubicBezTo>
                  <a:lnTo>
                    <a:pt x="761" y="2191"/>
                  </a:lnTo>
                  <a:cubicBezTo>
                    <a:pt x="760" y="2193"/>
                    <a:pt x="758" y="2194"/>
                    <a:pt x="757" y="2193"/>
                  </a:cubicBezTo>
                  <a:cubicBezTo>
                    <a:pt x="755" y="2193"/>
                    <a:pt x="754" y="2191"/>
                    <a:pt x="755" y="2189"/>
                  </a:cubicBezTo>
                  <a:close/>
                  <a:moveTo>
                    <a:pt x="760" y="2178"/>
                  </a:moveTo>
                  <a:lnTo>
                    <a:pt x="760" y="2178"/>
                  </a:lnTo>
                  <a:cubicBezTo>
                    <a:pt x="761" y="2177"/>
                    <a:pt x="762" y="2176"/>
                    <a:pt x="764" y="2176"/>
                  </a:cubicBezTo>
                  <a:cubicBezTo>
                    <a:pt x="766" y="2177"/>
                    <a:pt x="767" y="2179"/>
                    <a:pt x="766" y="2180"/>
                  </a:cubicBezTo>
                  <a:lnTo>
                    <a:pt x="766" y="2180"/>
                  </a:lnTo>
                  <a:cubicBezTo>
                    <a:pt x="766" y="2182"/>
                    <a:pt x="764" y="2183"/>
                    <a:pt x="762" y="2182"/>
                  </a:cubicBezTo>
                  <a:cubicBezTo>
                    <a:pt x="760" y="2182"/>
                    <a:pt x="760" y="2180"/>
                    <a:pt x="760" y="2178"/>
                  </a:cubicBezTo>
                  <a:close/>
                  <a:moveTo>
                    <a:pt x="766" y="2167"/>
                  </a:moveTo>
                  <a:lnTo>
                    <a:pt x="766" y="2167"/>
                  </a:lnTo>
                  <a:cubicBezTo>
                    <a:pt x="766" y="2165"/>
                    <a:pt x="768" y="2164"/>
                    <a:pt x="769" y="2165"/>
                  </a:cubicBezTo>
                  <a:cubicBezTo>
                    <a:pt x="771" y="2165"/>
                    <a:pt x="772" y="2167"/>
                    <a:pt x="771" y="2169"/>
                  </a:cubicBezTo>
                  <a:lnTo>
                    <a:pt x="771" y="2169"/>
                  </a:lnTo>
                  <a:cubicBezTo>
                    <a:pt x="771" y="2171"/>
                    <a:pt x="769" y="2171"/>
                    <a:pt x="767" y="2171"/>
                  </a:cubicBezTo>
                  <a:cubicBezTo>
                    <a:pt x="766" y="2170"/>
                    <a:pt x="765" y="2169"/>
                    <a:pt x="766" y="2167"/>
                  </a:cubicBezTo>
                  <a:close/>
                  <a:moveTo>
                    <a:pt x="771" y="2155"/>
                  </a:moveTo>
                  <a:lnTo>
                    <a:pt x="771" y="2155"/>
                  </a:lnTo>
                  <a:cubicBezTo>
                    <a:pt x="771" y="2154"/>
                    <a:pt x="773" y="2153"/>
                    <a:pt x="775" y="2154"/>
                  </a:cubicBezTo>
                  <a:cubicBezTo>
                    <a:pt x="776" y="2154"/>
                    <a:pt x="777" y="2156"/>
                    <a:pt x="776" y="2157"/>
                  </a:cubicBezTo>
                  <a:lnTo>
                    <a:pt x="776" y="2157"/>
                  </a:lnTo>
                  <a:cubicBezTo>
                    <a:pt x="776" y="2159"/>
                    <a:pt x="774" y="2160"/>
                    <a:pt x="773" y="2159"/>
                  </a:cubicBezTo>
                  <a:cubicBezTo>
                    <a:pt x="771" y="2159"/>
                    <a:pt x="770" y="2157"/>
                    <a:pt x="771" y="2155"/>
                  </a:cubicBezTo>
                  <a:close/>
                  <a:moveTo>
                    <a:pt x="776" y="2144"/>
                  </a:moveTo>
                  <a:lnTo>
                    <a:pt x="776" y="2144"/>
                  </a:lnTo>
                  <a:cubicBezTo>
                    <a:pt x="776" y="2142"/>
                    <a:pt x="778" y="2142"/>
                    <a:pt x="780" y="2142"/>
                  </a:cubicBezTo>
                  <a:cubicBezTo>
                    <a:pt x="781" y="2143"/>
                    <a:pt x="782" y="2144"/>
                    <a:pt x="782" y="2146"/>
                  </a:cubicBezTo>
                  <a:lnTo>
                    <a:pt x="782" y="2146"/>
                  </a:lnTo>
                  <a:cubicBezTo>
                    <a:pt x="781" y="2148"/>
                    <a:pt x="779" y="2149"/>
                    <a:pt x="778" y="2148"/>
                  </a:cubicBezTo>
                  <a:cubicBezTo>
                    <a:pt x="776" y="2147"/>
                    <a:pt x="775" y="2146"/>
                    <a:pt x="776" y="2144"/>
                  </a:cubicBezTo>
                  <a:close/>
                  <a:moveTo>
                    <a:pt x="781" y="2133"/>
                  </a:moveTo>
                  <a:lnTo>
                    <a:pt x="781" y="2133"/>
                  </a:lnTo>
                  <a:cubicBezTo>
                    <a:pt x="781" y="2131"/>
                    <a:pt x="783" y="2130"/>
                    <a:pt x="785" y="2131"/>
                  </a:cubicBezTo>
                  <a:cubicBezTo>
                    <a:pt x="786" y="2131"/>
                    <a:pt x="787" y="2133"/>
                    <a:pt x="787" y="2135"/>
                  </a:cubicBezTo>
                  <a:lnTo>
                    <a:pt x="787" y="2135"/>
                  </a:lnTo>
                  <a:cubicBezTo>
                    <a:pt x="786" y="2136"/>
                    <a:pt x="784" y="2137"/>
                    <a:pt x="783" y="2137"/>
                  </a:cubicBezTo>
                  <a:cubicBezTo>
                    <a:pt x="781" y="2136"/>
                    <a:pt x="780" y="2134"/>
                    <a:pt x="781" y="2133"/>
                  </a:cubicBezTo>
                  <a:close/>
                  <a:moveTo>
                    <a:pt x="785" y="2121"/>
                  </a:moveTo>
                  <a:lnTo>
                    <a:pt x="785" y="2121"/>
                  </a:lnTo>
                  <a:cubicBezTo>
                    <a:pt x="786" y="2119"/>
                    <a:pt x="788" y="2118"/>
                    <a:pt x="789" y="2119"/>
                  </a:cubicBezTo>
                  <a:cubicBezTo>
                    <a:pt x="791" y="2120"/>
                    <a:pt x="792" y="2121"/>
                    <a:pt x="791" y="2123"/>
                  </a:cubicBezTo>
                  <a:lnTo>
                    <a:pt x="791" y="2123"/>
                  </a:lnTo>
                  <a:cubicBezTo>
                    <a:pt x="791" y="2125"/>
                    <a:pt x="789" y="2126"/>
                    <a:pt x="787" y="2125"/>
                  </a:cubicBezTo>
                  <a:cubicBezTo>
                    <a:pt x="786" y="2124"/>
                    <a:pt x="785" y="2123"/>
                    <a:pt x="785" y="2121"/>
                  </a:cubicBezTo>
                  <a:close/>
                  <a:moveTo>
                    <a:pt x="790" y="2109"/>
                  </a:moveTo>
                  <a:lnTo>
                    <a:pt x="790" y="2109"/>
                  </a:lnTo>
                  <a:cubicBezTo>
                    <a:pt x="791" y="2108"/>
                    <a:pt x="792" y="2107"/>
                    <a:pt x="794" y="2107"/>
                  </a:cubicBezTo>
                  <a:cubicBezTo>
                    <a:pt x="796" y="2108"/>
                    <a:pt x="796" y="2110"/>
                    <a:pt x="796" y="2111"/>
                  </a:cubicBezTo>
                  <a:lnTo>
                    <a:pt x="796" y="2111"/>
                  </a:lnTo>
                  <a:cubicBezTo>
                    <a:pt x="795" y="2113"/>
                    <a:pt x="794" y="2114"/>
                    <a:pt x="792" y="2113"/>
                  </a:cubicBezTo>
                  <a:cubicBezTo>
                    <a:pt x="790" y="2113"/>
                    <a:pt x="789" y="2111"/>
                    <a:pt x="790" y="2109"/>
                  </a:cubicBezTo>
                  <a:close/>
                  <a:moveTo>
                    <a:pt x="795" y="2098"/>
                  </a:moveTo>
                  <a:lnTo>
                    <a:pt x="795" y="2098"/>
                  </a:lnTo>
                  <a:cubicBezTo>
                    <a:pt x="795" y="2096"/>
                    <a:pt x="797" y="2095"/>
                    <a:pt x="799" y="2096"/>
                  </a:cubicBezTo>
                  <a:cubicBezTo>
                    <a:pt x="800" y="2096"/>
                    <a:pt x="801" y="2098"/>
                    <a:pt x="801" y="2100"/>
                  </a:cubicBezTo>
                  <a:lnTo>
                    <a:pt x="801" y="2100"/>
                  </a:lnTo>
                  <a:cubicBezTo>
                    <a:pt x="800" y="2101"/>
                    <a:pt x="798" y="2102"/>
                    <a:pt x="797" y="2102"/>
                  </a:cubicBezTo>
                  <a:cubicBezTo>
                    <a:pt x="795" y="2101"/>
                    <a:pt x="794" y="2099"/>
                    <a:pt x="795" y="2098"/>
                  </a:cubicBezTo>
                  <a:close/>
                  <a:moveTo>
                    <a:pt x="799" y="2086"/>
                  </a:moveTo>
                  <a:lnTo>
                    <a:pt x="799" y="2086"/>
                  </a:lnTo>
                  <a:cubicBezTo>
                    <a:pt x="799" y="2085"/>
                    <a:pt x="801" y="2084"/>
                    <a:pt x="803" y="2084"/>
                  </a:cubicBezTo>
                  <a:cubicBezTo>
                    <a:pt x="805" y="2084"/>
                    <a:pt x="806" y="2086"/>
                    <a:pt x="805" y="2088"/>
                  </a:cubicBezTo>
                  <a:lnTo>
                    <a:pt x="805" y="2088"/>
                  </a:lnTo>
                  <a:cubicBezTo>
                    <a:pt x="805" y="2090"/>
                    <a:pt x="803" y="2091"/>
                    <a:pt x="801" y="2090"/>
                  </a:cubicBezTo>
                  <a:cubicBezTo>
                    <a:pt x="800" y="2090"/>
                    <a:pt x="799" y="2088"/>
                    <a:pt x="799" y="2086"/>
                  </a:cubicBezTo>
                  <a:close/>
                  <a:moveTo>
                    <a:pt x="803" y="2075"/>
                  </a:moveTo>
                  <a:lnTo>
                    <a:pt x="803" y="2075"/>
                  </a:lnTo>
                  <a:cubicBezTo>
                    <a:pt x="804" y="2073"/>
                    <a:pt x="805" y="2072"/>
                    <a:pt x="807" y="2072"/>
                  </a:cubicBezTo>
                  <a:cubicBezTo>
                    <a:pt x="809" y="2073"/>
                    <a:pt x="810" y="2074"/>
                    <a:pt x="809" y="2076"/>
                  </a:cubicBezTo>
                  <a:lnTo>
                    <a:pt x="809" y="2076"/>
                  </a:lnTo>
                  <a:cubicBezTo>
                    <a:pt x="809" y="2078"/>
                    <a:pt x="807" y="2079"/>
                    <a:pt x="806" y="2078"/>
                  </a:cubicBezTo>
                  <a:cubicBezTo>
                    <a:pt x="804" y="2078"/>
                    <a:pt x="803" y="2076"/>
                    <a:pt x="803" y="2075"/>
                  </a:cubicBezTo>
                  <a:close/>
                  <a:moveTo>
                    <a:pt x="808" y="2063"/>
                  </a:moveTo>
                  <a:lnTo>
                    <a:pt x="808" y="2063"/>
                  </a:lnTo>
                  <a:cubicBezTo>
                    <a:pt x="808" y="2061"/>
                    <a:pt x="810" y="2060"/>
                    <a:pt x="811" y="2061"/>
                  </a:cubicBezTo>
                  <a:cubicBezTo>
                    <a:pt x="813" y="2061"/>
                    <a:pt x="814" y="2063"/>
                    <a:pt x="814" y="2064"/>
                  </a:cubicBezTo>
                  <a:lnTo>
                    <a:pt x="814" y="2064"/>
                  </a:lnTo>
                  <a:cubicBezTo>
                    <a:pt x="813" y="2066"/>
                    <a:pt x="812" y="2067"/>
                    <a:pt x="810" y="2067"/>
                  </a:cubicBezTo>
                  <a:cubicBezTo>
                    <a:pt x="808" y="2066"/>
                    <a:pt x="807" y="2065"/>
                    <a:pt x="808" y="2063"/>
                  </a:cubicBezTo>
                  <a:close/>
                  <a:moveTo>
                    <a:pt x="812" y="2051"/>
                  </a:moveTo>
                  <a:lnTo>
                    <a:pt x="812" y="2051"/>
                  </a:lnTo>
                  <a:cubicBezTo>
                    <a:pt x="812" y="2049"/>
                    <a:pt x="814" y="2048"/>
                    <a:pt x="816" y="2049"/>
                  </a:cubicBezTo>
                  <a:cubicBezTo>
                    <a:pt x="817" y="2049"/>
                    <a:pt x="818" y="2051"/>
                    <a:pt x="818" y="2053"/>
                  </a:cubicBezTo>
                  <a:lnTo>
                    <a:pt x="818" y="2053"/>
                  </a:lnTo>
                  <a:cubicBezTo>
                    <a:pt x="818" y="2054"/>
                    <a:pt x="816" y="2055"/>
                    <a:pt x="814" y="2055"/>
                  </a:cubicBezTo>
                  <a:cubicBezTo>
                    <a:pt x="812" y="2054"/>
                    <a:pt x="811" y="2053"/>
                    <a:pt x="812" y="2051"/>
                  </a:cubicBezTo>
                  <a:close/>
                  <a:moveTo>
                    <a:pt x="816" y="2039"/>
                  </a:moveTo>
                  <a:lnTo>
                    <a:pt x="816" y="2039"/>
                  </a:lnTo>
                  <a:cubicBezTo>
                    <a:pt x="816" y="2038"/>
                    <a:pt x="818" y="2037"/>
                    <a:pt x="820" y="2037"/>
                  </a:cubicBezTo>
                  <a:cubicBezTo>
                    <a:pt x="821" y="2037"/>
                    <a:pt x="822" y="2039"/>
                    <a:pt x="822" y="2041"/>
                  </a:cubicBezTo>
                  <a:lnTo>
                    <a:pt x="822" y="2041"/>
                  </a:lnTo>
                  <a:cubicBezTo>
                    <a:pt x="822" y="2042"/>
                    <a:pt x="820" y="2043"/>
                    <a:pt x="818" y="2043"/>
                  </a:cubicBezTo>
                  <a:cubicBezTo>
                    <a:pt x="816" y="2043"/>
                    <a:pt x="815" y="2041"/>
                    <a:pt x="816" y="2039"/>
                  </a:cubicBezTo>
                  <a:close/>
                  <a:moveTo>
                    <a:pt x="820" y="2027"/>
                  </a:moveTo>
                  <a:lnTo>
                    <a:pt x="820" y="2027"/>
                  </a:lnTo>
                  <a:cubicBezTo>
                    <a:pt x="820" y="2026"/>
                    <a:pt x="822" y="2025"/>
                    <a:pt x="824" y="2025"/>
                  </a:cubicBezTo>
                  <a:cubicBezTo>
                    <a:pt x="825" y="2026"/>
                    <a:pt x="826" y="2027"/>
                    <a:pt x="826" y="2029"/>
                  </a:cubicBezTo>
                  <a:lnTo>
                    <a:pt x="826" y="2029"/>
                  </a:lnTo>
                  <a:cubicBezTo>
                    <a:pt x="825" y="2031"/>
                    <a:pt x="824" y="2032"/>
                    <a:pt x="822" y="2031"/>
                  </a:cubicBezTo>
                  <a:cubicBezTo>
                    <a:pt x="820" y="2031"/>
                    <a:pt x="819" y="2029"/>
                    <a:pt x="820" y="2027"/>
                  </a:cubicBezTo>
                  <a:close/>
                  <a:moveTo>
                    <a:pt x="824" y="2015"/>
                  </a:moveTo>
                  <a:lnTo>
                    <a:pt x="824" y="2015"/>
                  </a:lnTo>
                  <a:cubicBezTo>
                    <a:pt x="824" y="2014"/>
                    <a:pt x="826" y="2013"/>
                    <a:pt x="828" y="2013"/>
                  </a:cubicBezTo>
                  <a:cubicBezTo>
                    <a:pt x="829" y="2014"/>
                    <a:pt x="830" y="2015"/>
                    <a:pt x="830" y="2017"/>
                  </a:cubicBezTo>
                  <a:lnTo>
                    <a:pt x="830" y="2017"/>
                  </a:lnTo>
                  <a:cubicBezTo>
                    <a:pt x="829" y="2019"/>
                    <a:pt x="828" y="2020"/>
                    <a:pt x="826" y="2019"/>
                  </a:cubicBezTo>
                  <a:cubicBezTo>
                    <a:pt x="824" y="2019"/>
                    <a:pt x="823" y="2017"/>
                    <a:pt x="824" y="2015"/>
                  </a:cubicBezTo>
                  <a:close/>
                  <a:moveTo>
                    <a:pt x="828" y="2004"/>
                  </a:moveTo>
                  <a:lnTo>
                    <a:pt x="828" y="2004"/>
                  </a:lnTo>
                  <a:cubicBezTo>
                    <a:pt x="828" y="2003"/>
                    <a:pt x="829" y="2001"/>
                    <a:pt x="831" y="2001"/>
                  </a:cubicBezTo>
                  <a:cubicBezTo>
                    <a:pt x="832" y="2001"/>
                    <a:pt x="834" y="2003"/>
                    <a:pt x="834" y="2004"/>
                  </a:cubicBezTo>
                  <a:lnTo>
                    <a:pt x="834" y="2004"/>
                  </a:lnTo>
                  <a:cubicBezTo>
                    <a:pt x="834" y="2006"/>
                    <a:pt x="832" y="2008"/>
                    <a:pt x="831" y="2008"/>
                  </a:cubicBezTo>
                  <a:cubicBezTo>
                    <a:pt x="829" y="2008"/>
                    <a:pt x="828" y="2006"/>
                    <a:pt x="828" y="2004"/>
                  </a:cubicBezTo>
                  <a:close/>
                  <a:moveTo>
                    <a:pt x="831" y="1992"/>
                  </a:moveTo>
                  <a:lnTo>
                    <a:pt x="831" y="1992"/>
                  </a:lnTo>
                  <a:cubicBezTo>
                    <a:pt x="831" y="1991"/>
                    <a:pt x="833" y="1989"/>
                    <a:pt x="834" y="1989"/>
                  </a:cubicBezTo>
                  <a:cubicBezTo>
                    <a:pt x="836" y="1989"/>
                    <a:pt x="837" y="1991"/>
                    <a:pt x="837" y="1992"/>
                  </a:cubicBezTo>
                  <a:lnTo>
                    <a:pt x="837" y="1992"/>
                  </a:lnTo>
                  <a:cubicBezTo>
                    <a:pt x="837" y="1994"/>
                    <a:pt x="836" y="1996"/>
                    <a:pt x="834" y="1996"/>
                  </a:cubicBezTo>
                  <a:cubicBezTo>
                    <a:pt x="833" y="1996"/>
                    <a:pt x="831" y="1994"/>
                    <a:pt x="831" y="1992"/>
                  </a:cubicBezTo>
                  <a:close/>
                  <a:moveTo>
                    <a:pt x="835" y="1980"/>
                  </a:moveTo>
                  <a:lnTo>
                    <a:pt x="835" y="1980"/>
                  </a:lnTo>
                  <a:cubicBezTo>
                    <a:pt x="835" y="1979"/>
                    <a:pt x="836" y="1977"/>
                    <a:pt x="838" y="1977"/>
                  </a:cubicBezTo>
                  <a:cubicBezTo>
                    <a:pt x="840" y="1977"/>
                    <a:pt x="841" y="1979"/>
                    <a:pt x="841" y="1980"/>
                  </a:cubicBezTo>
                  <a:lnTo>
                    <a:pt x="841" y="1980"/>
                  </a:lnTo>
                  <a:cubicBezTo>
                    <a:pt x="841" y="1982"/>
                    <a:pt x="840" y="1984"/>
                    <a:pt x="838" y="1984"/>
                  </a:cubicBezTo>
                  <a:cubicBezTo>
                    <a:pt x="836" y="1984"/>
                    <a:pt x="835" y="1982"/>
                    <a:pt x="835" y="1980"/>
                  </a:cubicBezTo>
                  <a:close/>
                  <a:moveTo>
                    <a:pt x="838" y="1968"/>
                  </a:moveTo>
                  <a:lnTo>
                    <a:pt x="838" y="1968"/>
                  </a:lnTo>
                  <a:cubicBezTo>
                    <a:pt x="838" y="1967"/>
                    <a:pt x="840" y="1965"/>
                    <a:pt x="841" y="1965"/>
                  </a:cubicBezTo>
                  <a:cubicBezTo>
                    <a:pt x="843" y="1965"/>
                    <a:pt x="845" y="1967"/>
                    <a:pt x="845" y="1968"/>
                  </a:cubicBezTo>
                  <a:lnTo>
                    <a:pt x="845" y="1968"/>
                  </a:lnTo>
                  <a:cubicBezTo>
                    <a:pt x="845" y="1970"/>
                    <a:pt x="843" y="1972"/>
                    <a:pt x="841" y="1972"/>
                  </a:cubicBezTo>
                  <a:cubicBezTo>
                    <a:pt x="840" y="1972"/>
                    <a:pt x="838" y="1970"/>
                    <a:pt x="838" y="1968"/>
                  </a:cubicBezTo>
                  <a:close/>
                  <a:moveTo>
                    <a:pt x="842" y="1956"/>
                  </a:moveTo>
                  <a:lnTo>
                    <a:pt x="842" y="1956"/>
                  </a:lnTo>
                  <a:cubicBezTo>
                    <a:pt x="842" y="1955"/>
                    <a:pt x="843" y="1953"/>
                    <a:pt x="845" y="1953"/>
                  </a:cubicBezTo>
                  <a:cubicBezTo>
                    <a:pt x="847" y="1953"/>
                    <a:pt x="848" y="1955"/>
                    <a:pt x="848" y="1956"/>
                  </a:cubicBezTo>
                  <a:lnTo>
                    <a:pt x="848" y="1956"/>
                  </a:lnTo>
                  <a:cubicBezTo>
                    <a:pt x="848" y="1958"/>
                    <a:pt x="847" y="1960"/>
                    <a:pt x="845" y="1960"/>
                  </a:cubicBezTo>
                  <a:cubicBezTo>
                    <a:pt x="843" y="1960"/>
                    <a:pt x="842" y="1958"/>
                    <a:pt x="842" y="1956"/>
                  </a:cubicBezTo>
                  <a:close/>
                  <a:moveTo>
                    <a:pt x="845" y="1944"/>
                  </a:moveTo>
                  <a:lnTo>
                    <a:pt x="845" y="1944"/>
                  </a:lnTo>
                  <a:cubicBezTo>
                    <a:pt x="845" y="1943"/>
                    <a:pt x="847" y="1941"/>
                    <a:pt x="848" y="1941"/>
                  </a:cubicBezTo>
                  <a:cubicBezTo>
                    <a:pt x="850" y="1941"/>
                    <a:pt x="851" y="1943"/>
                    <a:pt x="851" y="1944"/>
                  </a:cubicBezTo>
                  <a:lnTo>
                    <a:pt x="851" y="1944"/>
                  </a:lnTo>
                  <a:cubicBezTo>
                    <a:pt x="851" y="1946"/>
                    <a:pt x="850" y="1948"/>
                    <a:pt x="848" y="1948"/>
                  </a:cubicBezTo>
                  <a:cubicBezTo>
                    <a:pt x="847" y="1948"/>
                    <a:pt x="845" y="1946"/>
                    <a:pt x="845" y="1944"/>
                  </a:cubicBezTo>
                  <a:close/>
                  <a:moveTo>
                    <a:pt x="848" y="1932"/>
                  </a:moveTo>
                  <a:lnTo>
                    <a:pt x="848" y="1932"/>
                  </a:lnTo>
                  <a:cubicBezTo>
                    <a:pt x="848" y="1931"/>
                    <a:pt x="850" y="1929"/>
                    <a:pt x="852" y="1929"/>
                  </a:cubicBezTo>
                  <a:cubicBezTo>
                    <a:pt x="853" y="1929"/>
                    <a:pt x="855" y="1931"/>
                    <a:pt x="855" y="1932"/>
                  </a:cubicBezTo>
                  <a:lnTo>
                    <a:pt x="855" y="1932"/>
                  </a:lnTo>
                  <a:cubicBezTo>
                    <a:pt x="855" y="1934"/>
                    <a:pt x="853" y="1935"/>
                    <a:pt x="852" y="1935"/>
                  </a:cubicBezTo>
                  <a:cubicBezTo>
                    <a:pt x="850" y="1935"/>
                    <a:pt x="848" y="1934"/>
                    <a:pt x="848" y="1932"/>
                  </a:cubicBezTo>
                  <a:close/>
                  <a:moveTo>
                    <a:pt x="852" y="1920"/>
                  </a:moveTo>
                  <a:lnTo>
                    <a:pt x="852" y="1920"/>
                  </a:lnTo>
                  <a:cubicBezTo>
                    <a:pt x="852" y="1919"/>
                    <a:pt x="853" y="1917"/>
                    <a:pt x="855" y="1917"/>
                  </a:cubicBezTo>
                  <a:cubicBezTo>
                    <a:pt x="857" y="1917"/>
                    <a:pt x="858" y="1919"/>
                    <a:pt x="858" y="1920"/>
                  </a:cubicBezTo>
                  <a:lnTo>
                    <a:pt x="858" y="1920"/>
                  </a:lnTo>
                  <a:cubicBezTo>
                    <a:pt x="858" y="1922"/>
                    <a:pt x="857" y="1923"/>
                    <a:pt x="855" y="1923"/>
                  </a:cubicBezTo>
                  <a:cubicBezTo>
                    <a:pt x="853" y="1923"/>
                    <a:pt x="852" y="1922"/>
                    <a:pt x="852" y="1920"/>
                  </a:cubicBezTo>
                  <a:close/>
                  <a:moveTo>
                    <a:pt x="855" y="1908"/>
                  </a:moveTo>
                  <a:lnTo>
                    <a:pt x="855" y="1908"/>
                  </a:lnTo>
                  <a:cubicBezTo>
                    <a:pt x="855" y="1906"/>
                    <a:pt x="856" y="1905"/>
                    <a:pt x="858" y="1905"/>
                  </a:cubicBezTo>
                  <a:cubicBezTo>
                    <a:pt x="860" y="1905"/>
                    <a:pt x="861" y="1906"/>
                    <a:pt x="861" y="1908"/>
                  </a:cubicBezTo>
                  <a:lnTo>
                    <a:pt x="861" y="1908"/>
                  </a:lnTo>
                  <a:cubicBezTo>
                    <a:pt x="861" y="1910"/>
                    <a:pt x="860" y="1911"/>
                    <a:pt x="858" y="1911"/>
                  </a:cubicBezTo>
                  <a:cubicBezTo>
                    <a:pt x="856" y="1911"/>
                    <a:pt x="855" y="1910"/>
                    <a:pt x="855" y="1908"/>
                  </a:cubicBezTo>
                  <a:close/>
                  <a:moveTo>
                    <a:pt x="858" y="1896"/>
                  </a:moveTo>
                  <a:lnTo>
                    <a:pt x="858" y="1896"/>
                  </a:lnTo>
                  <a:cubicBezTo>
                    <a:pt x="858" y="1894"/>
                    <a:pt x="859" y="1893"/>
                    <a:pt x="861" y="1893"/>
                  </a:cubicBezTo>
                  <a:cubicBezTo>
                    <a:pt x="863" y="1893"/>
                    <a:pt x="864" y="1894"/>
                    <a:pt x="864" y="1896"/>
                  </a:cubicBezTo>
                  <a:lnTo>
                    <a:pt x="864" y="1896"/>
                  </a:lnTo>
                  <a:cubicBezTo>
                    <a:pt x="864" y="1898"/>
                    <a:pt x="863" y="1899"/>
                    <a:pt x="861" y="1899"/>
                  </a:cubicBezTo>
                  <a:cubicBezTo>
                    <a:pt x="859" y="1899"/>
                    <a:pt x="858" y="1898"/>
                    <a:pt x="858" y="1896"/>
                  </a:cubicBezTo>
                  <a:close/>
                  <a:moveTo>
                    <a:pt x="861" y="1884"/>
                  </a:moveTo>
                  <a:lnTo>
                    <a:pt x="861" y="1884"/>
                  </a:lnTo>
                  <a:cubicBezTo>
                    <a:pt x="861" y="1882"/>
                    <a:pt x="862" y="1881"/>
                    <a:pt x="864" y="1881"/>
                  </a:cubicBezTo>
                  <a:cubicBezTo>
                    <a:pt x="866" y="1881"/>
                    <a:pt x="867" y="1882"/>
                    <a:pt x="867" y="1884"/>
                  </a:cubicBezTo>
                  <a:lnTo>
                    <a:pt x="867" y="1884"/>
                  </a:lnTo>
                  <a:cubicBezTo>
                    <a:pt x="867" y="1886"/>
                    <a:pt x="866" y="1887"/>
                    <a:pt x="864" y="1887"/>
                  </a:cubicBezTo>
                  <a:cubicBezTo>
                    <a:pt x="862" y="1887"/>
                    <a:pt x="861" y="1886"/>
                    <a:pt x="861" y="1884"/>
                  </a:cubicBezTo>
                  <a:close/>
                  <a:moveTo>
                    <a:pt x="864" y="1872"/>
                  </a:moveTo>
                  <a:lnTo>
                    <a:pt x="864" y="1872"/>
                  </a:lnTo>
                  <a:cubicBezTo>
                    <a:pt x="864" y="1870"/>
                    <a:pt x="865" y="1869"/>
                    <a:pt x="867" y="1869"/>
                  </a:cubicBezTo>
                  <a:cubicBezTo>
                    <a:pt x="869" y="1869"/>
                    <a:pt x="870" y="1870"/>
                    <a:pt x="870" y="1872"/>
                  </a:cubicBezTo>
                  <a:lnTo>
                    <a:pt x="870" y="1872"/>
                  </a:lnTo>
                  <a:cubicBezTo>
                    <a:pt x="870" y="1873"/>
                    <a:pt x="869" y="1875"/>
                    <a:pt x="867" y="1875"/>
                  </a:cubicBezTo>
                  <a:cubicBezTo>
                    <a:pt x="865" y="1875"/>
                    <a:pt x="864" y="1873"/>
                    <a:pt x="864" y="1872"/>
                  </a:cubicBezTo>
                  <a:close/>
                  <a:moveTo>
                    <a:pt x="867" y="1860"/>
                  </a:moveTo>
                  <a:lnTo>
                    <a:pt x="867" y="1860"/>
                  </a:lnTo>
                  <a:cubicBezTo>
                    <a:pt x="867" y="1858"/>
                    <a:pt x="868" y="1856"/>
                    <a:pt x="870" y="1856"/>
                  </a:cubicBezTo>
                  <a:cubicBezTo>
                    <a:pt x="872" y="1856"/>
                    <a:pt x="873" y="1858"/>
                    <a:pt x="873" y="1860"/>
                  </a:cubicBezTo>
                  <a:lnTo>
                    <a:pt x="873" y="1860"/>
                  </a:lnTo>
                  <a:cubicBezTo>
                    <a:pt x="873" y="1861"/>
                    <a:pt x="872" y="1863"/>
                    <a:pt x="870" y="1863"/>
                  </a:cubicBezTo>
                  <a:cubicBezTo>
                    <a:pt x="868" y="1863"/>
                    <a:pt x="867" y="1861"/>
                    <a:pt x="867" y="1860"/>
                  </a:cubicBezTo>
                  <a:close/>
                  <a:moveTo>
                    <a:pt x="869" y="1847"/>
                  </a:moveTo>
                  <a:lnTo>
                    <a:pt x="869" y="1847"/>
                  </a:lnTo>
                  <a:cubicBezTo>
                    <a:pt x="869" y="1846"/>
                    <a:pt x="871" y="1844"/>
                    <a:pt x="873" y="1844"/>
                  </a:cubicBezTo>
                  <a:cubicBezTo>
                    <a:pt x="874" y="1844"/>
                    <a:pt x="876" y="1846"/>
                    <a:pt x="876" y="1847"/>
                  </a:cubicBezTo>
                  <a:lnTo>
                    <a:pt x="876" y="1847"/>
                  </a:lnTo>
                  <a:cubicBezTo>
                    <a:pt x="876" y="1849"/>
                    <a:pt x="874" y="1850"/>
                    <a:pt x="873" y="1850"/>
                  </a:cubicBezTo>
                  <a:cubicBezTo>
                    <a:pt x="871" y="1850"/>
                    <a:pt x="869" y="1849"/>
                    <a:pt x="869" y="1847"/>
                  </a:cubicBezTo>
                  <a:close/>
                  <a:moveTo>
                    <a:pt x="872" y="1835"/>
                  </a:moveTo>
                  <a:lnTo>
                    <a:pt x="872" y="1835"/>
                  </a:lnTo>
                  <a:cubicBezTo>
                    <a:pt x="872" y="1833"/>
                    <a:pt x="874" y="1832"/>
                    <a:pt x="875" y="1832"/>
                  </a:cubicBezTo>
                  <a:cubicBezTo>
                    <a:pt x="877" y="1832"/>
                    <a:pt x="878" y="1833"/>
                    <a:pt x="878" y="1835"/>
                  </a:cubicBezTo>
                  <a:lnTo>
                    <a:pt x="878" y="1835"/>
                  </a:lnTo>
                  <a:cubicBezTo>
                    <a:pt x="878" y="1837"/>
                    <a:pt x="877" y="1838"/>
                    <a:pt x="875" y="1838"/>
                  </a:cubicBezTo>
                  <a:cubicBezTo>
                    <a:pt x="874" y="1838"/>
                    <a:pt x="872" y="1837"/>
                    <a:pt x="872" y="1835"/>
                  </a:cubicBezTo>
                  <a:close/>
                  <a:moveTo>
                    <a:pt x="875" y="1823"/>
                  </a:moveTo>
                  <a:lnTo>
                    <a:pt x="875" y="1823"/>
                  </a:lnTo>
                  <a:cubicBezTo>
                    <a:pt x="875" y="1821"/>
                    <a:pt x="876" y="1820"/>
                    <a:pt x="878" y="1820"/>
                  </a:cubicBezTo>
                  <a:cubicBezTo>
                    <a:pt x="880" y="1820"/>
                    <a:pt x="881" y="1821"/>
                    <a:pt x="881" y="1823"/>
                  </a:cubicBezTo>
                  <a:lnTo>
                    <a:pt x="881" y="1823"/>
                  </a:lnTo>
                  <a:cubicBezTo>
                    <a:pt x="881" y="1825"/>
                    <a:pt x="880" y="1826"/>
                    <a:pt x="878" y="1826"/>
                  </a:cubicBezTo>
                  <a:cubicBezTo>
                    <a:pt x="876" y="1826"/>
                    <a:pt x="875" y="1825"/>
                    <a:pt x="875" y="1823"/>
                  </a:cubicBezTo>
                  <a:close/>
                  <a:moveTo>
                    <a:pt x="878" y="1811"/>
                  </a:moveTo>
                  <a:lnTo>
                    <a:pt x="878" y="1811"/>
                  </a:lnTo>
                  <a:cubicBezTo>
                    <a:pt x="878" y="1809"/>
                    <a:pt x="879" y="1808"/>
                    <a:pt x="881" y="1808"/>
                  </a:cubicBezTo>
                  <a:cubicBezTo>
                    <a:pt x="882" y="1808"/>
                    <a:pt x="884" y="1809"/>
                    <a:pt x="884" y="1811"/>
                  </a:cubicBezTo>
                  <a:lnTo>
                    <a:pt x="884" y="1811"/>
                  </a:lnTo>
                  <a:cubicBezTo>
                    <a:pt x="884" y="1812"/>
                    <a:pt x="882" y="1814"/>
                    <a:pt x="881" y="1814"/>
                  </a:cubicBezTo>
                  <a:cubicBezTo>
                    <a:pt x="879" y="1814"/>
                    <a:pt x="878" y="1812"/>
                    <a:pt x="878" y="1811"/>
                  </a:cubicBezTo>
                  <a:close/>
                  <a:moveTo>
                    <a:pt x="880" y="1798"/>
                  </a:moveTo>
                  <a:lnTo>
                    <a:pt x="880" y="1798"/>
                  </a:lnTo>
                  <a:cubicBezTo>
                    <a:pt x="880" y="1797"/>
                    <a:pt x="881" y="1795"/>
                    <a:pt x="883" y="1795"/>
                  </a:cubicBezTo>
                  <a:cubicBezTo>
                    <a:pt x="885" y="1795"/>
                    <a:pt x="886" y="1797"/>
                    <a:pt x="886" y="1798"/>
                  </a:cubicBezTo>
                  <a:lnTo>
                    <a:pt x="886" y="1798"/>
                  </a:lnTo>
                  <a:cubicBezTo>
                    <a:pt x="886" y="1800"/>
                    <a:pt x="885" y="1802"/>
                    <a:pt x="883" y="1802"/>
                  </a:cubicBezTo>
                  <a:cubicBezTo>
                    <a:pt x="881" y="1802"/>
                    <a:pt x="880" y="1800"/>
                    <a:pt x="880" y="1798"/>
                  </a:cubicBezTo>
                  <a:close/>
                  <a:moveTo>
                    <a:pt x="882" y="1786"/>
                  </a:moveTo>
                  <a:lnTo>
                    <a:pt x="882" y="1786"/>
                  </a:lnTo>
                  <a:cubicBezTo>
                    <a:pt x="882" y="1784"/>
                    <a:pt x="884" y="1783"/>
                    <a:pt x="885" y="1783"/>
                  </a:cubicBezTo>
                  <a:cubicBezTo>
                    <a:pt x="887" y="1783"/>
                    <a:pt x="889" y="1784"/>
                    <a:pt x="889" y="1786"/>
                  </a:cubicBezTo>
                  <a:lnTo>
                    <a:pt x="889" y="1786"/>
                  </a:lnTo>
                  <a:cubicBezTo>
                    <a:pt x="889" y="1788"/>
                    <a:pt x="887" y="1789"/>
                    <a:pt x="885" y="1789"/>
                  </a:cubicBezTo>
                  <a:cubicBezTo>
                    <a:pt x="884" y="1789"/>
                    <a:pt x="882" y="1788"/>
                    <a:pt x="882" y="1786"/>
                  </a:cubicBezTo>
                  <a:close/>
                  <a:moveTo>
                    <a:pt x="885" y="1774"/>
                  </a:moveTo>
                  <a:lnTo>
                    <a:pt x="885" y="1774"/>
                  </a:lnTo>
                  <a:cubicBezTo>
                    <a:pt x="885" y="1772"/>
                    <a:pt x="886" y="1771"/>
                    <a:pt x="888" y="1771"/>
                  </a:cubicBezTo>
                  <a:cubicBezTo>
                    <a:pt x="890" y="1771"/>
                    <a:pt x="891" y="1772"/>
                    <a:pt x="891" y="1774"/>
                  </a:cubicBezTo>
                  <a:lnTo>
                    <a:pt x="891" y="1774"/>
                  </a:lnTo>
                  <a:cubicBezTo>
                    <a:pt x="891" y="1776"/>
                    <a:pt x="890" y="1777"/>
                    <a:pt x="888" y="1777"/>
                  </a:cubicBezTo>
                  <a:cubicBezTo>
                    <a:pt x="886" y="1777"/>
                    <a:pt x="885" y="1776"/>
                    <a:pt x="885" y="1774"/>
                  </a:cubicBezTo>
                  <a:close/>
                  <a:moveTo>
                    <a:pt x="887" y="1762"/>
                  </a:moveTo>
                  <a:lnTo>
                    <a:pt x="887" y="1762"/>
                  </a:lnTo>
                  <a:cubicBezTo>
                    <a:pt x="887" y="1760"/>
                    <a:pt x="889" y="1758"/>
                    <a:pt x="890" y="1758"/>
                  </a:cubicBezTo>
                  <a:cubicBezTo>
                    <a:pt x="892" y="1758"/>
                    <a:pt x="893" y="1760"/>
                    <a:pt x="893" y="1762"/>
                  </a:cubicBezTo>
                  <a:lnTo>
                    <a:pt x="893" y="1762"/>
                  </a:lnTo>
                  <a:cubicBezTo>
                    <a:pt x="893" y="1763"/>
                    <a:pt x="892" y="1765"/>
                    <a:pt x="890" y="1765"/>
                  </a:cubicBezTo>
                  <a:cubicBezTo>
                    <a:pt x="889" y="1765"/>
                    <a:pt x="887" y="1763"/>
                    <a:pt x="887" y="1762"/>
                  </a:cubicBezTo>
                  <a:close/>
                  <a:moveTo>
                    <a:pt x="889" y="1749"/>
                  </a:moveTo>
                  <a:lnTo>
                    <a:pt x="889" y="1749"/>
                  </a:lnTo>
                  <a:cubicBezTo>
                    <a:pt x="889" y="1748"/>
                    <a:pt x="891" y="1746"/>
                    <a:pt x="892" y="1746"/>
                  </a:cubicBezTo>
                  <a:cubicBezTo>
                    <a:pt x="894" y="1746"/>
                    <a:pt x="896" y="1748"/>
                    <a:pt x="896" y="1749"/>
                  </a:cubicBezTo>
                  <a:lnTo>
                    <a:pt x="896" y="1749"/>
                  </a:lnTo>
                  <a:cubicBezTo>
                    <a:pt x="896" y="1751"/>
                    <a:pt x="894" y="1752"/>
                    <a:pt x="892" y="1752"/>
                  </a:cubicBezTo>
                  <a:cubicBezTo>
                    <a:pt x="891" y="1752"/>
                    <a:pt x="889" y="1751"/>
                    <a:pt x="889" y="1749"/>
                  </a:cubicBezTo>
                  <a:close/>
                  <a:moveTo>
                    <a:pt x="891" y="1737"/>
                  </a:moveTo>
                  <a:lnTo>
                    <a:pt x="891" y="1737"/>
                  </a:lnTo>
                  <a:cubicBezTo>
                    <a:pt x="891" y="1735"/>
                    <a:pt x="893" y="1734"/>
                    <a:pt x="895" y="1734"/>
                  </a:cubicBezTo>
                  <a:cubicBezTo>
                    <a:pt x="896" y="1734"/>
                    <a:pt x="898" y="1735"/>
                    <a:pt x="898" y="1737"/>
                  </a:cubicBezTo>
                  <a:lnTo>
                    <a:pt x="898" y="1737"/>
                  </a:lnTo>
                  <a:cubicBezTo>
                    <a:pt x="898" y="1739"/>
                    <a:pt x="896" y="1740"/>
                    <a:pt x="895" y="1740"/>
                  </a:cubicBezTo>
                  <a:cubicBezTo>
                    <a:pt x="893" y="1740"/>
                    <a:pt x="891" y="1739"/>
                    <a:pt x="891" y="1737"/>
                  </a:cubicBezTo>
                  <a:close/>
                  <a:moveTo>
                    <a:pt x="894" y="1725"/>
                  </a:moveTo>
                  <a:lnTo>
                    <a:pt x="894" y="1725"/>
                  </a:lnTo>
                  <a:cubicBezTo>
                    <a:pt x="894" y="1723"/>
                    <a:pt x="895" y="1722"/>
                    <a:pt x="897" y="1722"/>
                  </a:cubicBezTo>
                  <a:cubicBezTo>
                    <a:pt x="898" y="1722"/>
                    <a:pt x="900" y="1723"/>
                    <a:pt x="900" y="1725"/>
                  </a:cubicBezTo>
                  <a:lnTo>
                    <a:pt x="900" y="1725"/>
                  </a:lnTo>
                  <a:cubicBezTo>
                    <a:pt x="900" y="1726"/>
                    <a:pt x="898" y="1728"/>
                    <a:pt x="897" y="1728"/>
                  </a:cubicBezTo>
                  <a:cubicBezTo>
                    <a:pt x="895" y="1728"/>
                    <a:pt x="894" y="1726"/>
                    <a:pt x="894" y="1725"/>
                  </a:cubicBezTo>
                  <a:close/>
                  <a:moveTo>
                    <a:pt x="896" y="1712"/>
                  </a:moveTo>
                  <a:lnTo>
                    <a:pt x="896" y="1712"/>
                  </a:lnTo>
                  <a:cubicBezTo>
                    <a:pt x="896" y="1711"/>
                    <a:pt x="897" y="1709"/>
                    <a:pt x="899" y="1709"/>
                  </a:cubicBezTo>
                  <a:cubicBezTo>
                    <a:pt x="901" y="1709"/>
                    <a:pt x="902" y="1711"/>
                    <a:pt x="902" y="1712"/>
                  </a:cubicBezTo>
                  <a:lnTo>
                    <a:pt x="902" y="1712"/>
                  </a:lnTo>
                  <a:cubicBezTo>
                    <a:pt x="902" y="1714"/>
                    <a:pt x="901" y="1715"/>
                    <a:pt x="899" y="1715"/>
                  </a:cubicBezTo>
                  <a:cubicBezTo>
                    <a:pt x="897" y="1715"/>
                    <a:pt x="896" y="1714"/>
                    <a:pt x="896" y="1712"/>
                  </a:cubicBezTo>
                  <a:close/>
                  <a:moveTo>
                    <a:pt x="898" y="1700"/>
                  </a:moveTo>
                  <a:lnTo>
                    <a:pt x="898" y="1700"/>
                  </a:lnTo>
                  <a:cubicBezTo>
                    <a:pt x="898" y="1698"/>
                    <a:pt x="899" y="1697"/>
                    <a:pt x="901" y="1697"/>
                  </a:cubicBezTo>
                  <a:cubicBezTo>
                    <a:pt x="903" y="1697"/>
                    <a:pt x="904" y="1698"/>
                    <a:pt x="904" y="1700"/>
                  </a:cubicBezTo>
                  <a:lnTo>
                    <a:pt x="904" y="1700"/>
                  </a:lnTo>
                  <a:cubicBezTo>
                    <a:pt x="904" y="1702"/>
                    <a:pt x="903" y="1703"/>
                    <a:pt x="901" y="1703"/>
                  </a:cubicBezTo>
                  <a:cubicBezTo>
                    <a:pt x="899" y="1703"/>
                    <a:pt x="898" y="1702"/>
                    <a:pt x="898" y="1700"/>
                  </a:cubicBezTo>
                  <a:close/>
                  <a:moveTo>
                    <a:pt x="900" y="1688"/>
                  </a:moveTo>
                  <a:lnTo>
                    <a:pt x="900" y="1688"/>
                  </a:lnTo>
                  <a:cubicBezTo>
                    <a:pt x="900" y="1686"/>
                    <a:pt x="901" y="1684"/>
                    <a:pt x="903" y="1684"/>
                  </a:cubicBezTo>
                  <a:cubicBezTo>
                    <a:pt x="904" y="1684"/>
                    <a:pt x="906" y="1686"/>
                    <a:pt x="906" y="1688"/>
                  </a:cubicBezTo>
                  <a:lnTo>
                    <a:pt x="906" y="1688"/>
                  </a:lnTo>
                  <a:cubicBezTo>
                    <a:pt x="906" y="1689"/>
                    <a:pt x="904" y="1691"/>
                    <a:pt x="903" y="1691"/>
                  </a:cubicBezTo>
                  <a:cubicBezTo>
                    <a:pt x="901" y="1691"/>
                    <a:pt x="900" y="1689"/>
                    <a:pt x="900" y="1688"/>
                  </a:cubicBezTo>
                  <a:close/>
                  <a:moveTo>
                    <a:pt x="902" y="1675"/>
                  </a:moveTo>
                  <a:lnTo>
                    <a:pt x="902" y="1675"/>
                  </a:lnTo>
                  <a:cubicBezTo>
                    <a:pt x="902" y="1674"/>
                    <a:pt x="903" y="1672"/>
                    <a:pt x="905" y="1672"/>
                  </a:cubicBezTo>
                  <a:cubicBezTo>
                    <a:pt x="906" y="1672"/>
                    <a:pt x="908" y="1674"/>
                    <a:pt x="908" y="1675"/>
                  </a:cubicBezTo>
                  <a:lnTo>
                    <a:pt x="908" y="1675"/>
                  </a:lnTo>
                  <a:cubicBezTo>
                    <a:pt x="908" y="1677"/>
                    <a:pt x="906" y="1678"/>
                    <a:pt x="905" y="1678"/>
                  </a:cubicBezTo>
                  <a:cubicBezTo>
                    <a:pt x="903" y="1678"/>
                    <a:pt x="902" y="1677"/>
                    <a:pt x="902" y="1675"/>
                  </a:cubicBezTo>
                  <a:close/>
                  <a:moveTo>
                    <a:pt x="903" y="1663"/>
                  </a:moveTo>
                  <a:lnTo>
                    <a:pt x="903" y="1663"/>
                  </a:lnTo>
                  <a:cubicBezTo>
                    <a:pt x="903" y="1661"/>
                    <a:pt x="905" y="1660"/>
                    <a:pt x="907" y="1660"/>
                  </a:cubicBezTo>
                  <a:cubicBezTo>
                    <a:pt x="908" y="1660"/>
                    <a:pt x="910" y="1661"/>
                    <a:pt x="910" y="1663"/>
                  </a:cubicBezTo>
                  <a:lnTo>
                    <a:pt x="910" y="1663"/>
                  </a:lnTo>
                  <a:cubicBezTo>
                    <a:pt x="910" y="1665"/>
                    <a:pt x="908" y="1666"/>
                    <a:pt x="907" y="1666"/>
                  </a:cubicBezTo>
                  <a:cubicBezTo>
                    <a:pt x="905" y="1666"/>
                    <a:pt x="903" y="1665"/>
                    <a:pt x="903" y="1663"/>
                  </a:cubicBezTo>
                  <a:close/>
                  <a:moveTo>
                    <a:pt x="905" y="1651"/>
                  </a:moveTo>
                  <a:lnTo>
                    <a:pt x="905" y="1651"/>
                  </a:lnTo>
                  <a:cubicBezTo>
                    <a:pt x="905" y="1649"/>
                    <a:pt x="907" y="1647"/>
                    <a:pt x="908" y="1647"/>
                  </a:cubicBezTo>
                  <a:cubicBezTo>
                    <a:pt x="910" y="1647"/>
                    <a:pt x="911" y="1649"/>
                    <a:pt x="911" y="1651"/>
                  </a:cubicBezTo>
                  <a:lnTo>
                    <a:pt x="911" y="1651"/>
                  </a:lnTo>
                  <a:cubicBezTo>
                    <a:pt x="911" y="1652"/>
                    <a:pt x="910" y="1654"/>
                    <a:pt x="908" y="1654"/>
                  </a:cubicBezTo>
                  <a:cubicBezTo>
                    <a:pt x="907" y="1654"/>
                    <a:pt x="905" y="1652"/>
                    <a:pt x="905" y="1651"/>
                  </a:cubicBezTo>
                  <a:close/>
                  <a:moveTo>
                    <a:pt x="907" y="1638"/>
                  </a:moveTo>
                  <a:lnTo>
                    <a:pt x="907" y="1638"/>
                  </a:lnTo>
                  <a:cubicBezTo>
                    <a:pt x="907" y="1636"/>
                    <a:pt x="908" y="1635"/>
                    <a:pt x="910" y="1635"/>
                  </a:cubicBezTo>
                  <a:cubicBezTo>
                    <a:pt x="912" y="1635"/>
                    <a:pt x="913" y="1636"/>
                    <a:pt x="913" y="1638"/>
                  </a:cubicBezTo>
                  <a:lnTo>
                    <a:pt x="913" y="1638"/>
                  </a:lnTo>
                  <a:cubicBezTo>
                    <a:pt x="913" y="1640"/>
                    <a:pt x="912" y="1641"/>
                    <a:pt x="910" y="1641"/>
                  </a:cubicBezTo>
                  <a:cubicBezTo>
                    <a:pt x="908" y="1641"/>
                    <a:pt x="907" y="1640"/>
                    <a:pt x="907" y="1638"/>
                  </a:cubicBezTo>
                  <a:close/>
                  <a:moveTo>
                    <a:pt x="909" y="1626"/>
                  </a:moveTo>
                  <a:lnTo>
                    <a:pt x="909" y="1626"/>
                  </a:lnTo>
                  <a:cubicBezTo>
                    <a:pt x="909" y="1624"/>
                    <a:pt x="910" y="1623"/>
                    <a:pt x="912" y="1623"/>
                  </a:cubicBezTo>
                  <a:cubicBezTo>
                    <a:pt x="913" y="1623"/>
                    <a:pt x="915" y="1624"/>
                    <a:pt x="915" y="1626"/>
                  </a:cubicBezTo>
                  <a:lnTo>
                    <a:pt x="915" y="1626"/>
                  </a:lnTo>
                  <a:cubicBezTo>
                    <a:pt x="915" y="1627"/>
                    <a:pt x="913" y="1629"/>
                    <a:pt x="912" y="1629"/>
                  </a:cubicBezTo>
                  <a:cubicBezTo>
                    <a:pt x="910" y="1629"/>
                    <a:pt x="909" y="1627"/>
                    <a:pt x="909" y="1626"/>
                  </a:cubicBezTo>
                  <a:close/>
                  <a:moveTo>
                    <a:pt x="910" y="1613"/>
                  </a:moveTo>
                  <a:lnTo>
                    <a:pt x="910" y="1613"/>
                  </a:lnTo>
                  <a:cubicBezTo>
                    <a:pt x="910" y="1612"/>
                    <a:pt x="912" y="1610"/>
                    <a:pt x="913" y="1610"/>
                  </a:cubicBezTo>
                  <a:cubicBezTo>
                    <a:pt x="915" y="1610"/>
                    <a:pt x="916" y="1612"/>
                    <a:pt x="916" y="1613"/>
                  </a:cubicBezTo>
                  <a:lnTo>
                    <a:pt x="916" y="1613"/>
                  </a:lnTo>
                  <a:cubicBezTo>
                    <a:pt x="916" y="1615"/>
                    <a:pt x="915" y="1616"/>
                    <a:pt x="913" y="1616"/>
                  </a:cubicBezTo>
                  <a:cubicBezTo>
                    <a:pt x="912" y="1616"/>
                    <a:pt x="910" y="1615"/>
                    <a:pt x="910" y="1613"/>
                  </a:cubicBezTo>
                  <a:close/>
                  <a:moveTo>
                    <a:pt x="912" y="1601"/>
                  </a:moveTo>
                  <a:lnTo>
                    <a:pt x="912" y="1601"/>
                  </a:lnTo>
                  <a:cubicBezTo>
                    <a:pt x="912" y="1599"/>
                    <a:pt x="913" y="1598"/>
                    <a:pt x="915" y="1598"/>
                  </a:cubicBezTo>
                  <a:cubicBezTo>
                    <a:pt x="917" y="1598"/>
                    <a:pt x="918" y="1599"/>
                    <a:pt x="918" y="1601"/>
                  </a:cubicBezTo>
                  <a:lnTo>
                    <a:pt x="918" y="1601"/>
                  </a:lnTo>
                  <a:cubicBezTo>
                    <a:pt x="918" y="1603"/>
                    <a:pt x="917" y="1604"/>
                    <a:pt x="915" y="1604"/>
                  </a:cubicBezTo>
                  <a:cubicBezTo>
                    <a:pt x="913" y="1604"/>
                    <a:pt x="912" y="1603"/>
                    <a:pt x="912" y="1601"/>
                  </a:cubicBezTo>
                  <a:close/>
                  <a:moveTo>
                    <a:pt x="913" y="1589"/>
                  </a:moveTo>
                  <a:lnTo>
                    <a:pt x="913" y="1589"/>
                  </a:lnTo>
                  <a:cubicBezTo>
                    <a:pt x="913" y="1587"/>
                    <a:pt x="915" y="1585"/>
                    <a:pt x="916" y="1585"/>
                  </a:cubicBezTo>
                  <a:cubicBezTo>
                    <a:pt x="918" y="1585"/>
                    <a:pt x="920" y="1587"/>
                    <a:pt x="920" y="1589"/>
                  </a:cubicBezTo>
                  <a:lnTo>
                    <a:pt x="920" y="1589"/>
                  </a:lnTo>
                  <a:cubicBezTo>
                    <a:pt x="920" y="1590"/>
                    <a:pt x="918" y="1592"/>
                    <a:pt x="916" y="1592"/>
                  </a:cubicBezTo>
                  <a:cubicBezTo>
                    <a:pt x="915" y="1592"/>
                    <a:pt x="913" y="1590"/>
                    <a:pt x="913" y="1589"/>
                  </a:cubicBezTo>
                  <a:close/>
                  <a:moveTo>
                    <a:pt x="915" y="1576"/>
                  </a:moveTo>
                  <a:lnTo>
                    <a:pt x="915" y="1576"/>
                  </a:lnTo>
                  <a:cubicBezTo>
                    <a:pt x="915" y="1574"/>
                    <a:pt x="916" y="1573"/>
                    <a:pt x="918" y="1573"/>
                  </a:cubicBezTo>
                  <a:cubicBezTo>
                    <a:pt x="919" y="1573"/>
                    <a:pt x="921" y="1574"/>
                    <a:pt x="921" y="1576"/>
                  </a:cubicBezTo>
                  <a:lnTo>
                    <a:pt x="921" y="1576"/>
                  </a:lnTo>
                  <a:cubicBezTo>
                    <a:pt x="921" y="1578"/>
                    <a:pt x="919" y="1579"/>
                    <a:pt x="918" y="1579"/>
                  </a:cubicBezTo>
                  <a:cubicBezTo>
                    <a:pt x="916" y="1579"/>
                    <a:pt x="915" y="1578"/>
                    <a:pt x="915" y="1576"/>
                  </a:cubicBezTo>
                  <a:close/>
                  <a:moveTo>
                    <a:pt x="916" y="1564"/>
                  </a:moveTo>
                  <a:lnTo>
                    <a:pt x="916" y="1564"/>
                  </a:lnTo>
                  <a:cubicBezTo>
                    <a:pt x="916" y="1562"/>
                    <a:pt x="917" y="1561"/>
                    <a:pt x="919" y="1561"/>
                  </a:cubicBezTo>
                  <a:cubicBezTo>
                    <a:pt x="921" y="1561"/>
                    <a:pt x="922" y="1562"/>
                    <a:pt x="922" y="1564"/>
                  </a:cubicBezTo>
                  <a:lnTo>
                    <a:pt x="922" y="1564"/>
                  </a:lnTo>
                  <a:cubicBezTo>
                    <a:pt x="922" y="1565"/>
                    <a:pt x="921" y="1567"/>
                    <a:pt x="919" y="1567"/>
                  </a:cubicBezTo>
                  <a:cubicBezTo>
                    <a:pt x="917" y="1567"/>
                    <a:pt x="916" y="1565"/>
                    <a:pt x="916" y="1564"/>
                  </a:cubicBezTo>
                  <a:close/>
                  <a:moveTo>
                    <a:pt x="917" y="1551"/>
                  </a:moveTo>
                  <a:lnTo>
                    <a:pt x="917" y="1551"/>
                  </a:lnTo>
                  <a:cubicBezTo>
                    <a:pt x="917" y="1549"/>
                    <a:pt x="919" y="1548"/>
                    <a:pt x="920" y="1548"/>
                  </a:cubicBezTo>
                  <a:cubicBezTo>
                    <a:pt x="922" y="1548"/>
                    <a:pt x="924" y="1549"/>
                    <a:pt x="924" y="1551"/>
                  </a:cubicBezTo>
                  <a:lnTo>
                    <a:pt x="924" y="1551"/>
                  </a:lnTo>
                  <a:cubicBezTo>
                    <a:pt x="924" y="1553"/>
                    <a:pt x="922" y="1554"/>
                    <a:pt x="920" y="1554"/>
                  </a:cubicBezTo>
                  <a:cubicBezTo>
                    <a:pt x="919" y="1554"/>
                    <a:pt x="917" y="1553"/>
                    <a:pt x="917" y="1551"/>
                  </a:cubicBezTo>
                  <a:close/>
                  <a:moveTo>
                    <a:pt x="919" y="1539"/>
                  </a:moveTo>
                  <a:lnTo>
                    <a:pt x="919" y="1539"/>
                  </a:lnTo>
                  <a:cubicBezTo>
                    <a:pt x="919" y="1537"/>
                    <a:pt x="920" y="1536"/>
                    <a:pt x="922" y="1536"/>
                  </a:cubicBezTo>
                  <a:cubicBezTo>
                    <a:pt x="924" y="1536"/>
                    <a:pt x="925" y="1537"/>
                    <a:pt x="925" y="1539"/>
                  </a:cubicBezTo>
                  <a:lnTo>
                    <a:pt x="925" y="1539"/>
                  </a:lnTo>
                  <a:cubicBezTo>
                    <a:pt x="925" y="1541"/>
                    <a:pt x="924" y="1542"/>
                    <a:pt x="922" y="1542"/>
                  </a:cubicBezTo>
                  <a:cubicBezTo>
                    <a:pt x="920" y="1542"/>
                    <a:pt x="919" y="1541"/>
                    <a:pt x="919" y="1539"/>
                  </a:cubicBezTo>
                  <a:close/>
                  <a:moveTo>
                    <a:pt x="920" y="1526"/>
                  </a:moveTo>
                  <a:lnTo>
                    <a:pt x="920" y="1526"/>
                  </a:lnTo>
                  <a:cubicBezTo>
                    <a:pt x="920" y="1525"/>
                    <a:pt x="921" y="1523"/>
                    <a:pt x="923" y="1523"/>
                  </a:cubicBezTo>
                  <a:cubicBezTo>
                    <a:pt x="925" y="1523"/>
                    <a:pt x="926" y="1525"/>
                    <a:pt x="926" y="1526"/>
                  </a:cubicBezTo>
                  <a:lnTo>
                    <a:pt x="926" y="1526"/>
                  </a:lnTo>
                  <a:cubicBezTo>
                    <a:pt x="926" y="1528"/>
                    <a:pt x="925" y="1529"/>
                    <a:pt x="923" y="1529"/>
                  </a:cubicBezTo>
                  <a:cubicBezTo>
                    <a:pt x="921" y="1529"/>
                    <a:pt x="920" y="1528"/>
                    <a:pt x="920" y="1526"/>
                  </a:cubicBezTo>
                  <a:close/>
                  <a:moveTo>
                    <a:pt x="921" y="1514"/>
                  </a:moveTo>
                  <a:lnTo>
                    <a:pt x="921" y="1514"/>
                  </a:lnTo>
                  <a:cubicBezTo>
                    <a:pt x="921" y="1512"/>
                    <a:pt x="922" y="1511"/>
                    <a:pt x="924" y="1511"/>
                  </a:cubicBezTo>
                  <a:cubicBezTo>
                    <a:pt x="926" y="1511"/>
                    <a:pt x="927" y="1512"/>
                    <a:pt x="927" y="1514"/>
                  </a:cubicBezTo>
                  <a:lnTo>
                    <a:pt x="927" y="1514"/>
                  </a:lnTo>
                  <a:cubicBezTo>
                    <a:pt x="927" y="1516"/>
                    <a:pt x="926" y="1517"/>
                    <a:pt x="924" y="1517"/>
                  </a:cubicBezTo>
                  <a:cubicBezTo>
                    <a:pt x="922" y="1517"/>
                    <a:pt x="921" y="1516"/>
                    <a:pt x="921" y="1514"/>
                  </a:cubicBezTo>
                  <a:close/>
                  <a:moveTo>
                    <a:pt x="922" y="1501"/>
                  </a:moveTo>
                  <a:lnTo>
                    <a:pt x="922" y="1501"/>
                  </a:lnTo>
                  <a:cubicBezTo>
                    <a:pt x="922" y="1500"/>
                    <a:pt x="923" y="1498"/>
                    <a:pt x="925" y="1498"/>
                  </a:cubicBezTo>
                  <a:cubicBezTo>
                    <a:pt x="927" y="1498"/>
                    <a:pt x="928" y="1500"/>
                    <a:pt x="928" y="1501"/>
                  </a:cubicBezTo>
                  <a:lnTo>
                    <a:pt x="928" y="1501"/>
                  </a:lnTo>
                  <a:cubicBezTo>
                    <a:pt x="928" y="1503"/>
                    <a:pt x="927" y="1505"/>
                    <a:pt x="925" y="1505"/>
                  </a:cubicBezTo>
                  <a:cubicBezTo>
                    <a:pt x="923" y="1505"/>
                    <a:pt x="922" y="1503"/>
                    <a:pt x="922" y="1501"/>
                  </a:cubicBezTo>
                  <a:close/>
                  <a:moveTo>
                    <a:pt x="923" y="1489"/>
                  </a:moveTo>
                  <a:lnTo>
                    <a:pt x="923" y="1489"/>
                  </a:lnTo>
                  <a:cubicBezTo>
                    <a:pt x="923" y="1487"/>
                    <a:pt x="925" y="1486"/>
                    <a:pt x="926" y="1486"/>
                  </a:cubicBezTo>
                  <a:cubicBezTo>
                    <a:pt x="928" y="1486"/>
                    <a:pt x="929" y="1487"/>
                    <a:pt x="929" y="1489"/>
                  </a:cubicBezTo>
                  <a:lnTo>
                    <a:pt x="929" y="1489"/>
                  </a:lnTo>
                  <a:cubicBezTo>
                    <a:pt x="929" y="1491"/>
                    <a:pt x="928" y="1492"/>
                    <a:pt x="926" y="1492"/>
                  </a:cubicBezTo>
                  <a:cubicBezTo>
                    <a:pt x="925" y="1492"/>
                    <a:pt x="923" y="1491"/>
                    <a:pt x="923" y="1489"/>
                  </a:cubicBezTo>
                  <a:close/>
                  <a:moveTo>
                    <a:pt x="924" y="1476"/>
                  </a:moveTo>
                  <a:lnTo>
                    <a:pt x="924" y="1476"/>
                  </a:lnTo>
                  <a:cubicBezTo>
                    <a:pt x="924" y="1475"/>
                    <a:pt x="926" y="1473"/>
                    <a:pt x="927" y="1473"/>
                  </a:cubicBezTo>
                  <a:cubicBezTo>
                    <a:pt x="929" y="1473"/>
                    <a:pt x="931" y="1475"/>
                    <a:pt x="931" y="1476"/>
                  </a:cubicBezTo>
                  <a:lnTo>
                    <a:pt x="931" y="1476"/>
                  </a:lnTo>
                  <a:cubicBezTo>
                    <a:pt x="931" y="1478"/>
                    <a:pt x="929" y="1480"/>
                    <a:pt x="927" y="1480"/>
                  </a:cubicBezTo>
                  <a:cubicBezTo>
                    <a:pt x="926" y="1480"/>
                    <a:pt x="924" y="1478"/>
                    <a:pt x="924" y="1476"/>
                  </a:cubicBezTo>
                  <a:close/>
                  <a:moveTo>
                    <a:pt x="925" y="1464"/>
                  </a:moveTo>
                  <a:lnTo>
                    <a:pt x="925" y="1464"/>
                  </a:lnTo>
                  <a:cubicBezTo>
                    <a:pt x="925" y="1462"/>
                    <a:pt x="927" y="1461"/>
                    <a:pt x="928" y="1461"/>
                  </a:cubicBezTo>
                  <a:cubicBezTo>
                    <a:pt x="930" y="1461"/>
                    <a:pt x="931" y="1462"/>
                    <a:pt x="931" y="1464"/>
                  </a:cubicBezTo>
                  <a:lnTo>
                    <a:pt x="931" y="1464"/>
                  </a:lnTo>
                  <a:cubicBezTo>
                    <a:pt x="931" y="1466"/>
                    <a:pt x="930" y="1467"/>
                    <a:pt x="928" y="1467"/>
                  </a:cubicBezTo>
                  <a:cubicBezTo>
                    <a:pt x="927" y="1467"/>
                    <a:pt x="925" y="1466"/>
                    <a:pt x="925" y="1464"/>
                  </a:cubicBezTo>
                  <a:close/>
                  <a:moveTo>
                    <a:pt x="926" y="1452"/>
                  </a:moveTo>
                  <a:lnTo>
                    <a:pt x="926" y="1452"/>
                  </a:lnTo>
                  <a:cubicBezTo>
                    <a:pt x="926" y="1450"/>
                    <a:pt x="927" y="1448"/>
                    <a:pt x="929" y="1448"/>
                  </a:cubicBezTo>
                  <a:cubicBezTo>
                    <a:pt x="931" y="1448"/>
                    <a:pt x="932" y="1450"/>
                    <a:pt x="932" y="1452"/>
                  </a:cubicBezTo>
                  <a:lnTo>
                    <a:pt x="932" y="1452"/>
                  </a:lnTo>
                  <a:cubicBezTo>
                    <a:pt x="932" y="1453"/>
                    <a:pt x="931" y="1455"/>
                    <a:pt x="929" y="1455"/>
                  </a:cubicBezTo>
                  <a:cubicBezTo>
                    <a:pt x="927" y="1455"/>
                    <a:pt x="926" y="1453"/>
                    <a:pt x="926" y="1452"/>
                  </a:cubicBezTo>
                  <a:close/>
                  <a:moveTo>
                    <a:pt x="927" y="1439"/>
                  </a:moveTo>
                  <a:lnTo>
                    <a:pt x="927" y="1439"/>
                  </a:lnTo>
                  <a:cubicBezTo>
                    <a:pt x="927" y="1437"/>
                    <a:pt x="928" y="1436"/>
                    <a:pt x="930" y="1436"/>
                  </a:cubicBezTo>
                  <a:cubicBezTo>
                    <a:pt x="932" y="1436"/>
                    <a:pt x="933" y="1437"/>
                    <a:pt x="933" y="1439"/>
                  </a:cubicBezTo>
                  <a:lnTo>
                    <a:pt x="933" y="1439"/>
                  </a:lnTo>
                  <a:cubicBezTo>
                    <a:pt x="933" y="1441"/>
                    <a:pt x="932" y="1442"/>
                    <a:pt x="930" y="1442"/>
                  </a:cubicBezTo>
                  <a:cubicBezTo>
                    <a:pt x="928" y="1442"/>
                    <a:pt x="927" y="1441"/>
                    <a:pt x="927" y="1439"/>
                  </a:cubicBezTo>
                  <a:close/>
                  <a:moveTo>
                    <a:pt x="928" y="1427"/>
                  </a:moveTo>
                  <a:lnTo>
                    <a:pt x="928" y="1427"/>
                  </a:lnTo>
                  <a:cubicBezTo>
                    <a:pt x="928" y="1425"/>
                    <a:pt x="929" y="1423"/>
                    <a:pt x="931" y="1423"/>
                  </a:cubicBezTo>
                  <a:cubicBezTo>
                    <a:pt x="933" y="1423"/>
                    <a:pt x="934" y="1425"/>
                    <a:pt x="934" y="1427"/>
                  </a:cubicBezTo>
                  <a:lnTo>
                    <a:pt x="934" y="1427"/>
                  </a:lnTo>
                  <a:cubicBezTo>
                    <a:pt x="934" y="1428"/>
                    <a:pt x="933" y="1430"/>
                    <a:pt x="931" y="1430"/>
                  </a:cubicBezTo>
                  <a:cubicBezTo>
                    <a:pt x="929" y="1430"/>
                    <a:pt x="928" y="1428"/>
                    <a:pt x="928" y="1427"/>
                  </a:cubicBezTo>
                  <a:close/>
                  <a:moveTo>
                    <a:pt x="929" y="1414"/>
                  </a:moveTo>
                  <a:lnTo>
                    <a:pt x="929" y="1414"/>
                  </a:lnTo>
                  <a:cubicBezTo>
                    <a:pt x="929" y="1412"/>
                    <a:pt x="930" y="1411"/>
                    <a:pt x="932" y="1411"/>
                  </a:cubicBezTo>
                  <a:cubicBezTo>
                    <a:pt x="933" y="1411"/>
                    <a:pt x="935" y="1412"/>
                    <a:pt x="935" y="1414"/>
                  </a:cubicBezTo>
                  <a:lnTo>
                    <a:pt x="935" y="1414"/>
                  </a:lnTo>
                  <a:cubicBezTo>
                    <a:pt x="935" y="1416"/>
                    <a:pt x="933" y="1417"/>
                    <a:pt x="932" y="1417"/>
                  </a:cubicBezTo>
                  <a:cubicBezTo>
                    <a:pt x="930" y="1417"/>
                    <a:pt x="929" y="1416"/>
                    <a:pt x="929" y="1414"/>
                  </a:cubicBezTo>
                  <a:close/>
                  <a:moveTo>
                    <a:pt x="929" y="1402"/>
                  </a:moveTo>
                  <a:lnTo>
                    <a:pt x="929" y="1402"/>
                  </a:lnTo>
                  <a:cubicBezTo>
                    <a:pt x="929" y="1400"/>
                    <a:pt x="931" y="1398"/>
                    <a:pt x="932" y="1398"/>
                  </a:cubicBezTo>
                  <a:cubicBezTo>
                    <a:pt x="934" y="1398"/>
                    <a:pt x="935" y="1400"/>
                    <a:pt x="935" y="1402"/>
                  </a:cubicBezTo>
                  <a:lnTo>
                    <a:pt x="935" y="1402"/>
                  </a:lnTo>
                  <a:cubicBezTo>
                    <a:pt x="935" y="1403"/>
                    <a:pt x="934" y="1405"/>
                    <a:pt x="932" y="1405"/>
                  </a:cubicBezTo>
                  <a:cubicBezTo>
                    <a:pt x="931" y="1405"/>
                    <a:pt x="929" y="1403"/>
                    <a:pt x="929" y="1402"/>
                  </a:cubicBezTo>
                  <a:close/>
                  <a:moveTo>
                    <a:pt x="930" y="1389"/>
                  </a:moveTo>
                  <a:lnTo>
                    <a:pt x="930" y="1389"/>
                  </a:lnTo>
                  <a:cubicBezTo>
                    <a:pt x="930" y="1387"/>
                    <a:pt x="931" y="1386"/>
                    <a:pt x="933" y="1386"/>
                  </a:cubicBezTo>
                  <a:cubicBezTo>
                    <a:pt x="935" y="1386"/>
                    <a:pt x="936" y="1387"/>
                    <a:pt x="936" y="1389"/>
                  </a:cubicBezTo>
                  <a:lnTo>
                    <a:pt x="936" y="1389"/>
                  </a:lnTo>
                  <a:cubicBezTo>
                    <a:pt x="936" y="1391"/>
                    <a:pt x="935" y="1392"/>
                    <a:pt x="933" y="1392"/>
                  </a:cubicBezTo>
                  <a:cubicBezTo>
                    <a:pt x="931" y="1392"/>
                    <a:pt x="930" y="1391"/>
                    <a:pt x="930" y="1389"/>
                  </a:cubicBezTo>
                  <a:close/>
                  <a:moveTo>
                    <a:pt x="930" y="1377"/>
                  </a:moveTo>
                  <a:lnTo>
                    <a:pt x="930" y="1377"/>
                  </a:lnTo>
                  <a:cubicBezTo>
                    <a:pt x="930" y="1375"/>
                    <a:pt x="932" y="1374"/>
                    <a:pt x="934" y="1374"/>
                  </a:cubicBezTo>
                  <a:cubicBezTo>
                    <a:pt x="935" y="1374"/>
                    <a:pt x="937" y="1375"/>
                    <a:pt x="937" y="1377"/>
                  </a:cubicBezTo>
                  <a:lnTo>
                    <a:pt x="937" y="1377"/>
                  </a:lnTo>
                  <a:cubicBezTo>
                    <a:pt x="937" y="1378"/>
                    <a:pt x="935" y="1380"/>
                    <a:pt x="934" y="1380"/>
                  </a:cubicBezTo>
                  <a:cubicBezTo>
                    <a:pt x="932" y="1380"/>
                    <a:pt x="930" y="1378"/>
                    <a:pt x="930" y="1377"/>
                  </a:cubicBezTo>
                  <a:close/>
                  <a:moveTo>
                    <a:pt x="931" y="1364"/>
                  </a:moveTo>
                  <a:lnTo>
                    <a:pt x="931" y="1364"/>
                  </a:lnTo>
                  <a:cubicBezTo>
                    <a:pt x="931" y="1362"/>
                    <a:pt x="932" y="1361"/>
                    <a:pt x="934" y="1361"/>
                  </a:cubicBezTo>
                  <a:cubicBezTo>
                    <a:pt x="936" y="1361"/>
                    <a:pt x="937" y="1362"/>
                    <a:pt x="937" y="1364"/>
                  </a:cubicBezTo>
                  <a:lnTo>
                    <a:pt x="937" y="1364"/>
                  </a:lnTo>
                  <a:cubicBezTo>
                    <a:pt x="937" y="1366"/>
                    <a:pt x="936" y="1367"/>
                    <a:pt x="934" y="1367"/>
                  </a:cubicBezTo>
                  <a:cubicBezTo>
                    <a:pt x="932" y="1367"/>
                    <a:pt x="931" y="1366"/>
                    <a:pt x="931" y="1364"/>
                  </a:cubicBezTo>
                  <a:close/>
                  <a:moveTo>
                    <a:pt x="932" y="1352"/>
                  </a:moveTo>
                  <a:lnTo>
                    <a:pt x="932" y="1352"/>
                  </a:lnTo>
                  <a:cubicBezTo>
                    <a:pt x="932" y="1350"/>
                    <a:pt x="933" y="1349"/>
                    <a:pt x="935" y="1349"/>
                  </a:cubicBezTo>
                  <a:cubicBezTo>
                    <a:pt x="936" y="1349"/>
                    <a:pt x="938" y="1350"/>
                    <a:pt x="938" y="1352"/>
                  </a:cubicBezTo>
                  <a:lnTo>
                    <a:pt x="938" y="1352"/>
                  </a:lnTo>
                  <a:cubicBezTo>
                    <a:pt x="938" y="1353"/>
                    <a:pt x="936" y="1355"/>
                    <a:pt x="935" y="1355"/>
                  </a:cubicBezTo>
                  <a:cubicBezTo>
                    <a:pt x="933" y="1355"/>
                    <a:pt x="932" y="1353"/>
                    <a:pt x="932" y="1352"/>
                  </a:cubicBezTo>
                  <a:close/>
                  <a:moveTo>
                    <a:pt x="932" y="1339"/>
                  </a:moveTo>
                  <a:lnTo>
                    <a:pt x="932" y="1339"/>
                  </a:lnTo>
                  <a:cubicBezTo>
                    <a:pt x="932" y="1337"/>
                    <a:pt x="933" y="1336"/>
                    <a:pt x="935" y="1336"/>
                  </a:cubicBezTo>
                  <a:cubicBezTo>
                    <a:pt x="937" y="1336"/>
                    <a:pt x="938" y="1337"/>
                    <a:pt x="938" y="1339"/>
                  </a:cubicBezTo>
                  <a:lnTo>
                    <a:pt x="938" y="1339"/>
                  </a:lnTo>
                  <a:cubicBezTo>
                    <a:pt x="938" y="1341"/>
                    <a:pt x="937" y="1342"/>
                    <a:pt x="935" y="1342"/>
                  </a:cubicBezTo>
                  <a:cubicBezTo>
                    <a:pt x="933" y="1342"/>
                    <a:pt x="932" y="1341"/>
                    <a:pt x="932" y="1339"/>
                  </a:cubicBezTo>
                  <a:close/>
                  <a:moveTo>
                    <a:pt x="932" y="1327"/>
                  </a:moveTo>
                  <a:lnTo>
                    <a:pt x="932" y="1327"/>
                  </a:lnTo>
                  <a:cubicBezTo>
                    <a:pt x="932" y="1325"/>
                    <a:pt x="934" y="1324"/>
                    <a:pt x="935" y="1324"/>
                  </a:cubicBezTo>
                  <a:cubicBezTo>
                    <a:pt x="937" y="1324"/>
                    <a:pt x="939" y="1325"/>
                    <a:pt x="939" y="1327"/>
                  </a:cubicBezTo>
                  <a:lnTo>
                    <a:pt x="939" y="1327"/>
                  </a:lnTo>
                  <a:cubicBezTo>
                    <a:pt x="939" y="1328"/>
                    <a:pt x="937" y="1330"/>
                    <a:pt x="935" y="1330"/>
                  </a:cubicBezTo>
                  <a:cubicBezTo>
                    <a:pt x="934" y="1330"/>
                    <a:pt x="932" y="1328"/>
                    <a:pt x="932" y="1327"/>
                  </a:cubicBezTo>
                  <a:close/>
                  <a:moveTo>
                    <a:pt x="933" y="1314"/>
                  </a:moveTo>
                  <a:lnTo>
                    <a:pt x="933" y="1314"/>
                  </a:lnTo>
                  <a:cubicBezTo>
                    <a:pt x="933" y="1312"/>
                    <a:pt x="934" y="1311"/>
                    <a:pt x="936" y="1311"/>
                  </a:cubicBezTo>
                  <a:cubicBezTo>
                    <a:pt x="938" y="1311"/>
                    <a:pt x="939" y="1312"/>
                    <a:pt x="939" y="1314"/>
                  </a:cubicBezTo>
                  <a:lnTo>
                    <a:pt x="939" y="1314"/>
                  </a:lnTo>
                  <a:cubicBezTo>
                    <a:pt x="939" y="1316"/>
                    <a:pt x="938" y="1317"/>
                    <a:pt x="936" y="1317"/>
                  </a:cubicBezTo>
                  <a:cubicBezTo>
                    <a:pt x="934" y="1317"/>
                    <a:pt x="933" y="1316"/>
                    <a:pt x="933" y="1314"/>
                  </a:cubicBezTo>
                  <a:close/>
                  <a:moveTo>
                    <a:pt x="933" y="1302"/>
                  </a:moveTo>
                  <a:lnTo>
                    <a:pt x="933" y="1302"/>
                  </a:lnTo>
                  <a:cubicBezTo>
                    <a:pt x="933" y="1300"/>
                    <a:pt x="935" y="1299"/>
                    <a:pt x="936" y="1299"/>
                  </a:cubicBezTo>
                  <a:cubicBezTo>
                    <a:pt x="938" y="1299"/>
                    <a:pt x="939" y="1300"/>
                    <a:pt x="939" y="1302"/>
                  </a:cubicBezTo>
                  <a:lnTo>
                    <a:pt x="939" y="1302"/>
                  </a:lnTo>
                  <a:cubicBezTo>
                    <a:pt x="939" y="1303"/>
                    <a:pt x="938" y="1305"/>
                    <a:pt x="936" y="1305"/>
                  </a:cubicBezTo>
                  <a:cubicBezTo>
                    <a:pt x="935" y="1305"/>
                    <a:pt x="933" y="1303"/>
                    <a:pt x="933" y="1302"/>
                  </a:cubicBezTo>
                  <a:close/>
                  <a:moveTo>
                    <a:pt x="933" y="1289"/>
                  </a:moveTo>
                  <a:lnTo>
                    <a:pt x="933" y="1289"/>
                  </a:lnTo>
                  <a:cubicBezTo>
                    <a:pt x="933" y="1287"/>
                    <a:pt x="935" y="1286"/>
                    <a:pt x="937" y="1286"/>
                  </a:cubicBezTo>
                  <a:cubicBezTo>
                    <a:pt x="938" y="1286"/>
                    <a:pt x="940" y="1287"/>
                    <a:pt x="940" y="1289"/>
                  </a:cubicBezTo>
                  <a:lnTo>
                    <a:pt x="940" y="1289"/>
                  </a:lnTo>
                  <a:cubicBezTo>
                    <a:pt x="940" y="1291"/>
                    <a:pt x="938" y="1292"/>
                    <a:pt x="937" y="1292"/>
                  </a:cubicBezTo>
                  <a:cubicBezTo>
                    <a:pt x="935" y="1292"/>
                    <a:pt x="933" y="1291"/>
                    <a:pt x="933" y="1289"/>
                  </a:cubicBezTo>
                  <a:close/>
                  <a:moveTo>
                    <a:pt x="934" y="1277"/>
                  </a:moveTo>
                  <a:lnTo>
                    <a:pt x="934" y="1277"/>
                  </a:lnTo>
                  <a:cubicBezTo>
                    <a:pt x="934" y="1275"/>
                    <a:pt x="935" y="1274"/>
                    <a:pt x="937" y="1274"/>
                  </a:cubicBezTo>
                  <a:cubicBezTo>
                    <a:pt x="938" y="1274"/>
                    <a:pt x="940" y="1275"/>
                    <a:pt x="940" y="1277"/>
                  </a:cubicBezTo>
                  <a:lnTo>
                    <a:pt x="940" y="1277"/>
                  </a:lnTo>
                  <a:cubicBezTo>
                    <a:pt x="940" y="1278"/>
                    <a:pt x="938" y="1280"/>
                    <a:pt x="937" y="1280"/>
                  </a:cubicBezTo>
                  <a:cubicBezTo>
                    <a:pt x="935" y="1280"/>
                    <a:pt x="934" y="1278"/>
                    <a:pt x="934" y="1277"/>
                  </a:cubicBezTo>
                  <a:close/>
                  <a:moveTo>
                    <a:pt x="934" y="1264"/>
                  </a:moveTo>
                  <a:lnTo>
                    <a:pt x="934" y="1264"/>
                  </a:lnTo>
                  <a:cubicBezTo>
                    <a:pt x="934" y="1262"/>
                    <a:pt x="935" y="1261"/>
                    <a:pt x="937" y="1261"/>
                  </a:cubicBezTo>
                  <a:cubicBezTo>
                    <a:pt x="939" y="1261"/>
                    <a:pt x="940" y="1262"/>
                    <a:pt x="940" y="1264"/>
                  </a:cubicBezTo>
                  <a:lnTo>
                    <a:pt x="940" y="1264"/>
                  </a:lnTo>
                  <a:cubicBezTo>
                    <a:pt x="940" y="1266"/>
                    <a:pt x="939" y="1267"/>
                    <a:pt x="937" y="1267"/>
                  </a:cubicBezTo>
                  <a:cubicBezTo>
                    <a:pt x="935" y="1267"/>
                    <a:pt x="934" y="1266"/>
                    <a:pt x="934" y="1264"/>
                  </a:cubicBezTo>
                  <a:close/>
                  <a:moveTo>
                    <a:pt x="934" y="1252"/>
                  </a:moveTo>
                  <a:lnTo>
                    <a:pt x="934" y="1252"/>
                  </a:lnTo>
                  <a:cubicBezTo>
                    <a:pt x="934" y="1250"/>
                    <a:pt x="935" y="1249"/>
                    <a:pt x="937" y="1249"/>
                  </a:cubicBezTo>
                  <a:cubicBezTo>
                    <a:pt x="939" y="1249"/>
                    <a:pt x="940" y="1250"/>
                    <a:pt x="940" y="1252"/>
                  </a:cubicBezTo>
                  <a:lnTo>
                    <a:pt x="940" y="1252"/>
                  </a:lnTo>
                  <a:cubicBezTo>
                    <a:pt x="940" y="1253"/>
                    <a:pt x="939" y="1255"/>
                    <a:pt x="937" y="1255"/>
                  </a:cubicBezTo>
                  <a:cubicBezTo>
                    <a:pt x="935" y="1255"/>
                    <a:pt x="934" y="1253"/>
                    <a:pt x="934" y="1252"/>
                  </a:cubicBezTo>
                  <a:close/>
                  <a:moveTo>
                    <a:pt x="934" y="1239"/>
                  </a:moveTo>
                  <a:lnTo>
                    <a:pt x="934" y="1239"/>
                  </a:lnTo>
                  <a:cubicBezTo>
                    <a:pt x="934" y="1237"/>
                    <a:pt x="935" y="1236"/>
                    <a:pt x="937" y="1236"/>
                  </a:cubicBezTo>
                  <a:cubicBezTo>
                    <a:pt x="939" y="1236"/>
                    <a:pt x="940" y="1237"/>
                    <a:pt x="940" y="1239"/>
                  </a:cubicBezTo>
                  <a:lnTo>
                    <a:pt x="940" y="1239"/>
                  </a:lnTo>
                  <a:cubicBezTo>
                    <a:pt x="940" y="1241"/>
                    <a:pt x="939" y="1242"/>
                    <a:pt x="937" y="1242"/>
                  </a:cubicBezTo>
                  <a:cubicBezTo>
                    <a:pt x="935" y="1242"/>
                    <a:pt x="934" y="1241"/>
                    <a:pt x="934" y="1239"/>
                  </a:cubicBezTo>
                  <a:close/>
                  <a:moveTo>
                    <a:pt x="934" y="1227"/>
                  </a:moveTo>
                  <a:lnTo>
                    <a:pt x="934" y="1227"/>
                  </a:lnTo>
                  <a:cubicBezTo>
                    <a:pt x="934" y="1225"/>
                    <a:pt x="935" y="1223"/>
                    <a:pt x="937" y="1223"/>
                  </a:cubicBezTo>
                  <a:cubicBezTo>
                    <a:pt x="939" y="1223"/>
                    <a:pt x="940" y="1225"/>
                    <a:pt x="940" y="1227"/>
                  </a:cubicBezTo>
                  <a:lnTo>
                    <a:pt x="940" y="1227"/>
                  </a:lnTo>
                  <a:cubicBezTo>
                    <a:pt x="940" y="1228"/>
                    <a:pt x="939" y="1230"/>
                    <a:pt x="937" y="1230"/>
                  </a:cubicBezTo>
                  <a:cubicBezTo>
                    <a:pt x="935" y="1230"/>
                    <a:pt x="934" y="1228"/>
                    <a:pt x="934" y="1227"/>
                  </a:cubicBezTo>
                  <a:close/>
                  <a:moveTo>
                    <a:pt x="934" y="1215"/>
                  </a:moveTo>
                  <a:lnTo>
                    <a:pt x="934" y="1215"/>
                  </a:lnTo>
                  <a:cubicBezTo>
                    <a:pt x="934" y="1213"/>
                    <a:pt x="935" y="1212"/>
                    <a:pt x="936" y="1211"/>
                  </a:cubicBezTo>
                  <a:cubicBezTo>
                    <a:pt x="938" y="1211"/>
                    <a:pt x="940" y="1212"/>
                    <a:pt x="940" y="1213"/>
                  </a:cubicBezTo>
                  <a:lnTo>
                    <a:pt x="940" y="1213"/>
                  </a:lnTo>
                  <a:cubicBezTo>
                    <a:pt x="941" y="1215"/>
                    <a:pt x="940" y="1217"/>
                    <a:pt x="938" y="1217"/>
                  </a:cubicBezTo>
                  <a:cubicBezTo>
                    <a:pt x="936" y="1218"/>
                    <a:pt x="935" y="1217"/>
                    <a:pt x="934" y="1215"/>
                  </a:cubicBezTo>
                  <a:close/>
                  <a:moveTo>
                    <a:pt x="934" y="1202"/>
                  </a:moveTo>
                  <a:lnTo>
                    <a:pt x="934" y="1202"/>
                  </a:lnTo>
                  <a:cubicBezTo>
                    <a:pt x="933" y="1201"/>
                    <a:pt x="934" y="1199"/>
                    <a:pt x="936" y="1199"/>
                  </a:cubicBezTo>
                  <a:cubicBezTo>
                    <a:pt x="938" y="1198"/>
                    <a:pt x="939" y="1199"/>
                    <a:pt x="940" y="1201"/>
                  </a:cubicBezTo>
                  <a:lnTo>
                    <a:pt x="940" y="1201"/>
                  </a:lnTo>
                  <a:cubicBezTo>
                    <a:pt x="940" y="1202"/>
                    <a:pt x="939" y="1204"/>
                    <a:pt x="938" y="1205"/>
                  </a:cubicBezTo>
                  <a:cubicBezTo>
                    <a:pt x="936" y="1205"/>
                    <a:pt x="934" y="1204"/>
                    <a:pt x="934" y="1202"/>
                  </a:cubicBezTo>
                  <a:close/>
                  <a:moveTo>
                    <a:pt x="934" y="1190"/>
                  </a:moveTo>
                  <a:lnTo>
                    <a:pt x="934" y="1190"/>
                  </a:lnTo>
                  <a:cubicBezTo>
                    <a:pt x="933" y="1188"/>
                    <a:pt x="934" y="1187"/>
                    <a:pt x="936" y="1186"/>
                  </a:cubicBezTo>
                  <a:cubicBezTo>
                    <a:pt x="938" y="1186"/>
                    <a:pt x="939" y="1187"/>
                    <a:pt x="940" y="1188"/>
                  </a:cubicBezTo>
                  <a:lnTo>
                    <a:pt x="940" y="1188"/>
                  </a:lnTo>
                  <a:cubicBezTo>
                    <a:pt x="940" y="1190"/>
                    <a:pt x="939" y="1192"/>
                    <a:pt x="938" y="1192"/>
                  </a:cubicBezTo>
                  <a:cubicBezTo>
                    <a:pt x="936" y="1193"/>
                    <a:pt x="934" y="1192"/>
                    <a:pt x="934" y="1190"/>
                  </a:cubicBezTo>
                  <a:close/>
                  <a:moveTo>
                    <a:pt x="934" y="1177"/>
                  </a:moveTo>
                  <a:lnTo>
                    <a:pt x="934" y="1177"/>
                  </a:lnTo>
                  <a:cubicBezTo>
                    <a:pt x="933" y="1176"/>
                    <a:pt x="934" y="1174"/>
                    <a:pt x="936" y="1174"/>
                  </a:cubicBezTo>
                  <a:cubicBezTo>
                    <a:pt x="938" y="1173"/>
                    <a:pt x="939" y="1174"/>
                    <a:pt x="940" y="1176"/>
                  </a:cubicBezTo>
                  <a:lnTo>
                    <a:pt x="940" y="1176"/>
                  </a:lnTo>
                  <a:cubicBezTo>
                    <a:pt x="940" y="1177"/>
                    <a:pt x="939" y="1179"/>
                    <a:pt x="938" y="1180"/>
                  </a:cubicBezTo>
                  <a:cubicBezTo>
                    <a:pt x="936" y="1180"/>
                    <a:pt x="934" y="1179"/>
                    <a:pt x="934" y="1177"/>
                  </a:cubicBezTo>
                  <a:close/>
                  <a:moveTo>
                    <a:pt x="934" y="1165"/>
                  </a:moveTo>
                  <a:lnTo>
                    <a:pt x="934" y="1165"/>
                  </a:lnTo>
                  <a:cubicBezTo>
                    <a:pt x="933" y="1163"/>
                    <a:pt x="934" y="1162"/>
                    <a:pt x="936" y="1161"/>
                  </a:cubicBezTo>
                  <a:cubicBezTo>
                    <a:pt x="937" y="1161"/>
                    <a:pt x="939" y="1162"/>
                    <a:pt x="940" y="1163"/>
                  </a:cubicBezTo>
                  <a:lnTo>
                    <a:pt x="940" y="1163"/>
                  </a:lnTo>
                  <a:cubicBezTo>
                    <a:pt x="940" y="1165"/>
                    <a:pt x="939" y="1167"/>
                    <a:pt x="937" y="1167"/>
                  </a:cubicBezTo>
                  <a:cubicBezTo>
                    <a:pt x="936" y="1168"/>
                    <a:pt x="934" y="1167"/>
                    <a:pt x="934" y="1165"/>
                  </a:cubicBezTo>
                  <a:close/>
                  <a:moveTo>
                    <a:pt x="933" y="1152"/>
                  </a:moveTo>
                  <a:lnTo>
                    <a:pt x="933" y="1152"/>
                  </a:lnTo>
                  <a:cubicBezTo>
                    <a:pt x="933" y="1151"/>
                    <a:pt x="934" y="1149"/>
                    <a:pt x="935" y="1149"/>
                  </a:cubicBezTo>
                  <a:cubicBezTo>
                    <a:pt x="937" y="1148"/>
                    <a:pt x="939" y="1149"/>
                    <a:pt x="939" y="1151"/>
                  </a:cubicBezTo>
                  <a:lnTo>
                    <a:pt x="939" y="1151"/>
                  </a:lnTo>
                  <a:cubicBezTo>
                    <a:pt x="940" y="1152"/>
                    <a:pt x="939" y="1154"/>
                    <a:pt x="937" y="1155"/>
                  </a:cubicBezTo>
                  <a:cubicBezTo>
                    <a:pt x="935" y="1155"/>
                    <a:pt x="934" y="1154"/>
                    <a:pt x="933" y="1152"/>
                  </a:cubicBezTo>
                  <a:close/>
                  <a:moveTo>
                    <a:pt x="933" y="1140"/>
                  </a:moveTo>
                  <a:lnTo>
                    <a:pt x="933" y="1140"/>
                  </a:lnTo>
                  <a:cubicBezTo>
                    <a:pt x="932" y="1138"/>
                    <a:pt x="933" y="1137"/>
                    <a:pt x="935" y="1136"/>
                  </a:cubicBezTo>
                  <a:cubicBezTo>
                    <a:pt x="937" y="1136"/>
                    <a:pt x="938" y="1137"/>
                    <a:pt x="939" y="1138"/>
                  </a:cubicBezTo>
                  <a:lnTo>
                    <a:pt x="939" y="1138"/>
                  </a:lnTo>
                  <a:cubicBezTo>
                    <a:pt x="939" y="1140"/>
                    <a:pt x="938" y="1142"/>
                    <a:pt x="937" y="1142"/>
                  </a:cubicBezTo>
                  <a:cubicBezTo>
                    <a:pt x="935" y="1143"/>
                    <a:pt x="933" y="1142"/>
                    <a:pt x="933" y="1140"/>
                  </a:cubicBezTo>
                  <a:close/>
                  <a:moveTo>
                    <a:pt x="933" y="1127"/>
                  </a:moveTo>
                  <a:lnTo>
                    <a:pt x="933" y="1127"/>
                  </a:lnTo>
                  <a:cubicBezTo>
                    <a:pt x="932" y="1126"/>
                    <a:pt x="933" y="1124"/>
                    <a:pt x="935" y="1124"/>
                  </a:cubicBezTo>
                  <a:cubicBezTo>
                    <a:pt x="936" y="1123"/>
                    <a:pt x="938" y="1124"/>
                    <a:pt x="939" y="1126"/>
                  </a:cubicBezTo>
                  <a:lnTo>
                    <a:pt x="939" y="1126"/>
                  </a:lnTo>
                  <a:cubicBezTo>
                    <a:pt x="939" y="1127"/>
                    <a:pt x="938" y="1129"/>
                    <a:pt x="936" y="1130"/>
                  </a:cubicBezTo>
                  <a:cubicBezTo>
                    <a:pt x="935" y="1130"/>
                    <a:pt x="933" y="1129"/>
                    <a:pt x="933" y="1127"/>
                  </a:cubicBezTo>
                  <a:close/>
                  <a:moveTo>
                    <a:pt x="932" y="1115"/>
                  </a:moveTo>
                  <a:lnTo>
                    <a:pt x="932" y="1115"/>
                  </a:lnTo>
                  <a:cubicBezTo>
                    <a:pt x="932" y="1113"/>
                    <a:pt x="933" y="1112"/>
                    <a:pt x="934" y="1111"/>
                  </a:cubicBezTo>
                  <a:cubicBezTo>
                    <a:pt x="936" y="1111"/>
                    <a:pt x="938" y="1112"/>
                    <a:pt x="938" y="1113"/>
                  </a:cubicBezTo>
                  <a:lnTo>
                    <a:pt x="938" y="1113"/>
                  </a:lnTo>
                  <a:cubicBezTo>
                    <a:pt x="939" y="1115"/>
                    <a:pt x="938" y="1117"/>
                    <a:pt x="936" y="1117"/>
                  </a:cubicBezTo>
                  <a:cubicBezTo>
                    <a:pt x="934" y="1118"/>
                    <a:pt x="933" y="1117"/>
                    <a:pt x="932" y="1115"/>
                  </a:cubicBezTo>
                  <a:close/>
                  <a:moveTo>
                    <a:pt x="932" y="1102"/>
                  </a:moveTo>
                  <a:lnTo>
                    <a:pt x="932" y="1102"/>
                  </a:lnTo>
                  <a:cubicBezTo>
                    <a:pt x="931" y="1101"/>
                    <a:pt x="932" y="1099"/>
                    <a:pt x="934" y="1099"/>
                  </a:cubicBezTo>
                  <a:cubicBezTo>
                    <a:pt x="936" y="1098"/>
                    <a:pt x="937" y="1099"/>
                    <a:pt x="938" y="1101"/>
                  </a:cubicBezTo>
                  <a:lnTo>
                    <a:pt x="938" y="1101"/>
                  </a:lnTo>
                  <a:cubicBezTo>
                    <a:pt x="938" y="1102"/>
                    <a:pt x="937" y="1104"/>
                    <a:pt x="936" y="1105"/>
                  </a:cubicBezTo>
                  <a:cubicBezTo>
                    <a:pt x="934" y="1105"/>
                    <a:pt x="932" y="1104"/>
                    <a:pt x="932" y="1102"/>
                  </a:cubicBezTo>
                  <a:close/>
                  <a:moveTo>
                    <a:pt x="931" y="1090"/>
                  </a:moveTo>
                  <a:lnTo>
                    <a:pt x="931" y="1090"/>
                  </a:lnTo>
                  <a:cubicBezTo>
                    <a:pt x="931" y="1088"/>
                    <a:pt x="932" y="1087"/>
                    <a:pt x="933" y="1086"/>
                  </a:cubicBezTo>
                  <a:cubicBezTo>
                    <a:pt x="935" y="1086"/>
                    <a:pt x="937" y="1087"/>
                    <a:pt x="937" y="1088"/>
                  </a:cubicBezTo>
                  <a:lnTo>
                    <a:pt x="937" y="1088"/>
                  </a:lnTo>
                  <a:cubicBezTo>
                    <a:pt x="938" y="1090"/>
                    <a:pt x="937" y="1092"/>
                    <a:pt x="935" y="1092"/>
                  </a:cubicBezTo>
                  <a:cubicBezTo>
                    <a:pt x="933" y="1093"/>
                    <a:pt x="932" y="1092"/>
                    <a:pt x="931" y="1090"/>
                  </a:cubicBezTo>
                  <a:close/>
                  <a:moveTo>
                    <a:pt x="931" y="1077"/>
                  </a:moveTo>
                  <a:lnTo>
                    <a:pt x="931" y="1077"/>
                  </a:lnTo>
                  <a:cubicBezTo>
                    <a:pt x="930" y="1076"/>
                    <a:pt x="931" y="1074"/>
                    <a:pt x="933" y="1074"/>
                  </a:cubicBezTo>
                  <a:cubicBezTo>
                    <a:pt x="934" y="1073"/>
                    <a:pt x="936" y="1074"/>
                    <a:pt x="937" y="1076"/>
                  </a:cubicBezTo>
                  <a:lnTo>
                    <a:pt x="937" y="1076"/>
                  </a:lnTo>
                  <a:cubicBezTo>
                    <a:pt x="937" y="1077"/>
                    <a:pt x="936" y="1079"/>
                    <a:pt x="934" y="1080"/>
                  </a:cubicBezTo>
                  <a:cubicBezTo>
                    <a:pt x="933" y="1080"/>
                    <a:pt x="931" y="1079"/>
                    <a:pt x="931" y="1077"/>
                  </a:cubicBezTo>
                  <a:close/>
                  <a:moveTo>
                    <a:pt x="930" y="1065"/>
                  </a:moveTo>
                  <a:lnTo>
                    <a:pt x="930" y="1065"/>
                  </a:lnTo>
                  <a:cubicBezTo>
                    <a:pt x="930" y="1063"/>
                    <a:pt x="930" y="1062"/>
                    <a:pt x="932" y="1061"/>
                  </a:cubicBezTo>
                  <a:cubicBezTo>
                    <a:pt x="934" y="1061"/>
                    <a:pt x="936" y="1062"/>
                    <a:pt x="936" y="1063"/>
                  </a:cubicBezTo>
                  <a:lnTo>
                    <a:pt x="936" y="1063"/>
                  </a:lnTo>
                  <a:cubicBezTo>
                    <a:pt x="936" y="1065"/>
                    <a:pt x="936" y="1067"/>
                    <a:pt x="934" y="1067"/>
                  </a:cubicBezTo>
                  <a:cubicBezTo>
                    <a:pt x="932" y="1068"/>
                    <a:pt x="930" y="1067"/>
                    <a:pt x="930" y="1065"/>
                  </a:cubicBezTo>
                  <a:close/>
                  <a:moveTo>
                    <a:pt x="929" y="1052"/>
                  </a:moveTo>
                  <a:lnTo>
                    <a:pt x="929" y="1052"/>
                  </a:lnTo>
                  <a:cubicBezTo>
                    <a:pt x="929" y="1051"/>
                    <a:pt x="930" y="1049"/>
                    <a:pt x="932" y="1049"/>
                  </a:cubicBezTo>
                  <a:cubicBezTo>
                    <a:pt x="933" y="1048"/>
                    <a:pt x="935" y="1049"/>
                    <a:pt x="935" y="1051"/>
                  </a:cubicBezTo>
                  <a:lnTo>
                    <a:pt x="935" y="1051"/>
                  </a:lnTo>
                  <a:cubicBezTo>
                    <a:pt x="936" y="1052"/>
                    <a:pt x="935" y="1054"/>
                    <a:pt x="933" y="1055"/>
                  </a:cubicBezTo>
                  <a:cubicBezTo>
                    <a:pt x="932" y="1055"/>
                    <a:pt x="930" y="1054"/>
                    <a:pt x="929" y="1052"/>
                  </a:cubicBezTo>
                  <a:close/>
                  <a:moveTo>
                    <a:pt x="929" y="1040"/>
                  </a:moveTo>
                  <a:lnTo>
                    <a:pt x="929" y="1040"/>
                  </a:lnTo>
                  <a:cubicBezTo>
                    <a:pt x="928" y="1038"/>
                    <a:pt x="929" y="1037"/>
                    <a:pt x="931" y="1036"/>
                  </a:cubicBezTo>
                  <a:cubicBezTo>
                    <a:pt x="933" y="1036"/>
                    <a:pt x="934" y="1037"/>
                    <a:pt x="935" y="1038"/>
                  </a:cubicBezTo>
                  <a:lnTo>
                    <a:pt x="935" y="1038"/>
                  </a:lnTo>
                  <a:cubicBezTo>
                    <a:pt x="935" y="1040"/>
                    <a:pt x="934" y="1042"/>
                    <a:pt x="933" y="1042"/>
                  </a:cubicBezTo>
                  <a:cubicBezTo>
                    <a:pt x="931" y="1043"/>
                    <a:pt x="929" y="1042"/>
                    <a:pt x="929" y="1040"/>
                  </a:cubicBezTo>
                  <a:close/>
                  <a:moveTo>
                    <a:pt x="928" y="1028"/>
                  </a:moveTo>
                  <a:lnTo>
                    <a:pt x="928" y="1028"/>
                  </a:lnTo>
                  <a:cubicBezTo>
                    <a:pt x="927" y="1026"/>
                    <a:pt x="928" y="1024"/>
                    <a:pt x="930" y="1024"/>
                  </a:cubicBezTo>
                  <a:cubicBezTo>
                    <a:pt x="932" y="1023"/>
                    <a:pt x="933" y="1024"/>
                    <a:pt x="934" y="1026"/>
                  </a:cubicBezTo>
                  <a:lnTo>
                    <a:pt x="934" y="1026"/>
                  </a:lnTo>
                  <a:cubicBezTo>
                    <a:pt x="934" y="1027"/>
                    <a:pt x="933" y="1029"/>
                    <a:pt x="932" y="1030"/>
                  </a:cubicBezTo>
                  <a:cubicBezTo>
                    <a:pt x="930" y="1030"/>
                    <a:pt x="928" y="1029"/>
                    <a:pt x="928" y="1028"/>
                  </a:cubicBezTo>
                  <a:close/>
                  <a:moveTo>
                    <a:pt x="927" y="1015"/>
                  </a:moveTo>
                  <a:lnTo>
                    <a:pt x="927" y="1015"/>
                  </a:lnTo>
                  <a:cubicBezTo>
                    <a:pt x="927" y="1013"/>
                    <a:pt x="928" y="1012"/>
                    <a:pt x="929" y="1011"/>
                  </a:cubicBezTo>
                  <a:cubicBezTo>
                    <a:pt x="931" y="1011"/>
                    <a:pt x="933" y="1012"/>
                    <a:pt x="933" y="1013"/>
                  </a:cubicBezTo>
                  <a:lnTo>
                    <a:pt x="933" y="1013"/>
                  </a:lnTo>
                  <a:cubicBezTo>
                    <a:pt x="934" y="1015"/>
                    <a:pt x="933" y="1017"/>
                    <a:pt x="931" y="1017"/>
                  </a:cubicBezTo>
                  <a:cubicBezTo>
                    <a:pt x="929" y="1018"/>
                    <a:pt x="928" y="1017"/>
                    <a:pt x="927" y="1015"/>
                  </a:cubicBezTo>
                  <a:close/>
                  <a:moveTo>
                    <a:pt x="926" y="1003"/>
                  </a:moveTo>
                  <a:lnTo>
                    <a:pt x="926" y="1003"/>
                  </a:lnTo>
                  <a:cubicBezTo>
                    <a:pt x="926" y="1001"/>
                    <a:pt x="927" y="999"/>
                    <a:pt x="928" y="999"/>
                  </a:cubicBezTo>
                  <a:cubicBezTo>
                    <a:pt x="930" y="998"/>
                    <a:pt x="932" y="999"/>
                    <a:pt x="932" y="1001"/>
                  </a:cubicBezTo>
                  <a:lnTo>
                    <a:pt x="932" y="1001"/>
                  </a:lnTo>
                  <a:cubicBezTo>
                    <a:pt x="933" y="1003"/>
                    <a:pt x="932" y="1004"/>
                    <a:pt x="930" y="1005"/>
                  </a:cubicBezTo>
                  <a:cubicBezTo>
                    <a:pt x="928" y="1005"/>
                    <a:pt x="927" y="1004"/>
                    <a:pt x="926" y="1003"/>
                  </a:cubicBezTo>
                  <a:close/>
                  <a:moveTo>
                    <a:pt x="925" y="990"/>
                  </a:moveTo>
                  <a:lnTo>
                    <a:pt x="925" y="990"/>
                  </a:lnTo>
                  <a:cubicBezTo>
                    <a:pt x="925" y="988"/>
                    <a:pt x="926" y="987"/>
                    <a:pt x="928" y="986"/>
                  </a:cubicBezTo>
                  <a:cubicBezTo>
                    <a:pt x="929" y="986"/>
                    <a:pt x="931" y="987"/>
                    <a:pt x="931" y="988"/>
                  </a:cubicBezTo>
                  <a:lnTo>
                    <a:pt x="931" y="988"/>
                  </a:lnTo>
                  <a:cubicBezTo>
                    <a:pt x="932" y="990"/>
                    <a:pt x="931" y="992"/>
                    <a:pt x="929" y="992"/>
                  </a:cubicBezTo>
                  <a:cubicBezTo>
                    <a:pt x="928" y="993"/>
                    <a:pt x="926" y="992"/>
                    <a:pt x="925" y="990"/>
                  </a:cubicBezTo>
                  <a:close/>
                  <a:moveTo>
                    <a:pt x="924" y="978"/>
                  </a:moveTo>
                  <a:lnTo>
                    <a:pt x="924" y="978"/>
                  </a:lnTo>
                  <a:cubicBezTo>
                    <a:pt x="924" y="976"/>
                    <a:pt x="925" y="974"/>
                    <a:pt x="927" y="974"/>
                  </a:cubicBezTo>
                  <a:cubicBezTo>
                    <a:pt x="928" y="973"/>
                    <a:pt x="930" y="974"/>
                    <a:pt x="930" y="976"/>
                  </a:cubicBezTo>
                  <a:lnTo>
                    <a:pt x="930" y="976"/>
                  </a:lnTo>
                  <a:cubicBezTo>
                    <a:pt x="931" y="978"/>
                    <a:pt x="930" y="979"/>
                    <a:pt x="928" y="980"/>
                  </a:cubicBezTo>
                  <a:cubicBezTo>
                    <a:pt x="927" y="980"/>
                    <a:pt x="925" y="979"/>
                    <a:pt x="924" y="978"/>
                  </a:cubicBezTo>
                  <a:close/>
                  <a:moveTo>
                    <a:pt x="923" y="965"/>
                  </a:moveTo>
                  <a:lnTo>
                    <a:pt x="923" y="965"/>
                  </a:lnTo>
                  <a:cubicBezTo>
                    <a:pt x="923" y="963"/>
                    <a:pt x="924" y="962"/>
                    <a:pt x="926" y="961"/>
                  </a:cubicBezTo>
                  <a:cubicBezTo>
                    <a:pt x="927" y="961"/>
                    <a:pt x="929" y="962"/>
                    <a:pt x="929" y="963"/>
                  </a:cubicBezTo>
                  <a:lnTo>
                    <a:pt x="929" y="963"/>
                  </a:lnTo>
                  <a:cubicBezTo>
                    <a:pt x="930" y="965"/>
                    <a:pt x="929" y="967"/>
                    <a:pt x="927" y="967"/>
                  </a:cubicBezTo>
                  <a:cubicBezTo>
                    <a:pt x="926" y="968"/>
                    <a:pt x="924" y="967"/>
                    <a:pt x="923" y="965"/>
                  </a:cubicBezTo>
                  <a:close/>
                  <a:moveTo>
                    <a:pt x="922" y="953"/>
                  </a:moveTo>
                  <a:lnTo>
                    <a:pt x="922" y="953"/>
                  </a:lnTo>
                  <a:cubicBezTo>
                    <a:pt x="922" y="951"/>
                    <a:pt x="923" y="949"/>
                    <a:pt x="924" y="949"/>
                  </a:cubicBezTo>
                  <a:cubicBezTo>
                    <a:pt x="926" y="948"/>
                    <a:pt x="928" y="949"/>
                    <a:pt x="928" y="951"/>
                  </a:cubicBezTo>
                  <a:lnTo>
                    <a:pt x="928" y="951"/>
                  </a:lnTo>
                  <a:cubicBezTo>
                    <a:pt x="929" y="953"/>
                    <a:pt x="928" y="954"/>
                    <a:pt x="926" y="955"/>
                  </a:cubicBezTo>
                  <a:cubicBezTo>
                    <a:pt x="924" y="955"/>
                    <a:pt x="923" y="954"/>
                    <a:pt x="922" y="953"/>
                  </a:cubicBezTo>
                  <a:close/>
                  <a:moveTo>
                    <a:pt x="921" y="940"/>
                  </a:moveTo>
                  <a:lnTo>
                    <a:pt x="921" y="940"/>
                  </a:lnTo>
                  <a:cubicBezTo>
                    <a:pt x="921" y="939"/>
                    <a:pt x="922" y="937"/>
                    <a:pt x="923" y="936"/>
                  </a:cubicBezTo>
                  <a:cubicBezTo>
                    <a:pt x="925" y="936"/>
                    <a:pt x="927" y="937"/>
                    <a:pt x="927" y="939"/>
                  </a:cubicBezTo>
                  <a:lnTo>
                    <a:pt x="927" y="939"/>
                  </a:lnTo>
                  <a:cubicBezTo>
                    <a:pt x="928" y="940"/>
                    <a:pt x="927" y="942"/>
                    <a:pt x="925" y="942"/>
                  </a:cubicBezTo>
                  <a:cubicBezTo>
                    <a:pt x="923" y="943"/>
                    <a:pt x="922" y="942"/>
                    <a:pt x="921" y="940"/>
                  </a:cubicBezTo>
                  <a:close/>
                  <a:moveTo>
                    <a:pt x="920" y="928"/>
                  </a:moveTo>
                  <a:lnTo>
                    <a:pt x="920" y="928"/>
                  </a:lnTo>
                  <a:cubicBezTo>
                    <a:pt x="920" y="926"/>
                    <a:pt x="921" y="924"/>
                    <a:pt x="922" y="924"/>
                  </a:cubicBezTo>
                  <a:cubicBezTo>
                    <a:pt x="924" y="923"/>
                    <a:pt x="926" y="924"/>
                    <a:pt x="926" y="926"/>
                  </a:cubicBezTo>
                  <a:lnTo>
                    <a:pt x="926" y="926"/>
                  </a:lnTo>
                  <a:cubicBezTo>
                    <a:pt x="927" y="928"/>
                    <a:pt x="926" y="929"/>
                    <a:pt x="924" y="930"/>
                  </a:cubicBezTo>
                  <a:cubicBezTo>
                    <a:pt x="922" y="930"/>
                    <a:pt x="921" y="929"/>
                    <a:pt x="920" y="928"/>
                  </a:cubicBezTo>
                  <a:close/>
                  <a:moveTo>
                    <a:pt x="919" y="915"/>
                  </a:moveTo>
                  <a:lnTo>
                    <a:pt x="919" y="915"/>
                  </a:lnTo>
                  <a:cubicBezTo>
                    <a:pt x="918" y="914"/>
                    <a:pt x="919" y="912"/>
                    <a:pt x="921" y="911"/>
                  </a:cubicBezTo>
                  <a:cubicBezTo>
                    <a:pt x="923" y="911"/>
                    <a:pt x="924" y="912"/>
                    <a:pt x="925" y="914"/>
                  </a:cubicBezTo>
                  <a:lnTo>
                    <a:pt x="925" y="914"/>
                  </a:lnTo>
                  <a:cubicBezTo>
                    <a:pt x="925" y="915"/>
                    <a:pt x="924" y="917"/>
                    <a:pt x="923" y="917"/>
                  </a:cubicBezTo>
                  <a:cubicBezTo>
                    <a:pt x="921" y="918"/>
                    <a:pt x="919" y="917"/>
                    <a:pt x="919" y="915"/>
                  </a:cubicBezTo>
                  <a:close/>
                  <a:moveTo>
                    <a:pt x="918" y="903"/>
                  </a:moveTo>
                  <a:lnTo>
                    <a:pt x="918" y="903"/>
                  </a:lnTo>
                  <a:cubicBezTo>
                    <a:pt x="917" y="901"/>
                    <a:pt x="918" y="900"/>
                    <a:pt x="920" y="899"/>
                  </a:cubicBezTo>
                  <a:cubicBezTo>
                    <a:pt x="921" y="899"/>
                    <a:pt x="923" y="900"/>
                    <a:pt x="924" y="901"/>
                  </a:cubicBezTo>
                  <a:lnTo>
                    <a:pt x="924" y="901"/>
                  </a:lnTo>
                  <a:cubicBezTo>
                    <a:pt x="924" y="903"/>
                    <a:pt x="923" y="905"/>
                    <a:pt x="921" y="905"/>
                  </a:cubicBezTo>
                  <a:cubicBezTo>
                    <a:pt x="920" y="906"/>
                    <a:pt x="918" y="905"/>
                    <a:pt x="918" y="903"/>
                  </a:cubicBezTo>
                  <a:close/>
                  <a:moveTo>
                    <a:pt x="916" y="890"/>
                  </a:moveTo>
                  <a:lnTo>
                    <a:pt x="916" y="890"/>
                  </a:lnTo>
                  <a:cubicBezTo>
                    <a:pt x="916" y="889"/>
                    <a:pt x="917" y="887"/>
                    <a:pt x="918" y="887"/>
                  </a:cubicBezTo>
                  <a:cubicBezTo>
                    <a:pt x="920" y="886"/>
                    <a:pt x="922" y="887"/>
                    <a:pt x="922" y="889"/>
                  </a:cubicBezTo>
                  <a:lnTo>
                    <a:pt x="922" y="889"/>
                  </a:lnTo>
                  <a:cubicBezTo>
                    <a:pt x="923" y="890"/>
                    <a:pt x="922" y="892"/>
                    <a:pt x="920" y="893"/>
                  </a:cubicBezTo>
                  <a:cubicBezTo>
                    <a:pt x="918" y="893"/>
                    <a:pt x="917" y="892"/>
                    <a:pt x="916" y="890"/>
                  </a:cubicBezTo>
                  <a:close/>
                  <a:moveTo>
                    <a:pt x="915" y="878"/>
                  </a:moveTo>
                  <a:lnTo>
                    <a:pt x="915" y="878"/>
                  </a:lnTo>
                  <a:cubicBezTo>
                    <a:pt x="914" y="876"/>
                    <a:pt x="915" y="875"/>
                    <a:pt x="917" y="874"/>
                  </a:cubicBezTo>
                  <a:cubicBezTo>
                    <a:pt x="919" y="874"/>
                    <a:pt x="920" y="875"/>
                    <a:pt x="921" y="876"/>
                  </a:cubicBezTo>
                  <a:lnTo>
                    <a:pt x="921" y="876"/>
                  </a:lnTo>
                  <a:cubicBezTo>
                    <a:pt x="921" y="878"/>
                    <a:pt x="920" y="880"/>
                    <a:pt x="919" y="880"/>
                  </a:cubicBezTo>
                  <a:cubicBezTo>
                    <a:pt x="917" y="881"/>
                    <a:pt x="915" y="880"/>
                    <a:pt x="915" y="878"/>
                  </a:cubicBezTo>
                  <a:close/>
                  <a:moveTo>
                    <a:pt x="913" y="866"/>
                  </a:moveTo>
                  <a:lnTo>
                    <a:pt x="913" y="866"/>
                  </a:lnTo>
                  <a:cubicBezTo>
                    <a:pt x="913" y="864"/>
                    <a:pt x="914" y="862"/>
                    <a:pt x="916" y="862"/>
                  </a:cubicBezTo>
                  <a:cubicBezTo>
                    <a:pt x="917" y="861"/>
                    <a:pt x="919" y="862"/>
                    <a:pt x="919" y="864"/>
                  </a:cubicBezTo>
                  <a:lnTo>
                    <a:pt x="919" y="864"/>
                  </a:lnTo>
                  <a:cubicBezTo>
                    <a:pt x="920" y="866"/>
                    <a:pt x="919" y="867"/>
                    <a:pt x="917" y="868"/>
                  </a:cubicBezTo>
                  <a:cubicBezTo>
                    <a:pt x="916" y="868"/>
                    <a:pt x="914" y="867"/>
                    <a:pt x="913" y="866"/>
                  </a:cubicBezTo>
                  <a:close/>
                  <a:moveTo>
                    <a:pt x="912" y="853"/>
                  </a:moveTo>
                  <a:lnTo>
                    <a:pt x="912" y="853"/>
                  </a:lnTo>
                  <a:cubicBezTo>
                    <a:pt x="911" y="852"/>
                    <a:pt x="912" y="850"/>
                    <a:pt x="914" y="849"/>
                  </a:cubicBezTo>
                  <a:cubicBezTo>
                    <a:pt x="916" y="849"/>
                    <a:pt x="917" y="850"/>
                    <a:pt x="918" y="851"/>
                  </a:cubicBezTo>
                  <a:lnTo>
                    <a:pt x="918" y="851"/>
                  </a:lnTo>
                  <a:cubicBezTo>
                    <a:pt x="918" y="853"/>
                    <a:pt x="917" y="855"/>
                    <a:pt x="916" y="855"/>
                  </a:cubicBezTo>
                  <a:cubicBezTo>
                    <a:pt x="914" y="856"/>
                    <a:pt x="912" y="855"/>
                    <a:pt x="912" y="853"/>
                  </a:cubicBezTo>
                  <a:close/>
                  <a:moveTo>
                    <a:pt x="910" y="841"/>
                  </a:moveTo>
                  <a:lnTo>
                    <a:pt x="910" y="841"/>
                  </a:lnTo>
                  <a:cubicBezTo>
                    <a:pt x="910" y="839"/>
                    <a:pt x="911" y="837"/>
                    <a:pt x="912" y="837"/>
                  </a:cubicBezTo>
                  <a:cubicBezTo>
                    <a:pt x="914" y="836"/>
                    <a:pt x="916" y="837"/>
                    <a:pt x="916" y="839"/>
                  </a:cubicBezTo>
                  <a:lnTo>
                    <a:pt x="916" y="839"/>
                  </a:lnTo>
                  <a:cubicBezTo>
                    <a:pt x="917" y="841"/>
                    <a:pt x="916" y="842"/>
                    <a:pt x="914" y="843"/>
                  </a:cubicBezTo>
                  <a:cubicBezTo>
                    <a:pt x="913" y="843"/>
                    <a:pt x="911" y="842"/>
                    <a:pt x="910" y="841"/>
                  </a:cubicBezTo>
                  <a:close/>
                  <a:moveTo>
                    <a:pt x="909" y="828"/>
                  </a:moveTo>
                  <a:lnTo>
                    <a:pt x="909" y="828"/>
                  </a:lnTo>
                  <a:cubicBezTo>
                    <a:pt x="908" y="827"/>
                    <a:pt x="909" y="825"/>
                    <a:pt x="911" y="825"/>
                  </a:cubicBezTo>
                  <a:cubicBezTo>
                    <a:pt x="913" y="824"/>
                    <a:pt x="914" y="825"/>
                    <a:pt x="915" y="827"/>
                  </a:cubicBezTo>
                  <a:lnTo>
                    <a:pt x="915" y="827"/>
                  </a:lnTo>
                  <a:cubicBezTo>
                    <a:pt x="915" y="828"/>
                    <a:pt x="914" y="830"/>
                    <a:pt x="913" y="831"/>
                  </a:cubicBezTo>
                  <a:cubicBezTo>
                    <a:pt x="911" y="831"/>
                    <a:pt x="909" y="830"/>
                    <a:pt x="909" y="828"/>
                  </a:cubicBezTo>
                  <a:close/>
                  <a:moveTo>
                    <a:pt x="907" y="816"/>
                  </a:moveTo>
                  <a:lnTo>
                    <a:pt x="907" y="816"/>
                  </a:lnTo>
                  <a:cubicBezTo>
                    <a:pt x="907" y="814"/>
                    <a:pt x="908" y="813"/>
                    <a:pt x="909" y="812"/>
                  </a:cubicBezTo>
                  <a:cubicBezTo>
                    <a:pt x="911" y="812"/>
                    <a:pt x="913" y="813"/>
                    <a:pt x="913" y="814"/>
                  </a:cubicBezTo>
                  <a:lnTo>
                    <a:pt x="913" y="814"/>
                  </a:lnTo>
                  <a:cubicBezTo>
                    <a:pt x="914" y="816"/>
                    <a:pt x="913" y="818"/>
                    <a:pt x="911" y="818"/>
                  </a:cubicBezTo>
                  <a:cubicBezTo>
                    <a:pt x="909" y="819"/>
                    <a:pt x="908" y="818"/>
                    <a:pt x="907" y="816"/>
                  </a:cubicBezTo>
                  <a:close/>
                  <a:moveTo>
                    <a:pt x="905" y="804"/>
                  </a:moveTo>
                  <a:lnTo>
                    <a:pt x="905" y="804"/>
                  </a:lnTo>
                  <a:cubicBezTo>
                    <a:pt x="905" y="802"/>
                    <a:pt x="906" y="800"/>
                    <a:pt x="908" y="800"/>
                  </a:cubicBezTo>
                  <a:cubicBezTo>
                    <a:pt x="909" y="799"/>
                    <a:pt x="911" y="800"/>
                    <a:pt x="911" y="802"/>
                  </a:cubicBezTo>
                  <a:lnTo>
                    <a:pt x="911" y="802"/>
                  </a:lnTo>
                  <a:cubicBezTo>
                    <a:pt x="912" y="804"/>
                    <a:pt x="911" y="805"/>
                    <a:pt x="909" y="806"/>
                  </a:cubicBezTo>
                  <a:cubicBezTo>
                    <a:pt x="908" y="806"/>
                    <a:pt x="906" y="805"/>
                    <a:pt x="905" y="804"/>
                  </a:cubicBezTo>
                  <a:close/>
                  <a:moveTo>
                    <a:pt x="904" y="791"/>
                  </a:moveTo>
                  <a:lnTo>
                    <a:pt x="904" y="791"/>
                  </a:lnTo>
                  <a:cubicBezTo>
                    <a:pt x="903" y="790"/>
                    <a:pt x="904" y="788"/>
                    <a:pt x="906" y="787"/>
                  </a:cubicBezTo>
                  <a:cubicBezTo>
                    <a:pt x="907" y="787"/>
                    <a:pt x="909" y="788"/>
                    <a:pt x="910" y="789"/>
                  </a:cubicBezTo>
                  <a:lnTo>
                    <a:pt x="910" y="790"/>
                  </a:lnTo>
                  <a:cubicBezTo>
                    <a:pt x="910" y="791"/>
                    <a:pt x="909" y="793"/>
                    <a:pt x="907" y="793"/>
                  </a:cubicBezTo>
                  <a:cubicBezTo>
                    <a:pt x="906" y="794"/>
                    <a:pt x="904" y="793"/>
                    <a:pt x="904" y="791"/>
                  </a:cubicBezTo>
                  <a:close/>
                  <a:moveTo>
                    <a:pt x="902" y="779"/>
                  </a:moveTo>
                  <a:lnTo>
                    <a:pt x="902" y="779"/>
                  </a:lnTo>
                  <a:cubicBezTo>
                    <a:pt x="901" y="777"/>
                    <a:pt x="902" y="775"/>
                    <a:pt x="904" y="775"/>
                  </a:cubicBezTo>
                  <a:cubicBezTo>
                    <a:pt x="906" y="775"/>
                    <a:pt x="907" y="775"/>
                    <a:pt x="908" y="777"/>
                  </a:cubicBezTo>
                  <a:lnTo>
                    <a:pt x="908" y="777"/>
                  </a:lnTo>
                  <a:cubicBezTo>
                    <a:pt x="908" y="779"/>
                    <a:pt x="907" y="781"/>
                    <a:pt x="906" y="781"/>
                  </a:cubicBezTo>
                  <a:cubicBezTo>
                    <a:pt x="904" y="781"/>
                    <a:pt x="902" y="781"/>
                    <a:pt x="902" y="779"/>
                  </a:cubicBezTo>
                  <a:close/>
                  <a:moveTo>
                    <a:pt x="900" y="766"/>
                  </a:moveTo>
                  <a:lnTo>
                    <a:pt x="900" y="766"/>
                  </a:lnTo>
                  <a:cubicBezTo>
                    <a:pt x="899" y="765"/>
                    <a:pt x="900" y="763"/>
                    <a:pt x="902" y="763"/>
                  </a:cubicBezTo>
                  <a:cubicBezTo>
                    <a:pt x="904" y="762"/>
                    <a:pt x="905" y="763"/>
                    <a:pt x="906" y="765"/>
                  </a:cubicBezTo>
                  <a:lnTo>
                    <a:pt x="906" y="765"/>
                  </a:lnTo>
                  <a:cubicBezTo>
                    <a:pt x="906" y="766"/>
                    <a:pt x="905" y="768"/>
                    <a:pt x="904" y="769"/>
                  </a:cubicBezTo>
                  <a:cubicBezTo>
                    <a:pt x="902" y="769"/>
                    <a:pt x="900" y="768"/>
                    <a:pt x="900" y="766"/>
                  </a:cubicBezTo>
                  <a:close/>
                  <a:moveTo>
                    <a:pt x="898" y="754"/>
                  </a:moveTo>
                  <a:lnTo>
                    <a:pt x="898" y="754"/>
                  </a:lnTo>
                  <a:cubicBezTo>
                    <a:pt x="898" y="752"/>
                    <a:pt x="898" y="751"/>
                    <a:pt x="900" y="750"/>
                  </a:cubicBezTo>
                  <a:cubicBezTo>
                    <a:pt x="902" y="750"/>
                    <a:pt x="904" y="751"/>
                    <a:pt x="904" y="752"/>
                  </a:cubicBezTo>
                  <a:lnTo>
                    <a:pt x="904" y="752"/>
                  </a:lnTo>
                  <a:cubicBezTo>
                    <a:pt x="904" y="754"/>
                    <a:pt x="904" y="756"/>
                    <a:pt x="902" y="756"/>
                  </a:cubicBezTo>
                  <a:cubicBezTo>
                    <a:pt x="900" y="757"/>
                    <a:pt x="898" y="756"/>
                    <a:pt x="898" y="754"/>
                  </a:cubicBezTo>
                  <a:close/>
                  <a:moveTo>
                    <a:pt x="896" y="742"/>
                  </a:moveTo>
                  <a:lnTo>
                    <a:pt x="896" y="742"/>
                  </a:lnTo>
                  <a:cubicBezTo>
                    <a:pt x="895" y="740"/>
                    <a:pt x="896" y="738"/>
                    <a:pt x="898" y="738"/>
                  </a:cubicBezTo>
                  <a:cubicBezTo>
                    <a:pt x="900" y="737"/>
                    <a:pt x="901" y="738"/>
                    <a:pt x="902" y="740"/>
                  </a:cubicBezTo>
                  <a:lnTo>
                    <a:pt x="902" y="740"/>
                  </a:lnTo>
                  <a:cubicBezTo>
                    <a:pt x="902" y="742"/>
                    <a:pt x="901" y="743"/>
                    <a:pt x="900" y="744"/>
                  </a:cubicBezTo>
                  <a:cubicBezTo>
                    <a:pt x="898" y="744"/>
                    <a:pt x="896" y="743"/>
                    <a:pt x="896" y="742"/>
                  </a:cubicBezTo>
                  <a:close/>
                  <a:moveTo>
                    <a:pt x="894" y="729"/>
                  </a:moveTo>
                  <a:lnTo>
                    <a:pt x="894" y="729"/>
                  </a:lnTo>
                  <a:cubicBezTo>
                    <a:pt x="893" y="728"/>
                    <a:pt x="894" y="726"/>
                    <a:pt x="896" y="726"/>
                  </a:cubicBezTo>
                  <a:cubicBezTo>
                    <a:pt x="898" y="725"/>
                    <a:pt x="899" y="726"/>
                    <a:pt x="900" y="728"/>
                  </a:cubicBezTo>
                  <a:lnTo>
                    <a:pt x="900" y="728"/>
                  </a:lnTo>
                  <a:cubicBezTo>
                    <a:pt x="900" y="729"/>
                    <a:pt x="899" y="731"/>
                    <a:pt x="898" y="732"/>
                  </a:cubicBezTo>
                  <a:cubicBezTo>
                    <a:pt x="896" y="732"/>
                    <a:pt x="894" y="731"/>
                    <a:pt x="894" y="729"/>
                  </a:cubicBezTo>
                  <a:close/>
                  <a:moveTo>
                    <a:pt x="892" y="717"/>
                  </a:moveTo>
                  <a:lnTo>
                    <a:pt x="892" y="717"/>
                  </a:lnTo>
                  <a:cubicBezTo>
                    <a:pt x="891" y="715"/>
                    <a:pt x="892" y="714"/>
                    <a:pt x="894" y="713"/>
                  </a:cubicBezTo>
                  <a:cubicBezTo>
                    <a:pt x="896" y="713"/>
                    <a:pt x="897" y="714"/>
                    <a:pt x="898" y="715"/>
                  </a:cubicBezTo>
                  <a:lnTo>
                    <a:pt x="898" y="715"/>
                  </a:lnTo>
                  <a:cubicBezTo>
                    <a:pt x="898" y="717"/>
                    <a:pt x="897" y="719"/>
                    <a:pt x="896" y="719"/>
                  </a:cubicBezTo>
                  <a:cubicBezTo>
                    <a:pt x="894" y="720"/>
                    <a:pt x="892" y="719"/>
                    <a:pt x="892" y="717"/>
                  </a:cubicBezTo>
                  <a:close/>
                  <a:moveTo>
                    <a:pt x="890" y="705"/>
                  </a:moveTo>
                  <a:lnTo>
                    <a:pt x="890" y="705"/>
                  </a:lnTo>
                  <a:cubicBezTo>
                    <a:pt x="889" y="703"/>
                    <a:pt x="890" y="701"/>
                    <a:pt x="892" y="701"/>
                  </a:cubicBezTo>
                  <a:cubicBezTo>
                    <a:pt x="893" y="700"/>
                    <a:pt x="895" y="701"/>
                    <a:pt x="896" y="703"/>
                  </a:cubicBezTo>
                  <a:lnTo>
                    <a:pt x="896" y="703"/>
                  </a:lnTo>
                  <a:cubicBezTo>
                    <a:pt x="896" y="705"/>
                    <a:pt x="895" y="706"/>
                    <a:pt x="893" y="707"/>
                  </a:cubicBezTo>
                  <a:cubicBezTo>
                    <a:pt x="892" y="707"/>
                    <a:pt x="890" y="706"/>
                    <a:pt x="890" y="705"/>
                  </a:cubicBezTo>
                  <a:close/>
                  <a:moveTo>
                    <a:pt x="887" y="692"/>
                  </a:moveTo>
                  <a:lnTo>
                    <a:pt x="887" y="692"/>
                  </a:lnTo>
                  <a:cubicBezTo>
                    <a:pt x="887" y="691"/>
                    <a:pt x="888" y="689"/>
                    <a:pt x="890" y="689"/>
                  </a:cubicBezTo>
                  <a:cubicBezTo>
                    <a:pt x="891" y="688"/>
                    <a:pt x="893" y="689"/>
                    <a:pt x="893" y="691"/>
                  </a:cubicBezTo>
                  <a:lnTo>
                    <a:pt x="893" y="691"/>
                  </a:lnTo>
                  <a:cubicBezTo>
                    <a:pt x="894" y="692"/>
                    <a:pt x="893" y="694"/>
                    <a:pt x="891" y="695"/>
                  </a:cubicBezTo>
                  <a:cubicBezTo>
                    <a:pt x="890" y="695"/>
                    <a:pt x="888" y="694"/>
                    <a:pt x="887" y="692"/>
                  </a:cubicBezTo>
                  <a:close/>
                  <a:moveTo>
                    <a:pt x="885" y="680"/>
                  </a:moveTo>
                  <a:lnTo>
                    <a:pt x="885" y="680"/>
                  </a:lnTo>
                  <a:cubicBezTo>
                    <a:pt x="885" y="679"/>
                    <a:pt x="885" y="677"/>
                    <a:pt x="887" y="676"/>
                  </a:cubicBezTo>
                  <a:cubicBezTo>
                    <a:pt x="889" y="676"/>
                    <a:pt x="891" y="677"/>
                    <a:pt x="891" y="678"/>
                  </a:cubicBezTo>
                  <a:lnTo>
                    <a:pt x="891" y="679"/>
                  </a:lnTo>
                  <a:cubicBezTo>
                    <a:pt x="891" y="680"/>
                    <a:pt x="891" y="682"/>
                    <a:pt x="889" y="682"/>
                  </a:cubicBezTo>
                  <a:cubicBezTo>
                    <a:pt x="887" y="683"/>
                    <a:pt x="885" y="682"/>
                    <a:pt x="885" y="680"/>
                  </a:cubicBezTo>
                  <a:close/>
                  <a:moveTo>
                    <a:pt x="883" y="668"/>
                  </a:moveTo>
                  <a:lnTo>
                    <a:pt x="883" y="668"/>
                  </a:lnTo>
                  <a:cubicBezTo>
                    <a:pt x="882" y="666"/>
                    <a:pt x="883" y="665"/>
                    <a:pt x="885" y="664"/>
                  </a:cubicBezTo>
                  <a:cubicBezTo>
                    <a:pt x="886" y="664"/>
                    <a:pt x="888" y="665"/>
                    <a:pt x="889" y="666"/>
                  </a:cubicBezTo>
                  <a:lnTo>
                    <a:pt x="889" y="666"/>
                  </a:lnTo>
                  <a:cubicBezTo>
                    <a:pt x="889" y="668"/>
                    <a:pt x="888" y="670"/>
                    <a:pt x="886" y="670"/>
                  </a:cubicBezTo>
                  <a:cubicBezTo>
                    <a:pt x="885" y="671"/>
                    <a:pt x="883" y="670"/>
                    <a:pt x="883" y="668"/>
                  </a:cubicBezTo>
                  <a:close/>
                  <a:moveTo>
                    <a:pt x="880" y="656"/>
                  </a:moveTo>
                  <a:lnTo>
                    <a:pt x="880" y="656"/>
                  </a:lnTo>
                  <a:cubicBezTo>
                    <a:pt x="880" y="654"/>
                    <a:pt x="881" y="652"/>
                    <a:pt x="882" y="652"/>
                  </a:cubicBezTo>
                  <a:cubicBezTo>
                    <a:pt x="884" y="651"/>
                    <a:pt x="886" y="652"/>
                    <a:pt x="886" y="654"/>
                  </a:cubicBezTo>
                  <a:lnTo>
                    <a:pt x="886" y="654"/>
                  </a:lnTo>
                  <a:cubicBezTo>
                    <a:pt x="887" y="656"/>
                    <a:pt x="886" y="657"/>
                    <a:pt x="884" y="658"/>
                  </a:cubicBezTo>
                  <a:cubicBezTo>
                    <a:pt x="882" y="658"/>
                    <a:pt x="881" y="657"/>
                    <a:pt x="880" y="656"/>
                  </a:cubicBezTo>
                  <a:close/>
                  <a:moveTo>
                    <a:pt x="878" y="643"/>
                  </a:moveTo>
                  <a:lnTo>
                    <a:pt x="878" y="643"/>
                  </a:lnTo>
                  <a:cubicBezTo>
                    <a:pt x="877" y="642"/>
                    <a:pt x="878" y="640"/>
                    <a:pt x="880" y="640"/>
                  </a:cubicBezTo>
                  <a:cubicBezTo>
                    <a:pt x="882" y="639"/>
                    <a:pt x="883" y="640"/>
                    <a:pt x="884" y="642"/>
                  </a:cubicBezTo>
                  <a:lnTo>
                    <a:pt x="884" y="642"/>
                  </a:lnTo>
                  <a:cubicBezTo>
                    <a:pt x="884" y="643"/>
                    <a:pt x="883" y="645"/>
                    <a:pt x="882" y="646"/>
                  </a:cubicBezTo>
                  <a:cubicBezTo>
                    <a:pt x="880" y="646"/>
                    <a:pt x="878" y="645"/>
                    <a:pt x="878" y="643"/>
                  </a:cubicBezTo>
                  <a:close/>
                  <a:moveTo>
                    <a:pt x="875" y="631"/>
                  </a:moveTo>
                  <a:lnTo>
                    <a:pt x="875" y="631"/>
                  </a:lnTo>
                  <a:cubicBezTo>
                    <a:pt x="875" y="630"/>
                    <a:pt x="876" y="628"/>
                    <a:pt x="877" y="627"/>
                  </a:cubicBezTo>
                  <a:cubicBezTo>
                    <a:pt x="879" y="627"/>
                    <a:pt x="881" y="628"/>
                    <a:pt x="881" y="629"/>
                  </a:cubicBezTo>
                  <a:lnTo>
                    <a:pt x="881" y="629"/>
                  </a:lnTo>
                  <a:cubicBezTo>
                    <a:pt x="882" y="631"/>
                    <a:pt x="881" y="633"/>
                    <a:pt x="879" y="633"/>
                  </a:cubicBezTo>
                  <a:cubicBezTo>
                    <a:pt x="877" y="634"/>
                    <a:pt x="876" y="633"/>
                    <a:pt x="875" y="631"/>
                  </a:cubicBezTo>
                  <a:close/>
                  <a:moveTo>
                    <a:pt x="872" y="619"/>
                  </a:moveTo>
                  <a:lnTo>
                    <a:pt x="872" y="619"/>
                  </a:lnTo>
                  <a:cubicBezTo>
                    <a:pt x="872" y="617"/>
                    <a:pt x="873" y="616"/>
                    <a:pt x="875" y="615"/>
                  </a:cubicBezTo>
                  <a:cubicBezTo>
                    <a:pt x="876" y="615"/>
                    <a:pt x="878" y="616"/>
                    <a:pt x="878" y="617"/>
                  </a:cubicBezTo>
                  <a:lnTo>
                    <a:pt x="878" y="617"/>
                  </a:lnTo>
                  <a:cubicBezTo>
                    <a:pt x="879" y="619"/>
                    <a:pt x="878" y="621"/>
                    <a:pt x="876" y="621"/>
                  </a:cubicBezTo>
                  <a:cubicBezTo>
                    <a:pt x="875" y="622"/>
                    <a:pt x="873" y="621"/>
                    <a:pt x="872" y="619"/>
                  </a:cubicBezTo>
                  <a:close/>
                  <a:moveTo>
                    <a:pt x="870" y="607"/>
                  </a:moveTo>
                  <a:lnTo>
                    <a:pt x="870" y="607"/>
                  </a:lnTo>
                  <a:cubicBezTo>
                    <a:pt x="869" y="605"/>
                    <a:pt x="870" y="603"/>
                    <a:pt x="872" y="603"/>
                  </a:cubicBezTo>
                  <a:cubicBezTo>
                    <a:pt x="874" y="602"/>
                    <a:pt x="875" y="603"/>
                    <a:pt x="876" y="605"/>
                  </a:cubicBezTo>
                  <a:lnTo>
                    <a:pt x="876" y="605"/>
                  </a:lnTo>
                  <a:cubicBezTo>
                    <a:pt x="876" y="607"/>
                    <a:pt x="875" y="608"/>
                    <a:pt x="874" y="609"/>
                  </a:cubicBezTo>
                  <a:cubicBezTo>
                    <a:pt x="872" y="609"/>
                    <a:pt x="870" y="608"/>
                    <a:pt x="870" y="607"/>
                  </a:cubicBezTo>
                  <a:close/>
                  <a:moveTo>
                    <a:pt x="867" y="595"/>
                  </a:moveTo>
                  <a:lnTo>
                    <a:pt x="867" y="595"/>
                  </a:lnTo>
                  <a:cubicBezTo>
                    <a:pt x="867" y="593"/>
                    <a:pt x="868" y="591"/>
                    <a:pt x="869" y="591"/>
                  </a:cubicBezTo>
                  <a:cubicBezTo>
                    <a:pt x="871" y="590"/>
                    <a:pt x="873" y="591"/>
                    <a:pt x="873" y="593"/>
                  </a:cubicBezTo>
                  <a:lnTo>
                    <a:pt x="873" y="593"/>
                  </a:lnTo>
                  <a:cubicBezTo>
                    <a:pt x="874" y="594"/>
                    <a:pt x="873" y="596"/>
                    <a:pt x="871" y="597"/>
                  </a:cubicBezTo>
                  <a:cubicBezTo>
                    <a:pt x="869" y="597"/>
                    <a:pt x="868" y="596"/>
                    <a:pt x="867" y="595"/>
                  </a:cubicBezTo>
                  <a:close/>
                  <a:moveTo>
                    <a:pt x="864" y="582"/>
                  </a:moveTo>
                  <a:lnTo>
                    <a:pt x="864" y="582"/>
                  </a:lnTo>
                  <a:cubicBezTo>
                    <a:pt x="864" y="581"/>
                    <a:pt x="865" y="579"/>
                    <a:pt x="866" y="579"/>
                  </a:cubicBezTo>
                  <a:cubicBezTo>
                    <a:pt x="868" y="578"/>
                    <a:pt x="870" y="579"/>
                    <a:pt x="870" y="581"/>
                  </a:cubicBezTo>
                  <a:lnTo>
                    <a:pt x="870" y="581"/>
                  </a:lnTo>
                  <a:cubicBezTo>
                    <a:pt x="871" y="582"/>
                    <a:pt x="870" y="584"/>
                    <a:pt x="868" y="585"/>
                  </a:cubicBezTo>
                  <a:cubicBezTo>
                    <a:pt x="866" y="585"/>
                    <a:pt x="865" y="584"/>
                    <a:pt x="864" y="582"/>
                  </a:cubicBezTo>
                  <a:close/>
                  <a:moveTo>
                    <a:pt x="861" y="570"/>
                  </a:moveTo>
                  <a:lnTo>
                    <a:pt x="861" y="570"/>
                  </a:lnTo>
                  <a:cubicBezTo>
                    <a:pt x="861" y="569"/>
                    <a:pt x="862" y="567"/>
                    <a:pt x="863" y="566"/>
                  </a:cubicBezTo>
                  <a:cubicBezTo>
                    <a:pt x="865" y="566"/>
                    <a:pt x="867" y="567"/>
                    <a:pt x="867" y="569"/>
                  </a:cubicBezTo>
                  <a:lnTo>
                    <a:pt x="867" y="569"/>
                  </a:lnTo>
                  <a:cubicBezTo>
                    <a:pt x="868" y="570"/>
                    <a:pt x="867" y="572"/>
                    <a:pt x="865" y="572"/>
                  </a:cubicBezTo>
                  <a:cubicBezTo>
                    <a:pt x="863" y="573"/>
                    <a:pt x="862" y="572"/>
                    <a:pt x="861" y="570"/>
                  </a:cubicBezTo>
                  <a:close/>
                  <a:moveTo>
                    <a:pt x="858" y="558"/>
                  </a:moveTo>
                  <a:lnTo>
                    <a:pt x="858" y="558"/>
                  </a:lnTo>
                  <a:cubicBezTo>
                    <a:pt x="858" y="556"/>
                    <a:pt x="859" y="555"/>
                    <a:pt x="860" y="554"/>
                  </a:cubicBezTo>
                  <a:cubicBezTo>
                    <a:pt x="862" y="554"/>
                    <a:pt x="864" y="555"/>
                    <a:pt x="864" y="556"/>
                  </a:cubicBezTo>
                  <a:lnTo>
                    <a:pt x="864" y="556"/>
                  </a:lnTo>
                  <a:cubicBezTo>
                    <a:pt x="865" y="558"/>
                    <a:pt x="864" y="560"/>
                    <a:pt x="862" y="560"/>
                  </a:cubicBezTo>
                  <a:cubicBezTo>
                    <a:pt x="860" y="561"/>
                    <a:pt x="859" y="560"/>
                    <a:pt x="858" y="558"/>
                  </a:cubicBezTo>
                  <a:close/>
                  <a:moveTo>
                    <a:pt x="855" y="546"/>
                  </a:moveTo>
                  <a:lnTo>
                    <a:pt x="855" y="546"/>
                  </a:lnTo>
                  <a:cubicBezTo>
                    <a:pt x="855" y="544"/>
                    <a:pt x="856" y="543"/>
                    <a:pt x="857" y="542"/>
                  </a:cubicBezTo>
                  <a:cubicBezTo>
                    <a:pt x="859" y="542"/>
                    <a:pt x="861" y="543"/>
                    <a:pt x="861" y="544"/>
                  </a:cubicBezTo>
                  <a:lnTo>
                    <a:pt x="861" y="544"/>
                  </a:lnTo>
                  <a:cubicBezTo>
                    <a:pt x="862" y="546"/>
                    <a:pt x="861" y="548"/>
                    <a:pt x="859" y="548"/>
                  </a:cubicBezTo>
                  <a:cubicBezTo>
                    <a:pt x="857" y="549"/>
                    <a:pt x="856" y="548"/>
                    <a:pt x="855" y="546"/>
                  </a:cubicBezTo>
                  <a:close/>
                  <a:moveTo>
                    <a:pt x="852" y="534"/>
                  </a:moveTo>
                  <a:lnTo>
                    <a:pt x="852" y="534"/>
                  </a:lnTo>
                  <a:cubicBezTo>
                    <a:pt x="852" y="532"/>
                    <a:pt x="853" y="530"/>
                    <a:pt x="854" y="530"/>
                  </a:cubicBezTo>
                  <a:cubicBezTo>
                    <a:pt x="856" y="530"/>
                    <a:pt x="858" y="530"/>
                    <a:pt x="858" y="532"/>
                  </a:cubicBezTo>
                  <a:lnTo>
                    <a:pt x="858" y="532"/>
                  </a:lnTo>
                  <a:cubicBezTo>
                    <a:pt x="859" y="534"/>
                    <a:pt x="858" y="536"/>
                    <a:pt x="856" y="536"/>
                  </a:cubicBezTo>
                  <a:cubicBezTo>
                    <a:pt x="854" y="536"/>
                    <a:pt x="852" y="536"/>
                    <a:pt x="852" y="534"/>
                  </a:cubicBezTo>
                  <a:close/>
                  <a:moveTo>
                    <a:pt x="849" y="522"/>
                  </a:moveTo>
                  <a:lnTo>
                    <a:pt x="849" y="522"/>
                  </a:lnTo>
                  <a:cubicBezTo>
                    <a:pt x="848" y="520"/>
                    <a:pt x="849" y="518"/>
                    <a:pt x="851" y="518"/>
                  </a:cubicBezTo>
                  <a:cubicBezTo>
                    <a:pt x="853" y="517"/>
                    <a:pt x="854" y="518"/>
                    <a:pt x="855" y="520"/>
                  </a:cubicBezTo>
                  <a:lnTo>
                    <a:pt x="855" y="520"/>
                  </a:lnTo>
                  <a:cubicBezTo>
                    <a:pt x="855" y="522"/>
                    <a:pt x="854" y="523"/>
                    <a:pt x="853" y="524"/>
                  </a:cubicBezTo>
                  <a:cubicBezTo>
                    <a:pt x="851" y="524"/>
                    <a:pt x="849" y="523"/>
                    <a:pt x="849" y="522"/>
                  </a:cubicBezTo>
                  <a:close/>
                  <a:moveTo>
                    <a:pt x="845" y="510"/>
                  </a:moveTo>
                  <a:lnTo>
                    <a:pt x="845" y="510"/>
                  </a:lnTo>
                  <a:cubicBezTo>
                    <a:pt x="845" y="508"/>
                    <a:pt x="846" y="506"/>
                    <a:pt x="848" y="506"/>
                  </a:cubicBezTo>
                  <a:cubicBezTo>
                    <a:pt x="849" y="505"/>
                    <a:pt x="851" y="506"/>
                    <a:pt x="851" y="508"/>
                  </a:cubicBezTo>
                  <a:lnTo>
                    <a:pt x="851" y="508"/>
                  </a:lnTo>
                  <a:cubicBezTo>
                    <a:pt x="852" y="510"/>
                    <a:pt x="851" y="511"/>
                    <a:pt x="849" y="512"/>
                  </a:cubicBezTo>
                  <a:cubicBezTo>
                    <a:pt x="848" y="512"/>
                    <a:pt x="846" y="511"/>
                    <a:pt x="845" y="510"/>
                  </a:cubicBezTo>
                  <a:close/>
                  <a:moveTo>
                    <a:pt x="842" y="498"/>
                  </a:moveTo>
                  <a:lnTo>
                    <a:pt x="842" y="498"/>
                  </a:lnTo>
                  <a:cubicBezTo>
                    <a:pt x="842" y="496"/>
                    <a:pt x="843" y="494"/>
                    <a:pt x="844" y="494"/>
                  </a:cubicBezTo>
                  <a:cubicBezTo>
                    <a:pt x="846" y="493"/>
                    <a:pt x="848" y="494"/>
                    <a:pt x="848" y="496"/>
                  </a:cubicBezTo>
                  <a:lnTo>
                    <a:pt x="848" y="496"/>
                  </a:lnTo>
                  <a:cubicBezTo>
                    <a:pt x="849" y="498"/>
                    <a:pt x="848" y="499"/>
                    <a:pt x="846" y="500"/>
                  </a:cubicBezTo>
                  <a:cubicBezTo>
                    <a:pt x="844" y="500"/>
                    <a:pt x="843" y="499"/>
                    <a:pt x="842" y="498"/>
                  </a:cubicBezTo>
                  <a:close/>
                  <a:moveTo>
                    <a:pt x="839" y="486"/>
                  </a:moveTo>
                  <a:lnTo>
                    <a:pt x="839" y="486"/>
                  </a:lnTo>
                  <a:cubicBezTo>
                    <a:pt x="838" y="484"/>
                    <a:pt x="839" y="482"/>
                    <a:pt x="841" y="482"/>
                  </a:cubicBezTo>
                  <a:cubicBezTo>
                    <a:pt x="842" y="481"/>
                    <a:pt x="844" y="482"/>
                    <a:pt x="845" y="484"/>
                  </a:cubicBezTo>
                  <a:lnTo>
                    <a:pt x="845" y="484"/>
                  </a:lnTo>
                  <a:cubicBezTo>
                    <a:pt x="845" y="486"/>
                    <a:pt x="844" y="487"/>
                    <a:pt x="843" y="488"/>
                  </a:cubicBezTo>
                  <a:cubicBezTo>
                    <a:pt x="841" y="488"/>
                    <a:pt x="839" y="487"/>
                    <a:pt x="839" y="486"/>
                  </a:cubicBezTo>
                  <a:close/>
                  <a:moveTo>
                    <a:pt x="835" y="474"/>
                  </a:moveTo>
                  <a:lnTo>
                    <a:pt x="835" y="474"/>
                  </a:lnTo>
                  <a:cubicBezTo>
                    <a:pt x="835" y="472"/>
                    <a:pt x="836" y="470"/>
                    <a:pt x="837" y="470"/>
                  </a:cubicBezTo>
                  <a:cubicBezTo>
                    <a:pt x="839" y="469"/>
                    <a:pt x="841" y="470"/>
                    <a:pt x="841" y="472"/>
                  </a:cubicBezTo>
                  <a:lnTo>
                    <a:pt x="841" y="472"/>
                  </a:lnTo>
                  <a:cubicBezTo>
                    <a:pt x="842" y="474"/>
                    <a:pt x="841" y="475"/>
                    <a:pt x="839" y="476"/>
                  </a:cubicBezTo>
                  <a:cubicBezTo>
                    <a:pt x="837" y="476"/>
                    <a:pt x="836" y="475"/>
                    <a:pt x="835" y="474"/>
                  </a:cubicBezTo>
                  <a:close/>
                  <a:moveTo>
                    <a:pt x="831" y="462"/>
                  </a:moveTo>
                  <a:lnTo>
                    <a:pt x="831" y="462"/>
                  </a:lnTo>
                  <a:cubicBezTo>
                    <a:pt x="831" y="460"/>
                    <a:pt x="832" y="458"/>
                    <a:pt x="834" y="458"/>
                  </a:cubicBezTo>
                  <a:cubicBezTo>
                    <a:pt x="835" y="457"/>
                    <a:pt x="837" y="458"/>
                    <a:pt x="837" y="460"/>
                  </a:cubicBezTo>
                  <a:lnTo>
                    <a:pt x="837" y="460"/>
                  </a:lnTo>
                  <a:cubicBezTo>
                    <a:pt x="838" y="462"/>
                    <a:pt x="837" y="463"/>
                    <a:pt x="835" y="464"/>
                  </a:cubicBezTo>
                  <a:cubicBezTo>
                    <a:pt x="834" y="464"/>
                    <a:pt x="832" y="463"/>
                    <a:pt x="831" y="462"/>
                  </a:cubicBezTo>
                  <a:close/>
                  <a:moveTo>
                    <a:pt x="828" y="450"/>
                  </a:moveTo>
                  <a:lnTo>
                    <a:pt x="828" y="450"/>
                  </a:lnTo>
                  <a:cubicBezTo>
                    <a:pt x="827" y="448"/>
                    <a:pt x="828" y="446"/>
                    <a:pt x="830" y="446"/>
                  </a:cubicBezTo>
                  <a:cubicBezTo>
                    <a:pt x="832" y="445"/>
                    <a:pt x="833" y="446"/>
                    <a:pt x="834" y="448"/>
                  </a:cubicBezTo>
                  <a:lnTo>
                    <a:pt x="834" y="448"/>
                  </a:lnTo>
                  <a:cubicBezTo>
                    <a:pt x="834" y="450"/>
                    <a:pt x="833" y="451"/>
                    <a:pt x="832" y="452"/>
                  </a:cubicBezTo>
                  <a:cubicBezTo>
                    <a:pt x="830" y="452"/>
                    <a:pt x="828" y="451"/>
                    <a:pt x="828" y="450"/>
                  </a:cubicBezTo>
                  <a:close/>
                  <a:moveTo>
                    <a:pt x="824" y="439"/>
                  </a:moveTo>
                  <a:lnTo>
                    <a:pt x="824" y="439"/>
                  </a:lnTo>
                  <a:cubicBezTo>
                    <a:pt x="823" y="437"/>
                    <a:pt x="824" y="435"/>
                    <a:pt x="825" y="434"/>
                  </a:cubicBezTo>
                  <a:cubicBezTo>
                    <a:pt x="827" y="433"/>
                    <a:pt x="829" y="434"/>
                    <a:pt x="830" y="435"/>
                  </a:cubicBezTo>
                  <a:lnTo>
                    <a:pt x="830" y="435"/>
                  </a:lnTo>
                  <a:cubicBezTo>
                    <a:pt x="831" y="437"/>
                    <a:pt x="830" y="439"/>
                    <a:pt x="829" y="440"/>
                  </a:cubicBezTo>
                  <a:cubicBezTo>
                    <a:pt x="827" y="441"/>
                    <a:pt x="825" y="440"/>
                    <a:pt x="824" y="439"/>
                  </a:cubicBezTo>
                  <a:close/>
                  <a:moveTo>
                    <a:pt x="820" y="427"/>
                  </a:moveTo>
                  <a:lnTo>
                    <a:pt x="820" y="427"/>
                  </a:lnTo>
                  <a:cubicBezTo>
                    <a:pt x="819" y="425"/>
                    <a:pt x="820" y="423"/>
                    <a:pt x="822" y="422"/>
                  </a:cubicBezTo>
                  <a:cubicBezTo>
                    <a:pt x="823" y="422"/>
                    <a:pt x="825" y="422"/>
                    <a:pt x="826" y="424"/>
                  </a:cubicBezTo>
                  <a:lnTo>
                    <a:pt x="826" y="424"/>
                  </a:lnTo>
                  <a:cubicBezTo>
                    <a:pt x="827" y="425"/>
                    <a:pt x="826" y="427"/>
                    <a:pt x="825" y="428"/>
                  </a:cubicBezTo>
                  <a:cubicBezTo>
                    <a:pt x="823" y="429"/>
                    <a:pt x="821" y="428"/>
                    <a:pt x="820" y="427"/>
                  </a:cubicBezTo>
                  <a:close/>
                  <a:moveTo>
                    <a:pt x="816" y="415"/>
                  </a:moveTo>
                  <a:lnTo>
                    <a:pt x="816" y="415"/>
                  </a:lnTo>
                  <a:cubicBezTo>
                    <a:pt x="816" y="413"/>
                    <a:pt x="816" y="411"/>
                    <a:pt x="818" y="410"/>
                  </a:cubicBezTo>
                  <a:cubicBezTo>
                    <a:pt x="819" y="410"/>
                    <a:pt x="821" y="410"/>
                    <a:pt x="822" y="412"/>
                  </a:cubicBezTo>
                  <a:lnTo>
                    <a:pt x="822" y="412"/>
                  </a:lnTo>
                  <a:cubicBezTo>
                    <a:pt x="823" y="413"/>
                    <a:pt x="822" y="415"/>
                    <a:pt x="821" y="416"/>
                  </a:cubicBezTo>
                  <a:cubicBezTo>
                    <a:pt x="819" y="417"/>
                    <a:pt x="817" y="416"/>
                    <a:pt x="816" y="415"/>
                  </a:cubicBezTo>
                  <a:close/>
                  <a:moveTo>
                    <a:pt x="812" y="403"/>
                  </a:moveTo>
                  <a:lnTo>
                    <a:pt x="812" y="403"/>
                  </a:lnTo>
                  <a:cubicBezTo>
                    <a:pt x="812" y="401"/>
                    <a:pt x="812" y="400"/>
                    <a:pt x="814" y="399"/>
                  </a:cubicBezTo>
                  <a:cubicBezTo>
                    <a:pt x="815" y="398"/>
                    <a:pt x="817" y="398"/>
                    <a:pt x="818" y="400"/>
                  </a:cubicBezTo>
                  <a:lnTo>
                    <a:pt x="818" y="400"/>
                  </a:lnTo>
                  <a:cubicBezTo>
                    <a:pt x="819" y="401"/>
                    <a:pt x="818" y="403"/>
                    <a:pt x="817" y="404"/>
                  </a:cubicBezTo>
                  <a:cubicBezTo>
                    <a:pt x="815" y="405"/>
                    <a:pt x="813" y="404"/>
                    <a:pt x="812" y="403"/>
                  </a:cubicBezTo>
                  <a:close/>
                  <a:moveTo>
                    <a:pt x="808" y="391"/>
                  </a:moveTo>
                  <a:lnTo>
                    <a:pt x="808" y="391"/>
                  </a:lnTo>
                  <a:cubicBezTo>
                    <a:pt x="807" y="390"/>
                    <a:pt x="808" y="388"/>
                    <a:pt x="809" y="387"/>
                  </a:cubicBezTo>
                  <a:cubicBezTo>
                    <a:pt x="811" y="386"/>
                    <a:pt x="813" y="387"/>
                    <a:pt x="814" y="388"/>
                  </a:cubicBezTo>
                  <a:lnTo>
                    <a:pt x="814" y="388"/>
                  </a:lnTo>
                  <a:cubicBezTo>
                    <a:pt x="814" y="390"/>
                    <a:pt x="814" y="391"/>
                    <a:pt x="812" y="392"/>
                  </a:cubicBezTo>
                  <a:cubicBezTo>
                    <a:pt x="811" y="393"/>
                    <a:pt x="809" y="393"/>
                    <a:pt x="808" y="391"/>
                  </a:cubicBezTo>
                  <a:close/>
                  <a:moveTo>
                    <a:pt x="804" y="379"/>
                  </a:moveTo>
                  <a:lnTo>
                    <a:pt x="804" y="379"/>
                  </a:lnTo>
                  <a:cubicBezTo>
                    <a:pt x="803" y="378"/>
                    <a:pt x="804" y="376"/>
                    <a:pt x="805" y="375"/>
                  </a:cubicBezTo>
                  <a:cubicBezTo>
                    <a:pt x="807" y="374"/>
                    <a:pt x="808" y="375"/>
                    <a:pt x="809" y="376"/>
                  </a:cubicBezTo>
                  <a:lnTo>
                    <a:pt x="809" y="376"/>
                  </a:lnTo>
                  <a:cubicBezTo>
                    <a:pt x="810" y="378"/>
                    <a:pt x="810" y="380"/>
                    <a:pt x="808" y="381"/>
                  </a:cubicBezTo>
                  <a:cubicBezTo>
                    <a:pt x="807" y="381"/>
                    <a:pt x="805" y="381"/>
                    <a:pt x="804" y="379"/>
                  </a:cubicBezTo>
                  <a:close/>
                  <a:moveTo>
                    <a:pt x="800" y="368"/>
                  </a:moveTo>
                  <a:lnTo>
                    <a:pt x="800" y="368"/>
                  </a:lnTo>
                  <a:cubicBezTo>
                    <a:pt x="799" y="366"/>
                    <a:pt x="799" y="364"/>
                    <a:pt x="801" y="363"/>
                  </a:cubicBezTo>
                  <a:cubicBezTo>
                    <a:pt x="802" y="363"/>
                    <a:pt x="804" y="363"/>
                    <a:pt x="805" y="365"/>
                  </a:cubicBezTo>
                  <a:lnTo>
                    <a:pt x="805" y="365"/>
                  </a:lnTo>
                  <a:cubicBezTo>
                    <a:pt x="806" y="366"/>
                    <a:pt x="805" y="368"/>
                    <a:pt x="804" y="369"/>
                  </a:cubicBezTo>
                  <a:cubicBezTo>
                    <a:pt x="802" y="370"/>
                    <a:pt x="800" y="369"/>
                    <a:pt x="800" y="368"/>
                  </a:cubicBezTo>
                  <a:close/>
                  <a:moveTo>
                    <a:pt x="795" y="356"/>
                  </a:moveTo>
                  <a:lnTo>
                    <a:pt x="795" y="356"/>
                  </a:lnTo>
                  <a:cubicBezTo>
                    <a:pt x="794" y="355"/>
                    <a:pt x="795" y="353"/>
                    <a:pt x="796" y="352"/>
                  </a:cubicBezTo>
                  <a:cubicBezTo>
                    <a:pt x="798" y="351"/>
                    <a:pt x="799" y="351"/>
                    <a:pt x="800" y="353"/>
                  </a:cubicBezTo>
                  <a:lnTo>
                    <a:pt x="800" y="353"/>
                  </a:lnTo>
                  <a:cubicBezTo>
                    <a:pt x="801" y="354"/>
                    <a:pt x="801" y="356"/>
                    <a:pt x="800" y="357"/>
                  </a:cubicBezTo>
                  <a:cubicBezTo>
                    <a:pt x="798" y="358"/>
                    <a:pt x="796" y="358"/>
                    <a:pt x="795" y="356"/>
                  </a:cubicBezTo>
                  <a:close/>
                  <a:moveTo>
                    <a:pt x="791" y="345"/>
                  </a:moveTo>
                  <a:lnTo>
                    <a:pt x="791" y="345"/>
                  </a:lnTo>
                  <a:cubicBezTo>
                    <a:pt x="790" y="343"/>
                    <a:pt x="790" y="341"/>
                    <a:pt x="791" y="340"/>
                  </a:cubicBezTo>
                  <a:cubicBezTo>
                    <a:pt x="793" y="339"/>
                    <a:pt x="795" y="340"/>
                    <a:pt x="796" y="341"/>
                  </a:cubicBezTo>
                  <a:lnTo>
                    <a:pt x="796" y="341"/>
                  </a:lnTo>
                  <a:cubicBezTo>
                    <a:pt x="797" y="343"/>
                    <a:pt x="796" y="344"/>
                    <a:pt x="795" y="345"/>
                  </a:cubicBezTo>
                  <a:cubicBezTo>
                    <a:pt x="793" y="346"/>
                    <a:pt x="792" y="346"/>
                    <a:pt x="791" y="345"/>
                  </a:cubicBezTo>
                  <a:close/>
                  <a:moveTo>
                    <a:pt x="786" y="333"/>
                  </a:moveTo>
                  <a:lnTo>
                    <a:pt x="786" y="333"/>
                  </a:lnTo>
                  <a:cubicBezTo>
                    <a:pt x="785" y="331"/>
                    <a:pt x="785" y="330"/>
                    <a:pt x="787" y="329"/>
                  </a:cubicBezTo>
                  <a:cubicBezTo>
                    <a:pt x="788" y="328"/>
                    <a:pt x="790" y="328"/>
                    <a:pt x="791" y="329"/>
                  </a:cubicBezTo>
                  <a:lnTo>
                    <a:pt x="791" y="329"/>
                  </a:lnTo>
                  <a:cubicBezTo>
                    <a:pt x="792" y="331"/>
                    <a:pt x="792" y="333"/>
                    <a:pt x="790" y="334"/>
                  </a:cubicBezTo>
                  <a:cubicBezTo>
                    <a:pt x="789" y="335"/>
                    <a:pt x="787" y="334"/>
                    <a:pt x="786" y="333"/>
                  </a:cubicBezTo>
                  <a:close/>
                  <a:moveTo>
                    <a:pt x="781" y="321"/>
                  </a:moveTo>
                  <a:lnTo>
                    <a:pt x="781" y="321"/>
                  </a:lnTo>
                  <a:cubicBezTo>
                    <a:pt x="780" y="320"/>
                    <a:pt x="781" y="318"/>
                    <a:pt x="782" y="317"/>
                  </a:cubicBezTo>
                  <a:cubicBezTo>
                    <a:pt x="784" y="316"/>
                    <a:pt x="786" y="316"/>
                    <a:pt x="786" y="318"/>
                  </a:cubicBezTo>
                  <a:lnTo>
                    <a:pt x="786" y="318"/>
                  </a:lnTo>
                  <a:cubicBezTo>
                    <a:pt x="787" y="319"/>
                    <a:pt x="787" y="321"/>
                    <a:pt x="786" y="322"/>
                  </a:cubicBezTo>
                  <a:cubicBezTo>
                    <a:pt x="784" y="323"/>
                    <a:pt x="782" y="323"/>
                    <a:pt x="781" y="321"/>
                  </a:cubicBezTo>
                  <a:close/>
                  <a:moveTo>
                    <a:pt x="776" y="310"/>
                  </a:moveTo>
                  <a:lnTo>
                    <a:pt x="776" y="310"/>
                  </a:lnTo>
                  <a:cubicBezTo>
                    <a:pt x="775" y="308"/>
                    <a:pt x="776" y="307"/>
                    <a:pt x="777" y="306"/>
                  </a:cubicBezTo>
                  <a:cubicBezTo>
                    <a:pt x="779" y="305"/>
                    <a:pt x="780" y="305"/>
                    <a:pt x="781" y="306"/>
                  </a:cubicBezTo>
                  <a:lnTo>
                    <a:pt x="781" y="306"/>
                  </a:lnTo>
                  <a:cubicBezTo>
                    <a:pt x="782" y="308"/>
                    <a:pt x="782" y="310"/>
                    <a:pt x="781" y="311"/>
                  </a:cubicBezTo>
                  <a:cubicBezTo>
                    <a:pt x="779" y="312"/>
                    <a:pt x="777" y="311"/>
                    <a:pt x="776" y="310"/>
                  </a:cubicBezTo>
                  <a:close/>
                  <a:moveTo>
                    <a:pt x="771" y="298"/>
                  </a:moveTo>
                  <a:lnTo>
                    <a:pt x="771" y="298"/>
                  </a:lnTo>
                  <a:cubicBezTo>
                    <a:pt x="770" y="297"/>
                    <a:pt x="771" y="295"/>
                    <a:pt x="772" y="294"/>
                  </a:cubicBezTo>
                  <a:cubicBezTo>
                    <a:pt x="773" y="293"/>
                    <a:pt x="775" y="294"/>
                    <a:pt x="776" y="295"/>
                  </a:cubicBezTo>
                  <a:lnTo>
                    <a:pt x="776" y="295"/>
                  </a:lnTo>
                  <a:cubicBezTo>
                    <a:pt x="777" y="296"/>
                    <a:pt x="777" y="298"/>
                    <a:pt x="776" y="299"/>
                  </a:cubicBezTo>
                  <a:cubicBezTo>
                    <a:pt x="774" y="300"/>
                    <a:pt x="772" y="300"/>
                    <a:pt x="771" y="298"/>
                  </a:cubicBezTo>
                  <a:close/>
                  <a:moveTo>
                    <a:pt x="766" y="287"/>
                  </a:moveTo>
                  <a:lnTo>
                    <a:pt x="766" y="287"/>
                  </a:lnTo>
                  <a:cubicBezTo>
                    <a:pt x="765" y="286"/>
                    <a:pt x="766" y="284"/>
                    <a:pt x="767" y="283"/>
                  </a:cubicBezTo>
                  <a:cubicBezTo>
                    <a:pt x="768" y="282"/>
                    <a:pt x="770" y="282"/>
                    <a:pt x="771" y="284"/>
                  </a:cubicBezTo>
                  <a:lnTo>
                    <a:pt x="771" y="284"/>
                  </a:lnTo>
                  <a:cubicBezTo>
                    <a:pt x="772" y="285"/>
                    <a:pt x="772" y="287"/>
                    <a:pt x="770" y="288"/>
                  </a:cubicBezTo>
                  <a:cubicBezTo>
                    <a:pt x="769" y="289"/>
                    <a:pt x="767" y="288"/>
                    <a:pt x="766" y="287"/>
                  </a:cubicBezTo>
                  <a:close/>
                  <a:moveTo>
                    <a:pt x="761" y="276"/>
                  </a:moveTo>
                  <a:lnTo>
                    <a:pt x="761" y="276"/>
                  </a:lnTo>
                  <a:cubicBezTo>
                    <a:pt x="760" y="274"/>
                    <a:pt x="760" y="272"/>
                    <a:pt x="762" y="271"/>
                  </a:cubicBezTo>
                  <a:cubicBezTo>
                    <a:pt x="763" y="270"/>
                    <a:pt x="765" y="271"/>
                    <a:pt x="766" y="272"/>
                  </a:cubicBezTo>
                  <a:lnTo>
                    <a:pt x="766" y="272"/>
                  </a:lnTo>
                  <a:cubicBezTo>
                    <a:pt x="767" y="274"/>
                    <a:pt x="767" y="276"/>
                    <a:pt x="765" y="277"/>
                  </a:cubicBezTo>
                  <a:cubicBezTo>
                    <a:pt x="764" y="278"/>
                    <a:pt x="762" y="277"/>
                    <a:pt x="761" y="276"/>
                  </a:cubicBezTo>
                  <a:close/>
                  <a:moveTo>
                    <a:pt x="755" y="264"/>
                  </a:moveTo>
                  <a:lnTo>
                    <a:pt x="755" y="264"/>
                  </a:lnTo>
                  <a:cubicBezTo>
                    <a:pt x="754" y="263"/>
                    <a:pt x="755" y="261"/>
                    <a:pt x="756" y="260"/>
                  </a:cubicBezTo>
                  <a:cubicBezTo>
                    <a:pt x="758" y="259"/>
                    <a:pt x="760" y="260"/>
                    <a:pt x="761" y="261"/>
                  </a:cubicBezTo>
                  <a:lnTo>
                    <a:pt x="761" y="261"/>
                  </a:lnTo>
                  <a:cubicBezTo>
                    <a:pt x="761" y="262"/>
                    <a:pt x="761" y="264"/>
                    <a:pt x="760" y="265"/>
                  </a:cubicBezTo>
                  <a:cubicBezTo>
                    <a:pt x="758" y="266"/>
                    <a:pt x="756" y="266"/>
                    <a:pt x="755" y="264"/>
                  </a:cubicBezTo>
                  <a:close/>
                  <a:moveTo>
                    <a:pt x="750" y="253"/>
                  </a:moveTo>
                  <a:lnTo>
                    <a:pt x="750" y="253"/>
                  </a:lnTo>
                  <a:cubicBezTo>
                    <a:pt x="749" y="252"/>
                    <a:pt x="749" y="250"/>
                    <a:pt x="751" y="249"/>
                  </a:cubicBezTo>
                  <a:cubicBezTo>
                    <a:pt x="752" y="248"/>
                    <a:pt x="754" y="248"/>
                    <a:pt x="755" y="250"/>
                  </a:cubicBezTo>
                  <a:lnTo>
                    <a:pt x="755" y="250"/>
                  </a:lnTo>
                  <a:cubicBezTo>
                    <a:pt x="756" y="251"/>
                    <a:pt x="756" y="253"/>
                    <a:pt x="754" y="254"/>
                  </a:cubicBezTo>
                  <a:cubicBezTo>
                    <a:pt x="753" y="255"/>
                    <a:pt x="751" y="255"/>
                    <a:pt x="750" y="253"/>
                  </a:cubicBezTo>
                  <a:close/>
                  <a:moveTo>
                    <a:pt x="744" y="242"/>
                  </a:moveTo>
                  <a:lnTo>
                    <a:pt x="744" y="242"/>
                  </a:lnTo>
                  <a:cubicBezTo>
                    <a:pt x="743" y="241"/>
                    <a:pt x="744" y="239"/>
                    <a:pt x="745" y="238"/>
                  </a:cubicBezTo>
                  <a:cubicBezTo>
                    <a:pt x="746" y="237"/>
                    <a:pt x="748" y="237"/>
                    <a:pt x="749" y="239"/>
                  </a:cubicBezTo>
                  <a:lnTo>
                    <a:pt x="749" y="239"/>
                  </a:lnTo>
                  <a:cubicBezTo>
                    <a:pt x="750" y="240"/>
                    <a:pt x="750" y="242"/>
                    <a:pt x="749" y="243"/>
                  </a:cubicBezTo>
                  <a:cubicBezTo>
                    <a:pt x="747" y="244"/>
                    <a:pt x="745" y="244"/>
                    <a:pt x="744" y="242"/>
                  </a:cubicBezTo>
                  <a:close/>
                  <a:moveTo>
                    <a:pt x="738" y="231"/>
                  </a:moveTo>
                  <a:lnTo>
                    <a:pt x="738" y="231"/>
                  </a:lnTo>
                  <a:cubicBezTo>
                    <a:pt x="737" y="230"/>
                    <a:pt x="738" y="228"/>
                    <a:pt x="739" y="227"/>
                  </a:cubicBezTo>
                  <a:cubicBezTo>
                    <a:pt x="741" y="226"/>
                    <a:pt x="743" y="226"/>
                    <a:pt x="743" y="228"/>
                  </a:cubicBezTo>
                  <a:lnTo>
                    <a:pt x="743" y="228"/>
                  </a:lnTo>
                  <a:cubicBezTo>
                    <a:pt x="744" y="229"/>
                    <a:pt x="744" y="231"/>
                    <a:pt x="743" y="232"/>
                  </a:cubicBezTo>
                  <a:cubicBezTo>
                    <a:pt x="741" y="233"/>
                    <a:pt x="739" y="232"/>
                    <a:pt x="738" y="231"/>
                  </a:cubicBezTo>
                  <a:close/>
                  <a:moveTo>
                    <a:pt x="732" y="220"/>
                  </a:moveTo>
                  <a:lnTo>
                    <a:pt x="732" y="220"/>
                  </a:lnTo>
                  <a:cubicBezTo>
                    <a:pt x="731" y="219"/>
                    <a:pt x="732" y="217"/>
                    <a:pt x="733" y="216"/>
                  </a:cubicBezTo>
                  <a:cubicBezTo>
                    <a:pt x="735" y="215"/>
                    <a:pt x="737" y="215"/>
                    <a:pt x="738" y="217"/>
                  </a:cubicBezTo>
                  <a:lnTo>
                    <a:pt x="738" y="217"/>
                  </a:lnTo>
                  <a:cubicBezTo>
                    <a:pt x="739" y="218"/>
                    <a:pt x="738" y="220"/>
                    <a:pt x="737" y="221"/>
                  </a:cubicBezTo>
                  <a:cubicBezTo>
                    <a:pt x="735" y="222"/>
                    <a:pt x="733" y="221"/>
                    <a:pt x="732" y="220"/>
                  </a:cubicBezTo>
                  <a:close/>
                  <a:moveTo>
                    <a:pt x="726" y="209"/>
                  </a:moveTo>
                  <a:lnTo>
                    <a:pt x="726" y="209"/>
                  </a:lnTo>
                  <a:cubicBezTo>
                    <a:pt x="725" y="208"/>
                    <a:pt x="726" y="206"/>
                    <a:pt x="727" y="205"/>
                  </a:cubicBezTo>
                  <a:cubicBezTo>
                    <a:pt x="729" y="204"/>
                    <a:pt x="730" y="204"/>
                    <a:pt x="731" y="206"/>
                  </a:cubicBezTo>
                  <a:lnTo>
                    <a:pt x="731" y="206"/>
                  </a:lnTo>
                  <a:cubicBezTo>
                    <a:pt x="732" y="207"/>
                    <a:pt x="732" y="209"/>
                    <a:pt x="731" y="210"/>
                  </a:cubicBezTo>
                  <a:cubicBezTo>
                    <a:pt x="729" y="211"/>
                    <a:pt x="727" y="211"/>
                    <a:pt x="726" y="209"/>
                  </a:cubicBezTo>
                  <a:close/>
                  <a:moveTo>
                    <a:pt x="720" y="198"/>
                  </a:moveTo>
                  <a:lnTo>
                    <a:pt x="720" y="198"/>
                  </a:lnTo>
                  <a:cubicBezTo>
                    <a:pt x="719" y="197"/>
                    <a:pt x="719" y="195"/>
                    <a:pt x="721" y="194"/>
                  </a:cubicBezTo>
                  <a:cubicBezTo>
                    <a:pt x="722" y="193"/>
                    <a:pt x="724" y="193"/>
                    <a:pt x="725" y="195"/>
                  </a:cubicBezTo>
                  <a:lnTo>
                    <a:pt x="725" y="195"/>
                  </a:lnTo>
                  <a:cubicBezTo>
                    <a:pt x="726" y="196"/>
                    <a:pt x="726" y="198"/>
                    <a:pt x="724" y="199"/>
                  </a:cubicBezTo>
                  <a:cubicBezTo>
                    <a:pt x="723" y="200"/>
                    <a:pt x="721" y="200"/>
                    <a:pt x="720" y="198"/>
                  </a:cubicBezTo>
                  <a:close/>
                  <a:moveTo>
                    <a:pt x="713" y="188"/>
                  </a:moveTo>
                  <a:lnTo>
                    <a:pt x="713" y="188"/>
                  </a:lnTo>
                  <a:cubicBezTo>
                    <a:pt x="712" y="186"/>
                    <a:pt x="713" y="184"/>
                    <a:pt x="714" y="183"/>
                  </a:cubicBezTo>
                  <a:cubicBezTo>
                    <a:pt x="716" y="182"/>
                    <a:pt x="718" y="183"/>
                    <a:pt x="719" y="184"/>
                  </a:cubicBezTo>
                  <a:lnTo>
                    <a:pt x="719" y="184"/>
                  </a:lnTo>
                  <a:cubicBezTo>
                    <a:pt x="720" y="186"/>
                    <a:pt x="719" y="188"/>
                    <a:pt x="718" y="188"/>
                  </a:cubicBezTo>
                  <a:cubicBezTo>
                    <a:pt x="716" y="189"/>
                    <a:pt x="714" y="189"/>
                    <a:pt x="713" y="188"/>
                  </a:cubicBezTo>
                  <a:close/>
                  <a:moveTo>
                    <a:pt x="707" y="177"/>
                  </a:moveTo>
                  <a:lnTo>
                    <a:pt x="707" y="177"/>
                  </a:lnTo>
                  <a:cubicBezTo>
                    <a:pt x="706" y="176"/>
                    <a:pt x="706" y="174"/>
                    <a:pt x="708" y="173"/>
                  </a:cubicBezTo>
                  <a:cubicBezTo>
                    <a:pt x="709" y="172"/>
                    <a:pt x="711" y="172"/>
                    <a:pt x="712" y="174"/>
                  </a:cubicBezTo>
                  <a:lnTo>
                    <a:pt x="712" y="174"/>
                  </a:lnTo>
                  <a:cubicBezTo>
                    <a:pt x="713" y="175"/>
                    <a:pt x="713" y="177"/>
                    <a:pt x="711" y="178"/>
                  </a:cubicBezTo>
                  <a:cubicBezTo>
                    <a:pt x="710" y="179"/>
                    <a:pt x="708" y="178"/>
                    <a:pt x="707" y="177"/>
                  </a:cubicBezTo>
                  <a:close/>
                  <a:moveTo>
                    <a:pt x="700" y="167"/>
                  </a:moveTo>
                  <a:lnTo>
                    <a:pt x="700" y="167"/>
                  </a:lnTo>
                  <a:cubicBezTo>
                    <a:pt x="699" y="165"/>
                    <a:pt x="699" y="163"/>
                    <a:pt x="701" y="162"/>
                  </a:cubicBezTo>
                  <a:cubicBezTo>
                    <a:pt x="702" y="161"/>
                    <a:pt x="704" y="162"/>
                    <a:pt x="705" y="163"/>
                  </a:cubicBezTo>
                  <a:lnTo>
                    <a:pt x="705" y="163"/>
                  </a:lnTo>
                  <a:cubicBezTo>
                    <a:pt x="706" y="165"/>
                    <a:pt x="706" y="167"/>
                    <a:pt x="704" y="167"/>
                  </a:cubicBezTo>
                  <a:cubicBezTo>
                    <a:pt x="703" y="168"/>
                    <a:pt x="701" y="168"/>
                    <a:pt x="700" y="167"/>
                  </a:cubicBezTo>
                  <a:close/>
                  <a:moveTo>
                    <a:pt x="693" y="156"/>
                  </a:moveTo>
                  <a:lnTo>
                    <a:pt x="693" y="156"/>
                  </a:lnTo>
                  <a:cubicBezTo>
                    <a:pt x="692" y="155"/>
                    <a:pt x="692" y="153"/>
                    <a:pt x="694" y="152"/>
                  </a:cubicBezTo>
                  <a:cubicBezTo>
                    <a:pt x="695" y="151"/>
                    <a:pt x="697" y="151"/>
                    <a:pt x="698" y="153"/>
                  </a:cubicBezTo>
                  <a:lnTo>
                    <a:pt x="698" y="153"/>
                  </a:lnTo>
                  <a:cubicBezTo>
                    <a:pt x="699" y="154"/>
                    <a:pt x="699" y="156"/>
                    <a:pt x="697" y="157"/>
                  </a:cubicBezTo>
                  <a:cubicBezTo>
                    <a:pt x="696" y="158"/>
                    <a:pt x="694" y="158"/>
                    <a:pt x="693" y="156"/>
                  </a:cubicBezTo>
                  <a:close/>
                  <a:moveTo>
                    <a:pt x="686" y="146"/>
                  </a:moveTo>
                  <a:lnTo>
                    <a:pt x="686" y="146"/>
                  </a:lnTo>
                  <a:cubicBezTo>
                    <a:pt x="685" y="145"/>
                    <a:pt x="685" y="143"/>
                    <a:pt x="687" y="142"/>
                  </a:cubicBezTo>
                  <a:cubicBezTo>
                    <a:pt x="688" y="141"/>
                    <a:pt x="690" y="141"/>
                    <a:pt x="691" y="143"/>
                  </a:cubicBezTo>
                  <a:lnTo>
                    <a:pt x="691" y="143"/>
                  </a:lnTo>
                  <a:cubicBezTo>
                    <a:pt x="692" y="144"/>
                    <a:pt x="692" y="146"/>
                    <a:pt x="690" y="147"/>
                  </a:cubicBezTo>
                  <a:cubicBezTo>
                    <a:pt x="689" y="148"/>
                    <a:pt x="687" y="147"/>
                    <a:pt x="686" y="146"/>
                  </a:cubicBezTo>
                  <a:close/>
                  <a:moveTo>
                    <a:pt x="678" y="136"/>
                  </a:moveTo>
                  <a:lnTo>
                    <a:pt x="678" y="136"/>
                  </a:lnTo>
                  <a:cubicBezTo>
                    <a:pt x="677" y="135"/>
                    <a:pt x="678" y="133"/>
                    <a:pt x="679" y="132"/>
                  </a:cubicBezTo>
                  <a:cubicBezTo>
                    <a:pt x="681" y="131"/>
                    <a:pt x="683" y="131"/>
                    <a:pt x="683" y="133"/>
                  </a:cubicBezTo>
                  <a:lnTo>
                    <a:pt x="683" y="133"/>
                  </a:lnTo>
                  <a:cubicBezTo>
                    <a:pt x="684" y="134"/>
                    <a:pt x="684" y="136"/>
                    <a:pt x="683" y="137"/>
                  </a:cubicBezTo>
                  <a:cubicBezTo>
                    <a:pt x="681" y="138"/>
                    <a:pt x="679" y="137"/>
                    <a:pt x="678" y="136"/>
                  </a:cubicBezTo>
                  <a:close/>
                  <a:moveTo>
                    <a:pt x="671" y="126"/>
                  </a:moveTo>
                  <a:lnTo>
                    <a:pt x="671" y="126"/>
                  </a:lnTo>
                  <a:cubicBezTo>
                    <a:pt x="670" y="125"/>
                    <a:pt x="670" y="123"/>
                    <a:pt x="672" y="122"/>
                  </a:cubicBezTo>
                  <a:cubicBezTo>
                    <a:pt x="673" y="121"/>
                    <a:pt x="675" y="121"/>
                    <a:pt x="676" y="122"/>
                  </a:cubicBezTo>
                  <a:lnTo>
                    <a:pt x="676" y="122"/>
                  </a:lnTo>
                  <a:cubicBezTo>
                    <a:pt x="677" y="124"/>
                    <a:pt x="677" y="126"/>
                    <a:pt x="675" y="127"/>
                  </a:cubicBezTo>
                  <a:cubicBezTo>
                    <a:pt x="674" y="128"/>
                    <a:pt x="672" y="127"/>
                    <a:pt x="671" y="126"/>
                  </a:cubicBezTo>
                  <a:close/>
                  <a:moveTo>
                    <a:pt x="663" y="117"/>
                  </a:moveTo>
                  <a:lnTo>
                    <a:pt x="663" y="117"/>
                  </a:lnTo>
                  <a:cubicBezTo>
                    <a:pt x="662" y="116"/>
                    <a:pt x="662" y="114"/>
                    <a:pt x="663" y="113"/>
                  </a:cubicBezTo>
                  <a:cubicBezTo>
                    <a:pt x="664" y="111"/>
                    <a:pt x="666" y="111"/>
                    <a:pt x="667" y="112"/>
                  </a:cubicBezTo>
                  <a:lnTo>
                    <a:pt x="667" y="112"/>
                  </a:lnTo>
                  <a:cubicBezTo>
                    <a:pt x="669" y="113"/>
                    <a:pt x="669" y="115"/>
                    <a:pt x="668" y="117"/>
                  </a:cubicBezTo>
                  <a:cubicBezTo>
                    <a:pt x="667" y="118"/>
                    <a:pt x="665" y="118"/>
                    <a:pt x="663" y="117"/>
                  </a:cubicBezTo>
                  <a:close/>
                  <a:moveTo>
                    <a:pt x="655" y="107"/>
                  </a:moveTo>
                  <a:lnTo>
                    <a:pt x="655" y="107"/>
                  </a:lnTo>
                  <a:cubicBezTo>
                    <a:pt x="654" y="106"/>
                    <a:pt x="654" y="104"/>
                    <a:pt x="655" y="103"/>
                  </a:cubicBezTo>
                  <a:cubicBezTo>
                    <a:pt x="656" y="102"/>
                    <a:pt x="658" y="102"/>
                    <a:pt x="659" y="103"/>
                  </a:cubicBezTo>
                  <a:lnTo>
                    <a:pt x="659" y="103"/>
                  </a:lnTo>
                  <a:cubicBezTo>
                    <a:pt x="661" y="104"/>
                    <a:pt x="661" y="106"/>
                    <a:pt x="660" y="107"/>
                  </a:cubicBezTo>
                  <a:cubicBezTo>
                    <a:pt x="659" y="108"/>
                    <a:pt x="657" y="109"/>
                    <a:pt x="655" y="107"/>
                  </a:cubicBezTo>
                  <a:close/>
                  <a:moveTo>
                    <a:pt x="647" y="98"/>
                  </a:moveTo>
                  <a:lnTo>
                    <a:pt x="647" y="98"/>
                  </a:lnTo>
                  <a:cubicBezTo>
                    <a:pt x="646" y="97"/>
                    <a:pt x="646" y="95"/>
                    <a:pt x="647" y="94"/>
                  </a:cubicBezTo>
                  <a:cubicBezTo>
                    <a:pt x="648" y="92"/>
                    <a:pt x="650" y="92"/>
                    <a:pt x="651" y="93"/>
                  </a:cubicBezTo>
                  <a:lnTo>
                    <a:pt x="651" y="93"/>
                  </a:lnTo>
                  <a:cubicBezTo>
                    <a:pt x="652" y="94"/>
                    <a:pt x="653" y="96"/>
                    <a:pt x="651" y="98"/>
                  </a:cubicBezTo>
                  <a:cubicBezTo>
                    <a:pt x="650" y="99"/>
                    <a:pt x="648" y="99"/>
                    <a:pt x="647" y="98"/>
                  </a:cubicBezTo>
                  <a:close/>
                  <a:moveTo>
                    <a:pt x="638" y="89"/>
                  </a:moveTo>
                  <a:lnTo>
                    <a:pt x="638" y="89"/>
                  </a:lnTo>
                  <a:cubicBezTo>
                    <a:pt x="637" y="88"/>
                    <a:pt x="637" y="86"/>
                    <a:pt x="638" y="85"/>
                  </a:cubicBezTo>
                  <a:cubicBezTo>
                    <a:pt x="639" y="83"/>
                    <a:pt x="641" y="83"/>
                    <a:pt x="642" y="84"/>
                  </a:cubicBezTo>
                  <a:lnTo>
                    <a:pt x="642" y="84"/>
                  </a:lnTo>
                  <a:cubicBezTo>
                    <a:pt x="644" y="85"/>
                    <a:pt x="644" y="87"/>
                    <a:pt x="643" y="89"/>
                  </a:cubicBezTo>
                  <a:cubicBezTo>
                    <a:pt x="642" y="90"/>
                    <a:pt x="640" y="90"/>
                    <a:pt x="638" y="89"/>
                  </a:cubicBezTo>
                  <a:close/>
                  <a:moveTo>
                    <a:pt x="630" y="80"/>
                  </a:moveTo>
                  <a:lnTo>
                    <a:pt x="630" y="80"/>
                  </a:lnTo>
                  <a:cubicBezTo>
                    <a:pt x="628" y="79"/>
                    <a:pt x="628" y="77"/>
                    <a:pt x="629" y="76"/>
                  </a:cubicBezTo>
                  <a:cubicBezTo>
                    <a:pt x="630" y="74"/>
                    <a:pt x="632" y="74"/>
                    <a:pt x="634" y="75"/>
                  </a:cubicBezTo>
                  <a:lnTo>
                    <a:pt x="634" y="75"/>
                  </a:lnTo>
                  <a:cubicBezTo>
                    <a:pt x="635" y="76"/>
                    <a:pt x="635" y="78"/>
                    <a:pt x="634" y="80"/>
                  </a:cubicBezTo>
                  <a:cubicBezTo>
                    <a:pt x="633" y="81"/>
                    <a:pt x="631" y="81"/>
                    <a:pt x="630" y="80"/>
                  </a:cubicBezTo>
                  <a:close/>
                  <a:moveTo>
                    <a:pt x="620" y="72"/>
                  </a:moveTo>
                  <a:lnTo>
                    <a:pt x="620" y="72"/>
                  </a:lnTo>
                  <a:cubicBezTo>
                    <a:pt x="619" y="71"/>
                    <a:pt x="619" y="69"/>
                    <a:pt x="620" y="67"/>
                  </a:cubicBezTo>
                  <a:cubicBezTo>
                    <a:pt x="621" y="66"/>
                    <a:pt x="623" y="66"/>
                    <a:pt x="624" y="67"/>
                  </a:cubicBezTo>
                  <a:lnTo>
                    <a:pt x="624" y="67"/>
                  </a:lnTo>
                  <a:cubicBezTo>
                    <a:pt x="626" y="68"/>
                    <a:pt x="626" y="70"/>
                    <a:pt x="625" y="71"/>
                  </a:cubicBezTo>
                  <a:cubicBezTo>
                    <a:pt x="624" y="73"/>
                    <a:pt x="622" y="73"/>
                    <a:pt x="620" y="72"/>
                  </a:cubicBezTo>
                  <a:close/>
                  <a:moveTo>
                    <a:pt x="611" y="64"/>
                  </a:moveTo>
                  <a:lnTo>
                    <a:pt x="611" y="63"/>
                  </a:lnTo>
                  <a:cubicBezTo>
                    <a:pt x="610" y="62"/>
                    <a:pt x="609" y="60"/>
                    <a:pt x="611" y="59"/>
                  </a:cubicBezTo>
                  <a:cubicBezTo>
                    <a:pt x="612" y="58"/>
                    <a:pt x="614" y="58"/>
                    <a:pt x="615" y="59"/>
                  </a:cubicBezTo>
                  <a:lnTo>
                    <a:pt x="615" y="59"/>
                  </a:lnTo>
                  <a:cubicBezTo>
                    <a:pt x="616" y="60"/>
                    <a:pt x="616" y="62"/>
                    <a:pt x="615" y="63"/>
                  </a:cubicBezTo>
                  <a:cubicBezTo>
                    <a:pt x="614" y="64"/>
                    <a:pt x="612" y="65"/>
                    <a:pt x="611" y="64"/>
                  </a:cubicBezTo>
                  <a:close/>
                  <a:moveTo>
                    <a:pt x="601" y="56"/>
                  </a:moveTo>
                  <a:lnTo>
                    <a:pt x="601" y="56"/>
                  </a:lnTo>
                  <a:cubicBezTo>
                    <a:pt x="600" y="55"/>
                    <a:pt x="600" y="53"/>
                    <a:pt x="601" y="52"/>
                  </a:cubicBezTo>
                  <a:cubicBezTo>
                    <a:pt x="602" y="50"/>
                    <a:pt x="603" y="50"/>
                    <a:pt x="605" y="51"/>
                  </a:cubicBezTo>
                  <a:lnTo>
                    <a:pt x="605" y="51"/>
                  </a:lnTo>
                  <a:cubicBezTo>
                    <a:pt x="606" y="52"/>
                    <a:pt x="607" y="54"/>
                    <a:pt x="606" y="55"/>
                  </a:cubicBezTo>
                  <a:cubicBezTo>
                    <a:pt x="605" y="56"/>
                    <a:pt x="603" y="57"/>
                    <a:pt x="601" y="56"/>
                  </a:cubicBezTo>
                  <a:close/>
                  <a:moveTo>
                    <a:pt x="591" y="48"/>
                  </a:moveTo>
                  <a:lnTo>
                    <a:pt x="591" y="48"/>
                  </a:lnTo>
                  <a:cubicBezTo>
                    <a:pt x="590" y="47"/>
                    <a:pt x="590" y="46"/>
                    <a:pt x="591" y="44"/>
                  </a:cubicBezTo>
                  <a:cubicBezTo>
                    <a:pt x="592" y="43"/>
                    <a:pt x="593" y="42"/>
                    <a:pt x="595" y="43"/>
                  </a:cubicBezTo>
                  <a:lnTo>
                    <a:pt x="595" y="43"/>
                  </a:lnTo>
                  <a:cubicBezTo>
                    <a:pt x="596" y="44"/>
                    <a:pt x="597" y="46"/>
                    <a:pt x="596" y="48"/>
                  </a:cubicBezTo>
                  <a:cubicBezTo>
                    <a:pt x="595" y="49"/>
                    <a:pt x="593" y="49"/>
                    <a:pt x="591" y="48"/>
                  </a:cubicBezTo>
                  <a:close/>
                  <a:moveTo>
                    <a:pt x="581" y="41"/>
                  </a:moveTo>
                  <a:lnTo>
                    <a:pt x="581" y="41"/>
                  </a:lnTo>
                  <a:cubicBezTo>
                    <a:pt x="580" y="40"/>
                    <a:pt x="579" y="38"/>
                    <a:pt x="580" y="37"/>
                  </a:cubicBezTo>
                  <a:cubicBezTo>
                    <a:pt x="581" y="36"/>
                    <a:pt x="583" y="35"/>
                    <a:pt x="585" y="36"/>
                  </a:cubicBezTo>
                  <a:lnTo>
                    <a:pt x="585" y="36"/>
                  </a:lnTo>
                  <a:cubicBezTo>
                    <a:pt x="586" y="37"/>
                    <a:pt x="586" y="39"/>
                    <a:pt x="585" y="40"/>
                  </a:cubicBezTo>
                  <a:cubicBezTo>
                    <a:pt x="585" y="42"/>
                    <a:pt x="583" y="42"/>
                    <a:pt x="581" y="41"/>
                  </a:cubicBezTo>
                  <a:close/>
                  <a:moveTo>
                    <a:pt x="570" y="35"/>
                  </a:moveTo>
                  <a:lnTo>
                    <a:pt x="570" y="35"/>
                  </a:lnTo>
                  <a:cubicBezTo>
                    <a:pt x="569" y="34"/>
                    <a:pt x="569" y="32"/>
                    <a:pt x="570" y="31"/>
                  </a:cubicBezTo>
                  <a:cubicBezTo>
                    <a:pt x="571" y="29"/>
                    <a:pt x="572" y="29"/>
                    <a:pt x="574" y="30"/>
                  </a:cubicBezTo>
                  <a:lnTo>
                    <a:pt x="574" y="30"/>
                  </a:lnTo>
                  <a:cubicBezTo>
                    <a:pt x="575" y="31"/>
                    <a:pt x="576" y="33"/>
                    <a:pt x="575" y="34"/>
                  </a:cubicBezTo>
                  <a:cubicBezTo>
                    <a:pt x="574" y="35"/>
                    <a:pt x="572" y="36"/>
                    <a:pt x="570" y="35"/>
                  </a:cubicBezTo>
                  <a:close/>
                  <a:moveTo>
                    <a:pt x="560" y="29"/>
                  </a:moveTo>
                  <a:lnTo>
                    <a:pt x="560" y="29"/>
                  </a:lnTo>
                  <a:cubicBezTo>
                    <a:pt x="558" y="28"/>
                    <a:pt x="558" y="26"/>
                    <a:pt x="558" y="25"/>
                  </a:cubicBezTo>
                  <a:cubicBezTo>
                    <a:pt x="559" y="23"/>
                    <a:pt x="561" y="23"/>
                    <a:pt x="563" y="23"/>
                  </a:cubicBezTo>
                  <a:lnTo>
                    <a:pt x="563" y="23"/>
                  </a:lnTo>
                  <a:cubicBezTo>
                    <a:pt x="564" y="24"/>
                    <a:pt x="565" y="26"/>
                    <a:pt x="564" y="28"/>
                  </a:cubicBezTo>
                  <a:cubicBezTo>
                    <a:pt x="563" y="29"/>
                    <a:pt x="561" y="30"/>
                    <a:pt x="560" y="29"/>
                  </a:cubicBezTo>
                  <a:close/>
                  <a:moveTo>
                    <a:pt x="549" y="24"/>
                  </a:moveTo>
                  <a:lnTo>
                    <a:pt x="549" y="24"/>
                  </a:lnTo>
                  <a:cubicBezTo>
                    <a:pt x="547" y="23"/>
                    <a:pt x="546" y="21"/>
                    <a:pt x="547" y="19"/>
                  </a:cubicBezTo>
                  <a:cubicBezTo>
                    <a:pt x="548" y="18"/>
                    <a:pt x="550" y="17"/>
                    <a:pt x="551" y="18"/>
                  </a:cubicBezTo>
                  <a:lnTo>
                    <a:pt x="551" y="18"/>
                  </a:lnTo>
                  <a:cubicBezTo>
                    <a:pt x="553" y="19"/>
                    <a:pt x="554" y="21"/>
                    <a:pt x="553" y="22"/>
                  </a:cubicBezTo>
                  <a:cubicBezTo>
                    <a:pt x="552" y="24"/>
                    <a:pt x="550" y="24"/>
                    <a:pt x="549" y="24"/>
                  </a:cubicBezTo>
                  <a:close/>
                  <a:moveTo>
                    <a:pt x="537" y="19"/>
                  </a:moveTo>
                  <a:lnTo>
                    <a:pt x="537" y="19"/>
                  </a:lnTo>
                  <a:cubicBezTo>
                    <a:pt x="536" y="18"/>
                    <a:pt x="535" y="16"/>
                    <a:pt x="536" y="15"/>
                  </a:cubicBezTo>
                  <a:cubicBezTo>
                    <a:pt x="536" y="13"/>
                    <a:pt x="538" y="12"/>
                    <a:pt x="540" y="13"/>
                  </a:cubicBezTo>
                  <a:lnTo>
                    <a:pt x="540" y="13"/>
                  </a:lnTo>
                  <a:cubicBezTo>
                    <a:pt x="541" y="14"/>
                    <a:pt x="542" y="15"/>
                    <a:pt x="541" y="17"/>
                  </a:cubicBezTo>
                  <a:cubicBezTo>
                    <a:pt x="541" y="19"/>
                    <a:pt x="539" y="19"/>
                    <a:pt x="537" y="19"/>
                  </a:cubicBezTo>
                  <a:close/>
                  <a:moveTo>
                    <a:pt x="526" y="15"/>
                  </a:moveTo>
                  <a:lnTo>
                    <a:pt x="526" y="15"/>
                  </a:lnTo>
                  <a:cubicBezTo>
                    <a:pt x="524" y="14"/>
                    <a:pt x="523" y="12"/>
                    <a:pt x="524" y="11"/>
                  </a:cubicBezTo>
                  <a:cubicBezTo>
                    <a:pt x="524" y="9"/>
                    <a:pt x="526" y="8"/>
                    <a:pt x="528" y="9"/>
                  </a:cubicBezTo>
                  <a:lnTo>
                    <a:pt x="528" y="9"/>
                  </a:lnTo>
                  <a:cubicBezTo>
                    <a:pt x="529" y="10"/>
                    <a:pt x="530" y="11"/>
                    <a:pt x="530" y="13"/>
                  </a:cubicBezTo>
                  <a:cubicBezTo>
                    <a:pt x="529" y="15"/>
                    <a:pt x="527" y="15"/>
                    <a:pt x="526" y="15"/>
                  </a:cubicBezTo>
                  <a:close/>
                  <a:moveTo>
                    <a:pt x="514" y="11"/>
                  </a:moveTo>
                  <a:lnTo>
                    <a:pt x="514" y="11"/>
                  </a:lnTo>
                  <a:cubicBezTo>
                    <a:pt x="512" y="11"/>
                    <a:pt x="511" y="9"/>
                    <a:pt x="512" y="8"/>
                  </a:cubicBezTo>
                  <a:cubicBezTo>
                    <a:pt x="512" y="6"/>
                    <a:pt x="514" y="5"/>
                    <a:pt x="515" y="5"/>
                  </a:cubicBezTo>
                  <a:lnTo>
                    <a:pt x="515" y="5"/>
                  </a:lnTo>
                  <a:cubicBezTo>
                    <a:pt x="517" y="6"/>
                    <a:pt x="518" y="8"/>
                    <a:pt x="518" y="9"/>
                  </a:cubicBezTo>
                  <a:cubicBezTo>
                    <a:pt x="517" y="11"/>
                    <a:pt x="516" y="12"/>
                    <a:pt x="514" y="11"/>
                  </a:cubicBezTo>
                  <a:close/>
                  <a:moveTo>
                    <a:pt x="502" y="9"/>
                  </a:moveTo>
                  <a:lnTo>
                    <a:pt x="502" y="9"/>
                  </a:lnTo>
                  <a:cubicBezTo>
                    <a:pt x="500" y="9"/>
                    <a:pt x="499" y="7"/>
                    <a:pt x="499" y="5"/>
                  </a:cubicBezTo>
                  <a:cubicBezTo>
                    <a:pt x="500" y="4"/>
                    <a:pt x="501" y="3"/>
                    <a:pt x="503" y="3"/>
                  </a:cubicBezTo>
                  <a:lnTo>
                    <a:pt x="503" y="3"/>
                  </a:lnTo>
                  <a:cubicBezTo>
                    <a:pt x="505" y="3"/>
                    <a:pt x="506" y="5"/>
                    <a:pt x="505" y="7"/>
                  </a:cubicBezTo>
                  <a:cubicBezTo>
                    <a:pt x="505" y="8"/>
                    <a:pt x="503" y="9"/>
                    <a:pt x="502" y="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577" name="Group 1199"/>
            <p:cNvGrpSpPr>
              <a:grpSpLocks/>
            </p:cNvGrpSpPr>
            <p:nvPr/>
          </p:nvGrpSpPr>
          <p:grpSpPr bwMode="auto">
            <a:xfrm>
              <a:off x="3062288" y="2660650"/>
              <a:ext cx="30162" cy="50800"/>
              <a:chOff x="1929" y="1676"/>
              <a:chExt cx="19" cy="32"/>
            </a:xfrm>
          </p:grpSpPr>
          <p:sp>
            <p:nvSpPr>
              <p:cNvPr id="51605" name="Oval 1197"/>
              <p:cNvSpPr>
                <a:spLocks noChangeArrowheads="1"/>
              </p:cNvSpPr>
              <p:nvPr/>
            </p:nvSpPr>
            <p:spPr bwMode="auto">
              <a:xfrm>
                <a:off x="1929" y="16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6" name="Oval 1198"/>
              <p:cNvSpPr>
                <a:spLocks noChangeArrowheads="1"/>
              </p:cNvSpPr>
              <p:nvPr/>
            </p:nvSpPr>
            <p:spPr bwMode="auto">
              <a:xfrm>
                <a:off x="1929" y="16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78" name="Group 1202"/>
            <p:cNvGrpSpPr>
              <a:grpSpLocks/>
            </p:cNvGrpSpPr>
            <p:nvPr/>
          </p:nvGrpSpPr>
          <p:grpSpPr bwMode="auto">
            <a:xfrm>
              <a:off x="2471738" y="3681413"/>
              <a:ext cx="30162" cy="50800"/>
              <a:chOff x="1557" y="2319"/>
              <a:chExt cx="19" cy="32"/>
            </a:xfrm>
          </p:grpSpPr>
          <p:sp>
            <p:nvSpPr>
              <p:cNvPr id="51603" name="Oval 1200"/>
              <p:cNvSpPr>
                <a:spLocks noChangeArrowheads="1"/>
              </p:cNvSpPr>
              <p:nvPr/>
            </p:nvSpPr>
            <p:spPr bwMode="auto">
              <a:xfrm>
                <a:off x="1557" y="231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4" name="Oval 1201"/>
              <p:cNvSpPr>
                <a:spLocks noChangeArrowheads="1"/>
              </p:cNvSpPr>
              <p:nvPr/>
            </p:nvSpPr>
            <p:spPr bwMode="auto">
              <a:xfrm>
                <a:off x="1557" y="231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79" name="Group 1205"/>
            <p:cNvGrpSpPr>
              <a:grpSpLocks/>
            </p:cNvGrpSpPr>
            <p:nvPr/>
          </p:nvGrpSpPr>
          <p:grpSpPr bwMode="auto">
            <a:xfrm>
              <a:off x="2574925" y="3838575"/>
              <a:ext cx="30162" cy="50800"/>
              <a:chOff x="1622" y="2418"/>
              <a:chExt cx="19" cy="32"/>
            </a:xfrm>
          </p:grpSpPr>
          <p:sp>
            <p:nvSpPr>
              <p:cNvPr id="51601" name="Oval 1203"/>
              <p:cNvSpPr>
                <a:spLocks noChangeArrowheads="1"/>
              </p:cNvSpPr>
              <p:nvPr/>
            </p:nvSpPr>
            <p:spPr bwMode="auto">
              <a:xfrm>
                <a:off x="1622" y="241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2" name="Oval 1204"/>
              <p:cNvSpPr>
                <a:spLocks noChangeArrowheads="1"/>
              </p:cNvSpPr>
              <p:nvPr/>
            </p:nvSpPr>
            <p:spPr bwMode="auto">
              <a:xfrm>
                <a:off x="1622" y="241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0" name="Group 1208"/>
            <p:cNvGrpSpPr>
              <a:grpSpLocks/>
            </p:cNvGrpSpPr>
            <p:nvPr/>
          </p:nvGrpSpPr>
          <p:grpSpPr bwMode="auto">
            <a:xfrm>
              <a:off x="2708275" y="3948113"/>
              <a:ext cx="30162" cy="50800"/>
              <a:chOff x="1706" y="2487"/>
              <a:chExt cx="19" cy="32"/>
            </a:xfrm>
          </p:grpSpPr>
          <p:sp>
            <p:nvSpPr>
              <p:cNvPr id="51599" name="Oval 1206"/>
              <p:cNvSpPr>
                <a:spLocks noChangeArrowheads="1"/>
              </p:cNvSpPr>
              <p:nvPr/>
            </p:nvSpPr>
            <p:spPr bwMode="auto">
              <a:xfrm>
                <a:off x="1706"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0" name="Oval 1207"/>
              <p:cNvSpPr>
                <a:spLocks noChangeArrowheads="1"/>
              </p:cNvSpPr>
              <p:nvPr/>
            </p:nvSpPr>
            <p:spPr bwMode="auto">
              <a:xfrm>
                <a:off x="1706"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1" name="Group 1211"/>
            <p:cNvGrpSpPr>
              <a:grpSpLocks/>
            </p:cNvGrpSpPr>
            <p:nvPr/>
          </p:nvGrpSpPr>
          <p:grpSpPr bwMode="auto">
            <a:xfrm>
              <a:off x="2881313" y="3948113"/>
              <a:ext cx="30162" cy="50800"/>
              <a:chOff x="1815" y="2487"/>
              <a:chExt cx="19" cy="32"/>
            </a:xfrm>
          </p:grpSpPr>
          <p:sp>
            <p:nvSpPr>
              <p:cNvPr id="51597" name="Oval 1209"/>
              <p:cNvSpPr>
                <a:spLocks noChangeArrowheads="1"/>
              </p:cNvSpPr>
              <p:nvPr/>
            </p:nvSpPr>
            <p:spPr bwMode="auto">
              <a:xfrm>
                <a:off x="1815"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8" name="Oval 1210"/>
              <p:cNvSpPr>
                <a:spLocks noChangeArrowheads="1"/>
              </p:cNvSpPr>
              <p:nvPr/>
            </p:nvSpPr>
            <p:spPr bwMode="auto">
              <a:xfrm>
                <a:off x="1815"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2" name="Group 1214"/>
            <p:cNvGrpSpPr>
              <a:grpSpLocks/>
            </p:cNvGrpSpPr>
            <p:nvPr/>
          </p:nvGrpSpPr>
          <p:grpSpPr bwMode="auto">
            <a:xfrm>
              <a:off x="3055938" y="3821113"/>
              <a:ext cx="30162" cy="50800"/>
              <a:chOff x="1925" y="2407"/>
              <a:chExt cx="19" cy="32"/>
            </a:xfrm>
          </p:grpSpPr>
          <p:sp>
            <p:nvSpPr>
              <p:cNvPr id="51595" name="Oval 1212"/>
              <p:cNvSpPr>
                <a:spLocks noChangeArrowheads="1"/>
              </p:cNvSpPr>
              <p:nvPr/>
            </p:nvSpPr>
            <p:spPr bwMode="auto">
              <a:xfrm>
                <a:off x="1925" y="240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6" name="Oval 1213"/>
              <p:cNvSpPr>
                <a:spLocks noChangeArrowheads="1"/>
              </p:cNvSpPr>
              <p:nvPr/>
            </p:nvSpPr>
            <p:spPr bwMode="auto">
              <a:xfrm>
                <a:off x="1925" y="240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3" name="Group 1217"/>
            <p:cNvGrpSpPr>
              <a:grpSpLocks/>
            </p:cNvGrpSpPr>
            <p:nvPr/>
          </p:nvGrpSpPr>
          <p:grpSpPr bwMode="auto">
            <a:xfrm>
              <a:off x="3167063" y="3621088"/>
              <a:ext cx="30162" cy="50800"/>
              <a:chOff x="1995" y="2281"/>
              <a:chExt cx="19" cy="32"/>
            </a:xfrm>
          </p:grpSpPr>
          <p:sp>
            <p:nvSpPr>
              <p:cNvPr id="51593" name="Oval 1215"/>
              <p:cNvSpPr>
                <a:spLocks noChangeArrowheads="1"/>
              </p:cNvSpPr>
              <p:nvPr/>
            </p:nvSpPr>
            <p:spPr bwMode="auto">
              <a:xfrm>
                <a:off x="1995" y="22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4" name="Oval 1216"/>
              <p:cNvSpPr>
                <a:spLocks noChangeArrowheads="1"/>
              </p:cNvSpPr>
              <p:nvPr/>
            </p:nvSpPr>
            <p:spPr bwMode="auto">
              <a:xfrm>
                <a:off x="1995" y="22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4" name="Group 1220"/>
            <p:cNvGrpSpPr>
              <a:grpSpLocks/>
            </p:cNvGrpSpPr>
            <p:nvPr/>
          </p:nvGrpSpPr>
          <p:grpSpPr bwMode="auto">
            <a:xfrm>
              <a:off x="3230563" y="3354388"/>
              <a:ext cx="30162" cy="49213"/>
              <a:chOff x="2035" y="2113"/>
              <a:chExt cx="19" cy="31"/>
            </a:xfrm>
          </p:grpSpPr>
          <p:sp>
            <p:nvSpPr>
              <p:cNvPr id="51591" name="Oval 1218"/>
              <p:cNvSpPr>
                <a:spLocks noChangeArrowheads="1"/>
              </p:cNvSpPr>
              <p:nvPr/>
            </p:nvSpPr>
            <p:spPr bwMode="auto">
              <a:xfrm>
                <a:off x="2035" y="2113"/>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2" name="Oval 1219"/>
              <p:cNvSpPr>
                <a:spLocks noChangeArrowheads="1"/>
              </p:cNvSpPr>
              <p:nvPr/>
            </p:nvSpPr>
            <p:spPr bwMode="auto">
              <a:xfrm>
                <a:off x="2035" y="2113"/>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5" name="Group 1223"/>
            <p:cNvGrpSpPr>
              <a:grpSpLocks/>
            </p:cNvGrpSpPr>
            <p:nvPr/>
          </p:nvGrpSpPr>
          <p:grpSpPr bwMode="auto">
            <a:xfrm>
              <a:off x="3225800" y="3087688"/>
              <a:ext cx="28575" cy="49213"/>
              <a:chOff x="2032" y="1945"/>
              <a:chExt cx="18" cy="31"/>
            </a:xfrm>
          </p:grpSpPr>
          <p:sp>
            <p:nvSpPr>
              <p:cNvPr id="51589" name="Oval 1221"/>
              <p:cNvSpPr>
                <a:spLocks noChangeArrowheads="1"/>
              </p:cNvSpPr>
              <p:nvPr/>
            </p:nvSpPr>
            <p:spPr bwMode="auto">
              <a:xfrm>
                <a:off x="2032" y="1945"/>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0" name="Oval 1222"/>
              <p:cNvSpPr>
                <a:spLocks noChangeArrowheads="1"/>
              </p:cNvSpPr>
              <p:nvPr/>
            </p:nvSpPr>
            <p:spPr bwMode="auto">
              <a:xfrm>
                <a:off x="2032" y="1945"/>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6" name="Group 1226"/>
            <p:cNvGrpSpPr>
              <a:grpSpLocks/>
            </p:cNvGrpSpPr>
            <p:nvPr/>
          </p:nvGrpSpPr>
          <p:grpSpPr bwMode="auto">
            <a:xfrm>
              <a:off x="3173413" y="2859088"/>
              <a:ext cx="30162" cy="50800"/>
              <a:chOff x="1999" y="1801"/>
              <a:chExt cx="19" cy="32"/>
            </a:xfrm>
          </p:grpSpPr>
          <p:sp>
            <p:nvSpPr>
              <p:cNvPr id="51587" name="Oval 1224"/>
              <p:cNvSpPr>
                <a:spLocks noChangeArrowheads="1"/>
              </p:cNvSpPr>
              <p:nvPr/>
            </p:nvSpPr>
            <p:spPr bwMode="auto">
              <a:xfrm>
                <a:off x="1999" y="180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88" name="Oval 1225"/>
              <p:cNvSpPr>
                <a:spLocks noChangeArrowheads="1"/>
              </p:cNvSpPr>
              <p:nvPr/>
            </p:nvSpPr>
            <p:spPr bwMode="auto">
              <a:xfrm>
                <a:off x="1999" y="180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41" name="Freeform 1228"/>
            <p:cNvSpPr>
              <a:spLocks noEditPoints="1"/>
            </p:cNvSpPr>
            <p:nvPr/>
          </p:nvSpPr>
          <p:spPr bwMode="auto">
            <a:xfrm>
              <a:off x="2365375" y="2392363"/>
              <a:ext cx="873125" cy="1611313"/>
            </a:xfrm>
            <a:custGeom>
              <a:avLst/>
              <a:gdLst>
                <a:gd name="T0" fmla="*/ 318 w 730"/>
                <a:gd name="T1" fmla="*/ 7 h 1587"/>
                <a:gd name="T2" fmla="*/ 259 w 730"/>
                <a:gd name="T3" fmla="*/ 37 h 1587"/>
                <a:gd name="T4" fmla="*/ 215 w 730"/>
                <a:gd name="T5" fmla="*/ 78 h 1587"/>
                <a:gd name="T6" fmla="*/ 183 w 730"/>
                <a:gd name="T7" fmla="*/ 111 h 1587"/>
                <a:gd name="T8" fmla="*/ 143 w 730"/>
                <a:gd name="T9" fmla="*/ 163 h 1587"/>
                <a:gd name="T10" fmla="*/ 119 w 730"/>
                <a:gd name="T11" fmla="*/ 222 h 1587"/>
                <a:gd name="T12" fmla="*/ 98 w 730"/>
                <a:gd name="T13" fmla="*/ 268 h 1587"/>
                <a:gd name="T14" fmla="*/ 71 w 730"/>
                <a:gd name="T15" fmla="*/ 323 h 1587"/>
                <a:gd name="T16" fmla="*/ 54 w 730"/>
                <a:gd name="T17" fmla="*/ 387 h 1587"/>
                <a:gd name="T18" fmla="*/ 43 w 730"/>
                <a:gd name="T19" fmla="*/ 446 h 1587"/>
                <a:gd name="T20" fmla="*/ 31 w 730"/>
                <a:gd name="T21" fmla="*/ 491 h 1587"/>
                <a:gd name="T22" fmla="*/ 17 w 730"/>
                <a:gd name="T23" fmla="*/ 555 h 1587"/>
                <a:gd name="T24" fmla="*/ 15 w 730"/>
                <a:gd name="T25" fmla="*/ 619 h 1587"/>
                <a:gd name="T26" fmla="*/ 11 w 730"/>
                <a:gd name="T27" fmla="*/ 668 h 1587"/>
                <a:gd name="T28" fmla="*/ 2 w 730"/>
                <a:gd name="T29" fmla="*/ 729 h 1587"/>
                <a:gd name="T30" fmla="*/ 2 w 730"/>
                <a:gd name="T31" fmla="*/ 795 h 1587"/>
                <a:gd name="T32" fmla="*/ 8 w 730"/>
                <a:gd name="T33" fmla="*/ 855 h 1587"/>
                <a:gd name="T34" fmla="*/ 7 w 730"/>
                <a:gd name="T35" fmla="*/ 902 h 1587"/>
                <a:gd name="T36" fmla="*/ 9 w 730"/>
                <a:gd name="T37" fmla="*/ 967 h 1587"/>
                <a:gd name="T38" fmla="*/ 23 w 730"/>
                <a:gd name="T39" fmla="*/ 1029 h 1587"/>
                <a:gd name="T40" fmla="*/ 31 w 730"/>
                <a:gd name="T41" fmla="*/ 1079 h 1587"/>
                <a:gd name="T42" fmla="*/ 37 w 730"/>
                <a:gd name="T43" fmla="*/ 1140 h 1587"/>
                <a:gd name="T44" fmla="*/ 55 w 730"/>
                <a:gd name="T45" fmla="*/ 1204 h 1587"/>
                <a:gd name="T46" fmla="*/ 76 w 730"/>
                <a:gd name="T47" fmla="*/ 1260 h 1587"/>
                <a:gd name="T48" fmla="*/ 89 w 730"/>
                <a:gd name="T49" fmla="*/ 1305 h 1587"/>
                <a:gd name="T50" fmla="*/ 112 w 730"/>
                <a:gd name="T51" fmla="*/ 1366 h 1587"/>
                <a:gd name="T52" fmla="*/ 147 w 730"/>
                <a:gd name="T53" fmla="*/ 1419 h 1587"/>
                <a:gd name="T54" fmla="*/ 175 w 730"/>
                <a:gd name="T55" fmla="*/ 1460 h 1587"/>
                <a:gd name="T56" fmla="*/ 210 w 730"/>
                <a:gd name="T57" fmla="*/ 1512 h 1587"/>
                <a:gd name="T58" fmla="*/ 262 w 730"/>
                <a:gd name="T59" fmla="*/ 1551 h 1587"/>
                <a:gd name="T60" fmla="*/ 316 w 730"/>
                <a:gd name="T61" fmla="*/ 1573 h 1587"/>
                <a:gd name="T62" fmla="*/ 362 w 730"/>
                <a:gd name="T63" fmla="*/ 1585 h 1587"/>
                <a:gd name="T64" fmla="*/ 428 w 730"/>
                <a:gd name="T65" fmla="*/ 1575 h 1587"/>
                <a:gd name="T66" fmla="*/ 479 w 730"/>
                <a:gd name="T67" fmla="*/ 1540 h 1587"/>
                <a:gd name="T68" fmla="*/ 516 w 730"/>
                <a:gd name="T69" fmla="*/ 1507 h 1587"/>
                <a:gd name="T70" fmla="*/ 561 w 730"/>
                <a:gd name="T71" fmla="*/ 1462 h 1587"/>
                <a:gd name="T72" fmla="*/ 593 w 730"/>
                <a:gd name="T73" fmla="*/ 1405 h 1587"/>
                <a:gd name="T74" fmla="*/ 617 w 730"/>
                <a:gd name="T75" fmla="*/ 1351 h 1587"/>
                <a:gd name="T76" fmla="*/ 639 w 730"/>
                <a:gd name="T77" fmla="*/ 1309 h 1587"/>
                <a:gd name="T78" fmla="*/ 664 w 730"/>
                <a:gd name="T79" fmla="*/ 1247 h 1587"/>
                <a:gd name="T80" fmla="*/ 675 w 730"/>
                <a:gd name="T81" fmla="*/ 1187 h 1587"/>
                <a:gd name="T82" fmla="*/ 687 w 730"/>
                <a:gd name="T83" fmla="*/ 1139 h 1587"/>
                <a:gd name="T84" fmla="*/ 705 w 730"/>
                <a:gd name="T85" fmla="*/ 1077 h 1587"/>
                <a:gd name="T86" fmla="*/ 712 w 730"/>
                <a:gd name="T87" fmla="*/ 1012 h 1587"/>
                <a:gd name="T88" fmla="*/ 716 w 730"/>
                <a:gd name="T89" fmla="*/ 954 h 1587"/>
                <a:gd name="T90" fmla="*/ 723 w 730"/>
                <a:gd name="T91" fmla="*/ 907 h 1587"/>
                <a:gd name="T92" fmla="*/ 728 w 730"/>
                <a:gd name="T93" fmla="*/ 841 h 1587"/>
                <a:gd name="T94" fmla="*/ 723 w 730"/>
                <a:gd name="T95" fmla="*/ 780 h 1587"/>
                <a:gd name="T96" fmla="*/ 722 w 730"/>
                <a:gd name="T97" fmla="*/ 729 h 1587"/>
                <a:gd name="T98" fmla="*/ 724 w 730"/>
                <a:gd name="T99" fmla="*/ 665 h 1587"/>
                <a:gd name="T100" fmla="*/ 715 w 730"/>
                <a:gd name="T101" fmla="*/ 601 h 1587"/>
                <a:gd name="T102" fmla="*/ 704 w 730"/>
                <a:gd name="T103" fmla="*/ 543 h 1587"/>
                <a:gd name="T104" fmla="*/ 700 w 730"/>
                <a:gd name="T105" fmla="*/ 496 h 1587"/>
                <a:gd name="T106" fmla="*/ 689 w 730"/>
                <a:gd name="T107" fmla="*/ 431 h 1587"/>
                <a:gd name="T108" fmla="*/ 667 w 730"/>
                <a:gd name="T109" fmla="*/ 372 h 1587"/>
                <a:gd name="T110" fmla="*/ 652 w 730"/>
                <a:gd name="T111" fmla="*/ 324 h 1587"/>
                <a:gd name="T112" fmla="*/ 636 w 730"/>
                <a:gd name="T113" fmla="*/ 263 h 1587"/>
                <a:gd name="T114" fmla="*/ 605 w 730"/>
                <a:gd name="T115" fmla="*/ 205 h 1587"/>
                <a:gd name="T116" fmla="*/ 574 w 730"/>
                <a:gd name="T117" fmla="*/ 155 h 1587"/>
                <a:gd name="T118" fmla="*/ 550 w 730"/>
                <a:gd name="T119" fmla="*/ 115 h 1587"/>
                <a:gd name="T120" fmla="*/ 508 w 730"/>
                <a:gd name="T121" fmla="*/ 64 h 1587"/>
                <a:gd name="T122" fmla="*/ 454 w 730"/>
                <a:gd name="T123" fmla="*/ 32 h 1587"/>
                <a:gd name="T124" fmla="*/ 409 w 730"/>
                <a:gd name="T125" fmla="*/ 13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0" h="1587">
                  <a:moveTo>
                    <a:pt x="367" y="7"/>
                  </a:moveTo>
                  <a:lnTo>
                    <a:pt x="367" y="7"/>
                  </a:lnTo>
                  <a:cubicBezTo>
                    <a:pt x="366" y="6"/>
                    <a:pt x="364" y="5"/>
                    <a:pt x="365" y="3"/>
                  </a:cubicBezTo>
                  <a:cubicBezTo>
                    <a:pt x="365" y="2"/>
                    <a:pt x="366" y="0"/>
                    <a:pt x="368" y="1"/>
                  </a:cubicBezTo>
                  <a:lnTo>
                    <a:pt x="368" y="1"/>
                  </a:lnTo>
                  <a:cubicBezTo>
                    <a:pt x="370" y="1"/>
                    <a:pt x="371" y="2"/>
                    <a:pt x="371" y="4"/>
                  </a:cubicBezTo>
                  <a:cubicBezTo>
                    <a:pt x="371" y="6"/>
                    <a:pt x="369" y="7"/>
                    <a:pt x="367" y="7"/>
                  </a:cubicBezTo>
                  <a:close/>
                  <a:moveTo>
                    <a:pt x="355" y="7"/>
                  </a:moveTo>
                  <a:lnTo>
                    <a:pt x="355" y="7"/>
                  </a:lnTo>
                  <a:cubicBezTo>
                    <a:pt x="353" y="7"/>
                    <a:pt x="352" y="6"/>
                    <a:pt x="352" y="4"/>
                  </a:cubicBezTo>
                  <a:cubicBezTo>
                    <a:pt x="352" y="2"/>
                    <a:pt x="353" y="1"/>
                    <a:pt x="355" y="1"/>
                  </a:cubicBezTo>
                  <a:lnTo>
                    <a:pt x="355" y="1"/>
                  </a:lnTo>
                  <a:cubicBezTo>
                    <a:pt x="357" y="1"/>
                    <a:pt x="358" y="2"/>
                    <a:pt x="358" y="4"/>
                  </a:cubicBezTo>
                  <a:cubicBezTo>
                    <a:pt x="358" y="6"/>
                    <a:pt x="357" y="7"/>
                    <a:pt x="355" y="7"/>
                  </a:cubicBezTo>
                  <a:close/>
                  <a:moveTo>
                    <a:pt x="343" y="8"/>
                  </a:moveTo>
                  <a:lnTo>
                    <a:pt x="343" y="8"/>
                  </a:lnTo>
                  <a:cubicBezTo>
                    <a:pt x="341" y="8"/>
                    <a:pt x="340" y="7"/>
                    <a:pt x="340" y="5"/>
                  </a:cubicBezTo>
                  <a:cubicBezTo>
                    <a:pt x="340" y="3"/>
                    <a:pt x="341" y="2"/>
                    <a:pt x="343" y="2"/>
                  </a:cubicBezTo>
                  <a:lnTo>
                    <a:pt x="343" y="2"/>
                  </a:lnTo>
                  <a:cubicBezTo>
                    <a:pt x="345" y="2"/>
                    <a:pt x="346" y="3"/>
                    <a:pt x="346" y="5"/>
                  </a:cubicBezTo>
                  <a:cubicBezTo>
                    <a:pt x="346" y="7"/>
                    <a:pt x="345" y="8"/>
                    <a:pt x="343" y="8"/>
                  </a:cubicBezTo>
                  <a:close/>
                  <a:moveTo>
                    <a:pt x="331" y="10"/>
                  </a:moveTo>
                  <a:lnTo>
                    <a:pt x="331" y="10"/>
                  </a:lnTo>
                  <a:cubicBezTo>
                    <a:pt x="329" y="10"/>
                    <a:pt x="328" y="9"/>
                    <a:pt x="327" y="7"/>
                  </a:cubicBezTo>
                  <a:cubicBezTo>
                    <a:pt x="327" y="6"/>
                    <a:pt x="328" y="4"/>
                    <a:pt x="330" y="4"/>
                  </a:cubicBezTo>
                  <a:lnTo>
                    <a:pt x="330" y="4"/>
                  </a:lnTo>
                  <a:cubicBezTo>
                    <a:pt x="332" y="4"/>
                    <a:pt x="333" y="5"/>
                    <a:pt x="334" y="7"/>
                  </a:cubicBezTo>
                  <a:cubicBezTo>
                    <a:pt x="334" y="8"/>
                    <a:pt x="333" y="10"/>
                    <a:pt x="331" y="10"/>
                  </a:cubicBezTo>
                  <a:close/>
                  <a:moveTo>
                    <a:pt x="319" y="13"/>
                  </a:moveTo>
                  <a:lnTo>
                    <a:pt x="319" y="13"/>
                  </a:lnTo>
                  <a:cubicBezTo>
                    <a:pt x="317" y="13"/>
                    <a:pt x="315" y="12"/>
                    <a:pt x="315" y="10"/>
                  </a:cubicBezTo>
                  <a:cubicBezTo>
                    <a:pt x="315" y="9"/>
                    <a:pt x="316" y="7"/>
                    <a:pt x="318" y="7"/>
                  </a:cubicBezTo>
                  <a:lnTo>
                    <a:pt x="318" y="7"/>
                  </a:lnTo>
                  <a:cubicBezTo>
                    <a:pt x="320" y="7"/>
                    <a:pt x="321" y="8"/>
                    <a:pt x="321" y="10"/>
                  </a:cubicBezTo>
                  <a:cubicBezTo>
                    <a:pt x="322" y="11"/>
                    <a:pt x="320" y="13"/>
                    <a:pt x="319" y="13"/>
                  </a:cubicBezTo>
                  <a:close/>
                  <a:moveTo>
                    <a:pt x="307" y="17"/>
                  </a:moveTo>
                  <a:lnTo>
                    <a:pt x="307" y="17"/>
                  </a:lnTo>
                  <a:cubicBezTo>
                    <a:pt x="305" y="17"/>
                    <a:pt x="304" y="16"/>
                    <a:pt x="303" y="15"/>
                  </a:cubicBezTo>
                  <a:cubicBezTo>
                    <a:pt x="303" y="13"/>
                    <a:pt x="304" y="11"/>
                    <a:pt x="306" y="11"/>
                  </a:cubicBezTo>
                  <a:lnTo>
                    <a:pt x="306" y="11"/>
                  </a:lnTo>
                  <a:cubicBezTo>
                    <a:pt x="307" y="10"/>
                    <a:pt x="309" y="11"/>
                    <a:pt x="309" y="13"/>
                  </a:cubicBezTo>
                  <a:cubicBezTo>
                    <a:pt x="310" y="15"/>
                    <a:pt x="309" y="16"/>
                    <a:pt x="307" y="17"/>
                  </a:cubicBezTo>
                  <a:close/>
                  <a:moveTo>
                    <a:pt x="296" y="21"/>
                  </a:moveTo>
                  <a:lnTo>
                    <a:pt x="296" y="21"/>
                  </a:lnTo>
                  <a:cubicBezTo>
                    <a:pt x="294" y="22"/>
                    <a:pt x="292" y="21"/>
                    <a:pt x="292" y="19"/>
                  </a:cubicBezTo>
                  <a:cubicBezTo>
                    <a:pt x="291" y="18"/>
                    <a:pt x="292" y="16"/>
                    <a:pt x="294" y="15"/>
                  </a:cubicBezTo>
                  <a:lnTo>
                    <a:pt x="294" y="15"/>
                  </a:lnTo>
                  <a:cubicBezTo>
                    <a:pt x="295" y="15"/>
                    <a:pt x="297" y="16"/>
                    <a:pt x="298" y="17"/>
                  </a:cubicBezTo>
                  <a:cubicBezTo>
                    <a:pt x="298" y="19"/>
                    <a:pt x="297" y="21"/>
                    <a:pt x="296" y="21"/>
                  </a:cubicBezTo>
                  <a:close/>
                  <a:moveTo>
                    <a:pt x="284" y="27"/>
                  </a:moveTo>
                  <a:lnTo>
                    <a:pt x="284" y="27"/>
                  </a:lnTo>
                  <a:cubicBezTo>
                    <a:pt x="283" y="27"/>
                    <a:pt x="281" y="26"/>
                    <a:pt x="280" y="25"/>
                  </a:cubicBezTo>
                  <a:cubicBezTo>
                    <a:pt x="280" y="23"/>
                    <a:pt x="281" y="21"/>
                    <a:pt x="282" y="21"/>
                  </a:cubicBezTo>
                  <a:lnTo>
                    <a:pt x="282" y="21"/>
                  </a:lnTo>
                  <a:cubicBezTo>
                    <a:pt x="284" y="20"/>
                    <a:pt x="286" y="21"/>
                    <a:pt x="286" y="23"/>
                  </a:cubicBezTo>
                  <a:cubicBezTo>
                    <a:pt x="287" y="24"/>
                    <a:pt x="286" y="26"/>
                    <a:pt x="284" y="27"/>
                  </a:cubicBezTo>
                  <a:close/>
                  <a:moveTo>
                    <a:pt x="274" y="32"/>
                  </a:moveTo>
                  <a:lnTo>
                    <a:pt x="274" y="32"/>
                  </a:lnTo>
                  <a:cubicBezTo>
                    <a:pt x="272" y="33"/>
                    <a:pt x="270" y="33"/>
                    <a:pt x="270" y="31"/>
                  </a:cubicBezTo>
                  <a:cubicBezTo>
                    <a:pt x="269" y="29"/>
                    <a:pt x="269" y="28"/>
                    <a:pt x="271" y="27"/>
                  </a:cubicBezTo>
                  <a:lnTo>
                    <a:pt x="271" y="27"/>
                  </a:lnTo>
                  <a:cubicBezTo>
                    <a:pt x="273" y="26"/>
                    <a:pt x="274" y="27"/>
                    <a:pt x="275" y="28"/>
                  </a:cubicBezTo>
                  <a:cubicBezTo>
                    <a:pt x="276" y="30"/>
                    <a:pt x="275" y="32"/>
                    <a:pt x="274" y="32"/>
                  </a:cubicBezTo>
                  <a:close/>
                  <a:moveTo>
                    <a:pt x="263" y="39"/>
                  </a:moveTo>
                  <a:lnTo>
                    <a:pt x="263" y="39"/>
                  </a:lnTo>
                  <a:cubicBezTo>
                    <a:pt x="262" y="40"/>
                    <a:pt x="260" y="39"/>
                    <a:pt x="259" y="37"/>
                  </a:cubicBezTo>
                  <a:cubicBezTo>
                    <a:pt x="258" y="36"/>
                    <a:pt x="259" y="34"/>
                    <a:pt x="260" y="33"/>
                  </a:cubicBezTo>
                  <a:lnTo>
                    <a:pt x="260" y="33"/>
                  </a:lnTo>
                  <a:cubicBezTo>
                    <a:pt x="262" y="33"/>
                    <a:pt x="264" y="33"/>
                    <a:pt x="265" y="35"/>
                  </a:cubicBezTo>
                  <a:cubicBezTo>
                    <a:pt x="265" y="36"/>
                    <a:pt x="265" y="38"/>
                    <a:pt x="263" y="39"/>
                  </a:cubicBezTo>
                  <a:close/>
                  <a:moveTo>
                    <a:pt x="253" y="46"/>
                  </a:moveTo>
                  <a:lnTo>
                    <a:pt x="253" y="46"/>
                  </a:lnTo>
                  <a:cubicBezTo>
                    <a:pt x="251" y="47"/>
                    <a:pt x="249" y="46"/>
                    <a:pt x="249" y="45"/>
                  </a:cubicBezTo>
                  <a:cubicBezTo>
                    <a:pt x="248" y="43"/>
                    <a:pt x="248" y="41"/>
                    <a:pt x="250" y="40"/>
                  </a:cubicBezTo>
                  <a:lnTo>
                    <a:pt x="250" y="40"/>
                  </a:lnTo>
                  <a:cubicBezTo>
                    <a:pt x="252" y="40"/>
                    <a:pt x="253" y="40"/>
                    <a:pt x="254" y="42"/>
                  </a:cubicBezTo>
                  <a:cubicBezTo>
                    <a:pt x="255" y="43"/>
                    <a:pt x="254" y="45"/>
                    <a:pt x="253" y="46"/>
                  </a:cubicBezTo>
                  <a:close/>
                  <a:moveTo>
                    <a:pt x="243" y="53"/>
                  </a:moveTo>
                  <a:lnTo>
                    <a:pt x="243" y="53"/>
                  </a:lnTo>
                  <a:cubicBezTo>
                    <a:pt x="241" y="54"/>
                    <a:pt x="239" y="54"/>
                    <a:pt x="239" y="52"/>
                  </a:cubicBezTo>
                  <a:cubicBezTo>
                    <a:pt x="238" y="51"/>
                    <a:pt x="238" y="49"/>
                    <a:pt x="240" y="48"/>
                  </a:cubicBezTo>
                  <a:lnTo>
                    <a:pt x="240" y="48"/>
                  </a:lnTo>
                  <a:cubicBezTo>
                    <a:pt x="242" y="47"/>
                    <a:pt x="243" y="48"/>
                    <a:pt x="244" y="49"/>
                  </a:cubicBezTo>
                  <a:cubicBezTo>
                    <a:pt x="245" y="51"/>
                    <a:pt x="244" y="53"/>
                    <a:pt x="243" y="53"/>
                  </a:cubicBezTo>
                  <a:close/>
                  <a:moveTo>
                    <a:pt x="234" y="61"/>
                  </a:moveTo>
                  <a:lnTo>
                    <a:pt x="234" y="61"/>
                  </a:lnTo>
                  <a:cubicBezTo>
                    <a:pt x="232" y="62"/>
                    <a:pt x="230" y="62"/>
                    <a:pt x="229" y="60"/>
                  </a:cubicBezTo>
                  <a:cubicBezTo>
                    <a:pt x="228" y="59"/>
                    <a:pt x="229" y="57"/>
                    <a:pt x="230" y="56"/>
                  </a:cubicBezTo>
                  <a:lnTo>
                    <a:pt x="230" y="56"/>
                  </a:lnTo>
                  <a:cubicBezTo>
                    <a:pt x="231" y="55"/>
                    <a:pt x="233" y="55"/>
                    <a:pt x="234" y="57"/>
                  </a:cubicBezTo>
                  <a:cubicBezTo>
                    <a:pt x="235" y="58"/>
                    <a:pt x="235" y="60"/>
                    <a:pt x="234" y="61"/>
                  </a:cubicBezTo>
                  <a:close/>
                  <a:moveTo>
                    <a:pt x="224" y="70"/>
                  </a:moveTo>
                  <a:lnTo>
                    <a:pt x="224" y="70"/>
                  </a:lnTo>
                  <a:cubicBezTo>
                    <a:pt x="223" y="71"/>
                    <a:pt x="221" y="70"/>
                    <a:pt x="220" y="69"/>
                  </a:cubicBezTo>
                  <a:cubicBezTo>
                    <a:pt x="219" y="67"/>
                    <a:pt x="219" y="65"/>
                    <a:pt x="221" y="64"/>
                  </a:cubicBezTo>
                  <a:lnTo>
                    <a:pt x="221" y="64"/>
                  </a:lnTo>
                  <a:cubicBezTo>
                    <a:pt x="222" y="63"/>
                    <a:pt x="224" y="64"/>
                    <a:pt x="225" y="65"/>
                  </a:cubicBezTo>
                  <a:cubicBezTo>
                    <a:pt x="226" y="67"/>
                    <a:pt x="226" y="69"/>
                    <a:pt x="224" y="70"/>
                  </a:cubicBezTo>
                  <a:close/>
                  <a:moveTo>
                    <a:pt x="215" y="78"/>
                  </a:moveTo>
                  <a:lnTo>
                    <a:pt x="215" y="78"/>
                  </a:lnTo>
                  <a:cubicBezTo>
                    <a:pt x="214" y="79"/>
                    <a:pt x="212" y="79"/>
                    <a:pt x="211" y="77"/>
                  </a:cubicBezTo>
                  <a:cubicBezTo>
                    <a:pt x="210" y="76"/>
                    <a:pt x="210" y="74"/>
                    <a:pt x="212" y="73"/>
                  </a:cubicBezTo>
                  <a:lnTo>
                    <a:pt x="212" y="73"/>
                  </a:lnTo>
                  <a:cubicBezTo>
                    <a:pt x="213" y="72"/>
                    <a:pt x="215" y="73"/>
                    <a:pt x="216" y="74"/>
                  </a:cubicBezTo>
                  <a:cubicBezTo>
                    <a:pt x="217" y="75"/>
                    <a:pt x="217" y="77"/>
                    <a:pt x="215" y="78"/>
                  </a:cubicBezTo>
                  <a:close/>
                  <a:moveTo>
                    <a:pt x="207" y="87"/>
                  </a:moveTo>
                  <a:lnTo>
                    <a:pt x="207" y="87"/>
                  </a:lnTo>
                  <a:cubicBezTo>
                    <a:pt x="205" y="88"/>
                    <a:pt x="203" y="88"/>
                    <a:pt x="202" y="87"/>
                  </a:cubicBezTo>
                  <a:cubicBezTo>
                    <a:pt x="201" y="85"/>
                    <a:pt x="202" y="83"/>
                    <a:pt x="203" y="82"/>
                  </a:cubicBezTo>
                  <a:lnTo>
                    <a:pt x="203" y="82"/>
                  </a:lnTo>
                  <a:cubicBezTo>
                    <a:pt x="205" y="81"/>
                    <a:pt x="207" y="82"/>
                    <a:pt x="208" y="83"/>
                  </a:cubicBezTo>
                  <a:cubicBezTo>
                    <a:pt x="208" y="84"/>
                    <a:pt x="208" y="86"/>
                    <a:pt x="207" y="87"/>
                  </a:cubicBezTo>
                  <a:close/>
                  <a:moveTo>
                    <a:pt x="198" y="97"/>
                  </a:moveTo>
                  <a:lnTo>
                    <a:pt x="198" y="97"/>
                  </a:lnTo>
                  <a:cubicBezTo>
                    <a:pt x="197" y="98"/>
                    <a:pt x="195" y="97"/>
                    <a:pt x="194" y="96"/>
                  </a:cubicBezTo>
                  <a:cubicBezTo>
                    <a:pt x="193" y="94"/>
                    <a:pt x="193" y="92"/>
                    <a:pt x="195" y="91"/>
                  </a:cubicBezTo>
                  <a:lnTo>
                    <a:pt x="195" y="91"/>
                  </a:lnTo>
                  <a:cubicBezTo>
                    <a:pt x="196" y="91"/>
                    <a:pt x="198" y="91"/>
                    <a:pt x="199" y="92"/>
                  </a:cubicBezTo>
                  <a:cubicBezTo>
                    <a:pt x="200" y="94"/>
                    <a:pt x="200" y="96"/>
                    <a:pt x="198" y="97"/>
                  </a:cubicBezTo>
                  <a:close/>
                  <a:moveTo>
                    <a:pt x="190" y="106"/>
                  </a:moveTo>
                  <a:lnTo>
                    <a:pt x="190" y="106"/>
                  </a:lnTo>
                  <a:cubicBezTo>
                    <a:pt x="189" y="107"/>
                    <a:pt x="187" y="107"/>
                    <a:pt x="186" y="105"/>
                  </a:cubicBezTo>
                  <a:cubicBezTo>
                    <a:pt x="185" y="104"/>
                    <a:pt x="185" y="102"/>
                    <a:pt x="187" y="101"/>
                  </a:cubicBezTo>
                  <a:lnTo>
                    <a:pt x="187" y="101"/>
                  </a:lnTo>
                  <a:cubicBezTo>
                    <a:pt x="188" y="100"/>
                    <a:pt x="190" y="100"/>
                    <a:pt x="191" y="102"/>
                  </a:cubicBezTo>
                  <a:cubicBezTo>
                    <a:pt x="192" y="103"/>
                    <a:pt x="192" y="105"/>
                    <a:pt x="190" y="106"/>
                  </a:cubicBezTo>
                  <a:close/>
                  <a:moveTo>
                    <a:pt x="183" y="115"/>
                  </a:moveTo>
                  <a:lnTo>
                    <a:pt x="183" y="115"/>
                  </a:lnTo>
                  <a:cubicBezTo>
                    <a:pt x="182" y="117"/>
                    <a:pt x="180" y="117"/>
                    <a:pt x="179" y="116"/>
                  </a:cubicBezTo>
                  <a:cubicBezTo>
                    <a:pt x="177" y="115"/>
                    <a:pt x="177" y="113"/>
                    <a:pt x="178" y="111"/>
                  </a:cubicBezTo>
                  <a:lnTo>
                    <a:pt x="178" y="111"/>
                  </a:lnTo>
                  <a:cubicBezTo>
                    <a:pt x="179" y="110"/>
                    <a:pt x="181" y="110"/>
                    <a:pt x="183" y="111"/>
                  </a:cubicBezTo>
                  <a:cubicBezTo>
                    <a:pt x="184" y="112"/>
                    <a:pt x="184" y="114"/>
                    <a:pt x="183" y="115"/>
                  </a:cubicBezTo>
                  <a:close/>
                  <a:moveTo>
                    <a:pt x="176" y="125"/>
                  </a:moveTo>
                  <a:lnTo>
                    <a:pt x="176" y="125"/>
                  </a:lnTo>
                  <a:cubicBezTo>
                    <a:pt x="175" y="127"/>
                    <a:pt x="173" y="127"/>
                    <a:pt x="171" y="126"/>
                  </a:cubicBezTo>
                  <a:cubicBezTo>
                    <a:pt x="170" y="125"/>
                    <a:pt x="170" y="123"/>
                    <a:pt x="171" y="121"/>
                  </a:cubicBezTo>
                  <a:lnTo>
                    <a:pt x="171" y="121"/>
                  </a:lnTo>
                  <a:cubicBezTo>
                    <a:pt x="172" y="120"/>
                    <a:pt x="174" y="120"/>
                    <a:pt x="175" y="121"/>
                  </a:cubicBezTo>
                  <a:cubicBezTo>
                    <a:pt x="176" y="122"/>
                    <a:pt x="177" y="124"/>
                    <a:pt x="176" y="125"/>
                  </a:cubicBezTo>
                  <a:close/>
                  <a:moveTo>
                    <a:pt x="168" y="136"/>
                  </a:moveTo>
                  <a:lnTo>
                    <a:pt x="168" y="136"/>
                  </a:lnTo>
                  <a:cubicBezTo>
                    <a:pt x="167" y="137"/>
                    <a:pt x="165" y="137"/>
                    <a:pt x="164" y="136"/>
                  </a:cubicBezTo>
                  <a:cubicBezTo>
                    <a:pt x="163" y="135"/>
                    <a:pt x="162" y="133"/>
                    <a:pt x="163" y="132"/>
                  </a:cubicBezTo>
                  <a:lnTo>
                    <a:pt x="164" y="132"/>
                  </a:lnTo>
                  <a:cubicBezTo>
                    <a:pt x="165" y="130"/>
                    <a:pt x="167" y="130"/>
                    <a:pt x="168" y="131"/>
                  </a:cubicBezTo>
                  <a:cubicBezTo>
                    <a:pt x="169" y="132"/>
                    <a:pt x="169" y="134"/>
                    <a:pt x="168" y="136"/>
                  </a:cubicBezTo>
                  <a:close/>
                  <a:moveTo>
                    <a:pt x="161" y="146"/>
                  </a:moveTo>
                  <a:lnTo>
                    <a:pt x="161" y="146"/>
                  </a:lnTo>
                  <a:cubicBezTo>
                    <a:pt x="160" y="147"/>
                    <a:pt x="158" y="148"/>
                    <a:pt x="157" y="146"/>
                  </a:cubicBezTo>
                  <a:cubicBezTo>
                    <a:pt x="156" y="145"/>
                    <a:pt x="155" y="143"/>
                    <a:pt x="157" y="142"/>
                  </a:cubicBezTo>
                  <a:lnTo>
                    <a:pt x="157" y="142"/>
                  </a:lnTo>
                  <a:cubicBezTo>
                    <a:pt x="158" y="141"/>
                    <a:pt x="160" y="141"/>
                    <a:pt x="161" y="142"/>
                  </a:cubicBezTo>
                  <a:cubicBezTo>
                    <a:pt x="162" y="143"/>
                    <a:pt x="163" y="145"/>
                    <a:pt x="161" y="146"/>
                  </a:cubicBezTo>
                  <a:close/>
                  <a:moveTo>
                    <a:pt x="155" y="156"/>
                  </a:moveTo>
                  <a:lnTo>
                    <a:pt x="155" y="156"/>
                  </a:lnTo>
                  <a:cubicBezTo>
                    <a:pt x="154" y="158"/>
                    <a:pt x="152" y="158"/>
                    <a:pt x="150" y="157"/>
                  </a:cubicBezTo>
                  <a:cubicBezTo>
                    <a:pt x="149" y="156"/>
                    <a:pt x="149" y="154"/>
                    <a:pt x="150" y="153"/>
                  </a:cubicBezTo>
                  <a:lnTo>
                    <a:pt x="150" y="153"/>
                  </a:lnTo>
                  <a:cubicBezTo>
                    <a:pt x="151" y="151"/>
                    <a:pt x="153" y="151"/>
                    <a:pt x="154" y="152"/>
                  </a:cubicBezTo>
                  <a:cubicBezTo>
                    <a:pt x="156" y="153"/>
                    <a:pt x="156" y="155"/>
                    <a:pt x="155" y="156"/>
                  </a:cubicBezTo>
                  <a:close/>
                  <a:moveTo>
                    <a:pt x="148" y="167"/>
                  </a:moveTo>
                  <a:lnTo>
                    <a:pt x="148" y="167"/>
                  </a:lnTo>
                  <a:cubicBezTo>
                    <a:pt x="147" y="168"/>
                    <a:pt x="145" y="169"/>
                    <a:pt x="144" y="168"/>
                  </a:cubicBezTo>
                  <a:cubicBezTo>
                    <a:pt x="142" y="167"/>
                    <a:pt x="142" y="165"/>
                    <a:pt x="143" y="163"/>
                  </a:cubicBezTo>
                  <a:lnTo>
                    <a:pt x="143" y="163"/>
                  </a:lnTo>
                  <a:cubicBezTo>
                    <a:pt x="144" y="162"/>
                    <a:pt x="146" y="162"/>
                    <a:pt x="148" y="163"/>
                  </a:cubicBezTo>
                  <a:cubicBezTo>
                    <a:pt x="149" y="164"/>
                    <a:pt x="149" y="166"/>
                    <a:pt x="148" y="167"/>
                  </a:cubicBezTo>
                  <a:close/>
                  <a:moveTo>
                    <a:pt x="142" y="178"/>
                  </a:moveTo>
                  <a:lnTo>
                    <a:pt x="142" y="178"/>
                  </a:lnTo>
                  <a:cubicBezTo>
                    <a:pt x="141" y="179"/>
                    <a:pt x="139" y="180"/>
                    <a:pt x="137" y="178"/>
                  </a:cubicBezTo>
                  <a:cubicBezTo>
                    <a:pt x="136" y="177"/>
                    <a:pt x="136" y="175"/>
                    <a:pt x="137" y="174"/>
                  </a:cubicBezTo>
                  <a:lnTo>
                    <a:pt x="137" y="174"/>
                  </a:lnTo>
                  <a:cubicBezTo>
                    <a:pt x="138" y="173"/>
                    <a:pt x="140" y="172"/>
                    <a:pt x="141" y="174"/>
                  </a:cubicBezTo>
                  <a:cubicBezTo>
                    <a:pt x="143" y="175"/>
                    <a:pt x="143" y="177"/>
                    <a:pt x="142" y="178"/>
                  </a:cubicBezTo>
                  <a:close/>
                  <a:moveTo>
                    <a:pt x="136" y="189"/>
                  </a:moveTo>
                  <a:lnTo>
                    <a:pt x="136" y="189"/>
                  </a:lnTo>
                  <a:cubicBezTo>
                    <a:pt x="135" y="190"/>
                    <a:pt x="133" y="190"/>
                    <a:pt x="131" y="189"/>
                  </a:cubicBezTo>
                  <a:cubicBezTo>
                    <a:pt x="130" y="188"/>
                    <a:pt x="130" y="186"/>
                    <a:pt x="131" y="185"/>
                  </a:cubicBezTo>
                  <a:lnTo>
                    <a:pt x="131" y="185"/>
                  </a:lnTo>
                  <a:cubicBezTo>
                    <a:pt x="132" y="184"/>
                    <a:pt x="134" y="183"/>
                    <a:pt x="135" y="184"/>
                  </a:cubicBezTo>
                  <a:cubicBezTo>
                    <a:pt x="136" y="185"/>
                    <a:pt x="137" y="187"/>
                    <a:pt x="136" y="189"/>
                  </a:cubicBezTo>
                  <a:close/>
                  <a:moveTo>
                    <a:pt x="130" y="200"/>
                  </a:moveTo>
                  <a:lnTo>
                    <a:pt x="130" y="200"/>
                  </a:lnTo>
                  <a:cubicBezTo>
                    <a:pt x="129" y="201"/>
                    <a:pt x="127" y="201"/>
                    <a:pt x="125" y="200"/>
                  </a:cubicBezTo>
                  <a:cubicBezTo>
                    <a:pt x="124" y="199"/>
                    <a:pt x="124" y="197"/>
                    <a:pt x="125" y="196"/>
                  </a:cubicBezTo>
                  <a:lnTo>
                    <a:pt x="125" y="196"/>
                  </a:lnTo>
                  <a:cubicBezTo>
                    <a:pt x="126" y="195"/>
                    <a:pt x="128" y="194"/>
                    <a:pt x="129" y="195"/>
                  </a:cubicBezTo>
                  <a:cubicBezTo>
                    <a:pt x="131" y="197"/>
                    <a:pt x="131" y="199"/>
                    <a:pt x="130" y="200"/>
                  </a:cubicBezTo>
                  <a:close/>
                  <a:moveTo>
                    <a:pt x="124" y="211"/>
                  </a:moveTo>
                  <a:lnTo>
                    <a:pt x="124" y="211"/>
                  </a:lnTo>
                  <a:cubicBezTo>
                    <a:pt x="123" y="212"/>
                    <a:pt x="121" y="213"/>
                    <a:pt x="120" y="211"/>
                  </a:cubicBezTo>
                  <a:cubicBezTo>
                    <a:pt x="118" y="210"/>
                    <a:pt x="118" y="208"/>
                    <a:pt x="119" y="207"/>
                  </a:cubicBezTo>
                  <a:lnTo>
                    <a:pt x="119" y="207"/>
                  </a:lnTo>
                  <a:cubicBezTo>
                    <a:pt x="120" y="206"/>
                    <a:pt x="122" y="205"/>
                    <a:pt x="124" y="207"/>
                  </a:cubicBezTo>
                  <a:cubicBezTo>
                    <a:pt x="125" y="208"/>
                    <a:pt x="125" y="210"/>
                    <a:pt x="124" y="211"/>
                  </a:cubicBezTo>
                  <a:close/>
                  <a:moveTo>
                    <a:pt x="119" y="222"/>
                  </a:moveTo>
                  <a:lnTo>
                    <a:pt x="119" y="222"/>
                  </a:lnTo>
                  <a:cubicBezTo>
                    <a:pt x="117" y="224"/>
                    <a:pt x="116" y="224"/>
                    <a:pt x="114" y="223"/>
                  </a:cubicBezTo>
                  <a:cubicBezTo>
                    <a:pt x="113" y="222"/>
                    <a:pt x="113" y="220"/>
                    <a:pt x="114" y="218"/>
                  </a:cubicBezTo>
                  <a:lnTo>
                    <a:pt x="114" y="218"/>
                  </a:lnTo>
                  <a:cubicBezTo>
                    <a:pt x="115" y="217"/>
                    <a:pt x="117" y="217"/>
                    <a:pt x="118" y="218"/>
                  </a:cubicBezTo>
                  <a:cubicBezTo>
                    <a:pt x="119" y="219"/>
                    <a:pt x="120" y="221"/>
                    <a:pt x="119" y="222"/>
                  </a:cubicBezTo>
                  <a:close/>
                  <a:moveTo>
                    <a:pt x="113" y="233"/>
                  </a:moveTo>
                  <a:lnTo>
                    <a:pt x="113" y="233"/>
                  </a:lnTo>
                  <a:cubicBezTo>
                    <a:pt x="112" y="235"/>
                    <a:pt x="110" y="235"/>
                    <a:pt x="109" y="234"/>
                  </a:cubicBezTo>
                  <a:cubicBezTo>
                    <a:pt x="107" y="233"/>
                    <a:pt x="107" y="231"/>
                    <a:pt x="108" y="230"/>
                  </a:cubicBezTo>
                  <a:lnTo>
                    <a:pt x="108" y="230"/>
                  </a:lnTo>
                  <a:cubicBezTo>
                    <a:pt x="109" y="228"/>
                    <a:pt x="111" y="228"/>
                    <a:pt x="113" y="229"/>
                  </a:cubicBezTo>
                  <a:cubicBezTo>
                    <a:pt x="114" y="230"/>
                    <a:pt x="114" y="232"/>
                    <a:pt x="113" y="233"/>
                  </a:cubicBezTo>
                  <a:close/>
                  <a:moveTo>
                    <a:pt x="108" y="245"/>
                  </a:moveTo>
                  <a:lnTo>
                    <a:pt x="108" y="245"/>
                  </a:lnTo>
                  <a:cubicBezTo>
                    <a:pt x="107" y="246"/>
                    <a:pt x="105" y="246"/>
                    <a:pt x="104" y="245"/>
                  </a:cubicBezTo>
                  <a:cubicBezTo>
                    <a:pt x="102" y="244"/>
                    <a:pt x="102" y="242"/>
                    <a:pt x="103" y="241"/>
                  </a:cubicBezTo>
                  <a:lnTo>
                    <a:pt x="103" y="241"/>
                  </a:lnTo>
                  <a:cubicBezTo>
                    <a:pt x="104" y="240"/>
                    <a:pt x="106" y="239"/>
                    <a:pt x="108" y="240"/>
                  </a:cubicBezTo>
                  <a:cubicBezTo>
                    <a:pt x="109" y="242"/>
                    <a:pt x="109" y="244"/>
                    <a:pt x="108" y="245"/>
                  </a:cubicBezTo>
                  <a:close/>
                  <a:moveTo>
                    <a:pt x="103" y="256"/>
                  </a:moveTo>
                  <a:lnTo>
                    <a:pt x="103" y="256"/>
                  </a:lnTo>
                  <a:cubicBezTo>
                    <a:pt x="102" y="258"/>
                    <a:pt x="100" y="258"/>
                    <a:pt x="99" y="257"/>
                  </a:cubicBezTo>
                  <a:cubicBezTo>
                    <a:pt x="97" y="256"/>
                    <a:pt x="97" y="254"/>
                    <a:pt x="98" y="252"/>
                  </a:cubicBezTo>
                  <a:lnTo>
                    <a:pt x="98" y="252"/>
                  </a:lnTo>
                  <a:cubicBezTo>
                    <a:pt x="99" y="251"/>
                    <a:pt x="101" y="251"/>
                    <a:pt x="103" y="252"/>
                  </a:cubicBezTo>
                  <a:cubicBezTo>
                    <a:pt x="104" y="253"/>
                    <a:pt x="104" y="255"/>
                    <a:pt x="103" y="256"/>
                  </a:cubicBezTo>
                  <a:close/>
                  <a:moveTo>
                    <a:pt x="98" y="268"/>
                  </a:moveTo>
                  <a:lnTo>
                    <a:pt x="98" y="268"/>
                  </a:lnTo>
                  <a:cubicBezTo>
                    <a:pt x="97" y="269"/>
                    <a:pt x="95" y="269"/>
                    <a:pt x="94" y="268"/>
                  </a:cubicBezTo>
                  <a:cubicBezTo>
                    <a:pt x="92" y="267"/>
                    <a:pt x="92" y="265"/>
                    <a:pt x="93" y="264"/>
                  </a:cubicBezTo>
                  <a:lnTo>
                    <a:pt x="93" y="264"/>
                  </a:lnTo>
                  <a:cubicBezTo>
                    <a:pt x="94" y="263"/>
                    <a:pt x="96" y="262"/>
                    <a:pt x="98" y="263"/>
                  </a:cubicBezTo>
                  <a:cubicBezTo>
                    <a:pt x="99" y="265"/>
                    <a:pt x="99" y="267"/>
                    <a:pt x="98" y="268"/>
                  </a:cubicBezTo>
                  <a:close/>
                  <a:moveTo>
                    <a:pt x="94" y="279"/>
                  </a:moveTo>
                  <a:lnTo>
                    <a:pt x="94" y="279"/>
                  </a:lnTo>
                  <a:cubicBezTo>
                    <a:pt x="92" y="281"/>
                    <a:pt x="90" y="281"/>
                    <a:pt x="89" y="280"/>
                  </a:cubicBezTo>
                  <a:cubicBezTo>
                    <a:pt x="88" y="279"/>
                    <a:pt x="88" y="277"/>
                    <a:pt x="89" y="276"/>
                  </a:cubicBezTo>
                  <a:lnTo>
                    <a:pt x="89" y="276"/>
                  </a:lnTo>
                  <a:cubicBezTo>
                    <a:pt x="90" y="274"/>
                    <a:pt x="92" y="274"/>
                    <a:pt x="93" y="275"/>
                  </a:cubicBezTo>
                  <a:cubicBezTo>
                    <a:pt x="94" y="276"/>
                    <a:pt x="95" y="278"/>
                    <a:pt x="94" y="279"/>
                  </a:cubicBezTo>
                  <a:close/>
                  <a:moveTo>
                    <a:pt x="89" y="291"/>
                  </a:moveTo>
                  <a:lnTo>
                    <a:pt x="89" y="291"/>
                  </a:lnTo>
                  <a:cubicBezTo>
                    <a:pt x="88" y="292"/>
                    <a:pt x="86" y="293"/>
                    <a:pt x="85" y="292"/>
                  </a:cubicBezTo>
                  <a:cubicBezTo>
                    <a:pt x="83" y="291"/>
                    <a:pt x="83" y="289"/>
                    <a:pt x="84" y="287"/>
                  </a:cubicBezTo>
                  <a:lnTo>
                    <a:pt x="84" y="287"/>
                  </a:lnTo>
                  <a:cubicBezTo>
                    <a:pt x="85" y="286"/>
                    <a:pt x="87" y="286"/>
                    <a:pt x="88" y="287"/>
                  </a:cubicBezTo>
                  <a:cubicBezTo>
                    <a:pt x="90" y="288"/>
                    <a:pt x="90" y="290"/>
                    <a:pt x="89" y="291"/>
                  </a:cubicBezTo>
                  <a:close/>
                  <a:moveTo>
                    <a:pt x="85" y="303"/>
                  </a:moveTo>
                  <a:lnTo>
                    <a:pt x="85" y="303"/>
                  </a:lnTo>
                  <a:cubicBezTo>
                    <a:pt x="84" y="304"/>
                    <a:pt x="82" y="304"/>
                    <a:pt x="80" y="304"/>
                  </a:cubicBezTo>
                  <a:cubicBezTo>
                    <a:pt x="79" y="303"/>
                    <a:pt x="79" y="301"/>
                    <a:pt x="80" y="299"/>
                  </a:cubicBezTo>
                  <a:lnTo>
                    <a:pt x="80" y="299"/>
                  </a:lnTo>
                  <a:cubicBezTo>
                    <a:pt x="81" y="298"/>
                    <a:pt x="82" y="297"/>
                    <a:pt x="84" y="298"/>
                  </a:cubicBezTo>
                  <a:cubicBezTo>
                    <a:pt x="85" y="299"/>
                    <a:pt x="86" y="301"/>
                    <a:pt x="85" y="303"/>
                  </a:cubicBezTo>
                  <a:close/>
                  <a:moveTo>
                    <a:pt x="81" y="314"/>
                  </a:moveTo>
                  <a:lnTo>
                    <a:pt x="81" y="314"/>
                  </a:lnTo>
                  <a:cubicBezTo>
                    <a:pt x="80" y="316"/>
                    <a:pt x="78" y="316"/>
                    <a:pt x="76" y="315"/>
                  </a:cubicBezTo>
                  <a:cubicBezTo>
                    <a:pt x="75" y="314"/>
                    <a:pt x="74" y="312"/>
                    <a:pt x="75" y="311"/>
                  </a:cubicBezTo>
                  <a:lnTo>
                    <a:pt x="75" y="311"/>
                  </a:lnTo>
                  <a:cubicBezTo>
                    <a:pt x="76" y="310"/>
                    <a:pt x="78" y="309"/>
                    <a:pt x="80" y="310"/>
                  </a:cubicBezTo>
                  <a:cubicBezTo>
                    <a:pt x="81" y="311"/>
                    <a:pt x="82" y="313"/>
                    <a:pt x="81" y="314"/>
                  </a:cubicBezTo>
                  <a:close/>
                  <a:moveTo>
                    <a:pt x="77" y="325"/>
                  </a:moveTo>
                  <a:lnTo>
                    <a:pt x="77" y="325"/>
                  </a:lnTo>
                  <a:cubicBezTo>
                    <a:pt x="76" y="327"/>
                    <a:pt x="74" y="328"/>
                    <a:pt x="73" y="327"/>
                  </a:cubicBezTo>
                  <a:cubicBezTo>
                    <a:pt x="71" y="327"/>
                    <a:pt x="70" y="325"/>
                    <a:pt x="71" y="324"/>
                  </a:cubicBezTo>
                  <a:lnTo>
                    <a:pt x="71" y="323"/>
                  </a:lnTo>
                  <a:cubicBezTo>
                    <a:pt x="71" y="322"/>
                    <a:pt x="73" y="321"/>
                    <a:pt x="75" y="322"/>
                  </a:cubicBezTo>
                  <a:cubicBezTo>
                    <a:pt x="76" y="322"/>
                    <a:pt x="77" y="324"/>
                    <a:pt x="77" y="325"/>
                  </a:cubicBezTo>
                  <a:close/>
                  <a:moveTo>
                    <a:pt x="73" y="337"/>
                  </a:moveTo>
                  <a:lnTo>
                    <a:pt x="73" y="337"/>
                  </a:lnTo>
                  <a:cubicBezTo>
                    <a:pt x="72" y="339"/>
                    <a:pt x="71" y="340"/>
                    <a:pt x="69" y="339"/>
                  </a:cubicBezTo>
                  <a:cubicBezTo>
                    <a:pt x="67" y="339"/>
                    <a:pt x="66" y="337"/>
                    <a:pt x="67" y="335"/>
                  </a:cubicBezTo>
                  <a:lnTo>
                    <a:pt x="67" y="335"/>
                  </a:lnTo>
                  <a:cubicBezTo>
                    <a:pt x="68" y="334"/>
                    <a:pt x="69" y="333"/>
                    <a:pt x="71" y="333"/>
                  </a:cubicBezTo>
                  <a:cubicBezTo>
                    <a:pt x="73" y="334"/>
                    <a:pt x="73" y="336"/>
                    <a:pt x="73" y="337"/>
                  </a:cubicBezTo>
                  <a:close/>
                  <a:moveTo>
                    <a:pt x="69" y="349"/>
                  </a:moveTo>
                  <a:lnTo>
                    <a:pt x="69" y="349"/>
                  </a:lnTo>
                  <a:cubicBezTo>
                    <a:pt x="69" y="351"/>
                    <a:pt x="67" y="352"/>
                    <a:pt x="65" y="351"/>
                  </a:cubicBezTo>
                  <a:cubicBezTo>
                    <a:pt x="63" y="351"/>
                    <a:pt x="63" y="349"/>
                    <a:pt x="63" y="347"/>
                  </a:cubicBezTo>
                  <a:lnTo>
                    <a:pt x="63" y="347"/>
                  </a:lnTo>
                  <a:cubicBezTo>
                    <a:pt x="64" y="346"/>
                    <a:pt x="65" y="345"/>
                    <a:pt x="67" y="345"/>
                  </a:cubicBezTo>
                  <a:cubicBezTo>
                    <a:pt x="69" y="346"/>
                    <a:pt x="70" y="348"/>
                    <a:pt x="69" y="349"/>
                  </a:cubicBezTo>
                  <a:close/>
                  <a:moveTo>
                    <a:pt x="65" y="361"/>
                  </a:moveTo>
                  <a:lnTo>
                    <a:pt x="65" y="361"/>
                  </a:lnTo>
                  <a:cubicBezTo>
                    <a:pt x="65" y="363"/>
                    <a:pt x="63" y="364"/>
                    <a:pt x="62" y="363"/>
                  </a:cubicBezTo>
                  <a:cubicBezTo>
                    <a:pt x="60" y="363"/>
                    <a:pt x="59" y="361"/>
                    <a:pt x="60" y="359"/>
                  </a:cubicBezTo>
                  <a:lnTo>
                    <a:pt x="60" y="359"/>
                  </a:lnTo>
                  <a:cubicBezTo>
                    <a:pt x="60" y="358"/>
                    <a:pt x="62" y="357"/>
                    <a:pt x="63" y="357"/>
                  </a:cubicBezTo>
                  <a:cubicBezTo>
                    <a:pt x="65" y="358"/>
                    <a:pt x="66" y="360"/>
                    <a:pt x="65" y="361"/>
                  </a:cubicBezTo>
                  <a:close/>
                  <a:moveTo>
                    <a:pt x="62" y="373"/>
                  </a:moveTo>
                  <a:lnTo>
                    <a:pt x="62" y="373"/>
                  </a:lnTo>
                  <a:cubicBezTo>
                    <a:pt x="61" y="375"/>
                    <a:pt x="60" y="376"/>
                    <a:pt x="58" y="375"/>
                  </a:cubicBezTo>
                  <a:cubicBezTo>
                    <a:pt x="56" y="375"/>
                    <a:pt x="55" y="373"/>
                    <a:pt x="56" y="371"/>
                  </a:cubicBezTo>
                  <a:lnTo>
                    <a:pt x="56" y="371"/>
                  </a:lnTo>
                  <a:cubicBezTo>
                    <a:pt x="57" y="370"/>
                    <a:pt x="58" y="369"/>
                    <a:pt x="60" y="369"/>
                  </a:cubicBezTo>
                  <a:cubicBezTo>
                    <a:pt x="62" y="370"/>
                    <a:pt x="62" y="372"/>
                    <a:pt x="62" y="373"/>
                  </a:cubicBezTo>
                  <a:close/>
                  <a:moveTo>
                    <a:pt x="58" y="385"/>
                  </a:moveTo>
                  <a:lnTo>
                    <a:pt x="58" y="385"/>
                  </a:lnTo>
                  <a:cubicBezTo>
                    <a:pt x="58" y="387"/>
                    <a:pt x="56" y="388"/>
                    <a:pt x="54" y="387"/>
                  </a:cubicBezTo>
                  <a:cubicBezTo>
                    <a:pt x="53" y="387"/>
                    <a:pt x="52" y="385"/>
                    <a:pt x="52" y="383"/>
                  </a:cubicBezTo>
                  <a:lnTo>
                    <a:pt x="52" y="383"/>
                  </a:lnTo>
                  <a:cubicBezTo>
                    <a:pt x="53" y="382"/>
                    <a:pt x="55" y="381"/>
                    <a:pt x="56" y="381"/>
                  </a:cubicBezTo>
                  <a:cubicBezTo>
                    <a:pt x="58" y="382"/>
                    <a:pt x="59" y="384"/>
                    <a:pt x="58" y="385"/>
                  </a:cubicBezTo>
                  <a:close/>
                  <a:moveTo>
                    <a:pt x="55" y="397"/>
                  </a:moveTo>
                  <a:lnTo>
                    <a:pt x="55" y="397"/>
                  </a:lnTo>
                  <a:cubicBezTo>
                    <a:pt x="55" y="399"/>
                    <a:pt x="53" y="400"/>
                    <a:pt x="51" y="399"/>
                  </a:cubicBezTo>
                  <a:cubicBezTo>
                    <a:pt x="50" y="399"/>
                    <a:pt x="49" y="397"/>
                    <a:pt x="49" y="395"/>
                  </a:cubicBezTo>
                  <a:lnTo>
                    <a:pt x="49" y="395"/>
                  </a:lnTo>
                  <a:cubicBezTo>
                    <a:pt x="50" y="394"/>
                    <a:pt x="52" y="393"/>
                    <a:pt x="53" y="393"/>
                  </a:cubicBezTo>
                  <a:cubicBezTo>
                    <a:pt x="55" y="394"/>
                    <a:pt x="56" y="396"/>
                    <a:pt x="55" y="397"/>
                  </a:cubicBezTo>
                  <a:close/>
                  <a:moveTo>
                    <a:pt x="52" y="409"/>
                  </a:moveTo>
                  <a:lnTo>
                    <a:pt x="52" y="409"/>
                  </a:lnTo>
                  <a:cubicBezTo>
                    <a:pt x="52" y="411"/>
                    <a:pt x="50" y="412"/>
                    <a:pt x="48" y="411"/>
                  </a:cubicBezTo>
                  <a:cubicBezTo>
                    <a:pt x="46" y="411"/>
                    <a:pt x="46" y="409"/>
                    <a:pt x="46" y="407"/>
                  </a:cubicBezTo>
                  <a:lnTo>
                    <a:pt x="46" y="407"/>
                  </a:lnTo>
                  <a:cubicBezTo>
                    <a:pt x="47" y="406"/>
                    <a:pt x="48" y="405"/>
                    <a:pt x="50" y="405"/>
                  </a:cubicBezTo>
                  <a:cubicBezTo>
                    <a:pt x="52" y="406"/>
                    <a:pt x="53" y="408"/>
                    <a:pt x="52" y="409"/>
                  </a:cubicBezTo>
                  <a:close/>
                  <a:moveTo>
                    <a:pt x="49" y="422"/>
                  </a:moveTo>
                  <a:lnTo>
                    <a:pt x="49" y="422"/>
                  </a:lnTo>
                  <a:cubicBezTo>
                    <a:pt x="48" y="423"/>
                    <a:pt x="47" y="424"/>
                    <a:pt x="45" y="424"/>
                  </a:cubicBezTo>
                  <a:cubicBezTo>
                    <a:pt x="43" y="423"/>
                    <a:pt x="42" y="421"/>
                    <a:pt x="43" y="420"/>
                  </a:cubicBezTo>
                  <a:lnTo>
                    <a:pt x="43" y="420"/>
                  </a:lnTo>
                  <a:cubicBezTo>
                    <a:pt x="44" y="418"/>
                    <a:pt x="45" y="417"/>
                    <a:pt x="47" y="418"/>
                  </a:cubicBezTo>
                  <a:cubicBezTo>
                    <a:pt x="49" y="418"/>
                    <a:pt x="50" y="420"/>
                    <a:pt x="49" y="422"/>
                  </a:cubicBezTo>
                  <a:close/>
                  <a:moveTo>
                    <a:pt x="46" y="434"/>
                  </a:moveTo>
                  <a:lnTo>
                    <a:pt x="46" y="434"/>
                  </a:lnTo>
                  <a:cubicBezTo>
                    <a:pt x="46" y="435"/>
                    <a:pt x="44" y="436"/>
                    <a:pt x="42" y="436"/>
                  </a:cubicBezTo>
                  <a:cubicBezTo>
                    <a:pt x="41" y="435"/>
                    <a:pt x="40" y="433"/>
                    <a:pt x="40" y="432"/>
                  </a:cubicBezTo>
                  <a:lnTo>
                    <a:pt x="40" y="432"/>
                  </a:lnTo>
                  <a:cubicBezTo>
                    <a:pt x="41" y="430"/>
                    <a:pt x="42" y="429"/>
                    <a:pt x="44" y="430"/>
                  </a:cubicBezTo>
                  <a:cubicBezTo>
                    <a:pt x="46" y="430"/>
                    <a:pt x="47" y="432"/>
                    <a:pt x="46" y="434"/>
                  </a:cubicBezTo>
                  <a:close/>
                  <a:moveTo>
                    <a:pt x="43" y="446"/>
                  </a:moveTo>
                  <a:lnTo>
                    <a:pt x="43" y="446"/>
                  </a:lnTo>
                  <a:cubicBezTo>
                    <a:pt x="43" y="448"/>
                    <a:pt x="41" y="448"/>
                    <a:pt x="39" y="448"/>
                  </a:cubicBezTo>
                  <a:cubicBezTo>
                    <a:pt x="38" y="447"/>
                    <a:pt x="37" y="446"/>
                    <a:pt x="37" y="444"/>
                  </a:cubicBezTo>
                  <a:lnTo>
                    <a:pt x="37" y="444"/>
                  </a:lnTo>
                  <a:cubicBezTo>
                    <a:pt x="38" y="442"/>
                    <a:pt x="40" y="441"/>
                    <a:pt x="41" y="442"/>
                  </a:cubicBezTo>
                  <a:cubicBezTo>
                    <a:pt x="43" y="442"/>
                    <a:pt x="44" y="444"/>
                    <a:pt x="43" y="446"/>
                  </a:cubicBezTo>
                  <a:close/>
                  <a:moveTo>
                    <a:pt x="41" y="458"/>
                  </a:moveTo>
                  <a:lnTo>
                    <a:pt x="41" y="458"/>
                  </a:lnTo>
                  <a:cubicBezTo>
                    <a:pt x="40" y="460"/>
                    <a:pt x="38" y="461"/>
                    <a:pt x="37" y="460"/>
                  </a:cubicBezTo>
                  <a:cubicBezTo>
                    <a:pt x="35" y="460"/>
                    <a:pt x="34" y="458"/>
                    <a:pt x="35" y="456"/>
                  </a:cubicBezTo>
                  <a:lnTo>
                    <a:pt x="35" y="456"/>
                  </a:lnTo>
                  <a:cubicBezTo>
                    <a:pt x="35" y="454"/>
                    <a:pt x="37" y="454"/>
                    <a:pt x="39" y="454"/>
                  </a:cubicBezTo>
                  <a:cubicBezTo>
                    <a:pt x="40" y="455"/>
                    <a:pt x="41" y="456"/>
                    <a:pt x="41" y="458"/>
                  </a:cubicBezTo>
                  <a:close/>
                  <a:moveTo>
                    <a:pt x="38" y="470"/>
                  </a:moveTo>
                  <a:lnTo>
                    <a:pt x="38" y="470"/>
                  </a:lnTo>
                  <a:cubicBezTo>
                    <a:pt x="37" y="472"/>
                    <a:pt x="36" y="473"/>
                    <a:pt x="34" y="472"/>
                  </a:cubicBezTo>
                  <a:cubicBezTo>
                    <a:pt x="32" y="472"/>
                    <a:pt x="32" y="470"/>
                    <a:pt x="32" y="468"/>
                  </a:cubicBezTo>
                  <a:lnTo>
                    <a:pt x="32" y="468"/>
                  </a:lnTo>
                  <a:cubicBezTo>
                    <a:pt x="33" y="467"/>
                    <a:pt x="34" y="466"/>
                    <a:pt x="36" y="466"/>
                  </a:cubicBezTo>
                  <a:cubicBezTo>
                    <a:pt x="38" y="467"/>
                    <a:pt x="39" y="469"/>
                    <a:pt x="38" y="470"/>
                  </a:cubicBezTo>
                  <a:close/>
                  <a:moveTo>
                    <a:pt x="35" y="483"/>
                  </a:moveTo>
                  <a:lnTo>
                    <a:pt x="35" y="483"/>
                  </a:lnTo>
                  <a:cubicBezTo>
                    <a:pt x="35" y="484"/>
                    <a:pt x="33" y="485"/>
                    <a:pt x="32" y="485"/>
                  </a:cubicBezTo>
                  <a:cubicBezTo>
                    <a:pt x="30" y="484"/>
                    <a:pt x="29" y="482"/>
                    <a:pt x="30" y="481"/>
                  </a:cubicBezTo>
                  <a:lnTo>
                    <a:pt x="30" y="481"/>
                  </a:lnTo>
                  <a:cubicBezTo>
                    <a:pt x="30" y="479"/>
                    <a:pt x="32" y="478"/>
                    <a:pt x="33" y="479"/>
                  </a:cubicBezTo>
                  <a:cubicBezTo>
                    <a:pt x="35" y="479"/>
                    <a:pt x="36" y="481"/>
                    <a:pt x="35" y="483"/>
                  </a:cubicBezTo>
                  <a:close/>
                  <a:moveTo>
                    <a:pt x="33" y="495"/>
                  </a:moveTo>
                  <a:lnTo>
                    <a:pt x="33" y="495"/>
                  </a:lnTo>
                  <a:cubicBezTo>
                    <a:pt x="33" y="497"/>
                    <a:pt x="31" y="497"/>
                    <a:pt x="29" y="497"/>
                  </a:cubicBezTo>
                  <a:cubicBezTo>
                    <a:pt x="28" y="496"/>
                    <a:pt x="27" y="495"/>
                    <a:pt x="27" y="493"/>
                  </a:cubicBezTo>
                  <a:lnTo>
                    <a:pt x="27" y="493"/>
                  </a:lnTo>
                  <a:cubicBezTo>
                    <a:pt x="28" y="491"/>
                    <a:pt x="30" y="490"/>
                    <a:pt x="31" y="491"/>
                  </a:cubicBezTo>
                  <a:cubicBezTo>
                    <a:pt x="33" y="491"/>
                    <a:pt x="34" y="493"/>
                    <a:pt x="33" y="495"/>
                  </a:cubicBezTo>
                  <a:close/>
                  <a:moveTo>
                    <a:pt x="31" y="507"/>
                  </a:moveTo>
                  <a:lnTo>
                    <a:pt x="31" y="507"/>
                  </a:lnTo>
                  <a:cubicBezTo>
                    <a:pt x="30" y="509"/>
                    <a:pt x="29" y="510"/>
                    <a:pt x="27" y="509"/>
                  </a:cubicBezTo>
                  <a:cubicBezTo>
                    <a:pt x="25" y="509"/>
                    <a:pt x="24" y="507"/>
                    <a:pt x="25" y="505"/>
                  </a:cubicBezTo>
                  <a:lnTo>
                    <a:pt x="25" y="505"/>
                  </a:lnTo>
                  <a:cubicBezTo>
                    <a:pt x="26" y="504"/>
                    <a:pt x="27" y="503"/>
                    <a:pt x="29" y="503"/>
                  </a:cubicBezTo>
                  <a:cubicBezTo>
                    <a:pt x="31" y="504"/>
                    <a:pt x="31" y="506"/>
                    <a:pt x="31" y="507"/>
                  </a:cubicBezTo>
                  <a:close/>
                  <a:moveTo>
                    <a:pt x="29" y="519"/>
                  </a:moveTo>
                  <a:lnTo>
                    <a:pt x="29" y="520"/>
                  </a:lnTo>
                  <a:cubicBezTo>
                    <a:pt x="28" y="521"/>
                    <a:pt x="26" y="522"/>
                    <a:pt x="25" y="521"/>
                  </a:cubicBezTo>
                  <a:cubicBezTo>
                    <a:pt x="23" y="521"/>
                    <a:pt x="22" y="519"/>
                    <a:pt x="23" y="518"/>
                  </a:cubicBezTo>
                  <a:lnTo>
                    <a:pt x="23" y="518"/>
                  </a:lnTo>
                  <a:cubicBezTo>
                    <a:pt x="23" y="516"/>
                    <a:pt x="25" y="515"/>
                    <a:pt x="27" y="516"/>
                  </a:cubicBezTo>
                  <a:cubicBezTo>
                    <a:pt x="28" y="516"/>
                    <a:pt x="29" y="518"/>
                    <a:pt x="29" y="519"/>
                  </a:cubicBezTo>
                  <a:close/>
                  <a:moveTo>
                    <a:pt x="27" y="532"/>
                  </a:moveTo>
                  <a:lnTo>
                    <a:pt x="27" y="532"/>
                  </a:lnTo>
                  <a:cubicBezTo>
                    <a:pt x="26" y="533"/>
                    <a:pt x="24" y="534"/>
                    <a:pt x="23" y="534"/>
                  </a:cubicBezTo>
                  <a:cubicBezTo>
                    <a:pt x="21" y="533"/>
                    <a:pt x="20" y="532"/>
                    <a:pt x="21" y="530"/>
                  </a:cubicBezTo>
                  <a:lnTo>
                    <a:pt x="21" y="530"/>
                  </a:lnTo>
                  <a:cubicBezTo>
                    <a:pt x="21" y="528"/>
                    <a:pt x="23" y="527"/>
                    <a:pt x="25" y="528"/>
                  </a:cubicBezTo>
                  <a:cubicBezTo>
                    <a:pt x="26" y="528"/>
                    <a:pt x="27" y="530"/>
                    <a:pt x="27" y="532"/>
                  </a:cubicBezTo>
                  <a:close/>
                  <a:moveTo>
                    <a:pt x="25" y="544"/>
                  </a:moveTo>
                  <a:lnTo>
                    <a:pt x="25" y="544"/>
                  </a:lnTo>
                  <a:cubicBezTo>
                    <a:pt x="24" y="546"/>
                    <a:pt x="22" y="547"/>
                    <a:pt x="21" y="546"/>
                  </a:cubicBezTo>
                  <a:cubicBezTo>
                    <a:pt x="19" y="546"/>
                    <a:pt x="18" y="544"/>
                    <a:pt x="19" y="542"/>
                  </a:cubicBezTo>
                  <a:lnTo>
                    <a:pt x="19" y="542"/>
                  </a:lnTo>
                  <a:cubicBezTo>
                    <a:pt x="19" y="541"/>
                    <a:pt x="21" y="540"/>
                    <a:pt x="23" y="540"/>
                  </a:cubicBezTo>
                  <a:cubicBezTo>
                    <a:pt x="24" y="541"/>
                    <a:pt x="25" y="543"/>
                    <a:pt x="25" y="544"/>
                  </a:cubicBezTo>
                  <a:close/>
                  <a:moveTo>
                    <a:pt x="23" y="557"/>
                  </a:moveTo>
                  <a:lnTo>
                    <a:pt x="23" y="557"/>
                  </a:lnTo>
                  <a:cubicBezTo>
                    <a:pt x="22" y="558"/>
                    <a:pt x="21" y="559"/>
                    <a:pt x="19" y="559"/>
                  </a:cubicBezTo>
                  <a:cubicBezTo>
                    <a:pt x="17" y="558"/>
                    <a:pt x="16" y="556"/>
                    <a:pt x="17" y="555"/>
                  </a:cubicBezTo>
                  <a:lnTo>
                    <a:pt x="17" y="555"/>
                  </a:lnTo>
                  <a:cubicBezTo>
                    <a:pt x="18" y="553"/>
                    <a:pt x="19" y="552"/>
                    <a:pt x="21" y="553"/>
                  </a:cubicBezTo>
                  <a:cubicBezTo>
                    <a:pt x="23" y="553"/>
                    <a:pt x="23" y="555"/>
                    <a:pt x="23" y="557"/>
                  </a:cubicBezTo>
                  <a:close/>
                  <a:moveTo>
                    <a:pt x="21" y="569"/>
                  </a:moveTo>
                  <a:lnTo>
                    <a:pt x="21" y="569"/>
                  </a:lnTo>
                  <a:cubicBezTo>
                    <a:pt x="21" y="571"/>
                    <a:pt x="19" y="571"/>
                    <a:pt x="17" y="571"/>
                  </a:cubicBezTo>
                  <a:cubicBezTo>
                    <a:pt x="16" y="570"/>
                    <a:pt x="15" y="569"/>
                    <a:pt x="15" y="567"/>
                  </a:cubicBezTo>
                  <a:lnTo>
                    <a:pt x="15" y="567"/>
                  </a:lnTo>
                  <a:cubicBezTo>
                    <a:pt x="16" y="565"/>
                    <a:pt x="18" y="564"/>
                    <a:pt x="19" y="565"/>
                  </a:cubicBezTo>
                  <a:cubicBezTo>
                    <a:pt x="21" y="566"/>
                    <a:pt x="22" y="567"/>
                    <a:pt x="21" y="569"/>
                  </a:cubicBezTo>
                  <a:close/>
                  <a:moveTo>
                    <a:pt x="20" y="581"/>
                  </a:moveTo>
                  <a:lnTo>
                    <a:pt x="20" y="581"/>
                  </a:lnTo>
                  <a:cubicBezTo>
                    <a:pt x="19" y="583"/>
                    <a:pt x="17" y="584"/>
                    <a:pt x="16" y="583"/>
                  </a:cubicBezTo>
                  <a:cubicBezTo>
                    <a:pt x="14" y="583"/>
                    <a:pt x="13" y="581"/>
                    <a:pt x="14" y="579"/>
                  </a:cubicBezTo>
                  <a:lnTo>
                    <a:pt x="14" y="579"/>
                  </a:lnTo>
                  <a:cubicBezTo>
                    <a:pt x="14" y="578"/>
                    <a:pt x="16" y="577"/>
                    <a:pt x="18" y="577"/>
                  </a:cubicBezTo>
                  <a:cubicBezTo>
                    <a:pt x="19" y="578"/>
                    <a:pt x="20" y="580"/>
                    <a:pt x="20" y="581"/>
                  </a:cubicBezTo>
                  <a:close/>
                  <a:moveTo>
                    <a:pt x="18" y="594"/>
                  </a:moveTo>
                  <a:lnTo>
                    <a:pt x="18" y="594"/>
                  </a:lnTo>
                  <a:cubicBezTo>
                    <a:pt x="17" y="595"/>
                    <a:pt x="16" y="596"/>
                    <a:pt x="14" y="596"/>
                  </a:cubicBezTo>
                  <a:cubicBezTo>
                    <a:pt x="12" y="595"/>
                    <a:pt x="12" y="593"/>
                    <a:pt x="12" y="592"/>
                  </a:cubicBezTo>
                  <a:lnTo>
                    <a:pt x="12" y="592"/>
                  </a:lnTo>
                  <a:cubicBezTo>
                    <a:pt x="13" y="590"/>
                    <a:pt x="14" y="589"/>
                    <a:pt x="16" y="590"/>
                  </a:cubicBezTo>
                  <a:cubicBezTo>
                    <a:pt x="18" y="590"/>
                    <a:pt x="19" y="592"/>
                    <a:pt x="18" y="594"/>
                  </a:cubicBezTo>
                  <a:close/>
                  <a:moveTo>
                    <a:pt x="17" y="606"/>
                  </a:moveTo>
                  <a:lnTo>
                    <a:pt x="17" y="606"/>
                  </a:lnTo>
                  <a:cubicBezTo>
                    <a:pt x="16" y="608"/>
                    <a:pt x="14" y="609"/>
                    <a:pt x="13" y="608"/>
                  </a:cubicBezTo>
                  <a:cubicBezTo>
                    <a:pt x="11" y="608"/>
                    <a:pt x="10" y="606"/>
                    <a:pt x="11" y="604"/>
                  </a:cubicBezTo>
                  <a:lnTo>
                    <a:pt x="11" y="604"/>
                  </a:lnTo>
                  <a:cubicBezTo>
                    <a:pt x="11" y="603"/>
                    <a:pt x="13" y="602"/>
                    <a:pt x="15" y="602"/>
                  </a:cubicBezTo>
                  <a:cubicBezTo>
                    <a:pt x="16" y="603"/>
                    <a:pt x="17" y="605"/>
                    <a:pt x="17" y="606"/>
                  </a:cubicBezTo>
                  <a:close/>
                  <a:moveTo>
                    <a:pt x="15" y="619"/>
                  </a:moveTo>
                  <a:lnTo>
                    <a:pt x="15" y="619"/>
                  </a:lnTo>
                  <a:cubicBezTo>
                    <a:pt x="15" y="620"/>
                    <a:pt x="13" y="621"/>
                    <a:pt x="11" y="621"/>
                  </a:cubicBezTo>
                  <a:cubicBezTo>
                    <a:pt x="10" y="620"/>
                    <a:pt x="9" y="618"/>
                    <a:pt x="9" y="617"/>
                  </a:cubicBezTo>
                  <a:lnTo>
                    <a:pt x="9" y="617"/>
                  </a:lnTo>
                  <a:cubicBezTo>
                    <a:pt x="10" y="615"/>
                    <a:pt x="12" y="614"/>
                    <a:pt x="13" y="615"/>
                  </a:cubicBezTo>
                  <a:cubicBezTo>
                    <a:pt x="15" y="615"/>
                    <a:pt x="16" y="617"/>
                    <a:pt x="15" y="619"/>
                  </a:cubicBezTo>
                  <a:close/>
                  <a:moveTo>
                    <a:pt x="14" y="631"/>
                  </a:moveTo>
                  <a:lnTo>
                    <a:pt x="14" y="631"/>
                  </a:lnTo>
                  <a:cubicBezTo>
                    <a:pt x="13" y="633"/>
                    <a:pt x="12" y="634"/>
                    <a:pt x="10" y="633"/>
                  </a:cubicBezTo>
                  <a:cubicBezTo>
                    <a:pt x="8" y="632"/>
                    <a:pt x="7" y="631"/>
                    <a:pt x="8" y="629"/>
                  </a:cubicBezTo>
                  <a:lnTo>
                    <a:pt x="8" y="629"/>
                  </a:lnTo>
                  <a:cubicBezTo>
                    <a:pt x="9" y="627"/>
                    <a:pt x="10" y="627"/>
                    <a:pt x="12" y="627"/>
                  </a:cubicBezTo>
                  <a:cubicBezTo>
                    <a:pt x="14" y="628"/>
                    <a:pt x="14" y="629"/>
                    <a:pt x="14" y="631"/>
                  </a:cubicBezTo>
                  <a:close/>
                  <a:moveTo>
                    <a:pt x="13" y="644"/>
                  </a:moveTo>
                  <a:lnTo>
                    <a:pt x="13" y="644"/>
                  </a:lnTo>
                  <a:cubicBezTo>
                    <a:pt x="12" y="645"/>
                    <a:pt x="11" y="646"/>
                    <a:pt x="9" y="645"/>
                  </a:cubicBezTo>
                  <a:cubicBezTo>
                    <a:pt x="7" y="645"/>
                    <a:pt x="6" y="643"/>
                    <a:pt x="7" y="642"/>
                  </a:cubicBezTo>
                  <a:lnTo>
                    <a:pt x="7" y="642"/>
                  </a:lnTo>
                  <a:cubicBezTo>
                    <a:pt x="7" y="640"/>
                    <a:pt x="9" y="639"/>
                    <a:pt x="11" y="640"/>
                  </a:cubicBezTo>
                  <a:cubicBezTo>
                    <a:pt x="12" y="640"/>
                    <a:pt x="13" y="642"/>
                    <a:pt x="13" y="644"/>
                  </a:cubicBezTo>
                  <a:close/>
                  <a:moveTo>
                    <a:pt x="12" y="656"/>
                  </a:moveTo>
                  <a:lnTo>
                    <a:pt x="12" y="656"/>
                  </a:lnTo>
                  <a:cubicBezTo>
                    <a:pt x="11" y="658"/>
                    <a:pt x="10" y="659"/>
                    <a:pt x="8" y="658"/>
                  </a:cubicBezTo>
                  <a:cubicBezTo>
                    <a:pt x="6" y="657"/>
                    <a:pt x="5" y="656"/>
                    <a:pt x="6" y="654"/>
                  </a:cubicBezTo>
                  <a:lnTo>
                    <a:pt x="6" y="654"/>
                  </a:lnTo>
                  <a:cubicBezTo>
                    <a:pt x="6" y="652"/>
                    <a:pt x="8" y="651"/>
                    <a:pt x="10" y="652"/>
                  </a:cubicBezTo>
                  <a:cubicBezTo>
                    <a:pt x="11" y="653"/>
                    <a:pt x="12" y="654"/>
                    <a:pt x="12" y="656"/>
                  </a:cubicBezTo>
                  <a:close/>
                  <a:moveTo>
                    <a:pt x="11" y="668"/>
                  </a:moveTo>
                  <a:lnTo>
                    <a:pt x="11" y="668"/>
                  </a:lnTo>
                  <a:cubicBezTo>
                    <a:pt x="10" y="670"/>
                    <a:pt x="9" y="671"/>
                    <a:pt x="7" y="670"/>
                  </a:cubicBezTo>
                  <a:cubicBezTo>
                    <a:pt x="5" y="670"/>
                    <a:pt x="4" y="668"/>
                    <a:pt x="5" y="666"/>
                  </a:cubicBezTo>
                  <a:lnTo>
                    <a:pt x="5" y="666"/>
                  </a:lnTo>
                  <a:cubicBezTo>
                    <a:pt x="5" y="665"/>
                    <a:pt x="7" y="664"/>
                    <a:pt x="9" y="664"/>
                  </a:cubicBezTo>
                  <a:cubicBezTo>
                    <a:pt x="10" y="665"/>
                    <a:pt x="11" y="667"/>
                    <a:pt x="11" y="668"/>
                  </a:cubicBezTo>
                  <a:close/>
                  <a:moveTo>
                    <a:pt x="10" y="681"/>
                  </a:moveTo>
                  <a:lnTo>
                    <a:pt x="10" y="681"/>
                  </a:lnTo>
                  <a:cubicBezTo>
                    <a:pt x="9" y="683"/>
                    <a:pt x="8" y="683"/>
                    <a:pt x="6" y="683"/>
                  </a:cubicBezTo>
                  <a:cubicBezTo>
                    <a:pt x="4" y="682"/>
                    <a:pt x="3" y="681"/>
                    <a:pt x="4" y="679"/>
                  </a:cubicBezTo>
                  <a:lnTo>
                    <a:pt x="4" y="679"/>
                  </a:lnTo>
                  <a:cubicBezTo>
                    <a:pt x="5" y="677"/>
                    <a:pt x="6" y="676"/>
                    <a:pt x="8" y="677"/>
                  </a:cubicBezTo>
                  <a:cubicBezTo>
                    <a:pt x="10" y="678"/>
                    <a:pt x="11" y="679"/>
                    <a:pt x="10" y="681"/>
                  </a:cubicBezTo>
                  <a:close/>
                  <a:moveTo>
                    <a:pt x="9" y="693"/>
                  </a:moveTo>
                  <a:lnTo>
                    <a:pt x="9" y="693"/>
                  </a:lnTo>
                  <a:cubicBezTo>
                    <a:pt x="9" y="695"/>
                    <a:pt x="7" y="696"/>
                    <a:pt x="5" y="695"/>
                  </a:cubicBezTo>
                  <a:cubicBezTo>
                    <a:pt x="4" y="695"/>
                    <a:pt x="3" y="693"/>
                    <a:pt x="3" y="691"/>
                  </a:cubicBezTo>
                  <a:lnTo>
                    <a:pt x="3" y="691"/>
                  </a:lnTo>
                  <a:cubicBezTo>
                    <a:pt x="4" y="690"/>
                    <a:pt x="6" y="689"/>
                    <a:pt x="7" y="689"/>
                  </a:cubicBezTo>
                  <a:cubicBezTo>
                    <a:pt x="9" y="690"/>
                    <a:pt x="10" y="692"/>
                    <a:pt x="9" y="693"/>
                  </a:cubicBezTo>
                  <a:close/>
                  <a:moveTo>
                    <a:pt x="9" y="706"/>
                  </a:moveTo>
                  <a:lnTo>
                    <a:pt x="9" y="706"/>
                  </a:lnTo>
                  <a:cubicBezTo>
                    <a:pt x="8" y="708"/>
                    <a:pt x="6" y="708"/>
                    <a:pt x="5" y="708"/>
                  </a:cubicBezTo>
                  <a:cubicBezTo>
                    <a:pt x="3" y="707"/>
                    <a:pt x="2" y="706"/>
                    <a:pt x="3" y="704"/>
                  </a:cubicBezTo>
                  <a:lnTo>
                    <a:pt x="3" y="704"/>
                  </a:lnTo>
                  <a:cubicBezTo>
                    <a:pt x="3" y="702"/>
                    <a:pt x="5" y="701"/>
                    <a:pt x="7" y="702"/>
                  </a:cubicBezTo>
                  <a:cubicBezTo>
                    <a:pt x="8" y="702"/>
                    <a:pt x="9" y="704"/>
                    <a:pt x="9" y="706"/>
                  </a:cubicBezTo>
                  <a:close/>
                  <a:moveTo>
                    <a:pt x="8" y="718"/>
                  </a:moveTo>
                  <a:lnTo>
                    <a:pt x="8" y="718"/>
                  </a:lnTo>
                  <a:cubicBezTo>
                    <a:pt x="7" y="720"/>
                    <a:pt x="6" y="721"/>
                    <a:pt x="4" y="720"/>
                  </a:cubicBezTo>
                  <a:cubicBezTo>
                    <a:pt x="2" y="720"/>
                    <a:pt x="1" y="718"/>
                    <a:pt x="2" y="716"/>
                  </a:cubicBezTo>
                  <a:lnTo>
                    <a:pt x="2" y="716"/>
                  </a:lnTo>
                  <a:cubicBezTo>
                    <a:pt x="3" y="715"/>
                    <a:pt x="4" y="714"/>
                    <a:pt x="6" y="714"/>
                  </a:cubicBezTo>
                  <a:cubicBezTo>
                    <a:pt x="8" y="715"/>
                    <a:pt x="8" y="717"/>
                    <a:pt x="8" y="718"/>
                  </a:cubicBezTo>
                  <a:close/>
                  <a:moveTo>
                    <a:pt x="7" y="731"/>
                  </a:moveTo>
                  <a:lnTo>
                    <a:pt x="7" y="731"/>
                  </a:lnTo>
                  <a:cubicBezTo>
                    <a:pt x="7" y="733"/>
                    <a:pt x="5" y="733"/>
                    <a:pt x="3" y="733"/>
                  </a:cubicBezTo>
                  <a:cubicBezTo>
                    <a:pt x="2" y="732"/>
                    <a:pt x="1" y="731"/>
                    <a:pt x="2" y="729"/>
                  </a:cubicBezTo>
                  <a:lnTo>
                    <a:pt x="2" y="729"/>
                  </a:lnTo>
                  <a:cubicBezTo>
                    <a:pt x="2" y="727"/>
                    <a:pt x="4" y="726"/>
                    <a:pt x="5" y="727"/>
                  </a:cubicBezTo>
                  <a:cubicBezTo>
                    <a:pt x="7" y="727"/>
                    <a:pt x="8" y="729"/>
                    <a:pt x="7" y="731"/>
                  </a:cubicBezTo>
                  <a:close/>
                  <a:moveTo>
                    <a:pt x="7" y="743"/>
                  </a:moveTo>
                  <a:lnTo>
                    <a:pt x="7" y="743"/>
                  </a:lnTo>
                  <a:cubicBezTo>
                    <a:pt x="6" y="745"/>
                    <a:pt x="5" y="746"/>
                    <a:pt x="3" y="745"/>
                  </a:cubicBezTo>
                  <a:cubicBezTo>
                    <a:pt x="1" y="745"/>
                    <a:pt x="1" y="743"/>
                    <a:pt x="1" y="741"/>
                  </a:cubicBezTo>
                  <a:lnTo>
                    <a:pt x="1" y="741"/>
                  </a:lnTo>
                  <a:cubicBezTo>
                    <a:pt x="2" y="740"/>
                    <a:pt x="3" y="739"/>
                    <a:pt x="5" y="739"/>
                  </a:cubicBezTo>
                  <a:cubicBezTo>
                    <a:pt x="7" y="740"/>
                    <a:pt x="8" y="742"/>
                    <a:pt x="7" y="743"/>
                  </a:cubicBezTo>
                  <a:close/>
                  <a:moveTo>
                    <a:pt x="7" y="756"/>
                  </a:moveTo>
                  <a:lnTo>
                    <a:pt x="7" y="756"/>
                  </a:lnTo>
                  <a:cubicBezTo>
                    <a:pt x="6" y="758"/>
                    <a:pt x="4" y="758"/>
                    <a:pt x="3" y="758"/>
                  </a:cubicBezTo>
                  <a:cubicBezTo>
                    <a:pt x="1" y="757"/>
                    <a:pt x="0" y="756"/>
                    <a:pt x="1" y="754"/>
                  </a:cubicBezTo>
                  <a:lnTo>
                    <a:pt x="1" y="754"/>
                  </a:lnTo>
                  <a:cubicBezTo>
                    <a:pt x="1" y="752"/>
                    <a:pt x="3" y="751"/>
                    <a:pt x="5" y="752"/>
                  </a:cubicBezTo>
                  <a:cubicBezTo>
                    <a:pt x="6" y="752"/>
                    <a:pt x="7" y="754"/>
                    <a:pt x="7" y="756"/>
                  </a:cubicBezTo>
                  <a:close/>
                  <a:moveTo>
                    <a:pt x="6" y="768"/>
                  </a:moveTo>
                  <a:lnTo>
                    <a:pt x="6" y="768"/>
                  </a:lnTo>
                  <a:cubicBezTo>
                    <a:pt x="6" y="770"/>
                    <a:pt x="4" y="771"/>
                    <a:pt x="3" y="770"/>
                  </a:cubicBezTo>
                  <a:cubicBezTo>
                    <a:pt x="1" y="770"/>
                    <a:pt x="0" y="768"/>
                    <a:pt x="1" y="766"/>
                  </a:cubicBezTo>
                  <a:lnTo>
                    <a:pt x="1" y="766"/>
                  </a:lnTo>
                  <a:cubicBezTo>
                    <a:pt x="1" y="765"/>
                    <a:pt x="3" y="764"/>
                    <a:pt x="4" y="764"/>
                  </a:cubicBezTo>
                  <a:cubicBezTo>
                    <a:pt x="6" y="765"/>
                    <a:pt x="7" y="767"/>
                    <a:pt x="6" y="768"/>
                  </a:cubicBezTo>
                  <a:close/>
                  <a:moveTo>
                    <a:pt x="6" y="781"/>
                  </a:moveTo>
                  <a:lnTo>
                    <a:pt x="6" y="781"/>
                  </a:lnTo>
                  <a:cubicBezTo>
                    <a:pt x="6" y="783"/>
                    <a:pt x="4" y="783"/>
                    <a:pt x="2" y="783"/>
                  </a:cubicBezTo>
                  <a:cubicBezTo>
                    <a:pt x="1" y="782"/>
                    <a:pt x="0" y="781"/>
                    <a:pt x="0" y="779"/>
                  </a:cubicBezTo>
                  <a:lnTo>
                    <a:pt x="0" y="779"/>
                  </a:lnTo>
                  <a:cubicBezTo>
                    <a:pt x="1" y="777"/>
                    <a:pt x="3" y="776"/>
                    <a:pt x="4" y="777"/>
                  </a:cubicBezTo>
                  <a:cubicBezTo>
                    <a:pt x="6" y="777"/>
                    <a:pt x="7" y="779"/>
                    <a:pt x="6" y="781"/>
                  </a:cubicBezTo>
                  <a:close/>
                  <a:moveTo>
                    <a:pt x="6" y="793"/>
                  </a:moveTo>
                  <a:lnTo>
                    <a:pt x="6" y="793"/>
                  </a:lnTo>
                  <a:cubicBezTo>
                    <a:pt x="6" y="795"/>
                    <a:pt x="4" y="796"/>
                    <a:pt x="2" y="795"/>
                  </a:cubicBezTo>
                  <a:cubicBezTo>
                    <a:pt x="1" y="795"/>
                    <a:pt x="0" y="793"/>
                    <a:pt x="0" y="791"/>
                  </a:cubicBezTo>
                  <a:lnTo>
                    <a:pt x="0" y="791"/>
                  </a:lnTo>
                  <a:cubicBezTo>
                    <a:pt x="1" y="790"/>
                    <a:pt x="3" y="789"/>
                    <a:pt x="4" y="789"/>
                  </a:cubicBezTo>
                  <a:cubicBezTo>
                    <a:pt x="6" y="790"/>
                    <a:pt x="7" y="792"/>
                    <a:pt x="6" y="793"/>
                  </a:cubicBezTo>
                  <a:close/>
                  <a:moveTo>
                    <a:pt x="6" y="805"/>
                  </a:moveTo>
                  <a:lnTo>
                    <a:pt x="6" y="805"/>
                  </a:lnTo>
                  <a:cubicBezTo>
                    <a:pt x="6" y="807"/>
                    <a:pt x="5" y="808"/>
                    <a:pt x="3" y="808"/>
                  </a:cubicBezTo>
                  <a:cubicBezTo>
                    <a:pt x="2" y="808"/>
                    <a:pt x="0" y="807"/>
                    <a:pt x="0" y="805"/>
                  </a:cubicBezTo>
                  <a:lnTo>
                    <a:pt x="0" y="805"/>
                  </a:lnTo>
                  <a:cubicBezTo>
                    <a:pt x="0" y="803"/>
                    <a:pt x="2" y="802"/>
                    <a:pt x="3" y="802"/>
                  </a:cubicBezTo>
                  <a:cubicBezTo>
                    <a:pt x="5" y="802"/>
                    <a:pt x="6" y="803"/>
                    <a:pt x="6" y="805"/>
                  </a:cubicBezTo>
                  <a:close/>
                  <a:moveTo>
                    <a:pt x="7" y="817"/>
                  </a:moveTo>
                  <a:lnTo>
                    <a:pt x="7" y="817"/>
                  </a:lnTo>
                  <a:cubicBezTo>
                    <a:pt x="7" y="819"/>
                    <a:pt x="5" y="821"/>
                    <a:pt x="4" y="821"/>
                  </a:cubicBezTo>
                  <a:cubicBezTo>
                    <a:pt x="2" y="821"/>
                    <a:pt x="0" y="819"/>
                    <a:pt x="0" y="817"/>
                  </a:cubicBezTo>
                  <a:lnTo>
                    <a:pt x="0" y="817"/>
                  </a:lnTo>
                  <a:cubicBezTo>
                    <a:pt x="0" y="816"/>
                    <a:pt x="2" y="814"/>
                    <a:pt x="4" y="814"/>
                  </a:cubicBezTo>
                  <a:cubicBezTo>
                    <a:pt x="5" y="814"/>
                    <a:pt x="7" y="816"/>
                    <a:pt x="7" y="817"/>
                  </a:cubicBezTo>
                  <a:close/>
                  <a:moveTo>
                    <a:pt x="7" y="830"/>
                  </a:moveTo>
                  <a:lnTo>
                    <a:pt x="7" y="830"/>
                  </a:lnTo>
                  <a:cubicBezTo>
                    <a:pt x="7" y="832"/>
                    <a:pt x="5" y="833"/>
                    <a:pt x="4" y="833"/>
                  </a:cubicBezTo>
                  <a:cubicBezTo>
                    <a:pt x="2" y="833"/>
                    <a:pt x="1" y="832"/>
                    <a:pt x="1" y="830"/>
                  </a:cubicBezTo>
                  <a:lnTo>
                    <a:pt x="1" y="830"/>
                  </a:lnTo>
                  <a:cubicBezTo>
                    <a:pt x="1" y="828"/>
                    <a:pt x="2" y="827"/>
                    <a:pt x="4" y="827"/>
                  </a:cubicBezTo>
                  <a:cubicBezTo>
                    <a:pt x="5" y="827"/>
                    <a:pt x="7" y="828"/>
                    <a:pt x="7" y="830"/>
                  </a:cubicBezTo>
                  <a:close/>
                  <a:moveTo>
                    <a:pt x="7" y="842"/>
                  </a:moveTo>
                  <a:lnTo>
                    <a:pt x="7" y="842"/>
                  </a:lnTo>
                  <a:cubicBezTo>
                    <a:pt x="7" y="844"/>
                    <a:pt x="6" y="846"/>
                    <a:pt x="4" y="846"/>
                  </a:cubicBezTo>
                  <a:cubicBezTo>
                    <a:pt x="2" y="846"/>
                    <a:pt x="1" y="844"/>
                    <a:pt x="1" y="842"/>
                  </a:cubicBezTo>
                  <a:lnTo>
                    <a:pt x="1" y="842"/>
                  </a:lnTo>
                  <a:cubicBezTo>
                    <a:pt x="1" y="841"/>
                    <a:pt x="2" y="839"/>
                    <a:pt x="4" y="839"/>
                  </a:cubicBezTo>
                  <a:cubicBezTo>
                    <a:pt x="6" y="839"/>
                    <a:pt x="7" y="841"/>
                    <a:pt x="7" y="842"/>
                  </a:cubicBezTo>
                  <a:close/>
                  <a:moveTo>
                    <a:pt x="8" y="855"/>
                  </a:moveTo>
                  <a:lnTo>
                    <a:pt x="8" y="855"/>
                  </a:lnTo>
                  <a:cubicBezTo>
                    <a:pt x="8" y="857"/>
                    <a:pt x="6" y="858"/>
                    <a:pt x="4" y="858"/>
                  </a:cubicBezTo>
                  <a:cubicBezTo>
                    <a:pt x="3" y="858"/>
                    <a:pt x="1" y="857"/>
                    <a:pt x="1" y="855"/>
                  </a:cubicBezTo>
                  <a:lnTo>
                    <a:pt x="1" y="855"/>
                  </a:lnTo>
                  <a:cubicBezTo>
                    <a:pt x="1" y="853"/>
                    <a:pt x="3" y="852"/>
                    <a:pt x="4" y="852"/>
                  </a:cubicBezTo>
                  <a:cubicBezTo>
                    <a:pt x="6" y="852"/>
                    <a:pt x="8" y="853"/>
                    <a:pt x="8" y="855"/>
                  </a:cubicBezTo>
                  <a:close/>
                  <a:moveTo>
                    <a:pt x="8" y="867"/>
                  </a:moveTo>
                  <a:lnTo>
                    <a:pt x="8" y="867"/>
                  </a:lnTo>
                  <a:cubicBezTo>
                    <a:pt x="8" y="869"/>
                    <a:pt x="7" y="871"/>
                    <a:pt x="5" y="871"/>
                  </a:cubicBezTo>
                  <a:cubicBezTo>
                    <a:pt x="3" y="871"/>
                    <a:pt x="2" y="869"/>
                    <a:pt x="2" y="867"/>
                  </a:cubicBezTo>
                  <a:lnTo>
                    <a:pt x="2" y="867"/>
                  </a:lnTo>
                  <a:cubicBezTo>
                    <a:pt x="2" y="866"/>
                    <a:pt x="3" y="864"/>
                    <a:pt x="5" y="864"/>
                  </a:cubicBezTo>
                  <a:cubicBezTo>
                    <a:pt x="7" y="864"/>
                    <a:pt x="8" y="866"/>
                    <a:pt x="8" y="867"/>
                  </a:cubicBezTo>
                  <a:close/>
                  <a:moveTo>
                    <a:pt x="9" y="880"/>
                  </a:moveTo>
                  <a:lnTo>
                    <a:pt x="9" y="880"/>
                  </a:lnTo>
                  <a:cubicBezTo>
                    <a:pt x="9" y="882"/>
                    <a:pt x="7" y="883"/>
                    <a:pt x="5" y="883"/>
                  </a:cubicBezTo>
                  <a:cubicBezTo>
                    <a:pt x="4" y="883"/>
                    <a:pt x="2" y="882"/>
                    <a:pt x="2" y="880"/>
                  </a:cubicBezTo>
                  <a:lnTo>
                    <a:pt x="2" y="880"/>
                  </a:lnTo>
                  <a:cubicBezTo>
                    <a:pt x="2" y="878"/>
                    <a:pt x="4" y="877"/>
                    <a:pt x="5" y="877"/>
                  </a:cubicBezTo>
                  <a:cubicBezTo>
                    <a:pt x="7" y="877"/>
                    <a:pt x="9" y="878"/>
                    <a:pt x="9" y="880"/>
                  </a:cubicBezTo>
                  <a:close/>
                  <a:moveTo>
                    <a:pt x="9" y="892"/>
                  </a:moveTo>
                  <a:lnTo>
                    <a:pt x="9" y="892"/>
                  </a:lnTo>
                  <a:cubicBezTo>
                    <a:pt x="9" y="894"/>
                    <a:pt x="8" y="896"/>
                    <a:pt x="6" y="896"/>
                  </a:cubicBezTo>
                  <a:cubicBezTo>
                    <a:pt x="4" y="896"/>
                    <a:pt x="3" y="894"/>
                    <a:pt x="3" y="892"/>
                  </a:cubicBezTo>
                  <a:lnTo>
                    <a:pt x="3" y="892"/>
                  </a:lnTo>
                  <a:cubicBezTo>
                    <a:pt x="3" y="891"/>
                    <a:pt x="4" y="889"/>
                    <a:pt x="6" y="889"/>
                  </a:cubicBezTo>
                  <a:cubicBezTo>
                    <a:pt x="8" y="889"/>
                    <a:pt x="9" y="891"/>
                    <a:pt x="9" y="892"/>
                  </a:cubicBezTo>
                  <a:close/>
                  <a:moveTo>
                    <a:pt x="10" y="905"/>
                  </a:moveTo>
                  <a:lnTo>
                    <a:pt x="10" y="905"/>
                  </a:lnTo>
                  <a:cubicBezTo>
                    <a:pt x="10" y="907"/>
                    <a:pt x="9" y="908"/>
                    <a:pt x="7" y="908"/>
                  </a:cubicBezTo>
                  <a:cubicBezTo>
                    <a:pt x="5" y="908"/>
                    <a:pt x="4" y="907"/>
                    <a:pt x="4" y="905"/>
                  </a:cubicBezTo>
                  <a:lnTo>
                    <a:pt x="4" y="905"/>
                  </a:lnTo>
                  <a:cubicBezTo>
                    <a:pt x="4" y="903"/>
                    <a:pt x="5" y="902"/>
                    <a:pt x="7" y="902"/>
                  </a:cubicBezTo>
                  <a:cubicBezTo>
                    <a:pt x="9" y="902"/>
                    <a:pt x="10" y="903"/>
                    <a:pt x="10" y="905"/>
                  </a:cubicBezTo>
                  <a:close/>
                  <a:moveTo>
                    <a:pt x="11" y="917"/>
                  </a:moveTo>
                  <a:lnTo>
                    <a:pt x="11" y="917"/>
                  </a:lnTo>
                  <a:cubicBezTo>
                    <a:pt x="11" y="919"/>
                    <a:pt x="9" y="920"/>
                    <a:pt x="8" y="920"/>
                  </a:cubicBezTo>
                  <a:cubicBezTo>
                    <a:pt x="6" y="920"/>
                    <a:pt x="5" y="919"/>
                    <a:pt x="5" y="917"/>
                  </a:cubicBezTo>
                  <a:lnTo>
                    <a:pt x="5" y="917"/>
                  </a:lnTo>
                  <a:cubicBezTo>
                    <a:pt x="5" y="916"/>
                    <a:pt x="6" y="914"/>
                    <a:pt x="8" y="914"/>
                  </a:cubicBezTo>
                  <a:cubicBezTo>
                    <a:pt x="9" y="914"/>
                    <a:pt x="11" y="916"/>
                    <a:pt x="11" y="917"/>
                  </a:cubicBezTo>
                  <a:close/>
                  <a:moveTo>
                    <a:pt x="12" y="930"/>
                  </a:moveTo>
                  <a:lnTo>
                    <a:pt x="12" y="930"/>
                  </a:lnTo>
                  <a:cubicBezTo>
                    <a:pt x="12" y="932"/>
                    <a:pt x="10" y="933"/>
                    <a:pt x="9" y="933"/>
                  </a:cubicBezTo>
                  <a:cubicBezTo>
                    <a:pt x="7" y="933"/>
                    <a:pt x="6" y="932"/>
                    <a:pt x="6" y="930"/>
                  </a:cubicBezTo>
                  <a:lnTo>
                    <a:pt x="6" y="930"/>
                  </a:lnTo>
                  <a:cubicBezTo>
                    <a:pt x="6" y="928"/>
                    <a:pt x="7" y="927"/>
                    <a:pt x="9" y="927"/>
                  </a:cubicBezTo>
                  <a:cubicBezTo>
                    <a:pt x="10" y="927"/>
                    <a:pt x="12" y="928"/>
                    <a:pt x="12" y="930"/>
                  </a:cubicBezTo>
                  <a:close/>
                  <a:moveTo>
                    <a:pt x="13" y="942"/>
                  </a:moveTo>
                  <a:lnTo>
                    <a:pt x="13" y="942"/>
                  </a:lnTo>
                  <a:cubicBezTo>
                    <a:pt x="13" y="944"/>
                    <a:pt x="11" y="945"/>
                    <a:pt x="10" y="945"/>
                  </a:cubicBezTo>
                  <a:cubicBezTo>
                    <a:pt x="8" y="945"/>
                    <a:pt x="7" y="944"/>
                    <a:pt x="7" y="942"/>
                  </a:cubicBezTo>
                  <a:lnTo>
                    <a:pt x="7" y="942"/>
                  </a:lnTo>
                  <a:cubicBezTo>
                    <a:pt x="7" y="941"/>
                    <a:pt x="8" y="939"/>
                    <a:pt x="10" y="939"/>
                  </a:cubicBezTo>
                  <a:cubicBezTo>
                    <a:pt x="11" y="939"/>
                    <a:pt x="13" y="941"/>
                    <a:pt x="13" y="942"/>
                  </a:cubicBezTo>
                  <a:close/>
                  <a:moveTo>
                    <a:pt x="14" y="955"/>
                  </a:moveTo>
                  <a:lnTo>
                    <a:pt x="14" y="955"/>
                  </a:lnTo>
                  <a:cubicBezTo>
                    <a:pt x="14" y="956"/>
                    <a:pt x="12" y="958"/>
                    <a:pt x="11" y="958"/>
                  </a:cubicBezTo>
                  <a:cubicBezTo>
                    <a:pt x="9" y="958"/>
                    <a:pt x="8" y="956"/>
                    <a:pt x="8" y="955"/>
                  </a:cubicBezTo>
                  <a:lnTo>
                    <a:pt x="8" y="955"/>
                  </a:lnTo>
                  <a:cubicBezTo>
                    <a:pt x="8" y="953"/>
                    <a:pt x="9" y="952"/>
                    <a:pt x="11" y="952"/>
                  </a:cubicBezTo>
                  <a:cubicBezTo>
                    <a:pt x="12" y="952"/>
                    <a:pt x="14" y="953"/>
                    <a:pt x="14" y="955"/>
                  </a:cubicBezTo>
                  <a:close/>
                  <a:moveTo>
                    <a:pt x="15" y="967"/>
                  </a:moveTo>
                  <a:lnTo>
                    <a:pt x="15" y="967"/>
                  </a:lnTo>
                  <a:cubicBezTo>
                    <a:pt x="15" y="969"/>
                    <a:pt x="14" y="970"/>
                    <a:pt x="12" y="970"/>
                  </a:cubicBezTo>
                  <a:cubicBezTo>
                    <a:pt x="10" y="970"/>
                    <a:pt x="9" y="969"/>
                    <a:pt x="9" y="967"/>
                  </a:cubicBezTo>
                  <a:lnTo>
                    <a:pt x="9" y="967"/>
                  </a:lnTo>
                  <a:cubicBezTo>
                    <a:pt x="9" y="965"/>
                    <a:pt x="10" y="964"/>
                    <a:pt x="12" y="964"/>
                  </a:cubicBezTo>
                  <a:cubicBezTo>
                    <a:pt x="14" y="964"/>
                    <a:pt x="15" y="965"/>
                    <a:pt x="15" y="967"/>
                  </a:cubicBezTo>
                  <a:close/>
                  <a:moveTo>
                    <a:pt x="16" y="980"/>
                  </a:moveTo>
                  <a:lnTo>
                    <a:pt x="16" y="980"/>
                  </a:lnTo>
                  <a:cubicBezTo>
                    <a:pt x="16" y="981"/>
                    <a:pt x="15" y="983"/>
                    <a:pt x="13" y="983"/>
                  </a:cubicBezTo>
                  <a:cubicBezTo>
                    <a:pt x="12" y="983"/>
                    <a:pt x="10" y="981"/>
                    <a:pt x="10" y="980"/>
                  </a:cubicBezTo>
                  <a:lnTo>
                    <a:pt x="10" y="980"/>
                  </a:lnTo>
                  <a:cubicBezTo>
                    <a:pt x="10" y="978"/>
                    <a:pt x="12" y="977"/>
                    <a:pt x="13" y="977"/>
                  </a:cubicBezTo>
                  <a:cubicBezTo>
                    <a:pt x="15" y="977"/>
                    <a:pt x="16" y="978"/>
                    <a:pt x="16" y="980"/>
                  </a:cubicBezTo>
                  <a:close/>
                  <a:moveTo>
                    <a:pt x="18" y="992"/>
                  </a:moveTo>
                  <a:lnTo>
                    <a:pt x="18" y="992"/>
                  </a:lnTo>
                  <a:cubicBezTo>
                    <a:pt x="18" y="994"/>
                    <a:pt x="16" y="995"/>
                    <a:pt x="15" y="995"/>
                  </a:cubicBezTo>
                  <a:cubicBezTo>
                    <a:pt x="13" y="995"/>
                    <a:pt x="12" y="994"/>
                    <a:pt x="12" y="992"/>
                  </a:cubicBezTo>
                  <a:lnTo>
                    <a:pt x="12" y="992"/>
                  </a:lnTo>
                  <a:cubicBezTo>
                    <a:pt x="12" y="990"/>
                    <a:pt x="13" y="989"/>
                    <a:pt x="15" y="989"/>
                  </a:cubicBezTo>
                  <a:cubicBezTo>
                    <a:pt x="16" y="989"/>
                    <a:pt x="18" y="990"/>
                    <a:pt x="18" y="992"/>
                  </a:cubicBezTo>
                  <a:close/>
                  <a:moveTo>
                    <a:pt x="19" y="1004"/>
                  </a:moveTo>
                  <a:lnTo>
                    <a:pt x="19" y="1004"/>
                  </a:lnTo>
                  <a:cubicBezTo>
                    <a:pt x="19" y="1006"/>
                    <a:pt x="18" y="1008"/>
                    <a:pt x="16" y="1008"/>
                  </a:cubicBezTo>
                  <a:cubicBezTo>
                    <a:pt x="15" y="1008"/>
                    <a:pt x="13" y="1006"/>
                    <a:pt x="13" y="1004"/>
                  </a:cubicBezTo>
                  <a:lnTo>
                    <a:pt x="13" y="1004"/>
                  </a:lnTo>
                  <a:cubicBezTo>
                    <a:pt x="13" y="1003"/>
                    <a:pt x="15" y="1001"/>
                    <a:pt x="16" y="1001"/>
                  </a:cubicBezTo>
                  <a:cubicBezTo>
                    <a:pt x="18" y="1001"/>
                    <a:pt x="19" y="1003"/>
                    <a:pt x="19" y="1004"/>
                  </a:cubicBezTo>
                  <a:close/>
                  <a:moveTo>
                    <a:pt x="21" y="1017"/>
                  </a:moveTo>
                  <a:lnTo>
                    <a:pt x="21" y="1017"/>
                  </a:lnTo>
                  <a:cubicBezTo>
                    <a:pt x="21" y="1019"/>
                    <a:pt x="20" y="1020"/>
                    <a:pt x="18" y="1020"/>
                  </a:cubicBezTo>
                  <a:cubicBezTo>
                    <a:pt x="16" y="1020"/>
                    <a:pt x="15" y="1019"/>
                    <a:pt x="15" y="1017"/>
                  </a:cubicBezTo>
                  <a:lnTo>
                    <a:pt x="15" y="1017"/>
                  </a:lnTo>
                  <a:cubicBezTo>
                    <a:pt x="15" y="1015"/>
                    <a:pt x="16" y="1014"/>
                    <a:pt x="18" y="1014"/>
                  </a:cubicBezTo>
                  <a:cubicBezTo>
                    <a:pt x="20" y="1014"/>
                    <a:pt x="21" y="1015"/>
                    <a:pt x="21" y="1017"/>
                  </a:cubicBezTo>
                  <a:close/>
                  <a:moveTo>
                    <a:pt x="23" y="1029"/>
                  </a:moveTo>
                  <a:lnTo>
                    <a:pt x="23" y="1029"/>
                  </a:lnTo>
                  <a:cubicBezTo>
                    <a:pt x="23" y="1031"/>
                    <a:pt x="21" y="1032"/>
                    <a:pt x="20" y="1032"/>
                  </a:cubicBezTo>
                  <a:cubicBezTo>
                    <a:pt x="18" y="1032"/>
                    <a:pt x="16" y="1031"/>
                    <a:pt x="16" y="1029"/>
                  </a:cubicBezTo>
                  <a:lnTo>
                    <a:pt x="16" y="1029"/>
                  </a:lnTo>
                  <a:cubicBezTo>
                    <a:pt x="16" y="1028"/>
                    <a:pt x="18" y="1026"/>
                    <a:pt x="20" y="1026"/>
                  </a:cubicBezTo>
                  <a:cubicBezTo>
                    <a:pt x="21" y="1026"/>
                    <a:pt x="23" y="1028"/>
                    <a:pt x="23" y="1029"/>
                  </a:cubicBezTo>
                  <a:close/>
                  <a:moveTo>
                    <a:pt x="25" y="1042"/>
                  </a:moveTo>
                  <a:lnTo>
                    <a:pt x="25" y="1042"/>
                  </a:lnTo>
                  <a:cubicBezTo>
                    <a:pt x="25" y="1043"/>
                    <a:pt x="23" y="1045"/>
                    <a:pt x="21" y="1045"/>
                  </a:cubicBezTo>
                  <a:cubicBezTo>
                    <a:pt x="20" y="1045"/>
                    <a:pt x="18" y="1043"/>
                    <a:pt x="18" y="1042"/>
                  </a:cubicBezTo>
                  <a:lnTo>
                    <a:pt x="18" y="1042"/>
                  </a:lnTo>
                  <a:cubicBezTo>
                    <a:pt x="18" y="1040"/>
                    <a:pt x="20" y="1038"/>
                    <a:pt x="21" y="1038"/>
                  </a:cubicBezTo>
                  <a:cubicBezTo>
                    <a:pt x="23" y="1038"/>
                    <a:pt x="25" y="1040"/>
                    <a:pt x="25" y="1042"/>
                  </a:cubicBezTo>
                  <a:close/>
                  <a:moveTo>
                    <a:pt x="27" y="1054"/>
                  </a:moveTo>
                  <a:lnTo>
                    <a:pt x="27" y="1054"/>
                  </a:lnTo>
                  <a:cubicBezTo>
                    <a:pt x="27" y="1056"/>
                    <a:pt x="25" y="1057"/>
                    <a:pt x="23" y="1057"/>
                  </a:cubicBezTo>
                  <a:cubicBezTo>
                    <a:pt x="22" y="1057"/>
                    <a:pt x="20" y="1056"/>
                    <a:pt x="20" y="1054"/>
                  </a:cubicBezTo>
                  <a:lnTo>
                    <a:pt x="20" y="1054"/>
                  </a:lnTo>
                  <a:cubicBezTo>
                    <a:pt x="20" y="1052"/>
                    <a:pt x="22" y="1051"/>
                    <a:pt x="23" y="1051"/>
                  </a:cubicBezTo>
                  <a:cubicBezTo>
                    <a:pt x="25" y="1051"/>
                    <a:pt x="27" y="1052"/>
                    <a:pt x="27" y="1054"/>
                  </a:cubicBezTo>
                  <a:close/>
                  <a:moveTo>
                    <a:pt x="28" y="1066"/>
                  </a:moveTo>
                  <a:lnTo>
                    <a:pt x="28" y="1066"/>
                  </a:lnTo>
                  <a:cubicBezTo>
                    <a:pt x="28" y="1068"/>
                    <a:pt x="27" y="1069"/>
                    <a:pt x="25" y="1069"/>
                  </a:cubicBezTo>
                  <a:cubicBezTo>
                    <a:pt x="24" y="1069"/>
                    <a:pt x="22" y="1068"/>
                    <a:pt x="22" y="1066"/>
                  </a:cubicBezTo>
                  <a:lnTo>
                    <a:pt x="22" y="1066"/>
                  </a:lnTo>
                  <a:cubicBezTo>
                    <a:pt x="22" y="1065"/>
                    <a:pt x="24" y="1063"/>
                    <a:pt x="25" y="1063"/>
                  </a:cubicBezTo>
                  <a:cubicBezTo>
                    <a:pt x="27" y="1063"/>
                    <a:pt x="28" y="1065"/>
                    <a:pt x="28" y="1066"/>
                  </a:cubicBezTo>
                  <a:close/>
                  <a:moveTo>
                    <a:pt x="31" y="1079"/>
                  </a:moveTo>
                  <a:lnTo>
                    <a:pt x="31" y="1079"/>
                  </a:lnTo>
                  <a:cubicBezTo>
                    <a:pt x="31" y="1080"/>
                    <a:pt x="29" y="1082"/>
                    <a:pt x="28" y="1082"/>
                  </a:cubicBezTo>
                  <a:cubicBezTo>
                    <a:pt x="26" y="1082"/>
                    <a:pt x="24" y="1080"/>
                    <a:pt x="24" y="1079"/>
                  </a:cubicBezTo>
                  <a:lnTo>
                    <a:pt x="24" y="1079"/>
                  </a:lnTo>
                  <a:cubicBezTo>
                    <a:pt x="24" y="1077"/>
                    <a:pt x="26" y="1076"/>
                    <a:pt x="28" y="1076"/>
                  </a:cubicBezTo>
                  <a:cubicBezTo>
                    <a:pt x="29" y="1076"/>
                    <a:pt x="31" y="1077"/>
                    <a:pt x="31" y="1079"/>
                  </a:cubicBezTo>
                  <a:close/>
                  <a:moveTo>
                    <a:pt x="33" y="1091"/>
                  </a:moveTo>
                  <a:lnTo>
                    <a:pt x="33" y="1091"/>
                  </a:lnTo>
                  <a:cubicBezTo>
                    <a:pt x="33" y="1093"/>
                    <a:pt x="31" y="1094"/>
                    <a:pt x="30" y="1094"/>
                  </a:cubicBezTo>
                  <a:cubicBezTo>
                    <a:pt x="28" y="1094"/>
                    <a:pt x="27" y="1093"/>
                    <a:pt x="27" y="1091"/>
                  </a:cubicBezTo>
                  <a:lnTo>
                    <a:pt x="27" y="1091"/>
                  </a:lnTo>
                  <a:cubicBezTo>
                    <a:pt x="27" y="1089"/>
                    <a:pt x="28" y="1088"/>
                    <a:pt x="30" y="1088"/>
                  </a:cubicBezTo>
                  <a:cubicBezTo>
                    <a:pt x="31" y="1088"/>
                    <a:pt x="33" y="1089"/>
                    <a:pt x="33" y="1091"/>
                  </a:cubicBezTo>
                  <a:close/>
                  <a:moveTo>
                    <a:pt x="35" y="1103"/>
                  </a:moveTo>
                  <a:lnTo>
                    <a:pt x="35" y="1103"/>
                  </a:lnTo>
                  <a:cubicBezTo>
                    <a:pt x="35" y="1105"/>
                    <a:pt x="34" y="1106"/>
                    <a:pt x="32" y="1106"/>
                  </a:cubicBezTo>
                  <a:cubicBezTo>
                    <a:pt x="30" y="1106"/>
                    <a:pt x="29" y="1105"/>
                    <a:pt x="29" y="1103"/>
                  </a:cubicBezTo>
                  <a:lnTo>
                    <a:pt x="29" y="1103"/>
                  </a:lnTo>
                  <a:cubicBezTo>
                    <a:pt x="29" y="1102"/>
                    <a:pt x="30" y="1100"/>
                    <a:pt x="32" y="1100"/>
                  </a:cubicBezTo>
                  <a:cubicBezTo>
                    <a:pt x="34" y="1100"/>
                    <a:pt x="35" y="1102"/>
                    <a:pt x="35" y="1103"/>
                  </a:cubicBezTo>
                  <a:close/>
                  <a:moveTo>
                    <a:pt x="38" y="1116"/>
                  </a:moveTo>
                  <a:lnTo>
                    <a:pt x="38" y="1116"/>
                  </a:lnTo>
                  <a:cubicBezTo>
                    <a:pt x="38" y="1117"/>
                    <a:pt x="36" y="1119"/>
                    <a:pt x="35" y="1119"/>
                  </a:cubicBezTo>
                  <a:cubicBezTo>
                    <a:pt x="33" y="1119"/>
                    <a:pt x="31" y="1117"/>
                    <a:pt x="31" y="1116"/>
                  </a:cubicBezTo>
                  <a:lnTo>
                    <a:pt x="31" y="1116"/>
                  </a:lnTo>
                  <a:cubicBezTo>
                    <a:pt x="31" y="1114"/>
                    <a:pt x="33" y="1112"/>
                    <a:pt x="35" y="1112"/>
                  </a:cubicBezTo>
                  <a:cubicBezTo>
                    <a:pt x="36" y="1112"/>
                    <a:pt x="38" y="1114"/>
                    <a:pt x="38" y="1116"/>
                  </a:cubicBezTo>
                  <a:close/>
                  <a:moveTo>
                    <a:pt x="40" y="1128"/>
                  </a:moveTo>
                  <a:lnTo>
                    <a:pt x="40" y="1128"/>
                  </a:lnTo>
                  <a:cubicBezTo>
                    <a:pt x="40" y="1129"/>
                    <a:pt x="39" y="1131"/>
                    <a:pt x="37" y="1131"/>
                  </a:cubicBezTo>
                  <a:cubicBezTo>
                    <a:pt x="35" y="1131"/>
                    <a:pt x="34" y="1129"/>
                    <a:pt x="34" y="1128"/>
                  </a:cubicBezTo>
                  <a:lnTo>
                    <a:pt x="34" y="1128"/>
                  </a:lnTo>
                  <a:cubicBezTo>
                    <a:pt x="34" y="1126"/>
                    <a:pt x="35" y="1125"/>
                    <a:pt x="37" y="1125"/>
                  </a:cubicBezTo>
                  <a:cubicBezTo>
                    <a:pt x="39" y="1125"/>
                    <a:pt x="40" y="1126"/>
                    <a:pt x="40" y="1128"/>
                  </a:cubicBezTo>
                  <a:close/>
                  <a:moveTo>
                    <a:pt x="43" y="1140"/>
                  </a:moveTo>
                  <a:lnTo>
                    <a:pt x="43" y="1140"/>
                  </a:lnTo>
                  <a:cubicBezTo>
                    <a:pt x="43" y="1142"/>
                    <a:pt x="41" y="1143"/>
                    <a:pt x="40" y="1143"/>
                  </a:cubicBezTo>
                  <a:cubicBezTo>
                    <a:pt x="38" y="1143"/>
                    <a:pt x="37" y="1142"/>
                    <a:pt x="37" y="1140"/>
                  </a:cubicBezTo>
                  <a:lnTo>
                    <a:pt x="37" y="1140"/>
                  </a:lnTo>
                  <a:cubicBezTo>
                    <a:pt x="37" y="1138"/>
                    <a:pt x="38" y="1137"/>
                    <a:pt x="40" y="1137"/>
                  </a:cubicBezTo>
                  <a:cubicBezTo>
                    <a:pt x="41" y="1137"/>
                    <a:pt x="43" y="1138"/>
                    <a:pt x="43" y="1140"/>
                  </a:cubicBezTo>
                  <a:close/>
                  <a:moveTo>
                    <a:pt x="46" y="1152"/>
                  </a:moveTo>
                  <a:lnTo>
                    <a:pt x="46" y="1152"/>
                  </a:lnTo>
                  <a:cubicBezTo>
                    <a:pt x="46" y="1154"/>
                    <a:pt x="44" y="1155"/>
                    <a:pt x="43" y="1155"/>
                  </a:cubicBezTo>
                  <a:cubicBezTo>
                    <a:pt x="41" y="1155"/>
                    <a:pt x="39" y="1154"/>
                    <a:pt x="39" y="1152"/>
                  </a:cubicBezTo>
                  <a:lnTo>
                    <a:pt x="39" y="1152"/>
                  </a:lnTo>
                  <a:cubicBezTo>
                    <a:pt x="39" y="1150"/>
                    <a:pt x="41" y="1149"/>
                    <a:pt x="43" y="1149"/>
                  </a:cubicBezTo>
                  <a:cubicBezTo>
                    <a:pt x="44" y="1149"/>
                    <a:pt x="46" y="1150"/>
                    <a:pt x="46" y="1152"/>
                  </a:cubicBezTo>
                  <a:close/>
                  <a:moveTo>
                    <a:pt x="49" y="1164"/>
                  </a:moveTo>
                  <a:lnTo>
                    <a:pt x="49" y="1164"/>
                  </a:lnTo>
                  <a:cubicBezTo>
                    <a:pt x="49" y="1166"/>
                    <a:pt x="47" y="1167"/>
                    <a:pt x="45" y="1167"/>
                  </a:cubicBezTo>
                  <a:cubicBezTo>
                    <a:pt x="44" y="1167"/>
                    <a:pt x="42" y="1166"/>
                    <a:pt x="42" y="1164"/>
                  </a:cubicBezTo>
                  <a:lnTo>
                    <a:pt x="42" y="1164"/>
                  </a:lnTo>
                  <a:cubicBezTo>
                    <a:pt x="42" y="1163"/>
                    <a:pt x="44" y="1161"/>
                    <a:pt x="45" y="1161"/>
                  </a:cubicBezTo>
                  <a:cubicBezTo>
                    <a:pt x="47" y="1161"/>
                    <a:pt x="49" y="1163"/>
                    <a:pt x="49" y="1164"/>
                  </a:cubicBezTo>
                  <a:close/>
                  <a:moveTo>
                    <a:pt x="52" y="1176"/>
                  </a:moveTo>
                  <a:lnTo>
                    <a:pt x="52" y="1176"/>
                  </a:lnTo>
                  <a:cubicBezTo>
                    <a:pt x="52" y="1178"/>
                    <a:pt x="50" y="1180"/>
                    <a:pt x="48" y="1180"/>
                  </a:cubicBezTo>
                  <a:cubicBezTo>
                    <a:pt x="47" y="1180"/>
                    <a:pt x="45" y="1178"/>
                    <a:pt x="45" y="1176"/>
                  </a:cubicBezTo>
                  <a:lnTo>
                    <a:pt x="45" y="1176"/>
                  </a:lnTo>
                  <a:cubicBezTo>
                    <a:pt x="45" y="1175"/>
                    <a:pt x="47" y="1173"/>
                    <a:pt x="48" y="1173"/>
                  </a:cubicBezTo>
                  <a:cubicBezTo>
                    <a:pt x="50" y="1173"/>
                    <a:pt x="52" y="1175"/>
                    <a:pt x="52" y="1176"/>
                  </a:cubicBezTo>
                  <a:close/>
                  <a:moveTo>
                    <a:pt x="55" y="1189"/>
                  </a:moveTo>
                  <a:lnTo>
                    <a:pt x="55" y="1189"/>
                  </a:lnTo>
                  <a:cubicBezTo>
                    <a:pt x="55" y="1190"/>
                    <a:pt x="53" y="1192"/>
                    <a:pt x="52" y="1192"/>
                  </a:cubicBezTo>
                  <a:cubicBezTo>
                    <a:pt x="50" y="1192"/>
                    <a:pt x="49" y="1190"/>
                    <a:pt x="49" y="1189"/>
                  </a:cubicBezTo>
                  <a:lnTo>
                    <a:pt x="49" y="1189"/>
                  </a:lnTo>
                  <a:cubicBezTo>
                    <a:pt x="49" y="1187"/>
                    <a:pt x="50" y="1185"/>
                    <a:pt x="52" y="1185"/>
                  </a:cubicBezTo>
                  <a:cubicBezTo>
                    <a:pt x="53" y="1185"/>
                    <a:pt x="55" y="1187"/>
                    <a:pt x="55" y="1189"/>
                  </a:cubicBezTo>
                  <a:close/>
                  <a:moveTo>
                    <a:pt x="58" y="1201"/>
                  </a:moveTo>
                  <a:lnTo>
                    <a:pt x="58" y="1201"/>
                  </a:lnTo>
                  <a:cubicBezTo>
                    <a:pt x="58" y="1202"/>
                    <a:pt x="57" y="1204"/>
                    <a:pt x="55" y="1204"/>
                  </a:cubicBezTo>
                  <a:cubicBezTo>
                    <a:pt x="53" y="1204"/>
                    <a:pt x="52" y="1202"/>
                    <a:pt x="52" y="1201"/>
                  </a:cubicBezTo>
                  <a:lnTo>
                    <a:pt x="52" y="1201"/>
                  </a:lnTo>
                  <a:cubicBezTo>
                    <a:pt x="52" y="1199"/>
                    <a:pt x="53" y="1198"/>
                    <a:pt x="55" y="1198"/>
                  </a:cubicBezTo>
                  <a:cubicBezTo>
                    <a:pt x="57" y="1198"/>
                    <a:pt x="58" y="1199"/>
                    <a:pt x="58" y="1201"/>
                  </a:cubicBezTo>
                  <a:close/>
                  <a:moveTo>
                    <a:pt x="61" y="1213"/>
                  </a:moveTo>
                  <a:lnTo>
                    <a:pt x="61" y="1213"/>
                  </a:lnTo>
                  <a:cubicBezTo>
                    <a:pt x="61" y="1214"/>
                    <a:pt x="60" y="1216"/>
                    <a:pt x="58" y="1216"/>
                  </a:cubicBezTo>
                  <a:cubicBezTo>
                    <a:pt x="57" y="1216"/>
                    <a:pt x="55" y="1214"/>
                    <a:pt x="55" y="1213"/>
                  </a:cubicBezTo>
                  <a:lnTo>
                    <a:pt x="55" y="1213"/>
                  </a:lnTo>
                  <a:cubicBezTo>
                    <a:pt x="55" y="1211"/>
                    <a:pt x="57" y="1210"/>
                    <a:pt x="58" y="1210"/>
                  </a:cubicBezTo>
                  <a:cubicBezTo>
                    <a:pt x="60" y="1210"/>
                    <a:pt x="61" y="1211"/>
                    <a:pt x="61" y="1213"/>
                  </a:cubicBezTo>
                  <a:close/>
                  <a:moveTo>
                    <a:pt x="65" y="1225"/>
                  </a:moveTo>
                  <a:lnTo>
                    <a:pt x="65" y="1225"/>
                  </a:lnTo>
                  <a:cubicBezTo>
                    <a:pt x="65" y="1226"/>
                    <a:pt x="64" y="1228"/>
                    <a:pt x="62" y="1228"/>
                  </a:cubicBezTo>
                  <a:cubicBezTo>
                    <a:pt x="60" y="1228"/>
                    <a:pt x="59" y="1226"/>
                    <a:pt x="59" y="1225"/>
                  </a:cubicBezTo>
                  <a:lnTo>
                    <a:pt x="59" y="1225"/>
                  </a:lnTo>
                  <a:cubicBezTo>
                    <a:pt x="59" y="1223"/>
                    <a:pt x="60" y="1222"/>
                    <a:pt x="62" y="1222"/>
                  </a:cubicBezTo>
                  <a:cubicBezTo>
                    <a:pt x="64" y="1222"/>
                    <a:pt x="65" y="1223"/>
                    <a:pt x="65" y="1225"/>
                  </a:cubicBezTo>
                  <a:close/>
                  <a:moveTo>
                    <a:pt x="68" y="1237"/>
                  </a:moveTo>
                  <a:lnTo>
                    <a:pt x="68" y="1237"/>
                  </a:lnTo>
                  <a:cubicBezTo>
                    <a:pt x="68" y="1238"/>
                    <a:pt x="67" y="1240"/>
                    <a:pt x="65" y="1240"/>
                  </a:cubicBezTo>
                  <a:cubicBezTo>
                    <a:pt x="64" y="1240"/>
                    <a:pt x="62" y="1238"/>
                    <a:pt x="62" y="1237"/>
                  </a:cubicBezTo>
                  <a:lnTo>
                    <a:pt x="62" y="1237"/>
                  </a:lnTo>
                  <a:cubicBezTo>
                    <a:pt x="62" y="1235"/>
                    <a:pt x="64" y="1234"/>
                    <a:pt x="65" y="1234"/>
                  </a:cubicBezTo>
                  <a:cubicBezTo>
                    <a:pt x="67" y="1234"/>
                    <a:pt x="68" y="1235"/>
                    <a:pt x="68" y="1237"/>
                  </a:cubicBezTo>
                  <a:close/>
                  <a:moveTo>
                    <a:pt x="72" y="1249"/>
                  </a:moveTo>
                  <a:lnTo>
                    <a:pt x="72" y="1249"/>
                  </a:lnTo>
                  <a:cubicBezTo>
                    <a:pt x="72" y="1250"/>
                    <a:pt x="71" y="1252"/>
                    <a:pt x="69" y="1252"/>
                  </a:cubicBezTo>
                  <a:cubicBezTo>
                    <a:pt x="68" y="1252"/>
                    <a:pt x="66" y="1250"/>
                    <a:pt x="66" y="1249"/>
                  </a:cubicBezTo>
                  <a:lnTo>
                    <a:pt x="66" y="1249"/>
                  </a:lnTo>
                  <a:cubicBezTo>
                    <a:pt x="66" y="1247"/>
                    <a:pt x="68" y="1245"/>
                    <a:pt x="69" y="1245"/>
                  </a:cubicBezTo>
                  <a:cubicBezTo>
                    <a:pt x="71" y="1245"/>
                    <a:pt x="72" y="1247"/>
                    <a:pt x="72" y="1249"/>
                  </a:cubicBezTo>
                  <a:close/>
                  <a:moveTo>
                    <a:pt x="76" y="1260"/>
                  </a:moveTo>
                  <a:lnTo>
                    <a:pt x="76" y="1260"/>
                  </a:lnTo>
                  <a:cubicBezTo>
                    <a:pt x="76" y="1262"/>
                    <a:pt x="75" y="1264"/>
                    <a:pt x="73" y="1264"/>
                  </a:cubicBezTo>
                  <a:cubicBezTo>
                    <a:pt x="71" y="1264"/>
                    <a:pt x="70" y="1262"/>
                    <a:pt x="70" y="1260"/>
                  </a:cubicBezTo>
                  <a:lnTo>
                    <a:pt x="70" y="1260"/>
                  </a:lnTo>
                  <a:cubicBezTo>
                    <a:pt x="70" y="1259"/>
                    <a:pt x="71" y="1257"/>
                    <a:pt x="73" y="1257"/>
                  </a:cubicBezTo>
                  <a:cubicBezTo>
                    <a:pt x="75" y="1257"/>
                    <a:pt x="76" y="1259"/>
                    <a:pt x="76" y="1260"/>
                  </a:cubicBezTo>
                  <a:close/>
                  <a:moveTo>
                    <a:pt x="80" y="1271"/>
                  </a:moveTo>
                  <a:lnTo>
                    <a:pt x="80" y="1271"/>
                  </a:lnTo>
                  <a:cubicBezTo>
                    <a:pt x="81" y="1273"/>
                    <a:pt x="80" y="1275"/>
                    <a:pt x="78" y="1275"/>
                  </a:cubicBezTo>
                  <a:cubicBezTo>
                    <a:pt x="76" y="1276"/>
                    <a:pt x="75" y="1275"/>
                    <a:pt x="74" y="1273"/>
                  </a:cubicBezTo>
                  <a:lnTo>
                    <a:pt x="74" y="1273"/>
                  </a:lnTo>
                  <a:cubicBezTo>
                    <a:pt x="74" y="1272"/>
                    <a:pt x="75" y="1270"/>
                    <a:pt x="76" y="1269"/>
                  </a:cubicBezTo>
                  <a:cubicBezTo>
                    <a:pt x="78" y="1269"/>
                    <a:pt x="80" y="1270"/>
                    <a:pt x="80" y="1271"/>
                  </a:cubicBezTo>
                  <a:close/>
                  <a:moveTo>
                    <a:pt x="84" y="1283"/>
                  </a:moveTo>
                  <a:lnTo>
                    <a:pt x="84" y="1283"/>
                  </a:lnTo>
                  <a:cubicBezTo>
                    <a:pt x="85" y="1285"/>
                    <a:pt x="84" y="1286"/>
                    <a:pt x="82" y="1287"/>
                  </a:cubicBezTo>
                  <a:cubicBezTo>
                    <a:pt x="81" y="1288"/>
                    <a:pt x="79" y="1287"/>
                    <a:pt x="78" y="1285"/>
                  </a:cubicBezTo>
                  <a:lnTo>
                    <a:pt x="78" y="1285"/>
                  </a:lnTo>
                  <a:cubicBezTo>
                    <a:pt x="78" y="1283"/>
                    <a:pt x="79" y="1282"/>
                    <a:pt x="80" y="1281"/>
                  </a:cubicBezTo>
                  <a:cubicBezTo>
                    <a:pt x="82" y="1281"/>
                    <a:pt x="84" y="1281"/>
                    <a:pt x="84" y="1283"/>
                  </a:cubicBezTo>
                  <a:close/>
                  <a:moveTo>
                    <a:pt x="89" y="1295"/>
                  </a:moveTo>
                  <a:lnTo>
                    <a:pt x="89" y="1295"/>
                  </a:lnTo>
                  <a:cubicBezTo>
                    <a:pt x="89" y="1296"/>
                    <a:pt x="88" y="1298"/>
                    <a:pt x="87" y="1299"/>
                  </a:cubicBezTo>
                  <a:cubicBezTo>
                    <a:pt x="85" y="1299"/>
                    <a:pt x="83" y="1298"/>
                    <a:pt x="83" y="1297"/>
                  </a:cubicBezTo>
                  <a:lnTo>
                    <a:pt x="83" y="1297"/>
                  </a:lnTo>
                  <a:cubicBezTo>
                    <a:pt x="82" y="1295"/>
                    <a:pt x="83" y="1293"/>
                    <a:pt x="85" y="1293"/>
                  </a:cubicBezTo>
                  <a:cubicBezTo>
                    <a:pt x="86" y="1292"/>
                    <a:pt x="88" y="1293"/>
                    <a:pt x="89" y="1295"/>
                  </a:cubicBezTo>
                  <a:close/>
                  <a:moveTo>
                    <a:pt x="93" y="1306"/>
                  </a:moveTo>
                  <a:lnTo>
                    <a:pt x="93" y="1306"/>
                  </a:lnTo>
                  <a:cubicBezTo>
                    <a:pt x="94" y="1308"/>
                    <a:pt x="93" y="1310"/>
                    <a:pt x="91" y="1310"/>
                  </a:cubicBezTo>
                  <a:cubicBezTo>
                    <a:pt x="90" y="1311"/>
                    <a:pt x="88" y="1310"/>
                    <a:pt x="87" y="1309"/>
                  </a:cubicBezTo>
                  <a:lnTo>
                    <a:pt x="87" y="1309"/>
                  </a:lnTo>
                  <a:cubicBezTo>
                    <a:pt x="87" y="1307"/>
                    <a:pt x="87" y="1305"/>
                    <a:pt x="89" y="1305"/>
                  </a:cubicBezTo>
                  <a:cubicBezTo>
                    <a:pt x="91" y="1304"/>
                    <a:pt x="92" y="1305"/>
                    <a:pt x="93" y="1306"/>
                  </a:cubicBezTo>
                  <a:close/>
                  <a:moveTo>
                    <a:pt x="98" y="1318"/>
                  </a:moveTo>
                  <a:lnTo>
                    <a:pt x="98" y="1318"/>
                  </a:lnTo>
                  <a:cubicBezTo>
                    <a:pt x="98" y="1320"/>
                    <a:pt x="98" y="1321"/>
                    <a:pt x="96" y="1322"/>
                  </a:cubicBezTo>
                  <a:cubicBezTo>
                    <a:pt x="94" y="1323"/>
                    <a:pt x="93" y="1322"/>
                    <a:pt x="92" y="1320"/>
                  </a:cubicBezTo>
                  <a:lnTo>
                    <a:pt x="92" y="1320"/>
                  </a:lnTo>
                  <a:cubicBezTo>
                    <a:pt x="91" y="1319"/>
                    <a:pt x="92" y="1317"/>
                    <a:pt x="94" y="1316"/>
                  </a:cubicBezTo>
                  <a:cubicBezTo>
                    <a:pt x="95" y="1316"/>
                    <a:pt x="97" y="1316"/>
                    <a:pt x="98" y="1318"/>
                  </a:cubicBezTo>
                  <a:close/>
                  <a:moveTo>
                    <a:pt x="102" y="1329"/>
                  </a:moveTo>
                  <a:lnTo>
                    <a:pt x="102" y="1329"/>
                  </a:lnTo>
                  <a:cubicBezTo>
                    <a:pt x="103" y="1331"/>
                    <a:pt x="102" y="1333"/>
                    <a:pt x="101" y="1334"/>
                  </a:cubicBezTo>
                  <a:cubicBezTo>
                    <a:pt x="99" y="1334"/>
                    <a:pt x="97" y="1333"/>
                    <a:pt x="97" y="1332"/>
                  </a:cubicBezTo>
                  <a:lnTo>
                    <a:pt x="97" y="1332"/>
                  </a:lnTo>
                  <a:cubicBezTo>
                    <a:pt x="96" y="1330"/>
                    <a:pt x="97" y="1328"/>
                    <a:pt x="98" y="1328"/>
                  </a:cubicBezTo>
                  <a:cubicBezTo>
                    <a:pt x="100" y="1327"/>
                    <a:pt x="102" y="1328"/>
                    <a:pt x="102" y="1329"/>
                  </a:cubicBezTo>
                  <a:close/>
                  <a:moveTo>
                    <a:pt x="108" y="1341"/>
                  </a:moveTo>
                  <a:lnTo>
                    <a:pt x="108" y="1341"/>
                  </a:lnTo>
                  <a:cubicBezTo>
                    <a:pt x="108" y="1343"/>
                    <a:pt x="107" y="1344"/>
                    <a:pt x="106" y="1345"/>
                  </a:cubicBezTo>
                  <a:cubicBezTo>
                    <a:pt x="104" y="1346"/>
                    <a:pt x="102" y="1345"/>
                    <a:pt x="102" y="1343"/>
                  </a:cubicBezTo>
                  <a:lnTo>
                    <a:pt x="102" y="1343"/>
                  </a:lnTo>
                  <a:cubicBezTo>
                    <a:pt x="101" y="1342"/>
                    <a:pt x="102" y="1340"/>
                    <a:pt x="103" y="1339"/>
                  </a:cubicBezTo>
                  <a:cubicBezTo>
                    <a:pt x="105" y="1339"/>
                    <a:pt x="107" y="1339"/>
                    <a:pt x="108" y="1341"/>
                  </a:cubicBezTo>
                  <a:close/>
                  <a:moveTo>
                    <a:pt x="113" y="1352"/>
                  </a:moveTo>
                  <a:lnTo>
                    <a:pt x="113" y="1352"/>
                  </a:lnTo>
                  <a:cubicBezTo>
                    <a:pt x="113" y="1354"/>
                    <a:pt x="112" y="1356"/>
                    <a:pt x="111" y="1356"/>
                  </a:cubicBezTo>
                  <a:cubicBezTo>
                    <a:pt x="109" y="1357"/>
                    <a:pt x="107" y="1356"/>
                    <a:pt x="107" y="1355"/>
                  </a:cubicBezTo>
                  <a:lnTo>
                    <a:pt x="107" y="1355"/>
                  </a:lnTo>
                  <a:cubicBezTo>
                    <a:pt x="106" y="1353"/>
                    <a:pt x="107" y="1351"/>
                    <a:pt x="108" y="1351"/>
                  </a:cubicBezTo>
                  <a:cubicBezTo>
                    <a:pt x="110" y="1350"/>
                    <a:pt x="112" y="1351"/>
                    <a:pt x="113" y="1352"/>
                  </a:cubicBezTo>
                  <a:close/>
                  <a:moveTo>
                    <a:pt x="118" y="1364"/>
                  </a:moveTo>
                  <a:lnTo>
                    <a:pt x="118" y="1364"/>
                  </a:lnTo>
                  <a:cubicBezTo>
                    <a:pt x="119" y="1365"/>
                    <a:pt x="118" y="1367"/>
                    <a:pt x="116" y="1368"/>
                  </a:cubicBezTo>
                  <a:cubicBezTo>
                    <a:pt x="115" y="1368"/>
                    <a:pt x="113" y="1368"/>
                    <a:pt x="112" y="1366"/>
                  </a:cubicBezTo>
                  <a:lnTo>
                    <a:pt x="112" y="1366"/>
                  </a:lnTo>
                  <a:cubicBezTo>
                    <a:pt x="112" y="1364"/>
                    <a:pt x="112" y="1363"/>
                    <a:pt x="114" y="1362"/>
                  </a:cubicBezTo>
                  <a:cubicBezTo>
                    <a:pt x="116" y="1361"/>
                    <a:pt x="117" y="1362"/>
                    <a:pt x="118" y="1364"/>
                  </a:cubicBezTo>
                  <a:close/>
                  <a:moveTo>
                    <a:pt x="123" y="1375"/>
                  </a:moveTo>
                  <a:lnTo>
                    <a:pt x="123" y="1375"/>
                  </a:lnTo>
                  <a:cubicBezTo>
                    <a:pt x="124" y="1377"/>
                    <a:pt x="123" y="1378"/>
                    <a:pt x="122" y="1379"/>
                  </a:cubicBezTo>
                  <a:cubicBezTo>
                    <a:pt x="120" y="1380"/>
                    <a:pt x="118" y="1379"/>
                    <a:pt x="118" y="1377"/>
                  </a:cubicBezTo>
                  <a:lnTo>
                    <a:pt x="118" y="1377"/>
                  </a:lnTo>
                  <a:cubicBezTo>
                    <a:pt x="117" y="1376"/>
                    <a:pt x="118" y="1374"/>
                    <a:pt x="119" y="1373"/>
                  </a:cubicBezTo>
                  <a:cubicBezTo>
                    <a:pt x="121" y="1373"/>
                    <a:pt x="123" y="1373"/>
                    <a:pt x="123" y="1375"/>
                  </a:cubicBezTo>
                  <a:close/>
                  <a:moveTo>
                    <a:pt x="129" y="1386"/>
                  </a:moveTo>
                  <a:lnTo>
                    <a:pt x="129" y="1386"/>
                  </a:lnTo>
                  <a:cubicBezTo>
                    <a:pt x="130" y="1388"/>
                    <a:pt x="129" y="1389"/>
                    <a:pt x="127" y="1390"/>
                  </a:cubicBezTo>
                  <a:cubicBezTo>
                    <a:pt x="126" y="1391"/>
                    <a:pt x="124" y="1390"/>
                    <a:pt x="123" y="1388"/>
                  </a:cubicBezTo>
                  <a:lnTo>
                    <a:pt x="123" y="1388"/>
                  </a:lnTo>
                  <a:cubicBezTo>
                    <a:pt x="123" y="1387"/>
                    <a:pt x="123" y="1385"/>
                    <a:pt x="125" y="1384"/>
                  </a:cubicBezTo>
                  <a:cubicBezTo>
                    <a:pt x="127" y="1384"/>
                    <a:pt x="128" y="1384"/>
                    <a:pt x="129" y="1386"/>
                  </a:cubicBezTo>
                  <a:close/>
                  <a:moveTo>
                    <a:pt x="135" y="1397"/>
                  </a:moveTo>
                  <a:lnTo>
                    <a:pt x="135" y="1397"/>
                  </a:lnTo>
                  <a:cubicBezTo>
                    <a:pt x="136" y="1399"/>
                    <a:pt x="135" y="1401"/>
                    <a:pt x="133" y="1401"/>
                  </a:cubicBezTo>
                  <a:cubicBezTo>
                    <a:pt x="132" y="1402"/>
                    <a:pt x="130" y="1401"/>
                    <a:pt x="129" y="1399"/>
                  </a:cubicBezTo>
                  <a:lnTo>
                    <a:pt x="129" y="1399"/>
                  </a:lnTo>
                  <a:cubicBezTo>
                    <a:pt x="128" y="1398"/>
                    <a:pt x="129" y="1396"/>
                    <a:pt x="131" y="1395"/>
                  </a:cubicBezTo>
                  <a:cubicBezTo>
                    <a:pt x="132" y="1395"/>
                    <a:pt x="134" y="1395"/>
                    <a:pt x="135" y="1397"/>
                  </a:cubicBezTo>
                  <a:close/>
                  <a:moveTo>
                    <a:pt x="141" y="1408"/>
                  </a:moveTo>
                  <a:lnTo>
                    <a:pt x="141" y="1408"/>
                  </a:lnTo>
                  <a:cubicBezTo>
                    <a:pt x="142" y="1410"/>
                    <a:pt x="141" y="1411"/>
                    <a:pt x="139" y="1412"/>
                  </a:cubicBezTo>
                  <a:cubicBezTo>
                    <a:pt x="138" y="1413"/>
                    <a:pt x="136" y="1412"/>
                    <a:pt x="135" y="1410"/>
                  </a:cubicBezTo>
                  <a:lnTo>
                    <a:pt x="135" y="1410"/>
                  </a:lnTo>
                  <a:cubicBezTo>
                    <a:pt x="135" y="1409"/>
                    <a:pt x="135" y="1407"/>
                    <a:pt x="137" y="1406"/>
                  </a:cubicBezTo>
                  <a:cubicBezTo>
                    <a:pt x="139" y="1406"/>
                    <a:pt x="140" y="1406"/>
                    <a:pt x="141" y="1408"/>
                  </a:cubicBezTo>
                  <a:close/>
                  <a:moveTo>
                    <a:pt x="147" y="1419"/>
                  </a:moveTo>
                  <a:lnTo>
                    <a:pt x="147" y="1419"/>
                  </a:lnTo>
                  <a:cubicBezTo>
                    <a:pt x="148" y="1420"/>
                    <a:pt x="147" y="1422"/>
                    <a:pt x="146" y="1423"/>
                  </a:cubicBezTo>
                  <a:cubicBezTo>
                    <a:pt x="144" y="1424"/>
                    <a:pt x="142" y="1423"/>
                    <a:pt x="142" y="1421"/>
                  </a:cubicBezTo>
                  <a:lnTo>
                    <a:pt x="142" y="1421"/>
                  </a:lnTo>
                  <a:cubicBezTo>
                    <a:pt x="141" y="1420"/>
                    <a:pt x="142" y="1418"/>
                    <a:pt x="143" y="1417"/>
                  </a:cubicBezTo>
                  <a:cubicBezTo>
                    <a:pt x="145" y="1416"/>
                    <a:pt x="147" y="1417"/>
                    <a:pt x="147" y="1419"/>
                  </a:cubicBezTo>
                  <a:close/>
                  <a:moveTo>
                    <a:pt x="154" y="1429"/>
                  </a:moveTo>
                  <a:lnTo>
                    <a:pt x="154" y="1429"/>
                  </a:lnTo>
                  <a:cubicBezTo>
                    <a:pt x="154" y="1431"/>
                    <a:pt x="154" y="1433"/>
                    <a:pt x="152" y="1433"/>
                  </a:cubicBezTo>
                  <a:cubicBezTo>
                    <a:pt x="151" y="1434"/>
                    <a:pt x="149" y="1434"/>
                    <a:pt x="148" y="1432"/>
                  </a:cubicBezTo>
                  <a:lnTo>
                    <a:pt x="148" y="1432"/>
                  </a:lnTo>
                  <a:cubicBezTo>
                    <a:pt x="147" y="1431"/>
                    <a:pt x="148" y="1429"/>
                    <a:pt x="150" y="1428"/>
                  </a:cubicBezTo>
                  <a:cubicBezTo>
                    <a:pt x="151" y="1427"/>
                    <a:pt x="153" y="1428"/>
                    <a:pt x="154" y="1429"/>
                  </a:cubicBezTo>
                  <a:close/>
                  <a:moveTo>
                    <a:pt x="160" y="1440"/>
                  </a:moveTo>
                  <a:lnTo>
                    <a:pt x="160" y="1440"/>
                  </a:lnTo>
                  <a:cubicBezTo>
                    <a:pt x="161" y="1441"/>
                    <a:pt x="161" y="1443"/>
                    <a:pt x="159" y="1444"/>
                  </a:cubicBezTo>
                  <a:cubicBezTo>
                    <a:pt x="158" y="1445"/>
                    <a:pt x="156" y="1444"/>
                    <a:pt x="155" y="1443"/>
                  </a:cubicBezTo>
                  <a:lnTo>
                    <a:pt x="155" y="1443"/>
                  </a:lnTo>
                  <a:cubicBezTo>
                    <a:pt x="154" y="1441"/>
                    <a:pt x="155" y="1439"/>
                    <a:pt x="156" y="1438"/>
                  </a:cubicBezTo>
                  <a:cubicBezTo>
                    <a:pt x="158" y="1438"/>
                    <a:pt x="160" y="1438"/>
                    <a:pt x="160" y="1440"/>
                  </a:cubicBezTo>
                  <a:close/>
                  <a:moveTo>
                    <a:pt x="167" y="1450"/>
                  </a:moveTo>
                  <a:lnTo>
                    <a:pt x="167" y="1450"/>
                  </a:lnTo>
                  <a:cubicBezTo>
                    <a:pt x="168" y="1452"/>
                    <a:pt x="167" y="1454"/>
                    <a:pt x="166" y="1454"/>
                  </a:cubicBezTo>
                  <a:cubicBezTo>
                    <a:pt x="164" y="1455"/>
                    <a:pt x="163" y="1455"/>
                    <a:pt x="162" y="1453"/>
                  </a:cubicBezTo>
                  <a:lnTo>
                    <a:pt x="162" y="1453"/>
                  </a:lnTo>
                  <a:cubicBezTo>
                    <a:pt x="161" y="1451"/>
                    <a:pt x="162" y="1450"/>
                    <a:pt x="163" y="1449"/>
                  </a:cubicBezTo>
                  <a:cubicBezTo>
                    <a:pt x="165" y="1448"/>
                    <a:pt x="167" y="1449"/>
                    <a:pt x="167" y="1450"/>
                  </a:cubicBezTo>
                  <a:close/>
                  <a:moveTo>
                    <a:pt x="175" y="1460"/>
                  </a:moveTo>
                  <a:lnTo>
                    <a:pt x="175" y="1460"/>
                  </a:lnTo>
                  <a:cubicBezTo>
                    <a:pt x="175" y="1462"/>
                    <a:pt x="175" y="1464"/>
                    <a:pt x="173" y="1465"/>
                  </a:cubicBezTo>
                  <a:cubicBezTo>
                    <a:pt x="172" y="1465"/>
                    <a:pt x="170" y="1465"/>
                    <a:pt x="169" y="1463"/>
                  </a:cubicBezTo>
                  <a:lnTo>
                    <a:pt x="169" y="1463"/>
                  </a:lnTo>
                  <a:cubicBezTo>
                    <a:pt x="168" y="1462"/>
                    <a:pt x="169" y="1460"/>
                    <a:pt x="170" y="1459"/>
                  </a:cubicBezTo>
                  <a:cubicBezTo>
                    <a:pt x="172" y="1458"/>
                    <a:pt x="174" y="1459"/>
                    <a:pt x="175" y="1460"/>
                  </a:cubicBezTo>
                  <a:close/>
                  <a:moveTo>
                    <a:pt x="182" y="1471"/>
                  </a:moveTo>
                  <a:lnTo>
                    <a:pt x="182" y="1471"/>
                  </a:lnTo>
                  <a:cubicBezTo>
                    <a:pt x="183" y="1472"/>
                    <a:pt x="182" y="1474"/>
                    <a:pt x="181" y="1475"/>
                  </a:cubicBezTo>
                  <a:cubicBezTo>
                    <a:pt x="179" y="1475"/>
                    <a:pt x="177" y="1475"/>
                    <a:pt x="176" y="1473"/>
                  </a:cubicBezTo>
                  <a:lnTo>
                    <a:pt x="176" y="1473"/>
                  </a:lnTo>
                  <a:cubicBezTo>
                    <a:pt x="176" y="1472"/>
                    <a:pt x="176" y="1470"/>
                    <a:pt x="178" y="1469"/>
                  </a:cubicBezTo>
                  <a:cubicBezTo>
                    <a:pt x="179" y="1468"/>
                    <a:pt x="181" y="1469"/>
                    <a:pt x="182" y="1471"/>
                  </a:cubicBezTo>
                  <a:close/>
                  <a:moveTo>
                    <a:pt x="189" y="1480"/>
                  </a:moveTo>
                  <a:lnTo>
                    <a:pt x="189" y="1480"/>
                  </a:lnTo>
                  <a:cubicBezTo>
                    <a:pt x="190" y="1481"/>
                    <a:pt x="190" y="1483"/>
                    <a:pt x="189" y="1484"/>
                  </a:cubicBezTo>
                  <a:cubicBezTo>
                    <a:pt x="188" y="1485"/>
                    <a:pt x="186" y="1485"/>
                    <a:pt x="185" y="1484"/>
                  </a:cubicBezTo>
                  <a:lnTo>
                    <a:pt x="185" y="1484"/>
                  </a:lnTo>
                  <a:cubicBezTo>
                    <a:pt x="183" y="1483"/>
                    <a:pt x="183" y="1481"/>
                    <a:pt x="185" y="1480"/>
                  </a:cubicBezTo>
                  <a:cubicBezTo>
                    <a:pt x="186" y="1478"/>
                    <a:pt x="188" y="1478"/>
                    <a:pt x="189" y="1480"/>
                  </a:cubicBezTo>
                  <a:close/>
                  <a:moveTo>
                    <a:pt x="197" y="1489"/>
                  </a:moveTo>
                  <a:lnTo>
                    <a:pt x="197" y="1489"/>
                  </a:lnTo>
                  <a:cubicBezTo>
                    <a:pt x="198" y="1490"/>
                    <a:pt x="198" y="1492"/>
                    <a:pt x="197" y="1494"/>
                  </a:cubicBezTo>
                  <a:cubicBezTo>
                    <a:pt x="196" y="1495"/>
                    <a:pt x="194" y="1495"/>
                    <a:pt x="193" y="1494"/>
                  </a:cubicBezTo>
                  <a:lnTo>
                    <a:pt x="193" y="1494"/>
                  </a:lnTo>
                  <a:cubicBezTo>
                    <a:pt x="192" y="1492"/>
                    <a:pt x="192" y="1490"/>
                    <a:pt x="193" y="1489"/>
                  </a:cubicBezTo>
                  <a:cubicBezTo>
                    <a:pt x="194" y="1488"/>
                    <a:pt x="196" y="1488"/>
                    <a:pt x="197" y="1489"/>
                  </a:cubicBezTo>
                  <a:close/>
                  <a:moveTo>
                    <a:pt x="205" y="1498"/>
                  </a:moveTo>
                  <a:lnTo>
                    <a:pt x="205" y="1498"/>
                  </a:lnTo>
                  <a:cubicBezTo>
                    <a:pt x="207" y="1500"/>
                    <a:pt x="207" y="1502"/>
                    <a:pt x="205" y="1503"/>
                  </a:cubicBezTo>
                  <a:cubicBezTo>
                    <a:pt x="204" y="1504"/>
                    <a:pt x="202" y="1504"/>
                    <a:pt x="201" y="1503"/>
                  </a:cubicBezTo>
                  <a:lnTo>
                    <a:pt x="201" y="1503"/>
                  </a:lnTo>
                  <a:cubicBezTo>
                    <a:pt x="200" y="1502"/>
                    <a:pt x="200" y="1500"/>
                    <a:pt x="201" y="1498"/>
                  </a:cubicBezTo>
                  <a:cubicBezTo>
                    <a:pt x="202" y="1497"/>
                    <a:pt x="204" y="1497"/>
                    <a:pt x="205" y="1498"/>
                  </a:cubicBezTo>
                  <a:close/>
                  <a:moveTo>
                    <a:pt x="214" y="1508"/>
                  </a:moveTo>
                  <a:lnTo>
                    <a:pt x="214" y="1508"/>
                  </a:lnTo>
                  <a:cubicBezTo>
                    <a:pt x="215" y="1509"/>
                    <a:pt x="215" y="1511"/>
                    <a:pt x="214" y="1512"/>
                  </a:cubicBezTo>
                  <a:cubicBezTo>
                    <a:pt x="213" y="1513"/>
                    <a:pt x="211" y="1513"/>
                    <a:pt x="210" y="1512"/>
                  </a:cubicBezTo>
                  <a:lnTo>
                    <a:pt x="210" y="1512"/>
                  </a:lnTo>
                  <a:cubicBezTo>
                    <a:pt x="208" y="1511"/>
                    <a:pt x="208" y="1509"/>
                    <a:pt x="210" y="1508"/>
                  </a:cubicBezTo>
                  <a:cubicBezTo>
                    <a:pt x="211" y="1506"/>
                    <a:pt x="213" y="1506"/>
                    <a:pt x="214" y="1508"/>
                  </a:cubicBezTo>
                  <a:close/>
                  <a:moveTo>
                    <a:pt x="223" y="1516"/>
                  </a:moveTo>
                  <a:lnTo>
                    <a:pt x="223" y="1516"/>
                  </a:lnTo>
                  <a:cubicBezTo>
                    <a:pt x="224" y="1518"/>
                    <a:pt x="224" y="1520"/>
                    <a:pt x="223" y="1521"/>
                  </a:cubicBezTo>
                  <a:cubicBezTo>
                    <a:pt x="222" y="1522"/>
                    <a:pt x="220" y="1522"/>
                    <a:pt x="219" y="1521"/>
                  </a:cubicBezTo>
                  <a:lnTo>
                    <a:pt x="219" y="1521"/>
                  </a:lnTo>
                  <a:cubicBezTo>
                    <a:pt x="217" y="1520"/>
                    <a:pt x="217" y="1518"/>
                    <a:pt x="219" y="1516"/>
                  </a:cubicBezTo>
                  <a:cubicBezTo>
                    <a:pt x="220" y="1515"/>
                    <a:pt x="222" y="1515"/>
                    <a:pt x="223" y="1516"/>
                  </a:cubicBezTo>
                  <a:close/>
                  <a:moveTo>
                    <a:pt x="232" y="1525"/>
                  </a:moveTo>
                  <a:lnTo>
                    <a:pt x="232" y="1525"/>
                  </a:lnTo>
                  <a:cubicBezTo>
                    <a:pt x="233" y="1526"/>
                    <a:pt x="233" y="1528"/>
                    <a:pt x="232" y="1529"/>
                  </a:cubicBezTo>
                  <a:cubicBezTo>
                    <a:pt x="231" y="1530"/>
                    <a:pt x="229" y="1530"/>
                    <a:pt x="228" y="1529"/>
                  </a:cubicBezTo>
                  <a:lnTo>
                    <a:pt x="228" y="1529"/>
                  </a:lnTo>
                  <a:cubicBezTo>
                    <a:pt x="227" y="1528"/>
                    <a:pt x="227" y="1526"/>
                    <a:pt x="228" y="1525"/>
                  </a:cubicBezTo>
                  <a:cubicBezTo>
                    <a:pt x="229" y="1524"/>
                    <a:pt x="231" y="1524"/>
                    <a:pt x="232" y="1525"/>
                  </a:cubicBezTo>
                  <a:close/>
                  <a:moveTo>
                    <a:pt x="242" y="1533"/>
                  </a:moveTo>
                  <a:lnTo>
                    <a:pt x="242" y="1533"/>
                  </a:lnTo>
                  <a:cubicBezTo>
                    <a:pt x="243" y="1534"/>
                    <a:pt x="243" y="1536"/>
                    <a:pt x="242" y="1537"/>
                  </a:cubicBezTo>
                  <a:cubicBezTo>
                    <a:pt x="241" y="1538"/>
                    <a:pt x="239" y="1538"/>
                    <a:pt x="237" y="1537"/>
                  </a:cubicBezTo>
                  <a:lnTo>
                    <a:pt x="237" y="1537"/>
                  </a:lnTo>
                  <a:cubicBezTo>
                    <a:pt x="236" y="1536"/>
                    <a:pt x="236" y="1534"/>
                    <a:pt x="237" y="1533"/>
                  </a:cubicBezTo>
                  <a:cubicBezTo>
                    <a:pt x="239" y="1532"/>
                    <a:pt x="241" y="1532"/>
                    <a:pt x="242" y="1533"/>
                  </a:cubicBezTo>
                  <a:close/>
                  <a:moveTo>
                    <a:pt x="251" y="1540"/>
                  </a:moveTo>
                  <a:lnTo>
                    <a:pt x="251" y="1540"/>
                  </a:lnTo>
                  <a:cubicBezTo>
                    <a:pt x="252" y="1541"/>
                    <a:pt x="253" y="1543"/>
                    <a:pt x="252" y="1544"/>
                  </a:cubicBezTo>
                  <a:cubicBezTo>
                    <a:pt x="251" y="1546"/>
                    <a:pt x="250" y="1546"/>
                    <a:pt x="248" y="1546"/>
                  </a:cubicBezTo>
                  <a:lnTo>
                    <a:pt x="248" y="1546"/>
                  </a:lnTo>
                  <a:cubicBezTo>
                    <a:pt x="246" y="1545"/>
                    <a:pt x="246" y="1543"/>
                    <a:pt x="247" y="1541"/>
                  </a:cubicBezTo>
                  <a:cubicBezTo>
                    <a:pt x="247" y="1540"/>
                    <a:pt x="249" y="1539"/>
                    <a:pt x="251" y="1540"/>
                  </a:cubicBezTo>
                  <a:close/>
                  <a:moveTo>
                    <a:pt x="261" y="1547"/>
                  </a:moveTo>
                  <a:lnTo>
                    <a:pt x="261" y="1547"/>
                  </a:lnTo>
                  <a:cubicBezTo>
                    <a:pt x="263" y="1548"/>
                    <a:pt x="263" y="1550"/>
                    <a:pt x="262" y="1551"/>
                  </a:cubicBezTo>
                  <a:cubicBezTo>
                    <a:pt x="262" y="1553"/>
                    <a:pt x="260" y="1553"/>
                    <a:pt x="258" y="1553"/>
                  </a:cubicBezTo>
                  <a:lnTo>
                    <a:pt x="258" y="1553"/>
                  </a:lnTo>
                  <a:cubicBezTo>
                    <a:pt x="257" y="1552"/>
                    <a:pt x="256" y="1550"/>
                    <a:pt x="257" y="1548"/>
                  </a:cubicBezTo>
                  <a:cubicBezTo>
                    <a:pt x="258" y="1547"/>
                    <a:pt x="260" y="1546"/>
                    <a:pt x="261" y="1547"/>
                  </a:cubicBezTo>
                  <a:close/>
                  <a:moveTo>
                    <a:pt x="272" y="1554"/>
                  </a:moveTo>
                  <a:lnTo>
                    <a:pt x="272" y="1554"/>
                  </a:lnTo>
                  <a:cubicBezTo>
                    <a:pt x="273" y="1554"/>
                    <a:pt x="274" y="1556"/>
                    <a:pt x="273" y="1558"/>
                  </a:cubicBezTo>
                  <a:cubicBezTo>
                    <a:pt x="272" y="1559"/>
                    <a:pt x="270" y="1560"/>
                    <a:pt x="269" y="1559"/>
                  </a:cubicBezTo>
                  <a:lnTo>
                    <a:pt x="269" y="1559"/>
                  </a:lnTo>
                  <a:cubicBezTo>
                    <a:pt x="267" y="1558"/>
                    <a:pt x="267" y="1557"/>
                    <a:pt x="268" y="1555"/>
                  </a:cubicBezTo>
                  <a:cubicBezTo>
                    <a:pt x="268" y="1553"/>
                    <a:pt x="270" y="1553"/>
                    <a:pt x="272" y="1554"/>
                  </a:cubicBezTo>
                  <a:close/>
                  <a:moveTo>
                    <a:pt x="283" y="1560"/>
                  </a:moveTo>
                  <a:lnTo>
                    <a:pt x="283" y="1560"/>
                  </a:lnTo>
                  <a:cubicBezTo>
                    <a:pt x="284" y="1560"/>
                    <a:pt x="285" y="1562"/>
                    <a:pt x="284" y="1564"/>
                  </a:cubicBezTo>
                  <a:cubicBezTo>
                    <a:pt x="283" y="1565"/>
                    <a:pt x="281" y="1566"/>
                    <a:pt x="280" y="1565"/>
                  </a:cubicBezTo>
                  <a:lnTo>
                    <a:pt x="280" y="1565"/>
                  </a:lnTo>
                  <a:cubicBezTo>
                    <a:pt x="278" y="1565"/>
                    <a:pt x="278" y="1563"/>
                    <a:pt x="278" y="1561"/>
                  </a:cubicBezTo>
                  <a:cubicBezTo>
                    <a:pt x="279" y="1560"/>
                    <a:pt x="281" y="1559"/>
                    <a:pt x="283" y="1560"/>
                  </a:cubicBezTo>
                  <a:close/>
                  <a:moveTo>
                    <a:pt x="294" y="1565"/>
                  </a:moveTo>
                  <a:lnTo>
                    <a:pt x="294" y="1565"/>
                  </a:lnTo>
                  <a:cubicBezTo>
                    <a:pt x="295" y="1566"/>
                    <a:pt x="296" y="1568"/>
                    <a:pt x="295" y="1569"/>
                  </a:cubicBezTo>
                  <a:cubicBezTo>
                    <a:pt x="295" y="1571"/>
                    <a:pt x="293" y="1572"/>
                    <a:pt x="291" y="1571"/>
                  </a:cubicBezTo>
                  <a:lnTo>
                    <a:pt x="291" y="1571"/>
                  </a:lnTo>
                  <a:cubicBezTo>
                    <a:pt x="290" y="1570"/>
                    <a:pt x="289" y="1568"/>
                    <a:pt x="290" y="1567"/>
                  </a:cubicBezTo>
                  <a:cubicBezTo>
                    <a:pt x="290" y="1565"/>
                    <a:pt x="292" y="1564"/>
                    <a:pt x="294" y="1565"/>
                  </a:cubicBezTo>
                  <a:close/>
                  <a:moveTo>
                    <a:pt x="305" y="1570"/>
                  </a:moveTo>
                  <a:lnTo>
                    <a:pt x="305" y="1570"/>
                  </a:lnTo>
                  <a:cubicBezTo>
                    <a:pt x="307" y="1570"/>
                    <a:pt x="308" y="1572"/>
                    <a:pt x="307" y="1574"/>
                  </a:cubicBezTo>
                  <a:cubicBezTo>
                    <a:pt x="307" y="1575"/>
                    <a:pt x="305" y="1576"/>
                    <a:pt x="303" y="1576"/>
                  </a:cubicBezTo>
                  <a:lnTo>
                    <a:pt x="303" y="1576"/>
                  </a:lnTo>
                  <a:cubicBezTo>
                    <a:pt x="301" y="1575"/>
                    <a:pt x="301" y="1573"/>
                    <a:pt x="301" y="1572"/>
                  </a:cubicBezTo>
                  <a:cubicBezTo>
                    <a:pt x="302" y="1570"/>
                    <a:pt x="303" y="1569"/>
                    <a:pt x="305" y="1570"/>
                  </a:cubicBezTo>
                  <a:close/>
                  <a:moveTo>
                    <a:pt x="316" y="1573"/>
                  </a:moveTo>
                  <a:lnTo>
                    <a:pt x="316" y="1573"/>
                  </a:lnTo>
                  <a:cubicBezTo>
                    <a:pt x="318" y="1573"/>
                    <a:pt x="319" y="1575"/>
                    <a:pt x="319" y="1577"/>
                  </a:cubicBezTo>
                  <a:cubicBezTo>
                    <a:pt x="319" y="1578"/>
                    <a:pt x="318" y="1580"/>
                    <a:pt x="316" y="1580"/>
                  </a:cubicBezTo>
                  <a:lnTo>
                    <a:pt x="316" y="1580"/>
                  </a:lnTo>
                  <a:cubicBezTo>
                    <a:pt x="314" y="1580"/>
                    <a:pt x="313" y="1578"/>
                    <a:pt x="313" y="1577"/>
                  </a:cubicBezTo>
                  <a:cubicBezTo>
                    <a:pt x="313" y="1575"/>
                    <a:pt x="314" y="1573"/>
                    <a:pt x="316" y="1573"/>
                  </a:cubicBezTo>
                  <a:close/>
                  <a:moveTo>
                    <a:pt x="328" y="1577"/>
                  </a:moveTo>
                  <a:lnTo>
                    <a:pt x="328" y="1577"/>
                  </a:lnTo>
                  <a:cubicBezTo>
                    <a:pt x="330" y="1577"/>
                    <a:pt x="331" y="1578"/>
                    <a:pt x="331" y="1580"/>
                  </a:cubicBezTo>
                  <a:cubicBezTo>
                    <a:pt x="331" y="1581"/>
                    <a:pt x="330" y="1583"/>
                    <a:pt x="328" y="1583"/>
                  </a:cubicBezTo>
                  <a:lnTo>
                    <a:pt x="328" y="1583"/>
                  </a:lnTo>
                  <a:cubicBezTo>
                    <a:pt x="326" y="1583"/>
                    <a:pt x="325" y="1581"/>
                    <a:pt x="325" y="1580"/>
                  </a:cubicBezTo>
                  <a:cubicBezTo>
                    <a:pt x="325" y="1578"/>
                    <a:pt x="326" y="1577"/>
                    <a:pt x="328" y="1577"/>
                  </a:cubicBezTo>
                  <a:close/>
                  <a:moveTo>
                    <a:pt x="340" y="1579"/>
                  </a:moveTo>
                  <a:lnTo>
                    <a:pt x="340" y="1579"/>
                  </a:lnTo>
                  <a:cubicBezTo>
                    <a:pt x="342" y="1579"/>
                    <a:pt x="343" y="1580"/>
                    <a:pt x="343" y="1582"/>
                  </a:cubicBezTo>
                  <a:cubicBezTo>
                    <a:pt x="343" y="1584"/>
                    <a:pt x="342" y="1585"/>
                    <a:pt x="340" y="1585"/>
                  </a:cubicBezTo>
                  <a:lnTo>
                    <a:pt x="340" y="1585"/>
                  </a:lnTo>
                  <a:cubicBezTo>
                    <a:pt x="339" y="1585"/>
                    <a:pt x="337" y="1584"/>
                    <a:pt x="337" y="1582"/>
                  </a:cubicBezTo>
                  <a:cubicBezTo>
                    <a:pt x="337" y="1580"/>
                    <a:pt x="339" y="1579"/>
                    <a:pt x="340" y="1579"/>
                  </a:cubicBezTo>
                  <a:close/>
                  <a:moveTo>
                    <a:pt x="353" y="1580"/>
                  </a:moveTo>
                  <a:lnTo>
                    <a:pt x="353" y="1580"/>
                  </a:lnTo>
                  <a:cubicBezTo>
                    <a:pt x="355" y="1580"/>
                    <a:pt x="356" y="1582"/>
                    <a:pt x="356" y="1583"/>
                  </a:cubicBezTo>
                  <a:cubicBezTo>
                    <a:pt x="356" y="1585"/>
                    <a:pt x="355" y="1586"/>
                    <a:pt x="353" y="1586"/>
                  </a:cubicBezTo>
                  <a:lnTo>
                    <a:pt x="353" y="1586"/>
                  </a:lnTo>
                  <a:cubicBezTo>
                    <a:pt x="351" y="1586"/>
                    <a:pt x="350" y="1585"/>
                    <a:pt x="350" y="1583"/>
                  </a:cubicBezTo>
                  <a:cubicBezTo>
                    <a:pt x="350" y="1582"/>
                    <a:pt x="351" y="1580"/>
                    <a:pt x="353" y="1580"/>
                  </a:cubicBezTo>
                  <a:close/>
                  <a:moveTo>
                    <a:pt x="364" y="1581"/>
                  </a:moveTo>
                  <a:lnTo>
                    <a:pt x="364" y="1581"/>
                  </a:lnTo>
                  <a:cubicBezTo>
                    <a:pt x="366" y="1580"/>
                    <a:pt x="368" y="1581"/>
                    <a:pt x="368" y="1583"/>
                  </a:cubicBezTo>
                  <a:cubicBezTo>
                    <a:pt x="369" y="1584"/>
                    <a:pt x="368" y="1586"/>
                    <a:pt x="366" y="1587"/>
                  </a:cubicBezTo>
                  <a:lnTo>
                    <a:pt x="366" y="1587"/>
                  </a:lnTo>
                  <a:cubicBezTo>
                    <a:pt x="365" y="1587"/>
                    <a:pt x="363" y="1586"/>
                    <a:pt x="362" y="1585"/>
                  </a:cubicBezTo>
                  <a:cubicBezTo>
                    <a:pt x="362" y="1583"/>
                    <a:pt x="363" y="1581"/>
                    <a:pt x="364" y="1581"/>
                  </a:cubicBezTo>
                  <a:close/>
                  <a:moveTo>
                    <a:pt x="377" y="1580"/>
                  </a:moveTo>
                  <a:lnTo>
                    <a:pt x="377" y="1580"/>
                  </a:lnTo>
                  <a:cubicBezTo>
                    <a:pt x="378" y="1580"/>
                    <a:pt x="380" y="1581"/>
                    <a:pt x="381" y="1582"/>
                  </a:cubicBezTo>
                  <a:cubicBezTo>
                    <a:pt x="381" y="1584"/>
                    <a:pt x="380" y="1586"/>
                    <a:pt x="379" y="1586"/>
                  </a:cubicBezTo>
                  <a:lnTo>
                    <a:pt x="379" y="1586"/>
                  </a:lnTo>
                  <a:cubicBezTo>
                    <a:pt x="377" y="1587"/>
                    <a:pt x="375" y="1586"/>
                    <a:pt x="375" y="1584"/>
                  </a:cubicBezTo>
                  <a:cubicBezTo>
                    <a:pt x="374" y="1583"/>
                    <a:pt x="375" y="1581"/>
                    <a:pt x="377" y="1580"/>
                  </a:cubicBezTo>
                  <a:close/>
                  <a:moveTo>
                    <a:pt x="389" y="1579"/>
                  </a:moveTo>
                  <a:lnTo>
                    <a:pt x="389" y="1579"/>
                  </a:lnTo>
                  <a:cubicBezTo>
                    <a:pt x="391" y="1578"/>
                    <a:pt x="393" y="1579"/>
                    <a:pt x="393" y="1581"/>
                  </a:cubicBezTo>
                  <a:cubicBezTo>
                    <a:pt x="394" y="1582"/>
                    <a:pt x="393" y="1584"/>
                    <a:pt x="391" y="1585"/>
                  </a:cubicBezTo>
                  <a:lnTo>
                    <a:pt x="391" y="1585"/>
                  </a:lnTo>
                  <a:cubicBezTo>
                    <a:pt x="390" y="1585"/>
                    <a:pt x="388" y="1584"/>
                    <a:pt x="387" y="1583"/>
                  </a:cubicBezTo>
                  <a:cubicBezTo>
                    <a:pt x="387" y="1581"/>
                    <a:pt x="388" y="1579"/>
                    <a:pt x="389" y="1579"/>
                  </a:cubicBezTo>
                  <a:close/>
                  <a:moveTo>
                    <a:pt x="401" y="1576"/>
                  </a:moveTo>
                  <a:lnTo>
                    <a:pt x="401" y="1576"/>
                  </a:lnTo>
                  <a:cubicBezTo>
                    <a:pt x="403" y="1576"/>
                    <a:pt x="405" y="1577"/>
                    <a:pt x="405" y="1578"/>
                  </a:cubicBezTo>
                  <a:cubicBezTo>
                    <a:pt x="406" y="1580"/>
                    <a:pt x="405" y="1582"/>
                    <a:pt x="403" y="1582"/>
                  </a:cubicBezTo>
                  <a:lnTo>
                    <a:pt x="403" y="1582"/>
                  </a:lnTo>
                  <a:cubicBezTo>
                    <a:pt x="402" y="1583"/>
                    <a:pt x="400" y="1582"/>
                    <a:pt x="400" y="1580"/>
                  </a:cubicBezTo>
                  <a:cubicBezTo>
                    <a:pt x="399" y="1579"/>
                    <a:pt x="400" y="1577"/>
                    <a:pt x="401" y="1576"/>
                  </a:cubicBezTo>
                  <a:close/>
                  <a:moveTo>
                    <a:pt x="414" y="1573"/>
                  </a:moveTo>
                  <a:lnTo>
                    <a:pt x="414" y="1573"/>
                  </a:lnTo>
                  <a:cubicBezTo>
                    <a:pt x="415" y="1573"/>
                    <a:pt x="417" y="1574"/>
                    <a:pt x="418" y="1575"/>
                  </a:cubicBezTo>
                  <a:cubicBezTo>
                    <a:pt x="418" y="1577"/>
                    <a:pt x="417" y="1579"/>
                    <a:pt x="416" y="1579"/>
                  </a:cubicBezTo>
                  <a:lnTo>
                    <a:pt x="416" y="1579"/>
                  </a:lnTo>
                  <a:cubicBezTo>
                    <a:pt x="414" y="1580"/>
                    <a:pt x="412" y="1579"/>
                    <a:pt x="412" y="1577"/>
                  </a:cubicBezTo>
                  <a:cubicBezTo>
                    <a:pt x="411" y="1576"/>
                    <a:pt x="412" y="1574"/>
                    <a:pt x="414" y="1573"/>
                  </a:cubicBezTo>
                  <a:close/>
                  <a:moveTo>
                    <a:pt x="425" y="1570"/>
                  </a:moveTo>
                  <a:lnTo>
                    <a:pt x="425" y="1570"/>
                  </a:lnTo>
                  <a:cubicBezTo>
                    <a:pt x="426" y="1569"/>
                    <a:pt x="428" y="1569"/>
                    <a:pt x="429" y="1570"/>
                  </a:cubicBezTo>
                  <a:cubicBezTo>
                    <a:pt x="430" y="1572"/>
                    <a:pt x="430" y="1574"/>
                    <a:pt x="428" y="1575"/>
                  </a:cubicBezTo>
                  <a:lnTo>
                    <a:pt x="428" y="1575"/>
                  </a:lnTo>
                  <a:cubicBezTo>
                    <a:pt x="427" y="1576"/>
                    <a:pt x="425" y="1575"/>
                    <a:pt x="424" y="1574"/>
                  </a:cubicBezTo>
                  <a:cubicBezTo>
                    <a:pt x="423" y="1573"/>
                    <a:pt x="423" y="1571"/>
                    <a:pt x="425" y="1570"/>
                  </a:cubicBezTo>
                  <a:close/>
                  <a:moveTo>
                    <a:pt x="436" y="1565"/>
                  </a:moveTo>
                  <a:lnTo>
                    <a:pt x="436" y="1565"/>
                  </a:lnTo>
                  <a:cubicBezTo>
                    <a:pt x="437" y="1564"/>
                    <a:pt x="439" y="1564"/>
                    <a:pt x="440" y="1565"/>
                  </a:cubicBezTo>
                  <a:cubicBezTo>
                    <a:pt x="441" y="1566"/>
                    <a:pt x="441" y="1568"/>
                    <a:pt x="440" y="1570"/>
                  </a:cubicBezTo>
                  <a:lnTo>
                    <a:pt x="440" y="1570"/>
                  </a:lnTo>
                  <a:cubicBezTo>
                    <a:pt x="439" y="1571"/>
                    <a:pt x="437" y="1571"/>
                    <a:pt x="436" y="1570"/>
                  </a:cubicBezTo>
                  <a:cubicBezTo>
                    <a:pt x="435" y="1568"/>
                    <a:pt x="435" y="1566"/>
                    <a:pt x="436" y="1565"/>
                  </a:cubicBezTo>
                  <a:close/>
                  <a:moveTo>
                    <a:pt x="447" y="1560"/>
                  </a:moveTo>
                  <a:lnTo>
                    <a:pt x="447" y="1560"/>
                  </a:lnTo>
                  <a:cubicBezTo>
                    <a:pt x="448" y="1558"/>
                    <a:pt x="450" y="1558"/>
                    <a:pt x="451" y="1560"/>
                  </a:cubicBezTo>
                  <a:cubicBezTo>
                    <a:pt x="453" y="1561"/>
                    <a:pt x="453" y="1563"/>
                    <a:pt x="451" y="1564"/>
                  </a:cubicBezTo>
                  <a:lnTo>
                    <a:pt x="451" y="1564"/>
                  </a:lnTo>
                  <a:cubicBezTo>
                    <a:pt x="450" y="1565"/>
                    <a:pt x="448" y="1565"/>
                    <a:pt x="447" y="1564"/>
                  </a:cubicBezTo>
                  <a:cubicBezTo>
                    <a:pt x="446" y="1563"/>
                    <a:pt x="446" y="1561"/>
                    <a:pt x="447" y="1560"/>
                  </a:cubicBezTo>
                  <a:close/>
                  <a:moveTo>
                    <a:pt x="458" y="1554"/>
                  </a:moveTo>
                  <a:lnTo>
                    <a:pt x="458" y="1554"/>
                  </a:lnTo>
                  <a:cubicBezTo>
                    <a:pt x="459" y="1552"/>
                    <a:pt x="461" y="1552"/>
                    <a:pt x="462" y="1554"/>
                  </a:cubicBezTo>
                  <a:cubicBezTo>
                    <a:pt x="464" y="1555"/>
                    <a:pt x="464" y="1557"/>
                    <a:pt x="462" y="1558"/>
                  </a:cubicBezTo>
                  <a:lnTo>
                    <a:pt x="462" y="1558"/>
                  </a:lnTo>
                  <a:cubicBezTo>
                    <a:pt x="461" y="1559"/>
                    <a:pt x="459" y="1559"/>
                    <a:pt x="458" y="1558"/>
                  </a:cubicBezTo>
                  <a:cubicBezTo>
                    <a:pt x="457" y="1557"/>
                    <a:pt x="457" y="1555"/>
                    <a:pt x="458" y="1554"/>
                  </a:cubicBezTo>
                  <a:close/>
                  <a:moveTo>
                    <a:pt x="468" y="1547"/>
                  </a:moveTo>
                  <a:lnTo>
                    <a:pt x="468" y="1547"/>
                  </a:lnTo>
                  <a:cubicBezTo>
                    <a:pt x="470" y="1546"/>
                    <a:pt x="472" y="1546"/>
                    <a:pt x="473" y="1547"/>
                  </a:cubicBezTo>
                  <a:cubicBezTo>
                    <a:pt x="474" y="1548"/>
                    <a:pt x="474" y="1550"/>
                    <a:pt x="473" y="1551"/>
                  </a:cubicBezTo>
                  <a:lnTo>
                    <a:pt x="473" y="1551"/>
                  </a:lnTo>
                  <a:cubicBezTo>
                    <a:pt x="472" y="1553"/>
                    <a:pt x="470" y="1553"/>
                    <a:pt x="468" y="1551"/>
                  </a:cubicBezTo>
                  <a:cubicBezTo>
                    <a:pt x="467" y="1550"/>
                    <a:pt x="467" y="1548"/>
                    <a:pt x="468" y="1547"/>
                  </a:cubicBezTo>
                  <a:close/>
                  <a:moveTo>
                    <a:pt x="479" y="1540"/>
                  </a:moveTo>
                  <a:lnTo>
                    <a:pt x="479" y="1540"/>
                  </a:lnTo>
                  <a:cubicBezTo>
                    <a:pt x="480" y="1539"/>
                    <a:pt x="482" y="1539"/>
                    <a:pt x="483" y="1540"/>
                  </a:cubicBezTo>
                  <a:cubicBezTo>
                    <a:pt x="484" y="1541"/>
                    <a:pt x="484" y="1543"/>
                    <a:pt x="483" y="1544"/>
                  </a:cubicBezTo>
                  <a:lnTo>
                    <a:pt x="483" y="1544"/>
                  </a:lnTo>
                  <a:cubicBezTo>
                    <a:pt x="482" y="1545"/>
                    <a:pt x="480" y="1545"/>
                    <a:pt x="479" y="1544"/>
                  </a:cubicBezTo>
                  <a:cubicBezTo>
                    <a:pt x="477" y="1543"/>
                    <a:pt x="477" y="1541"/>
                    <a:pt x="479" y="1540"/>
                  </a:cubicBezTo>
                  <a:close/>
                  <a:moveTo>
                    <a:pt x="488" y="1533"/>
                  </a:moveTo>
                  <a:lnTo>
                    <a:pt x="488" y="1533"/>
                  </a:lnTo>
                  <a:cubicBezTo>
                    <a:pt x="489" y="1531"/>
                    <a:pt x="491" y="1531"/>
                    <a:pt x="492" y="1532"/>
                  </a:cubicBezTo>
                  <a:cubicBezTo>
                    <a:pt x="494" y="1533"/>
                    <a:pt x="494" y="1535"/>
                    <a:pt x="493" y="1536"/>
                  </a:cubicBezTo>
                  <a:lnTo>
                    <a:pt x="493" y="1536"/>
                  </a:lnTo>
                  <a:cubicBezTo>
                    <a:pt x="492" y="1537"/>
                    <a:pt x="490" y="1538"/>
                    <a:pt x="489" y="1537"/>
                  </a:cubicBezTo>
                  <a:cubicBezTo>
                    <a:pt x="488" y="1536"/>
                    <a:pt x="487" y="1534"/>
                    <a:pt x="488" y="1533"/>
                  </a:cubicBezTo>
                  <a:close/>
                  <a:moveTo>
                    <a:pt x="498" y="1524"/>
                  </a:moveTo>
                  <a:lnTo>
                    <a:pt x="498" y="1524"/>
                  </a:lnTo>
                  <a:cubicBezTo>
                    <a:pt x="499" y="1523"/>
                    <a:pt x="501" y="1523"/>
                    <a:pt x="502" y="1524"/>
                  </a:cubicBezTo>
                  <a:cubicBezTo>
                    <a:pt x="503" y="1525"/>
                    <a:pt x="504" y="1526"/>
                    <a:pt x="503" y="1528"/>
                  </a:cubicBezTo>
                  <a:lnTo>
                    <a:pt x="503" y="1528"/>
                  </a:lnTo>
                  <a:cubicBezTo>
                    <a:pt x="502" y="1529"/>
                    <a:pt x="500" y="1530"/>
                    <a:pt x="499" y="1529"/>
                  </a:cubicBezTo>
                  <a:cubicBezTo>
                    <a:pt x="497" y="1528"/>
                    <a:pt x="497" y="1526"/>
                    <a:pt x="498" y="1524"/>
                  </a:cubicBezTo>
                  <a:close/>
                  <a:moveTo>
                    <a:pt x="507" y="1516"/>
                  </a:moveTo>
                  <a:lnTo>
                    <a:pt x="507" y="1516"/>
                  </a:lnTo>
                  <a:cubicBezTo>
                    <a:pt x="508" y="1515"/>
                    <a:pt x="510" y="1514"/>
                    <a:pt x="511" y="1515"/>
                  </a:cubicBezTo>
                  <a:cubicBezTo>
                    <a:pt x="513" y="1516"/>
                    <a:pt x="513" y="1518"/>
                    <a:pt x="512" y="1519"/>
                  </a:cubicBezTo>
                  <a:lnTo>
                    <a:pt x="512" y="1519"/>
                  </a:lnTo>
                  <a:cubicBezTo>
                    <a:pt x="511" y="1521"/>
                    <a:pt x="509" y="1521"/>
                    <a:pt x="508" y="1520"/>
                  </a:cubicBezTo>
                  <a:cubicBezTo>
                    <a:pt x="506" y="1519"/>
                    <a:pt x="506" y="1517"/>
                    <a:pt x="507" y="1516"/>
                  </a:cubicBezTo>
                  <a:close/>
                  <a:moveTo>
                    <a:pt x="516" y="1507"/>
                  </a:moveTo>
                  <a:lnTo>
                    <a:pt x="516" y="1507"/>
                  </a:lnTo>
                  <a:cubicBezTo>
                    <a:pt x="517" y="1506"/>
                    <a:pt x="519" y="1505"/>
                    <a:pt x="520" y="1506"/>
                  </a:cubicBezTo>
                  <a:cubicBezTo>
                    <a:pt x="522" y="1507"/>
                    <a:pt x="522" y="1509"/>
                    <a:pt x="521" y="1511"/>
                  </a:cubicBezTo>
                  <a:lnTo>
                    <a:pt x="521" y="1511"/>
                  </a:lnTo>
                  <a:cubicBezTo>
                    <a:pt x="520" y="1512"/>
                    <a:pt x="518" y="1512"/>
                    <a:pt x="517" y="1511"/>
                  </a:cubicBezTo>
                  <a:cubicBezTo>
                    <a:pt x="515" y="1511"/>
                    <a:pt x="515" y="1509"/>
                    <a:pt x="516" y="1507"/>
                  </a:cubicBezTo>
                  <a:close/>
                  <a:moveTo>
                    <a:pt x="524" y="1498"/>
                  </a:moveTo>
                  <a:lnTo>
                    <a:pt x="524" y="1498"/>
                  </a:lnTo>
                  <a:cubicBezTo>
                    <a:pt x="525" y="1497"/>
                    <a:pt x="527" y="1496"/>
                    <a:pt x="529" y="1497"/>
                  </a:cubicBezTo>
                  <a:cubicBezTo>
                    <a:pt x="530" y="1498"/>
                    <a:pt x="530" y="1500"/>
                    <a:pt x="530" y="1502"/>
                  </a:cubicBezTo>
                  <a:lnTo>
                    <a:pt x="530" y="1502"/>
                  </a:lnTo>
                  <a:cubicBezTo>
                    <a:pt x="529" y="1503"/>
                    <a:pt x="527" y="1503"/>
                    <a:pt x="525" y="1502"/>
                  </a:cubicBezTo>
                  <a:cubicBezTo>
                    <a:pt x="524" y="1501"/>
                    <a:pt x="523" y="1499"/>
                    <a:pt x="524" y="1498"/>
                  </a:cubicBezTo>
                  <a:close/>
                  <a:moveTo>
                    <a:pt x="533" y="1489"/>
                  </a:moveTo>
                  <a:lnTo>
                    <a:pt x="533" y="1489"/>
                  </a:lnTo>
                  <a:cubicBezTo>
                    <a:pt x="534" y="1487"/>
                    <a:pt x="535" y="1487"/>
                    <a:pt x="537" y="1488"/>
                  </a:cubicBezTo>
                  <a:cubicBezTo>
                    <a:pt x="538" y="1489"/>
                    <a:pt x="539" y="1491"/>
                    <a:pt x="538" y="1492"/>
                  </a:cubicBezTo>
                  <a:lnTo>
                    <a:pt x="538" y="1492"/>
                  </a:lnTo>
                  <a:cubicBezTo>
                    <a:pt x="537" y="1494"/>
                    <a:pt x="535" y="1494"/>
                    <a:pt x="533" y="1493"/>
                  </a:cubicBezTo>
                  <a:cubicBezTo>
                    <a:pt x="532" y="1492"/>
                    <a:pt x="532" y="1490"/>
                    <a:pt x="533" y="1489"/>
                  </a:cubicBezTo>
                  <a:close/>
                  <a:moveTo>
                    <a:pt x="541" y="1479"/>
                  </a:moveTo>
                  <a:lnTo>
                    <a:pt x="541" y="1479"/>
                  </a:lnTo>
                  <a:cubicBezTo>
                    <a:pt x="542" y="1478"/>
                    <a:pt x="543" y="1477"/>
                    <a:pt x="545" y="1478"/>
                  </a:cubicBezTo>
                  <a:cubicBezTo>
                    <a:pt x="546" y="1479"/>
                    <a:pt x="547" y="1481"/>
                    <a:pt x="546" y="1482"/>
                  </a:cubicBezTo>
                  <a:lnTo>
                    <a:pt x="546" y="1482"/>
                  </a:lnTo>
                  <a:cubicBezTo>
                    <a:pt x="545" y="1484"/>
                    <a:pt x="543" y="1484"/>
                    <a:pt x="541" y="1483"/>
                  </a:cubicBezTo>
                  <a:cubicBezTo>
                    <a:pt x="540" y="1482"/>
                    <a:pt x="540" y="1480"/>
                    <a:pt x="541" y="1479"/>
                  </a:cubicBezTo>
                  <a:close/>
                  <a:moveTo>
                    <a:pt x="548" y="1470"/>
                  </a:moveTo>
                  <a:lnTo>
                    <a:pt x="548" y="1470"/>
                  </a:lnTo>
                  <a:cubicBezTo>
                    <a:pt x="548" y="1468"/>
                    <a:pt x="550" y="1467"/>
                    <a:pt x="552" y="1468"/>
                  </a:cubicBezTo>
                  <a:cubicBezTo>
                    <a:pt x="554" y="1468"/>
                    <a:pt x="554" y="1470"/>
                    <a:pt x="554" y="1472"/>
                  </a:cubicBezTo>
                  <a:lnTo>
                    <a:pt x="554" y="1472"/>
                  </a:lnTo>
                  <a:cubicBezTo>
                    <a:pt x="553" y="1474"/>
                    <a:pt x="552" y="1474"/>
                    <a:pt x="550" y="1474"/>
                  </a:cubicBezTo>
                  <a:cubicBezTo>
                    <a:pt x="548" y="1473"/>
                    <a:pt x="547" y="1472"/>
                    <a:pt x="548" y="1470"/>
                  </a:cubicBezTo>
                  <a:close/>
                  <a:moveTo>
                    <a:pt x="555" y="1460"/>
                  </a:moveTo>
                  <a:lnTo>
                    <a:pt x="555" y="1460"/>
                  </a:lnTo>
                  <a:cubicBezTo>
                    <a:pt x="556" y="1458"/>
                    <a:pt x="558" y="1457"/>
                    <a:pt x="559" y="1458"/>
                  </a:cubicBezTo>
                  <a:cubicBezTo>
                    <a:pt x="561" y="1458"/>
                    <a:pt x="562" y="1460"/>
                    <a:pt x="561" y="1462"/>
                  </a:cubicBezTo>
                  <a:lnTo>
                    <a:pt x="561" y="1462"/>
                  </a:lnTo>
                  <a:cubicBezTo>
                    <a:pt x="561" y="1463"/>
                    <a:pt x="559" y="1464"/>
                    <a:pt x="557" y="1464"/>
                  </a:cubicBezTo>
                  <a:cubicBezTo>
                    <a:pt x="556" y="1463"/>
                    <a:pt x="555" y="1462"/>
                    <a:pt x="555" y="1460"/>
                  </a:cubicBezTo>
                  <a:close/>
                  <a:moveTo>
                    <a:pt x="562" y="1450"/>
                  </a:moveTo>
                  <a:lnTo>
                    <a:pt x="563" y="1450"/>
                  </a:lnTo>
                  <a:cubicBezTo>
                    <a:pt x="563" y="1448"/>
                    <a:pt x="565" y="1447"/>
                    <a:pt x="566" y="1448"/>
                  </a:cubicBezTo>
                  <a:cubicBezTo>
                    <a:pt x="568" y="1448"/>
                    <a:pt x="569" y="1450"/>
                    <a:pt x="568" y="1452"/>
                  </a:cubicBezTo>
                  <a:lnTo>
                    <a:pt x="568" y="1452"/>
                  </a:lnTo>
                  <a:cubicBezTo>
                    <a:pt x="568" y="1453"/>
                    <a:pt x="566" y="1454"/>
                    <a:pt x="564" y="1454"/>
                  </a:cubicBezTo>
                  <a:cubicBezTo>
                    <a:pt x="563" y="1453"/>
                    <a:pt x="562" y="1451"/>
                    <a:pt x="562" y="1450"/>
                  </a:cubicBezTo>
                  <a:close/>
                  <a:moveTo>
                    <a:pt x="569" y="1439"/>
                  </a:moveTo>
                  <a:lnTo>
                    <a:pt x="569" y="1439"/>
                  </a:lnTo>
                  <a:cubicBezTo>
                    <a:pt x="570" y="1437"/>
                    <a:pt x="572" y="1437"/>
                    <a:pt x="573" y="1437"/>
                  </a:cubicBezTo>
                  <a:cubicBezTo>
                    <a:pt x="575" y="1438"/>
                    <a:pt x="576" y="1439"/>
                    <a:pt x="575" y="1441"/>
                  </a:cubicBezTo>
                  <a:lnTo>
                    <a:pt x="575" y="1441"/>
                  </a:lnTo>
                  <a:cubicBezTo>
                    <a:pt x="575" y="1443"/>
                    <a:pt x="573" y="1444"/>
                    <a:pt x="571" y="1443"/>
                  </a:cubicBezTo>
                  <a:cubicBezTo>
                    <a:pt x="570" y="1443"/>
                    <a:pt x="569" y="1441"/>
                    <a:pt x="569" y="1439"/>
                  </a:cubicBezTo>
                  <a:close/>
                  <a:moveTo>
                    <a:pt x="576" y="1429"/>
                  </a:moveTo>
                  <a:lnTo>
                    <a:pt x="576" y="1429"/>
                  </a:lnTo>
                  <a:cubicBezTo>
                    <a:pt x="577" y="1427"/>
                    <a:pt x="578" y="1426"/>
                    <a:pt x="580" y="1427"/>
                  </a:cubicBezTo>
                  <a:cubicBezTo>
                    <a:pt x="582" y="1427"/>
                    <a:pt x="583" y="1429"/>
                    <a:pt x="582" y="1431"/>
                  </a:cubicBezTo>
                  <a:lnTo>
                    <a:pt x="582" y="1431"/>
                  </a:lnTo>
                  <a:cubicBezTo>
                    <a:pt x="581" y="1432"/>
                    <a:pt x="580" y="1433"/>
                    <a:pt x="578" y="1433"/>
                  </a:cubicBezTo>
                  <a:cubicBezTo>
                    <a:pt x="576" y="1432"/>
                    <a:pt x="576" y="1430"/>
                    <a:pt x="576" y="1429"/>
                  </a:cubicBezTo>
                  <a:close/>
                  <a:moveTo>
                    <a:pt x="583" y="1418"/>
                  </a:moveTo>
                  <a:lnTo>
                    <a:pt x="583" y="1418"/>
                  </a:lnTo>
                  <a:cubicBezTo>
                    <a:pt x="583" y="1416"/>
                    <a:pt x="585" y="1415"/>
                    <a:pt x="586" y="1416"/>
                  </a:cubicBezTo>
                  <a:cubicBezTo>
                    <a:pt x="588" y="1416"/>
                    <a:pt x="589" y="1418"/>
                    <a:pt x="588" y="1420"/>
                  </a:cubicBezTo>
                  <a:lnTo>
                    <a:pt x="588" y="1420"/>
                  </a:lnTo>
                  <a:cubicBezTo>
                    <a:pt x="588" y="1422"/>
                    <a:pt x="586" y="1422"/>
                    <a:pt x="585" y="1422"/>
                  </a:cubicBezTo>
                  <a:cubicBezTo>
                    <a:pt x="583" y="1421"/>
                    <a:pt x="582" y="1420"/>
                    <a:pt x="583" y="1418"/>
                  </a:cubicBezTo>
                  <a:close/>
                  <a:moveTo>
                    <a:pt x="589" y="1407"/>
                  </a:moveTo>
                  <a:lnTo>
                    <a:pt x="589" y="1407"/>
                  </a:lnTo>
                  <a:cubicBezTo>
                    <a:pt x="589" y="1405"/>
                    <a:pt x="591" y="1405"/>
                    <a:pt x="593" y="1405"/>
                  </a:cubicBezTo>
                  <a:cubicBezTo>
                    <a:pt x="594" y="1406"/>
                    <a:pt x="595" y="1407"/>
                    <a:pt x="595" y="1409"/>
                  </a:cubicBezTo>
                  <a:lnTo>
                    <a:pt x="595" y="1409"/>
                  </a:lnTo>
                  <a:cubicBezTo>
                    <a:pt x="594" y="1411"/>
                    <a:pt x="592" y="1412"/>
                    <a:pt x="591" y="1411"/>
                  </a:cubicBezTo>
                  <a:cubicBezTo>
                    <a:pt x="589" y="1411"/>
                    <a:pt x="588" y="1409"/>
                    <a:pt x="589" y="1407"/>
                  </a:cubicBezTo>
                  <a:close/>
                  <a:moveTo>
                    <a:pt x="595" y="1396"/>
                  </a:moveTo>
                  <a:lnTo>
                    <a:pt x="595" y="1396"/>
                  </a:lnTo>
                  <a:cubicBezTo>
                    <a:pt x="595" y="1395"/>
                    <a:pt x="597" y="1394"/>
                    <a:pt x="599" y="1394"/>
                  </a:cubicBezTo>
                  <a:cubicBezTo>
                    <a:pt x="600" y="1395"/>
                    <a:pt x="601" y="1396"/>
                    <a:pt x="601" y="1398"/>
                  </a:cubicBezTo>
                  <a:lnTo>
                    <a:pt x="601" y="1398"/>
                  </a:lnTo>
                  <a:cubicBezTo>
                    <a:pt x="600" y="1400"/>
                    <a:pt x="598" y="1401"/>
                    <a:pt x="597" y="1400"/>
                  </a:cubicBezTo>
                  <a:cubicBezTo>
                    <a:pt x="595" y="1400"/>
                    <a:pt x="594" y="1398"/>
                    <a:pt x="595" y="1396"/>
                  </a:cubicBezTo>
                  <a:close/>
                  <a:moveTo>
                    <a:pt x="601" y="1385"/>
                  </a:moveTo>
                  <a:lnTo>
                    <a:pt x="601" y="1385"/>
                  </a:lnTo>
                  <a:cubicBezTo>
                    <a:pt x="601" y="1383"/>
                    <a:pt x="603" y="1383"/>
                    <a:pt x="605" y="1383"/>
                  </a:cubicBezTo>
                  <a:cubicBezTo>
                    <a:pt x="606" y="1384"/>
                    <a:pt x="607" y="1385"/>
                    <a:pt x="607" y="1387"/>
                  </a:cubicBezTo>
                  <a:lnTo>
                    <a:pt x="607" y="1387"/>
                  </a:lnTo>
                  <a:cubicBezTo>
                    <a:pt x="606" y="1389"/>
                    <a:pt x="604" y="1390"/>
                    <a:pt x="603" y="1389"/>
                  </a:cubicBezTo>
                  <a:cubicBezTo>
                    <a:pt x="601" y="1388"/>
                    <a:pt x="600" y="1387"/>
                    <a:pt x="601" y="1385"/>
                  </a:cubicBezTo>
                  <a:close/>
                  <a:moveTo>
                    <a:pt x="606" y="1374"/>
                  </a:moveTo>
                  <a:lnTo>
                    <a:pt x="606" y="1374"/>
                  </a:lnTo>
                  <a:cubicBezTo>
                    <a:pt x="607" y="1372"/>
                    <a:pt x="609" y="1371"/>
                    <a:pt x="610" y="1372"/>
                  </a:cubicBezTo>
                  <a:cubicBezTo>
                    <a:pt x="612" y="1373"/>
                    <a:pt x="613" y="1374"/>
                    <a:pt x="612" y="1376"/>
                  </a:cubicBezTo>
                  <a:lnTo>
                    <a:pt x="612" y="1376"/>
                  </a:lnTo>
                  <a:cubicBezTo>
                    <a:pt x="612" y="1378"/>
                    <a:pt x="610" y="1378"/>
                    <a:pt x="608" y="1378"/>
                  </a:cubicBezTo>
                  <a:cubicBezTo>
                    <a:pt x="607" y="1377"/>
                    <a:pt x="606" y="1376"/>
                    <a:pt x="606" y="1374"/>
                  </a:cubicBezTo>
                  <a:close/>
                  <a:moveTo>
                    <a:pt x="612" y="1363"/>
                  </a:moveTo>
                  <a:lnTo>
                    <a:pt x="612" y="1363"/>
                  </a:lnTo>
                  <a:cubicBezTo>
                    <a:pt x="612" y="1361"/>
                    <a:pt x="614" y="1360"/>
                    <a:pt x="616" y="1361"/>
                  </a:cubicBezTo>
                  <a:cubicBezTo>
                    <a:pt x="617" y="1361"/>
                    <a:pt x="618" y="1363"/>
                    <a:pt x="618" y="1365"/>
                  </a:cubicBezTo>
                  <a:lnTo>
                    <a:pt x="618" y="1365"/>
                  </a:lnTo>
                  <a:cubicBezTo>
                    <a:pt x="617" y="1366"/>
                    <a:pt x="615" y="1367"/>
                    <a:pt x="614" y="1367"/>
                  </a:cubicBezTo>
                  <a:cubicBezTo>
                    <a:pt x="612" y="1366"/>
                    <a:pt x="611" y="1364"/>
                    <a:pt x="612" y="1363"/>
                  </a:cubicBezTo>
                  <a:close/>
                  <a:moveTo>
                    <a:pt x="617" y="1351"/>
                  </a:moveTo>
                  <a:lnTo>
                    <a:pt x="617" y="1351"/>
                  </a:lnTo>
                  <a:cubicBezTo>
                    <a:pt x="618" y="1350"/>
                    <a:pt x="620" y="1349"/>
                    <a:pt x="621" y="1349"/>
                  </a:cubicBezTo>
                  <a:cubicBezTo>
                    <a:pt x="623" y="1350"/>
                    <a:pt x="624" y="1352"/>
                    <a:pt x="623" y="1353"/>
                  </a:cubicBezTo>
                  <a:lnTo>
                    <a:pt x="623" y="1353"/>
                  </a:lnTo>
                  <a:cubicBezTo>
                    <a:pt x="623" y="1355"/>
                    <a:pt x="621" y="1356"/>
                    <a:pt x="619" y="1355"/>
                  </a:cubicBezTo>
                  <a:cubicBezTo>
                    <a:pt x="618" y="1355"/>
                    <a:pt x="617" y="1353"/>
                    <a:pt x="617" y="1351"/>
                  </a:cubicBezTo>
                  <a:close/>
                  <a:moveTo>
                    <a:pt x="622" y="1340"/>
                  </a:moveTo>
                  <a:lnTo>
                    <a:pt x="622" y="1340"/>
                  </a:lnTo>
                  <a:cubicBezTo>
                    <a:pt x="623" y="1338"/>
                    <a:pt x="625" y="1337"/>
                    <a:pt x="626" y="1338"/>
                  </a:cubicBezTo>
                  <a:cubicBezTo>
                    <a:pt x="628" y="1339"/>
                    <a:pt x="629" y="1340"/>
                    <a:pt x="628" y="1342"/>
                  </a:cubicBezTo>
                  <a:lnTo>
                    <a:pt x="628" y="1342"/>
                  </a:lnTo>
                  <a:cubicBezTo>
                    <a:pt x="628" y="1344"/>
                    <a:pt x="626" y="1344"/>
                    <a:pt x="624" y="1344"/>
                  </a:cubicBezTo>
                  <a:cubicBezTo>
                    <a:pt x="623" y="1343"/>
                    <a:pt x="622" y="1342"/>
                    <a:pt x="622" y="1340"/>
                  </a:cubicBezTo>
                  <a:close/>
                  <a:moveTo>
                    <a:pt x="627" y="1328"/>
                  </a:moveTo>
                  <a:lnTo>
                    <a:pt x="627" y="1328"/>
                  </a:lnTo>
                  <a:cubicBezTo>
                    <a:pt x="628" y="1327"/>
                    <a:pt x="630" y="1326"/>
                    <a:pt x="631" y="1327"/>
                  </a:cubicBezTo>
                  <a:cubicBezTo>
                    <a:pt x="633" y="1327"/>
                    <a:pt x="634" y="1329"/>
                    <a:pt x="633" y="1330"/>
                  </a:cubicBezTo>
                  <a:lnTo>
                    <a:pt x="633" y="1330"/>
                  </a:lnTo>
                  <a:cubicBezTo>
                    <a:pt x="633" y="1332"/>
                    <a:pt x="631" y="1333"/>
                    <a:pt x="629" y="1332"/>
                  </a:cubicBezTo>
                  <a:cubicBezTo>
                    <a:pt x="628" y="1332"/>
                    <a:pt x="627" y="1330"/>
                    <a:pt x="627" y="1328"/>
                  </a:cubicBezTo>
                  <a:close/>
                  <a:moveTo>
                    <a:pt x="632" y="1317"/>
                  </a:moveTo>
                  <a:lnTo>
                    <a:pt x="632" y="1317"/>
                  </a:lnTo>
                  <a:cubicBezTo>
                    <a:pt x="633" y="1315"/>
                    <a:pt x="634" y="1314"/>
                    <a:pt x="636" y="1315"/>
                  </a:cubicBezTo>
                  <a:cubicBezTo>
                    <a:pt x="638" y="1315"/>
                    <a:pt x="638" y="1317"/>
                    <a:pt x="638" y="1319"/>
                  </a:cubicBezTo>
                  <a:lnTo>
                    <a:pt x="638" y="1319"/>
                  </a:lnTo>
                  <a:cubicBezTo>
                    <a:pt x="637" y="1321"/>
                    <a:pt x="636" y="1321"/>
                    <a:pt x="634" y="1321"/>
                  </a:cubicBezTo>
                  <a:cubicBezTo>
                    <a:pt x="632" y="1320"/>
                    <a:pt x="631" y="1319"/>
                    <a:pt x="632" y="1317"/>
                  </a:cubicBezTo>
                  <a:close/>
                  <a:moveTo>
                    <a:pt x="637" y="1305"/>
                  </a:moveTo>
                  <a:lnTo>
                    <a:pt x="637" y="1305"/>
                  </a:lnTo>
                  <a:cubicBezTo>
                    <a:pt x="637" y="1304"/>
                    <a:pt x="639" y="1303"/>
                    <a:pt x="641" y="1303"/>
                  </a:cubicBezTo>
                  <a:cubicBezTo>
                    <a:pt x="642" y="1304"/>
                    <a:pt x="643" y="1306"/>
                    <a:pt x="643" y="1307"/>
                  </a:cubicBezTo>
                  <a:lnTo>
                    <a:pt x="643" y="1307"/>
                  </a:lnTo>
                  <a:cubicBezTo>
                    <a:pt x="642" y="1309"/>
                    <a:pt x="640" y="1310"/>
                    <a:pt x="639" y="1309"/>
                  </a:cubicBezTo>
                  <a:cubicBezTo>
                    <a:pt x="637" y="1309"/>
                    <a:pt x="636" y="1307"/>
                    <a:pt x="637" y="1305"/>
                  </a:cubicBezTo>
                  <a:close/>
                  <a:moveTo>
                    <a:pt x="641" y="1294"/>
                  </a:moveTo>
                  <a:lnTo>
                    <a:pt x="641" y="1294"/>
                  </a:lnTo>
                  <a:cubicBezTo>
                    <a:pt x="642" y="1292"/>
                    <a:pt x="643" y="1291"/>
                    <a:pt x="645" y="1292"/>
                  </a:cubicBezTo>
                  <a:cubicBezTo>
                    <a:pt x="647" y="1292"/>
                    <a:pt x="648" y="1294"/>
                    <a:pt x="647" y="1295"/>
                  </a:cubicBezTo>
                  <a:lnTo>
                    <a:pt x="647" y="1295"/>
                  </a:lnTo>
                  <a:cubicBezTo>
                    <a:pt x="647" y="1297"/>
                    <a:pt x="645" y="1298"/>
                    <a:pt x="643" y="1298"/>
                  </a:cubicBezTo>
                  <a:cubicBezTo>
                    <a:pt x="642" y="1297"/>
                    <a:pt x="641" y="1295"/>
                    <a:pt x="641" y="1294"/>
                  </a:cubicBezTo>
                  <a:close/>
                  <a:moveTo>
                    <a:pt x="645" y="1282"/>
                  </a:moveTo>
                  <a:lnTo>
                    <a:pt x="645" y="1282"/>
                  </a:lnTo>
                  <a:cubicBezTo>
                    <a:pt x="646" y="1280"/>
                    <a:pt x="648" y="1279"/>
                    <a:pt x="649" y="1280"/>
                  </a:cubicBezTo>
                  <a:cubicBezTo>
                    <a:pt x="651" y="1280"/>
                    <a:pt x="652" y="1282"/>
                    <a:pt x="651" y="1284"/>
                  </a:cubicBezTo>
                  <a:lnTo>
                    <a:pt x="651" y="1284"/>
                  </a:lnTo>
                  <a:cubicBezTo>
                    <a:pt x="651" y="1285"/>
                    <a:pt x="649" y="1286"/>
                    <a:pt x="647" y="1286"/>
                  </a:cubicBezTo>
                  <a:cubicBezTo>
                    <a:pt x="646" y="1285"/>
                    <a:pt x="645" y="1284"/>
                    <a:pt x="645" y="1282"/>
                  </a:cubicBezTo>
                  <a:close/>
                  <a:moveTo>
                    <a:pt x="650" y="1270"/>
                  </a:moveTo>
                  <a:lnTo>
                    <a:pt x="650" y="1270"/>
                  </a:lnTo>
                  <a:cubicBezTo>
                    <a:pt x="650" y="1269"/>
                    <a:pt x="652" y="1268"/>
                    <a:pt x="653" y="1268"/>
                  </a:cubicBezTo>
                  <a:cubicBezTo>
                    <a:pt x="655" y="1269"/>
                    <a:pt x="656" y="1270"/>
                    <a:pt x="656" y="1272"/>
                  </a:cubicBezTo>
                  <a:lnTo>
                    <a:pt x="656" y="1272"/>
                  </a:lnTo>
                  <a:cubicBezTo>
                    <a:pt x="655" y="1274"/>
                    <a:pt x="653" y="1275"/>
                    <a:pt x="652" y="1274"/>
                  </a:cubicBezTo>
                  <a:cubicBezTo>
                    <a:pt x="650" y="1274"/>
                    <a:pt x="649" y="1272"/>
                    <a:pt x="650" y="1270"/>
                  </a:cubicBezTo>
                  <a:close/>
                  <a:moveTo>
                    <a:pt x="653" y="1259"/>
                  </a:moveTo>
                  <a:lnTo>
                    <a:pt x="653" y="1259"/>
                  </a:lnTo>
                  <a:cubicBezTo>
                    <a:pt x="653" y="1258"/>
                    <a:pt x="655" y="1256"/>
                    <a:pt x="657" y="1256"/>
                  </a:cubicBezTo>
                  <a:cubicBezTo>
                    <a:pt x="658" y="1256"/>
                    <a:pt x="660" y="1258"/>
                    <a:pt x="660" y="1259"/>
                  </a:cubicBezTo>
                  <a:lnTo>
                    <a:pt x="660" y="1259"/>
                  </a:lnTo>
                  <a:cubicBezTo>
                    <a:pt x="660" y="1261"/>
                    <a:pt x="658" y="1262"/>
                    <a:pt x="657" y="1262"/>
                  </a:cubicBezTo>
                  <a:cubicBezTo>
                    <a:pt x="655" y="1262"/>
                    <a:pt x="653" y="1261"/>
                    <a:pt x="653" y="1259"/>
                  </a:cubicBezTo>
                  <a:close/>
                  <a:moveTo>
                    <a:pt x="657" y="1247"/>
                  </a:moveTo>
                  <a:lnTo>
                    <a:pt x="657" y="1247"/>
                  </a:lnTo>
                  <a:cubicBezTo>
                    <a:pt x="657" y="1246"/>
                    <a:pt x="659" y="1244"/>
                    <a:pt x="660" y="1244"/>
                  </a:cubicBezTo>
                  <a:cubicBezTo>
                    <a:pt x="662" y="1244"/>
                    <a:pt x="664" y="1246"/>
                    <a:pt x="664" y="1247"/>
                  </a:cubicBezTo>
                  <a:lnTo>
                    <a:pt x="664" y="1247"/>
                  </a:lnTo>
                  <a:cubicBezTo>
                    <a:pt x="664" y="1249"/>
                    <a:pt x="662" y="1250"/>
                    <a:pt x="660" y="1250"/>
                  </a:cubicBezTo>
                  <a:cubicBezTo>
                    <a:pt x="659" y="1250"/>
                    <a:pt x="657" y="1249"/>
                    <a:pt x="657" y="1247"/>
                  </a:cubicBezTo>
                  <a:close/>
                  <a:moveTo>
                    <a:pt x="661" y="1235"/>
                  </a:moveTo>
                  <a:lnTo>
                    <a:pt x="661" y="1235"/>
                  </a:lnTo>
                  <a:cubicBezTo>
                    <a:pt x="661" y="1234"/>
                    <a:pt x="663" y="1232"/>
                    <a:pt x="664" y="1232"/>
                  </a:cubicBezTo>
                  <a:cubicBezTo>
                    <a:pt x="666" y="1232"/>
                    <a:pt x="667" y="1234"/>
                    <a:pt x="667" y="1235"/>
                  </a:cubicBezTo>
                  <a:lnTo>
                    <a:pt x="667" y="1235"/>
                  </a:lnTo>
                  <a:cubicBezTo>
                    <a:pt x="667" y="1237"/>
                    <a:pt x="666" y="1239"/>
                    <a:pt x="664" y="1239"/>
                  </a:cubicBezTo>
                  <a:cubicBezTo>
                    <a:pt x="663" y="1239"/>
                    <a:pt x="661" y="1237"/>
                    <a:pt x="661" y="1235"/>
                  </a:cubicBezTo>
                  <a:close/>
                  <a:moveTo>
                    <a:pt x="665" y="1223"/>
                  </a:moveTo>
                  <a:lnTo>
                    <a:pt x="665" y="1223"/>
                  </a:lnTo>
                  <a:cubicBezTo>
                    <a:pt x="665" y="1222"/>
                    <a:pt x="666" y="1220"/>
                    <a:pt x="668" y="1220"/>
                  </a:cubicBezTo>
                  <a:cubicBezTo>
                    <a:pt x="670" y="1220"/>
                    <a:pt x="671" y="1222"/>
                    <a:pt x="671" y="1223"/>
                  </a:cubicBezTo>
                  <a:lnTo>
                    <a:pt x="671" y="1223"/>
                  </a:lnTo>
                  <a:cubicBezTo>
                    <a:pt x="671" y="1225"/>
                    <a:pt x="670" y="1227"/>
                    <a:pt x="668" y="1227"/>
                  </a:cubicBezTo>
                  <a:cubicBezTo>
                    <a:pt x="666" y="1227"/>
                    <a:pt x="665" y="1225"/>
                    <a:pt x="665" y="1223"/>
                  </a:cubicBezTo>
                  <a:close/>
                  <a:moveTo>
                    <a:pt x="668" y="1211"/>
                  </a:moveTo>
                  <a:lnTo>
                    <a:pt x="668" y="1211"/>
                  </a:lnTo>
                  <a:cubicBezTo>
                    <a:pt x="668" y="1210"/>
                    <a:pt x="670" y="1208"/>
                    <a:pt x="671" y="1208"/>
                  </a:cubicBezTo>
                  <a:cubicBezTo>
                    <a:pt x="673" y="1208"/>
                    <a:pt x="675" y="1210"/>
                    <a:pt x="675" y="1211"/>
                  </a:cubicBezTo>
                  <a:lnTo>
                    <a:pt x="675" y="1211"/>
                  </a:lnTo>
                  <a:cubicBezTo>
                    <a:pt x="675" y="1213"/>
                    <a:pt x="673" y="1215"/>
                    <a:pt x="671" y="1215"/>
                  </a:cubicBezTo>
                  <a:cubicBezTo>
                    <a:pt x="670" y="1215"/>
                    <a:pt x="668" y="1213"/>
                    <a:pt x="668" y="1211"/>
                  </a:cubicBezTo>
                  <a:close/>
                  <a:moveTo>
                    <a:pt x="672" y="1199"/>
                  </a:moveTo>
                  <a:lnTo>
                    <a:pt x="672" y="1199"/>
                  </a:lnTo>
                  <a:cubicBezTo>
                    <a:pt x="672" y="1198"/>
                    <a:pt x="673" y="1196"/>
                    <a:pt x="675" y="1196"/>
                  </a:cubicBezTo>
                  <a:cubicBezTo>
                    <a:pt x="677" y="1196"/>
                    <a:pt x="678" y="1198"/>
                    <a:pt x="678" y="1199"/>
                  </a:cubicBezTo>
                  <a:lnTo>
                    <a:pt x="678" y="1199"/>
                  </a:lnTo>
                  <a:cubicBezTo>
                    <a:pt x="678" y="1201"/>
                    <a:pt x="677" y="1203"/>
                    <a:pt x="675" y="1203"/>
                  </a:cubicBezTo>
                  <a:cubicBezTo>
                    <a:pt x="673" y="1203"/>
                    <a:pt x="672" y="1201"/>
                    <a:pt x="672" y="1199"/>
                  </a:cubicBezTo>
                  <a:close/>
                  <a:moveTo>
                    <a:pt x="675" y="1187"/>
                  </a:moveTo>
                  <a:lnTo>
                    <a:pt x="675" y="1187"/>
                  </a:lnTo>
                  <a:cubicBezTo>
                    <a:pt x="675" y="1186"/>
                    <a:pt x="676" y="1184"/>
                    <a:pt x="678" y="1184"/>
                  </a:cubicBezTo>
                  <a:cubicBezTo>
                    <a:pt x="680" y="1184"/>
                    <a:pt x="681" y="1186"/>
                    <a:pt x="681" y="1187"/>
                  </a:cubicBezTo>
                  <a:lnTo>
                    <a:pt x="681" y="1187"/>
                  </a:lnTo>
                  <a:cubicBezTo>
                    <a:pt x="681" y="1189"/>
                    <a:pt x="680" y="1190"/>
                    <a:pt x="678" y="1190"/>
                  </a:cubicBezTo>
                  <a:cubicBezTo>
                    <a:pt x="676" y="1190"/>
                    <a:pt x="675" y="1189"/>
                    <a:pt x="675" y="1187"/>
                  </a:cubicBezTo>
                  <a:close/>
                  <a:moveTo>
                    <a:pt x="678" y="1175"/>
                  </a:moveTo>
                  <a:lnTo>
                    <a:pt x="678" y="1175"/>
                  </a:lnTo>
                  <a:cubicBezTo>
                    <a:pt x="678" y="1174"/>
                    <a:pt x="679" y="1172"/>
                    <a:pt x="681" y="1172"/>
                  </a:cubicBezTo>
                  <a:cubicBezTo>
                    <a:pt x="683" y="1172"/>
                    <a:pt x="684" y="1174"/>
                    <a:pt x="684" y="1175"/>
                  </a:cubicBezTo>
                  <a:lnTo>
                    <a:pt x="684" y="1175"/>
                  </a:lnTo>
                  <a:cubicBezTo>
                    <a:pt x="684" y="1177"/>
                    <a:pt x="683" y="1178"/>
                    <a:pt x="681" y="1178"/>
                  </a:cubicBezTo>
                  <a:cubicBezTo>
                    <a:pt x="679" y="1178"/>
                    <a:pt x="678" y="1177"/>
                    <a:pt x="678" y="1175"/>
                  </a:cubicBezTo>
                  <a:close/>
                  <a:moveTo>
                    <a:pt x="681" y="1163"/>
                  </a:moveTo>
                  <a:lnTo>
                    <a:pt x="681" y="1163"/>
                  </a:lnTo>
                  <a:cubicBezTo>
                    <a:pt x="681" y="1161"/>
                    <a:pt x="682" y="1160"/>
                    <a:pt x="684" y="1160"/>
                  </a:cubicBezTo>
                  <a:cubicBezTo>
                    <a:pt x="686" y="1160"/>
                    <a:pt x="687" y="1161"/>
                    <a:pt x="687" y="1163"/>
                  </a:cubicBezTo>
                  <a:lnTo>
                    <a:pt x="687" y="1163"/>
                  </a:lnTo>
                  <a:cubicBezTo>
                    <a:pt x="687" y="1165"/>
                    <a:pt x="686" y="1166"/>
                    <a:pt x="684" y="1166"/>
                  </a:cubicBezTo>
                  <a:cubicBezTo>
                    <a:pt x="682" y="1166"/>
                    <a:pt x="681" y="1165"/>
                    <a:pt x="681" y="1163"/>
                  </a:cubicBezTo>
                  <a:close/>
                  <a:moveTo>
                    <a:pt x="684" y="1151"/>
                  </a:moveTo>
                  <a:lnTo>
                    <a:pt x="684" y="1151"/>
                  </a:lnTo>
                  <a:cubicBezTo>
                    <a:pt x="684" y="1149"/>
                    <a:pt x="685" y="1148"/>
                    <a:pt x="687" y="1148"/>
                  </a:cubicBezTo>
                  <a:cubicBezTo>
                    <a:pt x="689" y="1148"/>
                    <a:pt x="690" y="1149"/>
                    <a:pt x="690" y="1151"/>
                  </a:cubicBezTo>
                  <a:lnTo>
                    <a:pt x="690" y="1151"/>
                  </a:lnTo>
                  <a:cubicBezTo>
                    <a:pt x="690" y="1153"/>
                    <a:pt x="689" y="1154"/>
                    <a:pt x="687" y="1154"/>
                  </a:cubicBezTo>
                  <a:cubicBezTo>
                    <a:pt x="685" y="1154"/>
                    <a:pt x="684" y="1153"/>
                    <a:pt x="684" y="1151"/>
                  </a:cubicBezTo>
                  <a:close/>
                  <a:moveTo>
                    <a:pt x="687" y="1139"/>
                  </a:moveTo>
                  <a:lnTo>
                    <a:pt x="687" y="1139"/>
                  </a:lnTo>
                  <a:cubicBezTo>
                    <a:pt x="687" y="1137"/>
                    <a:pt x="688" y="1136"/>
                    <a:pt x="690" y="1136"/>
                  </a:cubicBezTo>
                  <a:cubicBezTo>
                    <a:pt x="692" y="1136"/>
                    <a:pt x="693" y="1137"/>
                    <a:pt x="693" y="1139"/>
                  </a:cubicBezTo>
                  <a:lnTo>
                    <a:pt x="693" y="1139"/>
                  </a:lnTo>
                  <a:cubicBezTo>
                    <a:pt x="693" y="1140"/>
                    <a:pt x="692" y="1142"/>
                    <a:pt x="690" y="1142"/>
                  </a:cubicBezTo>
                  <a:cubicBezTo>
                    <a:pt x="688" y="1142"/>
                    <a:pt x="687" y="1140"/>
                    <a:pt x="687" y="1139"/>
                  </a:cubicBezTo>
                  <a:close/>
                  <a:moveTo>
                    <a:pt x="689" y="1127"/>
                  </a:moveTo>
                  <a:lnTo>
                    <a:pt x="689" y="1127"/>
                  </a:lnTo>
                  <a:cubicBezTo>
                    <a:pt x="689" y="1125"/>
                    <a:pt x="691" y="1123"/>
                    <a:pt x="692" y="1123"/>
                  </a:cubicBezTo>
                  <a:cubicBezTo>
                    <a:pt x="694" y="1123"/>
                    <a:pt x="696" y="1125"/>
                    <a:pt x="696" y="1127"/>
                  </a:cubicBezTo>
                  <a:lnTo>
                    <a:pt x="696" y="1127"/>
                  </a:lnTo>
                  <a:cubicBezTo>
                    <a:pt x="696" y="1128"/>
                    <a:pt x="694" y="1130"/>
                    <a:pt x="692" y="1130"/>
                  </a:cubicBezTo>
                  <a:cubicBezTo>
                    <a:pt x="691" y="1130"/>
                    <a:pt x="689" y="1128"/>
                    <a:pt x="689" y="1127"/>
                  </a:cubicBezTo>
                  <a:close/>
                  <a:moveTo>
                    <a:pt x="692" y="1114"/>
                  </a:moveTo>
                  <a:lnTo>
                    <a:pt x="692" y="1114"/>
                  </a:lnTo>
                  <a:cubicBezTo>
                    <a:pt x="692" y="1113"/>
                    <a:pt x="693" y="1111"/>
                    <a:pt x="695" y="1111"/>
                  </a:cubicBezTo>
                  <a:cubicBezTo>
                    <a:pt x="697" y="1111"/>
                    <a:pt x="698" y="1113"/>
                    <a:pt x="698" y="1114"/>
                  </a:cubicBezTo>
                  <a:lnTo>
                    <a:pt x="698" y="1114"/>
                  </a:lnTo>
                  <a:cubicBezTo>
                    <a:pt x="698" y="1116"/>
                    <a:pt x="697" y="1117"/>
                    <a:pt x="695" y="1117"/>
                  </a:cubicBezTo>
                  <a:cubicBezTo>
                    <a:pt x="693" y="1117"/>
                    <a:pt x="692" y="1116"/>
                    <a:pt x="692" y="1114"/>
                  </a:cubicBezTo>
                  <a:close/>
                  <a:moveTo>
                    <a:pt x="694" y="1102"/>
                  </a:moveTo>
                  <a:lnTo>
                    <a:pt x="694" y="1102"/>
                  </a:lnTo>
                  <a:cubicBezTo>
                    <a:pt x="694" y="1100"/>
                    <a:pt x="696" y="1099"/>
                    <a:pt x="698" y="1099"/>
                  </a:cubicBezTo>
                  <a:cubicBezTo>
                    <a:pt x="699" y="1099"/>
                    <a:pt x="701" y="1100"/>
                    <a:pt x="701" y="1102"/>
                  </a:cubicBezTo>
                  <a:lnTo>
                    <a:pt x="701" y="1102"/>
                  </a:lnTo>
                  <a:cubicBezTo>
                    <a:pt x="701" y="1104"/>
                    <a:pt x="699" y="1105"/>
                    <a:pt x="698" y="1105"/>
                  </a:cubicBezTo>
                  <a:cubicBezTo>
                    <a:pt x="696" y="1105"/>
                    <a:pt x="694" y="1104"/>
                    <a:pt x="694" y="1102"/>
                  </a:cubicBezTo>
                  <a:close/>
                  <a:moveTo>
                    <a:pt x="697" y="1090"/>
                  </a:moveTo>
                  <a:lnTo>
                    <a:pt x="697" y="1090"/>
                  </a:lnTo>
                  <a:cubicBezTo>
                    <a:pt x="697" y="1088"/>
                    <a:pt x="698" y="1087"/>
                    <a:pt x="700" y="1087"/>
                  </a:cubicBezTo>
                  <a:cubicBezTo>
                    <a:pt x="702" y="1087"/>
                    <a:pt x="703" y="1088"/>
                    <a:pt x="703" y="1090"/>
                  </a:cubicBezTo>
                  <a:lnTo>
                    <a:pt x="703" y="1090"/>
                  </a:lnTo>
                  <a:cubicBezTo>
                    <a:pt x="703" y="1091"/>
                    <a:pt x="702" y="1093"/>
                    <a:pt x="700" y="1093"/>
                  </a:cubicBezTo>
                  <a:cubicBezTo>
                    <a:pt x="698" y="1093"/>
                    <a:pt x="697" y="1091"/>
                    <a:pt x="697" y="1090"/>
                  </a:cubicBezTo>
                  <a:close/>
                  <a:moveTo>
                    <a:pt x="699" y="1077"/>
                  </a:moveTo>
                  <a:lnTo>
                    <a:pt x="699" y="1077"/>
                  </a:lnTo>
                  <a:cubicBezTo>
                    <a:pt x="699" y="1076"/>
                    <a:pt x="700" y="1074"/>
                    <a:pt x="702" y="1074"/>
                  </a:cubicBezTo>
                  <a:cubicBezTo>
                    <a:pt x="704" y="1074"/>
                    <a:pt x="705" y="1076"/>
                    <a:pt x="705" y="1077"/>
                  </a:cubicBezTo>
                  <a:lnTo>
                    <a:pt x="705" y="1077"/>
                  </a:lnTo>
                  <a:cubicBezTo>
                    <a:pt x="705" y="1079"/>
                    <a:pt x="704" y="1081"/>
                    <a:pt x="702" y="1081"/>
                  </a:cubicBezTo>
                  <a:cubicBezTo>
                    <a:pt x="700" y="1081"/>
                    <a:pt x="699" y="1079"/>
                    <a:pt x="699" y="1077"/>
                  </a:cubicBezTo>
                  <a:close/>
                  <a:moveTo>
                    <a:pt x="701" y="1065"/>
                  </a:moveTo>
                  <a:lnTo>
                    <a:pt x="701" y="1065"/>
                  </a:lnTo>
                  <a:cubicBezTo>
                    <a:pt x="701" y="1063"/>
                    <a:pt x="702" y="1062"/>
                    <a:pt x="704" y="1062"/>
                  </a:cubicBezTo>
                  <a:cubicBezTo>
                    <a:pt x="706" y="1062"/>
                    <a:pt x="707" y="1063"/>
                    <a:pt x="707" y="1065"/>
                  </a:cubicBezTo>
                  <a:lnTo>
                    <a:pt x="707" y="1065"/>
                  </a:lnTo>
                  <a:cubicBezTo>
                    <a:pt x="707" y="1067"/>
                    <a:pt x="706" y="1068"/>
                    <a:pt x="704" y="1068"/>
                  </a:cubicBezTo>
                  <a:cubicBezTo>
                    <a:pt x="702" y="1068"/>
                    <a:pt x="701" y="1067"/>
                    <a:pt x="701" y="1065"/>
                  </a:cubicBezTo>
                  <a:close/>
                  <a:moveTo>
                    <a:pt x="703" y="1053"/>
                  </a:moveTo>
                  <a:lnTo>
                    <a:pt x="703" y="1053"/>
                  </a:lnTo>
                  <a:cubicBezTo>
                    <a:pt x="703" y="1051"/>
                    <a:pt x="704" y="1050"/>
                    <a:pt x="706" y="1050"/>
                  </a:cubicBezTo>
                  <a:cubicBezTo>
                    <a:pt x="708" y="1050"/>
                    <a:pt x="709" y="1051"/>
                    <a:pt x="709" y="1053"/>
                  </a:cubicBezTo>
                  <a:lnTo>
                    <a:pt x="709" y="1053"/>
                  </a:lnTo>
                  <a:cubicBezTo>
                    <a:pt x="709" y="1054"/>
                    <a:pt x="708" y="1056"/>
                    <a:pt x="706" y="1056"/>
                  </a:cubicBezTo>
                  <a:cubicBezTo>
                    <a:pt x="704" y="1056"/>
                    <a:pt x="703" y="1054"/>
                    <a:pt x="703" y="1053"/>
                  </a:cubicBezTo>
                  <a:close/>
                  <a:moveTo>
                    <a:pt x="705" y="1040"/>
                  </a:moveTo>
                  <a:lnTo>
                    <a:pt x="705" y="1040"/>
                  </a:lnTo>
                  <a:cubicBezTo>
                    <a:pt x="705" y="1039"/>
                    <a:pt x="706" y="1037"/>
                    <a:pt x="708" y="1037"/>
                  </a:cubicBezTo>
                  <a:cubicBezTo>
                    <a:pt x="710" y="1037"/>
                    <a:pt x="711" y="1039"/>
                    <a:pt x="711" y="1040"/>
                  </a:cubicBezTo>
                  <a:lnTo>
                    <a:pt x="711" y="1040"/>
                  </a:lnTo>
                  <a:cubicBezTo>
                    <a:pt x="711" y="1042"/>
                    <a:pt x="710" y="1044"/>
                    <a:pt x="708" y="1044"/>
                  </a:cubicBezTo>
                  <a:cubicBezTo>
                    <a:pt x="706" y="1044"/>
                    <a:pt x="705" y="1042"/>
                    <a:pt x="705" y="1040"/>
                  </a:cubicBezTo>
                  <a:close/>
                  <a:moveTo>
                    <a:pt x="707" y="1028"/>
                  </a:moveTo>
                  <a:lnTo>
                    <a:pt x="707" y="1028"/>
                  </a:lnTo>
                  <a:cubicBezTo>
                    <a:pt x="707" y="1026"/>
                    <a:pt x="708" y="1025"/>
                    <a:pt x="710" y="1025"/>
                  </a:cubicBezTo>
                  <a:cubicBezTo>
                    <a:pt x="712" y="1025"/>
                    <a:pt x="713" y="1026"/>
                    <a:pt x="713" y="1028"/>
                  </a:cubicBezTo>
                  <a:lnTo>
                    <a:pt x="713" y="1028"/>
                  </a:lnTo>
                  <a:cubicBezTo>
                    <a:pt x="713" y="1030"/>
                    <a:pt x="712" y="1031"/>
                    <a:pt x="710" y="1031"/>
                  </a:cubicBezTo>
                  <a:cubicBezTo>
                    <a:pt x="708" y="1031"/>
                    <a:pt x="707" y="1030"/>
                    <a:pt x="707" y="1028"/>
                  </a:cubicBezTo>
                  <a:close/>
                  <a:moveTo>
                    <a:pt x="708" y="1016"/>
                  </a:moveTo>
                  <a:lnTo>
                    <a:pt x="708" y="1016"/>
                  </a:lnTo>
                  <a:cubicBezTo>
                    <a:pt x="708" y="1014"/>
                    <a:pt x="710" y="1012"/>
                    <a:pt x="712" y="1012"/>
                  </a:cubicBezTo>
                  <a:cubicBezTo>
                    <a:pt x="713" y="1012"/>
                    <a:pt x="715" y="1014"/>
                    <a:pt x="715" y="1016"/>
                  </a:cubicBezTo>
                  <a:lnTo>
                    <a:pt x="715" y="1016"/>
                  </a:lnTo>
                  <a:cubicBezTo>
                    <a:pt x="715" y="1017"/>
                    <a:pt x="713" y="1019"/>
                    <a:pt x="712" y="1019"/>
                  </a:cubicBezTo>
                  <a:cubicBezTo>
                    <a:pt x="710" y="1019"/>
                    <a:pt x="708" y="1017"/>
                    <a:pt x="708" y="1016"/>
                  </a:cubicBezTo>
                  <a:close/>
                  <a:moveTo>
                    <a:pt x="710" y="1003"/>
                  </a:moveTo>
                  <a:lnTo>
                    <a:pt x="710" y="1003"/>
                  </a:lnTo>
                  <a:cubicBezTo>
                    <a:pt x="710" y="1001"/>
                    <a:pt x="711" y="1000"/>
                    <a:pt x="713" y="1000"/>
                  </a:cubicBezTo>
                  <a:cubicBezTo>
                    <a:pt x="715" y="1000"/>
                    <a:pt x="716" y="1001"/>
                    <a:pt x="716" y="1003"/>
                  </a:cubicBezTo>
                  <a:lnTo>
                    <a:pt x="716" y="1003"/>
                  </a:lnTo>
                  <a:cubicBezTo>
                    <a:pt x="716" y="1005"/>
                    <a:pt x="715" y="1006"/>
                    <a:pt x="713" y="1006"/>
                  </a:cubicBezTo>
                  <a:cubicBezTo>
                    <a:pt x="711" y="1006"/>
                    <a:pt x="710" y="1005"/>
                    <a:pt x="710" y="1003"/>
                  </a:cubicBezTo>
                  <a:close/>
                  <a:moveTo>
                    <a:pt x="712" y="991"/>
                  </a:moveTo>
                  <a:lnTo>
                    <a:pt x="712" y="991"/>
                  </a:lnTo>
                  <a:cubicBezTo>
                    <a:pt x="712" y="989"/>
                    <a:pt x="713" y="988"/>
                    <a:pt x="715" y="988"/>
                  </a:cubicBezTo>
                  <a:cubicBezTo>
                    <a:pt x="716" y="988"/>
                    <a:pt x="718" y="989"/>
                    <a:pt x="718" y="991"/>
                  </a:cubicBezTo>
                  <a:lnTo>
                    <a:pt x="718" y="991"/>
                  </a:lnTo>
                  <a:cubicBezTo>
                    <a:pt x="718" y="993"/>
                    <a:pt x="716" y="994"/>
                    <a:pt x="715" y="994"/>
                  </a:cubicBezTo>
                  <a:cubicBezTo>
                    <a:pt x="713" y="994"/>
                    <a:pt x="712" y="993"/>
                    <a:pt x="712" y="991"/>
                  </a:cubicBezTo>
                  <a:close/>
                  <a:moveTo>
                    <a:pt x="713" y="978"/>
                  </a:moveTo>
                  <a:lnTo>
                    <a:pt x="713" y="978"/>
                  </a:lnTo>
                  <a:cubicBezTo>
                    <a:pt x="713" y="977"/>
                    <a:pt x="714" y="975"/>
                    <a:pt x="716" y="975"/>
                  </a:cubicBezTo>
                  <a:cubicBezTo>
                    <a:pt x="718" y="975"/>
                    <a:pt x="719" y="977"/>
                    <a:pt x="719" y="978"/>
                  </a:cubicBezTo>
                  <a:lnTo>
                    <a:pt x="719" y="978"/>
                  </a:lnTo>
                  <a:cubicBezTo>
                    <a:pt x="719" y="980"/>
                    <a:pt x="718" y="982"/>
                    <a:pt x="716" y="982"/>
                  </a:cubicBezTo>
                  <a:cubicBezTo>
                    <a:pt x="714" y="982"/>
                    <a:pt x="713" y="980"/>
                    <a:pt x="713" y="978"/>
                  </a:cubicBezTo>
                  <a:close/>
                  <a:moveTo>
                    <a:pt x="714" y="966"/>
                  </a:moveTo>
                  <a:lnTo>
                    <a:pt x="714" y="966"/>
                  </a:lnTo>
                  <a:cubicBezTo>
                    <a:pt x="714" y="964"/>
                    <a:pt x="716" y="963"/>
                    <a:pt x="717" y="963"/>
                  </a:cubicBezTo>
                  <a:cubicBezTo>
                    <a:pt x="719" y="963"/>
                    <a:pt x="720" y="964"/>
                    <a:pt x="720" y="966"/>
                  </a:cubicBezTo>
                  <a:lnTo>
                    <a:pt x="720" y="966"/>
                  </a:lnTo>
                  <a:cubicBezTo>
                    <a:pt x="720" y="968"/>
                    <a:pt x="719" y="969"/>
                    <a:pt x="717" y="969"/>
                  </a:cubicBezTo>
                  <a:cubicBezTo>
                    <a:pt x="716" y="969"/>
                    <a:pt x="714" y="968"/>
                    <a:pt x="714" y="966"/>
                  </a:cubicBezTo>
                  <a:close/>
                  <a:moveTo>
                    <a:pt x="716" y="954"/>
                  </a:moveTo>
                  <a:lnTo>
                    <a:pt x="716" y="954"/>
                  </a:lnTo>
                  <a:cubicBezTo>
                    <a:pt x="716" y="952"/>
                    <a:pt x="717" y="950"/>
                    <a:pt x="719" y="950"/>
                  </a:cubicBezTo>
                  <a:cubicBezTo>
                    <a:pt x="720" y="950"/>
                    <a:pt x="722" y="952"/>
                    <a:pt x="722" y="954"/>
                  </a:cubicBezTo>
                  <a:lnTo>
                    <a:pt x="722" y="954"/>
                  </a:lnTo>
                  <a:cubicBezTo>
                    <a:pt x="722" y="955"/>
                    <a:pt x="720" y="957"/>
                    <a:pt x="719" y="957"/>
                  </a:cubicBezTo>
                  <a:cubicBezTo>
                    <a:pt x="717" y="957"/>
                    <a:pt x="716" y="955"/>
                    <a:pt x="716" y="954"/>
                  </a:cubicBezTo>
                  <a:close/>
                  <a:moveTo>
                    <a:pt x="717" y="941"/>
                  </a:moveTo>
                  <a:lnTo>
                    <a:pt x="717" y="941"/>
                  </a:lnTo>
                  <a:cubicBezTo>
                    <a:pt x="717" y="939"/>
                    <a:pt x="718" y="938"/>
                    <a:pt x="720" y="938"/>
                  </a:cubicBezTo>
                  <a:cubicBezTo>
                    <a:pt x="721" y="938"/>
                    <a:pt x="723" y="939"/>
                    <a:pt x="723" y="941"/>
                  </a:cubicBezTo>
                  <a:lnTo>
                    <a:pt x="723" y="941"/>
                  </a:lnTo>
                  <a:cubicBezTo>
                    <a:pt x="723" y="943"/>
                    <a:pt x="721" y="944"/>
                    <a:pt x="720" y="944"/>
                  </a:cubicBezTo>
                  <a:cubicBezTo>
                    <a:pt x="718" y="944"/>
                    <a:pt x="717" y="943"/>
                    <a:pt x="717" y="941"/>
                  </a:cubicBezTo>
                  <a:close/>
                  <a:moveTo>
                    <a:pt x="718" y="929"/>
                  </a:moveTo>
                  <a:lnTo>
                    <a:pt x="718" y="929"/>
                  </a:lnTo>
                  <a:cubicBezTo>
                    <a:pt x="718" y="927"/>
                    <a:pt x="719" y="925"/>
                    <a:pt x="721" y="925"/>
                  </a:cubicBezTo>
                  <a:cubicBezTo>
                    <a:pt x="722" y="925"/>
                    <a:pt x="724" y="927"/>
                    <a:pt x="724" y="929"/>
                  </a:cubicBezTo>
                  <a:lnTo>
                    <a:pt x="724" y="929"/>
                  </a:lnTo>
                  <a:cubicBezTo>
                    <a:pt x="724" y="930"/>
                    <a:pt x="722" y="932"/>
                    <a:pt x="721" y="932"/>
                  </a:cubicBezTo>
                  <a:cubicBezTo>
                    <a:pt x="719" y="932"/>
                    <a:pt x="718" y="930"/>
                    <a:pt x="718" y="929"/>
                  </a:cubicBezTo>
                  <a:close/>
                  <a:moveTo>
                    <a:pt x="719" y="916"/>
                  </a:moveTo>
                  <a:lnTo>
                    <a:pt x="719" y="916"/>
                  </a:lnTo>
                  <a:cubicBezTo>
                    <a:pt x="719" y="914"/>
                    <a:pt x="720" y="913"/>
                    <a:pt x="722" y="913"/>
                  </a:cubicBezTo>
                  <a:cubicBezTo>
                    <a:pt x="723" y="913"/>
                    <a:pt x="725" y="914"/>
                    <a:pt x="725" y="916"/>
                  </a:cubicBezTo>
                  <a:lnTo>
                    <a:pt x="725" y="916"/>
                  </a:lnTo>
                  <a:cubicBezTo>
                    <a:pt x="725" y="918"/>
                    <a:pt x="723" y="919"/>
                    <a:pt x="722" y="919"/>
                  </a:cubicBezTo>
                  <a:cubicBezTo>
                    <a:pt x="720" y="919"/>
                    <a:pt x="719" y="918"/>
                    <a:pt x="719" y="916"/>
                  </a:cubicBezTo>
                  <a:close/>
                  <a:moveTo>
                    <a:pt x="719" y="904"/>
                  </a:moveTo>
                  <a:lnTo>
                    <a:pt x="719" y="904"/>
                  </a:lnTo>
                  <a:cubicBezTo>
                    <a:pt x="719" y="902"/>
                    <a:pt x="721" y="901"/>
                    <a:pt x="723" y="901"/>
                  </a:cubicBezTo>
                  <a:cubicBezTo>
                    <a:pt x="724" y="901"/>
                    <a:pt x="726" y="902"/>
                    <a:pt x="726" y="904"/>
                  </a:cubicBezTo>
                  <a:lnTo>
                    <a:pt x="726" y="904"/>
                  </a:lnTo>
                  <a:cubicBezTo>
                    <a:pt x="726" y="905"/>
                    <a:pt x="724" y="907"/>
                    <a:pt x="723" y="907"/>
                  </a:cubicBezTo>
                  <a:cubicBezTo>
                    <a:pt x="721" y="907"/>
                    <a:pt x="719" y="905"/>
                    <a:pt x="719" y="904"/>
                  </a:cubicBezTo>
                  <a:close/>
                  <a:moveTo>
                    <a:pt x="720" y="891"/>
                  </a:moveTo>
                  <a:lnTo>
                    <a:pt x="720" y="891"/>
                  </a:lnTo>
                  <a:cubicBezTo>
                    <a:pt x="720" y="889"/>
                    <a:pt x="722" y="888"/>
                    <a:pt x="723" y="888"/>
                  </a:cubicBezTo>
                  <a:cubicBezTo>
                    <a:pt x="725" y="888"/>
                    <a:pt x="726" y="889"/>
                    <a:pt x="726" y="891"/>
                  </a:cubicBezTo>
                  <a:lnTo>
                    <a:pt x="726" y="891"/>
                  </a:lnTo>
                  <a:cubicBezTo>
                    <a:pt x="726" y="893"/>
                    <a:pt x="725" y="894"/>
                    <a:pt x="723" y="894"/>
                  </a:cubicBezTo>
                  <a:cubicBezTo>
                    <a:pt x="722" y="894"/>
                    <a:pt x="720" y="893"/>
                    <a:pt x="720" y="891"/>
                  </a:cubicBezTo>
                  <a:close/>
                  <a:moveTo>
                    <a:pt x="721" y="879"/>
                  </a:moveTo>
                  <a:lnTo>
                    <a:pt x="721" y="879"/>
                  </a:lnTo>
                  <a:cubicBezTo>
                    <a:pt x="721" y="877"/>
                    <a:pt x="722" y="876"/>
                    <a:pt x="724" y="876"/>
                  </a:cubicBezTo>
                  <a:cubicBezTo>
                    <a:pt x="726" y="876"/>
                    <a:pt x="727" y="877"/>
                    <a:pt x="727" y="879"/>
                  </a:cubicBezTo>
                  <a:lnTo>
                    <a:pt x="727" y="879"/>
                  </a:lnTo>
                  <a:cubicBezTo>
                    <a:pt x="727" y="880"/>
                    <a:pt x="726" y="882"/>
                    <a:pt x="724" y="882"/>
                  </a:cubicBezTo>
                  <a:cubicBezTo>
                    <a:pt x="722" y="882"/>
                    <a:pt x="721" y="880"/>
                    <a:pt x="721" y="879"/>
                  </a:cubicBezTo>
                  <a:close/>
                  <a:moveTo>
                    <a:pt x="721" y="866"/>
                  </a:moveTo>
                  <a:lnTo>
                    <a:pt x="721" y="866"/>
                  </a:lnTo>
                  <a:cubicBezTo>
                    <a:pt x="721" y="864"/>
                    <a:pt x="723" y="863"/>
                    <a:pt x="725" y="863"/>
                  </a:cubicBezTo>
                  <a:cubicBezTo>
                    <a:pt x="726" y="863"/>
                    <a:pt x="728" y="864"/>
                    <a:pt x="728" y="866"/>
                  </a:cubicBezTo>
                  <a:lnTo>
                    <a:pt x="728" y="866"/>
                  </a:lnTo>
                  <a:cubicBezTo>
                    <a:pt x="728" y="868"/>
                    <a:pt x="726" y="869"/>
                    <a:pt x="725" y="869"/>
                  </a:cubicBezTo>
                  <a:cubicBezTo>
                    <a:pt x="723" y="869"/>
                    <a:pt x="721" y="868"/>
                    <a:pt x="721" y="866"/>
                  </a:cubicBezTo>
                  <a:close/>
                  <a:moveTo>
                    <a:pt x="722" y="854"/>
                  </a:moveTo>
                  <a:lnTo>
                    <a:pt x="722" y="854"/>
                  </a:lnTo>
                  <a:cubicBezTo>
                    <a:pt x="722" y="852"/>
                    <a:pt x="723" y="851"/>
                    <a:pt x="725" y="851"/>
                  </a:cubicBezTo>
                  <a:cubicBezTo>
                    <a:pt x="727" y="851"/>
                    <a:pt x="728" y="852"/>
                    <a:pt x="728" y="854"/>
                  </a:cubicBezTo>
                  <a:lnTo>
                    <a:pt x="728" y="854"/>
                  </a:lnTo>
                  <a:cubicBezTo>
                    <a:pt x="728" y="855"/>
                    <a:pt x="727" y="857"/>
                    <a:pt x="725" y="857"/>
                  </a:cubicBezTo>
                  <a:cubicBezTo>
                    <a:pt x="723" y="857"/>
                    <a:pt x="722" y="855"/>
                    <a:pt x="722" y="854"/>
                  </a:cubicBezTo>
                  <a:close/>
                  <a:moveTo>
                    <a:pt x="722" y="841"/>
                  </a:moveTo>
                  <a:lnTo>
                    <a:pt x="722" y="841"/>
                  </a:lnTo>
                  <a:cubicBezTo>
                    <a:pt x="722" y="839"/>
                    <a:pt x="724" y="838"/>
                    <a:pt x="725" y="838"/>
                  </a:cubicBezTo>
                  <a:cubicBezTo>
                    <a:pt x="727" y="838"/>
                    <a:pt x="728" y="839"/>
                    <a:pt x="728" y="841"/>
                  </a:cubicBezTo>
                  <a:lnTo>
                    <a:pt x="728" y="841"/>
                  </a:lnTo>
                  <a:cubicBezTo>
                    <a:pt x="728" y="843"/>
                    <a:pt x="727" y="844"/>
                    <a:pt x="725" y="844"/>
                  </a:cubicBezTo>
                  <a:cubicBezTo>
                    <a:pt x="724" y="844"/>
                    <a:pt x="722" y="843"/>
                    <a:pt x="722" y="841"/>
                  </a:cubicBezTo>
                  <a:close/>
                  <a:moveTo>
                    <a:pt x="723" y="829"/>
                  </a:moveTo>
                  <a:lnTo>
                    <a:pt x="723" y="829"/>
                  </a:lnTo>
                  <a:cubicBezTo>
                    <a:pt x="723" y="827"/>
                    <a:pt x="724" y="826"/>
                    <a:pt x="726" y="826"/>
                  </a:cubicBezTo>
                  <a:cubicBezTo>
                    <a:pt x="727" y="826"/>
                    <a:pt x="729" y="827"/>
                    <a:pt x="729" y="829"/>
                  </a:cubicBezTo>
                  <a:lnTo>
                    <a:pt x="729" y="829"/>
                  </a:lnTo>
                  <a:cubicBezTo>
                    <a:pt x="729" y="830"/>
                    <a:pt x="727" y="832"/>
                    <a:pt x="726" y="832"/>
                  </a:cubicBezTo>
                  <a:cubicBezTo>
                    <a:pt x="724" y="832"/>
                    <a:pt x="723" y="830"/>
                    <a:pt x="723" y="829"/>
                  </a:cubicBezTo>
                  <a:close/>
                  <a:moveTo>
                    <a:pt x="723" y="816"/>
                  </a:moveTo>
                  <a:lnTo>
                    <a:pt x="723" y="816"/>
                  </a:lnTo>
                  <a:cubicBezTo>
                    <a:pt x="723" y="814"/>
                    <a:pt x="724" y="813"/>
                    <a:pt x="726" y="813"/>
                  </a:cubicBezTo>
                  <a:cubicBezTo>
                    <a:pt x="728" y="813"/>
                    <a:pt x="729" y="814"/>
                    <a:pt x="729" y="816"/>
                  </a:cubicBezTo>
                  <a:lnTo>
                    <a:pt x="729" y="816"/>
                  </a:lnTo>
                  <a:cubicBezTo>
                    <a:pt x="729" y="818"/>
                    <a:pt x="728" y="819"/>
                    <a:pt x="726" y="819"/>
                  </a:cubicBezTo>
                  <a:cubicBezTo>
                    <a:pt x="724" y="819"/>
                    <a:pt x="723" y="818"/>
                    <a:pt x="723" y="816"/>
                  </a:cubicBezTo>
                  <a:close/>
                  <a:moveTo>
                    <a:pt x="723" y="804"/>
                  </a:moveTo>
                  <a:lnTo>
                    <a:pt x="723" y="804"/>
                  </a:lnTo>
                  <a:cubicBezTo>
                    <a:pt x="723" y="802"/>
                    <a:pt x="724" y="801"/>
                    <a:pt x="726" y="801"/>
                  </a:cubicBezTo>
                  <a:cubicBezTo>
                    <a:pt x="728" y="801"/>
                    <a:pt x="729" y="802"/>
                    <a:pt x="729" y="804"/>
                  </a:cubicBezTo>
                  <a:lnTo>
                    <a:pt x="729" y="804"/>
                  </a:lnTo>
                  <a:cubicBezTo>
                    <a:pt x="729" y="805"/>
                    <a:pt x="728" y="807"/>
                    <a:pt x="726" y="807"/>
                  </a:cubicBezTo>
                  <a:cubicBezTo>
                    <a:pt x="724" y="807"/>
                    <a:pt x="723" y="805"/>
                    <a:pt x="723" y="804"/>
                  </a:cubicBezTo>
                  <a:close/>
                  <a:moveTo>
                    <a:pt x="723" y="792"/>
                  </a:moveTo>
                  <a:lnTo>
                    <a:pt x="723" y="792"/>
                  </a:lnTo>
                  <a:cubicBezTo>
                    <a:pt x="723" y="790"/>
                    <a:pt x="724" y="789"/>
                    <a:pt x="725" y="788"/>
                  </a:cubicBezTo>
                  <a:cubicBezTo>
                    <a:pt x="727" y="788"/>
                    <a:pt x="729" y="789"/>
                    <a:pt x="729" y="790"/>
                  </a:cubicBezTo>
                  <a:lnTo>
                    <a:pt x="729" y="790"/>
                  </a:lnTo>
                  <a:cubicBezTo>
                    <a:pt x="730" y="792"/>
                    <a:pt x="729" y="794"/>
                    <a:pt x="727" y="794"/>
                  </a:cubicBezTo>
                  <a:cubicBezTo>
                    <a:pt x="725" y="795"/>
                    <a:pt x="724" y="794"/>
                    <a:pt x="723" y="792"/>
                  </a:cubicBezTo>
                  <a:close/>
                  <a:moveTo>
                    <a:pt x="723" y="780"/>
                  </a:moveTo>
                  <a:lnTo>
                    <a:pt x="723" y="780"/>
                  </a:lnTo>
                  <a:cubicBezTo>
                    <a:pt x="722" y="778"/>
                    <a:pt x="723" y="776"/>
                    <a:pt x="725" y="776"/>
                  </a:cubicBezTo>
                  <a:cubicBezTo>
                    <a:pt x="727" y="775"/>
                    <a:pt x="728" y="776"/>
                    <a:pt x="729" y="778"/>
                  </a:cubicBezTo>
                  <a:lnTo>
                    <a:pt x="729" y="778"/>
                  </a:lnTo>
                  <a:cubicBezTo>
                    <a:pt x="729" y="779"/>
                    <a:pt x="728" y="781"/>
                    <a:pt x="727" y="782"/>
                  </a:cubicBezTo>
                  <a:cubicBezTo>
                    <a:pt x="725" y="782"/>
                    <a:pt x="723" y="781"/>
                    <a:pt x="723" y="780"/>
                  </a:cubicBezTo>
                  <a:close/>
                  <a:moveTo>
                    <a:pt x="723" y="767"/>
                  </a:moveTo>
                  <a:lnTo>
                    <a:pt x="723" y="767"/>
                  </a:lnTo>
                  <a:cubicBezTo>
                    <a:pt x="722" y="765"/>
                    <a:pt x="723" y="764"/>
                    <a:pt x="725" y="763"/>
                  </a:cubicBezTo>
                  <a:cubicBezTo>
                    <a:pt x="727" y="763"/>
                    <a:pt x="728" y="764"/>
                    <a:pt x="729" y="765"/>
                  </a:cubicBezTo>
                  <a:lnTo>
                    <a:pt x="729" y="765"/>
                  </a:lnTo>
                  <a:cubicBezTo>
                    <a:pt x="729" y="767"/>
                    <a:pt x="728" y="769"/>
                    <a:pt x="727" y="769"/>
                  </a:cubicBezTo>
                  <a:cubicBezTo>
                    <a:pt x="725" y="770"/>
                    <a:pt x="723" y="769"/>
                    <a:pt x="723" y="767"/>
                  </a:cubicBezTo>
                  <a:close/>
                  <a:moveTo>
                    <a:pt x="723" y="754"/>
                  </a:moveTo>
                  <a:lnTo>
                    <a:pt x="723" y="754"/>
                  </a:lnTo>
                  <a:cubicBezTo>
                    <a:pt x="722" y="753"/>
                    <a:pt x="723" y="751"/>
                    <a:pt x="725" y="751"/>
                  </a:cubicBezTo>
                  <a:cubicBezTo>
                    <a:pt x="726" y="750"/>
                    <a:pt x="728" y="751"/>
                    <a:pt x="729" y="753"/>
                  </a:cubicBezTo>
                  <a:lnTo>
                    <a:pt x="729" y="753"/>
                  </a:lnTo>
                  <a:cubicBezTo>
                    <a:pt x="729" y="754"/>
                    <a:pt x="728" y="756"/>
                    <a:pt x="726" y="757"/>
                  </a:cubicBezTo>
                  <a:cubicBezTo>
                    <a:pt x="725" y="757"/>
                    <a:pt x="723" y="756"/>
                    <a:pt x="723" y="754"/>
                  </a:cubicBezTo>
                  <a:close/>
                  <a:moveTo>
                    <a:pt x="722" y="742"/>
                  </a:moveTo>
                  <a:lnTo>
                    <a:pt x="722" y="742"/>
                  </a:lnTo>
                  <a:cubicBezTo>
                    <a:pt x="722" y="740"/>
                    <a:pt x="723" y="739"/>
                    <a:pt x="724" y="738"/>
                  </a:cubicBezTo>
                  <a:cubicBezTo>
                    <a:pt x="726" y="738"/>
                    <a:pt x="728" y="739"/>
                    <a:pt x="728" y="740"/>
                  </a:cubicBezTo>
                  <a:lnTo>
                    <a:pt x="728" y="740"/>
                  </a:lnTo>
                  <a:cubicBezTo>
                    <a:pt x="729" y="742"/>
                    <a:pt x="728" y="744"/>
                    <a:pt x="726" y="744"/>
                  </a:cubicBezTo>
                  <a:cubicBezTo>
                    <a:pt x="724" y="745"/>
                    <a:pt x="723" y="744"/>
                    <a:pt x="722" y="742"/>
                  </a:cubicBezTo>
                  <a:close/>
                  <a:moveTo>
                    <a:pt x="722" y="729"/>
                  </a:moveTo>
                  <a:lnTo>
                    <a:pt x="722" y="729"/>
                  </a:lnTo>
                  <a:cubicBezTo>
                    <a:pt x="721" y="728"/>
                    <a:pt x="722" y="726"/>
                    <a:pt x="724" y="726"/>
                  </a:cubicBezTo>
                  <a:cubicBezTo>
                    <a:pt x="726" y="725"/>
                    <a:pt x="727" y="726"/>
                    <a:pt x="728" y="728"/>
                  </a:cubicBezTo>
                  <a:lnTo>
                    <a:pt x="728" y="728"/>
                  </a:lnTo>
                  <a:cubicBezTo>
                    <a:pt x="728" y="729"/>
                    <a:pt x="727" y="731"/>
                    <a:pt x="726" y="732"/>
                  </a:cubicBezTo>
                  <a:cubicBezTo>
                    <a:pt x="724" y="732"/>
                    <a:pt x="722" y="731"/>
                    <a:pt x="722" y="729"/>
                  </a:cubicBezTo>
                  <a:close/>
                  <a:moveTo>
                    <a:pt x="721" y="717"/>
                  </a:moveTo>
                  <a:lnTo>
                    <a:pt x="721" y="717"/>
                  </a:lnTo>
                  <a:cubicBezTo>
                    <a:pt x="721" y="715"/>
                    <a:pt x="722" y="714"/>
                    <a:pt x="723" y="713"/>
                  </a:cubicBezTo>
                  <a:cubicBezTo>
                    <a:pt x="725" y="713"/>
                    <a:pt x="727" y="714"/>
                    <a:pt x="727" y="715"/>
                  </a:cubicBezTo>
                  <a:lnTo>
                    <a:pt x="727" y="715"/>
                  </a:lnTo>
                  <a:cubicBezTo>
                    <a:pt x="728" y="717"/>
                    <a:pt x="727" y="719"/>
                    <a:pt x="725" y="719"/>
                  </a:cubicBezTo>
                  <a:cubicBezTo>
                    <a:pt x="724" y="720"/>
                    <a:pt x="722" y="719"/>
                    <a:pt x="721" y="717"/>
                  </a:cubicBezTo>
                  <a:close/>
                  <a:moveTo>
                    <a:pt x="721" y="705"/>
                  </a:moveTo>
                  <a:lnTo>
                    <a:pt x="721" y="705"/>
                  </a:lnTo>
                  <a:cubicBezTo>
                    <a:pt x="720" y="703"/>
                    <a:pt x="721" y="701"/>
                    <a:pt x="723" y="701"/>
                  </a:cubicBezTo>
                  <a:cubicBezTo>
                    <a:pt x="724" y="700"/>
                    <a:pt x="726" y="701"/>
                    <a:pt x="727" y="703"/>
                  </a:cubicBezTo>
                  <a:lnTo>
                    <a:pt x="727" y="703"/>
                  </a:lnTo>
                  <a:cubicBezTo>
                    <a:pt x="727" y="704"/>
                    <a:pt x="726" y="706"/>
                    <a:pt x="725" y="707"/>
                  </a:cubicBezTo>
                  <a:cubicBezTo>
                    <a:pt x="723" y="707"/>
                    <a:pt x="721" y="706"/>
                    <a:pt x="721" y="705"/>
                  </a:cubicBezTo>
                  <a:close/>
                  <a:moveTo>
                    <a:pt x="720" y="692"/>
                  </a:moveTo>
                  <a:lnTo>
                    <a:pt x="720" y="692"/>
                  </a:lnTo>
                  <a:cubicBezTo>
                    <a:pt x="719" y="690"/>
                    <a:pt x="720" y="689"/>
                    <a:pt x="722" y="688"/>
                  </a:cubicBezTo>
                  <a:cubicBezTo>
                    <a:pt x="724" y="688"/>
                    <a:pt x="725" y="689"/>
                    <a:pt x="726" y="690"/>
                  </a:cubicBezTo>
                  <a:lnTo>
                    <a:pt x="726" y="690"/>
                  </a:lnTo>
                  <a:cubicBezTo>
                    <a:pt x="726" y="692"/>
                    <a:pt x="725" y="694"/>
                    <a:pt x="724" y="694"/>
                  </a:cubicBezTo>
                  <a:cubicBezTo>
                    <a:pt x="722" y="695"/>
                    <a:pt x="720" y="694"/>
                    <a:pt x="720" y="692"/>
                  </a:cubicBezTo>
                  <a:close/>
                  <a:moveTo>
                    <a:pt x="719" y="680"/>
                  </a:moveTo>
                  <a:lnTo>
                    <a:pt x="719" y="680"/>
                  </a:lnTo>
                  <a:cubicBezTo>
                    <a:pt x="719" y="678"/>
                    <a:pt x="720" y="676"/>
                    <a:pt x="721" y="676"/>
                  </a:cubicBezTo>
                  <a:cubicBezTo>
                    <a:pt x="723" y="675"/>
                    <a:pt x="725" y="676"/>
                    <a:pt x="725" y="678"/>
                  </a:cubicBezTo>
                  <a:lnTo>
                    <a:pt x="725" y="678"/>
                  </a:lnTo>
                  <a:cubicBezTo>
                    <a:pt x="726" y="679"/>
                    <a:pt x="725" y="681"/>
                    <a:pt x="723" y="682"/>
                  </a:cubicBezTo>
                  <a:cubicBezTo>
                    <a:pt x="721" y="682"/>
                    <a:pt x="720" y="681"/>
                    <a:pt x="719" y="680"/>
                  </a:cubicBezTo>
                  <a:close/>
                  <a:moveTo>
                    <a:pt x="718" y="667"/>
                  </a:moveTo>
                  <a:lnTo>
                    <a:pt x="718" y="667"/>
                  </a:lnTo>
                  <a:cubicBezTo>
                    <a:pt x="718" y="665"/>
                    <a:pt x="719" y="664"/>
                    <a:pt x="720" y="663"/>
                  </a:cubicBezTo>
                  <a:cubicBezTo>
                    <a:pt x="722" y="663"/>
                    <a:pt x="724" y="664"/>
                    <a:pt x="724" y="665"/>
                  </a:cubicBezTo>
                  <a:lnTo>
                    <a:pt x="724" y="665"/>
                  </a:lnTo>
                  <a:cubicBezTo>
                    <a:pt x="725" y="667"/>
                    <a:pt x="724" y="669"/>
                    <a:pt x="722" y="669"/>
                  </a:cubicBezTo>
                  <a:cubicBezTo>
                    <a:pt x="721" y="670"/>
                    <a:pt x="719" y="669"/>
                    <a:pt x="718" y="667"/>
                  </a:cubicBezTo>
                  <a:close/>
                  <a:moveTo>
                    <a:pt x="717" y="655"/>
                  </a:moveTo>
                  <a:lnTo>
                    <a:pt x="717" y="655"/>
                  </a:lnTo>
                  <a:cubicBezTo>
                    <a:pt x="717" y="653"/>
                    <a:pt x="718" y="651"/>
                    <a:pt x="719" y="651"/>
                  </a:cubicBezTo>
                  <a:cubicBezTo>
                    <a:pt x="721" y="650"/>
                    <a:pt x="723" y="651"/>
                    <a:pt x="723" y="653"/>
                  </a:cubicBezTo>
                  <a:lnTo>
                    <a:pt x="723" y="653"/>
                  </a:lnTo>
                  <a:cubicBezTo>
                    <a:pt x="724" y="655"/>
                    <a:pt x="723" y="656"/>
                    <a:pt x="721" y="657"/>
                  </a:cubicBezTo>
                  <a:cubicBezTo>
                    <a:pt x="720" y="657"/>
                    <a:pt x="718" y="656"/>
                    <a:pt x="717" y="655"/>
                  </a:cubicBezTo>
                  <a:close/>
                  <a:moveTo>
                    <a:pt x="716" y="642"/>
                  </a:moveTo>
                  <a:lnTo>
                    <a:pt x="716" y="642"/>
                  </a:lnTo>
                  <a:cubicBezTo>
                    <a:pt x="716" y="640"/>
                    <a:pt x="717" y="639"/>
                    <a:pt x="718" y="638"/>
                  </a:cubicBezTo>
                  <a:cubicBezTo>
                    <a:pt x="720" y="638"/>
                    <a:pt x="722" y="639"/>
                    <a:pt x="722" y="640"/>
                  </a:cubicBezTo>
                  <a:lnTo>
                    <a:pt x="722" y="640"/>
                  </a:lnTo>
                  <a:cubicBezTo>
                    <a:pt x="723" y="642"/>
                    <a:pt x="722" y="644"/>
                    <a:pt x="720" y="644"/>
                  </a:cubicBezTo>
                  <a:cubicBezTo>
                    <a:pt x="719" y="645"/>
                    <a:pt x="717" y="644"/>
                    <a:pt x="716" y="642"/>
                  </a:cubicBezTo>
                  <a:close/>
                  <a:moveTo>
                    <a:pt x="715" y="630"/>
                  </a:moveTo>
                  <a:lnTo>
                    <a:pt x="715" y="630"/>
                  </a:lnTo>
                  <a:cubicBezTo>
                    <a:pt x="715" y="628"/>
                    <a:pt x="716" y="626"/>
                    <a:pt x="717" y="626"/>
                  </a:cubicBezTo>
                  <a:cubicBezTo>
                    <a:pt x="719" y="625"/>
                    <a:pt x="721" y="626"/>
                    <a:pt x="721" y="628"/>
                  </a:cubicBezTo>
                  <a:lnTo>
                    <a:pt x="721" y="628"/>
                  </a:lnTo>
                  <a:cubicBezTo>
                    <a:pt x="722" y="630"/>
                    <a:pt x="721" y="631"/>
                    <a:pt x="719" y="632"/>
                  </a:cubicBezTo>
                  <a:cubicBezTo>
                    <a:pt x="717" y="632"/>
                    <a:pt x="716" y="631"/>
                    <a:pt x="715" y="630"/>
                  </a:cubicBezTo>
                  <a:close/>
                  <a:moveTo>
                    <a:pt x="714" y="617"/>
                  </a:moveTo>
                  <a:lnTo>
                    <a:pt x="714" y="617"/>
                  </a:lnTo>
                  <a:cubicBezTo>
                    <a:pt x="713" y="616"/>
                    <a:pt x="714" y="614"/>
                    <a:pt x="716" y="613"/>
                  </a:cubicBezTo>
                  <a:cubicBezTo>
                    <a:pt x="718" y="613"/>
                    <a:pt x="719" y="614"/>
                    <a:pt x="720" y="616"/>
                  </a:cubicBezTo>
                  <a:lnTo>
                    <a:pt x="720" y="616"/>
                  </a:lnTo>
                  <a:cubicBezTo>
                    <a:pt x="720" y="617"/>
                    <a:pt x="719" y="619"/>
                    <a:pt x="718" y="619"/>
                  </a:cubicBezTo>
                  <a:cubicBezTo>
                    <a:pt x="716" y="620"/>
                    <a:pt x="714" y="619"/>
                    <a:pt x="714" y="617"/>
                  </a:cubicBezTo>
                  <a:close/>
                  <a:moveTo>
                    <a:pt x="713" y="605"/>
                  </a:moveTo>
                  <a:lnTo>
                    <a:pt x="713" y="605"/>
                  </a:lnTo>
                  <a:cubicBezTo>
                    <a:pt x="712" y="603"/>
                    <a:pt x="713" y="601"/>
                    <a:pt x="715" y="601"/>
                  </a:cubicBezTo>
                  <a:cubicBezTo>
                    <a:pt x="716" y="600"/>
                    <a:pt x="718" y="601"/>
                    <a:pt x="719" y="603"/>
                  </a:cubicBezTo>
                  <a:lnTo>
                    <a:pt x="719" y="603"/>
                  </a:lnTo>
                  <a:cubicBezTo>
                    <a:pt x="719" y="605"/>
                    <a:pt x="718" y="606"/>
                    <a:pt x="716" y="607"/>
                  </a:cubicBezTo>
                  <a:cubicBezTo>
                    <a:pt x="715" y="607"/>
                    <a:pt x="713" y="606"/>
                    <a:pt x="713" y="605"/>
                  </a:cubicBezTo>
                  <a:close/>
                  <a:moveTo>
                    <a:pt x="711" y="592"/>
                  </a:moveTo>
                  <a:lnTo>
                    <a:pt x="711" y="592"/>
                  </a:lnTo>
                  <a:cubicBezTo>
                    <a:pt x="711" y="591"/>
                    <a:pt x="712" y="589"/>
                    <a:pt x="713" y="589"/>
                  </a:cubicBezTo>
                  <a:cubicBezTo>
                    <a:pt x="715" y="588"/>
                    <a:pt x="717" y="589"/>
                    <a:pt x="717" y="591"/>
                  </a:cubicBezTo>
                  <a:lnTo>
                    <a:pt x="717" y="591"/>
                  </a:lnTo>
                  <a:cubicBezTo>
                    <a:pt x="718" y="592"/>
                    <a:pt x="717" y="594"/>
                    <a:pt x="715" y="595"/>
                  </a:cubicBezTo>
                  <a:cubicBezTo>
                    <a:pt x="713" y="595"/>
                    <a:pt x="712" y="594"/>
                    <a:pt x="711" y="592"/>
                  </a:cubicBezTo>
                  <a:close/>
                  <a:moveTo>
                    <a:pt x="709" y="580"/>
                  </a:moveTo>
                  <a:lnTo>
                    <a:pt x="709" y="580"/>
                  </a:lnTo>
                  <a:cubicBezTo>
                    <a:pt x="709" y="578"/>
                    <a:pt x="710" y="577"/>
                    <a:pt x="712" y="576"/>
                  </a:cubicBezTo>
                  <a:cubicBezTo>
                    <a:pt x="713" y="576"/>
                    <a:pt x="715" y="577"/>
                    <a:pt x="715" y="578"/>
                  </a:cubicBezTo>
                  <a:lnTo>
                    <a:pt x="715" y="578"/>
                  </a:lnTo>
                  <a:cubicBezTo>
                    <a:pt x="716" y="580"/>
                    <a:pt x="715" y="582"/>
                    <a:pt x="713" y="582"/>
                  </a:cubicBezTo>
                  <a:cubicBezTo>
                    <a:pt x="712" y="583"/>
                    <a:pt x="710" y="582"/>
                    <a:pt x="709" y="580"/>
                  </a:cubicBezTo>
                  <a:close/>
                  <a:moveTo>
                    <a:pt x="708" y="568"/>
                  </a:moveTo>
                  <a:lnTo>
                    <a:pt x="708" y="568"/>
                  </a:lnTo>
                  <a:cubicBezTo>
                    <a:pt x="707" y="566"/>
                    <a:pt x="708" y="564"/>
                    <a:pt x="710" y="564"/>
                  </a:cubicBezTo>
                  <a:cubicBezTo>
                    <a:pt x="712" y="563"/>
                    <a:pt x="713" y="564"/>
                    <a:pt x="714" y="566"/>
                  </a:cubicBezTo>
                  <a:lnTo>
                    <a:pt x="714" y="566"/>
                  </a:lnTo>
                  <a:cubicBezTo>
                    <a:pt x="714" y="568"/>
                    <a:pt x="713" y="569"/>
                    <a:pt x="712" y="570"/>
                  </a:cubicBezTo>
                  <a:cubicBezTo>
                    <a:pt x="710" y="570"/>
                    <a:pt x="708" y="569"/>
                    <a:pt x="708" y="568"/>
                  </a:cubicBezTo>
                  <a:close/>
                  <a:moveTo>
                    <a:pt x="706" y="555"/>
                  </a:moveTo>
                  <a:lnTo>
                    <a:pt x="706" y="555"/>
                  </a:lnTo>
                  <a:cubicBezTo>
                    <a:pt x="706" y="554"/>
                    <a:pt x="707" y="552"/>
                    <a:pt x="708" y="551"/>
                  </a:cubicBezTo>
                  <a:cubicBezTo>
                    <a:pt x="710" y="551"/>
                    <a:pt x="712" y="552"/>
                    <a:pt x="712" y="553"/>
                  </a:cubicBezTo>
                  <a:lnTo>
                    <a:pt x="712" y="553"/>
                  </a:lnTo>
                  <a:cubicBezTo>
                    <a:pt x="713" y="555"/>
                    <a:pt x="712" y="557"/>
                    <a:pt x="710" y="557"/>
                  </a:cubicBezTo>
                  <a:cubicBezTo>
                    <a:pt x="708" y="558"/>
                    <a:pt x="707" y="557"/>
                    <a:pt x="706" y="555"/>
                  </a:cubicBezTo>
                  <a:close/>
                  <a:moveTo>
                    <a:pt x="704" y="543"/>
                  </a:moveTo>
                  <a:lnTo>
                    <a:pt x="704" y="543"/>
                  </a:lnTo>
                  <a:cubicBezTo>
                    <a:pt x="704" y="541"/>
                    <a:pt x="705" y="539"/>
                    <a:pt x="706" y="539"/>
                  </a:cubicBezTo>
                  <a:cubicBezTo>
                    <a:pt x="708" y="538"/>
                    <a:pt x="710" y="539"/>
                    <a:pt x="710" y="541"/>
                  </a:cubicBezTo>
                  <a:lnTo>
                    <a:pt x="710" y="541"/>
                  </a:lnTo>
                  <a:cubicBezTo>
                    <a:pt x="711" y="543"/>
                    <a:pt x="710" y="545"/>
                    <a:pt x="708" y="545"/>
                  </a:cubicBezTo>
                  <a:cubicBezTo>
                    <a:pt x="706" y="545"/>
                    <a:pt x="705" y="544"/>
                    <a:pt x="704" y="543"/>
                  </a:cubicBezTo>
                  <a:close/>
                  <a:moveTo>
                    <a:pt x="702" y="530"/>
                  </a:moveTo>
                  <a:lnTo>
                    <a:pt x="702" y="530"/>
                  </a:lnTo>
                  <a:cubicBezTo>
                    <a:pt x="702" y="529"/>
                    <a:pt x="703" y="527"/>
                    <a:pt x="704" y="527"/>
                  </a:cubicBezTo>
                  <a:cubicBezTo>
                    <a:pt x="706" y="526"/>
                    <a:pt x="708" y="527"/>
                    <a:pt x="708" y="529"/>
                  </a:cubicBezTo>
                  <a:lnTo>
                    <a:pt x="708" y="529"/>
                  </a:lnTo>
                  <a:cubicBezTo>
                    <a:pt x="709" y="530"/>
                    <a:pt x="708" y="532"/>
                    <a:pt x="706" y="533"/>
                  </a:cubicBezTo>
                  <a:cubicBezTo>
                    <a:pt x="705" y="533"/>
                    <a:pt x="703" y="532"/>
                    <a:pt x="702" y="530"/>
                  </a:cubicBezTo>
                  <a:close/>
                  <a:moveTo>
                    <a:pt x="700" y="518"/>
                  </a:moveTo>
                  <a:lnTo>
                    <a:pt x="700" y="518"/>
                  </a:lnTo>
                  <a:cubicBezTo>
                    <a:pt x="700" y="516"/>
                    <a:pt x="701" y="515"/>
                    <a:pt x="702" y="514"/>
                  </a:cubicBezTo>
                  <a:cubicBezTo>
                    <a:pt x="704" y="514"/>
                    <a:pt x="706" y="515"/>
                    <a:pt x="706" y="516"/>
                  </a:cubicBezTo>
                  <a:lnTo>
                    <a:pt x="706" y="516"/>
                  </a:lnTo>
                  <a:cubicBezTo>
                    <a:pt x="707" y="518"/>
                    <a:pt x="706" y="520"/>
                    <a:pt x="704" y="520"/>
                  </a:cubicBezTo>
                  <a:cubicBezTo>
                    <a:pt x="703" y="521"/>
                    <a:pt x="701" y="520"/>
                    <a:pt x="700" y="518"/>
                  </a:cubicBezTo>
                  <a:close/>
                  <a:moveTo>
                    <a:pt x="698" y="506"/>
                  </a:moveTo>
                  <a:lnTo>
                    <a:pt x="698" y="506"/>
                  </a:lnTo>
                  <a:cubicBezTo>
                    <a:pt x="698" y="504"/>
                    <a:pt x="699" y="502"/>
                    <a:pt x="700" y="502"/>
                  </a:cubicBezTo>
                  <a:cubicBezTo>
                    <a:pt x="702" y="501"/>
                    <a:pt x="704" y="502"/>
                    <a:pt x="704" y="504"/>
                  </a:cubicBezTo>
                  <a:lnTo>
                    <a:pt x="704" y="504"/>
                  </a:lnTo>
                  <a:cubicBezTo>
                    <a:pt x="705" y="506"/>
                    <a:pt x="704" y="508"/>
                    <a:pt x="702" y="508"/>
                  </a:cubicBezTo>
                  <a:cubicBezTo>
                    <a:pt x="700" y="508"/>
                    <a:pt x="699" y="507"/>
                    <a:pt x="698" y="506"/>
                  </a:cubicBezTo>
                  <a:close/>
                  <a:moveTo>
                    <a:pt x="696" y="494"/>
                  </a:moveTo>
                  <a:lnTo>
                    <a:pt x="696" y="494"/>
                  </a:lnTo>
                  <a:cubicBezTo>
                    <a:pt x="695" y="492"/>
                    <a:pt x="696" y="490"/>
                    <a:pt x="698" y="490"/>
                  </a:cubicBezTo>
                  <a:cubicBezTo>
                    <a:pt x="700" y="489"/>
                    <a:pt x="701" y="490"/>
                    <a:pt x="702" y="492"/>
                  </a:cubicBezTo>
                  <a:lnTo>
                    <a:pt x="702" y="492"/>
                  </a:lnTo>
                  <a:cubicBezTo>
                    <a:pt x="702" y="493"/>
                    <a:pt x="701" y="495"/>
                    <a:pt x="700" y="496"/>
                  </a:cubicBezTo>
                  <a:cubicBezTo>
                    <a:pt x="698" y="496"/>
                    <a:pt x="696" y="495"/>
                    <a:pt x="696" y="494"/>
                  </a:cubicBezTo>
                  <a:close/>
                  <a:moveTo>
                    <a:pt x="694" y="481"/>
                  </a:moveTo>
                  <a:lnTo>
                    <a:pt x="694" y="481"/>
                  </a:lnTo>
                  <a:cubicBezTo>
                    <a:pt x="693" y="480"/>
                    <a:pt x="694" y="478"/>
                    <a:pt x="696" y="477"/>
                  </a:cubicBezTo>
                  <a:cubicBezTo>
                    <a:pt x="697" y="477"/>
                    <a:pt x="699" y="478"/>
                    <a:pt x="700" y="480"/>
                  </a:cubicBezTo>
                  <a:lnTo>
                    <a:pt x="700" y="480"/>
                  </a:lnTo>
                  <a:cubicBezTo>
                    <a:pt x="700" y="481"/>
                    <a:pt x="699" y="483"/>
                    <a:pt x="697" y="483"/>
                  </a:cubicBezTo>
                  <a:cubicBezTo>
                    <a:pt x="696" y="484"/>
                    <a:pt x="694" y="483"/>
                    <a:pt x="694" y="481"/>
                  </a:cubicBezTo>
                  <a:close/>
                  <a:moveTo>
                    <a:pt x="691" y="469"/>
                  </a:moveTo>
                  <a:lnTo>
                    <a:pt x="691" y="469"/>
                  </a:lnTo>
                  <a:cubicBezTo>
                    <a:pt x="691" y="467"/>
                    <a:pt x="691" y="466"/>
                    <a:pt x="693" y="465"/>
                  </a:cubicBezTo>
                  <a:cubicBezTo>
                    <a:pt x="695" y="465"/>
                    <a:pt x="697" y="466"/>
                    <a:pt x="697" y="467"/>
                  </a:cubicBezTo>
                  <a:lnTo>
                    <a:pt x="697" y="467"/>
                  </a:lnTo>
                  <a:cubicBezTo>
                    <a:pt x="697" y="469"/>
                    <a:pt x="697" y="471"/>
                    <a:pt x="695" y="471"/>
                  </a:cubicBezTo>
                  <a:cubicBezTo>
                    <a:pt x="693" y="472"/>
                    <a:pt x="691" y="471"/>
                    <a:pt x="691" y="469"/>
                  </a:cubicBezTo>
                  <a:close/>
                  <a:moveTo>
                    <a:pt x="688" y="457"/>
                  </a:moveTo>
                  <a:lnTo>
                    <a:pt x="688" y="457"/>
                  </a:lnTo>
                  <a:cubicBezTo>
                    <a:pt x="688" y="455"/>
                    <a:pt x="689" y="453"/>
                    <a:pt x="691" y="453"/>
                  </a:cubicBezTo>
                  <a:cubicBezTo>
                    <a:pt x="692" y="452"/>
                    <a:pt x="694" y="453"/>
                    <a:pt x="694" y="455"/>
                  </a:cubicBezTo>
                  <a:lnTo>
                    <a:pt x="694" y="455"/>
                  </a:lnTo>
                  <a:cubicBezTo>
                    <a:pt x="695" y="457"/>
                    <a:pt x="694" y="458"/>
                    <a:pt x="692" y="459"/>
                  </a:cubicBezTo>
                  <a:cubicBezTo>
                    <a:pt x="691" y="459"/>
                    <a:pt x="689" y="458"/>
                    <a:pt x="688" y="457"/>
                  </a:cubicBezTo>
                  <a:close/>
                  <a:moveTo>
                    <a:pt x="686" y="445"/>
                  </a:moveTo>
                  <a:lnTo>
                    <a:pt x="686" y="445"/>
                  </a:lnTo>
                  <a:cubicBezTo>
                    <a:pt x="685" y="443"/>
                    <a:pt x="686" y="441"/>
                    <a:pt x="688" y="441"/>
                  </a:cubicBezTo>
                  <a:cubicBezTo>
                    <a:pt x="690" y="440"/>
                    <a:pt x="691" y="441"/>
                    <a:pt x="692" y="443"/>
                  </a:cubicBezTo>
                  <a:lnTo>
                    <a:pt x="692" y="443"/>
                  </a:lnTo>
                  <a:cubicBezTo>
                    <a:pt x="692" y="444"/>
                    <a:pt x="691" y="446"/>
                    <a:pt x="690" y="447"/>
                  </a:cubicBezTo>
                  <a:cubicBezTo>
                    <a:pt x="688" y="447"/>
                    <a:pt x="686" y="446"/>
                    <a:pt x="686" y="445"/>
                  </a:cubicBezTo>
                  <a:close/>
                  <a:moveTo>
                    <a:pt x="683" y="432"/>
                  </a:moveTo>
                  <a:lnTo>
                    <a:pt x="683" y="432"/>
                  </a:lnTo>
                  <a:cubicBezTo>
                    <a:pt x="682" y="431"/>
                    <a:pt x="683" y="429"/>
                    <a:pt x="685" y="428"/>
                  </a:cubicBezTo>
                  <a:cubicBezTo>
                    <a:pt x="687" y="428"/>
                    <a:pt x="688" y="429"/>
                    <a:pt x="689" y="431"/>
                  </a:cubicBezTo>
                  <a:lnTo>
                    <a:pt x="689" y="431"/>
                  </a:lnTo>
                  <a:cubicBezTo>
                    <a:pt x="689" y="432"/>
                    <a:pt x="688" y="434"/>
                    <a:pt x="687" y="435"/>
                  </a:cubicBezTo>
                  <a:cubicBezTo>
                    <a:pt x="685" y="435"/>
                    <a:pt x="683" y="434"/>
                    <a:pt x="683" y="432"/>
                  </a:cubicBezTo>
                  <a:close/>
                  <a:moveTo>
                    <a:pt x="680" y="420"/>
                  </a:moveTo>
                  <a:lnTo>
                    <a:pt x="680" y="420"/>
                  </a:lnTo>
                  <a:cubicBezTo>
                    <a:pt x="680" y="419"/>
                    <a:pt x="680" y="417"/>
                    <a:pt x="682" y="416"/>
                  </a:cubicBezTo>
                  <a:cubicBezTo>
                    <a:pt x="684" y="416"/>
                    <a:pt x="686" y="417"/>
                    <a:pt x="686" y="418"/>
                  </a:cubicBezTo>
                  <a:lnTo>
                    <a:pt x="686" y="418"/>
                  </a:lnTo>
                  <a:cubicBezTo>
                    <a:pt x="686" y="420"/>
                    <a:pt x="686" y="422"/>
                    <a:pt x="684" y="422"/>
                  </a:cubicBezTo>
                  <a:cubicBezTo>
                    <a:pt x="682" y="423"/>
                    <a:pt x="680" y="422"/>
                    <a:pt x="680" y="420"/>
                  </a:cubicBezTo>
                  <a:close/>
                  <a:moveTo>
                    <a:pt x="677" y="408"/>
                  </a:moveTo>
                  <a:lnTo>
                    <a:pt x="677" y="408"/>
                  </a:lnTo>
                  <a:cubicBezTo>
                    <a:pt x="676" y="406"/>
                    <a:pt x="677" y="405"/>
                    <a:pt x="679" y="404"/>
                  </a:cubicBezTo>
                  <a:cubicBezTo>
                    <a:pt x="681" y="404"/>
                    <a:pt x="682" y="405"/>
                    <a:pt x="683" y="406"/>
                  </a:cubicBezTo>
                  <a:lnTo>
                    <a:pt x="683" y="406"/>
                  </a:lnTo>
                  <a:cubicBezTo>
                    <a:pt x="683" y="408"/>
                    <a:pt x="682" y="410"/>
                    <a:pt x="681" y="410"/>
                  </a:cubicBezTo>
                  <a:cubicBezTo>
                    <a:pt x="679" y="411"/>
                    <a:pt x="677" y="410"/>
                    <a:pt x="677" y="408"/>
                  </a:cubicBezTo>
                  <a:close/>
                  <a:moveTo>
                    <a:pt x="674" y="396"/>
                  </a:moveTo>
                  <a:lnTo>
                    <a:pt x="674" y="396"/>
                  </a:lnTo>
                  <a:cubicBezTo>
                    <a:pt x="673" y="394"/>
                    <a:pt x="674" y="393"/>
                    <a:pt x="676" y="392"/>
                  </a:cubicBezTo>
                  <a:cubicBezTo>
                    <a:pt x="678" y="392"/>
                    <a:pt x="679" y="393"/>
                    <a:pt x="680" y="394"/>
                  </a:cubicBezTo>
                  <a:lnTo>
                    <a:pt x="680" y="394"/>
                  </a:lnTo>
                  <a:cubicBezTo>
                    <a:pt x="680" y="396"/>
                    <a:pt x="679" y="398"/>
                    <a:pt x="678" y="398"/>
                  </a:cubicBezTo>
                  <a:cubicBezTo>
                    <a:pt x="676" y="399"/>
                    <a:pt x="674" y="398"/>
                    <a:pt x="674" y="396"/>
                  </a:cubicBezTo>
                  <a:close/>
                  <a:moveTo>
                    <a:pt x="671" y="384"/>
                  </a:moveTo>
                  <a:lnTo>
                    <a:pt x="671" y="384"/>
                  </a:lnTo>
                  <a:cubicBezTo>
                    <a:pt x="670" y="382"/>
                    <a:pt x="671" y="381"/>
                    <a:pt x="673" y="380"/>
                  </a:cubicBezTo>
                  <a:cubicBezTo>
                    <a:pt x="674" y="380"/>
                    <a:pt x="676" y="381"/>
                    <a:pt x="677" y="382"/>
                  </a:cubicBezTo>
                  <a:lnTo>
                    <a:pt x="677" y="382"/>
                  </a:lnTo>
                  <a:cubicBezTo>
                    <a:pt x="677" y="384"/>
                    <a:pt x="676" y="386"/>
                    <a:pt x="674" y="386"/>
                  </a:cubicBezTo>
                  <a:cubicBezTo>
                    <a:pt x="673" y="387"/>
                    <a:pt x="671" y="386"/>
                    <a:pt x="671" y="384"/>
                  </a:cubicBezTo>
                  <a:close/>
                  <a:moveTo>
                    <a:pt x="667" y="372"/>
                  </a:moveTo>
                  <a:lnTo>
                    <a:pt x="667" y="372"/>
                  </a:lnTo>
                  <a:cubicBezTo>
                    <a:pt x="666" y="370"/>
                    <a:pt x="667" y="369"/>
                    <a:pt x="669" y="368"/>
                  </a:cubicBezTo>
                  <a:cubicBezTo>
                    <a:pt x="671" y="368"/>
                    <a:pt x="673" y="369"/>
                    <a:pt x="673" y="370"/>
                  </a:cubicBezTo>
                  <a:lnTo>
                    <a:pt x="673" y="370"/>
                  </a:lnTo>
                  <a:cubicBezTo>
                    <a:pt x="673" y="372"/>
                    <a:pt x="672" y="374"/>
                    <a:pt x="671" y="374"/>
                  </a:cubicBezTo>
                  <a:cubicBezTo>
                    <a:pt x="669" y="375"/>
                    <a:pt x="667" y="374"/>
                    <a:pt x="667" y="372"/>
                  </a:cubicBezTo>
                  <a:close/>
                  <a:moveTo>
                    <a:pt x="663" y="360"/>
                  </a:moveTo>
                  <a:lnTo>
                    <a:pt x="663" y="360"/>
                  </a:lnTo>
                  <a:cubicBezTo>
                    <a:pt x="663" y="358"/>
                    <a:pt x="664" y="357"/>
                    <a:pt x="666" y="356"/>
                  </a:cubicBezTo>
                  <a:cubicBezTo>
                    <a:pt x="667" y="356"/>
                    <a:pt x="669" y="357"/>
                    <a:pt x="669" y="358"/>
                  </a:cubicBezTo>
                  <a:lnTo>
                    <a:pt x="669" y="358"/>
                  </a:lnTo>
                  <a:cubicBezTo>
                    <a:pt x="670" y="360"/>
                    <a:pt x="669" y="362"/>
                    <a:pt x="667" y="362"/>
                  </a:cubicBezTo>
                  <a:cubicBezTo>
                    <a:pt x="666" y="363"/>
                    <a:pt x="664" y="362"/>
                    <a:pt x="663" y="360"/>
                  </a:cubicBezTo>
                  <a:close/>
                  <a:moveTo>
                    <a:pt x="660" y="348"/>
                  </a:moveTo>
                  <a:lnTo>
                    <a:pt x="660" y="348"/>
                  </a:lnTo>
                  <a:cubicBezTo>
                    <a:pt x="659" y="346"/>
                    <a:pt x="660" y="345"/>
                    <a:pt x="662" y="344"/>
                  </a:cubicBezTo>
                  <a:cubicBezTo>
                    <a:pt x="664" y="344"/>
                    <a:pt x="665" y="345"/>
                    <a:pt x="666" y="346"/>
                  </a:cubicBezTo>
                  <a:lnTo>
                    <a:pt x="666" y="346"/>
                  </a:lnTo>
                  <a:cubicBezTo>
                    <a:pt x="666" y="348"/>
                    <a:pt x="665" y="350"/>
                    <a:pt x="664" y="350"/>
                  </a:cubicBezTo>
                  <a:cubicBezTo>
                    <a:pt x="662" y="351"/>
                    <a:pt x="660" y="350"/>
                    <a:pt x="660" y="348"/>
                  </a:cubicBezTo>
                  <a:close/>
                  <a:moveTo>
                    <a:pt x="656" y="336"/>
                  </a:moveTo>
                  <a:lnTo>
                    <a:pt x="656" y="336"/>
                  </a:lnTo>
                  <a:cubicBezTo>
                    <a:pt x="655" y="334"/>
                    <a:pt x="656" y="333"/>
                    <a:pt x="658" y="332"/>
                  </a:cubicBezTo>
                  <a:cubicBezTo>
                    <a:pt x="660" y="332"/>
                    <a:pt x="661" y="333"/>
                    <a:pt x="662" y="334"/>
                  </a:cubicBezTo>
                  <a:lnTo>
                    <a:pt x="662" y="334"/>
                  </a:lnTo>
                  <a:cubicBezTo>
                    <a:pt x="662" y="336"/>
                    <a:pt x="661" y="338"/>
                    <a:pt x="660" y="338"/>
                  </a:cubicBezTo>
                  <a:cubicBezTo>
                    <a:pt x="658" y="339"/>
                    <a:pt x="656" y="338"/>
                    <a:pt x="656" y="336"/>
                  </a:cubicBezTo>
                  <a:close/>
                  <a:moveTo>
                    <a:pt x="652" y="324"/>
                  </a:moveTo>
                  <a:lnTo>
                    <a:pt x="652" y="324"/>
                  </a:lnTo>
                  <a:cubicBezTo>
                    <a:pt x="652" y="322"/>
                    <a:pt x="653" y="321"/>
                    <a:pt x="654" y="320"/>
                  </a:cubicBezTo>
                  <a:cubicBezTo>
                    <a:pt x="656" y="320"/>
                    <a:pt x="658" y="321"/>
                    <a:pt x="658" y="322"/>
                  </a:cubicBezTo>
                  <a:lnTo>
                    <a:pt x="658" y="322"/>
                  </a:lnTo>
                  <a:cubicBezTo>
                    <a:pt x="659" y="324"/>
                    <a:pt x="658" y="326"/>
                    <a:pt x="656" y="326"/>
                  </a:cubicBezTo>
                  <a:cubicBezTo>
                    <a:pt x="654" y="327"/>
                    <a:pt x="653" y="326"/>
                    <a:pt x="652" y="324"/>
                  </a:cubicBezTo>
                  <a:close/>
                  <a:moveTo>
                    <a:pt x="648" y="313"/>
                  </a:moveTo>
                  <a:lnTo>
                    <a:pt x="648" y="313"/>
                  </a:lnTo>
                  <a:cubicBezTo>
                    <a:pt x="647" y="312"/>
                    <a:pt x="648" y="310"/>
                    <a:pt x="649" y="309"/>
                  </a:cubicBezTo>
                  <a:cubicBezTo>
                    <a:pt x="651" y="308"/>
                    <a:pt x="653" y="308"/>
                    <a:pt x="654" y="310"/>
                  </a:cubicBezTo>
                  <a:lnTo>
                    <a:pt x="654" y="310"/>
                  </a:lnTo>
                  <a:cubicBezTo>
                    <a:pt x="654" y="311"/>
                    <a:pt x="654" y="313"/>
                    <a:pt x="652" y="314"/>
                  </a:cubicBezTo>
                  <a:cubicBezTo>
                    <a:pt x="651" y="315"/>
                    <a:pt x="649" y="315"/>
                    <a:pt x="648" y="313"/>
                  </a:cubicBezTo>
                  <a:close/>
                  <a:moveTo>
                    <a:pt x="644" y="301"/>
                  </a:moveTo>
                  <a:lnTo>
                    <a:pt x="644" y="301"/>
                  </a:lnTo>
                  <a:cubicBezTo>
                    <a:pt x="643" y="300"/>
                    <a:pt x="644" y="298"/>
                    <a:pt x="645" y="297"/>
                  </a:cubicBezTo>
                  <a:cubicBezTo>
                    <a:pt x="647" y="296"/>
                    <a:pt x="649" y="297"/>
                    <a:pt x="649" y="298"/>
                  </a:cubicBezTo>
                  <a:lnTo>
                    <a:pt x="649" y="298"/>
                  </a:lnTo>
                  <a:cubicBezTo>
                    <a:pt x="650" y="300"/>
                    <a:pt x="650" y="302"/>
                    <a:pt x="648" y="302"/>
                  </a:cubicBezTo>
                  <a:cubicBezTo>
                    <a:pt x="647" y="303"/>
                    <a:pt x="645" y="303"/>
                    <a:pt x="644" y="301"/>
                  </a:cubicBezTo>
                  <a:close/>
                  <a:moveTo>
                    <a:pt x="640" y="290"/>
                  </a:moveTo>
                  <a:lnTo>
                    <a:pt x="640" y="290"/>
                  </a:lnTo>
                  <a:cubicBezTo>
                    <a:pt x="639" y="288"/>
                    <a:pt x="639" y="286"/>
                    <a:pt x="641" y="285"/>
                  </a:cubicBezTo>
                  <a:cubicBezTo>
                    <a:pt x="642" y="284"/>
                    <a:pt x="644" y="285"/>
                    <a:pt x="645" y="286"/>
                  </a:cubicBezTo>
                  <a:lnTo>
                    <a:pt x="645" y="286"/>
                  </a:lnTo>
                  <a:cubicBezTo>
                    <a:pt x="646" y="288"/>
                    <a:pt x="646" y="290"/>
                    <a:pt x="644" y="291"/>
                  </a:cubicBezTo>
                  <a:cubicBezTo>
                    <a:pt x="643" y="292"/>
                    <a:pt x="641" y="291"/>
                    <a:pt x="640" y="290"/>
                  </a:cubicBezTo>
                  <a:close/>
                  <a:moveTo>
                    <a:pt x="635" y="278"/>
                  </a:moveTo>
                  <a:lnTo>
                    <a:pt x="635" y="278"/>
                  </a:lnTo>
                  <a:cubicBezTo>
                    <a:pt x="634" y="277"/>
                    <a:pt x="635" y="275"/>
                    <a:pt x="636" y="274"/>
                  </a:cubicBezTo>
                  <a:cubicBezTo>
                    <a:pt x="637" y="273"/>
                    <a:pt x="639" y="273"/>
                    <a:pt x="640" y="275"/>
                  </a:cubicBezTo>
                  <a:lnTo>
                    <a:pt x="640" y="275"/>
                  </a:lnTo>
                  <a:cubicBezTo>
                    <a:pt x="641" y="276"/>
                    <a:pt x="641" y="278"/>
                    <a:pt x="639" y="279"/>
                  </a:cubicBezTo>
                  <a:cubicBezTo>
                    <a:pt x="638" y="280"/>
                    <a:pt x="636" y="280"/>
                    <a:pt x="635" y="278"/>
                  </a:cubicBezTo>
                  <a:close/>
                  <a:moveTo>
                    <a:pt x="631" y="266"/>
                  </a:moveTo>
                  <a:lnTo>
                    <a:pt x="631" y="266"/>
                  </a:lnTo>
                  <a:cubicBezTo>
                    <a:pt x="630" y="265"/>
                    <a:pt x="630" y="263"/>
                    <a:pt x="631" y="262"/>
                  </a:cubicBezTo>
                  <a:cubicBezTo>
                    <a:pt x="633" y="261"/>
                    <a:pt x="635" y="262"/>
                    <a:pt x="636" y="263"/>
                  </a:cubicBezTo>
                  <a:lnTo>
                    <a:pt x="636" y="263"/>
                  </a:lnTo>
                  <a:cubicBezTo>
                    <a:pt x="637" y="264"/>
                    <a:pt x="636" y="266"/>
                    <a:pt x="635" y="267"/>
                  </a:cubicBezTo>
                  <a:cubicBezTo>
                    <a:pt x="633" y="268"/>
                    <a:pt x="631" y="268"/>
                    <a:pt x="631" y="266"/>
                  </a:cubicBezTo>
                  <a:close/>
                  <a:moveTo>
                    <a:pt x="626" y="255"/>
                  </a:moveTo>
                  <a:lnTo>
                    <a:pt x="626" y="255"/>
                  </a:lnTo>
                  <a:cubicBezTo>
                    <a:pt x="625" y="254"/>
                    <a:pt x="625" y="252"/>
                    <a:pt x="626" y="251"/>
                  </a:cubicBezTo>
                  <a:cubicBezTo>
                    <a:pt x="628" y="250"/>
                    <a:pt x="630" y="250"/>
                    <a:pt x="631" y="252"/>
                  </a:cubicBezTo>
                  <a:lnTo>
                    <a:pt x="631" y="252"/>
                  </a:lnTo>
                  <a:cubicBezTo>
                    <a:pt x="632" y="253"/>
                    <a:pt x="631" y="255"/>
                    <a:pt x="630" y="256"/>
                  </a:cubicBezTo>
                  <a:cubicBezTo>
                    <a:pt x="629" y="257"/>
                    <a:pt x="627" y="256"/>
                    <a:pt x="626" y="255"/>
                  </a:cubicBezTo>
                  <a:close/>
                  <a:moveTo>
                    <a:pt x="621" y="244"/>
                  </a:moveTo>
                  <a:lnTo>
                    <a:pt x="621" y="244"/>
                  </a:lnTo>
                  <a:cubicBezTo>
                    <a:pt x="620" y="242"/>
                    <a:pt x="620" y="240"/>
                    <a:pt x="621" y="239"/>
                  </a:cubicBezTo>
                  <a:cubicBezTo>
                    <a:pt x="623" y="238"/>
                    <a:pt x="625" y="239"/>
                    <a:pt x="626" y="240"/>
                  </a:cubicBezTo>
                  <a:lnTo>
                    <a:pt x="626" y="240"/>
                  </a:lnTo>
                  <a:cubicBezTo>
                    <a:pt x="627" y="241"/>
                    <a:pt x="626" y="243"/>
                    <a:pt x="625" y="244"/>
                  </a:cubicBezTo>
                  <a:cubicBezTo>
                    <a:pt x="624" y="245"/>
                    <a:pt x="622" y="245"/>
                    <a:pt x="621" y="244"/>
                  </a:cubicBezTo>
                  <a:close/>
                  <a:moveTo>
                    <a:pt x="615" y="232"/>
                  </a:moveTo>
                  <a:lnTo>
                    <a:pt x="615" y="232"/>
                  </a:lnTo>
                  <a:cubicBezTo>
                    <a:pt x="614" y="231"/>
                    <a:pt x="615" y="229"/>
                    <a:pt x="616" y="228"/>
                  </a:cubicBezTo>
                  <a:cubicBezTo>
                    <a:pt x="618" y="227"/>
                    <a:pt x="620" y="227"/>
                    <a:pt x="621" y="229"/>
                  </a:cubicBezTo>
                  <a:lnTo>
                    <a:pt x="621" y="229"/>
                  </a:lnTo>
                  <a:cubicBezTo>
                    <a:pt x="622" y="230"/>
                    <a:pt x="621" y="232"/>
                    <a:pt x="620" y="233"/>
                  </a:cubicBezTo>
                  <a:cubicBezTo>
                    <a:pt x="618" y="234"/>
                    <a:pt x="616" y="234"/>
                    <a:pt x="615" y="232"/>
                  </a:cubicBezTo>
                  <a:close/>
                  <a:moveTo>
                    <a:pt x="610" y="221"/>
                  </a:moveTo>
                  <a:lnTo>
                    <a:pt x="610" y="221"/>
                  </a:lnTo>
                  <a:cubicBezTo>
                    <a:pt x="609" y="219"/>
                    <a:pt x="609" y="217"/>
                    <a:pt x="611" y="217"/>
                  </a:cubicBezTo>
                  <a:cubicBezTo>
                    <a:pt x="612" y="216"/>
                    <a:pt x="614" y="216"/>
                    <a:pt x="615" y="217"/>
                  </a:cubicBezTo>
                  <a:lnTo>
                    <a:pt x="615" y="217"/>
                  </a:lnTo>
                  <a:cubicBezTo>
                    <a:pt x="616" y="219"/>
                    <a:pt x="616" y="221"/>
                    <a:pt x="614" y="222"/>
                  </a:cubicBezTo>
                  <a:cubicBezTo>
                    <a:pt x="613" y="223"/>
                    <a:pt x="611" y="222"/>
                    <a:pt x="610" y="221"/>
                  </a:cubicBezTo>
                  <a:close/>
                  <a:moveTo>
                    <a:pt x="605" y="210"/>
                  </a:moveTo>
                  <a:lnTo>
                    <a:pt x="605" y="210"/>
                  </a:lnTo>
                  <a:cubicBezTo>
                    <a:pt x="604" y="208"/>
                    <a:pt x="604" y="206"/>
                    <a:pt x="605" y="205"/>
                  </a:cubicBezTo>
                  <a:cubicBezTo>
                    <a:pt x="607" y="204"/>
                    <a:pt x="609" y="205"/>
                    <a:pt x="610" y="206"/>
                  </a:cubicBezTo>
                  <a:lnTo>
                    <a:pt x="610" y="206"/>
                  </a:lnTo>
                  <a:cubicBezTo>
                    <a:pt x="611" y="208"/>
                    <a:pt x="610" y="210"/>
                    <a:pt x="609" y="210"/>
                  </a:cubicBezTo>
                  <a:cubicBezTo>
                    <a:pt x="607" y="211"/>
                    <a:pt x="606" y="211"/>
                    <a:pt x="605" y="210"/>
                  </a:cubicBezTo>
                  <a:close/>
                  <a:moveTo>
                    <a:pt x="599" y="199"/>
                  </a:moveTo>
                  <a:lnTo>
                    <a:pt x="599" y="199"/>
                  </a:lnTo>
                  <a:cubicBezTo>
                    <a:pt x="598" y="197"/>
                    <a:pt x="598" y="195"/>
                    <a:pt x="600" y="194"/>
                  </a:cubicBezTo>
                  <a:cubicBezTo>
                    <a:pt x="601" y="193"/>
                    <a:pt x="603" y="194"/>
                    <a:pt x="604" y="195"/>
                  </a:cubicBezTo>
                  <a:lnTo>
                    <a:pt x="604" y="195"/>
                  </a:lnTo>
                  <a:cubicBezTo>
                    <a:pt x="605" y="197"/>
                    <a:pt x="605" y="198"/>
                    <a:pt x="603" y="199"/>
                  </a:cubicBezTo>
                  <a:cubicBezTo>
                    <a:pt x="602" y="200"/>
                    <a:pt x="600" y="200"/>
                    <a:pt x="599" y="199"/>
                  </a:cubicBezTo>
                  <a:close/>
                  <a:moveTo>
                    <a:pt x="593" y="187"/>
                  </a:moveTo>
                  <a:lnTo>
                    <a:pt x="593" y="187"/>
                  </a:lnTo>
                  <a:cubicBezTo>
                    <a:pt x="592" y="186"/>
                    <a:pt x="592" y="184"/>
                    <a:pt x="594" y="183"/>
                  </a:cubicBezTo>
                  <a:cubicBezTo>
                    <a:pt x="595" y="182"/>
                    <a:pt x="597" y="183"/>
                    <a:pt x="598" y="184"/>
                  </a:cubicBezTo>
                  <a:lnTo>
                    <a:pt x="598" y="184"/>
                  </a:lnTo>
                  <a:cubicBezTo>
                    <a:pt x="599" y="185"/>
                    <a:pt x="599" y="187"/>
                    <a:pt x="597" y="188"/>
                  </a:cubicBezTo>
                  <a:cubicBezTo>
                    <a:pt x="596" y="189"/>
                    <a:pt x="594" y="189"/>
                    <a:pt x="593" y="187"/>
                  </a:cubicBezTo>
                  <a:close/>
                  <a:moveTo>
                    <a:pt x="587" y="177"/>
                  </a:moveTo>
                  <a:lnTo>
                    <a:pt x="587" y="177"/>
                  </a:lnTo>
                  <a:cubicBezTo>
                    <a:pt x="586" y="175"/>
                    <a:pt x="586" y="173"/>
                    <a:pt x="588" y="172"/>
                  </a:cubicBezTo>
                  <a:cubicBezTo>
                    <a:pt x="589" y="171"/>
                    <a:pt x="591" y="172"/>
                    <a:pt x="592" y="173"/>
                  </a:cubicBezTo>
                  <a:lnTo>
                    <a:pt x="592" y="173"/>
                  </a:lnTo>
                  <a:cubicBezTo>
                    <a:pt x="593" y="175"/>
                    <a:pt x="592" y="177"/>
                    <a:pt x="591" y="177"/>
                  </a:cubicBezTo>
                  <a:cubicBezTo>
                    <a:pt x="590" y="178"/>
                    <a:pt x="588" y="178"/>
                    <a:pt x="587" y="177"/>
                  </a:cubicBezTo>
                  <a:close/>
                  <a:moveTo>
                    <a:pt x="580" y="166"/>
                  </a:moveTo>
                  <a:lnTo>
                    <a:pt x="580" y="166"/>
                  </a:lnTo>
                  <a:cubicBezTo>
                    <a:pt x="579" y="164"/>
                    <a:pt x="580" y="162"/>
                    <a:pt x="581" y="161"/>
                  </a:cubicBezTo>
                  <a:cubicBezTo>
                    <a:pt x="583" y="161"/>
                    <a:pt x="585" y="161"/>
                    <a:pt x="586" y="162"/>
                  </a:cubicBezTo>
                  <a:lnTo>
                    <a:pt x="586" y="162"/>
                  </a:lnTo>
                  <a:cubicBezTo>
                    <a:pt x="587" y="164"/>
                    <a:pt x="586" y="166"/>
                    <a:pt x="585" y="167"/>
                  </a:cubicBezTo>
                  <a:cubicBezTo>
                    <a:pt x="583" y="168"/>
                    <a:pt x="581" y="167"/>
                    <a:pt x="580" y="166"/>
                  </a:cubicBezTo>
                  <a:close/>
                  <a:moveTo>
                    <a:pt x="574" y="155"/>
                  </a:moveTo>
                  <a:lnTo>
                    <a:pt x="574" y="155"/>
                  </a:lnTo>
                  <a:cubicBezTo>
                    <a:pt x="573" y="154"/>
                    <a:pt x="573" y="152"/>
                    <a:pt x="575" y="151"/>
                  </a:cubicBezTo>
                  <a:cubicBezTo>
                    <a:pt x="576" y="150"/>
                    <a:pt x="578" y="150"/>
                    <a:pt x="579" y="152"/>
                  </a:cubicBezTo>
                  <a:lnTo>
                    <a:pt x="579" y="152"/>
                  </a:lnTo>
                  <a:cubicBezTo>
                    <a:pt x="580" y="153"/>
                    <a:pt x="580" y="155"/>
                    <a:pt x="578" y="156"/>
                  </a:cubicBezTo>
                  <a:cubicBezTo>
                    <a:pt x="577" y="157"/>
                    <a:pt x="575" y="157"/>
                    <a:pt x="574" y="155"/>
                  </a:cubicBezTo>
                  <a:close/>
                  <a:moveTo>
                    <a:pt x="567" y="145"/>
                  </a:moveTo>
                  <a:lnTo>
                    <a:pt x="567" y="145"/>
                  </a:lnTo>
                  <a:cubicBezTo>
                    <a:pt x="566" y="143"/>
                    <a:pt x="566" y="141"/>
                    <a:pt x="568" y="140"/>
                  </a:cubicBezTo>
                  <a:cubicBezTo>
                    <a:pt x="569" y="139"/>
                    <a:pt x="571" y="140"/>
                    <a:pt x="572" y="141"/>
                  </a:cubicBezTo>
                  <a:lnTo>
                    <a:pt x="572" y="141"/>
                  </a:lnTo>
                  <a:cubicBezTo>
                    <a:pt x="573" y="143"/>
                    <a:pt x="573" y="145"/>
                    <a:pt x="571" y="146"/>
                  </a:cubicBezTo>
                  <a:cubicBezTo>
                    <a:pt x="570" y="147"/>
                    <a:pt x="568" y="146"/>
                    <a:pt x="567" y="145"/>
                  </a:cubicBezTo>
                  <a:close/>
                  <a:moveTo>
                    <a:pt x="560" y="134"/>
                  </a:moveTo>
                  <a:lnTo>
                    <a:pt x="560" y="134"/>
                  </a:lnTo>
                  <a:cubicBezTo>
                    <a:pt x="559" y="133"/>
                    <a:pt x="559" y="131"/>
                    <a:pt x="561" y="130"/>
                  </a:cubicBezTo>
                  <a:cubicBezTo>
                    <a:pt x="562" y="129"/>
                    <a:pt x="564" y="129"/>
                    <a:pt x="565" y="131"/>
                  </a:cubicBezTo>
                  <a:lnTo>
                    <a:pt x="565" y="131"/>
                  </a:lnTo>
                  <a:cubicBezTo>
                    <a:pt x="566" y="132"/>
                    <a:pt x="566" y="134"/>
                    <a:pt x="564" y="135"/>
                  </a:cubicBezTo>
                  <a:cubicBezTo>
                    <a:pt x="563" y="136"/>
                    <a:pt x="561" y="136"/>
                    <a:pt x="560" y="134"/>
                  </a:cubicBezTo>
                  <a:close/>
                  <a:moveTo>
                    <a:pt x="553" y="124"/>
                  </a:moveTo>
                  <a:lnTo>
                    <a:pt x="553" y="124"/>
                  </a:lnTo>
                  <a:cubicBezTo>
                    <a:pt x="552" y="123"/>
                    <a:pt x="552" y="121"/>
                    <a:pt x="554" y="120"/>
                  </a:cubicBezTo>
                  <a:cubicBezTo>
                    <a:pt x="555" y="119"/>
                    <a:pt x="557" y="119"/>
                    <a:pt x="558" y="121"/>
                  </a:cubicBezTo>
                  <a:lnTo>
                    <a:pt x="558" y="121"/>
                  </a:lnTo>
                  <a:cubicBezTo>
                    <a:pt x="559" y="122"/>
                    <a:pt x="559" y="124"/>
                    <a:pt x="557" y="125"/>
                  </a:cubicBezTo>
                  <a:cubicBezTo>
                    <a:pt x="556" y="126"/>
                    <a:pt x="554" y="126"/>
                    <a:pt x="553" y="124"/>
                  </a:cubicBezTo>
                  <a:close/>
                  <a:moveTo>
                    <a:pt x="545" y="114"/>
                  </a:moveTo>
                  <a:lnTo>
                    <a:pt x="545" y="114"/>
                  </a:lnTo>
                  <a:cubicBezTo>
                    <a:pt x="544" y="113"/>
                    <a:pt x="545" y="111"/>
                    <a:pt x="546" y="110"/>
                  </a:cubicBezTo>
                  <a:cubicBezTo>
                    <a:pt x="548" y="109"/>
                    <a:pt x="549" y="109"/>
                    <a:pt x="550" y="111"/>
                  </a:cubicBezTo>
                  <a:lnTo>
                    <a:pt x="550" y="111"/>
                  </a:lnTo>
                  <a:cubicBezTo>
                    <a:pt x="551" y="112"/>
                    <a:pt x="551" y="114"/>
                    <a:pt x="550" y="115"/>
                  </a:cubicBezTo>
                  <a:cubicBezTo>
                    <a:pt x="548" y="116"/>
                    <a:pt x="546" y="116"/>
                    <a:pt x="545" y="114"/>
                  </a:cubicBezTo>
                  <a:close/>
                  <a:moveTo>
                    <a:pt x="538" y="105"/>
                  </a:moveTo>
                  <a:lnTo>
                    <a:pt x="538" y="105"/>
                  </a:lnTo>
                  <a:cubicBezTo>
                    <a:pt x="537" y="104"/>
                    <a:pt x="537" y="102"/>
                    <a:pt x="538" y="101"/>
                  </a:cubicBezTo>
                  <a:cubicBezTo>
                    <a:pt x="539" y="99"/>
                    <a:pt x="541" y="99"/>
                    <a:pt x="542" y="100"/>
                  </a:cubicBezTo>
                  <a:lnTo>
                    <a:pt x="542" y="100"/>
                  </a:lnTo>
                  <a:cubicBezTo>
                    <a:pt x="543" y="101"/>
                    <a:pt x="544" y="103"/>
                    <a:pt x="542" y="105"/>
                  </a:cubicBezTo>
                  <a:cubicBezTo>
                    <a:pt x="541" y="106"/>
                    <a:pt x="539" y="106"/>
                    <a:pt x="538" y="105"/>
                  </a:cubicBezTo>
                  <a:close/>
                  <a:moveTo>
                    <a:pt x="530" y="96"/>
                  </a:moveTo>
                  <a:lnTo>
                    <a:pt x="530" y="96"/>
                  </a:lnTo>
                  <a:cubicBezTo>
                    <a:pt x="529" y="94"/>
                    <a:pt x="528" y="92"/>
                    <a:pt x="530" y="91"/>
                  </a:cubicBezTo>
                  <a:cubicBezTo>
                    <a:pt x="531" y="90"/>
                    <a:pt x="533" y="90"/>
                    <a:pt x="534" y="91"/>
                  </a:cubicBezTo>
                  <a:lnTo>
                    <a:pt x="534" y="91"/>
                  </a:lnTo>
                  <a:cubicBezTo>
                    <a:pt x="535" y="92"/>
                    <a:pt x="535" y="94"/>
                    <a:pt x="534" y="95"/>
                  </a:cubicBezTo>
                  <a:cubicBezTo>
                    <a:pt x="533" y="96"/>
                    <a:pt x="531" y="97"/>
                    <a:pt x="530" y="96"/>
                  </a:cubicBezTo>
                  <a:close/>
                  <a:moveTo>
                    <a:pt x="522" y="86"/>
                  </a:moveTo>
                  <a:lnTo>
                    <a:pt x="522" y="86"/>
                  </a:lnTo>
                  <a:cubicBezTo>
                    <a:pt x="520" y="85"/>
                    <a:pt x="520" y="83"/>
                    <a:pt x="521" y="82"/>
                  </a:cubicBezTo>
                  <a:cubicBezTo>
                    <a:pt x="522" y="81"/>
                    <a:pt x="524" y="80"/>
                    <a:pt x="526" y="81"/>
                  </a:cubicBezTo>
                  <a:lnTo>
                    <a:pt x="526" y="81"/>
                  </a:lnTo>
                  <a:cubicBezTo>
                    <a:pt x="527" y="83"/>
                    <a:pt x="527" y="85"/>
                    <a:pt x="526" y="86"/>
                  </a:cubicBezTo>
                  <a:cubicBezTo>
                    <a:pt x="525" y="87"/>
                    <a:pt x="523" y="87"/>
                    <a:pt x="522" y="86"/>
                  </a:cubicBezTo>
                  <a:close/>
                  <a:moveTo>
                    <a:pt x="513" y="77"/>
                  </a:moveTo>
                  <a:lnTo>
                    <a:pt x="513" y="77"/>
                  </a:lnTo>
                  <a:cubicBezTo>
                    <a:pt x="512" y="76"/>
                    <a:pt x="511" y="74"/>
                    <a:pt x="512" y="73"/>
                  </a:cubicBezTo>
                  <a:cubicBezTo>
                    <a:pt x="514" y="72"/>
                    <a:pt x="516" y="71"/>
                    <a:pt x="517" y="72"/>
                  </a:cubicBezTo>
                  <a:lnTo>
                    <a:pt x="517" y="72"/>
                  </a:lnTo>
                  <a:cubicBezTo>
                    <a:pt x="518" y="74"/>
                    <a:pt x="518" y="76"/>
                    <a:pt x="517" y="77"/>
                  </a:cubicBezTo>
                  <a:cubicBezTo>
                    <a:pt x="516" y="78"/>
                    <a:pt x="514" y="78"/>
                    <a:pt x="513" y="77"/>
                  </a:cubicBezTo>
                  <a:close/>
                  <a:moveTo>
                    <a:pt x="504" y="69"/>
                  </a:moveTo>
                  <a:lnTo>
                    <a:pt x="504" y="69"/>
                  </a:lnTo>
                  <a:cubicBezTo>
                    <a:pt x="503" y="67"/>
                    <a:pt x="502" y="65"/>
                    <a:pt x="503" y="64"/>
                  </a:cubicBezTo>
                  <a:cubicBezTo>
                    <a:pt x="505" y="63"/>
                    <a:pt x="507" y="63"/>
                    <a:pt x="508" y="64"/>
                  </a:cubicBezTo>
                  <a:lnTo>
                    <a:pt x="508" y="64"/>
                  </a:lnTo>
                  <a:cubicBezTo>
                    <a:pt x="509" y="65"/>
                    <a:pt x="509" y="67"/>
                    <a:pt x="508" y="68"/>
                  </a:cubicBezTo>
                  <a:cubicBezTo>
                    <a:pt x="507" y="69"/>
                    <a:pt x="505" y="70"/>
                    <a:pt x="504" y="69"/>
                  </a:cubicBezTo>
                  <a:close/>
                  <a:moveTo>
                    <a:pt x="495" y="60"/>
                  </a:moveTo>
                  <a:lnTo>
                    <a:pt x="495" y="60"/>
                  </a:lnTo>
                  <a:cubicBezTo>
                    <a:pt x="493" y="59"/>
                    <a:pt x="493" y="57"/>
                    <a:pt x="494" y="56"/>
                  </a:cubicBezTo>
                  <a:cubicBezTo>
                    <a:pt x="495" y="54"/>
                    <a:pt x="497" y="54"/>
                    <a:pt x="499" y="55"/>
                  </a:cubicBezTo>
                  <a:lnTo>
                    <a:pt x="499" y="55"/>
                  </a:lnTo>
                  <a:cubicBezTo>
                    <a:pt x="500" y="57"/>
                    <a:pt x="500" y="58"/>
                    <a:pt x="499" y="60"/>
                  </a:cubicBezTo>
                  <a:cubicBezTo>
                    <a:pt x="498" y="61"/>
                    <a:pt x="496" y="61"/>
                    <a:pt x="495" y="60"/>
                  </a:cubicBezTo>
                  <a:close/>
                  <a:moveTo>
                    <a:pt x="485" y="53"/>
                  </a:moveTo>
                  <a:lnTo>
                    <a:pt x="485" y="53"/>
                  </a:lnTo>
                  <a:cubicBezTo>
                    <a:pt x="484" y="52"/>
                    <a:pt x="483" y="50"/>
                    <a:pt x="484" y="48"/>
                  </a:cubicBezTo>
                  <a:cubicBezTo>
                    <a:pt x="485" y="47"/>
                    <a:pt x="487" y="46"/>
                    <a:pt x="489" y="47"/>
                  </a:cubicBezTo>
                  <a:lnTo>
                    <a:pt x="489" y="47"/>
                  </a:lnTo>
                  <a:cubicBezTo>
                    <a:pt x="490" y="48"/>
                    <a:pt x="490" y="50"/>
                    <a:pt x="489" y="52"/>
                  </a:cubicBezTo>
                  <a:cubicBezTo>
                    <a:pt x="489" y="53"/>
                    <a:pt x="487" y="53"/>
                    <a:pt x="485" y="53"/>
                  </a:cubicBezTo>
                  <a:close/>
                  <a:moveTo>
                    <a:pt x="475" y="45"/>
                  </a:moveTo>
                  <a:lnTo>
                    <a:pt x="475" y="45"/>
                  </a:lnTo>
                  <a:cubicBezTo>
                    <a:pt x="474" y="44"/>
                    <a:pt x="473" y="42"/>
                    <a:pt x="474" y="41"/>
                  </a:cubicBezTo>
                  <a:cubicBezTo>
                    <a:pt x="475" y="39"/>
                    <a:pt x="477" y="39"/>
                    <a:pt x="479" y="40"/>
                  </a:cubicBezTo>
                  <a:lnTo>
                    <a:pt x="479" y="40"/>
                  </a:lnTo>
                  <a:cubicBezTo>
                    <a:pt x="480" y="41"/>
                    <a:pt x="480" y="43"/>
                    <a:pt x="479" y="44"/>
                  </a:cubicBezTo>
                  <a:cubicBezTo>
                    <a:pt x="479" y="46"/>
                    <a:pt x="477" y="46"/>
                    <a:pt x="475" y="45"/>
                  </a:cubicBezTo>
                  <a:close/>
                  <a:moveTo>
                    <a:pt x="465" y="38"/>
                  </a:moveTo>
                  <a:lnTo>
                    <a:pt x="465" y="38"/>
                  </a:lnTo>
                  <a:cubicBezTo>
                    <a:pt x="463" y="37"/>
                    <a:pt x="463" y="35"/>
                    <a:pt x="464" y="34"/>
                  </a:cubicBezTo>
                  <a:cubicBezTo>
                    <a:pt x="465" y="32"/>
                    <a:pt x="467" y="32"/>
                    <a:pt x="468" y="33"/>
                  </a:cubicBezTo>
                  <a:lnTo>
                    <a:pt x="468" y="33"/>
                  </a:lnTo>
                  <a:cubicBezTo>
                    <a:pt x="470" y="34"/>
                    <a:pt x="470" y="36"/>
                    <a:pt x="469" y="37"/>
                  </a:cubicBezTo>
                  <a:cubicBezTo>
                    <a:pt x="468" y="39"/>
                    <a:pt x="466" y="39"/>
                    <a:pt x="465" y="38"/>
                  </a:cubicBezTo>
                  <a:close/>
                  <a:moveTo>
                    <a:pt x="454" y="32"/>
                  </a:moveTo>
                  <a:lnTo>
                    <a:pt x="454" y="32"/>
                  </a:lnTo>
                  <a:cubicBezTo>
                    <a:pt x="453" y="31"/>
                    <a:pt x="452" y="29"/>
                    <a:pt x="453" y="27"/>
                  </a:cubicBezTo>
                  <a:cubicBezTo>
                    <a:pt x="454" y="26"/>
                    <a:pt x="456" y="25"/>
                    <a:pt x="458" y="26"/>
                  </a:cubicBezTo>
                  <a:lnTo>
                    <a:pt x="458" y="26"/>
                  </a:lnTo>
                  <a:cubicBezTo>
                    <a:pt x="459" y="27"/>
                    <a:pt x="459" y="29"/>
                    <a:pt x="458" y="31"/>
                  </a:cubicBezTo>
                  <a:cubicBezTo>
                    <a:pt x="457" y="32"/>
                    <a:pt x="456" y="32"/>
                    <a:pt x="454" y="32"/>
                  </a:cubicBezTo>
                  <a:close/>
                  <a:moveTo>
                    <a:pt x="443" y="26"/>
                  </a:moveTo>
                  <a:lnTo>
                    <a:pt x="443" y="26"/>
                  </a:lnTo>
                  <a:cubicBezTo>
                    <a:pt x="442" y="25"/>
                    <a:pt x="441" y="23"/>
                    <a:pt x="442" y="22"/>
                  </a:cubicBezTo>
                  <a:cubicBezTo>
                    <a:pt x="443" y="20"/>
                    <a:pt x="445" y="19"/>
                    <a:pt x="446" y="20"/>
                  </a:cubicBezTo>
                  <a:lnTo>
                    <a:pt x="446" y="20"/>
                  </a:lnTo>
                  <a:cubicBezTo>
                    <a:pt x="448" y="21"/>
                    <a:pt x="448" y="23"/>
                    <a:pt x="448" y="24"/>
                  </a:cubicBezTo>
                  <a:cubicBezTo>
                    <a:pt x="447" y="26"/>
                    <a:pt x="445" y="27"/>
                    <a:pt x="443" y="26"/>
                  </a:cubicBezTo>
                  <a:close/>
                  <a:moveTo>
                    <a:pt x="432" y="21"/>
                  </a:moveTo>
                  <a:lnTo>
                    <a:pt x="432" y="21"/>
                  </a:lnTo>
                  <a:cubicBezTo>
                    <a:pt x="430" y="20"/>
                    <a:pt x="430" y="18"/>
                    <a:pt x="431" y="16"/>
                  </a:cubicBezTo>
                  <a:cubicBezTo>
                    <a:pt x="431" y="15"/>
                    <a:pt x="433" y="14"/>
                    <a:pt x="435" y="15"/>
                  </a:cubicBezTo>
                  <a:lnTo>
                    <a:pt x="435" y="15"/>
                  </a:lnTo>
                  <a:cubicBezTo>
                    <a:pt x="436" y="16"/>
                    <a:pt x="437" y="18"/>
                    <a:pt x="436" y="19"/>
                  </a:cubicBezTo>
                  <a:cubicBezTo>
                    <a:pt x="435" y="21"/>
                    <a:pt x="434" y="21"/>
                    <a:pt x="432" y="21"/>
                  </a:cubicBezTo>
                  <a:close/>
                  <a:moveTo>
                    <a:pt x="421" y="16"/>
                  </a:moveTo>
                  <a:lnTo>
                    <a:pt x="421" y="16"/>
                  </a:lnTo>
                  <a:cubicBezTo>
                    <a:pt x="419" y="16"/>
                    <a:pt x="418" y="14"/>
                    <a:pt x="419" y="12"/>
                  </a:cubicBezTo>
                  <a:cubicBezTo>
                    <a:pt x="419" y="11"/>
                    <a:pt x="421" y="10"/>
                    <a:pt x="423" y="10"/>
                  </a:cubicBezTo>
                  <a:lnTo>
                    <a:pt x="423" y="10"/>
                  </a:lnTo>
                  <a:cubicBezTo>
                    <a:pt x="424" y="11"/>
                    <a:pt x="425" y="13"/>
                    <a:pt x="425" y="14"/>
                  </a:cubicBezTo>
                  <a:cubicBezTo>
                    <a:pt x="424" y="16"/>
                    <a:pt x="422" y="17"/>
                    <a:pt x="421" y="16"/>
                  </a:cubicBezTo>
                  <a:close/>
                  <a:moveTo>
                    <a:pt x="409" y="13"/>
                  </a:moveTo>
                  <a:lnTo>
                    <a:pt x="409" y="13"/>
                  </a:lnTo>
                  <a:cubicBezTo>
                    <a:pt x="407" y="12"/>
                    <a:pt x="406" y="11"/>
                    <a:pt x="407" y="9"/>
                  </a:cubicBezTo>
                  <a:cubicBezTo>
                    <a:pt x="407" y="7"/>
                    <a:pt x="409" y="6"/>
                    <a:pt x="411" y="7"/>
                  </a:cubicBezTo>
                  <a:lnTo>
                    <a:pt x="411" y="7"/>
                  </a:lnTo>
                  <a:cubicBezTo>
                    <a:pt x="412" y="7"/>
                    <a:pt x="413" y="9"/>
                    <a:pt x="413" y="10"/>
                  </a:cubicBezTo>
                  <a:cubicBezTo>
                    <a:pt x="412" y="12"/>
                    <a:pt x="411" y="13"/>
                    <a:pt x="409" y="13"/>
                  </a:cubicBezTo>
                  <a:close/>
                  <a:moveTo>
                    <a:pt x="397" y="10"/>
                  </a:moveTo>
                  <a:lnTo>
                    <a:pt x="397" y="10"/>
                  </a:lnTo>
                  <a:cubicBezTo>
                    <a:pt x="395" y="9"/>
                    <a:pt x="394" y="8"/>
                    <a:pt x="395" y="6"/>
                  </a:cubicBezTo>
                  <a:cubicBezTo>
                    <a:pt x="395" y="4"/>
                    <a:pt x="397" y="3"/>
                    <a:pt x="398" y="4"/>
                  </a:cubicBezTo>
                  <a:lnTo>
                    <a:pt x="398" y="4"/>
                  </a:lnTo>
                  <a:cubicBezTo>
                    <a:pt x="400" y="4"/>
                    <a:pt x="401" y="6"/>
                    <a:pt x="401" y="8"/>
                  </a:cubicBezTo>
                  <a:cubicBezTo>
                    <a:pt x="400" y="9"/>
                    <a:pt x="399" y="10"/>
                    <a:pt x="397" y="10"/>
                  </a:cubicBezTo>
                  <a:close/>
                  <a:moveTo>
                    <a:pt x="385" y="8"/>
                  </a:moveTo>
                  <a:lnTo>
                    <a:pt x="385" y="8"/>
                  </a:lnTo>
                  <a:cubicBezTo>
                    <a:pt x="383" y="8"/>
                    <a:pt x="382" y="6"/>
                    <a:pt x="382" y="4"/>
                  </a:cubicBezTo>
                  <a:cubicBezTo>
                    <a:pt x="382" y="3"/>
                    <a:pt x="384" y="2"/>
                    <a:pt x="386" y="2"/>
                  </a:cubicBezTo>
                  <a:lnTo>
                    <a:pt x="386" y="2"/>
                  </a:lnTo>
                  <a:cubicBezTo>
                    <a:pt x="387" y="2"/>
                    <a:pt x="389" y="3"/>
                    <a:pt x="388" y="5"/>
                  </a:cubicBezTo>
                  <a:cubicBezTo>
                    <a:pt x="388" y="7"/>
                    <a:pt x="387" y="8"/>
                    <a:pt x="385" y="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5" name="Oval 1229"/>
            <p:cNvSpPr>
              <a:spLocks noChangeArrowheads="1"/>
            </p:cNvSpPr>
            <p:nvPr/>
          </p:nvSpPr>
          <p:spPr bwMode="auto">
            <a:xfrm>
              <a:off x="3062288" y="266065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6" name="Oval 1230"/>
            <p:cNvSpPr>
              <a:spLocks noChangeArrowheads="1"/>
            </p:cNvSpPr>
            <p:nvPr/>
          </p:nvSpPr>
          <p:spPr bwMode="auto">
            <a:xfrm>
              <a:off x="3062288" y="266065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73" name="Oval 1232"/>
            <p:cNvSpPr>
              <a:spLocks noChangeArrowheads="1"/>
            </p:cNvSpPr>
            <p:nvPr/>
          </p:nvSpPr>
          <p:spPr bwMode="auto">
            <a:xfrm>
              <a:off x="2471738" y="36814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4" name="Oval 1233"/>
            <p:cNvSpPr>
              <a:spLocks noChangeArrowheads="1"/>
            </p:cNvSpPr>
            <p:nvPr/>
          </p:nvSpPr>
          <p:spPr bwMode="auto">
            <a:xfrm>
              <a:off x="2471738" y="36814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71" name="Oval 1235"/>
            <p:cNvSpPr>
              <a:spLocks noChangeArrowheads="1"/>
            </p:cNvSpPr>
            <p:nvPr/>
          </p:nvSpPr>
          <p:spPr bwMode="auto">
            <a:xfrm>
              <a:off x="2574925" y="3838575"/>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2" name="Oval 1236"/>
            <p:cNvSpPr>
              <a:spLocks noChangeArrowheads="1"/>
            </p:cNvSpPr>
            <p:nvPr/>
          </p:nvSpPr>
          <p:spPr bwMode="auto">
            <a:xfrm>
              <a:off x="2574925" y="3838575"/>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69" name="Oval 1238"/>
            <p:cNvSpPr>
              <a:spLocks noChangeArrowheads="1"/>
            </p:cNvSpPr>
            <p:nvPr/>
          </p:nvSpPr>
          <p:spPr bwMode="auto">
            <a:xfrm>
              <a:off x="2708275" y="39481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0" name="Oval 1239"/>
            <p:cNvSpPr>
              <a:spLocks noChangeArrowheads="1"/>
            </p:cNvSpPr>
            <p:nvPr/>
          </p:nvSpPr>
          <p:spPr bwMode="auto">
            <a:xfrm>
              <a:off x="2708275" y="39481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67" name="Oval 1241"/>
            <p:cNvSpPr>
              <a:spLocks noChangeArrowheads="1"/>
            </p:cNvSpPr>
            <p:nvPr/>
          </p:nvSpPr>
          <p:spPr bwMode="auto">
            <a:xfrm>
              <a:off x="2881313" y="39481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8" name="Oval 1242"/>
            <p:cNvSpPr>
              <a:spLocks noChangeArrowheads="1"/>
            </p:cNvSpPr>
            <p:nvPr/>
          </p:nvSpPr>
          <p:spPr bwMode="auto">
            <a:xfrm>
              <a:off x="2881313" y="39481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65" name="Oval 1244"/>
            <p:cNvSpPr>
              <a:spLocks noChangeArrowheads="1"/>
            </p:cNvSpPr>
            <p:nvPr/>
          </p:nvSpPr>
          <p:spPr bwMode="auto">
            <a:xfrm>
              <a:off x="3055938" y="38211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6" name="Oval 1245"/>
            <p:cNvSpPr>
              <a:spLocks noChangeArrowheads="1"/>
            </p:cNvSpPr>
            <p:nvPr/>
          </p:nvSpPr>
          <p:spPr bwMode="auto">
            <a:xfrm>
              <a:off x="3055938" y="38211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63" name="Oval 1247"/>
            <p:cNvSpPr>
              <a:spLocks noChangeArrowheads="1"/>
            </p:cNvSpPr>
            <p:nvPr/>
          </p:nvSpPr>
          <p:spPr bwMode="auto">
            <a:xfrm>
              <a:off x="3167063" y="362108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4" name="Oval 1248"/>
            <p:cNvSpPr>
              <a:spLocks noChangeArrowheads="1"/>
            </p:cNvSpPr>
            <p:nvPr/>
          </p:nvSpPr>
          <p:spPr bwMode="auto">
            <a:xfrm>
              <a:off x="3167063" y="362108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61" name="Oval 1250"/>
            <p:cNvSpPr>
              <a:spLocks noChangeArrowheads="1"/>
            </p:cNvSpPr>
            <p:nvPr/>
          </p:nvSpPr>
          <p:spPr bwMode="auto">
            <a:xfrm>
              <a:off x="3230563" y="3354388"/>
              <a:ext cx="30162" cy="49213"/>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2" name="Oval 1251"/>
            <p:cNvSpPr>
              <a:spLocks noChangeArrowheads="1"/>
            </p:cNvSpPr>
            <p:nvPr/>
          </p:nvSpPr>
          <p:spPr bwMode="auto">
            <a:xfrm>
              <a:off x="3230563" y="3354388"/>
              <a:ext cx="30162" cy="4921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59" name="Oval 1253"/>
            <p:cNvSpPr>
              <a:spLocks noChangeArrowheads="1"/>
            </p:cNvSpPr>
            <p:nvPr/>
          </p:nvSpPr>
          <p:spPr bwMode="auto">
            <a:xfrm>
              <a:off x="3225800" y="3087688"/>
              <a:ext cx="28575" cy="49213"/>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0" name="Oval 1254"/>
            <p:cNvSpPr>
              <a:spLocks noChangeArrowheads="1"/>
            </p:cNvSpPr>
            <p:nvPr/>
          </p:nvSpPr>
          <p:spPr bwMode="auto">
            <a:xfrm>
              <a:off x="3225800" y="3087688"/>
              <a:ext cx="28575" cy="4921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57" name="Oval 1256"/>
            <p:cNvSpPr>
              <a:spLocks noChangeArrowheads="1"/>
            </p:cNvSpPr>
            <p:nvPr/>
          </p:nvSpPr>
          <p:spPr bwMode="auto">
            <a:xfrm>
              <a:off x="3173413" y="285908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8" name="Oval 1257"/>
            <p:cNvSpPr>
              <a:spLocks noChangeArrowheads="1"/>
            </p:cNvSpPr>
            <p:nvPr/>
          </p:nvSpPr>
          <p:spPr bwMode="auto">
            <a:xfrm>
              <a:off x="3173413" y="285908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55" name="Oval 1259"/>
            <p:cNvSpPr>
              <a:spLocks noChangeArrowheads="1"/>
            </p:cNvSpPr>
            <p:nvPr/>
          </p:nvSpPr>
          <p:spPr bwMode="auto">
            <a:xfrm>
              <a:off x="3062288" y="266065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6" name="Oval 1260"/>
            <p:cNvSpPr>
              <a:spLocks noChangeArrowheads="1"/>
            </p:cNvSpPr>
            <p:nvPr/>
          </p:nvSpPr>
          <p:spPr bwMode="auto">
            <a:xfrm>
              <a:off x="3062288" y="266065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53" name="Oval 1262"/>
            <p:cNvSpPr>
              <a:spLocks noChangeArrowheads="1"/>
            </p:cNvSpPr>
            <p:nvPr/>
          </p:nvSpPr>
          <p:spPr bwMode="auto">
            <a:xfrm>
              <a:off x="2471738" y="36814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4" name="Oval 1263"/>
            <p:cNvSpPr>
              <a:spLocks noChangeArrowheads="1"/>
            </p:cNvSpPr>
            <p:nvPr/>
          </p:nvSpPr>
          <p:spPr bwMode="auto">
            <a:xfrm>
              <a:off x="2471738" y="36814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51" name="Oval 1265"/>
            <p:cNvSpPr>
              <a:spLocks noChangeArrowheads="1"/>
            </p:cNvSpPr>
            <p:nvPr/>
          </p:nvSpPr>
          <p:spPr bwMode="auto">
            <a:xfrm>
              <a:off x="2574925" y="3838575"/>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2" name="Oval 1266"/>
            <p:cNvSpPr>
              <a:spLocks noChangeArrowheads="1"/>
            </p:cNvSpPr>
            <p:nvPr/>
          </p:nvSpPr>
          <p:spPr bwMode="auto">
            <a:xfrm>
              <a:off x="2574925" y="3838575"/>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49" name="Oval 1268"/>
            <p:cNvSpPr>
              <a:spLocks noChangeArrowheads="1"/>
            </p:cNvSpPr>
            <p:nvPr/>
          </p:nvSpPr>
          <p:spPr bwMode="auto">
            <a:xfrm>
              <a:off x="2708275" y="39481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0" name="Oval 1269"/>
            <p:cNvSpPr>
              <a:spLocks noChangeArrowheads="1"/>
            </p:cNvSpPr>
            <p:nvPr/>
          </p:nvSpPr>
          <p:spPr bwMode="auto">
            <a:xfrm>
              <a:off x="2708275" y="39481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47" name="Oval 1271"/>
            <p:cNvSpPr>
              <a:spLocks noChangeArrowheads="1"/>
            </p:cNvSpPr>
            <p:nvPr/>
          </p:nvSpPr>
          <p:spPr bwMode="auto">
            <a:xfrm>
              <a:off x="2881313" y="39481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8" name="Oval 1272"/>
            <p:cNvSpPr>
              <a:spLocks noChangeArrowheads="1"/>
            </p:cNvSpPr>
            <p:nvPr/>
          </p:nvSpPr>
          <p:spPr bwMode="auto">
            <a:xfrm>
              <a:off x="2881313" y="39481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45" name="Oval 1274"/>
            <p:cNvSpPr>
              <a:spLocks noChangeArrowheads="1"/>
            </p:cNvSpPr>
            <p:nvPr/>
          </p:nvSpPr>
          <p:spPr bwMode="auto">
            <a:xfrm>
              <a:off x="3055938" y="38211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6" name="Oval 1275"/>
            <p:cNvSpPr>
              <a:spLocks noChangeArrowheads="1"/>
            </p:cNvSpPr>
            <p:nvPr/>
          </p:nvSpPr>
          <p:spPr bwMode="auto">
            <a:xfrm>
              <a:off x="3055938" y="38211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43" name="Oval 1277"/>
            <p:cNvSpPr>
              <a:spLocks noChangeArrowheads="1"/>
            </p:cNvSpPr>
            <p:nvPr/>
          </p:nvSpPr>
          <p:spPr bwMode="auto">
            <a:xfrm>
              <a:off x="3167063" y="362108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4" name="Oval 1278"/>
            <p:cNvSpPr>
              <a:spLocks noChangeArrowheads="1"/>
            </p:cNvSpPr>
            <p:nvPr/>
          </p:nvSpPr>
          <p:spPr bwMode="auto">
            <a:xfrm>
              <a:off x="3167063" y="362108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41" name="Oval 1280"/>
            <p:cNvSpPr>
              <a:spLocks noChangeArrowheads="1"/>
            </p:cNvSpPr>
            <p:nvPr/>
          </p:nvSpPr>
          <p:spPr bwMode="auto">
            <a:xfrm>
              <a:off x="3230563" y="3354388"/>
              <a:ext cx="30162" cy="49213"/>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2" name="Oval 1281"/>
            <p:cNvSpPr>
              <a:spLocks noChangeArrowheads="1"/>
            </p:cNvSpPr>
            <p:nvPr/>
          </p:nvSpPr>
          <p:spPr bwMode="auto">
            <a:xfrm>
              <a:off x="3230563" y="3354388"/>
              <a:ext cx="30162" cy="4921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39" name="Oval 1283"/>
            <p:cNvSpPr>
              <a:spLocks noChangeArrowheads="1"/>
            </p:cNvSpPr>
            <p:nvPr/>
          </p:nvSpPr>
          <p:spPr bwMode="auto">
            <a:xfrm>
              <a:off x="3225800" y="3087688"/>
              <a:ext cx="28575" cy="49213"/>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0" name="Oval 1284"/>
            <p:cNvSpPr>
              <a:spLocks noChangeArrowheads="1"/>
            </p:cNvSpPr>
            <p:nvPr/>
          </p:nvSpPr>
          <p:spPr bwMode="auto">
            <a:xfrm>
              <a:off x="3225800" y="3087688"/>
              <a:ext cx="28575" cy="4921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37" name="Oval 1286"/>
            <p:cNvSpPr>
              <a:spLocks noChangeArrowheads="1"/>
            </p:cNvSpPr>
            <p:nvPr/>
          </p:nvSpPr>
          <p:spPr bwMode="auto">
            <a:xfrm>
              <a:off x="3173413" y="285908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8" name="Oval 1287"/>
            <p:cNvSpPr>
              <a:spLocks noChangeArrowheads="1"/>
            </p:cNvSpPr>
            <p:nvPr/>
          </p:nvSpPr>
          <p:spPr bwMode="auto">
            <a:xfrm>
              <a:off x="3173413" y="285908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62" name="Freeform 1289"/>
            <p:cNvSpPr>
              <a:spLocks noEditPoints="1"/>
            </p:cNvSpPr>
            <p:nvPr/>
          </p:nvSpPr>
          <p:spPr bwMode="auto">
            <a:xfrm>
              <a:off x="2365375" y="2392363"/>
              <a:ext cx="873125" cy="1611313"/>
            </a:xfrm>
            <a:custGeom>
              <a:avLst/>
              <a:gdLst>
                <a:gd name="T0" fmla="*/ 318 w 730"/>
                <a:gd name="T1" fmla="*/ 7 h 1587"/>
                <a:gd name="T2" fmla="*/ 259 w 730"/>
                <a:gd name="T3" fmla="*/ 37 h 1587"/>
                <a:gd name="T4" fmla="*/ 215 w 730"/>
                <a:gd name="T5" fmla="*/ 78 h 1587"/>
                <a:gd name="T6" fmla="*/ 183 w 730"/>
                <a:gd name="T7" fmla="*/ 111 h 1587"/>
                <a:gd name="T8" fmla="*/ 143 w 730"/>
                <a:gd name="T9" fmla="*/ 163 h 1587"/>
                <a:gd name="T10" fmla="*/ 119 w 730"/>
                <a:gd name="T11" fmla="*/ 222 h 1587"/>
                <a:gd name="T12" fmla="*/ 98 w 730"/>
                <a:gd name="T13" fmla="*/ 268 h 1587"/>
                <a:gd name="T14" fmla="*/ 71 w 730"/>
                <a:gd name="T15" fmla="*/ 323 h 1587"/>
                <a:gd name="T16" fmla="*/ 54 w 730"/>
                <a:gd name="T17" fmla="*/ 387 h 1587"/>
                <a:gd name="T18" fmla="*/ 43 w 730"/>
                <a:gd name="T19" fmla="*/ 446 h 1587"/>
                <a:gd name="T20" fmla="*/ 31 w 730"/>
                <a:gd name="T21" fmla="*/ 491 h 1587"/>
                <a:gd name="T22" fmla="*/ 17 w 730"/>
                <a:gd name="T23" fmla="*/ 555 h 1587"/>
                <a:gd name="T24" fmla="*/ 15 w 730"/>
                <a:gd name="T25" fmla="*/ 619 h 1587"/>
                <a:gd name="T26" fmla="*/ 11 w 730"/>
                <a:gd name="T27" fmla="*/ 668 h 1587"/>
                <a:gd name="T28" fmla="*/ 2 w 730"/>
                <a:gd name="T29" fmla="*/ 729 h 1587"/>
                <a:gd name="T30" fmla="*/ 2 w 730"/>
                <a:gd name="T31" fmla="*/ 795 h 1587"/>
                <a:gd name="T32" fmla="*/ 8 w 730"/>
                <a:gd name="T33" fmla="*/ 855 h 1587"/>
                <a:gd name="T34" fmla="*/ 7 w 730"/>
                <a:gd name="T35" fmla="*/ 902 h 1587"/>
                <a:gd name="T36" fmla="*/ 9 w 730"/>
                <a:gd name="T37" fmla="*/ 967 h 1587"/>
                <a:gd name="T38" fmla="*/ 23 w 730"/>
                <a:gd name="T39" fmla="*/ 1029 h 1587"/>
                <a:gd name="T40" fmla="*/ 31 w 730"/>
                <a:gd name="T41" fmla="*/ 1079 h 1587"/>
                <a:gd name="T42" fmla="*/ 37 w 730"/>
                <a:gd name="T43" fmla="*/ 1140 h 1587"/>
                <a:gd name="T44" fmla="*/ 55 w 730"/>
                <a:gd name="T45" fmla="*/ 1204 h 1587"/>
                <a:gd name="T46" fmla="*/ 76 w 730"/>
                <a:gd name="T47" fmla="*/ 1260 h 1587"/>
                <a:gd name="T48" fmla="*/ 89 w 730"/>
                <a:gd name="T49" fmla="*/ 1305 h 1587"/>
                <a:gd name="T50" fmla="*/ 112 w 730"/>
                <a:gd name="T51" fmla="*/ 1366 h 1587"/>
                <a:gd name="T52" fmla="*/ 147 w 730"/>
                <a:gd name="T53" fmla="*/ 1419 h 1587"/>
                <a:gd name="T54" fmla="*/ 175 w 730"/>
                <a:gd name="T55" fmla="*/ 1460 h 1587"/>
                <a:gd name="T56" fmla="*/ 210 w 730"/>
                <a:gd name="T57" fmla="*/ 1512 h 1587"/>
                <a:gd name="T58" fmla="*/ 262 w 730"/>
                <a:gd name="T59" fmla="*/ 1551 h 1587"/>
                <a:gd name="T60" fmla="*/ 316 w 730"/>
                <a:gd name="T61" fmla="*/ 1573 h 1587"/>
                <a:gd name="T62" fmla="*/ 362 w 730"/>
                <a:gd name="T63" fmla="*/ 1585 h 1587"/>
                <a:gd name="T64" fmla="*/ 428 w 730"/>
                <a:gd name="T65" fmla="*/ 1575 h 1587"/>
                <a:gd name="T66" fmla="*/ 479 w 730"/>
                <a:gd name="T67" fmla="*/ 1540 h 1587"/>
                <a:gd name="T68" fmla="*/ 516 w 730"/>
                <a:gd name="T69" fmla="*/ 1507 h 1587"/>
                <a:gd name="T70" fmla="*/ 561 w 730"/>
                <a:gd name="T71" fmla="*/ 1462 h 1587"/>
                <a:gd name="T72" fmla="*/ 593 w 730"/>
                <a:gd name="T73" fmla="*/ 1405 h 1587"/>
                <a:gd name="T74" fmla="*/ 617 w 730"/>
                <a:gd name="T75" fmla="*/ 1351 h 1587"/>
                <a:gd name="T76" fmla="*/ 639 w 730"/>
                <a:gd name="T77" fmla="*/ 1309 h 1587"/>
                <a:gd name="T78" fmla="*/ 664 w 730"/>
                <a:gd name="T79" fmla="*/ 1247 h 1587"/>
                <a:gd name="T80" fmla="*/ 675 w 730"/>
                <a:gd name="T81" fmla="*/ 1187 h 1587"/>
                <a:gd name="T82" fmla="*/ 687 w 730"/>
                <a:gd name="T83" fmla="*/ 1139 h 1587"/>
                <a:gd name="T84" fmla="*/ 705 w 730"/>
                <a:gd name="T85" fmla="*/ 1077 h 1587"/>
                <a:gd name="T86" fmla="*/ 712 w 730"/>
                <a:gd name="T87" fmla="*/ 1012 h 1587"/>
                <a:gd name="T88" fmla="*/ 716 w 730"/>
                <a:gd name="T89" fmla="*/ 954 h 1587"/>
                <a:gd name="T90" fmla="*/ 723 w 730"/>
                <a:gd name="T91" fmla="*/ 907 h 1587"/>
                <a:gd name="T92" fmla="*/ 728 w 730"/>
                <a:gd name="T93" fmla="*/ 841 h 1587"/>
                <a:gd name="T94" fmla="*/ 723 w 730"/>
                <a:gd name="T95" fmla="*/ 780 h 1587"/>
                <a:gd name="T96" fmla="*/ 722 w 730"/>
                <a:gd name="T97" fmla="*/ 729 h 1587"/>
                <a:gd name="T98" fmla="*/ 724 w 730"/>
                <a:gd name="T99" fmla="*/ 665 h 1587"/>
                <a:gd name="T100" fmla="*/ 715 w 730"/>
                <a:gd name="T101" fmla="*/ 601 h 1587"/>
                <a:gd name="T102" fmla="*/ 704 w 730"/>
                <a:gd name="T103" fmla="*/ 543 h 1587"/>
                <a:gd name="T104" fmla="*/ 700 w 730"/>
                <a:gd name="T105" fmla="*/ 496 h 1587"/>
                <a:gd name="T106" fmla="*/ 689 w 730"/>
                <a:gd name="T107" fmla="*/ 431 h 1587"/>
                <a:gd name="T108" fmla="*/ 667 w 730"/>
                <a:gd name="T109" fmla="*/ 372 h 1587"/>
                <a:gd name="T110" fmla="*/ 652 w 730"/>
                <a:gd name="T111" fmla="*/ 324 h 1587"/>
                <a:gd name="T112" fmla="*/ 636 w 730"/>
                <a:gd name="T113" fmla="*/ 263 h 1587"/>
                <a:gd name="T114" fmla="*/ 605 w 730"/>
                <a:gd name="T115" fmla="*/ 205 h 1587"/>
                <a:gd name="T116" fmla="*/ 574 w 730"/>
                <a:gd name="T117" fmla="*/ 155 h 1587"/>
                <a:gd name="T118" fmla="*/ 550 w 730"/>
                <a:gd name="T119" fmla="*/ 115 h 1587"/>
                <a:gd name="T120" fmla="*/ 508 w 730"/>
                <a:gd name="T121" fmla="*/ 64 h 1587"/>
                <a:gd name="T122" fmla="*/ 454 w 730"/>
                <a:gd name="T123" fmla="*/ 32 h 1587"/>
                <a:gd name="T124" fmla="*/ 409 w 730"/>
                <a:gd name="T125" fmla="*/ 13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0" h="1587">
                  <a:moveTo>
                    <a:pt x="367" y="7"/>
                  </a:moveTo>
                  <a:lnTo>
                    <a:pt x="367" y="7"/>
                  </a:lnTo>
                  <a:cubicBezTo>
                    <a:pt x="366" y="6"/>
                    <a:pt x="364" y="5"/>
                    <a:pt x="365" y="3"/>
                  </a:cubicBezTo>
                  <a:cubicBezTo>
                    <a:pt x="365" y="2"/>
                    <a:pt x="366" y="0"/>
                    <a:pt x="368" y="1"/>
                  </a:cubicBezTo>
                  <a:lnTo>
                    <a:pt x="368" y="1"/>
                  </a:lnTo>
                  <a:cubicBezTo>
                    <a:pt x="370" y="1"/>
                    <a:pt x="371" y="2"/>
                    <a:pt x="371" y="4"/>
                  </a:cubicBezTo>
                  <a:cubicBezTo>
                    <a:pt x="371" y="6"/>
                    <a:pt x="369" y="7"/>
                    <a:pt x="367" y="7"/>
                  </a:cubicBezTo>
                  <a:close/>
                  <a:moveTo>
                    <a:pt x="355" y="7"/>
                  </a:moveTo>
                  <a:lnTo>
                    <a:pt x="355" y="7"/>
                  </a:lnTo>
                  <a:cubicBezTo>
                    <a:pt x="353" y="7"/>
                    <a:pt x="352" y="6"/>
                    <a:pt x="352" y="4"/>
                  </a:cubicBezTo>
                  <a:cubicBezTo>
                    <a:pt x="352" y="2"/>
                    <a:pt x="353" y="1"/>
                    <a:pt x="355" y="1"/>
                  </a:cubicBezTo>
                  <a:lnTo>
                    <a:pt x="355" y="1"/>
                  </a:lnTo>
                  <a:cubicBezTo>
                    <a:pt x="357" y="1"/>
                    <a:pt x="358" y="2"/>
                    <a:pt x="358" y="4"/>
                  </a:cubicBezTo>
                  <a:cubicBezTo>
                    <a:pt x="358" y="6"/>
                    <a:pt x="357" y="7"/>
                    <a:pt x="355" y="7"/>
                  </a:cubicBezTo>
                  <a:close/>
                  <a:moveTo>
                    <a:pt x="343" y="8"/>
                  </a:moveTo>
                  <a:lnTo>
                    <a:pt x="343" y="8"/>
                  </a:lnTo>
                  <a:cubicBezTo>
                    <a:pt x="341" y="8"/>
                    <a:pt x="340" y="7"/>
                    <a:pt x="340" y="5"/>
                  </a:cubicBezTo>
                  <a:cubicBezTo>
                    <a:pt x="340" y="3"/>
                    <a:pt x="341" y="2"/>
                    <a:pt x="343" y="2"/>
                  </a:cubicBezTo>
                  <a:lnTo>
                    <a:pt x="343" y="2"/>
                  </a:lnTo>
                  <a:cubicBezTo>
                    <a:pt x="345" y="2"/>
                    <a:pt x="346" y="3"/>
                    <a:pt x="346" y="5"/>
                  </a:cubicBezTo>
                  <a:cubicBezTo>
                    <a:pt x="346" y="7"/>
                    <a:pt x="345" y="8"/>
                    <a:pt x="343" y="8"/>
                  </a:cubicBezTo>
                  <a:close/>
                  <a:moveTo>
                    <a:pt x="331" y="10"/>
                  </a:moveTo>
                  <a:lnTo>
                    <a:pt x="331" y="10"/>
                  </a:lnTo>
                  <a:cubicBezTo>
                    <a:pt x="329" y="10"/>
                    <a:pt x="328" y="9"/>
                    <a:pt x="327" y="7"/>
                  </a:cubicBezTo>
                  <a:cubicBezTo>
                    <a:pt x="327" y="6"/>
                    <a:pt x="328" y="4"/>
                    <a:pt x="330" y="4"/>
                  </a:cubicBezTo>
                  <a:lnTo>
                    <a:pt x="330" y="4"/>
                  </a:lnTo>
                  <a:cubicBezTo>
                    <a:pt x="332" y="4"/>
                    <a:pt x="333" y="5"/>
                    <a:pt x="334" y="7"/>
                  </a:cubicBezTo>
                  <a:cubicBezTo>
                    <a:pt x="334" y="8"/>
                    <a:pt x="333" y="10"/>
                    <a:pt x="331" y="10"/>
                  </a:cubicBezTo>
                  <a:close/>
                  <a:moveTo>
                    <a:pt x="319" y="13"/>
                  </a:moveTo>
                  <a:lnTo>
                    <a:pt x="319" y="13"/>
                  </a:lnTo>
                  <a:cubicBezTo>
                    <a:pt x="317" y="13"/>
                    <a:pt x="315" y="12"/>
                    <a:pt x="315" y="10"/>
                  </a:cubicBezTo>
                  <a:cubicBezTo>
                    <a:pt x="315" y="9"/>
                    <a:pt x="316" y="7"/>
                    <a:pt x="318" y="7"/>
                  </a:cubicBezTo>
                  <a:lnTo>
                    <a:pt x="318" y="7"/>
                  </a:lnTo>
                  <a:cubicBezTo>
                    <a:pt x="320" y="7"/>
                    <a:pt x="321" y="8"/>
                    <a:pt x="321" y="10"/>
                  </a:cubicBezTo>
                  <a:cubicBezTo>
                    <a:pt x="322" y="11"/>
                    <a:pt x="320" y="13"/>
                    <a:pt x="319" y="13"/>
                  </a:cubicBezTo>
                  <a:close/>
                  <a:moveTo>
                    <a:pt x="307" y="17"/>
                  </a:moveTo>
                  <a:lnTo>
                    <a:pt x="307" y="17"/>
                  </a:lnTo>
                  <a:cubicBezTo>
                    <a:pt x="305" y="17"/>
                    <a:pt x="304" y="16"/>
                    <a:pt x="303" y="15"/>
                  </a:cubicBezTo>
                  <a:cubicBezTo>
                    <a:pt x="303" y="13"/>
                    <a:pt x="304" y="11"/>
                    <a:pt x="306" y="11"/>
                  </a:cubicBezTo>
                  <a:lnTo>
                    <a:pt x="306" y="11"/>
                  </a:lnTo>
                  <a:cubicBezTo>
                    <a:pt x="307" y="10"/>
                    <a:pt x="309" y="11"/>
                    <a:pt x="309" y="13"/>
                  </a:cubicBezTo>
                  <a:cubicBezTo>
                    <a:pt x="310" y="15"/>
                    <a:pt x="309" y="16"/>
                    <a:pt x="307" y="17"/>
                  </a:cubicBezTo>
                  <a:close/>
                  <a:moveTo>
                    <a:pt x="296" y="21"/>
                  </a:moveTo>
                  <a:lnTo>
                    <a:pt x="296" y="21"/>
                  </a:lnTo>
                  <a:cubicBezTo>
                    <a:pt x="294" y="22"/>
                    <a:pt x="292" y="21"/>
                    <a:pt x="292" y="19"/>
                  </a:cubicBezTo>
                  <a:cubicBezTo>
                    <a:pt x="291" y="18"/>
                    <a:pt x="292" y="16"/>
                    <a:pt x="294" y="15"/>
                  </a:cubicBezTo>
                  <a:lnTo>
                    <a:pt x="294" y="15"/>
                  </a:lnTo>
                  <a:cubicBezTo>
                    <a:pt x="295" y="15"/>
                    <a:pt x="297" y="16"/>
                    <a:pt x="298" y="17"/>
                  </a:cubicBezTo>
                  <a:cubicBezTo>
                    <a:pt x="298" y="19"/>
                    <a:pt x="297" y="21"/>
                    <a:pt x="296" y="21"/>
                  </a:cubicBezTo>
                  <a:close/>
                  <a:moveTo>
                    <a:pt x="284" y="27"/>
                  </a:moveTo>
                  <a:lnTo>
                    <a:pt x="284" y="27"/>
                  </a:lnTo>
                  <a:cubicBezTo>
                    <a:pt x="283" y="27"/>
                    <a:pt x="281" y="26"/>
                    <a:pt x="280" y="25"/>
                  </a:cubicBezTo>
                  <a:cubicBezTo>
                    <a:pt x="280" y="23"/>
                    <a:pt x="281" y="21"/>
                    <a:pt x="282" y="21"/>
                  </a:cubicBezTo>
                  <a:lnTo>
                    <a:pt x="282" y="21"/>
                  </a:lnTo>
                  <a:cubicBezTo>
                    <a:pt x="284" y="20"/>
                    <a:pt x="286" y="21"/>
                    <a:pt x="286" y="23"/>
                  </a:cubicBezTo>
                  <a:cubicBezTo>
                    <a:pt x="287" y="24"/>
                    <a:pt x="286" y="26"/>
                    <a:pt x="284" y="27"/>
                  </a:cubicBezTo>
                  <a:close/>
                  <a:moveTo>
                    <a:pt x="274" y="32"/>
                  </a:moveTo>
                  <a:lnTo>
                    <a:pt x="274" y="32"/>
                  </a:lnTo>
                  <a:cubicBezTo>
                    <a:pt x="272" y="33"/>
                    <a:pt x="270" y="33"/>
                    <a:pt x="270" y="31"/>
                  </a:cubicBezTo>
                  <a:cubicBezTo>
                    <a:pt x="269" y="29"/>
                    <a:pt x="269" y="28"/>
                    <a:pt x="271" y="27"/>
                  </a:cubicBezTo>
                  <a:lnTo>
                    <a:pt x="271" y="27"/>
                  </a:lnTo>
                  <a:cubicBezTo>
                    <a:pt x="273" y="26"/>
                    <a:pt x="274" y="27"/>
                    <a:pt x="275" y="28"/>
                  </a:cubicBezTo>
                  <a:cubicBezTo>
                    <a:pt x="276" y="30"/>
                    <a:pt x="275" y="32"/>
                    <a:pt x="274" y="32"/>
                  </a:cubicBezTo>
                  <a:close/>
                  <a:moveTo>
                    <a:pt x="263" y="39"/>
                  </a:moveTo>
                  <a:lnTo>
                    <a:pt x="263" y="39"/>
                  </a:lnTo>
                  <a:cubicBezTo>
                    <a:pt x="262" y="40"/>
                    <a:pt x="260" y="39"/>
                    <a:pt x="259" y="37"/>
                  </a:cubicBezTo>
                  <a:cubicBezTo>
                    <a:pt x="258" y="36"/>
                    <a:pt x="259" y="34"/>
                    <a:pt x="260" y="33"/>
                  </a:cubicBezTo>
                  <a:lnTo>
                    <a:pt x="260" y="33"/>
                  </a:lnTo>
                  <a:cubicBezTo>
                    <a:pt x="262" y="33"/>
                    <a:pt x="264" y="33"/>
                    <a:pt x="265" y="35"/>
                  </a:cubicBezTo>
                  <a:cubicBezTo>
                    <a:pt x="265" y="36"/>
                    <a:pt x="265" y="38"/>
                    <a:pt x="263" y="39"/>
                  </a:cubicBezTo>
                  <a:close/>
                  <a:moveTo>
                    <a:pt x="253" y="46"/>
                  </a:moveTo>
                  <a:lnTo>
                    <a:pt x="253" y="46"/>
                  </a:lnTo>
                  <a:cubicBezTo>
                    <a:pt x="251" y="47"/>
                    <a:pt x="249" y="46"/>
                    <a:pt x="249" y="45"/>
                  </a:cubicBezTo>
                  <a:cubicBezTo>
                    <a:pt x="248" y="43"/>
                    <a:pt x="248" y="41"/>
                    <a:pt x="250" y="40"/>
                  </a:cubicBezTo>
                  <a:lnTo>
                    <a:pt x="250" y="40"/>
                  </a:lnTo>
                  <a:cubicBezTo>
                    <a:pt x="252" y="40"/>
                    <a:pt x="253" y="40"/>
                    <a:pt x="254" y="42"/>
                  </a:cubicBezTo>
                  <a:cubicBezTo>
                    <a:pt x="255" y="43"/>
                    <a:pt x="254" y="45"/>
                    <a:pt x="253" y="46"/>
                  </a:cubicBezTo>
                  <a:close/>
                  <a:moveTo>
                    <a:pt x="243" y="53"/>
                  </a:moveTo>
                  <a:lnTo>
                    <a:pt x="243" y="53"/>
                  </a:lnTo>
                  <a:cubicBezTo>
                    <a:pt x="241" y="54"/>
                    <a:pt x="239" y="54"/>
                    <a:pt x="239" y="52"/>
                  </a:cubicBezTo>
                  <a:cubicBezTo>
                    <a:pt x="238" y="51"/>
                    <a:pt x="238" y="49"/>
                    <a:pt x="240" y="48"/>
                  </a:cubicBezTo>
                  <a:lnTo>
                    <a:pt x="240" y="48"/>
                  </a:lnTo>
                  <a:cubicBezTo>
                    <a:pt x="242" y="47"/>
                    <a:pt x="243" y="48"/>
                    <a:pt x="244" y="49"/>
                  </a:cubicBezTo>
                  <a:cubicBezTo>
                    <a:pt x="245" y="51"/>
                    <a:pt x="244" y="53"/>
                    <a:pt x="243" y="53"/>
                  </a:cubicBezTo>
                  <a:close/>
                  <a:moveTo>
                    <a:pt x="234" y="61"/>
                  </a:moveTo>
                  <a:lnTo>
                    <a:pt x="234" y="61"/>
                  </a:lnTo>
                  <a:cubicBezTo>
                    <a:pt x="232" y="62"/>
                    <a:pt x="230" y="62"/>
                    <a:pt x="229" y="60"/>
                  </a:cubicBezTo>
                  <a:cubicBezTo>
                    <a:pt x="228" y="59"/>
                    <a:pt x="229" y="57"/>
                    <a:pt x="230" y="56"/>
                  </a:cubicBezTo>
                  <a:lnTo>
                    <a:pt x="230" y="56"/>
                  </a:lnTo>
                  <a:cubicBezTo>
                    <a:pt x="231" y="55"/>
                    <a:pt x="233" y="55"/>
                    <a:pt x="234" y="57"/>
                  </a:cubicBezTo>
                  <a:cubicBezTo>
                    <a:pt x="235" y="58"/>
                    <a:pt x="235" y="60"/>
                    <a:pt x="234" y="61"/>
                  </a:cubicBezTo>
                  <a:close/>
                  <a:moveTo>
                    <a:pt x="224" y="70"/>
                  </a:moveTo>
                  <a:lnTo>
                    <a:pt x="224" y="70"/>
                  </a:lnTo>
                  <a:cubicBezTo>
                    <a:pt x="223" y="71"/>
                    <a:pt x="221" y="70"/>
                    <a:pt x="220" y="69"/>
                  </a:cubicBezTo>
                  <a:cubicBezTo>
                    <a:pt x="219" y="67"/>
                    <a:pt x="219" y="65"/>
                    <a:pt x="221" y="64"/>
                  </a:cubicBezTo>
                  <a:lnTo>
                    <a:pt x="221" y="64"/>
                  </a:lnTo>
                  <a:cubicBezTo>
                    <a:pt x="222" y="63"/>
                    <a:pt x="224" y="64"/>
                    <a:pt x="225" y="65"/>
                  </a:cubicBezTo>
                  <a:cubicBezTo>
                    <a:pt x="226" y="67"/>
                    <a:pt x="226" y="69"/>
                    <a:pt x="224" y="70"/>
                  </a:cubicBezTo>
                  <a:close/>
                  <a:moveTo>
                    <a:pt x="215" y="78"/>
                  </a:moveTo>
                  <a:lnTo>
                    <a:pt x="215" y="78"/>
                  </a:lnTo>
                  <a:cubicBezTo>
                    <a:pt x="214" y="79"/>
                    <a:pt x="212" y="79"/>
                    <a:pt x="211" y="77"/>
                  </a:cubicBezTo>
                  <a:cubicBezTo>
                    <a:pt x="210" y="76"/>
                    <a:pt x="210" y="74"/>
                    <a:pt x="212" y="73"/>
                  </a:cubicBezTo>
                  <a:lnTo>
                    <a:pt x="212" y="73"/>
                  </a:lnTo>
                  <a:cubicBezTo>
                    <a:pt x="213" y="72"/>
                    <a:pt x="215" y="73"/>
                    <a:pt x="216" y="74"/>
                  </a:cubicBezTo>
                  <a:cubicBezTo>
                    <a:pt x="217" y="75"/>
                    <a:pt x="217" y="77"/>
                    <a:pt x="215" y="78"/>
                  </a:cubicBezTo>
                  <a:close/>
                  <a:moveTo>
                    <a:pt x="207" y="87"/>
                  </a:moveTo>
                  <a:lnTo>
                    <a:pt x="207" y="87"/>
                  </a:lnTo>
                  <a:cubicBezTo>
                    <a:pt x="205" y="88"/>
                    <a:pt x="203" y="88"/>
                    <a:pt x="202" y="87"/>
                  </a:cubicBezTo>
                  <a:cubicBezTo>
                    <a:pt x="201" y="85"/>
                    <a:pt x="202" y="83"/>
                    <a:pt x="203" y="82"/>
                  </a:cubicBezTo>
                  <a:lnTo>
                    <a:pt x="203" y="82"/>
                  </a:lnTo>
                  <a:cubicBezTo>
                    <a:pt x="205" y="81"/>
                    <a:pt x="207" y="82"/>
                    <a:pt x="208" y="83"/>
                  </a:cubicBezTo>
                  <a:cubicBezTo>
                    <a:pt x="208" y="84"/>
                    <a:pt x="208" y="86"/>
                    <a:pt x="207" y="87"/>
                  </a:cubicBezTo>
                  <a:close/>
                  <a:moveTo>
                    <a:pt x="198" y="97"/>
                  </a:moveTo>
                  <a:lnTo>
                    <a:pt x="198" y="97"/>
                  </a:lnTo>
                  <a:cubicBezTo>
                    <a:pt x="197" y="98"/>
                    <a:pt x="195" y="97"/>
                    <a:pt x="194" y="96"/>
                  </a:cubicBezTo>
                  <a:cubicBezTo>
                    <a:pt x="193" y="94"/>
                    <a:pt x="193" y="92"/>
                    <a:pt x="195" y="91"/>
                  </a:cubicBezTo>
                  <a:lnTo>
                    <a:pt x="195" y="91"/>
                  </a:lnTo>
                  <a:cubicBezTo>
                    <a:pt x="196" y="91"/>
                    <a:pt x="198" y="91"/>
                    <a:pt x="199" y="92"/>
                  </a:cubicBezTo>
                  <a:cubicBezTo>
                    <a:pt x="200" y="94"/>
                    <a:pt x="200" y="96"/>
                    <a:pt x="198" y="97"/>
                  </a:cubicBezTo>
                  <a:close/>
                  <a:moveTo>
                    <a:pt x="190" y="106"/>
                  </a:moveTo>
                  <a:lnTo>
                    <a:pt x="190" y="106"/>
                  </a:lnTo>
                  <a:cubicBezTo>
                    <a:pt x="189" y="107"/>
                    <a:pt x="187" y="107"/>
                    <a:pt x="186" y="105"/>
                  </a:cubicBezTo>
                  <a:cubicBezTo>
                    <a:pt x="185" y="104"/>
                    <a:pt x="185" y="102"/>
                    <a:pt x="187" y="101"/>
                  </a:cubicBezTo>
                  <a:lnTo>
                    <a:pt x="187" y="101"/>
                  </a:lnTo>
                  <a:cubicBezTo>
                    <a:pt x="188" y="100"/>
                    <a:pt x="190" y="100"/>
                    <a:pt x="191" y="102"/>
                  </a:cubicBezTo>
                  <a:cubicBezTo>
                    <a:pt x="192" y="103"/>
                    <a:pt x="192" y="105"/>
                    <a:pt x="190" y="106"/>
                  </a:cubicBezTo>
                  <a:close/>
                  <a:moveTo>
                    <a:pt x="183" y="115"/>
                  </a:moveTo>
                  <a:lnTo>
                    <a:pt x="183" y="115"/>
                  </a:lnTo>
                  <a:cubicBezTo>
                    <a:pt x="182" y="117"/>
                    <a:pt x="180" y="117"/>
                    <a:pt x="179" y="116"/>
                  </a:cubicBezTo>
                  <a:cubicBezTo>
                    <a:pt x="177" y="115"/>
                    <a:pt x="177" y="113"/>
                    <a:pt x="178" y="111"/>
                  </a:cubicBezTo>
                  <a:lnTo>
                    <a:pt x="178" y="111"/>
                  </a:lnTo>
                  <a:cubicBezTo>
                    <a:pt x="179" y="110"/>
                    <a:pt x="181" y="110"/>
                    <a:pt x="183" y="111"/>
                  </a:cubicBezTo>
                  <a:cubicBezTo>
                    <a:pt x="184" y="112"/>
                    <a:pt x="184" y="114"/>
                    <a:pt x="183" y="115"/>
                  </a:cubicBezTo>
                  <a:close/>
                  <a:moveTo>
                    <a:pt x="176" y="125"/>
                  </a:moveTo>
                  <a:lnTo>
                    <a:pt x="176" y="125"/>
                  </a:lnTo>
                  <a:cubicBezTo>
                    <a:pt x="175" y="127"/>
                    <a:pt x="173" y="127"/>
                    <a:pt x="171" y="126"/>
                  </a:cubicBezTo>
                  <a:cubicBezTo>
                    <a:pt x="170" y="125"/>
                    <a:pt x="170" y="123"/>
                    <a:pt x="171" y="121"/>
                  </a:cubicBezTo>
                  <a:lnTo>
                    <a:pt x="171" y="121"/>
                  </a:lnTo>
                  <a:cubicBezTo>
                    <a:pt x="172" y="120"/>
                    <a:pt x="174" y="120"/>
                    <a:pt x="175" y="121"/>
                  </a:cubicBezTo>
                  <a:cubicBezTo>
                    <a:pt x="176" y="122"/>
                    <a:pt x="177" y="124"/>
                    <a:pt x="176" y="125"/>
                  </a:cubicBezTo>
                  <a:close/>
                  <a:moveTo>
                    <a:pt x="168" y="136"/>
                  </a:moveTo>
                  <a:lnTo>
                    <a:pt x="168" y="136"/>
                  </a:lnTo>
                  <a:cubicBezTo>
                    <a:pt x="167" y="137"/>
                    <a:pt x="165" y="137"/>
                    <a:pt x="164" y="136"/>
                  </a:cubicBezTo>
                  <a:cubicBezTo>
                    <a:pt x="163" y="135"/>
                    <a:pt x="162" y="133"/>
                    <a:pt x="163" y="132"/>
                  </a:cubicBezTo>
                  <a:lnTo>
                    <a:pt x="164" y="132"/>
                  </a:lnTo>
                  <a:cubicBezTo>
                    <a:pt x="165" y="130"/>
                    <a:pt x="167" y="130"/>
                    <a:pt x="168" y="131"/>
                  </a:cubicBezTo>
                  <a:cubicBezTo>
                    <a:pt x="169" y="132"/>
                    <a:pt x="169" y="134"/>
                    <a:pt x="168" y="136"/>
                  </a:cubicBezTo>
                  <a:close/>
                  <a:moveTo>
                    <a:pt x="161" y="146"/>
                  </a:moveTo>
                  <a:lnTo>
                    <a:pt x="161" y="146"/>
                  </a:lnTo>
                  <a:cubicBezTo>
                    <a:pt x="160" y="147"/>
                    <a:pt x="158" y="148"/>
                    <a:pt x="157" y="146"/>
                  </a:cubicBezTo>
                  <a:cubicBezTo>
                    <a:pt x="156" y="145"/>
                    <a:pt x="155" y="143"/>
                    <a:pt x="157" y="142"/>
                  </a:cubicBezTo>
                  <a:lnTo>
                    <a:pt x="157" y="142"/>
                  </a:lnTo>
                  <a:cubicBezTo>
                    <a:pt x="158" y="141"/>
                    <a:pt x="160" y="141"/>
                    <a:pt x="161" y="142"/>
                  </a:cubicBezTo>
                  <a:cubicBezTo>
                    <a:pt x="162" y="143"/>
                    <a:pt x="163" y="145"/>
                    <a:pt x="161" y="146"/>
                  </a:cubicBezTo>
                  <a:close/>
                  <a:moveTo>
                    <a:pt x="155" y="156"/>
                  </a:moveTo>
                  <a:lnTo>
                    <a:pt x="155" y="156"/>
                  </a:lnTo>
                  <a:cubicBezTo>
                    <a:pt x="154" y="158"/>
                    <a:pt x="152" y="158"/>
                    <a:pt x="150" y="157"/>
                  </a:cubicBezTo>
                  <a:cubicBezTo>
                    <a:pt x="149" y="156"/>
                    <a:pt x="149" y="154"/>
                    <a:pt x="150" y="153"/>
                  </a:cubicBezTo>
                  <a:lnTo>
                    <a:pt x="150" y="153"/>
                  </a:lnTo>
                  <a:cubicBezTo>
                    <a:pt x="151" y="151"/>
                    <a:pt x="153" y="151"/>
                    <a:pt x="154" y="152"/>
                  </a:cubicBezTo>
                  <a:cubicBezTo>
                    <a:pt x="156" y="153"/>
                    <a:pt x="156" y="155"/>
                    <a:pt x="155" y="156"/>
                  </a:cubicBezTo>
                  <a:close/>
                  <a:moveTo>
                    <a:pt x="148" y="167"/>
                  </a:moveTo>
                  <a:lnTo>
                    <a:pt x="148" y="167"/>
                  </a:lnTo>
                  <a:cubicBezTo>
                    <a:pt x="147" y="168"/>
                    <a:pt x="145" y="169"/>
                    <a:pt x="144" y="168"/>
                  </a:cubicBezTo>
                  <a:cubicBezTo>
                    <a:pt x="142" y="167"/>
                    <a:pt x="142" y="165"/>
                    <a:pt x="143" y="163"/>
                  </a:cubicBezTo>
                  <a:lnTo>
                    <a:pt x="143" y="163"/>
                  </a:lnTo>
                  <a:cubicBezTo>
                    <a:pt x="144" y="162"/>
                    <a:pt x="146" y="162"/>
                    <a:pt x="148" y="163"/>
                  </a:cubicBezTo>
                  <a:cubicBezTo>
                    <a:pt x="149" y="164"/>
                    <a:pt x="149" y="166"/>
                    <a:pt x="148" y="167"/>
                  </a:cubicBezTo>
                  <a:close/>
                  <a:moveTo>
                    <a:pt x="142" y="178"/>
                  </a:moveTo>
                  <a:lnTo>
                    <a:pt x="142" y="178"/>
                  </a:lnTo>
                  <a:cubicBezTo>
                    <a:pt x="141" y="179"/>
                    <a:pt x="139" y="180"/>
                    <a:pt x="137" y="178"/>
                  </a:cubicBezTo>
                  <a:cubicBezTo>
                    <a:pt x="136" y="177"/>
                    <a:pt x="136" y="175"/>
                    <a:pt x="137" y="174"/>
                  </a:cubicBezTo>
                  <a:lnTo>
                    <a:pt x="137" y="174"/>
                  </a:lnTo>
                  <a:cubicBezTo>
                    <a:pt x="138" y="173"/>
                    <a:pt x="140" y="172"/>
                    <a:pt x="141" y="174"/>
                  </a:cubicBezTo>
                  <a:cubicBezTo>
                    <a:pt x="143" y="175"/>
                    <a:pt x="143" y="177"/>
                    <a:pt x="142" y="178"/>
                  </a:cubicBezTo>
                  <a:close/>
                  <a:moveTo>
                    <a:pt x="136" y="189"/>
                  </a:moveTo>
                  <a:lnTo>
                    <a:pt x="136" y="189"/>
                  </a:lnTo>
                  <a:cubicBezTo>
                    <a:pt x="135" y="190"/>
                    <a:pt x="133" y="190"/>
                    <a:pt x="131" y="189"/>
                  </a:cubicBezTo>
                  <a:cubicBezTo>
                    <a:pt x="130" y="188"/>
                    <a:pt x="130" y="186"/>
                    <a:pt x="131" y="185"/>
                  </a:cubicBezTo>
                  <a:lnTo>
                    <a:pt x="131" y="185"/>
                  </a:lnTo>
                  <a:cubicBezTo>
                    <a:pt x="132" y="184"/>
                    <a:pt x="134" y="183"/>
                    <a:pt x="135" y="184"/>
                  </a:cubicBezTo>
                  <a:cubicBezTo>
                    <a:pt x="136" y="185"/>
                    <a:pt x="137" y="187"/>
                    <a:pt x="136" y="189"/>
                  </a:cubicBezTo>
                  <a:close/>
                  <a:moveTo>
                    <a:pt x="130" y="200"/>
                  </a:moveTo>
                  <a:lnTo>
                    <a:pt x="130" y="200"/>
                  </a:lnTo>
                  <a:cubicBezTo>
                    <a:pt x="129" y="201"/>
                    <a:pt x="127" y="201"/>
                    <a:pt x="125" y="200"/>
                  </a:cubicBezTo>
                  <a:cubicBezTo>
                    <a:pt x="124" y="199"/>
                    <a:pt x="124" y="197"/>
                    <a:pt x="125" y="196"/>
                  </a:cubicBezTo>
                  <a:lnTo>
                    <a:pt x="125" y="196"/>
                  </a:lnTo>
                  <a:cubicBezTo>
                    <a:pt x="126" y="195"/>
                    <a:pt x="128" y="194"/>
                    <a:pt x="129" y="195"/>
                  </a:cubicBezTo>
                  <a:cubicBezTo>
                    <a:pt x="131" y="197"/>
                    <a:pt x="131" y="199"/>
                    <a:pt x="130" y="200"/>
                  </a:cubicBezTo>
                  <a:close/>
                  <a:moveTo>
                    <a:pt x="124" y="211"/>
                  </a:moveTo>
                  <a:lnTo>
                    <a:pt x="124" y="211"/>
                  </a:lnTo>
                  <a:cubicBezTo>
                    <a:pt x="123" y="212"/>
                    <a:pt x="121" y="213"/>
                    <a:pt x="120" y="211"/>
                  </a:cubicBezTo>
                  <a:cubicBezTo>
                    <a:pt x="118" y="210"/>
                    <a:pt x="118" y="208"/>
                    <a:pt x="119" y="207"/>
                  </a:cubicBezTo>
                  <a:lnTo>
                    <a:pt x="119" y="207"/>
                  </a:lnTo>
                  <a:cubicBezTo>
                    <a:pt x="120" y="206"/>
                    <a:pt x="122" y="205"/>
                    <a:pt x="124" y="207"/>
                  </a:cubicBezTo>
                  <a:cubicBezTo>
                    <a:pt x="125" y="208"/>
                    <a:pt x="125" y="210"/>
                    <a:pt x="124" y="211"/>
                  </a:cubicBezTo>
                  <a:close/>
                  <a:moveTo>
                    <a:pt x="119" y="222"/>
                  </a:moveTo>
                  <a:lnTo>
                    <a:pt x="119" y="222"/>
                  </a:lnTo>
                  <a:cubicBezTo>
                    <a:pt x="117" y="224"/>
                    <a:pt x="116" y="224"/>
                    <a:pt x="114" y="223"/>
                  </a:cubicBezTo>
                  <a:cubicBezTo>
                    <a:pt x="113" y="222"/>
                    <a:pt x="113" y="220"/>
                    <a:pt x="114" y="218"/>
                  </a:cubicBezTo>
                  <a:lnTo>
                    <a:pt x="114" y="218"/>
                  </a:lnTo>
                  <a:cubicBezTo>
                    <a:pt x="115" y="217"/>
                    <a:pt x="117" y="217"/>
                    <a:pt x="118" y="218"/>
                  </a:cubicBezTo>
                  <a:cubicBezTo>
                    <a:pt x="119" y="219"/>
                    <a:pt x="120" y="221"/>
                    <a:pt x="119" y="222"/>
                  </a:cubicBezTo>
                  <a:close/>
                  <a:moveTo>
                    <a:pt x="113" y="233"/>
                  </a:moveTo>
                  <a:lnTo>
                    <a:pt x="113" y="233"/>
                  </a:lnTo>
                  <a:cubicBezTo>
                    <a:pt x="112" y="235"/>
                    <a:pt x="110" y="235"/>
                    <a:pt x="109" y="234"/>
                  </a:cubicBezTo>
                  <a:cubicBezTo>
                    <a:pt x="107" y="233"/>
                    <a:pt x="107" y="231"/>
                    <a:pt x="108" y="230"/>
                  </a:cubicBezTo>
                  <a:lnTo>
                    <a:pt x="108" y="230"/>
                  </a:lnTo>
                  <a:cubicBezTo>
                    <a:pt x="109" y="228"/>
                    <a:pt x="111" y="228"/>
                    <a:pt x="113" y="229"/>
                  </a:cubicBezTo>
                  <a:cubicBezTo>
                    <a:pt x="114" y="230"/>
                    <a:pt x="114" y="232"/>
                    <a:pt x="113" y="233"/>
                  </a:cubicBezTo>
                  <a:close/>
                  <a:moveTo>
                    <a:pt x="108" y="245"/>
                  </a:moveTo>
                  <a:lnTo>
                    <a:pt x="108" y="245"/>
                  </a:lnTo>
                  <a:cubicBezTo>
                    <a:pt x="107" y="246"/>
                    <a:pt x="105" y="246"/>
                    <a:pt x="104" y="245"/>
                  </a:cubicBezTo>
                  <a:cubicBezTo>
                    <a:pt x="102" y="244"/>
                    <a:pt x="102" y="242"/>
                    <a:pt x="103" y="241"/>
                  </a:cubicBezTo>
                  <a:lnTo>
                    <a:pt x="103" y="241"/>
                  </a:lnTo>
                  <a:cubicBezTo>
                    <a:pt x="104" y="240"/>
                    <a:pt x="106" y="239"/>
                    <a:pt x="108" y="240"/>
                  </a:cubicBezTo>
                  <a:cubicBezTo>
                    <a:pt x="109" y="242"/>
                    <a:pt x="109" y="244"/>
                    <a:pt x="108" y="245"/>
                  </a:cubicBezTo>
                  <a:close/>
                  <a:moveTo>
                    <a:pt x="103" y="256"/>
                  </a:moveTo>
                  <a:lnTo>
                    <a:pt x="103" y="256"/>
                  </a:lnTo>
                  <a:cubicBezTo>
                    <a:pt x="102" y="258"/>
                    <a:pt x="100" y="258"/>
                    <a:pt x="99" y="257"/>
                  </a:cubicBezTo>
                  <a:cubicBezTo>
                    <a:pt x="97" y="256"/>
                    <a:pt x="97" y="254"/>
                    <a:pt x="98" y="252"/>
                  </a:cubicBezTo>
                  <a:lnTo>
                    <a:pt x="98" y="252"/>
                  </a:lnTo>
                  <a:cubicBezTo>
                    <a:pt x="99" y="251"/>
                    <a:pt x="101" y="251"/>
                    <a:pt x="103" y="252"/>
                  </a:cubicBezTo>
                  <a:cubicBezTo>
                    <a:pt x="104" y="253"/>
                    <a:pt x="104" y="255"/>
                    <a:pt x="103" y="256"/>
                  </a:cubicBezTo>
                  <a:close/>
                  <a:moveTo>
                    <a:pt x="98" y="268"/>
                  </a:moveTo>
                  <a:lnTo>
                    <a:pt x="98" y="268"/>
                  </a:lnTo>
                  <a:cubicBezTo>
                    <a:pt x="97" y="269"/>
                    <a:pt x="95" y="269"/>
                    <a:pt x="94" y="268"/>
                  </a:cubicBezTo>
                  <a:cubicBezTo>
                    <a:pt x="92" y="267"/>
                    <a:pt x="92" y="265"/>
                    <a:pt x="93" y="264"/>
                  </a:cubicBezTo>
                  <a:lnTo>
                    <a:pt x="93" y="264"/>
                  </a:lnTo>
                  <a:cubicBezTo>
                    <a:pt x="94" y="263"/>
                    <a:pt x="96" y="262"/>
                    <a:pt x="98" y="263"/>
                  </a:cubicBezTo>
                  <a:cubicBezTo>
                    <a:pt x="99" y="265"/>
                    <a:pt x="99" y="267"/>
                    <a:pt x="98" y="268"/>
                  </a:cubicBezTo>
                  <a:close/>
                  <a:moveTo>
                    <a:pt x="94" y="279"/>
                  </a:moveTo>
                  <a:lnTo>
                    <a:pt x="94" y="279"/>
                  </a:lnTo>
                  <a:cubicBezTo>
                    <a:pt x="92" y="281"/>
                    <a:pt x="90" y="281"/>
                    <a:pt x="89" y="280"/>
                  </a:cubicBezTo>
                  <a:cubicBezTo>
                    <a:pt x="88" y="279"/>
                    <a:pt x="88" y="277"/>
                    <a:pt x="89" y="276"/>
                  </a:cubicBezTo>
                  <a:lnTo>
                    <a:pt x="89" y="276"/>
                  </a:lnTo>
                  <a:cubicBezTo>
                    <a:pt x="90" y="274"/>
                    <a:pt x="92" y="274"/>
                    <a:pt x="93" y="275"/>
                  </a:cubicBezTo>
                  <a:cubicBezTo>
                    <a:pt x="94" y="276"/>
                    <a:pt x="95" y="278"/>
                    <a:pt x="94" y="279"/>
                  </a:cubicBezTo>
                  <a:close/>
                  <a:moveTo>
                    <a:pt x="89" y="291"/>
                  </a:moveTo>
                  <a:lnTo>
                    <a:pt x="89" y="291"/>
                  </a:lnTo>
                  <a:cubicBezTo>
                    <a:pt x="88" y="292"/>
                    <a:pt x="86" y="293"/>
                    <a:pt x="85" y="292"/>
                  </a:cubicBezTo>
                  <a:cubicBezTo>
                    <a:pt x="83" y="291"/>
                    <a:pt x="83" y="289"/>
                    <a:pt x="84" y="287"/>
                  </a:cubicBezTo>
                  <a:lnTo>
                    <a:pt x="84" y="287"/>
                  </a:lnTo>
                  <a:cubicBezTo>
                    <a:pt x="85" y="286"/>
                    <a:pt x="87" y="286"/>
                    <a:pt x="88" y="287"/>
                  </a:cubicBezTo>
                  <a:cubicBezTo>
                    <a:pt x="90" y="288"/>
                    <a:pt x="90" y="290"/>
                    <a:pt x="89" y="291"/>
                  </a:cubicBezTo>
                  <a:close/>
                  <a:moveTo>
                    <a:pt x="85" y="303"/>
                  </a:moveTo>
                  <a:lnTo>
                    <a:pt x="85" y="303"/>
                  </a:lnTo>
                  <a:cubicBezTo>
                    <a:pt x="84" y="304"/>
                    <a:pt x="82" y="304"/>
                    <a:pt x="80" y="304"/>
                  </a:cubicBezTo>
                  <a:cubicBezTo>
                    <a:pt x="79" y="303"/>
                    <a:pt x="79" y="301"/>
                    <a:pt x="80" y="299"/>
                  </a:cubicBezTo>
                  <a:lnTo>
                    <a:pt x="80" y="299"/>
                  </a:lnTo>
                  <a:cubicBezTo>
                    <a:pt x="81" y="298"/>
                    <a:pt x="82" y="297"/>
                    <a:pt x="84" y="298"/>
                  </a:cubicBezTo>
                  <a:cubicBezTo>
                    <a:pt x="85" y="299"/>
                    <a:pt x="86" y="301"/>
                    <a:pt x="85" y="303"/>
                  </a:cubicBezTo>
                  <a:close/>
                  <a:moveTo>
                    <a:pt x="81" y="314"/>
                  </a:moveTo>
                  <a:lnTo>
                    <a:pt x="81" y="314"/>
                  </a:lnTo>
                  <a:cubicBezTo>
                    <a:pt x="80" y="316"/>
                    <a:pt x="78" y="316"/>
                    <a:pt x="76" y="315"/>
                  </a:cubicBezTo>
                  <a:cubicBezTo>
                    <a:pt x="75" y="314"/>
                    <a:pt x="74" y="312"/>
                    <a:pt x="75" y="311"/>
                  </a:cubicBezTo>
                  <a:lnTo>
                    <a:pt x="75" y="311"/>
                  </a:lnTo>
                  <a:cubicBezTo>
                    <a:pt x="76" y="310"/>
                    <a:pt x="78" y="309"/>
                    <a:pt x="80" y="310"/>
                  </a:cubicBezTo>
                  <a:cubicBezTo>
                    <a:pt x="81" y="311"/>
                    <a:pt x="82" y="313"/>
                    <a:pt x="81" y="314"/>
                  </a:cubicBezTo>
                  <a:close/>
                  <a:moveTo>
                    <a:pt x="77" y="325"/>
                  </a:moveTo>
                  <a:lnTo>
                    <a:pt x="77" y="325"/>
                  </a:lnTo>
                  <a:cubicBezTo>
                    <a:pt x="76" y="327"/>
                    <a:pt x="74" y="328"/>
                    <a:pt x="73" y="327"/>
                  </a:cubicBezTo>
                  <a:cubicBezTo>
                    <a:pt x="71" y="327"/>
                    <a:pt x="70" y="325"/>
                    <a:pt x="71" y="324"/>
                  </a:cubicBezTo>
                  <a:lnTo>
                    <a:pt x="71" y="323"/>
                  </a:lnTo>
                  <a:cubicBezTo>
                    <a:pt x="71" y="322"/>
                    <a:pt x="73" y="321"/>
                    <a:pt x="75" y="322"/>
                  </a:cubicBezTo>
                  <a:cubicBezTo>
                    <a:pt x="76" y="322"/>
                    <a:pt x="77" y="324"/>
                    <a:pt x="77" y="325"/>
                  </a:cubicBezTo>
                  <a:close/>
                  <a:moveTo>
                    <a:pt x="73" y="337"/>
                  </a:moveTo>
                  <a:lnTo>
                    <a:pt x="73" y="337"/>
                  </a:lnTo>
                  <a:cubicBezTo>
                    <a:pt x="72" y="339"/>
                    <a:pt x="71" y="340"/>
                    <a:pt x="69" y="339"/>
                  </a:cubicBezTo>
                  <a:cubicBezTo>
                    <a:pt x="67" y="339"/>
                    <a:pt x="66" y="337"/>
                    <a:pt x="67" y="335"/>
                  </a:cubicBezTo>
                  <a:lnTo>
                    <a:pt x="67" y="335"/>
                  </a:lnTo>
                  <a:cubicBezTo>
                    <a:pt x="68" y="334"/>
                    <a:pt x="69" y="333"/>
                    <a:pt x="71" y="333"/>
                  </a:cubicBezTo>
                  <a:cubicBezTo>
                    <a:pt x="73" y="334"/>
                    <a:pt x="73" y="336"/>
                    <a:pt x="73" y="337"/>
                  </a:cubicBezTo>
                  <a:close/>
                  <a:moveTo>
                    <a:pt x="69" y="349"/>
                  </a:moveTo>
                  <a:lnTo>
                    <a:pt x="69" y="349"/>
                  </a:lnTo>
                  <a:cubicBezTo>
                    <a:pt x="69" y="351"/>
                    <a:pt x="67" y="352"/>
                    <a:pt x="65" y="351"/>
                  </a:cubicBezTo>
                  <a:cubicBezTo>
                    <a:pt x="63" y="351"/>
                    <a:pt x="63" y="349"/>
                    <a:pt x="63" y="347"/>
                  </a:cubicBezTo>
                  <a:lnTo>
                    <a:pt x="63" y="347"/>
                  </a:lnTo>
                  <a:cubicBezTo>
                    <a:pt x="64" y="346"/>
                    <a:pt x="65" y="345"/>
                    <a:pt x="67" y="345"/>
                  </a:cubicBezTo>
                  <a:cubicBezTo>
                    <a:pt x="69" y="346"/>
                    <a:pt x="70" y="348"/>
                    <a:pt x="69" y="349"/>
                  </a:cubicBezTo>
                  <a:close/>
                  <a:moveTo>
                    <a:pt x="65" y="361"/>
                  </a:moveTo>
                  <a:lnTo>
                    <a:pt x="65" y="361"/>
                  </a:lnTo>
                  <a:cubicBezTo>
                    <a:pt x="65" y="363"/>
                    <a:pt x="63" y="364"/>
                    <a:pt x="62" y="363"/>
                  </a:cubicBezTo>
                  <a:cubicBezTo>
                    <a:pt x="60" y="363"/>
                    <a:pt x="59" y="361"/>
                    <a:pt x="60" y="359"/>
                  </a:cubicBezTo>
                  <a:lnTo>
                    <a:pt x="60" y="359"/>
                  </a:lnTo>
                  <a:cubicBezTo>
                    <a:pt x="60" y="358"/>
                    <a:pt x="62" y="357"/>
                    <a:pt x="63" y="357"/>
                  </a:cubicBezTo>
                  <a:cubicBezTo>
                    <a:pt x="65" y="358"/>
                    <a:pt x="66" y="360"/>
                    <a:pt x="65" y="361"/>
                  </a:cubicBezTo>
                  <a:close/>
                  <a:moveTo>
                    <a:pt x="62" y="373"/>
                  </a:moveTo>
                  <a:lnTo>
                    <a:pt x="62" y="373"/>
                  </a:lnTo>
                  <a:cubicBezTo>
                    <a:pt x="61" y="375"/>
                    <a:pt x="60" y="376"/>
                    <a:pt x="58" y="375"/>
                  </a:cubicBezTo>
                  <a:cubicBezTo>
                    <a:pt x="56" y="375"/>
                    <a:pt x="55" y="373"/>
                    <a:pt x="56" y="371"/>
                  </a:cubicBezTo>
                  <a:lnTo>
                    <a:pt x="56" y="371"/>
                  </a:lnTo>
                  <a:cubicBezTo>
                    <a:pt x="57" y="370"/>
                    <a:pt x="58" y="369"/>
                    <a:pt x="60" y="369"/>
                  </a:cubicBezTo>
                  <a:cubicBezTo>
                    <a:pt x="62" y="370"/>
                    <a:pt x="62" y="372"/>
                    <a:pt x="62" y="373"/>
                  </a:cubicBezTo>
                  <a:close/>
                  <a:moveTo>
                    <a:pt x="58" y="385"/>
                  </a:moveTo>
                  <a:lnTo>
                    <a:pt x="58" y="385"/>
                  </a:lnTo>
                  <a:cubicBezTo>
                    <a:pt x="58" y="387"/>
                    <a:pt x="56" y="388"/>
                    <a:pt x="54" y="387"/>
                  </a:cubicBezTo>
                  <a:cubicBezTo>
                    <a:pt x="53" y="387"/>
                    <a:pt x="52" y="385"/>
                    <a:pt x="52" y="383"/>
                  </a:cubicBezTo>
                  <a:lnTo>
                    <a:pt x="52" y="383"/>
                  </a:lnTo>
                  <a:cubicBezTo>
                    <a:pt x="53" y="382"/>
                    <a:pt x="55" y="381"/>
                    <a:pt x="56" y="381"/>
                  </a:cubicBezTo>
                  <a:cubicBezTo>
                    <a:pt x="58" y="382"/>
                    <a:pt x="59" y="384"/>
                    <a:pt x="58" y="385"/>
                  </a:cubicBezTo>
                  <a:close/>
                  <a:moveTo>
                    <a:pt x="55" y="397"/>
                  </a:moveTo>
                  <a:lnTo>
                    <a:pt x="55" y="397"/>
                  </a:lnTo>
                  <a:cubicBezTo>
                    <a:pt x="55" y="399"/>
                    <a:pt x="53" y="400"/>
                    <a:pt x="51" y="399"/>
                  </a:cubicBezTo>
                  <a:cubicBezTo>
                    <a:pt x="50" y="399"/>
                    <a:pt x="49" y="397"/>
                    <a:pt x="49" y="395"/>
                  </a:cubicBezTo>
                  <a:lnTo>
                    <a:pt x="49" y="395"/>
                  </a:lnTo>
                  <a:cubicBezTo>
                    <a:pt x="50" y="394"/>
                    <a:pt x="52" y="393"/>
                    <a:pt x="53" y="393"/>
                  </a:cubicBezTo>
                  <a:cubicBezTo>
                    <a:pt x="55" y="394"/>
                    <a:pt x="56" y="396"/>
                    <a:pt x="55" y="397"/>
                  </a:cubicBezTo>
                  <a:close/>
                  <a:moveTo>
                    <a:pt x="52" y="409"/>
                  </a:moveTo>
                  <a:lnTo>
                    <a:pt x="52" y="409"/>
                  </a:lnTo>
                  <a:cubicBezTo>
                    <a:pt x="52" y="411"/>
                    <a:pt x="50" y="412"/>
                    <a:pt x="48" y="411"/>
                  </a:cubicBezTo>
                  <a:cubicBezTo>
                    <a:pt x="46" y="411"/>
                    <a:pt x="46" y="409"/>
                    <a:pt x="46" y="407"/>
                  </a:cubicBezTo>
                  <a:lnTo>
                    <a:pt x="46" y="407"/>
                  </a:lnTo>
                  <a:cubicBezTo>
                    <a:pt x="47" y="406"/>
                    <a:pt x="48" y="405"/>
                    <a:pt x="50" y="405"/>
                  </a:cubicBezTo>
                  <a:cubicBezTo>
                    <a:pt x="52" y="406"/>
                    <a:pt x="53" y="408"/>
                    <a:pt x="52" y="409"/>
                  </a:cubicBezTo>
                  <a:close/>
                  <a:moveTo>
                    <a:pt x="49" y="422"/>
                  </a:moveTo>
                  <a:lnTo>
                    <a:pt x="49" y="422"/>
                  </a:lnTo>
                  <a:cubicBezTo>
                    <a:pt x="48" y="423"/>
                    <a:pt x="47" y="424"/>
                    <a:pt x="45" y="424"/>
                  </a:cubicBezTo>
                  <a:cubicBezTo>
                    <a:pt x="43" y="423"/>
                    <a:pt x="42" y="421"/>
                    <a:pt x="43" y="420"/>
                  </a:cubicBezTo>
                  <a:lnTo>
                    <a:pt x="43" y="420"/>
                  </a:lnTo>
                  <a:cubicBezTo>
                    <a:pt x="44" y="418"/>
                    <a:pt x="45" y="417"/>
                    <a:pt x="47" y="418"/>
                  </a:cubicBezTo>
                  <a:cubicBezTo>
                    <a:pt x="49" y="418"/>
                    <a:pt x="50" y="420"/>
                    <a:pt x="49" y="422"/>
                  </a:cubicBezTo>
                  <a:close/>
                  <a:moveTo>
                    <a:pt x="46" y="434"/>
                  </a:moveTo>
                  <a:lnTo>
                    <a:pt x="46" y="434"/>
                  </a:lnTo>
                  <a:cubicBezTo>
                    <a:pt x="46" y="435"/>
                    <a:pt x="44" y="436"/>
                    <a:pt x="42" y="436"/>
                  </a:cubicBezTo>
                  <a:cubicBezTo>
                    <a:pt x="41" y="435"/>
                    <a:pt x="40" y="433"/>
                    <a:pt x="40" y="432"/>
                  </a:cubicBezTo>
                  <a:lnTo>
                    <a:pt x="40" y="432"/>
                  </a:lnTo>
                  <a:cubicBezTo>
                    <a:pt x="41" y="430"/>
                    <a:pt x="42" y="429"/>
                    <a:pt x="44" y="430"/>
                  </a:cubicBezTo>
                  <a:cubicBezTo>
                    <a:pt x="46" y="430"/>
                    <a:pt x="47" y="432"/>
                    <a:pt x="46" y="434"/>
                  </a:cubicBezTo>
                  <a:close/>
                  <a:moveTo>
                    <a:pt x="43" y="446"/>
                  </a:moveTo>
                  <a:lnTo>
                    <a:pt x="43" y="446"/>
                  </a:lnTo>
                  <a:cubicBezTo>
                    <a:pt x="43" y="448"/>
                    <a:pt x="41" y="448"/>
                    <a:pt x="39" y="448"/>
                  </a:cubicBezTo>
                  <a:cubicBezTo>
                    <a:pt x="38" y="447"/>
                    <a:pt x="37" y="446"/>
                    <a:pt x="37" y="444"/>
                  </a:cubicBezTo>
                  <a:lnTo>
                    <a:pt x="37" y="444"/>
                  </a:lnTo>
                  <a:cubicBezTo>
                    <a:pt x="38" y="442"/>
                    <a:pt x="40" y="441"/>
                    <a:pt x="41" y="442"/>
                  </a:cubicBezTo>
                  <a:cubicBezTo>
                    <a:pt x="43" y="442"/>
                    <a:pt x="44" y="444"/>
                    <a:pt x="43" y="446"/>
                  </a:cubicBezTo>
                  <a:close/>
                  <a:moveTo>
                    <a:pt x="41" y="458"/>
                  </a:moveTo>
                  <a:lnTo>
                    <a:pt x="41" y="458"/>
                  </a:lnTo>
                  <a:cubicBezTo>
                    <a:pt x="40" y="460"/>
                    <a:pt x="38" y="461"/>
                    <a:pt x="37" y="460"/>
                  </a:cubicBezTo>
                  <a:cubicBezTo>
                    <a:pt x="35" y="460"/>
                    <a:pt x="34" y="458"/>
                    <a:pt x="35" y="456"/>
                  </a:cubicBezTo>
                  <a:lnTo>
                    <a:pt x="35" y="456"/>
                  </a:lnTo>
                  <a:cubicBezTo>
                    <a:pt x="35" y="454"/>
                    <a:pt x="37" y="454"/>
                    <a:pt x="39" y="454"/>
                  </a:cubicBezTo>
                  <a:cubicBezTo>
                    <a:pt x="40" y="455"/>
                    <a:pt x="41" y="456"/>
                    <a:pt x="41" y="458"/>
                  </a:cubicBezTo>
                  <a:close/>
                  <a:moveTo>
                    <a:pt x="38" y="470"/>
                  </a:moveTo>
                  <a:lnTo>
                    <a:pt x="38" y="470"/>
                  </a:lnTo>
                  <a:cubicBezTo>
                    <a:pt x="37" y="472"/>
                    <a:pt x="36" y="473"/>
                    <a:pt x="34" y="472"/>
                  </a:cubicBezTo>
                  <a:cubicBezTo>
                    <a:pt x="32" y="472"/>
                    <a:pt x="32" y="470"/>
                    <a:pt x="32" y="468"/>
                  </a:cubicBezTo>
                  <a:lnTo>
                    <a:pt x="32" y="468"/>
                  </a:lnTo>
                  <a:cubicBezTo>
                    <a:pt x="33" y="467"/>
                    <a:pt x="34" y="466"/>
                    <a:pt x="36" y="466"/>
                  </a:cubicBezTo>
                  <a:cubicBezTo>
                    <a:pt x="38" y="467"/>
                    <a:pt x="39" y="469"/>
                    <a:pt x="38" y="470"/>
                  </a:cubicBezTo>
                  <a:close/>
                  <a:moveTo>
                    <a:pt x="35" y="483"/>
                  </a:moveTo>
                  <a:lnTo>
                    <a:pt x="35" y="483"/>
                  </a:lnTo>
                  <a:cubicBezTo>
                    <a:pt x="35" y="484"/>
                    <a:pt x="33" y="485"/>
                    <a:pt x="32" y="485"/>
                  </a:cubicBezTo>
                  <a:cubicBezTo>
                    <a:pt x="30" y="484"/>
                    <a:pt x="29" y="482"/>
                    <a:pt x="30" y="481"/>
                  </a:cubicBezTo>
                  <a:lnTo>
                    <a:pt x="30" y="481"/>
                  </a:lnTo>
                  <a:cubicBezTo>
                    <a:pt x="30" y="479"/>
                    <a:pt x="32" y="478"/>
                    <a:pt x="33" y="479"/>
                  </a:cubicBezTo>
                  <a:cubicBezTo>
                    <a:pt x="35" y="479"/>
                    <a:pt x="36" y="481"/>
                    <a:pt x="35" y="483"/>
                  </a:cubicBezTo>
                  <a:close/>
                  <a:moveTo>
                    <a:pt x="33" y="495"/>
                  </a:moveTo>
                  <a:lnTo>
                    <a:pt x="33" y="495"/>
                  </a:lnTo>
                  <a:cubicBezTo>
                    <a:pt x="33" y="497"/>
                    <a:pt x="31" y="497"/>
                    <a:pt x="29" y="497"/>
                  </a:cubicBezTo>
                  <a:cubicBezTo>
                    <a:pt x="28" y="496"/>
                    <a:pt x="27" y="495"/>
                    <a:pt x="27" y="493"/>
                  </a:cubicBezTo>
                  <a:lnTo>
                    <a:pt x="27" y="493"/>
                  </a:lnTo>
                  <a:cubicBezTo>
                    <a:pt x="28" y="491"/>
                    <a:pt x="30" y="490"/>
                    <a:pt x="31" y="491"/>
                  </a:cubicBezTo>
                  <a:cubicBezTo>
                    <a:pt x="33" y="491"/>
                    <a:pt x="34" y="493"/>
                    <a:pt x="33" y="495"/>
                  </a:cubicBezTo>
                  <a:close/>
                  <a:moveTo>
                    <a:pt x="31" y="507"/>
                  </a:moveTo>
                  <a:lnTo>
                    <a:pt x="31" y="507"/>
                  </a:lnTo>
                  <a:cubicBezTo>
                    <a:pt x="30" y="509"/>
                    <a:pt x="29" y="510"/>
                    <a:pt x="27" y="509"/>
                  </a:cubicBezTo>
                  <a:cubicBezTo>
                    <a:pt x="25" y="509"/>
                    <a:pt x="24" y="507"/>
                    <a:pt x="25" y="505"/>
                  </a:cubicBezTo>
                  <a:lnTo>
                    <a:pt x="25" y="505"/>
                  </a:lnTo>
                  <a:cubicBezTo>
                    <a:pt x="26" y="504"/>
                    <a:pt x="27" y="503"/>
                    <a:pt x="29" y="503"/>
                  </a:cubicBezTo>
                  <a:cubicBezTo>
                    <a:pt x="31" y="504"/>
                    <a:pt x="31" y="506"/>
                    <a:pt x="31" y="507"/>
                  </a:cubicBezTo>
                  <a:close/>
                  <a:moveTo>
                    <a:pt x="29" y="519"/>
                  </a:moveTo>
                  <a:lnTo>
                    <a:pt x="29" y="520"/>
                  </a:lnTo>
                  <a:cubicBezTo>
                    <a:pt x="28" y="521"/>
                    <a:pt x="26" y="522"/>
                    <a:pt x="25" y="521"/>
                  </a:cubicBezTo>
                  <a:cubicBezTo>
                    <a:pt x="23" y="521"/>
                    <a:pt x="22" y="519"/>
                    <a:pt x="23" y="518"/>
                  </a:cubicBezTo>
                  <a:lnTo>
                    <a:pt x="23" y="518"/>
                  </a:lnTo>
                  <a:cubicBezTo>
                    <a:pt x="23" y="516"/>
                    <a:pt x="25" y="515"/>
                    <a:pt x="27" y="516"/>
                  </a:cubicBezTo>
                  <a:cubicBezTo>
                    <a:pt x="28" y="516"/>
                    <a:pt x="29" y="518"/>
                    <a:pt x="29" y="519"/>
                  </a:cubicBezTo>
                  <a:close/>
                  <a:moveTo>
                    <a:pt x="27" y="532"/>
                  </a:moveTo>
                  <a:lnTo>
                    <a:pt x="27" y="532"/>
                  </a:lnTo>
                  <a:cubicBezTo>
                    <a:pt x="26" y="533"/>
                    <a:pt x="24" y="534"/>
                    <a:pt x="23" y="534"/>
                  </a:cubicBezTo>
                  <a:cubicBezTo>
                    <a:pt x="21" y="533"/>
                    <a:pt x="20" y="532"/>
                    <a:pt x="21" y="530"/>
                  </a:cubicBezTo>
                  <a:lnTo>
                    <a:pt x="21" y="530"/>
                  </a:lnTo>
                  <a:cubicBezTo>
                    <a:pt x="21" y="528"/>
                    <a:pt x="23" y="527"/>
                    <a:pt x="25" y="528"/>
                  </a:cubicBezTo>
                  <a:cubicBezTo>
                    <a:pt x="26" y="528"/>
                    <a:pt x="27" y="530"/>
                    <a:pt x="27" y="532"/>
                  </a:cubicBezTo>
                  <a:close/>
                  <a:moveTo>
                    <a:pt x="25" y="544"/>
                  </a:moveTo>
                  <a:lnTo>
                    <a:pt x="25" y="544"/>
                  </a:lnTo>
                  <a:cubicBezTo>
                    <a:pt x="24" y="546"/>
                    <a:pt x="22" y="547"/>
                    <a:pt x="21" y="546"/>
                  </a:cubicBezTo>
                  <a:cubicBezTo>
                    <a:pt x="19" y="546"/>
                    <a:pt x="18" y="544"/>
                    <a:pt x="19" y="542"/>
                  </a:cubicBezTo>
                  <a:lnTo>
                    <a:pt x="19" y="542"/>
                  </a:lnTo>
                  <a:cubicBezTo>
                    <a:pt x="19" y="541"/>
                    <a:pt x="21" y="540"/>
                    <a:pt x="23" y="540"/>
                  </a:cubicBezTo>
                  <a:cubicBezTo>
                    <a:pt x="24" y="541"/>
                    <a:pt x="25" y="543"/>
                    <a:pt x="25" y="544"/>
                  </a:cubicBezTo>
                  <a:close/>
                  <a:moveTo>
                    <a:pt x="23" y="557"/>
                  </a:moveTo>
                  <a:lnTo>
                    <a:pt x="23" y="557"/>
                  </a:lnTo>
                  <a:cubicBezTo>
                    <a:pt x="22" y="558"/>
                    <a:pt x="21" y="559"/>
                    <a:pt x="19" y="559"/>
                  </a:cubicBezTo>
                  <a:cubicBezTo>
                    <a:pt x="17" y="558"/>
                    <a:pt x="16" y="556"/>
                    <a:pt x="17" y="555"/>
                  </a:cubicBezTo>
                  <a:lnTo>
                    <a:pt x="17" y="555"/>
                  </a:lnTo>
                  <a:cubicBezTo>
                    <a:pt x="18" y="553"/>
                    <a:pt x="19" y="552"/>
                    <a:pt x="21" y="553"/>
                  </a:cubicBezTo>
                  <a:cubicBezTo>
                    <a:pt x="23" y="553"/>
                    <a:pt x="23" y="555"/>
                    <a:pt x="23" y="557"/>
                  </a:cubicBezTo>
                  <a:close/>
                  <a:moveTo>
                    <a:pt x="21" y="569"/>
                  </a:moveTo>
                  <a:lnTo>
                    <a:pt x="21" y="569"/>
                  </a:lnTo>
                  <a:cubicBezTo>
                    <a:pt x="21" y="571"/>
                    <a:pt x="19" y="571"/>
                    <a:pt x="17" y="571"/>
                  </a:cubicBezTo>
                  <a:cubicBezTo>
                    <a:pt x="16" y="570"/>
                    <a:pt x="15" y="569"/>
                    <a:pt x="15" y="567"/>
                  </a:cubicBezTo>
                  <a:lnTo>
                    <a:pt x="15" y="567"/>
                  </a:lnTo>
                  <a:cubicBezTo>
                    <a:pt x="16" y="565"/>
                    <a:pt x="18" y="564"/>
                    <a:pt x="19" y="565"/>
                  </a:cubicBezTo>
                  <a:cubicBezTo>
                    <a:pt x="21" y="566"/>
                    <a:pt x="22" y="567"/>
                    <a:pt x="21" y="569"/>
                  </a:cubicBezTo>
                  <a:close/>
                  <a:moveTo>
                    <a:pt x="20" y="581"/>
                  </a:moveTo>
                  <a:lnTo>
                    <a:pt x="20" y="581"/>
                  </a:lnTo>
                  <a:cubicBezTo>
                    <a:pt x="19" y="583"/>
                    <a:pt x="17" y="584"/>
                    <a:pt x="16" y="583"/>
                  </a:cubicBezTo>
                  <a:cubicBezTo>
                    <a:pt x="14" y="583"/>
                    <a:pt x="13" y="581"/>
                    <a:pt x="14" y="579"/>
                  </a:cubicBezTo>
                  <a:lnTo>
                    <a:pt x="14" y="579"/>
                  </a:lnTo>
                  <a:cubicBezTo>
                    <a:pt x="14" y="578"/>
                    <a:pt x="16" y="577"/>
                    <a:pt x="18" y="577"/>
                  </a:cubicBezTo>
                  <a:cubicBezTo>
                    <a:pt x="19" y="578"/>
                    <a:pt x="20" y="580"/>
                    <a:pt x="20" y="581"/>
                  </a:cubicBezTo>
                  <a:close/>
                  <a:moveTo>
                    <a:pt x="18" y="594"/>
                  </a:moveTo>
                  <a:lnTo>
                    <a:pt x="18" y="594"/>
                  </a:lnTo>
                  <a:cubicBezTo>
                    <a:pt x="17" y="595"/>
                    <a:pt x="16" y="596"/>
                    <a:pt x="14" y="596"/>
                  </a:cubicBezTo>
                  <a:cubicBezTo>
                    <a:pt x="12" y="595"/>
                    <a:pt x="12" y="593"/>
                    <a:pt x="12" y="592"/>
                  </a:cubicBezTo>
                  <a:lnTo>
                    <a:pt x="12" y="592"/>
                  </a:lnTo>
                  <a:cubicBezTo>
                    <a:pt x="13" y="590"/>
                    <a:pt x="14" y="589"/>
                    <a:pt x="16" y="590"/>
                  </a:cubicBezTo>
                  <a:cubicBezTo>
                    <a:pt x="18" y="590"/>
                    <a:pt x="19" y="592"/>
                    <a:pt x="18" y="594"/>
                  </a:cubicBezTo>
                  <a:close/>
                  <a:moveTo>
                    <a:pt x="17" y="606"/>
                  </a:moveTo>
                  <a:lnTo>
                    <a:pt x="17" y="606"/>
                  </a:lnTo>
                  <a:cubicBezTo>
                    <a:pt x="16" y="608"/>
                    <a:pt x="14" y="609"/>
                    <a:pt x="13" y="608"/>
                  </a:cubicBezTo>
                  <a:cubicBezTo>
                    <a:pt x="11" y="608"/>
                    <a:pt x="10" y="606"/>
                    <a:pt x="11" y="604"/>
                  </a:cubicBezTo>
                  <a:lnTo>
                    <a:pt x="11" y="604"/>
                  </a:lnTo>
                  <a:cubicBezTo>
                    <a:pt x="11" y="603"/>
                    <a:pt x="13" y="602"/>
                    <a:pt x="15" y="602"/>
                  </a:cubicBezTo>
                  <a:cubicBezTo>
                    <a:pt x="16" y="603"/>
                    <a:pt x="17" y="605"/>
                    <a:pt x="17" y="606"/>
                  </a:cubicBezTo>
                  <a:close/>
                  <a:moveTo>
                    <a:pt x="15" y="619"/>
                  </a:moveTo>
                  <a:lnTo>
                    <a:pt x="15" y="619"/>
                  </a:lnTo>
                  <a:cubicBezTo>
                    <a:pt x="15" y="620"/>
                    <a:pt x="13" y="621"/>
                    <a:pt x="11" y="621"/>
                  </a:cubicBezTo>
                  <a:cubicBezTo>
                    <a:pt x="10" y="620"/>
                    <a:pt x="9" y="618"/>
                    <a:pt x="9" y="617"/>
                  </a:cubicBezTo>
                  <a:lnTo>
                    <a:pt x="9" y="617"/>
                  </a:lnTo>
                  <a:cubicBezTo>
                    <a:pt x="10" y="615"/>
                    <a:pt x="12" y="614"/>
                    <a:pt x="13" y="615"/>
                  </a:cubicBezTo>
                  <a:cubicBezTo>
                    <a:pt x="15" y="615"/>
                    <a:pt x="16" y="617"/>
                    <a:pt x="15" y="619"/>
                  </a:cubicBezTo>
                  <a:close/>
                  <a:moveTo>
                    <a:pt x="14" y="631"/>
                  </a:moveTo>
                  <a:lnTo>
                    <a:pt x="14" y="631"/>
                  </a:lnTo>
                  <a:cubicBezTo>
                    <a:pt x="13" y="633"/>
                    <a:pt x="12" y="634"/>
                    <a:pt x="10" y="633"/>
                  </a:cubicBezTo>
                  <a:cubicBezTo>
                    <a:pt x="8" y="632"/>
                    <a:pt x="7" y="631"/>
                    <a:pt x="8" y="629"/>
                  </a:cubicBezTo>
                  <a:lnTo>
                    <a:pt x="8" y="629"/>
                  </a:lnTo>
                  <a:cubicBezTo>
                    <a:pt x="9" y="627"/>
                    <a:pt x="10" y="627"/>
                    <a:pt x="12" y="627"/>
                  </a:cubicBezTo>
                  <a:cubicBezTo>
                    <a:pt x="14" y="628"/>
                    <a:pt x="14" y="629"/>
                    <a:pt x="14" y="631"/>
                  </a:cubicBezTo>
                  <a:close/>
                  <a:moveTo>
                    <a:pt x="13" y="644"/>
                  </a:moveTo>
                  <a:lnTo>
                    <a:pt x="13" y="644"/>
                  </a:lnTo>
                  <a:cubicBezTo>
                    <a:pt x="12" y="645"/>
                    <a:pt x="11" y="646"/>
                    <a:pt x="9" y="645"/>
                  </a:cubicBezTo>
                  <a:cubicBezTo>
                    <a:pt x="7" y="645"/>
                    <a:pt x="6" y="643"/>
                    <a:pt x="7" y="642"/>
                  </a:cubicBezTo>
                  <a:lnTo>
                    <a:pt x="7" y="642"/>
                  </a:lnTo>
                  <a:cubicBezTo>
                    <a:pt x="7" y="640"/>
                    <a:pt x="9" y="639"/>
                    <a:pt x="11" y="640"/>
                  </a:cubicBezTo>
                  <a:cubicBezTo>
                    <a:pt x="12" y="640"/>
                    <a:pt x="13" y="642"/>
                    <a:pt x="13" y="644"/>
                  </a:cubicBezTo>
                  <a:close/>
                  <a:moveTo>
                    <a:pt x="12" y="656"/>
                  </a:moveTo>
                  <a:lnTo>
                    <a:pt x="12" y="656"/>
                  </a:lnTo>
                  <a:cubicBezTo>
                    <a:pt x="11" y="658"/>
                    <a:pt x="10" y="659"/>
                    <a:pt x="8" y="658"/>
                  </a:cubicBezTo>
                  <a:cubicBezTo>
                    <a:pt x="6" y="657"/>
                    <a:pt x="5" y="656"/>
                    <a:pt x="6" y="654"/>
                  </a:cubicBezTo>
                  <a:lnTo>
                    <a:pt x="6" y="654"/>
                  </a:lnTo>
                  <a:cubicBezTo>
                    <a:pt x="6" y="652"/>
                    <a:pt x="8" y="651"/>
                    <a:pt x="10" y="652"/>
                  </a:cubicBezTo>
                  <a:cubicBezTo>
                    <a:pt x="11" y="653"/>
                    <a:pt x="12" y="654"/>
                    <a:pt x="12" y="656"/>
                  </a:cubicBezTo>
                  <a:close/>
                  <a:moveTo>
                    <a:pt x="11" y="668"/>
                  </a:moveTo>
                  <a:lnTo>
                    <a:pt x="11" y="668"/>
                  </a:lnTo>
                  <a:cubicBezTo>
                    <a:pt x="10" y="670"/>
                    <a:pt x="9" y="671"/>
                    <a:pt x="7" y="670"/>
                  </a:cubicBezTo>
                  <a:cubicBezTo>
                    <a:pt x="5" y="670"/>
                    <a:pt x="4" y="668"/>
                    <a:pt x="5" y="666"/>
                  </a:cubicBezTo>
                  <a:lnTo>
                    <a:pt x="5" y="666"/>
                  </a:lnTo>
                  <a:cubicBezTo>
                    <a:pt x="5" y="665"/>
                    <a:pt x="7" y="664"/>
                    <a:pt x="9" y="664"/>
                  </a:cubicBezTo>
                  <a:cubicBezTo>
                    <a:pt x="10" y="665"/>
                    <a:pt x="11" y="667"/>
                    <a:pt x="11" y="668"/>
                  </a:cubicBezTo>
                  <a:close/>
                  <a:moveTo>
                    <a:pt x="10" y="681"/>
                  </a:moveTo>
                  <a:lnTo>
                    <a:pt x="10" y="681"/>
                  </a:lnTo>
                  <a:cubicBezTo>
                    <a:pt x="9" y="683"/>
                    <a:pt x="8" y="683"/>
                    <a:pt x="6" y="683"/>
                  </a:cubicBezTo>
                  <a:cubicBezTo>
                    <a:pt x="4" y="682"/>
                    <a:pt x="3" y="681"/>
                    <a:pt x="4" y="679"/>
                  </a:cubicBezTo>
                  <a:lnTo>
                    <a:pt x="4" y="679"/>
                  </a:lnTo>
                  <a:cubicBezTo>
                    <a:pt x="5" y="677"/>
                    <a:pt x="6" y="676"/>
                    <a:pt x="8" y="677"/>
                  </a:cubicBezTo>
                  <a:cubicBezTo>
                    <a:pt x="10" y="678"/>
                    <a:pt x="11" y="679"/>
                    <a:pt x="10" y="681"/>
                  </a:cubicBezTo>
                  <a:close/>
                  <a:moveTo>
                    <a:pt x="9" y="693"/>
                  </a:moveTo>
                  <a:lnTo>
                    <a:pt x="9" y="693"/>
                  </a:lnTo>
                  <a:cubicBezTo>
                    <a:pt x="9" y="695"/>
                    <a:pt x="7" y="696"/>
                    <a:pt x="5" y="695"/>
                  </a:cubicBezTo>
                  <a:cubicBezTo>
                    <a:pt x="4" y="695"/>
                    <a:pt x="3" y="693"/>
                    <a:pt x="3" y="691"/>
                  </a:cubicBezTo>
                  <a:lnTo>
                    <a:pt x="3" y="691"/>
                  </a:lnTo>
                  <a:cubicBezTo>
                    <a:pt x="4" y="690"/>
                    <a:pt x="6" y="689"/>
                    <a:pt x="7" y="689"/>
                  </a:cubicBezTo>
                  <a:cubicBezTo>
                    <a:pt x="9" y="690"/>
                    <a:pt x="10" y="692"/>
                    <a:pt x="9" y="693"/>
                  </a:cubicBezTo>
                  <a:close/>
                  <a:moveTo>
                    <a:pt x="9" y="706"/>
                  </a:moveTo>
                  <a:lnTo>
                    <a:pt x="9" y="706"/>
                  </a:lnTo>
                  <a:cubicBezTo>
                    <a:pt x="8" y="708"/>
                    <a:pt x="6" y="708"/>
                    <a:pt x="5" y="708"/>
                  </a:cubicBezTo>
                  <a:cubicBezTo>
                    <a:pt x="3" y="707"/>
                    <a:pt x="2" y="706"/>
                    <a:pt x="3" y="704"/>
                  </a:cubicBezTo>
                  <a:lnTo>
                    <a:pt x="3" y="704"/>
                  </a:lnTo>
                  <a:cubicBezTo>
                    <a:pt x="3" y="702"/>
                    <a:pt x="5" y="701"/>
                    <a:pt x="7" y="702"/>
                  </a:cubicBezTo>
                  <a:cubicBezTo>
                    <a:pt x="8" y="702"/>
                    <a:pt x="9" y="704"/>
                    <a:pt x="9" y="706"/>
                  </a:cubicBezTo>
                  <a:close/>
                  <a:moveTo>
                    <a:pt x="8" y="718"/>
                  </a:moveTo>
                  <a:lnTo>
                    <a:pt x="8" y="718"/>
                  </a:lnTo>
                  <a:cubicBezTo>
                    <a:pt x="7" y="720"/>
                    <a:pt x="6" y="721"/>
                    <a:pt x="4" y="720"/>
                  </a:cubicBezTo>
                  <a:cubicBezTo>
                    <a:pt x="2" y="720"/>
                    <a:pt x="1" y="718"/>
                    <a:pt x="2" y="716"/>
                  </a:cubicBezTo>
                  <a:lnTo>
                    <a:pt x="2" y="716"/>
                  </a:lnTo>
                  <a:cubicBezTo>
                    <a:pt x="3" y="715"/>
                    <a:pt x="4" y="714"/>
                    <a:pt x="6" y="714"/>
                  </a:cubicBezTo>
                  <a:cubicBezTo>
                    <a:pt x="8" y="715"/>
                    <a:pt x="8" y="717"/>
                    <a:pt x="8" y="718"/>
                  </a:cubicBezTo>
                  <a:close/>
                  <a:moveTo>
                    <a:pt x="7" y="731"/>
                  </a:moveTo>
                  <a:lnTo>
                    <a:pt x="7" y="731"/>
                  </a:lnTo>
                  <a:cubicBezTo>
                    <a:pt x="7" y="733"/>
                    <a:pt x="5" y="733"/>
                    <a:pt x="3" y="733"/>
                  </a:cubicBezTo>
                  <a:cubicBezTo>
                    <a:pt x="2" y="732"/>
                    <a:pt x="1" y="731"/>
                    <a:pt x="2" y="729"/>
                  </a:cubicBezTo>
                  <a:lnTo>
                    <a:pt x="2" y="729"/>
                  </a:lnTo>
                  <a:cubicBezTo>
                    <a:pt x="2" y="727"/>
                    <a:pt x="4" y="726"/>
                    <a:pt x="5" y="727"/>
                  </a:cubicBezTo>
                  <a:cubicBezTo>
                    <a:pt x="7" y="727"/>
                    <a:pt x="8" y="729"/>
                    <a:pt x="7" y="731"/>
                  </a:cubicBezTo>
                  <a:close/>
                  <a:moveTo>
                    <a:pt x="7" y="743"/>
                  </a:moveTo>
                  <a:lnTo>
                    <a:pt x="7" y="743"/>
                  </a:lnTo>
                  <a:cubicBezTo>
                    <a:pt x="6" y="745"/>
                    <a:pt x="5" y="746"/>
                    <a:pt x="3" y="745"/>
                  </a:cubicBezTo>
                  <a:cubicBezTo>
                    <a:pt x="1" y="745"/>
                    <a:pt x="1" y="743"/>
                    <a:pt x="1" y="741"/>
                  </a:cubicBezTo>
                  <a:lnTo>
                    <a:pt x="1" y="741"/>
                  </a:lnTo>
                  <a:cubicBezTo>
                    <a:pt x="2" y="740"/>
                    <a:pt x="3" y="739"/>
                    <a:pt x="5" y="739"/>
                  </a:cubicBezTo>
                  <a:cubicBezTo>
                    <a:pt x="7" y="740"/>
                    <a:pt x="8" y="742"/>
                    <a:pt x="7" y="743"/>
                  </a:cubicBezTo>
                  <a:close/>
                  <a:moveTo>
                    <a:pt x="7" y="756"/>
                  </a:moveTo>
                  <a:lnTo>
                    <a:pt x="7" y="756"/>
                  </a:lnTo>
                  <a:cubicBezTo>
                    <a:pt x="6" y="758"/>
                    <a:pt x="4" y="758"/>
                    <a:pt x="3" y="758"/>
                  </a:cubicBezTo>
                  <a:cubicBezTo>
                    <a:pt x="1" y="757"/>
                    <a:pt x="0" y="756"/>
                    <a:pt x="1" y="754"/>
                  </a:cubicBezTo>
                  <a:lnTo>
                    <a:pt x="1" y="754"/>
                  </a:lnTo>
                  <a:cubicBezTo>
                    <a:pt x="1" y="752"/>
                    <a:pt x="3" y="751"/>
                    <a:pt x="5" y="752"/>
                  </a:cubicBezTo>
                  <a:cubicBezTo>
                    <a:pt x="6" y="752"/>
                    <a:pt x="7" y="754"/>
                    <a:pt x="7" y="756"/>
                  </a:cubicBezTo>
                  <a:close/>
                  <a:moveTo>
                    <a:pt x="6" y="768"/>
                  </a:moveTo>
                  <a:lnTo>
                    <a:pt x="6" y="768"/>
                  </a:lnTo>
                  <a:cubicBezTo>
                    <a:pt x="6" y="770"/>
                    <a:pt x="4" y="771"/>
                    <a:pt x="3" y="770"/>
                  </a:cubicBezTo>
                  <a:cubicBezTo>
                    <a:pt x="1" y="770"/>
                    <a:pt x="0" y="768"/>
                    <a:pt x="1" y="766"/>
                  </a:cubicBezTo>
                  <a:lnTo>
                    <a:pt x="1" y="766"/>
                  </a:lnTo>
                  <a:cubicBezTo>
                    <a:pt x="1" y="765"/>
                    <a:pt x="3" y="764"/>
                    <a:pt x="4" y="764"/>
                  </a:cubicBezTo>
                  <a:cubicBezTo>
                    <a:pt x="6" y="765"/>
                    <a:pt x="7" y="767"/>
                    <a:pt x="6" y="768"/>
                  </a:cubicBezTo>
                  <a:close/>
                  <a:moveTo>
                    <a:pt x="6" y="781"/>
                  </a:moveTo>
                  <a:lnTo>
                    <a:pt x="6" y="781"/>
                  </a:lnTo>
                  <a:cubicBezTo>
                    <a:pt x="6" y="783"/>
                    <a:pt x="4" y="783"/>
                    <a:pt x="2" y="783"/>
                  </a:cubicBezTo>
                  <a:cubicBezTo>
                    <a:pt x="1" y="782"/>
                    <a:pt x="0" y="781"/>
                    <a:pt x="0" y="779"/>
                  </a:cubicBezTo>
                  <a:lnTo>
                    <a:pt x="0" y="779"/>
                  </a:lnTo>
                  <a:cubicBezTo>
                    <a:pt x="1" y="777"/>
                    <a:pt x="3" y="776"/>
                    <a:pt x="4" y="777"/>
                  </a:cubicBezTo>
                  <a:cubicBezTo>
                    <a:pt x="6" y="777"/>
                    <a:pt x="7" y="779"/>
                    <a:pt x="6" y="781"/>
                  </a:cubicBezTo>
                  <a:close/>
                  <a:moveTo>
                    <a:pt x="6" y="793"/>
                  </a:moveTo>
                  <a:lnTo>
                    <a:pt x="6" y="793"/>
                  </a:lnTo>
                  <a:cubicBezTo>
                    <a:pt x="6" y="795"/>
                    <a:pt x="4" y="796"/>
                    <a:pt x="2" y="795"/>
                  </a:cubicBezTo>
                  <a:cubicBezTo>
                    <a:pt x="1" y="795"/>
                    <a:pt x="0" y="793"/>
                    <a:pt x="0" y="791"/>
                  </a:cubicBezTo>
                  <a:lnTo>
                    <a:pt x="0" y="791"/>
                  </a:lnTo>
                  <a:cubicBezTo>
                    <a:pt x="1" y="790"/>
                    <a:pt x="3" y="789"/>
                    <a:pt x="4" y="789"/>
                  </a:cubicBezTo>
                  <a:cubicBezTo>
                    <a:pt x="6" y="790"/>
                    <a:pt x="7" y="792"/>
                    <a:pt x="6" y="793"/>
                  </a:cubicBezTo>
                  <a:close/>
                  <a:moveTo>
                    <a:pt x="6" y="805"/>
                  </a:moveTo>
                  <a:lnTo>
                    <a:pt x="6" y="805"/>
                  </a:lnTo>
                  <a:cubicBezTo>
                    <a:pt x="6" y="807"/>
                    <a:pt x="5" y="808"/>
                    <a:pt x="3" y="808"/>
                  </a:cubicBezTo>
                  <a:cubicBezTo>
                    <a:pt x="2" y="808"/>
                    <a:pt x="0" y="807"/>
                    <a:pt x="0" y="805"/>
                  </a:cubicBezTo>
                  <a:lnTo>
                    <a:pt x="0" y="805"/>
                  </a:lnTo>
                  <a:cubicBezTo>
                    <a:pt x="0" y="803"/>
                    <a:pt x="2" y="802"/>
                    <a:pt x="3" y="802"/>
                  </a:cubicBezTo>
                  <a:cubicBezTo>
                    <a:pt x="5" y="802"/>
                    <a:pt x="6" y="803"/>
                    <a:pt x="6" y="805"/>
                  </a:cubicBezTo>
                  <a:close/>
                  <a:moveTo>
                    <a:pt x="7" y="817"/>
                  </a:moveTo>
                  <a:lnTo>
                    <a:pt x="7" y="817"/>
                  </a:lnTo>
                  <a:cubicBezTo>
                    <a:pt x="7" y="819"/>
                    <a:pt x="5" y="821"/>
                    <a:pt x="4" y="821"/>
                  </a:cubicBezTo>
                  <a:cubicBezTo>
                    <a:pt x="2" y="821"/>
                    <a:pt x="0" y="819"/>
                    <a:pt x="0" y="817"/>
                  </a:cubicBezTo>
                  <a:lnTo>
                    <a:pt x="0" y="817"/>
                  </a:lnTo>
                  <a:cubicBezTo>
                    <a:pt x="0" y="816"/>
                    <a:pt x="2" y="814"/>
                    <a:pt x="4" y="814"/>
                  </a:cubicBezTo>
                  <a:cubicBezTo>
                    <a:pt x="5" y="814"/>
                    <a:pt x="7" y="816"/>
                    <a:pt x="7" y="817"/>
                  </a:cubicBezTo>
                  <a:close/>
                  <a:moveTo>
                    <a:pt x="7" y="830"/>
                  </a:moveTo>
                  <a:lnTo>
                    <a:pt x="7" y="830"/>
                  </a:lnTo>
                  <a:cubicBezTo>
                    <a:pt x="7" y="832"/>
                    <a:pt x="5" y="833"/>
                    <a:pt x="4" y="833"/>
                  </a:cubicBezTo>
                  <a:cubicBezTo>
                    <a:pt x="2" y="833"/>
                    <a:pt x="1" y="832"/>
                    <a:pt x="1" y="830"/>
                  </a:cubicBezTo>
                  <a:lnTo>
                    <a:pt x="1" y="830"/>
                  </a:lnTo>
                  <a:cubicBezTo>
                    <a:pt x="1" y="828"/>
                    <a:pt x="2" y="827"/>
                    <a:pt x="4" y="827"/>
                  </a:cubicBezTo>
                  <a:cubicBezTo>
                    <a:pt x="5" y="827"/>
                    <a:pt x="7" y="828"/>
                    <a:pt x="7" y="830"/>
                  </a:cubicBezTo>
                  <a:close/>
                  <a:moveTo>
                    <a:pt x="7" y="842"/>
                  </a:moveTo>
                  <a:lnTo>
                    <a:pt x="7" y="842"/>
                  </a:lnTo>
                  <a:cubicBezTo>
                    <a:pt x="7" y="844"/>
                    <a:pt x="6" y="846"/>
                    <a:pt x="4" y="846"/>
                  </a:cubicBezTo>
                  <a:cubicBezTo>
                    <a:pt x="2" y="846"/>
                    <a:pt x="1" y="844"/>
                    <a:pt x="1" y="842"/>
                  </a:cubicBezTo>
                  <a:lnTo>
                    <a:pt x="1" y="842"/>
                  </a:lnTo>
                  <a:cubicBezTo>
                    <a:pt x="1" y="841"/>
                    <a:pt x="2" y="839"/>
                    <a:pt x="4" y="839"/>
                  </a:cubicBezTo>
                  <a:cubicBezTo>
                    <a:pt x="6" y="839"/>
                    <a:pt x="7" y="841"/>
                    <a:pt x="7" y="842"/>
                  </a:cubicBezTo>
                  <a:close/>
                  <a:moveTo>
                    <a:pt x="8" y="855"/>
                  </a:moveTo>
                  <a:lnTo>
                    <a:pt x="8" y="855"/>
                  </a:lnTo>
                  <a:cubicBezTo>
                    <a:pt x="8" y="857"/>
                    <a:pt x="6" y="858"/>
                    <a:pt x="4" y="858"/>
                  </a:cubicBezTo>
                  <a:cubicBezTo>
                    <a:pt x="3" y="858"/>
                    <a:pt x="1" y="857"/>
                    <a:pt x="1" y="855"/>
                  </a:cubicBezTo>
                  <a:lnTo>
                    <a:pt x="1" y="855"/>
                  </a:lnTo>
                  <a:cubicBezTo>
                    <a:pt x="1" y="853"/>
                    <a:pt x="3" y="852"/>
                    <a:pt x="4" y="852"/>
                  </a:cubicBezTo>
                  <a:cubicBezTo>
                    <a:pt x="6" y="852"/>
                    <a:pt x="8" y="853"/>
                    <a:pt x="8" y="855"/>
                  </a:cubicBezTo>
                  <a:close/>
                  <a:moveTo>
                    <a:pt x="8" y="867"/>
                  </a:moveTo>
                  <a:lnTo>
                    <a:pt x="8" y="867"/>
                  </a:lnTo>
                  <a:cubicBezTo>
                    <a:pt x="8" y="869"/>
                    <a:pt x="7" y="871"/>
                    <a:pt x="5" y="871"/>
                  </a:cubicBezTo>
                  <a:cubicBezTo>
                    <a:pt x="3" y="871"/>
                    <a:pt x="2" y="869"/>
                    <a:pt x="2" y="867"/>
                  </a:cubicBezTo>
                  <a:lnTo>
                    <a:pt x="2" y="867"/>
                  </a:lnTo>
                  <a:cubicBezTo>
                    <a:pt x="2" y="866"/>
                    <a:pt x="3" y="864"/>
                    <a:pt x="5" y="864"/>
                  </a:cubicBezTo>
                  <a:cubicBezTo>
                    <a:pt x="7" y="864"/>
                    <a:pt x="8" y="866"/>
                    <a:pt x="8" y="867"/>
                  </a:cubicBezTo>
                  <a:close/>
                  <a:moveTo>
                    <a:pt x="9" y="880"/>
                  </a:moveTo>
                  <a:lnTo>
                    <a:pt x="9" y="880"/>
                  </a:lnTo>
                  <a:cubicBezTo>
                    <a:pt x="9" y="882"/>
                    <a:pt x="7" y="883"/>
                    <a:pt x="5" y="883"/>
                  </a:cubicBezTo>
                  <a:cubicBezTo>
                    <a:pt x="4" y="883"/>
                    <a:pt x="2" y="882"/>
                    <a:pt x="2" y="880"/>
                  </a:cubicBezTo>
                  <a:lnTo>
                    <a:pt x="2" y="880"/>
                  </a:lnTo>
                  <a:cubicBezTo>
                    <a:pt x="2" y="878"/>
                    <a:pt x="4" y="877"/>
                    <a:pt x="5" y="877"/>
                  </a:cubicBezTo>
                  <a:cubicBezTo>
                    <a:pt x="7" y="877"/>
                    <a:pt x="9" y="878"/>
                    <a:pt x="9" y="880"/>
                  </a:cubicBezTo>
                  <a:close/>
                  <a:moveTo>
                    <a:pt x="9" y="892"/>
                  </a:moveTo>
                  <a:lnTo>
                    <a:pt x="9" y="892"/>
                  </a:lnTo>
                  <a:cubicBezTo>
                    <a:pt x="9" y="894"/>
                    <a:pt x="8" y="896"/>
                    <a:pt x="6" y="896"/>
                  </a:cubicBezTo>
                  <a:cubicBezTo>
                    <a:pt x="4" y="896"/>
                    <a:pt x="3" y="894"/>
                    <a:pt x="3" y="892"/>
                  </a:cubicBezTo>
                  <a:lnTo>
                    <a:pt x="3" y="892"/>
                  </a:lnTo>
                  <a:cubicBezTo>
                    <a:pt x="3" y="891"/>
                    <a:pt x="4" y="889"/>
                    <a:pt x="6" y="889"/>
                  </a:cubicBezTo>
                  <a:cubicBezTo>
                    <a:pt x="8" y="889"/>
                    <a:pt x="9" y="891"/>
                    <a:pt x="9" y="892"/>
                  </a:cubicBezTo>
                  <a:close/>
                  <a:moveTo>
                    <a:pt x="10" y="905"/>
                  </a:moveTo>
                  <a:lnTo>
                    <a:pt x="10" y="905"/>
                  </a:lnTo>
                  <a:cubicBezTo>
                    <a:pt x="10" y="907"/>
                    <a:pt x="9" y="908"/>
                    <a:pt x="7" y="908"/>
                  </a:cubicBezTo>
                  <a:cubicBezTo>
                    <a:pt x="5" y="908"/>
                    <a:pt x="4" y="907"/>
                    <a:pt x="4" y="905"/>
                  </a:cubicBezTo>
                  <a:lnTo>
                    <a:pt x="4" y="905"/>
                  </a:lnTo>
                  <a:cubicBezTo>
                    <a:pt x="4" y="903"/>
                    <a:pt x="5" y="902"/>
                    <a:pt x="7" y="902"/>
                  </a:cubicBezTo>
                  <a:cubicBezTo>
                    <a:pt x="9" y="902"/>
                    <a:pt x="10" y="903"/>
                    <a:pt x="10" y="905"/>
                  </a:cubicBezTo>
                  <a:close/>
                  <a:moveTo>
                    <a:pt x="11" y="917"/>
                  </a:moveTo>
                  <a:lnTo>
                    <a:pt x="11" y="917"/>
                  </a:lnTo>
                  <a:cubicBezTo>
                    <a:pt x="11" y="919"/>
                    <a:pt x="9" y="920"/>
                    <a:pt x="8" y="920"/>
                  </a:cubicBezTo>
                  <a:cubicBezTo>
                    <a:pt x="6" y="920"/>
                    <a:pt x="5" y="919"/>
                    <a:pt x="5" y="917"/>
                  </a:cubicBezTo>
                  <a:lnTo>
                    <a:pt x="5" y="917"/>
                  </a:lnTo>
                  <a:cubicBezTo>
                    <a:pt x="5" y="916"/>
                    <a:pt x="6" y="914"/>
                    <a:pt x="8" y="914"/>
                  </a:cubicBezTo>
                  <a:cubicBezTo>
                    <a:pt x="9" y="914"/>
                    <a:pt x="11" y="916"/>
                    <a:pt x="11" y="917"/>
                  </a:cubicBezTo>
                  <a:close/>
                  <a:moveTo>
                    <a:pt x="12" y="930"/>
                  </a:moveTo>
                  <a:lnTo>
                    <a:pt x="12" y="930"/>
                  </a:lnTo>
                  <a:cubicBezTo>
                    <a:pt x="12" y="932"/>
                    <a:pt x="10" y="933"/>
                    <a:pt x="9" y="933"/>
                  </a:cubicBezTo>
                  <a:cubicBezTo>
                    <a:pt x="7" y="933"/>
                    <a:pt x="6" y="932"/>
                    <a:pt x="6" y="930"/>
                  </a:cubicBezTo>
                  <a:lnTo>
                    <a:pt x="6" y="930"/>
                  </a:lnTo>
                  <a:cubicBezTo>
                    <a:pt x="6" y="928"/>
                    <a:pt x="7" y="927"/>
                    <a:pt x="9" y="927"/>
                  </a:cubicBezTo>
                  <a:cubicBezTo>
                    <a:pt x="10" y="927"/>
                    <a:pt x="12" y="928"/>
                    <a:pt x="12" y="930"/>
                  </a:cubicBezTo>
                  <a:close/>
                  <a:moveTo>
                    <a:pt x="13" y="942"/>
                  </a:moveTo>
                  <a:lnTo>
                    <a:pt x="13" y="942"/>
                  </a:lnTo>
                  <a:cubicBezTo>
                    <a:pt x="13" y="944"/>
                    <a:pt x="11" y="945"/>
                    <a:pt x="10" y="945"/>
                  </a:cubicBezTo>
                  <a:cubicBezTo>
                    <a:pt x="8" y="945"/>
                    <a:pt x="7" y="944"/>
                    <a:pt x="7" y="942"/>
                  </a:cubicBezTo>
                  <a:lnTo>
                    <a:pt x="7" y="942"/>
                  </a:lnTo>
                  <a:cubicBezTo>
                    <a:pt x="7" y="941"/>
                    <a:pt x="8" y="939"/>
                    <a:pt x="10" y="939"/>
                  </a:cubicBezTo>
                  <a:cubicBezTo>
                    <a:pt x="11" y="939"/>
                    <a:pt x="13" y="941"/>
                    <a:pt x="13" y="942"/>
                  </a:cubicBezTo>
                  <a:close/>
                  <a:moveTo>
                    <a:pt x="14" y="955"/>
                  </a:moveTo>
                  <a:lnTo>
                    <a:pt x="14" y="955"/>
                  </a:lnTo>
                  <a:cubicBezTo>
                    <a:pt x="14" y="956"/>
                    <a:pt x="12" y="958"/>
                    <a:pt x="11" y="958"/>
                  </a:cubicBezTo>
                  <a:cubicBezTo>
                    <a:pt x="9" y="958"/>
                    <a:pt x="8" y="956"/>
                    <a:pt x="8" y="955"/>
                  </a:cubicBezTo>
                  <a:lnTo>
                    <a:pt x="8" y="955"/>
                  </a:lnTo>
                  <a:cubicBezTo>
                    <a:pt x="8" y="953"/>
                    <a:pt x="9" y="952"/>
                    <a:pt x="11" y="952"/>
                  </a:cubicBezTo>
                  <a:cubicBezTo>
                    <a:pt x="12" y="952"/>
                    <a:pt x="14" y="953"/>
                    <a:pt x="14" y="955"/>
                  </a:cubicBezTo>
                  <a:close/>
                  <a:moveTo>
                    <a:pt x="15" y="967"/>
                  </a:moveTo>
                  <a:lnTo>
                    <a:pt x="15" y="967"/>
                  </a:lnTo>
                  <a:cubicBezTo>
                    <a:pt x="15" y="969"/>
                    <a:pt x="14" y="970"/>
                    <a:pt x="12" y="970"/>
                  </a:cubicBezTo>
                  <a:cubicBezTo>
                    <a:pt x="10" y="970"/>
                    <a:pt x="9" y="969"/>
                    <a:pt x="9" y="967"/>
                  </a:cubicBezTo>
                  <a:lnTo>
                    <a:pt x="9" y="967"/>
                  </a:lnTo>
                  <a:cubicBezTo>
                    <a:pt x="9" y="965"/>
                    <a:pt x="10" y="964"/>
                    <a:pt x="12" y="964"/>
                  </a:cubicBezTo>
                  <a:cubicBezTo>
                    <a:pt x="14" y="964"/>
                    <a:pt x="15" y="965"/>
                    <a:pt x="15" y="967"/>
                  </a:cubicBezTo>
                  <a:close/>
                  <a:moveTo>
                    <a:pt x="16" y="980"/>
                  </a:moveTo>
                  <a:lnTo>
                    <a:pt x="16" y="980"/>
                  </a:lnTo>
                  <a:cubicBezTo>
                    <a:pt x="16" y="981"/>
                    <a:pt x="15" y="983"/>
                    <a:pt x="13" y="983"/>
                  </a:cubicBezTo>
                  <a:cubicBezTo>
                    <a:pt x="12" y="983"/>
                    <a:pt x="10" y="981"/>
                    <a:pt x="10" y="980"/>
                  </a:cubicBezTo>
                  <a:lnTo>
                    <a:pt x="10" y="980"/>
                  </a:lnTo>
                  <a:cubicBezTo>
                    <a:pt x="10" y="978"/>
                    <a:pt x="12" y="977"/>
                    <a:pt x="13" y="977"/>
                  </a:cubicBezTo>
                  <a:cubicBezTo>
                    <a:pt x="15" y="977"/>
                    <a:pt x="16" y="978"/>
                    <a:pt x="16" y="980"/>
                  </a:cubicBezTo>
                  <a:close/>
                  <a:moveTo>
                    <a:pt x="18" y="992"/>
                  </a:moveTo>
                  <a:lnTo>
                    <a:pt x="18" y="992"/>
                  </a:lnTo>
                  <a:cubicBezTo>
                    <a:pt x="18" y="994"/>
                    <a:pt x="16" y="995"/>
                    <a:pt x="15" y="995"/>
                  </a:cubicBezTo>
                  <a:cubicBezTo>
                    <a:pt x="13" y="995"/>
                    <a:pt x="12" y="994"/>
                    <a:pt x="12" y="992"/>
                  </a:cubicBezTo>
                  <a:lnTo>
                    <a:pt x="12" y="992"/>
                  </a:lnTo>
                  <a:cubicBezTo>
                    <a:pt x="12" y="990"/>
                    <a:pt x="13" y="989"/>
                    <a:pt x="15" y="989"/>
                  </a:cubicBezTo>
                  <a:cubicBezTo>
                    <a:pt x="16" y="989"/>
                    <a:pt x="18" y="990"/>
                    <a:pt x="18" y="992"/>
                  </a:cubicBezTo>
                  <a:close/>
                  <a:moveTo>
                    <a:pt x="19" y="1004"/>
                  </a:moveTo>
                  <a:lnTo>
                    <a:pt x="19" y="1004"/>
                  </a:lnTo>
                  <a:cubicBezTo>
                    <a:pt x="19" y="1006"/>
                    <a:pt x="18" y="1008"/>
                    <a:pt x="16" y="1008"/>
                  </a:cubicBezTo>
                  <a:cubicBezTo>
                    <a:pt x="15" y="1008"/>
                    <a:pt x="13" y="1006"/>
                    <a:pt x="13" y="1004"/>
                  </a:cubicBezTo>
                  <a:lnTo>
                    <a:pt x="13" y="1004"/>
                  </a:lnTo>
                  <a:cubicBezTo>
                    <a:pt x="13" y="1003"/>
                    <a:pt x="15" y="1001"/>
                    <a:pt x="16" y="1001"/>
                  </a:cubicBezTo>
                  <a:cubicBezTo>
                    <a:pt x="18" y="1001"/>
                    <a:pt x="19" y="1003"/>
                    <a:pt x="19" y="1004"/>
                  </a:cubicBezTo>
                  <a:close/>
                  <a:moveTo>
                    <a:pt x="21" y="1017"/>
                  </a:moveTo>
                  <a:lnTo>
                    <a:pt x="21" y="1017"/>
                  </a:lnTo>
                  <a:cubicBezTo>
                    <a:pt x="21" y="1019"/>
                    <a:pt x="20" y="1020"/>
                    <a:pt x="18" y="1020"/>
                  </a:cubicBezTo>
                  <a:cubicBezTo>
                    <a:pt x="16" y="1020"/>
                    <a:pt x="15" y="1019"/>
                    <a:pt x="15" y="1017"/>
                  </a:cubicBezTo>
                  <a:lnTo>
                    <a:pt x="15" y="1017"/>
                  </a:lnTo>
                  <a:cubicBezTo>
                    <a:pt x="15" y="1015"/>
                    <a:pt x="16" y="1014"/>
                    <a:pt x="18" y="1014"/>
                  </a:cubicBezTo>
                  <a:cubicBezTo>
                    <a:pt x="20" y="1014"/>
                    <a:pt x="21" y="1015"/>
                    <a:pt x="21" y="1017"/>
                  </a:cubicBezTo>
                  <a:close/>
                  <a:moveTo>
                    <a:pt x="23" y="1029"/>
                  </a:moveTo>
                  <a:lnTo>
                    <a:pt x="23" y="1029"/>
                  </a:lnTo>
                  <a:cubicBezTo>
                    <a:pt x="23" y="1031"/>
                    <a:pt x="21" y="1032"/>
                    <a:pt x="20" y="1032"/>
                  </a:cubicBezTo>
                  <a:cubicBezTo>
                    <a:pt x="18" y="1032"/>
                    <a:pt x="16" y="1031"/>
                    <a:pt x="16" y="1029"/>
                  </a:cubicBezTo>
                  <a:lnTo>
                    <a:pt x="16" y="1029"/>
                  </a:lnTo>
                  <a:cubicBezTo>
                    <a:pt x="16" y="1028"/>
                    <a:pt x="18" y="1026"/>
                    <a:pt x="20" y="1026"/>
                  </a:cubicBezTo>
                  <a:cubicBezTo>
                    <a:pt x="21" y="1026"/>
                    <a:pt x="23" y="1028"/>
                    <a:pt x="23" y="1029"/>
                  </a:cubicBezTo>
                  <a:close/>
                  <a:moveTo>
                    <a:pt x="25" y="1042"/>
                  </a:moveTo>
                  <a:lnTo>
                    <a:pt x="25" y="1042"/>
                  </a:lnTo>
                  <a:cubicBezTo>
                    <a:pt x="25" y="1043"/>
                    <a:pt x="23" y="1045"/>
                    <a:pt x="21" y="1045"/>
                  </a:cubicBezTo>
                  <a:cubicBezTo>
                    <a:pt x="20" y="1045"/>
                    <a:pt x="18" y="1043"/>
                    <a:pt x="18" y="1042"/>
                  </a:cubicBezTo>
                  <a:lnTo>
                    <a:pt x="18" y="1042"/>
                  </a:lnTo>
                  <a:cubicBezTo>
                    <a:pt x="18" y="1040"/>
                    <a:pt x="20" y="1038"/>
                    <a:pt x="21" y="1038"/>
                  </a:cubicBezTo>
                  <a:cubicBezTo>
                    <a:pt x="23" y="1038"/>
                    <a:pt x="25" y="1040"/>
                    <a:pt x="25" y="1042"/>
                  </a:cubicBezTo>
                  <a:close/>
                  <a:moveTo>
                    <a:pt x="27" y="1054"/>
                  </a:moveTo>
                  <a:lnTo>
                    <a:pt x="27" y="1054"/>
                  </a:lnTo>
                  <a:cubicBezTo>
                    <a:pt x="27" y="1056"/>
                    <a:pt x="25" y="1057"/>
                    <a:pt x="23" y="1057"/>
                  </a:cubicBezTo>
                  <a:cubicBezTo>
                    <a:pt x="22" y="1057"/>
                    <a:pt x="20" y="1056"/>
                    <a:pt x="20" y="1054"/>
                  </a:cubicBezTo>
                  <a:lnTo>
                    <a:pt x="20" y="1054"/>
                  </a:lnTo>
                  <a:cubicBezTo>
                    <a:pt x="20" y="1052"/>
                    <a:pt x="22" y="1051"/>
                    <a:pt x="23" y="1051"/>
                  </a:cubicBezTo>
                  <a:cubicBezTo>
                    <a:pt x="25" y="1051"/>
                    <a:pt x="27" y="1052"/>
                    <a:pt x="27" y="1054"/>
                  </a:cubicBezTo>
                  <a:close/>
                  <a:moveTo>
                    <a:pt x="28" y="1066"/>
                  </a:moveTo>
                  <a:lnTo>
                    <a:pt x="28" y="1066"/>
                  </a:lnTo>
                  <a:cubicBezTo>
                    <a:pt x="28" y="1068"/>
                    <a:pt x="27" y="1069"/>
                    <a:pt x="25" y="1069"/>
                  </a:cubicBezTo>
                  <a:cubicBezTo>
                    <a:pt x="24" y="1069"/>
                    <a:pt x="22" y="1068"/>
                    <a:pt x="22" y="1066"/>
                  </a:cubicBezTo>
                  <a:lnTo>
                    <a:pt x="22" y="1066"/>
                  </a:lnTo>
                  <a:cubicBezTo>
                    <a:pt x="22" y="1065"/>
                    <a:pt x="24" y="1063"/>
                    <a:pt x="25" y="1063"/>
                  </a:cubicBezTo>
                  <a:cubicBezTo>
                    <a:pt x="27" y="1063"/>
                    <a:pt x="28" y="1065"/>
                    <a:pt x="28" y="1066"/>
                  </a:cubicBezTo>
                  <a:close/>
                  <a:moveTo>
                    <a:pt x="31" y="1079"/>
                  </a:moveTo>
                  <a:lnTo>
                    <a:pt x="31" y="1079"/>
                  </a:lnTo>
                  <a:cubicBezTo>
                    <a:pt x="31" y="1080"/>
                    <a:pt x="29" y="1082"/>
                    <a:pt x="28" y="1082"/>
                  </a:cubicBezTo>
                  <a:cubicBezTo>
                    <a:pt x="26" y="1082"/>
                    <a:pt x="24" y="1080"/>
                    <a:pt x="24" y="1079"/>
                  </a:cubicBezTo>
                  <a:lnTo>
                    <a:pt x="24" y="1079"/>
                  </a:lnTo>
                  <a:cubicBezTo>
                    <a:pt x="24" y="1077"/>
                    <a:pt x="26" y="1076"/>
                    <a:pt x="28" y="1076"/>
                  </a:cubicBezTo>
                  <a:cubicBezTo>
                    <a:pt x="29" y="1076"/>
                    <a:pt x="31" y="1077"/>
                    <a:pt x="31" y="1079"/>
                  </a:cubicBezTo>
                  <a:close/>
                  <a:moveTo>
                    <a:pt x="33" y="1091"/>
                  </a:moveTo>
                  <a:lnTo>
                    <a:pt x="33" y="1091"/>
                  </a:lnTo>
                  <a:cubicBezTo>
                    <a:pt x="33" y="1093"/>
                    <a:pt x="31" y="1094"/>
                    <a:pt x="30" y="1094"/>
                  </a:cubicBezTo>
                  <a:cubicBezTo>
                    <a:pt x="28" y="1094"/>
                    <a:pt x="27" y="1093"/>
                    <a:pt x="27" y="1091"/>
                  </a:cubicBezTo>
                  <a:lnTo>
                    <a:pt x="27" y="1091"/>
                  </a:lnTo>
                  <a:cubicBezTo>
                    <a:pt x="27" y="1089"/>
                    <a:pt x="28" y="1088"/>
                    <a:pt x="30" y="1088"/>
                  </a:cubicBezTo>
                  <a:cubicBezTo>
                    <a:pt x="31" y="1088"/>
                    <a:pt x="33" y="1089"/>
                    <a:pt x="33" y="1091"/>
                  </a:cubicBezTo>
                  <a:close/>
                  <a:moveTo>
                    <a:pt x="35" y="1103"/>
                  </a:moveTo>
                  <a:lnTo>
                    <a:pt x="35" y="1103"/>
                  </a:lnTo>
                  <a:cubicBezTo>
                    <a:pt x="35" y="1105"/>
                    <a:pt x="34" y="1106"/>
                    <a:pt x="32" y="1106"/>
                  </a:cubicBezTo>
                  <a:cubicBezTo>
                    <a:pt x="30" y="1106"/>
                    <a:pt x="29" y="1105"/>
                    <a:pt x="29" y="1103"/>
                  </a:cubicBezTo>
                  <a:lnTo>
                    <a:pt x="29" y="1103"/>
                  </a:lnTo>
                  <a:cubicBezTo>
                    <a:pt x="29" y="1102"/>
                    <a:pt x="30" y="1100"/>
                    <a:pt x="32" y="1100"/>
                  </a:cubicBezTo>
                  <a:cubicBezTo>
                    <a:pt x="34" y="1100"/>
                    <a:pt x="35" y="1102"/>
                    <a:pt x="35" y="1103"/>
                  </a:cubicBezTo>
                  <a:close/>
                  <a:moveTo>
                    <a:pt x="38" y="1116"/>
                  </a:moveTo>
                  <a:lnTo>
                    <a:pt x="38" y="1116"/>
                  </a:lnTo>
                  <a:cubicBezTo>
                    <a:pt x="38" y="1117"/>
                    <a:pt x="36" y="1119"/>
                    <a:pt x="35" y="1119"/>
                  </a:cubicBezTo>
                  <a:cubicBezTo>
                    <a:pt x="33" y="1119"/>
                    <a:pt x="31" y="1117"/>
                    <a:pt x="31" y="1116"/>
                  </a:cubicBezTo>
                  <a:lnTo>
                    <a:pt x="31" y="1116"/>
                  </a:lnTo>
                  <a:cubicBezTo>
                    <a:pt x="31" y="1114"/>
                    <a:pt x="33" y="1112"/>
                    <a:pt x="35" y="1112"/>
                  </a:cubicBezTo>
                  <a:cubicBezTo>
                    <a:pt x="36" y="1112"/>
                    <a:pt x="38" y="1114"/>
                    <a:pt x="38" y="1116"/>
                  </a:cubicBezTo>
                  <a:close/>
                  <a:moveTo>
                    <a:pt x="40" y="1128"/>
                  </a:moveTo>
                  <a:lnTo>
                    <a:pt x="40" y="1128"/>
                  </a:lnTo>
                  <a:cubicBezTo>
                    <a:pt x="40" y="1129"/>
                    <a:pt x="39" y="1131"/>
                    <a:pt x="37" y="1131"/>
                  </a:cubicBezTo>
                  <a:cubicBezTo>
                    <a:pt x="35" y="1131"/>
                    <a:pt x="34" y="1129"/>
                    <a:pt x="34" y="1128"/>
                  </a:cubicBezTo>
                  <a:lnTo>
                    <a:pt x="34" y="1128"/>
                  </a:lnTo>
                  <a:cubicBezTo>
                    <a:pt x="34" y="1126"/>
                    <a:pt x="35" y="1125"/>
                    <a:pt x="37" y="1125"/>
                  </a:cubicBezTo>
                  <a:cubicBezTo>
                    <a:pt x="39" y="1125"/>
                    <a:pt x="40" y="1126"/>
                    <a:pt x="40" y="1128"/>
                  </a:cubicBezTo>
                  <a:close/>
                  <a:moveTo>
                    <a:pt x="43" y="1140"/>
                  </a:moveTo>
                  <a:lnTo>
                    <a:pt x="43" y="1140"/>
                  </a:lnTo>
                  <a:cubicBezTo>
                    <a:pt x="43" y="1142"/>
                    <a:pt x="41" y="1143"/>
                    <a:pt x="40" y="1143"/>
                  </a:cubicBezTo>
                  <a:cubicBezTo>
                    <a:pt x="38" y="1143"/>
                    <a:pt x="37" y="1142"/>
                    <a:pt x="37" y="1140"/>
                  </a:cubicBezTo>
                  <a:lnTo>
                    <a:pt x="37" y="1140"/>
                  </a:lnTo>
                  <a:cubicBezTo>
                    <a:pt x="37" y="1138"/>
                    <a:pt x="38" y="1137"/>
                    <a:pt x="40" y="1137"/>
                  </a:cubicBezTo>
                  <a:cubicBezTo>
                    <a:pt x="41" y="1137"/>
                    <a:pt x="43" y="1138"/>
                    <a:pt x="43" y="1140"/>
                  </a:cubicBezTo>
                  <a:close/>
                  <a:moveTo>
                    <a:pt x="46" y="1152"/>
                  </a:moveTo>
                  <a:lnTo>
                    <a:pt x="46" y="1152"/>
                  </a:lnTo>
                  <a:cubicBezTo>
                    <a:pt x="46" y="1154"/>
                    <a:pt x="44" y="1155"/>
                    <a:pt x="43" y="1155"/>
                  </a:cubicBezTo>
                  <a:cubicBezTo>
                    <a:pt x="41" y="1155"/>
                    <a:pt x="39" y="1154"/>
                    <a:pt x="39" y="1152"/>
                  </a:cubicBezTo>
                  <a:lnTo>
                    <a:pt x="39" y="1152"/>
                  </a:lnTo>
                  <a:cubicBezTo>
                    <a:pt x="39" y="1150"/>
                    <a:pt x="41" y="1149"/>
                    <a:pt x="43" y="1149"/>
                  </a:cubicBezTo>
                  <a:cubicBezTo>
                    <a:pt x="44" y="1149"/>
                    <a:pt x="46" y="1150"/>
                    <a:pt x="46" y="1152"/>
                  </a:cubicBezTo>
                  <a:close/>
                  <a:moveTo>
                    <a:pt x="49" y="1164"/>
                  </a:moveTo>
                  <a:lnTo>
                    <a:pt x="49" y="1164"/>
                  </a:lnTo>
                  <a:cubicBezTo>
                    <a:pt x="49" y="1166"/>
                    <a:pt x="47" y="1167"/>
                    <a:pt x="45" y="1167"/>
                  </a:cubicBezTo>
                  <a:cubicBezTo>
                    <a:pt x="44" y="1167"/>
                    <a:pt x="42" y="1166"/>
                    <a:pt x="42" y="1164"/>
                  </a:cubicBezTo>
                  <a:lnTo>
                    <a:pt x="42" y="1164"/>
                  </a:lnTo>
                  <a:cubicBezTo>
                    <a:pt x="42" y="1163"/>
                    <a:pt x="44" y="1161"/>
                    <a:pt x="45" y="1161"/>
                  </a:cubicBezTo>
                  <a:cubicBezTo>
                    <a:pt x="47" y="1161"/>
                    <a:pt x="49" y="1163"/>
                    <a:pt x="49" y="1164"/>
                  </a:cubicBezTo>
                  <a:close/>
                  <a:moveTo>
                    <a:pt x="52" y="1176"/>
                  </a:moveTo>
                  <a:lnTo>
                    <a:pt x="52" y="1176"/>
                  </a:lnTo>
                  <a:cubicBezTo>
                    <a:pt x="52" y="1178"/>
                    <a:pt x="50" y="1180"/>
                    <a:pt x="48" y="1180"/>
                  </a:cubicBezTo>
                  <a:cubicBezTo>
                    <a:pt x="47" y="1180"/>
                    <a:pt x="45" y="1178"/>
                    <a:pt x="45" y="1176"/>
                  </a:cubicBezTo>
                  <a:lnTo>
                    <a:pt x="45" y="1176"/>
                  </a:lnTo>
                  <a:cubicBezTo>
                    <a:pt x="45" y="1175"/>
                    <a:pt x="47" y="1173"/>
                    <a:pt x="48" y="1173"/>
                  </a:cubicBezTo>
                  <a:cubicBezTo>
                    <a:pt x="50" y="1173"/>
                    <a:pt x="52" y="1175"/>
                    <a:pt x="52" y="1176"/>
                  </a:cubicBezTo>
                  <a:close/>
                  <a:moveTo>
                    <a:pt x="55" y="1189"/>
                  </a:moveTo>
                  <a:lnTo>
                    <a:pt x="55" y="1189"/>
                  </a:lnTo>
                  <a:cubicBezTo>
                    <a:pt x="55" y="1190"/>
                    <a:pt x="53" y="1192"/>
                    <a:pt x="52" y="1192"/>
                  </a:cubicBezTo>
                  <a:cubicBezTo>
                    <a:pt x="50" y="1192"/>
                    <a:pt x="49" y="1190"/>
                    <a:pt x="49" y="1189"/>
                  </a:cubicBezTo>
                  <a:lnTo>
                    <a:pt x="49" y="1189"/>
                  </a:lnTo>
                  <a:cubicBezTo>
                    <a:pt x="49" y="1187"/>
                    <a:pt x="50" y="1185"/>
                    <a:pt x="52" y="1185"/>
                  </a:cubicBezTo>
                  <a:cubicBezTo>
                    <a:pt x="53" y="1185"/>
                    <a:pt x="55" y="1187"/>
                    <a:pt x="55" y="1189"/>
                  </a:cubicBezTo>
                  <a:close/>
                  <a:moveTo>
                    <a:pt x="58" y="1201"/>
                  </a:moveTo>
                  <a:lnTo>
                    <a:pt x="58" y="1201"/>
                  </a:lnTo>
                  <a:cubicBezTo>
                    <a:pt x="58" y="1202"/>
                    <a:pt x="57" y="1204"/>
                    <a:pt x="55" y="1204"/>
                  </a:cubicBezTo>
                  <a:cubicBezTo>
                    <a:pt x="53" y="1204"/>
                    <a:pt x="52" y="1202"/>
                    <a:pt x="52" y="1201"/>
                  </a:cubicBezTo>
                  <a:lnTo>
                    <a:pt x="52" y="1201"/>
                  </a:lnTo>
                  <a:cubicBezTo>
                    <a:pt x="52" y="1199"/>
                    <a:pt x="53" y="1198"/>
                    <a:pt x="55" y="1198"/>
                  </a:cubicBezTo>
                  <a:cubicBezTo>
                    <a:pt x="57" y="1198"/>
                    <a:pt x="58" y="1199"/>
                    <a:pt x="58" y="1201"/>
                  </a:cubicBezTo>
                  <a:close/>
                  <a:moveTo>
                    <a:pt x="61" y="1213"/>
                  </a:moveTo>
                  <a:lnTo>
                    <a:pt x="61" y="1213"/>
                  </a:lnTo>
                  <a:cubicBezTo>
                    <a:pt x="61" y="1214"/>
                    <a:pt x="60" y="1216"/>
                    <a:pt x="58" y="1216"/>
                  </a:cubicBezTo>
                  <a:cubicBezTo>
                    <a:pt x="57" y="1216"/>
                    <a:pt x="55" y="1214"/>
                    <a:pt x="55" y="1213"/>
                  </a:cubicBezTo>
                  <a:lnTo>
                    <a:pt x="55" y="1213"/>
                  </a:lnTo>
                  <a:cubicBezTo>
                    <a:pt x="55" y="1211"/>
                    <a:pt x="57" y="1210"/>
                    <a:pt x="58" y="1210"/>
                  </a:cubicBezTo>
                  <a:cubicBezTo>
                    <a:pt x="60" y="1210"/>
                    <a:pt x="61" y="1211"/>
                    <a:pt x="61" y="1213"/>
                  </a:cubicBezTo>
                  <a:close/>
                  <a:moveTo>
                    <a:pt x="65" y="1225"/>
                  </a:moveTo>
                  <a:lnTo>
                    <a:pt x="65" y="1225"/>
                  </a:lnTo>
                  <a:cubicBezTo>
                    <a:pt x="65" y="1226"/>
                    <a:pt x="64" y="1228"/>
                    <a:pt x="62" y="1228"/>
                  </a:cubicBezTo>
                  <a:cubicBezTo>
                    <a:pt x="60" y="1228"/>
                    <a:pt x="59" y="1226"/>
                    <a:pt x="59" y="1225"/>
                  </a:cubicBezTo>
                  <a:lnTo>
                    <a:pt x="59" y="1225"/>
                  </a:lnTo>
                  <a:cubicBezTo>
                    <a:pt x="59" y="1223"/>
                    <a:pt x="60" y="1222"/>
                    <a:pt x="62" y="1222"/>
                  </a:cubicBezTo>
                  <a:cubicBezTo>
                    <a:pt x="64" y="1222"/>
                    <a:pt x="65" y="1223"/>
                    <a:pt x="65" y="1225"/>
                  </a:cubicBezTo>
                  <a:close/>
                  <a:moveTo>
                    <a:pt x="68" y="1237"/>
                  </a:moveTo>
                  <a:lnTo>
                    <a:pt x="68" y="1237"/>
                  </a:lnTo>
                  <a:cubicBezTo>
                    <a:pt x="68" y="1238"/>
                    <a:pt x="67" y="1240"/>
                    <a:pt x="65" y="1240"/>
                  </a:cubicBezTo>
                  <a:cubicBezTo>
                    <a:pt x="64" y="1240"/>
                    <a:pt x="62" y="1238"/>
                    <a:pt x="62" y="1237"/>
                  </a:cubicBezTo>
                  <a:lnTo>
                    <a:pt x="62" y="1237"/>
                  </a:lnTo>
                  <a:cubicBezTo>
                    <a:pt x="62" y="1235"/>
                    <a:pt x="64" y="1234"/>
                    <a:pt x="65" y="1234"/>
                  </a:cubicBezTo>
                  <a:cubicBezTo>
                    <a:pt x="67" y="1234"/>
                    <a:pt x="68" y="1235"/>
                    <a:pt x="68" y="1237"/>
                  </a:cubicBezTo>
                  <a:close/>
                  <a:moveTo>
                    <a:pt x="72" y="1249"/>
                  </a:moveTo>
                  <a:lnTo>
                    <a:pt x="72" y="1249"/>
                  </a:lnTo>
                  <a:cubicBezTo>
                    <a:pt x="72" y="1250"/>
                    <a:pt x="71" y="1252"/>
                    <a:pt x="69" y="1252"/>
                  </a:cubicBezTo>
                  <a:cubicBezTo>
                    <a:pt x="68" y="1252"/>
                    <a:pt x="66" y="1250"/>
                    <a:pt x="66" y="1249"/>
                  </a:cubicBezTo>
                  <a:lnTo>
                    <a:pt x="66" y="1249"/>
                  </a:lnTo>
                  <a:cubicBezTo>
                    <a:pt x="66" y="1247"/>
                    <a:pt x="68" y="1245"/>
                    <a:pt x="69" y="1245"/>
                  </a:cubicBezTo>
                  <a:cubicBezTo>
                    <a:pt x="71" y="1245"/>
                    <a:pt x="72" y="1247"/>
                    <a:pt x="72" y="1249"/>
                  </a:cubicBezTo>
                  <a:close/>
                  <a:moveTo>
                    <a:pt x="76" y="1260"/>
                  </a:moveTo>
                  <a:lnTo>
                    <a:pt x="76" y="1260"/>
                  </a:lnTo>
                  <a:cubicBezTo>
                    <a:pt x="76" y="1262"/>
                    <a:pt x="75" y="1264"/>
                    <a:pt x="73" y="1264"/>
                  </a:cubicBezTo>
                  <a:cubicBezTo>
                    <a:pt x="71" y="1264"/>
                    <a:pt x="70" y="1262"/>
                    <a:pt x="70" y="1260"/>
                  </a:cubicBezTo>
                  <a:lnTo>
                    <a:pt x="70" y="1260"/>
                  </a:lnTo>
                  <a:cubicBezTo>
                    <a:pt x="70" y="1259"/>
                    <a:pt x="71" y="1257"/>
                    <a:pt x="73" y="1257"/>
                  </a:cubicBezTo>
                  <a:cubicBezTo>
                    <a:pt x="75" y="1257"/>
                    <a:pt x="76" y="1259"/>
                    <a:pt x="76" y="1260"/>
                  </a:cubicBezTo>
                  <a:close/>
                  <a:moveTo>
                    <a:pt x="80" y="1271"/>
                  </a:moveTo>
                  <a:lnTo>
                    <a:pt x="80" y="1271"/>
                  </a:lnTo>
                  <a:cubicBezTo>
                    <a:pt x="81" y="1273"/>
                    <a:pt x="80" y="1275"/>
                    <a:pt x="78" y="1275"/>
                  </a:cubicBezTo>
                  <a:cubicBezTo>
                    <a:pt x="76" y="1276"/>
                    <a:pt x="75" y="1275"/>
                    <a:pt x="74" y="1273"/>
                  </a:cubicBezTo>
                  <a:lnTo>
                    <a:pt x="74" y="1273"/>
                  </a:lnTo>
                  <a:cubicBezTo>
                    <a:pt x="74" y="1272"/>
                    <a:pt x="75" y="1270"/>
                    <a:pt x="76" y="1269"/>
                  </a:cubicBezTo>
                  <a:cubicBezTo>
                    <a:pt x="78" y="1269"/>
                    <a:pt x="80" y="1270"/>
                    <a:pt x="80" y="1271"/>
                  </a:cubicBezTo>
                  <a:close/>
                  <a:moveTo>
                    <a:pt x="84" y="1283"/>
                  </a:moveTo>
                  <a:lnTo>
                    <a:pt x="84" y="1283"/>
                  </a:lnTo>
                  <a:cubicBezTo>
                    <a:pt x="85" y="1285"/>
                    <a:pt x="84" y="1286"/>
                    <a:pt x="82" y="1287"/>
                  </a:cubicBezTo>
                  <a:cubicBezTo>
                    <a:pt x="81" y="1288"/>
                    <a:pt x="79" y="1287"/>
                    <a:pt x="78" y="1285"/>
                  </a:cubicBezTo>
                  <a:lnTo>
                    <a:pt x="78" y="1285"/>
                  </a:lnTo>
                  <a:cubicBezTo>
                    <a:pt x="78" y="1283"/>
                    <a:pt x="79" y="1282"/>
                    <a:pt x="80" y="1281"/>
                  </a:cubicBezTo>
                  <a:cubicBezTo>
                    <a:pt x="82" y="1281"/>
                    <a:pt x="84" y="1281"/>
                    <a:pt x="84" y="1283"/>
                  </a:cubicBezTo>
                  <a:close/>
                  <a:moveTo>
                    <a:pt x="89" y="1295"/>
                  </a:moveTo>
                  <a:lnTo>
                    <a:pt x="89" y="1295"/>
                  </a:lnTo>
                  <a:cubicBezTo>
                    <a:pt x="89" y="1296"/>
                    <a:pt x="88" y="1298"/>
                    <a:pt x="87" y="1299"/>
                  </a:cubicBezTo>
                  <a:cubicBezTo>
                    <a:pt x="85" y="1299"/>
                    <a:pt x="83" y="1298"/>
                    <a:pt x="83" y="1297"/>
                  </a:cubicBezTo>
                  <a:lnTo>
                    <a:pt x="83" y="1297"/>
                  </a:lnTo>
                  <a:cubicBezTo>
                    <a:pt x="82" y="1295"/>
                    <a:pt x="83" y="1293"/>
                    <a:pt x="85" y="1293"/>
                  </a:cubicBezTo>
                  <a:cubicBezTo>
                    <a:pt x="86" y="1292"/>
                    <a:pt x="88" y="1293"/>
                    <a:pt x="89" y="1295"/>
                  </a:cubicBezTo>
                  <a:close/>
                  <a:moveTo>
                    <a:pt x="93" y="1306"/>
                  </a:moveTo>
                  <a:lnTo>
                    <a:pt x="93" y="1306"/>
                  </a:lnTo>
                  <a:cubicBezTo>
                    <a:pt x="94" y="1308"/>
                    <a:pt x="93" y="1310"/>
                    <a:pt x="91" y="1310"/>
                  </a:cubicBezTo>
                  <a:cubicBezTo>
                    <a:pt x="90" y="1311"/>
                    <a:pt x="88" y="1310"/>
                    <a:pt x="87" y="1309"/>
                  </a:cubicBezTo>
                  <a:lnTo>
                    <a:pt x="87" y="1309"/>
                  </a:lnTo>
                  <a:cubicBezTo>
                    <a:pt x="87" y="1307"/>
                    <a:pt x="87" y="1305"/>
                    <a:pt x="89" y="1305"/>
                  </a:cubicBezTo>
                  <a:cubicBezTo>
                    <a:pt x="91" y="1304"/>
                    <a:pt x="92" y="1305"/>
                    <a:pt x="93" y="1306"/>
                  </a:cubicBezTo>
                  <a:close/>
                  <a:moveTo>
                    <a:pt x="98" y="1318"/>
                  </a:moveTo>
                  <a:lnTo>
                    <a:pt x="98" y="1318"/>
                  </a:lnTo>
                  <a:cubicBezTo>
                    <a:pt x="98" y="1320"/>
                    <a:pt x="98" y="1321"/>
                    <a:pt x="96" y="1322"/>
                  </a:cubicBezTo>
                  <a:cubicBezTo>
                    <a:pt x="94" y="1323"/>
                    <a:pt x="93" y="1322"/>
                    <a:pt x="92" y="1320"/>
                  </a:cubicBezTo>
                  <a:lnTo>
                    <a:pt x="92" y="1320"/>
                  </a:lnTo>
                  <a:cubicBezTo>
                    <a:pt x="91" y="1319"/>
                    <a:pt x="92" y="1317"/>
                    <a:pt x="94" y="1316"/>
                  </a:cubicBezTo>
                  <a:cubicBezTo>
                    <a:pt x="95" y="1316"/>
                    <a:pt x="97" y="1316"/>
                    <a:pt x="98" y="1318"/>
                  </a:cubicBezTo>
                  <a:close/>
                  <a:moveTo>
                    <a:pt x="102" y="1329"/>
                  </a:moveTo>
                  <a:lnTo>
                    <a:pt x="102" y="1329"/>
                  </a:lnTo>
                  <a:cubicBezTo>
                    <a:pt x="103" y="1331"/>
                    <a:pt x="102" y="1333"/>
                    <a:pt x="101" y="1334"/>
                  </a:cubicBezTo>
                  <a:cubicBezTo>
                    <a:pt x="99" y="1334"/>
                    <a:pt x="97" y="1333"/>
                    <a:pt x="97" y="1332"/>
                  </a:cubicBezTo>
                  <a:lnTo>
                    <a:pt x="97" y="1332"/>
                  </a:lnTo>
                  <a:cubicBezTo>
                    <a:pt x="96" y="1330"/>
                    <a:pt x="97" y="1328"/>
                    <a:pt x="98" y="1328"/>
                  </a:cubicBezTo>
                  <a:cubicBezTo>
                    <a:pt x="100" y="1327"/>
                    <a:pt x="102" y="1328"/>
                    <a:pt x="102" y="1329"/>
                  </a:cubicBezTo>
                  <a:close/>
                  <a:moveTo>
                    <a:pt x="108" y="1341"/>
                  </a:moveTo>
                  <a:lnTo>
                    <a:pt x="108" y="1341"/>
                  </a:lnTo>
                  <a:cubicBezTo>
                    <a:pt x="108" y="1343"/>
                    <a:pt x="107" y="1344"/>
                    <a:pt x="106" y="1345"/>
                  </a:cubicBezTo>
                  <a:cubicBezTo>
                    <a:pt x="104" y="1346"/>
                    <a:pt x="102" y="1345"/>
                    <a:pt x="102" y="1343"/>
                  </a:cubicBezTo>
                  <a:lnTo>
                    <a:pt x="102" y="1343"/>
                  </a:lnTo>
                  <a:cubicBezTo>
                    <a:pt x="101" y="1342"/>
                    <a:pt x="102" y="1340"/>
                    <a:pt x="103" y="1339"/>
                  </a:cubicBezTo>
                  <a:cubicBezTo>
                    <a:pt x="105" y="1339"/>
                    <a:pt x="107" y="1339"/>
                    <a:pt x="108" y="1341"/>
                  </a:cubicBezTo>
                  <a:close/>
                  <a:moveTo>
                    <a:pt x="113" y="1352"/>
                  </a:moveTo>
                  <a:lnTo>
                    <a:pt x="113" y="1352"/>
                  </a:lnTo>
                  <a:cubicBezTo>
                    <a:pt x="113" y="1354"/>
                    <a:pt x="112" y="1356"/>
                    <a:pt x="111" y="1356"/>
                  </a:cubicBezTo>
                  <a:cubicBezTo>
                    <a:pt x="109" y="1357"/>
                    <a:pt x="107" y="1356"/>
                    <a:pt x="107" y="1355"/>
                  </a:cubicBezTo>
                  <a:lnTo>
                    <a:pt x="107" y="1355"/>
                  </a:lnTo>
                  <a:cubicBezTo>
                    <a:pt x="106" y="1353"/>
                    <a:pt x="107" y="1351"/>
                    <a:pt x="108" y="1351"/>
                  </a:cubicBezTo>
                  <a:cubicBezTo>
                    <a:pt x="110" y="1350"/>
                    <a:pt x="112" y="1351"/>
                    <a:pt x="113" y="1352"/>
                  </a:cubicBezTo>
                  <a:close/>
                  <a:moveTo>
                    <a:pt x="118" y="1364"/>
                  </a:moveTo>
                  <a:lnTo>
                    <a:pt x="118" y="1364"/>
                  </a:lnTo>
                  <a:cubicBezTo>
                    <a:pt x="119" y="1365"/>
                    <a:pt x="118" y="1367"/>
                    <a:pt x="116" y="1368"/>
                  </a:cubicBezTo>
                  <a:cubicBezTo>
                    <a:pt x="115" y="1368"/>
                    <a:pt x="113" y="1368"/>
                    <a:pt x="112" y="1366"/>
                  </a:cubicBezTo>
                  <a:lnTo>
                    <a:pt x="112" y="1366"/>
                  </a:lnTo>
                  <a:cubicBezTo>
                    <a:pt x="112" y="1364"/>
                    <a:pt x="112" y="1363"/>
                    <a:pt x="114" y="1362"/>
                  </a:cubicBezTo>
                  <a:cubicBezTo>
                    <a:pt x="116" y="1361"/>
                    <a:pt x="117" y="1362"/>
                    <a:pt x="118" y="1364"/>
                  </a:cubicBezTo>
                  <a:close/>
                  <a:moveTo>
                    <a:pt x="123" y="1375"/>
                  </a:moveTo>
                  <a:lnTo>
                    <a:pt x="123" y="1375"/>
                  </a:lnTo>
                  <a:cubicBezTo>
                    <a:pt x="124" y="1377"/>
                    <a:pt x="123" y="1378"/>
                    <a:pt x="122" y="1379"/>
                  </a:cubicBezTo>
                  <a:cubicBezTo>
                    <a:pt x="120" y="1380"/>
                    <a:pt x="118" y="1379"/>
                    <a:pt x="118" y="1377"/>
                  </a:cubicBezTo>
                  <a:lnTo>
                    <a:pt x="118" y="1377"/>
                  </a:lnTo>
                  <a:cubicBezTo>
                    <a:pt x="117" y="1376"/>
                    <a:pt x="118" y="1374"/>
                    <a:pt x="119" y="1373"/>
                  </a:cubicBezTo>
                  <a:cubicBezTo>
                    <a:pt x="121" y="1373"/>
                    <a:pt x="123" y="1373"/>
                    <a:pt x="123" y="1375"/>
                  </a:cubicBezTo>
                  <a:close/>
                  <a:moveTo>
                    <a:pt x="129" y="1386"/>
                  </a:moveTo>
                  <a:lnTo>
                    <a:pt x="129" y="1386"/>
                  </a:lnTo>
                  <a:cubicBezTo>
                    <a:pt x="130" y="1388"/>
                    <a:pt x="129" y="1389"/>
                    <a:pt x="127" y="1390"/>
                  </a:cubicBezTo>
                  <a:cubicBezTo>
                    <a:pt x="126" y="1391"/>
                    <a:pt x="124" y="1390"/>
                    <a:pt x="123" y="1388"/>
                  </a:cubicBezTo>
                  <a:lnTo>
                    <a:pt x="123" y="1388"/>
                  </a:lnTo>
                  <a:cubicBezTo>
                    <a:pt x="123" y="1387"/>
                    <a:pt x="123" y="1385"/>
                    <a:pt x="125" y="1384"/>
                  </a:cubicBezTo>
                  <a:cubicBezTo>
                    <a:pt x="127" y="1384"/>
                    <a:pt x="128" y="1384"/>
                    <a:pt x="129" y="1386"/>
                  </a:cubicBezTo>
                  <a:close/>
                  <a:moveTo>
                    <a:pt x="135" y="1397"/>
                  </a:moveTo>
                  <a:lnTo>
                    <a:pt x="135" y="1397"/>
                  </a:lnTo>
                  <a:cubicBezTo>
                    <a:pt x="136" y="1399"/>
                    <a:pt x="135" y="1401"/>
                    <a:pt x="133" y="1401"/>
                  </a:cubicBezTo>
                  <a:cubicBezTo>
                    <a:pt x="132" y="1402"/>
                    <a:pt x="130" y="1401"/>
                    <a:pt x="129" y="1399"/>
                  </a:cubicBezTo>
                  <a:lnTo>
                    <a:pt x="129" y="1399"/>
                  </a:lnTo>
                  <a:cubicBezTo>
                    <a:pt x="128" y="1398"/>
                    <a:pt x="129" y="1396"/>
                    <a:pt x="131" y="1395"/>
                  </a:cubicBezTo>
                  <a:cubicBezTo>
                    <a:pt x="132" y="1395"/>
                    <a:pt x="134" y="1395"/>
                    <a:pt x="135" y="1397"/>
                  </a:cubicBezTo>
                  <a:close/>
                  <a:moveTo>
                    <a:pt x="141" y="1408"/>
                  </a:moveTo>
                  <a:lnTo>
                    <a:pt x="141" y="1408"/>
                  </a:lnTo>
                  <a:cubicBezTo>
                    <a:pt x="142" y="1410"/>
                    <a:pt x="141" y="1411"/>
                    <a:pt x="139" y="1412"/>
                  </a:cubicBezTo>
                  <a:cubicBezTo>
                    <a:pt x="138" y="1413"/>
                    <a:pt x="136" y="1412"/>
                    <a:pt x="135" y="1410"/>
                  </a:cubicBezTo>
                  <a:lnTo>
                    <a:pt x="135" y="1410"/>
                  </a:lnTo>
                  <a:cubicBezTo>
                    <a:pt x="135" y="1409"/>
                    <a:pt x="135" y="1407"/>
                    <a:pt x="137" y="1406"/>
                  </a:cubicBezTo>
                  <a:cubicBezTo>
                    <a:pt x="139" y="1406"/>
                    <a:pt x="140" y="1406"/>
                    <a:pt x="141" y="1408"/>
                  </a:cubicBezTo>
                  <a:close/>
                  <a:moveTo>
                    <a:pt x="147" y="1419"/>
                  </a:moveTo>
                  <a:lnTo>
                    <a:pt x="147" y="1419"/>
                  </a:lnTo>
                  <a:cubicBezTo>
                    <a:pt x="148" y="1420"/>
                    <a:pt x="147" y="1422"/>
                    <a:pt x="146" y="1423"/>
                  </a:cubicBezTo>
                  <a:cubicBezTo>
                    <a:pt x="144" y="1424"/>
                    <a:pt x="142" y="1423"/>
                    <a:pt x="142" y="1421"/>
                  </a:cubicBezTo>
                  <a:lnTo>
                    <a:pt x="142" y="1421"/>
                  </a:lnTo>
                  <a:cubicBezTo>
                    <a:pt x="141" y="1420"/>
                    <a:pt x="142" y="1418"/>
                    <a:pt x="143" y="1417"/>
                  </a:cubicBezTo>
                  <a:cubicBezTo>
                    <a:pt x="145" y="1416"/>
                    <a:pt x="147" y="1417"/>
                    <a:pt x="147" y="1419"/>
                  </a:cubicBezTo>
                  <a:close/>
                  <a:moveTo>
                    <a:pt x="154" y="1429"/>
                  </a:moveTo>
                  <a:lnTo>
                    <a:pt x="154" y="1429"/>
                  </a:lnTo>
                  <a:cubicBezTo>
                    <a:pt x="154" y="1431"/>
                    <a:pt x="154" y="1433"/>
                    <a:pt x="152" y="1433"/>
                  </a:cubicBezTo>
                  <a:cubicBezTo>
                    <a:pt x="151" y="1434"/>
                    <a:pt x="149" y="1434"/>
                    <a:pt x="148" y="1432"/>
                  </a:cubicBezTo>
                  <a:lnTo>
                    <a:pt x="148" y="1432"/>
                  </a:lnTo>
                  <a:cubicBezTo>
                    <a:pt x="147" y="1431"/>
                    <a:pt x="148" y="1429"/>
                    <a:pt x="150" y="1428"/>
                  </a:cubicBezTo>
                  <a:cubicBezTo>
                    <a:pt x="151" y="1427"/>
                    <a:pt x="153" y="1428"/>
                    <a:pt x="154" y="1429"/>
                  </a:cubicBezTo>
                  <a:close/>
                  <a:moveTo>
                    <a:pt x="160" y="1440"/>
                  </a:moveTo>
                  <a:lnTo>
                    <a:pt x="160" y="1440"/>
                  </a:lnTo>
                  <a:cubicBezTo>
                    <a:pt x="161" y="1441"/>
                    <a:pt x="161" y="1443"/>
                    <a:pt x="159" y="1444"/>
                  </a:cubicBezTo>
                  <a:cubicBezTo>
                    <a:pt x="158" y="1445"/>
                    <a:pt x="156" y="1444"/>
                    <a:pt x="155" y="1443"/>
                  </a:cubicBezTo>
                  <a:lnTo>
                    <a:pt x="155" y="1443"/>
                  </a:lnTo>
                  <a:cubicBezTo>
                    <a:pt x="154" y="1441"/>
                    <a:pt x="155" y="1439"/>
                    <a:pt x="156" y="1438"/>
                  </a:cubicBezTo>
                  <a:cubicBezTo>
                    <a:pt x="158" y="1438"/>
                    <a:pt x="160" y="1438"/>
                    <a:pt x="160" y="1440"/>
                  </a:cubicBezTo>
                  <a:close/>
                  <a:moveTo>
                    <a:pt x="167" y="1450"/>
                  </a:moveTo>
                  <a:lnTo>
                    <a:pt x="167" y="1450"/>
                  </a:lnTo>
                  <a:cubicBezTo>
                    <a:pt x="168" y="1452"/>
                    <a:pt x="167" y="1454"/>
                    <a:pt x="166" y="1454"/>
                  </a:cubicBezTo>
                  <a:cubicBezTo>
                    <a:pt x="164" y="1455"/>
                    <a:pt x="163" y="1455"/>
                    <a:pt x="162" y="1453"/>
                  </a:cubicBezTo>
                  <a:lnTo>
                    <a:pt x="162" y="1453"/>
                  </a:lnTo>
                  <a:cubicBezTo>
                    <a:pt x="161" y="1451"/>
                    <a:pt x="162" y="1450"/>
                    <a:pt x="163" y="1449"/>
                  </a:cubicBezTo>
                  <a:cubicBezTo>
                    <a:pt x="165" y="1448"/>
                    <a:pt x="167" y="1449"/>
                    <a:pt x="167" y="1450"/>
                  </a:cubicBezTo>
                  <a:close/>
                  <a:moveTo>
                    <a:pt x="175" y="1460"/>
                  </a:moveTo>
                  <a:lnTo>
                    <a:pt x="175" y="1460"/>
                  </a:lnTo>
                  <a:cubicBezTo>
                    <a:pt x="175" y="1462"/>
                    <a:pt x="175" y="1464"/>
                    <a:pt x="173" y="1465"/>
                  </a:cubicBezTo>
                  <a:cubicBezTo>
                    <a:pt x="172" y="1465"/>
                    <a:pt x="170" y="1465"/>
                    <a:pt x="169" y="1463"/>
                  </a:cubicBezTo>
                  <a:lnTo>
                    <a:pt x="169" y="1463"/>
                  </a:lnTo>
                  <a:cubicBezTo>
                    <a:pt x="168" y="1462"/>
                    <a:pt x="169" y="1460"/>
                    <a:pt x="170" y="1459"/>
                  </a:cubicBezTo>
                  <a:cubicBezTo>
                    <a:pt x="172" y="1458"/>
                    <a:pt x="174" y="1459"/>
                    <a:pt x="175" y="1460"/>
                  </a:cubicBezTo>
                  <a:close/>
                  <a:moveTo>
                    <a:pt x="182" y="1471"/>
                  </a:moveTo>
                  <a:lnTo>
                    <a:pt x="182" y="1471"/>
                  </a:lnTo>
                  <a:cubicBezTo>
                    <a:pt x="183" y="1472"/>
                    <a:pt x="182" y="1474"/>
                    <a:pt x="181" y="1475"/>
                  </a:cubicBezTo>
                  <a:cubicBezTo>
                    <a:pt x="179" y="1475"/>
                    <a:pt x="177" y="1475"/>
                    <a:pt x="176" y="1473"/>
                  </a:cubicBezTo>
                  <a:lnTo>
                    <a:pt x="176" y="1473"/>
                  </a:lnTo>
                  <a:cubicBezTo>
                    <a:pt x="176" y="1472"/>
                    <a:pt x="176" y="1470"/>
                    <a:pt x="178" y="1469"/>
                  </a:cubicBezTo>
                  <a:cubicBezTo>
                    <a:pt x="179" y="1468"/>
                    <a:pt x="181" y="1469"/>
                    <a:pt x="182" y="1471"/>
                  </a:cubicBezTo>
                  <a:close/>
                  <a:moveTo>
                    <a:pt x="189" y="1480"/>
                  </a:moveTo>
                  <a:lnTo>
                    <a:pt x="189" y="1480"/>
                  </a:lnTo>
                  <a:cubicBezTo>
                    <a:pt x="190" y="1481"/>
                    <a:pt x="190" y="1483"/>
                    <a:pt x="189" y="1484"/>
                  </a:cubicBezTo>
                  <a:cubicBezTo>
                    <a:pt x="188" y="1485"/>
                    <a:pt x="186" y="1485"/>
                    <a:pt x="185" y="1484"/>
                  </a:cubicBezTo>
                  <a:lnTo>
                    <a:pt x="185" y="1484"/>
                  </a:lnTo>
                  <a:cubicBezTo>
                    <a:pt x="183" y="1483"/>
                    <a:pt x="183" y="1481"/>
                    <a:pt x="185" y="1480"/>
                  </a:cubicBezTo>
                  <a:cubicBezTo>
                    <a:pt x="186" y="1478"/>
                    <a:pt x="188" y="1478"/>
                    <a:pt x="189" y="1480"/>
                  </a:cubicBezTo>
                  <a:close/>
                  <a:moveTo>
                    <a:pt x="197" y="1489"/>
                  </a:moveTo>
                  <a:lnTo>
                    <a:pt x="197" y="1489"/>
                  </a:lnTo>
                  <a:cubicBezTo>
                    <a:pt x="198" y="1490"/>
                    <a:pt x="198" y="1492"/>
                    <a:pt x="197" y="1494"/>
                  </a:cubicBezTo>
                  <a:cubicBezTo>
                    <a:pt x="196" y="1495"/>
                    <a:pt x="194" y="1495"/>
                    <a:pt x="193" y="1494"/>
                  </a:cubicBezTo>
                  <a:lnTo>
                    <a:pt x="193" y="1494"/>
                  </a:lnTo>
                  <a:cubicBezTo>
                    <a:pt x="192" y="1492"/>
                    <a:pt x="192" y="1490"/>
                    <a:pt x="193" y="1489"/>
                  </a:cubicBezTo>
                  <a:cubicBezTo>
                    <a:pt x="194" y="1488"/>
                    <a:pt x="196" y="1488"/>
                    <a:pt x="197" y="1489"/>
                  </a:cubicBezTo>
                  <a:close/>
                  <a:moveTo>
                    <a:pt x="205" y="1498"/>
                  </a:moveTo>
                  <a:lnTo>
                    <a:pt x="205" y="1498"/>
                  </a:lnTo>
                  <a:cubicBezTo>
                    <a:pt x="207" y="1500"/>
                    <a:pt x="207" y="1502"/>
                    <a:pt x="205" y="1503"/>
                  </a:cubicBezTo>
                  <a:cubicBezTo>
                    <a:pt x="204" y="1504"/>
                    <a:pt x="202" y="1504"/>
                    <a:pt x="201" y="1503"/>
                  </a:cubicBezTo>
                  <a:lnTo>
                    <a:pt x="201" y="1503"/>
                  </a:lnTo>
                  <a:cubicBezTo>
                    <a:pt x="200" y="1502"/>
                    <a:pt x="200" y="1500"/>
                    <a:pt x="201" y="1498"/>
                  </a:cubicBezTo>
                  <a:cubicBezTo>
                    <a:pt x="202" y="1497"/>
                    <a:pt x="204" y="1497"/>
                    <a:pt x="205" y="1498"/>
                  </a:cubicBezTo>
                  <a:close/>
                  <a:moveTo>
                    <a:pt x="214" y="1508"/>
                  </a:moveTo>
                  <a:lnTo>
                    <a:pt x="214" y="1508"/>
                  </a:lnTo>
                  <a:cubicBezTo>
                    <a:pt x="215" y="1509"/>
                    <a:pt x="215" y="1511"/>
                    <a:pt x="214" y="1512"/>
                  </a:cubicBezTo>
                  <a:cubicBezTo>
                    <a:pt x="213" y="1513"/>
                    <a:pt x="211" y="1513"/>
                    <a:pt x="210" y="1512"/>
                  </a:cubicBezTo>
                  <a:lnTo>
                    <a:pt x="210" y="1512"/>
                  </a:lnTo>
                  <a:cubicBezTo>
                    <a:pt x="208" y="1511"/>
                    <a:pt x="208" y="1509"/>
                    <a:pt x="210" y="1508"/>
                  </a:cubicBezTo>
                  <a:cubicBezTo>
                    <a:pt x="211" y="1506"/>
                    <a:pt x="213" y="1506"/>
                    <a:pt x="214" y="1508"/>
                  </a:cubicBezTo>
                  <a:close/>
                  <a:moveTo>
                    <a:pt x="223" y="1516"/>
                  </a:moveTo>
                  <a:lnTo>
                    <a:pt x="223" y="1516"/>
                  </a:lnTo>
                  <a:cubicBezTo>
                    <a:pt x="224" y="1518"/>
                    <a:pt x="224" y="1520"/>
                    <a:pt x="223" y="1521"/>
                  </a:cubicBezTo>
                  <a:cubicBezTo>
                    <a:pt x="222" y="1522"/>
                    <a:pt x="220" y="1522"/>
                    <a:pt x="219" y="1521"/>
                  </a:cubicBezTo>
                  <a:lnTo>
                    <a:pt x="219" y="1521"/>
                  </a:lnTo>
                  <a:cubicBezTo>
                    <a:pt x="217" y="1520"/>
                    <a:pt x="217" y="1518"/>
                    <a:pt x="219" y="1516"/>
                  </a:cubicBezTo>
                  <a:cubicBezTo>
                    <a:pt x="220" y="1515"/>
                    <a:pt x="222" y="1515"/>
                    <a:pt x="223" y="1516"/>
                  </a:cubicBezTo>
                  <a:close/>
                  <a:moveTo>
                    <a:pt x="232" y="1525"/>
                  </a:moveTo>
                  <a:lnTo>
                    <a:pt x="232" y="1525"/>
                  </a:lnTo>
                  <a:cubicBezTo>
                    <a:pt x="233" y="1526"/>
                    <a:pt x="233" y="1528"/>
                    <a:pt x="232" y="1529"/>
                  </a:cubicBezTo>
                  <a:cubicBezTo>
                    <a:pt x="231" y="1530"/>
                    <a:pt x="229" y="1530"/>
                    <a:pt x="228" y="1529"/>
                  </a:cubicBezTo>
                  <a:lnTo>
                    <a:pt x="228" y="1529"/>
                  </a:lnTo>
                  <a:cubicBezTo>
                    <a:pt x="227" y="1528"/>
                    <a:pt x="227" y="1526"/>
                    <a:pt x="228" y="1525"/>
                  </a:cubicBezTo>
                  <a:cubicBezTo>
                    <a:pt x="229" y="1524"/>
                    <a:pt x="231" y="1524"/>
                    <a:pt x="232" y="1525"/>
                  </a:cubicBezTo>
                  <a:close/>
                  <a:moveTo>
                    <a:pt x="242" y="1533"/>
                  </a:moveTo>
                  <a:lnTo>
                    <a:pt x="242" y="1533"/>
                  </a:lnTo>
                  <a:cubicBezTo>
                    <a:pt x="243" y="1534"/>
                    <a:pt x="243" y="1536"/>
                    <a:pt x="242" y="1537"/>
                  </a:cubicBezTo>
                  <a:cubicBezTo>
                    <a:pt x="241" y="1538"/>
                    <a:pt x="239" y="1538"/>
                    <a:pt x="237" y="1537"/>
                  </a:cubicBezTo>
                  <a:lnTo>
                    <a:pt x="237" y="1537"/>
                  </a:lnTo>
                  <a:cubicBezTo>
                    <a:pt x="236" y="1536"/>
                    <a:pt x="236" y="1534"/>
                    <a:pt x="237" y="1533"/>
                  </a:cubicBezTo>
                  <a:cubicBezTo>
                    <a:pt x="239" y="1532"/>
                    <a:pt x="241" y="1532"/>
                    <a:pt x="242" y="1533"/>
                  </a:cubicBezTo>
                  <a:close/>
                  <a:moveTo>
                    <a:pt x="251" y="1540"/>
                  </a:moveTo>
                  <a:lnTo>
                    <a:pt x="251" y="1540"/>
                  </a:lnTo>
                  <a:cubicBezTo>
                    <a:pt x="252" y="1541"/>
                    <a:pt x="253" y="1543"/>
                    <a:pt x="252" y="1544"/>
                  </a:cubicBezTo>
                  <a:cubicBezTo>
                    <a:pt x="251" y="1546"/>
                    <a:pt x="250" y="1546"/>
                    <a:pt x="248" y="1546"/>
                  </a:cubicBezTo>
                  <a:lnTo>
                    <a:pt x="248" y="1546"/>
                  </a:lnTo>
                  <a:cubicBezTo>
                    <a:pt x="246" y="1545"/>
                    <a:pt x="246" y="1543"/>
                    <a:pt x="247" y="1541"/>
                  </a:cubicBezTo>
                  <a:cubicBezTo>
                    <a:pt x="247" y="1540"/>
                    <a:pt x="249" y="1539"/>
                    <a:pt x="251" y="1540"/>
                  </a:cubicBezTo>
                  <a:close/>
                  <a:moveTo>
                    <a:pt x="261" y="1547"/>
                  </a:moveTo>
                  <a:lnTo>
                    <a:pt x="261" y="1547"/>
                  </a:lnTo>
                  <a:cubicBezTo>
                    <a:pt x="263" y="1548"/>
                    <a:pt x="263" y="1550"/>
                    <a:pt x="262" y="1551"/>
                  </a:cubicBezTo>
                  <a:cubicBezTo>
                    <a:pt x="262" y="1553"/>
                    <a:pt x="260" y="1553"/>
                    <a:pt x="258" y="1553"/>
                  </a:cubicBezTo>
                  <a:lnTo>
                    <a:pt x="258" y="1553"/>
                  </a:lnTo>
                  <a:cubicBezTo>
                    <a:pt x="257" y="1552"/>
                    <a:pt x="256" y="1550"/>
                    <a:pt x="257" y="1548"/>
                  </a:cubicBezTo>
                  <a:cubicBezTo>
                    <a:pt x="258" y="1547"/>
                    <a:pt x="260" y="1546"/>
                    <a:pt x="261" y="1547"/>
                  </a:cubicBezTo>
                  <a:close/>
                  <a:moveTo>
                    <a:pt x="272" y="1554"/>
                  </a:moveTo>
                  <a:lnTo>
                    <a:pt x="272" y="1554"/>
                  </a:lnTo>
                  <a:cubicBezTo>
                    <a:pt x="273" y="1554"/>
                    <a:pt x="274" y="1556"/>
                    <a:pt x="273" y="1558"/>
                  </a:cubicBezTo>
                  <a:cubicBezTo>
                    <a:pt x="272" y="1559"/>
                    <a:pt x="270" y="1560"/>
                    <a:pt x="269" y="1559"/>
                  </a:cubicBezTo>
                  <a:lnTo>
                    <a:pt x="269" y="1559"/>
                  </a:lnTo>
                  <a:cubicBezTo>
                    <a:pt x="267" y="1558"/>
                    <a:pt x="267" y="1557"/>
                    <a:pt x="268" y="1555"/>
                  </a:cubicBezTo>
                  <a:cubicBezTo>
                    <a:pt x="268" y="1553"/>
                    <a:pt x="270" y="1553"/>
                    <a:pt x="272" y="1554"/>
                  </a:cubicBezTo>
                  <a:close/>
                  <a:moveTo>
                    <a:pt x="283" y="1560"/>
                  </a:moveTo>
                  <a:lnTo>
                    <a:pt x="283" y="1560"/>
                  </a:lnTo>
                  <a:cubicBezTo>
                    <a:pt x="284" y="1560"/>
                    <a:pt x="285" y="1562"/>
                    <a:pt x="284" y="1564"/>
                  </a:cubicBezTo>
                  <a:cubicBezTo>
                    <a:pt x="283" y="1565"/>
                    <a:pt x="281" y="1566"/>
                    <a:pt x="280" y="1565"/>
                  </a:cubicBezTo>
                  <a:lnTo>
                    <a:pt x="280" y="1565"/>
                  </a:lnTo>
                  <a:cubicBezTo>
                    <a:pt x="278" y="1565"/>
                    <a:pt x="278" y="1563"/>
                    <a:pt x="278" y="1561"/>
                  </a:cubicBezTo>
                  <a:cubicBezTo>
                    <a:pt x="279" y="1560"/>
                    <a:pt x="281" y="1559"/>
                    <a:pt x="283" y="1560"/>
                  </a:cubicBezTo>
                  <a:close/>
                  <a:moveTo>
                    <a:pt x="294" y="1565"/>
                  </a:moveTo>
                  <a:lnTo>
                    <a:pt x="294" y="1565"/>
                  </a:lnTo>
                  <a:cubicBezTo>
                    <a:pt x="295" y="1566"/>
                    <a:pt x="296" y="1568"/>
                    <a:pt x="295" y="1569"/>
                  </a:cubicBezTo>
                  <a:cubicBezTo>
                    <a:pt x="295" y="1571"/>
                    <a:pt x="293" y="1572"/>
                    <a:pt x="291" y="1571"/>
                  </a:cubicBezTo>
                  <a:lnTo>
                    <a:pt x="291" y="1571"/>
                  </a:lnTo>
                  <a:cubicBezTo>
                    <a:pt x="290" y="1570"/>
                    <a:pt x="289" y="1568"/>
                    <a:pt x="290" y="1567"/>
                  </a:cubicBezTo>
                  <a:cubicBezTo>
                    <a:pt x="290" y="1565"/>
                    <a:pt x="292" y="1564"/>
                    <a:pt x="294" y="1565"/>
                  </a:cubicBezTo>
                  <a:close/>
                  <a:moveTo>
                    <a:pt x="305" y="1570"/>
                  </a:moveTo>
                  <a:lnTo>
                    <a:pt x="305" y="1570"/>
                  </a:lnTo>
                  <a:cubicBezTo>
                    <a:pt x="307" y="1570"/>
                    <a:pt x="308" y="1572"/>
                    <a:pt x="307" y="1574"/>
                  </a:cubicBezTo>
                  <a:cubicBezTo>
                    <a:pt x="307" y="1575"/>
                    <a:pt x="305" y="1576"/>
                    <a:pt x="303" y="1576"/>
                  </a:cubicBezTo>
                  <a:lnTo>
                    <a:pt x="303" y="1576"/>
                  </a:lnTo>
                  <a:cubicBezTo>
                    <a:pt x="301" y="1575"/>
                    <a:pt x="301" y="1573"/>
                    <a:pt x="301" y="1572"/>
                  </a:cubicBezTo>
                  <a:cubicBezTo>
                    <a:pt x="302" y="1570"/>
                    <a:pt x="303" y="1569"/>
                    <a:pt x="305" y="1570"/>
                  </a:cubicBezTo>
                  <a:close/>
                  <a:moveTo>
                    <a:pt x="316" y="1573"/>
                  </a:moveTo>
                  <a:lnTo>
                    <a:pt x="316" y="1573"/>
                  </a:lnTo>
                  <a:cubicBezTo>
                    <a:pt x="318" y="1573"/>
                    <a:pt x="319" y="1575"/>
                    <a:pt x="319" y="1577"/>
                  </a:cubicBezTo>
                  <a:cubicBezTo>
                    <a:pt x="319" y="1578"/>
                    <a:pt x="318" y="1580"/>
                    <a:pt x="316" y="1580"/>
                  </a:cubicBezTo>
                  <a:lnTo>
                    <a:pt x="316" y="1580"/>
                  </a:lnTo>
                  <a:cubicBezTo>
                    <a:pt x="314" y="1580"/>
                    <a:pt x="313" y="1578"/>
                    <a:pt x="313" y="1577"/>
                  </a:cubicBezTo>
                  <a:cubicBezTo>
                    <a:pt x="313" y="1575"/>
                    <a:pt x="314" y="1573"/>
                    <a:pt x="316" y="1573"/>
                  </a:cubicBezTo>
                  <a:close/>
                  <a:moveTo>
                    <a:pt x="328" y="1577"/>
                  </a:moveTo>
                  <a:lnTo>
                    <a:pt x="328" y="1577"/>
                  </a:lnTo>
                  <a:cubicBezTo>
                    <a:pt x="330" y="1577"/>
                    <a:pt x="331" y="1578"/>
                    <a:pt x="331" y="1580"/>
                  </a:cubicBezTo>
                  <a:cubicBezTo>
                    <a:pt x="331" y="1581"/>
                    <a:pt x="330" y="1583"/>
                    <a:pt x="328" y="1583"/>
                  </a:cubicBezTo>
                  <a:lnTo>
                    <a:pt x="328" y="1583"/>
                  </a:lnTo>
                  <a:cubicBezTo>
                    <a:pt x="326" y="1583"/>
                    <a:pt x="325" y="1581"/>
                    <a:pt x="325" y="1580"/>
                  </a:cubicBezTo>
                  <a:cubicBezTo>
                    <a:pt x="325" y="1578"/>
                    <a:pt x="326" y="1577"/>
                    <a:pt x="328" y="1577"/>
                  </a:cubicBezTo>
                  <a:close/>
                  <a:moveTo>
                    <a:pt x="340" y="1579"/>
                  </a:moveTo>
                  <a:lnTo>
                    <a:pt x="340" y="1579"/>
                  </a:lnTo>
                  <a:cubicBezTo>
                    <a:pt x="342" y="1579"/>
                    <a:pt x="343" y="1580"/>
                    <a:pt x="343" y="1582"/>
                  </a:cubicBezTo>
                  <a:cubicBezTo>
                    <a:pt x="343" y="1584"/>
                    <a:pt x="342" y="1585"/>
                    <a:pt x="340" y="1585"/>
                  </a:cubicBezTo>
                  <a:lnTo>
                    <a:pt x="340" y="1585"/>
                  </a:lnTo>
                  <a:cubicBezTo>
                    <a:pt x="339" y="1585"/>
                    <a:pt x="337" y="1584"/>
                    <a:pt x="337" y="1582"/>
                  </a:cubicBezTo>
                  <a:cubicBezTo>
                    <a:pt x="337" y="1580"/>
                    <a:pt x="339" y="1579"/>
                    <a:pt x="340" y="1579"/>
                  </a:cubicBezTo>
                  <a:close/>
                  <a:moveTo>
                    <a:pt x="353" y="1580"/>
                  </a:moveTo>
                  <a:lnTo>
                    <a:pt x="353" y="1580"/>
                  </a:lnTo>
                  <a:cubicBezTo>
                    <a:pt x="355" y="1580"/>
                    <a:pt x="356" y="1582"/>
                    <a:pt x="356" y="1583"/>
                  </a:cubicBezTo>
                  <a:cubicBezTo>
                    <a:pt x="356" y="1585"/>
                    <a:pt x="355" y="1586"/>
                    <a:pt x="353" y="1586"/>
                  </a:cubicBezTo>
                  <a:lnTo>
                    <a:pt x="353" y="1586"/>
                  </a:lnTo>
                  <a:cubicBezTo>
                    <a:pt x="351" y="1586"/>
                    <a:pt x="350" y="1585"/>
                    <a:pt x="350" y="1583"/>
                  </a:cubicBezTo>
                  <a:cubicBezTo>
                    <a:pt x="350" y="1582"/>
                    <a:pt x="351" y="1580"/>
                    <a:pt x="353" y="1580"/>
                  </a:cubicBezTo>
                  <a:close/>
                  <a:moveTo>
                    <a:pt x="364" y="1581"/>
                  </a:moveTo>
                  <a:lnTo>
                    <a:pt x="364" y="1581"/>
                  </a:lnTo>
                  <a:cubicBezTo>
                    <a:pt x="366" y="1580"/>
                    <a:pt x="368" y="1581"/>
                    <a:pt x="368" y="1583"/>
                  </a:cubicBezTo>
                  <a:cubicBezTo>
                    <a:pt x="369" y="1584"/>
                    <a:pt x="368" y="1586"/>
                    <a:pt x="366" y="1587"/>
                  </a:cubicBezTo>
                  <a:lnTo>
                    <a:pt x="366" y="1587"/>
                  </a:lnTo>
                  <a:cubicBezTo>
                    <a:pt x="365" y="1587"/>
                    <a:pt x="363" y="1586"/>
                    <a:pt x="362" y="1585"/>
                  </a:cubicBezTo>
                  <a:cubicBezTo>
                    <a:pt x="362" y="1583"/>
                    <a:pt x="363" y="1581"/>
                    <a:pt x="364" y="1581"/>
                  </a:cubicBezTo>
                  <a:close/>
                  <a:moveTo>
                    <a:pt x="377" y="1580"/>
                  </a:moveTo>
                  <a:lnTo>
                    <a:pt x="377" y="1580"/>
                  </a:lnTo>
                  <a:cubicBezTo>
                    <a:pt x="378" y="1580"/>
                    <a:pt x="380" y="1581"/>
                    <a:pt x="381" y="1582"/>
                  </a:cubicBezTo>
                  <a:cubicBezTo>
                    <a:pt x="381" y="1584"/>
                    <a:pt x="380" y="1586"/>
                    <a:pt x="379" y="1586"/>
                  </a:cubicBezTo>
                  <a:lnTo>
                    <a:pt x="379" y="1586"/>
                  </a:lnTo>
                  <a:cubicBezTo>
                    <a:pt x="377" y="1587"/>
                    <a:pt x="375" y="1586"/>
                    <a:pt x="375" y="1584"/>
                  </a:cubicBezTo>
                  <a:cubicBezTo>
                    <a:pt x="374" y="1583"/>
                    <a:pt x="375" y="1581"/>
                    <a:pt x="377" y="1580"/>
                  </a:cubicBezTo>
                  <a:close/>
                  <a:moveTo>
                    <a:pt x="389" y="1579"/>
                  </a:moveTo>
                  <a:lnTo>
                    <a:pt x="389" y="1579"/>
                  </a:lnTo>
                  <a:cubicBezTo>
                    <a:pt x="391" y="1578"/>
                    <a:pt x="393" y="1579"/>
                    <a:pt x="393" y="1581"/>
                  </a:cubicBezTo>
                  <a:cubicBezTo>
                    <a:pt x="394" y="1582"/>
                    <a:pt x="393" y="1584"/>
                    <a:pt x="391" y="1585"/>
                  </a:cubicBezTo>
                  <a:lnTo>
                    <a:pt x="391" y="1585"/>
                  </a:lnTo>
                  <a:cubicBezTo>
                    <a:pt x="390" y="1585"/>
                    <a:pt x="388" y="1584"/>
                    <a:pt x="387" y="1583"/>
                  </a:cubicBezTo>
                  <a:cubicBezTo>
                    <a:pt x="387" y="1581"/>
                    <a:pt x="388" y="1579"/>
                    <a:pt x="389" y="1579"/>
                  </a:cubicBezTo>
                  <a:close/>
                  <a:moveTo>
                    <a:pt x="401" y="1576"/>
                  </a:moveTo>
                  <a:lnTo>
                    <a:pt x="401" y="1576"/>
                  </a:lnTo>
                  <a:cubicBezTo>
                    <a:pt x="403" y="1576"/>
                    <a:pt x="405" y="1577"/>
                    <a:pt x="405" y="1578"/>
                  </a:cubicBezTo>
                  <a:cubicBezTo>
                    <a:pt x="406" y="1580"/>
                    <a:pt x="405" y="1582"/>
                    <a:pt x="403" y="1582"/>
                  </a:cubicBezTo>
                  <a:lnTo>
                    <a:pt x="403" y="1582"/>
                  </a:lnTo>
                  <a:cubicBezTo>
                    <a:pt x="402" y="1583"/>
                    <a:pt x="400" y="1582"/>
                    <a:pt x="400" y="1580"/>
                  </a:cubicBezTo>
                  <a:cubicBezTo>
                    <a:pt x="399" y="1579"/>
                    <a:pt x="400" y="1577"/>
                    <a:pt x="401" y="1576"/>
                  </a:cubicBezTo>
                  <a:close/>
                  <a:moveTo>
                    <a:pt x="414" y="1573"/>
                  </a:moveTo>
                  <a:lnTo>
                    <a:pt x="414" y="1573"/>
                  </a:lnTo>
                  <a:cubicBezTo>
                    <a:pt x="415" y="1573"/>
                    <a:pt x="417" y="1574"/>
                    <a:pt x="418" y="1575"/>
                  </a:cubicBezTo>
                  <a:cubicBezTo>
                    <a:pt x="418" y="1577"/>
                    <a:pt x="417" y="1579"/>
                    <a:pt x="416" y="1579"/>
                  </a:cubicBezTo>
                  <a:lnTo>
                    <a:pt x="416" y="1579"/>
                  </a:lnTo>
                  <a:cubicBezTo>
                    <a:pt x="414" y="1580"/>
                    <a:pt x="412" y="1579"/>
                    <a:pt x="412" y="1577"/>
                  </a:cubicBezTo>
                  <a:cubicBezTo>
                    <a:pt x="411" y="1576"/>
                    <a:pt x="412" y="1574"/>
                    <a:pt x="414" y="1573"/>
                  </a:cubicBezTo>
                  <a:close/>
                  <a:moveTo>
                    <a:pt x="425" y="1570"/>
                  </a:moveTo>
                  <a:lnTo>
                    <a:pt x="425" y="1570"/>
                  </a:lnTo>
                  <a:cubicBezTo>
                    <a:pt x="426" y="1569"/>
                    <a:pt x="428" y="1569"/>
                    <a:pt x="429" y="1570"/>
                  </a:cubicBezTo>
                  <a:cubicBezTo>
                    <a:pt x="430" y="1572"/>
                    <a:pt x="430" y="1574"/>
                    <a:pt x="428" y="1575"/>
                  </a:cubicBezTo>
                  <a:lnTo>
                    <a:pt x="428" y="1575"/>
                  </a:lnTo>
                  <a:cubicBezTo>
                    <a:pt x="427" y="1576"/>
                    <a:pt x="425" y="1575"/>
                    <a:pt x="424" y="1574"/>
                  </a:cubicBezTo>
                  <a:cubicBezTo>
                    <a:pt x="423" y="1573"/>
                    <a:pt x="423" y="1571"/>
                    <a:pt x="425" y="1570"/>
                  </a:cubicBezTo>
                  <a:close/>
                  <a:moveTo>
                    <a:pt x="436" y="1565"/>
                  </a:moveTo>
                  <a:lnTo>
                    <a:pt x="436" y="1565"/>
                  </a:lnTo>
                  <a:cubicBezTo>
                    <a:pt x="437" y="1564"/>
                    <a:pt x="439" y="1564"/>
                    <a:pt x="440" y="1565"/>
                  </a:cubicBezTo>
                  <a:cubicBezTo>
                    <a:pt x="441" y="1566"/>
                    <a:pt x="441" y="1568"/>
                    <a:pt x="440" y="1570"/>
                  </a:cubicBezTo>
                  <a:lnTo>
                    <a:pt x="440" y="1570"/>
                  </a:lnTo>
                  <a:cubicBezTo>
                    <a:pt x="439" y="1571"/>
                    <a:pt x="437" y="1571"/>
                    <a:pt x="436" y="1570"/>
                  </a:cubicBezTo>
                  <a:cubicBezTo>
                    <a:pt x="435" y="1568"/>
                    <a:pt x="435" y="1566"/>
                    <a:pt x="436" y="1565"/>
                  </a:cubicBezTo>
                  <a:close/>
                  <a:moveTo>
                    <a:pt x="447" y="1560"/>
                  </a:moveTo>
                  <a:lnTo>
                    <a:pt x="447" y="1560"/>
                  </a:lnTo>
                  <a:cubicBezTo>
                    <a:pt x="448" y="1558"/>
                    <a:pt x="450" y="1558"/>
                    <a:pt x="451" y="1560"/>
                  </a:cubicBezTo>
                  <a:cubicBezTo>
                    <a:pt x="453" y="1561"/>
                    <a:pt x="453" y="1563"/>
                    <a:pt x="451" y="1564"/>
                  </a:cubicBezTo>
                  <a:lnTo>
                    <a:pt x="451" y="1564"/>
                  </a:lnTo>
                  <a:cubicBezTo>
                    <a:pt x="450" y="1565"/>
                    <a:pt x="448" y="1565"/>
                    <a:pt x="447" y="1564"/>
                  </a:cubicBezTo>
                  <a:cubicBezTo>
                    <a:pt x="446" y="1563"/>
                    <a:pt x="446" y="1561"/>
                    <a:pt x="447" y="1560"/>
                  </a:cubicBezTo>
                  <a:close/>
                  <a:moveTo>
                    <a:pt x="458" y="1554"/>
                  </a:moveTo>
                  <a:lnTo>
                    <a:pt x="458" y="1554"/>
                  </a:lnTo>
                  <a:cubicBezTo>
                    <a:pt x="459" y="1552"/>
                    <a:pt x="461" y="1552"/>
                    <a:pt x="462" y="1554"/>
                  </a:cubicBezTo>
                  <a:cubicBezTo>
                    <a:pt x="464" y="1555"/>
                    <a:pt x="464" y="1557"/>
                    <a:pt x="462" y="1558"/>
                  </a:cubicBezTo>
                  <a:lnTo>
                    <a:pt x="462" y="1558"/>
                  </a:lnTo>
                  <a:cubicBezTo>
                    <a:pt x="461" y="1559"/>
                    <a:pt x="459" y="1559"/>
                    <a:pt x="458" y="1558"/>
                  </a:cubicBezTo>
                  <a:cubicBezTo>
                    <a:pt x="457" y="1557"/>
                    <a:pt x="457" y="1555"/>
                    <a:pt x="458" y="1554"/>
                  </a:cubicBezTo>
                  <a:close/>
                  <a:moveTo>
                    <a:pt x="468" y="1547"/>
                  </a:moveTo>
                  <a:lnTo>
                    <a:pt x="468" y="1547"/>
                  </a:lnTo>
                  <a:cubicBezTo>
                    <a:pt x="470" y="1546"/>
                    <a:pt x="472" y="1546"/>
                    <a:pt x="473" y="1547"/>
                  </a:cubicBezTo>
                  <a:cubicBezTo>
                    <a:pt x="474" y="1548"/>
                    <a:pt x="474" y="1550"/>
                    <a:pt x="473" y="1551"/>
                  </a:cubicBezTo>
                  <a:lnTo>
                    <a:pt x="473" y="1551"/>
                  </a:lnTo>
                  <a:cubicBezTo>
                    <a:pt x="472" y="1553"/>
                    <a:pt x="470" y="1553"/>
                    <a:pt x="468" y="1551"/>
                  </a:cubicBezTo>
                  <a:cubicBezTo>
                    <a:pt x="467" y="1550"/>
                    <a:pt x="467" y="1548"/>
                    <a:pt x="468" y="1547"/>
                  </a:cubicBezTo>
                  <a:close/>
                  <a:moveTo>
                    <a:pt x="479" y="1540"/>
                  </a:moveTo>
                  <a:lnTo>
                    <a:pt x="479" y="1540"/>
                  </a:lnTo>
                  <a:cubicBezTo>
                    <a:pt x="480" y="1539"/>
                    <a:pt x="482" y="1539"/>
                    <a:pt x="483" y="1540"/>
                  </a:cubicBezTo>
                  <a:cubicBezTo>
                    <a:pt x="484" y="1541"/>
                    <a:pt x="484" y="1543"/>
                    <a:pt x="483" y="1544"/>
                  </a:cubicBezTo>
                  <a:lnTo>
                    <a:pt x="483" y="1544"/>
                  </a:lnTo>
                  <a:cubicBezTo>
                    <a:pt x="482" y="1545"/>
                    <a:pt x="480" y="1545"/>
                    <a:pt x="479" y="1544"/>
                  </a:cubicBezTo>
                  <a:cubicBezTo>
                    <a:pt x="477" y="1543"/>
                    <a:pt x="477" y="1541"/>
                    <a:pt x="479" y="1540"/>
                  </a:cubicBezTo>
                  <a:close/>
                  <a:moveTo>
                    <a:pt x="488" y="1533"/>
                  </a:moveTo>
                  <a:lnTo>
                    <a:pt x="488" y="1533"/>
                  </a:lnTo>
                  <a:cubicBezTo>
                    <a:pt x="489" y="1531"/>
                    <a:pt x="491" y="1531"/>
                    <a:pt x="492" y="1532"/>
                  </a:cubicBezTo>
                  <a:cubicBezTo>
                    <a:pt x="494" y="1533"/>
                    <a:pt x="494" y="1535"/>
                    <a:pt x="493" y="1536"/>
                  </a:cubicBezTo>
                  <a:lnTo>
                    <a:pt x="493" y="1536"/>
                  </a:lnTo>
                  <a:cubicBezTo>
                    <a:pt x="492" y="1537"/>
                    <a:pt x="490" y="1538"/>
                    <a:pt x="489" y="1537"/>
                  </a:cubicBezTo>
                  <a:cubicBezTo>
                    <a:pt x="488" y="1536"/>
                    <a:pt x="487" y="1534"/>
                    <a:pt x="488" y="1533"/>
                  </a:cubicBezTo>
                  <a:close/>
                  <a:moveTo>
                    <a:pt x="498" y="1524"/>
                  </a:moveTo>
                  <a:lnTo>
                    <a:pt x="498" y="1524"/>
                  </a:lnTo>
                  <a:cubicBezTo>
                    <a:pt x="499" y="1523"/>
                    <a:pt x="501" y="1523"/>
                    <a:pt x="502" y="1524"/>
                  </a:cubicBezTo>
                  <a:cubicBezTo>
                    <a:pt x="503" y="1525"/>
                    <a:pt x="504" y="1526"/>
                    <a:pt x="503" y="1528"/>
                  </a:cubicBezTo>
                  <a:lnTo>
                    <a:pt x="503" y="1528"/>
                  </a:lnTo>
                  <a:cubicBezTo>
                    <a:pt x="502" y="1529"/>
                    <a:pt x="500" y="1530"/>
                    <a:pt x="499" y="1529"/>
                  </a:cubicBezTo>
                  <a:cubicBezTo>
                    <a:pt x="497" y="1528"/>
                    <a:pt x="497" y="1526"/>
                    <a:pt x="498" y="1524"/>
                  </a:cubicBezTo>
                  <a:close/>
                  <a:moveTo>
                    <a:pt x="507" y="1516"/>
                  </a:moveTo>
                  <a:lnTo>
                    <a:pt x="507" y="1516"/>
                  </a:lnTo>
                  <a:cubicBezTo>
                    <a:pt x="508" y="1515"/>
                    <a:pt x="510" y="1514"/>
                    <a:pt x="511" y="1515"/>
                  </a:cubicBezTo>
                  <a:cubicBezTo>
                    <a:pt x="513" y="1516"/>
                    <a:pt x="513" y="1518"/>
                    <a:pt x="512" y="1519"/>
                  </a:cubicBezTo>
                  <a:lnTo>
                    <a:pt x="512" y="1519"/>
                  </a:lnTo>
                  <a:cubicBezTo>
                    <a:pt x="511" y="1521"/>
                    <a:pt x="509" y="1521"/>
                    <a:pt x="508" y="1520"/>
                  </a:cubicBezTo>
                  <a:cubicBezTo>
                    <a:pt x="506" y="1519"/>
                    <a:pt x="506" y="1517"/>
                    <a:pt x="507" y="1516"/>
                  </a:cubicBezTo>
                  <a:close/>
                  <a:moveTo>
                    <a:pt x="516" y="1507"/>
                  </a:moveTo>
                  <a:lnTo>
                    <a:pt x="516" y="1507"/>
                  </a:lnTo>
                  <a:cubicBezTo>
                    <a:pt x="517" y="1506"/>
                    <a:pt x="519" y="1505"/>
                    <a:pt x="520" y="1506"/>
                  </a:cubicBezTo>
                  <a:cubicBezTo>
                    <a:pt x="522" y="1507"/>
                    <a:pt x="522" y="1509"/>
                    <a:pt x="521" y="1511"/>
                  </a:cubicBezTo>
                  <a:lnTo>
                    <a:pt x="521" y="1511"/>
                  </a:lnTo>
                  <a:cubicBezTo>
                    <a:pt x="520" y="1512"/>
                    <a:pt x="518" y="1512"/>
                    <a:pt x="517" y="1511"/>
                  </a:cubicBezTo>
                  <a:cubicBezTo>
                    <a:pt x="515" y="1511"/>
                    <a:pt x="515" y="1509"/>
                    <a:pt x="516" y="1507"/>
                  </a:cubicBezTo>
                  <a:close/>
                  <a:moveTo>
                    <a:pt x="524" y="1498"/>
                  </a:moveTo>
                  <a:lnTo>
                    <a:pt x="524" y="1498"/>
                  </a:lnTo>
                  <a:cubicBezTo>
                    <a:pt x="525" y="1497"/>
                    <a:pt x="527" y="1496"/>
                    <a:pt x="529" y="1497"/>
                  </a:cubicBezTo>
                  <a:cubicBezTo>
                    <a:pt x="530" y="1498"/>
                    <a:pt x="530" y="1500"/>
                    <a:pt x="530" y="1502"/>
                  </a:cubicBezTo>
                  <a:lnTo>
                    <a:pt x="530" y="1502"/>
                  </a:lnTo>
                  <a:cubicBezTo>
                    <a:pt x="529" y="1503"/>
                    <a:pt x="527" y="1503"/>
                    <a:pt x="525" y="1502"/>
                  </a:cubicBezTo>
                  <a:cubicBezTo>
                    <a:pt x="524" y="1501"/>
                    <a:pt x="523" y="1499"/>
                    <a:pt x="524" y="1498"/>
                  </a:cubicBezTo>
                  <a:close/>
                  <a:moveTo>
                    <a:pt x="533" y="1489"/>
                  </a:moveTo>
                  <a:lnTo>
                    <a:pt x="533" y="1489"/>
                  </a:lnTo>
                  <a:cubicBezTo>
                    <a:pt x="534" y="1487"/>
                    <a:pt x="535" y="1487"/>
                    <a:pt x="537" y="1488"/>
                  </a:cubicBezTo>
                  <a:cubicBezTo>
                    <a:pt x="538" y="1489"/>
                    <a:pt x="539" y="1491"/>
                    <a:pt x="538" y="1492"/>
                  </a:cubicBezTo>
                  <a:lnTo>
                    <a:pt x="538" y="1492"/>
                  </a:lnTo>
                  <a:cubicBezTo>
                    <a:pt x="537" y="1494"/>
                    <a:pt x="535" y="1494"/>
                    <a:pt x="533" y="1493"/>
                  </a:cubicBezTo>
                  <a:cubicBezTo>
                    <a:pt x="532" y="1492"/>
                    <a:pt x="532" y="1490"/>
                    <a:pt x="533" y="1489"/>
                  </a:cubicBezTo>
                  <a:close/>
                  <a:moveTo>
                    <a:pt x="541" y="1479"/>
                  </a:moveTo>
                  <a:lnTo>
                    <a:pt x="541" y="1479"/>
                  </a:lnTo>
                  <a:cubicBezTo>
                    <a:pt x="542" y="1478"/>
                    <a:pt x="543" y="1477"/>
                    <a:pt x="545" y="1478"/>
                  </a:cubicBezTo>
                  <a:cubicBezTo>
                    <a:pt x="546" y="1479"/>
                    <a:pt x="547" y="1481"/>
                    <a:pt x="546" y="1482"/>
                  </a:cubicBezTo>
                  <a:lnTo>
                    <a:pt x="546" y="1482"/>
                  </a:lnTo>
                  <a:cubicBezTo>
                    <a:pt x="545" y="1484"/>
                    <a:pt x="543" y="1484"/>
                    <a:pt x="541" y="1483"/>
                  </a:cubicBezTo>
                  <a:cubicBezTo>
                    <a:pt x="540" y="1482"/>
                    <a:pt x="540" y="1480"/>
                    <a:pt x="541" y="1479"/>
                  </a:cubicBezTo>
                  <a:close/>
                  <a:moveTo>
                    <a:pt x="548" y="1470"/>
                  </a:moveTo>
                  <a:lnTo>
                    <a:pt x="548" y="1470"/>
                  </a:lnTo>
                  <a:cubicBezTo>
                    <a:pt x="548" y="1468"/>
                    <a:pt x="550" y="1467"/>
                    <a:pt x="552" y="1468"/>
                  </a:cubicBezTo>
                  <a:cubicBezTo>
                    <a:pt x="554" y="1468"/>
                    <a:pt x="554" y="1470"/>
                    <a:pt x="554" y="1472"/>
                  </a:cubicBezTo>
                  <a:lnTo>
                    <a:pt x="554" y="1472"/>
                  </a:lnTo>
                  <a:cubicBezTo>
                    <a:pt x="553" y="1474"/>
                    <a:pt x="552" y="1474"/>
                    <a:pt x="550" y="1474"/>
                  </a:cubicBezTo>
                  <a:cubicBezTo>
                    <a:pt x="548" y="1473"/>
                    <a:pt x="547" y="1472"/>
                    <a:pt x="548" y="1470"/>
                  </a:cubicBezTo>
                  <a:close/>
                  <a:moveTo>
                    <a:pt x="555" y="1460"/>
                  </a:moveTo>
                  <a:lnTo>
                    <a:pt x="555" y="1460"/>
                  </a:lnTo>
                  <a:cubicBezTo>
                    <a:pt x="556" y="1458"/>
                    <a:pt x="558" y="1457"/>
                    <a:pt x="559" y="1458"/>
                  </a:cubicBezTo>
                  <a:cubicBezTo>
                    <a:pt x="561" y="1458"/>
                    <a:pt x="562" y="1460"/>
                    <a:pt x="561" y="1462"/>
                  </a:cubicBezTo>
                  <a:lnTo>
                    <a:pt x="561" y="1462"/>
                  </a:lnTo>
                  <a:cubicBezTo>
                    <a:pt x="561" y="1463"/>
                    <a:pt x="559" y="1464"/>
                    <a:pt x="557" y="1464"/>
                  </a:cubicBezTo>
                  <a:cubicBezTo>
                    <a:pt x="556" y="1463"/>
                    <a:pt x="555" y="1462"/>
                    <a:pt x="555" y="1460"/>
                  </a:cubicBezTo>
                  <a:close/>
                  <a:moveTo>
                    <a:pt x="562" y="1450"/>
                  </a:moveTo>
                  <a:lnTo>
                    <a:pt x="563" y="1450"/>
                  </a:lnTo>
                  <a:cubicBezTo>
                    <a:pt x="563" y="1448"/>
                    <a:pt x="565" y="1447"/>
                    <a:pt x="566" y="1448"/>
                  </a:cubicBezTo>
                  <a:cubicBezTo>
                    <a:pt x="568" y="1448"/>
                    <a:pt x="569" y="1450"/>
                    <a:pt x="568" y="1452"/>
                  </a:cubicBezTo>
                  <a:lnTo>
                    <a:pt x="568" y="1452"/>
                  </a:lnTo>
                  <a:cubicBezTo>
                    <a:pt x="568" y="1453"/>
                    <a:pt x="566" y="1454"/>
                    <a:pt x="564" y="1454"/>
                  </a:cubicBezTo>
                  <a:cubicBezTo>
                    <a:pt x="563" y="1453"/>
                    <a:pt x="562" y="1451"/>
                    <a:pt x="562" y="1450"/>
                  </a:cubicBezTo>
                  <a:close/>
                  <a:moveTo>
                    <a:pt x="569" y="1439"/>
                  </a:moveTo>
                  <a:lnTo>
                    <a:pt x="569" y="1439"/>
                  </a:lnTo>
                  <a:cubicBezTo>
                    <a:pt x="570" y="1437"/>
                    <a:pt x="572" y="1437"/>
                    <a:pt x="573" y="1437"/>
                  </a:cubicBezTo>
                  <a:cubicBezTo>
                    <a:pt x="575" y="1438"/>
                    <a:pt x="576" y="1439"/>
                    <a:pt x="575" y="1441"/>
                  </a:cubicBezTo>
                  <a:lnTo>
                    <a:pt x="575" y="1441"/>
                  </a:lnTo>
                  <a:cubicBezTo>
                    <a:pt x="575" y="1443"/>
                    <a:pt x="573" y="1444"/>
                    <a:pt x="571" y="1443"/>
                  </a:cubicBezTo>
                  <a:cubicBezTo>
                    <a:pt x="570" y="1443"/>
                    <a:pt x="569" y="1441"/>
                    <a:pt x="569" y="1439"/>
                  </a:cubicBezTo>
                  <a:close/>
                  <a:moveTo>
                    <a:pt x="576" y="1429"/>
                  </a:moveTo>
                  <a:lnTo>
                    <a:pt x="576" y="1429"/>
                  </a:lnTo>
                  <a:cubicBezTo>
                    <a:pt x="577" y="1427"/>
                    <a:pt x="578" y="1426"/>
                    <a:pt x="580" y="1427"/>
                  </a:cubicBezTo>
                  <a:cubicBezTo>
                    <a:pt x="582" y="1427"/>
                    <a:pt x="583" y="1429"/>
                    <a:pt x="582" y="1431"/>
                  </a:cubicBezTo>
                  <a:lnTo>
                    <a:pt x="582" y="1431"/>
                  </a:lnTo>
                  <a:cubicBezTo>
                    <a:pt x="581" y="1432"/>
                    <a:pt x="580" y="1433"/>
                    <a:pt x="578" y="1433"/>
                  </a:cubicBezTo>
                  <a:cubicBezTo>
                    <a:pt x="576" y="1432"/>
                    <a:pt x="576" y="1430"/>
                    <a:pt x="576" y="1429"/>
                  </a:cubicBezTo>
                  <a:close/>
                  <a:moveTo>
                    <a:pt x="583" y="1418"/>
                  </a:moveTo>
                  <a:lnTo>
                    <a:pt x="583" y="1418"/>
                  </a:lnTo>
                  <a:cubicBezTo>
                    <a:pt x="583" y="1416"/>
                    <a:pt x="585" y="1415"/>
                    <a:pt x="586" y="1416"/>
                  </a:cubicBezTo>
                  <a:cubicBezTo>
                    <a:pt x="588" y="1416"/>
                    <a:pt x="589" y="1418"/>
                    <a:pt x="588" y="1420"/>
                  </a:cubicBezTo>
                  <a:lnTo>
                    <a:pt x="588" y="1420"/>
                  </a:lnTo>
                  <a:cubicBezTo>
                    <a:pt x="588" y="1422"/>
                    <a:pt x="586" y="1422"/>
                    <a:pt x="585" y="1422"/>
                  </a:cubicBezTo>
                  <a:cubicBezTo>
                    <a:pt x="583" y="1421"/>
                    <a:pt x="582" y="1420"/>
                    <a:pt x="583" y="1418"/>
                  </a:cubicBezTo>
                  <a:close/>
                  <a:moveTo>
                    <a:pt x="589" y="1407"/>
                  </a:moveTo>
                  <a:lnTo>
                    <a:pt x="589" y="1407"/>
                  </a:lnTo>
                  <a:cubicBezTo>
                    <a:pt x="589" y="1405"/>
                    <a:pt x="591" y="1405"/>
                    <a:pt x="593" y="1405"/>
                  </a:cubicBezTo>
                  <a:cubicBezTo>
                    <a:pt x="594" y="1406"/>
                    <a:pt x="595" y="1407"/>
                    <a:pt x="595" y="1409"/>
                  </a:cubicBezTo>
                  <a:lnTo>
                    <a:pt x="595" y="1409"/>
                  </a:lnTo>
                  <a:cubicBezTo>
                    <a:pt x="594" y="1411"/>
                    <a:pt x="592" y="1412"/>
                    <a:pt x="591" y="1411"/>
                  </a:cubicBezTo>
                  <a:cubicBezTo>
                    <a:pt x="589" y="1411"/>
                    <a:pt x="588" y="1409"/>
                    <a:pt x="589" y="1407"/>
                  </a:cubicBezTo>
                  <a:close/>
                  <a:moveTo>
                    <a:pt x="595" y="1396"/>
                  </a:moveTo>
                  <a:lnTo>
                    <a:pt x="595" y="1396"/>
                  </a:lnTo>
                  <a:cubicBezTo>
                    <a:pt x="595" y="1395"/>
                    <a:pt x="597" y="1394"/>
                    <a:pt x="599" y="1394"/>
                  </a:cubicBezTo>
                  <a:cubicBezTo>
                    <a:pt x="600" y="1395"/>
                    <a:pt x="601" y="1396"/>
                    <a:pt x="601" y="1398"/>
                  </a:cubicBezTo>
                  <a:lnTo>
                    <a:pt x="601" y="1398"/>
                  </a:lnTo>
                  <a:cubicBezTo>
                    <a:pt x="600" y="1400"/>
                    <a:pt x="598" y="1401"/>
                    <a:pt x="597" y="1400"/>
                  </a:cubicBezTo>
                  <a:cubicBezTo>
                    <a:pt x="595" y="1400"/>
                    <a:pt x="594" y="1398"/>
                    <a:pt x="595" y="1396"/>
                  </a:cubicBezTo>
                  <a:close/>
                  <a:moveTo>
                    <a:pt x="601" y="1385"/>
                  </a:moveTo>
                  <a:lnTo>
                    <a:pt x="601" y="1385"/>
                  </a:lnTo>
                  <a:cubicBezTo>
                    <a:pt x="601" y="1383"/>
                    <a:pt x="603" y="1383"/>
                    <a:pt x="605" y="1383"/>
                  </a:cubicBezTo>
                  <a:cubicBezTo>
                    <a:pt x="606" y="1384"/>
                    <a:pt x="607" y="1385"/>
                    <a:pt x="607" y="1387"/>
                  </a:cubicBezTo>
                  <a:lnTo>
                    <a:pt x="607" y="1387"/>
                  </a:lnTo>
                  <a:cubicBezTo>
                    <a:pt x="606" y="1389"/>
                    <a:pt x="604" y="1390"/>
                    <a:pt x="603" y="1389"/>
                  </a:cubicBezTo>
                  <a:cubicBezTo>
                    <a:pt x="601" y="1388"/>
                    <a:pt x="600" y="1387"/>
                    <a:pt x="601" y="1385"/>
                  </a:cubicBezTo>
                  <a:close/>
                  <a:moveTo>
                    <a:pt x="606" y="1374"/>
                  </a:moveTo>
                  <a:lnTo>
                    <a:pt x="606" y="1374"/>
                  </a:lnTo>
                  <a:cubicBezTo>
                    <a:pt x="607" y="1372"/>
                    <a:pt x="609" y="1371"/>
                    <a:pt x="610" y="1372"/>
                  </a:cubicBezTo>
                  <a:cubicBezTo>
                    <a:pt x="612" y="1373"/>
                    <a:pt x="613" y="1374"/>
                    <a:pt x="612" y="1376"/>
                  </a:cubicBezTo>
                  <a:lnTo>
                    <a:pt x="612" y="1376"/>
                  </a:lnTo>
                  <a:cubicBezTo>
                    <a:pt x="612" y="1378"/>
                    <a:pt x="610" y="1378"/>
                    <a:pt x="608" y="1378"/>
                  </a:cubicBezTo>
                  <a:cubicBezTo>
                    <a:pt x="607" y="1377"/>
                    <a:pt x="606" y="1376"/>
                    <a:pt x="606" y="1374"/>
                  </a:cubicBezTo>
                  <a:close/>
                  <a:moveTo>
                    <a:pt x="612" y="1363"/>
                  </a:moveTo>
                  <a:lnTo>
                    <a:pt x="612" y="1363"/>
                  </a:lnTo>
                  <a:cubicBezTo>
                    <a:pt x="612" y="1361"/>
                    <a:pt x="614" y="1360"/>
                    <a:pt x="616" y="1361"/>
                  </a:cubicBezTo>
                  <a:cubicBezTo>
                    <a:pt x="617" y="1361"/>
                    <a:pt x="618" y="1363"/>
                    <a:pt x="618" y="1365"/>
                  </a:cubicBezTo>
                  <a:lnTo>
                    <a:pt x="618" y="1365"/>
                  </a:lnTo>
                  <a:cubicBezTo>
                    <a:pt x="617" y="1366"/>
                    <a:pt x="615" y="1367"/>
                    <a:pt x="614" y="1367"/>
                  </a:cubicBezTo>
                  <a:cubicBezTo>
                    <a:pt x="612" y="1366"/>
                    <a:pt x="611" y="1364"/>
                    <a:pt x="612" y="1363"/>
                  </a:cubicBezTo>
                  <a:close/>
                  <a:moveTo>
                    <a:pt x="617" y="1351"/>
                  </a:moveTo>
                  <a:lnTo>
                    <a:pt x="617" y="1351"/>
                  </a:lnTo>
                  <a:cubicBezTo>
                    <a:pt x="618" y="1350"/>
                    <a:pt x="620" y="1349"/>
                    <a:pt x="621" y="1349"/>
                  </a:cubicBezTo>
                  <a:cubicBezTo>
                    <a:pt x="623" y="1350"/>
                    <a:pt x="624" y="1352"/>
                    <a:pt x="623" y="1353"/>
                  </a:cubicBezTo>
                  <a:lnTo>
                    <a:pt x="623" y="1353"/>
                  </a:lnTo>
                  <a:cubicBezTo>
                    <a:pt x="623" y="1355"/>
                    <a:pt x="621" y="1356"/>
                    <a:pt x="619" y="1355"/>
                  </a:cubicBezTo>
                  <a:cubicBezTo>
                    <a:pt x="618" y="1355"/>
                    <a:pt x="617" y="1353"/>
                    <a:pt x="617" y="1351"/>
                  </a:cubicBezTo>
                  <a:close/>
                  <a:moveTo>
                    <a:pt x="622" y="1340"/>
                  </a:moveTo>
                  <a:lnTo>
                    <a:pt x="622" y="1340"/>
                  </a:lnTo>
                  <a:cubicBezTo>
                    <a:pt x="623" y="1338"/>
                    <a:pt x="625" y="1337"/>
                    <a:pt x="626" y="1338"/>
                  </a:cubicBezTo>
                  <a:cubicBezTo>
                    <a:pt x="628" y="1339"/>
                    <a:pt x="629" y="1340"/>
                    <a:pt x="628" y="1342"/>
                  </a:cubicBezTo>
                  <a:lnTo>
                    <a:pt x="628" y="1342"/>
                  </a:lnTo>
                  <a:cubicBezTo>
                    <a:pt x="628" y="1344"/>
                    <a:pt x="626" y="1344"/>
                    <a:pt x="624" y="1344"/>
                  </a:cubicBezTo>
                  <a:cubicBezTo>
                    <a:pt x="623" y="1343"/>
                    <a:pt x="622" y="1342"/>
                    <a:pt x="622" y="1340"/>
                  </a:cubicBezTo>
                  <a:close/>
                  <a:moveTo>
                    <a:pt x="627" y="1328"/>
                  </a:moveTo>
                  <a:lnTo>
                    <a:pt x="627" y="1328"/>
                  </a:lnTo>
                  <a:cubicBezTo>
                    <a:pt x="628" y="1327"/>
                    <a:pt x="630" y="1326"/>
                    <a:pt x="631" y="1327"/>
                  </a:cubicBezTo>
                  <a:cubicBezTo>
                    <a:pt x="633" y="1327"/>
                    <a:pt x="634" y="1329"/>
                    <a:pt x="633" y="1330"/>
                  </a:cubicBezTo>
                  <a:lnTo>
                    <a:pt x="633" y="1330"/>
                  </a:lnTo>
                  <a:cubicBezTo>
                    <a:pt x="633" y="1332"/>
                    <a:pt x="631" y="1333"/>
                    <a:pt x="629" y="1332"/>
                  </a:cubicBezTo>
                  <a:cubicBezTo>
                    <a:pt x="628" y="1332"/>
                    <a:pt x="627" y="1330"/>
                    <a:pt x="627" y="1328"/>
                  </a:cubicBezTo>
                  <a:close/>
                  <a:moveTo>
                    <a:pt x="632" y="1317"/>
                  </a:moveTo>
                  <a:lnTo>
                    <a:pt x="632" y="1317"/>
                  </a:lnTo>
                  <a:cubicBezTo>
                    <a:pt x="633" y="1315"/>
                    <a:pt x="634" y="1314"/>
                    <a:pt x="636" y="1315"/>
                  </a:cubicBezTo>
                  <a:cubicBezTo>
                    <a:pt x="638" y="1315"/>
                    <a:pt x="638" y="1317"/>
                    <a:pt x="638" y="1319"/>
                  </a:cubicBezTo>
                  <a:lnTo>
                    <a:pt x="638" y="1319"/>
                  </a:lnTo>
                  <a:cubicBezTo>
                    <a:pt x="637" y="1321"/>
                    <a:pt x="636" y="1321"/>
                    <a:pt x="634" y="1321"/>
                  </a:cubicBezTo>
                  <a:cubicBezTo>
                    <a:pt x="632" y="1320"/>
                    <a:pt x="631" y="1319"/>
                    <a:pt x="632" y="1317"/>
                  </a:cubicBezTo>
                  <a:close/>
                  <a:moveTo>
                    <a:pt x="637" y="1305"/>
                  </a:moveTo>
                  <a:lnTo>
                    <a:pt x="637" y="1305"/>
                  </a:lnTo>
                  <a:cubicBezTo>
                    <a:pt x="637" y="1304"/>
                    <a:pt x="639" y="1303"/>
                    <a:pt x="641" y="1303"/>
                  </a:cubicBezTo>
                  <a:cubicBezTo>
                    <a:pt x="642" y="1304"/>
                    <a:pt x="643" y="1306"/>
                    <a:pt x="643" y="1307"/>
                  </a:cubicBezTo>
                  <a:lnTo>
                    <a:pt x="643" y="1307"/>
                  </a:lnTo>
                  <a:cubicBezTo>
                    <a:pt x="642" y="1309"/>
                    <a:pt x="640" y="1310"/>
                    <a:pt x="639" y="1309"/>
                  </a:cubicBezTo>
                  <a:cubicBezTo>
                    <a:pt x="637" y="1309"/>
                    <a:pt x="636" y="1307"/>
                    <a:pt x="637" y="1305"/>
                  </a:cubicBezTo>
                  <a:close/>
                  <a:moveTo>
                    <a:pt x="641" y="1294"/>
                  </a:moveTo>
                  <a:lnTo>
                    <a:pt x="641" y="1294"/>
                  </a:lnTo>
                  <a:cubicBezTo>
                    <a:pt x="642" y="1292"/>
                    <a:pt x="643" y="1291"/>
                    <a:pt x="645" y="1292"/>
                  </a:cubicBezTo>
                  <a:cubicBezTo>
                    <a:pt x="647" y="1292"/>
                    <a:pt x="648" y="1294"/>
                    <a:pt x="647" y="1295"/>
                  </a:cubicBezTo>
                  <a:lnTo>
                    <a:pt x="647" y="1295"/>
                  </a:lnTo>
                  <a:cubicBezTo>
                    <a:pt x="647" y="1297"/>
                    <a:pt x="645" y="1298"/>
                    <a:pt x="643" y="1298"/>
                  </a:cubicBezTo>
                  <a:cubicBezTo>
                    <a:pt x="642" y="1297"/>
                    <a:pt x="641" y="1295"/>
                    <a:pt x="641" y="1294"/>
                  </a:cubicBezTo>
                  <a:close/>
                  <a:moveTo>
                    <a:pt x="645" y="1282"/>
                  </a:moveTo>
                  <a:lnTo>
                    <a:pt x="645" y="1282"/>
                  </a:lnTo>
                  <a:cubicBezTo>
                    <a:pt x="646" y="1280"/>
                    <a:pt x="648" y="1279"/>
                    <a:pt x="649" y="1280"/>
                  </a:cubicBezTo>
                  <a:cubicBezTo>
                    <a:pt x="651" y="1280"/>
                    <a:pt x="652" y="1282"/>
                    <a:pt x="651" y="1284"/>
                  </a:cubicBezTo>
                  <a:lnTo>
                    <a:pt x="651" y="1284"/>
                  </a:lnTo>
                  <a:cubicBezTo>
                    <a:pt x="651" y="1285"/>
                    <a:pt x="649" y="1286"/>
                    <a:pt x="647" y="1286"/>
                  </a:cubicBezTo>
                  <a:cubicBezTo>
                    <a:pt x="646" y="1285"/>
                    <a:pt x="645" y="1284"/>
                    <a:pt x="645" y="1282"/>
                  </a:cubicBezTo>
                  <a:close/>
                  <a:moveTo>
                    <a:pt x="650" y="1270"/>
                  </a:moveTo>
                  <a:lnTo>
                    <a:pt x="650" y="1270"/>
                  </a:lnTo>
                  <a:cubicBezTo>
                    <a:pt x="650" y="1269"/>
                    <a:pt x="652" y="1268"/>
                    <a:pt x="653" y="1268"/>
                  </a:cubicBezTo>
                  <a:cubicBezTo>
                    <a:pt x="655" y="1269"/>
                    <a:pt x="656" y="1270"/>
                    <a:pt x="656" y="1272"/>
                  </a:cubicBezTo>
                  <a:lnTo>
                    <a:pt x="656" y="1272"/>
                  </a:lnTo>
                  <a:cubicBezTo>
                    <a:pt x="655" y="1274"/>
                    <a:pt x="653" y="1275"/>
                    <a:pt x="652" y="1274"/>
                  </a:cubicBezTo>
                  <a:cubicBezTo>
                    <a:pt x="650" y="1274"/>
                    <a:pt x="649" y="1272"/>
                    <a:pt x="650" y="1270"/>
                  </a:cubicBezTo>
                  <a:close/>
                  <a:moveTo>
                    <a:pt x="653" y="1259"/>
                  </a:moveTo>
                  <a:lnTo>
                    <a:pt x="653" y="1259"/>
                  </a:lnTo>
                  <a:cubicBezTo>
                    <a:pt x="653" y="1258"/>
                    <a:pt x="655" y="1256"/>
                    <a:pt x="657" y="1256"/>
                  </a:cubicBezTo>
                  <a:cubicBezTo>
                    <a:pt x="658" y="1256"/>
                    <a:pt x="660" y="1258"/>
                    <a:pt x="660" y="1259"/>
                  </a:cubicBezTo>
                  <a:lnTo>
                    <a:pt x="660" y="1259"/>
                  </a:lnTo>
                  <a:cubicBezTo>
                    <a:pt x="660" y="1261"/>
                    <a:pt x="658" y="1262"/>
                    <a:pt x="657" y="1262"/>
                  </a:cubicBezTo>
                  <a:cubicBezTo>
                    <a:pt x="655" y="1262"/>
                    <a:pt x="653" y="1261"/>
                    <a:pt x="653" y="1259"/>
                  </a:cubicBezTo>
                  <a:close/>
                  <a:moveTo>
                    <a:pt x="657" y="1247"/>
                  </a:moveTo>
                  <a:lnTo>
                    <a:pt x="657" y="1247"/>
                  </a:lnTo>
                  <a:cubicBezTo>
                    <a:pt x="657" y="1246"/>
                    <a:pt x="659" y="1244"/>
                    <a:pt x="660" y="1244"/>
                  </a:cubicBezTo>
                  <a:cubicBezTo>
                    <a:pt x="662" y="1244"/>
                    <a:pt x="664" y="1246"/>
                    <a:pt x="664" y="1247"/>
                  </a:cubicBezTo>
                  <a:lnTo>
                    <a:pt x="664" y="1247"/>
                  </a:lnTo>
                  <a:cubicBezTo>
                    <a:pt x="664" y="1249"/>
                    <a:pt x="662" y="1250"/>
                    <a:pt x="660" y="1250"/>
                  </a:cubicBezTo>
                  <a:cubicBezTo>
                    <a:pt x="659" y="1250"/>
                    <a:pt x="657" y="1249"/>
                    <a:pt x="657" y="1247"/>
                  </a:cubicBezTo>
                  <a:close/>
                  <a:moveTo>
                    <a:pt x="661" y="1235"/>
                  </a:moveTo>
                  <a:lnTo>
                    <a:pt x="661" y="1235"/>
                  </a:lnTo>
                  <a:cubicBezTo>
                    <a:pt x="661" y="1234"/>
                    <a:pt x="663" y="1232"/>
                    <a:pt x="664" y="1232"/>
                  </a:cubicBezTo>
                  <a:cubicBezTo>
                    <a:pt x="666" y="1232"/>
                    <a:pt x="667" y="1234"/>
                    <a:pt x="667" y="1235"/>
                  </a:cubicBezTo>
                  <a:lnTo>
                    <a:pt x="667" y="1235"/>
                  </a:lnTo>
                  <a:cubicBezTo>
                    <a:pt x="667" y="1237"/>
                    <a:pt x="666" y="1239"/>
                    <a:pt x="664" y="1239"/>
                  </a:cubicBezTo>
                  <a:cubicBezTo>
                    <a:pt x="663" y="1239"/>
                    <a:pt x="661" y="1237"/>
                    <a:pt x="661" y="1235"/>
                  </a:cubicBezTo>
                  <a:close/>
                  <a:moveTo>
                    <a:pt x="665" y="1223"/>
                  </a:moveTo>
                  <a:lnTo>
                    <a:pt x="665" y="1223"/>
                  </a:lnTo>
                  <a:cubicBezTo>
                    <a:pt x="665" y="1222"/>
                    <a:pt x="666" y="1220"/>
                    <a:pt x="668" y="1220"/>
                  </a:cubicBezTo>
                  <a:cubicBezTo>
                    <a:pt x="670" y="1220"/>
                    <a:pt x="671" y="1222"/>
                    <a:pt x="671" y="1223"/>
                  </a:cubicBezTo>
                  <a:lnTo>
                    <a:pt x="671" y="1223"/>
                  </a:lnTo>
                  <a:cubicBezTo>
                    <a:pt x="671" y="1225"/>
                    <a:pt x="670" y="1227"/>
                    <a:pt x="668" y="1227"/>
                  </a:cubicBezTo>
                  <a:cubicBezTo>
                    <a:pt x="666" y="1227"/>
                    <a:pt x="665" y="1225"/>
                    <a:pt x="665" y="1223"/>
                  </a:cubicBezTo>
                  <a:close/>
                  <a:moveTo>
                    <a:pt x="668" y="1211"/>
                  </a:moveTo>
                  <a:lnTo>
                    <a:pt x="668" y="1211"/>
                  </a:lnTo>
                  <a:cubicBezTo>
                    <a:pt x="668" y="1210"/>
                    <a:pt x="670" y="1208"/>
                    <a:pt x="671" y="1208"/>
                  </a:cubicBezTo>
                  <a:cubicBezTo>
                    <a:pt x="673" y="1208"/>
                    <a:pt x="675" y="1210"/>
                    <a:pt x="675" y="1211"/>
                  </a:cubicBezTo>
                  <a:lnTo>
                    <a:pt x="675" y="1211"/>
                  </a:lnTo>
                  <a:cubicBezTo>
                    <a:pt x="675" y="1213"/>
                    <a:pt x="673" y="1215"/>
                    <a:pt x="671" y="1215"/>
                  </a:cubicBezTo>
                  <a:cubicBezTo>
                    <a:pt x="670" y="1215"/>
                    <a:pt x="668" y="1213"/>
                    <a:pt x="668" y="1211"/>
                  </a:cubicBezTo>
                  <a:close/>
                  <a:moveTo>
                    <a:pt x="672" y="1199"/>
                  </a:moveTo>
                  <a:lnTo>
                    <a:pt x="672" y="1199"/>
                  </a:lnTo>
                  <a:cubicBezTo>
                    <a:pt x="672" y="1198"/>
                    <a:pt x="673" y="1196"/>
                    <a:pt x="675" y="1196"/>
                  </a:cubicBezTo>
                  <a:cubicBezTo>
                    <a:pt x="677" y="1196"/>
                    <a:pt x="678" y="1198"/>
                    <a:pt x="678" y="1199"/>
                  </a:cubicBezTo>
                  <a:lnTo>
                    <a:pt x="678" y="1199"/>
                  </a:lnTo>
                  <a:cubicBezTo>
                    <a:pt x="678" y="1201"/>
                    <a:pt x="677" y="1203"/>
                    <a:pt x="675" y="1203"/>
                  </a:cubicBezTo>
                  <a:cubicBezTo>
                    <a:pt x="673" y="1203"/>
                    <a:pt x="672" y="1201"/>
                    <a:pt x="672" y="1199"/>
                  </a:cubicBezTo>
                  <a:close/>
                  <a:moveTo>
                    <a:pt x="675" y="1187"/>
                  </a:moveTo>
                  <a:lnTo>
                    <a:pt x="675" y="1187"/>
                  </a:lnTo>
                  <a:cubicBezTo>
                    <a:pt x="675" y="1186"/>
                    <a:pt x="676" y="1184"/>
                    <a:pt x="678" y="1184"/>
                  </a:cubicBezTo>
                  <a:cubicBezTo>
                    <a:pt x="680" y="1184"/>
                    <a:pt x="681" y="1186"/>
                    <a:pt x="681" y="1187"/>
                  </a:cubicBezTo>
                  <a:lnTo>
                    <a:pt x="681" y="1187"/>
                  </a:lnTo>
                  <a:cubicBezTo>
                    <a:pt x="681" y="1189"/>
                    <a:pt x="680" y="1190"/>
                    <a:pt x="678" y="1190"/>
                  </a:cubicBezTo>
                  <a:cubicBezTo>
                    <a:pt x="676" y="1190"/>
                    <a:pt x="675" y="1189"/>
                    <a:pt x="675" y="1187"/>
                  </a:cubicBezTo>
                  <a:close/>
                  <a:moveTo>
                    <a:pt x="678" y="1175"/>
                  </a:moveTo>
                  <a:lnTo>
                    <a:pt x="678" y="1175"/>
                  </a:lnTo>
                  <a:cubicBezTo>
                    <a:pt x="678" y="1174"/>
                    <a:pt x="679" y="1172"/>
                    <a:pt x="681" y="1172"/>
                  </a:cubicBezTo>
                  <a:cubicBezTo>
                    <a:pt x="683" y="1172"/>
                    <a:pt x="684" y="1174"/>
                    <a:pt x="684" y="1175"/>
                  </a:cubicBezTo>
                  <a:lnTo>
                    <a:pt x="684" y="1175"/>
                  </a:lnTo>
                  <a:cubicBezTo>
                    <a:pt x="684" y="1177"/>
                    <a:pt x="683" y="1178"/>
                    <a:pt x="681" y="1178"/>
                  </a:cubicBezTo>
                  <a:cubicBezTo>
                    <a:pt x="679" y="1178"/>
                    <a:pt x="678" y="1177"/>
                    <a:pt x="678" y="1175"/>
                  </a:cubicBezTo>
                  <a:close/>
                  <a:moveTo>
                    <a:pt x="681" y="1163"/>
                  </a:moveTo>
                  <a:lnTo>
                    <a:pt x="681" y="1163"/>
                  </a:lnTo>
                  <a:cubicBezTo>
                    <a:pt x="681" y="1161"/>
                    <a:pt x="682" y="1160"/>
                    <a:pt x="684" y="1160"/>
                  </a:cubicBezTo>
                  <a:cubicBezTo>
                    <a:pt x="686" y="1160"/>
                    <a:pt x="687" y="1161"/>
                    <a:pt x="687" y="1163"/>
                  </a:cubicBezTo>
                  <a:lnTo>
                    <a:pt x="687" y="1163"/>
                  </a:lnTo>
                  <a:cubicBezTo>
                    <a:pt x="687" y="1165"/>
                    <a:pt x="686" y="1166"/>
                    <a:pt x="684" y="1166"/>
                  </a:cubicBezTo>
                  <a:cubicBezTo>
                    <a:pt x="682" y="1166"/>
                    <a:pt x="681" y="1165"/>
                    <a:pt x="681" y="1163"/>
                  </a:cubicBezTo>
                  <a:close/>
                  <a:moveTo>
                    <a:pt x="684" y="1151"/>
                  </a:moveTo>
                  <a:lnTo>
                    <a:pt x="684" y="1151"/>
                  </a:lnTo>
                  <a:cubicBezTo>
                    <a:pt x="684" y="1149"/>
                    <a:pt x="685" y="1148"/>
                    <a:pt x="687" y="1148"/>
                  </a:cubicBezTo>
                  <a:cubicBezTo>
                    <a:pt x="689" y="1148"/>
                    <a:pt x="690" y="1149"/>
                    <a:pt x="690" y="1151"/>
                  </a:cubicBezTo>
                  <a:lnTo>
                    <a:pt x="690" y="1151"/>
                  </a:lnTo>
                  <a:cubicBezTo>
                    <a:pt x="690" y="1153"/>
                    <a:pt x="689" y="1154"/>
                    <a:pt x="687" y="1154"/>
                  </a:cubicBezTo>
                  <a:cubicBezTo>
                    <a:pt x="685" y="1154"/>
                    <a:pt x="684" y="1153"/>
                    <a:pt x="684" y="1151"/>
                  </a:cubicBezTo>
                  <a:close/>
                  <a:moveTo>
                    <a:pt x="687" y="1139"/>
                  </a:moveTo>
                  <a:lnTo>
                    <a:pt x="687" y="1139"/>
                  </a:lnTo>
                  <a:cubicBezTo>
                    <a:pt x="687" y="1137"/>
                    <a:pt x="688" y="1136"/>
                    <a:pt x="690" y="1136"/>
                  </a:cubicBezTo>
                  <a:cubicBezTo>
                    <a:pt x="692" y="1136"/>
                    <a:pt x="693" y="1137"/>
                    <a:pt x="693" y="1139"/>
                  </a:cubicBezTo>
                  <a:lnTo>
                    <a:pt x="693" y="1139"/>
                  </a:lnTo>
                  <a:cubicBezTo>
                    <a:pt x="693" y="1140"/>
                    <a:pt x="692" y="1142"/>
                    <a:pt x="690" y="1142"/>
                  </a:cubicBezTo>
                  <a:cubicBezTo>
                    <a:pt x="688" y="1142"/>
                    <a:pt x="687" y="1140"/>
                    <a:pt x="687" y="1139"/>
                  </a:cubicBezTo>
                  <a:close/>
                  <a:moveTo>
                    <a:pt x="689" y="1127"/>
                  </a:moveTo>
                  <a:lnTo>
                    <a:pt x="689" y="1127"/>
                  </a:lnTo>
                  <a:cubicBezTo>
                    <a:pt x="689" y="1125"/>
                    <a:pt x="691" y="1123"/>
                    <a:pt x="692" y="1123"/>
                  </a:cubicBezTo>
                  <a:cubicBezTo>
                    <a:pt x="694" y="1123"/>
                    <a:pt x="696" y="1125"/>
                    <a:pt x="696" y="1127"/>
                  </a:cubicBezTo>
                  <a:lnTo>
                    <a:pt x="696" y="1127"/>
                  </a:lnTo>
                  <a:cubicBezTo>
                    <a:pt x="696" y="1128"/>
                    <a:pt x="694" y="1130"/>
                    <a:pt x="692" y="1130"/>
                  </a:cubicBezTo>
                  <a:cubicBezTo>
                    <a:pt x="691" y="1130"/>
                    <a:pt x="689" y="1128"/>
                    <a:pt x="689" y="1127"/>
                  </a:cubicBezTo>
                  <a:close/>
                  <a:moveTo>
                    <a:pt x="692" y="1114"/>
                  </a:moveTo>
                  <a:lnTo>
                    <a:pt x="692" y="1114"/>
                  </a:lnTo>
                  <a:cubicBezTo>
                    <a:pt x="692" y="1113"/>
                    <a:pt x="693" y="1111"/>
                    <a:pt x="695" y="1111"/>
                  </a:cubicBezTo>
                  <a:cubicBezTo>
                    <a:pt x="697" y="1111"/>
                    <a:pt x="698" y="1113"/>
                    <a:pt x="698" y="1114"/>
                  </a:cubicBezTo>
                  <a:lnTo>
                    <a:pt x="698" y="1114"/>
                  </a:lnTo>
                  <a:cubicBezTo>
                    <a:pt x="698" y="1116"/>
                    <a:pt x="697" y="1117"/>
                    <a:pt x="695" y="1117"/>
                  </a:cubicBezTo>
                  <a:cubicBezTo>
                    <a:pt x="693" y="1117"/>
                    <a:pt x="692" y="1116"/>
                    <a:pt x="692" y="1114"/>
                  </a:cubicBezTo>
                  <a:close/>
                  <a:moveTo>
                    <a:pt x="694" y="1102"/>
                  </a:moveTo>
                  <a:lnTo>
                    <a:pt x="694" y="1102"/>
                  </a:lnTo>
                  <a:cubicBezTo>
                    <a:pt x="694" y="1100"/>
                    <a:pt x="696" y="1099"/>
                    <a:pt x="698" y="1099"/>
                  </a:cubicBezTo>
                  <a:cubicBezTo>
                    <a:pt x="699" y="1099"/>
                    <a:pt x="701" y="1100"/>
                    <a:pt x="701" y="1102"/>
                  </a:cubicBezTo>
                  <a:lnTo>
                    <a:pt x="701" y="1102"/>
                  </a:lnTo>
                  <a:cubicBezTo>
                    <a:pt x="701" y="1104"/>
                    <a:pt x="699" y="1105"/>
                    <a:pt x="698" y="1105"/>
                  </a:cubicBezTo>
                  <a:cubicBezTo>
                    <a:pt x="696" y="1105"/>
                    <a:pt x="694" y="1104"/>
                    <a:pt x="694" y="1102"/>
                  </a:cubicBezTo>
                  <a:close/>
                  <a:moveTo>
                    <a:pt x="697" y="1090"/>
                  </a:moveTo>
                  <a:lnTo>
                    <a:pt x="697" y="1090"/>
                  </a:lnTo>
                  <a:cubicBezTo>
                    <a:pt x="697" y="1088"/>
                    <a:pt x="698" y="1087"/>
                    <a:pt x="700" y="1087"/>
                  </a:cubicBezTo>
                  <a:cubicBezTo>
                    <a:pt x="702" y="1087"/>
                    <a:pt x="703" y="1088"/>
                    <a:pt x="703" y="1090"/>
                  </a:cubicBezTo>
                  <a:lnTo>
                    <a:pt x="703" y="1090"/>
                  </a:lnTo>
                  <a:cubicBezTo>
                    <a:pt x="703" y="1091"/>
                    <a:pt x="702" y="1093"/>
                    <a:pt x="700" y="1093"/>
                  </a:cubicBezTo>
                  <a:cubicBezTo>
                    <a:pt x="698" y="1093"/>
                    <a:pt x="697" y="1091"/>
                    <a:pt x="697" y="1090"/>
                  </a:cubicBezTo>
                  <a:close/>
                  <a:moveTo>
                    <a:pt x="699" y="1077"/>
                  </a:moveTo>
                  <a:lnTo>
                    <a:pt x="699" y="1077"/>
                  </a:lnTo>
                  <a:cubicBezTo>
                    <a:pt x="699" y="1076"/>
                    <a:pt x="700" y="1074"/>
                    <a:pt x="702" y="1074"/>
                  </a:cubicBezTo>
                  <a:cubicBezTo>
                    <a:pt x="704" y="1074"/>
                    <a:pt x="705" y="1076"/>
                    <a:pt x="705" y="1077"/>
                  </a:cubicBezTo>
                  <a:lnTo>
                    <a:pt x="705" y="1077"/>
                  </a:lnTo>
                  <a:cubicBezTo>
                    <a:pt x="705" y="1079"/>
                    <a:pt x="704" y="1081"/>
                    <a:pt x="702" y="1081"/>
                  </a:cubicBezTo>
                  <a:cubicBezTo>
                    <a:pt x="700" y="1081"/>
                    <a:pt x="699" y="1079"/>
                    <a:pt x="699" y="1077"/>
                  </a:cubicBezTo>
                  <a:close/>
                  <a:moveTo>
                    <a:pt x="701" y="1065"/>
                  </a:moveTo>
                  <a:lnTo>
                    <a:pt x="701" y="1065"/>
                  </a:lnTo>
                  <a:cubicBezTo>
                    <a:pt x="701" y="1063"/>
                    <a:pt x="702" y="1062"/>
                    <a:pt x="704" y="1062"/>
                  </a:cubicBezTo>
                  <a:cubicBezTo>
                    <a:pt x="706" y="1062"/>
                    <a:pt x="707" y="1063"/>
                    <a:pt x="707" y="1065"/>
                  </a:cubicBezTo>
                  <a:lnTo>
                    <a:pt x="707" y="1065"/>
                  </a:lnTo>
                  <a:cubicBezTo>
                    <a:pt x="707" y="1067"/>
                    <a:pt x="706" y="1068"/>
                    <a:pt x="704" y="1068"/>
                  </a:cubicBezTo>
                  <a:cubicBezTo>
                    <a:pt x="702" y="1068"/>
                    <a:pt x="701" y="1067"/>
                    <a:pt x="701" y="1065"/>
                  </a:cubicBezTo>
                  <a:close/>
                  <a:moveTo>
                    <a:pt x="703" y="1053"/>
                  </a:moveTo>
                  <a:lnTo>
                    <a:pt x="703" y="1053"/>
                  </a:lnTo>
                  <a:cubicBezTo>
                    <a:pt x="703" y="1051"/>
                    <a:pt x="704" y="1050"/>
                    <a:pt x="706" y="1050"/>
                  </a:cubicBezTo>
                  <a:cubicBezTo>
                    <a:pt x="708" y="1050"/>
                    <a:pt x="709" y="1051"/>
                    <a:pt x="709" y="1053"/>
                  </a:cubicBezTo>
                  <a:lnTo>
                    <a:pt x="709" y="1053"/>
                  </a:lnTo>
                  <a:cubicBezTo>
                    <a:pt x="709" y="1054"/>
                    <a:pt x="708" y="1056"/>
                    <a:pt x="706" y="1056"/>
                  </a:cubicBezTo>
                  <a:cubicBezTo>
                    <a:pt x="704" y="1056"/>
                    <a:pt x="703" y="1054"/>
                    <a:pt x="703" y="1053"/>
                  </a:cubicBezTo>
                  <a:close/>
                  <a:moveTo>
                    <a:pt x="705" y="1040"/>
                  </a:moveTo>
                  <a:lnTo>
                    <a:pt x="705" y="1040"/>
                  </a:lnTo>
                  <a:cubicBezTo>
                    <a:pt x="705" y="1039"/>
                    <a:pt x="706" y="1037"/>
                    <a:pt x="708" y="1037"/>
                  </a:cubicBezTo>
                  <a:cubicBezTo>
                    <a:pt x="710" y="1037"/>
                    <a:pt x="711" y="1039"/>
                    <a:pt x="711" y="1040"/>
                  </a:cubicBezTo>
                  <a:lnTo>
                    <a:pt x="711" y="1040"/>
                  </a:lnTo>
                  <a:cubicBezTo>
                    <a:pt x="711" y="1042"/>
                    <a:pt x="710" y="1044"/>
                    <a:pt x="708" y="1044"/>
                  </a:cubicBezTo>
                  <a:cubicBezTo>
                    <a:pt x="706" y="1044"/>
                    <a:pt x="705" y="1042"/>
                    <a:pt x="705" y="1040"/>
                  </a:cubicBezTo>
                  <a:close/>
                  <a:moveTo>
                    <a:pt x="707" y="1028"/>
                  </a:moveTo>
                  <a:lnTo>
                    <a:pt x="707" y="1028"/>
                  </a:lnTo>
                  <a:cubicBezTo>
                    <a:pt x="707" y="1026"/>
                    <a:pt x="708" y="1025"/>
                    <a:pt x="710" y="1025"/>
                  </a:cubicBezTo>
                  <a:cubicBezTo>
                    <a:pt x="712" y="1025"/>
                    <a:pt x="713" y="1026"/>
                    <a:pt x="713" y="1028"/>
                  </a:cubicBezTo>
                  <a:lnTo>
                    <a:pt x="713" y="1028"/>
                  </a:lnTo>
                  <a:cubicBezTo>
                    <a:pt x="713" y="1030"/>
                    <a:pt x="712" y="1031"/>
                    <a:pt x="710" y="1031"/>
                  </a:cubicBezTo>
                  <a:cubicBezTo>
                    <a:pt x="708" y="1031"/>
                    <a:pt x="707" y="1030"/>
                    <a:pt x="707" y="1028"/>
                  </a:cubicBezTo>
                  <a:close/>
                  <a:moveTo>
                    <a:pt x="708" y="1016"/>
                  </a:moveTo>
                  <a:lnTo>
                    <a:pt x="708" y="1016"/>
                  </a:lnTo>
                  <a:cubicBezTo>
                    <a:pt x="708" y="1014"/>
                    <a:pt x="710" y="1012"/>
                    <a:pt x="712" y="1012"/>
                  </a:cubicBezTo>
                  <a:cubicBezTo>
                    <a:pt x="713" y="1012"/>
                    <a:pt x="715" y="1014"/>
                    <a:pt x="715" y="1016"/>
                  </a:cubicBezTo>
                  <a:lnTo>
                    <a:pt x="715" y="1016"/>
                  </a:lnTo>
                  <a:cubicBezTo>
                    <a:pt x="715" y="1017"/>
                    <a:pt x="713" y="1019"/>
                    <a:pt x="712" y="1019"/>
                  </a:cubicBezTo>
                  <a:cubicBezTo>
                    <a:pt x="710" y="1019"/>
                    <a:pt x="708" y="1017"/>
                    <a:pt x="708" y="1016"/>
                  </a:cubicBezTo>
                  <a:close/>
                  <a:moveTo>
                    <a:pt x="710" y="1003"/>
                  </a:moveTo>
                  <a:lnTo>
                    <a:pt x="710" y="1003"/>
                  </a:lnTo>
                  <a:cubicBezTo>
                    <a:pt x="710" y="1001"/>
                    <a:pt x="711" y="1000"/>
                    <a:pt x="713" y="1000"/>
                  </a:cubicBezTo>
                  <a:cubicBezTo>
                    <a:pt x="715" y="1000"/>
                    <a:pt x="716" y="1001"/>
                    <a:pt x="716" y="1003"/>
                  </a:cubicBezTo>
                  <a:lnTo>
                    <a:pt x="716" y="1003"/>
                  </a:lnTo>
                  <a:cubicBezTo>
                    <a:pt x="716" y="1005"/>
                    <a:pt x="715" y="1006"/>
                    <a:pt x="713" y="1006"/>
                  </a:cubicBezTo>
                  <a:cubicBezTo>
                    <a:pt x="711" y="1006"/>
                    <a:pt x="710" y="1005"/>
                    <a:pt x="710" y="1003"/>
                  </a:cubicBezTo>
                  <a:close/>
                  <a:moveTo>
                    <a:pt x="712" y="991"/>
                  </a:moveTo>
                  <a:lnTo>
                    <a:pt x="712" y="991"/>
                  </a:lnTo>
                  <a:cubicBezTo>
                    <a:pt x="712" y="989"/>
                    <a:pt x="713" y="988"/>
                    <a:pt x="715" y="988"/>
                  </a:cubicBezTo>
                  <a:cubicBezTo>
                    <a:pt x="716" y="988"/>
                    <a:pt x="718" y="989"/>
                    <a:pt x="718" y="991"/>
                  </a:cubicBezTo>
                  <a:lnTo>
                    <a:pt x="718" y="991"/>
                  </a:lnTo>
                  <a:cubicBezTo>
                    <a:pt x="718" y="993"/>
                    <a:pt x="716" y="994"/>
                    <a:pt x="715" y="994"/>
                  </a:cubicBezTo>
                  <a:cubicBezTo>
                    <a:pt x="713" y="994"/>
                    <a:pt x="712" y="993"/>
                    <a:pt x="712" y="991"/>
                  </a:cubicBezTo>
                  <a:close/>
                  <a:moveTo>
                    <a:pt x="713" y="978"/>
                  </a:moveTo>
                  <a:lnTo>
                    <a:pt x="713" y="978"/>
                  </a:lnTo>
                  <a:cubicBezTo>
                    <a:pt x="713" y="977"/>
                    <a:pt x="714" y="975"/>
                    <a:pt x="716" y="975"/>
                  </a:cubicBezTo>
                  <a:cubicBezTo>
                    <a:pt x="718" y="975"/>
                    <a:pt x="719" y="977"/>
                    <a:pt x="719" y="978"/>
                  </a:cubicBezTo>
                  <a:lnTo>
                    <a:pt x="719" y="978"/>
                  </a:lnTo>
                  <a:cubicBezTo>
                    <a:pt x="719" y="980"/>
                    <a:pt x="718" y="982"/>
                    <a:pt x="716" y="982"/>
                  </a:cubicBezTo>
                  <a:cubicBezTo>
                    <a:pt x="714" y="982"/>
                    <a:pt x="713" y="980"/>
                    <a:pt x="713" y="978"/>
                  </a:cubicBezTo>
                  <a:close/>
                  <a:moveTo>
                    <a:pt x="714" y="966"/>
                  </a:moveTo>
                  <a:lnTo>
                    <a:pt x="714" y="966"/>
                  </a:lnTo>
                  <a:cubicBezTo>
                    <a:pt x="714" y="964"/>
                    <a:pt x="716" y="963"/>
                    <a:pt x="717" y="963"/>
                  </a:cubicBezTo>
                  <a:cubicBezTo>
                    <a:pt x="719" y="963"/>
                    <a:pt x="720" y="964"/>
                    <a:pt x="720" y="966"/>
                  </a:cubicBezTo>
                  <a:lnTo>
                    <a:pt x="720" y="966"/>
                  </a:lnTo>
                  <a:cubicBezTo>
                    <a:pt x="720" y="968"/>
                    <a:pt x="719" y="969"/>
                    <a:pt x="717" y="969"/>
                  </a:cubicBezTo>
                  <a:cubicBezTo>
                    <a:pt x="716" y="969"/>
                    <a:pt x="714" y="968"/>
                    <a:pt x="714" y="966"/>
                  </a:cubicBezTo>
                  <a:close/>
                  <a:moveTo>
                    <a:pt x="716" y="954"/>
                  </a:moveTo>
                  <a:lnTo>
                    <a:pt x="716" y="954"/>
                  </a:lnTo>
                  <a:cubicBezTo>
                    <a:pt x="716" y="952"/>
                    <a:pt x="717" y="950"/>
                    <a:pt x="719" y="950"/>
                  </a:cubicBezTo>
                  <a:cubicBezTo>
                    <a:pt x="720" y="950"/>
                    <a:pt x="722" y="952"/>
                    <a:pt x="722" y="954"/>
                  </a:cubicBezTo>
                  <a:lnTo>
                    <a:pt x="722" y="954"/>
                  </a:lnTo>
                  <a:cubicBezTo>
                    <a:pt x="722" y="955"/>
                    <a:pt x="720" y="957"/>
                    <a:pt x="719" y="957"/>
                  </a:cubicBezTo>
                  <a:cubicBezTo>
                    <a:pt x="717" y="957"/>
                    <a:pt x="716" y="955"/>
                    <a:pt x="716" y="954"/>
                  </a:cubicBezTo>
                  <a:close/>
                  <a:moveTo>
                    <a:pt x="717" y="941"/>
                  </a:moveTo>
                  <a:lnTo>
                    <a:pt x="717" y="941"/>
                  </a:lnTo>
                  <a:cubicBezTo>
                    <a:pt x="717" y="939"/>
                    <a:pt x="718" y="938"/>
                    <a:pt x="720" y="938"/>
                  </a:cubicBezTo>
                  <a:cubicBezTo>
                    <a:pt x="721" y="938"/>
                    <a:pt x="723" y="939"/>
                    <a:pt x="723" y="941"/>
                  </a:cubicBezTo>
                  <a:lnTo>
                    <a:pt x="723" y="941"/>
                  </a:lnTo>
                  <a:cubicBezTo>
                    <a:pt x="723" y="943"/>
                    <a:pt x="721" y="944"/>
                    <a:pt x="720" y="944"/>
                  </a:cubicBezTo>
                  <a:cubicBezTo>
                    <a:pt x="718" y="944"/>
                    <a:pt x="717" y="943"/>
                    <a:pt x="717" y="941"/>
                  </a:cubicBezTo>
                  <a:close/>
                  <a:moveTo>
                    <a:pt x="718" y="929"/>
                  </a:moveTo>
                  <a:lnTo>
                    <a:pt x="718" y="929"/>
                  </a:lnTo>
                  <a:cubicBezTo>
                    <a:pt x="718" y="927"/>
                    <a:pt x="719" y="925"/>
                    <a:pt x="721" y="925"/>
                  </a:cubicBezTo>
                  <a:cubicBezTo>
                    <a:pt x="722" y="925"/>
                    <a:pt x="724" y="927"/>
                    <a:pt x="724" y="929"/>
                  </a:cubicBezTo>
                  <a:lnTo>
                    <a:pt x="724" y="929"/>
                  </a:lnTo>
                  <a:cubicBezTo>
                    <a:pt x="724" y="930"/>
                    <a:pt x="722" y="932"/>
                    <a:pt x="721" y="932"/>
                  </a:cubicBezTo>
                  <a:cubicBezTo>
                    <a:pt x="719" y="932"/>
                    <a:pt x="718" y="930"/>
                    <a:pt x="718" y="929"/>
                  </a:cubicBezTo>
                  <a:close/>
                  <a:moveTo>
                    <a:pt x="719" y="916"/>
                  </a:moveTo>
                  <a:lnTo>
                    <a:pt x="719" y="916"/>
                  </a:lnTo>
                  <a:cubicBezTo>
                    <a:pt x="719" y="914"/>
                    <a:pt x="720" y="913"/>
                    <a:pt x="722" y="913"/>
                  </a:cubicBezTo>
                  <a:cubicBezTo>
                    <a:pt x="723" y="913"/>
                    <a:pt x="725" y="914"/>
                    <a:pt x="725" y="916"/>
                  </a:cubicBezTo>
                  <a:lnTo>
                    <a:pt x="725" y="916"/>
                  </a:lnTo>
                  <a:cubicBezTo>
                    <a:pt x="725" y="918"/>
                    <a:pt x="723" y="919"/>
                    <a:pt x="722" y="919"/>
                  </a:cubicBezTo>
                  <a:cubicBezTo>
                    <a:pt x="720" y="919"/>
                    <a:pt x="719" y="918"/>
                    <a:pt x="719" y="916"/>
                  </a:cubicBezTo>
                  <a:close/>
                  <a:moveTo>
                    <a:pt x="719" y="904"/>
                  </a:moveTo>
                  <a:lnTo>
                    <a:pt x="719" y="904"/>
                  </a:lnTo>
                  <a:cubicBezTo>
                    <a:pt x="719" y="902"/>
                    <a:pt x="721" y="901"/>
                    <a:pt x="723" y="901"/>
                  </a:cubicBezTo>
                  <a:cubicBezTo>
                    <a:pt x="724" y="901"/>
                    <a:pt x="726" y="902"/>
                    <a:pt x="726" y="904"/>
                  </a:cubicBezTo>
                  <a:lnTo>
                    <a:pt x="726" y="904"/>
                  </a:lnTo>
                  <a:cubicBezTo>
                    <a:pt x="726" y="905"/>
                    <a:pt x="724" y="907"/>
                    <a:pt x="723" y="907"/>
                  </a:cubicBezTo>
                  <a:cubicBezTo>
                    <a:pt x="721" y="907"/>
                    <a:pt x="719" y="905"/>
                    <a:pt x="719" y="904"/>
                  </a:cubicBezTo>
                  <a:close/>
                  <a:moveTo>
                    <a:pt x="720" y="891"/>
                  </a:moveTo>
                  <a:lnTo>
                    <a:pt x="720" y="891"/>
                  </a:lnTo>
                  <a:cubicBezTo>
                    <a:pt x="720" y="889"/>
                    <a:pt x="722" y="888"/>
                    <a:pt x="723" y="888"/>
                  </a:cubicBezTo>
                  <a:cubicBezTo>
                    <a:pt x="725" y="888"/>
                    <a:pt x="726" y="889"/>
                    <a:pt x="726" y="891"/>
                  </a:cubicBezTo>
                  <a:lnTo>
                    <a:pt x="726" y="891"/>
                  </a:lnTo>
                  <a:cubicBezTo>
                    <a:pt x="726" y="893"/>
                    <a:pt x="725" y="894"/>
                    <a:pt x="723" y="894"/>
                  </a:cubicBezTo>
                  <a:cubicBezTo>
                    <a:pt x="722" y="894"/>
                    <a:pt x="720" y="893"/>
                    <a:pt x="720" y="891"/>
                  </a:cubicBezTo>
                  <a:close/>
                  <a:moveTo>
                    <a:pt x="721" y="879"/>
                  </a:moveTo>
                  <a:lnTo>
                    <a:pt x="721" y="879"/>
                  </a:lnTo>
                  <a:cubicBezTo>
                    <a:pt x="721" y="877"/>
                    <a:pt x="722" y="876"/>
                    <a:pt x="724" y="876"/>
                  </a:cubicBezTo>
                  <a:cubicBezTo>
                    <a:pt x="726" y="876"/>
                    <a:pt x="727" y="877"/>
                    <a:pt x="727" y="879"/>
                  </a:cubicBezTo>
                  <a:lnTo>
                    <a:pt x="727" y="879"/>
                  </a:lnTo>
                  <a:cubicBezTo>
                    <a:pt x="727" y="880"/>
                    <a:pt x="726" y="882"/>
                    <a:pt x="724" y="882"/>
                  </a:cubicBezTo>
                  <a:cubicBezTo>
                    <a:pt x="722" y="882"/>
                    <a:pt x="721" y="880"/>
                    <a:pt x="721" y="879"/>
                  </a:cubicBezTo>
                  <a:close/>
                  <a:moveTo>
                    <a:pt x="721" y="866"/>
                  </a:moveTo>
                  <a:lnTo>
                    <a:pt x="721" y="866"/>
                  </a:lnTo>
                  <a:cubicBezTo>
                    <a:pt x="721" y="864"/>
                    <a:pt x="723" y="863"/>
                    <a:pt x="725" y="863"/>
                  </a:cubicBezTo>
                  <a:cubicBezTo>
                    <a:pt x="726" y="863"/>
                    <a:pt x="728" y="864"/>
                    <a:pt x="728" y="866"/>
                  </a:cubicBezTo>
                  <a:lnTo>
                    <a:pt x="728" y="866"/>
                  </a:lnTo>
                  <a:cubicBezTo>
                    <a:pt x="728" y="868"/>
                    <a:pt x="726" y="869"/>
                    <a:pt x="725" y="869"/>
                  </a:cubicBezTo>
                  <a:cubicBezTo>
                    <a:pt x="723" y="869"/>
                    <a:pt x="721" y="868"/>
                    <a:pt x="721" y="866"/>
                  </a:cubicBezTo>
                  <a:close/>
                  <a:moveTo>
                    <a:pt x="722" y="854"/>
                  </a:moveTo>
                  <a:lnTo>
                    <a:pt x="722" y="854"/>
                  </a:lnTo>
                  <a:cubicBezTo>
                    <a:pt x="722" y="852"/>
                    <a:pt x="723" y="851"/>
                    <a:pt x="725" y="851"/>
                  </a:cubicBezTo>
                  <a:cubicBezTo>
                    <a:pt x="727" y="851"/>
                    <a:pt x="728" y="852"/>
                    <a:pt x="728" y="854"/>
                  </a:cubicBezTo>
                  <a:lnTo>
                    <a:pt x="728" y="854"/>
                  </a:lnTo>
                  <a:cubicBezTo>
                    <a:pt x="728" y="855"/>
                    <a:pt x="727" y="857"/>
                    <a:pt x="725" y="857"/>
                  </a:cubicBezTo>
                  <a:cubicBezTo>
                    <a:pt x="723" y="857"/>
                    <a:pt x="722" y="855"/>
                    <a:pt x="722" y="854"/>
                  </a:cubicBezTo>
                  <a:close/>
                  <a:moveTo>
                    <a:pt x="722" y="841"/>
                  </a:moveTo>
                  <a:lnTo>
                    <a:pt x="722" y="841"/>
                  </a:lnTo>
                  <a:cubicBezTo>
                    <a:pt x="722" y="839"/>
                    <a:pt x="724" y="838"/>
                    <a:pt x="725" y="838"/>
                  </a:cubicBezTo>
                  <a:cubicBezTo>
                    <a:pt x="727" y="838"/>
                    <a:pt x="728" y="839"/>
                    <a:pt x="728" y="841"/>
                  </a:cubicBezTo>
                  <a:lnTo>
                    <a:pt x="728" y="841"/>
                  </a:lnTo>
                  <a:cubicBezTo>
                    <a:pt x="728" y="843"/>
                    <a:pt x="727" y="844"/>
                    <a:pt x="725" y="844"/>
                  </a:cubicBezTo>
                  <a:cubicBezTo>
                    <a:pt x="724" y="844"/>
                    <a:pt x="722" y="843"/>
                    <a:pt x="722" y="841"/>
                  </a:cubicBezTo>
                  <a:close/>
                  <a:moveTo>
                    <a:pt x="723" y="829"/>
                  </a:moveTo>
                  <a:lnTo>
                    <a:pt x="723" y="829"/>
                  </a:lnTo>
                  <a:cubicBezTo>
                    <a:pt x="723" y="827"/>
                    <a:pt x="724" y="826"/>
                    <a:pt x="726" y="826"/>
                  </a:cubicBezTo>
                  <a:cubicBezTo>
                    <a:pt x="727" y="826"/>
                    <a:pt x="729" y="827"/>
                    <a:pt x="729" y="829"/>
                  </a:cubicBezTo>
                  <a:lnTo>
                    <a:pt x="729" y="829"/>
                  </a:lnTo>
                  <a:cubicBezTo>
                    <a:pt x="729" y="830"/>
                    <a:pt x="727" y="832"/>
                    <a:pt x="726" y="832"/>
                  </a:cubicBezTo>
                  <a:cubicBezTo>
                    <a:pt x="724" y="832"/>
                    <a:pt x="723" y="830"/>
                    <a:pt x="723" y="829"/>
                  </a:cubicBezTo>
                  <a:close/>
                  <a:moveTo>
                    <a:pt x="723" y="816"/>
                  </a:moveTo>
                  <a:lnTo>
                    <a:pt x="723" y="816"/>
                  </a:lnTo>
                  <a:cubicBezTo>
                    <a:pt x="723" y="814"/>
                    <a:pt x="724" y="813"/>
                    <a:pt x="726" y="813"/>
                  </a:cubicBezTo>
                  <a:cubicBezTo>
                    <a:pt x="728" y="813"/>
                    <a:pt x="729" y="814"/>
                    <a:pt x="729" y="816"/>
                  </a:cubicBezTo>
                  <a:lnTo>
                    <a:pt x="729" y="816"/>
                  </a:lnTo>
                  <a:cubicBezTo>
                    <a:pt x="729" y="818"/>
                    <a:pt x="728" y="819"/>
                    <a:pt x="726" y="819"/>
                  </a:cubicBezTo>
                  <a:cubicBezTo>
                    <a:pt x="724" y="819"/>
                    <a:pt x="723" y="818"/>
                    <a:pt x="723" y="816"/>
                  </a:cubicBezTo>
                  <a:close/>
                  <a:moveTo>
                    <a:pt x="723" y="804"/>
                  </a:moveTo>
                  <a:lnTo>
                    <a:pt x="723" y="804"/>
                  </a:lnTo>
                  <a:cubicBezTo>
                    <a:pt x="723" y="802"/>
                    <a:pt x="724" y="801"/>
                    <a:pt x="726" y="801"/>
                  </a:cubicBezTo>
                  <a:cubicBezTo>
                    <a:pt x="728" y="801"/>
                    <a:pt x="729" y="802"/>
                    <a:pt x="729" y="804"/>
                  </a:cubicBezTo>
                  <a:lnTo>
                    <a:pt x="729" y="804"/>
                  </a:lnTo>
                  <a:cubicBezTo>
                    <a:pt x="729" y="805"/>
                    <a:pt x="728" y="807"/>
                    <a:pt x="726" y="807"/>
                  </a:cubicBezTo>
                  <a:cubicBezTo>
                    <a:pt x="724" y="807"/>
                    <a:pt x="723" y="805"/>
                    <a:pt x="723" y="804"/>
                  </a:cubicBezTo>
                  <a:close/>
                  <a:moveTo>
                    <a:pt x="723" y="792"/>
                  </a:moveTo>
                  <a:lnTo>
                    <a:pt x="723" y="792"/>
                  </a:lnTo>
                  <a:cubicBezTo>
                    <a:pt x="723" y="790"/>
                    <a:pt x="724" y="789"/>
                    <a:pt x="725" y="788"/>
                  </a:cubicBezTo>
                  <a:cubicBezTo>
                    <a:pt x="727" y="788"/>
                    <a:pt x="729" y="789"/>
                    <a:pt x="729" y="790"/>
                  </a:cubicBezTo>
                  <a:lnTo>
                    <a:pt x="729" y="790"/>
                  </a:lnTo>
                  <a:cubicBezTo>
                    <a:pt x="730" y="792"/>
                    <a:pt x="729" y="794"/>
                    <a:pt x="727" y="794"/>
                  </a:cubicBezTo>
                  <a:cubicBezTo>
                    <a:pt x="725" y="795"/>
                    <a:pt x="724" y="794"/>
                    <a:pt x="723" y="792"/>
                  </a:cubicBezTo>
                  <a:close/>
                  <a:moveTo>
                    <a:pt x="723" y="780"/>
                  </a:moveTo>
                  <a:lnTo>
                    <a:pt x="723" y="780"/>
                  </a:lnTo>
                  <a:cubicBezTo>
                    <a:pt x="722" y="778"/>
                    <a:pt x="723" y="776"/>
                    <a:pt x="725" y="776"/>
                  </a:cubicBezTo>
                  <a:cubicBezTo>
                    <a:pt x="727" y="775"/>
                    <a:pt x="728" y="776"/>
                    <a:pt x="729" y="778"/>
                  </a:cubicBezTo>
                  <a:lnTo>
                    <a:pt x="729" y="778"/>
                  </a:lnTo>
                  <a:cubicBezTo>
                    <a:pt x="729" y="779"/>
                    <a:pt x="728" y="781"/>
                    <a:pt x="727" y="782"/>
                  </a:cubicBezTo>
                  <a:cubicBezTo>
                    <a:pt x="725" y="782"/>
                    <a:pt x="723" y="781"/>
                    <a:pt x="723" y="780"/>
                  </a:cubicBezTo>
                  <a:close/>
                  <a:moveTo>
                    <a:pt x="723" y="767"/>
                  </a:moveTo>
                  <a:lnTo>
                    <a:pt x="723" y="767"/>
                  </a:lnTo>
                  <a:cubicBezTo>
                    <a:pt x="722" y="765"/>
                    <a:pt x="723" y="764"/>
                    <a:pt x="725" y="763"/>
                  </a:cubicBezTo>
                  <a:cubicBezTo>
                    <a:pt x="727" y="763"/>
                    <a:pt x="728" y="764"/>
                    <a:pt x="729" y="765"/>
                  </a:cubicBezTo>
                  <a:lnTo>
                    <a:pt x="729" y="765"/>
                  </a:lnTo>
                  <a:cubicBezTo>
                    <a:pt x="729" y="767"/>
                    <a:pt x="728" y="769"/>
                    <a:pt x="727" y="769"/>
                  </a:cubicBezTo>
                  <a:cubicBezTo>
                    <a:pt x="725" y="770"/>
                    <a:pt x="723" y="769"/>
                    <a:pt x="723" y="767"/>
                  </a:cubicBezTo>
                  <a:close/>
                  <a:moveTo>
                    <a:pt x="723" y="754"/>
                  </a:moveTo>
                  <a:lnTo>
                    <a:pt x="723" y="754"/>
                  </a:lnTo>
                  <a:cubicBezTo>
                    <a:pt x="722" y="753"/>
                    <a:pt x="723" y="751"/>
                    <a:pt x="725" y="751"/>
                  </a:cubicBezTo>
                  <a:cubicBezTo>
                    <a:pt x="726" y="750"/>
                    <a:pt x="728" y="751"/>
                    <a:pt x="729" y="753"/>
                  </a:cubicBezTo>
                  <a:lnTo>
                    <a:pt x="729" y="753"/>
                  </a:lnTo>
                  <a:cubicBezTo>
                    <a:pt x="729" y="754"/>
                    <a:pt x="728" y="756"/>
                    <a:pt x="726" y="757"/>
                  </a:cubicBezTo>
                  <a:cubicBezTo>
                    <a:pt x="725" y="757"/>
                    <a:pt x="723" y="756"/>
                    <a:pt x="723" y="754"/>
                  </a:cubicBezTo>
                  <a:close/>
                  <a:moveTo>
                    <a:pt x="722" y="742"/>
                  </a:moveTo>
                  <a:lnTo>
                    <a:pt x="722" y="742"/>
                  </a:lnTo>
                  <a:cubicBezTo>
                    <a:pt x="722" y="740"/>
                    <a:pt x="723" y="739"/>
                    <a:pt x="724" y="738"/>
                  </a:cubicBezTo>
                  <a:cubicBezTo>
                    <a:pt x="726" y="738"/>
                    <a:pt x="728" y="739"/>
                    <a:pt x="728" y="740"/>
                  </a:cubicBezTo>
                  <a:lnTo>
                    <a:pt x="728" y="740"/>
                  </a:lnTo>
                  <a:cubicBezTo>
                    <a:pt x="729" y="742"/>
                    <a:pt x="728" y="744"/>
                    <a:pt x="726" y="744"/>
                  </a:cubicBezTo>
                  <a:cubicBezTo>
                    <a:pt x="724" y="745"/>
                    <a:pt x="723" y="744"/>
                    <a:pt x="722" y="742"/>
                  </a:cubicBezTo>
                  <a:close/>
                  <a:moveTo>
                    <a:pt x="722" y="729"/>
                  </a:moveTo>
                  <a:lnTo>
                    <a:pt x="722" y="729"/>
                  </a:lnTo>
                  <a:cubicBezTo>
                    <a:pt x="721" y="728"/>
                    <a:pt x="722" y="726"/>
                    <a:pt x="724" y="726"/>
                  </a:cubicBezTo>
                  <a:cubicBezTo>
                    <a:pt x="726" y="725"/>
                    <a:pt x="727" y="726"/>
                    <a:pt x="728" y="728"/>
                  </a:cubicBezTo>
                  <a:lnTo>
                    <a:pt x="728" y="728"/>
                  </a:lnTo>
                  <a:cubicBezTo>
                    <a:pt x="728" y="729"/>
                    <a:pt x="727" y="731"/>
                    <a:pt x="726" y="732"/>
                  </a:cubicBezTo>
                  <a:cubicBezTo>
                    <a:pt x="724" y="732"/>
                    <a:pt x="722" y="731"/>
                    <a:pt x="722" y="729"/>
                  </a:cubicBezTo>
                  <a:close/>
                  <a:moveTo>
                    <a:pt x="721" y="717"/>
                  </a:moveTo>
                  <a:lnTo>
                    <a:pt x="721" y="717"/>
                  </a:lnTo>
                  <a:cubicBezTo>
                    <a:pt x="721" y="715"/>
                    <a:pt x="722" y="714"/>
                    <a:pt x="723" y="713"/>
                  </a:cubicBezTo>
                  <a:cubicBezTo>
                    <a:pt x="725" y="713"/>
                    <a:pt x="727" y="714"/>
                    <a:pt x="727" y="715"/>
                  </a:cubicBezTo>
                  <a:lnTo>
                    <a:pt x="727" y="715"/>
                  </a:lnTo>
                  <a:cubicBezTo>
                    <a:pt x="728" y="717"/>
                    <a:pt x="727" y="719"/>
                    <a:pt x="725" y="719"/>
                  </a:cubicBezTo>
                  <a:cubicBezTo>
                    <a:pt x="724" y="720"/>
                    <a:pt x="722" y="719"/>
                    <a:pt x="721" y="717"/>
                  </a:cubicBezTo>
                  <a:close/>
                  <a:moveTo>
                    <a:pt x="721" y="705"/>
                  </a:moveTo>
                  <a:lnTo>
                    <a:pt x="721" y="705"/>
                  </a:lnTo>
                  <a:cubicBezTo>
                    <a:pt x="720" y="703"/>
                    <a:pt x="721" y="701"/>
                    <a:pt x="723" y="701"/>
                  </a:cubicBezTo>
                  <a:cubicBezTo>
                    <a:pt x="724" y="700"/>
                    <a:pt x="726" y="701"/>
                    <a:pt x="727" y="703"/>
                  </a:cubicBezTo>
                  <a:lnTo>
                    <a:pt x="727" y="703"/>
                  </a:lnTo>
                  <a:cubicBezTo>
                    <a:pt x="727" y="704"/>
                    <a:pt x="726" y="706"/>
                    <a:pt x="725" y="707"/>
                  </a:cubicBezTo>
                  <a:cubicBezTo>
                    <a:pt x="723" y="707"/>
                    <a:pt x="721" y="706"/>
                    <a:pt x="721" y="705"/>
                  </a:cubicBezTo>
                  <a:close/>
                  <a:moveTo>
                    <a:pt x="720" y="692"/>
                  </a:moveTo>
                  <a:lnTo>
                    <a:pt x="720" y="692"/>
                  </a:lnTo>
                  <a:cubicBezTo>
                    <a:pt x="719" y="690"/>
                    <a:pt x="720" y="689"/>
                    <a:pt x="722" y="688"/>
                  </a:cubicBezTo>
                  <a:cubicBezTo>
                    <a:pt x="724" y="688"/>
                    <a:pt x="725" y="689"/>
                    <a:pt x="726" y="690"/>
                  </a:cubicBezTo>
                  <a:lnTo>
                    <a:pt x="726" y="690"/>
                  </a:lnTo>
                  <a:cubicBezTo>
                    <a:pt x="726" y="692"/>
                    <a:pt x="725" y="694"/>
                    <a:pt x="724" y="694"/>
                  </a:cubicBezTo>
                  <a:cubicBezTo>
                    <a:pt x="722" y="695"/>
                    <a:pt x="720" y="694"/>
                    <a:pt x="720" y="692"/>
                  </a:cubicBezTo>
                  <a:close/>
                  <a:moveTo>
                    <a:pt x="719" y="680"/>
                  </a:moveTo>
                  <a:lnTo>
                    <a:pt x="719" y="680"/>
                  </a:lnTo>
                  <a:cubicBezTo>
                    <a:pt x="719" y="678"/>
                    <a:pt x="720" y="676"/>
                    <a:pt x="721" y="676"/>
                  </a:cubicBezTo>
                  <a:cubicBezTo>
                    <a:pt x="723" y="675"/>
                    <a:pt x="725" y="676"/>
                    <a:pt x="725" y="678"/>
                  </a:cubicBezTo>
                  <a:lnTo>
                    <a:pt x="725" y="678"/>
                  </a:lnTo>
                  <a:cubicBezTo>
                    <a:pt x="726" y="679"/>
                    <a:pt x="725" y="681"/>
                    <a:pt x="723" y="682"/>
                  </a:cubicBezTo>
                  <a:cubicBezTo>
                    <a:pt x="721" y="682"/>
                    <a:pt x="720" y="681"/>
                    <a:pt x="719" y="680"/>
                  </a:cubicBezTo>
                  <a:close/>
                  <a:moveTo>
                    <a:pt x="718" y="667"/>
                  </a:moveTo>
                  <a:lnTo>
                    <a:pt x="718" y="667"/>
                  </a:lnTo>
                  <a:cubicBezTo>
                    <a:pt x="718" y="665"/>
                    <a:pt x="719" y="664"/>
                    <a:pt x="720" y="663"/>
                  </a:cubicBezTo>
                  <a:cubicBezTo>
                    <a:pt x="722" y="663"/>
                    <a:pt x="724" y="664"/>
                    <a:pt x="724" y="665"/>
                  </a:cubicBezTo>
                  <a:lnTo>
                    <a:pt x="724" y="665"/>
                  </a:lnTo>
                  <a:cubicBezTo>
                    <a:pt x="725" y="667"/>
                    <a:pt x="724" y="669"/>
                    <a:pt x="722" y="669"/>
                  </a:cubicBezTo>
                  <a:cubicBezTo>
                    <a:pt x="721" y="670"/>
                    <a:pt x="719" y="669"/>
                    <a:pt x="718" y="667"/>
                  </a:cubicBezTo>
                  <a:close/>
                  <a:moveTo>
                    <a:pt x="717" y="655"/>
                  </a:moveTo>
                  <a:lnTo>
                    <a:pt x="717" y="655"/>
                  </a:lnTo>
                  <a:cubicBezTo>
                    <a:pt x="717" y="653"/>
                    <a:pt x="718" y="651"/>
                    <a:pt x="719" y="651"/>
                  </a:cubicBezTo>
                  <a:cubicBezTo>
                    <a:pt x="721" y="650"/>
                    <a:pt x="723" y="651"/>
                    <a:pt x="723" y="653"/>
                  </a:cubicBezTo>
                  <a:lnTo>
                    <a:pt x="723" y="653"/>
                  </a:lnTo>
                  <a:cubicBezTo>
                    <a:pt x="724" y="655"/>
                    <a:pt x="723" y="656"/>
                    <a:pt x="721" y="657"/>
                  </a:cubicBezTo>
                  <a:cubicBezTo>
                    <a:pt x="720" y="657"/>
                    <a:pt x="718" y="656"/>
                    <a:pt x="717" y="655"/>
                  </a:cubicBezTo>
                  <a:close/>
                  <a:moveTo>
                    <a:pt x="716" y="642"/>
                  </a:moveTo>
                  <a:lnTo>
                    <a:pt x="716" y="642"/>
                  </a:lnTo>
                  <a:cubicBezTo>
                    <a:pt x="716" y="640"/>
                    <a:pt x="717" y="639"/>
                    <a:pt x="718" y="638"/>
                  </a:cubicBezTo>
                  <a:cubicBezTo>
                    <a:pt x="720" y="638"/>
                    <a:pt x="722" y="639"/>
                    <a:pt x="722" y="640"/>
                  </a:cubicBezTo>
                  <a:lnTo>
                    <a:pt x="722" y="640"/>
                  </a:lnTo>
                  <a:cubicBezTo>
                    <a:pt x="723" y="642"/>
                    <a:pt x="722" y="644"/>
                    <a:pt x="720" y="644"/>
                  </a:cubicBezTo>
                  <a:cubicBezTo>
                    <a:pt x="719" y="645"/>
                    <a:pt x="717" y="644"/>
                    <a:pt x="716" y="642"/>
                  </a:cubicBezTo>
                  <a:close/>
                  <a:moveTo>
                    <a:pt x="715" y="630"/>
                  </a:moveTo>
                  <a:lnTo>
                    <a:pt x="715" y="630"/>
                  </a:lnTo>
                  <a:cubicBezTo>
                    <a:pt x="715" y="628"/>
                    <a:pt x="716" y="626"/>
                    <a:pt x="717" y="626"/>
                  </a:cubicBezTo>
                  <a:cubicBezTo>
                    <a:pt x="719" y="625"/>
                    <a:pt x="721" y="626"/>
                    <a:pt x="721" y="628"/>
                  </a:cubicBezTo>
                  <a:lnTo>
                    <a:pt x="721" y="628"/>
                  </a:lnTo>
                  <a:cubicBezTo>
                    <a:pt x="722" y="630"/>
                    <a:pt x="721" y="631"/>
                    <a:pt x="719" y="632"/>
                  </a:cubicBezTo>
                  <a:cubicBezTo>
                    <a:pt x="717" y="632"/>
                    <a:pt x="716" y="631"/>
                    <a:pt x="715" y="630"/>
                  </a:cubicBezTo>
                  <a:close/>
                  <a:moveTo>
                    <a:pt x="714" y="617"/>
                  </a:moveTo>
                  <a:lnTo>
                    <a:pt x="714" y="617"/>
                  </a:lnTo>
                  <a:cubicBezTo>
                    <a:pt x="713" y="616"/>
                    <a:pt x="714" y="614"/>
                    <a:pt x="716" y="613"/>
                  </a:cubicBezTo>
                  <a:cubicBezTo>
                    <a:pt x="718" y="613"/>
                    <a:pt x="719" y="614"/>
                    <a:pt x="720" y="616"/>
                  </a:cubicBezTo>
                  <a:lnTo>
                    <a:pt x="720" y="616"/>
                  </a:lnTo>
                  <a:cubicBezTo>
                    <a:pt x="720" y="617"/>
                    <a:pt x="719" y="619"/>
                    <a:pt x="718" y="619"/>
                  </a:cubicBezTo>
                  <a:cubicBezTo>
                    <a:pt x="716" y="620"/>
                    <a:pt x="714" y="619"/>
                    <a:pt x="714" y="617"/>
                  </a:cubicBezTo>
                  <a:close/>
                  <a:moveTo>
                    <a:pt x="713" y="605"/>
                  </a:moveTo>
                  <a:lnTo>
                    <a:pt x="713" y="605"/>
                  </a:lnTo>
                  <a:cubicBezTo>
                    <a:pt x="712" y="603"/>
                    <a:pt x="713" y="601"/>
                    <a:pt x="715" y="601"/>
                  </a:cubicBezTo>
                  <a:cubicBezTo>
                    <a:pt x="716" y="600"/>
                    <a:pt x="718" y="601"/>
                    <a:pt x="719" y="603"/>
                  </a:cubicBezTo>
                  <a:lnTo>
                    <a:pt x="719" y="603"/>
                  </a:lnTo>
                  <a:cubicBezTo>
                    <a:pt x="719" y="605"/>
                    <a:pt x="718" y="606"/>
                    <a:pt x="716" y="607"/>
                  </a:cubicBezTo>
                  <a:cubicBezTo>
                    <a:pt x="715" y="607"/>
                    <a:pt x="713" y="606"/>
                    <a:pt x="713" y="605"/>
                  </a:cubicBezTo>
                  <a:close/>
                  <a:moveTo>
                    <a:pt x="711" y="592"/>
                  </a:moveTo>
                  <a:lnTo>
                    <a:pt x="711" y="592"/>
                  </a:lnTo>
                  <a:cubicBezTo>
                    <a:pt x="711" y="591"/>
                    <a:pt x="712" y="589"/>
                    <a:pt x="713" y="589"/>
                  </a:cubicBezTo>
                  <a:cubicBezTo>
                    <a:pt x="715" y="588"/>
                    <a:pt x="717" y="589"/>
                    <a:pt x="717" y="591"/>
                  </a:cubicBezTo>
                  <a:lnTo>
                    <a:pt x="717" y="591"/>
                  </a:lnTo>
                  <a:cubicBezTo>
                    <a:pt x="718" y="592"/>
                    <a:pt x="717" y="594"/>
                    <a:pt x="715" y="595"/>
                  </a:cubicBezTo>
                  <a:cubicBezTo>
                    <a:pt x="713" y="595"/>
                    <a:pt x="712" y="594"/>
                    <a:pt x="711" y="592"/>
                  </a:cubicBezTo>
                  <a:close/>
                  <a:moveTo>
                    <a:pt x="709" y="580"/>
                  </a:moveTo>
                  <a:lnTo>
                    <a:pt x="709" y="580"/>
                  </a:lnTo>
                  <a:cubicBezTo>
                    <a:pt x="709" y="578"/>
                    <a:pt x="710" y="577"/>
                    <a:pt x="712" y="576"/>
                  </a:cubicBezTo>
                  <a:cubicBezTo>
                    <a:pt x="713" y="576"/>
                    <a:pt x="715" y="577"/>
                    <a:pt x="715" y="578"/>
                  </a:cubicBezTo>
                  <a:lnTo>
                    <a:pt x="715" y="578"/>
                  </a:lnTo>
                  <a:cubicBezTo>
                    <a:pt x="716" y="580"/>
                    <a:pt x="715" y="582"/>
                    <a:pt x="713" y="582"/>
                  </a:cubicBezTo>
                  <a:cubicBezTo>
                    <a:pt x="712" y="583"/>
                    <a:pt x="710" y="582"/>
                    <a:pt x="709" y="580"/>
                  </a:cubicBezTo>
                  <a:close/>
                  <a:moveTo>
                    <a:pt x="708" y="568"/>
                  </a:moveTo>
                  <a:lnTo>
                    <a:pt x="708" y="568"/>
                  </a:lnTo>
                  <a:cubicBezTo>
                    <a:pt x="707" y="566"/>
                    <a:pt x="708" y="564"/>
                    <a:pt x="710" y="564"/>
                  </a:cubicBezTo>
                  <a:cubicBezTo>
                    <a:pt x="712" y="563"/>
                    <a:pt x="713" y="564"/>
                    <a:pt x="714" y="566"/>
                  </a:cubicBezTo>
                  <a:lnTo>
                    <a:pt x="714" y="566"/>
                  </a:lnTo>
                  <a:cubicBezTo>
                    <a:pt x="714" y="568"/>
                    <a:pt x="713" y="569"/>
                    <a:pt x="712" y="570"/>
                  </a:cubicBezTo>
                  <a:cubicBezTo>
                    <a:pt x="710" y="570"/>
                    <a:pt x="708" y="569"/>
                    <a:pt x="708" y="568"/>
                  </a:cubicBezTo>
                  <a:close/>
                  <a:moveTo>
                    <a:pt x="706" y="555"/>
                  </a:moveTo>
                  <a:lnTo>
                    <a:pt x="706" y="555"/>
                  </a:lnTo>
                  <a:cubicBezTo>
                    <a:pt x="706" y="554"/>
                    <a:pt x="707" y="552"/>
                    <a:pt x="708" y="551"/>
                  </a:cubicBezTo>
                  <a:cubicBezTo>
                    <a:pt x="710" y="551"/>
                    <a:pt x="712" y="552"/>
                    <a:pt x="712" y="553"/>
                  </a:cubicBezTo>
                  <a:lnTo>
                    <a:pt x="712" y="553"/>
                  </a:lnTo>
                  <a:cubicBezTo>
                    <a:pt x="713" y="555"/>
                    <a:pt x="712" y="557"/>
                    <a:pt x="710" y="557"/>
                  </a:cubicBezTo>
                  <a:cubicBezTo>
                    <a:pt x="708" y="558"/>
                    <a:pt x="707" y="557"/>
                    <a:pt x="706" y="555"/>
                  </a:cubicBezTo>
                  <a:close/>
                  <a:moveTo>
                    <a:pt x="704" y="543"/>
                  </a:moveTo>
                  <a:lnTo>
                    <a:pt x="704" y="543"/>
                  </a:lnTo>
                  <a:cubicBezTo>
                    <a:pt x="704" y="541"/>
                    <a:pt x="705" y="539"/>
                    <a:pt x="706" y="539"/>
                  </a:cubicBezTo>
                  <a:cubicBezTo>
                    <a:pt x="708" y="538"/>
                    <a:pt x="710" y="539"/>
                    <a:pt x="710" y="541"/>
                  </a:cubicBezTo>
                  <a:lnTo>
                    <a:pt x="710" y="541"/>
                  </a:lnTo>
                  <a:cubicBezTo>
                    <a:pt x="711" y="543"/>
                    <a:pt x="710" y="545"/>
                    <a:pt x="708" y="545"/>
                  </a:cubicBezTo>
                  <a:cubicBezTo>
                    <a:pt x="706" y="545"/>
                    <a:pt x="705" y="544"/>
                    <a:pt x="704" y="543"/>
                  </a:cubicBezTo>
                  <a:close/>
                  <a:moveTo>
                    <a:pt x="702" y="530"/>
                  </a:moveTo>
                  <a:lnTo>
                    <a:pt x="702" y="530"/>
                  </a:lnTo>
                  <a:cubicBezTo>
                    <a:pt x="702" y="529"/>
                    <a:pt x="703" y="527"/>
                    <a:pt x="704" y="527"/>
                  </a:cubicBezTo>
                  <a:cubicBezTo>
                    <a:pt x="706" y="526"/>
                    <a:pt x="708" y="527"/>
                    <a:pt x="708" y="529"/>
                  </a:cubicBezTo>
                  <a:lnTo>
                    <a:pt x="708" y="529"/>
                  </a:lnTo>
                  <a:cubicBezTo>
                    <a:pt x="709" y="530"/>
                    <a:pt x="708" y="532"/>
                    <a:pt x="706" y="533"/>
                  </a:cubicBezTo>
                  <a:cubicBezTo>
                    <a:pt x="705" y="533"/>
                    <a:pt x="703" y="532"/>
                    <a:pt x="702" y="530"/>
                  </a:cubicBezTo>
                  <a:close/>
                  <a:moveTo>
                    <a:pt x="700" y="518"/>
                  </a:moveTo>
                  <a:lnTo>
                    <a:pt x="700" y="518"/>
                  </a:lnTo>
                  <a:cubicBezTo>
                    <a:pt x="700" y="516"/>
                    <a:pt x="701" y="515"/>
                    <a:pt x="702" y="514"/>
                  </a:cubicBezTo>
                  <a:cubicBezTo>
                    <a:pt x="704" y="514"/>
                    <a:pt x="706" y="515"/>
                    <a:pt x="706" y="516"/>
                  </a:cubicBezTo>
                  <a:lnTo>
                    <a:pt x="706" y="516"/>
                  </a:lnTo>
                  <a:cubicBezTo>
                    <a:pt x="707" y="518"/>
                    <a:pt x="706" y="520"/>
                    <a:pt x="704" y="520"/>
                  </a:cubicBezTo>
                  <a:cubicBezTo>
                    <a:pt x="703" y="521"/>
                    <a:pt x="701" y="520"/>
                    <a:pt x="700" y="518"/>
                  </a:cubicBezTo>
                  <a:close/>
                  <a:moveTo>
                    <a:pt x="698" y="506"/>
                  </a:moveTo>
                  <a:lnTo>
                    <a:pt x="698" y="506"/>
                  </a:lnTo>
                  <a:cubicBezTo>
                    <a:pt x="698" y="504"/>
                    <a:pt x="699" y="502"/>
                    <a:pt x="700" y="502"/>
                  </a:cubicBezTo>
                  <a:cubicBezTo>
                    <a:pt x="702" y="501"/>
                    <a:pt x="704" y="502"/>
                    <a:pt x="704" y="504"/>
                  </a:cubicBezTo>
                  <a:lnTo>
                    <a:pt x="704" y="504"/>
                  </a:lnTo>
                  <a:cubicBezTo>
                    <a:pt x="705" y="506"/>
                    <a:pt x="704" y="508"/>
                    <a:pt x="702" y="508"/>
                  </a:cubicBezTo>
                  <a:cubicBezTo>
                    <a:pt x="700" y="508"/>
                    <a:pt x="699" y="507"/>
                    <a:pt x="698" y="506"/>
                  </a:cubicBezTo>
                  <a:close/>
                  <a:moveTo>
                    <a:pt x="696" y="494"/>
                  </a:moveTo>
                  <a:lnTo>
                    <a:pt x="696" y="494"/>
                  </a:lnTo>
                  <a:cubicBezTo>
                    <a:pt x="695" y="492"/>
                    <a:pt x="696" y="490"/>
                    <a:pt x="698" y="490"/>
                  </a:cubicBezTo>
                  <a:cubicBezTo>
                    <a:pt x="700" y="489"/>
                    <a:pt x="701" y="490"/>
                    <a:pt x="702" y="492"/>
                  </a:cubicBezTo>
                  <a:lnTo>
                    <a:pt x="702" y="492"/>
                  </a:lnTo>
                  <a:cubicBezTo>
                    <a:pt x="702" y="493"/>
                    <a:pt x="701" y="495"/>
                    <a:pt x="700" y="496"/>
                  </a:cubicBezTo>
                  <a:cubicBezTo>
                    <a:pt x="698" y="496"/>
                    <a:pt x="696" y="495"/>
                    <a:pt x="696" y="494"/>
                  </a:cubicBezTo>
                  <a:close/>
                  <a:moveTo>
                    <a:pt x="694" y="481"/>
                  </a:moveTo>
                  <a:lnTo>
                    <a:pt x="694" y="481"/>
                  </a:lnTo>
                  <a:cubicBezTo>
                    <a:pt x="693" y="480"/>
                    <a:pt x="694" y="478"/>
                    <a:pt x="696" y="477"/>
                  </a:cubicBezTo>
                  <a:cubicBezTo>
                    <a:pt x="697" y="477"/>
                    <a:pt x="699" y="478"/>
                    <a:pt x="700" y="480"/>
                  </a:cubicBezTo>
                  <a:lnTo>
                    <a:pt x="700" y="480"/>
                  </a:lnTo>
                  <a:cubicBezTo>
                    <a:pt x="700" y="481"/>
                    <a:pt x="699" y="483"/>
                    <a:pt x="697" y="483"/>
                  </a:cubicBezTo>
                  <a:cubicBezTo>
                    <a:pt x="696" y="484"/>
                    <a:pt x="694" y="483"/>
                    <a:pt x="694" y="481"/>
                  </a:cubicBezTo>
                  <a:close/>
                  <a:moveTo>
                    <a:pt x="691" y="469"/>
                  </a:moveTo>
                  <a:lnTo>
                    <a:pt x="691" y="469"/>
                  </a:lnTo>
                  <a:cubicBezTo>
                    <a:pt x="691" y="467"/>
                    <a:pt x="691" y="466"/>
                    <a:pt x="693" y="465"/>
                  </a:cubicBezTo>
                  <a:cubicBezTo>
                    <a:pt x="695" y="465"/>
                    <a:pt x="697" y="466"/>
                    <a:pt x="697" y="467"/>
                  </a:cubicBezTo>
                  <a:lnTo>
                    <a:pt x="697" y="467"/>
                  </a:lnTo>
                  <a:cubicBezTo>
                    <a:pt x="697" y="469"/>
                    <a:pt x="697" y="471"/>
                    <a:pt x="695" y="471"/>
                  </a:cubicBezTo>
                  <a:cubicBezTo>
                    <a:pt x="693" y="472"/>
                    <a:pt x="691" y="471"/>
                    <a:pt x="691" y="469"/>
                  </a:cubicBezTo>
                  <a:close/>
                  <a:moveTo>
                    <a:pt x="688" y="457"/>
                  </a:moveTo>
                  <a:lnTo>
                    <a:pt x="688" y="457"/>
                  </a:lnTo>
                  <a:cubicBezTo>
                    <a:pt x="688" y="455"/>
                    <a:pt x="689" y="453"/>
                    <a:pt x="691" y="453"/>
                  </a:cubicBezTo>
                  <a:cubicBezTo>
                    <a:pt x="692" y="452"/>
                    <a:pt x="694" y="453"/>
                    <a:pt x="694" y="455"/>
                  </a:cubicBezTo>
                  <a:lnTo>
                    <a:pt x="694" y="455"/>
                  </a:lnTo>
                  <a:cubicBezTo>
                    <a:pt x="695" y="457"/>
                    <a:pt x="694" y="458"/>
                    <a:pt x="692" y="459"/>
                  </a:cubicBezTo>
                  <a:cubicBezTo>
                    <a:pt x="691" y="459"/>
                    <a:pt x="689" y="458"/>
                    <a:pt x="688" y="457"/>
                  </a:cubicBezTo>
                  <a:close/>
                  <a:moveTo>
                    <a:pt x="686" y="445"/>
                  </a:moveTo>
                  <a:lnTo>
                    <a:pt x="686" y="445"/>
                  </a:lnTo>
                  <a:cubicBezTo>
                    <a:pt x="685" y="443"/>
                    <a:pt x="686" y="441"/>
                    <a:pt x="688" y="441"/>
                  </a:cubicBezTo>
                  <a:cubicBezTo>
                    <a:pt x="690" y="440"/>
                    <a:pt x="691" y="441"/>
                    <a:pt x="692" y="443"/>
                  </a:cubicBezTo>
                  <a:lnTo>
                    <a:pt x="692" y="443"/>
                  </a:lnTo>
                  <a:cubicBezTo>
                    <a:pt x="692" y="444"/>
                    <a:pt x="691" y="446"/>
                    <a:pt x="690" y="447"/>
                  </a:cubicBezTo>
                  <a:cubicBezTo>
                    <a:pt x="688" y="447"/>
                    <a:pt x="686" y="446"/>
                    <a:pt x="686" y="445"/>
                  </a:cubicBezTo>
                  <a:close/>
                  <a:moveTo>
                    <a:pt x="683" y="432"/>
                  </a:moveTo>
                  <a:lnTo>
                    <a:pt x="683" y="432"/>
                  </a:lnTo>
                  <a:cubicBezTo>
                    <a:pt x="682" y="431"/>
                    <a:pt x="683" y="429"/>
                    <a:pt x="685" y="428"/>
                  </a:cubicBezTo>
                  <a:cubicBezTo>
                    <a:pt x="687" y="428"/>
                    <a:pt x="688" y="429"/>
                    <a:pt x="689" y="431"/>
                  </a:cubicBezTo>
                  <a:lnTo>
                    <a:pt x="689" y="431"/>
                  </a:lnTo>
                  <a:cubicBezTo>
                    <a:pt x="689" y="432"/>
                    <a:pt x="688" y="434"/>
                    <a:pt x="687" y="435"/>
                  </a:cubicBezTo>
                  <a:cubicBezTo>
                    <a:pt x="685" y="435"/>
                    <a:pt x="683" y="434"/>
                    <a:pt x="683" y="432"/>
                  </a:cubicBezTo>
                  <a:close/>
                  <a:moveTo>
                    <a:pt x="680" y="420"/>
                  </a:moveTo>
                  <a:lnTo>
                    <a:pt x="680" y="420"/>
                  </a:lnTo>
                  <a:cubicBezTo>
                    <a:pt x="680" y="419"/>
                    <a:pt x="680" y="417"/>
                    <a:pt x="682" y="416"/>
                  </a:cubicBezTo>
                  <a:cubicBezTo>
                    <a:pt x="684" y="416"/>
                    <a:pt x="686" y="417"/>
                    <a:pt x="686" y="418"/>
                  </a:cubicBezTo>
                  <a:lnTo>
                    <a:pt x="686" y="418"/>
                  </a:lnTo>
                  <a:cubicBezTo>
                    <a:pt x="686" y="420"/>
                    <a:pt x="686" y="422"/>
                    <a:pt x="684" y="422"/>
                  </a:cubicBezTo>
                  <a:cubicBezTo>
                    <a:pt x="682" y="423"/>
                    <a:pt x="680" y="422"/>
                    <a:pt x="680" y="420"/>
                  </a:cubicBezTo>
                  <a:close/>
                  <a:moveTo>
                    <a:pt x="677" y="408"/>
                  </a:moveTo>
                  <a:lnTo>
                    <a:pt x="677" y="408"/>
                  </a:lnTo>
                  <a:cubicBezTo>
                    <a:pt x="676" y="406"/>
                    <a:pt x="677" y="405"/>
                    <a:pt x="679" y="404"/>
                  </a:cubicBezTo>
                  <a:cubicBezTo>
                    <a:pt x="681" y="404"/>
                    <a:pt x="682" y="405"/>
                    <a:pt x="683" y="406"/>
                  </a:cubicBezTo>
                  <a:lnTo>
                    <a:pt x="683" y="406"/>
                  </a:lnTo>
                  <a:cubicBezTo>
                    <a:pt x="683" y="408"/>
                    <a:pt x="682" y="410"/>
                    <a:pt x="681" y="410"/>
                  </a:cubicBezTo>
                  <a:cubicBezTo>
                    <a:pt x="679" y="411"/>
                    <a:pt x="677" y="410"/>
                    <a:pt x="677" y="408"/>
                  </a:cubicBezTo>
                  <a:close/>
                  <a:moveTo>
                    <a:pt x="674" y="396"/>
                  </a:moveTo>
                  <a:lnTo>
                    <a:pt x="674" y="396"/>
                  </a:lnTo>
                  <a:cubicBezTo>
                    <a:pt x="673" y="394"/>
                    <a:pt x="674" y="393"/>
                    <a:pt x="676" y="392"/>
                  </a:cubicBezTo>
                  <a:cubicBezTo>
                    <a:pt x="678" y="392"/>
                    <a:pt x="679" y="393"/>
                    <a:pt x="680" y="394"/>
                  </a:cubicBezTo>
                  <a:lnTo>
                    <a:pt x="680" y="394"/>
                  </a:lnTo>
                  <a:cubicBezTo>
                    <a:pt x="680" y="396"/>
                    <a:pt x="679" y="398"/>
                    <a:pt x="678" y="398"/>
                  </a:cubicBezTo>
                  <a:cubicBezTo>
                    <a:pt x="676" y="399"/>
                    <a:pt x="674" y="398"/>
                    <a:pt x="674" y="396"/>
                  </a:cubicBezTo>
                  <a:close/>
                  <a:moveTo>
                    <a:pt x="671" y="384"/>
                  </a:moveTo>
                  <a:lnTo>
                    <a:pt x="671" y="384"/>
                  </a:lnTo>
                  <a:cubicBezTo>
                    <a:pt x="670" y="382"/>
                    <a:pt x="671" y="381"/>
                    <a:pt x="673" y="380"/>
                  </a:cubicBezTo>
                  <a:cubicBezTo>
                    <a:pt x="674" y="380"/>
                    <a:pt x="676" y="381"/>
                    <a:pt x="677" y="382"/>
                  </a:cubicBezTo>
                  <a:lnTo>
                    <a:pt x="677" y="382"/>
                  </a:lnTo>
                  <a:cubicBezTo>
                    <a:pt x="677" y="384"/>
                    <a:pt x="676" y="386"/>
                    <a:pt x="674" y="386"/>
                  </a:cubicBezTo>
                  <a:cubicBezTo>
                    <a:pt x="673" y="387"/>
                    <a:pt x="671" y="386"/>
                    <a:pt x="671" y="384"/>
                  </a:cubicBezTo>
                  <a:close/>
                  <a:moveTo>
                    <a:pt x="667" y="372"/>
                  </a:moveTo>
                  <a:lnTo>
                    <a:pt x="667" y="372"/>
                  </a:lnTo>
                  <a:cubicBezTo>
                    <a:pt x="666" y="370"/>
                    <a:pt x="667" y="369"/>
                    <a:pt x="669" y="368"/>
                  </a:cubicBezTo>
                  <a:cubicBezTo>
                    <a:pt x="671" y="368"/>
                    <a:pt x="673" y="369"/>
                    <a:pt x="673" y="370"/>
                  </a:cubicBezTo>
                  <a:lnTo>
                    <a:pt x="673" y="370"/>
                  </a:lnTo>
                  <a:cubicBezTo>
                    <a:pt x="673" y="372"/>
                    <a:pt x="672" y="374"/>
                    <a:pt x="671" y="374"/>
                  </a:cubicBezTo>
                  <a:cubicBezTo>
                    <a:pt x="669" y="375"/>
                    <a:pt x="667" y="374"/>
                    <a:pt x="667" y="372"/>
                  </a:cubicBezTo>
                  <a:close/>
                  <a:moveTo>
                    <a:pt x="663" y="360"/>
                  </a:moveTo>
                  <a:lnTo>
                    <a:pt x="663" y="360"/>
                  </a:lnTo>
                  <a:cubicBezTo>
                    <a:pt x="663" y="358"/>
                    <a:pt x="664" y="357"/>
                    <a:pt x="666" y="356"/>
                  </a:cubicBezTo>
                  <a:cubicBezTo>
                    <a:pt x="667" y="356"/>
                    <a:pt x="669" y="357"/>
                    <a:pt x="669" y="358"/>
                  </a:cubicBezTo>
                  <a:lnTo>
                    <a:pt x="669" y="358"/>
                  </a:lnTo>
                  <a:cubicBezTo>
                    <a:pt x="670" y="360"/>
                    <a:pt x="669" y="362"/>
                    <a:pt x="667" y="362"/>
                  </a:cubicBezTo>
                  <a:cubicBezTo>
                    <a:pt x="666" y="363"/>
                    <a:pt x="664" y="362"/>
                    <a:pt x="663" y="360"/>
                  </a:cubicBezTo>
                  <a:close/>
                  <a:moveTo>
                    <a:pt x="660" y="348"/>
                  </a:moveTo>
                  <a:lnTo>
                    <a:pt x="660" y="348"/>
                  </a:lnTo>
                  <a:cubicBezTo>
                    <a:pt x="659" y="346"/>
                    <a:pt x="660" y="345"/>
                    <a:pt x="662" y="344"/>
                  </a:cubicBezTo>
                  <a:cubicBezTo>
                    <a:pt x="664" y="344"/>
                    <a:pt x="665" y="345"/>
                    <a:pt x="666" y="346"/>
                  </a:cubicBezTo>
                  <a:lnTo>
                    <a:pt x="666" y="346"/>
                  </a:lnTo>
                  <a:cubicBezTo>
                    <a:pt x="666" y="348"/>
                    <a:pt x="665" y="350"/>
                    <a:pt x="664" y="350"/>
                  </a:cubicBezTo>
                  <a:cubicBezTo>
                    <a:pt x="662" y="351"/>
                    <a:pt x="660" y="350"/>
                    <a:pt x="660" y="348"/>
                  </a:cubicBezTo>
                  <a:close/>
                  <a:moveTo>
                    <a:pt x="656" y="336"/>
                  </a:moveTo>
                  <a:lnTo>
                    <a:pt x="656" y="336"/>
                  </a:lnTo>
                  <a:cubicBezTo>
                    <a:pt x="655" y="334"/>
                    <a:pt x="656" y="333"/>
                    <a:pt x="658" y="332"/>
                  </a:cubicBezTo>
                  <a:cubicBezTo>
                    <a:pt x="660" y="332"/>
                    <a:pt x="661" y="333"/>
                    <a:pt x="662" y="334"/>
                  </a:cubicBezTo>
                  <a:lnTo>
                    <a:pt x="662" y="334"/>
                  </a:lnTo>
                  <a:cubicBezTo>
                    <a:pt x="662" y="336"/>
                    <a:pt x="661" y="338"/>
                    <a:pt x="660" y="338"/>
                  </a:cubicBezTo>
                  <a:cubicBezTo>
                    <a:pt x="658" y="339"/>
                    <a:pt x="656" y="338"/>
                    <a:pt x="656" y="336"/>
                  </a:cubicBezTo>
                  <a:close/>
                  <a:moveTo>
                    <a:pt x="652" y="324"/>
                  </a:moveTo>
                  <a:lnTo>
                    <a:pt x="652" y="324"/>
                  </a:lnTo>
                  <a:cubicBezTo>
                    <a:pt x="652" y="322"/>
                    <a:pt x="653" y="321"/>
                    <a:pt x="654" y="320"/>
                  </a:cubicBezTo>
                  <a:cubicBezTo>
                    <a:pt x="656" y="320"/>
                    <a:pt x="658" y="321"/>
                    <a:pt x="658" y="322"/>
                  </a:cubicBezTo>
                  <a:lnTo>
                    <a:pt x="658" y="322"/>
                  </a:lnTo>
                  <a:cubicBezTo>
                    <a:pt x="659" y="324"/>
                    <a:pt x="658" y="326"/>
                    <a:pt x="656" y="326"/>
                  </a:cubicBezTo>
                  <a:cubicBezTo>
                    <a:pt x="654" y="327"/>
                    <a:pt x="653" y="326"/>
                    <a:pt x="652" y="324"/>
                  </a:cubicBezTo>
                  <a:close/>
                  <a:moveTo>
                    <a:pt x="648" y="313"/>
                  </a:moveTo>
                  <a:lnTo>
                    <a:pt x="648" y="313"/>
                  </a:lnTo>
                  <a:cubicBezTo>
                    <a:pt x="647" y="312"/>
                    <a:pt x="648" y="310"/>
                    <a:pt x="649" y="309"/>
                  </a:cubicBezTo>
                  <a:cubicBezTo>
                    <a:pt x="651" y="308"/>
                    <a:pt x="653" y="308"/>
                    <a:pt x="654" y="310"/>
                  </a:cubicBezTo>
                  <a:lnTo>
                    <a:pt x="654" y="310"/>
                  </a:lnTo>
                  <a:cubicBezTo>
                    <a:pt x="654" y="311"/>
                    <a:pt x="654" y="313"/>
                    <a:pt x="652" y="314"/>
                  </a:cubicBezTo>
                  <a:cubicBezTo>
                    <a:pt x="651" y="315"/>
                    <a:pt x="649" y="315"/>
                    <a:pt x="648" y="313"/>
                  </a:cubicBezTo>
                  <a:close/>
                  <a:moveTo>
                    <a:pt x="644" y="301"/>
                  </a:moveTo>
                  <a:lnTo>
                    <a:pt x="644" y="301"/>
                  </a:lnTo>
                  <a:cubicBezTo>
                    <a:pt x="643" y="300"/>
                    <a:pt x="644" y="298"/>
                    <a:pt x="645" y="297"/>
                  </a:cubicBezTo>
                  <a:cubicBezTo>
                    <a:pt x="647" y="296"/>
                    <a:pt x="649" y="297"/>
                    <a:pt x="649" y="298"/>
                  </a:cubicBezTo>
                  <a:lnTo>
                    <a:pt x="649" y="298"/>
                  </a:lnTo>
                  <a:cubicBezTo>
                    <a:pt x="650" y="300"/>
                    <a:pt x="650" y="302"/>
                    <a:pt x="648" y="302"/>
                  </a:cubicBezTo>
                  <a:cubicBezTo>
                    <a:pt x="647" y="303"/>
                    <a:pt x="645" y="303"/>
                    <a:pt x="644" y="301"/>
                  </a:cubicBezTo>
                  <a:close/>
                  <a:moveTo>
                    <a:pt x="640" y="290"/>
                  </a:moveTo>
                  <a:lnTo>
                    <a:pt x="640" y="290"/>
                  </a:lnTo>
                  <a:cubicBezTo>
                    <a:pt x="639" y="288"/>
                    <a:pt x="639" y="286"/>
                    <a:pt x="641" y="285"/>
                  </a:cubicBezTo>
                  <a:cubicBezTo>
                    <a:pt x="642" y="284"/>
                    <a:pt x="644" y="285"/>
                    <a:pt x="645" y="286"/>
                  </a:cubicBezTo>
                  <a:lnTo>
                    <a:pt x="645" y="286"/>
                  </a:lnTo>
                  <a:cubicBezTo>
                    <a:pt x="646" y="288"/>
                    <a:pt x="646" y="290"/>
                    <a:pt x="644" y="291"/>
                  </a:cubicBezTo>
                  <a:cubicBezTo>
                    <a:pt x="643" y="292"/>
                    <a:pt x="641" y="291"/>
                    <a:pt x="640" y="290"/>
                  </a:cubicBezTo>
                  <a:close/>
                  <a:moveTo>
                    <a:pt x="635" y="278"/>
                  </a:moveTo>
                  <a:lnTo>
                    <a:pt x="635" y="278"/>
                  </a:lnTo>
                  <a:cubicBezTo>
                    <a:pt x="634" y="277"/>
                    <a:pt x="635" y="275"/>
                    <a:pt x="636" y="274"/>
                  </a:cubicBezTo>
                  <a:cubicBezTo>
                    <a:pt x="637" y="273"/>
                    <a:pt x="639" y="273"/>
                    <a:pt x="640" y="275"/>
                  </a:cubicBezTo>
                  <a:lnTo>
                    <a:pt x="640" y="275"/>
                  </a:lnTo>
                  <a:cubicBezTo>
                    <a:pt x="641" y="276"/>
                    <a:pt x="641" y="278"/>
                    <a:pt x="639" y="279"/>
                  </a:cubicBezTo>
                  <a:cubicBezTo>
                    <a:pt x="638" y="280"/>
                    <a:pt x="636" y="280"/>
                    <a:pt x="635" y="278"/>
                  </a:cubicBezTo>
                  <a:close/>
                  <a:moveTo>
                    <a:pt x="631" y="266"/>
                  </a:moveTo>
                  <a:lnTo>
                    <a:pt x="631" y="266"/>
                  </a:lnTo>
                  <a:cubicBezTo>
                    <a:pt x="630" y="265"/>
                    <a:pt x="630" y="263"/>
                    <a:pt x="631" y="262"/>
                  </a:cubicBezTo>
                  <a:cubicBezTo>
                    <a:pt x="633" y="261"/>
                    <a:pt x="635" y="262"/>
                    <a:pt x="636" y="263"/>
                  </a:cubicBezTo>
                  <a:lnTo>
                    <a:pt x="636" y="263"/>
                  </a:lnTo>
                  <a:cubicBezTo>
                    <a:pt x="637" y="264"/>
                    <a:pt x="636" y="266"/>
                    <a:pt x="635" y="267"/>
                  </a:cubicBezTo>
                  <a:cubicBezTo>
                    <a:pt x="633" y="268"/>
                    <a:pt x="631" y="268"/>
                    <a:pt x="631" y="266"/>
                  </a:cubicBezTo>
                  <a:close/>
                  <a:moveTo>
                    <a:pt x="626" y="255"/>
                  </a:moveTo>
                  <a:lnTo>
                    <a:pt x="626" y="255"/>
                  </a:lnTo>
                  <a:cubicBezTo>
                    <a:pt x="625" y="254"/>
                    <a:pt x="625" y="252"/>
                    <a:pt x="626" y="251"/>
                  </a:cubicBezTo>
                  <a:cubicBezTo>
                    <a:pt x="628" y="250"/>
                    <a:pt x="630" y="250"/>
                    <a:pt x="631" y="252"/>
                  </a:cubicBezTo>
                  <a:lnTo>
                    <a:pt x="631" y="252"/>
                  </a:lnTo>
                  <a:cubicBezTo>
                    <a:pt x="632" y="253"/>
                    <a:pt x="631" y="255"/>
                    <a:pt x="630" y="256"/>
                  </a:cubicBezTo>
                  <a:cubicBezTo>
                    <a:pt x="629" y="257"/>
                    <a:pt x="627" y="256"/>
                    <a:pt x="626" y="255"/>
                  </a:cubicBezTo>
                  <a:close/>
                  <a:moveTo>
                    <a:pt x="621" y="244"/>
                  </a:moveTo>
                  <a:lnTo>
                    <a:pt x="621" y="244"/>
                  </a:lnTo>
                  <a:cubicBezTo>
                    <a:pt x="620" y="242"/>
                    <a:pt x="620" y="240"/>
                    <a:pt x="621" y="239"/>
                  </a:cubicBezTo>
                  <a:cubicBezTo>
                    <a:pt x="623" y="238"/>
                    <a:pt x="625" y="239"/>
                    <a:pt x="626" y="240"/>
                  </a:cubicBezTo>
                  <a:lnTo>
                    <a:pt x="626" y="240"/>
                  </a:lnTo>
                  <a:cubicBezTo>
                    <a:pt x="627" y="241"/>
                    <a:pt x="626" y="243"/>
                    <a:pt x="625" y="244"/>
                  </a:cubicBezTo>
                  <a:cubicBezTo>
                    <a:pt x="624" y="245"/>
                    <a:pt x="622" y="245"/>
                    <a:pt x="621" y="244"/>
                  </a:cubicBezTo>
                  <a:close/>
                  <a:moveTo>
                    <a:pt x="615" y="232"/>
                  </a:moveTo>
                  <a:lnTo>
                    <a:pt x="615" y="232"/>
                  </a:lnTo>
                  <a:cubicBezTo>
                    <a:pt x="614" y="231"/>
                    <a:pt x="615" y="229"/>
                    <a:pt x="616" y="228"/>
                  </a:cubicBezTo>
                  <a:cubicBezTo>
                    <a:pt x="618" y="227"/>
                    <a:pt x="620" y="227"/>
                    <a:pt x="621" y="229"/>
                  </a:cubicBezTo>
                  <a:lnTo>
                    <a:pt x="621" y="229"/>
                  </a:lnTo>
                  <a:cubicBezTo>
                    <a:pt x="622" y="230"/>
                    <a:pt x="621" y="232"/>
                    <a:pt x="620" y="233"/>
                  </a:cubicBezTo>
                  <a:cubicBezTo>
                    <a:pt x="618" y="234"/>
                    <a:pt x="616" y="234"/>
                    <a:pt x="615" y="232"/>
                  </a:cubicBezTo>
                  <a:close/>
                  <a:moveTo>
                    <a:pt x="610" y="221"/>
                  </a:moveTo>
                  <a:lnTo>
                    <a:pt x="610" y="221"/>
                  </a:lnTo>
                  <a:cubicBezTo>
                    <a:pt x="609" y="219"/>
                    <a:pt x="609" y="217"/>
                    <a:pt x="611" y="217"/>
                  </a:cubicBezTo>
                  <a:cubicBezTo>
                    <a:pt x="612" y="216"/>
                    <a:pt x="614" y="216"/>
                    <a:pt x="615" y="217"/>
                  </a:cubicBezTo>
                  <a:lnTo>
                    <a:pt x="615" y="217"/>
                  </a:lnTo>
                  <a:cubicBezTo>
                    <a:pt x="616" y="219"/>
                    <a:pt x="616" y="221"/>
                    <a:pt x="614" y="222"/>
                  </a:cubicBezTo>
                  <a:cubicBezTo>
                    <a:pt x="613" y="223"/>
                    <a:pt x="611" y="222"/>
                    <a:pt x="610" y="221"/>
                  </a:cubicBezTo>
                  <a:close/>
                  <a:moveTo>
                    <a:pt x="605" y="210"/>
                  </a:moveTo>
                  <a:lnTo>
                    <a:pt x="605" y="210"/>
                  </a:lnTo>
                  <a:cubicBezTo>
                    <a:pt x="604" y="208"/>
                    <a:pt x="604" y="206"/>
                    <a:pt x="605" y="205"/>
                  </a:cubicBezTo>
                  <a:cubicBezTo>
                    <a:pt x="607" y="204"/>
                    <a:pt x="609" y="205"/>
                    <a:pt x="610" y="206"/>
                  </a:cubicBezTo>
                  <a:lnTo>
                    <a:pt x="610" y="206"/>
                  </a:lnTo>
                  <a:cubicBezTo>
                    <a:pt x="611" y="208"/>
                    <a:pt x="610" y="210"/>
                    <a:pt x="609" y="210"/>
                  </a:cubicBezTo>
                  <a:cubicBezTo>
                    <a:pt x="607" y="211"/>
                    <a:pt x="606" y="211"/>
                    <a:pt x="605" y="210"/>
                  </a:cubicBezTo>
                  <a:close/>
                  <a:moveTo>
                    <a:pt x="599" y="199"/>
                  </a:moveTo>
                  <a:lnTo>
                    <a:pt x="599" y="199"/>
                  </a:lnTo>
                  <a:cubicBezTo>
                    <a:pt x="598" y="197"/>
                    <a:pt x="598" y="195"/>
                    <a:pt x="600" y="194"/>
                  </a:cubicBezTo>
                  <a:cubicBezTo>
                    <a:pt x="601" y="193"/>
                    <a:pt x="603" y="194"/>
                    <a:pt x="604" y="195"/>
                  </a:cubicBezTo>
                  <a:lnTo>
                    <a:pt x="604" y="195"/>
                  </a:lnTo>
                  <a:cubicBezTo>
                    <a:pt x="605" y="197"/>
                    <a:pt x="605" y="198"/>
                    <a:pt x="603" y="199"/>
                  </a:cubicBezTo>
                  <a:cubicBezTo>
                    <a:pt x="602" y="200"/>
                    <a:pt x="600" y="200"/>
                    <a:pt x="599" y="199"/>
                  </a:cubicBezTo>
                  <a:close/>
                  <a:moveTo>
                    <a:pt x="593" y="187"/>
                  </a:moveTo>
                  <a:lnTo>
                    <a:pt x="593" y="187"/>
                  </a:lnTo>
                  <a:cubicBezTo>
                    <a:pt x="592" y="186"/>
                    <a:pt x="592" y="184"/>
                    <a:pt x="594" y="183"/>
                  </a:cubicBezTo>
                  <a:cubicBezTo>
                    <a:pt x="595" y="182"/>
                    <a:pt x="597" y="183"/>
                    <a:pt x="598" y="184"/>
                  </a:cubicBezTo>
                  <a:lnTo>
                    <a:pt x="598" y="184"/>
                  </a:lnTo>
                  <a:cubicBezTo>
                    <a:pt x="599" y="185"/>
                    <a:pt x="599" y="187"/>
                    <a:pt x="597" y="188"/>
                  </a:cubicBezTo>
                  <a:cubicBezTo>
                    <a:pt x="596" y="189"/>
                    <a:pt x="594" y="189"/>
                    <a:pt x="593" y="187"/>
                  </a:cubicBezTo>
                  <a:close/>
                  <a:moveTo>
                    <a:pt x="587" y="177"/>
                  </a:moveTo>
                  <a:lnTo>
                    <a:pt x="587" y="177"/>
                  </a:lnTo>
                  <a:cubicBezTo>
                    <a:pt x="586" y="175"/>
                    <a:pt x="586" y="173"/>
                    <a:pt x="588" y="172"/>
                  </a:cubicBezTo>
                  <a:cubicBezTo>
                    <a:pt x="589" y="171"/>
                    <a:pt x="591" y="172"/>
                    <a:pt x="592" y="173"/>
                  </a:cubicBezTo>
                  <a:lnTo>
                    <a:pt x="592" y="173"/>
                  </a:lnTo>
                  <a:cubicBezTo>
                    <a:pt x="593" y="175"/>
                    <a:pt x="592" y="177"/>
                    <a:pt x="591" y="177"/>
                  </a:cubicBezTo>
                  <a:cubicBezTo>
                    <a:pt x="590" y="178"/>
                    <a:pt x="588" y="178"/>
                    <a:pt x="587" y="177"/>
                  </a:cubicBezTo>
                  <a:close/>
                  <a:moveTo>
                    <a:pt x="580" y="166"/>
                  </a:moveTo>
                  <a:lnTo>
                    <a:pt x="580" y="166"/>
                  </a:lnTo>
                  <a:cubicBezTo>
                    <a:pt x="579" y="164"/>
                    <a:pt x="580" y="162"/>
                    <a:pt x="581" y="161"/>
                  </a:cubicBezTo>
                  <a:cubicBezTo>
                    <a:pt x="583" y="161"/>
                    <a:pt x="585" y="161"/>
                    <a:pt x="586" y="162"/>
                  </a:cubicBezTo>
                  <a:lnTo>
                    <a:pt x="586" y="162"/>
                  </a:lnTo>
                  <a:cubicBezTo>
                    <a:pt x="587" y="164"/>
                    <a:pt x="586" y="166"/>
                    <a:pt x="585" y="167"/>
                  </a:cubicBezTo>
                  <a:cubicBezTo>
                    <a:pt x="583" y="168"/>
                    <a:pt x="581" y="167"/>
                    <a:pt x="580" y="166"/>
                  </a:cubicBezTo>
                  <a:close/>
                  <a:moveTo>
                    <a:pt x="574" y="155"/>
                  </a:moveTo>
                  <a:lnTo>
                    <a:pt x="574" y="155"/>
                  </a:lnTo>
                  <a:cubicBezTo>
                    <a:pt x="573" y="154"/>
                    <a:pt x="573" y="152"/>
                    <a:pt x="575" y="151"/>
                  </a:cubicBezTo>
                  <a:cubicBezTo>
                    <a:pt x="576" y="150"/>
                    <a:pt x="578" y="150"/>
                    <a:pt x="579" y="152"/>
                  </a:cubicBezTo>
                  <a:lnTo>
                    <a:pt x="579" y="152"/>
                  </a:lnTo>
                  <a:cubicBezTo>
                    <a:pt x="580" y="153"/>
                    <a:pt x="580" y="155"/>
                    <a:pt x="578" y="156"/>
                  </a:cubicBezTo>
                  <a:cubicBezTo>
                    <a:pt x="577" y="157"/>
                    <a:pt x="575" y="157"/>
                    <a:pt x="574" y="155"/>
                  </a:cubicBezTo>
                  <a:close/>
                  <a:moveTo>
                    <a:pt x="567" y="145"/>
                  </a:moveTo>
                  <a:lnTo>
                    <a:pt x="567" y="145"/>
                  </a:lnTo>
                  <a:cubicBezTo>
                    <a:pt x="566" y="143"/>
                    <a:pt x="566" y="141"/>
                    <a:pt x="568" y="140"/>
                  </a:cubicBezTo>
                  <a:cubicBezTo>
                    <a:pt x="569" y="139"/>
                    <a:pt x="571" y="140"/>
                    <a:pt x="572" y="141"/>
                  </a:cubicBezTo>
                  <a:lnTo>
                    <a:pt x="572" y="141"/>
                  </a:lnTo>
                  <a:cubicBezTo>
                    <a:pt x="573" y="143"/>
                    <a:pt x="573" y="145"/>
                    <a:pt x="571" y="146"/>
                  </a:cubicBezTo>
                  <a:cubicBezTo>
                    <a:pt x="570" y="147"/>
                    <a:pt x="568" y="146"/>
                    <a:pt x="567" y="145"/>
                  </a:cubicBezTo>
                  <a:close/>
                  <a:moveTo>
                    <a:pt x="560" y="134"/>
                  </a:moveTo>
                  <a:lnTo>
                    <a:pt x="560" y="134"/>
                  </a:lnTo>
                  <a:cubicBezTo>
                    <a:pt x="559" y="133"/>
                    <a:pt x="559" y="131"/>
                    <a:pt x="561" y="130"/>
                  </a:cubicBezTo>
                  <a:cubicBezTo>
                    <a:pt x="562" y="129"/>
                    <a:pt x="564" y="129"/>
                    <a:pt x="565" y="131"/>
                  </a:cubicBezTo>
                  <a:lnTo>
                    <a:pt x="565" y="131"/>
                  </a:lnTo>
                  <a:cubicBezTo>
                    <a:pt x="566" y="132"/>
                    <a:pt x="566" y="134"/>
                    <a:pt x="564" y="135"/>
                  </a:cubicBezTo>
                  <a:cubicBezTo>
                    <a:pt x="563" y="136"/>
                    <a:pt x="561" y="136"/>
                    <a:pt x="560" y="134"/>
                  </a:cubicBezTo>
                  <a:close/>
                  <a:moveTo>
                    <a:pt x="553" y="124"/>
                  </a:moveTo>
                  <a:lnTo>
                    <a:pt x="553" y="124"/>
                  </a:lnTo>
                  <a:cubicBezTo>
                    <a:pt x="552" y="123"/>
                    <a:pt x="552" y="121"/>
                    <a:pt x="554" y="120"/>
                  </a:cubicBezTo>
                  <a:cubicBezTo>
                    <a:pt x="555" y="119"/>
                    <a:pt x="557" y="119"/>
                    <a:pt x="558" y="121"/>
                  </a:cubicBezTo>
                  <a:lnTo>
                    <a:pt x="558" y="121"/>
                  </a:lnTo>
                  <a:cubicBezTo>
                    <a:pt x="559" y="122"/>
                    <a:pt x="559" y="124"/>
                    <a:pt x="557" y="125"/>
                  </a:cubicBezTo>
                  <a:cubicBezTo>
                    <a:pt x="556" y="126"/>
                    <a:pt x="554" y="126"/>
                    <a:pt x="553" y="124"/>
                  </a:cubicBezTo>
                  <a:close/>
                  <a:moveTo>
                    <a:pt x="545" y="114"/>
                  </a:moveTo>
                  <a:lnTo>
                    <a:pt x="545" y="114"/>
                  </a:lnTo>
                  <a:cubicBezTo>
                    <a:pt x="544" y="113"/>
                    <a:pt x="545" y="111"/>
                    <a:pt x="546" y="110"/>
                  </a:cubicBezTo>
                  <a:cubicBezTo>
                    <a:pt x="548" y="109"/>
                    <a:pt x="549" y="109"/>
                    <a:pt x="550" y="111"/>
                  </a:cubicBezTo>
                  <a:lnTo>
                    <a:pt x="550" y="111"/>
                  </a:lnTo>
                  <a:cubicBezTo>
                    <a:pt x="551" y="112"/>
                    <a:pt x="551" y="114"/>
                    <a:pt x="550" y="115"/>
                  </a:cubicBezTo>
                  <a:cubicBezTo>
                    <a:pt x="548" y="116"/>
                    <a:pt x="546" y="116"/>
                    <a:pt x="545" y="114"/>
                  </a:cubicBezTo>
                  <a:close/>
                  <a:moveTo>
                    <a:pt x="538" y="105"/>
                  </a:moveTo>
                  <a:lnTo>
                    <a:pt x="538" y="105"/>
                  </a:lnTo>
                  <a:cubicBezTo>
                    <a:pt x="537" y="104"/>
                    <a:pt x="537" y="102"/>
                    <a:pt x="538" y="101"/>
                  </a:cubicBezTo>
                  <a:cubicBezTo>
                    <a:pt x="539" y="99"/>
                    <a:pt x="541" y="99"/>
                    <a:pt x="542" y="100"/>
                  </a:cubicBezTo>
                  <a:lnTo>
                    <a:pt x="542" y="100"/>
                  </a:lnTo>
                  <a:cubicBezTo>
                    <a:pt x="543" y="101"/>
                    <a:pt x="544" y="103"/>
                    <a:pt x="542" y="105"/>
                  </a:cubicBezTo>
                  <a:cubicBezTo>
                    <a:pt x="541" y="106"/>
                    <a:pt x="539" y="106"/>
                    <a:pt x="538" y="105"/>
                  </a:cubicBezTo>
                  <a:close/>
                  <a:moveTo>
                    <a:pt x="530" y="96"/>
                  </a:moveTo>
                  <a:lnTo>
                    <a:pt x="530" y="96"/>
                  </a:lnTo>
                  <a:cubicBezTo>
                    <a:pt x="529" y="94"/>
                    <a:pt x="528" y="92"/>
                    <a:pt x="530" y="91"/>
                  </a:cubicBezTo>
                  <a:cubicBezTo>
                    <a:pt x="531" y="90"/>
                    <a:pt x="533" y="90"/>
                    <a:pt x="534" y="91"/>
                  </a:cubicBezTo>
                  <a:lnTo>
                    <a:pt x="534" y="91"/>
                  </a:lnTo>
                  <a:cubicBezTo>
                    <a:pt x="535" y="92"/>
                    <a:pt x="535" y="94"/>
                    <a:pt x="534" y="95"/>
                  </a:cubicBezTo>
                  <a:cubicBezTo>
                    <a:pt x="533" y="96"/>
                    <a:pt x="531" y="97"/>
                    <a:pt x="530" y="96"/>
                  </a:cubicBezTo>
                  <a:close/>
                  <a:moveTo>
                    <a:pt x="522" y="86"/>
                  </a:moveTo>
                  <a:lnTo>
                    <a:pt x="522" y="86"/>
                  </a:lnTo>
                  <a:cubicBezTo>
                    <a:pt x="520" y="85"/>
                    <a:pt x="520" y="83"/>
                    <a:pt x="521" y="82"/>
                  </a:cubicBezTo>
                  <a:cubicBezTo>
                    <a:pt x="522" y="81"/>
                    <a:pt x="524" y="80"/>
                    <a:pt x="526" y="81"/>
                  </a:cubicBezTo>
                  <a:lnTo>
                    <a:pt x="526" y="81"/>
                  </a:lnTo>
                  <a:cubicBezTo>
                    <a:pt x="527" y="83"/>
                    <a:pt x="527" y="85"/>
                    <a:pt x="526" y="86"/>
                  </a:cubicBezTo>
                  <a:cubicBezTo>
                    <a:pt x="525" y="87"/>
                    <a:pt x="523" y="87"/>
                    <a:pt x="522" y="86"/>
                  </a:cubicBezTo>
                  <a:close/>
                  <a:moveTo>
                    <a:pt x="513" y="77"/>
                  </a:moveTo>
                  <a:lnTo>
                    <a:pt x="513" y="77"/>
                  </a:lnTo>
                  <a:cubicBezTo>
                    <a:pt x="512" y="76"/>
                    <a:pt x="511" y="74"/>
                    <a:pt x="512" y="73"/>
                  </a:cubicBezTo>
                  <a:cubicBezTo>
                    <a:pt x="514" y="72"/>
                    <a:pt x="516" y="71"/>
                    <a:pt x="517" y="72"/>
                  </a:cubicBezTo>
                  <a:lnTo>
                    <a:pt x="517" y="72"/>
                  </a:lnTo>
                  <a:cubicBezTo>
                    <a:pt x="518" y="74"/>
                    <a:pt x="518" y="76"/>
                    <a:pt x="517" y="77"/>
                  </a:cubicBezTo>
                  <a:cubicBezTo>
                    <a:pt x="516" y="78"/>
                    <a:pt x="514" y="78"/>
                    <a:pt x="513" y="77"/>
                  </a:cubicBezTo>
                  <a:close/>
                  <a:moveTo>
                    <a:pt x="504" y="69"/>
                  </a:moveTo>
                  <a:lnTo>
                    <a:pt x="504" y="69"/>
                  </a:lnTo>
                  <a:cubicBezTo>
                    <a:pt x="503" y="67"/>
                    <a:pt x="502" y="65"/>
                    <a:pt x="503" y="64"/>
                  </a:cubicBezTo>
                  <a:cubicBezTo>
                    <a:pt x="505" y="63"/>
                    <a:pt x="507" y="63"/>
                    <a:pt x="508" y="64"/>
                  </a:cubicBezTo>
                  <a:lnTo>
                    <a:pt x="508" y="64"/>
                  </a:lnTo>
                  <a:cubicBezTo>
                    <a:pt x="509" y="65"/>
                    <a:pt x="509" y="67"/>
                    <a:pt x="508" y="68"/>
                  </a:cubicBezTo>
                  <a:cubicBezTo>
                    <a:pt x="507" y="69"/>
                    <a:pt x="505" y="70"/>
                    <a:pt x="504" y="69"/>
                  </a:cubicBezTo>
                  <a:close/>
                  <a:moveTo>
                    <a:pt x="495" y="60"/>
                  </a:moveTo>
                  <a:lnTo>
                    <a:pt x="495" y="60"/>
                  </a:lnTo>
                  <a:cubicBezTo>
                    <a:pt x="493" y="59"/>
                    <a:pt x="493" y="57"/>
                    <a:pt x="494" y="56"/>
                  </a:cubicBezTo>
                  <a:cubicBezTo>
                    <a:pt x="495" y="54"/>
                    <a:pt x="497" y="54"/>
                    <a:pt x="499" y="55"/>
                  </a:cubicBezTo>
                  <a:lnTo>
                    <a:pt x="499" y="55"/>
                  </a:lnTo>
                  <a:cubicBezTo>
                    <a:pt x="500" y="57"/>
                    <a:pt x="500" y="58"/>
                    <a:pt x="499" y="60"/>
                  </a:cubicBezTo>
                  <a:cubicBezTo>
                    <a:pt x="498" y="61"/>
                    <a:pt x="496" y="61"/>
                    <a:pt x="495" y="60"/>
                  </a:cubicBezTo>
                  <a:close/>
                  <a:moveTo>
                    <a:pt x="485" y="53"/>
                  </a:moveTo>
                  <a:lnTo>
                    <a:pt x="485" y="53"/>
                  </a:lnTo>
                  <a:cubicBezTo>
                    <a:pt x="484" y="52"/>
                    <a:pt x="483" y="50"/>
                    <a:pt x="484" y="48"/>
                  </a:cubicBezTo>
                  <a:cubicBezTo>
                    <a:pt x="485" y="47"/>
                    <a:pt x="487" y="46"/>
                    <a:pt x="489" y="47"/>
                  </a:cubicBezTo>
                  <a:lnTo>
                    <a:pt x="489" y="47"/>
                  </a:lnTo>
                  <a:cubicBezTo>
                    <a:pt x="490" y="48"/>
                    <a:pt x="490" y="50"/>
                    <a:pt x="489" y="52"/>
                  </a:cubicBezTo>
                  <a:cubicBezTo>
                    <a:pt x="489" y="53"/>
                    <a:pt x="487" y="53"/>
                    <a:pt x="485" y="53"/>
                  </a:cubicBezTo>
                  <a:close/>
                  <a:moveTo>
                    <a:pt x="475" y="45"/>
                  </a:moveTo>
                  <a:lnTo>
                    <a:pt x="475" y="45"/>
                  </a:lnTo>
                  <a:cubicBezTo>
                    <a:pt x="474" y="44"/>
                    <a:pt x="473" y="42"/>
                    <a:pt x="474" y="41"/>
                  </a:cubicBezTo>
                  <a:cubicBezTo>
                    <a:pt x="475" y="39"/>
                    <a:pt x="477" y="39"/>
                    <a:pt x="479" y="40"/>
                  </a:cubicBezTo>
                  <a:lnTo>
                    <a:pt x="479" y="40"/>
                  </a:lnTo>
                  <a:cubicBezTo>
                    <a:pt x="480" y="41"/>
                    <a:pt x="480" y="43"/>
                    <a:pt x="479" y="44"/>
                  </a:cubicBezTo>
                  <a:cubicBezTo>
                    <a:pt x="479" y="46"/>
                    <a:pt x="477" y="46"/>
                    <a:pt x="475" y="45"/>
                  </a:cubicBezTo>
                  <a:close/>
                  <a:moveTo>
                    <a:pt x="465" y="38"/>
                  </a:moveTo>
                  <a:lnTo>
                    <a:pt x="465" y="38"/>
                  </a:lnTo>
                  <a:cubicBezTo>
                    <a:pt x="463" y="37"/>
                    <a:pt x="463" y="35"/>
                    <a:pt x="464" y="34"/>
                  </a:cubicBezTo>
                  <a:cubicBezTo>
                    <a:pt x="465" y="32"/>
                    <a:pt x="467" y="32"/>
                    <a:pt x="468" y="33"/>
                  </a:cubicBezTo>
                  <a:lnTo>
                    <a:pt x="468" y="33"/>
                  </a:lnTo>
                  <a:cubicBezTo>
                    <a:pt x="470" y="34"/>
                    <a:pt x="470" y="36"/>
                    <a:pt x="469" y="37"/>
                  </a:cubicBezTo>
                  <a:cubicBezTo>
                    <a:pt x="468" y="39"/>
                    <a:pt x="466" y="39"/>
                    <a:pt x="465" y="38"/>
                  </a:cubicBezTo>
                  <a:close/>
                  <a:moveTo>
                    <a:pt x="454" y="32"/>
                  </a:moveTo>
                  <a:lnTo>
                    <a:pt x="454" y="32"/>
                  </a:lnTo>
                  <a:cubicBezTo>
                    <a:pt x="453" y="31"/>
                    <a:pt x="452" y="29"/>
                    <a:pt x="453" y="27"/>
                  </a:cubicBezTo>
                  <a:cubicBezTo>
                    <a:pt x="454" y="26"/>
                    <a:pt x="456" y="25"/>
                    <a:pt x="458" y="26"/>
                  </a:cubicBezTo>
                  <a:lnTo>
                    <a:pt x="458" y="26"/>
                  </a:lnTo>
                  <a:cubicBezTo>
                    <a:pt x="459" y="27"/>
                    <a:pt x="459" y="29"/>
                    <a:pt x="458" y="31"/>
                  </a:cubicBezTo>
                  <a:cubicBezTo>
                    <a:pt x="457" y="32"/>
                    <a:pt x="456" y="32"/>
                    <a:pt x="454" y="32"/>
                  </a:cubicBezTo>
                  <a:close/>
                  <a:moveTo>
                    <a:pt x="443" y="26"/>
                  </a:moveTo>
                  <a:lnTo>
                    <a:pt x="443" y="26"/>
                  </a:lnTo>
                  <a:cubicBezTo>
                    <a:pt x="442" y="25"/>
                    <a:pt x="441" y="23"/>
                    <a:pt x="442" y="22"/>
                  </a:cubicBezTo>
                  <a:cubicBezTo>
                    <a:pt x="443" y="20"/>
                    <a:pt x="445" y="19"/>
                    <a:pt x="446" y="20"/>
                  </a:cubicBezTo>
                  <a:lnTo>
                    <a:pt x="446" y="20"/>
                  </a:lnTo>
                  <a:cubicBezTo>
                    <a:pt x="448" y="21"/>
                    <a:pt x="448" y="23"/>
                    <a:pt x="448" y="24"/>
                  </a:cubicBezTo>
                  <a:cubicBezTo>
                    <a:pt x="447" y="26"/>
                    <a:pt x="445" y="27"/>
                    <a:pt x="443" y="26"/>
                  </a:cubicBezTo>
                  <a:close/>
                  <a:moveTo>
                    <a:pt x="432" y="21"/>
                  </a:moveTo>
                  <a:lnTo>
                    <a:pt x="432" y="21"/>
                  </a:lnTo>
                  <a:cubicBezTo>
                    <a:pt x="430" y="20"/>
                    <a:pt x="430" y="18"/>
                    <a:pt x="431" y="16"/>
                  </a:cubicBezTo>
                  <a:cubicBezTo>
                    <a:pt x="431" y="15"/>
                    <a:pt x="433" y="14"/>
                    <a:pt x="435" y="15"/>
                  </a:cubicBezTo>
                  <a:lnTo>
                    <a:pt x="435" y="15"/>
                  </a:lnTo>
                  <a:cubicBezTo>
                    <a:pt x="436" y="16"/>
                    <a:pt x="437" y="18"/>
                    <a:pt x="436" y="19"/>
                  </a:cubicBezTo>
                  <a:cubicBezTo>
                    <a:pt x="435" y="21"/>
                    <a:pt x="434" y="21"/>
                    <a:pt x="432" y="21"/>
                  </a:cubicBezTo>
                  <a:close/>
                  <a:moveTo>
                    <a:pt x="421" y="16"/>
                  </a:moveTo>
                  <a:lnTo>
                    <a:pt x="421" y="16"/>
                  </a:lnTo>
                  <a:cubicBezTo>
                    <a:pt x="419" y="16"/>
                    <a:pt x="418" y="14"/>
                    <a:pt x="419" y="12"/>
                  </a:cubicBezTo>
                  <a:cubicBezTo>
                    <a:pt x="419" y="11"/>
                    <a:pt x="421" y="10"/>
                    <a:pt x="423" y="10"/>
                  </a:cubicBezTo>
                  <a:lnTo>
                    <a:pt x="423" y="10"/>
                  </a:lnTo>
                  <a:cubicBezTo>
                    <a:pt x="424" y="11"/>
                    <a:pt x="425" y="13"/>
                    <a:pt x="425" y="14"/>
                  </a:cubicBezTo>
                  <a:cubicBezTo>
                    <a:pt x="424" y="16"/>
                    <a:pt x="422" y="17"/>
                    <a:pt x="421" y="16"/>
                  </a:cubicBezTo>
                  <a:close/>
                  <a:moveTo>
                    <a:pt x="409" y="13"/>
                  </a:moveTo>
                  <a:lnTo>
                    <a:pt x="409" y="13"/>
                  </a:lnTo>
                  <a:cubicBezTo>
                    <a:pt x="407" y="12"/>
                    <a:pt x="406" y="11"/>
                    <a:pt x="407" y="9"/>
                  </a:cubicBezTo>
                  <a:cubicBezTo>
                    <a:pt x="407" y="7"/>
                    <a:pt x="409" y="6"/>
                    <a:pt x="411" y="7"/>
                  </a:cubicBezTo>
                  <a:lnTo>
                    <a:pt x="411" y="7"/>
                  </a:lnTo>
                  <a:cubicBezTo>
                    <a:pt x="412" y="7"/>
                    <a:pt x="413" y="9"/>
                    <a:pt x="413" y="10"/>
                  </a:cubicBezTo>
                  <a:cubicBezTo>
                    <a:pt x="412" y="12"/>
                    <a:pt x="411" y="13"/>
                    <a:pt x="409" y="13"/>
                  </a:cubicBezTo>
                  <a:close/>
                  <a:moveTo>
                    <a:pt x="397" y="10"/>
                  </a:moveTo>
                  <a:lnTo>
                    <a:pt x="397" y="10"/>
                  </a:lnTo>
                  <a:cubicBezTo>
                    <a:pt x="395" y="9"/>
                    <a:pt x="394" y="8"/>
                    <a:pt x="395" y="6"/>
                  </a:cubicBezTo>
                  <a:cubicBezTo>
                    <a:pt x="395" y="4"/>
                    <a:pt x="397" y="3"/>
                    <a:pt x="398" y="4"/>
                  </a:cubicBezTo>
                  <a:lnTo>
                    <a:pt x="398" y="4"/>
                  </a:lnTo>
                  <a:cubicBezTo>
                    <a:pt x="400" y="4"/>
                    <a:pt x="401" y="6"/>
                    <a:pt x="401" y="8"/>
                  </a:cubicBezTo>
                  <a:cubicBezTo>
                    <a:pt x="400" y="9"/>
                    <a:pt x="399" y="10"/>
                    <a:pt x="397" y="10"/>
                  </a:cubicBezTo>
                  <a:close/>
                  <a:moveTo>
                    <a:pt x="385" y="8"/>
                  </a:moveTo>
                  <a:lnTo>
                    <a:pt x="385" y="8"/>
                  </a:lnTo>
                  <a:cubicBezTo>
                    <a:pt x="383" y="8"/>
                    <a:pt x="382" y="6"/>
                    <a:pt x="382" y="4"/>
                  </a:cubicBezTo>
                  <a:cubicBezTo>
                    <a:pt x="382" y="3"/>
                    <a:pt x="384" y="2"/>
                    <a:pt x="386" y="2"/>
                  </a:cubicBezTo>
                  <a:lnTo>
                    <a:pt x="386" y="2"/>
                  </a:lnTo>
                  <a:cubicBezTo>
                    <a:pt x="387" y="2"/>
                    <a:pt x="389" y="3"/>
                    <a:pt x="388" y="5"/>
                  </a:cubicBezTo>
                  <a:cubicBezTo>
                    <a:pt x="388" y="7"/>
                    <a:pt x="387" y="8"/>
                    <a:pt x="385" y="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63" name="Freeform 1290"/>
            <p:cNvSpPr>
              <a:spLocks noEditPoints="1"/>
            </p:cNvSpPr>
            <p:nvPr/>
          </p:nvSpPr>
          <p:spPr bwMode="auto">
            <a:xfrm>
              <a:off x="1235075" y="2601913"/>
              <a:ext cx="4340225" cy="1025525"/>
            </a:xfrm>
            <a:custGeom>
              <a:avLst/>
              <a:gdLst>
                <a:gd name="T0" fmla="*/ 0 w 2734"/>
                <a:gd name="T1" fmla="*/ 630 h 646"/>
                <a:gd name="T2" fmla="*/ 2728 w 2734"/>
                <a:gd name="T3" fmla="*/ 0 h 646"/>
                <a:gd name="T4" fmla="*/ 2730 w 2734"/>
                <a:gd name="T5" fmla="*/ 5 h 646"/>
                <a:gd name="T6" fmla="*/ 1 w 2734"/>
                <a:gd name="T7" fmla="*/ 635 h 646"/>
                <a:gd name="T8" fmla="*/ 0 w 2734"/>
                <a:gd name="T9" fmla="*/ 630 h 646"/>
                <a:gd name="T10" fmla="*/ 3 w 2734"/>
                <a:gd name="T11" fmla="*/ 640 h 646"/>
                <a:gd name="T12" fmla="*/ 2731 w 2734"/>
                <a:gd name="T13" fmla="*/ 10 h 646"/>
                <a:gd name="T14" fmla="*/ 2734 w 2734"/>
                <a:gd name="T15" fmla="*/ 16 h 646"/>
                <a:gd name="T16" fmla="*/ 5 w 2734"/>
                <a:gd name="T17" fmla="*/ 646 h 646"/>
                <a:gd name="T18" fmla="*/ 3 w 2734"/>
                <a:gd name="T19" fmla="*/ 64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4" h="646">
                  <a:moveTo>
                    <a:pt x="0" y="630"/>
                  </a:moveTo>
                  <a:lnTo>
                    <a:pt x="2728" y="0"/>
                  </a:lnTo>
                  <a:lnTo>
                    <a:pt x="2730" y="5"/>
                  </a:lnTo>
                  <a:lnTo>
                    <a:pt x="1" y="635"/>
                  </a:lnTo>
                  <a:lnTo>
                    <a:pt x="0" y="630"/>
                  </a:lnTo>
                  <a:close/>
                  <a:moveTo>
                    <a:pt x="3" y="640"/>
                  </a:moveTo>
                  <a:lnTo>
                    <a:pt x="2731" y="10"/>
                  </a:lnTo>
                  <a:lnTo>
                    <a:pt x="2734" y="16"/>
                  </a:lnTo>
                  <a:lnTo>
                    <a:pt x="5" y="646"/>
                  </a:lnTo>
                  <a:lnTo>
                    <a:pt x="3" y="64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5" name="Oval 1291"/>
            <p:cNvSpPr>
              <a:spLocks noChangeArrowheads="1"/>
            </p:cNvSpPr>
            <p:nvPr/>
          </p:nvSpPr>
          <p:spPr bwMode="auto">
            <a:xfrm>
              <a:off x="3762375" y="2997200"/>
              <a:ext cx="17462" cy="30163"/>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6" name="Oval 1292"/>
            <p:cNvSpPr>
              <a:spLocks noChangeArrowheads="1"/>
            </p:cNvSpPr>
            <p:nvPr/>
          </p:nvSpPr>
          <p:spPr bwMode="auto">
            <a:xfrm>
              <a:off x="3762375" y="2997200"/>
              <a:ext cx="17462" cy="3016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33" name="Oval 1294"/>
            <p:cNvSpPr>
              <a:spLocks noChangeArrowheads="1"/>
            </p:cNvSpPr>
            <p:nvPr/>
          </p:nvSpPr>
          <p:spPr bwMode="auto">
            <a:xfrm>
              <a:off x="3233738" y="24368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4" name="Oval 1295"/>
            <p:cNvSpPr>
              <a:spLocks noChangeArrowheads="1"/>
            </p:cNvSpPr>
            <p:nvPr/>
          </p:nvSpPr>
          <p:spPr bwMode="auto">
            <a:xfrm>
              <a:off x="3233738" y="24368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31" name="Oval 1297"/>
            <p:cNvSpPr>
              <a:spLocks noChangeArrowheads="1"/>
            </p:cNvSpPr>
            <p:nvPr/>
          </p:nvSpPr>
          <p:spPr bwMode="auto">
            <a:xfrm>
              <a:off x="3330575" y="225266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2" name="Oval 1298"/>
            <p:cNvSpPr>
              <a:spLocks noChangeArrowheads="1"/>
            </p:cNvSpPr>
            <p:nvPr/>
          </p:nvSpPr>
          <p:spPr bwMode="auto">
            <a:xfrm>
              <a:off x="3330575" y="225266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29" name="Oval 1300"/>
            <p:cNvSpPr>
              <a:spLocks noChangeArrowheads="1"/>
            </p:cNvSpPr>
            <p:nvPr/>
          </p:nvSpPr>
          <p:spPr bwMode="auto">
            <a:xfrm>
              <a:off x="3459163" y="20955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0" name="Oval 1301"/>
            <p:cNvSpPr>
              <a:spLocks noChangeArrowheads="1"/>
            </p:cNvSpPr>
            <p:nvPr/>
          </p:nvSpPr>
          <p:spPr bwMode="auto">
            <a:xfrm>
              <a:off x="3459163" y="209550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27" name="Oval 1303"/>
            <p:cNvSpPr>
              <a:spLocks noChangeArrowheads="1"/>
            </p:cNvSpPr>
            <p:nvPr/>
          </p:nvSpPr>
          <p:spPr bwMode="auto">
            <a:xfrm>
              <a:off x="3614738" y="199866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8" name="Oval 1304"/>
            <p:cNvSpPr>
              <a:spLocks noChangeArrowheads="1"/>
            </p:cNvSpPr>
            <p:nvPr/>
          </p:nvSpPr>
          <p:spPr bwMode="auto">
            <a:xfrm>
              <a:off x="3614738" y="199866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25" name="Oval 1306"/>
            <p:cNvSpPr>
              <a:spLocks noChangeArrowheads="1"/>
            </p:cNvSpPr>
            <p:nvPr/>
          </p:nvSpPr>
          <p:spPr bwMode="auto">
            <a:xfrm>
              <a:off x="3790950" y="1982788"/>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6" name="Oval 1307"/>
            <p:cNvSpPr>
              <a:spLocks noChangeArrowheads="1"/>
            </p:cNvSpPr>
            <p:nvPr/>
          </p:nvSpPr>
          <p:spPr bwMode="auto">
            <a:xfrm>
              <a:off x="3790950" y="1982788"/>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23" name="Oval 1309"/>
            <p:cNvSpPr>
              <a:spLocks noChangeArrowheads="1"/>
            </p:cNvSpPr>
            <p:nvPr/>
          </p:nvSpPr>
          <p:spPr bwMode="auto">
            <a:xfrm>
              <a:off x="3957638" y="2043113"/>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4" name="Oval 1310"/>
            <p:cNvSpPr>
              <a:spLocks noChangeArrowheads="1"/>
            </p:cNvSpPr>
            <p:nvPr/>
          </p:nvSpPr>
          <p:spPr bwMode="auto">
            <a:xfrm>
              <a:off x="3957638" y="2043113"/>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21" name="Oval 1312"/>
            <p:cNvSpPr>
              <a:spLocks noChangeArrowheads="1"/>
            </p:cNvSpPr>
            <p:nvPr/>
          </p:nvSpPr>
          <p:spPr bwMode="auto">
            <a:xfrm>
              <a:off x="4116388" y="2190750"/>
              <a:ext cx="30162" cy="49213"/>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2" name="Oval 1313"/>
            <p:cNvSpPr>
              <a:spLocks noChangeArrowheads="1"/>
            </p:cNvSpPr>
            <p:nvPr/>
          </p:nvSpPr>
          <p:spPr bwMode="auto">
            <a:xfrm>
              <a:off x="4116388" y="2190750"/>
              <a:ext cx="30162" cy="4921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19" name="Oval 1315"/>
            <p:cNvSpPr>
              <a:spLocks noChangeArrowheads="1"/>
            </p:cNvSpPr>
            <p:nvPr/>
          </p:nvSpPr>
          <p:spPr bwMode="auto">
            <a:xfrm>
              <a:off x="4249738" y="2406650"/>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0" name="Oval 1316"/>
            <p:cNvSpPr>
              <a:spLocks noChangeArrowheads="1"/>
            </p:cNvSpPr>
            <p:nvPr/>
          </p:nvSpPr>
          <p:spPr bwMode="auto">
            <a:xfrm>
              <a:off x="4249738" y="2406650"/>
              <a:ext cx="28575"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17" name="Oval 1318"/>
            <p:cNvSpPr>
              <a:spLocks noChangeArrowheads="1"/>
            </p:cNvSpPr>
            <p:nvPr/>
          </p:nvSpPr>
          <p:spPr bwMode="auto">
            <a:xfrm>
              <a:off x="4330700" y="2654300"/>
              <a:ext cx="30162"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8" name="Oval 1319"/>
            <p:cNvSpPr>
              <a:spLocks noChangeArrowheads="1"/>
            </p:cNvSpPr>
            <p:nvPr/>
          </p:nvSpPr>
          <p:spPr bwMode="auto">
            <a:xfrm>
              <a:off x="4330700" y="2654300"/>
              <a:ext cx="30162"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15" name="Oval 1321"/>
            <p:cNvSpPr>
              <a:spLocks noChangeArrowheads="1"/>
            </p:cNvSpPr>
            <p:nvPr/>
          </p:nvSpPr>
          <p:spPr bwMode="auto">
            <a:xfrm>
              <a:off x="4313238" y="3490913"/>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6" name="Oval 1322"/>
            <p:cNvSpPr>
              <a:spLocks noChangeArrowheads="1"/>
            </p:cNvSpPr>
            <p:nvPr/>
          </p:nvSpPr>
          <p:spPr bwMode="auto">
            <a:xfrm>
              <a:off x="4313238" y="3490913"/>
              <a:ext cx="28575"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13" name="Oval 1324"/>
            <p:cNvSpPr>
              <a:spLocks noChangeArrowheads="1"/>
            </p:cNvSpPr>
            <p:nvPr/>
          </p:nvSpPr>
          <p:spPr bwMode="auto">
            <a:xfrm>
              <a:off x="4232275" y="3700463"/>
              <a:ext cx="30162" cy="49213"/>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4" name="Oval 1325"/>
            <p:cNvSpPr>
              <a:spLocks noChangeArrowheads="1"/>
            </p:cNvSpPr>
            <p:nvPr/>
          </p:nvSpPr>
          <p:spPr bwMode="auto">
            <a:xfrm>
              <a:off x="4232275" y="3700463"/>
              <a:ext cx="30162" cy="49213"/>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11" name="Oval 1327"/>
            <p:cNvSpPr>
              <a:spLocks noChangeArrowheads="1"/>
            </p:cNvSpPr>
            <p:nvPr/>
          </p:nvSpPr>
          <p:spPr bwMode="auto">
            <a:xfrm>
              <a:off x="3181350" y="2614613"/>
              <a:ext cx="28575" cy="50800"/>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2" name="Freeform 1328"/>
            <p:cNvSpPr>
              <a:spLocks/>
            </p:cNvSpPr>
            <p:nvPr/>
          </p:nvSpPr>
          <p:spPr bwMode="auto">
            <a:xfrm>
              <a:off x="3181350" y="2614613"/>
              <a:ext cx="28575" cy="50800"/>
            </a:xfrm>
            <a:custGeom>
              <a:avLst/>
              <a:gdLst>
                <a:gd name="T0" fmla="*/ 9 w 18"/>
                <a:gd name="T1" fmla="*/ 0 h 32"/>
                <a:gd name="T2" fmla="*/ 0 w 18"/>
                <a:gd name="T3" fmla="*/ 16 h 32"/>
                <a:gd name="T4" fmla="*/ 9 w 18"/>
                <a:gd name="T5" fmla="*/ 32 h 32"/>
                <a:gd name="T6" fmla="*/ 18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5" y="0"/>
                    <a:pt x="0" y="7"/>
                    <a:pt x="0" y="16"/>
                  </a:cubicBezTo>
                  <a:cubicBezTo>
                    <a:pt x="0" y="25"/>
                    <a:pt x="5" y="32"/>
                    <a:pt x="9" y="32"/>
                  </a:cubicBezTo>
                  <a:cubicBezTo>
                    <a:pt x="15" y="32"/>
                    <a:pt x="18" y="25"/>
                    <a:pt x="18" y="16"/>
                  </a:cubicBezTo>
                  <a:cubicBezTo>
                    <a:pt x="18" y="7"/>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77" name="Freeform 1330"/>
            <p:cNvSpPr>
              <a:spLocks noEditPoints="1"/>
            </p:cNvSpPr>
            <p:nvPr/>
          </p:nvSpPr>
          <p:spPr bwMode="auto">
            <a:xfrm>
              <a:off x="3138488" y="1990725"/>
              <a:ext cx="1263650" cy="2165350"/>
            </a:xfrm>
            <a:custGeom>
              <a:avLst/>
              <a:gdLst>
                <a:gd name="T0" fmla="*/ 474 w 1058"/>
                <a:gd name="T1" fmla="*/ 5 h 2132"/>
                <a:gd name="T2" fmla="*/ 394 w 1058"/>
                <a:gd name="T3" fmla="*/ 41 h 2132"/>
                <a:gd name="T4" fmla="*/ 330 w 1058"/>
                <a:gd name="T5" fmla="*/ 78 h 2132"/>
                <a:gd name="T6" fmla="*/ 270 w 1058"/>
                <a:gd name="T7" fmla="*/ 145 h 2132"/>
                <a:gd name="T8" fmla="*/ 225 w 1058"/>
                <a:gd name="T9" fmla="*/ 199 h 2132"/>
                <a:gd name="T10" fmla="*/ 175 w 1058"/>
                <a:gd name="T11" fmla="*/ 278 h 2132"/>
                <a:gd name="T12" fmla="*/ 146 w 1058"/>
                <a:gd name="T13" fmla="*/ 345 h 2132"/>
                <a:gd name="T14" fmla="*/ 107 w 1058"/>
                <a:gd name="T15" fmla="*/ 422 h 2132"/>
                <a:gd name="T16" fmla="*/ 85 w 1058"/>
                <a:gd name="T17" fmla="*/ 508 h 2132"/>
                <a:gd name="T18" fmla="*/ 59 w 1058"/>
                <a:gd name="T19" fmla="*/ 578 h 2132"/>
                <a:gd name="T20" fmla="*/ 45 w 1058"/>
                <a:gd name="T21" fmla="*/ 665 h 2132"/>
                <a:gd name="T22" fmla="*/ 30 w 1058"/>
                <a:gd name="T23" fmla="*/ 735 h 2132"/>
                <a:gd name="T24" fmla="*/ 16 w 1058"/>
                <a:gd name="T25" fmla="*/ 828 h 2132"/>
                <a:gd name="T26" fmla="*/ 13 w 1058"/>
                <a:gd name="T27" fmla="*/ 900 h 2132"/>
                <a:gd name="T28" fmla="*/ 2 w 1058"/>
                <a:gd name="T29" fmla="*/ 986 h 2132"/>
                <a:gd name="T30" fmla="*/ 6 w 1058"/>
                <a:gd name="T31" fmla="*/ 1074 h 2132"/>
                <a:gd name="T32" fmla="*/ 2 w 1058"/>
                <a:gd name="T33" fmla="*/ 1149 h 2132"/>
                <a:gd name="T34" fmla="*/ 6 w 1058"/>
                <a:gd name="T35" fmla="*/ 1224 h 2132"/>
                <a:gd name="T36" fmla="*/ 20 w 1058"/>
                <a:gd name="T37" fmla="*/ 1311 h 2132"/>
                <a:gd name="T38" fmla="*/ 27 w 1058"/>
                <a:gd name="T39" fmla="*/ 1383 h 2132"/>
                <a:gd name="T40" fmla="*/ 43 w 1058"/>
                <a:gd name="T41" fmla="*/ 1475 h 2132"/>
                <a:gd name="T42" fmla="*/ 63 w 1058"/>
                <a:gd name="T43" fmla="*/ 1545 h 2132"/>
                <a:gd name="T44" fmla="*/ 80 w 1058"/>
                <a:gd name="T45" fmla="*/ 1629 h 2132"/>
                <a:gd name="T46" fmla="*/ 114 w 1058"/>
                <a:gd name="T47" fmla="*/ 1711 h 2132"/>
                <a:gd name="T48" fmla="*/ 137 w 1058"/>
                <a:gd name="T49" fmla="*/ 1783 h 2132"/>
                <a:gd name="T50" fmla="*/ 182 w 1058"/>
                <a:gd name="T51" fmla="*/ 1858 h 2132"/>
                <a:gd name="T52" fmla="*/ 217 w 1058"/>
                <a:gd name="T53" fmla="*/ 1921 h 2132"/>
                <a:gd name="T54" fmla="*/ 274 w 1058"/>
                <a:gd name="T55" fmla="*/ 1995 h 2132"/>
                <a:gd name="T56" fmla="*/ 326 w 1058"/>
                <a:gd name="T57" fmla="*/ 2043 h 2132"/>
                <a:gd name="T58" fmla="*/ 396 w 1058"/>
                <a:gd name="T59" fmla="*/ 2098 h 2132"/>
                <a:gd name="T60" fmla="*/ 479 w 1058"/>
                <a:gd name="T61" fmla="*/ 2121 h 2132"/>
                <a:gd name="T62" fmla="*/ 555 w 1058"/>
                <a:gd name="T63" fmla="*/ 2130 h 2132"/>
                <a:gd name="T64" fmla="*/ 636 w 1058"/>
                <a:gd name="T65" fmla="*/ 2103 h 2132"/>
                <a:gd name="T66" fmla="*/ 701 w 1058"/>
                <a:gd name="T67" fmla="*/ 2070 h 2132"/>
                <a:gd name="T68" fmla="*/ 771 w 1058"/>
                <a:gd name="T69" fmla="*/ 2008 h 2132"/>
                <a:gd name="T70" fmla="*/ 815 w 1058"/>
                <a:gd name="T71" fmla="*/ 1952 h 2132"/>
                <a:gd name="T72" fmla="*/ 869 w 1058"/>
                <a:gd name="T73" fmla="*/ 1881 h 2132"/>
                <a:gd name="T74" fmla="*/ 904 w 1058"/>
                <a:gd name="T75" fmla="*/ 1802 h 2132"/>
                <a:gd name="T76" fmla="*/ 940 w 1058"/>
                <a:gd name="T77" fmla="*/ 1735 h 2132"/>
                <a:gd name="T78" fmla="*/ 964 w 1058"/>
                <a:gd name="T79" fmla="*/ 1652 h 2132"/>
                <a:gd name="T80" fmla="*/ 988 w 1058"/>
                <a:gd name="T81" fmla="*/ 1583 h 2132"/>
                <a:gd name="T82" fmla="*/ 1009 w 1058"/>
                <a:gd name="T83" fmla="*/ 1492 h 2132"/>
                <a:gd name="T84" fmla="*/ 1021 w 1058"/>
                <a:gd name="T85" fmla="*/ 1422 h 2132"/>
                <a:gd name="T86" fmla="*/ 1040 w 1058"/>
                <a:gd name="T87" fmla="*/ 1335 h 2132"/>
                <a:gd name="T88" fmla="*/ 1043 w 1058"/>
                <a:gd name="T89" fmla="*/ 1248 h 2132"/>
                <a:gd name="T90" fmla="*/ 1055 w 1058"/>
                <a:gd name="T91" fmla="*/ 1173 h 2132"/>
                <a:gd name="T92" fmla="*/ 1051 w 1058"/>
                <a:gd name="T93" fmla="*/ 1086 h 2132"/>
                <a:gd name="T94" fmla="*/ 1054 w 1058"/>
                <a:gd name="T95" fmla="*/ 1014 h 2132"/>
                <a:gd name="T96" fmla="*/ 1048 w 1058"/>
                <a:gd name="T97" fmla="*/ 920 h 2132"/>
                <a:gd name="T98" fmla="*/ 1040 w 1058"/>
                <a:gd name="T99" fmla="*/ 849 h 2132"/>
                <a:gd name="T100" fmla="*/ 1035 w 1058"/>
                <a:gd name="T101" fmla="*/ 761 h 2132"/>
                <a:gd name="T102" fmla="*/ 1014 w 1058"/>
                <a:gd name="T103" fmla="*/ 676 h 2132"/>
                <a:gd name="T104" fmla="*/ 1005 w 1058"/>
                <a:gd name="T105" fmla="*/ 601 h 2132"/>
                <a:gd name="T106" fmla="*/ 976 w 1058"/>
                <a:gd name="T107" fmla="*/ 518 h 2132"/>
                <a:gd name="T108" fmla="*/ 957 w 1058"/>
                <a:gd name="T109" fmla="*/ 449 h 2132"/>
                <a:gd name="T110" fmla="*/ 922 w 1058"/>
                <a:gd name="T111" fmla="*/ 362 h 2132"/>
                <a:gd name="T112" fmla="*/ 889 w 1058"/>
                <a:gd name="T113" fmla="*/ 299 h 2132"/>
                <a:gd name="T114" fmla="*/ 850 w 1058"/>
                <a:gd name="T115" fmla="*/ 219 h 2132"/>
                <a:gd name="T116" fmla="*/ 794 w 1058"/>
                <a:gd name="T117" fmla="*/ 153 h 2132"/>
                <a:gd name="T118" fmla="*/ 746 w 1058"/>
                <a:gd name="T119" fmla="*/ 94 h 2132"/>
                <a:gd name="T120" fmla="*/ 672 w 1058"/>
                <a:gd name="T121" fmla="*/ 47 h 2132"/>
                <a:gd name="T122" fmla="*/ 608 w 1058"/>
                <a:gd name="T123" fmla="*/ 15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8" h="2132">
                  <a:moveTo>
                    <a:pt x="549" y="7"/>
                  </a:moveTo>
                  <a:lnTo>
                    <a:pt x="549" y="7"/>
                  </a:lnTo>
                  <a:cubicBezTo>
                    <a:pt x="547" y="7"/>
                    <a:pt x="546" y="5"/>
                    <a:pt x="546" y="3"/>
                  </a:cubicBezTo>
                  <a:cubicBezTo>
                    <a:pt x="547" y="2"/>
                    <a:pt x="548" y="0"/>
                    <a:pt x="550" y="1"/>
                  </a:cubicBezTo>
                  <a:lnTo>
                    <a:pt x="550" y="1"/>
                  </a:lnTo>
                  <a:cubicBezTo>
                    <a:pt x="552" y="1"/>
                    <a:pt x="553" y="2"/>
                    <a:pt x="553" y="4"/>
                  </a:cubicBezTo>
                  <a:cubicBezTo>
                    <a:pt x="552" y="6"/>
                    <a:pt x="551" y="7"/>
                    <a:pt x="549" y="7"/>
                  </a:cubicBezTo>
                  <a:close/>
                  <a:moveTo>
                    <a:pt x="537" y="6"/>
                  </a:moveTo>
                  <a:lnTo>
                    <a:pt x="537" y="6"/>
                  </a:lnTo>
                  <a:cubicBezTo>
                    <a:pt x="535" y="6"/>
                    <a:pt x="534" y="4"/>
                    <a:pt x="534" y="3"/>
                  </a:cubicBezTo>
                  <a:cubicBezTo>
                    <a:pt x="534" y="1"/>
                    <a:pt x="536" y="0"/>
                    <a:pt x="537" y="0"/>
                  </a:cubicBezTo>
                  <a:lnTo>
                    <a:pt x="537" y="0"/>
                  </a:lnTo>
                  <a:cubicBezTo>
                    <a:pt x="539" y="0"/>
                    <a:pt x="540" y="2"/>
                    <a:pt x="540" y="3"/>
                  </a:cubicBezTo>
                  <a:cubicBezTo>
                    <a:pt x="540" y="5"/>
                    <a:pt x="538" y="6"/>
                    <a:pt x="537" y="6"/>
                  </a:cubicBezTo>
                  <a:close/>
                  <a:moveTo>
                    <a:pt x="524" y="6"/>
                  </a:moveTo>
                  <a:lnTo>
                    <a:pt x="524" y="6"/>
                  </a:lnTo>
                  <a:cubicBezTo>
                    <a:pt x="523" y="6"/>
                    <a:pt x="521" y="5"/>
                    <a:pt x="521" y="3"/>
                  </a:cubicBezTo>
                  <a:cubicBezTo>
                    <a:pt x="521" y="1"/>
                    <a:pt x="523" y="0"/>
                    <a:pt x="524" y="0"/>
                  </a:cubicBezTo>
                  <a:lnTo>
                    <a:pt x="524" y="0"/>
                  </a:lnTo>
                  <a:cubicBezTo>
                    <a:pt x="526" y="0"/>
                    <a:pt x="528" y="1"/>
                    <a:pt x="528" y="3"/>
                  </a:cubicBezTo>
                  <a:cubicBezTo>
                    <a:pt x="528" y="5"/>
                    <a:pt x="526" y="6"/>
                    <a:pt x="524" y="6"/>
                  </a:cubicBezTo>
                  <a:close/>
                  <a:moveTo>
                    <a:pt x="512" y="7"/>
                  </a:moveTo>
                  <a:lnTo>
                    <a:pt x="512" y="7"/>
                  </a:lnTo>
                  <a:cubicBezTo>
                    <a:pt x="510" y="7"/>
                    <a:pt x="509" y="5"/>
                    <a:pt x="509" y="4"/>
                  </a:cubicBezTo>
                  <a:cubicBezTo>
                    <a:pt x="509" y="2"/>
                    <a:pt x="510" y="0"/>
                    <a:pt x="512" y="0"/>
                  </a:cubicBezTo>
                  <a:lnTo>
                    <a:pt x="512" y="0"/>
                  </a:lnTo>
                  <a:cubicBezTo>
                    <a:pt x="514" y="0"/>
                    <a:pt x="515" y="2"/>
                    <a:pt x="515" y="4"/>
                  </a:cubicBezTo>
                  <a:cubicBezTo>
                    <a:pt x="515" y="5"/>
                    <a:pt x="514" y="7"/>
                    <a:pt x="512" y="7"/>
                  </a:cubicBezTo>
                  <a:close/>
                  <a:moveTo>
                    <a:pt x="499" y="7"/>
                  </a:moveTo>
                  <a:lnTo>
                    <a:pt x="499" y="7"/>
                  </a:lnTo>
                  <a:cubicBezTo>
                    <a:pt x="498" y="7"/>
                    <a:pt x="496" y="6"/>
                    <a:pt x="496" y="4"/>
                  </a:cubicBezTo>
                  <a:cubicBezTo>
                    <a:pt x="496" y="3"/>
                    <a:pt x="498" y="1"/>
                    <a:pt x="499" y="1"/>
                  </a:cubicBezTo>
                  <a:lnTo>
                    <a:pt x="499" y="1"/>
                  </a:lnTo>
                  <a:cubicBezTo>
                    <a:pt x="501" y="1"/>
                    <a:pt x="503" y="3"/>
                    <a:pt x="503" y="4"/>
                  </a:cubicBezTo>
                  <a:cubicBezTo>
                    <a:pt x="503" y="6"/>
                    <a:pt x="501" y="7"/>
                    <a:pt x="499" y="7"/>
                  </a:cubicBezTo>
                  <a:close/>
                  <a:moveTo>
                    <a:pt x="487" y="9"/>
                  </a:moveTo>
                  <a:lnTo>
                    <a:pt x="487" y="9"/>
                  </a:lnTo>
                  <a:cubicBezTo>
                    <a:pt x="485" y="9"/>
                    <a:pt x="484" y="8"/>
                    <a:pt x="484" y="6"/>
                  </a:cubicBezTo>
                  <a:cubicBezTo>
                    <a:pt x="484" y="5"/>
                    <a:pt x="485" y="3"/>
                    <a:pt x="487" y="3"/>
                  </a:cubicBezTo>
                  <a:lnTo>
                    <a:pt x="487" y="3"/>
                  </a:lnTo>
                  <a:cubicBezTo>
                    <a:pt x="489" y="3"/>
                    <a:pt x="490" y="5"/>
                    <a:pt x="490" y="6"/>
                  </a:cubicBezTo>
                  <a:cubicBezTo>
                    <a:pt x="490" y="8"/>
                    <a:pt x="489" y="9"/>
                    <a:pt x="487" y="9"/>
                  </a:cubicBezTo>
                  <a:close/>
                  <a:moveTo>
                    <a:pt x="475" y="11"/>
                  </a:moveTo>
                  <a:lnTo>
                    <a:pt x="475" y="11"/>
                  </a:lnTo>
                  <a:cubicBezTo>
                    <a:pt x="473" y="11"/>
                    <a:pt x="472" y="10"/>
                    <a:pt x="472" y="9"/>
                  </a:cubicBezTo>
                  <a:cubicBezTo>
                    <a:pt x="471" y="7"/>
                    <a:pt x="473" y="5"/>
                    <a:pt x="474" y="5"/>
                  </a:cubicBezTo>
                  <a:lnTo>
                    <a:pt x="474" y="5"/>
                  </a:lnTo>
                  <a:cubicBezTo>
                    <a:pt x="476" y="5"/>
                    <a:pt x="478" y="6"/>
                    <a:pt x="478" y="8"/>
                  </a:cubicBezTo>
                  <a:cubicBezTo>
                    <a:pt x="478" y="10"/>
                    <a:pt x="477" y="11"/>
                    <a:pt x="475" y="11"/>
                  </a:cubicBezTo>
                  <a:close/>
                  <a:moveTo>
                    <a:pt x="463" y="14"/>
                  </a:moveTo>
                  <a:lnTo>
                    <a:pt x="463" y="14"/>
                  </a:lnTo>
                  <a:cubicBezTo>
                    <a:pt x="461" y="15"/>
                    <a:pt x="460" y="13"/>
                    <a:pt x="460" y="12"/>
                  </a:cubicBezTo>
                  <a:cubicBezTo>
                    <a:pt x="459" y="10"/>
                    <a:pt x="461" y="8"/>
                    <a:pt x="462" y="8"/>
                  </a:cubicBezTo>
                  <a:lnTo>
                    <a:pt x="462" y="8"/>
                  </a:lnTo>
                  <a:cubicBezTo>
                    <a:pt x="464" y="8"/>
                    <a:pt x="466" y="9"/>
                    <a:pt x="466" y="11"/>
                  </a:cubicBezTo>
                  <a:cubicBezTo>
                    <a:pt x="466" y="13"/>
                    <a:pt x="465" y="14"/>
                    <a:pt x="463" y="14"/>
                  </a:cubicBezTo>
                  <a:close/>
                  <a:moveTo>
                    <a:pt x="451" y="17"/>
                  </a:moveTo>
                  <a:lnTo>
                    <a:pt x="451" y="17"/>
                  </a:lnTo>
                  <a:cubicBezTo>
                    <a:pt x="449" y="18"/>
                    <a:pt x="448" y="16"/>
                    <a:pt x="447" y="15"/>
                  </a:cubicBezTo>
                  <a:cubicBezTo>
                    <a:pt x="447" y="13"/>
                    <a:pt x="448" y="12"/>
                    <a:pt x="450" y="11"/>
                  </a:cubicBezTo>
                  <a:lnTo>
                    <a:pt x="450" y="11"/>
                  </a:lnTo>
                  <a:cubicBezTo>
                    <a:pt x="452" y="11"/>
                    <a:pt x="453" y="12"/>
                    <a:pt x="454" y="14"/>
                  </a:cubicBezTo>
                  <a:cubicBezTo>
                    <a:pt x="454" y="16"/>
                    <a:pt x="453" y="17"/>
                    <a:pt x="451" y="17"/>
                  </a:cubicBezTo>
                  <a:close/>
                  <a:moveTo>
                    <a:pt x="439" y="21"/>
                  </a:moveTo>
                  <a:lnTo>
                    <a:pt x="439" y="21"/>
                  </a:lnTo>
                  <a:cubicBezTo>
                    <a:pt x="438" y="22"/>
                    <a:pt x="436" y="21"/>
                    <a:pt x="436" y="19"/>
                  </a:cubicBezTo>
                  <a:cubicBezTo>
                    <a:pt x="435" y="18"/>
                    <a:pt x="436" y="16"/>
                    <a:pt x="438" y="15"/>
                  </a:cubicBezTo>
                  <a:lnTo>
                    <a:pt x="438" y="15"/>
                  </a:lnTo>
                  <a:cubicBezTo>
                    <a:pt x="440" y="15"/>
                    <a:pt x="441" y="16"/>
                    <a:pt x="442" y="18"/>
                  </a:cubicBezTo>
                  <a:cubicBezTo>
                    <a:pt x="442" y="19"/>
                    <a:pt x="441" y="21"/>
                    <a:pt x="439" y="21"/>
                  </a:cubicBezTo>
                  <a:close/>
                  <a:moveTo>
                    <a:pt x="428" y="26"/>
                  </a:moveTo>
                  <a:lnTo>
                    <a:pt x="428" y="26"/>
                  </a:lnTo>
                  <a:cubicBezTo>
                    <a:pt x="426" y="26"/>
                    <a:pt x="424" y="25"/>
                    <a:pt x="424" y="23"/>
                  </a:cubicBezTo>
                  <a:cubicBezTo>
                    <a:pt x="423" y="22"/>
                    <a:pt x="425" y="20"/>
                    <a:pt x="426" y="20"/>
                  </a:cubicBezTo>
                  <a:lnTo>
                    <a:pt x="426" y="20"/>
                  </a:lnTo>
                  <a:cubicBezTo>
                    <a:pt x="428" y="19"/>
                    <a:pt x="430" y="20"/>
                    <a:pt x="430" y="22"/>
                  </a:cubicBezTo>
                  <a:cubicBezTo>
                    <a:pt x="430" y="24"/>
                    <a:pt x="429" y="25"/>
                    <a:pt x="428" y="26"/>
                  </a:cubicBezTo>
                  <a:close/>
                  <a:moveTo>
                    <a:pt x="416" y="31"/>
                  </a:moveTo>
                  <a:lnTo>
                    <a:pt x="416" y="31"/>
                  </a:lnTo>
                  <a:cubicBezTo>
                    <a:pt x="415" y="31"/>
                    <a:pt x="413" y="30"/>
                    <a:pt x="412" y="29"/>
                  </a:cubicBezTo>
                  <a:cubicBezTo>
                    <a:pt x="412" y="27"/>
                    <a:pt x="413" y="25"/>
                    <a:pt x="414" y="25"/>
                  </a:cubicBezTo>
                  <a:lnTo>
                    <a:pt x="414" y="25"/>
                  </a:lnTo>
                  <a:cubicBezTo>
                    <a:pt x="416" y="24"/>
                    <a:pt x="418" y="25"/>
                    <a:pt x="418" y="27"/>
                  </a:cubicBezTo>
                  <a:cubicBezTo>
                    <a:pt x="419" y="28"/>
                    <a:pt x="418" y="30"/>
                    <a:pt x="416" y="31"/>
                  </a:cubicBezTo>
                  <a:close/>
                  <a:moveTo>
                    <a:pt x="405" y="36"/>
                  </a:moveTo>
                  <a:lnTo>
                    <a:pt x="405" y="36"/>
                  </a:lnTo>
                  <a:cubicBezTo>
                    <a:pt x="403" y="36"/>
                    <a:pt x="402" y="36"/>
                    <a:pt x="401" y="34"/>
                  </a:cubicBezTo>
                  <a:cubicBezTo>
                    <a:pt x="401" y="32"/>
                    <a:pt x="401" y="30"/>
                    <a:pt x="403" y="30"/>
                  </a:cubicBezTo>
                  <a:lnTo>
                    <a:pt x="403" y="30"/>
                  </a:lnTo>
                  <a:cubicBezTo>
                    <a:pt x="405" y="29"/>
                    <a:pt x="407" y="30"/>
                    <a:pt x="407" y="32"/>
                  </a:cubicBezTo>
                  <a:cubicBezTo>
                    <a:pt x="408" y="34"/>
                    <a:pt x="407" y="35"/>
                    <a:pt x="405" y="36"/>
                  </a:cubicBezTo>
                  <a:close/>
                  <a:moveTo>
                    <a:pt x="394" y="41"/>
                  </a:moveTo>
                  <a:lnTo>
                    <a:pt x="394" y="41"/>
                  </a:lnTo>
                  <a:cubicBezTo>
                    <a:pt x="393" y="42"/>
                    <a:pt x="391" y="42"/>
                    <a:pt x="390" y="40"/>
                  </a:cubicBezTo>
                  <a:cubicBezTo>
                    <a:pt x="389" y="38"/>
                    <a:pt x="390" y="37"/>
                    <a:pt x="392" y="36"/>
                  </a:cubicBezTo>
                  <a:lnTo>
                    <a:pt x="392" y="36"/>
                  </a:lnTo>
                  <a:cubicBezTo>
                    <a:pt x="393" y="35"/>
                    <a:pt x="395" y="36"/>
                    <a:pt x="396" y="37"/>
                  </a:cubicBezTo>
                  <a:cubicBezTo>
                    <a:pt x="397" y="39"/>
                    <a:pt x="396" y="41"/>
                    <a:pt x="394" y="41"/>
                  </a:cubicBezTo>
                  <a:close/>
                  <a:moveTo>
                    <a:pt x="384" y="48"/>
                  </a:moveTo>
                  <a:lnTo>
                    <a:pt x="384" y="48"/>
                  </a:lnTo>
                  <a:cubicBezTo>
                    <a:pt x="382" y="48"/>
                    <a:pt x="380" y="48"/>
                    <a:pt x="379" y="46"/>
                  </a:cubicBezTo>
                  <a:cubicBezTo>
                    <a:pt x="379" y="45"/>
                    <a:pt x="379" y="43"/>
                    <a:pt x="381" y="42"/>
                  </a:cubicBezTo>
                  <a:lnTo>
                    <a:pt x="381" y="42"/>
                  </a:lnTo>
                  <a:cubicBezTo>
                    <a:pt x="382" y="41"/>
                    <a:pt x="384" y="42"/>
                    <a:pt x="385" y="43"/>
                  </a:cubicBezTo>
                  <a:cubicBezTo>
                    <a:pt x="386" y="45"/>
                    <a:pt x="385" y="47"/>
                    <a:pt x="384" y="48"/>
                  </a:cubicBezTo>
                  <a:close/>
                  <a:moveTo>
                    <a:pt x="373" y="54"/>
                  </a:moveTo>
                  <a:lnTo>
                    <a:pt x="373" y="54"/>
                  </a:lnTo>
                  <a:cubicBezTo>
                    <a:pt x="371" y="55"/>
                    <a:pt x="369" y="54"/>
                    <a:pt x="369" y="53"/>
                  </a:cubicBezTo>
                  <a:cubicBezTo>
                    <a:pt x="368" y="51"/>
                    <a:pt x="368" y="49"/>
                    <a:pt x="370" y="48"/>
                  </a:cubicBezTo>
                  <a:lnTo>
                    <a:pt x="370" y="48"/>
                  </a:lnTo>
                  <a:cubicBezTo>
                    <a:pt x="372" y="48"/>
                    <a:pt x="373" y="48"/>
                    <a:pt x="374" y="50"/>
                  </a:cubicBezTo>
                  <a:cubicBezTo>
                    <a:pt x="375" y="51"/>
                    <a:pt x="374" y="53"/>
                    <a:pt x="373" y="54"/>
                  </a:cubicBezTo>
                  <a:close/>
                  <a:moveTo>
                    <a:pt x="362" y="61"/>
                  </a:moveTo>
                  <a:lnTo>
                    <a:pt x="362" y="61"/>
                  </a:lnTo>
                  <a:cubicBezTo>
                    <a:pt x="361" y="62"/>
                    <a:pt x="359" y="61"/>
                    <a:pt x="358" y="60"/>
                  </a:cubicBezTo>
                  <a:cubicBezTo>
                    <a:pt x="357" y="58"/>
                    <a:pt x="358" y="56"/>
                    <a:pt x="360" y="55"/>
                  </a:cubicBezTo>
                  <a:lnTo>
                    <a:pt x="360" y="55"/>
                  </a:lnTo>
                  <a:cubicBezTo>
                    <a:pt x="361" y="55"/>
                    <a:pt x="363" y="55"/>
                    <a:pt x="364" y="57"/>
                  </a:cubicBezTo>
                  <a:cubicBezTo>
                    <a:pt x="365" y="58"/>
                    <a:pt x="364" y="60"/>
                    <a:pt x="362" y="61"/>
                  </a:cubicBezTo>
                  <a:close/>
                  <a:moveTo>
                    <a:pt x="352" y="68"/>
                  </a:moveTo>
                  <a:lnTo>
                    <a:pt x="352" y="68"/>
                  </a:lnTo>
                  <a:cubicBezTo>
                    <a:pt x="351" y="69"/>
                    <a:pt x="349" y="68"/>
                    <a:pt x="348" y="67"/>
                  </a:cubicBezTo>
                  <a:cubicBezTo>
                    <a:pt x="347" y="65"/>
                    <a:pt x="348" y="63"/>
                    <a:pt x="349" y="62"/>
                  </a:cubicBezTo>
                  <a:lnTo>
                    <a:pt x="349" y="62"/>
                  </a:lnTo>
                  <a:cubicBezTo>
                    <a:pt x="351" y="62"/>
                    <a:pt x="353" y="62"/>
                    <a:pt x="354" y="64"/>
                  </a:cubicBezTo>
                  <a:cubicBezTo>
                    <a:pt x="354" y="65"/>
                    <a:pt x="354" y="67"/>
                    <a:pt x="352" y="68"/>
                  </a:cubicBezTo>
                  <a:close/>
                  <a:moveTo>
                    <a:pt x="342" y="76"/>
                  </a:moveTo>
                  <a:lnTo>
                    <a:pt x="342" y="76"/>
                  </a:lnTo>
                  <a:cubicBezTo>
                    <a:pt x="341" y="76"/>
                    <a:pt x="339" y="76"/>
                    <a:pt x="338" y="74"/>
                  </a:cubicBezTo>
                  <a:cubicBezTo>
                    <a:pt x="337" y="73"/>
                    <a:pt x="338" y="71"/>
                    <a:pt x="339" y="70"/>
                  </a:cubicBezTo>
                  <a:lnTo>
                    <a:pt x="339" y="70"/>
                  </a:lnTo>
                  <a:cubicBezTo>
                    <a:pt x="341" y="69"/>
                    <a:pt x="343" y="70"/>
                    <a:pt x="344" y="71"/>
                  </a:cubicBezTo>
                  <a:cubicBezTo>
                    <a:pt x="344" y="73"/>
                    <a:pt x="344" y="75"/>
                    <a:pt x="342" y="76"/>
                  </a:cubicBezTo>
                  <a:close/>
                  <a:moveTo>
                    <a:pt x="332" y="83"/>
                  </a:moveTo>
                  <a:lnTo>
                    <a:pt x="332" y="83"/>
                  </a:lnTo>
                  <a:cubicBezTo>
                    <a:pt x="331" y="84"/>
                    <a:pt x="329" y="84"/>
                    <a:pt x="328" y="82"/>
                  </a:cubicBezTo>
                  <a:cubicBezTo>
                    <a:pt x="327" y="81"/>
                    <a:pt x="328" y="79"/>
                    <a:pt x="330" y="78"/>
                  </a:cubicBezTo>
                  <a:lnTo>
                    <a:pt x="330" y="78"/>
                  </a:lnTo>
                  <a:cubicBezTo>
                    <a:pt x="331" y="77"/>
                    <a:pt x="333" y="78"/>
                    <a:pt x="334" y="79"/>
                  </a:cubicBezTo>
                  <a:cubicBezTo>
                    <a:pt x="335" y="81"/>
                    <a:pt x="334" y="83"/>
                    <a:pt x="332" y="83"/>
                  </a:cubicBezTo>
                  <a:close/>
                  <a:moveTo>
                    <a:pt x="323" y="91"/>
                  </a:moveTo>
                  <a:lnTo>
                    <a:pt x="323" y="91"/>
                  </a:lnTo>
                  <a:cubicBezTo>
                    <a:pt x="322" y="92"/>
                    <a:pt x="320" y="92"/>
                    <a:pt x="319" y="90"/>
                  </a:cubicBezTo>
                  <a:cubicBezTo>
                    <a:pt x="318" y="89"/>
                    <a:pt x="318" y="87"/>
                    <a:pt x="320" y="86"/>
                  </a:cubicBezTo>
                  <a:lnTo>
                    <a:pt x="320" y="86"/>
                  </a:lnTo>
                  <a:cubicBezTo>
                    <a:pt x="321" y="85"/>
                    <a:pt x="323" y="85"/>
                    <a:pt x="324" y="87"/>
                  </a:cubicBezTo>
                  <a:cubicBezTo>
                    <a:pt x="325" y="88"/>
                    <a:pt x="325" y="90"/>
                    <a:pt x="323" y="91"/>
                  </a:cubicBezTo>
                  <a:close/>
                  <a:moveTo>
                    <a:pt x="314" y="100"/>
                  </a:moveTo>
                  <a:lnTo>
                    <a:pt x="314" y="100"/>
                  </a:lnTo>
                  <a:cubicBezTo>
                    <a:pt x="312" y="101"/>
                    <a:pt x="311" y="100"/>
                    <a:pt x="310" y="99"/>
                  </a:cubicBezTo>
                  <a:cubicBezTo>
                    <a:pt x="309" y="97"/>
                    <a:pt x="309" y="95"/>
                    <a:pt x="310" y="94"/>
                  </a:cubicBezTo>
                  <a:lnTo>
                    <a:pt x="310" y="94"/>
                  </a:lnTo>
                  <a:cubicBezTo>
                    <a:pt x="312" y="94"/>
                    <a:pt x="314" y="94"/>
                    <a:pt x="315" y="95"/>
                  </a:cubicBezTo>
                  <a:cubicBezTo>
                    <a:pt x="316" y="97"/>
                    <a:pt x="315" y="99"/>
                    <a:pt x="314" y="100"/>
                  </a:cubicBezTo>
                  <a:close/>
                  <a:moveTo>
                    <a:pt x="305" y="108"/>
                  </a:moveTo>
                  <a:lnTo>
                    <a:pt x="305" y="108"/>
                  </a:lnTo>
                  <a:cubicBezTo>
                    <a:pt x="303" y="109"/>
                    <a:pt x="301" y="109"/>
                    <a:pt x="300" y="107"/>
                  </a:cubicBezTo>
                  <a:cubicBezTo>
                    <a:pt x="299" y="106"/>
                    <a:pt x="300" y="104"/>
                    <a:pt x="301" y="103"/>
                  </a:cubicBezTo>
                  <a:lnTo>
                    <a:pt x="301" y="103"/>
                  </a:lnTo>
                  <a:cubicBezTo>
                    <a:pt x="303" y="102"/>
                    <a:pt x="305" y="102"/>
                    <a:pt x="306" y="104"/>
                  </a:cubicBezTo>
                  <a:cubicBezTo>
                    <a:pt x="306" y="105"/>
                    <a:pt x="306" y="107"/>
                    <a:pt x="305" y="108"/>
                  </a:cubicBezTo>
                  <a:close/>
                  <a:moveTo>
                    <a:pt x="296" y="117"/>
                  </a:moveTo>
                  <a:lnTo>
                    <a:pt x="296" y="117"/>
                  </a:lnTo>
                  <a:cubicBezTo>
                    <a:pt x="294" y="118"/>
                    <a:pt x="292" y="118"/>
                    <a:pt x="292" y="116"/>
                  </a:cubicBezTo>
                  <a:cubicBezTo>
                    <a:pt x="291" y="115"/>
                    <a:pt x="291" y="113"/>
                    <a:pt x="292" y="112"/>
                  </a:cubicBezTo>
                  <a:lnTo>
                    <a:pt x="292" y="112"/>
                  </a:lnTo>
                  <a:cubicBezTo>
                    <a:pt x="294" y="111"/>
                    <a:pt x="296" y="111"/>
                    <a:pt x="297" y="113"/>
                  </a:cubicBezTo>
                  <a:cubicBezTo>
                    <a:pt x="298" y="114"/>
                    <a:pt x="297" y="116"/>
                    <a:pt x="296" y="117"/>
                  </a:cubicBezTo>
                  <a:close/>
                  <a:moveTo>
                    <a:pt x="287" y="126"/>
                  </a:moveTo>
                  <a:lnTo>
                    <a:pt x="287" y="126"/>
                  </a:lnTo>
                  <a:cubicBezTo>
                    <a:pt x="286" y="127"/>
                    <a:pt x="284" y="127"/>
                    <a:pt x="283" y="125"/>
                  </a:cubicBezTo>
                  <a:cubicBezTo>
                    <a:pt x="282" y="124"/>
                    <a:pt x="282" y="122"/>
                    <a:pt x="284" y="121"/>
                  </a:cubicBezTo>
                  <a:lnTo>
                    <a:pt x="284" y="121"/>
                  </a:lnTo>
                  <a:cubicBezTo>
                    <a:pt x="285" y="120"/>
                    <a:pt x="287" y="120"/>
                    <a:pt x="288" y="122"/>
                  </a:cubicBezTo>
                  <a:cubicBezTo>
                    <a:pt x="289" y="123"/>
                    <a:pt x="289" y="125"/>
                    <a:pt x="287" y="126"/>
                  </a:cubicBezTo>
                  <a:close/>
                  <a:moveTo>
                    <a:pt x="279" y="135"/>
                  </a:moveTo>
                  <a:lnTo>
                    <a:pt x="279" y="135"/>
                  </a:lnTo>
                  <a:cubicBezTo>
                    <a:pt x="277" y="136"/>
                    <a:pt x="275" y="136"/>
                    <a:pt x="274" y="134"/>
                  </a:cubicBezTo>
                  <a:cubicBezTo>
                    <a:pt x="273" y="133"/>
                    <a:pt x="274" y="131"/>
                    <a:pt x="275" y="130"/>
                  </a:cubicBezTo>
                  <a:lnTo>
                    <a:pt x="275" y="130"/>
                  </a:lnTo>
                  <a:cubicBezTo>
                    <a:pt x="277" y="129"/>
                    <a:pt x="278" y="129"/>
                    <a:pt x="279" y="131"/>
                  </a:cubicBezTo>
                  <a:cubicBezTo>
                    <a:pt x="280" y="132"/>
                    <a:pt x="280" y="134"/>
                    <a:pt x="279" y="135"/>
                  </a:cubicBezTo>
                  <a:close/>
                  <a:moveTo>
                    <a:pt x="270" y="145"/>
                  </a:moveTo>
                  <a:lnTo>
                    <a:pt x="270" y="145"/>
                  </a:lnTo>
                  <a:cubicBezTo>
                    <a:pt x="269" y="145"/>
                    <a:pt x="267" y="145"/>
                    <a:pt x="266" y="144"/>
                  </a:cubicBezTo>
                  <a:cubicBezTo>
                    <a:pt x="265" y="142"/>
                    <a:pt x="265" y="140"/>
                    <a:pt x="267" y="139"/>
                  </a:cubicBezTo>
                  <a:lnTo>
                    <a:pt x="267" y="139"/>
                  </a:lnTo>
                  <a:cubicBezTo>
                    <a:pt x="268" y="138"/>
                    <a:pt x="270" y="139"/>
                    <a:pt x="271" y="140"/>
                  </a:cubicBezTo>
                  <a:cubicBezTo>
                    <a:pt x="272" y="142"/>
                    <a:pt x="272" y="144"/>
                    <a:pt x="270" y="145"/>
                  </a:cubicBezTo>
                  <a:close/>
                  <a:moveTo>
                    <a:pt x="262" y="154"/>
                  </a:moveTo>
                  <a:lnTo>
                    <a:pt x="262" y="154"/>
                  </a:lnTo>
                  <a:cubicBezTo>
                    <a:pt x="261" y="155"/>
                    <a:pt x="259" y="155"/>
                    <a:pt x="258" y="153"/>
                  </a:cubicBezTo>
                  <a:cubicBezTo>
                    <a:pt x="257" y="152"/>
                    <a:pt x="257" y="150"/>
                    <a:pt x="259" y="149"/>
                  </a:cubicBezTo>
                  <a:lnTo>
                    <a:pt x="259" y="149"/>
                  </a:lnTo>
                  <a:cubicBezTo>
                    <a:pt x="260" y="148"/>
                    <a:pt x="262" y="148"/>
                    <a:pt x="263" y="150"/>
                  </a:cubicBezTo>
                  <a:cubicBezTo>
                    <a:pt x="264" y="151"/>
                    <a:pt x="264" y="153"/>
                    <a:pt x="262" y="154"/>
                  </a:cubicBezTo>
                  <a:close/>
                  <a:moveTo>
                    <a:pt x="255" y="163"/>
                  </a:moveTo>
                  <a:lnTo>
                    <a:pt x="255" y="163"/>
                  </a:lnTo>
                  <a:cubicBezTo>
                    <a:pt x="254" y="164"/>
                    <a:pt x="252" y="165"/>
                    <a:pt x="251" y="164"/>
                  </a:cubicBezTo>
                  <a:cubicBezTo>
                    <a:pt x="249" y="162"/>
                    <a:pt x="249" y="160"/>
                    <a:pt x="250" y="159"/>
                  </a:cubicBezTo>
                  <a:lnTo>
                    <a:pt x="250" y="159"/>
                  </a:lnTo>
                  <a:cubicBezTo>
                    <a:pt x="251" y="158"/>
                    <a:pt x="253" y="158"/>
                    <a:pt x="255" y="159"/>
                  </a:cubicBezTo>
                  <a:cubicBezTo>
                    <a:pt x="256" y="160"/>
                    <a:pt x="256" y="162"/>
                    <a:pt x="255" y="163"/>
                  </a:cubicBezTo>
                  <a:close/>
                  <a:moveTo>
                    <a:pt x="247" y="173"/>
                  </a:moveTo>
                  <a:lnTo>
                    <a:pt x="247" y="173"/>
                  </a:lnTo>
                  <a:cubicBezTo>
                    <a:pt x="246" y="174"/>
                    <a:pt x="244" y="175"/>
                    <a:pt x="243" y="173"/>
                  </a:cubicBezTo>
                  <a:cubicBezTo>
                    <a:pt x="242" y="172"/>
                    <a:pt x="241" y="170"/>
                    <a:pt x="243" y="169"/>
                  </a:cubicBezTo>
                  <a:lnTo>
                    <a:pt x="243" y="169"/>
                  </a:lnTo>
                  <a:cubicBezTo>
                    <a:pt x="244" y="168"/>
                    <a:pt x="246" y="167"/>
                    <a:pt x="247" y="169"/>
                  </a:cubicBezTo>
                  <a:cubicBezTo>
                    <a:pt x="248" y="170"/>
                    <a:pt x="248" y="172"/>
                    <a:pt x="247" y="173"/>
                  </a:cubicBezTo>
                  <a:close/>
                  <a:moveTo>
                    <a:pt x="240" y="183"/>
                  </a:moveTo>
                  <a:lnTo>
                    <a:pt x="240" y="183"/>
                  </a:lnTo>
                  <a:cubicBezTo>
                    <a:pt x="239" y="184"/>
                    <a:pt x="237" y="184"/>
                    <a:pt x="235" y="183"/>
                  </a:cubicBezTo>
                  <a:cubicBezTo>
                    <a:pt x="234" y="182"/>
                    <a:pt x="234" y="180"/>
                    <a:pt x="235" y="179"/>
                  </a:cubicBezTo>
                  <a:lnTo>
                    <a:pt x="235" y="179"/>
                  </a:lnTo>
                  <a:cubicBezTo>
                    <a:pt x="236" y="178"/>
                    <a:pt x="238" y="177"/>
                    <a:pt x="239" y="178"/>
                  </a:cubicBezTo>
                  <a:cubicBezTo>
                    <a:pt x="241" y="180"/>
                    <a:pt x="241" y="181"/>
                    <a:pt x="240" y="183"/>
                  </a:cubicBezTo>
                  <a:close/>
                  <a:moveTo>
                    <a:pt x="232" y="193"/>
                  </a:moveTo>
                  <a:lnTo>
                    <a:pt x="232" y="193"/>
                  </a:lnTo>
                  <a:cubicBezTo>
                    <a:pt x="231" y="194"/>
                    <a:pt x="229" y="195"/>
                    <a:pt x="228" y="193"/>
                  </a:cubicBezTo>
                  <a:cubicBezTo>
                    <a:pt x="227" y="192"/>
                    <a:pt x="227" y="190"/>
                    <a:pt x="228" y="189"/>
                  </a:cubicBezTo>
                  <a:lnTo>
                    <a:pt x="228" y="189"/>
                  </a:lnTo>
                  <a:cubicBezTo>
                    <a:pt x="229" y="188"/>
                    <a:pt x="231" y="188"/>
                    <a:pt x="232" y="189"/>
                  </a:cubicBezTo>
                  <a:cubicBezTo>
                    <a:pt x="233" y="190"/>
                    <a:pt x="234" y="192"/>
                    <a:pt x="232" y="193"/>
                  </a:cubicBezTo>
                  <a:close/>
                  <a:moveTo>
                    <a:pt x="225" y="203"/>
                  </a:moveTo>
                  <a:lnTo>
                    <a:pt x="225" y="203"/>
                  </a:lnTo>
                  <a:cubicBezTo>
                    <a:pt x="224" y="205"/>
                    <a:pt x="222" y="205"/>
                    <a:pt x="221" y="204"/>
                  </a:cubicBezTo>
                  <a:cubicBezTo>
                    <a:pt x="220" y="203"/>
                    <a:pt x="219" y="201"/>
                    <a:pt x="220" y="199"/>
                  </a:cubicBezTo>
                  <a:lnTo>
                    <a:pt x="220" y="199"/>
                  </a:lnTo>
                  <a:cubicBezTo>
                    <a:pt x="222" y="198"/>
                    <a:pt x="223" y="198"/>
                    <a:pt x="225" y="199"/>
                  </a:cubicBezTo>
                  <a:cubicBezTo>
                    <a:pt x="226" y="200"/>
                    <a:pt x="226" y="202"/>
                    <a:pt x="225" y="203"/>
                  </a:cubicBezTo>
                  <a:close/>
                  <a:moveTo>
                    <a:pt x="218" y="214"/>
                  </a:moveTo>
                  <a:lnTo>
                    <a:pt x="218" y="214"/>
                  </a:lnTo>
                  <a:cubicBezTo>
                    <a:pt x="217" y="215"/>
                    <a:pt x="215" y="215"/>
                    <a:pt x="214" y="214"/>
                  </a:cubicBezTo>
                  <a:cubicBezTo>
                    <a:pt x="212" y="213"/>
                    <a:pt x="212" y="211"/>
                    <a:pt x="213" y="210"/>
                  </a:cubicBezTo>
                  <a:lnTo>
                    <a:pt x="213" y="210"/>
                  </a:lnTo>
                  <a:cubicBezTo>
                    <a:pt x="214" y="208"/>
                    <a:pt x="216" y="208"/>
                    <a:pt x="218" y="209"/>
                  </a:cubicBezTo>
                  <a:cubicBezTo>
                    <a:pt x="219" y="210"/>
                    <a:pt x="219" y="212"/>
                    <a:pt x="218" y="214"/>
                  </a:cubicBezTo>
                  <a:close/>
                  <a:moveTo>
                    <a:pt x="211" y="224"/>
                  </a:moveTo>
                  <a:lnTo>
                    <a:pt x="211" y="224"/>
                  </a:lnTo>
                  <a:cubicBezTo>
                    <a:pt x="210" y="225"/>
                    <a:pt x="208" y="226"/>
                    <a:pt x="207" y="225"/>
                  </a:cubicBezTo>
                  <a:cubicBezTo>
                    <a:pt x="206" y="223"/>
                    <a:pt x="205" y="221"/>
                    <a:pt x="207" y="220"/>
                  </a:cubicBezTo>
                  <a:lnTo>
                    <a:pt x="207" y="220"/>
                  </a:lnTo>
                  <a:cubicBezTo>
                    <a:pt x="208" y="219"/>
                    <a:pt x="210" y="219"/>
                    <a:pt x="211" y="220"/>
                  </a:cubicBezTo>
                  <a:cubicBezTo>
                    <a:pt x="212" y="221"/>
                    <a:pt x="212" y="223"/>
                    <a:pt x="211" y="224"/>
                  </a:cubicBezTo>
                  <a:close/>
                  <a:moveTo>
                    <a:pt x="205" y="235"/>
                  </a:moveTo>
                  <a:lnTo>
                    <a:pt x="205" y="235"/>
                  </a:lnTo>
                  <a:cubicBezTo>
                    <a:pt x="204" y="236"/>
                    <a:pt x="202" y="236"/>
                    <a:pt x="200" y="235"/>
                  </a:cubicBezTo>
                  <a:cubicBezTo>
                    <a:pt x="199" y="234"/>
                    <a:pt x="199" y="232"/>
                    <a:pt x="200" y="231"/>
                  </a:cubicBezTo>
                  <a:lnTo>
                    <a:pt x="200" y="231"/>
                  </a:lnTo>
                  <a:cubicBezTo>
                    <a:pt x="201" y="229"/>
                    <a:pt x="203" y="229"/>
                    <a:pt x="204" y="230"/>
                  </a:cubicBezTo>
                  <a:cubicBezTo>
                    <a:pt x="206" y="231"/>
                    <a:pt x="206" y="233"/>
                    <a:pt x="205" y="235"/>
                  </a:cubicBezTo>
                  <a:close/>
                  <a:moveTo>
                    <a:pt x="198" y="245"/>
                  </a:moveTo>
                  <a:lnTo>
                    <a:pt x="198" y="245"/>
                  </a:lnTo>
                  <a:cubicBezTo>
                    <a:pt x="197" y="247"/>
                    <a:pt x="195" y="247"/>
                    <a:pt x="194" y="246"/>
                  </a:cubicBezTo>
                  <a:cubicBezTo>
                    <a:pt x="192" y="245"/>
                    <a:pt x="192" y="243"/>
                    <a:pt x="193" y="241"/>
                  </a:cubicBezTo>
                  <a:lnTo>
                    <a:pt x="193" y="241"/>
                  </a:lnTo>
                  <a:cubicBezTo>
                    <a:pt x="194" y="240"/>
                    <a:pt x="196" y="240"/>
                    <a:pt x="198" y="241"/>
                  </a:cubicBezTo>
                  <a:cubicBezTo>
                    <a:pt x="199" y="242"/>
                    <a:pt x="199" y="244"/>
                    <a:pt x="198" y="245"/>
                  </a:cubicBezTo>
                  <a:close/>
                  <a:moveTo>
                    <a:pt x="192" y="256"/>
                  </a:moveTo>
                  <a:lnTo>
                    <a:pt x="192" y="256"/>
                  </a:lnTo>
                  <a:cubicBezTo>
                    <a:pt x="191" y="257"/>
                    <a:pt x="189" y="258"/>
                    <a:pt x="187" y="257"/>
                  </a:cubicBezTo>
                  <a:cubicBezTo>
                    <a:pt x="186" y="255"/>
                    <a:pt x="186" y="253"/>
                    <a:pt x="187" y="252"/>
                  </a:cubicBezTo>
                  <a:lnTo>
                    <a:pt x="187" y="252"/>
                  </a:lnTo>
                  <a:cubicBezTo>
                    <a:pt x="188" y="251"/>
                    <a:pt x="190" y="251"/>
                    <a:pt x="191" y="252"/>
                  </a:cubicBezTo>
                  <a:cubicBezTo>
                    <a:pt x="193" y="253"/>
                    <a:pt x="193" y="255"/>
                    <a:pt x="192" y="256"/>
                  </a:cubicBezTo>
                  <a:close/>
                  <a:moveTo>
                    <a:pt x="186" y="267"/>
                  </a:moveTo>
                  <a:lnTo>
                    <a:pt x="186" y="267"/>
                  </a:lnTo>
                  <a:cubicBezTo>
                    <a:pt x="185" y="268"/>
                    <a:pt x="183" y="268"/>
                    <a:pt x="181" y="267"/>
                  </a:cubicBezTo>
                  <a:cubicBezTo>
                    <a:pt x="180" y="266"/>
                    <a:pt x="180" y="264"/>
                    <a:pt x="181" y="263"/>
                  </a:cubicBezTo>
                  <a:lnTo>
                    <a:pt x="181" y="263"/>
                  </a:lnTo>
                  <a:cubicBezTo>
                    <a:pt x="182" y="262"/>
                    <a:pt x="184" y="261"/>
                    <a:pt x="185" y="262"/>
                  </a:cubicBezTo>
                  <a:cubicBezTo>
                    <a:pt x="186" y="264"/>
                    <a:pt x="187" y="266"/>
                    <a:pt x="186" y="267"/>
                  </a:cubicBezTo>
                  <a:close/>
                  <a:moveTo>
                    <a:pt x="179" y="278"/>
                  </a:moveTo>
                  <a:lnTo>
                    <a:pt x="179" y="278"/>
                  </a:lnTo>
                  <a:cubicBezTo>
                    <a:pt x="178" y="279"/>
                    <a:pt x="176" y="279"/>
                    <a:pt x="175" y="278"/>
                  </a:cubicBezTo>
                  <a:cubicBezTo>
                    <a:pt x="174" y="277"/>
                    <a:pt x="173" y="275"/>
                    <a:pt x="174" y="274"/>
                  </a:cubicBezTo>
                  <a:lnTo>
                    <a:pt x="175" y="274"/>
                  </a:lnTo>
                  <a:cubicBezTo>
                    <a:pt x="176" y="272"/>
                    <a:pt x="178" y="272"/>
                    <a:pt x="179" y="273"/>
                  </a:cubicBezTo>
                  <a:cubicBezTo>
                    <a:pt x="180" y="274"/>
                    <a:pt x="180" y="276"/>
                    <a:pt x="179" y="278"/>
                  </a:cubicBezTo>
                  <a:close/>
                  <a:moveTo>
                    <a:pt x="174" y="289"/>
                  </a:moveTo>
                  <a:lnTo>
                    <a:pt x="174" y="289"/>
                  </a:lnTo>
                  <a:cubicBezTo>
                    <a:pt x="172" y="290"/>
                    <a:pt x="170" y="290"/>
                    <a:pt x="169" y="289"/>
                  </a:cubicBezTo>
                  <a:cubicBezTo>
                    <a:pt x="168" y="288"/>
                    <a:pt x="168" y="286"/>
                    <a:pt x="169" y="285"/>
                  </a:cubicBezTo>
                  <a:lnTo>
                    <a:pt x="169" y="285"/>
                  </a:lnTo>
                  <a:cubicBezTo>
                    <a:pt x="170" y="284"/>
                    <a:pt x="172" y="283"/>
                    <a:pt x="173" y="284"/>
                  </a:cubicBezTo>
                  <a:cubicBezTo>
                    <a:pt x="174" y="285"/>
                    <a:pt x="175" y="287"/>
                    <a:pt x="174" y="289"/>
                  </a:cubicBezTo>
                  <a:close/>
                  <a:moveTo>
                    <a:pt x="168" y="300"/>
                  </a:moveTo>
                  <a:lnTo>
                    <a:pt x="168" y="300"/>
                  </a:lnTo>
                  <a:cubicBezTo>
                    <a:pt x="167" y="301"/>
                    <a:pt x="165" y="301"/>
                    <a:pt x="163" y="300"/>
                  </a:cubicBezTo>
                  <a:cubicBezTo>
                    <a:pt x="162" y="299"/>
                    <a:pt x="162" y="297"/>
                    <a:pt x="163" y="296"/>
                  </a:cubicBezTo>
                  <a:lnTo>
                    <a:pt x="163" y="296"/>
                  </a:lnTo>
                  <a:cubicBezTo>
                    <a:pt x="164" y="295"/>
                    <a:pt x="166" y="294"/>
                    <a:pt x="167" y="295"/>
                  </a:cubicBezTo>
                  <a:cubicBezTo>
                    <a:pt x="169" y="297"/>
                    <a:pt x="169" y="299"/>
                    <a:pt x="168" y="300"/>
                  </a:cubicBezTo>
                  <a:close/>
                  <a:moveTo>
                    <a:pt x="162" y="311"/>
                  </a:moveTo>
                  <a:lnTo>
                    <a:pt x="162" y="311"/>
                  </a:lnTo>
                  <a:cubicBezTo>
                    <a:pt x="161" y="312"/>
                    <a:pt x="159" y="313"/>
                    <a:pt x="158" y="311"/>
                  </a:cubicBezTo>
                  <a:cubicBezTo>
                    <a:pt x="156" y="310"/>
                    <a:pt x="156" y="308"/>
                    <a:pt x="157" y="307"/>
                  </a:cubicBezTo>
                  <a:lnTo>
                    <a:pt x="157" y="307"/>
                  </a:lnTo>
                  <a:cubicBezTo>
                    <a:pt x="158" y="306"/>
                    <a:pt x="160" y="306"/>
                    <a:pt x="162" y="307"/>
                  </a:cubicBezTo>
                  <a:cubicBezTo>
                    <a:pt x="163" y="308"/>
                    <a:pt x="163" y="310"/>
                    <a:pt x="162" y="311"/>
                  </a:cubicBezTo>
                  <a:close/>
                  <a:moveTo>
                    <a:pt x="157" y="322"/>
                  </a:moveTo>
                  <a:lnTo>
                    <a:pt x="157" y="322"/>
                  </a:lnTo>
                  <a:cubicBezTo>
                    <a:pt x="155" y="324"/>
                    <a:pt x="153" y="324"/>
                    <a:pt x="152" y="323"/>
                  </a:cubicBezTo>
                  <a:cubicBezTo>
                    <a:pt x="151" y="322"/>
                    <a:pt x="151" y="320"/>
                    <a:pt x="152" y="318"/>
                  </a:cubicBezTo>
                  <a:lnTo>
                    <a:pt x="152" y="318"/>
                  </a:lnTo>
                  <a:cubicBezTo>
                    <a:pt x="153" y="317"/>
                    <a:pt x="155" y="317"/>
                    <a:pt x="156" y="318"/>
                  </a:cubicBezTo>
                  <a:cubicBezTo>
                    <a:pt x="157" y="319"/>
                    <a:pt x="158" y="321"/>
                    <a:pt x="157" y="322"/>
                  </a:cubicBezTo>
                  <a:close/>
                  <a:moveTo>
                    <a:pt x="151" y="334"/>
                  </a:moveTo>
                  <a:lnTo>
                    <a:pt x="151" y="334"/>
                  </a:lnTo>
                  <a:cubicBezTo>
                    <a:pt x="150" y="335"/>
                    <a:pt x="148" y="335"/>
                    <a:pt x="147" y="334"/>
                  </a:cubicBezTo>
                  <a:cubicBezTo>
                    <a:pt x="145" y="333"/>
                    <a:pt x="145" y="331"/>
                    <a:pt x="146" y="330"/>
                  </a:cubicBezTo>
                  <a:lnTo>
                    <a:pt x="146" y="330"/>
                  </a:lnTo>
                  <a:cubicBezTo>
                    <a:pt x="147" y="328"/>
                    <a:pt x="149" y="328"/>
                    <a:pt x="151" y="329"/>
                  </a:cubicBezTo>
                  <a:cubicBezTo>
                    <a:pt x="152" y="330"/>
                    <a:pt x="152" y="332"/>
                    <a:pt x="151" y="334"/>
                  </a:cubicBezTo>
                  <a:close/>
                  <a:moveTo>
                    <a:pt x="146" y="345"/>
                  </a:moveTo>
                  <a:lnTo>
                    <a:pt x="146" y="345"/>
                  </a:lnTo>
                  <a:cubicBezTo>
                    <a:pt x="145" y="346"/>
                    <a:pt x="143" y="346"/>
                    <a:pt x="141" y="345"/>
                  </a:cubicBezTo>
                  <a:cubicBezTo>
                    <a:pt x="140" y="344"/>
                    <a:pt x="140" y="342"/>
                    <a:pt x="141" y="341"/>
                  </a:cubicBezTo>
                  <a:lnTo>
                    <a:pt x="141" y="341"/>
                  </a:lnTo>
                  <a:cubicBezTo>
                    <a:pt x="142" y="340"/>
                    <a:pt x="144" y="339"/>
                    <a:pt x="145" y="340"/>
                  </a:cubicBezTo>
                  <a:cubicBezTo>
                    <a:pt x="147" y="342"/>
                    <a:pt x="147" y="343"/>
                    <a:pt x="146" y="345"/>
                  </a:cubicBezTo>
                  <a:close/>
                  <a:moveTo>
                    <a:pt x="141" y="356"/>
                  </a:moveTo>
                  <a:lnTo>
                    <a:pt x="141" y="356"/>
                  </a:lnTo>
                  <a:cubicBezTo>
                    <a:pt x="140" y="358"/>
                    <a:pt x="138" y="358"/>
                    <a:pt x="136" y="357"/>
                  </a:cubicBezTo>
                  <a:cubicBezTo>
                    <a:pt x="135" y="356"/>
                    <a:pt x="135" y="354"/>
                    <a:pt x="136" y="352"/>
                  </a:cubicBezTo>
                  <a:lnTo>
                    <a:pt x="136" y="352"/>
                  </a:lnTo>
                  <a:cubicBezTo>
                    <a:pt x="137" y="351"/>
                    <a:pt x="139" y="351"/>
                    <a:pt x="140" y="352"/>
                  </a:cubicBezTo>
                  <a:cubicBezTo>
                    <a:pt x="141" y="353"/>
                    <a:pt x="142" y="355"/>
                    <a:pt x="141" y="356"/>
                  </a:cubicBezTo>
                  <a:close/>
                  <a:moveTo>
                    <a:pt x="136" y="368"/>
                  </a:moveTo>
                  <a:lnTo>
                    <a:pt x="136" y="368"/>
                  </a:lnTo>
                  <a:cubicBezTo>
                    <a:pt x="135" y="369"/>
                    <a:pt x="133" y="369"/>
                    <a:pt x="131" y="368"/>
                  </a:cubicBezTo>
                  <a:cubicBezTo>
                    <a:pt x="130" y="367"/>
                    <a:pt x="130" y="365"/>
                    <a:pt x="131" y="364"/>
                  </a:cubicBezTo>
                  <a:lnTo>
                    <a:pt x="131" y="364"/>
                  </a:lnTo>
                  <a:cubicBezTo>
                    <a:pt x="132" y="362"/>
                    <a:pt x="134" y="362"/>
                    <a:pt x="135" y="363"/>
                  </a:cubicBezTo>
                  <a:cubicBezTo>
                    <a:pt x="137" y="364"/>
                    <a:pt x="137" y="366"/>
                    <a:pt x="136" y="368"/>
                  </a:cubicBezTo>
                  <a:close/>
                  <a:moveTo>
                    <a:pt x="131" y="379"/>
                  </a:moveTo>
                  <a:lnTo>
                    <a:pt x="131" y="379"/>
                  </a:lnTo>
                  <a:cubicBezTo>
                    <a:pt x="130" y="381"/>
                    <a:pt x="128" y="381"/>
                    <a:pt x="126" y="380"/>
                  </a:cubicBezTo>
                  <a:cubicBezTo>
                    <a:pt x="125" y="379"/>
                    <a:pt x="125" y="377"/>
                    <a:pt x="126" y="375"/>
                  </a:cubicBezTo>
                  <a:lnTo>
                    <a:pt x="126" y="375"/>
                  </a:lnTo>
                  <a:cubicBezTo>
                    <a:pt x="127" y="374"/>
                    <a:pt x="129" y="374"/>
                    <a:pt x="130" y="375"/>
                  </a:cubicBezTo>
                  <a:cubicBezTo>
                    <a:pt x="132" y="376"/>
                    <a:pt x="132" y="378"/>
                    <a:pt x="131" y="379"/>
                  </a:cubicBezTo>
                  <a:close/>
                  <a:moveTo>
                    <a:pt x="126" y="391"/>
                  </a:moveTo>
                  <a:lnTo>
                    <a:pt x="126" y="391"/>
                  </a:lnTo>
                  <a:cubicBezTo>
                    <a:pt x="125" y="392"/>
                    <a:pt x="123" y="392"/>
                    <a:pt x="121" y="391"/>
                  </a:cubicBezTo>
                  <a:cubicBezTo>
                    <a:pt x="120" y="390"/>
                    <a:pt x="120" y="388"/>
                    <a:pt x="121" y="387"/>
                  </a:cubicBezTo>
                  <a:lnTo>
                    <a:pt x="121" y="387"/>
                  </a:lnTo>
                  <a:cubicBezTo>
                    <a:pt x="122" y="385"/>
                    <a:pt x="124" y="385"/>
                    <a:pt x="125" y="386"/>
                  </a:cubicBezTo>
                  <a:cubicBezTo>
                    <a:pt x="127" y="387"/>
                    <a:pt x="127" y="389"/>
                    <a:pt x="126" y="391"/>
                  </a:cubicBezTo>
                  <a:close/>
                  <a:moveTo>
                    <a:pt x="121" y="402"/>
                  </a:moveTo>
                  <a:lnTo>
                    <a:pt x="121" y="402"/>
                  </a:lnTo>
                  <a:cubicBezTo>
                    <a:pt x="120" y="404"/>
                    <a:pt x="118" y="404"/>
                    <a:pt x="117" y="403"/>
                  </a:cubicBezTo>
                  <a:cubicBezTo>
                    <a:pt x="116" y="402"/>
                    <a:pt x="115" y="400"/>
                    <a:pt x="116" y="398"/>
                  </a:cubicBezTo>
                  <a:lnTo>
                    <a:pt x="116" y="398"/>
                  </a:lnTo>
                  <a:cubicBezTo>
                    <a:pt x="117" y="397"/>
                    <a:pt x="119" y="397"/>
                    <a:pt x="121" y="398"/>
                  </a:cubicBezTo>
                  <a:cubicBezTo>
                    <a:pt x="122" y="399"/>
                    <a:pt x="122" y="401"/>
                    <a:pt x="121" y="402"/>
                  </a:cubicBezTo>
                  <a:close/>
                  <a:moveTo>
                    <a:pt x="117" y="414"/>
                  </a:moveTo>
                  <a:lnTo>
                    <a:pt x="117" y="414"/>
                  </a:lnTo>
                  <a:cubicBezTo>
                    <a:pt x="116" y="415"/>
                    <a:pt x="114" y="416"/>
                    <a:pt x="112" y="414"/>
                  </a:cubicBezTo>
                  <a:cubicBezTo>
                    <a:pt x="111" y="413"/>
                    <a:pt x="111" y="411"/>
                    <a:pt x="112" y="410"/>
                  </a:cubicBezTo>
                  <a:lnTo>
                    <a:pt x="112" y="410"/>
                  </a:lnTo>
                  <a:cubicBezTo>
                    <a:pt x="113" y="409"/>
                    <a:pt x="115" y="409"/>
                    <a:pt x="116" y="410"/>
                  </a:cubicBezTo>
                  <a:cubicBezTo>
                    <a:pt x="118" y="411"/>
                    <a:pt x="118" y="413"/>
                    <a:pt x="117" y="414"/>
                  </a:cubicBezTo>
                  <a:close/>
                  <a:moveTo>
                    <a:pt x="112" y="426"/>
                  </a:moveTo>
                  <a:lnTo>
                    <a:pt x="112" y="426"/>
                  </a:lnTo>
                  <a:cubicBezTo>
                    <a:pt x="111" y="427"/>
                    <a:pt x="109" y="427"/>
                    <a:pt x="108" y="426"/>
                  </a:cubicBezTo>
                  <a:cubicBezTo>
                    <a:pt x="106" y="425"/>
                    <a:pt x="106" y="423"/>
                    <a:pt x="107" y="422"/>
                  </a:cubicBezTo>
                  <a:lnTo>
                    <a:pt x="107" y="422"/>
                  </a:lnTo>
                  <a:cubicBezTo>
                    <a:pt x="108" y="420"/>
                    <a:pt x="110" y="420"/>
                    <a:pt x="112" y="421"/>
                  </a:cubicBezTo>
                  <a:cubicBezTo>
                    <a:pt x="113" y="422"/>
                    <a:pt x="113" y="424"/>
                    <a:pt x="112" y="426"/>
                  </a:cubicBezTo>
                  <a:close/>
                  <a:moveTo>
                    <a:pt x="108" y="437"/>
                  </a:moveTo>
                  <a:lnTo>
                    <a:pt x="108" y="437"/>
                  </a:lnTo>
                  <a:cubicBezTo>
                    <a:pt x="107" y="439"/>
                    <a:pt x="105" y="439"/>
                    <a:pt x="104" y="438"/>
                  </a:cubicBezTo>
                  <a:cubicBezTo>
                    <a:pt x="102" y="437"/>
                    <a:pt x="102" y="435"/>
                    <a:pt x="103" y="434"/>
                  </a:cubicBezTo>
                  <a:lnTo>
                    <a:pt x="103" y="434"/>
                  </a:lnTo>
                  <a:cubicBezTo>
                    <a:pt x="104" y="432"/>
                    <a:pt x="106" y="432"/>
                    <a:pt x="107" y="433"/>
                  </a:cubicBezTo>
                  <a:cubicBezTo>
                    <a:pt x="109" y="434"/>
                    <a:pt x="109" y="436"/>
                    <a:pt x="108" y="437"/>
                  </a:cubicBezTo>
                  <a:close/>
                  <a:moveTo>
                    <a:pt x="104" y="449"/>
                  </a:moveTo>
                  <a:lnTo>
                    <a:pt x="104" y="449"/>
                  </a:lnTo>
                  <a:cubicBezTo>
                    <a:pt x="103" y="450"/>
                    <a:pt x="101" y="451"/>
                    <a:pt x="100" y="450"/>
                  </a:cubicBezTo>
                  <a:cubicBezTo>
                    <a:pt x="98" y="449"/>
                    <a:pt x="98" y="447"/>
                    <a:pt x="99" y="445"/>
                  </a:cubicBezTo>
                  <a:lnTo>
                    <a:pt x="99" y="445"/>
                  </a:lnTo>
                  <a:cubicBezTo>
                    <a:pt x="100" y="444"/>
                    <a:pt x="102" y="444"/>
                    <a:pt x="103" y="445"/>
                  </a:cubicBezTo>
                  <a:cubicBezTo>
                    <a:pt x="104" y="446"/>
                    <a:pt x="105" y="448"/>
                    <a:pt x="104" y="449"/>
                  </a:cubicBezTo>
                  <a:close/>
                  <a:moveTo>
                    <a:pt x="100" y="461"/>
                  </a:moveTo>
                  <a:lnTo>
                    <a:pt x="100" y="461"/>
                  </a:lnTo>
                  <a:cubicBezTo>
                    <a:pt x="99" y="462"/>
                    <a:pt x="97" y="463"/>
                    <a:pt x="95" y="462"/>
                  </a:cubicBezTo>
                  <a:cubicBezTo>
                    <a:pt x="94" y="461"/>
                    <a:pt x="94" y="459"/>
                    <a:pt x="95" y="457"/>
                  </a:cubicBezTo>
                  <a:lnTo>
                    <a:pt x="95" y="457"/>
                  </a:lnTo>
                  <a:cubicBezTo>
                    <a:pt x="96" y="456"/>
                    <a:pt x="97" y="455"/>
                    <a:pt x="99" y="456"/>
                  </a:cubicBezTo>
                  <a:cubicBezTo>
                    <a:pt x="100" y="457"/>
                    <a:pt x="101" y="459"/>
                    <a:pt x="100" y="461"/>
                  </a:cubicBezTo>
                  <a:close/>
                  <a:moveTo>
                    <a:pt x="96" y="473"/>
                  </a:moveTo>
                  <a:lnTo>
                    <a:pt x="96" y="473"/>
                  </a:lnTo>
                  <a:cubicBezTo>
                    <a:pt x="95" y="474"/>
                    <a:pt x="93" y="474"/>
                    <a:pt x="91" y="473"/>
                  </a:cubicBezTo>
                  <a:cubicBezTo>
                    <a:pt x="90" y="472"/>
                    <a:pt x="89" y="471"/>
                    <a:pt x="90" y="469"/>
                  </a:cubicBezTo>
                  <a:lnTo>
                    <a:pt x="90" y="469"/>
                  </a:lnTo>
                  <a:cubicBezTo>
                    <a:pt x="91" y="468"/>
                    <a:pt x="93" y="467"/>
                    <a:pt x="95" y="468"/>
                  </a:cubicBezTo>
                  <a:cubicBezTo>
                    <a:pt x="96" y="469"/>
                    <a:pt x="97" y="471"/>
                    <a:pt x="96" y="473"/>
                  </a:cubicBezTo>
                  <a:close/>
                  <a:moveTo>
                    <a:pt x="92" y="484"/>
                  </a:moveTo>
                  <a:lnTo>
                    <a:pt x="92" y="484"/>
                  </a:lnTo>
                  <a:cubicBezTo>
                    <a:pt x="92" y="485"/>
                    <a:pt x="90" y="486"/>
                    <a:pt x="88" y="486"/>
                  </a:cubicBezTo>
                  <a:cubicBezTo>
                    <a:pt x="87" y="485"/>
                    <a:pt x="86" y="483"/>
                    <a:pt x="86" y="482"/>
                  </a:cubicBezTo>
                  <a:lnTo>
                    <a:pt x="86" y="482"/>
                  </a:lnTo>
                  <a:cubicBezTo>
                    <a:pt x="87" y="480"/>
                    <a:pt x="89" y="479"/>
                    <a:pt x="90" y="480"/>
                  </a:cubicBezTo>
                  <a:cubicBezTo>
                    <a:pt x="92" y="480"/>
                    <a:pt x="93" y="482"/>
                    <a:pt x="92" y="484"/>
                  </a:cubicBezTo>
                  <a:close/>
                  <a:moveTo>
                    <a:pt x="88" y="496"/>
                  </a:moveTo>
                  <a:lnTo>
                    <a:pt x="88" y="496"/>
                  </a:lnTo>
                  <a:cubicBezTo>
                    <a:pt x="88" y="497"/>
                    <a:pt x="86" y="498"/>
                    <a:pt x="84" y="498"/>
                  </a:cubicBezTo>
                  <a:cubicBezTo>
                    <a:pt x="83" y="497"/>
                    <a:pt x="82" y="495"/>
                    <a:pt x="82" y="494"/>
                  </a:cubicBezTo>
                  <a:lnTo>
                    <a:pt x="82" y="494"/>
                  </a:lnTo>
                  <a:cubicBezTo>
                    <a:pt x="83" y="492"/>
                    <a:pt x="85" y="491"/>
                    <a:pt x="86" y="492"/>
                  </a:cubicBezTo>
                  <a:cubicBezTo>
                    <a:pt x="88" y="492"/>
                    <a:pt x="89" y="494"/>
                    <a:pt x="88" y="496"/>
                  </a:cubicBezTo>
                  <a:close/>
                  <a:moveTo>
                    <a:pt x="85" y="508"/>
                  </a:moveTo>
                  <a:lnTo>
                    <a:pt x="85" y="508"/>
                  </a:lnTo>
                  <a:cubicBezTo>
                    <a:pt x="84" y="509"/>
                    <a:pt x="82" y="510"/>
                    <a:pt x="81" y="510"/>
                  </a:cubicBezTo>
                  <a:cubicBezTo>
                    <a:pt x="79" y="509"/>
                    <a:pt x="78" y="507"/>
                    <a:pt x="79" y="506"/>
                  </a:cubicBezTo>
                  <a:lnTo>
                    <a:pt x="79" y="506"/>
                  </a:lnTo>
                  <a:cubicBezTo>
                    <a:pt x="79" y="504"/>
                    <a:pt x="81" y="503"/>
                    <a:pt x="83" y="504"/>
                  </a:cubicBezTo>
                  <a:cubicBezTo>
                    <a:pt x="84" y="504"/>
                    <a:pt x="85" y="506"/>
                    <a:pt x="85" y="508"/>
                  </a:cubicBezTo>
                  <a:close/>
                  <a:moveTo>
                    <a:pt x="81" y="520"/>
                  </a:moveTo>
                  <a:lnTo>
                    <a:pt x="81" y="520"/>
                  </a:lnTo>
                  <a:cubicBezTo>
                    <a:pt x="80" y="521"/>
                    <a:pt x="79" y="522"/>
                    <a:pt x="77" y="522"/>
                  </a:cubicBezTo>
                  <a:cubicBezTo>
                    <a:pt x="75" y="521"/>
                    <a:pt x="74" y="519"/>
                    <a:pt x="75" y="518"/>
                  </a:cubicBezTo>
                  <a:lnTo>
                    <a:pt x="75" y="518"/>
                  </a:lnTo>
                  <a:cubicBezTo>
                    <a:pt x="76" y="516"/>
                    <a:pt x="77" y="515"/>
                    <a:pt x="79" y="516"/>
                  </a:cubicBezTo>
                  <a:cubicBezTo>
                    <a:pt x="81" y="516"/>
                    <a:pt x="82" y="518"/>
                    <a:pt x="81" y="520"/>
                  </a:cubicBezTo>
                  <a:close/>
                  <a:moveTo>
                    <a:pt x="78" y="532"/>
                  </a:moveTo>
                  <a:lnTo>
                    <a:pt x="78" y="532"/>
                  </a:lnTo>
                  <a:cubicBezTo>
                    <a:pt x="77" y="533"/>
                    <a:pt x="75" y="534"/>
                    <a:pt x="74" y="534"/>
                  </a:cubicBezTo>
                  <a:cubicBezTo>
                    <a:pt x="72" y="533"/>
                    <a:pt x="71" y="531"/>
                    <a:pt x="72" y="530"/>
                  </a:cubicBezTo>
                  <a:lnTo>
                    <a:pt x="72" y="530"/>
                  </a:lnTo>
                  <a:cubicBezTo>
                    <a:pt x="72" y="528"/>
                    <a:pt x="74" y="527"/>
                    <a:pt x="76" y="528"/>
                  </a:cubicBezTo>
                  <a:cubicBezTo>
                    <a:pt x="77" y="528"/>
                    <a:pt x="78" y="530"/>
                    <a:pt x="78" y="532"/>
                  </a:cubicBezTo>
                  <a:close/>
                  <a:moveTo>
                    <a:pt x="74" y="544"/>
                  </a:moveTo>
                  <a:lnTo>
                    <a:pt x="74" y="544"/>
                  </a:lnTo>
                  <a:cubicBezTo>
                    <a:pt x="74" y="545"/>
                    <a:pt x="72" y="546"/>
                    <a:pt x="70" y="546"/>
                  </a:cubicBezTo>
                  <a:cubicBezTo>
                    <a:pt x="69" y="545"/>
                    <a:pt x="68" y="543"/>
                    <a:pt x="68" y="542"/>
                  </a:cubicBezTo>
                  <a:lnTo>
                    <a:pt x="68" y="542"/>
                  </a:lnTo>
                  <a:cubicBezTo>
                    <a:pt x="69" y="540"/>
                    <a:pt x="71" y="539"/>
                    <a:pt x="72" y="540"/>
                  </a:cubicBezTo>
                  <a:cubicBezTo>
                    <a:pt x="74" y="540"/>
                    <a:pt x="75" y="542"/>
                    <a:pt x="74" y="544"/>
                  </a:cubicBezTo>
                  <a:close/>
                  <a:moveTo>
                    <a:pt x="71" y="556"/>
                  </a:moveTo>
                  <a:lnTo>
                    <a:pt x="71" y="556"/>
                  </a:lnTo>
                  <a:cubicBezTo>
                    <a:pt x="70" y="557"/>
                    <a:pt x="68" y="558"/>
                    <a:pt x="67" y="558"/>
                  </a:cubicBezTo>
                  <a:cubicBezTo>
                    <a:pt x="65" y="557"/>
                    <a:pt x="64" y="555"/>
                    <a:pt x="65" y="554"/>
                  </a:cubicBezTo>
                  <a:lnTo>
                    <a:pt x="65" y="554"/>
                  </a:lnTo>
                  <a:cubicBezTo>
                    <a:pt x="65" y="552"/>
                    <a:pt x="67" y="551"/>
                    <a:pt x="69" y="552"/>
                  </a:cubicBezTo>
                  <a:cubicBezTo>
                    <a:pt x="70" y="552"/>
                    <a:pt x="71" y="554"/>
                    <a:pt x="71" y="556"/>
                  </a:cubicBezTo>
                  <a:close/>
                  <a:moveTo>
                    <a:pt x="68" y="568"/>
                  </a:moveTo>
                  <a:lnTo>
                    <a:pt x="68" y="568"/>
                  </a:lnTo>
                  <a:cubicBezTo>
                    <a:pt x="67" y="569"/>
                    <a:pt x="65" y="570"/>
                    <a:pt x="64" y="570"/>
                  </a:cubicBezTo>
                  <a:cubicBezTo>
                    <a:pt x="62" y="569"/>
                    <a:pt x="61" y="567"/>
                    <a:pt x="62" y="566"/>
                  </a:cubicBezTo>
                  <a:lnTo>
                    <a:pt x="62" y="566"/>
                  </a:lnTo>
                  <a:cubicBezTo>
                    <a:pt x="62" y="564"/>
                    <a:pt x="64" y="563"/>
                    <a:pt x="66" y="564"/>
                  </a:cubicBezTo>
                  <a:cubicBezTo>
                    <a:pt x="67" y="564"/>
                    <a:pt x="68" y="566"/>
                    <a:pt x="68" y="568"/>
                  </a:cubicBezTo>
                  <a:close/>
                  <a:moveTo>
                    <a:pt x="64" y="580"/>
                  </a:moveTo>
                  <a:lnTo>
                    <a:pt x="64" y="580"/>
                  </a:lnTo>
                  <a:cubicBezTo>
                    <a:pt x="64" y="581"/>
                    <a:pt x="62" y="582"/>
                    <a:pt x="60" y="582"/>
                  </a:cubicBezTo>
                  <a:cubicBezTo>
                    <a:pt x="59" y="581"/>
                    <a:pt x="58" y="579"/>
                    <a:pt x="59" y="578"/>
                  </a:cubicBezTo>
                  <a:lnTo>
                    <a:pt x="59" y="578"/>
                  </a:lnTo>
                  <a:cubicBezTo>
                    <a:pt x="59" y="576"/>
                    <a:pt x="61" y="575"/>
                    <a:pt x="62" y="576"/>
                  </a:cubicBezTo>
                  <a:cubicBezTo>
                    <a:pt x="64" y="576"/>
                    <a:pt x="65" y="578"/>
                    <a:pt x="64" y="580"/>
                  </a:cubicBezTo>
                  <a:close/>
                  <a:moveTo>
                    <a:pt x="61" y="592"/>
                  </a:moveTo>
                  <a:lnTo>
                    <a:pt x="61" y="592"/>
                  </a:lnTo>
                  <a:cubicBezTo>
                    <a:pt x="61" y="594"/>
                    <a:pt x="59" y="594"/>
                    <a:pt x="57" y="594"/>
                  </a:cubicBezTo>
                  <a:cubicBezTo>
                    <a:pt x="56" y="593"/>
                    <a:pt x="55" y="592"/>
                    <a:pt x="55" y="590"/>
                  </a:cubicBezTo>
                  <a:lnTo>
                    <a:pt x="55" y="590"/>
                  </a:lnTo>
                  <a:cubicBezTo>
                    <a:pt x="56" y="588"/>
                    <a:pt x="58" y="587"/>
                    <a:pt x="59" y="588"/>
                  </a:cubicBezTo>
                  <a:cubicBezTo>
                    <a:pt x="61" y="589"/>
                    <a:pt x="62" y="590"/>
                    <a:pt x="61" y="592"/>
                  </a:cubicBezTo>
                  <a:close/>
                  <a:moveTo>
                    <a:pt x="58" y="604"/>
                  </a:moveTo>
                  <a:lnTo>
                    <a:pt x="58" y="604"/>
                  </a:lnTo>
                  <a:cubicBezTo>
                    <a:pt x="58" y="606"/>
                    <a:pt x="56" y="607"/>
                    <a:pt x="54" y="606"/>
                  </a:cubicBezTo>
                  <a:cubicBezTo>
                    <a:pt x="53" y="606"/>
                    <a:pt x="52" y="604"/>
                    <a:pt x="52" y="602"/>
                  </a:cubicBezTo>
                  <a:lnTo>
                    <a:pt x="52" y="602"/>
                  </a:lnTo>
                  <a:cubicBezTo>
                    <a:pt x="53" y="600"/>
                    <a:pt x="55" y="600"/>
                    <a:pt x="56" y="600"/>
                  </a:cubicBezTo>
                  <a:cubicBezTo>
                    <a:pt x="58" y="601"/>
                    <a:pt x="59" y="602"/>
                    <a:pt x="58" y="604"/>
                  </a:cubicBezTo>
                  <a:close/>
                  <a:moveTo>
                    <a:pt x="56" y="616"/>
                  </a:moveTo>
                  <a:lnTo>
                    <a:pt x="56" y="616"/>
                  </a:lnTo>
                  <a:cubicBezTo>
                    <a:pt x="55" y="618"/>
                    <a:pt x="53" y="619"/>
                    <a:pt x="52" y="618"/>
                  </a:cubicBezTo>
                  <a:cubicBezTo>
                    <a:pt x="50" y="618"/>
                    <a:pt x="49" y="616"/>
                    <a:pt x="50" y="614"/>
                  </a:cubicBezTo>
                  <a:lnTo>
                    <a:pt x="50" y="614"/>
                  </a:lnTo>
                  <a:cubicBezTo>
                    <a:pt x="50" y="613"/>
                    <a:pt x="52" y="612"/>
                    <a:pt x="54" y="612"/>
                  </a:cubicBezTo>
                  <a:cubicBezTo>
                    <a:pt x="55" y="613"/>
                    <a:pt x="56" y="615"/>
                    <a:pt x="56" y="616"/>
                  </a:cubicBezTo>
                  <a:close/>
                  <a:moveTo>
                    <a:pt x="53" y="628"/>
                  </a:moveTo>
                  <a:lnTo>
                    <a:pt x="53" y="628"/>
                  </a:lnTo>
                  <a:cubicBezTo>
                    <a:pt x="52" y="630"/>
                    <a:pt x="50" y="631"/>
                    <a:pt x="49" y="630"/>
                  </a:cubicBezTo>
                  <a:cubicBezTo>
                    <a:pt x="47" y="630"/>
                    <a:pt x="46" y="628"/>
                    <a:pt x="47" y="627"/>
                  </a:cubicBezTo>
                  <a:lnTo>
                    <a:pt x="47" y="626"/>
                  </a:lnTo>
                  <a:cubicBezTo>
                    <a:pt x="47" y="625"/>
                    <a:pt x="49" y="624"/>
                    <a:pt x="51" y="625"/>
                  </a:cubicBezTo>
                  <a:cubicBezTo>
                    <a:pt x="52" y="625"/>
                    <a:pt x="53" y="627"/>
                    <a:pt x="53" y="628"/>
                  </a:cubicBezTo>
                  <a:close/>
                  <a:moveTo>
                    <a:pt x="50" y="641"/>
                  </a:moveTo>
                  <a:lnTo>
                    <a:pt x="50" y="641"/>
                  </a:lnTo>
                  <a:cubicBezTo>
                    <a:pt x="50" y="642"/>
                    <a:pt x="48" y="643"/>
                    <a:pt x="46" y="643"/>
                  </a:cubicBezTo>
                  <a:cubicBezTo>
                    <a:pt x="44" y="642"/>
                    <a:pt x="44" y="640"/>
                    <a:pt x="44" y="639"/>
                  </a:cubicBezTo>
                  <a:lnTo>
                    <a:pt x="44" y="639"/>
                  </a:lnTo>
                  <a:cubicBezTo>
                    <a:pt x="45" y="637"/>
                    <a:pt x="46" y="636"/>
                    <a:pt x="48" y="637"/>
                  </a:cubicBezTo>
                  <a:cubicBezTo>
                    <a:pt x="50" y="637"/>
                    <a:pt x="51" y="639"/>
                    <a:pt x="50" y="641"/>
                  </a:cubicBezTo>
                  <a:close/>
                  <a:moveTo>
                    <a:pt x="48" y="652"/>
                  </a:moveTo>
                  <a:lnTo>
                    <a:pt x="48" y="652"/>
                  </a:lnTo>
                  <a:cubicBezTo>
                    <a:pt x="48" y="654"/>
                    <a:pt x="46" y="655"/>
                    <a:pt x="44" y="655"/>
                  </a:cubicBezTo>
                  <a:cubicBezTo>
                    <a:pt x="43" y="655"/>
                    <a:pt x="41" y="654"/>
                    <a:pt x="41" y="652"/>
                  </a:cubicBezTo>
                  <a:lnTo>
                    <a:pt x="41" y="652"/>
                  </a:lnTo>
                  <a:cubicBezTo>
                    <a:pt x="41" y="650"/>
                    <a:pt x="43" y="649"/>
                    <a:pt x="44" y="649"/>
                  </a:cubicBezTo>
                  <a:cubicBezTo>
                    <a:pt x="46" y="649"/>
                    <a:pt x="48" y="650"/>
                    <a:pt x="48" y="652"/>
                  </a:cubicBezTo>
                  <a:close/>
                  <a:moveTo>
                    <a:pt x="45" y="665"/>
                  </a:moveTo>
                  <a:lnTo>
                    <a:pt x="45" y="665"/>
                  </a:lnTo>
                  <a:cubicBezTo>
                    <a:pt x="44" y="667"/>
                    <a:pt x="43" y="668"/>
                    <a:pt x="41" y="667"/>
                  </a:cubicBezTo>
                  <a:cubicBezTo>
                    <a:pt x="39" y="667"/>
                    <a:pt x="38" y="665"/>
                    <a:pt x="39" y="663"/>
                  </a:cubicBezTo>
                  <a:lnTo>
                    <a:pt x="39" y="663"/>
                  </a:lnTo>
                  <a:cubicBezTo>
                    <a:pt x="40" y="662"/>
                    <a:pt x="41" y="661"/>
                    <a:pt x="43" y="661"/>
                  </a:cubicBezTo>
                  <a:cubicBezTo>
                    <a:pt x="45" y="662"/>
                    <a:pt x="46" y="664"/>
                    <a:pt x="45" y="665"/>
                  </a:cubicBezTo>
                  <a:close/>
                  <a:moveTo>
                    <a:pt x="43" y="677"/>
                  </a:moveTo>
                  <a:lnTo>
                    <a:pt x="43" y="677"/>
                  </a:lnTo>
                  <a:cubicBezTo>
                    <a:pt x="42" y="679"/>
                    <a:pt x="40" y="680"/>
                    <a:pt x="39" y="679"/>
                  </a:cubicBezTo>
                  <a:cubicBezTo>
                    <a:pt x="37" y="679"/>
                    <a:pt x="36" y="677"/>
                    <a:pt x="37" y="675"/>
                  </a:cubicBezTo>
                  <a:lnTo>
                    <a:pt x="37" y="675"/>
                  </a:lnTo>
                  <a:cubicBezTo>
                    <a:pt x="37" y="674"/>
                    <a:pt x="39" y="673"/>
                    <a:pt x="41" y="673"/>
                  </a:cubicBezTo>
                  <a:cubicBezTo>
                    <a:pt x="42" y="674"/>
                    <a:pt x="43" y="676"/>
                    <a:pt x="43" y="677"/>
                  </a:cubicBezTo>
                  <a:close/>
                  <a:moveTo>
                    <a:pt x="40" y="690"/>
                  </a:moveTo>
                  <a:lnTo>
                    <a:pt x="40" y="690"/>
                  </a:lnTo>
                  <a:cubicBezTo>
                    <a:pt x="40" y="691"/>
                    <a:pt x="38" y="692"/>
                    <a:pt x="36" y="692"/>
                  </a:cubicBezTo>
                  <a:cubicBezTo>
                    <a:pt x="35" y="691"/>
                    <a:pt x="34" y="689"/>
                    <a:pt x="34" y="688"/>
                  </a:cubicBezTo>
                  <a:lnTo>
                    <a:pt x="34" y="688"/>
                  </a:lnTo>
                  <a:cubicBezTo>
                    <a:pt x="35" y="686"/>
                    <a:pt x="37" y="685"/>
                    <a:pt x="38" y="686"/>
                  </a:cubicBezTo>
                  <a:cubicBezTo>
                    <a:pt x="40" y="686"/>
                    <a:pt x="41" y="688"/>
                    <a:pt x="40" y="690"/>
                  </a:cubicBezTo>
                  <a:close/>
                  <a:moveTo>
                    <a:pt x="38" y="702"/>
                  </a:moveTo>
                  <a:lnTo>
                    <a:pt x="38" y="702"/>
                  </a:lnTo>
                  <a:cubicBezTo>
                    <a:pt x="37" y="704"/>
                    <a:pt x="35" y="705"/>
                    <a:pt x="34" y="704"/>
                  </a:cubicBezTo>
                  <a:cubicBezTo>
                    <a:pt x="32" y="703"/>
                    <a:pt x="31" y="702"/>
                    <a:pt x="32" y="700"/>
                  </a:cubicBezTo>
                  <a:lnTo>
                    <a:pt x="32" y="700"/>
                  </a:lnTo>
                  <a:cubicBezTo>
                    <a:pt x="32" y="698"/>
                    <a:pt x="34" y="697"/>
                    <a:pt x="36" y="698"/>
                  </a:cubicBezTo>
                  <a:cubicBezTo>
                    <a:pt x="37" y="699"/>
                    <a:pt x="38" y="700"/>
                    <a:pt x="38" y="702"/>
                  </a:cubicBezTo>
                  <a:close/>
                  <a:moveTo>
                    <a:pt x="36" y="714"/>
                  </a:moveTo>
                  <a:lnTo>
                    <a:pt x="36" y="714"/>
                  </a:lnTo>
                  <a:cubicBezTo>
                    <a:pt x="35" y="716"/>
                    <a:pt x="33" y="717"/>
                    <a:pt x="32" y="716"/>
                  </a:cubicBezTo>
                  <a:cubicBezTo>
                    <a:pt x="30" y="716"/>
                    <a:pt x="29" y="714"/>
                    <a:pt x="30" y="712"/>
                  </a:cubicBezTo>
                  <a:lnTo>
                    <a:pt x="30" y="712"/>
                  </a:lnTo>
                  <a:cubicBezTo>
                    <a:pt x="30" y="711"/>
                    <a:pt x="32" y="710"/>
                    <a:pt x="34" y="710"/>
                  </a:cubicBezTo>
                  <a:cubicBezTo>
                    <a:pt x="35" y="711"/>
                    <a:pt x="36" y="713"/>
                    <a:pt x="36" y="714"/>
                  </a:cubicBezTo>
                  <a:close/>
                  <a:moveTo>
                    <a:pt x="34" y="727"/>
                  </a:moveTo>
                  <a:lnTo>
                    <a:pt x="34" y="727"/>
                  </a:lnTo>
                  <a:cubicBezTo>
                    <a:pt x="33" y="728"/>
                    <a:pt x="31" y="729"/>
                    <a:pt x="30" y="729"/>
                  </a:cubicBezTo>
                  <a:cubicBezTo>
                    <a:pt x="28" y="728"/>
                    <a:pt x="27" y="726"/>
                    <a:pt x="28" y="725"/>
                  </a:cubicBezTo>
                  <a:lnTo>
                    <a:pt x="28" y="725"/>
                  </a:lnTo>
                  <a:cubicBezTo>
                    <a:pt x="28" y="723"/>
                    <a:pt x="30" y="722"/>
                    <a:pt x="32" y="723"/>
                  </a:cubicBezTo>
                  <a:cubicBezTo>
                    <a:pt x="33" y="723"/>
                    <a:pt x="34" y="725"/>
                    <a:pt x="34" y="727"/>
                  </a:cubicBezTo>
                  <a:close/>
                  <a:moveTo>
                    <a:pt x="32" y="739"/>
                  </a:moveTo>
                  <a:lnTo>
                    <a:pt x="32" y="739"/>
                  </a:lnTo>
                  <a:cubicBezTo>
                    <a:pt x="31" y="741"/>
                    <a:pt x="29" y="742"/>
                    <a:pt x="28" y="741"/>
                  </a:cubicBezTo>
                  <a:cubicBezTo>
                    <a:pt x="26" y="740"/>
                    <a:pt x="25" y="739"/>
                    <a:pt x="26" y="737"/>
                  </a:cubicBezTo>
                  <a:lnTo>
                    <a:pt x="26" y="737"/>
                  </a:lnTo>
                  <a:cubicBezTo>
                    <a:pt x="26" y="735"/>
                    <a:pt x="28" y="734"/>
                    <a:pt x="30" y="735"/>
                  </a:cubicBezTo>
                  <a:cubicBezTo>
                    <a:pt x="31" y="736"/>
                    <a:pt x="32" y="737"/>
                    <a:pt x="32" y="739"/>
                  </a:cubicBezTo>
                  <a:close/>
                  <a:moveTo>
                    <a:pt x="30" y="751"/>
                  </a:moveTo>
                  <a:lnTo>
                    <a:pt x="30" y="751"/>
                  </a:lnTo>
                  <a:cubicBezTo>
                    <a:pt x="29" y="753"/>
                    <a:pt x="27" y="754"/>
                    <a:pt x="26" y="753"/>
                  </a:cubicBezTo>
                  <a:cubicBezTo>
                    <a:pt x="24" y="753"/>
                    <a:pt x="23" y="751"/>
                    <a:pt x="24" y="749"/>
                  </a:cubicBezTo>
                  <a:lnTo>
                    <a:pt x="24" y="749"/>
                  </a:lnTo>
                  <a:cubicBezTo>
                    <a:pt x="24" y="748"/>
                    <a:pt x="26" y="747"/>
                    <a:pt x="28" y="747"/>
                  </a:cubicBezTo>
                  <a:cubicBezTo>
                    <a:pt x="29" y="748"/>
                    <a:pt x="30" y="750"/>
                    <a:pt x="30" y="751"/>
                  </a:cubicBezTo>
                  <a:close/>
                  <a:moveTo>
                    <a:pt x="28" y="764"/>
                  </a:moveTo>
                  <a:lnTo>
                    <a:pt x="28" y="764"/>
                  </a:lnTo>
                  <a:cubicBezTo>
                    <a:pt x="27" y="765"/>
                    <a:pt x="26" y="766"/>
                    <a:pt x="24" y="766"/>
                  </a:cubicBezTo>
                  <a:cubicBezTo>
                    <a:pt x="22" y="765"/>
                    <a:pt x="21" y="763"/>
                    <a:pt x="22" y="762"/>
                  </a:cubicBezTo>
                  <a:lnTo>
                    <a:pt x="22" y="762"/>
                  </a:lnTo>
                  <a:cubicBezTo>
                    <a:pt x="22" y="760"/>
                    <a:pt x="24" y="759"/>
                    <a:pt x="26" y="760"/>
                  </a:cubicBezTo>
                  <a:cubicBezTo>
                    <a:pt x="27" y="760"/>
                    <a:pt x="28" y="762"/>
                    <a:pt x="28" y="764"/>
                  </a:cubicBezTo>
                  <a:close/>
                  <a:moveTo>
                    <a:pt x="26" y="776"/>
                  </a:moveTo>
                  <a:lnTo>
                    <a:pt x="26" y="776"/>
                  </a:lnTo>
                  <a:cubicBezTo>
                    <a:pt x="26" y="778"/>
                    <a:pt x="24" y="779"/>
                    <a:pt x="22" y="778"/>
                  </a:cubicBezTo>
                  <a:cubicBezTo>
                    <a:pt x="21" y="778"/>
                    <a:pt x="20" y="776"/>
                    <a:pt x="20" y="774"/>
                  </a:cubicBezTo>
                  <a:lnTo>
                    <a:pt x="20" y="774"/>
                  </a:lnTo>
                  <a:cubicBezTo>
                    <a:pt x="21" y="772"/>
                    <a:pt x="22" y="772"/>
                    <a:pt x="24" y="772"/>
                  </a:cubicBezTo>
                  <a:cubicBezTo>
                    <a:pt x="26" y="773"/>
                    <a:pt x="27" y="774"/>
                    <a:pt x="26" y="776"/>
                  </a:cubicBezTo>
                  <a:close/>
                  <a:moveTo>
                    <a:pt x="24" y="788"/>
                  </a:moveTo>
                  <a:lnTo>
                    <a:pt x="24" y="788"/>
                  </a:lnTo>
                  <a:cubicBezTo>
                    <a:pt x="24" y="790"/>
                    <a:pt x="22" y="791"/>
                    <a:pt x="20" y="790"/>
                  </a:cubicBezTo>
                  <a:cubicBezTo>
                    <a:pt x="19" y="790"/>
                    <a:pt x="18" y="788"/>
                    <a:pt x="18" y="787"/>
                  </a:cubicBezTo>
                  <a:lnTo>
                    <a:pt x="18" y="787"/>
                  </a:lnTo>
                  <a:cubicBezTo>
                    <a:pt x="19" y="785"/>
                    <a:pt x="21" y="784"/>
                    <a:pt x="22" y="785"/>
                  </a:cubicBezTo>
                  <a:cubicBezTo>
                    <a:pt x="24" y="785"/>
                    <a:pt x="25" y="787"/>
                    <a:pt x="24" y="788"/>
                  </a:cubicBezTo>
                  <a:close/>
                  <a:moveTo>
                    <a:pt x="23" y="801"/>
                  </a:moveTo>
                  <a:lnTo>
                    <a:pt x="23" y="801"/>
                  </a:lnTo>
                  <a:cubicBezTo>
                    <a:pt x="22" y="803"/>
                    <a:pt x="20" y="803"/>
                    <a:pt x="19" y="803"/>
                  </a:cubicBezTo>
                  <a:cubicBezTo>
                    <a:pt x="17" y="802"/>
                    <a:pt x="16" y="801"/>
                    <a:pt x="17" y="799"/>
                  </a:cubicBezTo>
                  <a:lnTo>
                    <a:pt x="17" y="799"/>
                  </a:lnTo>
                  <a:cubicBezTo>
                    <a:pt x="17" y="797"/>
                    <a:pt x="19" y="796"/>
                    <a:pt x="21" y="797"/>
                  </a:cubicBezTo>
                  <a:cubicBezTo>
                    <a:pt x="22" y="797"/>
                    <a:pt x="23" y="799"/>
                    <a:pt x="23" y="801"/>
                  </a:cubicBezTo>
                  <a:close/>
                  <a:moveTo>
                    <a:pt x="21" y="813"/>
                  </a:moveTo>
                  <a:lnTo>
                    <a:pt x="21" y="813"/>
                  </a:lnTo>
                  <a:cubicBezTo>
                    <a:pt x="21" y="815"/>
                    <a:pt x="19" y="816"/>
                    <a:pt x="17" y="815"/>
                  </a:cubicBezTo>
                  <a:cubicBezTo>
                    <a:pt x="16" y="815"/>
                    <a:pt x="15" y="813"/>
                    <a:pt x="15" y="811"/>
                  </a:cubicBezTo>
                  <a:lnTo>
                    <a:pt x="15" y="811"/>
                  </a:lnTo>
                  <a:cubicBezTo>
                    <a:pt x="16" y="810"/>
                    <a:pt x="18" y="809"/>
                    <a:pt x="19" y="809"/>
                  </a:cubicBezTo>
                  <a:cubicBezTo>
                    <a:pt x="21" y="810"/>
                    <a:pt x="22" y="812"/>
                    <a:pt x="21" y="813"/>
                  </a:cubicBezTo>
                  <a:close/>
                  <a:moveTo>
                    <a:pt x="20" y="826"/>
                  </a:moveTo>
                  <a:lnTo>
                    <a:pt x="20" y="826"/>
                  </a:lnTo>
                  <a:cubicBezTo>
                    <a:pt x="19" y="827"/>
                    <a:pt x="17" y="828"/>
                    <a:pt x="16" y="828"/>
                  </a:cubicBezTo>
                  <a:cubicBezTo>
                    <a:pt x="14" y="827"/>
                    <a:pt x="13" y="825"/>
                    <a:pt x="14" y="824"/>
                  </a:cubicBezTo>
                  <a:lnTo>
                    <a:pt x="14" y="824"/>
                  </a:lnTo>
                  <a:cubicBezTo>
                    <a:pt x="14" y="822"/>
                    <a:pt x="16" y="821"/>
                    <a:pt x="18" y="822"/>
                  </a:cubicBezTo>
                  <a:cubicBezTo>
                    <a:pt x="19" y="822"/>
                    <a:pt x="20" y="824"/>
                    <a:pt x="20" y="826"/>
                  </a:cubicBezTo>
                  <a:close/>
                  <a:moveTo>
                    <a:pt x="18" y="838"/>
                  </a:moveTo>
                  <a:lnTo>
                    <a:pt x="18" y="838"/>
                  </a:lnTo>
                  <a:cubicBezTo>
                    <a:pt x="18" y="840"/>
                    <a:pt x="16" y="841"/>
                    <a:pt x="14" y="840"/>
                  </a:cubicBezTo>
                  <a:cubicBezTo>
                    <a:pt x="13" y="840"/>
                    <a:pt x="12" y="838"/>
                    <a:pt x="12" y="836"/>
                  </a:cubicBezTo>
                  <a:lnTo>
                    <a:pt x="12" y="836"/>
                  </a:lnTo>
                  <a:cubicBezTo>
                    <a:pt x="13" y="835"/>
                    <a:pt x="15" y="834"/>
                    <a:pt x="16" y="834"/>
                  </a:cubicBezTo>
                  <a:cubicBezTo>
                    <a:pt x="18" y="835"/>
                    <a:pt x="19" y="837"/>
                    <a:pt x="18" y="838"/>
                  </a:cubicBezTo>
                  <a:close/>
                  <a:moveTo>
                    <a:pt x="17" y="851"/>
                  </a:moveTo>
                  <a:lnTo>
                    <a:pt x="17" y="851"/>
                  </a:lnTo>
                  <a:cubicBezTo>
                    <a:pt x="16" y="852"/>
                    <a:pt x="15" y="853"/>
                    <a:pt x="13" y="853"/>
                  </a:cubicBezTo>
                  <a:cubicBezTo>
                    <a:pt x="11" y="852"/>
                    <a:pt x="10" y="850"/>
                    <a:pt x="11" y="849"/>
                  </a:cubicBezTo>
                  <a:lnTo>
                    <a:pt x="11" y="849"/>
                  </a:lnTo>
                  <a:cubicBezTo>
                    <a:pt x="12" y="847"/>
                    <a:pt x="13" y="846"/>
                    <a:pt x="15" y="847"/>
                  </a:cubicBezTo>
                  <a:cubicBezTo>
                    <a:pt x="17" y="847"/>
                    <a:pt x="17" y="849"/>
                    <a:pt x="17" y="851"/>
                  </a:cubicBezTo>
                  <a:close/>
                  <a:moveTo>
                    <a:pt x="16" y="863"/>
                  </a:moveTo>
                  <a:lnTo>
                    <a:pt x="16" y="863"/>
                  </a:lnTo>
                  <a:cubicBezTo>
                    <a:pt x="15" y="865"/>
                    <a:pt x="13" y="866"/>
                    <a:pt x="12" y="865"/>
                  </a:cubicBezTo>
                  <a:cubicBezTo>
                    <a:pt x="10" y="864"/>
                    <a:pt x="9" y="863"/>
                    <a:pt x="10" y="861"/>
                  </a:cubicBezTo>
                  <a:lnTo>
                    <a:pt x="10" y="861"/>
                  </a:lnTo>
                  <a:cubicBezTo>
                    <a:pt x="10" y="859"/>
                    <a:pt x="12" y="859"/>
                    <a:pt x="14" y="859"/>
                  </a:cubicBezTo>
                  <a:cubicBezTo>
                    <a:pt x="15" y="860"/>
                    <a:pt x="16" y="861"/>
                    <a:pt x="16" y="863"/>
                  </a:cubicBezTo>
                  <a:close/>
                  <a:moveTo>
                    <a:pt x="15" y="875"/>
                  </a:moveTo>
                  <a:lnTo>
                    <a:pt x="15" y="875"/>
                  </a:lnTo>
                  <a:cubicBezTo>
                    <a:pt x="14" y="877"/>
                    <a:pt x="12" y="878"/>
                    <a:pt x="11" y="877"/>
                  </a:cubicBezTo>
                  <a:cubicBezTo>
                    <a:pt x="9" y="877"/>
                    <a:pt x="8" y="875"/>
                    <a:pt x="9" y="874"/>
                  </a:cubicBezTo>
                  <a:lnTo>
                    <a:pt x="9" y="874"/>
                  </a:lnTo>
                  <a:cubicBezTo>
                    <a:pt x="9" y="872"/>
                    <a:pt x="11" y="871"/>
                    <a:pt x="13" y="872"/>
                  </a:cubicBezTo>
                  <a:cubicBezTo>
                    <a:pt x="14" y="872"/>
                    <a:pt x="15" y="874"/>
                    <a:pt x="15" y="875"/>
                  </a:cubicBezTo>
                  <a:close/>
                  <a:moveTo>
                    <a:pt x="14" y="888"/>
                  </a:moveTo>
                  <a:lnTo>
                    <a:pt x="14" y="888"/>
                  </a:lnTo>
                  <a:cubicBezTo>
                    <a:pt x="13" y="890"/>
                    <a:pt x="11" y="890"/>
                    <a:pt x="10" y="890"/>
                  </a:cubicBezTo>
                  <a:cubicBezTo>
                    <a:pt x="8" y="889"/>
                    <a:pt x="7" y="888"/>
                    <a:pt x="8" y="886"/>
                  </a:cubicBezTo>
                  <a:lnTo>
                    <a:pt x="8" y="886"/>
                  </a:lnTo>
                  <a:cubicBezTo>
                    <a:pt x="8" y="884"/>
                    <a:pt x="10" y="883"/>
                    <a:pt x="12" y="884"/>
                  </a:cubicBezTo>
                  <a:cubicBezTo>
                    <a:pt x="13" y="885"/>
                    <a:pt x="14" y="886"/>
                    <a:pt x="14" y="888"/>
                  </a:cubicBezTo>
                  <a:close/>
                  <a:moveTo>
                    <a:pt x="13" y="900"/>
                  </a:moveTo>
                  <a:lnTo>
                    <a:pt x="13" y="900"/>
                  </a:lnTo>
                  <a:cubicBezTo>
                    <a:pt x="12" y="902"/>
                    <a:pt x="10" y="903"/>
                    <a:pt x="9" y="902"/>
                  </a:cubicBezTo>
                  <a:cubicBezTo>
                    <a:pt x="7" y="902"/>
                    <a:pt x="6" y="900"/>
                    <a:pt x="7" y="898"/>
                  </a:cubicBezTo>
                  <a:lnTo>
                    <a:pt x="7" y="898"/>
                  </a:lnTo>
                  <a:cubicBezTo>
                    <a:pt x="7" y="897"/>
                    <a:pt x="9" y="896"/>
                    <a:pt x="11" y="896"/>
                  </a:cubicBezTo>
                  <a:cubicBezTo>
                    <a:pt x="12" y="897"/>
                    <a:pt x="13" y="899"/>
                    <a:pt x="13" y="900"/>
                  </a:cubicBezTo>
                  <a:close/>
                  <a:moveTo>
                    <a:pt x="12" y="913"/>
                  </a:moveTo>
                  <a:lnTo>
                    <a:pt x="12" y="913"/>
                  </a:lnTo>
                  <a:cubicBezTo>
                    <a:pt x="11" y="915"/>
                    <a:pt x="9" y="915"/>
                    <a:pt x="8" y="915"/>
                  </a:cubicBezTo>
                  <a:cubicBezTo>
                    <a:pt x="6" y="914"/>
                    <a:pt x="5" y="913"/>
                    <a:pt x="6" y="911"/>
                  </a:cubicBezTo>
                  <a:lnTo>
                    <a:pt x="6" y="911"/>
                  </a:lnTo>
                  <a:cubicBezTo>
                    <a:pt x="6" y="909"/>
                    <a:pt x="8" y="908"/>
                    <a:pt x="10" y="909"/>
                  </a:cubicBezTo>
                  <a:cubicBezTo>
                    <a:pt x="11" y="909"/>
                    <a:pt x="12" y="911"/>
                    <a:pt x="12" y="913"/>
                  </a:cubicBezTo>
                  <a:close/>
                  <a:moveTo>
                    <a:pt x="11" y="925"/>
                  </a:moveTo>
                  <a:lnTo>
                    <a:pt x="11" y="925"/>
                  </a:lnTo>
                  <a:cubicBezTo>
                    <a:pt x="10" y="927"/>
                    <a:pt x="8" y="928"/>
                    <a:pt x="7" y="927"/>
                  </a:cubicBezTo>
                  <a:cubicBezTo>
                    <a:pt x="5" y="927"/>
                    <a:pt x="4" y="925"/>
                    <a:pt x="5" y="923"/>
                  </a:cubicBezTo>
                  <a:lnTo>
                    <a:pt x="5" y="923"/>
                  </a:lnTo>
                  <a:cubicBezTo>
                    <a:pt x="5" y="922"/>
                    <a:pt x="7" y="921"/>
                    <a:pt x="9" y="921"/>
                  </a:cubicBezTo>
                  <a:cubicBezTo>
                    <a:pt x="10" y="922"/>
                    <a:pt x="11" y="924"/>
                    <a:pt x="11" y="925"/>
                  </a:cubicBezTo>
                  <a:close/>
                  <a:moveTo>
                    <a:pt x="10" y="938"/>
                  </a:moveTo>
                  <a:lnTo>
                    <a:pt x="10" y="938"/>
                  </a:lnTo>
                  <a:cubicBezTo>
                    <a:pt x="9" y="939"/>
                    <a:pt x="8" y="940"/>
                    <a:pt x="6" y="940"/>
                  </a:cubicBezTo>
                  <a:cubicBezTo>
                    <a:pt x="4" y="939"/>
                    <a:pt x="4" y="937"/>
                    <a:pt x="4" y="936"/>
                  </a:cubicBezTo>
                  <a:lnTo>
                    <a:pt x="4" y="936"/>
                  </a:lnTo>
                  <a:cubicBezTo>
                    <a:pt x="5" y="934"/>
                    <a:pt x="6" y="933"/>
                    <a:pt x="8" y="934"/>
                  </a:cubicBezTo>
                  <a:cubicBezTo>
                    <a:pt x="10" y="934"/>
                    <a:pt x="11" y="936"/>
                    <a:pt x="10" y="938"/>
                  </a:cubicBezTo>
                  <a:close/>
                  <a:moveTo>
                    <a:pt x="9" y="950"/>
                  </a:moveTo>
                  <a:lnTo>
                    <a:pt x="9" y="950"/>
                  </a:lnTo>
                  <a:cubicBezTo>
                    <a:pt x="9" y="952"/>
                    <a:pt x="7" y="953"/>
                    <a:pt x="5" y="952"/>
                  </a:cubicBezTo>
                  <a:cubicBezTo>
                    <a:pt x="4" y="952"/>
                    <a:pt x="3" y="950"/>
                    <a:pt x="3" y="948"/>
                  </a:cubicBezTo>
                  <a:lnTo>
                    <a:pt x="3" y="948"/>
                  </a:lnTo>
                  <a:cubicBezTo>
                    <a:pt x="4" y="947"/>
                    <a:pt x="6" y="946"/>
                    <a:pt x="7" y="946"/>
                  </a:cubicBezTo>
                  <a:cubicBezTo>
                    <a:pt x="9" y="947"/>
                    <a:pt x="10" y="949"/>
                    <a:pt x="9" y="950"/>
                  </a:cubicBezTo>
                  <a:close/>
                  <a:moveTo>
                    <a:pt x="9" y="963"/>
                  </a:moveTo>
                  <a:lnTo>
                    <a:pt x="9" y="963"/>
                  </a:lnTo>
                  <a:cubicBezTo>
                    <a:pt x="8" y="964"/>
                    <a:pt x="6" y="965"/>
                    <a:pt x="5" y="965"/>
                  </a:cubicBezTo>
                  <a:cubicBezTo>
                    <a:pt x="3" y="964"/>
                    <a:pt x="2" y="962"/>
                    <a:pt x="3" y="961"/>
                  </a:cubicBezTo>
                  <a:lnTo>
                    <a:pt x="3" y="961"/>
                  </a:lnTo>
                  <a:cubicBezTo>
                    <a:pt x="3" y="959"/>
                    <a:pt x="5" y="958"/>
                    <a:pt x="7" y="959"/>
                  </a:cubicBezTo>
                  <a:cubicBezTo>
                    <a:pt x="8" y="959"/>
                    <a:pt x="9" y="961"/>
                    <a:pt x="9" y="963"/>
                  </a:cubicBezTo>
                  <a:close/>
                  <a:moveTo>
                    <a:pt x="8" y="975"/>
                  </a:moveTo>
                  <a:lnTo>
                    <a:pt x="8" y="975"/>
                  </a:lnTo>
                  <a:cubicBezTo>
                    <a:pt x="8" y="977"/>
                    <a:pt x="6" y="978"/>
                    <a:pt x="4" y="977"/>
                  </a:cubicBezTo>
                  <a:cubicBezTo>
                    <a:pt x="3" y="977"/>
                    <a:pt x="2" y="975"/>
                    <a:pt x="2" y="973"/>
                  </a:cubicBezTo>
                  <a:lnTo>
                    <a:pt x="2" y="973"/>
                  </a:lnTo>
                  <a:cubicBezTo>
                    <a:pt x="3" y="972"/>
                    <a:pt x="4" y="971"/>
                    <a:pt x="6" y="971"/>
                  </a:cubicBezTo>
                  <a:cubicBezTo>
                    <a:pt x="8" y="972"/>
                    <a:pt x="9" y="974"/>
                    <a:pt x="8" y="975"/>
                  </a:cubicBezTo>
                  <a:close/>
                  <a:moveTo>
                    <a:pt x="8" y="988"/>
                  </a:moveTo>
                  <a:lnTo>
                    <a:pt x="8" y="988"/>
                  </a:lnTo>
                  <a:cubicBezTo>
                    <a:pt x="7" y="989"/>
                    <a:pt x="5" y="990"/>
                    <a:pt x="4" y="990"/>
                  </a:cubicBezTo>
                  <a:cubicBezTo>
                    <a:pt x="2" y="989"/>
                    <a:pt x="1" y="987"/>
                    <a:pt x="2" y="986"/>
                  </a:cubicBezTo>
                  <a:lnTo>
                    <a:pt x="2" y="986"/>
                  </a:lnTo>
                  <a:cubicBezTo>
                    <a:pt x="2" y="984"/>
                    <a:pt x="4" y="983"/>
                    <a:pt x="6" y="984"/>
                  </a:cubicBezTo>
                  <a:cubicBezTo>
                    <a:pt x="7" y="984"/>
                    <a:pt x="8" y="986"/>
                    <a:pt x="8" y="988"/>
                  </a:cubicBezTo>
                  <a:close/>
                  <a:moveTo>
                    <a:pt x="7" y="1000"/>
                  </a:moveTo>
                  <a:lnTo>
                    <a:pt x="7" y="1000"/>
                  </a:lnTo>
                  <a:cubicBezTo>
                    <a:pt x="7" y="1002"/>
                    <a:pt x="5" y="1003"/>
                    <a:pt x="3" y="1002"/>
                  </a:cubicBezTo>
                  <a:cubicBezTo>
                    <a:pt x="2" y="1002"/>
                    <a:pt x="1" y="1000"/>
                    <a:pt x="1" y="998"/>
                  </a:cubicBezTo>
                  <a:lnTo>
                    <a:pt x="1" y="998"/>
                  </a:lnTo>
                  <a:cubicBezTo>
                    <a:pt x="2" y="997"/>
                    <a:pt x="4" y="996"/>
                    <a:pt x="5" y="996"/>
                  </a:cubicBezTo>
                  <a:cubicBezTo>
                    <a:pt x="7" y="997"/>
                    <a:pt x="8" y="999"/>
                    <a:pt x="7" y="1000"/>
                  </a:cubicBezTo>
                  <a:close/>
                  <a:moveTo>
                    <a:pt x="7" y="1013"/>
                  </a:moveTo>
                  <a:lnTo>
                    <a:pt x="7" y="1013"/>
                  </a:lnTo>
                  <a:cubicBezTo>
                    <a:pt x="6" y="1014"/>
                    <a:pt x="4" y="1015"/>
                    <a:pt x="3" y="1015"/>
                  </a:cubicBezTo>
                  <a:cubicBezTo>
                    <a:pt x="1" y="1014"/>
                    <a:pt x="0" y="1012"/>
                    <a:pt x="1" y="1011"/>
                  </a:cubicBezTo>
                  <a:lnTo>
                    <a:pt x="1" y="1011"/>
                  </a:lnTo>
                  <a:cubicBezTo>
                    <a:pt x="1" y="1009"/>
                    <a:pt x="3" y="1008"/>
                    <a:pt x="5" y="1009"/>
                  </a:cubicBezTo>
                  <a:cubicBezTo>
                    <a:pt x="6" y="1009"/>
                    <a:pt x="7" y="1011"/>
                    <a:pt x="7" y="1013"/>
                  </a:cubicBezTo>
                  <a:close/>
                  <a:moveTo>
                    <a:pt x="7" y="1025"/>
                  </a:moveTo>
                  <a:lnTo>
                    <a:pt x="7" y="1025"/>
                  </a:lnTo>
                  <a:cubicBezTo>
                    <a:pt x="6" y="1027"/>
                    <a:pt x="4" y="1028"/>
                    <a:pt x="3" y="1027"/>
                  </a:cubicBezTo>
                  <a:cubicBezTo>
                    <a:pt x="1" y="1027"/>
                    <a:pt x="0" y="1025"/>
                    <a:pt x="1" y="1023"/>
                  </a:cubicBezTo>
                  <a:lnTo>
                    <a:pt x="1" y="1023"/>
                  </a:lnTo>
                  <a:cubicBezTo>
                    <a:pt x="1" y="1022"/>
                    <a:pt x="3" y="1021"/>
                    <a:pt x="5" y="1021"/>
                  </a:cubicBezTo>
                  <a:cubicBezTo>
                    <a:pt x="6" y="1022"/>
                    <a:pt x="7" y="1024"/>
                    <a:pt x="7" y="1025"/>
                  </a:cubicBezTo>
                  <a:close/>
                  <a:moveTo>
                    <a:pt x="6" y="1038"/>
                  </a:moveTo>
                  <a:lnTo>
                    <a:pt x="6" y="1038"/>
                  </a:lnTo>
                  <a:cubicBezTo>
                    <a:pt x="6" y="1039"/>
                    <a:pt x="4" y="1040"/>
                    <a:pt x="2" y="1040"/>
                  </a:cubicBezTo>
                  <a:cubicBezTo>
                    <a:pt x="1" y="1039"/>
                    <a:pt x="0" y="1037"/>
                    <a:pt x="0" y="1036"/>
                  </a:cubicBezTo>
                  <a:lnTo>
                    <a:pt x="0" y="1036"/>
                  </a:lnTo>
                  <a:cubicBezTo>
                    <a:pt x="1" y="1034"/>
                    <a:pt x="3" y="1033"/>
                    <a:pt x="4" y="1034"/>
                  </a:cubicBezTo>
                  <a:cubicBezTo>
                    <a:pt x="6" y="1034"/>
                    <a:pt x="7" y="1036"/>
                    <a:pt x="6" y="1038"/>
                  </a:cubicBezTo>
                  <a:close/>
                  <a:moveTo>
                    <a:pt x="6" y="1050"/>
                  </a:moveTo>
                  <a:lnTo>
                    <a:pt x="6" y="1050"/>
                  </a:lnTo>
                  <a:cubicBezTo>
                    <a:pt x="6" y="1052"/>
                    <a:pt x="4" y="1053"/>
                    <a:pt x="2" y="1052"/>
                  </a:cubicBezTo>
                  <a:cubicBezTo>
                    <a:pt x="1" y="1052"/>
                    <a:pt x="0" y="1050"/>
                    <a:pt x="0" y="1048"/>
                  </a:cubicBezTo>
                  <a:lnTo>
                    <a:pt x="0" y="1048"/>
                  </a:lnTo>
                  <a:cubicBezTo>
                    <a:pt x="1" y="1047"/>
                    <a:pt x="3" y="1046"/>
                    <a:pt x="4" y="1046"/>
                  </a:cubicBezTo>
                  <a:cubicBezTo>
                    <a:pt x="6" y="1047"/>
                    <a:pt x="7" y="1049"/>
                    <a:pt x="6" y="1050"/>
                  </a:cubicBezTo>
                  <a:close/>
                  <a:moveTo>
                    <a:pt x="6" y="1063"/>
                  </a:moveTo>
                  <a:lnTo>
                    <a:pt x="6" y="1063"/>
                  </a:lnTo>
                  <a:cubicBezTo>
                    <a:pt x="6" y="1064"/>
                    <a:pt x="4" y="1065"/>
                    <a:pt x="2" y="1065"/>
                  </a:cubicBezTo>
                  <a:cubicBezTo>
                    <a:pt x="1" y="1064"/>
                    <a:pt x="0" y="1062"/>
                    <a:pt x="0" y="1061"/>
                  </a:cubicBezTo>
                  <a:lnTo>
                    <a:pt x="0" y="1061"/>
                  </a:lnTo>
                  <a:cubicBezTo>
                    <a:pt x="1" y="1059"/>
                    <a:pt x="2" y="1058"/>
                    <a:pt x="4" y="1059"/>
                  </a:cubicBezTo>
                  <a:cubicBezTo>
                    <a:pt x="6" y="1059"/>
                    <a:pt x="7" y="1061"/>
                    <a:pt x="6" y="1063"/>
                  </a:cubicBezTo>
                  <a:close/>
                  <a:moveTo>
                    <a:pt x="6" y="1074"/>
                  </a:moveTo>
                  <a:lnTo>
                    <a:pt x="6" y="1074"/>
                  </a:lnTo>
                  <a:cubicBezTo>
                    <a:pt x="6" y="1076"/>
                    <a:pt x="5" y="1077"/>
                    <a:pt x="3" y="1077"/>
                  </a:cubicBezTo>
                  <a:cubicBezTo>
                    <a:pt x="1" y="1077"/>
                    <a:pt x="0" y="1076"/>
                    <a:pt x="0" y="1074"/>
                  </a:cubicBezTo>
                  <a:lnTo>
                    <a:pt x="0" y="1074"/>
                  </a:lnTo>
                  <a:cubicBezTo>
                    <a:pt x="0" y="1073"/>
                    <a:pt x="1" y="1071"/>
                    <a:pt x="3" y="1071"/>
                  </a:cubicBezTo>
                  <a:cubicBezTo>
                    <a:pt x="5" y="1071"/>
                    <a:pt x="6" y="1073"/>
                    <a:pt x="6" y="1074"/>
                  </a:cubicBezTo>
                  <a:close/>
                  <a:moveTo>
                    <a:pt x="6" y="1087"/>
                  </a:moveTo>
                  <a:lnTo>
                    <a:pt x="6" y="1087"/>
                  </a:lnTo>
                  <a:cubicBezTo>
                    <a:pt x="6" y="1089"/>
                    <a:pt x="5" y="1090"/>
                    <a:pt x="3" y="1090"/>
                  </a:cubicBezTo>
                  <a:cubicBezTo>
                    <a:pt x="2" y="1090"/>
                    <a:pt x="0" y="1089"/>
                    <a:pt x="0" y="1087"/>
                  </a:cubicBezTo>
                  <a:lnTo>
                    <a:pt x="0" y="1087"/>
                  </a:lnTo>
                  <a:cubicBezTo>
                    <a:pt x="0" y="1085"/>
                    <a:pt x="2" y="1084"/>
                    <a:pt x="3" y="1084"/>
                  </a:cubicBezTo>
                  <a:cubicBezTo>
                    <a:pt x="5" y="1084"/>
                    <a:pt x="6" y="1085"/>
                    <a:pt x="6" y="1087"/>
                  </a:cubicBezTo>
                  <a:close/>
                  <a:moveTo>
                    <a:pt x="7" y="1099"/>
                  </a:moveTo>
                  <a:lnTo>
                    <a:pt x="7" y="1099"/>
                  </a:lnTo>
                  <a:cubicBezTo>
                    <a:pt x="7" y="1101"/>
                    <a:pt x="5" y="1102"/>
                    <a:pt x="4" y="1102"/>
                  </a:cubicBezTo>
                  <a:cubicBezTo>
                    <a:pt x="2" y="1102"/>
                    <a:pt x="0" y="1101"/>
                    <a:pt x="0" y="1099"/>
                  </a:cubicBezTo>
                  <a:lnTo>
                    <a:pt x="0" y="1099"/>
                  </a:lnTo>
                  <a:cubicBezTo>
                    <a:pt x="0" y="1098"/>
                    <a:pt x="2" y="1096"/>
                    <a:pt x="4" y="1096"/>
                  </a:cubicBezTo>
                  <a:cubicBezTo>
                    <a:pt x="5" y="1096"/>
                    <a:pt x="7" y="1098"/>
                    <a:pt x="7" y="1099"/>
                  </a:cubicBezTo>
                  <a:close/>
                  <a:moveTo>
                    <a:pt x="7" y="1112"/>
                  </a:moveTo>
                  <a:lnTo>
                    <a:pt x="7" y="1112"/>
                  </a:lnTo>
                  <a:cubicBezTo>
                    <a:pt x="7" y="1114"/>
                    <a:pt x="5" y="1115"/>
                    <a:pt x="4" y="1115"/>
                  </a:cubicBezTo>
                  <a:cubicBezTo>
                    <a:pt x="2" y="1115"/>
                    <a:pt x="1" y="1114"/>
                    <a:pt x="1" y="1112"/>
                  </a:cubicBezTo>
                  <a:lnTo>
                    <a:pt x="1" y="1112"/>
                  </a:lnTo>
                  <a:cubicBezTo>
                    <a:pt x="1" y="1110"/>
                    <a:pt x="2" y="1109"/>
                    <a:pt x="4" y="1109"/>
                  </a:cubicBezTo>
                  <a:cubicBezTo>
                    <a:pt x="5" y="1109"/>
                    <a:pt x="7" y="1110"/>
                    <a:pt x="7" y="1112"/>
                  </a:cubicBezTo>
                  <a:close/>
                  <a:moveTo>
                    <a:pt x="7" y="1124"/>
                  </a:moveTo>
                  <a:lnTo>
                    <a:pt x="7" y="1124"/>
                  </a:lnTo>
                  <a:cubicBezTo>
                    <a:pt x="7" y="1126"/>
                    <a:pt x="6" y="1127"/>
                    <a:pt x="4" y="1127"/>
                  </a:cubicBezTo>
                  <a:cubicBezTo>
                    <a:pt x="2" y="1127"/>
                    <a:pt x="1" y="1126"/>
                    <a:pt x="1" y="1124"/>
                  </a:cubicBezTo>
                  <a:lnTo>
                    <a:pt x="1" y="1124"/>
                  </a:lnTo>
                  <a:cubicBezTo>
                    <a:pt x="1" y="1123"/>
                    <a:pt x="2" y="1121"/>
                    <a:pt x="4" y="1121"/>
                  </a:cubicBezTo>
                  <a:cubicBezTo>
                    <a:pt x="6" y="1121"/>
                    <a:pt x="7" y="1123"/>
                    <a:pt x="7" y="1124"/>
                  </a:cubicBezTo>
                  <a:close/>
                  <a:moveTo>
                    <a:pt x="8" y="1137"/>
                  </a:moveTo>
                  <a:lnTo>
                    <a:pt x="8" y="1137"/>
                  </a:lnTo>
                  <a:cubicBezTo>
                    <a:pt x="8" y="1139"/>
                    <a:pt x="6" y="1140"/>
                    <a:pt x="4" y="1140"/>
                  </a:cubicBezTo>
                  <a:cubicBezTo>
                    <a:pt x="3" y="1140"/>
                    <a:pt x="1" y="1139"/>
                    <a:pt x="1" y="1137"/>
                  </a:cubicBezTo>
                  <a:lnTo>
                    <a:pt x="1" y="1137"/>
                  </a:lnTo>
                  <a:cubicBezTo>
                    <a:pt x="1" y="1135"/>
                    <a:pt x="3" y="1134"/>
                    <a:pt x="4" y="1134"/>
                  </a:cubicBezTo>
                  <a:cubicBezTo>
                    <a:pt x="6" y="1134"/>
                    <a:pt x="8" y="1135"/>
                    <a:pt x="8" y="1137"/>
                  </a:cubicBezTo>
                  <a:close/>
                  <a:moveTo>
                    <a:pt x="8" y="1149"/>
                  </a:moveTo>
                  <a:lnTo>
                    <a:pt x="8" y="1149"/>
                  </a:lnTo>
                  <a:cubicBezTo>
                    <a:pt x="8" y="1151"/>
                    <a:pt x="7" y="1152"/>
                    <a:pt x="5" y="1152"/>
                  </a:cubicBezTo>
                  <a:cubicBezTo>
                    <a:pt x="3" y="1152"/>
                    <a:pt x="2" y="1151"/>
                    <a:pt x="2" y="1149"/>
                  </a:cubicBezTo>
                  <a:lnTo>
                    <a:pt x="2" y="1149"/>
                  </a:lnTo>
                  <a:cubicBezTo>
                    <a:pt x="2" y="1148"/>
                    <a:pt x="3" y="1146"/>
                    <a:pt x="5" y="1146"/>
                  </a:cubicBezTo>
                  <a:cubicBezTo>
                    <a:pt x="7" y="1146"/>
                    <a:pt x="8" y="1148"/>
                    <a:pt x="8" y="1149"/>
                  </a:cubicBezTo>
                  <a:close/>
                  <a:moveTo>
                    <a:pt x="8" y="1162"/>
                  </a:moveTo>
                  <a:lnTo>
                    <a:pt x="8" y="1162"/>
                  </a:lnTo>
                  <a:cubicBezTo>
                    <a:pt x="8" y="1164"/>
                    <a:pt x="7" y="1165"/>
                    <a:pt x="5" y="1165"/>
                  </a:cubicBezTo>
                  <a:cubicBezTo>
                    <a:pt x="4" y="1165"/>
                    <a:pt x="2" y="1164"/>
                    <a:pt x="2" y="1162"/>
                  </a:cubicBezTo>
                  <a:lnTo>
                    <a:pt x="2" y="1162"/>
                  </a:lnTo>
                  <a:cubicBezTo>
                    <a:pt x="2" y="1160"/>
                    <a:pt x="4" y="1159"/>
                    <a:pt x="5" y="1159"/>
                  </a:cubicBezTo>
                  <a:cubicBezTo>
                    <a:pt x="7" y="1159"/>
                    <a:pt x="8" y="1160"/>
                    <a:pt x="8" y="1162"/>
                  </a:cubicBezTo>
                  <a:close/>
                  <a:moveTo>
                    <a:pt x="8" y="1173"/>
                  </a:moveTo>
                  <a:lnTo>
                    <a:pt x="8" y="1173"/>
                  </a:lnTo>
                  <a:cubicBezTo>
                    <a:pt x="9" y="1173"/>
                    <a:pt x="9" y="1174"/>
                    <a:pt x="9" y="1174"/>
                  </a:cubicBezTo>
                  <a:lnTo>
                    <a:pt x="9" y="1174"/>
                  </a:lnTo>
                  <a:cubicBezTo>
                    <a:pt x="9" y="1176"/>
                    <a:pt x="8" y="1177"/>
                    <a:pt x="6" y="1177"/>
                  </a:cubicBezTo>
                  <a:cubicBezTo>
                    <a:pt x="4" y="1177"/>
                    <a:pt x="3" y="1176"/>
                    <a:pt x="3" y="1174"/>
                  </a:cubicBezTo>
                  <a:lnTo>
                    <a:pt x="3" y="1174"/>
                  </a:lnTo>
                  <a:lnTo>
                    <a:pt x="3" y="1176"/>
                  </a:lnTo>
                  <a:lnTo>
                    <a:pt x="3" y="1176"/>
                  </a:lnTo>
                  <a:cubicBezTo>
                    <a:pt x="2" y="1175"/>
                    <a:pt x="3" y="1173"/>
                    <a:pt x="4" y="1172"/>
                  </a:cubicBezTo>
                  <a:cubicBezTo>
                    <a:pt x="5" y="1171"/>
                    <a:pt x="7" y="1171"/>
                    <a:pt x="8" y="1173"/>
                  </a:cubicBezTo>
                  <a:close/>
                  <a:moveTo>
                    <a:pt x="10" y="1187"/>
                  </a:moveTo>
                  <a:lnTo>
                    <a:pt x="10" y="1187"/>
                  </a:lnTo>
                  <a:cubicBezTo>
                    <a:pt x="10" y="1189"/>
                    <a:pt x="8" y="1190"/>
                    <a:pt x="7" y="1190"/>
                  </a:cubicBezTo>
                  <a:cubicBezTo>
                    <a:pt x="5" y="1190"/>
                    <a:pt x="3" y="1189"/>
                    <a:pt x="3" y="1187"/>
                  </a:cubicBezTo>
                  <a:lnTo>
                    <a:pt x="3" y="1187"/>
                  </a:lnTo>
                  <a:cubicBezTo>
                    <a:pt x="3" y="1185"/>
                    <a:pt x="5" y="1184"/>
                    <a:pt x="7" y="1184"/>
                  </a:cubicBezTo>
                  <a:cubicBezTo>
                    <a:pt x="8" y="1184"/>
                    <a:pt x="10" y="1185"/>
                    <a:pt x="10" y="1187"/>
                  </a:cubicBezTo>
                  <a:close/>
                  <a:moveTo>
                    <a:pt x="10" y="1199"/>
                  </a:moveTo>
                  <a:lnTo>
                    <a:pt x="10" y="1199"/>
                  </a:lnTo>
                  <a:cubicBezTo>
                    <a:pt x="10" y="1201"/>
                    <a:pt x="9" y="1202"/>
                    <a:pt x="7" y="1202"/>
                  </a:cubicBezTo>
                  <a:cubicBezTo>
                    <a:pt x="6" y="1202"/>
                    <a:pt x="4" y="1201"/>
                    <a:pt x="4" y="1199"/>
                  </a:cubicBezTo>
                  <a:lnTo>
                    <a:pt x="4" y="1199"/>
                  </a:lnTo>
                  <a:cubicBezTo>
                    <a:pt x="4" y="1198"/>
                    <a:pt x="6" y="1196"/>
                    <a:pt x="7" y="1196"/>
                  </a:cubicBezTo>
                  <a:cubicBezTo>
                    <a:pt x="9" y="1196"/>
                    <a:pt x="10" y="1198"/>
                    <a:pt x="10" y="1199"/>
                  </a:cubicBezTo>
                  <a:close/>
                  <a:moveTo>
                    <a:pt x="11" y="1212"/>
                  </a:moveTo>
                  <a:lnTo>
                    <a:pt x="11" y="1212"/>
                  </a:lnTo>
                  <a:cubicBezTo>
                    <a:pt x="11" y="1214"/>
                    <a:pt x="10" y="1215"/>
                    <a:pt x="8" y="1215"/>
                  </a:cubicBezTo>
                  <a:cubicBezTo>
                    <a:pt x="6" y="1215"/>
                    <a:pt x="5" y="1214"/>
                    <a:pt x="5" y="1212"/>
                  </a:cubicBezTo>
                  <a:lnTo>
                    <a:pt x="5" y="1212"/>
                  </a:lnTo>
                  <a:cubicBezTo>
                    <a:pt x="5" y="1210"/>
                    <a:pt x="6" y="1209"/>
                    <a:pt x="8" y="1209"/>
                  </a:cubicBezTo>
                  <a:cubicBezTo>
                    <a:pt x="10" y="1209"/>
                    <a:pt x="11" y="1210"/>
                    <a:pt x="11" y="1212"/>
                  </a:cubicBezTo>
                  <a:close/>
                  <a:moveTo>
                    <a:pt x="12" y="1224"/>
                  </a:moveTo>
                  <a:lnTo>
                    <a:pt x="12" y="1224"/>
                  </a:lnTo>
                  <a:cubicBezTo>
                    <a:pt x="12" y="1226"/>
                    <a:pt x="11" y="1227"/>
                    <a:pt x="9" y="1227"/>
                  </a:cubicBezTo>
                  <a:cubicBezTo>
                    <a:pt x="7" y="1227"/>
                    <a:pt x="6" y="1226"/>
                    <a:pt x="6" y="1224"/>
                  </a:cubicBezTo>
                  <a:lnTo>
                    <a:pt x="6" y="1224"/>
                  </a:lnTo>
                  <a:cubicBezTo>
                    <a:pt x="6" y="1223"/>
                    <a:pt x="7" y="1221"/>
                    <a:pt x="9" y="1221"/>
                  </a:cubicBezTo>
                  <a:cubicBezTo>
                    <a:pt x="11" y="1221"/>
                    <a:pt x="12" y="1223"/>
                    <a:pt x="12" y="1224"/>
                  </a:cubicBezTo>
                  <a:close/>
                  <a:moveTo>
                    <a:pt x="13" y="1237"/>
                  </a:moveTo>
                  <a:lnTo>
                    <a:pt x="13" y="1237"/>
                  </a:lnTo>
                  <a:cubicBezTo>
                    <a:pt x="13" y="1238"/>
                    <a:pt x="12" y="1240"/>
                    <a:pt x="10" y="1240"/>
                  </a:cubicBezTo>
                  <a:cubicBezTo>
                    <a:pt x="8" y="1240"/>
                    <a:pt x="7" y="1238"/>
                    <a:pt x="7" y="1237"/>
                  </a:cubicBezTo>
                  <a:lnTo>
                    <a:pt x="7" y="1237"/>
                  </a:lnTo>
                  <a:cubicBezTo>
                    <a:pt x="7" y="1235"/>
                    <a:pt x="8" y="1234"/>
                    <a:pt x="10" y="1234"/>
                  </a:cubicBezTo>
                  <a:cubicBezTo>
                    <a:pt x="12" y="1234"/>
                    <a:pt x="13" y="1235"/>
                    <a:pt x="13" y="1237"/>
                  </a:cubicBezTo>
                  <a:close/>
                  <a:moveTo>
                    <a:pt x="14" y="1249"/>
                  </a:moveTo>
                  <a:lnTo>
                    <a:pt x="14" y="1249"/>
                  </a:lnTo>
                  <a:cubicBezTo>
                    <a:pt x="14" y="1251"/>
                    <a:pt x="13" y="1252"/>
                    <a:pt x="11" y="1252"/>
                  </a:cubicBezTo>
                  <a:cubicBezTo>
                    <a:pt x="9" y="1252"/>
                    <a:pt x="8" y="1251"/>
                    <a:pt x="8" y="1249"/>
                  </a:cubicBezTo>
                  <a:lnTo>
                    <a:pt x="8" y="1249"/>
                  </a:lnTo>
                  <a:cubicBezTo>
                    <a:pt x="8" y="1247"/>
                    <a:pt x="9" y="1246"/>
                    <a:pt x="11" y="1246"/>
                  </a:cubicBezTo>
                  <a:cubicBezTo>
                    <a:pt x="13" y="1246"/>
                    <a:pt x="14" y="1247"/>
                    <a:pt x="14" y="1249"/>
                  </a:cubicBezTo>
                  <a:close/>
                  <a:moveTo>
                    <a:pt x="15" y="1262"/>
                  </a:moveTo>
                  <a:lnTo>
                    <a:pt x="15" y="1262"/>
                  </a:lnTo>
                  <a:cubicBezTo>
                    <a:pt x="15" y="1263"/>
                    <a:pt x="14" y="1265"/>
                    <a:pt x="12" y="1265"/>
                  </a:cubicBezTo>
                  <a:cubicBezTo>
                    <a:pt x="10" y="1265"/>
                    <a:pt x="9" y="1263"/>
                    <a:pt x="9" y="1262"/>
                  </a:cubicBezTo>
                  <a:lnTo>
                    <a:pt x="9" y="1262"/>
                  </a:lnTo>
                  <a:cubicBezTo>
                    <a:pt x="9" y="1260"/>
                    <a:pt x="10" y="1259"/>
                    <a:pt x="12" y="1259"/>
                  </a:cubicBezTo>
                  <a:cubicBezTo>
                    <a:pt x="14" y="1259"/>
                    <a:pt x="15" y="1260"/>
                    <a:pt x="15" y="1262"/>
                  </a:cubicBezTo>
                  <a:close/>
                  <a:moveTo>
                    <a:pt x="16" y="1274"/>
                  </a:moveTo>
                  <a:lnTo>
                    <a:pt x="16" y="1274"/>
                  </a:lnTo>
                  <a:cubicBezTo>
                    <a:pt x="16" y="1276"/>
                    <a:pt x="15" y="1277"/>
                    <a:pt x="13" y="1277"/>
                  </a:cubicBezTo>
                  <a:cubicBezTo>
                    <a:pt x="12" y="1277"/>
                    <a:pt x="10" y="1276"/>
                    <a:pt x="10" y="1274"/>
                  </a:cubicBezTo>
                  <a:lnTo>
                    <a:pt x="10" y="1274"/>
                  </a:lnTo>
                  <a:cubicBezTo>
                    <a:pt x="10" y="1272"/>
                    <a:pt x="12" y="1271"/>
                    <a:pt x="13" y="1271"/>
                  </a:cubicBezTo>
                  <a:cubicBezTo>
                    <a:pt x="15" y="1271"/>
                    <a:pt x="16" y="1272"/>
                    <a:pt x="16" y="1274"/>
                  </a:cubicBezTo>
                  <a:close/>
                  <a:moveTo>
                    <a:pt x="18" y="1287"/>
                  </a:moveTo>
                  <a:lnTo>
                    <a:pt x="18" y="1287"/>
                  </a:lnTo>
                  <a:cubicBezTo>
                    <a:pt x="18" y="1288"/>
                    <a:pt x="16" y="1290"/>
                    <a:pt x="15" y="1290"/>
                  </a:cubicBezTo>
                  <a:cubicBezTo>
                    <a:pt x="13" y="1290"/>
                    <a:pt x="11" y="1288"/>
                    <a:pt x="11" y="1287"/>
                  </a:cubicBezTo>
                  <a:lnTo>
                    <a:pt x="11" y="1287"/>
                  </a:lnTo>
                  <a:cubicBezTo>
                    <a:pt x="11" y="1285"/>
                    <a:pt x="13" y="1283"/>
                    <a:pt x="15" y="1283"/>
                  </a:cubicBezTo>
                  <a:cubicBezTo>
                    <a:pt x="16" y="1283"/>
                    <a:pt x="18" y="1285"/>
                    <a:pt x="18" y="1287"/>
                  </a:cubicBezTo>
                  <a:close/>
                  <a:moveTo>
                    <a:pt x="19" y="1299"/>
                  </a:moveTo>
                  <a:lnTo>
                    <a:pt x="19" y="1299"/>
                  </a:lnTo>
                  <a:cubicBezTo>
                    <a:pt x="19" y="1301"/>
                    <a:pt x="18" y="1302"/>
                    <a:pt x="16" y="1302"/>
                  </a:cubicBezTo>
                  <a:cubicBezTo>
                    <a:pt x="14" y="1302"/>
                    <a:pt x="13" y="1301"/>
                    <a:pt x="13" y="1299"/>
                  </a:cubicBezTo>
                  <a:lnTo>
                    <a:pt x="13" y="1299"/>
                  </a:lnTo>
                  <a:cubicBezTo>
                    <a:pt x="13" y="1297"/>
                    <a:pt x="14" y="1296"/>
                    <a:pt x="16" y="1296"/>
                  </a:cubicBezTo>
                  <a:cubicBezTo>
                    <a:pt x="18" y="1296"/>
                    <a:pt x="19" y="1297"/>
                    <a:pt x="19" y="1299"/>
                  </a:cubicBezTo>
                  <a:close/>
                  <a:moveTo>
                    <a:pt x="20" y="1311"/>
                  </a:moveTo>
                  <a:lnTo>
                    <a:pt x="20" y="1311"/>
                  </a:lnTo>
                  <a:cubicBezTo>
                    <a:pt x="20" y="1313"/>
                    <a:pt x="19" y="1315"/>
                    <a:pt x="17" y="1315"/>
                  </a:cubicBezTo>
                  <a:cubicBezTo>
                    <a:pt x="16" y="1315"/>
                    <a:pt x="14" y="1313"/>
                    <a:pt x="14" y="1311"/>
                  </a:cubicBezTo>
                  <a:lnTo>
                    <a:pt x="14" y="1311"/>
                  </a:lnTo>
                  <a:cubicBezTo>
                    <a:pt x="14" y="1310"/>
                    <a:pt x="16" y="1308"/>
                    <a:pt x="17" y="1308"/>
                  </a:cubicBezTo>
                  <a:cubicBezTo>
                    <a:pt x="19" y="1308"/>
                    <a:pt x="20" y="1310"/>
                    <a:pt x="20" y="1311"/>
                  </a:cubicBezTo>
                  <a:close/>
                  <a:moveTo>
                    <a:pt x="22" y="1324"/>
                  </a:moveTo>
                  <a:lnTo>
                    <a:pt x="22" y="1324"/>
                  </a:lnTo>
                  <a:cubicBezTo>
                    <a:pt x="22" y="1326"/>
                    <a:pt x="21" y="1327"/>
                    <a:pt x="19" y="1327"/>
                  </a:cubicBezTo>
                  <a:cubicBezTo>
                    <a:pt x="17" y="1327"/>
                    <a:pt x="16" y="1326"/>
                    <a:pt x="16" y="1324"/>
                  </a:cubicBezTo>
                  <a:lnTo>
                    <a:pt x="16" y="1324"/>
                  </a:lnTo>
                  <a:cubicBezTo>
                    <a:pt x="16" y="1322"/>
                    <a:pt x="17" y="1321"/>
                    <a:pt x="19" y="1321"/>
                  </a:cubicBezTo>
                  <a:cubicBezTo>
                    <a:pt x="21" y="1321"/>
                    <a:pt x="22" y="1322"/>
                    <a:pt x="22" y="1324"/>
                  </a:cubicBezTo>
                  <a:close/>
                  <a:moveTo>
                    <a:pt x="23" y="1336"/>
                  </a:moveTo>
                  <a:lnTo>
                    <a:pt x="23" y="1336"/>
                  </a:lnTo>
                  <a:cubicBezTo>
                    <a:pt x="23" y="1338"/>
                    <a:pt x="22" y="1339"/>
                    <a:pt x="20" y="1339"/>
                  </a:cubicBezTo>
                  <a:cubicBezTo>
                    <a:pt x="19" y="1339"/>
                    <a:pt x="17" y="1338"/>
                    <a:pt x="17" y="1336"/>
                  </a:cubicBezTo>
                  <a:lnTo>
                    <a:pt x="17" y="1336"/>
                  </a:lnTo>
                  <a:cubicBezTo>
                    <a:pt x="17" y="1335"/>
                    <a:pt x="19" y="1333"/>
                    <a:pt x="20" y="1333"/>
                  </a:cubicBezTo>
                  <a:cubicBezTo>
                    <a:pt x="22" y="1333"/>
                    <a:pt x="23" y="1335"/>
                    <a:pt x="23" y="1336"/>
                  </a:cubicBezTo>
                  <a:close/>
                  <a:moveTo>
                    <a:pt x="25" y="1349"/>
                  </a:moveTo>
                  <a:lnTo>
                    <a:pt x="25" y="1349"/>
                  </a:lnTo>
                  <a:cubicBezTo>
                    <a:pt x="25" y="1350"/>
                    <a:pt x="24" y="1352"/>
                    <a:pt x="22" y="1352"/>
                  </a:cubicBezTo>
                  <a:cubicBezTo>
                    <a:pt x="20" y="1352"/>
                    <a:pt x="19" y="1350"/>
                    <a:pt x="19" y="1349"/>
                  </a:cubicBezTo>
                  <a:lnTo>
                    <a:pt x="19" y="1349"/>
                  </a:lnTo>
                  <a:cubicBezTo>
                    <a:pt x="19" y="1347"/>
                    <a:pt x="20" y="1345"/>
                    <a:pt x="22" y="1345"/>
                  </a:cubicBezTo>
                  <a:cubicBezTo>
                    <a:pt x="24" y="1345"/>
                    <a:pt x="25" y="1347"/>
                    <a:pt x="25" y="1349"/>
                  </a:cubicBezTo>
                  <a:close/>
                  <a:moveTo>
                    <a:pt x="27" y="1361"/>
                  </a:moveTo>
                  <a:lnTo>
                    <a:pt x="27" y="1361"/>
                  </a:lnTo>
                  <a:cubicBezTo>
                    <a:pt x="27" y="1363"/>
                    <a:pt x="26" y="1364"/>
                    <a:pt x="24" y="1364"/>
                  </a:cubicBezTo>
                  <a:cubicBezTo>
                    <a:pt x="22" y="1364"/>
                    <a:pt x="21" y="1363"/>
                    <a:pt x="21" y="1361"/>
                  </a:cubicBezTo>
                  <a:lnTo>
                    <a:pt x="21" y="1361"/>
                  </a:lnTo>
                  <a:cubicBezTo>
                    <a:pt x="21" y="1359"/>
                    <a:pt x="22" y="1358"/>
                    <a:pt x="24" y="1358"/>
                  </a:cubicBezTo>
                  <a:cubicBezTo>
                    <a:pt x="26" y="1358"/>
                    <a:pt x="27" y="1359"/>
                    <a:pt x="27" y="1361"/>
                  </a:cubicBezTo>
                  <a:close/>
                  <a:moveTo>
                    <a:pt x="29" y="1373"/>
                  </a:moveTo>
                  <a:lnTo>
                    <a:pt x="29" y="1373"/>
                  </a:lnTo>
                  <a:cubicBezTo>
                    <a:pt x="29" y="1375"/>
                    <a:pt x="27" y="1377"/>
                    <a:pt x="26" y="1377"/>
                  </a:cubicBezTo>
                  <a:cubicBezTo>
                    <a:pt x="24" y="1377"/>
                    <a:pt x="22" y="1375"/>
                    <a:pt x="22" y="1373"/>
                  </a:cubicBezTo>
                  <a:lnTo>
                    <a:pt x="22" y="1373"/>
                  </a:lnTo>
                  <a:cubicBezTo>
                    <a:pt x="22" y="1372"/>
                    <a:pt x="24" y="1370"/>
                    <a:pt x="26" y="1370"/>
                  </a:cubicBezTo>
                  <a:cubicBezTo>
                    <a:pt x="27" y="1370"/>
                    <a:pt x="29" y="1372"/>
                    <a:pt x="29" y="1373"/>
                  </a:cubicBezTo>
                  <a:close/>
                  <a:moveTo>
                    <a:pt x="31" y="1386"/>
                  </a:moveTo>
                  <a:lnTo>
                    <a:pt x="31" y="1386"/>
                  </a:lnTo>
                  <a:cubicBezTo>
                    <a:pt x="31" y="1387"/>
                    <a:pt x="29" y="1389"/>
                    <a:pt x="27" y="1389"/>
                  </a:cubicBezTo>
                  <a:cubicBezTo>
                    <a:pt x="26" y="1389"/>
                    <a:pt x="24" y="1387"/>
                    <a:pt x="24" y="1386"/>
                  </a:cubicBezTo>
                  <a:lnTo>
                    <a:pt x="24" y="1386"/>
                  </a:lnTo>
                  <a:cubicBezTo>
                    <a:pt x="24" y="1384"/>
                    <a:pt x="26" y="1383"/>
                    <a:pt x="27" y="1383"/>
                  </a:cubicBezTo>
                  <a:cubicBezTo>
                    <a:pt x="29" y="1383"/>
                    <a:pt x="31" y="1384"/>
                    <a:pt x="31" y="1386"/>
                  </a:cubicBezTo>
                  <a:close/>
                  <a:moveTo>
                    <a:pt x="33" y="1398"/>
                  </a:moveTo>
                  <a:lnTo>
                    <a:pt x="33" y="1398"/>
                  </a:lnTo>
                  <a:cubicBezTo>
                    <a:pt x="33" y="1400"/>
                    <a:pt x="31" y="1401"/>
                    <a:pt x="29" y="1401"/>
                  </a:cubicBezTo>
                  <a:cubicBezTo>
                    <a:pt x="28" y="1401"/>
                    <a:pt x="26" y="1400"/>
                    <a:pt x="26" y="1398"/>
                  </a:cubicBezTo>
                  <a:lnTo>
                    <a:pt x="26" y="1398"/>
                  </a:lnTo>
                  <a:cubicBezTo>
                    <a:pt x="26" y="1396"/>
                    <a:pt x="28" y="1395"/>
                    <a:pt x="29" y="1395"/>
                  </a:cubicBezTo>
                  <a:cubicBezTo>
                    <a:pt x="31" y="1395"/>
                    <a:pt x="33" y="1396"/>
                    <a:pt x="33" y="1398"/>
                  </a:cubicBezTo>
                  <a:close/>
                  <a:moveTo>
                    <a:pt x="35" y="1410"/>
                  </a:moveTo>
                  <a:lnTo>
                    <a:pt x="35" y="1410"/>
                  </a:lnTo>
                  <a:cubicBezTo>
                    <a:pt x="35" y="1412"/>
                    <a:pt x="33" y="1414"/>
                    <a:pt x="32" y="1414"/>
                  </a:cubicBezTo>
                  <a:cubicBezTo>
                    <a:pt x="30" y="1414"/>
                    <a:pt x="28" y="1412"/>
                    <a:pt x="28" y="1410"/>
                  </a:cubicBezTo>
                  <a:lnTo>
                    <a:pt x="28" y="1410"/>
                  </a:lnTo>
                  <a:cubicBezTo>
                    <a:pt x="28" y="1409"/>
                    <a:pt x="30" y="1407"/>
                    <a:pt x="32" y="1407"/>
                  </a:cubicBezTo>
                  <a:cubicBezTo>
                    <a:pt x="33" y="1407"/>
                    <a:pt x="35" y="1409"/>
                    <a:pt x="35" y="1410"/>
                  </a:cubicBezTo>
                  <a:close/>
                  <a:moveTo>
                    <a:pt x="37" y="1423"/>
                  </a:moveTo>
                  <a:lnTo>
                    <a:pt x="37" y="1423"/>
                  </a:lnTo>
                  <a:cubicBezTo>
                    <a:pt x="37" y="1424"/>
                    <a:pt x="35" y="1426"/>
                    <a:pt x="34" y="1426"/>
                  </a:cubicBezTo>
                  <a:cubicBezTo>
                    <a:pt x="32" y="1426"/>
                    <a:pt x="30" y="1424"/>
                    <a:pt x="30" y="1423"/>
                  </a:cubicBezTo>
                  <a:lnTo>
                    <a:pt x="30" y="1423"/>
                  </a:lnTo>
                  <a:cubicBezTo>
                    <a:pt x="30" y="1421"/>
                    <a:pt x="32" y="1420"/>
                    <a:pt x="34" y="1420"/>
                  </a:cubicBezTo>
                  <a:cubicBezTo>
                    <a:pt x="35" y="1420"/>
                    <a:pt x="37" y="1421"/>
                    <a:pt x="37" y="1423"/>
                  </a:cubicBezTo>
                  <a:close/>
                  <a:moveTo>
                    <a:pt x="39" y="1435"/>
                  </a:moveTo>
                  <a:lnTo>
                    <a:pt x="39" y="1435"/>
                  </a:lnTo>
                  <a:cubicBezTo>
                    <a:pt x="39" y="1437"/>
                    <a:pt x="37" y="1438"/>
                    <a:pt x="36" y="1438"/>
                  </a:cubicBezTo>
                  <a:cubicBezTo>
                    <a:pt x="34" y="1438"/>
                    <a:pt x="33" y="1437"/>
                    <a:pt x="33" y="1435"/>
                  </a:cubicBezTo>
                  <a:lnTo>
                    <a:pt x="33" y="1435"/>
                  </a:lnTo>
                  <a:cubicBezTo>
                    <a:pt x="33" y="1433"/>
                    <a:pt x="34" y="1432"/>
                    <a:pt x="36" y="1432"/>
                  </a:cubicBezTo>
                  <a:cubicBezTo>
                    <a:pt x="37" y="1432"/>
                    <a:pt x="39" y="1433"/>
                    <a:pt x="39" y="1435"/>
                  </a:cubicBezTo>
                  <a:close/>
                  <a:moveTo>
                    <a:pt x="41" y="1447"/>
                  </a:moveTo>
                  <a:lnTo>
                    <a:pt x="41" y="1447"/>
                  </a:lnTo>
                  <a:cubicBezTo>
                    <a:pt x="41" y="1449"/>
                    <a:pt x="40" y="1450"/>
                    <a:pt x="38" y="1450"/>
                  </a:cubicBezTo>
                  <a:cubicBezTo>
                    <a:pt x="36" y="1450"/>
                    <a:pt x="35" y="1449"/>
                    <a:pt x="35" y="1447"/>
                  </a:cubicBezTo>
                  <a:lnTo>
                    <a:pt x="35" y="1447"/>
                  </a:lnTo>
                  <a:cubicBezTo>
                    <a:pt x="35" y="1446"/>
                    <a:pt x="36" y="1444"/>
                    <a:pt x="38" y="1444"/>
                  </a:cubicBezTo>
                  <a:cubicBezTo>
                    <a:pt x="40" y="1444"/>
                    <a:pt x="41" y="1446"/>
                    <a:pt x="41" y="1447"/>
                  </a:cubicBezTo>
                  <a:close/>
                  <a:moveTo>
                    <a:pt x="44" y="1460"/>
                  </a:moveTo>
                  <a:lnTo>
                    <a:pt x="44" y="1460"/>
                  </a:lnTo>
                  <a:cubicBezTo>
                    <a:pt x="44" y="1461"/>
                    <a:pt x="42" y="1463"/>
                    <a:pt x="41" y="1463"/>
                  </a:cubicBezTo>
                  <a:cubicBezTo>
                    <a:pt x="39" y="1463"/>
                    <a:pt x="37" y="1461"/>
                    <a:pt x="37" y="1460"/>
                  </a:cubicBezTo>
                  <a:lnTo>
                    <a:pt x="37" y="1460"/>
                  </a:lnTo>
                  <a:cubicBezTo>
                    <a:pt x="37" y="1458"/>
                    <a:pt x="39" y="1456"/>
                    <a:pt x="41" y="1456"/>
                  </a:cubicBezTo>
                  <a:cubicBezTo>
                    <a:pt x="42" y="1456"/>
                    <a:pt x="44" y="1458"/>
                    <a:pt x="44" y="1460"/>
                  </a:cubicBezTo>
                  <a:close/>
                  <a:moveTo>
                    <a:pt x="46" y="1472"/>
                  </a:moveTo>
                  <a:lnTo>
                    <a:pt x="46" y="1472"/>
                  </a:lnTo>
                  <a:cubicBezTo>
                    <a:pt x="46" y="1474"/>
                    <a:pt x="45" y="1475"/>
                    <a:pt x="43" y="1475"/>
                  </a:cubicBezTo>
                  <a:cubicBezTo>
                    <a:pt x="41" y="1475"/>
                    <a:pt x="40" y="1474"/>
                    <a:pt x="40" y="1472"/>
                  </a:cubicBezTo>
                  <a:lnTo>
                    <a:pt x="40" y="1472"/>
                  </a:lnTo>
                  <a:cubicBezTo>
                    <a:pt x="40" y="1470"/>
                    <a:pt x="41" y="1469"/>
                    <a:pt x="43" y="1469"/>
                  </a:cubicBezTo>
                  <a:cubicBezTo>
                    <a:pt x="45" y="1469"/>
                    <a:pt x="46" y="1470"/>
                    <a:pt x="46" y="1472"/>
                  </a:cubicBezTo>
                  <a:close/>
                  <a:moveTo>
                    <a:pt x="49" y="1484"/>
                  </a:moveTo>
                  <a:lnTo>
                    <a:pt x="49" y="1484"/>
                  </a:lnTo>
                  <a:cubicBezTo>
                    <a:pt x="49" y="1486"/>
                    <a:pt x="47" y="1487"/>
                    <a:pt x="45" y="1487"/>
                  </a:cubicBezTo>
                  <a:cubicBezTo>
                    <a:pt x="44" y="1487"/>
                    <a:pt x="42" y="1486"/>
                    <a:pt x="42" y="1484"/>
                  </a:cubicBezTo>
                  <a:lnTo>
                    <a:pt x="42" y="1484"/>
                  </a:lnTo>
                  <a:cubicBezTo>
                    <a:pt x="42" y="1482"/>
                    <a:pt x="44" y="1481"/>
                    <a:pt x="45" y="1481"/>
                  </a:cubicBezTo>
                  <a:cubicBezTo>
                    <a:pt x="47" y="1481"/>
                    <a:pt x="49" y="1482"/>
                    <a:pt x="49" y="1484"/>
                  </a:cubicBezTo>
                  <a:close/>
                  <a:moveTo>
                    <a:pt x="51" y="1496"/>
                  </a:moveTo>
                  <a:lnTo>
                    <a:pt x="51" y="1496"/>
                  </a:lnTo>
                  <a:cubicBezTo>
                    <a:pt x="51" y="1498"/>
                    <a:pt x="50" y="1499"/>
                    <a:pt x="48" y="1499"/>
                  </a:cubicBezTo>
                  <a:cubicBezTo>
                    <a:pt x="46" y="1499"/>
                    <a:pt x="45" y="1498"/>
                    <a:pt x="45" y="1496"/>
                  </a:cubicBezTo>
                  <a:lnTo>
                    <a:pt x="45" y="1496"/>
                  </a:lnTo>
                  <a:cubicBezTo>
                    <a:pt x="45" y="1495"/>
                    <a:pt x="46" y="1493"/>
                    <a:pt x="48" y="1493"/>
                  </a:cubicBezTo>
                  <a:cubicBezTo>
                    <a:pt x="50" y="1493"/>
                    <a:pt x="51" y="1495"/>
                    <a:pt x="51" y="1496"/>
                  </a:cubicBezTo>
                  <a:close/>
                  <a:moveTo>
                    <a:pt x="54" y="1509"/>
                  </a:moveTo>
                  <a:lnTo>
                    <a:pt x="54" y="1509"/>
                  </a:lnTo>
                  <a:cubicBezTo>
                    <a:pt x="54" y="1510"/>
                    <a:pt x="53" y="1512"/>
                    <a:pt x="51" y="1512"/>
                  </a:cubicBezTo>
                  <a:cubicBezTo>
                    <a:pt x="49" y="1512"/>
                    <a:pt x="48" y="1510"/>
                    <a:pt x="48" y="1509"/>
                  </a:cubicBezTo>
                  <a:lnTo>
                    <a:pt x="48" y="1509"/>
                  </a:lnTo>
                  <a:cubicBezTo>
                    <a:pt x="48" y="1507"/>
                    <a:pt x="49" y="1505"/>
                    <a:pt x="51" y="1505"/>
                  </a:cubicBezTo>
                  <a:cubicBezTo>
                    <a:pt x="53" y="1505"/>
                    <a:pt x="54" y="1507"/>
                    <a:pt x="54" y="1509"/>
                  </a:cubicBezTo>
                  <a:close/>
                  <a:moveTo>
                    <a:pt x="57" y="1521"/>
                  </a:moveTo>
                  <a:lnTo>
                    <a:pt x="57" y="1521"/>
                  </a:lnTo>
                  <a:cubicBezTo>
                    <a:pt x="57" y="1522"/>
                    <a:pt x="55" y="1524"/>
                    <a:pt x="54" y="1524"/>
                  </a:cubicBezTo>
                  <a:cubicBezTo>
                    <a:pt x="52" y="1524"/>
                    <a:pt x="50" y="1522"/>
                    <a:pt x="50" y="1521"/>
                  </a:cubicBezTo>
                  <a:lnTo>
                    <a:pt x="50" y="1521"/>
                  </a:lnTo>
                  <a:cubicBezTo>
                    <a:pt x="50" y="1519"/>
                    <a:pt x="52" y="1518"/>
                    <a:pt x="54" y="1518"/>
                  </a:cubicBezTo>
                  <a:cubicBezTo>
                    <a:pt x="55" y="1518"/>
                    <a:pt x="57" y="1519"/>
                    <a:pt x="57" y="1521"/>
                  </a:cubicBezTo>
                  <a:close/>
                  <a:moveTo>
                    <a:pt x="60" y="1533"/>
                  </a:moveTo>
                  <a:lnTo>
                    <a:pt x="60" y="1533"/>
                  </a:lnTo>
                  <a:cubicBezTo>
                    <a:pt x="60" y="1535"/>
                    <a:pt x="58" y="1536"/>
                    <a:pt x="57" y="1536"/>
                  </a:cubicBezTo>
                  <a:cubicBezTo>
                    <a:pt x="55" y="1536"/>
                    <a:pt x="53" y="1535"/>
                    <a:pt x="53" y="1533"/>
                  </a:cubicBezTo>
                  <a:lnTo>
                    <a:pt x="53" y="1533"/>
                  </a:lnTo>
                  <a:cubicBezTo>
                    <a:pt x="53" y="1531"/>
                    <a:pt x="55" y="1530"/>
                    <a:pt x="57" y="1530"/>
                  </a:cubicBezTo>
                  <a:cubicBezTo>
                    <a:pt x="58" y="1530"/>
                    <a:pt x="60" y="1531"/>
                    <a:pt x="60" y="1533"/>
                  </a:cubicBezTo>
                  <a:close/>
                  <a:moveTo>
                    <a:pt x="63" y="1545"/>
                  </a:moveTo>
                  <a:lnTo>
                    <a:pt x="63" y="1545"/>
                  </a:lnTo>
                  <a:cubicBezTo>
                    <a:pt x="63" y="1547"/>
                    <a:pt x="61" y="1548"/>
                    <a:pt x="60" y="1548"/>
                  </a:cubicBezTo>
                  <a:cubicBezTo>
                    <a:pt x="58" y="1548"/>
                    <a:pt x="56" y="1547"/>
                    <a:pt x="56" y="1545"/>
                  </a:cubicBezTo>
                  <a:lnTo>
                    <a:pt x="56" y="1545"/>
                  </a:lnTo>
                  <a:cubicBezTo>
                    <a:pt x="56" y="1543"/>
                    <a:pt x="58" y="1542"/>
                    <a:pt x="60" y="1542"/>
                  </a:cubicBezTo>
                  <a:cubicBezTo>
                    <a:pt x="61" y="1542"/>
                    <a:pt x="63" y="1543"/>
                    <a:pt x="63" y="1545"/>
                  </a:cubicBezTo>
                  <a:close/>
                  <a:moveTo>
                    <a:pt x="66" y="1557"/>
                  </a:moveTo>
                  <a:lnTo>
                    <a:pt x="66" y="1557"/>
                  </a:lnTo>
                  <a:cubicBezTo>
                    <a:pt x="66" y="1559"/>
                    <a:pt x="64" y="1560"/>
                    <a:pt x="63" y="1560"/>
                  </a:cubicBezTo>
                  <a:cubicBezTo>
                    <a:pt x="61" y="1560"/>
                    <a:pt x="60" y="1559"/>
                    <a:pt x="60" y="1557"/>
                  </a:cubicBezTo>
                  <a:lnTo>
                    <a:pt x="60" y="1557"/>
                  </a:lnTo>
                  <a:cubicBezTo>
                    <a:pt x="60" y="1555"/>
                    <a:pt x="61" y="1554"/>
                    <a:pt x="63" y="1554"/>
                  </a:cubicBezTo>
                  <a:cubicBezTo>
                    <a:pt x="64" y="1554"/>
                    <a:pt x="66" y="1555"/>
                    <a:pt x="66" y="1557"/>
                  </a:cubicBezTo>
                  <a:close/>
                  <a:moveTo>
                    <a:pt x="69" y="1569"/>
                  </a:moveTo>
                  <a:lnTo>
                    <a:pt x="69" y="1569"/>
                  </a:lnTo>
                  <a:cubicBezTo>
                    <a:pt x="69" y="1571"/>
                    <a:pt x="67" y="1572"/>
                    <a:pt x="66" y="1572"/>
                  </a:cubicBezTo>
                  <a:cubicBezTo>
                    <a:pt x="64" y="1572"/>
                    <a:pt x="63" y="1571"/>
                    <a:pt x="63" y="1569"/>
                  </a:cubicBezTo>
                  <a:lnTo>
                    <a:pt x="63" y="1569"/>
                  </a:lnTo>
                  <a:cubicBezTo>
                    <a:pt x="63" y="1568"/>
                    <a:pt x="64" y="1566"/>
                    <a:pt x="66" y="1566"/>
                  </a:cubicBezTo>
                  <a:cubicBezTo>
                    <a:pt x="67" y="1566"/>
                    <a:pt x="69" y="1568"/>
                    <a:pt x="69" y="1569"/>
                  </a:cubicBezTo>
                  <a:close/>
                  <a:moveTo>
                    <a:pt x="72" y="1581"/>
                  </a:moveTo>
                  <a:lnTo>
                    <a:pt x="72" y="1581"/>
                  </a:lnTo>
                  <a:cubicBezTo>
                    <a:pt x="72" y="1583"/>
                    <a:pt x="71" y="1584"/>
                    <a:pt x="69" y="1584"/>
                  </a:cubicBezTo>
                  <a:cubicBezTo>
                    <a:pt x="67" y="1584"/>
                    <a:pt x="66" y="1583"/>
                    <a:pt x="66" y="1581"/>
                  </a:cubicBezTo>
                  <a:lnTo>
                    <a:pt x="66" y="1581"/>
                  </a:lnTo>
                  <a:cubicBezTo>
                    <a:pt x="66" y="1580"/>
                    <a:pt x="67" y="1578"/>
                    <a:pt x="69" y="1578"/>
                  </a:cubicBezTo>
                  <a:cubicBezTo>
                    <a:pt x="71" y="1578"/>
                    <a:pt x="72" y="1580"/>
                    <a:pt x="72" y="1581"/>
                  </a:cubicBezTo>
                  <a:close/>
                  <a:moveTo>
                    <a:pt x="76" y="1593"/>
                  </a:moveTo>
                  <a:lnTo>
                    <a:pt x="76" y="1593"/>
                  </a:lnTo>
                  <a:cubicBezTo>
                    <a:pt x="76" y="1595"/>
                    <a:pt x="74" y="1597"/>
                    <a:pt x="72" y="1597"/>
                  </a:cubicBezTo>
                  <a:cubicBezTo>
                    <a:pt x="71" y="1597"/>
                    <a:pt x="69" y="1595"/>
                    <a:pt x="69" y="1593"/>
                  </a:cubicBezTo>
                  <a:lnTo>
                    <a:pt x="69" y="1593"/>
                  </a:lnTo>
                  <a:cubicBezTo>
                    <a:pt x="69" y="1592"/>
                    <a:pt x="71" y="1590"/>
                    <a:pt x="72" y="1590"/>
                  </a:cubicBezTo>
                  <a:cubicBezTo>
                    <a:pt x="74" y="1590"/>
                    <a:pt x="76" y="1592"/>
                    <a:pt x="76" y="1593"/>
                  </a:cubicBezTo>
                  <a:close/>
                  <a:moveTo>
                    <a:pt x="79" y="1605"/>
                  </a:moveTo>
                  <a:lnTo>
                    <a:pt x="79" y="1605"/>
                  </a:lnTo>
                  <a:cubicBezTo>
                    <a:pt x="79" y="1607"/>
                    <a:pt x="78" y="1609"/>
                    <a:pt x="76" y="1609"/>
                  </a:cubicBezTo>
                  <a:cubicBezTo>
                    <a:pt x="74" y="1609"/>
                    <a:pt x="73" y="1607"/>
                    <a:pt x="73" y="1605"/>
                  </a:cubicBezTo>
                  <a:lnTo>
                    <a:pt x="73" y="1605"/>
                  </a:lnTo>
                  <a:cubicBezTo>
                    <a:pt x="73" y="1604"/>
                    <a:pt x="74" y="1602"/>
                    <a:pt x="76" y="1602"/>
                  </a:cubicBezTo>
                  <a:cubicBezTo>
                    <a:pt x="78" y="1602"/>
                    <a:pt x="79" y="1604"/>
                    <a:pt x="79" y="1605"/>
                  </a:cubicBezTo>
                  <a:close/>
                  <a:moveTo>
                    <a:pt x="82" y="1617"/>
                  </a:moveTo>
                  <a:lnTo>
                    <a:pt x="82" y="1617"/>
                  </a:lnTo>
                  <a:cubicBezTo>
                    <a:pt x="82" y="1619"/>
                    <a:pt x="81" y="1621"/>
                    <a:pt x="79" y="1621"/>
                  </a:cubicBezTo>
                  <a:cubicBezTo>
                    <a:pt x="78" y="1621"/>
                    <a:pt x="76" y="1619"/>
                    <a:pt x="76" y="1617"/>
                  </a:cubicBezTo>
                  <a:lnTo>
                    <a:pt x="76" y="1617"/>
                  </a:lnTo>
                  <a:cubicBezTo>
                    <a:pt x="76" y="1616"/>
                    <a:pt x="78" y="1614"/>
                    <a:pt x="79" y="1614"/>
                  </a:cubicBezTo>
                  <a:cubicBezTo>
                    <a:pt x="81" y="1614"/>
                    <a:pt x="82" y="1616"/>
                    <a:pt x="82" y="1617"/>
                  </a:cubicBezTo>
                  <a:close/>
                  <a:moveTo>
                    <a:pt x="86" y="1629"/>
                  </a:moveTo>
                  <a:lnTo>
                    <a:pt x="86" y="1629"/>
                  </a:lnTo>
                  <a:cubicBezTo>
                    <a:pt x="86" y="1631"/>
                    <a:pt x="85" y="1632"/>
                    <a:pt x="83" y="1632"/>
                  </a:cubicBezTo>
                  <a:cubicBezTo>
                    <a:pt x="81" y="1632"/>
                    <a:pt x="80" y="1631"/>
                    <a:pt x="80" y="1629"/>
                  </a:cubicBezTo>
                  <a:lnTo>
                    <a:pt x="80" y="1629"/>
                  </a:lnTo>
                  <a:cubicBezTo>
                    <a:pt x="80" y="1628"/>
                    <a:pt x="81" y="1626"/>
                    <a:pt x="83" y="1626"/>
                  </a:cubicBezTo>
                  <a:cubicBezTo>
                    <a:pt x="85" y="1626"/>
                    <a:pt x="86" y="1628"/>
                    <a:pt x="86" y="1629"/>
                  </a:cubicBezTo>
                  <a:close/>
                  <a:moveTo>
                    <a:pt x="90" y="1641"/>
                  </a:moveTo>
                  <a:lnTo>
                    <a:pt x="90" y="1641"/>
                  </a:lnTo>
                  <a:cubicBezTo>
                    <a:pt x="90" y="1643"/>
                    <a:pt x="89" y="1644"/>
                    <a:pt x="87" y="1644"/>
                  </a:cubicBezTo>
                  <a:cubicBezTo>
                    <a:pt x="85" y="1644"/>
                    <a:pt x="84" y="1643"/>
                    <a:pt x="84" y="1641"/>
                  </a:cubicBezTo>
                  <a:lnTo>
                    <a:pt x="84" y="1641"/>
                  </a:lnTo>
                  <a:cubicBezTo>
                    <a:pt x="84" y="1640"/>
                    <a:pt x="85" y="1638"/>
                    <a:pt x="87" y="1638"/>
                  </a:cubicBezTo>
                  <a:cubicBezTo>
                    <a:pt x="89" y="1638"/>
                    <a:pt x="90" y="1640"/>
                    <a:pt x="90" y="1641"/>
                  </a:cubicBezTo>
                  <a:close/>
                  <a:moveTo>
                    <a:pt x="94" y="1653"/>
                  </a:moveTo>
                  <a:lnTo>
                    <a:pt x="94" y="1653"/>
                  </a:lnTo>
                  <a:cubicBezTo>
                    <a:pt x="94" y="1655"/>
                    <a:pt x="92" y="1656"/>
                    <a:pt x="91" y="1656"/>
                  </a:cubicBezTo>
                  <a:cubicBezTo>
                    <a:pt x="89" y="1656"/>
                    <a:pt x="88" y="1655"/>
                    <a:pt x="88" y="1653"/>
                  </a:cubicBezTo>
                  <a:lnTo>
                    <a:pt x="88" y="1653"/>
                  </a:lnTo>
                  <a:cubicBezTo>
                    <a:pt x="88" y="1651"/>
                    <a:pt x="89" y="1650"/>
                    <a:pt x="91" y="1650"/>
                  </a:cubicBezTo>
                  <a:cubicBezTo>
                    <a:pt x="92" y="1650"/>
                    <a:pt x="94" y="1651"/>
                    <a:pt x="94" y="1653"/>
                  </a:cubicBezTo>
                  <a:close/>
                  <a:moveTo>
                    <a:pt x="98" y="1664"/>
                  </a:moveTo>
                  <a:lnTo>
                    <a:pt x="98" y="1664"/>
                  </a:lnTo>
                  <a:cubicBezTo>
                    <a:pt x="98" y="1666"/>
                    <a:pt x="97" y="1667"/>
                    <a:pt x="96" y="1668"/>
                  </a:cubicBezTo>
                  <a:cubicBezTo>
                    <a:pt x="94" y="1669"/>
                    <a:pt x="92" y="1668"/>
                    <a:pt x="92" y="1666"/>
                  </a:cubicBezTo>
                  <a:lnTo>
                    <a:pt x="92" y="1666"/>
                  </a:lnTo>
                  <a:cubicBezTo>
                    <a:pt x="91" y="1664"/>
                    <a:pt x="92" y="1663"/>
                    <a:pt x="94" y="1662"/>
                  </a:cubicBezTo>
                  <a:cubicBezTo>
                    <a:pt x="95" y="1662"/>
                    <a:pt x="97" y="1662"/>
                    <a:pt x="98" y="1664"/>
                  </a:cubicBezTo>
                  <a:close/>
                  <a:moveTo>
                    <a:pt x="102" y="1676"/>
                  </a:moveTo>
                  <a:lnTo>
                    <a:pt x="102" y="1676"/>
                  </a:lnTo>
                  <a:cubicBezTo>
                    <a:pt x="102" y="1678"/>
                    <a:pt x="101" y="1679"/>
                    <a:pt x="100" y="1680"/>
                  </a:cubicBezTo>
                  <a:cubicBezTo>
                    <a:pt x="98" y="1680"/>
                    <a:pt x="96" y="1680"/>
                    <a:pt x="96" y="1678"/>
                  </a:cubicBezTo>
                  <a:lnTo>
                    <a:pt x="96" y="1678"/>
                  </a:lnTo>
                  <a:cubicBezTo>
                    <a:pt x="95" y="1676"/>
                    <a:pt x="96" y="1674"/>
                    <a:pt x="98" y="1674"/>
                  </a:cubicBezTo>
                  <a:cubicBezTo>
                    <a:pt x="99" y="1673"/>
                    <a:pt x="101" y="1674"/>
                    <a:pt x="102" y="1676"/>
                  </a:cubicBezTo>
                  <a:close/>
                  <a:moveTo>
                    <a:pt x="106" y="1688"/>
                  </a:moveTo>
                  <a:lnTo>
                    <a:pt x="106" y="1688"/>
                  </a:lnTo>
                  <a:cubicBezTo>
                    <a:pt x="106" y="1689"/>
                    <a:pt x="106" y="1691"/>
                    <a:pt x="104" y="1692"/>
                  </a:cubicBezTo>
                  <a:cubicBezTo>
                    <a:pt x="102" y="1692"/>
                    <a:pt x="100" y="1691"/>
                    <a:pt x="100" y="1690"/>
                  </a:cubicBezTo>
                  <a:lnTo>
                    <a:pt x="100" y="1690"/>
                  </a:lnTo>
                  <a:cubicBezTo>
                    <a:pt x="99" y="1688"/>
                    <a:pt x="100" y="1686"/>
                    <a:pt x="102" y="1686"/>
                  </a:cubicBezTo>
                  <a:cubicBezTo>
                    <a:pt x="104" y="1685"/>
                    <a:pt x="105" y="1686"/>
                    <a:pt x="106" y="1688"/>
                  </a:cubicBezTo>
                  <a:close/>
                  <a:moveTo>
                    <a:pt x="110" y="1699"/>
                  </a:moveTo>
                  <a:lnTo>
                    <a:pt x="110" y="1699"/>
                  </a:lnTo>
                  <a:cubicBezTo>
                    <a:pt x="111" y="1701"/>
                    <a:pt x="110" y="1703"/>
                    <a:pt x="108" y="1703"/>
                  </a:cubicBezTo>
                  <a:cubicBezTo>
                    <a:pt x="106" y="1704"/>
                    <a:pt x="105" y="1703"/>
                    <a:pt x="104" y="1701"/>
                  </a:cubicBezTo>
                  <a:lnTo>
                    <a:pt x="104" y="1701"/>
                  </a:lnTo>
                  <a:cubicBezTo>
                    <a:pt x="104" y="1700"/>
                    <a:pt x="104" y="1698"/>
                    <a:pt x="106" y="1698"/>
                  </a:cubicBezTo>
                  <a:cubicBezTo>
                    <a:pt x="108" y="1697"/>
                    <a:pt x="109" y="1698"/>
                    <a:pt x="110" y="1699"/>
                  </a:cubicBezTo>
                  <a:close/>
                  <a:moveTo>
                    <a:pt x="114" y="1711"/>
                  </a:moveTo>
                  <a:lnTo>
                    <a:pt x="114" y="1711"/>
                  </a:lnTo>
                  <a:cubicBezTo>
                    <a:pt x="115" y="1713"/>
                    <a:pt x="114" y="1714"/>
                    <a:pt x="113" y="1715"/>
                  </a:cubicBezTo>
                  <a:cubicBezTo>
                    <a:pt x="111" y="1716"/>
                    <a:pt x="109" y="1715"/>
                    <a:pt x="109" y="1713"/>
                  </a:cubicBezTo>
                  <a:lnTo>
                    <a:pt x="109" y="1713"/>
                  </a:lnTo>
                  <a:cubicBezTo>
                    <a:pt x="108" y="1712"/>
                    <a:pt x="109" y="1710"/>
                    <a:pt x="110" y="1709"/>
                  </a:cubicBezTo>
                  <a:cubicBezTo>
                    <a:pt x="112" y="1709"/>
                    <a:pt x="114" y="1709"/>
                    <a:pt x="114" y="1711"/>
                  </a:cubicBezTo>
                  <a:close/>
                  <a:moveTo>
                    <a:pt x="119" y="1723"/>
                  </a:moveTo>
                  <a:lnTo>
                    <a:pt x="119" y="1723"/>
                  </a:lnTo>
                  <a:cubicBezTo>
                    <a:pt x="120" y="1724"/>
                    <a:pt x="119" y="1726"/>
                    <a:pt x="117" y="1727"/>
                  </a:cubicBezTo>
                  <a:cubicBezTo>
                    <a:pt x="116" y="1727"/>
                    <a:pt x="114" y="1727"/>
                    <a:pt x="113" y="1725"/>
                  </a:cubicBezTo>
                  <a:lnTo>
                    <a:pt x="113" y="1725"/>
                  </a:lnTo>
                  <a:cubicBezTo>
                    <a:pt x="113" y="1723"/>
                    <a:pt x="113" y="1722"/>
                    <a:pt x="115" y="1721"/>
                  </a:cubicBezTo>
                  <a:cubicBezTo>
                    <a:pt x="117" y="1720"/>
                    <a:pt x="118" y="1721"/>
                    <a:pt x="119" y="1723"/>
                  </a:cubicBezTo>
                  <a:close/>
                  <a:moveTo>
                    <a:pt x="124" y="1734"/>
                  </a:moveTo>
                  <a:lnTo>
                    <a:pt x="124" y="1734"/>
                  </a:lnTo>
                  <a:cubicBezTo>
                    <a:pt x="124" y="1736"/>
                    <a:pt x="123" y="1738"/>
                    <a:pt x="122" y="1738"/>
                  </a:cubicBezTo>
                  <a:cubicBezTo>
                    <a:pt x="120" y="1739"/>
                    <a:pt x="118" y="1738"/>
                    <a:pt x="118" y="1737"/>
                  </a:cubicBezTo>
                  <a:lnTo>
                    <a:pt x="118" y="1737"/>
                  </a:lnTo>
                  <a:cubicBezTo>
                    <a:pt x="117" y="1735"/>
                    <a:pt x="118" y="1733"/>
                    <a:pt x="119" y="1733"/>
                  </a:cubicBezTo>
                  <a:cubicBezTo>
                    <a:pt x="121" y="1732"/>
                    <a:pt x="123" y="1733"/>
                    <a:pt x="124" y="1734"/>
                  </a:cubicBezTo>
                  <a:close/>
                  <a:moveTo>
                    <a:pt x="128" y="1746"/>
                  </a:moveTo>
                  <a:lnTo>
                    <a:pt x="128" y="1746"/>
                  </a:lnTo>
                  <a:cubicBezTo>
                    <a:pt x="129" y="1747"/>
                    <a:pt x="128" y="1749"/>
                    <a:pt x="126" y="1750"/>
                  </a:cubicBezTo>
                  <a:cubicBezTo>
                    <a:pt x="125" y="1751"/>
                    <a:pt x="123" y="1750"/>
                    <a:pt x="122" y="1748"/>
                  </a:cubicBezTo>
                  <a:lnTo>
                    <a:pt x="122" y="1748"/>
                  </a:lnTo>
                  <a:cubicBezTo>
                    <a:pt x="122" y="1747"/>
                    <a:pt x="123" y="1745"/>
                    <a:pt x="124" y="1744"/>
                  </a:cubicBezTo>
                  <a:cubicBezTo>
                    <a:pt x="126" y="1743"/>
                    <a:pt x="128" y="1744"/>
                    <a:pt x="128" y="1746"/>
                  </a:cubicBezTo>
                  <a:close/>
                  <a:moveTo>
                    <a:pt x="133" y="1757"/>
                  </a:moveTo>
                  <a:lnTo>
                    <a:pt x="133" y="1757"/>
                  </a:lnTo>
                  <a:cubicBezTo>
                    <a:pt x="134" y="1759"/>
                    <a:pt x="133" y="1761"/>
                    <a:pt x="131" y="1761"/>
                  </a:cubicBezTo>
                  <a:cubicBezTo>
                    <a:pt x="130" y="1762"/>
                    <a:pt x="128" y="1761"/>
                    <a:pt x="127" y="1760"/>
                  </a:cubicBezTo>
                  <a:lnTo>
                    <a:pt x="127" y="1760"/>
                  </a:lnTo>
                  <a:cubicBezTo>
                    <a:pt x="127" y="1758"/>
                    <a:pt x="127" y="1756"/>
                    <a:pt x="129" y="1756"/>
                  </a:cubicBezTo>
                  <a:cubicBezTo>
                    <a:pt x="131" y="1755"/>
                    <a:pt x="132" y="1756"/>
                    <a:pt x="133" y="1757"/>
                  </a:cubicBezTo>
                  <a:close/>
                  <a:moveTo>
                    <a:pt x="138" y="1769"/>
                  </a:moveTo>
                  <a:lnTo>
                    <a:pt x="138" y="1769"/>
                  </a:lnTo>
                  <a:cubicBezTo>
                    <a:pt x="139" y="1770"/>
                    <a:pt x="138" y="1772"/>
                    <a:pt x="136" y="1773"/>
                  </a:cubicBezTo>
                  <a:cubicBezTo>
                    <a:pt x="135" y="1774"/>
                    <a:pt x="133" y="1773"/>
                    <a:pt x="132" y="1771"/>
                  </a:cubicBezTo>
                  <a:lnTo>
                    <a:pt x="132" y="1771"/>
                  </a:lnTo>
                  <a:cubicBezTo>
                    <a:pt x="132" y="1770"/>
                    <a:pt x="132" y="1768"/>
                    <a:pt x="134" y="1767"/>
                  </a:cubicBezTo>
                  <a:cubicBezTo>
                    <a:pt x="136" y="1766"/>
                    <a:pt x="137" y="1767"/>
                    <a:pt x="138" y="1769"/>
                  </a:cubicBezTo>
                  <a:close/>
                  <a:moveTo>
                    <a:pt x="143" y="1780"/>
                  </a:moveTo>
                  <a:lnTo>
                    <a:pt x="143" y="1780"/>
                  </a:lnTo>
                  <a:cubicBezTo>
                    <a:pt x="144" y="1782"/>
                    <a:pt x="143" y="1784"/>
                    <a:pt x="141" y="1784"/>
                  </a:cubicBezTo>
                  <a:cubicBezTo>
                    <a:pt x="140" y="1785"/>
                    <a:pt x="138" y="1784"/>
                    <a:pt x="137" y="1783"/>
                  </a:cubicBezTo>
                  <a:lnTo>
                    <a:pt x="137" y="1783"/>
                  </a:lnTo>
                  <a:cubicBezTo>
                    <a:pt x="137" y="1781"/>
                    <a:pt x="137" y="1779"/>
                    <a:pt x="139" y="1779"/>
                  </a:cubicBezTo>
                  <a:cubicBezTo>
                    <a:pt x="141" y="1778"/>
                    <a:pt x="142" y="1779"/>
                    <a:pt x="143" y="1780"/>
                  </a:cubicBezTo>
                  <a:close/>
                  <a:moveTo>
                    <a:pt x="148" y="1792"/>
                  </a:moveTo>
                  <a:lnTo>
                    <a:pt x="148" y="1792"/>
                  </a:lnTo>
                  <a:cubicBezTo>
                    <a:pt x="149" y="1793"/>
                    <a:pt x="148" y="1795"/>
                    <a:pt x="147" y="1796"/>
                  </a:cubicBezTo>
                  <a:cubicBezTo>
                    <a:pt x="145" y="1796"/>
                    <a:pt x="143" y="1796"/>
                    <a:pt x="143" y="1794"/>
                  </a:cubicBezTo>
                  <a:lnTo>
                    <a:pt x="143" y="1794"/>
                  </a:lnTo>
                  <a:cubicBezTo>
                    <a:pt x="142" y="1792"/>
                    <a:pt x="143" y="1791"/>
                    <a:pt x="144" y="1790"/>
                  </a:cubicBezTo>
                  <a:cubicBezTo>
                    <a:pt x="146" y="1789"/>
                    <a:pt x="148" y="1790"/>
                    <a:pt x="148" y="1792"/>
                  </a:cubicBezTo>
                  <a:close/>
                  <a:moveTo>
                    <a:pt x="154" y="1803"/>
                  </a:moveTo>
                  <a:lnTo>
                    <a:pt x="154" y="1803"/>
                  </a:lnTo>
                  <a:cubicBezTo>
                    <a:pt x="154" y="1805"/>
                    <a:pt x="154" y="1806"/>
                    <a:pt x="152" y="1807"/>
                  </a:cubicBezTo>
                  <a:cubicBezTo>
                    <a:pt x="150" y="1808"/>
                    <a:pt x="149" y="1807"/>
                    <a:pt x="148" y="1805"/>
                  </a:cubicBezTo>
                  <a:lnTo>
                    <a:pt x="148" y="1805"/>
                  </a:lnTo>
                  <a:cubicBezTo>
                    <a:pt x="147" y="1804"/>
                    <a:pt x="148" y="1802"/>
                    <a:pt x="150" y="1801"/>
                  </a:cubicBezTo>
                  <a:cubicBezTo>
                    <a:pt x="151" y="1801"/>
                    <a:pt x="153" y="1801"/>
                    <a:pt x="154" y="1803"/>
                  </a:cubicBezTo>
                  <a:close/>
                  <a:moveTo>
                    <a:pt x="159" y="1814"/>
                  </a:moveTo>
                  <a:lnTo>
                    <a:pt x="159" y="1814"/>
                  </a:lnTo>
                  <a:cubicBezTo>
                    <a:pt x="160" y="1816"/>
                    <a:pt x="159" y="1818"/>
                    <a:pt x="157" y="1818"/>
                  </a:cubicBezTo>
                  <a:cubicBezTo>
                    <a:pt x="156" y="1819"/>
                    <a:pt x="154" y="1818"/>
                    <a:pt x="153" y="1817"/>
                  </a:cubicBezTo>
                  <a:lnTo>
                    <a:pt x="153" y="1817"/>
                  </a:lnTo>
                  <a:cubicBezTo>
                    <a:pt x="153" y="1815"/>
                    <a:pt x="153" y="1813"/>
                    <a:pt x="155" y="1813"/>
                  </a:cubicBezTo>
                  <a:cubicBezTo>
                    <a:pt x="157" y="1812"/>
                    <a:pt x="158" y="1813"/>
                    <a:pt x="159" y="1814"/>
                  </a:cubicBezTo>
                  <a:close/>
                  <a:moveTo>
                    <a:pt x="165" y="1825"/>
                  </a:moveTo>
                  <a:lnTo>
                    <a:pt x="165" y="1825"/>
                  </a:lnTo>
                  <a:cubicBezTo>
                    <a:pt x="165" y="1827"/>
                    <a:pt x="165" y="1829"/>
                    <a:pt x="163" y="1829"/>
                  </a:cubicBezTo>
                  <a:cubicBezTo>
                    <a:pt x="162" y="1830"/>
                    <a:pt x="160" y="1830"/>
                    <a:pt x="159" y="1828"/>
                  </a:cubicBezTo>
                  <a:lnTo>
                    <a:pt x="159" y="1828"/>
                  </a:lnTo>
                  <a:cubicBezTo>
                    <a:pt x="158" y="1826"/>
                    <a:pt x="159" y="1825"/>
                    <a:pt x="160" y="1824"/>
                  </a:cubicBezTo>
                  <a:cubicBezTo>
                    <a:pt x="162" y="1823"/>
                    <a:pt x="164" y="1824"/>
                    <a:pt x="165" y="1825"/>
                  </a:cubicBezTo>
                  <a:close/>
                  <a:moveTo>
                    <a:pt x="170" y="1836"/>
                  </a:moveTo>
                  <a:lnTo>
                    <a:pt x="170" y="1836"/>
                  </a:lnTo>
                  <a:cubicBezTo>
                    <a:pt x="171" y="1838"/>
                    <a:pt x="170" y="1840"/>
                    <a:pt x="169" y="1840"/>
                  </a:cubicBezTo>
                  <a:cubicBezTo>
                    <a:pt x="167" y="1841"/>
                    <a:pt x="166" y="1841"/>
                    <a:pt x="165" y="1839"/>
                  </a:cubicBezTo>
                  <a:lnTo>
                    <a:pt x="165" y="1839"/>
                  </a:lnTo>
                  <a:cubicBezTo>
                    <a:pt x="164" y="1838"/>
                    <a:pt x="165" y="1836"/>
                    <a:pt x="166" y="1835"/>
                  </a:cubicBezTo>
                  <a:cubicBezTo>
                    <a:pt x="168" y="1834"/>
                    <a:pt x="170" y="1835"/>
                    <a:pt x="170" y="1836"/>
                  </a:cubicBezTo>
                  <a:close/>
                  <a:moveTo>
                    <a:pt x="176" y="1847"/>
                  </a:moveTo>
                  <a:lnTo>
                    <a:pt x="176" y="1847"/>
                  </a:lnTo>
                  <a:cubicBezTo>
                    <a:pt x="177" y="1849"/>
                    <a:pt x="176" y="1851"/>
                    <a:pt x="175" y="1852"/>
                  </a:cubicBezTo>
                  <a:cubicBezTo>
                    <a:pt x="173" y="1852"/>
                    <a:pt x="171" y="1852"/>
                    <a:pt x="170" y="1850"/>
                  </a:cubicBezTo>
                  <a:lnTo>
                    <a:pt x="170" y="1850"/>
                  </a:lnTo>
                  <a:cubicBezTo>
                    <a:pt x="170" y="1849"/>
                    <a:pt x="170" y="1847"/>
                    <a:pt x="172" y="1846"/>
                  </a:cubicBezTo>
                  <a:cubicBezTo>
                    <a:pt x="173" y="1845"/>
                    <a:pt x="175" y="1846"/>
                    <a:pt x="176" y="1847"/>
                  </a:cubicBezTo>
                  <a:close/>
                  <a:moveTo>
                    <a:pt x="182" y="1858"/>
                  </a:moveTo>
                  <a:lnTo>
                    <a:pt x="182" y="1858"/>
                  </a:lnTo>
                  <a:cubicBezTo>
                    <a:pt x="183" y="1860"/>
                    <a:pt x="182" y="1862"/>
                    <a:pt x="181" y="1863"/>
                  </a:cubicBezTo>
                  <a:cubicBezTo>
                    <a:pt x="179" y="1863"/>
                    <a:pt x="177" y="1863"/>
                    <a:pt x="177" y="1861"/>
                  </a:cubicBezTo>
                  <a:lnTo>
                    <a:pt x="177" y="1861"/>
                  </a:lnTo>
                  <a:cubicBezTo>
                    <a:pt x="176" y="1860"/>
                    <a:pt x="176" y="1858"/>
                    <a:pt x="178" y="1857"/>
                  </a:cubicBezTo>
                  <a:cubicBezTo>
                    <a:pt x="179" y="1856"/>
                    <a:pt x="181" y="1857"/>
                    <a:pt x="182" y="1858"/>
                  </a:cubicBezTo>
                  <a:close/>
                  <a:moveTo>
                    <a:pt x="188" y="1869"/>
                  </a:moveTo>
                  <a:lnTo>
                    <a:pt x="188" y="1869"/>
                  </a:lnTo>
                  <a:cubicBezTo>
                    <a:pt x="189" y="1871"/>
                    <a:pt x="188" y="1873"/>
                    <a:pt x="187" y="1873"/>
                  </a:cubicBezTo>
                  <a:cubicBezTo>
                    <a:pt x="185" y="1874"/>
                    <a:pt x="184" y="1874"/>
                    <a:pt x="183" y="1872"/>
                  </a:cubicBezTo>
                  <a:lnTo>
                    <a:pt x="183" y="1872"/>
                  </a:lnTo>
                  <a:cubicBezTo>
                    <a:pt x="182" y="1870"/>
                    <a:pt x="183" y="1869"/>
                    <a:pt x="184" y="1868"/>
                  </a:cubicBezTo>
                  <a:cubicBezTo>
                    <a:pt x="186" y="1867"/>
                    <a:pt x="188" y="1868"/>
                    <a:pt x="188" y="1869"/>
                  </a:cubicBezTo>
                  <a:close/>
                  <a:moveTo>
                    <a:pt x="195" y="1880"/>
                  </a:moveTo>
                  <a:lnTo>
                    <a:pt x="195" y="1880"/>
                  </a:lnTo>
                  <a:cubicBezTo>
                    <a:pt x="195" y="1882"/>
                    <a:pt x="195" y="1883"/>
                    <a:pt x="193" y="1884"/>
                  </a:cubicBezTo>
                  <a:cubicBezTo>
                    <a:pt x="192" y="1885"/>
                    <a:pt x="190" y="1884"/>
                    <a:pt x="189" y="1883"/>
                  </a:cubicBezTo>
                  <a:lnTo>
                    <a:pt x="189" y="1883"/>
                  </a:lnTo>
                  <a:cubicBezTo>
                    <a:pt x="188" y="1881"/>
                    <a:pt x="189" y="1879"/>
                    <a:pt x="190" y="1879"/>
                  </a:cubicBezTo>
                  <a:cubicBezTo>
                    <a:pt x="192" y="1878"/>
                    <a:pt x="194" y="1879"/>
                    <a:pt x="195" y="1880"/>
                  </a:cubicBezTo>
                  <a:close/>
                  <a:moveTo>
                    <a:pt x="201" y="1891"/>
                  </a:moveTo>
                  <a:lnTo>
                    <a:pt x="201" y="1891"/>
                  </a:lnTo>
                  <a:cubicBezTo>
                    <a:pt x="202" y="1892"/>
                    <a:pt x="201" y="1894"/>
                    <a:pt x="200" y="1895"/>
                  </a:cubicBezTo>
                  <a:cubicBezTo>
                    <a:pt x="198" y="1896"/>
                    <a:pt x="196" y="1895"/>
                    <a:pt x="195" y="1894"/>
                  </a:cubicBezTo>
                  <a:lnTo>
                    <a:pt x="195" y="1894"/>
                  </a:lnTo>
                  <a:cubicBezTo>
                    <a:pt x="195" y="1892"/>
                    <a:pt x="195" y="1890"/>
                    <a:pt x="197" y="1889"/>
                  </a:cubicBezTo>
                  <a:cubicBezTo>
                    <a:pt x="198" y="1889"/>
                    <a:pt x="200" y="1889"/>
                    <a:pt x="201" y="1891"/>
                  </a:cubicBezTo>
                  <a:close/>
                  <a:moveTo>
                    <a:pt x="208" y="1901"/>
                  </a:moveTo>
                  <a:lnTo>
                    <a:pt x="208" y="1901"/>
                  </a:lnTo>
                  <a:cubicBezTo>
                    <a:pt x="208" y="1903"/>
                    <a:pt x="208" y="1905"/>
                    <a:pt x="206" y="1906"/>
                  </a:cubicBezTo>
                  <a:cubicBezTo>
                    <a:pt x="205" y="1906"/>
                    <a:pt x="203" y="1906"/>
                    <a:pt x="202" y="1904"/>
                  </a:cubicBezTo>
                  <a:lnTo>
                    <a:pt x="202" y="1904"/>
                  </a:lnTo>
                  <a:cubicBezTo>
                    <a:pt x="201" y="1903"/>
                    <a:pt x="202" y="1901"/>
                    <a:pt x="203" y="1900"/>
                  </a:cubicBezTo>
                  <a:cubicBezTo>
                    <a:pt x="205" y="1899"/>
                    <a:pt x="207" y="1900"/>
                    <a:pt x="208" y="1901"/>
                  </a:cubicBezTo>
                  <a:close/>
                  <a:moveTo>
                    <a:pt x="214" y="1912"/>
                  </a:moveTo>
                  <a:lnTo>
                    <a:pt x="214" y="1912"/>
                  </a:lnTo>
                  <a:cubicBezTo>
                    <a:pt x="215" y="1913"/>
                    <a:pt x="214" y="1915"/>
                    <a:pt x="213" y="1916"/>
                  </a:cubicBezTo>
                  <a:cubicBezTo>
                    <a:pt x="211" y="1917"/>
                    <a:pt x="210" y="1916"/>
                    <a:pt x="209" y="1915"/>
                  </a:cubicBezTo>
                  <a:lnTo>
                    <a:pt x="209" y="1915"/>
                  </a:lnTo>
                  <a:cubicBezTo>
                    <a:pt x="208" y="1913"/>
                    <a:pt x="209" y="1911"/>
                    <a:pt x="210" y="1911"/>
                  </a:cubicBezTo>
                  <a:cubicBezTo>
                    <a:pt x="212" y="1910"/>
                    <a:pt x="214" y="1910"/>
                    <a:pt x="214" y="1912"/>
                  </a:cubicBezTo>
                  <a:close/>
                  <a:moveTo>
                    <a:pt x="221" y="1922"/>
                  </a:moveTo>
                  <a:lnTo>
                    <a:pt x="221" y="1922"/>
                  </a:lnTo>
                  <a:cubicBezTo>
                    <a:pt x="222" y="1924"/>
                    <a:pt x="221" y="1926"/>
                    <a:pt x="220" y="1927"/>
                  </a:cubicBezTo>
                  <a:cubicBezTo>
                    <a:pt x="218" y="1927"/>
                    <a:pt x="216" y="1927"/>
                    <a:pt x="216" y="1925"/>
                  </a:cubicBezTo>
                  <a:lnTo>
                    <a:pt x="216" y="1925"/>
                  </a:lnTo>
                  <a:cubicBezTo>
                    <a:pt x="215" y="1924"/>
                    <a:pt x="216" y="1922"/>
                    <a:pt x="217" y="1921"/>
                  </a:cubicBezTo>
                  <a:cubicBezTo>
                    <a:pt x="219" y="1920"/>
                    <a:pt x="220" y="1921"/>
                    <a:pt x="221" y="1922"/>
                  </a:cubicBezTo>
                  <a:close/>
                  <a:moveTo>
                    <a:pt x="228" y="1933"/>
                  </a:moveTo>
                  <a:lnTo>
                    <a:pt x="228" y="1933"/>
                  </a:lnTo>
                  <a:cubicBezTo>
                    <a:pt x="229" y="1934"/>
                    <a:pt x="229" y="1936"/>
                    <a:pt x="227" y="1937"/>
                  </a:cubicBezTo>
                  <a:cubicBezTo>
                    <a:pt x="225" y="1938"/>
                    <a:pt x="224" y="1937"/>
                    <a:pt x="223" y="1935"/>
                  </a:cubicBezTo>
                  <a:lnTo>
                    <a:pt x="223" y="1935"/>
                  </a:lnTo>
                  <a:cubicBezTo>
                    <a:pt x="222" y="1934"/>
                    <a:pt x="223" y="1932"/>
                    <a:pt x="224" y="1931"/>
                  </a:cubicBezTo>
                  <a:cubicBezTo>
                    <a:pt x="226" y="1930"/>
                    <a:pt x="228" y="1931"/>
                    <a:pt x="228" y="1933"/>
                  </a:cubicBezTo>
                  <a:close/>
                  <a:moveTo>
                    <a:pt x="236" y="1943"/>
                  </a:moveTo>
                  <a:lnTo>
                    <a:pt x="236" y="1943"/>
                  </a:lnTo>
                  <a:cubicBezTo>
                    <a:pt x="236" y="1944"/>
                    <a:pt x="236" y="1946"/>
                    <a:pt x="234" y="1947"/>
                  </a:cubicBezTo>
                  <a:cubicBezTo>
                    <a:pt x="233" y="1948"/>
                    <a:pt x="231" y="1947"/>
                    <a:pt x="230" y="1946"/>
                  </a:cubicBezTo>
                  <a:lnTo>
                    <a:pt x="230" y="1946"/>
                  </a:lnTo>
                  <a:cubicBezTo>
                    <a:pt x="229" y="1944"/>
                    <a:pt x="230" y="1942"/>
                    <a:pt x="231" y="1941"/>
                  </a:cubicBezTo>
                  <a:cubicBezTo>
                    <a:pt x="233" y="1941"/>
                    <a:pt x="235" y="1941"/>
                    <a:pt x="236" y="1943"/>
                  </a:cubicBezTo>
                  <a:close/>
                  <a:moveTo>
                    <a:pt x="243" y="1953"/>
                  </a:moveTo>
                  <a:lnTo>
                    <a:pt x="243" y="1953"/>
                  </a:lnTo>
                  <a:cubicBezTo>
                    <a:pt x="244" y="1954"/>
                    <a:pt x="243" y="1956"/>
                    <a:pt x="242" y="1957"/>
                  </a:cubicBezTo>
                  <a:cubicBezTo>
                    <a:pt x="240" y="1958"/>
                    <a:pt x="238" y="1957"/>
                    <a:pt x="237" y="1956"/>
                  </a:cubicBezTo>
                  <a:lnTo>
                    <a:pt x="237" y="1956"/>
                  </a:lnTo>
                  <a:cubicBezTo>
                    <a:pt x="237" y="1954"/>
                    <a:pt x="237" y="1952"/>
                    <a:pt x="239" y="1951"/>
                  </a:cubicBezTo>
                  <a:cubicBezTo>
                    <a:pt x="240" y="1951"/>
                    <a:pt x="242" y="1951"/>
                    <a:pt x="243" y="1953"/>
                  </a:cubicBezTo>
                  <a:close/>
                  <a:moveTo>
                    <a:pt x="251" y="1963"/>
                  </a:moveTo>
                  <a:lnTo>
                    <a:pt x="251" y="1963"/>
                  </a:lnTo>
                  <a:cubicBezTo>
                    <a:pt x="251" y="1964"/>
                    <a:pt x="251" y="1966"/>
                    <a:pt x="249" y="1967"/>
                  </a:cubicBezTo>
                  <a:cubicBezTo>
                    <a:pt x="248" y="1968"/>
                    <a:pt x="246" y="1967"/>
                    <a:pt x="245" y="1966"/>
                  </a:cubicBezTo>
                  <a:lnTo>
                    <a:pt x="245" y="1966"/>
                  </a:lnTo>
                  <a:cubicBezTo>
                    <a:pt x="244" y="1964"/>
                    <a:pt x="245" y="1962"/>
                    <a:pt x="246" y="1961"/>
                  </a:cubicBezTo>
                  <a:cubicBezTo>
                    <a:pt x="248" y="1961"/>
                    <a:pt x="250" y="1961"/>
                    <a:pt x="251" y="1963"/>
                  </a:cubicBezTo>
                  <a:close/>
                  <a:moveTo>
                    <a:pt x="258" y="1973"/>
                  </a:moveTo>
                  <a:lnTo>
                    <a:pt x="258" y="1973"/>
                  </a:lnTo>
                  <a:cubicBezTo>
                    <a:pt x="259" y="1974"/>
                    <a:pt x="258" y="1976"/>
                    <a:pt x="257" y="1977"/>
                  </a:cubicBezTo>
                  <a:cubicBezTo>
                    <a:pt x="255" y="1978"/>
                    <a:pt x="253" y="1977"/>
                    <a:pt x="253" y="1975"/>
                  </a:cubicBezTo>
                  <a:lnTo>
                    <a:pt x="253" y="1975"/>
                  </a:lnTo>
                  <a:cubicBezTo>
                    <a:pt x="252" y="1974"/>
                    <a:pt x="253" y="1972"/>
                    <a:pt x="254" y="1971"/>
                  </a:cubicBezTo>
                  <a:cubicBezTo>
                    <a:pt x="256" y="1971"/>
                    <a:pt x="258" y="1971"/>
                    <a:pt x="258" y="1973"/>
                  </a:cubicBezTo>
                  <a:close/>
                  <a:moveTo>
                    <a:pt x="266" y="1981"/>
                  </a:moveTo>
                  <a:lnTo>
                    <a:pt x="266" y="1981"/>
                  </a:lnTo>
                  <a:cubicBezTo>
                    <a:pt x="267" y="1983"/>
                    <a:pt x="267" y="1985"/>
                    <a:pt x="266" y="1986"/>
                  </a:cubicBezTo>
                  <a:cubicBezTo>
                    <a:pt x="265" y="1987"/>
                    <a:pt x="263" y="1987"/>
                    <a:pt x="261" y="1986"/>
                  </a:cubicBezTo>
                  <a:lnTo>
                    <a:pt x="261" y="1986"/>
                  </a:lnTo>
                  <a:cubicBezTo>
                    <a:pt x="260" y="1985"/>
                    <a:pt x="260" y="1983"/>
                    <a:pt x="261" y="1981"/>
                  </a:cubicBezTo>
                  <a:cubicBezTo>
                    <a:pt x="263" y="1980"/>
                    <a:pt x="265" y="1980"/>
                    <a:pt x="266" y="1981"/>
                  </a:cubicBezTo>
                  <a:close/>
                  <a:moveTo>
                    <a:pt x="274" y="1991"/>
                  </a:moveTo>
                  <a:lnTo>
                    <a:pt x="274" y="1991"/>
                  </a:lnTo>
                  <a:cubicBezTo>
                    <a:pt x="275" y="1992"/>
                    <a:pt x="275" y="1994"/>
                    <a:pt x="274" y="1995"/>
                  </a:cubicBezTo>
                  <a:cubicBezTo>
                    <a:pt x="273" y="1997"/>
                    <a:pt x="271" y="1997"/>
                    <a:pt x="270" y="1995"/>
                  </a:cubicBezTo>
                  <a:lnTo>
                    <a:pt x="270" y="1995"/>
                  </a:lnTo>
                  <a:cubicBezTo>
                    <a:pt x="268" y="1994"/>
                    <a:pt x="268" y="1992"/>
                    <a:pt x="270" y="1991"/>
                  </a:cubicBezTo>
                  <a:cubicBezTo>
                    <a:pt x="271" y="1990"/>
                    <a:pt x="273" y="1990"/>
                    <a:pt x="274" y="1991"/>
                  </a:cubicBezTo>
                  <a:close/>
                  <a:moveTo>
                    <a:pt x="282" y="2000"/>
                  </a:moveTo>
                  <a:lnTo>
                    <a:pt x="282" y="2000"/>
                  </a:lnTo>
                  <a:cubicBezTo>
                    <a:pt x="284" y="2001"/>
                    <a:pt x="284" y="2003"/>
                    <a:pt x="282" y="2005"/>
                  </a:cubicBezTo>
                  <a:cubicBezTo>
                    <a:pt x="281" y="2006"/>
                    <a:pt x="279" y="2006"/>
                    <a:pt x="278" y="2005"/>
                  </a:cubicBezTo>
                  <a:lnTo>
                    <a:pt x="278" y="2005"/>
                  </a:lnTo>
                  <a:cubicBezTo>
                    <a:pt x="277" y="2003"/>
                    <a:pt x="277" y="2001"/>
                    <a:pt x="278" y="2000"/>
                  </a:cubicBezTo>
                  <a:cubicBezTo>
                    <a:pt x="279" y="1999"/>
                    <a:pt x="281" y="1999"/>
                    <a:pt x="282" y="2000"/>
                  </a:cubicBezTo>
                  <a:close/>
                  <a:moveTo>
                    <a:pt x="291" y="2009"/>
                  </a:moveTo>
                  <a:lnTo>
                    <a:pt x="291" y="2009"/>
                  </a:lnTo>
                  <a:cubicBezTo>
                    <a:pt x="292" y="2010"/>
                    <a:pt x="292" y="2012"/>
                    <a:pt x="291" y="2014"/>
                  </a:cubicBezTo>
                  <a:cubicBezTo>
                    <a:pt x="290" y="2015"/>
                    <a:pt x="288" y="2015"/>
                    <a:pt x="287" y="2014"/>
                  </a:cubicBezTo>
                  <a:lnTo>
                    <a:pt x="287" y="2014"/>
                  </a:lnTo>
                  <a:cubicBezTo>
                    <a:pt x="285" y="2012"/>
                    <a:pt x="285" y="2010"/>
                    <a:pt x="287" y="2009"/>
                  </a:cubicBezTo>
                  <a:cubicBezTo>
                    <a:pt x="288" y="2008"/>
                    <a:pt x="290" y="2008"/>
                    <a:pt x="291" y="2009"/>
                  </a:cubicBezTo>
                  <a:close/>
                  <a:moveTo>
                    <a:pt x="300" y="2018"/>
                  </a:moveTo>
                  <a:lnTo>
                    <a:pt x="300" y="2018"/>
                  </a:lnTo>
                  <a:cubicBezTo>
                    <a:pt x="301" y="2019"/>
                    <a:pt x="301" y="2021"/>
                    <a:pt x="300" y="2023"/>
                  </a:cubicBezTo>
                  <a:cubicBezTo>
                    <a:pt x="298" y="2024"/>
                    <a:pt x="296" y="2024"/>
                    <a:pt x="295" y="2023"/>
                  </a:cubicBezTo>
                  <a:lnTo>
                    <a:pt x="295" y="2023"/>
                  </a:lnTo>
                  <a:cubicBezTo>
                    <a:pt x="294" y="2021"/>
                    <a:pt x="294" y="2019"/>
                    <a:pt x="295" y="2018"/>
                  </a:cubicBezTo>
                  <a:cubicBezTo>
                    <a:pt x="296" y="2017"/>
                    <a:pt x="298" y="2017"/>
                    <a:pt x="300" y="2018"/>
                  </a:cubicBezTo>
                  <a:close/>
                  <a:moveTo>
                    <a:pt x="309" y="2027"/>
                  </a:moveTo>
                  <a:lnTo>
                    <a:pt x="309" y="2027"/>
                  </a:lnTo>
                  <a:cubicBezTo>
                    <a:pt x="310" y="2028"/>
                    <a:pt x="310" y="2030"/>
                    <a:pt x="309" y="2031"/>
                  </a:cubicBezTo>
                  <a:cubicBezTo>
                    <a:pt x="307" y="2033"/>
                    <a:pt x="305" y="2033"/>
                    <a:pt x="304" y="2031"/>
                  </a:cubicBezTo>
                  <a:lnTo>
                    <a:pt x="304" y="2031"/>
                  </a:lnTo>
                  <a:cubicBezTo>
                    <a:pt x="303" y="2030"/>
                    <a:pt x="303" y="2028"/>
                    <a:pt x="304" y="2027"/>
                  </a:cubicBezTo>
                  <a:cubicBezTo>
                    <a:pt x="305" y="2026"/>
                    <a:pt x="307" y="2026"/>
                    <a:pt x="309" y="2027"/>
                  </a:cubicBezTo>
                  <a:close/>
                  <a:moveTo>
                    <a:pt x="318" y="2035"/>
                  </a:moveTo>
                  <a:lnTo>
                    <a:pt x="318" y="2035"/>
                  </a:lnTo>
                  <a:cubicBezTo>
                    <a:pt x="319" y="2037"/>
                    <a:pt x="319" y="2039"/>
                    <a:pt x="318" y="2040"/>
                  </a:cubicBezTo>
                  <a:cubicBezTo>
                    <a:pt x="317" y="2041"/>
                    <a:pt x="315" y="2041"/>
                    <a:pt x="313" y="2040"/>
                  </a:cubicBezTo>
                  <a:lnTo>
                    <a:pt x="313" y="2040"/>
                  </a:lnTo>
                  <a:cubicBezTo>
                    <a:pt x="312" y="2039"/>
                    <a:pt x="312" y="2037"/>
                    <a:pt x="313" y="2035"/>
                  </a:cubicBezTo>
                  <a:cubicBezTo>
                    <a:pt x="315" y="2034"/>
                    <a:pt x="317" y="2034"/>
                    <a:pt x="318" y="2035"/>
                  </a:cubicBezTo>
                  <a:close/>
                  <a:moveTo>
                    <a:pt x="326" y="2043"/>
                  </a:moveTo>
                  <a:lnTo>
                    <a:pt x="326" y="2043"/>
                  </a:lnTo>
                  <a:cubicBezTo>
                    <a:pt x="328" y="2044"/>
                    <a:pt x="329" y="2046"/>
                    <a:pt x="328" y="2047"/>
                  </a:cubicBezTo>
                  <a:cubicBezTo>
                    <a:pt x="327" y="2049"/>
                    <a:pt x="325" y="2049"/>
                    <a:pt x="324" y="2049"/>
                  </a:cubicBezTo>
                  <a:lnTo>
                    <a:pt x="324" y="2049"/>
                  </a:lnTo>
                  <a:cubicBezTo>
                    <a:pt x="322" y="2048"/>
                    <a:pt x="321" y="2046"/>
                    <a:pt x="322" y="2045"/>
                  </a:cubicBezTo>
                  <a:cubicBezTo>
                    <a:pt x="323" y="2043"/>
                    <a:pt x="325" y="2042"/>
                    <a:pt x="326" y="2043"/>
                  </a:cubicBezTo>
                  <a:close/>
                  <a:moveTo>
                    <a:pt x="336" y="2051"/>
                  </a:moveTo>
                  <a:lnTo>
                    <a:pt x="336" y="2051"/>
                  </a:lnTo>
                  <a:cubicBezTo>
                    <a:pt x="338" y="2052"/>
                    <a:pt x="338" y="2054"/>
                    <a:pt x="338" y="2055"/>
                  </a:cubicBezTo>
                  <a:cubicBezTo>
                    <a:pt x="337" y="2057"/>
                    <a:pt x="335" y="2057"/>
                    <a:pt x="333" y="2057"/>
                  </a:cubicBezTo>
                  <a:lnTo>
                    <a:pt x="333" y="2057"/>
                  </a:lnTo>
                  <a:cubicBezTo>
                    <a:pt x="332" y="2056"/>
                    <a:pt x="331" y="2054"/>
                    <a:pt x="332" y="2052"/>
                  </a:cubicBezTo>
                  <a:cubicBezTo>
                    <a:pt x="333" y="2051"/>
                    <a:pt x="335" y="2050"/>
                    <a:pt x="336" y="2051"/>
                  </a:cubicBezTo>
                  <a:close/>
                  <a:moveTo>
                    <a:pt x="346" y="2059"/>
                  </a:moveTo>
                  <a:lnTo>
                    <a:pt x="346" y="2059"/>
                  </a:lnTo>
                  <a:cubicBezTo>
                    <a:pt x="347" y="2059"/>
                    <a:pt x="348" y="2061"/>
                    <a:pt x="347" y="2063"/>
                  </a:cubicBezTo>
                  <a:cubicBezTo>
                    <a:pt x="347" y="2064"/>
                    <a:pt x="345" y="2065"/>
                    <a:pt x="343" y="2064"/>
                  </a:cubicBezTo>
                  <a:lnTo>
                    <a:pt x="343" y="2064"/>
                  </a:lnTo>
                  <a:cubicBezTo>
                    <a:pt x="342" y="2064"/>
                    <a:pt x="341" y="2062"/>
                    <a:pt x="342" y="2060"/>
                  </a:cubicBezTo>
                  <a:cubicBezTo>
                    <a:pt x="343" y="2059"/>
                    <a:pt x="344" y="2058"/>
                    <a:pt x="346" y="2059"/>
                  </a:cubicBezTo>
                  <a:close/>
                  <a:moveTo>
                    <a:pt x="356" y="2066"/>
                  </a:moveTo>
                  <a:lnTo>
                    <a:pt x="356" y="2066"/>
                  </a:lnTo>
                  <a:cubicBezTo>
                    <a:pt x="358" y="2067"/>
                    <a:pt x="358" y="2069"/>
                    <a:pt x="357" y="2070"/>
                  </a:cubicBezTo>
                  <a:cubicBezTo>
                    <a:pt x="357" y="2072"/>
                    <a:pt x="355" y="2072"/>
                    <a:pt x="353" y="2072"/>
                  </a:cubicBezTo>
                  <a:lnTo>
                    <a:pt x="353" y="2072"/>
                  </a:lnTo>
                  <a:cubicBezTo>
                    <a:pt x="352" y="2071"/>
                    <a:pt x="351" y="2069"/>
                    <a:pt x="352" y="2067"/>
                  </a:cubicBezTo>
                  <a:cubicBezTo>
                    <a:pt x="353" y="2066"/>
                    <a:pt x="355" y="2065"/>
                    <a:pt x="356" y="2066"/>
                  </a:cubicBezTo>
                  <a:close/>
                  <a:moveTo>
                    <a:pt x="366" y="2073"/>
                  </a:moveTo>
                  <a:lnTo>
                    <a:pt x="366" y="2073"/>
                  </a:lnTo>
                  <a:cubicBezTo>
                    <a:pt x="368" y="2074"/>
                    <a:pt x="369" y="2076"/>
                    <a:pt x="368" y="2077"/>
                  </a:cubicBezTo>
                  <a:cubicBezTo>
                    <a:pt x="367" y="2079"/>
                    <a:pt x="365" y="2079"/>
                    <a:pt x="364" y="2079"/>
                  </a:cubicBezTo>
                  <a:lnTo>
                    <a:pt x="364" y="2079"/>
                  </a:lnTo>
                  <a:cubicBezTo>
                    <a:pt x="362" y="2078"/>
                    <a:pt x="361" y="2076"/>
                    <a:pt x="362" y="2074"/>
                  </a:cubicBezTo>
                  <a:cubicBezTo>
                    <a:pt x="363" y="2073"/>
                    <a:pt x="365" y="2072"/>
                    <a:pt x="366" y="2073"/>
                  </a:cubicBezTo>
                  <a:close/>
                  <a:moveTo>
                    <a:pt x="377" y="2080"/>
                  </a:moveTo>
                  <a:lnTo>
                    <a:pt x="377" y="2080"/>
                  </a:lnTo>
                  <a:cubicBezTo>
                    <a:pt x="378" y="2081"/>
                    <a:pt x="379" y="2083"/>
                    <a:pt x="378" y="2084"/>
                  </a:cubicBezTo>
                  <a:cubicBezTo>
                    <a:pt x="377" y="2086"/>
                    <a:pt x="376" y="2086"/>
                    <a:pt x="374" y="2086"/>
                  </a:cubicBezTo>
                  <a:lnTo>
                    <a:pt x="374" y="2086"/>
                  </a:lnTo>
                  <a:cubicBezTo>
                    <a:pt x="373" y="2085"/>
                    <a:pt x="372" y="2083"/>
                    <a:pt x="373" y="2081"/>
                  </a:cubicBezTo>
                  <a:cubicBezTo>
                    <a:pt x="373" y="2080"/>
                    <a:pt x="375" y="2079"/>
                    <a:pt x="377" y="2080"/>
                  </a:cubicBezTo>
                  <a:close/>
                  <a:moveTo>
                    <a:pt x="388" y="2086"/>
                  </a:moveTo>
                  <a:lnTo>
                    <a:pt x="388" y="2086"/>
                  </a:lnTo>
                  <a:cubicBezTo>
                    <a:pt x="389" y="2087"/>
                    <a:pt x="390" y="2089"/>
                    <a:pt x="389" y="2090"/>
                  </a:cubicBezTo>
                  <a:cubicBezTo>
                    <a:pt x="388" y="2092"/>
                    <a:pt x="386" y="2093"/>
                    <a:pt x="385" y="2092"/>
                  </a:cubicBezTo>
                  <a:lnTo>
                    <a:pt x="385" y="2092"/>
                  </a:lnTo>
                  <a:cubicBezTo>
                    <a:pt x="383" y="2091"/>
                    <a:pt x="383" y="2089"/>
                    <a:pt x="384" y="2088"/>
                  </a:cubicBezTo>
                  <a:cubicBezTo>
                    <a:pt x="384" y="2086"/>
                    <a:pt x="386" y="2085"/>
                    <a:pt x="388" y="2086"/>
                  </a:cubicBezTo>
                  <a:close/>
                  <a:moveTo>
                    <a:pt x="399" y="2092"/>
                  </a:moveTo>
                  <a:lnTo>
                    <a:pt x="399" y="2092"/>
                  </a:lnTo>
                  <a:cubicBezTo>
                    <a:pt x="400" y="2093"/>
                    <a:pt x="401" y="2095"/>
                    <a:pt x="400" y="2097"/>
                  </a:cubicBezTo>
                  <a:cubicBezTo>
                    <a:pt x="399" y="2098"/>
                    <a:pt x="397" y="2099"/>
                    <a:pt x="396" y="2098"/>
                  </a:cubicBezTo>
                  <a:lnTo>
                    <a:pt x="396" y="2098"/>
                  </a:lnTo>
                  <a:cubicBezTo>
                    <a:pt x="394" y="2097"/>
                    <a:pt x="394" y="2095"/>
                    <a:pt x="394" y="2094"/>
                  </a:cubicBezTo>
                  <a:cubicBezTo>
                    <a:pt x="395" y="2092"/>
                    <a:pt x="397" y="2092"/>
                    <a:pt x="399" y="2092"/>
                  </a:cubicBezTo>
                  <a:close/>
                  <a:moveTo>
                    <a:pt x="410" y="2098"/>
                  </a:moveTo>
                  <a:lnTo>
                    <a:pt x="410" y="2098"/>
                  </a:lnTo>
                  <a:cubicBezTo>
                    <a:pt x="411" y="2098"/>
                    <a:pt x="412" y="2100"/>
                    <a:pt x="411" y="2102"/>
                  </a:cubicBezTo>
                  <a:cubicBezTo>
                    <a:pt x="410" y="2103"/>
                    <a:pt x="409" y="2104"/>
                    <a:pt x="407" y="2103"/>
                  </a:cubicBezTo>
                  <a:lnTo>
                    <a:pt x="407" y="2103"/>
                  </a:lnTo>
                  <a:cubicBezTo>
                    <a:pt x="406" y="2103"/>
                    <a:pt x="405" y="2101"/>
                    <a:pt x="406" y="2099"/>
                  </a:cubicBezTo>
                  <a:cubicBezTo>
                    <a:pt x="406" y="2098"/>
                    <a:pt x="408" y="2097"/>
                    <a:pt x="410" y="2098"/>
                  </a:cubicBezTo>
                  <a:close/>
                  <a:moveTo>
                    <a:pt x="421" y="2103"/>
                  </a:moveTo>
                  <a:lnTo>
                    <a:pt x="421" y="2103"/>
                  </a:lnTo>
                  <a:cubicBezTo>
                    <a:pt x="423" y="2104"/>
                    <a:pt x="423" y="2106"/>
                    <a:pt x="423" y="2107"/>
                  </a:cubicBezTo>
                  <a:cubicBezTo>
                    <a:pt x="422" y="2109"/>
                    <a:pt x="420" y="2109"/>
                    <a:pt x="418" y="2109"/>
                  </a:cubicBezTo>
                  <a:lnTo>
                    <a:pt x="418" y="2109"/>
                  </a:lnTo>
                  <a:cubicBezTo>
                    <a:pt x="417" y="2108"/>
                    <a:pt x="416" y="2106"/>
                    <a:pt x="417" y="2104"/>
                  </a:cubicBezTo>
                  <a:cubicBezTo>
                    <a:pt x="418" y="2103"/>
                    <a:pt x="420" y="2102"/>
                    <a:pt x="421" y="2103"/>
                  </a:cubicBezTo>
                  <a:close/>
                  <a:moveTo>
                    <a:pt x="432" y="2107"/>
                  </a:moveTo>
                  <a:lnTo>
                    <a:pt x="432" y="2107"/>
                  </a:lnTo>
                  <a:cubicBezTo>
                    <a:pt x="434" y="2108"/>
                    <a:pt x="435" y="2110"/>
                    <a:pt x="434" y="2111"/>
                  </a:cubicBezTo>
                  <a:cubicBezTo>
                    <a:pt x="434" y="2113"/>
                    <a:pt x="432" y="2114"/>
                    <a:pt x="430" y="2113"/>
                  </a:cubicBezTo>
                  <a:lnTo>
                    <a:pt x="430" y="2113"/>
                  </a:lnTo>
                  <a:cubicBezTo>
                    <a:pt x="429" y="2113"/>
                    <a:pt x="428" y="2111"/>
                    <a:pt x="428" y="2109"/>
                  </a:cubicBezTo>
                  <a:cubicBezTo>
                    <a:pt x="429" y="2108"/>
                    <a:pt x="431" y="2107"/>
                    <a:pt x="432" y="2107"/>
                  </a:cubicBezTo>
                  <a:close/>
                  <a:moveTo>
                    <a:pt x="444" y="2112"/>
                  </a:moveTo>
                  <a:lnTo>
                    <a:pt x="444" y="2112"/>
                  </a:lnTo>
                  <a:cubicBezTo>
                    <a:pt x="446" y="2112"/>
                    <a:pt x="447" y="2114"/>
                    <a:pt x="446" y="2116"/>
                  </a:cubicBezTo>
                  <a:cubicBezTo>
                    <a:pt x="446" y="2117"/>
                    <a:pt x="444" y="2118"/>
                    <a:pt x="442" y="2118"/>
                  </a:cubicBezTo>
                  <a:lnTo>
                    <a:pt x="442" y="2118"/>
                  </a:lnTo>
                  <a:cubicBezTo>
                    <a:pt x="441" y="2117"/>
                    <a:pt x="440" y="2115"/>
                    <a:pt x="440" y="2114"/>
                  </a:cubicBezTo>
                  <a:cubicBezTo>
                    <a:pt x="441" y="2112"/>
                    <a:pt x="443" y="2111"/>
                    <a:pt x="444" y="2112"/>
                  </a:cubicBezTo>
                  <a:close/>
                  <a:moveTo>
                    <a:pt x="455" y="2115"/>
                  </a:moveTo>
                  <a:lnTo>
                    <a:pt x="455" y="2115"/>
                  </a:lnTo>
                  <a:cubicBezTo>
                    <a:pt x="457" y="2115"/>
                    <a:pt x="458" y="2116"/>
                    <a:pt x="458" y="2118"/>
                  </a:cubicBezTo>
                  <a:cubicBezTo>
                    <a:pt x="458" y="2120"/>
                    <a:pt x="457" y="2121"/>
                    <a:pt x="455" y="2121"/>
                  </a:cubicBezTo>
                  <a:lnTo>
                    <a:pt x="455" y="2121"/>
                  </a:lnTo>
                  <a:cubicBezTo>
                    <a:pt x="453" y="2121"/>
                    <a:pt x="452" y="2120"/>
                    <a:pt x="452" y="2118"/>
                  </a:cubicBezTo>
                  <a:cubicBezTo>
                    <a:pt x="452" y="2116"/>
                    <a:pt x="453" y="2115"/>
                    <a:pt x="455" y="2115"/>
                  </a:cubicBezTo>
                  <a:close/>
                  <a:moveTo>
                    <a:pt x="467" y="2118"/>
                  </a:moveTo>
                  <a:lnTo>
                    <a:pt x="467" y="2118"/>
                  </a:lnTo>
                  <a:cubicBezTo>
                    <a:pt x="469" y="2118"/>
                    <a:pt x="470" y="2120"/>
                    <a:pt x="470" y="2121"/>
                  </a:cubicBezTo>
                  <a:cubicBezTo>
                    <a:pt x="470" y="2123"/>
                    <a:pt x="469" y="2124"/>
                    <a:pt x="467" y="2124"/>
                  </a:cubicBezTo>
                  <a:lnTo>
                    <a:pt x="467" y="2124"/>
                  </a:lnTo>
                  <a:cubicBezTo>
                    <a:pt x="466" y="2124"/>
                    <a:pt x="464" y="2123"/>
                    <a:pt x="464" y="2121"/>
                  </a:cubicBezTo>
                  <a:cubicBezTo>
                    <a:pt x="464" y="2120"/>
                    <a:pt x="466" y="2118"/>
                    <a:pt x="467" y="2118"/>
                  </a:cubicBezTo>
                  <a:close/>
                  <a:moveTo>
                    <a:pt x="479" y="2121"/>
                  </a:moveTo>
                  <a:lnTo>
                    <a:pt x="479" y="2121"/>
                  </a:lnTo>
                  <a:cubicBezTo>
                    <a:pt x="481" y="2121"/>
                    <a:pt x="483" y="2122"/>
                    <a:pt x="483" y="2124"/>
                  </a:cubicBezTo>
                  <a:cubicBezTo>
                    <a:pt x="483" y="2126"/>
                    <a:pt x="481" y="2127"/>
                    <a:pt x="479" y="2127"/>
                  </a:cubicBezTo>
                  <a:lnTo>
                    <a:pt x="479" y="2127"/>
                  </a:lnTo>
                  <a:cubicBezTo>
                    <a:pt x="478" y="2127"/>
                    <a:pt x="476" y="2126"/>
                    <a:pt x="476" y="2124"/>
                  </a:cubicBezTo>
                  <a:cubicBezTo>
                    <a:pt x="476" y="2122"/>
                    <a:pt x="478" y="2121"/>
                    <a:pt x="479" y="2121"/>
                  </a:cubicBezTo>
                  <a:close/>
                  <a:moveTo>
                    <a:pt x="492" y="2123"/>
                  </a:moveTo>
                  <a:lnTo>
                    <a:pt x="492" y="2123"/>
                  </a:lnTo>
                  <a:cubicBezTo>
                    <a:pt x="494" y="2123"/>
                    <a:pt x="495" y="2124"/>
                    <a:pt x="495" y="2126"/>
                  </a:cubicBezTo>
                  <a:cubicBezTo>
                    <a:pt x="495" y="2128"/>
                    <a:pt x="494" y="2129"/>
                    <a:pt x="492" y="2129"/>
                  </a:cubicBezTo>
                  <a:lnTo>
                    <a:pt x="492" y="2129"/>
                  </a:lnTo>
                  <a:cubicBezTo>
                    <a:pt x="490" y="2129"/>
                    <a:pt x="489" y="2128"/>
                    <a:pt x="489" y="2126"/>
                  </a:cubicBezTo>
                  <a:cubicBezTo>
                    <a:pt x="489" y="2124"/>
                    <a:pt x="490" y="2123"/>
                    <a:pt x="492" y="2123"/>
                  </a:cubicBezTo>
                  <a:close/>
                  <a:moveTo>
                    <a:pt x="504" y="2124"/>
                  </a:moveTo>
                  <a:lnTo>
                    <a:pt x="504" y="2124"/>
                  </a:lnTo>
                  <a:cubicBezTo>
                    <a:pt x="506" y="2124"/>
                    <a:pt x="507" y="2126"/>
                    <a:pt x="507" y="2127"/>
                  </a:cubicBezTo>
                  <a:cubicBezTo>
                    <a:pt x="507" y="2129"/>
                    <a:pt x="506" y="2131"/>
                    <a:pt x="504" y="2131"/>
                  </a:cubicBezTo>
                  <a:lnTo>
                    <a:pt x="504" y="2131"/>
                  </a:lnTo>
                  <a:cubicBezTo>
                    <a:pt x="503" y="2131"/>
                    <a:pt x="501" y="2129"/>
                    <a:pt x="501" y="2127"/>
                  </a:cubicBezTo>
                  <a:cubicBezTo>
                    <a:pt x="501" y="2126"/>
                    <a:pt x="503" y="2124"/>
                    <a:pt x="504" y="2124"/>
                  </a:cubicBezTo>
                  <a:close/>
                  <a:moveTo>
                    <a:pt x="517" y="2125"/>
                  </a:moveTo>
                  <a:lnTo>
                    <a:pt x="517" y="2125"/>
                  </a:lnTo>
                  <a:cubicBezTo>
                    <a:pt x="518" y="2125"/>
                    <a:pt x="520" y="2126"/>
                    <a:pt x="520" y="2128"/>
                  </a:cubicBezTo>
                  <a:cubicBezTo>
                    <a:pt x="520" y="2130"/>
                    <a:pt x="518" y="2131"/>
                    <a:pt x="517" y="2131"/>
                  </a:cubicBezTo>
                  <a:lnTo>
                    <a:pt x="517" y="2131"/>
                  </a:lnTo>
                  <a:cubicBezTo>
                    <a:pt x="515" y="2131"/>
                    <a:pt x="514" y="2130"/>
                    <a:pt x="514" y="2128"/>
                  </a:cubicBezTo>
                  <a:cubicBezTo>
                    <a:pt x="514" y="2126"/>
                    <a:pt x="515" y="2125"/>
                    <a:pt x="517" y="2125"/>
                  </a:cubicBezTo>
                  <a:close/>
                  <a:moveTo>
                    <a:pt x="528" y="2126"/>
                  </a:moveTo>
                  <a:lnTo>
                    <a:pt x="528" y="2126"/>
                  </a:lnTo>
                  <a:cubicBezTo>
                    <a:pt x="530" y="2125"/>
                    <a:pt x="532" y="2126"/>
                    <a:pt x="532" y="2128"/>
                  </a:cubicBezTo>
                  <a:cubicBezTo>
                    <a:pt x="533" y="2129"/>
                    <a:pt x="532" y="2131"/>
                    <a:pt x="530" y="2132"/>
                  </a:cubicBezTo>
                  <a:lnTo>
                    <a:pt x="530" y="2132"/>
                  </a:lnTo>
                  <a:cubicBezTo>
                    <a:pt x="529" y="2132"/>
                    <a:pt x="527" y="2131"/>
                    <a:pt x="526" y="2130"/>
                  </a:cubicBezTo>
                  <a:cubicBezTo>
                    <a:pt x="526" y="2128"/>
                    <a:pt x="527" y="2126"/>
                    <a:pt x="528" y="2126"/>
                  </a:cubicBezTo>
                  <a:close/>
                  <a:moveTo>
                    <a:pt x="541" y="2125"/>
                  </a:moveTo>
                  <a:lnTo>
                    <a:pt x="541" y="2125"/>
                  </a:lnTo>
                  <a:cubicBezTo>
                    <a:pt x="542" y="2125"/>
                    <a:pt x="544" y="2125"/>
                    <a:pt x="545" y="2127"/>
                  </a:cubicBezTo>
                  <a:cubicBezTo>
                    <a:pt x="545" y="2129"/>
                    <a:pt x="544" y="2130"/>
                    <a:pt x="543" y="2131"/>
                  </a:cubicBezTo>
                  <a:lnTo>
                    <a:pt x="543" y="2131"/>
                  </a:lnTo>
                  <a:cubicBezTo>
                    <a:pt x="541" y="2132"/>
                    <a:pt x="539" y="2131"/>
                    <a:pt x="539" y="2129"/>
                  </a:cubicBezTo>
                  <a:cubicBezTo>
                    <a:pt x="538" y="2127"/>
                    <a:pt x="539" y="2126"/>
                    <a:pt x="541" y="2125"/>
                  </a:cubicBezTo>
                  <a:close/>
                  <a:moveTo>
                    <a:pt x="553" y="2124"/>
                  </a:moveTo>
                  <a:lnTo>
                    <a:pt x="553" y="2124"/>
                  </a:lnTo>
                  <a:cubicBezTo>
                    <a:pt x="555" y="2124"/>
                    <a:pt x="557" y="2125"/>
                    <a:pt x="557" y="2126"/>
                  </a:cubicBezTo>
                  <a:cubicBezTo>
                    <a:pt x="558" y="2128"/>
                    <a:pt x="557" y="2130"/>
                    <a:pt x="555" y="2130"/>
                  </a:cubicBezTo>
                  <a:lnTo>
                    <a:pt x="555" y="2130"/>
                  </a:lnTo>
                  <a:cubicBezTo>
                    <a:pt x="554" y="2131"/>
                    <a:pt x="552" y="2130"/>
                    <a:pt x="551" y="2128"/>
                  </a:cubicBezTo>
                  <a:cubicBezTo>
                    <a:pt x="551" y="2127"/>
                    <a:pt x="552" y="2125"/>
                    <a:pt x="553" y="2124"/>
                  </a:cubicBezTo>
                  <a:close/>
                  <a:moveTo>
                    <a:pt x="566" y="2123"/>
                  </a:moveTo>
                  <a:lnTo>
                    <a:pt x="566" y="2123"/>
                  </a:lnTo>
                  <a:cubicBezTo>
                    <a:pt x="567" y="2122"/>
                    <a:pt x="569" y="2123"/>
                    <a:pt x="570" y="2125"/>
                  </a:cubicBezTo>
                  <a:cubicBezTo>
                    <a:pt x="570" y="2126"/>
                    <a:pt x="569" y="2128"/>
                    <a:pt x="568" y="2129"/>
                  </a:cubicBezTo>
                  <a:lnTo>
                    <a:pt x="568" y="2129"/>
                  </a:lnTo>
                  <a:cubicBezTo>
                    <a:pt x="566" y="2129"/>
                    <a:pt x="564" y="2128"/>
                    <a:pt x="564" y="2127"/>
                  </a:cubicBezTo>
                  <a:cubicBezTo>
                    <a:pt x="563" y="2125"/>
                    <a:pt x="564" y="2123"/>
                    <a:pt x="566" y="2123"/>
                  </a:cubicBezTo>
                  <a:close/>
                  <a:moveTo>
                    <a:pt x="578" y="2121"/>
                  </a:moveTo>
                  <a:lnTo>
                    <a:pt x="578" y="2121"/>
                  </a:lnTo>
                  <a:cubicBezTo>
                    <a:pt x="580" y="2120"/>
                    <a:pt x="581" y="2121"/>
                    <a:pt x="582" y="2123"/>
                  </a:cubicBezTo>
                  <a:cubicBezTo>
                    <a:pt x="582" y="2124"/>
                    <a:pt x="582" y="2126"/>
                    <a:pt x="580" y="2127"/>
                  </a:cubicBezTo>
                  <a:lnTo>
                    <a:pt x="580" y="2127"/>
                  </a:lnTo>
                  <a:cubicBezTo>
                    <a:pt x="578" y="2127"/>
                    <a:pt x="577" y="2126"/>
                    <a:pt x="576" y="2125"/>
                  </a:cubicBezTo>
                  <a:cubicBezTo>
                    <a:pt x="575" y="2123"/>
                    <a:pt x="576" y="2121"/>
                    <a:pt x="578" y="2121"/>
                  </a:cubicBezTo>
                  <a:close/>
                  <a:moveTo>
                    <a:pt x="590" y="2118"/>
                  </a:moveTo>
                  <a:lnTo>
                    <a:pt x="590" y="2118"/>
                  </a:lnTo>
                  <a:cubicBezTo>
                    <a:pt x="592" y="2117"/>
                    <a:pt x="594" y="2118"/>
                    <a:pt x="594" y="2120"/>
                  </a:cubicBezTo>
                  <a:cubicBezTo>
                    <a:pt x="595" y="2122"/>
                    <a:pt x="594" y="2123"/>
                    <a:pt x="592" y="2124"/>
                  </a:cubicBezTo>
                  <a:lnTo>
                    <a:pt x="592" y="2124"/>
                  </a:lnTo>
                  <a:cubicBezTo>
                    <a:pt x="590" y="2124"/>
                    <a:pt x="589" y="2124"/>
                    <a:pt x="588" y="2122"/>
                  </a:cubicBezTo>
                  <a:cubicBezTo>
                    <a:pt x="588" y="2120"/>
                    <a:pt x="588" y="2119"/>
                    <a:pt x="590" y="2118"/>
                  </a:cubicBezTo>
                  <a:close/>
                  <a:moveTo>
                    <a:pt x="602" y="2115"/>
                  </a:moveTo>
                  <a:lnTo>
                    <a:pt x="602" y="2115"/>
                  </a:lnTo>
                  <a:cubicBezTo>
                    <a:pt x="604" y="2114"/>
                    <a:pt x="606" y="2115"/>
                    <a:pt x="606" y="2117"/>
                  </a:cubicBezTo>
                  <a:cubicBezTo>
                    <a:pt x="607" y="2119"/>
                    <a:pt x="606" y="2120"/>
                    <a:pt x="604" y="2121"/>
                  </a:cubicBezTo>
                  <a:lnTo>
                    <a:pt x="604" y="2121"/>
                  </a:lnTo>
                  <a:cubicBezTo>
                    <a:pt x="603" y="2121"/>
                    <a:pt x="601" y="2120"/>
                    <a:pt x="600" y="2119"/>
                  </a:cubicBezTo>
                  <a:cubicBezTo>
                    <a:pt x="600" y="2117"/>
                    <a:pt x="601" y="2115"/>
                    <a:pt x="602" y="2115"/>
                  </a:cubicBezTo>
                  <a:close/>
                  <a:moveTo>
                    <a:pt x="613" y="2112"/>
                  </a:moveTo>
                  <a:lnTo>
                    <a:pt x="613" y="2112"/>
                  </a:lnTo>
                  <a:cubicBezTo>
                    <a:pt x="615" y="2111"/>
                    <a:pt x="617" y="2111"/>
                    <a:pt x="618" y="2112"/>
                  </a:cubicBezTo>
                  <a:cubicBezTo>
                    <a:pt x="619" y="2114"/>
                    <a:pt x="618" y="2116"/>
                    <a:pt x="617" y="2117"/>
                  </a:cubicBezTo>
                  <a:lnTo>
                    <a:pt x="617" y="2117"/>
                  </a:lnTo>
                  <a:cubicBezTo>
                    <a:pt x="615" y="2118"/>
                    <a:pt x="613" y="2117"/>
                    <a:pt x="613" y="2116"/>
                  </a:cubicBezTo>
                  <a:cubicBezTo>
                    <a:pt x="612" y="2114"/>
                    <a:pt x="612" y="2112"/>
                    <a:pt x="613" y="2112"/>
                  </a:cubicBezTo>
                  <a:close/>
                  <a:moveTo>
                    <a:pt x="625" y="2107"/>
                  </a:moveTo>
                  <a:lnTo>
                    <a:pt x="625" y="2107"/>
                  </a:lnTo>
                  <a:cubicBezTo>
                    <a:pt x="627" y="2106"/>
                    <a:pt x="629" y="2107"/>
                    <a:pt x="630" y="2108"/>
                  </a:cubicBezTo>
                  <a:cubicBezTo>
                    <a:pt x="630" y="2110"/>
                    <a:pt x="630" y="2111"/>
                    <a:pt x="629" y="2112"/>
                  </a:cubicBezTo>
                  <a:lnTo>
                    <a:pt x="629" y="2112"/>
                  </a:lnTo>
                  <a:cubicBezTo>
                    <a:pt x="627" y="2113"/>
                    <a:pt x="625" y="2113"/>
                    <a:pt x="624" y="2112"/>
                  </a:cubicBezTo>
                  <a:cubicBezTo>
                    <a:pt x="623" y="2110"/>
                    <a:pt x="624" y="2108"/>
                    <a:pt x="625" y="2107"/>
                  </a:cubicBezTo>
                  <a:close/>
                  <a:moveTo>
                    <a:pt x="636" y="2103"/>
                  </a:moveTo>
                  <a:lnTo>
                    <a:pt x="636" y="2103"/>
                  </a:lnTo>
                  <a:cubicBezTo>
                    <a:pt x="638" y="2102"/>
                    <a:pt x="640" y="2102"/>
                    <a:pt x="641" y="2103"/>
                  </a:cubicBezTo>
                  <a:cubicBezTo>
                    <a:pt x="642" y="2104"/>
                    <a:pt x="642" y="2106"/>
                    <a:pt x="641" y="2107"/>
                  </a:cubicBezTo>
                  <a:lnTo>
                    <a:pt x="641" y="2107"/>
                  </a:lnTo>
                  <a:cubicBezTo>
                    <a:pt x="640" y="2109"/>
                    <a:pt x="638" y="2109"/>
                    <a:pt x="636" y="2107"/>
                  </a:cubicBezTo>
                  <a:cubicBezTo>
                    <a:pt x="635" y="2106"/>
                    <a:pt x="635" y="2104"/>
                    <a:pt x="636" y="2103"/>
                  </a:cubicBezTo>
                  <a:close/>
                  <a:moveTo>
                    <a:pt x="648" y="2098"/>
                  </a:moveTo>
                  <a:lnTo>
                    <a:pt x="648" y="2098"/>
                  </a:lnTo>
                  <a:cubicBezTo>
                    <a:pt x="649" y="2097"/>
                    <a:pt x="651" y="2097"/>
                    <a:pt x="652" y="2098"/>
                  </a:cubicBezTo>
                  <a:cubicBezTo>
                    <a:pt x="653" y="2099"/>
                    <a:pt x="653" y="2101"/>
                    <a:pt x="652" y="2102"/>
                  </a:cubicBezTo>
                  <a:lnTo>
                    <a:pt x="652" y="2102"/>
                  </a:lnTo>
                  <a:cubicBezTo>
                    <a:pt x="651" y="2103"/>
                    <a:pt x="649" y="2103"/>
                    <a:pt x="648" y="2102"/>
                  </a:cubicBezTo>
                  <a:cubicBezTo>
                    <a:pt x="646" y="2101"/>
                    <a:pt x="646" y="2099"/>
                    <a:pt x="648" y="2098"/>
                  </a:cubicBezTo>
                  <a:close/>
                  <a:moveTo>
                    <a:pt x="659" y="2092"/>
                  </a:moveTo>
                  <a:lnTo>
                    <a:pt x="659" y="2092"/>
                  </a:lnTo>
                  <a:cubicBezTo>
                    <a:pt x="660" y="2091"/>
                    <a:pt x="662" y="2091"/>
                    <a:pt x="663" y="2092"/>
                  </a:cubicBezTo>
                  <a:cubicBezTo>
                    <a:pt x="665" y="2094"/>
                    <a:pt x="665" y="2096"/>
                    <a:pt x="663" y="2097"/>
                  </a:cubicBezTo>
                  <a:lnTo>
                    <a:pt x="663" y="2097"/>
                  </a:lnTo>
                  <a:cubicBezTo>
                    <a:pt x="662" y="2098"/>
                    <a:pt x="660" y="2098"/>
                    <a:pt x="659" y="2097"/>
                  </a:cubicBezTo>
                  <a:cubicBezTo>
                    <a:pt x="658" y="2096"/>
                    <a:pt x="658" y="2094"/>
                    <a:pt x="659" y="2092"/>
                  </a:cubicBezTo>
                  <a:close/>
                  <a:moveTo>
                    <a:pt x="670" y="2086"/>
                  </a:moveTo>
                  <a:lnTo>
                    <a:pt x="670" y="2086"/>
                  </a:lnTo>
                  <a:cubicBezTo>
                    <a:pt x="671" y="2085"/>
                    <a:pt x="673" y="2085"/>
                    <a:pt x="674" y="2086"/>
                  </a:cubicBezTo>
                  <a:cubicBezTo>
                    <a:pt x="675" y="2087"/>
                    <a:pt x="675" y="2089"/>
                    <a:pt x="674" y="2091"/>
                  </a:cubicBezTo>
                  <a:lnTo>
                    <a:pt x="674" y="2091"/>
                  </a:lnTo>
                  <a:cubicBezTo>
                    <a:pt x="673" y="2092"/>
                    <a:pt x="671" y="2092"/>
                    <a:pt x="670" y="2091"/>
                  </a:cubicBezTo>
                  <a:cubicBezTo>
                    <a:pt x="669" y="2089"/>
                    <a:pt x="669" y="2087"/>
                    <a:pt x="670" y="2086"/>
                  </a:cubicBezTo>
                  <a:close/>
                  <a:moveTo>
                    <a:pt x="681" y="2080"/>
                  </a:moveTo>
                  <a:lnTo>
                    <a:pt x="681" y="2080"/>
                  </a:lnTo>
                  <a:cubicBezTo>
                    <a:pt x="682" y="2079"/>
                    <a:pt x="684" y="2079"/>
                    <a:pt x="685" y="2080"/>
                  </a:cubicBezTo>
                  <a:cubicBezTo>
                    <a:pt x="686" y="2081"/>
                    <a:pt x="686" y="2083"/>
                    <a:pt x="685" y="2084"/>
                  </a:cubicBezTo>
                  <a:lnTo>
                    <a:pt x="685" y="2084"/>
                  </a:lnTo>
                  <a:cubicBezTo>
                    <a:pt x="684" y="2086"/>
                    <a:pt x="682" y="2086"/>
                    <a:pt x="681" y="2084"/>
                  </a:cubicBezTo>
                  <a:cubicBezTo>
                    <a:pt x="679" y="2083"/>
                    <a:pt x="679" y="2081"/>
                    <a:pt x="681" y="2080"/>
                  </a:cubicBezTo>
                  <a:close/>
                  <a:moveTo>
                    <a:pt x="691" y="2073"/>
                  </a:moveTo>
                  <a:lnTo>
                    <a:pt x="691" y="2073"/>
                  </a:lnTo>
                  <a:cubicBezTo>
                    <a:pt x="692" y="2072"/>
                    <a:pt x="694" y="2072"/>
                    <a:pt x="695" y="2073"/>
                  </a:cubicBezTo>
                  <a:cubicBezTo>
                    <a:pt x="697" y="2074"/>
                    <a:pt x="697" y="2076"/>
                    <a:pt x="695" y="2077"/>
                  </a:cubicBezTo>
                  <a:lnTo>
                    <a:pt x="695" y="2077"/>
                  </a:lnTo>
                  <a:cubicBezTo>
                    <a:pt x="694" y="2079"/>
                    <a:pt x="692" y="2079"/>
                    <a:pt x="691" y="2077"/>
                  </a:cubicBezTo>
                  <a:cubicBezTo>
                    <a:pt x="690" y="2076"/>
                    <a:pt x="690" y="2074"/>
                    <a:pt x="691" y="2073"/>
                  </a:cubicBezTo>
                  <a:close/>
                  <a:moveTo>
                    <a:pt x="701" y="2066"/>
                  </a:moveTo>
                  <a:lnTo>
                    <a:pt x="701" y="2066"/>
                  </a:lnTo>
                  <a:cubicBezTo>
                    <a:pt x="703" y="2065"/>
                    <a:pt x="705" y="2065"/>
                    <a:pt x="706" y="2066"/>
                  </a:cubicBezTo>
                  <a:cubicBezTo>
                    <a:pt x="707" y="2067"/>
                    <a:pt x="707" y="2069"/>
                    <a:pt x="706" y="2070"/>
                  </a:cubicBezTo>
                  <a:lnTo>
                    <a:pt x="706" y="2070"/>
                  </a:lnTo>
                  <a:cubicBezTo>
                    <a:pt x="705" y="2072"/>
                    <a:pt x="703" y="2072"/>
                    <a:pt x="701" y="2070"/>
                  </a:cubicBezTo>
                  <a:cubicBezTo>
                    <a:pt x="700" y="2069"/>
                    <a:pt x="700" y="2067"/>
                    <a:pt x="701" y="2066"/>
                  </a:cubicBezTo>
                  <a:close/>
                  <a:moveTo>
                    <a:pt x="711" y="2059"/>
                  </a:moveTo>
                  <a:lnTo>
                    <a:pt x="711" y="2059"/>
                  </a:lnTo>
                  <a:cubicBezTo>
                    <a:pt x="713" y="2057"/>
                    <a:pt x="715" y="2057"/>
                    <a:pt x="716" y="2059"/>
                  </a:cubicBezTo>
                  <a:cubicBezTo>
                    <a:pt x="717" y="2060"/>
                    <a:pt x="717" y="2062"/>
                    <a:pt x="716" y="2063"/>
                  </a:cubicBezTo>
                  <a:lnTo>
                    <a:pt x="716" y="2063"/>
                  </a:lnTo>
                  <a:cubicBezTo>
                    <a:pt x="715" y="2064"/>
                    <a:pt x="713" y="2064"/>
                    <a:pt x="711" y="2063"/>
                  </a:cubicBezTo>
                  <a:cubicBezTo>
                    <a:pt x="710" y="2062"/>
                    <a:pt x="710" y="2060"/>
                    <a:pt x="711" y="2059"/>
                  </a:cubicBezTo>
                  <a:close/>
                  <a:moveTo>
                    <a:pt x="721" y="2051"/>
                  </a:moveTo>
                  <a:lnTo>
                    <a:pt x="721" y="2051"/>
                  </a:lnTo>
                  <a:cubicBezTo>
                    <a:pt x="722" y="2050"/>
                    <a:pt x="724" y="2050"/>
                    <a:pt x="726" y="2051"/>
                  </a:cubicBezTo>
                  <a:cubicBezTo>
                    <a:pt x="727" y="2052"/>
                    <a:pt x="727" y="2054"/>
                    <a:pt x="726" y="2055"/>
                  </a:cubicBezTo>
                  <a:lnTo>
                    <a:pt x="726" y="2055"/>
                  </a:lnTo>
                  <a:cubicBezTo>
                    <a:pt x="724" y="2056"/>
                    <a:pt x="722" y="2056"/>
                    <a:pt x="721" y="2055"/>
                  </a:cubicBezTo>
                  <a:cubicBezTo>
                    <a:pt x="720" y="2054"/>
                    <a:pt x="720" y="2052"/>
                    <a:pt x="721" y="2051"/>
                  </a:cubicBezTo>
                  <a:close/>
                  <a:moveTo>
                    <a:pt x="731" y="2043"/>
                  </a:moveTo>
                  <a:lnTo>
                    <a:pt x="731" y="2043"/>
                  </a:lnTo>
                  <a:cubicBezTo>
                    <a:pt x="732" y="2042"/>
                    <a:pt x="733" y="2042"/>
                    <a:pt x="735" y="2043"/>
                  </a:cubicBezTo>
                  <a:cubicBezTo>
                    <a:pt x="736" y="2043"/>
                    <a:pt x="737" y="2045"/>
                    <a:pt x="736" y="2047"/>
                  </a:cubicBezTo>
                  <a:lnTo>
                    <a:pt x="736" y="2047"/>
                  </a:lnTo>
                  <a:cubicBezTo>
                    <a:pt x="735" y="2048"/>
                    <a:pt x="733" y="2049"/>
                    <a:pt x="731" y="2048"/>
                  </a:cubicBezTo>
                  <a:cubicBezTo>
                    <a:pt x="730" y="2047"/>
                    <a:pt x="730" y="2045"/>
                    <a:pt x="731" y="2043"/>
                  </a:cubicBezTo>
                  <a:close/>
                  <a:moveTo>
                    <a:pt x="740" y="2035"/>
                  </a:moveTo>
                  <a:lnTo>
                    <a:pt x="740" y="2035"/>
                  </a:lnTo>
                  <a:cubicBezTo>
                    <a:pt x="741" y="2034"/>
                    <a:pt x="743" y="2033"/>
                    <a:pt x="744" y="2034"/>
                  </a:cubicBezTo>
                  <a:cubicBezTo>
                    <a:pt x="746" y="2035"/>
                    <a:pt x="746" y="2037"/>
                    <a:pt x="745" y="2038"/>
                  </a:cubicBezTo>
                  <a:lnTo>
                    <a:pt x="745" y="2038"/>
                  </a:lnTo>
                  <a:cubicBezTo>
                    <a:pt x="744" y="2040"/>
                    <a:pt x="742" y="2040"/>
                    <a:pt x="741" y="2039"/>
                  </a:cubicBezTo>
                  <a:cubicBezTo>
                    <a:pt x="739" y="2038"/>
                    <a:pt x="739" y="2036"/>
                    <a:pt x="740" y="2035"/>
                  </a:cubicBezTo>
                  <a:close/>
                  <a:moveTo>
                    <a:pt x="749" y="2027"/>
                  </a:moveTo>
                  <a:lnTo>
                    <a:pt x="749" y="2027"/>
                  </a:lnTo>
                  <a:cubicBezTo>
                    <a:pt x="750" y="2025"/>
                    <a:pt x="752" y="2025"/>
                    <a:pt x="753" y="2026"/>
                  </a:cubicBezTo>
                  <a:cubicBezTo>
                    <a:pt x="755" y="2027"/>
                    <a:pt x="755" y="2029"/>
                    <a:pt x="754" y="2030"/>
                  </a:cubicBezTo>
                  <a:lnTo>
                    <a:pt x="754" y="2030"/>
                  </a:lnTo>
                  <a:cubicBezTo>
                    <a:pt x="753" y="2031"/>
                    <a:pt x="751" y="2032"/>
                    <a:pt x="750" y="2031"/>
                  </a:cubicBezTo>
                  <a:cubicBezTo>
                    <a:pt x="748" y="2030"/>
                    <a:pt x="748" y="2028"/>
                    <a:pt x="749" y="2027"/>
                  </a:cubicBezTo>
                  <a:close/>
                  <a:moveTo>
                    <a:pt x="758" y="2018"/>
                  </a:moveTo>
                  <a:lnTo>
                    <a:pt x="758" y="2018"/>
                  </a:lnTo>
                  <a:cubicBezTo>
                    <a:pt x="759" y="2016"/>
                    <a:pt x="761" y="2016"/>
                    <a:pt x="762" y="2017"/>
                  </a:cubicBezTo>
                  <a:cubicBezTo>
                    <a:pt x="764" y="2018"/>
                    <a:pt x="764" y="2020"/>
                    <a:pt x="763" y="2021"/>
                  </a:cubicBezTo>
                  <a:lnTo>
                    <a:pt x="763" y="2021"/>
                  </a:lnTo>
                  <a:cubicBezTo>
                    <a:pt x="762" y="2023"/>
                    <a:pt x="760" y="2023"/>
                    <a:pt x="759" y="2022"/>
                  </a:cubicBezTo>
                  <a:cubicBezTo>
                    <a:pt x="757" y="2021"/>
                    <a:pt x="757" y="2019"/>
                    <a:pt x="758" y="2018"/>
                  </a:cubicBezTo>
                  <a:close/>
                  <a:moveTo>
                    <a:pt x="767" y="2009"/>
                  </a:moveTo>
                  <a:lnTo>
                    <a:pt x="767" y="2009"/>
                  </a:lnTo>
                  <a:cubicBezTo>
                    <a:pt x="768" y="2007"/>
                    <a:pt x="770" y="2007"/>
                    <a:pt x="771" y="2008"/>
                  </a:cubicBezTo>
                  <a:cubicBezTo>
                    <a:pt x="772" y="2009"/>
                    <a:pt x="773" y="2011"/>
                    <a:pt x="772" y="2012"/>
                  </a:cubicBezTo>
                  <a:lnTo>
                    <a:pt x="772" y="2012"/>
                  </a:lnTo>
                  <a:cubicBezTo>
                    <a:pt x="771" y="2014"/>
                    <a:pt x="769" y="2014"/>
                    <a:pt x="768" y="2013"/>
                  </a:cubicBezTo>
                  <a:cubicBezTo>
                    <a:pt x="766" y="2012"/>
                    <a:pt x="766" y="2010"/>
                    <a:pt x="767" y="2009"/>
                  </a:cubicBezTo>
                  <a:close/>
                  <a:moveTo>
                    <a:pt x="775" y="2000"/>
                  </a:moveTo>
                  <a:lnTo>
                    <a:pt x="775" y="2000"/>
                  </a:lnTo>
                  <a:cubicBezTo>
                    <a:pt x="776" y="1998"/>
                    <a:pt x="778" y="1998"/>
                    <a:pt x="780" y="1999"/>
                  </a:cubicBezTo>
                  <a:cubicBezTo>
                    <a:pt x="781" y="2000"/>
                    <a:pt x="782" y="2002"/>
                    <a:pt x="781" y="2003"/>
                  </a:cubicBezTo>
                  <a:lnTo>
                    <a:pt x="781" y="2003"/>
                  </a:lnTo>
                  <a:cubicBezTo>
                    <a:pt x="780" y="2005"/>
                    <a:pt x="778" y="2005"/>
                    <a:pt x="776" y="2004"/>
                  </a:cubicBezTo>
                  <a:cubicBezTo>
                    <a:pt x="775" y="2003"/>
                    <a:pt x="774" y="2001"/>
                    <a:pt x="775" y="2000"/>
                  </a:cubicBezTo>
                  <a:close/>
                  <a:moveTo>
                    <a:pt x="784" y="1990"/>
                  </a:moveTo>
                  <a:lnTo>
                    <a:pt x="784" y="1990"/>
                  </a:lnTo>
                  <a:cubicBezTo>
                    <a:pt x="785" y="1989"/>
                    <a:pt x="787" y="1989"/>
                    <a:pt x="788" y="1990"/>
                  </a:cubicBezTo>
                  <a:cubicBezTo>
                    <a:pt x="789" y="1990"/>
                    <a:pt x="790" y="1992"/>
                    <a:pt x="789" y="1994"/>
                  </a:cubicBezTo>
                  <a:lnTo>
                    <a:pt x="789" y="1994"/>
                  </a:lnTo>
                  <a:cubicBezTo>
                    <a:pt x="788" y="1995"/>
                    <a:pt x="786" y="1996"/>
                    <a:pt x="784" y="1995"/>
                  </a:cubicBezTo>
                  <a:cubicBezTo>
                    <a:pt x="783" y="1994"/>
                    <a:pt x="783" y="1992"/>
                    <a:pt x="784" y="1990"/>
                  </a:cubicBezTo>
                  <a:close/>
                  <a:moveTo>
                    <a:pt x="792" y="1981"/>
                  </a:moveTo>
                  <a:lnTo>
                    <a:pt x="792" y="1981"/>
                  </a:lnTo>
                  <a:cubicBezTo>
                    <a:pt x="793" y="1979"/>
                    <a:pt x="795" y="1979"/>
                    <a:pt x="796" y="1980"/>
                  </a:cubicBezTo>
                  <a:cubicBezTo>
                    <a:pt x="798" y="1981"/>
                    <a:pt x="798" y="1983"/>
                    <a:pt x="797" y="1984"/>
                  </a:cubicBezTo>
                  <a:lnTo>
                    <a:pt x="797" y="1984"/>
                  </a:lnTo>
                  <a:cubicBezTo>
                    <a:pt x="796" y="1986"/>
                    <a:pt x="794" y="1986"/>
                    <a:pt x="793" y="1985"/>
                  </a:cubicBezTo>
                  <a:cubicBezTo>
                    <a:pt x="791" y="1984"/>
                    <a:pt x="791" y="1982"/>
                    <a:pt x="792" y="1981"/>
                  </a:cubicBezTo>
                  <a:close/>
                  <a:moveTo>
                    <a:pt x="799" y="1972"/>
                  </a:moveTo>
                  <a:lnTo>
                    <a:pt x="799" y="1972"/>
                  </a:lnTo>
                  <a:cubicBezTo>
                    <a:pt x="800" y="1970"/>
                    <a:pt x="802" y="1970"/>
                    <a:pt x="803" y="1970"/>
                  </a:cubicBezTo>
                  <a:cubicBezTo>
                    <a:pt x="805" y="1971"/>
                    <a:pt x="806" y="1972"/>
                    <a:pt x="805" y="1974"/>
                  </a:cubicBezTo>
                  <a:lnTo>
                    <a:pt x="805" y="1974"/>
                  </a:lnTo>
                  <a:cubicBezTo>
                    <a:pt x="805" y="1976"/>
                    <a:pt x="803" y="1977"/>
                    <a:pt x="801" y="1976"/>
                  </a:cubicBezTo>
                  <a:cubicBezTo>
                    <a:pt x="800" y="1976"/>
                    <a:pt x="799" y="1974"/>
                    <a:pt x="799" y="1972"/>
                  </a:cubicBezTo>
                  <a:close/>
                  <a:moveTo>
                    <a:pt x="807" y="1962"/>
                  </a:moveTo>
                  <a:lnTo>
                    <a:pt x="807" y="1962"/>
                  </a:lnTo>
                  <a:cubicBezTo>
                    <a:pt x="808" y="1961"/>
                    <a:pt x="809" y="1960"/>
                    <a:pt x="811" y="1960"/>
                  </a:cubicBezTo>
                  <a:cubicBezTo>
                    <a:pt x="813" y="1961"/>
                    <a:pt x="814" y="1963"/>
                    <a:pt x="813" y="1964"/>
                  </a:cubicBezTo>
                  <a:lnTo>
                    <a:pt x="813" y="1964"/>
                  </a:lnTo>
                  <a:cubicBezTo>
                    <a:pt x="812" y="1966"/>
                    <a:pt x="811" y="1967"/>
                    <a:pt x="809" y="1966"/>
                  </a:cubicBezTo>
                  <a:cubicBezTo>
                    <a:pt x="807" y="1966"/>
                    <a:pt x="807" y="1964"/>
                    <a:pt x="807" y="1962"/>
                  </a:cubicBezTo>
                  <a:close/>
                  <a:moveTo>
                    <a:pt x="815" y="1952"/>
                  </a:moveTo>
                  <a:lnTo>
                    <a:pt x="815" y="1952"/>
                  </a:lnTo>
                  <a:cubicBezTo>
                    <a:pt x="815" y="1951"/>
                    <a:pt x="817" y="1950"/>
                    <a:pt x="819" y="1950"/>
                  </a:cubicBezTo>
                  <a:cubicBezTo>
                    <a:pt x="820" y="1951"/>
                    <a:pt x="821" y="1953"/>
                    <a:pt x="821" y="1954"/>
                  </a:cubicBezTo>
                  <a:lnTo>
                    <a:pt x="821" y="1954"/>
                  </a:lnTo>
                  <a:cubicBezTo>
                    <a:pt x="820" y="1956"/>
                    <a:pt x="818" y="1957"/>
                    <a:pt x="817" y="1956"/>
                  </a:cubicBezTo>
                  <a:cubicBezTo>
                    <a:pt x="815" y="1956"/>
                    <a:pt x="814" y="1954"/>
                    <a:pt x="815" y="1952"/>
                  </a:cubicBezTo>
                  <a:close/>
                  <a:moveTo>
                    <a:pt x="822" y="1942"/>
                  </a:moveTo>
                  <a:lnTo>
                    <a:pt x="822" y="1942"/>
                  </a:lnTo>
                  <a:cubicBezTo>
                    <a:pt x="823" y="1941"/>
                    <a:pt x="824" y="1940"/>
                    <a:pt x="826" y="1940"/>
                  </a:cubicBezTo>
                  <a:cubicBezTo>
                    <a:pt x="828" y="1941"/>
                    <a:pt x="829" y="1943"/>
                    <a:pt x="828" y="1944"/>
                  </a:cubicBezTo>
                  <a:lnTo>
                    <a:pt x="828" y="1944"/>
                  </a:lnTo>
                  <a:cubicBezTo>
                    <a:pt x="828" y="1946"/>
                    <a:pt x="826" y="1947"/>
                    <a:pt x="824" y="1946"/>
                  </a:cubicBezTo>
                  <a:cubicBezTo>
                    <a:pt x="823" y="1946"/>
                    <a:pt x="822" y="1944"/>
                    <a:pt x="822" y="1942"/>
                  </a:cubicBezTo>
                  <a:close/>
                  <a:moveTo>
                    <a:pt x="829" y="1932"/>
                  </a:moveTo>
                  <a:lnTo>
                    <a:pt x="829" y="1932"/>
                  </a:lnTo>
                  <a:cubicBezTo>
                    <a:pt x="830" y="1930"/>
                    <a:pt x="832" y="1929"/>
                    <a:pt x="833" y="1930"/>
                  </a:cubicBezTo>
                  <a:cubicBezTo>
                    <a:pt x="835" y="1931"/>
                    <a:pt x="836" y="1932"/>
                    <a:pt x="835" y="1934"/>
                  </a:cubicBezTo>
                  <a:lnTo>
                    <a:pt x="835" y="1934"/>
                  </a:lnTo>
                  <a:cubicBezTo>
                    <a:pt x="835" y="1936"/>
                    <a:pt x="833" y="1936"/>
                    <a:pt x="831" y="1936"/>
                  </a:cubicBezTo>
                  <a:cubicBezTo>
                    <a:pt x="830" y="1935"/>
                    <a:pt x="829" y="1934"/>
                    <a:pt x="829" y="1932"/>
                  </a:cubicBezTo>
                  <a:close/>
                  <a:moveTo>
                    <a:pt x="836" y="1922"/>
                  </a:moveTo>
                  <a:lnTo>
                    <a:pt x="836" y="1922"/>
                  </a:lnTo>
                  <a:cubicBezTo>
                    <a:pt x="837" y="1920"/>
                    <a:pt x="839" y="1919"/>
                    <a:pt x="840" y="1920"/>
                  </a:cubicBezTo>
                  <a:cubicBezTo>
                    <a:pt x="842" y="1920"/>
                    <a:pt x="843" y="1922"/>
                    <a:pt x="842" y="1924"/>
                  </a:cubicBezTo>
                  <a:lnTo>
                    <a:pt x="842" y="1924"/>
                  </a:lnTo>
                  <a:cubicBezTo>
                    <a:pt x="842" y="1925"/>
                    <a:pt x="840" y="1926"/>
                    <a:pt x="838" y="1926"/>
                  </a:cubicBezTo>
                  <a:cubicBezTo>
                    <a:pt x="837" y="1925"/>
                    <a:pt x="836" y="1923"/>
                    <a:pt x="836" y="1922"/>
                  </a:cubicBezTo>
                  <a:close/>
                  <a:moveTo>
                    <a:pt x="843" y="1911"/>
                  </a:moveTo>
                  <a:lnTo>
                    <a:pt x="843" y="1911"/>
                  </a:lnTo>
                  <a:cubicBezTo>
                    <a:pt x="844" y="1910"/>
                    <a:pt x="846" y="1909"/>
                    <a:pt x="847" y="1909"/>
                  </a:cubicBezTo>
                  <a:cubicBezTo>
                    <a:pt x="849" y="1910"/>
                    <a:pt x="850" y="1912"/>
                    <a:pt x="849" y="1913"/>
                  </a:cubicBezTo>
                  <a:lnTo>
                    <a:pt x="849" y="1913"/>
                  </a:lnTo>
                  <a:cubicBezTo>
                    <a:pt x="849" y="1915"/>
                    <a:pt x="847" y="1916"/>
                    <a:pt x="845" y="1915"/>
                  </a:cubicBezTo>
                  <a:cubicBezTo>
                    <a:pt x="844" y="1915"/>
                    <a:pt x="843" y="1913"/>
                    <a:pt x="843" y="1911"/>
                  </a:cubicBezTo>
                  <a:close/>
                  <a:moveTo>
                    <a:pt x="850" y="1901"/>
                  </a:moveTo>
                  <a:lnTo>
                    <a:pt x="850" y="1901"/>
                  </a:lnTo>
                  <a:cubicBezTo>
                    <a:pt x="851" y="1899"/>
                    <a:pt x="852" y="1898"/>
                    <a:pt x="854" y="1899"/>
                  </a:cubicBezTo>
                  <a:cubicBezTo>
                    <a:pt x="856" y="1899"/>
                    <a:pt x="856" y="1901"/>
                    <a:pt x="856" y="1903"/>
                  </a:cubicBezTo>
                  <a:lnTo>
                    <a:pt x="856" y="1903"/>
                  </a:lnTo>
                  <a:cubicBezTo>
                    <a:pt x="855" y="1904"/>
                    <a:pt x="854" y="1905"/>
                    <a:pt x="852" y="1905"/>
                  </a:cubicBezTo>
                  <a:cubicBezTo>
                    <a:pt x="850" y="1904"/>
                    <a:pt x="849" y="1902"/>
                    <a:pt x="850" y="1901"/>
                  </a:cubicBezTo>
                  <a:close/>
                  <a:moveTo>
                    <a:pt x="857" y="1890"/>
                  </a:moveTo>
                  <a:lnTo>
                    <a:pt x="857" y="1890"/>
                  </a:lnTo>
                  <a:cubicBezTo>
                    <a:pt x="857" y="1888"/>
                    <a:pt x="859" y="1888"/>
                    <a:pt x="861" y="1888"/>
                  </a:cubicBezTo>
                  <a:cubicBezTo>
                    <a:pt x="862" y="1889"/>
                    <a:pt x="863" y="1890"/>
                    <a:pt x="863" y="1892"/>
                  </a:cubicBezTo>
                  <a:lnTo>
                    <a:pt x="863" y="1892"/>
                  </a:lnTo>
                  <a:cubicBezTo>
                    <a:pt x="862" y="1894"/>
                    <a:pt x="860" y="1895"/>
                    <a:pt x="859" y="1894"/>
                  </a:cubicBezTo>
                  <a:cubicBezTo>
                    <a:pt x="857" y="1894"/>
                    <a:pt x="856" y="1892"/>
                    <a:pt x="857" y="1890"/>
                  </a:cubicBezTo>
                  <a:close/>
                  <a:moveTo>
                    <a:pt x="863" y="1879"/>
                  </a:moveTo>
                  <a:lnTo>
                    <a:pt x="863" y="1879"/>
                  </a:lnTo>
                  <a:cubicBezTo>
                    <a:pt x="864" y="1878"/>
                    <a:pt x="865" y="1877"/>
                    <a:pt x="867" y="1877"/>
                  </a:cubicBezTo>
                  <a:cubicBezTo>
                    <a:pt x="869" y="1878"/>
                    <a:pt x="870" y="1880"/>
                    <a:pt x="869" y="1881"/>
                  </a:cubicBezTo>
                  <a:lnTo>
                    <a:pt x="869" y="1881"/>
                  </a:lnTo>
                  <a:cubicBezTo>
                    <a:pt x="868" y="1883"/>
                    <a:pt x="867" y="1884"/>
                    <a:pt x="865" y="1883"/>
                  </a:cubicBezTo>
                  <a:cubicBezTo>
                    <a:pt x="863" y="1883"/>
                    <a:pt x="863" y="1881"/>
                    <a:pt x="863" y="1879"/>
                  </a:cubicBezTo>
                  <a:close/>
                  <a:moveTo>
                    <a:pt x="869" y="1869"/>
                  </a:moveTo>
                  <a:lnTo>
                    <a:pt x="869" y="1869"/>
                  </a:lnTo>
                  <a:cubicBezTo>
                    <a:pt x="870" y="1867"/>
                    <a:pt x="872" y="1866"/>
                    <a:pt x="873" y="1867"/>
                  </a:cubicBezTo>
                  <a:cubicBezTo>
                    <a:pt x="875" y="1867"/>
                    <a:pt x="876" y="1869"/>
                    <a:pt x="875" y="1870"/>
                  </a:cubicBezTo>
                  <a:lnTo>
                    <a:pt x="875" y="1871"/>
                  </a:lnTo>
                  <a:cubicBezTo>
                    <a:pt x="875" y="1872"/>
                    <a:pt x="873" y="1873"/>
                    <a:pt x="871" y="1872"/>
                  </a:cubicBezTo>
                  <a:cubicBezTo>
                    <a:pt x="870" y="1872"/>
                    <a:pt x="869" y="1870"/>
                    <a:pt x="869" y="1869"/>
                  </a:cubicBezTo>
                  <a:close/>
                  <a:moveTo>
                    <a:pt x="875" y="1858"/>
                  </a:moveTo>
                  <a:lnTo>
                    <a:pt x="875" y="1858"/>
                  </a:lnTo>
                  <a:cubicBezTo>
                    <a:pt x="876" y="1856"/>
                    <a:pt x="878" y="1855"/>
                    <a:pt x="879" y="1856"/>
                  </a:cubicBezTo>
                  <a:cubicBezTo>
                    <a:pt x="881" y="1856"/>
                    <a:pt x="882" y="1858"/>
                    <a:pt x="881" y="1860"/>
                  </a:cubicBezTo>
                  <a:lnTo>
                    <a:pt x="881" y="1860"/>
                  </a:lnTo>
                  <a:cubicBezTo>
                    <a:pt x="881" y="1861"/>
                    <a:pt x="879" y="1862"/>
                    <a:pt x="877" y="1862"/>
                  </a:cubicBezTo>
                  <a:cubicBezTo>
                    <a:pt x="876" y="1861"/>
                    <a:pt x="875" y="1859"/>
                    <a:pt x="875" y="1858"/>
                  </a:cubicBezTo>
                  <a:close/>
                  <a:moveTo>
                    <a:pt x="882" y="1847"/>
                  </a:moveTo>
                  <a:lnTo>
                    <a:pt x="882" y="1847"/>
                  </a:lnTo>
                  <a:cubicBezTo>
                    <a:pt x="882" y="1845"/>
                    <a:pt x="884" y="1844"/>
                    <a:pt x="885" y="1845"/>
                  </a:cubicBezTo>
                  <a:cubicBezTo>
                    <a:pt x="887" y="1845"/>
                    <a:pt x="888" y="1847"/>
                    <a:pt x="887" y="1849"/>
                  </a:cubicBezTo>
                  <a:lnTo>
                    <a:pt x="887" y="1849"/>
                  </a:lnTo>
                  <a:cubicBezTo>
                    <a:pt x="887" y="1850"/>
                    <a:pt x="885" y="1851"/>
                    <a:pt x="883" y="1851"/>
                  </a:cubicBezTo>
                  <a:cubicBezTo>
                    <a:pt x="882" y="1850"/>
                    <a:pt x="881" y="1848"/>
                    <a:pt x="882" y="1847"/>
                  </a:cubicBezTo>
                  <a:close/>
                  <a:moveTo>
                    <a:pt x="887" y="1836"/>
                  </a:moveTo>
                  <a:lnTo>
                    <a:pt x="887" y="1836"/>
                  </a:lnTo>
                  <a:cubicBezTo>
                    <a:pt x="888" y="1834"/>
                    <a:pt x="890" y="1833"/>
                    <a:pt x="891" y="1834"/>
                  </a:cubicBezTo>
                  <a:cubicBezTo>
                    <a:pt x="893" y="1834"/>
                    <a:pt x="894" y="1836"/>
                    <a:pt x="893" y="1838"/>
                  </a:cubicBezTo>
                  <a:lnTo>
                    <a:pt x="893" y="1838"/>
                  </a:lnTo>
                  <a:cubicBezTo>
                    <a:pt x="893" y="1839"/>
                    <a:pt x="891" y="1840"/>
                    <a:pt x="889" y="1840"/>
                  </a:cubicBezTo>
                  <a:cubicBezTo>
                    <a:pt x="888" y="1839"/>
                    <a:pt x="887" y="1837"/>
                    <a:pt x="887" y="1836"/>
                  </a:cubicBezTo>
                  <a:close/>
                  <a:moveTo>
                    <a:pt x="893" y="1825"/>
                  </a:moveTo>
                  <a:lnTo>
                    <a:pt x="893" y="1825"/>
                  </a:lnTo>
                  <a:cubicBezTo>
                    <a:pt x="894" y="1823"/>
                    <a:pt x="895" y="1822"/>
                    <a:pt x="897" y="1823"/>
                  </a:cubicBezTo>
                  <a:cubicBezTo>
                    <a:pt x="899" y="1823"/>
                    <a:pt x="900" y="1825"/>
                    <a:pt x="899" y="1826"/>
                  </a:cubicBezTo>
                  <a:lnTo>
                    <a:pt x="899" y="1826"/>
                  </a:lnTo>
                  <a:cubicBezTo>
                    <a:pt x="898" y="1828"/>
                    <a:pt x="897" y="1829"/>
                    <a:pt x="895" y="1828"/>
                  </a:cubicBezTo>
                  <a:cubicBezTo>
                    <a:pt x="893" y="1828"/>
                    <a:pt x="892" y="1826"/>
                    <a:pt x="893" y="1825"/>
                  </a:cubicBezTo>
                  <a:close/>
                  <a:moveTo>
                    <a:pt x="899" y="1813"/>
                  </a:moveTo>
                  <a:lnTo>
                    <a:pt x="899" y="1813"/>
                  </a:lnTo>
                  <a:cubicBezTo>
                    <a:pt x="899" y="1812"/>
                    <a:pt x="901" y="1811"/>
                    <a:pt x="903" y="1811"/>
                  </a:cubicBezTo>
                  <a:cubicBezTo>
                    <a:pt x="904" y="1812"/>
                    <a:pt x="905" y="1814"/>
                    <a:pt x="905" y="1815"/>
                  </a:cubicBezTo>
                  <a:lnTo>
                    <a:pt x="905" y="1815"/>
                  </a:lnTo>
                  <a:cubicBezTo>
                    <a:pt x="904" y="1817"/>
                    <a:pt x="902" y="1818"/>
                    <a:pt x="901" y="1817"/>
                  </a:cubicBezTo>
                  <a:cubicBezTo>
                    <a:pt x="899" y="1817"/>
                    <a:pt x="898" y="1815"/>
                    <a:pt x="899" y="1813"/>
                  </a:cubicBezTo>
                  <a:close/>
                  <a:moveTo>
                    <a:pt x="904" y="1802"/>
                  </a:moveTo>
                  <a:lnTo>
                    <a:pt x="904" y="1802"/>
                  </a:lnTo>
                  <a:cubicBezTo>
                    <a:pt x="905" y="1800"/>
                    <a:pt x="906" y="1800"/>
                    <a:pt x="908" y="1800"/>
                  </a:cubicBezTo>
                  <a:cubicBezTo>
                    <a:pt x="910" y="1801"/>
                    <a:pt x="910" y="1802"/>
                    <a:pt x="910" y="1804"/>
                  </a:cubicBezTo>
                  <a:lnTo>
                    <a:pt x="910" y="1804"/>
                  </a:lnTo>
                  <a:cubicBezTo>
                    <a:pt x="909" y="1806"/>
                    <a:pt x="908" y="1807"/>
                    <a:pt x="906" y="1806"/>
                  </a:cubicBezTo>
                  <a:cubicBezTo>
                    <a:pt x="904" y="1805"/>
                    <a:pt x="903" y="1804"/>
                    <a:pt x="904" y="1802"/>
                  </a:cubicBezTo>
                  <a:close/>
                  <a:moveTo>
                    <a:pt x="909" y="1791"/>
                  </a:moveTo>
                  <a:lnTo>
                    <a:pt x="909" y="1791"/>
                  </a:lnTo>
                  <a:cubicBezTo>
                    <a:pt x="910" y="1789"/>
                    <a:pt x="912" y="1788"/>
                    <a:pt x="913" y="1789"/>
                  </a:cubicBezTo>
                  <a:cubicBezTo>
                    <a:pt x="915" y="1789"/>
                    <a:pt x="916" y="1791"/>
                    <a:pt x="915" y="1793"/>
                  </a:cubicBezTo>
                  <a:lnTo>
                    <a:pt x="915" y="1793"/>
                  </a:lnTo>
                  <a:cubicBezTo>
                    <a:pt x="915" y="1794"/>
                    <a:pt x="913" y="1795"/>
                    <a:pt x="911" y="1795"/>
                  </a:cubicBezTo>
                  <a:cubicBezTo>
                    <a:pt x="910" y="1794"/>
                    <a:pt x="909" y="1792"/>
                    <a:pt x="909" y="1791"/>
                  </a:cubicBezTo>
                  <a:close/>
                  <a:moveTo>
                    <a:pt x="915" y="1779"/>
                  </a:moveTo>
                  <a:lnTo>
                    <a:pt x="915" y="1779"/>
                  </a:lnTo>
                  <a:cubicBezTo>
                    <a:pt x="915" y="1778"/>
                    <a:pt x="917" y="1777"/>
                    <a:pt x="919" y="1777"/>
                  </a:cubicBezTo>
                  <a:cubicBezTo>
                    <a:pt x="920" y="1778"/>
                    <a:pt x="921" y="1780"/>
                    <a:pt x="921" y="1781"/>
                  </a:cubicBezTo>
                  <a:lnTo>
                    <a:pt x="921" y="1781"/>
                  </a:lnTo>
                  <a:cubicBezTo>
                    <a:pt x="920" y="1783"/>
                    <a:pt x="918" y="1784"/>
                    <a:pt x="917" y="1783"/>
                  </a:cubicBezTo>
                  <a:cubicBezTo>
                    <a:pt x="915" y="1783"/>
                    <a:pt x="914" y="1781"/>
                    <a:pt x="915" y="1779"/>
                  </a:cubicBezTo>
                  <a:close/>
                  <a:moveTo>
                    <a:pt x="920" y="1768"/>
                  </a:moveTo>
                  <a:lnTo>
                    <a:pt x="920" y="1768"/>
                  </a:lnTo>
                  <a:cubicBezTo>
                    <a:pt x="920" y="1766"/>
                    <a:pt x="922" y="1765"/>
                    <a:pt x="924" y="1766"/>
                  </a:cubicBezTo>
                  <a:cubicBezTo>
                    <a:pt x="925" y="1766"/>
                    <a:pt x="926" y="1768"/>
                    <a:pt x="926" y="1770"/>
                  </a:cubicBezTo>
                  <a:lnTo>
                    <a:pt x="925" y="1770"/>
                  </a:lnTo>
                  <a:cubicBezTo>
                    <a:pt x="925" y="1772"/>
                    <a:pt x="923" y="1772"/>
                    <a:pt x="922" y="1772"/>
                  </a:cubicBezTo>
                  <a:cubicBezTo>
                    <a:pt x="920" y="1771"/>
                    <a:pt x="919" y="1770"/>
                    <a:pt x="920" y="1768"/>
                  </a:cubicBezTo>
                  <a:close/>
                  <a:moveTo>
                    <a:pt x="924" y="1756"/>
                  </a:moveTo>
                  <a:lnTo>
                    <a:pt x="924" y="1756"/>
                  </a:lnTo>
                  <a:cubicBezTo>
                    <a:pt x="925" y="1755"/>
                    <a:pt x="927" y="1754"/>
                    <a:pt x="928" y="1754"/>
                  </a:cubicBezTo>
                  <a:cubicBezTo>
                    <a:pt x="930" y="1755"/>
                    <a:pt x="931" y="1757"/>
                    <a:pt x="930" y="1758"/>
                  </a:cubicBezTo>
                  <a:lnTo>
                    <a:pt x="930" y="1758"/>
                  </a:lnTo>
                  <a:cubicBezTo>
                    <a:pt x="930" y="1760"/>
                    <a:pt x="928" y="1761"/>
                    <a:pt x="926" y="1760"/>
                  </a:cubicBezTo>
                  <a:cubicBezTo>
                    <a:pt x="925" y="1760"/>
                    <a:pt x="924" y="1758"/>
                    <a:pt x="924" y="1756"/>
                  </a:cubicBezTo>
                  <a:close/>
                  <a:moveTo>
                    <a:pt x="929" y="1745"/>
                  </a:moveTo>
                  <a:lnTo>
                    <a:pt x="929" y="1745"/>
                  </a:lnTo>
                  <a:cubicBezTo>
                    <a:pt x="930" y="1743"/>
                    <a:pt x="932" y="1742"/>
                    <a:pt x="933" y="1743"/>
                  </a:cubicBezTo>
                  <a:cubicBezTo>
                    <a:pt x="935" y="1743"/>
                    <a:pt x="936" y="1745"/>
                    <a:pt x="935" y="1747"/>
                  </a:cubicBezTo>
                  <a:lnTo>
                    <a:pt x="935" y="1747"/>
                  </a:lnTo>
                  <a:cubicBezTo>
                    <a:pt x="935" y="1749"/>
                    <a:pt x="933" y="1749"/>
                    <a:pt x="931" y="1749"/>
                  </a:cubicBezTo>
                  <a:cubicBezTo>
                    <a:pt x="930" y="1748"/>
                    <a:pt x="929" y="1747"/>
                    <a:pt x="929" y="1745"/>
                  </a:cubicBezTo>
                  <a:close/>
                  <a:moveTo>
                    <a:pt x="934" y="1733"/>
                  </a:moveTo>
                  <a:lnTo>
                    <a:pt x="934" y="1733"/>
                  </a:lnTo>
                  <a:cubicBezTo>
                    <a:pt x="935" y="1732"/>
                    <a:pt x="936" y="1731"/>
                    <a:pt x="938" y="1731"/>
                  </a:cubicBezTo>
                  <a:cubicBezTo>
                    <a:pt x="940" y="1732"/>
                    <a:pt x="941" y="1734"/>
                    <a:pt x="940" y="1735"/>
                  </a:cubicBezTo>
                  <a:lnTo>
                    <a:pt x="940" y="1735"/>
                  </a:lnTo>
                  <a:cubicBezTo>
                    <a:pt x="939" y="1737"/>
                    <a:pt x="938" y="1738"/>
                    <a:pt x="936" y="1737"/>
                  </a:cubicBezTo>
                  <a:cubicBezTo>
                    <a:pt x="934" y="1737"/>
                    <a:pt x="934" y="1735"/>
                    <a:pt x="934" y="1733"/>
                  </a:cubicBezTo>
                  <a:close/>
                  <a:moveTo>
                    <a:pt x="939" y="1722"/>
                  </a:moveTo>
                  <a:lnTo>
                    <a:pt x="939" y="1722"/>
                  </a:lnTo>
                  <a:cubicBezTo>
                    <a:pt x="939" y="1720"/>
                    <a:pt x="941" y="1719"/>
                    <a:pt x="943" y="1720"/>
                  </a:cubicBezTo>
                  <a:cubicBezTo>
                    <a:pt x="944" y="1720"/>
                    <a:pt x="945" y="1722"/>
                    <a:pt x="945" y="1724"/>
                  </a:cubicBezTo>
                  <a:lnTo>
                    <a:pt x="945" y="1724"/>
                  </a:lnTo>
                  <a:cubicBezTo>
                    <a:pt x="944" y="1725"/>
                    <a:pt x="942" y="1726"/>
                    <a:pt x="941" y="1726"/>
                  </a:cubicBezTo>
                  <a:cubicBezTo>
                    <a:pt x="939" y="1725"/>
                    <a:pt x="938" y="1723"/>
                    <a:pt x="939" y="1722"/>
                  </a:cubicBezTo>
                  <a:close/>
                  <a:moveTo>
                    <a:pt x="943" y="1710"/>
                  </a:moveTo>
                  <a:lnTo>
                    <a:pt x="943" y="1710"/>
                  </a:lnTo>
                  <a:cubicBezTo>
                    <a:pt x="944" y="1708"/>
                    <a:pt x="945" y="1707"/>
                    <a:pt x="947" y="1708"/>
                  </a:cubicBezTo>
                  <a:cubicBezTo>
                    <a:pt x="949" y="1709"/>
                    <a:pt x="950" y="1710"/>
                    <a:pt x="949" y="1712"/>
                  </a:cubicBezTo>
                  <a:lnTo>
                    <a:pt x="949" y="1712"/>
                  </a:lnTo>
                  <a:cubicBezTo>
                    <a:pt x="949" y="1714"/>
                    <a:pt x="947" y="1714"/>
                    <a:pt x="945" y="1714"/>
                  </a:cubicBezTo>
                  <a:cubicBezTo>
                    <a:pt x="943" y="1713"/>
                    <a:pt x="943" y="1712"/>
                    <a:pt x="943" y="1710"/>
                  </a:cubicBezTo>
                  <a:close/>
                  <a:moveTo>
                    <a:pt x="948" y="1698"/>
                  </a:moveTo>
                  <a:lnTo>
                    <a:pt x="948" y="1698"/>
                  </a:lnTo>
                  <a:cubicBezTo>
                    <a:pt x="948" y="1697"/>
                    <a:pt x="950" y="1696"/>
                    <a:pt x="951" y="1696"/>
                  </a:cubicBezTo>
                  <a:cubicBezTo>
                    <a:pt x="953" y="1697"/>
                    <a:pt x="954" y="1698"/>
                    <a:pt x="954" y="1700"/>
                  </a:cubicBezTo>
                  <a:lnTo>
                    <a:pt x="954" y="1700"/>
                  </a:lnTo>
                  <a:cubicBezTo>
                    <a:pt x="953" y="1702"/>
                    <a:pt x="951" y="1703"/>
                    <a:pt x="950" y="1702"/>
                  </a:cubicBezTo>
                  <a:cubicBezTo>
                    <a:pt x="948" y="1702"/>
                    <a:pt x="947" y="1700"/>
                    <a:pt x="948" y="1698"/>
                  </a:cubicBezTo>
                  <a:close/>
                  <a:moveTo>
                    <a:pt x="952" y="1687"/>
                  </a:moveTo>
                  <a:lnTo>
                    <a:pt x="952" y="1687"/>
                  </a:lnTo>
                  <a:cubicBezTo>
                    <a:pt x="952" y="1685"/>
                    <a:pt x="954" y="1684"/>
                    <a:pt x="956" y="1684"/>
                  </a:cubicBezTo>
                  <a:cubicBezTo>
                    <a:pt x="957" y="1685"/>
                    <a:pt x="958" y="1687"/>
                    <a:pt x="958" y="1688"/>
                  </a:cubicBezTo>
                  <a:lnTo>
                    <a:pt x="958" y="1688"/>
                  </a:lnTo>
                  <a:cubicBezTo>
                    <a:pt x="957" y="1690"/>
                    <a:pt x="956" y="1691"/>
                    <a:pt x="954" y="1691"/>
                  </a:cubicBezTo>
                  <a:cubicBezTo>
                    <a:pt x="952" y="1690"/>
                    <a:pt x="951" y="1688"/>
                    <a:pt x="952" y="1687"/>
                  </a:cubicBezTo>
                  <a:close/>
                  <a:moveTo>
                    <a:pt x="956" y="1675"/>
                  </a:moveTo>
                  <a:lnTo>
                    <a:pt x="956" y="1675"/>
                  </a:lnTo>
                  <a:cubicBezTo>
                    <a:pt x="956" y="1673"/>
                    <a:pt x="958" y="1672"/>
                    <a:pt x="960" y="1673"/>
                  </a:cubicBezTo>
                  <a:cubicBezTo>
                    <a:pt x="961" y="1673"/>
                    <a:pt x="962" y="1675"/>
                    <a:pt x="962" y="1677"/>
                  </a:cubicBezTo>
                  <a:lnTo>
                    <a:pt x="962" y="1677"/>
                  </a:lnTo>
                  <a:cubicBezTo>
                    <a:pt x="961" y="1678"/>
                    <a:pt x="960" y="1679"/>
                    <a:pt x="958" y="1679"/>
                  </a:cubicBezTo>
                  <a:cubicBezTo>
                    <a:pt x="956" y="1678"/>
                    <a:pt x="955" y="1676"/>
                    <a:pt x="956" y="1675"/>
                  </a:cubicBezTo>
                  <a:close/>
                  <a:moveTo>
                    <a:pt x="960" y="1663"/>
                  </a:moveTo>
                  <a:lnTo>
                    <a:pt x="960" y="1663"/>
                  </a:lnTo>
                  <a:cubicBezTo>
                    <a:pt x="960" y="1661"/>
                    <a:pt x="962" y="1660"/>
                    <a:pt x="964" y="1661"/>
                  </a:cubicBezTo>
                  <a:cubicBezTo>
                    <a:pt x="966" y="1661"/>
                    <a:pt x="966" y="1663"/>
                    <a:pt x="966" y="1665"/>
                  </a:cubicBezTo>
                  <a:lnTo>
                    <a:pt x="966" y="1665"/>
                  </a:lnTo>
                  <a:cubicBezTo>
                    <a:pt x="966" y="1666"/>
                    <a:pt x="964" y="1667"/>
                    <a:pt x="962" y="1667"/>
                  </a:cubicBezTo>
                  <a:cubicBezTo>
                    <a:pt x="960" y="1666"/>
                    <a:pt x="960" y="1665"/>
                    <a:pt x="960" y="1663"/>
                  </a:cubicBezTo>
                  <a:close/>
                  <a:moveTo>
                    <a:pt x="964" y="1652"/>
                  </a:moveTo>
                  <a:lnTo>
                    <a:pt x="964" y="1652"/>
                  </a:lnTo>
                  <a:cubicBezTo>
                    <a:pt x="964" y="1650"/>
                    <a:pt x="965" y="1649"/>
                    <a:pt x="967" y="1649"/>
                  </a:cubicBezTo>
                  <a:cubicBezTo>
                    <a:pt x="969" y="1649"/>
                    <a:pt x="970" y="1650"/>
                    <a:pt x="970" y="1652"/>
                  </a:cubicBezTo>
                  <a:lnTo>
                    <a:pt x="970" y="1652"/>
                  </a:lnTo>
                  <a:cubicBezTo>
                    <a:pt x="970" y="1654"/>
                    <a:pt x="969" y="1655"/>
                    <a:pt x="967" y="1655"/>
                  </a:cubicBezTo>
                  <a:cubicBezTo>
                    <a:pt x="965" y="1655"/>
                    <a:pt x="964" y="1654"/>
                    <a:pt x="964" y="1652"/>
                  </a:cubicBezTo>
                  <a:close/>
                  <a:moveTo>
                    <a:pt x="968" y="1640"/>
                  </a:moveTo>
                  <a:lnTo>
                    <a:pt x="968" y="1640"/>
                  </a:lnTo>
                  <a:cubicBezTo>
                    <a:pt x="968" y="1638"/>
                    <a:pt x="969" y="1637"/>
                    <a:pt x="971" y="1637"/>
                  </a:cubicBezTo>
                  <a:cubicBezTo>
                    <a:pt x="972" y="1637"/>
                    <a:pt x="974" y="1638"/>
                    <a:pt x="974" y="1640"/>
                  </a:cubicBezTo>
                  <a:lnTo>
                    <a:pt x="974" y="1640"/>
                  </a:lnTo>
                  <a:cubicBezTo>
                    <a:pt x="974" y="1642"/>
                    <a:pt x="972" y="1643"/>
                    <a:pt x="971" y="1643"/>
                  </a:cubicBezTo>
                  <a:cubicBezTo>
                    <a:pt x="969" y="1643"/>
                    <a:pt x="968" y="1642"/>
                    <a:pt x="968" y="1640"/>
                  </a:cubicBezTo>
                  <a:close/>
                  <a:moveTo>
                    <a:pt x="971" y="1628"/>
                  </a:moveTo>
                  <a:lnTo>
                    <a:pt x="971" y="1628"/>
                  </a:lnTo>
                  <a:cubicBezTo>
                    <a:pt x="971" y="1626"/>
                    <a:pt x="973" y="1625"/>
                    <a:pt x="974" y="1625"/>
                  </a:cubicBezTo>
                  <a:cubicBezTo>
                    <a:pt x="976" y="1625"/>
                    <a:pt x="978" y="1626"/>
                    <a:pt x="978" y="1628"/>
                  </a:cubicBezTo>
                  <a:lnTo>
                    <a:pt x="978" y="1628"/>
                  </a:lnTo>
                  <a:cubicBezTo>
                    <a:pt x="978" y="1630"/>
                    <a:pt x="976" y="1631"/>
                    <a:pt x="974" y="1631"/>
                  </a:cubicBezTo>
                  <a:cubicBezTo>
                    <a:pt x="973" y="1631"/>
                    <a:pt x="971" y="1630"/>
                    <a:pt x="971" y="1628"/>
                  </a:cubicBezTo>
                  <a:close/>
                  <a:moveTo>
                    <a:pt x="975" y="1616"/>
                  </a:moveTo>
                  <a:lnTo>
                    <a:pt x="975" y="1616"/>
                  </a:lnTo>
                  <a:cubicBezTo>
                    <a:pt x="975" y="1615"/>
                    <a:pt x="976" y="1613"/>
                    <a:pt x="978" y="1613"/>
                  </a:cubicBezTo>
                  <a:cubicBezTo>
                    <a:pt x="980" y="1613"/>
                    <a:pt x="981" y="1615"/>
                    <a:pt x="981" y="1616"/>
                  </a:cubicBezTo>
                  <a:lnTo>
                    <a:pt x="981" y="1616"/>
                  </a:lnTo>
                  <a:cubicBezTo>
                    <a:pt x="981" y="1618"/>
                    <a:pt x="980" y="1619"/>
                    <a:pt x="978" y="1619"/>
                  </a:cubicBezTo>
                  <a:cubicBezTo>
                    <a:pt x="976" y="1619"/>
                    <a:pt x="975" y="1618"/>
                    <a:pt x="975" y="1616"/>
                  </a:cubicBezTo>
                  <a:close/>
                  <a:moveTo>
                    <a:pt x="979" y="1604"/>
                  </a:moveTo>
                  <a:lnTo>
                    <a:pt x="979" y="1604"/>
                  </a:lnTo>
                  <a:cubicBezTo>
                    <a:pt x="979" y="1602"/>
                    <a:pt x="980" y="1601"/>
                    <a:pt x="982" y="1601"/>
                  </a:cubicBezTo>
                  <a:cubicBezTo>
                    <a:pt x="983" y="1601"/>
                    <a:pt x="985" y="1602"/>
                    <a:pt x="985" y="1604"/>
                  </a:cubicBezTo>
                  <a:lnTo>
                    <a:pt x="985" y="1604"/>
                  </a:lnTo>
                  <a:cubicBezTo>
                    <a:pt x="985" y="1606"/>
                    <a:pt x="983" y="1607"/>
                    <a:pt x="982" y="1607"/>
                  </a:cubicBezTo>
                  <a:cubicBezTo>
                    <a:pt x="980" y="1607"/>
                    <a:pt x="979" y="1606"/>
                    <a:pt x="979" y="1604"/>
                  </a:cubicBezTo>
                  <a:close/>
                  <a:moveTo>
                    <a:pt x="982" y="1592"/>
                  </a:moveTo>
                  <a:lnTo>
                    <a:pt x="982" y="1592"/>
                  </a:lnTo>
                  <a:cubicBezTo>
                    <a:pt x="982" y="1590"/>
                    <a:pt x="983" y="1589"/>
                    <a:pt x="985" y="1589"/>
                  </a:cubicBezTo>
                  <a:cubicBezTo>
                    <a:pt x="987" y="1589"/>
                    <a:pt x="988" y="1590"/>
                    <a:pt x="988" y="1592"/>
                  </a:cubicBezTo>
                  <a:lnTo>
                    <a:pt x="988" y="1592"/>
                  </a:lnTo>
                  <a:cubicBezTo>
                    <a:pt x="988" y="1594"/>
                    <a:pt x="987" y="1595"/>
                    <a:pt x="985" y="1595"/>
                  </a:cubicBezTo>
                  <a:cubicBezTo>
                    <a:pt x="983" y="1595"/>
                    <a:pt x="982" y="1594"/>
                    <a:pt x="982" y="1592"/>
                  </a:cubicBezTo>
                  <a:close/>
                  <a:moveTo>
                    <a:pt x="985" y="1580"/>
                  </a:moveTo>
                  <a:lnTo>
                    <a:pt x="985" y="1580"/>
                  </a:lnTo>
                  <a:cubicBezTo>
                    <a:pt x="985" y="1578"/>
                    <a:pt x="987" y="1577"/>
                    <a:pt x="988" y="1577"/>
                  </a:cubicBezTo>
                  <a:cubicBezTo>
                    <a:pt x="990" y="1577"/>
                    <a:pt x="992" y="1578"/>
                    <a:pt x="992" y="1580"/>
                  </a:cubicBezTo>
                  <a:lnTo>
                    <a:pt x="992" y="1580"/>
                  </a:lnTo>
                  <a:cubicBezTo>
                    <a:pt x="992" y="1582"/>
                    <a:pt x="990" y="1583"/>
                    <a:pt x="988" y="1583"/>
                  </a:cubicBezTo>
                  <a:cubicBezTo>
                    <a:pt x="987" y="1583"/>
                    <a:pt x="985" y="1582"/>
                    <a:pt x="985" y="1580"/>
                  </a:cubicBezTo>
                  <a:close/>
                  <a:moveTo>
                    <a:pt x="989" y="1568"/>
                  </a:moveTo>
                  <a:lnTo>
                    <a:pt x="989" y="1568"/>
                  </a:lnTo>
                  <a:cubicBezTo>
                    <a:pt x="989" y="1566"/>
                    <a:pt x="990" y="1565"/>
                    <a:pt x="992" y="1565"/>
                  </a:cubicBezTo>
                  <a:cubicBezTo>
                    <a:pt x="993" y="1565"/>
                    <a:pt x="995" y="1566"/>
                    <a:pt x="995" y="1568"/>
                  </a:cubicBezTo>
                  <a:lnTo>
                    <a:pt x="995" y="1568"/>
                  </a:lnTo>
                  <a:cubicBezTo>
                    <a:pt x="995" y="1570"/>
                    <a:pt x="993" y="1571"/>
                    <a:pt x="992" y="1571"/>
                  </a:cubicBezTo>
                  <a:cubicBezTo>
                    <a:pt x="990" y="1571"/>
                    <a:pt x="989" y="1570"/>
                    <a:pt x="989" y="1568"/>
                  </a:cubicBezTo>
                  <a:close/>
                  <a:moveTo>
                    <a:pt x="992" y="1556"/>
                  </a:moveTo>
                  <a:lnTo>
                    <a:pt x="992" y="1556"/>
                  </a:lnTo>
                  <a:cubicBezTo>
                    <a:pt x="992" y="1554"/>
                    <a:pt x="993" y="1553"/>
                    <a:pt x="995" y="1553"/>
                  </a:cubicBezTo>
                  <a:cubicBezTo>
                    <a:pt x="997" y="1553"/>
                    <a:pt x="998" y="1554"/>
                    <a:pt x="998" y="1556"/>
                  </a:cubicBezTo>
                  <a:lnTo>
                    <a:pt x="998" y="1556"/>
                  </a:lnTo>
                  <a:cubicBezTo>
                    <a:pt x="998" y="1558"/>
                    <a:pt x="997" y="1559"/>
                    <a:pt x="995" y="1559"/>
                  </a:cubicBezTo>
                  <a:cubicBezTo>
                    <a:pt x="993" y="1559"/>
                    <a:pt x="992" y="1558"/>
                    <a:pt x="992" y="1556"/>
                  </a:cubicBezTo>
                  <a:close/>
                  <a:moveTo>
                    <a:pt x="995" y="1544"/>
                  </a:moveTo>
                  <a:lnTo>
                    <a:pt x="995" y="1544"/>
                  </a:lnTo>
                  <a:cubicBezTo>
                    <a:pt x="995" y="1542"/>
                    <a:pt x="996" y="1541"/>
                    <a:pt x="998" y="1541"/>
                  </a:cubicBezTo>
                  <a:cubicBezTo>
                    <a:pt x="1000" y="1541"/>
                    <a:pt x="1001" y="1542"/>
                    <a:pt x="1001" y="1544"/>
                  </a:cubicBezTo>
                  <a:lnTo>
                    <a:pt x="1001" y="1544"/>
                  </a:lnTo>
                  <a:cubicBezTo>
                    <a:pt x="1001" y="1546"/>
                    <a:pt x="1000" y="1547"/>
                    <a:pt x="998" y="1547"/>
                  </a:cubicBezTo>
                  <a:cubicBezTo>
                    <a:pt x="996" y="1547"/>
                    <a:pt x="995" y="1546"/>
                    <a:pt x="995" y="1544"/>
                  </a:cubicBezTo>
                  <a:close/>
                  <a:moveTo>
                    <a:pt x="998" y="1532"/>
                  </a:moveTo>
                  <a:lnTo>
                    <a:pt x="998" y="1532"/>
                  </a:lnTo>
                  <a:cubicBezTo>
                    <a:pt x="998" y="1530"/>
                    <a:pt x="999" y="1529"/>
                    <a:pt x="1001" y="1529"/>
                  </a:cubicBezTo>
                  <a:cubicBezTo>
                    <a:pt x="1003" y="1529"/>
                    <a:pt x="1004" y="1530"/>
                    <a:pt x="1004" y="1532"/>
                  </a:cubicBezTo>
                  <a:lnTo>
                    <a:pt x="1004" y="1532"/>
                  </a:lnTo>
                  <a:cubicBezTo>
                    <a:pt x="1004" y="1533"/>
                    <a:pt x="1003" y="1535"/>
                    <a:pt x="1001" y="1535"/>
                  </a:cubicBezTo>
                  <a:cubicBezTo>
                    <a:pt x="999" y="1535"/>
                    <a:pt x="998" y="1533"/>
                    <a:pt x="998" y="1532"/>
                  </a:cubicBezTo>
                  <a:close/>
                  <a:moveTo>
                    <a:pt x="1001" y="1520"/>
                  </a:moveTo>
                  <a:lnTo>
                    <a:pt x="1001" y="1520"/>
                  </a:lnTo>
                  <a:cubicBezTo>
                    <a:pt x="1001" y="1518"/>
                    <a:pt x="1002" y="1516"/>
                    <a:pt x="1004" y="1516"/>
                  </a:cubicBezTo>
                  <a:cubicBezTo>
                    <a:pt x="1006" y="1516"/>
                    <a:pt x="1007" y="1518"/>
                    <a:pt x="1007" y="1520"/>
                  </a:cubicBezTo>
                  <a:lnTo>
                    <a:pt x="1007" y="1520"/>
                  </a:lnTo>
                  <a:cubicBezTo>
                    <a:pt x="1007" y="1521"/>
                    <a:pt x="1006" y="1523"/>
                    <a:pt x="1004" y="1523"/>
                  </a:cubicBezTo>
                  <a:cubicBezTo>
                    <a:pt x="1002" y="1523"/>
                    <a:pt x="1001" y="1521"/>
                    <a:pt x="1001" y="1520"/>
                  </a:cubicBezTo>
                  <a:close/>
                  <a:moveTo>
                    <a:pt x="1003" y="1507"/>
                  </a:moveTo>
                  <a:lnTo>
                    <a:pt x="1003" y="1507"/>
                  </a:lnTo>
                  <a:cubicBezTo>
                    <a:pt x="1003" y="1506"/>
                    <a:pt x="1005" y="1504"/>
                    <a:pt x="1007" y="1504"/>
                  </a:cubicBezTo>
                  <a:cubicBezTo>
                    <a:pt x="1008" y="1504"/>
                    <a:pt x="1010" y="1506"/>
                    <a:pt x="1010" y="1507"/>
                  </a:cubicBezTo>
                  <a:lnTo>
                    <a:pt x="1010" y="1507"/>
                  </a:lnTo>
                  <a:cubicBezTo>
                    <a:pt x="1010" y="1509"/>
                    <a:pt x="1008" y="1510"/>
                    <a:pt x="1007" y="1510"/>
                  </a:cubicBezTo>
                  <a:cubicBezTo>
                    <a:pt x="1005" y="1510"/>
                    <a:pt x="1003" y="1509"/>
                    <a:pt x="1003" y="1507"/>
                  </a:cubicBezTo>
                  <a:close/>
                  <a:moveTo>
                    <a:pt x="1006" y="1495"/>
                  </a:moveTo>
                  <a:lnTo>
                    <a:pt x="1006" y="1495"/>
                  </a:lnTo>
                  <a:cubicBezTo>
                    <a:pt x="1006" y="1493"/>
                    <a:pt x="1008" y="1492"/>
                    <a:pt x="1009" y="1492"/>
                  </a:cubicBezTo>
                  <a:cubicBezTo>
                    <a:pt x="1011" y="1492"/>
                    <a:pt x="1012" y="1493"/>
                    <a:pt x="1012" y="1495"/>
                  </a:cubicBezTo>
                  <a:lnTo>
                    <a:pt x="1012" y="1495"/>
                  </a:lnTo>
                  <a:cubicBezTo>
                    <a:pt x="1012" y="1497"/>
                    <a:pt x="1011" y="1498"/>
                    <a:pt x="1009" y="1498"/>
                  </a:cubicBezTo>
                  <a:cubicBezTo>
                    <a:pt x="1008" y="1498"/>
                    <a:pt x="1006" y="1497"/>
                    <a:pt x="1006" y="1495"/>
                  </a:cubicBezTo>
                  <a:close/>
                  <a:moveTo>
                    <a:pt x="1009" y="1483"/>
                  </a:moveTo>
                  <a:lnTo>
                    <a:pt x="1009" y="1483"/>
                  </a:lnTo>
                  <a:cubicBezTo>
                    <a:pt x="1009" y="1481"/>
                    <a:pt x="1010" y="1480"/>
                    <a:pt x="1012" y="1480"/>
                  </a:cubicBezTo>
                  <a:cubicBezTo>
                    <a:pt x="1014" y="1480"/>
                    <a:pt x="1015" y="1481"/>
                    <a:pt x="1015" y="1483"/>
                  </a:cubicBezTo>
                  <a:lnTo>
                    <a:pt x="1015" y="1483"/>
                  </a:lnTo>
                  <a:cubicBezTo>
                    <a:pt x="1015" y="1485"/>
                    <a:pt x="1014" y="1486"/>
                    <a:pt x="1012" y="1486"/>
                  </a:cubicBezTo>
                  <a:cubicBezTo>
                    <a:pt x="1010" y="1486"/>
                    <a:pt x="1009" y="1485"/>
                    <a:pt x="1009" y="1483"/>
                  </a:cubicBezTo>
                  <a:close/>
                  <a:moveTo>
                    <a:pt x="1011" y="1471"/>
                  </a:moveTo>
                  <a:lnTo>
                    <a:pt x="1011" y="1471"/>
                  </a:lnTo>
                  <a:cubicBezTo>
                    <a:pt x="1011" y="1469"/>
                    <a:pt x="1013" y="1468"/>
                    <a:pt x="1014" y="1468"/>
                  </a:cubicBezTo>
                  <a:cubicBezTo>
                    <a:pt x="1016" y="1468"/>
                    <a:pt x="1018" y="1469"/>
                    <a:pt x="1018" y="1471"/>
                  </a:cubicBezTo>
                  <a:lnTo>
                    <a:pt x="1018" y="1471"/>
                  </a:lnTo>
                  <a:cubicBezTo>
                    <a:pt x="1018" y="1472"/>
                    <a:pt x="1016" y="1474"/>
                    <a:pt x="1014" y="1474"/>
                  </a:cubicBezTo>
                  <a:cubicBezTo>
                    <a:pt x="1013" y="1474"/>
                    <a:pt x="1011" y="1472"/>
                    <a:pt x="1011" y="1471"/>
                  </a:cubicBezTo>
                  <a:close/>
                  <a:moveTo>
                    <a:pt x="1014" y="1458"/>
                  </a:moveTo>
                  <a:lnTo>
                    <a:pt x="1014" y="1458"/>
                  </a:lnTo>
                  <a:cubicBezTo>
                    <a:pt x="1014" y="1457"/>
                    <a:pt x="1015" y="1455"/>
                    <a:pt x="1017" y="1455"/>
                  </a:cubicBezTo>
                  <a:cubicBezTo>
                    <a:pt x="1019" y="1455"/>
                    <a:pt x="1020" y="1457"/>
                    <a:pt x="1020" y="1458"/>
                  </a:cubicBezTo>
                  <a:lnTo>
                    <a:pt x="1020" y="1458"/>
                  </a:lnTo>
                  <a:cubicBezTo>
                    <a:pt x="1020" y="1460"/>
                    <a:pt x="1019" y="1462"/>
                    <a:pt x="1017" y="1462"/>
                  </a:cubicBezTo>
                  <a:cubicBezTo>
                    <a:pt x="1015" y="1462"/>
                    <a:pt x="1014" y="1460"/>
                    <a:pt x="1014" y="1458"/>
                  </a:cubicBezTo>
                  <a:close/>
                  <a:moveTo>
                    <a:pt x="1016" y="1446"/>
                  </a:moveTo>
                  <a:lnTo>
                    <a:pt x="1016" y="1446"/>
                  </a:lnTo>
                  <a:cubicBezTo>
                    <a:pt x="1016" y="1444"/>
                    <a:pt x="1018" y="1443"/>
                    <a:pt x="1019" y="1443"/>
                  </a:cubicBezTo>
                  <a:cubicBezTo>
                    <a:pt x="1021" y="1443"/>
                    <a:pt x="1022" y="1444"/>
                    <a:pt x="1022" y="1446"/>
                  </a:cubicBezTo>
                  <a:lnTo>
                    <a:pt x="1022" y="1446"/>
                  </a:lnTo>
                  <a:cubicBezTo>
                    <a:pt x="1022" y="1448"/>
                    <a:pt x="1021" y="1449"/>
                    <a:pt x="1019" y="1449"/>
                  </a:cubicBezTo>
                  <a:cubicBezTo>
                    <a:pt x="1018" y="1449"/>
                    <a:pt x="1016" y="1448"/>
                    <a:pt x="1016" y="1446"/>
                  </a:cubicBezTo>
                  <a:close/>
                  <a:moveTo>
                    <a:pt x="1019" y="1434"/>
                  </a:moveTo>
                  <a:lnTo>
                    <a:pt x="1019" y="1434"/>
                  </a:lnTo>
                  <a:cubicBezTo>
                    <a:pt x="1019" y="1432"/>
                    <a:pt x="1020" y="1431"/>
                    <a:pt x="1022" y="1431"/>
                  </a:cubicBezTo>
                  <a:cubicBezTo>
                    <a:pt x="1023" y="1431"/>
                    <a:pt x="1025" y="1432"/>
                    <a:pt x="1025" y="1434"/>
                  </a:cubicBezTo>
                  <a:lnTo>
                    <a:pt x="1025" y="1434"/>
                  </a:lnTo>
                  <a:cubicBezTo>
                    <a:pt x="1025" y="1436"/>
                    <a:pt x="1023" y="1437"/>
                    <a:pt x="1022" y="1437"/>
                  </a:cubicBezTo>
                  <a:cubicBezTo>
                    <a:pt x="1020" y="1437"/>
                    <a:pt x="1019" y="1436"/>
                    <a:pt x="1019" y="1434"/>
                  </a:cubicBezTo>
                  <a:close/>
                  <a:moveTo>
                    <a:pt x="1021" y="1422"/>
                  </a:moveTo>
                  <a:lnTo>
                    <a:pt x="1021" y="1422"/>
                  </a:lnTo>
                  <a:cubicBezTo>
                    <a:pt x="1021" y="1420"/>
                    <a:pt x="1022" y="1418"/>
                    <a:pt x="1024" y="1418"/>
                  </a:cubicBezTo>
                  <a:cubicBezTo>
                    <a:pt x="1026" y="1418"/>
                    <a:pt x="1027" y="1420"/>
                    <a:pt x="1027" y="1422"/>
                  </a:cubicBezTo>
                  <a:lnTo>
                    <a:pt x="1027" y="1422"/>
                  </a:lnTo>
                  <a:cubicBezTo>
                    <a:pt x="1027" y="1423"/>
                    <a:pt x="1026" y="1425"/>
                    <a:pt x="1024" y="1425"/>
                  </a:cubicBezTo>
                  <a:cubicBezTo>
                    <a:pt x="1022" y="1425"/>
                    <a:pt x="1021" y="1423"/>
                    <a:pt x="1021" y="1422"/>
                  </a:cubicBezTo>
                  <a:close/>
                  <a:moveTo>
                    <a:pt x="1023" y="1409"/>
                  </a:moveTo>
                  <a:lnTo>
                    <a:pt x="1023" y="1409"/>
                  </a:lnTo>
                  <a:cubicBezTo>
                    <a:pt x="1023" y="1407"/>
                    <a:pt x="1024" y="1406"/>
                    <a:pt x="1026" y="1406"/>
                  </a:cubicBezTo>
                  <a:cubicBezTo>
                    <a:pt x="1028" y="1406"/>
                    <a:pt x="1029" y="1407"/>
                    <a:pt x="1029" y="1409"/>
                  </a:cubicBezTo>
                  <a:lnTo>
                    <a:pt x="1029" y="1409"/>
                  </a:lnTo>
                  <a:cubicBezTo>
                    <a:pt x="1029" y="1411"/>
                    <a:pt x="1028" y="1412"/>
                    <a:pt x="1026" y="1412"/>
                  </a:cubicBezTo>
                  <a:cubicBezTo>
                    <a:pt x="1024" y="1412"/>
                    <a:pt x="1023" y="1411"/>
                    <a:pt x="1023" y="1409"/>
                  </a:cubicBezTo>
                  <a:close/>
                  <a:moveTo>
                    <a:pt x="1025" y="1397"/>
                  </a:moveTo>
                  <a:lnTo>
                    <a:pt x="1025" y="1397"/>
                  </a:lnTo>
                  <a:cubicBezTo>
                    <a:pt x="1025" y="1395"/>
                    <a:pt x="1026" y="1394"/>
                    <a:pt x="1028" y="1394"/>
                  </a:cubicBezTo>
                  <a:cubicBezTo>
                    <a:pt x="1030" y="1394"/>
                    <a:pt x="1031" y="1395"/>
                    <a:pt x="1031" y="1397"/>
                  </a:cubicBezTo>
                  <a:lnTo>
                    <a:pt x="1031" y="1397"/>
                  </a:lnTo>
                  <a:cubicBezTo>
                    <a:pt x="1031" y="1399"/>
                    <a:pt x="1030" y="1400"/>
                    <a:pt x="1028" y="1400"/>
                  </a:cubicBezTo>
                  <a:cubicBezTo>
                    <a:pt x="1026" y="1400"/>
                    <a:pt x="1025" y="1399"/>
                    <a:pt x="1025" y="1397"/>
                  </a:cubicBezTo>
                  <a:close/>
                  <a:moveTo>
                    <a:pt x="1027" y="1385"/>
                  </a:moveTo>
                  <a:lnTo>
                    <a:pt x="1027" y="1385"/>
                  </a:lnTo>
                  <a:cubicBezTo>
                    <a:pt x="1027" y="1383"/>
                    <a:pt x="1028" y="1381"/>
                    <a:pt x="1030" y="1381"/>
                  </a:cubicBezTo>
                  <a:cubicBezTo>
                    <a:pt x="1032" y="1381"/>
                    <a:pt x="1033" y="1383"/>
                    <a:pt x="1033" y="1385"/>
                  </a:cubicBezTo>
                  <a:lnTo>
                    <a:pt x="1033" y="1385"/>
                  </a:lnTo>
                  <a:cubicBezTo>
                    <a:pt x="1033" y="1386"/>
                    <a:pt x="1032" y="1388"/>
                    <a:pt x="1030" y="1388"/>
                  </a:cubicBezTo>
                  <a:cubicBezTo>
                    <a:pt x="1028" y="1388"/>
                    <a:pt x="1027" y="1386"/>
                    <a:pt x="1027" y="1385"/>
                  </a:cubicBezTo>
                  <a:close/>
                  <a:moveTo>
                    <a:pt x="1029" y="1372"/>
                  </a:moveTo>
                  <a:lnTo>
                    <a:pt x="1029" y="1372"/>
                  </a:lnTo>
                  <a:cubicBezTo>
                    <a:pt x="1029" y="1370"/>
                    <a:pt x="1030" y="1369"/>
                    <a:pt x="1032" y="1369"/>
                  </a:cubicBezTo>
                  <a:cubicBezTo>
                    <a:pt x="1034" y="1369"/>
                    <a:pt x="1035" y="1370"/>
                    <a:pt x="1035" y="1372"/>
                  </a:cubicBezTo>
                  <a:lnTo>
                    <a:pt x="1035" y="1372"/>
                  </a:lnTo>
                  <a:cubicBezTo>
                    <a:pt x="1035" y="1374"/>
                    <a:pt x="1034" y="1375"/>
                    <a:pt x="1032" y="1375"/>
                  </a:cubicBezTo>
                  <a:cubicBezTo>
                    <a:pt x="1030" y="1375"/>
                    <a:pt x="1029" y="1374"/>
                    <a:pt x="1029" y="1372"/>
                  </a:cubicBezTo>
                  <a:close/>
                  <a:moveTo>
                    <a:pt x="1030" y="1360"/>
                  </a:moveTo>
                  <a:lnTo>
                    <a:pt x="1030" y="1360"/>
                  </a:lnTo>
                  <a:cubicBezTo>
                    <a:pt x="1030" y="1358"/>
                    <a:pt x="1032" y="1357"/>
                    <a:pt x="1034" y="1357"/>
                  </a:cubicBezTo>
                  <a:cubicBezTo>
                    <a:pt x="1035" y="1357"/>
                    <a:pt x="1037" y="1358"/>
                    <a:pt x="1037" y="1360"/>
                  </a:cubicBezTo>
                  <a:lnTo>
                    <a:pt x="1037" y="1360"/>
                  </a:lnTo>
                  <a:cubicBezTo>
                    <a:pt x="1037" y="1361"/>
                    <a:pt x="1035" y="1363"/>
                    <a:pt x="1034" y="1363"/>
                  </a:cubicBezTo>
                  <a:cubicBezTo>
                    <a:pt x="1032" y="1363"/>
                    <a:pt x="1030" y="1361"/>
                    <a:pt x="1030" y="1360"/>
                  </a:cubicBezTo>
                  <a:close/>
                  <a:moveTo>
                    <a:pt x="1032" y="1347"/>
                  </a:moveTo>
                  <a:lnTo>
                    <a:pt x="1032" y="1347"/>
                  </a:lnTo>
                  <a:cubicBezTo>
                    <a:pt x="1032" y="1346"/>
                    <a:pt x="1034" y="1344"/>
                    <a:pt x="1035" y="1344"/>
                  </a:cubicBezTo>
                  <a:cubicBezTo>
                    <a:pt x="1037" y="1344"/>
                    <a:pt x="1038" y="1346"/>
                    <a:pt x="1038" y="1347"/>
                  </a:cubicBezTo>
                  <a:lnTo>
                    <a:pt x="1038" y="1347"/>
                  </a:lnTo>
                  <a:cubicBezTo>
                    <a:pt x="1038" y="1349"/>
                    <a:pt x="1037" y="1351"/>
                    <a:pt x="1035" y="1351"/>
                  </a:cubicBezTo>
                  <a:cubicBezTo>
                    <a:pt x="1034" y="1351"/>
                    <a:pt x="1032" y="1349"/>
                    <a:pt x="1032" y="1347"/>
                  </a:cubicBezTo>
                  <a:close/>
                  <a:moveTo>
                    <a:pt x="1034" y="1335"/>
                  </a:moveTo>
                  <a:lnTo>
                    <a:pt x="1034" y="1335"/>
                  </a:lnTo>
                  <a:cubicBezTo>
                    <a:pt x="1034" y="1333"/>
                    <a:pt x="1035" y="1332"/>
                    <a:pt x="1037" y="1332"/>
                  </a:cubicBezTo>
                  <a:cubicBezTo>
                    <a:pt x="1039" y="1332"/>
                    <a:pt x="1040" y="1333"/>
                    <a:pt x="1040" y="1335"/>
                  </a:cubicBezTo>
                  <a:lnTo>
                    <a:pt x="1040" y="1335"/>
                  </a:lnTo>
                  <a:cubicBezTo>
                    <a:pt x="1040" y="1337"/>
                    <a:pt x="1039" y="1338"/>
                    <a:pt x="1037" y="1338"/>
                  </a:cubicBezTo>
                  <a:cubicBezTo>
                    <a:pt x="1035" y="1338"/>
                    <a:pt x="1034" y="1337"/>
                    <a:pt x="1034" y="1335"/>
                  </a:cubicBezTo>
                  <a:close/>
                  <a:moveTo>
                    <a:pt x="1035" y="1323"/>
                  </a:moveTo>
                  <a:lnTo>
                    <a:pt x="1035" y="1323"/>
                  </a:lnTo>
                  <a:cubicBezTo>
                    <a:pt x="1035" y="1321"/>
                    <a:pt x="1037" y="1319"/>
                    <a:pt x="1039" y="1319"/>
                  </a:cubicBezTo>
                  <a:cubicBezTo>
                    <a:pt x="1040" y="1319"/>
                    <a:pt x="1042" y="1321"/>
                    <a:pt x="1042" y="1323"/>
                  </a:cubicBezTo>
                  <a:lnTo>
                    <a:pt x="1042" y="1323"/>
                  </a:lnTo>
                  <a:cubicBezTo>
                    <a:pt x="1042" y="1324"/>
                    <a:pt x="1040" y="1326"/>
                    <a:pt x="1039" y="1326"/>
                  </a:cubicBezTo>
                  <a:cubicBezTo>
                    <a:pt x="1037" y="1326"/>
                    <a:pt x="1035" y="1324"/>
                    <a:pt x="1035" y="1323"/>
                  </a:cubicBezTo>
                  <a:close/>
                  <a:moveTo>
                    <a:pt x="1037" y="1310"/>
                  </a:moveTo>
                  <a:lnTo>
                    <a:pt x="1037" y="1310"/>
                  </a:lnTo>
                  <a:cubicBezTo>
                    <a:pt x="1037" y="1308"/>
                    <a:pt x="1038" y="1307"/>
                    <a:pt x="1040" y="1307"/>
                  </a:cubicBezTo>
                  <a:cubicBezTo>
                    <a:pt x="1042" y="1307"/>
                    <a:pt x="1043" y="1308"/>
                    <a:pt x="1043" y="1310"/>
                  </a:cubicBezTo>
                  <a:lnTo>
                    <a:pt x="1043" y="1310"/>
                  </a:lnTo>
                  <a:cubicBezTo>
                    <a:pt x="1043" y="1312"/>
                    <a:pt x="1042" y="1313"/>
                    <a:pt x="1040" y="1313"/>
                  </a:cubicBezTo>
                  <a:cubicBezTo>
                    <a:pt x="1038" y="1313"/>
                    <a:pt x="1037" y="1312"/>
                    <a:pt x="1037" y="1310"/>
                  </a:cubicBezTo>
                  <a:close/>
                  <a:moveTo>
                    <a:pt x="1038" y="1298"/>
                  </a:moveTo>
                  <a:lnTo>
                    <a:pt x="1038" y="1298"/>
                  </a:lnTo>
                  <a:cubicBezTo>
                    <a:pt x="1038" y="1296"/>
                    <a:pt x="1040" y="1295"/>
                    <a:pt x="1041" y="1295"/>
                  </a:cubicBezTo>
                  <a:cubicBezTo>
                    <a:pt x="1043" y="1295"/>
                    <a:pt x="1044" y="1296"/>
                    <a:pt x="1044" y="1298"/>
                  </a:cubicBezTo>
                  <a:lnTo>
                    <a:pt x="1044" y="1298"/>
                  </a:lnTo>
                  <a:cubicBezTo>
                    <a:pt x="1044" y="1299"/>
                    <a:pt x="1043" y="1301"/>
                    <a:pt x="1041" y="1301"/>
                  </a:cubicBezTo>
                  <a:cubicBezTo>
                    <a:pt x="1040" y="1301"/>
                    <a:pt x="1038" y="1299"/>
                    <a:pt x="1038" y="1298"/>
                  </a:cubicBezTo>
                  <a:close/>
                  <a:moveTo>
                    <a:pt x="1040" y="1285"/>
                  </a:moveTo>
                  <a:lnTo>
                    <a:pt x="1040" y="1285"/>
                  </a:lnTo>
                  <a:cubicBezTo>
                    <a:pt x="1040" y="1284"/>
                    <a:pt x="1041" y="1282"/>
                    <a:pt x="1043" y="1282"/>
                  </a:cubicBezTo>
                  <a:cubicBezTo>
                    <a:pt x="1045" y="1282"/>
                    <a:pt x="1046" y="1284"/>
                    <a:pt x="1046" y="1285"/>
                  </a:cubicBezTo>
                  <a:lnTo>
                    <a:pt x="1046" y="1285"/>
                  </a:lnTo>
                  <a:cubicBezTo>
                    <a:pt x="1046" y="1287"/>
                    <a:pt x="1045" y="1288"/>
                    <a:pt x="1043" y="1288"/>
                  </a:cubicBezTo>
                  <a:cubicBezTo>
                    <a:pt x="1041" y="1288"/>
                    <a:pt x="1040" y="1287"/>
                    <a:pt x="1040" y="1285"/>
                  </a:cubicBezTo>
                  <a:close/>
                  <a:moveTo>
                    <a:pt x="1041" y="1273"/>
                  </a:moveTo>
                  <a:lnTo>
                    <a:pt x="1041" y="1273"/>
                  </a:lnTo>
                  <a:cubicBezTo>
                    <a:pt x="1041" y="1271"/>
                    <a:pt x="1042" y="1270"/>
                    <a:pt x="1044" y="1270"/>
                  </a:cubicBezTo>
                  <a:cubicBezTo>
                    <a:pt x="1046" y="1270"/>
                    <a:pt x="1047" y="1271"/>
                    <a:pt x="1047" y="1273"/>
                  </a:cubicBezTo>
                  <a:lnTo>
                    <a:pt x="1047" y="1273"/>
                  </a:lnTo>
                  <a:cubicBezTo>
                    <a:pt x="1047" y="1275"/>
                    <a:pt x="1046" y="1276"/>
                    <a:pt x="1044" y="1276"/>
                  </a:cubicBezTo>
                  <a:cubicBezTo>
                    <a:pt x="1042" y="1276"/>
                    <a:pt x="1041" y="1275"/>
                    <a:pt x="1041" y="1273"/>
                  </a:cubicBezTo>
                  <a:close/>
                  <a:moveTo>
                    <a:pt x="1042" y="1260"/>
                  </a:moveTo>
                  <a:lnTo>
                    <a:pt x="1042" y="1260"/>
                  </a:lnTo>
                  <a:cubicBezTo>
                    <a:pt x="1042" y="1259"/>
                    <a:pt x="1043" y="1257"/>
                    <a:pt x="1045" y="1257"/>
                  </a:cubicBezTo>
                  <a:cubicBezTo>
                    <a:pt x="1047" y="1257"/>
                    <a:pt x="1048" y="1259"/>
                    <a:pt x="1048" y="1260"/>
                  </a:cubicBezTo>
                  <a:lnTo>
                    <a:pt x="1048" y="1260"/>
                  </a:lnTo>
                  <a:cubicBezTo>
                    <a:pt x="1048" y="1262"/>
                    <a:pt x="1047" y="1264"/>
                    <a:pt x="1045" y="1264"/>
                  </a:cubicBezTo>
                  <a:cubicBezTo>
                    <a:pt x="1043" y="1264"/>
                    <a:pt x="1042" y="1262"/>
                    <a:pt x="1042" y="1260"/>
                  </a:cubicBezTo>
                  <a:close/>
                  <a:moveTo>
                    <a:pt x="1043" y="1248"/>
                  </a:moveTo>
                  <a:lnTo>
                    <a:pt x="1043" y="1248"/>
                  </a:lnTo>
                  <a:cubicBezTo>
                    <a:pt x="1043" y="1246"/>
                    <a:pt x="1045" y="1245"/>
                    <a:pt x="1046" y="1245"/>
                  </a:cubicBezTo>
                  <a:cubicBezTo>
                    <a:pt x="1048" y="1245"/>
                    <a:pt x="1049" y="1246"/>
                    <a:pt x="1049" y="1248"/>
                  </a:cubicBezTo>
                  <a:lnTo>
                    <a:pt x="1049" y="1248"/>
                  </a:lnTo>
                  <a:cubicBezTo>
                    <a:pt x="1049" y="1250"/>
                    <a:pt x="1048" y="1251"/>
                    <a:pt x="1046" y="1251"/>
                  </a:cubicBezTo>
                  <a:cubicBezTo>
                    <a:pt x="1045" y="1251"/>
                    <a:pt x="1043" y="1250"/>
                    <a:pt x="1043" y="1248"/>
                  </a:cubicBezTo>
                  <a:close/>
                  <a:moveTo>
                    <a:pt x="1044" y="1235"/>
                  </a:moveTo>
                  <a:lnTo>
                    <a:pt x="1044" y="1235"/>
                  </a:lnTo>
                  <a:cubicBezTo>
                    <a:pt x="1044" y="1234"/>
                    <a:pt x="1046" y="1232"/>
                    <a:pt x="1047" y="1232"/>
                  </a:cubicBezTo>
                  <a:cubicBezTo>
                    <a:pt x="1049" y="1232"/>
                    <a:pt x="1050" y="1234"/>
                    <a:pt x="1050" y="1235"/>
                  </a:cubicBezTo>
                  <a:lnTo>
                    <a:pt x="1050" y="1235"/>
                  </a:lnTo>
                  <a:cubicBezTo>
                    <a:pt x="1050" y="1237"/>
                    <a:pt x="1049" y="1239"/>
                    <a:pt x="1047" y="1239"/>
                  </a:cubicBezTo>
                  <a:cubicBezTo>
                    <a:pt x="1046" y="1239"/>
                    <a:pt x="1044" y="1237"/>
                    <a:pt x="1044" y="1235"/>
                  </a:cubicBezTo>
                  <a:close/>
                  <a:moveTo>
                    <a:pt x="1045" y="1223"/>
                  </a:moveTo>
                  <a:lnTo>
                    <a:pt x="1045" y="1223"/>
                  </a:lnTo>
                  <a:cubicBezTo>
                    <a:pt x="1045" y="1221"/>
                    <a:pt x="1047" y="1220"/>
                    <a:pt x="1048" y="1220"/>
                  </a:cubicBezTo>
                  <a:cubicBezTo>
                    <a:pt x="1050" y="1220"/>
                    <a:pt x="1051" y="1221"/>
                    <a:pt x="1051" y="1223"/>
                  </a:cubicBezTo>
                  <a:lnTo>
                    <a:pt x="1051" y="1223"/>
                  </a:lnTo>
                  <a:cubicBezTo>
                    <a:pt x="1051" y="1225"/>
                    <a:pt x="1050" y="1226"/>
                    <a:pt x="1048" y="1226"/>
                  </a:cubicBezTo>
                  <a:cubicBezTo>
                    <a:pt x="1047" y="1226"/>
                    <a:pt x="1045" y="1225"/>
                    <a:pt x="1045" y="1223"/>
                  </a:cubicBezTo>
                  <a:close/>
                  <a:moveTo>
                    <a:pt x="1046" y="1211"/>
                  </a:moveTo>
                  <a:lnTo>
                    <a:pt x="1046" y="1211"/>
                  </a:lnTo>
                  <a:cubicBezTo>
                    <a:pt x="1046" y="1209"/>
                    <a:pt x="1047" y="1207"/>
                    <a:pt x="1049" y="1207"/>
                  </a:cubicBezTo>
                  <a:cubicBezTo>
                    <a:pt x="1051" y="1207"/>
                    <a:pt x="1052" y="1209"/>
                    <a:pt x="1052" y="1211"/>
                  </a:cubicBezTo>
                  <a:lnTo>
                    <a:pt x="1052" y="1211"/>
                  </a:lnTo>
                  <a:cubicBezTo>
                    <a:pt x="1052" y="1212"/>
                    <a:pt x="1051" y="1214"/>
                    <a:pt x="1049" y="1214"/>
                  </a:cubicBezTo>
                  <a:cubicBezTo>
                    <a:pt x="1047" y="1214"/>
                    <a:pt x="1046" y="1212"/>
                    <a:pt x="1046" y="1211"/>
                  </a:cubicBezTo>
                  <a:close/>
                  <a:moveTo>
                    <a:pt x="1047" y="1198"/>
                  </a:moveTo>
                  <a:lnTo>
                    <a:pt x="1047" y="1198"/>
                  </a:lnTo>
                  <a:cubicBezTo>
                    <a:pt x="1047" y="1196"/>
                    <a:pt x="1048" y="1195"/>
                    <a:pt x="1050" y="1195"/>
                  </a:cubicBezTo>
                  <a:cubicBezTo>
                    <a:pt x="1052" y="1195"/>
                    <a:pt x="1053" y="1196"/>
                    <a:pt x="1053" y="1198"/>
                  </a:cubicBezTo>
                  <a:lnTo>
                    <a:pt x="1053" y="1198"/>
                  </a:lnTo>
                  <a:cubicBezTo>
                    <a:pt x="1053" y="1200"/>
                    <a:pt x="1052" y="1201"/>
                    <a:pt x="1050" y="1201"/>
                  </a:cubicBezTo>
                  <a:cubicBezTo>
                    <a:pt x="1048" y="1201"/>
                    <a:pt x="1047" y="1200"/>
                    <a:pt x="1047" y="1198"/>
                  </a:cubicBezTo>
                  <a:close/>
                  <a:moveTo>
                    <a:pt x="1048" y="1186"/>
                  </a:moveTo>
                  <a:lnTo>
                    <a:pt x="1048" y="1186"/>
                  </a:lnTo>
                  <a:cubicBezTo>
                    <a:pt x="1048" y="1184"/>
                    <a:pt x="1049" y="1182"/>
                    <a:pt x="1051" y="1182"/>
                  </a:cubicBezTo>
                  <a:cubicBezTo>
                    <a:pt x="1052" y="1182"/>
                    <a:pt x="1054" y="1184"/>
                    <a:pt x="1054" y="1186"/>
                  </a:cubicBezTo>
                  <a:lnTo>
                    <a:pt x="1054" y="1186"/>
                  </a:lnTo>
                  <a:cubicBezTo>
                    <a:pt x="1054" y="1187"/>
                    <a:pt x="1052" y="1189"/>
                    <a:pt x="1051" y="1189"/>
                  </a:cubicBezTo>
                  <a:cubicBezTo>
                    <a:pt x="1049" y="1189"/>
                    <a:pt x="1048" y="1187"/>
                    <a:pt x="1048" y="1186"/>
                  </a:cubicBezTo>
                  <a:close/>
                  <a:moveTo>
                    <a:pt x="1048" y="1173"/>
                  </a:moveTo>
                  <a:lnTo>
                    <a:pt x="1048" y="1173"/>
                  </a:lnTo>
                  <a:cubicBezTo>
                    <a:pt x="1048" y="1171"/>
                    <a:pt x="1050" y="1170"/>
                    <a:pt x="1051" y="1170"/>
                  </a:cubicBezTo>
                  <a:cubicBezTo>
                    <a:pt x="1053" y="1170"/>
                    <a:pt x="1055" y="1171"/>
                    <a:pt x="1055" y="1173"/>
                  </a:cubicBezTo>
                  <a:lnTo>
                    <a:pt x="1055" y="1173"/>
                  </a:lnTo>
                  <a:cubicBezTo>
                    <a:pt x="1055" y="1175"/>
                    <a:pt x="1053" y="1176"/>
                    <a:pt x="1051" y="1176"/>
                  </a:cubicBezTo>
                  <a:cubicBezTo>
                    <a:pt x="1050" y="1176"/>
                    <a:pt x="1048" y="1175"/>
                    <a:pt x="1048" y="1173"/>
                  </a:cubicBezTo>
                  <a:close/>
                  <a:moveTo>
                    <a:pt x="1049" y="1161"/>
                  </a:moveTo>
                  <a:lnTo>
                    <a:pt x="1049" y="1161"/>
                  </a:lnTo>
                  <a:cubicBezTo>
                    <a:pt x="1049" y="1159"/>
                    <a:pt x="1050" y="1157"/>
                    <a:pt x="1052" y="1157"/>
                  </a:cubicBezTo>
                  <a:cubicBezTo>
                    <a:pt x="1054" y="1157"/>
                    <a:pt x="1055" y="1159"/>
                    <a:pt x="1055" y="1161"/>
                  </a:cubicBezTo>
                  <a:lnTo>
                    <a:pt x="1055" y="1161"/>
                  </a:lnTo>
                  <a:cubicBezTo>
                    <a:pt x="1055" y="1162"/>
                    <a:pt x="1054" y="1164"/>
                    <a:pt x="1052" y="1164"/>
                  </a:cubicBezTo>
                  <a:cubicBezTo>
                    <a:pt x="1050" y="1164"/>
                    <a:pt x="1049" y="1162"/>
                    <a:pt x="1049" y="1161"/>
                  </a:cubicBezTo>
                  <a:close/>
                  <a:moveTo>
                    <a:pt x="1049" y="1148"/>
                  </a:moveTo>
                  <a:lnTo>
                    <a:pt x="1049" y="1148"/>
                  </a:lnTo>
                  <a:cubicBezTo>
                    <a:pt x="1049" y="1146"/>
                    <a:pt x="1051" y="1145"/>
                    <a:pt x="1052" y="1145"/>
                  </a:cubicBezTo>
                  <a:cubicBezTo>
                    <a:pt x="1054" y="1145"/>
                    <a:pt x="1056" y="1146"/>
                    <a:pt x="1056" y="1148"/>
                  </a:cubicBezTo>
                  <a:lnTo>
                    <a:pt x="1056" y="1148"/>
                  </a:lnTo>
                  <a:cubicBezTo>
                    <a:pt x="1056" y="1150"/>
                    <a:pt x="1054" y="1151"/>
                    <a:pt x="1052" y="1151"/>
                  </a:cubicBezTo>
                  <a:cubicBezTo>
                    <a:pt x="1051" y="1151"/>
                    <a:pt x="1049" y="1150"/>
                    <a:pt x="1049" y="1148"/>
                  </a:cubicBezTo>
                  <a:close/>
                  <a:moveTo>
                    <a:pt x="1050" y="1136"/>
                  </a:moveTo>
                  <a:lnTo>
                    <a:pt x="1050" y="1136"/>
                  </a:lnTo>
                  <a:cubicBezTo>
                    <a:pt x="1050" y="1134"/>
                    <a:pt x="1051" y="1132"/>
                    <a:pt x="1053" y="1132"/>
                  </a:cubicBezTo>
                  <a:cubicBezTo>
                    <a:pt x="1055" y="1132"/>
                    <a:pt x="1056" y="1134"/>
                    <a:pt x="1056" y="1136"/>
                  </a:cubicBezTo>
                  <a:lnTo>
                    <a:pt x="1056" y="1136"/>
                  </a:lnTo>
                  <a:cubicBezTo>
                    <a:pt x="1056" y="1137"/>
                    <a:pt x="1055" y="1139"/>
                    <a:pt x="1053" y="1139"/>
                  </a:cubicBezTo>
                  <a:cubicBezTo>
                    <a:pt x="1051" y="1139"/>
                    <a:pt x="1050" y="1137"/>
                    <a:pt x="1050" y="1136"/>
                  </a:cubicBezTo>
                  <a:close/>
                  <a:moveTo>
                    <a:pt x="1050" y="1123"/>
                  </a:moveTo>
                  <a:lnTo>
                    <a:pt x="1050" y="1123"/>
                  </a:lnTo>
                  <a:cubicBezTo>
                    <a:pt x="1050" y="1121"/>
                    <a:pt x="1052" y="1120"/>
                    <a:pt x="1053" y="1120"/>
                  </a:cubicBezTo>
                  <a:cubicBezTo>
                    <a:pt x="1055" y="1120"/>
                    <a:pt x="1056" y="1121"/>
                    <a:pt x="1056" y="1123"/>
                  </a:cubicBezTo>
                  <a:lnTo>
                    <a:pt x="1056" y="1123"/>
                  </a:lnTo>
                  <a:cubicBezTo>
                    <a:pt x="1056" y="1125"/>
                    <a:pt x="1055" y="1126"/>
                    <a:pt x="1053" y="1126"/>
                  </a:cubicBezTo>
                  <a:cubicBezTo>
                    <a:pt x="1052" y="1126"/>
                    <a:pt x="1050" y="1125"/>
                    <a:pt x="1050" y="1123"/>
                  </a:cubicBezTo>
                  <a:close/>
                  <a:moveTo>
                    <a:pt x="1050" y="1111"/>
                  </a:moveTo>
                  <a:lnTo>
                    <a:pt x="1050" y="1111"/>
                  </a:lnTo>
                  <a:cubicBezTo>
                    <a:pt x="1050" y="1109"/>
                    <a:pt x="1052" y="1107"/>
                    <a:pt x="1054" y="1107"/>
                  </a:cubicBezTo>
                  <a:cubicBezTo>
                    <a:pt x="1055" y="1107"/>
                    <a:pt x="1057" y="1109"/>
                    <a:pt x="1057" y="1111"/>
                  </a:cubicBezTo>
                  <a:lnTo>
                    <a:pt x="1057" y="1111"/>
                  </a:lnTo>
                  <a:cubicBezTo>
                    <a:pt x="1057" y="1112"/>
                    <a:pt x="1055" y="1114"/>
                    <a:pt x="1054" y="1114"/>
                  </a:cubicBezTo>
                  <a:cubicBezTo>
                    <a:pt x="1052" y="1114"/>
                    <a:pt x="1050" y="1112"/>
                    <a:pt x="1050" y="1111"/>
                  </a:cubicBezTo>
                  <a:close/>
                  <a:moveTo>
                    <a:pt x="1051" y="1098"/>
                  </a:moveTo>
                  <a:lnTo>
                    <a:pt x="1051" y="1098"/>
                  </a:lnTo>
                  <a:cubicBezTo>
                    <a:pt x="1051" y="1096"/>
                    <a:pt x="1052" y="1095"/>
                    <a:pt x="1054" y="1095"/>
                  </a:cubicBezTo>
                  <a:cubicBezTo>
                    <a:pt x="1055" y="1095"/>
                    <a:pt x="1057" y="1096"/>
                    <a:pt x="1057" y="1098"/>
                  </a:cubicBezTo>
                  <a:lnTo>
                    <a:pt x="1057" y="1098"/>
                  </a:lnTo>
                  <a:cubicBezTo>
                    <a:pt x="1057" y="1100"/>
                    <a:pt x="1055" y="1101"/>
                    <a:pt x="1054" y="1101"/>
                  </a:cubicBezTo>
                  <a:cubicBezTo>
                    <a:pt x="1052" y="1101"/>
                    <a:pt x="1051" y="1100"/>
                    <a:pt x="1051" y="1098"/>
                  </a:cubicBezTo>
                  <a:close/>
                  <a:moveTo>
                    <a:pt x="1051" y="1086"/>
                  </a:moveTo>
                  <a:lnTo>
                    <a:pt x="1051" y="1086"/>
                  </a:lnTo>
                  <a:cubicBezTo>
                    <a:pt x="1051" y="1084"/>
                    <a:pt x="1052" y="1082"/>
                    <a:pt x="1054" y="1082"/>
                  </a:cubicBezTo>
                  <a:cubicBezTo>
                    <a:pt x="1056" y="1082"/>
                    <a:pt x="1057" y="1084"/>
                    <a:pt x="1057" y="1086"/>
                  </a:cubicBezTo>
                  <a:lnTo>
                    <a:pt x="1057" y="1086"/>
                  </a:lnTo>
                  <a:cubicBezTo>
                    <a:pt x="1057" y="1087"/>
                    <a:pt x="1056" y="1089"/>
                    <a:pt x="1054" y="1089"/>
                  </a:cubicBezTo>
                  <a:cubicBezTo>
                    <a:pt x="1052" y="1089"/>
                    <a:pt x="1051" y="1087"/>
                    <a:pt x="1051" y="1086"/>
                  </a:cubicBezTo>
                  <a:close/>
                  <a:moveTo>
                    <a:pt x="1051" y="1073"/>
                  </a:moveTo>
                  <a:lnTo>
                    <a:pt x="1051" y="1073"/>
                  </a:lnTo>
                  <a:cubicBezTo>
                    <a:pt x="1051" y="1071"/>
                    <a:pt x="1052" y="1070"/>
                    <a:pt x="1054" y="1070"/>
                  </a:cubicBezTo>
                  <a:cubicBezTo>
                    <a:pt x="1056" y="1070"/>
                    <a:pt x="1057" y="1071"/>
                    <a:pt x="1057" y="1073"/>
                  </a:cubicBezTo>
                  <a:lnTo>
                    <a:pt x="1057" y="1073"/>
                  </a:lnTo>
                  <a:cubicBezTo>
                    <a:pt x="1057" y="1075"/>
                    <a:pt x="1056" y="1076"/>
                    <a:pt x="1054" y="1076"/>
                  </a:cubicBezTo>
                  <a:cubicBezTo>
                    <a:pt x="1052" y="1076"/>
                    <a:pt x="1051" y="1075"/>
                    <a:pt x="1051" y="1073"/>
                  </a:cubicBezTo>
                  <a:close/>
                  <a:moveTo>
                    <a:pt x="1051" y="1061"/>
                  </a:moveTo>
                  <a:lnTo>
                    <a:pt x="1051" y="1061"/>
                  </a:lnTo>
                  <a:cubicBezTo>
                    <a:pt x="1051" y="1060"/>
                    <a:pt x="1052" y="1058"/>
                    <a:pt x="1053" y="1058"/>
                  </a:cubicBezTo>
                  <a:cubicBezTo>
                    <a:pt x="1055" y="1057"/>
                    <a:pt x="1057" y="1058"/>
                    <a:pt x="1057" y="1060"/>
                  </a:cubicBezTo>
                  <a:lnTo>
                    <a:pt x="1057" y="1060"/>
                  </a:lnTo>
                  <a:cubicBezTo>
                    <a:pt x="1058" y="1061"/>
                    <a:pt x="1057" y="1063"/>
                    <a:pt x="1055" y="1064"/>
                  </a:cubicBezTo>
                  <a:cubicBezTo>
                    <a:pt x="1053" y="1064"/>
                    <a:pt x="1051" y="1063"/>
                    <a:pt x="1051" y="1061"/>
                  </a:cubicBezTo>
                  <a:close/>
                  <a:moveTo>
                    <a:pt x="1051" y="1049"/>
                  </a:moveTo>
                  <a:lnTo>
                    <a:pt x="1051" y="1049"/>
                  </a:lnTo>
                  <a:cubicBezTo>
                    <a:pt x="1050" y="1047"/>
                    <a:pt x="1051" y="1046"/>
                    <a:pt x="1053" y="1045"/>
                  </a:cubicBezTo>
                  <a:cubicBezTo>
                    <a:pt x="1055" y="1045"/>
                    <a:pt x="1056" y="1046"/>
                    <a:pt x="1057" y="1047"/>
                  </a:cubicBezTo>
                  <a:lnTo>
                    <a:pt x="1057" y="1047"/>
                  </a:lnTo>
                  <a:cubicBezTo>
                    <a:pt x="1057" y="1049"/>
                    <a:pt x="1056" y="1051"/>
                    <a:pt x="1055" y="1051"/>
                  </a:cubicBezTo>
                  <a:cubicBezTo>
                    <a:pt x="1053" y="1052"/>
                    <a:pt x="1051" y="1051"/>
                    <a:pt x="1051" y="1049"/>
                  </a:cubicBezTo>
                  <a:close/>
                  <a:moveTo>
                    <a:pt x="1051" y="1036"/>
                  </a:moveTo>
                  <a:lnTo>
                    <a:pt x="1051" y="1036"/>
                  </a:lnTo>
                  <a:cubicBezTo>
                    <a:pt x="1050" y="1035"/>
                    <a:pt x="1051" y="1033"/>
                    <a:pt x="1053" y="1033"/>
                  </a:cubicBezTo>
                  <a:cubicBezTo>
                    <a:pt x="1055" y="1032"/>
                    <a:pt x="1056" y="1033"/>
                    <a:pt x="1057" y="1035"/>
                  </a:cubicBezTo>
                  <a:lnTo>
                    <a:pt x="1057" y="1035"/>
                  </a:lnTo>
                  <a:cubicBezTo>
                    <a:pt x="1057" y="1036"/>
                    <a:pt x="1056" y="1038"/>
                    <a:pt x="1055" y="1039"/>
                  </a:cubicBezTo>
                  <a:cubicBezTo>
                    <a:pt x="1053" y="1039"/>
                    <a:pt x="1051" y="1038"/>
                    <a:pt x="1051" y="1036"/>
                  </a:cubicBezTo>
                  <a:close/>
                  <a:moveTo>
                    <a:pt x="1051" y="1024"/>
                  </a:moveTo>
                  <a:lnTo>
                    <a:pt x="1051" y="1024"/>
                  </a:lnTo>
                  <a:cubicBezTo>
                    <a:pt x="1050" y="1022"/>
                    <a:pt x="1051" y="1021"/>
                    <a:pt x="1053" y="1020"/>
                  </a:cubicBezTo>
                  <a:cubicBezTo>
                    <a:pt x="1054" y="1020"/>
                    <a:pt x="1056" y="1021"/>
                    <a:pt x="1057" y="1022"/>
                  </a:cubicBezTo>
                  <a:lnTo>
                    <a:pt x="1057" y="1022"/>
                  </a:lnTo>
                  <a:cubicBezTo>
                    <a:pt x="1057" y="1024"/>
                    <a:pt x="1056" y="1026"/>
                    <a:pt x="1054" y="1026"/>
                  </a:cubicBezTo>
                  <a:cubicBezTo>
                    <a:pt x="1053" y="1027"/>
                    <a:pt x="1051" y="1026"/>
                    <a:pt x="1051" y="1024"/>
                  </a:cubicBezTo>
                  <a:close/>
                  <a:moveTo>
                    <a:pt x="1050" y="1011"/>
                  </a:moveTo>
                  <a:lnTo>
                    <a:pt x="1050" y="1011"/>
                  </a:lnTo>
                  <a:cubicBezTo>
                    <a:pt x="1050" y="1010"/>
                    <a:pt x="1051" y="1008"/>
                    <a:pt x="1053" y="1008"/>
                  </a:cubicBezTo>
                  <a:cubicBezTo>
                    <a:pt x="1054" y="1007"/>
                    <a:pt x="1056" y="1008"/>
                    <a:pt x="1056" y="1010"/>
                  </a:cubicBezTo>
                  <a:lnTo>
                    <a:pt x="1056" y="1010"/>
                  </a:lnTo>
                  <a:cubicBezTo>
                    <a:pt x="1057" y="1011"/>
                    <a:pt x="1056" y="1013"/>
                    <a:pt x="1054" y="1014"/>
                  </a:cubicBezTo>
                  <a:cubicBezTo>
                    <a:pt x="1053" y="1014"/>
                    <a:pt x="1051" y="1013"/>
                    <a:pt x="1050" y="1011"/>
                  </a:cubicBezTo>
                  <a:close/>
                  <a:moveTo>
                    <a:pt x="1050" y="999"/>
                  </a:moveTo>
                  <a:lnTo>
                    <a:pt x="1050" y="999"/>
                  </a:lnTo>
                  <a:cubicBezTo>
                    <a:pt x="1049" y="997"/>
                    <a:pt x="1050" y="996"/>
                    <a:pt x="1052" y="995"/>
                  </a:cubicBezTo>
                  <a:cubicBezTo>
                    <a:pt x="1054" y="995"/>
                    <a:pt x="1055" y="996"/>
                    <a:pt x="1056" y="997"/>
                  </a:cubicBezTo>
                  <a:lnTo>
                    <a:pt x="1056" y="997"/>
                  </a:lnTo>
                  <a:cubicBezTo>
                    <a:pt x="1056" y="999"/>
                    <a:pt x="1055" y="1001"/>
                    <a:pt x="1054" y="1001"/>
                  </a:cubicBezTo>
                  <a:cubicBezTo>
                    <a:pt x="1052" y="1002"/>
                    <a:pt x="1050" y="1001"/>
                    <a:pt x="1050" y="999"/>
                  </a:cubicBezTo>
                  <a:close/>
                  <a:moveTo>
                    <a:pt x="1049" y="986"/>
                  </a:moveTo>
                  <a:lnTo>
                    <a:pt x="1049" y="986"/>
                  </a:lnTo>
                  <a:cubicBezTo>
                    <a:pt x="1049" y="985"/>
                    <a:pt x="1050" y="983"/>
                    <a:pt x="1052" y="983"/>
                  </a:cubicBezTo>
                  <a:cubicBezTo>
                    <a:pt x="1053" y="982"/>
                    <a:pt x="1055" y="983"/>
                    <a:pt x="1055" y="985"/>
                  </a:cubicBezTo>
                  <a:lnTo>
                    <a:pt x="1055" y="985"/>
                  </a:lnTo>
                  <a:cubicBezTo>
                    <a:pt x="1056" y="986"/>
                    <a:pt x="1055" y="988"/>
                    <a:pt x="1053" y="989"/>
                  </a:cubicBezTo>
                  <a:cubicBezTo>
                    <a:pt x="1052" y="989"/>
                    <a:pt x="1050" y="988"/>
                    <a:pt x="1049" y="986"/>
                  </a:cubicBezTo>
                  <a:close/>
                  <a:moveTo>
                    <a:pt x="1049" y="974"/>
                  </a:moveTo>
                  <a:lnTo>
                    <a:pt x="1049" y="974"/>
                  </a:lnTo>
                  <a:cubicBezTo>
                    <a:pt x="1049" y="972"/>
                    <a:pt x="1049" y="971"/>
                    <a:pt x="1051" y="970"/>
                  </a:cubicBezTo>
                  <a:cubicBezTo>
                    <a:pt x="1053" y="970"/>
                    <a:pt x="1055" y="971"/>
                    <a:pt x="1055" y="972"/>
                  </a:cubicBezTo>
                  <a:lnTo>
                    <a:pt x="1055" y="972"/>
                  </a:lnTo>
                  <a:cubicBezTo>
                    <a:pt x="1055" y="974"/>
                    <a:pt x="1055" y="976"/>
                    <a:pt x="1053" y="976"/>
                  </a:cubicBezTo>
                  <a:cubicBezTo>
                    <a:pt x="1051" y="977"/>
                    <a:pt x="1049" y="976"/>
                    <a:pt x="1049" y="974"/>
                  </a:cubicBezTo>
                  <a:close/>
                  <a:moveTo>
                    <a:pt x="1049" y="961"/>
                  </a:moveTo>
                  <a:lnTo>
                    <a:pt x="1049" y="961"/>
                  </a:lnTo>
                  <a:cubicBezTo>
                    <a:pt x="1048" y="960"/>
                    <a:pt x="1049" y="958"/>
                    <a:pt x="1051" y="958"/>
                  </a:cubicBezTo>
                  <a:cubicBezTo>
                    <a:pt x="1052" y="957"/>
                    <a:pt x="1054" y="958"/>
                    <a:pt x="1055" y="960"/>
                  </a:cubicBezTo>
                  <a:lnTo>
                    <a:pt x="1055" y="960"/>
                  </a:lnTo>
                  <a:cubicBezTo>
                    <a:pt x="1055" y="961"/>
                    <a:pt x="1054" y="963"/>
                    <a:pt x="1052" y="964"/>
                  </a:cubicBezTo>
                  <a:cubicBezTo>
                    <a:pt x="1051" y="964"/>
                    <a:pt x="1049" y="963"/>
                    <a:pt x="1049" y="961"/>
                  </a:cubicBezTo>
                  <a:close/>
                  <a:moveTo>
                    <a:pt x="1048" y="949"/>
                  </a:moveTo>
                  <a:lnTo>
                    <a:pt x="1048" y="949"/>
                  </a:lnTo>
                  <a:cubicBezTo>
                    <a:pt x="1047" y="947"/>
                    <a:pt x="1048" y="946"/>
                    <a:pt x="1050" y="945"/>
                  </a:cubicBezTo>
                  <a:cubicBezTo>
                    <a:pt x="1052" y="945"/>
                    <a:pt x="1053" y="946"/>
                    <a:pt x="1054" y="947"/>
                  </a:cubicBezTo>
                  <a:lnTo>
                    <a:pt x="1054" y="947"/>
                  </a:lnTo>
                  <a:cubicBezTo>
                    <a:pt x="1054" y="949"/>
                    <a:pt x="1053" y="951"/>
                    <a:pt x="1052" y="951"/>
                  </a:cubicBezTo>
                  <a:cubicBezTo>
                    <a:pt x="1050" y="952"/>
                    <a:pt x="1048" y="951"/>
                    <a:pt x="1048" y="949"/>
                  </a:cubicBezTo>
                  <a:close/>
                  <a:moveTo>
                    <a:pt x="1047" y="936"/>
                  </a:moveTo>
                  <a:lnTo>
                    <a:pt x="1047" y="936"/>
                  </a:lnTo>
                  <a:cubicBezTo>
                    <a:pt x="1047" y="935"/>
                    <a:pt x="1048" y="933"/>
                    <a:pt x="1049" y="933"/>
                  </a:cubicBezTo>
                  <a:cubicBezTo>
                    <a:pt x="1051" y="932"/>
                    <a:pt x="1053" y="933"/>
                    <a:pt x="1053" y="935"/>
                  </a:cubicBezTo>
                  <a:lnTo>
                    <a:pt x="1053" y="935"/>
                  </a:lnTo>
                  <a:cubicBezTo>
                    <a:pt x="1054" y="936"/>
                    <a:pt x="1053" y="938"/>
                    <a:pt x="1051" y="939"/>
                  </a:cubicBezTo>
                  <a:cubicBezTo>
                    <a:pt x="1049" y="939"/>
                    <a:pt x="1048" y="938"/>
                    <a:pt x="1047" y="936"/>
                  </a:cubicBezTo>
                  <a:close/>
                  <a:moveTo>
                    <a:pt x="1046" y="924"/>
                  </a:moveTo>
                  <a:lnTo>
                    <a:pt x="1046" y="924"/>
                  </a:lnTo>
                  <a:cubicBezTo>
                    <a:pt x="1046" y="922"/>
                    <a:pt x="1047" y="921"/>
                    <a:pt x="1048" y="920"/>
                  </a:cubicBezTo>
                  <a:cubicBezTo>
                    <a:pt x="1050" y="920"/>
                    <a:pt x="1052" y="921"/>
                    <a:pt x="1052" y="922"/>
                  </a:cubicBezTo>
                  <a:lnTo>
                    <a:pt x="1052" y="922"/>
                  </a:lnTo>
                  <a:cubicBezTo>
                    <a:pt x="1053" y="924"/>
                    <a:pt x="1052" y="926"/>
                    <a:pt x="1050" y="926"/>
                  </a:cubicBezTo>
                  <a:cubicBezTo>
                    <a:pt x="1048" y="927"/>
                    <a:pt x="1047" y="926"/>
                    <a:pt x="1046" y="924"/>
                  </a:cubicBezTo>
                  <a:close/>
                  <a:moveTo>
                    <a:pt x="1045" y="912"/>
                  </a:moveTo>
                  <a:lnTo>
                    <a:pt x="1045" y="911"/>
                  </a:lnTo>
                  <a:cubicBezTo>
                    <a:pt x="1045" y="910"/>
                    <a:pt x="1046" y="908"/>
                    <a:pt x="1048" y="908"/>
                  </a:cubicBezTo>
                  <a:cubicBezTo>
                    <a:pt x="1049" y="907"/>
                    <a:pt x="1051" y="908"/>
                    <a:pt x="1051" y="910"/>
                  </a:cubicBezTo>
                  <a:lnTo>
                    <a:pt x="1051" y="910"/>
                  </a:lnTo>
                  <a:cubicBezTo>
                    <a:pt x="1052" y="911"/>
                    <a:pt x="1051" y="913"/>
                    <a:pt x="1049" y="914"/>
                  </a:cubicBezTo>
                  <a:cubicBezTo>
                    <a:pt x="1048" y="914"/>
                    <a:pt x="1046" y="913"/>
                    <a:pt x="1045" y="912"/>
                  </a:cubicBezTo>
                  <a:close/>
                  <a:moveTo>
                    <a:pt x="1045" y="899"/>
                  </a:moveTo>
                  <a:lnTo>
                    <a:pt x="1045" y="899"/>
                  </a:lnTo>
                  <a:cubicBezTo>
                    <a:pt x="1044" y="897"/>
                    <a:pt x="1045" y="896"/>
                    <a:pt x="1047" y="895"/>
                  </a:cubicBezTo>
                  <a:cubicBezTo>
                    <a:pt x="1048" y="895"/>
                    <a:pt x="1050" y="896"/>
                    <a:pt x="1051" y="897"/>
                  </a:cubicBezTo>
                  <a:lnTo>
                    <a:pt x="1051" y="897"/>
                  </a:lnTo>
                  <a:cubicBezTo>
                    <a:pt x="1051" y="899"/>
                    <a:pt x="1050" y="901"/>
                    <a:pt x="1048" y="901"/>
                  </a:cubicBezTo>
                  <a:cubicBezTo>
                    <a:pt x="1047" y="902"/>
                    <a:pt x="1045" y="901"/>
                    <a:pt x="1045" y="899"/>
                  </a:cubicBezTo>
                  <a:close/>
                  <a:moveTo>
                    <a:pt x="1043" y="887"/>
                  </a:moveTo>
                  <a:lnTo>
                    <a:pt x="1043" y="887"/>
                  </a:lnTo>
                  <a:cubicBezTo>
                    <a:pt x="1043" y="885"/>
                    <a:pt x="1044" y="883"/>
                    <a:pt x="1046" y="883"/>
                  </a:cubicBezTo>
                  <a:cubicBezTo>
                    <a:pt x="1047" y="882"/>
                    <a:pt x="1049" y="883"/>
                    <a:pt x="1049" y="885"/>
                  </a:cubicBezTo>
                  <a:lnTo>
                    <a:pt x="1049" y="885"/>
                  </a:lnTo>
                  <a:cubicBezTo>
                    <a:pt x="1050" y="887"/>
                    <a:pt x="1049" y="888"/>
                    <a:pt x="1047" y="889"/>
                  </a:cubicBezTo>
                  <a:cubicBezTo>
                    <a:pt x="1046" y="889"/>
                    <a:pt x="1044" y="888"/>
                    <a:pt x="1043" y="887"/>
                  </a:cubicBezTo>
                  <a:close/>
                  <a:moveTo>
                    <a:pt x="1042" y="874"/>
                  </a:moveTo>
                  <a:lnTo>
                    <a:pt x="1042" y="874"/>
                  </a:lnTo>
                  <a:cubicBezTo>
                    <a:pt x="1042" y="872"/>
                    <a:pt x="1043" y="871"/>
                    <a:pt x="1044" y="870"/>
                  </a:cubicBezTo>
                  <a:cubicBezTo>
                    <a:pt x="1046" y="870"/>
                    <a:pt x="1048" y="871"/>
                    <a:pt x="1048" y="872"/>
                  </a:cubicBezTo>
                  <a:lnTo>
                    <a:pt x="1048" y="872"/>
                  </a:lnTo>
                  <a:cubicBezTo>
                    <a:pt x="1049" y="874"/>
                    <a:pt x="1048" y="876"/>
                    <a:pt x="1046" y="876"/>
                  </a:cubicBezTo>
                  <a:cubicBezTo>
                    <a:pt x="1045" y="877"/>
                    <a:pt x="1043" y="876"/>
                    <a:pt x="1042" y="874"/>
                  </a:cubicBezTo>
                  <a:close/>
                  <a:moveTo>
                    <a:pt x="1041" y="862"/>
                  </a:moveTo>
                  <a:lnTo>
                    <a:pt x="1041" y="862"/>
                  </a:lnTo>
                  <a:cubicBezTo>
                    <a:pt x="1041" y="860"/>
                    <a:pt x="1042" y="858"/>
                    <a:pt x="1043" y="858"/>
                  </a:cubicBezTo>
                  <a:cubicBezTo>
                    <a:pt x="1045" y="857"/>
                    <a:pt x="1047" y="858"/>
                    <a:pt x="1047" y="860"/>
                  </a:cubicBezTo>
                  <a:lnTo>
                    <a:pt x="1047" y="860"/>
                  </a:lnTo>
                  <a:cubicBezTo>
                    <a:pt x="1048" y="862"/>
                    <a:pt x="1047" y="863"/>
                    <a:pt x="1045" y="864"/>
                  </a:cubicBezTo>
                  <a:cubicBezTo>
                    <a:pt x="1043" y="864"/>
                    <a:pt x="1042" y="863"/>
                    <a:pt x="1041" y="862"/>
                  </a:cubicBezTo>
                  <a:close/>
                  <a:moveTo>
                    <a:pt x="1040" y="849"/>
                  </a:moveTo>
                  <a:lnTo>
                    <a:pt x="1040" y="849"/>
                  </a:lnTo>
                  <a:cubicBezTo>
                    <a:pt x="1040" y="848"/>
                    <a:pt x="1041" y="846"/>
                    <a:pt x="1042" y="845"/>
                  </a:cubicBezTo>
                  <a:cubicBezTo>
                    <a:pt x="1044" y="845"/>
                    <a:pt x="1046" y="846"/>
                    <a:pt x="1046" y="847"/>
                  </a:cubicBezTo>
                  <a:lnTo>
                    <a:pt x="1046" y="847"/>
                  </a:lnTo>
                  <a:cubicBezTo>
                    <a:pt x="1047" y="849"/>
                    <a:pt x="1046" y="851"/>
                    <a:pt x="1044" y="851"/>
                  </a:cubicBezTo>
                  <a:cubicBezTo>
                    <a:pt x="1042" y="852"/>
                    <a:pt x="1041" y="851"/>
                    <a:pt x="1040" y="849"/>
                  </a:cubicBezTo>
                  <a:close/>
                  <a:moveTo>
                    <a:pt x="1039" y="837"/>
                  </a:moveTo>
                  <a:lnTo>
                    <a:pt x="1039" y="837"/>
                  </a:lnTo>
                  <a:cubicBezTo>
                    <a:pt x="1038" y="835"/>
                    <a:pt x="1039" y="833"/>
                    <a:pt x="1041" y="833"/>
                  </a:cubicBezTo>
                  <a:cubicBezTo>
                    <a:pt x="1042" y="832"/>
                    <a:pt x="1044" y="833"/>
                    <a:pt x="1045" y="835"/>
                  </a:cubicBezTo>
                  <a:lnTo>
                    <a:pt x="1045" y="835"/>
                  </a:lnTo>
                  <a:cubicBezTo>
                    <a:pt x="1045" y="837"/>
                    <a:pt x="1044" y="838"/>
                    <a:pt x="1042" y="839"/>
                  </a:cubicBezTo>
                  <a:cubicBezTo>
                    <a:pt x="1041" y="839"/>
                    <a:pt x="1039" y="838"/>
                    <a:pt x="1039" y="837"/>
                  </a:cubicBezTo>
                  <a:close/>
                  <a:moveTo>
                    <a:pt x="1037" y="824"/>
                  </a:moveTo>
                  <a:lnTo>
                    <a:pt x="1037" y="824"/>
                  </a:lnTo>
                  <a:cubicBezTo>
                    <a:pt x="1037" y="823"/>
                    <a:pt x="1038" y="821"/>
                    <a:pt x="1039" y="820"/>
                  </a:cubicBezTo>
                  <a:cubicBezTo>
                    <a:pt x="1041" y="820"/>
                    <a:pt x="1043" y="821"/>
                    <a:pt x="1043" y="823"/>
                  </a:cubicBezTo>
                  <a:lnTo>
                    <a:pt x="1043" y="823"/>
                  </a:lnTo>
                  <a:cubicBezTo>
                    <a:pt x="1044" y="824"/>
                    <a:pt x="1043" y="826"/>
                    <a:pt x="1041" y="827"/>
                  </a:cubicBezTo>
                  <a:cubicBezTo>
                    <a:pt x="1039" y="827"/>
                    <a:pt x="1038" y="826"/>
                    <a:pt x="1037" y="824"/>
                  </a:cubicBezTo>
                  <a:close/>
                  <a:moveTo>
                    <a:pt x="1036" y="812"/>
                  </a:moveTo>
                  <a:lnTo>
                    <a:pt x="1036" y="812"/>
                  </a:lnTo>
                  <a:cubicBezTo>
                    <a:pt x="1035" y="810"/>
                    <a:pt x="1036" y="809"/>
                    <a:pt x="1038" y="808"/>
                  </a:cubicBezTo>
                  <a:cubicBezTo>
                    <a:pt x="1040" y="808"/>
                    <a:pt x="1041" y="809"/>
                    <a:pt x="1042" y="810"/>
                  </a:cubicBezTo>
                  <a:lnTo>
                    <a:pt x="1042" y="810"/>
                  </a:lnTo>
                  <a:cubicBezTo>
                    <a:pt x="1042" y="812"/>
                    <a:pt x="1041" y="814"/>
                    <a:pt x="1040" y="814"/>
                  </a:cubicBezTo>
                  <a:cubicBezTo>
                    <a:pt x="1038" y="815"/>
                    <a:pt x="1036" y="814"/>
                    <a:pt x="1036" y="812"/>
                  </a:cubicBezTo>
                  <a:close/>
                  <a:moveTo>
                    <a:pt x="1034" y="800"/>
                  </a:moveTo>
                  <a:lnTo>
                    <a:pt x="1034" y="800"/>
                  </a:lnTo>
                  <a:cubicBezTo>
                    <a:pt x="1034" y="798"/>
                    <a:pt x="1035" y="796"/>
                    <a:pt x="1036" y="796"/>
                  </a:cubicBezTo>
                  <a:cubicBezTo>
                    <a:pt x="1038" y="795"/>
                    <a:pt x="1040" y="796"/>
                    <a:pt x="1040" y="798"/>
                  </a:cubicBezTo>
                  <a:lnTo>
                    <a:pt x="1040" y="798"/>
                  </a:lnTo>
                  <a:cubicBezTo>
                    <a:pt x="1041" y="799"/>
                    <a:pt x="1040" y="801"/>
                    <a:pt x="1038" y="802"/>
                  </a:cubicBezTo>
                  <a:cubicBezTo>
                    <a:pt x="1037" y="802"/>
                    <a:pt x="1035" y="801"/>
                    <a:pt x="1034" y="800"/>
                  </a:cubicBezTo>
                  <a:close/>
                  <a:moveTo>
                    <a:pt x="1033" y="787"/>
                  </a:moveTo>
                  <a:lnTo>
                    <a:pt x="1033" y="787"/>
                  </a:lnTo>
                  <a:cubicBezTo>
                    <a:pt x="1032" y="785"/>
                    <a:pt x="1033" y="784"/>
                    <a:pt x="1035" y="783"/>
                  </a:cubicBezTo>
                  <a:cubicBezTo>
                    <a:pt x="1036" y="783"/>
                    <a:pt x="1038" y="784"/>
                    <a:pt x="1039" y="785"/>
                  </a:cubicBezTo>
                  <a:lnTo>
                    <a:pt x="1039" y="785"/>
                  </a:lnTo>
                  <a:cubicBezTo>
                    <a:pt x="1039" y="787"/>
                    <a:pt x="1038" y="789"/>
                    <a:pt x="1036" y="789"/>
                  </a:cubicBezTo>
                  <a:cubicBezTo>
                    <a:pt x="1035" y="790"/>
                    <a:pt x="1033" y="789"/>
                    <a:pt x="1033" y="787"/>
                  </a:cubicBezTo>
                  <a:close/>
                  <a:moveTo>
                    <a:pt x="1031" y="775"/>
                  </a:moveTo>
                  <a:lnTo>
                    <a:pt x="1031" y="775"/>
                  </a:lnTo>
                  <a:cubicBezTo>
                    <a:pt x="1030" y="773"/>
                    <a:pt x="1031" y="771"/>
                    <a:pt x="1033" y="771"/>
                  </a:cubicBezTo>
                  <a:cubicBezTo>
                    <a:pt x="1035" y="770"/>
                    <a:pt x="1036" y="771"/>
                    <a:pt x="1037" y="773"/>
                  </a:cubicBezTo>
                  <a:lnTo>
                    <a:pt x="1037" y="773"/>
                  </a:lnTo>
                  <a:cubicBezTo>
                    <a:pt x="1037" y="775"/>
                    <a:pt x="1036" y="776"/>
                    <a:pt x="1035" y="777"/>
                  </a:cubicBezTo>
                  <a:cubicBezTo>
                    <a:pt x="1033" y="777"/>
                    <a:pt x="1031" y="776"/>
                    <a:pt x="1031" y="775"/>
                  </a:cubicBezTo>
                  <a:close/>
                  <a:moveTo>
                    <a:pt x="1029" y="762"/>
                  </a:moveTo>
                  <a:lnTo>
                    <a:pt x="1029" y="762"/>
                  </a:lnTo>
                  <a:cubicBezTo>
                    <a:pt x="1029" y="761"/>
                    <a:pt x="1030" y="759"/>
                    <a:pt x="1031" y="758"/>
                  </a:cubicBezTo>
                  <a:cubicBezTo>
                    <a:pt x="1033" y="758"/>
                    <a:pt x="1035" y="759"/>
                    <a:pt x="1035" y="761"/>
                  </a:cubicBezTo>
                  <a:lnTo>
                    <a:pt x="1035" y="761"/>
                  </a:lnTo>
                  <a:cubicBezTo>
                    <a:pt x="1036" y="762"/>
                    <a:pt x="1035" y="764"/>
                    <a:pt x="1033" y="764"/>
                  </a:cubicBezTo>
                  <a:cubicBezTo>
                    <a:pt x="1031" y="765"/>
                    <a:pt x="1030" y="764"/>
                    <a:pt x="1029" y="762"/>
                  </a:cubicBezTo>
                  <a:close/>
                  <a:moveTo>
                    <a:pt x="1027" y="750"/>
                  </a:moveTo>
                  <a:lnTo>
                    <a:pt x="1027" y="750"/>
                  </a:lnTo>
                  <a:cubicBezTo>
                    <a:pt x="1027" y="748"/>
                    <a:pt x="1028" y="747"/>
                    <a:pt x="1030" y="746"/>
                  </a:cubicBezTo>
                  <a:cubicBezTo>
                    <a:pt x="1031" y="746"/>
                    <a:pt x="1033" y="747"/>
                    <a:pt x="1033" y="748"/>
                  </a:cubicBezTo>
                  <a:lnTo>
                    <a:pt x="1033" y="748"/>
                  </a:lnTo>
                  <a:cubicBezTo>
                    <a:pt x="1034" y="750"/>
                    <a:pt x="1033" y="752"/>
                    <a:pt x="1031" y="752"/>
                  </a:cubicBezTo>
                  <a:cubicBezTo>
                    <a:pt x="1030" y="753"/>
                    <a:pt x="1028" y="752"/>
                    <a:pt x="1027" y="750"/>
                  </a:cubicBezTo>
                  <a:close/>
                  <a:moveTo>
                    <a:pt x="1025" y="738"/>
                  </a:moveTo>
                  <a:lnTo>
                    <a:pt x="1025" y="738"/>
                  </a:lnTo>
                  <a:cubicBezTo>
                    <a:pt x="1025" y="736"/>
                    <a:pt x="1026" y="734"/>
                    <a:pt x="1027" y="734"/>
                  </a:cubicBezTo>
                  <a:cubicBezTo>
                    <a:pt x="1029" y="733"/>
                    <a:pt x="1031" y="734"/>
                    <a:pt x="1031" y="736"/>
                  </a:cubicBezTo>
                  <a:lnTo>
                    <a:pt x="1031" y="736"/>
                  </a:lnTo>
                  <a:cubicBezTo>
                    <a:pt x="1032" y="738"/>
                    <a:pt x="1031" y="739"/>
                    <a:pt x="1029" y="740"/>
                  </a:cubicBezTo>
                  <a:cubicBezTo>
                    <a:pt x="1028" y="740"/>
                    <a:pt x="1026" y="739"/>
                    <a:pt x="1025" y="738"/>
                  </a:cubicBezTo>
                  <a:close/>
                  <a:moveTo>
                    <a:pt x="1023" y="725"/>
                  </a:moveTo>
                  <a:lnTo>
                    <a:pt x="1023" y="725"/>
                  </a:lnTo>
                  <a:cubicBezTo>
                    <a:pt x="1023" y="724"/>
                    <a:pt x="1024" y="722"/>
                    <a:pt x="1025" y="721"/>
                  </a:cubicBezTo>
                  <a:cubicBezTo>
                    <a:pt x="1027" y="721"/>
                    <a:pt x="1029" y="722"/>
                    <a:pt x="1029" y="724"/>
                  </a:cubicBezTo>
                  <a:lnTo>
                    <a:pt x="1029" y="724"/>
                  </a:lnTo>
                  <a:cubicBezTo>
                    <a:pt x="1030" y="725"/>
                    <a:pt x="1029" y="727"/>
                    <a:pt x="1027" y="727"/>
                  </a:cubicBezTo>
                  <a:cubicBezTo>
                    <a:pt x="1025" y="728"/>
                    <a:pt x="1024" y="727"/>
                    <a:pt x="1023" y="725"/>
                  </a:cubicBezTo>
                  <a:close/>
                  <a:moveTo>
                    <a:pt x="1021" y="713"/>
                  </a:moveTo>
                  <a:lnTo>
                    <a:pt x="1021" y="713"/>
                  </a:lnTo>
                  <a:cubicBezTo>
                    <a:pt x="1021" y="711"/>
                    <a:pt x="1022" y="710"/>
                    <a:pt x="1023" y="709"/>
                  </a:cubicBezTo>
                  <a:cubicBezTo>
                    <a:pt x="1025" y="709"/>
                    <a:pt x="1027" y="710"/>
                    <a:pt x="1027" y="711"/>
                  </a:cubicBezTo>
                  <a:lnTo>
                    <a:pt x="1027" y="711"/>
                  </a:lnTo>
                  <a:cubicBezTo>
                    <a:pt x="1028" y="713"/>
                    <a:pt x="1027" y="715"/>
                    <a:pt x="1025" y="715"/>
                  </a:cubicBezTo>
                  <a:cubicBezTo>
                    <a:pt x="1023" y="716"/>
                    <a:pt x="1022" y="715"/>
                    <a:pt x="1021" y="713"/>
                  </a:cubicBezTo>
                  <a:close/>
                  <a:moveTo>
                    <a:pt x="1019" y="701"/>
                  </a:moveTo>
                  <a:lnTo>
                    <a:pt x="1019" y="701"/>
                  </a:lnTo>
                  <a:cubicBezTo>
                    <a:pt x="1019" y="699"/>
                    <a:pt x="1020" y="697"/>
                    <a:pt x="1021" y="697"/>
                  </a:cubicBezTo>
                  <a:cubicBezTo>
                    <a:pt x="1023" y="696"/>
                    <a:pt x="1025" y="697"/>
                    <a:pt x="1025" y="699"/>
                  </a:cubicBezTo>
                  <a:lnTo>
                    <a:pt x="1025" y="699"/>
                  </a:lnTo>
                  <a:cubicBezTo>
                    <a:pt x="1026" y="701"/>
                    <a:pt x="1025" y="702"/>
                    <a:pt x="1023" y="703"/>
                  </a:cubicBezTo>
                  <a:cubicBezTo>
                    <a:pt x="1021" y="703"/>
                    <a:pt x="1020" y="702"/>
                    <a:pt x="1019" y="701"/>
                  </a:cubicBezTo>
                  <a:close/>
                  <a:moveTo>
                    <a:pt x="1017" y="688"/>
                  </a:moveTo>
                  <a:lnTo>
                    <a:pt x="1017" y="688"/>
                  </a:lnTo>
                  <a:cubicBezTo>
                    <a:pt x="1016" y="687"/>
                    <a:pt x="1017" y="685"/>
                    <a:pt x="1019" y="684"/>
                  </a:cubicBezTo>
                  <a:cubicBezTo>
                    <a:pt x="1021" y="684"/>
                    <a:pt x="1022" y="685"/>
                    <a:pt x="1023" y="687"/>
                  </a:cubicBezTo>
                  <a:lnTo>
                    <a:pt x="1023" y="687"/>
                  </a:lnTo>
                  <a:cubicBezTo>
                    <a:pt x="1023" y="688"/>
                    <a:pt x="1022" y="690"/>
                    <a:pt x="1021" y="691"/>
                  </a:cubicBezTo>
                  <a:cubicBezTo>
                    <a:pt x="1019" y="691"/>
                    <a:pt x="1017" y="690"/>
                    <a:pt x="1017" y="688"/>
                  </a:cubicBezTo>
                  <a:close/>
                  <a:moveTo>
                    <a:pt x="1014" y="676"/>
                  </a:moveTo>
                  <a:lnTo>
                    <a:pt x="1014" y="676"/>
                  </a:lnTo>
                  <a:cubicBezTo>
                    <a:pt x="1014" y="674"/>
                    <a:pt x="1015" y="673"/>
                    <a:pt x="1016" y="672"/>
                  </a:cubicBezTo>
                  <a:cubicBezTo>
                    <a:pt x="1018" y="672"/>
                    <a:pt x="1020" y="673"/>
                    <a:pt x="1020" y="674"/>
                  </a:cubicBezTo>
                  <a:lnTo>
                    <a:pt x="1020" y="674"/>
                  </a:lnTo>
                  <a:cubicBezTo>
                    <a:pt x="1021" y="676"/>
                    <a:pt x="1020" y="678"/>
                    <a:pt x="1018" y="678"/>
                  </a:cubicBezTo>
                  <a:cubicBezTo>
                    <a:pt x="1017" y="679"/>
                    <a:pt x="1015" y="678"/>
                    <a:pt x="1014" y="676"/>
                  </a:cubicBezTo>
                  <a:close/>
                  <a:moveTo>
                    <a:pt x="1012" y="664"/>
                  </a:moveTo>
                  <a:lnTo>
                    <a:pt x="1012" y="664"/>
                  </a:lnTo>
                  <a:cubicBezTo>
                    <a:pt x="1011" y="662"/>
                    <a:pt x="1012" y="660"/>
                    <a:pt x="1014" y="660"/>
                  </a:cubicBezTo>
                  <a:cubicBezTo>
                    <a:pt x="1016" y="659"/>
                    <a:pt x="1017" y="660"/>
                    <a:pt x="1018" y="662"/>
                  </a:cubicBezTo>
                  <a:lnTo>
                    <a:pt x="1018" y="662"/>
                  </a:lnTo>
                  <a:cubicBezTo>
                    <a:pt x="1018" y="664"/>
                    <a:pt x="1017" y="665"/>
                    <a:pt x="1016" y="666"/>
                  </a:cubicBezTo>
                  <a:cubicBezTo>
                    <a:pt x="1014" y="666"/>
                    <a:pt x="1012" y="665"/>
                    <a:pt x="1012" y="664"/>
                  </a:cubicBezTo>
                  <a:close/>
                  <a:moveTo>
                    <a:pt x="1010" y="652"/>
                  </a:moveTo>
                  <a:lnTo>
                    <a:pt x="1010" y="652"/>
                  </a:lnTo>
                  <a:cubicBezTo>
                    <a:pt x="1009" y="650"/>
                    <a:pt x="1010" y="648"/>
                    <a:pt x="1012" y="648"/>
                  </a:cubicBezTo>
                  <a:cubicBezTo>
                    <a:pt x="1013" y="647"/>
                    <a:pt x="1015" y="648"/>
                    <a:pt x="1016" y="650"/>
                  </a:cubicBezTo>
                  <a:lnTo>
                    <a:pt x="1016" y="650"/>
                  </a:lnTo>
                  <a:cubicBezTo>
                    <a:pt x="1016" y="651"/>
                    <a:pt x="1015" y="653"/>
                    <a:pt x="1013" y="654"/>
                  </a:cubicBezTo>
                  <a:cubicBezTo>
                    <a:pt x="1012" y="654"/>
                    <a:pt x="1010" y="653"/>
                    <a:pt x="1010" y="652"/>
                  </a:cubicBezTo>
                  <a:close/>
                  <a:moveTo>
                    <a:pt x="1007" y="639"/>
                  </a:moveTo>
                  <a:lnTo>
                    <a:pt x="1007" y="639"/>
                  </a:lnTo>
                  <a:cubicBezTo>
                    <a:pt x="1006" y="638"/>
                    <a:pt x="1007" y="636"/>
                    <a:pt x="1009" y="635"/>
                  </a:cubicBezTo>
                  <a:cubicBezTo>
                    <a:pt x="1011" y="635"/>
                    <a:pt x="1012" y="636"/>
                    <a:pt x="1013" y="638"/>
                  </a:cubicBezTo>
                  <a:lnTo>
                    <a:pt x="1013" y="638"/>
                  </a:lnTo>
                  <a:cubicBezTo>
                    <a:pt x="1013" y="639"/>
                    <a:pt x="1012" y="641"/>
                    <a:pt x="1011" y="641"/>
                  </a:cubicBezTo>
                  <a:cubicBezTo>
                    <a:pt x="1009" y="642"/>
                    <a:pt x="1007" y="641"/>
                    <a:pt x="1007" y="639"/>
                  </a:cubicBezTo>
                  <a:close/>
                  <a:moveTo>
                    <a:pt x="1004" y="627"/>
                  </a:moveTo>
                  <a:lnTo>
                    <a:pt x="1004" y="627"/>
                  </a:lnTo>
                  <a:cubicBezTo>
                    <a:pt x="1004" y="625"/>
                    <a:pt x="1005" y="624"/>
                    <a:pt x="1006" y="623"/>
                  </a:cubicBezTo>
                  <a:cubicBezTo>
                    <a:pt x="1008" y="623"/>
                    <a:pt x="1010" y="624"/>
                    <a:pt x="1010" y="625"/>
                  </a:cubicBezTo>
                  <a:lnTo>
                    <a:pt x="1010" y="625"/>
                  </a:lnTo>
                  <a:cubicBezTo>
                    <a:pt x="1011" y="627"/>
                    <a:pt x="1010" y="629"/>
                    <a:pt x="1008" y="629"/>
                  </a:cubicBezTo>
                  <a:cubicBezTo>
                    <a:pt x="1006" y="630"/>
                    <a:pt x="1005" y="629"/>
                    <a:pt x="1004" y="627"/>
                  </a:cubicBezTo>
                  <a:close/>
                  <a:moveTo>
                    <a:pt x="1001" y="615"/>
                  </a:moveTo>
                  <a:lnTo>
                    <a:pt x="1001" y="615"/>
                  </a:lnTo>
                  <a:cubicBezTo>
                    <a:pt x="1001" y="613"/>
                    <a:pt x="1002" y="612"/>
                    <a:pt x="1003" y="611"/>
                  </a:cubicBezTo>
                  <a:cubicBezTo>
                    <a:pt x="1005" y="611"/>
                    <a:pt x="1007" y="612"/>
                    <a:pt x="1007" y="613"/>
                  </a:cubicBezTo>
                  <a:lnTo>
                    <a:pt x="1007" y="613"/>
                  </a:lnTo>
                  <a:cubicBezTo>
                    <a:pt x="1008" y="615"/>
                    <a:pt x="1007" y="617"/>
                    <a:pt x="1005" y="617"/>
                  </a:cubicBezTo>
                  <a:cubicBezTo>
                    <a:pt x="1004" y="618"/>
                    <a:pt x="1002" y="617"/>
                    <a:pt x="1001" y="615"/>
                  </a:cubicBezTo>
                  <a:close/>
                  <a:moveTo>
                    <a:pt x="999" y="603"/>
                  </a:moveTo>
                  <a:lnTo>
                    <a:pt x="999" y="603"/>
                  </a:lnTo>
                  <a:cubicBezTo>
                    <a:pt x="998" y="601"/>
                    <a:pt x="999" y="599"/>
                    <a:pt x="1001" y="599"/>
                  </a:cubicBezTo>
                  <a:cubicBezTo>
                    <a:pt x="1002" y="598"/>
                    <a:pt x="1004" y="599"/>
                    <a:pt x="1005" y="601"/>
                  </a:cubicBezTo>
                  <a:lnTo>
                    <a:pt x="1005" y="601"/>
                  </a:lnTo>
                  <a:cubicBezTo>
                    <a:pt x="1005" y="603"/>
                    <a:pt x="1004" y="604"/>
                    <a:pt x="1002" y="605"/>
                  </a:cubicBezTo>
                  <a:cubicBezTo>
                    <a:pt x="1001" y="605"/>
                    <a:pt x="999" y="604"/>
                    <a:pt x="999" y="603"/>
                  </a:cubicBezTo>
                  <a:close/>
                  <a:moveTo>
                    <a:pt x="995" y="591"/>
                  </a:moveTo>
                  <a:lnTo>
                    <a:pt x="995" y="591"/>
                  </a:lnTo>
                  <a:cubicBezTo>
                    <a:pt x="995" y="589"/>
                    <a:pt x="996" y="587"/>
                    <a:pt x="998" y="587"/>
                  </a:cubicBezTo>
                  <a:cubicBezTo>
                    <a:pt x="999" y="586"/>
                    <a:pt x="1001" y="587"/>
                    <a:pt x="1001" y="589"/>
                  </a:cubicBezTo>
                  <a:lnTo>
                    <a:pt x="1001" y="589"/>
                  </a:lnTo>
                  <a:cubicBezTo>
                    <a:pt x="1002" y="591"/>
                    <a:pt x="1001" y="592"/>
                    <a:pt x="999" y="593"/>
                  </a:cubicBezTo>
                  <a:cubicBezTo>
                    <a:pt x="998" y="593"/>
                    <a:pt x="996" y="592"/>
                    <a:pt x="995" y="591"/>
                  </a:cubicBezTo>
                  <a:close/>
                  <a:moveTo>
                    <a:pt x="992" y="578"/>
                  </a:moveTo>
                  <a:lnTo>
                    <a:pt x="992" y="578"/>
                  </a:lnTo>
                  <a:cubicBezTo>
                    <a:pt x="992" y="577"/>
                    <a:pt x="993" y="575"/>
                    <a:pt x="995" y="575"/>
                  </a:cubicBezTo>
                  <a:cubicBezTo>
                    <a:pt x="996" y="574"/>
                    <a:pt x="998" y="575"/>
                    <a:pt x="998" y="577"/>
                  </a:cubicBezTo>
                  <a:lnTo>
                    <a:pt x="998" y="577"/>
                  </a:lnTo>
                  <a:cubicBezTo>
                    <a:pt x="999" y="578"/>
                    <a:pt x="998" y="580"/>
                    <a:pt x="996" y="581"/>
                  </a:cubicBezTo>
                  <a:cubicBezTo>
                    <a:pt x="995" y="581"/>
                    <a:pt x="993" y="580"/>
                    <a:pt x="992" y="578"/>
                  </a:cubicBezTo>
                  <a:close/>
                  <a:moveTo>
                    <a:pt x="989" y="566"/>
                  </a:moveTo>
                  <a:lnTo>
                    <a:pt x="989" y="566"/>
                  </a:lnTo>
                  <a:cubicBezTo>
                    <a:pt x="989" y="565"/>
                    <a:pt x="990" y="563"/>
                    <a:pt x="991" y="562"/>
                  </a:cubicBezTo>
                  <a:cubicBezTo>
                    <a:pt x="993" y="562"/>
                    <a:pt x="995" y="563"/>
                    <a:pt x="995" y="565"/>
                  </a:cubicBezTo>
                  <a:lnTo>
                    <a:pt x="995" y="565"/>
                  </a:lnTo>
                  <a:cubicBezTo>
                    <a:pt x="996" y="566"/>
                    <a:pt x="995" y="568"/>
                    <a:pt x="993" y="569"/>
                  </a:cubicBezTo>
                  <a:cubicBezTo>
                    <a:pt x="992" y="569"/>
                    <a:pt x="990" y="568"/>
                    <a:pt x="989" y="566"/>
                  </a:cubicBezTo>
                  <a:close/>
                  <a:moveTo>
                    <a:pt x="986" y="554"/>
                  </a:moveTo>
                  <a:lnTo>
                    <a:pt x="986" y="554"/>
                  </a:lnTo>
                  <a:cubicBezTo>
                    <a:pt x="986" y="553"/>
                    <a:pt x="987" y="551"/>
                    <a:pt x="988" y="550"/>
                  </a:cubicBezTo>
                  <a:cubicBezTo>
                    <a:pt x="990" y="550"/>
                    <a:pt x="992" y="551"/>
                    <a:pt x="992" y="553"/>
                  </a:cubicBezTo>
                  <a:lnTo>
                    <a:pt x="992" y="553"/>
                  </a:lnTo>
                  <a:cubicBezTo>
                    <a:pt x="993" y="554"/>
                    <a:pt x="992" y="556"/>
                    <a:pt x="990" y="556"/>
                  </a:cubicBezTo>
                  <a:cubicBezTo>
                    <a:pt x="988" y="557"/>
                    <a:pt x="987" y="556"/>
                    <a:pt x="986" y="554"/>
                  </a:cubicBezTo>
                  <a:close/>
                  <a:moveTo>
                    <a:pt x="983" y="542"/>
                  </a:moveTo>
                  <a:lnTo>
                    <a:pt x="983" y="542"/>
                  </a:lnTo>
                  <a:cubicBezTo>
                    <a:pt x="982" y="541"/>
                    <a:pt x="983" y="539"/>
                    <a:pt x="985" y="538"/>
                  </a:cubicBezTo>
                  <a:cubicBezTo>
                    <a:pt x="986" y="538"/>
                    <a:pt x="988" y="539"/>
                    <a:pt x="989" y="541"/>
                  </a:cubicBezTo>
                  <a:lnTo>
                    <a:pt x="989" y="541"/>
                  </a:lnTo>
                  <a:cubicBezTo>
                    <a:pt x="989" y="542"/>
                    <a:pt x="988" y="544"/>
                    <a:pt x="987" y="544"/>
                  </a:cubicBezTo>
                  <a:cubicBezTo>
                    <a:pt x="985" y="545"/>
                    <a:pt x="983" y="544"/>
                    <a:pt x="983" y="542"/>
                  </a:cubicBezTo>
                  <a:close/>
                  <a:moveTo>
                    <a:pt x="979" y="530"/>
                  </a:moveTo>
                  <a:lnTo>
                    <a:pt x="979" y="530"/>
                  </a:lnTo>
                  <a:cubicBezTo>
                    <a:pt x="979" y="529"/>
                    <a:pt x="980" y="527"/>
                    <a:pt x="981" y="526"/>
                  </a:cubicBezTo>
                  <a:cubicBezTo>
                    <a:pt x="983" y="526"/>
                    <a:pt x="985" y="527"/>
                    <a:pt x="985" y="528"/>
                  </a:cubicBezTo>
                  <a:lnTo>
                    <a:pt x="985" y="529"/>
                  </a:lnTo>
                  <a:cubicBezTo>
                    <a:pt x="986" y="530"/>
                    <a:pt x="985" y="532"/>
                    <a:pt x="983" y="532"/>
                  </a:cubicBezTo>
                  <a:cubicBezTo>
                    <a:pt x="981" y="533"/>
                    <a:pt x="980" y="532"/>
                    <a:pt x="979" y="530"/>
                  </a:cubicBezTo>
                  <a:close/>
                  <a:moveTo>
                    <a:pt x="976" y="518"/>
                  </a:moveTo>
                  <a:lnTo>
                    <a:pt x="976" y="518"/>
                  </a:lnTo>
                  <a:cubicBezTo>
                    <a:pt x="975" y="517"/>
                    <a:pt x="976" y="515"/>
                    <a:pt x="978" y="514"/>
                  </a:cubicBezTo>
                  <a:cubicBezTo>
                    <a:pt x="980" y="514"/>
                    <a:pt x="981" y="515"/>
                    <a:pt x="982" y="516"/>
                  </a:cubicBezTo>
                  <a:lnTo>
                    <a:pt x="982" y="516"/>
                  </a:lnTo>
                  <a:cubicBezTo>
                    <a:pt x="982" y="518"/>
                    <a:pt x="981" y="520"/>
                    <a:pt x="980" y="520"/>
                  </a:cubicBezTo>
                  <a:cubicBezTo>
                    <a:pt x="978" y="521"/>
                    <a:pt x="976" y="520"/>
                    <a:pt x="976" y="518"/>
                  </a:cubicBezTo>
                  <a:close/>
                  <a:moveTo>
                    <a:pt x="972" y="506"/>
                  </a:moveTo>
                  <a:lnTo>
                    <a:pt x="972" y="506"/>
                  </a:lnTo>
                  <a:cubicBezTo>
                    <a:pt x="972" y="505"/>
                    <a:pt x="973" y="503"/>
                    <a:pt x="974" y="502"/>
                  </a:cubicBezTo>
                  <a:cubicBezTo>
                    <a:pt x="976" y="502"/>
                    <a:pt x="978" y="503"/>
                    <a:pt x="978" y="505"/>
                  </a:cubicBezTo>
                  <a:lnTo>
                    <a:pt x="978" y="505"/>
                  </a:lnTo>
                  <a:cubicBezTo>
                    <a:pt x="979" y="506"/>
                    <a:pt x="978" y="508"/>
                    <a:pt x="976" y="508"/>
                  </a:cubicBezTo>
                  <a:cubicBezTo>
                    <a:pt x="974" y="509"/>
                    <a:pt x="973" y="508"/>
                    <a:pt x="972" y="506"/>
                  </a:cubicBezTo>
                  <a:close/>
                  <a:moveTo>
                    <a:pt x="968" y="494"/>
                  </a:moveTo>
                  <a:lnTo>
                    <a:pt x="968" y="494"/>
                  </a:lnTo>
                  <a:cubicBezTo>
                    <a:pt x="968" y="493"/>
                    <a:pt x="969" y="491"/>
                    <a:pt x="971" y="490"/>
                  </a:cubicBezTo>
                  <a:cubicBezTo>
                    <a:pt x="972" y="490"/>
                    <a:pt x="974" y="491"/>
                    <a:pt x="974" y="493"/>
                  </a:cubicBezTo>
                  <a:lnTo>
                    <a:pt x="974" y="493"/>
                  </a:lnTo>
                  <a:cubicBezTo>
                    <a:pt x="975" y="494"/>
                    <a:pt x="974" y="496"/>
                    <a:pt x="972" y="496"/>
                  </a:cubicBezTo>
                  <a:cubicBezTo>
                    <a:pt x="971" y="497"/>
                    <a:pt x="969" y="496"/>
                    <a:pt x="968" y="494"/>
                  </a:cubicBezTo>
                  <a:close/>
                  <a:moveTo>
                    <a:pt x="965" y="482"/>
                  </a:moveTo>
                  <a:lnTo>
                    <a:pt x="965" y="482"/>
                  </a:lnTo>
                  <a:cubicBezTo>
                    <a:pt x="964" y="481"/>
                    <a:pt x="965" y="479"/>
                    <a:pt x="967" y="479"/>
                  </a:cubicBezTo>
                  <a:cubicBezTo>
                    <a:pt x="968" y="478"/>
                    <a:pt x="970" y="479"/>
                    <a:pt x="971" y="481"/>
                  </a:cubicBezTo>
                  <a:lnTo>
                    <a:pt x="971" y="481"/>
                  </a:lnTo>
                  <a:cubicBezTo>
                    <a:pt x="971" y="482"/>
                    <a:pt x="970" y="484"/>
                    <a:pt x="968" y="485"/>
                  </a:cubicBezTo>
                  <a:cubicBezTo>
                    <a:pt x="967" y="485"/>
                    <a:pt x="965" y="484"/>
                    <a:pt x="965" y="482"/>
                  </a:cubicBezTo>
                  <a:close/>
                  <a:moveTo>
                    <a:pt x="961" y="471"/>
                  </a:moveTo>
                  <a:lnTo>
                    <a:pt x="961" y="471"/>
                  </a:lnTo>
                  <a:cubicBezTo>
                    <a:pt x="960" y="470"/>
                    <a:pt x="961" y="468"/>
                    <a:pt x="962" y="467"/>
                  </a:cubicBezTo>
                  <a:cubicBezTo>
                    <a:pt x="964" y="466"/>
                    <a:pt x="966" y="467"/>
                    <a:pt x="966" y="468"/>
                  </a:cubicBezTo>
                  <a:lnTo>
                    <a:pt x="966" y="468"/>
                  </a:lnTo>
                  <a:cubicBezTo>
                    <a:pt x="967" y="470"/>
                    <a:pt x="967" y="472"/>
                    <a:pt x="965" y="472"/>
                  </a:cubicBezTo>
                  <a:cubicBezTo>
                    <a:pt x="964" y="473"/>
                    <a:pt x="962" y="473"/>
                    <a:pt x="961" y="471"/>
                  </a:cubicBezTo>
                  <a:close/>
                  <a:moveTo>
                    <a:pt x="957" y="459"/>
                  </a:moveTo>
                  <a:lnTo>
                    <a:pt x="957" y="459"/>
                  </a:lnTo>
                  <a:cubicBezTo>
                    <a:pt x="956" y="458"/>
                    <a:pt x="957" y="456"/>
                    <a:pt x="958" y="455"/>
                  </a:cubicBezTo>
                  <a:cubicBezTo>
                    <a:pt x="960" y="454"/>
                    <a:pt x="961" y="455"/>
                    <a:pt x="962" y="456"/>
                  </a:cubicBezTo>
                  <a:lnTo>
                    <a:pt x="962" y="456"/>
                  </a:lnTo>
                  <a:cubicBezTo>
                    <a:pt x="963" y="458"/>
                    <a:pt x="963" y="460"/>
                    <a:pt x="961" y="461"/>
                  </a:cubicBezTo>
                  <a:cubicBezTo>
                    <a:pt x="960" y="461"/>
                    <a:pt x="958" y="461"/>
                    <a:pt x="957" y="459"/>
                  </a:cubicBezTo>
                  <a:close/>
                  <a:moveTo>
                    <a:pt x="953" y="448"/>
                  </a:moveTo>
                  <a:lnTo>
                    <a:pt x="953" y="448"/>
                  </a:lnTo>
                  <a:cubicBezTo>
                    <a:pt x="952" y="446"/>
                    <a:pt x="952" y="444"/>
                    <a:pt x="954" y="443"/>
                  </a:cubicBezTo>
                  <a:cubicBezTo>
                    <a:pt x="955" y="442"/>
                    <a:pt x="957" y="443"/>
                    <a:pt x="958" y="444"/>
                  </a:cubicBezTo>
                  <a:lnTo>
                    <a:pt x="958" y="444"/>
                  </a:lnTo>
                  <a:cubicBezTo>
                    <a:pt x="959" y="446"/>
                    <a:pt x="959" y="448"/>
                    <a:pt x="957" y="449"/>
                  </a:cubicBezTo>
                  <a:cubicBezTo>
                    <a:pt x="956" y="450"/>
                    <a:pt x="954" y="449"/>
                    <a:pt x="953" y="448"/>
                  </a:cubicBezTo>
                  <a:close/>
                  <a:moveTo>
                    <a:pt x="949" y="436"/>
                  </a:moveTo>
                  <a:lnTo>
                    <a:pt x="949" y="436"/>
                  </a:lnTo>
                  <a:cubicBezTo>
                    <a:pt x="948" y="434"/>
                    <a:pt x="948" y="432"/>
                    <a:pt x="950" y="432"/>
                  </a:cubicBezTo>
                  <a:cubicBezTo>
                    <a:pt x="951" y="431"/>
                    <a:pt x="953" y="431"/>
                    <a:pt x="954" y="433"/>
                  </a:cubicBezTo>
                  <a:lnTo>
                    <a:pt x="954" y="433"/>
                  </a:lnTo>
                  <a:cubicBezTo>
                    <a:pt x="955" y="434"/>
                    <a:pt x="954" y="436"/>
                    <a:pt x="953" y="437"/>
                  </a:cubicBezTo>
                  <a:cubicBezTo>
                    <a:pt x="951" y="438"/>
                    <a:pt x="949" y="437"/>
                    <a:pt x="949" y="436"/>
                  </a:cubicBezTo>
                  <a:close/>
                  <a:moveTo>
                    <a:pt x="944" y="424"/>
                  </a:moveTo>
                  <a:lnTo>
                    <a:pt x="944" y="424"/>
                  </a:lnTo>
                  <a:cubicBezTo>
                    <a:pt x="943" y="423"/>
                    <a:pt x="944" y="421"/>
                    <a:pt x="945" y="420"/>
                  </a:cubicBezTo>
                  <a:cubicBezTo>
                    <a:pt x="947" y="419"/>
                    <a:pt x="949" y="419"/>
                    <a:pt x="950" y="421"/>
                  </a:cubicBezTo>
                  <a:lnTo>
                    <a:pt x="950" y="421"/>
                  </a:lnTo>
                  <a:cubicBezTo>
                    <a:pt x="951" y="422"/>
                    <a:pt x="950" y="424"/>
                    <a:pt x="949" y="425"/>
                  </a:cubicBezTo>
                  <a:cubicBezTo>
                    <a:pt x="947" y="426"/>
                    <a:pt x="945" y="426"/>
                    <a:pt x="944" y="424"/>
                  </a:cubicBezTo>
                  <a:close/>
                  <a:moveTo>
                    <a:pt x="940" y="413"/>
                  </a:moveTo>
                  <a:lnTo>
                    <a:pt x="940" y="413"/>
                  </a:lnTo>
                  <a:cubicBezTo>
                    <a:pt x="939" y="411"/>
                    <a:pt x="939" y="409"/>
                    <a:pt x="941" y="408"/>
                  </a:cubicBezTo>
                  <a:cubicBezTo>
                    <a:pt x="942" y="407"/>
                    <a:pt x="944" y="408"/>
                    <a:pt x="945" y="409"/>
                  </a:cubicBezTo>
                  <a:lnTo>
                    <a:pt x="945" y="409"/>
                  </a:lnTo>
                  <a:cubicBezTo>
                    <a:pt x="946" y="411"/>
                    <a:pt x="946" y="413"/>
                    <a:pt x="944" y="413"/>
                  </a:cubicBezTo>
                  <a:cubicBezTo>
                    <a:pt x="943" y="414"/>
                    <a:pt x="941" y="414"/>
                    <a:pt x="940" y="413"/>
                  </a:cubicBezTo>
                  <a:close/>
                  <a:moveTo>
                    <a:pt x="935" y="401"/>
                  </a:moveTo>
                  <a:lnTo>
                    <a:pt x="935" y="401"/>
                  </a:lnTo>
                  <a:cubicBezTo>
                    <a:pt x="934" y="400"/>
                    <a:pt x="935" y="398"/>
                    <a:pt x="936" y="397"/>
                  </a:cubicBezTo>
                  <a:cubicBezTo>
                    <a:pt x="938" y="396"/>
                    <a:pt x="940" y="396"/>
                    <a:pt x="940" y="397"/>
                  </a:cubicBezTo>
                  <a:lnTo>
                    <a:pt x="940" y="397"/>
                  </a:lnTo>
                  <a:cubicBezTo>
                    <a:pt x="941" y="399"/>
                    <a:pt x="941" y="401"/>
                    <a:pt x="940" y="402"/>
                  </a:cubicBezTo>
                  <a:cubicBezTo>
                    <a:pt x="938" y="403"/>
                    <a:pt x="936" y="402"/>
                    <a:pt x="935" y="401"/>
                  </a:cubicBezTo>
                  <a:close/>
                  <a:moveTo>
                    <a:pt x="931" y="389"/>
                  </a:moveTo>
                  <a:lnTo>
                    <a:pt x="931" y="389"/>
                  </a:lnTo>
                  <a:cubicBezTo>
                    <a:pt x="930" y="388"/>
                    <a:pt x="930" y="386"/>
                    <a:pt x="932" y="385"/>
                  </a:cubicBezTo>
                  <a:cubicBezTo>
                    <a:pt x="933" y="384"/>
                    <a:pt x="935" y="384"/>
                    <a:pt x="936" y="386"/>
                  </a:cubicBezTo>
                  <a:lnTo>
                    <a:pt x="936" y="386"/>
                  </a:lnTo>
                  <a:cubicBezTo>
                    <a:pt x="937" y="387"/>
                    <a:pt x="936" y="389"/>
                    <a:pt x="935" y="390"/>
                  </a:cubicBezTo>
                  <a:cubicBezTo>
                    <a:pt x="934" y="391"/>
                    <a:pt x="932" y="391"/>
                    <a:pt x="931" y="389"/>
                  </a:cubicBezTo>
                  <a:close/>
                  <a:moveTo>
                    <a:pt x="926" y="378"/>
                  </a:moveTo>
                  <a:lnTo>
                    <a:pt x="926" y="378"/>
                  </a:lnTo>
                  <a:cubicBezTo>
                    <a:pt x="925" y="376"/>
                    <a:pt x="925" y="374"/>
                    <a:pt x="927" y="373"/>
                  </a:cubicBezTo>
                  <a:cubicBezTo>
                    <a:pt x="928" y="373"/>
                    <a:pt x="930" y="373"/>
                    <a:pt x="931" y="374"/>
                  </a:cubicBezTo>
                  <a:lnTo>
                    <a:pt x="931" y="374"/>
                  </a:lnTo>
                  <a:cubicBezTo>
                    <a:pt x="932" y="376"/>
                    <a:pt x="932" y="378"/>
                    <a:pt x="930" y="379"/>
                  </a:cubicBezTo>
                  <a:cubicBezTo>
                    <a:pt x="929" y="380"/>
                    <a:pt x="927" y="379"/>
                    <a:pt x="926" y="378"/>
                  </a:cubicBezTo>
                  <a:close/>
                  <a:moveTo>
                    <a:pt x="921" y="366"/>
                  </a:moveTo>
                  <a:lnTo>
                    <a:pt x="921" y="366"/>
                  </a:lnTo>
                  <a:cubicBezTo>
                    <a:pt x="920" y="365"/>
                    <a:pt x="920" y="363"/>
                    <a:pt x="922" y="362"/>
                  </a:cubicBezTo>
                  <a:cubicBezTo>
                    <a:pt x="923" y="361"/>
                    <a:pt x="925" y="361"/>
                    <a:pt x="926" y="363"/>
                  </a:cubicBezTo>
                  <a:lnTo>
                    <a:pt x="926" y="363"/>
                  </a:lnTo>
                  <a:cubicBezTo>
                    <a:pt x="927" y="364"/>
                    <a:pt x="927" y="366"/>
                    <a:pt x="925" y="367"/>
                  </a:cubicBezTo>
                  <a:cubicBezTo>
                    <a:pt x="924" y="368"/>
                    <a:pt x="922" y="368"/>
                    <a:pt x="921" y="366"/>
                  </a:cubicBezTo>
                  <a:close/>
                  <a:moveTo>
                    <a:pt x="916" y="355"/>
                  </a:moveTo>
                  <a:lnTo>
                    <a:pt x="916" y="355"/>
                  </a:lnTo>
                  <a:cubicBezTo>
                    <a:pt x="915" y="353"/>
                    <a:pt x="915" y="351"/>
                    <a:pt x="917" y="350"/>
                  </a:cubicBezTo>
                  <a:cubicBezTo>
                    <a:pt x="918" y="350"/>
                    <a:pt x="920" y="350"/>
                    <a:pt x="921" y="351"/>
                  </a:cubicBezTo>
                  <a:lnTo>
                    <a:pt x="921" y="351"/>
                  </a:lnTo>
                  <a:cubicBezTo>
                    <a:pt x="922" y="353"/>
                    <a:pt x="922" y="355"/>
                    <a:pt x="920" y="356"/>
                  </a:cubicBezTo>
                  <a:cubicBezTo>
                    <a:pt x="919" y="357"/>
                    <a:pt x="917" y="356"/>
                    <a:pt x="916" y="355"/>
                  </a:cubicBezTo>
                  <a:close/>
                  <a:moveTo>
                    <a:pt x="911" y="343"/>
                  </a:moveTo>
                  <a:lnTo>
                    <a:pt x="911" y="343"/>
                  </a:lnTo>
                  <a:cubicBezTo>
                    <a:pt x="910" y="342"/>
                    <a:pt x="910" y="340"/>
                    <a:pt x="912" y="339"/>
                  </a:cubicBezTo>
                  <a:cubicBezTo>
                    <a:pt x="913" y="338"/>
                    <a:pt x="915" y="339"/>
                    <a:pt x="916" y="340"/>
                  </a:cubicBezTo>
                  <a:lnTo>
                    <a:pt x="916" y="340"/>
                  </a:lnTo>
                  <a:cubicBezTo>
                    <a:pt x="917" y="341"/>
                    <a:pt x="916" y="343"/>
                    <a:pt x="915" y="344"/>
                  </a:cubicBezTo>
                  <a:cubicBezTo>
                    <a:pt x="914" y="345"/>
                    <a:pt x="912" y="345"/>
                    <a:pt x="911" y="343"/>
                  </a:cubicBezTo>
                  <a:close/>
                  <a:moveTo>
                    <a:pt x="905" y="332"/>
                  </a:moveTo>
                  <a:lnTo>
                    <a:pt x="905" y="332"/>
                  </a:lnTo>
                  <a:cubicBezTo>
                    <a:pt x="904" y="331"/>
                    <a:pt x="905" y="329"/>
                    <a:pt x="906" y="328"/>
                  </a:cubicBezTo>
                  <a:cubicBezTo>
                    <a:pt x="908" y="327"/>
                    <a:pt x="910" y="327"/>
                    <a:pt x="911" y="329"/>
                  </a:cubicBezTo>
                  <a:lnTo>
                    <a:pt x="911" y="329"/>
                  </a:lnTo>
                  <a:cubicBezTo>
                    <a:pt x="912" y="330"/>
                    <a:pt x="911" y="332"/>
                    <a:pt x="910" y="333"/>
                  </a:cubicBezTo>
                  <a:cubicBezTo>
                    <a:pt x="908" y="334"/>
                    <a:pt x="906" y="334"/>
                    <a:pt x="905" y="332"/>
                  </a:cubicBezTo>
                  <a:close/>
                  <a:moveTo>
                    <a:pt x="900" y="321"/>
                  </a:moveTo>
                  <a:lnTo>
                    <a:pt x="900" y="321"/>
                  </a:lnTo>
                  <a:cubicBezTo>
                    <a:pt x="899" y="319"/>
                    <a:pt x="899" y="317"/>
                    <a:pt x="901" y="317"/>
                  </a:cubicBezTo>
                  <a:cubicBezTo>
                    <a:pt x="902" y="316"/>
                    <a:pt x="904" y="316"/>
                    <a:pt x="905" y="317"/>
                  </a:cubicBezTo>
                  <a:lnTo>
                    <a:pt x="905" y="317"/>
                  </a:lnTo>
                  <a:cubicBezTo>
                    <a:pt x="906" y="319"/>
                    <a:pt x="906" y="321"/>
                    <a:pt x="904" y="322"/>
                  </a:cubicBezTo>
                  <a:cubicBezTo>
                    <a:pt x="903" y="323"/>
                    <a:pt x="901" y="322"/>
                    <a:pt x="900" y="321"/>
                  </a:cubicBezTo>
                  <a:close/>
                  <a:moveTo>
                    <a:pt x="894" y="310"/>
                  </a:moveTo>
                  <a:lnTo>
                    <a:pt x="894" y="310"/>
                  </a:lnTo>
                  <a:cubicBezTo>
                    <a:pt x="893" y="308"/>
                    <a:pt x="894" y="306"/>
                    <a:pt x="895" y="305"/>
                  </a:cubicBezTo>
                  <a:cubicBezTo>
                    <a:pt x="897" y="304"/>
                    <a:pt x="899" y="305"/>
                    <a:pt x="900" y="306"/>
                  </a:cubicBezTo>
                  <a:lnTo>
                    <a:pt x="900" y="306"/>
                  </a:lnTo>
                  <a:cubicBezTo>
                    <a:pt x="901" y="308"/>
                    <a:pt x="900" y="310"/>
                    <a:pt x="899" y="311"/>
                  </a:cubicBezTo>
                  <a:cubicBezTo>
                    <a:pt x="897" y="311"/>
                    <a:pt x="895" y="311"/>
                    <a:pt x="894" y="310"/>
                  </a:cubicBezTo>
                  <a:close/>
                  <a:moveTo>
                    <a:pt x="889" y="299"/>
                  </a:moveTo>
                  <a:lnTo>
                    <a:pt x="889" y="299"/>
                  </a:lnTo>
                  <a:cubicBezTo>
                    <a:pt x="888" y="297"/>
                    <a:pt x="888" y="295"/>
                    <a:pt x="890" y="294"/>
                  </a:cubicBezTo>
                  <a:cubicBezTo>
                    <a:pt x="891" y="293"/>
                    <a:pt x="893" y="294"/>
                    <a:pt x="894" y="295"/>
                  </a:cubicBezTo>
                  <a:lnTo>
                    <a:pt x="894" y="295"/>
                  </a:lnTo>
                  <a:cubicBezTo>
                    <a:pt x="895" y="297"/>
                    <a:pt x="894" y="298"/>
                    <a:pt x="893" y="299"/>
                  </a:cubicBezTo>
                  <a:cubicBezTo>
                    <a:pt x="892" y="300"/>
                    <a:pt x="890" y="300"/>
                    <a:pt x="889" y="299"/>
                  </a:cubicBezTo>
                  <a:close/>
                  <a:moveTo>
                    <a:pt x="883" y="287"/>
                  </a:moveTo>
                  <a:lnTo>
                    <a:pt x="883" y="287"/>
                  </a:lnTo>
                  <a:cubicBezTo>
                    <a:pt x="882" y="286"/>
                    <a:pt x="882" y="284"/>
                    <a:pt x="884" y="283"/>
                  </a:cubicBezTo>
                  <a:cubicBezTo>
                    <a:pt x="885" y="282"/>
                    <a:pt x="887" y="283"/>
                    <a:pt x="888" y="284"/>
                  </a:cubicBezTo>
                  <a:lnTo>
                    <a:pt x="888" y="284"/>
                  </a:lnTo>
                  <a:cubicBezTo>
                    <a:pt x="889" y="285"/>
                    <a:pt x="889" y="287"/>
                    <a:pt x="887" y="288"/>
                  </a:cubicBezTo>
                  <a:cubicBezTo>
                    <a:pt x="886" y="289"/>
                    <a:pt x="884" y="289"/>
                    <a:pt x="883" y="287"/>
                  </a:cubicBezTo>
                  <a:close/>
                  <a:moveTo>
                    <a:pt x="877" y="276"/>
                  </a:moveTo>
                  <a:lnTo>
                    <a:pt x="877" y="276"/>
                  </a:lnTo>
                  <a:cubicBezTo>
                    <a:pt x="876" y="275"/>
                    <a:pt x="876" y="273"/>
                    <a:pt x="878" y="272"/>
                  </a:cubicBezTo>
                  <a:cubicBezTo>
                    <a:pt x="879" y="271"/>
                    <a:pt x="881" y="272"/>
                    <a:pt x="882" y="273"/>
                  </a:cubicBezTo>
                  <a:lnTo>
                    <a:pt x="882" y="273"/>
                  </a:lnTo>
                  <a:cubicBezTo>
                    <a:pt x="883" y="274"/>
                    <a:pt x="883" y="276"/>
                    <a:pt x="881" y="277"/>
                  </a:cubicBezTo>
                  <a:cubicBezTo>
                    <a:pt x="880" y="278"/>
                    <a:pt x="878" y="278"/>
                    <a:pt x="877" y="276"/>
                  </a:cubicBezTo>
                  <a:close/>
                  <a:moveTo>
                    <a:pt x="871" y="266"/>
                  </a:moveTo>
                  <a:lnTo>
                    <a:pt x="871" y="266"/>
                  </a:lnTo>
                  <a:cubicBezTo>
                    <a:pt x="870" y="264"/>
                    <a:pt x="870" y="262"/>
                    <a:pt x="872" y="261"/>
                  </a:cubicBezTo>
                  <a:cubicBezTo>
                    <a:pt x="873" y="260"/>
                    <a:pt x="875" y="261"/>
                    <a:pt x="876" y="262"/>
                  </a:cubicBezTo>
                  <a:lnTo>
                    <a:pt x="876" y="262"/>
                  </a:lnTo>
                  <a:cubicBezTo>
                    <a:pt x="877" y="264"/>
                    <a:pt x="877" y="265"/>
                    <a:pt x="875" y="266"/>
                  </a:cubicBezTo>
                  <a:cubicBezTo>
                    <a:pt x="874" y="267"/>
                    <a:pt x="872" y="267"/>
                    <a:pt x="871" y="266"/>
                  </a:cubicBezTo>
                  <a:close/>
                  <a:moveTo>
                    <a:pt x="865" y="255"/>
                  </a:moveTo>
                  <a:lnTo>
                    <a:pt x="865" y="255"/>
                  </a:lnTo>
                  <a:cubicBezTo>
                    <a:pt x="864" y="253"/>
                    <a:pt x="864" y="251"/>
                    <a:pt x="865" y="250"/>
                  </a:cubicBezTo>
                  <a:cubicBezTo>
                    <a:pt x="867" y="249"/>
                    <a:pt x="869" y="250"/>
                    <a:pt x="870" y="251"/>
                  </a:cubicBezTo>
                  <a:lnTo>
                    <a:pt x="870" y="251"/>
                  </a:lnTo>
                  <a:cubicBezTo>
                    <a:pt x="871" y="253"/>
                    <a:pt x="870" y="255"/>
                    <a:pt x="869" y="256"/>
                  </a:cubicBezTo>
                  <a:cubicBezTo>
                    <a:pt x="867" y="257"/>
                    <a:pt x="866" y="256"/>
                    <a:pt x="865" y="255"/>
                  </a:cubicBezTo>
                  <a:close/>
                  <a:moveTo>
                    <a:pt x="858" y="244"/>
                  </a:moveTo>
                  <a:lnTo>
                    <a:pt x="858" y="244"/>
                  </a:lnTo>
                  <a:cubicBezTo>
                    <a:pt x="857" y="243"/>
                    <a:pt x="858" y="241"/>
                    <a:pt x="859" y="240"/>
                  </a:cubicBezTo>
                  <a:cubicBezTo>
                    <a:pt x="861" y="239"/>
                    <a:pt x="862" y="239"/>
                    <a:pt x="863" y="240"/>
                  </a:cubicBezTo>
                  <a:lnTo>
                    <a:pt x="863" y="240"/>
                  </a:lnTo>
                  <a:cubicBezTo>
                    <a:pt x="864" y="242"/>
                    <a:pt x="864" y="244"/>
                    <a:pt x="863" y="245"/>
                  </a:cubicBezTo>
                  <a:cubicBezTo>
                    <a:pt x="861" y="246"/>
                    <a:pt x="859" y="245"/>
                    <a:pt x="858" y="244"/>
                  </a:cubicBezTo>
                  <a:close/>
                  <a:moveTo>
                    <a:pt x="852" y="233"/>
                  </a:moveTo>
                  <a:lnTo>
                    <a:pt x="852" y="233"/>
                  </a:lnTo>
                  <a:cubicBezTo>
                    <a:pt x="851" y="232"/>
                    <a:pt x="851" y="230"/>
                    <a:pt x="852" y="229"/>
                  </a:cubicBezTo>
                  <a:cubicBezTo>
                    <a:pt x="854" y="228"/>
                    <a:pt x="856" y="228"/>
                    <a:pt x="857" y="230"/>
                  </a:cubicBezTo>
                  <a:lnTo>
                    <a:pt x="857" y="230"/>
                  </a:lnTo>
                  <a:cubicBezTo>
                    <a:pt x="858" y="231"/>
                    <a:pt x="857" y="233"/>
                    <a:pt x="856" y="234"/>
                  </a:cubicBezTo>
                  <a:cubicBezTo>
                    <a:pt x="854" y="235"/>
                    <a:pt x="853" y="235"/>
                    <a:pt x="852" y="233"/>
                  </a:cubicBezTo>
                  <a:close/>
                  <a:moveTo>
                    <a:pt x="845" y="223"/>
                  </a:moveTo>
                  <a:lnTo>
                    <a:pt x="845" y="223"/>
                  </a:lnTo>
                  <a:cubicBezTo>
                    <a:pt x="844" y="221"/>
                    <a:pt x="844" y="219"/>
                    <a:pt x="846" y="218"/>
                  </a:cubicBezTo>
                  <a:cubicBezTo>
                    <a:pt x="847" y="217"/>
                    <a:pt x="849" y="218"/>
                    <a:pt x="850" y="219"/>
                  </a:cubicBezTo>
                  <a:lnTo>
                    <a:pt x="850" y="219"/>
                  </a:lnTo>
                  <a:cubicBezTo>
                    <a:pt x="851" y="221"/>
                    <a:pt x="851" y="223"/>
                    <a:pt x="849" y="224"/>
                  </a:cubicBezTo>
                  <a:cubicBezTo>
                    <a:pt x="848" y="225"/>
                    <a:pt x="846" y="224"/>
                    <a:pt x="845" y="223"/>
                  </a:cubicBezTo>
                  <a:close/>
                  <a:moveTo>
                    <a:pt x="838" y="212"/>
                  </a:moveTo>
                  <a:lnTo>
                    <a:pt x="838" y="212"/>
                  </a:lnTo>
                  <a:cubicBezTo>
                    <a:pt x="837" y="211"/>
                    <a:pt x="838" y="209"/>
                    <a:pt x="839" y="208"/>
                  </a:cubicBezTo>
                  <a:cubicBezTo>
                    <a:pt x="840" y="207"/>
                    <a:pt x="842" y="207"/>
                    <a:pt x="843" y="209"/>
                  </a:cubicBezTo>
                  <a:lnTo>
                    <a:pt x="843" y="209"/>
                  </a:lnTo>
                  <a:cubicBezTo>
                    <a:pt x="844" y="210"/>
                    <a:pt x="844" y="212"/>
                    <a:pt x="842" y="213"/>
                  </a:cubicBezTo>
                  <a:cubicBezTo>
                    <a:pt x="841" y="214"/>
                    <a:pt x="839" y="214"/>
                    <a:pt x="838" y="212"/>
                  </a:cubicBezTo>
                  <a:close/>
                  <a:moveTo>
                    <a:pt x="831" y="202"/>
                  </a:moveTo>
                  <a:lnTo>
                    <a:pt x="831" y="202"/>
                  </a:lnTo>
                  <a:cubicBezTo>
                    <a:pt x="830" y="201"/>
                    <a:pt x="830" y="199"/>
                    <a:pt x="832" y="198"/>
                  </a:cubicBezTo>
                  <a:cubicBezTo>
                    <a:pt x="833" y="197"/>
                    <a:pt x="835" y="197"/>
                    <a:pt x="836" y="199"/>
                  </a:cubicBezTo>
                  <a:lnTo>
                    <a:pt x="836" y="199"/>
                  </a:lnTo>
                  <a:cubicBezTo>
                    <a:pt x="837" y="200"/>
                    <a:pt x="837" y="202"/>
                    <a:pt x="835" y="203"/>
                  </a:cubicBezTo>
                  <a:cubicBezTo>
                    <a:pt x="834" y="204"/>
                    <a:pt x="832" y="203"/>
                    <a:pt x="831" y="202"/>
                  </a:cubicBezTo>
                  <a:close/>
                  <a:moveTo>
                    <a:pt x="824" y="192"/>
                  </a:moveTo>
                  <a:lnTo>
                    <a:pt x="824" y="192"/>
                  </a:lnTo>
                  <a:cubicBezTo>
                    <a:pt x="823" y="190"/>
                    <a:pt x="823" y="188"/>
                    <a:pt x="825" y="187"/>
                  </a:cubicBezTo>
                  <a:cubicBezTo>
                    <a:pt x="826" y="186"/>
                    <a:pt x="828" y="187"/>
                    <a:pt x="829" y="188"/>
                  </a:cubicBezTo>
                  <a:lnTo>
                    <a:pt x="829" y="188"/>
                  </a:lnTo>
                  <a:cubicBezTo>
                    <a:pt x="830" y="190"/>
                    <a:pt x="830" y="192"/>
                    <a:pt x="828" y="193"/>
                  </a:cubicBezTo>
                  <a:cubicBezTo>
                    <a:pt x="827" y="194"/>
                    <a:pt x="825" y="193"/>
                    <a:pt x="824" y="192"/>
                  </a:cubicBezTo>
                  <a:close/>
                  <a:moveTo>
                    <a:pt x="816" y="182"/>
                  </a:moveTo>
                  <a:lnTo>
                    <a:pt x="816" y="182"/>
                  </a:lnTo>
                  <a:cubicBezTo>
                    <a:pt x="816" y="180"/>
                    <a:pt x="816" y="178"/>
                    <a:pt x="817" y="177"/>
                  </a:cubicBezTo>
                  <a:cubicBezTo>
                    <a:pt x="819" y="176"/>
                    <a:pt x="821" y="177"/>
                    <a:pt x="822" y="178"/>
                  </a:cubicBezTo>
                  <a:lnTo>
                    <a:pt x="822" y="178"/>
                  </a:lnTo>
                  <a:cubicBezTo>
                    <a:pt x="823" y="180"/>
                    <a:pt x="822" y="182"/>
                    <a:pt x="821" y="183"/>
                  </a:cubicBezTo>
                  <a:cubicBezTo>
                    <a:pt x="819" y="183"/>
                    <a:pt x="817" y="183"/>
                    <a:pt x="816" y="182"/>
                  </a:cubicBezTo>
                  <a:close/>
                  <a:moveTo>
                    <a:pt x="809" y="172"/>
                  </a:moveTo>
                  <a:lnTo>
                    <a:pt x="809" y="172"/>
                  </a:lnTo>
                  <a:cubicBezTo>
                    <a:pt x="808" y="170"/>
                    <a:pt x="808" y="168"/>
                    <a:pt x="810" y="167"/>
                  </a:cubicBezTo>
                  <a:cubicBezTo>
                    <a:pt x="811" y="166"/>
                    <a:pt x="813" y="167"/>
                    <a:pt x="814" y="168"/>
                  </a:cubicBezTo>
                  <a:lnTo>
                    <a:pt x="814" y="168"/>
                  </a:lnTo>
                  <a:cubicBezTo>
                    <a:pt x="815" y="170"/>
                    <a:pt x="815" y="172"/>
                    <a:pt x="813" y="173"/>
                  </a:cubicBezTo>
                  <a:cubicBezTo>
                    <a:pt x="812" y="174"/>
                    <a:pt x="810" y="173"/>
                    <a:pt x="809" y="172"/>
                  </a:cubicBezTo>
                  <a:close/>
                  <a:moveTo>
                    <a:pt x="801" y="162"/>
                  </a:moveTo>
                  <a:lnTo>
                    <a:pt x="801" y="162"/>
                  </a:lnTo>
                  <a:cubicBezTo>
                    <a:pt x="800" y="160"/>
                    <a:pt x="801" y="158"/>
                    <a:pt x="802" y="157"/>
                  </a:cubicBezTo>
                  <a:cubicBezTo>
                    <a:pt x="804" y="157"/>
                    <a:pt x="805" y="157"/>
                    <a:pt x="806" y="158"/>
                  </a:cubicBezTo>
                  <a:lnTo>
                    <a:pt x="806" y="158"/>
                  </a:lnTo>
                  <a:cubicBezTo>
                    <a:pt x="807" y="160"/>
                    <a:pt x="807" y="162"/>
                    <a:pt x="806" y="163"/>
                  </a:cubicBezTo>
                  <a:cubicBezTo>
                    <a:pt x="804" y="164"/>
                    <a:pt x="802" y="163"/>
                    <a:pt x="801" y="162"/>
                  </a:cubicBezTo>
                  <a:close/>
                  <a:moveTo>
                    <a:pt x="794" y="153"/>
                  </a:moveTo>
                  <a:lnTo>
                    <a:pt x="794" y="153"/>
                  </a:lnTo>
                  <a:cubicBezTo>
                    <a:pt x="793" y="152"/>
                    <a:pt x="792" y="150"/>
                    <a:pt x="793" y="148"/>
                  </a:cubicBezTo>
                  <a:cubicBezTo>
                    <a:pt x="795" y="147"/>
                    <a:pt x="797" y="147"/>
                    <a:pt x="798" y="148"/>
                  </a:cubicBezTo>
                  <a:lnTo>
                    <a:pt x="798" y="148"/>
                  </a:lnTo>
                  <a:cubicBezTo>
                    <a:pt x="799" y="149"/>
                    <a:pt x="799" y="151"/>
                    <a:pt x="798" y="152"/>
                  </a:cubicBezTo>
                  <a:cubicBezTo>
                    <a:pt x="797" y="154"/>
                    <a:pt x="795" y="154"/>
                    <a:pt x="794" y="153"/>
                  </a:cubicBezTo>
                  <a:close/>
                  <a:moveTo>
                    <a:pt x="786" y="143"/>
                  </a:moveTo>
                  <a:lnTo>
                    <a:pt x="786" y="143"/>
                  </a:lnTo>
                  <a:cubicBezTo>
                    <a:pt x="784" y="142"/>
                    <a:pt x="784" y="140"/>
                    <a:pt x="785" y="139"/>
                  </a:cubicBezTo>
                  <a:cubicBezTo>
                    <a:pt x="786" y="138"/>
                    <a:pt x="788" y="137"/>
                    <a:pt x="790" y="139"/>
                  </a:cubicBezTo>
                  <a:lnTo>
                    <a:pt x="790" y="139"/>
                  </a:lnTo>
                  <a:cubicBezTo>
                    <a:pt x="791" y="140"/>
                    <a:pt x="791" y="142"/>
                    <a:pt x="790" y="143"/>
                  </a:cubicBezTo>
                  <a:cubicBezTo>
                    <a:pt x="789" y="144"/>
                    <a:pt x="787" y="144"/>
                    <a:pt x="786" y="143"/>
                  </a:cubicBezTo>
                  <a:close/>
                  <a:moveTo>
                    <a:pt x="778" y="134"/>
                  </a:moveTo>
                  <a:lnTo>
                    <a:pt x="778" y="134"/>
                  </a:lnTo>
                  <a:cubicBezTo>
                    <a:pt x="776" y="133"/>
                    <a:pt x="776" y="131"/>
                    <a:pt x="777" y="129"/>
                  </a:cubicBezTo>
                  <a:cubicBezTo>
                    <a:pt x="778" y="128"/>
                    <a:pt x="780" y="128"/>
                    <a:pt x="782" y="129"/>
                  </a:cubicBezTo>
                  <a:lnTo>
                    <a:pt x="782" y="129"/>
                  </a:lnTo>
                  <a:cubicBezTo>
                    <a:pt x="783" y="130"/>
                    <a:pt x="783" y="132"/>
                    <a:pt x="782" y="133"/>
                  </a:cubicBezTo>
                  <a:cubicBezTo>
                    <a:pt x="781" y="135"/>
                    <a:pt x="779" y="135"/>
                    <a:pt x="778" y="134"/>
                  </a:cubicBezTo>
                  <a:close/>
                  <a:moveTo>
                    <a:pt x="769" y="125"/>
                  </a:moveTo>
                  <a:lnTo>
                    <a:pt x="769" y="125"/>
                  </a:lnTo>
                  <a:cubicBezTo>
                    <a:pt x="768" y="124"/>
                    <a:pt x="767" y="122"/>
                    <a:pt x="768" y="120"/>
                  </a:cubicBezTo>
                  <a:cubicBezTo>
                    <a:pt x="770" y="119"/>
                    <a:pt x="772" y="119"/>
                    <a:pt x="773" y="120"/>
                  </a:cubicBezTo>
                  <a:lnTo>
                    <a:pt x="773" y="120"/>
                  </a:lnTo>
                  <a:cubicBezTo>
                    <a:pt x="774" y="121"/>
                    <a:pt x="774" y="123"/>
                    <a:pt x="773" y="124"/>
                  </a:cubicBezTo>
                  <a:cubicBezTo>
                    <a:pt x="772" y="126"/>
                    <a:pt x="770" y="126"/>
                    <a:pt x="769" y="125"/>
                  </a:cubicBezTo>
                  <a:close/>
                  <a:moveTo>
                    <a:pt x="760" y="116"/>
                  </a:moveTo>
                  <a:lnTo>
                    <a:pt x="760" y="116"/>
                  </a:lnTo>
                  <a:cubicBezTo>
                    <a:pt x="759" y="115"/>
                    <a:pt x="759" y="113"/>
                    <a:pt x="760" y="111"/>
                  </a:cubicBezTo>
                  <a:cubicBezTo>
                    <a:pt x="761" y="110"/>
                    <a:pt x="763" y="110"/>
                    <a:pt x="764" y="111"/>
                  </a:cubicBezTo>
                  <a:lnTo>
                    <a:pt x="764" y="111"/>
                  </a:lnTo>
                  <a:cubicBezTo>
                    <a:pt x="766" y="112"/>
                    <a:pt x="766" y="114"/>
                    <a:pt x="765" y="115"/>
                  </a:cubicBezTo>
                  <a:cubicBezTo>
                    <a:pt x="764" y="117"/>
                    <a:pt x="762" y="117"/>
                    <a:pt x="760" y="116"/>
                  </a:cubicBezTo>
                  <a:close/>
                  <a:moveTo>
                    <a:pt x="751" y="107"/>
                  </a:moveTo>
                  <a:lnTo>
                    <a:pt x="751" y="107"/>
                  </a:lnTo>
                  <a:cubicBezTo>
                    <a:pt x="750" y="106"/>
                    <a:pt x="750" y="104"/>
                    <a:pt x="751" y="103"/>
                  </a:cubicBezTo>
                  <a:cubicBezTo>
                    <a:pt x="752" y="101"/>
                    <a:pt x="754" y="101"/>
                    <a:pt x="755" y="102"/>
                  </a:cubicBezTo>
                  <a:lnTo>
                    <a:pt x="755" y="102"/>
                  </a:lnTo>
                  <a:cubicBezTo>
                    <a:pt x="757" y="103"/>
                    <a:pt x="757" y="105"/>
                    <a:pt x="756" y="107"/>
                  </a:cubicBezTo>
                  <a:cubicBezTo>
                    <a:pt x="755" y="108"/>
                    <a:pt x="753" y="108"/>
                    <a:pt x="751" y="107"/>
                  </a:cubicBezTo>
                  <a:close/>
                  <a:moveTo>
                    <a:pt x="742" y="99"/>
                  </a:moveTo>
                  <a:lnTo>
                    <a:pt x="742" y="99"/>
                  </a:lnTo>
                  <a:cubicBezTo>
                    <a:pt x="741" y="98"/>
                    <a:pt x="741" y="96"/>
                    <a:pt x="742" y="94"/>
                  </a:cubicBezTo>
                  <a:cubicBezTo>
                    <a:pt x="743" y="93"/>
                    <a:pt x="745" y="93"/>
                    <a:pt x="746" y="94"/>
                  </a:cubicBezTo>
                  <a:lnTo>
                    <a:pt x="746" y="94"/>
                  </a:lnTo>
                  <a:cubicBezTo>
                    <a:pt x="747" y="95"/>
                    <a:pt x="748" y="97"/>
                    <a:pt x="747" y="98"/>
                  </a:cubicBezTo>
                  <a:cubicBezTo>
                    <a:pt x="745" y="100"/>
                    <a:pt x="743" y="100"/>
                    <a:pt x="742" y="99"/>
                  </a:cubicBezTo>
                  <a:close/>
                  <a:moveTo>
                    <a:pt x="733" y="90"/>
                  </a:moveTo>
                  <a:lnTo>
                    <a:pt x="733" y="90"/>
                  </a:lnTo>
                  <a:cubicBezTo>
                    <a:pt x="732" y="89"/>
                    <a:pt x="731" y="87"/>
                    <a:pt x="732" y="86"/>
                  </a:cubicBezTo>
                  <a:cubicBezTo>
                    <a:pt x="734" y="84"/>
                    <a:pt x="736" y="84"/>
                    <a:pt x="737" y="85"/>
                  </a:cubicBezTo>
                  <a:lnTo>
                    <a:pt x="737" y="85"/>
                  </a:lnTo>
                  <a:cubicBezTo>
                    <a:pt x="738" y="86"/>
                    <a:pt x="738" y="88"/>
                    <a:pt x="737" y="90"/>
                  </a:cubicBezTo>
                  <a:cubicBezTo>
                    <a:pt x="736" y="91"/>
                    <a:pt x="734" y="91"/>
                    <a:pt x="733" y="90"/>
                  </a:cubicBezTo>
                  <a:close/>
                  <a:moveTo>
                    <a:pt x="723" y="82"/>
                  </a:moveTo>
                  <a:lnTo>
                    <a:pt x="723" y="82"/>
                  </a:lnTo>
                  <a:cubicBezTo>
                    <a:pt x="722" y="82"/>
                    <a:pt x="722" y="80"/>
                    <a:pt x="723" y="78"/>
                  </a:cubicBezTo>
                  <a:cubicBezTo>
                    <a:pt x="724" y="77"/>
                    <a:pt x="725" y="76"/>
                    <a:pt x="727" y="77"/>
                  </a:cubicBezTo>
                  <a:lnTo>
                    <a:pt x="727" y="77"/>
                  </a:lnTo>
                  <a:cubicBezTo>
                    <a:pt x="728" y="78"/>
                    <a:pt x="729" y="80"/>
                    <a:pt x="728" y="82"/>
                  </a:cubicBezTo>
                  <a:cubicBezTo>
                    <a:pt x="727" y="83"/>
                    <a:pt x="725" y="83"/>
                    <a:pt x="723" y="82"/>
                  </a:cubicBezTo>
                  <a:close/>
                  <a:moveTo>
                    <a:pt x="714" y="75"/>
                  </a:moveTo>
                  <a:lnTo>
                    <a:pt x="714" y="75"/>
                  </a:lnTo>
                  <a:cubicBezTo>
                    <a:pt x="712" y="74"/>
                    <a:pt x="712" y="72"/>
                    <a:pt x="713" y="70"/>
                  </a:cubicBezTo>
                  <a:cubicBezTo>
                    <a:pt x="714" y="69"/>
                    <a:pt x="716" y="69"/>
                    <a:pt x="717" y="69"/>
                  </a:cubicBezTo>
                  <a:lnTo>
                    <a:pt x="717" y="69"/>
                  </a:lnTo>
                  <a:cubicBezTo>
                    <a:pt x="719" y="70"/>
                    <a:pt x="719" y="72"/>
                    <a:pt x="718" y="74"/>
                  </a:cubicBezTo>
                  <a:cubicBezTo>
                    <a:pt x="717" y="75"/>
                    <a:pt x="715" y="76"/>
                    <a:pt x="714" y="75"/>
                  </a:cubicBezTo>
                  <a:close/>
                  <a:moveTo>
                    <a:pt x="704" y="67"/>
                  </a:moveTo>
                  <a:lnTo>
                    <a:pt x="704" y="67"/>
                  </a:lnTo>
                  <a:cubicBezTo>
                    <a:pt x="702" y="66"/>
                    <a:pt x="702" y="64"/>
                    <a:pt x="703" y="63"/>
                  </a:cubicBezTo>
                  <a:cubicBezTo>
                    <a:pt x="704" y="61"/>
                    <a:pt x="706" y="61"/>
                    <a:pt x="707" y="62"/>
                  </a:cubicBezTo>
                  <a:lnTo>
                    <a:pt x="707" y="62"/>
                  </a:lnTo>
                  <a:cubicBezTo>
                    <a:pt x="709" y="63"/>
                    <a:pt x="709" y="65"/>
                    <a:pt x="708" y="66"/>
                  </a:cubicBezTo>
                  <a:cubicBezTo>
                    <a:pt x="707" y="68"/>
                    <a:pt x="705" y="68"/>
                    <a:pt x="704" y="67"/>
                  </a:cubicBezTo>
                  <a:close/>
                  <a:moveTo>
                    <a:pt x="693" y="60"/>
                  </a:moveTo>
                  <a:lnTo>
                    <a:pt x="693" y="60"/>
                  </a:lnTo>
                  <a:cubicBezTo>
                    <a:pt x="692" y="59"/>
                    <a:pt x="692" y="57"/>
                    <a:pt x="693" y="56"/>
                  </a:cubicBezTo>
                  <a:cubicBezTo>
                    <a:pt x="693" y="54"/>
                    <a:pt x="695" y="54"/>
                    <a:pt x="697" y="55"/>
                  </a:cubicBezTo>
                  <a:lnTo>
                    <a:pt x="697" y="55"/>
                  </a:lnTo>
                  <a:cubicBezTo>
                    <a:pt x="698" y="56"/>
                    <a:pt x="699" y="58"/>
                    <a:pt x="698" y="59"/>
                  </a:cubicBezTo>
                  <a:cubicBezTo>
                    <a:pt x="697" y="61"/>
                    <a:pt x="695" y="61"/>
                    <a:pt x="693" y="60"/>
                  </a:cubicBezTo>
                  <a:close/>
                  <a:moveTo>
                    <a:pt x="683" y="53"/>
                  </a:moveTo>
                  <a:lnTo>
                    <a:pt x="683" y="53"/>
                  </a:lnTo>
                  <a:cubicBezTo>
                    <a:pt x="682" y="52"/>
                    <a:pt x="681" y="50"/>
                    <a:pt x="682" y="49"/>
                  </a:cubicBezTo>
                  <a:cubicBezTo>
                    <a:pt x="683" y="47"/>
                    <a:pt x="685" y="47"/>
                    <a:pt x="687" y="48"/>
                  </a:cubicBezTo>
                  <a:lnTo>
                    <a:pt x="687" y="48"/>
                  </a:lnTo>
                  <a:cubicBezTo>
                    <a:pt x="688" y="49"/>
                    <a:pt x="688" y="51"/>
                    <a:pt x="687" y="52"/>
                  </a:cubicBezTo>
                  <a:cubicBezTo>
                    <a:pt x="686" y="54"/>
                    <a:pt x="684" y="54"/>
                    <a:pt x="683" y="53"/>
                  </a:cubicBezTo>
                  <a:close/>
                  <a:moveTo>
                    <a:pt x="672" y="47"/>
                  </a:moveTo>
                  <a:lnTo>
                    <a:pt x="672" y="47"/>
                  </a:lnTo>
                  <a:cubicBezTo>
                    <a:pt x="671" y="46"/>
                    <a:pt x="670" y="44"/>
                    <a:pt x="671" y="42"/>
                  </a:cubicBezTo>
                  <a:cubicBezTo>
                    <a:pt x="672" y="41"/>
                    <a:pt x="674" y="41"/>
                    <a:pt x="676" y="42"/>
                  </a:cubicBezTo>
                  <a:lnTo>
                    <a:pt x="676" y="42"/>
                  </a:lnTo>
                  <a:cubicBezTo>
                    <a:pt x="677" y="43"/>
                    <a:pt x="678" y="44"/>
                    <a:pt x="677" y="46"/>
                  </a:cubicBezTo>
                  <a:cubicBezTo>
                    <a:pt x="676" y="47"/>
                    <a:pt x="674" y="48"/>
                    <a:pt x="672" y="47"/>
                  </a:cubicBezTo>
                  <a:close/>
                  <a:moveTo>
                    <a:pt x="661" y="41"/>
                  </a:moveTo>
                  <a:lnTo>
                    <a:pt x="661" y="41"/>
                  </a:lnTo>
                  <a:cubicBezTo>
                    <a:pt x="660" y="40"/>
                    <a:pt x="660" y="38"/>
                    <a:pt x="661" y="36"/>
                  </a:cubicBezTo>
                  <a:cubicBezTo>
                    <a:pt x="661" y="35"/>
                    <a:pt x="663" y="34"/>
                    <a:pt x="665" y="35"/>
                  </a:cubicBezTo>
                  <a:lnTo>
                    <a:pt x="665" y="35"/>
                  </a:lnTo>
                  <a:cubicBezTo>
                    <a:pt x="666" y="36"/>
                    <a:pt x="667" y="38"/>
                    <a:pt x="666" y="40"/>
                  </a:cubicBezTo>
                  <a:cubicBezTo>
                    <a:pt x="665" y="41"/>
                    <a:pt x="663" y="42"/>
                    <a:pt x="661" y="41"/>
                  </a:cubicBezTo>
                  <a:close/>
                  <a:moveTo>
                    <a:pt x="651" y="35"/>
                  </a:moveTo>
                  <a:lnTo>
                    <a:pt x="651" y="35"/>
                  </a:lnTo>
                  <a:cubicBezTo>
                    <a:pt x="649" y="34"/>
                    <a:pt x="648" y="33"/>
                    <a:pt x="649" y="31"/>
                  </a:cubicBezTo>
                  <a:cubicBezTo>
                    <a:pt x="650" y="29"/>
                    <a:pt x="652" y="29"/>
                    <a:pt x="653" y="30"/>
                  </a:cubicBezTo>
                  <a:lnTo>
                    <a:pt x="653" y="30"/>
                  </a:lnTo>
                  <a:cubicBezTo>
                    <a:pt x="655" y="30"/>
                    <a:pt x="656" y="32"/>
                    <a:pt x="655" y="34"/>
                  </a:cubicBezTo>
                  <a:cubicBezTo>
                    <a:pt x="654" y="35"/>
                    <a:pt x="652" y="36"/>
                    <a:pt x="651" y="35"/>
                  </a:cubicBezTo>
                  <a:close/>
                  <a:moveTo>
                    <a:pt x="639" y="30"/>
                  </a:moveTo>
                  <a:lnTo>
                    <a:pt x="639" y="30"/>
                  </a:lnTo>
                  <a:cubicBezTo>
                    <a:pt x="638" y="29"/>
                    <a:pt x="637" y="27"/>
                    <a:pt x="638" y="26"/>
                  </a:cubicBezTo>
                  <a:cubicBezTo>
                    <a:pt x="639" y="24"/>
                    <a:pt x="640" y="24"/>
                    <a:pt x="642" y="24"/>
                  </a:cubicBezTo>
                  <a:lnTo>
                    <a:pt x="642" y="24"/>
                  </a:lnTo>
                  <a:cubicBezTo>
                    <a:pt x="644" y="25"/>
                    <a:pt x="644" y="27"/>
                    <a:pt x="643" y="29"/>
                  </a:cubicBezTo>
                  <a:cubicBezTo>
                    <a:pt x="643" y="30"/>
                    <a:pt x="641" y="31"/>
                    <a:pt x="639" y="30"/>
                  </a:cubicBezTo>
                  <a:close/>
                  <a:moveTo>
                    <a:pt x="628" y="25"/>
                  </a:moveTo>
                  <a:lnTo>
                    <a:pt x="628" y="25"/>
                  </a:lnTo>
                  <a:cubicBezTo>
                    <a:pt x="626" y="25"/>
                    <a:pt x="626" y="23"/>
                    <a:pt x="626" y="21"/>
                  </a:cubicBezTo>
                  <a:cubicBezTo>
                    <a:pt x="627" y="20"/>
                    <a:pt x="629" y="19"/>
                    <a:pt x="630" y="19"/>
                  </a:cubicBezTo>
                  <a:lnTo>
                    <a:pt x="630" y="19"/>
                  </a:lnTo>
                  <a:cubicBezTo>
                    <a:pt x="632" y="20"/>
                    <a:pt x="633" y="22"/>
                    <a:pt x="632" y="23"/>
                  </a:cubicBezTo>
                  <a:cubicBezTo>
                    <a:pt x="631" y="25"/>
                    <a:pt x="630" y="26"/>
                    <a:pt x="628" y="25"/>
                  </a:cubicBezTo>
                  <a:close/>
                  <a:moveTo>
                    <a:pt x="616" y="21"/>
                  </a:moveTo>
                  <a:lnTo>
                    <a:pt x="616" y="21"/>
                  </a:lnTo>
                  <a:cubicBezTo>
                    <a:pt x="615" y="20"/>
                    <a:pt x="614" y="19"/>
                    <a:pt x="614" y="17"/>
                  </a:cubicBezTo>
                  <a:cubicBezTo>
                    <a:pt x="615" y="15"/>
                    <a:pt x="617" y="15"/>
                    <a:pt x="618" y="15"/>
                  </a:cubicBezTo>
                  <a:lnTo>
                    <a:pt x="618" y="15"/>
                  </a:lnTo>
                  <a:cubicBezTo>
                    <a:pt x="620" y="16"/>
                    <a:pt x="621" y="18"/>
                    <a:pt x="620" y="19"/>
                  </a:cubicBezTo>
                  <a:cubicBezTo>
                    <a:pt x="620" y="21"/>
                    <a:pt x="618" y="22"/>
                    <a:pt x="616" y="21"/>
                  </a:cubicBezTo>
                  <a:close/>
                  <a:moveTo>
                    <a:pt x="605" y="17"/>
                  </a:moveTo>
                  <a:lnTo>
                    <a:pt x="605" y="17"/>
                  </a:lnTo>
                  <a:cubicBezTo>
                    <a:pt x="603" y="17"/>
                    <a:pt x="602" y="15"/>
                    <a:pt x="602" y="13"/>
                  </a:cubicBezTo>
                  <a:cubicBezTo>
                    <a:pt x="603" y="12"/>
                    <a:pt x="605" y="11"/>
                    <a:pt x="606" y="11"/>
                  </a:cubicBezTo>
                  <a:lnTo>
                    <a:pt x="606" y="11"/>
                  </a:lnTo>
                  <a:cubicBezTo>
                    <a:pt x="608" y="11"/>
                    <a:pt x="609" y="13"/>
                    <a:pt x="608" y="15"/>
                  </a:cubicBezTo>
                  <a:cubicBezTo>
                    <a:pt x="608" y="17"/>
                    <a:pt x="606" y="18"/>
                    <a:pt x="605" y="17"/>
                  </a:cubicBezTo>
                  <a:close/>
                  <a:moveTo>
                    <a:pt x="593" y="14"/>
                  </a:moveTo>
                  <a:lnTo>
                    <a:pt x="593" y="14"/>
                  </a:lnTo>
                  <a:cubicBezTo>
                    <a:pt x="591" y="14"/>
                    <a:pt x="590" y="12"/>
                    <a:pt x="590" y="10"/>
                  </a:cubicBezTo>
                  <a:cubicBezTo>
                    <a:pt x="591" y="9"/>
                    <a:pt x="592" y="8"/>
                    <a:pt x="594" y="8"/>
                  </a:cubicBezTo>
                  <a:lnTo>
                    <a:pt x="594" y="8"/>
                  </a:lnTo>
                  <a:cubicBezTo>
                    <a:pt x="596" y="8"/>
                    <a:pt x="597" y="10"/>
                    <a:pt x="596" y="12"/>
                  </a:cubicBezTo>
                  <a:cubicBezTo>
                    <a:pt x="596" y="13"/>
                    <a:pt x="594" y="14"/>
                    <a:pt x="593" y="14"/>
                  </a:cubicBezTo>
                  <a:close/>
                  <a:moveTo>
                    <a:pt x="581" y="11"/>
                  </a:moveTo>
                  <a:lnTo>
                    <a:pt x="581" y="11"/>
                  </a:lnTo>
                  <a:cubicBezTo>
                    <a:pt x="579" y="11"/>
                    <a:pt x="578" y="9"/>
                    <a:pt x="578" y="8"/>
                  </a:cubicBezTo>
                  <a:cubicBezTo>
                    <a:pt x="578" y="6"/>
                    <a:pt x="580" y="5"/>
                    <a:pt x="582" y="5"/>
                  </a:cubicBezTo>
                  <a:lnTo>
                    <a:pt x="582" y="5"/>
                  </a:lnTo>
                  <a:cubicBezTo>
                    <a:pt x="583" y="5"/>
                    <a:pt x="585" y="7"/>
                    <a:pt x="584" y="8"/>
                  </a:cubicBezTo>
                  <a:cubicBezTo>
                    <a:pt x="584" y="10"/>
                    <a:pt x="583" y="11"/>
                    <a:pt x="581" y="11"/>
                  </a:cubicBezTo>
                  <a:close/>
                  <a:moveTo>
                    <a:pt x="568" y="9"/>
                  </a:moveTo>
                  <a:lnTo>
                    <a:pt x="568" y="9"/>
                  </a:lnTo>
                  <a:cubicBezTo>
                    <a:pt x="567" y="9"/>
                    <a:pt x="566" y="7"/>
                    <a:pt x="566" y="6"/>
                  </a:cubicBezTo>
                  <a:cubicBezTo>
                    <a:pt x="566" y="4"/>
                    <a:pt x="568" y="3"/>
                    <a:pt x="569" y="3"/>
                  </a:cubicBezTo>
                  <a:lnTo>
                    <a:pt x="569" y="3"/>
                  </a:lnTo>
                  <a:cubicBezTo>
                    <a:pt x="571" y="3"/>
                    <a:pt x="572" y="5"/>
                    <a:pt x="572" y="6"/>
                  </a:cubicBezTo>
                  <a:cubicBezTo>
                    <a:pt x="572" y="8"/>
                    <a:pt x="570" y="9"/>
                    <a:pt x="568" y="9"/>
                  </a:cubicBezTo>
                  <a:close/>
                  <a:moveTo>
                    <a:pt x="556" y="7"/>
                  </a:moveTo>
                  <a:lnTo>
                    <a:pt x="556" y="7"/>
                  </a:lnTo>
                  <a:cubicBezTo>
                    <a:pt x="554" y="7"/>
                    <a:pt x="553" y="5"/>
                    <a:pt x="553" y="4"/>
                  </a:cubicBezTo>
                  <a:cubicBezTo>
                    <a:pt x="554" y="2"/>
                    <a:pt x="555" y="1"/>
                    <a:pt x="557" y="1"/>
                  </a:cubicBezTo>
                  <a:lnTo>
                    <a:pt x="557" y="1"/>
                  </a:lnTo>
                  <a:cubicBezTo>
                    <a:pt x="559" y="1"/>
                    <a:pt x="560" y="3"/>
                    <a:pt x="560" y="5"/>
                  </a:cubicBezTo>
                  <a:cubicBezTo>
                    <a:pt x="559" y="6"/>
                    <a:pt x="558" y="7"/>
                    <a:pt x="556" y="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9" name="Oval 1331"/>
            <p:cNvSpPr>
              <a:spLocks noChangeArrowheads="1"/>
            </p:cNvSpPr>
            <p:nvPr/>
          </p:nvSpPr>
          <p:spPr bwMode="auto">
            <a:xfrm>
              <a:off x="3775075" y="2992438"/>
              <a:ext cx="20637"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0" name="Oval 1332"/>
            <p:cNvSpPr>
              <a:spLocks noChangeArrowheads="1"/>
            </p:cNvSpPr>
            <p:nvPr/>
          </p:nvSpPr>
          <p:spPr bwMode="auto">
            <a:xfrm>
              <a:off x="3775075" y="2992438"/>
              <a:ext cx="20637"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07" name="Oval 1334"/>
            <p:cNvSpPr>
              <a:spLocks noChangeArrowheads="1"/>
            </p:cNvSpPr>
            <p:nvPr/>
          </p:nvSpPr>
          <p:spPr bwMode="auto">
            <a:xfrm>
              <a:off x="2789238" y="3209925"/>
              <a:ext cx="20637"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8" name="Oval 1335"/>
            <p:cNvSpPr>
              <a:spLocks noChangeArrowheads="1"/>
            </p:cNvSpPr>
            <p:nvPr/>
          </p:nvSpPr>
          <p:spPr bwMode="auto">
            <a:xfrm>
              <a:off x="2789238" y="3209925"/>
              <a:ext cx="20637"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05" name="Oval 1337"/>
            <p:cNvSpPr>
              <a:spLocks noChangeArrowheads="1"/>
            </p:cNvSpPr>
            <p:nvPr/>
          </p:nvSpPr>
          <p:spPr bwMode="auto">
            <a:xfrm>
              <a:off x="2082800" y="3378200"/>
              <a:ext cx="20637" cy="5080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6" name="Oval 1338"/>
            <p:cNvSpPr>
              <a:spLocks noChangeArrowheads="1"/>
            </p:cNvSpPr>
            <p:nvPr/>
          </p:nvSpPr>
          <p:spPr bwMode="auto">
            <a:xfrm>
              <a:off x="2082800" y="3378200"/>
              <a:ext cx="20637" cy="5080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82" name="Freeform 1341"/>
            <p:cNvSpPr>
              <a:spLocks noEditPoints="1"/>
            </p:cNvSpPr>
            <p:nvPr/>
          </p:nvSpPr>
          <p:spPr bwMode="auto">
            <a:xfrm>
              <a:off x="2828925" y="1479550"/>
              <a:ext cx="925512" cy="212725"/>
            </a:xfrm>
            <a:custGeom>
              <a:avLst/>
              <a:gdLst>
                <a:gd name="T0" fmla="*/ 41 w 774"/>
                <a:gd name="T1" fmla="*/ 192 h 210"/>
                <a:gd name="T2" fmla="*/ 60 w 774"/>
                <a:gd name="T3" fmla="*/ 183 h 210"/>
                <a:gd name="T4" fmla="*/ 72 w 774"/>
                <a:gd name="T5" fmla="*/ 176 h 210"/>
                <a:gd name="T6" fmla="*/ 68 w 774"/>
                <a:gd name="T7" fmla="*/ 181 h 210"/>
                <a:gd name="T8" fmla="*/ 90 w 774"/>
                <a:gd name="T9" fmla="*/ 180 h 210"/>
                <a:gd name="T10" fmla="*/ 104 w 774"/>
                <a:gd name="T11" fmla="*/ 168 h 210"/>
                <a:gd name="T12" fmla="*/ 104 w 774"/>
                <a:gd name="T13" fmla="*/ 168 h 210"/>
                <a:gd name="T14" fmla="*/ 122 w 774"/>
                <a:gd name="T15" fmla="*/ 172 h 210"/>
                <a:gd name="T16" fmla="*/ 141 w 774"/>
                <a:gd name="T17" fmla="*/ 163 h 210"/>
                <a:gd name="T18" fmla="*/ 153 w 774"/>
                <a:gd name="T19" fmla="*/ 157 h 210"/>
                <a:gd name="T20" fmla="*/ 150 w 774"/>
                <a:gd name="T21" fmla="*/ 162 h 210"/>
                <a:gd name="T22" fmla="*/ 171 w 774"/>
                <a:gd name="T23" fmla="*/ 161 h 210"/>
                <a:gd name="T24" fmla="*/ 185 w 774"/>
                <a:gd name="T25" fmla="*/ 149 h 210"/>
                <a:gd name="T26" fmla="*/ 185 w 774"/>
                <a:gd name="T27" fmla="*/ 149 h 210"/>
                <a:gd name="T28" fmla="*/ 203 w 774"/>
                <a:gd name="T29" fmla="*/ 153 h 210"/>
                <a:gd name="T30" fmla="*/ 223 w 774"/>
                <a:gd name="T31" fmla="*/ 144 h 210"/>
                <a:gd name="T32" fmla="*/ 234 w 774"/>
                <a:gd name="T33" fmla="*/ 137 h 210"/>
                <a:gd name="T34" fmla="*/ 231 w 774"/>
                <a:gd name="T35" fmla="*/ 142 h 210"/>
                <a:gd name="T36" fmla="*/ 252 w 774"/>
                <a:gd name="T37" fmla="*/ 141 h 210"/>
                <a:gd name="T38" fmla="*/ 266 w 774"/>
                <a:gd name="T39" fmla="*/ 129 h 210"/>
                <a:gd name="T40" fmla="*/ 266 w 774"/>
                <a:gd name="T41" fmla="*/ 129 h 210"/>
                <a:gd name="T42" fmla="*/ 284 w 774"/>
                <a:gd name="T43" fmla="*/ 134 h 210"/>
                <a:gd name="T44" fmla="*/ 304 w 774"/>
                <a:gd name="T45" fmla="*/ 125 h 210"/>
                <a:gd name="T46" fmla="*/ 315 w 774"/>
                <a:gd name="T47" fmla="*/ 118 h 210"/>
                <a:gd name="T48" fmla="*/ 312 w 774"/>
                <a:gd name="T49" fmla="*/ 123 h 210"/>
                <a:gd name="T50" fmla="*/ 333 w 774"/>
                <a:gd name="T51" fmla="*/ 122 h 210"/>
                <a:gd name="T52" fmla="*/ 347 w 774"/>
                <a:gd name="T53" fmla="*/ 110 h 210"/>
                <a:gd name="T54" fmla="*/ 347 w 774"/>
                <a:gd name="T55" fmla="*/ 110 h 210"/>
                <a:gd name="T56" fmla="*/ 366 w 774"/>
                <a:gd name="T57" fmla="*/ 114 h 210"/>
                <a:gd name="T58" fmla="*/ 385 w 774"/>
                <a:gd name="T59" fmla="*/ 105 h 210"/>
                <a:gd name="T60" fmla="*/ 396 w 774"/>
                <a:gd name="T61" fmla="*/ 99 h 210"/>
                <a:gd name="T62" fmla="*/ 393 w 774"/>
                <a:gd name="T63" fmla="*/ 104 h 210"/>
                <a:gd name="T64" fmla="*/ 414 w 774"/>
                <a:gd name="T65" fmla="*/ 103 h 210"/>
                <a:gd name="T66" fmla="*/ 428 w 774"/>
                <a:gd name="T67" fmla="*/ 91 h 210"/>
                <a:gd name="T68" fmla="*/ 428 w 774"/>
                <a:gd name="T69" fmla="*/ 91 h 210"/>
                <a:gd name="T70" fmla="*/ 447 w 774"/>
                <a:gd name="T71" fmla="*/ 95 h 210"/>
                <a:gd name="T72" fmla="*/ 466 w 774"/>
                <a:gd name="T73" fmla="*/ 86 h 210"/>
                <a:gd name="T74" fmla="*/ 477 w 774"/>
                <a:gd name="T75" fmla="*/ 79 h 210"/>
                <a:gd name="T76" fmla="*/ 474 w 774"/>
                <a:gd name="T77" fmla="*/ 84 h 210"/>
                <a:gd name="T78" fmla="*/ 495 w 774"/>
                <a:gd name="T79" fmla="*/ 83 h 210"/>
                <a:gd name="T80" fmla="*/ 509 w 774"/>
                <a:gd name="T81" fmla="*/ 71 h 210"/>
                <a:gd name="T82" fmla="*/ 509 w 774"/>
                <a:gd name="T83" fmla="*/ 71 h 210"/>
                <a:gd name="T84" fmla="*/ 528 w 774"/>
                <a:gd name="T85" fmla="*/ 76 h 210"/>
                <a:gd name="T86" fmla="*/ 547 w 774"/>
                <a:gd name="T87" fmla="*/ 67 h 210"/>
                <a:gd name="T88" fmla="*/ 558 w 774"/>
                <a:gd name="T89" fmla="*/ 60 h 210"/>
                <a:gd name="T90" fmla="*/ 555 w 774"/>
                <a:gd name="T91" fmla="*/ 65 h 210"/>
                <a:gd name="T92" fmla="*/ 576 w 774"/>
                <a:gd name="T93" fmla="*/ 64 h 210"/>
                <a:gd name="T94" fmla="*/ 591 w 774"/>
                <a:gd name="T95" fmla="*/ 52 h 210"/>
                <a:gd name="T96" fmla="*/ 591 w 774"/>
                <a:gd name="T97" fmla="*/ 52 h 210"/>
                <a:gd name="T98" fmla="*/ 609 w 774"/>
                <a:gd name="T99" fmla="*/ 56 h 210"/>
                <a:gd name="T100" fmla="*/ 628 w 774"/>
                <a:gd name="T101" fmla="*/ 47 h 210"/>
                <a:gd name="T102" fmla="*/ 639 w 774"/>
                <a:gd name="T103" fmla="*/ 41 h 210"/>
                <a:gd name="T104" fmla="*/ 636 w 774"/>
                <a:gd name="T105" fmla="*/ 46 h 210"/>
                <a:gd name="T106" fmla="*/ 657 w 774"/>
                <a:gd name="T107" fmla="*/ 45 h 210"/>
                <a:gd name="T108" fmla="*/ 672 w 774"/>
                <a:gd name="T109" fmla="*/ 33 h 210"/>
                <a:gd name="T110" fmla="*/ 672 w 774"/>
                <a:gd name="T111" fmla="*/ 33 h 210"/>
                <a:gd name="T112" fmla="*/ 690 w 774"/>
                <a:gd name="T113" fmla="*/ 37 h 210"/>
                <a:gd name="T114" fmla="*/ 709 w 774"/>
                <a:gd name="T115" fmla="*/ 28 h 210"/>
                <a:gd name="T116" fmla="*/ 720 w 774"/>
                <a:gd name="T117" fmla="*/ 21 h 210"/>
                <a:gd name="T118" fmla="*/ 717 w 774"/>
                <a:gd name="T119" fmla="*/ 26 h 210"/>
                <a:gd name="T120" fmla="*/ 54 w 774"/>
                <a:gd name="T12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4" h="210">
                  <a:moveTo>
                    <a:pt x="39" y="184"/>
                  </a:moveTo>
                  <a:lnTo>
                    <a:pt x="39" y="184"/>
                  </a:lnTo>
                  <a:cubicBezTo>
                    <a:pt x="41" y="183"/>
                    <a:pt x="44" y="184"/>
                    <a:pt x="44" y="187"/>
                  </a:cubicBezTo>
                  <a:cubicBezTo>
                    <a:pt x="45" y="189"/>
                    <a:pt x="43" y="191"/>
                    <a:pt x="41" y="192"/>
                  </a:cubicBezTo>
                  <a:lnTo>
                    <a:pt x="41" y="192"/>
                  </a:lnTo>
                  <a:cubicBezTo>
                    <a:pt x="39" y="192"/>
                    <a:pt x="37" y="191"/>
                    <a:pt x="36" y="189"/>
                  </a:cubicBezTo>
                  <a:cubicBezTo>
                    <a:pt x="35" y="186"/>
                    <a:pt x="37" y="184"/>
                    <a:pt x="39" y="184"/>
                  </a:cubicBezTo>
                  <a:close/>
                  <a:moveTo>
                    <a:pt x="55" y="180"/>
                  </a:moveTo>
                  <a:lnTo>
                    <a:pt x="55" y="180"/>
                  </a:lnTo>
                  <a:cubicBezTo>
                    <a:pt x="58" y="179"/>
                    <a:pt x="60" y="180"/>
                    <a:pt x="60" y="183"/>
                  </a:cubicBezTo>
                  <a:cubicBezTo>
                    <a:pt x="61" y="185"/>
                    <a:pt x="60" y="187"/>
                    <a:pt x="57" y="188"/>
                  </a:cubicBezTo>
                  <a:lnTo>
                    <a:pt x="57" y="188"/>
                  </a:lnTo>
                  <a:cubicBezTo>
                    <a:pt x="55" y="188"/>
                    <a:pt x="53" y="187"/>
                    <a:pt x="52" y="185"/>
                  </a:cubicBezTo>
                  <a:cubicBezTo>
                    <a:pt x="52" y="183"/>
                    <a:pt x="53" y="180"/>
                    <a:pt x="55" y="180"/>
                  </a:cubicBezTo>
                  <a:close/>
                  <a:moveTo>
                    <a:pt x="72" y="176"/>
                  </a:moveTo>
                  <a:lnTo>
                    <a:pt x="72" y="176"/>
                  </a:lnTo>
                  <a:cubicBezTo>
                    <a:pt x="74" y="175"/>
                    <a:pt x="76" y="177"/>
                    <a:pt x="77" y="179"/>
                  </a:cubicBezTo>
                  <a:cubicBezTo>
                    <a:pt x="77" y="181"/>
                    <a:pt x="76" y="183"/>
                    <a:pt x="74" y="184"/>
                  </a:cubicBezTo>
                  <a:lnTo>
                    <a:pt x="74" y="184"/>
                  </a:lnTo>
                  <a:cubicBezTo>
                    <a:pt x="71" y="184"/>
                    <a:pt x="69" y="183"/>
                    <a:pt x="68" y="181"/>
                  </a:cubicBezTo>
                  <a:cubicBezTo>
                    <a:pt x="68" y="179"/>
                    <a:pt x="69" y="176"/>
                    <a:pt x="72" y="176"/>
                  </a:cubicBezTo>
                  <a:close/>
                  <a:moveTo>
                    <a:pt x="88" y="172"/>
                  </a:moveTo>
                  <a:lnTo>
                    <a:pt x="88" y="172"/>
                  </a:lnTo>
                  <a:cubicBezTo>
                    <a:pt x="90" y="171"/>
                    <a:pt x="92" y="173"/>
                    <a:pt x="93" y="175"/>
                  </a:cubicBezTo>
                  <a:cubicBezTo>
                    <a:pt x="93" y="177"/>
                    <a:pt x="92" y="179"/>
                    <a:pt x="90" y="180"/>
                  </a:cubicBezTo>
                  <a:lnTo>
                    <a:pt x="90" y="180"/>
                  </a:lnTo>
                  <a:cubicBezTo>
                    <a:pt x="88" y="181"/>
                    <a:pt x="85" y="179"/>
                    <a:pt x="85" y="177"/>
                  </a:cubicBezTo>
                  <a:cubicBezTo>
                    <a:pt x="84" y="175"/>
                    <a:pt x="86" y="173"/>
                    <a:pt x="88" y="172"/>
                  </a:cubicBezTo>
                  <a:close/>
                  <a:moveTo>
                    <a:pt x="104" y="168"/>
                  </a:moveTo>
                  <a:lnTo>
                    <a:pt x="104" y="168"/>
                  </a:lnTo>
                  <a:cubicBezTo>
                    <a:pt x="106" y="168"/>
                    <a:pt x="108" y="169"/>
                    <a:pt x="109" y="171"/>
                  </a:cubicBezTo>
                  <a:cubicBezTo>
                    <a:pt x="110" y="173"/>
                    <a:pt x="108" y="176"/>
                    <a:pt x="106" y="176"/>
                  </a:cubicBezTo>
                  <a:lnTo>
                    <a:pt x="106" y="176"/>
                  </a:lnTo>
                  <a:cubicBezTo>
                    <a:pt x="104" y="177"/>
                    <a:pt x="101" y="175"/>
                    <a:pt x="101" y="173"/>
                  </a:cubicBezTo>
                  <a:cubicBezTo>
                    <a:pt x="100" y="171"/>
                    <a:pt x="102" y="169"/>
                    <a:pt x="104" y="168"/>
                  </a:cubicBezTo>
                  <a:close/>
                  <a:moveTo>
                    <a:pt x="120" y="164"/>
                  </a:moveTo>
                  <a:lnTo>
                    <a:pt x="120" y="164"/>
                  </a:lnTo>
                  <a:cubicBezTo>
                    <a:pt x="122" y="164"/>
                    <a:pt x="125" y="165"/>
                    <a:pt x="125" y="167"/>
                  </a:cubicBezTo>
                  <a:cubicBezTo>
                    <a:pt x="126" y="170"/>
                    <a:pt x="124" y="172"/>
                    <a:pt x="122" y="172"/>
                  </a:cubicBezTo>
                  <a:lnTo>
                    <a:pt x="122" y="172"/>
                  </a:lnTo>
                  <a:cubicBezTo>
                    <a:pt x="120" y="173"/>
                    <a:pt x="118" y="172"/>
                    <a:pt x="117" y="169"/>
                  </a:cubicBezTo>
                  <a:cubicBezTo>
                    <a:pt x="117" y="167"/>
                    <a:pt x="118" y="165"/>
                    <a:pt x="120" y="164"/>
                  </a:cubicBezTo>
                  <a:close/>
                  <a:moveTo>
                    <a:pt x="136" y="160"/>
                  </a:moveTo>
                  <a:lnTo>
                    <a:pt x="136" y="160"/>
                  </a:lnTo>
                  <a:cubicBezTo>
                    <a:pt x="139" y="160"/>
                    <a:pt x="141" y="161"/>
                    <a:pt x="141" y="163"/>
                  </a:cubicBezTo>
                  <a:cubicBezTo>
                    <a:pt x="142" y="166"/>
                    <a:pt x="141" y="168"/>
                    <a:pt x="138" y="168"/>
                  </a:cubicBezTo>
                  <a:lnTo>
                    <a:pt x="138" y="168"/>
                  </a:lnTo>
                  <a:cubicBezTo>
                    <a:pt x="136" y="169"/>
                    <a:pt x="134" y="168"/>
                    <a:pt x="133" y="165"/>
                  </a:cubicBezTo>
                  <a:cubicBezTo>
                    <a:pt x="133" y="163"/>
                    <a:pt x="134" y="161"/>
                    <a:pt x="136" y="160"/>
                  </a:cubicBezTo>
                  <a:close/>
                  <a:moveTo>
                    <a:pt x="153" y="157"/>
                  </a:moveTo>
                  <a:lnTo>
                    <a:pt x="153" y="157"/>
                  </a:lnTo>
                  <a:cubicBezTo>
                    <a:pt x="155" y="156"/>
                    <a:pt x="157" y="157"/>
                    <a:pt x="158" y="160"/>
                  </a:cubicBezTo>
                  <a:cubicBezTo>
                    <a:pt x="158" y="162"/>
                    <a:pt x="157" y="164"/>
                    <a:pt x="155" y="165"/>
                  </a:cubicBezTo>
                  <a:lnTo>
                    <a:pt x="155" y="165"/>
                  </a:lnTo>
                  <a:cubicBezTo>
                    <a:pt x="152" y="165"/>
                    <a:pt x="150" y="164"/>
                    <a:pt x="150" y="162"/>
                  </a:cubicBezTo>
                  <a:cubicBezTo>
                    <a:pt x="149" y="159"/>
                    <a:pt x="150" y="157"/>
                    <a:pt x="153" y="157"/>
                  </a:cubicBezTo>
                  <a:close/>
                  <a:moveTo>
                    <a:pt x="169" y="153"/>
                  </a:moveTo>
                  <a:lnTo>
                    <a:pt x="169" y="153"/>
                  </a:lnTo>
                  <a:cubicBezTo>
                    <a:pt x="171" y="152"/>
                    <a:pt x="173" y="153"/>
                    <a:pt x="174" y="156"/>
                  </a:cubicBezTo>
                  <a:cubicBezTo>
                    <a:pt x="174" y="158"/>
                    <a:pt x="173" y="160"/>
                    <a:pt x="171" y="161"/>
                  </a:cubicBezTo>
                  <a:lnTo>
                    <a:pt x="171" y="161"/>
                  </a:lnTo>
                  <a:cubicBezTo>
                    <a:pt x="169" y="161"/>
                    <a:pt x="166" y="160"/>
                    <a:pt x="166" y="158"/>
                  </a:cubicBezTo>
                  <a:cubicBezTo>
                    <a:pt x="165" y="155"/>
                    <a:pt x="167" y="153"/>
                    <a:pt x="169" y="153"/>
                  </a:cubicBezTo>
                  <a:close/>
                  <a:moveTo>
                    <a:pt x="185" y="149"/>
                  </a:moveTo>
                  <a:lnTo>
                    <a:pt x="185" y="149"/>
                  </a:lnTo>
                  <a:cubicBezTo>
                    <a:pt x="187" y="148"/>
                    <a:pt x="190" y="150"/>
                    <a:pt x="190" y="152"/>
                  </a:cubicBezTo>
                  <a:cubicBezTo>
                    <a:pt x="191" y="154"/>
                    <a:pt x="189" y="156"/>
                    <a:pt x="187" y="157"/>
                  </a:cubicBezTo>
                  <a:lnTo>
                    <a:pt x="187" y="157"/>
                  </a:lnTo>
                  <a:cubicBezTo>
                    <a:pt x="185" y="157"/>
                    <a:pt x="183" y="156"/>
                    <a:pt x="182" y="154"/>
                  </a:cubicBezTo>
                  <a:cubicBezTo>
                    <a:pt x="181" y="152"/>
                    <a:pt x="183" y="149"/>
                    <a:pt x="185" y="149"/>
                  </a:cubicBezTo>
                  <a:close/>
                  <a:moveTo>
                    <a:pt x="201" y="145"/>
                  </a:moveTo>
                  <a:lnTo>
                    <a:pt x="201" y="145"/>
                  </a:lnTo>
                  <a:cubicBezTo>
                    <a:pt x="204" y="144"/>
                    <a:pt x="206" y="146"/>
                    <a:pt x="206" y="148"/>
                  </a:cubicBezTo>
                  <a:cubicBezTo>
                    <a:pt x="207" y="150"/>
                    <a:pt x="206" y="152"/>
                    <a:pt x="203" y="153"/>
                  </a:cubicBezTo>
                  <a:lnTo>
                    <a:pt x="203" y="153"/>
                  </a:lnTo>
                  <a:cubicBezTo>
                    <a:pt x="201" y="154"/>
                    <a:pt x="199" y="152"/>
                    <a:pt x="198" y="150"/>
                  </a:cubicBezTo>
                  <a:cubicBezTo>
                    <a:pt x="198" y="148"/>
                    <a:pt x="199" y="145"/>
                    <a:pt x="201" y="145"/>
                  </a:cubicBezTo>
                  <a:close/>
                  <a:moveTo>
                    <a:pt x="218" y="141"/>
                  </a:moveTo>
                  <a:lnTo>
                    <a:pt x="218" y="141"/>
                  </a:lnTo>
                  <a:cubicBezTo>
                    <a:pt x="220" y="140"/>
                    <a:pt x="222" y="142"/>
                    <a:pt x="223" y="144"/>
                  </a:cubicBezTo>
                  <a:cubicBezTo>
                    <a:pt x="223" y="146"/>
                    <a:pt x="222" y="149"/>
                    <a:pt x="220" y="149"/>
                  </a:cubicBezTo>
                  <a:lnTo>
                    <a:pt x="220" y="149"/>
                  </a:lnTo>
                  <a:cubicBezTo>
                    <a:pt x="217" y="150"/>
                    <a:pt x="215" y="148"/>
                    <a:pt x="214" y="146"/>
                  </a:cubicBezTo>
                  <a:cubicBezTo>
                    <a:pt x="214" y="144"/>
                    <a:pt x="215" y="142"/>
                    <a:pt x="218" y="141"/>
                  </a:cubicBezTo>
                  <a:close/>
                  <a:moveTo>
                    <a:pt x="234" y="137"/>
                  </a:moveTo>
                  <a:lnTo>
                    <a:pt x="234" y="137"/>
                  </a:lnTo>
                  <a:cubicBezTo>
                    <a:pt x="236" y="137"/>
                    <a:pt x="238" y="138"/>
                    <a:pt x="239" y="140"/>
                  </a:cubicBezTo>
                  <a:cubicBezTo>
                    <a:pt x="239" y="142"/>
                    <a:pt x="238" y="145"/>
                    <a:pt x="236" y="145"/>
                  </a:cubicBezTo>
                  <a:lnTo>
                    <a:pt x="236" y="145"/>
                  </a:lnTo>
                  <a:cubicBezTo>
                    <a:pt x="234" y="146"/>
                    <a:pt x="231" y="144"/>
                    <a:pt x="231" y="142"/>
                  </a:cubicBezTo>
                  <a:cubicBezTo>
                    <a:pt x="230" y="140"/>
                    <a:pt x="231" y="138"/>
                    <a:pt x="234" y="137"/>
                  </a:cubicBezTo>
                  <a:close/>
                  <a:moveTo>
                    <a:pt x="250" y="133"/>
                  </a:moveTo>
                  <a:lnTo>
                    <a:pt x="250" y="133"/>
                  </a:lnTo>
                  <a:cubicBezTo>
                    <a:pt x="252" y="133"/>
                    <a:pt x="254" y="134"/>
                    <a:pt x="255" y="136"/>
                  </a:cubicBezTo>
                  <a:cubicBezTo>
                    <a:pt x="256" y="139"/>
                    <a:pt x="254" y="141"/>
                    <a:pt x="252" y="141"/>
                  </a:cubicBezTo>
                  <a:lnTo>
                    <a:pt x="252" y="141"/>
                  </a:lnTo>
                  <a:cubicBezTo>
                    <a:pt x="250" y="142"/>
                    <a:pt x="247" y="141"/>
                    <a:pt x="247" y="138"/>
                  </a:cubicBezTo>
                  <a:cubicBezTo>
                    <a:pt x="246" y="136"/>
                    <a:pt x="248" y="134"/>
                    <a:pt x="250" y="133"/>
                  </a:cubicBezTo>
                  <a:close/>
                  <a:moveTo>
                    <a:pt x="266" y="129"/>
                  </a:moveTo>
                  <a:lnTo>
                    <a:pt x="266" y="129"/>
                  </a:lnTo>
                  <a:cubicBezTo>
                    <a:pt x="268" y="129"/>
                    <a:pt x="271" y="130"/>
                    <a:pt x="271" y="132"/>
                  </a:cubicBezTo>
                  <a:cubicBezTo>
                    <a:pt x="272" y="135"/>
                    <a:pt x="270" y="137"/>
                    <a:pt x="268" y="138"/>
                  </a:cubicBezTo>
                  <a:lnTo>
                    <a:pt x="268" y="138"/>
                  </a:lnTo>
                  <a:cubicBezTo>
                    <a:pt x="266" y="138"/>
                    <a:pt x="264" y="137"/>
                    <a:pt x="263" y="135"/>
                  </a:cubicBezTo>
                  <a:cubicBezTo>
                    <a:pt x="263" y="132"/>
                    <a:pt x="264" y="130"/>
                    <a:pt x="266" y="129"/>
                  </a:cubicBezTo>
                  <a:close/>
                  <a:moveTo>
                    <a:pt x="282" y="126"/>
                  </a:moveTo>
                  <a:lnTo>
                    <a:pt x="282" y="126"/>
                  </a:lnTo>
                  <a:cubicBezTo>
                    <a:pt x="285" y="125"/>
                    <a:pt x="287" y="126"/>
                    <a:pt x="287" y="129"/>
                  </a:cubicBezTo>
                  <a:cubicBezTo>
                    <a:pt x="288" y="131"/>
                    <a:pt x="287" y="133"/>
                    <a:pt x="284" y="134"/>
                  </a:cubicBezTo>
                  <a:lnTo>
                    <a:pt x="284" y="134"/>
                  </a:lnTo>
                  <a:cubicBezTo>
                    <a:pt x="282" y="134"/>
                    <a:pt x="280" y="133"/>
                    <a:pt x="279" y="131"/>
                  </a:cubicBezTo>
                  <a:cubicBezTo>
                    <a:pt x="279" y="128"/>
                    <a:pt x="280" y="126"/>
                    <a:pt x="282" y="126"/>
                  </a:cubicBezTo>
                  <a:close/>
                  <a:moveTo>
                    <a:pt x="299" y="122"/>
                  </a:moveTo>
                  <a:lnTo>
                    <a:pt x="299" y="122"/>
                  </a:lnTo>
                  <a:cubicBezTo>
                    <a:pt x="301" y="121"/>
                    <a:pt x="303" y="123"/>
                    <a:pt x="304" y="125"/>
                  </a:cubicBezTo>
                  <a:cubicBezTo>
                    <a:pt x="304" y="127"/>
                    <a:pt x="303" y="129"/>
                    <a:pt x="301" y="130"/>
                  </a:cubicBezTo>
                  <a:lnTo>
                    <a:pt x="301" y="130"/>
                  </a:lnTo>
                  <a:cubicBezTo>
                    <a:pt x="298" y="130"/>
                    <a:pt x="296" y="129"/>
                    <a:pt x="296" y="127"/>
                  </a:cubicBezTo>
                  <a:cubicBezTo>
                    <a:pt x="295" y="125"/>
                    <a:pt x="296" y="122"/>
                    <a:pt x="299" y="122"/>
                  </a:cubicBezTo>
                  <a:close/>
                  <a:moveTo>
                    <a:pt x="315" y="118"/>
                  </a:moveTo>
                  <a:lnTo>
                    <a:pt x="315" y="118"/>
                  </a:lnTo>
                  <a:cubicBezTo>
                    <a:pt x="317" y="117"/>
                    <a:pt x="319" y="119"/>
                    <a:pt x="320" y="121"/>
                  </a:cubicBezTo>
                  <a:cubicBezTo>
                    <a:pt x="320" y="123"/>
                    <a:pt x="319" y="125"/>
                    <a:pt x="317" y="126"/>
                  </a:cubicBezTo>
                  <a:lnTo>
                    <a:pt x="317" y="126"/>
                  </a:lnTo>
                  <a:cubicBezTo>
                    <a:pt x="315" y="127"/>
                    <a:pt x="312" y="125"/>
                    <a:pt x="312" y="123"/>
                  </a:cubicBezTo>
                  <a:cubicBezTo>
                    <a:pt x="311" y="121"/>
                    <a:pt x="313" y="118"/>
                    <a:pt x="315" y="118"/>
                  </a:cubicBezTo>
                  <a:close/>
                  <a:moveTo>
                    <a:pt x="331" y="114"/>
                  </a:moveTo>
                  <a:lnTo>
                    <a:pt x="331" y="114"/>
                  </a:lnTo>
                  <a:cubicBezTo>
                    <a:pt x="333" y="113"/>
                    <a:pt x="336" y="115"/>
                    <a:pt x="336" y="117"/>
                  </a:cubicBezTo>
                  <a:cubicBezTo>
                    <a:pt x="337" y="119"/>
                    <a:pt x="335" y="122"/>
                    <a:pt x="333" y="122"/>
                  </a:cubicBezTo>
                  <a:lnTo>
                    <a:pt x="333" y="122"/>
                  </a:lnTo>
                  <a:cubicBezTo>
                    <a:pt x="331" y="123"/>
                    <a:pt x="329" y="121"/>
                    <a:pt x="328" y="119"/>
                  </a:cubicBezTo>
                  <a:cubicBezTo>
                    <a:pt x="327" y="117"/>
                    <a:pt x="329" y="115"/>
                    <a:pt x="331" y="114"/>
                  </a:cubicBezTo>
                  <a:close/>
                  <a:moveTo>
                    <a:pt x="347" y="110"/>
                  </a:moveTo>
                  <a:lnTo>
                    <a:pt x="347" y="110"/>
                  </a:lnTo>
                  <a:cubicBezTo>
                    <a:pt x="350" y="110"/>
                    <a:pt x="352" y="111"/>
                    <a:pt x="352" y="113"/>
                  </a:cubicBezTo>
                  <a:cubicBezTo>
                    <a:pt x="353" y="115"/>
                    <a:pt x="352" y="118"/>
                    <a:pt x="349" y="118"/>
                  </a:cubicBezTo>
                  <a:lnTo>
                    <a:pt x="349" y="118"/>
                  </a:lnTo>
                  <a:cubicBezTo>
                    <a:pt x="347" y="119"/>
                    <a:pt x="345" y="117"/>
                    <a:pt x="344" y="115"/>
                  </a:cubicBezTo>
                  <a:cubicBezTo>
                    <a:pt x="344" y="113"/>
                    <a:pt x="345" y="111"/>
                    <a:pt x="347" y="110"/>
                  </a:cubicBezTo>
                  <a:close/>
                  <a:moveTo>
                    <a:pt x="363" y="106"/>
                  </a:moveTo>
                  <a:lnTo>
                    <a:pt x="363" y="106"/>
                  </a:lnTo>
                  <a:cubicBezTo>
                    <a:pt x="366" y="106"/>
                    <a:pt x="368" y="107"/>
                    <a:pt x="369" y="109"/>
                  </a:cubicBezTo>
                  <a:cubicBezTo>
                    <a:pt x="369" y="112"/>
                    <a:pt x="368" y="114"/>
                    <a:pt x="366" y="114"/>
                  </a:cubicBezTo>
                  <a:lnTo>
                    <a:pt x="366" y="114"/>
                  </a:lnTo>
                  <a:cubicBezTo>
                    <a:pt x="363" y="115"/>
                    <a:pt x="361" y="114"/>
                    <a:pt x="360" y="111"/>
                  </a:cubicBezTo>
                  <a:cubicBezTo>
                    <a:pt x="360" y="109"/>
                    <a:pt x="361" y="107"/>
                    <a:pt x="363" y="106"/>
                  </a:cubicBezTo>
                  <a:close/>
                  <a:moveTo>
                    <a:pt x="380" y="102"/>
                  </a:moveTo>
                  <a:lnTo>
                    <a:pt x="380" y="102"/>
                  </a:lnTo>
                  <a:cubicBezTo>
                    <a:pt x="382" y="102"/>
                    <a:pt x="384" y="103"/>
                    <a:pt x="385" y="105"/>
                  </a:cubicBezTo>
                  <a:cubicBezTo>
                    <a:pt x="385" y="108"/>
                    <a:pt x="384" y="110"/>
                    <a:pt x="382" y="110"/>
                  </a:cubicBezTo>
                  <a:lnTo>
                    <a:pt x="382" y="110"/>
                  </a:lnTo>
                  <a:cubicBezTo>
                    <a:pt x="379" y="111"/>
                    <a:pt x="377" y="110"/>
                    <a:pt x="377" y="107"/>
                  </a:cubicBezTo>
                  <a:cubicBezTo>
                    <a:pt x="376" y="105"/>
                    <a:pt x="377" y="103"/>
                    <a:pt x="380" y="102"/>
                  </a:cubicBezTo>
                  <a:close/>
                  <a:moveTo>
                    <a:pt x="396" y="99"/>
                  </a:moveTo>
                  <a:lnTo>
                    <a:pt x="396" y="99"/>
                  </a:lnTo>
                  <a:cubicBezTo>
                    <a:pt x="398" y="98"/>
                    <a:pt x="400" y="99"/>
                    <a:pt x="401" y="102"/>
                  </a:cubicBezTo>
                  <a:cubicBezTo>
                    <a:pt x="402" y="104"/>
                    <a:pt x="400" y="106"/>
                    <a:pt x="398" y="107"/>
                  </a:cubicBezTo>
                  <a:lnTo>
                    <a:pt x="398" y="107"/>
                  </a:lnTo>
                  <a:cubicBezTo>
                    <a:pt x="396" y="107"/>
                    <a:pt x="393" y="106"/>
                    <a:pt x="393" y="104"/>
                  </a:cubicBezTo>
                  <a:cubicBezTo>
                    <a:pt x="392" y="101"/>
                    <a:pt x="394" y="99"/>
                    <a:pt x="396" y="99"/>
                  </a:cubicBezTo>
                  <a:close/>
                  <a:moveTo>
                    <a:pt x="412" y="95"/>
                  </a:moveTo>
                  <a:lnTo>
                    <a:pt x="412" y="95"/>
                  </a:lnTo>
                  <a:cubicBezTo>
                    <a:pt x="414" y="94"/>
                    <a:pt x="417" y="95"/>
                    <a:pt x="417" y="98"/>
                  </a:cubicBezTo>
                  <a:cubicBezTo>
                    <a:pt x="418" y="100"/>
                    <a:pt x="416" y="102"/>
                    <a:pt x="414" y="103"/>
                  </a:cubicBezTo>
                  <a:lnTo>
                    <a:pt x="414" y="103"/>
                  </a:lnTo>
                  <a:cubicBezTo>
                    <a:pt x="412" y="103"/>
                    <a:pt x="410" y="102"/>
                    <a:pt x="409" y="100"/>
                  </a:cubicBezTo>
                  <a:cubicBezTo>
                    <a:pt x="409" y="98"/>
                    <a:pt x="410" y="95"/>
                    <a:pt x="412" y="95"/>
                  </a:cubicBezTo>
                  <a:close/>
                  <a:moveTo>
                    <a:pt x="428" y="91"/>
                  </a:moveTo>
                  <a:lnTo>
                    <a:pt x="428" y="91"/>
                  </a:lnTo>
                  <a:cubicBezTo>
                    <a:pt x="431" y="90"/>
                    <a:pt x="433" y="92"/>
                    <a:pt x="433" y="94"/>
                  </a:cubicBezTo>
                  <a:cubicBezTo>
                    <a:pt x="434" y="96"/>
                    <a:pt x="433" y="98"/>
                    <a:pt x="430" y="99"/>
                  </a:cubicBezTo>
                  <a:lnTo>
                    <a:pt x="430" y="99"/>
                  </a:lnTo>
                  <a:cubicBezTo>
                    <a:pt x="428" y="99"/>
                    <a:pt x="426" y="98"/>
                    <a:pt x="425" y="96"/>
                  </a:cubicBezTo>
                  <a:cubicBezTo>
                    <a:pt x="425" y="94"/>
                    <a:pt x="426" y="91"/>
                    <a:pt x="428" y="91"/>
                  </a:cubicBezTo>
                  <a:close/>
                  <a:moveTo>
                    <a:pt x="445" y="87"/>
                  </a:moveTo>
                  <a:lnTo>
                    <a:pt x="445" y="87"/>
                  </a:lnTo>
                  <a:cubicBezTo>
                    <a:pt x="447" y="86"/>
                    <a:pt x="449" y="88"/>
                    <a:pt x="450" y="90"/>
                  </a:cubicBezTo>
                  <a:cubicBezTo>
                    <a:pt x="450" y="92"/>
                    <a:pt x="449" y="94"/>
                    <a:pt x="447" y="95"/>
                  </a:cubicBezTo>
                  <a:lnTo>
                    <a:pt x="447" y="95"/>
                  </a:lnTo>
                  <a:cubicBezTo>
                    <a:pt x="444" y="96"/>
                    <a:pt x="442" y="94"/>
                    <a:pt x="442" y="92"/>
                  </a:cubicBezTo>
                  <a:cubicBezTo>
                    <a:pt x="441" y="90"/>
                    <a:pt x="442" y="88"/>
                    <a:pt x="445" y="87"/>
                  </a:cubicBezTo>
                  <a:close/>
                  <a:moveTo>
                    <a:pt x="461" y="83"/>
                  </a:moveTo>
                  <a:lnTo>
                    <a:pt x="461" y="83"/>
                  </a:lnTo>
                  <a:cubicBezTo>
                    <a:pt x="463" y="83"/>
                    <a:pt x="465" y="84"/>
                    <a:pt x="466" y="86"/>
                  </a:cubicBezTo>
                  <a:cubicBezTo>
                    <a:pt x="466" y="88"/>
                    <a:pt x="465" y="91"/>
                    <a:pt x="463" y="91"/>
                  </a:cubicBezTo>
                  <a:lnTo>
                    <a:pt x="463" y="91"/>
                  </a:lnTo>
                  <a:cubicBezTo>
                    <a:pt x="461" y="92"/>
                    <a:pt x="458" y="90"/>
                    <a:pt x="458" y="88"/>
                  </a:cubicBezTo>
                  <a:cubicBezTo>
                    <a:pt x="457" y="86"/>
                    <a:pt x="459" y="84"/>
                    <a:pt x="461" y="83"/>
                  </a:cubicBezTo>
                  <a:close/>
                  <a:moveTo>
                    <a:pt x="477" y="79"/>
                  </a:moveTo>
                  <a:lnTo>
                    <a:pt x="477" y="79"/>
                  </a:lnTo>
                  <a:cubicBezTo>
                    <a:pt x="479" y="79"/>
                    <a:pt x="482" y="80"/>
                    <a:pt x="482" y="82"/>
                  </a:cubicBezTo>
                  <a:cubicBezTo>
                    <a:pt x="483" y="84"/>
                    <a:pt x="481" y="87"/>
                    <a:pt x="479" y="87"/>
                  </a:cubicBezTo>
                  <a:lnTo>
                    <a:pt x="479" y="87"/>
                  </a:lnTo>
                  <a:cubicBezTo>
                    <a:pt x="477" y="88"/>
                    <a:pt x="475" y="87"/>
                    <a:pt x="474" y="84"/>
                  </a:cubicBezTo>
                  <a:cubicBezTo>
                    <a:pt x="473" y="82"/>
                    <a:pt x="475" y="80"/>
                    <a:pt x="477" y="79"/>
                  </a:cubicBezTo>
                  <a:close/>
                  <a:moveTo>
                    <a:pt x="493" y="75"/>
                  </a:moveTo>
                  <a:lnTo>
                    <a:pt x="493" y="75"/>
                  </a:lnTo>
                  <a:cubicBezTo>
                    <a:pt x="495" y="75"/>
                    <a:pt x="498" y="76"/>
                    <a:pt x="498" y="78"/>
                  </a:cubicBezTo>
                  <a:cubicBezTo>
                    <a:pt x="499" y="81"/>
                    <a:pt x="498" y="83"/>
                    <a:pt x="495" y="83"/>
                  </a:cubicBezTo>
                  <a:lnTo>
                    <a:pt x="495" y="83"/>
                  </a:lnTo>
                  <a:cubicBezTo>
                    <a:pt x="493" y="84"/>
                    <a:pt x="491" y="83"/>
                    <a:pt x="490" y="80"/>
                  </a:cubicBezTo>
                  <a:cubicBezTo>
                    <a:pt x="490" y="78"/>
                    <a:pt x="491" y="76"/>
                    <a:pt x="493" y="75"/>
                  </a:cubicBezTo>
                  <a:close/>
                  <a:moveTo>
                    <a:pt x="509" y="71"/>
                  </a:moveTo>
                  <a:lnTo>
                    <a:pt x="509" y="71"/>
                  </a:lnTo>
                  <a:cubicBezTo>
                    <a:pt x="512" y="71"/>
                    <a:pt x="514" y="72"/>
                    <a:pt x="515" y="75"/>
                  </a:cubicBezTo>
                  <a:cubicBezTo>
                    <a:pt x="515" y="77"/>
                    <a:pt x="514" y="79"/>
                    <a:pt x="512" y="80"/>
                  </a:cubicBezTo>
                  <a:lnTo>
                    <a:pt x="511" y="80"/>
                  </a:lnTo>
                  <a:cubicBezTo>
                    <a:pt x="509" y="80"/>
                    <a:pt x="507" y="79"/>
                    <a:pt x="506" y="77"/>
                  </a:cubicBezTo>
                  <a:cubicBezTo>
                    <a:pt x="506" y="74"/>
                    <a:pt x="507" y="72"/>
                    <a:pt x="509" y="71"/>
                  </a:cubicBezTo>
                  <a:close/>
                  <a:moveTo>
                    <a:pt x="526" y="68"/>
                  </a:moveTo>
                  <a:lnTo>
                    <a:pt x="526" y="68"/>
                  </a:lnTo>
                  <a:cubicBezTo>
                    <a:pt x="528" y="67"/>
                    <a:pt x="530" y="68"/>
                    <a:pt x="531" y="71"/>
                  </a:cubicBezTo>
                  <a:cubicBezTo>
                    <a:pt x="531" y="73"/>
                    <a:pt x="530" y="75"/>
                    <a:pt x="528" y="76"/>
                  </a:cubicBezTo>
                  <a:lnTo>
                    <a:pt x="528" y="76"/>
                  </a:lnTo>
                  <a:cubicBezTo>
                    <a:pt x="525" y="76"/>
                    <a:pt x="523" y="75"/>
                    <a:pt x="523" y="73"/>
                  </a:cubicBezTo>
                  <a:cubicBezTo>
                    <a:pt x="522" y="70"/>
                    <a:pt x="523" y="68"/>
                    <a:pt x="526" y="68"/>
                  </a:cubicBezTo>
                  <a:close/>
                  <a:moveTo>
                    <a:pt x="542" y="64"/>
                  </a:moveTo>
                  <a:lnTo>
                    <a:pt x="542" y="64"/>
                  </a:lnTo>
                  <a:cubicBezTo>
                    <a:pt x="544" y="63"/>
                    <a:pt x="546" y="65"/>
                    <a:pt x="547" y="67"/>
                  </a:cubicBezTo>
                  <a:cubicBezTo>
                    <a:pt x="548" y="69"/>
                    <a:pt x="546" y="71"/>
                    <a:pt x="544" y="72"/>
                  </a:cubicBezTo>
                  <a:lnTo>
                    <a:pt x="544" y="72"/>
                  </a:lnTo>
                  <a:cubicBezTo>
                    <a:pt x="542" y="72"/>
                    <a:pt x="539" y="71"/>
                    <a:pt x="539" y="69"/>
                  </a:cubicBezTo>
                  <a:cubicBezTo>
                    <a:pt x="538" y="67"/>
                    <a:pt x="540" y="64"/>
                    <a:pt x="542" y="64"/>
                  </a:cubicBezTo>
                  <a:close/>
                  <a:moveTo>
                    <a:pt x="558" y="60"/>
                  </a:moveTo>
                  <a:lnTo>
                    <a:pt x="558" y="60"/>
                  </a:lnTo>
                  <a:cubicBezTo>
                    <a:pt x="560" y="59"/>
                    <a:pt x="563" y="61"/>
                    <a:pt x="563" y="63"/>
                  </a:cubicBezTo>
                  <a:cubicBezTo>
                    <a:pt x="564" y="65"/>
                    <a:pt x="562" y="67"/>
                    <a:pt x="560" y="68"/>
                  </a:cubicBezTo>
                  <a:lnTo>
                    <a:pt x="560" y="68"/>
                  </a:lnTo>
                  <a:cubicBezTo>
                    <a:pt x="558" y="69"/>
                    <a:pt x="556" y="67"/>
                    <a:pt x="555" y="65"/>
                  </a:cubicBezTo>
                  <a:cubicBezTo>
                    <a:pt x="555" y="63"/>
                    <a:pt x="556" y="60"/>
                    <a:pt x="558" y="60"/>
                  </a:cubicBezTo>
                  <a:close/>
                  <a:moveTo>
                    <a:pt x="574" y="56"/>
                  </a:moveTo>
                  <a:lnTo>
                    <a:pt x="574" y="56"/>
                  </a:lnTo>
                  <a:cubicBezTo>
                    <a:pt x="577" y="55"/>
                    <a:pt x="579" y="57"/>
                    <a:pt x="579" y="59"/>
                  </a:cubicBezTo>
                  <a:cubicBezTo>
                    <a:pt x="580" y="61"/>
                    <a:pt x="579" y="64"/>
                    <a:pt x="576" y="64"/>
                  </a:cubicBezTo>
                  <a:lnTo>
                    <a:pt x="576" y="64"/>
                  </a:lnTo>
                  <a:cubicBezTo>
                    <a:pt x="574" y="65"/>
                    <a:pt x="572" y="63"/>
                    <a:pt x="571" y="61"/>
                  </a:cubicBezTo>
                  <a:cubicBezTo>
                    <a:pt x="571" y="59"/>
                    <a:pt x="572" y="57"/>
                    <a:pt x="574" y="56"/>
                  </a:cubicBezTo>
                  <a:close/>
                  <a:moveTo>
                    <a:pt x="591" y="52"/>
                  </a:moveTo>
                  <a:lnTo>
                    <a:pt x="591" y="52"/>
                  </a:lnTo>
                  <a:cubicBezTo>
                    <a:pt x="593" y="52"/>
                    <a:pt x="595" y="53"/>
                    <a:pt x="596" y="55"/>
                  </a:cubicBezTo>
                  <a:cubicBezTo>
                    <a:pt x="596" y="57"/>
                    <a:pt x="595" y="60"/>
                    <a:pt x="593" y="60"/>
                  </a:cubicBezTo>
                  <a:lnTo>
                    <a:pt x="593" y="60"/>
                  </a:lnTo>
                  <a:cubicBezTo>
                    <a:pt x="590" y="61"/>
                    <a:pt x="588" y="59"/>
                    <a:pt x="588" y="57"/>
                  </a:cubicBezTo>
                  <a:cubicBezTo>
                    <a:pt x="587" y="55"/>
                    <a:pt x="588" y="53"/>
                    <a:pt x="591" y="52"/>
                  </a:cubicBezTo>
                  <a:close/>
                  <a:moveTo>
                    <a:pt x="607" y="48"/>
                  </a:moveTo>
                  <a:lnTo>
                    <a:pt x="607" y="48"/>
                  </a:lnTo>
                  <a:cubicBezTo>
                    <a:pt x="609" y="48"/>
                    <a:pt x="611" y="49"/>
                    <a:pt x="612" y="51"/>
                  </a:cubicBezTo>
                  <a:cubicBezTo>
                    <a:pt x="612" y="54"/>
                    <a:pt x="611" y="56"/>
                    <a:pt x="609" y="56"/>
                  </a:cubicBezTo>
                  <a:lnTo>
                    <a:pt x="609" y="56"/>
                  </a:lnTo>
                  <a:cubicBezTo>
                    <a:pt x="607" y="57"/>
                    <a:pt x="604" y="56"/>
                    <a:pt x="604" y="53"/>
                  </a:cubicBezTo>
                  <a:cubicBezTo>
                    <a:pt x="603" y="51"/>
                    <a:pt x="605" y="49"/>
                    <a:pt x="607" y="48"/>
                  </a:cubicBezTo>
                  <a:close/>
                  <a:moveTo>
                    <a:pt x="623" y="44"/>
                  </a:moveTo>
                  <a:lnTo>
                    <a:pt x="623" y="44"/>
                  </a:lnTo>
                  <a:cubicBezTo>
                    <a:pt x="625" y="44"/>
                    <a:pt x="628" y="45"/>
                    <a:pt x="628" y="47"/>
                  </a:cubicBezTo>
                  <a:cubicBezTo>
                    <a:pt x="629" y="50"/>
                    <a:pt x="627" y="52"/>
                    <a:pt x="625" y="53"/>
                  </a:cubicBezTo>
                  <a:lnTo>
                    <a:pt x="625" y="53"/>
                  </a:lnTo>
                  <a:cubicBezTo>
                    <a:pt x="623" y="53"/>
                    <a:pt x="621" y="52"/>
                    <a:pt x="620" y="50"/>
                  </a:cubicBezTo>
                  <a:cubicBezTo>
                    <a:pt x="619" y="47"/>
                    <a:pt x="621" y="45"/>
                    <a:pt x="623" y="44"/>
                  </a:cubicBezTo>
                  <a:close/>
                  <a:moveTo>
                    <a:pt x="639" y="41"/>
                  </a:moveTo>
                  <a:lnTo>
                    <a:pt x="639" y="41"/>
                  </a:lnTo>
                  <a:cubicBezTo>
                    <a:pt x="641" y="40"/>
                    <a:pt x="644" y="41"/>
                    <a:pt x="644" y="44"/>
                  </a:cubicBezTo>
                  <a:cubicBezTo>
                    <a:pt x="645" y="46"/>
                    <a:pt x="644" y="48"/>
                    <a:pt x="641" y="49"/>
                  </a:cubicBezTo>
                  <a:lnTo>
                    <a:pt x="641" y="49"/>
                  </a:lnTo>
                  <a:cubicBezTo>
                    <a:pt x="639" y="49"/>
                    <a:pt x="637" y="48"/>
                    <a:pt x="636" y="46"/>
                  </a:cubicBezTo>
                  <a:cubicBezTo>
                    <a:pt x="636" y="43"/>
                    <a:pt x="637" y="41"/>
                    <a:pt x="639" y="41"/>
                  </a:cubicBezTo>
                  <a:close/>
                  <a:moveTo>
                    <a:pt x="655" y="37"/>
                  </a:moveTo>
                  <a:lnTo>
                    <a:pt x="655" y="37"/>
                  </a:lnTo>
                  <a:cubicBezTo>
                    <a:pt x="658" y="36"/>
                    <a:pt x="660" y="38"/>
                    <a:pt x="661" y="40"/>
                  </a:cubicBezTo>
                  <a:cubicBezTo>
                    <a:pt x="661" y="42"/>
                    <a:pt x="660" y="44"/>
                    <a:pt x="657" y="45"/>
                  </a:cubicBezTo>
                  <a:lnTo>
                    <a:pt x="657" y="45"/>
                  </a:lnTo>
                  <a:cubicBezTo>
                    <a:pt x="655" y="45"/>
                    <a:pt x="653" y="44"/>
                    <a:pt x="652" y="42"/>
                  </a:cubicBezTo>
                  <a:cubicBezTo>
                    <a:pt x="652" y="40"/>
                    <a:pt x="653" y="37"/>
                    <a:pt x="655" y="37"/>
                  </a:cubicBezTo>
                  <a:close/>
                  <a:moveTo>
                    <a:pt x="672" y="33"/>
                  </a:moveTo>
                  <a:lnTo>
                    <a:pt x="672" y="33"/>
                  </a:lnTo>
                  <a:cubicBezTo>
                    <a:pt x="674" y="32"/>
                    <a:pt x="676" y="34"/>
                    <a:pt x="677" y="36"/>
                  </a:cubicBezTo>
                  <a:cubicBezTo>
                    <a:pt x="677" y="38"/>
                    <a:pt x="676" y="40"/>
                    <a:pt x="674" y="41"/>
                  </a:cubicBezTo>
                  <a:lnTo>
                    <a:pt x="674" y="41"/>
                  </a:lnTo>
                  <a:cubicBezTo>
                    <a:pt x="671" y="41"/>
                    <a:pt x="669" y="40"/>
                    <a:pt x="669" y="38"/>
                  </a:cubicBezTo>
                  <a:cubicBezTo>
                    <a:pt x="668" y="36"/>
                    <a:pt x="669" y="33"/>
                    <a:pt x="672" y="33"/>
                  </a:cubicBezTo>
                  <a:close/>
                  <a:moveTo>
                    <a:pt x="688" y="29"/>
                  </a:moveTo>
                  <a:lnTo>
                    <a:pt x="688" y="29"/>
                  </a:lnTo>
                  <a:cubicBezTo>
                    <a:pt x="690" y="28"/>
                    <a:pt x="692" y="30"/>
                    <a:pt x="693" y="32"/>
                  </a:cubicBezTo>
                  <a:cubicBezTo>
                    <a:pt x="694" y="34"/>
                    <a:pt x="692" y="37"/>
                    <a:pt x="690" y="37"/>
                  </a:cubicBezTo>
                  <a:lnTo>
                    <a:pt x="690" y="37"/>
                  </a:lnTo>
                  <a:cubicBezTo>
                    <a:pt x="688" y="38"/>
                    <a:pt x="685" y="36"/>
                    <a:pt x="685" y="34"/>
                  </a:cubicBezTo>
                  <a:cubicBezTo>
                    <a:pt x="684" y="32"/>
                    <a:pt x="686" y="30"/>
                    <a:pt x="688" y="29"/>
                  </a:cubicBezTo>
                  <a:close/>
                  <a:moveTo>
                    <a:pt x="704" y="25"/>
                  </a:moveTo>
                  <a:lnTo>
                    <a:pt x="704" y="25"/>
                  </a:lnTo>
                  <a:cubicBezTo>
                    <a:pt x="706" y="25"/>
                    <a:pt x="709" y="26"/>
                    <a:pt x="709" y="28"/>
                  </a:cubicBezTo>
                  <a:cubicBezTo>
                    <a:pt x="710" y="30"/>
                    <a:pt x="708" y="33"/>
                    <a:pt x="706" y="33"/>
                  </a:cubicBezTo>
                  <a:lnTo>
                    <a:pt x="706" y="33"/>
                  </a:lnTo>
                  <a:cubicBezTo>
                    <a:pt x="704" y="34"/>
                    <a:pt x="702" y="32"/>
                    <a:pt x="701" y="30"/>
                  </a:cubicBezTo>
                  <a:cubicBezTo>
                    <a:pt x="701" y="28"/>
                    <a:pt x="702" y="26"/>
                    <a:pt x="704" y="25"/>
                  </a:cubicBezTo>
                  <a:close/>
                  <a:moveTo>
                    <a:pt x="720" y="21"/>
                  </a:moveTo>
                  <a:lnTo>
                    <a:pt x="720" y="21"/>
                  </a:lnTo>
                  <a:cubicBezTo>
                    <a:pt x="723" y="21"/>
                    <a:pt x="725" y="22"/>
                    <a:pt x="725" y="24"/>
                  </a:cubicBezTo>
                  <a:cubicBezTo>
                    <a:pt x="726" y="27"/>
                    <a:pt x="725" y="29"/>
                    <a:pt x="722" y="29"/>
                  </a:cubicBezTo>
                  <a:lnTo>
                    <a:pt x="722" y="29"/>
                  </a:lnTo>
                  <a:cubicBezTo>
                    <a:pt x="720" y="30"/>
                    <a:pt x="718" y="29"/>
                    <a:pt x="717" y="26"/>
                  </a:cubicBezTo>
                  <a:cubicBezTo>
                    <a:pt x="717" y="24"/>
                    <a:pt x="718" y="22"/>
                    <a:pt x="720" y="21"/>
                  </a:cubicBezTo>
                  <a:close/>
                  <a:moveTo>
                    <a:pt x="54" y="210"/>
                  </a:moveTo>
                  <a:lnTo>
                    <a:pt x="0" y="197"/>
                  </a:lnTo>
                  <a:lnTo>
                    <a:pt x="42" y="161"/>
                  </a:lnTo>
                  <a:lnTo>
                    <a:pt x="54" y="210"/>
                  </a:lnTo>
                  <a:close/>
                  <a:moveTo>
                    <a:pt x="719" y="0"/>
                  </a:moveTo>
                  <a:lnTo>
                    <a:pt x="774" y="13"/>
                  </a:lnTo>
                  <a:lnTo>
                    <a:pt x="731" y="49"/>
                  </a:lnTo>
                  <a:lnTo>
                    <a:pt x="719"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3" name="Freeform 1342"/>
            <p:cNvSpPr>
              <a:spLocks noEditPoints="1"/>
            </p:cNvSpPr>
            <p:nvPr/>
          </p:nvSpPr>
          <p:spPr bwMode="auto">
            <a:xfrm>
              <a:off x="3779838" y="1501775"/>
              <a:ext cx="7937" cy="1490663"/>
            </a:xfrm>
            <a:custGeom>
              <a:avLst/>
              <a:gdLst>
                <a:gd name="T0" fmla="*/ 7 w 7"/>
                <a:gd name="T1" fmla="*/ 1447 h 1469"/>
                <a:gd name="T2" fmla="*/ 0 w 7"/>
                <a:gd name="T3" fmla="*/ 1422 h 1469"/>
                <a:gd name="T4" fmla="*/ 7 w 7"/>
                <a:gd name="T5" fmla="*/ 1422 h 1469"/>
                <a:gd name="T6" fmla="*/ 0 w 7"/>
                <a:gd name="T7" fmla="*/ 1360 h 1469"/>
                <a:gd name="T8" fmla="*/ 4 w 7"/>
                <a:gd name="T9" fmla="*/ 1382 h 1469"/>
                <a:gd name="T10" fmla="*/ 4 w 7"/>
                <a:gd name="T11" fmla="*/ 1313 h 1469"/>
                <a:gd name="T12" fmla="*/ 0 w 7"/>
                <a:gd name="T13" fmla="*/ 1335 h 1469"/>
                <a:gd name="T14" fmla="*/ 7 w 7"/>
                <a:gd name="T15" fmla="*/ 1272 h 1469"/>
                <a:gd name="T16" fmla="*/ 0 w 7"/>
                <a:gd name="T17" fmla="*/ 1247 h 1469"/>
                <a:gd name="T18" fmla="*/ 7 w 7"/>
                <a:gd name="T19" fmla="*/ 1247 h 1469"/>
                <a:gd name="T20" fmla="*/ 0 w 7"/>
                <a:gd name="T21" fmla="*/ 1185 h 1469"/>
                <a:gd name="T22" fmla="*/ 4 w 7"/>
                <a:gd name="T23" fmla="*/ 1207 h 1469"/>
                <a:gd name="T24" fmla="*/ 4 w 7"/>
                <a:gd name="T25" fmla="*/ 1138 h 1469"/>
                <a:gd name="T26" fmla="*/ 0 w 7"/>
                <a:gd name="T27" fmla="*/ 1160 h 1469"/>
                <a:gd name="T28" fmla="*/ 7 w 7"/>
                <a:gd name="T29" fmla="*/ 1097 h 1469"/>
                <a:gd name="T30" fmla="*/ 0 w 7"/>
                <a:gd name="T31" fmla="*/ 1072 h 1469"/>
                <a:gd name="T32" fmla="*/ 7 w 7"/>
                <a:gd name="T33" fmla="*/ 1072 h 1469"/>
                <a:gd name="T34" fmla="*/ 0 w 7"/>
                <a:gd name="T35" fmla="*/ 1010 h 1469"/>
                <a:gd name="T36" fmla="*/ 4 w 7"/>
                <a:gd name="T37" fmla="*/ 1032 h 1469"/>
                <a:gd name="T38" fmla="*/ 4 w 7"/>
                <a:gd name="T39" fmla="*/ 963 h 1469"/>
                <a:gd name="T40" fmla="*/ 0 w 7"/>
                <a:gd name="T41" fmla="*/ 985 h 1469"/>
                <a:gd name="T42" fmla="*/ 7 w 7"/>
                <a:gd name="T43" fmla="*/ 922 h 1469"/>
                <a:gd name="T44" fmla="*/ 0 w 7"/>
                <a:gd name="T45" fmla="*/ 897 h 1469"/>
                <a:gd name="T46" fmla="*/ 7 w 7"/>
                <a:gd name="T47" fmla="*/ 897 h 1469"/>
                <a:gd name="T48" fmla="*/ 0 w 7"/>
                <a:gd name="T49" fmla="*/ 835 h 1469"/>
                <a:gd name="T50" fmla="*/ 4 w 7"/>
                <a:gd name="T51" fmla="*/ 857 h 1469"/>
                <a:gd name="T52" fmla="*/ 4 w 7"/>
                <a:gd name="T53" fmla="*/ 788 h 1469"/>
                <a:gd name="T54" fmla="*/ 0 w 7"/>
                <a:gd name="T55" fmla="*/ 810 h 1469"/>
                <a:gd name="T56" fmla="*/ 7 w 7"/>
                <a:gd name="T57" fmla="*/ 747 h 1469"/>
                <a:gd name="T58" fmla="*/ 0 w 7"/>
                <a:gd name="T59" fmla="*/ 722 h 1469"/>
                <a:gd name="T60" fmla="*/ 7 w 7"/>
                <a:gd name="T61" fmla="*/ 722 h 1469"/>
                <a:gd name="T62" fmla="*/ 0 w 7"/>
                <a:gd name="T63" fmla="*/ 660 h 1469"/>
                <a:gd name="T64" fmla="*/ 4 w 7"/>
                <a:gd name="T65" fmla="*/ 682 h 1469"/>
                <a:gd name="T66" fmla="*/ 4 w 7"/>
                <a:gd name="T67" fmla="*/ 613 h 1469"/>
                <a:gd name="T68" fmla="*/ 0 w 7"/>
                <a:gd name="T69" fmla="*/ 635 h 1469"/>
                <a:gd name="T70" fmla="*/ 7 w 7"/>
                <a:gd name="T71" fmla="*/ 572 h 1469"/>
                <a:gd name="T72" fmla="*/ 0 w 7"/>
                <a:gd name="T73" fmla="*/ 547 h 1469"/>
                <a:gd name="T74" fmla="*/ 7 w 7"/>
                <a:gd name="T75" fmla="*/ 547 h 1469"/>
                <a:gd name="T76" fmla="*/ 0 w 7"/>
                <a:gd name="T77" fmla="*/ 485 h 1469"/>
                <a:gd name="T78" fmla="*/ 4 w 7"/>
                <a:gd name="T79" fmla="*/ 507 h 1469"/>
                <a:gd name="T80" fmla="*/ 4 w 7"/>
                <a:gd name="T81" fmla="*/ 438 h 1469"/>
                <a:gd name="T82" fmla="*/ 0 w 7"/>
                <a:gd name="T83" fmla="*/ 460 h 1469"/>
                <a:gd name="T84" fmla="*/ 7 w 7"/>
                <a:gd name="T85" fmla="*/ 397 h 1469"/>
                <a:gd name="T86" fmla="*/ 0 w 7"/>
                <a:gd name="T87" fmla="*/ 372 h 1469"/>
                <a:gd name="T88" fmla="*/ 7 w 7"/>
                <a:gd name="T89" fmla="*/ 372 h 1469"/>
                <a:gd name="T90" fmla="*/ 0 w 7"/>
                <a:gd name="T91" fmla="*/ 310 h 1469"/>
                <a:gd name="T92" fmla="*/ 4 w 7"/>
                <a:gd name="T93" fmla="*/ 332 h 1469"/>
                <a:gd name="T94" fmla="*/ 4 w 7"/>
                <a:gd name="T95" fmla="*/ 263 h 1469"/>
                <a:gd name="T96" fmla="*/ 0 w 7"/>
                <a:gd name="T97" fmla="*/ 285 h 1469"/>
                <a:gd name="T98" fmla="*/ 7 w 7"/>
                <a:gd name="T99" fmla="*/ 222 h 1469"/>
                <a:gd name="T100" fmla="*/ 0 w 7"/>
                <a:gd name="T101" fmla="*/ 197 h 1469"/>
                <a:gd name="T102" fmla="*/ 7 w 7"/>
                <a:gd name="T103" fmla="*/ 197 h 1469"/>
                <a:gd name="T104" fmla="*/ 0 w 7"/>
                <a:gd name="T105" fmla="*/ 135 h 1469"/>
                <a:gd name="T106" fmla="*/ 4 w 7"/>
                <a:gd name="T107" fmla="*/ 157 h 1469"/>
                <a:gd name="T108" fmla="*/ 4 w 7"/>
                <a:gd name="T109" fmla="*/ 88 h 1469"/>
                <a:gd name="T110" fmla="*/ 0 w 7"/>
                <a:gd name="T111" fmla="*/ 110 h 1469"/>
                <a:gd name="T112" fmla="*/ 7 w 7"/>
                <a:gd name="T113" fmla="*/ 47 h 1469"/>
                <a:gd name="T114" fmla="*/ 0 w 7"/>
                <a:gd name="T115" fmla="*/ 22 h 1469"/>
                <a:gd name="T116" fmla="*/ 7 w 7"/>
                <a:gd name="T117" fmla="*/ 2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9">
                  <a:moveTo>
                    <a:pt x="0" y="1466"/>
                  </a:moveTo>
                  <a:lnTo>
                    <a:pt x="0" y="1447"/>
                  </a:lnTo>
                  <a:cubicBezTo>
                    <a:pt x="0" y="1445"/>
                    <a:pt x="2" y="1444"/>
                    <a:pt x="4" y="1444"/>
                  </a:cubicBezTo>
                  <a:cubicBezTo>
                    <a:pt x="5" y="1444"/>
                    <a:pt x="7" y="1445"/>
                    <a:pt x="7" y="1447"/>
                  </a:cubicBezTo>
                  <a:lnTo>
                    <a:pt x="7" y="1466"/>
                  </a:lnTo>
                  <a:cubicBezTo>
                    <a:pt x="7" y="1468"/>
                    <a:pt x="5" y="1469"/>
                    <a:pt x="4" y="1469"/>
                  </a:cubicBezTo>
                  <a:cubicBezTo>
                    <a:pt x="2" y="1469"/>
                    <a:pt x="0" y="1468"/>
                    <a:pt x="0" y="1466"/>
                  </a:cubicBezTo>
                  <a:close/>
                  <a:moveTo>
                    <a:pt x="0" y="1422"/>
                  </a:moveTo>
                  <a:lnTo>
                    <a:pt x="0" y="1403"/>
                  </a:lnTo>
                  <a:cubicBezTo>
                    <a:pt x="0" y="1402"/>
                    <a:pt x="2" y="1400"/>
                    <a:pt x="4" y="1400"/>
                  </a:cubicBezTo>
                  <a:cubicBezTo>
                    <a:pt x="5" y="1400"/>
                    <a:pt x="7" y="1402"/>
                    <a:pt x="7" y="1403"/>
                  </a:cubicBezTo>
                  <a:lnTo>
                    <a:pt x="7" y="1422"/>
                  </a:lnTo>
                  <a:cubicBezTo>
                    <a:pt x="7" y="1424"/>
                    <a:pt x="5" y="1425"/>
                    <a:pt x="4" y="1425"/>
                  </a:cubicBezTo>
                  <a:cubicBezTo>
                    <a:pt x="2" y="1425"/>
                    <a:pt x="0" y="1424"/>
                    <a:pt x="0" y="1422"/>
                  </a:cubicBezTo>
                  <a:close/>
                  <a:moveTo>
                    <a:pt x="0" y="1378"/>
                  </a:moveTo>
                  <a:lnTo>
                    <a:pt x="0" y="1360"/>
                  </a:lnTo>
                  <a:cubicBezTo>
                    <a:pt x="0" y="1358"/>
                    <a:pt x="2" y="1357"/>
                    <a:pt x="4" y="1357"/>
                  </a:cubicBezTo>
                  <a:cubicBezTo>
                    <a:pt x="5" y="1357"/>
                    <a:pt x="7" y="1358"/>
                    <a:pt x="7" y="1360"/>
                  </a:cubicBezTo>
                  <a:lnTo>
                    <a:pt x="7" y="1378"/>
                  </a:lnTo>
                  <a:cubicBezTo>
                    <a:pt x="7" y="1380"/>
                    <a:pt x="5" y="1382"/>
                    <a:pt x="4" y="1382"/>
                  </a:cubicBezTo>
                  <a:cubicBezTo>
                    <a:pt x="2" y="1382"/>
                    <a:pt x="0" y="1380"/>
                    <a:pt x="0" y="1378"/>
                  </a:cubicBezTo>
                  <a:close/>
                  <a:moveTo>
                    <a:pt x="0" y="1335"/>
                  </a:moveTo>
                  <a:lnTo>
                    <a:pt x="0" y="1316"/>
                  </a:lnTo>
                  <a:cubicBezTo>
                    <a:pt x="0" y="1314"/>
                    <a:pt x="2" y="1313"/>
                    <a:pt x="4" y="1313"/>
                  </a:cubicBezTo>
                  <a:cubicBezTo>
                    <a:pt x="5" y="1313"/>
                    <a:pt x="7" y="1314"/>
                    <a:pt x="7" y="1316"/>
                  </a:cubicBezTo>
                  <a:lnTo>
                    <a:pt x="7" y="1335"/>
                  </a:lnTo>
                  <a:cubicBezTo>
                    <a:pt x="7" y="1336"/>
                    <a:pt x="5" y="1338"/>
                    <a:pt x="4" y="1338"/>
                  </a:cubicBezTo>
                  <a:cubicBezTo>
                    <a:pt x="2" y="1338"/>
                    <a:pt x="0" y="1336"/>
                    <a:pt x="0" y="1335"/>
                  </a:cubicBezTo>
                  <a:close/>
                  <a:moveTo>
                    <a:pt x="0" y="1291"/>
                  </a:moveTo>
                  <a:lnTo>
                    <a:pt x="0" y="1272"/>
                  </a:lnTo>
                  <a:cubicBezTo>
                    <a:pt x="0" y="1270"/>
                    <a:pt x="2" y="1269"/>
                    <a:pt x="4" y="1269"/>
                  </a:cubicBezTo>
                  <a:cubicBezTo>
                    <a:pt x="5" y="1269"/>
                    <a:pt x="7" y="1270"/>
                    <a:pt x="7" y="1272"/>
                  </a:cubicBezTo>
                  <a:lnTo>
                    <a:pt x="7" y="1291"/>
                  </a:lnTo>
                  <a:cubicBezTo>
                    <a:pt x="7" y="1293"/>
                    <a:pt x="5" y="1294"/>
                    <a:pt x="4" y="1294"/>
                  </a:cubicBezTo>
                  <a:cubicBezTo>
                    <a:pt x="2" y="1294"/>
                    <a:pt x="0" y="1293"/>
                    <a:pt x="0" y="1291"/>
                  </a:cubicBezTo>
                  <a:close/>
                  <a:moveTo>
                    <a:pt x="0" y="1247"/>
                  </a:moveTo>
                  <a:lnTo>
                    <a:pt x="0" y="1228"/>
                  </a:lnTo>
                  <a:cubicBezTo>
                    <a:pt x="0" y="1227"/>
                    <a:pt x="2" y="1225"/>
                    <a:pt x="4" y="1225"/>
                  </a:cubicBezTo>
                  <a:cubicBezTo>
                    <a:pt x="5" y="1225"/>
                    <a:pt x="7" y="1227"/>
                    <a:pt x="7" y="1228"/>
                  </a:cubicBezTo>
                  <a:lnTo>
                    <a:pt x="7" y="1247"/>
                  </a:lnTo>
                  <a:cubicBezTo>
                    <a:pt x="7" y="1249"/>
                    <a:pt x="5" y="1250"/>
                    <a:pt x="4" y="1250"/>
                  </a:cubicBezTo>
                  <a:cubicBezTo>
                    <a:pt x="2" y="1250"/>
                    <a:pt x="0" y="1249"/>
                    <a:pt x="0" y="1247"/>
                  </a:cubicBezTo>
                  <a:close/>
                  <a:moveTo>
                    <a:pt x="0" y="1203"/>
                  </a:moveTo>
                  <a:lnTo>
                    <a:pt x="0" y="1185"/>
                  </a:lnTo>
                  <a:cubicBezTo>
                    <a:pt x="0" y="1183"/>
                    <a:pt x="2" y="1182"/>
                    <a:pt x="4" y="1182"/>
                  </a:cubicBezTo>
                  <a:cubicBezTo>
                    <a:pt x="5" y="1182"/>
                    <a:pt x="7" y="1183"/>
                    <a:pt x="7" y="1185"/>
                  </a:cubicBezTo>
                  <a:lnTo>
                    <a:pt x="7" y="1203"/>
                  </a:lnTo>
                  <a:cubicBezTo>
                    <a:pt x="7" y="1205"/>
                    <a:pt x="5" y="1207"/>
                    <a:pt x="4" y="1207"/>
                  </a:cubicBezTo>
                  <a:cubicBezTo>
                    <a:pt x="2" y="1207"/>
                    <a:pt x="0" y="1205"/>
                    <a:pt x="0" y="1203"/>
                  </a:cubicBezTo>
                  <a:close/>
                  <a:moveTo>
                    <a:pt x="0" y="1160"/>
                  </a:moveTo>
                  <a:lnTo>
                    <a:pt x="0" y="1141"/>
                  </a:lnTo>
                  <a:cubicBezTo>
                    <a:pt x="0" y="1139"/>
                    <a:pt x="2" y="1138"/>
                    <a:pt x="4" y="1138"/>
                  </a:cubicBezTo>
                  <a:cubicBezTo>
                    <a:pt x="5" y="1138"/>
                    <a:pt x="7" y="1139"/>
                    <a:pt x="7" y="1141"/>
                  </a:cubicBezTo>
                  <a:lnTo>
                    <a:pt x="7" y="1160"/>
                  </a:lnTo>
                  <a:cubicBezTo>
                    <a:pt x="7" y="1161"/>
                    <a:pt x="5" y="1163"/>
                    <a:pt x="4" y="1163"/>
                  </a:cubicBezTo>
                  <a:cubicBezTo>
                    <a:pt x="2" y="1163"/>
                    <a:pt x="0" y="1161"/>
                    <a:pt x="0" y="1160"/>
                  </a:cubicBezTo>
                  <a:close/>
                  <a:moveTo>
                    <a:pt x="0" y="1116"/>
                  </a:moveTo>
                  <a:lnTo>
                    <a:pt x="0" y="1097"/>
                  </a:lnTo>
                  <a:cubicBezTo>
                    <a:pt x="0" y="1095"/>
                    <a:pt x="2" y="1094"/>
                    <a:pt x="4" y="1094"/>
                  </a:cubicBezTo>
                  <a:cubicBezTo>
                    <a:pt x="5" y="1094"/>
                    <a:pt x="7" y="1095"/>
                    <a:pt x="7" y="1097"/>
                  </a:cubicBezTo>
                  <a:lnTo>
                    <a:pt x="7" y="1116"/>
                  </a:lnTo>
                  <a:cubicBezTo>
                    <a:pt x="7" y="1118"/>
                    <a:pt x="5" y="1119"/>
                    <a:pt x="4" y="1119"/>
                  </a:cubicBezTo>
                  <a:cubicBezTo>
                    <a:pt x="2" y="1119"/>
                    <a:pt x="0" y="1118"/>
                    <a:pt x="0" y="1116"/>
                  </a:cubicBezTo>
                  <a:close/>
                  <a:moveTo>
                    <a:pt x="0" y="1072"/>
                  </a:moveTo>
                  <a:lnTo>
                    <a:pt x="0" y="1053"/>
                  </a:lnTo>
                  <a:cubicBezTo>
                    <a:pt x="0" y="1052"/>
                    <a:pt x="2" y="1050"/>
                    <a:pt x="4" y="1050"/>
                  </a:cubicBezTo>
                  <a:cubicBezTo>
                    <a:pt x="5" y="1050"/>
                    <a:pt x="7" y="1052"/>
                    <a:pt x="7" y="1053"/>
                  </a:cubicBezTo>
                  <a:lnTo>
                    <a:pt x="7" y="1072"/>
                  </a:lnTo>
                  <a:cubicBezTo>
                    <a:pt x="7" y="1074"/>
                    <a:pt x="5" y="1075"/>
                    <a:pt x="4" y="1075"/>
                  </a:cubicBezTo>
                  <a:cubicBezTo>
                    <a:pt x="2" y="1075"/>
                    <a:pt x="0" y="1074"/>
                    <a:pt x="0" y="1072"/>
                  </a:cubicBezTo>
                  <a:close/>
                  <a:moveTo>
                    <a:pt x="0" y="1028"/>
                  </a:moveTo>
                  <a:lnTo>
                    <a:pt x="0" y="1010"/>
                  </a:lnTo>
                  <a:cubicBezTo>
                    <a:pt x="0" y="1008"/>
                    <a:pt x="2" y="1007"/>
                    <a:pt x="4" y="1007"/>
                  </a:cubicBezTo>
                  <a:cubicBezTo>
                    <a:pt x="5" y="1007"/>
                    <a:pt x="7" y="1008"/>
                    <a:pt x="7" y="1010"/>
                  </a:cubicBezTo>
                  <a:lnTo>
                    <a:pt x="7" y="1028"/>
                  </a:lnTo>
                  <a:cubicBezTo>
                    <a:pt x="7" y="1030"/>
                    <a:pt x="5" y="1032"/>
                    <a:pt x="4" y="1032"/>
                  </a:cubicBezTo>
                  <a:cubicBezTo>
                    <a:pt x="2" y="1032"/>
                    <a:pt x="0" y="1030"/>
                    <a:pt x="0" y="1028"/>
                  </a:cubicBezTo>
                  <a:close/>
                  <a:moveTo>
                    <a:pt x="0" y="985"/>
                  </a:moveTo>
                  <a:lnTo>
                    <a:pt x="0" y="966"/>
                  </a:lnTo>
                  <a:cubicBezTo>
                    <a:pt x="0" y="964"/>
                    <a:pt x="2" y="963"/>
                    <a:pt x="4" y="963"/>
                  </a:cubicBezTo>
                  <a:cubicBezTo>
                    <a:pt x="5" y="963"/>
                    <a:pt x="7" y="964"/>
                    <a:pt x="7" y="966"/>
                  </a:cubicBezTo>
                  <a:lnTo>
                    <a:pt x="7" y="985"/>
                  </a:lnTo>
                  <a:cubicBezTo>
                    <a:pt x="7" y="986"/>
                    <a:pt x="5" y="988"/>
                    <a:pt x="4" y="988"/>
                  </a:cubicBezTo>
                  <a:cubicBezTo>
                    <a:pt x="2" y="988"/>
                    <a:pt x="0" y="986"/>
                    <a:pt x="0" y="985"/>
                  </a:cubicBezTo>
                  <a:close/>
                  <a:moveTo>
                    <a:pt x="0" y="941"/>
                  </a:moveTo>
                  <a:lnTo>
                    <a:pt x="0" y="922"/>
                  </a:lnTo>
                  <a:cubicBezTo>
                    <a:pt x="0" y="920"/>
                    <a:pt x="2" y="919"/>
                    <a:pt x="4" y="919"/>
                  </a:cubicBezTo>
                  <a:cubicBezTo>
                    <a:pt x="5" y="919"/>
                    <a:pt x="7" y="920"/>
                    <a:pt x="7" y="922"/>
                  </a:cubicBezTo>
                  <a:lnTo>
                    <a:pt x="7" y="941"/>
                  </a:lnTo>
                  <a:cubicBezTo>
                    <a:pt x="7" y="943"/>
                    <a:pt x="5" y="944"/>
                    <a:pt x="4" y="944"/>
                  </a:cubicBezTo>
                  <a:cubicBezTo>
                    <a:pt x="2" y="944"/>
                    <a:pt x="0" y="943"/>
                    <a:pt x="0" y="941"/>
                  </a:cubicBezTo>
                  <a:close/>
                  <a:moveTo>
                    <a:pt x="0" y="897"/>
                  </a:moveTo>
                  <a:lnTo>
                    <a:pt x="0" y="878"/>
                  </a:lnTo>
                  <a:cubicBezTo>
                    <a:pt x="0" y="877"/>
                    <a:pt x="2" y="875"/>
                    <a:pt x="4" y="875"/>
                  </a:cubicBezTo>
                  <a:cubicBezTo>
                    <a:pt x="5" y="875"/>
                    <a:pt x="7" y="877"/>
                    <a:pt x="7" y="878"/>
                  </a:cubicBezTo>
                  <a:lnTo>
                    <a:pt x="7" y="897"/>
                  </a:lnTo>
                  <a:cubicBezTo>
                    <a:pt x="7" y="899"/>
                    <a:pt x="5" y="900"/>
                    <a:pt x="4" y="900"/>
                  </a:cubicBezTo>
                  <a:cubicBezTo>
                    <a:pt x="2" y="900"/>
                    <a:pt x="0" y="899"/>
                    <a:pt x="0" y="897"/>
                  </a:cubicBezTo>
                  <a:close/>
                  <a:moveTo>
                    <a:pt x="0" y="853"/>
                  </a:moveTo>
                  <a:lnTo>
                    <a:pt x="0" y="835"/>
                  </a:lnTo>
                  <a:cubicBezTo>
                    <a:pt x="0" y="833"/>
                    <a:pt x="2" y="832"/>
                    <a:pt x="4" y="832"/>
                  </a:cubicBezTo>
                  <a:cubicBezTo>
                    <a:pt x="5" y="832"/>
                    <a:pt x="7" y="833"/>
                    <a:pt x="7" y="835"/>
                  </a:cubicBezTo>
                  <a:lnTo>
                    <a:pt x="7" y="853"/>
                  </a:lnTo>
                  <a:cubicBezTo>
                    <a:pt x="7" y="855"/>
                    <a:pt x="5" y="857"/>
                    <a:pt x="4" y="857"/>
                  </a:cubicBezTo>
                  <a:cubicBezTo>
                    <a:pt x="2" y="857"/>
                    <a:pt x="0" y="855"/>
                    <a:pt x="0" y="853"/>
                  </a:cubicBezTo>
                  <a:close/>
                  <a:moveTo>
                    <a:pt x="0" y="810"/>
                  </a:moveTo>
                  <a:lnTo>
                    <a:pt x="0" y="791"/>
                  </a:lnTo>
                  <a:cubicBezTo>
                    <a:pt x="0" y="789"/>
                    <a:pt x="2" y="788"/>
                    <a:pt x="4" y="788"/>
                  </a:cubicBezTo>
                  <a:cubicBezTo>
                    <a:pt x="5" y="788"/>
                    <a:pt x="7" y="789"/>
                    <a:pt x="7" y="791"/>
                  </a:cubicBezTo>
                  <a:lnTo>
                    <a:pt x="7" y="810"/>
                  </a:lnTo>
                  <a:cubicBezTo>
                    <a:pt x="7" y="811"/>
                    <a:pt x="5" y="813"/>
                    <a:pt x="4" y="813"/>
                  </a:cubicBezTo>
                  <a:cubicBezTo>
                    <a:pt x="2" y="813"/>
                    <a:pt x="0" y="811"/>
                    <a:pt x="0" y="810"/>
                  </a:cubicBezTo>
                  <a:close/>
                  <a:moveTo>
                    <a:pt x="0" y="766"/>
                  </a:moveTo>
                  <a:lnTo>
                    <a:pt x="0" y="747"/>
                  </a:lnTo>
                  <a:cubicBezTo>
                    <a:pt x="0" y="745"/>
                    <a:pt x="2" y="744"/>
                    <a:pt x="4" y="744"/>
                  </a:cubicBezTo>
                  <a:cubicBezTo>
                    <a:pt x="5" y="744"/>
                    <a:pt x="7" y="745"/>
                    <a:pt x="7" y="747"/>
                  </a:cubicBezTo>
                  <a:lnTo>
                    <a:pt x="7" y="766"/>
                  </a:lnTo>
                  <a:cubicBezTo>
                    <a:pt x="7" y="768"/>
                    <a:pt x="5" y="769"/>
                    <a:pt x="4" y="769"/>
                  </a:cubicBezTo>
                  <a:cubicBezTo>
                    <a:pt x="2" y="769"/>
                    <a:pt x="0" y="768"/>
                    <a:pt x="0" y="766"/>
                  </a:cubicBezTo>
                  <a:close/>
                  <a:moveTo>
                    <a:pt x="0" y="722"/>
                  </a:moveTo>
                  <a:lnTo>
                    <a:pt x="0" y="703"/>
                  </a:lnTo>
                  <a:cubicBezTo>
                    <a:pt x="0" y="702"/>
                    <a:pt x="2" y="700"/>
                    <a:pt x="4" y="700"/>
                  </a:cubicBezTo>
                  <a:cubicBezTo>
                    <a:pt x="5" y="700"/>
                    <a:pt x="7" y="702"/>
                    <a:pt x="7" y="703"/>
                  </a:cubicBezTo>
                  <a:lnTo>
                    <a:pt x="7" y="722"/>
                  </a:lnTo>
                  <a:cubicBezTo>
                    <a:pt x="7" y="724"/>
                    <a:pt x="5" y="725"/>
                    <a:pt x="4" y="725"/>
                  </a:cubicBezTo>
                  <a:cubicBezTo>
                    <a:pt x="2" y="725"/>
                    <a:pt x="0" y="724"/>
                    <a:pt x="0" y="722"/>
                  </a:cubicBezTo>
                  <a:close/>
                  <a:moveTo>
                    <a:pt x="0" y="678"/>
                  </a:moveTo>
                  <a:lnTo>
                    <a:pt x="0" y="660"/>
                  </a:lnTo>
                  <a:cubicBezTo>
                    <a:pt x="0" y="658"/>
                    <a:pt x="2" y="657"/>
                    <a:pt x="4" y="657"/>
                  </a:cubicBezTo>
                  <a:cubicBezTo>
                    <a:pt x="5" y="657"/>
                    <a:pt x="7" y="658"/>
                    <a:pt x="7" y="660"/>
                  </a:cubicBezTo>
                  <a:lnTo>
                    <a:pt x="7" y="678"/>
                  </a:lnTo>
                  <a:cubicBezTo>
                    <a:pt x="7" y="680"/>
                    <a:pt x="5" y="682"/>
                    <a:pt x="4" y="682"/>
                  </a:cubicBezTo>
                  <a:cubicBezTo>
                    <a:pt x="2" y="682"/>
                    <a:pt x="0" y="680"/>
                    <a:pt x="0" y="678"/>
                  </a:cubicBezTo>
                  <a:close/>
                  <a:moveTo>
                    <a:pt x="0" y="635"/>
                  </a:moveTo>
                  <a:lnTo>
                    <a:pt x="0" y="616"/>
                  </a:lnTo>
                  <a:cubicBezTo>
                    <a:pt x="0" y="614"/>
                    <a:pt x="2" y="613"/>
                    <a:pt x="4" y="613"/>
                  </a:cubicBezTo>
                  <a:cubicBezTo>
                    <a:pt x="5" y="613"/>
                    <a:pt x="7" y="614"/>
                    <a:pt x="7" y="616"/>
                  </a:cubicBezTo>
                  <a:lnTo>
                    <a:pt x="7" y="635"/>
                  </a:lnTo>
                  <a:cubicBezTo>
                    <a:pt x="7" y="636"/>
                    <a:pt x="5" y="638"/>
                    <a:pt x="4" y="638"/>
                  </a:cubicBezTo>
                  <a:cubicBezTo>
                    <a:pt x="2" y="638"/>
                    <a:pt x="0" y="636"/>
                    <a:pt x="0" y="635"/>
                  </a:cubicBezTo>
                  <a:close/>
                  <a:moveTo>
                    <a:pt x="0" y="591"/>
                  </a:moveTo>
                  <a:lnTo>
                    <a:pt x="0" y="572"/>
                  </a:lnTo>
                  <a:cubicBezTo>
                    <a:pt x="0" y="570"/>
                    <a:pt x="2" y="569"/>
                    <a:pt x="4" y="569"/>
                  </a:cubicBezTo>
                  <a:cubicBezTo>
                    <a:pt x="5" y="569"/>
                    <a:pt x="7" y="570"/>
                    <a:pt x="7" y="572"/>
                  </a:cubicBezTo>
                  <a:lnTo>
                    <a:pt x="7" y="591"/>
                  </a:lnTo>
                  <a:cubicBezTo>
                    <a:pt x="7" y="593"/>
                    <a:pt x="5" y="594"/>
                    <a:pt x="4" y="594"/>
                  </a:cubicBezTo>
                  <a:cubicBezTo>
                    <a:pt x="2" y="594"/>
                    <a:pt x="0" y="593"/>
                    <a:pt x="0" y="591"/>
                  </a:cubicBezTo>
                  <a:close/>
                  <a:moveTo>
                    <a:pt x="0" y="547"/>
                  </a:moveTo>
                  <a:lnTo>
                    <a:pt x="0" y="528"/>
                  </a:lnTo>
                  <a:cubicBezTo>
                    <a:pt x="0" y="527"/>
                    <a:pt x="2" y="525"/>
                    <a:pt x="4" y="525"/>
                  </a:cubicBezTo>
                  <a:cubicBezTo>
                    <a:pt x="5" y="525"/>
                    <a:pt x="7" y="527"/>
                    <a:pt x="7" y="528"/>
                  </a:cubicBezTo>
                  <a:lnTo>
                    <a:pt x="7" y="547"/>
                  </a:lnTo>
                  <a:cubicBezTo>
                    <a:pt x="7" y="549"/>
                    <a:pt x="5" y="550"/>
                    <a:pt x="4" y="550"/>
                  </a:cubicBezTo>
                  <a:cubicBezTo>
                    <a:pt x="2" y="550"/>
                    <a:pt x="0" y="549"/>
                    <a:pt x="0" y="547"/>
                  </a:cubicBezTo>
                  <a:close/>
                  <a:moveTo>
                    <a:pt x="0" y="503"/>
                  </a:moveTo>
                  <a:lnTo>
                    <a:pt x="0" y="485"/>
                  </a:lnTo>
                  <a:cubicBezTo>
                    <a:pt x="0" y="483"/>
                    <a:pt x="2" y="482"/>
                    <a:pt x="4" y="482"/>
                  </a:cubicBezTo>
                  <a:cubicBezTo>
                    <a:pt x="5" y="482"/>
                    <a:pt x="7" y="483"/>
                    <a:pt x="7" y="485"/>
                  </a:cubicBezTo>
                  <a:lnTo>
                    <a:pt x="7" y="503"/>
                  </a:lnTo>
                  <a:cubicBezTo>
                    <a:pt x="7" y="505"/>
                    <a:pt x="5" y="507"/>
                    <a:pt x="4" y="507"/>
                  </a:cubicBezTo>
                  <a:cubicBezTo>
                    <a:pt x="2" y="507"/>
                    <a:pt x="0" y="505"/>
                    <a:pt x="0" y="503"/>
                  </a:cubicBezTo>
                  <a:close/>
                  <a:moveTo>
                    <a:pt x="0" y="460"/>
                  </a:moveTo>
                  <a:lnTo>
                    <a:pt x="0" y="441"/>
                  </a:lnTo>
                  <a:cubicBezTo>
                    <a:pt x="0" y="439"/>
                    <a:pt x="2" y="438"/>
                    <a:pt x="4" y="438"/>
                  </a:cubicBezTo>
                  <a:cubicBezTo>
                    <a:pt x="5" y="438"/>
                    <a:pt x="7" y="439"/>
                    <a:pt x="7" y="441"/>
                  </a:cubicBezTo>
                  <a:lnTo>
                    <a:pt x="7" y="460"/>
                  </a:lnTo>
                  <a:cubicBezTo>
                    <a:pt x="7" y="461"/>
                    <a:pt x="5" y="463"/>
                    <a:pt x="4" y="463"/>
                  </a:cubicBezTo>
                  <a:cubicBezTo>
                    <a:pt x="2" y="463"/>
                    <a:pt x="0" y="461"/>
                    <a:pt x="0" y="460"/>
                  </a:cubicBezTo>
                  <a:close/>
                  <a:moveTo>
                    <a:pt x="0" y="416"/>
                  </a:moveTo>
                  <a:lnTo>
                    <a:pt x="0" y="397"/>
                  </a:lnTo>
                  <a:cubicBezTo>
                    <a:pt x="0" y="395"/>
                    <a:pt x="2" y="394"/>
                    <a:pt x="4" y="394"/>
                  </a:cubicBezTo>
                  <a:cubicBezTo>
                    <a:pt x="5" y="394"/>
                    <a:pt x="7" y="395"/>
                    <a:pt x="7" y="397"/>
                  </a:cubicBezTo>
                  <a:lnTo>
                    <a:pt x="7" y="416"/>
                  </a:lnTo>
                  <a:cubicBezTo>
                    <a:pt x="7" y="418"/>
                    <a:pt x="5" y="419"/>
                    <a:pt x="4" y="419"/>
                  </a:cubicBezTo>
                  <a:cubicBezTo>
                    <a:pt x="2" y="419"/>
                    <a:pt x="0" y="418"/>
                    <a:pt x="0" y="416"/>
                  </a:cubicBezTo>
                  <a:close/>
                  <a:moveTo>
                    <a:pt x="0" y="372"/>
                  </a:moveTo>
                  <a:lnTo>
                    <a:pt x="0" y="353"/>
                  </a:lnTo>
                  <a:cubicBezTo>
                    <a:pt x="0" y="352"/>
                    <a:pt x="2" y="350"/>
                    <a:pt x="4" y="350"/>
                  </a:cubicBezTo>
                  <a:cubicBezTo>
                    <a:pt x="5" y="350"/>
                    <a:pt x="7" y="352"/>
                    <a:pt x="7" y="353"/>
                  </a:cubicBezTo>
                  <a:lnTo>
                    <a:pt x="7" y="372"/>
                  </a:lnTo>
                  <a:cubicBezTo>
                    <a:pt x="7" y="374"/>
                    <a:pt x="5" y="375"/>
                    <a:pt x="4" y="375"/>
                  </a:cubicBezTo>
                  <a:cubicBezTo>
                    <a:pt x="2" y="375"/>
                    <a:pt x="0" y="374"/>
                    <a:pt x="0" y="372"/>
                  </a:cubicBezTo>
                  <a:close/>
                  <a:moveTo>
                    <a:pt x="0" y="328"/>
                  </a:moveTo>
                  <a:lnTo>
                    <a:pt x="0" y="310"/>
                  </a:lnTo>
                  <a:cubicBezTo>
                    <a:pt x="0" y="308"/>
                    <a:pt x="2" y="307"/>
                    <a:pt x="4" y="307"/>
                  </a:cubicBezTo>
                  <a:cubicBezTo>
                    <a:pt x="5" y="307"/>
                    <a:pt x="7" y="308"/>
                    <a:pt x="7" y="310"/>
                  </a:cubicBezTo>
                  <a:lnTo>
                    <a:pt x="7" y="328"/>
                  </a:lnTo>
                  <a:cubicBezTo>
                    <a:pt x="7" y="330"/>
                    <a:pt x="5" y="332"/>
                    <a:pt x="4" y="332"/>
                  </a:cubicBezTo>
                  <a:cubicBezTo>
                    <a:pt x="2" y="332"/>
                    <a:pt x="0" y="330"/>
                    <a:pt x="0" y="328"/>
                  </a:cubicBezTo>
                  <a:close/>
                  <a:moveTo>
                    <a:pt x="0" y="285"/>
                  </a:moveTo>
                  <a:lnTo>
                    <a:pt x="0" y="266"/>
                  </a:lnTo>
                  <a:cubicBezTo>
                    <a:pt x="0" y="264"/>
                    <a:pt x="2" y="263"/>
                    <a:pt x="4" y="263"/>
                  </a:cubicBezTo>
                  <a:cubicBezTo>
                    <a:pt x="5" y="263"/>
                    <a:pt x="7" y="264"/>
                    <a:pt x="7" y="266"/>
                  </a:cubicBezTo>
                  <a:lnTo>
                    <a:pt x="7" y="285"/>
                  </a:lnTo>
                  <a:cubicBezTo>
                    <a:pt x="7" y="286"/>
                    <a:pt x="5" y="288"/>
                    <a:pt x="4" y="288"/>
                  </a:cubicBezTo>
                  <a:cubicBezTo>
                    <a:pt x="2" y="288"/>
                    <a:pt x="0" y="286"/>
                    <a:pt x="0" y="285"/>
                  </a:cubicBezTo>
                  <a:close/>
                  <a:moveTo>
                    <a:pt x="0" y="241"/>
                  </a:moveTo>
                  <a:lnTo>
                    <a:pt x="0" y="222"/>
                  </a:lnTo>
                  <a:cubicBezTo>
                    <a:pt x="0" y="220"/>
                    <a:pt x="2" y="219"/>
                    <a:pt x="4" y="219"/>
                  </a:cubicBezTo>
                  <a:cubicBezTo>
                    <a:pt x="5" y="219"/>
                    <a:pt x="7" y="220"/>
                    <a:pt x="7" y="222"/>
                  </a:cubicBezTo>
                  <a:lnTo>
                    <a:pt x="7" y="241"/>
                  </a:lnTo>
                  <a:cubicBezTo>
                    <a:pt x="7" y="243"/>
                    <a:pt x="5" y="244"/>
                    <a:pt x="4" y="244"/>
                  </a:cubicBezTo>
                  <a:cubicBezTo>
                    <a:pt x="2" y="244"/>
                    <a:pt x="0" y="243"/>
                    <a:pt x="0" y="241"/>
                  </a:cubicBezTo>
                  <a:close/>
                  <a:moveTo>
                    <a:pt x="0" y="197"/>
                  </a:moveTo>
                  <a:lnTo>
                    <a:pt x="0" y="178"/>
                  </a:lnTo>
                  <a:cubicBezTo>
                    <a:pt x="0" y="177"/>
                    <a:pt x="2" y="175"/>
                    <a:pt x="4" y="175"/>
                  </a:cubicBezTo>
                  <a:cubicBezTo>
                    <a:pt x="5" y="175"/>
                    <a:pt x="7" y="177"/>
                    <a:pt x="7" y="178"/>
                  </a:cubicBezTo>
                  <a:lnTo>
                    <a:pt x="7" y="197"/>
                  </a:lnTo>
                  <a:cubicBezTo>
                    <a:pt x="7" y="199"/>
                    <a:pt x="5" y="200"/>
                    <a:pt x="4" y="200"/>
                  </a:cubicBezTo>
                  <a:cubicBezTo>
                    <a:pt x="2" y="200"/>
                    <a:pt x="0" y="199"/>
                    <a:pt x="0" y="197"/>
                  </a:cubicBezTo>
                  <a:close/>
                  <a:moveTo>
                    <a:pt x="0" y="153"/>
                  </a:moveTo>
                  <a:lnTo>
                    <a:pt x="0" y="135"/>
                  </a:lnTo>
                  <a:cubicBezTo>
                    <a:pt x="0" y="133"/>
                    <a:pt x="2" y="132"/>
                    <a:pt x="4" y="132"/>
                  </a:cubicBezTo>
                  <a:cubicBezTo>
                    <a:pt x="5" y="132"/>
                    <a:pt x="7" y="133"/>
                    <a:pt x="7" y="135"/>
                  </a:cubicBezTo>
                  <a:lnTo>
                    <a:pt x="7" y="153"/>
                  </a:lnTo>
                  <a:cubicBezTo>
                    <a:pt x="7" y="155"/>
                    <a:pt x="5" y="157"/>
                    <a:pt x="4" y="157"/>
                  </a:cubicBezTo>
                  <a:cubicBezTo>
                    <a:pt x="2" y="157"/>
                    <a:pt x="0" y="155"/>
                    <a:pt x="0" y="153"/>
                  </a:cubicBezTo>
                  <a:close/>
                  <a:moveTo>
                    <a:pt x="0" y="110"/>
                  </a:moveTo>
                  <a:lnTo>
                    <a:pt x="0" y="91"/>
                  </a:lnTo>
                  <a:cubicBezTo>
                    <a:pt x="0" y="89"/>
                    <a:pt x="2" y="88"/>
                    <a:pt x="4" y="88"/>
                  </a:cubicBezTo>
                  <a:cubicBezTo>
                    <a:pt x="5" y="88"/>
                    <a:pt x="7" y="89"/>
                    <a:pt x="7" y="91"/>
                  </a:cubicBezTo>
                  <a:lnTo>
                    <a:pt x="7" y="110"/>
                  </a:lnTo>
                  <a:cubicBezTo>
                    <a:pt x="7" y="111"/>
                    <a:pt x="5" y="113"/>
                    <a:pt x="4" y="113"/>
                  </a:cubicBezTo>
                  <a:cubicBezTo>
                    <a:pt x="2" y="113"/>
                    <a:pt x="0" y="111"/>
                    <a:pt x="0" y="110"/>
                  </a:cubicBezTo>
                  <a:close/>
                  <a:moveTo>
                    <a:pt x="0" y="66"/>
                  </a:moveTo>
                  <a:lnTo>
                    <a:pt x="0" y="47"/>
                  </a:lnTo>
                  <a:cubicBezTo>
                    <a:pt x="0" y="45"/>
                    <a:pt x="2" y="44"/>
                    <a:pt x="4" y="44"/>
                  </a:cubicBezTo>
                  <a:cubicBezTo>
                    <a:pt x="5" y="44"/>
                    <a:pt x="7" y="45"/>
                    <a:pt x="7" y="47"/>
                  </a:cubicBezTo>
                  <a:lnTo>
                    <a:pt x="7" y="66"/>
                  </a:lnTo>
                  <a:cubicBezTo>
                    <a:pt x="7" y="68"/>
                    <a:pt x="5" y="69"/>
                    <a:pt x="4" y="69"/>
                  </a:cubicBezTo>
                  <a:cubicBezTo>
                    <a:pt x="2" y="69"/>
                    <a:pt x="0" y="68"/>
                    <a:pt x="0" y="66"/>
                  </a:cubicBezTo>
                  <a:close/>
                  <a:moveTo>
                    <a:pt x="0" y="22"/>
                  </a:moveTo>
                  <a:lnTo>
                    <a:pt x="0" y="3"/>
                  </a:lnTo>
                  <a:cubicBezTo>
                    <a:pt x="0" y="2"/>
                    <a:pt x="2" y="0"/>
                    <a:pt x="4" y="0"/>
                  </a:cubicBezTo>
                  <a:cubicBezTo>
                    <a:pt x="5" y="0"/>
                    <a:pt x="7" y="2"/>
                    <a:pt x="7" y="3"/>
                  </a:cubicBezTo>
                  <a:lnTo>
                    <a:pt x="7" y="22"/>
                  </a:lnTo>
                  <a:cubicBezTo>
                    <a:pt x="7" y="24"/>
                    <a:pt x="5" y="25"/>
                    <a:pt x="4" y="25"/>
                  </a:cubicBezTo>
                  <a:cubicBezTo>
                    <a:pt x="2"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4" name="Freeform 1343"/>
            <p:cNvSpPr>
              <a:spLocks noEditPoints="1"/>
            </p:cNvSpPr>
            <p:nvPr/>
          </p:nvSpPr>
          <p:spPr bwMode="auto">
            <a:xfrm>
              <a:off x="2794000" y="1730375"/>
              <a:ext cx="7937" cy="1490663"/>
            </a:xfrm>
            <a:custGeom>
              <a:avLst/>
              <a:gdLst>
                <a:gd name="T0" fmla="*/ 7 w 7"/>
                <a:gd name="T1" fmla="*/ 1447 h 1469"/>
                <a:gd name="T2" fmla="*/ 0 w 7"/>
                <a:gd name="T3" fmla="*/ 1422 h 1469"/>
                <a:gd name="T4" fmla="*/ 7 w 7"/>
                <a:gd name="T5" fmla="*/ 1422 h 1469"/>
                <a:gd name="T6" fmla="*/ 0 w 7"/>
                <a:gd name="T7" fmla="*/ 1360 h 1469"/>
                <a:gd name="T8" fmla="*/ 4 w 7"/>
                <a:gd name="T9" fmla="*/ 1382 h 1469"/>
                <a:gd name="T10" fmla="*/ 4 w 7"/>
                <a:gd name="T11" fmla="*/ 1313 h 1469"/>
                <a:gd name="T12" fmla="*/ 0 w 7"/>
                <a:gd name="T13" fmla="*/ 1335 h 1469"/>
                <a:gd name="T14" fmla="*/ 7 w 7"/>
                <a:gd name="T15" fmla="*/ 1272 h 1469"/>
                <a:gd name="T16" fmla="*/ 0 w 7"/>
                <a:gd name="T17" fmla="*/ 1247 h 1469"/>
                <a:gd name="T18" fmla="*/ 7 w 7"/>
                <a:gd name="T19" fmla="*/ 1247 h 1469"/>
                <a:gd name="T20" fmla="*/ 0 w 7"/>
                <a:gd name="T21" fmla="*/ 1185 h 1469"/>
                <a:gd name="T22" fmla="*/ 4 w 7"/>
                <a:gd name="T23" fmla="*/ 1207 h 1469"/>
                <a:gd name="T24" fmla="*/ 4 w 7"/>
                <a:gd name="T25" fmla="*/ 1138 h 1469"/>
                <a:gd name="T26" fmla="*/ 0 w 7"/>
                <a:gd name="T27" fmla="*/ 1160 h 1469"/>
                <a:gd name="T28" fmla="*/ 7 w 7"/>
                <a:gd name="T29" fmla="*/ 1097 h 1469"/>
                <a:gd name="T30" fmla="*/ 0 w 7"/>
                <a:gd name="T31" fmla="*/ 1072 h 1469"/>
                <a:gd name="T32" fmla="*/ 7 w 7"/>
                <a:gd name="T33" fmla="*/ 1072 h 1469"/>
                <a:gd name="T34" fmla="*/ 0 w 7"/>
                <a:gd name="T35" fmla="*/ 1010 h 1469"/>
                <a:gd name="T36" fmla="*/ 4 w 7"/>
                <a:gd name="T37" fmla="*/ 1032 h 1469"/>
                <a:gd name="T38" fmla="*/ 4 w 7"/>
                <a:gd name="T39" fmla="*/ 963 h 1469"/>
                <a:gd name="T40" fmla="*/ 0 w 7"/>
                <a:gd name="T41" fmla="*/ 985 h 1469"/>
                <a:gd name="T42" fmla="*/ 7 w 7"/>
                <a:gd name="T43" fmla="*/ 922 h 1469"/>
                <a:gd name="T44" fmla="*/ 0 w 7"/>
                <a:gd name="T45" fmla="*/ 897 h 1469"/>
                <a:gd name="T46" fmla="*/ 7 w 7"/>
                <a:gd name="T47" fmla="*/ 897 h 1469"/>
                <a:gd name="T48" fmla="*/ 0 w 7"/>
                <a:gd name="T49" fmla="*/ 835 h 1469"/>
                <a:gd name="T50" fmla="*/ 4 w 7"/>
                <a:gd name="T51" fmla="*/ 857 h 1469"/>
                <a:gd name="T52" fmla="*/ 4 w 7"/>
                <a:gd name="T53" fmla="*/ 788 h 1469"/>
                <a:gd name="T54" fmla="*/ 0 w 7"/>
                <a:gd name="T55" fmla="*/ 810 h 1469"/>
                <a:gd name="T56" fmla="*/ 7 w 7"/>
                <a:gd name="T57" fmla="*/ 747 h 1469"/>
                <a:gd name="T58" fmla="*/ 0 w 7"/>
                <a:gd name="T59" fmla="*/ 722 h 1469"/>
                <a:gd name="T60" fmla="*/ 7 w 7"/>
                <a:gd name="T61" fmla="*/ 722 h 1469"/>
                <a:gd name="T62" fmla="*/ 0 w 7"/>
                <a:gd name="T63" fmla="*/ 660 h 1469"/>
                <a:gd name="T64" fmla="*/ 4 w 7"/>
                <a:gd name="T65" fmla="*/ 682 h 1469"/>
                <a:gd name="T66" fmla="*/ 4 w 7"/>
                <a:gd name="T67" fmla="*/ 613 h 1469"/>
                <a:gd name="T68" fmla="*/ 0 w 7"/>
                <a:gd name="T69" fmla="*/ 635 h 1469"/>
                <a:gd name="T70" fmla="*/ 7 w 7"/>
                <a:gd name="T71" fmla="*/ 572 h 1469"/>
                <a:gd name="T72" fmla="*/ 0 w 7"/>
                <a:gd name="T73" fmla="*/ 547 h 1469"/>
                <a:gd name="T74" fmla="*/ 7 w 7"/>
                <a:gd name="T75" fmla="*/ 547 h 1469"/>
                <a:gd name="T76" fmla="*/ 0 w 7"/>
                <a:gd name="T77" fmla="*/ 485 h 1469"/>
                <a:gd name="T78" fmla="*/ 4 w 7"/>
                <a:gd name="T79" fmla="*/ 507 h 1469"/>
                <a:gd name="T80" fmla="*/ 4 w 7"/>
                <a:gd name="T81" fmla="*/ 438 h 1469"/>
                <a:gd name="T82" fmla="*/ 0 w 7"/>
                <a:gd name="T83" fmla="*/ 460 h 1469"/>
                <a:gd name="T84" fmla="*/ 7 w 7"/>
                <a:gd name="T85" fmla="*/ 397 h 1469"/>
                <a:gd name="T86" fmla="*/ 0 w 7"/>
                <a:gd name="T87" fmla="*/ 372 h 1469"/>
                <a:gd name="T88" fmla="*/ 7 w 7"/>
                <a:gd name="T89" fmla="*/ 372 h 1469"/>
                <a:gd name="T90" fmla="*/ 0 w 7"/>
                <a:gd name="T91" fmla="*/ 310 h 1469"/>
                <a:gd name="T92" fmla="*/ 4 w 7"/>
                <a:gd name="T93" fmla="*/ 332 h 1469"/>
                <a:gd name="T94" fmla="*/ 4 w 7"/>
                <a:gd name="T95" fmla="*/ 263 h 1469"/>
                <a:gd name="T96" fmla="*/ 0 w 7"/>
                <a:gd name="T97" fmla="*/ 285 h 1469"/>
                <a:gd name="T98" fmla="*/ 7 w 7"/>
                <a:gd name="T99" fmla="*/ 222 h 1469"/>
                <a:gd name="T100" fmla="*/ 0 w 7"/>
                <a:gd name="T101" fmla="*/ 197 h 1469"/>
                <a:gd name="T102" fmla="*/ 7 w 7"/>
                <a:gd name="T103" fmla="*/ 197 h 1469"/>
                <a:gd name="T104" fmla="*/ 0 w 7"/>
                <a:gd name="T105" fmla="*/ 135 h 1469"/>
                <a:gd name="T106" fmla="*/ 4 w 7"/>
                <a:gd name="T107" fmla="*/ 157 h 1469"/>
                <a:gd name="T108" fmla="*/ 4 w 7"/>
                <a:gd name="T109" fmla="*/ 88 h 1469"/>
                <a:gd name="T110" fmla="*/ 0 w 7"/>
                <a:gd name="T111" fmla="*/ 110 h 1469"/>
                <a:gd name="T112" fmla="*/ 7 w 7"/>
                <a:gd name="T113" fmla="*/ 47 h 1469"/>
                <a:gd name="T114" fmla="*/ 0 w 7"/>
                <a:gd name="T115" fmla="*/ 22 h 1469"/>
                <a:gd name="T116" fmla="*/ 7 w 7"/>
                <a:gd name="T117" fmla="*/ 2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9">
                  <a:moveTo>
                    <a:pt x="0" y="1466"/>
                  </a:moveTo>
                  <a:lnTo>
                    <a:pt x="0" y="1447"/>
                  </a:lnTo>
                  <a:cubicBezTo>
                    <a:pt x="0" y="1445"/>
                    <a:pt x="2" y="1444"/>
                    <a:pt x="4" y="1444"/>
                  </a:cubicBezTo>
                  <a:cubicBezTo>
                    <a:pt x="5" y="1444"/>
                    <a:pt x="7" y="1445"/>
                    <a:pt x="7" y="1447"/>
                  </a:cubicBezTo>
                  <a:lnTo>
                    <a:pt x="7" y="1466"/>
                  </a:lnTo>
                  <a:cubicBezTo>
                    <a:pt x="7" y="1468"/>
                    <a:pt x="5" y="1469"/>
                    <a:pt x="4" y="1469"/>
                  </a:cubicBezTo>
                  <a:cubicBezTo>
                    <a:pt x="2" y="1469"/>
                    <a:pt x="0" y="1468"/>
                    <a:pt x="0" y="1466"/>
                  </a:cubicBezTo>
                  <a:close/>
                  <a:moveTo>
                    <a:pt x="0" y="1422"/>
                  </a:moveTo>
                  <a:lnTo>
                    <a:pt x="0" y="1403"/>
                  </a:lnTo>
                  <a:cubicBezTo>
                    <a:pt x="0" y="1402"/>
                    <a:pt x="2" y="1400"/>
                    <a:pt x="4" y="1400"/>
                  </a:cubicBezTo>
                  <a:cubicBezTo>
                    <a:pt x="5" y="1400"/>
                    <a:pt x="7" y="1402"/>
                    <a:pt x="7" y="1403"/>
                  </a:cubicBezTo>
                  <a:lnTo>
                    <a:pt x="7" y="1422"/>
                  </a:lnTo>
                  <a:cubicBezTo>
                    <a:pt x="7" y="1424"/>
                    <a:pt x="5" y="1425"/>
                    <a:pt x="4" y="1425"/>
                  </a:cubicBezTo>
                  <a:cubicBezTo>
                    <a:pt x="2" y="1425"/>
                    <a:pt x="0" y="1424"/>
                    <a:pt x="0" y="1422"/>
                  </a:cubicBezTo>
                  <a:close/>
                  <a:moveTo>
                    <a:pt x="0" y="1378"/>
                  </a:moveTo>
                  <a:lnTo>
                    <a:pt x="0" y="1360"/>
                  </a:lnTo>
                  <a:cubicBezTo>
                    <a:pt x="0" y="1358"/>
                    <a:pt x="2" y="1357"/>
                    <a:pt x="4" y="1357"/>
                  </a:cubicBezTo>
                  <a:cubicBezTo>
                    <a:pt x="5" y="1357"/>
                    <a:pt x="7" y="1358"/>
                    <a:pt x="7" y="1360"/>
                  </a:cubicBezTo>
                  <a:lnTo>
                    <a:pt x="7" y="1378"/>
                  </a:lnTo>
                  <a:cubicBezTo>
                    <a:pt x="7" y="1380"/>
                    <a:pt x="5" y="1382"/>
                    <a:pt x="4" y="1382"/>
                  </a:cubicBezTo>
                  <a:cubicBezTo>
                    <a:pt x="2" y="1382"/>
                    <a:pt x="0" y="1380"/>
                    <a:pt x="0" y="1378"/>
                  </a:cubicBezTo>
                  <a:close/>
                  <a:moveTo>
                    <a:pt x="0" y="1335"/>
                  </a:moveTo>
                  <a:lnTo>
                    <a:pt x="0" y="1316"/>
                  </a:lnTo>
                  <a:cubicBezTo>
                    <a:pt x="0" y="1314"/>
                    <a:pt x="2" y="1313"/>
                    <a:pt x="4" y="1313"/>
                  </a:cubicBezTo>
                  <a:cubicBezTo>
                    <a:pt x="5" y="1313"/>
                    <a:pt x="7" y="1314"/>
                    <a:pt x="7" y="1316"/>
                  </a:cubicBezTo>
                  <a:lnTo>
                    <a:pt x="7" y="1335"/>
                  </a:lnTo>
                  <a:cubicBezTo>
                    <a:pt x="7" y="1336"/>
                    <a:pt x="5" y="1338"/>
                    <a:pt x="4" y="1338"/>
                  </a:cubicBezTo>
                  <a:cubicBezTo>
                    <a:pt x="2" y="1338"/>
                    <a:pt x="0" y="1336"/>
                    <a:pt x="0" y="1335"/>
                  </a:cubicBezTo>
                  <a:close/>
                  <a:moveTo>
                    <a:pt x="0" y="1291"/>
                  </a:moveTo>
                  <a:lnTo>
                    <a:pt x="0" y="1272"/>
                  </a:lnTo>
                  <a:cubicBezTo>
                    <a:pt x="0" y="1270"/>
                    <a:pt x="2" y="1269"/>
                    <a:pt x="4" y="1269"/>
                  </a:cubicBezTo>
                  <a:cubicBezTo>
                    <a:pt x="5" y="1269"/>
                    <a:pt x="7" y="1270"/>
                    <a:pt x="7" y="1272"/>
                  </a:cubicBezTo>
                  <a:lnTo>
                    <a:pt x="7" y="1291"/>
                  </a:lnTo>
                  <a:cubicBezTo>
                    <a:pt x="7" y="1293"/>
                    <a:pt x="5" y="1294"/>
                    <a:pt x="4" y="1294"/>
                  </a:cubicBezTo>
                  <a:cubicBezTo>
                    <a:pt x="2" y="1294"/>
                    <a:pt x="0" y="1293"/>
                    <a:pt x="0" y="1291"/>
                  </a:cubicBezTo>
                  <a:close/>
                  <a:moveTo>
                    <a:pt x="0" y="1247"/>
                  </a:moveTo>
                  <a:lnTo>
                    <a:pt x="0" y="1228"/>
                  </a:lnTo>
                  <a:cubicBezTo>
                    <a:pt x="0" y="1227"/>
                    <a:pt x="2" y="1225"/>
                    <a:pt x="4" y="1225"/>
                  </a:cubicBezTo>
                  <a:cubicBezTo>
                    <a:pt x="5" y="1225"/>
                    <a:pt x="7" y="1227"/>
                    <a:pt x="7" y="1228"/>
                  </a:cubicBezTo>
                  <a:lnTo>
                    <a:pt x="7" y="1247"/>
                  </a:lnTo>
                  <a:cubicBezTo>
                    <a:pt x="7" y="1249"/>
                    <a:pt x="5" y="1250"/>
                    <a:pt x="4" y="1250"/>
                  </a:cubicBezTo>
                  <a:cubicBezTo>
                    <a:pt x="2" y="1250"/>
                    <a:pt x="0" y="1249"/>
                    <a:pt x="0" y="1247"/>
                  </a:cubicBezTo>
                  <a:close/>
                  <a:moveTo>
                    <a:pt x="0" y="1203"/>
                  </a:moveTo>
                  <a:lnTo>
                    <a:pt x="0" y="1185"/>
                  </a:lnTo>
                  <a:cubicBezTo>
                    <a:pt x="0" y="1183"/>
                    <a:pt x="2" y="1182"/>
                    <a:pt x="4" y="1182"/>
                  </a:cubicBezTo>
                  <a:cubicBezTo>
                    <a:pt x="5" y="1182"/>
                    <a:pt x="7" y="1183"/>
                    <a:pt x="7" y="1185"/>
                  </a:cubicBezTo>
                  <a:lnTo>
                    <a:pt x="7" y="1203"/>
                  </a:lnTo>
                  <a:cubicBezTo>
                    <a:pt x="7" y="1205"/>
                    <a:pt x="5" y="1207"/>
                    <a:pt x="4" y="1207"/>
                  </a:cubicBezTo>
                  <a:cubicBezTo>
                    <a:pt x="2" y="1207"/>
                    <a:pt x="0" y="1205"/>
                    <a:pt x="0" y="1203"/>
                  </a:cubicBezTo>
                  <a:close/>
                  <a:moveTo>
                    <a:pt x="0" y="1160"/>
                  </a:moveTo>
                  <a:lnTo>
                    <a:pt x="0" y="1141"/>
                  </a:lnTo>
                  <a:cubicBezTo>
                    <a:pt x="0" y="1139"/>
                    <a:pt x="2" y="1138"/>
                    <a:pt x="4" y="1138"/>
                  </a:cubicBezTo>
                  <a:cubicBezTo>
                    <a:pt x="5" y="1138"/>
                    <a:pt x="7" y="1139"/>
                    <a:pt x="7" y="1141"/>
                  </a:cubicBezTo>
                  <a:lnTo>
                    <a:pt x="7" y="1160"/>
                  </a:lnTo>
                  <a:cubicBezTo>
                    <a:pt x="7" y="1161"/>
                    <a:pt x="5" y="1163"/>
                    <a:pt x="4" y="1163"/>
                  </a:cubicBezTo>
                  <a:cubicBezTo>
                    <a:pt x="2" y="1163"/>
                    <a:pt x="0" y="1161"/>
                    <a:pt x="0" y="1160"/>
                  </a:cubicBezTo>
                  <a:close/>
                  <a:moveTo>
                    <a:pt x="0" y="1116"/>
                  </a:moveTo>
                  <a:lnTo>
                    <a:pt x="0" y="1097"/>
                  </a:lnTo>
                  <a:cubicBezTo>
                    <a:pt x="0" y="1095"/>
                    <a:pt x="2" y="1094"/>
                    <a:pt x="4" y="1094"/>
                  </a:cubicBezTo>
                  <a:cubicBezTo>
                    <a:pt x="5" y="1094"/>
                    <a:pt x="7" y="1095"/>
                    <a:pt x="7" y="1097"/>
                  </a:cubicBezTo>
                  <a:lnTo>
                    <a:pt x="7" y="1116"/>
                  </a:lnTo>
                  <a:cubicBezTo>
                    <a:pt x="7" y="1118"/>
                    <a:pt x="5" y="1119"/>
                    <a:pt x="4" y="1119"/>
                  </a:cubicBezTo>
                  <a:cubicBezTo>
                    <a:pt x="2" y="1119"/>
                    <a:pt x="0" y="1118"/>
                    <a:pt x="0" y="1116"/>
                  </a:cubicBezTo>
                  <a:close/>
                  <a:moveTo>
                    <a:pt x="0" y="1072"/>
                  </a:moveTo>
                  <a:lnTo>
                    <a:pt x="0" y="1053"/>
                  </a:lnTo>
                  <a:cubicBezTo>
                    <a:pt x="0" y="1052"/>
                    <a:pt x="2" y="1050"/>
                    <a:pt x="4" y="1050"/>
                  </a:cubicBezTo>
                  <a:cubicBezTo>
                    <a:pt x="5" y="1050"/>
                    <a:pt x="7" y="1052"/>
                    <a:pt x="7" y="1053"/>
                  </a:cubicBezTo>
                  <a:lnTo>
                    <a:pt x="7" y="1072"/>
                  </a:lnTo>
                  <a:cubicBezTo>
                    <a:pt x="7" y="1074"/>
                    <a:pt x="5" y="1075"/>
                    <a:pt x="4" y="1075"/>
                  </a:cubicBezTo>
                  <a:cubicBezTo>
                    <a:pt x="2" y="1075"/>
                    <a:pt x="0" y="1074"/>
                    <a:pt x="0" y="1072"/>
                  </a:cubicBezTo>
                  <a:close/>
                  <a:moveTo>
                    <a:pt x="0" y="1028"/>
                  </a:moveTo>
                  <a:lnTo>
                    <a:pt x="0" y="1010"/>
                  </a:lnTo>
                  <a:cubicBezTo>
                    <a:pt x="0" y="1008"/>
                    <a:pt x="2" y="1007"/>
                    <a:pt x="4" y="1007"/>
                  </a:cubicBezTo>
                  <a:cubicBezTo>
                    <a:pt x="5" y="1007"/>
                    <a:pt x="7" y="1008"/>
                    <a:pt x="7" y="1010"/>
                  </a:cubicBezTo>
                  <a:lnTo>
                    <a:pt x="7" y="1028"/>
                  </a:lnTo>
                  <a:cubicBezTo>
                    <a:pt x="7" y="1030"/>
                    <a:pt x="5" y="1032"/>
                    <a:pt x="4" y="1032"/>
                  </a:cubicBezTo>
                  <a:cubicBezTo>
                    <a:pt x="2" y="1032"/>
                    <a:pt x="0" y="1030"/>
                    <a:pt x="0" y="1028"/>
                  </a:cubicBezTo>
                  <a:close/>
                  <a:moveTo>
                    <a:pt x="0" y="985"/>
                  </a:moveTo>
                  <a:lnTo>
                    <a:pt x="0" y="966"/>
                  </a:lnTo>
                  <a:cubicBezTo>
                    <a:pt x="0" y="964"/>
                    <a:pt x="2" y="963"/>
                    <a:pt x="4" y="963"/>
                  </a:cubicBezTo>
                  <a:cubicBezTo>
                    <a:pt x="5" y="963"/>
                    <a:pt x="7" y="964"/>
                    <a:pt x="7" y="966"/>
                  </a:cubicBezTo>
                  <a:lnTo>
                    <a:pt x="7" y="985"/>
                  </a:lnTo>
                  <a:cubicBezTo>
                    <a:pt x="7" y="986"/>
                    <a:pt x="5" y="988"/>
                    <a:pt x="4" y="988"/>
                  </a:cubicBezTo>
                  <a:cubicBezTo>
                    <a:pt x="2" y="988"/>
                    <a:pt x="0" y="986"/>
                    <a:pt x="0" y="985"/>
                  </a:cubicBezTo>
                  <a:close/>
                  <a:moveTo>
                    <a:pt x="0" y="941"/>
                  </a:moveTo>
                  <a:lnTo>
                    <a:pt x="0" y="922"/>
                  </a:lnTo>
                  <a:cubicBezTo>
                    <a:pt x="0" y="920"/>
                    <a:pt x="2" y="919"/>
                    <a:pt x="4" y="919"/>
                  </a:cubicBezTo>
                  <a:cubicBezTo>
                    <a:pt x="5" y="919"/>
                    <a:pt x="7" y="920"/>
                    <a:pt x="7" y="922"/>
                  </a:cubicBezTo>
                  <a:lnTo>
                    <a:pt x="7" y="941"/>
                  </a:lnTo>
                  <a:cubicBezTo>
                    <a:pt x="7" y="943"/>
                    <a:pt x="5" y="944"/>
                    <a:pt x="4" y="944"/>
                  </a:cubicBezTo>
                  <a:cubicBezTo>
                    <a:pt x="2" y="944"/>
                    <a:pt x="0" y="943"/>
                    <a:pt x="0" y="941"/>
                  </a:cubicBezTo>
                  <a:close/>
                  <a:moveTo>
                    <a:pt x="0" y="897"/>
                  </a:moveTo>
                  <a:lnTo>
                    <a:pt x="0" y="878"/>
                  </a:lnTo>
                  <a:cubicBezTo>
                    <a:pt x="0" y="877"/>
                    <a:pt x="2" y="875"/>
                    <a:pt x="4" y="875"/>
                  </a:cubicBezTo>
                  <a:cubicBezTo>
                    <a:pt x="5" y="875"/>
                    <a:pt x="7" y="877"/>
                    <a:pt x="7" y="878"/>
                  </a:cubicBezTo>
                  <a:lnTo>
                    <a:pt x="7" y="897"/>
                  </a:lnTo>
                  <a:cubicBezTo>
                    <a:pt x="7" y="899"/>
                    <a:pt x="5" y="900"/>
                    <a:pt x="4" y="900"/>
                  </a:cubicBezTo>
                  <a:cubicBezTo>
                    <a:pt x="2" y="900"/>
                    <a:pt x="0" y="899"/>
                    <a:pt x="0" y="897"/>
                  </a:cubicBezTo>
                  <a:close/>
                  <a:moveTo>
                    <a:pt x="0" y="853"/>
                  </a:moveTo>
                  <a:lnTo>
                    <a:pt x="0" y="835"/>
                  </a:lnTo>
                  <a:cubicBezTo>
                    <a:pt x="0" y="833"/>
                    <a:pt x="2" y="832"/>
                    <a:pt x="4" y="832"/>
                  </a:cubicBezTo>
                  <a:cubicBezTo>
                    <a:pt x="5" y="832"/>
                    <a:pt x="7" y="833"/>
                    <a:pt x="7" y="835"/>
                  </a:cubicBezTo>
                  <a:lnTo>
                    <a:pt x="7" y="853"/>
                  </a:lnTo>
                  <a:cubicBezTo>
                    <a:pt x="7" y="855"/>
                    <a:pt x="5" y="857"/>
                    <a:pt x="4" y="857"/>
                  </a:cubicBezTo>
                  <a:cubicBezTo>
                    <a:pt x="2" y="857"/>
                    <a:pt x="0" y="855"/>
                    <a:pt x="0" y="853"/>
                  </a:cubicBezTo>
                  <a:close/>
                  <a:moveTo>
                    <a:pt x="0" y="810"/>
                  </a:moveTo>
                  <a:lnTo>
                    <a:pt x="0" y="791"/>
                  </a:lnTo>
                  <a:cubicBezTo>
                    <a:pt x="0" y="789"/>
                    <a:pt x="2" y="788"/>
                    <a:pt x="4" y="788"/>
                  </a:cubicBezTo>
                  <a:cubicBezTo>
                    <a:pt x="5" y="788"/>
                    <a:pt x="7" y="789"/>
                    <a:pt x="7" y="791"/>
                  </a:cubicBezTo>
                  <a:lnTo>
                    <a:pt x="7" y="810"/>
                  </a:lnTo>
                  <a:cubicBezTo>
                    <a:pt x="7" y="811"/>
                    <a:pt x="5" y="813"/>
                    <a:pt x="4" y="813"/>
                  </a:cubicBezTo>
                  <a:cubicBezTo>
                    <a:pt x="2" y="813"/>
                    <a:pt x="0" y="811"/>
                    <a:pt x="0" y="810"/>
                  </a:cubicBezTo>
                  <a:close/>
                  <a:moveTo>
                    <a:pt x="0" y="766"/>
                  </a:moveTo>
                  <a:lnTo>
                    <a:pt x="0" y="747"/>
                  </a:lnTo>
                  <a:cubicBezTo>
                    <a:pt x="0" y="745"/>
                    <a:pt x="2" y="744"/>
                    <a:pt x="4" y="744"/>
                  </a:cubicBezTo>
                  <a:cubicBezTo>
                    <a:pt x="5" y="744"/>
                    <a:pt x="7" y="745"/>
                    <a:pt x="7" y="747"/>
                  </a:cubicBezTo>
                  <a:lnTo>
                    <a:pt x="7" y="766"/>
                  </a:lnTo>
                  <a:cubicBezTo>
                    <a:pt x="7" y="768"/>
                    <a:pt x="5" y="769"/>
                    <a:pt x="4" y="769"/>
                  </a:cubicBezTo>
                  <a:cubicBezTo>
                    <a:pt x="2" y="769"/>
                    <a:pt x="0" y="768"/>
                    <a:pt x="0" y="766"/>
                  </a:cubicBezTo>
                  <a:close/>
                  <a:moveTo>
                    <a:pt x="0" y="722"/>
                  </a:moveTo>
                  <a:lnTo>
                    <a:pt x="0" y="703"/>
                  </a:lnTo>
                  <a:cubicBezTo>
                    <a:pt x="0" y="702"/>
                    <a:pt x="2" y="700"/>
                    <a:pt x="4" y="700"/>
                  </a:cubicBezTo>
                  <a:cubicBezTo>
                    <a:pt x="5" y="700"/>
                    <a:pt x="7" y="702"/>
                    <a:pt x="7" y="703"/>
                  </a:cubicBezTo>
                  <a:lnTo>
                    <a:pt x="7" y="722"/>
                  </a:lnTo>
                  <a:cubicBezTo>
                    <a:pt x="7" y="724"/>
                    <a:pt x="5" y="725"/>
                    <a:pt x="4" y="725"/>
                  </a:cubicBezTo>
                  <a:cubicBezTo>
                    <a:pt x="2" y="725"/>
                    <a:pt x="0" y="724"/>
                    <a:pt x="0" y="722"/>
                  </a:cubicBezTo>
                  <a:close/>
                  <a:moveTo>
                    <a:pt x="0" y="678"/>
                  </a:moveTo>
                  <a:lnTo>
                    <a:pt x="0" y="660"/>
                  </a:lnTo>
                  <a:cubicBezTo>
                    <a:pt x="0" y="658"/>
                    <a:pt x="2" y="657"/>
                    <a:pt x="4" y="657"/>
                  </a:cubicBezTo>
                  <a:cubicBezTo>
                    <a:pt x="5" y="657"/>
                    <a:pt x="7" y="658"/>
                    <a:pt x="7" y="660"/>
                  </a:cubicBezTo>
                  <a:lnTo>
                    <a:pt x="7" y="678"/>
                  </a:lnTo>
                  <a:cubicBezTo>
                    <a:pt x="7" y="680"/>
                    <a:pt x="5" y="682"/>
                    <a:pt x="4" y="682"/>
                  </a:cubicBezTo>
                  <a:cubicBezTo>
                    <a:pt x="2" y="682"/>
                    <a:pt x="0" y="680"/>
                    <a:pt x="0" y="678"/>
                  </a:cubicBezTo>
                  <a:close/>
                  <a:moveTo>
                    <a:pt x="0" y="635"/>
                  </a:moveTo>
                  <a:lnTo>
                    <a:pt x="0" y="616"/>
                  </a:lnTo>
                  <a:cubicBezTo>
                    <a:pt x="0" y="614"/>
                    <a:pt x="2" y="613"/>
                    <a:pt x="4" y="613"/>
                  </a:cubicBezTo>
                  <a:cubicBezTo>
                    <a:pt x="5" y="613"/>
                    <a:pt x="7" y="614"/>
                    <a:pt x="7" y="616"/>
                  </a:cubicBezTo>
                  <a:lnTo>
                    <a:pt x="7" y="635"/>
                  </a:lnTo>
                  <a:cubicBezTo>
                    <a:pt x="7" y="636"/>
                    <a:pt x="5" y="638"/>
                    <a:pt x="4" y="638"/>
                  </a:cubicBezTo>
                  <a:cubicBezTo>
                    <a:pt x="2" y="638"/>
                    <a:pt x="0" y="636"/>
                    <a:pt x="0" y="635"/>
                  </a:cubicBezTo>
                  <a:close/>
                  <a:moveTo>
                    <a:pt x="0" y="591"/>
                  </a:moveTo>
                  <a:lnTo>
                    <a:pt x="0" y="572"/>
                  </a:lnTo>
                  <a:cubicBezTo>
                    <a:pt x="0" y="570"/>
                    <a:pt x="2" y="569"/>
                    <a:pt x="4" y="569"/>
                  </a:cubicBezTo>
                  <a:cubicBezTo>
                    <a:pt x="5" y="569"/>
                    <a:pt x="7" y="570"/>
                    <a:pt x="7" y="572"/>
                  </a:cubicBezTo>
                  <a:lnTo>
                    <a:pt x="7" y="591"/>
                  </a:lnTo>
                  <a:cubicBezTo>
                    <a:pt x="7" y="593"/>
                    <a:pt x="5" y="594"/>
                    <a:pt x="4" y="594"/>
                  </a:cubicBezTo>
                  <a:cubicBezTo>
                    <a:pt x="2" y="594"/>
                    <a:pt x="0" y="593"/>
                    <a:pt x="0" y="591"/>
                  </a:cubicBezTo>
                  <a:close/>
                  <a:moveTo>
                    <a:pt x="0" y="547"/>
                  </a:moveTo>
                  <a:lnTo>
                    <a:pt x="0" y="528"/>
                  </a:lnTo>
                  <a:cubicBezTo>
                    <a:pt x="0" y="527"/>
                    <a:pt x="2" y="525"/>
                    <a:pt x="4" y="525"/>
                  </a:cubicBezTo>
                  <a:cubicBezTo>
                    <a:pt x="5" y="525"/>
                    <a:pt x="7" y="527"/>
                    <a:pt x="7" y="528"/>
                  </a:cubicBezTo>
                  <a:lnTo>
                    <a:pt x="7" y="547"/>
                  </a:lnTo>
                  <a:cubicBezTo>
                    <a:pt x="7" y="549"/>
                    <a:pt x="5" y="550"/>
                    <a:pt x="4" y="550"/>
                  </a:cubicBezTo>
                  <a:cubicBezTo>
                    <a:pt x="2" y="550"/>
                    <a:pt x="0" y="549"/>
                    <a:pt x="0" y="547"/>
                  </a:cubicBezTo>
                  <a:close/>
                  <a:moveTo>
                    <a:pt x="0" y="503"/>
                  </a:moveTo>
                  <a:lnTo>
                    <a:pt x="0" y="485"/>
                  </a:lnTo>
                  <a:cubicBezTo>
                    <a:pt x="0" y="483"/>
                    <a:pt x="2" y="482"/>
                    <a:pt x="4" y="482"/>
                  </a:cubicBezTo>
                  <a:cubicBezTo>
                    <a:pt x="5" y="482"/>
                    <a:pt x="7" y="483"/>
                    <a:pt x="7" y="485"/>
                  </a:cubicBezTo>
                  <a:lnTo>
                    <a:pt x="7" y="503"/>
                  </a:lnTo>
                  <a:cubicBezTo>
                    <a:pt x="7" y="505"/>
                    <a:pt x="5" y="507"/>
                    <a:pt x="4" y="507"/>
                  </a:cubicBezTo>
                  <a:cubicBezTo>
                    <a:pt x="2" y="507"/>
                    <a:pt x="0" y="505"/>
                    <a:pt x="0" y="503"/>
                  </a:cubicBezTo>
                  <a:close/>
                  <a:moveTo>
                    <a:pt x="0" y="460"/>
                  </a:moveTo>
                  <a:lnTo>
                    <a:pt x="0" y="441"/>
                  </a:lnTo>
                  <a:cubicBezTo>
                    <a:pt x="0" y="439"/>
                    <a:pt x="2" y="438"/>
                    <a:pt x="4" y="438"/>
                  </a:cubicBezTo>
                  <a:cubicBezTo>
                    <a:pt x="5" y="438"/>
                    <a:pt x="7" y="439"/>
                    <a:pt x="7" y="441"/>
                  </a:cubicBezTo>
                  <a:lnTo>
                    <a:pt x="7" y="460"/>
                  </a:lnTo>
                  <a:cubicBezTo>
                    <a:pt x="7" y="461"/>
                    <a:pt x="5" y="463"/>
                    <a:pt x="4" y="463"/>
                  </a:cubicBezTo>
                  <a:cubicBezTo>
                    <a:pt x="2" y="463"/>
                    <a:pt x="0" y="461"/>
                    <a:pt x="0" y="460"/>
                  </a:cubicBezTo>
                  <a:close/>
                  <a:moveTo>
                    <a:pt x="0" y="416"/>
                  </a:moveTo>
                  <a:lnTo>
                    <a:pt x="0" y="397"/>
                  </a:lnTo>
                  <a:cubicBezTo>
                    <a:pt x="0" y="395"/>
                    <a:pt x="2" y="394"/>
                    <a:pt x="4" y="394"/>
                  </a:cubicBezTo>
                  <a:cubicBezTo>
                    <a:pt x="5" y="394"/>
                    <a:pt x="7" y="395"/>
                    <a:pt x="7" y="397"/>
                  </a:cubicBezTo>
                  <a:lnTo>
                    <a:pt x="7" y="416"/>
                  </a:lnTo>
                  <a:cubicBezTo>
                    <a:pt x="7" y="418"/>
                    <a:pt x="5" y="419"/>
                    <a:pt x="4" y="419"/>
                  </a:cubicBezTo>
                  <a:cubicBezTo>
                    <a:pt x="2" y="419"/>
                    <a:pt x="0" y="418"/>
                    <a:pt x="0" y="416"/>
                  </a:cubicBezTo>
                  <a:close/>
                  <a:moveTo>
                    <a:pt x="0" y="372"/>
                  </a:moveTo>
                  <a:lnTo>
                    <a:pt x="0" y="353"/>
                  </a:lnTo>
                  <a:cubicBezTo>
                    <a:pt x="0" y="352"/>
                    <a:pt x="2" y="350"/>
                    <a:pt x="4" y="350"/>
                  </a:cubicBezTo>
                  <a:cubicBezTo>
                    <a:pt x="5" y="350"/>
                    <a:pt x="7" y="352"/>
                    <a:pt x="7" y="353"/>
                  </a:cubicBezTo>
                  <a:lnTo>
                    <a:pt x="7" y="372"/>
                  </a:lnTo>
                  <a:cubicBezTo>
                    <a:pt x="7" y="374"/>
                    <a:pt x="5" y="375"/>
                    <a:pt x="4" y="375"/>
                  </a:cubicBezTo>
                  <a:cubicBezTo>
                    <a:pt x="2" y="375"/>
                    <a:pt x="0" y="374"/>
                    <a:pt x="0" y="372"/>
                  </a:cubicBezTo>
                  <a:close/>
                  <a:moveTo>
                    <a:pt x="0" y="328"/>
                  </a:moveTo>
                  <a:lnTo>
                    <a:pt x="0" y="310"/>
                  </a:lnTo>
                  <a:cubicBezTo>
                    <a:pt x="0" y="308"/>
                    <a:pt x="2" y="307"/>
                    <a:pt x="4" y="307"/>
                  </a:cubicBezTo>
                  <a:cubicBezTo>
                    <a:pt x="5" y="307"/>
                    <a:pt x="7" y="308"/>
                    <a:pt x="7" y="310"/>
                  </a:cubicBezTo>
                  <a:lnTo>
                    <a:pt x="7" y="328"/>
                  </a:lnTo>
                  <a:cubicBezTo>
                    <a:pt x="7" y="330"/>
                    <a:pt x="5" y="332"/>
                    <a:pt x="4" y="332"/>
                  </a:cubicBezTo>
                  <a:cubicBezTo>
                    <a:pt x="2" y="332"/>
                    <a:pt x="0" y="330"/>
                    <a:pt x="0" y="328"/>
                  </a:cubicBezTo>
                  <a:close/>
                  <a:moveTo>
                    <a:pt x="0" y="285"/>
                  </a:moveTo>
                  <a:lnTo>
                    <a:pt x="0" y="266"/>
                  </a:lnTo>
                  <a:cubicBezTo>
                    <a:pt x="0" y="264"/>
                    <a:pt x="2" y="263"/>
                    <a:pt x="4" y="263"/>
                  </a:cubicBezTo>
                  <a:cubicBezTo>
                    <a:pt x="5" y="263"/>
                    <a:pt x="7" y="264"/>
                    <a:pt x="7" y="266"/>
                  </a:cubicBezTo>
                  <a:lnTo>
                    <a:pt x="7" y="285"/>
                  </a:lnTo>
                  <a:cubicBezTo>
                    <a:pt x="7" y="286"/>
                    <a:pt x="5" y="288"/>
                    <a:pt x="4" y="288"/>
                  </a:cubicBezTo>
                  <a:cubicBezTo>
                    <a:pt x="2" y="288"/>
                    <a:pt x="0" y="286"/>
                    <a:pt x="0" y="285"/>
                  </a:cubicBezTo>
                  <a:close/>
                  <a:moveTo>
                    <a:pt x="0" y="241"/>
                  </a:moveTo>
                  <a:lnTo>
                    <a:pt x="0" y="222"/>
                  </a:lnTo>
                  <a:cubicBezTo>
                    <a:pt x="0" y="220"/>
                    <a:pt x="2" y="219"/>
                    <a:pt x="4" y="219"/>
                  </a:cubicBezTo>
                  <a:cubicBezTo>
                    <a:pt x="5" y="219"/>
                    <a:pt x="7" y="220"/>
                    <a:pt x="7" y="222"/>
                  </a:cubicBezTo>
                  <a:lnTo>
                    <a:pt x="7" y="241"/>
                  </a:lnTo>
                  <a:cubicBezTo>
                    <a:pt x="7" y="243"/>
                    <a:pt x="5" y="244"/>
                    <a:pt x="4" y="244"/>
                  </a:cubicBezTo>
                  <a:cubicBezTo>
                    <a:pt x="2" y="244"/>
                    <a:pt x="0" y="243"/>
                    <a:pt x="0" y="241"/>
                  </a:cubicBezTo>
                  <a:close/>
                  <a:moveTo>
                    <a:pt x="0" y="197"/>
                  </a:moveTo>
                  <a:lnTo>
                    <a:pt x="0" y="178"/>
                  </a:lnTo>
                  <a:cubicBezTo>
                    <a:pt x="0" y="177"/>
                    <a:pt x="2" y="175"/>
                    <a:pt x="4" y="175"/>
                  </a:cubicBezTo>
                  <a:cubicBezTo>
                    <a:pt x="5" y="175"/>
                    <a:pt x="7" y="177"/>
                    <a:pt x="7" y="178"/>
                  </a:cubicBezTo>
                  <a:lnTo>
                    <a:pt x="7" y="197"/>
                  </a:lnTo>
                  <a:cubicBezTo>
                    <a:pt x="7" y="199"/>
                    <a:pt x="5" y="200"/>
                    <a:pt x="4" y="200"/>
                  </a:cubicBezTo>
                  <a:cubicBezTo>
                    <a:pt x="2" y="200"/>
                    <a:pt x="0" y="199"/>
                    <a:pt x="0" y="197"/>
                  </a:cubicBezTo>
                  <a:close/>
                  <a:moveTo>
                    <a:pt x="0" y="153"/>
                  </a:moveTo>
                  <a:lnTo>
                    <a:pt x="0" y="135"/>
                  </a:lnTo>
                  <a:cubicBezTo>
                    <a:pt x="0" y="133"/>
                    <a:pt x="2" y="132"/>
                    <a:pt x="4" y="132"/>
                  </a:cubicBezTo>
                  <a:cubicBezTo>
                    <a:pt x="5" y="132"/>
                    <a:pt x="7" y="133"/>
                    <a:pt x="7" y="135"/>
                  </a:cubicBezTo>
                  <a:lnTo>
                    <a:pt x="7" y="153"/>
                  </a:lnTo>
                  <a:cubicBezTo>
                    <a:pt x="7" y="155"/>
                    <a:pt x="5" y="157"/>
                    <a:pt x="4" y="157"/>
                  </a:cubicBezTo>
                  <a:cubicBezTo>
                    <a:pt x="2" y="157"/>
                    <a:pt x="0" y="155"/>
                    <a:pt x="0" y="153"/>
                  </a:cubicBezTo>
                  <a:close/>
                  <a:moveTo>
                    <a:pt x="0" y="110"/>
                  </a:moveTo>
                  <a:lnTo>
                    <a:pt x="0" y="91"/>
                  </a:lnTo>
                  <a:cubicBezTo>
                    <a:pt x="0" y="89"/>
                    <a:pt x="2" y="88"/>
                    <a:pt x="4" y="88"/>
                  </a:cubicBezTo>
                  <a:cubicBezTo>
                    <a:pt x="5" y="88"/>
                    <a:pt x="7" y="89"/>
                    <a:pt x="7" y="91"/>
                  </a:cubicBezTo>
                  <a:lnTo>
                    <a:pt x="7" y="110"/>
                  </a:lnTo>
                  <a:cubicBezTo>
                    <a:pt x="7" y="111"/>
                    <a:pt x="5" y="113"/>
                    <a:pt x="4" y="113"/>
                  </a:cubicBezTo>
                  <a:cubicBezTo>
                    <a:pt x="2" y="113"/>
                    <a:pt x="0" y="111"/>
                    <a:pt x="0" y="110"/>
                  </a:cubicBezTo>
                  <a:close/>
                  <a:moveTo>
                    <a:pt x="0" y="66"/>
                  </a:moveTo>
                  <a:lnTo>
                    <a:pt x="0" y="47"/>
                  </a:lnTo>
                  <a:cubicBezTo>
                    <a:pt x="0" y="45"/>
                    <a:pt x="2" y="44"/>
                    <a:pt x="4" y="44"/>
                  </a:cubicBezTo>
                  <a:cubicBezTo>
                    <a:pt x="5" y="44"/>
                    <a:pt x="7" y="45"/>
                    <a:pt x="7" y="47"/>
                  </a:cubicBezTo>
                  <a:lnTo>
                    <a:pt x="7" y="66"/>
                  </a:lnTo>
                  <a:cubicBezTo>
                    <a:pt x="7" y="68"/>
                    <a:pt x="5" y="69"/>
                    <a:pt x="4" y="69"/>
                  </a:cubicBezTo>
                  <a:cubicBezTo>
                    <a:pt x="2" y="69"/>
                    <a:pt x="0" y="68"/>
                    <a:pt x="0" y="66"/>
                  </a:cubicBezTo>
                  <a:close/>
                  <a:moveTo>
                    <a:pt x="0" y="22"/>
                  </a:moveTo>
                  <a:lnTo>
                    <a:pt x="0" y="3"/>
                  </a:lnTo>
                  <a:cubicBezTo>
                    <a:pt x="0" y="2"/>
                    <a:pt x="2" y="0"/>
                    <a:pt x="4" y="0"/>
                  </a:cubicBezTo>
                  <a:cubicBezTo>
                    <a:pt x="5" y="0"/>
                    <a:pt x="7" y="2"/>
                    <a:pt x="7" y="3"/>
                  </a:cubicBezTo>
                  <a:lnTo>
                    <a:pt x="7" y="22"/>
                  </a:lnTo>
                  <a:cubicBezTo>
                    <a:pt x="7" y="24"/>
                    <a:pt x="5" y="25"/>
                    <a:pt x="4" y="25"/>
                  </a:cubicBezTo>
                  <a:cubicBezTo>
                    <a:pt x="2"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5" name="Freeform 1344"/>
            <p:cNvSpPr>
              <a:spLocks noEditPoints="1"/>
            </p:cNvSpPr>
            <p:nvPr/>
          </p:nvSpPr>
          <p:spPr bwMode="auto">
            <a:xfrm>
              <a:off x="2097088" y="1819275"/>
              <a:ext cx="7937" cy="1579563"/>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2"/>
                    <a:pt x="1" y="1531"/>
                    <a:pt x="3" y="1531"/>
                  </a:cubicBezTo>
                  <a:cubicBezTo>
                    <a:pt x="5" y="1531"/>
                    <a:pt x="6" y="1532"/>
                    <a:pt x="6" y="1534"/>
                  </a:cubicBezTo>
                  <a:lnTo>
                    <a:pt x="6" y="1553"/>
                  </a:lnTo>
                  <a:cubicBezTo>
                    <a:pt x="6" y="1555"/>
                    <a:pt x="5" y="1556"/>
                    <a:pt x="3" y="1556"/>
                  </a:cubicBezTo>
                  <a:cubicBezTo>
                    <a:pt x="1" y="1556"/>
                    <a:pt x="0" y="1555"/>
                    <a:pt x="0" y="1553"/>
                  </a:cubicBezTo>
                  <a:close/>
                  <a:moveTo>
                    <a:pt x="0" y="1509"/>
                  </a:moveTo>
                  <a:lnTo>
                    <a:pt x="0" y="1490"/>
                  </a:lnTo>
                  <a:cubicBezTo>
                    <a:pt x="0" y="1489"/>
                    <a:pt x="1" y="1487"/>
                    <a:pt x="3" y="1487"/>
                  </a:cubicBezTo>
                  <a:cubicBezTo>
                    <a:pt x="5" y="1487"/>
                    <a:pt x="6" y="1489"/>
                    <a:pt x="6" y="1490"/>
                  </a:cubicBezTo>
                  <a:lnTo>
                    <a:pt x="6" y="1509"/>
                  </a:lnTo>
                  <a:cubicBezTo>
                    <a:pt x="6" y="1511"/>
                    <a:pt x="5" y="1512"/>
                    <a:pt x="3" y="1512"/>
                  </a:cubicBezTo>
                  <a:cubicBezTo>
                    <a:pt x="1" y="1512"/>
                    <a:pt x="0" y="1511"/>
                    <a:pt x="0" y="1509"/>
                  </a:cubicBezTo>
                  <a:close/>
                  <a:moveTo>
                    <a:pt x="0" y="1465"/>
                  </a:moveTo>
                  <a:lnTo>
                    <a:pt x="0" y="1447"/>
                  </a:lnTo>
                  <a:cubicBezTo>
                    <a:pt x="0" y="1445"/>
                    <a:pt x="1" y="1444"/>
                    <a:pt x="3" y="1444"/>
                  </a:cubicBezTo>
                  <a:cubicBezTo>
                    <a:pt x="5" y="1444"/>
                    <a:pt x="6" y="1445"/>
                    <a:pt x="6" y="1447"/>
                  </a:cubicBezTo>
                  <a:lnTo>
                    <a:pt x="6" y="1465"/>
                  </a:lnTo>
                  <a:cubicBezTo>
                    <a:pt x="6" y="1467"/>
                    <a:pt x="5" y="1469"/>
                    <a:pt x="3" y="1469"/>
                  </a:cubicBezTo>
                  <a:cubicBezTo>
                    <a:pt x="1" y="1469"/>
                    <a:pt x="0" y="1467"/>
                    <a:pt x="0" y="1465"/>
                  </a:cubicBezTo>
                  <a:close/>
                  <a:moveTo>
                    <a:pt x="0" y="1422"/>
                  </a:moveTo>
                  <a:lnTo>
                    <a:pt x="0" y="1403"/>
                  </a:lnTo>
                  <a:cubicBezTo>
                    <a:pt x="0" y="1401"/>
                    <a:pt x="1" y="1400"/>
                    <a:pt x="3" y="1400"/>
                  </a:cubicBezTo>
                  <a:cubicBezTo>
                    <a:pt x="5" y="1400"/>
                    <a:pt x="6" y="1401"/>
                    <a:pt x="6" y="1403"/>
                  </a:cubicBezTo>
                  <a:lnTo>
                    <a:pt x="6" y="1422"/>
                  </a:lnTo>
                  <a:cubicBezTo>
                    <a:pt x="6" y="1423"/>
                    <a:pt x="5" y="1425"/>
                    <a:pt x="3" y="1425"/>
                  </a:cubicBezTo>
                  <a:cubicBezTo>
                    <a:pt x="1" y="1425"/>
                    <a:pt x="0" y="1423"/>
                    <a:pt x="0" y="1422"/>
                  </a:cubicBezTo>
                  <a:close/>
                  <a:moveTo>
                    <a:pt x="0" y="1378"/>
                  </a:moveTo>
                  <a:lnTo>
                    <a:pt x="0" y="1359"/>
                  </a:lnTo>
                  <a:cubicBezTo>
                    <a:pt x="0" y="1357"/>
                    <a:pt x="1" y="1356"/>
                    <a:pt x="3" y="1356"/>
                  </a:cubicBezTo>
                  <a:cubicBezTo>
                    <a:pt x="5" y="1356"/>
                    <a:pt x="6" y="1357"/>
                    <a:pt x="6" y="1359"/>
                  </a:cubicBezTo>
                  <a:lnTo>
                    <a:pt x="6" y="1378"/>
                  </a:lnTo>
                  <a:cubicBezTo>
                    <a:pt x="6" y="1380"/>
                    <a:pt x="5" y="1381"/>
                    <a:pt x="3" y="1381"/>
                  </a:cubicBezTo>
                  <a:cubicBezTo>
                    <a:pt x="1" y="1381"/>
                    <a:pt x="0" y="1380"/>
                    <a:pt x="0" y="1378"/>
                  </a:cubicBezTo>
                  <a:close/>
                  <a:moveTo>
                    <a:pt x="0" y="1334"/>
                  </a:moveTo>
                  <a:lnTo>
                    <a:pt x="0" y="1315"/>
                  </a:lnTo>
                  <a:cubicBezTo>
                    <a:pt x="0" y="1314"/>
                    <a:pt x="1" y="1312"/>
                    <a:pt x="3" y="1312"/>
                  </a:cubicBezTo>
                  <a:cubicBezTo>
                    <a:pt x="5" y="1312"/>
                    <a:pt x="6" y="1314"/>
                    <a:pt x="6" y="1315"/>
                  </a:cubicBezTo>
                  <a:lnTo>
                    <a:pt x="6" y="1334"/>
                  </a:lnTo>
                  <a:cubicBezTo>
                    <a:pt x="6" y="1336"/>
                    <a:pt x="5" y="1337"/>
                    <a:pt x="3" y="1337"/>
                  </a:cubicBezTo>
                  <a:cubicBezTo>
                    <a:pt x="1" y="1337"/>
                    <a:pt x="0" y="1336"/>
                    <a:pt x="0" y="1334"/>
                  </a:cubicBezTo>
                  <a:close/>
                  <a:moveTo>
                    <a:pt x="0" y="1290"/>
                  </a:moveTo>
                  <a:lnTo>
                    <a:pt x="0" y="1272"/>
                  </a:lnTo>
                  <a:cubicBezTo>
                    <a:pt x="0" y="1270"/>
                    <a:pt x="1" y="1269"/>
                    <a:pt x="3" y="1269"/>
                  </a:cubicBezTo>
                  <a:cubicBezTo>
                    <a:pt x="5" y="1269"/>
                    <a:pt x="6" y="1270"/>
                    <a:pt x="6" y="1272"/>
                  </a:cubicBezTo>
                  <a:lnTo>
                    <a:pt x="6" y="1290"/>
                  </a:lnTo>
                  <a:cubicBezTo>
                    <a:pt x="6" y="1292"/>
                    <a:pt x="5" y="1294"/>
                    <a:pt x="3" y="1294"/>
                  </a:cubicBezTo>
                  <a:cubicBezTo>
                    <a:pt x="1" y="1294"/>
                    <a:pt x="0" y="1292"/>
                    <a:pt x="0" y="1290"/>
                  </a:cubicBezTo>
                  <a:close/>
                  <a:moveTo>
                    <a:pt x="0" y="1247"/>
                  </a:moveTo>
                  <a:lnTo>
                    <a:pt x="0" y="1228"/>
                  </a:lnTo>
                  <a:cubicBezTo>
                    <a:pt x="0" y="1226"/>
                    <a:pt x="1" y="1225"/>
                    <a:pt x="3" y="1225"/>
                  </a:cubicBezTo>
                  <a:cubicBezTo>
                    <a:pt x="5" y="1225"/>
                    <a:pt x="6" y="1226"/>
                    <a:pt x="6" y="1228"/>
                  </a:cubicBezTo>
                  <a:lnTo>
                    <a:pt x="6" y="1247"/>
                  </a:lnTo>
                  <a:cubicBezTo>
                    <a:pt x="6" y="1248"/>
                    <a:pt x="5" y="1250"/>
                    <a:pt x="3" y="1250"/>
                  </a:cubicBezTo>
                  <a:cubicBezTo>
                    <a:pt x="1" y="1250"/>
                    <a:pt x="0" y="1248"/>
                    <a:pt x="0" y="1247"/>
                  </a:cubicBezTo>
                  <a:close/>
                  <a:moveTo>
                    <a:pt x="0" y="1203"/>
                  </a:moveTo>
                  <a:lnTo>
                    <a:pt x="0" y="1184"/>
                  </a:lnTo>
                  <a:cubicBezTo>
                    <a:pt x="0" y="1182"/>
                    <a:pt x="1" y="1181"/>
                    <a:pt x="3" y="1181"/>
                  </a:cubicBezTo>
                  <a:cubicBezTo>
                    <a:pt x="5" y="1181"/>
                    <a:pt x="6" y="1182"/>
                    <a:pt x="6" y="1184"/>
                  </a:cubicBezTo>
                  <a:lnTo>
                    <a:pt x="6" y="1203"/>
                  </a:lnTo>
                  <a:cubicBezTo>
                    <a:pt x="6" y="1205"/>
                    <a:pt x="5" y="1206"/>
                    <a:pt x="3" y="1206"/>
                  </a:cubicBezTo>
                  <a:cubicBezTo>
                    <a:pt x="1" y="1206"/>
                    <a:pt x="0" y="1205"/>
                    <a:pt x="0" y="1203"/>
                  </a:cubicBezTo>
                  <a:close/>
                  <a:moveTo>
                    <a:pt x="0" y="1159"/>
                  </a:moveTo>
                  <a:lnTo>
                    <a:pt x="0" y="1140"/>
                  </a:lnTo>
                  <a:cubicBezTo>
                    <a:pt x="0" y="1139"/>
                    <a:pt x="1" y="1137"/>
                    <a:pt x="3" y="1137"/>
                  </a:cubicBezTo>
                  <a:cubicBezTo>
                    <a:pt x="5" y="1137"/>
                    <a:pt x="6" y="1139"/>
                    <a:pt x="6" y="1140"/>
                  </a:cubicBezTo>
                  <a:lnTo>
                    <a:pt x="6" y="1159"/>
                  </a:lnTo>
                  <a:cubicBezTo>
                    <a:pt x="6" y="1161"/>
                    <a:pt x="5" y="1162"/>
                    <a:pt x="3" y="1162"/>
                  </a:cubicBezTo>
                  <a:cubicBezTo>
                    <a:pt x="1" y="1162"/>
                    <a:pt x="0" y="1161"/>
                    <a:pt x="0" y="1159"/>
                  </a:cubicBezTo>
                  <a:close/>
                  <a:moveTo>
                    <a:pt x="0" y="1115"/>
                  </a:moveTo>
                  <a:lnTo>
                    <a:pt x="0" y="1097"/>
                  </a:lnTo>
                  <a:cubicBezTo>
                    <a:pt x="0" y="1095"/>
                    <a:pt x="1" y="1094"/>
                    <a:pt x="3" y="1094"/>
                  </a:cubicBezTo>
                  <a:cubicBezTo>
                    <a:pt x="5" y="1094"/>
                    <a:pt x="6" y="1095"/>
                    <a:pt x="6" y="1097"/>
                  </a:cubicBezTo>
                  <a:lnTo>
                    <a:pt x="6" y="1115"/>
                  </a:lnTo>
                  <a:cubicBezTo>
                    <a:pt x="6" y="1117"/>
                    <a:pt x="5" y="1119"/>
                    <a:pt x="3" y="1119"/>
                  </a:cubicBezTo>
                  <a:cubicBezTo>
                    <a:pt x="1" y="1119"/>
                    <a:pt x="0" y="1117"/>
                    <a:pt x="0" y="1115"/>
                  </a:cubicBezTo>
                  <a:close/>
                  <a:moveTo>
                    <a:pt x="0" y="1072"/>
                  </a:moveTo>
                  <a:lnTo>
                    <a:pt x="0" y="1053"/>
                  </a:lnTo>
                  <a:cubicBezTo>
                    <a:pt x="0" y="1051"/>
                    <a:pt x="1" y="1050"/>
                    <a:pt x="3" y="1050"/>
                  </a:cubicBezTo>
                  <a:cubicBezTo>
                    <a:pt x="5" y="1050"/>
                    <a:pt x="6" y="1051"/>
                    <a:pt x="6" y="1053"/>
                  </a:cubicBezTo>
                  <a:lnTo>
                    <a:pt x="6" y="1072"/>
                  </a:lnTo>
                  <a:cubicBezTo>
                    <a:pt x="6" y="1073"/>
                    <a:pt x="5" y="1075"/>
                    <a:pt x="3" y="1075"/>
                  </a:cubicBezTo>
                  <a:cubicBezTo>
                    <a:pt x="1" y="1075"/>
                    <a:pt x="0" y="1073"/>
                    <a:pt x="0" y="1072"/>
                  </a:cubicBezTo>
                  <a:close/>
                  <a:moveTo>
                    <a:pt x="0" y="1028"/>
                  </a:moveTo>
                  <a:lnTo>
                    <a:pt x="0" y="1009"/>
                  </a:lnTo>
                  <a:cubicBezTo>
                    <a:pt x="0" y="1007"/>
                    <a:pt x="1" y="1006"/>
                    <a:pt x="3" y="1006"/>
                  </a:cubicBezTo>
                  <a:cubicBezTo>
                    <a:pt x="5" y="1006"/>
                    <a:pt x="6" y="1007"/>
                    <a:pt x="6" y="1009"/>
                  </a:cubicBezTo>
                  <a:lnTo>
                    <a:pt x="6" y="1028"/>
                  </a:lnTo>
                  <a:cubicBezTo>
                    <a:pt x="6" y="1030"/>
                    <a:pt x="5" y="1031"/>
                    <a:pt x="3" y="1031"/>
                  </a:cubicBezTo>
                  <a:cubicBezTo>
                    <a:pt x="1" y="1031"/>
                    <a:pt x="0" y="1030"/>
                    <a:pt x="0" y="1028"/>
                  </a:cubicBezTo>
                  <a:close/>
                  <a:moveTo>
                    <a:pt x="0" y="984"/>
                  </a:moveTo>
                  <a:lnTo>
                    <a:pt x="0" y="965"/>
                  </a:lnTo>
                  <a:cubicBezTo>
                    <a:pt x="0" y="964"/>
                    <a:pt x="1" y="962"/>
                    <a:pt x="3" y="962"/>
                  </a:cubicBezTo>
                  <a:cubicBezTo>
                    <a:pt x="5" y="962"/>
                    <a:pt x="6" y="964"/>
                    <a:pt x="6" y="965"/>
                  </a:cubicBezTo>
                  <a:lnTo>
                    <a:pt x="6" y="984"/>
                  </a:lnTo>
                  <a:cubicBezTo>
                    <a:pt x="6" y="986"/>
                    <a:pt x="5" y="987"/>
                    <a:pt x="3" y="987"/>
                  </a:cubicBezTo>
                  <a:cubicBezTo>
                    <a:pt x="1" y="987"/>
                    <a:pt x="0" y="986"/>
                    <a:pt x="0" y="984"/>
                  </a:cubicBezTo>
                  <a:close/>
                  <a:moveTo>
                    <a:pt x="0" y="940"/>
                  </a:moveTo>
                  <a:lnTo>
                    <a:pt x="0" y="922"/>
                  </a:lnTo>
                  <a:cubicBezTo>
                    <a:pt x="0" y="920"/>
                    <a:pt x="1" y="919"/>
                    <a:pt x="3" y="919"/>
                  </a:cubicBezTo>
                  <a:cubicBezTo>
                    <a:pt x="5" y="919"/>
                    <a:pt x="6" y="920"/>
                    <a:pt x="6" y="922"/>
                  </a:cubicBezTo>
                  <a:lnTo>
                    <a:pt x="6" y="940"/>
                  </a:lnTo>
                  <a:cubicBezTo>
                    <a:pt x="6" y="942"/>
                    <a:pt x="5" y="944"/>
                    <a:pt x="3" y="944"/>
                  </a:cubicBezTo>
                  <a:cubicBezTo>
                    <a:pt x="1" y="944"/>
                    <a:pt x="0" y="942"/>
                    <a:pt x="0" y="940"/>
                  </a:cubicBezTo>
                  <a:close/>
                  <a:moveTo>
                    <a:pt x="0" y="897"/>
                  </a:moveTo>
                  <a:lnTo>
                    <a:pt x="0" y="878"/>
                  </a:lnTo>
                  <a:cubicBezTo>
                    <a:pt x="0" y="876"/>
                    <a:pt x="1" y="875"/>
                    <a:pt x="3" y="875"/>
                  </a:cubicBezTo>
                  <a:cubicBezTo>
                    <a:pt x="5" y="875"/>
                    <a:pt x="6" y="876"/>
                    <a:pt x="6" y="878"/>
                  </a:cubicBezTo>
                  <a:lnTo>
                    <a:pt x="6" y="897"/>
                  </a:lnTo>
                  <a:cubicBezTo>
                    <a:pt x="6" y="898"/>
                    <a:pt x="5" y="900"/>
                    <a:pt x="3" y="900"/>
                  </a:cubicBezTo>
                  <a:cubicBezTo>
                    <a:pt x="1" y="900"/>
                    <a:pt x="0" y="898"/>
                    <a:pt x="0" y="897"/>
                  </a:cubicBezTo>
                  <a:close/>
                  <a:moveTo>
                    <a:pt x="0" y="853"/>
                  </a:moveTo>
                  <a:lnTo>
                    <a:pt x="0" y="834"/>
                  </a:lnTo>
                  <a:cubicBezTo>
                    <a:pt x="0" y="832"/>
                    <a:pt x="1" y="831"/>
                    <a:pt x="3" y="831"/>
                  </a:cubicBezTo>
                  <a:cubicBezTo>
                    <a:pt x="5" y="831"/>
                    <a:pt x="6" y="832"/>
                    <a:pt x="6" y="834"/>
                  </a:cubicBezTo>
                  <a:lnTo>
                    <a:pt x="6" y="853"/>
                  </a:lnTo>
                  <a:cubicBezTo>
                    <a:pt x="6" y="855"/>
                    <a:pt x="5" y="856"/>
                    <a:pt x="3" y="856"/>
                  </a:cubicBezTo>
                  <a:cubicBezTo>
                    <a:pt x="1" y="856"/>
                    <a:pt x="0" y="855"/>
                    <a:pt x="0" y="853"/>
                  </a:cubicBezTo>
                  <a:close/>
                  <a:moveTo>
                    <a:pt x="0" y="809"/>
                  </a:moveTo>
                  <a:lnTo>
                    <a:pt x="0" y="790"/>
                  </a:lnTo>
                  <a:cubicBezTo>
                    <a:pt x="0" y="789"/>
                    <a:pt x="1" y="787"/>
                    <a:pt x="3" y="787"/>
                  </a:cubicBezTo>
                  <a:cubicBezTo>
                    <a:pt x="5" y="787"/>
                    <a:pt x="6" y="789"/>
                    <a:pt x="6" y="790"/>
                  </a:cubicBezTo>
                  <a:lnTo>
                    <a:pt x="6" y="809"/>
                  </a:lnTo>
                  <a:cubicBezTo>
                    <a:pt x="6" y="811"/>
                    <a:pt x="5" y="812"/>
                    <a:pt x="3" y="812"/>
                  </a:cubicBezTo>
                  <a:cubicBezTo>
                    <a:pt x="1" y="812"/>
                    <a:pt x="0" y="811"/>
                    <a:pt x="0" y="809"/>
                  </a:cubicBezTo>
                  <a:close/>
                  <a:moveTo>
                    <a:pt x="0" y="765"/>
                  </a:moveTo>
                  <a:lnTo>
                    <a:pt x="0" y="747"/>
                  </a:lnTo>
                  <a:cubicBezTo>
                    <a:pt x="0" y="745"/>
                    <a:pt x="1" y="744"/>
                    <a:pt x="3" y="744"/>
                  </a:cubicBezTo>
                  <a:cubicBezTo>
                    <a:pt x="5" y="744"/>
                    <a:pt x="6" y="745"/>
                    <a:pt x="6" y="747"/>
                  </a:cubicBezTo>
                  <a:lnTo>
                    <a:pt x="6" y="765"/>
                  </a:lnTo>
                  <a:cubicBezTo>
                    <a:pt x="6" y="767"/>
                    <a:pt x="5" y="769"/>
                    <a:pt x="3" y="769"/>
                  </a:cubicBezTo>
                  <a:cubicBezTo>
                    <a:pt x="1" y="769"/>
                    <a:pt x="0" y="767"/>
                    <a:pt x="0" y="765"/>
                  </a:cubicBezTo>
                  <a:close/>
                  <a:moveTo>
                    <a:pt x="0" y="722"/>
                  </a:moveTo>
                  <a:lnTo>
                    <a:pt x="0" y="703"/>
                  </a:lnTo>
                  <a:cubicBezTo>
                    <a:pt x="0" y="701"/>
                    <a:pt x="1" y="700"/>
                    <a:pt x="3" y="700"/>
                  </a:cubicBezTo>
                  <a:cubicBezTo>
                    <a:pt x="5" y="700"/>
                    <a:pt x="6" y="701"/>
                    <a:pt x="6" y="703"/>
                  </a:cubicBezTo>
                  <a:lnTo>
                    <a:pt x="6" y="722"/>
                  </a:lnTo>
                  <a:cubicBezTo>
                    <a:pt x="6" y="723"/>
                    <a:pt x="5" y="725"/>
                    <a:pt x="3" y="725"/>
                  </a:cubicBezTo>
                  <a:cubicBezTo>
                    <a:pt x="1" y="725"/>
                    <a:pt x="0" y="723"/>
                    <a:pt x="0" y="722"/>
                  </a:cubicBezTo>
                  <a:close/>
                  <a:moveTo>
                    <a:pt x="0" y="678"/>
                  </a:moveTo>
                  <a:lnTo>
                    <a:pt x="0" y="659"/>
                  </a:lnTo>
                  <a:cubicBezTo>
                    <a:pt x="0" y="657"/>
                    <a:pt x="1" y="656"/>
                    <a:pt x="3" y="656"/>
                  </a:cubicBezTo>
                  <a:cubicBezTo>
                    <a:pt x="5" y="656"/>
                    <a:pt x="6" y="657"/>
                    <a:pt x="6" y="659"/>
                  </a:cubicBezTo>
                  <a:lnTo>
                    <a:pt x="6" y="678"/>
                  </a:lnTo>
                  <a:cubicBezTo>
                    <a:pt x="6" y="680"/>
                    <a:pt x="5" y="681"/>
                    <a:pt x="3" y="681"/>
                  </a:cubicBezTo>
                  <a:cubicBezTo>
                    <a:pt x="1" y="681"/>
                    <a:pt x="0" y="680"/>
                    <a:pt x="0" y="678"/>
                  </a:cubicBezTo>
                  <a:close/>
                  <a:moveTo>
                    <a:pt x="0" y="634"/>
                  </a:moveTo>
                  <a:lnTo>
                    <a:pt x="0" y="615"/>
                  </a:lnTo>
                  <a:cubicBezTo>
                    <a:pt x="0" y="614"/>
                    <a:pt x="1" y="612"/>
                    <a:pt x="3" y="612"/>
                  </a:cubicBezTo>
                  <a:cubicBezTo>
                    <a:pt x="5" y="612"/>
                    <a:pt x="6" y="614"/>
                    <a:pt x="6" y="615"/>
                  </a:cubicBezTo>
                  <a:lnTo>
                    <a:pt x="6" y="634"/>
                  </a:lnTo>
                  <a:cubicBezTo>
                    <a:pt x="6" y="636"/>
                    <a:pt x="5" y="637"/>
                    <a:pt x="3" y="637"/>
                  </a:cubicBezTo>
                  <a:cubicBezTo>
                    <a:pt x="1" y="637"/>
                    <a:pt x="0" y="636"/>
                    <a:pt x="0" y="634"/>
                  </a:cubicBezTo>
                  <a:close/>
                  <a:moveTo>
                    <a:pt x="0" y="590"/>
                  </a:moveTo>
                  <a:lnTo>
                    <a:pt x="0" y="572"/>
                  </a:lnTo>
                  <a:cubicBezTo>
                    <a:pt x="0" y="570"/>
                    <a:pt x="1" y="569"/>
                    <a:pt x="3" y="569"/>
                  </a:cubicBezTo>
                  <a:cubicBezTo>
                    <a:pt x="5" y="569"/>
                    <a:pt x="6" y="570"/>
                    <a:pt x="6" y="572"/>
                  </a:cubicBezTo>
                  <a:lnTo>
                    <a:pt x="6" y="590"/>
                  </a:lnTo>
                  <a:cubicBezTo>
                    <a:pt x="6" y="592"/>
                    <a:pt x="5" y="594"/>
                    <a:pt x="3" y="594"/>
                  </a:cubicBezTo>
                  <a:cubicBezTo>
                    <a:pt x="1" y="594"/>
                    <a:pt x="0" y="592"/>
                    <a:pt x="0" y="590"/>
                  </a:cubicBezTo>
                  <a:close/>
                  <a:moveTo>
                    <a:pt x="0" y="547"/>
                  </a:moveTo>
                  <a:lnTo>
                    <a:pt x="0" y="528"/>
                  </a:lnTo>
                  <a:cubicBezTo>
                    <a:pt x="0" y="526"/>
                    <a:pt x="1" y="525"/>
                    <a:pt x="3" y="525"/>
                  </a:cubicBezTo>
                  <a:cubicBezTo>
                    <a:pt x="5" y="525"/>
                    <a:pt x="6" y="526"/>
                    <a:pt x="6" y="528"/>
                  </a:cubicBezTo>
                  <a:lnTo>
                    <a:pt x="6" y="547"/>
                  </a:lnTo>
                  <a:cubicBezTo>
                    <a:pt x="6" y="548"/>
                    <a:pt x="5" y="550"/>
                    <a:pt x="3" y="550"/>
                  </a:cubicBezTo>
                  <a:cubicBezTo>
                    <a:pt x="1" y="550"/>
                    <a:pt x="0" y="548"/>
                    <a:pt x="0" y="547"/>
                  </a:cubicBezTo>
                  <a:close/>
                  <a:moveTo>
                    <a:pt x="0" y="503"/>
                  </a:moveTo>
                  <a:lnTo>
                    <a:pt x="0" y="484"/>
                  </a:lnTo>
                  <a:cubicBezTo>
                    <a:pt x="0" y="482"/>
                    <a:pt x="1" y="481"/>
                    <a:pt x="3" y="481"/>
                  </a:cubicBezTo>
                  <a:cubicBezTo>
                    <a:pt x="5" y="481"/>
                    <a:pt x="6" y="482"/>
                    <a:pt x="6" y="484"/>
                  </a:cubicBezTo>
                  <a:lnTo>
                    <a:pt x="6" y="503"/>
                  </a:lnTo>
                  <a:cubicBezTo>
                    <a:pt x="6" y="505"/>
                    <a:pt x="5" y="506"/>
                    <a:pt x="3" y="506"/>
                  </a:cubicBezTo>
                  <a:cubicBezTo>
                    <a:pt x="1" y="506"/>
                    <a:pt x="0" y="505"/>
                    <a:pt x="0" y="503"/>
                  </a:cubicBezTo>
                  <a:close/>
                  <a:moveTo>
                    <a:pt x="0" y="459"/>
                  </a:moveTo>
                  <a:lnTo>
                    <a:pt x="0" y="440"/>
                  </a:lnTo>
                  <a:cubicBezTo>
                    <a:pt x="0" y="439"/>
                    <a:pt x="1" y="437"/>
                    <a:pt x="3" y="437"/>
                  </a:cubicBezTo>
                  <a:cubicBezTo>
                    <a:pt x="5" y="437"/>
                    <a:pt x="6" y="439"/>
                    <a:pt x="6" y="440"/>
                  </a:cubicBezTo>
                  <a:lnTo>
                    <a:pt x="6" y="459"/>
                  </a:lnTo>
                  <a:cubicBezTo>
                    <a:pt x="6" y="461"/>
                    <a:pt x="5" y="462"/>
                    <a:pt x="3" y="462"/>
                  </a:cubicBezTo>
                  <a:cubicBezTo>
                    <a:pt x="1" y="462"/>
                    <a:pt x="0" y="461"/>
                    <a:pt x="0" y="459"/>
                  </a:cubicBezTo>
                  <a:close/>
                  <a:moveTo>
                    <a:pt x="0" y="415"/>
                  </a:moveTo>
                  <a:lnTo>
                    <a:pt x="0" y="397"/>
                  </a:lnTo>
                  <a:cubicBezTo>
                    <a:pt x="0" y="395"/>
                    <a:pt x="1" y="394"/>
                    <a:pt x="3" y="394"/>
                  </a:cubicBezTo>
                  <a:cubicBezTo>
                    <a:pt x="5" y="394"/>
                    <a:pt x="6" y="395"/>
                    <a:pt x="6" y="397"/>
                  </a:cubicBezTo>
                  <a:lnTo>
                    <a:pt x="6" y="415"/>
                  </a:lnTo>
                  <a:cubicBezTo>
                    <a:pt x="6" y="417"/>
                    <a:pt x="5" y="419"/>
                    <a:pt x="3" y="419"/>
                  </a:cubicBezTo>
                  <a:cubicBezTo>
                    <a:pt x="1" y="419"/>
                    <a:pt x="0" y="417"/>
                    <a:pt x="0" y="415"/>
                  </a:cubicBezTo>
                  <a:close/>
                  <a:moveTo>
                    <a:pt x="0" y="372"/>
                  </a:moveTo>
                  <a:lnTo>
                    <a:pt x="0" y="353"/>
                  </a:lnTo>
                  <a:cubicBezTo>
                    <a:pt x="0" y="351"/>
                    <a:pt x="1" y="350"/>
                    <a:pt x="3" y="350"/>
                  </a:cubicBezTo>
                  <a:cubicBezTo>
                    <a:pt x="5" y="350"/>
                    <a:pt x="6" y="351"/>
                    <a:pt x="6" y="353"/>
                  </a:cubicBezTo>
                  <a:lnTo>
                    <a:pt x="6" y="372"/>
                  </a:lnTo>
                  <a:cubicBezTo>
                    <a:pt x="6" y="373"/>
                    <a:pt x="5" y="375"/>
                    <a:pt x="3" y="375"/>
                  </a:cubicBezTo>
                  <a:cubicBezTo>
                    <a:pt x="1" y="375"/>
                    <a:pt x="0" y="373"/>
                    <a:pt x="0" y="372"/>
                  </a:cubicBezTo>
                  <a:close/>
                  <a:moveTo>
                    <a:pt x="0" y="328"/>
                  </a:moveTo>
                  <a:lnTo>
                    <a:pt x="0" y="309"/>
                  </a:lnTo>
                  <a:cubicBezTo>
                    <a:pt x="0" y="307"/>
                    <a:pt x="1" y="306"/>
                    <a:pt x="3" y="306"/>
                  </a:cubicBezTo>
                  <a:cubicBezTo>
                    <a:pt x="5" y="306"/>
                    <a:pt x="6" y="307"/>
                    <a:pt x="6" y="309"/>
                  </a:cubicBezTo>
                  <a:lnTo>
                    <a:pt x="6" y="328"/>
                  </a:lnTo>
                  <a:cubicBezTo>
                    <a:pt x="6" y="330"/>
                    <a:pt x="5" y="331"/>
                    <a:pt x="3" y="331"/>
                  </a:cubicBezTo>
                  <a:cubicBezTo>
                    <a:pt x="1" y="331"/>
                    <a:pt x="0" y="330"/>
                    <a:pt x="0" y="328"/>
                  </a:cubicBezTo>
                  <a:close/>
                  <a:moveTo>
                    <a:pt x="0" y="284"/>
                  </a:moveTo>
                  <a:lnTo>
                    <a:pt x="0" y="265"/>
                  </a:lnTo>
                  <a:cubicBezTo>
                    <a:pt x="0" y="264"/>
                    <a:pt x="1" y="262"/>
                    <a:pt x="3" y="262"/>
                  </a:cubicBezTo>
                  <a:cubicBezTo>
                    <a:pt x="5" y="262"/>
                    <a:pt x="6" y="264"/>
                    <a:pt x="6" y="265"/>
                  </a:cubicBezTo>
                  <a:lnTo>
                    <a:pt x="6" y="284"/>
                  </a:lnTo>
                  <a:cubicBezTo>
                    <a:pt x="6" y="286"/>
                    <a:pt x="5" y="287"/>
                    <a:pt x="3" y="287"/>
                  </a:cubicBezTo>
                  <a:cubicBezTo>
                    <a:pt x="1" y="287"/>
                    <a:pt x="0" y="286"/>
                    <a:pt x="0" y="284"/>
                  </a:cubicBezTo>
                  <a:close/>
                  <a:moveTo>
                    <a:pt x="0" y="240"/>
                  </a:moveTo>
                  <a:lnTo>
                    <a:pt x="0" y="222"/>
                  </a:lnTo>
                  <a:cubicBezTo>
                    <a:pt x="0" y="220"/>
                    <a:pt x="1" y="219"/>
                    <a:pt x="3" y="219"/>
                  </a:cubicBezTo>
                  <a:cubicBezTo>
                    <a:pt x="5" y="219"/>
                    <a:pt x="6" y="220"/>
                    <a:pt x="6" y="222"/>
                  </a:cubicBezTo>
                  <a:lnTo>
                    <a:pt x="6" y="240"/>
                  </a:lnTo>
                  <a:cubicBezTo>
                    <a:pt x="6" y="242"/>
                    <a:pt x="5" y="244"/>
                    <a:pt x="3" y="244"/>
                  </a:cubicBezTo>
                  <a:cubicBezTo>
                    <a:pt x="1" y="244"/>
                    <a:pt x="0" y="242"/>
                    <a:pt x="0" y="240"/>
                  </a:cubicBezTo>
                  <a:close/>
                  <a:moveTo>
                    <a:pt x="0" y="197"/>
                  </a:moveTo>
                  <a:lnTo>
                    <a:pt x="0" y="178"/>
                  </a:lnTo>
                  <a:cubicBezTo>
                    <a:pt x="0" y="176"/>
                    <a:pt x="1" y="175"/>
                    <a:pt x="3" y="175"/>
                  </a:cubicBezTo>
                  <a:cubicBezTo>
                    <a:pt x="5" y="175"/>
                    <a:pt x="6" y="176"/>
                    <a:pt x="6" y="178"/>
                  </a:cubicBezTo>
                  <a:lnTo>
                    <a:pt x="6" y="197"/>
                  </a:lnTo>
                  <a:cubicBezTo>
                    <a:pt x="6" y="198"/>
                    <a:pt x="5" y="200"/>
                    <a:pt x="3" y="200"/>
                  </a:cubicBezTo>
                  <a:cubicBezTo>
                    <a:pt x="1" y="200"/>
                    <a:pt x="0" y="198"/>
                    <a:pt x="0" y="197"/>
                  </a:cubicBezTo>
                  <a:close/>
                  <a:moveTo>
                    <a:pt x="0" y="153"/>
                  </a:moveTo>
                  <a:lnTo>
                    <a:pt x="0" y="134"/>
                  </a:lnTo>
                  <a:cubicBezTo>
                    <a:pt x="0" y="132"/>
                    <a:pt x="1" y="131"/>
                    <a:pt x="3" y="131"/>
                  </a:cubicBezTo>
                  <a:cubicBezTo>
                    <a:pt x="5" y="131"/>
                    <a:pt x="6" y="132"/>
                    <a:pt x="6" y="134"/>
                  </a:cubicBezTo>
                  <a:lnTo>
                    <a:pt x="6" y="153"/>
                  </a:lnTo>
                  <a:cubicBezTo>
                    <a:pt x="6" y="155"/>
                    <a:pt x="5" y="156"/>
                    <a:pt x="3" y="156"/>
                  </a:cubicBezTo>
                  <a:cubicBezTo>
                    <a:pt x="1" y="156"/>
                    <a:pt x="0" y="155"/>
                    <a:pt x="0" y="153"/>
                  </a:cubicBezTo>
                  <a:close/>
                  <a:moveTo>
                    <a:pt x="0" y="109"/>
                  </a:moveTo>
                  <a:lnTo>
                    <a:pt x="0" y="90"/>
                  </a:lnTo>
                  <a:cubicBezTo>
                    <a:pt x="0" y="89"/>
                    <a:pt x="1" y="87"/>
                    <a:pt x="3" y="87"/>
                  </a:cubicBezTo>
                  <a:cubicBezTo>
                    <a:pt x="5" y="87"/>
                    <a:pt x="6" y="89"/>
                    <a:pt x="6" y="90"/>
                  </a:cubicBezTo>
                  <a:lnTo>
                    <a:pt x="6" y="109"/>
                  </a:lnTo>
                  <a:cubicBezTo>
                    <a:pt x="6" y="111"/>
                    <a:pt x="5" y="112"/>
                    <a:pt x="3" y="112"/>
                  </a:cubicBezTo>
                  <a:cubicBezTo>
                    <a:pt x="1" y="112"/>
                    <a:pt x="0" y="111"/>
                    <a:pt x="0" y="109"/>
                  </a:cubicBezTo>
                  <a:close/>
                  <a:moveTo>
                    <a:pt x="0" y="65"/>
                  </a:moveTo>
                  <a:lnTo>
                    <a:pt x="0" y="47"/>
                  </a:lnTo>
                  <a:cubicBezTo>
                    <a:pt x="0" y="45"/>
                    <a:pt x="1" y="44"/>
                    <a:pt x="3" y="44"/>
                  </a:cubicBezTo>
                  <a:cubicBezTo>
                    <a:pt x="5" y="44"/>
                    <a:pt x="6" y="45"/>
                    <a:pt x="6" y="47"/>
                  </a:cubicBezTo>
                  <a:lnTo>
                    <a:pt x="6" y="65"/>
                  </a:lnTo>
                  <a:cubicBezTo>
                    <a:pt x="6" y="67"/>
                    <a:pt x="5" y="69"/>
                    <a:pt x="3" y="69"/>
                  </a:cubicBezTo>
                  <a:cubicBezTo>
                    <a:pt x="1" y="69"/>
                    <a:pt x="0" y="67"/>
                    <a:pt x="0" y="65"/>
                  </a:cubicBezTo>
                  <a:close/>
                  <a:moveTo>
                    <a:pt x="0" y="22"/>
                  </a:moveTo>
                  <a:lnTo>
                    <a:pt x="0" y="3"/>
                  </a:lnTo>
                  <a:cubicBezTo>
                    <a:pt x="0" y="1"/>
                    <a:pt x="1" y="0"/>
                    <a:pt x="3" y="0"/>
                  </a:cubicBezTo>
                  <a:cubicBezTo>
                    <a:pt x="5" y="0"/>
                    <a:pt x="6" y="1"/>
                    <a:pt x="6" y="3"/>
                  </a:cubicBezTo>
                  <a:lnTo>
                    <a:pt x="6" y="22"/>
                  </a:lnTo>
                  <a:cubicBezTo>
                    <a:pt x="6" y="23"/>
                    <a:pt x="5" y="25"/>
                    <a:pt x="3" y="25"/>
                  </a:cubicBezTo>
                  <a:cubicBezTo>
                    <a:pt x="1" y="25"/>
                    <a:pt x="0" y="23"/>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6" name="Freeform 1345"/>
            <p:cNvSpPr>
              <a:spLocks noEditPoints="1"/>
            </p:cNvSpPr>
            <p:nvPr/>
          </p:nvSpPr>
          <p:spPr bwMode="auto">
            <a:xfrm>
              <a:off x="2152650" y="1685925"/>
              <a:ext cx="604837" cy="138113"/>
            </a:xfrm>
            <a:custGeom>
              <a:avLst/>
              <a:gdLst>
                <a:gd name="T0" fmla="*/ 42 w 507"/>
                <a:gd name="T1" fmla="*/ 116 h 135"/>
                <a:gd name="T2" fmla="*/ 56 w 507"/>
                <a:gd name="T3" fmla="*/ 104 h 135"/>
                <a:gd name="T4" fmla="*/ 58 w 507"/>
                <a:gd name="T5" fmla="*/ 112 h 135"/>
                <a:gd name="T6" fmla="*/ 72 w 507"/>
                <a:gd name="T7" fmla="*/ 101 h 135"/>
                <a:gd name="T8" fmla="*/ 69 w 507"/>
                <a:gd name="T9" fmla="*/ 106 h 135"/>
                <a:gd name="T10" fmla="*/ 94 w 507"/>
                <a:gd name="T11" fmla="*/ 101 h 135"/>
                <a:gd name="T12" fmla="*/ 89 w 507"/>
                <a:gd name="T13" fmla="*/ 98 h 135"/>
                <a:gd name="T14" fmla="*/ 107 w 507"/>
                <a:gd name="T15" fmla="*/ 102 h 135"/>
                <a:gd name="T16" fmla="*/ 121 w 507"/>
                <a:gd name="T17" fmla="*/ 91 h 135"/>
                <a:gd name="T18" fmla="*/ 123 w 507"/>
                <a:gd name="T19" fmla="*/ 99 h 135"/>
                <a:gd name="T20" fmla="*/ 138 w 507"/>
                <a:gd name="T21" fmla="*/ 87 h 135"/>
                <a:gd name="T22" fmla="*/ 135 w 507"/>
                <a:gd name="T23" fmla="*/ 92 h 135"/>
                <a:gd name="T24" fmla="*/ 159 w 507"/>
                <a:gd name="T25" fmla="*/ 87 h 135"/>
                <a:gd name="T26" fmla="*/ 154 w 507"/>
                <a:gd name="T27" fmla="*/ 84 h 135"/>
                <a:gd name="T28" fmla="*/ 172 w 507"/>
                <a:gd name="T29" fmla="*/ 88 h 135"/>
                <a:gd name="T30" fmla="*/ 187 w 507"/>
                <a:gd name="T31" fmla="*/ 77 h 135"/>
                <a:gd name="T32" fmla="*/ 189 w 507"/>
                <a:gd name="T33" fmla="*/ 85 h 135"/>
                <a:gd name="T34" fmla="*/ 203 w 507"/>
                <a:gd name="T35" fmla="*/ 74 h 135"/>
                <a:gd name="T36" fmla="*/ 200 w 507"/>
                <a:gd name="T37" fmla="*/ 79 h 135"/>
                <a:gd name="T38" fmla="*/ 224 w 507"/>
                <a:gd name="T39" fmla="*/ 73 h 135"/>
                <a:gd name="T40" fmla="*/ 219 w 507"/>
                <a:gd name="T41" fmla="*/ 70 h 135"/>
                <a:gd name="T42" fmla="*/ 238 w 507"/>
                <a:gd name="T43" fmla="*/ 75 h 135"/>
                <a:gd name="T44" fmla="*/ 252 w 507"/>
                <a:gd name="T45" fmla="*/ 63 h 135"/>
                <a:gd name="T46" fmla="*/ 254 w 507"/>
                <a:gd name="T47" fmla="*/ 71 h 135"/>
                <a:gd name="T48" fmla="*/ 268 w 507"/>
                <a:gd name="T49" fmla="*/ 60 h 135"/>
                <a:gd name="T50" fmla="*/ 265 w 507"/>
                <a:gd name="T51" fmla="*/ 65 h 135"/>
                <a:gd name="T52" fmla="*/ 290 w 507"/>
                <a:gd name="T53" fmla="*/ 60 h 135"/>
                <a:gd name="T54" fmla="*/ 284 w 507"/>
                <a:gd name="T55" fmla="*/ 56 h 135"/>
                <a:gd name="T56" fmla="*/ 303 w 507"/>
                <a:gd name="T57" fmla="*/ 61 h 135"/>
                <a:gd name="T58" fmla="*/ 317 w 507"/>
                <a:gd name="T59" fmla="*/ 50 h 135"/>
                <a:gd name="T60" fmla="*/ 319 w 507"/>
                <a:gd name="T61" fmla="*/ 58 h 135"/>
                <a:gd name="T62" fmla="*/ 333 w 507"/>
                <a:gd name="T63" fmla="*/ 46 h 135"/>
                <a:gd name="T64" fmla="*/ 330 w 507"/>
                <a:gd name="T65" fmla="*/ 51 h 135"/>
                <a:gd name="T66" fmla="*/ 355 w 507"/>
                <a:gd name="T67" fmla="*/ 46 h 135"/>
                <a:gd name="T68" fmla="*/ 350 w 507"/>
                <a:gd name="T69" fmla="*/ 43 h 135"/>
                <a:gd name="T70" fmla="*/ 368 w 507"/>
                <a:gd name="T71" fmla="*/ 47 h 135"/>
                <a:gd name="T72" fmla="*/ 382 w 507"/>
                <a:gd name="T73" fmla="*/ 36 h 135"/>
                <a:gd name="T74" fmla="*/ 384 w 507"/>
                <a:gd name="T75" fmla="*/ 44 h 135"/>
                <a:gd name="T76" fmla="*/ 399 w 507"/>
                <a:gd name="T77" fmla="*/ 33 h 135"/>
                <a:gd name="T78" fmla="*/ 396 w 507"/>
                <a:gd name="T79" fmla="*/ 38 h 135"/>
                <a:gd name="T80" fmla="*/ 420 w 507"/>
                <a:gd name="T81" fmla="*/ 32 h 135"/>
                <a:gd name="T82" fmla="*/ 415 w 507"/>
                <a:gd name="T83" fmla="*/ 29 h 135"/>
                <a:gd name="T84" fmla="*/ 433 w 507"/>
                <a:gd name="T85" fmla="*/ 34 h 135"/>
                <a:gd name="T86" fmla="*/ 448 w 507"/>
                <a:gd name="T87" fmla="*/ 22 h 135"/>
                <a:gd name="T88" fmla="*/ 450 w 507"/>
                <a:gd name="T89" fmla="*/ 30 h 135"/>
                <a:gd name="T90" fmla="*/ 464 w 507"/>
                <a:gd name="T91" fmla="*/ 19 h 135"/>
                <a:gd name="T92" fmla="*/ 461 w 507"/>
                <a:gd name="T93" fmla="*/ 24 h 135"/>
                <a:gd name="T94" fmla="*/ 44 w 507"/>
                <a:gd name="T95" fmla="*/ 86 h 135"/>
                <a:gd name="T96" fmla="*/ 463 w 507"/>
                <a:gd name="T97" fmla="*/ 4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0" y="108"/>
                  </a:moveTo>
                  <a:lnTo>
                    <a:pt x="40" y="108"/>
                  </a:lnTo>
                  <a:cubicBezTo>
                    <a:pt x="42" y="107"/>
                    <a:pt x="44" y="109"/>
                    <a:pt x="45" y="111"/>
                  </a:cubicBezTo>
                  <a:cubicBezTo>
                    <a:pt x="45" y="113"/>
                    <a:pt x="44" y="115"/>
                    <a:pt x="42" y="116"/>
                  </a:cubicBezTo>
                  <a:lnTo>
                    <a:pt x="42" y="116"/>
                  </a:lnTo>
                  <a:cubicBezTo>
                    <a:pt x="39" y="116"/>
                    <a:pt x="37" y="115"/>
                    <a:pt x="37" y="113"/>
                  </a:cubicBezTo>
                  <a:cubicBezTo>
                    <a:pt x="36" y="111"/>
                    <a:pt x="37" y="108"/>
                    <a:pt x="40" y="108"/>
                  </a:cubicBezTo>
                  <a:close/>
                  <a:moveTo>
                    <a:pt x="56" y="104"/>
                  </a:moveTo>
                  <a:lnTo>
                    <a:pt x="56" y="104"/>
                  </a:lnTo>
                  <a:cubicBezTo>
                    <a:pt x="58" y="104"/>
                    <a:pt x="60" y="105"/>
                    <a:pt x="61" y="107"/>
                  </a:cubicBezTo>
                  <a:cubicBezTo>
                    <a:pt x="62" y="110"/>
                    <a:pt x="60" y="112"/>
                    <a:pt x="58" y="112"/>
                  </a:cubicBezTo>
                  <a:lnTo>
                    <a:pt x="58" y="112"/>
                  </a:lnTo>
                  <a:cubicBezTo>
                    <a:pt x="56" y="113"/>
                    <a:pt x="54" y="112"/>
                    <a:pt x="53" y="109"/>
                  </a:cubicBezTo>
                  <a:cubicBezTo>
                    <a:pt x="52" y="107"/>
                    <a:pt x="54" y="105"/>
                    <a:pt x="56" y="104"/>
                  </a:cubicBezTo>
                  <a:close/>
                  <a:moveTo>
                    <a:pt x="72" y="101"/>
                  </a:moveTo>
                  <a:lnTo>
                    <a:pt x="72" y="101"/>
                  </a:lnTo>
                  <a:cubicBezTo>
                    <a:pt x="75" y="100"/>
                    <a:pt x="77" y="102"/>
                    <a:pt x="77" y="104"/>
                  </a:cubicBezTo>
                  <a:cubicBezTo>
                    <a:pt x="78" y="106"/>
                    <a:pt x="77" y="108"/>
                    <a:pt x="74" y="109"/>
                  </a:cubicBezTo>
                  <a:lnTo>
                    <a:pt x="74" y="109"/>
                  </a:lnTo>
                  <a:cubicBezTo>
                    <a:pt x="72" y="110"/>
                    <a:pt x="70" y="108"/>
                    <a:pt x="69" y="106"/>
                  </a:cubicBezTo>
                  <a:cubicBezTo>
                    <a:pt x="69" y="104"/>
                    <a:pt x="70" y="101"/>
                    <a:pt x="72" y="101"/>
                  </a:cubicBezTo>
                  <a:close/>
                  <a:moveTo>
                    <a:pt x="89" y="98"/>
                  </a:moveTo>
                  <a:lnTo>
                    <a:pt x="89" y="98"/>
                  </a:lnTo>
                  <a:cubicBezTo>
                    <a:pt x="91" y="97"/>
                    <a:pt x="93" y="98"/>
                    <a:pt x="94" y="101"/>
                  </a:cubicBezTo>
                  <a:cubicBezTo>
                    <a:pt x="94" y="103"/>
                    <a:pt x="93" y="105"/>
                    <a:pt x="91" y="106"/>
                  </a:cubicBezTo>
                  <a:lnTo>
                    <a:pt x="91" y="106"/>
                  </a:lnTo>
                  <a:cubicBezTo>
                    <a:pt x="88" y="106"/>
                    <a:pt x="86" y="105"/>
                    <a:pt x="86" y="103"/>
                  </a:cubicBezTo>
                  <a:cubicBezTo>
                    <a:pt x="85" y="100"/>
                    <a:pt x="86" y="98"/>
                    <a:pt x="89" y="98"/>
                  </a:cubicBezTo>
                  <a:close/>
                  <a:moveTo>
                    <a:pt x="105" y="94"/>
                  </a:moveTo>
                  <a:lnTo>
                    <a:pt x="105" y="94"/>
                  </a:lnTo>
                  <a:cubicBezTo>
                    <a:pt x="107" y="94"/>
                    <a:pt x="109" y="95"/>
                    <a:pt x="110" y="97"/>
                  </a:cubicBezTo>
                  <a:cubicBezTo>
                    <a:pt x="111" y="99"/>
                    <a:pt x="109" y="102"/>
                    <a:pt x="107" y="102"/>
                  </a:cubicBezTo>
                  <a:lnTo>
                    <a:pt x="107" y="102"/>
                  </a:lnTo>
                  <a:cubicBezTo>
                    <a:pt x="105" y="103"/>
                    <a:pt x="102" y="101"/>
                    <a:pt x="102" y="99"/>
                  </a:cubicBezTo>
                  <a:cubicBezTo>
                    <a:pt x="101" y="97"/>
                    <a:pt x="103" y="95"/>
                    <a:pt x="105" y="94"/>
                  </a:cubicBezTo>
                  <a:close/>
                  <a:moveTo>
                    <a:pt x="121" y="91"/>
                  </a:moveTo>
                  <a:lnTo>
                    <a:pt x="121" y="91"/>
                  </a:lnTo>
                  <a:cubicBezTo>
                    <a:pt x="123" y="90"/>
                    <a:pt x="126" y="91"/>
                    <a:pt x="126" y="94"/>
                  </a:cubicBezTo>
                  <a:cubicBezTo>
                    <a:pt x="127" y="96"/>
                    <a:pt x="126" y="98"/>
                    <a:pt x="123" y="99"/>
                  </a:cubicBezTo>
                  <a:lnTo>
                    <a:pt x="123" y="99"/>
                  </a:lnTo>
                  <a:cubicBezTo>
                    <a:pt x="121" y="99"/>
                    <a:pt x="119" y="98"/>
                    <a:pt x="118" y="96"/>
                  </a:cubicBezTo>
                  <a:cubicBezTo>
                    <a:pt x="118" y="93"/>
                    <a:pt x="119" y="91"/>
                    <a:pt x="121" y="91"/>
                  </a:cubicBezTo>
                  <a:close/>
                  <a:moveTo>
                    <a:pt x="138" y="87"/>
                  </a:moveTo>
                  <a:lnTo>
                    <a:pt x="138" y="87"/>
                  </a:lnTo>
                  <a:cubicBezTo>
                    <a:pt x="140" y="87"/>
                    <a:pt x="142" y="88"/>
                    <a:pt x="143" y="90"/>
                  </a:cubicBezTo>
                  <a:cubicBezTo>
                    <a:pt x="143" y="93"/>
                    <a:pt x="142" y="95"/>
                    <a:pt x="140" y="95"/>
                  </a:cubicBezTo>
                  <a:lnTo>
                    <a:pt x="140" y="95"/>
                  </a:lnTo>
                  <a:cubicBezTo>
                    <a:pt x="137" y="96"/>
                    <a:pt x="135" y="95"/>
                    <a:pt x="135" y="92"/>
                  </a:cubicBezTo>
                  <a:cubicBezTo>
                    <a:pt x="134" y="90"/>
                    <a:pt x="135" y="88"/>
                    <a:pt x="138" y="87"/>
                  </a:cubicBezTo>
                  <a:close/>
                  <a:moveTo>
                    <a:pt x="154" y="84"/>
                  </a:moveTo>
                  <a:lnTo>
                    <a:pt x="154" y="84"/>
                  </a:lnTo>
                  <a:cubicBezTo>
                    <a:pt x="156" y="83"/>
                    <a:pt x="158" y="85"/>
                    <a:pt x="159" y="87"/>
                  </a:cubicBezTo>
                  <a:cubicBezTo>
                    <a:pt x="160" y="89"/>
                    <a:pt x="158" y="91"/>
                    <a:pt x="156" y="92"/>
                  </a:cubicBezTo>
                  <a:lnTo>
                    <a:pt x="156" y="92"/>
                  </a:lnTo>
                  <a:cubicBezTo>
                    <a:pt x="154" y="92"/>
                    <a:pt x="151" y="91"/>
                    <a:pt x="151" y="89"/>
                  </a:cubicBezTo>
                  <a:cubicBezTo>
                    <a:pt x="150" y="87"/>
                    <a:pt x="152" y="84"/>
                    <a:pt x="154" y="84"/>
                  </a:cubicBezTo>
                  <a:close/>
                  <a:moveTo>
                    <a:pt x="170" y="80"/>
                  </a:moveTo>
                  <a:lnTo>
                    <a:pt x="170" y="80"/>
                  </a:lnTo>
                  <a:cubicBezTo>
                    <a:pt x="172" y="80"/>
                    <a:pt x="175" y="81"/>
                    <a:pt x="175" y="83"/>
                  </a:cubicBezTo>
                  <a:cubicBezTo>
                    <a:pt x="176" y="86"/>
                    <a:pt x="174" y="88"/>
                    <a:pt x="172" y="88"/>
                  </a:cubicBezTo>
                  <a:lnTo>
                    <a:pt x="172" y="88"/>
                  </a:lnTo>
                  <a:cubicBezTo>
                    <a:pt x="170" y="89"/>
                    <a:pt x="168" y="88"/>
                    <a:pt x="167" y="85"/>
                  </a:cubicBezTo>
                  <a:cubicBezTo>
                    <a:pt x="167" y="83"/>
                    <a:pt x="168" y="81"/>
                    <a:pt x="170" y="80"/>
                  </a:cubicBezTo>
                  <a:close/>
                  <a:moveTo>
                    <a:pt x="187" y="77"/>
                  </a:moveTo>
                  <a:lnTo>
                    <a:pt x="187" y="77"/>
                  </a:lnTo>
                  <a:cubicBezTo>
                    <a:pt x="189" y="76"/>
                    <a:pt x="191" y="78"/>
                    <a:pt x="192" y="80"/>
                  </a:cubicBezTo>
                  <a:cubicBezTo>
                    <a:pt x="192" y="82"/>
                    <a:pt x="191" y="85"/>
                    <a:pt x="189" y="85"/>
                  </a:cubicBezTo>
                  <a:lnTo>
                    <a:pt x="189" y="85"/>
                  </a:lnTo>
                  <a:cubicBezTo>
                    <a:pt x="186" y="86"/>
                    <a:pt x="184" y="84"/>
                    <a:pt x="184" y="82"/>
                  </a:cubicBezTo>
                  <a:cubicBezTo>
                    <a:pt x="183" y="80"/>
                    <a:pt x="184" y="78"/>
                    <a:pt x="187" y="77"/>
                  </a:cubicBezTo>
                  <a:close/>
                  <a:moveTo>
                    <a:pt x="203" y="74"/>
                  </a:moveTo>
                  <a:lnTo>
                    <a:pt x="203" y="74"/>
                  </a:lnTo>
                  <a:cubicBezTo>
                    <a:pt x="205" y="73"/>
                    <a:pt x="207" y="74"/>
                    <a:pt x="208" y="77"/>
                  </a:cubicBezTo>
                  <a:cubicBezTo>
                    <a:pt x="208" y="79"/>
                    <a:pt x="207" y="81"/>
                    <a:pt x="205" y="82"/>
                  </a:cubicBezTo>
                  <a:lnTo>
                    <a:pt x="205" y="82"/>
                  </a:lnTo>
                  <a:cubicBezTo>
                    <a:pt x="203" y="82"/>
                    <a:pt x="200" y="81"/>
                    <a:pt x="200" y="79"/>
                  </a:cubicBezTo>
                  <a:cubicBezTo>
                    <a:pt x="199" y="76"/>
                    <a:pt x="201" y="74"/>
                    <a:pt x="203" y="74"/>
                  </a:cubicBezTo>
                  <a:close/>
                  <a:moveTo>
                    <a:pt x="219" y="70"/>
                  </a:moveTo>
                  <a:lnTo>
                    <a:pt x="219" y="70"/>
                  </a:lnTo>
                  <a:cubicBezTo>
                    <a:pt x="221" y="70"/>
                    <a:pt x="224" y="71"/>
                    <a:pt x="224" y="73"/>
                  </a:cubicBezTo>
                  <a:cubicBezTo>
                    <a:pt x="225" y="75"/>
                    <a:pt x="223" y="78"/>
                    <a:pt x="221" y="78"/>
                  </a:cubicBezTo>
                  <a:lnTo>
                    <a:pt x="221" y="78"/>
                  </a:lnTo>
                  <a:cubicBezTo>
                    <a:pt x="219" y="79"/>
                    <a:pt x="217" y="77"/>
                    <a:pt x="216" y="75"/>
                  </a:cubicBezTo>
                  <a:cubicBezTo>
                    <a:pt x="216" y="73"/>
                    <a:pt x="217" y="71"/>
                    <a:pt x="219" y="70"/>
                  </a:cubicBezTo>
                  <a:close/>
                  <a:moveTo>
                    <a:pt x="235" y="67"/>
                  </a:moveTo>
                  <a:lnTo>
                    <a:pt x="236" y="67"/>
                  </a:lnTo>
                  <a:cubicBezTo>
                    <a:pt x="238" y="66"/>
                    <a:pt x="240" y="68"/>
                    <a:pt x="241" y="70"/>
                  </a:cubicBezTo>
                  <a:cubicBezTo>
                    <a:pt x="241" y="72"/>
                    <a:pt x="240" y="74"/>
                    <a:pt x="238" y="75"/>
                  </a:cubicBezTo>
                  <a:lnTo>
                    <a:pt x="238" y="75"/>
                  </a:lnTo>
                  <a:cubicBezTo>
                    <a:pt x="235" y="75"/>
                    <a:pt x="233" y="74"/>
                    <a:pt x="232" y="72"/>
                  </a:cubicBezTo>
                  <a:cubicBezTo>
                    <a:pt x="232" y="70"/>
                    <a:pt x="233" y="67"/>
                    <a:pt x="235" y="67"/>
                  </a:cubicBezTo>
                  <a:close/>
                  <a:moveTo>
                    <a:pt x="252" y="63"/>
                  </a:moveTo>
                  <a:lnTo>
                    <a:pt x="252" y="63"/>
                  </a:lnTo>
                  <a:cubicBezTo>
                    <a:pt x="254" y="63"/>
                    <a:pt x="256" y="64"/>
                    <a:pt x="257" y="66"/>
                  </a:cubicBezTo>
                  <a:cubicBezTo>
                    <a:pt x="257" y="69"/>
                    <a:pt x="256" y="71"/>
                    <a:pt x="254" y="71"/>
                  </a:cubicBezTo>
                  <a:lnTo>
                    <a:pt x="254" y="71"/>
                  </a:lnTo>
                  <a:cubicBezTo>
                    <a:pt x="252" y="72"/>
                    <a:pt x="249" y="71"/>
                    <a:pt x="249" y="68"/>
                  </a:cubicBezTo>
                  <a:cubicBezTo>
                    <a:pt x="248" y="66"/>
                    <a:pt x="250" y="64"/>
                    <a:pt x="252" y="63"/>
                  </a:cubicBezTo>
                  <a:close/>
                  <a:moveTo>
                    <a:pt x="268" y="60"/>
                  </a:moveTo>
                  <a:lnTo>
                    <a:pt x="268" y="60"/>
                  </a:lnTo>
                  <a:cubicBezTo>
                    <a:pt x="270" y="59"/>
                    <a:pt x="273" y="61"/>
                    <a:pt x="273" y="63"/>
                  </a:cubicBezTo>
                  <a:cubicBezTo>
                    <a:pt x="274" y="65"/>
                    <a:pt x="272" y="67"/>
                    <a:pt x="270" y="68"/>
                  </a:cubicBezTo>
                  <a:lnTo>
                    <a:pt x="270" y="68"/>
                  </a:lnTo>
                  <a:cubicBezTo>
                    <a:pt x="268" y="69"/>
                    <a:pt x="266" y="67"/>
                    <a:pt x="265" y="65"/>
                  </a:cubicBezTo>
                  <a:cubicBezTo>
                    <a:pt x="265" y="63"/>
                    <a:pt x="266" y="60"/>
                    <a:pt x="268" y="60"/>
                  </a:cubicBezTo>
                  <a:close/>
                  <a:moveTo>
                    <a:pt x="284" y="56"/>
                  </a:moveTo>
                  <a:lnTo>
                    <a:pt x="284" y="56"/>
                  </a:lnTo>
                  <a:cubicBezTo>
                    <a:pt x="287" y="56"/>
                    <a:pt x="289" y="57"/>
                    <a:pt x="290" y="60"/>
                  </a:cubicBezTo>
                  <a:cubicBezTo>
                    <a:pt x="290" y="62"/>
                    <a:pt x="289" y="64"/>
                    <a:pt x="286" y="65"/>
                  </a:cubicBezTo>
                  <a:lnTo>
                    <a:pt x="286" y="65"/>
                  </a:lnTo>
                  <a:cubicBezTo>
                    <a:pt x="284" y="65"/>
                    <a:pt x="282" y="64"/>
                    <a:pt x="281" y="62"/>
                  </a:cubicBezTo>
                  <a:cubicBezTo>
                    <a:pt x="281" y="59"/>
                    <a:pt x="282" y="57"/>
                    <a:pt x="284" y="56"/>
                  </a:cubicBezTo>
                  <a:close/>
                  <a:moveTo>
                    <a:pt x="301" y="53"/>
                  </a:moveTo>
                  <a:lnTo>
                    <a:pt x="301" y="53"/>
                  </a:lnTo>
                  <a:cubicBezTo>
                    <a:pt x="303" y="52"/>
                    <a:pt x="305" y="54"/>
                    <a:pt x="306" y="56"/>
                  </a:cubicBezTo>
                  <a:cubicBezTo>
                    <a:pt x="306" y="58"/>
                    <a:pt x="305" y="61"/>
                    <a:pt x="303" y="61"/>
                  </a:cubicBezTo>
                  <a:lnTo>
                    <a:pt x="303" y="61"/>
                  </a:lnTo>
                  <a:cubicBezTo>
                    <a:pt x="301" y="62"/>
                    <a:pt x="298" y="60"/>
                    <a:pt x="298" y="58"/>
                  </a:cubicBezTo>
                  <a:cubicBezTo>
                    <a:pt x="297" y="56"/>
                    <a:pt x="299" y="54"/>
                    <a:pt x="301" y="53"/>
                  </a:cubicBezTo>
                  <a:close/>
                  <a:moveTo>
                    <a:pt x="317" y="50"/>
                  </a:moveTo>
                  <a:lnTo>
                    <a:pt x="317" y="50"/>
                  </a:lnTo>
                  <a:cubicBezTo>
                    <a:pt x="319" y="49"/>
                    <a:pt x="322" y="50"/>
                    <a:pt x="322" y="53"/>
                  </a:cubicBezTo>
                  <a:cubicBezTo>
                    <a:pt x="323" y="55"/>
                    <a:pt x="321" y="57"/>
                    <a:pt x="319" y="58"/>
                  </a:cubicBezTo>
                  <a:lnTo>
                    <a:pt x="319" y="58"/>
                  </a:lnTo>
                  <a:cubicBezTo>
                    <a:pt x="317" y="58"/>
                    <a:pt x="315" y="57"/>
                    <a:pt x="314" y="55"/>
                  </a:cubicBezTo>
                  <a:cubicBezTo>
                    <a:pt x="314" y="52"/>
                    <a:pt x="315" y="50"/>
                    <a:pt x="317" y="50"/>
                  </a:cubicBezTo>
                  <a:close/>
                  <a:moveTo>
                    <a:pt x="333" y="46"/>
                  </a:moveTo>
                  <a:lnTo>
                    <a:pt x="333" y="46"/>
                  </a:lnTo>
                  <a:cubicBezTo>
                    <a:pt x="336" y="46"/>
                    <a:pt x="338" y="47"/>
                    <a:pt x="338" y="49"/>
                  </a:cubicBezTo>
                  <a:cubicBezTo>
                    <a:pt x="339" y="51"/>
                    <a:pt x="338" y="54"/>
                    <a:pt x="335" y="54"/>
                  </a:cubicBezTo>
                  <a:lnTo>
                    <a:pt x="335" y="54"/>
                  </a:lnTo>
                  <a:cubicBezTo>
                    <a:pt x="333" y="55"/>
                    <a:pt x="331" y="54"/>
                    <a:pt x="330" y="51"/>
                  </a:cubicBezTo>
                  <a:cubicBezTo>
                    <a:pt x="330" y="49"/>
                    <a:pt x="331" y="47"/>
                    <a:pt x="333" y="46"/>
                  </a:cubicBezTo>
                  <a:close/>
                  <a:moveTo>
                    <a:pt x="350" y="43"/>
                  </a:moveTo>
                  <a:lnTo>
                    <a:pt x="350" y="43"/>
                  </a:lnTo>
                  <a:cubicBezTo>
                    <a:pt x="352" y="42"/>
                    <a:pt x="354" y="44"/>
                    <a:pt x="355" y="46"/>
                  </a:cubicBezTo>
                  <a:cubicBezTo>
                    <a:pt x="355" y="48"/>
                    <a:pt x="354" y="50"/>
                    <a:pt x="352" y="51"/>
                  </a:cubicBezTo>
                  <a:lnTo>
                    <a:pt x="352" y="51"/>
                  </a:lnTo>
                  <a:cubicBezTo>
                    <a:pt x="350" y="51"/>
                    <a:pt x="347" y="50"/>
                    <a:pt x="347" y="48"/>
                  </a:cubicBezTo>
                  <a:cubicBezTo>
                    <a:pt x="346" y="46"/>
                    <a:pt x="348" y="43"/>
                    <a:pt x="350" y="43"/>
                  </a:cubicBezTo>
                  <a:close/>
                  <a:moveTo>
                    <a:pt x="366" y="39"/>
                  </a:moveTo>
                  <a:lnTo>
                    <a:pt x="366" y="39"/>
                  </a:lnTo>
                  <a:cubicBezTo>
                    <a:pt x="368" y="39"/>
                    <a:pt x="371" y="40"/>
                    <a:pt x="371" y="42"/>
                  </a:cubicBezTo>
                  <a:cubicBezTo>
                    <a:pt x="372" y="45"/>
                    <a:pt x="370" y="47"/>
                    <a:pt x="368" y="47"/>
                  </a:cubicBezTo>
                  <a:lnTo>
                    <a:pt x="368" y="47"/>
                  </a:lnTo>
                  <a:cubicBezTo>
                    <a:pt x="366" y="48"/>
                    <a:pt x="364" y="47"/>
                    <a:pt x="363" y="44"/>
                  </a:cubicBezTo>
                  <a:cubicBezTo>
                    <a:pt x="362" y="42"/>
                    <a:pt x="364" y="40"/>
                    <a:pt x="366" y="39"/>
                  </a:cubicBezTo>
                  <a:close/>
                  <a:moveTo>
                    <a:pt x="382" y="36"/>
                  </a:moveTo>
                  <a:lnTo>
                    <a:pt x="382" y="36"/>
                  </a:lnTo>
                  <a:cubicBezTo>
                    <a:pt x="385" y="35"/>
                    <a:pt x="387" y="37"/>
                    <a:pt x="387" y="39"/>
                  </a:cubicBezTo>
                  <a:cubicBezTo>
                    <a:pt x="388" y="41"/>
                    <a:pt x="387" y="43"/>
                    <a:pt x="384" y="44"/>
                  </a:cubicBezTo>
                  <a:lnTo>
                    <a:pt x="384" y="44"/>
                  </a:lnTo>
                  <a:cubicBezTo>
                    <a:pt x="382" y="45"/>
                    <a:pt x="380" y="43"/>
                    <a:pt x="379" y="41"/>
                  </a:cubicBezTo>
                  <a:cubicBezTo>
                    <a:pt x="379" y="39"/>
                    <a:pt x="380" y="37"/>
                    <a:pt x="382" y="36"/>
                  </a:cubicBezTo>
                  <a:close/>
                  <a:moveTo>
                    <a:pt x="399" y="33"/>
                  </a:moveTo>
                  <a:lnTo>
                    <a:pt x="399" y="33"/>
                  </a:lnTo>
                  <a:cubicBezTo>
                    <a:pt x="401" y="32"/>
                    <a:pt x="403" y="33"/>
                    <a:pt x="404" y="36"/>
                  </a:cubicBezTo>
                  <a:cubicBezTo>
                    <a:pt x="404" y="38"/>
                    <a:pt x="403" y="40"/>
                    <a:pt x="401" y="41"/>
                  </a:cubicBezTo>
                  <a:lnTo>
                    <a:pt x="401" y="41"/>
                  </a:lnTo>
                  <a:cubicBezTo>
                    <a:pt x="398" y="41"/>
                    <a:pt x="396" y="40"/>
                    <a:pt x="396" y="38"/>
                  </a:cubicBezTo>
                  <a:cubicBezTo>
                    <a:pt x="395" y="35"/>
                    <a:pt x="396" y="33"/>
                    <a:pt x="399" y="33"/>
                  </a:cubicBezTo>
                  <a:close/>
                  <a:moveTo>
                    <a:pt x="415" y="29"/>
                  </a:moveTo>
                  <a:lnTo>
                    <a:pt x="415" y="29"/>
                  </a:lnTo>
                  <a:cubicBezTo>
                    <a:pt x="417" y="29"/>
                    <a:pt x="420" y="30"/>
                    <a:pt x="420" y="32"/>
                  </a:cubicBezTo>
                  <a:cubicBezTo>
                    <a:pt x="421" y="34"/>
                    <a:pt x="419" y="37"/>
                    <a:pt x="417" y="37"/>
                  </a:cubicBezTo>
                  <a:lnTo>
                    <a:pt x="417" y="37"/>
                  </a:lnTo>
                  <a:cubicBezTo>
                    <a:pt x="415" y="38"/>
                    <a:pt x="413" y="36"/>
                    <a:pt x="412" y="34"/>
                  </a:cubicBezTo>
                  <a:cubicBezTo>
                    <a:pt x="411" y="32"/>
                    <a:pt x="413" y="30"/>
                    <a:pt x="415" y="29"/>
                  </a:cubicBezTo>
                  <a:close/>
                  <a:moveTo>
                    <a:pt x="431" y="26"/>
                  </a:moveTo>
                  <a:lnTo>
                    <a:pt x="431" y="26"/>
                  </a:lnTo>
                  <a:cubicBezTo>
                    <a:pt x="434" y="25"/>
                    <a:pt x="436" y="27"/>
                    <a:pt x="436" y="29"/>
                  </a:cubicBezTo>
                  <a:cubicBezTo>
                    <a:pt x="437" y="31"/>
                    <a:pt x="436" y="33"/>
                    <a:pt x="433" y="34"/>
                  </a:cubicBezTo>
                  <a:lnTo>
                    <a:pt x="433" y="34"/>
                  </a:lnTo>
                  <a:cubicBezTo>
                    <a:pt x="431" y="34"/>
                    <a:pt x="429" y="33"/>
                    <a:pt x="428" y="31"/>
                  </a:cubicBezTo>
                  <a:cubicBezTo>
                    <a:pt x="428" y="29"/>
                    <a:pt x="429" y="26"/>
                    <a:pt x="431" y="26"/>
                  </a:cubicBezTo>
                  <a:close/>
                  <a:moveTo>
                    <a:pt x="448" y="22"/>
                  </a:moveTo>
                  <a:lnTo>
                    <a:pt x="448" y="22"/>
                  </a:lnTo>
                  <a:cubicBezTo>
                    <a:pt x="450" y="22"/>
                    <a:pt x="452" y="23"/>
                    <a:pt x="453" y="25"/>
                  </a:cubicBezTo>
                  <a:cubicBezTo>
                    <a:pt x="453" y="28"/>
                    <a:pt x="452" y="30"/>
                    <a:pt x="450" y="30"/>
                  </a:cubicBezTo>
                  <a:lnTo>
                    <a:pt x="450" y="30"/>
                  </a:lnTo>
                  <a:cubicBezTo>
                    <a:pt x="447" y="31"/>
                    <a:pt x="445" y="30"/>
                    <a:pt x="445" y="27"/>
                  </a:cubicBezTo>
                  <a:cubicBezTo>
                    <a:pt x="444" y="25"/>
                    <a:pt x="445" y="23"/>
                    <a:pt x="448" y="22"/>
                  </a:cubicBezTo>
                  <a:close/>
                  <a:moveTo>
                    <a:pt x="464" y="19"/>
                  </a:moveTo>
                  <a:lnTo>
                    <a:pt x="464" y="19"/>
                  </a:lnTo>
                  <a:cubicBezTo>
                    <a:pt x="466" y="18"/>
                    <a:pt x="468" y="20"/>
                    <a:pt x="469" y="22"/>
                  </a:cubicBezTo>
                  <a:cubicBezTo>
                    <a:pt x="470" y="24"/>
                    <a:pt x="468" y="26"/>
                    <a:pt x="466" y="27"/>
                  </a:cubicBezTo>
                  <a:lnTo>
                    <a:pt x="466" y="27"/>
                  </a:lnTo>
                  <a:cubicBezTo>
                    <a:pt x="464" y="28"/>
                    <a:pt x="462" y="26"/>
                    <a:pt x="461" y="24"/>
                  </a:cubicBezTo>
                  <a:cubicBezTo>
                    <a:pt x="460" y="22"/>
                    <a:pt x="462" y="19"/>
                    <a:pt x="464" y="19"/>
                  </a:cubicBezTo>
                  <a:close/>
                  <a:moveTo>
                    <a:pt x="54" y="135"/>
                  </a:moveTo>
                  <a:lnTo>
                    <a:pt x="0" y="120"/>
                  </a:lnTo>
                  <a:lnTo>
                    <a:pt x="44" y="86"/>
                  </a:lnTo>
                  <a:lnTo>
                    <a:pt x="54" y="135"/>
                  </a:lnTo>
                  <a:close/>
                  <a:moveTo>
                    <a:pt x="453" y="0"/>
                  </a:moveTo>
                  <a:lnTo>
                    <a:pt x="507" y="14"/>
                  </a:lnTo>
                  <a:lnTo>
                    <a:pt x="463" y="49"/>
                  </a:lnTo>
                  <a:lnTo>
                    <a:pt x="453"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7" name="Freeform 1346"/>
            <p:cNvSpPr>
              <a:spLocks noEditPoints="1"/>
            </p:cNvSpPr>
            <p:nvPr/>
          </p:nvSpPr>
          <p:spPr bwMode="auto">
            <a:xfrm>
              <a:off x="2106613" y="3435350"/>
              <a:ext cx="498475" cy="552450"/>
            </a:xfrm>
            <a:custGeom>
              <a:avLst/>
              <a:gdLst>
                <a:gd name="T0" fmla="*/ 6 w 417"/>
                <a:gd name="T1" fmla="*/ 2 h 544"/>
                <a:gd name="T2" fmla="*/ 14 w 417"/>
                <a:gd name="T3" fmla="*/ 12 h 544"/>
                <a:gd name="T4" fmla="*/ 22 w 417"/>
                <a:gd name="T5" fmla="*/ 22 h 544"/>
                <a:gd name="T6" fmla="*/ 29 w 417"/>
                <a:gd name="T7" fmla="*/ 32 h 544"/>
                <a:gd name="T8" fmla="*/ 37 w 417"/>
                <a:gd name="T9" fmla="*/ 42 h 544"/>
                <a:gd name="T10" fmla="*/ 44 w 417"/>
                <a:gd name="T11" fmla="*/ 52 h 544"/>
                <a:gd name="T12" fmla="*/ 52 w 417"/>
                <a:gd name="T13" fmla="*/ 62 h 544"/>
                <a:gd name="T14" fmla="*/ 60 w 417"/>
                <a:gd name="T15" fmla="*/ 72 h 544"/>
                <a:gd name="T16" fmla="*/ 67 w 417"/>
                <a:gd name="T17" fmla="*/ 82 h 544"/>
                <a:gd name="T18" fmla="*/ 75 w 417"/>
                <a:gd name="T19" fmla="*/ 92 h 544"/>
                <a:gd name="T20" fmla="*/ 82 w 417"/>
                <a:gd name="T21" fmla="*/ 102 h 544"/>
                <a:gd name="T22" fmla="*/ 90 w 417"/>
                <a:gd name="T23" fmla="*/ 112 h 544"/>
                <a:gd name="T24" fmla="*/ 97 w 417"/>
                <a:gd name="T25" fmla="*/ 122 h 544"/>
                <a:gd name="T26" fmla="*/ 105 w 417"/>
                <a:gd name="T27" fmla="*/ 132 h 544"/>
                <a:gd name="T28" fmla="*/ 113 w 417"/>
                <a:gd name="T29" fmla="*/ 142 h 544"/>
                <a:gd name="T30" fmla="*/ 120 w 417"/>
                <a:gd name="T31" fmla="*/ 152 h 544"/>
                <a:gd name="T32" fmla="*/ 128 w 417"/>
                <a:gd name="T33" fmla="*/ 161 h 544"/>
                <a:gd name="T34" fmla="*/ 135 w 417"/>
                <a:gd name="T35" fmla="*/ 171 h 544"/>
                <a:gd name="T36" fmla="*/ 143 w 417"/>
                <a:gd name="T37" fmla="*/ 181 h 544"/>
                <a:gd name="T38" fmla="*/ 151 w 417"/>
                <a:gd name="T39" fmla="*/ 191 h 544"/>
                <a:gd name="T40" fmla="*/ 158 w 417"/>
                <a:gd name="T41" fmla="*/ 201 h 544"/>
                <a:gd name="T42" fmla="*/ 166 w 417"/>
                <a:gd name="T43" fmla="*/ 211 h 544"/>
                <a:gd name="T44" fmla="*/ 173 w 417"/>
                <a:gd name="T45" fmla="*/ 221 h 544"/>
                <a:gd name="T46" fmla="*/ 181 w 417"/>
                <a:gd name="T47" fmla="*/ 231 h 544"/>
                <a:gd name="T48" fmla="*/ 188 w 417"/>
                <a:gd name="T49" fmla="*/ 241 h 544"/>
                <a:gd name="T50" fmla="*/ 196 w 417"/>
                <a:gd name="T51" fmla="*/ 251 h 544"/>
                <a:gd name="T52" fmla="*/ 204 w 417"/>
                <a:gd name="T53" fmla="*/ 261 h 544"/>
                <a:gd name="T54" fmla="*/ 211 w 417"/>
                <a:gd name="T55" fmla="*/ 271 h 544"/>
                <a:gd name="T56" fmla="*/ 219 w 417"/>
                <a:gd name="T57" fmla="*/ 281 h 544"/>
                <a:gd name="T58" fmla="*/ 226 w 417"/>
                <a:gd name="T59" fmla="*/ 291 h 544"/>
                <a:gd name="T60" fmla="*/ 234 w 417"/>
                <a:gd name="T61" fmla="*/ 301 h 544"/>
                <a:gd name="T62" fmla="*/ 242 w 417"/>
                <a:gd name="T63" fmla="*/ 311 h 544"/>
                <a:gd name="T64" fmla="*/ 249 w 417"/>
                <a:gd name="T65" fmla="*/ 321 h 544"/>
                <a:gd name="T66" fmla="*/ 257 w 417"/>
                <a:gd name="T67" fmla="*/ 330 h 544"/>
                <a:gd name="T68" fmla="*/ 264 w 417"/>
                <a:gd name="T69" fmla="*/ 340 h 544"/>
                <a:gd name="T70" fmla="*/ 272 w 417"/>
                <a:gd name="T71" fmla="*/ 350 h 544"/>
                <a:gd name="T72" fmla="*/ 280 w 417"/>
                <a:gd name="T73" fmla="*/ 360 h 544"/>
                <a:gd name="T74" fmla="*/ 287 w 417"/>
                <a:gd name="T75" fmla="*/ 370 h 544"/>
                <a:gd name="T76" fmla="*/ 295 w 417"/>
                <a:gd name="T77" fmla="*/ 380 h 544"/>
                <a:gd name="T78" fmla="*/ 302 w 417"/>
                <a:gd name="T79" fmla="*/ 390 h 544"/>
                <a:gd name="T80" fmla="*/ 310 w 417"/>
                <a:gd name="T81" fmla="*/ 400 h 544"/>
                <a:gd name="T82" fmla="*/ 317 w 417"/>
                <a:gd name="T83" fmla="*/ 410 h 544"/>
                <a:gd name="T84" fmla="*/ 325 w 417"/>
                <a:gd name="T85" fmla="*/ 420 h 544"/>
                <a:gd name="T86" fmla="*/ 333 w 417"/>
                <a:gd name="T87" fmla="*/ 430 h 544"/>
                <a:gd name="T88" fmla="*/ 340 w 417"/>
                <a:gd name="T89" fmla="*/ 440 h 544"/>
                <a:gd name="T90" fmla="*/ 348 w 417"/>
                <a:gd name="T91" fmla="*/ 450 h 544"/>
                <a:gd name="T92" fmla="*/ 355 w 417"/>
                <a:gd name="T93" fmla="*/ 459 h 544"/>
                <a:gd name="T94" fmla="*/ 363 w 417"/>
                <a:gd name="T95" fmla="*/ 469 h 544"/>
                <a:gd name="T96" fmla="*/ 371 w 417"/>
                <a:gd name="T97" fmla="*/ 479 h 544"/>
                <a:gd name="T98" fmla="*/ 378 w 417"/>
                <a:gd name="T99" fmla="*/ 489 h 544"/>
                <a:gd name="T100" fmla="*/ 386 w 417"/>
                <a:gd name="T101" fmla="*/ 499 h 544"/>
                <a:gd name="T102" fmla="*/ 393 w 417"/>
                <a:gd name="T103" fmla="*/ 509 h 544"/>
                <a:gd name="T104" fmla="*/ 401 w 417"/>
                <a:gd name="T105" fmla="*/ 519 h 544"/>
                <a:gd name="T106" fmla="*/ 408 w 417"/>
                <a:gd name="T107" fmla="*/ 529 h 544"/>
                <a:gd name="T108" fmla="*/ 416 w 417"/>
                <a:gd name="T109" fmla="*/ 53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6" y="2"/>
                  </a:moveTo>
                  <a:lnTo>
                    <a:pt x="6" y="2"/>
                  </a:lnTo>
                  <a:cubicBezTo>
                    <a:pt x="7" y="4"/>
                    <a:pt x="6" y="6"/>
                    <a:pt x="5" y="7"/>
                  </a:cubicBezTo>
                  <a:cubicBezTo>
                    <a:pt x="3" y="7"/>
                    <a:pt x="1" y="6"/>
                    <a:pt x="1" y="5"/>
                  </a:cubicBezTo>
                  <a:lnTo>
                    <a:pt x="1" y="5"/>
                  </a:lnTo>
                  <a:cubicBezTo>
                    <a:pt x="0" y="3"/>
                    <a:pt x="1" y="1"/>
                    <a:pt x="2" y="1"/>
                  </a:cubicBezTo>
                  <a:cubicBezTo>
                    <a:pt x="4" y="0"/>
                    <a:pt x="6" y="1"/>
                    <a:pt x="6" y="2"/>
                  </a:cubicBezTo>
                  <a:close/>
                  <a:moveTo>
                    <a:pt x="14" y="12"/>
                  </a:moveTo>
                  <a:lnTo>
                    <a:pt x="14" y="12"/>
                  </a:lnTo>
                  <a:cubicBezTo>
                    <a:pt x="15" y="14"/>
                    <a:pt x="14" y="16"/>
                    <a:pt x="12" y="16"/>
                  </a:cubicBezTo>
                  <a:cubicBezTo>
                    <a:pt x="11" y="17"/>
                    <a:pt x="9" y="16"/>
                    <a:pt x="8" y="15"/>
                  </a:cubicBezTo>
                  <a:lnTo>
                    <a:pt x="8" y="15"/>
                  </a:lnTo>
                  <a:cubicBezTo>
                    <a:pt x="8" y="13"/>
                    <a:pt x="8" y="11"/>
                    <a:pt x="10" y="11"/>
                  </a:cubicBezTo>
                  <a:cubicBezTo>
                    <a:pt x="12" y="10"/>
                    <a:pt x="13" y="11"/>
                    <a:pt x="14" y="12"/>
                  </a:cubicBezTo>
                  <a:close/>
                  <a:moveTo>
                    <a:pt x="22" y="22"/>
                  </a:moveTo>
                  <a:lnTo>
                    <a:pt x="22" y="22"/>
                  </a:lnTo>
                  <a:cubicBezTo>
                    <a:pt x="22" y="24"/>
                    <a:pt x="21" y="26"/>
                    <a:pt x="20" y="26"/>
                  </a:cubicBezTo>
                  <a:cubicBezTo>
                    <a:pt x="18" y="27"/>
                    <a:pt x="16" y="26"/>
                    <a:pt x="16" y="25"/>
                  </a:cubicBezTo>
                  <a:lnTo>
                    <a:pt x="16" y="25"/>
                  </a:lnTo>
                  <a:cubicBezTo>
                    <a:pt x="15" y="23"/>
                    <a:pt x="16" y="21"/>
                    <a:pt x="18" y="21"/>
                  </a:cubicBezTo>
                  <a:cubicBezTo>
                    <a:pt x="19" y="20"/>
                    <a:pt x="21" y="21"/>
                    <a:pt x="22" y="22"/>
                  </a:cubicBezTo>
                  <a:close/>
                  <a:moveTo>
                    <a:pt x="29" y="32"/>
                  </a:moveTo>
                  <a:lnTo>
                    <a:pt x="29" y="32"/>
                  </a:lnTo>
                  <a:cubicBezTo>
                    <a:pt x="30" y="34"/>
                    <a:pt x="29" y="36"/>
                    <a:pt x="27" y="36"/>
                  </a:cubicBezTo>
                  <a:cubicBezTo>
                    <a:pt x="26" y="37"/>
                    <a:pt x="24" y="36"/>
                    <a:pt x="23" y="35"/>
                  </a:cubicBezTo>
                  <a:lnTo>
                    <a:pt x="23" y="35"/>
                  </a:lnTo>
                  <a:cubicBezTo>
                    <a:pt x="23" y="33"/>
                    <a:pt x="24" y="31"/>
                    <a:pt x="25" y="31"/>
                  </a:cubicBezTo>
                  <a:cubicBezTo>
                    <a:pt x="27" y="30"/>
                    <a:pt x="29" y="31"/>
                    <a:pt x="29" y="32"/>
                  </a:cubicBezTo>
                  <a:close/>
                  <a:moveTo>
                    <a:pt x="37" y="42"/>
                  </a:moveTo>
                  <a:lnTo>
                    <a:pt x="37" y="42"/>
                  </a:lnTo>
                  <a:cubicBezTo>
                    <a:pt x="37" y="44"/>
                    <a:pt x="37" y="46"/>
                    <a:pt x="35" y="46"/>
                  </a:cubicBezTo>
                  <a:cubicBezTo>
                    <a:pt x="33" y="47"/>
                    <a:pt x="32" y="46"/>
                    <a:pt x="31" y="45"/>
                  </a:cubicBezTo>
                  <a:lnTo>
                    <a:pt x="31" y="45"/>
                  </a:lnTo>
                  <a:cubicBezTo>
                    <a:pt x="30" y="43"/>
                    <a:pt x="31" y="41"/>
                    <a:pt x="33" y="40"/>
                  </a:cubicBezTo>
                  <a:cubicBezTo>
                    <a:pt x="34" y="40"/>
                    <a:pt x="36" y="41"/>
                    <a:pt x="37" y="42"/>
                  </a:cubicBezTo>
                  <a:close/>
                  <a:moveTo>
                    <a:pt x="44" y="52"/>
                  </a:moveTo>
                  <a:lnTo>
                    <a:pt x="44" y="52"/>
                  </a:lnTo>
                  <a:cubicBezTo>
                    <a:pt x="45" y="54"/>
                    <a:pt x="44" y="56"/>
                    <a:pt x="43" y="56"/>
                  </a:cubicBezTo>
                  <a:cubicBezTo>
                    <a:pt x="41" y="57"/>
                    <a:pt x="39" y="56"/>
                    <a:pt x="39" y="54"/>
                  </a:cubicBezTo>
                  <a:lnTo>
                    <a:pt x="39" y="54"/>
                  </a:lnTo>
                  <a:cubicBezTo>
                    <a:pt x="38" y="53"/>
                    <a:pt x="39" y="51"/>
                    <a:pt x="40" y="50"/>
                  </a:cubicBezTo>
                  <a:cubicBezTo>
                    <a:pt x="42" y="50"/>
                    <a:pt x="44" y="51"/>
                    <a:pt x="44" y="52"/>
                  </a:cubicBezTo>
                  <a:close/>
                  <a:moveTo>
                    <a:pt x="52" y="62"/>
                  </a:moveTo>
                  <a:lnTo>
                    <a:pt x="52" y="62"/>
                  </a:lnTo>
                  <a:cubicBezTo>
                    <a:pt x="53" y="64"/>
                    <a:pt x="52" y="66"/>
                    <a:pt x="50" y="66"/>
                  </a:cubicBezTo>
                  <a:cubicBezTo>
                    <a:pt x="49" y="67"/>
                    <a:pt x="47" y="66"/>
                    <a:pt x="46" y="64"/>
                  </a:cubicBezTo>
                  <a:lnTo>
                    <a:pt x="46" y="64"/>
                  </a:lnTo>
                  <a:cubicBezTo>
                    <a:pt x="45" y="63"/>
                    <a:pt x="46" y="61"/>
                    <a:pt x="48" y="60"/>
                  </a:cubicBezTo>
                  <a:cubicBezTo>
                    <a:pt x="49" y="60"/>
                    <a:pt x="51" y="60"/>
                    <a:pt x="52" y="62"/>
                  </a:cubicBezTo>
                  <a:close/>
                  <a:moveTo>
                    <a:pt x="60" y="72"/>
                  </a:moveTo>
                  <a:lnTo>
                    <a:pt x="60" y="72"/>
                  </a:lnTo>
                  <a:cubicBezTo>
                    <a:pt x="60" y="74"/>
                    <a:pt x="59" y="75"/>
                    <a:pt x="58" y="76"/>
                  </a:cubicBezTo>
                  <a:cubicBezTo>
                    <a:pt x="56" y="77"/>
                    <a:pt x="54" y="76"/>
                    <a:pt x="54" y="74"/>
                  </a:cubicBezTo>
                  <a:lnTo>
                    <a:pt x="54" y="74"/>
                  </a:lnTo>
                  <a:cubicBezTo>
                    <a:pt x="53" y="73"/>
                    <a:pt x="54" y="71"/>
                    <a:pt x="55" y="70"/>
                  </a:cubicBezTo>
                  <a:cubicBezTo>
                    <a:pt x="57" y="70"/>
                    <a:pt x="59" y="70"/>
                    <a:pt x="60" y="72"/>
                  </a:cubicBezTo>
                  <a:close/>
                  <a:moveTo>
                    <a:pt x="67" y="82"/>
                  </a:moveTo>
                  <a:lnTo>
                    <a:pt x="67" y="82"/>
                  </a:lnTo>
                  <a:cubicBezTo>
                    <a:pt x="68" y="84"/>
                    <a:pt x="67" y="85"/>
                    <a:pt x="65" y="86"/>
                  </a:cubicBezTo>
                  <a:cubicBezTo>
                    <a:pt x="64" y="87"/>
                    <a:pt x="62" y="86"/>
                    <a:pt x="61" y="84"/>
                  </a:cubicBezTo>
                  <a:lnTo>
                    <a:pt x="61" y="84"/>
                  </a:lnTo>
                  <a:cubicBezTo>
                    <a:pt x="61" y="83"/>
                    <a:pt x="61" y="81"/>
                    <a:pt x="63" y="80"/>
                  </a:cubicBezTo>
                  <a:cubicBezTo>
                    <a:pt x="65" y="80"/>
                    <a:pt x="66" y="80"/>
                    <a:pt x="67" y="82"/>
                  </a:cubicBezTo>
                  <a:close/>
                  <a:moveTo>
                    <a:pt x="75" y="92"/>
                  </a:moveTo>
                  <a:lnTo>
                    <a:pt x="75" y="92"/>
                  </a:lnTo>
                  <a:cubicBezTo>
                    <a:pt x="75" y="94"/>
                    <a:pt x="75" y="95"/>
                    <a:pt x="73" y="96"/>
                  </a:cubicBezTo>
                  <a:cubicBezTo>
                    <a:pt x="71" y="97"/>
                    <a:pt x="70" y="96"/>
                    <a:pt x="69" y="94"/>
                  </a:cubicBezTo>
                  <a:lnTo>
                    <a:pt x="69" y="94"/>
                  </a:lnTo>
                  <a:cubicBezTo>
                    <a:pt x="68" y="93"/>
                    <a:pt x="69" y="91"/>
                    <a:pt x="71" y="90"/>
                  </a:cubicBezTo>
                  <a:cubicBezTo>
                    <a:pt x="72" y="90"/>
                    <a:pt x="74" y="90"/>
                    <a:pt x="75" y="92"/>
                  </a:cubicBezTo>
                  <a:close/>
                  <a:moveTo>
                    <a:pt x="82" y="102"/>
                  </a:moveTo>
                  <a:lnTo>
                    <a:pt x="82" y="102"/>
                  </a:lnTo>
                  <a:cubicBezTo>
                    <a:pt x="83" y="103"/>
                    <a:pt x="82" y="105"/>
                    <a:pt x="81" y="106"/>
                  </a:cubicBezTo>
                  <a:cubicBezTo>
                    <a:pt x="79" y="107"/>
                    <a:pt x="77" y="106"/>
                    <a:pt x="76" y="104"/>
                  </a:cubicBezTo>
                  <a:lnTo>
                    <a:pt x="76" y="104"/>
                  </a:lnTo>
                  <a:cubicBezTo>
                    <a:pt x="76" y="103"/>
                    <a:pt x="77" y="101"/>
                    <a:pt x="78" y="100"/>
                  </a:cubicBezTo>
                  <a:cubicBezTo>
                    <a:pt x="80" y="99"/>
                    <a:pt x="82" y="100"/>
                    <a:pt x="82" y="102"/>
                  </a:cubicBezTo>
                  <a:close/>
                  <a:moveTo>
                    <a:pt x="90" y="112"/>
                  </a:moveTo>
                  <a:lnTo>
                    <a:pt x="90" y="112"/>
                  </a:lnTo>
                  <a:cubicBezTo>
                    <a:pt x="90" y="113"/>
                    <a:pt x="90" y="115"/>
                    <a:pt x="88" y="116"/>
                  </a:cubicBezTo>
                  <a:cubicBezTo>
                    <a:pt x="87" y="116"/>
                    <a:pt x="85" y="116"/>
                    <a:pt x="84" y="114"/>
                  </a:cubicBezTo>
                  <a:lnTo>
                    <a:pt x="84" y="114"/>
                  </a:lnTo>
                  <a:cubicBezTo>
                    <a:pt x="83" y="112"/>
                    <a:pt x="84" y="111"/>
                    <a:pt x="86" y="110"/>
                  </a:cubicBezTo>
                  <a:cubicBezTo>
                    <a:pt x="87" y="109"/>
                    <a:pt x="89" y="110"/>
                    <a:pt x="90" y="112"/>
                  </a:cubicBezTo>
                  <a:close/>
                  <a:moveTo>
                    <a:pt x="97" y="122"/>
                  </a:moveTo>
                  <a:lnTo>
                    <a:pt x="97" y="122"/>
                  </a:lnTo>
                  <a:cubicBezTo>
                    <a:pt x="98" y="123"/>
                    <a:pt x="97" y="125"/>
                    <a:pt x="96" y="126"/>
                  </a:cubicBezTo>
                  <a:cubicBezTo>
                    <a:pt x="94" y="126"/>
                    <a:pt x="92" y="126"/>
                    <a:pt x="92" y="124"/>
                  </a:cubicBezTo>
                  <a:lnTo>
                    <a:pt x="92" y="124"/>
                  </a:lnTo>
                  <a:cubicBezTo>
                    <a:pt x="91" y="122"/>
                    <a:pt x="92" y="121"/>
                    <a:pt x="93" y="120"/>
                  </a:cubicBezTo>
                  <a:cubicBezTo>
                    <a:pt x="95" y="119"/>
                    <a:pt x="97" y="120"/>
                    <a:pt x="97" y="122"/>
                  </a:cubicBezTo>
                  <a:close/>
                  <a:moveTo>
                    <a:pt x="105" y="132"/>
                  </a:moveTo>
                  <a:lnTo>
                    <a:pt x="105" y="132"/>
                  </a:lnTo>
                  <a:cubicBezTo>
                    <a:pt x="106" y="133"/>
                    <a:pt x="105" y="135"/>
                    <a:pt x="103" y="136"/>
                  </a:cubicBezTo>
                  <a:cubicBezTo>
                    <a:pt x="102" y="136"/>
                    <a:pt x="100" y="136"/>
                    <a:pt x="99" y="134"/>
                  </a:cubicBezTo>
                  <a:lnTo>
                    <a:pt x="99" y="134"/>
                  </a:lnTo>
                  <a:cubicBezTo>
                    <a:pt x="99" y="132"/>
                    <a:pt x="99" y="131"/>
                    <a:pt x="101" y="130"/>
                  </a:cubicBezTo>
                  <a:cubicBezTo>
                    <a:pt x="103" y="129"/>
                    <a:pt x="104" y="130"/>
                    <a:pt x="105" y="132"/>
                  </a:cubicBezTo>
                  <a:close/>
                  <a:moveTo>
                    <a:pt x="113" y="142"/>
                  </a:moveTo>
                  <a:lnTo>
                    <a:pt x="113" y="142"/>
                  </a:lnTo>
                  <a:cubicBezTo>
                    <a:pt x="113" y="143"/>
                    <a:pt x="112" y="145"/>
                    <a:pt x="111" y="146"/>
                  </a:cubicBezTo>
                  <a:cubicBezTo>
                    <a:pt x="109" y="146"/>
                    <a:pt x="107" y="146"/>
                    <a:pt x="107" y="144"/>
                  </a:cubicBezTo>
                  <a:lnTo>
                    <a:pt x="107" y="144"/>
                  </a:lnTo>
                  <a:cubicBezTo>
                    <a:pt x="106" y="142"/>
                    <a:pt x="107" y="140"/>
                    <a:pt x="109" y="140"/>
                  </a:cubicBezTo>
                  <a:cubicBezTo>
                    <a:pt x="110" y="139"/>
                    <a:pt x="112" y="140"/>
                    <a:pt x="113" y="142"/>
                  </a:cubicBezTo>
                  <a:close/>
                  <a:moveTo>
                    <a:pt x="120" y="152"/>
                  </a:moveTo>
                  <a:lnTo>
                    <a:pt x="120" y="152"/>
                  </a:lnTo>
                  <a:cubicBezTo>
                    <a:pt x="121" y="153"/>
                    <a:pt x="120" y="155"/>
                    <a:pt x="118" y="156"/>
                  </a:cubicBezTo>
                  <a:cubicBezTo>
                    <a:pt x="117" y="156"/>
                    <a:pt x="115" y="155"/>
                    <a:pt x="114" y="154"/>
                  </a:cubicBezTo>
                  <a:lnTo>
                    <a:pt x="114" y="154"/>
                  </a:lnTo>
                  <a:cubicBezTo>
                    <a:pt x="114" y="152"/>
                    <a:pt x="115" y="150"/>
                    <a:pt x="116" y="150"/>
                  </a:cubicBezTo>
                  <a:cubicBezTo>
                    <a:pt x="118" y="149"/>
                    <a:pt x="120" y="150"/>
                    <a:pt x="120" y="152"/>
                  </a:cubicBezTo>
                  <a:close/>
                  <a:moveTo>
                    <a:pt x="128" y="161"/>
                  </a:moveTo>
                  <a:lnTo>
                    <a:pt x="128" y="161"/>
                  </a:lnTo>
                  <a:cubicBezTo>
                    <a:pt x="128" y="163"/>
                    <a:pt x="128" y="165"/>
                    <a:pt x="126" y="166"/>
                  </a:cubicBezTo>
                  <a:cubicBezTo>
                    <a:pt x="124" y="166"/>
                    <a:pt x="123" y="165"/>
                    <a:pt x="122" y="164"/>
                  </a:cubicBezTo>
                  <a:lnTo>
                    <a:pt x="122" y="164"/>
                  </a:lnTo>
                  <a:cubicBezTo>
                    <a:pt x="121" y="162"/>
                    <a:pt x="122" y="160"/>
                    <a:pt x="124" y="160"/>
                  </a:cubicBezTo>
                  <a:cubicBezTo>
                    <a:pt x="125" y="159"/>
                    <a:pt x="127" y="160"/>
                    <a:pt x="128" y="161"/>
                  </a:cubicBezTo>
                  <a:close/>
                  <a:moveTo>
                    <a:pt x="135" y="171"/>
                  </a:moveTo>
                  <a:lnTo>
                    <a:pt x="135" y="171"/>
                  </a:lnTo>
                  <a:cubicBezTo>
                    <a:pt x="136" y="173"/>
                    <a:pt x="135" y="175"/>
                    <a:pt x="134" y="175"/>
                  </a:cubicBezTo>
                  <a:cubicBezTo>
                    <a:pt x="132" y="176"/>
                    <a:pt x="130" y="175"/>
                    <a:pt x="130" y="174"/>
                  </a:cubicBezTo>
                  <a:lnTo>
                    <a:pt x="130" y="174"/>
                  </a:lnTo>
                  <a:cubicBezTo>
                    <a:pt x="129" y="172"/>
                    <a:pt x="130" y="170"/>
                    <a:pt x="131" y="170"/>
                  </a:cubicBezTo>
                  <a:cubicBezTo>
                    <a:pt x="133" y="169"/>
                    <a:pt x="135" y="170"/>
                    <a:pt x="135" y="171"/>
                  </a:cubicBezTo>
                  <a:close/>
                  <a:moveTo>
                    <a:pt x="143" y="181"/>
                  </a:moveTo>
                  <a:lnTo>
                    <a:pt x="143" y="181"/>
                  </a:lnTo>
                  <a:cubicBezTo>
                    <a:pt x="144" y="183"/>
                    <a:pt x="143" y="185"/>
                    <a:pt x="141" y="185"/>
                  </a:cubicBezTo>
                  <a:cubicBezTo>
                    <a:pt x="140" y="186"/>
                    <a:pt x="138" y="185"/>
                    <a:pt x="137" y="184"/>
                  </a:cubicBezTo>
                  <a:lnTo>
                    <a:pt x="137" y="184"/>
                  </a:lnTo>
                  <a:cubicBezTo>
                    <a:pt x="137" y="182"/>
                    <a:pt x="137" y="180"/>
                    <a:pt x="139" y="180"/>
                  </a:cubicBezTo>
                  <a:cubicBezTo>
                    <a:pt x="140" y="179"/>
                    <a:pt x="142" y="180"/>
                    <a:pt x="143" y="181"/>
                  </a:cubicBezTo>
                  <a:close/>
                  <a:moveTo>
                    <a:pt x="151" y="191"/>
                  </a:moveTo>
                  <a:lnTo>
                    <a:pt x="151" y="191"/>
                  </a:lnTo>
                  <a:cubicBezTo>
                    <a:pt x="151" y="193"/>
                    <a:pt x="150" y="195"/>
                    <a:pt x="149" y="195"/>
                  </a:cubicBezTo>
                  <a:cubicBezTo>
                    <a:pt x="147" y="196"/>
                    <a:pt x="145" y="195"/>
                    <a:pt x="145" y="194"/>
                  </a:cubicBezTo>
                  <a:lnTo>
                    <a:pt x="145" y="194"/>
                  </a:lnTo>
                  <a:cubicBezTo>
                    <a:pt x="144" y="192"/>
                    <a:pt x="145" y="190"/>
                    <a:pt x="146" y="190"/>
                  </a:cubicBezTo>
                  <a:cubicBezTo>
                    <a:pt x="148" y="189"/>
                    <a:pt x="150" y="190"/>
                    <a:pt x="151" y="191"/>
                  </a:cubicBezTo>
                  <a:close/>
                  <a:moveTo>
                    <a:pt x="158" y="201"/>
                  </a:moveTo>
                  <a:lnTo>
                    <a:pt x="158" y="201"/>
                  </a:lnTo>
                  <a:cubicBezTo>
                    <a:pt x="159" y="203"/>
                    <a:pt x="158" y="205"/>
                    <a:pt x="156" y="205"/>
                  </a:cubicBezTo>
                  <a:cubicBezTo>
                    <a:pt x="155" y="206"/>
                    <a:pt x="153" y="205"/>
                    <a:pt x="152" y="204"/>
                  </a:cubicBezTo>
                  <a:lnTo>
                    <a:pt x="152" y="204"/>
                  </a:lnTo>
                  <a:cubicBezTo>
                    <a:pt x="152" y="202"/>
                    <a:pt x="152" y="200"/>
                    <a:pt x="154" y="200"/>
                  </a:cubicBezTo>
                  <a:cubicBezTo>
                    <a:pt x="156" y="199"/>
                    <a:pt x="157" y="200"/>
                    <a:pt x="158" y="201"/>
                  </a:cubicBezTo>
                  <a:close/>
                  <a:moveTo>
                    <a:pt x="166" y="211"/>
                  </a:moveTo>
                  <a:lnTo>
                    <a:pt x="166" y="211"/>
                  </a:lnTo>
                  <a:cubicBezTo>
                    <a:pt x="166" y="213"/>
                    <a:pt x="166" y="215"/>
                    <a:pt x="164" y="215"/>
                  </a:cubicBezTo>
                  <a:cubicBezTo>
                    <a:pt x="162" y="216"/>
                    <a:pt x="161" y="215"/>
                    <a:pt x="160" y="214"/>
                  </a:cubicBezTo>
                  <a:lnTo>
                    <a:pt x="160" y="214"/>
                  </a:lnTo>
                  <a:cubicBezTo>
                    <a:pt x="159" y="212"/>
                    <a:pt x="160" y="210"/>
                    <a:pt x="162" y="209"/>
                  </a:cubicBezTo>
                  <a:cubicBezTo>
                    <a:pt x="163" y="209"/>
                    <a:pt x="165" y="210"/>
                    <a:pt x="166" y="211"/>
                  </a:cubicBezTo>
                  <a:close/>
                  <a:moveTo>
                    <a:pt x="173" y="221"/>
                  </a:moveTo>
                  <a:lnTo>
                    <a:pt x="173" y="221"/>
                  </a:lnTo>
                  <a:cubicBezTo>
                    <a:pt x="174" y="223"/>
                    <a:pt x="173" y="225"/>
                    <a:pt x="172" y="225"/>
                  </a:cubicBezTo>
                  <a:cubicBezTo>
                    <a:pt x="170" y="226"/>
                    <a:pt x="168" y="225"/>
                    <a:pt x="168" y="223"/>
                  </a:cubicBezTo>
                  <a:lnTo>
                    <a:pt x="168" y="223"/>
                  </a:lnTo>
                  <a:cubicBezTo>
                    <a:pt x="167" y="222"/>
                    <a:pt x="168" y="220"/>
                    <a:pt x="169" y="219"/>
                  </a:cubicBezTo>
                  <a:cubicBezTo>
                    <a:pt x="171" y="219"/>
                    <a:pt x="173" y="220"/>
                    <a:pt x="173" y="221"/>
                  </a:cubicBezTo>
                  <a:close/>
                  <a:moveTo>
                    <a:pt x="181" y="231"/>
                  </a:moveTo>
                  <a:lnTo>
                    <a:pt x="181" y="231"/>
                  </a:lnTo>
                  <a:cubicBezTo>
                    <a:pt x="182" y="233"/>
                    <a:pt x="181" y="234"/>
                    <a:pt x="179" y="235"/>
                  </a:cubicBezTo>
                  <a:cubicBezTo>
                    <a:pt x="178" y="236"/>
                    <a:pt x="176" y="235"/>
                    <a:pt x="175" y="233"/>
                  </a:cubicBezTo>
                  <a:lnTo>
                    <a:pt x="175" y="233"/>
                  </a:lnTo>
                  <a:cubicBezTo>
                    <a:pt x="174" y="232"/>
                    <a:pt x="175" y="230"/>
                    <a:pt x="177" y="229"/>
                  </a:cubicBezTo>
                  <a:cubicBezTo>
                    <a:pt x="178" y="229"/>
                    <a:pt x="180" y="229"/>
                    <a:pt x="181" y="231"/>
                  </a:cubicBezTo>
                  <a:close/>
                  <a:moveTo>
                    <a:pt x="188" y="241"/>
                  </a:moveTo>
                  <a:lnTo>
                    <a:pt x="188" y="241"/>
                  </a:lnTo>
                  <a:cubicBezTo>
                    <a:pt x="189" y="243"/>
                    <a:pt x="188" y="244"/>
                    <a:pt x="187" y="245"/>
                  </a:cubicBezTo>
                  <a:cubicBezTo>
                    <a:pt x="185" y="246"/>
                    <a:pt x="183" y="245"/>
                    <a:pt x="183" y="243"/>
                  </a:cubicBezTo>
                  <a:lnTo>
                    <a:pt x="183" y="243"/>
                  </a:lnTo>
                  <a:cubicBezTo>
                    <a:pt x="182" y="242"/>
                    <a:pt x="183" y="240"/>
                    <a:pt x="184" y="239"/>
                  </a:cubicBezTo>
                  <a:cubicBezTo>
                    <a:pt x="186" y="239"/>
                    <a:pt x="188" y="239"/>
                    <a:pt x="188" y="241"/>
                  </a:cubicBezTo>
                  <a:close/>
                  <a:moveTo>
                    <a:pt x="196" y="251"/>
                  </a:moveTo>
                  <a:lnTo>
                    <a:pt x="196" y="251"/>
                  </a:lnTo>
                  <a:cubicBezTo>
                    <a:pt x="197" y="253"/>
                    <a:pt x="196" y="254"/>
                    <a:pt x="194" y="255"/>
                  </a:cubicBezTo>
                  <a:cubicBezTo>
                    <a:pt x="193" y="256"/>
                    <a:pt x="191" y="255"/>
                    <a:pt x="190" y="253"/>
                  </a:cubicBezTo>
                  <a:lnTo>
                    <a:pt x="190" y="253"/>
                  </a:lnTo>
                  <a:cubicBezTo>
                    <a:pt x="190" y="252"/>
                    <a:pt x="190" y="250"/>
                    <a:pt x="192" y="249"/>
                  </a:cubicBezTo>
                  <a:cubicBezTo>
                    <a:pt x="194" y="249"/>
                    <a:pt x="195" y="249"/>
                    <a:pt x="196" y="251"/>
                  </a:cubicBezTo>
                  <a:close/>
                  <a:moveTo>
                    <a:pt x="204" y="261"/>
                  </a:moveTo>
                  <a:lnTo>
                    <a:pt x="204" y="261"/>
                  </a:lnTo>
                  <a:cubicBezTo>
                    <a:pt x="204" y="262"/>
                    <a:pt x="204" y="264"/>
                    <a:pt x="202" y="265"/>
                  </a:cubicBezTo>
                  <a:cubicBezTo>
                    <a:pt x="200" y="266"/>
                    <a:pt x="199" y="265"/>
                    <a:pt x="198" y="263"/>
                  </a:cubicBezTo>
                  <a:lnTo>
                    <a:pt x="198" y="263"/>
                  </a:lnTo>
                  <a:cubicBezTo>
                    <a:pt x="197" y="262"/>
                    <a:pt x="198" y="260"/>
                    <a:pt x="200" y="259"/>
                  </a:cubicBezTo>
                  <a:cubicBezTo>
                    <a:pt x="201" y="259"/>
                    <a:pt x="203" y="259"/>
                    <a:pt x="204" y="261"/>
                  </a:cubicBezTo>
                  <a:close/>
                  <a:moveTo>
                    <a:pt x="211" y="271"/>
                  </a:moveTo>
                  <a:lnTo>
                    <a:pt x="211" y="271"/>
                  </a:lnTo>
                  <a:cubicBezTo>
                    <a:pt x="212" y="272"/>
                    <a:pt x="211" y="274"/>
                    <a:pt x="210" y="275"/>
                  </a:cubicBezTo>
                  <a:cubicBezTo>
                    <a:pt x="208" y="276"/>
                    <a:pt x="206" y="275"/>
                    <a:pt x="205" y="273"/>
                  </a:cubicBezTo>
                  <a:lnTo>
                    <a:pt x="205" y="273"/>
                  </a:lnTo>
                  <a:cubicBezTo>
                    <a:pt x="205" y="272"/>
                    <a:pt x="206" y="270"/>
                    <a:pt x="207" y="269"/>
                  </a:cubicBezTo>
                  <a:cubicBezTo>
                    <a:pt x="209" y="268"/>
                    <a:pt x="211" y="269"/>
                    <a:pt x="211" y="271"/>
                  </a:cubicBezTo>
                  <a:close/>
                  <a:moveTo>
                    <a:pt x="219" y="281"/>
                  </a:moveTo>
                  <a:lnTo>
                    <a:pt x="219" y="281"/>
                  </a:lnTo>
                  <a:cubicBezTo>
                    <a:pt x="219" y="282"/>
                    <a:pt x="219" y="284"/>
                    <a:pt x="217" y="285"/>
                  </a:cubicBezTo>
                  <a:cubicBezTo>
                    <a:pt x="215" y="285"/>
                    <a:pt x="214" y="285"/>
                    <a:pt x="213" y="283"/>
                  </a:cubicBezTo>
                  <a:lnTo>
                    <a:pt x="213" y="283"/>
                  </a:lnTo>
                  <a:cubicBezTo>
                    <a:pt x="212" y="281"/>
                    <a:pt x="213" y="280"/>
                    <a:pt x="215" y="279"/>
                  </a:cubicBezTo>
                  <a:cubicBezTo>
                    <a:pt x="216" y="278"/>
                    <a:pt x="218" y="279"/>
                    <a:pt x="219" y="281"/>
                  </a:cubicBezTo>
                  <a:close/>
                  <a:moveTo>
                    <a:pt x="226" y="291"/>
                  </a:moveTo>
                  <a:lnTo>
                    <a:pt x="226" y="291"/>
                  </a:lnTo>
                  <a:cubicBezTo>
                    <a:pt x="227" y="292"/>
                    <a:pt x="226" y="294"/>
                    <a:pt x="225" y="295"/>
                  </a:cubicBezTo>
                  <a:cubicBezTo>
                    <a:pt x="223" y="295"/>
                    <a:pt x="221" y="295"/>
                    <a:pt x="221" y="293"/>
                  </a:cubicBezTo>
                  <a:lnTo>
                    <a:pt x="221" y="293"/>
                  </a:lnTo>
                  <a:cubicBezTo>
                    <a:pt x="220" y="291"/>
                    <a:pt x="221" y="290"/>
                    <a:pt x="222" y="289"/>
                  </a:cubicBezTo>
                  <a:cubicBezTo>
                    <a:pt x="224" y="288"/>
                    <a:pt x="226" y="289"/>
                    <a:pt x="226" y="291"/>
                  </a:cubicBezTo>
                  <a:close/>
                  <a:moveTo>
                    <a:pt x="234" y="301"/>
                  </a:moveTo>
                  <a:lnTo>
                    <a:pt x="234" y="301"/>
                  </a:lnTo>
                  <a:cubicBezTo>
                    <a:pt x="235" y="302"/>
                    <a:pt x="234" y="304"/>
                    <a:pt x="232" y="305"/>
                  </a:cubicBezTo>
                  <a:cubicBezTo>
                    <a:pt x="231" y="305"/>
                    <a:pt x="229" y="305"/>
                    <a:pt x="228" y="303"/>
                  </a:cubicBezTo>
                  <a:lnTo>
                    <a:pt x="228" y="303"/>
                  </a:lnTo>
                  <a:cubicBezTo>
                    <a:pt x="228" y="301"/>
                    <a:pt x="228" y="300"/>
                    <a:pt x="230" y="299"/>
                  </a:cubicBezTo>
                  <a:cubicBezTo>
                    <a:pt x="232" y="298"/>
                    <a:pt x="233" y="299"/>
                    <a:pt x="234" y="301"/>
                  </a:cubicBezTo>
                  <a:close/>
                  <a:moveTo>
                    <a:pt x="242" y="311"/>
                  </a:moveTo>
                  <a:lnTo>
                    <a:pt x="242" y="311"/>
                  </a:lnTo>
                  <a:cubicBezTo>
                    <a:pt x="242" y="312"/>
                    <a:pt x="241" y="314"/>
                    <a:pt x="240" y="315"/>
                  </a:cubicBezTo>
                  <a:cubicBezTo>
                    <a:pt x="238" y="315"/>
                    <a:pt x="236" y="315"/>
                    <a:pt x="236" y="313"/>
                  </a:cubicBezTo>
                  <a:lnTo>
                    <a:pt x="236" y="313"/>
                  </a:lnTo>
                  <a:cubicBezTo>
                    <a:pt x="235" y="311"/>
                    <a:pt x="236" y="309"/>
                    <a:pt x="238" y="309"/>
                  </a:cubicBezTo>
                  <a:cubicBezTo>
                    <a:pt x="239" y="308"/>
                    <a:pt x="241" y="309"/>
                    <a:pt x="242" y="311"/>
                  </a:cubicBezTo>
                  <a:close/>
                  <a:moveTo>
                    <a:pt x="249" y="321"/>
                  </a:moveTo>
                  <a:lnTo>
                    <a:pt x="249" y="321"/>
                  </a:lnTo>
                  <a:cubicBezTo>
                    <a:pt x="250" y="322"/>
                    <a:pt x="249" y="324"/>
                    <a:pt x="247" y="325"/>
                  </a:cubicBezTo>
                  <a:cubicBezTo>
                    <a:pt x="246" y="325"/>
                    <a:pt x="244" y="324"/>
                    <a:pt x="243" y="323"/>
                  </a:cubicBezTo>
                  <a:lnTo>
                    <a:pt x="243" y="323"/>
                  </a:lnTo>
                  <a:cubicBezTo>
                    <a:pt x="243" y="321"/>
                    <a:pt x="244" y="319"/>
                    <a:pt x="245" y="319"/>
                  </a:cubicBezTo>
                  <a:cubicBezTo>
                    <a:pt x="247" y="318"/>
                    <a:pt x="249" y="319"/>
                    <a:pt x="249" y="321"/>
                  </a:cubicBezTo>
                  <a:close/>
                  <a:moveTo>
                    <a:pt x="257" y="330"/>
                  </a:moveTo>
                  <a:lnTo>
                    <a:pt x="257" y="330"/>
                  </a:lnTo>
                  <a:cubicBezTo>
                    <a:pt x="257" y="332"/>
                    <a:pt x="257" y="334"/>
                    <a:pt x="255" y="335"/>
                  </a:cubicBezTo>
                  <a:cubicBezTo>
                    <a:pt x="253" y="335"/>
                    <a:pt x="252" y="334"/>
                    <a:pt x="251" y="333"/>
                  </a:cubicBezTo>
                  <a:lnTo>
                    <a:pt x="251" y="333"/>
                  </a:lnTo>
                  <a:cubicBezTo>
                    <a:pt x="250" y="331"/>
                    <a:pt x="251" y="329"/>
                    <a:pt x="253" y="329"/>
                  </a:cubicBezTo>
                  <a:cubicBezTo>
                    <a:pt x="254" y="328"/>
                    <a:pt x="256" y="329"/>
                    <a:pt x="257" y="330"/>
                  </a:cubicBezTo>
                  <a:close/>
                  <a:moveTo>
                    <a:pt x="264" y="340"/>
                  </a:moveTo>
                  <a:lnTo>
                    <a:pt x="264" y="340"/>
                  </a:lnTo>
                  <a:cubicBezTo>
                    <a:pt x="265" y="342"/>
                    <a:pt x="264" y="344"/>
                    <a:pt x="263" y="344"/>
                  </a:cubicBezTo>
                  <a:cubicBezTo>
                    <a:pt x="261" y="345"/>
                    <a:pt x="259" y="344"/>
                    <a:pt x="259" y="343"/>
                  </a:cubicBezTo>
                  <a:lnTo>
                    <a:pt x="259" y="343"/>
                  </a:lnTo>
                  <a:cubicBezTo>
                    <a:pt x="258" y="341"/>
                    <a:pt x="259" y="339"/>
                    <a:pt x="260" y="339"/>
                  </a:cubicBezTo>
                  <a:cubicBezTo>
                    <a:pt x="262" y="338"/>
                    <a:pt x="264" y="339"/>
                    <a:pt x="264" y="340"/>
                  </a:cubicBezTo>
                  <a:close/>
                  <a:moveTo>
                    <a:pt x="272" y="350"/>
                  </a:moveTo>
                  <a:lnTo>
                    <a:pt x="272" y="350"/>
                  </a:lnTo>
                  <a:cubicBezTo>
                    <a:pt x="273" y="352"/>
                    <a:pt x="272" y="354"/>
                    <a:pt x="270" y="354"/>
                  </a:cubicBezTo>
                  <a:cubicBezTo>
                    <a:pt x="269" y="355"/>
                    <a:pt x="267" y="354"/>
                    <a:pt x="266" y="353"/>
                  </a:cubicBezTo>
                  <a:lnTo>
                    <a:pt x="266" y="353"/>
                  </a:lnTo>
                  <a:cubicBezTo>
                    <a:pt x="266" y="351"/>
                    <a:pt x="266" y="349"/>
                    <a:pt x="268" y="349"/>
                  </a:cubicBezTo>
                  <a:cubicBezTo>
                    <a:pt x="269" y="348"/>
                    <a:pt x="271" y="349"/>
                    <a:pt x="272" y="350"/>
                  </a:cubicBezTo>
                  <a:close/>
                  <a:moveTo>
                    <a:pt x="280" y="360"/>
                  </a:moveTo>
                  <a:lnTo>
                    <a:pt x="280" y="360"/>
                  </a:lnTo>
                  <a:cubicBezTo>
                    <a:pt x="280" y="362"/>
                    <a:pt x="279" y="364"/>
                    <a:pt x="278" y="364"/>
                  </a:cubicBezTo>
                  <a:cubicBezTo>
                    <a:pt x="276" y="365"/>
                    <a:pt x="274" y="364"/>
                    <a:pt x="274" y="363"/>
                  </a:cubicBezTo>
                  <a:lnTo>
                    <a:pt x="274" y="363"/>
                  </a:lnTo>
                  <a:cubicBezTo>
                    <a:pt x="273" y="361"/>
                    <a:pt x="274" y="359"/>
                    <a:pt x="275" y="359"/>
                  </a:cubicBezTo>
                  <a:cubicBezTo>
                    <a:pt x="277" y="358"/>
                    <a:pt x="279" y="359"/>
                    <a:pt x="280" y="360"/>
                  </a:cubicBezTo>
                  <a:close/>
                  <a:moveTo>
                    <a:pt x="287" y="370"/>
                  </a:moveTo>
                  <a:lnTo>
                    <a:pt x="287" y="370"/>
                  </a:lnTo>
                  <a:cubicBezTo>
                    <a:pt x="288" y="372"/>
                    <a:pt x="287" y="374"/>
                    <a:pt x="285" y="374"/>
                  </a:cubicBezTo>
                  <a:cubicBezTo>
                    <a:pt x="284" y="375"/>
                    <a:pt x="282" y="374"/>
                    <a:pt x="281" y="373"/>
                  </a:cubicBezTo>
                  <a:lnTo>
                    <a:pt x="281" y="373"/>
                  </a:lnTo>
                  <a:cubicBezTo>
                    <a:pt x="281" y="371"/>
                    <a:pt x="281" y="369"/>
                    <a:pt x="283" y="368"/>
                  </a:cubicBezTo>
                  <a:cubicBezTo>
                    <a:pt x="285" y="368"/>
                    <a:pt x="286" y="369"/>
                    <a:pt x="287" y="370"/>
                  </a:cubicBezTo>
                  <a:close/>
                  <a:moveTo>
                    <a:pt x="295" y="380"/>
                  </a:moveTo>
                  <a:lnTo>
                    <a:pt x="295" y="380"/>
                  </a:lnTo>
                  <a:cubicBezTo>
                    <a:pt x="295" y="382"/>
                    <a:pt x="295" y="384"/>
                    <a:pt x="293" y="384"/>
                  </a:cubicBezTo>
                  <a:cubicBezTo>
                    <a:pt x="291" y="385"/>
                    <a:pt x="290" y="384"/>
                    <a:pt x="289" y="383"/>
                  </a:cubicBezTo>
                  <a:lnTo>
                    <a:pt x="289" y="382"/>
                  </a:lnTo>
                  <a:cubicBezTo>
                    <a:pt x="288" y="381"/>
                    <a:pt x="289" y="379"/>
                    <a:pt x="291" y="378"/>
                  </a:cubicBezTo>
                  <a:cubicBezTo>
                    <a:pt x="292" y="378"/>
                    <a:pt x="294" y="379"/>
                    <a:pt x="295" y="380"/>
                  </a:cubicBezTo>
                  <a:close/>
                  <a:moveTo>
                    <a:pt x="302" y="390"/>
                  </a:moveTo>
                  <a:lnTo>
                    <a:pt x="302" y="390"/>
                  </a:lnTo>
                  <a:cubicBezTo>
                    <a:pt x="303" y="392"/>
                    <a:pt x="302" y="394"/>
                    <a:pt x="301" y="394"/>
                  </a:cubicBezTo>
                  <a:cubicBezTo>
                    <a:pt x="299" y="395"/>
                    <a:pt x="297" y="394"/>
                    <a:pt x="297" y="392"/>
                  </a:cubicBezTo>
                  <a:lnTo>
                    <a:pt x="297" y="392"/>
                  </a:lnTo>
                  <a:cubicBezTo>
                    <a:pt x="296" y="391"/>
                    <a:pt x="297" y="389"/>
                    <a:pt x="298" y="388"/>
                  </a:cubicBezTo>
                  <a:cubicBezTo>
                    <a:pt x="300" y="388"/>
                    <a:pt x="302" y="389"/>
                    <a:pt x="302" y="390"/>
                  </a:cubicBezTo>
                  <a:close/>
                  <a:moveTo>
                    <a:pt x="310" y="400"/>
                  </a:moveTo>
                  <a:lnTo>
                    <a:pt x="310" y="400"/>
                  </a:lnTo>
                  <a:cubicBezTo>
                    <a:pt x="311" y="401"/>
                    <a:pt x="310" y="403"/>
                    <a:pt x="308" y="404"/>
                  </a:cubicBezTo>
                  <a:cubicBezTo>
                    <a:pt x="307" y="405"/>
                    <a:pt x="305" y="404"/>
                    <a:pt x="304" y="403"/>
                  </a:cubicBezTo>
                  <a:lnTo>
                    <a:pt x="304" y="403"/>
                  </a:lnTo>
                  <a:cubicBezTo>
                    <a:pt x="303" y="401"/>
                    <a:pt x="304" y="399"/>
                    <a:pt x="306" y="398"/>
                  </a:cubicBezTo>
                  <a:cubicBezTo>
                    <a:pt x="307" y="398"/>
                    <a:pt x="309" y="398"/>
                    <a:pt x="310" y="400"/>
                  </a:cubicBezTo>
                  <a:close/>
                  <a:moveTo>
                    <a:pt x="317" y="410"/>
                  </a:moveTo>
                  <a:lnTo>
                    <a:pt x="317" y="410"/>
                  </a:lnTo>
                  <a:cubicBezTo>
                    <a:pt x="318" y="411"/>
                    <a:pt x="318" y="413"/>
                    <a:pt x="316" y="414"/>
                  </a:cubicBezTo>
                  <a:cubicBezTo>
                    <a:pt x="314" y="415"/>
                    <a:pt x="313" y="414"/>
                    <a:pt x="312" y="413"/>
                  </a:cubicBezTo>
                  <a:lnTo>
                    <a:pt x="312" y="413"/>
                  </a:lnTo>
                  <a:cubicBezTo>
                    <a:pt x="311" y="411"/>
                    <a:pt x="312" y="409"/>
                    <a:pt x="313" y="408"/>
                  </a:cubicBezTo>
                  <a:cubicBezTo>
                    <a:pt x="315" y="408"/>
                    <a:pt x="317" y="408"/>
                    <a:pt x="317" y="410"/>
                  </a:cubicBezTo>
                  <a:close/>
                  <a:moveTo>
                    <a:pt x="325" y="420"/>
                  </a:moveTo>
                  <a:lnTo>
                    <a:pt x="325" y="420"/>
                  </a:lnTo>
                  <a:cubicBezTo>
                    <a:pt x="326" y="421"/>
                    <a:pt x="325" y="423"/>
                    <a:pt x="324" y="424"/>
                  </a:cubicBezTo>
                  <a:cubicBezTo>
                    <a:pt x="322" y="425"/>
                    <a:pt x="320" y="424"/>
                    <a:pt x="319" y="423"/>
                  </a:cubicBezTo>
                  <a:lnTo>
                    <a:pt x="319" y="422"/>
                  </a:lnTo>
                  <a:cubicBezTo>
                    <a:pt x="319" y="421"/>
                    <a:pt x="319" y="419"/>
                    <a:pt x="321" y="418"/>
                  </a:cubicBezTo>
                  <a:cubicBezTo>
                    <a:pt x="322" y="418"/>
                    <a:pt x="324" y="418"/>
                    <a:pt x="325" y="420"/>
                  </a:cubicBezTo>
                  <a:close/>
                  <a:moveTo>
                    <a:pt x="333" y="430"/>
                  </a:moveTo>
                  <a:lnTo>
                    <a:pt x="333" y="430"/>
                  </a:lnTo>
                  <a:cubicBezTo>
                    <a:pt x="333" y="431"/>
                    <a:pt x="333" y="433"/>
                    <a:pt x="331" y="434"/>
                  </a:cubicBezTo>
                  <a:cubicBezTo>
                    <a:pt x="330" y="435"/>
                    <a:pt x="328" y="434"/>
                    <a:pt x="327" y="432"/>
                  </a:cubicBezTo>
                  <a:lnTo>
                    <a:pt x="327" y="432"/>
                  </a:lnTo>
                  <a:cubicBezTo>
                    <a:pt x="326" y="431"/>
                    <a:pt x="327" y="429"/>
                    <a:pt x="328" y="428"/>
                  </a:cubicBezTo>
                  <a:cubicBezTo>
                    <a:pt x="330" y="427"/>
                    <a:pt x="332" y="428"/>
                    <a:pt x="333" y="430"/>
                  </a:cubicBezTo>
                  <a:close/>
                  <a:moveTo>
                    <a:pt x="340" y="440"/>
                  </a:moveTo>
                  <a:lnTo>
                    <a:pt x="340" y="440"/>
                  </a:lnTo>
                  <a:cubicBezTo>
                    <a:pt x="341" y="441"/>
                    <a:pt x="340" y="443"/>
                    <a:pt x="339" y="444"/>
                  </a:cubicBezTo>
                  <a:cubicBezTo>
                    <a:pt x="337" y="445"/>
                    <a:pt x="335" y="444"/>
                    <a:pt x="335" y="442"/>
                  </a:cubicBezTo>
                  <a:lnTo>
                    <a:pt x="335" y="442"/>
                  </a:lnTo>
                  <a:cubicBezTo>
                    <a:pt x="334" y="441"/>
                    <a:pt x="334" y="439"/>
                    <a:pt x="336" y="438"/>
                  </a:cubicBezTo>
                  <a:cubicBezTo>
                    <a:pt x="338" y="437"/>
                    <a:pt x="339" y="438"/>
                    <a:pt x="340" y="440"/>
                  </a:cubicBezTo>
                  <a:close/>
                  <a:moveTo>
                    <a:pt x="348" y="450"/>
                  </a:moveTo>
                  <a:lnTo>
                    <a:pt x="348" y="450"/>
                  </a:lnTo>
                  <a:cubicBezTo>
                    <a:pt x="349" y="451"/>
                    <a:pt x="348" y="453"/>
                    <a:pt x="346" y="454"/>
                  </a:cubicBezTo>
                  <a:cubicBezTo>
                    <a:pt x="345" y="454"/>
                    <a:pt x="343" y="454"/>
                    <a:pt x="342" y="452"/>
                  </a:cubicBezTo>
                  <a:lnTo>
                    <a:pt x="342" y="452"/>
                  </a:lnTo>
                  <a:cubicBezTo>
                    <a:pt x="341" y="451"/>
                    <a:pt x="342" y="449"/>
                    <a:pt x="344" y="448"/>
                  </a:cubicBezTo>
                  <a:cubicBezTo>
                    <a:pt x="345" y="447"/>
                    <a:pt x="347" y="448"/>
                    <a:pt x="348" y="450"/>
                  </a:cubicBezTo>
                  <a:close/>
                  <a:moveTo>
                    <a:pt x="355" y="459"/>
                  </a:moveTo>
                  <a:lnTo>
                    <a:pt x="355" y="459"/>
                  </a:lnTo>
                  <a:cubicBezTo>
                    <a:pt x="356" y="461"/>
                    <a:pt x="355" y="463"/>
                    <a:pt x="354" y="464"/>
                  </a:cubicBezTo>
                  <a:cubicBezTo>
                    <a:pt x="352" y="464"/>
                    <a:pt x="351" y="464"/>
                    <a:pt x="350" y="462"/>
                  </a:cubicBezTo>
                  <a:lnTo>
                    <a:pt x="350" y="462"/>
                  </a:lnTo>
                  <a:cubicBezTo>
                    <a:pt x="349" y="461"/>
                    <a:pt x="350" y="459"/>
                    <a:pt x="351" y="458"/>
                  </a:cubicBezTo>
                  <a:cubicBezTo>
                    <a:pt x="353" y="457"/>
                    <a:pt x="355" y="458"/>
                    <a:pt x="355" y="459"/>
                  </a:cubicBezTo>
                  <a:close/>
                  <a:moveTo>
                    <a:pt x="363" y="469"/>
                  </a:moveTo>
                  <a:lnTo>
                    <a:pt x="363" y="469"/>
                  </a:lnTo>
                  <a:cubicBezTo>
                    <a:pt x="364" y="471"/>
                    <a:pt x="363" y="473"/>
                    <a:pt x="362" y="474"/>
                  </a:cubicBezTo>
                  <a:cubicBezTo>
                    <a:pt x="360" y="474"/>
                    <a:pt x="358" y="474"/>
                    <a:pt x="357" y="472"/>
                  </a:cubicBezTo>
                  <a:lnTo>
                    <a:pt x="357" y="472"/>
                  </a:lnTo>
                  <a:cubicBezTo>
                    <a:pt x="357" y="471"/>
                    <a:pt x="357" y="469"/>
                    <a:pt x="359" y="468"/>
                  </a:cubicBezTo>
                  <a:cubicBezTo>
                    <a:pt x="360" y="467"/>
                    <a:pt x="362" y="468"/>
                    <a:pt x="363" y="469"/>
                  </a:cubicBezTo>
                  <a:close/>
                  <a:moveTo>
                    <a:pt x="371" y="479"/>
                  </a:moveTo>
                  <a:lnTo>
                    <a:pt x="371" y="479"/>
                  </a:lnTo>
                  <a:cubicBezTo>
                    <a:pt x="371" y="481"/>
                    <a:pt x="371" y="483"/>
                    <a:pt x="369" y="484"/>
                  </a:cubicBezTo>
                  <a:cubicBezTo>
                    <a:pt x="368" y="484"/>
                    <a:pt x="366" y="484"/>
                    <a:pt x="365" y="482"/>
                  </a:cubicBezTo>
                  <a:lnTo>
                    <a:pt x="365" y="482"/>
                  </a:lnTo>
                  <a:cubicBezTo>
                    <a:pt x="364" y="481"/>
                    <a:pt x="365" y="479"/>
                    <a:pt x="366" y="478"/>
                  </a:cubicBezTo>
                  <a:cubicBezTo>
                    <a:pt x="368" y="477"/>
                    <a:pt x="370" y="478"/>
                    <a:pt x="371" y="479"/>
                  </a:cubicBezTo>
                  <a:close/>
                  <a:moveTo>
                    <a:pt x="378" y="489"/>
                  </a:moveTo>
                  <a:lnTo>
                    <a:pt x="378" y="489"/>
                  </a:lnTo>
                  <a:cubicBezTo>
                    <a:pt x="379" y="491"/>
                    <a:pt x="378" y="493"/>
                    <a:pt x="377" y="493"/>
                  </a:cubicBezTo>
                  <a:cubicBezTo>
                    <a:pt x="375" y="494"/>
                    <a:pt x="373" y="494"/>
                    <a:pt x="373" y="492"/>
                  </a:cubicBezTo>
                  <a:lnTo>
                    <a:pt x="373" y="492"/>
                  </a:lnTo>
                  <a:cubicBezTo>
                    <a:pt x="372" y="491"/>
                    <a:pt x="372" y="489"/>
                    <a:pt x="374" y="488"/>
                  </a:cubicBezTo>
                  <a:cubicBezTo>
                    <a:pt x="375" y="487"/>
                    <a:pt x="377" y="488"/>
                    <a:pt x="378" y="489"/>
                  </a:cubicBezTo>
                  <a:close/>
                  <a:moveTo>
                    <a:pt x="386" y="499"/>
                  </a:moveTo>
                  <a:lnTo>
                    <a:pt x="386" y="499"/>
                  </a:lnTo>
                  <a:cubicBezTo>
                    <a:pt x="386" y="501"/>
                    <a:pt x="386" y="503"/>
                    <a:pt x="384" y="503"/>
                  </a:cubicBezTo>
                  <a:cubicBezTo>
                    <a:pt x="383" y="504"/>
                    <a:pt x="381" y="504"/>
                    <a:pt x="380" y="502"/>
                  </a:cubicBezTo>
                  <a:lnTo>
                    <a:pt x="380" y="502"/>
                  </a:lnTo>
                  <a:cubicBezTo>
                    <a:pt x="379" y="500"/>
                    <a:pt x="380" y="499"/>
                    <a:pt x="382" y="498"/>
                  </a:cubicBezTo>
                  <a:cubicBezTo>
                    <a:pt x="383" y="497"/>
                    <a:pt x="385" y="498"/>
                    <a:pt x="386" y="499"/>
                  </a:cubicBezTo>
                  <a:close/>
                  <a:moveTo>
                    <a:pt x="393" y="509"/>
                  </a:moveTo>
                  <a:lnTo>
                    <a:pt x="393" y="509"/>
                  </a:lnTo>
                  <a:cubicBezTo>
                    <a:pt x="394" y="511"/>
                    <a:pt x="393" y="513"/>
                    <a:pt x="392" y="513"/>
                  </a:cubicBezTo>
                  <a:cubicBezTo>
                    <a:pt x="390" y="514"/>
                    <a:pt x="388" y="514"/>
                    <a:pt x="388" y="512"/>
                  </a:cubicBezTo>
                  <a:lnTo>
                    <a:pt x="388" y="512"/>
                  </a:lnTo>
                  <a:cubicBezTo>
                    <a:pt x="387" y="510"/>
                    <a:pt x="388" y="509"/>
                    <a:pt x="389" y="508"/>
                  </a:cubicBezTo>
                  <a:cubicBezTo>
                    <a:pt x="391" y="507"/>
                    <a:pt x="393" y="508"/>
                    <a:pt x="393" y="509"/>
                  </a:cubicBezTo>
                  <a:close/>
                  <a:moveTo>
                    <a:pt x="401" y="519"/>
                  </a:moveTo>
                  <a:lnTo>
                    <a:pt x="401" y="519"/>
                  </a:lnTo>
                  <a:cubicBezTo>
                    <a:pt x="402" y="521"/>
                    <a:pt x="401" y="523"/>
                    <a:pt x="399" y="523"/>
                  </a:cubicBezTo>
                  <a:cubicBezTo>
                    <a:pt x="398" y="524"/>
                    <a:pt x="396" y="523"/>
                    <a:pt x="395" y="522"/>
                  </a:cubicBezTo>
                  <a:lnTo>
                    <a:pt x="395" y="522"/>
                  </a:lnTo>
                  <a:cubicBezTo>
                    <a:pt x="395" y="520"/>
                    <a:pt x="395" y="518"/>
                    <a:pt x="397" y="518"/>
                  </a:cubicBezTo>
                  <a:cubicBezTo>
                    <a:pt x="398" y="517"/>
                    <a:pt x="400" y="518"/>
                    <a:pt x="401" y="519"/>
                  </a:cubicBezTo>
                  <a:close/>
                  <a:moveTo>
                    <a:pt x="408" y="529"/>
                  </a:moveTo>
                  <a:lnTo>
                    <a:pt x="408" y="529"/>
                  </a:lnTo>
                  <a:cubicBezTo>
                    <a:pt x="409" y="531"/>
                    <a:pt x="409" y="532"/>
                    <a:pt x="407" y="533"/>
                  </a:cubicBezTo>
                  <a:cubicBezTo>
                    <a:pt x="406" y="534"/>
                    <a:pt x="404" y="533"/>
                    <a:pt x="403" y="532"/>
                  </a:cubicBezTo>
                  <a:lnTo>
                    <a:pt x="403" y="532"/>
                  </a:lnTo>
                  <a:cubicBezTo>
                    <a:pt x="402" y="530"/>
                    <a:pt x="403" y="528"/>
                    <a:pt x="404" y="528"/>
                  </a:cubicBezTo>
                  <a:cubicBezTo>
                    <a:pt x="406" y="527"/>
                    <a:pt x="408" y="528"/>
                    <a:pt x="408" y="529"/>
                  </a:cubicBezTo>
                  <a:close/>
                  <a:moveTo>
                    <a:pt x="416" y="539"/>
                  </a:moveTo>
                  <a:lnTo>
                    <a:pt x="416" y="539"/>
                  </a:lnTo>
                  <a:cubicBezTo>
                    <a:pt x="417" y="541"/>
                    <a:pt x="416" y="542"/>
                    <a:pt x="415" y="543"/>
                  </a:cubicBezTo>
                  <a:cubicBezTo>
                    <a:pt x="413" y="544"/>
                    <a:pt x="411" y="543"/>
                    <a:pt x="410" y="542"/>
                  </a:cubicBezTo>
                  <a:lnTo>
                    <a:pt x="410" y="542"/>
                  </a:lnTo>
                  <a:cubicBezTo>
                    <a:pt x="410" y="540"/>
                    <a:pt x="410" y="538"/>
                    <a:pt x="412" y="538"/>
                  </a:cubicBezTo>
                  <a:cubicBezTo>
                    <a:pt x="413" y="537"/>
                    <a:pt x="415" y="537"/>
                    <a:pt x="416" y="53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7" name="Freeform 1357"/>
            <p:cNvSpPr>
              <a:spLocks/>
            </p:cNvSpPr>
            <p:nvPr/>
          </p:nvSpPr>
          <p:spPr bwMode="auto">
            <a:xfrm>
              <a:off x="835025" y="3416300"/>
              <a:ext cx="368300" cy="527050"/>
            </a:xfrm>
            <a:custGeom>
              <a:avLst/>
              <a:gdLst>
                <a:gd name="T0" fmla="*/ 0 w 309"/>
                <a:gd name="T1" fmla="*/ 509 h 520"/>
                <a:gd name="T2" fmla="*/ 132 w 309"/>
                <a:gd name="T3" fmla="*/ 3 h 520"/>
                <a:gd name="T4" fmla="*/ 193 w 309"/>
                <a:gd name="T5" fmla="*/ 6 h 520"/>
                <a:gd name="T6" fmla="*/ 279 w 309"/>
                <a:gd name="T7" fmla="*/ 351 h 520"/>
                <a:gd name="T8" fmla="*/ 309 w 309"/>
                <a:gd name="T9" fmla="*/ 353 h 520"/>
                <a:gd name="T10" fmla="*/ 246 w 309"/>
                <a:gd name="T11" fmla="*/ 520 h 520"/>
                <a:gd name="T12" fmla="*/ 186 w 309"/>
                <a:gd name="T13" fmla="*/ 347 h 520"/>
                <a:gd name="T14" fmla="*/ 217 w 309"/>
                <a:gd name="T15" fmla="*/ 348 h 520"/>
                <a:gd name="T16" fmla="*/ 162 w 309"/>
                <a:gd name="T17" fmla="*/ 26 h 520"/>
                <a:gd name="T18" fmla="*/ 162 w 309"/>
                <a:gd name="T19" fmla="*/ 26 h 520"/>
                <a:gd name="T20" fmla="*/ 62 w 309"/>
                <a:gd name="T21" fmla="*/ 512 h 520"/>
                <a:gd name="T22" fmla="*/ 0 w 309"/>
                <a:gd name="T23" fmla="*/ 50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520">
                  <a:moveTo>
                    <a:pt x="0" y="509"/>
                  </a:moveTo>
                  <a:cubicBezTo>
                    <a:pt x="14" y="227"/>
                    <a:pt x="72" y="0"/>
                    <a:pt x="132" y="3"/>
                  </a:cubicBezTo>
                  <a:lnTo>
                    <a:pt x="193" y="6"/>
                  </a:lnTo>
                  <a:cubicBezTo>
                    <a:pt x="239" y="8"/>
                    <a:pt x="273" y="146"/>
                    <a:pt x="279" y="351"/>
                  </a:cubicBezTo>
                  <a:lnTo>
                    <a:pt x="309" y="353"/>
                  </a:lnTo>
                  <a:lnTo>
                    <a:pt x="246" y="520"/>
                  </a:lnTo>
                  <a:lnTo>
                    <a:pt x="186" y="347"/>
                  </a:lnTo>
                  <a:lnTo>
                    <a:pt x="217" y="348"/>
                  </a:lnTo>
                  <a:cubicBezTo>
                    <a:pt x="213" y="194"/>
                    <a:pt x="192" y="74"/>
                    <a:pt x="162" y="26"/>
                  </a:cubicBezTo>
                  <a:lnTo>
                    <a:pt x="162" y="26"/>
                  </a:lnTo>
                  <a:cubicBezTo>
                    <a:pt x="113" y="88"/>
                    <a:pt x="72" y="286"/>
                    <a:pt x="62" y="512"/>
                  </a:cubicBezTo>
                  <a:lnTo>
                    <a:pt x="0" y="509"/>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8" name="Freeform 1358"/>
            <p:cNvSpPr>
              <a:spLocks/>
            </p:cNvSpPr>
            <p:nvPr/>
          </p:nvSpPr>
          <p:spPr bwMode="auto">
            <a:xfrm>
              <a:off x="835025" y="3416300"/>
              <a:ext cx="230188" cy="519113"/>
            </a:xfrm>
            <a:custGeom>
              <a:avLst/>
              <a:gdLst>
                <a:gd name="T0" fmla="*/ 0 w 193"/>
                <a:gd name="T1" fmla="*/ 509 h 512"/>
                <a:gd name="T2" fmla="*/ 132 w 193"/>
                <a:gd name="T3" fmla="*/ 3 h 512"/>
                <a:gd name="T4" fmla="*/ 193 w 193"/>
                <a:gd name="T5" fmla="*/ 6 h 512"/>
                <a:gd name="T6" fmla="*/ 62 w 193"/>
                <a:gd name="T7" fmla="*/ 512 h 512"/>
                <a:gd name="T8" fmla="*/ 0 w 193"/>
                <a:gd name="T9" fmla="*/ 509 h 512"/>
              </a:gdLst>
              <a:ahLst/>
              <a:cxnLst>
                <a:cxn ang="0">
                  <a:pos x="T0" y="T1"/>
                </a:cxn>
                <a:cxn ang="0">
                  <a:pos x="T2" y="T3"/>
                </a:cxn>
                <a:cxn ang="0">
                  <a:pos x="T4" y="T5"/>
                </a:cxn>
                <a:cxn ang="0">
                  <a:pos x="T6" y="T7"/>
                </a:cxn>
                <a:cxn ang="0">
                  <a:pos x="T8" y="T9"/>
                </a:cxn>
              </a:cxnLst>
              <a:rect l="0" t="0" r="r" b="b"/>
              <a:pathLst>
                <a:path w="193" h="512">
                  <a:moveTo>
                    <a:pt x="0" y="509"/>
                  </a:moveTo>
                  <a:cubicBezTo>
                    <a:pt x="14" y="227"/>
                    <a:pt x="72" y="0"/>
                    <a:pt x="132" y="3"/>
                  </a:cubicBezTo>
                  <a:lnTo>
                    <a:pt x="193" y="6"/>
                  </a:lnTo>
                  <a:cubicBezTo>
                    <a:pt x="134" y="3"/>
                    <a:pt x="75" y="230"/>
                    <a:pt x="62" y="512"/>
                  </a:cubicBezTo>
                  <a:lnTo>
                    <a:pt x="0" y="509"/>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9" name="Freeform 1359"/>
            <p:cNvSpPr>
              <a:spLocks/>
            </p:cNvSpPr>
            <p:nvPr/>
          </p:nvSpPr>
          <p:spPr bwMode="auto">
            <a:xfrm>
              <a:off x="835025" y="3416300"/>
              <a:ext cx="368300" cy="527050"/>
            </a:xfrm>
            <a:custGeom>
              <a:avLst/>
              <a:gdLst>
                <a:gd name="T0" fmla="*/ 0 w 309"/>
                <a:gd name="T1" fmla="*/ 509 h 520"/>
                <a:gd name="T2" fmla="*/ 132 w 309"/>
                <a:gd name="T3" fmla="*/ 3 h 520"/>
                <a:gd name="T4" fmla="*/ 193 w 309"/>
                <a:gd name="T5" fmla="*/ 6 h 520"/>
                <a:gd name="T6" fmla="*/ 279 w 309"/>
                <a:gd name="T7" fmla="*/ 351 h 520"/>
                <a:gd name="T8" fmla="*/ 309 w 309"/>
                <a:gd name="T9" fmla="*/ 353 h 520"/>
                <a:gd name="T10" fmla="*/ 246 w 309"/>
                <a:gd name="T11" fmla="*/ 520 h 520"/>
                <a:gd name="T12" fmla="*/ 186 w 309"/>
                <a:gd name="T13" fmla="*/ 347 h 520"/>
                <a:gd name="T14" fmla="*/ 217 w 309"/>
                <a:gd name="T15" fmla="*/ 348 h 520"/>
                <a:gd name="T16" fmla="*/ 162 w 309"/>
                <a:gd name="T17" fmla="*/ 26 h 520"/>
                <a:gd name="T18" fmla="*/ 162 w 309"/>
                <a:gd name="T19" fmla="*/ 26 h 520"/>
                <a:gd name="T20" fmla="*/ 62 w 309"/>
                <a:gd name="T21" fmla="*/ 512 h 520"/>
                <a:gd name="T22" fmla="*/ 0 w 309"/>
                <a:gd name="T23" fmla="*/ 50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520">
                  <a:moveTo>
                    <a:pt x="0" y="509"/>
                  </a:moveTo>
                  <a:cubicBezTo>
                    <a:pt x="14" y="227"/>
                    <a:pt x="72" y="0"/>
                    <a:pt x="132" y="3"/>
                  </a:cubicBezTo>
                  <a:lnTo>
                    <a:pt x="193" y="6"/>
                  </a:lnTo>
                  <a:cubicBezTo>
                    <a:pt x="239" y="8"/>
                    <a:pt x="273" y="146"/>
                    <a:pt x="279" y="351"/>
                  </a:cubicBezTo>
                  <a:lnTo>
                    <a:pt x="309" y="353"/>
                  </a:lnTo>
                  <a:lnTo>
                    <a:pt x="246" y="520"/>
                  </a:lnTo>
                  <a:lnTo>
                    <a:pt x="186" y="347"/>
                  </a:lnTo>
                  <a:lnTo>
                    <a:pt x="217" y="348"/>
                  </a:lnTo>
                  <a:cubicBezTo>
                    <a:pt x="213" y="194"/>
                    <a:pt x="192" y="74"/>
                    <a:pt x="162" y="26"/>
                  </a:cubicBezTo>
                  <a:lnTo>
                    <a:pt x="162" y="26"/>
                  </a:lnTo>
                  <a:cubicBezTo>
                    <a:pt x="113" y="88"/>
                    <a:pt x="72" y="286"/>
                    <a:pt x="62" y="512"/>
                  </a:cubicBezTo>
                  <a:lnTo>
                    <a:pt x="0" y="509"/>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00" name="Freeform 1360"/>
            <p:cNvSpPr>
              <a:spLocks/>
            </p:cNvSpPr>
            <p:nvPr/>
          </p:nvSpPr>
          <p:spPr bwMode="auto">
            <a:xfrm>
              <a:off x="1027113" y="3421063"/>
              <a:ext cx="38100" cy="20638"/>
            </a:xfrm>
            <a:custGeom>
              <a:avLst/>
              <a:gdLst>
                <a:gd name="T0" fmla="*/ 24 w 24"/>
                <a:gd name="T1" fmla="*/ 0 h 13"/>
                <a:gd name="T2" fmla="*/ 0 w 24"/>
                <a:gd name="T3" fmla="*/ 13 h 13"/>
              </a:gdLst>
              <a:ahLst/>
              <a:cxnLst>
                <a:cxn ang="0">
                  <a:pos x="T0" y="T1"/>
                </a:cxn>
                <a:cxn ang="0">
                  <a:pos x="T2" y="T3"/>
                </a:cxn>
              </a:cxnLst>
              <a:rect l="0" t="0" r="r" b="b"/>
              <a:pathLst>
                <a:path w="24" h="13">
                  <a:moveTo>
                    <a:pt x="24" y="0"/>
                  </a:moveTo>
                  <a:cubicBezTo>
                    <a:pt x="16" y="0"/>
                    <a:pt x="8" y="4"/>
                    <a:pt x="0" y="13"/>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95" name="Freeform 1362"/>
            <p:cNvSpPr>
              <a:spLocks noEditPoints="1"/>
            </p:cNvSpPr>
            <p:nvPr/>
          </p:nvSpPr>
          <p:spPr bwMode="auto">
            <a:xfrm>
              <a:off x="3775075" y="2992438"/>
              <a:ext cx="496887" cy="552450"/>
            </a:xfrm>
            <a:custGeom>
              <a:avLst/>
              <a:gdLst>
                <a:gd name="T0" fmla="*/ 6 w 417"/>
                <a:gd name="T1" fmla="*/ 2 h 543"/>
                <a:gd name="T2" fmla="*/ 14 w 417"/>
                <a:gd name="T3" fmla="*/ 12 h 543"/>
                <a:gd name="T4" fmla="*/ 21 w 417"/>
                <a:gd name="T5" fmla="*/ 22 h 543"/>
                <a:gd name="T6" fmla="*/ 29 w 417"/>
                <a:gd name="T7" fmla="*/ 32 h 543"/>
                <a:gd name="T8" fmla="*/ 37 w 417"/>
                <a:gd name="T9" fmla="*/ 42 h 543"/>
                <a:gd name="T10" fmla="*/ 44 w 417"/>
                <a:gd name="T11" fmla="*/ 52 h 543"/>
                <a:gd name="T12" fmla="*/ 52 w 417"/>
                <a:gd name="T13" fmla="*/ 62 h 543"/>
                <a:gd name="T14" fmla="*/ 59 w 417"/>
                <a:gd name="T15" fmla="*/ 72 h 543"/>
                <a:gd name="T16" fmla="*/ 67 w 417"/>
                <a:gd name="T17" fmla="*/ 81 h 543"/>
                <a:gd name="T18" fmla="*/ 75 w 417"/>
                <a:gd name="T19" fmla="*/ 91 h 543"/>
                <a:gd name="T20" fmla="*/ 82 w 417"/>
                <a:gd name="T21" fmla="*/ 101 h 543"/>
                <a:gd name="T22" fmla="*/ 90 w 417"/>
                <a:gd name="T23" fmla="*/ 111 h 543"/>
                <a:gd name="T24" fmla="*/ 97 w 417"/>
                <a:gd name="T25" fmla="*/ 121 h 543"/>
                <a:gd name="T26" fmla="*/ 105 w 417"/>
                <a:gd name="T27" fmla="*/ 131 h 543"/>
                <a:gd name="T28" fmla="*/ 112 w 417"/>
                <a:gd name="T29" fmla="*/ 141 h 543"/>
                <a:gd name="T30" fmla="*/ 120 w 417"/>
                <a:gd name="T31" fmla="*/ 151 h 543"/>
                <a:gd name="T32" fmla="*/ 128 w 417"/>
                <a:gd name="T33" fmla="*/ 161 h 543"/>
                <a:gd name="T34" fmla="*/ 135 w 417"/>
                <a:gd name="T35" fmla="*/ 171 h 543"/>
                <a:gd name="T36" fmla="*/ 143 w 417"/>
                <a:gd name="T37" fmla="*/ 181 h 543"/>
                <a:gd name="T38" fmla="*/ 150 w 417"/>
                <a:gd name="T39" fmla="*/ 191 h 543"/>
                <a:gd name="T40" fmla="*/ 158 w 417"/>
                <a:gd name="T41" fmla="*/ 201 h 543"/>
                <a:gd name="T42" fmla="*/ 166 w 417"/>
                <a:gd name="T43" fmla="*/ 211 h 543"/>
                <a:gd name="T44" fmla="*/ 173 w 417"/>
                <a:gd name="T45" fmla="*/ 221 h 543"/>
                <a:gd name="T46" fmla="*/ 181 w 417"/>
                <a:gd name="T47" fmla="*/ 231 h 543"/>
                <a:gd name="T48" fmla="*/ 188 w 417"/>
                <a:gd name="T49" fmla="*/ 241 h 543"/>
                <a:gd name="T50" fmla="*/ 196 w 417"/>
                <a:gd name="T51" fmla="*/ 250 h 543"/>
                <a:gd name="T52" fmla="*/ 203 w 417"/>
                <a:gd name="T53" fmla="*/ 260 h 543"/>
                <a:gd name="T54" fmla="*/ 211 w 417"/>
                <a:gd name="T55" fmla="*/ 270 h 543"/>
                <a:gd name="T56" fmla="*/ 219 w 417"/>
                <a:gd name="T57" fmla="*/ 280 h 543"/>
                <a:gd name="T58" fmla="*/ 226 w 417"/>
                <a:gd name="T59" fmla="*/ 290 h 543"/>
                <a:gd name="T60" fmla="*/ 234 w 417"/>
                <a:gd name="T61" fmla="*/ 300 h 543"/>
                <a:gd name="T62" fmla="*/ 241 w 417"/>
                <a:gd name="T63" fmla="*/ 310 h 543"/>
                <a:gd name="T64" fmla="*/ 249 w 417"/>
                <a:gd name="T65" fmla="*/ 320 h 543"/>
                <a:gd name="T66" fmla="*/ 257 w 417"/>
                <a:gd name="T67" fmla="*/ 330 h 543"/>
                <a:gd name="T68" fmla="*/ 264 w 417"/>
                <a:gd name="T69" fmla="*/ 340 h 543"/>
                <a:gd name="T70" fmla="*/ 272 w 417"/>
                <a:gd name="T71" fmla="*/ 350 h 543"/>
                <a:gd name="T72" fmla="*/ 279 w 417"/>
                <a:gd name="T73" fmla="*/ 360 h 543"/>
                <a:gd name="T74" fmla="*/ 287 w 417"/>
                <a:gd name="T75" fmla="*/ 370 h 543"/>
                <a:gd name="T76" fmla="*/ 295 w 417"/>
                <a:gd name="T77" fmla="*/ 380 h 543"/>
                <a:gd name="T78" fmla="*/ 302 w 417"/>
                <a:gd name="T79" fmla="*/ 390 h 543"/>
                <a:gd name="T80" fmla="*/ 310 w 417"/>
                <a:gd name="T81" fmla="*/ 400 h 543"/>
                <a:gd name="T82" fmla="*/ 317 w 417"/>
                <a:gd name="T83" fmla="*/ 410 h 543"/>
                <a:gd name="T84" fmla="*/ 325 w 417"/>
                <a:gd name="T85" fmla="*/ 419 h 543"/>
                <a:gd name="T86" fmla="*/ 333 w 417"/>
                <a:gd name="T87" fmla="*/ 429 h 543"/>
                <a:gd name="T88" fmla="*/ 340 w 417"/>
                <a:gd name="T89" fmla="*/ 439 h 543"/>
                <a:gd name="T90" fmla="*/ 348 w 417"/>
                <a:gd name="T91" fmla="*/ 449 h 543"/>
                <a:gd name="T92" fmla="*/ 355 w 417"/>
                <a:gd name="T93" fmla="*/ 459 h 543"/>
                <a:gd name="T94" fmla="*/ 363 w 417"/>
                <a:gd name="T95" fmla="*/ 469 h 543"/>
                <a:gd name="T96" fmla="*/ 370 w 417"/>
                <a:gd name="T97" fmla="*/ 479 h 543"/>
                <a:gd name="T98" fmla="*/ 378 w 417"/>
                <a:gd name="T99" fmla="*/ 489 h 543"/>
                <a:gd name="T100" fmla="*/ 386 w 417"/>
                <a:gd name="T101" fmla="*/ 499 h 543"/>
                <a:gd name="T102" fmla="*/ 393 w 417"/>
                <a:gd name="T103" fmla="*/ 509 h 543"/>
                <a:gd name="T104" fmla="*/ 401 w 417"/>
                <a:gd name="T105" fmla="*/ 519 h 543"/>
                <a:gd name="T106" fmla="*/ 408 w 417"/>
                <a:gd name="T107" fmla="*/ 529 h 543"/>
                <a:gd name="T108" fmla="*/ 416 w 417"/>
                <a:gd name="T109" fmla="*/ 539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6" y="2"/>
                  </a:moveTo>
                  <a:lnTo>
                    <a:pt x="6" y="2"/>
                  </a:lnTo>
                  <a:cubicBezTo>
                    <a:pt x="7" y="4"/>
                    <a:pt x="6" y="5"/>
                    <a:pt x="5" y="6"/>
                  </a:cubicBezTo>
                  <a:cubicBezTo>
                    <a:pt x="3" y="7"/>
                    <a:pt x="1" y="6"/>
                    <a:pt x="0" y="4"/>
                  </a:cubicBezTo>
                  <a:lnTo>
                    <a:pt x="0" y="4"/>
                  </a:lnTo>
                  <a:cubicBezTo>
                    <a:pt x="0" y="3"/>
                    <a:pt x="1" y="1"/>
                    <a:pt x="2" y="0"/>
                  </a:cubicBezTo>
                  <a:cubicBezTo>
                    <a:pt x="4" y="0"/>
                    <a:pt x="6" y="0"/>
                    <a:pt x="6" y="2"/>
                  </a:cubicBezTo>
                  <a:close/>
                  <a:moveTo>
                    <a:pt x="14" y="12"/>
                  </a:moveTo>
                  <a:lnTo>
                    <a:pt x="14" y="12"/>
                  </a:lnTo>
                  <a:cubicBezTo>
                    <a:pt x="14" y="14"/>
                    <a:pt x="14" y="15"/>
                    <a:pt x="12" y="16"/>
                  </a:cubicBezTo>
                  <a:cubicBezTo>
                    <a:pt x="10" y="17"/>
                    <a:pt x="9" y="16"/>
                    <a:pt x="8" y="14"/>
                  </a:cubicBezTo>
                  <a:lnTo>
                    <a:pt x="8" y="14"/>
                  </a:lnTo>
                  <a:cubicBezTo>
                    <a:pt x="7" y="13"/>
                    <a:pt x="8" y="11"/>
                    <a:pt x="10" y="10"/>
                  </a:cubicBezTo>
                  <a:cubicBezTo>
                    <a:pt x="11" y="10"/>
                    <a:pt x="13" y="10"/>
                    <a:pt x="14" y="12"/>
                  </a:cubicBezTo>
                  <a:close/>
                  <a:moveTo>
                    <a:pt x="21" y="22"/>
                  </a:moveTo>
                  <a:lnTo>
                    <a:pt x="21" y="22"/>
                  </a:lnTo>
                  <a:cubicBezTo>
                    <a:pt x="22" y="23"/>
                    <a:pt x="21" y="25"/>
                    <a:pt x="20" y="26"/>
                  </a:cubicBezTo>
                  <a:cubicBezTo>
                    <a:pt x="18" y="27"/>
                    <a:pt x="16" y="26"/>
                    <a:pt x="16" y="24"/>
                  </a:cubicBezTo>
                  <a:lnTo>
                    <a:pt x="16" y="24"/>
                  </a:lnTo>
                  <a:cubicBezTo>
                    <a:pt x="15" y="23"/>
                    <a:pt x="16" y="21"/>
                    <a:pt x="17" y="20"/>
                  </a:cubicBezTo>
                  <a:cubicBezTo>
                    <a:pt x="19" y="19"/>
                    <a:pt x="21" y="20"/>
                    <a:pt x="21" y="22"/>
                  </a:cubicBezTo>
                  <a:close/>
                  <a:moveTo>
                    <a:pt x="29" y="32"/>
                  </a:moveTo>
                  <a:lnTo>
                    <a:pt x="29" y="32"/>
                  </a:lnTo>
                  <a:cubicBezTo>
                    <a:pt x="30" y="33"/>
                    <a:pt x="29" y="35"/>
                    <a:pt x="27" y="36"/>
                  </a:cubicBezTo>
                  <a:cubicBezTo>
                    <a:pt x="26" y="37"/>
                    <a:pt x="24" y="36"/>
                    <a:pt x="23" y="34"/>
                  </a:cubicBezTo>
                  <a:lnTo>
                    <a:pt x="23" y="34"/>
                  </a:lnTo>
                  <a:cubicBezTo>
                    <a:pt x="23" y="33"/>
                    <a:pt x="23" y="31"/>
                    <a:pt x="25" y="30"/>
                  </a:cubicBezTo>
                  <a:cubicBezTo>
                    <a:pt x="27" y="29"/>
                    <a:pt x="28" y="30"/>
                    <a:pt x="29" y="32"/>
                  </a:cubicBezTo>
                  <a:close/>
                  <a:moveTo>
                    <a:pt x="37" y="42"/>
                  </a:moveTo>
                  <a:lnTo>
                    <a:pt x="37" y="42"/>
                  </a:lnTo>
                  <a:cubicBezTo>
                    <a:pt x="37" y="43"/>
                    <a:pt x="36" y="45"/>
                    <a:pt x="35" y="46"/>
                  </a:cubicBezTo>
                  <a:cubicBezTo>
                    <a:pt x="33" y="46"/>
                    <a:pt x="31" y="46"/>
                    <a:pt x="31" y="44"/>
                  </a:cubicBezTo>
                  <a:lnTo>
                    <a:pt x="31" y="44"/>
                  </a:lnTo>
                  <a:cubicBezTo>
                    <a:pt x="30" y="42"/>
                    <a:pt x="31" y="41"/>
                    <a:pt x="33" y="40"/>
                  </a:cubicBezTo>
                  <a:cubicBezTo>
                    <a:pt x="34" y="39"/>
                    <a:pt x="36" y="40"/>
                    <a:pt x="37" y="42"/>
                  </a:cubicBezTo>
                  <a:close/>
                  <a:moveTo>
                    <a:pt x="44" y="52"/>
                  </a:moveTo>
                  <a:lnTo>
                    <a:pt x="44" y="52"/>
                  </a:lnTo>
                  <a:cubicBezTo>
                    <a:pt x="45" y="53"/>
                    <a:pt x="44" y="55"/>
                    <a:pt x="42" y="56"/>
                  </a:cubicBezTo>
                  <a:cubicBezTo>
                    <a:pt x="41" y="56"/>
                    <a:pt x="39" y="56"/>
                    <a:pt x="38" y="54"/>
                  </a:cubicBezTo>
                  <a:lnTo>
                    <a:pt x="38" y="54"/>
                  </a:lnTo>
                  <a:cubicBezTo>
                    <a:pt x="38" y="52"/>
                    <a:pt x="39" y="51"/>
                    <a:pt x="40" y="50"/>
                  </a:cubicBezTo>
                  <a:cubicBezTo>
                    <a:pt x="42" y="49"/>
                    <a:pt x="44" y="50"/>
                    <a:pt x="44" y="52"/>
                  </a:cubicBezTo>
                  <a:close/>
                  <a:moveTo>
                    <a:pt x="52" y="62"/>
                  </a:moveTo>
                  <a:lnTo>
                    <a:pt x="52" y="62"/>
                  </a:lnTo>
                  <a:cubicBezTo>
                    <a:pt x="52" y="63"/>
                    <a:pt x="52" y="65"/>
                    <a:pt x="50" y="66"/>
                  </a:cubicBezTo>
                  <a:cubicBezTo>
                    <a:pt x="48" y="66"/>
                    <a:pt x="47" y="66"/>
                    <a:pt x="46" y="64"/>
                  </a:cubicBezTo>
                  <a:lnTo>
                    <a:pt x="46" y="64"/>
                  </a:lnTo>
                  <a:cubicBezTo>
                    <a:pt x="45" y="62"/>
                    <a:pt x="46" y="61"/>
                    <a:pt x="48" y="60"/>
                  </a:cubicBezTo>
                  <a:cubicBezTo>
                    <a:pt x="49" y="59"/>
                    <a:pt x="51" y="60"/>
                    <a:pt x="52" y="62"/>
                  </a:cubicBezTo>
                  <a:close/>
                  <a:moveTo>
                    <a:pt x="59" y="72"/>
                  </a:moveTo>
                  <a:lnTo>
                    <a:pt x="59" y="72"/>
                  </a:lnTo>
                  <a:cubicBezTo>
                    <a:pt x="60" y="73"/>
                    <a:pt x="59" y="75"/>
                    <a:pt x="58" y="76"/>
                  </a:cubicBezTo>
                  <a:cubicBezTo>
                    <a:pt x="56" y="76"/>
                    <a:pt x="54" y="75"/>
                    <a:pt x="54" y="74"/>
                  </a:cubicBezTo>
                  <a:lnTo>
                    <a:pt x="54" y="74"/>
                  </a:lnTo>
                  <a:cubicBezTo>
                    <a:pt x="53" y="72"/>
                    <a:pt x="54" y="70"/>
                    <a:pt x="55" y="70"/>
                  </a:cubicBezTo>
                  <a:cubicBezTo>
                    <a:pt x="57" y="69"/>
                    <a:pt x="59" y="70"/>
                    <a:pt x="59" y="72"/>
                  </a:cubicBezTo>
                  <a:close/>
                  <a:moveTo>
                    <a:pt x="67" y="81"/>
                  </a:moveTo>
                  <a:lnTo>
                    <a:pt x="67" y="82"/>
                  </a:lnTo>
                  <a:cubicBezTo>
                    <a:pt x="68" y="83"/>
                    <a:pt x="67" y="85"/>
                    <a:pt x="65" y="86"/>
                  </a:cubicBezTo>
                  <a:cubicBezTo>
                    <a:pt x="64" y="86"/>
                    <a:pt x="62" y="85"/>
                    <a:pt x="61" y="84"/>
                  </a:cubicBezTo>
                  <a:lnTo>
                    <a:pt x="61" y="84"/>
                  </a:lnTo>
                  <a:cubicBezTo>
                    <a:pt x="60" y="82"/>
                    <a:pt x="61" y="80"/>
                    <a:pt x="63" y="80"/>
                  </a:cubicBezTo>
                  <a:cubicBezTo>
                    <a:pt x="64" y="79"/>
                    <a:pt x="66" y="80"/>
                    <a:pt x="67" y="81"/>
                  </a:cubicBezTo>
                  <a:close/>
                  <a:moveTo>
                    <a:pt x="75" y="91"/>
                  </a:moveTo>
                  <a:lnTo>
                    <a:pt x="75" y="91"/>
                  </a:lnTo>
                  <a:cubicBezTo>
                    <a:pt x="75" y="93"/>
                    <a:pt x="74" y="95"/>
                    <a:pt x="73" y="96"/>
                  </a:cubicBezTo>
                  <a:cubicBezTo>
                    <a:pt x="71" y="96"/>
                    <a:pt x="69" y="95"/>
                    <a:pt x="69" y="94"/>
                  </a:cubicBezTo>
                  <a:lnTo>
                    <a:pt x="69" y="94"/>
                  </a:lnTo>
                  <a:cubicBezTo>
                    <a:pt x="68" y="92"/>
                    <a:pt x="69" y="90"/>
                    <a:pt x="70" y="90"/>
                  </a:cubicBezTo>
                  <a:cubicBezTo>
                    <a:pt x="72" y="89"/>
                    <a:pt x="74" y="90"/>
                    <a:pt x="75" y="91"/>
                  </a:cubicBezTo>
                  <a:close/>
                  <a:moveTo>
                    <a:pt x="82" y="101"/>
                  </a:moveTo>
                  <a:lnTo>
                    <a:pt x="82" y="101"/>
                  </a:lnTo>
                  <a:cubicBezTo>
                    <a:pt x="83" y="103"/>
                    <a:pt x="82" y="105"/>
                    <a:pt x="80" y="105"/>
                  </a:cubicBezTo>
                  <a:cubicBezTo>
                    <a:pt x="79" y="106"/>
                    <a:pt x="77" y="105"/>
                    <a:pt x="76" y="104"/>
                  </a:cubicBezTo>
                  <a:lnTo>
                    <a:pt x="76" y="104"/>
                  </a:lnTo>
                  <a:cubicBezTo>
                    <a:pt x="76" y="102"/>
                    <a:pt x="76" y="100"/>
                    <a:pt x="78" y="100"/>
                  </a:cubicBezTo>
                  <a:cubicBezTo>
                    <a:pt x="80" y="99"/>
                    <a:pt x="81" y="100"/>
                    <a:pt x="82" y="101"/>
                  </a:cubicBezTo>
                  <a:close/>
                  <a:moveTo>
                    <a:pt x="90" y="111"/>
                  </a:moveTo>
                  <a:lnTo>
                    <a:pt x="90" y="111"/>
                  </a:lnTo>
                  <a:cubicBezTo>
                    <a:pt x="90" y="113"/>
                    <a:pt x="90" y="115"/>
                    <a:pt x="88" y="115"/>
                  </a:cubicBezTo>
                  <a:cubicBezTo>
                    <a:pt x="86" y="116"/>
                    <a:pt x="85" y="115"/>
                    <a:pt x="84" y="114"/>
                  </a:cubicBezTo>
                  <a:lnTo>
                    <a:pt x="84" y="114"/>
                  </a:lnTo>
                  <a:cubicBezTo>
                    <a:pt x="83" y="112"/>
                    <a:pt x="84" y="110"/>
                    <a:pt x="86" y="110"/>
                  </a:cubicBezTo>
                  <a:cubicBezTo>
                    <a:pt x="87" y="109"/>
                    <a:pt x="89" y="110"/>
                    <a:pt x="90" y="111"/>
                  </a:cubicBezTo>
                  <a:close/>
                  <a:moveTo>
                    <a:pt x="97" y="121"/>
                  </a:moveTo>
                  <a:lnTo>
                    <a:pt x="97" y="121"/>
                  </a:lnTo>
                  <a:cubicBezTo>
                    <a:pt x="98" y="123"/>
                    <a:pt x="97" y="125"/>
                    <a:pt x="96" y="125"/>
                  </a:cubicBezTo>
                  <a:cubicBezTo>
                    <a:pt x="94" y="126"/>
                    <a:pt x="92" y="125"/>
                    <a:pt x="91" y="124"/>
                  </a:cubicBezTo>
                  <a:lnTo>
                    <a:pt x="91" y="124"/>
                  </a:lnTo>
                  <a:cubicBezTo>
                    <a:pt x="91" y="122"/>
                    <a:pt x="92" y="120"/>
                    <a:pt x="93" y="120"/>
                  </a:cubicBezTo>
                  <a:cubicBezTo>
                    <a:pt x="95" y="119"/>
                    <a:pt x="97" y="120"/>
                    <a:pt x="97" y="121"/>
                  </a:cubicBezTo>
                  <a:close/>
                  <a:moveTo>
                    <a:pt x="105" y="131"/>
                  </a:moveTo>
                  <a:lnTo>
                    <a:pt x="105" y="131"/>
                  </a:lnTo>
                  <a:cubicBezTo>
                    <a:pt x="106" y="133"/>
                    <a:pt x="105" y="135"/>
                    <a:pt x="103" y="135"/>
                  </a:cubicBezTo>
                  <a:cubicBezTo>
                    <a:pt x="102" y="136"/>
                    <a:pt x="100" y="135"/>
                    <a:pt x="99" y="134"/>
                  </a:cubicBezTo>
                  <a:lnTo>
                    <a:pt x="99" y="134"/>
                  </a:lnTo>
                  <a:cubicBezTo>
                    <a:pt x="98" y="132"/>
                    <a:pt x="99" y="130"/>
                    <a:pt x="101" y="129"/>
                  </a:cubicBezTo>
                  <a:cubicBezTo>
                    <a:pt x="102" y="129"/>
                    <a:pt x="104" y="130"/>
                    <a:pt x="105" y="131"/>
                  </a:cubicBezTo>
                  <a:close/>
                  <a:moveTo>
                    <a:pt x="112" y="141"/>
                  </a:moveTo>
                  <a:lnTo>
                    <a:pt x="112" y="141"/>
                  </a:lnTo>
                  <a:cubicBezTo>
                    <a:pt x="113" y="143"/>
                    <a:pt x="112" y="145"/>
                    <a:pt x="111" y="145"/>
                  </a:cubicBezTo>
                  <a:cubicBezTo>
                    <a:pt x="109" y="146"/>
                    <a:pt x="107" y="145"/>
                    <a:pt x="107" y="143"/>
                  </a:cubicBezTo>
                  <a:lnTo>
                    <a:pt x="107" y="143"/>
                  </a:lnTo>
                  <a:cubicBezTo>
                    <a:pt x="106" y="142"/>
                    <a:pt x="107" y="140"/>
                    <a:pt x="108" y="139"/>
                  </a:cubicBezTo>
                  <a:cubicBezTo>
                    <a:pt x="110" y="139"/>
                    <a:pt x="112" y="140"/>
                    <a:pt x="112" y="141"/>
                  </a:cubicBezTo>
                  <a:close/>
                  <a:moveTo>
                    <a:pt x="120" y="151"/>
                  </a:moveTo>
                  <a:lnTo>
                    <a:pt x="120" y="151"/>
                  </a:lnTo>
                  <a:cubicBezTo>
                    <a:pt x="121" y="153"/>
                    <a:pt x="120" y="155"/>
                    <a:pt x="118" y="155"/>
                  </a:cubicBezTo>
                  <a:cubicBezTo>
                    <a:pt x="117" y="156"/>
                    <a:pt x="115" y="155"/>
                    <a:pt x="114" y="153"/>
                  </a:cubicBezTo>
                  <a:lnTo>
                    <a:pt x="114" y="153"/>
                  </a:lnTo>
                  <a:cubicBezTo>
                    <a:pt x="114" y="152"/>
                    <a:pt x="114" y="150"/>
                    <a:pt x="116" y="149"/>
                  </a:cubicBezTo>
                  <a:cubicBezTo>
                    <a:pt x="118" y="149"/>
                    <a:pt x="119" y="149"/>
                    <a:pt x="120" y="151"/>
                  </a:cubicBezTo>
                  <a:close/>
                  <a:moveTo>
                    <a:pt x="128" y="161"/>
                  </a:moveTo>
                  <a:lnTo>
                    <a:pt x="128" y="161"/>
                  </a:lnTo>
                  <a:cubicBezTo>
                    <a:pt x="128" y="163"/>
                    <a:pt x="127" y="164"/>
                    <a:pt x="126" y="165"/>
                  </a:cubicBezTo>
                  <a:cubicBezTo>
                    <a:pt x="124" y="166"/>
                    <a:pt x="122" y="165"/>
                    <a:pt x="122" y="163"/>
                  </a:cubicBezTo>
                  <a:lnTo>
                    <a:pt x="122" y="163"/>
                  </a:lnTo>
                  <a:cubicBezTo>
                    <a:pt x="121" y="162"/>
                    <a:pt x="122" y="160"/>
                    <a:pt x="124" y="159"/>
                  </a:cubicBezTo>
                  <a:cubicBezTo>
                    <a:pt x="125" y="159"/>
                    <a:pt x="127" y="159"/>
                    <a:pt x="128" y="161"/>
                  </a:cubicBezTo>
                  <a:close/>
                  <a:moveTo>
                    <a:pt x="135" y="171"/>
                  </a:moveTo>
                  <a:lnTo>
                    <a:pt x="135" y="171"/>
                  </a:lnTo>
                  <a:cubicBezTo>
                    <a:pt x="136" y="173"/>
                    <a:pt x="135" y="174"/>
                    <a:pt x="133" y="175"/>
                  </a:cubicBezTo>
                  <a:cubicBezTo>
                    <a:pt x="132" y="176"/>
                    <a:pt x="130" y="175"/>
                    <a:pt x="129" y="173"/>
                  </a:cubicBezTo>
                  <a:lnTo>
                    <a:pt x="129" y="173"/>
                  </a:lnTo>
                  <a:cubicBezTo>
                    <a:pt x="129" y="172"/>
                    <a:pt x="130" y="170"/>
                    <a:pt x="131" y="169"/>
                  </a:cubicBezTo>
                  <a:cubicBezTo>
                    <a:pt x="133" y="169"/>
                    <a:pt x="135" y="169"/>
                    <a:pt x="135" y="171"/>
                  </a:cubicBezTo>
                  <a:close/>
                  <a:moveTo>
                    <a:pt x="143" y="181"/>
                  </a:moveTo>
                  <a:lnTo>
                    <a:pt x="143" y="181"/>
                  </a:lnTo>
                  <a:cubicBezTo>
                    <a:pt x="143" y="183"/>
                    <a:pt x="143" y="184"/>
                    <a:pt x="141" y="185"/>
                  </a:cubicBezTo>
                  <a:cubicBezTo>
                    <a:pt x="139" y="186"/>
                    <a:pt x="138" y="185"/>
                    <a:pt x="137" y="183"/>
                  </a:cubicBezTo>
                  <a:lnTo>
                    <a:pt x="137" y="183"/>
                  </a:lnTo>
                  <a:cubicBezTo>
                    <a:pt x="136" y="182"/>
                    <a:pt x="137" y="180"/>
                    <a:pt x="139" y="179"/>
                  </a:cubicBezTo>
                  <a:cubicBezTo>
                    <a:pt x="140" y="179"/>
                    <a:pt x="142" y="179"/>
                    <a:pt x="143" y="181"/>
                  </a:cubicBezTo>
                  <a:close/>
                  <a:moveTo>
                    <a:pt x="150" y="191"/>
                  </a:moveTo>
                  <a:lnTo>
                    <a:pt x="150" y="191"/>
                  </a:lnTo>
                  <a:cubicBezTo>
                    <a:pt x="151" y="192"/>
                    <a:pt x="150" y="194"/>
                    <a:pt x="149" y="195"/>
                  </a:cubicBezTo>
                  <a:cubicBezTo>
                    <a:pt x="147" y="196"/>
                    <a:pt x="145" y="195"/>
                    <a:pt x="145" y="193"/>
                  </a:cubicBezTo>
                  <a:lnTo>
                    <a:pt x="145" y="193"/>
                  </a:lnTo>
                  <a:cubicBezTo>
                    <a:pt x="144" y="192"/>
                    <a:pt x="145" y="190"/>
                    <a:pt x="146" y="189"/>
                  </a:cubicBezTo>
                  <a:cubicBezTo>
                    <a:pt x="148" y="188"/>
                    <a:pt x="150" y="189"/>
                    <a:pt x="150" y="191"/>
                  </a:cubicBezTo>
                  <a:close/>
                  <a:moveTo>
                    <a:pt x="158" y="201"/>
                  </a:moveTo>
                  <a:lnTo>
                    <a:pt x="158" y="201"/>
                  </a:lnTo>
                  <a:cubicBezTo>
                    <a:pt x="159" y="202"/>
                    <a:pt x="158" y="204"/>
                    <a:pt x="156" y="205"/>
                  </a:cubicBezTo>
                  <a:cubicBezTo>
                    <a:pt x="155" y="205"/>
                    <a:pt x="153" y="205"/>
                    <a:pt x="152" y="203"/>
                  </a:cubicBezTo>
                  <a:lnTo>
                    <a:pt x="152" y="203"/>
                  </a:lnTo>
                  <a:cubicBezTo>
                    <a:pt x="152" y="202"/>
                    <a:pt x="152" y="200"/>
                    <a:pt x="154" y="199"/>
                  </a:cubicBezTo>
                  <a:cubicBezTo>
                    <a:pt x="156" y="198"/>
                    <a:pt x="157" y="199"/>
                    <a:pt x="158" y="201"/>
                  </a:cubicBezTo>
                  <a:close/>
                  <a:moveTo>
                    <a:pt x="166" y="211"/>
                  </a:moveTo>
                  <a:lnTo>
                    <a:pt x="166" y="211"/>
                  </a:lnTo>
                  <a:cubicBezTo>
                    <a:pt x="166" y="212"/>
                    <a:pt x="165" y="214"/>
                    <a:pt x="164" y="215"/>
                  </a:cubicBezTo>
                  <a:cubicBezTo>
                    <a:pt x="162" y="215"/>
                    <a:pt x="160" y="215"/>
                    <a:pt x="160" y="213"/>
                  </a:cubicBezTo>
                  <a:lnTo>
                    <a:pt x="160" y="213"/>
                  </a:lnTo>
                  <a:cubicBezTo>
                    <a:pt x="159" y="211"/>
                    <a:pt x="160" y="210"/>
                    <a:pt x="161" y="209"/>
                  </a:cubicBezTo>
                  <a:cubicBezTo>
                    <a:pt x="163" y="208"/>
                    <a:pt x="165" y="209"/>
                    <a:pt x="166" y="211"/>
                  </a:cubicBezTo>
                  <a:close/>
                  <a:moveTo>
                    <a:pt x="173" y="221"/>
                  </a:moveTo>
                  <a:lnTo>
                    <a:pt x="173" y="221"/>
                  </a:lnTo>
                  <a:cubicBezTo>
                    <a:pt x="174" y="222"/>
                    <a:pt x="173" y="224"/>
                    <a:pt x="171" y="225"/>
                  </a:cubicBezTo>
                  <a:cubicBezTo>
                    <a:pt x="170" y="225"/>
                    <a:pt x="168" y="225"/>
                    <a:pt x="167" y="223"/>
                  </a:cubicBezTo>
                  <a:lnTo>
                    <a:pt x="167" y="223"/>
                  </a:lnTo>
                  <a:cubicBezTo>
                    <a:pt x="167" y="221"/>
                    <a:pt x="167" y="220"/>
                    <a:pt x="169" y="219"/>
                  </a:cubicBezTo>
                  <a:cubicBezTo>
                    <a:pt x="171" y="218"/>
                    <a:pt x="173" y="219"/>
                    <a:pt x="173" y="221"/>
                  </a:cubicBezTo>
                  <a:close/>
                  <a:moveTo>
                    <a:pt x="181" y="231"/>
                  </a:moveTo>
                  <a:lnTo>
                    <a:pt x="181" y="231"/>
                  </a:lnTo>
                  <a:cubicBezTo>
                    <a:pt x="181" y="232"/>
                    <a:pt x="181" y="234"/>
                    <a:pt x="179" y="235"/>
                  </a:cubicBezTo>
                  <a:cubicBezTo>
                    <a:pt x="177" y="235"/>
                    <a:pt x="176" y="235"/>
                    <a:pt x="175" y="233"/>
                  </a:cubicBezTo>
                  <a:lnTo>
                    <a:pt x="175" y="233"/>
                  </a:lnTo>
                  <a:cubicBezTo>
                    <a:pt x="174" y="231"/>
                    <a:pt x="175" y="230"/>
                    <a:pt x="177" y="229"/>
                  </a:cubicBezTo>
                  <a:cubicBezTo>
                    <a:pt x="178" y="228"/>
                    <a:pt x="180" y="229"/>
                    <a:pt x="181" y="231"/>
                  </a:cubicBezTo>
                  <a:close/>
                  <a:moveTo>
                    <a:pt x="188" y="241"/>
                  </a:moveTo>
                  <a:lnTo>
                    <a:pt x="188" y="241"/>
                  </a:lnTo>
                  <a:cubicBezTo>
                    <a:pt x="189" y="242"/>
                    <a:pt x="188" y="244"/>
                    <a:pt x="187" y="245"/>
                  </a:cubicBezTo>
                  <a:cubicBezTo>
                    <a:pt x="185" y="245"/>
                    <a:pt x="183" y="244"/>
                    <a:pt x="183" y="243"/>
                  </a:cubicBezTo>
                  <a:lnTo>
                    <a:pt x="183" y="243"/>
                  </a:lnTo>
                  <a:cubicBezTo>
                    <a:pt x="182" y="241"/>
                    <a:pt x="183" y="239"/>
                    <a:pt x="184" y="239"/>
                  </a:cubicBezTo>
                  <a:cubicBezTo>
                    <a:pt x="186" y="238"/>
                    <a:pt x="188" y="239"/>
                    <a:pt x="188" y="241"/>
                  </a:cubicBezTo>
                  <a:close/>
                  <a:moveTo>
                    <a:pt x="196" y="250"/>
                  </a:moveTo>
                  <a:lnTo>
                    <a:pt x="196" y="250"/>
                  </a:lnTo>
                  <a:cubicBezTo>
                    <a:pt x="197" y="252"/>
                    <a:pt x="196" y="254"/>
                    <a:pt x="194" y="255"/>
                  </a:cubicBezTo>
                  <a:cubicBezTo>
                    <a:pt x="193" y="255"/>
                    <a:pt x="191" y="254"/>
                    <a:pt x="190" y="253"/>
                  </a:cubicBezTo>
                  <a:lnTo>
                    <a:pt x="190" y="253"/>
                  </a:lnTo>
                  <a:cubicBezTo>
                    <a:pt x="189" y="251"/>
                    <a:pt x="190" y="249"/>
                    <a:pt x="192" y="249"/>
                  </a:cubicBezTo>
                  <a:cubicBezTo>
                    <a:pt x="193" y="248"/>
                    <a:pt x="195" y="249"/>
                    <a:pt x="196" y="250"/>
                  </a:cubicBezTo>
                  <a:close/>
                  <a:moveTo>
                    <a:pt x="203" y="260"/>
                  </a:moveTo>
                  <a:lnTo>
                    <a:pt x="203" y="260"/>
                  </a:lnTo>
                  <a:cubicBezTo>
                    <a:pt x="204" y="262"/>
                    <a:pt x="203" y="264"/>
                    <a:pt x="202" y="264"/>
                  </a:cubicBezTo>
                  <a:cubicBezTo>
                    <a:pt x="200" y="265"/>
                    <a:pt x="198" y="264"/>
                    <a:pt x="198" y="263"/>
                  </a:cubicBezTo>
                  <a:lnTo>
                    <a:pt x="198" y="263"/>
                  </a:lnTo>
                  <a:cubicBezTo>
                    <a:pt x="197" y="261"/>
                    <a:pt x="198" y="259"/>
                    <a:pt x="199" y="259"/>
                  </a:cubicBezTo>
                  <a:cubicBezTo>
                    <a:pt x="201" y="258"/>
                    <a:pt x="203" y="259"/>
                    <a:pt x="203" y="260"/>
                  </a:cubicBezTo>
                  <a:close/>
                  <a:moveTo>
                    <a:pt x="211" y="270"/>
                  </a:moveTo>
                  <a:lnTo>
                    <a:pt x="211" y="270"/>
                  </a:lnTo>
                  <a:cubicBezTo>
                    <a:pt x="212" y="272"/>
                    <a:pt x="211" y="274"/>
                    <a:pt x="209" y="274"/>
                  </a:cubicBezTo>
                  <a:cubicBezTo>
                    <a:pt x="208" y="275"/>
                    <a:pt x="206" y="274"/>
                    <a:pt x="205" y="273"/>
                  </a:cubicBezTo>
                  <a:lnTo>
                    <a:pt x="205" y="273"/>
                  </a:lnTo>
                  <a:cubicBezTo>
                    <a:pt x="205" y="271"/>
                    <a:pt x="205" y="269"/>
                    <a:pt x="207" y="269"/>
                  </a:cubicBezTo>
                  <a:cubicBezTo>
                    <a:pt x="209" y="268"/>
                    <a:pt x="210" y="269"/>
                    <a:pt x="211" y="270"/>
                  </a:cubicBezTo>
                  <a:close/>
                  <a:moveTo>
                    <a:pt x="219" y="280"/>
                  </a:moveTo>
                  <a:lnTo>
                    <a:pt x="219" y="280"/>
                  </a:lnTo>
                  <a:cubicBezTo>
                    <a:pt x="219" y="282"/>
                    <a:pt x="219" y="284"/>
                    <a:pt x="217" y="284"/>
                  </a:cubicBezTo>
                  <a:cubicBezTo>
                    <a:pt x="215" y="285"/>
                    <a:pt x="214" y="284"/>
                    <a:pt x="213" y="283"/>
                  </a:cubicBezTo>
                  <a:lnTo>
                    <a:pt x="213" y="283"/>
                  </a:lnTo>
                  <a:cubicBezTo>
                    <a:pt x="212" y="281"/>
                    <a:pt x="213" y="279"/>
                    <a:pt x="215" y="279"/>
                  </a:cubicBezTo>
                  <a:cubicBezTo>
                    <a:pt x="216" y="278"/>
                    <a:pt x="218" y="279"/>
                    <a:pt x="219" y="280"/>
                  </a:cubicBezTo>
                  <a:close/>
                  <a:moveTo>
                    <a:pt x="226" y="290"/>
                  </a:moveTo>
                  <a:lnTo>
                    <a:pt x="226" y="290"/>
                  </a:lnTo>
                  <a:cubicBezTo>
                    <a:pt x="227" y="292"/>
                    <a:pt x="226" y="294"/>
                    <a:pt x="225" y="294"/>
                  </a:cubicBezTo>
                  <a:cubicBezTo>
                    <a:pt x="223" y="295"/>
                    <a:pt x="221" y="294"/>
                    <a:pt x="220" y="293"/>
                  </a:cubicBezTo>
                  <a:lnTo>
                    <a:pt x="220" y="293"/>
                  </a:lnTo>
                  <a:cubicBezTo>
                    <a:pt x="220" y="291"/>
                    <a:pt x="221" y="289"/>
                    <a:pt x="222" y="289"/>
                  </a:cubicBezTo>
                  <a:cubicBezTo>
                    <a:pt x="224" y="288"/>
                    <a:pt x="226" y="289"/>
                    <a:pt x="226" y="290"/>
                  </a:cubicBezTo>
                  <a:close/>
                  <a:moveTo>
                    <a:pt x="234" y="300"/>
                  </a:moveTo>
                  <a:lnTo>
                    <a:pt x="234" y="300"/>
                  </a:lnTo>
                  <a:cubicBezTo>
                    <a:pt x="234" y="302"/>
                    <a:pt x="234" y="304"/>
                    <a:pt x="232" y="304"/>
                  </a:cubicBezTo>
                  <a:cubicBezTo>
                    <a:pt x="231" y="305"/>
                    <a:pt x="229" y="304"/>
                    <a:pt x="228" y="303"/>
                  </a:cubicBezTo>
                  <a:lnTo>
                    <a:pt x="228" y="303"/>
                  </a:lnTo>
                  <a:cubicBezTo>
                    <a:pt x="227" y="301"/>
                    <a:pt x="228" y="299"/>
                    <a:pt x="230" y="298"/>
                  </a:cubicBezTo>
                  <a:cubicBezTo>
                    <a:pt x="231" y="298"/>
                    <a:pt x="233" y="299"/>
                    <a:pt x="234" y="300"/>
                  </a:cubicBezTo>
                  <a:close/>
                  <a:moveTo>
                    <a:pt x="241" y="310"/>
                  </a:moveTo>
                  <a:lnTo>
                    <a:pt x="241" y="310"/>
                  </a:lnTo>
                  <a:cubicBezTo>
                    <a:pt x="242" y="312"/>
                    <a:pt x="241" y="314"/>
                    <a:pt x="240" y="314"/>
                  </a:cubicBezTo>
                  <a:cubicBezTo>
                    <a:pt x="238" y="315"/>
                    <a:pt x="236" y="314"/>
                    <a:pt x="236" y="312"/>
                  </a:cubicBezTo>
                  <a:lnTo>
                    <a:pt x="236" y="312"/>
                  </a:lnTo>
                  <a:cubicBezTo>
                    <a:pt x="235" y="311"/>
                    <a:pt x="236" y="309"/>
                    <a:pt x="237" y="308"/>
                  </a:cubicBezTo>
                  <a:cubicBezTo>
                    <a:pt x="239" y="308"/>
                    <a:pt x="241" y="309"/>
                    <a:pt x="241" y="310"/>
                  </a:cubicBezTo>
                  <a:close/>
                  <a:moveTo>
                    <a:pt x="249" y="320"/>
                  </a:moveTo>
                  <a:lnTo>
                    <a:pt x="249" y="320"/>
                  </a:lnTo>
                  <a:cubicBezTo>
                    <a:pt x="250" y="322"/>
                    <a:pt x="249" y="323"/>
                    <a:pt x="247" y="324"/>
                  </a:cubicBezTo>
                  <a:cubicBezTo>
                    <a:pt x="246" y="325"/>
                    <a:pt x="244" y="324"/>
                    <a:pt x="243" y="322"/>
                  </a:cubicBezTo>
                  <a:lnTo>
                    <a:pt x="243" y="322"/>
                  </a:lnTo>
                  <a:cubicBezTo>
                    <a:pt x="243" y="321"/>
                    <a:pt x="243" y="319"/>
                    <a:pt x="245" y="318"/>
                  </a:cubicBezTo>
                  <a:cubicBezTo>
                    <a:pt x="247" y="318"/>
                    <a:pt x="248" y="318"/>
                    <a:pt x="249" y="320"/>
                  </a:cubicBezTo>
                  <a:close/>
                  <a:moveTo>
                    <a:pt x="257" y="330"/>
                  </a:moveTo>
                  <a:lnTo>
                    <a:pt x="257" y="330"/>
                  </a:lnTo>
                  <a:cubicBezTo>
                    <a:pt x="257" y="332"/>
                    <a:pt x="256" y="333"/>
                    <a:pt x="255" y="334"/>
                  </a:cubicBezTo>
                  <a:cubicBezTo>
                    <a:pt x="253" y="335"/>
                    <a:pt x="251" y="334"/>
                    <a:pt x="251" y="332"/>
                  </a:cubicBezTo>
                  <a:lnTo>
                    <a:pt x="251" y="332"/>
                  </a:lnTo>
                  <a:cubicBezTo>
                    <a:pt x="250" y="331"/>
                    <a:pt x="251" y="329"/>
                    <a:pt x="253" y="328"/>
                  </a:cubicBezTo>
                  <a:cubicBezTo>
                    <a:pt x="254" y="328"/>
                    <a:pt x="256" y="328"/>
                    <a:pt x="257" y="330"/>
                  </a:cubicBezTo>
                  <a:close/>
                  <a:moveTo>
                    <a:pt x="264" y="340"/>
                  </a:moveTo>
                  <a:lnTo>
                    <a:pt x="264" y="340"/>
                  </a:lnTo>
                  <a:cubicBezTo>
                    <a:pt x="265" y="342"/>
                    <a:pt x="264" y="343"/>
                    <a:pt x="262" y="344"/>
                  </a:cubicBezTo>
                  <a:cubicBezTo>
                    <a:pt x="261" y="345"/>
                    <a:pt x="259" y="344"/>
                    <a:pt x="258" y="342"/>
                  </a:cubicBezTo>
                  <a:lnTo>
                    <a:pt x="258" y="342"/>
                  </a:lnTo>
                  <a:cubicBezTo>
                    <a:pt x="258" y="341"/>
                    <a:pt x="259" y="339"/>
                    <a:pt x="260" y="338"/>
                  </a:cubicBezTo>
                  <a:cubicBezTo>
                    <a:pt x="262" y="338"/>
                    <a:pt x="264" y="338"/>
                    <a:pt x="264" y="340"/>
                  </a:cubicBezTo>
                  <a:close/>
                  <a:moveTo>
                    <a:pt x="272" y="350"/>
                  </a:moveTo>
                  <a:lnTo>
                    <a:pt x="272" y="350"/>
                  </a:lnTo>
                  <a:cubicBezTo>
                    <a:pt x="272" y="352"/>
                    <a:pt x="272" y="353"/>
                    <a:pt x="270" y="354"/>
                  </a:cubicBezTo>
                  <a:cubicBezTo>
                    <a:pt x="268" y="355"/>
                    <a:pt x="267" y="354"/>
                    <a:pt x="266" y="352"/>
                  </a:cubicBezTo>
                  <a:lnTo>
                    <a:pt x="266" y="352"/>
                  </a:lnTo>
                  <a:cubicBezTo>
                    <a:pt x="265" y="351"/>
                    <a:pt x="266" y="349"/>
                    <a:pt x="268" y="348"/>
                  </a:cubicBezTo>
                  <a:cubicBezTo>
                    <a:pt x="269" y="348"/>
                    <a:pt x="271" y="348"/>
                    <a:pt x="272" y="350"/>
                  </a:cubicBezTo>
                  <a:close/>
                  <a:moveTo>
                    <a:pt x="279" y="360"/>
                  </a:moveTo>
                  <a:lnTo>
                    <a:pt x="279" y="360"/>
                  </a:lnTo>
                  <a:cubicBezTo>
                    <a:pt x="280" y="361"/>
                    <a:pt x="279" y="363"/>
                    <a:pt x="278" y="364"/>
                  </a:cubicBezTo>
                  <a:cubicBezTo>
                    <a:pt x="276" y="365"/>
                    <a:pt x="274" y="364"/>
                    <a:pt x="274" y="362"/>
                  </a:cubicBezTo>
                  <a:lnTo>
                    <a:pt x="274" y="362"/>
                  </a:lnTo>
                  <a:cubicBezTo>
                    <a:pt x="273" y="361"/>
                    <a:pt x="274" y="359"/>
                    <a:pt x="275" y="358"/>
                  </a:cubicBezTo>
                  <a:cubicBezTo>
                    <a:pt x="277" y="357"/>
                    <a:pt x="279" y="358"/>
                    <a:pt x="279" y="360"/>
                  </a:cubicBezTo>
                  <a:close/>
                  <a:moveTo>
                    <a:pt x="287" y="370"/>
                  </a:moveTo>
                  <a:lnTo>
                    <a:pt x="287" y="370"/>
                  </a:lnTo>
                  <a:cubicBezTo>
                    <a:pt x="288" y="371"/>
                    <a:pt x="287" y="373"/>
                    <a:pt x="285" y="374"/>
                  </a:cubicBezTo>
                  <a:cubicBezTo>
                    <a:pt x="284" y="374"/>
                    <a:pt x="282" y="374"/>
                    <a:pt x="281" y="372"/>
                  </a:cubicBezTo>
                  <a:lnTo>
                    <a:pt x="281" y="372"/>
                  </a:lnTo>
                  <a:cubicBezTo>
                    <a:pt x="281" y="370"/>
                    <a:pt x="281" y="369"/>
                    <a:pt x="283" y="368"/>
                  </a:cubicBezTo>
                  <a:cubicBezTo>
                    <a:pt x="285" y="367"/>
                    <a:pt x="286" y="368"/>
                    <a:pt x="287" y="370"/>
                  </a:cubicBezTo>
                  <a:close/>
                  <a:moveTo>
                    <a:pt x="295" y="380"/>
                  </a:moveTo>
                  <a:lnTo>
                    <a:pt x="295" y="380"/>
                  </a:lnTo>
                  <a:cubicBezTo>
                    <a:pt x="295" y="381"/>
                    <a:pt x="294" y="383"/>
                    <a:pt x="293" y="384"/>
                  </a:cubicBezTo>
                  <a:cubicBezTo>
                    <a:pt x="291" y="384"/>
                    <a:pt x="289" y="384"/>
                    <a:pt x="289" y="382"/>
                  </a:cubicBezTo>
                  <a:lnTo>
                    <a:pt x="289" y="382"/>
                  </a:lnTo>
                  <a:cubicBezTo>
                    <a:pt x="288" y="380"/>
                    <a:pt x="289" y="379"/>
                    <a:pt x="290" y="378"/>
                  </a:cubicBezTo>
                  <a:cubicBezTo>
                    <a:pt x="292" y="377"/>
                    <a:pt x="294" y="378"/>
                    <a:pt x="295" y="380"/>
                  </a:cubicBezTo>
                  <a:close/>
                  <a:moveTo>
                    <a:pt x="302" y="390"/>
                  </a:moveTo>
                  <a:lnTo>
                    <a:pt x="302" y="390"/>
                  </a:lnTo>
                  <a:cubicBezTo>
                    <a:pt x="303" y="391"/>
                    <a:pt x="302" y="393"/>
                    <a:pt x="300" y="394"/>
                  </a:cubicBezTo>
                  <a:cubicBezTo>
                    <a:pt x="299" y="394"/>
                    <a:pt x="297" y="394"/>
                    <a:pt x="296" y="392"/>
                  </a:cubicBezTo>
                  <a:lnTo>
                    <a:pt x="296" y="392"/>
                  </a:lnTo>
                  <a:cubicBezTo>
                    <a:pt x="296" y="390"/>
                    <a:pt x="296" y="389"/>
                    <a:pt x="298" y="388"/>
                  </a:cubicBezTo>
                  <a:cubicBezTo>
                    <a:pt x="300" y="387"/>
                    <a:pt x="302" y="388"/>
                    <a:pt x="302" y="390"/>
                  </a:cubicBezTo>
                  <a:close/>
                  <a:moveTo>
                    <a:pt x="310" y="400"/>
                  </a:moveTo>
                  <a:lnTo>
                    <a:pt x="310" y="400"/>
                  </a:lnTo>
                  <a:cubicBezTo>
                    <a:pt x="310" y="401"/>
                    <a:pt x="310" y="403"/>
                    <a:pt x="308" y="404"/>
                  </a:cubicBezTo>
                  <a:cubicBezTo>
                    <a:pt x="306" y="404"/>
                    <a:pt x="305" y="404"/>
                    <a:pt x="304" y="402"/>
                  </a:cubicBezTo>
                  <a:lnTo>
                    <a:pt x="304" y="402"/>
                  </a:lnTo>
                  <a:cubicBezTo>
                    <a:pt x="303" y="400"/>
                    <a:pt x="304" y="399"/>
                    <a:pt x="306" y="398"/>
                  </a:cubicBezTo>
                  <a:cubicBezTo>
                    <a:pt x="307" y="397"/>
                    <a:pt x="309" y="398"/>
                    <a:pt x="310" y="400"/>
                  </a:cubicBezTo>
                  <a:close/>
                  <a:moveTo>
                    <a:pt x="317" y="410"/>
                  </a:moveTo>
                  <a:lnTo>
                    <a:pt x="317" y="410"/>
                  </a:lnTo>
                  <a:cubicBezTo>
                    <a:pt x="318" y="411"/>
                    <a:pt x="317" y="413"/>
                    <a:pt x="316" y="414"/>
                  </a:cubicBezTo>
                  <a:cubicBezTo>
                    <a:pt x="314" y="414"/>
                    <a:pt x="312" y="413"/>
                    <a:pt x="312" y="412"/>
                  </a:cubicBezTo>
                  <a:lnTo>
                    <a:pt x="312" y="412"/>
                  </a:lnTo>
                  <a:cubicBezTo>
                    <a:pt x="311" y="410"/>
                    <a:pt x="312" y="408"/>
                    <a:pt x="313" y="408"/>
                  </a:cubicBezTo>
                  <a:cubicBezTo>
                    <a:pt x="315" y="407"/>
                    <a:pt x="317" y="408"/>
                    <a:pt x="317" y="410"/>
                  </a:cubicBezTo>
                  <a:close/>
                  <a:moveTo>
                    <a:pt x="325" y="419"/>
                  </a:moveTo>
                  <a:lnTo>
                    <a:pt x="325" y="419"/>
                  </a:lnTo>
                  <a:cubicBezTo>
                    <a:pt x="326" y="421"/>
                    <a:pt x="325" y="423"/>
                    <a:pt x="323" y="424"/>
                  </a:cubicBezTo>
                  <a:cubicBezTo>
                    <a:pt x="322" y="424"/>
                    <a:pt x="320" y="423"/>
                    <a:pt x="319" y="422"/>
                  </a:cubicBezTo>
                  <a:lnTo>
                    <a:pt x="319" y="422"/>
                  </a:lnTo>
                  <a:cubicBezTo>
                    <a:pt x="318" y="420"/>
                    <a:pt x="319" y="418"/>
                    <a:pt x="321" y="418"/>
                  </a:cubicBezTo>
                  <a:cubicBezTo>
                    <a:pt x="322" y="417"/>
                    <a:pt x="324" y="418"/>
                    <a:pt x="325" y="419"/>
                  </a:cubicBezTo>
                  <a:close/>
                  <a:moveTo>
                    <a:pt x="333" y="429"/>
                  </a:moveTo>
                  <a:lnTo>
                    <a:pt x="333" y="429"/>
                  </a:lnTo>
                  <a:cubicBezTo>
                    <a:pt x="333" y="431"/>
                    <a:pt x="332" y="433"/>
                    <a:pt x="331" y="433"/>
                  </a:cubicBezTo>
                  <a:cubicBezTo>
                    <a:pt x="329" y="434"/>
                    <a:pt x="327" y="433"/>
                    <a:pt x="327" y="432"/>
                  </a:cubicBezTo>
                  <a:lnTo>
                    <a:pt x="327" y="432"/>
                  </a:lnTo>
                  <a:cubicBezTo>
                    <a:pt x="326" y="430"/>
                    <a:pt x="327" y="428"/>
                    <a:pt x="328" y="428"/>
                  </a:cubicBezTo>
                  <a:cubicBezTo>
                    <a:pt x="330" y="427"/>
                    <a:pt x="332" y="428"/>
                    <a:pt x="333" y="429"/>
                  </a:cubicBezTo>
                  <a:close/>
                  <a:moveTo>
                    <a:pt x="340" y="439"/>
                  </a:moveTo>
                  <a:lnTo>
                    <a:pt x="340" y="439"/>
                  </a:lnTo>
                  <a:cubicBezTo>
                    <a:pt x="341" y="441"/>
                    <a:pt x="340" y="443"/>
                    <a:pt x="338" y="443"/>
                  </a:cubicBezTo>
                  <a:cubicBezTo>
                    <a:pt x="337" y="444"/>
                    <a:pt x="335" y="443"/>
                    <a:pt x="334" y="442"/>
                  </a:cubicBezTo>
                  <a:lnTo>
                    <a:pt x="334" y="442"/>
                  </a:lnTo>
                  <a:cubicBezTo>
                    <a:pt x="334" y="440"/>
                    <a:pt x="334" y="438"/>
                    <a:pt x="336" y="438"/>
                  </a:cubicBezTo>
                  <a:cubicBezTo>
                    <a:pt x="338" y="437"/>
                    <a:pt x="339" y="438"/>
                    <a:pt x="340" y="439"/>
                  </a:cubicBezTo>
                  <a:close/>
                  <a:moveTo>
                    <a:pt x="348" y="449"/>
                  </a:moveTo>
                  <a:lnTo>
                    <a:pt x="348" y="449"/>
                  </a:lnTo>
                  <a:cubicBezTo>
                    <a:pt x="348" y="451"/>
                    <a:pt x="348" y="453"/>
                    <a:pt x="346" y="453"/>
                  </a:cubicBezTo>
                  <a:cubicBezTo>
                    <a:pt x="344" y="454"/>
                    <a:pt x="343" y="453"/>
                    <a:pt x="342" y="452"/>
                  </a:cubicBezTo>
                  <a:lnTo>
                    <a:pt x="342" y="452"/>
                  </a:lnTo>
                  <a:cubicBezTo>
                    <a:pt x="341" y="450"/>
                    <a:pt x="342" y="448"/>
                    <a:pt x="344" y="448"/>
                  </a:cubicBezTo>
                  <a:cubicBezTo>
                    <a:pt x="345" y="447"/>
                    <a:pt x="347" y="448"/>
                    <a:pt x="348" y="449"/>
                  </a:cubicBezTo>
                  <a:close/>
                  <a:moveTo>
                    <a:pt x="355" y="459"/>
                  </a:moveTo>
                  <a:lnTo>
                    <a:pt x="355" y="459"/>
                  </a:lnTo>
                  <a:cubicBezTo>
                    <a:pt x="356" y="461"/>
                    <a:pt x="355" y="463"/>
                    <a:pt x="354" y="463"/>
                  </a:cubicBezTo>
                  <a:cubicBezTo>
                    <a:pt x="352" y="464"/>
                    <a:pt x="350" y="463"/>
                    <a:pt x="349" y="462"/>
                  </a:cubicBezTo>
                  <a:lnTo>
                    <a:pt x="349" y="462"/>
                  </a:lnTo>
                  <a:cubicBezTo>
                    <a:pt x="349" y="460"/>
                    <a:pt x="350" y="458"/>
                    <a:pt x="351" y="458"/>
                  </a:cubicBezTo>
                  <a:cubicBezTo>
                    <a:pt x="353" y="457"/>
                    <a:pt x="355" y="458"/>
                    <a:pt x="355" y="459"/>
                  </a:cubicBezTo>
                  <a:close/>
                  <a:moveTo>
                    <a:pt x="363" y="469"/>
                  </a:moveTo>
                  <a:lnTo>
                    <a:pt x="363" y="469"/>
                  </a:lnTo>
                  <a:cubicBezTo>
                    <a:pt x="364" y="471"/>
                    <a:pt x="363" y="473"/>
                    <a:pt x="361" y="473"/>
                  </a:cubicBezTo>
                  <a:cubicBezTo>
                    <a:pt x="360" y="474"/>
                    <a:pt x="358" y="473"/>
                    <a:pt x="357" y="472"/>
                  </a:cubicBezTo>
                  <a:lnTo>
                    <a:pt x="357" y="472"/>
                  </a:lnTo>
                  <a:cubicBezTo>
                    <a:pt x="356" y="470"/>
                    <a:pt x="357" y="468"/>
                    <a:pt x="359" y="467"/>
                  </a:cubicBezTo>
                  <a:cubicBezTo>
                    <a:pt x="360" y="467"/>
                    <a:pt x="362" y="468"/>
                    <a:pt x="363" y="469"/>
                  </a:cubicBezTo>
                  <a:close/>
                  <a:moveTo>
                    <a:pt x="370" y="479"/>
                  </a:moveTo>
                  <a:lnTo>
                    <a:pt x="370" y="479"/>
                  </a:lnTo>
                  <a:cubicBezTo>
                    <a:pt x="371" y="481"/>
                    <a:pt x="370" y="483"/>
                    <a:pt x="369" y="483"/>
                  </a:cubicBezTo>
                  <a:cubicBezTo>
                    <a:pt x="367" y="484"/>
                    <a:pt x="365" y="483"/>
                    <a:pt x="365" y="481"/>
                  </a:cubicBezTo>
                  <a:lnTo>
                    <a:pt x="365" y="481"/>
                  </a:lnTo>
                  <a:cubicBezTo>
                    <a:pt x="364" y="480"/>
                    <a:pt x="365" y="478"/>
                    <a:pt x="366" y="477"/>
                  </a:cubicBezTo>
                  <a:cubicBezTo>
                    <a:pt x="368" y="477"/>
                    <a:pt x="370" y="478"/>
                    <a:pt x="370" y="479"/>
                  </a:cubicBezTo>
                  <a:close/>
                  <a:moveTo>
                    <a:pt x="378" y="489"/>
                  </a:moveTo>
                  <a:lnTo>
                    <a:pt x="378" y="489"/>
                  </a:lnTo>
                  <a:cubicBezTo>
                    <a:pt x="379" y="491"/>
                    <a:pt x="378" y="492"/>
                    <a:pt x="376" y="493"/>
                  </a:cubicBezTo>
                  <a:cubicBezTo>
                    <a:pt x="375" y="494"/>
                    <a:pt x="373" y="493"/>
                    <a:pt x="372" y="491"/>
                  </a:cubicBezTo>
                  <a:lnTo>
                    <a:pt x="372" y="491"/>
                  </a:lnTo>
                  <a:cubicBezTo>
                    <a:pt x="372" y="490"/>
                    <a:pt x="372" y="488"/>
                    <a:pt x="374" y="487"/>
                  </a:cubicBezTo>
                  <a:cubicBezTo>
                    <a:pt x="376" y="487"/>
                    <a:pt x="377" y="487"/>
                    <a:pt x="378" y="489"/>
                  </a:cubicBezTo>
                  <a:close/>
                  <a:moveTo>
                    <a:pt x="386" y="499"/>
                  </a:moveTo>
                  <a:lnTo>
                    <a:pt x="386" y="499"/>
                  </a:lnTo>
                  <a:cubicBezTo>
                    <a:pt x="386" y="501"/>
                    <a:pt x="386" y="502"/>
                    <a:pt x="384" y="503"/>
                  </a:cubicBezTo>
                  <a:cubicBezTo>
                    <a:pt x="382" y="504"/>
                    <a:pt x="380" y="503"/>
                    <a:pt x="380" y="501"/>
                  </a:cubicBezTo>
                  <a:lnTo>
                    <a:pt x="380" y="501"/>
                  </a:lnTo>
                  <a:cubicBezTo>
                    <a:pt x="379" y="500"/>
                    <a:pt x="380" y="498"/>
                    <a:pt x="382" y="497"/>
                  </a:cubicBezTo>
                  <a:cubicBezTo>
                    <a:pt x="383" y="497"/>
                    <a:pt x="385" y="497"/>
                    <a:pt x="386" y="499"/>
                  </a:cubicBezTo>
                  <a:close/>
                  <a:moveTo>
                    <a:pt x="393" y="509"/>
                  </a:moveTo>
                  <a:lnTo>
                    <a:pt x="393" y="509"/>
                  </a:lnTo>
                  <a:cubicBezTo>
                    <a:pt x="394" y="511"/>
                    <a:pt x="393" y="512"/>
                    <a:pt x="391" y="513"/>
                  </a:cubicBezTo>
                  <a:cubicBezTo>
                    <a:pt x="390" y="514"/>
                    <a:pt x="388" y="513"/>
                    <a:pt x="387" y="511"/>
                  </a:cubicBezTo>
                  <a:lnTo>
                    <a:pt x="387" y="511"/>
                  </a:lnTo>
                  <a:cubicBezTo>
                    <a:pt x="387" y="510"/>
                    <a:pt x="388" y="508"/>
                    <a:pt x="389" y="507"/>
                  </a:cubicBezTo>
                  <a:cubicBezTo>
                    <a:pt x="391" y="507"/>
                    <a:pt x="393" y="507"/>
                    <a:pt x="393" y="509"/>
                  </a:cubicBezTo>
                  <a:close/>
                  <a:moveTo>
                    <a:pt x="401" y="519"/>
                  </a:moveTo>
                  <a:lnTo>
                    <a:pt x="401" y="519"/>
                  </a:lnTo>
                  <a:cubicBezTo>
                    <a:pt x="401" y="521"/>
                    <a:pt x="401" y="522"/>
                    <a:pt x="399" y="523"/>
                  </a:cubicBezTo>
                  <a:cubicBezTo>
                    <a:pt x="397" y="524"/>
                    <a:pt x="396" y="523"/>
                    <a:pt x="395" y="521"/>
                  </a:cubicBezTo>
                  <a:lnTo>
                    <a:pt x="395" y="521"/>
                  </a:lnTo>
                  <a:cubicBezTo>
                    <a:pt x="394" y="520"/>
                    <a:pt x="395" y="518"/>
                    <a:pt x="397" y="517"/>
                  </a:cubicBezTo>
                  <a:cubicBezTo>
                    <a:pt x="398" y="517"/>
                    <a:pt x="400" y="517"/>
                    <a:pt x="401" y="519"/>
                  </a:cubicBezTo>
                  <a:close/>
                  <a:moveTo>
                    <a:pt x="408" y="529"/>
                  </a:moveTo>
                  <a:lnTo>
                    <a:pt x="408" y="529"/>
                  </a:lnTo>
                  <a:cubicBezTo>
                    <a:pt x="409" y="530"/>
                    <a:pt x="408" y="532"/>
                    <a:pt x="407" y="533"/>
                  </a:cubicBezTo>
                  <a:cubicBezTo>
                    <a:pt x="405" y="534"/>
                    <a:pt x="403" y="533"/>
                    <a:pt x="403" y="531"/>
                  </a:cubicBezTo>
                  <a:lnTo>
                    <a:pt x="403" y="531"/>
                  </a:lnTo>
                  <a:cubicBezTo>
                    <a:pt x="402" y="530"/>
                    <a:pt x="403" y="528"/>
                    <a:pt x="404" y="527"/>
                  </a:cubicBezTo>
                  <a:cubicBezTo>
                    <a:pt x="406" y="526"/>
                    <a:pt x="408" y="527"/>
                    <a:pt x="408" y="529"/>
                  </a:cubicBezTo>
                  <a:close/>
                  <a:moveTo>
                    <a:pt x="416" y="539"/>
                  </a:moveTo>
                  <a:lnTo>
                    <a:pt x="416" y="539"/>
                  </a:lnTo>
                  <a:cubicBezTo>
                    <a:pt x="417" y="540"/>
                    <a:pt x="416" y="542"/>
                    <a:pt x="414" y="543"/>
                  </a:cubicBezTo>
                  <a:cubicBezTo>
                    <a:pt x="413" y="543"/>
                    <a:pt x="411" y="543"/>
                    <a:pt x="410" y="541"/>
                  </a:cubicBezTo>
                  <a:lnTo>
                    <a:pt x="410" y="541"/>
                  </a:lnTo>
                  <a:cubicBezTo>
                    <a:pt x="410" y="540"/>
                    <a:pt x="410" y="538"/>
                    <a:pt x="412" y="537"/>
                  </a:cubicBezTo>
                  <a:cubicBezTo>
                    <a:pt x="414" y="536"/>
                    <a:pt x="415" y="537"/>
                    <a:pt x="416" y="53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6" name="Freeform 1363"/>
            <p:cNvSpPr>
              <a:spLocks noEditPoints="1"/>
            </p:cNvSpPr>
            <p:nvPr/>
          </p:nvSpPr>
          <p:spPr bwMode="auto">
            <a:xfrm>
              <a:off x="2835275" y="3236913"/>
              <a:ext cx="307975" cy="339725"/>
            </a:xfrm>
            <a:custGeom>
              <a:avLst/>
              <a:gdLst>
                <a:gd name="T0" fmla="*/ 1 w 258"/>
                <a:gd name="T1" fmla="*/ 5 h 335"/>
                <a:gd name="T2" fmla="*/ 14 w 258"/>
                <a:gd name="T3" fmla="*/ 13 h 335"/>
                <a:gd name="T4" fmla="*/ 9 w 258"/>
                <a:gd name="T5" fmla="*/ 15 h 335"/>
                <a:gd name="T6" fmla="*/ 22 w 258"/>
                <a:gd name="T7" fmla="*/ 22 h 335"/>
                <a:gd name="T8" fmla="*/ 18 w 258"/>
                <a:gd name="T9" fmla="*/ 21 h 335"/>
                <a:gd name="T10" fmla="*/ 28 w 258"/>
                <a:gd name="T11" fmla="*/ 36 h 335"/>
                <a:gd name="T12" fmla="*/ 30 w 258"/>
                <a:gd name="T13" fmla="*/ 32 h 335"/>
                <a:gd name="T14" fmla="*/ 31 w 258"/>
                <a:gd name="T15" fmla="*/ 45 h 335"/>
                <a:gd name="T16" fmla="*/ 45 w 258"/>
                <a:gd name="T17" fmla="*/ 52 h 335"/>
                <a:gd name="T18" fmla="*/ 39 w 258"/>
                <a:gd name="T19" fmla="*/ 55 h 335"/>
                <a:gd name="T20" fmla="*/ 52 w 258"/>
                <a:gd name="T21" fmla="*/ 62 h 335"/>
                <a:gd name="T22" fmla="*/ 48 w 258"/>
                <a:gd name="T23" fmla="*/ 60 h 335"/>
                <a:gd name="T24" fmla="*/ 58 w 258"/>
                <a:gd name="T25" fmla="*/ 76 h 335"/>
                <a:gd name="T26" fmla="*/ 60 w 258"/>
                <a:gd name="T27" fmla="*/ 72 h 335"/>
                <a:gd name="T28" fmla="*/ 62 w 258"/>
                <a:gd name="T29" fmla="*/ 84 h 335"/>
                <a:gd name="T30" fmla="*/ 75 w 258"/>
                <a:gd name="T31" fmla="*/ 92 h 335"/>
                <a:gd name="T32" fmla="*/ 69 w 258"/>
                <a:gd name="T33" fmla="*/ 94 h 335"/>
                <a:gd name="T34" fmla="*/ 83 w 258"/>
                <a:gd name="T35" fmla="*/ 102 h 335"/>
                <a:gd name="T36" fmla="*/ 79 w 258"/>
                <a:gd name="T37" fmla="*/ 100 h 335"/>
                <a:gd name="T38" fmla="*/ 89 w 258"/>
                <a:gd name="T39" fmla="*/ 116 h 335"/>
                <a:gd name="T40" fmla="*/ 90 w 258"/>
                <a:gd name="T41" fmla="*/ 112 h 335"/>
                <a:gd name="T42" fmla="*/ 92 w 258"/>
                <a:gd name="T43" fmla="*/ 124 h 335"/>
                <a:gd name="T44" fmla="*/ 106 w 258"/>
                <a:gd name="T45" fmla="*/ 132 h 335"/>
                <a:gd name="T46" fmla="*/ 100 w 258"/>
                <a:gd name="T47" fmla="*/ 134 h 335"/>
                <a:gd name="T48" fmla="*/ 113 w 258"/>
                <a:gd name="T49" fmla="*/ 142 h 335"/>
                <a:gd name="T50" fmla="*/ 109 w 258"/>
                <a:gd name="T51" fmla="*/ 140 h 335"/>
                <a:gd name="T52" fmla="*/ 119 w 258"/>
                <a:gd name="T53" fmla="*/ 156 h 335"/>
                <a:gd name="T54" fmla="*/ 121 w 258"/>
                <a:gd name="T55" fmla="*/ 152 h 335"/>
                <a:gd name="T56" fmla="*/ 123 w 258"/>
                <a:gd name="T57" fmla="*/ 164 h 335"/>
                <a:gd name="T58" fmla="*/ 136 w 258"/>
                <a:gd name="T59" fmla="*/ 171 h 335"/>
                <a:gd name="T60" fmla="*/ 130 w 258"/>
                <a:gd name="T61" fmla="*/ 174 h 335"/>
                <a:gd name="T62" fmla="*/ 144 w 258"/>
                <a:gd name="T63" fmla="*/ 181 h 335"/>
                <a:gd name="T64" fmla="*/ 140 w 258"/>
                <a:gd name="T65" fmla="*/ 180 h 335"/>
                <a:gd name="T66" fmla="*/ 150 w 258"/>
                <a:gd name="T67" fmla="*/ 195 h 335"/>
                <a:gd name="T68" fmla="*/ 151 w 258"/>
                <a:gd name="T69" fmla="*/ 191 h 335"/>
                <a:gd name="T70" fmla="*/ 153 w 258"/>
                <a:gd name="T71" fmla="*/ 204 h 335"/>
                <a:gd name="T72" fmla="*/ 166 w 258"/>
                <a:gd name="T73" fmla="*/ 211 h 335"/>
                <a:gd name="T74" fmla="*/ 161 w 258"/>
                <a:gd name="T75" fmla="*/ 213 h 335"/>
                <a:gd name="T76" fmla="*/ 174 w 258"/>
                <a:gd name="T77" fmla="*/ 221 h 335"/>
                <a:gd name="T78" fmla="*/ 170 w 258"/>
                <a:gd name="T79" fmla="*/ 219 h 335"/>
                <a:gd name="T80" fmla="*/ 180 w 258"/>
                <a:gd name="T81" fmla="*/ 235 h 335"/>
                <a:gd name="T82" fmla="*/ 182 w 258"/>
                <a:gd name="T83" fmla="*/ 231 h 335"/>
                <a:gd name="T84" fmla="*/ 183 w 258"/>
                <a:gd name="T85" fmla="*/ 243 h 335"/>
                <a:gd name="T86" fmla="*/ 197 w 258"/>
                <a:gd name="T87" fmla="*/ 251 h 335"/>
                <a:gd name="T88" fmla="*/ 191 w 258"/>
                <a:gd name="T89" fmla="*/ 253 h 335"/>
                <a:gd name="T90" fmla="*/ 205 w 258"/>
                <a:gd name="T91" fmla="*/ 261 h 335"/>
                <a:gd name="T92" fmla="*/ 200 w 258"/>
                <a:gd name="T93" fmla="*/ 259 h 335"/>
                <a:gd name="T94" fmla="*/ 210 w 258"/>
                <a:gd name="T95" fmla="*/ 275 h 335"/>
                <a:gd name="T96" fmla="*/ 212 w 258"/>
                <a:gd name="T97" fmla="*/ 271 h 335"/>
                <a:gd name="T98" fmla="*/ 214 w 258"/>
                <a:gd name="T99" fmla="*/ 283 h 335"/>
                <a:gd name="T100" fmla="*/ 227 w 258"/>
                <a:gd name="T101" fmla="*/ 291 h 335"/>
                <a:gd name="T102" fmla="*/ 222 w 258"/>
                <a:gd name="T103" fmla="*/ 293 h 335"/>
                <a:gd name="T104" fmla="*/ 235 w 258"/>
                <a:gd name="T105" fmla="*/ 300 h 335"/>
                <a:gd name="T106" fmla="*/ 231 w 258"/>
                <a:gd name="T107" fmla="*/ 299 h 335"/>
                <a:gd name="T108" fmla="*/ 241 w 258"/>
                <a:gd name="T109" fmla="*/ 314 h 335"/>
                <a:gd name="T110" fmla="*/ 243 w 258"/>
                <a:gd name="T111" fmla="*/ 310 h 335"/>
                <a:gd name="T112" fmla="*/ 244 w 258"/>
                <a:gd name="T113" fmla="*/ 323 h 335"/>
                <a:gd name="T114" fmla="*/ 258 w 258"/>
                <a:gd name="T115" fmla="*/ 330 h 335"/>
                <a:gd name="T116" fmla="*/ 252 w 258"/>
                <a:gd name="T117" fmla="*/ 33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7" y="3"/>
                  </a:moveTo>
                  <a:lnTo>
                    <a:pt x="7" y="3"/>
                  </a:lnTo>
                  <a:cubicBezTo>
                    <a:pt x="7" y="4"/>
                    <a:pt x="7" y="6"/>
                    <a:pt x="5" y="7"/>
                  </a:cubicBezTo>
                  <a:cubicBezTo>
                    <a:pt x="3" y="7"/>
                    <a:pt x="2" y="7"/>
                    <a:pt x="1" y="5"/>
                  </a:cubicBezTo>
                  <a:lnTo>
                    <a:pt x="1" y="5"/>
                  </a:lnTo>
                  <a:cubicBezTo>
                    <a:pt x="0" y="3"/>
                    <a:pt x="1" y="2"/>
                    <a:pt x="3" y="1"/>
                  </a:cubicBezTo>
                  <a:cubicBezTo>
                    <a:pt x="4" y="0"/>
                    <a:pt x="6" y="1"/>
                    <a:pt x="7" y="3"/>
                  </a:cubicBezTo>
                  <a:close/>
                  <a:moveTo>
                    <a:pt x="14" y="13"/>
                  </a:moveTo>
                  <a:lnTo>
                    <a:pt x="14" y="13"/>
                  </a:lnTo>
                  <a:cubicBezTo>
                    <a:pt x="15" y="14"/>
                    <a:pt x="14" y="16"/>
                    <a:pt x="13" y="17"/>
                  </a:cubicBezTo>
                  <a:cubicBezTo>
                    <a:pt x="11" y="17"/>
                    <a:pt x="9" y="16"/>
                    <a:pt x="9" y="15"/>
                  </a:cubicBezTo>
                  <a:lnTo>
                    <a:pt x="9" y="15"/>
                  </a:lnTo>
                  <a:cubicBezTo>
                    <a:pt x="8" y="13"/>
                    <a:pt x="9" y="11"/>
                    <a:pt x="10" y="11"/>
                  </a:cubicBezTo>
                  <a:cubicBezTo>
                    <a:pt x="12" y="10"/>
                    <a:pt x="14" y="11"/>
                    <a:pt x="14" y="13"/>
                  </a:cubicBezTo>
                  <a:close/>
                  <a:moveTo>
                    <a:pt x="22" y="22"/>
                  </a:moveTo>
                  <a:lnTo>
                    <a:pt x="22" y="22"/>
                  </a:lnTo>
                  <a:cubicBezTo>
                    <a:pt x="23" y="24"/>
                    <a:pt x="22" y="26"/>
                    <a:pt x="20" y="27"/>
                  </a:cubicBezTo>
                  <a:cubicBezTo>
                    <a:pt x="19" y="27"/>
                    <a:pt x="17" y="26"/>
                    <a:pt x="16" y="25"/>
                  </a:cubicBezTo>
                  <a:lnTo>
                    <a:pt x="16" y="25"/>
                  </a:lnTo>
                  <a:cubicBezTo>
                    <a:pt x="16" y="23"/>
                    <a:pt x="16" y="21"/>
                    <a:pt x="18" y="21"/>
                  </a:cubicBezTo>
                  <a:cubicBezTo>
                    <a:pt x="20" y="20"/>
                    <a:pt x="21" y="21"/>
                    <a:pt x="22" y="22"/>
                  </a:cubicBezTo>
                  <a:close/>
                  <a:moveTo>
                    <a:pt x="30" y="32"/>
                  </a:moveTo>
                  <a:lnTo>
                    <a:pt x="30" y="32"/>
                  </a:lnTo>
                  <a:cubicBezTo>
                    <a:pt x="30" y="34"/>
                    <a:pt x="29" y="36"/>
                    <a:pt x="28" y="36"/>
                  </a:cubicBezTo>
                  <a:cubicBezTo>
                    <a:pt x="26" y="37"/>
                    <a:pt x="24" y="36"/>
                    <a:pt x="24" y="35"/>
                  </a:cubicBezTo>
                  <a:lnTo>
                    <a:pt x="24" y="35"/>
                  </a:lnTo>
                  <a:cubicBezTo>
                    <a:pt x="23" y="33"/>
                    <a:pt x="24" y="31"/>
                    <a:pt x="26" y="31"/>
                  </a:cubicBezTo>
                  <a:cubicBezTo>
                    <a:pt x="27" y="30"/>
                    <a:pt x="29" y="31"/>
                    <a:pt x="30" y="32"/>
                  </a:cubicBezTo>
                  <a:close/>
                  <a:moveTo>
                    <a:pt x="37" y="42"/>
                  </a:moveTo>
                  <a:lnTo>
                    <a:pt x="37" y="42"/>
                  </a:lnTo>
                  <a:cubicBezTo>
                    <a:pt x="38" y="44"/>
                    <a:pt x="37" y="46"/>
                    <a:pt x="35" y="46"/>
                  </a:cubicBezTo>
                  <a:cubicBezTo>
                    <a:pt x="34" y="47"/>
                    <a:pt x="32" y="46"/>
                    <a:pt x="31" y="45"/>
                  </a:cubicBezTo>
                  <a:lnTo>
                    <a:pt x="31" y="45"/>
                  </a:lnTo>
                  <a:cubicBezTo>
                    <a:pt x="31" y="43"/>
                    <a:pt x="32" y="41"/>
                    <a:pt x="33" y="41"/>
                  </a:cubicBezTo>
                  <a:cubicBezTo>
                    <a:pt x="35" y="40"/>
                    <a:pt x="37" y="41"/>
                    <a:pt x="37" y="42"/>
                  </a:cubicBezTo>
                  <a:close/>
                  <a:moveTo>
                    <a:pt x="45" y="52"/>
                  </a:moveTo>
                  <a:lnTo>
                    <a:pt x="45" y="52"/>
                  </a:lnTo>
                  <a:cubicBezTo>
                    <a:pt x="45" y="54"/>
                    <a:pt x="45" y="56"/>
                    <a:pt x="43" y="56"/>
                  </a:cubicBezTo>
                  <a:cubicBezTo>
                    <a:pt x="41" y="57"/>
                    <a:pt x="40" y="56"/>
                    <a:pt x="39" y="55"/>
                  </a:cubicBezTo>
                  <a:lnTo>
                    <a:pt x="39" y="55"/>
                  </a:lnTo>
                  <a:cubicBezTo>
                    <a:pt x="38" y="53"/>
                    <a:pt x="39" y="51"/>
                    <a:pt x="41" y="51"/>
                  </a:cubicBezTo>
                  <a:cubicBezTo>
                    <a:pt x="42" y="50"/>
                    <a:pt x="44" y="51"/>
                    <a:pt x="45" y="52"/>
                  </a:cubicBezTo>
                  <a:close/>
                  <a:moveTo>
                    <a:pt x="52" y="62"/>
                  </a:moveTo>
                  <a:lnTo>
                    <a:pt x="52" y="62"/>
                  </a:lnTo>
                  <a:cubicBezTo>
                    <a:pt x="53" y="64"/>
                    <a:pt x="52" y="66"/>
                    <a:pt x="51" y="66"/>
                  </a:cubicBezTo>
                  <a:cubicBezTo>
                    <a:pt x="49" y="67"/>
                    <a:pt x="47" y="66"/>
                    <a:pt x="47" y="64"/>
                  </a:cubicBezTo>
                  <a:lnTo>
                    <a:pt x="47" y="64"/>
                  </a:lnTo>
                  <a:cubicBezTo>
                    <a:pt x="46" y="63"/>
                    <a:pt x="47" y="61"/>
                    <a:pt x="48" y="60"/>
                  </a:cubicBezTo>
                  <a:cubicBezTo>
                    <a:pt x="50" y="60"/>
                    <a:pt x="52" y="61"/>
                    <a:pt x="52" y="62"/>
                  </a:cubicBezTo>
                  <a:close/>
                  <a:moveTo>
                    <a:pt x="60" y="72"/>
                  </a:moveTo>
                  <a:lnTo>
                    <a:pt x="60" y="72"/>
                  </a:lnTo>
                  <a:cubicBezTo>
                    <a:pt x="61" y="74"/>
                    <a:pt x="60" y="76"/>
                    <a:pt x="58" y="76"/>
                  </a:cubicBezTo>
                  <a:cubicBezTo>
                    <a:pt x="57" y="77"/>
                    <a:pt x="55" y="76"/>
                    <a:pt x="54" y="74"/>
                  </a:cubicBezTo>
                  <a:lnTo>
                    <a:pt x="54" y="74"/>
                  </a:lnTo>
                  <a:cubicBezTo>
                    <a:pt x="54" y="73"/>
                    <a:pt x="54" y="71"/>
                    <a:pt x="56" y="70"/>
                  </a:cubicBezTo>
                  <a:cubicBezTo>
                    <a:pt x="58" y="70"/>
                    <a:pt x="59" y="70"/>
                    <a:pt x="60" y="72"/>
                  </a:cubicBezTo>
                  <a:close/>
                  <a:moveTo>
                    <a:pt x="68" y="82"/>
                  </a:moveTo>
                  <a:lnTo>
                    <a:pt x="68" y="82"/>
                  </a:lnTo>
                  <a:cubicBezTo>
                    <a:pt x="68" y="84"/>
                    <a:pt x="68" y="85"/>
                    <a:pt x="66" y="86"/>
                  </a:cubicBezTo>
                  <a:cubicBezTo>
                    <a:pt x="64" y="87"/>
                    <a:pt x="62" y="86"/>
                    <a:pt x="62" y="84"/>
                  </a:cubicBezTo>
                  <a:lnTo>
                    <a:pt x="62" y="84"/>
                  </a:lnTo>
                  <a:cubicBezTo>
                    <a:pt x="61" y="83"/>
                    <a:pt x="62" y="81"/>
                    <a:pt x="64" y="80"/>
                  </a:cubicBezTo>
                  <a:cubicBezTo>
                    <a:pt x="65" y="80"/>
                    <a:pt x="67" y="80"/>
                    <a:pt x="68" y="82"/>
                  </a:cubicBezTo>
                  <a:close/>
                  <a:moveTo>
                    <a:pt x="75" y="92"/>
                  </a:moveTo>
                  <a:lnTo>
                    <a:pt x="75" y="92"/>
                  </a:lnTo>
                  <a:cubicBezTo>
                    <a:pt x="76" y="94"/>
                    <a:pt x="75" y="95"/>
                    <a:pt x="74" y="96"/>
                  </a:cubicBezTo>
                  <a:cubicBezTo>
                    <a:pt x="72" y="97"/>
                    <a:pt x="70" y="96"/>
                    <a:pt x="69" y="94"/>
                  </a:cubicBezTo>
                  <a:lnTo>
                    <a:pt x="69" y="94"/>
                  </a:lnTo>
                  <a:cubicBezTo>
                    <a:pt x="69" y="93"/>
                    <a:pt x="70" y="91"/>
                    <a:pt x="71" y="90"/>
                  </a:cubicBezTo>
                  <a:cubicBezTo>
                    <a:pt x="73" y="90"/>
                    <a:pt x="75" y="90"/>
                    <a:pt x="75" y="92"/>
                  </a:cubicBezTo>
                  <a:close/>
                  <a:moveTo>
                    <a:pt x="83" y="102"/>
                  </a:moveTo>
                  <a:lnTo>
                    <a:pt x="83" y="102"/>
                  </a:lnTo>
                  <a:cubicBezTo>
                    <a:pt x="83" y="103"/>
                    <a:pt x="83" y="105"/>
                    <a:pt x="81" y="106"/>
                  </a:cubicBezTo>
                  <a:cubicBezTo>
                    <a:pt x="80" y="107"/>
                    <a:pt x="78" y="106"/>
                    <a:pt x="77" y="104"/>
                  </a:cubicBezTo>
                  <a:lnTo>
                    <a:pt x="77" y="104"/>
                  </a:lnTo>
                  <a:cubicBezTo>
                    <a:pt x="76" y="103"/>
                    <a:pt x="77" y="101"/>
                    <a:pt x="79" y="100"/>
                  </a:cubicBezTo>
                  <a:cubicBezTo>
                    <a:pt x="80" y="100"/>
                    <a:pt x="82" y="100"/>
                    <a:pt x="83" y="102"/>
                  </a:cubicBezTo>
                  <a:close/>
                  <a:moveTo>
                    <a:pt x="90" y="112"/>
                  </a:moveTo>
                  <a:lnTo>
                    <a:pt x="90" y="112"/>
                  </a:lnTo>
                  <a:cubicBezTo>
                    <a:pt x="91" y="113"/>
                    <a:pt x="90" y="115"/>
                    <a:pt x="89" y="116"/>
                  </a:cubicBezTo>
                  <a:cubicBezTo>
                    <a:pt x="87" y="117"/>
                    <a:pt x="85" y="116"/>
                    <a:pt x="85" y="114"/>
                  </a:cubicBezTo>
                  <a:lnTo>
                    <a:pt x="85" y="114"/>
                  </a:lnTo>
                  <a:cubicBezTo>
                    <a:pt x="84" y="113"/>
                    <a:pt x="85" y="111"/>
                    <a:pt x="86" y="110"/>
                  </a:cubicBezTo>
                  <a:cubicBezTo>
                    <a:pt x="88" y="109"/>
                    <a:pt x="90" y="110"/>
                    <a:pt x="90" y="112"/>
                  </a:cubicBezTo>
                  <a:close/>
                  <a:moveTo>
                    <a:pt x="98" y="122"/>
                  </a:moveTo>
                  <a:lnTo>
                    <a:pt x="98" y="122"/>
                  </a:lnTo>
                  <a:cubicBezTo>
                    <a:pt x="99" y="123"/>
                    <a:pt x="98" y="125"/>
                    <a:pt x="96" y="126"/>
                  </a:cubicBezTo>
                  <a:cubicBezTo>
                    <a:pt x="95" y="126"/>
                    <a:pt x="93" y="126"/>
                    <a:pt x="92" y="124"/>
                  </a:cubicBezTo>
                  <a:lnTo>
                    <a:pt x="92" y="124"/>
                  </a:lnTo>
                  <a:cubicBezTo>
                    <a:pt x="92" y="122"/>
                    <a:pt x="92" y="121"/>
                    <a:pt x="94" y="120"/>
                  </a:cubicBezTo>
                  <a:cubicBezTo>
                    <a:pt x="96" y="119"/>
                    <a:pt x="97" y="120"/>
                    <a:pt x="98" y="122"/>
                  </a:cubicBezTo>
                  <a:close/>
                  <a:moveTo>
                    <a:pt x="106" y="132"/>
                  </a:moveTo>
                  <a:lnTo>
                    <a:pt x="106" y="132"/>
                  </a:lnTo>
                  <a:cubicBezTo>
                    <a:pt x="106" y="133"/>
                    <a:pt x="106" y="135"/>
                    <a:pt x="104" y="136"/>
                  </a:cubicBezTo>
                  <a:cubicBezTo>
                    <a:pt x="102" y="136"/>
                    <a:pt x="100" y="136"/>
                    <a:pt x="100" y="134"/>
                  </a:cubicBezTo>
                  <a:lnTo>
                    <a:pt x="100" y="134"/>
                  </a:lnTo>
                  <a:cubicBezTo>
                    <a:pt x="99" y="132"/>
                    <a:pt x="100" y="131"/>
                    <a:pt x="102" y="130"/>
                  </a:cubicBezTo>
                  <a:cubicBezTo>
                    <a:pt x="103" y="129"/>
                    <a:pt x="105" y="130"/>
                    <a:pt x="106" y="132"/>
                  </a:cubicBezTo>
                  <a:close/>
                  <a:moveTo>
                    <a:pt x="113" y="142"/>
                  </a:moveTo>
                  <a:lnTo>
                    <a:pt x="113" y="142"/>
                  </a:lnTo>
                  <a:cubicBezTo>
                    <a:pt x="114" y="143"/>
                    <a:pt x="113" y="145"/>
                    <a:pt x="112" y="146"/>
                  </a:cubicBezTo>
                  <a:cubicBezTo>
                    <a:pt x="110" y="146"/>
                    <a:pt x="108" y="146"/>
                    <a:pt x="107" y="144"/>
                  </a:cubicBezTo>
                  <a:lnTo>
                    <a:pt x="107" y="144"/>
                  </a:lnTo>
                  <a:cubicBezTo>
                    <a:pt x="107" y="142"/>
                    <a:pt x="108" y="141"/>
                    <a:pt x="109" y="140"/>
                  </a:cubicBezTo>
                  <a:cubicBezTo>
                    <a:pt x="111" y="139"/>
                    <a:pt x="113" y="140"/>
                    <a:pt x="113" y="142"/>
                  </a:cubicBezTo>
                  <a:close/>
                  <a:moveTo>
                    <a:pt x="121" y="152"/>
                  </a:moveTo>
                  <a:lnTo>
                    <a:pt x="121" y="152"/>
                  </a:lnTo>
                  <a:cubicBezTo>
                    <a:pt x="121" y="153"/>
                    <a:pt x="121" y="155"/>
                    <a:pt x="119" y="156"/>
                  </a:cubicBezTo>
                  <a:cubicBezTo>
                    <a:pt x="118" y="156"/>
                    <a:pt x="116" y="155"/>
                    <a:pt x="115" y="154"/>
                  </a:cubicBezTo>
                  <a:lnTo>
                    <a:pt x="115" y="154"/>
                  </a:lnTo>
                  <a:cubicBezTo>
                    <a:pt x="114" y="152"/>
                    <a:pt x="115" y="150"/>
                    <a:pt x="117" y="150"/>
                  </a:cubicBezTo>
                  <a:cubicBezTo>
                    <a:pt x="118" y="149"/>
                    <a:pt x="120" y="150"/>
                    <a:pt x="121" y="152"/>
                  </a:cubicBezTo>
                  <a:close/>
                  <a:moveTo>
                    <a:pt x="128" y="161"/>
                  </a:moveTo>
                  <a:lnTo>
                    <a:pt x="128" y="161"/>
                  </a:lnTo>
                  <a:cubicBezTo>
                    <a:pt x="129" y="163"/>
                    <a:pt x="128" y="165"/>
                    <a:pt x="127" y="166"/>
                  </a:cubicBezTo>
                  <a:cubicBezTo>
                    <a:pt x="125" y="166"/>
                    <a:pt x="123" y="165"/>
                    <a:pt x="123" y="164"/>
                  </a:cubicBezTo>
                  <a:lnTo>
                    <a:pt x="123" y="164"/>
                  </a:lnTo>
                  <a:cubicBezTo>
                    <a:pt x="122" y="162"/>
                    <a:pt x="123" y="160"/>
                    <a:pt x="124" y="160"/>
                  </a:cubicBezTo>
                  <a:cubicBezTo>
                    <a:pt x="126" y="159"/>
                    <a:pt x="128" y="160"/>
                    <a:pt x="128" y="161"/>
                  </a:cubicBezTo>
                  <a:close/>
                  <a:moveTo>
                    <a:pt x="136" y="171"/>
                  </a:moveTo>
                  <a:lnTo>
                    <a:pt x="136" y="171"/>
                  </a:lnTo>
                  <a:cubicBezTo>
                    <a:pt x="137" y="173"/>
                    <a:pt x="136" y="175"/>
                    <a:pt x="134" y="175"/>
                  </a:cubicBezTo>
                  <a:cubicBezTo>
                    <a:pt x="133" y="176"/>
                    <a:pt x="131" y="175"/>
                    <a:pt x="130" y="174"/>
                  </a:cubicBezTo>
                  <a:lnTo>
                    <a:pt x="130" y="174"/>
                  </a:lnTo>
                  <a:cubicBezTo>
                    <a:pt x="130" y="172"/>
                    <a:pt x="130" y="170"/>
                    <a:pt x="132" y="170"/>
                  </a:cubicBezTo>
                  <a:cubicBezTo>
                    <a:pt x="134" y="169"/>
                    <a:pt x="135" y="170"/>
                    <a:pt x="136" y="171"/>
                  </a:cubicBezTo>
                  <a:close/>
                  <a:moveTo>
                    <a:pt x="144" y="181"/>
                  </a:moveTo>
                  <a:lnTo>
                    <a:pt x="144" y="181"/>
                  </a:lnTo>
                  <a:cubicBezTo>
                    <a:pt x="144" y="183"/>
                    <a:pt x="144" y="185"/>
                    <a:pt x="142" y="185"/>
                  </a:cubicBezTo>
                  <a:cubicBezTo>
                    <a:pt x="140" y="186"/>
                    <a:pt x="139" y="185"/>
                    <a:pt x="138" y="184"/>
                  </a:cubicBezTo>
                  <a:lnTo>
                    <a:pt x="138" y="184"/>
                  </a:lnTo>
                  <a:cubicBezTo>
                    <a:pt x="137" y="182"/>
                    <a:pt x="138" y="180"/>
                    <a:pt x="140" y="180"/>
                  </a:cubicBezTo>
                  <a:cubicBezTo>
                    <a:pt x="141" y="179"/>
                    <a:pt x="143" y="180"/>
                    <a:pt x="144" y="181"/>
                  </a:cubicBezTo>
                  <a:close/>
                  <a:moveTo>
                    <a:pt x="151" y="191"/>
                  </a:moveTo>
                  <a:lnTo>
                    <a:pt x="151" y="191"/>
                  </a:lnTo>
                  <a:cubicBezTo>
                    <a:pt x="152" y="193"/>
                    <a:pt x="151" y="195"/>
                    <a:pt x="150" y="195"/>
                  </a:cubicBezTo>
                  <a:cubicBezTo>
                    <a:pt x="148" y="196"/>
                    <a:pt x="146" y="195"/>
                    <a:pt x="145" y="194"/>
                  </a:cubicBezTo>
                  <a:lnTo>
                    <a:pt x="145" y="194"/>
                  </a:lnTo>
                  <a:cubicBezTo>
                    <a:pt x="145" y="192"/>
                    <a:pt x="146" y="190"/>
                    <a:pt x="147" y="190"/>
                  </a:cubicBezTo>
                  <a:cubicBezTo>
                    <a:pt x="149" y="189"/>
                    <a:pt x="151" y="190"/>
                    <a:pt x="151" y="191"/>
                  </a:cubicBezTo>
                  <a:close/>
                  <a:moveTo>
                    <a:pt x="159" y="201"/>
                  </a:moveTo>
                  <a:lnTo>
                    <a:pt x="159" y="201"/>
                  </a:lnTo>
                  <a:cubicBezTo>
                    <a:pt x="160" y="203"/>
                    <a:pt x="159" y="205"/>
                    <a:pt x="157" y="205"/>
                  </a:cubicBezTo>
                  <a:cubicBezTo>
                    <a:pt x="156" y="206"/>
                    <a:pt x="154" y="205"/>
                    <a:pt x="153" y="204"/>
                  </a:cubicBezTo>
                  <a:lnTo>
                    <a:pt x="153" y="203"/>
                  </a:lnTo>
                  <a:cubicBezTo>
                    <a:pt x="152" y="202"/>
                    <a:pt x="153" y="200"/>
                    <a:pt x="155" y="199"/>
                  </a:cubicBezTo>
                  <a:cubicBezTo>
                    <a:pt x="156" y="199"/>
                    <a:pt x="158" y="200"/>
                    <a:pt x="159" y="201"/>
                  </a:cubicBezTo>
                  <a:close/>
                  <a:moveTo>
                    <a:pt x="166" y="211"/>
                  </a:moveTo>
                  <a:lnTo>
                    <a:pt x="166" y="211"/>
                  </a:lnTo>
                  <a:cubicBezTo>
                    <a:pt x="167" y="213"/>
                    <a:pt x="166" y="215"/>
                    <a:pt x="165" y="215"/>
                  </a:cubicBezTo>
                  <a:cubicBezTo>
                    <a:pt x="163" y="216"/>
                    <a:pt x="161" y="215"/>
                    <a:pt x="161" y="213"/>
                  </a:cubicBezTo>
                  <a:lnTo>
                    <a:pt x="161" y="213"/>
                  </a:lnTo>
                  <a:cubicBezTo>
                    <a:pt x="160" y="212"/>
                    <a:pt x="161" y="210"/>
                    <a:pt x="162" y="209"/>
                  </a:cubicBezTo>
                  <a:cubicBezTo>
                    <a:pt x="164" y="209"/>
                    <a:pt x="166" y="210"/>
                    <a:pt x="166" y="211"/>
                  </a:cubicBezTo>
                  <a:close/>
                  <a:moveTo>
                    <a:pt x="174" y="221"/>
                  </a:moveTo>
                  <a:lnTo>
                    <a:pt x="174" y="221"/>
                  </a:lnTo>
                  <a:cubicBezTo>
                    <a:pt x="175" y="223"/>
                    <a:pt x="174" y="224"/>
                    <a:pt x="172" y="225"/>
                  </a:cubicBezTo>
                  <a:cubicBezTo>
                    <a:pt x="171" y="226"/>
                    <a:pt x="169" y="225"/>
                    <a:pt x="168" y="223"/>
                  </a:cubicBezTo>
                  <a:lnTo>
                    <a:pt x="168" y="223"/>
                  </a:lnTo>
                  <a:cubicBezTo>
                    <a:pt x="168" y="222"/>
                    <a:pt x="168" y="220"/>
                    <a:pt x="170" y="219"/>
                  </a:cubicBezTo>
                  <a:cubicBezTo>
                    <a:pt x="172" y="219"/>
                    <a:pt x="173" y="219"/>
                    <a:pt x="174" y="221"/>
                  </a:cubicBezTo>
                  <a:close/>
                  <a:moveTo>
                    <a:pt x="182" y="231"/>
                  </a:moveTo>
                  <a:lnTo>
                    <a:pt x="182" y="231"/>
                  </a:lnTo>
                  <a:cubicBezTo>
                    <a:pt x="182" y="233"/>
                    <a:pt x="182" y="234"/>
                    <a:pt x="180" y="235"/>
                  </a:cubicBezTo>
                  <a:cubicBezTo>
                    <a:pt x="178" y="236"/>
                    <a:pt x="177" y="235"/>
                    <a:pt x="176" y="233"/>
                  </a:cubicBezTo>
                  <a:lnTo>
                    <a:pt x="176" y="233"/>
                  </a:lnTo>
                  <a:cubicBezTo>
                    <a:pt x="175" y="232"/>
                    <a:pt x="176" y="230"/>
                    <a:pt x="178" y="229"/>
                  </a:cubicBezTo>
                  <a:cubicBezTo>
                    <a:pt x="179" y="229"/>
                    <a:pt x="181" y="229"/>
                    <a:pt x="182" y="231"/>
                  </a:cubicBezTo>
                  <a:close/>
                  <a:moveTo>
                    <a:pt x="189" y="241"/>
                  </a:moveTo>
                  <a:lnTo>
                    <a:pt x="189" y="241"/>
                  </a:lnTo>
                  <a:cubicBezTo>
                    <a:pt x="190" y="242"/>
                    <a:pt x="189" y="244"/>
                    <a:pt x="188" y="245"/>
                  </a:cubicBezTo>
                  <a:cubicBezTo>
                    <a:pt x="186" y="246"/>
                    <a:pt x="184" y="245"/>
                    <a:pt x="183" y="243"/>
                  </a:cubicBezTo>
                  <a:lnTo>
                    <a:pt x="183" y="243"/>
                  </a:lnTo>
                  <a:cubicBezTo>
                    <a:pt x="183" y="242"/>
                    <a:pt x="184" y="240"/>
                    <a:pt x="185" y="239"/>
                  </a:cubicBezTo>
                  <a:cubicBezTo>
                    <a:pt x="187" y="239"/>
                    <a:pt x="189" y="239"/>
                    <a:pt x="189" y="241"/>
                  </a:cubicBezTo>
                  <a:close/>
                  <a:moveTo>
                    <a:pt x="197" y="251"/>
                  </a:moveTo>
                  <a:lnTo>
                    <a:pt x="197" y="251"/>
                  </a:lnTo>
                  <a:cubicBezTo>
                    <a:pt x="198" y="252"/>
                    <a:pt x="197" y="254"/>
                    <a:pt x="195" y="255"/>
                  </a:cubicBezTo>
                  <a:cubicBezTo>
                    <a:pt x="194" y="256"/>
                    <a:pt x="192" y="255"/>
                    <a:pt x="191" y="253"/>
                  </a:cubicBezTo>
                  <a:lnTo>
                    <a:pt x="191" y="253"/>
                  </a:lnTo>
                  <a:cubicBezTo>
                    <a:pt x="190" y="252"/>
                    <a:pt x="191" y="250"/>
                    <a:pt x="193" y="249"/>
                  </a:cubicBezTo>
                  <a:cubicBezTo>
                    <a:pt x="194" y="248"/>
                    <a:pt x="196" y="249"/>
                    <a:pt x="197" y="251"/>
                  </a:cubicBezTo>
                  <a:close/>
                  <a:moveTo>
                    <a:pt x="205" y="261"/>
                  </a:moveTo>
                  <a:lnTo>
                    <a:pt x="205" y="261"/>
                  </a:lnTo>
                  <a:cubicBezTo>
                    <a:pt x="205" y="262"/>
                    <a:pt x="204" y="264"/>
                    <a:pt x="203" y="265"/>
                  </a:cubicBezTo>
                  <a:cubicBezTo>
                    <a:pt x="201" y="265"/>
                    <a:pt x="199" y="265"/>
                    <a:pt x="199" y="263"/>
                  </a:cubicBezTo>
                  <a:lnTo>
                    <a:pt x="199" y="263"/>
                  </a:lnTo>
                  <a:cubicBezTo>
                    <a:pt x="198" y="261"/>
                    <a:pt x="199" y="260"/>
                    <a:pt x="200" y="259"/>
                  </a:cubicBezTo>
                  <a:cubicBezTo>
                    <a:pt x="202" y="258"/>
                    <a:pt x="204" y="259"/>
                    <a:pt x="205" y="261"/>
                  </a:cubicBezTo>
                  <a:close/>
                  <a:moveTo>
                    <a:pt x="212" y="271"/>
                  </a:moveTo>
                  <a:lnTo>
                    <a:pt x="212" y="271"/>
                  </a:lnTo>
                  <a:cubicBezTo>
                    <a:pt x="213" y="272"/>
                    <a:pt x="212" y="274"/>
                    <a:pt x="210" y="275"/>
                  </a:cubicBezTo>
                  <a:cubicBezTo>
                    <a:pt x="209" y="275"/>
                    <a:pt x="207" y="275"/>
                    <a:pt x="206" y="273"/>
                  </a:cubicBezTo>
                  <a:lnTo>
                    <a:pt x="206" y="273"/>
                  </a:lnTo>
                  <a:cubicBezTo>
                    <a:pt x="206" y="271"/>
                    <a:pt x="206" y="270"/>
                    <a:pt x="208" y="269"/>
                  </a:cubicBezTo>
                  <a:cubicBezTo>
                    <a:pt x="210" y="268"/>
                    <a:pt x="211" y="269"/>
                    <a:pt x="212" y="271"/>
                  </a:cubicBezTo>
                  <a:close/>
                  <a:moveTo>
                    <a:pt x="220" y="281"/>
                  </a:moveTo>
                  <a:lnTo>
                    <a:pt x="220" y="281"/>
                  </a:lnTo>
                  <a:cubicBezTo>
                    <a:pt x="220" y="282"/>
                    <a:pt x="220" y="284"/>
                    <a:pt x="218" y="285"/>
                  </a:cubicBezTo>
                  <a:cubicBezTo>
                    <a:pt x="216" y="285"/>
                    <a:pt x="215" y="285"/>
                    <a:pt x="214" y="283"/>
                  </a:cubicBezTo>
                  <a:lnTo>
                    <a:pt x="214" y="283"/>
                  </a:lnTo>
                  <a:cubicBezTo>
                    <a:pt x="213" y="281"/>
                    <a:pt x="214" y="280"/>
                    <a:pt x="216" y="279"/>
                  </a:cubicBezTo>
                  <a:cubicBezTo>
                    <a:pt x="217" y="278"/>
                    <a:pt x="219" y="279"/>
                    <a:pt x="220" y="281"/>
                  </a:cubicBezTo>
                  <a:close/>
                  <a:moveTo>
                    <a:pt x="227" y="291"/>
                  </a:moveTo>
                  <a:lnTo>
                    <a:pt x="227" y="291"/>
                  </a:lnTo>
                  <a:cubicBezTo>
                    <a:pt x="228" y="292"/>
                    <a:pt x="227" y="294"/>
                    <a:pt x="226" y="295"/>
                  </a:cubicBezTo>
                  <a:cubicBezTo>
                    <a:pt x="224" y="295"/>
                    <a:pt x="222" y="294"/>
                    <a:pt x="222" y="293"/>
                  </a:cubicBezTo>
                  <a:lnTo>
                    <a:pt x="222" y="293"/>
                  </a:lnTo>
                  <a:cubicBezTo>
                    <a:pt x="221" y="291"/>
                    <a:pt x="222" y="289"/>
                    <a:pt x="223" y="289"/>
                  </a:cubicBezTo>
                  <a:cubicBezTo>
                    <a:pt x="225" y="288"/>
                    <a:pt x="227" y="289"/>
                    <a:pt x="227" y="291"/>
                  </a:cubicBezTo>
                  <a:close/>
                  <a:moveTo>
                    <a:pt x="235" y="300"/>
                  </a:moveTo>
                  <a:lnTo>
                    <a:pt x="235" y="300"/>
                  </a:lnTo>
                  <a:cubicBezTo>
                    <a:pt x="236" y="302"/>
                    <a:pt x="235" y="304"/>
                    <a:pt x="233" y="305"/>
                  </a:cubicBezTo>
                  <a:cubicBezTo>
                    <a:pt x="232" y="305"/>
                    <a:pt x="230" y="304"/>
                    <a:pt x="229" y="303"/>
                  </a:cubicBezTo>
                  <a:lnTo>
                    <a:pt x="229" y="303"/>
                  </a:lnTo>
                  <a:cubicBezTo>
                    <a:pt x="228" y="301"/>
                    <a:pt x="229" y="299"/>
                    <a:pt x="231" y="299"/>
                  </a:cubicBezTo>
                  <a:cubicBezTo>
                    <a:pt x="232" y="298"/>
                    <a:pt x="234" y="299"/>
                    <a:pt x="235" y="300"/>
                  </a:cubicBezTo>
                  <a:close/>
                  <a:moveTo>
                    <a:pt x="243" y="310"/>
                  </a:moveTo>
                  <a:lnTo>
                    <a:pt x="243" y="310"/>
                  </a:lnTo>
                  <a:cubicBezTo>
                    <a:pt x="243" y="312"/>
                    <a:pt x="242" y="314"/>
                    <a:pt x="241" y="314"/>
                  </a:cubicBezTo>
                  <a:cubicBezTo>
                    <a:pt x="239" y="315"/>
                    <a:pt x="237" y="314"/>
                    <a:pt x="237" y="313"/>
                  </a:cubicBezTo>
                  <a:lnTo>
                    <a:pt x="237" y="313"/>
                  </a:lnTo>
                  <a:cubicBezTo>
                    <a:pt x="236" y="311"/>
                    <a:pt x="237" y="309"/>
                    <a:pt x="238" y="309"/>
                  </a:cubicBezTo>
                  <a:cubicBezTo>
                    <a:pt x="240" y="308"/>
                    <a:pt x="242" y="309"/>
                    <a:pt x="243" y="310"/>
                  </a:cubicBezTo>
                  <a:close/>
                  <a:moveTo>
                    <a:pt x="250" y="320"/>
                  </a:moveTo>
                  <a:lnTo>
                    <a:pt x="250" y="320"/>
                  </a:lnTo>
                  <a:cubicBezTo>
                    <a:pt x="251" y="322"/>
                    <a:pt x="250" y="324"/>
                    <a:pt x="248" y="324"/>
                  </a:cubicBezTo>
                  <a:cubicBezTo>
                    <a:pt x="247" y="325"/>
                    <a:pt x="245" y="324"/>
                    <a:pt x="244" y="323"/>
                  </a:cubicBezTo>
                  <a:lnTo>
                    <a:pt x="244" y="323"/>
                  </a:lnTo>
                  <a:cubicBezTo>
                    <a:pt x="244" y="321"/>
                    <a:pt x="244" y="319"/>
                    <a:pt x="246" y="319"/>
                  </a:cubicBezTo>
                  <a:cubicBezTo>
                    <a:pt x="248" y="318"/>
                    <a:pt x="250" y="319"/>
                    <a:pt x="250" y="320"/>
                  </a:cubicBezTo>
                  <a:close/>
                  <a:moveTo>
                    <a:pt x="258" y="330"/>
                  </a:moveTo>
                  <a:lnTo>
                    <a:pt x="258" y="330"/>
                  </a:lnTo>
                  <a:cubicBezTo>
                    <a:pt x="258" y="332"/>
                    <a:pt x="258" y="334"/>
                    <a:pt x="256" y="334"/>
                  </a:cubicBezTo>
                  <a:cubicBezTo>
                    <a:pt x="254" y="335"/>
                    <a:pt x="253" y="334"/>
                    <a:pt x="252" y="333"/>
                  </a:cubicBezTo>
                  <a:lnTo>
                    <a:pt x="252" y="333"/>
                  </a:lnTo>
                  <a:cubicBezTo>
                    <a:pt x="251" y="331"/>
                    <a:pt x="252" y="329"/>
                    <a:pt x="254" y="329"/>
                  </a:cubicBezTo>
                  <a:cubicBezTo>
                    <a:pt x="255" y="328"/>
                    <a:pt x="257" y="329"/>
                    <a:pt x="258" y="33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226194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Title 1"/>
          <p:cNvSpPr>
            <a:spLocks noGrp="1"/>
          </p:cNvSpPr>
          <p:nvPr>
            <p:ph type="title"/>
          </p:nvPr>
        </p:nvSpPr>
        <p:spPr/>
        <p:txBody>
          <a:bodyPr/>
          <a:lstStyle/>
          <a:p>
            <a:pPr eaLnBrk="1" hangingPunct="1"/>
            <a:r>
              <a:rPr lang="en-US" sz="4000" dirty="0" smtClean="0"/>
              <a:t>ELEVATION AXIS – Geometrical Model</a:t>
            </a:r>
            <a:endParaRPr lang="en-AU" sz="4000" dirty="0" smtClean="0"/>
          </a:p>
        </p:txBody>
      </p:sp>
      <p:sp>
        <p:nvSpPr>
          <p:cNvPr id="51203" name="Footer Placeholder 3"/>
          <p:cNvSpPr>
            <a:spLocks noGrp="1"/>
          </p:cNvSpPr>
          <p:nvPr>
            <p:ph type="ftr" sz="quarter" idx="10"/>
          </p:nvPr>
        </p:nvSpPr>
        <p:spPr>
          <a:noFill/>
          <a:ln>
            <a:miter lim="800000"/>
            <a:headEnd/>
            <a:tailEnd/>
          </a:ln>
        </p:spPr>
        <p:txBody>
          <a:bodyPr/>
          <a:lstStyle/>
          <a:p>
            <a:r>
              <a:rPr lang="en-AU"/>
              <a:t>IERS Workshop – Paris 2013</a:t>
            </a:r>
          </a:p>
        </p:txBody>
      </p:sp>
      <p:grpSp>
        <p:nvGrpSpPr>
          <p:cNvPr id="15" name="Group 264"/>
          <p:cNvGrpSpPr>
            <a:grpSpLocks/>
          </p:cNvGrpSpPr>
          <p:nvPr/>
        </p:nvGrpSpPr>
        <p:grpSpPr bwMode="auto">
          <a:xfrm>
            <a:off x="3668714" y="1639888"/>
            <a:ext cx="4525963" cy="3184525"/>
            <a:chOff x="2311" y="1033"/>
            <a:chExt cx="2851" cy="2006"/>
          </a:xfrm>
        </p:grpSpPr>
        <p:grpSp>
          <p:nvGrpSpPr>
            <p:cNvPr id="52287" name="Group 156"/>
            <p:cNvGrpSpPr>
              <a:grpSpLocks/>
            </p:cNvGrpSpPr>
            <p:nvPr/>
          </p:nvGrpSpPr>
          <p:grpSpPr bwMode="auto">
            <a:xfrm>
              <a:off x="4120" y="1466"/>
              <a:ext cx="708" cy="1573"/>
              <a:chOff x="4120" y="1466"/>
              <a:chExt cx="708" cy="1573"/>
            </a:xfrm>
          </p:grpSpPr>
          <p:grpSp>
            <p:nvGrpSpPr>
              <p:cNvPr id="52395" name="Group 154"/>
              <p:cNvGrpSpPr>
                <a:grpSpLocks/>
              </p:cNvGrpSpPr>
              <p:nvPr/>
            </p:nvGrpSpPr>
            <p:grpSpPr bwMode="auto">
              <a:xfrm>
                <a:off x="4171" y="1466"/>
                <a:ext cx="650" cy="548"/>
                <a:chOff x="4171" y="1466"/>
                <a:chExt cx="650" cy="548"/>
              </a:xfrm>
            </p:grpSpPr>
            <p:grpSp>
              <p:nvGrpSpPr>
                <p:cNvPr id="52397" name="Group 126"/>
                <p:cNvGrpSpPr>
                  <a:grpSpLocks/>
                </p:cNvGrpSpPr>
                <p:nvPr/>
              </p:nvGrpSpPr>
              <p:grpSpPr bwMode="auto">
                <a:xfrm>
                  <a:off x="4802" y="1982"/>
                  <a:ext cx="19" cy="32"/>
                  <a:chOff x="4802" y="1982"/>
                  <a:chExt cx="19" cy="32"/>
                </a:xfrm>
              </p:grpSpPr>
              <p:sp>
                <p:nvSpPr>
                  <p:cNvPr id="52425" name="Oval 124"/>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6" name="Oval 125"/>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98" name="Group 129"/>
                <p:cNvGrpSpPr>
                  <a:grpSpLocks/>
                </p:cNvGrpSpPr>
                <p:nvPr/>
              </p:nvGrpSpPr>
              <p:grpSpPr bwMode="auto">
                <a:xfrm>
                  <a:off x="4733" y="1678"/>
                  <a:ext cx="19" cy="32"/>
                  <a:chOff x="4733" y="1678"/>
                  <a:chExt cx="19" cy="32"/>
                </a:xfrm>
              </p:grpSpPr>
              <p:sp>
                <p:nvSpPr>
                  <p:cNvPr id="52423" name="Oval 127"/>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4" name="Oval 128"/>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99" name="Group 132"/>
                <p:cNvGrpSpPr>
                  <a:grpSpLocks/>
                </p:cNvGrpSpPr>
                <p:nvPr/>
              </p:nvGrpSpPr>
              <p:grpSpPr bwMode="auto">
                <a:xfrm>
                  <a:off x="4653" y="1566"/>
                  <a:ext cx="18" cy="32"/>
                  <a:chOff x="4653" y="1566"/>
                  <a:chExt cx="18" cy="32"/>
                </a:xfrm>
              </p:grpSpPr>
              <p:sp>
                <p:nvSpPr>
                  <p:cNvPr id="52421" name="Oval 130"/>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2" name="Oval 131"/>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0" name="Group 135"/>
                <p:cNvGrpSpPr>
                  <a:grpSpLocks/>
                </p:cNvGrpSpPr>
                <p:nvPr/>
              </p:nvGrpSpPr>
              <p:grpSpPr bwMode="auto">
                <a:xfrm>
                  <a:off x="4558" y="1485"/>
                  <a:ext cx="19" cy="31"/>
                  <a:chOff x="4558" y="1485"/>
                  <a:chExt cx="19" cy="31"/>
                </a:xfrm>
              </p:grpSpPr>
              <p:sp>
                <p:nvSpPr>
                  <p:cNvPr id="52419" name="Oval 133"/>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0" name="Oval 134"/>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1" name="Group 138"/>
                <p:cNvGrpSpPr>
                  <a:grpSpLocks/>
                </p:cNvGrpSpPr>
                <p:nvPr/>
              </p:nvGrpSpPr>
              <p:grpSpPr bwMode="auto">
                <a:xfrm>
                  <a:off x="4459" y="1466"/>
                  <a:ext cx="19" cy="32"/>
                  <a:chOff x="4459" y="1466"/>
                  <a:chExt cx="19" cy="32"/>
                </a:xfrm>
              </p:grpSpPr>
              <p:sp>
                <p:nvSpPr>
                  <p:cNvPr id="52417" name="Oval 136"/>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8" name="Oval 137"/>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2" name="Group 141"/>
                <p:cNvGrpSpPr>
                  <a:grpSpLocks/>
                </p:cNvGrpSpPr>
                <p:nvPr/>
              </p:nvGrpSpPr>
              <p:grpSpPr bwMode="auto">
                <a:xfrm>
                  <a:off x="4375" y="1491"/>
                  <a:ext cx="19" cy="32"/>
                  <a:chOff x="4375" y="1491"/>
                  <a:chExt cx="19" cy="32"/>
                </a:xfrm>
              </p:grpSpPr>
              <p:sp>
                <p:nvSpPr>
                  <p:cNvPr id="52415" name="Oval 139"/>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6" name="Oval 140"/>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3" name="Group 144"/>
                <p:cNvGrpSpPr>
                  <a:grpSpLocks/>
                </p:cNvGrpSpPr>
                <p:nvPr/>
              </p:nvGrpSpPr>
              <p:grpSpPr bwMode="auto">
                <a:xfrm>
                  <a:off x="4288" y="1553"/>
                  <a:ext cx="18" cy="32"/>
                  <a:chOff x="4288" y="1553"/>
                  <a:chExt cx="18" cy="32"/>
                </a:xfrm>
              </p:grpSpPr>
              <p:sp>
                <p:nvSpPr>
                  <p:cNvPr id="52413" name="Oval 142"/>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4" name="Oval 143"/>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4" name="Group 147"/>
                <p:cNvGrpSpPr>
                  <a:grpSpLocks/>
                </p:cNvGrpSpPr>
                <p:nvPr/>
              </p:nvGrpSpPr>
              <p:grpSpPr bwMode="auto">
                <a:xfrm>
                  <a:off x="4211" y="1659"/>
                  <a:ext cx="19" cy="32"/>
                  <a:chOff x="4211" y="1659"/>
                  <a:chExt cx="19" cy="32"/>
                </a:xfrm>
              </p:grpSpPr>
              <p:sp>
                <p:nvSpPr>
                  <p:cNvPr id="52411" name="Oval 145"/>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2" name="Oval 146"/>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5" name="Group 150"/>
                <p:cNvGrpSpPr>
                  <a:grpSpLocks/>
                </p:cNvGrpSpPr>
                <p:nvPr/>
              </p:nvGrpSpPr>
              <p:grpSpPr bwMode="auto">
                <a:xfrm>
                  <a:off x="4171" y="1784"/>
                  <a:ext cx="19" cy="32"/>
                  <a:chOff x="4171" y="1784"/>
                  <a:chExt cx="19" cy="32"/>
                </a:xfrm>
              </p:grpSpPr>
              <p:sp>
                <p:nvSpPr>
                  <p:cNvPr id="52409" name="Oval 148"/>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0" name="Oval 149"/>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6" name="Group 153"/>
                <p:cNvGrpSpPr>
                  <a:grpSpLocks/>
                </p:cNvGrpSpPr>
                <p:nvPr/>
              </p:nvGrpSpPr>
              <p:grpSpPr bwMode="auto">
                <a:xfrm>
                  <a:off x="4766" y="1834"/>
                  <a:ext cx="19" cy="32"/>
                  <a:chOff x="4766" y="1834"/>
                  <a:chExt cx="19" cy="32"/>
                </a:xfrm>
              </p:grpSpPr>
              <p:sp>
                <p:nvSpPr>
                  <p:cNvPr id="52407" name="Oval 151"/>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08" name="Oval 152"/>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396" name="Freeform 155"/>
              <p:cNvSpPr>
                <a:spLocks noEditPoints="1"/>
              </p:cNvSpPr>
              <p:nvPr/>
            </p:nvSpPr>
            <p:spPr bwMode="auto">
              <a:xfrm>
                <a:off x="4120" y="1470"/>
                <a:ext cx="708" cy="1569"/>
              </a:xfrm>
              <a:custGeom>
                <a:avLst/>
                <a:gdLst>
                  <a:gd name="T0" fmla="*/ 528 w 941"/>
                  <a:gd name="T1" fmla="*/ 9 h 2453"/>
                  <a:gd name="T2" fmla="*/ 605 w 941"/>
                  <a:gd name="T3" fmla="*/ 51 h 2453"/>
                  <a:gd name="T4" fmla="*/ 668 w 941"/>
                  <a:gd name="T5" fmla="*/ 113 h 2453"/>
                  <a:gd name="T6" fmla="*/ 719 w 941"/>
                  <a:gd name="T7" fmla="*/ 185 h 2453"/>
                  <a:gd name="T8" fmla="*/ 761 w 941"/>
                  <a:gd name="T9" fmla="*/ 262 h 2453"/>
                  <a:gd name="T10" fmla="*/ 796 w 941"/>
                  <a:gd name="T11" fmla="*/ 342 h 2453"/>
                  <a:gd name="T12" fmla="*/ 826 w 941"/>
                  <a:gd name="T13" fmla="*/ 425 h 2453"/>
                  <a:gd name="T14" fmla="*/ 852 w 941"/>
                  <a:gd name="T15" fmla="*/ 509 h 2453"/>
                  <a:gd name="T16" fmla="*/ 873 w 941"/>
                  <a:gd name="T17" fmla="*/ 594 h 2453"/>
                  <a:gd name="T18" fmla="*/ 891 w 941"/>
                  <a:gd name="T19" fmla="*/ 680 h 2453"/>
                  <a:gd name="T20" fmla="*/ 906 w 941"/>
                  <a:gd name="T21" fmla="*/ 766 h 2453"/>
                  <a:gd name="T22" fmla="*/ 918 w 941"/>
                  <a:gd name="T23" fmla="*/ 853 h 2453"/>
                  <a:gd name="T24" fmla="*/ 927 w 941"/>
                  <a:gd name="T25" fmla="*/ 940 h 2453"/>
                  <a:gd name="T26" fmla="*/ 934 w 941"/>
                  <a:gd name="T27" fmla="*/ 1027 h 2453"/>
                  <a:gd name="T28" fmla="*/ 938 w 941"/>
                  <a:gd name="T29" fmla="*/ 1115 h 2453"/>
                  <a:gd name="T30" fmla="*/ 940 w 941"/>
                  <a:gd name="T31" fmla="*/ 1202 h 2453"/>
                  <a:gd name="T32" fmla="*/ 940 w 941"/>
                  <a:gd name="T33" fmla="*/ 1291 h 2453"/>
                  <a:gd name="T34" fmla="*/ 937 w 941"/>
                  <a:gd name="T35" fmla="*/ 1378 h 2453"/>
                  <a:gd name="T36" fmla="*/ 931 w 941"/>
                  <a:gd name="T37" fmla="*/ 1466 h 2453"/>
                  <a:gd name="T38" fmla="*/ 924 w 941"/>
                  <a:gd name="T39" fmla="*/ 1553 h 2453"/>
                  <a:gd name="T40" fmla="*/ 913 w 941"/>
                  <a:gd name="T41" fmla="*/ 1640 h 2453"/>
                  <a:gd name="T42" fmla="*/ 900 w 941"/>
                  <a:gd name="T43" fmla="*/ 1726 h 2453"/>
                  <a:gd name="T44" fmla="*/ 884 w 941"/>
                  <a:gd name="T45" fmla="*/ 1812 h 2453"/>
                  <a:gd name="T46" fmla="*/ 864 w 941"/>
                  <a:gd name="T47" fmla="*/ 1898 h 2453"/>
                  <a:gd name="T48" fmla="*/ 841 w 941"/>
                  <a:gd name="T49" fmla="*/ 1982 h 2453"/>
                  <a:gd name="T50" fmla="*/ 813 w 941"/>
                  <a:gd name="T51" fmla="*/ 2066 h 2453"/>
                  <a:gd name="T52" fmla="*/ 781 w 941"/>
                  <a:gd name="T53" fmla="*/ 2148 h 2453"/>
                  <a:gd name="T54" fmla="*/ 743 w 941"/>
                  <a:gd name="T55" fmla="*/ 2227 h 2453"/>
                  <a:gd name="T56" fmla="*/ 697 w 941"/>
                  <a:gd name="T57" fmla="*/ 2301 h 2453"/>
                  <a:gd name="T58" fmla="*/ 642 w 941"/>
                  <a:gd name="T59" fmla="*/ 2369 h 2453"/>
                  <a:gd name="T60" fmla="*/ 573 w 941"/>
                  <a:gd name="T61" fmla="*/ 2424 h 2453"/>
                  <a:gd name="T62" fmla="*/ 489 w 941"/>
                  <a:gd name="T63" fmla="*/ 2452 h 2453"/>
                  <a:gd name="T64" fmla="*/ 402 w 941"/>
                  <a:gd name="T65" fmla="*/ 2440 h 2453"/>
                  <a:gd name="T66" fmla="*/ 327 w 941"/>
                  <a:gd name="T67" fmla="*/ 2395 h 2453"/>
                  <a:gd name="T68" fmla="*/ 266 w 941"/>
                  <a:gd name="T69" fmla="*/ 2331 h 2453"/>
                  <a:gd name="T70" fmla="*/ 216 w 941"/>
                  <a:gd name="T71" fmla="*/ 2259 h 2453"/>
                  <a:gd name="T72" fmla="*/ 175 w 941"/>
                  <a:gd name="T73" fmla="*/ 2181 h 2453"/>
                  <a:gd name="T74" fmla="*/ 141 w 941"/>
                  <a:gd name="T75" fmla="*/ 2101 h 2453"/>
                  <a:gd name="T76" fmla="*/ 112 w 941"/>
                  <a:gd name="T77" fmla="*/ 2018 h 2453"/>
                  <a:gd name="T78" fmla="*/ 87 w 941"/>
                  <a:gd name="T79" fmla="*/ 1933 h 2453"/>
                  <a:gd name="T80" fmla="*/ 66 w 941"/>
                  <a:gd name="T81" fmla="*/ 1848 h 2453"/>
                  <a:gd name="T82" fmla="*/ 48 w 941"/>
                  <a:gd name="T83" fmla="*/ 1763 h 2453"/>
                  <a:gd name="T84" fmla="*/ 34 w 941"/>
                  <a:gd name="T85" fmla="*/ 1676 h 2453"/>
                  <a:gd name="T86" fmla="*/ 22 w 941"/>
                  <a:gd name="T87" fmla="*/ 1590 h 2453"/>
                  <a:gd name="T88" fmla="*/ 13 w 941"/>
                  <a:gd name="T89" fmla="*/ 1503 h 2453"/>
                  <a:gd name="T90" fmla="*/ 6 w 941"/>
                  <a:gd name="T91" fmla="*/ 1415 h 2453"/>
                  <a:gd name="T92" fmla="*/ 3 w 941"/>
                  <a:gd name="T93" fmla="*/ 1328 h 2453"/>
                  <a:gd name="T94" fmla="*/ 1 w 941"/>
                  <a:gd name="T95" fmla="*/ 1240 h 2453"/>
                  <a:gd name="T96" fmla="*/ 2 w 941"/>
                  <a:gd name="T97" fmla="*/ 1152 h 2453"/>
                  <a:gd name="T98" fmla="*/ 5 w 941"/>
                  <a:gd name="T99" fmla="*/ 1064 h 2453"/>
                  <a:gd name="T100" fmla="*/ 11 w 941"/>
                  <a:gd name="T101" fmla="*/ 977 h 2453"/>
                  <a:gd name="T102" fmla="*/ 19 w 941"/>
                  <a:gd name="T103" fmla="*/ 890 h 2453"/>
                  <a:gd name="T104" fmla="*/ 30 w 941"/>
                  <a:gd name="T105" fmla="*/ 803 h 2453"/>
                  <a:gd name="T106" fmla="*/ 43 w 941"/>
                  <a:gd name="T107" fmla="*/ 717 h 2453"/>
                  <a:gd name="T108" fmla="*/ 60 w 941"/>
                  <a:gd name="T109" fmla="*/ 631 h 2453"/>
                  <a:gd name="T110" fmla="*/ 80 w 941"/>
                  <a:gd name="T111" fmla="*/ 545 h 2453"/>
                  <a:gd name="T112" fmla="*/ 104 w 941"/>
                  <a:gd name="T113" fmla="*/ 461 h 2453"/>
                  <a:gd name="T114" fmla="*/ 132 w 941"/>
                  <a:gd name="T115" fmla="*/ 377 h 2453"/>
                  <a:gd name="T116" fmla="*/ 164 w 941"/>
                  <a:gd name="T117" fmla="*/ 296 h 2453"/>
                  <a:gd name="T118" fmla="*/ 203 w 941"/>
                  <a:gd name="T119" fmla="*/ 218 h 2453"/>
                  <a:gd name="T120" fmla="*/ 250 w 941"/>
                  <a:gd name="T121" fmla="*/ 144 h 2453"/>
                  <a:gd name="T122" fmla="*/ 307 w 941"/>
                  <a:gd name="T123" fmla="*/ 76 h 2453"/>
                  <a:gd name="T124" fmla="*/ 378 w 941"/>
                  <a:gd name="T125" fmla="*/ 24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52" y="1"/>
                    </a:moveTo>
                    <a:lnTo>
                      <a:pt x="452" y="1"/>
                    </a:lnTo>
                    <a:cubicBezTo>
                      <a:pt x="454" y="1"/>
                      <a:pt x="456" y="2"/>
                      <a:pt x="456" y="4"/>
                    </a:cubicBezTo>
                    <a:cubicBezTo>
                      <a:pt x="456" y="6"/>
                      <a:pt x="455" y="7"/>
                      <a:pt x="453" y="7"/>
                    </a:cubicBezTo>
                    <a:lnTo>
                      <a:pt x="453" y="7"/>
                    </a:lnTo>
                    <a:cubicBezTo>
                      <a:pt x="452" y="8"/>
                      <a:pt x="450" y="7"/>
                      <a:pt x="450" y="5"/>
                    </a:cubicBezTo>
                    <a:cubicBezTo>
                      <a:pt x="450" y="3"/>
                      <a:pt x="451" y="2"/>
                      <a:pt x="452" y="1"/>
                    </a:cubicBezTo>
                    <a:close/>
                    <a:moveTo>
                      <a:pt x="465" y="0"/>
                    </a:moveTo>
                    <a:lnTo>
                      <a:pt x="465" y="0"/>
                    </a:lnTo>
                    <a:cubicBezTo>
                      <a:pt x="467" y="0"/>
                      <a:pt x="468" y="1"/>
                      <a:pt x="468" y="3"/>
                    </a:cubicBezTo>
                    <a:cubicBezTo>
                      <a:pt x="469" y="5"/>
                      <a:pt x="468" y="6"/>
                      <a:pt x="466" y="7"/>
                    </a:cubicBezTo>
                    <a:lnTo>
                      <a:pt x="466" y="7"/>
                    </a:lnTo>
                    <a:cubicBezTo>
                      <a:pt x="464" y="7"/>
                      <a:pt x="463" y="6"/>
                      <a:pt x="462" y="4"/>
                    </a:cubicBezTo>
                    <a:cubicBezTo>
                      <a:pt x="462" y="2"/>
                      <a:pt x="463" y="1"/>
                      <a:pt x="465" y="0"/>
                    </a:cubicBezTo>
                    <a:close/>
                    <a:moveTo>
                      <a:pt x="478" y="1"/>
                    </a:moveTo>
                    <a:lnTo>
                      <a:pt x="478" y="1"/>
                    </a:lnTo>
                    <a:cubicBezTo>
                      <a:pt x="480" y="1"/>
                      <a:pt x="481" y="2"/>
                      <a:pt x="481" y="4"/>
                    </a:cubicBezTo>
                    <a:cubicBezTo>
                      <a:pt x="481" y="5"/>
                      <a:pt x="480" y="7"/>
                      <a:pt x="478" y="7"/>
                    </a:cubicBezTo>
                    <a:lnTo>
                      <a:pt x="478" y="7"/>
                    </a:lnTo>
                    <a:cubicBezTo>
                      <a:pt x="476" y="7"/>
                      <a:pt x="475" y="5"/>
                      <a:pt x="475" y="4"/>
                    </a:cubicBezTo>
                    <a:cubicBezTo>
                      <a:pt x="475" y="2"/>
                      <a:pt x="476" y="1"/>
                      <a:pt x="478" y="1"/>
                    </a:cubicBezTo>
                    <a:close/>
                    <a:moveTo>
                      <a:pt x="490" y="1"/>
                    </a:moveTo>
                    <a:lnTo>
                      <a:pt x="490" y="1"/>
                    </a:lnTo>
                    <a:cubicBezTo>
                      <a:pt x="492" y="1"/>
                      <a:pt x="493" y="3"/>
                      <a:pt x="493" y="4"/>
                    </a:cubicBezTo>
                    <a:cubicBezTo>
                      <a:pt x="493" y="6"/>
                      <a:pt x="492" y="8"/>
                      <a:pt x="490" y="8"/>
                    </a:cubicBezTo>
                    <a:lnTo>
                      <a:pt x="490" y="8"/>
                    </a:lnTo>
                    <a:cubicBezTo>
                      <a:pt x="489" y="8"/>
                      <a:pt x="487" y="6"/>
                      <a:pt x="487" y="4"/>
                    </a:cubicBezTo>
                    <a:cubicBezTo>
                      <a:pt x="487" y="3"/>
                      <a:pt x="489" y="1"/>
                      <a:pt x="490" y="1"/>
                    </a:cubicBezTo>
                    <a:close/>
                    <a:moveTo>
                      <a:pt x="503" y="3"/>
                    </a:moveTo>
                    <a:lnTo>
                      <a:pt x="503" y="3"/>
                    </a:lnTo>
                    <a:cubicBezTo>
                      <a:pt x="505" y="4"/>
                      <a:pt x="506" y="5"/>
                      <a:pt x="506" y="7"/>
                    </a:cubicBezTo>
                    <a:cubicBezTo>
                      <a:pt x="505" y="9"/>
                      <a:pt x="504" y="10"/>
                      <a:pt x="502" y="9"/>
                    </a:cubicBezTo>
                    <a:lnTo>
                      <a:pt x="502" y="9"/>
                    </a:lnTo>
                    <a:cubicBezTo>
                      <a:pt x="500" y="9"/>
                      <a:pt x="499" y="8"/>
                      <a:pt x="500" y="6"/>
                    </a:cubicBezTo>
                    <a:cubicBezTo>
                      <a:pt x="500" y="4"/>
                      <a:pt x="501" y="3"/>
                      <a:pt x="503" y="3"/>
                    </a:cubicBezTo>
                    <a:close/>
                    <a:moveTo>
                      <a:pt x="515" y="6"/>
                    </a:moveTo>
                    <a:lnTo>
                      <a:pt x="515" y="6"/>
                    </a:lnTo>
                    <a:cubicBezTo>
                      <a:pt x="517" y="6"/>
                      <a:pt x="518" y="8"/>
                      <a:pt x="518" y="9"/>
                    </a:cubicBezTo>
                    <a:cubicBezTo>
                      <a:pt x="518" y="11"/>
                      <a:pt x="516" y="12"/>
                      <a:pt x="514" y="12"/>
                    </a:cubicBezTo>
                    <a:lnTo>
                      <a:pt x="514" y="12"/>
                    </a:lnTo>
                    <a:cubicBezTo>
                      <a:pt x="513" y="12"/>
                      <a:pt x="512" y="10"/>
                      <a:pt x="512" y="8"/>
                    </a:cubicBezTo>
                    <a:cubicBezTo>
                      <a:pt x="512" y="7"/>
                      <a:pt x="514" y="5"/>
                      <a:pt x="515" y="6"/>
                    </a:cubicBezTo>
                    <a:close/>
                    <a:moveTo>
                      <a:pt x="528" y="9"/>
                    </a:moveTo>
                    <a:lnTo>
                      <a:pt x="528" y="9"/>
                    </a:lnTo>
                    <a:cubicBezTo>
                      <a:pt x="530" y="10"/>
                      <a:pt x="530" y="12"/>
                      <a:pt x="530" y="13"/>
                    </a:cubicBezTo>
                    <a:cubicBezTo>
                      <a:pt x="529" y="15"/>
                      <a:pt x="528" y="16"/>
                      <a:pt x="526" y="15"/>
                    </a:cubicBezTo>
                    <a:lnTo>
                      <a:pt x="526" y="15"/>
                    </a:lnTo>
                    <a:cubicBezTo>
                      <a:pt x="524" y="15"/>
                      <a:pt x="523" y="13"/>
                      <a:pt x="524" y="11"/>
                    </a:cubicBezTo>
                    <a:cubicBezTo>
                      <a:pt x="524" y="10"/>
                      <a:pt x="526" y="9"/>
                      <a:pt x="528" y="9"/>
                    </a:cubicBezTo>
                    <a:close/>
                    <a:moveTo>
                      <a:pt x="540" y="13"/>
                    </a:moveTo>
                    <a:lnTo>
                      <a:pt x="540" y="13"/>
                    </a:lnTo>
                    <a:cubicBezTo>
                      <a:pt x="541" y="14"/>
                      <a:pt x="542" y="16"/>
                      <a:pt x="542" y="17"/>
                    </a:cubicBezTo>
                    <a:cubicBezTo>
                      <a:pt x="541" y="19"/>
                      <a:pt x="539" y="20"/>
                      <a:pt x="538" y="19"/>
                    </a:cubicBezTo>
                    <a:lnTo>
                      <a:pt x="538" y="19"/>
                    </a:lnTo>
                    <a:cubicBezTo>
                      <a:pt x="536" y="19"/>
                      <a:pt x="535" y="17"/>
                      <a:pt x="536" y="15"/>
                    </a:cubicBezTo>
                    <a:cubicBezTo>
                      <a:pt x="536" y="14"/>
                      <a:pt x="538" y="13"/>
                      <a:pt x="540" y="13"/>
                    </a:cubicBezTo>
                    <a:close/>
                    <a:moveTo>
                      <a:pt x="552" y="19"/>
                    </a:moveTo>
                    <a:lnTo>
                      <a:pt x="552" y="19"/>
                    </a:lnTo>
                    <a:cubicBezTo>
                      <a:pt x="553" y="19"/>
                      <a:pt x="554" y="21"/>
                      <a:pt x="553" y="23"/>
                    </a:cubicBezTo>
                    <a:cubicBezTo>
                      <a:pt x="552" y="24"/>
                      <a:pt x="550" y="25"/>
                      <a:pt x="549" y="24"/>
                    </a:cubicBezTo>
                    <a:lnTo>
                      <a:pt x="549" y="24"/>
                    </a:lnTo>
                    <a:cubicBezTo>
                      <a:pt x="547" y="23"/>
                      <a:pt x="547" y="21"/>
                      <a:pt x="547" y="20"/>
                    </a:cubicBezTo>
                    <a:cubicBezTo>
                      <a:pt x="548" y="18"/>
                      <a:pt x="550" y="18"/>
                      <a:pt x="552" y="19"/>
                    </a:cubicBezTo>
                    <a:close/>
                    <a:moveTo>
                      <a:pt x="563" y="24"/>
                    </a:moveTo>
                    <a:lnTo>
                      <a:pt x="563" y="24"/>
                    </a:lnTo>
                    <a:cubicBezTo>
                      <a:pt x="565" y="25"/>
                      <a:pt x="565" y="26"/>
                      <a:pt x="564" y="28"/>
                    </a:cubicBezTo>
                    <a:cubicBezTo>
                      <a:pt x="564" y="30"/>
                      <a:pt x="562" y="30"/>
                      <a:pt x="560" y="29"/>
                    </a:cubicBezTo>
                    <a:lnTo>
                      <a:pt x="560" y="29"/>
                    </a:lnTo>
                    <a:cubicBezTo>
                      <a:pt x="559" y="29"/>
                      <a:pt x="558" y="27"/>
                      <a:pt x="559" y="25"/>
                    </a:cubicBezTo>
                    <a:cubicBezTo>
                      <a:pt x="560" y="24"/>
                      <a:pt x="561" y="23"/>
                      <a:pt x="563" y="24"/>
                    </a:cubicBezTo>
                    <a:close/>
                    <a:moveTo>
                      <a:pt x="574" y="30"/>
                    </a:moveTo>
                    <a:lnTo>
                      <a:pt x="574" y="30"/>
                    </a:lnTo>
                    <a:cubicBezTo>
                      <a:pt x="576" y="31"/>
                      <a:pt x="576" y="33"/>
                      <a:pt x="575" y="35"/>
                    </a:cubicBezTo>
                    <a:cubicBezTo>
                      <a:pt x="574" y="36"/>
                      <a:pt x="572" y="36"/>
                      <a:pt x="571" y="35"/>
                    </a:cubicBezTo>
                    <a:lnTo>
                      <a:pt x="571" y="35"/>
                    </a:lnTo>
                    <a:cubicBezTo>
                      <a:pt x="569" y="34"/>
                      <a:pt x="569" y="32"/>
                      <a:pt x="570" y="31"/>
                    </a:cubicBezTo>
                    <a:cubicBezTo>
                      <a:pt x="571" y="29"/>
                      <a:pt x="573" y="29"/>
                      <a:pt x="574" y="30"/>
                    </a:cubicBezTo>
                    <a:close/>
                    <a:moveTo>
                      <a:pt x="585" y="37"/>
                    </a:moveTo>
                    <a:lnTo>
                      <a:pt x="585" y="37"/>
                    </a:lnTo>
                    <a:cubicBezTo>
                      <a:pt x="586" y="38"/>
                      <a:pt x="587" y="40"/>
                      <a:pt x="586" y="41"/>
                    </a:cubicBezTo>
                    <a:cubicBezTo>
                      <a:pt x="585" y="42"/>
                      <a:pt x="583" y="43"/>
                      <a:pt x="581" y="42"/>
                    </a:cubicBezTo>
                    <a:lnTo>
                      <a:pt x="581" y="42"/>
                    </a:lnTo>
                    <a:cubicBezTo>
                      <a:pt x="580" y="41"/>
                      <a:pt x="580" y="39"/>
                      <a:pt x="581" y="37"/>
                    </a:cubicBezTo>
                    <a:cubicBezTo>
                      <a:pt x="582" y="36"/>
                      <a:pt x="584" y="36"/>
                      <a:pt x="585" y="37"/>
                    </a:cubicBezTo>
                    <a:close/>
                    <a:moveTo>
                      <a:pt x="595" y="44"/>
                    </a:moveTo>
                    <a:lnTo>
                      <a:pt x="595" y="44"/>
                    </a:lnTo>
                    <a:cubicBezTo>
                      <a:pt x="597" y="45"/>
                      <a:pt x="597" y="47"/>
                      <a:pt x="596" y="48"/>
                    </a:cubicBezTo>
                    <a:cubicBezTo>
                      <a:pt x="595" y="50"/>
                      <a:pt x="593" y="50"/>
                      <a:pt x="592" y="49"/>
                    </a:cubicBezTo>
                    <a:lnTo>
                      <a:pt x="592" y="49"/>
                    </a:lnTo>
                    <a:cubicBezTo>
                      <a:pt x="590" y="48"/>
                      <a:pt x="590" y="46"/>
                      <a:pt x="591" y="44"/>
                    </a:cubicBezTo>
                    <a:cubicBezTo>
                      <a:pt x="592" y="43"/>
                      <a:pt x="594" y="43"/>
                      <a:pt x="595" y="44"/>
                    </a:cubicBezTo>
                    <a:close/>
                    <a:moveTo>
                      <a:pt x="605" y="51"/>
                    </a:moveTo>
                    <a:lnTo>
                      <a:pt x="605" y="51"/>
                    </a:lnTo>
                    <a:cubicBezTo>
                      <a:pt x="607" y="52"/>
                      <a:pt x="607" y="54"/>
                      <a:pt x="606" y="56"/>
                    </a:cubicBezTo>
                    <a:cubicBezTo>
                      <a:pt x="605" y="57"/>
                      <a:pt x="603" y="57"/>
                      <a:pt x="602" y="56"/>
                    </a:cubicBezTo>
                    <a:lnTo>
                      <a:pt x="602" y="56"/>
                    </a:lnTo>
                    <a:cubicBezTo>
                      <a:pt x="600" y="55"/>
                      <a:pt x="600" y="53"/>
                      <a:pt x="601" y="52"/>
                    </a:cubicBezTo>
                    <a:cubicBezTo>
                      <a:pt x="602" y="51"/>
                      <a:pt x="604" y="50"/>
                      <a:pt x="605" y="51"/>
                    </a:cubicBezTo>
                    <a:close/>
                    <a:moveTo>
                      <a:pt x="615" y="59"/>
                    </a:moveTo>
                    <a:lnTo>
                      <a:pt x="615" y="59"/>
                    </a:lnTo>
                    <a:cubicBezTo>
                      <a:pt x="617" y="61"/>
                      <a:pt x="617" y="63"/>
                      <a:pt x="615" y="64"/>
                    </a:cubicBezTo>
                    <a:cubicBezTo>
                      <a:pt x="614" y="65"/>
                      <a:pt x="612" y="65"/>
                      <a:pt x="611" y="64"/>
                    </a:cubicBezTo>
                    <a:lnTo>
                      <a:pt x="611" y="64"/>
                    </a:lnTo>
                    <a:cubicBezTo>
                      <a:pt x="610" y="63"/>
                      <a:pt x="610" y="61"/>
                      <a:pt x="611" y="59"/>
                    </a:cubicBezTo>
                    <a:cubicBezTo>
                      <a:pt x="612" y="58"/>
                      <a:pt x="614" y="58"/>
                      <a:pt x="615" y="59"/>
                    </a:cubicBezTo>
                    <a:close/>
                    <a:moveTo>
                      <a:pt x="625" y="68"/>
                    </a:moveTo>
                    <a:lnTo>
                      <a:pt x="625" y="68"/>
                    </a:lnTo>
                    <a:cubicBezTo>
                      <a:pt x="626" y="69"/>
                      <a:pt x="626" y="71"/>
                      <a:pt x="625" y="72"/>
                    </a:cubicBezTo>
                    <a:cubicBezTo>
                      <a:pt x="624" y="73"/>
                      <a:pt x="622" y="73"/>
                      <a:pt x="620" y="72"/>
                    </a:cubicBezTo>
                    <a:lnTo>
                      <a:pt x="620" y="72"/>
                    </a:lnTo>
                    <a:cubicBezTo>
                      <a:pt x="619" y="71"/>
                      <a:pt x="619" y="69"/>
                      <a:pt x="620" y="68"/>
                    </a:cubicBezTo>
                    <a:cubicBezTo>
                      <a:pt x="622" y="66"/>
                      <a:pt x="624" y="66"/>
                      <a:pt x="625" y="68"/>
                    </a:cubicBezTo>
                    <a:close/>
                    <a:moveTo>
                      <a:pt x="634" y="76"/>
                    </a:moveTo>
                    <a:lnTo>
                      <a:pt x="634" y="76"/>
                    </a:lnTo>
                    <a:cubicBezTo>
                      <a:pt x="635" y="77"/>
                      <a:pt x="635" y="79"/>
                      <a:pt x="634" y="80"/>
                    </a:cubicBezTo>
                    <a:cubicBezTo>
                      <a:pt x="633" y="82"/>
                      <a:pt x="631" y="82"/>
                      <a:pt x="630" y="80"/>
                    </a:cubicBezTo>
                    <a:lnTo>
                      <a:pt x="630" y="80"/>
                    </a:lnTo>
                    <a:cubicBezTo>
                      <a:pt x="628" y="79"/>
                      <a:pt x="628" y="77"/>
                      <a:pt x="630" y="76"/>
                    </a:cubicBezTo>
                    <a:cubicBezTo>
                      <a:pt x="631" y="75"/>
                      <a:pt x="633" y="75"/>
                      <a:pt x="634" y="76"/>
                    </a:cubicBezTo>
                    <a:close/>
                    <a:moveTo>
                      <a:pt x="643" y="85"/>
                    </a:moveTo>
                    <a:lnTo>
                      <a:pt x="643" y="85"/>
                    </a:lnTo>
                    <a:cubicBezTo>
                      <a:pt x="644" y="86"/>
                      <a:pt x="644" y="88"/>
                      <a:pt x="643" y="89"/>
                    </a:cubicBezTo>
                    <a:cubicBezTo>
                      <a:pt x="642" y="91"/>
                      <a:pt x="640" y="91"/>
                      <a:pt x="638" y="89"/>
                    </a:cubicBezTo>
                    <a:lnTo>
                      <a:pt x="638" y="89"/>
                    </a:lnTo>
                    <a:cubicBezTo>
                      <a:pt x="637" y="88"/>
                      <a:pt x="637" y="86"/>
                      <a:pt x="638" y="85"/>
                    </a:cubicBezTo>
                    <a:cubicBezTo>
                      <a:pt x="640" y="84"/>
                      <a:pt x="642" y="84"/>
                      <a:pt x="643" y="85"/>
                    </a:cubicBezTo>
                    <a:close/>
                    <a:moveTo>
                      <a:pt x="651" y="94"/>
                    </a:moveTo>
                    <a:lnTo>
                      <a:pt x="652" y="94"/>
                    </a:lnTo>
                    <a:cubicBezTo>
                      <a:pt x="653" y="95"/>
                      <a:pt x="653" y="97"/>
                      <a:pt x="652" y="98"/>
                    </a:cubicBezTo>
                    <a:cubicBezTo>
                      <a:pt x="650" y="100"/>
                      <a:pt x="648" y="100"/>
                      <a:pt x="647" y="98"/>
                    </a:cubicBezTo>
                    <a:lnTo>
                      <a:pt x="647" y="98"/>
                    </a:lnTo>
                    <a:cubicBezTo>
                      <a:pt x="646" y="97"/>
                      <a:pt x="646" y="95"/>
                      <a:pt x="647" y="94"/>
                    </a:cubicBezTo>
                    <a:cubicBezTo>
                      <a:pt x="648" y="93"/>
                      <a:pt x="650" y="93"/>
                      <a:pt x="651" y="94"/>
                    </a:cubicBezTo>
                    <a:close/>
                    <a:moveTo>
                      <a:pt x="660" y="103"/>
                    </a:moveTo>
                    <a:lnTo>
                      <a:pt x="660" y="103"/>
                    </a:lnTo>
                    <a:cubicBezTo>
                      <a:pt x="661" y="105"/>
                      <a:pt x="661" y="107"/>
                      <a:pt x="660" y="108"/>
                    </a:cubicBezTo>
                    <a:cubicBezTo>
                      <a:pt x="659" y="109"/>
                      <a:pt x="657" y="109"/>
                      <a:pt x="655" y="108"/>
                    </a:cubicBezTo>
                    <a:lnTo>
                      <a:pt x="655" y="108"/>
                    </a:lnTo>
                    <a:cubicBezTo>
                      <a:pt x="654" y="107"/>
                      <a:pt x="654" y="105"/>
                      <a:pt x="655" y="103"/>
                    </a:cubicBezTo>
                    <a:cubicBezTo>
                      <a:pt x="657" y="102"/>
                      <a:pt x="659" y="102"/>
                      <a:pt x="660" y="103"/>
                    </a:cubicBezTo>
                    <a:close/>
                    <a:moveTo>
                      <a:pt x="668" y="113"/>
                    </a:moveTo>
                    <a:lnTo>
                      <a:pt x="668" y="113"/>
                    </a:lnTo>
                    <a:cubicBezTo>
                      <a:pt x="669" y="114"/>
                      <a:pt x="669" y="116"/>
                      <a:pt x="668" y="117"/>
                    </a:cubicBezTo>
                    <a:cubicBezTo>
                      <a:pt x="667" y="119"/>
                      <a:pt x="665" y="119"/>
                      <a:pt x="663" y="117"/>
                    </a:cubicBezTo>
                    <a:lnTo>
                      <a:pt x="663" y="117"/>
                    </a:lnTo>
                    <a:cubicBezTo>
                      <a:pt x="662" y="116"/>
                      <a:pt x="662" y="114"/>
                      <a:pt x="663" y="113"/>
                    </a:cubicBezTo>
                    <a:cubicBezTo>
                      <a:pt x="665" y="112"/>
                      <a:pt x="667" y="112"/>
                      <a:pt x="668" y="113"/>
                    </a:cubicBezTo>
                    <a:close/>
                    <a:moveTo>
                      <a:pt x="677" y="124"/>
                    </a:moveTo>
                    <a:lnTo>
                      <a:pt x="677" y="124"/>
                    </a:lnTo>
                    <a:cubicBezTo>
                      <a:pt x="677" y="125"/>
                      <a:pt x="676" y="127"/>
                      <a:pt x="675" y="128"/>
                    </a:cubicBezTo>
                    <a:cubicBezTo>
                      <a:pt x="673" y="128"/>
                      <a:pt x="671" y="127"/>
                      <a:pt x="671" y="126"/>
                    </a:cubicBezTo>
                    <a:lnTo>
                      <a:pt x="671" y="126"/>
                    </a:lnTo>
                    <a:cubicBezTo>
                      <a:pt x="670" y="124"/>
                      <a:pt x="671" y="122"/>
                      <a:pt x="672" y="122"/>
                    </a:cubicBezTo>
                    <a:cubicBezTo>
                      <a:pt x="674" y="121"/>
                      <a:pt x="676" y="122"/>
                      <a:pt x="677" y="124"/>
                    </a:cubicBezTo>
                    <a:close/>
                    <a:moveTo>
                      <a:pt x="684" y="134"/>
                    </a:moveTo>
                    <a:lnTo>
                      <a:pt x="684" y="134"/>
                    </a:lnTo>
                    <a:cubicBezTo>
                      <a:pt x="685" y="135"/>
                      <a:pt x="684" y="137"/>
                      <a:pt x="682" y="138"/>
                    </a:cubicBezTo>
                    <a:cubicBezTo>
                      <a:pt x="681" y="138"/>
                      <a:pt x="679" y="138"/>
                      <a:pt x="678" y="136"/>
                    </a:cubicBezTo>
                    <a:lnTo>
                      <a:pt x="678" y="136"/>
                    </a:lnTo>
                    <a:cubicBezTo>
                      <a:pt x="678" y="134"/>
                      <a:pt x="678" y="132"/>
                      <a:pt x="680" y="132"/>
                    </a:cubicBezTo>
                    <a:cubicBezTo>
                      <a:pt x="682" y="131"/>
                      <a:pt x="683" y="132"/>
                      <a:pt x="684" y="134"/>
                    </a:cubicBezTo>
                    <a:close/>
                    <a:moveTo>
                      <a:pt x="691" y="144"/>
                    </a:moveTo>
                    <a:lnTo>
                      <a:pt x="691" y="144"/>
                    </a:lnTo>
                    <a:cubicBezTo>
                      <a:pt x="692" y="145"/>
                      <a:pt x="691" y="147"/>
                      <a:pt x="690" y="148"/>
                    </a:cubicBezTo>
                    <a:cubicBezTo>
                      <a:pt x="688" y="148"/>
                      <a:pt x="686" y="148"/>
                      <a:pt x="686" y="146"/>
                    </a:cubicBezTo>
                    <a:lnTo>
                      <a:pt x="686" y="146"/>
                    </a:lnTo>
                    <a:cubicBezTo>
                      <a:pt x="685" y="144"/>
                      <a:pt x="686" y="143"/>
                      <a:pt x="687" y="142"/>
                    </a:cubicBezTo>
                    <a:cubicBezTo>
                      <a:pt x="689" y="141"/>
                      <a:pt x="691" y="142"/>
                      <a:pt x="691" y="144"/>
                    </a:cubicBezTo>
                    <a:close/>
                    <a:moveTo>
                      <a:pt x="699" y="154"/>
                    </a:moveTo>
                    <a:lnTo>
                      <a:pt x="699" y="154"/>
                    </a:lnTo>
                    <a:cubicBezTo>
                      <a:pt x="699" y="155"/>
                      <a:pt x="699" y="157"/>
                      <a:pt x="697" y="158"/>
                    </a:cubicBezTo>
                    <a:cubicBezTo>
                      <a:pt x="695" y="159"/>
                      <a:pt x="694" y="158"/>
                      <a:pt x="693" y="156"/>
                    </a:cubicBezTo>
                    <a:lnTo>
                      <a:pt x="693" y="156"/>
                    </a:lnTo>
                    <a:cubicBezTo>
                      <a:pt x="692" y="155"/>
                      <a:pt x="693" y="153"/>
                      <a:pt x="695" y="152"/>
                    </a:cubicBezTo>
                    <a:cubicBezTo>
                      <a:pt x="696" y="151"/>
                      <a:pt x="698" y="152"/>
                      <a:pt x="699" y="154"/>
                    </a:cubicBezTo>
                    <a:close/>
                    <a:moveTo>
                      <a:pt x="706" y="164"/>
                    </a:moveTo>
                    <a:lnTo>
                      <a:pt x="706" y="164"/>
                    </a:lnTo>
                    <a:cubicBezTo>
                      <a:pt x="706" y="166"/>
                      <a:pt x="706" y="168"/>
                      <a:pt x="704" y="168"/>
                    </a:cubicBezTo>
                    <a:cubicBezTo>
                      <a:pt x="702" y="169"/>
                      <a:pt x="700" y="168"/>
                      <a:pt x="700" y="167"/>
                    </a:cubicBezTo>
                    <a:lnTo>
                      <a:pt x="700" y="167"/>
                    </a:lnTo>
                    <a:cubicBezTo>
                      <a:pt x="699" y="165"/>
                      <a:pt x="700" y="163"/>
                      <a:pt x="702" y="162"/>
                    </a:cubicBezTo>
                    <a:cubicBezTo>
                      <a:pt x="703" y="162"/>
                      <a:pt x="705" y="163"/>
                      <a:pt x="706" y="164"/>
                    </a:cubicBezTo>
                    <a:close/>
                    <a:moveTo>
                      <a:pt x="713" y="175"/>
                    </a:moveTo>
                    <a:lnTo>
                      <a:pt x="713" y="175"/>
                    </a:lnTo>
                    <a:cubicBezTo>
                      <a:pt x="713" y="176"/>
                      <a:pt x="712" y="178"/>
                      <a:pt x="711" y="179"/>
                    </a:cubicBezTo>
                    <a:cubicBezTo>
                      <a:pt x="709" y="179"/>
                      <a:pt x="707" y="179"/>
                      <a:pt x="707" y="177"/>
                    </a:cubicBezTo>
                    <a:lnTo>
                      <a:pt x="707" y="177"/>
                    </a:lnTo>
                    <a:cubicBezTo>
                      <a:pt x="706" y="175"/>
                      <a:pt x="707" y="174"/>
                      <a:pt x="708" y="173"/>
                    </a:cubicBezTo>
                    <a:cubicBezTo>
                      <a:pt x="710" y="172"/>
                      <a:pt x="712" y="173"/>
                      <a:pt x="713" y="175"/>
                    </a:cubicBezTo>
                    <a:close/>
                    <a:moveTo>
                      <a:pt x="719" y="185"/>
                    </a:moveTo>
                    <a:lnTo>
                      <a:pt x="719" y="185"/>
                    </a:lnTo>
                    <a:cubicBezTo>
                      <a:pt x="720" y="187"/>
                      <a:pt x="719" y="189"/>
                      <a:pt x="717" y="189"/>
                    </a:cubicBezTo>
                    <a:cubicBezTo>
                      <a:pt x="716" y="190"/>
                      <a:pt x="714" y="189"/>
                      <a:pt x="713" y="188"/>
                    </a:cubicBezTo>
                    <a:lnTo>
                      <a:pt x="713" y="188"/>
                    </a:lnTo>
                    <a:cubicBezTo>
                      <a:pt x="713" y="186"/>
                      <a:pt x="714" y="184"/>
                      <a:pt x="715" y="184"/>
                    </a:cubicBezTo>
                    <a:cubicBezTo>
                      <a:pt x="717" y="183"/>
                      <a:pt x="719" y="184"/>
                      <a:pt x="719" y="185"/>
                    </a:cubicBezTo>
                    <a:close/>
                    <a:moveTo>
                      <a:pt x="726" y="196"/>
                    </a:moveTo>
                    <a:lnTo>
                      <a:pt x="726" y="196"/>
                    </a:lnTo>
                    <a:cubicBezTo>
                      <a:pt x="726" y="198"/>
                      <a:pt x="725" y="199"/>
                      <a:pt x="724" y="200"/>
                    </a:cubicBezTo>
                    <a:cubicBezTo>
                      <a:pt x="722" y="201"/>
                      <a:pt x="720" y="200"/>
                      <a:pt x="720" y="198"/>
                    </a:cubicBezTo>
                    <a:lnTo>
                      <a:pt x="720" y="198"/>
                    </a:lnTo>
                    <a:cubicBezTo>
                      <a:pt x="719" y="197"/>
                      <a:pt x="720" y="195"/>
                      <a:pt x="722" y="194"/>
                    </a:cubicBezTo>
                    <a:cubicBezTo>
                      <a:pt x="723" y="194"/>
                      <a:pt x="725" y="194"/>
                      <a:pt x="726" y="196"/>
                    </a:cubicBezTo>
                    <a:close/>
                    <a:moveTo>
                      <a:pt x="732" y="207"/>
                    </a:moveTo>
                    <a:lnTo>
                      <a:pt x="732" y="207"/>
                    </a:lnTo>
                    <a:cubicBezTo>
                      <a:pt x="733" y="208"/>
                      <a:pt x="732" y="210"/>
                      <a:pt x="730" y="211"/>
                    </a:cubicBezTo>
                    <a:cubicBezTo>
                      <a:pt x="729" y="211"/>
                      <a:pt x="727" y="211"/>
                      <a:pt x="726" y="209"/>
                    </a:cubicBezTo>
                    <a:lnTo>
                      <a:pt x="726" y="209"/>
                    </a:lnTo>
                    <a:cubicBezTo>
                      <a:pt x="726" y="207"/>
                      <a:pt x="726" y="206"/>
                      <a:pt x="728" y="205"/>
                    </a:cubicBezTo>
                    <a:cubicBezTo>
                      <a:pt x="730" y="204"/>
                      <a:pt x="731" y="205"/>
                      <a:pt x="732" y="207"/>
                    </a:cubicBezTo>
                    <a:close/>
                    <a:moveTo>
                      <a:pt x="738" y="218"/>
                    </a:moveTo>
                    <a:lnTo>
                      <a:pt x="738" y="218"/>
                    </a:lnTo>
                    <a:cubicBezTo>
                      <a:pt x="739" y="219"/>
                      <a:pt x="738" y="221"/>
                      <a:pt x="736" y="222"/>
                    </a:cubicBezTo>
                    <a:cubicBezTo>
                      <a:pt x="735" y="222"/>
                      <a:pt x="733" y="222"/>
                      <a:pt x="732" y="220"/>
                    </a:cubicBezTo>
                    <a:lnTo>
                      <a:pt x="732" y="220"/>
                    </a:lnTo>
                    <a:cubicBezTo>
                      <a:pt x="732" y="218"/>
                      <a:pt x="732" y="217"/>
                      <a:pt x="734" y="216"/>
                    </a:cubicBezTo>
                    <a:cubicBezTo>
                      <a:pt x="736" y="215"/>
                      <a:pt x="737" y="216"/>
                      <a:pt x="738" y="218"/>
                    </a:cubicBezTo>
                    <a:close/>
                    <a:moveTo>
                      <a:pt x="744" y="229"/>
                    </a:moveTo>
                    <a:lnTo>
                      <a:pt x="744" y="229"/>
                    </a:lnTo>
                    <a:cubicBezTo>
                      <a:pt x="745" y="230"/>
                      <a:pt x="744" y="232"/>
                      <a:pt x="742" y="233"/>
                    </a:cubicBezTo>
                    <a:cubicBezTo>
                      <a:pt x="741" y="233"/>
                      <a:pt x="739" y="233"/>
                      <a:pt x="738" y="231"/>
                    </a:cubicBezTo>
                    <a:lnTo>
                      <a:pt x="738" y="231"/>
                    </a:lnTo>
                    <a:cubicBezTo>
                      <a:pt x="738" y="229"/>
                      <a:pt x="738" y="228"/>
                      <a:pt x="740" y="227"/>
                    </a:cubicBezTo>
                    <a:cubicBezTo>
                      <a:pt x="742" y="226"/>
                      <a:pt x="743" y="227"/>
                      <a:pt x="744" y="229"/>
                    </a:cubicBezTo>
                    <a:close/>
                    <a:moveTo>
                      <a:pt x="750" y="240"/>
                    </a:moveTo>
                    <a:lnTo>
                      <a:pt x="750" y="240"/>
                    </a:lnTo>
                    <a:cubicBezTo>
                      <a:pt x="751" y="241"/>
                      <a:pt x="750" y="243"/>
                      <a:pt x="748" y="244"/>
                    </a:cubicBezTo>
                    <a:cubicBezTo>
                      <a:pt x="747" y="244"/>
                      <a:pt x="745" y="244"/>
                      <a:pt x="744" y="242"/>
                    </a:cubicBezTo>
                    <a:lnTo>
                      <a:pt x="744" y="242"/>
                    </a:lnTo>
                    <a:cubicBezTo>
                      <a:pt x="743" y="240"/>
                      <a:pt x="744" y="239"/>
                      <a:pt x="746" y="238"/>
                    </a:cubicBezTo>
                    <a:cubicBezTo>
                      <a:pt x="747" y="237"/>
                      <a:pt x="749" y="238"/>
                      <a:pt x="750" y="240"/>
                    </a:cubicBezTo>
                    <a:close/>
                    <a:moveTo>
                      <a:pt x="756" y="251"/>
                    </a:moveTo>
                    <a:lnTo>
                      <a:pt x="756" y="251"/>
                    </a:lnTo>
                    <a:cubicBezTo>
                      <a:pt x="756" y="252"/>
                      <a:pt x="755" y="254"/>
                      <a:pt x="754" y="255"/>
                    </a:cubicBezTo>
                    <a:cubicBezTo>
                      <a:pt x="752" y="256"/>
                      <a:pt x="750" y="255"/>
                      <a:pt x="750" y="253"/>
                    </a:cubicBezTo>
                    <a:lnTo>
                      <a:pt x="750" y="253"/>
                    </a:lnTo>
                    <a:cubicBezTo>
                      <a:pt x="749" y="252"/>
                      <a:pt x="750" y="250"/>
                      <a:pt x="752" y="249"/>
                    </a:cubicBezTo>
                    <a:cubicBezTo>
                      <a:pt x="753" y="248"/>
                      <a:pt x="755" y="249"/>
                      <a:pt x="756" y="251"/>
                    </a:cubicBezTo>
                    <a:close/>
                    <a:moveTo>
                      <a:pt x="761" y="262"/>
                    </a:moveTo>
                    <a:lnTo>
                      <a:pt x="761" y="262"/>
                    </a:lnTo>
                    <a:cubicBezTo>
                      <a:pt x="762" y="264"/>
                      <a:pt x="761" y="266"/>
                      <a:pt x="759" y="266"/>
                    </a:cubicBezTo>
                    <a:cubicBezTo>
                      <a:pt x="758" y="267"/>
                      <a:pt x="756" y="266"/>
                      <a:pt x="755" y="264"/>
                    </a:cubicBezTo>
                    <a:lnTo>
                      <a:pt x="755" y="264"/>
                    </a:lnTo>
                    <a:cubicBezTo>
                      <a:pt x="755" y="263"/>
                      <a:pt x="755" y="261"/>
                      <a:pt x="757" y="260"/>
                    </a:cubicBezTo>
                    <a:cubicBezTo>
                      <a:pt x="759" y="260"/>
                      <a:pt x="760" y="260"/>
                      <a:pt x="761" y="262"/>
                    </a:cubicBezTo>
                    <a:close/>
                    <a:moveTo>
                      <a:pt x="767" y="273"/>
                    </a:moveTo>
                    <a:lnTo>
                      <a:pt x="767" y="273"/>
                    </a:lnTo>
                    <a:cubicBezTo>
                      <a:pt x="767" y="275"/>
                      <a:pt x="766" y="277"/>
                      <a:pt x="765" y="277"/>
                    </a:cubicBezTo>
                    <a:cubicBezTo>
                      <a:pt x="763" y="278"/>
                      <a:pt x="761" y="277"/>
                      <a:pt x="761" y="276"/>
                    </a:cubicBezTo>
                    <a:lnTo>
                      <a:pt x="761" y="276"/>
                    </a:lnTo>
                    <a:cubicBezTo>
                      <a:pt x="760" y="274"/>
                      <a:pt x="761" y="272"/>
                      <a:pt x="762" y="272"/>
                    </a:cubicBezTo>
                    <a:cubicBezTo>
                      <a:pt x="764" y="271"/>
                      <a:pt x="766" y="272"/>
                      <a:pt x="767" y="273"/>
                    </a:cubicBezTo>
                    <a:close/>
                    <a:moveTo>
                      <a:pt x="772" y="285"/>
                    </a:moveTo>
                    <a:lnTo>
                      <a:pt x="772" y="285"/>
                    </a:lnTo>
                    <a:cubicBezTo>
                      <a:pt x="772" y="286"/>
                      <a:pt x="772" y="288"/>
                      <a:pt x="770" y="289"/>
                    </a:cubicBezTo>
                    <a:cubicBezTo>
                      <a:pt x="769" y="289"/>
                      <a:pt x="767" y="289"/>
                      <a:pt x="766" y="287"/>
                    </a:cubicBezTo>
                    <a:lnTo>
                      <a:pt x="766" y="287"/>
                    </a:lnTo>
                    <a:cubicBezTo>
                      <a:pt x="765" y="285"/>
                      <a:pt x="766" y="284"/>
                      <a:pt x="768" y="283"/>
                    </a:cubicBezTo>
                    <a:cubicBezTo>
                      <a:pt x="769" y="282"/>
                      <a:pt x="771" y="283"/>
                      <a:pt x="772" y="285"/>
                    </a:cubicBezTo>
                    <a:close/>
                    <a:moveTo>
                      <a:pt x="777" y="296"/>
                    </a:moveTo>
                    <a:lnTo>
                      <a:pt x="777" y="296"/>
                    </a:lnTo>
                    <a:cubicBezTo>
                      <a:pt x="778" y="298"/>
                      <a:pt x="777" y="300"/>
                      <a:pt x="775" y="300"/>
                    </a:cubicBezTo>
                    <a:cubicBezTo>
                      <a:pt x="774" y="301"/>
                      <a:pt x="772" y="300"/>
                      <a:pt x="771" y="298"/>
                    </a:cubicBezTo>
                    <a:lnTo>
                      <a:pt x="771" y="298"/>
                    </a:lnTo>
                    <a:cubicBezTo>
                      <a:pt x="770" y="297"/>
                      <a:pt x="771" y="295"/>
                      <a:pt x="773" y="294"/>
                    </a:cubicBezTo>
                    <a:cubicBezTo>
                      <a:pt x="774" y="294"/>
                      <a:pt x="776" y="294"/>
                      <a:pt x="777" y="296"/>
                    </a:cubicBezTo>
                    <a:close/>
                    <a:moveTo>
                      <a:pt x="782" y="308"/>
                    </a:moveTo>
                    <a:lnTo>
                      <a:pt x="782" y="308"/>
                    </a:lnTo>
                    <a:cubicBezTo>
                      <a:pt x="783" y="309"/>
                      <a:pt x="782" y="311"/>
                      <a:pt x="780" y="312"/>
                    </a:cubicBezTo>
                    <a:cubicBezTo>
                      <a:pt x="779" y="312"/>
                      <a:pt x="777" y="311"/>
                      <a:pt x="776" y="310"/>
                    </a:cubicBezTo>
                    <a:lnTo>
                      <a:pt x="776" y="310"/>
                    </a:lnTo>
                    <a:cubicBezTo>
                      <a:pt x="775" y="308"/>
                      <a:pt x="776" y="306"/>
                      <a:pt x="778" y="306"/>
                    </a:cubicBezTo>
                    <a:cubicBezTo>
                      <a:pt x="779" y="305"/>
                      <a:pt x="781" y="306"/>
                      <a:pt x="782" y="308"/>
                    </a:cubicBezTo>
                    <a:close/>
                    <a:moveTo>
                      <a:pt x="787" y="319"/>
                    </a:moveTo>
                    <a:lnTo>
                      <a:pt x="787" y="319"/>
                    </a:lnTo>
                    <a:cubicBezTo>
                      <a:pt x="788" y="321"/>
                      <a:pt x="787" y="322"/>
                      <a:pt x="785" y="323"/>
                    </a:cubicBezTo>
                    <a:cubicBezTo>
                      <a:pt x="784" y="324"/>
                      <a:pt x="782" y="323"/>
                      <a:pt x="781" y="321"/>
                    </a:cubicBezTo>
                    <a:lnTo>
                      <a:pt x="781" y="321"/>
                    </a:lnTo>
                    <a:cubicBezTo>
                      <a:pt x="781" y="320"/>
                      <a:pt x="781" y="318"/>
                      <a:pt x="783" y="317"/>
                    </a:cubicBezTo>
                    <a:cubicBezTo>
                      <a:pt x="785" y="317"/>
                      <a:pt x="786" y="317"/>
                      <a:pt x="787" y="319"/>
                    </a:cubicBezTo>
                    <a:close/>
                    <a:moveTo>
                      <a:pt x="792" y="331"/>
                    </a:moveTo>
                    <a:lnTo>
                      <a:pt x="792" y="331"/>
                    </a:lnTo>
                    <a:cubicBezTo>
                      <a:pt x="792" y="332"/>
                      <a:pt x="792" y="334"/>
                      <a:pt x="790" y="335"/>
                    </a:cubicBezTo>
                    <a:cubicBezTo>
                      <a:pt x="788" y="335"/>
                      <a:pt x="786" y="335"/>
                      <a:pt x="786" y="333"/>
                    </a:cubicBezTo>
                    <a:lnTo>
                      <a:pt x="786" y="333"/>
                    </a:lnTo>
                    <a:cubicBezTo>
                      <a:pt x="785" y="331"/>
                      <a:pt x="786" y="329"/>
                      <a:pt x="788" y="329"/>
                    </a:cubicBezTo>
                    <a:cubicBezTo>
                      <a:pt x="789" y="328"/>
                      <a:pt x="791" y="329"/>
                      <a:pt x="792" y="331"/>
                    </a:cubicBezTo>
                    <a:close/>
                    <a:moveTo>
                      <a:pt x="796" y="342"/>
                    </a:moveTo>
                    <a:lnTo>
                      <a:pt x="796" y="342"/>
                    </a:lnTo>
                    <a:cubicBezTo>
                      <a:pt x="797" y="344"/>
                      <a:pt x="796" y="346"/>
                      <a:pt x="795" y="346"/>
                    </a:cubicBezTo>
                    <a:cubicBezTo>
                      <a:pt x="793" y="347"/>
                      <a:pt x="791" y="346"/>
                      <a:pt x="790" y="345"/>
                    </a:cubicBezTo>
                    <a:lnTo>
                      <a:pt x="790" y="345"/>
                    </a:lnTo>
                    <a:cubicBezTo>
                      <a:pt x="790" y="343"/>
                      <a:pt x="791" y="341"/>
                      <a:pt x="792" y="340"/>
                    </a:cubicBezTo>
                    <a:cubicBezTo>
                      <a:pt x="794" y="340"/>
                      <a:pt x="796" y="341"/>
                      <a:pt x="796" y="342"/>
                    </a:cubicBezTo>
                    <a:close/>
                    <a:moveTo>
                      <a:pt x="801" y="354"/>
                    </a:moveTo>
                    <a:lnTo>
                      <a:pt x="801" y="354"/>
                    </a:lnTo>
                    <a:cubicBezTo>
                      <a:pt x="802" y="355"/>
                      <a:pt x="801" y="357"/>
                      <a:pt x="799" y="358"/>
                    </a:cubicBezTo>
                    <a:cubicBezTo>
                      <a:pt x="798" y="359"/>
                      <a:pt x="796" y="358"/>
                      <a:pt x="795" y="356"/>
                    </a:cubicBezTo>
                    <a:lnTo>
                      <a:pt x="795" y="356"/>
                    </a:lnTo>
                    <a:cubicBezTo>
                      <a:pt x="794" y="355"/>
                      <a:pt x="795" y="353"/>
                      <a:pt x="797" y="352"/>
                    </a:cubicBezTo>
                    <a:cubicBezTo>
                      <a:pt x="798" y="351"/>
                      <a:pt x="800" y="352"/>
                      <a:pt x="801" y="354"/>
                    </a:cubicBezTo>
                    <a:close/>
                    <a:moveTo>
                      <a:pt x="805" y="366"/>
                    </a:moveTo>
                    <a:lnTo>
                      <a:pt x="805" y="366"/>
                    </a:lnTo>
                    <a:cubicBezTo>
                      <a:pt x="806" y="367"/>
                      <a:pt x="805" y="369"/>
                      <a:pt x="804" y="370"/>
                    </a:cubicBezTo>
                    <a:cubicBezTo>
                      <a:pt x="802" y="370"/>
                      <a:pt x="800" y="369"/>
                      <a:pt x="800" y="368"/>
                    </a:cubicBezTo>
                    <a:lnTo>
                      <a:pt x="800" y="368"/>
                    </a:lnTo>
                    <a:cubicBezTo>
                      <a:pt x="799" y="366"/>
                      <a:pt x="800" y="364"/>
                      <a:pt x="802" y="364"/>
                    </a:cubicBezTo>
                    <a:cubicBezTo>
                      <a:pt x="803" y="363"/>
                      <a:pt x="805" y="364"/>
                      <a:pt x="805" y="366"/>
                    </a:cubicBezTo>
                    <a:close/>
                    <a:moveTo>
                      <a:pt x="810" y="377"/>
                    </a:moveTo>
                    <a:lnTo>
                      <a:pt x="810" y="377"/>
                    </a:lnTo>
                    <a:cubicBezTo>
                      <a:pt x="810" y="379"/>
                      <a:pt x="809" y="381"/>
                      <a:pt x="808" y="381"/>
                    </a:cubicBezTo>
                    <a:cubicBezTo>
                      <a:pt x="806" y="382"/>
                      <a:pt x="804" y="381"/>
                      <a:pt x="804" y="379"/>
                    </a:cubicBezTo>
                    <a:lnTo>
                      <a:pt x="804" y="379"/>
                    </a:lnTo>
                    <a:cubicBezTo>
                      <a:pt x="803" y="378"/>
                      <a:pt x="804" y="376"/>
                      <a:pt x="806" y="375"/>
                    </a:cubicBezTo>
                    <a:cubicBezTo>
                      <a:pt x="807" y="375"/>
                      <a:pt x="809" y="376"/>
                      <a:pt x="810" y="377"/>
                    </a:cubicBezTo>
                    <a:close/>
                    <a:moveTo>
                      <a:pt x="814" y="389"/>
                    </a:moveTo>
                    <a:lnTo>
                      <a:pt x="814" y="389"/>
                    </a:lnTo>
                    <a:cubicBezTo>
                      <a:pt x="815" y="391"/>
                      <a:pt x="814" y="393"/>
                      <a:pt x="812" y="393"/>
                    </a:cubicBezTo>
                    <a:cubicBezTo>
                      <a:pt x="810" y="394"/>
                      <a:pt x="809" y="393"/>
                      <a:pt x="808" y="391"/>
                    </a:cubicBezTo>
                    <a:lnTo>
                      <a:pt x="808" y="391"/>
                    </a:lnTo>
                    <a:cubicBezTo>
                      <a:pt x="808" y="390"/>
                      <a:pt x="808" y="388"/>
                      <a:pt x="810" y="387"/>
                    </a:cubicBezTo>
                    <a:cubicBezTo>
                      <a:pt x="812" y="387"/>
                      <a:pt x="813" y="388"/>
                      <a:pt x="814" y="389"/>
                    </a:cubicBezTo>
                    <a:close/>
                    <a:moveTo>
                      <a:pt x="818" y="401"/>
                    </a:moveTo>
                    <a:lnTo>
                      <a:pt x="818" y="401"/>
                    </a:lnTo>
                    <a:cubicBezTo>
                      <a:pt x="819" y="403"/>
                      <a:pt x="818" y="404"/>
                      <a:pt x="816" y="405"/>
                    </a:cubicBezTo>
                    <a:cubicBezTo>
                      <a:pt x="815" y="405"/>
                      <a:pt x="813" y="405"/>
                      <a:pt x="812" y="403"/>
                    </a:cubicBezTo>
                    <a:lnTo>
                      <a:pt x="812" y="403"/>
                    </a:lnTo>
                    <a:cubicBezTo>
                      <a:pt x="812" y="401"/>
                      <a:pt x="813" y="399"/>
                      <a:pt x="814" y="399"/>
                    </a:cubicBezTo>
                    <a:cubicBezTo>
                      <a:pt x="816" y="398"/>
                      <a:pt x="818" y="399"/>
                      <a:pt x="818" y="401"/>
                    </a:cubicBezTo>
                    <a:close/>
                    <a:moveTo>
                      <a:pt x="822" y="413"/>
                    </a:moveTo>
                    <a:lnTo>
                      <a:pt x="822" y="413"/>
                    </a:lnTo>
                    <a:cubicBezTo>
                      <a:pt x="823" y="414"/>
                      <a:pt x="822" y="416"/>
                      <a:pt x="820" y="417"/>
                    </a:cubicBezTo>
                    <a:cubicBezTo>
                      <a:pt x="819" y="417"/>
                      <a:pt x="817" y="416"/>
                      <a:pt x="816" y="415"/>
                    </a:cubicBezTo>
                    <a:lnTo>
                      <a:pt x="816" y="415"/>
                    </a:lnTo>
                    <a:cubicBezTo>
                      <a:pt x="816" y="413"/>
                      <a:pt x="817" y="411"/>
                      <a:pt x="818" y="411"/>
                    </a:cubicBezTo>
                    <a:cubicBezTo>
                      <a:pt x="820" y="410"/>
                      <a:pt x="822" y="411"/>
                      <a:pt x="822" y="413"/>
                    </a:cubicBezTo>
                    <a:close/>
                    <a:moveTo>
                      <a:pt x="826" y="425"/>
                    </a:moveTo>
                    <a:lnTo>
                      <a:pt x="826" y="425"/>
                    </a:lnTo>
                    <a:cubicBezTo>
                      <a:pt x="827" y="426"/>
                      <a:pt x="826" y="428"/>
                      <a:pt x="824" y="429"/>
                    </a:cubicBezTo>
                    <a:cubicBezTo>
                      <a:pt x="823" y="429"/>
                      <a:pt x="821" y="428"/>
                      <a:pt x="820" y="427"/>
                    </a:cubicBezTo>
                    <a:lnTo>
                      <a:pt x="820" y="427"/>
                    </a:lnTo>
                    <a:cubicBezTo>
                      <a:pt x="820" y="425"/>
                      <a:pt x="821" y="423"/>
                      <a:pt x="822" y="423"/>
                    </a:cubicBezTo>
                    <a:cubicBezTo>
                      <a:pt x="824" y="422"/>
                      <a:pt x="826" y="423"/>
                      <a:pt x="826" y="425"/>
                    </a:cubicBezTo>
                    <a:close/>
                    <a:moveTo>
                      <a:pt x="830" y="437"/>
                    </a:moveTo>
                    <a:lnTo>
                      <a:pt x="830" y="437"/>
                    </a:lnTo>
                    <a:cubicBezTo>
                      <a:pt x="831" y="438"/>
                      <a:pt x="830" y="440"/>
                      <a:pt x="828" y="440"/>
                    </a:cubicBezTo>
                    <a:cubicBezTo>
                      <a:pt x="827" y="441"/>
                      <a:pt x="825" y="440"/>
                      <a:pt x="824" y="438"/>
                    </a:cubicBezTo>
                    <a:lnTo>
                      <a:pt x="824" y="438"/>
                    </a:lnTo>
                    <a:cubicBezTo>
                      <a:pt x="824" y="437"/>
                      <a:pt x="825" y="435"/>
                      <a:pt x="826" y="435"/>
                    </a:cubicBezTo>
                    <a:cubicBezTo>
                      <a:pt x="828" y="434"/>
                      <a:pt x="830" y="435"/>
                      <a:pt x="830" y="437"/>
                    </a:cubicBezTo>
                    <a:close/>
                    <a:moveTo>
                      <a:pt x="834" y="449"/>
                    </a:moveTo>
                    <a:lnTo>
                      <a:pt x="834" y="449"/>
                    </a:lnTo>
                    <a:cubicBezTo>
                      <a:pt x="834" y="451"/>
                      <a:pt x="833" y="453"/>
                      <a:pt x="831" y="453"/>
                    </a:cubicBezTo>
                    <a:cubicBezTo>
                      <a:pt x="829" y="453"/>
                      <a:pt x="828" y="451"/>
                      <a:pt x="828" y="449"/>
                    </a:cubicBezTo>
                    <a:lnTo>
                      <a:pt x="828" y="449"/>
                    </a:lnTo>
                    <a:cubicBezTo>
                      <a:pt x="828" y="448"/>
                      <a:pt x="829" y="446"/>
                      <a:pt x="831" y="446"/>
                    </a:cubicBezTo>
                    <a:cubicBezTo>
                      <a:pt x="833" y="446"/>
                      <a:pt x="834" y="448"/>
                      <a:pt x="834" y="449"/>
                    </a:cubicBezTo>
                    <a:close/>
                    <a:moveTo>
                      <a:pt x="838" y="461"/>
                    </a:moveTo>
                    <a:lnTo>
                      <a:pt x="838" y="461"/>
                    </a:lnTo>
                    <a:cubicBezTo>
                      <a:pt x="838" y="463"/>
                      <a:pt x="836" y="464"/>
                      <a:pt x="835" y="464"/>
                    </a:cubicBezTo>
                    <a:cubicBezTo>
                      <a:pt x="833" y="464"/>
                      <a:pt x="832" y="463"/>
                      <a:pt x="832" y="461"/>
                    </a:cubicBezTo>
                    <a:lnTo>
                      <a:pt x="832" y="461"/>
                    </a:lnTo>
                    <a:cubicBezTo>
                      <a:pt x="832" y="460"/>
                      <a:pt x="833" y="458"/>
                      <a:pt x="835" y="458"/>
                    </a:cubicBezTo>
                    <a:cubicBezTo>
                      <a:pt x="836" y="458"/>
                      <a:pt x="838" y="460"/>
                      <a:pt x="838" y="461"/>
                    </a:cubicBezTo>
                    <a:close/>
                    <a:moveTo>
                      <a:pt x="841" y="473"/>
                    </a:moveTo>
                    <a:lnTo>
                      <a:pt x="841" y="473"/>
                    </a:lnTo>
                    <a:cubicBezTo>
                      <a:pt x="841" y="475"/>
                      <a:pt x="840" y="476"/>
                      <a:pt x="838" y="476"/>
                    </a:cubicBezTo>
                    <a:cubicBezTo>
                      <a:pt x="837" y="476"/>
                      <a:pt x="835" y="475"/>
                      <a:pt x="835" y="473"/>
                    </a:cubicBezTo>
                    <a:lnTo>
                      <a:pt x="835" y="473"/>
                    </a:lnTo>
                    <a:cubicBezTo>
                      <a:pt x="835" y="472"/>
                      <a:pt x="837" y="470"/>
                      <a:pt x="838" y="470"/>
                    </a:cubicBezTo>
                    <a:cubicBezTo>
                      <a:pt x="840" y="470"/>
                      <a:pt x="841" y="472"/>
                      <a:pt x="841" y="473"/>
                    </a:cubicBezTo>
                    <a:close/>
                    <a:moveTo>
                      <a:pt x="845" y="485"/>
                    </a:moveTo>
                    <a:lnTo>
                      <a:pt x="845" y="485"/>
                    </a:lnTo>
                    <a:cubicBezTo>
                      <a:pt x="845" y="487"/>
                      <a:pt x="844" y="488"/>
                      <a:pt x="842" y="488"/>
                    </a:cubicBezTo>
                    <a:cubicBezTo>
                      <a:pt x="840" y="488"/>
                      <a:pt x="839" y="487"/>
                      <a:pt x="839" y="485"/>
                    </a:cubicBezTo>
                    <a:lnTo>
                      <a:pt x="839" y="485"/>
                    </a:lnTo>
                    <a:cubicBezTo>
                      <a:pt x="839" y="484"/>
                      <a:pt x="840" y="482"/>
                      <a:pt x="842" y="482"/>
                    </a:cubicBezTo>
                    <a:cubicBezTo>
                      <a:pt x="844" y="482"/>
                      <a:pt x="845" y="484"/>
                      <a:pt x="845" y="485"/>
                    </a:cubicBezTo>
                    <a:close/>
                    <a:moveTo>
                      <a:pt x="849" y="497"/>
                    </a:moveTo>
                    <a:lnTo>
                      <a:pt x="849" y="497"/>
                    </a:lnTo>
                    <a:cubicBezTo>
                      <a:pt x="849" y="499"/>
                      <a:pt x="847" y="500"/>
                      <a:pt x="845" y="500"/>
                    </a:cubicBezTo>
                    <a:cubicBezTo>
                      <a:pt x="844" y="500"/>
                      <a:pt x="842" y="499"/>
                      <a:pt x="842" y="497"/>
                    </a:cubicBezTo>
                    <a:lnTo>
                      <a:pt x="842" y="497"/>
                    </a:lnTo>
                    <a:cubicBezTo>
                      <a:pt x="842" y="496"/>
                      <a:pt x="844" y="494"/>
                      <a:pt x="845" y="494"/>
                    </a:cubicBezTo>
                    <a:cubicBezTo>
                      <a:pt x="847" y="494"/>
                      <a:pt x="849" y="496"/>
                      <a:pt x="849" y="497"/>
                    </a:cubicBezTo>
                    <a:close/>
                    <a:moveTo>
                      <a:pt x="852" y="509"/>
                    </a:moveTo>
                    <a:lnTo>
                      <a:pt x="852" y="509"/>
                    </a:lnTo>
                    <a:cubicBezTo>
                      <a:pt x="852" y="511"/>
                      <a:pt x="850" y="513"/>
                      <a:pt x="849" y="513"/>
                    </a:cubicBezTo>
                    <a:cubicBezTo>
                      <a:pt x="847" y="513"/>
                      <a:pt x="846" y="511"/>
                      <a:pt x="846" y="509"/>
                    </a:cubicBezTo>
                    <a:lnTo>
                      <a:pt x="846" y="509"/>
                    </a:lnTo>
                    <a:cubicBezTo>
                      <a:pt x="846" y="508"/>
                      <a:pt x="847" y="506"/>
                      <a:pt x="849" y="506"/>
                    </a:cubicBezTo>
                    <a:cubicBezTo>
                      <a:pt x="850" y="506"/>
                      <a:pt x="852" y="508"/>
                      <a:pt x="852" y="509"/>
                    </a:cubicBezTo>
                    <a:close/>
                    <a:moveTo>
                      <a:pt x="855" y="521"/>
                    </a:moveTo>
                    <a:lnTo>
                      <a:pt x="855" y="521"/>
                    </a:lnTo>
                    <a:cubicBezTo>
                      <a:pt x="855" y="523"/>
                      <a:pt x="854" y="525"/>
                      <a:pt x="852" y="525"/>
                    </a:cubicBezTo>
                    <a:cubicBezTo>
                      <a:pt x="850" y="525"/>
                      <a:pt x="849" y="523"/>
                      <a:pt x="849" y="521"/>
                    </a:cubicBezTo>
                    <a:lnTo>
                      <a:pt x="849" y="521"/>
                    </a:lnTo>
                    <a:cubicBezTo>
                      <a:pt x="849" y="520"/>
                      <a:pt x="850" y="518"/>
                      <a:pt x="852" y="518"/>
                    </a:cubicBezTo>
                    <a:cubicBezTo>
                      <a:pt x="854" y="518"/>
                      <a:pt x="855" y="520"/>
                      <a:pt x="855" y="521"/>
                    </a:cubicBezTo>
                    <a:close/>
                    <a:moveTo>
                      <a:pt x="858" y="534"/>
                    </a:moveTo>
                    <a:lnTo>
                      <a:pt x="858" y="534"/>
                    </a:lnTo>
                    <a:cubicBezTo>
                      <a:pt x="858" y="535"/>
                      <a:pt x="857" y="537"/>
                      <a:pt x="855" y="537"/>
                    </a:cubicBezTo>
                    <a:cubicBezTo>
                      <a:pt x="853" y="537"/>
                      <a:pt x="852" y="535"/>
                      <a:pt x="852" y="534"/>
                    </a:cubicBezTo>
                    <a:lnTo>
                      <a:pt x="852" y="534"/>
                    </a:lnTo>
                    <a:cubicBezTo>
                      <a:pt x="852" y="532"/>
                      <a:pt x="853" y="530"/>
                      <a:pt x="855" y="530"/>
                    </a:cubicBezTo>
                    <a:cubicBezTo>
                      <a:pt x="857" y="530"/>
                      <a:pt x="858" y="532"/>
                      <a:pt x="858" y="534"/>
                    </a:cubicBezTo>
                    <a:close/>
                    <a:moveTo>
                      <a:pt x="862" y="546"/>
                    </a:moveTo>
                    <a:lnTo>
                      <a:pt x="862" y="546"/>
                    </a:lnTo>
                    <a:cubicBezTo>
                      <a:pt x="862" y="547"/>
                      <a:pt x="860" y="549"/>
                      <a:pt x="858" y="549"/>
                    </a:cubicBezTo>
                    <a:cubicBezTo>
                      <a:pt x="857" y="549"/>
                      <a:pt x="855" y="547"/>
                      <a:pt x="855" y="546"/>
                    </a:cubicBezTo>
                    <a:lnTo>
                      <a:pt x="855" y="546"/>
                    </a:lnTo>
                    <a:cubicBezTo>
                      <a:pt x="855" y="544"/>
                      <a:pt x="857" y="542"/>
                      <a:pt x="858" y="542"/>
                    </a:cubicBezTo>
                    <a:cubicBezTo>
                      <a:pt x="860" y="542"/>
                      <a:pt x="862" y="544"/>
                      <a:pt x="862" y="546"/>
                    </a:cubicBezTo>
                    <a:close/>
                    <a:moveTo>
                      <a:pt x="864" y="558"/>
                    </a:moveTo>
                    <a:lnTo>
                      <a:pt x="864" y="558"/>
                    </a:lnTo>
                    <a:cubicBezTo>
                      <a:pt x="864" y="560"/>
                      <a:pt x="863" y="561"/>
                      <a:pt x="861" y="561"/>
                    </a:cubicBezTo>
                    <a:cubicBezTo>
                      <a:pt x="860" y="561"/>
                      <a:pt x="858" y="560"/>
                      <a:pt x="858" y="558"/>
                    </a:cubicBezTo>
                    <a:lnTo>
                      <a:pt x="858" y="558"/>
                    </a:lnTo>
                    <a:cubicBezTo>
                      <a:pt x="858" y="556"/>
                      <a:pt x="860" y="555"/>
                      <a:pt x="861" y="555"/>
                    </a:cubicBezTo>
                    <a:cubicBezTo>
                      <a:pt x="863" y="555"/>
                      <a:pt x="864" y="556"/>
                      <a:pt x="864" y="558"/>
                    </a:cubicBezTo>
                    <a:close/>
                    <a:moveTo>
                      <a:pt x="867" y="570"/>
                    </a:moveTo>
                    <a:lnTo>
                      <a:pt x="867" y="570"/>
                    </a:lnTo>
                    <a:cubicBezTo>
                      <a:pt x="867" y="572"/>
                      <a:pt x="866" y="573"/>
                      <a:pt x="864" y="573"/>
                    </a:cubicBezTo>
                    <a:cubicBezTo>
                      <a:pt x="863" y="573"/>
                      <a:pt x="861" y="572"/>
                      <a:pt x="861" y="570"/>
                    </a:cubicBezTo>
                    <a:lnTo>
                      <a:pt x="861" y="570"/>
                    </a:lnTo>
                    <a:cubicBezTo>
                      <a:pt x="861" y="568"/>
                      <a:pt x="863" y="567"/>
                      <a:pt x="864" y="567"/>
                    </a:cubicBezTo>
                    <a:cubicBezTo>
                      <a:pt x="866" y="567"/>
                      <a:pt x="867" y="568"/>
                      <a:pt x="867" y="570"/>
                    </a:cubicBezTo>
                    <a:close/>
                    <a:moveTo>
                      <a:pt x="870" y="582"/>
                    </a:moveTo>
                    <a:lnTo>
                      <a:pt x="870" y="582"/>
                    </a:lnTo>
                    <a:cubicBezTo>
                      <a:pt x="870" y="584"/>
                      <a:pt x="869" y="585"/>
                      <a:pt x="867" y="585"/>
                    </a:cubicBezTo>
                    <a:cubicBezTo>
                      <a:pt x="866" y="585"/>
                      <a:pt x="864" y="584"/>
                      <a:pt x="864" y="582"/>
                    </a:cubicBezTo>
                    <a:lnTo>
                      <a:pt x="864" y="582"/>
                    </a:lnTo>
                    <a:cubicBezTo>
                      <a:pt x="864" y="580"/>
                      <a:pt x="866" y="579"/>
                      <a:pt x="867" y="579"/>
                    </a:cubicBezTo>
                    <a:cubicBezTo>
                      <a:pt x="869" y="579"/>
                      <a:pt x="870" y="580"/>
                      <a:pt x="870" y="582"/>
                    </a:cubicBezTo>
                    <a:close/>
                    <a:moveTo>
                      <a:pt x="873" y="594"/>
                    </a:moveTo>
                    <a:lnTo>
                      <a:pt x="873" y="594"/>
                    </a:lnTo>
                    <a:cubicBezTo>
                      <a:pt x="873" y="596"/>
                      <a:pt x="872" y="597"/>
                      <a:pt x="870" y="597"/>
                    </a:cubicBezTo>
                    <a:cubicBezTo>
                      <a:pt x="868" y="597"/>
                      <a:pt x="867" y="596"/>
                      <a:pt x="867" y="594"/>
                    </a:cubicBezTo>
                    <a:lnTo>
                      <a:pt x="867" y="594"/>
                    </a:lnTo>
                    <a:cubicBezTo>
                      <a:pt x="867" y="593"/>
                      <a:pt x="868" y="591"/>
                      <a:pt x="870" y="591"/>
                    </a:cubicBezTo>
                    <a:cubicBezTo>
                      <a:pt x="872" y="591"/>
                      <a:pt x="873" y="593"/>
                      <a:pt x="873" y="594"/>
                    </a:cubicBezTo>
                    <a:close/>
                    <a:moveTo>
                      <a:pt x="876" y="606"/>
                    </a:moveTo>
                    <a:lnTo>
                      <a:pt x="876" y="606"/>
                    </a:lnTo>
                    <a:cubicBezTo>
                      <a:pt x="876" y="608"/>
                      <a:pt x="875" y="610"/>
                      <a:pt x="873" y="610"/>
                    </a:cubicBezTo>
                    <a:cubicBezTo>
                      <a:pt x="871" y="610"/>
                      <a:pt x="870" y="608"/>
                      <a:pt x="870" y="606"/>
                    </a:cubicBezTo>
                    <a:lnTo>
                      <a:pt x="870" y="606"/>
                    </a:lnTo>
                    <a:cubicBezTo>
                      <a:pt x="870" y="605"/>
                      <a:pt x="871" y="603"/>
                      <a:pt x="873" y="603"/>
                    </a:cubicBezTo>
                    <a:cubicBezTo>
                      <a:pt x="875" y="603"/>
                      <a:pt x="876" y="605"/>
                      <a:pt x="876" y="606"/>
                    </a:cubicBezTo>
                    <a:close/>
                    <a:moveTo>
                      <a:pt x="879" y="619"/>
                    </a:moveTo>
                    <a:lnTo>
                      <a:pt x="879" y="619"/>
                    </a:lnTo>
                    <a:cubicBezTo>
                      <a:pt x="879" y="620"/>
                      <a:pt x="877" y="622"/>
                      <a:pt x="876" y="622"/>
                    </a:cubicBezTo>
                    <a:cubicBezTo>
                      <a:pt x="874" y="622"/>
                      <a:pt x="872" y="620"/>
                      <a:pt x="872" y="619"/>
                    </a:cubicBezTo>
                    <a:lnTo>
                      <a:pt x="872" y="619"/>
                    </a:lnTo>
                    <a:cubicBezTo>
                      <a:pt x="872" y="617"/>
                      <a:pt x="874" y="616"/>
                      <a:pt x="876" y="616"/>
                    </a:cubicBezTo>
                    <a:cubicBezTo>
                      <a:pt x="877" y="616"/>
                      <a:pt x="879" y="617"/>
                      <a:pt x="879" y="619"/>
                    </a:cubicBezTo>
                    <a:close/>
                    <a:moveTo>
                      <a:pt x="881" y="631"/>
                    </a:moveTo>
                    <a:lnTo>
                      <a:pt x="881" y="631"/>
                    </a:lnTo>
                    <a:cubicBezTo>
                      <a:pt x="881" y="633"/>
                      <a:pt x="880" y="634"/>
                      <a:pt x="878" y="634"/>
                    </a:cubicBezTo>
                    <a:cubicBezTo>
                      <a:pt x="877" y="634"/>
                      <a:pt x="875" y="633"/>
                      <a:pt x="875" y="631"/>
                    </a:cubicBezTo>
                    <a:lnTo>
                      <a:pt x="875" y="631"/>
                    </a:lnTo>
                    <a:cubicBezTo>
                      <a:pt x="875" y="629"/>
                      <a:pt x="877" y="628"/>
                      <a:pt x="878" y="628"/>
                    </a:cubicBezTo>
                    <a:cubicBezTo>
                      <a:pt x="880" y="628"/>
                      <a:pt x="881" y="629"/>
                      <a:pt x="881" y="631"/>
                    </a:cubicBezTo>
                    <a:close/>
                    <a:moveTo>
                      <a:pt x="884" y="643"/>
                    </a:moveTo>
                    <a:lnTo>
                      <a:pt x="884" y="643"/>
                    </a:lnTo>
                    <a:cubicBezTo>
                      <a:pt x="884" y="645"/>
                      <a:pt x="883" y="646"/>
                      <a:pt x="881" y="646"/>
                    </a:cubicBezTo>
                    <a:cubicBezTo>
                      <a:pt x="879" y="646"/>
                      <a:pt x="878" y="645"/>
                      <a:pt x="878" y="643"/>
                    </a:cubicBezTo>
                    <a:lnTo>
                      <a:pt x="878" y="643"/>
                    </a:lnTo>
                    <a:cubicBezTo>
                      <a:pt x="878" y="641"/>
                      <a:pt x="879" y="640"/>
                      <a:pt x="881" y="640"/>
                    </a:cubicBezTo>
                    <a:cubicBezTo>
                      <a:pt x="883" y="640"/>
                      <a:pt x="884" y="641"/>
                      <a:pt x="884" y="643"/>
                    </a:cubicBezTo>
                    <a:close/>
                    <a:moveTo>
                      <a:pt x="886" y="655"/>
                    </a:moveTo>
                    <a:lnTo>
                      <a:pt x="886" y="655"/>
                    </a:lnTo>
                    <a:cubicBezTo>
                      <a:pt x="886" y="657"/>
                      <a:pt x="885" y="658"/>
                      <a:pt x="883" y="658"/>
                    </a:cubicBezTo>
                    <a:cubicBezTo>
                      <a:pt x="882" y="658"/>
                      <a:pt x="880" y="657"/>
                      <a:pt x="880" y="655"/>
                    </a:cubicBezTo>
                    <a:lnTo>
                      <a:pt x="880" y="655"/>
                    </a:lnTo>
                    <a:cubicBezTo>
                      <a:pt x="880" y="654"/>
                      <a:pt x="882" y="652"/>
                      <a:pt x="883" y="652"/>
                    </a:cubicBezTo>
                    <a:cubicBezTo>
                      <a:pt x="885" y="652"/>
                      <a:pt x="886" y="654"/>
                      <a:pt x="886" y="655"/>
                    </a:cubicBezTo>
                    <a:close/>
                    <a:moveTo>
                      <a:pt x="889" y="668"/>
                    </a:moveTo>
                    <a:lnTo>
                      <a:pt x="889" y="668"/>
                    </a:lnTo>
                    <a:cubicBezTo>
                      <a:pt x="889" y="669"/>
                      <a:pt x="887" y="671"/>
                      <a:pt x="886" y="671"/>
                    </a:cubicBezTo>
                    <a:cubicBezTo>
                      <a:pt x="884" y="671"/>
                      <a:pt x="883" y="669"/>
                      <a:pt x="883" y="668"/>
                    </a:cubicBezTo>
                    <a:lnTo>
                      <a:pt x="883" y="668"/>
                    </a:lnTo>
                    <a:cubicBezTo>
                      <a:pt x="883" y="666"/>
                      <a:pt x="884" y="665"/>
                      <a:pt x="886" y="665"/>
                    </a:cubicBezTo>
                    <a:cubicBezTo>
                      <a:pt x="887" y="665"/>
                      <a:pt x="889" y="666"/>
                      <a:pt x="889" y="668"/>
                    </a:cubicBezTo>
                    <a:close/>
                    <a:moveTo>
                      <a:pt x="891" y="680"/>
                    </a:moveTo>
                    <a:lnTo>
                      <a:pt x="891" y="680"/>
                    </a:lnTo>
                    <a:cubicBezTo>
                      <a:pt x="891" y="682"/>
                      <a:pt x="890" y="683"/>
                      <a:pt x="888" y="683"/>
                    </a:cubicBezTo>
                    <a:cubicBezTo>
                      <a:pt x="886" y="683"/>
                      <a:pt x="885" y="682"/>
                      <a:pt x="885" y="680"/>
                    </a:cubicBezTo>
                    <a:lnTo>
                      <a:pt x="885" y="680"/>
                    </a:lnTo>
                    <a:cubicBezTo>
                      <a:pt x="885" y="678"/>
                      <a:pt x="886" y="677"/>
                      <a:pt x="888" y="677"/>
                    </a:cubicBezTo>
                    <a:cubicBezTo>
                      <a:pt x="890" y="677"/>
                      <a:pt x="891" y="678"/>
                      <a:pt x="891" y="680"/>
                    </a:cubicBezTo>
                    <a:close/>
                    <a:moveTo>
                      <a:pt x="894" y="692"/>
                    </a:moveTo>
                    <a:lnTo>
                      <a:pt x="894" y="692"/>
                    </a:lnTo>
                    <a:cubicBezTo>
                      <a:pt x="894" y="694"/>
                      <a:pt x="892" y="695"/>
                      <a:pt x="891" y="695"/>
                    </a:cubicBezTo>
                    <a:cubicBezTo>
                      <a:pt x="889" y="695"/>
                      <a:pt x="887" y="694"/>
                      <a:pt x="887" y="692"/>
                    </a:cubicBezTo>
                    <a:lnTo>
                      <a:pt x="887" y="692"/>
                    </a:lnTo>
                    <a:cubicBezTo>
                      <a:pt x="887" y="690"/>
                      <a:pt x="889" y="689"/>
                      <a:pt x="891" y="689"/>
                    </a:cubicBezTo>
                    <a:cubicBezTo>
                      <a:pt x="892" y="689"/>
                      <a:pt x="894" y="690"/>
                      <a:pt x="894" y="692"/>
                    </a:cubicBezTo>
                    <a:close/>
                    <a:moveTo>
                      <a:pt x="896" y="704"/>
                    </a:moveTo>
                    <a:lnTo>
                      <a:pt x="896" y="704"/>
                    </a:lnTo>
                    <a:cubicBezTo>
                      <a:pt x="896" y="706"/>
                      <a:pt x="894" y="708"/>
                      <a:pt x="893" y="708"/>
                    </a:cubicBezTo>
                    <a:cubicBezTo>
                      <a:pt x="891" y="708"/>
                      <a:pt x="890" y="706"/>
                      <a:pt x="890" y="704"/>
                    </a:cubicBezTo>
                    <a:lnTo>
                      <a:pt x="890" y="704"/>
                    </a:lnTo>
                    <a:cubicBezTo>
                      <a:pt x="890" y="703"/>
                      <a:pt x="891" y="701"/>
                      <a:pt x="893" y="701"/>
                    </a:cubicBezTo>
                    <a:cubicBezTo>
                      <a:pt x="894" y="701"/>
                      <a:pt x="896" y="703"/>
                      <a:pt x="896" y="704"/>
                    </a:cubicBezTo>
                    <a:close/>
                    <a:moveTo>
                      <a:pt x="898" y="717"/>
                    </a:moveTo>
                    <a:lnTo>
                      <a:pt x="898" y="717"/>
                    </a:lnTo>
                    <a:cubicBezTo>
                      <a:pt x="898" y="719"/>
                      <a:pt x="897" y="720"/>
                      <a:pt x="895" y="720"/>
                    </a:cubicBezTo>
                    <a:cubicBezTo>
                      <a:pt x="893" y="720"/>
                      <a:pt x="892" y="719"/>
                      <a:pt x="892" y="717"/>
                    </a:cubicBezTo>
                    <a:lnTo>
                      <a:pt x="892" y="717"/>
                    </a:lnTo>
                    <a:cubicBezTo>
                      <a:pt x="892" y="715"/>
                      <a:pt x="893" y="714"/>
                      <a:pt x="895" y="714"/>
                    </a:cubicBezTo>
                    <a:cubicBezTo>
                      <a:pt x="897" y="714"/>
                      <a:pt x="898" y="715"/>
                      <a:pt x="898" y="717"/>
                    </a:cubicBezTo>
                    <a:close/>
                    <a:moveTo>
                      <a:pt x="900" y="729"/>
                    </a:moveTo>
                    <a:lnTo>
                      <a:pt x="900" y="729"/>
                    </a:lnTo>
                    <a:cubicBezTo>
                      <a:pt x="900" y="731"/>
                      <a:pt x="899" y="732"/>
                      <a:pt x="897" y="732"/>
                    </a:cubicBezTo>
                    <a:cubicBezTo>
                      <a:pt x="895" y="732"/>
                      <a:pt x="894" y="731"/>
                      <a:pt x="894" y="729"/>
                    </a:cubicBezTo>
                    <a:lnTo>
                      <a:pt x="894" y="729"/>
                    </a:lnTo>
                    <a:cubicBezTo>
                      <a:pt x="894" y="727"/>
                      <a:pt x="895" y="726"/>
                      <a:pt x="897" y="726"/>
                    </a:cubicBezTo>
                    <a:cubicBezTo>
                      <a:pt x="899" y="726"/>
                      <a:pt x="900" y="727"/>
                      <a:pt x="900" y="729"/>
                    </a:cubicBezTo>
                    <a:close/>
                    <a:moveTo>
                      <a:pt x="902" y="741"/>
                    </a:moveTo>
                    <a:lnTo>
                      <a:pt x="902" y="741"/>
                    </a:lnTo>
                    <a:cubicBezTo>
                      <a:pt x="902" y="743"/>
                      <a:pt x="901" y="745"/>
                      <a:pt x="899" y="745"/>
                    </a:cubicBezTo>
                    <a:cubicBezTo>
                      <a:pt x="897" y="745"/>
                      <a:pt x="896" y="743"/>
                      <a:pt x="896" y="741"/>
                    </a:cubicBezTo>
                    <a:lnTo>
                      <a:pt x="896" y="741"/>
                    </a:lnTo>
                    <a:cubicBezTo>
                      <a:pt x="896" y="740"/>
                      <a:pt x="897" y="738"/>
                      <a:pt x="899" y="738"/>
                    </a:cubicBezTo>
                    <a:cubicBezTo>
                      <a:pt x="901" y="738"/>
                      <a:pt x="902" y="740"/>
                      <a:pt x="902" y="741"/>
                    </a:cubicBezTo>
                    <a:close/>
                    <a:moveTo>
                      <a:pt x="904" y="754"/>
                    </a:moveTo>
                    <a:lnTo>
                      <a:pt x="904" y="754"/>
                    </a:lnTo>
                    <a:cubicBezTo>
                      <a:pt x="904" y="756"/>
                      <a:pt x="903" y="757"/>
                      <a:pt x="901" y="757"/>
                    </a:cubicBezTo>
                    <a:cubicBezTo>
                      <a:pt x="899" y="757"/>
                      <a:pt x="898" y="756"/>
                      <a:pt x="898" y="754"/>
                    </a:cubicBezTo>
                    <a:lnTo>
                      <a:pt x="898" y="754"/>
                    </a:lnTo>
                    <a:cubicBezTo>
                      <a:pt x="898" y="752"/>
                      <a:pt x="899" y="751"/>
                      <a:pt x="901" y="751"/>
                    </a:cubicBezTo>
                    <a:cubicBezTo>
                      <a:pt x="903" y="751"/>
                      <a:pt x="904" y="752"/>
                      <a:pt x="904" y="754"/>
                    </a:cubicBezTo>
                    <a:close/>
                    <a:moveTo>
                      <a:pt x="906" y="766"/>
                    </a:moveTo>
                    <a:lnTo>
                      <a:pt x="906" y="766"/>
                    </a:lnTo>
                    <a:cubicBezTo>
                      <a:pt x="906" y="768"/>
                      <a:pt x="905" y="769"/>
                      <a:pt x="903" y="769"/>
                    </a:cubicBezTo>
                    <a:cubicBezTo>
                      <a:pt x="901" y="769"/>
                      <a:pt x="900" y="768"/>
                      <a:pt x="900" y="766"/>
                    </a:cubicBezTo>
                    <a:lnTo>
                      <a:pt x="900" y="766"/>
                    </a:lnTo>
                    <a:cubicBezTo>
                      <a:pt x="900" y="764"/>
                      <a:pt x="901" y="763"/>
                      <a:pt x="903" y="763"/>
                    </a:cubicBezTo>
                    <a:cubicBezTo>
                      <a:pt x="905" y="763"/>
                      <a:pt x="906" y="764"/>
                      <a:pt x="906" y="766"/>
                    </a:cubicBezTo>
                    <a:close/>
                    <a:moveTo>
                      <a:pt x="908" y="779"/>
                    </a:moveTo>
                    <a:lnTo>
                      <a:pt x="908" y="779"/>
                    </a:lnTo>
                    <a:cubicBezTo>
                      <a:pt x="908" y="780"/>
                      <a:pt x="907" y="782"/>
                      <a:pt x="905" y="782"/>
                    </a:cubicBezTo>
                    <a:cubicBezTo>
                      <a:pt x="903" y="782"/>
                      <a:pt x="902" y="780"/>
                      <a:pt x="902" y="779"/>
                    </a:cubicBezTo>
                    <a:lnTo>
                      <a:pt x="902" y="779"/>
                    </a:lnTo>
                    <a:cubicBezTo>
                      <a:pt x="902" y="777"/>
                      <a:pt x="903" y="775"/>
                      <a:pt x="905" y="775"/>
                    </a:cubicBezTo>
                    <a:cubicBezTo>
                      <a:pt x="907" y="775"/>
                      <a:pt x="908" y="777"/>
                      <a:pt x="908" y="779"/>
                    </a:cubicBezTo>
                    <a:close/>
                    <a:moveTo>
                      <a:pt x="910" y="791"/>
                    </a:moveTo>
                    <a:lnTo>
                      <a:pt x="910" y="791"/>
                    </a:lnTo>
                    <a:cubicBezTo>
                      <a:pt x="910" y="793"/>
                      <a:pt x="908" y="794"/>
                      <a:pt x="907" y="794"/>
                    </a:cubicBezTo>
                    <a:cubicBezTo>
                      <a:pt x="905" y="794"/>
                      <a:pt x="904" y="793"/>
                      <a:pt x="904" y="791"/>
                    </a:cubicBezTo>
                    <a:lnTo>
                      <a:pt x="904" y="791"/>
                    </a:lnTo>
                    <a:cubicBezTo>
                      <a:pt x="904" y="789"/>
                      <a:pt x="905" y="788"/>
                      <a:pt x="907" y="788"/>
                    </a:cubicBezTo>
                    <a:cubicBezTo>
                      <a:pt x="908" y="788"/>
                      <a:pt x="910" y="789"/>
                      <a:pt x="910" y="791"/>
                    </a:cubicBezTo>
                    <a:close/>
                    <a:moveTo>
                      <a:pt x="912" y="803"/>
                    </a:moveTo>
                    <a:lnTo>
                      <a:pt x="912" y="803"/>
                    </a:lnTo>
                    <a:cubicBezTo>
                      <a:pt x="912" y="805"/>
                      <a:pt x="910" y="806"/>
                      <a:pt x="909" y="806"/>
                    </a:cubicBezTo>
                    <a:cubicBezTo>
                      <a:pt x="907" y="806"/>
                      <a:pt x="905" y="805"/>
                      <a:pt x="905" y="803"/>
                    </a:cubicBezTo>
                    <a:lnTo>
                      <a:pt x="905" y="803"/>
                    </a:lnTo>
                    <a:cubicBezTo>
                      <a:pt x="905" y="802"/>
                      <a:pt x="907" y="800"/>
                      <a:pt x="909" y="800"/>
                    </a:cubicBezTo>
                    <a:cubicBezTo>
                      <a:pt x="910" y="800"/>
                      <a:pt x="912" y="802"/>
                      <a:pt x="912" y="803"/>
                    </a:cubicBezTo>
                    <a:close/>
                    <a:moveTo>
                      <a:pt x="913" y="816"/>
                    </a:moveTo>
                    <a:lnTo>
                      <a:pt x="913" y="816"/>
                    </a:lnTo>
                    <a:cubicBezTo>
                      <a:pt x="913" y="817"/>
                      <a:pt x="912" y="819"/>
                      <a:pt x="910" y="819"/>
                    </a:cubicBezTo>
                    <a:cubicBezTo>
                      <a:pt x="909" y="819"/>
                      <a:pt x="907" y="817"/>
                      <a:pt x="907" y="816"/>
                    </a:cubicBezTo>
                    <a:lnTo>
                      <a:pt x="907" y="816"/>
                    </a:lnTo>
                    <a:cubicBezTo>
                      <a:pt x="907" y="814"/>
                      <a:pt x="909" y="813"/>
                      <a:pt x="910" y="813"/>
                    </a:cubicBezTo>
                    <a:cubicBezTo>
                      <a:pt x="912" y="813"/>
                      <a:pt x="913" y="814"/>
                      <a:pt x="913" y="816"/>
                    </a:cubicBezTo>
                    <a:close/>
                    <a:moveTo>
                      <a:pt x="915" y="828"/>
                    </a:moveTo>
                    <a:lnTo>
                      <a:pt x="915" y="828"/>
                    </a:lnTo>
                    <a:cubicBezTo>
                      <a:pt x="915" y="830"/>
                      <a:pt x="914" y="831"/>
                      <a:pt x="912" y="831"/>
                    </a:cubicBezTo>
                    <a:cubicBezTo>
                      <a:pt x="910" y="831"/>
                      <a:pt x="909" y="830"/>
                      <a:pt x="909" y="828"/>
                    </a:cubicBezTo>
                    <a:lnTo>
                      <a:pt x="909" y="828"/>
                    </a:lnTo>
                    <a:cubicBezTo>
                      <a:pt x="909" y="826"/>
                      <a:pt x="910" y="825"/>
                      <a:pt x="912" y="825"/>
                    </a:cubicBezTo>
                    <a:cubicBezTo>
                      <a:pt x="914" y="825"/>
                      <a:pt x="915" y="826"/>
                      <a:pt x="915" y="828"/>
                    </a:cubicBezTo>
                    <a:close/>
                    <a:moveTo>
                      <a:pt x="917" y="840"/>
                    </a:moveTo>
                    <a:lnTo>
                      <a:pt x="917" y="840"/>
                    </a:lnTo>
                    <a:cubicBezTo>
                      <a:pt x="917" y="842"/>
                      <a:pt x="915" y="844"/>
                      <a:pt x="913" y="844"/>
                    </a:cubicBezTo>
                    <a:cubicBezTo>
                      <a:pt x="912" y="844"/>
                      <a:pt x="910" y="842"/>
                      <a:pt x="910" y="840"/>
                    </a:cubicBezTo>
                    <a:lnTo>
                      <a:pt x="910" y="840"/>
                    </a:lnTo>
                    <a:cubicBezTo>
                      <a:pt x="910" y="839"/>
                      <a:pt x="912" y="837"/>
                      <a:pt x="913" y="837"/>
                    </a:cubicBezTo>
                    <a:cubicBezTo>
                      <a:pt x="915" y="837"/>
                      <a:pt x="917" y="839"/>
                      <a:pt x="917" y="840"/>
                    </a:cubicBezTo>
                    <a:close/>
                    <a:moveTo>
                      <a:pt x="918" y="853"/>
                    </a:moveTo>
                    <a:lnTo>
                      <a:pt x="918" y="853"/>
                    </a:lnTo>
                    <a:cubicBezTo>
                      <a:pt x="918" y="855"/>
                      <a:pt x="917" y="856"/>
                      <a:pt x="915" y="856"/>
                    </a:cubicBezTo>
                    <a:cubicBezTo>
                      <a:pt x="913" y="856"/>
                      <a:pt x="912" y="855"/>
                      <a:pt x="912" y="853"/>
                    </a:cubicBezTo>
                    <a:lnTo>
                      <a:pt x="912" y="853"/>
                    </a:lnTo>
                    <a:cubicBezTo>
                      <a:pt x="912" y="851"/>
                      <a:pt x="913" y="850"/>
                      <a:pt x="915" y="850"/>
                    </a:cubicBezTo>
                    <a:cubicBezTo>
                      <a:pt x="917" y="850"/>
                      <a:pt x="918" y="851"/>
                      <a:pt x="918" y="853"/>
                    </a:cubicBezTo>
                    <a:close/>
                    <a:moveTo>
                      <a:pt x="920" y="865"/>
                    </a:moveTo>
                    <a:lnTo>
                      <a:pt x="920" y="865"/>
                    </a:lnTo>
                    <a:cubicBezTo>
                      <a:pt x="920" y="867"/>
                      <a:pt x="918" y="868"/>
                      <a:pt x="917" y="868"/>
                    </a:cubicBezTo>
                    <a:cubicBezTo>
                      <a:pt x="915" y="868"/>
                      <a:pt x="913" y="867"/>
                      <a:pt x="913" y="865"/>
                    </a:cubicBezTo>
                    <a:lnTo>
                      <a:pt x="913" y="865"/>
                    </a:lnTo>
                    <a:cubicBezTo>
                      <a:pt x="913" y="864"/>
                      <a:pt x="915" y="862"/>
                      <a:pt x="917" y="862"/>
                    </a:cubicBezTo>
                    <a:cubicBezTo>
                      <a:pt x="918" y="862"/>
                      <a:pt x="920" y="864"/>
                      <a:pt x="920" y="865"/>
                    </a:cubicBezTo>
                    <a:close/>
                    <a:moveTo>
                      <a:pt x="921" y="878"/>
                    </a:moveTo>
                    <a:lnTo>
                      <a:pt x="921" y="878"/>
                    </a:lnTo>
                    <a:cubicBezTo>
                      <a:pt x="921" y="879"/>
                      <a:pt x="920" y="881"/>
                      <a:pt x="918" y="881"/>
                    </a:cubicBezTo>
                    <a:cubicBezTo>
                      <a:pt x="916" y="881"/>
                      <a:pt x="915" y="879"/>
                      <a:pt x="915" y="878"/>
                    </a:cubicBezTo>
                    <a:lnTo>
                      <a:pt x="915" y="878"/>
                    </a:lnTo>
                    <a:cubicBezTo>
                      <a:pt x="915" y="876"/>
                      <a:pt x="916" y="875"/>
                      <a:pt x="918" y="875"/>
                    </a:cubicBezTo>
                    <a:cubicBezTo>
                      <a:pt x="920" y="875"/>
                      <a:pt x="921" y="876"/>
                      <a:pt x="921" y="878"/>
                    </a:cubicBezTo>
                    <a:close/>
                    <a:moveTo>
                      <a:pt x="922" y="890"/>
                    </a:moveTo>
                    <a:lnTo>
                      <a:pt x="922" y="890"/>
                    </a:lnTo>
                    <a:cubicBezTo>
                      <a:pt x="922" y="892"/>
                      <a:pt x="921" y="893"/>
                      <a:pt x="919" y="893"/>
                    </a:cubicBezTo>
                    <a:cubicBezTo>
                      <a:pt x="918" y="893"/>
                      <a:pt x="916" y="892"/>
                      <a:pt x="916" y="890"/>
                    </a:cubicBezTo>
                    <a:lnTo>
                      <a:pt x="916" y="890"/>
                    </a:lnTo>
                    <a:cubicBezTo>
                      <a:pt x="916" y="888"/>
                      <a:pt x="918" y="887"/>
                      <a:pt x="919" y="887"/>
                    </a:cubicBezTo>
                    <a:cubicBezTo>
                      <a:pt x="921" y="887"/>
                      <a:pt x="922" y="888"/>
                      <a:pt x="922" y="890"/>
                    </a:cubicBezTo>
                    <a:close/>
                    <a:moveTo>
                      <a:pt x="924" y="903"/>
                    </a:moveTo>
                    <a:lnTo>
                      <a:pt x="924" y="903"/>
                    </a:lnTo>
                    <a:cubicBezTo>
                      <a:pt x="924" y="904"/>
                      <a:pt x="922" y="906"/>
                      <a:pt x="921" y="906"/>
                    </a:cubicBezTo>
                    <a:cubicBezTo>
                      <a:pt x="919" y="906"/>
                      <a:pt x="918" y="904"/>
                      <a:pt x="918" y="903"/>
                    </a:cubicBezTo>
                    <a:lnTo>
                      <a:pt x="918" y="903"/>
                    </a:lnTo>
                    <a:cubicBezTo>
                      <a:pt x="918" y="901"/>
                      <a:pt x="919" y="899"/>
                      <a:pt x="921" y="899"/>
                    </a:cubicBezTo>
                    <a:cubicBezTo>
                      <a:pt x="922" y="899"/>
                      <a:pt x="924" y="901"/>
                      <a:pt x="924" y="903"/>
                    </a:cubicBezTo>
                    <a:close/>
                    <a:moveTo>
                      <a:pt x="925" y="915"/>
                    </a:moveTo>
                    <a:lnTo>
                      <a:pt x="925" y="915"/>
                    </a:lnTo>
                    <a:cubicBezTo>
                      <a:pt x="925" y="917"/>
                      <a:pt x="924" y="918"/>
                      <a:pt x="922" y="918"/>
                    </a:cubicBezTo>
                    <a:cubicBezTo>
                      <a:pt x="920" y="918"/>
                      <a:pt x="919" y="917"/>
                      <a:pt x="919" y="915"/>
                    </a:cubicBezTo>
                    <a:lnTo>
                      <a:pt x="919" y="915"/>
                    </a:lnTo>
                    <a:cubicBezTo>
                      <a:pt x="919" y="913"/>
                      <a:pt x="920" y="912"/>
                      <a:pt x="922" y="912"/>
                    </a:cubicBezTo>
                    <a:cubicBezTo>
                      <a:pt x="924" y="912"/>
                      <a:pt x="925" y="913"/>
                      <a:pt x="925" y="915"/>
                    </a:cubicBezTo>
                    <a:close/>
                    <a:moveTo>
                      <a:pt x="926" y="927"/>
                    </a:moveTo>
                    <a:lnTo>
                      <a:pt x="926" y="927"/>
                    </a:lnTo>
                    <a:cubicBezTo>
                      <a:pt x="926" y="929"/>
                      <a:pt x="925" y="931"/>
                      <a:pt x="923" y="931"/>
                    </a:cubicBezTo>
                    <a:cubicBezTo>
                      <a:pt x="922" y="931"/>
                      <a:pt x="920" y="929"/>
                      <a:pt x="920" y="927"/>
                    </a:cubicBezTo>
                    <a:lnTo>
                      <a:pt x="920" y="927"/>
                    </a:lnTo>
                    <a:cubicBezTo>
                      <a:pt x="920" y="926"/>
                      <a:pt x="922" y="924"/>
                      <a:pt x="923" y="924"/>
                    </a:cubicBezTo>
                    <a:cubicBezTo>
                      <a:pt x="925" y="924"/>
                      <a:pt x="926" y="926"/>
                      <a:pt x="926" y="927"/>
                    </a:cubicBezTo>
                    <a:close/>
                    <a:moveTo>
                      <a:pt x="927" y="940"/>
                    </a:moveTo>
                    <a:lnTo>
                      <a:pt x="927" y="940"/>
                    </a:lnTo>
                    <a:cubicBezTo>
                      <a:pt x="927" y="942"/>
                      <a:pt x="926" y="943"/>
                      <a:pt x="924" y="943"/>
                    </a:cubicBezTo>
                    <a:cubicBezTo>
                      <a:pt x="923" y="943"/>
                      <a:pt x="921" y="942"/>
                      <a:pt x="921" y="940"/>
                    </a:cubicBezTo>
                    <a:lnTo>
                      <a:pt x="921" y="940"/>
                    </a:lnTo>
                    <a:cubicBezTo>
                      <a:pt x="921" y="938"/>
                      <a:pt x="923" y="937"/>
                      <a:pt x="924" y="937"/>
                    </a:cubicBezTo>
                    <a:cubicBezTo>
                      <a:pt x="926" y="937"/>
                      <a:pt x="927" y="938"/>
                      <a:pt x="927" y="940"/>
                    </a:cubicBezTo>
                    <a:close/>
                    <a:moveTo>
                      <a:pt x="929" y="952"/>
                    </a:moveTo>
                    <a:lnTo>
                      <a:pt x="929" y="952"/>
                    </a:lnTo>
                    <a:cubicBezTo>
                      <a:pt x="929" y="954"/>
                      <a:pt x="927" y="956"/>
                      <a:pt x="925" y="956"/>
                    </a:cubicBezTo>
                    <a:cubicBezTo>
                      <a:pt x="924" y="956"/>
                      <a:pt x="922" y="954"/>
                      <a:pt x="922" y="952"/>
                    </a:cubicBezTo>
                    <a:lnTo>
                      <a:pt x="922" y="952"/>
                    </a:lnTo>
                    <a:cubicBezTo>
                      <a:pt x="922" y="951"/>
                      <a:pt x="924" y="949"/>
                      <a:pt x="925" y="949"/>
                    </a:cubicBezTo>
                    <a:cubicBezTo>
                      <a:pt x="927" y="949"/>
                      <a:pt x="929" y="951"/>
                      <a:pt x="929" y="952"/>
                    </a:cubicBezTo>
                    <a:close/>
                    <a:moveTo>
                      <a:pt x="930" y="965"/>
                    </a:moveTo>
                    <a:lnTo>
                      <a:pt x="930" y="965"/>
                    </a:lnTo>
                    <a:cubicBezTo>
                      <a:pt x="930" y="967"/>
                      <a:pt x="928" y="968"/>
                      <a:pt x="927" y="968"/>
                    </a:cubicBezTo>
                    <a:cubicBezTo>
                      <a:pt x="925" y="968"/>
                      <a:pt x="923" y="967"/>
                      <a:pt x="923" y="965"/>
                    </a:cubicBezTo>
                    <a:lnTo>
                      <a:pt x="923" y="965"/>
                    </a:lnTo>
                    <a:cubicBezTo>
                      <a:pt x="923" y="963"/>
                      <a:pt x="925" y="962"/>
                      <a:pt x="927" y="962"/>
                    </a:cubicBezTo>
                    <a:cubicBezTo>
                      <a:pt x="928" y="962"/>
                      <a:pt x="930" y="963"/>
                      <a:pt x="930" y="965"/>
                    </a:cubicBezTo>
                    <a:close/>
                    <a:moveTo>
                      <a:pt x="931" y="977"/>
                    </a:moveTo>
                    <a:lnTo>
                      <a:pt x="931" y="977"/>
                    </a:lnTo>
                    <a:cubicBezTo>
                      <a:pt x="931" y="979"/>
                      <a:pt x="929" y="980"/>
                      <a:pt x="928" y="980"/>
                    </a:cubicBezTo>
                    <a:cubicBezTo>
                      <a:pt x="926" y="980"/>
                      <a:pt x="924" y="979"/>
                      <a:pt x="924" y="977"/>
                    </a:cubicBezTo>
                    <a:lnTo>
                      <a:pt x="924" y="977"/>
                    </a:lnTo>
                    <a:cubicBezTo>
                      <a:pt x="924" y="976"/>
                      <a:pt x="926" y="974"/>
                      <a:pt x="928" y="974"/>
                    </a:cubicBezTo>
                    <a:cubicBezTo>
                      <a:pt x="929" y="974"/>
                      <a:pt x="931" y="976"/>
                      <a:pt x="931" y="977"/>
                    </a:cubicBezTo>
                    <a:close/>
                    <a:moveTo>
                      <a:pt x="932" y="990"/>
                    </a:moveTo>
                    <a:lnTo>
                      <a:pt x="932" y="990"/>
                    </a:lnTo>
                    <a:cubicBezTo>
                      <a:pt x="932" y="992"/>
                      <a:pt x="930" y="993"/>
                      <a:pt x="929" y="993"/>
                    </a:cubicBezTo>
                    <a:cubicBezTo>
                      <a:pt x="927" y="993"/>
                      <a:pt x="925" y="992"/>
                      <a:pt x="925" y="990"/>
                    </a:cubicBezTo>
                    <a:lnTo>
                      <a:pt x="925" y="990"/>
                    </a:lnTo>
                    <a:cubicBezTo>
                      <a:pt x="925" y="988"/>
                      <a:pt x="927" y="987"/>
                      <a:pt x="929" y="987"/>
                    </a:cubicBezTo>
                    <a:cubicBezTo>
                      <a:pt x="930" y="987"/>
                      <a:pt x="932" y="988"/>
                      <a:pt x="932" y="990"/>
                    </a:cubicBezTo>
                    <a:close/>
                    <a:moveTo>
                      <a:pt x="932" y="1002"/>
                    </a:moveTo>
                    <a:lnTo>
                      <a:pt x="932" y="1002"/>
                    </a:lnTo>
                    <a:cubicBezTo>
                      <a:pt x="932" y="1004"/>
                      <a:pt x="931" y="1005"/>
                      <a:pt x="929" y="1005"/>
                    </a:cubicBezTo>
                    <a:cubicBezTo>
                      <a:pt x="928" y="1005"/>
                      <a:pt x="926" y="1004"/>
                      <a:pt x="926" y="1002"/>
                    </a:cubicBezTo>
                    <a:lnTo>
                      <a:pt x="926" y="1002"/>
                    </a:lnTo>
                    <a:cubicBezTo>
                      <a:pt x="926" y="1001"/>
                      <a:pt x="928" y="999"/>
                      <a:pt x="929" y="999"/>
                    </a:cubicBezTo>
                    <a:cubicBezTo>
                      <a:pt x="931" y="999"/>
                      <a:pt x="932" y="1001"/>
                      <a:pt x="932" y="1002"/>
                    </a:cubicBezTo>
                    <a:close/>
                    <a:moveTo>
                      <a:pt x="933" y="1015"/>
                    </a:moveTo>
                    <a:lnTo>
                      <a:pt x="933" y="1015"/>
                    </a:lnTo>
                    <a:cubicBezTo>
                      <a:pt x="933" y="1016"/>
                      <a:pt x="932" y="1018"/>
                      <a:pt x="930" y="1018"/>
                    </a:cubicBezTo>
                    <a:cubicBezTo>
                      <a:pt x="928" y="1018"/>
                      <a:pt x="927" y="1016"/>
                      <a:pt x="927" y="1015"/>
                    </a:cubicBezTo>
                    <a:lnTo>
                      <a:pt x="927" y="1015"/>
                    </a:lnTo>
                    <a:cubicBezTo>
                      <a:pt x="927" y="1013"/>
                      <a:pt x="928" y="1012"/>
                      <a:pt x="930" y="1012"/>
                    </a:cubicBezTo>
                    <a:cubicBezTo>
                      <a:pt x="932" y="1012"/>
                      <a:pt x="933" y="1013"/>
                      <a:pt x="933" y="1015"/>
                    </a:cubicBezTo>
                    <a:close/>
                    <a:moveTo>
                      <a:pt x="934" y="1027"/>
                    </a:moveTo>
                    <a:lnTo>
                      <a:pt x="934" y="1027"/>
                    </a:lnTo>
                    <a:cubicBezTo>
                      <a:pt x="934" y="1029"/>
                      <a:pt x="933" y="1030"/>
                      <a:pt x="931" y="1030"/>
                    </a:cubicBezTo>
                    <a:cubicBezTo>
                      <a:pt x="929" y="1030"/>
                      <a:pt x="928" y="1029"/>
                      <a:pt x="928" y="1027"/>
                    </a:cubicBezTo>
                    <a:lnTo>
                      <a:pt x="928" y="1027"/>
                    </a:lnTo>
                    <a:cubicBezTo>
                      <a:pt x="928" y="1025"/>
                      <a:pt x="929" y="1024"/>
                      <a:pt x="931" y="1024"/>
                    </a:cubicBezTo>
                    <a:cubicBezTo>
                      <a:pt x="933" y="1024"/>
                      <a:pt x="934" y="1025"/>
                      <a:pt x="934" y="1027"/>
                    </a:cubicBezTo>
                    <a:close/>
                    <a:moveTo>
                      <a:pt x="935" y="1040"/>
                    </a:moveTo>
                    <a:lnTo>
                      <a:pt x="935" y="1040"/>
                    </a:lnTo>
                    <a:cubicBezTo>
                      <a:pt x="935" y="1041"/>
                      <a:pt x="934" y="1043"/>
                      <a:pt x="932" y="1043"/>
                    </a:cubicBezTo>
                    <a:cubicBezTo>
                      <a:pt x="930" y="1043"/>
                      <a:pt x="929" y="1041"/>
                      <a:pt x="929" y="1040"/>
                    </a:cubicBezTo>
                    <a:lnTo>
                      <a:pt x="929" y="1040"/>
                    </a:lnTo>
                    <a:cubicBezTo>
                      <a:pt x="929" y="1038"/>
                      <a:pt x="930" y="1037"/>
                      <a:pt x="932" y="1037"/>
                    </a:cubicBezTo>
                    <a:cubicBezTo>
                      <a:pt x="934" y="1037"/>
                      <a:pt x="935" y="1038"/>
                      <a:pt x="935" y="1040"/>
                    </a:cubicBezTo>
                    <a:close/>
                    <a:moveTo>
                      <a:pt x="936" y="1052"/>
                    </a:moveTo>
                    <a:lnTo>
                      <a:pt x="936" y="1052"/>
                    </a:lnTo>
                    <a:cubicBezTo>
                      <a:pt x="936" y="1054"/>
                      <a:pt x="934" y="1055"/>
                      <a:pt x="933" y="1055"/>
                    </a:cubicBezTo>
                    <a:cubicBezTo>
                      <a:pt x="931" y="1055"/>
                      <a:pt x="929" y="1054"/>
                      <a:pt x="929" y="1052"/>
                    </a:cubicBezTo>
                    <a:lnTo>
                      <a:pt x="929" y="1052"/>
                    </a:lnTo>
                    <a:cubicBezTo>
                      <a:pt x="929" y="1050"/>
                      <a:pt x="931" y="1049"/>
                      <a:pt x="933" y="1049"/>
                    </a:cubicBezTo>
                    <a:cubicBezTo>
                      <a:pt x="934" y="1049"/>
                      <a:pt x="936" y="1050"/>
                      <a:pt x="936" y="1052"/>
                    </a:cubicBezTo>
                    <a:close/>
                    <a:moveTo>
                      <a:pt x="936" y="1065"/>
                    </a:moveTo>
                    <a:lnTo>
                      <a:pt x="936" y="1065"/>
                    </a:lnTo>
                    <a:cubicBezTo>
                      <a:pt x="936" y="1066"/>
                      <a:pt x="935" y="1068"/>
                      <a:pt x="933" y="1068"/>
                    </a:cubicBezTo>
                    <a:cubicBezTo>
                      <a:pt x="931" y="1068"/>
                      <a:pt x="930" y="1066"/>
                      <a:pt x="930" y="1065"/>
                    </a:cubicBezTo>
                    <a:lnTo>
                      <a:pt x="930" y="1065"/>
                    </a:lnTo>
                    <a:cubicBezTo>
                      <a:pt x="930" y="1063"/>
                      <a:pt x="931" y="1062"/>
                      <a:pt x="933" y="1062"/>
                    </a:cubicBezTo>
                    <a:cubicBezTo>
                      <a:pt x="935" y="1062"/>
                      <a:pt x="936" y="1063"/>
                      <a:pt x="936" y="1065"/>
                    </a:cubicBezTo>
                    <a:close/>
                    <a:moveTo>
                      <a:pt x="937" y="1077"/>
                    </a:moveTo>
                    <a:lnTo>
                      <a:pt x="937" y="1077"/>
                    </a:lnTo>
                    <a:cubicBezTo>
                      <a:pt x="937" y="1079"/>
                      <a:pt x="935" y="1080"/>
                      <a:pt x="934" y="1080"/>
                    </a:cubicBezTo>
                    <a:cubicBezTo>
                      <a:pt x="932" y="1080"/>
                      <a:pt x="931" y="1079"/>
                      <a:pt x="931" y="1077"/>
                    </a:cubicBezTo>
                    <a:lnTo>
                      <a:pt x="931" y="1077"/>
                    </a:lnTo>
                    <a:cubicBezTo>
                      <a:pt x="931" y="1075"/>
                      <a:pt x="932" y="1074"/>
                      <a:pt x="934" y="1074"/>
                    </a:cubicBezTo>
                    <a:cubicBezTo>
                      <a:pt x="935" y="1074"/>
                      <a:pt x="937" y="1075"/>
                      <a:pt x="937" y="1077"/>
                    </a:cubicBezTo>
                    <a:close/>
                    <a:moveTo>
                      <a:pt x="937" y="1090"/>
                    </a:moveTo>
                    <a:lnTo>
                      <a:pt x="937" y="1090"/>
                    </a:lnTo>
                    <a:cubicBezTo>
                      <a:pt x="937" y="1091"/>
                      <a:pt x="936" y="1093"/>
                      <a:pt x="934" y="1093"/>
                    </a:cubicBezTo>
                    <a:cubicBezTo>
                      <a:pt x="933" y="1093"/>
                      <a:pt x="931" y="1091"/>
                      <a:pt x="931" y="1090"/>
                    </a:cubicBezTo>
                    <a:lnTo>
                      <a:pt x="931" y="1090"/>
                    </a:lnTo>
                    <a:cubicBezTo>
                      <a:pt x="931" y="1088"/>
                      <a:pt x="933" y="1087"/>
                      <a:pt x="934" y="1087"/>
                    </a:cubicBezTo>
                    <a:cubicBezTo>
                      <a:pt x="936" y="1087"/>
                      <a:pt x="937" y="1088"/>
                      <a:pt x="937" y="1090"/>
                    </a:cubicBezTo>
                    <a:close/>
                    <a:moveTo>
                      <a:pt x="938" y="1102"/>
                    </a:moveTo>
                    <a:lnTo>
                      <a:pt x="938" y="1102"/>
                    </a:lnTo>
                    <a:cubicBezTo>
                      <a:pt x="938" y="1104"/>
                      <a:pt x="937" y="1105"/>
                      <a:pt x="935" y="1105"/>
                    </a:cubicBezTo>
                    <a:cubicBezTo>
                      <a:pt x="933" y="1105"/>
                      <a:pt x="932" y="1104"/>
                      <a:pt x="932" y="1102"/>
                    </a:cubicBezTo>
                    <a:lnTo>
                      <a:pt x="932" y="1102"/>
                    </a:lnTo>
                    <a:cubicBezTo>
                      <a:pt x="932" y="1100"/>
                      <a:pt x="933" y="1099"/>
                      <a:pt x="935" y="1099"/>
                    </a:cubicBezTo>
                    <a:cubicBezTo>
                      <a:pt x="937" y="1099"/>
                      <a:pt x="938" y="1100"/>
                      <a:pt x="938" y="1102"/>
                    </a:cubicBezTo>
                    <a:close/>
                    <a:moveTo>
                      <a:pt x="938" y="1115"/>
                    </a:moveTo>
                    <a:lnTo>
                      <a:pt x="938" y="1115"/>
                    </a:lnTo>
                    <a:cubicBezTo>
                      <a:pt x="938" y="1116"/>
                      <a:pt x="937" y="1118"/>
                      <a:pt x="935" y="1118"/>
                    </a:cubicBezTo>
                    <a:cubicBezTo>
                      <a:pt x="934" y="1118"/>
                      <a:pt x="932" y="1116"/>
                      <a:pt x="932" y="1115"/>
                    </a:cubicBezTo>
                    <a:lnTo>
                      <a:pt x="932" y="1115"/>
                    </a:lnTo>
                    <a:cubicBezTo>
                      <a:pt x="932" y="1113"/>
                      <a:pt x="934" y="1112"/>
                      <a:pt x="935" y="1112"/>
                    </a:cubicBezTo>
                    <a:cubicBezTo>
                      <a:pt x="937" y="1112"/>
                      <a:pt x="938" y="1113"/>
                      <a:pt x="938" y="1115"/>
                    </a:cubicBezTo>
                    <a:close/>
                    <a:moveTo>
                      <a:pt x="939" y="1127"/>
                    </a:moveTo>
                    <a:lnTo>
                      <a:pt x="939" y="1127"/>
                    </a:lnTo>
                    <a:cubicBezTo>
                      <a:pt x="939" y="1129"/>
                      <a:pt x="937" y="1130"/>
                      <a:pt x="936" y="1130"/>
                    </a:cubicBezTo>
                    <a:cubicBezTo>
                      <a:pt x="934" y="1130"/>
                      <a:pt x="933" y="1129"/>
                      <a:pt x="933" y="1127"/>
                    </a:cubicBezTo>
                    <a:lnTo>
                      <a:pt x="933" y="1127"/>
                    </a:lnTo>
                    <a:cubicBezTo>
                      <a:pt x="933" y="1125"/>
                      <a:pt x="934" y="1124"/>
                      <a:pt x="936" y="1124"/>
                    </a:cubicBezTo>
                    <a:cubicBezTo>
                      <a:pt x="937" y="1124"/>
                      <a:pt x="939" y="1125"/>
                      <a:pt x="939" y="1127"/>
                    </a:cubicBezTo>
                    <a:close/>
                    <a:moveTo>
                      <a:pt x="939" y="1140"/>
                    </a:moveTo>
                    <a:lnTo>
                      <a:pt x="939" y="1140"/>
                    </a:lnTo>
                    <a:cubicBezTo>
                      <a:pt x="939" y="1141"/>
                      <a:pt x="938" y="1143"/>
                      <a:pt x="936" y="1143"/>
                    </a:cubicBezTo>
                    <a:cubicBezTo>
                      <a:pt x="934" y="1143"/>
                      <a:pt x="933" y="1141"/>
                      <a:pt x="933" y="1140"/>
                    </a:cubicBezTo>
                    <a:lnTo>
                      <a:pt x="933" y="1140"/>
                    </a:lnTo>
                    <a:cubicBezTo>
                      <a:pt x="933" y="1138"/>
                      <a:pt x="934" y="1137"/>
                      <a:pt x="936" y="1137"/>
                    </a:cubicBezTo>
                    <a:cubicBezTo>
                      <a:pt x="938" y="1137"/>
                      <a:pt x="939" y="1138"/>
                      <a:pt x="939" y="1140"/>
                    </a:cubicBezTo>
                    <a:close/>
                    <a:moveTo>
                      <a:pt x="940" y="1152"/>
                    </a:moveTo>
                    <a:lnTo>
                      <a:pt x="940" y="1152"/>
                    </a:lnTo>
                    <a:cubicBezTo>
                      <a:pt x="940" y="1154"/>
                      <a:pt x="938" y="1155"/>
                      <a:pt x="936" y="1155"/>
                    </a:cubicBezTo>
                    <a:cubicBezTo>
                      <a:pt x="935" y="1155"/>
                      <a:pt x="933" y="1154"/>
                      <a:pt x="933" y="1152"/>
                    </a:cubicBezTo>
                    <a:lnTo>
                      <a:pt x="933" y="1152"/>
                    </a:lnTo>
                    <a:cubicBezTo>
                      <a:pt x="933" y="1150"/>
                      <a:pt x="935" y="1149"/>
                      <a:pt x="936" y="1149"/>
                    </a:cubicBezTo>
                    <a:cubicBezTo>
                      <a:pt x="938" y="1149"/>
                      <a:pt x="940" y="1150"/>
                      <a:pt x="940" y="1152"/>
                    </a:cubicBezTo>
                    <a:close/>
                    <a:moveTo>
                      <a:pt x="940" y="1165"/>
                    </a:moveTo>
                    <a:lnTo>
                      <a:pt x="940" y="1165"/>
                    </a:lnTo>
                    <a:cubicBezTo>
                      <a:pt x="940" y="1166"/>
                      <a:pt x="938" y="1168"/>
                      <a:pt x="937" y="1168"/>
                    </a:cubicBezTo>
                    <a:cubicBezTo>
                      <a:pt x="935" y="1168"/>
                      <a:pt x="934" y="1166"/>
                      <a:pt x="934" y="1165"/>
                    </a:cubicBezTo>
                    <a:lnTo>
                      <a:pt x="934" y="1165"/>
                    </a:lnTo>
                    <a:cubicBezTo>
                      <a:pt x="934" y="1163"/>
                      <a:pt x="935" y="1162"/>
                      <a:pt x="937" y="1162"/>
                    </a:cubicBezTo>
                    <a:cubicBezTo>
                      <a:pt x="938" y="1162"/>
                      <a:pt x="940" y="1163"/>
                      <a:pt x="940" y="1165"/>
                    </a:cubicBezTo>
                    <a:close/>
                    <a:moveTo>
                      <a:pt x="940" y="1177"/>
                    </a:moveTo>
                    <a:lnTo>
                      <a:pt x="940" y="1177"/>
                    </a:lnTo>
                    <a:cubicBezTo>
                      <a:pt x="940" y="1179"/>
                      <a:pt x="939" y="1180"/>
                      <a:pt x="937" y="1180"/>
                    </a:cubicBezTo>
                    <a:cubicBezTo>
                      <a:pt x="935" y="1180"/>
                      <a:pt x="934" y="1179"/>
                      <a:pt x="934" y="1177"/>
                    </a:cubicBezTo>
                    <a:lnTo>
                      <a:pt x="934" y="1177"/>
                    </a:lnTo>
                    <a:cubicBezTo>
                      <a:pt x="934" y="1175"/>
                      <a:pt x="935" y="1174"/>
                      <a:pt x="937" y="1174"/>
                    </a:cubicBezTo>
                    <a:cubicBezTo>
                      <a:pt x="939" y="1174"/>
                      <a:pt x="940" y="1175"/>
                      <a:pt x="940" y="1177"/>
                    </a:cubicBezTo>
                    <a:close/>
                    <a:moveTo>
                      <a:pt x="940" y="1190"/>
                    </a:moveTo>
                    <a:lnTo>
                      <a:pt x="940" y="1190"/>
                    </a:lnTo>
                    <a:cubicBezTo>
                      <a:pt x="940" y="1191"/>
                      <a:pt x="939" y="1193"/>
                      <a:pt x="937" y="1193"/>
                    </a:cubicBezTo>
                    <a:cubicBezTo>
                      <a:pt x="935" y="1193"/>
                      <a:pt x="934" y="1191"/>
                      <a:pt x="934" y="1190"/>
                    </a:cubicBezTo>
                    <a:lnTo>
                      <a:pt x="934" y="1190"/>
                    </a:lnTo>
                    <a:cubicBezTo>
                      <a:pt x="934" y="1188"/>
                      <a:pt x="935" y="1187"/>
                      <a:pt x="937" y="1187"/>
                    </a:cubicBezTo>
                    <a:cubicBezTo>
                      <a:pt x="939" y="1187"/>
                      <a:pt x="940" y="1188"/>
                      <a:pt x="940" y="1190"/>
                    </a:cubicBezTo>
                    <a:close/>
                    <a:moveTo>
                      <a:pt x="940" y="1202"/>
                    </a:moveTo>
                    <a:lnTo>
                      <a:pt x="940" y="1202"/>
                    </a:lnTo>
                    <a:cubicBezTo>
                      <a:pt x="940" y="1204"/>
                      <a:pt x="939" y="1205"/>
                      <a:pt x="937" y="1205"/>
                    </a:cubicBezTo>
                    <a:cubicBezTo>
                      <a:pt x="935" y="1205"/>
                      <a:pt x="934" y="1204"/>
                      <a:pt x="934" y="1202"/>
                    </a:cubicBezTo>
                    <a:lnTo>
                      <a:pt x="934" y="1202"/>
                    </a:lnTo>
                    <a:cubicBezTo>
                      <a:pt x="934" y="1200"/>
                      <a:pt x="935" y="1199"/>
                      <a:pt x="937" y="1199"/>
                    </a:cubicBezTo>
                    <a:cubicBezTo>
                      <a:pt x="939" y="1199"/>
                      <a:pt x="940" y="1200"/>
                      <a:pt x="940" y="1202"/>
                    </a:cubicBezTo>
                    <a:close/>
                    <a:moveTo>
                      <a:pt x="940" y="1215"/>
                    </a:moveTo>
                    <a:lnTo>
                      <a:pt x="940" y="1215"/>
                    </a:lnTo>
                    <a:cubicBezTo>
                      <a:pt x="940" y="1216"/>
                      <a:pt x="939" y="1218"/>
                      <a:pt x="937" y="1218"/>
                    </a:cubicBezTo>
                    <a:cubicBezTo>
                      <a:pt x="935" y="1218"/>
                      <a:pt x="934" y="1216"/>
                      <a:pt x="934" y="1215"/>
                    </a:cubicBezTo>
                    <a:lnTo>
                      <a:pt x="934" y="1215"/>
                    </a:lnTo>
                    <a:cubicBezTo>
                      <a:pt x="934" y="1213"/>
                      <a:pt x="935" y="1212"/>
                      <a:pt x="937" y="1212"/>
                    </a:cubicBezTo>
                    <a:cubicBezTo>
                      <a:pt x="939" y="1212"/>
                      <a:pt x="940" y="1213"/>
                      <a:pt x="940" y="1215"/>
                    </a:cubicBezTo>
                    <a:close/>
                    <a:moveTo>
                      <a:pt x="940" y="1228"/>
                    </a:moveTo>
                    <a:lnTo>
                      <a:pt x="940" y="1228"/>
                    </a:lnTo>
                    <a:cubicBezTo>
                      <a:pt x="940" y="1230"/>
                      <a:pt x="938" y="1231"/>
                      <a:pt x="936" y="1230"/>
                    </a:cubicBezTo>
                    <a:cubicBezTo>
                      <a:pt x="935" y="1230"/>
                      <a:pt x="934" y="1228"/>
                      <a:pt x="934" y="1226"/>
                    </a:cubicBezTo>
                    <a:lnTo>
                      <a:pt x="934" y="1226"/>
                    </a:lnTo>
                    <a:cubicBezTo>
                      <a:pt x="935" y="1225"/>
                      <a:pt x="937" y="1224"/>
                      <a:pt x="938" y="1224"/>
                    </a:cubicBezTo>
                    <a:cubicBezTo>
                      <a:pt x="940" y="1225"/>
                      <a:pt x="941" y="1227"/>
                      <a:pt x="940" y="1228"/>
                    </a:cubicBezTo>
                    <a:close/>
                    <a:moveTo>
                      <a:pt x="940" y="1241"/>
                    </a:moveTo>
                    <a:lnTo>
                      <a:pt x="940" y="1241"/>
                    </a:lnTo>
                    <a:cubicBezTo>
                      <a:pt x="940" y="1242"/>
                      <a:pt x="938" y="1243"/>
                      <a:pt x="936" y="1243"/>
                    </a:cubicBezTo>
                    <a:cubicBezTo>
                      <a:pt x="935" y="1242"/>
                      <a:pt x="934" y="1240"/>
                      <a:pt x="934" y="1239"/>
                    </a:cubicBezTo>
                    <a:lnTo>
                      <a:pt x="934" y="1239"/>
                    </a:lnTo>
                    <a:cubicBezTo>
                      <a:pt x="935" y="1237"/>
                      <a:pt x="937" y="1236"/>
                      <a:pt x="938" y="1237"/>
                    </a:cubicBezTo>
                    <a:cubicBezTo>
                      <a:pt x="940" y="1237"/>
                      <a:pt x="941" y="1239"/>
                      <a:pt x="940" y="1241"/>
                    </a:cubicBezTo>
                    <a:close/>
                    <a:moveTo>
                      <a:pt x="940" y="1253"/>
                    </a:moveTo>
                    <a:lnTo>
                      <a:pt x="940" y="1253"/>
                    </a:lnTo>
                    <a:cubicBezTo>
                      <a:pt x="940" y="1255"/>
                      <a:pt x="938" y="1256"/>
                      <a:pt x="936" y="1255"/>
                    </a:cubicBezTo>
                    <a:cubicBezTo>
                      <a:pt x="934" y="1255"/>
                      <a:pt x="934" y="1253"/>
                      <a:pt x="934" y="1251"/>
                    </a:cubicBezTo>
                    <a:lnTo>
                      <a:pt x="934" y="1251"/>
                    </a:lnTo>
                    <a:cubicBezTo>
                      <a:pt x="935" y="1250"/>
                      <a:pt x="936" y="1249"/>
                      <a:pt x="938" y="1249"/>
                    </a:cubicBezTo>
                    <a:cubicBezTo>
                      <a:pt x="940" y="1250"/>
                      <a:pt x="941" y="1252"/>
                      <a:pt x="940" y="1253"/>
                    </a:cubicBezTo>
                    <a:close/>
                    <a:moveTo>
                      <a:pt x="940" y="1266"/>
                    </a:moveTo>
                    <a:lnTo>
                      <a:pt x="940" y="1266"/>
                    </a:lnTo>
                    <a:cubicBezTo>
                      <a:pt x="939" y="1267"/>
                      <a:pt x="938" y="1268"/>
                      <a:pt x="936" y="1268"/>
                    </a:cubicBezTo>
                    <a:cubicBezTo>
                      <a:pt x="934" y="1267"/>
                      <a:pt x="933" y="1265"/>
                      <a:pt x="934" y="1264"/>
                    </a:cubicBezTo>
                    <a:lnTo>
                      <a:pt x="934" y="1264"/>
                    </a:lnTo>
                    <a:cubicBezTo>
                      <a:pt x="935" y="1262"/>
                      <a:pt x="936" y="1261"/>
                      <a:pt x="938" y="1262"/>
                    </a:cubicBezTo>
                    <a:cubicBezTo>
                      <a:pt x="940" y="1262"/>
                      <a:pt x="940" y="1264"/>
                      <a:pt x="940" y="1266"/>
                    </a:cubicBezTo>
                    <a:close/>
                    <a:moveTo>
                      <a:pt x="940" y="1278"/>
                    </a:moveTo>
                    <a:lnTo>
                      <a:pt x="940" y="1278"/>
                    </a:lnTo>
                    <a:cubicBezTo>
                      <a:pt x="939" y="1280"/>
                      <a:pt x="937" y="1281"/>
                      <a:pt x="936" y="1280"/>
                    </a:cubicBezTo>
                    <a:cubicBezTo>
                      <a:pt x="934" y="1280"/>
                      <a:pt x="933" y="1278"/>
                      <a:pt x="934" y="1276"/>
                    </a:cubicBezTo>
                    <a:lnTo>
                      <a:pt x="934" y="1276"/>
                    </a:lnTo>
                    <a:cubicBezTo>
                      <a:pt x="934" y="1275"/>
                      <a:pt x="936" y="1274"/>
                      <a:pt x="938" y="1274"/>
                    </a:cubicBezTo>
                    <a:cubicBezTo>
                      <a:pt x="939" y="1275"/>
                      <a:pt x="940" y="1277"/>
                      <a:pt x="940" y="1278"/>
                    </a:cubicBezTo>
                    <a:close/>
                    <a:moveTo>
                      <a:pt x="940" y="1291"/>
                    </a:moveTo>
                    <a:lnTo>
                      <a:pt x="940" y="1291"/>
                    </a:lnTo>
                    <a:cubicBezTo>
                      <a:pt x="939" y="1292"/>
                      <a:pt x="937" y="1293"/>
                      <a:pt x="936" y="1293"/>
                    </a:cubicBezTo>
                    <a:cubicBezTo>
                      <a:pt x="934" y="1292"/>
                      <a:pt x="933" y="1290"/>
                      <a:pt x="934" y="1289"/>
                    </a:cubicBezTo>
                    <a:lnTo>
                      <a:pt x="934" y="1289"/>
                    </a:lnTo>
                    <a:cubicBezTo>
                      <a:pt x="934" y="1287"/>
                      <a:pt x="936" y="1286"/>
                      <a:pt x="938" y="1287"/>
                    </a:cubicBezTo>
                    <a:cubicBezTo>
                      <a:pt x="939" y="1287"/>
                      <a:pt x="940" y="1289"/>
                      <a:pt x="940" y="1291"/>
                    </a:cubicBezTo>
                    <a:close/>
                    <a:moveTo>
                      <a:pt x="939" y="1303"/>
                    </a:moveTo>
                    <a:lnTo>
                      <a:pt x="939" y="1303"/>
                    </a:lnTo>
                    <a:cubicBezTo>
                      <a:pt x="939" y="1305"/>
                      <a:pt x="937" y="1306"/>
                      <a:pt x="935" y="1305"/>
                    </a:cubicBezTo>
                    <a:cubicBezTo>
                      <a:pt x="934" y="1305"/>
                      <a:pt x="933" y="1303"/>
                      <a:pt x="933" y="1301"/>
                    </a:cubicBezTo>
                    <a:lnTo>
                      <a:pt x="933" y="1301"/>
                    </a:lnTo>
                    <a:cubicBezTo>
                      <a:pt x="934" y="1300"/>
                      <a:pt x="936" y="1299"/>
                      <a:pt x="937" y="1299"/>
                    </a:cubicBezTo>
                    <a:cubicBezTo>
                      <a:pt x="939" y="1300"/>
                      <a:pt x="940" y="1302"/>
                      <a:pt x="939" y="1303"/>
                    </a:cubicBezTo>
                    <a:close/>
                    <a:moveTo>
                      <a:pt x="939" y="1316"/>
                    </a:moveTo>
                    <a:lnTo>
                      <a:pt x="939" y="1316"/>
                    </a:lnTo>
                    <a:cubicBezTo>
                      <a:pt x="938" y="1317"/>
                      <a:pt x="937" y="1318"/>
                      <a:pt x="935" y="1318"/>
                    </a:cubicBezTo>
                    <a:cubicBezTo>
                      <a:pt x="933" y="1317"/>
                      <a:pt x="932" y="1315"/>
                      <a:pt x="933" y="1314"/>
                    </a:cubicBezTo>
                    <a:lnTo>
                      <a:pt x="933" y="1314"/>
                    </a:lnTo>
                    <a:cubicBezTo>
                      <a:pt x="934" y="1312"/>
                      <a:pt x="935" y="1311"/>
                      <a:pt x="937" y="1312"/>
                    </a:cubicBezTo>
                    <a:cubicBezTo>
                      <a:pt x="939" y="1312"/>
                      <a:pt x="939" y="1314"/>
                      <a:pt x="939" y="1316"/>
                    </a:cubicBezTo>
                    <a:close/>
                    <a:moveTo>
                      <a:pt x="939" y="1328"/>
                    </a:moveTo>
                    <a:lnTo>
                      <a:pt x="939" y="1328"/>
                    </a:lnTo>
                    <a:cubicBezTo>
                      <a:pt x="938" y="1330"/>
                      <a:pt x="936" y="1331"/>
                      <a:pt x="935" y="1330"/>
                    </a:cubicBezTo>
                    <a:cubicBezTo>
                      <a:pt x="933" y="1330"/>
                      <a:pt x="932" y="1328"/>
                      <a:pt x="933" y="1326"/>
                    </a:cubicBezTo>
                    <a:lnTo>
                      <a:pt x="933" y="1326"/>
                    </a:lnTo>
                    <a:cubicBezTo>
                      <a:pt x="933" y="1325"/>
                      <a:pt x="935" y="1324"/>
                      <a:pt x="937" y="1324"/>
                    </a:cubicBezTo>
                    <a:cubicBezTo>
                      <a:pt x="938" y="1325"/>
                      <a:pt x="939" y="1327"/>
                      <a:pt x="939" y="1328"/>
                    </a:cubicBezTo>
                    <a:close/>
                    <a:moveTo>
                      <a:pt x="938" y="1341"/>
                    </a:moveTo>
                    <a:lnTo>
                      <a:pt x="938" y="1341"/>
                    </a:lnTo>
                    <a:cubicBezTo>
                      <a:pt x="938" y="1342"/>
                      <a:pt x="936" y="1343"/>
                      <a:pt x="934" y="1343"/>
                    </a:cubicBezTo>
                    <a:cubicBezTo>
                      <a:pt x="933" y="1342"/>
                      <a:pt x="932" y="1340"/>
                      <a:pt x="932" y="1339"/>
                    </a:cubicBezTo>
                    <a:lnTo>
                      <a:pt x="932" y="1339"/>
                    </a:lnTo>
                    <a:cubicBezTo>
                      <a:pt x="933" y="1337"/>
                      <a:pt x="935" y="1336"/>
                      <a:pt x="936" y="1337"/>
                    </a:cubicBezTo>
                    <a:cubicBezTo>
                      <a:pt x="938" y="1337"/>
                      <a:pt x="939" y="1339"/>
                      <a:pt x="938" y="1341"/>
                    </a:cubicBezTo>
                    <a:close/>
                    <a:moveTo>
                      <a:pt x="938" y="1353"/>
                    </a:moveTo>
                    <a:lnTo>
                      <a:pt x="938" y="1353"/>
                    </a:lnTo>
                    <a:cubicBezTo>
                      <a:pt x="937" y="1355"/>
                      <a:pt x="936" y="1356"/>
                      <a:pt x="934" y="1355"/>
                    </a:cubicBezTo>
                    <a:cubicBezTo>
                      <a:pt x="932" y="1355"/>
                      <a:pt x="931" y="1353"/>
                      <a:pt x="932" y="1351"/>
                    </a:cubicBezTo>
                    <a:lnTo>
                      <a:pt x="932" y="1351"/>
                    </a:lnTo>
                    <a:cubicBezTo>
                      <a:pt x="932" y="1350"/>
                      <a:pt x="934" y="1349"/>
                      <a:pt x="936" y="1349"/>
                    </a:cubicBezTo>
                    <a:cubicBezTo>
                      <a:pt x="938" y="1350"/>
                      <a:pt x="938" y="1352"/>
                      <a:pt x="938" y="1353"/>
                    </a:cubicBezTo>
                    <a:close/>
                    <a:moveTo>
                      <a:pt x="937" y="1366"/>
                    </a:moveTo>
                    <a:lnTo>
                      <a:pt x="937" y="1366"/>
                    </a:lnTo>
                    <a:cubicBezTo>
                      <a:pt x="937" y="1367"/>
                      <a:pt x="935" y="1368"/>
                      <a:pt x="933" y="1368"/>
                    </a:cubicBezTo>
                    <a:cubicBezTo>
                      <a:pt x="932" y="1367"/>
                      <a:pt x="931" y="1365"/>
                      <a:pt x="931" y="1364"/>
                    </a:cubicBezTo>
                    <a:lnTo>
                      <a:pt x="931" y="1364"/>
                    </a:lnTo>
                    <a:cubicBezTo>
                      <a:pt x="932" y="1362"/>
                      <a:pt x="934" y="1361"/>
                      <a:pt x="935" y="1362"/>
                    </a:cubicBezTo>
                    <a:cubicBezTo>
                      <a:pt x="937" y="1362"/>
                      <a:pt x="938" y="1364"/>
                      <a:pt x="937" y="1366"/>
                    </a:cubicBezTo>
                    <a:close/>
                    <a:moveTo>
                      <a:pt x="937" y="1378"/>
                    </a:moveTo>
                    <a:lnTo>
                      <a:pt x="937" y="1378"/>
                    </a:lnTo>
                    <a:cubicBezTo>
                      <a:pt x="936" y="1380"/>
                      <a:pt x="934" y="1381"/>
                      <a:pt x="933" y="1380"/>
                    </a:cubicBezTo>
                    <a:cubicBezTo>
                      <a:pt x="931" y="1380"/>
                      <a:pt x="930" y="1378"/>
                      <a:pt x="931" y="1376"/>
                    </a:cubicBezTo>
                    <a:lnTo>
                      <a:pt x="931" y="1376"/>
                    </a:lnTo>
                    <a:cubicBezTo>
                      <a:pt x="931" y="1375"/>
                      <a:pt x="933" y="1374"/>
                      <a:pt x="935" y="1374"/>
                    </a:cubicBezTo>
                    <a:cubicBezTo>
                      <a:pt x="936" y="1375"/>
                      <a:pt x="937" y="1377"/>
                      <a:pt x="937" y="1378"/>
                    </a:cubicBezTo>
                    <a:close/>
                    <a:moveTo>
                      <a:pt x="936" y="1391"/>
                    </a:moveTo>
                    <a:lnTo>
                      <a:pt x="936" y="1391"/>
                    </a:lnTo>
                    <a:cubicBezTo>
                      <a:pt x="935" y="1392"/>
                      <a:pt x="934" y="1393"/>
                      <a:pt x="932" y="1393"/>
                    </a:cubicBezTo>
                    <a:cubicBezTo>
                      <a:pt x="930" y="1392"/>
                      <a:pt x="930" y="1390"/>
                      <a:pt x="930" y="1389"/>
                    </a:cubicBezTo>
                    <a:lnTo>
                      <a:pt x="930" y="1389"/>
                    </a:lnTo>
                    <a:cubicBezTo>
                      <a:pt x="931" y="1387"/>
                      <a:pt x="932" y="1386"/>
                      <a:pt x="934" y="1387"/>
                    </a:cubicBezTo>
                    <a:cubicBezTo>
                      <a:pt x="936" y="1387"/>
                      <a:pt x="937" y="1389"/>
                      <a:pt x="936" y="1391"/>
                    </a:cubicBezTo>
                    <a:close/>
                    <a:moveTo>
                      <a:pt x="935" y="1403"/>
                    </a:moveTo>
                    <a:lnTo>
                      <a:pt x="935" y="1403"/>
                    </a:lnTo>
                    <a:cubicBezTo>
                      <a:pt x="935" y="1405"/>
                      <a:pt x="933" y="1406"/>
                      <a:pt x="931" y="1405"/>
                    </a:cubicBezTo>
                    <a:cubicBezTo>
                      <a:pt x="930" y="1405"/>
                      <a:pt x="929" y="1403"/>
                      <a:pt x="930" y="1401"/>
                    </a:cubicBezTo>
                    <a:lnTo>
                      <a:pt x="930" y="1401"/>
                    </a:lnTo>
                    <a:cubicBezTo>
                      <a:pt x="930" y="1400"/>
                      <a:pt x="932" y="1399"/>
                      <a:pt x="933" y="1399"/>
                    </a:cubicBezTo>
                    <a:cubicBezTo>
                      <a:pt x="935" y="1400"/>
                      <a:pt x="936" y="1402"/>
                      <a:pt x="935" y="1403"/>
                    </a:cubicBezTo>
                    <a:close/>
                    <a:moveTo>
                      <a:pt x="935" y="1416"/>
                    </a:moveTo>
                    <a:lnTo>
                      <a:pt x="935" y="1416"/>
                    </a:lnTo>
                    <a:cubicBezTo>
                      <a:pt x="934" y="1417"/>
                      <a:pt x="932" y="1418"/>
                      <a:pt x="931" y="1418"/>
                    </a:cubicBezTo>
                    <a:cubicBezTo>
                      <a:pt x="929" y="1417"/>
                      <a:pt x="928" y="1415"/>
                      <a:pt x="929" y="1414"/>
                    </a:cubicBezTo>
                    <a:lnTo>
                      <a:pt x="929" y="1414"/>
                    </a:lnTo>
                    <a:cubicBezTo>
                      <a:pt x="929" y="1412"/>
                      <a:pt x="931" y="1411"/>
                      <a:pt x="933" y="1412"/>
                    </a:cubicBezTo>
                    <a:cubicBezTo>
                      <a:pt x="934" y="1412"/>
                      <a:pt x="935" y="1414"/>
                      <a:pt x="935" y="1416"/>
                    </a:cubicBezTo>
                    <a:close/>
                    <a:moveTo>
                      <a:pt x="934" y="1428"/>
                    </a:moveTo>
                    <a:lnTo>
                      <a:pt x="934" y="1428"/>
                    </a:lnTo>
                    <a:cubicBezTo>
                      <a:pt x="933" y="1430"/>
                      <a:pt x="932" y="1431"/>
                      <a:pt x="930" y="1430"/>
                    </a:cubicBezTo>
                    <a:cubicBezTo>
                      <a:pt x="928" y="1430"/>
                      <a:pt x="927" y="1428"/>
                      <a:pt x="928" y="1426"/>
                    </a:cubicBezTo>
                    <a:lnTo>
                      <a:pt x="928" y="1426"/>
                    </a:lnTo>
                    <a:cubicBezTo>
                      <a:pt x="929" y="1425"/>
                      <a:pt x="930" y="1424"/>
                      <a:pt x="932" y="1424"/>
                    </a:cubicBezTo>
                    <a:cubicBezTo>
                      <a:pt x="934" y="1425"/>
                      <a:pt x="935" y="1426"/>
                      <a:pt x="934" y="1428"/>
                    </a:cubicBezTo>
                    <a:close/>
                    <a:moveTo>
                      <a:pt x="933" y="1441"/>
                    </a:moveTo>
                    <a:lnTo>
                      <a:pt x="933" y="1441"/>
                    </a:lnTo>
                    <a:cubicBezTo>
                      <a:pt x="933" y="1442"/>
                      <a:pt x="931" y="1443"/>
                      <a:pt x="929" y="1443"/>
                    </a:cubicBezTo>
                    <a:cubicBezTo>
                      <a:pt x="928" y="1442"/>
                      <a:pt x="927" y="1440"/>
                      <a:pt x="927" y="1439"/>
                    </a:cubicBezTo>
                    <a:lnTo>
                      <a:pt x="927" y="1439"/>
                    </a:lnTo>
                    <a:cubicBezTo>
                      <a:pt x="928" y="1437"/>
                      <a:pt x="929" y="1436"/>
                      <a:pt x="931" y="1437"/>
                    </a:cubicBezTo>
                    <a:cubicBezTo>
                      <a:pt x="933" y="1437"/>
                      <a:pt x="934" y="1439"/>
                      <a:pt x="933" y="1441"/>
                    </a:cubicBezTo>
                    <a:close/>
                    <a:moveTo>
                      <a:pt x="932" y="1453"/>
                    </a:moveTo>
                    <a:lnTo>
                      <a:pt x="932" y="1453"/>
                    </a:lnTo>
                    <a:cubicBezTo>
                      <a:pt x="932" y="1455"/>
                      <a:pt x="930" y="1456"/>
                      <a:pt x="928" y="1455"/>
                    </a:cubicBezTo>
                    <a:cubicBezTo>
                      <a:pt x="927" y="1455"/>
                      <a:pt x="926" y="1453"/>
                      <a:pt x="926" y="1451"/>
                    </a:cubicBezTo>
                    <a:lnTo>
                      <a:pt x="926" y="1451"/>
                    </a:lnTo>
                    <a:cubicBezTo>
                      <a:pt x="927" y="1449"/>
                      <a:pt x="929" y="1449"/>
                      <a:pt x="930" y="1449"/>
                    </a:cubicBezTo>
                    <a:cubicBezTo>
                      <a:pt x="932" y="1450"/>
                      <a:pt x="933" y="1451"/>
                      <a:pt x="932" y="1453"/>
                    </a:cubicBezTo>
                    <a:close/>
                    <a:moveTo>
                      <a:pt x="931" y="1466"/>
                    </a:moveTo>
                    <a:lnTo>
                      <a:pt x="931" y="1466"/>
                    </a:lnTo>
                    <a:cubicBezTo>
                      <a:pt x="931" y="1467"/>
                      <a:pt x="929" y="1468"/>
                      <a:pt x="927" y="1468"/>
                    </a:cubicBezTo>
                    <a:cubicBezTo>
                      <a:pt x="926" y="1467"/>
                      <a:pt x="925" y="1465"/>
                      <a:pt x="925" y="1464"/>
                    </a:cubicBezTo>
                    <a:lnTo>
                      <a:pt x="925" y="1464"/>
                    </a:lnTo>
                    <a:cubicBezTo>
                      <a:pt x="926" y="1462"/>
                      <a:pt x="928" y="1461"/>
                      <a:pt x="929" y="1462"/>
                    </a:cubicBezTo>
                    <a:cubicBezTo>
                      <a:pt x="931" y="1462"/>
                      <a:pt x="932" y="1464"/>
                      <a:pt x="931" y="1466"/>
                    </a:cubicBezTo>
                    <a:close/>
                    <a:moveTo>
                      <a:pt x="930" y="1478"/>
                    </a:moveTo>
                    <a:lnTo>
                      <a:pt x="930" y="1478"/>
                    </a:lnTo>
                    <a:cubicBezTo>
                      <a:pt x="930" y="1480"/>
                      <a:pt x="928" y="1481"/>
                      <a:pt x="927" y="1480"/>
                    </a:cubicBezTo>
                    <a:cubicBezTo>
                      <a:pt x="925" y="1479"/>
                      <a:pt x="924" y="1478"/>
                      <a:pt x="925" y="1476"/>
                    </a:cubicBezTo>
                    <a:lnTo>
                      <a:pt x="925" y="1476"/>
                    </a:lnTo>
                    <a:cubicBezTo>
                      <a:pt x="925" y="1474"/>
                      <a:pt x="927" y="1474"/>
                      <a:pt x="928" y="1474"/>
                    </a:cubicBezTo>
                    <a:cubicBezTo>
                      <a:pt x="930" y="1475"/>
                      <a:pt x="931" y="1476"/>
                      <a:pt x="930" y="1478"/>
                    </a:cubicBezTo>
                    <a:close/>
                    <a:moveTo>
                      <a:pt x="929" y="1490"/>
                    </a:moveTo>
                    <a:lnTo>
                      <a:pt x="929" y="1490"/>
                    </a:lnTo>
                    <a:cubicBezTo>
                      <a:pt x="929" y="1492"/>
                      <a:pt x="927" y="1493"/>
                      <a:pt x="925" y="1492"/>
                    </a:cubicBezTo>
                    <a:cubicBezTo>
                      <a:pt x="924" y="1492"/>
                      <a:pt x="923" y="1490"/>
                      <a:pt x="923" y="1489"/>
                    </a:cubicBezTo>
                    <a:lnTo>
                      <a:pt x="923" y="1489"/>
                    </a:lnTo>
                    <a:cubicBezTo>
                      <a:pt x="924" y="1487"/>
                      <a:pt x="926" y="1486"/>
                      <a:pt x="927" y="1487"/>
                    </a:cubicBezTo>
                    <a:cubicBezTo>
                      <a:pt x="929" y="1487"/>
                      <a:pt x="930" y="1489"/>
                      <a:pt x="929" y="1490"/>
                    </a:cubicBezTo>
                    <a:close/>
                    <a:moveTo>
                      <a:pt x="928" y="1503"/>
                    </a:moveTo>
                    <a:lnTo>
                      <a:pt x="928" y="1503"/>
                    </a:lnTo>
                    <a:cubicBezTo>
                      <a:pt x="928" y="1505"/>
                      <a:pt x="926" y="1505"/>
                      <a:pt x="924" y="1505"/>
                    </a:cubicBezTo>
                    <a:cubicBezTo>
                      <a:pt x="923" y="1504"/>
                      <a:pt x="922" y="1503"/>
                      <a:pt x="922" y="1501"/>
                    </a:cubicBezTo>
                    <a:lnTo>
                      <a:pt x="922" y="1501"/>
                    </a:lnTo>
                    <a:cubicBezTo>
                      <a:pt x="923" y="1499"/>
                      <a:pt x="925" y="1498"/>
                      <a:pt x="926" y="1499"/>
                    </a:cubicBezTo>
                    <a:cubicBezTo>
                      <a:pt x="928" y="1500"/>
                      <a:pt x="929" y="1501"/>
                      <a:pt x="928" y="1503"/>
                    </a:cubicBezTo>
                    <a:close/>
                    <a:moveTo>
                      <a:pt x="927" y="1515"/>
                    </a:moveTo>
                    <a:lnTo>
                      <a:pt x="927" y="1515"/>
                    </a:lnTo>
                    <a:cubicBezTo>
                      <a:pt x="927" y="1517"/>
                      <a:pt x="925" y="1518"/>
                      <a:pt x="923" y="1517"/>
                    </a:cubicBezTo>
                    <a:cubicBezTo>
                      <a:pt x="922" y="1517"/>
                      <a:pt x="921" y="1515"/>
                      <a:pt x="921" y="1513"/>
                    </a:cubicBezTo>
                    <a:lnTo>
                      <a:pt x="921" y="1513"/>
                    </a:lnTo>
                    <a:cubicBezTo>
                      <a:pt x="922" y="1512"/>
                      <a:pt x="924" y="1511"/>
                      <a:pt x="925" y="1511"/>
                    </a:cubicBezTo>
                    <a:cubicBezTo>
                      <a:pt x="927" y="1512"/>
                      <a:pt x="928" y="1514"/>
                      <a:pt x="927" y="1515"/>
                    </a:cubicBezTo>
                    <a:close/>
                    <a:moveTo>
                      <a:pt x="926" y="1528"/>
                    </a:moveTo>
                    <a:lnTo>
                      <a:pt x="926" y="1528"/>
                    </a:lnTo>
                    <a:cubicBezTo>
                      <a:pt x="926" y="1530"/>
                      <a:pt x="924" y="1530"/>
                      <a:pt x="922" y="1530"/>
                    </a:cubicBezTo>
                    <a:cubicBezTo>
                      <a:pt x="921" y="1529"/>
                      <a:pt x="920" y="1528"/>
                      <a:pt x="920" y="1526"/>
                    </a:cubicBezTo>
                    <a:lnTo>
                      <a:pt x="920" y="1526"/>
                    </a:lnTo>
                    <a:cubicBezTo>
                      <a:pt x="921" y="1524"/>
                      <a:pt x="922" y="1523"/>
                      <a:pt x="924" y="1524"/>
                    </a:cubicBezTo>
                    <a:cubicBezTo>
                      <a:pt x="926" y="1524"/>
                      <a:pt x="927" y="1526"/>
                      <a:pt x="926" y="1528"/>
                    </a:cubicBezTo>
                    <a:close/>
                    <a:moveTo>
                      <a:pt x="925" y="1540"/>
                    </a:moveTo>
                    <a:lnTo>
                      <a:pt x="925" y="1540"/>
                    </a:lnTo>
                    <a:cubicBezTo>
                      <a:pt x="924" y="1542"/>
                      <a:pt x="923" y="1543"/>
                      <a:pt x="921" y="1542"/>
                    </a:cubicBezTo>
                    <a:cubicBezTo>
                      <a:pt x="919" y="1542"/>
                      <a:pt x="918" y="1540"/>
                      <a:pt x="919" y="1538"/>
                    </a:cubicBezTo>
                    <a:lnTo>
                      <a:pt x="919" y="1538"/>
                    </a:lnTo>
                    <a:cubicBezTo>
                      <a:pt x="919" y="1537"/>
                      <a:pt x="921" y="1536"/>
                      <a:pt x="923" y="1536"/>
                    </a:cubicBezTo>
                    <a:cubicBezTo>
                      <a:pt x="925" y="1537"/>
                      <a:pt x="925" y="1539"/>
                      <a:pt x="925" y="1540"/>
                    </a:cubicBezTo>
                    <a:close/>
                    <a:moveTo>
                      <a:pt x="924" y="1553"/>
                    </a:moveTo>
                    <a:lnTo>
                      <a:pt x="924" y="1553"/>
                    </a:lnTo>
                    <a:cubicBezTo>
                      <a:pt x="923" y="1554"/>
                      <a:pt x="921" y="1555"/>
                      <a:pt x="920" y="1555"/>
                    </a:cubicBezTo>
                    <a:cubicBezTo>
                      <a:pt x="918" y="1554"/>
                      <a:pt x="917" y="1552"/>
                      <a:pt x="918" y="1551"/>
                    </a:cubicBezTo>
                    <a:lnTo>
                      <a:pt x="918" y="1551"/>
                    </a:lnTo>
                    <a:cubicBezTo>
                      <a:pt x="918" y="1549"/>
                      <a:pt x="920" y="1548"/>
                      <a:pt x="922" y="1549"/>
                    </a:cubicBezTo>
                    <a:cubicBezTo>
                      <a:pt x="923" y="1549"/>
                      <a:pt x="924" y="1551"/>
                      <a:pt x="924" y="1553"/>
                    </a:cubicBezTo>
                    <a:close/>
                    <a:moveTo>
                      <a:pt x="922" y="1565"/>
                    </a:moveTo>
                    <a:lnTo>
                      <a:pt x="922" y="1565"/>
                    </a:lnTo>
                    <a:cubicBezTo>
                      <a:pt x="922" y="1567"/>
                      <a:pt x="920" y="1568"/>
                      <a:pt x="918" y="1567"/>
                    </a:cubicBezTo>
                    <a:cubicBezTo>
                      <a:pt x="917" y="1567"/>
                      <a:pt x="916" y="1565"/>
                      <a:pt x="916" y="1563"/>
                    </a:cubicBezTo>
                    <a:lnTo>
                      <a:pt x="916" y="1563"/>
                    </a:lnTo>
                    <a:cubicBezTo>
                      <a:pt x="917" y="1562"/>
                      <a:pt x="919" y="1561"/>
                      <a:pt x="920" y="1561"/>
                    </a:cubicBezTo>
                    <a:cubicBezTo>
                      <a:pt x="922" y="1562"/>
                      <a:pt x="923" y="1564"/>
                      <a:pt x="922" y="1565"/>
                    </a:cubicBezTo>
                    <a:close/>
                    <a:moveTo>
                      <a:pt x="921" y="1578"/>
                    </a:moveTo>
                    <a:lnTo>
                      <a:pt x="921" y="1578"/>
                    </a:lnTo>
                    <a:cubicBezTo>
                      <a:pt x="920" y="1579"/>
                      <a:pt x="918" y="1580"/>
                      <a:pt x="917" y="1580"/>
                    </a:cubicBezTo>
                    <a:cubicBezTo>
                      <a:pt x="915" y="1579"/>
                      <a:pt x="914" y="1577"/>
                      <a:pt x="915" y="1576"/>
                    </a:cubicBezTo>
                    <a:lnTo>
                      <a:pt x="915" y="1576"/>
                    </a:lnTo>
                    <a:cubicBezTo>
                      <a:pt x="915" y="1574"/>
                      <a:pt x="917" y="1573"/>
                      <a:pt x="919" y="1574"/>
                    </a:cubicBezTo>
                    <a:cubicBezTo>
                      <a:pt x="920" y="1574"/>
                      <a:pt x="921" y="1576"/>
                      <a:pt x="921" y="1578"/>
                    </a:cubicBezTo>
                    <a:close/>
                    <a:moveTo>
                      <a:pt x="919" y="1590"/>
                    </a:moveTo>
                    <a:lnTo>
                      <a:pt x="919" y="1590"/>
                    </a:lnTo>
                    <a:cubicBezTo>
                      <a:pt x="919" y="1592"/>
                      <a:pt x="917" y="1593"/>
                      <a:pt x="916" y="1592"/>
                    </a:cubicBezTo>
                    <a:cubicBezTo>
                      <a:pt x="914" y="1591"/>
                      <a:pt x="913" y="1590"/>
                      <a:pt x="914" y="1588"/>
                    </a:cubicBezTo>
                    <a:lnTo>
                      <a:pt x="914" y="1588"/>
                    </a:lnTo>
                    <a:cubicBezTo>
                      <a:pt x="914" y="1586"/>
                      <a:pt x="916" y="1586"/>
                      <a:pt x="917" y="1586"/>
                    </a:cubicBezTo>
                    <a:cubicBezTo>
                      <a:pt x="919" y="1587"/>
                      <a:pt x="920" y="1588"/>
                      <a:pt x="919" y="1590"/>
                    </a:cubicBezTo>
                    <a:close/>
                    <a:moveTo>
                      <a:pt x="918" y="1602"/>
                    </a:moveTo>
                    <a:lnTo>
                      <a:pt x="918" y="1602"/>
                    </a:lnTo>
                    <a:cubicBezTo>
                      <a:pt x="917" y="1604"/>
                      <a:pt x="916" y="1605"/>
                      <a:pt x="914" y="1604"/>
                    </a:cubicBezTo>
                    <a:cubicBezTo>
                      <a:pt x="912" y="1604"/>
                      <a:pt x="911" y="1602"/>
                      <a:pt x="912" y="1600"/>
                    </a:cubicBezTo>
                    <a:lnTo>
                      <a:pt x="912" y="1600"/>
                    </a:lnTo>
                    <a:cubicBezTo>
                      <a:pt x="913" y="1599"/>
                      <a:pt x="914" y="1598"/>
                      <a:pt x="916" y="1598"/>
                    </a:cubicBezTo>
                    <a:cubicBezTo>
                      <a:pt x="918" y="1599"/>
                      <a:pt x="918" y="1601"/>
                      <a:pt x="918" y="1602"/>
                    </a:cubicBezTo>
                    <a:close/>
                    <a:moveTo>
                      <a:pt x="916" y="1615"/>
                    </a:moveTo>
                    <a:lnTo>
                      <a:pt x="916" y="1615"/>
                    </a:lnTo>
                    <a:cubicBezTo>
                      <a:pt x="916" y="1616"/>
                      <a:pt x="914" y="1617"/>
                      <a:pt x="912" y="1617"/>
                    </a:cubicBezTo>
                    <a:cubicBezTo>
                      <a:pt x="911" y="1616"/>
                      <a:pt x="910" y="1615"/>
                      <a:pt x="910" y="1613"/>
                    </a:cubicBezTo>
                    <a:lnTo>
                      <a:pt x="910" y="1613"/>
                    </a:lnTo>
                    <a:cubicBezTo>
                      <a:pt x="911" y="1611"/>
                      <a:pt x="913" y="1610"/>
                      <a:pt x="914" y="1611"/>
                    </a:cubicBezTo>
                    <a:cubicBezTo>
                      <a:pt x="916" y="1611"/>
                      <a:pt x="917" y="1613"/>
                      <a:pt x="916" y="1615"/>
                    </a:cubicBezTo>
                    <a:close/>
                    <a:moveTo>
                      <a:pt x="915" y="1627"/>
                    </a:moveTo>
                    <a:lnTo>
                      <a:pt x="915" y="1627"/>
                    </a:lnTo>
                    <a:cubicBezTo>
                      <a:pt x="914" y="1629"/>
                      <a:pt x="912" y="1630"/>
                      <a:pt x="911" y="1629"/>
                    </a:cubicBezTo>
                    <a:cubicBezTo>
                      <a:pt x="909" y="1629"/>
                      <a:pt x="908" y="1627"/>
                      <a:pt x="909" y="1625"/>
                    </a:cubicBezTo>
                    <a:lnTo>
                      <a:pt x="909" y="1625"/>
                    </a:lnTo>
                    <a:cubicBezTo>
                      <a:pt x="909" y="1624"/>
                      <a:pt x="911" y="1623"/>
                      <a:pt x="913" y="1623"/>
                    </a:cubicBezTo>
                    <a:cubicBezTo>
                      <a:pt x="914" y="1624"/>
                      <a:pt x="915" y="1626"/>
                      <a:pt x="915" y="1627"/>
                    </a:cubicBezTo>
                    <a:close/>
                    <a:moveTo>
                      <a:pt x="913" y="1640"/>
                    </a:moveTo>
                    <a:lnTo>
                      <a:pt x="913" y="1640"/>
                    </a:lnTo>
                    <a:cubicBezTo>
                      <a:pt x="913" y="1641"/>
                      <a:pt x="911" y="1642"/>
                      <a:pt x="909" y="1642"/>
                    </a:cubicBezTo>
                    <a:cubicBezTo>
                      <a:pt x="908" y="1641"/>
                      <a:pt x="907" y="1639"/>
                      <a:pt x="907" y="1638"/>
                    </a:cubicBezTo>
                    <a:lnTo>
                      <a:pt x="907" y="1638"/>
                    </a:lnTo>
                    <a:cubicBezTo>
                      <a:pt x="908" y="1636"/>
                      <a:pt x="909" y="1635"/>
                      <a:pt x="911" y="1636"/>
                    </a:cubicBezTo>
                    <a:cubicBezTo>
                      <a:pt x="913" y="1636"/>
                      <a:pt x="914" y="1638"/>
                      <a:pt x="913" y="1640"/>
                    </a:cubicBezTo>
                    <a:close/>
                    <a:moveTo>
                      <a:pt x="911" y="1652"/>
                    </a:moveTo>
                    <a:lnTo>
                      <a:pt x="911" y="1652"/>
                    </a:lnTo>
                    <a:cubicBezTo>
                      <a:pt x="911" y="1654"/>
                      <a:pt x="909" y="1655"/>
                      <a:pt x="907" y="1654"/>
                    </a:cubicBezTo>
                    <a:cubicBezTo>
                      <a:pt x="906" y="1653"/>
                      <a:pt x="905" y="1652"/>
                      <a:pt x="906" y="1650"/>
                    </a:cubicBezTo>
                    <a:lnTo>
                      <a:pt x="906" y="1650"/>
                    </a:lnTo>
                    <a:cubicBezTo>
                      <a:pt x="906" y="1648"/>
                      <a:pt x="908" y="1648"/>
                      <a:pt x="909" y="1648"/>
                    </a:cubicBezTo>
                    <a:cubicBezTo>
                      <a:pt x="911" y="1649"/>
                      <a:pt x="912" y="1650"/>
                      <a:pt x="911" y="1652"/>
                    </a:cubicBezTo>
                    <a:close/>
                    <a:moveTo>
                      <a:pt x="910" y="1664"/>
                    </a:moveTo>
                    <a:lnTo>
                      <a:pt x="910" y="1664"/>
                    </a:lnTo>
                    <a:cubicBezTo>
                      <a:pt x="909" y="1666"/>
                      <a:pt x="907" y="1667"/>
                      <a:pt x="906" y="1666"/>
                    </a:cubicBezTo>
                    <a:cubicBezTo>
                      <a:pt x="904" y="1666"/>
                      <a:pt x="903" y="1664"/>
                      <a:pt x="904" y="1662"/>
                    </a:cubicBezTo>
                    <a:lnTo>
                      <a:pt x="904" y="1662"/>
                    </a:lnTo>
                    <a:cubicBezTo>
                      <a:pt x="904" y="1661"/>
                      <a:pt x="906" y="1660"/>
                      <a:pt x="908" y="1660"/>
                    </a:cubicBezTo>
                    <a:cubicBezTo>
                      <a:pt x="909" y="1661"/>
                      <a:pt x="910" y="1663"/>
                      <a:pt x="910" y="1664"/>
                    </a:cubicBezTo>
                    <a:close/>
                    <a:moveTo>
                      <a:pt x="908" y="1677"/>
                    </a:moveTo>
                    <a:lnTo>
                      <a:pt x="908" y="1677"/>
                    </a:lnTo>
                    <a:cubicBezTo>
                      <a:pt x="907" y="1678"/>
                      <a:pt x="905" y="1679"/>
                      <a:pt x="904" y="1679"/>
                    </a:cubicBezTo>
                    <a:cubicBezTo>
                      <a:pt x="902" y="1678"/>
                      <a:pt x="901" y="1676"/>
                      <a:pt x="902" y="1675"/>
                    </a:cubicBezTo>
                    <a:lnTo>
                      <a:pt x="902" y="1675"/>
                    </a:lnTo>
                    <a:cubicBezTo>
                      <a:pt x="902" y="1673"/>
                      <a:pt x="904" y="1672"/>
                      <a:pt x="906" y="1673"/>
                    </a:cubicBezTo>
                    <a:cubicBezTo>
                      <a:pt x="907" y="1673"/>
                      <a:pt x="908" y="1675"/>
                      <a:pt x="908" y="1677"/>
                    </a:cubicBezTo>
                    <a:close/>
                    <a:moveTo>
                      <a:pt x="906" y="1689"/>
                    </a:moveTo>
                    <a:lnTo>
                      <a:pt x="906" y="1689"/>
                    </a:lnTo>
                    <a:cubicBezTo>
                      <a:pt x="905" y="1691"/>
                      <a:pt x="904" y="1692"/>
                      <a:pt x="902" y="1691"/>
                    </a:cubicBezTo>
                    <a:cubicBezTo>
                      <a:pt x="900" y="1691"/>
                      <a:pt x="899" y="1689"/>
                      <a:pt x="900" y="1687"/>
                    </a:cubicBezTo>
                    <a:lnTo>
                      <a:pt x="900" y="1687"/>
                    </a:lnTo>
                    <a:cubicBezTo>
                      <a:pt x="900" y="1686"/>
                      <a:pt x="902" y="1685"/>
                      <a:pt x="904" y="1685"/>
                    </a:cubicBezTo>
                    <a:cubicBezTo>
                      <a:pt x="905" y="1686"/>
                      <a:pt x="906" y="1688"/>
                      <a:pt x="906" y="1689"/>
                    </a:cubicBezTo>
                    <a:close/>
                    <a:moveTo>
                      <a:pt x="904" y="1702"/>
                    </a:moveTo>
                    <a:lnTo>
                      <a:pt x="904" y="1702"/>
                    </a:lnTo>
                    <a:cubicBezTo>
                      <a:pt x="903" y="1703"/>
                      <a:pt x="902" y="1704"/>
                      <a:pt x="900" y="1704"/>
                    </a:cubicBezTo>
                    <a:cubicBezTo>
                      <a:pt x="898" y="1703"/>
                      <a:pt x="897" y="1701"/>
                      <a:pt x="898" y="1700"/>
                    </a:cubicBezTo>
                    <a:lnTo>
                      <a:pt x="898" y="1700"/>
                    </a:lnTo>
                    <a:cubicBezTo>
                      <a:pt x="899" y="1698"/>
                      <a:pt x="900" y="1697"/>
                      <a:pt x="902" y="1698"/>
                    </a:cubicBezTo>
                    <a:cubicBezTo>
                      <a:pt x="904" y="1698"/>
                      <a:pt x="905" y="1700"/>
                      <a:pt x="904" y="1702"/>
                    </a:cubicBezTo>
                    <a:close/>
                    <a:moveTo>
                      <a:pt x="902" y="1714"/>
                    </a:moveTo>
                    <a:lnTo>
                      <a:pt x="902" y="1714"/>
                    </a:lnTo>
                    <a:cubicBezTo>
                      <a:pt x="901" y="1715"/>
                      <a:pt x="900" y="1716"/>
                      <a:pt x="898" y="1716"/>
                    </a:cubicBezTo>
                    <a:cubicBezTo>
                      <a:pt x="896" y="1715"/>
                      <a:pt x="895" y="1714"/>
                      <a:pt x="896" y="1712"/>
                    </a:cubicBezTo>
                    <a:lnTo>
                      <a:pt x="896" y="1712"/>
                    </a:lnTo>
                    <a:cubicBezTo>
                      <a:pt x="897" y="1710"/>
                      <a:pt x="898" y="1709"/>
                      <a:pt x="900" y="1710"/>
                    </a:cubicBezTo>
                    <a:cubicBezTo>
                      <a:pt x="902" y="1710"/>
                      <a:pt x="902" y="1712"/>
                      <a:pt x="902" y="1714"/>
                    </a:cubicBezTo>
                    <a:close/>
                    <a:moveTo>
                      <a:pt x="900" y="1726"/>
                    </a:moveTo>
                    <a:lnTo>
                      <a:pt x="900" y="1726"/>
                    </a:lnTo>
                    <a:cubicBezTo>
                      <a:pt x="899" y="1728"/>
                      <a:pt x="897" y="1729"/>
                      <a:pt x="896" y="1728"/>
                    </a:cubicBezTo>
                    <a:cubicBezTo>
                      <a:pt x="894" y="1728"/>
                      <a:pt x="893" y="1726"/>
                      <a:pt x="894" y="1724"/>
                    </a:cubicBezTo>
                    <a:lnTo>
                      <a:pt x="894" y="1724"/>
                    </a:lnTo>
                    <a:cubicBezTo>
                      <a:pt x="894" y="1723"/>
                      <a:pt x="896" y="1722"/>
                      <a:pt x="898" y="1722"/>
                    </a:cubicBezTo>
                    <a:cubicBezTo>
                      <a:pt x="899" y="1723"/>
                      <a:pt x="900" y="1725"/>
                      <a:pt x="900" y="1726"/>
                    </a:cubicBezTo>
                    <a:close/>
                    <a:moveTo>
                      <a:pt x="898" y="1739"/>
                    </a:moveTo>
                    <a:lnTo>
                      <a:pt x="898" y="1739"/>
                    </a:lnTo>
                    <a:cubicBezTo>
                      <a:pt x="897" y="1740"/>
                      <a:pt x="895" y="1741"/>
                      <a:pt x="894" y="1740"/>
                    </a:cubicBezTo>
                    <a:cubicBezTo>
                      <a:pt x="892" y="1740"/>
                      <a:pt x="891" y="1738"/>
                      <a:pt x="892" y="1737"/>
                    </a:cubicBezTo>
                    <a:lnTo>
                      <a:pt x="892" y="1737"/>
                    </a:lnTo>
                    <a:cubicBezTo>
                      <a:pt x="892" y="1735"/>
                      <a:pt x="894" y="1734"/>
                      <a:pt x="896" y="1735"/>
                    </a:cubicBezTo>
                    <a:cubicBezTo>
                      <a:pt x="897" y="1735"/>
                      <a:pt x="898" y="1737"/>
                      <a:pt x="898" y="1739"/>
                    </a:cubicBezTo>
                    <a:close/>
                    <a:moveTo>
                      <a:pt x="896" y="1751"/>
                    </a:moveTo>
                    <a:lnTo>
                      <a:pt x="896" y="1751"/>
                    </a:lnTo>
                    <a:cubicBezTo>
                      <a:pt x="895" y="1752"/>
                      <a:pt x="893" y="1753"/>
                      <a:pt x="892" y="1753"/>
                    </a:cubicBezTo>
                    <a:cubicBezTo>
                      <a:pt x="890" y="1752"/>
                      <a:pt x="889" y="1750"/>
                      <a:pt x="890" y="1749"/>
                    </a:cubicBezTo>
                    <a:lnTo>
                      <a:pt x="890" y="1749"/>
                    </a:lnTo>
                    <a:cubicBezTo>
                      <a:pt x="890" y="1747"/>
                      <a:pt x="892" y="1746"/>
                      <a:pt x="894" y="1747"/>
                    </a:cubicBezTo>
                    <a:cubicBezTo>
                      <a:pt x="895" y="1747"/>
                      <a:pt x="896" y="1749"/>
                      <a:pt x="896" y="1751"/>
                    </a:cubicBezTo>
                    <a:close/>
                    <a:moveTo>
                      <a:pt x="893" y="1763"/>
                    </a:moveTo>
                    <a:lnTo>
                      <a:pt x="893" y="1763"/>
                    </a:lnTo>
                    <a:cubicBezTo>
                      <a:pt x="893" y="1765"/>
                      <a:pt x="891" y="1766"/>
                      <a:pt x="889" y="1765"/>
                    </a:cubicBezTo>
                    <a:cubicBezTo>
                      <a:pt x="888" y="1765"/>
                      <a:pt x="887" y="1763"/>
                      <a:pt x="887" y="1761"/>
                    </a:cubicBezTo>
                    <a:lnTo>
                      <a:pt x="887" y="1761"/>
                    </a:lnTo>
                    <a:cubicBezTo>
                      <a:pt x="888" y="1760"/>
                      <a:pt x="890" y="1759"/>
                      <a:pt x="891" y="1759"/>
                    </a:cubicBezTo>
                    <a:cubicBezTo>
                      <a:pt x="893" y="1760"/>
                      <a:pt x="894" y="1762"/>
                      <a:pt x="893" y="1763"/>
                    </a:cubicBezTo>
                    <a:close/>
                    <a:moveTo>
                      <a:pt x="891" y="1775"/>
                    </a:moveTo>
                    <a:lnTo>
                      <a:pt x="891" y="1775"/>
                    </a:lnTo>
                    <a:cubicBezTo>
                      <a:pt x="890" y="1777"/>
                      <a:pt x="889" y="1778"/>
                      <a:pt x="887" y="1777"/>
                    </a:cubicBezTo>
                    <a:cubicBezTo>
                      <a:pt x="885" y="1777"/>
                      <a:pt x="884" y="1775"/>
                      <a:pt x="885" y="1773"/>
                    </a:cubicBezTo>
                    <a:lnTo>
                      <a:pt x="885" y="1773"/>
                    </a:lnTo>
                    <a:cubicBezTo>
                      <a:pt x="886" y="1772"/>
                      <a:pt x="887" y="1771"/>
                      <a:pt x="889" y="1771"/>
                    </a:cubicBezTo>
                    <a:cubicBezTo>
                      <a:pt x="891" y="1772"/>
                      <a:pt x="891" y="1774"/>
                      <a:pt x="891" y="1775"/>
                    </a:cubicBezTo>
                    <a:close/>
                    <a:moveTo>
                      <a:pt x="889" y="1788"/>
                    </a:moveTo>
                    <a:lnTo>
                      <a:pt x="889" y="1788"/>
                    </a:lnTo>
                    <a:cubicBezTo>
                      <a:pt x="888" y="1789"/>
                      <a:pt x="886" y="1790"/>
                      <a:pt x="885" y="1790"/>
                    </a:cubicBezTo>
                    <a:cubicBezTo>
                      <a:pt x="883" y="1789"/>
                      <a:pt x="882" y="1787"/>
                      <a:pt x="883" y="1786"/>
                    </a:cubicBezTo>
                    <a:lnTo>
                      <a:pt x="883" y="1786"/>
                    </a:lnTo>
                    <a:cubicBezTo>
                      <a:pt x="883" y="1784"/>
                      <a:pt x="885" y="1783"/>
                      <a:pt x="887" y="1784"/>
                    </a:cubicBezTo>
                    <a:cubicBezTo>
                      <a:pt x="888" y="1784"/>
                      <a:pt x="889" y="1786"/>
                      <a:pt x="889" y="1788"/>
                    </a:cubicBezTo>
                    <a:close/>
                    <a:moveTo>
                      <a:pt x="886" y="1800"/>
                    </a:moveTo>
                    <a:lnTo>
                      <a:pt x="886" y="1800"/>
                    </a:lnTo>
                    <a:cubicBezTo>
                      <a:pt x="886" y="1802"/>
                      <a:pt x="884" y="1802"/>
                      <a:pt x="882" y="1802"/>
                    </a:cubicBezTo>
                    <a:cubicBezTo>
                      <a:pt x="881" y="1801"/>
                      <a:pt x="880" y="1800"/>
                      <a:pt x="880" y="1798"/>
                    </a:cubicBezTo>
                    <a:lnTo>
                      <a:pt x="880" y="1798"/>
                    </a:lnTo>
                    <a:cubicBezTo>
                      <a:pt x="881" y="1796"/>
                      <a:pt x="883" y="1795"/>
                      <a:pt x="884" y="1796"/>
                    </a:cubicBezTo>
                    <a:cubicBezTo>
                      <a:pt x="886" y="1797"/>
                      <a:pt x="887" y="1798"/>
                      <a:pt x="886" y="1800"/>
                    </a:cubicBezTo>
                    <a:close/>
                    <a:moveTo>
                      <a:pt x="884" y="1812"/>
                    </a:moveTo>
                    <a:lnTo>
                      <a:pt x="884" y="1812"/>
                    </a:lnTo>
                    <a:cubicBezTo>
                      <a:pt x="883" y="1814"/>
                      <a:pt x="881" y="1815"/>
                      <a:pt x="880" y="1814"/>
                    </a:cubicBezTo>
                    <a:cubicBezTo>
                      <a:pt x="878" y="1814"/>
                      <a:pt x="877" y="1812"/>
                      <a:pt x="878" y="1810"/>
                    </a:cubicBezTo>
                    <a:lnTo>
                      <a:pt x="878" y="1810"/>
                    </a:lnTo>
                    <a:cubicBezTo>
                      <a:pt x="878" y="1809"/>
                      <a:pt x="880" y="1808"/>
                      <a:pt x="882" y="1808"/>
                    </a:cubicBezTo>
                    <a:cubicBezTo>
                      <a:pt x="883" y="1809"/>
                      <a:pt x="884" y="1811"/>
                      <a:pt x="884" y="1812"/>
                    </a:cubicBezTo>
                    <a:close/>
                    <a:moveTo>
                      <a:pt x="881" y="1824"/>
                    </a:moveTo>
                    <a:lnTo>
                      <a:pt x="881" y="1824"/>
                    </a:lnTo>
                    <a:cubicBezTo>
                      <a:pt x="880" y="1826"/>
                      <a:pt x="879" y="1827"/>
                      <a:pt x="877" y="1826"/>
                    </a:cubicBezTo>
                    <a:cubicBezTo>
                      <a:pt x="875" y="1826"/>
                      <a:pt x="875" y="1824"/>
                      <a:pt x="875" y="1822"/>
                    </a:cubicBezTo>
                    <a:lnTo>
                      <a:pt x="875" y="1822"/>
                    </a:lnTo>
                    <a:cubicBezTo>
                      <a:pt x="876" y="1821"/>
                      <a:pt x="877" y="1820"/>
                      <a:pt x="879" y="1820"/>
                    </a:cubicBezTo>
                    <a:cubicBezTo>
                      <a:pt x="881" y="1821"/>
                      <a:pt x="882" y="1823"/>
                      <a:pt x="881" y="1824"/>
                    </a:cubicBezTo>
                    <a:close/>
                    <a:moveTo>
                      <a:pt x="878" y="1837"/>
                    </a:moveTo>
                    <a:lnTo>
                      <a:pt x="878" y="1837"/>
                    </a:lnTo>
                    <a:cubicBezTo>
                      <a:pt x="878" y="1838"/>
                      <a:pt x="876" y="1839"/>
                      <a:pt x="874" y="1839"/>
                    </a:cubicBezTo>
                    <a:cubicBezTo>
                      <a:pt x="873" y="1838"/>
                      <a:pt x="872" y="1836"/>
                      <a:pt x="872" y="1835"/>
                    </a:cubicBezTo>
                    <a:lnTo>
                      <a:pt x="872" y="1835"/>
                    </a:lnTo>
                    <a:cubicBezTo>
                      <a:pt x="873" y="1833"/>
                      <a:pt x="875" y="1832"/>
                      <a:pt x="876" y="1833"/>
                    </a:cubicBezTo>
                    <a:cubicBezTo>
                      <a:pt x="878" y="1833"/>
                      <a:pt x="879" y="1835"/>
                      <a:pt x="878" y="1837"/>
                    </a:cubicBezTo>
                    <a:close/>
                    <a:moveTo>
                      <a:pt x="876" y="1849"/>
                    </a:moveTo>
                    <a:lnTo>
                      <a:pt x="876" y="1849"/>
                    </a:lnTo>
                    <a:cubicBezTo>
                      <a:pt x="875" y="1851"/>
                      <a:pt x="873" y="1851"/>
                      <a:pt x="872" y="1851"/>
                    </a:cubicBezTo>
                    <a:cubicBezTo>
                      <a:pt x="870" y="1850"/>
                      <a:pt x="869" y="1849"/>
                      <a:pt x="870" y="1847"/>
                    </a:cubicBezTo>
                    <a:lnTo>
                      <a:pt x="870" y="1847"/>
                    </a:lnTo>
                    <a:cubicBezTo>
                      <a:pt x="870" y="1845"/>
                      <a:pt x="872" y="1844"/>
                      <a:pt x="874" y="1845"/>
                    </a:cubicBezTo>
                    <a:cubicBezTo>
                      <a:pt x="875" y="1845"/>
                      <a:pt x="876" y="1847"/>
                      <a:pt x="876" y="1849"/>
                    </a:cubicBezTo>
                    <a:close/>
                    <a:moveTo>
                      <a:pt x="873" y="1861"/>
                    </a:moveTo>
                    <a:lnTo>
                      <a:pt x="873" y="1861"/>
                    </a:lnTo>
                    <a:cubicBezTo>
                      <a:pt x="872" y="1863"/>
                      <a:pt x="871" y="1864"/>
                      <a:pt x="869" y="1863"/>
                    </a:cubicBezTo>
                    <a:cubicBezTo>
                      <a:pt x="867" y="1863"/>
                      <a:pt x="866" y="1861"/>
                      <a:pt x="867" y="1859"/>
                    </a:cubicBezTo>
                    <a:lnTo>
                      <a:pt x="867" y="1859"/>
                    </a:lnTo>
                    <a:cubicBezTo>
                      <a:pt x="868" y="1857"/>
                      <a:pt x="869" y="1857"/>
                      <a:pt x="871" y="1857"/>
                    </a:cubicBezTo>
                    <a:cubicBezTo>
                      <a:pt x="873" y="1858"/>
                      <a:pt x="873" y="1859"/>
                      <a:pt x="873" y="1861"/>
                    </a:cubicBezTo>
                    <a:close/>
                    <a:moveTo>
                      <a:pt x="870" y="1873"/>
                    </a:moveTo>
                    <a:lnTo>
                      <a:pt x="870" y="1873"/>
                    </a:lnTo>
                    <a:cubicBezTo>
                      <a:pt x="869" y="1875"/>
                      <a:pt x="868" y="1876"/>
                      <a:pt x="866" y="1875"/>
                    </a:cubicBezTo>
                    <a:cubicBezTo>
                      <a:pt x="864" y="1875"/>
                      <a:pt x="864" y="1873"/>
                      <a:pt x="864" y="1871"/>
                    </a:cubicBezTo>
                    <a:lnTo>
                      <a:pt x="864" y="1871"/>
                    </a:lnTo>
                    <a:cubicBezTo>
                      <a:pt x="865" y="1870"/>
                      <a:pt x="866" y="1869"/>
                      <a:pt x="868" y="1869"/>
                    </a:cubicBezTo>
                    <a:cubicBezTo>
                      <a:pt x="870" y="1870"/>
                      <a:pt x="871" y="1872"/>
                      <a:pt x="870" y="1873"/>
                    </a:cubicBezTo>
                    <a:close/>
                    <a:moveTo>
                      <a:pt x="867" y="1885"/>
                    </a:moveTo>
                    <a:lnTo>
                      <a:pt x="867" y="1885"/>
                    </a:lnTo>
                    <a:cubicBezTo>
                      <a:pt x="866" y="1887"/>
                      <a:pt x="865" y="1888"/>
                      <a:pt x="863" y="1887"/>
                    </a:cubicBezTo>
                    <a:cubicBezTo>
                      <a:pt x="861" y="1887"/>
                      <a:pt x="861" y="1885"/>
                      <a:pt x="861" y="1883"/>
                    </a:cubicBezTo>
                    <a:lnTo>
                      <a:pt x="861" y="1883"/>
                    </a:lnTo>
                    <a:cubicBezTo>
                      <a:pt x="862" y="1882"/>
                      <a:pt x="863" y="1881"/>
                      <a:pt x="865" y="1881"/>
                    </a:cubicBezTo>
                    <a:cubicBezTo>
                      <a:pt x="867" y="1882"/>
                      <a:pt x="868" y="1884"/>
                      <a:pt x="867" y="1885"/>
                    </a:cubicBezTo>
                    <a:close/>
                    <a:moveTo>
                      <a:pt x="864" y="1898"/>
                    </a:moveTo>
                    <a:lnTo>
                      <a:pt x="864" y="1898"/>
                    </a:lnTo>
                    <a:cubicBezTo>
                      <a:pt x="864" y="1899"/>
                      <a:pt x="862" y="1900"/>
                      <a:pt x="860" y="1900"/>
                    </a:cubicBezTo>
                    <a:cubicBezTo>
                      <a:pt x="858" y="1899"/>
                      <a:pt x="858" y="1897"/>
                      <a:pt x="858" y="1896"/>
                    </a:cubicBezTo>
                    <a:lnTo>
                      <a:pt x="858" y="1896"/>
                    </a:lnTo>
                    <a:cubicBezTo>
                      <a:pt x="859" y="1894"/>
                      <a:pt x="860" y="1893"/>
                      <a:pt x="862" y="1894"/>
                    </a:cubicBezTo>
                    <a:cubicBezTo>
                      <a:pt x="864" y="1894"/>
                      <a:pt x="865" y="1896"/>
                      <a:pt x="864" y="1898"/>
                    </a:cubicBezTo>
                    <a:close/>
                    <a:moveTo>
                      <a:pt x="861" y="1910"/>
                    </a:moveTo>
                    <a:lnTo>
                      <a:pt x="861" y="1910"/>
                    </a:lnTo>
                    <a:cubicBezTo>
                      <a:pt x="861" y="1911"/>
                      <a:pt x="859" y="1912"/>
                      <a:pt x="857" y="1912"/>
                    </a:cubicBezTo>
                    <a:cubicBezTo>
                      <a:pt x="856" y="1911"/>
                      <a:pt x="855" y="1909"/>
                      <a:pt x="855" y="1908"/>
                    </a:cubicBezTo>
                    <a:lnTo>
                      <a:pt x="855" y="1908"/>
                    </a:lnTo>
                    <a:cubicBezTo>
                      <a:pt x="856" y="1906"/>
                      <a:pt x="857" y="1905"/>
                      <a:pt x="859" y="1906"/>
                    </a:cubicBezTo>
                    <a:cubicBezTo>
                      <a:pt x="861" y="1906"/>
                      <a:pt x="862" y="1908"/>
                      <a:pt x="861" y="1910"/>
                    </a:cubicBezTo>
                    <a:close/>
                    <a:moveTo>
                      <a:pt x="858" y="1922"/>
                    </a:moveTo>
                    <a:lnTo>
                      <a:pt x="858" y="1922"/>
                    </a:lnTo>
                    <a:cubicBezTo>
                      <a:pt x="857" y="1923"/>
                      <a:pt x="856" y="1924"/>
                      <a:pt x="854" y="1924"/>
                    </a:cubicBezTo>
                    <a:cubicBezTo>
                      <a:pt x="852" y="1923"/>
                      <a:pt x="851" y="1921"/>
                      <a:pt x="852" y="1920"/>
                    </a:cubicBezTo>
                    <a:lnTo>
                      <a:pt x="852" y="1920"/>
                    </a:lnTo>
                    <a:cubicBezTo>
                      <a:pt x="853" y="1918"/>
                      <a:pt x="854" y="1917"/>
                      <a:pt x="856" y="1918"/>
                    </a:cubicBezTo>
                    <a:cubicBezTo>
                      <a:pt x="858" y="1918"/>
                      <a:pt x="858" y="1920"/>
                      <a:pt x="858" y="1922"/>
                    </a:cubicBezTo>
                    <a:close/>
                    <a:moveTo>
                      <a:pt x="855" y="1934"/>
                    </a:moveTo>
                    <a:lnTo>
                      <a:pt x="855" y="1934"/>
                    </a:lnTo>
                    <a:cubicBezTo>
                      <a:pt x="854" y="1935"/>
                      <a:pt x="852" y="1936"/>
                      <a:pt x="851" y="1936"/>
                    </a:cubicBezTo>
                    <a:cubicBezTo>
                      <a:pt x="849" y="1935"/>
                      <a:pt x="848" y="1934"/>
                      <a:pt x="849" y="1932"/>
                    </a:cubicBezTo>
                    <a:lnTo>
                      <a:pt x="849" y="1932"/>
                    </a:lnTo>
                    <a:cubicBezTo>
                      <a:pt x="849" y="1930"/>
                      <a:pt x="851" y="1929"/>
                      <a:pt x="853" y="1930"/>
                    </a:cubicBezTo>
                    <a:cubicBezTo>
                      <a:pt x="854" y="1930"/>
                      <a:pt x="855" y="1932"/>
                      <a:pt x="855" y="1934"/>
                    </a:cubicBezTo>
                    <a:close/>
                    <a:moveTo>
                      <a:pt x="851" y="1946"/>
                    </a:moveTo>
                    <a:lnTo>
                      <a:pt x="851" y="1946"/>
                    </a:lnTo>
                    <a:cubicBezTo>
                      <a:pt x="851" y="1948"/>
                      <a:pt x="849" y="1948"/>
                      <a:pt x="847" y="1948"/>
                    </a:cubicBezTo>
                    <a:cubicBezTo>
                      <a:pt x="846" y="1947"/>
                      <a:pt x="845" y="1946"/>
                      <a:pt x="845" y="1944"/>
                    </a:cubicBezTo>
                    <a:lnTo>
                      <a:pt x="845" y="1944"/>
                    </a:lnTo>
                    <a:cubicBezTo>
                      <a:pt x="846" y="1942"/>
                      <a:pt x="848" y="1941"/>
                      <a:pt x="849" y="1942"/>
                    </a:cubicBezTo>
                    <a:cubicBezTo>
                      <a:pt x="851" y="1943"/>
                      <a:pt x="852" y="1944"/>
                      <a:pt x="851" y="1946"/>
                    </a:cubicBezTo>
                    <a:close/>
                    <a:moveTo>
                      <a:pt x="848" y="1958"/>
                    </a:moveTo>
                    <a:lnTo>
                      <a:pt x="848" y="1958"/>
                    </a:lnTo>
                    <a:cubicBezTo>
                      <a:pt x="848" y="1960"/>
                      <a:pt x="846" y="1961"/>
                      <a:pt x="844" y="1960"/>
                    </a:cubicBezTo>
                    <a:cubicBezTo>
                      <a:pt x="842" y="1959"/>
                      <a:pt x="842" y="1958"/>
                      <a:pt x="842" y="1956"/>
                    </a:cubicBezTo>
                    <a:lnTo>
                      <a:pt x="842" y="1956"/>
                    </a:lnTo>
                    <a:cubicBezTo>
                      <a:pt x="843" y="1954"/>
                      <a:pt x="844" y="1953"/>
                      <a:pt x="846" y="1954"/>
                    </a:cubicBezTo>
                    <a:cubicBezTo>
                      <a:pt x="848" y="1955"/>
                      <a:pt x="849" y="1956"/>
                      <a:pt x="848" y="1958"/>
                    </a:cubicBezTo>
                    <a:close/>
                    <a:moveTo>
                      <a:pt x="845" y="1970"/>
                    </a:moveTo>
                    <a:lnTo>
                      <a:pt x="845" y="1970"/>
                    </a:lnTo>
                    <a:cubicBezTo>
                      <a:pt x="844" y="1972"/>
                      <a:pt x="842" y="1973"/>
                      <a:pt x="841" y="1972"/>
                    </a:cubicBezTo>
                    <a:cubicBezTo>
                      <a:pt x="839" y="1971"/>
                      <a:pt x="838" y="1970"/>
                      <a:pt x="839" y="1968"/>
                    </a:cubicBezTo>
                    <a:lnTo>
                      <a:pt x="839" y="1968"/>
                    </a:lnTo>
                    <a:cubicBezTo>
                      <a:pt x="839" y="1966"/>
                      <a:pt x="841" y="1965"/>
                      <a:pt x="843" y="1966"/>
                    </a:cubicBezTo>
                    <a:cubicBezTo>
                      <a:pt x="844" y="1967"/>
                      <a:pt x="845" y="1968"/>
                      <a:pt x="845" y="1970"/>
                    </a:cubicBezTo>
                    <a:close/>
                    <a:moveTo>
                      <a:pt x="841" y="1982"/>
                    </a:moveTo>
                    <a:lnTo>
                      <a:pt x="841" y="1982"/>
                    </a:lnTo>
                    <a:cubicBezTo>
                      <a:pt x="840" y="1984"/>
                      <a:pt x="839" y="1984"/>
                      <a:pt x="837" y="1984"/>
                    </a:cubicBezTo>
                    <a:cubicBezTo>
                      <a:pt x="835" y="1983"/>
                      <a:pt x="834" y="1982"/>
                      <a:pt x="835" y="1980"/>
                    </a:cubicBezTo>
                    <a:lnTo>
                      <a:pt x="835" y="1980"/>
                    </a:lnTo>
                    <a:cubicBezTo>
                      <a:pt x="836" y="1978"/>
                      <a:pt x="837" y="1977"/>
                      <a:pt x="839" y="1978"/>
                    </a:cubicBezTo>
                    <a:cubicBezTo>
                      <a:pt x="841" y="1979"/>
                      <a:pt x="841" y="1980"/>
                      <a:pt x="841" y="1982"/>
                    </a:cubicBezTo>
                    <a:close/>
                    <a:moveTo>
                      <a:pt x="837" y="1994"/>
                    </a:moveTo>
                    <a:lnTo>
                      <a:pt x="837" y="1994"/>
                    </a:lnTo>
                    <a:cubicBezTo>
                      <a:pt x="837" y="1996"/>
                      <a:pt x="835" y="1996"/>
                      <a:pt x="833" y="1996"/>
                    </a:cubicBezTo>
                    <a:cubicBezTo>
                      <a:pt x="832" y="1995"/>
                      <a:pt x="831" y="1994"/>
                      <a:pt x="831" y="1992"/>
                    </a:cubicBezTo>
                    <a:lnTo>
                      <a:pt x="831" y="1992"/>
                    </a:lnTo>
                    <a:cubicBezTo>
                      <a:pt x="832" y="1990"/>
                      <a:pt x="834" y="1989"/>
                      <a:pt x="835" y="1990"/>
                    </a:cubicBezTo>
                    <a:cubicBezTo>
                      <a:pt x="837" y="1991"/>
                      <a:pt x="838" y="1992"/>
                      <a:pt x="837" y="1994"/>
                    </a:cubicBezTo>
                    <a:close/>
                    <a:moveTo>
                      <a:pt x="833" y="2007"/>
                    </a:moveTo>
                    <a:lnTo>
                      <a:pt x="833" y="2007"/>
                    </a:lnTo>
                    <a:cubicBezTo>
                      <a:pt x="832" y="2008"/>
                      <a:pt x="830" y="2008"/>
                      <a:pt x="829" y="2008"/>
                    </a:cubicBezTo>
                    <a:cubicBezTo>
                      <a:pt x="828" y="2007"/>
                      <a:pt x="827" y="2005"/>
                      <a:pt x="828" y="2003"/>
                    </a:cubicBezTo>
                    <a:lnTo>
                      <a:pt x="828" y="2003"/>
                    </a:lnTo>
                    <a:cubicBezTo>
                      <a:pt x="829" y="2002"/>
                      <a:pt x="831" y="2001"/>
                      <a:pt x="833" y="2002"/>
                    </a:cubicBezTo>
                    <a:cubicBezTo>
                      <a:pt x="834" y="2003"/>
                      <a:pt x="834" y="2005"/>
                      <a:pt x="833" y="2007"/>
                    </a:cubicBezTo>
                    <a:close/>
                    <a:moveTo>
                      <a:pt x="829" y="2019"/>
                    </a:moveTo>
                    <a:lnTo>
                      <a:pt x="829" y="2019"/>
                    </a:lnTo>
                    <a:cubicBezTo>
                      <a:pt x="828" y="2020"/>
                      <a:pt x="827" y="2020"/>
                      <a:pt x="825" y="2019"/>
                    </a:cubicBezTo>
                    <a:cubicBezTo>
                      <a:pt x="824" y="2018"/>
                      <a:pt x="823" y="2017"/>
                      <a:pt x="824" y="2015"/>
                    </a:cubicBezTo>
                    <a:lnTo>
                      <a:pt x="824" y="2015"/>
                    </a:lnTo>
                    <a:cubicBezTo>
                      <a:pt x="825" y="2014"/>
                      <a:pt x="827" y="2013"/>
                      <a:pt x="829" y="2014"/>
                    </a:cubicBezTo>
                    <a:cubicBezTo>
                      <a:pt x="830" y="2015"/>
                      <a:pt x="830" y="2017"/>
                      <a:pt x="829" y="2019"/>
                    </a:cubicBezTo>
                    <a:close/>
                    <a:moveTo>
                      <a:pt x="826" y="2030"/>
                    </a:moveTo>
                    <a:lnTo>
                      <a:pt x="826" y="2030"/>
                    </a:lnTo>
                    <a:cubicBezTo>
                      <a:pt x="825" y="2032"/>
                      <a:pt x="823" y="2032"/>
                      <a:pt x="821" y="2031"/>
                    </a:cubicBezTo>
                    <a:cubicBezTo>
                      <a:pt x="820" y="2030"/>
                      <a:pt x="819" y="2028"/>
                      <a:pt x="820" y="2027"/>
                    </a:cubicBezTo>
                    <a:lnTo>
                      <a:pt x="820" y="2027"/>
                    </a:lnTo>
                    <a:cubicBezTo>
                      <a:pt x="821" y="2025"/>
                      <a:pt x="823" y="2025"/>
                      <a:pt x="825" y="2026"/>
                    </a:cubicBezTo>
                    <a:cubicBezTo>
                      <a:pt x="826" y="2027"/>
                      <a:pt x="826" y="2029"/>
                      <a:pt x="826" y="2030"/>
                    </a:cubicBezTo>
                    <a:close/>
                    <a:moveTo>
                      <a:pt x="822" y="2042"/>
                    </a:moveTo>
                    <a:lnTo>
                      <a:pt x="822" y="2042"/>
                    </a:lnTo>
                    <a:cubicBezTo>
                      <a:pt x="821" y="2044"/>
                      <a:pt x="819" y="2044"/>
                      <a:pt x="817" y="2043"/>
                    </a:cubicBezTo>
                    <a:cubicBezTo>
                      <a:pt x="816" y="2042"/>
                      <a:pt x="815" y="2040"/>
                      <a:pt x="816" y="2039"/>
                    </a:cubicBezTo>
                    <a:lnTo>
                      <a:pt x="816" y="2039"/>
                    </a:lnTo>
                    <a:cubicBezTo>
                      <a:pt x="817" y="2037"/>
                      <a:pt x="819" y="2037"/>
                      <a:pt x="821" y="2038"/>
                    </a:cubicBezTo>
                    <a:cubicBezTo>
                      <a:pt x="822" y="2039"/>
                      <a:pt x="823" y="2041"/>
                      <a:pt x="822" y="2042"/>
                    </a:cubicBezTo>
                    <a:close/>
                    <a:moveTo>
                      <a:pt x="818" y="2054"/>
                    </a:moveTo>
                    <a:lnTo>
                      <a:pt x="818" y="2054"/>
                    </a:lnTo>
                    <a:cubicBezTo>
                      <a:pt x="817" y="2056"/>
                      <a:pt x="815" y="2056"/>
                      <a:pt x="813" y="2055"/>
                    </a:cubicBezTo>
                    <a:cubicBezTo>
                      <a:pt x="812" y="2054"/>
                      <a:pt x="811" y="2052"/>
                      <a:pt x="812" y="2051"/>
                    </a:cubicBezTo>
                    <a:lnTo>
                      <a:pt x="812" y="2051"/>
                    </a:lnTo>
                    <a:cubicBezTo>
                      <a:pt x="813" y="2049"/>
                      <a:pt x="815" y="2049"/>
                      <a:pt x="817" y="2050"/>
                    </a:cubicBezTo>
                    <a:cubicBezTo>
                      <a:pt x="818" y="2051"/>
                      <a:pt x="819" y="2053"/>
                      <a:pt x="818" y="2054"/>
                    </a:cubicBezTo>
                    <a:close/>
                    <a:moveTo>
                      <a:pt x="813" y="2066"/>
                    </a:moveTo>
                    <a:lnTo>
                      <a:pt x="813" y="2066"/>
                    </a:lnTo>
                    <a:cubicBezTo>
                      <a:pt x="812" y="2067"/>
                      <a:pt x="810" y="2068"/>
                      <a:pt x="809" y="2067"/>
                    </a:cubicBezTo>
                    <a:cubicBezTo>
                      <a:pt x="808" y="2066"/>
                      <a:pt x="807" y="2064"/>
                      <a:pt x="808" y="2062"/>
                    </a:cubicBezTo>
                    <a:lnTo>
                      <a:pt x="808" y="2062"/>
                    </a:lnTo>
                    <a:cubicBezTo>
                      <a:pt x="809" y="2061"/>
                      <a:pt x="811" y="2061"/>
                      <a:pt x="812" y="2062"/>
                    </a:cubicBezTo>
                    <a:cubicBezTo>
                      <a:pt x="814" y="2062"/>
                      <a:pt x="814" y="2064"/>
                      <a:pt x="813" y="2066"/>
                    </a:cubicBezTo>
                    <a:close/>
                    <a:moveTo>
                      <a:pt x="809" y="2078"/>
                    </a:moveTo>
                    <a:lnTo>
                      <a:pt x="809" y="2078"/>
                    </a:lnTo>
                    <a:cubicBezTo>
                      <a:pt x="808" y="2079"/>
                      <a:pt x="806" y="2079"/>
                      <a:pt x="805" y="2078"/>
                    </a:cubicBezTo>
                    <a:cubicBezTo>
                      <a:pt x="803" y="2078"/>
                      <a:pt x="803" y="2076"/>
                      <a:pt x="804" y="2074"/>
                    </a:cubicBezTo>
                    <a:lnTo>
                      <a:pt x="804" y="2074"/>
                    </a:lnTo>
                    <a:cubicBezTo>
                      <a:pt x="805" y="2073"/>
                      <a:pt x="807" y="2072"/>
                      <a:pt x="808" y="2073"/>
                    </a:cubicBezTo>
                    <a:cubicBezTo>
                      <a:pt x="810" y="2074"/>
                      <a:pt x="810" y="2076"/>
                      <a:pt x="809" y="2078"/>
                    </a:cubicBezTo>
                    <a:close/>
                    <a:moveTo>
                      <a:pt x="805" y="2089"/>
                    </a:moveTo>
                    <a:lnTo>
                      <a:pt x="805" y="2089"/>
                    </a:lnTo>
                    <a:cubicBezTo>
                      <a:pt x="804" y="2091"/>
                      <a:pt x="802" y="2091"/>
                      <a:pt x="800" y="2090"/>
                    </a:cubicBezTo>
                    <a:cubicBezTo>
                      <a:pt x="799" y="2089"/>
                      <a:pt x="799" y="2087"/>
                      <a:pt x="800" y="2086"/>
                    </a:cubicBezTo>
                    <a:lnTo>
                      <a:pt x="800" y="2086"/>
                    </a:lnTo>
                    <a:cubicBezTo>
                      <a:pt x="801" y="2084"/>
                      <a:pt x="802" y="2084"/>
                      <a:pt x="804" y="2085"/>
                    </a:cubicBezTo>
                    <a:cubicBezTo>
                      <a:pt x="805" y="2086"/>
                      <a:pt x="806" y="2088"/>
                      <a:pt x="805" y="2089"/>
                    </a:cubicBezTo>
                    <a:close/>
                    <a:moveTo>
                      <a:pt x="800" y="2102"/>
                    </a:moveTo>
                    <a:lnTo>
                      <a:pt x="800" y="2102"/>
                    </a:lnTo>
                    <a:cubicBezTo>
                      <a:pt x="799" y="2103"/>
                      <a:pt x="797" y="2103"/>
                      <a:pt x="795" y="2102"/>
                    </a:cubicBezTo>
                    <a:cubicBezTo>
                      <a:pt x="794" y="2100"/>
                      <a:pt x="794" y="2098"/>
                      <a:pt x="795" y="2097"/>
                    </a:cubicBezTo>
                    <a:lnTo>
                      <a:pt x="795" y="2097"/>
                    </a:lnTo>
                    <a:cubicBezTo>
                      <a:pt x="797" y="2096"/>
                      <a:pt x="799" y="2096"/>
                      <a:pt x="800" y="2097"/>
                    </a:cubicBezTo>
                    <a:cubicBezTo>
                      <a:pt x="801" y="2098"/>
                      <a:pt x="801" y="2100"/>
                      <a:pt x="800" y="2102"/>
                    </a:cubicBezTo>
                    <a:close/>
                    <a:moveTo>
                      <a:pt x="795" y="2113"/>
                    </a:moveTo>
                    <a:lnTo>
                      <a:pt x="795" y="2113"/>
                    </a:lnTo>
                    <a:cubicBezTo>
                      <a:pt x="794" y="2114"/>
                      <a:pt x="792" y="2114"/>
                      <a:pt x="791" y="2113"/>
                    </a:cubicBezTo>
                    <a:cubicBezTo>
                      <a:pt x="790" y="2112"/>
                      <a:pt x="790" y="2110"/>
                      <a:pt x="791" y="2109"/>
                    </a:cubicBezTo>
                    <a:lnTo>
                      <a:pt x="791" y="2109"/>
                    </a:lnTo>
                    <a:cubicBezTo>
                      <a:pt x="792" y="2107"/>
                      <a:pt x="794" y="2107"/>
                      <a:pt x="795" y="2109"/>
                    </a:cubicBezTo>
                    <a:cubicBezTo>
                      <a:pt x="796" y="2110"/>
                      <a:pt x="796" y="2112"/>
                      <a:pt x="795" y="2113"/>
                    </a:cubicBezTo>
                    <a:close/>
                    <a:moveTo>
                      <a:pt x="791" y="2125"/>
                    </a:moveTo>
                    <a:lnTo>
                      <a:pt x="791" y="2125"/>
                    </a:lnTo>
                    <a:cubicBezTo>
                      <a:pt x="789" y="2126"/>
                      <a:pt x="787" y="2126"/>
                      <a:pt x="786" y="2125"/>
                    </a:cubicBezTo>
                    <a:cubicBezTo>
                      <a:pt x="785" y="2124"/>
                      <a:pt x="785" y="2122"/>
                      <a:pt x="786" y="2120"/>
                    </a:cubicBezTo>
                    <a:lnTo>
                      <a:pt x="786" y="2120"/>
                    </a:lnTo>
                    <a:cubicBezTo>
                      <a:pt x="787" y="2119"/>
                      <a:pt x="789" y="2119"/>
                      <a:pt x="791" y="2120"/>
                    </a:cubicBezTo>
                    <a:cubicBezTo>
                      <a:pt x="792" y="2122"/>
                      <a:pt x="792" y="2124"/>
                      <a:pt x="791" y="2125"/>
                    </a:cubicBezTo>
                    <a:close/>
                    <a:moveTo>
                      <a:pt x="786" y="2136"/>
                    </a:moveTo>
                    <a:lnTo>
                      <a:pt x="786" y="2136"/>
                    </a:lnTo>
                    <a:cubicBezTo>
                      <a:pt x="785" y="2138"/>
                      <a:pt x="783" y="2138"/>
                      <a:pt x="781" y="2136"/>
                    </a:cubicBezTo>
                    <a:cubicBezTo>
                      <a:pt x="780" y="2135"/>
                      <a:pt x="780" y="2133"/>
                      <a:pt x="781" y="2132"/>
                    </a:cubicBezTo>
                    <a:lnTo>
                      <a:pt x="781" y="2132"/>
                    </a:lnTo>
                    <a:cubicBezTo>
                      <a:pt x="783" y="2131"/>
                      <a:pt x="785" y="2131"/>
                      <a:pt x="786" y="2132"/>
                    </a:cubicBezTo>
                    <a:cubicBezTo>
                      <a:pt x="787" y="2133"/>
                      <a:pt x="787" y="2135"/>
                      <a:pt x="786" y="2136"/>
                    </a:cubicBezTo>
                    <a:close/>
                    <a:moveTo>
                      <a:pt x="781" y="2148"/>
                    </a:moveTo>
                    <a:lnTo>
                      <a:pt x="781" y="2148"/>
                    </a:lnTo>
                    <a:cubicBezTo>
                      <a:pt x="780" y="2149"/>
                      <a:pt x="778" y="2149"/>
                      <a:pt x="776" y="2148"/>
                    </a:cubicBezTo>
                    <a:cubicBezTo>
                      <a:pt x="775" y="2147"/>
                      <a:pt x="775" y="2145"/>
                      <a:pt x="776" y="2143"/>
                    </a:cubicBezTo>
                    <a:lnTo>
                      <a:pt x="776" y="2143"/>
                    </a:lnTo>
                    <a:cubicBezTo>
                      <a:pt x="778" y="2142"/>
                      <a:pt x="780" y="2142"/>
                      <a:pt x="781" y="2143"/>
                    </a:cubicBezTo>
                    <a:cubicBezTo>
                      <a:pt x="782" y="2145"/>
                      <a:pt x="782" y="2147"/>
                      <a:pt x="781" y="2148"/>
                    </a:cubicBezTo>
                    <a:close/>
                    <a:moveTo>
                      <a:pt x="776" y="2159"/>
                    </a:moveTo>
                    <a:lnTo>
                      <a:pt x="776" y="2159"/>
                    </a:lnTo>
                    <a:cubicBezTo>
                      <a:pt x="775" y="2160"/>
                      <a:pt x="773" y="2160"/>
                      <a:pt x="771" y="2159"/>
                    </a:cubicBezTo>
                    <a:cubicBezTo>
                      <a:pt x="770" y="2158"/>
                      <a:pt x="770" y="2156"/>
                      <a:pt x="771" y="2155"/>
                    </a:cubicBezTo>
                    <a:lnTo>
                      <a:pt x="771" y="2155"/>
                    </a:lnTo>
                    <a:cubicBezTo>
                      <a:pt x="773" y="2154"/>
                      <a:pt x="775" y="2154"/>
                      <a:pt x="776" y="2155"/>
                    </a:cubicBezTo>
                    <a:cubicBezTo>
                      <a:pt x="777" y="2156"/>
                      <a:pt x="777" y="2158"/>
                      <a:pt x="776" y="2159"/>
                    </a:cubicBezTo>
                    <a:close/>
                    <a:moveTo>
                      <a:pt x="771" y="2171"/>
                    </a:moveTo>
                    <a:lnTo>
                      <a:pt x="771" y="2171"/>
                    </a:lnTo>
                    <a:cubicBezTo>
                      <a:pt x="770" y="2172"/>
                      <a:pt x="768" y="2172"/>
                      <a:pt x="766" y="2171"/>
                    </a:cubicBezTo>
                    <a:cubicBezTo>
                      <a:pt x="765" y="2169"/>
                      <a:pt x="765" y="2167"/>
                      <a:pt x="766" y="2166"/>
                    </a:cubicBezTo>
                    <a:lnTo>
                      <a:pt x="766" y="2166"/>
                    </a:lnTo>
                    <a:cubicBezTo>
                      <a:pt x="768" y="2165"/>
                      <a:pt x="770" y="2165"/>
                      <a:pt x="771" y="2166"/>
                    </a:cubicBezTo>
                    <a:cubicBezTo>
                      <a:pt x="772" y="2167"/>
                      <a:pt x="772" y="2169"/>
                      <a:pt x="771" y="2171"/>
                    </a:cubicBezTo>
                    <a:close/>
                    <a:moveTo>
                      <a:pt x="765" y="2182"/>
                    </a:moveTo>
                    <a:lnTo>
                      <a:pt x="765" y="2182"/>
                    </a:lnTo>
                    <a:cubicBezTo>
                      <a:pt x="764" y="2183"/>
                      <a:pt x="762" y="2183"/>
                      <a:pt x="761" y="2182"/>
                    </a:cubicBezTo>
                    <a:cubicBezTo>
                      <a:pt x="760" y="2181"/>
                      <a:pt x="760" y="2179"/>
                      <a:pt x="761" y="2178"/>
                    </a:cubicBezTo>
                    <a:lnTo>
                      <a:pt x="761" y="2178"/>
                    </a:lnTo>
                    <a:cubicBezTo>
                      <a:pt x="762" y="2176"/>
                      <a:pt x="764" y="2176"/>
                      <a:pt x="765" y="2178"/>
                    </a:cubicBezTo>
                    <a:cubicBezTo>
                      <a:pt x="767" y="2179"/>
                      <a:pt x="767" y="2181"/>
                      <a:pt x="765" y="2182"/>
                    </a:cubicBezTo>
                    <a:close/>
                    <a:moveTo>
                      <a:pt x="760" y="2193"/>
                    </a:moveTo>
                    <a:lnTo>
                      <a:pt x="760" y="2193"/>
                    </a:lnTo>
                    <a:cubicBezTo>
                      <a:pt x="759" y="2194"/>
                      <a:pt x="757" y="2194"/>
                      <a:pt x="755" y="2193"/>
                    </a:cubicBezTo>
                    <a:cubicBezTo>
                      <a:pt x="754" y="2192"/>
                      <a:pt x="754" y="2190"/>
                      <a:pt x="755" y="2189"/>
                    </a:cubicBezTo>
                    <a:lnTo>
                      <a:pt x="755" y="2189"/>
                    </a:lnTo>
                    <a:cubicBezTo>
                      <a:pt x="757" y="2188"/>
                      <a:pt x="759" y="2188"/>
                      <a:pt x="760" y="2189"/>
                    </a:cubicBezTo>
                    <a:cubicBezTo>
                      <a:pt x="761" y="2190"/>
                      <a:pt x="761" y="2192"/>
                      <a:pt x="760" y="2193"/>
                    </a:cubicBezTo>
                    <a:close/>
                    <a:moveTo>
                      <a:pt x="754" y="2204"/>
                    </a:moveTo>
                    <a:lnTo>
                      <a:pt x="754" y="2204"/>
                    </a:lnTo>
                    <a:cubicBezTo>
                      <a:pt x="753" y="2206"/>
                      <a:pt x="751" y="2206"/>
                      <a:pt x="750" y="2204"/>
                    </a:cubicBezTo>
                    <a:cubicBezTo>
                      <a:pt x="749" y="2203"/>
                      <a:pt x="749" y="2201"/>
                      <a:pt x="750" y="2200"/>
                    </a:cubicBezTo>
                    <a:lnTo>
                      <a:pt x="750" y="2200"/>
                    </a:lnTo>
                    <a:cubicBezTo>
                      <a:pt x="751" y="2199"/>
                      <a:pt x="753" y="2199"/>
                      <a:pt x="754" y="2200"/>
                    </a:cubicBezTo>
                    <a:cubicBezTo>
                      <a:pt x="756" y="2201"/>
                      <a:pt x="756" y="2203"/>
                      <a:pt x="754" y="2204"/>
                    </a:cubicBezTo>
                    <a:close/>
                    <a:moveTo>
                      <a:pt x="749" y="2216"/>
                    </a:moveTo>
                    <a:lnTo>
                      <a:pt x="749" y="2216"/>
                    </a:lnTo>
                    <a:cubicBezTo>
                      <a:pt x="747" y="2217"/>
                      <a:pt x="746" y="2217"/>
                      <a:pt x="744" y="2216"/>
                    </a:cubicBezTo>
                    <a:cubicBezTo>
                      <a:pt x="743" y="2214"/>
                      <a:pt x="743" y="2212"/>
                      <a:pt x="744" y="2211"/>
                    </a:cubicBezTo>
                    <a:lnTo>
                      <a:pt x="744" y="2211"/>
                    </a:lnTo>
                    <a:cubicBezTo>
                      <a:pt x="746" y="2210"/>
                      <a:pt x="747" y="2210"/>
                      <a:pt x="749" y="2211"/>
                    </a:cubicBezTo>
                    <a:cubicBezTo>
                      <a:pt x="750" y="2212"/>
                      <a:pt x="750" y="2214"/>
                      <a:pt x="749" y="2216"/>
                    </a:cubicBezTo>
                    <a:close/>
                    <a:moveTo>
                      <a:pt x="743" y="2227"/>
                    </a:moveTo>
                    <a:lnTo>
                      <a:pt x="743" y="2227"/>
                    </a:lnTo>
                    <a:cubicBezTo>
                      <a:pt x="742" y="2228"/>
                      <a:pt x="740" y="2228"/>
                      <a:pt x="738" y="2227"/>
                    </a:cubicBezTo>
                    <a:cubicBezTo>
                      <a:pt x="737" y="2225"/>
                      <a:pt x="737" y="2223"/>
                      <a:pt x="738" y="2222"/>
                    </a:cubicBezTo>
                    <a:lnTo>
                      <a:pt x="738" y="2222"/>
                    </a:lnTo>
                    <a:cubicBezTo>
                      <a:pt x="740" y="2221"/>
                      <a:pt x="742" y="2221"/>
                      <a:pt x="743" y="2222"/>
                    </a:cubicBezTo>
                    <a:cubicBezTo>
                      <a:pt x="744" y="2223"/>
                      <a:pt x="744" y="2225"/>
                      <a:pt x="743" y="2227"/>
                    </a:cubicBezTo>
                    <a:close/>
                    <a:moveTo>
                      <a:pt x="737" y="2238"/>
                    </a:moveTo>
                    <a:lnTo>
                      <a:pt x="737" y="2238"/>
                    </a:lnTo>
                    <a:cubicBezTo>
                      <a:pt x="736" y="2239"/>
                      <a:pt x="734" y="2239"/>
                      <a:pt x="732" y="2238"/>
                    </a:cubicBezTo>
                    <a:cubicBezTo>
                      <a:pt x="731" y="2236"/>
                      <a:pt x="731" y="2234"/>
                      <a:pt x="732" y="2233"/>
                    </a:cubicBezTo>
                    <a:lnTo>
                      <a:pt x="732" y="2233"/>
                    </a:lnTo>
                    <a:cubicBezTo>
                      <a:pt x="734" y="2232"/>
                      <a:pt x="736" y="2232"/>
                      <a:pt x="737" y="2233"/>
                    </a:cubicBezTo>
                    <a:cubicBezTo>
                      <a:pt x="738" y="2234"/>
                      <a:pt x="738" y="2236"/>
                      <a:pt x="737" y="2238"/>
                    </a:cubicBezTo>
                    <a:close/>
                    <a:moveTo>
                      <a:pt x="731" y="2249"/>
                    </a:moveTo>
                    <a:lnTo>
                      <a:pt x="731" y="2249"/>
                    </a:lnTo>
                    <a:cubicBezTo>
                      <a:pt x="730" y="2250"/>
                      <a:pt x="728" y="2250"/>
                      <a:pt x="726" y="2249"/>
                    </a:cubicBezTo>
                    <a:cubicBezTo>
                      <a:pt x="725" y="2247"/>
                      <a:pt x="725" y="2245"/>
                      <a:pt x="726" y="2244"/>
                    </a:cubicBezTo>
                    <a:lnTo>
                      <a:pt x="726" y="2244"/>
                    </a:lnTo>
                    <a:cubicBezTo>
                      <a:pt x="728" y="2243"/>
                      <a:pt x="730" y="2243"/>
                      <a:pt x="731" y="2244"/>
                    </a:cubicBezTo>
                    <a:cubicBezTo>
                      <a:pt x="732" y="2245"/>
                      <a:pt x="732" y="2247"/>
                      <a:pt x="731" y="2249"/>
                    </a:cubicBezTo>
                    <a:close/>
                    <a:moveTo>
                      <a:pt x="724" y="2259"/>
                    </a:moveTo>
                    <a:lnTo>
                      <a:pt x="724" y="2259"/>
                    </a:lnTo>
                    <a:cubicBezTo>
                      <a:pt x="723" y="2260"/>
                      <a:pt x="721" y="2260"/>
                      <a:pt x="720" y="2259"/>
                    </a:cubicBezTo>
                    <a:cubicBezTo>
                      <a:pt x="719" y="2258"/>
                      <a:pt x="719" y="2256"/>
                      <a:pt x="720" y="2255"/>
                    </a:cubicBezTo>
                    <a:lnTo>
                      <a:pt x="720" y="2255"/>
                    </a:lnTo>
                    <a:cubicBezTo>
                      <a:pt x="721" y="2254"/>
                      <a:pt x="723" y="2254"/>
                      <a:pt x="724" y="2255"/>
                    </a:cubicBezTo>
                    <a:cubicBezTo>
                      <a:pt x="726" y="2256"/>
                      <a:pt x="726" y="2258"/>
                      <a:pt x="724" y="2259"/>
                    </a:cubicBezTo>
                    <a:close/>
                    <a:moveTo>
                      <a:pt x="718" y="2270"/>
                    </a:moveTo>
                    <a:lnTo>
                      <a:pt x="718" y="2270"/>
                    </a:lnTo>
                    <a:cubicBezTo>
                      <a:pt x="717" y="2271"/>
                      <a:pt x="715" y="2271"/>
                      <a:pt x="714" y="2270"/>
                    </a:cubicBezTo>
                    <a:cubicBezTo>
                      <a:pt x="712" y="2269"/>
                      <a:pt x="712" y="2267"/>
                      <a:pt x="714" y="2266"/>
                    </a:cubicBezTo>
                    <a:lnTo>
                      <a:pt x="714" y="2266"/>
                    </a:lnTo>
                    <a:cubicBezTo>
                      <a:pt x="715" y="2264"/>
                      <a:pt x="717" y="2264"/>
                      <a:pt x="718" y="2266"/>
                    </a:cubicBezTo>
                    <a:cubicBezTo>
                      <a:pt x="719" y="2267"/>
                      <a:pt x="719" y="2269"/>
                      <a:pt x="718" y="2270"/>
                    </a:cubicBezTo>
                    <a:close/>
                    <a:moveTo>
                      <a:pt x="711" y="2281"/>
                    </a:moveTo>
                    <a:lnTo>
                      <a:pt x="711" y="2281"/>
                    </a:lnTo>
                    <a:cubicBezTo>
                      <a:pt x="710" y="2282"/>
                      <a:pt x="708" y="2282"/>
                      <a:pt x="707" y="2281"/>
                    </a:cubicBezTo>
                    <a:cubicBezTo>
                      <a:pt x="706" y="2279"/>
                      <a:pt x="706" y="2277"/>
                      <a:pt x="707" y="2276"/>
                    </a:cubicBezTo>
                    <a:lnTo>
                      <a:pt x="707" y="2276"/>
                    </a:lnTo>
                    <a:cubicBezTo>
                      <a:pt x="708" y="2275"/>
                      <a:pt x="710" y="2275"/>
                      <a:pt x="711" y="2276"/>
                    </a:cubicBezTo>
                    <a:cubicBezTo>
                      <a:pt x="713" y="2277"/>
                      <a:pt x="713" y="2279"/>
                      <a:pt x="711" y="2281"/>
                    </a:cubicBezTo>
                    <a:close/>
                    <a:moveTo>
                      <a:pt x="704" y="2291"/>
                    </a:moveTo>
                    <a:lnTo>
                      <a:pt x="704" y="2291"/>
                    </a:lnTo>
                    <a:cubicBezTo>
                      <a:pt x="703" y="2292"/>
                      <a:pt x="701" y="2292"/>
                      <a:pt x="700" y="2291"/>
                    </a:cubicBezTo>
                    <a:cubicBezTo>
                      <a:pt x="699" y="2290"/>
                      <a:pt x="699" y="2288"/>
                      <a:pt x="700" y="2287"/>
                    </a:cubicBezTo>
                    <a:lnTo>
                      <a:pt x="700" y="2287"/>
                    </a:lnTo>
                    <a:cubicBezTo>
                      <a:pt x="701" y="2285"/>
                      <a:pt x="703" y="2285"/>
                      <a:pt x="704" y="2287"/>
                    </a:cubicBezTo>
                    <a:cubicBezTo>
                      <a:pt x="706" y="2288"/>
                      <a:pt x="706" y="2290"/>
                      <a:pt x="704" y="2291"/>
                    </a:cubicBezTo>
                    <a:close/>
                    <a:moveTo>
                      <a:pt x="697" y="2301"/>
                    </a:moveTo>
                    <a:lnTo>
                      <a:pt x="697" y="2301"/>
                    </a:lnTo>
                    <a:cubicBezTo>
                      <a:pt x="696" y="2303"/>
                      <a:pt x="694" y="2303"/>
                      <a:pt x="693" y="2301"/>
                    </a:cubicBezTo>
                    <a:cubicBezTo>
                      <a:pt x="692" y="2300"/>
                      <a:pt x="692" y="2298"/>
                      <a:pt x="693" y="2297"/>
                    </a:cubicBezTo>
                    <a:lnTo>
                      <a:pt x="693" y="2297"/>
                    </a:lnTo>
                    <a:cubicBezTo>
                      <a:pt x="694" y="2296"/>
                      <a:pt x="696" y="2296"/>
                      <a:pt x="697" y="2297"/>
                    </a:cubicBezTo>
                    <a:cubicBezTo>
                      <a:pt x="699" y="2298"/>
                      <a:pt x="699" y="2300"/>
                      <a:pt x="697" y="2301"/>
                    </a:cubicBezTo>
                    <a:close/>
                    <a:moveTo>
                      <a:pt x="690" y="2312"/>
                    </a:moveTo>
                    <a:lnTo>
                      <a:pt x="690" y="2312"/>
                    </a:lnTo>
                    <a:cubicBezTo>
                      <a:pt x="689" y="2313"/>
                      <a:pt x="687" y="2313"/>
                      <a:pt x="686" y="2312"/>
                    </a:cubicBezTo>
                    <a:cubicBezTo>
                      <a:pt x="684" y="2310"/>
                      <a:pt x="684" y="2308"/>
                      <a:pt x="686" y="2307"/>
                    </a:cubicBezTo>
                    <a:lnTo>
                      <a:pt x="686" y="2307"/>
                    </a:lnTo>
                    <a:cubicBezTo>
                      <a:pt x="687" y="2306"/>
                      <a:pt x="689" y="2306"/>
                      <a:pt x="690" y="2307"/>
                    </a:cubicBezTo>
                    <a:cubicBezTo>
                      <a:pt x="691" y="2308"/>
                      <a:pt x="691" y="2310"/>
                      <a:pt x="690" y="2312"/>
                    </a:cubicBezTo>
                    <a:close/>
                    <a:moveTo>
                      <a:pt x="683" y="2322"/>
                    </a:moveTo>
                    <a:lnTo>
                      <a:pt x="683" y="2322"/>
                    </a:lnTo>
                    <a:cubicBezTo>
                      <a:pt x="681" y="2323"/>
                      <a:pt x="679" y="2323"/>
                      <a:pt x="678" y="2322"/>
                    </a:cubicBezTo>
                    <a:cubicBezTo>
                      <a:pt x="677" y="2320"/>
                      <a:pt x="677" y="2318"/>
                      <a:pt x="678" y="2317"/>
                    </a:cubicBezTo>
                    <a:lnTo>
                      <a:pt x="678" y="2317"/>
                    </a:lnTo>
                    <a:cubicBezTo>
                      <a:pt x="679" y="2316"/>
                      <a:pt x="681" y="2316"/>
                      <a:pt x="683" y="2317"/>
                    </a:cubicBezTo>
                    <a:cubicBezTo>
                      <a:pt x="684" y="2318"/>
                      <a:pt x="684" y="2320"/>
                      <a:pt x="683" y="2322"/>
                    </a:cubicBezTo>
                    <a:close/>
                    <a:moveTo>
                      <a:pt x="675" y="2332"/>
                    </a:moveTo>
                    <a:lnTo>
                      <a:pt x="675" y="2332"/>
                    </a:lnTo>
                    <a:cubicBezTo>
                      <a:pt x="674" y="2333"/>
                      <a:pt x="672" y="2333"/>
                      <a:pt x="671" y="2332"/>
                    </a:cubicBezTo>
                    <a:cubicBezTo>
                      <a:pt x="670" y="2330"/>
                      <a:pt x="670" y="2328"/>
                      <a:pt x="671" y="2327"/>
                    </a:cubicBezTo>
                    <a:lnTo>
                      <a:pt x="671" y="2327"/>
                    </a:lnTo>
                    <a:cubicBezTo>
                      <a:pt x="672" y="2326"/>
                      <a:pt x="674" y="2326"/>
                      <a:pt x="675" y="2327"/>
                    </a:cubicBezTo>
                    <a:cubicBezTo>
                      <a:pt x="676" y="2328"/>
                      <a:pt x="676" y="2330"/>
                      <a:pt x="675" y="2332"/>
                    </a:cubicBezTo>
                    <a:close/>
                    <a:moveTo>
                      <a:pt x="667" y="2342"/>
                    </a:moveTo>
                    <a:lnTo>
                      <a:pt x="667" y="2342"/>
                    </a:lnTo>
                    <a:cubicBezTo>
                      <a:pt x="665" y="2343"/>
                      <a:pt x="663" y="2342"/>
                      <a:pt x="662" y="2341"/>
                    </a:cubicBezTo>
                    <a:cubicBezTo>
                      <a:pt x="661" y="2339"/>
                      <a:pt x="662" y="2337"/>
                      <a:pt x="663" y="2336"/>
                    </a:cubicBezTo>
                    <a:lnTo>
                      <a:pt x="663" y="2336"/>
                    </a:lnTo>
                    <a:cubicBezTo>
                      <a:pt x="665" y="2335"/>
                      <a:pt x="667" y="2336"/>
                      <a:pt x="668" y="2337"/>
                    </a:cubicBezTo>
                    <a:cubicBezTo>
                      <a:pt x="669" y="2339"/>
                      <a:pt x="668" y="2341"/>
                      <a:pt x="667" y="2342"/>
                    </a:cubicBezTo>
                    <a:close/>
                    <a:moveTo>
                      <a:pt x="659" y="2351"/>
                    </a:moveTo>
                    <a:lnTo>
                      <a:pt x="659" y="2351"/>
                    </a:lnTo>
                    <a:cubicBezTo>
                      <a:pt x="657" y="2352"/>
                      <a:pt x="655" y="2352"/>
                      <a:pt x="654" y="2350"/>
                    </a:cubicBezTo>
                    <a:cubicBezTo>
                      <a:pt x="653" y="2349"/>
                      <a:pt x="654" y="2347"/>
                      <a:pt x="655" y="2346"/>
                    </a:cubicBezTo>
                    <a:lnTo>
                      <a:pt x="655" y="2346"/>
                    </a:lnTo>
                    <a:cubicBezTo>
                      <a:pt x="657" y="2345"/>
                      <a:pt x="659" y="2345"/>
                      <a:pt x="659" y="2347"/>
                    </a:cubicBezTo>
                    <a:cubicBezTo>
                      <a:pt x="660" y="2348"/>
                      <a:pt x="660" y="2350"/>
                      <a:pt x="659" y="2351"/>
                    </a:cubicBezTo>
                    <a:close/>
                    <a:moveTo>
                      <a:pt x="650" y="2360"/>
                    </a:moveTo>
                    <a:lnTo>
                      <a:pt x="650" y="2360"/>
                    </a:lnTo>
                    <a:cubicBezTo>
                      <a:pt x="649" y="2361"/>
                      <a:pt x="647" y="2361"/>
                      <a:pt x="646" y="2360"/>
                    </a:cubicBezTo>
                    <a:cubicBezTo>
                      <a:pt x="645" y="2358"/>
                      <a:pt x="645" y="2356"/>
                      <a:pt x="647" y="2355"/>
                    </a:cubicBezTo>
                    <a:lnTo>
                      <a:pt x="647" y="2355"/>
                    </a:lnTo>
                    <a:cubicBezTo>
                      <a:pt x="648" y="2354"/>
                      <a:pt x="650" y="2355"/>
                      <a:pt x="651" y="2356"/>
                    </a:cubicBezTo>
                    <a:cubicBezTo>
                      <a:pt x="652" y="2358"/>
                      <a:pt x="652" y="2360"/>
                      <a:pt x="650" y="2360"/>
                    </a:cubicBezTo>
                    <a:close/>
                    <a:moveTo>
                      <a:pt x="642" y="2369"/>
                    </a:moveTo>
                    <a:lnTo>
                      <a:pt x="642" y="2369"/>
                    </a:lnTo>
                    <a:cubicBezTo>
                      <a:pt x="640" y="2370"/>
                      <a:pt x="638" y="2370"/>
                      <a:pt x="637" y="2369"/>
                    </a:cubicBezTo>
                    <a:cubicBezTo>
                      <a:pt x="636" y="2367"/>
                      <a:pt x="637" y="2365"/>
                      <a:pt x="638" y="2364"/>
                    </a:cubicBezTo>
                    <a:lnTo>
                      <a:pt x="638" y="2364"/>
                    </a:lnTo>
                    <a:cubicBezTo>
                      <a:pt x="640" y="2363"/>
                      <a:pt x="641" y="2364"/>
                      <a:pt x="642" y="2365"/>
                    </a:cubicBezTo>
                    <a:cubicBezTo>
                      <a:pt x="643" y="2367"/>
                      <a:pt x="643" y="2368"/>
                      <a:pt x="642" y="2369"/>
                    </a:cubicBezTo>
                    <a:close/>
                    <a:moveTo>
                      <a:pt x="633" y="2378"/>
                    </a:moveTo>
                    <a:lnTo>
                      <a:pt x="633" y="2378"/>
                    </a:lnTo>
                    <a:cubicBezTo>
                      <a:pt x="631" y="2379"/>
                      <a:pt x="629" y="2379"/>
                      <a:pt x="629" y="2378"/>
                    </a:cubicBezTo>
                    <a:cubicBezTo>
                      <a:pt x="628" y="2376"/>
                      <a:pt x="628" y="2374"/>
                      <a:pt x="629" y="2373"/>
                    </a:cubicBezTo>
                    <a:lnTo>
                      <a:pt x="629" y="2373"/>
                    </a:lnTo>
                    <a:cubicBezTo>
                      <a:pt x="631" y="2372"/>
                      <a:pt x="633" y="2373"/>
                      <a:pt x="634" y="2374"/>
                    </a:cubicBezTo>
                    <a:cubicBezTo>
                      <a:pt x="635" y="2376"/>
                      <a:pt x="634" y="2377"/>
                      <a:pt x="633" y="2378"/>
                    </a:cubicBezTo>
                    <a:close/>
                    <a:moveTo>
                      <a:pt x="624" y="2387"/>
                    </a:moveTo>
                    <a:lnTo>
                      <a:pt x="624" y="2387"/>
                    </a:lnTo>
                    <a:cubicBezTo>
                      <a:pt x="622" y="2388"/>
                      <a:pt x="620" y="2387"/>
                      <a:pt x="619" y="2386"/>
                    </a:cubicBezTo>
                    <a:cubicBezTo>
                      <a:pt x="618" y="2384"/>
                      <a:pt x="619" y="2382"/>
                      <a:pt x="620" y="2382"/>
                    </a:cubicBezTo>
                    <a:lnTo>
                      <a:pt x="620" y="2382"/>
                    </a:lnTo>
                    <a:cubicBezTo>
                      <a:pt x="621" y="2381"/>
                      <a:pt x="623" y="2381"/>
                      <a:pt x="624" y="2382"/>
                    </a:cubicBezTo>
                    <a:cubicBezTo>
                      <a:pt x="625" y="2384"/>
                      <a:pt x="625" y="2386"/>
                      <a:pt x="624" y="2387"/>
                    </a:cubicBezTo>
                    <a:close/>
                    <a:moveTo>
                      <a:pt x="614" y="2395"/>
                    </a:moveTo>
                    <a:lnTo>
                      <a:pt x="614" y="2395"/>
                    </a:lnTo>
                    <a:cubicBezTo>
                      <a:pt x="613" y="2396"/>
                      <a:pt x="611" y="2396"/>
                      <a:pt x="610" y="2394"/>
                    </a:cubicBezTo>
                    <a:cubicBezTo>
                      <a:pt x="609" y="2393"/>
                      <a:pt x="609" y="2391"/>
                      <a:pt x="611" y="2390"/>
                    </a:cubicBezTo>
                    <a:lnTo>
                      <a:pt x="611" y="2390"/>
                    </a:lnTo>
                    <a:cubicBezTo>
                      <a:pt x="612" y="2389"/>
                      <a:pt x="614" y="2389"/>
                      <a:pt x="615" y="2391"/>
                    </a:cubicBezTo>
                    <a:cubicBezTo>
                      <a:pt x="616" y="2392"/>
                      <a:pt x="616" y="2394"/>
                      <a:pt x="614" y="2395"/>
                    </a:cubicBezTo>
                    <a:close/>
                    <a:moveTo>
                      <a:pt x="604" y="2403"/>
                    </a:moveTo>
                    <a:lnTo>
                      <a:pt x="604" y="2403"/>
                    </a:lnTo>
                    <a:cubicBezTo>
                      <a:pt x="602" y="2404"/>
                      <a:pt x="600" y="2403"/>
                      <a:pt x="600" y="2401"/>
                    </a:cubicBezTo>
                    <a:cubicBezTo>
                      <a:pt x="599" y="2400"/>
                      <a:pt x="600" y="2398"/>
                      <a:pt x="602" y="2397"/>
                    </a:cubicBezTo>
                    <a:lnTo>
                      <a:pt x="602" y="2397"/>
                    </a:lnTo>
                    <a:cubicBezTo>
                      <a:pt x="603" y="2397"/>
                      <a:pt x="605" y="2398"/>
                      <a:pt x="606" y="2399"/>
                    </a:cubicBezTo>
                    <a:cubicBezTo>
                      <a:pt x="606" y="2401"/>
                      <a:pt x="605" y="2403"/>
                      <a:pt x="604" y="2403"/>
                    </a:cubicBezTo>
                    <a:close/>
                    <a:moveTo>
                      <a:pt x="594" y="2411"/>
                    </a:moveTo>
                    <a:lnTo>
                      <a:pt x="594" y="2411"/>
                    </a:lnTo>
                    <a:cubicBezTo>
                      <a:pt x="592" y="2411"/>
                      <a:pt x="590" y="2410"/>
                      <a:pt x="590" y="2409"/>
                    </a:cubicBezTo>
                    <a:cubicBezTo>
                      <a:pt x="589" y="2407"/>
                      <a:pt x="590" y="2405"/>
                      <a:pt x="592" y="2405"/>
                    </a:cubicBezTo>
                    <a:lnTo>
                      <a:pt x="592" y="2405"/>
                    </a:lnTo>
                    <a:cubicBezTo>
                      <a:pt x="593" y="2404"/>
                      <a:pt x="595" y="2405"/>
                      <a:pt x="596" y="2407"/>
                    </a:cubicBezTo>
                    <a:cubicBezTo>
                      <a:pt x="596" y="2408"/>
                      <a:pt x="595" y="2410"/>
                      <a:pt x="594" y="2411"/>
                    </a:cubicBezTo>
                    <a:close/>
                    <a:moveTo>
                      <a:pt x="583" y="2418"/>
                    </a:moveTo>
                    <a:lnTo>
                      <a:pt x="583" y="2418"/>
                    </a:lnTo>
                    <a:cubicBezTo>
                      <a:pt x="582" y="2418"/>
                      <a:pt x="580" y="2417"/>
                      <a:pt x="579" y="2416"/>
                    </a:cubicBezTo>
                    <a:cubicBezTo>
                      <a:pt x="579" y="2414"/>
                      <a:pt x="580" y="2412"/>
                      <a:pt x="581" y="2412"/>
                    </a:cubicBezTo>
                    <a:lnTo>
                      <a:pt x="581" y="2412"/>
                    </a:lnTo>
                    <a:cubicBezTo>
                      <a:pt x="583" y="2411"/>
                      <a:pt x="585" y="2412"/>
                      <a:pt x="585" y="2414"/>
                    </a:cubicBezTo>
                    <a:cubicBezTo>
                      <a:pt x="586" y="2415"/>
                      <a:pt x="585" y="2417"/>
                      <a:pt x="583" y="2418"/>
                    </a:cubicBezTo>
                    <a:close/>
                    <a:moveTo>
                      <a:pt x="573" y="2424"/>
                    </a:moveTo>
                    <a:lnTo>
                      <a:pt x="573" y="2424"/>
                    </a:lnTo>
                    <a:cubicBezTo>
                      <a:pt x="571" y="2425"/>
                      <a:pt x="569" y="2424"/>
                      <a:pt x="569" y="2422"/>
                    </a:cubicBezTo>
                    <a:cubicBezTo>
                      <a:pt x="568" y="2420"/>
                      <a:pt x="569" y="2419"/>
                      <a:pt x="571" y="2418"/>
                    </a:cubicBezTo>
                    <a:lnTo>
                      <a:pt x="571" y="2418"/>
                    </a:lnTo>
                    <a:cubicBezTo>
                      <a:pt x="572" y="2418"/>
                      <a:pt x="574" y="2418"/>
                      <a:pt x="575" y="2420"/>
                    </a:cubicBezTo>
                    <a:cubicBezTo>
                      <a:pt x="575" y="2422"/>
                      <a:pt x="574" y="2424"/>
                      <a:pt x="573" y="2424"/>
                    </a:cubicBezTo>
                    <a:close/>
                    <a:moveTo>
                      <a:pt x="562" y="2430"/>
                    </a:moveTo>
                    <a:lnTo>
                      <a:pt x="562" y="2430"/>
                    </a:lnTo>
                    <a:cubicBezTo>
                      <a:pt x="560" y="2431"/>
                      <a:pt x="558" y="2430"/>
                      <a:pt x="558" y="2428"/>
                    </a:cubicBezTo>
                    <a:cubicBezTo>
                      <a:pt x="557" y="2426"/>
                      <a:pt x="558" y="2425"/>
                      <a:pt x="560" y="2424"/>
                    </a:cubicBezTo>
                    <a:lnTo>
                      <a:pt x="560" y="2424"/>
                    </a:lnTo>
                    <a:cubicBezTo>
                      <a:pt x="561" y="2424"/>
                      <a:pt x="563" y="2425"/>
                      <a:pt x="564" y="2426"/>
                    </a:cubicBezTo>
                    <a:cubicBezTo>
                      <a:pt x="564" y="2428"/>
                      <a:pt x="563" y="2430"/>
                      <a:pt x="562" y="2430"/>
                    </a:cubicBezTo>
                    <a:close/>
                    <a:moveTo>
                      <a:pt x="550" y="2435"/>
                    </a:moveTo>
                    <a:lnTo>
                      <a:pt x="550" y="2435"/>
                    </a:lnTo>
                    <a:cubicBezTo>
                      <a:pt x="549" y="2436"/>
                      <a:pt x="547" y="2435"/>
                      <a:pt x="546" y="2433"/>
                    </a:cubicBezTo>
                    <a:cubicBezTo>
                      <a:pt x="546" y="2432"/>
                      <a:pt x="547" y="2430"/>
                      <a:pt x="548" y="2429"/>
                    </a:cubicBezTo>
                    <a:lnTo>
                      <a:pt x="548" y="2429"/>
                    </a:lnTo>
                    <a:cubicBezTo>
                      <a:pt x="550" y="2429"/>
                      <a:pt x="552" y="2430"/>
                      <a:pt x="552" y="2431"/>
                    </a:cubicBezTo>
                    <a:cubicBezTo>
                      <a:pt x="553" y="2433"/>
                      <a:pt x="552" y="2435"/>
                      <a:pt x="550" y="2435"/>
                    </a:cubicBezTo>
                    <a:close/>
                    <a:moveTo>
                      <a:pt x="539" y="2440"/>
                    </a:moveTo>
                    <a:lnTo>
                      <a:pt x="539" y="2440"/>
                    </a:lnTo>
                    <a:cubicBezTo>
                      <a:pt x="537" y="2441"/>
                      <a:pt x="535" y="2440"/>
                      <a:pt x="535" y="2438"/>
                    </a:cubicBezTo>
                    <a:cubicBezTo>
                      <a:pt x="534" y="2436"/>
                      <a:pt x="535" y="2435"/>
                      <a:pt x="537" y="2434"/>
                    </a:cubicBezTo>
                    <a:lnTo>
                      <a:pt x="537" y="2434"/>
                    </a:lnTo>
                    <a:cubicBezTo>
                      <a:pt x="539" y="2434"/>
                      <a:pt x="540" y="2435"/>
                      <a:pt x="541" y="2437"/>
                    </a:cubicBezTo>
                    <a:cubicBezTo>
                      <a:pt x="541" y="2438"/>
                      <a:pt x="540" y="2440"/>
                      <a:pt x="539" y="2440"/>
                    </a:cubicBezTo>
                    <a:close/>
                    <a:moveTo>
                      <a:pt x="527" y="2444"/>
                    </a:moveTo>
                    <a:lnTo>
                      <a:pt x="527" y="2444"/>
                    </a:lnTo>
                    <a:cubicBezTo>
                      <a:pt x="525" y="2445"/>
                      <a:pt x="523" y="2444"/>
                      <a:pt x="523" y="2442"/>
                    </a:cubicBezTo>
                    <a:cubicBezTo>
                      <a:pt x="522" y="2440"/>
                      <a:pt x="523" y="2439"/>
                      <a:pt x="525" y="2438"/>
                    </a:cubicBezTo>
                    <a:lnTo>
                      <a:pt x="525" y="2438"/>
                    </a:lnTo>
                    <a:cubicBezTo>
                      <a:pt x="527" y="2438"/>
                      <a:pt x="529" y="2439"/>
                      <a:pt x="529" y="2440"/>
                    </a:cubicBezTo>
                    <a:cubicBezTo>
                      <a:pt x="529" y="2442"/>
                      <a:pt x="528" y="2444"/>
                      <a:pt x="527" y="2444"/>
                    </a:cubicBezTo>
                    <a:close/>
                    <a:moveTo>
                      <a:pt x="514" y="2448"/>
                    </a:moveTo>
                    <a:lnTo>
                      <a:pt x="514" y="2448"/>
                    </a:lnTo>
                    <a:cubicBezTo>
                      <a:pt x="512" y="2448"/>
                      <a:pt x="511" y="2446"/>
                      <a:pt x="511" y="2445"/>
                    </a:cubicBezTo>
                    <a:cubicBezTo>
                      <a:pt x="511" y="2443"/>
                      <a:pt x="512" y="2442"/>
                      <a:pt x="514" y="2442"/>
                    </a:cubicBezTo>
                    <a:lnTo>
                      <a:pt x="514" y="2442"/>
                    </a:lnTo>
                    <a:cubicBezTo>
                      <a:pt x="516" y="2442"/>
                      <a:pt x="517" y="2443"/>
                      <a:pt x="517" y="2445"/>
                    </a:cubicBezTo>
                    <a:cubicBezTo>
                      <a:pt x="517" y="2446"/>
                      <a:pt x="516" y="2448"/>
                      <a:pt x="514" y="2448"/>
                    </a:cubicBezTo>
                    <a:close/>
                    <a:moveTo>
                      <a:pt x="502" y="2450"/>
                    </a:moveTo>
                    <a:lnTo>
                      <a:pt x="502" y="2450"/>
                    </a:lnTo>
                    <a:cubicBezTo>
                      <a:pt x="500" y="2450"/>
                      <a:pt x="499" y="2449"/>
                      <a:pt x="499" y="2447"/>
                    </a:cubicBezTo>
                    <a:cubicBezTo>
                      <a:pt x="499" y="2445"/>
                      <a:pt x="500" y="2444"/>
                      <a:pt x="502" y="2444"/>
                    </a:cubicBezTo>
                    <a:lnTo>
                      <a:pt x="502" y="2444"/>
                    </a:lnTo>
                    <a:cubicBezTo>
                      <a:pt x="503" y="2444"/>
                      <a:pt x="505" y="2445"/>
                      <a:pt x="505" y="2447"/>
                    </a:cubicBezTo>
                    <a:cubicBezTo>
                      <a:pt x="505" y="2449"/>
                      <a:pt x="503" y="2450"/>
                      <a:pt x="502" y="2450"/>
                    </a:cubicBezTo>
                    <a:close/>
                    <a:moveTo>
                      <a:pt x="489" y="2452"/>
                    </a:moveTo>
                    <a:lnTo>
                      <a:pt x="489" y="2452"/>
                    </a:lnTo>
                    <a:cubicBezTo>
                      <a:pt x="488" y="2452"/>
                      <a:pt x="486" y="2451"/>
                      <a:pt x="486" y="2449"/>
                    </a:cubicBezTo>
                    <a:cubicBezTo>
                      <a:pt x="486" y="2447"/>
                      <a:pt x="488" y="2446"/>
                      <a:pt x="489" y="2446"/>
                    </a:cubicBezTo>
                    <a:lnTo>
                      <a:pt x="489" y="2446"/>
                    </a:lnTo>
                    <a:cubicBezTo>
                      <a:pt x="491" y="2446"/>
                      <a:pt x="492" y="2447"/>
                      <a:pt x="492" y="2449"/>
                    </a:cubicBezTo>
                    <a:cubicBezTo>
                      <a:pt x="492" y="2451"/>
                      <a:pt x="491" y="2452"/>
                      <a:pt x="489" y="2452"/>
                    </a:cubicBezTo>
                    <a:close/>
                    <a:moveTo>
                      <a:pt x="477" y="2453"/>
                    </a:moveTo>
                    <a:lnTo>
                      <a:pt x="477" y="2453"/>
                    </a:lnTo>
                    <a:cubicBezTo>
                      <a:pt x="475" y="2453"/>
                      <a:pt x="474" y="2451"/>
                      <a:pt x="474" y="2450"/>
                    </a:cubicBezTo>
                    <a:cubicBezTo>
                      <a:pt x="474" y="2448"/>
                      <a:pt x="475" y="2447"/>
                      <a:pt x="477" y="2447"/>
                    </a:cubicBezTo>
                    <a:lnTo>
                      <a:pt x="477" y="2447"/>
                    </a:lnTo>
                    <a:cubicBezTo>
                      <a:pt x="479" y="2447"/>
                      <a:pt x="480" y="2448"/>
                      <a:pt x="480" y="2450"/>
                    </a:cubicBezTo>
                    <a:cubicBezTo>
                      <a:pt x="480" y="2451"/>
                      <a:pt x="479" y="2453"/>
                      <a:pt x="477" y="2453"/>
                    </a:cubicBezTo>
                    <a:close/>
                    <a:moveTo>
                      <a:pt x="464" y="2453"/>
                    </a:moveTo>
                    <a:lnTo>
                      <a:pt x="464" y="2453"/>
                    </a:lnTo>
                    <a:cubicBezTo>
                      <a:pt x="462" y="2452"/>
                      <a:pt x="461" y="2451"/>
                      <a:pt x="461" y="2449"/>
                    </a:cubicBezTo>
                    <a:cubicBezTo>
                      <a:pt x="462" y="2447"/>
                      <a:pt x="463" y="2446"/>
                      <a:pt x="465" y="2447"/>
                    </a:cubicBezTo>
                    <a:lnTo>
                      <a:pt x="465" y="2447"/>
                    </a:lnTo>
                    <a:cubicBezTo>
                      <a:pt x="467" y="2447"/>
                      <a:pt x="468" y="2449"/>
                      <a:pt x="467" y="2450"/>
                    </a:cubicBezTo>
                    <a:cubicBezTo>
                      <a:pt x="467" y="2452"/>
                      <a:pt x="465" y="2453"/>
                      <a:pt x="464" y="2453"/>
                    </a:cubicBezTo>
                    <a:close/>
                    <a:moveTo>
                      <a:pt x="451" y="2452"/>
                    </a:moveTo>
                    <a:lnTo>
                      <a:pt x="451" y="2452"/>
                    </a:lnTo>
                    <a:cubicBezTo>
                      <a:pt x="449" y="2451"/>
                      <a:pt x="448" y="2450"/>
                      <a:pt x="449" y="2448"/>
                    </a:cubicBezTo>
                    <a:cubicBezTo>
                      <a:pt x="449" y="2446"/>
                      <a:pt x="451" y="2445"/>
                      <a:pt x="453" y="2446"/>
                    </a:cubicBezTo>
                    <a:lnTo>
                      <a:pt x="453" y="2446"/>
                    </a:lnTo>
                    <a:cubicBezTo>
                      <a:pt x="454" y="2446"/>
                      <a:pt x="455" y="2448"/>
                      <a:pt x="455" y="2450"/>
                    </a:cubicBezTo>
                    <a:cubicBezTo>
                      <a:pt x="454" y="2451"/>
                      <a:pt x="453" y="2452"/>
                      <a:pt x="451" y="2452"/>
                    </a:cubicBezTo>
                    <a:close/>
                    <a:moveTo>
                      <a:pt x="439" y="2450"/>
                    </a:moveTo>
                    <a:lnTo>
                      <a:pt x="439" y="2450"/>
                    </a:lnTo>
                    <a:cubicBezTo>
                      <a:pt x="437" y="2450"/>
                      <a:pt x="436" y="2448"/>
                      <a:pt x="436" y="2446"/>
                    </a:cubicBezTo>
                    <a:cubicBezTo>
                      <a:pt x="437" y="2445"/>
                      <a:pt x="439" y="2444"/>
                      <a:pt x="440" y="2444"/>
                    </a:cubicBezTo>
                    <a:lnTo>
                      <a:pt x="440" y="2444"/>
                    </a:lnTo>
                    <a:cubicBezTo>
                      <a:pt x="442" y="2444"/>
                      <a:pt x="443" y="2446"/>
                      <a:pt x="443" y="2448"/>
                    </a:cubicBezTo>
                    <a:cubicBezTo>
                      <a:pt x="442" y="2450"/>
                      <a:pt x="440" y="2451"/>
                      <a:pt x="439" y="2450"/>
                    </a:cubicBezTo>
                    <a:close/>
                    <a:moveTo>
                      <a:pt x="426" y="2448"/>
                    </a:moveTo>
                    <a:lnTo>
                      <a:pt x="426" y="2448"/>
                    </a:lnTo>
                    <a:cubicBezTo>
                      <a:pt x="425" y="2447"/>
                      <a:pt x="424" y="2446"/>
                      <a:pt x="424" y="2444"/>
                    </a:cubicBezTo>
                    <a:cubicBezTo>
                      <a:pt x="425" y="2442"/>
                      <a:pt x="426" y="2441"/>
                      <a:pt x="428" y="2442"/>
                    </a:cubicBezTo>
                    <a:lnTo>
                      <a:pt x="428" y="2442"/>
                    </a:lnTo>
                    <a:cubicBezTo>
                      <a:pt x="430" y="2442"/>
                      <a:pt x="431" y="2444"/>
                      <a:pt x="430" y="2445"/>
                    </a:cubicBezTo>
                    <a:cubicBezTo>
                      <a:pt x="430" y="2447"/>
                      <a:pt x="428" y="2448"/>
                      <a:pt x="426" y="2448"/>
                    </a:cubicBezTo>
                    <a:close/>
                    <a:moveTo>
                      <a:pt x="414" y="2444"/>
                    </a:moveTo>
                    <a:lnTo>
                      <a:pt x="414" y="2444"/>
                    </a:lnTo>
                    <a:cubicBezTo>
                      <a:pt x="412" y="2443"/>
                      <a:pt x="412" y="2441"/>
                      <a:pt x="412" y="2440"/>
                    </a:cubicBezTo>
                    <a:cubicBezTo>
                      <a:pt x="413" y="2438"/>
                      <a:pt x="415" y="2438"/>
                      <a:pt x="417" y="2438"/>
                    </a:cubicBezTo>
                    <a:lnTo>
                      <a:pt x="417" y="2438"/>
                    </a:lnTo>
                    <a:cubicBezTo>
                      <a:pt x="418" y="2439"/>
                      <a:pt x="419" y="2441"/>
                      <a:pt x="418" y="2443"/>
                    </a:cubicBezTo>
                    <a:cubicBezTo>
                      <a:pt x="417" y="2444"/>
                      <a:pt x="415" y="2445"/>
                      <a:pt x="414" y="2444"/>
                    </a:cubicBezTo>
                    <a:close/>
                    <a:moveTo>
                      <a:pt x="402" y="2440"/>
                    </a:moveTo>
                    <a:lnTo>
                      <a:pt x="402" y="2440"/>
                    </a:lnTo>
                    <a:cubicBezTo>
                      <a:pt x="400" y="2439"/>
                      <a:pt x="400" y="2437"/>
                      <a:pt x="401" y="2436"/>
                    </a:cubicBezTo>
                    <a:cubicBezTo>
                      <a:pt x="401" y="2434"/>
                      <a:pt x="403" y="2434"/>
                      <a:pt x="405" y="2434"/>
                    </a:cubicBezTo>
                    <a:lnTo>
                      <a:pt x="405" y="2434"/>
                    </a:lnTo>
                    <a:cubicBezTo>
                      <a:pt x="406" y="2435"/>
                      <a:pt x="407" y="2437"/>
                      <a:pt x="406" y="2439"/>
                    </a:cubicBezTo>
                    <a:cubicBezTo>
                      <a:pt x="405" y="2440"/>
                      <a:pt x="404" y="2441"/>
                      <a:pt x="402" y="2440"/>
                    </a:cubicBezTo>
                    <a:close/>
                    <a:moveTo>
                      <a:pt x="390" y="2435"/>
                    </a:moveTo>
                    <a:lnTo>
                      <a:pt x="390" y="2435"/>
                    </a:lnTo>
                    <a:cubicBezTo>
                      <a:pt x="389" y="2434"/>
                      <a:pt x="388" y="2432"/>
                      <a:pt x="389" y="2431"/>
                    </a:cubicBezTo>
                    <a:cubicBezTo>
                      <a:pt x="390" y="2429"/>
                      <a:pt x="392" y="2429"/>
                      <a:pt x="394" y="2430"/>
                    </a:cubicBezTo>
                    <a:lnTo>
                      <a:pt x="394" y="2430"/>
                    </a:lnTo>
                    <a:cubicBezTo>
                      <a:pt x="395" y="2431"/>
                      <a:pt x="395" y="2433"/>
                      <a:pt x="394" y="2434"/>
                    </a:cubicBezTo>
                    <a:cubicBezTo>
                      <a:pt x="394" y="2436"/>
                      <a:pt x="392" y="2436"/>
                      <a:pt x="390" y="2435"/>
                    </a:cubicBezTo>
                    <a:close/>
                    <a:moveTo>
                      <a:pt x="379" y="2430"/>
                    </a:moveTo>
                    <a:lnTo>
                      <a:pt x="379" y="2430"/>
                    </a:lnTo>
                    <a:cubicBezTo>
                      <a:pt x="377" y="2429"/>
                      <a:pt x="377" y="2427"/>
                      <a:pt x="378" y="2425"/>
                    </a:cubicBezTo>
                    <a:cubicBezTo>
                      <a:pt x="379" y="2424"/>
                      <a:pt x="381" y="2424"/>
                      <a:pt x="382" y="2424"/>
                    </a:cubicBezTo>
                    <a:lnTo>
                      <a:pt x="382" y="2424"/>
                    </a:lnTo>
                    <a:cubicBezTo>
                      <a:pt x="384" y="2425"/>
                      <a:pt x="384" y="2427"/>
                      <a:pt x="383" y="2429"/>
                    </a:cubicBezTo>
                    <a:cubicBezTo>
                      <a:pt x="382" y="2430"/>
                      <a:pt x="380" y="2431"/>
                      <a:pt x="379" y="2430"/>
                    </a:cubicBezTo>
                    <a:close/>
                    <a:moveTo>
                      <a:pt x="368" y="2424"/>
                    </a:moveTo>
                    <a:lnTo>
                      <a:pt x="368" y="2424"/>
                    </a:lnTo>
                    <a:cubicBezTo>
                      <a:pt x="366" y="2423"/>
                      <a:pt x="366" y="2421"/>
                      <a:pt x="367" y="2419"/>
                    </a:cubicBezTo>
                    <a:cubicBezTo>
                      <a:pt x="368" y="2418"/>
                      <a:pt x="370" y="2417"/>
                      <a:pt x="371" y="2418"/>
                    </a:cubicBezTo>
                    <a:lnTo>
                      <a:pt x="371" y="2418"/>
                    </a:lnTo>
                    <a:cubicBezTo>
                      <a:pt x="373" y="2419"/>
                      <a:pt x="373" y="2421"/>
                      <a:pt x="372" y="2423"/>
                    </a:cubicBezTo>
                    <a:cubicBezTo>
                      <a:pt x="371" y="2424"/>
                      <a:pt x="369" y="2425"/>
                      <a:pt x="368" y="2424"/>
                    </a:cubicBezTo>
                    <a:close/>
                    <a:moveTo>
                      <a:pt x="357" y="2417"/>
                    </a:moveTo>
                    <a:lnTo>
                      <a:pt x="357" y="2417"/>
                    </a:lnTo>
                    <a:cubicBezTo>
                      <a:pt x="356" y="2416"/>
                      <a:pt x="355" y="2414"/>
                      <a:pt x="356" y="2413"/>
                    </a:cubicBezTo>
                    <a:cubicBezTo>
                      <a:pt x="357" y="2411"/>
                      <a:pt x="359" y="2411"/>
                      <a:pt x="361" y="2412"/>
                    </a:cubicBezTo>
                    <a:lnTo>
                      <a:pt x="361" y="2412"/>
                    </a:lnTo>
                    <a:cubicBezTo>
                      <a:pt x="362" y="2413"/>
                      <a:pt x="362" y="2415"/>
                      <a:pt x="362" y="2416"/>
                    </a:cubicBezTo>
                    <a:cubicBezTo>
                      <a:pt x="361" y="2418"/>
                      <a:pt x="359" y="2418"/>
                      <a:pt x="357" y="2417"/>
                    </a:cubicBezTo>
                    <a:close/>
                    <a:moveTo>
                      <a:pt x="347" y="2410"/>
                    </a:moveTo>
                    <a:lnTo>
                      <a:pt x="347" y="2410"/>
                    </a:lnTo>
                    <a:cubicBezTo>
                      <a:pt x="345" y="2409"/>
                      <a:pt x="345" y="2407"/>
                      <a:pt x="346" y="2406"/>
                    </a:cubicBezTo>
                    <a:cubicBezTo>
                      <a:pt x="347" y="2404"/>
                      <a:pt x="349" y="2404"/>
                      <a:pt x="350" y="2405"/>
                    </a:cubicBezTo>
                    <a:lnTo>
                      <a:pt x="350" y="2405"/>
                    </a:lnTo>
                    <a:cubicBezTo>
                      <a:pt x="352" y="2406"/>
                      <a:pt x="352" y="2408"/>
                      <a:pt x="351" y="2409"/>
                    </a:cubicBezTo>
                    <a:cubicBezTo>
                      <a:pt x="350" y="2411"/>
                      <a:pt x="348" y="2411"/>
                      <a:pt x="347" y="2410"/>
                    </a:cubicBezTo>
                    <a:close/>
                    <a:moveTo>
                      <a:pt x="337" y="2403"/>
                    </a:moveTo>
                    <a:lnTo>
                      <a:pt x="337" y="2403"/>
                    </a:lnTo>
                    <a:cubicBezTo>
                      <a:pt x="335" y="2402"/>
                      <a:pt x="335" y="2400"/>
                      <a:pt x="336" y="2398"/>
                    </a:cubicBezTo>
                    <a:cubicBezTo>
                      <a:pt x="337" y="2397"/>
                      <a:pt x="339" y="2396"/>
                      <a:pt x="340" y="2397"/>
                    </a:cubicBezTo>
                    <a:lnTo>
                      <a:pt x="340" y="2397"/>
                    </a:lnTo>
                    <a:cubicBezTo>
                      <a:pt x="342" y="2398"/>
                      <a:pt x="342" y="2400"/>
                      <a:pt x="341" y="2402"/>
                    </a:cubicBezTo>
                    <a:cubicBezTo>
                      <a:pt x="340" y="2403"/>
                      <a:pt x="338" y="2404"/>
                      <a:pt x="337" y="2403"/>
                    </a:cubicBezTo>
                    <a:close/>
                    <a:moveTo>
                      <a:pt x="327" y="2395"/>
                    </a:moveTo>
                    <a:lnTo>
                      <a:pt x="327" y="2395"/>
                    </a:lnTo>
                    <a:cubicBezTo>
                      <a:pt x="325" y="2393"/>
                      <a:pt x="325" y="2391"/>
                      <a:pt x="327" y="2390"/>
                    </a:cubicBezTo>
                    <a:cubicBezTo>
                      <a:pt x="328" y="2389"/>
                      <a:pt x="330" y="2389"/>
                      <a:pt x="331" y="2390"/>
                    </a:cubicBezTo>
                    <a:lnTo>
                      <a:pt x="331" y="2390"/>
                    </a:lnTo>
                    <a:cubicBezTo>
                      <a:pt x="332" y="2391"/>
                      <a:pt x="332" y="2393"/>
                      <a:pt x="331" y="2395"/>
                    </a:cubicBezTo>
                    <a:cubicBezTo>
                      <a:pt x="330" y="2396"/>
                      <a:pt x="328" y="2396"/>
                      <a:pt x="327" y="2395"/>
                    </a:cubicBezTo>
                    <a:close/>
                    <a:moveTo>
                      <a:pt x="317" y="2386"/>
                    </a:moveTo>
                    <a:lnTo>
                      <a:pt x="317" y="2386"/>
                    </a:lnTo>
                    <a:cubicBezTo>
                      <a:pt x="316" y="2385"/>
                      <a:pt x="316" y="2383"/>
                      <a:pt x="317" y="2382"/>
                    </a:cubicBezTo>
                    <a:cubicBezTo>
                      <a:pt x="318" y="2381"/>
                      <a:pt x="320" y="2381"/>
                      <a:pt x="322" y="2382"/>
                    </a:cubicBezTo>
                    <a:lnTo>
                      <a:pt x="322" y="2382"/>
                    </a:lnTo>
                    <a:cubicBezTo>
                      <a:pt x="323" y="2383"/>
                      <a:pt x="323" y="2385"/>
                      <a:pt x="322" y="2386"/>
                    </a:cubicBezTo>
                    <a:cubicBezTo>
                      <a:pt x="320" y="2387"/>
                      <a:pt x="318" y="2387"/>
                      <a:pt x="317" y="2386"/>
                    </a:cubicBezTo>
                    <a:close/>
                    <a:moveTo>
                      <a:pt x="308" y="2378"/>
                    </a:moveTo>
                    <a:lnTo>
                      <a:pt x="308" y="2378"/>
                    </a:lnTo>
                    <a:cubicBezTo>
                      <a:pt x="307" y="2377"/>
                      <a:pt x="307" y="2375"/>
                      <a:pt x="308" y="2373"/>
                    </a:cubicBezTo>
                    <a:cubicBezTo>
                      <a:pt x="309" y="2372"/>
                      <a:pt x="311" y="2372"/>
                      <a:pt x="312" y="2373"/>
                    </a:cubicBezTo>
                    <a:lnTo>
                      <a:pt x="312" y="2373"/>
                    </a:lnTo>
                    <a:cubicBezTo>
                      <a:pt x="313" y="2375"/>
                      <a:pt x="313" y="2377"/>
                      <a:pt x="312" y="2378"/>
                    </a:cubicBezTo>
                    <a:cubicBezTo>
                      <a:pt x="311" y="2379"/>
                      <a:pt x="309" y="2379"/>
                      <a:pt x="308" y="2378"/>
                    </a:cubicBezTo>
                    <a:close/>
                    <a:moveTo>
                      <a:pt x="299" y="2369"/>
                    </a:moveTo>
                    <a:lnTo>
                      <a:pt x="299" y="2369"/>
                    </a:lnTo>
                    <a:cubicBezTo>
                      <a:pt x="298" y="2368"/>
                      <a:pt x="298" y="2366"/>
                      <a:pt x="299" y="2364"/>
                    </a:cubicBezTo>
                    <a:cubicBezTo>
                      <a:pt x="300" y="2363"/>
                      <a:pt x="302" y="2363"/>
                      <a:pt x="304" y="2364"/>
                    </a:cubicBezTo>
                    <a:lnTo>
                      <a:pt x="304" y="2364"/>
                    </a:lnTo>
                    <a:cubicBezTo>
                      <a:pt x="305" y="2366"/>
                      <a:pt x="305" y="2368"/>
                      <a:pt x="304" y="2369"/>
                    </a:cubicBezTo>
                    <a:cubicBezTo>
                      <a:pt x="302" y="2370"/>
                      <a:pt x="300" y="2370"/>
                      <a:pt x="299" y="2369"/>
                    </a:cubicBezTo>
                    <a:close/>
                    <a:moveTo>
                      <a:pt x="290" y="2360"/>
                    </a:moveTo>
                    <a:lnTo>
                      <a:pt x="290" y="2360"/>
                    </a:lnTo>
                    <a:cubicBezTo>
                      <a:pt x="289" y="2359"/>
                      <a:pt x="289" y="2357"/>
                      <a:pt x="290" y="2356"/>
                    </a:cubicBezTo>
                    <a:cubicBezTo>
                      <a:pt x="292" y="2354"/>
                      <a:pt x="294" y="2354"/>
                      <a:pt x="295" y="2356"/>
                    </a:cubicBezTo>
                    <a:lnTo>
                      <a:pt x="295" y="2356"/>
                    </a:lnTo>
                    <a:cubicBezTo>
                      <a:pt x="296" y="2357"/>
                      <a:pt x="296" y="2359"/>
                      <a:pt x="295" y="2360"/>
                    </a:cubicBezTo>
                    <a:cubicBezTo>
                      <a:pt x="294" y="2361"/>
                      <a:pt x="292" y="2361"/>
                      <a:pt x="290" y="2360"/>
                    </a:cubicBezTo>
                    <a:close/>
                    <a:moveTo>
                      <a:pt x="282" y="2351"/>
                    </a:moveTo>
                    <a:lnTo>
                      <a:pt x="282" y="2351"/>
                    </a:lnTo>
                    <a:cubicBezTo>
                      <a:pt x="281" y="2349"/>
                      <a:pt x="281" y="2347"/>
                      <a:pt x="282" y="2346"/>
                    </a:cubicBezTo>
                    <a:cubicBezTo>
                      <a:pt x="283" y="2345"/>
                      <a:pt x="285" y="2345"/>
                      <a:pt x="287" y="2346"/>
                    </a:cubicBezTo>
                    <a:lnTo>
                      <a:pt x="287" y="2346"/>
                    </a:lnTo>
                    <a:cubicBezTo>
                      <a:pt x="288" y="2347"/>
                      <a:pt x="288" y="2349"/>
                      <a:pt x="287" y="2351"/>
                    </a:cubicBezTo>
                    <a:cubicBezTo>
                      <a:pt x="285" y="2352"/>
                      <a:pt x="283" y="2352"/>
                      <a:pt x="282" y="2351"/>
                    </a:cubicBezTo>
                    <a:close/>
                    <a:moveTo>
                      <a:pt x="274" y="2341"/>
                    </a:moveTo>
                    <a:lnTo>
                      <a:pt x="274" y="2341"/>
                    </a:lnTo>
                    <a:cubicBezTo>
                      <a:pt x="273" y="2340"/>
                      <a:pt x="273" y="2338"/>
                      <a:pt x="274" y="2337"/>
                    </a:cubicBezTo>
                    <a:cubicBezTo>
                      <a:pt x="275" y="2335"/>
                      <a:pt x="277" y="2335"/>
                      <a:pt x="278" y="2337"/>
                    </a:cubicBezTo>
                    <a:lnTo>
                      <a:pt x="278" y="2337"/>
                    </a:lnTo>
                    <a:cubicBezTo>
                      <a:pt x="280" y="2338"/>
                      <a:pt x="280" y="2340"/>
                      <a:pt x="278" y="2341"/>
                    </a:cubicBezTo>
                    <a:cubicBezTo>
                      <a:pt x="277" y="2342"/>
                      <a:pt x="275" y="2342"/>
                      <a:pt x="274" y="2341"/>
                    </a:cubicBezTo>
                    <a:close/>
                    <a:moveTo>
                      <a:pt x="266" y="2331"/>
                    </a:moveTo>
                    <a:lnTo>
                      <a:pt x="266" y="2331"/>
                    </a:lnTo>
                    <a:cubicBezTo>
                      <a:pt x="265" y="2330"/>
                      <a:pt x="265" y="2328"/>
                      <a:pt x="266" y="2327"/>
                    </a:cubicBezTo>
                    <a:cubicBezTo>
                      <a:pt x="268" y="2326"/>
                      <a:pt x="270" y="2326"/>
                      <a:pt x="271" y="2328"/>
                    </a:cubicBezTo>
                    <a:lnTo>
                      <a:pt x="271" y="2328"/>
                    </a:lnTo>
                    <a:cubicBezTo>
                      <a:pt x="272" y="2329"/>
                      <a:pt x="271" y="2331"/>
                      <a:pt x="270" y="2332"/>
                    </a:cubicBezTo>
                    <a:cubicBezTo>
                      <a:pt x="269" y="2333"/>
                      <a:pt x="267" y="2332"/>
                      <a:pt x="266" y="2331"/>
                    </a:cubicBezTo>
                    <a:close/>
                    <a:moveTo>
                      <a:pt x="258" y="2321"/>
                    </a:moveTo>
                    <a:lnTo>
                      <a:pt x="258" y="2321"/>
                    </a:lnTo>
                    <a:cubicBezTo>
                      <a:pt x="257" y="2320"/>
                      <a:pt x="258" y="2318"/>
                      <a:pt x="259" y="2317"/>
                    </a:cubicBezTo>
                    <a:cubicBezTo>
                      <a:pt x="260" y="2316"/>
                      <a:pt x="262" y="2316"/>
                      <a:pt x="263" y="2318"/>
                    </a:cubicBezTo>
                    <a:lnTo>
                      <a:pt x="263" y="2318"/>
                    </a:lnTo>
                    <a:cubicBezTo>
                      <a:pt x="264" y="2319"/>
                      <a:pt x="264" y="2321"/>
                      <a:pt x="262" y="2322"/>
                    </a:cubicBezTo>
                    <a:cubicBezTo>
                      <a:pt x="261" y="2323"/>
                      <a:pt x="259" y="2322"/>
                      <a:pt x="258" y="2321"/>
                    </a:cubicBezTo>
                    <a:close/>
                    <a:moveTo>
                      <a:pt x="251" y="2311"/>
                    </a:moveTo>
                    <a:lnTo>
                      <a:pt x="251" y="2311"/>
                    </a:lnTo>
                    <a:cubicBezTo>
                      <a:pt x="250" y="2309"/>
                      <a:pt x="250" y="2308"/>
                      <a:pt x="252" y="2307"/>
                    </a:cubicBezTo>
                    <a:cubicBezTo>
                      <a:pt x="253" y="2306"/>
                      <a:pt x="255" y="2306"/>
                      <a:pt x="256" y="2307"/>
                    </a:cubicBezTo>
                    <a:lnTo>
                      <a:pt x="256" y="2307"/>
                    </a:lnTo>
                    <a:cubicBezTo>
                      <a:pt x="257" y="2309"/>
                      <a:pt x="256" y="2311"/>
                      <a:pt x="255" y="2312"/>
                    </a:cubicBezTo>
                    <a:cubicBezTo>
                      <a:pt x="254" y="2313"/>
                      <a:pt x="252" y="2312"/>
                      <a:pt x="251" y="2311"/>
                    </a:cubicBezTo>
                    <a:close/>
                    <a:moveTo>
                      <a:pt x="243" y="2301"/>
                    </a:moveTo>
                    <a:lnTo>
                      <a:pt x="243" y="2301"/>
                    </a:lnTo>
                    <a:cubicBezTo>
                      <a:pt x="242" y="2299"/>
                      <a:pt x="243" y="2297"/>
                      <a:pt x="244" y="2296"/>
                    </a:cubicBezTo>
                    <a:cubicBezTo>
                      <a:pt x="246" y="2295"/>
                      <a:pt x="248" y="2296"/>
                      <a:pt x="249" y="2297"/>
                    </a:cubicBezTo>
                    <a:lnTo>
                      <a:pt x="249" y="2297"/>
                    </a:lnTo>
                    <a:cubicBezTo>
                      <a:pt x="250" y="2299"/>
                      <a:pt x="249" y="2301"/>
                      <a:pt x="248" y="2302"/>
                    </a:cubicBezTo>
                    <a:cubicBezTo>
                      <a:pt x="246" y="2303"/>
                      <a:pt x="244" y="2302"/>
                      <a:pt x="243" y="2301"/>
                    </a:cubicBezTo>
                    <a:close/>
                    <a:moveTo>
                      <a:pt x="236" y="2290"/>
                    </a:moveTo>
                    <a:lnTo>
                      <a:pt x="236" y="2290"/>
                    </a:lnTo>
                    <a:cubicBezTo>
                      <a:pt x="236" y="2289"/>
                      <a:pt x="236" y="2287"/>
                      <a:pt x="237" y="2286"/>
                    </a:cubicBezTo>
                    <a:cubicBezTo>
                      <a:pt x="239" y="2285"/>
                      <a:pt x="241" y="2285"/>
                      <a:pt x="242" y="2287"/>
                    </a:cubicBezTo>
                    <a:lnTo>
                      <a:pt x="242" y="2287"/>
                    </a:lnTo>
                    <a:cubicBezTo>
                      <a:pt x="243" y="2288"/>
                      <a:pt x="242" y="2290"/>
                      <a:pt x="241" y="2291"/>
                    </a:cubicBezTo>
                    <a:cubicBezTo>
                      <a:pt x="239" y="2292"/>
                      <a:pt x="237" y="2292"/>
                      <a:pt x="236" y="2290"/>
                    </a:cubicBezTo>
                    <a:close/>
                    <a:moveTo>
                      <a:pt x="230" y="2280"/>
                    </a:moveTo>
                    <a:lnTo>
                      <a:pt x="230" y="2280"/>
                    </a:lnTo>
                    <a:cubicBezTo>
                      <a:pt x="229" y="2279"/>
                      <a:pt x="229" y="2277"/>
                      <a:pt x="230" y="2276"/>
                    </a:cubicBezTo>
                    <a:cubicBezTo>
                      <a:pt x="232" y="2275"/>
                      <a:pt x="234" y="2275"/>
                      <a:pt x="235" y="2276"/>
                    </a:cubicBezTo>
                    <a:lnTo>
                      <a:pt x="235" y="2276"/>
                    </a:lnTo>
                    <a:cubicBezTo>
                      <a:pt x="236" y="2278"/>
                      <a:pt x="235" y="2280"/>
                      <a:pt x="234" y="2281"/>
                    </a:cubicBezTo>
                    <a:cubicBezTo>
                      <a:pt x="232" y="2282"/>
                      <a:pt x="230" y="2281"/>
                      <a:pt x="230" y="2280"/>
                    </a:cubicBezTo>
                    <a:close/>
                    <a:moveTo>
                      <a:pt x="223" y="2269"/>
                    </a:moveTo>
                    <a:lnTo>
                      <a:pt x="223" y="2269"/>
                    </a:lnTo>
                    <a:cubicBezTo>
                      <a:pt x="222" y="2268"/>
                      <a:pt x="222" y="2266"/>
                      <a:pt x="224" y="2265"/>
                    </a:cubicBezTo>
                    <a:cubicBezTo>
                      <a:pt x="225" y="2264"/>
                      <a:pt x="227" y="2264"/>
                      <a:pt x="228" y="2266"/>
                    </a:cubicBezTo>
                    <a:lnTo>
                      <a:pt x="228" y="2266"/>
                    </a:lnTo>
                    <a:cubicBezTo>
                      <a:pt x="229" y="2267"/>
                      <a:pt x="229" y="2269"/>
                      <a:pt x="227" y="2270"/>
                    </a:cubicBezTo>
                    <a:cubicBezTo>
                      <a:pt x="226" y="2271"/>
                      <a:pt x="224" y="2271"/>
                      <a:pt x="223" y="2269"/>
                    </a:cubicBezTo>
                    <a:close/>
                    <a:moveTo>
                      <a:pt x="216" y="2259"/>
                    </a:moveTo>
                    <a:lnTo>
                      <a:pt x="216" y="2259"/>
                    </a:lnTo>
                    <a:cubicBezTo>
                      <a:pt x="216" y="2257"/>
                      <a:pt x="216" y="2255"/>
                      <a:pt x="217" y="2254"/>
                    </a:cubicBezTo>
                    <a:cubicBezTo>
                      <a:pt x="219" y="2253"/>
                      <a:pt x="221" y="2254"/>
                      <a:pt x="222" y="2255"/>
                    </a:cubicBezTo>
                    <a:lnTo>
                      <a:pt x="222" y="2255"/>
                    </a:lnTo>
                    <a:cubicBezTo>
                      <a:pt x="223" y="2257"/>
                      <a:pt x="222" y="2259"/>
                      <a:pt x="221" y="2259"/>
                    </a:cubicBezTo>
                    <a:cubicBezTo>
                      <a:pt x="219" y="2260"/>
                      <a:pt x="217" y="2260"/>
                      <a:pt x="216" y="2259"/>
                    </a:cubicBezTo>
                    <a:close/>
                    <a:moveTo>
                      <a:pt x="210" y="2248"/>
                    </a:moveTo>
                    <a:lnTo>
                      <a:pt x="210" y="2248"/>
                    </a:lnTo>
                    <a:cubicBezTo>
                      <a:pt x="209" y="2246"/>
                      <a:pt x="210" y="2244"/>
                      <a:pt x="211" y="2244"/>
                    </a:cubicBezTo>
                    <a:cubicBezTo>
                      <a:pt x="212" y="2243"/>
                      <a:pt x="214" y="2243"/>
                      <a:pt x="215" y="2244"/>
                    </a:cubicBezTo>
                    <a:lnTo>
                      <a:pt x="215" y="2244"/>
                    </a:lnTo>
                    <a:cubicBezTo>
                      <a:pt x="216" y="2246"/>
                      <a:pt x="216" y="2248"/>
                      <a:pt x="214" y="2249"/>
                    </a:cubicBezTo>
                    <a:cubicBezTo>
                      <a:pt x="213" y="2250"/>
                      <a:pt x="211" y="2249"/>
                      <a:pt x="210" y="2248"/>
                    </a:cubicBezTo>
                    <a:close/>
                    <a:moveTo>
                      <a:pt x="204" y="2237"/>
                    </a:moveTo>
                    <a:lnTo>
                      <a:pt x="204" y="2237"/>
                    </a:lnTo>
                    <a:cubicBezTo>
                      <a:pt x="203" y="2236"/>
                      <a:pt x="203" y="2234"/>
                      <a:pt x="205" y="2233"/>
                    </a:cubicBezTo>
                    <a:cubicBezTo>
                      <a:pt x="206" y="2232"/>
                      <a:pt x="208" y="2232"/>
                      <a:pt x="209" y="2234"/>
                    </a:cubicBezTo>
                    <a:lnTo>
                      <a:pt x="209" y="2234"/>
                    </a:lnTo>
                    <a:cubicBezTo>
                      <a:pt x="210" y="2235"/>
                      <a:pt x="210" y="2237"/>
                      <a:pt x="208" y="2238"/>
                    </a:cubicBezTo>
                    <a:cubicBezTo>
                      <a:pt x="207" y="2239"/>
                      <a:pt x="205" y="2238"/>
                      <a:pt x="204" y="2237"/>
                    </a:cubicBezTo>
                    <a:close/>
                    <a:moveTo>
                      <a:pt x="198" y="2226"/>
                    </a:moveTo>
                    <a:lnTo>
                      <a:pt x="198" y="2226"/>
                    </a:lnTo>
                    <a:cubicBezTo>
                      <a:pt x="197" y="2225"/>
                      <a:pt x="197" y="2223"/>
                      <a:pt x="199" y="2222"/>
                    </a:cubicBezTo>
                    <a:cubicBezTo>
                      <a:pt x="200" y="2221"/>
                      <a:pt x="202" y="2221"/>
                      <a:pt x="203" y="2222"/>
                    </a:cubicBezTo>
                    <a:lnTo>
                      <a:pt x="203" y="2222"/>
                    </a:lnTo>
                    <a:cubicBezTo>
                      <a:pt x="204" y="2224"/>
                      <a:pt x="204" y="2226"/>
                      <a:pt x="202" y="2227"/>
                    </a:cubicBezTo>
                    <a:cubicBezTo>
                      <a:pt x="201" y="2228"/>
                      <a:pt x="199" y="2227"/>
                      <a:pt x="198" y="2226"/>
                    </a:cubicBezTo>
                    <a:close/>
                    <a:moveTo>
                      <a:pt x="192" y="2215"/>
                    </a:moveTo>
                    <a:lnTo>
                      <a:pt x="192" y="2215"/>
                    </a:lnTo>
                    <a:cubicBezTo>
                      <a:pt x="191" y="2214"/>
                      <a:pt x="192" y="2212"/>
                      <a:pt x="193" y="2211"/>
                    </a:cubicBezTo>
                    <a:cubicBezTo>
                      <a:pt x="194" y="2210"/>
                      <a:pt x="196" y="2210"/>
                      <a:pt x="197" y="2211"/>
                    </a:cubicBezTo>
                    <a:lnTo>
                      <a:pt x="197" y="2211"/>
                    </a:lnTo>
                    <a:cubicBezTo>
                      <a:pt x="198" y="2213"/>
                      <a:pt x="198" y="2215"/>
                      <a:pt x="196" y="2216"/>
                    </a:cubicBezTo>
                    <a:cubicBezTo>
                      <a:pt x="195" y="2217"/>
                      <a:pt x="193" y="2216"/>
                      <a:pt x="192" y="2215"/>
                    </a:cubicBezTo>
                    <a:close/>
                    <a:moveTo>
                      <a:pt x="186" y="2204"/>
                    </a:moveTo>
                    <a:lnTo>
                      <a:pt x="186" y="2204"/>
                    </a:lnTo>
                    <a:cubicBezTo>
                      <a:pt x="185" y="2202"/>
                      <a:pt x="186" y="2200"/>
                      <a:pt x="187" y="2199"/>
                    </a:cubicBezTo>
                    <a:cubicBezTo>
                      <a:pt x="189" y="2199"/>
                      <a:pt x="191" y="2199"/>
                      <a:pt x="192" y="2200"/>
                    </a:cubicBezTo>
                    <a:lnTo>
                      <a:pt x="192" y="2200"/>
                    </a:lnTo>
                    <a:cubicBezTo>
                      <a:pt x="193" y="2202"/>
                      <a:pt x="192" y="2204"/>
                      <a:pt x="191" y="2205"/>
                    </a:cubicBezTo>
                    <a:cubicBezTo>
                      <a:pt x="189" y="2206"/>
                      <a:pt x="187" y="2205"/>
                      <a:pt x="186" y="2204"/>
                    </a:cubicBezTo>
                    <a:close/>
                    <a:moveTo>
                      <a:pt x="181" y="2193"/>
                    </a:moveTo>
                    <a:lnTo>
                      <a:pt x="181" y="2193"/>
                    </a:lnTo>
                    <a:cubicBezTo>
                      <a:pt x="180" y="2191"/>
                      <a:pt x="180" y="2189"/>
                      <a:pt x="182" y="2188"/>
                    </a:cubicBezTo>
                    <a:cubicBezTo>
                      <a:pt x="183" y="2187"/>
                      <a:pt x="185" y="2188"/>
                      <a:pt x="186" y="2189"/>
                    </a:cubicBezTo>
                    <a:lnTo>
                      <a:pt x="186" y="2189"/>
                    </a:lnTo>
                    <a:cubicBezTo>
                      <a:pt x="187" y="2191"/>
                      <a:pt x="187" y="2192"/>
                      <a:pt x="185" y="2193"/>
                    </a:cubicBezTo>
                    <a:cubicBezTo>
                      <a:pt x="184" y="2194"/>
                      <a:pt x="182" y="2194"/>
                      <a:pt x="181" y="2193"/>
                    </a:cubicBezTo>
                    <a:close/>
                    <a:moveTo>
                      <a:pt x="175" y="2181"/>
                    </a:moveTo>
                    <a:lnTo>
                      <a:pt x="175" y="2181"/>
                    </a:lnTo>
                    <a:cubicBezTo>
                      <a:pt x="175" y="2180"/>
                      <a:pt x="175" y="2178"/>
                      <a:pt x="176" y="2177"/>
                    </a:cubicBezTo>
                    <a:cubicBezTo>
                      <a:pt x="178" y="2176"/>
                      <a:pt x="180" y="2176"/>
                      <a:pt x="181" y="2178"/>
                    </a:cubicBezTo>
                    <a:lnTo>
                      <a:pt x="181" y="2178"/>
                    </a:lnTo>
                    <a:cubicBezTo>
                      <a:pt x="182" y="2179"/>
                      <a:pt x="181" y="2181"/>
                      <a:pt x="180" y="2182"/>
                    </a:cubicBezTo>
                    <a:cubicBezTo>
                      <a:pt x="178" y="2183"/>
                      <a:pt x="176" y="2183"/>
                      <a:pt x="175" y="2181"/>
                    </a:cubicBezTo>
                    <a:close/>
                    <a:moveTo>
                      <a:pt x="170" y="2170"/>
                    </a:moveTo>
                    <a:lnTo>
                      <a:pt x="170" y="2170"/>
                    </a:lnTo>
                    <a:cubicBezTo>
                      <a:pt x="169" y="2169"/>
                      <a:pt x="170" y="2167"/>
                      <a:pt x="171" y="2166"/>
                    </a:cubicBezTo>
                    <a:cubicBezTo>
                      <a:pt x="172" y="2165"/>
                      <a:pt x="174" y="2165"/>
                      <a:pt x="175" y="2167"/>
                    </a:cubicBezTo>
                    <a:lnTo>
                      <a:pt x="175" y="2167"/>
                    </a:lnTo>
                    <a:cubicBezTo>
                      <a:pt x="176" y="2168"/>
                      <a:pt x="176" y="2170"/>
                      <a:pt x="174" y="2171"/>
                    </a:cubicBezTo>
                    <a:cubicBezTo>
                      <a:pt x="173" y="2172"/>
                      <a:pt x="171" y="2171"/>
                      <a:pt x="170" y="2170"/>
                    </a:cubicBezTo>
                    <a:close/>
                    <a:moveTo>
                      <a:pt x="165" y="2159"/>
                    </a:moveTo>
                    <a:lnTo>
                      <a:pt x="165" y="2159"/>
                    </a:lnTo>
                    <a:cubicBezTo>
                      <a:pt x="164" y="2157"/>
                      <a:pt x="164" y="2155"/>
                      <a:pt x="166" y="2154"/>
                    </a:cubicBezTo>
                    <a:cubicBezTo>
                      <a:pt x="167" y="2153"/>
                      <a:pt x="169" y="2154"/>
                      <a:pt x="170" y="2155"/>
                    </a:cubicBezTo>
                    <a:lnTo>
                      <a:pt x="170" y="2155"/>
                    </a:lnTo>
                    <a:cubicBezTo>
                      <a:pt x="171" y="2157"/>
                      <a:pt x="171" y="2158"/>
                      <a:pt x="169" y="2159"/>
                    </a:cubicBezTo>
                    <a:cubicBezTo>
                      <a:pt x="168" y="2160"/>
                      <a:pt x="166" y="2160"/>
                      <a:pt x="165" y="2159"/>
                    </a:cubicBezTo>
                    <a:close/>
                    <a:moveTo>
                      <a:pt x="160" y="2147"/>
                    </a:moveTo>
                    <a:lnTo>
                      <a:pt x="160" y="2147"/>
                    </a:lnTo>
                    <a:cubicBezTo>
                      <a:pt x="159" y="2146"/>
                      <a:pt x="159" y="2144"/>
                      <a:pt x="161" y="2143"/>
                    </a:cubicBezTo>
                    <a:cubicBezTo>
                      <a:pt x="162" y="2142"/>
                      <a:pt x="164" y="2142"/>
                      <a:pt x="165" y="2144"/>
                    </a:cubicBezTo>
                    <a:lnTo>
                      <a:pt x="165" y="2144"/>
                    </a:lnTo>
                    <a:cubicBezTo>
                      <a:pt x="166" y="2145"/>
                      <a:pt x="166" y="2147"/>
                      <a:pt x="164" y="2148"/>
                    </a:cubicBezTo>
                    <a:cubicBezTo>
                      <a:pt x="163" y="2149"/>
                      <a:pt x="161" y="2149"/>
                      <a:pt x="160" y="2147"/>
                    </a:cubicBezTo>
                    <a:close/>
                    <a:moveTo>
                      <a:pt x="155" y="2136"/>
                    </a:moveTo>
                    <a:lnTo>
                      <a:pt x="155" y="2136"/>
                    </a:lnTo>
                    <a:cubicBezTo>
                      <a:pt x="154" y="2134"/>
                      <a:pt x="154" y="2132"/>
                      <a:pt x="156" y="2131"/>
                    </a:cubicBezTo>
                    <a:cubicBezTo>
                      <a:pt x="157" y="2130"/>
                      <a:pt x="159" y="2131"/>
                      <a:pt x="160" y="2132"/>
                    </a:cubicBezTo>
                    <a:lnTo>
                      <a:pt x="160" y="2132"/>
                    </a:lnTo>
                    <a:cubicBezTo>
                      <a:pt x="161" y="2134"/>
                      <a:pt x="161" y="2136"/>
                      <a:pt x="159" y="2137"/>
                    </a:cubicBezTo>
                    <a:cubicBezTo>
                      <a:pt x="158" y="2138"/>
                      <a:pt x="156" y="2137"/>
                      <a:pt x="155" y="2136"/>
                    </a:cubicBezTo>
                    <a:close/>
                    <a:moveTo>
                      <a:pt x="150" y="2124"/>
                    </a:moveTo>
                    <a:lnTo>
                      <a:pt x="150" y="2124"/>
                    </a:lnTo>
                    <a:cubicBezTo>
                      <a:pt x="149" y="2123"/>
                      <a:pt x="150" y="2121"/>
                      <a:pt x="151" y="2120"/>
                    </a:cubicBezTo>
                    <a:cubicBezTo>
                      <a:pt x="153" y="2119"/>
                      <a:pt x="155" y="2119"/>
                      <a:pt x="155" y="2121"/>
                    </a:cubicBezTo>
                    <a:lnTo>
                      <a:pt x="155" y="2121"/>
                    </a:lnTo>
                    <a:cubicBezTo>
                      <a:pt x="156" y="2122"/>
                      <a:pt x="156" y="2124"/>
                      <a:pt x="155" y="2125"/>
                    </a:cubicBezTo>
                    <a:cubicBezTo>
                      <a:pt x="153" y="2126"/>
                      <a:pt x="151" y="2126"/>
                      <a:pt x="150" y="2124"/>
                    </a:cubicBezTo>
                    <a:close/>
                    <a:moveTo>
                      <a:pt x="146" y="2112"/>
                    </a:moveTo>
                    <a:lnTo>
                      <a:pt x="146" y="2112"/>
                    </a:lnTo>
                    <a:cubicBezTo>
                      <a:pt x="145" y="2111"/>
                      <a:pt x="145" y="2109"/>
                      <a:pt x="147" y="2108"/>
                    </a:cubicBezTo>
                    <a:cubicBezTo>
                      <a:pt x="148" y="2107"/>
                      <a:pt x="150" y="2108"/>
                      <a:pt x="151" y="2109"/>
                    </a:cubicBezTo>
                    <a:lnTo>
                      <a:pt x="151" y="2109"/>
                    </a:lnTo>
                    <a:cubicBezTo>
                      <a:pt x="152" y="2110"/>
                      <a:pt x="151" y="2112"/>
                      <a:pt x="150" y="2113"/>
                    </a:cubicBezTo>
                    <a:cubicBezTo>
                      <a:pt x="149" y="2114"/>
                      <a:pt x="147" y="2114"/>
                      <a:pt x="146" y="2112"/>
                    </a:cubicBezTo>
                    <a:close/>
                    <a:moveTo>
                      <a:pt x="141" y="2101"/>
                    </a:moveTo>
                    <a:lnTo>
                      <a:pt x="141" y="2101"/>
                    </a:lnTo>
                    <a:cubicBezTo>
                      <a:pt x="140" y="2099"/>
                      <a:pt x="140" y="2097"/>
                      <a:pt x="142" y="2097"/>
                    </a:cubicBezTo>
                    <a:cubicBezTo>
                      <a:pt x="143" y="2096"/>
                      <a:pt x="145" y="2096"/>
                      <a:pt x="146" y="2097"/>
                    </a:cubicBezTo>
                    <a:lnTo>
                      <a:pt x="146" y="2097"/>
                    </a:lnTo>
                    <a:cubicBezTo>
                      <a:pt x="147" y="2099"/>
                      <a:pt x="147" y="2101"/>
                      <a:pt x="145" y="2102"/>
                    </a:cubicBezTo>
                    <a:cubicBezTo>
                      <a:pt x="144" y="2103"/>
                      <a:pt x="142" y="2102"/>
                      <a:pt x="141" y="2101"/>
                    </a:cubicBezTo>
                    <a:close/>
                    <a:moveTo>
                      <a:pt x="136" y="2089"/>
                    </a:moveTo>
                    <a:lnTo>
                      <a:pt x="136" y="2089"/>
                    </a:lnTo>
                    <a:cubicBezTo>
                      <a:pt x="136" y="2087"/>
                      <a:pt x="136" y="2085"/>
                      <a:pt x="138" y="2085"/>
                    </a:cubicBezTo>
                    <a:cubicBezTo>
                      <a:pt x="139" y="2084"/>
                      <a:pt x="141" y="2085"/>
                      <a:pt x="142" y="2086"/>
                    </a:cubicBezTo>
                    <a:lnTo>
                      <a:pt x="142" y="2086"/>
                    </a:lnTo>
                    <a:cubicBezTo>
                      <a:pt x="143" y="2088"/>
                      <a:pt x="142" y="2090"/>
                      <a:pt x="140" y="2090"/>
                    </a:cubicBezTo>
                    <a:cubicBezTo>
                      <a:pt x="139" y="2091"/>
                      <a:pt x="137" y="2090"/>
                      <a:pt x="136" y="2089"/>
                    </a:cubicBezTo>
                    <a:close/>
                    <a:moveTo>
                      <a:pt x="132" y="2077"/>
                    </a:moveTo>
                    <a:lnTo>
                      <a:pt x="132" y="2077"/>
                    </a:lnTo>
                    <a:cubicBezTo>
                      <a:pt x="131" y="2076"/>
                      <a:pt x="132" y="2074"/>
                      <a:pt x="133" y="2073"/>
                    </a:cubicBezTo>
                    <a:cubicBezTo>
                      <a:pt x="135" y="2072"/>
                      <a:pt x="137" y="2073"/>
                      <a:pt x="138" y="2074"/>
                    </a:cubicBezTo>
                    <a:lnTo>
                      <a:pt x="138" y="2074"/>
                    </a:lnTo>
                    <a:cubicBezTo>
                      <a:pt x="138" y="2076"/>
                      <a:pt x="138" y="2078"/>
                      <a:pt x="136" y="2079"/>
                    </a:cubicBezTo>
                    <a:cubicBezTo>
                      <a:pt x="135" y="2079"/>
                      <a:pt x="133" y="2079"/>
                      <a:pt x="132" y="2077"/>
                    </a:cubicBezTo>
                    <a:close/>
                    <a:moveTo>
                      <a:pt x="128" y="2065"/>
                    </a:moveTo>
                    <a:lnTo>
                      <a:pt x="128" y="2065"/>
                    </a:lnTo>
                    <a:cubicBezTo>
                      <a:pt x="127" y="2064"/>
                      <a:pt x="128" y="2062"/>
                      <a:pt x="129" y="2061"/>
                    </a:cubicBezTo>
                    <a:cubicBezTo>
                      <a:pt x="131" y="2060"/>
                      <a:pt x="133" y="2061"/>
                      <a:pt x="133" y="2063"/>
                    </a:cubicBezTo>
                    <a:lnTo>
                      <a:pt x="133" y="2063"/>
                    </a:lnTo>
                    <a:cubicBezTo>
                      <a:pt x="134" y="2064"/>
                      <a:pt x="133" y="2066"/>
                      <a:pt x="132" y="2067"/>
                    </a:cubicBezTo>
                    <a:cubicBezTo>
                      <a:pt x="130" y="2068"/>
                      <a:pt x="129" y="2067"/>
                      <a:pt x="128" y="2065"/>
                    </a:cubicBezTo>
                    <a:close/>
                    <a:moveTo>
                      <a:pt x="123" y="2054"/>
                    </a:moveTo>
                    <a:lnTo>
                      <a:pt x="123" y="2054"/>
                    </a:lnTo>
                    <a:cubicBezTo>
                      <a:pt x="123" y="2052"/>
                      <a:pt x="123" y="2050"/>
                      <a:pt x="125" y="2049"/>
                    </a:cubicBezTo>
                    <a:cubicBezTo>
                      <a:pt x="126" y="2049"/>
                      <a:pt x="128" y="2049"/>
                      <a:pt x="129" y="2051"/>
                    </a:cubicBezTo>
                    <a:lnTo>
                      <a:pt x="129" y="2051"/>
                    </a:lnTo>
                    <a:cubicBezTo>
                      <a:pt x="130" y="2052"/>
                      <a:pt x="129" y="2054"/>
                      <a:pt x="128" y="2055"/>
                    </a:cubicBezTo>
                    <a:cubicBezTo>
                      <a:pt x="126" y="2056"/>
                      <a:pt x="124" y="2055"/>
                      <a:pt x="123" y="2054"/>
                    </a:cubicBezTo>
                    <a:close/>
                    <a:moveTo>
                      <a:pt x="119" y="2042"/>
                    </a:moveTo>
                    <a:lnTo>
                      <a:pt x="119" y="2042"/>
                    </a:lnTo>
                    <a:cubicBezTo>
                      <a:pt x="119" y="2040"/>
                      <a:pt x="119" y="2038"/>
                      <a:pt x="121" y="2038"/>
                    </a:cubicBezTo>
                    <a:cubicBezTo>
                      <a:pt x="122" y="2037"/>
                      <a:pt x="124" y="2037"/>
                      <a:pt x="125" y="2039"/>
                    </a:cubicBezTo>
                    <a:lnTo>
                      <a:pt x="125" y="2039"/>
                    </a:lnTo>
                    <a:cubicBezTo>
                      <a:pt x="126" y="2041"/>
                      <a:pt x="125" y="2042"/>
                      <a:pt x="124" y="2043"/>
                    </a:cubicBezTo>
                    <a:cubicBezTo>
                      <a:pt x="122" y="2044"/>
                      <a:pt x="120" y="2043"/>
                      <a:pt x="119" y="2042"/>
                    </a:cubicBezTo>
                    <a:close/>
                    <a:moveTo>
                      <a:pt x="116" y="2030"/>
                    </a:moveTo>
                    <a:lnTo>
                      <a:pt x="116" y="2030"/>
                    </a:lnTo>
                    <a:cubicBezTo>
                      <a:pt x="115" y="2028"/>
                      <a:pt x="115" y="2026"/>
                      <a:pt x="117" y="2026"/>
                    </a:cubicBezTo>
                    <a:cubicBezTo>
                      <a:pt x="118" y="2025"/>
                      <a:pt x="120" y="2026"/>
                      <a:pt x="121" y="2027"/>
                    </a:cubicBezTo>
                    <a:lnTo>
                      <a:pt x="121" y="2027"/>
                    </a:lnTo>
                    <a:cubicBezTo>
                      <a:pt x="122" y="2029"/>
                      <a:pt x="121" y="2031"/>
                      <a:pt x="120" y="2031"/>
                    </a:cubicBezTo>
                    <a:cubicBezTo>
                      <a:pt x="118" y="2032"/>
                      <a:pt x="116" y="2031"/>
                      <a:pt x="116" y="2030"/>
                    </a:cubicBezTo>
                    <a:close/>
                    <a:moveTo>
                      <a:pt x="112" y="2018"/>
                    </a:moveTo>
                    <a:lnTo>
                      <a:pt x="112" y="2018"/>
                    </a:lnTo>
                    <a:cubicBezTo>
                      <a:pt x="111" y="2016"/>
                      <a:pt x="111" y="2015"/>
                      <a:pt x="113" y="2014"/>
                    </a:cubicBezTo>
                    <a:cubicBezTo>
                      <a:pt x="115" y="2013"/>
                      <a:pt x="116" y="2014"/>
                      <a:pt x="117" y="2015"/>
                    </a:cubicBezTo>
                    <a:lnTo>
                      <a:pt x="117" y="2015"/>
                    </a:lnTo>
                    <a:cubicBezTo>
                      <a:pt x="118" y="2017"/>
                      <a:pt x="117" y="2019"/>
                      <a:pt x="116" y="2019"/>
                    </a:cubicBezTo>
                    <a:cubicBezTo>
                      <a:pt x="114" y="2020"/>
                      <a:pt x="112" y="2020"/>
                      <a:pt x="112" y="2018"/>
                    </a:cubicBezTo>
                    <a:close/>
                    <a:moveTo>
                      <a:pt x="107" y="2006"/>
                    </a:moveTo>
                    <a:lnTo>
                      <a:pt x="107" y="2006"/>
                    </a:lnTo>
                    <a:cubicBezTo>
                      <a:pt x="107" y="2004"/>
                      <a:pt x="108" y="2002"/>
                      <a:pt x="110" y="2002"/>
                    </a:cubicBezTo>
                    <a:cubicBezTo>
                      <a:pt x="111" y="2001"/>
                      <a:pt x="113" y="2002"/>
                      <a:pt x="114" y="2004"/>
                    </a:cubicBezTo>
                    <a:lnTo>
                      <a:pt x="114" y="2004"/>
                    </a:lnTo>
                    <a:cubicBezTo>
                      <a:pt x="114" y="2006"/>
                      <a:pt x="113" y="2007"/>
                      <a:pt x="111" y="2008"/>
                    </a:cubicBezTo>
                    <a:cubicBezTo>
                      <a:pt x="110" y="2008"/>
                      <a:pt x="108" y="2007"/>
                      <a:pt x="107" y="2006"/>
                    </a:cubicBezTo>
                    <a:close/>
                    <a:moveTo>
                      <a:pt x="104" y="1994"/>
                    </a:moveTo>
                    <a:lnTo>
                      <a:pt x="104" y="1994"/>
                    </a:lnTo>
                    <a:cubicBezTo>
                      <a:pt x="103" y="1992"/>
                      <a:pt x="104" y="1990"/>
                      <a:pt x="106" y="1990"/>
                    </a:cubicBezTo>
                    <a:cubicBezTo>
                      <a:pt x="108" y="1989"/>
                      <a:pt x="110" y="1990"/>
                      <a:pt x="110" y="1992"/>
                    </a:cubicBezTo>
                    <a:lnTo>
                      <a:pt x="110" y="1992"/>
                    </a:lnTo>
                    <a:cubicBezTo>
                      <a:pt x="110" y="1994"/>
                      <a:pt x="109" y="1995"/>
                      <a:pt x="108" y="1996"/>
                    </a:cubicBezTo>
                    <a:cubicBezTo>
                      <a:pt x="106" y="1996"/>
                      <a:pt x="104" y="1995"/>
                      <a:pt x="104" y="1994"/>
                    </a:cubicBezTo>
                    <a:close/>
                    <a:moveTo>
                      <a:pt x="100" y="1982"/>
                    </a:moveTo>
                    <a:lnTo>
                      <a:pt x="100" y="1982"/>
                    </a:lnTo>
                    <a:cubicBezTo>
                      <a:pt x="100" y="1980"/>
                      <a:pt x="101" y="1978"/>
                      <a:pt x="103" y="1978"/>
                    </a:cubicBezTo>
                    <a:cubicBezTo>
                      <a:pt x="104" y="1977"/>
                      <a:pt x="106" y="1978"/>
                      <a:pt x="106" y="1980"/>
                    </a:cubicBezTo>
                    <a:lnTo>
                      <a:pt x="106" y="1980"/>
                    </a:lnTo>
                    <a:cubicBezTo>
                      <a:pt x="107" y="1982"/>
                      <a:pt x="106" y="1983"/>
                      <a:pt x="104" y="1984"/>
                    </a:cubicBezTo>
                    <a:cubicBezTo>
                      <a:pt x="102" y="1984"/>
                      <a:pt x="101" y="1983"/>
                      <a:pt x="100" y="1982"/>
                    </a:cubicBezTo>
                    <a:close/>
                    <a:moveTo>
                      <a:pt x="97" y="1970"/>
                    </a:moveTo>
                    <a:lnTo>
                      <a:pt x="97" y="1970"/>
                    </a:lnTo>
                    <a:cubicBezTo>
                      <a:pt x="96" y="1968"/>
                      <a:pt x="97" y="1966"/>
                      <a:pt x="99" y="1966"/>
                    </a:cubicBezTo>
                    <a:cubicBezTo>
                      <a:pt x="101" y="1965"/>
                      <a:pt x="102" y="1966"/>
                      <a:pt x="103" y="1968"/>
                    </a:cubicBezTo>
                    <a:lnTo>
                      <a:pt x="103" y="1968"/>
                    </a:lnTo>
                    <a:cubicBezTo>
                      <a:pt x="103" y="1970"/>
                      <a:pt x="102" y="1971"/>
                      <a:pt x="100" y="1972"/>
                    </a:cubicBezTo>
                    <a:cubicBezTo>
                      <a:pt x="99" y="1972"/>
                      <a:pt x="97" y="1971"/>
                      <a:pt x="97" y="1970"/>
                    </a:cubicBezTo>
                    <a:close/>
                    <a:moveTo>
                      <a:pt x="93" y="1958"/>
                    </a:moveTo>
                    <a:lnTo>
                      <a:pt x="93" y="1958"/>
                    </a:lnTo>
                    <a:cubicBezTo>
                      <a:pt x="93" y="1956"/>
                      <a:pt x="94" y="1954"/>
                      <a:pt x="95" y="1954"/>
                    </a:cubicBezTo>
                    <a:cubicBezTo>
                      <a:pt x="97" y="1953"/>
                      <a:pt x="99" y="1954"/>
                      <a:pt x="99" y="1956"/>
                    </a:cubicBezTo>
                    <a:lnTo>
                      <a:pt x="99" y="1956"/>
                    </a:lnTo>
                    <a:cubicBezTo>
                      <a:pt x="100" y="1958"/>
                      <a:pt x="99" y="1959"/>
                      <a:pt x="97" y="1960"/>
                    </a:cubicBezTo>
                    <a:cubicBezTo>
                      <a:pt x="95" y="1960"/>
                      <a:pt x="94" y="1959"/>
                      <a:pt x="93" y="1958"/>
                    </a:cubicBezTo>
                    <a:close/>
                    <a:moveTo>
                      <a:pt x="90" y="1946"/>
                    </a:moveTo>
                    <a:lnTo>
                      <a:pt x="90" y="1946"/>
                    </a:lnTo>
                    <a:cubicBezTo>
                      <a:pt x="89" y="1944"/>
                      <a:pt x="90" y="1942"/>
                      <a:pt x="92" y="1942"/>
                    </a:cubicBezTo>
                    <a:cubicBezTo>
                      <a:pt x="94" y="1941"/>
                      <a:pt x="95" y="1942"/>
                      <a:pt x="96" y="1944"/>
                    </a:cubicBezTo>
                    <a:lnTo>
                      <a:pt x="96" y="1944"/>
                    </a:lnTo>
                    <a:cubicBezTo>
                      <a:pt x="96" y="1946"/>
                      <a:pt x="95" y="1947"/>
                      <a:pt x="94" y="1948"/>
                    </a:cubicBezTo>
                    <a:cubicBezTo>
                      <a:pt x="92" y="1948"/>
                      <a:pt x="90" y="1947"/>
                      <a:pt x="90" y="1946"/>
                    </a:cubicBezTo>
                    <a:close/>
                    <a:moveTo>
                      <a:pt x="87" y="1933"/>
                    </a:moveTo>
                    <a:lnTo>
                      <a:pt x="87" y="1933"/>
                    </a:lnTo>
                    <a:cubicBezTo>
                      <a:pt x="86" y="1932"/>
                      <a:pt x="87" y="1930"/>
                      <a:pt x="89" y="1930"/>
                    </a:cubicBezTo>
                    <a:cubicBezTo>
                      <a:pt x="91" y="1929"/>
                      <a:pt x="92" y="1930"/>
                      <a:pt x="93" y="1932"/>
                    </a:cubicBezTo>
                    <a:lnTo>
                      <a:pt x="93" y="1932"/>
                    </a:lnTo>
                    <a:cubicBezTo>
                      <a:pt x="93" y="1934"/>
                      <a:pt x="92" y="1935"/>
                      <a:pt x="90" y="1936"/>
                    </a:cubicBezTo>
                    <a:cubicBezTo>
                      <a:pt x="89" y="1936"/>
                      <a:pt x="87" y="1935"/>
                      <a:pt x="87" y="1933"/>
                    </a:cubicBezTo>
                    <a:close/>
                    <a:moveTo>
                      <a:pt x="83" y="1921"/>
                    </a:moveTo>
                    <a:lnTo>
                      <a:pt x="83" y="1921"/>
                    </a:lnTo>
                    <a:cubicBezTo>
                      <a:pt x="83" y="1920"/>
                      <a:pt x="84" y="1918"/>
                      <a:pt x="86" y="1918"/>
                    </a:cubicBezTo>
                    <a:cubicBezTo>
                      <a:pt x="87" y="1917"/>
                      <a:pt x="89" y="1918"/>
                      <a:pt x="89" y="1920"/>
                    </a:cubicBezTo>
                    <a:lnTo>
                      <a:pt x="89" y="1920"/>
                    </a:lnTo>
                    <a:cubicBezTo>
                      <a:pt x="90" y="1922"/>
                      <a:pt x="89" y="1923"/>
                      <a:pt x="87" y="1924"/>
                    </a:cubicBezTo>
                    <a:cubicBezTo>
                      <a:pt x="85" y="1924"/>
                      <a:pt x="84" y="1923"/>
                      <a:pt x="83" y="1921"/>
                    </a:cubicBezTo>
                    <a:close/>
                    <a:moveTo>
                      <a:pt x="80" y="1909"/>
                    </a:moveTo>
                    <a:lnTo>
                      <a:pt x="80" y="1909"/>
                    </a:lnTo>
                    <a:cubicBezTo>
                      <a:pt x="80" y="1908"/>
                      <a:pt x="81" y="1906"/>
                      <a:pt x="82" y="1905"/>
                    </a:cubicBezTo>
                    <a:cubicBezTo>
                      <a:pt x="84" y="1905"/>
                      <a:pt x="86" y="1906"/>
                      <a:pt x="86" y="1908"/>
                    </a:cubicBezTo>
                    <a:lnTo>
                      <a:pt x="86" y="1908"/>
                    </a:lnTo>
                    <a:cubicBezTo>
                      <a:pt x="87" y="1909"/>
                      <a:pt x="86" y="1911"/>
                      <a:pt x="84" y="1912"/>
                    </a:cubicBezTo>
                    <a:cubicBezTo>
                      <a:pt x="82" y="1912"/>
                      <a:pt x="81" y="1911"/>
                      <a:pt x="80" y="1909"/>
                    </a:cubicBezTo>
                    <a:close/>
                    <a:moveTo>
                      <a:pt x="77" y="1897"/>
                    </a:moveTo>
                    <a:lnTo>
                      <a:pt x="77" y="1897"/>
                    </a:lnTo>
                    <a:cubicBezTo>
                      <a:pt x="77" y="1895"/>
                      <a:pt x="78" y="1894"/>
                      <a:pt x="79" y="1893"/>
                    </a:cubicBezTo>
                    <a:cubicBezTo>
                      <a:pt x="81" y="1893"/>
                      <a:pt x="83" y="1894"/>
                      <a:pt x="83" y="1896"/>
                    </a:cubicBezTo>
                    <a:lnTo>
                      <a:pt x="83" y="1896"/>
                    </a:lnTo>
                    <a:cubicBezTo>
                      <a:pt x="84" y="1897"/>
                      <a:pt x="83" y="1899"/>
                      <a:pt x="81" y="1899"/>
                    </a:cubicBezTo>
                    <a:cubicBezTo>
                      <a:pt x="79" y="1900"/>
                      <a:pt x="78" y="1899"/>
                      <a:pt x="77" y="1897"/>
                    </a:cubicBezTo>
                    <a:close/>
                    <a:moveTo>
                      <a:pt x="74" y="1885"/>
                    </a:moveTo>
                    <a:lnTo>
                      <a:pt x="74" y="1885"/>
                    </a:lnTo>
                    <a:cubicBezTo>
                      <a:pt x="74" y="1883"/>
                      <a:pt x="75" y="1882"/>
                      <a:pt x="76" y="1881"/>
                    </a:cubicBezTo>
                    <a:cubicBezTo>
                      <a:pt x="78" y="1881"/>
                      <a:pt x="80" y="1882"/>
                      <a:pt x="80" y="1883"/>
                    </a:cubicBezTo>
                    <a:lnTo>
                      <a:pt x="80" y="1883"/>
                    </a:lnTo>
                    <a:cubicBezTo>
                      <a:pt x="81" y="1885"/>
                      <a:pt x="80" y="1887"/>
                      <a:pt x="78" y="1887"/>
                    </a:cubicBezTo>
                    <a:cubicBezTo>
                      <a:pt x="76" y="1888"/>
                      <a:pt x="75" y="1887"/>
                      <a:pt x="74" y="1885"/>
                    </a:cubicBezTo>
                    <a:close/>
                    <a:moveTo>
                      <a:pt x="71" y="1873"/>
                    </a:moveTo>
                    <a:lnTo>
                      <a:pt x="71" y="1873"/>
                    </a:lnTo>
                    <a:cubicBezTo>
                      <a:pt x="71" y="1871"/>
                      <a:pt x="72" y="1869"/>
                      <a:pt x="73" y="1869"/>
                    </a:cubicBezTo>
                    <a:cubicBezTo>
                      <a:pt x="75" y="1869"/>
                      <a:pt x="77" y="1870"/>
                      <a:pt x="77" y="1871"/>
                    </a:cubicBezTo>
                    <a:lnTo>
                      <a:pt x="77" y="1871"/>
                    </a:lnTo>
                    <a:cubicBezTo>
                      <a:pt x="78" y="1873"/>
                      <a:pt x="77" y="1875"/>
                      <a:pt x="75" y="1875"/>
                    </a:cubicBezTo>
                    <a:cubicBezTo>
                      <a:pt x="73" y="1876"/>
                      <a:pt x="72" y="1875"/>
                      <a:pt x="71" y="1873"/>
                    </a:cubicBezTo>
                    <a:close/>
                    <a:moveTo>
                      <a:pt x="68" y="1861"/>
                    </a:moveTo>
                    <a:lnTo>
                      <a:pt x="68" y="1861"/>
                    </a:lnTo>
                    <a:cubicBezTo>
                      <a:pt x="68" y="1859"/>
                      <a:pt x="69" y="1857"/>
                      <a:pt x="71" y="1857"/>
                    </a:cubicBezTo>
                    <a:cubicBezTo>
                      <a:pt x="72" y="1856"/>
                      <a:pt x="74" y="1857"/>
                      <a:pt x="74" y="1859"/>
                    </a:cubicBezTo>
                    <a:lnTo>
                      <a:pt x="74" y="1859"/>
                    </a:lnTo>
                    <a:cubicBezTo>
                      <a:pt x="75" y="1861"/>
                      <a:pt x="74" y="1863"/>
                      <a:pt x="72" y="1863"/>
                    </a:cubicBezTo>
                    <a:cubicBezTo>
                      <a:pt x="70" y="1863"/>
                      <a:pt x="69" y="1862"/>
                      <a:pt x="68" y="1861"/>
                    </a:cubicBezTo>
                    <a:close/>
                    <a:moveTo>
                      <a:pt x="66" y="1848"/>
                    </a:moveTo>
                    <a:lnTo>
                      <a:pt x="66" y="1848"/>
                    </a:lnTo>
                    <a:cubicBezTo>
                      <a:pt x="65" y="1847"/>
                      <a:pt x="66" y="1845"/>
                      <a:pt x="68" y="1845"/>
                    </a:cubicBezTo>
                    <a:cubicBezTo>
                      <a:pt x="70" y="1844"/>
                      <a:pt x="71" y="1845"/>
                      <a:pt x="72" y="1847"/>
                    </a:cubicBezTo>
                    <a:lnTo>
                      <a:pt x="72" y="1847"/>
                    </a:lnTo>
                    <a:cubicBezTo>
                      <a:pt x="72" y="1849"/>
                      <a:pt x="71" y="1850"/>
                      <a:pt x="69" y="1851"/>
                    </a:cubicBezTo>
                    <a:cubicBezTo>
                      <a:pt x="68" y="1851"/>
                      <a:pt x="66" y="1850"/>
                      <a:pt x="66" y="1848"/>
                    </a:cubicBezTo>
                    <a:close/>
                    <a:moveTo>
                      <a:pt x="63" y="1836"/>
                    </a:moveTo>
                    <a:lnTo>
                      <a:pt x="63" y="1836"/>
                    </a:lnTo>
                    <a:cubicBezTo>
                      <a:pt x="62" y="1835"/>
                      <a:pt x="63" y="1833"/>
                      <a:pt x="65" y="1832"/>
                    </a:cubicBezTo>
                    <a:cubicBezTo>
                      <a:pt x="67" y="1832"/>
                      <a:pt x="69" y="1833"/>
                      <a:pt x="69" y="1835"/>
                    </a:cubicBezTo>
                    <a:lnTo>
                      <a:pt x="69" y="1835"/>
                    </a:lnTo>
                    <a:cubicBezTo>
                      <a:pt x="69" y="1836"/>
                      <a:pt x="68" y="1838"/>
                      <a:pt x="67" y="1839"/>
                    </a:cubicBezTo>
                    <a:cubicBezTo>
                      <a:pt x="65" y="1839"/>
                      <a:pt x="63" y="1838"/>
                      <a:pt x="63" y="1836"/>
                    </a:cubicBezTo>
                    <a:close/>
                    <a:moveTo>
                      <a:pt x="60" y="1824"/>
                    </a:moveTo>
                    <a:lnTo>
                      <a:pt x="60" y="1824"/>
                    </a:lnTo>
                    <a:cubicBezTo>
                      <a:pt x="60" y="1822"/>
                      <a:pt x="61" y="1821"/>
                      <a:pt x="62" y="1820"/>
                    </a:cubicBezTo>
                    <a:cubicBezTo>
                      <a:pt x="64" y="1820"/>
                      <a:pt x="66" y="1821"/>
                      <a:pt x="66" y="1823"/>
                    </a:cubicBezTo>
                    <a:lnTo>
                      <a:pt x="66" y="1823"/>
                    </a:lnTo>
                    <a:cubicBezTo>
                      <a:pt x="67" y="1824"/>
                      <a:pt x="66" y="1826"/>
                      <a:pt x="64" y="1826"/>
                    </a:cubicBezTo>
                    <a:cubicBezTo>
                      <a:pt x="62" y="1827"/>
                      <a:pt x="61" y="1826"/>
                      <a:pt x="60" y="1824"/>
                    </a:cubicBezTo>
                    <a:close/>
                    <a:moveTo>
                      <a:pt x="58" y="1812"/>
                    </a:moveTo>
                    <a:lnTo>
                      <a:pt x="58" y="1812"/>
                    </a:lnTo>
                    <a:cubicBezTo>
                      <a:pt x="57" y="1810"/>
                      <a:pt x="58" y="1808"/>
                      <a:pt x="60" y="1808"/>
                    </a:cubicBezTo>
                    <a:cubicBezTo>
                      <a:pt x="61" y="1808"/>
                      <a:pt x="63" y="1809"/>
                      <a:pt x="64" y="1810"/>
                    </a:cubicBezTo>
                    <a:lnTo>
                      <a:pt x="64" y="1810"/>
                    </a:lnTo>
                    <a:cubicBezTo>
                      <a:pt x="64" y="1812"/>
                      <a:pt x="63" y="1814"/>
                      <a:pt x="61" y="1814"/>
                    </a:cubicBezTo>
                    <a:cubicBezTo>
                      <a:pt x="60" y="1815"/>
                      <a:pt x="58" y="1814"/>
                      <a:pt x="58" y="1812"/>
                    </a:cubicBezTo>
                    <a:close/>
                    <a:moveTo>
                      <a:pt x="55" y="1800"/>
                    </a:moveTo>
                    <a:lnTo>
                      <a:pt x="55" y="1800"/>
                    </a:lnTo>
                    <a:cubicBezTo>
                      <a:pt x="55" y="1798"/>
                      <a:pt x="56" y="1796"/>
                      <a:pt x="57" y="1796"/>
                    </a:cubicBezTo>
                    <a:cubicBezTo>
                      <a:pt x="59" y="1795"/>
                      <a:pt x="61" y="1796"/>
                      <a:pt x="61" y="1798"/>
                    </a:cubicBezTo>
                    <a:lnTo>
                      <a:pt x="61" y="1798"/>
                    </a:lnTo>
                    <a:cubicBezTo>
                      <a:pt x="62" y="1800"/>
                      <a:pt x="61" y="1801"/>
                      <a:pt x="59" y="1802"/>
                    </a:cubicBezTo>
                    <a:cubicBezTo>
                      <a:pt x="57" y="1802"/>
                      <a:pt x="56" y="1801"/>
                      <a:pt x="55" y="1800"/>
                    </a:cubicBezTo>
                    <a:close/>
                    <a:moveTo>
                      <a:pt x="53" y="1787"/>
                    </a:moveTo>
                    <a:lnTo>
                      <a:pt x="53" y="1787"/>
                    </a:lnTo>
                    <a:cubicBezTo>
                      <a:pt x="52" y="1786"/>
                      <a:pt x="53" y="1784"/>
                      <a:pt x="55" y="1783"/>
                    </a:cubicBezTo>
                    <a:cubicBezTo>
                      <a:pt x="57" y="1783"/>
                      <a:pt x="58" y="1784"/>
                      <a:pt x="59" y="1786"/>
                    </a:cubicBezTo>
                    <a:lnTo>
                      <a:pt x="59" y="1786"/>
                    </a:lnTo>
                    <a:cubicBezTo>
                      <a:pt x="59" y="1787"/>
                      <a:pt x="58" y="1789"/>
                      <a:pt x="56" y="1790"/>
                    </a:cubicBezTo>
                    <a:cubicBezTo>
                      <a:pt x="55" y="1790"/>
                      <a:pt x="53" y="1789"/>
                      <a:pt x="53" y="1787"/>
                    </a:cubicBezTo>
                    <a:close/>
                    <a:moveTo>
                      <a:pt x="50" y="1775"/>
                    </a:moveTo>
                    <a:lnTo>
                      <a:pt x="50" y="1775"/>
                    </a:lnTo>
                    <a:cubicBezTo>
                      <a:pt x="50" y="1773"/>
                      <a:pt x="51" y="1772"/>
                      <a:pt x="53" y="1771"/>
                    </a:cubicBezTo>
                    <a:cubicBezTo>
                      <a:pt x="54" y="1771"/>
                      <a:pt x="56" y="1772"/>
                      <a:pt x="56" y="1773"/>
                    </a:cubicBezTo>
                    <a:lnTo>
                      <a:pt x="56" y="1773"/>
                    </a:lnTo>
                    <a:cubicBezTo>
                      <a:pt x="57" y="1775"/>
                      <a:pt x="56" y="1777"/>
                      <a:pt x="54" y="1777"/>
                    </a:cubicBezTo>
                    <a:cubicBezTo>
                      <a:pt x="52" y="1778"/>
                      <a:pt x="51" y="1777"/>
                      <a:pt x="50" y="1775"/>
                    </a:cubicBezTo>
                    <a:close/>
                    <a:moveTo>
                      <a:pt x="48" y="1763"/>
                    </a:moveTo>
                    <a:lnTo>
                      <a:pt x="48" y="1763"/>
                    </a:lnTo>
                    <a:cubicBezTo>
                      <a:pt x="47" y="1761"/>
                      <a:pt x="48" y="1759"/>
                      <a:pt x="50" y="1759"/>
                    </a:cubicBezTo>
                    <a:cubicBezTo>
                      <a:pt x="52" y="1759"/>
                      <a:pt x="54" y="1760"/>
                      <a:pt x="54" y="1761"/>
                    </a:cubicBezTo>
                    <a:lnTo>
                      <a:pt x="54" y="1761"/>
                    </a:lnTo>
                    <a:cubicBezTo>
                      <a:pt x="54" y="1763"/>
                      <a:pt x="53" y="1765"/>
                      <a:pt x="52" y="1765"/>
                    </a:cubicBezTo>
                    <a:cubicBezTo>
                      <a:pt x="50" y="1765"/>
                      <a:pt x="48" y="1764"/>
                      <a:pt x="48" y="1763"/>
                    </a:cubicBezTo>
                    <a:close/>
                    <a:moveTo>
                      <a:pt x="46" y="1750"/>
                    </a:moveTo>
                    <a:lnTo>
                      <a:pt x="46" y="1750"/>
                    </a:lnTo>
                    <a:cubicBezTo>
                      <a:pt x="45" y="1749"/>
                      <a:pt x="46" y="1747"/>
                      <a:pt x="48" y="1747"/>
                    </a:cubicBezTo>
                    <a:cubicBezTo>
                      <a:pt x="50" y="1746"/>
                      <a:pt x="51" y="1747"/>
                      <a:pt x="52" y="1749"/>
                    </a:cubicBezTo>
                    <a:lnTo>
                      <a:pt x="52" y="1749"/>
                    </a:lnTo>
                    <a:cubicBezTo>
                      <a:pt x="52" y="1751"/>
                      <a:pt x="51" y="1752"/>
                      <a:pt x="49" y="1753"/>
                    </a:cubicBezTo>
                    <a:cubicBezTo>
                      <a:pt x="48" y="1753"/>
                      <a:pt x="46" y="1752"/>
                      <a:pt x="46" y="1750"/>
                    </a:cubicBezTo>
                    <a:close/>
                    <a:moveTo>
                      <a:pt x="44" y="1738"/>
                    </a:moveTo>
                    <a:lnTo>
                      <a:pt x="44" y="1738"/>
                    </a:lnTo>
                    <a:cubicBezTo>
                      <a:pt x="43" y="1736"/>
                      <a:pt x="44" y="1735"/>
                      <a:pt x="46" y="1734"/>
                    </a:cubicBezTo>
                    <a:cubicBezTo>
                      <a:pt x="47" y="1734"/>
                      <a:pt x="49" y="1735"/>
                      <a:pt x="50" y="1737"/>
                    </a:cubicBezTo>
                    <a:lnTo>
                      <a:pt x="50" y="1737"/>
                    </a:lnTo>
                    <a:cubicBezTo>
                      <a:pt x="50" y="1738"/>
                      <a:pt x="49" y="1740"/>
                      <a:pt x="47" y="1740"/>
                    </a:cubicBezTo>
                    <a:cubicBezTo>
                      <a:pt x="46" y="1741"/>
                      <a:pt x="44" y="1740"/>
                      <a:pt x="44" y="1738"/>
                    </a:cubicBezTo>
                    <a:close/>
                    <a:moveTo>
                      <a:pt x="41" y="1726"/>
                    </a:moveTo>
                    <a:lnTo>
                      <a:pt x="41" y="1726"/>
                    </a:lnTo>
                    <a:cubicBezTo>
                      <a:pt x="41" y="1724"/>
                      <a:pt x="42" y="1722"/>
                      <a:pt x="44" y="1722"/>
                    </a:cubicBezTo>
                    <a:cubicBezTo>
                      <a:pt x="45" y="1722"/>
                      <a:pt x="47" y="1723"/>
                      <a:pt x="47" y="1724"/>
                    </a:cubicBezTo>
                    <a:lnTo>
                      <a:pt x="47" y="1724"/>
                    </a:lnTo>
                    <a:cubicBezTo>
                      <a:pt x="48" y="1726"/>
                      <a:pt x="47" y="1728"/>
                      <a:pt x="45" y="1728"/>
                    </a:cubicBezTo>
                    <a:cubicBezTo>
                      <a:pt x="44" y="1728"/>
                      <a:pt x="42" y="1727"/>
                      <a:pt x="41" y="1726"/>
                    </a:cubicBezTo>
                    <a:close/>
                    <a:moveTo>
                      <a:pt x="39" y="1713"/>
                    </a:moveTo>
                    <a:lnTo>
                      <a:pt x="39" y="1713"/>
                    </a:lnTo>
                    <a:cubicBezTo>
                      <a:pt x="39" y="1712"/>
                      <a:pt x="40" y="1710"/>
                      <a:pt x="42" y="1710"/>
                    </a:cubicBezTo>
                    <a:cubicBezTo>
                      <a:pt x="43" y="1709"/>
                      <a:pt x="45" y="1710"/>
                      <a:pt x="45" y="1712"/>
                    </a:cubicBezTo>
                    <a:lnTo>
                      <a:pt x="45" y="1712"/>
                    </a:lnTo>
                    <a:cubicBezTo>
                      <a:pt x="46" y="1714"/>
                      <a:pt x="45" y="1715"/>
                      <a:pt x="43" y="1716"/>
                    </a:cubicBezTo>
                    <a:cubicBezTo>
                      <a:pt x="41" y="1716"/>
                      <a:pt x="40" y="1715"/>
                      <a:pt x="39" y="1713"/>
                    </a:cubicBezTo>
                    <a:close/>
                    <a:moveTo>
                      <a:pt x="37" y="1701"/>
                    </a:moveTo>
                    <a:lnTo>
                      <a:pt x="37" y="1701"/>
                    </a:lnTo>
                    <a:cubicBezTo>
                      <a:pt x="37" y="1699"/>
                      <a:pt x="38" y="1698"/>
                      <a:pt x="40" y="1697"/>
                    </a:cubicBezTo>
                    <a:cubicBezTo>
                      <a:pt x="41" y="1697"/>
                      <a:pt x="43" y="1698"/>
                      <a:pt x="43" y="1700"/>
                    </a:cubicBezTo>
                    <a:lnTo>
                      <a:pt x="43" y="1700"/>
                    </a:lnTo>
                    <a:cubicBezTo>
                      <a:pt x="44" y="1701"/>
                      <a:pt x="43" y="1703"/>
                      <a:pt x="41" y="1703"/>
                    </a:cubicBezTo>
                    <a:cubicBezTo>
                      <a:pt x="39" y="1704"/>
                      <a:pt x="38" y="1703"/>
                      <a:pt x="37" y="1701"/>
                    </a:cubicBezTo>
                    <a:close/>
                    <a:moveTo>
                      <a:pt x="35" y="1689"/>
                    </a:moveTo>
                    <a:lnTo>
                      <a:pt x="35" y="1689"/>
                    </a:lnTo>
                    <a:cubicBezTo>
                      <a:pt x="35" y="1687"/>
                      <a:pt x="36" y="1685"/>
                      <a:pt x="38" y="1685"/>
                    </a:cubicBezTo>
                    <a:cubicBezTo>
                      <a:pt x="39" y="1685"/>
                      <a:pt x="41" y="1686"/>
                      <a:pt x="41" y="1687"/>
                    </a:cubicBezTo>
                    <a:lnTo>
                      <a:pt x="41" y="1687"/>
                    </a:lnTo>
                    <a:cubicBezTo>
                      <a:pt x="42" y="1689"/>
                      <a:pt x="41" y="1691"/>
                      <a:pt x="39" y="1691"/>
                    </a:cubicBezTo>
                    <a:cubicBezTo>
                      <a:pt x="37" y="1691"/>
                      <a:pt x="36" y="1690"/>
                      <a:pt x="35" y="1689"/>
                    </a:cubicBezTo>
                    <a:close/>
                    <a:moveTo>
                      <a:pt x="34" y="1676"/>
                    </a:moveTo>
                    <a:lnTo>
                      <a:pt x="34" y="1676"/>
                    </a:lnTo>
                    <a:cubicBezTo>
                      <a:pt x="33" y="1675"/>
                      <a:pt x="34" y="1673"/>
                      <a:pt x="36" y="1673"/>
                    </a:cubicBezTo>
                    <a:cubicBezTo>
                      <a:pt x="37" y="1672"/>
                      <a:pt x="39" y="1673"/>
                      <a:pt x="40" y="1675"/>
                    </a:cubicBezTo>
                    <a:lnTo>
                      <a:pt x="40" y="1675"/>
                    </a:lnTo>
                    <a:cubicBezTo>
                      <a:pt x="40" y="1677"/>
                      <a:pt x="39" y="1678"/>
                      <a:pt x="37" y="1679"/>
                    </a:cubicBezTo>
                    <a:cubicBezTo>
                      <a:pt x="36" y="1679"/>
                      <a:pt x="34" y="1678"/>
                      <a:pt x="34" y="1676"/>
                    </a:cubicBezTo>
                    <a:close/>
                    <a:moveTo>
                      <a:pt x="32" y="1664"/>
                    </a:moveTo>
                    <a:lnTo>
                      <a:pt x="32" y="1664"/>
                    </a:lnTo>
                    <a:cubicBezTo>
                      <a:pt x="31" y="1662"/>
                      <a:pt x="32" y="1661"/>
                      <a:pt x="34" y="1660"/>
                    </a:cubicBezTo>
                    <a:cubicBezTo>
                      <a:pt x="36" y="1660"/>
                      <a:pt x="37" y="1661"/>
                      <a:pt x="38" y="1662"/>
                    </a:cubicBezTo>
                    <a:lnTo>
                      <a:pt x="38" y="1663"/>
                    </a:lnTo>
                    <a:cubicBezTo>
                      <a:pt x="38" y="1664"/>
                      <a:pt x="37" y="1666"/>
                      <a:pt x="35" y="1666"/>
                    </a:cubicBezTo>
                    <a:cubicBezTo>
                      <a:pt x="34" y="1667"/>
                      <a:pt x="32" y="1666"/>
                      <a:pt x="32" y="1664"/>
                    </a:cubicBezTo>
                    <a:close/>
                    <a:moveTo>
                      <a:pt x="30" y="1652"/>
                    </a:moveTo>
                    <a:lnTo>
                      <a:pt x="30" y="1652"/>
                    </a:lnTo>
                    <a:cubicBezTo>
                      <a:pt x="29" y="1650"/>
                      <a:pt x="30" y="1648"/>
                      <a:pt x="32" y="1648"/>
                    </a:cubicBezTo>
                    <a:cubicBezTo>
                      <a:pt x="34" y="1647"/>
                      <a:pt x="35" y="1648"/>
                      <a:pt x="36" y="1650"/>
                    </a:cubicBezTo>
                    <a:lnTo>
                      <a:pt x="36" y="1650"/>
                    </a:lnTo>
                    <a:cubicBezTo>
                      <a:pt x="36" y="1652"/>
                      <a:pt x="35" y="1654"/>
                      <a:pt x="34" y="1654"/>
                    </a:cubicBezTo>
                    <a:cubicBezTo>
                      <a:pt x="32" y="1654"/>
                      <a:pt x="30" y="1653"/>
                      <a:pt x="30" y="1652"/>
                    </a:cubicBezTo>
                    <a:close/>
                    <a:moveTo>
                      <a:pt x="28" y="1639"/>
                    </a:moveTo>
                    <a:lnTo>
                      <a:pt x="28" y="1639"/>
                    </a:lnTo>
                    <a:cubicBezTo>
                      <a:pt x="28" y="1638"/>
                      <a:pt x="29" y="1636"/>
                      <a:pt x="30" y="1635"/>
                    </a:cubicBezTo>
                    <a:cubicBezTo>
                      <a:pt x="32" y="1635"/>
                      <a:pt x="34" y="1636"/>
                      <a:pt x="34" y="1638"/>
                    </a:cubicBezTo>
                    <a:lnTo>
                      <a:pt x="34" y="1638"/>
                    </a:lnTo>
                    <a:cubicBezTo>
                      <a:pt x="35" y="1639"/>
                      <a:pt x="34" y="1641"/>
                      <a:pt x="32" y="1642"/>
                    </a:cubicBezTo>
                    <a:cubicBezTo>
                      <a:pt x="30" y="1642"/>
                      <a:pt x="29" y="1641"/>
                      <a:pt x="28" y="1639"/>
                    </a:cubicBezTo>
                    <a:close/>
                    <a:moveTo>
                      <a:pt x="27" y="1627"/>
                    </a:moveTo>
                    <a:lnTo>
                      <a:pt x="27" y="1627"/>
                    </a:lnTo>
                    <a:cubicBezTo>
                      <a:pt x="26" y="1625"/>
                      <a:pt x="27" y="1623"/>
                      <a:pt x="29" y="1623"/>
                    </a:cubicBezTo>
                    <a:cubicBezTo>
                      <a:pt x="30" y="1623"/>
                      <a:pt x="32" y="1624"/>
                      <a:pt x="33" y="1625"/>
                    </a:cubicBezTo>
                    <a:lnTo>
                      <a:pt x="33" y="1625"/>
                    </a:lnTo>
                    <a:cubicBezTo>
                      <a:pt x="33" y="1627"/>
                      <a:pt x="32" y="1629"/>
                      <a:pt x="30" y="1629"/>
                    </a:cubicBezTo>
                    <a:cubicBezTo>
                      <a:pt x="29" y="1630"/>
                      <a:pt x="27" y="1629"/>
                      <a:pt x="27" y="1627"/>
                    </a:cubicBezTo>
                    <a:close/>
                    <a:moveTo>
                      <a:pt x="25" y="1614"/>
                    </a:moveTo>
                    <a:lnTo>
                      <a:pt x="25" y="1614"/>
                    </a:lnTo>
                    <a:cubicBezTo>
                      <a:pt x="25" y="1613"/>
                      <a:pt x="26" y="1611"/>
                      <a:pt x="27" y="1611"/>
                    </a:cubicBezTo>
                    <a:cubicBezTo>
                      <a:pt x="29" y="1610"/>
                      <a:pt x="31" y="1611"/>
                      <a:pt x="31" y="1613"/>
                    </a:cubicBezTo>
                    <a:lnTo>
                      <a:pt x="31" y="1613"/>
                    </a:lnTo>
                    <a:cubicBezTo>
                      <a:pt x="31" y="1615"/>
                      <a:pt x="30" y="1616"/>
                      <a:pt x="29" y="1617"/>
                    </a:cubicBezTo>
                    <a:cubicBezTo>
                      <a:pt x="27" y="1617"/>
                      <a:pt x="25" y="1616"/>
                      <a:pt x="25" y="1614"/>
                    </a:cubicBezTo>
                    <a:close/>
                    <a:moveTo>
                      <a:pt x="23" y="1602"/>
                    </a:moveTo>
                    <a:lnTo>
                      <a:pt x="23" y="1602"/>
                    </a:lnTo>
                    <a:cubicBezTo>
                      <a:pt x="23" y="1600"/>
                      <a:pt x="24" y="1599"/>
                      <a:pt x="26" y="1598"/>
                    </a:cubicBezTo>
                    <a:cubicBezTo>
                      <a:pt x="27" y="1598"/>
                      <a:pt x="29" y="1599"/>
                      <a:pt x="29" y="1601"/>
                    </a:cubicBezTo>
                    <a:lnTo>
                      <a:pt x="29" y="1601"/>
                    </a:lnTo>
                    <a:cubicBezTo>
                      <a:pt x="30" y="1602"/>
                      <a:pt x="29" y="1604"/>
                      <a:pt x="27" y="1604"/>
                    </a:cubicBezTo>
                    <a:cubicBezTo>
                      <a:pt x="25" y="1605"/>
                      <a:pt x="24" y="1604"/>
                      <a:pt x="23" y="1602"/>
                    </a:cubicBezTo>
                    <a:close/>
                    <a:moveTo>
                      <a:pt x="22" y="1590"/>
                    </a:moveTo>
                    <a:lnTo>
                      <a:pt x="22" y="1590"/>
                    </a:lnTo>
                    <a:cubicBezTo>
                      <a:pt x="21" y="1588"/>
                      <a:pt x="22" y="1586"/>
                      <a:pt x="24" y="1586"/>
                    </a:cubicBezTo>
                    <a:cubicBezTo>
                      <a:pt x="26" y="1585"/>
                      <a:pt x="27" y="1586"/>
                      <a:pt x="28" y="1588"/>
                    </a:cubicBezTo>
                    <a:lnTo>
                      <a:pt x="28" y="1588"/>
                    </a:lnTo>
                    <a:cubicBezTo>
                      <a:pt x="28" y="1590"/>
                      <a:pt x="27" y="1591"/>
                      <a:pt x="26" y="1592"/>
                    </a:cubicBezTo>
                    <a:cubicBezTo>
                      <a:pt x="24" y="1592"/>
                      <a:pt x="22" y="1591"/>
                      <a:pt x="22" y="1590"/>
                    </a:cubicBezTo>
                    <a:close/>
                    <a:moveTo>
                      <a:pt x="20" y="1577"/>
                    </a:moveTo>
                    <a:lnTo>
                      <a:pt x="20" y="1577"/>
                    </a:lnTo>
                    <a:cubicBezTo>
                      <a:pt x="20" y="1576"/>
                      <a:pt x="21" y="1574"/>
                      <a:pt x="23" y="1573"/>
                    </a:cubicBezTo>
                    <a:cubicBezTo>
                      <a:pt x="24" y="1573"/>
                      <a:pt x="26" y="1574"/>
                      <a:pt x="26" y="1576"/>
                    </a:cubicBezTo>
                    <a:lnTo>
                      <a:pt x="26" y="1576"/>
                    </a:lnTo>
                    <a:cubicBezTo>
                      <a:pt x="27" y="1577"/>
                      <a:pt x="26" y="1579"/>
                      <a:pt x="24" y="1579"/>
                    </a:cubicBezTo>
                    <a:cubicBezTo>
                      <a:pt x="23" y="1580"/>
                      <a:pt x="21" y="1579"/>
                      <a:pt x="20" y="1577"/>
                    </a:cubicBezTo>
                    <a:close/>
                    <a:moveTo>
                      <a:pt x="19" y="1565"/>
                    </a:moveTo>
                    <a:lnTo>
                      <a:pt x="19" y="1565"/>
                    </a:lnTo>
                    <a:cubicBezTo>
                      <a:pt x="19" y="1563"/>
                      <a:pt x="20" y="1561"/>
                      <a:pt x="21" y="1561"/>
                    </a:cubicBezTo>
                    <a:cubicBezTo>
                      <a:pt x="23" y="1561"/>
                      <a:pt x="25" y="1562"/>
                      <a:pt x="25" y="1563"/>
                    </a:cubicBezTo>
                    <a:lnTo>
                      <a:pt x="25" y="1563"/>
                    </a:lnTo>
                    <a:cubicBezTo>
                      <a:pt x="26" y="1565"/>
                      <a:pt x="25" y="1567"/>
                      <a:pt x="23" y="1567"/>
                    </a:cubicBezTo>
                    <a:cubicBezTo>
                      <a:pt x="21" y="1567"/>
                      <a:pt x="19" y="1566"/>
                      <a:pt x="19" y="1565"/>
                    </a:cubicBezTo>
                    <a:close/>
                    <a:moveTo>
                      <a:pt x="18" y="1552"/>
                    </a:moveTo>
                    <a:lnTo>
                      <a:pt x="18" y="1552"/>
                    </a:lnTo>
                    <a:cubicBezTo>
                      <a:pt x="17" y="1551"/>
                      <a:pt x="18" y="1549"/>
                      <a:pt x="20" y="1549"/>
                    </a:cubicBezTo>
                    <a:cubicBezTo>
                      <a:pt x="22" y="1548"/>
                      <a:pt x="23" y="1549"/>
                      <a:pt x="24" y="1551"/>
                    </a:cubicBezTo>
                    <a:lnTo>
                      <a:pt x="24" y="1551"/>
                    </a:lnTo>
                    <a:cubicBezTo>
                      <a:pt x="24" y="1552"/>
                      <a:pt x="23" y="1554"/>
                      <a:pt x="21" y="1555"/>
                    </a:cubicBezTo>
                    <a:cubicBezTo>
                      <a:pt x="20" y="1555"/>
                      <a:pt x="18" y="1554"/>
                      <a:pt x="18" y="1552"/>
                    </a:cubicBezTo>
                    <a:close/>
                    <a:moveTo>
                      <a:pt x="16" y="1540"/>
                    </a:moveTo>
                    <a:lnTo>
                      <a:pt x="16" y="1540"/>
                    </a:lnTo>
                    <a:cubicBezTo>
                      <a:pt x="16" y="1538"/>
                      <a:pt x="17" y="1537"/>
                      <a:pt x="19" y="1536"/>
                    </a:cubicBezTo>
                    <a:cubicBezTo>
                      <a:pt x="20" y="1536"/>
                      <a:pt x="22" y="1537"/>
                      <a:pt x="22" y="1538"/>
                    </a:cubicBezTo>
                    <a:lnTo>
                      <a:pt x="22" y="1538"/>
                    </a:lnTo>
                    <a:cubicBezTo>
                      <a:pt x="23" y="1540"/>
                      <a:pt x="22" y="1542"/>
                      <a:pt x="20" y="1542"/>
                    </a:cubicBezTo>
                    <a:cubicBezTo>
                      <a:pt x="18" y="1543"/>
                      <a:pt x="17" y="1542"/>
                      <a:pt x="16" y="1540"/>
                    </a:cubicBezTo>
                    <a:close/>
                    <a:moveTo>
                      <a:pt x="15" y="1527"/>
                    </a:moveTo>
                    <a:lnTo>
                      <a:pt x="15" y="1527"/>
                    </a:lnTo>
                    <a:cubicBezTo>
                      <a:pt x="15" y="1526"/>
                      <a:pt x="16" y="1524"/>
                      <a:pt x="17" y="1524"/>
                    </a:cubicBezTo>
                    <a:cubicBezTo>
                      <a:pt x="19" y="1523"/>
                      <a:pt x="21" y="1524"/>
                      <a:pt x="21" y="1526"/>
                    </a:cubicBezTo>
                    <a:lnTo>
                      <a:pt x="21" y="1526"/>
                    </a:lnTo>
                    <a:cubicBezTo>
                      <a:pt x="22" y="1528"/>
                      <a:pt x="21" y="1529"/>
                      <a:pt x="19" y="1530"/>
                    </a:cubicBezTo>
                    <a:cubicBezTo>
                      <a:pt x="17" y="1530"/>
                      <a:pt x="16" y="1529"/>
                      <a:pt x="15" y="1527"/>
                    </a:cubicBezTo>
                    <a:close/>
                    <a:moveTo>
                      <a:pt x="14" y="1515"/>
                    </a:moveTo>
                    <a:lnTo>
                      <a:pt x="14" y="1515"/>
                    </a:lnTo>
                    <a:cubicBezTo>
                      <a:pt x="14" y="1513"/>
                      <a:pt x="15" y="1512"/>
                      <a:pt x="16" y="1511"/>
                    </a:cubicBezTo>
                    <a:cubicBezTo>
                      <a:pt x="18" y="1511"/>
                      <a:pt x="20" y="1512"/>
                      <a:pt x="20" y="1513"/>
                    </a:cubicBezTo>
                    <a:lnTo>
                      <a:pt x="20" y="1513"/>
                    </a:lnTo>
                    <a:cubicBezTo>
                      <a:pt x="21" y="1515"/>
                      <a:pt x="19" y="1517"/>
                      <a:pt x="18" y="1517"/>
                    </a:cubicBezTo>
                    <a:cubicBezTo>
                      <a:pt x="16" y="1518"/>
                      <a:pt x="14" y="1517"/>
                      <a:pt x="14" y="1515"/>
                    </a:cubicBezTo>
                    <a:close/>
                    <a:moveTo>
                      <a:pt x="13" y="1503"/>
                    </a:moveTo>
                    <a:lnTo>
                      <a:pt x="13" y="1503"/>
                    </a:lnTo>
                    <a:cubicBezTo>
                      <a:pt x="13" y="1501"/>
                      <a:pt x="14" y="1499"/>
                      <a:pt x="15" y="1499"/>
                    </a:cubicBezTo>
                    <a:cubicBezTo>
                      <a:pt x="17" y="1498"/>
                      <a:pt x="19" y="1499"/>
                      <a:pt x="19" y="1501"/>
                    </a:cubicBezTo>
                    <a:lnTo>
                      <a:pt x="19" y="1501"/>
                    </a:lnTo>
                    <a:cubicBezTo>
                      <a:pt x="19" y="1503"/>
                      <a:pt x="18" y="1504"/>
                      <a:pt x="17" y="1505"/>
                    </a:cubicBezTo>
                    <a:cubicBezTo>
                      <a:pt x="15" y="1505"/>
                      <a:pt x="13" y="1504"/>
                      <a:pt x="13" y="1503"/>
                    </a:cubicBezTo>
                    <a:close/>
                    <a:moveTo>
                      <a:pt x="12" y="1490"/>
                    </a:moveTo>
                    <a:lnTo>
                      <a:pt x="12" y="1490"/>
                    </a:lnTo>
                    <a:cubicBezTo>
                      <a:pt x="11" y="1488"/>
                      <a:pt x="12" y="1487"/>
                      <a:pt x="14" y="1486"/>
                    </a:cubicBezTo>
                    <a:cubicBezTo>
                      <a:pt x="16" y="1486"/>
                      <a:pt x="17" y="1487"/>
                      <a:pt x="18" y="1489"/>
                    </a:cubicBezTo>
                    <a:lnTo>
                      <a:pt x="18" y="1489"/>
                    </a:lnTo>
                    <a:cubicBezTo>
                      <a:pt x="18" y="1490"/>
                      <a:pt x="17" y="1492"/>
                      <a:pt x="16" y="1492"/>
                    </a:cubicBezTo>
                    <a:cubicBezTo>
                      <a:pt x="14" y="1493"/>
                      <a:pt x="12" y="1492"/>
                      <a:pt x="12" y="1490"/>
                    </a:cubicBezTo>
                    <a:close/>
                    <a:moveTo>
                      <a:pt x="11" y="1478"/>
                    </a:moveTo>
                    <a:lnTo>
                      <a:pt x="11" y="1478"/>
                    </a:lnTo>
                    <a:cubicBezTo>
                      <a:pt x="10" y="1476"/>
                      <a:pt x="11" y="1474"/>
                      <a:pt x="13" y="1474"/>
                    </a:cubicBezTo>
                    <a:cubicBezTo>
                      <a:pt x="15" y="1473"/>
                      <a:pt x="16" y="1474"/>
                      <a:pt x="17" y="1476"/>
                    </a:cubicBezTo>
                    <a:lnTo>
                      <a:pt x="17" y="1476"/>
                    </a:lnTo>
                    <a:cubicBezTo>
                      <a:pt x="17" y="1478"/>
                      <a:pt x="16" y="1479"/>
                      <a:pt x="15" y="1480"/>
                    </a:cubicBezTo>
                    <a:cubicBezTo>
                      <a:pt x="13" y="1480"/>
                      <a:pt x="11" y="1479"/>
                      <a:pt x="11" y="1478"/>
                    </a:cubicBezTo>
                    <a:close/>
                    <a:moveTo>
                      <a:pt x="10" y="1465"/>
                    </a:moveTo>
                    <a:lnTo>
                      <a:pt x="10" y="1465"/>
                    </a:lnTo>
                    <a:cubicBezTo>
                      <a:pt x="9" y="1464"/>
                      <a:pt x="10" y="1462"/>
                      <a:pt x="12" y="1461"/>
                    </a:cubicBezTo>
                    <a:cubicBezTo>
                      <a:pt x="14" y="1461"/>
                      <a:pt x="15" y="1462"/>
                      <a:pt x="16" y="1464"/>
                    </a:cubicBezTo>
                    <a:lnTo>
                      <a:pt x="16" y="1464"/>
                    </a:lnTo>
                    <a:cubicBezTo>
                      <a:pt x="16" y="1465"/>
                      <a:pt x="15" y="1467"/>
                      <a:pt x="14" y="1467"/>
                    </a:cubicBezTo>
                    <a:cubicBezTo>
                      <a:pt x="12" y="1468"/>
                      <a:pt x="10" y="1467"/>
                      <a:pt x="10" y="1465"/>
                    </a:cubicBezTo>
                    <a:close/>
                    <a:moveTo>
                      <a:pt x="9" y="1453"/>
                    </a:moveTo>
                    <a:lnTo>
                      <a:pt x="9" y="1453"/>
                    </a:lnTo>
                    <a:cubicBezTo>
                      <a:pt x="9" y="1451"/>
                      <a:pt x="9" y="1449"/>
                      <a:pt x="11" y="1449"/>
                    </a:cubicBezTo>
                    <a:cubicBezTo>
                      <a:pt x="13" y="1448"/>
                      <a:pt x="15" y="1449"/>
                      <a:pt x="15" y="1451"/>
                    </a:cubicBezTo>
                    <a:lnTo>
                      <a:pt x="15" y="1451"/>
                    </a:lnTo>
                    <a:cubicBezTo>
                      <a:pt x="15" y="1453"/>
                      <a:pt x="15" y="1454"/>
                      <a:pt x="13" y="1455"/>
                    </a:cubicBezTo>
                    <a:cubicBezTo>
                      <a:pt x="11" y="1455"/>
                      <a:pt x="9" y="1454"/>
                      <a:pt x="9" y="1453"/>
                    </a:cubicBezTo>
                    <a:close/>
                    <a:moveTo>
                      <a:pt x="8" y="1440"/>
                    </a:moveTo>
                    <a:lnTo>
                      <a:pt x="8" y="1440"/>
                    </a:lnTo>
                    <a:cubicBezTo>
                      <a:pt x="8" y="1439"/>
                      <a:pt x="9" y="1437"/>
                      <a:pt x="10" y="1436"/>
                    </a:cubicBezTo>
                    <a:cubicBezTo>
                      <a:pt x="12" y="1436"/>
                      <a:pt x="14" y="1437"/>
                      <a:pt x="14" y="1439"/>
                    </a:cubicBezTo>
                    <a:lnTo>
                      <a:pt x="14" y="1439"/>
                    </a:lnTo>
                    <a:cubicBezTo>
                      <a:pt x="15" y="1440"/>
                      <a:pt x="14" y="1442"/>
                      <a:pt x="12" y="1442"/>
                    </a:cubicBezTo>
                    <a:cubicBezTo>
                      <a:pt x="10" y="1443"/>
                      <a:pt x="9" y="1442"/>
                      <a:pt x="8" y="1440"/>
                    </a:cubicBezTo>
                    <a:close/>
                    <a:moveTo>
                      <a:pt x="7" y="1428"/>
                    </a:moveTo>
                    <a:lnTo>
                      <a:pt x="7" y="1428"/>
                    </a:lnTo>
                    <a:cubicBezTo>
                      <a:pt x="7" y="1426"/>
                      <a:pt x="8" y="1424"/>
                      <a:pt x="9" y="1424"/>
                    </a:cubicBezTo>
                    <a:cubicBezTo>
                      <a:pt x="11" y="1423"/>
                      <a:pt x="13" y="1424"/>
                      <a:pt x="13" y="1426"/>
                    </a:cubicBezTo>
                    <a:lnTo>
                      <a:pt x="13" y="1426"/>
                    </a:lnTo>
                    <a:cubicBezTo>
                      <a:pt x="14" y="1428"/>
                      <a:pt x="13" y="1430"/>
                      <a:pt x="11" y="1430"/>
                    </a:cubicBezTo>
                    <a:cubicBezTo>
                      <a:pt x="9" y="1430"/>
                      <a:pt x="8" y="1429"/>
                      <a:pt x="7" y="1428"/>
                    </a:cubicBezTo>
                    <a:close/>
                    <a:moveTo>
                      <a:pt x="6" y="1415"/>
                    </a:moveTo>
                    <a:lnTo>
                      <a:pt x="6" y="1415"/>
                    </a:lnTo>
                    <a:cubicBezTo>
                      <a:pt x="6" y="1414"/>
                      <a:pt x="7" y="1412"/>
                      <a:pt x="9" y="1411"/>
                    </a:cubicBezTo>
                    <a:cubicBezTo>
                      <a:pt x="10" y="1411"/>
                      <a:pt x="12" y="1412"/>
                      <a:pt x="12" y="1414"/>
                    </a:cubicBezTo>
                    <a:lnTo>
                      <a:pt x="12" y="1414"/>
                    </a:lnTo>
                    <a:cubicBezTo>
                      <a:pt x="13" y="1415"/>
                      <a:pt x="12" y="1417"/>
                      <a:pt x="10" y="1417"/>
                    </a:cubicBezTo>
                    <a:cubicBezTo>
                      <a:pt x="9" y="1418"/>
                      <a:pt x="7" y="1417"/>
                      <a:pt x="6" y="1415"/>
                    </a:cubicBezTo>
                    <a:close/>
                    <a:moveTo>
                      <a:pt x="6" y="1403"/>
                    </a:moveTo>
                    <a:lnTo>
                      <a:pt x="6" y="1403"/>
                    </a:lnTo>
                    <a:cubicBezTo>
                      <a:pt x="5" y="1401"/>
                      <a:pt x="6" y="1399"/>
                      <a:pt x="8" y="1399"/>
                    </a:cubicBezTo>
                    <a:cubicBezTo>
                      <a:pt x="10" y="1399"/>
                      <a:pt x="11" y="1399"/>
                      <a:pt x="12" y="1401"/>
                    </a:cubicBezTo>
                    <a:lnTo>
                      <a:pt x="12" y="1401"/>
                    </a:lnTo>
                    <a:cubicBezTo>
                      <a:pt x="12" y="1403"/>
                      <a:pt x="11" y="1405"/>
                      <a:pt x="10" y="1405"/>
                    </a:cubicBezTo>
                    <a:cubicBezTo>
                      <a:pt x="8" y="1405"/>
                      <a:pt x="6" y="1405"/>
                      <a:pt x="6" y="1403"/>
                    </a:cubicBezTo>
                    <a:close/>
                    <a:moveTo>
                      <a:pt x="5" y="1390"/>
                    </a:moveTo>
                    <a:lnTo>
                      <a:pt x="5" y="1390"/>
                    </a:lnTo>
                    <a:cubicBezTo>
                      <a:pt x="5" y="1389"/>
                      <a:pt x="6" y="1387"/>
                      <a:pt x="7" y="1387"/>
                    </a:cubicBezTo>
                    <a:cubicBezTo>
                      <a:pt x="9" y="1386"/>
                      <a:pt x="11" y="1387"/>
                      <a:pt x="11" y="1389"/>
                    </a:cubicBezTo>
                    <a:lnTo>
                      <a:pt x="11" y="1389"/>
                    </a:lnTo>
                    <a:cubicBezTo>
                      <a:pt x="12" y="1390"/>
                      <a:pt x="11" y="1392"/>
                      <a:pt x="9" y="1393"/>
                    </a:cubicBezTo>
                    <a:cubicBezTo>
                      <a:pt x="7" y="1393"/>
                      <a:pt x="6" y="1392"/>
                      <a:pt x="5" y="1390"/>
                    </a:cubicBezTo>
                    <a:close/>
                    <a:moveTo>
                      <a:pt x="5" y="1378"/>
                    </a:moveTo>
                    <a:lnTo>
                      <a:pt x="5" y="1378"/>
                    </a:lnTo>
                    <a:cubicBezTo>
                      <a:pt x="4" y="1376"/>
                      <a:pt x="5" y="1374"/>
                      <a:pt x="7" y="1374"/>
                    </a:cubicBezTo>
                    <a:cubicBezTo>
                      <a:pt x="8" y="1374"/>
                      <a:pt x="10" y="1374"/>
                      <a:pt x="11" y="1376"/>
                    </a:cubicBezTo>
                    <a:lnTo>
                      <a:pt x="11" y="1376"/>
                    </a:lnTo>
                    <a:cubicBezTo>
                      <a:pt x="11" y="1378"/>
                      <a:pt x="10" y="1380"/>
                      <a:pt x="8" y="1380"/>
                    </a:cubicBezTo>
                    <a:cubicBezTo>
                      <a:pt x="7" y="1380"/>
                      <a:pt x="5" y="1380"/>
                      <a:pt x="5" y="1378"/>
                    </a:cubicBezTo>
                    <a:close/>
                    <a:moveTo>
                      <a:pt x="4" y="1365"/>
                    </a:moveTo>
                    <a:lnTo>
                      <a:pt x="4" y="1365"/>
                    </a:lnTo>
                    <a:cubicBezTo>
                      <a:pt x="4" y="1364"/>
                      <a:pt x="4" y="1362"/>
                      <a:pt x="6" y="1362"/>
                    </a:cubicBezTo>
                    <a:cubicBezTo>
                      <a:pt x="8" y="1361"/>
                      <a:pt x="10" y="1362"/>
                      <a:pt x="10" y="1364"/>
                    </a:cubicBezTo>
                    <a:lnTo>
                      <a:pt x="10" y="1364"/>
                    </a:lnTo>
                    <a:cubicBezTo>
                      <a:pt x="10" y="1365"/>
                      <a:pt x="10" y="1367"/>
                      <a:pt x="8" y="1368"/>
                    </a:cubicBezTo>
                    <a:cubicBezTo>
                      <a:pt x="6" y="1368"/>
                      <a:pt x="4" y="1367"/>
                      <a:pt x="4" y="1365"/>
                    </a:cubicBezTo>
                    <a:close/>
                    <a:moveTo>
                      <a:pt x="3" y="1353"/>
                    </a:moveTo>
                    <a:lnTo>
                      <a:pt x="3" y="1353"/>
                    </a:lnTo>
                    <a:cubicBezTo>
                      <a:pt x="3" y="1351"/>
                      <a:pt x="4" y="1349"/>
                      <a:pt x="6" y="1349"/>
                    </a:cubicBezTo>
                    <a:cubicBezTo>
                      <a:pt x="7" y="1349"/>
                      <a:pt x="9" y="1350"/>
                      <a:pt x="9" y="1351"/>
                    </a:cubicBezTo>
                    <a:lnTo>
                      <a:pt x="9" y="1351"/>
                    </a:lnTo>
                    <a:cubicBezTo>
                      <a:pt x="10" y="1353"/>
                      <a:pt x="9" y="1355"/>
                      <a:pt x="7" y="1355"/>
                    </a:cubicBezTo>
                    <a:cubicBezTo>
                      <a:pt x="6" y="1356"/>
                      <a:pt x="4" y="1355"/>
                      <a:pt x="3" y="1353"/>
                    </a:cubicBezTo>
                    <a:close/>
                    <a:moveTo>
                      <a:pt x="3" y="1340"/>
                    </a:moveTo>
                    <a:lnTo>
                      <a:pt x="3" y="1340"/>
                    </a:lnTo>
                    <a:cubicBezTo>
                      <a:pt x="3" y="1339"/>
                      <a:pt x="4" y="1337"/>
                      <a:pt x="5" y="1337"/>
                    </a:cubicBezTo>
                    <a:cubicBezTo>
                      <a:pt x="7" y="1336"/>
                      <a:pt x="9" y="1337"/>
                      <a:pt x="9" y="1339"/>
                    </a:cubicBezTo>
                    <a:lnTo>
                      <a:pt x="9" y="1339"/>
                    </a:lnTo>
                    <a:cubicBezTo>
                      <a:pt x="10" y="1340"/>
                      <a:pt x="9" y="1342"/>
                      <a:pt x="7" y="1343"/>
                    </a:cubicBezTo>
                    <a:cubicBezTo>
                      <a:pt x="5" y="1343"/>
                      <a:pt x="4" y="1342"/>
                      <a:pt x="3" y="1340"/>
                    </a:cubicBezTo>
                    <a:close/>
                    <a:moveTo>
                      <a:pt x="3" y="1328"/>
                    </a:moveTo>
                    <a:lnTo>
                      <a:pt x="3" y="1328"/>
                    </a:lnTo>
                    <a:cubicBezTo>
                      <a:pt x="2" y="1326"/>
                      <a:pt x="3" y="1324"/>
                      <a:pt x="5" y="1324"/>
                    </a:cubicBezTo>
                    <a:cubicBezTo>
                      <a:pt x="6" y="1324"/>
                      <a:pt x="8" y="1325"/>
                      <a:pt x="9" y="1326"/>
                    </a:cubicBezTo>
                    <a:lnTo>
                      <a:pt x="9" y="1326"/>
                    </a:lnTo>
                    <a:cubicBezTo>
                      <a:pt x="9" y="1328"/>
                      <a:pt x="8" y="1330"/>
                      <a:pt x="7" y="1330"/>
                    </a:cubicBezTo>
                    <a:cubicBezTo>
                      <a:pt x="5" y="1331"/>
                      <a:pt x="3" y="1330"/>
                      <a:pt x="3" y="1328"/>
                    </a:cubicBezTo>
                    <a:close/>
                    <a:moveTo>
                      <a:pt x="2" y="1315"/>
                    </a:moveTo>
                    <a:lnTo>
                      <a:pt x="2" y="1315"/>
                    </a:lnTo>
                    <a:cubicBezTo>
                      <a:pt x="2" y="1314"/>
                      <a:pt x="3" y="1312"/>
                      <a:pt x="4" y="1312"/>
                    </a:cubicBezTo>
                    <a:cubicBezTo>
                      <a:pt x="6" y="1311"/>
                      <a:pt x="8" y="1312"/>
                      <a:pt x="8" y="1314"/>
                    </a:cubicBezTo>
                    <a:lnTo>
                      <a:pt x="8" y="1314"/>
                    </a:lnTo>
                    <a:cubicBezTo>
                      <a:pt x="9" y="1315"/>
                      <a:pt x="8" y="1317"/>
                      <a:pt x="6" y="1318"/>
                    </a:cubicBezTo>
                    <a:cubicBezTo>
                      <a:pt x="5" y="1318"/>
                      <a:pt x="3" y="1317"/>
                      <a:pt x="2" y="1315"/>
                    </a:cubicBezTo>
                    <a:close/>
                    <a:moveTo>
                      <a:pt x="2" y="1303"/>
                    </a:moveTo>
                    <a:lnTo>
                      <a:pt x="2" y="1303"/>
                    </a:lnTo>
                    <a:cubicBezTo>
                      <a:pt x="1" y="1301"/>
                      <a:pt x="2" y="1299"/>
                      <a:pt x="4" y="1299"/>
                    </a:cubicBezTo>
                    <a:cubicBezTo>
                      <a:pt x="6" y="1299"/>
                      <a:pt x="7" y="1300"/>
                      <a:pt x="8" y="1301"/>
                    </a:cubicBezTo>
                    <a:lnTo>
                      <a:pt x="8" y="1301"/>
                    </a:lnTo>
                    <a:cubicBezTo>
                      <a:pt x="8" y="1303"/>
                      <a:pt x="7" y="1305"/>
                      <a:pt x="6" y="1305"/>
                    </a:cubicBezTo>
                    <a:cubicBezTo>
                      <a:pt x="4" y="1306"/>
                      <a:pt x="2" y="1305"/>
                      <a:pt x="2" y="1303"/>
                    </a:cubicBezTo>
                    <a:close/>
                    <a:moveTo>
                      <a:pt x="2" y="1290"/>
                    </a:moveTo>
                    <a:lnTo>
                      <a:pt x="2" y="1290"/>
                    </a:lnTo>
                    <a:cubicBezTo>
                      <a:pt x="1" y="1289"/>
                      <a:pt x="2" y="1287"/>
                      <a:pt x="4" y="1287"/>
                    </a:cubicBezTo>
                    <a:cubicBezTo>
                      <a:pt x="5" y="1286"/>
                      <a:pt x="7" y="1287"/>
                      <a:pt x="8" y="1289"/>
                    </a:cubicBezTo>
                    <a:lnTo>
                      <a:pt x="8" y="1289"/>
                    </a:lnTo>
                    <a:cubicBezTo>
                      <a:pt x="8" y="1290"/>
                      <a:pt x="7" y="1292"/>
                      <a:pt x="5" y="1293"/>
                    </a:cubicBezTo>
                    <a:cubicBezTo>
                      <a:pt x="4" y="1293"/>
                      <a:pt x="2" y="1292"/>
                      <a:pt x="2" y="1290"/>
                    </a:cubicBezTo>
                    <a:close/>
                    <a:moveTo>
                      <a:pt x="1" y="1278"/>
                    </a:moveTo>
                    <a:lnTo>
                      <a:pt x="1" y="1278"/>
                    </a:lnTo>
                    <a:cubicBezTo>
                      <a:pt x="1" y="1276"/>
                      <a:pt x="2" y="1274"/>
                      <a:pt x="4" y="1274"/>
                    </a:cubicBezTo>
                    <a:cubicBezTo>
                      <a:pt x="5" y="1274"/>
                      <a:pt x="7" y="1275"/>
                      <a:pt x="7" y="1276"/>
                    </a:cubicBezTo>
                    <a:lnTo>
                      <a:pt x="7" y="1276"/>
                    </a:lnTo>
                    <a:cubicBezTo>
                      <a:pt x="8" y="1278"/>
                      <a:pt x="7" y="1280"/>
                      <a:pt x="5" y="1280"/>
                    </a:cubicBezTo>
                    <a:cubicBezTo>
                      <a:pt x="4" y="1281"/>
                      <a:pt x="2" y="1280"/>
                      <a:pt x="1" y="1278"/>
                    </a:cubicBezTo>
                    <a:close/>
                    <a:moveTo>
                      <a:pt x="1" y="1265"/>
                    </a:moveTo>
                    <a:lnTo>
                      <a:pt x="1" y="1265"/>
                    </a:lnTo>
                    <a:cubicBezTo>
                      <a:pt x="1" y="1264"/>
                      <a:pt x="2" y="1262"/>
                      <a:pt x="3" y="1262"/>
                    </a:cubicBezTo>
                    <a:cubicBezTo>
                      <a:pt x="5" y="1261"/>
                      <a:pt x="7" y="1262"/>
                      <a:pt x="7" y="1264"/>
                    </a:cubicBezTo>
                    <a:lnTo>
                      <a:pt x="7" y="1264"/>
                    </a:lnTo>
                    <a:cubicBezTo>
                      <a:pt x="8" y="1265"/>
                      <a:pt x="7" y="1267"/>
                      <a:pt x="5" y="1268"/>
                    </a:cubicBezTo>
                    <a:cubicBezTo>
                      <a:pt x="4" y="1268"/>
                      <a:pt x="2" y="1267"/>
                      <a:pt x="1" y="1265"/>
                    </a:cubicBezTo>
                    <a:close/>
                    <a:moveTo>
                      <a:pt x="1" y="1253"/>
                    </a:moveTo>
                    <a:lnTo>
                      <a:pt x="1" y="1253"/>
                    </a:lnTo>
                    <a:cubicBezTo>
                      <a:pt x="1" y="1251"/>
                      <a:pt x="2" y="1249"/>
                      <a:pt x="3" y="1249"/>
                    </a:cubicBezTo>
                    <a:cubicBezTo>
                      <a:pt x="5" y="1249"/>
                      <a:pt x="7" y="1249"/>
                      <a:pt x="7" y="1251"/>
                    </a:cubicBezTo>
                    <a:lnTo>
                      <a:pt x="7" y="1251"/>
                    </a:lnTo>
                    <a:cubicBezTo>
                      <a:pt x="8" y="1253"/>
                      <a:pt x="7" y="1255"/>
                      <a:pt x="5" y="1255"/>
                    </a:cubicBezTo>
                    <a:cubicBezTo>
                      <a:pt x="3" y="1255"/>
                      <a:pt x="2" y="1255"/>
                      <a:pt x="1" y="1253"/>
                    </a:cubicBezTo>
                    <a:close/>
                    <a:moveTo>
                      <a:pt x="1" y="1240"/>
                    </a:moveTo>
                    <a:lnTo>
                      <a:pt x="1" y="1240"/>
                    </a:lnTo>
                    <a:cubicBezTo>
                      <a:pt x="1" y="1239"/>
                      <a:pt x="2" y="1237"/>
                      <a:pt x="3" y="1236"/>
                    </a:cubicBezTo>
                    <a:cubicBezTo>
                      <a:pt x="5" y="1236"/>
                      <a:pt x="7" y="1237"/>
                      <a:pt x="7" y="1239"/>
                    </a:cubicBezTo>
                    <a:lnTo>
                      <a:pt x="7" y="1239"/>
                    </a:lnTo>
                    <a:cubicBezTo>
                      <a:pt x="8" y="1240"/>
                      <a:pt x="7" y="1242"/>
                      <a:pt x="5" y="1243"/>
                    </a:cubicBezTo>
                    <a:cubicBezTo>
                      <a:pt x="3" y="1243"/>
                      <a:pt x="2" y="1242"/>
                      <a:pt x="1" y="1240"/>
                    </a:cubicBezTo>
                    <a:close/>
                    <a:moveTo>
                      <a:pt x="1" y="1228"/>
                    </a:moveTo>
                    <a:lnTo>
                      <a:pt x="1" y="1228"/>
                    </a:lnTo>
                    <a:cubicBezTo>
                      <a:pt x="0" y="1226"/>
                      <a:pt x="1" y="1224"/>
                      <a:pt x="3" y="1224"/>
                    </a:cubicBezTo>
                    <a:cubicBezTo>
                      <a:pt x="5" y="1224"/>
                      <a:pt x="6" y="1224"/>
                      <a:pt x="7" y="1226"/>
                    </a:cubicBezTo>
                    <a:lnTo>
                      <a:pt x="7" y="1226"/>
                    </a:lnTo>
                    <a:cubicBezTo>
                      <a:pt x="7" y="1228"/>
                      <a:pt x="6" y="1230"/>
                      <a:pt x="5" y="1230"/>
                    </a:cubicBezTo>
                    <a:cubicBezTo>
                      <a:pt x="3" y="1230"/>
                      <a:pt x="1" y="1230"/>
                      <a:pt x="1" y="1228"/>
                    </a:cubicBezTo>
                    <a:close/>
                    <a:moveTo>
                      <a:pt x="1" y="1214"/>
                    </a:moveTo>
                    <a:lnTo>
                      <a:pt x="1" y="1214"/>
                    </a:lnTo>
                    <a:cubicBezTo>
                      <a:pt x="1" y="1213"/>
                      <a:pt x="2" y="1211"/>
                      <a:pt x="4" y="1211"/>
                    </a:cubicBezTo>
                    <a:cubicBezTo>
                      <a:pt x="6" y="1211"/>
                      <a:pt x="7" y="1213"/>
                      <a:pt x="7" y="1214"/>
                    </a:cubicBezTo>
                    <a:lnTo>
                      <a:pt x="7" y="1214"/>
                    </a:lnTo>
                    <a:cubicBezTo>
                      <a:pt x="7" y="1216"/>
                      <a:pt x="6" y="1218"/>
                      <a:pt x="4" y="1218"/>
                    </a:cubicBezTo>
                    <a:cubicBezTo>
                      <a:pt x="2" y="1218"/>
                      <a:pt x="1" y="1216"/>
                      <a:pt x="1" y="1214"/>
                    </a:cubicBezTo>
                    <a:close/>
                    <a:moveTo>
                      <a:pt x="1" y="1202"/>
                    </a:moveTo>
                    <a:lnTo>
                      <a:pt x="1" y="1202"/>
                    </a:lnTo>
                    <a:cubicBezTo>
                      <a:pt x="1" y="1200"/>
                      <a:pt x="2" y="1199"/>
                      <a:pt x="4" y="1199"/>
                    </a:cubicBezTo>
                    <a:cubicBezTo>
                      <a:pt x="6" y="1199"/>
                      <a:pt x="7" y="1200"/>
                      <a:pt x="7" y="1202"/>
                    </a:cubicBezTo>
                    <a:lnTo>
                      <a:pt x="7" y="1202"/>
                    </a:lnTo>
                    <a:cubicBezTo>
                      <a:pt x="7" y="1204"/>
                      <a:pt x="6" y="1205"/>
                      <a:pt x="4" y="1205"/>
                    </a:cubicBezTo>
                    <a:cubicBezTo>
                      <a:pt x="2" y="1205"/>
                      <a:pt x="1" y="1204"/>
                      <a:pt x="1" y="1202"/>
                    </a:cubicBezTo>
                    <a:close/>
                    <a:moveTo>
                      <a:pt x="1" y="1189"/>
                    </a:moveTo>
                    <a:lnTo>
                      <a:pt x="1" y="1189"/>
                    </a:lnTo>
                    <a:cubicBezTo>
                      <a:pt x="1" y="1188"/>
                      <a:pt x="3" y="1186"/>
                      <a:pt x="4" y="1186"/>
                    </a:cubicBezTo>
                    <a:cubicBezTo>
                      <a:pt x="6" y="1186"/>
                      <a:pt x="7" y="1188"/>
                      <a:pt x="7" y="1189"/>
                    </a:cubicBezTo>
                    <a:lnTo>
                      <a:pt x="7" y="1189"/>
                    </a:lnTo>
                    <a:cubicBezTo>
                      <a:pt x="7" y="1191"/>
                      <a:pt x="6" y="1193"/>
                      <a:pt x="4" y="1193"/>
                    </a:cubicBezTo>
                    <a:cubicBezTo>
                      <a:pt x="3" y="1193"/>
                      <a:pt x="1" y="1191"/>
                      <a:pt x="1" y="1189"/>
                    </a:cubicBezTo>
                    <a:close/>
                    <a:moveTo>
                      <a:pt x="1" y="1177"/>
                    </a:moveTo>
                    <a:lnTo>
                      <a:pt x="1" y="1177"/>
                    </a:lnTo>
                    <a:cubicBezTo>
                      <a:pt x="1" y="1175"/>
                      <a:pt x="3" y="1174"/>
                      <a:pt x="4" y="1174"/>
                    </a:cubicBezTo>
                    <a:cubicBezTo>
                      <a:pt x="6" y="1174"/>
                      <a:pt x="8" y="1175"/>
                      <a:pt x="8" y="1177"/>
                    </a:cubicBezTo>
                    <a:lnTo>
                      <a:pt x="8" y="1177"/>
                    </a:lnTo>
                    <a:cubicBezTo>
                      <a:pt x="8" y="1179"/>
                      <a:pt x="6" y="1180"/>
                      <a:pt x="4" y="1180"/>
                    </a:cubicBezTo>
                    <a:cubicBezTo>
                      <a:pt x="3" y="1180"/>
                      <a:pt x="1" y="1179"/>
                      <a:pt x="1" y="1177"/>
                    </a:cubicBezTo>
                    <a:close/>
                    <a:moveTo>
                      <a:pt x="1" y="1164"/>
                    </a:moveTo>
                    <a:lnTo>
                      <a:pt x="1" y="1164"/>
                    </a:lnTo>
                    <a:cubicBezTo>
                      <a:pt x="1" y="1163"/>
                      <a:pt x="3" y="1161"/>
                      <a:pt x="5" y="1161"/>
                    </a:cubicBezTo>
                    <a:cubicBezTo>
                      <a:pt x="6" y="1161"/>
                      <a:pt x="8" y="1163"/>
                      <a:pt x="8" y="1164"/>
                    </a:cubicBezTo>
                    <a:lnTo>
                      <a:pt x="8" y="1164"/>
                    </a:lnTo>
                    <a:cubicBezTo>
                      <a:pt x="8" y="1166"/>
                      <a:pt x="6" y="1168"/>
                      <a:pt x="5" y="1168"/>
                    </a:cubicBezTo>
                    <a:cubicBezTo>
                      <a:pt x="3" y="1168"/>
                      <a:pt x="1" y="1166"/>
                      <a:pt x="1" y="1164"/>
                    </a:cubicBezTo>
                    <a:close/>
                    <a:moveTo>
                      <a:pt x="2" y="1152"/>
                    </a:moveTo>
                    <a:lnTo>
                      <a:pt x="2" y="1152"/>
                    </a:lnTo>
                    <a:cubicBezTo>
                      <a:pt x="2" y="1150"/>
                      <a:pt x="3" y="1149"/>
                      <a:pt x="5" y="1149"/>
                    </a:cubicBezTo>
                    <a:cubicBezTo>
                      <a:pt x="7" y="1149"/>
                      <a:pt x="8" y="1150"/>
                      <a:pt x="8" y="1152"/>
                    </a:cubicBezTo>
                    <a:lnTo>
                      <a:pt x="8" y="1152"/>
                    </a:lnTo>
                    <a:cubicBezTo>
                      <a:pt x="8" y="1154"/>
                      <a:pt x="7" y="1155"/>
                      <a:pt x="5" y="1155"/>
                    </a:cubicBezTo>
                    <a:cubicBezTo>
                      <a:pt x="3" y="1155"/>
                      <a:pt x="2" y="1154"/>
                      <a:pt x="2" y="1152"/>
                    </a:cubicBezTo>
                    <a:close/>
                    <a:moveTo>
                      <a:pt x="2" y="1139"/>
                    </a:moveTo>
                    <a:lnTo>
                      <a:pt x="2" y="1139"/>
                    </a:lnTo>
                    <a:cubicBezTo>
                      <a:pt x="2" y="1138"/>
                      <a:pt x="4" y="1136"/>
                      <a:pt x="5" y="1136"/>
                    </a:cubicBezTo>
                    <a:cubicBezTo>
                      <a:pt x="7" y="1136"/>
                      <a:pt x="8" y="1138"/>
                      <a:pt x="8" y="1139"/>
                    </a:cubicBezTo>
                    <a:lnTo>
                      <a:pt x="8" y="1139"/>
                    </a:lnTo>
                    <a:cubicBezTo>
                      <a:pt x="8" y="1141"/>
                      <a:pt x="7" y="1143"/>
                      <a:pt x="5" y="1143"/>
                    </a:cubicBezTo>
                    <a:cubicBezTo>
                      <a:pt x="4" y="1143"/>
                      <a:pt x="2" y="1141"/>
                      <a:pt x="2" y="1139"/>
                    </a:cubicBezTo>
                    <a:close/>
                    <a:moveTo>
                      <a:pt x="3" y="1127"/>
                    </a:moveTo>
                    <a:lnTo>
                      <a:pt x="3" y="1127"/>
                    </a:lnTo>
                    <a:cubicBezTo>
                      <a:pt x="3" y="1125"/>
                      <a:pt x="4" y="1124"/>
                      <a:pt x="6" y="1124"/>
                    </a:cubicBezTo>
                    <a:cubicBezTo>
                      <a:pt x="7" y="1124"/>
                      <a:pt x="9" y="1125"/>
                      <a:pt x="9" y="1127"/>
                    </a:cubicBezTo>
                    <a:lnTo>
                      <a:pt x="9" y="1127"/>
                    </a:lnTo>
                    <a:cubicBezTo>
                      <a:pt x="9" y="1129"/>
                      <a:pt x="7" y="1130"/>
                      <a:pt x="6" y="1130"/>
                    </a:cubicBezTo>
                    <a:cubicBezTo>
                      <a:pt x="4" y="1130"/>
                      <a:pt x="3" y="1129"/>
                      <a:pt x="3" y="1127"/>
                    </a:cubicBezTo>
                    <a:close/>
                    <a:moveTo>
                      <a:pt x="3" y="1114"/>
                    </a:moveTo>
                    <a:lnTo>
                      <a:pt x="3" y="1114"/>
                    </a:lnTo>
                    <a:cubicBezTo>
                      <a:pt x="3" y="1113"/>
                      <a:pt x="4" y="1111"/>
                      <a:pt x="6" y="1111"/>
                    </a:cubicBezTo>
                    <a:cubicBezTo>
                      <a:pt x="8" y="1111"/>
                      <a:pt x="9" y="1113"/>
                      <a:pt x="9" y="1114"/>
                    </a:cubicBezTo>
                    <a:lnTo>
                      <a:pt x="9" y="1114"/>
                    </a:lnTo>
                    <a:cubicBezTo>
                      <a:pt x="9" y="1116"/>
                      <a:pt x="8" y="1118"/>
                      <a:pt x="6" y="1118"/>
                    </a:cubicBezTo>
                    <a:cubicBezTo>
                      <a:pt x="4" y="1118"/>
                      <a:pt x="3" y="1116"/>
                      <a:pt x="3" y="1114"/>
                    </a:cubicBezTo>
                    <a:close/>
                    <a:moveTo>
                      <a:pt x="3" y="1102"/>
                    </a:moveTo>
                    <a:lnTo>
                      <a:pt x="3" y="1102"/>
                    </a:lnTo>
                    <a:cubicBezTo>
                      <a:pt x="3" y="1100"/>
                      <a:pt x="5" y="1099"/>
                      <a:pt x="6" y="1099"/>
                    </a:cubicBezTo>
                    <a:cubicBezTo>
                      <a:pt x="8" y="1099"/>
                      <a:pt x="10" y="1100"/>
                      <a:pt x="10" y="1102"/>
                    </a:cubicBezTo>
                    <a:lnTo>
                      <a:pt x="10" y="1102"/>
                    </a:lnTo>
                    <a:cubicBezTo>
                      <a:pt x="10" y="1104"/>
                      <a:pt x="8" y="1105"/>
                      <a:pt x="6" y="1105"/>
                    </a:cubicBezTo>
                    <a:cubicBezTo>
                      <a:pt x="5" y="1105"/>
                      <a:pt x="3" y="1104"/>
                      <a:pt x="3" y="1102"/>
                    </a:cubicBezTo>
                    <a:close/>
                    <a:moveTo>
                      <a:pt x="4" y="1089"/>
                    </a:moveTo>
                    <a:lnTo>
                      <a:pt x="4" y="1089"/>
                    </a:lnTo>
                    <a:cubicBezTo>
                      <a:pt x="4" y="1088"/>
                      <a:pt x="5" y="1086"/>
                      <a:pt x="7" y="1086"/>
                    </a:cubicBezTo>
                    <a:cubicBezTo>
                      <a:pt x="9" y="1086"/>
                      <a:pt x="10" y="1088"/>
                      <a:pt x="10" y="1089"/>
                    </a:cubicBezTo>
                    <a:lnTo>
                      <a:pt x="10" y="1089"/>
                    </a:lnTo>
                    <a:cubicBezTo>
                      <a:pt x="10" y="1091"/>
                      <a:pt x="9" y="1093"/>
                      <a:pt x="7" y="1093"/>
                    </a:cubicBezTo>
                    <a:cubicBezTo>
                      <a:pt x="5" y="1093"/>
                      <a:pt x="4" y="1091"/>
                      <a:pt x="4" y="1089"/>
                    </a:cubicBezTo>
                    <a:close/>
                    <a:moveTo>
                      <a:pt x="4" y="1077"/>
                    </a:moveTo>
                    <a:lnTo>
                      <a:pt x="4" y="1077"/>
                    </a:lnTo>
                    <a:cubicBezTo>
                      <a:pt x="4" y="1075"/>
                      <a:pt x="6" y="1074"/>
                      <a:pt x="8" y="1074"/>
                    </a:cubicBezTo>
                    <a:cubicBezTo>
                      <a:pt x="9" y="1074"/>
                      <a:pt x="11" y="1075"/>
                      <a:pt x="11" y="1077"/>
                    </a:cubicBezTo>
                    <a:lnTo>
                      <a:pt x="11" y="1077"/>
                    </a:lnTo>
                    <a:cubicBezTo>
                      <a:pt x="11" y="1079"/>
                      <a:pt x="9" y="1080"/>
                      <a:pt x="8" y="1080"/>
                    </a:cubicBezTo>
                    <a:cubicBezTo>
                      <a:pt x="6" y="1080"/>
                      <a:pt x="4" y="1079"/>
                      <a:pt x="4" y="1077"/>
                    </a:cubicBezTo>
                    <a:close/>
                    <a:moveTo>
                      <a:pt x="5" y="1064"/>
                    </a:moveTo>
                    <a:lnTo>
                      <a:pt x="5" y="1064"/>
                    </a:lnTo>
                    <a:cubicBezTo>
                      <a:pt x="5" y="1063"/>
                      <a:pt x="6" y="1061"/>
                      <a:pt x="8" y="1061"/>
                    </a:cubicBezTo>
                    <a:cubicBezTo>
                      <a:pt x="10" y="1061"/>
                      <a:pt x="11" y="1063"/>
                      <a:pt x="11" y="1064"/>
                    </a:cubicBezTo>
                    <a:lnTo>
                      <a:pt x="11" y="1064"/>
                    </a:lnTo>
                    <a:cubicBezTo>
                      <a:pt x="11" y="1066"/>
                      <a:pt x="10" y="1068"/>
                      <a:pt x="8" y="1068"/>
                    </a:cubicBezTo>
                    <a:cubicBezTo>
                      <a:pt x="6" y="1068"/>
                      <a:pt x="5" y="1066"/>
                      <a:pt x="5" y="1064"/>
                    </a:cubicBezTo>
                    <a:close/>
                    <a:moveTo>
                      <a:pt x="6" y="1052"/>
                    </a:moveTo>
                    <a:lnTo>
                      <a:pt x="6" y="1052"/>
                    </a:lnTo>
                    <a:cubicBezTo>
                      <a:pt x="6" y="1050"/>
                      <a:pt x="7" y="1049"/>
                      <a:pt x="9" y="1049"/>
                    </a:cubicBezTo>
                    <a:cubicBezTo>
                      <a:pt x="11" y="1049"/>
                      <a:pt x="12" y="1050"/>
                      <a:pt x="12" y="1052"/>
                    </a:cubicBezTo>
                    <a:lnTo>
                      <a:pt x="12" y="1052"/>
                    </a:lnTo>
                    <a:cubicBezTo>
                      <a:pt x="12" y="1054"/>
                      <a:pt x="11" y="1055"/>
                      <a:pt x="9" y="1055"/>
                    </a:cubicBezTo>
                    <a:cubicBezTo>
                      <a:pt x="7" y="1055"/>
                      <a:pt x="6" y="1054"/>
                      <a:pt x="6" y="1052"/>
                    </a:cubicBezTo>
                    <a:close/>
                    <a:moveTo>
                      <a:pt x="6" y="1040"/>
                    </a:moveTo>
                    <a:lnTo>
                      <a:pt x="6" y="1040"/>
                    </a:lnTo>
                    <a:cubicBezTo>
                      <a:pt x="6" y="1038"/>
                      <a:pt x="8" y="1036"/>
                      <a:pt x="9" y="1036"/>
                    </a:cubicBezTo>
                    <a:cubicBezTo>
                      <a:pt x="11" y="1036"/>
                      <a:pt x="13" y="1038"/>
                      <a:pt x="13" y="1040"/>
                    </a:cubicBezTo>
                    <a:lnTo>
                      <a:pt x="13" y="1040"/>
                    </a:lnTo>
                    <a:cubicBezTo>
                      <a:pt x="13" y="1041"/>
                      <a:pt x="11" y="1043"/>
                      <a:pt x="9" y="1043"/>
                    </a:cubicBezTo>
                    <a:cubicBezTo>
                      <a:pt x="8" y="1043"/>
                      <a:pt x="6" y="1041"/>
                      <a:pt x="6" y="1040"/>
                    </a:cubicBezTo>
                    <a:close/>
                    <a:moveTo>
                      <a:pt x="7" y="1027"/>
                    </a:moveTo>
                    <a:lnTo>
                      <a:pt x="7" y="1027"/>
                    </a:lnTo>
                    <a:cubicBezTo>
                      <a:pt x="7" y="1025"/>
                      <a:pt x="9" y="1024"/>
                      <a:pt x="10" y="1024"/>
                    </a:cubicBezTo>
                    <a:cubicBezTo>
                      <a:pt x="12" y="1024"/>
                      <a:pt x="13" y="1025"/>
                      <a:pt x="13" y="1027"/>
                    </a:cubicBezTo>
                    <a:lnTo>
                      <a:pt x="13" y="1027"/>
                    </a:lnTo>
                    <a:cubicBezTo>
                      <a:pt x="13" y="1029"/>
                      <a:pt x="12" y="1030"/>
                      <a:pt x="10" y="1030"/>
                    </a:cubicBezTo>
                    <a:cubicBezTo>
                      <a:pt x="9" y="1030"/>
                      <a:pt x="7" y="1029"/>
                      <a:pt x="7" y="1027"/>
                    </a:cubicBezTo>
                    <a:close/>
                    <a:moveTo>
                      <a:pt x="8" y="1015"/>
                    </a:moveTo>
                    <a:lnTo>
                      <a:pt x="8" y="1015"/>
                    </a:lnTo>
                    <a:cubicBezTo>
                      <a:pt x="8" y="1013"/>
                      <a:pt x="9" y="1011"/>
                      <a:pt x="11" y="1011"/>
                    </a:cubicBezTo>
                    <a:cubicBezTo>
                      <a:pt x="13" y="1011"/>
                      <a:pt x="14" y="1013"/>
                      <a:pt x="14" y="1015"/>
                    </a:cubicBezTo>
                    <a:lnTo>
                      <a:pt x="14" y="1015"/>
                    </a:lnTo>
                    <a:cubicBezTo>
                      <a:pt x="14" y="1016"/>
                      <a:pt x="13" y="1018"/>
                      <a:pt x="11" y="1018"/>
                    </a:cubicBezTo>
                    <a:cubicBezTo>
                      <a:pt x="9" y="1018"/>
                      <a:pt x="8" y="1016"/>
                      <a:pt x="8" y="1015"/>
                    </a:cubicBezTo>
                    <a:close/>
                    <a:moveTo>
                      <a:pt x="9" y="1002"/>
                    </a:moveTo>
                    <a:lnTo>
                      <a:pt x="9" y="1002"/>
                    </a:lnTo>
                    <a:cubicBezTo>
                      <a:pt x="9" y="1000"/>
                      <a:pt x="10" y="999"/>
                      <a:pt x="12" y="999"/>
                    </a:cubicBezTo>
                    <a:cubicBezTo>
                      <a:pt x="14" y="999"/>
                      <a:pt x="15" y="1000"/>
                      <a:pt x="15" y="1002"/>
                    </a:cubicBezTo>
                    <a:lnTo>
                      <a:pt x="15" y="1002"/>
                    </a:lnTo>
                    <a:cubicBezTo>
                      <a:pt x="15" y="1004"/>
                      <a:pt x="14" y="1005"/>
                      <a:pt x="12" y="1005"/>
                    </a:cubicBezTo>
                    <a:cubicBezTo>
                      <a:pt x="10" y="1005"/>
                      <a:pt x="9" y="1004"/>
                      <a:pt x="9" y="1002"/>
                    </a:cubicBezTo>
                    <a:close/>
                    <a:moveTo>
                      <a:pt x="10" y="990"/>
                    </a:moveTo>
                    <a:lnTo>
                      <a:pt x="10" y="990"/>
                    </a:lnTo>
                    <a:cubicBezTo>
                      <a:pt x="10" y="988"/>
                      <a:pt x="11" y="986"/>
                      <a:pt x="13" y="986"/>
                    </a:cubicBezTo>
                    <a:cubicBezTo>
                      <a:pt x="15" y="986"/>
                      <a:pt x="16" y="988"/>
                      <a:pt x="16" y="990"/>
                    </a:cubicBezTo>
                    <a:lnTo>
                      <a:pt x="16" y="990"/>
                    </a:lnTo>
                    <a:cubicBezTo>
                      <a:pt x="16" y="991"/>
                      <a:pt x="15" y="993"/>
                      <a:pt x="13" y="993"/>
                    </a:cubicBezTo>
                    <a:cubicBezTo>
                      <a:pt x="11" y="993"/>
                      <a:pt x="10" y="991"/>
                      <a:pt x="10" y="990"/>
                    </a:cubicBezTo>
                    <a:close/>
                    <a:moveTo>
                      <a:pt x="11" y="977"/>
                    </a:moveTo>
                    <a:lnTo>
                      <a:pt x="11" y="977"/>
                    </a:lnTo>
                    <a:cubicBezTo>
                      <a:pt x="11" y="975"/>
                      <a:pt x="12" y="974"/>
                      <a:pt x="14" y="974"/>
                    </a:cubicBezTo>
                    <a:cubicBezTo>
                      <a:pt x="15" y="974"/>
                      <a:pt x="17" y="975"/>
                      <a:pt x="17" y="977"/>
                    </a:cubicBezTo>
                    <a:lnTo>
                      <a:pt x="17" y="977"/>
                    </a:lnTo>
                    <a:cubicBezTo>
                      <a:pt x="17" y="979"/>
                      <a:pt x="15" y="980"/>
                      <a:pt x="14" y="980"/>
                    </a:cubicBezTo>
                    <a:cubicBezTo>
                      <a:pt x="12" y="980"/>
                      <a:pt x="11" y="979"/>
                      <a:pt x="11" y="977"/>
                    </a:cubicBezTo>
                    <a:close/>
                    <a:moveTo>
                      <a:pt x="12" y="965"/>
                    </a:moveTo>
                    <a:lnTo>
                      <a:pt x="12" y="965"/>
                    </a:lnTo>
                    <a:cubicBezTo>
                      <a:pt x="12" y="963"/>
                      <a:pt x="13" y="962"/>
                      <a:pt x="15" y="962"/>
                    </a:cubicBezTo>
                    <a:cubicBezTo>
                      <a:pt x="17" y="962"/>
                      <a:pt x="18" y="963"/>
                      <a:pt x="18" y="965"/>
                    </a:cubicBezTo>
                    <a:lnTo>
                      <a:pt x="18" y="965"/>
                    </a:lnTo>
                    <a:cubicBezTo>
                      <a:pt x="18" y="966"/>
                      <a:pt x="17" y="968"/>
                      <a:pt x="15" y="968"/>
                    </a:cubicBezTo>
                    <a:cubicBezTo>
                      <a:pt x="13" y="968"/>
                      <a:pt x="12" y="966"/>
                      <a:pt x="12" y="965"/>
                    </a:cubicBezTo>
                    <a:close/>
                    <a:moveTo>
                      <a:pt x="13" y="952"/>
                    </a:moveTo>
                    <a:lnTo>
                      <a:pt x="13" y="952"/>
                    </a:lnTo>
                    <a:cubicBezTo>
                      <a:pt x="13" y="950"/>
                      <a:pt x="14" y="949"/>
                      <a:pt x="16" y="949"/>
                    </a:cubicBezTo>
                    <a:cubicBezTo>
                      <a:pt x="18" y="949"/>
                      <a:pt x="19" y="950"/>
                      <a:pt x="19" y="952"/>
                    </a:cubicBezTo>
                    <a:lnTo>
                      <a:pt x="19" y="952"/>
                    </a:lnTo>
                    <a:cubicBezTo>
                      <a:pt x="19" y="954"/>
                      <a:pt x="18" y="955"/>
                      <a:pt x="16" y="955"/>
                    </a:cubicBezTo>
                    <a:cubicBezTo>
                      <a:pt x="14" y="955"/>
                      <a:pt x="13" y="954"/>
                      <a:pt x="13" y="952"/>
                    </a:cubicBezTo>
                    <a:close/>
                    <a:moveTo>
                      <a:pt x="14" y="940"/>
                    </a:moveTo>
                    <a:lnTo>
                      <a:pt x="14" y="940"/>
                    </a:lnTo>
                    <a:cubicBezTo>
                      <a:pt x="14" y="938"/>
                      <a:pt x="15" y="937"/>
                      <a:pt x="17" y="937"/>
                    </a:cubicBezTo>
                    <a:cubicBezTo>
                      <a:pt x="19" y="937"/>
                      <a:pt x="20" y="938"/>
                      <a:pt x="20" y="940"/>
                    </a:cubicBezTo>
                    <a:lnTo>
                      <a:pt x="20" y="940"/>
                    </a:lnTo>
                    <a:cubicBezTo>
                      <a:pt x="20" y="941"/>
                      <a:pt x="19" y="943"/>
                      <a:pt x="17" y="943"/>
                    </a:cubicBezTo>
                    <a:cubicBezTo>
                      <a:pt x="15" y="943"/>
                      <a:pt x="14" y="941"/>
                      <a:pt x="14" y="940"/>
                    </a:cubicBezTo>
                    <a:close/>
                    <a:moveTo>
                      <a:pt x="15" y="927"/>
                    </a:moveTo>
                    <a:lnTo>
                      <a:pt x="15" y="927"/>
                    </a:lnTo>
                    <a:cubicBezTo>
                      <a:pt x="15" y="926"/>
                      <a:pt x="16" y="924"/>
                      <a:pt x="18" y="924"/>
                    </a:cubicBezTo>
                    <a:cubicBezTo>
                      <a:pt x="20" y="924"/>
                      <a:pt x="21" y="926"/>
                      <a:pt x="21" y="927"/>
                    </a:cubicBezTo>
                    <a:lnTo>
                      <a:pt x="21" y="927"/>
                    </a:lnTo>
                    <a:cubicBezTo>
                      <a:pt x="21" y="929"/>
                      <a:pt x="20" y="930"/>
                      <a:pt x="18" y="930"/>
                    </a:cubicBezTo>
                    <a:cubicBezTo>
                      <a:pt x="16" y="930"/>
                      <a:pt x="15" y="929"/>
                      <a:pt x="15" y="927"/>
                    </a:cubicBezTo>
                    <a:close/>
                    <a:moveTo>
                      <a:pt x="16" y="915"/>
                    </a:moveTo>
                    <a:lnTo>
                      <a:pt x="16" y="915"/>
                    </a:lnTo>
                    <a:cubicBezTo>
                      <a:pt x="16" y="913"/>
                      <a:pt x="18" y="912"/>
                      <a:pt x="19" y="912"/>
                    </a:cubicBezTo>
                    <a:cubicBezTo>
                      <a:pt x="21" y="912"/>
                      <a:pt x="22" y="913"/>
                      <a:pt x="22" y="915"/>
                    </a:cubicBezTo>
                    <a:lnTo>
                      <a:pt x="22" y="915"/>
                    </a:lnTo>
                    <a:cubicBezTo>
                      <a:pt x="22" y="917"/>
                      <a:pt x="21" y="918"/>
                      <a:pt x="19" y="918"/>
                    </a:cubicBezTo>
                    <a:cubicBezTo>
                      <a:pt x="18" y="918"/>
                      <a:pt x="16" y="917"/>
                      <a:pt x="16" y="915"/>
                    </a:cubicBezTo>
                    <a:close/>
                    <a:moveTo>
                      <a:pt x="18" y="902"/>
                    </a:moveTo>
                    <a:lnTo>
                      <a:pt x="18" y="902"/>
                    </a:lnTo>
                    <a:cubicBezTo>
                      <a:pt x="18" y="901"/>
                      <a:pt x="19" y="899"/>
                      <a:pt x="21" y="899"/>
                    </a:cubicBezTo>
                    <a:cubicBezTo>
                      <a:pt x="22" y="899"/>
                      <a:pt x="24" y="901"/>
                      <a:pt x="24" y="902"/>
                    </a:cubicBezTo>
                    <a:lnTo>
                      <a:pt x="24" y="902"/>
                    </a:lnTo>
                    <a:cubicBezTo>
                      <a:pt x="24" y="904"/>
                      <a:pt x="22" y="906"/>
                      <a:pt x="21" y="906"/>
                    </a:cubicBezTo>
                    <a:cubicBezTo>
                      <a:pt x="19" y="906"/>
                      <a:pt x="18" y="904"/>
                      <a:pt x="18" y="902"/>
                    </a:cubicBezTo>
                    <a:close/>
                    <a:moveTo>
                      <a:pt x="19" y="890"/>
                    </a:moveTo>
                    <a:lnTo>
                      <a:pt x="19" y="890"/>
                    </a:lnTo>
                    <a:cubicBezTo>
                      <a:pt x="19" y="888"/>
                      <a:pt x="20" y="887"/>
                      <a:pt x="22" y="887"/>
                    </a:cubicBezTo>
                    <a:cubicBezTo>
                      <a:pt x="24" y="887"/>
                      <a:pt x="25" y="888"/>
                      <a:pt x="25" y="890"/>
                    </a:cubicBezTo>
                    <a:lnTo>
                      <a:pt x="25" y="890"/>
                    </a:lnTo>
                    <a:cubicBezTo>
                      <a:pt x="25" y="892"/>
                      <a:pt x="24" y="893"/>
                      <a:pt x="22" y="893"/>
                    </a:cubicBezTo>
                    <a:cubicBezTo>
                      <a:pt x="20" y="893"/>
                      <a:pt x="19" y="892"/>
                      <a:pt x="19" y="890"/>
                    </a:cubicBezTo>
                    <a:close/>
                    <a:moveTo>
                      <a:pt x="20" y="878"/>
                    </a:moveTo>
                    <a:lnTo>
                      <a:pt x="20" y="878"/>
                    </a:lnTo>
                    <a:cubicBezTo>
                      <a:pt x="20" y="876"/>
                      <a:pt x="22" y="874"/>
                      <a:pt x="23" y="874"/>
                    </a:cubicBezTo>
                    <a:cubicBezTo>
                      <a:pt x="25" y="874"/>
                      <a:pt x="26" y="876"/>
                      <a:pt x="26" y="878"/>
                    </a:cubicBezTo>
                    <a:lnTo>
                      <a:pt x="26" y="878"/>
                    </a:lnTo>
                    <a:cubicBezTo>
                      <a:pt x="26" y="879"/>
                      <a:pt x="25" y="881"/>
                      <a:pt x="23" y="881"/>
                    </a:cubicBezTo>
                    <a:cubicBezTo>
                      <a:pt x="22" y="881"/>
                      <a:pt x="20" y="879"/>
                      <a:pt x="20" y="878"/>
                    </a:cubicBezTo>
                    <a:close/>
                    <a:moveTo>
                      <a:pt x="22" y="865"/>
                    </a:moveTo>
                    <a:lnTo>
                      <a:pt x="22" y="865"/>
                    </a:lnTo>
                    <a:cubicBezTo>
                      <a:pt x="22" y="863"/>
                      <a:pt x="23" y="862"/>
                      <a:pt x="25" y="862"/>
                    </a:cubicBezTo>
                    <a:cubicBezTo>
                      <a:pt x="26" y="862"/>
                      <a:pt x="28" y="863"/>
                      <a:pt x="28" y="865"/>
                    </a:cubicBezTo>
                    <a:lnTo>
                      <a:pt x="28" y="865"/>
                    </a:lnTo>
                    <a:cubicBezTo>
                      <a:pt x="28" y="867"/>
                      <a:pt x="26" y="868"/>
                      <a:pt x="25" y="868"/>
                    </a:cubicBezTo>
                    <a:cubicBezTo>
                      <a:pt x="23" y="868"/>
                      <a:pt x="22" y="867"/>
                      <a:pt x="22" y="865"/>
                    </a:cubicBezTo>
                    <a:close/>
                    <a:moveTo>
                      <a:pt x="23" y="853"/>
                    </a:moveTo>
                    <a:lnTo>
                      <a:pt x="23" y="853"/>
                    </a:lnTo>
                    <a:cubicBezTo>
                      <a:pt x="23" y="851"/>
                      <a:pt x="25" y="850"/>
                      <a:pt x="26" y="850"/>
                    </a:cubicBezTo>
                    <a:cubicBezTo>
                      <a:pt x="28" y="850"/>
                      <a:pt x="29" y="851"/>
                      <a:pt x="29" y="853"/>
                    </a:cubicBezTo>
                    <a:lnTo>
                      <a:pt x="29" y="853"/>
                    </a:lnTo>
                    <a:cubicBezTo>
                      <a:pt x="29" y="854"/>
                      <a:pt x="28" y="856"/>
                      <a:pt x="26" y="856"/>
                    </a:cubicBezTo>
                    <a:cubicBezTo>
                      <a:pt x="25" y="856"/>
                      <a:pt x="23" y="854"/>
                      <a:pt x="23" y="853"/>
                    </a:cubicBezTo>
                    <a:close/>
                    <a:moveTo>
                      <a:pt x="25" y="840"/>
                    </a:moveTo>
                    <a:lnTo>
                      <a:pt x="25" y="840"/>
                    </a:lnTo>
                    <a:cubicBezTo>
                      <a:pt x="25" y="839"/>
                      <a:pt x="26" y="837"/>
                      <a:pt x="28" y="837"/>
                    </a:cubicBezTo>
                    <a:cubicBezTo>
                      <a:pt x="30" y="837"/>
                      <a:pt x="31" y="839"/>
                      <a:pt x="31" y="840"/>
                    </a:cubicBezTo>
                    <a:lnTo>
                      <a:pt x="31" y="840"/>
                    </a:lnTo>
                    <a:cubicBezTo>
                      <a:pt x="31" y="842"/>
                      <a:pt x="30" y="843"/>
                      <a:pt x="28" y="843"/>
                    </a:cubicBezTo>
                    <a:cubicBezTo>
                      <a:pt x="26" y="843"/>
                      <a:pt x="25" y="842"/>
                      <a:pt x="25" y="840"/>
                    </a:cubicBezTo>
                    <a:close/>
                    <a:moveTo>
                      <a:pt x="26" y="828"/>
                    </a:moveTo>
                    <a:lnTo>
                      <a:pt x="26" y="828"/>
                    </a:lnTo>
                    <a:cubicBezTo>
                      <a:pt x="26" y="826"/>
                      <a:pt x="28" y="825"/>
                      <a:pt x="29" y="825"/>
                    </a:cubicBezTo>
                    <a:cubicBezTo>
                      <a:pt x="31" y="825"/>
                      <a:pt x="33" y="826"/>
                      <a:pt x="33" y="828"/>
                    </a:cubicBezTo>
                    <a:lnTo>
                      <a:pt x="33" y="828"/>
                    </a:lnTo>
                    <a:cubicBezTo>
                      <a:pt x="33" y="830"/>
                      <a:pt x="31" y="831"/>
                      <a:pt x="29" y="831"/>
                    </a:cubicBezTo>
                    <a:cubicBezTo>
                      <a:pt x="28" y="831"/>
                      <a:pt x="26" y="830"/>
                      <a:pt x="26" y="828"/>
                    </a:cubicBezTo>
                    <a:close/>
                    <a:moveTo>
                      <a:pt x="28" y="815"/>
                    </a:moveTo>
                    <a:lnTo>
                      <a:pt x="28" y="815"/>
                    </a:lnTo>
                    <a:cubicBezTo>
                      <a:pt x="28" y="814"/>
                      <a:pt x="29" y="812"/>
                      <a:pt x="31" y="812"/>
                    </a:cubicBezTo>
                    <a:cubicBezTo>
                      <a:pt x="33" y="812"/>
                      <a:pt x="34" y="814"/>
                      <a:pt x="34" y="815"/>
                    </a:cubicBezTo>
                    <a:lnTo>
                      <a:pt x="34" y="815"/>
                    </a:lnTo>
                    <a:cubicBezTo>
                      <a:pt x="34" y="817"/>
                      <a:pt x="33" y="819"/>
                      <a:pt x="31" y="819"/>
                    </a:cubicBezTo>
                    <a:cubicBezTo>
                      <a:pt x="29" y="819"/>
                      <a:pt x="28" y="817"/>
                      <a:pt x="28" y="815"/>
                    </a:cubicBezTo>
                    <a:close/>
                    <a:moveTo>
                      <a:pt x="30" y="803"/>
                    </a:moveTo>
                    <a:lnTo>
                      <a:pt x="30" y="803"/>
                    </a:lnTo>
                    <a:cubicBezTo>
                      <a:pt x="30" y="801"/>
                      <a:pt x="31" y="800"/>
                      <a:pt x="33" y="800"/>
                    </a:cubicBezTo>
                    <a:cubicBezTo>
                      <a:pt x="34" y="800"/>
                      <a:pt x="36" y="801"/>
                      <a:pt x="36" y="803"/>
                    </a:cubicBezTo>
                    <a:lnTo>
                      <a:pt x="36" y="803"/>
                    </a:lnTo>
                    <a:cubicBezTo>
                      <a:pt x="36" y="805"/>
                      <a:pt x="34" y="806"/>
                      <a:pt x="33" y="806"/>
                    </a:cubicBezTo>
                    <a:cubicBezTo>
                      <a:pt x="31" y="806"/>
                      <a:pt x="30" y="805"/>
                      <a:pt x="30" y="803"/>
                    </a:cubicBezTo>
                    <a:close/>
                    <a:moveTo>
                      <a:pt x="31" y="791"/>
                    </a:moveTo>
                    <a:lnTo>
                      <a:pt x="31" y="791"/>
                    </a:lnTo>
                    <a:cubicBezTo>
                      <a:pt x="31" y="789"/>
                      <a:pt x="33" y="788"/>
                      <a:pt x="35" y="788"/>
                    </a:cubicBezTo>
                    <a:cubicBezTo>
                      <a:pt x="36" y="788"/>
                      <a:pt x="38" y="789"/>
                      <a:pt x="38" y="791"/>
                    </a:cubicBezTo>
                    <a:lnTo>
                      <a:pt x="38" y="791"/>
                    </a:lnTo>
                    <a:cubicBezTo>
                      <a:pt x="38" y="792"/>
                      <a:pt x="36" y="794"/>
                      <a:pt x="35" y="794"/>
                    </a:cubicBezTo>
                    <a:cubicBezTo>
                      <a:pt x="33" y="794"/>
                      <a:pt x="31" y="792"/>
                      <a:pt x="31" y="791"/>
                    </a:cubicBezTo>
                    <a:close/>
                    <a:moveTo>
                      <a:pt x="33" y="778"/>
                    </a:moveTo>
                    <a:lnTo>
                      <a:pt x="33" y="778"/>
                    </a:lnTo>
                    <a:cubicBezTo>
                      <a:pt x="33" y="777"/>
                      <a:pt x="35" y="775"/>
                      <a:pt x="36" y="775"/>
                    </a:cubicBezTo>
                    <a:cubicBezTo>
                      <a:pt x="38" y="775"/>
                      <a:pt x="40" y="777"/>
                      <a:pt x="40" y="778"/>
                    </a:cubicBezTo>
                    <a:lnTo>
                      <a:pt x="40" y="778"/>
                    </a:lnTo>
                    <a:cubicBezTo>
                      <a:pt x="40" y="780"/>
                      <a:pt x="38" y="781"/>
                      <a:pt x="36" y="781"/>
                    </a:cubicBezTo>
                    <a:cubicBezTo>
                      <a:pt x="35" y="781"/>
                      <a:pt x="33" y="780"/>
                      <a:pt x="33" y="778"/>
                    </a:cubicBezTo>
                    <a:close/>
                    <a:moveTo>
                      <a:pt x="35" y="766"/>
                    </a:moveTo>
                    <a:lnTo>
                      <a:pt x="35" y="766"/>
                    </a:lnTo>
                    <a:cubicBezTo>
                      <a:pt x="35" y="764"/>
                      <a:pt x="37" y="763"/>
                      <a:pt x="38" y="763"/>
                    </a:cubicBezTo>
                    <a:cubicBezTo>
                      <a:pt x="40" y="763"/>
                      <a:pt x="41" y="764"/>
                      <a:pt x="41" y="766"/>
                    </a:cubicBezTo>
                    <a:lnTo>
                      <a:pt x="41" y="766"/>
                    </a:lnTo>
                    <a:cubicBezTo>
                      <a:pt x="41" y="768"/>
                      <a:pt x="40" y="769"/>
                      <a:pt x="38" y="769"/>
                    </a:cubicBezTo>
                    <a:cubicBezTo>
                      <a:pt x="37" y="769"/>
                      <a:pt x="35" y="768"/>
                      <a:pt x="35" y="766"/>
                    </a:cubicBezTo>
                    <a:close/>
                    <a:moveTo>
                      <a:pt x="37" y="754"/>
                    </a:moveTo>
                    <a:lnTo>
                      <a:pt x="37" y="754"/>
                    </a:lnTo>
                    <a:cubicBezTo>
                      <a:pt x="37" y="752"/>
                      <a:pt x="38" y="751"/>
                      <a:pt x="40" y="751"/>
                    </a:cubicBezTo>
                    <a:cubicBezTo>
                      <a:pt x="42" y="751"/>
                      <a:pt x="43" y="752"/>
                      <a:pt x="43" y="754"/>
                    </a:cubicBezTo>
                    <a:lnTo>
                      <a:pt x="43" y="754"/>
                    </a:lnTo>
                    <a:cubicBezTo>
                      <a:pt x="43" y="755"/>
                      <a:pt x="42" y="757"/>
                      <a:pt x="40" y="757"/>
                    </a:cubicBezTo>
                    <a:cubicBezTo>
                      <a:pt x="38" y="757"/>
                      <a:pt x="37" y="755"/>
                      <a:pt x="37" y="754"/>
                    </a:cubicBezTo>
                    <a:close/>
                    <a:moveTo>
                      <a:pt x="39" y="741"/>
                    </a:moveTo>
                    <a:lnTo>
                      <a:pt x="39" y="741"/>
                    </a:lnTo>
                    <a:cubicBezTo>
                      <a:pt x="39" y="740"/>
                      <a:pt x="40" y="738"/>
                      <a:pt x="42" y="738"/>
                    </a:cubicBezTo>
                    <a:cubicBezTo>
                      <a:pt x="44" y="738"/>
                      <a:pt x="45" y="740"/>
                      <a:pt x="45" y="741"/>
                    </a:cubicBezTo>
                    <a:lnTo>
                      <a:pt x="45" y="741"/>
                    </a:lnTo>
                    <a:cubicBezTo>
                      <a:pt x="45" y="743"/>
                      <a:pt x="44" y="744"/>
                      <a:pt x="42" y="744"/>
                    </a:cubicBezTo>
                    <a:cubicBezTo>
                      <a:pt x="40" y="744"/>
                      <a:pt x="39" y="743"/>
                      <a:pt x="39" y="741"/>
                    </a:cubicBezTo>
                    <a:close/>
                    <a:moveTo>
                      <a:pt x="41" y="729"/>
                    </a:moveTo>
                    <a:lnTo>
                      <a:pt x="41" y="729"/>
                    </a:lnTo>
                    <a:cubicBezTo>
                      <a:pt x="41" y="727"/>
                      <a:pt x="43" y="726"/>
                      <a:pt x="44" y="726"/>
                    </a:cubicBezTo>
                    <a:cubicBezTo>
                      <a:pt x="46" y="726"/>
                      <a:pt x="47" y="727"/>
                      <a:pt x="47" y="729"/>
                    </a:cubicBezTo>
                    <a:lnTo>
                      <a:pt x="47" y="729"/>
                    </a:lnTo>
                    <a:cubicBezTo>
                      <a:pt x="47" y="731"/>
                      <a:pt x="46" y="732"/>
                      <a:pt x="44" y="732"/>
                    </a:cubicBezTo>
                    <a:cubicBezTo>
                      <a:pt x="43" y="732"/>
                      <a:pt x="41" y="731"/>
                      <a:pt x="41" y="729"/>
                    </a:cubicBezTo>
                    <a:close/>
                    <a:moveTo>
                      <a:pt x="43" y="717"/>
                    </a:moveTo>
                    <a:lnTo>
                      <a:pt x="43" y="717"/>
                    </a:lnTo>
                    <a:cubicBezTo>
                      <a:pt x="43" y="715"/>
                      <a:pt x="45" y="714"/>
                      <a:pt x="46" y="714"/>
                    </a:cubicBezTo>
                    <a:cubicBezTo>
                      <a:pt x="48" y="714"/>
                      <a:pt x="50" y="715"/>
                      <a:pt x="50" y="717"/>
                    </a:cubicBezTo>
                    <a:lnTo>
                      <a:pt x="50" y="717"/>
                    </a:lnTo>
                    <a:cubicBezTo>
                      <a:pt x="50" y="718"/>
                      <a:pt x="48" y="720"/>
                      <a:pt x="46" y="720"/>
                    </a:cubicBezTo>
                    <a:cubicBezTo>
                      <a:pt x="45" y="720"/>
                      <a:pt x="43" y="718"/>
                      <a:pt x="43" y="717"/>
                    </a:cubicBezTo>
                    <a:close/>
                    <a:moveTo>
                      <a:pt x="45" y="704"/>
                    </a:moveTo>
                    <a:lnTo>
                      <a:pt x="45" y="704"/>
                    </a:lnTo>
                    <a:cubicBezTo>
                      <a:pt x="45" y="703"/>
                      <a:pt x="47" y="701"/>
                      <a:pt x="49" y="701"/>
                    </a:cubicBezTo>
                    <a:cubicBezTo>
                      <a:pt x="50" y="701"/>
                      <a:pt x="52" y="703"/>
                      <a:pt x="52" y="704"/>
                    </a:cubicBezTo>
                    <a:lnTo>
                      <a:pt x="52" y="704"/>
                    </a:lnTo>
                    <a:cubicBezTo>
                      <a:pt x="52" y="706"/>
                      <a:pt x="50" y="707"/>
                      <a:pt x="49" y="707"/>
                    </a:cubicBezTo>
                    <a:cubicBezTo>
                      <a:pt x="47" y="707"/>
                      <a:pt x="45" y="706"/>
                      <a:pt x="45" y="704"/>
                    </a:cubicBezTo>
                    <a:close/>
                    <a:moveTo>
                      <a:pt x="48" y="692"/>
                    </a:moveTo>
                    <a:lnTo>
                      <a:pt x="48" y="692"/>
                    </a:lnTo>
                    <a:cubicBezTo>
                      <a:pt x="48" y="690"/>
                      <a:pt x="49" y="689"/>
                      <a:pt x="51" y="689"/>
                    </a:cubicBezTo>
                    <a:cubicBezTo>
                      <a:pt x="53" y="689"/>
                      <a:pt x="54" y="690"/>
                      <a:pt x="54" y="692"/>
                    </a:cubicBezTo>
                    <a:lnTo>
                      <a:pt x="54" y="692"/>
                    </a:lnTo>
                    <a:cubicBezTo>
                      <a:pt x="54" y="694"/>
                      <a:pt x="53" y="695"/>
                      <a:pt x="51" y="695"/>
                    </a:cubicBezTo>
                    <a:cubicBezTo>
                      <a:pt x="49" y="695"/>
                      <a:pt x="48" y="694"/>
                      <a:pt x="48" y="692"/>
                    </a:cubicBezTo>
                    <a:close/>
                    <a:moveTo>
                      <a:pt x="50" y="680"/>
                    </a:moveTo>
                    <a:lnTo>
                      <a:pt x="50" y="680"/>
                    </a:lnTo>
                    <a:cubicBezTo>
                      <a:pt x="50" y="678"/>
                      <a:pt x="51" y="677"/>
                      <a:pt x="53" y="677"/>
                    </a:cubicBezTo>
                    <a:cubicBezTo>
                      <a:pt x="55" y="677"/>
                      <a:pt x="56" y="678"/>
                      <a:pt x="56" y="680"/>
                    </a:cubicBezTo>
                    <a:lnTo>
                      <a:pt x="56" y="680"/>
                    </a:lnTo>
                    <a:cubicBezTo>
                      <a:pt x="56" y="681"/>
                      <a:pt x="55" y="683"/>
                      <a:pt x="53" y="683"/>
                    </a:cubicBezTo>
                    <a:cubicBezTo>
                      <a:pt x="51" y="683"/>
                      <a:pt x="50" y="681"/>
                      <a:pt x="50" y="680"/>
                    </a:cubicBezTo>
                    <a:close/>
                    <a:moveTo>
                      <a:pt x="52" y="667"/>
                    </a:moveTo>
                    <a:lnTo>
                      <a:pt x="52" y="667"/>
                    </a:lnTo>
                    <a:cubicBezTo>
                      <a:pt x="52" y="666"/>
                      <a:pt x="54" y="664"/>
                      <a:pt x="56" y="664"/>
                    </a:cubicBezTo>
                    <a:cubicBezTo>
                      <a:pt x="57" y="664"/>
                      <a:pt x="59" y="666"/>
                      <a:pt x="59" y="667"/>
                    </a:cubicBezTo>
                    <a:lnTo>
                      <a:pt x="59" y="667"/>
                    </a:lnTo>
                    <a:cubicBezTo>
                      <a:pt x="59" y="669"/>
                      <a:pt x="57" y="671"/>
                      <a:pt x="56" y="671"/>
                    </a:cubicBezTo>
                    <a:cubicBezTo>
                      <a:pt x="54" y="671"/>
                      <a:pt x="52" y="669"/>
                      <a:pt x="52" y="667"/>
                    </a:cubicBezTo>
                    <a:close/>
                    <a:moveTo>
                      <a:pt x="55" y="655"/>
                    </a:moveTo>
                    <a:lnTo>
                      <a:pt x="55" y="655"/>
                    </a:lnTo>
                    <a:cubicBezTo>
                      <a:pt x="55" y="653"/>
                      <a:pt x="56" y="652"/>
                      <a:pt x="58" y="652"/>
                    </a:cubicBezTo>
                    <a:cubicBezTo>
                      <a:pt x="60" y="652"/>
                      <a:pt x="61" y="653"/>
                      <a:pt x="61" y="655"/>
                    </a:cubicBezTo>
                    <a:lnTo>
                      <a:pt x="61" y="655"/>
                    </a:lnTo>
                    <a:cubicBezTo>
                      <a:pt x="61" y="657"/>
                      <a:pt x="60" y="658"/>
                      <a:pt x="58" y="658"/>
                    </a:cubicBezTo>
                    <a:cubicBezTo>
                      <a:pt x="56" y="658"/>
                      <a:pt x="55" y="657"/>
                      <a:pt x="55" y="655"/>
                    </a:cubicBezTo>
                    <a:close/>
                    <a:moveTo>
                      <a:pt x="57" y="643"/>
                    </a:moveTo>
                    <a:lnTo>
                      <a:pt x="57" y="643"/>
                    </a:lnTo>
                    <a:cubicBezTo>
                      <a:pt x="57" y="641"/>
                      <a:pt x="59" y="640"/>
                      <a:pt x="60" y="640"/>
                    </a:cubicBezTo>
                    <a:cubicBezTo>
                      <a:pt x="62" y="640"/>
                      <a:pt x="64" y="641"/>
                      <a:pt x="64" y="643"/>
                    </a:cubicBezTo>
                    <a:lnTo>
                      <a:pt x="64" y="643"/>
                    </a:lnTo>
                    <a:cubicBezTo>
                      <a:pt x="64" y="645"/>
                      <a:pt x="62" y="646"/>
                      <a:pt x="60" y="646"/>
                    </a:cubicBezTo>
                    <a:cubicBezTo>
                      <a:pt x="59" y="646"/>
                      <a:pt x="57" y="645"/>
                      <a:pt x="57" y="643"/>
                    </a:cubicBezTo>
                    <a:close/>
                    <a:moveTo>
                      <a:pt x="60" y="631"/>
                    </a:moveTo>
                    <a:lnTo>
                      <a:pt x="60" y="631"/>
                    </a:lnTo>
                    <a:cubicBezTo>
                      <a:pt x="60" y="629"/>
                      <a:pt x="61" y="628"/>
                      <a:pt x="63" y="628"/>
                    </a:cubicBezTo>
                    <a:cubicBezTo>
                      <a:pt x="65" y="628"/>
                      <a:pt x="66" y="629"/>
                      <a:pt x="66" y="631"/>
                    </a:cubicBezTo>
                    <a:lnTo>
                      <a:pt x="66" y="631"/>
                    </a:lnTo>
                    <a:cubicBezTo>
                      <a:pt x="66" y="632"/>
                      <a:pt x="65" y="634"/>
                      <a:pt x="63" y="634"/>
                    </a:cubicBezTo>
                    <a:cubicBezTo>
                      <a:pt x="61" y="634"/>
                      <a:pt x="60" y="632"/>
                      <a:pt x="60" y="631"/>
                    </a:cubicBezTo>
                    <a:close/>
                    <a:moveTo>
                      <a:pt x="63" y="618"/>
                    </a:moveTo>
                    <a:lnTo>
                      <a:pt x="63" y="618"/>
                    </a:lnTo>
                    <a:cubicBezTo>
                      <a:pt x="63" y="617"/>
                      <a:pt x="64" y="615"/>
                      <a:pt x="66" y="615"/>
                    </a:cubicBezTo>
                    <a:cubicBezTo>
                      <a:pt x="67" y="615"/>
                      <a:pt x="69" y="617"/>
                      <a:pt x="69" y="618"/>
                    </a:cubicBezTo>
                    <a:lnTo>
                      <a:pt x="69" y="618"/>
                    </a:lnTo>
                    <a:cubicBezTo>
                      <a:pt x="69" y="620"/>
                      <a:pt x="67" y="622"/>
                      <a:pt x="66" y="622"/>
                    </a:cubicBezTo>
                    <a:cubicBezTo>
                      <a:pt x="64" y="622"/>
                      <a:pt x="63" y="620"/>
                      <a:pt x="63" y="618"/>
                    </a:cubicBezTo>
                    <a:close/>
                    <a:moveTo>
                      <a:pt x="65" y="606"/>
                    </a:moveTo>
                    <a:lnTo>
                      <a:pt x="65" y="606"/>
                    </a:lnTo>
                    <a:cubicBezTo>
                      <a:pt x="65" y="605"/>
                      <a:pt x="67" y="603"/>
                      <a:pt x="68" y="603"/>
                    </a:cubicBezTo>
                    <a:cubicBezTo>
                      <a:pt x="70" y="603"/>
                      <a:pt x="72" y="605"/>
                      <a:pt x="72" y="606"/>
                    </a:cubicBezTo>
                    <a:lnTo>
                      <a:pt x="72" y="606"/>
                    </a:lnTo>
                    <a:cubicBezTo>
                      <a:pt x="72" y="608"/>
                      <a:pt x="70" y="609"/>
                      <a:pt x="68" y="609"/>
                    </a:cubicBezTo>
                    <a:cubicBezTo>
                      <a:pt x="67" y="609"/>
                      <a:pt x="65" y="608"/>
                      <a:pt x="65" y="606"/>
                    </a:cubicBezTo>
                    <a:close/>
                    <a:moveTo>
                      <a:pt x="68" y="594"/>
                    </a:moveTo>
                    <a:lnTo>
                      <a:pt x="68" y="594"/>
                    </a:lnTo>
                    <a:cubicBezTo>
                      <a:pt x="68" y="592"/>
                      <a:pt x="69" y="591"/>
                      <a:pt x="71" y="591"/>
                    </a:cubicBezTo>
                    <a:cubicBezTo>
                      <a:pt x="73" y="591"/>
                      <a:pt x="74" y="592"/>
                      <a:pt x="74" y="594"/>
                    </a:cubicBezTo>
                    <a:lnTo>
                      <a:pt x="74" y="594"/>
                    </a:lnTo>
                    <a:cubicBezTo>
                      <a:pt x="74" y="596"/>
                      <a:pt x="73" y="597"/>
                      <a:pt x="71" y="597"/>
                    </a:cubicBezTo>
                    <a:cubicBezTo>
                      <a:pt x="69" y="597"/>
                      <a:pt x="68" y="596"/>
                      <a:pt x="68" y="594"/>
                    </a:cubicBezTo>
                    <a:close/>
                    <a:moveTo>
                      <a:pt x="71" y="582"/>
                    </a:moveTo>
                    <a:lnTo>
                      <a:pt x="71" y="582"/>
                    </a:lnTo>
                    <a:cubicBezTo>
                      <a:pt x="71" y="580"/>
                      <a:pt x="72" y="579"/>
                      <a:pt x="74" y="579"/>
                    </a:cubicBezTo>
                    <a:cubicBezTo>
                      <a:pt x="76" y="579"/>
                      <a:pt x="77" y="580"/>
                      <a:pt x="77" y="582"/>
                    </a:cubicBezTo>
                    <a:lnTo>
                      <a:pt x="77" y="582"/>
                    </a:lnTo>
                    <a:cubicBezTo>
                      <a:pt x="77" y="584"/>
                      <a:pt x="76" y="585"/>
                      <a:pt x="74" y="585"/>
                    </a:cubicBezTo>
                    <a:cubicBezTo>
                      <a:pt x="72" y="585"/>
                      <a:pt x="71" y="584"/>
                      <a:pt x="71" y="582"/>
                    </a:cubicBezTo>
                    <a:close/>
                    <a:moveTo>
                      <a:pt x="74" y="570"/>
                    </a:moveTo>
                    <a:lnTo>
                      <a:pt x="74" y="570"/>
                    </a:lnTo>
                    <a:cubicBezTo>
                      <a:pt x="74" y="568"/>
                      <a:pt x="75" y="567"/>
                      <a:pt x="77" y="567"/>
                    </a:cubicBezTo>
                    <a:cubicBezTo>
                      <a:pt x="79" y="567"/>
                      <a:pt x="80" y="568"/>
                      <a:pt x="80" y="570"/>
                    </a:cubicBezTo>
                    <a:lnTo>
                      <a:pt x="80" y="570"/>
                    </a:lnTo>
                    <a:cubicBezTo>
                      <a:pt x="80" y="571"/>
                      <a:pt x="79" y="573"/>
                      <a:pt x="77" y="573"/>
                    </a:cubicBezTo>
                    <a:cubicBezTo>
                      <a:pt x="75" y="573"/>
                      <a:pt x="74" y="571"/>
                      <a:pt x="74" y="570"/>
                    </a:cubicBezTo>
                    <a:close/>
                    <a:moveTo>
                      <a:pt x="77" y="558"/>
                    </a:moveTo>
                    <a:lnTo>
                      <a:pt x="77" y="558"/>
                    </a:lnTo>
                    <a:cubicBezTo>
                      <a:pt x="77" y="556"/>
                      <a:pt x="78" y="554"/>
                      <a:pt x="80" y="554"/>
                    </a:cubicBezTo>
                    <a:cubicBezTo>
                      <a:pt x="82" y="554"/>
                      <a:pt x="83" y="556"/>
                      <a:pt x="83" y="558"/>
                    </a:cubicBezTo>
                    <a:lnTo>
                      <a:pt x="83" y="558"/>
                    </a:lnTo>
                    <a:cubicBezTo>
                      <a:pt x="83" y="559"/>
                      <a:pt x="82" y="561"/>
                      <a:pt x="80" y="561"/>
                    </a:cubicBezTo>
                    <a:cubicBezTo>
                      <a:pt x="78" y="561"/>
                      <a:pt x="77" y="559"/>
                      <a:pt x="77" y="558"/>
                    </a:cubicBezTo>
                    <a:close/>
                    <a:moveTo>
                      <a:pt x="80" y="545"/>
                    </a:moveTo>
                    <a:lnTo>
                      <a:pt x="80" y="545"/>
                    </a:lnTo>
                    <a:cubicBezTo>
                      <a:pt x="80" y="544"/>
                      <a:pt x="81" y="542"/>
                      <a:pt x="83" y="542"/>
                    </a:cubicBezTo>
                    <a:cubicBezTo>
                      <a:pt x="85" y="542"/>
                      <a:pt x="86" y="544"/>
                      <a:pt x="86" y="545"/>
                    </a:cubicBezTo>
                    <a:lnTo>
                      <a:pt x="86" y="545"/>
                    </a:lnTo>
                    <a:cubicBezTo>
                      <a:pt x="86" y="547"/>
                      <a:pt x="85" y="549"/>
                      <a:pt x="83" y="549"/>
                    </a:cubicBezTo>
                    <a:cubicBezTo>
                      <a:pt x="81" y="549"/>
                      <a:pt x="80" y="547"/>
                      <a:pt x="80" y="545"/>
                    </a:cubicBezTo>
                    <a:close/>
                    <a:moveTo>
                      <a:pt x="83" y="533"/>
                    </a:moveTo>
                    <a:lnTo>
                      <a:pt x="83" y="533"/>
                    </a:lnTo>
                    <a:cubicBezTo>
                      <a:pt x="83" y="532"/>
                      <a:pt x="84" y="530"/>
                      <a:pt x="86" y="530"/>
                    </a:cubicBezTo>
                    <a:cubicBezTo>
                      <a:pt x="88" y="530"/>
                      <a:pt x="89" y="532"/>
                      <a:pt x="89" y="533"/>
                    </a:cubicBezTo>
                    <a:lnTo>
                      <a:pt x="89" y="533"/>
                    </a:lnTo>
                    <a:cubicBezTo>
                      <a:pt x="89" y="535"/>
                      <a:pt x="88" y="536"/>
                      <a:pt x="86" y="536"/>
                    </a:cubicBezTo>
                    <a:cubicBezTo>
                      <a:pt x="84" y="536"/>
                      <a:pt x="83" y="535"/>
                      <a:pt x="83" y="533"/>
                    </a:cubicBezTo>
                    <a:close/>
                    <a:moveTo>
                      <a:pt x="86" y="521"/>
                    </a:moveTo>
                    <a:lnTo>
                      <a:pt x="86" y="521"/>
                    </a:lnTo>
                    <a:cubicBezTo>
                      <a:pt x="86" y="520"/>
                      <a:pt x="88" y="518"/>
                      <a:pt x="89" y="518"/>
                    </a:cubicBezTo>
                    <a:cubicBezTo>
                      <a:pt x="91" y="518"/>
                      <a:pt x="93" y="520"/>
                      <a:pt x="93" y="521"/>
                    </a:cubicBezTo>
                    <a:lnTo>
                      <a:pt x="93" y="521"/>
                    </a:lnTo>
                    <a:cubicBezTo>
                      <a:pt x="93" y="523"/>
                      <a:pt x="91" y="524"/>
                      <a:pt x="89" y="524"/>
                    </a:cubicBezTo>
                    <a:cubicBezTo>
                      <a:pt x="88" y="524"/>
                      <a:pt x="86" y="523"/>
                      <a:pt x="86" y="521"/>
                    </a:cubicBezTo>
                    <a:close/>
                    <a:moveTo>
                      <a:pt x="90" y="509"/>
                    </a:moveTo>
                    <a:lnTo>
                      <a:pt x="90" y="509"/>
                    </a:lnTo>
                    <a:cubicBezTo>
                      <a:pt x="90" y="507"/>
                      <a:pt x="91" y="506"/>
                      <a:pt x="93" y="506"/>
                    </a:cubicBezTo>
                    <a:cubicBezTo>
                      <a:pt x="94" y="506"/>
                      <a:pt x="96" y="507"/>
                      <a:pt x="96" y="509"/>
                    </a:cubicBezTo>
                    <a:lnTo>
                      <a:pt x="96" y="509"/>
                    </a:lnTo>
                    <a:cubicBezTo>
                      <a:pt x="96" y="511"/>
                      <a:pt x="94" y="512"/>
                      <a:pt x="93" y="512"/>
                    </a:cubicBezTo>
                    <a:cubicBezTo>
                      <a:pt x="91" y="512"/>
                      <a:pt x="90" y="511"/>
                      <a:pt x="90" y="509"/>
                    </a:cubicBezTo>
                    <a:close/>
                    <a:moveTo>
                      <a:pt x="93" y="497"/>
                    </a:moveTo>
                    <a:lnTo>
                      <a:pt x="93" y="497"/>
                    </a:lnTo>
                    <a:cubicBezTo>
                      <a:pt x="93" y="495"/>
                      <a:pt x="94" y="494"/>
                      <a:pt x="96" y="494"/>
                    </a:cubicBezTo>
                    <a:cubicBezTo>
                      <a:pt x="98" y="494"/>
                      <a:pt x="99" y="495"/>
                      <a:pt x="99" y="497"/>
                    </a:cubicBezTo>
                    <a:lnTo>
                      <a:pt x="99" y="497"/>
                    </a:lnTo>
                    <a:cubicBezTo>
                      <a:pt x="99" y="499"/>
                      <a:pt x="98" y="500"/>
                      <a:pt x="96" y="500"/>
                    </a:cubicBezTo>
                    <a:cubicBezTo>
                      <a:pt x="94" y="500"/>
                      <a:pt x="93" y="499"/>
                      <a:pt x="93" y="497"/>
                    </a:cubicBezTo>
                    <a:close/>
                    <a:moveTo>
                      <a:pt x="96" y="485"/>
                    </a:moveTo>
                    <a:lnTo>
                      <a:pt x="96" y="485"/>
                    </a:lnTo>
                    <a:cubicBezTo>
                      <a:pt x="96" y="483"/>
                      <a:pt x="98" y="482"/>
                      <a:pt x="100" y="482"/>
                    </a:cubicBezTo>
                    <a:cubicBezTo>
                      <a:pt x="101" y="482"/>
                      <a:pt x="103" y="483"/>
                      <a:pt x="103" y="485"/>
                    </a:cubicBezTo>
                    <a:lnTo>
                      <a:pt x="103" y="485"/>
                    </a:lnTo>
                    <a:cubicBezTo>
                      <a:pt x="103" y="487"/>
                      <a:pt x="101" y="488"/>
                      <a:pt x="100" y="488"/>
                    </a:cubicBezTo>
                    <a:cubicBezTo>
                      <a:pt x="98" y="488"/>
                      <a:pt x="96" y="487"/>
                      <a:pt x="96" y="485"/>
                    </a:cubicBezTo>
                    <a:close/>
                    <a:moveTo>
                      <a:pt x="100" y="473"/>
                    </a:moveTo>
                    <a:lnTo>
                      <a:pt x="100" y="473"/>
                    </a:lnTo>
                    <a:cubicBezTo>
                      <a:pt x="100" y="471"/>
                      <a:pt x="101" y="470"/>
                      <a:pt x="103" y="470"/>
                    </a:cubicBezTo>
                    <a:cubicBezTo>
                      <a:pt x="105" y="470"/>
                      <a:pt x="106" y="471"/>
                      <a:pt x="106" y="473"/>
                    </a:cubicBezTo>
                    <a:lnTo>
                      <a:pt x="106" y="473"/>
                    </a:lnTo>
                    <a:cubicBezTo>
                      <a:pt x="106" y="475"/>
                      <a:pt x="105" y="476"/>
                      <a:pt x="103" y="476"/>
                    </a:cubicBezTo>
                    <a:cubicBezTo>
                      <a:pt x="101" y="476"/>
                      <a:pt x="100" y="475"/>
                      <a:pt x="100" y="473"/>
                    </a:cubicBezTo>
                    <a:close/>
                    <a:moveTo>
                      <a:pt x="104" y="461"/>
                    </a:moveTo>
                    <a:lnTo>
                      <a:pt x="104" y="461"/>
                    </a:lnTo>
                    <a:cubicBezTo>
                      <a:pt x="104" y="459"/>
                      <a:pt x="105" y="458"/>
                      <a:pt x="107" y="458"/>
                    </a:cubicBezTo>
                    <a:cubicBezTo>
                      <a:pt x="108" y="458"/>
                      <a:pt x="110" y="459"/>
                      <a:pt x="110" y="461"/>
                    </a:cubicBezTo>
                    <a:lnTo>
                      <a:pt x="110" y="461"/>
                    </a:lnTo>
                    <a:cubicBezTo>
                      <a:pt x="110" y="463"/>
                      <a:pt x="108" y="464"/>
                      <a:pt x="107" y="464"/>
                    </a:cubicBezTo>
                    <a:cubicBezTo>
                      <a:pt x="105" y="464"/>
                      <a:pt x="104" y="463"/>
                      <a:pt x="104" y="461"/>
                    </a:cubicBezTo>
                    <a:close/>
                    <a:moveTo>
                      <a:pt x="107" y="449"/>
                    </a:moveTo>
                    <a:lnTo>
                      <a:pt x="107" y="449"/>
                    </a:lnTo>
                    <a:cubicBezTo>
                      <a:pt x="107" y="447"/>
                      <a:pt x="109" y="446"/>
                      <a:pt x="110" y="446"/>
                    </a:cubicBezTo>
                    <a:cubicBezTo>
                      <a:pt x="112" y="446"/>
                      <a:pt x="113" y="447"/>
                      <a:pt x="113" y="449"/>
                    </a:cubicBezTo>
                    <a:lnTo>
                      <a:pt x="113" y="449"/>
                    </a:lnTo>
                    <a:cubicBezTo>
                      <a:pt x="113" y="451"/>
                      <a:pt x="112" y="452"/>
                      <a:pt x="110" y="452"/>
                    </a:cubicBezTo>
                    <a:cubicBezTo>
                      <a:pt x="109" y="452"/>
                      <a:pt x="107" y="451"/>
                      <a:pt x="107" y="449"/>
                    </a:cubicBezTo>
                    <a:close/>
                    <a:moveTo>
                      <a:pt x="111" y="436"/>
                    </a:moveTo>
                    <a:lnTo>
                      <a:pt x="111" y="436"/>
                    </a:lnTo>
                    <a:cubicBezTo>
                      <a:pt x="112" y="435"/>
                      <a:pt x="113" y="434"/>
                      <a:pt x="115" y="434"/>
                    </a:cubicBezTo>
                    <a:cubicBezTo>
                      <a:pt x="117" y="435"/>
                      <a:pt x="118" y="437"/>
                      <a:pt x="117" y="438"/>
                    </a:cubicBezTo>
                    <a:lnTo>
                      <a:pt x="117" y="438"/>
                    </a:lnTo>
                    <a:cubicBezTo>
                      <a:pt x="117" y="440"/>
                      <a:pt x="115" y="441"/>
                      <a:pt x="113" y="440"/>
                    </a:cubicBezTo>
                    <a:cubicBezTo>
                      <a:pt x="112" y="440"/>
                      <a:pt x="111" y="438"/>
                      <a:pt x="111" y="436"/>
                    </a:cubicBezTo>
                    <a:close/>
                    <a:moveTo>
                      <a:pt x="115" y="425"/>
                    </a:moveTo>
                    <a:lnTo>
                      <a:pt x="115" y="425"/>
                    </a:lnTo>
                    <a:cubicBezTo>
                      <a:pt x="116" y="423"/>
                      <a:pt x="117" y="422"/>
                      <a:pt x="119" y="422"/>
                    </a:cubicBezTo>
                    <a:cubicBezTo>
                      <a:pt x="121" y="423"/>
                      <a:pt x="122" y="425"/>
                      <a:pt x="121" y="426"/>
                    </a:cubicBezTo>
                    <a:lnTo>
                      <a:pt x="121" y="426"/>
                    </a:lnTo>
                    <a:cubicBezTo>
                      <a:pt x="121" y="428"/>
                      <a:pt x="119" y="429"/>
                      <a:pt x="117" y="428"/>
                    </a:cubicBezTo>
                    <a:cubicBezTo>
                      <a:pt x="116" y="428"/>
                      <a:pt x="115" y="426"/>
                      <a:pt x="115" y="425"/>
                    </a:cubicBezTo>
                    <a:close/>
                    <a:moveTo>
                      <a:pt x="119" y="413"/>
                    </a:moveTo>
                    <a:lnTo>
                      <a:pt x="119" y="413"/>
                    </a:lnTo>
                    <a:cubicBezTo>
                      <a:pt x="120" y="411"/>
                      <a:pt x="121" y="410"/>
                      <a:pt x="123" y="411"/>
                    </a:cubicBezTo>
                    <a:cubicBezTo>
                      <a:pt x="125" y="411"/>
                      <a:pt x="126" y="413"/>
                      <a:pt x="125" y="414"/>
                    </a:cubicBezTo>
                    <a:lnTo>
                      <a:pt x="125" y="414"/>
                    </a:lnTo>
                    <a:cubicBezTo>
                      <a:pt x="125" y="416"/>
                      <a:pt x="123" y="417"/>
                      <a:pt x="121" y="417"/>
                    </a:cubicBezTo>
                    <a:cubicBezTo>
                      <a:pt x="120" y="416"/>
                      <a:pt x="119" y="414"/>
                      <a:pt x="119" y="413"/>
                    </a:cubicBezTo>
                    <a:close/>
                    <a:moveTo>
                      <a:pt x="123" y="401"/>
                    </a:moveTo>
                    <a:lnTo>
                      <a:pt x="123" y="401"/>
                    </a:lnTo>
                    <a:cubicBezTo>
                      <a:pt x="124" y="399"/>
                      <a:pt x="125" y="398"/>
                      <a:pt x="127" y="399"/>
                    </a:cubicBezTo>
                    <a:cubicBezTo>
                      <a:pt x="129" y="399"/>
                      <a:pt x="130" y="401"/>
                      <a:pt x="129" y="403"/>
                    </a:cubicBezTo>
                    <a:lnTo>
                      <a:pt x="129" y="403"/>
                    </a:lnTo>
                    <a:cubicBezTo>
                      <a:pt x="129" y="404"/>
                      <a:pt x="127" y="405"/>
                      <a:pt x="125" y="405"/>
                    </a:cubicBezTo>
                    <a:cubicBezTo>
                      <a:pt x="124" y="404"/>
                      <a:pt x="123" y="403"/>
                      <a:pt x="123" y="401"/>
                    </a:cubicBezTo>
                    <a:close/>
                    <a:moveTo>
                      <a:pt x="127" y="389"/>
                    </a:moveTo>
                    <a:lnTo>
                      <a:pt x="127" y="389"/>
                    </a:lnTo>
                    <a:cubicBezTo>
                      <a:pt x="128" y="387"/>
                      <a:pt x="130" y="387"/>
                      <a:pt x="131" y="387"/>
                    </a:cubicBezTo>
                    <a:cubicBezTo>
                      <a:pt x="133" y="387"/>
                      <a:pt x="134" y="389"/>
                      <a:pt x="133" y="391"/>
                    </a:cubicBezTo>
                    <a:lnTo>
                      <a:pt x="133" y="391"/>
                    </a:lnTo>
                    <a:cubicBezTo>
                      <a:pt x="133" y="393"/>
                      <a:pt x="131" y="393"/>
                      <a:pt x="129" y="393"/>
                    </a:cubicBezTo>
                    <a:cubicBezTo>
                      <a:pt x="128" y="393"/>
                      <a:pt x="127" y="391"/>
                      <a:pt x="127" y="389"/>
                    </a:cubicBezTo>
                    <a:close/>
                    <a:moveTo>
                      <a:pt x="132" y="377"/>
                    </a:moveTo>
                    <a:lnTo>
                      <a:pt x="132" y="377"/>
                    </a:lnTo>
                    <a:cubicBezTo>
                      <a:pt x="132" y="376"/>
                      <a:pt x="134" y="375"/>
                      <a:pt x="135" y="375"/>
                    </a:cubicBezTo>
                    <a:cubicBezTo>
                      <a:pt x="137" y="376"/>
                      <a:pt x="138" y="377"/>
                      <a:pt x="138" y="379"/>
                    </a:cubicBezTo>
                    <a:lnTo>
                      <a:pt x="138" y="379"/>
                    </a:lnTo>
                    <a:cubicBezTo>
                      <a:pt x="137" y="381"/>
                      <a:pt x="135" y="382"/>
                      <a:pt x="134" y="381"/>
                    </a:cubicBezTo>
                    <a:cubicBezTo>
                      <a:pt x="132" y="381"/>
                      <a:pt x="131" y="379"/>
                      <a:pt x="132" y="377"/>
                    </a:cubicBezTo>
                    <a:close/>
                    <a:moveTo>
                      <a:pt x="136" y="366"/>
                    </a:moveTo>
                    <a:lnTo>
                      <a:pt x="136" y="366"/>
                    </a:lnTo>
                    <a:cubicBezTo>
                      <a:pt x="136" y="364"/>
                      <a:pt x="138" y="363"/>
                      <a:pt x="140" y="363"/>
                    </a:cubicBezTo>
                    <a:cubicBezTo>
                      <a:pt x="141" y="364"/>
                      <a:pt x="142" y="366"/>
                      <a:pt x="142" y="367"/>
                    </a:cubicBezTo>
                    <a:lnTo>
                      <a:pt x="142" y="367"/>
                    </a:lnTo>
                    <a:cubicBezTo>
                      <a:pt x="141" y="369"/>
                      <a:pt x="140" y="370"/>
                      <a:pt x="138" y="369"/>
                    </a:cubicBezTo>
                    <a:cubicBezTo>
                      <a:pt x="136" y="369"/>
                      <a:pt x="135" y="367"/>
                      <a:pt x="136" y="366"/>
                    </a:cubicBezTo>
                    <a:close/>
                    <a:moveTo>
                      <a:pt x="140" y="354"/>
                    </a:moveTo>
                    <a:lnTo>
                      <a:pt x="140" y="354"/>
                    </a:lnTo>
                    <a:cubicBezTo>
                      <a:pt x="141" y="352"/>
                      <a:pt x="143" y="351"/>
                      <a:pt x="144" y="352"/>
                    </a:cubicBezTo>
                    <a:cubicBezTo>
                      <a:pt x="146" y="352"/>
                      <a:pt x="147" y="354"/>
                      <a:pt x="146" y="356"/>
                    </a:cubicBezTo>
                    <a:lnTo>
                      <a:pt x="146" y="356"/>
                    </a:lnTo>
                    <a:cubicBezTo>
                      <a:pt x="146" y="357"/>
                      <a:pt x="144" y="358"/>
                      <a:pt x="142" y="358"/>
                    </a:cubicBezTo>
                    <a:cubicBezTo>
                      <a:pt x="141" y="357"/>
                      <a:pt x="140" y="355"/>
                      <a:pt x="140" y="354"/>
                    </a:cubicBezTo>
                    <a:close/>
                    <a:moveTo>
                      <a:pt x="145" y="342"/>
                    </a:moveTo>
                    <a:lnTo>
                      <a:pt x="145" y="342"/>
                    </a:lnTo>
                    <a:cubicBezTo>
                      <a:pt x="146" y="341"/>
                      <a:pt x="147" y="340"/>
                      <a:pt x="149" y="340"/>
                    </a:cubicBezTo>
                    <a:cubicBezTo>
                      <a:pt x="151" y="341"/>
                      <a:pt x="151" y="343"/>
                      <a:pt x="151" y="344"/>
                    </a:cubicBezTo>
                    <a:lnTo>
                      <a:pt x="151" y="344"/>
                    </a:lnTo>
                    <a:cubicBezTo>
                      <a:pt x="150" y="346"/>
                      <a:pt x="149" y="347"/>
                      <a:pt x="147" y="346"/>
                    </a:cubicBezTo>
                    <a:cubicBezTo>
                      <a:pt x="145" y="346"/>
                      <a:pt x="144" y="344"/>
                      <a:pt x="145" y="342"/>
                    </a:cubicBezTo>
                    <a:close/>
                    <a:moveTo>
                      <a:pt x="150" y="331"/>
                    </a:moveTo>
                    <a:lnTo>
                      <a:pt x="150" y="331"/>
                    </a:lnTo>
                    <a:cubicBezTo>
                      <a:pt x="150" y="329"/>
                      <a:pt x="152" y="328"/>
                      <a:pt x="154" y="329"/>
                    </a:cubicBezTo>
                    <a:cubicBezTo>
                      <a:pt x="155" y="329"/>
                      <a:pt x="156" y="331"/>
                      <a:pt x="156" y="333"/>
                    </a:cubicBezTo>
                    <a:lnTo>
                      <a:pt x="156" y="333"/>
                    </a:lnTo>
                    <a:cubicBezTo>
                      <a:pt x="155" y="334"/>
                      <a:pt x="153" y="335"/>
                      <a:pt x="152" y="335"/>
                    </a:cubicBezTo>
                    <a:cubicBezTo>
                      <a:pt x="150" y="334"/>
                      <a:pt x="149" y="332"/>
                      <a:pt x="150" y="331"/>
                    </a:cubicBezTo>
                    <a:close/>
                    <a:moveTo>
                      <a:pt x="154" y="319"/>
                    </a:moveTo>
                    <a:lnTo>
                      <a:pt x="154" y="319"/>
                    </a:lnTo>
                    <a:cubicBezTo>
                      <a:pt x="155" y="317"/>
                      <a:pt x="157" y="316"/>
                      <a:pt x="158" y="317"/>
                    </a:cubicBezTo>
                    <a:cubicBezTo>
                      <a:pt x="160" y="318"/>
                      <a:pt x="161" y="319"/>
                      <a:pt x="160" y="321"/>
                    </a:cubicBezTo>
                    <a:lnTo>
                      <a:pt x="160" y="321"/>
                    </a:lnTo>
                    <a:cubicBezTo>
                      <a:pt x="160" y="323"/>
                      <a:pt x="158" y="323"/>
                      <a:pt x="156" y="323"/>
                    </a:cubicBezTo>
                    <a:cubicBezTo>
                      <a:pt x="155" y="322"/>
                      <a:pt x="154" y="321"/>
                      <a:pt x="154" y="319"/>
                    </a:cubicBezTo>
                    <a:close/>
                    <a:moveTo>
                      <a:pt x="159" y="308"/>
                    </a:moveTo>
                    <a:lnTo>
                      <a:pt x="159" y="308"/>
                    </a:lnTo>
                    <a:cubicBezTo>
                      <a:pt x="160" y="306"/>
                      <a:pt x="162" y="305"/>
                      <a:pt x="163" y="306"/>
                    </a:cubicBezTo>
                    <a:cubicBezTo>
                      <a:pt x="165" y="306"/>
                      <a:pt x="166" y="308"/>
                      <a:pt x="165" y="310"/>
                    </a:cubicBezTo>
                    <a:lnTo>
                      <a:pt x="165" y="310"/>
                    </a:lnTo>
                    <a:cubicBezTo>
                      <a:pt x="165" y="311"/>
                      <a:pt x="163" y="312"/>
                      <a:pt x="161" y="312"/>
                    </a:cubicBezTo>
                    <a:cubicBezTo>
                      <a:pt x="160" y="311"/>
                      <a:pt x="159" y="309"/>
                      <a:pt x="159" y="308"/>
                    </a:cubicBezTo>
                    <a:close/>
                    <a:moveTo>
                      <a:pt x="164" y="296"/>
                    </a:moveTo>
                    <a:lnTo>
                      <a:pt x="164" y="296"/>
                    </a:lnTo>
                    <a:cubicBezTo>
                      <a:pt x="165" y="294"/>
                      <a:pt x="167" y="294"/>
                      <a:pt x="168" y="294"/>
                    </a:cubicBezTo>
                    <a:cubicBezTo>
                      <a:pt x="170" y="295"/>
                      <a:pt x="171" y="296"/>
                      <a:pt x="170" y="298"/>
                    </a:cubicBezTo>
                    <a:lnTo>
                      <a:pt x="170" y="298"/>
                    </a:lnTo>
                    <a:cubicBezTo>
                      <a:pt x="170" y="300"/>
                      <a:pt x="168" y="301"/>
                      <a:pt x="166" y="300"/>
                    </a:cubicBezTo>
                    <a:cubicBezTo>
                      <a:pt x="165" y="300"/>
                      <a:pt x="164" y="298"/>
                      <a:pt x="164" y="296"/>
                    </a:cubicBezTo>
                    <a:close/>
                    <a:moveTo>
                      <a:pt x="169" y="285"/>
                    </a:moveTo>
                    <a:lnTo>
                      <a:pt x="169" y="285"/>
                    </a:lnTo>
                    <a:cubicBezTo>
                      <a:pt x="170" y="283"/>
                      <a:pt x="172" y="282"/>
                      <a:pt x="173" y="283"/>
                    </a:cubicBezTo>
                    <a:cubicBezTo>
                      <a:pt x="175" y="283"/>
                      <a:pt x="176" y="285"/>
                      <a:pt x="175" y="287"/>
                    </a:cubicBezTo>
                    <a:lnTo>
                      <a:pt x="175" y="287"/>
                    </a:lnTo>
                    <a:cubicBezTo>
                      <a:pt x="175" y="288"/>
                      <a:pt x="173" y="289"/>
                      <a:pt x="171" y="289"/>
                    </a:cubicBezTo>
                    <a:cubicBezTo>
                      <a:pt x="170" y="288"/>
                      <a:pt x="169" y="286"/>
                      <a:pt x="169" y="285"/>
                    </a:cubicBezTo>
                    <a:close/>
                    <a:moveTo>
                      <a:pt x="175" y="273"/>
                    </a:moveTo>
                    <a:lnTo>
                      <a:pt x="175" y="273"/>
                    </a:lnTo>
                    <a:cubicBezTo>
                      <a:pt x="175" y="272"/>
                      <a:pt x="177" y="271"/>
                      <a:pt x="179" y="271"/>
                    </a:cubicBezTo>
                    <a:cubicBezTo>
                      <a:pt x="180" y="272"/>
                      <a:pt x="181" y="274"/>
                      <a:pt x="181" y="275"/>
                    </a:cubicBezTo>
                    <a:lnTo>
                      <a:pt x="181" y="275"/>
                    </a:lnTo>
                    <a:cubicBezTo>
                      <a:pt x="180" y="277"/>
                      <a:pt x="178" y="278"/>
                      <a:pt x="177" y="277"/>
                    </a:cubicBezTo>
                    <a:cubicBezTo>
                      <a:pt x="175" y="277"/>
                      <a:pt x="174" y="275"/>
                      <a:pt x="175" y="273"/>
                    </a:cubicBezTo>
                    <a:close/>
                    <a:moveTo>
                      <a:pt x="180" y="262"/>
                    </a:moveTo>
                    <a:lnTo>
                      <a:pt x="180" y="262"/>
                    </a:lnTo>
                    <a:cubicBezTo>
                      <a:pt x="181" y="260"/>
                      <a:pt x="183" y="260"/>
                      <a:pt x="184" y="260"/>
                    </a:cubicBezTo>
                    <a:cubicBezTo>
                      <a:pt x="186" y="261"/>
                      <a:pt x="187" y="262"/>
                      <a:pt x="186" y="264"/>
                    </a:cubicBezTo>
                    <a:lnTo>
                      <a:pt x="186" y="264"/>
                    </a:lnTo>
                    <a:cubicBezTo>
                      <a:pt x="186" y="266"/>
                      <a:pt x="184" y="267"/>
                      <a:pt x="182" y="266"/>
                    </a:cubicBezTo>
                    <a:cubicBezTo>
                      <a:pt x="181" y="266"/>
                      <a:pt x="180" y="264"/>
                      <a:pt x="180" y="262"/>
                    </a:cubicBezTo>
                    <a:close/>
                    <a:moveTo>
                      <a:pt x="186" y="251"/>
                    </a:moveTo>
                    <a:lnTo>
                      <a:pt x="186" y="251"/>
                    </a:lnTo>
                    <a:cubicBezTo>
                      <a:pt x="186" y="249"/>
                      <a:pt x="188" y="248"/>
                      <a:pt x="190" y="249"/>
                    </a:cubicBezTo>
                    <a:cubicBezTo>
                      <a:pt x="191" y="249"/>
                      <a:pt x="192" y="251"/>
                      <a:pt x="192" y="253"/>
                    </a:cubicBezTo>
                    <a:lnTo>
                      <a:pt x="192" y="253"/>
                    </a:lnTo>
                    <a:cubicBezTo>
                      <a:pt x="191" y="254"/>
                      <a:pt x="189" y="255"/>
                      <a:pt x="188" y="255"/>
                    </a:cubicBezTo>
                    <a:cubicBezTo>
                      <a:pt x="186" y="254"/>
                      <a:pt x="185" y="252"/>
                      <a:pt x="186" y="251"/>
                    </a:cubicBezTo>
                    <a:close/>
                    <a:moveTo>
                      <a:pt x="191" y="240"/>
                    </a:moveTo>
                    <a:lnTo>
                      <a:pt x="191" y="240"/>
                    </a:lnTo>
                    <a:cubicBezTo>
                      <a:pt x="192" y="238"/>
                      <a:pt x="194" y="237"/>
                      <a:pt x="195" y="238"/>
                    </a:cubicBezTo>
                    <a:cubicBezTo>
                      <a:pt x="197" y="238"/>
                      <a:pt x="198" y="240"/>
                      <a:pt x="197" y="242"/>
                    </a:cubicBezTo>
                    <a:lnTo>
                      <a:pt x="197" y="242"/>
                    </a:lnTo>
                    <a:cubicBezTo>
                      <a:pt x="197" y="243"/>
                      <a:pt x="195" y="244"/>
                      <a:pt x="193" y="244"/>
                    </a:cubicBezTo>
                    <a:cubicBezTo>
                      <a:pt x="192" y="243"/>
                      <a:pt x="191" y="241"/>
                      <a:pt x="191" y="240"/>
                    </a:cubicBezTo>
                    <a:close/>
                    <a:moveTo>
                      <a:pt x="197" y="229"/>
                    </a:moveTo>
                    <a:lnTo>
                      <a:pt x="197" y="229"/>
                    </a:lnTo>
                    <a:cubicBezTo>
                      <a:pt x="198" y="227"/>
                      <a:pt x="200" y="226"/>
                      <a:pt x="201" y="227"/>
                    </a:cubicBezTo>
                    <a:cubicBezTo>
                      <a:pt x="203" y="227"/>
                      <a:pt x="204" y="229"/>
                      <a:pt x="203" y="231"/>
                    </a:cubicBezTo>
                    <a:lnTo>
                      <a:pt x="203" y="231"/>
                    </a:lnTo>
                    <a:cubicBezTo>
                      <a:pt x="203" y="232"/>
                      <a:pt x="201" y="233"/>
                      <a:pt x="199" y="233"/>
                    </a:cubicBezTo>
                    <a:cubicBezTo>
                      <a:pt x="198" y="232"/>
                      <a:pt x="197" y="230"/>
                      <a:pt x="197" y="229"/>
                    </a:cubicBezTo>
                    <a:close/>
                    <a:moveTo>
                      <a:pt x="203" y="218"/>
                    </a:moveTo>
                    <a:lnTo>
                      <a:pt x="203" y="218"/>
                    </a:lnTo>
                    <a:cubicBezTo>
                      <a:pt x="204" y="216"/>
                      <a:pt x="206" y="215"/>
                      <a:pt x="207" y="216"/>
                    </a:cubicBezTo>
                    <a:cubicBezTo>
                      <a:pt x="209" y="216"/>
                      <a:pt x="210" y="218"/>
                      <a:pt x="209" y="220"/>
                    </a:cubicBezTo>
                    <a:lnTo>
                      <a:pt x="209" y="220"/>
                    </a:lnTo>
                    <a:cubicBezTo>
                      <a:pt x="209" y="221"/>
                      <a:pt x="207" y="222"/>
                      <a:pt x="205" y="222"/>
                    </a:cubicBezTo>
                    <a:cubicBezTo>
                      <a:pt x="204" y="221"/>
                      <a:pt x="203" y="219"/>
                      <a:pt x="203" y="218"/>
                    </a:cubicBezTo>
                    <a:close/>
                    <a:moveTo>
                      <a:pt x="209" y="207"/>
                    </a:moveTo>
                    <a:lnTo>
                      <a:pt x="209" y="207"/>
                    </a:lnTo>
                    <a:cubicBezTo>
                      <a:pt x="210" y="205"/>
                      <a:pt x="212" y="204"/>
                      <a:pt x="213" y="205"/>
                    </a:cubicBezTo>
                    <a:cubicBezTo>
                      <a:pt x="215" y="205"/>
                      <a:pt x="216" y="207"/>
                      <a:pt x="215" y="209"/>
                    </a:cubicBezTo>
                    <a:lnTo>
                      <a:pt x="215" y="209"/>
                    </a:lnTo>
                    <a:cubicBezTo>
                      <a:pt x="215" y="210"/>
                      <a:pt x="213" y="211"/>
                      <a:pt x="211" y="211"/>
                    </a:cubicBezTo>
                    <a:cubicBezTo>
                      <a:pt x="210" y="210"/>
                      <a:pt x="209" y="208"/>
                      <a:pt x="209" y="207"/>
                    </a:cubicBezTo>
                    <a:close/>
                    <a:moveTo>
                      <a:pt x="216" y="196"/>
                    </a:moveTo>
                    <a:lnTo>
                      <a:pt x="216" y="196"/>
                    </a:lnTo>
                    <a:cubicBezTo>
                      <a:pt x="216" y="194"/>
                      <a:pt x="218" y="194"/>
                      <a:pt x="220" y="194"/>
                    </a:cubicBezTo>
                    <a:cubicBezTo>
                      <a:pt x="221" y="195"/>
                      <a:pt x="222" y="196"/>
                      <a:pt x="222" y="198"/>
                    </a:cubicBezTo>
                    <a:lnTo>
                      <a:pt x="222" y="198"/>
                    </a:lnTo>
                    <a:cubicBezTo>
                      <a:pt x="221" y="200"/>
                      <a:pt x="219" y="201"/>
                      <a:pt x="218" y="200"/>
                    </a:cubicBezTo>
                    <a:cubicBezTo>
                      <a:pt x="216" y="199"/>
                      <a:pt x="215" y="198"/>
                      <a:pt x="216" y="196"/>
                    </a:cubicBezTo>
                    <a:close/>
                    <a:moveTo>
                      <a:pt x="222" y="185"/>
                    </a:moveTo>
                    <a:lnTo>
                      <a:pt x="222" y="185"/>
                    </a:lnTo>
                    <a:cubicBezTo>
                      <a:pt x="223" y="184"/>
                      <a:pt x="224" y="183"/>
                      <a:pt x="226" y="183"/>
                    </a:cubicBezTo>
                    <a:cubicBezTo>
                      <a:pt x="228" y="184"/>
                      <a:pt x="229" y="186"/>
                      <a:pt x="228" y="187"/>
                    </a:cubicBezTo>
                    <a:lnTo>
                      <a:pt x="228" y="187"/>
                    </a:lnTo>
                    <a:cubicBezTo>
                      <a:pt x="228" y="189"/>
                      <a:pt x="226" y="190"/>
                      <a:pt x="224" y="189"/>
                    </a:cubicBezTo>
                    <a:cubicBezTo>
                      <a:pt x="222" y="189"/>
                      <a:pt x="222" y="187"/>
                      <a:pt x="222" y="185"/>
                    </a:cubicBezTo>
                    <a:close/>
                    <a:moveTo>
                      <a:pt x="229" y="175"/>
                    </a:moveTo>
                    <a:lnTo>
                      <a:pt x="229" y="175"/>
                    </a:lnTo>
                    <a:cubicBezTo>
                      <a:pt x="229" y="173"/>
                      <a:pt x="231" y="172"/>
                      <a:pt x="233" y="173"/>
                    </a:cubicBezTo>
                    <a:cubicBezTo>
                      <a:pt x="234" y="173"/>
                      <a:pt x="235" y="175"/>
                      <a:pt x="235" y="177"/>
                    </a:cubicBezTo>
                    <a:lnTo>
                      <a:pt x="235" y="177"/>
                    </a:lnTo>
                    <a:cubicBezTo>
                      <a:pt x="234" y="178"/>
                      <a:pt x="232" y="179"/>
                      <a:pt x="231" y="179"/>
                    </a:cubicBezTo>
                    <a:cubicBezTo>
                      <a:pt x="229" y="178"/>
                      <a:pt x="228" y="176"/>
                      <a:pt x="229" y="175"/>
                    </a:cubicBezTo>
                    <a:close/>
                    <a:moveTo>
                      <a:pt x="236" y="164"/>
                    </a:moveTo>
                    <a:lnTo>
                      <a:pt x="236" y="164"/>
                    </a:lnTo>
                    <a:cubicBezTo>
                      <a:pt x="236" y="163"/>
                      <a:pt x="238" y="162"/>
                      <a:pt x="240" y="162"/>
                    </a:cubicBezTo>
                    <a:cubicBezTo>
                      <a:pt x="241" y="163"/>
                      <a:pt x="242" y="165"/>
                      <a:pt x="242" y="166"/>
                    </a:cubicBezTo>
                    <a:lnTo>
                      <a:pt x="242" y="166"/>
                    </a:lnTo>
                    <a:cubicBezTo>
                      <a:pt x="241" y="168"/>
                      <a:pt x="239" y="169"/>
                      <a:pt x="238" y="168"/>
                    </a:cubicBezTo>
                    <a:cubicBezTo>
                      <a:pt x="236" y="168"/>
                      <a:pt x="235" y="166"/>
                      <a:pt x="236" y="164"/>
                    </a:cubicBezTo>
                    <a:close/>
                    <a:moveTo>
                      <a:pt x="243" y="154"/>
                    </a:moveTo>
                    <a:lnTo>
                      <a:pt x="243" y="154"/>
                    </a:lnTo>
                    <a:cubicBezTo>
                      <a:pt x="243" y="152"/>
                      <a:pt x="245" y="151"/>
                      <a:pt x="247" y="152"/>
                    </a:cubicBezTo>
                    <a:cubicBezTo>
                      <a:pt x="248" y="152"/>
                      <a:pt x="249" y="154"/>
                      <a:pt x="249" y="156"/>
                    </a:cubicBezTo>
                    <a:lnTo>
                      <a:pt x="249" y="156"/>
                    </a:lnTo>
                    <a:cubicBezTo>
                      <a:pt x="248" y="157"/>
                      <a:pt x="246" y="158"/>
                      <a:pt x="245" y="158"/>
                    </a:cubicBezTo>
                    <a:cubicBezTo>
                      <a:pt x="243" y="157"/>
                      <a:pt x="242" y="155"/>
                      <a:pt x="243" y="154"/>
                    </a:cubicBezTo>
                    <a:close/>
                    <a:moveTo>
                      <a:pt x="250" y="144"/>
                    </a:moveTo>
                    <a:lnTo>
                      <a:pt x="250" y="144"/>
                    </a:lnTo>
                    <a:cubicBezTo>
                      <a:pt x="250" y="142"/>
                      <a:pt x="252" y="141"/>
                      <a:pt x="254" y="142"/>
                    </a:cubicBezTo>
                    <a:cubicBezTo>
                      <a:pt x="255" y="142"/>
                      <a:pt x="256" y="144"/>
                      <a:pt x="256" y="146"/>
                    </a:cubicBezTo>
                    <a:lnTo>
                      <a:pt x="256" y="146"/>
                    </a:lnTo>
                    <a:cubicBezTo>
                      <a:pt x="255" y="147"/>
                      <a:pt x="253" y="148"/>
                      <a:pt x="252" y="148"/>
                    </a:cubicBezTo>
                    <a:cubicBezTo>
                      <a:pt x="250" y="147"/>
                      <a:pt x="249" y="145"/>
                      <a:pt x="250" y="144"/>
                    </a:cubicBezTo>
                    <a:close/>
                    <a:moveTo>
                      <a:pt x="257" y="134"/>
                    </a:moveTo>
                    <a:lnTo>
                      <a:pt x="257" y="134"/>
                    </a:lnTo>
                    <a:cubicBezTo>
                      <a:pt x="258" y="132"/>
                      <a:pt x="260" y="131"/>
                      <a:pt x="261" y="132"/>
                    </a:cubicBezTo>
                    <a:cubicBezTo>
                      <a:pt x="263" y="132"/>
                      <a:pt x="264" y="134"/>
                      <a:pt x="263" y="136"/>
                    </a:cubicBezTo>
                    <a:lnTo>
                      <a:pt x="263" y="136"/>
                    </a:lnTo>
                    <a:cubicBezTo>
                      <a:pt x="263" y="137"/>
                      <a:pt x="261" y="138"/>
                      <a:pt x="259" y="138"/>
                    </a:cubicBezTo>
                    <a:cubicBezTo>
                      <a:pt x="258" y="137"/>
                      <a:pt x="257" y="135"/>
                      <a:pt x="257" y="134"/>
                    </a:cubicBezTo>
                    <a:close/>
                    <a:moveTo>
                      <a:pt x="265" y="124"/>
                    </a:moveTo>
                    <a:lnTo>
                      <a:pt x="265" y="124"/>
                    </a:lnTo>
                    <a:cubicBezTo>
                      <a:pt x="265" y="122"/>
                      <a:pt x="267" y="121"/>
                      <a:pt x="269" y="122"/>
                    </a:cubicBezTo>
                    <a:cubicBezTo>
                      <a:pt x="270" y="122"/>
                      <a:pt x="271" y="124"/>
                      <a:pt x="271" y="126"/>
                    </a:cubicBezTo>
                    <a:lnTo>
                      <a:pt x="271" y="126"/>
                    </a:lnTo>
                    <a:cubicBezTo>
                      <a:pt x="270" y="127"/>
                      <a:pt x="268" y="128"/>
                      <a:pt x="267" y="128"/>
                    </a:cubicBezTo>
                    <a:cubicBezTo>
                      <a:pt x="265" y="127"/>
                      <a:pt x="264" y="125"/>
                      <a:pt x="265" y="124"/>
                    </a:cubicBezTo>
                    <a:close/>
                    <a:moveTo>
                      <a:pt x="273" y="113"/>
                    </a:moveTo>
                    <a:lnTo>
                      <a:pt x="273" y="113"/>
                    </a:lnTo>
                    <a:cubicBezTo>
                      <a:pt x="274" y="112"/>
                      <a:pt x="276" y="111"/>
                      <a:pt x="278" y="113"/>
                    </a:cubicBezTo>
                    <a:cubicBezTo>
                      <a:pt x="279" y="114"/>
                      <a:pt x="279" y="116"/>
                      <a:pt x="278" y="117"/>
                    </a:cubicBezTo>
                    <a:lnTo>
                      <a:pt x="278" y="117"/>
                    </a:lnTo>
                    <a:cubicBezTo>
                      <a:pt x="277" y="118"/>
                      <a:pt x="275" y="119"/>
                      <a:pt x="274" y="117"/>
                    </a:cubicBezTo>
                    <a:cubicBezTo>
                      <a:pt x="272" y="116"/>
                      <a:pt x="272" y="114"/>
                      <a:pt x="273" y="113"/>
                    </a:cubicBezTo>
                    <a:close/>
                    <a:moveTo>
                      <a:pt x="281" y="103"/>
                    </a:moveTo>
                    <a:lnTo>
                      <a:pt x="281" y="103"/>
                    </a:lnTo>
                    <a:cubicBezTo>
                      <a:pt x="282" y="102"/>
                      <a:pt x="284" y="102"/>
                      <a:pt x="286" y="103"/>
                    </a:cubicBezTo>
                    <a:cubicBezTo>
                      <a:pt x="287" y="104"/>
                      <a:pt x="287" y="106"/>
                      <a:pt x="286" y="107"/>
                    </a:cubicBezTo>
                    <a:lnTo>
                      <a:pt x="286" y="107"/>
                    </a:lnTo>
                    <a:cubicBezTo>
                      <a:pt x="285" y="109"/>
                      <a:pt x="283" y="109"/>
                      <a:pt x="282" y="108"/>
                    </a:cubicBezTo>
                    <a:cubicBezTo>
                      <a:pt x="281" y="107"/>
                      <a:pt x="280" y="105"/>
                      <a:pt x="281" y="103"/>
                    </a:cubicBezTo>
                    <a:close/>
                    <a:moveTo>
                      <a:pt x="290" y="94"/>
                    </a:moveTo>
                    <a:lnTo>
                      <a:pt x="290" y="94"/>
                    </a:lnTo>
                    <a:cubicBezTo>
                      <a:pt x="291" y="93"/>
                      <a:pt x="293" y="93"/>
                      <a:pt x="294" y="94"/>
                    </a:cubicBezTo>
                    <a:cubicBezTo>
                      <a:pt x="295" y="95"/>
                      <a:pt x="296" y="97"/>
                      <a:pt x="295" y="98"/>
                    </a:cubicBezTo>
                    <a:lnTo>
                      <a:pt x="295" y="98"/>
                    </a:lnTo>
                    <a:cubicBezTo>
                      <a:pt x="294" y="99"/>
                      <a:pt x="292" y="100"/>
                      <a:pt x="290" y="99"/>
                    </a:cubicBezTo>
                    <a:cubicBezTo>
                      <a:pt x="289" y="97"/>
                      <a:pt x="289" y="95"/>
                      <a:pt x="290" y="94"/>
                    </a:cubicBezTo>
                    <a:close/>
                    <a:moveTo>
                      <a:pt x="298" y="85"/>
                    </a:moveTo>
                    <a:lnTo>
                      <a:pt x="298" y="85"/>
                    </a:lnTo>
                    <a:cubicBezTo>
                      <a:pt x="299" y="84"/>
                      <a:pt x="301" y="84"/>
                      <a:pt x="303" y="85"/>
                    </a:cubicBezTo>
                    <a:cubicBezTo>
                      <a:pt x="304" y="86"/>
                      <a:pt x="304" y="88"/>
                      <a:pt x="303" y="89"/>
                    </a:cubicBezTo>
                    <a:lnTo>
                      <a:pt x="303" y="89"/>
                    </a:lnTo>
                    <a:cubicBezTo>
                      <a:pt x="302" y="90"/>
                      <a:pt x="300" y="91"/>
                      <a:pt x="299" y="90"/>
                    </a:cubicBezTo>
                    <a:cubicBezTo>
                      <a:pt x="298" y="88"/>
                      <a:pt x="297" y="86"/>
                      <a:pt x="298" y="85"/>
                    </a:cubicBezTo>
                    <a:close/>
                    <a:moveTo>
                      <a:pt x="307" y="76"/>
                    </a:moveTo>
                    <a:lnTo>
                      <a:pt x="307" y="76"/>
                    </a:lnTo>
                    <a:cubicBezTo>
                      <a:pt x="308" y="75"/>
                      <a:pt x="310" y="75"/>
                      <a:pt x="312" y="76"/>
                    </a:cubicBezTo>
                    <a:cubicBezTo>
                      <a:pt x="313" y="77"/>
                      <a:pt x="313" y="79"/>
                      <a:pt x="312" y="80"/>
                    </a:cubicBezTo>
                    <a:lnTo>
                      <a:pt x="312" y="80"/>
                    </a:lnTo>
                    <a:cubicBezTo>
                      <a:pt x="311" y="81"/>
                      <a:pt x="309" y="82"/>
                      <a:pt x="308" y="81"/>
                    </a:cubicBezTo>
                    <a:cubicBezTo>
                      <a:pt x="306" y="79"/>
                      <a:pt x="306" y="78"/>
                      <a:pt x="307" y="76"/>
                    </a:cubicBezTo>
                    <a:close/>
                    <a:moveTo>
                      <a:pt x="316" y="68"/>
                    </a:moveTo>
                    <a:lnTo>
                      <a:pt x="316" y="68"/>
                    </a:lnTo>
                    <a:cubicBezTo>
                      <a:pt x="318" y="66"/>
                      <a:pt x="319" y="66"/>
                      <a:pt x="321" y="67"/>
                    </a:cubicBezTo>
                    <a:cubicBezTo>
                      <a:pt x="322" y="68"/>
                      <a:pt x="322" y="70"/>
                      <a:pt x="321" y="72"/>
                    </a:cubicBezTo>
                    <a:lnTo>
                      <a:pt x="321" y="72"/>
                    </a:lnTo>
                    <a:cubicBezTo>
                      <a:pt x="320" y="73"/>
                      <a:pt x="318" y="73"/>
                      <a:pt x="317" y="72"/>
                    </a:cubicBezTo>
                    <a:cubicBezTo>
                      <a:pt x="316" y="71"/>
                      <a:pt x="315" y="69"/>
                      <a:pt x="316" y="68"/>
                    </a:cubicBezTo>
                    <a:close/>
                    <a:moveTo>
                      <a:pt x="326" y="60"/>
                    </a:moveTo>
                    <a:lnTo>
                      <a:pt x="326" y="60"/>
                    </a:lnTo>
                    <a:cubicBezTo>
                      <a:pt x="327" y="58"/>
                      <a:pt x="329" y="58"/>
                      <a:pt x="330" y="59"/>
                    </a:cubicBezTo>
                    <a:cubicBezTo>
                      <a:pt x="332" y="60"/>
                      <a:pt x="332" y="62"/>
                      <a:pt x="331" y="63"/>
                    </a:cubicBezTo>
                    <a:lnTo>
                      <a:pt x="331" y="63"/>
                    </a:lnTo>
                    <a:cubicBezTo>
                      <a:pt x="330" y="65"/>
                      <a:pt x="328" y="65"/>
                      <a:pt x="326" y="64"/>
                    </a:cubicBezTo>
                    <a:cubicBezTo>
                      <a:pt x="325" y="63"/>
                      <a:pt x="325" y="61"/>
                      <a:pt x="326" y="60"/>
                    </a:cubicBezTo>
                    <a:close/>
                    <a:moveTo>
                      <a:pt x="336" y="51"/>
                    </a:moveTo>
                    <a:lnTo>
                      <a:pt x="336" y="51"/>
                    </a:lnTo>
                    <a:cubicBezTo>
                      <a:pt x="337" y="50"/>
                      <a:pt x="339" y="50"/>
                      <a:pt x="340" y="51"/>
                    </a:cubicBezTo>
                    <a:cubicBezTo>
                      <a:pt x="341" y="53"/>
                      <a:pt x="341" y="55"/>
                      <a:pt x="340" y="56"/>
                    </a:cubicBezTo>
                    <a:lnTo>
                      <a:pt x="340" y="56"/>
                    </a:lnTo>
                    <a:cubicBezTo>
                      <a:pt x="339" y="57"/>
                      <a:pt x="337" y="57"/>
                      <a:pt x="336" y="56"/>
                    </a:cubicBezTo>
                    <a:cubicBezTo>
                      <a:pt x="335" y="55"/>
                      <a:pt x="335" y="53"/>
                      <a:pt x="336" y="51"/>
                    </a:cubicBezTo>
                    <a:close/>
                    <a:moveTo>
                      <a:pt x="346" y="44"/>
                    </a:moveTo>
                    <a:lnTo>
                      <a:pt x="346" y="44"/>
                    </a:lnTo>
                    <a:cubicBezTo>
                      <a:pt x="347" y="43"/>
                      <a:pt x="349" y="43"/>
                      <a:pt x="350" y="44"/>
                    </a:cubicBezTo>
                    <a:cubicBezTo>
                      <a:pt x="351" y="45"/>
                      <a:pt x="351" y="47"/>
                      <a:pt x="350" y="48"/>
                    </a:cubicBezTo>
                    <a:lnTo>
                      <a:pt x="350" y="48"/>
                    </a:lnTo>
                    <a:cubicBezTo>
                      <a:pt x="349" y="50"/>
                      <a:pt x="347" y="50"/>
                      <a:pt x="346" y="48"/>
                    </a:cubicBezTo>
                    <a:cubicBezTo>
                      <a:pt x="345" y="47"/>
                      <a:pt x="345" y="45"/>
                      <a:pt x="346" y="44"/>
                    </a:cubicBezTo>
                    <a:close/>
                    <a:moveTo>
                      <a:pt x="356" y="37"/>
                    </a:moveTo>
                    <a:lnTo>
                      <a:pt x="356" y="37"/>
                    </a:lnTo>
                    <a:cubicBezTo>
                      <a:pt x="357" y="36"/>
                      <a:pt x="359" y="36"/>
                      <a:pt x="361" y="37"/>
                    </a:cubicBezTo>
                    <a:cubicBezTo>
                      <a:pt x="362" y="38"/>
                      <a:pt x="362" y="40"/>
                      <a:pt x="361" y="41"/>
                    </a:cubicBezTo>
                    <a:lnTo>
                      <a:pt x="361" y="41"/>
                    </a:lnTo>
                    <a:cubicBezTo>
                      <a:pt x="359" y="43"/>
                      <a:pt x="357" y="43"/>
                      <a:pt x="356" y="41"/>
                    </a:cubicBezTo>
                    <a:cubicBezTo>
                      <a:pt x="355" y="40"/>
                      <a:pt x="355" y="38"/>
                      <a:pt x="356" y="37"/>
                    </a:cubicBezTo>
                    <a:close/>
                    <a:moveTo>
                      <a:pt x="367" y="30"/>
                    </a:moveTo>
                    <a:lnTo>
                      <a:pt x="367" y="30"/>
                    </a:lnTo>
                    <a:cubicBezTo>
                      <a:pt x="368" y="29"/>
                      <a:pt x="370" y="29"/>
                      <a:pt x="371" y="30"/>
                    </a:cubicBezTo>
                    <a:cubicBezTo>
                      <a:pt x="372" y="32"/>
                      <a:pt x="372" y="34"/>
                      <a:pt x="371" y="35"/>
                    </a:cubicBezTo>
                    <a:lnTo>
                      <a:pt x="371" y="35"/>
                    </a:lnTo>
                    <a:cubicBezTo>
                      <a:pt x="370" y="36"/>
                      <a:pt x="368" y="36"/>
                      <a:pt x="367" y="35"/>
                    </a:cubicBezTo>
                    <a:cubicBezTo>
                      <a:pt x="366" y="34"/>
                      <a:pt x="366" y="32"/>
                      <a:pt x="367" y="30"/>
                    </a:cubicBezTo>
                    <a:close/>
                    <a:moveTo>
                      <a:pt x="378" y="24"/>
                    </a:moveTo>
                    <a:lnTo>
                      <a:pt x="378" y="24"/>
                    </a:lnTo>
                    <a:cubicBezTo>
                      <a:pt x="379" y="23"/>
                      <a:pt x="381" y="23"/>
                      <a:pt x="382" y="25"/>
                    </a:cubicBezTo>
                    <a:cubicBezTo>
                      <a:pt x="383" y="26"/>
                      <a:pt x="383" y="28"/>
                      <a:pt x="382" y="29"/>
                    </a:cubicBezTo>
                    <a:lnTo>
                      <a:pt x="382" y="29"/>
                    </a:lnTo>
                    <a:cubicBezTo>
                      <a:pt x="380" y="30"/>
                      <a:pt x="378" y="30"/>
                      <a:pt x="377" y="28"/>
                    </a:cubicBezTo>
                    <a:cubicBezTo>
                      <a:pt x="376" y="27"/>
                      <a:pt x="377" y="25"/>
                      <a:pt x="378" y="24"/>
                    </a:cubicBezTo>
                    <a:close/>
                    <a:moveTo>
                      <a:pt x="389" y="19"/>
                    </a:moveTo>
                    <a:lnTo>
                      <a:pt x="389" y="19"/>
                    </a:lnTo>
                    <a:cubicBezTo>
                      <a:pt x="391" y="18"/>
                      <a:pt x="393" y="18"/>
                      <a:pt x="394" y="19"/>
                    </a:cubicBezTo>
                    <a:cubicBezTo>
                      <a:pt x="395" y="21"/>
                      <a:pt x="394" y="23"/>
                      <a:pt x="393" y="24"/>
                    </a:cubicBezTo>
                    <a:lnTo>
                      <a:pt x="393" y="24"/>
                    </a:lnTo>
                    <a:cubicBezTo>
                      <a:pt x="392" y="25"/>
                      <a:pt x="390" y="25"/>
                      <a:pt x="389" y="23"/>
                    </a:cubicBezTo>
                    <a:cubicBezTo>
                      <a:pt x="388" y="22"/>
                      <a:pt x="388" y="20"/>
                      <a:pt x="389" y="19"/>
                    </a:cubicBezTo>
                    <a:close/>
                    <a:moveTo>
                      <a:pt x="401" y="14"/>
                    </a:moveTo>
                    <a:lnTo>
                      <a:pt x="401" y="14"/>
                    </a:lnTo>
                    <a:cubicBezTo>
                      <a:pt x="403" y="13"/>
                      <a:pt x="405" y="13"/>
                      <a:pt x="406" y="15"/>
                    </a:cubicBezTo>
                    <a:cubicBezTo>
                      <a:pt x="406" y="16"/>
                      <a:pt x="406" y="18"/>
                      <a:pt x="404" y="19"/>
                    </a:cubicBezTo>
                    <a:lnTo>
                      <a:pt x="404" y="19"/>
                    </a:lnTo>
                    <a:cubicBezTo>
                      <a:pt x="403" y="20"/>
                      <a:pt x="401" y="19"/>
                      <a:pt x="400" y="18"/>
                    </a:cubicBezTo>
                    <a:cubicBezTo>
                      <a:pt x="399" y="16"/>
                      <a:pt x="400" y="14"/>
                      <a:pt x="401" y="14"/>
                    </a:cubicBezTo>
                    <a:close/>
                    <a:moveTo>
                      <a:pt x="413" y="10"/>
                    </a:moveTo>
                    <a:lnTo>
                      <a:pt x="413" y="10"/>
                    </a:lnTo>
                    <a:cubicBezTo>
                      <a:pt x="415" y="9"/>
                      <a:pt x="417" y="9"/>
                      <a:pt x="417" y="11"/>
                    </a:cubicBezTo>
                    <a:cubicBezTo>
                      <a:pt x="418" y="12"/>
                      <a:pt x="418" y="14"/>
                      <a:pt x="416" y="15"/>
                    </a:cubicBezTo>
                    <a:lnTo>
                      <a:pt x="416" y="15"/>
                    </a:lnTo>
                    <a:cubicBezTo>
                      <a:pt x="414" y="16"/>
                      <a:pt x="413" y="15"/>
                      <a:pt x="412" y="14"/>
                    </a:cubicBezTo>
                    <a:cubicBezTo>
                      <a:pt x="411" y="12"/>
                      <a:pt x="412" y="10"/>
                      <a:pt x="413" y="10"/>
                    </a:cubicBezTo>
                    <a:close/>
                    <a:moveTo>
                      <a:pt x="426" y="6"/>
                    </a:moveTo>
                    <a:lnTo>
                      <a:pt x="426" y="6"/>
                    </a:lnTo>
                    <a:cubicBezTo>
                      <a:pt x="427" y="5"/>
                      <a:pt x="429" y="6"/>
                      <a:pt x="430" y="8"/>
                    </a:cubicBezTo>
                    <a:cubicBezTo>
                      <a:pt x="430" y="9"/>
                      <a:pt x="429" y="11"/>
                      <a:pt x="428" y="12"/>
                    </a:cubicBezTo>
                    <a:lnTo>
                      <a:pt x="428" y="12"/>
                    </a:lnTo>
                    <a:cubicBezTo>
                      <a:pt x="426" y="12"/>
                      <a:pt x="424" y="11"/>
                      <a:pt x="424" y="10"/>
                    </a:cubicBezTo>
                    <a:cubicBezTo>
                      <a:pt x="423" y="8"/>
                      <a:pt x="424" y="6"/>
                      <a:pt x="426" y="6"/>
                    </a:cubicBezTo>
                    <a:close/>
                    <a:moveTo>
                      <a:pt x="438" y="3"/>
                    </a:moveTo>
                    <a:lnTo>
                      <a:pt x="438" y="3"/>
                    </a:lnTo>
                    <a:cubicBezTo>
                      <a:pt x="439" y="3"/>
                      <a:pt x="441" y="4"/>
                      <a:pt x="442" y="5"/>
                    </a:cubicBezTo>
                    <a:cubicBezTo>
                      <a:pt x="442" y="7"/>
                      <a:pt x="441" y="9"/>
                      <a:pt x="440" y="9"/>
                    </a:cubicBezTo>
                    <a:lnTo>
                      <a:pt x="440" y="9"/>
                    </a:lnTo>
                    <a:cubicBezTo>
                      <a:pt x="438" y="10"/>
                      <a:pt x="436" y="9"/>
                      <a:pt x="436" y="7"/>
                    </a:cubicBezTo>
                    <a:cubicBezTo>
                      <a:pt x="435" y="6"/>
                      <a:pt x="436" y="4"/>
                      <a:pt x="438"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288" name="Group 189"/>
            <p:cNvGrpSpPr>
              <a:grpSpLocks/>
            </p:cNvGrpSpPr>
            <p:nvPr/>
          </p:nvGrpSpPr>
          <p:grpSpPr bwMode="auto">
            <a:xfrm>
              <a:off x="3768" y="1610"/>
              <a:ext cx="563" cy="1014"/>
              <a:chOff x="3768" y="1610"/>
              <a:chExt cx="563" cy="1014"/>
            </a:xfrm>
          </p:grpSpPr>
          <p:grpSp>
            <p:nvGrpSpPr>
              <p:cNvPr id="52363" name="Group 187"/>
              <p:cNvGrpSpPr>
                <a:grpSpLocks/>
              </p:cNvGrpSpPr>
              <p:nvPr/>
            </p:nvGrpSpPr>
            <p:grpSpPr bwMode="auto">
              <a:xfrm>
                <a:off x="3768" y="1779"/>
                <a:ext cx="497" cy="842"/>
                <a:chOff x="3768" y="1779"/>
                <a:chExt cx="497" cy="842"/>
              </a:xfrm>
            </p:grpSpPr>
            <p:grpSp>
              <p:nvGrpSpPr>
                <p:cNvPr id="52365" name="Group 159"/>
                <p:cNvGrpSpPr>
                  <a:grpSpLocks/>
                </p:cNvGrpSpPr>
                <p:nvPr/>
              </p:nvGrpSpPr>
              <p:grpSpPr bwMode="auto">
                <a:xfrm>
                  <a:off x="3874" y="1779"/>
                  <a:ext cx="18" cy="32"/>
                  <a:chOff x="3874" y="1779"/>
                  <a:chExt cx="18" cy="32"/>
                </a:xfrm>
              </p:grpSpPr>
              <p:sp>
                <p:nvSpPr>
                  <p:cNvPr id="52393" name="Oval 157"/>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94" name="Oval 158"/>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66" name="Group 162"/>
                <p:cNvGrpSpPr>
                  <a:grpSpLocks/>
                </p:cNvGrpSpPr>
                <p:nvPr/>
              </p:nvGrpSpPr>
              <p:grpSpPr bwMode="auto">
                <a:xfrm>
                  <a:off x="4246" y="2421"/>
                  <a:ext cx="19" cy="32"/>
                  <a:chOff x="4246" y="2421"/>
                  <a:chExt cx="19" cy="32"/>
                </a:xfrm>
              </p:grpSpPr>
              <p:sp>
                <p:nvSpPr>
                  <p:cNvPr id="52391" name="Oval 160"/>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92" name="Oval 161"/>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67" name="Group 165"/>
                <p:cNvGrpSpPr>
                  <a:grpSpLocks/>
                </p:cNvGrpSpPr>
                <p:nvPr/>
              </p:nvGrpSpPr>
              <p:grpSpPr bwMode="auto">
                <a:xfrm>
                  <a:off x="4181" y="2521"/>
                  <a:ext cx="18" cy="32"/>
                  <a:chOff x="4181" y="2521"/>
                  <a:chExt cx="18" cy="32"/>
                </a:xfrm>
              </p:grpSpPr>
              <p:sp>
                <p:nvSpPr>
                  <p:cNvPr id="52389" name="Oval 163"/>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90" name="Oval 164"/>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68" name="Group 168"/>
                <p:cNvGrpSpPr>
                  <a:grpSpLocks/>
                </p:cNvGrpSpPr>
                <p:nvPr/>
              </p:nvGrpSpPr>
              <p:grpSpPr bwMode="auto">
                <a:xfrm>
                  <a:off x="4097" y="2589"/>
                  <a:ext cx="19" cy="32"/>
                  <a:chOff x="4097" y="2589"/>
                  <a:chExt cx="19" cy="32"/>
                </a:xfrm>
              </p:grpSpPr>
              <p:sp>
                <p:nvSpPr>
                  <p:cNvPr id="52387" name="Oval 166"/>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8" name="Oval 167"/>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69" name="Group 171"/>
                <p:cNvGrpSpPr>
                  <a:grpSpLocks/>
                </p:cNvGrpSpPr>
                <p:nvPr/>
              </p:nvGrpSpPr>
              <p:grpSpPr bwMode="auto">
                <a:xfrm>
                  <a:off x="3987" y="2589"/>
                  <a:ext cx="19" cy="32"/>
                  <a:chOff x="3987" y="2589"/>
                  <a:chExt cx="19" cy="32"/>
                </a:xfrm>
              </p:grpSpPr>
              <p:sp>
                <p:nvSpPr>
                  <p:cNvPr id="52385" name="Oval 169"/>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6" name="Oval 170"/>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0" name="Group 174"/>
                <p:cNvGrpSpPr>
                  <a:grpSpLocks/>
                </p:cNvGrpSpPr>
                <p:nvPr/>
              </p:nvGrpSpPr>
              <p:grpSpPr bwMode="auto">
                <a:xfrm>
                  <a:off x="3877" y="2508"/>
                  <a:ext cx="19" cy="32"/>
                  <a:chOff x="3877" y="2508"/>
                  <a:chExt cx="19" cy="32"/>
                </a:xfrm>
              </p:grpSpPr>
              <p:sp>
                <p:nvSpPr>
                  <p:cNvPr id="52383" name="Oval 172"/>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4" name="Freeform 173"/>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1" name="Group 177"/>
                <p:cNvGrpSpPr>
                  <a:grpSpLocks/>
                </p:cNvGrpSpPr>
                <p:nvPr/>
              </p:nvGrpSpPr>
              <p:grpSpPr bwMode="auto">
                <a:xfrm>
                  <a:off x="3807" y="2383"/>
                  <a:ext cx="19" cy="32"/>
                  <a:chOff x="3807" y="2383"/>
                  <a:chExt cx="19" cy="32"/>
                </a:xfrm>
              </p:grpSpPr>
              <p:sp>
                <p:nvSpPr>
                  <p:cNvPr id="52381" name="Oval 175"/>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2" name="Oval 176"/>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2" name="Group 180"/>
                <p:cNvGrpSpPr>
                  <a:grpSpLocks/>
                </p:cNvGrpSpPr>
                <p:nvPr/>
              </p:nvGrpSpPr>
              <p:grpSpPr bwMode="auto">
                <a:xfrm>
                  <a:off x="3768" y="2215"/>
                  <a:ext cx="18" cy="32"/>
                  <a:chOff x="3768" y="2215"/>
                  <a:chExt cx="18" cy="32"/>
                </a:xfrm>
              </p:grpSpPr>
              <p:sp>
                <p:nvSpPr>
                  <p:cNvPr id="52379" name="Oval 178"/>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0" name="Oval 179"/>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3" name="Group 183"/>
                <p:cNvGrpSpPr>
                  <a:grpSpLocks/>
                </p:cNvGrpSpPr>
                <p:nvPr/>
              </p:nvGrpSpPr>
              <p:grpSpPr bwMode="auto">
                <a:xfrm>
                  <a:off x="3771" y="2047"/>
                  <a:ext cx="18" cy="32"/>
                  <a:chOff x="3771" y="2047"/>
                  <a:chExt cx="18" cy="32"/>
                </a:xfrm>
              </p:grpSpPr>
              <p:sp>
                <p:nvSpPr>
                  <p:cNvPr id="52377" name="Oval 181"/>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78" name="Freeform 182"/>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4" name="Group 186"/>
                <p:cNvGrpSpPr>
                  <a:grpSpLocks/>
                </p:cNvGrpSpPr>
                <p:nvPr/>
              </p:nvGrpSpPr>
              <p:grpSpPr bwMode="auto">
                <a:xfrm>
                  <a:off x="3804" y="1903"/>
                  <a:ext cx="18" cy="32"/>
                  <a:chOff x="3804" y="1903"/>
                  <a:chExt cx="18" cy="32"/>
                </a:xfrm>
              </p:grpSpPr>
              <p:sp>
                <p:nvSpPr>
                  <p:cNvPr id="52375" name="Oval 184"/>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76" name="Oval 185"/>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364" name="Freeform 188"/>
              <p:cNvSpPr>
                <a:spLocks noEditPoints="1"/>
              </p:cNvSpPr>
              <p:nvPr/>
            </p:nvSpPr>
            <p:spPr bwMode="auto">
              <a:xfrm>
                <a:off x="3783" y="1610"/>
                <a:ext cx="548" cy="1014"/>
              </a:xfrm>
              <a:custGeom>
                <a:avLst/>
                <a:gdLst>
                  <a:gd name="T0" fmla="*/ 419 w 729"/>
                  <a:gd name="T1" fmla="*/ 15 h 1585"/>
                  <a:gd name="T2" fmla="*/ 478 w 729"/>
                  <a:gd name="T3" fmla="*/ 43 h 1585"/>
                  <a:gd name="T4" fmla="*/ 524 w 729"/>
                  <a:gd name="T5" fmla="*/ 80 h 1585"/>
                  <a:gd name="T6" fmla="*/ 553 w 729"/>
                  <a:gd name="T7" fmla="*/ 117 h 1585"/>
                  <a:gd name="T8" fmla="*/ 585 w 729"/>
                  <a:gd name="T9" fmla="*/ 174 h 1585"/>
                  <a:gd name="T10" fmla="*/ 620 w 729"/>
                  <a:gd name="T11" fmla="*/ 227 h 1585"/>
                  <a:gd name="T12" fmla="*/ 640 w 729"/>
                  <a:gd name="T13" fmla="*/ 273 h 1585"/>
                  <a:gd name="T14" fmla="*/ 655 w 729"/>
                  <a:gd name="T15" fmla="*/ 333 h 1585"/>
                  <a:gd name="T16" fmla="*/ 676 w 729"/>
                  <a:gd name="T17" fmla="*/ 396 h 1585"/>
                  <a:gd name="T18" fmla="*/ 694 w 729"/>
                  <a:gd name="T19" fmla="*/ 453 h 1585"/>
                  <a:gd name="T20" fmla="*/ 701 w 729"/>
                  <a:gd name="T21" fmla="*/ 499 h 1585"/>
                  <a:gd name="T22" fmla="*/ 707 w 729"/>
                  <a:gd name="T23" fmla="*/ 564 h 1585"/>
                  <a:gd name="T24" fmla="*/ 721 w 729"/>
                  <a:gd name="T25" fmla="*/ 626 h 1585"/>
                  <a:gd name="T26" fmla="*/ 725 w 729"/>
                  <a:gd name="T27" fmla="*/ 676 h 1585"/>
                  <a:gd name="T28" fmla="*/ 722 w 729"/>
                  <a:gd name="T29" fmla="*/ 738 h 1585"/>
                  <a:gd name="T30" fmla="*/ 725 w 729"/>
                  <a:gd name="T31" fmla="*/ 804 h 1585"/>
                  <a:gd name="T32" fmla="*/ 727 w 729"/>
                  <a:gd name="T33" fmla="*/ 865 h 1585"/>
                  <a:gd name="T34" fmla="*/ 723 w 729"/>
                  <a:gd name="T35" fmla="*/ 911 h 1585"/>
                  <a:gd name="T36" fmla="*/ 713 w 729"/>
                  <a:gd name="T37" fmla="*/ 975 h 1585"/>
                  <a:gd name="T38" fmla="*/ 711 w 729"/>
                  <a:gd name="T39" fmla="*/ 1039 h 1585"/>
                  <a:gd name="T40" fmla="*/ 703 w 729"/>
                  <a:gd name="T41" fmla="*/ 1088 h 1585"/>
                  <a:gd name="T42" fmla="*/ 684 w 729"/>
                  <a:gd name="T43" fmla="*/ 1147 h 1585"/>
                  <a:gd name="T44" fmla="*/ 671 w 729"/>
                  <a:gd name="T45" fmla="*/ 1212 h 1585"/>
                  <a:gd name="T46" fmla="*/ 655 w 729"/>
                  <a:gd name="T47" fmla="*/ 1270 h 1585"/>
                  <a:gd name="T48" fmla="*/ 638 w 729"/>
                  <a:gd name="T49" fmla="*/ 1313 h 1585"/>
                  <a:gd name="T50" fmla="*/ 608 w 729"/>
                  <a:gd name="T51" fmla="*/ 1370 h 1585"/>
                  <a:gd name="T52" fmla="*/ 582 w 729"/>
                  <a:gd name="T53" fmla="*/ 1429 h 1585"/>
                  <a:gd name="T54" fmla="*/ 554 w 729"/>
                  <a:gd name="T55" fmla="*/ 1471 h 1585"/>
                  <a:gd name="T56" fmla="*/ 508 w 729"/>
                  <a:gd name="T57" fmla="*/ 1513 h 1585"/>
                  <a:gd name="T58" fmla="*/ 458 w 729"/>
                  <a:gd name="T59" fmla="*/ 1555 h 1585"/>
                  <a:gd name="T60" fmla="*/ 403 w 729"/>
                  <a:gd name="T61" fmla="*/ 1581 h 1585"/>
                  <a:gd name="T62" fmla="*/ 357 w 729"/>
                  <a:gd name="T63" fmla="*/ 1582 h 1585"/>
                  <a:gd name="T64" fmla="*/ 295 w 729"/>
                  <a:gd name="T65" fmla="*/ 1564 h 1585"/>
                  <a:gd name="T66" fmla="*/ 238 w 729"/>
                  <a:gd name="T67" fmla="*/ 1536 h 1585"/>
                  <a:gd name="T68" fmla="*/ 202 w 729"/>
                  <a:gd name="T69" fmla="*/ 1502 h 1585"/>
                  <a:gd name="T70" fmla="*/ 168 w 729"/>
                  <a:gd name="T71" fmla="*/ 1449 h 1585"/>
                  <a:gd name="T72" fmla="*/ 131 w 729"/>
                  <a:gd name="T73" fmla="*/ 1395 h 1585"/>
                  <a:gd name="T74" fmla="*/ 102 w 729"/>
                  <a:gd name="T75" fmla="*/ 1343 h 1585"/>
                  <a:gd name="T76" fmla="*/ 87 w 729"/>
                  <a:gd name="T77" fmla="*/ 1298 h 1585"/>
                  <a:gd name="T78" fmla="*/ 68 w 729"/>
                  <a:gd name="T79" fmla="*/ 1235 h 1585"/>
                  <a:gd name="T80" fmla="*/ 45 w 729"/>
                  <a:gd name="T81" fmla="*/ 1177 h 1585"/>
                  <a:gd name="T82" fmla="*/ 34 w 729"/>
                  <a:gd name="T83" fmla="*/ 1128 h 1585"/>
                  <a:gd name="T84" fmla="*/ 28 w 729"/>
                  <a:gd name="T85" fmla="*/ 1065 h 1585"/>
                  <a:gd name="T86" fmla="*/ 15 w 729"/>
                  <a:gd name="T87" fmla="*/ 1001 h 1585"/>
                  <a:gd name="T88" fmla="*/ 7 w 729"/>
                  <a:gd name="T89" fmla="*/ 943 h 1585"/>
                  <a:gd name="T90" fmla="*/ 7 w 729"/>
                  <a:gd name="T91" fmla="*/ 895 h 1585"/>
                  <a:gd name="T92" fmla="*/ 6 w 729"/>
                  <a:gd name="T93" fmla="*/ 829 h 1585"/>
                  <a:gd name="T94" fmla="*/ 0 w 729"/>
                  <a:gd name="T95" fmla="*/ 767 h 1585"/>
                  <a:gd name="T96" fmla="*/ 2 w 729"/>
                  <a:gd name="T97" fmla="*/ 717 h 1585"/>
                  <a:gd name="T98" fmla="*/ 12 w 729"/>
                  <a:gd name="T99" fmla="*/ 655 h 1585"/>
                  <a:gd name="T100" fmla="*/ 15 w 729"/>
                  <a:gd name="T101" fmla="*/ 589 h 1585"/>
                  <a:gd name="T102" fmla="*/ 20 w 729"/>
                  <a:gd name="T103" fmla="*/ 530 h 1585"/>
                  <a:gd name="T104" fmla="*/ 32 w 729"/>
                  <a:gd name="T105" fmla="*/ 484 h 1585"/>
                  <a:gd name="T106" fmla="*/ 49 w 729"/>
                  <a:gd name="T107" fmla="*/ 420 h 1585"/>
                  <a:gd name="T108" fmla="*/ 59 w 729"/>
                  <a:gd name="T109" fmla="*/ 360 h 1585"/>
                  <a:gd name="T110" fmla="*/ 75 w 729"/>
                  <a:gd name="T111" fmla="*/ 311 h 1585"/>
                  <a:gd name="T112" fmla="*/ 103 w 729"/>
                  <a:gd name="T113" fmla="*/ 255 h 1585"/>
                  <a:gd name="T114" fmla="*/ 128 w 729"/>
                  <a:gd name="T115" fmla="*/ 194 h 1585"/>
                  <a:gd name="T116" fmla="*/ 156 w 729"/>
                  <a:gd name="T117" fmla="*/ 143 h 1585"/>
                  <a:gd name="T118" fmla="*/ 186 w 729"/>
                  <a:gd name="T119" fmla="*/ 106 h 1585"/>
                  <a:gd name="T120" fmla="*/ 234 w 729"/>
                  <a:gd name="T121" fmla="*/ 60 h 1585"/>
                  <a:gd name="T122" fmla="*/ 281 w 729"/>
                  <a:gd name="T123" fmla="*/ 21 h 1585"/>
                  <a:gd name="T124" fmla="*/ 329 w 729"/>
                  <a:gd name="T125" fmla="*/ 4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9" h="1585">
                    <a:moveTo>
                      <a:pt x="371" y="0"/>
                    </a:moveTo>
                    <a:lnTo>
                      <a:pt x="371" y="0"/>
                    </a:lnTo>
                    <a:cubicBezTo>
                      <a:pt x="372" y="0"/>
                      <a:pt x="374" y="1"/>
                      <a:pt x="374" y="3"/>
                    </a:cubicBezTo>
                    <a:cubicBezTo>
                      <a:pt x="374" y="5"/>
                      <a:pt x="372" y="6"/>
                      <a:pt x="371" y="6"/>
                    </a:cubicBezTo>
                    <a:lnTo>
                      <a:pt x="371" y="6"/>
                    </a:lnTo>
                    <a:cubicBezTo>
                      <a:pt x="369" y="6"/>
                      <a:pt x="368" y="5"/>
                      <a:pt x="368" y="3"/>
                    </a:cubicBezTo>
                    <a:cubicBezTo>
                      <a:pt x="368" y="1"/>
                      <a:pt x="369" y="0"/>
                      <a:pt x="371" y="0"/>
                    </a:cubicBezTo>
                    <a:close/>
                    <a:moveTo>
                      <a:pt x="383" y="1"/>
                    </a:moveTo>
                    <a:lnTo>
                      <a:pt x="383" y="1"/>
                    </a:lnTo>
                    <a:cubicBezTo>
                      <a:pt x="385" y="1"/>
                      <a:pt x="386" y="2"/>
                      <a:pt x="386" y="4"/>
                    </a:cubicBezTo>
                    <a:cubicBezTo>
                      <a:pt x="386" y="6"/>
                      <a:pt x="385" y="7"/>
                      <a:pt x="383" y="7"/>
                    </a:cubicBezTo>
                    <a:lnTo>
                      <a:pt x="383" y="7"/>
                    </a:lnTo>
                    <a:cubicBezTo>
                      <a:pt x="381" y="7"/>
                      <a:pt x="380" y="6"/>
                      <a:pt x="380" y="4"/>
                    </a:cubicBezTo>
                    <a:cubicBezTo>
                      <a:pt x="380" y="2"/>
                      <a:pt x="381" y="1"/>
                      <a:pt x="383" y="1"/>
                    </a:cubicBezTo>
                    <a:close/>
                    <a:moveTo>
                      <a:pt x="396" y="3"/>
                    </a:moveTo>
                    <a:lnTo>
                      <a:pt x="396" y="3"/>
                    </a:lnTo>
                    <a:cubicBezTo>
                      <a:pt x="398" y="3"/>
                      <a:pt x="399" y="5"/>
                      <a:pt x="399" y="6"/>
                    </a:cubicBezTo>
                    <a:cubicBezTo>
                      <a:pt x="398" y="8"/>
                      <a:pt x="397" y="9"/>
                      <a:pt x="395" y="9"/>
                    </a:cubicBezTo>
                    <a:lnTo>
                      <a:pt x="395" y="9"/>
                    </a:lnTo>
                    <a:cubicBezTo>
                      <a:pt x="393" y="9"/>
                      <a:pt x="392" y="7"/>
                      <a:pt x="392" y="5"/>
                    </a:cubicBezTo>
                    <a:cubicBezTo>
                      <a:pt x="393" y="4"/>
                      <a:pt x="394" y="3"/>
                      <a:pt x="396" y="3"/>
                    </a:cubicBezTo>
                    <a:close/>
                    <a:moveTo>
                      <a:pt x="408" y="5"/>
                    </a:moveTo>
                    <a:lnTo>
                      <a:pt x="408" y="5"/>
                    </a:lnTo>
                    <a:cubicBezTo>
                      <a:pt x="410" y="6"/>
                      <a:pt x="411" y="7"/>
                      <a:pt x="411" y="9"/>
                    </a:cubicBezTo>
                    <a:cubicBezTo>
                      <a:pt x="410" y="11"/>
                      <a:pt x="409" y="12"/>
                      <a:pt x="407" y="12"/>
                    </a:cubicBezTo>
                    <a:lnTo>
                      <a:pt x="407" y="12"/>
                    </a:lnTo>
                    <a:cubicBezTo>
                      <a:pt x="405" y="11"/>
                      <a:pt x="404" y="10"/>
                      <a:pt x="405" y="8"/>
                    </a:cubicBezTo>
                    <a:cubicBezTo>
                      <a:pt x="405" y="6"/>
                      <a:pt x="407" y="5"/>
                      <a:pt x="408" y="5"/>
                    </a:cubicBezTo>
                    <a:close/>
                    <a:moveTo>
                      <a:pt x="421" y="9"/>
                    </a:moveTo>
                    <a:lnTo>
                      <a:pt x="421" y="9"/>
                    </a:lnTo>
                    <a:cubicBezTo>
                      <a:pt x="422" y="10"/>
                      <a:pt x="423" y="11"/>
                      <a:pt x="423" y="13"/>
                    </a:cubicBezTo>
                    <a:cubicBezTo>
                      <a:pt x="422" y="15"/>
                      <a:pt x="420" y="16"/>
                      <a:pt x="419" y="15"/>
                    </a:cubicBezTo>
                    <a:lnTo>
                      <a:pt x="419" y="15"/>
                    </a:lnTo>
                    <a:cubicBezTo>
                      <a:pt x="417" y="15"/>
                      <a:pt x="416" y="13"/>
                      <a:pt x="417" y="11"/>
                    </a:cubicBezTo>
                    <a:cubicBezTo>
                      <a:pt x="417" y="10"/>
                      <a:pt x="419" y="9"/>
                      <a:pt x="421" y="9"/>
                    </a:cubicBezTo>
                    <a:close/>
                    <a:moveTo>
                      <a:pt x="433" y="14"/>
                    </a:moveTo>
                    <a:lnTo>
                      <a:pt x="433" y="14"/>
                    </a:lnTo>
                    <a:cubicBezTo>
                      <a:pt x="434" y="14"/>
                      <a:pt x="435" y="16"/>
                      <a:pt x="434" y="18"/>
                    </a:cubicBezTo>
                    <a:cubicBezTo>
                      <a:pt x="433" y="19"/>
                      <a:pt x="432" y="20"/>
                      <a:pt x="430" y="19"/>
                    </a:cubicBezTo>
                    <a:lnTo>
                      <a:pt x="430" y="19"/>
                    </a:lnTo>
                    <a:cubicBezTo>
                      <a:pt x="428" y="19"/>
                      <a:pt x="428" y="17"/>
                      <a:pt x="429" y="15"/>
                    </a:cubicBezTo>
                    <a:cubicBezTo>
                      <a:pt x="429" y="14"/>
                      <a:pt x="431" y="13"/>
                      <a:pt x="433" y="14"/>
                    </a:cubicBezTo>
                    <a:close/>
                    <a:moveTo>
                      <a:pt x="444" y="19"/>
                    </a:moveTo>
                    <a:lnTo>
                      <a:pt x="444" y="19"/>
                    </a:lnTo>
                    <a:cubicBezTo>
                      <a:pt x="446" y="20"/>
                      <a:pt x="446" y="21"/>
                      <a:pt x="446" y="23"/>
                    </a:cubicBezTo>
                    <a:cubicBezTo>
                      <a:pt x="445" y="25"/>
                      <a:pt x="443" y="25"/>
                      <a:pt x="441" y="24"/>
                    </a:cubicBezTo>
                    <a:lnTo>
                      <a:pt x="441" y="24"/>
                    </a:lnTo>
                    <a:cubicBezTo>
                      <a:pt x="440" y="24"/>
                      <a:pt x="439" y="22"/>
                      <a:pt x="440" y="20"/>
                    </a:cubicBezTo>
                    <a:cubicBezTo>
                      <a:pt x="441" y="19"/>
                      <a:pt x="443" y="18"/>
                      <a:pt x="444" y="19"/>
                    </a:cubicBezTo>
                    <a:close/>
                    <a:moveTo>
                      <a:pt x="456" y="25"/>
                    </a:moveTo>
                    <a:lnTo>
                      <a:pt x="456" y="25"/>
                    </a:lnTo>
                    <a:cubicBezTo>
                      <a:pt x="457" y="26"/>
                      <a:pt x="457" y="28"/>
                      <a:pt x="456" y="29"/>
                    </a:cubicBezTo>
                    <a:cubicBezTo>
                      <a:pt x="455" y="31"/>
                      <a:pt x="453" y="31"/>
                      <a:pt x="452" y="30"/>
                    </a:cubicBezTo>
                    <a:lnTo>
                      <a:pt x="452" y="30"/>
                    </a:lnTo>
                    <a:cubicBezTo>
                      <a:pt x="451" y="29"/>
                      <a:pt x="450" y="27"/>
                      <a:pt x="451" y="25"/>
                    </a:cubicBezTo>
                    <a:cubicBezTo>
                      <a:pt x="452" y="24"/>
                      <a:pt x="454" y="24"/>
                      <a:pt x="456" y="25"/>
                    </a:cubicBezTo>
                    <a:close/>
                    <a:moveTo>
                      <a:pt x="467" y="31"/>
                    </a:moveTo>
                    <a:lnTo>
                      <a:pt x="467" y="31"/>
                    </a:lnTo>
                    <a:cubicBezTo>
                      <a:pt x="468" y="32"/>
                      <a:pt x="468" y="34"/>
                      <a:pt x="467" y="36"/>
                    </a:cubicBezTo>
                    <a:cubicBezTo>
                      <a:pt x="466" y="37"/>
                      <a:pt x="464" y="37"/>
                      <a:pt x="463" y="36"/>
                    </a:cubicBezTo>
                    <a:lnTo>
                      <a:pt x="463" y="36"/>
                    </a:lnTo>
                    <a:cubicBezTo>
                      <a:pt x="461" y="35"/>
                      <a:pt x="461" y="33"/>
                      <a:pt x="462" y="32"/>
                    </a:cubicBezTo>
                    <a:cubicBezTo>
                      <a:pt x="463" y="30"/>
                      <a:pt x="465" y="30"/>
                      <a:pt x="467" y="31"/>
                    </a:cubicBezTo>
                    <a:close/>
                    <a:moveTo>
                      <a:pt x="477" y="38"/>
                    </a:moveTo>
                    <a:lnTo>
                      <a:pt x="477" y="38"/>
                    </a:lnTo>
                    <a:cubicBezTo>
                      <a:pt x="478" y="39"/>
                      <a:pt x="479" y="41"/>
                      <a:pt x="478" y="43"/>
                    </a:cubicBezTo>
                    <a:cubicBezTo>
                      <a:pt x="477" y="44"/>
                      <a:pt x="475" y="44"/>
                      <a:pt x="473" y="43"/>
                    </a:cubicBezTo>
                    <a:lnTo>
                      <a:pt x="473" y="43"/>
                    </a:lnTo>
                    <a:cubicBezTo>
                      <a:pt x="472" y="42"/>
                      <a:pt x="472" y="40"/>
                      <a:pt x="473" y="39"/>
                    </a:cubicBezTo>
                    <a:cubicBezTo>
                      <a:pt x="474" y="37"/>
                      <a:pt x="476" y="37"/>
                      <a:pt x="477" y="38"/>
                    </a:cubicBezTo>
                    <a:close/>
                    <a:moveTo>
                      <a:pt x="487" y="46"/>
                    </a:moveTo>
                    <a:lnTo>
                      <a:pt x="487" y="46"/>
                    </a:lnTo>
                    <a:cubicBezTo>
                      <a:pt x="488" y="47"/>
                      <a:pt x="489" y="49"/>
                      <a:pt x="488" y="50"/>
                    </a:cubicBezTo>
                    <a:cubicBezTo>
                      <a:pt x="487" y="51"/>
                      <a:pt x="485" y="52"/>
                      <a:pt x="483" y="51"/>
                    </a:cubicBezTo>
                    <a:lnTo>
                      <a:pt x="483" y="51"/>
                    </a:lnTo>
                    <a:cubicBezTo>
                      <a:pt x="482" y="50"/>
                      <a:pt x="482" y="48"/>
                      <a:pt x="483" y="46"/>
                    </a:cubicBezTo>
                    <a:cubicBezTo>
                      <a:pt x="484" y="45"/>
                      <a:pt x="486" y="45"/>
                      <a:pt x="487" y="46"/>
                    </a:cubicBezTo>
                    <a:close/>
                    <a:moveTo>
                      <a:pt x="497" y="54"/>
                    </a:moveTo>
                    <a:lnTo>
                      <a:pt x="497" y="54"/>
                    </a:lnTo>
                    <a:cubicBezTo>
                      <a:pt x="498" y="55"/>
                      <a:pt x="498" y="57"/>
                      <a:pt x="497" y="58"/>
                    </a:cubicBezTo>
                    <a:cubicBezTo>
                      <a:pt x="496" y="59"/>
                      <a:pt x="494" y="59"/>
                      <a:pt x="493" y="58"/>
                    </a:cubicBezTo>
                    <a:lnTo>
                      <a:pt x="493" y="58"/>
                    </a:lnTo>
                    <a:cubicBezTo>
                      <a:pt x="491" y="57"/>
                      <a:pt x="491" y="55"/>
                      <a:pt x="493" y="54"/>
                    </a:cubicBezTo>
                    <a:cubicBezTo>
                      <a:pt x="494" y="53"/>
                      <a:pt x="496" y="53"/>
                      <a:pt x="497" y="54"/>
                    </a:cubicBezTo>
                    <a:close/>
                    <a:moveTo>
                      <a:pt x="506" y="62"/>
                    </a:moveTo>
                    <a:lnTo>
                      <a:pt x="506" y="62"/>
                    </a:lnTo>
                    <a:cubicBezTo>
                      <a:pt x="508" y="63"/>
                      <a:pt x="508" y="65"/>
                      <a:pt x="506" y="66"/>
                    </a:cubicBezTo>
                    <a:cubicBezTo>
                      <a:pt x="505" y="68"/>
                      <a:pt x="503" y="68"/>
                      <a:pt x="502" y="66"/>
                    </a:cubicBezTo>
                    <a:lnTo>
                      <a:pt x="502" y="66"/>
                    </a:lnTo>
                    <a:cubicBezTo>
                      <a:pt x="501" y="65"/>
                      <a:pt x="501" y="63"/>
                      <a:pt x="502" y="62"/>
                    </a:cubicBezTo>
                    <a:cubicBezTo>
                      <a:pt x="503" y="61"/>
                      <a:pt x="505" y="61"/>
                      <a:pt x="506" y="62"/>
                    </a:cubicBezTo>
                    <a:close/>
                    <a:moveTo>
                      <a:pt x="516" y="71"/>
                    </a:moveTo>
                    <a:lnTo>
                      <a:pt x="516" y="71"/>
                    </a:lnTo>
                    <a:cubicBezTo>
                      <a:pt x="517" y="72"/>
                      <a:pt x="517" y="74"/>
                      <a:pt x="516" y="75"/>
                    </a:cubicBezTo>
                    <a:cubicBezTo>
                      <a:pt x="514" y="76"/>
                      <a:pt x="512" y="76"/>
                      <a:pt x="511" y="75"/>
                    </a:cubicBezTo>
                    <a:lnTo>
                      <a:pt x="511" y="75"/>
                    </a:lnTo>
                    <a:cubicBezTo>
                      <a:pt x="510" y="74"/>
                      <a:pt x="510" y="72"/>
                      <a:pt x="511" y="71"/>
                    </a:cubicBezTo>
                    <a:cubicBezTo>
                      <a:pt x="512" y="69"/>
                      <a:pt x="514" y="69"/>
                      <a:pt x="516" y="71"/>
                    </a:cubicBezTo>
                    <a:close/>
                    <a:moveTo>
                      <a:pt x="524" y="80"/>
                    </a:moveTo>
                    <a:lnTo>
                      <a:pt x="524" y="80"/>
                    </a:lnTo>
                    <a:cubicBezTo>
                      <a:pt x="525" y="81"/>
                      <a:pt x="525" y="83"/>
                      <a:pt x="524" y="84"/>
                    </a:cubicBezTo>
                    <a:cubicBezTo>
                      <a:pt x="523" y="85"/>
                      <a:pt x="521" y="85"/>
                      <a:pt x="520" y="84"/>
                    </a:cubicBezTo>
                    <a:lnTo>
                      <a:pt x="520" y="84"/>
                    </a:lnTo>
                    <a:cubicBezTo>
                      <a:pt x="519" y="83"/>
                      <a:pt x="519" y="81"/>
                      <a:pt x="520" y="80"/>
                    </a:cubicBezTo>
                    <a:cubicBezTo>
                      <a:pt x="521" y="78"/>
                      <a:pt x="523" y="78"/>
                      <a:pt x="524" y="80"/>
                    </a:cubicBezTo>
                    <a:close/>
                    <a:moveTo>
                      <a:pt x="533" y="89"/>
                    </a:moveTo>
                    <a:lnTo>
                      <a:pt x="533" y="89"/>
                    </a:lnTo>
                    <a:cubicBezTo>
                      <a:pt x="534" y="90"/>
                      <a:pt x="534" y="92"/>
                      <a:pt x="533" y="93"/>
                    </a:cubicBezTo>
                    <a:cubicBezTo>
                      <a:pt x="531" y="94"/>
                      <a:pt x="529" y="94"/>
                      <a:pt x="528" y="93"/>
                    </a:cubicBezTo>
                    <a:lnTo>
                      <a:pt x="528" y="93"/>
                    </a:lnTo>
                    <a:cubicBezTo>
                      <a:pt x="527" y="92"/>
                      <a:pt x="527" y="90"/>
                      <a:pt x="528" y="89"/>
                    </a:cubicBezTo>
                    <a:cubicBezTo>
                      <a:pt x="529" y="88"/>
                      <a:pt x="531" y="88"/>
                      <a:pt x="533" y="89"/>
                    </a:cubicBezTo>
                    <a:close/>
                    <a:moveTo>
                      <a:pt x="541" y="98"/>
                    </a:moveTo>
                    <a:lnTo>
                      <a:pt x="541" y="98"/>
                    </a:lnTo>
                    <a:cubicBezTo>
                      <a:pt x="542" y="100"/>
                      <a:pt x="542" y="102"/>
                      <a:pt x="541" y="103"/>
                    </a:cubicBezTo>
                    <a:cubicBezTo>
                      <a:pt x="540" y="104"/>
                      <a:pt x="538" y="104"/>
                      <a:pt x="536" y="103"/>
                    </a:cubicBezTo>
                    <a:lnTo>
                      <a:pt x="536" y="103"/>
                    </a:lnTo>
                    <a:cubicBezTo>
                      <a:pt x="535" y="101"/>
                      <a:pt x="535" y="100"/>
                      <a:pt x="536" y="98"/>
                    </a:cubicBezTo>
                    <a:cubicBezTo>
                      <a:pt x="538" y="97"/>
                      <a:pt x="540" y="97"/>
                      <a:pt x="541" y="98"/>
                    </a:cubicBezTo>
                    <a:close/>
                    <a:moveTo>
                      <a:pt x="549" y="109"/>
                    </a:moveTo>
                    <a:lnTo>
                      <a:pt x="549" y="109"/>
                    </a:lnTo>
                    <a:cubicBezTo>
                      <a:pt x="550" y="111"/>
                      <a:pt x="549" y="113"/>
                      <a:pt x="548" y="113"/>
                    </a:cubicBezTo>
                    <a:cubicBezTo>
                      <a:pt x="546" y="114"/>
                      <a:pt x="544" y="113"/>
                      <a:pt x="544" y="111"/>
                    </a:cubicBezTo>
                    <a:lnTo>
                      <a:pt x="544" y="111"/>
                    </a:lnTo>
                    <a:cubicBezTo>
                      <a:pt x="543" y="110"/>
                      <a:pt x="544" y="108"/>
                      <a:pt x="545" y="107"/>
                    </a:cubicBezTo>
                    <a:cubicBezTo>
                      <a:pt x="547" y="107"/>
                      <a:pt x="549" y="107"/>
                      <a:pt x="549" y="109"/>
                    </a:cubicBezTo>
                    <a:close/>
                    <a:moveTo>
                      <a:pt x="557" y="119"/>
                    </a:moveTo>
                    <a:lnTo>
                      <a:pt x="557" y="119"/>
                    </a:lnTo>
                    <a:cubicBezTo>
                      <a:pt x="558" y="121"/>
                      <a:pt x="557" y="122"/>
                      <a:pt x="555" y="123"/>
                    </a:cubicBezTo>
                    <a:cubicBezTo>
                      <a:pt x="554" y="124"/>
                      <a:pt x="552" y="123"/>
                      <a:pt x="551" y="121"/>
                    </a:cubicBezTo>
                    <a:lnTo>
                      <a:pt x="551" y="121"/>
                    </a:lnTo>
                    <a:cubicBezTo>
                      <a:pt x="551" y="120"/>
                      <a:pt x="551" y="118"/>
                      <a:pt x="553" y="117"/>
                    </a:cubicBezTo>
                    <a:cubicBezTo>
                      <a:pt x="554" y="117"/>
                      <a:pt x="556" y="117"/>
                      <a:pt x="557" y="119"/>
                    </a:cubicBezTo>
                    <a:close/>
                    <a:moveTo>
                      <a:pt x="564" y="129"/>
                    </a:moveTo>
                    <a:lnTo>
                      <a:pt x="564" y="129"/>
                    </a:lnTo>
                    <a:cubicBezTo>
                      <a:pt x="565" y="131"/>
                      <a:pt x="564" y="133"/>
                      <a:pt x="563" y="133"/>
                    </a:cubicBezTo>
                    <a:cubicBezTo>
                      <a:pt x="561" y="134"/>
                      <a:pt x="559" y="133"/>
                      <a:pt x="558" y="131"/>
                    </a:cubicBezTo>
                    <a:lnTo>
                      <a:pt x="558" y="131"/>
                    </a:lnTo>
                    <a:cubicBezTo>
                      <a:pt x="558" y="130"/>
                      <a:pt x="559" y="128"/>
                      <a:pt x="560" y="127"/>
                    </a:cubicBezTo>
                    <a:cubicBezTo>
                      <a:pt x="562" y="127"/>
                      <a:pt x="564" y="128"/>
                      <a:pt x="564" y="129"/>
                    </a:cubicBezTo>
                    <a:close/>
                    <a:moveTo>
                      <a:pt x="571" y="139"/>
                    </a:moveTo>
                    <a:lnTo>
                      <a:pt x="571" y="139"/>
                    </a:lnTo>
                    <a:cubicBezTo>
                      <a:pt x="572" y="141"/>
                      <a:pt x="571" y="143"/>
                      <a:pt x="570" y="144"/>
                    </a:cubicBezTo>
                    <a:cubicBezTo>
                      <a:pt x="568" y="144"/>
                      <a:pt x="566" y="143"/>
                      <a:pt x="566" y="142"/>
                    </a:cubicBezTo>
                    <a:lnTo>
                      <a:pt x="566" y="142"/>
                    </a:lnTo>
                    <a:cubicBezTo>
                      <a:pt x="565" y="140"/>
                      <a:pt x="566" y="138"/>
                      <a:pt x="567" y="138"/>
                    </a:cubicBezTo>
                    <a:cubicBezTo>
                      <a:pt x="569" y="137"/>
                      <a:pt x="571" y="138"/>
                      <a:pt x="571" y="139"/>
                    </a:cubicBezTo>
                    <a:close/>
                    <a:moveTo>
                      <a:pt x="578" y="150"/>
                    </a:moveTo>
                    <a:lnTo>
                      <a:pt x="578" y="150"/>
                    </a:lnTo>
                    <a:cubicBezTo>
                      <a:pt x="579" y="152"/>
                      <a:pt x="578" y="153"/>
                      <a:pt x="576" y="154"/>
                    </a:cubicBezTo>
                    <a:cubicBezTo>
                      <a:pt x="575" y="155"/>
                      <a:pt x="573" y="154"/>
                      <a:pt x="572" y="152"/>
                    </a:cubicBezTo>
                    <a:lnTo>
                      <a:pt x="572" y="152"/>
                    </a:lnTo>
                    <a:cubicBezTo>
                      <a:pt x="572" y="151"/>
                      <a:pt x="572" y="149"/>
                      <a:pt x="574" y="148"/>
                    </a:cubicBezTo>
                    <a:cubicBezTo>
                      <a:pt x="576" y="148"/>
                      <a:pt x="577" y="148"/>
                      <a:pt x="578" y="150"/>
                    </a:cubicBezTo>
                    <a:close/>
                    <a:moveTo>
                      <a:pt x="585" y="161"/>
                    </a:moveTo>
                    <a:lnTo>
                      <a:pt x="585" y="161"/>
                    </a:lnTo>
                    <a:cubicBezTo>
                      <a:pt x="585" y="162"/>
                      <a:pt x="585" y="164"/>
                      <a:pt x="583" y="165"/>
                    </a:cubicBezTo>
                    <a:cubicBezTo>
                      <a:pt x="581" y="165"/>
                      <a:pt x="580" y="164"/>
                      <a:pt x="579" y="163"/>
                    </a:cubicBezTo>
                    <a:lnTo>
                      <a:pt x="579" y="163"/>
                    </a:lnTo>
                    <a:cubicBezTo>
                      <a:pt x="578" y="161"/>
                      <a:pt x="579" y="159"/>
                      <a:pt x="581" y="159"/>
                    </a:cubicBezTo>
                    <a:cubicBezTo>
                      <a:pt x="582" y="158"/>
                      <a:pt x="584" y="159"/>
                      <a:pt x="585" y="161"/>
                    </a:cubicBezTo>
                    <a:close/>
                    <a:moveTo>
                      <a:pt x="591" y="171"/>
                    </a:moveTo>
                    <a:lnTo>
                      <a:pt x="591" y="171"/>
                    </a:lnTo>
                    <a:cubicBezTo>
                      <a:pt x="592" y="173"/>
                      <a:pt x="591" y="175"/>
                      <a:pt x="589" y="175"/>
                    </a:cubicBezTo>
                    <a:cubicBezTo>
                      <a:pt x="588" y="176"/>
                      <a:pt x="586" y="175"/>
                      <a:pt x="585" y="174"/>
                    </a:cubicBezTo>
                    <a:lnTo>
                      <a:pt x="585" y="174"/>
                    </a:lnTo>
                    <a:cubicBezTo>
                      <a:pt x="585" y="172"/>
                      <a:pt x="585" y="170"/>
                      <a:pt x="587" y="170"/>
                    </a:cubicBezTo>
                    <a:cubicBezTo>
                      <a:pt x="589" y="169"/>
                      <a:pt x="590" y="170"/>
                      <a:pt x="591" y="171"/>
                    </a:cubicBezTo>
                    <a:close/>
                    <a:moveTo>
                      <a:pt x="597" y="182"/>
                    </a:moveTo>
                    <a:lnTo>
                      <a:pt x="597" y="182"/>
                    </a:lnTo>
                    <a:cubicBezTo>
                      <a:pt x="598" y="184"/>
                      <a:pt x="597" y="186"/>
                      <a:pt x="596" y="186"/>
                    </a:cubicBezTo>
                    <a:cubicBezTo>
                      <a:pt x="594" y="187"/>
                      <a:pt x="592" y="186"/>
                      <a:pt x="592" y="185"/>
                    </a:cubicBezTo>
                    <a:lnTo>
                      <a:pt x="592" y="185"/>
                    </a:lnTo>
                    <a:cubicBezTo>
                      <a:pt x="591" y="183"/>
                      <a:pt x="592" y="181"/>
                      <a:pt x="593" y="180"/>
                    </a:cubicBezTo>
                    <a:cubicBezTo>
                      <a:pt x="595" y="180"/>
                      <a:pt x="597" y="181"/>
                      <a:pt x="597" y="182"/>
                    </a:cubicBezTo>
                    <a:close/>
                    <a:moveTo>
                      <a:pt x="603" y="193"/>
                    </a:moveTo>
                    <a:lnTo>
                      <a:pt x="603" y="193"/>
                    </a:lnTo>
                    <a:cubicBezTo>
                      <a:pt x="604" y="195"/>
                      <a:pt x="603" y="197"/>
                      <a:pt x="601" y="197"/>
                    </a:cubicBezTo>
                    <a:cubicBezTo>
                      <a:pt x="600" y="198"/>
                      <a:pt x="598" y="197"/>
                      <a:pt x="597" y="196"/>
                    </a:cubicBezTo>
                    <a:lnTo>
                      <a:pt x="597" y="196"/>
                    </a:lnTo>
                    <a:cubicBezTo>
                      <a:pt x="597" y="194"/>
                      <a:pt x="598" y="192"/>
                      <a:pt x="599" y="192"/>
                    </a:cubicBezTo>
                    <a:cubicBezTo>
                      <a:pt x="601" y="191"/>
                      <a:pt x="603" y="192"/>
                      <a:pt x="603" y="193"/>
                    </a:cubicBezTo>
                    <a:close/>
                    <a:moveTo>
                      <a:pt x="609" y="204"/>
                    </a:moveTo>
                    <a:lnTo>
                      <a:pt x="609" y="204"/>
                    </a:lnTo>
                    <a:cubicBezTo>
                      <a:pt x="610" y="206"/>
                      <a:pt x="609" y="208"/>
                      <a:pt x="607" y="208"/>
                    </a:cubicBezTo>
                    <a:cubicBezTo>
                      <a:pt x="606" y="209"/>
                      <a:pt x="604" y="208"/>
                      <a:pt x="603" y="207"/>
                    </a:cubicBezTo>
                    <a:lnTo>
                      <a:pt x="603" y="207"/>
                    </a:lnTo>
                    <a:cubicBezTo>
                      <a:pt x="603" y="205"/>
                      <a:pt x="603" y="203"/>
                      <a:pt x="605" y="203"/>
                    </a:cubicBezTo>
                    <a:cubicBezTo>
                      <a:pt x="607" y="202"/>
                      <a:pt x="608" y="203"/>
                      <a:pt x="609" y="204"/>
                    </a:cubicBezTo>
                    <a:close/>
                    <a:moveTo>
                      <a:pt x="615" y="216"/>
                    </a:moveTo>
                    <a:lnTo>
                      <a:pt x="615" y="216"/>
                    </a:lnTo>
                    <a:cubicBezTo>
                      <a:pt x="615" y="217"/>
                      <a:pt x="614" y="219"/>
                      <a:pt x="613" y="220"/>
                    </a:cubicBezTo>
                    <a:cubicBezTo>
                      <a:pt x="611" y="220"/>
                      <a:pt x="609" y="219"/>
                      <a:pt x="609" y="218"/>
                    </a:cubicBezTo>
                    <a:lnTo>
                      <a:pt x="609" y="218"/>
                    </a:lnTo>
                    <a:cubicBezTo>
                      <a:pt x="608" y="216"/>
                      <a:pt x="609" y="214"/>
                      <a:pt x="610" y="214"/>
                    </a:cubicBezTo>
                    <a:cubicBezTo>
                      <a:pt x="612" y="213"/>
                      <a:pt x="614" y="214"/>
                      <a:pt x="615" y="216"/>
                    </a:cubicBezTo>
                    <a:close/>
                    <a:moveTo>
                      <a:pt x="620" y="227"/>
                    </a:moveTo>
                    <a:lnTo>
                      <a:pt x="620" y="227"/>
                    </a:lnTo>
                    <a:cubicBezTo>
                      <a:pt x="621" y="228"/>
                      <a:pt x="620" y="230"/>
                      <a:pt x="618" y="231"/>
                    </a:cubicBezTo>
                    <a:cubicBezTo>
                      <a:pt x="617" y="231"/>
                      <a:pt x="615" y="231"/>
                      <a:pt x="614" y="229"/>
                    </a:cubicBezTo>
                    <a:lnTo>
                      <a:pt x="614" y="229"/>
                    </a:lnTo>
                    <a:cubicBezTo>
                      <a:pt x="614" y="228"/>
                      <a:pt x="614" y="226"/>
                      <a:pt x="616" y="225"/>
                    </a:cubicBezTo>
                    <a:cubicBezTo>
                      <a:pt x="618" y="224"/>
                      <a:pt x="619" y="225"/>
                      <a:pt x="620" y="227"/>
                    </a:cubicBezTo>
                    <a:close/>
                    <a:moveTo>
                      <a:pt x="625" y="238"/>
                    </a:moveTo>
                    <a:lnTo>
                      <a:pt x="625" y="238"/>
                    </a:lnTo>
                    <a:cubicBezTo>
                      <a:pt x="626" y="240"/>
                      <a:pt x="625" y="242"/>
                      <a:pt x="623" y="242"/>
                    </a:cubicBezTo>
                    <a:cubicBezTo>
                      <a:pt x="622" y="243"/>
                      <a:pt x="620" y="242"/>
                      <a:pt x="619" y="240"/>
                    </a:cubicBezTo>
                    <a:lnTo>
                      <a:pt x="619" y="240"/>
                    </a:lnTo>
                    <a:cubicBezTo>
                      <a:pt x="619" y="239"/>
                      <a:pt x="620" y="237"/>
                      <a:pt x="621" y="236"/>
                    </a:cubicBezTo>
                    <a:cubicBezTo>
                      <a:pt x="623" y="236"/>
                      <a:pt x="625" y="237"/>
                      <a:pt x="625" y="238"/>
                    </a:cubicBezTo>
                    <a:close/>
                    <a:moveTo>
                      <a:pt x="630" y="250"/>
                    </a:moveTo>
                    <a:lnTo>
                      <a:pt x="630" y="250"/>
                    </a:lnTo>
                    <a:cubicBezTo>
                      <a:pt x="631" y="251"/>
                      <a:pt x="630" y="253"/>
                      <a:pt x="628" y="254"/>
                    </a:cubicBezTo>
                    <a:cubicBezTo>
                      <a:pt x="627" y="254"/>
                      <a:pt x="625" y="254"/>
                      <a:pt x="624" y="252"/>
                    </a:cubicBezTo>
                    <a:lnTo>
                      <a:pt x="624" y="252"/>
                    </a:lnTo>
                    <a:cubicBezTo>
                      <a:pt x="624" y="250"/>
                      <a:pt x="625" y="249"/>
                      <a:pt x="626" y="248"/>
                    </a:cubicBezTo>
                    <a:cubicBezTo>
                      <a:pt x="628" y="247"/>
                      <a:pt x="630" y="248"/>
                      <a:pt x="630" y="250"/>
                    </a:cubicBezTo>
                    <a:close/>
                    <a:moveTo>
                      <a:pt x="635" y="261"/>
                    </a:moveTo>
                    <a:lnTo>
                      <a:pt x="635" y="261"/>
                    </a:lnTo>
                    <a:cubicBezTo>
                      <a:pt x="636" y="263"/>
                      <a:pt x="635" y="265"/>
                      <a:pt x="633" y="265"/>
                    </a:cubicBezTo>
                    <a:cubicBezTo>
                      <a:pt x="632" y="266"/>
                      <a:pt x="630" y="265"/>
                      <a:pt x="629" y="263"/>
                    </a:cubicBezTo>
                    <a:lnTo>
                      <a:pt x="629" y="263"/>
                    </a:lnTo>
                    <a:cubicBezTo>
                      <a:pt x="629" y="262"/>
                      <a:pt x="630" y="260"/>
                      <a:pt x="631" y="259"/>
                    </a:cubicBezTo>
                    <a:cubicBezTo>
                      <a:pt x="633" y="259"/>
                      <a:pt x="635" y="259"/>
                      <a:pt x="635" y="261"/>
                    </a:cubicBezTo>
                    <a:close/>
                    <a:moveTo>
                      <a:pt x="640" y="273"/>
                    </a:moveTo>
                    <a:lnTo>
                      <a:pt x="640" y="273"/>
                    </a:lnTo>
                    <a:cubicBezTo>
                      <a:pt x="640" y="274"/>
                      <a:pt x="640" y="276"/>
                      <a:pt x="638" y="277"/>
                    </a:cubicBezTo>
                    <a:cubicBezTo>
                      <a:pt x="636" y="277"/>
                      <a:pt x="635" y="277"/>
                      <a:pt x="634" y="275"/>
                    </a:cubicBezTo>
                    <a:lnTo>
                      <a:pt x="634" y="275"/>
                    </a:lnTo>
                    <a:cubicBezTo>
                      <a:pt x="633" y="273"/>
                      <a:pt x="634" y="272"/>
                      <a:pt x="636" y="271"/>
                    </a:cubicBezTo>
                    <a:cubicBezTo>
                      <a:pt x="637" y="270"/>
                      <a:pt x="639" y="271"/>
                      <a:pt x="640" y="273"/>
                    </a:cubicBezTo>
                    <a:close/>
                    <a:moveTo>
                      <a:pt x="644" y="284"/>
                    </a:moveTo>
                    <a:lnTo>
                      <a:pt x="644" y="284"/>
                    </a:lnTo>
                    <a:cubicBezTo>
                      <a:pt x="645" y="286"/>
                      <a:pt x="644" y="288"/>
                      <a:pt x="643" y="288"/>
                    </a:cubicBezTo>
                    <a:cubicBezTo>
                      <a:pt x="641" y="289"/>
                      <a:pt x="639" y="288"/>
                      <a:pt x="639" y="287"/>
                    </a:cubicBezTo>
                    <a:lnTo>
                      <a:pt x="639" y="287"/>
                    </a:lnTo>
                    <a:cubicBezTo>
                      <a:pt x="638" y="285"/>
                      <a:pt x="639" y="283"/>
                      <a:pt x="640" y="283"/>
                    </a:cubicBezTo>
                    <a:cubicBezTo>
                      <a:pt x="642" y="282"/>
                      <a:pt x="644" y="283"/>
                      <a:pt x="644" y="284"/>
                    </a:cubicBezTo>
                    <a:close/>
                    <a:moveTo>
                      <a:pt x="649" y="296"/>
                    </a:moveTo>
                    <a:lnTo>
                      <a:pt x="649" y="296"/>
                    </a:lnTo>
                    <a:cubicBezTo>
                      <a:pt x="649" y="298"/>
                      <a:pt x="649" y="300"/>
                      <a:pt x="647" y="300"/>
                    </a:cubicBezTo>
                    <a:cubicBezTo>
                      <a:pt x="645" y="301"/>
                      <a:pt x="643" y="300"/>
                      <a:pt x="643" y="298"/>
                    </a:cubicBezTo>
                    <a:lnTo>
                      <a:pt x="643" y="298"/>
                    </a:lnTo>
                    <a:cubicBezTo>
                      <a:pt x="642" y="297"/>
                      <a:pt x="643" y="295"/>
                      <a:pt x="645" y="294"/>
                    </a:cubicBezTo>
                    <a:cubicBezTo>
                      <a:pt x="647" y="294"/>
                      <a:pt x="648" y="295"/>
                      <a:pt x="649" y="296"/>
                    </a:cubicBezTo>
                    <a:close/>
                    <a:moveTo>
                      <a:pt x="653" y="308"/>
                    </a:moveTo>
                    <a:lnTo>
                      <a:pt x="653" y="308"/>
                    </a:lnTo>
                    <a:cubicBezTo>
                      <a:pt x="654" y="310"/>
                      <a:pt x="653" y="311"/>
                      <a:pt x="651" y="312"/>
                    </a:cubicBezTo>
                    <a:cubicBezTo>
                      <a:pt x="649" y="312"/>
                      <a:pt x="648" y="312"/>
                      <a:pt x="647" y="310"/>
                    </a:cubicBezTo>
                    <a:lnTo>
                      <a:pt x="647" y="310"/>
                    </a:lnTo>
                    <a:cubicBezTo>
                      <a:pt x="647" y="308"/>
                      <a:pt x="648" y="307"/>
                      <a:pt x="649" y="306"/>
                    </a:cubicBezTo>
                    <a:cubicBezTo>
                      <a:pt x="651" y="305"/>
                      <a:pt x="653" y="306"/>
                      <a:pt x="653" y="308"/>
                    </a:cubicBezTo>
                    <a:close/>
                    <a:moveTo>
                      <a:pt x="657" y="321"/>
                    </a:moveTo>
                    <a:lnTo>
                      <a:pt x="657" y="321"/>
                    </a:lnTo>
                    <a:cubicBezTo>
                      <a:pt x="657" y="322"/>
                      <a:pt x="656" y="324"/>
                      <a:pt x="654" y="324"/>
                    </a:cubicBezTo>
                    <a:cubicBezTo>
                      <a:pt x="653" y="324"/>
                      <a:pt x="651" y="322"/>
                      <a:pt x="651" y="321"/>
                    </a:cubicBezTo>
                    <a:lnTo>
                      <a:pt x="651" y="321"/>
                    </a:lnTo>
                    <a:cubicBezTo>
                      <a:pt x="651" y="319"/>
                      <a:pt x="653" y="318"/>
                      <a:pt x="654" y="318"/>
                    </a:cubicBezTo>
                    <a:cubicBezTo>
                      <a:pt x="656" y="318"/>
                      <a:pt x="657" y="319"/>
                      <a:pt x="657" y="321"/>
                    </a:cubicBezTo>
                    <a:close/>
                    <a:moveTo>
                      <a:pt x="661" y="333"/>
                    </a:moveTo>
                    <a:lnTo>
                      <a:pt x="661" y="333"/>
                    </a:lnTo>
                    <a:cubicBezTo>
                      <a:pt x="661" y="334"/>
                      <a:pt x="660" y="336"/>
                      <a:pt x="658" y="336"/>
                    </a:cubicBezTo>
                    <a:cubicBezTo>
                      <a:pt x="656" y="336"/>
                      <a:pt x="655" y="334"/>
                      <a:pt x="655" y="333"/>
                    </a:cubicBezTo>
                    <a:lnTo>
                      <a:pt x="655" y="333"/>
                    </a:lnTo>
                    <a:cubicBezTo>
                      <a:pt x="655" y="331"/>
                      <a:pt x="656" y="330"/>
                      <a:pt x="658" y="330"/>
                    </a:cubicBezTo>
                    <a:cubicBezTo>
                      <a:pt x="660" y="330"/>
                      <a:pt x="661" y="331"/>
                      <a:pt x="661" y="333"/>
                    </a:cubicBezTo>
                    <a:close/>
                    <a:moveTo>
                      <a:pt x="665" y="345"/>
                    </a:moveTo>
                    <a:lnTo>
                      <a:pt x="665" y="345"/>
                    </a:lnTo>
                    <a:cubicBezTo>
                      <a:pt x="665" y="346"/>
                      <a:pt x="664" y="348"/>
                      <a:pt x="662" y="348"/>
                    </a:cubicBezTo>
                    <a:cubicBezTo>
                      <a:pt x="660" y="348"/>
                      <a:pt x="659" y="346"/>
                      <a:pt x="659" y="345"/>
                    </a:cubicBezTo>
                    <a:lnTo>
                      <a:pt x="659" y="345"/>
                    </a:lnTo>
                    <a:cubicBezTo>
                      <a:pt x="659" y="343"/>
                      <a:pt x="660" y="341"/>
                      <a:pt x="662" y="341"/>
                    </a:cubicBezTo>
                    <a:cubicBezTo>
                      <a:pt x="664" y="341"/>
                      <a:pt x="665" y="343"/>
                      <a:pt x="665" y="345"/>
                    </a:cubicBezTo>
                    <a:close/>
                    <a:moveTo>
                      <a:pt x="669" y="356"/>
                    </a:moveTo>
                    <a:lnTo>
                      <a:pt x="669" y="356"/>
                    </a:lnTo>
                    <a:cubicBezTo>
                      <a:pt x="669" y="358"/>
                      <a:pt x="668" y="360"/>
                      <a:pt x="666" y="360"/>
                    </a:cubicBezTo>
                    <a:cubicBezTo>
                      <a:pt x="664" y="360"/>
                      <a:pt x="663" y="358"/>
                      <a:pt x="663" y="356"/>
                    </a:cubicBezTo>
                    <a:lnTo>
                      <a:pt x="663" y="356"/>
                    </a:lnTo>
                    <a:cubicBezTo>
                      <a:pt x="663" y="355"/>
                      <a:pt x="664" y="353"/>
                      <a:pt x="666" y="353"/>
                    </a:cubicBezTo>
                    <a:cubicBezTo>
                      <a:pt x="668" y="353"/>
                      <a:pt x="669" y="355"/>
                      <a:pt x="669" y="356"/>
                    </a:cubicBezTo>
                    <a:close/>
                    <a:moveTo>
                      <a:pt x="672" y="368"/>
                    </a:moveTo>
                    <a:lnTo>
                      <a:pt x="672" y="368"/>
                    </a:lnTo>
                    <a:cubicBezTo>
                      <a:pt x="672" y="370"/>
                      <a:pt x="671" y="372"/>
                      <a:pt x="669" y="372"/>
                    </a:cubicBezTo>
                    <a:cubicBezTo>
                      <a:pt x="668" y="372"/>
                      <a:pt x="666" y="370"/>
                      <a:pt x="666" y="368"/>
                    </a:cubicBezTo>
                    <a:lnTo>
                      <a:pt x="666" y="368"/>
                    </a:lnTo>
                    <a:cubicBezTo>
                      <a:pt x="666" y="367"/>
                      <a:pt x="668" y="365"/>
                      <a:pt x="669" y="365"/>
                    </a:cubicBezTo>
                    <a:cubicBezTo>
                      <a:pt x="671" y="365"/>
                      <a:pt x="672" y="367"/>
                      <a:pt x="672" y="368"/>
                    </a:cubicBezTo>
                    <a:close/>
                    <a:moveTo>
                      <a:pt x="676" y="380"/>
                    </a:moveTo>
                    <a:lnTo>
                      <a:pt x="676" y="380"/>
                    </a:lnTo>
                    <a:cubicBezTo>
                      <a:pt x="676" y="382"/>
                      <a:pt x="675" y="384"/>
                      <a:pt x="673" y="384"/>
                    </a:cubicBezTo>
                    <a:cubicBezTo>
                      <a:pt x="671" y="384"/>
                      <a:pt x="670" y="382"/>
                      <a:pt x="670" y="380"/>
                    </a:cubicBezTo>
                    <a:lnTo>
                      <a:pt x="670" y="380"/>
                    </a:lnTo>
                    <a:cubicBezTo>
                      <a:pt x="670" y="379"/>
                      <a:pt x="671" y="377"/>
                      <a:pt x="673" y="377"/>
                    </a:cubicBezTo>
                    <a:cubicBezTo>
                      <a:pt x="675" y="377"/>
                      <a:pt x="676" y="379"/>
                      <a:pt x="676" y="380"/>
                    </a:cubicBezTo>
                    <a:close/>
                    <a:moveTo>
                      <a:pt x="679" y="393"/>
                    </a:moveTo>
                    <a:lnTo>
                      <a:pt x="679" y="393"/>
                    </a:lnTo>
                    <a:cubicBezTo>
                      <a:pt x="679" y="394"/>
                      <a:pt x="678" y="396"/>
                      <a:pt x="676" y="396"/>
                    </a:cubicBezTo>
                    <a:cubicBezTo>
                      <a:pt x="674" y="396"/>
                      <a:pt x="673" y="394"/>
                      <a:pt x="673" y="393"/>
                    </a:cubicBezTo>
                    <a:lnTo>
                      <a:pt x="673" y="393"/>
                    </a:lnTo>
                    <a:cubicBezTo>
                      <a:pt x="673" y="391"/>
                      <a:pt x="674" y="389"/>
                      <a:pt x="676" y="389"/>
                    </a:cubicBezTo>
                    <a:cubicBezTo>
                      <a:pt x="678" y="389"/>
                      <a:pt x="679" y="391"/>
                      <a:pt x="679" y="393"/>
                    </a:cubicBezTo>
                    <a:close/>
                    <a:moveTo>
                      <a:pt x="682" y="405"/>
                    </a:moveTo>
                    <a:lnTo>
                      <a:pt x="682" y="405"/>
                    </a:lnTo>
                    <a:cubicBezTo>
                      <a:pt x="682" y="406"/>
                      <a:pt x="681" y="408"/>
                      <a:pt x="679" y="408"/>
                    </a:cubicBezTo>
                    <a:cubicBezTo>
                      <a:pt x="678" y="408"/>
                      <a:pt x="676" y="406"/>
                      <a:pt x="676" y="405"/>
                    </a:cubicBezTo>
                    <a:lnTo>
                      <a:pt x="676" y="405"/>
                    </a:lnTo>
                    <a:cubicBezTo>
                      <a:pt x="676" y="403"/>
                      <a:pt x="678" y="402"/>
                      <a:pt x="679" y="402"/>
                    </a:cubicBezTo>
                    <a:cubicBezTo>
                      <a:pt x="681" y="402"/>
                      <a:pt x="682" y="403"/>
                      <a:pt x="682" y="405"/>
                    </a:cubicBezTo>
                    <a:close/>
                    <a:moveTo>
                      <a:pt x="686" y="417"/>
                    </a:moveTo>
                    <a:lnTo>
                      <a:pt x="686" y="417"/>
                    </a:lnTo>
                    <a:cubicBezTo>
                      <a:pt x="686" y="418"/>
                      <a:pt x="684" y="420"/>
                      <a:pt x="682" y="420"/>
                    </a:cubicBezTo>
                    <a:cubicBezTo>
                      <a:pt x="681" y="420"/>
                      <a:pt x="679" y="418"/>
                      <a:pt x="679" y="417"/>
                    </a:cubicBezTo>
                    <a:lnTo>
                      <a:pt x="679" y="417"/>
                    </a:lnTo>
                    <a:cubicBezTo>
                      <a:pt x="679" y="415"/>
                      <a:pt x="681" y="414"/>
                      <a:pt x="682" y="414"/>
                    </a:cubicBezTo>
                    <a:cubicBezTo>
                      <a:pt x="684" y="414"/>
                      <a:pt x="686" y="415"/>
                      <a:pt x="686" y="417"/>
                    </a:cubicBezTo>
                    <a:close/>
                    <a:moveTo>
                      <a:pt x="688" y="429"/>
                    </a:moveTo>
                    <a:lnTo>
                      <a:pt x="688" y="429"/>
                    </a:lnTo>
                    <a:cubicBezTo>
                      <a:pt x="688" y="431"/>
                      <a:pt x="687" y="432"/>
                      <a:pt x="685" y="432"/>
                    </a:cubicBezTo>
                    <a:cubicBezTo>
                      <a:pt x="684" y="432"/>
                      <a:pt x="682" y="431"/>
                      <a:pt x="682" y="429"/>
                    </a:cubicBezTo>
                    <a:lnTo>
                      <a:pt x="682" y="429"/>
                    </a:lnTo>
                    <a:cubicBezTo>
                      <a:pt x="682" y="427"/>
                      <a:pt x="684" y="426"/>
                      <a:pt x="685" y="426"/>
                    </a:cubicBezTo>
                    <a:cubicBezTo>
                      <a:pt x="687" y="426"/>
                      <a:pt x="688" y="427"/>
                      <a:pt x="688" y="429"/>
                    </a:cubicBezTo>
                    <a:close/>
                    <a:moveTo>
                      <a:pt x="691" y="441"/>
                    </a:moveTo>
                    <a:lnTo>
                      <a:pt x="691" y="441"/>
                    </a:lnTo>
                    <a:cubicBezTo>
                      <a:pt x="691" y="443"/>
                      <a:pt x="690" y="444"/>
                      <a:pt x="688" y="444"/>
                    </a:cubicBezTo>
                    <a:cubicBezTo>
                      <a:pt x="686" y="444"/>
                      <a:pt x="685" y="443"/>
                      <a:pt x="685" y="441"/>
                    </a:cubicBezTo>
                    <a:lnTo>
                      <a:pt x="685" y="441"/>
                    </a:lnTo>
                    <a:cubicBezTo>
                      <a:pt x="685" y="439"/>
                      <a:pt x="686" y="438"/>
                      <a:pt x="688" y="438"/>
                    </a:cubicBezTo>
                    <a:cubicBezTo>
                      <a:pt x="690" y="438"/>
                      <a:pt x="691" y="439"/>
                      <a:pt x="691" y="441"/>
                    </a:cubicBezTo>
                    <a:close/>
                    <a:moveTo>
                      <a:pt x="694" y="453"/>
                    </a:moveTo>
                    <a:lnTo>
                      <a:pt x="694" y="453"/>
                    </a:lnTo>
                    <a:cubicBezTo>
                      <a:pt x="694" y="455"/>
                      <a:pt x="693" y="456"/>
                      <a:pt x="691" y="456"/>
                    </a:cubicBezTo>
                    <a:cubicBezTo>
                      <a:pt x="689" y="456"/>
                      <a:pt x="688" y="455"/>
                      <a:pt x="688" y="453"/>
                    </a:cubicBezTo>
                    <a:lnTo>
                      <a:pt x="688" y="453"/>
                    </a:lnTo>
                    <a:cubicBezTo>
                      <a:pt x="688" y="452"/>
                      <a:pt x="689" y="450"/>
                      <a:pt x="691" y="450"/>
                    </a:cubicBezTo>
                    <a:cubicBezTo>
                      <a:pt x="693" y="450"/>
                      <a:pt x="694" y="452"/>
                      <a:pt x="694" y="453"/>
                    </a:cubicBezTo>
                    <a:close/>
                    <a:moveTo>
                      <a:pt x="697" y="466"/>
                    </a:moveTo>
                    <a:lnTo>
                      <a:pt x="697" y="466"/>
                    </a:lnTo>
                    <a:cubicBezTo>
                      <a:pt x="697" y="467"/>
                      <a:pt x="695" y="469"/>
                      <a:pt x="693" y="469"/>
                    </a:cubicBezTo>
                    <a:cubicBezTo>
                      <a:pt x="692" y="469"/>
                      <a:pt x="690" y="467"/>
                      <a:pt x="690" y="466"/>
                    </a:cubicBezTo>
                    <a:lnTo>
                      <a:pt x="690" y="466"/>
                    </a:lnTo>
                    <a:cubicBezTo>
                      <a:pt x="690" y="464"/>
                      <a:pt x="692" y="462"/>
                      <a:pt x="693" y="462"/>
                    </a:cubicBezTo>
                    <a:cubicBezTo>
                      <a:pt x="695" y="462"/>
                      <a:pt x="697" y="464"/>
                      <a:pt x="697" y="466"/>
                    </a:cubicBezTo>
                    <a:close/>
                    <a:moveTo>
                      <a:pt x="699" y="478"/>
                    </a:moveTo>
                    <a:lnTo>
                      <a:pt x="699" y="478"/>
                    </a:lnTo>
                    <a:cubicBezTo>
                      <a:pt x="699" y="480"/>
                      <a:pt x="698" y="481"/>
                      <a:pt x="696" y="481"/>
                    </a:cubicBezTo>
                    <a:cubicBezTo>
                      <a:pt x="694" y="481"/>
                      <a:pt x="693" y="480"/>
                      <a:pt x="693" y="478"/>
                    </a:cubicBezTo>
                    <a:lnTo>
                      <a:pt x="693" y="478"/>
                    </a:lnTo>
                    <a:cubicBezTo>
                      <a:pt x="693" y="476"/>
                      <a:pt x="694" y="475"/>
                      <a:pt x="696" y="475"/>
                    </a:cubicBezTo>
                    <a:cubicBezTo>
                      <a:pt x="698" y="475"/>
                      <a:pt x="699" y="476"/>
                      <a:pt x="699" y="478"/>
                    </a:cubicBezTo>
                    <a:close/>
                    <a:moveTo>
                      <a:pt x="702" y="490"/>
                    </a:moveTo>
                    <a:lnTo>
                      <a:pt x="702" y="490"/>
                    </a:lnTo>
                    <a:cubicBezTo>
                      <a:pt x="702" y="492"/>
                      <a:pt x="700" y="493"/>
                      <a:pt x="698" y="493"/>
                    </a:cubicBezTo>
                    <a:cubicBezTo>
                      <a:pt x="697" y="493"/>
                      <a:pt x="695" y="492"/>
                      <a:pt x="695" y="490"/>
                    </a:cubicBezTo>
                    <a:lnTo>
                      <a:pt x="695" y="490"/>
                    </a:lnTo>
                    <a:cubicBezTo>
                      <a:pt x="695" y="488"/>
                      <a:pt x="697" y="487"/>
                      <a:pt x="698" y="487"/>
                    </a:cubicBezTo>
                    <a:cubicBezTo>
                      <a:pt x="700" y="487"/>
                      <a:pt x="702" y="488"/>
                      <a:pt x="702" y="490"/>
                    </a:cubicBezTo>
                    <a:close/>
                    <a:moveTo>
                      <a:pt x="704" y="502"/>
                    </a:moveTo>
                    <a:lnTo>
                      <a:pt x="704" y="502"/>
                    </a:lnTo>
                    <a:cubicBezTo>
                      <a:pt x="704" y="504"/>
                      <a:pt x="702" y="505"/>
                      <a:pt x="701" y="505"/>
                    </a:cubicBezTo>
                    <a:cubicBezTo>
                      <a:pt x="699" y="505"/>
                      <a:pt x="698" y="504"/>
                      <a:pt x="698" y="502"/>
                    </a:cubicBezTo>
                    <a:lnTo>
                      <a:pt x="698" y="502"/>
                    </a:lnTo>
                    <a:cubicBezTo>
                      <a:pt x="698" y="501"/>
                      <a:pt x="699" y="499"/>
                      <a:pt x="701" y="499"/>
                    </a:cubicBezTo>
                    <a:cubicBezTo>
                      <a:pt x="702" y="499"/>
                      <a:pt x="704" y="501"/>
                      <a:pt x="704" y="502"/>
                    </a:cubicBezTo>
                    <a:close/>
                    <a:moveTo>
                      <a:pt x="706" y="515"/>
                    </a:moveTo>
                    <a:lnTo>
                      <a:pt x="706" y="515"/>
                    </a:lnTo>
                    <a:cubicBezTo>
                      <a:pt x="706" y="516"/>
                      <a:pt x="705" y="518"/>
                      <a:pt x="703" y="518"/>
                    </a:cubicBezTo>
                    <a:cubicBezTo>
                      <a:pt x="701" y="518"/>
                      <a:pt x="700" y="516"/>
                      <a:pt x="700" y="515"/>
                    </a:cubicBezTo>
                    <a:lnTo>
                      <a:pt x="700" y="515"/>
                    </a:lnTo>
                    <a:cubicBezTo>
                      <a:pt x="700" y="513"/>
                      <a:pt x="701" y="512"/>
                      <a:pt x="703" y="512"/>
                    </a:cubicBezTo>
                    <a:cubicBezTo>
                      <a:pt x="705" y="512"/>
                      <a:pt x="706" y="513"/>
                      <a:pt x="706" y="515"/>
                    </a:cubicBezTo>
                    <a:close/>
                    <a:moveTo>
                      <a:pt x="708" y="527"/>
                    </a:moveTo>
                    <a:lnTo>
                      <a:pt x="708" y="527"/>
                    </a:lnTo>
                    <a:cubicBezTo>
                      <a:pt x="708" y="529"/>
                      <a:pt x="707" y="530"/>
                      <a:pt x="705" y="530"/>
                    </a:cubicBezTo>
                    <a:cubicBezTo>
                      <a:pt x="703" y="530"/>
                      <a:pt x="702" y="529"/>
                      <a:pt x="702" y="527"/>
                    </a:cubicBezTo>
                    <a:lnTo>
                      <a:pt x="702" y="527"/>
                    </a:lnTo>
                    <a:cubicBezTo>
                      <a:pt x="702" y="525"/>
                      <a:pt x="703" y="524"/>
                      <a:pt x="705" y="524"/>
                    </a:cubicBezTo>
                    <a:cubicBezTo>
                      <a:pt x="707" y="524"/>
                      <a:pt x="708" y="525"/>
                      <a:pt x="708" y="527"/>
                    </a:cubicBezTo>
                    <a:close/>
                    <a:moveTo>
                      <a:pt x="710" y="539"/>
                    </a:moveTo>
                    <a:lnTo>
                      <a:pt x="710" y="539"/>
                    </a:lnTo>
                    <a:cubicBezTo>
                      <a:pt x="710" y="541"/>
                      <a:pt x="709" y="542"/>
                      <a:pt x="707" y="542"/>
                    </a:cubicBezTo>
                    <a:cubicBezTo>
                      <a:pt x="705" y="542"/>
                      <a:pt x="704" y="541"/>
                      <a:pt x="704" y="539"/>
                    </a:cubicBezTo>
                    <a:lnTo>
                      <a:pt x="704" y="539"/>
                    </a:lnTo>
                    <a:cubicBezTo>
                      <a:pt x="704" y="538"/>
                      <a:pt x="705" y="536"/>
                      <a:pt x="707" y="536"/>
                    </a:cubicBezTo>
                    <a:cubicBezTo>
                      <a:pt x="709" y="536"/>
                      <a:pt x="710" y="538"/>
                      <a:pt x="710" y="539"/>
                    </a:cubicBezTo>
                    <a:close/>
                    <a:moveTo>
                      <a:pt x="712" y="552"/>
                    </a:moveTo>
                    <a:lnTo>
                      <a:pt x="712" y="552"/>
                    </a:lnTo>
                    <a:cubicBezTo>
                      <a:pt x="712" y="553"/>
                      <a:pt x="710" y="555"/>
                      <a:pt x="709" y="555"/>
                    </a:cubicBezTo>
                    <a:cubicBezTo>
                      <a:pt x="707" y="555"/>
                      <a:pt x="706" y="553"/>
                      <a:pt x="706" y="552"/>
                    </a:cubicBezTo>
                    <a:lnTo>
                      <a:pt x="706" y="552"/>
                    </a:lnTo>
                    <a:cubicBezTo>
                      <a:pt x="706" y="550"/>
                      <a:pt x="707" y="549"/>
                      <a:pt x="709" y="549"/>
                    </a:cubicBezTo>
                    <a:cubicBezTo>
                      <a:pt x="710" y="549"/>
                      <a:pt x="712" y="550"/>
                      <a:pt x="712" y="552"/>
                    </a:cubicBezTo>
                    <a:close/>
                    <a:moveTo>
                      <a:pt x="714" y="564"/>
                    </a:moveTo>
                    <a:lnTo>
                      <a:pt x="714" y="564"/>
                    </a:lnTo>
                    <a:cubicBezTo>
                      <a:pt x="714" y="566"/>
                      <a:pt x="712" y="567"/>
                      <a:pt x="710" y="567"/>
                    </a:cubicBezTo>
                    <a:cubicBezTo>
                      <a:pt x="709" y="567"/>
                      <a:pt x="707" y="566"/>
                      <a:pt x="707" y="564"/>
                    </a:cubicBezTo>
                    <a:lnTo>
                      <a:pt x="707" y="564"/>
                    </a:lnTo>
                    <a:cubicBezTo>
                      <a:pt x="707" y="562"/>
                      <a:pt x="709" y="561"/>
                      <a:pt x="710" y="561"/>
                    </a:cubicBezTo>
                    <a:cubicBezTo>
                      <a:pt x="712" y="561"/>
                      <a:pt x="714" y="562"/>
                      <a:pt x="714" y="564"/>
                    </a:cubicBezTo>
                    <a:close/>
                    <a:moveTo>
                      <a:pt x="715" y="577"/>
                    </a:moveTo>
                    <a:lnTo>
                      <a:pt x="715" y="577"/>
                    </a:lnTo>
                    <a:cubicBezTo>
                      <a:pt x="715" y="578"/>
                      <a:pt x="714" y="580"/>
                      <a:pt x="712" y="580"/>
                    </a:cubicBezTo>
                    <a:cubicBezTo>
                      <a:pt x="710" y="580"/>
                      <a:pt x="709" y="578"/>
                      <a:pt x="709" y="577"/>
                    </a:cubicBezTo>
                    <a:lnTo>
                      <a:pt x="709" y="577"/>
                    </a:lnTo>
                    <a:cubicBezTo>
                      <a:pt x="709" y="575"/>
                      <a:pt x="710" y="573"/>
                      <a:pt x="712" y="573"/>
                    </a:cubicBezTo>
                    <a:cubicBezTo>
                      <a:pt x="714" y="573"/>
                      <a:pt x="715" y="575"/>
                      <a:pt x="715" y="577"/>
                    </a:cubicBezTo>
                    <a:close/>
                    <a:moveTo>
                      <a:pt x="717" y="589"/>
                    </a:moveTo>
                    <a:lnTo>
                      <a:pt x="717" y="589"/>
                    </a:lnTo>
                    <a:cubicBezTo>
                      <a:pt x="717" y="591"/>
                      <a:pt x="715" y="592"/>
                      <a:pt x="714" y="592"/>
                    </a:cubicBezTo>
                    <a:cubicBezTo>
                      <a:pt x="712" y="592"/>
                      <a:pt x="711" y="591"/>
                      <a:pt x="711" y="589"/>
                    </a:cubicBezTo>
                    <a:lnTo>
                      <a:pt x="711" y="589"/>
                    </a:lnTo>
                    <a:cubicBezTo>
                      <a:pt x="711" y="587"/>
                      <a:pt x="712" y="586"/>
                      <a:pt x="714" y="586"/>
                    </a:cubicBezTo>
                    <a:cubicBezTo>
                      <a:pt x="715" y="586"/>
                      <a:pt x="717" y="587"/>
                      <a:pt x="717" y="589"/>
                    </a:cubicBezTo>
                    <a:close/>
                    <a:moveTo>
                      <a:pt x="718" y="601"/>
                    </a:moveTo>
                    <a:lnTo>
                      <a:pt x="718" y="601"/>
                    </a:lnTo>
                    <a:cubicBezTo>
                      <a:pt x="718" y="603"/>
                      <a:pt x="717" y="604"/>
                      <a:pt x="715" y="604"/>
                    </a:cubicBezTo>
                    <a:cubicBezTo>
                      <a:pt x="713" y="604"/>
                      <a:pt x="712" y="603"/>
                      <a:pt x="712" y="601"/>
                    </a:cubicBezTo>
                    <a:lnTo>
                      <a:pt x="712" y="601"/>
                    </a:lnTo>
                    <a:cubicBezTo>
                      <a:pt x="712" y="600"/>
                      <a:pt x="713" y="598"/>
                      <a:pt x="715" y="598"/>
                    </a:cubicBezTo>
                    <a:cubicBezTo>
                      <a:pt x="717" y="598"/>
                      <a:pt x="718" y="600"/>
                      <a:pt x="718" y="601"/>
                    </a:cubicBezTo>
                    <a:close/>
                    <a:moveTo>
                      <a:pt x="720" y="614"/>
                    </a:moveTo>
                    <a:lnTo>
                      <a:pt x="720" y="614"/>
                    </a:lnTo>
                    <a:cubicBezTo>
                      <a:pt x="720" y="615"/>
                      <a:pt x="718" y="617"/>
                      <a:pt x="717" y="617"/>
                    </a:cubicBezTo>
                    <a:cubicBezTo>
                      <a:pt x="715" y="617"/>
                      <a:pt x="713" y="615"/>
                      <a:pt x="713" y="614"/>
                    </a:cubicBezTo>
                    <a:lnTo>
                      <a:pt x="713" y="614"/>
                    </a:lnTo>
                    <a:cubicBezTo>
                      <a:pt x="713" y="612"/>
                      <a:pt x="715" y="611"/>
                      <a:pt x="717" y="611"/>
                    </a:cubicBezTo>
                    <a:cubicBezTo>
                      <a:pt x="718" y="611"/>
                      <a:pt x="720" y="612"/>
                      <a:pt x="720" y="614"/>
                    </a:cubicBezTo>
                    <a:close/>
                    <a:moveTo>
                      <a:pt x="721" y="626"/>
                    </a:moveTo>
                    <a:lnTo>
                      <a:pt x="721" y="626"/>
                    </a:lnTo>
                    <a:cubicBezTo>
                      <a:pt x="721" y="628"/>
                      <a:pt x="720" y="629"/>
                      <a:pt x="718" y="629"/>
                    </a:cubicBezTo>
                    <a:cubicBezTo>
                      <a:pt x="716" y="629"/>
                      <a:pt x="715" y="628"/>
                      <a:pt x="715" y="626"/>
                    </a:cubicBezTo>
                    <a:lnTo>
                      <a:pt x="715" y="626"/>
                    </a:lnTo>
                    <a:cubicBezTo>
                      <a:pt x="715" y="624"/>
                      <a:pt x="716" y="623"/>
                      <a:pt x="718" y="623"/>
                    </a:cubicBezTo>
                    <a:cubicBezTo>
                      <a:pt x="720" y="623"/>
                      <a:pt x="721" y="624"/>
                      <a:pt x="721" y="626"/>
                    </a:cubicBezTo>
                    <a:close/>
                    <a:moveTo>
                      <a:pt x="722" y="639"/>
                    </a:moveTo>
                    <a:lnTo>
                      <a:pt x="722" y="639"/>
                    </a:lnTo>
                    <a:cubicBezTo>
                      <a:pt x="722" y="640"/>
                      <a:pt x="721" y="642"/>
                      <a:pt x="719" y="642"/>
                    </a:cubicBezTo>
                    <a:cubicBezTo>
                      <a:pt x="717" y="642"/>
                      <a:pt x="716" y="640"/>
                      <a:pt x="716" y="639"/>
                    </a:cubicBezTo>
                    <a:lnTo>
                      <a:pt x="716" y="639"/>
                    </a:lnTo>
                    <a:cubicBezTo>
                      <a:pt x="716" y="637"/>
                      <a:pt x="717" y="636"/>
                      <a:pt x="719" y="636"/>
                    </a:cubicBezTo>
                    <a:cubicBezTo>
                      <a:pt x="721" y="636"/>
                      <a:pt x="722" y="637"/>
                      <a:pt x="722" y="639"/>
                    </a:cubicBezTo>
                    <a:close/>
                    <a:moveTo>
                      <a:pt x="723" y="651"/>
                    </a:moveTo>
                    <a:lnTo>
                      <a:pt x="723" y="651"/>
                    </a:lnTo>
                    <a:cubicBezTo>
                      <a:pt x="723" y="653"/>
                      <a:pt x="722" y="654"/>
                      <a:pt x="720" y="654"/>
                    </a:cubicBezTo>
                    <a:cubicBezTo>
                      <a:pt x="718" y="654"/>
                      <a:pt x="717" y="653"/>
                      <a:pt x="717" y="651"/>
                    </a:cubicBezTo>
                    <a:lnTo>
                      <a:pt x="717" y="651"/>
                    </a:lnTo>
                    <a:cubicBezTo>
                      <a:pt x="717" y="649"/>
                      <a:pt x="718" y="648"/>
                      <a:pt x="720" y="648"/>
                    </a:cubicBezTo>
                    <a:cubicBezTo>
                      <a:pt x="722" y="648"/>
                      <a:pt x="723" y="649"/>
                      <a:pt x="723" y="651"/>
                    </a:cubicBezTo>
                    <a:close/>
                    <a:moveTo>
                      <a:pt x="724" y="664"/>
                    </a:moveTo>
                    <a:lnTo>
                      <a:pt x="724" y="664"/>
                    </a:lnTo>
                    <a:cubicBezTo>
                      <a:pt x="724" y="665"/>
                      <a:pt x="723" y="667"/>
                      <a:pt x="721" y="667"/>
                    </a:cubicBezTo>
                    <a:cubicBezTo>
                      <a:pt x="719" y="667"/>
                      <a:pt x="718" y="665"/>
                      <a:pt x="718" y="664"/>
                    </a:cubicBezTo>
                    <a:lnTo>
                      <a:pt x="718" y="664"/>
                    </a:lnTo>
                    <a:cubicBezTo>
                      <a:pt x="718" y="662"/>
                      <a:pt x="719" y="660"/>
                      <a:pt x="721" y="660"/>
                    </a:cubicBezTo>
                    <a:cubicBezTo>
                      <a:pt x="723" y="660"/>
                      <a:pt x="724" y="662"/>
                      <a:pt x="724" y="664"/>
                    </a:cubicBezTo>
                    <a:close/>
                    <a:moveTo>
                      <a:pt x="725" y="676"/>
                    </a:moveTo>
                    <a:lnTo>
                      <a:pt x="725" y="676"/>
                    </a:lnTo>
                    <a:cubicBezTo>
                      <a:pt x="725" y="678"/>
                      <a:pt x="724" y="679"/>
                      <a:pt x="722" y="679"/>
                    </a:cubicBezTo>
                    <a:cubicBezTo>
                      <a:pt x="720" y="679"/>
                      <a:pt x="719" y="678"/>
                      <a:pt x="719" y="676"/>
                    </a:cubicBezTo>
                    <a:lnTo>
                      <a:pt x="719" y="676"/>
                    </a:lnTo>
                    <a:cubicBezTo>
                      <a:pt x="719" y="674"/>
                      <a:pt x="720" y="673"/>
                      <a:pt x="722" y="673"/>
                    </a:cubicBezTo>
                    <a:cubicBezTo>
                      <a:pt x="724" y="673"/>
                      <a:pt x="725" y="674"/>
                      <a:pt x="725" y="676"/>
                    </a:cubicBezTo>
                    <a:close/>
                    <a:moveTo>
                      <a:pt x="726" y="689"/>
                    </a:moveTo>
                    <a:lnTo>
                      <a:pt x="726" y="689"/>
                    </a:lnTo>
                    <a:cubicBezTo>
                      <a:pt x="726" y="690"/>
                      <a:pt x="724" y="692"/>
                      <a:pt x="723" y="692"/>
                    </a:cubicBezTo>
                    <a:cubicBezTo>
                      <a:pt x="721" y="692"/>
                      <a:pt x="720" y="690"/>
                      <a:pt x="720" y="689"/>
                    </a:cubicBezTo>
                    <a:lnTo>
                      <a:pt x="720" y="689"/>
                    </a:lnTo>
                    <a:cubicBezTo>
                      <a:pt x="720" y="687"/>
                      <a:pt x="721" y="685"/>
                      <a:pt x="723" y="685"/>
                    </a:cubicBezTo>
                    <a:cubicBezTo>
                      <a:pt x="724" y="685"/>
                      <a:pt x="726" y="687"/>
                      <a:pt x="726" y="689"/>
                    </a:cubicBezTo>
                    <a:close/>
                    <a:moveTo>
                      <a:pt x="727" y="701"/>
                    </a:moveTo>
                    <a:lnTo>
                      <a:pt x="727" y="701"/>
                    </a:lnTo>
                    <a:cubicBezTo>
                      <a:pt x="727" y="703"/>
                      <a:pt x="725" y="704"/>
                      <a:pt x="723" y="704"/>
                    </a:cubicBezTo>
                    <a:cubicBezTo>
                      <a:pt x="722" y="704"/>
                      <a:pt x="720" y="703"/>
                      <a:pt x="720" y="701"/>
                    </a:cubicBezTo>
                    <a:lnTo>
                      <a:pt x="720" y="701"/>
                    </a:lnTo>
                    <a:cubicBezTo>
                      <a:pt x="720" y="699"/>
                      <a:pt x="722" y="698"/>
                      <a:pt x="723" y="698"/>
                    </a:cubicBezTo>
                    <a:cubicBezTo>
                      <a:pt x="725" y="698"/>
                      <a:pt x="727" y="699"/>
                      <a:pt x="727" y="701"/>
                    </a:cubicBezTo>
                    <a:close/>
                    <a:moveTo>
                      <a:pt x="727" y="714"/>
                    </a:moveTo>
                    <a:lnTo>
                      <a:pt x="727" y="714"/>
                    </a:lnTo>
                    <a:cubicBezTo>
                      <a:pt x="727" y="715"/>
                      <a:pt x="726" y="717"/>
                      <a:pt x="724" y="717"/>
                    </a:cubicBezTo>
                    <a:cubicBezTo>
                      <a:pt x="722" y="717"/>
                      <a:pt x="721" y="715"/>
                      <a:pt x="721" y="714"/>
                    </a:cubicBezTo>
                    <a:lnTo>
                      <a:pt x="721" y="714"/>
                    </a:lnTo>
                    <a:cubicBezTo>
                      <a:pt x="721" y="712"/>
                      <a:pt x="722" y="710"/>
                      <a:pt x="724" y="710"/>
                    </a:cubicBezTo>
                    <a:cubicBezTo>
                      <a:pt x="726" y="710"/>
                      <a:pt x="727" y="712"/>
                      <a:pt x="727" y="714"/>
                    </a:cubicBezTo>
                    <a:close/>
                    <a:moveTo>
                      <a:pt x="728" y="726"/>
                    </a:moveTo>
                    <a:lnTo>
                      <a:pt x="728" y="726"/>
                    </a:lnTo>
                    <a:cubicBezTo>
                      <a:pt x="728" y="728"/>
                      <a:pt x="726" y="729"/>
                      <a:pt x="725" y="729"/>
                    </a:cubicBezTo>
                    <a:cubicBezTo>
                      <a:pt x="723" y="729"/>
                      <a:pt x="721" y="728"/>
                      <a:pt x="721" y="726"/>
                    </a:cubicBezTo>
                    <a:lnTo>
                      <a:pt x="721" y="726"/>
                    </a:lnTo>
                    <a:cubicBezTo>
                      <a:pt x="721" y="724"/>
                      <a:pt x="723" y="723"/>
                      <a:pt x="725" y="723"/>
                    </a:cubicBezTo>
                    <a:cubicBezTo>
                      <a:pt x="726" y="723"/>
                      <a:pt x="728" y="724"/>
                      <a:pt x="728" y="726"/>
                    </a:cubicBezTo>
                    <a:close/>
                    <a:moveTo>
                      <a:pt x="728" y="738"/>
                    </a:moveTo>
                    <a:lnTo>
                      <a:pt x="728" y="739"/>
                    </a:lnTo>
                    <a:cubicBezTo>
                      <a:pt x="728" y="740"/>
                      <a:pt x="727" y="742"/>
                      <a:pt x="725" y="742"/>
                    </a:cubicBezTo>
                    <a:cubicBezTo>
                      <a:pt x="723" y="742"/>
                      <a:pt x="722" y="740"/>
                      <a:pt x="722" y="739"/>
                    </a:cubicBezTo>
                    <a:lnTo>
                      <a:pt x="722" y="738"/>
                    </a:lnTo>
                    <a:cubicBezTo>
                      <a:pt x="722" y="737"/>
                      <a:pt x="723" y="735"/>
                      <a:pt x="725" y="735"/>
                    </a:cubicBezTo>
                    <a:cubicBezTo>
                      <a:pt x="727" y="735"/>
                      <a:pt x="728" y="737"/>
                      <a:pt x="728" y="738"/>
                    </a:cubicBezTo>
                    <a:close/>
                    <a:moveTo>
                      <a:pt x="729" y="751"/>
                    </a:moveTo>
                    <a:lnTo>
                      <a:pt x="729" y="751"/>
                    </a:lnTo>
                    <a:cubicBezTo>
                      <a:pt x="729" y="753"/>
                      <a:pt x="727" y="754"/>
                      <a:pt x="725" y="754"/>
                    </a:cubicBezTo>
                    <a:cubicBezTo>
                      <a:pt x="724" y="754"/>
                      <a:pt x="722" y="753"/>
                      <a:pt x="722" y="751"/>
                    </a:cubicBezTo>
                    <a:lnTo>
                      <a:pt x="722" y="751"/>
                    </a:lnTo>
                    <a:cubicBezTo>
                      <a:pt x="722" y="749"/>
                      <a:pt x="724" y="748"/>
                      <a:pt x="725" y="748"/>
                    </a:cubicBezTo>
                    <a:cubicBezTo>
                      <a:pt x="727" y="748"/>
                      <a:pt x="729" y="749"/>
                      <a:pt x="729" y="751"/>
                    </a:cubicBezTo>
                    <a:close/>
                    <a:moveTo>
                      <a:pt x="729" y="764"/>
                    </a:moveTo>
                    <a:lnTo>
                      <a:pt x="729" y="764"/>
                    </a:lnTo>
                    <a:cubicBezTo>
                      <a:pt x="729" y="765"/>
                      <a:pt x="727" y="767"/>
                      <a:pt x="726" y="767"/>
                    </a:cubicBezTo>
                    <a:cubicBezTo>
                      <a:pt x="724" y="767"/>
                      <a:pt x="722" y="765"/>
                      <a:pt x="722" y="764"/>
                    </a:cubicBezTo>
                    <a:lnTo>
                      <a:pt x="722" y="764"/>
                    </a:lnTo>
                    <a:cubicBezTo>
                      <a:pt x="722" y="762"/>
                      <a:pt x="724" y="760"/>
                      <a:pt x="726" y="760"/>
                    </a:cubicBezTo>
                    <a:cubicBezTo>
                      <a:pt x="727" y="760"/>
                      <a:pt x="729" y="762"/>
                      <a:pt x="729" y="764"/>
                    </a:cubicBezTo>
                    <a:close/>
                    <a:moveTo>
                      <a:pt x="729" y="776"/>
                    </a:moveTo>
                    <a:lnTo>
                      <a:pt x="729" y="776"/>
                    </a:lnTo>
                    <a:cubicBezTo>
                      <a:pt x="729" y="778"/>
                      <a:pt x="727" y="779"/>
                      <a:pt x="726" y="779"/>
                    </a:cubicBezTo>
                    <a:cubicBezTo>
                      <a:pt x="724" y="779"/>
                      <a:pt x="723" y="778"/>
                      <a:pt x="723" y="776"/>
                    </a:cubicBezTo>
                    <a:lnTo>
                      <a:pt x="723" y="776"/>
                    </a:lnTo>
                    <a:cubicBezTo>
                      <a:pt x="723" y="774"/>
                      <a:pt x="724" y="773"/>
                      <a:pt x="726" y="773"/>
                    </a:cubicBezTo>
                    <a:cubicBezTo>
                      <a:pt x="727" y="773"/>
                      <a:pt x="729" y="774"/>
                      <a:pt x="729" y="776"/>
                    </a:cubicBezTo>
                    <a:close/>
                    <a:moveTo>
                      <a:pt x="729" y="789"/>
                    </a:moveTo>
                    <a:lnTo>
                      <a:pt x="729" y="789"/>
                    </a:lnTo>
                    <a:cubicBezTo>
                      <a:pt x="729" y="790"/>
                      <a:pt x="728" y="792"/>
                      <a:pt x="726" y="792"/>
                    </a:cubicBezTo>
                    <a:cubicBezTo>
                      <a:pt x="724" y="792"/>
                      <a:pt x="723" y="790"/>
                      <a:pt x="723" y="789"/>
                    </a:cubicBezTo>
                    <a:lnTo>
                      <a:pt x="723" y="789"/>
                    </a:lnTo>
                    <a:cubicBezTo>
                      <a:pt x="723" y="787"/>
                      <a:pt x="724" y="785"/>
                      <a:pt x="726" y="785"/>
                    </a:cubicBezTo>
                    <a:cubicBezTo>
                      <a:pt x="728" y="785"/>
                      <a:pt x="729" y="787"/>
                      <a:pt x="729" y="789"/>
                    </a:cubicBezTo>
                    <a:close/>
                    <a:moveTo>
                      <a:pt x="729" y="802"/>
                    </a:moveTo>
                    <a:lnTo>
                      <a:pt x="729" y="802"/>
                    </a:lnTo>
                    <a:cubicBezTo>
                      <a:pt x="728" y="804"/>
                      <a:pt x="726" y="805"/>
                      <a:pt x="725" y="804"/>
                    </a:cubicBezTo>
                    <a:cubicBezTo>
                      <a:pt x="723" y="803"/>
                      <a:pt x="722" y="802"/>
                      <a:pt x="723" y="800"/>
                    </a:cubicBezTo>
                    <a:lnTo>
                      <a:pt x="723" y="800"/>
                    </a:lnTo>
                    <a:cubicBezTo>
                      <a:pt x="723" y="798"/>
                      <a:pt x="725" y="798"/>
                      <a:pt x="727" y="798"/>
                    </a:cubicBezTo>
                    <a:cubicBezTo>
                      <a:pt x="728" y="799"/>
                      <a:pt x="729" y="800"/>
                      <a:pt x="729" y="802"/>
                    </a:cubicBezTo>
                    <a:close/>
                    <a:moveTo>
                      <a:pt x="729" y="815"/>
                    </a:moveTo>
                    <a:lnTo>
                      <a:pt x="729" y="815"/>
                    </a:lnTo>
                    <a:cubicBezTo>
                      <a:pt x="728" y="816"/>
                      <a:pt x="726" y="817"/>
                      <a:pt x="725" y="816"/>
                    </a:cubicBezTo>
                    <a:cubicBezTo>
                      <a:pt x="723" y="816"/>
                      <a:pt x="722" y="814"/>
                      <a:pt x="723" y="813"/>
                    </a:cubicBezTo>
                    <a:lnTo>
                      <a:pt x="723" y="813"/>
                    </a:lnTo>
                    <a:cubicBezTo>
                      <a:pt x="723" y="811"/>
                      <a:pt x="725" y="810"/>
                      <a:pt x="727" y="811"/>
                    </a:cubicBezTo>
                    <a:cubicBezTo>
                      <a:pt x="728" y="811"/>
                      <a:pt x="729" y="813"/>
                      <a:pt x="729" y="815"/>
                    </a:cubicBezTo>
                    <a:close/>
                    <a:moveTo>
                      <a:pt x="729" y="827"/>
                    </a:moveTo>
                    <a:lnTo>
                      <a:pt x="729" y="827"/>
                    </a:lnTo>
                    <a:cubicBezTo>
                      <a:pt x="728" y="829"/>
                      <a:pt x="726" y="830"/>
                      <a:pt x="725" y="829"/>
                    </a:cubicBezTo>
                    <a:cubicBezTo>
                      <a:pt x="723" y="828"/>
                      <a:pt x="722" y="827"/>
                      <a:pt x="723" y="825"/>
                    </a:cubicBezTo>
                    <a:lnTo>
                      <a:pt x="723" y="825"/>
                    </a:lnTo>
                    <a:cubicBezTo>
                      <a:pt x="723" y="823"/>
                      <a:pt x="725" y="823"/>
                      <a:pt x="727" y="823"/>
                    </a:cubicBezTo>
                    <a:cubicBezTo>
                      <a:pt x="728" y="824"/>
                      <a:pt x="729" y="825"/>
                      <a:pt x="729" y="827"/>
                    </a:cubicBezTo>
                    <a:close/>
                    <a:moveTo>
                      <a:pt x="728" y="840"/>
                    </a:moveTo>
                    <a:lnTo>
                      <a:pt x="728" y="840"/>
                    </a:lnTo>
                    <a:cubicBezTo>
                      <a:pt x="728" y="841"/>
                      <a:pt x="726" y="842"/>
                      <a:pt x="724" y="842"/>
                    </a:cubicBezTo>
                    <a:cubicBezTo>
                      <a:pt x="723" y="841"/>
                      <a:pt x="722" y="839"/>
                      <a:pt x="722" y="838"/>
                    </a:cubicBezTo>
                    <a:lnTo>
                      <a:pt x="722" y="838"/>
                    </a:lnTo>
                    <a:cubicBezTo>
                      <a:pt x="723" y="836"/>
                      <a:pt x="725" y="835"/>
                      <a:pt x="726" y="836"/>
                    </a:cubicBezTo>
                    <a:cubicBezTo>
                      <a:pt x="728" y="836"/>
                      <a:pt x="729" y="838"/>
                      <a:pt x="728" y="840"/>
                    </a:cubicBezTo>
                    <a:close/>
                    <a:moveTo>
                      <a:pt x="728" y="852"/>
                    </a:moveTo>
                    <a:lnTo>
                      <a:pt x="728" y="852"/>
                    </a:lnTo>
                    <a:cubicBezTo>
                      <a:pt x="727" y="854"/>
                      <a:pt x="726" y="855"/>
                      <a:pt x="724" y="854"/>
                    </a:cubicBezTo>
                    <a:cubicBezTo>
                      <a:pt x="722" y="853"/>
                      <a:pt x="721" y="852"/>
                      <a:pt x="722" y="850"/>
                    </a:cubicBezTo>
                    <a:lnTo>
                      <a:pt x="722" y="850"/>
                    </a:lnTo>
                    <a:cubicBezTo>
                      <a:pt x="722" y="848"/>
                      <a:pt x="724" y="848"/>
                      <a:pt x="726" y="848"/>
                    </a:cubicBezTo>
                    <a:cubicBezTo>
                      <a:pt x="727" y="849"/>
                      <a:pt x="728" y="850"/>
                      <a:pt x="728" y="852"/>
                    </a:cubicBezTo>
                    <a:close/>
                    <a:moveTo>
                      <a:pt x="727" y="865"/>
                    </a:moveTo>
                    <a:lnTo>
                      <a:pt x="727" y="865"/>
                    </a:lnTo>
                    <a:cubicBezTo>
                      <a:pt x="727" y="866"/>
                      <a:pt x="725" y="867"/>
                      <a:pt x="723" y="866"/>
                    </a:cubicBezTo>
                    <a:cubicBezTo>
                      <a:pt x="722" y="866"/>
                      <a:pt x="721" y="864"/>
                      <a:pt x="721" y="863"/>
                    </a:cubicBezTo>
                    <a:lnTo>
                      <a:pt x="721" y="863"/>
                    </a:lnTo>
                    <a:cubicBezTo>
                      <a:pt x="722" y="861"/>
                      <a:pt x="724" y="860"/>
                      <a:pt x="725" y="861"/>
                    </a:cubicBezTo>
                    <a:cubicBezTo>
                      <a:pt x="727" y="861"/>
                      <a:pt x="728" y="863"/>
                      <a:pt x="727" y="865"/>
                    </a:cubicBezTo>
                    <a:close/>
                    <a:moveTo>
                      <a:pt x="727" y="877"/>
                    </a:moveTo>
                    <a:lnTo>
                      <a:pt x="727" y="877"/>
                    </a:lnTo>
                    <a:cubicBezTo>
                      <a:pt x="726" y="879"/>
                      <a:pt x="725" y="880"/>
                      <a:pt x="723" y="879"/>
                    </a:cubicBezTo>
                    <a:cubicBezTo>
                      <a:pt x="721" y="878"/>
                      <a:pt x="720" y="877"/>
                      <a:pt x="721" y="875"/>
                    </a:cubicBezTo>
                    <a:lnTo>
                      <a:pt x="721" y="875"/>
                    </a:lnTo>
                    <a:cubicBezTo>
                      <a:pt x="722" y="873"/>
                      <a:pt x="723" y="873"/>
                      <a:pt x="725" y="873"/>
                    </a:cubicBezTo>
                    <a:cubicBezTo>
                      <a:pt x="727" y="874"/>
                      <a:pt x="727" y="875"/>
                      <a:pt x="727" y="877"/>
                    </a:cubicBezTo>
                    <a:close/>
                    <a:moveTo>
                      <a:pt x="726" y="889"/>
                    </a:moveTo>
                    <a:lnTo>
                      <a:pt x="726" y="890"/>
                    </a:lnTo>
                    <a:cubicBezTo>
                      <a:pt x="726" y="891"/>
                      <a:pt x="724" y="892"/>
                      <a:pt x="722" y="891"/>
                    </a:cubicBezTo>
                    <a:cubicBezTo>
                      <a:pt x="721" y="891"/>
                      <a:pt x="720" y="889"/>
                      <a:pt x="720" y="888"/>
                    </a:cubicBezTo>
                    <a:lnTo>
                      <a:pt x="720" y="888"/>
                    </a:lnTo>
                    <a:cubicBezTo>
                      <a:pt x="721" y="886"/>
                      <a:pt x="723" y="885"/>
                      <a:pt x="724" y="886"/>
                    </a:cubicBezTo>
                    <a:cubicBezTo>
                      <a:pt x="726" y="886"/>
                      <a:pt x="727" y="888"/>
                      <a:pt x="726" y="889"/>
                    </a:cubicBezTo>
                    <a:close/>
                    <a:moveTo>
                      <a:pt x="725" y="902"/>
                    </a:moveTo>
                    <a:lnTo>
                      <a:pt x="725" y="902"/>
                    </a:lnTo>
                    <a:cubicBezTo>
                      <a:pt x="725" y="904"/>
                      <a:pt x="723" y="905"/>
                      <a:pt x="721" y="904"/>
                    </a:cubicBezTo>
                    <a:cubicBezTo>
                      <a:pt x="720" y="903"/>
                      <a:pt x="719" y="902"/>
                      <a:pt x="720" y="900"/>
                    </a:cubicBezTo>
                    <a:lnTo>
                      <a:pt x="720" y="900"/>
                    </a:lnTo>
                    <a:cubicBezTo>
                      <a:pt x="720" y="898"/>
                      <a:pt x="722" y="897"/>
                      <a:pt x="723" y="898"/>
                    </a:cubicBezTo>
                    <a:cubicBezTo>
                      <a:pt x="725" y="899"/>
                      <a:pt x="726" y="900"/>
                      <a:pt x="725" y="902"/>
                    </a:cubicBezTo>
                    <a:close/>
                    <a:moveTo>
                      <a:pt x="725" y="914"/>
                    </a:moveTo>
                    <a:lnTo>
                      <a:pt x="725" y="914"/>
                    </a:lnTo>
                    <a:cubicBezTo>
                      <a:pt x="724" y="916"/>
                      <a:pt x="722" y="917"/>
                      <a:pt x="721" y="916"/>
                    </a:cubicBezTo>
                    <a:cubicBezTo>
                      <a:pt x="719" y="916"/>
                      <a:pt x="718" y="914"/>
                      <a:pt x="719" y="912"/>
                    </a:cubicBezTo>
                    <a:lnTo>
                      <a:pt x="719" y="912"/>
                    </a:lnTo>
                    <a:cubicBezTo>
                      <a:pt x="719" y="911"/>
                      <a:pt x="721" y="910"/>
                      <a:pt x="723" y="911"/>
                    </a:cubicBezTo>
                    <a:cubicBezTo>
                      <a:pt x="724" y="911"/>
                      <a:pt x="725" y="913"/>
                      <a:pt x="725" y="914"/>
                    </a:cubicBezTo>
                    <a:close/>
                    <a:moveTo>
                      <a:pt x="724" y="927"/>
                    </a:moveTo>
                    <a:lnTo>
                      <a:pt x="724" y="927"/>
                    </a:lnTo>
                    <a:cubicBezTo>
                      <a:pt x="723" y="929"/>
                      <a:pt x="721" y="929"/>
                      <a:pt x="720" y="929"/>
                    </a:cubicBezTo>
                    <a:cubicBezTo>
                      <a:pt x="718" y="928"/>
                      <a:pt x="717" y="927"/>
                      <a:pt x="718" y="925"/>
                    </a:cubicBezTo>
                    <a:lnTo>
                      <a:pt x="718" y="925"/>
                    </a:lnTo>
                    <a:cubicBezTo>
                      <a:pt x="718" y="923"/>
                      <a:pt x="720" y="922"/>
                      <a:pt x="722" y="923"/>
                    </a:cubicBezTo>
                    <a:cubicBezTo>
                      <a:pt x="723" y="924"/>
                      <a:pt x="724" y="925"/>
                      <a:pt x="724" y="927"/>
                    </a:cubicBezTo>
                    <a:close/>
                    <a:moveTo>
                      <a:pt x="723" y="939"/>
                    </a:moveTo>
                    <a:lnTo>
                      <a:pt x="723" y="939"/>
                    </a:lnTo>
                    <a:cubicBezTo>
                      <a:pt x="722" y="941"/>
                      <a:pt x="720" y="942"/>
                      <a:pt x="719" y="941"/>
                    </a:cubicBezTo>
                    <a:cubicBezTo>
                      <a:pt x="717" y="941"/>
                      <a:pt x="716" y="939"/>
                      <a:pt x="717" y="937"/>
                    </a:cubicBezTo>
                    <a:lnTo>
                      <a:pt x="717" y="937"/>
                    </a:lnTo>
                    <a:cubicBezTo>
                      <a:pt x="717" y="936"/>
                      <a:pt x="719" y="935"/>
                      <a:pt x="721" y="935"/>
                    </a:cubicBezTo>
                    <a:cubicBezTo>
                      <a:pt x="722" y="936"/>
                      <a:pt x="723" y="938"/>
                      <a:pt x="723" y="939"/>
                    </a:cubicBezTo>
                    <a:close/>
                    <a:moveTo>
                      <a:pt x="722" y="952"/>
                    </a:moveTo>
                    <a:lnTo>
                      <a:pt x="722" y="952"/>
                    </a:lnTo>
                    <a:cubicBezTo>
                      <a:pt x="721" y="954"/>
                      <a:pt x="719" y="954"/>
                      <a:pt x="718" y="954"/>
                    </a:cubicBezTo>
                    <a:cubicBezTo>
                      <a:pt x="716" y="953"/>
                      <a:pt x="715" y="952"/>
                      <a:pt x="716" y="950"/>
                    </a:cubicBezTo>
                    <a:lnTo>
                      <a:pt x="716" y="950"/>
                    </a:lnTo>
                    <a:cubicBezTo>
                      <a:pt x="716" y="948"/>
                      <a:pt x="718" y="947"/>
                      <a:pt x="720" y="948"/>
                    </a:cubicBezTo>
                    <a:cubicBezTo>
                      <a:pt x="721" y="948"/>
                      <a:pt x="722" y="950"/>
                      <a:pt x="722" y="952"/>
                    </a:cubicBezTo>
                    <a:close/>
                    <a:moveTo>
                      <a:pt x="720" y="964"/>
                    </a:moveTo>
                    <a:lnTo>
                      <a:pt x="720" y="964"/>
                    </a:lnTo>
                    <a:cubicBezTo>
                      <a:pt x="720" y="966"/>
                      <a:pt x="718" y="967"/>
                      <a:pt x="716" y="966"/>
                    </a:cubicBezTo>
                    <a:cubicBezTo>
                      <a:pt x="715" y="966"/>
                      <a:pt x="714" y="964"/>
                      <a:pt x="714" y="962"/>
                    </a:cubicBezTo>
                    <a:lnTo>
                      <a:pt x="714" y="962"/>
                    </a:lnTo>
                    <a:cubicBezTo>
                      <a:pt x="715" y="961"/>
                      <a:pt x="717" y="960"/>
                      <a:pt x="718" y="960"/>
                    </a:cubicBezTo>
                    <a:cubicBezTo>
                      <a:pt x="720" y="961"/>
                      <a:pt x="721" y="963"/>
                      <a:pt x="720" y="964"/>
                    </a:cubicBezTo>
                    <a:close/>
                    <a:moveTo>
                      <a:pt x="719" y="977"/>
                    </a:moveTo>
                    <a:lnTo>
                      <a:pt x="719" y="977"/>
                    </a:lnTo>
                    <a:cubicBezTo>
                      <a:pt x="719" y="978"/>
                      <a:pt x="717" y="979"/>
                      <a:pt x="715" y="979"/>
                    </a:cubicBezTo>
                    <a:cubicBezTo>
                      <a:pt x="713" y="978"/>
                      <a:pt x="713" y="976"/>
                      <a:pt x="713" y="975"/>
                    </a:cubicBezTo>
                    <a:lnTo>
                      <a:pt x="713" y="975"/>
                    </a:lnTo>
                    <a:cubicBezTo>
                      <a:pt x="714" y="973"/>
                      <a:pt x="715" y="972"/>
                      <a:pt x="717" y="973"/>
                    </a:cubicBezTo>
                    <a:cubicBezTo>
                      <a:pt x="719" y="973"/>
                      <a:pt x="720" y="975"/>
                      <a:pt x="719" y="977"/>
                    </a:cubicBezTo>
                    <a:close/>
                    <a:moveTo>
                      <a:pt x="718" y="989"/>
                    </a:moveTo>
                    <a:lnTo>
                      <a:pt x="718" y="989"/>
                    </a:lnTo>
                    <a:cubicBezTo>
                      <a:pt x="717" y="991"/>
                      <a:pt x="715" y="992"/>
                      <a:pt x="714" y="991"/>
                    </a:cubicBezTo>
                    <a:cubicBezTo>
                      <a:pt x="712" y="991"/>
                      <a:pt x="711" y="989"/>
                      <a:pt x="712" y="987"/>
                    </a:cubicBezTo>
                    <a:lnTo>
                      <a:pt x="712" y="987"/>
                    </a:lnTo>
                    <a:cubicBezTo>
                      <a:pt x="712" y="986"/>
                      <a:pt x="714" y="985"/>
                      <a:pt x="716" y="985"/>
                    </a:cubicBezTo>
                    <a:cubicBezTo>
                      <a:pt x="717" y="986"/>
                      <a:pt x="718" y="988"/>
                      <a:pt x="718" y="989"/>
                    </a:cubicBezTo>
                    <a:close/>
                    <a:moveTo>
                      <a:pt x="716" y="1002"/>
                    </a:moveTo>
                    <a:lnTo>
                      <a:pt x="716" y="1002"/>
                    </a:lnTo>
                    <a:cubicBezTo>
                      <a:pt x="716" y="1003"/>
                      <a:pt x="714" y="1004"/>
                      <a:pt x="712" y="1004"/>
                    </a:cubicBezTo>
                    <a:cubicBezTo>
                      <a:pt x="711" y="1003"/>
                      <a:pt x="710" y="1001"/>
                      <a:pt x="710" y="1000"/>
                    </a:cubicBezTo>
                    <a:lnTo>
                      <a:pt x="710" y="1000"/>
                    </a:lnTo>
                    <a:cubicBezTo>
                      <a:pt x="711" y="998"/>
                      <a:pt x="713" y="997"/>
                      <a:pt x="714" y="998"/>
                    </a:cubicBezTo>
                    <a:cubicBezTo>
                      <a:pt x="716" y="998"/>
                      <a:pt x="717" y="1000"/>
                      <a:pt x="716" y="1002"/>
                    </a:cubicBezTo>
                    <a:close/>
                    <a:moveTo>
                      <a:pt x="715" y="1014"/>
                    </a:moveTo>
                    <a:lnTo>
                      <a:pt x="715" y="1014"/>
                    </a:lnTo>
                    <a:cubicBezTo>
                      <a:pt x="714" y="1016"/>
                      <a:pt x="712" y="1017"/>
                      <a:pt x="711" y="1016"/>
                    </a:cubicBezTo>
                    <a:cubicBezTo>
                      <a:pt x="709" y="1015"/>
                      <a:pt x="708" y="1014"/>
                      <a:pt x="709" y="1012"/>
                    </a:cubicBezTo>
                    <a:lnTo>
                      <a:pt x="709" y="1012"/>
                    </a:lnTo>
                    <a:cubicBezTo>
                      <a:pt x="709" y="1010"/>
                      <a:pt x="711" y="1009"/>
                      <a:pt x="713" y="1010"/>
                    </a:cubicBezTo>
                    <a:cubicBezTo>
                      <a:pt x="714" y="1011"/>
                      <a:pt x="715" y="1012"/>
                      <a:pt x="715" y="1014"/>
                    </a:cubicBezTo>
                    <a:close/>
                    <a:moveTo>
                      <a:pt x="713" y="1026"/>
                    </a:moveTo>
                    <a:lnTo>
                      <a:pt x="713" y="1026"/>
                    </a:lnTo>
                    <a:cubicBezTo>
                      <a:pt x="712" y="1028"/>
                      <a:pt x="711" y="1029"/>
                      <a:pt x="709" y="1028"/>
                    </a:cubicBezTo>
                    <a:cubicBezTo>
                      <a:pt x="707" y="1028"/>
                      <a:pt x="706" y="1026"/>
                      <a:pt x="707" y="1024"/>
                    </a:cubicBezTo>
                    <a:lnTo>
                      <a:pt x="707" y="1024"/>
                    </a:lnTo>
                    <a:cubicBezTo>
                      <a:pt x="708" y="1023"/>
                      <a:pt x="709" y="1022"/>
                      <a:pt x="711" y="1022"/>
                    </a:cubicBezTo>
                    <a:cubicBezTo>
                      <a:pt x="713" y="1023"/>
                      <a:pt x="713" y="1025"/>
                      <a:pt x="713" y="1026"/>
                    </a:cubicBezTo>
                    <a:close/>
                    <a:moveTo>
                      <a:pt x="711" y="1039"/>
                    </a:moveTo>
                    <a:lnTo>
                      <a:pt x="711" y="1039"/>
                    </a:lnTo>
                    <a:cubicBezTo>
                      <a:pt x="711" y="1040"/>
                      <a:pt x="709" y="1041"/>
                      <a:pt x="707" y="1041"/>
                    </a:cubicBezTo>
                    <a:cubicBezTo>
                      <a:pt x="705" y="1040"/>
                      <a:pt x="705" y="1038"/>
                      <a:pt x="705" y="1037"/>
                    </a:cubicBezTo>
                    <a:lnTo>
                      <a:pt x="705" y="1037"/>
                    </a:lnTo>
                    <a:cubicBezTo>
                      <a:pt x="706" y="1035"/>
                      <a:pt x="707" y="1034"/>
                      <a:pt x="709" y="1035"/>
                    </a:cubicBezTo>
                    <a:cubicBezTo>
                      <a:pt x="711" y="1035"/>
                      <a:pt x="712" y="1037"/>
                      <a:pt x="711" y="1039"/>
                    </a:cubicBezTo>
                    <a:close/>
                    <a:moveTo>
                      <a:pt x="709" y="1051"/>
                    </a:moveTo>
                    <a:lnTo>
                      <a:pt x="709" y="1051"/>
                    </a:lnTo>
                    <a:cubicBezTo>
                      <a:pt x="709" y="1053"/>
                      <a:pt x="707" y="1054"/>
                      <a:pt x="705" y="1053"/>
                    </a:cubicBezTo>
                    <a:cubicBezTo>
                      <a:pt x="704" y="1053"/>
                      <a:pt x="703" y="1051"/>
                      <a:pt x="703" y="1049"/>
                    </a:cubicBezTo>
                    <a:lnTo>
                      <a:pt x="703" y="1049"/>
                    </a:lnTo>
                    <a:cubicBezTo>
                      <a:pt x="704" y="1047"/>
                      <a:pt x="706" y="1047"/>
                      <a:pt x="707" y="1047"/>
                    </a:cubicBezTo>
                    <a:cubicBezTo>
                      <a:pt x="709" y="1048"/>
                      <a:pt x="710" y="1049"/>
                      <a:pt x="709" y="1051"/>
                    </a:cubicBezTo>
                    <a:close/>
                    <a:moveTo>
                      <a:pt x="707" y="1063"/>
                    </a:moveTo>
                    <a:lnTo>
                      <a:pt x="707" y="1063"/>
                    </a:lnTo>
                    <a:cubicBezTo>
                      <a:pt x="707" y="1065"/>
                      <a:pt x="705" y="1066"/>
                      <a:pt x="703" y="1065"/>
                    </a:cubicBezTo>
                    <a:cubicBezTo>
                      <a:pt x="702" y="1065"/>
                      <a:pt x="701" y="1063"/>
                      <a:pt x="701" y="1061"/>
                    </a:cubicBezTo>
                    <a:lnTo>
                      <a:pt x="701" y="1061"/>
                    </a:lnTo>
                    <a:cubicBezTo>
                      <a:pt x="702" y="1060"/>
                      <a:pt x="704" y="1059"/>
                      <a:pt x="705" y="1060"/>
                    </a:cubicBezTo>
                    <a:cubicBezTo>
                      <a:pt x="707" y="1060"/>
                      <a:pt x="708" y="1062"/>
                      <a:pt x="707" y="1063"/>
                    </a:cubicBezTo>
                    <a:close/>
                    <a:moveTo>
                      <a:pt x="705" y="1076"/>
                    </a:moveTo>
                    <a:lnTo>
                      <a:pt x="705" y="1076"/>
                    </a:lnTo>
                    <a:cubicBezTo>
                      <a:pt x="705" y="1077"/>
                      <a:pt x="703" y="1078"/>
                      <a:pt x="701" y="1078"/>
                    </a:cubicBezTo>
                    <a:cubicBezTo>
                      <a:pt x="699" y="1077"/>
                      <a:pt x="699" y="1075"/>
                      <a:pt x="699" y="1074"/>
                    </a:cubicBezTo>
                    <a:lnTo>
                      <a:pt x="699" y="1074"/>
                    </a:lnTo>
                    <a:cubicBezTo>
                      <a:pt x="700" y="1072"/>
                      <a:pt x="701" y="1071"/>
                      <a:pt x="703" y="1072"/>
                    </a:cubicBezTo>
                    <a:cubicBezTo>
                      <a:pt x="705" y="1072"/>
                      <a:pt x="706" y="1074"/>
                      <a:pt x="705" y="1076"/>
                    </a:cubicBezTo>
                    <a:close/>
                    <a:moveTo>
                      <a:pt x="703" y="1088"/>
                    </a:moveTo>
                    <a:lnTo>
                      <a:pt x="703" y="1088"/>
                    </a:lnTo>
                    <a:cubicBezTo>
                      <a:pt x="702" y="1090"/>
                      <a:pt x="701" y="1091"/>
                      <a:pt x="699" y="1090"/>
                    </a:cubicBezTo>
                    <a:cubicBezTo>
                      <a:pt x="697" y="1090"/>
                      <a:pt x="696" y="1088"/>
                      <a:pt x="697" y="1086"/>
                    </a:cubicBezTo>
                    <a:lnTo>
                      <a:pt x="697" y="1086"/>
                    </a:lnTo>
                    <a:cubicBezTo>
                      <a:pt x="697" y="1084"/>
                      <a:pt x="699" y="1084"/>
                      <a:pt x="701" y="1084"/>
                    </a:cubicBezTo>
                    <a:cubicBezTo>
                      <a:pt x="703" y="1085"/>
                      <a:pt x="703" y="1086"/>
                      <a:pt x="703" y="1088"/>
                    </a:cubicBezTo>
                    <a:close/>
                    <a:moveTo>
                      <a:pt x="701" y="1100"/>
                    </a:moveTo>
                    <a:lnTo>
                      <a:pt x="701" y="1100"/>
                    </a:lnTo>
                    <a:cubicBezTo>
                      <a:pt x="700" y="1102"/>
                      <a:pt x="698" y="1103"/>
                      <a:pt x="697" y="1102"/>
                    </a:cubicBezTo>
                    <a:cubicBezTo>
                      <a:pt x="695" y="1102"/>
                      <a:pt x="694" y="1100"/>
                      <a:pt x="695" y="1098"/>
                    </a:cubicBezTo>
                    <a:lnTo>
                      <a:pt x="695" y="1098"/>
                    </a:lnTo>
                    <a:cubicBezTo>
                      <a:pt x="695" y="1097"/>
                      <a:pt x="697" y="1096"/>
                      <a:pt x="699" y="1096"/>
                    </a:cubicBezTo>
                    <a:cubicBezTo>
                      <a:pt x="700" y="1097"/>
                      <a:pt x="701" y="1099"/>
                      <a:pt x="701" y="1100"/>
                    </a:cubicBezTo>
                    <a:close/>
                    <a:moveTo>
                      <a:pt x="698" y="1113"/>
                    </a:moveTo>
                    <a:lnTo>
                      <a:pt x="698" y="1113"/>
                    </a:lnTo>
                    <a:cubicBezTo>
                      <a:pt x="698" y="1114"/>
                      <a:pt x="696" y="1115"/>
                      <a:pt x="694" y="1115"/>
                    </a:cubicBezTo>
                    <a:cubicBezTo>
                      <a:pt x="693" y="1114"/>
                      <a:pt x="692" y="1112"/>
                      <a:pt x="692" y="1111"/>
                    </a:cubicBezTo>
                    <a:lnTo>
                      <a:pt x="692" y="1111"/>
                    </a:lnTo>
                    <a:cubicBezTo>
                      <a:pt x="693" y="1109"/>
                      <a:pt x="695" y="1108"/>
                      <a:pt x="696" y="1109"/>
                    </a:cubicBezTo>
                    <a:cubicBezTo>
                      <a:pt x="698" y="1109"/>
                      <a:pt x="699" y="1111"/>
                      <a:pt x="698" y="1113"/>
                    </a:cubicBezTo>
                    <a:close/>
                    <a:moveTo>
                      <a:pt x="696" y="1125"/>
                    </a:moveTo>
                    <a:lnTo>
                      <a:pt x="696" y="1125"/>
                    </a:lnTo>
                    <a:cubicBezTo>
                      <a:pt x="695" y="1127"/>
                      <a:pt x="693" y="1127"/>
                      <a:pt x="692" y="1127"/>
                    </a:cubicBezTo>
                    <a:cubicBezTo>
                      <a:pt x="690" y="1126"/>
                      <a:pt x="689" y="1125"/>
                      <a:pt x="690" y="1123"/>
                    </a:cubicBezTo>
                    <a:lnTo>
                      <a:pt x="690" y="1123"/>
                    </a:lnTo>
                    <a:cubicBezTo>
                      <a:pt x="690" y="1121"/>
                      <a:pt x="692" y="1120"/>
                      <a:pt x="694" y="1121"/>
                    </a:cubicBezTo>
                    <a:cubicBezTo>
                      <a:pt x="695" y="1121"/>
                      <a:pt x="696" y="1123"/>
                      <a:pt x="696" y="1125"/>
                    </a:cubicBezTo>
                    <a:close/>
                    <a:moveTo>
                      <a:pt x="693" y="1137"/>
                    </a:moveTo>
                    <a:lnTo>
                      <a:pt x="693" y="1137"/>
                    </a:lnTo>
                    <a:cubicBezTo>
                      <a:pt x="692" y="1139"/>
                      <a:pt x="691" y="1140"/>
                      <a:pt x="689" y="1139"/>
                    </a:cubicBezTo>
                    <a:cubicBezTo>
                      <a:pt x="687" y="1139"/>
                      <a:pt x="687" y="1137"/>
                      <a:pt x="687" y="1135"/>
                    </a:cubicBezTo>
                    <a:lnTo>
                      <a:pt x="687" y="1135"/>
                    </a:lnTo>
                    <a:cubicBezTo>
                      <a:pt x="688" y="1134"/>
                      <a:pt x="689" y="1133"/>
                      <a:pt x="691" y="1133"/>
                    </a:cubicBezTo>
                    <a:cubicBezTo>
                      <a:pt x="693" y="1134"/>
                      <a:pt x="694" y="1135"/>
                      <a:pt x="693" y="1137"/>
                    </a:cubicBezTo>
                    <a:close/>
                    <a:moveTo>
                      <a:pt x="690" y="1149"/>
                    </a:moveTo>
                    <a:lnTo>
                      <a:pt x="690" y="1149"/>
                    </a:lnTo>
                    <a:cubicBezTo>
                      <a:pt x="690" y="1151"/>
                      <a:pt x="688" y="1152"/>
                      <a:pt x="686" y="1151"/>
                    </a:cubicBezTo>
                    <a:cubicBezTo>
                      <a:pt x="685" y="1151"/>
                      <a:pt x="684" y="1149"/>
                      <a:pt x="684" y="1147"/>
                    </a:cubicBezTo>
                    <a:lnTo>
                      <a:pt x="684" y="1147"/>
                    </a:lnTo>
                    <a:cubicBezTo>
                      <a:pt x="685" y="1146"/>
                      <a:pt x="687" y="1145"/>
                      <a:pt x="688" y="1145"/>
                    </a:cubicBezTo>
                    <a:cubicBezTo>
                      <a:pt x="690" y="1146"/>
                      <a:pt x="691" y="1148"/>
                      <a:pt x="690" y="1149"/>
                    </a:cubicBezTo>
                    <a:close/>
                    <a:moveTo>
                      <a:pt x="687" y="1161"/>
                    </a:moveTo>
                    <a:lnTo>
                      <a:pt x="687" y="1161"/>
                    </a:lnTo>
                    <a:cubicBezTo>
                      <a:pt x="687" y="1163"/>
                      <a:pt x="685" y="1164"/>
                      <a:pt x="683" y="1163"/>
                    </a:cubicBezTo>
                    <a:cubicBezTo>
                      <a:pt x="682" y="1163"/>
                      <a:pt x="681" y="1161"/>
                      <a:pt x="681" y="1160"/>
                    </a:cubicBezTo>
                    <a:lnTo>
                      <a:pt x="681" y="1160"/>
                    </a:lnTo>
                    <a:cubicBezTo>
                      <a:pt x="682" y="1158"/>
                      <a:pt x="684" y="1157"/>
                      <a:pt x="685" y="1158"/>
                    </a:cubicBezTo>
                    <a:cubicBezTo>
                      <a:pt x="687" y="1158"/>
                      <a:pt x="688" y="1160"/>
                      <a:pt x="687" y="1161"/>
                    </a:cubicBezTo>
                    <a:close/>
                    <a:moveTo>
                      <a:pt x="684" y="1174"/>
                    </a:moveTo>
                    <a:lnTo>
                      <a:pt x="684" y="1174"/>
                    </a:lnTo>
                    <a:cubicBezTo>
                      <a:pt x="684" y="1175"/>
                      <a:pt x="682" y="1176"/>
                      <a:pt x="680" y="1176"/>
                    </a:cubicBezTo>
                    <a:cubicBezTo>
                      <a:pt x="679" y="1175"/>
                      <a:pt x="678" y="1173"/>
                      <a:pt x="678" y="1172"/>
                    </a:cubicBezTo>
                    <a:lnTo>
                      <a:pt x="678" y="1172"/>
                    </a:lnTo>
                    <a:cubicBezTo>
                      <a:pt x="679" y="1170"/>
                      <a:pt x="681" y="1169"/>
                      <a:pt x="682" y="1170"/>
                    </a:cubicBezTo>
                    <a:cubicBezTo>
                      <a:pt x="684" y="1170"/>
                      <a:pt x="685" y="1172"/>
                      <a:pt x="684" y="1174"/>
                    </a:cubicBezTo>
                    <a:close/>
                    <a:moveTo>
                      <a:pt x="681" y="1186"/>
                    </a:moveTo>
                    <a:lnTo>
                      <a:pt x="681" y="1186"/>
                    </a:lnTo>
                    <a:cubicBezTo>
                      <a:pt x="681" y="1187"/>
                      <a:pt x="679" y="1188"/>
                      <a:pt x="677" y="1188"/>
                    </a:cubicBezTo>
                    <a:cubicBezTo>
                      <a:pt x="676" y="1187"/>
                      <a:pt x="675" y="1185"/>
                      <a:pt x="675" y="1184"/>
                    </a:cubicBezTo>
                    <a:lnTo>
                      <a:pt x="675" y="1184"/>
                    </a:lnTo>
                    <a:cubicBezTo>
                      <a:pt x="676" y="1182"/>
                      <a:pt x="678" y="1181"/>
                      <a:pt x="679" y="1182"/>
                    </a:cubicBezTo>
                    <a:cubicBezTo>
                      <a:pt x="681" y="1182"/>
                      <a:pt x="682" y="1184"/>
                      <a:pt x="681" y="1186"/>
                    </a:cubicBezTo>
                    <a:close/>
                    <a:moveTo>
                      <a:pt x="678" y="1198"/>
                    </a:moveTo>
                    <a:lnTo>
                      <a:pt x="678" y="1198"/>
                    </a:lnTo>
                    <a:cubicBezTo>
                      <a:pt x="677" y="1199"/>
                      <a:pt x="676" y="1200"/>
                      <a:pt x="674" y="1200"/>
                    </a:cubicBezTo>
                    <a:cubicBezTo>
                      <a:pt x="672" y="1199"/>
                      <a:pt x="671" y="1197"/>
                      <a:pt x="672" y="1196"/>
                    </a:cubicBezTo>
                    <a:lnTo>
                      <a:pt x="672" y="1196"/>
                    </a:lnTo>
                    <a:cubicBezTo>
                      <a:pt x="673" y="1194"/>
                      <a:pt x="674" y="1193"/>
                      <a:pt x="676" y="1194"/>
                    </a:cubicBezTo>
                    <a:cubicBezTo>
                      <a:pt x="678" y="1194"/>
                      <a:pt x="679" y="1196"/>
                      <a:pt x="678" y="1198"/>
                    </a:cubicBezTo>
                    <a:close/>
                    <a:moveTo>
                      <a:pt x="675" y="1210"/>
                    </a:moveTo>
                    <a:lnTo>
                      <a:pt x="675" y="1210"/>
                    </a:lnTo>
                    <a:cubicBezTo>
                      <a:pt x="674" y="1212"/>
                      <a:pt x="672" y="1212"/>
                      <a:pt x="671" y="1212"/>
                    </a:cubicBezTo>
                    <a:cubicBezTo>
                      <a:pt x="669" y="1211"/>
                      <a:pt x="668" y="1210"/>
                      <a:pt x="669" y="1208"/>
                    </a:cubicBezTo>
                    <a:lnTo>
                      <a:pt x="669" y="1208"/>
                    </a:lnTo>
                    <a:cubicBezTo>
                      <a:pt x="669" y="1206"/>
                      <a:pt x="671" y="1205"/>
                      <a:pt x="673" y="1206"/>
                    </a:cubicBezTo>
                    <a:cubicBezTo>
                      <a:pt x="674" y="1206"/>
                      <a:pt x="675" y="1208"/>
                      <a:pt x="675" y="1210"/>
                    </a:cubicBezTo>
                    <a:close/>
                    <a:moveTo>
                      <a:pt x="671" y="1222"/>
                    </a:moveTo>
                    <a:lnTo>
                      <a:pt x="671" y="1222"/>
                    </a:lnTo>
                    <a:cubicBezTo>
                      <a:pt x="671" y="1224"/>
                      <a:pt x="669" y="1224"/>
                      <a:pt x="667" y="1224"/>
                    </a:cubicBezTo>
                    <a:cubicBezTo>
                      <a:pt x="665" y="1223"/>
                      <a:pt x="665" y="1222"/>
                      <a:pt x="665" y="1220"/>
                    </a:cubicBezTo>
                    <a:lnTo>
                      <a:pt x="665" y="1220"/>
                    </a:lnTo>
                    <a:cubicBezTo>
                      <a:pt x="666" y="1218"/>
                      <a:pt x="667" y="1217"/>
                      <a:pt x="669" y="1218"/>
                    </a:cubicBezTo>
                    <a:cubicBezTo>
                      <a:pt x="671" y="1218"/>
                      <a:pt x="672" y="1220"/>
                      <a:pt x="671" y="1222"/>
                    </a:cubicBezTo>
                    <a:close/>
                    <a:moveTo>
                      <a:pt x="668" y="1234"/>
                    </a:moveTo>
                    <a:lnTo>
                      <a:pt x="668" y="1234"/>
                    </a:lnTo>
                    <a:cubicBezTo>
                      <a:pt x="667" y="1236"/>
                      <a:pt x="665" y="1236"/>
                      <a:pt x="664" y="1236"/>
                    </a:cubicBezTo>
                    <a:cubicBezTo>
                      <a:pt x="662" y="1235"/>
                      <a:pt x="661" y="1234"/>
                      <a:pt x="662" y="1232"/>
                    </a:cubicBezTo>
                    <a:lnTo>
                      <a:pt x="662" y="1232"/>
                    </a:lnTo>
                    <a:cubicBezTo>
                      <a:pt x="662" y="1230"/>
                      <a:pt x="664" y="1229"/>
                      <a:pt x="666" y="1230"/>
                    </a:cubicBezTo>
                    <a:cubicBezTo>
                      <a:pt x="667" y="1230"/>
                      <a:pt x="668" y="1232"/>
                      <a:pt x="668" y="1234"/>
                    </a:cubicBezTo>
                    <a:close/>
                    <a:moveTo>
                      <a:pt x="664" y="1246"/>
                    </a:moveTo>
                    <a:lnTo>
                      <a:pt x="664" y="1246"/>
                    </a:lnTo>
                    <a:cubicBezTo>
                      <a:pt x="663" y="1247"/>
                      <a:pt x="661" y="1248"/>
                      <a:pt x="660" y="1248"/>
                    </a:cubicBezTo>
                    <a:cubicBezTo>
                      <a:pt x="658" y="1247"/>
                      <a:pt x="657" y="1245"/>
                      <a:pt x="658" y="1244"/>
                    </a:cubicBezTo>
                    <a:lnTo>
                      <a:pt x="658" y="1244"/>
                    </a:lnTo>
                    <a:cubicBezTo>
                      <a:pt x="658" y="1242"/>
                      <a:pt x="660" y="1241"/>
                      <a:pt x="662" y="1242"/>
                    </a:cubicBezTo>
                    <a:cubicBezTo>
                      <a:pt x="663" y="1242"/>
                      <a:pt x="664" y="1244"/>
                      <a:pt x="664" y="1246"/>
                    </a:cubicBezTo>
                    <a:close/>
                    <a:moveTo>
                      <a:pt x="660" y="1258"/>
                    </a:moveTo>
                    <a:lnTo>
                      <a:pt x="660" y="1258"/>
                    </a:lnTo>
                    <a:cubicBezTo>
                      <a:pt x="659" y="1259"/>
                      <a:pt x="658" y="1260"/>
                      <a:pt x="656" y="1260"/>
                    </a:cubicBezTo>
                    <a:cubicBezTo>
                      <a:pt x="654" y="1259"/>
                      <a:pt x="653" y="1257"/>
                      <a:pt x="654" y="1256"/>
                    </a:cubicBezTo>
                    <a:lnTo>
                      <a:pt x="654" y="1256"/>
                    </a:lnTo>
                    <a:cubicBezTo>
                      <a:pt x="654" y="1254"/>
                      <a:pt x="656" y="1253"/>
                      <a:pt x="658" y="1254"/>
                    </a:cubicBezTo>
                    <a:cubicBezTo>
                      <a:pt x="659" y="1254"/>
                      <a:pt x="660" y="1256"/>
                      <a:pt x="660" y="1258"/>
                    </a:cubicBezTo>
                    <a:close/>
                    <a:moveTo>
                      <a:pt x="655" y="1270"/>
                    </a:moveTo>
                    <a:lnTo>
                      <a:pt x="655" y="1270"/>
                    </a:lnTo>
                    <a:cubicBezTo>
                      <a:pt x="655" y="1272"/>
                      <a:pt x="653" y="1272"/>
                      <a:pt x="651" y="1271"/>
                    </a:cubicBezTo>
                    <a:cubicBezTo>
                      <a:pt x="650" y="1270"/>
                      <a:pt x="649" y="1268"/>
                      <a:pt x="650" y="1267"/>
                    </a:cubicBezTo>
                    <a:lnTo>
                      <a:pt x="650" y="1267"/>
                    </a:lnTo>
                    <a:cubicBezTo>
                      <a:pt x="651" y="1265"/>
                      <a:pt x="653" y="1265"/>
                      <a:pt x="655" y="1266"/>
                    </a:cubicBezTo>
                    <a:cubicBezTo>
                      <a:pt x="656" y="1267"/>
                      <a:pt x="656" y="1269"/>
                      <a:pt x="655" y="1270"/>
                    </a:cubicBezTo>
                    <a:close/>
                    <a:moveTo>
                      <a:pt x="651" y="1282"/>
                    </a:moveTo>
                    <a:lnTo>
                      <a:pt x="651" y="1282"/>
                    </a:lnTo>
                    <a:cubicBezTo>
                      <a:pt x="650" y="1283"/>
                      <a:pt x="648" y="1284"/>
                      <a:pt x="647" y="1283"/>
                    </a:cubicBezTo>
                    <a:cubicBezTo>
                      <a:pt x="645" y="1282"/>
                      <a:pt x="645" y="1280"/>
                      <a:pt x="646" y="1279"/>
                    </a:cubicBezTo>
                    <a:lnTo>
                      <a:pt x="646" y="1279"/>
                    </a:lnTo>
                    <a:cubicBezTo>
                      <a:pt x="647" y="1277"/>
                      <a:pt x="649" y="1277"/>
                      <a:pt x="650" y="1278"/>
                    </a:cubicBezTo>
                    <a:cubicBezTo>
                      <a:pt x="652" y="1279"/>
                      <a:pt x="652" y="1281"/>
                      <a:pt x="651" y="1282"/>
                    </a:cubicBezTo>
                    <a:close/>
                    <a:moveTo>
                      <a:pt x="647" y="1294"/>
                    </a:moveTo>
                    <a:lnTo>
                      <a:pt x="647" y="1294"/>
                    </a:lnTo>
                    <a:cubicBezTo>
                      <a:pt x="646" y="1295"/>
                      <a:pt x="644" y="1296"/>
                      <a:pt x="643" y="1295"/>
                    </a:cubicBezTo>
                    <a:cubicBezTo>
                      <a:pt x="641" y="1294"/>
                      <a:pt x="641" y="1292"/>
                      <a:pt x="642" y="1290"/>
                    </a:cubicBezTo>
                    <a:lnTo>
                      <a:pt x="642" y="1290"/>
                    </a:lnTo>
                    <a:cubicBezTo>
                      <a:pt x="643" y="1289"/>
                      <a:pt x="645" y="1288"/>
                      <a:pt x="646" y="1289"/>
                    </a:cubicBezTo>
                    <a:cubicBezTo>
                      <a:pt x="648" y="1290"/>
                      <a:pt x="648" y="1292"/>
                      <a:pt x="647" y="1294"/>
                    </a:cubicBezTo>
                    <a:close/>
                    <a:moveTo>
                      <a:pt x="642" y="1306"/>
                    </a:moveTo>
                    <a:lnTo>
                      <a:pt x="642" y="1306"/>
                    </a:lnTo>
                    <a:cubicBezTo>
                      <a:pt x="641" y="1307"/>
                      <a:pt x="639" y="1307"/>
                      <a:pt x="638" y="1306"/>
                    </a:cubicBezTo>
                    <a:cubicBezTo>
                      <a:pt x="636" y="1305"/>
                      <a:pt x="636" y="1303"/>
                      <a:pt x="638" y="1302"/>
                    </a:cubicBezTo>
                    <a:lnTo>
                      <a:pt x="638" y="1302"/>
                    </a:lnTo>
                    <a:cubicBezTo>
                      <a:pt x="639" y="1300"/>
                      <a:pt x="641" y="1300"/>
                      <a:pt x="642" y="1302"/>
                    </a:cubicBezTo>
                    <a:cubicBezTo>
                      <a:pt x="643" y="1303"/>
                      <a:pt x="643" y="1305"/>
                      <a:pt x="642" y="1306"/>
                    </a:cubicBezTo>
                    <a:close/>
                    <a:moveTo>
                      <a:pt x="638" y="1318"/>
                    </a:moveTo>
                    <a:lnTo>
                      <a:pt x="637" y="1318"/>
                    </a:lnTo>
                    <a:cubicBezTo>
                      <a:pt x="636" y="1319"/>
                      <a:pt x="634" y="1319"/>
                      <a:pt x="633" y="1318"/>
                    </a:cubicBezTo>
                    <a:cubicBezTo>
                      <a:pt x="632" y="1316"/>
                      <a:pt x="632" y="1314"/>
                      <a:pt x="633" y="1313"/>
                    </a:cubicBezTo>
                    <a:lnTo>
                      <a:pt x="633" y="1313"/>
                    </a:lnTo>
                    <a:cubicBezTo>
                      <a:pt x="634" y="1312"/>
                      <a:pt x="636" y="1312"/>
                      <a:pt x="638" y="1313"/>
                    </a:cubicBezTo>
                    <a:cubicBezTo>
                      <a:pt x="639" y="1314"/>
                      <a:pt x="639" y="1316"/>
                      <a:pt x="638" y="1318"/>
                    </a:cubicBezTo>
                    <a:close/>
                    <a:moveTo>
                      <a:pt x="633" y="1329"/>
                    </a:moveTo>
                    <a:lnTo>
                      <a:pt x="633" y="1329"/>
                    </a:lnTo>
                    <a:cubicBezTo>
                      <a:pt x="632" y="1330"/>
                      <a:pt x="630" y="1330"/>
                      <a:pt x="628" y="1329"/>
                    </a:cubicBezTo>
                    <a:cubicBezTo>
                      <a:pt x="627" y="1328"/>
                      <a:pt x="627" y="1326"/>
                      <a:pt x="628" y="1325"/>
                    </a:cubicBezTo>
                    <a:lnTo>
                      <a:pt x="628" y="1325"/>
                    </a:lnTo>
                    <a:cubicBezTo>
                      <a:pt x="630" y="1323"/>
                      <a:pt x="632" y="1323"/>
                      <a:pt x="633" y="1325"/>
                    </a:cubicBezTo>
                    <a:cubicBezTo>
                      <a:pt x="634" y="1326"/>
                      <a:pt x="634" y="1328"/>
                      <a:pt x="633" y="1329"/>
                    </a:cubicBezTo>
                    <a:close/>
                    <a:moveTo>
                      <a:pt x="628" y="1341"/>
                    </a:moveTo>
                    <a:lnTo>
                      <a:pt x="628" y="1341"/>
                    </a:lnTo>
                    <a:cubicBezTo>
                      <a:pt x="627" y="1342"/>
                      <a:pt x="625" y="1342"/>
                      <a:pt x="623" y="1341"/>
                    </a:cubicBezTo>
                    <a:cubicBezTo>
                      <a:pt x="622" y="1339"/>
                      <a:pt x="622" y="1337"/>
                      <a:pt x="623" y="1336"/>
                    </a:cubicBezTo>
                    <a:lnTo>
                      <a:pt x="623" y="1336"/>
                    </a:lnTo>
                    <a:cubicBezTo>
                      <a:pt x="625" y="1335"/>
                      <a:pt x="627" y="1335"/>
                      <a:pt x="628" y="1336"/>
                    </a:cubicBezTo>
                    <a:cubicBezTo>
                      <a:pt x="629" y="1337"/>
                      <a:pt x="629" y="1339"/>
                      <a:pt x="628" y="1341"/>
                    </a:cubicBezTo>
                    <a:close/>
                    <a:moveTo>
                      <a:pt x="623" y="1352"/>
                    </a:moveTo>
                    <a:lnTo>
                      <a:pt x="623" y="1352"/>
                    </a:lnTo>
                    <a:cubicBezTo>
                      <a:pt x="622" y="1353"/>
                      <a:pt x="620" y="1353"/>
                      <a:pt x="618" y="1352"/>
                    </a:cubicBezTo>
                    <a:cubicBezTo>
                      <a:pt x="617" y="1351"/>
                      <a:pt x="617" y="1349"/>
                      <a:pt x="618" y="1348"/>
                    </a:cubicBezTo>
                    <a:lnTo>
                      <a:pt x="618" y="1348"/>
                    </a:lnTo>
                    <a:cubicBezTo>
                      <a:pt x="620" y="1346"/>
                      <a:pt x="622" y="1346"/>
                      <a:pt x="623" y="1348"/>
                    </a:cubicBezTo>
                    <a:cubicBezTo>
                      <a:pt x="624" y="1349"/>
                      <a:pt x="624" y="1351"/>
                      <a:pt x="623" y="1352"/>
                    </a:cubicBezTo>
                    <a:close/>
                    <a:moveTo>
                      <a:pt x="617" y="1363"/>
                    </a:moveTo>
                    <a:lnTo>
                      <a:pt x="617" y="1363"/>
                    </a:lnTo>
                    <a:cubicBezTo>
                      <a:pt x="616" y="1365"/>
                      <a:pt x="614" y="1365"/>
                      <a:pt x="613" y="1363"/>
                    </a:cubicBezTo>
                    <a:cubicBezTo>
                      <a:pt x="612" y="1362"/>
                      <a:pt x="612" y="1360"/>
                      <a:pt x="613" y="1359"/>
                    </a:cubicBezTo>
                    <a:lnTo>
                      <a:pt x="613" y="1359"/>
                    </a:lnTo>
                    <a:cubicBezTo>
                      <a:pt x="614" y="1358"/>
                      <a:pt x="616" y="1358"/>
                      <a:pt x="617" y="1359"/>
                    </a:cubicBezTo>
                    <a:cubicBezTo>
                      <a:pt x="619" y="1360"/>
                      <a:pt x="619" y="1362"/>
                      <a:pt x="617" y="1363"/>
                    </a:cubicBezTo>
                    <a:close/>
                    <a:moveTo>
                      <a:pt x="612" y="1375"/>
                    </a:moveTo>
                    <a:lnTo>
                      <a:pt x="612" y="1375"/>
                    </a:lnTo>
                    <a:cubicBezTo>
                      <a:pt x="611" y="1376"/>
                      <a:pt x="609" y="1376"/>
                      <a:pt x="608" y="1375"/>
                    </a:cubicBezTo>
                    <a:cubicBezTo>
                      <a:pt x="606" y="1373"/>
                      <a:pt x="606" y="1371"/>
                      <a:pt x="608" y="1370"/>
                    </a:cubicBezTo>
                    <a:lnTo>
                      <a:pt x="608" y="1370"/>
                    </a:lnTo>
                    <a:cubicBezTo>
                      <a:pt x="609" y="1369"/>
                      <a:pt x="611" y="1369"/>
                      <a:pt x="612" y="1370"/>
                    </a:cubicBezTo>
                    <a:cubicBezTo>
                      <a:pt x="613" y="1371"/>
                      <a:pt x="613" y="1373"/>
                      <a:pt x="612" y="1375"/>
                    </a:cubicBezTo>
                    <a:close/>
                    <a:moveTo>
                      <a:pt x="606" y="1386"/>
                    </a:moveTo>
                    <a:lnTo>
                      <a:pt x="606" y="1386"/>
                    </a:lnTo>
                    <a:cubicBezTo>
                      <a:pt x="605" y="1387"/>
                      <a:pt x="603" y="1387"/>
                      <a:pt x="602" y="1386"/>
                    </a:cubicBezTo>
                    <a:cubicBezTo>
                      <a:pt x="601" y="1385"/>
                      <a:pt x="601" y="1383"/>
                      <a:pt x="602" y="1381"/>
                    </a:cubicBezTo>
                    <a:lnTo>
                      <a:pt x="602" y="1381"/>
                    </a:lnTo>
                    <a:cubicBezTo>
                      <a:pt x="603" y="1380"/>
                      <a:pt x="605" y="1380"/>
                      <a:pt x="606" y="1381"/>
                    </a:cubicBezTo>
                    <a:cubicBezTo>
                      <a:pt x="608" y="1383"/>
                      <a:pt x="608" y="1385"/>
                      <a:pt x="606" y="1386"/>
                    </a:cubicBezTo>
                    <a:close/>
                    <a:moveTo>
                      <a:pt x="600" y="1397"/>
                    </a:moveTo>
                    <a:lnTo>
                      <a:pt x="600" y="1397"/>
                    </a:lnTo>
                    <a:cubicBezTo>
                      <a:pt x="599" y="1398"/>
                      <a:pt x="597" y="1398"/>
                      <a:pt x="596" y="1397"/>
                    </a:cubicBezTo>
                    <a:cubicBezTo>
                      <a:pt x="595" y="1396"/>
                      <a:pt x="595" y="1394"/>
                      <a:pt x="596" y="1392"/>
                    </a:cubicBezTo>
                    <a:lnTo>
                      <a:pt x="596" y="1392"/>
                    </a:lnTo>
                    <a:cubicBezTo>
                      <a:pt x="597" y="1391"/>
                      <a:pt x="599" y="1391"/>
                      <a:pt x="600" y="1392"/>
                    </a:cubicBezTo>
                    <a:cubicBezTo>
                      <a:pt x="602" y="1394"/>
                      <a:pt x="602" y="1396"/>
                      <a:pt x="600" y="1397"/>
                    </a:cubicBezTo>
                    <a:close/>
                    <a:moveTo>
                      <a:pt x="594" y="1408"/>
                    </a:moveTo>
                    <a:lnTo>
                      <a:pt x="594" y="1408"/>
                    </a:lnTo>
                    <a:cubicBezTo>
                      <a:pt x="593" y="1409"/>
                      <a:pt x="591" y="1409"/>
                      <a:pt x="590" y="1408"/>
                    </a:cubicBezTo>
                    <a:cubicBezTo>
                      <a:pt x="589" y="1407"/>
                      <a:pt x="589" y="1405"/>
                      <a:pt x="590" y="1403"/>
                    </a:cubicBezTo>
                    <a:lnTo>
                      <a:pt x="590" y="1403"/>
                    </a:lnTo>
                    <a:cubicBezTo>
                      <a:pt x="591" y="1402"/>
                      <a:pt x="593" y="1402"/>
                      <a:pt x="594" y="1403"/>
                    </a:cubicBezTo>
                    <a:cubicBezTo>
                      <a:pt x="596" y="1405"/>
                      <a:pt x="596" y="1407"/>
                      <a:pt x="594" y="1408"/>
                    </a:cubicBezTo>
                    <a:close/>
                    <a:moveTo>
                      <a:pt x="588" y="1419"/>
                    </a:moveTo>
                    <a:lnTo>
                      <a:pt x="588" y="1419"/>
                    </a:lnTo>
                    <a:cubicBezTo>
                      <a:pt x="587" y="1420"/>
                      <a:pt x="585" y="1420"/>
                      <a:pt x="584" y="1419"/>
                    </a:cubicBezTo>
                    <a:cubicBezTo>
                      <a:pt x="583" y="1417"/>
                      <a:pt x="583" y="1415"/>
                      <a:pt x="584" y="1414"/>
                    </a:cubicBezTo>
                    <a:lnTo>
                      <a:pt x="584" y="1414"/>
                    </a:lnTo>
                    <a:cubicBezTo>
                      <a:pt x="585" y="1413"/>
                      <a:pt x="587" y="1413"/>
                      <a:pt x="588" y="1414"/>
                    </a:cubicBezTo>
                    <a:cubicBezTo>
                      <a:pt x="589" y="1415"/>
                      <a:pt x="589" y="1417"/>
                      <a:pt x="588" y="1419"/>
                    </a:cubicBezTo>
                    <a:close/>
                    <a:moveTo>
                      <a:pt x="582" y="1429"/>
                    </a:moveTo>
                    <a:lnTo>
                      <a:pt x="582" y="1429"/>
                    </a:lnTo>
                    <a:cubicBezTo>
                      <a:pt x="581" y="1431"/>
                      <a:pt x="579" y="1431"/>
                      <a:pt x="577" y="1429"/>
                    </a:cubicBezTo>
                    <a:cubicBezTo>
                      <a:pt x="576" y="1428"/>
                      <a:pt x="576" y="1426"/>
                      <a:pt x="577" y="1425"/>
                    </a:cubicBezTo>
                    <a:lnTo>
                      <a:pt x="577" y="1425"/>
                    </a:lnTo>
                    <a:cubicBezTo>
                      <a:pt x="579" y="1424"/>
                      <a:pt x="581" y="1424"/>
                      <a:pt x="582" y="1425"/>
                    </a:cubicBezTo>
                    <a:cubicBezTo>
                      <a:pt x="583" y="1426"/>
                      <a:pt x="583" y="1428"/>
                      <a:pt x="582" y="1429"/>
                    </a:cubicBezTo>
                    <a:close/>
                    <a:moveTo>
                      <a:pt x="575" y="1440"/>
                    </a:moveTo>
                    <a:lnTo>
                      <a:pt x="575" y="1440"/>
                    </a:lnTo>
                    <a:cubicBezTo>
                      <a:pt x="574" y="1441"/>
                      <a:pt x="572" y="1441"/>
                      <a:pt x="571" y="1440"/>
                    </a:cubicBezTo>
                    <a:cubicBezTo>
                      <a:pt x="569" y="1439"/>
                      <a:pt x="569" y="1437"/>
                      <a:pt x="571" y="1435"/>
                    </a:cubicBezTo>
                    <a:lnTo>
                      <a:pt x="571" y="1435"/>
                    </a:lnTo>
                    <a:cubicBezTo>
                      <a:pt x="572" y="1434"/>
                      <a:pt x="574" y="1434"/>
                      <a:pt x="575" y="1435"/>
                    </a:cubicBezTo>
                    <a:cubicBezTo>
                      <a:pt x="576" y="1437"/>
                      <a:pt x="576" y="1439"/>
                      <a:pt x="575" y="1440"/>
                    </a:cubicBezTo>
                    <a:close/>
                    <a:moveTo>
                      <a:pt x="568" y="1450"/>
                    </a:moveTo>
                    <a:lnTo>
                      <a:pt x="568" y="1450"/>
                    </a:lnTo>
                    <a:cubicBezTo>
                      <a:pt x="567" y="1452"/>
                      <a:pt x="565" y="1452"/>
                      <a:pt x="564" y="1450"/>
                    </a:cubicBezTo>
                    <a:cubicBezTo>
                      <a:pt x="563" y="1449"/>
                      <a:pt x="563" y="1447"/>
                      <a:pt x="564" y="1446"/>
                    </a:cubicBezTo>
                    <a:lnTo>
                      <a:pt x="564" y="1446"/>
                    </a:lnTo>
                    <a:cubicBezTo>
                      <a:pt x="565" y="1445"/>
                      <a:pt x="567" y="1445"/>
                      <a:pt x="568" y="1446"/>
                    </a:cubicBezTo>
                    <a:cubicBezTo>
                      <a:pt x="569" y="1447"/>
                      <a:pt x="569" y="1449"/>
                      <a:pt x="568" y="1450"/>
                    </a:cubicBezTo>
                    <a:close/>
                    <a:moveTo>
                      <a:pt x="561" y="1461"/>
                    </a:moveTo>
                    <a:lnTo>
                      <a:pt x="561" y="1461"/>
                    </a:lnTo>
                    <a:cubicBezTo>
                      <a:pt x="560" y="1462"/>
                      <a:pt x="558" y="1462"/>
                      <a:pt x="557" y="1461"/>
                    </a:cubicBezTo>
                    <a:cubicBezTo>
                      <a:pt x="555" y="1459"/>
                      <a:pt x="555" y="1457"/>
                      <a:pt x="557" y="1456"/>
                    </a:cubicBezTo>
                    <a:lnTo>
                      <a:pt x="557" y="1456"/>
                    </a:lnTo>
                    <a:cubicBezTo>
                      <a:pt x="558" y="1455"/>
                      <a:pt x="560" y="1455"/>
                      <a:pt x="561" y="1456"/>
                    </a:cubicBezTo>
                    <a:cubicBezTo>
                      <a:pt x="562" y="1457"/>
                      <a:pt x="562" y="1459"/>
                      <a:pt x="561" y="1461"/>
                    </a:cubicBezTo>
                    <a:close/>
                    <a:moveTo>
                      <a:pt x="554" y="1471"/>
                    </a:moveTo>
                    <a:lnTo>
                      <a:pt x="554" y="1471"/>
                    </a:lnTo>
                    <a:cubicBezTo>
                      <a:pt x="552" y="1472"/>
                      <a:pt x="550" y="1472"/>
                      <a:pt x="549" y="1471"/>
                    </a:cubicBezTo>
                    <a:cubicBezTo>
                      <a:pt x="548" y="1469"/>
                      <a:pt x="548" y="1467"/>
                      <a:pt x="549" y="1466"/>
                    </a:cubicBezTo>
                    <a:lnTo>
                      <a:pt x="549" y="1466"/>
                    </a:lnTo>
                    <a:cubicBezTo>
                      <a:pt x="550" y="1465"/>
                      <a:pt x="552" y="1465"/>
                      <a:pt x="554" y="1466"/>
                    </a:cubicBezTo>
                    <a:cubicBezTo>
                      <a:pt x="555" y="1467"/>
                      <a:pt x="555" y="1469"/>
                      <a:pt x="554" y="1471"/>
                    </a:cubicBezTo>
                    <a:close/>
                    <a:moveTo>
                      <a:pt x="545" y="1481"/>
                    </a:moveTo>
                    <a:lnTo>
                      <a:pt x="545" y="1481"/>
                    </a:lnTo>
                    <a:cubicBezTo>
                      <a:pt x="544" y="1482"/>
                      <a:pt x="542" y="1481"/>
                      <a:pt x="541" y="1480"/>
                    </a:cubicBezTo>
                    <a:cubicBezTo>
                      <a:pt x="540" y="1479"/>
                      <a:pt x="541" y="1477"/>
                      <a:pt x="542" y="1476"/>
                    </a:cubicBezTo>
                    <a:lnTo>
                      <a:pt x="542" y="1476"/>
                    </a:lnTo>
                    <a:cubicBezTo>
                      <a:pt x="543" y="1475"/>
                      <a:pt x="545" y="1475"/>
                      <a:pt x="546" y="1477"/>
                    </a:cubicBezTo>
                    <a:cubicBezTo>
                      <a:pt x="547" y="1478"/>
                      <a:pt x="547" y="1480"/>
                      <a:pt x="545" y="1481"/>
                    </a:cubicBezTo>
                    <a:close/>
                    <a:moveTo>
                      <a:pt x="537" y="1491"/>
                    </a:moveTo>
                    <a:lnTo>
                      <a:pt x="537" y="1491"/>
                    </a:lnTo>
                    <a:cubicBezTo>
                      <a:pt x="536" y="1492"/>
                      <a:pt x="534" y="1491"/>
                      <a:pt x="533" y="1490"/>
                    </a:cubicBezTo>
                    <a:cubicBezTo>
                      <a:pt x="532" y="1488"/>
                      <a:pt x="533" y="1486"/>
                      <a:pt x="534" y="1485"/>
                    </a:cubicBezTo>
                    <a:lnTo>
                      <a:pt x="534" y="1485"/>
                    </a:lnTo>
                    <a:cubicBezTo>
                      <a:pt x="535" y="1484"/>
                      <a:pt x="537" y="1485"/>
                      <a:pt x="538" y="1486"/>
                    </a:cubicBezTo>
                    <a:cubicBezTo>
                      <a:pt x="539" y="1488"/>
                      <a:pt x="539" y="1490"/>
                      <a:pt x="537" y="1491"/>
                    </a:cubicBezTo>
                    <a:close/>
                    <a:moveTo>
                      <a:pt x="529" y="1500"/>
                    </a:moveTo>
                    <a:lnTo>
                      <a:pt x="529" y="1500"/>
                    </a:lnTo>
                    <a:cubicBezTo>
                      <a:pt x="528" y="1501"/>
                      <a:pt x="526" y="1501"/>
                      <a:pt x="525" y="1499"/>
                    </a:cubicBezTo>
                    <a:cubicBezTo>
                      <a:pt x="524" y="1498"/>
                      <a:pt x="524" y="1496"/>
                      <a:pt x="526" y="1495"/>
                    </a:cubicBezTo>
                    <a:lnTo>
                      <a:pt x="526" y="1495"/>
                    </a:lnTo>
                    <a:cubicBezTo>
                      <a:pt x="527" y="1494"/>
                      <a:pt x="529" y="1494"/>
                      <a:pt x="530" y="1496"/>
                    </a:cubicBezTo>
                    <a:cubicBezTo>
                      <a:pt x="531" y="1497"/>
                      <a:pt x="531" y="1499"/>
                      <a:pt x="529" y="1500"/>
                    </a:cubicBezTo>
                    <a:close/>
                    <a:moveTo>
                      <a:pt x="521" y="1509"/>
                    </a:moveTo>
                    <a:lnTo>
                      <a:pt x="521" y="1509"/>
                    </a:lnTo>
                    <a:cubicBezTo>
                      <a:pt x="519" y="1510"/>
                      <a:pt x="517" y="1510"/>
                      <a:pt x="516" y="1508"/>
                    </a:cubicBezTo>
                    <a:cubicBezTo>
                      <a:pt x="515" y="1507"/>
                      <a:pt x="516" y="1505"/>
                      <a:pt x="517" y="1504"/>
                    </a:cubicBezTo>
                    <a:lnTo>
                      <a:pt x="517" y="1504"/>
                    </a:lnTo>
                    <a:cubicBezTo>
                      <a:pt x="519" y="1503"/>
                      <a:pt x="521" y="1503"/>
                      <a:pt x="522" y="1505"/>
                    </a:cubicBezTo>
                    <a:cubicBezTo>
                      <a:pt x="523" y="1506"/>
                      <a:pt x="522" y="1508"/>
                      <a:pt x="521" y="1509"/>
                    </a:cubicBezTo>
                    <a:close/>
                    <a:moveTo>
                      <a:pt x="512" y="1518"/>
                    </a:moveTo>
                    <a:lnTo>
                      <a:pt x="512" y="1518"/>
                    </a:lnTo>
                    <a:cubicBezTo>
                      <a:pt x="510" y="1519"/>
                      <a:pt x="508" y="1518"/>
                      <a:pt x="507" y="1517"/>
                    </a:cubicBezTo>
                    <a:cubicBezTo>
                      <a:pt x="507" y="1516"/>
                      <a:pt x="507" y="1514"/>
                      <a:pt x="508" y="1513"/>
                    </a:cubicBezTo>
                    <a:lnTo>
                      <a:pt x="508" y="1513"/>
                    </a:lnTo>
                    <a:cubicBezTo>
                      <a:pt x="510" y="1512"/>
                      <a:pt x="512" y="1512"/>
                      <a:pt x="513" y="1514"/>
                    </a:cubicBezTo>
                    <a:cubicBezTo>
                      <a:pt x="514" y="1515"/>
                      <a:pt x="513" y="1517"/>
                      <a:pt x="512" y="1518"/>
                    </a:cubicBezTo>
                    <a:close/>
                    <a:moveTo>
                      <a:pt x="503" y="1526"/>
                    </a:moveTo>
                    <a:lnTo>
                      <a:pt x="503" y="1526"/>
                    </a:lnTo>
                    <a:cubicBezTo>
                      <a:pt x="501" y="1527"/>
                      <a:pt x="499" y="1527"/>
                      <a:pt x="498" y="1526"/>
                    </a:cubicBezTo>
                    <a:cubicBezTo>
                      <a:pt x="497" y="1524"/>
                      <a:pt x="498" y="1522"/>
                      <a:pt x="499" y="1521"/>
                    </a:cubicBezTo>
                    <a:lnTo>
                      <a:pt x="499" y="1521"/>
                    </a:lnTo>
                    <a:cubicBezTo>
                      <a:pt x="501" y="1520"/>
                      <a:pt x="503" y="1521"/>
                      <a:pt x="504" y="1522"/>
                    </a:cubicBezTo>
                    <a:cubicBezTo>
                      <a:pt x="504" y="1524"/>
                      <a:pt x="504" y="1525"/>
                      <a:pt x="503" y="1526"/>
                    </a:cubicBezTo>
                    <a:close/>
                    <a:moveTo>
                      <a:pt x="493" y="1535"/>
                    </a:moveTo>
                    <a:lnTo>
                      <a:pt x="493" y="1535"/>
                    </a:lnTo>
                    <a:cubicBezTo>
                      <a:pt x="492" y="1536"/>
                      <a:pt x="490" y="1535"/>
                      <a:pt x="489" y="1534"/>
                    </a:cubicBezTo>
                    <a:cubicBezTo>
                      <a:pt x="488" y="1532"/>
                      <a:pt x="488" y="1530"/>
                      <a:pt x="490" y="1529"/>
                    </a:cubicBezTo>
                    <a:lnTo>
                      <a:pt x="490" y="1529"/>
                    </a:lnTo>
                    <a:cubicBezTo>
                      <a:pt x="491" y="1528"/>
                      <a:pt x="493" y="1529"/>
                      <a:pt x="494" y="1530"/>
                    </a:cubicBezTo>
                    <a:cubicBezTo>
                      <a:pt x="495" y="1532"/>
                      <a:pt x="495" y="1534"/>
                      <a:pt x="493" y="1535"/>
                    </a:cubicBezTo>
                    <a:close/>
                    <a:moveTo>
                      <a:pt x="483" y="1543"/>
                    </a:moveTo>
                    <a:lnTo>
                      <a:pt x="483" y="1543"/>
                    </a:lnTo>
                    <a:cubicBezTo>
                      <a:pt x="481" y="1543"/>
                      <a:pt x="479" y="1542"/>
                      <a:pt x="479" y="1541"/>
                    </a:cubicBezTo>
                    <a:cubicBezTo>
                      <a:pt x="478" y="1539"/>
                      <a:pt x="479" y="1537"/>
                      <a:pt x="481" y="1537"/>
                    </a:cubicBezTo>
                    <a:lnTo>
                      <a:pt x="481" y="1537"/>
                    </a:lnTo>
                    <a:cubicBezTo>
                      <a:pt x="482" y="1536"/>
                      <a:pt x="484" y="1537"/>
                      <a:pt x="485" y="1539"/>
                    </a:cubicBezTo>
                    <a:cubicBezTo>
                      <a:pt x="485" y="1540"/>
                      <a:pt x="484" y="1542"/>
                      <a:pt x="483" y="1543"/>
                    </a:cubicBezTo>
                    <a:close/>
                    <a:moveTo>
                      <a:pt x="472" y="1550"/>
                    </a:moveTo>
                    <a:lnTo>
                      <a:pt x="472" y="1550"/>
                    </a:lnTo>
                    <a:cubicBezTo>
                      <a:pt x="471" y="1550"/>
                      <a:pt x="469" y="1550"/>
                      <a:pt x="468" y="1548"/>
                    </a:cubicBezTo>
                    <a:cubicBezTo>
                      <a:pt x="468" y="1546"/>
                      <a:pt x="469" y="1545"/>
                      <a:pt x="470" y="1544"/>
                    </a:cubicBezTo>
                    <a:lnTo>
                      <a:pt x="470" y="1544"/>
                    </a:lnTo>
                    <a:cubicBezTo>
                      <a:pt x="472" y="1543"/>
                      <a:pt x="474" y="1544"/>
                      <a:pt x="474" y="1546"/>
                    </a:cubicBezTo>
                    <a:cubicBezTo>
                      <a:pt x="475" y="1548"/>
                      <a:pt x="474" y="1549"/>
                      <a:pt x="472" y="1550"/>
                    </a:cubicBezTo>
                    <a:close/>
                    <a:moveTo>
                      <a:pt x="462" y="1557"/>
                    </a:moveTo>
                    <a:lnTo>
                      <a:pt x="462" y="1557"/>
                    </a:lnTo>
                    <a:cubicBezTo>
                      <a:pt x="460" y="1557"/>
                      <a:pt x="458" y="1556"/>
                      <a:pt x="458" y="1555"/>
                    </a:cubicBezTo>
                    <a:cubicBezTo>
                      <a:pt x="457" y="1553"/>
                      <a:pt x="458" y="1551"/>
                      <a:pt x="460" y="1551"/>
                    </a:cubicBezTo>
                    <a:lnTo>
                      <a:pt x="460" y="1551"/>
                    </a:lnTo>
                    <a:cubicBezTo>
                      <a:pt x="462" y="1550"/>
                      <a:pt x="463" y="1551"/>
                      <a:pt x="464" y="1553"/>
                    </a:cubicBezTo>
                    <a:cubicBezTo>
                      <a:pt x="464" y="1554"/>
                      <a:pt x="463" y="1556"/>
                      <a:pt x="462" y="1557"/>
                    </a:cubicBezTo>
                    <a:close/>
                    <a:moveTo>
                      <a:pt x="451" y="1563"/>
                    </a:moveTo>
                    <a:lnTo>
                      <a:pt x="451" y="1563"/>
                    </a:lnTo>
                    <a:cubicBezTo>
                      <a:pt x="449" y="1563"/>
                      <a:pt x="448" y="1562"/>
                      <a:pt x="447" y="1561"/>
                    </a:cubicBezTo>
                    <a:cubicBezTo>
                      <a:pt x="446" y="1559"/>
                      <a:pt x="447" y="1557"/>
                      <a:pt x="449" y="1557"/>
                    </a:cubicBezTo>
                    <a:lnTo>
                      <a:pt x="449" y="1557"/>
                    </a:lnTo>
                    <a:cubicBezTo>
                      <a:pt x="451" y="1556"/>
                      <a:pt x="452" y="1557"/>
                      <a:pt x="453" y="1559"/>
                    </a:cubicBezTo>
                    <a:cubicBezTo>
                      <a:pt x="453" y="1560"/>
                      <a:pt x="453" y="1562"/>
                      <a:pt x="451" y="1563"/>
                    </a:cubicBezTo>
                    <a:close/>
                    <a:moveTo>
                      <a:pt x="440" y="1568"/>
                    </a:moveTo>
                    <a:lnTo>
                      <a:pt x="440" y="1568"/>
                    </a:lnTo>
                    <a:cubicBezTo>
                      <a:pt x="438" y="1569"/>
                      <a:pt x="436" y="1568"/>
                      <a:pt x="436" y="1566"/>
                    </a:cubicBezTo>
                    <a:cubicBezTo>
                      <a:pt x="435" y="1565"/>
                      <a:pt x="436" y="1563"/>
                      <a:pt x="438" y="1562"/>
                    </a:cubicBezTo>
                    <a:lnTo>
                      <a:pt x="438" y="1562"/>
                    </a:lnTo>
                    <a:cubicBezTo>
                      <a:pt x="439" y="1562"/>
                      <a:pt x="441" y="1563"/>
                      <a:pt x="442" y="1564"/>
                    </a:cubicBezTo>
                    <a:cubicBezTo>
                      <a:pt x="442" y="1566"/>
                      <a:pt x="441" y="1568"/>
                      <a:pt x="440" y="1568"/>
                    </a:cubicBezTo>
                    <a:close/>
                    <a:moveTo>
                      <a:pt x="428" y="1573"/>
                    </a:moveTo>
                    <a:lnTo>
                      <a:pt x="428" y="1573"/>
                    </a:lnTo>
                    <a:cubicBezTo>
                      <a:pt x="426" y="1574"/>
                      <a:pt x="425" y="1573"/>
                      <a:pt x="424" y="1571"/>
                    </a:cubicBezTo>
                    <a:cubicBezTo>
                      <a:pt x="424" y="1569"/>
                      <a:pt x="425" y="1568"/>
                      <a:pt x="426" y="1567"/>
                    </a:cubicBezTo>
                    <a:lnTo>
                      <a:pt x="426" y="1567"/>
                    </a:lnTo>
                    <a:cubicBezTo>
                      <a:pt x="428" y="1567"/>
                      <a:pt x="430" y="1568"/>
                      <a:pt x="430" y="1569"/>
                    </a:cubicBezTo>
                    <a:cubicBezTo>
                      <a:pt x="431" y="1571"/>
                      <a:pt x="430" y="1573"/>
                      <a:pt x="428" y="1573"/>
                    </a:cubicBezTo>
                    <a:close/>
                    <a:moveTo>
                      <a:pt x="415" y="1577"/>
                    </a:moveTo>
                    <a:lnTo>
                      <a:pt x="415" y="1577"/>
                    </a:lnTo>
                    <a:cubicBezTo>
                      <a:pt x="414" y="1577"/>
                      <a:pt x="412" y="1576"/>
                      <a:pt x="412" y="1574"/>
                    </a:cubicBezTo>
                    <a:cubicBezTo>
                      <a:pt x="412" y="1572"/>
                      <a:pt x="414" y="1571"/>
                      <a:pt x="415" y="1571"/>
                    </a:cubicBezTo>
                    <a:lnTo>
                      <a:pt x="415" y="1571"/>
                    </a:lnTo>
                    <a:cubicBezTo>
                      <a:pt x="417" y="1571"/>
                      <a:pt x="419" y="1572"/>
                      <a:pt x="419" y="1574"/>
                    </a:cubicBezTo>
                    <a:cubicBezTo>
                      <a:pt x="419" y="1576"/>
                      <a:pt x="417" y="1577"/>
                      <a:pt x="415" y="1577"/>
                    </a:cubicBezTo>
                    <a:close/>
                    <a:moveTo>
                      <a:pt x="403" y="1581"/>
                    </a:moveTo>
                    <a:lnTo>
                      <a:pt x="403" y="1581"/>
                    </a:lnTo>
                    <a:cubicBezTo>
                      <a:pt x="402" y="1581"/>
                      <a:pt x="400" y="1579"/>
                      <a:pt x="400" y="1578"/>
                    </a:cubicBezTo>
                    <a:cubicBezTo>
                      <a:pt x="400" y="1576"/>
                      <a:pt x="402" y="1574"/>
                      <a:pt x="403" y="1574"/>
                    </a:cubicBezTo>
                    <a:lnTo>
                      <a:pt x="403" y="1574"/>
                    </a:lnTo>
                    <a:cubicBezTo>
                      <a:pt x="405" y="1574"/>
                      <a:pt x="406" y="1576"/>
                      <a:pt x="406" y="1578"/>
                    </a:cubicBezTo>
                    <a:cubicBezTo>
                      <a:pt x="406" y="1579"/>
                      <a:pt x="405" y="1581"/>
                      <a:pt x="403" y="1581"/>
                    </a:cubicBezTo>
                    <a:close/>
                    <a:moveTo>
                      <a:pt x="391" y="1583"/>
                    </a:moveTo>
                    <a:lnTo>
                      <a:pt x="391" y="1583"/>
                    </a:lnTo>
                    <a:cubicBezTo>
                      <a:pt x="389" y="1583"/>
                      <a:pt x="388" y="1582"/>
                      <a:pt x="388" y="1580"/>
                    </a:cubicBezTo>
                    <a:cubicBezTo>
                      <a:pt x="388" y="1578"/>
                      <a:pt x="389" y="1577"/>
                      <a:pt x="391" y="1577"/>
                    </a:cubicBezTo>
                    <a:lnTo>
                      <a:pt x="391" y="1577"/>
                    </a:lnTo>
                    <a:cubicBezTo>
                      <a:pt x="393" y="1577"/>
                      <a:pt x="394" y="1578"/>
                      <a:pt x="394" y="1580"/>
                    </a:cubicBezTo>
                    <a:cubicBezTo>
                      <a:pt x="394" y="1582"/>
                      <a:pt x="393" y="1583"/>
                      <a:pt x="391" y="1583"/>
                    </a:cubicBezTo>
                    <a:close/>
                    <a:moveTo>
                      <a:pt x="379" y="1585"/>
                    </a:moveTo>
                    <a:lnTo>
                      <a:pt x="379" y="1585"/>
                    </a:lnTo>
                    <a:cubicBezTo>
                      <a:pt x="377" y="1585"/>
                      <a:pt x="376" y="1583"/>
                      <a:pt x="376" y="1581"/>
                    </a:cubicBezTo>
                    <a:cubicBezTo>
                      <a:pt x="376" y="1580"/>
                      <a:pt x="377" y="1578"/>
                      <a:pt x="379" y="1578"/>
                    </a:cubicBezTo>
                    <a:lnTo>
                      <a:pt x="379" y="1578"/>
                    </a:lnTo>
                    <a:cubicBezTo>
                      <a:pt x="380" y="1578"/>
                      <a:pt x="382" y="1580"/>
                      <a:pt x="382" y="1581"/>
                    </a:cubicBezTo>
                    <a:cubicBezTo>
                      <a:pt x="382" y="1583"/>
                      <a:pt x="380" y="1585"/>
                      <a:pt x="379" y="1585"/>
                    </a:cubicBezTo>
                    <a:close/>
                    <a:moveTo>
                      <a:pt x="366" y="1585"/>
                    </a:moveTo>
                    <a:lnTo>
                      <a:pt x="366" y="1585"/>
                    </a:lnTo>
                    <a:cubicBezTo>
                      <a:pt x="364" y="1585"/>
                      <a:pt x="363" y="1584"/>
                      <a:pt x="363" y="1582"/>
                    </a:cubicBezTo>
                    <a:cubicBezTo>
                      <a:pt x="363" y="1580"/>
                      <a:pt x="364" y="1579"/>
                      <a:pt x="366" y="1579"/>
                    </a:cubicBezTo>
                    <a:lnTo>
                      <a:pt x="366" y="1579"/>
                    </a:lnTo>
                    <a:cubicBezTo>
                      <a:pt x="368" y="1579"/>
                      <a:pt x="369" y="1580"/>
                      <a:pt x="369" y="1582"/>
                    </a:cubicBezTo>
                    <a:cubicBezTo>
                      <a:pt x="369" y="1584"/>
                      <a:pt x="368" y="1585"/>
                      <a:pt x="366" y="1585"/>
                    </a:cubicBezTo>
                    <a:close/>
                    <a:moveTo>
                      <a:pt x="353" y="1585"/>
                    </a:moveTo>
                    <a:lnTo>
                      <a:pt x="353" y="1585"/>
                    </a:lnTo>
                    <a:cubicBezTo>
                      <a:pt x="351" y="1584"/>
                      <a:pt x="350" y="1583"/>
                      <a:pt x="351" y="1581"/>
                    </a:cubicBezTo>
                    <a:cubicBezTo>
                      <a:pt x="351" y="1579"/>
                      <a:pt x="353" y="1578"/>
                      <a:pt x="354" y="1579"/>
                    </a:cubicBezTo>
                    <a:lnTo>
                      <a:pt x="354" y="1579"/>
                    </a:lnTo>
                    <a:cubicBezTo>
                      <a:pt x="356" y="1579"/>
                      <a:pt x="357" y="1581"/>
                      <a:pt x="357" y="1582"/>
                    </a:cubicBezTo>
                    <a:cubicBezTo>
                      <a:pt x="356" y="1584"/>
                      <a:pt x="355" y="1585"/>
                      <a:pt x="353" y="1585"/>
                    </a:cubicBezTo>
                    <a:close/>
                    <a:moveTo>
                      <a:pt x="340" y="1583"/>
                    </a:moveTo>
                    <a:lnTo>
                      <a:pt x="340" y="1583"/>
                    </a:lnTo>
                    <a:cubicBezTo>
                      <a:pt x="339" y="1583"/>
                      <a:pt x="338" y="1581"/>
                      <a:pt x="338" y="1580"/>
                    </a:cubicBezTo>
                    <a:cubicBezTo>
                      <a:pt x="339" y="1578"/>
                      <a:pt x="340" y="1577"/>
                      <a:pt x="342" y="1577"/>
                    </a:cubicBezTo>
                    <a:lnTo>
                      <a:pt x="342" y="1577"/>
                    </a:lnTo>
                    <a:cubicBezTo>
                      <a:pt x="344" y="1578"/>
                      <a:pt x="345" y="1580"/>
                      <a:pt x="344" y="1581"/>
                    </a:cubicBezTo>
                    <a:cubicBezTo>
                      <a:pt x="344" y="1583"/>
                      <a:pt x="342" y="1584"/>
                      <a:pt x="340" y="1583"/>
                    </a:cubicBezTo>
                    <a:close/>
                    <a:moveTo>
                      <a:pt x="328" y="1581"/>
                    </a:moveTo>
                    <a:lnTo>
                      <a:pt x="328" y="1581"/>
                    </a:lnTo>
                    <a:cubicBezTo>
                      <a:pt x="326" y="1581"/>
                      <a:pt x="325" y="1579"/>
                      <a:pt x="326" y="1578"/>
                    </a:cubicBezTo>
                    <a:cubicBezTo>
                      <a:pt x="326" y="1576"/>
                      <a:pt x="328" y="1575"/>
                      <a:pt x="330" y="1575"/>
                    </a:cubicBezTo>
                    <a:lnTo>
                      <a:pt x="330" y="1575"/>
                    </a:lnTo>
                    <a:cubicBezTo>
                      <a:pt x="331" y="1576"/>
                      <a:pt x="332" y="1577"/>
                      <a:pt x="332" y="1579"/>
                    </a:cubicBezTo>
                    <a:cubicBezTo>
                      <a:pt x="332" y="1581"/>
                      <a:pt x="330" y="1582"/>
                      <a:pt x="328" y="1581"/>
                    </a:cubicBezTo>
                    <a:close/>
                    <a:moveTo>
                      <a:pt x="316" y="1578"/>
                    </a:moveTo>
                    <a:lnTo>
                      <a:pt x="316" y="1578"/>
                    </a:lnTo>
                    <a:cubicBezTo>
                      <a:pt x="314" y="1578"/>
                      <a:pt x="313" y="1576"/>
                      <a:pt x="314" y="1575"/>
                    </a:cubicBezTo>
                    <a:cubicBezTo>
                      <a:pt x="314" y="1573"/>
                      <a:pt x="316" y="1572"/>
                      <a:pt x="318" y="1572"/>
                    </a:cubicBezTo>
                    <a:lnTo>
                      <a:pt x="318" y="1572"/>
                    </a:lnTo>
                    <a:cubicBezTo>
                      <a:pt x="319" y="1573"/>
                      <a:pt x="320" y="1574"/>
                      <a:pt x="320" y="1576"/>
                    </a:cubicBezTo>
                    <a:cubicBezTo>
                      <a:pt x="319" y="1578"/>
                      <a:pt x="318" y="1579"/>
                      <a:pt x="316" y="1578"/>
                    </a:cubicBezTo>
                    <a:close/>
                    <a:moveTo>
                      <a:pt x="304" y="1574"/>
                    </a:moveTo>
                    <a:lnTo>
                      <a:pt x="304" y="1574"/>
                    </a:lnTo>
                    <a:cubicBezTo>
                      <a:pt x="302" y="1573"/>
                      <a:pt x="301" y="1572"/>
                      <a:pt x="302" y="1570"/>
                    </a:cubicBezTo>
                    <a:cubicBezTo>
                      <a:pt x="303" y="1568"/>
                      <a:pt x="305" y="1568"/>
                      <a:pt x="306" y="1569"/>
                    </a:cubicBezTo>
                    <a:lnTo>
                      <a:pt x="306" y="1569"/>
                    </a:lnTo>
                    <a:cubicBezTo>
                      <a:pt x="308" y="1569"/>
                      <a:pt x="308" y="1571"/>
                      <a:pt x="308" y="1573"/>
                    </a:cubicBezTo>
                    <a:cubicBezTo>
                      <a:pt x="307" y="1574"/>
                      <a:pt x="305" y="1575"/>
                      <a:pt x="304" y="1574"/>
                    </a:cubicBezTo>
                    <a:close/>
                    <a:moveTo>
                      <a:pt x="292" y="1569"/>
                    </a:moveTo>
                    <a:lnTo>
                      <a:pt x="292" y="1569"/>
                    </a:lnTo>
                    <a:cubicBezTo>
                      <a:pt x="290" y="1568"/>
                      <a:pt x="290" y="1566"/>
                      <a:pt x="291" y="1565"/>
                    </a:cubicBezTo>
                    <a:cubicBezTo>
                      <a:pt x="292" y="1564"/>
                      <a:pt x="294" y="1563"/>
                      <a:pt x="295" y="1564"/>
                    </a:cubicBezTo>
                    <a:lnTo>
                      <a:pt x="295" y="1564"/>
                    </a:lnTo>
                    <a:cubicBezTo>
                      <a:pt x="296" y="1565"/>
                      <a:pt x="297" y="1567"/>
                      <a:pt x="296" y="1568"/>
                    </a:cubicBezTo>
                    <a:cubicBezTo>
                      <a:pt x="295" y="1570"/>
                      <a:pt x="293" y="1570"/>
                      <a:pt x="292" y="1569"/>
                    </a:cubicBezTo>
                    <a:close/>
                    <a:moveTo>
                      <a:pt x="280" y="1564"/>
                    </a:moveTo>
                    <a:lnTo>
                      <a:pt x="280" y="1564"/>
                    </a:lnTo>
                    <a:cubicBezTo>
                      <a:pt x="279" y="1563"/>
                      <a:pt x="278" y="1561"/>
                      <a:pt x="279" y="1560"/>
                    </a:cubicBezTo>
                    <a:cubicBezTo>
                      <a:pt x="280" y="1558"/>
                      <a:pt x="282" y="1558"/>
                      <a:pt x="284" y="1559"/>
                    </a:cubicBezTo>
                    <a:lnTo>
                      <a:pt x="284" y="1559"/>
                    </a:lnTo>
                    <a:cubicBezTo>
                      <a:pt x="285" y="1560"/>
                      <a:pt x="286" y="1562"/>
                      <a:pt x="285" y="1563"/>
                    </a:cubicBezTo>
                    <a:cubicBezTo>
                      <a:pt x="284" y="1565"/>
                      <a:pt x="282" y="1565"/>
                      <a:pt x="280" y="1564"/>
                    </a:cubicBezTo>
                    <a:close/>
                    <a:moveTo>
                      <a:pt x="269" y="1558"/>
                    </a:moveTo>
                    <a:lnTo>
                      <a:pt x="269" y="1558"/>
                    </a:lnTo>
                    <a:cubicBezTo>
                      <a:pt x="268" y="1557"/>
                      <a:pt x="267" y="1555"/>
                      <a:pt x="268" y="1554"/>
                    </a:cubicBezTo>
                    <a:cubicBezTo>
                      <a:pt x="269" y="1552"/>
                      <a:pt x="271" y="1552"/>
                      <a:pt x="273" y="1553"/>
                    </a:cubicBezTo>
                    <a:lnTo>
                      <a:pt x="273" y="1553"/>
                    </a:lnTo>
                    <a:cubicBezTo>
                      <a:pt x="274" y="1554"/>
                      <a:pt x="275" y="1556"/>
                      <a:pt x="274" y="1557"/>
                    </a:cubicBezTo>
                    <a:cubicBezTo>
                      <a:pt x="273" y="1559"/>
                      <a:pt x="271" y="1559"/>
                      <a:pt x="269" y="1558"/>
                    </a:cubicBezTo>
                    <a:close/>
                    <a:moveTo>
                      <a:pt x="259" y="1551"/>
                    </a:moveTo>
                    <a:lnTo>
                      <a:pt x="259" y="1551"/>
                    </a:lnTo>
                    <a:cubicBezTo>
                      <a:pt x="257" y="1550"/>
                      <a:pt x="257" y="1549"/>
                      <a:pt x="258" y="1547"/>
                    </a:cubicBezTo>
                    <a:cubicBezTo>
                      <a:pt x="259" y="1546"/>
                      <a:pt x="261" y="1545"/>
                      <a:pt x="262" y="1546"/>
                    </a:cubicBezTo>
                    <a:lnTo>
                      <a:pt x="262" y="1546"/>
                    </a:lnTo>
                    <a:cubicBezTo>
                      <a:pt x="264" y="1547"/>
                      <a:pt x="264" y="1549"/>
                      <a:pt x="263" y="1551"/>
                    </a:cubicBezTo>
                    <a:cubicBezTo>
                      <a:pt x="262" y="1552"/>
                      <a:pt x="260" y="1552"/>
                      <a:pt x="259" y="1551"/>
                    </a:cubicBezTo>
                    <a:close/>
                    <a:moveTo>
                      <a:pt x="248" y="1544"/>
                    </a:moveTo>
                    <a:lnTo>
                      <a:pt x="248" y="1544"/>
                    </a:lnTo>
                    <a:cubicBezTo>
                      <a:pt x="247" y="1543"/>
                      <a:pt x="247" y="1541"/>
                      <a:pt x="248" y="1540"/>
                    </a:cubicBezTo>
                    <a:cubicBezTo>
                      <a:pt x="248" y="1539"/>
                      <a:pt x="250" y="1538"/>
                      <a:pt x="252" y="1539"/>
                    </a:cubicBezTo>
                    <a:lnTo>
                      <a:pt x="252" y="1539"/>
                    </a:lnTo>
                    <a:cubicBezTo>
                      <a:pt x="253" y="1540"/>
                      <a:pt x="254" y="1542"/>
                      <a:pt x="253" y="1543"/>
                    </a:cubicBezTo>
                    <a:cubicBezTo>
                      <a:pt x="252" y="1545"/>
                      <a:pt x="250" y="1545"/>
                      <a:pt x="248" y="1544"/>
                    </a:cubicBezTo>
                    <a:close/>
                    <a:moveTo>
                      <a:pt x="238" y="1536"/>
                    </a:moveTo>
                    <a:lnTo>
                      <a:pt x="238" y="1536"/>
                    </a:lnTo>
                    <a:cubicBezTo>
                      <a:pt x="237" y="1535"/>
                      <a:pt x="237" y="1533"/>
                      <a:pt x="238" y="1532"/>
                    </a:cubicBezTo>
                    <a:cubicBezTo>
                      <a:pt x="239" y="1531"/>
                      <a:pt x="241" y="1531"/>
                      <a:pt x="242" y="1532"/>
                    </a:cubicBezTo>
                    <a:lnTo>
                      <a:pt x="242" y="1532"/>
                    </a:lnTo>
                    <a:cubicBezTo>
                      <a:pt x="244" y="1533"/>
                      <a:pt x="244" y="1535"/>
                      <a:pt x="242" y="1536"/>
                    </a:cubicBezTo>
                    <a:cubicBezTo>
                      <a:pt x="241" y="1538"/>
                      <a:pt x="239" y="1538"/>
                      <a:pt x="238" y="1536"/>
                    </a:cubicBezTo>
                    <a:close/>
                    <a:moveTo>
                      <a:pt x="228" y="1528"/>
                    </a:moveTo>
                    <a:lnTo>
                      <a:pt x="228" y="1528"/>
                    </a:lnTo>
                    <a:cubicBezTo>
                      <a:pt x="227" y="1527"/>
                      <a:pt x="227" y="1525"/>
                      <a:pt x="228" y="1524"/>
                    </a:cubicBezTo>
                    <a:cubicBezTo>
                      <a:pt x="230" y="1523"/>
                      <a:pt x="232" y="1523"/>
                      <a:pt x="233" y="1524"/>
                    </a:cubicBezTo>
                    <a:lnTo>
                      <a:pt x="233" y="1524"/>
                    </a:lnTo>
                    <a:cubicBezTo>
                      <a:pt x="234" y="1525"/>
                      <a:pt x="234" y="1527"/>
                      <a:pt x="233" y="1528"/>
                    </a:cubicBezTo>
                    <a:cubicBezTo>
                      <a:pt x="232" y="1530"/>
                      <a:pt x="230" y="1530"/>
                      <a:pt x="228" y="1528"/>
                    </a:cubicBezTo>
                    <a:close/>
                    <a:moveTo>
                      <a:pt x="219" y="1520"/>
                    </a:moveTo>
                    <a:lnTo>
                      <a:pt x="219" y="1520"/>
                    </a:lnTo>
                    <a:cubicBezTo>
                      <a:pt x="218" y="1519"/>
                      <a:pt x="218" y="1517"/>
                      <a:pt x="219" y="1515"/>
                    </a:cubicBezTo>
                    <a:cubicBezTo>
                      <a:pt x="220" y="1514"/>
                      <a:pt x="222" y="1514"/>
                      <a:pt x="224" y="1515"/>
                    </a:cubicBezTo>
                    <a:lnTo>
                      <a:pt x="224" y="1515"/>
                    </a:lnTo>
                    <a:cubicBezTo>
                      <a:pt x="225" y="1517"/>
                      <a:pt x="225" y="1519"/>
                      <a:pt x="224" y="1520"/>
                    </a:cubicBezTo>
                    <a:cubicBezTo>
                      <a:pt x="222" y="1521"/>
                      <a:pt x="220" y="1521"/>
                      <a:pt x="219" y="1520"/>
                    </a:cubicBezTo>
                    <a:close/>
                    <a:moveTo>
                      <a:pt x="210" y="1511"/>
                    </a:moveTo>
                    <a:lnTo>
                      <a:pt x="210" y="1511"/>
                    </a:lnTo>
                    <a:cubicBezTo>
                      <a:pt x="209" y="1510"/>
                      <a:pt x="209" y="1508"/>
                      <a:pt x="210" y="1507"/>
                    </a:cubicBezTo>
                    <a:cubicBezTo>
                      <a:pt x="211" y="1506"/>
                      <a:pt x="213" y="1506"/>
                      <a:pt x="215" y="1507"/>
                    </a:cubicBezTo>
                    <a:lnTo>
                      <a:pt x="215" y="1507"/>
                    </a:lnTo>
                    <a:cubicBezTo>
                      <a:pt x="216" y="1508"/>
                      <a:pt x="216" y="1510"/>
                      <a:pt x="215" y="1511"/>
                    </a:cubicBezTo>
                    <a:cubicBezTo>
                      <a:pt x="213" y="1512"/>
                      <a:pt x="211" y="1512"/>
                      <a:pt x="210" y="1511"/>
                    </a:cubicBezTo>
                    <a:close/>
                    <a:moveTo>
                      <a:pt x="202" y="1502"/>
                    </a:moveTo>
                    <a:lnTo>
                      <a:pt x="202" y="1502"/>
                    </a:lnTo>
                    <a:cubicBezTo>
                      <a:pt x="200" y="1501"/>
                      <a:pt x="200" y="1499"/>
                      <a:pt x="202" y="1498"/>
                    </a:cubicBezTo>
                    <a:cubicBezTo>
                      <a:pt x="203" y="1496"/>
                      <a:pt x="205" y="1496"/>
                      <a:pt x="206" y="1498"/>
                    </a:cubicBezTo>
                    <a:lnTo>
                      <a:pt x="206" y="1498"/>
                    </a:lnTo>
                    <a:cubicBezTo>
                      <a:pt x="207" y="1499"/>
                      <a:pt x="207" y="1501"/>
                      <a:pt x="206" y="1502"/>
                    </a:cubicBezTo>
                    <a:cubicBezTo>
                      <a:pt x="205" y="1503"/>
                      <a:pt x="203" y="1503"/>
                      <a:pt x="202" y="1502"/>
                    </a:cubicBezTo>
                    <a:close/>
                    <a:moveTo>
                      <a:pt x="193" y="1493"/>
                    </a:moveTo>
                    <a:lnTo>
                      <a:pt x="193" y="1493"/>
                    </a:lnTo>
                    <a:cubicBezTo>
                      <a:pt x="192" y="1492"/>
                      <a:pt x="192" y="1490"/>
                      <a:pt x="193" y="1488"/>
                    </a:cubicBezTo>
                    <a:cubicBezTo>
                      <a:pt x="194" y="1487"/>
                      <a:pt x="196" y="1487"/>
                      <a:pt x="198" y="1488"/>
                    </a:cubicBezTo>
                    <a:lnTo>
                      <a:pt x="198" y="1488"/>
                    </a:lnTo>
                    <a:cubicBezTo>
                      <a:pt x="199" y="1490"/>
                      <a:pt x="199" y="1492"/>
                      <a:pt x="198" y="1493"/>
                    </a:cubicBezTo>
                    <a:cubicBezTo>
                      <a:pt x="196" y="1494"/>
                      <a:pt x="194" y="1494"/>
                      <a:pt x="193" y="1493"/>
                    </a:cubicBezTo>
                    <a:close/>
                    <a:moveTo>
                      <a:pt x="185" y="1483"/>
                    </a:moveTo>
                    <a:lnTo>
                      <a:pt x="185" y="1483"/>
                    </a:lnTo>
                    <a:cubicBezTo>
                      <a:pt x="184" y="1482"/>
                      <a:pt x="184" y="1480"/>
                      <a:pt x="185" y="1479"/>
                    </a:cubicBezTo>
                    <a:cubicBezTo>
                      <a:pt x="186" y="1478"/>
                      <a:pt x="188" y="1478"/>
                      <a:pt x="190" y="1479"/>
                    </a:cubicBezTo>
                    <a:lnTo>
                      <a:pt x="190" y="1479"/>
                    </a:lnTo>
                    <a:cubicBezTo>
                      <a:pt x="191" y="1480"/>
                      <a:pt x="191" y="1482"/>
                      <a:pt x="190" y="1483"/>
                    </a:cubicBezTo>
                    <a:cubicBezTo>
                      <a:pt x="188" y="1484"/>
                      <a:pt x="186" y="1484"/>
                      <a:pt x="185" y="1483"/>
                    </a:cubicBezTo>
                    <a:close/>
                    <a:moveTo>
                      <a:pt x="177" y="1473"/>
                    </a:moveTo>
                    <a:lnTo>
                      <a:pt x="177" y="1473"/>
                    </a:lnTo>
                    <a:cubicBezTo>
                      <a:pt x="176" y="1471"/>
                      <a:pt x="176" y="1470"/>
                      <a:pt x="178" y="1469"/>
                    </a:cubicBezTo>
                    <a:cubicBezTo>
                      <a:pt x="179" y="1468"/>
                      <a:pt x="181" y="1468"/>
                      <a:pt x="182" y="1469"/>
                    </a:cubicBezTo>
                    <a:lnTo>
                      <a:pt x="182" y="1469"/>
                    </a:lnTo>
                    <a:cubicBezTo>
                      <a:pt x="183" y="1471"/>
                      <a:pt x="183" y="1473"/>
                      <a:pt x="181" y="1474"/>
                    </a:cubicBezTo>
                    <a:cubicBezTo>
                      <a:pt x="180" y="1475"/>
                      <a:pt x="178" y="1474"/>
                      <a:pt x="177" y="1473"/>
                    </a:cubicBezTo>
                    <a:close/>
                    <a:moveTo>
                      <a:pt x="170" y="1463"/>
                    </a:moveTo>
                    <a:lnTo>
                      <a:pt x="170" y="1463"/>
                    </a:lnTo>
                    <a:cubicBezTo>
                      <a:pt x="169" y="1461"/>
                      <a:pt x="169" y="1460"/>
                      <a:pt x="170" y="1459"/>
                    </a:cubicBezTo>
                    <a:cubicBezTo>
                      <a:pt x="172" y="1458"/>
                      <a:pt x="174" y="1458"/>
                      <a:pt x="175" y="1459"/>
                    </a:cubicBezTo>
                    <a:lnTo>
                      <a:pt x="175" y="1459"/>
                    </a:lnTo>
                    <a:cubicBezTo>
                      <a:pt x="176" y="1461"/>
                      <a:pt x="175" y="1463"/>
                      <a:pt x="174" y="1464"/>
                    </a:cubicBezTo>
                    <a:cubicBezTo>
                      <a:pt x="172" y="1465"/>
                      <a:pt x="171" y="1464"/>
                      <a:pt x="170" y="1463"/>
                    </a:cubicBezTo>
                    <a:close/>
                    <a:moveTo>
                      <a:pt x="162" y="1453"/>
                    </a:moveTo>
                    <a:lnTo>
                      <a:pt x="162" y="1453"/>
                    </a:lnTo>
                    <a:cubicBezTo>
                      <a:pt x="161" y="1451"/>
                      <a:pt x="162" y="1449"/>
                      <a:pt x="163" y="1448"/>
                    </a:cubicBezTo>
                    <a:cubicBezTo>
                      <a:pt x="165" y="1447"/>
                      <a:pt x="167" y="1448"/>
                      <a:pt x="168" y="1449"/>
                    </a:cubicBezTo>
                    <a:lnTo>
                      <a:pt x="168" y="1449"/>
                    </a:lnTo>
                    <a:cubicBezTo>
                      <a:pt x="169" y="1451"/>
                      <a:pt x="168" y="1453"/>
                      <a:pt x="167" y="1454"/>
                    </a:cubicBezTo>
                    <a:cubicBezTo>
                      <a:pt x="165" y="1455"/>
                      <a:pt x="163" y="1454"/>
                      <a:pt x="162" y="1453"/>
                    </a:cubicBezTo>
                    <a:close/>
                    <a:moveTo>
                      <a:pt x="155" y="1442"/>
                    </a:moveTo>
                    <a:lnTo>
                      <a:pt x="155" y="1442"/>
                    </a:lnTo>
                    <a:cubicBezTo>
                      <a:pt x="154" y="1441"/>
                      <a:pt x="155" y="1439"/>
                      <a:pt x="156" y="1438"/>
                    </a:cubicBezTo>
                    <a:cubicBezTo>
                      <a:pt x="158" y="1437"/>
                      <a:pt x="160" y="1437"/>
                      <a:pt x="161" y="1439"/>
                    </a:cubicBezTo>
                    <a:lnTo>
                      <a:pt x="161" y="1439"/>
                    </a:lnTo>
                    <a:cubicBezTo>
                      <a:pt x="162" y="1440"/>
                      <a:pt x="161" y="1442"/>
                      <a:pt x="160" y="1443"/>
                    </a:cubicBezTo>
                    <a:cubicBezTo>
                      <a:pt x="158" y="1444"/>
                      <a:pt x="156" y="1444"/>
                      <a:pt x="155" y="1442"/>
                    </a:cubicBezTo>
                    <a:close/>
                    <a:moveTo>
                      <a:pt x="149" y="1432"/>
                    </a:moveTo>
                    <a:lnTo>
                      <a:pt x="149" y="1432"/>
                    </a:lnTo>
                    <a:cubicBezTo>
                      <a:pt x="148" y="1430"/>
                      <a:pt x="148" y="1428"/>
                      <a:pt x="150" y="1427"/>
                    </a:cubicBezTo>
                    <a:cubicBezTo>
                      <a:pt x="151" y="1426"/>
                      <a:pt x="153" y="1427"/>
                      <a:pt x="154" y="1428"/>
                    </a:cubicBezTo>
                    <a:lnTo>
                      <a:pt x="154" y="1428"/>
                    </a:lnTo>
                    <a:cubicBezTo>
                      <a:pt x="155" y="1430"/>
                      <a:pt x="154" y="1432"/>
                      <a:pt x="153" y="1433"/>
                    </a:cubicBezTo>
                    <a:cubicBezTo>
                      <a:pt x="152" y="1434"/>
                      <a:pt x="150" y="1433"/>
                      <a:pt x="149" y="1432"/>
                    </a:cubicBezTo>
                    <a:close/>
                    <a:moveTo>
                      <a:pt x="142" y="1421"/>
                    </a:moveTo>
                    <a:lnTo>
                      <a:pt x="142" y="1421"/>
                    </a:lnTo>
                    <a:cubicBezTo>
                      <a:pt x="141" y="1420"/>
                      <a:pt x="142" y="1418"/>
                      <a:pt x="143" y="1417"/>
                    </a:cubicBezTo>
                    <a:cubicBezTo>
                      <a:pt x="144" y="1416"/>
                      <a:pt x="146" y="1416"/>
                      <a:pt x="147" y="1418"/>
                    </a:cubicBezTo>
                    <a:lnTo>
                      <a:pt x="147" y="1418"/>
                    </a:lnTo>
                    <a:cubicBezTo>
                      <a:pt x="148" y="1419"/>
                      <a:pt x="148" y="1421"/>
                      <a:pt x="147" y="1422"/>
                    </a:cubicBezTo>
                    <a:cubicBezTo>
                      <a:pt x="145" y="1423"/>
                      <a:pt x="143" y="1422"/>
                      <a:pt x="142" y="1421"/>
                    </a:cubicBezTo>
                    <a:close/>
                    <a:moveTo>
                      <a:pt x="136" y="1410"/>
                    </a:moveTo>
                    <a:lnTo>
                      <a:pt x="136" y="1410"/>
                    </a:lnTo>
                    <a:cubicBezTo>
                      <a:pt x="135" y="1409"/>
                      <a:pt x="135" y="1407"/>
                      <a:pt x="137" y="1406"/>
                    </a:cubicBezTo>
                    <a:cubicBezTo>
                      <a:pt x="138" y="1405"/>
                      <a:pt x="140" y="1405"/>
                      <a:pt x="141" y="1407"/>
                    </a:cubicBezTo>
                    <a:lnTo>
                      <a:pt x="141" y="1407"/>
                    </a:lnTo>
                    <a:cubicBezTo>
                      <a:pt x="142" y="1408"/>
                      <a:pt x="142" y="1410"/>
                      <a:pt x="140" y="1411"/>
                    </a:cubicBezTo>
                    <a:cubicBezTo>
                      <a:pt x="139" y="1412"/>
                      <a:pt x="137" y="1412"/>
                      <a:pt x="136" y="1410"/>
                    </a:cubicBezTo>
                    <a:close/>
                    <a:moveTo>
                      <a:pt x="130" y="1399"/>
                    </a:moveTo>
                    <a:lnTo>
                      <a:pt x="130" y="1399"/>
                    </a:lnTo>
                    <a:cubicBezTo>
                      <a:pt x="129" y="1398"/>
                      <a:pt x="129" y="1396"/>
                      <a:pt x="131" y="1395"/>
                    </a:cubicBezTo>
                    <a:cubicBezTo>
                      <a:pt x="132" y="1394"/>
                      <a:pt x="134" y="1394"/>
                      <a:pt x="135" y="1396"/>
                    </a:cubicBezTo>
                    <a:lnTo>
                      <a:pt x="135" y="1396"/>
                    </a:lnTo>
                    <a:cubicBezTo>
                      <a:pt x="136" y="1397"/>
                      <a:pt x="136" y="1399"/>
                      <a:pt x="134" y="1400"/>
                    </a:cubicBezTo>
                    <a:cubicBezTo>
                      <a:pt x="133" y="1401"/>
                      <a:pt x="131" y="1401"/>
                      <a:pt x="130" y="1399"/>
                    </a:cubicBezTo>
                    <a:close/>
                    <a:moveTo>
                      <a:pt x="124" y="1388"/>
                    </a:moveTo>
                    <a:lnTo>
                      <a:pt x="124" y="1388"/>
                    </a:lnTo>
                    <a:cubicBezTo>
                      <a:pt x="123" y="1387"/>
                      <a:pt x="123" y="1385"/>
                      <a:pt x="125" y="1384"/>
                    </a:cubicBezTo>
                    <a:cubicBezTo>
                      <a:pt x="126" y="1383"/>
                      <a:pt x="128" y="1383"/>
                      <a:pt x="129" y="1385"/>
                    </a:cubicBezTo>
                    <a:lnTo>
                      <a:pt x="129" y="1385"/>
                    </a:lnTo>
                    <a:cubicBezTo>
                      <a:pt x="130" y="1386"/>
                      <a:pt x="130" y="1388"/>
                      <a:pt x="128" y="1389"/>
                    </a:cubicBezTo>
                    <a:cubicBezTo>
                      <a:pt x="127" y="1390"/>
                      <a:pt x="125" y="1390"/>
                      <a:pt x="124" y="1388"/>
                    </a:cubicBezTo>
                    <a:close/>
                    <a:moveTo>
                      <a:pt x="118" y="1377"/>
                    </a:moveTo>
                    <a:lnTo>
                      <a:pt x="118" y="1377"/>
                    </a:lnTo>
                    <a:cubicBezTo>
                      <a:pt x="117" y="1376"/>
                      <a:pt x="118" y="1374"/>
                      <a:pt x="119" y="1373"/>
                    </a:cubicBezTo>
                    <a:cubicBezTo>
                      <a:pt x="120" y="1372"/>
                      <a:pt x="122" y="1372"/>
                      <a:pt x="123" y="1374"/>
                    </a:cubicBezTo>
                    <a:lnTo>
                      <a:pt x="123" y="1374"/>
                    </a:lnTo>
                    <a:cubicBezTo>
                      <a:pt x="124" y="1375"/>
                      <a:pt x="124" y="1377"/>
                      <a:pt x="122" y="1378"/>
                    </a:cubicBezTo>
                    <a:cubicBezTo>
                      <a:pt x="121" y="1379"/>
                      <a:pt x="119" y="1379"/>
                      <a:pt x="118" y="1377"/>
                    </a:cubicBezTo>
                    <a:close/>
                    <a:moveTo>
                      <a:pt x="113" y="1366"/>
                    </a:moveTo>
                    <a:lnTo>
                      <a:pt x="113" y="1366"/>
                    </a:lnTo>
                    <a:cubicBezTo>
                      <a:pt x="112" y="1364"/>
                      <a:pt x="112" y="1363"/>
                      <a:pt x="114" y="1362"/>
                    </a:cubicBezTo>
                    <a:cubicBezTo>
                      <a:pt x="115" y="1361"/>
                      <a:pt x="117" y="1361"/>
                      <a:pt x="118" y="1362"/>
                    </a:cubicBezTo>
                    <a:lnTo>
                      <a:pt x="118" y="1362"/>
                    </a:lnTo>
                    <a:cubicBezTo>
                      <a:pt x="119" y="1364"/>
                      <a:pt x="118" y="1366"/>
                      <a:pt x="117" y="1367"/>
                    </a:cubicBezTo>
                    <a:cubicBezTo>
                      <a:pt x="116" y="1368"/>
                      <a:pt x="114" y="1367"/>
                      <a:pt x="113" y="1366"/>
                    </a:cubicBezTo>
                    <a:close/>
                    <a:moveTo>
                      <a:pt x="107" y="1355"/>
                    </a:moveTo>
                    <a:lnTo>
                      <a:pt x="107" y="1355"/>
                    </a:lnTo>
                    <a:cubicBezTo>
                      <a:pt x="106" y="1353"/>
                      <a:pt x="107" y="1351"/>
                      <a:pt x="108" y="1350"/>
                    </a:cubicBezTo>
                    <a:cubicBezTo>
                      <a:pt x="110" y="1349"/>
                      <a:pt x="112" y="1350"/>
                      <a:pt x="113" y="1351"/>
                    </a:cubicBezTo>
                    <a:lnTo>
                      <a:pt x="113" y="1351"/>
                    </a:lnTo>
                    <a:cubicBezTo>
                      <a:pt x="113" y="1353"/>
                      <a:pt x="113" y="1355"/>
                      <a:pt x="112" y="1356"/>
                    </a:cubicBezTo>
                    <a:cubicBezTo>
                      <a:pt x="110" y="1356"/>
                      <a:pt x="108" y="1356"/>
                      <a:pt x="107" y="1355"/>
                    </a:cubicBezTo>
                    <a:close/>
                    <a:moveTo>
                      <a:pt x="102" y="1343"/>
                    </a:moveTo>
                    <a:lnTo>
                      <a:pt x="102" y="1343"/>
                    </a:lnTo>
                    <a:cubicBezTo>
                      <a:pt x="101" y="1342"/>
                      <a:pt x="102" y="1340"/>
                      <a:pt x="103" y="1339"/>
                    </a:cubicBezTo>
                    <a:cubicBezTo>
                      <a:pt x="105" y="1338"/>
                      <a:pt x="106" y="1338"/>
                      <a:pt x="107" y="1340"/>
                    </a:cubicBezTo>
                    <a:lnTo>
                      <a:pt x="107" y="1340"/>
                    </a:lnTo>
                    <a:cubicBezTo>
                      <a:pt x="108" y="1341"/>
                      <a:pt x="108" y="1343"/>
                      <a:pt x="107" y="1344"/>
                    </a:cubicBezTo>
                    <a:cubicBezTo>
                      <a:pt x="105" y="1345"/>
                      <a:pt x="103" y="1345"/>
                      <a:pt x="102" y="1343"/>
                    </a:cubicBezTo>
                    <a:close/>
                    <a:moveTo>
                      <a:pt x="97" y="1332"/>
                    </a:moveTo>
                    <a:lnTo>
                      <a:pt x="97" y="1332"/>
                    </a:lnTo>
                    <a:cubicBezTo>
                      <a:pt x="96" y="1330"/>
                      <a:pt x="97" y="1328"/>
                      <a:pt x="98" y="1327"/>
                    </a:cubicBezTo>
                    <a:cubicBezTo>
                      <a:pt x="100" y="1326"/>
                      <a:pt x="101" y="1327"/>
                      <a:pt x="102" y="1328"/>
                    </a:cubicBezTo>
                    <a:lnTo>
                      <a:pt x="102" y="1328"/>
                    </a:lnTo>
                    <a:cubicBezTo>
                      <a:pt x="103" y="1330"/>
                      <a:pt x="103" y="1332"/>
                      <a:pt x="102" y="1333"/>
                    </a:cubicBezTo>
                    <a:cubicBezTo>
                      <a:pt x="100" y="1334"/>
                      <a:pt x="98" y="1333"/>
                      <a:pt x="97" y="1332"/>
                    </a:cubicBezTo>
                    <a:close/>
                    <a:moveTo>
                      <a:pt x="92" y="1320"/>
                    </a:moveTo>
                    <a:lnTo>
                      <a:pt x="92" y="1320"/>
                    </a:lnTo>
                    <a:cubicBezTo>
                      <a:pt x="91" y="1319"/>
                      <a:pt x="92" y="1317"/>
                      <a:pt x="93" y="1316"/>
                    </a:cubicBezTo>
                    <a:cubicBezTo>
                      <a:pt x="95" y="1315"/>
                      <a:pt x="97" y="1315"/>
                      <a:pt x="98" y="1317"/>
                    </a:cubicBezTo>
                    <a:lnTo>
                      <a:pt x="98" y="1317"/>
                    </a:lnTo>
                    <a:cubicBezTo>
                      <a:pt x="99" y="1318"/>
                      <a:pt x="98" y="1320"/>
                      <a:pt x="97" y="1321"/>
                    </a:cubicBezTo>
                    <a:cubicBezTo>
                      <a:pt x="95" y="1322"/>
                      <a:pt x="93" y="1322"/>
                      <a:pt x="92" y="1320"/>
                    </a:cubicBezTo>
                    <a:close/>
                    <a:moveTo>
                      <a:pt x="88" y="1309"/>
                    </a:moveTo>
                    <a:lnTo>
                      <a:pt x="88" y="1309"/>
                    </a:lnTo>
                    <a:cubicBezTo>
                      <a:pt x="87" y="1307"/>
                      <a:pt x="87" y="1305"/>
                      <a:pt x="89" y="1304"/>
                    </a:cubicBezTo>
                    <a:cubicBezTo>
                      <a:pt x="90" y="1303"/>
                      <a:pt x="92" y="1304"/>
                      <a:pt x="93" y="1305"/>
                    </a:cubicBezTo>
                    <a:lnTo>
                      <a:pt x="93" y="1305"/>
                    </a:lnTo>
                    <a:cubicBezTo>
                      <a:pt x="94" y="1307"/>
                      <a:pt x="94" y="1309"/>
                      <a:pt x="92" y="1309"/>
                    </a:cubicBezTo>
                    <a:cubicBezTo>
                      <a:pt x="91" y="1310"/>
                      <a:pt x="89" y="1310"/>
                      <a:pt x="88" y="1309"/>
                    </a:cubicBezTo>
                    <a:close/>
                    <a:moveTo>
                      <a:pt x="83" y="1297"/>
                    </a:moveTo>
                    <a:lnTo>
                      <a:pt x="83" y="1297"/>
                    </a:lnTo>
                    <a:cubicBezTo>
                      <a:pt x="82" y="1296"/>
                      <a:pt x="83" y="1294"/>
                      <a:pt x="84" y="1293"/>
                    </a:cubicBezTo>
                    <a:cubicBezTo>
                      <a:pt x="85" y="1292"/>
                      <a:pt x="87" y="1292"/>
                      <a:pt x="88" y="1294"/>
                    </a:cubicBezTo>
                    <a:lnTo>
                      <a:pt x="88" y="1294"/>
                    </a:lnTo>
                    <a:cubicBezTo>
                      <a:pt x="89" y="1295"/>
                      <a:pt x="89" y="1297"/>
                      <a:pt x="87" y="1298"/>
                    </a:cubicBezTo>
                    <a:cubicBezTo>
                      <a:pt x="86" y="1299"/>
                      <a:pt x="84" y="1298"/>
                      <a:pt x="83" y="1297"/>
                    </a:cubicBezTo>
                    <a:close/>
                    <a:moveTo>
                      <a:pt x="79" y="1285"/>
                    </a:moveTo>
                    <a:lnTo>
                      <a:pt x="79" y="1285"/>
                    </a:lnTo>
                    <a:cubicBezTo>
                      <a:pt x="78" y="1283"/>
                      <a:pt x="79" y="1281"/>
                      <a:pt x="80" y="1281"/>
                    </a:cubicBezTo>
                    <a:cubicBezTo>
                      <a:pt x="82" y="1280"/>
                      <a:pt x="84" y="1281"/>
                      <a:pt x="84" y="1282"/>
                    </a:cubicBezTo>
                    <a:lnTo>
                      <a:pt x="84" y="1282"/>
                    </a:lnTo>
                    <a:cubicBezTo>
                      <a:pt x="85" y="1284"/>
                      <a:pt x="84" y="1286"/>
                      <a:pt x="83" y="1286"/>
                    </a:cubicBezTo>
                    <a:cubicBezTo>
                      <a:pt x="81" y="1287"/>
                      <a:pt x="79" y="1286"/>
                      <a:pt x="79" y="1285"/>
                    </a:cubicBezTo>
                    <a:close/>
                    <a:moveTo>
                      <a:pt x="74" y="1273"/>
                    </a:moveTo>
                    <a:lnTo>
                      <a:pt x="74" y="1273"/>
                    </a:lnTo>
                    <a:cubicBezTo>
                      <a:pt x="74" y="1272"/>
                      <a:pt x="74" y="1270"/>
                      <a:pt x="76" y="1269"/>
                    </a:cubicBezTo>
                    <a:cubicBezTo>
                      <a:pt x="77" y="1268"/>
                      <a:pt x="79" y="1269"/>
                      <a:pt x="80" y="1270"/>
                    </a:cubicBezTo>
                    <a:lnTo>
                      <a:pt x="80" y="1270"/>
                    </a:lnTo>
                    <a:cubicBezTo>
                      <a:pt x="81" y="1272"/>
                      <a:pt x="80" y="1274"/>
                      <a:pt x="79" y="1275"/>
                    </a:cubicBezTo>
                    <a:cubicBezTo>
                      <a:pt x="77" y="1275"/>
                      <a:pt x="75" y="1275"/>
                      <a:pt x="74" y="1273"/>
                    </a:cubicBezTo>
                    <a:close/>
                    <a:moveTo>
                      <a:pt x="70" y="1261"/>
                    </a:moveTo>
                    <a:lnTo>
                      <a:pt x="70" y="1261"/>
                    </a:lnTo>
                    <a:cubicBezTo>
                      <a:pt x="70" y="1259"/>
                      <a:pt x="71" y="1257"/>
                      <a:pt x="72" y="1257"/>
                    </a:cubicBezTo>
                    <a:cubicBezTo>
                      <a:pt x="74" y="1256"/>
                      <a:pt x="76" y="1257"/>
                      <a:pt x="76" y="1259"/>
                    </a:cubicBezTo>
                    <a:lnTo>
                      <a:pt x="76" y="1259"/>
                    </a:lnTo>
                    <a:cubicBezTo>
                      <a:pt x="77" y="1261"/>
                      <a:pt x="76" y="1262"/>
                      <a:pt x="74" y="1263"/>
                    </a:cubicBezTo>
                    <a:cubicBezTo>
                      <a:pt x="72" y="1263"/>
                      <a:pt x="71" y="1262"/>
                      <a:pt x="70" y="1261"/>
                    </a:cubicBezTo>
                    <a:close/>
                    <a:moveTo>
                      <a:pt x="66" y="1249"/>
                    </a:moveTo>
                    <a:lnTo>
                      <a:pt x="66" y="1249"/>
                    </a:lnTo>
                    <a:cubicBezTo>
                      <a:pt x="66" y="1247"/>
                      <a:pt x="67" y="1245"/>
                      <a:pt x="68" y="1245"/>
                    </a:cubicBezTo>
                    <a:cubicBezTo>
                      <a:pt x="70" y="1245"/>
                      <a:pt x="72" y="1245"/>
                      <a:pt x="72" y="1247"/>
                    </a:cubicBezTo>
                    <a:lnTo>
                      <a:pt x="72" y="1247"/>
                    </a:lnTo>
                    <a:cubicBezTo>
                      <a:pt x="73" y="1249"/>
                      <a:pt x="72" y="1251"/>
                      <a:pt x="70" y="1251"/>
                    </a:cubicBezTo>
                    <a:cubicBezTo>
                      <a:pt x="69" y="1251"/>
                      <a:pt x="67" y="1251"/>
                      <a:pt x="66" y="1249"/>
                    </a:cubicBezTo>
                    <a:close/>
                    <a:moveTo>
                      <a:pt x="62" y="1237"/>
                    </a:moveTo>
                    <a:lnTo>
                      <a:pt x="62" y="1237"/>
                    </a:lnTo>
                    <a:cubicBezTo>
                      <a:pt x="62" y="1235"/>
                      <a:pt x="63" y="1234"/>
                      <a:pt x="65" y="1233"/>
                    </a:cubicBezTo>
                    <a:cubicBezTo>
                      <a:pt x="66" y="1233"/>
                      <a:pt x="68" y="1234"/>
                      <a:pt x="68" y="1235"/>
                    </a:cubicBezTo>
                    <a:lnTo>
                      <a:pt x="68" y="1235"/>
                    </a:lnTo>
                    <a:cubicBezTo>
                      <a:pt x="69" y="1237"/>
                      <a:pt x="68" y="1239"/>
                      <a:pt x="66" y="1239"/>
                    </a:cubicBezTo>
                    <a:cubicBezTo>
                      <a:pt x="65" y="1240"/>
                      <a:pt x="63" y="1239"/>
                      <a:pt x="62" y="1237"/>
                    </a:cubicBezTo>
                    <a:close/>
                    <a:moveTo>
                      <a:pt x="59" y="1225"/>
                    </a:moveTo>
                    <a:lnTo>
                      <a:pt x="59" y="1225"/>
                    </a:lnTo>
                    <a:cubicBezTo>
                      <a:pt x="58" y="1223"/>
                      <a:pt x="59" y="1222"/>
                      <a:pt x="61" y="1221"/>
                    </a:cubicBezTo>
                    <a:cubicBezTo>
                      <a:pt x="63" y="1221"/>
                      <a:pt x="64" y="1222"/>
                      <a:pt x="65" y="1223"/>
                    </a:cubicBezTo>
                    <a:lnTo>
                      <a:pt x="65" y="1223"/>
                    </a:lnTo>
                    <a:cubicBezTo>
                      <a:pt x="65" y="1225"/>
                      <a:pt x="64" y="1227"/>
                      <a:pt x="63" y="1227"/>
                    </a:cubicBezTo>
                    <a:cubicBezTo>
                      <a:pt x="61" y="1228"/>
                      <a:pt x="59" y="1227"/>
                      <a:pt x="59" y="1225"/>
                    </a:cubicBezTo>
                    <a:close/>
                    <a:moveTo>
                      <a:pt x="55" y="1213"/>
                    </a:moveTo>
                    <a:lnTo>
                      <a:pt x="55" y="1213"/>
                    </a:lnTo>
                    <a:cubicBezTo>
                      <a:pt x="55" y="1211"/>
                      <a:pt x="56" y="1210"/>
                      <a:pt x="57" y="1209"/>
                    </a:cubicBezTo>
                    <a:cubicBezTo>
                      <a:pt x="59" y="1209"/>
                      <a:pt x="61" y="1210"/>
                      <a:pt x="61" y="1211"/>
                    </a:cubicBezTo>
                    <a:lnTo>
                      <a:pt x="61" y="1211"/>
                    </a:lnTo>
                    <a:cubicBezTo>
                      <a:pt x="62" y="1213"/>
                      <a:pt x="61" y="1215"/>
                      <a:pt x="59" y="1215"/>
                    </a:cubicBezTo>
                    <a:cubicBezTo>
                      <a:pt x="58" y="1216"/>
                      <a:pt x="56" y="1215"/>
                      <a:pt x="55" y="1213"/>
                    </a:cubicBezTo>
                    <a:close/>
                    <a:moveTo>
                      <a:pt x="52" y="1201"/>
                    </a:moveTo>
                    <a:lnTo>
                      <a:pt x="52" y="1201"/>
                    </a:lnTo>
                    <a:cubicBezTo>
                      <a:pt x="51" y="1199"/>
                      <a:pt x="52" y="1198"/>
                      <a:pt x="54" y="1197"/>
                    </a:cubicBezTo>
                    <a:cubicBezTo>
                      <a:pt x="56" y="1197"/>
                      <a:pt x="57" y="1198"/>
                      <a:pt x="58" y="1199"/>
                    </a:cubicBezTo>
                    <a:lnTo>
                      <a:pt x="58" y="1199"/>
                    </a:lnTo>
                    <a:cubicBezTo>
                      <a:pt x="58" y="1201"/>
                      <a:pt x="57" y="1203"/>
                      <a:pt x="56" y="1203"/>
                    </a:cubicBezTo>
                    <a:cubicBezTo>
                      <a:pt x="54" y="1204"/>
                      <a:pt x="52" y="1203"/>
                      <a:pt x="52" y="1201"/>
                    </a:cubicBezTo>
                    <a:close/>
                    <a:moveTo>
                      <a:pt x="49" y="1189"/>
                    </a:moveTo>
                    <a:lnTo>
                      <a:pt x="49" y="1189"/>
                    </a:lnTo>
                    <a:cubicBezTo>
                      <a:pt x="48" y="1187"/>
                      <a:pt x="49" y="1186"/>
                      <a:pt x="51" y="1185"/>
                    </a:cubicBezTo>
                    <a:cubicBezTo>
                      <a:pt x="52" y="1185"/>
                      <a:pt x="54" y="1186"/>
                      <a:pt x="55" y="1187"/>
                    </a:cubicBezTo>
                    <a:lnTo>
                      <a:pt x="55" y="1187"/>
                    </a:lnTo>
                    <a:cubicBezTo>
                      <a:pt x="55" y="1189"/>
                      <a:pt x="54" y="1191"/>
                      <a:pt x="53" y="1191"/>
                    </a:cubicBezTo>
                    <a:cubicBezTo>
                      <a:pt x="51" y="1192"/>
                      <a:pt x="49" y="1191"/>
                      <a:pt x="49" y="1189"/>
                    </a:cubicBezTo>
                    <a:close/>
                    <a:moveTo>
                      <a:pt x="45" y="1177"/>
                    </a:moveTo>
                    <a:lnTo>
                      <a:pt x="45" y="1177"/>
                    </a:lnTo>
                    <a:cubicBezTo>
                      <a:pt x="45" y="1175"/>
                      <a:pt x="46" y="1173"/>
                      <a:pt x="48" y="1173"/>
                    </a:cubicBezTo>
                    <a:cubicBezTo>
                      <a:pt x="49" y="1172"/>
                      <a:pt x="51" y="1173"/>
                      <a:pt x="52" y="1175"/>
                    </a:cubicBezTo>
                    <a:lnTo>
                      <a:pt x="52" y="1175"/>
                    </a:lnTo>
                    <a:cubicBezTo>
                      <a:pt x="52" y="1177"/>
                      <a:pt x="51" y="1178"/>
                      <a:pt x="49" y="1179"/>
                    </a:cubicBezTo>
                    <a:cubicBezTo>
                      <a:pt x="48" y="1179"/>
                      <a:pt x="46" y="1178"/>
                      <a:pt x="45" y="1177"/>
                    </a:cubicBezTo>
                    <a:close/>
                    <a:moveTo>
                      <a:pt x="42" y="1165"/>
                    </a:moveTo>
                    <a:lnTo>
                      <a:pt x="42" y="1165"/>
                    </a:lnTo>
                    <a:cubicBezTo>
                      <a:pt x="42" y="1163"/>
                      <a:pt x="43" y="1161"/>
                      <a:pt x="45" y="1161"/>
                    </a:cubicBezTo>
                    <a:cubicBezTo>
                      <a:pt x="46" y="1160"/>
                      <a:pt x="48" y="1161"/>
                      <a:pt x="48" y="1163"/>
                    </a:cubicBezTo>
                    <a:lnTo>
                      <a:pt x="48" y="1163"/>
                    </a:lnTo>
                    <a:cubicBezTo>
                      <a:pt x="49" y="1165"/>
                      <a:pt x="48" y="1166"/>
                      <a:pt x="46" y="1167"/>
                    </a:cubicBezTo>
                    <a:cubicBezTo>
                      <a:pt x="45" y="1167"/>
                      <a:pt x="43" y="1166"/>
                      <a:pt x="42" y="1165"/>
                    </a:cubicBezTo>
                    <a:close/>
                    <a:moveTo>
                      <a:pt x="40" y="1153"/>
                    </a:moveTo>
                    <a:lnTo>
                      <a:pt x="40" y="1152"/>
                    </a:lnTo>
                    <a:cubicBezTo>
                      <a:pt x="39" y="1151"/>
                      <a:pt x="40" y="1149"/>
                      <a:pt x="42" y="1149"/>
                    </a:cubicBezTo>
                    <a:cubicBezTo>
                      <a:pt x="43" y="1148"/>
                      <a:pt x="45" y="1149"/>
                      <a:pt x="46" y="1151"/>
                    </a:cubicBezTo>
                    <a:lnTo>
                      <a:pt x="46" y="1151"/>
                    </a:lnTo>
                    <a:cubicBezTo>
                      <a:pt x="46" y="1152"/>
                      <a:pt x="45" y="1154"/>
                      <a:pt x="43" y="1155"/>
                    </a:cubicBezTo>
                    <a:cubicBezTo>
                      <a:pt x="42" y="1155"/>
                      <a:pt x="40" y="1154"/>
                      <a:pt x="40" y="1153"/>
                    </a:cubicBezTo>
                    <a:close/>
                    <a:moveTo>
                      <a:pt x="37" y="1140"/>
                    </a:moveTo>
                    <a:lnTo>
                      <a:pt x="37" y="1140"/>
                    </a:lnTo>
                    <a:cubicBezTo>
                      <a:pt x="36" y="1139"/>
                      <a:pt x="37" y="1137"/>
                      <a:pt x="39" y="1136"/>
                    </a:cubicBezTo>
                    <a:cubicBezTo>
                      <a:pt x="41" y="1136"/>
                      <a:pt x="42" y="1137"/>
                      <a:pt x="43" y="1139"/>
                    </a:cubicBezTo>
                    <a:lnTo>
                      <a:pt x="43" y="1139"/>
                    </a:lnTo>
                    <a:cubicBezTo>
                      <a:pt x="43" y="1140"/>
                      <a:pt x="42" y="1142"/>
                      <a:pt x="41" y="1142"/>
                    </a:cubicBezTo>
                    <a:cubicBezTo>
                      <a:pt x="39" y="1143"/>
                      <a:pt x="37" y="1142"/>
                      <a:pt x="37" y="1140"/>
                    </a:cubicBezTo>
                    <a:close/>
                    <a:moveTo>
                      <a:pt x="34" y="1128"/>
                    </a:moveTo>
                    <a:lnTo>
                      <a:pt x="34" y="1128"/>
                    </a:lnTo>
                    <a:cubicBezTo>
                      <a:pt x="34" y="1126"/>
                      <a:pt x="35" y="1125"/>
                      <a:pt x="36" y="1124"/>
                    </a:cubicBezTo>
                    <a:cubicBezTo>
                      <a:pt x="38" y="1124"/>
                      <a:pt x="40" y="1125"/>
                      <a:pt x="40" y="1126"/>
                    </a:cubicBezTo>
                    <a:lnTo>
                      <a:pt x="40" y="1126"/>
                    </a:lnTo>
                    <a:cubicBezTo>
                      <a:pt x="41" y="1128"/>
                      <a:pt x="40" y="1130"/>
                      <a:pt x="38" y="1130"/>
                    </a:cubicBezTo>
                    <a:cubicBezTo>
                      <a:pt x="36" y="1131"/>
                      <a:pt x="35" y="1130"/>
                      <a:pt x="34" y="1128"/>
                    </a:cubicBezTo>
                    <a:close/>
                    <a:moveTo>
                      <a:pt x="32" y="1116"/>
                    </a:moveTo>
                    <a:lnTo>
                      <a:pt x="32" y="1116"/>
                    </a:lnTo>
                    <a:cubicBezTo>
                      <a:pt x="31" y="1114"/>
                      <a:pt x="32" y="1112"/>
                      <a:pt x="34" y="1112"/>
                    </a:cubicBezTo>
                    <a:cubicBezTo>
                      <a:pt x="35" y="1112"/>
                      <a:pt x="37" y="1112"/>
                      <a:pt x="38" y="1114"/>
                    </a:cubicBezTo>
                    <a:lnTo>
                      <a:pt x="38" y="1114"/>
                    </a:lnTo>
                    <a:cubicBezTo>
                      <a:pt x="38" y="1116"/>
                      <a:pt x="37" y="1118"/>
                      <a:pt x="35" y="1118"/>
                    </a:cubicBezTo>
                    <a:cubicBezTo>
                      <a:pt x="34" y="1118"/>
                      <a:pt x="32" y="1118"/>
                      <a:pt x="32" y="1116"/>
                    </a:cubicBezTo>
                    <a:close/>
                    <a:moveTo>
                      <a:pt x="29" y="1104"/>
                    </a:moveTo>
                    <a:lnTo>
                      <a:pt x="29" y="1104"/>
                    </a:lnTo>
                    <a:cubicBezTo>
                      <a:pt x="29" y="1102"/>
                      <a:pt x="29" y="1100"/>
                      <a:pt x="31" y="1100"/>
                    </a:cubicBezTo>
                    <a:cubicBezTo>
                      <a:pt x="33" y="1099"/>
                      <a:pt x="35" y="1100"/>
                      <a:pt x="35" y="1102"/>
                    </a:cubicBezTo>
                    <a:lnTo>
                      <a:pt x="35" y="1102"/>
                    </a:lnTo>
                    <a:cubicBezTo>
                      <a:pt x="35" y="1104"/>
                      <a:pt x="35" y="1105"/>
                      <a:pt x="33" y="1106"/>
                    </a:cubicBezTo>
                    <a:cubicBezTo>
                      <a:pt x="31" y="1106"/>
                      <a:pt x="29" y="1105"/>
                      <a:pt x="29" y="1104"/>
                    </a:cubicBezTo>
                    <a:close/>
                    <a:moveTo>
                      <a:pt x="27" y="1091"/>
                    </a:moveTo>
                    <a:lnTo>
                      <a:pt x="27" y="1091"/>
                    </a:lnTo>
                    <a:cubicBezTo>
                      <a:pt x="26" y="1090"/>
                      <a:pt x="27" y="1088"/>
                      <a:pt x="29" y="1087"/>
                    </a:cubicBezTo>
                    <a:cubicBezTo>
                      <a:pt x="31" y="1087"/>
                      <a:pt x="32" y="1088"/>
                      <a:pt x="33" y="1090"/>
                    </a:cubicBezTo>
                    <a:lnTo>
                      <a:pt x="33" y="1090"/>
                    </a:lnTo>
                    <a:cubicBezTo>
                      <a:pt x="33" y="1091"/>
                      <a:pt x="32" y="1093"/>
                      <a:pt x="31" y="1093"/>
                    </a:cubicBezTo>
                    <a:cubicBezTo>
                      <a:pt x="29" y="1094"/>
                      <a:pt x="27" y="1093"/>
                      <a:pt x="27" y="1091"/>
                    </a:cubicBezTo>
                    <a:close/>
                    <a:moveTo>
                      <a:pt x="25" y="1079"/>
                    </a:moveTo>
                    <a:lnTo>
                      <a:pt x="25" y="1079"/>
                    </a:lnTo>
                    <a:cubicBezTo>
                      <a:pt x="24" y="1077"/>
                      <a:pt x="25" y="1076"/>
                      <a:pt x="27" y="1075"/>
                    </a:cubicBezTo>
                    <a:cubicBezTo>
                      <a:pt x="28" y="1075"/>
                      <a:pt x="30" y="1076"/>
                      <a:pt x="31" y="1077"/>
                    </a:cubicBezTo>
                    <a:lnTo>
                      <a:pt x="31" y="1077"/>
                    </a:lnTo>
                    <a:cubicBezTo>
                      <a:pt x="31" y="1079"/>
                      <a:pt x="30" y="1081"/>
                      <a:pt x="28" y="1081"/>
                    </a:cubicBezTo>
                    <a:cubicBezTo>
                      <a:pt x="27" y="1082"/>
                      <a:pt x="25" y="1081"/>
                      <a:pt x="25" y="1079"/>
                    </a:cubicBezTo>
                    <a:close/>
                    <a:moveTo>
                      <a:pt x="22" y="1067"/>
                    </a:moveTo>
                    <a:lnTo>
                      <a:pt x="22" y="1067"/>
                    </a:lnTo>
                    <a:cubicBezTo>
                      <a:pt x="22" y="1065"/>
                      <a:pt x="23" y="1063"/>
                      <a:pt x="24" y="1063"/>
                    </a:cubicBezTo>
                    <a:cubicBezTo>
                      <a:pt x="26" y="1062"/>
                      <a:pt x="28" y="1063"/>
                      <a:pt x="28" y="1065"/>
                    </a:cubicBezTo>
                    <a:lnTo>
                      <a:pt x="28" y="1065"/>
                    </a:lnTo>
                    <a:cubicBezTo>
                      <a:pt x="29" y="1067"/>
                      <a:pt x="28" y="1068"/>
                      <a:pt x="26" y="1069"/>
                    </a:cubicBezTo>
                    <a:cubicBezTo>
                      <a:pt x="25" y="1069"/>
                      <a:pt x="23" y="1068"/>
                      <a:pt x="22" y="1067"/>
                    </a:cubicBezTo>
                    <a:close/>
                    <a:moveTo>
                      <a:pt x="20" y="1054"/>
                    </a:moveTo>
                    <a:lnTo>
                      <a:pt x="20" y="1054"/>
                    </a:lnTo>
                    <a:cubicBezTo>
                      <a:pt x="20" y="1053"/>
                      <a:pt x="21" y="1051"/>
                      <a:pt x="22" y="1050"/>
                    </a:cubicBezTo>
                    <a:cubicBezTo>
                      <a:pt x="24" y="1050"/>
                      <a:pt x="26" y="1051"/>
                      <a:pt x="26" y="1053"/>
                    </a:cubicBezTo>
                    <a:lnTo>
                      <a:pt x="26" y="1053"/>
                    </a:lnTo>
                    <a:cubicBezTo>
                      <a:pt x="27" y="1054"/>
                      <a:pt x="26" y="1056"/>
                      <a:pt x="24" y="1056"/>
                    </a:cubicBezTo>
                    <a:cubicBezTo>
                      <a:pt x="23" y="1057"/>
                      <a:pt x="21" y="1056"/>
                      <a:pt x="20" y="1054"/>
                    </a:cubicBezTo>
                    <a:close/>
                    <a:moveTo>
                      <a:pt x="18" y="1042"/>
                    </a:moveTo>
                    <a:lnTo>
                      <a:pt x="18" y="1042"/>
                    </a:lnTo>
                    <a:cubicBezTo>
                      <a:pt x="18" y="1040"/>
                      <a:pt x="19" y="1039"/>
                      <a:pt x="21" y="1038"/>
                    </a:cubicBezTo>
                    <a:cubicBezTo>
                      <a:pt x="22" y="1038"/>
                      <a:pt x="24" y="1039"/>
                      <a:pt x="24" y="1040"/>
                    </a:cubicBezTo>
                    <a:lnTo>
                      <a:pt x="24" y="1040"/>
                    </a:lnTo>
                    <a:cubicBezTo>
                      <a:pt x="25" y="1042"/>
                      <a:pt x="24" y="1044"/>
                      <a:pt x="22" y="1044"/>
                    </a:cubicBezTo>
                    <a:cubicBezTo>
                      <a:pt x="21" y="1045"/>
                      <a:pt x="19" y="1044"/>
                      <a:pt x="18" y="1042"/>
                    </a:cubicBezTo>
                    <a:close/>
                    <a:moveTo>
                      <a:pt x="17" y="1030"/>
                    </a:moveTo>
                    <a:lnTo>
                      <a:pt x="17" y="1030"/>
                    </a:lnTo>
                    <a:cubicBezTo>
                      <a:pt x="16" y="1028"/>
                      <a:pt x="17" y="1026"/>
                      <a:pt x="19" y="1026"/>
                    </a:cubicBezTo>
                    <a:cubicBezTo>
                      <a:pt x="20" y="1025"/>
                      <a:pt x="22" y="1026"/>
                      <a:pt x="23" y="1028"/>
                    </a:cubicBezTo>
                    <a:lnTo>
                      <a:pt x="23" y="1028"/>
                    </a:lnTo>
                    <a:cubicBezTo>
                      <a:pt x="23" y="1030"/>
                      <a:pt x="22" y="1031"/>
                      <a:pt x="20" y="1032"/>
                    </a:cubicBezTo>
                    <a:cubicBezTo>
                      <a:pt x="19" y="1032"/>
                      <a:pt x="17" y="1031"/>
                      <a:pt x="17" y="1030"/>
                    </a:cubicBezTo>
                    <a:close/>
                    <a:moveTo>
                      <a:pt x="15" y="1017"/>
                    </a:moveTo>
                    <a:lnTo>
                      <a:pt x="15" y="1017"/>
                    </a:lnTo>
                    <a:cubicBezTo>
                      <a:pt x="14" y="1016"/>
                      <a:pt x="15" y="1014"/>
                      <a:pt x="17" y="1013"/>
                    </a:cubicBezTo>
                    <a:cubicBezTo>
                      <a:pt x="19" y="1013"/>
                      <a:pt x="20" y="1014"/>
                      <a:pt x="21" y="1016"/>
                    </a:cubicBezTo>
                    <a:lnTo>
                      <a:pt x="21" y="1016"/>
                    </a:lnTo>
                    <a:cubicBezTo>
                      <a:pt x="21" y="1017"/>
                      <a:pt x="20" y="1019"/>
                      <a:pt x="19" y="1019"/>
                    </a:cubicBezTo>
                    <a:cubicBezTo>
                      <a:pt x="17" y="1020"/>
                      <a:pt x="15" y="1019"/>
                      <a:pt x="15" y="1017"/>
                    </a:cubicBezTo>
                    <a:close/>
                    <a:moveTo>
                      <a:pt x="13" y="1005"/>
                    </a:moveTo>
                    <a:lnTo>
                      <a:pt x="13" y="1005"/>
                    </a:lnTo>
                    <a:cubicBezTo>
                      <a:pt x="13" y="1003"/>
                      <a:pt x="14" y="1001"/>
                      <a:pt x="15" y="1001"/>
                    </a:cubicBezTo>
                    <a:cubicBezTo>
                      <a:pt x="17" y="1000"/>
                      <a:pt x="19" y="1001"/>
                      <a:pt x="19" y="1003"/>
                    </a:cubicBezTo>
                    <a:lnTo>
                      <a:pt x="19" y="1003"/>
                    </a:lnTo>
                    <a:cubicBezTo>
                      <a:pt x="20" y="1005"/>
                      <a:pt x="19" y="1007"/>
                      <a:pt x="17" y="1007"/>
                    </a:cubicBezTo>
                    <a:cubicBezTo>
                      <a:pt x="15" y="1007"/>
                      <a:pt x="14" y="1006"/>
                      <a:pt x="13" y="1005"/>
                    </a:cubicBezTo>
                    <a:close/>
                    <a:moveTo>
                      <a:pt x="12" y="992"/>
                    </a:moveTo>
                    <a:lnTo>
                      <a:pt x="12" y="992"/>
                    </a:lnTo>
                    <a:cubicBezTo>
                      <a:pt x="11" y="991"/>
                      <a:pt x="12" y="989"/>
                      <a:pt x="14" y="989"/>
                    </a:cubicBezTo>
                    <a:cubicBezTo>
                      <a:pt x="15" y="988"/>
                      <a:pt x="17" y="989"/>
                      <a:pt x="18" y="991"/>
                    </a:cubicBezTo>
                    <a:lnTo>
                      <a:pt x="18" y="991"/>
                    </a:lnTo>
                    <a:cubicBezTo>
                      <a:pt x="18" y="992"/>
                      <a:pt x="17" y="994"/>
                      <a:pt x="15" y="995"/>
                    </a:cubicBezTo>
                    <a:cubicBezTo>
                      <a:pt x="14" y="995"/>
                      <a:pt x="12" y="994"/>
                      <a:pt x="12" y="992"/>
                    </a:cubicBezTo>
                    <a:close/>
                    <a:moveTo>
                      <a:pt x="10" y="980"/>
                    </a:moveTo>
                    <a:lnTo>
                      <a:pt x="10" y="980"/>
                    </a:lnTo>
                    <a:cubicBezTo>
                      <a:pt x="10" y="978"/>
                      <a:pt x="11" y="977"/>
                      <a:pt x="12" y="976"/>
                    </a:cubicBezTo>
                    <a:cubicBezTo>
                      <a:pt x="14" y="976"/>
                      <a:pt x="16" y="977"/>
                      <a:pt x="16" y="978"/>
                    </a:cubicBezTo>
                    <a:lnTo>
                      <a:pt x="16" y="978"/>
                    </a:lnTo>
                    <a:cubicBezTo>
                      <a:pt x="17" y="980"/>
                      <a:pt x="16" y="982"/>
                      <a:pt x="14" y="982"/>
                    </a:cubicBezTo>
                    <a:cubicBezTo>
                      <a:pt x="12" y="983"/>
                      <a:pt x="11" y="982"/>
                      <a:pt x="10" y="980"/>
                    </a:cubicBezTo>
                    <a:close/>
                    <a:moveTo>
                      <a:pt x="9" y="968"/>
                    </a:moveTo>
                    <a:lnTo>
                      <a:pt x="9" y="968"/>
                    </a:lnTo>
                    <a:cubicBezTo>
                      <a:pt x="8" y="966"/>
                      <a:pt x="9" y="964"/>
                      <a:pt x="11" y="964"/>
                    </a:cubicBezTo>
                    <a:cubicBezTo>
                      <a:pt x="13" y="963"/>
                      <a:pt x="14" y="964"/>
                      <a:pt x="15" y="966"/>
                    </a:cubicBezTo>
                    <a:lnTo>
                      <a:pt x="15" y="966"/>
                    </a:lnTo>
                    <a:cubicBezTo>
                      <a:pt x="15" y="968"/>
                      <a:pt x="14" y="969"/>
                      <a:pt x="13" y="970"/>
                    </a:cubicBezTo>
                    <a:cubicBezTo>
                      <a:pt x="11" y="970"/>
                      <a:pt x="9" y="969"/>
                      <a:pt x="9" y="968"/>
                    </a:cubicBezTo>
                    <a:close/>
                    <a:moveTo>
                      <a:pt x="8" y="955"/>
                    </a:moveTo>
                    <a:lnTo>
                      <a:pt x="8" y="955"/>
                    </a:lnTo>
                    <a:cubicBezTo>
                      <a:pt x="7" y="953"/>
                      <a:pt x="8" y="952"/>
                      <a:pt x="10" y="951"/>
                    </a:cubicBezTo>
                    <a:cubicBezTo>
                      <a:pt x="11" y="951"/>
                      <a:pt x="13" y="952"/>
                      <a:pt x="14" y="953"/>
                    </a:cubicBezTo>
                    <a:lnTo>
                      <a:pt x="14" y="953"/>
                    </a:lnTo>
                    <a:cubicBezTo>
                      <a:pt x="14" y="955"/>
                      <a:pt x="13" y="957"/>
                      <a:pt x="11" y="957"/>
                    </a:cubicBezTo>
                    <a:cubicBezTo>
                      <a:pt x="10" y="958"/>
                      <a:pt x="8" y="957"/>
                      <a:pt x="8" y="955"/>
                    </a:cubicBezTo>
                    <a:close/>
                    <a:moveTo>
                      <a:pt x="7" y="943"/>
                    </a:moveTo>
                    <a:lnTo>
                      <a:pt x="7" y="943"/>
                    </a:lnTo>
                    <a:cubicBezTo>
                      <a:pt x="6" y="941"/>
                      <a:pt x="7" y="939"/>
                      <a:pt x="9" y="939"/>
                    </a:cubicBezTo>
                    <a:cubicBezTo>
                      <a:pt x="10" y="938"/>
                      <a:pt x="12" y="939"/>
                      <a:pt x="13" y="941"/>
                    </a:cubicBezTo>
                    <a:lnTo>
                      <a:pt x="13" y="941"/>
                    </a:lnTo>
                    <a:cubicBezTo>
                      <a:pt x="13" y="943"/>
                      <a:pt x="12" y="944"/>
                      <a:pt x="10" y="945"/>
                    </a:cubicBezTo>
                    <a:cubicBezTo>
                      <a:pt x="9" y="945"/>
                      <a:pt x="7" y="944"/>
                      <a:pt x="7" y="943"/>
                    </a:cubicBezTo>
                    <a:close/>
                    <a:moveTo>
                      <a:pt x="6" y="930"/>
                    </a:moveTo>
                    <a:lnTo>
                      <a:pt x="6" y="930"/>
                    </a:lnTo>
                    <a:cubicBezTo>
                      <a:pt x="5" y="929"/>
                      <a:pt x="6" y="927"/>
                      <a:pt x="8" y="926"/>
                    </a:cubicBezTo>
                    <a:cubicBezTo>
                      <a:pt x="9" y="926"/>
                      <a:pt x="11" y="927"/>
                      <a:pt x="12" y="928"/>
                    </a:cubicBezTo>
                    <a:lnTo>
                      <a:pt x="12" y="928"/>
                    </a:lnTo>
                    <a:cubicBezTo>
                      <a:pt x="12" y="930"/>
                      <a:pt x="11" y="932"/>
                      <a:pt x="9" y="932"/>
                    </a:cubicBezTo>
                    <a:cubicBezTo>
                      <a:pt x="8" y="933"/>
                      <a:pt x="6" y="932"/>
                      <a:pt x="6" y="930"/>
                    </a:cubicBezTo>
                    <a:close/>
                    <a:moveTo>
                      <a:pt x="5" y="918"/>
                    </a:moveTo>
                    <a:lnTo>
                      <a:pt x="5" y="918"/>
                    </a:lnTo>
                    <a:cubicBezTo>
                      <a:pt x="4" y="916"/>
                      <a:pt x="5" y="914"/>
                      <a:pt x="7" y="914"/>
                    </a:cubicBezTo>
                    <a:cubicBezTo>
                      <a:pt x="8" y="913"/>
                      <a:pt x="10" y="914"/>
                      <a:pt x="11" y="916"/>
                    </a:cubicBezTo>
                    <a:lnTo>
                      <a:pt x="11" y="916"/>
                    </a:lnTo>
                    <a:cubicBezTo>
                      <a:pt x="11" y="918"/>
                      <a:pt x="10" y="919"/>
                      <a:pt x="8" y="920"/>
                    </a:cubicBezTo>
                    <a:cubicBezTo>
                      <a:pt x="7" y="920"/>
                      <a:pt x="5" y="919"/>
                      <a:pt x="5" y="918"/>
                    </a:cubicBezTo>
                    <a:close/>
                    <a:moveTo>
                      <a:pt x="4" y="905"/>
                    </a:moveTo>
                    <a:lnTo>
                      <a:pt x="4" y="905"/>
                    </a:lnTo>
                    <a:cubicBezTo>
                      <a:pt x="3" y="904"/>
                      <a:pt x="4" y="902"/>
                      <a:pt x="6" y="901"/>
                    </a:cubicBezTo>
                    <a:cubicBezTo>
                      <a:pt x="8" y="901"/>
                      <a:pt x="9" y="902"/>
                      <a:pt x="10" y="904"/>
                    </a:cubicBezTo>
                    <a:lnTo>
                      <a:pt x="10" y="904"/>
                    </a:lnTo>
                    <a:cubicBezTo>
                      <a:pt x="10" y="905"/>
                      <a:pt x="9" y="907"/>
                      <a:pt x="8" y="907"/>
                    </a:cubicBezTo>
                    <a:cubicBezTo>
                      <a:pt x="6" y="908"/>
                      <a:pt x="4" y="907"/>
                      <a:pt x="4" y="905"/>
                    </a:cubicBezTo>
                    <a:close/>
                    <a:moveTo>
                      <a:pt x="3" y="893"/>
                    </a:moveTo>
                    <a:lnTo>
                      <a:pt x="3" y="893"/>
                    </a:lnTo>
                    <a:cubicBezTo>
                      <a:pt x="3" y="891"/>
                      <a:pt x="3" y="889"/>
                      <a:pt x="5" y="889"/>
                    </a:cubicBezTo>
                    <a:cubicBezTo>
                      <a:pt x="7" y="888"/>
                      <a:pt x="9" y="889"/>
                      <a:pt x="9" y="891"/>
                    </a:cubicBezTo>
                    <a:lnTo>
                      <a:pt x="9" y="891"/>
                    </a:lnTo>
                    <a:cubicBezTo>
                      <a:pt x="9" y="893"/>
                      <a:pt x="9" y="894"/>
                      <a:pt x="7" y="895"/>
                    </a:cubicBezTo>
                    <a:cubicBezTo>
                      <a:pt x="5" y="895"/>
                      <a:pt x="3" y="894"/>
                      <a:pt x="3" y="893"/>
                    </a:cubicBezTo>
                    <a:close/>
                    <a:moveTo>
                      <a:pt x="2" y="880"/>
                    </a:moveTo>
                    <a:lnTo>
                      <a:pt x="2" y="880"/>
                    </a:lnTo>
                    <a:cubicBezTo>
                      <a:pt x="2" y="879"/>
                      <a:pt x="3" y="877"/>
                      <a:pt x="4" y="876"/>
                    </a:cubicBezTo>
                    <a:cubicBezTo>
                      <a:pt x="6" y="876"/>
                      <a:pt x="8" y="877"/>
                      <a:pt x="8" y="879"/>
                    </a:cubicBezTo>
                    <a:lnTo>
                      <a:pt x="8" y="879"/>
                    </a:lnTo>
                    <a:cubicBezTo>
                      <a:pt x="9" y="880"/>
                      <a:pt x="8" y="882"/>
                      <a:pt x="6" y="882"/>
                    </a:cubicBezTo>
                    <a:cubicBezTo>
                      <a:pt x="4" y="883"/>
                      <a:pt x="3" y="882"/>
                      <a:pt x="2" y="880"/>
                    </a:cubicBezTo>
                    <a:close/>
                    <a:moveTo>
                      <a:pt x="2" y="868"/>
                    </a:moveTo>
                    <a:lnTo>
                      <a:pt x="2" y="868"/>
                    </a:lnTo>
                    <a:cubicBezTo>
                      <a:pt x="1" y="866"/>
                      <a:pt x="2" y="864"/>
                      <a:pt x="4" y="864"/>
                    </a:cubicBezTo>
                    <a:cubicBezTo>
                      <a:pt x="5" y="863"/>
                      <a:pt x="7" y="864"/>
                      <a:pt x="8" y="866"/>
                    </a:cubicBezTo>
                    <a:lnTo>
                      <a:pt x="8" y="866"/>
                    </a:lnTo>
                    <a:cubicBezTo>
                      <a:pt x="8" y="868"/>
                      <a:pt x="7" y="869"/>
                      <a:pt x="6" y="870"/>
                    </a:cubicBezTo>
                    <a:cubicBezTo>
                      <a:pt x="4" y="870"/>
                      <a:pt x="2" y="869"/>
                      <a:pt x="2" y="868"/>
                    </a:cubicBezTo>
                    <a:close/>
                    <a:moveTo>
                      <a:pt x="1" y="855"/>
                    </a:moveTo>
                    <a:lnTo>
                      <a:pt x="1" y="855"/>
                    </a:lnTo>
                    <a:cubicBezTo>
                      <a:pt x="1" y="854"/>
                      <a:pt x="2" y="852"/>
                      <a:pt x="3" y="851"/>
                    </a:cubicBezTo>
                    <a:cubicBezTo>
                      <a:pt x="5" y="851"/>
                      <a:pt x="7" y="852"/>
                      <a:pt x="7" y="854"/>
                    </a:cubicBezTo>
                    <a:lnTo>
                      <a:pt x="7" y="854"/>
                    </a:lnTo>
                    <a:cubicBezTo>
                      <a:pt x="8" y="855"/>
                      <a:pt x="7" y="857"/>
                      <a:pt x="5" y="857"/>
                    </a:cubicBezTo>
                    <a:cubicBezTo>
                      <a:pt x="3" y="858"/>
                      <a:pt x="2" y="857"/>
                      <a:pt x="1" y="855"/>
                    </a:cubicBezTo>
                    <a:close/>
                    <a:moveTo>
                      <a:pt x="1" y="843"/>
                    </a:moveTo>
                    <a:lnTo>
                      <a:pt x="1" y="843"/>
                    </a:lnTo>
                    <a:cubicBezTo>
                      <a:pt x="0" y="841"/>
                      <a:pt x="1" y="839"/>
                      <a:pt x="3" y="839"/>
                    </a:cubicBezTo>
                    <a:cubicBezTo>
                      <a:pt x="5" y="838"/>
                      <a:pt x="6" y="839"/>
                      <a:pt x="7" y="841"/>
                    </a:cubicBezTo>
                    <a:lnTo>
                      <a:pt x="7" y="841"/>
                    </a:lnTo>
                    <a:cubicBezTo>
                      <a:pt x="7" y="843"/>
                      <a:pt x="6" y="844"/>
                      <a:pt x="5" y="845"/>
                    </a:cubicBezTo>
                    <a:cubicBezTo>
                      <a:pt x="3" y="845"/>
                      <a:pt x="1" y="844"/>
                      <a:pt x="1" y="843"/>
                    </a:cubicBezTo>
                    <a:close/>
                    <a:moveTo>
                      <a:pt x="0" y="830"/>
                    </a:moveTo>
                    <a:lnTo>
                      <a:pt x="0" y="830"/>
                    </a:lnTo>
                    <a:cubicBezTo>
                      <a:pt x="0" y="829"/>
                      <a:pt x="1" y="827"/>
                      <a:pt x="3" y="826"/>
                    </a:cubicBezTo>
                    <a:cubicBezTo>
                      <a:pt x="4" y="826"/>
                      <a:pt x="6" y="827"/>
                      <a:pt x="6" y="829"/>
                    </a:cubicBezTo>
                    <a:lnTo>
                      <a:pt x="6" y="829"/>
                    </a:lnTo>
                    <a:cubicBezTo>
                      <a:pt x="7" y="830"/>
                      <a:pt x="6" y="832"/>
                      <a:pt x="4" y="832"/>
                    </a:cubicBezTo>
                    <a:cubicBezTo>
                      <a:pt x="3" y="833"/>
                      <a:pt x="1" y="832"/>
                      <a:pt x="0" y="830"/>
                    </a:cubicBezTo>
                    <a:close/>
                    <a:moveTo>
                      <a:pt x="0" y="818"/>
                    </a:moveTo>
                    <a:lnTo>
                      <a:pt x="0" y="818"/>
                    </a:lnTo>
                    <a:cubicBezTo>
                      <a:pt x="0" y="816"/>
                      <a:pt x="1" y="814"/>
                      <a:pt x="2" y="814"/>
                    </a:cubicBezTo>
                    <a:cubicBezTo>
                      <a:pt x="4" y="813"/>
                      <a:pt x="6" y="814"/>
                      <a:pt x="6" y="816"/>
                    </a:cubicBezTo>
                    <a:lnTo>
                      <a:pt x="6" y="816"/>
                    </a:lnTo>
                    <a:cubicBezTo>
                      <a:pt x="7" y="818"/>
                      <a:pt x="6" y="819"/>
                      <a:pt x="4" y="820"/>
                    </a:cubicBezTo>
                    <a:cubicBezTo>
                      <a:pt x="2" y="820"/>
                      <a:pt x="1" y="819"/>
                      <a:pt x="0" y="818"/>
                    </a:cubicBezTo>
                    <a:close/>
                    <a:moveTo>
                      <a:pt x="0" y="805"/>
                    </a:moveTo>
                    <a:lnTo>
                      <a:pt x="0" y="805"/>
                    </a:lnTo>
                    <a:cubicBezTo>
                      <a:pt x="0" y="804"/>
                      <a:pt x="1" y="802"/>
                      <a:pt x="2" y="801"/>
                    </a:cubicBezTo>
                    <a:cubicBezTo>
                      <a:pt x="4" y="801"/>
                      <a:pt x="6" y="802"/>
                      <a:pt x="6" y="804"/>
                    </a:cubicBezTo>
                    <a:lnTo>
                      <a:pt x="6" y="804"/>
                    </a:lnTo>
                    <a:cubicBezTo>
                      <a:pt x="7" y="805"/>
                      <a:pt x="6" y="807"/>
                      <a:pt x="4" y="807"/>
                    </a:cubicBezTo>
                    <a:cubicBezTo>
                      <a:pt x="2" y="808"/>
                      <a:pt x="1" y="807"/>
                      <a:pt x="0" y="805"/>
                    </a:cubicBezTo>
                    <a:close/>
                    <a:moveTo>
                      <a:pt x="0" y="792"/>
                    </a:moveTo>
                    <a:lnTo>
                      <a:pt x="0" y="792"/>
                    </a:lnTo>
                    <a:cubicBezTo>
                      <a:pt x="0" y="790"/>
                      <a:pt x="1" y="789"/>
                      <a:pt x="3" y="789"/>
                    </a:cubicBezTo>
                    <a:cubicBezTo>
                      <a:pt x="5" y="789"/>
                      <a:pt x="6" y="790"/>
                      <a:pt x="6" y="792"/>
                    </a:cubicBezTo>
                    <a:lnTo>
                      <a:pt x="6" y="792"/>
                    </a:lnTo>
                    <a:cubicBezTo>
                      <a:pt x="6" y="794"/>
                      <a:pt x="5" y="795"/>
                      <a:pt x="3" y="795"/>
                    </a:cubicBezTo>
                    <a:cubicBezTo>
                      <a:pt x="1" y="795"/>
                      <a:pt x="0" y="794"/>
                      <a:pt x="0" y="792"/>
                    </a:cubicBezTo>
                    <a:close/>
                    <a:moveTo>
                      <a:pt x="0" y="779"/>
                    </a:moveTo>
                    <a:lnTo>
                      <a:pt x="0" y="779"/>
                    </a:lnTo>
                    <a:cubicBezTo>
                      <a:pt x="0" y="778"/>
                      <a:pt x="1" y="776"/>
                      <a:pt x="3" y="776"/>
                    </a:cubicBezTo>
                    <a:cubicBezTo>
                      <a:pt x="5" y="776"/>
                      <a:pt x="6" y="778"/>
                      <a:pt x="6" y="779"/>
                    </a:cubicBezTo>
                    <a:lnTo>
                      <a:pt x="6" y="779"/>
                    </a:lnTo>
                    <a:cubicBezTo>
                      <a:pt x="6" y="781"/>
                      <a:pt x="5" y="783"/>
                      <a:pt x="3" y="783"/>
                    </a:cubicBezTo>
                    <a:cubicBezTo>
                      <a:pt x="1" y="783"/>
                      <a:pt x="0" y="781"/>
                      <a:pt x="0" y="779"/>
                    </a:cubicBezTo>
                    <a:close/>
                    <a:moveTo>
                      <a:pt x="0" y="767"/>
                    </a:moveTo>
                    <a:lnTo>
                      <a:pt x="0" y="767"/>
                    </a:lnTo>
                    <a:cubicBezTo>
                      <a:pt x="0" y="765"/>
                      <a:pt x="2" y="764"/>
                      <a:pt x="3" y="764"/>
                    </a:cubicBezTo>
                    <a:cubicBezTo>
                      <a:pt x="5" y="764"/>
                      <a:pt x="6" y="765"/>
                      <a:pt x="6" y="767"/>
                    </a:cubicBezTo>
                    <a:lnTo>
                      <a:pt x="6" y="767"/>
                    </a:lnTo>
                    <a:cubicBezTo>
                      <a:pt x="6" y="769"/>
                      <a:pt x="5" y="770"/>
                      <a:pt x="3" y="770"/>
                    </a:cubicBezTo>
                    <a:cubicBezTo>
                      <a:pt x="2" y="770"/>
                      <a:pt x="0" y="769"/>
                      <a:pt x="0" y="767"/>
                    </a:cubicBezTo>
                    <a:close/>
                    <a:moveTo>
                      <a:pt x="0" y="754"/>
                    </a:moveTo>
                    <a:lnTo>
                      <a:pt x="0" y="754"/>
                    </a:lnTo>
                    <a:cubicBezTo>
                      <a:pt x="0" y="753"/>
                      <a:pt x="2" y="751"/>
                      <a:pt x="4" y="751"/>
                    </a:cubicBezTo>
                    <a:cubicBezTo>
                      <a:pt x="5" y="751"/>
                      <a:pt x="7" y="753"/>
                      <a:pt x="7" y="754"/>
                    </a:cubicBezTo>
                    <a:lnTo>
                      <a:pt x="7" y="754"/>
                    </a:lnTo>
                    <a:cubicBezTo>
                      <a:pt x="7" y="756"/>
                      <a:pt x="5" y="758"/>
                      <a:pt x="4" y="758"/>
                    </a:cubicBezTo>
                    <a:cubicBezTo>
                      <a:pt x="2" y="758"/>
                      <a:pt x="0" y="756"/>
                      <a:pt x="0" y="754"/>
                    </a:cubicBezTo>
                    <a:close/>
                    <a:moveTo>
                      <a:pt x="1" y="742"/>
                    </a:moveTo>
                    <a:lnTo>
                      <a:pt x="1" y="742"/>
                    </a:lnTo>
                    <a:cubicBezTo>
                      <a:pt x="1" y="740"/>
                      <a:pt x="2" y="739"/>
                      <a:pt x="4" y="739"/>
                    </a:cubicBezTo>
                    <a:cubicBezTo>
                      <a:pt x="6" y="739"/>
                      <a:pt x="7" y="740"/>
                      <a:pt x="7" y="742"/>
                    </a:cubicBezTo>
                    <a:lnTo>
                      <a:pt x="7" y="742"/>
                    </a:lnTo>
                    <a:cubicBezTo>
                      <a:pt x="7" y="744"/>
                      <a:pt x="6" y="745"/>
                      <a:pt x="4" y="745"/>
                    </a:cubicBezTo>
                    <a:cubicBezTo>
                      <a:pt x="2" y="745"/>
                      <a:pt x="1" y="744"/>
                      <a:pt x="1" y="742"/>
                    </a:cubicBezTo>
                    <a:close/>
                    <a:moveTo>
                      <a:pt x="1" y="729"/>
                    </a:moveTo>
                    <a:lnTo>
                      <a:pt x="1" y="729"/>
                    </a:lnTo>
                    <a:cubicBezTo>
                      <a:pt x="1" y="728"/>
                      <a:pt x="3" y="726"/>
                      <a:pt x="4" y="726"/>
                    </a:cubicBezTo>
                    <a:cubicBezTo>
                      <a:pt x="6" y="726"/>
                      <a:pt x="7" y="728"/>
                      <a:pt x="7" y="729"/>
                    </a:cubicBezTo>
                    <a:lnTo>
                      <a:pt x="7" y="729"/>
                    </a:lnTo>
                    <a:cubicBezTo>
                      <a:pt x="7" y="731"/>
                      <a:pt x="6" y="733"/>
                      <a:pt x="4" y="733"/>
                    </a:cubicBezTo>
                    <a:cubicBezTo>
                      <a:pt x="3" y="733"/>
                      <a:pt x="1" y="731"/>
                      <a:pt x="1" y="729"/>
                    </a:cubicBezTo>
                    <a:close/>
                    <a:moveTo>
                      <a:pt x="2" y="717"/>
                    </a:moveTo>
                    <a:lnTo>
                      <a:pt x="2" y="717"/>
                    </a:lnTo>
                    <a:cubicBezTo>
                      <a:pt x="2" y="715"/>
                      <a:pt x="3" y="714"/>
                      <a:pt x="5" y="714"/>
                    </a:cubicBezTo>
                    <a:cubicBezTo>
                      <a:pt x="6" y="714"/>
                      <a:pt x="8" y="715"/>
                      <a:pt x="8" y="717"/>
                    </a:cubicBezTo>
                    <a:lnTo>
                      <a:pt x="8" y="717"/>
                    </a:lnTo>
                    <a:cubicBezTo>
                      <a:pt x="8" y="719"/>
                      <a:pt x="6" y="720"/>
                      <a:pt x="5" y="720"/>
                    </a:cubicBezTo>
                    <a:cubicBezTo>
                      <a:pt x="3" y="720"/>
                      <a:pt x="2" y="719"/>
                      <a:pt x="2" y="717"/>
                    </a:cubicBezTo>
                    <a:close/>
                    <a:moveTo>
                      <a:pt x="2" y="704"/>
                    </a:moveTo>
                    <a:lnTo>
                      <a:pt x="2" y="704"/>
                    </a:lnTo>
                    <a:cubicBezTo>
                      <a:pt x="2" y="703"/>
                      <a:pt x="4" y="701"/>
                      <a:pt x="5" y="701"/>
                    </a:cubicBezTo>
                    <a:cubicBezTo>
                      <a:pt x="7" y="701"/>
                      <a:pt x="8" y="703"/>
                      <a:pt x="8" y="704"/>
                    </a:cubicBezTo>
                    <a:lnTo>
                      <a:pt x="8" y="704"/>
                    </a:lnTo>
                    <a:cubicBezTo>
                      <a:pt x="8" y="706"/>
                      <a:pt x="7" y="708"/>
                      <a:pt x="5" y="708"/>
                    </a:cubicBezTo>
                    <a:cubicBezTo>
                      <a:pt x="4" y="708"/>
                      <a:pt x="2" y="706"/>
                      <a:pt x="2" y="704"/>
                    </a:cubicBezTo>
                    <a:close/>
                    <a:moveTo>
                      <a:pt x="3" y="692"/>
                    </a:moveTo>
                    <a:lnTo>
                      <a:pt x="3" y="692"/>
                    </a:lnTo>
                    <a:cubicBezTo>
                      <a:pt x="3" y="690"/>
                      <a:pt x="4" y="689"/>
                      <a:pt x="6" y="689"/>
                    </a:cubicBezTo>
                    <a:cubicBezTo>
                      <a:pt x="8" y="689"/>
                      <a:pt x="9" y="690"/>
                      <a:pt x="9" y="692"/>
                    </a:cubicBezTo>
                    <a:lnTo>
                      <a:pt x="9" y="692"/>
                    </a:lnTo>
                    <a:cubicBezTo>
                      <a:pt x="9" y="694"/>
                      <a:pt x="8" y="695"/>
                      <a:pt x="6" y="695"/>
                    </a:cubicBezTo>
                    <a:cubicBezTo>
                      <a:pt x="4" y="695"/>
                      <a:pt x="3" y="694"/>
                      <a:pt x="3" y="692"/>
                    </a:cubicBezTo>
                    <a:close/>
                    <a:moveTo>
                      <a:pt x="4" y="679"/>
                    </a:moveTo>
                    <a:lnTo>
                      <a:pt x="4" y="679"/>
                    </a:lnTo>
                    <a:cubicBezTo>
                      <a:pt x="4" y="678"/>
                      <a:pt x="5" y="676"/>
                      <a:pt x="7" y="676"/>
                    </a:cubicBezTo>
                    <a:cubicBezTo>
                      <a:pt x="9" y="676"/>
                      <a:pt x="10" y="678"/>
                      <a:pt x="10" y="679"/>
                    </a:cubicBezTo>
                    <a:lnTo>
                      <a:pt x="10" y="679"/>
                    </a:lnTo>
                    <a:cubicBezTo>
                      <a:pt x="10" y="681"/>
                      <a:pt x="9" y="683"/>
                      <a:pt x="7" y="683"/>
                    </a:cubicBezTo>
                    <a:cubicBezTo>
                      <a:pt x="5" y="683"/>
                      <a:pt x="4" y="681"/>
                      <a:pt x="4" y="679"/>
                    </a:cubicBezTo>
                    <a:close/>
                    <a:moveTo>
                      <a:pt x="5" y="667"/>
                    </a:moveTo>
                    <a:lnTo>
                      <a:pt x="5" y="667"/>
                    </a:lnTo>
                    <a:cubicBezTo>
                      <a:pt x="5" y="665"/>
                      <a:pt x="6" y="664"/>
                      <a:pt x="8" y="664"/>
                    </a:cubicBezTo>
                    <a:cubicBezTo>
                      <a:pt x="9" y="664"/>
                      <a:pt x="11" y="665"/>
                      <a:pt x="11" y="667"/>
                    </a:cubicBezTo>
                    <a:lnTo>
                      <a:pt x="11" y="667"/>
                    </a:lnTo>
                    <a:cubicBezTo>
                      <a:pt x="11" y="669"/>
                      <a:pt x="9" y="670"/>
                      <a:pt x="8" y="670"/>
                    </a:cubicBezTo>
                    <a:cubicBezTo>
                      <a:pt x="6" y="670"/>
                      <a:pt x="5" y="669"/>
                      <a:pt x="5" y="667"/>
                    </a:cubicBezTo>
                    <a:close/>
                    <a:moveTo>
                      <a:pt x="6" y="655"/>
                    </a:moveTo>
                    <a:lnTo>
                      <a:pt x="6" y="655"/>
                    </a:lnTo>
                    <a:cubicBezTo>
                      <a:pt x="6" y="653"/>
                      <a:pt x="7" y="651"/>
                      <a:pt x="9" y="651"/>
                    </a:cubicBezTo>
                    <a:cubicBezTo>
                      <a:pt x="10" y="651"/>
                      <a:pt x="12" y="653"/>
                      <a:pt x="12" y="655"/>
                    </a:cubicBezTo>
                    <a:lnTo>
                      <a:pt x="12" y="655"/>
                    </a:lnTo>
                    <a:cubicBezTo>
                      <a:pt x="12" y="656"/>
                      <a:pt x="10" y="658"/>
                      <a:pt x="9" y="658"/>
                    </a:cubicBezTo>
                    <a:cubicBezTo>
                      <a:pt x="7" y="658"/>
                      <a:pt x="6" y="656"/>
                      <a:pt x="6" y="655"/>
                    </a:cubicBezTo>
                    <a:close/>
                    <a:moveTo>
                      <a:pt x="7" y="642"/>
                    </a:moveTo>
                    <a:lnTo>
                      <a:pt x="7" y="642"/>
                    </a:lnTo>
                    <a:cubicBezTo>
                      <a:pt x="7" y="640"/>
                      <a:pt x="8" y="639"/>
                      <a:pt x="10" y="639"/>
                    </a:cubicBezTo>
                    <a:cubicBezTo>
                      <a:pt x="11" y="639"/>
                      <a:pt x="13" y="640"/>
                      <a:pt x="13" y="642"/>
                    </a:cubicBezTo>
                    <a:lnTo>
                      <a:pt x="13" y="642"/>
                    </a:lnTo>
                    <a:cubicBezTo>
                      <a:pt x="13" y="644"/>
                      <a:pt x="11" y="645"/>
                      <a:pt x="10" y="645"/>
                    </a:cubicBezTo>
                    <a:cubicBezTo>
                      <a:pt x="8" y="645"/>
                      <a:pt x="7" y="644"/>
                      <a:pt x="7" y="642"/>
                    </a:cubicBezTo>
                    <a:close/>
                    <a:moveTo>
                      <a:pt x="8" y="630"/>
                    </a:moveTo>
                    <a:lnTo>
                      <a:pt x="8" y="630"/>
                    </a:lnTo>
                    <a:cubicBezTo>
                      <a:pt x="8" y="628"/>
                      <a:pt x="9" y="626"/>
                      <a:pt x="11" y="626"/>
                    </a:cubicBezTo>
                    <a:cubicBezTo>
                      <a:pt x="12" y="626"/>
                      <a:pt x="14" y="628"/>
                      <a:pt x="14" y="630"/>
                    </a:cubicBezTo>
                    <a:lnTo>
                      <a:pt x="14" y="630"/>
                    </a:lnTo>
                    <a:cubicBezTo>
                      <a:pt x="14" y="631"/>
                      <a:pt x="12" y="633"/>
                      <a:pt x="11" y="633"/>
                    </a:cubicBezTo>
                    <a:cubicBezTo>
                      <a:pt x="9" y="633"/>
                      <a:pt x="8" y="631"/>
                      <a:pt x="8" y="630"/>
                    </a:cubicBezTo>
                    <a:close/>
                    <a:moveTo>
                      <a:pt x="9" y="617"/>
                    </a:moveTo>
                    <a:lnTo>
                      <a:pt x="9" y="617"/>
                    </a:lnTo>
                    <a:cubicBezTo>
                      <a:pt x="9" y="615"/>
                      <a:pt x="10" y="614"/>
                      <a:pt x="12" y="614"/>
                    </a:cubicBezTo>
                    <a:cubicBezTo>
                      <a:pt x="14" y="614"/>
                      <a:pt x="15" y="615"/>
                      <a:pt x="15" y="617"/>
                    </a:cubicBezTo>
                    <a:lnTo>
                      <a:pt x="15" y="617"/>
                    </a:lnTo>
                    <a:cubicBezTo>
                      <a:pt x="15" y="619"/>
                      <a:pt x="14" y="620"/>
                      <a:pt x="12" y="620"/>
                    </a:cubicBezTo>
                    <a:cubicBezTo>
                      <a:pt x="10" y="620"/>
                      <a:pt x="9" y="619"/>
                      <a:pt x="9" y="617"/>
                    </a:cubicBezTo>
                    <a:close/>
                    <a:moveTo>
                      <a:pt x="10" y="605"/>
                    </a:moveTo>
                    <a:lnTo>
                      <a:pt x="10" y="605"/>
                    </a:lnTo>
                    <a:cubicBezTo>
                      <a:pt x="10" y="603"/>
                      <a:pt x="12" y="602"/>
                      <a:pt x="13" y="602"/>
                    </a:cubicBezTo>
                    <a:cubicBezTo>
                      <a:pt x="15" y="602"/>
                      <a:pt x="17" y="603"/>
                      <a:pt x="17" y="605"/>
                    </a:cubicBezTo>
                    <a:lnTo>
                      <a:pt x="17" y="605"/>
                    </a:lnTo>
                    <a:cubicBezTo>
                      <a:pt x="17" y="606"/>
                      <a:pt x="15" y="608"/>
                      <a:pt x="13" y="608"/>
                    </a:cubicBezTo>
                    <a:cubicBezTo>
                      <a:pt x="12" y="608"/>
                      <a:pt x="10" y="606"/>
                      <a:pt x="10" y="605"/>
                    </a:cubicBezTo>
                    <a:close/>
                    <a:moveTo>
                      <a:pt x="12" y="592"/>
                    </a:moveTo>
                    <a:lnTo>
                      <a:pt x="12" y="592"/>
                    </a:lnTo>
                    <a:cubicBezTo>
                      <a:pt x="12" y="591"/>
                      <a:pt x="13" y="589"/>
                      <a:pt x="15" y="589"/>
                    </a:cubicBezTo>
                    <a:cubicBezTo>
                      <a:pt x="17" y="589"/>
                      <a:pt x="18" y="591"/>
                      <a:pt x="18" y="592"/>
                    </a:cubicBezTo>
                    <a:lnTo>
                      <a:pt x="18" y="592"/>
                    </a:lnTo>
                    <a:cubicBezTo>
                      <a:pt x="18" y="594"/>
                      <a:pt x="17" y="595"/>
                      <a:pt x="15" y="595"/>
                    </a:cubicBezTo>
                    <a:cubicBezTo>
                      <a:pt x="13" y="595"/>
                      <a:pt x="12" y="594"/>
                      <a:pt x="12" y="592"/>
                    </a:cubicBezTo>
                    <a:close/>
                    <a:moveTo>
                      <a:pt x="13" y="580"/>
                    </a:moveTo>
                    <a:lnTo>
                      <a:pt x="13" y="580"/>
                    </a:lnTo>
                    <a:cubicBezTo>
                      <a:pt x="13" y="578"/>
                      <a:pt x="15" y="577"/>
                      <a:pt x="16" y="577"/>
                    </a:cubicBezTo>
                    <a:cubicBezTo>
                      <a:pt x="18" y="577"/>
                      <a:pt x="20" y="578"/>
                      <a:pt x="20" y="580"/>
                    </a:cubicBezTo>
                    <a:lnTo>
                      <a:pt x="20" y="580"/>
                    </a:lnTo>
                    <a:cubicBezTo>
                      <a:pt x="20" y="582"/>
                      <a:pt x="18" y="583"/>
                      <a:pt x="16" y="583"/>
                    </a:cubicBezTo>
                    <a:cubicBezTo>
                      <a:pt x="15" y="583"/>
                      <a:pt x="13" y="582"/>
                      <a:pt x="13" y="580"/>
                    </a:cubicBezTo>
                    <a:close/>
                    <a:moveTo>
                      <a:pt x="15" y="567"/>
                    </a:moveTo>
                    <a:lnTo>
                      <a:pt x="15" y="567"/>
                    </a:lnTo>
                    <a:cubicBezTo>
                      <a:pt x="15" y="566"/>
                      <a:pt x="16" y="564"/>
                      <a:pt x="18" y="564"/>
                    </a:cubicBezTo>
                    <a:cubicBezTo>
                      <a:pt x="20" y="564"/>
                      <a:pt x="21" y="566"/>
                      <a:pt x="21" y="567"/>
                    </a:cubicBezTo>
                    <a:lnTo>
                      <a:pt x="21" y="567"/>
                    </a:lnTo>
                    <a:cubicBezTo>
                      <a:pt x="21" y="569"/>
                      <a:pt x="20" y="571"/>
                      <a:pt x="18" y="571"/>
                    </a:cubicBezTo>
                    <a:cubicBezTo>
                      <a:pt x="16" y="571"/>
                      <a:pt x="15" y="569"/>
                      <a:pt x="15" y="567"/>
                    </a:cubicBezTo>
                    <a:close/>
                    <a:moveTo>
                      <a:pt x="17" y="555"/>
                    </a:moveTo>
                    <a:lnTo>
                      <a:pt x="17" y="555"/>
                    </a:lnTo>
                    <a:cubicBezTo>
                      <a:pt x="17" y="553"/>
                      <a:pt x="18" y="552"/>
                      <a:pt x="20" y="552"/>
                    </a:cubicBezTo>
                    <a:cubicBezTo>
                      <a:pt x="21" y="552"/>
                      <a:pt x="23" y="553"/>
                      <a:pt x="23" y="555"/>
                    </a:cubicBezTo>
                    <a:lnTo>
                      <a:pt x="23" y="555"/>
                    </a:lnTo>
                    <a:cubicBezTo>
                      <a:pt x="23" y="557"/>
                      <a:pt x="21" y="558"/>
                      <a:pt x="20" y="558"/>
                    </a:cubicBezTo>
                    <a:cubicBezTo>
                      <a:pt x="18" y="558"/>
                      <a:pt x="17" y="557"/>
                      <a:pt x="17" y="555"/>
                    </a:cubicBezTo>
                    <a:close/>
                    <a:moveTo>
                      <a:pt x="18" y="543"/>
                    </a:moveTo>
                    <a:lnTo>
                      <a:pt x="18" y="543"/>
                    </a:lnTo>
                    <a:cubicBezTo>
                      <a:pt x="18" y="541"/>
                      <a:pt x="20" y="540"/>
                      <a:pt x="22" y="540"/>
                    </a:cubicBezTo>
                    <a:cubicBezTo>
                      <a:pt x="23" y="540"/>
                      <a:pt x="25" y="541"/>
                      <a:pt x="25" y="543"/>
                    </a:cubicBezTo>
                    <a:lnTo>
                      <a:pt x="25" y="543"/>
                    </a:lnTo>
                    <a:cubicBezTo>
                      <a:pt x="25" y="544"/>
                      <a:pt x="23" y="546"/>
                      <a:pt x="22" y="546"/>
                    </a:cubicBezTo>
                    <a:cubicBezTo>
                      <a:pt x="20" y="546"/>
                      <a:pt x="18" y="544"/>
                      <a:pt x="18" y="543"/>
                    </a:cubicBezTo>
                    <a:close/>
                    <a:moveTo>
                      <a:pt x="20" y="530"/>
                    </a:moveTo>
                    <a:lnTo>
                      <a:pt x="20" y="530"/>
                    </a:lnTo>
                    <a:cubicBezTo>
                      <a:pt x="20" y="529"/>
                      <a:pt x="22" y="527"/>
                      <a:pt x="24" y="527"/>
                    </a:cubicBezTo>
                    <a:cubicBezTo>
                      <a:pt x="25" y="527"/>
                      <a:pt x="27" y="529"/>
                      <a:pt x="27" y="530"/>
                    </a:cubicBezTo>
                    <a:lnTo>
                      <a:pt x="27" y="530"/>
                    </a:lnTo>
                    <a:cubicBezTo>
                      <a:pt x="27" y="532"/>
                      <a:pt x="25" y="533"/>
                      <a:pt x="24" y="533"/>
                    </a:cubicBezTo>
                    <a:cubicBezTo>
                      <a:pt x="22" y="533"/>
                      <a:pt x="20" y="532"/>
                      <a:pt x="20" y="530"/>
                    </a:cubicBezTo>
                    <a:close/>
                    <a:moveTo>
                      <a:pt x="22" y="518"/>
                    </a:moveTo>
                    <a:lnTo>
                      <a:pt x="22" y="518"/>
                    </a:lnTo>
                    <a:cubicBezTo>
                      <a:pt x="22" y="516"/>
                      <a:pt x="24" y="515"/>
                      <a:pt x="26" y="515"/>
                    </a:cubicBezTo>
                    <a:cubicBezTo>
                      <a:pt x="27" y="515"/>
                      <a:pt x="29" y="516"/>
                      <a:pt x="29" y="518"/>
                    </a:cubicBezTo>
                    <a:lnTo>
                      <a:pt x="29" y="518"/>
                    </a:lnTo>
                    <a:cubicBezTo>
                      <a:pt x="29" y="520"/>
                      <a:pt x="27" y="521"/>
                      <a:pt x="26" y="521"/>
                    </a:cubicBezTo>
                    <a:cubicBezTo>
                      <a:pt x="24" y="521"/>
                      <a:pt x="22" y="520"/>
                      <a:pt x="22" y="518"/>
                    </a:cubicBezTo>
                    <a:close/>
                    <a:moveTo>
                      <a:pt x="25" y="506"/>
                    </a:moveTo>
                    <a:lnTo>
                      <a:pt x="25" y="506"/>
                    </a:lnTo>
                    <a:cubicBezTo>
                      <a:pt x="25" y="504"/>
                      <a:pt x="26" y="503"/>
                      <a:pt x="28" y="503"/>
                    </a:cubicBezTo>
                    <a:cubicBezTo>
                      <a:pt x="29" y="503"/>
                      <a:pt x="31" y="504"/>
                      <a:pt x="31" y="506"/>
                    </a:cubicBezTo>
                    <a:lnTo>
                      <a:pt x="31" y="506"/>
                    </a:lnTo>
                    <a:cubicBezTo>
                      <a:pt x="31" y="507"/>
                      <a:pt x="29" y="509"/>
                      <a:pt x="28" y="509"/>
                    </a:cubicBezTo>
                    <a:cubicBezTo>
                      <a:pt x="26" y="509"/>
                      <a:pt x="25" y="507"/>
                      <a:pt x="25" y="506"/>
                    </a:cubicBezTo>
                    <a:close/>
                    <a:moveTo>
                      <a:pt x="27" y="493"/>
                    </a:moveTo>
                    <a:lnTo>
                      <a:pt x="27" y="493"/>
                    </a:lnTo>
                    <a:cubicBezTo>
                      <a:pt x="27" y="492"/>
                      <a:pt x="28" y="490"/>
                      <a:pt x="30" y="490"/>
                    </a:cubicBezTo>
                    <a:cubicBezTo>
                      <a:pt x="32" y="490"/>
                      <a:pt x="33" y="492"/>
                      <a:pt x="33" y="493"/>
                    </a:cubicBezTo>
                    <a:lnTo>
                      <a:pt x="33" y="493"/>
                    </a:lnTo>
                    <a:cubicBezTo>
                      <a:pt x="33" y="495"/>
                      <a:pt x="32" y="497"/>
                      <a:pt x="30" y="497"/>
                    </a:cubicBezTo>
                    <a:cubicBezTo>
                      <a:pt x="28" y="497"/>
                      <a:pt x="27" y="495"/>
                      <a:pt x="27" y="493"/>
                    </a:cubicBezTo>
                    <a:close/>
                    <a:moveTo>
                      <a:pt x="29" y="481"/>
                    </a:moveTo>
                    <a:lnTo>
                      <a:pt x="29" y="481"/>
                    </a:lnTo>
                    <a:cubicBezTo>
                      <a:pt x="29" y="479"/>
                      <a:pt x="31" y="478"/>
                      <a:pt x="32" y="478"/>
                    </a:cubicBezTo>
                    <a:cubicBezTo>
                      <a:pt x="34" y="478"/>
                      <a:pt x="35" y="479"/>
                      <a:pt x="35" y="481"/>
                    </a:cubicBezTo>
                    <a:lnTo>
                      <a:pt x="35" y="481"/>
                    </a:lnTo>
                    <a:cubicBezTo>
                      <a:pt x="35" y="483"/>
                      <a:pt x="34" y="484"/>
                      <a:pt x="32" y="484"/>
                    </a:cubicBezTo>
                    <a:cubicBezTo>
                      <a:pt x="31" y="484"/>
                      <a:pt x="29" y="483"/>
                      <a:pt x="29" y="481"/>
                    </a:cubicBezTo>
                    <a:close/>
                    <a:moveTo>
                      <a:pt x="32" y="469"/>
                    </a:moveTo>
                    <a:lnTo>
                      <a:pt x="32" y="469"/>
                    </a:lnTo>
                    <a:cubicBezTo>
                      <a:pt x="32" y="467"/>
                      <a:pt x="33" y="466"/>
                      <a:pt x="35" y="466"/>
                    </a:cubicBezTo>
                    <a:cubicBezTo>
                      <a:pt x="37" y="466"/>
                      <a:pt x="38" y="467"/>
                      <a:pt x="38" y="469"/>
                    </a:cubicBezTo>
                    <a:lnTo>
                      <a:pt x="38" y="469"/>
                    </a:lnTo>
                    <a:cubicBezTo>
                      <a:pt x="38" y="471"/>
                      <a:pt x="37" y="472"/>
                      <a:pt x="35" y="472"/>
                    </a:cubicBezTo>
                    <a:cubicBezTo>
                      <a:pt x="33" y="472"/>
                      <a:pt x="32" y="471"/>
                      <a:pt x="32" y="469"/>
                    </a:cubicBezTo>
                    <a:close/>
                    <a:moveTo>
                      <a:pt x="34" y="457"/>
                    </a:moveTo>
                    <a:lnTo>
                      <a:pt x="34" y="457"/>
                    </a:lnTo>
                    <a:cubicBezTo>
                      <a:pt x="34" y="455"/>
                      <a:pt x="36" y="453"/>
                      <a:pt x="37" y="453"/>
                    </a:cubicBezTo>
                    <a:cubicBezTo>
                      <a:pt x="39" y="453"/>
                      <a:pt x="40" y="455"/>
                      <a:pt x="40" y="457"/>
                    </a:cubicBezTo>
                    <a:lnTo>
                      <a:pt x="40" y="457"/>
                    </a:lnTo>
                    <a:cubicBezTo>
                      <a:pt x="40" y="458"/>
                      <a:pt x="39" y="460"/>
                      <a:pt x="37" y="460"/>
                    </a:cubicBezTo>
                    <a:cubicBezTo>
                      <a:pt x="36" y="460"/>
                      <a:pt x="34" y="458"/>
                      <a:pt x="34" y="457"/>
                    </a:cubicBezTo>
                    <a:close/>
                    <a:moveTo>
                      <a:pt x="37" y="444"/>
                    </a:moveTo>
                    <a:lnTo>
                      <a:pt x="37" y="444"/>
                    </a:lnTo>
                    <a:cubicBezTo>
                      <a:pt x="37" y="443"/>
                      <a:pt x="38" y="441"/>
                      <a:pt x="40" y="441"/>
                    </a:cubicBezTo>
                    <a:cubicBezTo>
                      <a:pt x="42" y="441"/>
                      <a:pt x="43" y="443"/>
                      <a:pt x="43" y="444"/>
                    </a:cubicBezTo>
                    <a:lnTo>
                      <a:pt x="43" y="444"/>
                    </a:lnTo>
                    <a:cubicBezTo>
                      <a:pt x="43" y="446"/>
                      <a:pt x="42" y="448"/>
                      <a:pt x="40" y="448"/>
                    </a:cubicBezTo>
                    <a:cubicBezTo>
                      <a:pt x="38" y="448"/>
                      <a:pt x="37" y="446"/>
                      <a:pt x="37" y="444"/>
                    </a:cubicBezTo>
                    <a:close/>
                    <a:moveTo>
                      <a:pt x="40" y="432"/>
                    </a:moveTo>
                    <a:lnTo>
                      <a:pt x="40" y="432"/>
                    </a:lnTo>
                    <a:cubicBezTo>
                      <a:pt x="40" y="431"/>
                      <a:pt x="41" y="429"/>
                      <a:pt x="43" y="429"/>
                    </a:cubicBezTo>
                    <a:cubicBezTo>
                      <a:pt x="45" y="429"/>
                      <a:pt x="46" y="431"/>
                      <a:pt x="46" y="432"/>
                    </a:cubicBezTo>
                    <a:lnTo>
                      <a:pt x="46" y="432"/>
                    </a:lnTo>
                    <a:cubicBezTo>
                      <a:pt x="46" y="434"/>
                      <a:pt x="45" y="435"/>
                      <a:pt x="43" y="435"/>
                    </a:cubicBezTo>
                    <a:cubicBezTo>
                      <a:pt x="41" y="435"/>
                      <a:pt x="40" y="434"/>
                      <a:pt x="40" y="432"/>
                    </a:cubicBezTo>
                    <a:close/>
                    <a:moveTo>
                      <a:pt x="43" y="420"/>
                    </a:moveTo>
                    <a:lnTo>
                      <a:pt x="43" y="420"/>
                    </a:lnTo>
                    <a:cubicBezTo>
                      <a:pt x="43" y="418"/>
                      <a:pt x="44" y="417"/>
                      <a:pt x="46" y="417"/>
                    </a:cubicBezTo>
                    <a:cubicBezTo>
                      <a:pt x="47" y="417"/>
                      <a:pt x="49" y="418"/>
                      <a:pt x="49" y="420"/>
                    </a:cubicBezTo>
                    <a:lnTo>
                      <a:pt x="49" y="420"/>
                    </a:lnTo>
                    <a:cubicBezTo>
                      <a:pt x="49" y="422"/>
                      <a:pt x="47" y="423"/>
                      <a:pt x="46" y="423"/>
                    </a:cubicBezTo>
                    <a:cubicBezTo>
                      <a:pt x="44" y="423"/>
                      <a:pt x="43" y="422"/>
                      <a:pt x="43" y="420"/>
                    </a:cubicBezTo>
                    <a:close/>
                    <a:moveTo>
                      <a:pt x="46" y="408"/>
                    </a:moveTo>
                    <a:lnTo>
                      <a:pt x="46" y="408"/>
                    </a:lnTo>
                    <a:cubicBezTo>
                      <a:pt x="46" y="406"/>
                      <a:pt x="47" y="405"/>
                      <a:pt x="49" y="405"/>
                    </a:cubicBezTo>
                    <a:cubicBezTo>
                      <a:pt x="51" y="405"/>
                      <a:pt x="52" y="406"/>
                      <a:pt x="52" y="408"/>
                    </a:cubicBezTo>
                    <a:lnTo>
                      <a:pt x="52" y="408"/>
                    </a:lnTo>
                    <a:cubicBezTo>
                      <a:pt x="52" y="410"/>
                      <a:pt x="51" y="411"/>
                      <a:pt x="49" y="411"/>
                    </a:cubicBezTo>
                    <a:cubicBezTo>
                      <a:pt x="47" y="411"/>
                      <a:pt x="46" y="410"/>
                      <a:pt x="46" y="408"/>
                    </a:cubicBezTo>
                    <a:close/>
                    <a:moveTo>
                      <a:pt x="49" y="396"/>
                    </a:moveTo>
                    <a:lnTo>
                      <a:pt x="49" y="396"/>
                    </a:lnTo>
                    <a:cubicBezTo>
                      <a:pt x="49" y="394"/>
                      <a:pt x="50" y="393"/>
                      <a:pt x="52" y="393"/>
                    </a:cubicBezTo>
                    <a:cubicBezTo>
                      <a:pt x="54" y="393"/>
                      <a:pt x="55" y="394"/>
                      <a:pt x="55" y="396"/>
                    </a:cubicBezTo>
                    <a:lnTo>
                      <a:pt x="55" y="396"/>
                    </a:lnTo>
                    <a:cubicBezTo>
                      <a:pt x="55" y="398"/>
                      <a:pt x="54" y="399"/>
                      <a:pt x="52" y="399"/>
                    </a:cubicBezTo>
                    <a:cubicBezTo>
                      <a:pt x="50" y="399"/>
                      <a:pt x="49" y="398"/>
                      <a:pt x="49" y="396"/>
                    </a:cubicBezTo>
                    <a:close/>
                    <a:moveTo>
                      <a:pt x="52" y="384"/>
                    </a:moveTo>
                    <a:lnTo>
                      <a:pt x="52" y="384"/>
                    </a:lnTo>
                    <a:cubicBezTo>
                      <a:pt x="52" y="382"/>
                      <a:pt x="53" y="381"/>
                      <a:pt x="55" y="381"/>
                    </a:cubicBezTo>
                    <a:cubicBezTo>
                      <a:pt x="57" y="381"/>
                      <a:pt x="58" y="382"/>
                      <a:pt x="58" y="384"/>
                    </a:cubicBezTo>
                    <a:lnTo>
                      <a:pt x="58" y="384"/>
                    </a:lnTo>
                    <a:cubicBezTo>
                      <a:pt x="58" y="385"/>
                      <a:pt x="57" y="387"/>
                      <a:pt x="55" y="387"/>
                    </a:cubicBezTo>
                    <a:cubicBezTo>
                      <a:pt x="53" y="387"/>
                      <a:pt x="52" y="385"/>
                      <a:pt x="52" y="384"/>
                    </a:cubicBezTo>
                    <a:close/>
                    <a:moveTo>
                      <a:pt x="56" y="372"/>
                    </a:moveTo>
                    <a:lnTo>
                      <a:pt x="56" y="372"/>
                    </a:lnTo>
                    <a:cubicBezTo>
                      <a:pt x="56" y="370"/>
                      <a:pt x="57" y="369"/>
                      <a:pt x="59" y="369"/>
                    </a:cubicBezTo>
                    <a:cubicBezTo>
                      <a:pt x="60" y="369"/>
                      <a:pt x="62" y="370"/>
                      <a:pt x="62" y="372"/>
                    </a:cubicBezTo>
                    <a:lnTo>
                      <a:pt x="62" y="372"/>
                    </a:lnTo>
                    <a:cubicBezTo>
                      <a:pt x="62" y="373"/>
                      <a:pt x="60" y="375"/>
                      <a:pt x="59" y="375"/>
                    </a:cubicBezTo>
                    <a:cubicBezTo>
                      <a:pt x="57" y="375"/>
                      <a:pt x="56" y="373"/>
                      <a:pt x="56" y="372"/>
                    </a:cubicBezTo>
                    <a:close/>
                    <a:moveTo>
                      <a:pt x="59" y="360"/>
                    </a:moveTo>
                    <a:lnTo>
                      <a:pt x="59" y="360"/>
                    </a:lnTo>
                    <a:cubicBezTo>
                      <a:pt x="59" y="358"/>
                      <a:pt x="60" y="357"/>
                      <a:pt x="62" y="357"/>
                    </a:cubicBezTo>
                    <a:cubicBezTo>
                      <a:pt x="64" y="357"/>
                      <a:pt x="65" y="358"/>
                      <a:pt x="65" y="360"/>
                    </a:cubicBezTo>
                    <a:lnTo>
                      <a:pt x="65" y="360"/>
                    </a:lnTo>
                    <a:cubicBezTo>
                      <a:pt x="65" y="361"/>
                      <a:pt x="64" y="363"/>
                      <a:pt x="62" y="363"/>
                    </a:cubicBezTo>
                    <a:cubicBezTo>
                      <a:pt x="60" y="363"/>
                      <a:pt x="59" y="361"/>
                      <a:pt x="59" y="360"/>
                    </a:cubicBezTo>
                    <a:close/>
                    <a:moveTo>
                      <a:pt x="63" y="348"/>
                    </a:moveTo>
                    <a:lnTo>
                      <a:pt x="63" y="348"/>
                    </a:lnTo>
                    <a:cubicBezTo>
                      <a:pt x="63" y="346"/>
                      <a:pt x="64" y="345"/>
                      <a:pt x="66" y="345"/>
                    </a:cubicBezTo>
                    <a:cubicBezTo>
                      <a:pt x="68" y="345"/>
                      <a:pt x="69" y="346"/>
                      <a:pt x="69" y="348"/>
                    </a:cubicBezTo>
                    <a:lnTo>
                      <a:pt x="69" y="348"/>
                    </a:lnTo>
                    <a:cubicBezTo>
                      <a:pt x="69" y="350"/>
                      <a:pt x="68" y="351"/>
                      <a:pt x="66" y="351"/>
                    </a:cubicBezTo>
                    <a:cubicBezTo>
                      <a:pt x="64" y="351"/>
                      <a:pt x="63" y="350"/>
                      <a:pt x="63" y="348"/>
                    </a:cubicBezTo>
                    <a:close/>
                    <a:moveTo>
                      <a:pt x="67" y="336"/>
                    </a:moveTo>
                    <a:lnTo>
                      <a:pt x="67" y="336"/>
                    </a:lnTo>
                    <a:cubicBezTo>
                      <a:pt x="67" y="334"/>
                      <a:pt x="68" y="333"/>
                      <a:pt x="70" y="333"/>
                    </a:cubicBezTo>
                    <a:cubicBezTo>
                      <a:pt x="71" y="333"/>
                      <a:pt x="73" y="334"/>
                      <a:pt x="73" y="336"/>
                    </a:cubicBezTo>
                    <a:lnTo>
                      <a:pt x="73" y="336"/>
                    </a:lnTo>
                    <a:cubicBezTo>
                      <a:pt x="73" y="338"/>
                      <a:pt x="71" y="339"/>
                      <a:pt x="70" y="339"/>
                    </a:cubicBezTo>
                    <a:cubicBezTo>
                      <a:pt x="68" y="339"/>
                      <a:pt x="67" y="338"/>
                      <a:pt x="67" y="336"/>
                    </a:cubicBezTo>
                    <a:close/>
                    <a:moveTo>
                      <a:pt x="70" y="324"/>
                    </a:moveTo>
                    <a:lnTo>
                      <a:pt x="70" y="324"/>
                    </a:lnTo>
                    <a:cubicBezTo>
                      <a:pt x="70" y="322"/>
                      <a:pt x="72" y="321"/>
                      <a:pt x="74" y="321"/>
                    </a:cubicBezTo>
                    <a:cubicBezTo>
                      <a:pt x="75" y="321"/>
                      <a:pt x="77" y="322"/>
                      <a:pt x="77" y="324"/>
                    </a:cubicBezTo>
                    <a:lnTo>
                      <a:pt x="77" y="324"/>
                    </a:lnTo>
                    <a:cubicBezTo>
                      <a:pt x="77" y="326"/>
                      <a:pt x="75" y="327"/>
                      <a:pt x="74" y="327"/>
                    </a:cubicBezTo>
                    <a:cubicBezTo>
                      <a:pt x="72" y="327"/>
                      <a:pt x="70" y="326"/>
                      <a:pt x="70" y="324"/>
                    </a:cubicBezTo>
                    <a:close/>
                    <a:moveTo>
                      <a:pt x="75" y="311"/>
                    </a:moveTo>
                    <a:lnTo>
                      <a:pt x="75" y="311"/>
                    </a:lnTo>
                    <a:cubicBezTo>
                      <a:pt x="75" y="310"/>
                      <a:pt x="77" y="309"/>
                      <a:pt x="79" y="309"/>
                    </a:cubicBezTo>
                    <a:cubicBezTo>
                      <a:pt x="80" y="310"/>
                      <a:pt x="81" y="311"/>
                      <a:pt x="81" y="313"/>
                    </a:cubicBezTo>
                    <a:lnTo>
                      <a:pt x="81" y="313"/>
                    </a:lnTo>
                    <a:cubicBezTo>
                      <a:pt x="80" y="315"/>
                      <a:pt x="78" y="316"/>
                      <a:pt x="77" y="315"/>
                    </a:cubicBezTo>
                    <a:cubicBezTo>
                      <a:pt x="75" y="315"/>
                      <a:pt x="74" y="313"/>
                      <a:pt x="75" y="311"/>
                    </a:cubicBezTo>
                    <a:close/>
                    <a:moveTo>
                      <a:pt x="79" y="300"/>
                    </a:moveTo>
                    <a:lnTo>
                      <a:pt x="79" y="300"/>
                    </a:lnTo>
                    <a:cubicBezTo>
                      <a:pt x="79" y="298"/>
                      <a:pt x="81" y="297"/>
                      <a:pt x="83" y="297"/>
                    </a:cubicBezTo>
                    <a:cubicBezTo>
                      <a:pt x="84" y="298"/>
                      <a:pt x="85" y="300"/>
                      <a:pt x="85" y="301"/>
                    </a:cubicBezTo>
                    <a:lnTo>
                      <a:pt x="85" y="301"/>
                    </a:lnTo>
                    <a:cubicBezTo>
                      <a:pt x="84" y="303"/>
                      <a:pt x="83" y="304"/>
                      <a:pt x="81" y="303"/>
                    </a:cubicBezTo>
                    <a:cubicBezTo>
                      <a:pt x="79" y="303"/>
                      <a:pt x="78" y="301"/>
                      <a:pt x="79" y="300"/>
                    </a:cubicBezTo>
                    <a:close/>
                    <a:moveTo>
                      <a:pt x="83" y="288"/>
                    </a:moveTo>
                    <a:lnTo>
                      <a:pt x="83" y="288"/>
                    </a:lnTo>
                    <a:cubicBezTo>
                      <a:pt x="84" y="286"/>
                      <a:pt x="86" y="285"/>
                      <a:pt x="87" y="286"/>
                    </a:cubicBezTo>
                    <a:cubicBezTo>
                      <a:pt x="89" y="286"/>
                      <a:pt x="90" y="288"/>
                      <a:pt x="89" y="290"/>
                    </a:cubicBezTo>
                    <a:lnTo>
                      <a:pt x="89" y="290"/>
                    </a:lnTo>
                    <a:cubicBezTo>
                      <a:pt x="89" y="291"/>
                      <a:pt x="87" y="292"/>
                      <a:pt x="85" y="292"/>
                    </a:cubicBezTo>
                    <a:cubicBezTo>
                      <a:pt x="84" y="291"/>
                      <a:pt x="83" y="289"/>
                      <a:pt x="83" y="288"/>
                    </a:cubicBezTo>
                    <a:close/>
                    <a:moveTo>
                      <a:pt x="88" y="276"/>
                    </a:moveTo>
                    <a:lnTo>
                      <a:pt x="88" y="276"/>
                    </a:lnTo>
                    <a:cubicBezTo>
                      <a:pt x="88" y="274"/>
                      <a:pt x="90" y="274"/>
                      <a:pt x="92" y="274"/>
                    </a:cubicBezTo>
                    <a:cubicBezTo>
                      <a:pt x="93" y="275"/>
                      <a:pt x="94" y="276"/>
                      <a:pt x="94" y="278"/>
                    </a:cubicBezTo>
                    <a:lnTo>
                      <a:pt x="94" y="278"/>
                    </a:lnTo>
                    <a:cubicBezTo>
                      <a:pt x="93" y="280"/>
                      <a:pt x="91" y="281"/>
                      <a:pt x="90" y="280"/>
                    </a:cubicBezTo>
                    <a:cubicBezTo>
                      <a:pt x="88" y="279"/>
                      <a:pt x="87" y="278"/>
                      <a:pt x="88" y="276"/>
                    </a:cubicBezTo>
                    <a:close/>
                    <a:moveTo>
                      <a:pt x="92" y="264"/>
                    </a:moveTo>
                    <a:lnTo>
                      <a:pt x="92" y="264"/>
                    </a:lnTo>
                    <a:cubicBezTo>
                      <a:pt x="93" y="263"/>
                      <a:pt x="95" y="262"/>
                      <a:pt x="96" y="262"/>
                    </a:cubicBezTo>
                    <a:cubicBezTo>
                      <a:pt x="98" y="263"/>
                      <a:pt x="99" y="265"/>
                      <a:pt x="98" y="266"/>
                    </a:cubicBezTo>
                    <a:lnTo>
                      <a:pt x="98" y="266"/>
                    </a:lnTo>
                    <a:cubicBezTo>
                      <a:pt x="98" y="268"/>
                      <a:pt x="96" y="269"/>
                      <a:pt x="94" y="268"/>
                    </a:cubicBezTo>
                    <a:cubicBezTo>
                      <a:pt x="93" y="268"/>
                      <a:pt x="92" y="266"/>
                      <a:pt x="92" y="264"/>
                    </a:cubicBezTo>
                    <a:close/>
                    <a:moveTo>
                      <a:pt x="97" y="253"/>
                    </a:moveTo>
                    <a:lnTo>
                      <a:pt x="97" y="253"/>
                    </a:lnTo>
                    <a:cubicBezTo>
                      <a:pt x="98" y="251"/>
                      <a:pt x="100" y="250"/>
                      <a:pt x="101" y="251"/>
                    </a:cubicBezTo>
                    <a:cubicBezTo>
                      <a:pt x="103" y="251"/>
                      <a:pt x="104" y="253"/>
                      <a:pt x="103" y="255"/>
                    </a:cubicBezTo>
                    <a:lnTo>
                      <a:pt x="103" y="255"/>
                    </a:lnTo>
                    <a:cubicBezTo>
                      <a:pt x="103" y="257"/>
                      <a:pt x="101" y="257"/>
                      <a:pt x="99" y="257"/>
                    </a:cubicBezTo>
                    <a:cubicBezTo>
                      <a:pt x="98" y="256"/>
                      <a:pt x="97" y="255"/>
                      <a:pt x="97" y="253"/>
                    </a:cubicBezTo>
                    <a:close/>
                    <a:moveTo>
                      <a:pt x="102" y="241"/>
                    </a:moveTo>
                    <a:lnTo>
                      <a:pt x="102" y="241"/>
                    </a:lnTo>
                    <a:cubicBezTo>
                      <a:pt x="103" y="240"/>
                      <a:pt x="105" y="239"/>
                      <a:pt x="106" y="239"/>
                    </a:cubicBezTo>
                    <a:cubicBezTo>
                      <a:pt x="108" y="240"/>
                      <a:pt x="109" y="242"/>
                      <a:pt x="108" y="243"/>
                    </a:cubicBezTo>
                    <a:lnTo>
                      <a:pt x="108" y="243"/>
                    </a:lnTo>
                    <a:cubicBezTo>
                      <a:pt x="108" y="245"/>
                      <a:pt x="106" y="246"/>
                      <a:pt x="104" y="245"/>
                    </a:cubicBezTo>
                    <a:cubicBezTo>
                      <a:pt x="103" y="245"/>
                      <a:pt x="102" y="243"/>
                      <a:pt x="102" y="241"/>
                    </a:cubicBezTo>
                    <a:close/>
                    <a:moveTo>
                      <a:pt x="107" y="230"/>
                    </a:moveTo>
                    <a:lnTo>
                      <a:pt x="107" y="230"/>
                    </a:lnTo>
                    <a:cubicBezTo>
                      <a:pt x="108" y="228"/>
                      <a:pt x="110" y="228"/>
                      <a:pt x="111" y="228"/>
                    </a:cubicBezTo>
                    <a:cubicBezTo>
                      <a:pt x="113" y="229"/>
                      <a:pt x="114" y="230"/>
                      <a:pt x="113" y="232"/>
                    </a:cubicBezTo>
                    <a:lnTo>
                      <a:pt x="113" y="232"/>
                    </a:lnTo>
                    <a:cubicBezTo>
                      <a:pt x="113" y="234"/>
                      <a:pt x="111" y="235"/>
                      <a:pt x="109" y="234"/>
                    </a:cubicBezTo>
                    <a:cubicBezTo>
                      <a:pt x="108" y="233"/>
                      <a:pt x="107" y="232"/>
                      <a:pt x="107" y="230"/>
                    </a:cubicBezTo>
                    <a:close/>
                    <a:moveTo>
                      <a:pt x="113" y="219"/>
                    </a:moveTo>
                    <a:lnTo>
                      <a:pt x="113" y="219"/>
                    </a:lnTo>
                    <a:cubicBezTo>
                      <a:pt x="113" y="217"/>
                      <a:pt x="115" y="216"/>
                      <a:pt x="117" y="217"/>
                    </a:cubicBezTo>
                    <a:cubicBezTo>
                      <a:pt x="118" y="217"/>
                      <a:pt x="119" y="219"/>
                      <a:pt x="119" y="221"/>
                    </a:cubicBezTo>
                    <a:lnTo>
                      <a:pt x="119" y="221"/>
                    </a:lnTo>
                    <a:cubicBezTo>
                      <a:pt x="118" y="222"/>
                      <a:pt x="117" y="223"/>
                      <a:pt x="115" y="223"/>
                    </a:cubicBezTo>
                    <a:cubicBezTo>
                      <a:pt x="113" y="222"/>
                      <a:pt x="112" y="220"/>
                      <a:pt x="113" y="219"/>
                    </a:cubicBezTo>
                    <a:close/>
                    <a:moveTo>
                      <a:pt x="118" y="208"/>
                    </a:moveTo>
                    <a:lnTo>
                      <a:pt x="118" y="208"/>
                    </a:lnTo>
                    <a:cubicBezTo>
                      <a:pt x="119" y="206"/>
                      <a:pt x="121" y="205"/>
                      <a:pt x="122" y="206"/>
                    </a:cubicBezTo>
                    <a:cubicBezTo>
                      <a:pt x="124" y="206"/>
                      <a:pt x="125" y="208"/>
                      <a:pt x="124" y="209"/>
                    </a:cubicBezTo>
                    <a:lnTo>
                      <a:pt x="124" y="209"/>
                    </a:lnTo>
                    <a:cubicBezTo>
                      <a:pt x="124" y="211"/>
                      <a:pt x="122" y="212"/>
                      <a:pt x="120" y="211"/>
                    </a:cubicBezTo>
                    <a:cubicBezTo>
                      <a:pt x="119" y="211"/>
                      <a:pt x="118" y="209"/>
                      <a:pt x="118" y="208"/>
                    </a:cubicBezTo>
                    <a:close/>
                    <a:moveTo>
                      <a:pt x="124" y="196"/>
                    </a:moveTo>
                    <a:lnTo>
                      <a:pt x="124" y="196"/>
                    </a:lnTo>
                    <a:cubicBezTo>
                      <a:pt x="125" y="195"/>
                      <a:pt x="126" y="194"/>
                      <a:pt x="128" y="194"/>
                    </a:cubicBezTo>
                    <a:cubicBezTo>
                      <a:pt x="130" y="195"/>
                      <a:pt x="131" y="197"/>
                      <a:pt x="130" y="198"/>
                    </a:cubicBezTo>
                    <a:lnTo>
                      <a:pt x="130" y="198"/>
                    </a:lnTo>
                    <a:cubicBezTo>
                      <a:pt x="130" y="200"/>
                      <a:pt x="128" y="201"/>
                      <a:pt x="126" y="200"/>
                    </a:cubicBezTo>
                    <a:cubicBezTo>
                      <a:pt x="124" y="200"/>
                      <a:pt x="124" y="198"/>
                      <a:pt x="124" y="196"/>
                    </a:cubicBezTo>
                    <a:close/>
                    <a:moveTo>
                      <a:pt x="130" y="185"/>
                    </a:moveTo>
                    <a:lnTo>
                      <a:pt x="130" y="185"/>
                    </a:lnTo>
                    <a:cubicBezTo>
                      <a:pt x="130" y="184"/>
                      <a:pt x="132" y="183"/>
                      <a:pt x="134" y="183"/>
                    </a:cubicBezTo>
                    <a:cubicBezTo>
                      <a:pt x="136" y="184"/>
                      <a:pt x="136" y="186"/>
                      <a:pt x="136" y="187"/>
                    </a:cubicBezTo>
                    <a:lnTo>
                      <a:pt x="136" y="187"/>
                    </a:lnTo>
                    <a:cubicBezTo>
                      <a:pt x="135" y="189"/>
                      <a:pt x="134" y="190"/>
                      <a:pt x="132" y="189"/>
                    </a:cubicBezTo>
                    <a:cubicBezTo>
                      <a:pt x="130" y="189"/>
                      <a:pt x="129" y="187"/>
                      <a:pt x="130" y="185"/>
                    </a:cubicBezTo>
                    <a:close/>
                    <a:moveTo>
                      <a:pt x="136" y="174"/>
                    </a:moveTo>
                    <a:lnTo>
                      <a:pt x="136" y="174"/>
                    </a:lnTo>
                    <a:cubicBezTo>
                      <a:pt x="137" y="173"/>
                      <a:pt x="138" y="172"/>
                      <a:pt x="140" y="173"/>
                    </a:cubicBezTo>
                    <a:cubicBezTo>
                      <a:pt x="142" y="173"/>
                      <a:pt x="143" y="175"/>
                      <a:pt x="142" y="176"/>
                    </a:cubicBezTo>
                    <a:lnTo>
                      <a:pt x="142" y="176"/>
                    </a:lnTo>
                    <a:cubicBezTo>
                      <a:pt x="142" y="178"/>
                      <a:pt x="140" y="179"/>
                      <a:pt x="138" y="178"/>
                    </a:cubicBezTo>
                    <a:cubicBezTo>
                      <a:pt x="136" y="178"/>
                      <a:pt x="136" y="176"/>
                      <a:pt x="136" y="174"/>
                    </a:cubicBezTo>
                    <a:close/>
                    <a:moveTo>
                      <a:pt x="142" y="164"/>
                    </a:moveTo>
                    <a:lnTo>
                      <a:pt x="142" y="164"/>
                    </a:lnTo>
                    <a:cubicBezTo>
                      <a:pt x="143" y="162"/>
                      <a:pt x="145" y="161"/>
                      <a:pt x="146" y="162"/>
                    </a:cubicBezTo>
                    <a:cubicBezTo>
                      <a:pt x="148" y="162"/>
                      <a:pt x="149" y="164"/>
                      <a:pt x="148" y="166"/>
                    </a:cubicBezTo>
                    <a:lnTo>
                      <a:pt x="148" y="166"/>
                    </a:lnTo>
                    <a:cubicBezTo>
                      <a:pt x="148" y="167"/>
                      <a:pt x="146" y="168"/>
                      <a:pt x="144" y="168"/>
                    </a:cubicBezTo>
                    <a:cubicBezTo>
                      <a:pt x="143" y="167"/>
                      <a:pt x="142" y="165"/>
                      <a:pt x="142" y="164"/>
                    </a:cubicBezTo>
                    <a:close/>
                    <a:moveTo>
                      <a:pt x="149" y="153"/>
                    </a:moveTo>
                    <a:lnTo>
                      <a:pt x="149" y="153"/>
                    </a:lnTo>
                    <a:cubicBezTo>
                      <a:pt x="150" y="151"/>
                      <a:pt x="151" y="151"/>
                      <a:pt x="153" y="151"/>
                    </a:cubicBezTo>
                    <a:cubicBezTo>
                      <a:pt x="155" y="152"/>
                      <a:pt x="155" y="153"/>
                      <a:pt x="155" y="155"/>
                    </a:cubicBezTo>
                    <a:lnTo>
                      <a:pt x="155" y="155"/>
                    </a:lnTo>
                    <a:cubicBezTo>
                      <a:pt x="154" y="157"/>
                      <a:pt x="153" y="158"/>
                      <a:pt x="151" y="157"/>
                    </a:cubicBezTo>
                    <a:cubicBezTo>
                      <a:pt x="149" y="156"/>
                      <a:pt x="148" y="155"/>
                      <a:pt x="149" y="153"/>
                    </a:cubicBezTo>
                    <a:close/>
                    <a:moveTo>
                      <a:pt x="156" y="143"/>
                    </a:moveTo>
                    <a:lnTo>
                      <a:pt x="156" y="143"/>
                    </a:lnTo>
                    <a:cubicBezTo>
                      <a:pt x="156" y="141"/>
                      <a:pt x="158" y="140"/>
                      <a:pt x="160" y="141"/>
                    </a:cubicBezTo>
                    <a:cubicBezTo>
                      <a:pt x="161" y="141"/>
                      <a:pt x="162" y="143"/>
                      <a:pt x="162" y="145"/>
                    </a:cubicBezTo>
                    <a:lnTo>
                      <a:pt x="162" y="145"/>
                    </a:lnTo>
                    <a:cubicBezTo>
                      <a:pt x="161" y="146"/>
                      <a:pt x="159" y="147"/>
                      <a:pt x="158" y="146"/>
                    </a:cubicBezTo>
                    <a:cubicBezTo>
                      <a:pt x="156" y="146"/>
                      <a:pt x="155" y="144"/>
                      <a:pt x="156" y="143"/>
                    </a:cubicBezTo>
                    <a:close/>
                    <a:moveTo>
                      <a:pt x="163" y="132"/>
                    </a:moveTo>
                    <a:lnTo>
                      <a:pt x="163" y="132"/>
                    </a:lnTo>
                    <a:cubicBezTo>
                      <a:pt x="163" y="130"/>
                      <a:pt x="165" y="130"/>
                      <a:pt x="167" y="130"/>
                    </a:cubicBezTo>
                    <a:cubicBezTo>
                      <a:pt x="168" y="131"/>
                      <a:pt x="169" y="132"/>
                      <a:pt x="169" y="134"/>
                    </a:cubicBezTo>
                    <a:lnTo>
                      <a:pt x="169" y="134"/>
                    </a:lnTo>
                    <a:cubicBezTo>
                      <a:pt x="168" y="136"/>
                      <a:pt x="166" y="137"/>
                      <a:pt x="165" y="136"/>
                    </a:cubicBezTo>
                    <a:cubicBezTo>
                      <a:pt x="163" y="136"/>
                      <a:pt x="162" y="134"/>
                      <a:pt x="163" y="132"/>
                    </a:cubicBezTo>
                    <a:close/>
                    <a:moveTo>
                      <a:pt x="170" y="122"/>
                    </a:moveTo>
                    <a:lnTo>
                      <a:pt x="170" y="122"/>
                    </a:lnTo>
                    <a:cubicBezTo>
                      <a:pt x="170" y="120"/>
                      <a:pt x="172" y="119"/>
                      <a:pt x="174" y="120"/>
                    </a:cubicBezTo>
                    <a:cubicBezTo>
                      <a:pt x="176" y="120"/>
                      <a:pt x="176" y="122"/>
                      <a:pt x="176" y="124"/>
                    </a:cubicBezTo>
                    <a:lnTo>
                      <a:pt x="176" y="124"/>
                    </a:lnTo>
                    <a:cubicBezTo>
                      <a:pt x="175" y="126"/>
                      <a:pt x="174" y="126"/>
                      <a:pt x="172" y="126"/>
                    </a:cubicBezTo>
                    <a:cubicBezTo>
                      <a:pt x="170" y="125"/>
                      <a:pt x="169" y="124"/>
                      <a:pt x="170" y="122"/>
                    </a:cubicBezTo>
                    <a:close/>
                    <a:moveTo>
                      <a:pt x="177" y="112"/>
                    </a:moveTo>
                    <a:lnTo>
                      <a:pt x="177" y="112"/>
                    </a:lnTo>
                    <a:cubicBezTo>
                      <a:pt x="178" y="110"/>
                      <a:pt x="180" y="109"/>
                      <a:pt x="181" y="110"/>
                    </a:cubicBezTo>
                    <a:cubicBezTo>
                      <a:pt x="183" y="110"/>
                      <a:pt x="184" y="112"/>
                      <a:pt x="183" y="114"/>
                    </a:cubicBezTo>
                    <a:lnTo>
                      <a:pt x="183" y="114"/>
                    </a:lnTo>
                    <a:cubicBezTo>
                      <a:pt x="183" y="116"/>
                      <a:pt x="181" y="116"/>
                      <a:pt x="179" y="116"/>
                    </a:cubicBezTo>
                    <a:cubicBezTo>
                      <a:pt x="178" y="115"/>
                      <a:pt x="177" y="114"/>
                      <a:pt x="177" y="112"/>
                    </a:cubicBezTo>
                    <a:close/>
                    <a:moveTo>
                      <a:pt x="186" y="101"/>
                    </a:moveTo>
                    <a:lnTo>
                      <a:pt x="186" y="101"/>
                    </a:lnTo>
                    <a:cubicBezTo>
                      <a:pt x="187" y="100"/>
                      <a:pt x="189" y="100"/>
                      <a:pt x="190" y="101"/>
                    </a:cubicBezTo>
                    <a:cubicBezTo>
                      <a:pt x="191" y="102"/>
                      <a:pt x="192" y="104"/>
                      <a:pt x="191" y="105"/>
                    </a:cubicBezTo>
                    <a:lnTo>
                      <a:pt x="191" y="105"/>
                    </a:lnTo>
                    <a:cubicBezTo>
                      <a:pt x="190" y="106"/>
                      <a:pt x="188" y="107"/>
                      <a:pt x="186" y="106"/>
                    </a:cubicBezTo>
                    <a:cubicBezTo>
                      <a:pt x="185" y="104"/>
                      <a:pt x="185" y="103"/>
                      <a:pt x="186" y="101"/>
                    </a:cubicBezTo>
                    <a:close/>
                    <a:moveTo>
                      <a:pt x="194" y="92"/>
                    </a:moveTo>
                    <a:lnTo>
                      <a:pt x="194" y="92"/>
                    </a:lnTo>
                    <a:cubicBezTo>
                      <a:pt x="195" y="90"/>
                      <a:pt x="197" y="90"/>
                      <a:pt x="198" y="91"/>
                    </a:cubicBezTo>
                    <a:cubicBezTo>
                      <a:pt x="200" y="92"/>
                      <a:pt x="200" y="94"/>
                      <a:pt x="199" y="96"/>
                    </a:cubicBezTo>
                    <a:lnTo>
                      <a:pt x="199" y="96"/>
                    </a:lnTo>
                    <a:cubicBezTo>
                      <a:pt x="198" y="97"/>
                      <a:pt x="196" y="97"/>
                      <a:pt x="194" y="96"/>
                    </a:cubicBezTo>
                    <a:cubicBezTo>
                      <a:pt x="193" y="95"/>
                      <a:pt x="193" y="93"/>
                      <a:pt x="194" y="92"/>
                    </a:cubicBezTo>
                    <a:close/>
                    <a:moveTo>
                      <a:pt x="202" y="82"/>
                    </a:moveTo>
                    <a:lnTo>
                      <a:pt x="202" y="82"/>
                    </a:lnTo>
                    <a:cubicBezTo>
                      <a:pt x="203" y="81"/>
                      <a:pt x="205" y="81"/>
                      <a:pt x="207" y="82"/>
                    </a:cubicBezTo>
                    <a:cubicBezTo>
                      <a:pt x="208" y="83"/>
                      <a:pt x="208" y="85"/>
                      <a:pt x="207" y="86"/>
                    </a:cubicBezTo>
                    <a:lnTo>
                      <a:pt x="207" y="86"/>
                    </a:lnTo>
                    <a:cubicBezTo>
                      <a:pt x="206" y="88"/>
                      <a:pt x="204" y="88"/>
                      <a:pt x="203" y="87"/>
                    </a:cubicBezTo>
                    <a:cubicBezTo>
                      <a:pt x="201" y="86"/>
                      <a:pt x="201" y="84"/>
                      <a:pt x="202" y="82"/>
                    </a:cubicBezTo>
                    <a:close/>
                    <a:moveTo>
                      <a:pt x="211" y="73"/>
                    </a:moveTo>
                    <a:lnTo>
                      <a:pt x="211" y="73"/>
                    </a:lnTo>
                    <a:cubicBezTo>
                      <a:pt x="212" y="72"/>
                      <a:pt x="214" y="72"/>
                      <a:pt x="215" y="73"/>
                    </a:cubicBezTo>
                    <a:cubicBezTo>
                      <a:pt x="217" y="74"/>
                      <a:pt x="217" y="76"/>
                      <a:pt x="216" y="77"/>
                    </a:cubicBezTo>
                    <a:lnTo>
                      <a:pt x="216" y="77"/>
                    </a:lnTo>
                    <a:cubicBezTo>
                      <a:pt x="215" y="79"/>
                      <a:pt x="213" y="79"/>
                      <a:pt x="211" y="78"/>
                    </a:cubicBezTo>
                    <a:cubicBezTo>
                      <a:pt x="210" y="77"/>
                      <a:pt x="210" y="75"/>
                      <a:pt x="211" y="73"/>
                    </a:cubicBezTo>
                    <a:close/>
                    <a:moveTo>
                      <a:pt x="220" y="65"/>
                    </a:moveTo>
                    <a:lnTo>
                      <a:pt x="220" y="65"/>
                    </a:lnTo>
                    <a:cubicBezTo>
                      <a:pt x="221" y="63"/>
                      <a:pt x="223" y="63"/>
                      <a:pt x="224" y="64"/>
                    </a:cubicBezTo>
                    <a:cubicBezTo>
                      <a:pt x="226" y="65"/>
                      <a:pt x="226" y="67"/>
                      <a:pt x="225" y="68"/>
                    </a:cubicBezTo>
                    <a:lnTo>
                      <a:pt x="225" y="68"/>
                    </a:lnTo>
                    <a:cubicBezTo>
                      <a:pt x="224" y="70"/>
                      <a:pt x="222" y="70"/>
                      <a:pt x="220" y="69"/>
                    </a:cubicBezTo>
                    <a:cubicBezTo>
                      <a:pt x="219" y="68"/>
                      <a:pt x="219" y="66"/>
                      <a:pt x="220" y="65"/>
                    </a:cubicBezTo>
                    <a:close/>
                    <a:moveTo>
                      <a:pt x="229" y="56"/>
                    </a:moveTo>
                    <a:lnTo>
                      <a:pt x="229" y="56"/>
                    </a:lnTo>
                    <a:cubicBezTo>
                      <a:pt x="230" y="55"/>
                      <a:pt x="232" y="55"/>
                      <a:pt x="233" y="56"/>
                    </a:cubicBezTo>
                    <a:cubicBezTo>
                      <a:pt x="235" y="57"/>
                      <a:pt x="235" y="59"/>
                      <a:pt x="234" y="60"/>
                    </a:cubicBezTo>
                    <a:lnTo>
                      <a:pt x="234" y="60"/>
                    </a:lnTo>
                    <a:cubicBezTo>
                      <a:pt x="233" y="61"/>
                      <a:pt x="231" y="62"/>
                      <a:pt x="230" y="61"/>
                    </a:cubicBezTo>
                    <a:cubicBezTo>
                      <a:pt x="228" y="59"/>
                      <a:pt x="228" y="58"/>
                      <a:pt x="229" y="56"/>
                    </a:cubicBezTo>
                    <a:close/>
                    <a:moveTo>
                      <a:pt x="239" y="48"/>
                    </a:moveTo>
                    <a:lnTo>
                      <a:pt x="239" y="48"/>
                    </a:lnTo>
                    <a:cubicBezTo>
                      <a:pt x="240" y="47"/>
                      <a:pt x="242" y="47"/>
                      <a:pt x="243" y="48"/>
                    </a:cubicBezTo>
                    <a:cubicBezTo>
                      <a:pt x="245" y="49"/>
                      <a:pt x="245" y="51"/>
                      <a:pt x="243" y="52"/>
                    </a:cubicBezTo>
                    <a:lnTo>
                      <a:pt x="243" y="52"/>
                    </a:lnTo>
                    <a:cubicBezTo>
                      <a:pt x="242" y="54"/>
                      <a:pt x="240" y="54"/>
                      <a:pt x="239" y="52"/>
                    </a:cubicBezTo>
                    <a:cubicBezTo>
                      <a:pt x="238" y="51"/>
                      <a:pt x="238" y="49"/>
                      <a:pt x="239" y="48"/>
                    </a:cubicBezTo>
                    <a:close/>
                    <a:moveTo>
                      <a:pt x="249" y="40"/>
                    </a:moveTo>
                    <a:lnTo>
                      <a:pt x="249" y="40"/>
                    </a:lnTo>
                    <a:cubicBezTo>
                      <a:pt x="250" y="39"/>
                      <a:pt x="252" y="39"/>
                      <a:pt x="253" y="40"/>
                    </a:cubicBezTo>
                    <a:cubicBezTo>
                      <a:pt x="255" y="42"/>
                      <a:pt x="255" y="44"/>
                      <a:pt x="253" y="45"/>
                    </a:cubicBezTo>
                    <a:lnTo>
                      <a:pt x="253" y="45"/>
                    </a:lnTo>
                    <a:cubicBezTo>
                      <a:pt x="252" y="46"/>
                      <a:pt x="250" y="46"/>
                      <a:pt x="249" y="45"/>
                    </a:cubicBezTo>
                    <a:cubicBezTo>
                      <a:pt x="248" y="44"/>
                      <a:pt x="248" y="42"/>
                      <a:pt x="249" y="40"/>
                    </a:cubicBezTo>
                    <a:close/>
                    <a:moveTo>
                      <a:pt x="259" y="33"/>
                    </a:moveTo>
                    <a:lnTo>
                      <a:pt x="259" y="33"/>
                    </a:lnTo>
                    <a:cubicBezTo>
                      <a:pt x="260" y="32"/>
                      <a:pt x="262" y="32"/>
                      <a:pt x="264" y="33"/>
                    </a:cubicBezTo>
                    <a:cubicBezTo>
                      <a:pt x="265" y="35"/>
                      <a:pt x="265" y="37"/>
                      <a:pt x="264" y="38"/>
                    </a:cubicBezTo>
                    <a:lnTo>
                      <a:pt x="264" y="38"/>
                    </a:lnTo>
                    <a:cubicBezTo>
                      <a:pt x="262" y="39"/>
                      <a:pt x="260" y="39"/>
                      <a:pt x="259" y="38"/>
                    </a:cubicBezTo>
                    <a:cubicBezTo>
                      <a:pt x="258" y="37"/>
                      <a:pt x="258" y="35"/>
                      <a:pt x="259" y="33"/>
                    </a:cubicBezTo>
                    <a:close/>
                    <a:moveTo>
                      <a:pt x="270" y="27"/>
                    </a:moveTo>
                    <a:lnTo>
                      <a:pt x="270" y="27"/>
                    </a:lnTo>
                    <a:cubicBezTo>
                      <a:pt x="271" y="26"/>
                      <a:pt x="273" y="26"/>
                      <a:pt x="274" y="27"/>
                    </a:cubicBezTo>
                    <a:cubicBezTo>
                      <a:pt x="276" y="28"/>
                      <a:pt x="276" y="30"/>
                      <a:pt x="274" y="31"/>
                    </a:cubicBezTo>
                    <a:lnTo>
                      <a:pt x="274" y="31"/>
                    </a:lnTo>
                    <a:cubicBezTo>
                      <a:pt x="273" y="32"/>
                      <a:pt x="271" y="32"/>
                      <a:pt x="270" y="31"/>
                    </a:cubicBezTo>
                    <a:cubicBezTo>
                      <a:pt x="269" y="30"/>
                      <a:pt x="269" y="28"/>
                      <a:pt x="270" y="27"/>
                    </a:cubicBezTo>
                    <a:close/>
                    <a:moveTo>
                      <a:pt x="281" y="21"/>
                    </a:moveTo>
                    <a:lnTo>
                      <a:pt x="281" y="21"/>
                    </a:lnTo>
                    <a:cubicBezTo>
                      <a:pt x="283" y="20"/>
                      <a:pt x="285" y="20"/>
                      <a:pt x="286" y="21"/>
                    </a:cubicBezTo>
                    <a:cubicBezTo>
                      <a:pt x="287" y="23"/>
                      <a:pt x="286" y="25"/>
                      <a:pt x="285" y="26"/>
                    </a:cubicBezTo>
                    <a:lnTo>
                      <a:pt x="285" y="26"/>
                    </a:lnTo>
                    <a:cubicBezTo>
                      <a:pt x="284" y="27"/>
                      <a:pt x="282" y="26"/>
                      <a:pt x="281" y="25"/>
                    </a:cubicBezTo>
                    <a:cubicBezTo>
                      <a:pt x="280" y="24"/>
                      <a:pt x="280" y="22"/>
                      <a:pt x="281" y="21"/>
                    </a:cubicBezTo>
                    <a:close/>
                    <a:moveTo>
                      <a:pt x="293" y="15"/>
                    </a:moveTo>
                    <a:lnTo>
                      <a:pt x="293" y="15"/>
                    </a:lnTo>
                    <a:cubicBezTo>
                      <a:pt x="294" y="14"/>
                      <a:pt x="296" y="15"/>
                      <a:pt x="297" y="16"/>
                    </a:cubicBezTo>
                    <a:cubicBezTo>
                      <a:pt x="298" y="17"/>
                      <a:pt x="298" y="19"/>
                      <a:pt x="296" y="20"/>
                    </a:cubicBezTo>
                    <a:lnTo>
                      <a:pt x="296" y="20"/>
                    </a:lnTo>
                    <a:cubicBezTo>
                      <a:pt x="295" y="21"/>
                      <a:pt x="293" y="21"/>
                      <a:pt x="292" y="20"/>
                    </a:cubicBezTo>
                    <a:cubicBezTo>
                      <a:pt x="291" y="18"/>
                      <a:pt x="291" y="16"/>
                      <a:pt x="293" y="15"/>
                    </a:cubicBezTo>
                    <a:close/>
                    <a:moveTo>
                      <a:pt x="305" y="10"/>
                    </a:moveTo>
                    <a:lnTo>
                      <a:pt x="305" y="10"/>
                    </a:lnTo>
                    <a:cubicBezTo>
                      <a:pt x="306" y="10"/>
                      <a:pt x="308" y="10"/>
                      <a:pt x="309" y="12"/>
                    </a:cubicBezTo>
                    <a:cubicBezTo>
                      <a:pt x="310" y="13"/>
                      <a:pt x="309" y="15"/>
                      <a:pt x="307" y="16"/>
                    </a:cubicBezTo>
                    <a:lnTo>
                      <a:pt x="307" y="16"/>
                    </a:lnTo>
                    <a:cubicBezTo>
                      <a:pt x="306" y="17"/>
                      <a:pt x="304" y="16"/>
                      <a:pt x="303" y="15"/>
                    </a:cubicBezTo>
                    <a:cubicBezTo>
                      <a:pt x="302" y="13"/>
                      <a:pt x="303" y="11"/>
                      <a:pt x="305" y="10"/>
                    </a:cubicBezTo>
                    <a:close/>
                    <a:moveTo>
                      <a:pt x="317" y="6"/>
                    </a:moveTo>
                    <a:lnTo>
                      <a:pt x="317" y="6"/>
                    </a:lnTo>
                    <a:cubicBezTo>
                      <a:pt x="319" y="6"/>
                      <a:pt x="320" y="7"/>
                      <a:pt x="321" y="8"/>
                    </a:cubicBezTo>
                    <a:cubicBezTo>
                      <a:pt x="321" y="10"/>
                      <a:pt x="321" y="12"/>
                      <a:pt x="319" y="12"/>
                    </a:cubicBezTo>
                    <a:lnTo>
                      <a:pt x="319" y="12"/>
                    </a:lnTo>
                    <a:cubicBezTo>
                      <a:pt x="317" y="13"/>
                      <a:pt x="316" y="12"/>
                      <a:pt x="315" y="10"/>
                    </a:cubicBezTo>
                    <a:cubicBezTo>
                      <a:pt x="314" y="9"/>
                      <a:pt x="315" y="7"/>
                      <a:pt x="317" y="6"/>
                    </a:cubicBezTo>
                    <a:close/>
                    <a:moveTo>
                      <a:pt x="329" y="4"/>
                    </a:moveTo>
                    <a:lnTo>
                      <a:pt x="329" y="4"/>
                    </a:lnTo>
                    <a:cubicBezTo>
                      <a:pt x="331" y="3"/>
                      <a:pt x="333" y="4"/>
                      <a:pt x="333" y="6"/>
                    </a:cubicBezTo>
                    <a:cubicBezTo>
                      <a:pt x="334" y="7"/>
                      <a:pt x="333" y="9"/>
                      <a:pt x="331" y="9"/>
                    </a:cubicBezTo>
                    <a:lnTo>
                      <a:pt x="331" y="9"/>
                    </a:lnTo>
                    <a:cubicBezTo>
                      <a:pt x="329" y="10"/>
                      <a:pt x="328" y="9"/>
                      <a:pt x="327" y="8"/>
                    </a:cubicBezTo>
                    <a:cubicBezTo>
                      <a:pt x="327" y="6"/>
                      <a:pt x="327" y="4"/>
                      <a:pt x="329" y="4"/>
                    </a:cubicBezTo>
                    <a:close/>
                    <a:moveTo>
                      <a:pt x="342" y="1"/>
                    </a:moveTo>
                    <a:lnTo>
                      <a:pt x="342" y="1"/>
                    </a:lnTo>
                    <a:cubicBezTo>
                      <a:pt x="344" y="1"/>
                      <a:pt x="345" y="2"/>
                      <a:pt x="346" y="4"/>
                    </a:cubicBezTo>
                    <a:cubicBezTo>
                      <a:pt x="346" y="6"/>
                      <a:pt x="345" y="7"/>
                      <a:pt x="343" y="8"/>
                    </a:cubicBezTo>
                    <a:lnTo>
                      <a:pt x="343" y="8"/>
                    </a:lnTo>
                    <a:cubicBezTo>
                      <a:pt x="341" y="8"/>
                      <a:pt x="340" y="7"/>
                      <a:pt x="339" y="5"/>
                    </a:cubicBezTo>
                    <a:cubicBezTo>
                      <a:pt x="339" y="3"/>
                      <a:pt x="340" y="2"/>
                      <a:pt x="342" y="1"/>
                    </a:cubicBezTo>
                    <a:close/>
                    <a:moveTo>
                      <a:pt x="354" y="0"/>
                    </a:moveTo>
                    <a:lnTo>
                      <a:pt x="354" y="0"/>
                    </a:lnTo>
                    <a:cubicBezTo>
                      <a:pt x="356" y="0"/>
                      <a:pt x="358" y="1"/>
                      <a:pt x="358" y="3"/>
                    </a:cubicBezTo>
                    <a:cubicBezTo>
                      <a:pt x="358" y="4"/>
                      <a:pt x="357" y="6"/>
                      <a:pt x="355" y="6"/>
                    </a:cubicBezTo>
                    <a:lnTo>
                      <a:pt x="355" y="6"/>
                    </a:lnTo>
                    <a:cubicBezTo>
                      <a:pt x="354" y="7"/>
                      <a:pt x="352" y="5"/>
                      <a:pt x="352" y="4"/>
                    </a:cubicBezTo>
                    <a:cubicBezTo>
                      <a:pt x="352" y="2"/>
                      <a:pt x="353" y="0"/>
                      <a:pt x="354" y="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2289" name="Freeform 190"/>
            <p:cNvSpPr>
              <a:spLocks noEditPoints="1"/>
            </p:cNvSpPr>
            <p:nvPr/>
          </p:nvSpPr>
          <p:spPr bwMode="auto">
            <a:xfrm>
              <a:off x="2311" y="1742"/>
              <a:ext cx="2733" cy="646"/>
            </a:xfrm>
            <a:custGeom>
              <a:avLst/>
              <a:gdLst>
                <a:gd name="T0" fmla="*/ 2728 w 2733"/>
                <a:gd name="T1" fmla="*/ 646 h 646"/>
                <a:gd name="T2" fmla="*/ 0 w 2733"/>
                <a:gd name="T3" fmla="*/ 16 h 646"/>
                <a:gd name="T4" fmla="*/ 2 w 2733"/>
                <a:gd name="T5" fmla="*/ 11 h 646"/>
                <a:gd name="T6" fmla="*/ 2730 w 2733"/>
                <a:gd name="T7" fmla="*/ 640 h 646"/>
                <a:gd name="T8" fmla="*/ 2728 w 2733"/>
                <a:gd name="T9" fmla="*/ 646 h 646"/>
                <a:gd name="T10" fmla="*/ 2731 w 2733"/>
                <a:gd name="T11" fmla="*/ 635 h 646"/>
                <a:gd name="T12" fmla="*/ 3 w 2733"/>
                <a:gd name="T13" fmla="*/ 6 h 646"/>
                <a:gd name="T14" fmla="*/ 5 w 2733"/>
                <a:gd name="T15" fmla="*/ 0 h 646"/>
                <a:gd name="T16" fmla="*/ 2733 w 2733"/>
                <a:gd name="T17" fmla="*/ 630 h 646"/>
                <a:gd name="T18" fmla="*/ 2731 w 2733"/>
                <a:gd name="T19" fmla="*/ 635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3" h="646">
                  <a:moveTo>
                    <a:pt x="2728" y="646"/>
                  </a:moveTo>
                  <a:lnTo>
                    <a:pt x="0" y="16"/>
                  </a:lnTo>
                  <a:lnTo>
                    <a:pt x="2" y="11"/>
                  </a:lnTo>
                  <a:lnTo>
                    <a:pt x="2730" y="640"/>
                  </a:lnTo>
                  <a:lnTo>
                    <a:pt x="2728" y="646"/>
                  </a:lnTo>
                  <a:close/>
                  <a:moveTo>
                    <a:pt x="2731" y="635"/>
                  </a:moveTo>
                  <a:lnTo>
                    <a:pt x="3" y="6"/>
                  </a:lnTo>
                  <a:lnTo>
                    <a:pt x="5" y="0"/>
                  </a:lnTo>
                  <a:lnTo>
                    <a:pt x="2733" y="630"/>
                  </a:lnTo>
                  <a:lnTo>
                    <a:pt x="2731" y="635"/>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290" name="Group 193"/>
            <p:cNvGrpSpPr>
              <a:grpSpLocks/>
            </p:cNvGrpSpPr>
            <p:nvPr/>
          </p:nvGrpSpPr>
          <p:grpSpPr bwMode="auto">
            <a:xfrm>
              <a:off x="3441" y="1992"/>
              <a:ext cx="11" cy="19"/>
              <a:chOff x="3441" y="1992"/>
              <a:chExt cx="11" cy="19"/>
            </a:xfrm>
          </p:grpSpPr>
          <p:sp>
            <p:nvSpPr>
              <p:cNvPr id="52361" name="Oval 191"/>
              <p:cNvSpPr>
                <a:spLocks noChangeArrowheads="1"/>
              </p:cNvSpPr>
              <p:nvPr/>
            </p:nvSpPr>
            <p:spPr bwMode="auto">
              <a:xfrm>
                <a:off x="3441" y="1992"/>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62" name="Oval 192"/>
              <p:cNvSpPr>
                <a:spLocks noChangeArrowheads="1"/>
              </p:cNvSpPr>
              <p:nvPr/>
            </p:nvSpPr>
            <p:spPr bwMode="auto">
              <a:xfrm>
                <a:off x="3441" y="1992"/>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1" name="Group 196"/>
            <p:cNvGrpSpPr>
              <a:grpSpLocks/>
            </p:cNvGrpSpPr>
            <p:nvPr/>
          </p:nvGrpSpPr>
          <p:grpSpPr bwMode="auto">
            <a:xfrm>
              <a:off x="3767" y="1638"/>
              <a:ext cx="19" cy="31"/>
              <a:chOff x="3767" y="1638"/>
              <a:chExt cx="19" cy="31"/>
            </a:xfrm>
          </p:grpSpPr>
          <p:sp>
            <p:nvSpPr>
              <p:cNvPr id="52359" name="Oval 194"/>
              <p:cNvSpPr>
                <a:spLocks noChangeArrowheads="1"/>
              </p:cNvSpPr>
              <p:nvPr/>
            </p:nvSpPr>
            <p:spPr bwMode="auto">
              <a:xfrm>
                <a:off x="3767" y="1638"/>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60" name="Freeform 195"/>
              <p:cNvSpPr>
                <a:spLocks/>
              </p:cNvSpPr>
              <p:nvPr/>
            </p:nvSpPr>
            <p:spPr bwMode="auto">
              <a:xfrm>
                <a:off x="3767" y="1638"/>
                <a:ext cx="19" cy="31"/>
              </a:xfrm>
              <a:custGeom>
                <a:avLst/>
                <a:gdLst>
                  <a:gd name="T0" fmla="*/ 10 w 19"/>
                  <a:gd name="T1" fmla="*/ 0 h 31"/>
                  <a:gd name="T2" fmla="*/ 19 w 19"/>
                  <a:gd name="T3" fmla="*/ 15 h 31"/>
                  <a:gd name="T4" fmla="*/ 10 w 19"/>
                  <a:gd name="T5" fmla="*/ 31 h 31"/>
                  <a:gd name="T6" fmla="*/ 0 w 19"/>
                  <a:gd name="T7" fmla="*/ 15 h 31"/>
                  <a:gd name="T8" fmla="*/ 10 w 19"/>
                  <a:gd name="T9" fmla="*/ 0 h 31"/>
                </a:gdLst>
                <a:ahLst/>
                <a:cxnLst>
                  <a:cxn ang="0">
                    <a:pos x="T0" y="T1"/>
                  </a:cxn>
                  <a:cxn ang="0">
                    <a:pos x="T2" y="T3"/>
                  </a:cxn>
                  <a:cxn ang="0">
                    <a:pos x="T4" y="T5"/>
                  </a:cxn>
                  <a:cxn ang="0">
                    <a:pos x="T6" y="T7"/>
                  </a:cxn>
                  <a:cxn ang="0">
                    <a:pos x="T8" y="T9"/>
                  </a:cxn>
                </a:cxnLst>
                <a:rect l="0" t="0" r="r" b="b"/>
                <a:pathLst>
                  <a:path w="19" h="31">
                    <a:moveTo>
                      <a:pt x="10" y="0"/>
                    </a:moveTo>
                    <a:cubicBezTo>
                      <a:pt x="14" y="0"/>
                      <a:pt x="19" y="6"/>
                      <a:pt x="19" y="15"/>
                    </a:cubicBezTo>
                    <a:cubicBezTo>
                      <a:pt x="19" y="24"/>
                      <a:pt x="14" y="31"/>
                      <a:pt x="10" y="31"/>
                    </a:cubicBezTo>
                    <a:cubicBezTo>
                      <a:pt x="4" y="31"/>
                      <a:pt x="0" y="24"/>
                      <a:pt x="0" y="15"/>
                    </a:cubicBezTo>
                    <a:cubicBezTo>
                      <a:pt x="0" y="6"/>
                      <a:pt x="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2" name="Group 199"/>
            <p:cNvGrpSpPr>
              <a:grpSpLocks/>
            </p:cNvGrpSpPr>
            <p:nvPr/>
          </p:nvGrpSpPr>
          <p:grpSpPr bwMode="auto">
            <a:xfrm>
              <a:off x="3704" y="1520"/>
              <a:ext cx="19" cy="32"/>
              <a:chOff x="3704" y="1520"/>
              <a:chExt cx="19" cy="32"/>
            </a:xfrm>
          </p:grpSpPr>
          <p:sp>
            <p:nvSpPr>
              <p:cNvPr id="52357" name="Oval 197"/>
              <p:cNvSpPr>
                <a:spLocks noChangeArrowheads="1"/>
              </p:cNvSpPr>
              <p:nvPr/>
            </p:nvSpPr>
            <p:spPr bwMode="auto">
              <a:xfrm>
                <a:off x="3704" y="152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8" name="Oval 198"/>
              <p:cNvSpPr>
                <a:spLocks noChangeArrowheads="1"/>
              </p:cNvSpPr>
              <p:nvPr/>
            </p:nvSpPr>
            <p:spPr bwMode="auto">
              <a:xfrm>
                <a:off x="3704" y="152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3" name="Group 202"/>
            <p:cNvGrpSpPr>
              <a:grpSpLocks/>
            </p:cNvGrpSpPr>
            <p:nvPr/>
          </p:nvGrpSpPr>
          <p:grpSpPr bwMode="auto">
            <a:xfrm>
              <a:off x="3625" y="1422"/>
              <a:ext cx="19" cy="32"/>
              <a:chOff x="3625" y="1422"/>
              <a:chExt cx="19" cy="32"/>
            </a:xfrm>
          </p:grpSpPr>
          <p:sp>
            <p:nvSpPr>
              <p:cNvPr id="52355" name="Oval 200"/>
              <p:cNvSpPr>
                <a:spLocks noChangeArrowheads="1"/>
              </p:cNvSpPr>
              <p:nvPr/>
            </p:nvSpPr>
            <p:spPr bwMode="auto">
              <a:xfrm>
                <a:off x="3625" y="142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6" name="Oval 201"/>
              <p:cNvSpPr>
                <a:spLocks noChangeArrowheads="1"/>
              </p:cNvSpPr>
              <p:nvPr/>
            </p:nvSpPr>
            <p:spPr bwMode="auto">
              <a:xfrm>
                <a:off x="3625" y="142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4" name="Group 205"/>
            <p:cNvGrpSpPr>
              <a:grpSpLocks/>
            </p:cNvGrpSpPr>
            <p:nvPr/>
          </p:nvGrpSpPr>
          <p:grpSpPr bwMode="auto">
            <a:xfrm>
              <a:off x="3527" y="1360"/>
              <a:ext cx="19" cy="32"/>
              <a:chOff x="3527" y="1360"/>
              <a:chExt cx="19" cy="32"/>
            </a:xfrm>
          </p:grpSpPr>
          <p:sp>
            <p:nvSpPr>
              <p:cNvPr id="52353" name="Oval 203"/>
              <p:cNvSpPr>
                <a:spLocks noChangeArrowheads="1"/>
              </p:cNvSpPr>
              <p:nvPr/>
            </p:nvSpPr>
            <p:spPr bwMode="auto">
              <a:xfrm>
                <a:off x="3527" y="136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4" name="Oval 204"/>
              <p:cNvSpPr>
                <a:spLocks noChangeArrowheads="1"/>
              </p:cNvSpPr>
              <p:nvPr/>
            </p:nvSpPr>
            <p:spPr bwMode="auto">
              <a:xfrm>
                <a:off x="3527" y="136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5" name="Group 208"/>
            <p:cNvGrpSpPr>
              <a:grpSpLocks/>
            </p:cNvGrpSpPr>
            <p:nvPr/>
          </p:nvGrpSpPr>
          <p:grpSpPr bwMode="auto">
            <a:xfrm>
              <a:off x="3415" y="1351"/>
              <a:ext cx="19" cy="32"/>
              <a:chOff x="3415" y="1351"/>
              <a:chExt cx="19" cy="32"/>
            </a:xfrm>
          </p:grpSpPr>
          <p:sp>
            <p:nvSpPr>
              <p:cNvPr id="52351" name="Oval 206"/>
              <p:cNvSpPr>
                <a:spLocks noChangeArrowheads="1"/>
              </p:cNvSpPr>
              <p:nvPr/>
            </p:nvSpPr>
            <p:spPr bwMode="auto">
              <a:xfrm>
                <a:off x="3415" y="13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2" name="Oval 207"/>
              <p:cNvSpPr>
                <a:spLocks noChangeArrowheads="1"/>
              </p:cNvSpPr>
              <p:nvPr/>
            </p:nvSpPr>
            <p:spPr bwMode="auto">
              <a:xfrm>
                <a:off x="3415" y="13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6" name="Group 211"/>
            <p:cNvGrpSpPr>
              <a:grpSpLocks/>
            </p:cNvGrpSpPr>
            <p:nvPr/>
          </p:nvGrpSpPr>
          <p:grpSpPr bwMode="auto">
            <a:xfrm>
              <a:off x="3310" y="1389"/>
              <a:ext cx="18" cy="31"/>
              <a:chOff x="3310" y="1389"/>
              <a:chExt cx="18" cy="31"/>
            </a:xfrm>
          </p:grpSpPr>
          <p:sp>
            <p:nvSpPr>
              <p:cNvPr id="52349" name="Oval 209"/>
              <p:cNvSpPr>
                <a:spLocks noChangeArrowheads="1"/>
              </p:cNvSpPr>
              <p:nvPr/>
            </p:nvSpPr>
            <p:spPr bwMode="auto">
              <a:xfrm>
                <a:off x="3310" y="1389"/>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0" name="Oval 210"/>
              <p:cNvSpPr>
                <a:spLocks noChangeArrowheads="1"/>
              </p:cNvSpPr>
              <p:nvPr/>
            </p:nvSpPr>
            <p:spPr bwMode="auto">
              <a:xfrm>
                <a:off x="3310" y="1389"/>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7" name="Group 214"/>
            <p:cNvGrpSpPr>
              <a:grpSpLocks/>
            </p:cNvGrpSpPr>
            <p:nvPr/>
          </p:nvGrpSpPr>
          <p:grpSpPr bwMode="auto">
            <a:xfrm>
              <a:off x="3211" y="1481"/>
              <a:ext cx="19" cy="32"/>
              <a:chOff x="3211" y="1481"/>
              <a:chExt cx="19" cy="32"/>
            </a:xfrm>
          </p:grpSpPr>
          <p:sp>
            <p:nvSpPr>
              <p:cNvPr id="52347" name="Oval 212"/>
              <p:cNvSpPr>
                <a:spLocks noChangeArrowheads="1"/>
              </p:cNvSpPr>
              <p:nvPr/>
            </p:nvSpPr>
            <p:spPr bwMode="auto">
              <a:xfrm>
                <a:off x="3211" y="14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8" name="Oval 213"/>
              <p:cNvSpPr>
                <a:spLocks noChangeArrowheads="1"/>
              </p:cNvSpPr>
              <p:nvPr/>
            </p:nvSpPr>
            <p:spPr bwMode="auto">
              <a:xfrm>
                <a:off x="3211" y="14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8" name="Group 217"/>
            <p:cNvGrpSpPr>
              <a:grpSpLocks/>
            </p:cNvGrpSpPr>
            <p:nvPr/>
          </p:nvGrpSpPr>
          <p:grpSpPr bwMode="auto">
            <a:xfrm>
              <a:off x="3126" y="1619"/>
              <a:ext cx="19" cy="31"/>
              <a:chOff x="3126" y="1619"/>
              <a:chExt cx="19" cy="31"/>
            </a:xfrm>
          </p:grpSpPr>
          <p:sp>
            <p:nvSpPr>
              <p:cNvPr id="52345" name="Oval 215"/>
              <p:cNvSpPr>
                <a:spLocks noChangeArrowheads="1"/>
              </p:cNvSpPr>
              <p:nvPr/>
            </p:nvSpPr>
            <p:spPr bwMode="auto">
              <a:xfrm>
                <a:off x="3126" y="1619"/>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6" name="Oval 216"/>
              <p:cNvSpPr>
                <a:spLocks noChangeArrowheads="1"/>
              </p:cNvSpPr>
              <p:nvPr/>
            </p:nvSpPr>
            <p:spPr bwMode="auto">
              <a:xfrm>
                <a:off x="3126" y="1619"/>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9" name="Group 220"/>
            <p:cNvGrpSpPr>
              <a:grpSpLocks/>
            </p:cNvGrpSpPr>
            <p:nvPr/>
          </p:nvGrpSpPr>
          <p:grpSpPr bwMode="auto">
            <a:xfrm>
              <a:off x="3075" y="1775"/>
              <a:ext cx="19" cy="32"/>
              <a:chOff x="3075" y="1775"/>
              <a:chExt cx="19" cy="32"/>
            </a:xfrm>
          </p:grpSpPr>
          <p:sp>
            <p:nvSpPr>
              <p:cNvPr id="52343" name="Oval 218"/>
              <p:cNvSpPr>
                <a:spLocks noChangeArrowheads="1"/>
              </p:cNvSpPr>
              <p:nvPr/>
            </p:nvSpPr>
            <p:spPr bwMode="auto">
              <a:xfrm>
                <a:off x="3075" y="1775"/>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4" name="Oval 219"/>
              <p:cNvSpPr>
                <a:spLocks noChangeArrowheads="1"/>
              </p:cNvSpPr>
              <p:nvPr/>
            </p:nvSpPr>
            <p:spPr bwMode="auto">
              <a:xfrm>
                <a:off x="3075" y="1775"/>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0" name="Group 223"/>
            <p:cNvGrpSpPr>
              <a:grpSpLocks/>
            </p:cNvGrpSpPr>
            <p:nvPr/>
          </p:nvGrpSpPr>
          <p:grpSpPr bwMode="auto">
            <a:xfrm>
              <a:off x="3086" y="2305"/>
              <a:ext cx="19" cy="31"/>
              <a:chOff x="3086" y="2305"/>
              <a:chExt cx="19" cy="31"/>
            </a:xfrm>
          </p:grpSpPr>
          <p:sp>
            <p:nvSpPr>
              <p:cNvPr id="52341" name="Oval 221"/>
              <p:cNvSpPr>
                <a:spLocks noChangeArrowheads="1"/>
              </p:cNvSpPr>
              <p:nvPr/>
            </p:nvSpPr>
            <p:spPr bwMode="auto">
              <a:xfrm>
                <a:off x="3086" y="230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2" name="Oval 222"/>
              <p:cNvSpPr>
                <a:spLocks noChangeArrowheads="1"/>
              </p:cNvSpPr>
              <p:nvPr/>
            </p:nvSpPr>
            <p:spPr bwMode="auto">
              <a:xfrm>
                <a:off x="3086" y="230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1" name="Group 226"/>
            <p:cNvGrpSpPr>
              <a:grpSpLocks/>
            </p:cNvGrpSpPr>
            <p:nvPr/>
          </p:nvGrpSpPr>
          <p:grpSpPr bwMode="auto">
            <a:xfrm>
              <a:off x="3138" y="2435"/>
              <a:ext cx="18" cy="32"/>
              <a:chOff x="3138" y="2435"/>
              <a:chExt cx="18" cy="32"/>
            </a:xfrm>
          </p:grpSpPr>
          <p:sp>
            <p:nvSpPr>
              <p:cNvPr id="52339" name="Oval 224"/>
              <p:cNvSpPr>
                <a:spLocks noChangeArrowheads="1"/>
              </p:cNvSpPr>
              <p:nvPr/>
            </p:nvSpPr>
            <p:spPr bwMode="auto">
              <a:xfrm>
                <a:off x="3138" y="243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0" name="Oval 225"/>
              <p:cNvSpPr>
                <a:spLocks noChangeArrowheads="1"/>
              </p:cNvSpPr>
              <p:nvPr/>
            </p:nvSpPr>
            <p:spPr bwMode="auto">
              <a:xfrm>
                <a:off x="3138" y="243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2" name="Group 229"/>
            <p:cNvGrpSpPr>
              <a:grpSpLocks/>
            </p:cNvGrpSpPr>
            <p:nvPr/>
          </p:nvGrpSpPr>
          <p:grpSpPr bwMode="auto">
            <a:xfrm>
              <a:off x="3799" y="1750"/>
              <a:ext cx="19" cy="32"/>
              <a:chOff x="3799" y="1750"/>
              <a:chExt cx="19" cy="32"/>
            </a:xfrm>
          </p:grpSpPr>
          <p:sp>
            <p:nvSpPr>
              <p:cNvPr id="52337" name="Oval 227"/>
              <p:cNvSpPr>
                <a:spLocks noChangeArrowheads="1"/>
              </p:cNvSpPr>
              <p:nvPr/>
            </p:nvSpPr>
            <p:spPr bwMode="auto">
              <a:xfrm>
                <a:off x="3799" y="175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8" name="Oval 228"/>
              <p:cNvSpPr>
                <a:spLocks noChangeArrowheads="1"/>
              </p:cNvSpPr>
              <p:nvPr/>
            </p:nvSpPr>
            <p:spPr bwMode="auto">
              <a:xfrm>
                <a:off x="3799" y="175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2303" name="Freeform 230"/>
            <p:cNvSpPr>
              <a:spLocks noEditPoints="1"/>
            </p:cNvSpPr>
            <p:nvPr/>
          </p:nvSpPr>
          <p:spPr bwMode="auto">
            <a:xfrm>
              <a:off x="3050" y="1355"/>
              <a:ext cx="794" cy="1364"/>
            </a:xfrm>
            <a:custGeom>
              <a:avLst/>
              <a:gdLst>
                <a:gd name="T0" fmla="*/ 585 w 1056"/>
                <a:gd name="T1" fmla="*/ 9 h 2132"/>
                <a:gd name="T2" fmla="*/ 650 w 1056"/>
                <a:gd name="T3" fmla="*/ 32 h 2132"/>
                <a:gd name="T4" fmla="*/ 728 w 1056"/>
                <a:gd name="T5" fmla="*/ 79 h 2132"/>
                <a:gd name="T6" fmla="*/ 778 w 1056"/>
                <a:gd name="T7" fmla="*/ 135 h 2132"/>
                <a:gd name="T8" fmla="*/ 837 w 1056"/>
                <a:gd name="T9" fmla="*/ 201 h 2132"/>
                <a:gd name="T10" fmla="*/ 870 w 1056"/>
                <a:gd name="T11" fmla="*/ 267 h 2132"/>
                <a:gd name="T12" fmla="*/ 911 w 1056"/>
                <a:gd name="T13" fmla="*/ 331 h 2132"/>
                <a:gd name="T14" fmla="*/ 943 w 1056"/>
                <a:gd name="T15" fmla="*/ 416 h 2132"/>
                <a:gd name="T16" fmla="*/ 967 w 1056"/>
                <a:gd name="T17" fmla="*/ 480 h 2132"/>
                <a:gd name="T18" fmla="*/ 995 w 1056"/>
                <a:gd name="T19" fmla="*/ 567 h 2132"/>
                <a:gd name="T20" fmla="*/ 1006 w 1056"/>
                <a:gd name="T21" fmla="*/ 640 h 2132"/>
                <a:gd name="T22" fmla="*/ 1029 w 1056"/>
                <a:gd name="T23" fmla="*/ 726 h 2132"/>
                <a:gd name="T24" fmla="*/ 1033 w 1056"/>
                <a:gd name="T25" fmla="*/ 801 h 2132"/>
                <a:gd name="T26" fmla="*/ 1048 w 1056"/>
                <a:gd name="T27" fmla="*/ 875 h 2132"/>
                <a:gd name="T28" fmla="*/ 1051 w 1056"/>
                <a:gd name="T29" fmla="*/ 966 h 2132"/>
                <a:gd name="T30" fmla="*/ 1053 w 1056"/>
                <a:gd name="T31" fmla="*/ 1034 h 2132"/>
                <a:gd name="T32" fmla="*/ 1055 w 1056"/>
                <a:gd name="T33" fmla="*/ 1126 h 2132"/>
                <a:gd name="T34" fmla="*/ 1046 w 1056"/>
                <a:gd name="T35" fmla="*/ 1199 h 2132"/>
                <a:gd name="T36" fmla="*/ 1045 w 1056"/>
                <a:gd name="T37" fmla="*/ 1288 h 2132"/>
                <a:gd name="T38" fmla="*/ 1029 w 1056"/>
                <a:gd name="T39" fmla="*/ 1361 h 2132"/>
                <a:gd name="T40" fmla="*/ 1023 w 1056"/>
                <a:gd name="T41" fmla="*/ 1437 h 2132"/>
                <a:gd name="T42" fmla="*/ 1002 w 1056"/>
                <a:gd name="T43" fmla="*/ 1524 h 2132"/>
                <a:gd name="T44" fmla="*/ 985 w 1056"/>
                <a:gd name="T45" fmla="*/ 1591 h 2132"/>
                <a:gd name="T46" fmla="*/ 960 w 1056"/>
                <a:gd name="T47" fmla="*/ 1679 h 2132"/>
                <a:gd name="T48" fmla="*/ 929 w 1056"/>
                <a:gd name="T49" fmla="*/ 1746 h 2132"/>
                <a:gd name="T50" fmla="*/ 897 w 1056"/>
                <a:gd name="T51" fmla="*/ 1829 h 2132"/>
                <a:gd name="T52" fmla="*/ 856 w 1056"/>
                <a:gd name="T53" fmla="*/ 1891 h 2132"/>
                <a:gd name="T54" fmla="*/ 818 w 1056"/>
                <a:gd name="T55" fmla="*/ 1957 h 2132"/>
                <a:gd name="T56" fmla="*/ 756 w 1056"/>
                <a:gd name="T57" fmla="*/ 2023 h 2132"/>
                <a:gd name="T58" fmla="*/ 704 w 1056"/>
                <a:gd name="T59" fmla="*/ 2068 h 2132"/>
                <a:gd name="T60" fmla="*/ 625 w 1056"/>
                <a:gd name="T61" fmla="*/ 2114 h 2132"/>
                <a:gd name="T62" fmla="*/ 552 w 1056"/>
                <a:gd name="T63" fmla="*/ 2125 h 2132"/>
                <a:gd name="T64" fmla="*/ 464 w 1056"/>
                <a:gd name="T65" fmla="*/ 2124 h 2132"/>
                <a:gd name="T66" fmla="*/ 397 w 1056"/>
                <a:gd name="T67" fmla="*/ 2092 h 2132"/>
                <a:gd name="T68" fmla="*/ 331 w 1056"/>
                <a:gd name="T69" fmla="*/ 2055 h 2132"/>
                <a:gd name="T70" fmla="*/ 268 w 1056"/>
                <a:gd name="T71" fmla="*/ 1990 h 2132"/>
                <a:gd name="T72" fmla="*/ 226 w 1056"/>
                <a:gd name="T73" fmla="*/ 1935 h 2132"/>
                <a:gd name="T74" fmla="*/ 175 w 1056"/>
                <a:gd name="T75" fmla="*/ 1860 h 2132"/>
                <a:gd name="T76" fmla="*/ 147 w 1056"/>
                <a:gd name="T77" fmla="*/ 1789 h 2132"/>
                <a:gd name="T78" fmla="*/ 108 w 1056"/>
                <a:gd name="T79" fmla="*/ 1712 h 2132"/>
                <a:gd name="T80" fmla="*/ 89 w 1056"/>
                <a:gd name="T81" fmla="*/ 1639 h 2132"/>
                <a:gd name="T82" fmla="*/ 62 w 1056"/>
                <a:gd name="T83" fmla="*/ 1568 h 2132"/>
                <a:gd name="T84" fmla="*/ 44 w 1056"/>
                <a:gd name="T85" fmla="*/ 1479 h 2132"/>
                <a:gd name="T86" fmla="*/ 32 w 1056"/>
                <a:gd name="T87" fmla="*/ 1412 h 2132"/>
                <a:gd name="T88" fmla="*/ 15 w 1056"/>
                <a:gd name="T89" fmla="*/ 1323 h 2132"/>
                <a:gd name="T90" fmla="*/ 14 w 1056"/>
                <a:gd name="T91" fmla="*/ 1246 h 2132"/>
                <a:gd name="T92" fmla="*/ 2 w 1056"/>
                <a:gd name="T93" fmla="*/ 1161 h 2132"/>
                <a:gd name="T94" fmla="*/ 6 w 1056"/>
                <a:gd name="T95" fmla="*/ 1084 h 2132"/>
                <a:gd name="T96" fmla="*/ 1 w 1056"/>
                <a:gd name="T97" fmla="*/ 1010 h 2132"/>
                <a:gd name="T98" fmla="*/ 8 w 1056"/>
                <a:gd name="T99" fmla="*/ 919 h 2132"/>
                <a:gd name="T100" fmla="*/ 14 w 1056"/>
                <a:gd name="T101" fmla="*/ 851 h 2132"/>
                <a:gd name="T102" fmla="*/ 22 w 1056"/>
                <a:gd name="T103" fmla="*/ 761 h 2132"/>
                <a:gd name="T104" fmla="*/ 41 w 1056"/>
                <a:gd name="T105" fmla="*/ 687 h 2132"/>
                <a:gd name="T106" fmla="*/ 53 w 1056"/>
                <a:gd name="T107" fmla="*/ 601 h 2132"/>
                <a:gd name="T108" fmla="*/ 78 w 1056"/>
                <a:gd name="T109" fmla="*/ 529 h 2132"/>
                <a:gd name="T110" fmla="*/ 95 w 1056"/>
                <a:gd name="T111" fmla="*/ 456 h 2132"/>
                <a:gd name="T112" fmla="*/ 130 w 1056"/>
                <a:gd name="T113" fmla="*/ 372 h 2132"/>
                <a:gd name="T114" fmla="*/ 159 w 1056"/>
                <a:gd name="T115" fmla="*/ 310 h 2132"/>
                <a:gd name="T116" fmla="*/ 200 w 1056"/>
                <a:gd name="T117" fmla="*/ 230 h 2132"/>
                <a:gd name="T118" fmla="*/ 249 w 1056"/>
                <a:gd name="T119" fmla="*/ 170 h 2132"/>
                <a:gd name="T120" fmla="*/ 302 w 1056"/>
                <a:gd name="T121" fmla="*/ 102 h 2132"/>
                <a:gd name="T122" fmla="*/ 365 w 1056"/>
                <a:gd name="T123" fmla="*/ 59 h 2132"/>
                <a:gd name="T124" fmla="*/ 427 w 1056"/>
                <a:gd name="T125" fmla="*/ 19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2132">
                  <a:moveTo>
                    <a:pt x="507" y="1"/>
                  </a:moveTo>
                  <a:lnTo>
                    <a:pt x="507" y="1"/>
                  </a:lnTo>
                  <a:cubicBezTo>
                    <a:pt x="509" y="1"/>
                    <a:pt x="510" y="2"/>
                    <a:pt x="510" y="4"/>
                  </a:cubicBezTo>
                  <a:cubicBezTo>
                    <a:pt x="511" y="5"/>
                    <a:pt x="510" y="7"/>
                    <a:pt x="508" y="7"/>
                  </a:cubicBezTo>
                  <a:lnTo>
                    <a:pt x="508" y="7"/>
                  </a:lnTo>
                  <a:cubicBezTo>
                    <a:pt x="506" y="7"/>
                    <a:pt x="505" y="6"/>
                    <a:pt x="504" y="5"/>
                  </a:cubicBezTo>
                  <a:cubicBezTo>
                    <a:pt x="504" y="3"/>
                    <a:pt x="505" y="1"/>
                    <a:pt x="507" y="1"/>
                  </a:cubicBezTo>
                  <a:close/>
                  <a:moveTo>
                    <a:pt x="519" y="0"/>
                  </a:moveTo>
                  <a:lnTo>
                    <a:pt x="519" y="0"/>
                  </a:lnTo>
                  <a:cubicBezTo>
                    <a:pt x="521" y="0"/>
                    <a:pt x="523" y="1"/>
                    <a:pt x="523" y="3"/>
                  </a:cubicBezTo>
                  <a:cubicBezTo>
                    <a:pt x="523" y="5"/>
                    <a:pt x="522" y="6"/>
                    <a:pt x="520" y="6"/>
                  </a:cubicBezTo>
                  <a:lnTo>
                    <a:pt x="520" y="6"/>
                  </a:lnTo>
                  <a:cubicBezTo>
                    <a:pt x="519" y="7"/>
                    <a:pt x="517" y="6"/>
                    <a:pt x="517" y="4"/>
                  </a:cubicBezTo>
                  <a:cubicBezTo>
                    <a:pt x="516" y="2"/>
                    <a:pt x="518" y="1"/>
                    <a:pt x="519" y="0"/>
                  </a:cubicBezTo>
                  <a:close/>
                  <a:moveTo>
                    <a:pt x="532" y="0"/>
                  </a:moveTo>
                  <a:lnTo>
                    <a:pt x="532" y="0"/>
                  </a:lnTo>
                  <a:cubicBezTo>
                    <a:pt x="534" y="0"/>
                    <a:pt x="535" y="1"/>
                    <a:pt x="535" y="3"/>
                  </a:cubicBezTo>
                  <a:cubicBezTo>
                    <a:pt x="535" y="5"/>
                    <a:pt x="534" y="6"/>
                    <a:pt x="532" y="6"/>
                  </a:cubicBezTo>
                  <a:lnTo>
                    <a:pt x="532" y="6"/>
                  </a:lnTo>
                  <a:cubicBezTo>
                    <a:pt x="531" y="6"/>
                    <a:pt x="529" y="5"/>
                    <a:pt x="529" y="3"/>
                  </a:cubicBezTo>
                  <a:cubicBezTo>
                    <a:pt x="529" y="1"/>
                    <a:pt x="531" y="0"/>
                    <a:pt x="532" y="0"/>
                  </a:cubicBezTo>
                  <a:close/>
                  <a:moveTo>
                    <a:pt x="545" y="1"/>
                  </a:moveTo>
                  <a:lnTo>
                    <a:pt x="545" y="1"/>
                  </a:lnTo>
                  <a:cubicBezTo>
                    <a:pt x="547" y="1"/>
                    <a:pt x="548" y="2"/>
                    <a:pt x="548" y="4"/>
                  </a:cubicBezTo>
                  <a:cubicBezTo>
                    <a:pt x="548" y="6"/>
                    <a:pt x="547" y="7"/>
                    <a:pt x="545" y="7"/>
                  </a:cubicBezTo>
                  <a:lnTo>
                    <a:pt x="545" y="7"/>
                  </a:lnTo>
                  <a:cubicBezTo>
                    <a:pt x="543" y="7"/>
                    <a:pt x="542" y="6"/>
                    <a:pt x="542" y="4"/>
                  </a:cubicBezTo>
                  <a:cubicBezTo>
                    <a:pt x="542" y="2"/>
                    <a:pt x="543" y="1"/>
                    <a:pt x="545" y="1"/>
                  </a:cubicBezTo>
                  <a:close/>
                  <a:moveTo>
                    <a:pt x="557" y="2"/>
                  </a:moveTo>
                  <a:lnTo>
                    <a:pt x="557" y="2"/>
                  </a:lnTo>
                  <a:cubicBezTo>
                    <a:pt x="559" y="2"/>
                    <a:pt x="560" y="3"/>
                    <a:pt x="560" y="5"/>
                  </a:cubicBezTo>
                  <a:cubicBezTo>
                    <a:pt x="560" y="6"/>
                    <a:pt x="559" y="8"/>
                    <a:pt x="557" y="8"/>
                  </a:cubicBezTo>
                  <a:lnTo>
                    <a:pt x="557" y="8"/>
                  </a:lnTo>
                  <a:cubicBezTo>
                    <a:pt x="556" y="8"/>
                    <a:pt x="554" y="6"/>
                    <a:pt x="554" y="5"/>
                  </a:cubicBezTo>
                  <a:cubicBezTo>
                    <a:pt x="554" y="3"/>
                    <a:pt x="556" y="2"/>
                    <a:pt x="557" y="2"/>
                  </a:cubicBezTo>
                  <a:close/>
                  <a:moveTo>
                    <a:pt x="570" y="3"/>
                  </a:moveTo>
                  <a:lnTo>
                    <a:pt x="570" y="3"/>
                  </a:lnTo>
                  <a:cubicBezTo>
                    <a:pt x="571" y="3"/>
                    <a:pt x="573" y="5"/>
                    <a:pt x="573" y="7"/>
                  </a:cubicBezTo>
                  <a:cubicBezTo>
                    <a:pt x="573" y="8"/>
                    <a:pt x="571" y="10"/>
                    <a:pt x="570" y="10"/>
                  </a:cubicBezTo>
                  <a:lnTo>
                    <a:pt x="570" y="10"/>
                  </a:lnTo>
                  <a:cubicBezTo>
                    <a:pt x="568" y="10"/>
                    <a:pt x="567" y="8"/>
                    <a:pt x="567" y="7"/>
                  </a:cubicBezTo>
                  <a:cubicBezTo>
                    <a:pt x="567" y="5"/>
                    <a:pt x="568" y="3"/>
                    <a:pt x="570" y="3"/>
                  </a:cubicBezTo>
                  <a:close/>
                  <a:moveTo>
                    <a:pt x="583" y="5"/>
                  </a:moveTo>
                  <a:lnTo>
                    <a:pt x="583" y="5"/>
                  </a:lnTo>
                  <a:cubicBezTo>
                    <a:pt x="584" y="6"/>
                    <a:pt x="585" y="7"/>
                    <a:pt x="585" y="9"/>
                  </a:cubicBezTo>
                  <a:cubicBezTo>
                    <a:pt x="585" y="11"/>
                    <a:pt x="583" y="12"/>
                    <a:pt x="581" y="12"/>
                  </a:cubicBezTo>
                  <a:lnTo>
                    <a:pt x="581" y="12"/>
                  </a:lnTo>
                  <a:cubicBezTo>
                    <a:pt x="580" y="11"/>
                    <a:pt x="579" y="10"/>
                    <a:pt x="579" y="8"/>
                  </a:cubicBezTo>
                  <a:cubicBezTo>
                    <a:pt x="579" y="6"/>
                    <a:pt x="581" y="5"/>
                    <a:pt x="583" y="5"/>
                  </a:cubicBezTo>
                  <a:close/>
                  <a:moveTo>
                    <a:pt x="595" y="9"/>
                  </a:moveTo>
                  <a:lnTo>
                    <a:pt x="595" y="9"/>
                  </a:lnTo>
                  <a:cubicBezTo>
                    <a:pt x="596" y="9"/>
                    <a:pt x="597" y="10"/>
                    <a:pt x="597" y="12"/>
                  </a:cubicBezTo>
                  <a:cubicBezTo>
                    <a:pt x="597" y="14"/>
                    <a:pt x="595" y="15"/>
                    <a:pt x="594" y="15"/>
                  </a:cubicBezTo>
                  <a:lnTo>
                    <a:pt x="594" y="15"/>
                  </a:lnTo>
                  <a:cubicBezTo>
                    <a:pt x="592" y="14"/>
                    <a:pt x="591" y="13"/>
                    <a:pt x="591" y="11"/>
                  </a:cubicBezTo>
                  <a:cubicBezTo>
                    <a:pt x="591" y="9"/>
                    <a:pt x="593" y="8"/>
                    <a:pt x="595" y="9"/>
                  </a:cubicBezTo>
                  <a:close/>
                  <a:moveTo>
                    <a:pt x="607" y="12"/>
                  </a:moveTo>
                  <a:lnTo>
                    <a:pt x="607" y="12"/>
                  </a:lnTo>
                  <a:cubicBezTo>
                    <a:pt x="608" y="12"/>
                    <a:pt x="610" y="14"/>
                    <a:pt x="609" y="15"/>
                  </a:cubicBezTo>
                  <a:cubicBezTo>
                    <a:pt x="609" y="17"/>
                    <a:pt x="607" y="18"/>
                    <a:pt x="606" y="18"/>
                  </a:cubicBezTo>
                  <a:lnTo>
                    <a:pt x="606" y="18"/>
                  </a:lnTo>
                  <a:cubicBezTo>
                    <a:pt x="604" y="18"/>
                    <a:pt x="603" y="16"/>
                    <a:pt x="603" y="14"/>
                  </a:cubicBezTo>
                  <a:cubicBezTo>
                    <a:pt x="603" y="13"/>
                    <a:pt x="605" y="11"/>
                    <a:pt x="607" y="12"/>
                  </a:cubicBezTo>
                  <a:close/>
                  <a:moveTo>
                    <a:pt x="619" y="16"/>
                  </a:moveTo>
                  <a:lnTo>
                    <a:pt x="619" y="16"/>
                  </a:lnTo>
                  <a:cubicBezTo>
                    <a:pt x="621" y="16"/>
                    <a:pt x="622" y="18"/>
                    <a:pt x="621" y="20"/>
                  </a:cubicBezTo>
                  <a:cubicBezTo>
                    <a:pt x="620" y="21"/>
                    <a:pt x="619" y="22"/>
                    <a:pt x="617" y="22"/>
                  </a:cubicBezTo>
                  <a:lnTo>
                    <a:pt x="617" y="22"/>
                  </a:lnTo>
                  <a:cubicBezTo>
                    <a:pt x="615" y="21"/>
                    <a:pt x="615" y="19"/>
                    <a:pt x="615" y="18"/>
                  </a:cubicBezTo>
                  <a:cubicBezTo>
                    <a:pt x="616" y="16"/>
                    <a:pt x="617" y="15"/>
                    <a:pt x="619" y="16"/>
                  </a:cubicBezTo>
                  <a:close/>
                  <a:moveTo>
                    <a:pt x="631" y="20"/>
                  </a:moveTo>
                  <a:lnTo>
                    <a:pt x="631" y="20"/>
                  </a:lnTo>
                  <a:cubicBezTo>
                    <a:pt x="632" y="21"/>
                    <a:pt x="633" y="22"/>
                    <a:pt x="633" y="24"/>
                  </a:cubicBezTo>
                  <a:cubicBezTo>
                    <a:pt x="632" y="26"/>
                    <a:pt x="630" y="27"/>
                    <a:pt x="629" y="26"/>
                  </a:cubicBezTo>
                  <a:lnTo>
                    <a:pt x="629" y="26"/>
                  </a:lnTo>
                  <a:cubicBezTo>
                    <a:pt x="627" y="26"/>
                    <a:pt x="626" y="24"/>
                    <a:pt x="627" y="22"/>
                  </a:cubicBezTo>
                  <a:cubicBezTo>
                    <a:pt x="627" y="20"/>
                    <a:pt x="629" y="20"/>
                    <a:pt x="631" y="20"/>
                  </a:cubicBezTo>
                  <a:close/>
                  <a:moveTo>
                    <a:pt x="643" y="25"/>
                  </a:moveTo>
                  <a:lnTo>
                    <a:pt x="643" y="25"/>
                  </a:lnTo>
                  <a:cubicBezTo>
                    <a:pt x="644" y="26"/>
                    <a:pt x="645" y="28"/>
                    <a:pt x="644" y="29"/>
                  </a:cubicBezTo>
                  <a:cubicBezTo>
                    <a:pt x="643" y="31"/>
                    <a:pt x="641" y="32"/>
                    <a:pt x="640" y="31"/>
                  </a:cubicBezTo>
                  <a:lnTo>
                    <a:pt x="640" y="31"/>
                  </a:lnTo>
                  <a:cubicBezTo>
                    <a:pt x="638" y="30"/>
                    <a:pt x="638" y="28"/>
                    <a:pt x="638" y="27"/>
                  </a:cubicBezTo>
                  <a:cubicBezTo>
                    <a:pt x="639" y="25"/>
                    <a:pt x="641" y="24"/>
                    <a:pt x="643" y="25"/>
                  </a:cubicBezTo>
                  <a:close/>
                  <a:moveTo>
                    <a:pt x="654" y="31"/>
                  </a:moveTo>
                  <a:lnTo>
                    <a:pt x="654" y="31"/>
                  </a:lnTo>
                  <a:cubicBezTo>
                    <a:pt x="656" y="31"/>
                    <a:pt x="656" y="33"/>
                    <a:pt x="655" y="35"/>
                  </a:cubicBezTo>
                  <a:cubicBezTo>
                    <a:pt x="655" y="36"/>
                    <a:pt x="653" y="37"/>
                    <a:pt x="651" y="36"/>
                  </a:cubicBezTo>
                  <a:lnTo>
                    <a:pt x="651" y="36"/>
                  </a:lnTo>
                  <a:cubicBezTo>
                    <a:pt x="650" y="35"/>
                    <a:pt x="649" y="33"/>
                    <a:pt x="650" y="32"/>
                  </a:cubicBezTo>
                  <a:cubicBezTo>
                    <a:pt x="651" y="30"/>
                    <a:pt x="652" y="30"/>
                    <a:pt x="654" y="31"/>
                  </a:cubicBezTo>
                  <a:close/>
                  <a:moveTo>
                    <a:pt x="666" y="36"/>
                  </a:moveTo>
                  <a:lnTo>
                    <a:pt x="666" y="36"/>
                  </a:lnTo>
                  <a:cubicBezTo>
                    <a:pt x="667" y="38"/>
                    <a:pt x="667" y="39"/>
                    <a:pt x="666" y="41"/>
                  </a:cubicBezTo>
                  <a:cubicBezTo>
                    <a:pt x="665" y="42"/>
                    <a:pt x="663" y="43"/>
                    <a:pt x="662" y="41"/>
                  </a:cubicBezTo>
                  <a:lnTo>
                    <a:pt x="662" y="41"/>
                  </a:lnTo>
                  <a:cubicBezTo>
                    <a:pt x="660" y="40"/>
                    <a:pt x="660" y="38"/>
                    <a:pt x="661" y="37"/>
                  </a:cubicBezTo>
                  <a:cubicBezTo>
                    <a:pt x="662" y="36"/>
                    <a:pt x="664" y="35"/>
                    <a:pt x="666" y="36"/>
                  </a:cubicBezTo>
                  <a:close/>
                  <a:moveTo>
                    <a:pt x="676" y="43"/>
                  </a:moveTo>
                  <a:lnTo>
                    <a:pt x="676" y="43"/>
                  </a:lnTo>
                  <a:cubicBezTo>
                    <a:pt x="678" y="44"/>
                    <a:pt x="678" y="46"/>
                    <a:pt x="677" y="47"/>
                  </a:cubicBezTo>
                  <a:cubicBezTo>
                    <a:pt x="676" y="48"/>
                    <a:pt x="674" y="49"/>
                    <a:pt x="673" y="48"/>
                  </a:cubicBezTo>
                  <a:lnTo>
                    <a:pt x="673" y="48"/>
                  </a:lnTo>
                  <a:cubicBezTo>
                    <a:pt x="671" y="47"/>
                    <a:pt x="671" y="45"/>
                    <a:pt x="672" y="43"/>
                  </a:cubicBezTo>
                  <a:cubicBezTo>
                    <a:pt x="673" y="42"/>
                    <a:pt x="675" y="42"/>
                    <a:pt x="676" y="43"/>
                  </a:cubicBezTo>
                  <a:close/>
                  <a:moveTo>
                    <a:pt x="687" y="49"/>
                  </a:moveTo>
                  <a:lnTo>
                    <a:pt x="687" y="49"/>
                  </a:lnTo>
                  <a:cubicBezTo>
                    <a:pt x="689" y="50"/>
                    <a:pt x="689" y="52"/>
                    <a:pt x="688" y="53"/>
                  </a:cubicBezTo>
                  <a:cubicBezTo>
                    <a:pt x="687" y="55"/>
                    <a:pt x="685" y="55"/>
                    <a:pt x="683" y="54"/>
                  </a:cubicBezTo>
                  <a:lnTo>
                    <a:pt x="683" y="54"/>
                  </a:lnTo>
                  <a:cubicBezTo>
                    <a:pt x="682" y="53"/>
                    <a:pt x="682" y="51"/>
                    <a:pt x="683" y="50"/>
                  </a:cubicBezTo>
                  <a:cubicBezTo>
                    <a:pt x="684" y="48"/>
                    <a:pt x="686" y="48"/>
                    <a:pt x="687" y="49"/>
                  </a:cubicBezTo>
                  <a:close/>
                  <a:moveTo>
                    <a:pt x="698" y="56"/>
                  </a:moveTo>
                  <a:lnTo>
                    <a:pt x="698" y="56"/>
                  </a:lnTo>
                  <a:cubicBezTo>
                    <a:pt x="699" y="57"/>
                    <a:pt x="699" y="59"/>
                    <a:pt x="698" y="60"/>
                  </a:cubicBezTo>
                  <a:cubicBezTo>
                    <a:pt x="697" y="62"/>
                    <a:pt x="695" y="62"/>
                    <a:pt x="694" y="61"/>
                  </a:cubicBezTo>
                  <a:lnTo>
                    <a:pt x="694" y="61"/>
                  </a:lnTo>
                  <a:cubicBezTo>
                    <a:pt x="692" y="60"/>
                    <a:pt x="692" y="58"/>
                    <a:pt x="693" y="57"/>
                  </a:cubicBezTo>
                  <a:cubicBezTo>
                    <a:pt x="694" y="55"/>
                    <a:pt x="696" y="55"/>
                    <a:pt x="698" y="56"/>
                  </a:cubicBezTo>
                  <a:close/>
                  <a:moveTo>
                    <a:pt x="708" y="63"/>
                  </a:moveTo>
                  <a:lnTo>
                    <a:pt x="708" y="63"/>
                  </a:lnTo>
                  <a:cubicBezTo>
                    <a:pt x="709" y="64"/>
                    <a:pt x="710" y="66"/>
                    <a:pt x="708" y="68"/>
                  </a:cubicBezTo>
                  <a:cubicBezTo>
                    <a:pt x="707" y="69"/>
                    <a:pt x="705" y="69"/>
                    <a:pt x="704" y="68"/>
                  </a:cubicBezTo>
                  <a:lnTo>
                    <a:pt x="704" y="68"/>
                  </a:lnTo>
                  <a:cubicBezTo>
                    <a:pt x="703" y="67"/>
                    <a:pt x="702" y="65"/>
                    <a:pt x="703" y="64"/>
                  </a:cubicBezTo>
                  <a:cubicBezTo>
                    <a:pt x="705" y="62"/>
                    <a:pt x="706" y="62"/>
                    <a:pt x="708" y="63"/>
                  </a:cubicBezTo>
                  <a:close/>
                  <a:moveTo>
                    <a:pt x="718" y="71"/>
                  </a:moveTo>
                  <a:lnTo>
                    <a:pt x="718" y="71"/>
                  </a:lnTo>
                  <a:cubicBezTo>
                    <a:pt x="719" y="72"/>
                    <a:pt x="719" y="74"/>
                    <a:pt x="718" y="75"/>
                  </a:cubicBezTo>
                  <a:cubicBezTo>
                    <a:pt x="717" y="77"/>
                    <a:pt x="715" y="77"/>
                    <a:pt x="714" y="76"/>
                  </a:cubicBezTo>
                  <a:lnTo>
                    <a:pt x="714" y="76"/>
                  </a:lnTo>
                  <a:cubicBezTo>
                    <a:pt x="713" y="75"/>
                    <a:pt x="712" y="73"/>
                    <a:pt x="713" y="71"/>
                  </a:cubicBezTo>
                  <a:cubicBezTo>
                    <a:pt x="714" y="70"/>
                    <a:pt x="716" y="70"/>
                    <a:pt x="718" y="71"/>
                  </a:cubicBezTo>
                  <a:close/>
                  <a:moveTo>
                    <a:pt x="728" y="79"/>
                  </a:moveTo>
                  <a:lnTo>
                    <a:pt x="728" y="79"/>
                  </a:lnTo>
                  <a:cubicBezTo>
                    <a:pt x="729" y="80"/>
                    <a:pt x="729" y="82"/>
                    <a:pt x="728" y="83"/>
                  </a:cubicBezTo>
                  <a:cubicBezTo>
                    <a:pt x="727" y="84"/>
                    <a:pt x="725" y="85"/>
                    <a:pt x="724" y="84"/>
                  </a:cubicBezTo>
                  <a:lnTo>
                    <a:pt x="724" y="84"/>
                  </a:lnTo>
                  <a:cubicBezTo>
                    <a:pt x="722" y="83"/>
                    <a:pt x="722" y="81"/>
                    <a:pt x="723" y="79"/>
                  </a:cubicBezTo>
                  <a:cubicBezTo>
                    <a:pt x="724" y="78"/>
                    <a:pt x="726" y="78"/>
                    <a:pt x="728" y="79"/>
                  </a:cubicBezTo>
                  <a:close/>
                  <a:moveTo>
                    <a:pt x="737" y="87"/>
                  </a:moveTo>
                  <a:lnTo>
                    <a:pt x="737" y="87"/>
                  </a:lnTo>
                  <a:cubicBezTo>
                    <a:pt x="739" y="88"/>
                    <a:pt x="739" y="90"/>
                    <a:pt x="737" y="91"/>
                  </a:cubicBezTo>
                  <a:cubicBezTo>
                    <a:pt x="736" y="93"/>
                    <a:pt x="734" y="93"/>
                    <a:pt x="733" y="91"/>
                  </a:cubicBezTo>
                  <a:lnTo>
                    <a:pt x="733" y="91"/>
                  </a:lnTo>
                  <a:cubicBezTo>
                    <a:pt x="732" y="90"/>
                    <a:pt x="732" y="88"/>
                    <a:pt x="733" y="87"/>
                  </a:cubicBezTo>
                  <a:cubicBezTo>
                    <a:pt x="734" y="86"/>
                    <a:pt x="736" y="86"/>
                    <a:pt x="737" y="87"/>
                  </a:cubicBezTo>
                  <a:close/>
                  <a:moveTo>
                    <a:pt x="747" y="95"/>
                  </a:moveTo>
                  <a:lnTo>
                    <a:pt x="747" y="95"/>
                  </a:lnTo>
                  <a:cubicBezTo>
                    <a:pt x="748" y="97"/>
                    <a:pt x="748" y="99"/>
                    <a:pt x="747" y="100"/>
                  </a:cubicBezTo>
                  <a:cubicBezTo>
                    <a:pt x="746" y="101"/>
                    <a:pt x="744" y="101"/>
                    <a:pt x="742" y="100"/>
                  </a:cubicBezTo>
                  <a:lnTo>
                    <a:pt x="742" y="100"/>
                  </a:lnTo>
                  <a:cubicBezTo>
                    <a:pt x="741" y="99"/>
                    <a:pt x="741" y="97"/>
                    <a:pt x="742" y="95"/>
                  </a:cubicBezTo>
                  <a:cubicBezTo>
                    <a:pt x="744" y="94"/>
                    <a:pt x="746" y="94"/>
                    <a:pt x="747" y="95"/>
                  </a:cubicBezTo>
                  <a:close/>
                  <a:moveTo>
                    <a:pt x="756" y="104"/>
                  </a:moveTo>
                  <a:lnTo>
                    <a:pt x="756" y="104"/>
                  </a:lnTo>
                  <a:cubicBezTo>
                    <a:pt x="757" y="105"/>
                    <a:pt x="757" y="107"/>
                    <a:pt x="756" y="108"/>
                  </a:cubicBezTo>
                  <a:cubicBezTo>
                    <a:pt x="755" y="109"/>
                    <a:pt x="753" y="109"/>
                    <a:pt x="752" y="108"/>
                  </a:cubicBezTo>
                  <a:lnTo>
                    <a:pt x="752" y="108"/>
                  </a:lnTo>
                  <a:cubicBezTo>
                    <a:pt x="750" y="107"/>
                    <a:pt x="750" y="105"/>
                    <a:pt x="752" y="104"/>
                  </a:cubicBezTo>
                  <a:cubicBezTo>
                    <a:pt x="753" y="103"/>
                    <a:pt x="755" y="103"/>
                    <a:pt x="756" y="104"/>
                  </a:cubicBezTo>
                  <a:close/>
                  <a:moveTo>
                    <a:pt x="765" y="113"/>
                  </a:moveTo>
                  <a:lnTo>
                    <a:pt x="765" y="113"/>
                  </a:lnTo>
                  <a:cubicBezTo>
                    <a:pt x="766" y="114"/>
                    <a:pt x="766" y="116"/>
                    <a:pt x="765" y="117"/>
                  </a:cubicBezTo>
                  <a:cubicBezTo>
                    <a:pt x="764" y="118"/>
                    <a:pt x="762" y="118"/>
                    <a:pt x="760" y="117"/>
                  </a:cubicBezTo>
                  <a:lnTo>
                    <a:pt x="760" y="117"/>
                  </a:lnTo>
                  <a:cubicBezTo>
                    <a:pt x="759" y="116"/>
                    <a:pt x="759" y="114"/>
                    <a:pt x="760" y="113"/>
                  </a:cubicBezTo>
                  <a:cubicBezTo>
                    <a:pt x="762" y="111"/>
                    <a:pt x="764" y="111"/>
                    <a:pt x="765" y="113"/>
                  </a:cubicBezTo>
                  <a:close/>
                  <a:moveTo>
                    <a:pt x="773" y="122"/>
                  </a:moveTo>
                  <a:lnTo>
                    <a:pt x="773" y="122"/>
                  </a:lnTo>
                  <a:cubicBezTo>
                    <a:pt x="775" y="123"/>
                    <a:pt x="775" y="125"/>
                    <a:pt x="773" y="126"/>
                  </a:cubicBezTo>
                  <a:cubicBezTo>
                    <a:pt x="772" y="127"/>
                    <a:pt x="770" y="127"/>
                    <a:pt x="769" y="126"/>
                  </a:cubicBezTo>
                  <a:lnTo>
                    <a:pt x="769" y="126"/>
                  </a:lnTo>
                  <a:cubicBezTo>
                    <a:pt x="768" y="125"/>
                    <a:pt x="768" y="123"/>
                    <a:pt x="769" y="122"/>
                  </a:cubicBezTo>
                  <a:cubicBezTo>
                    <a:pt x="770" y="120"/>
                    <a:pt x="772" y="120"/>
                    <a:pt x="773" y="122"/>
                  </a:cubicBezTo>
                  <a:close/>
                  <a:moveTo>
                    <a:pt x="782" y="131"/>
                  </a:moveTo>
                  <a:lnTo>
                    <a:pt x="782" y="131"/>
                  </a:lnTo>
                  <a:cubicBezTo>
                    <a:pt x="783" y="132"/>
                    <a:pt x="783" y="134"/>
                    <a:pt x="782" y="135"/>
                  </a:cubicBezTo>
                  <a:cubicBezTo>
                    <a:pt x="781" y="136"/>
                    <a:pt x="779" y="136"/>
                    <a:pt x="778" y="135"/>
                  </a:cubicBezTo>
                  <a:lnTo>
                    <a:pt x="778" y="135"/>
                  </a:lnTo>
                  <a:cubicBezTo>
                    <a:pt x="776" y="134"/>
                    <a:pt x="776" y="132"/>
                    <a:pt x="778" y="131"/>
                  </a:cubicBezTo>
                  <a:cubicBezTo>
                    <a:pt x="779" y="130"/>
                    <a:pt x="781" y="130"/>
                    <a:pt x="782" y="131"/>
                  </a:cubicBezTo>
                  <a:close/>
                  <a:moveTo>
                    <a:pt x="790" y="140"/>
                  </a:moveTo>
                  <a:lnTo>
                    <a:pt x="790" y="140"/>
                  </a:lnTo>
                  <a:cubicBezTo>
                    <a:pt x="791" y="141"/>
                    <a:pt x="791" y="143"/>
                    <a:pt x="790" y="145"/>
                  </a:cubicBezTo>
                  <a:cubicBezTo>
                    <a:pt x="789" y="146"/>
                    <a:pt x="787" y="146"/>
                    <a:pt x="786" y="145"/>
                  </a:cubicBezTo>
                  <a:lnTo>
                    <a:pt x="786" y="145"/>
                  </a:lnTo>
                  <a:cubicBezTo>
                    <a:pt x="785" y="143"/>
                    <a:pt x="785" y="141"/>
                    <a:pt x="786" y="140"/>
                  </a:cubicBezTo>
                  <a:cubicBezTo>
                    <a:pt x="787" y="139"/>
                    <a:pt x="789" y="139"/>
                    <a:pt x="790" y="140"/>
                  </a:cubicBezTo>
                  <a:close/>
                  <a:moveTo>
                    <a:pt x="798" y="150"/>
                  </a:moveTo>
                  <a:lnTo>
                    <a:pt x="798" y="150"/>
                  </a:lnTo>
                  <a:cubicBezTo>
                    <a:pt x="800" y="151"/>
                    <a:pt x="800" y="153"/>
                    <a:pt x="798" y="154"/>
                  </a:cubicBezTo>
                  <a:cubicBezTo>
                    <a:pt x="797" y="155"/>
                    <a:pt x="795" y="155"/>
                    <a:pt x="794" y="154"/>
                  </a:cubicBezTo>
                  <a:lnTo>
                    <a:pt x="794" y="154"/>
                  </a:lnTo>
                  <a:cubicBezTo>
                    <a:pt x="793" y="153"/>
                    <a:pt x="793" y="151"/>
                    <a:pt x="794" y="150"/>
                  </a:cubicBezTo>
                  <a:cubicBezTo>
                    <a:pt x="795" y="148"/>
                    <a:pt x="797" y="148"/>
                    <a:pt x="798" y="150"/>
                  </a:cubicBezTo>
                  <a:close/>
                  <a:moveTo>
                    <a:pt x="807" y="160"/>
                  </a:moveTo>
                  <a:lnTo>
                    <a:pt x="807" y="160"/>
                  </a:lnTo>
                  <a:cubicBezTo>
                    <a:pt x="808" y="162"/>
                    <a:pt x="807" y="164"/>
                    <a:pt x="805" y="165"/>
                  </a:cubicBezTo>
                  <a:cubicBezTo>
                    <a:pt x="804" y="165"/>
                    <a:pt x="802" y="164"/>
                    <a:pt x="801" y="163"/>
                  </a:cubicBezTo>
                  <a:lnTo>
                    <a:pt x="801" y="163"/>
                  </a:lnTo>
                  <a:cubicBezTo>
                    <a:pt x="800" y="161"/>
                    <a:pt x="801" y="159"/>
                    <a:pt x="803" y="159"/>
                  </a:cubicBezTo>
                  <a:cubicBezTo>
                    <a:pt x="804" y="158"/>
                    <a:pt x="806" y="159"/>
                    <a:pt x="807" y="160"/>
                  </a:cubicBezTo>
                  <a:close/>
                  <a:moveTo>
                    <a:pt x="815" y="170"/>
                  </a:moveTo>
                  <a:lnTo>
                    <a:pt x="815" y="170"/>
                  </a:lnTo>
                  <a:cubicBezTo>
                    <a:pt x="815" y="172"/>
                    <a:pt x="814" y="174"/>
                    <a:pt x="813" y="174"/>
                  </a:cubicBezTo>
                  <a:cubicBezTo>
                    <a:pt x="811" y="175"/>
                    <a:pt x="809" y="174"/>
                    <a:pt x="809" y="173"/>
                  </a:cubicBezTo>
                  <a:lnTo>
                    <a:pt x="809" y="173"/>
                  </a:lnTo>
                  <a:cubicBezTo>
                    <a:pt x="808" y="171"/>
                    <a:pt x="809" y="169"/>
                    <a:pt x="810" y="169"/>
                  </a:cubicBezTo>
                  <a:cubicBezTo>
                    <a:pt x="812" y="168"/>
                    <a:pt x="814" y="169"/>
                    <a:pt x="815" y="170"/>
                  </a:cubicBezTo>
                  <a:close/>
                  <a:moveTo>
                    <a:pt x="822" y="180"/>
                  </a:moveTo>
                  <a:lnTo>
                    <a:pt x="822" y="180"/>
                  </a:lnTo>
                  <a:cubicBezTo>
                    <a:pt x="823" y="182"/>
                    <a:pt x="822" y="184"/>
                    <a:pt x="820" y="184"/>
                  </a:cubicBezTo>
                  <a:cubicBezTo>
                    <a:pt x="819" y="185"/>
                    <a:pt x="817" y="184"/>
                    <a:pt x="816" y="183"/>
                  </a:cubicBezTo>
                  <a:lnTo>
                    <a:pt x="816" y="183"/>
                  </a:lnTo>
                  <a:cubicBezTo>
                    <a:pt x="816" y="181"/>
                    <a:pt x="816" y="179"/>
                    <a:pt x="818" y="179"/>
                  </a:cubicBezTo>
                  <a:cubicBezTo>
                    <a:pt x="820" y="178"/>
                    <a:pt x="821" y="179"/>
                    <a:pt x="822" y="180"/>
                  </a:cubicBezTo>
                  <a:close/>
                  <a:moveTo>
                    <a:pt x="829" y="190"/>
                  </a:moveTo>
                  <a:lnTo>
                    <a:pt x="829" y="190"/>
                  </a:lnTo>
                  <a:cubicBezTo>
                    <a:pt x="830" y="192"/>
                    <a:pt x="829" y="194"/>
                    <a:pt x="828" y="195"/>
                  </a:cubicBezTo>
                  <a:cubicBezTo>
                    <a:pt x="826" y="195"/>
                    <a:pt x="824" y="194"/>
                    <a:pt x="824" y="193"/>
                  </a:cubicBezTo>
                  <a:lnTo>
                    <a:pt x="824" y="193"/>
                  </a:lnTo>
                  <a:cubicBezTo>
                    <a:pt x="823" y="191"/>
                    <a:pt x="824" y="189"/>
                    <a:pt x="825" y="189"/>
                  </a:cubicBezTo>
                  <a:cubicBezTo>
                    <a:pt x="827" y="188"/>
                    <a:pt x="829" y="189"/>
                    <a:pt x="829" y="190"/>
                  </a:cubicBezTo>
                  <a:close/>
                  <a:moveTo>
                    <a:pt x="837" y="201"/>
                  </a:moveTo>
                  <a:lnTo>
                    <a:pt x="837" y="201"/>
                  </a:lnTo>
                  <a:cubicBezTo>
                    <a:pt x="837" y="202"/>
                    <a:pt x="836" y="204"/>
                    <a:pt x="835" y="205"/>
                  </a:cubicBezTo>
                  <a:cubicBezTo>
                    <a:pt x="833" y="205"/>
                    <a:pt x="831" y="205"/>
                    <a:pt x="831" y="203"/>
                  </a:cubicBezTo>
                  <a:lnTo>
                    <a:pt x="831" y="203"/>
                  </a:lnTo>
                  <a:cubicBezTo>
                    <a:pt x="830" y="201"/>
                    <a:pt x="831" y="200"/>
                    <a:pt x="833" y="199"/>
                  </a:cubicBezTo>
                  <a:cubicBezTo>
                    <a:pt x="834" y="198"/>
                    <a:pt x="836" y="199"/>
                    <a:pt x="837" y="201"/>
                  </a:cubicBezTo>
                  <a:close/>
                  <a:moveTo>
                    <a:pt x="844" y="211"/>
                  </a:moveTo>
                  <a:lnTo>
                    <a:pt x="844" y="211"/>
                  </a:lnTo>
                  <a:cubicBezTo>
                    <a:pt x="844" y="213"/>
                    <a:pt x="844" y="214"/>
                    <a:pt x="842" y="215"/>
                  </a:cubicBezTo>
                  <a:cubicBezTo>
                    <a:pt x="840" y="216"/>
                    <a:pt x="839" y="215"/>
                    <a:pt x="838" y="213"/>
                  </a:cubicBezTo>
                  <a:lnTo>
                    <a:pt x="838" y="213"/>
                  </a:lnTo>
                  <a:cubicBezTo>
                    <a:pt x="837" y="212"/>
                    <a:pt x="838" y="210"/>
                    <a:pt x="840" y="209"/>
                  </a:cubicBezTo>
                  <a:cubicBezTo>
                    <a:pt x="841" y="209"/>
                    <a:pt x="843" y="209"/>
                    <a:pt x="844" y="211"/>
                  </a:cubicBezTo>
                  <a:close/>
                  <a:moveTo>
                    <a:pt x="850" y="222"/>
                  </a:moveTo>
                  <a:lnTo>
                    <a:pt x="850" y="222"/>
                  </a:lnTo>
                  <a:cubicBezTo>
                    <a:pt x="851" y="223"/>
                    <a:pt x="850" y="225"/>
                    <a:pt x="849" y="226"/>
                  </a:cubicBezTo>
                  <a:cubicBezTo>
                    <a:pt x="847" y="226"/>
                    <a:pt x="845" y="225"/>
                    <a:pt x="845" y="224"/>
                  </a:cubicBezTo>
                  <a:lnTo>
                    <a:pt x="845" y="224"/>
                  </a:lnTo>
                  <a:cubicBezTo>
                    <a:pt x="844" y="222"/>
                    <a:pt x="845" y="220"/>
                    <a:pt x="846" y="220"/>
                  </a:cubicBezTo>
                  <a:cubicBezTo>
                    <a:pt x="848" y="219"/>
                    <a:pt x="850" y="220"/>
                    <a:pt x="850" y="222"/>
                  </a:cubicBezTo>
                  <a:close/>
                  <a:moveTo>
                    <a:pt x="857" y="232"/>
                  </a:moveTo>
                  <a:lnTo>
                    <a:pt x="857" y="232"/>
                  </a:lnTo>
                  <a:cubicBezTo>
                    <a:pt x="858" y="234"/>
                    <a:pt x="857" y="236"/>
                    <a:pt x="855" y="236"/>
                  </a:cubicBezTo>
                  <a:cubicBezTo>
                    <a:pt x="854" y="237"/>
                    <a:pt x="852" y="236"/>
                    <a:pt x="851" y="234"/>
                  </a:cubicBezTo>
                  <a:lnTo>
                    <a:pt x="851" y="234"/>
                  </a:lnTo>
                  <a:cubicBezTo>
                    <a:pt x="851" y="233"/>
                    <a:pt x="851" y="231"/>
                    <a:pt x="853" y="230"/>
                  </a:cubicBezTo>
                  <a:cubicBezTo>
                    <a:pt x="855" y="230"/>
                    <a:pt x="856" y="230"/>
                    <a:pt x="857" y="232"/>
                  </a:cubicBezTo>
                  <a:close/>
                  <a:moveTo>
                    <a:pt x="864" y="243"/>
                  </a:moveTo>
                  <a:lnTo>
                    <a:pt x="864" y="243"/>
                  </a:lnTo>
                  <a:cubicBezTo>
                    <a:pt x="864" y="244"/>
                    <a:pt x="864" y="246"/>
                    <a:pt x="862" y="247"/>
                  </a:cubicBezTo>
                  <a:cubicBezTo>
                    <a:pt x="860" y="247"/>
                    <a:pt x="859" y="247"/>
                    <a:pt x="858" y="245"/>
                  </a:cubicBezTo>
                  <a:lnTo>
                    <a:pt x="858" y="245"/>
                  </a:lnTo>
                  <a:cubicBezTo>
                    <a:pt x="857" y="243"/>
                    <a:pt x="858" y="242"/>
                    <a:pt x="860" y="241"/>
                  </a:cubicBezTo>
                  <a:cubicBezTo>
                    <a:pt x="861" y="240"/>
                    <a:pt x="863" y="241"/>
                    <a:pt x="864" y="243"/>
                  </a:cubicBezTo>
                  <a:close/>
                  <a:moveTo>
                    <a:pt x="870" y="254"/>
                  </a:moveTo>
                  <a:lnTo>
                    <a:pt x="870" y="254"/>
                  </a:lnTo>
                  <a:cubicBezTo>
                    <a:pt x="871" y="255"/>
                    <a:pt x="870" y="257"/>
                    <a:pt x="868" y="258"/>
                  </a:cubicBezTo>
                  <a:cubicBezTo>
                    <a:pt x="867" y="258"/>
                    <a:pt x="865" y="257"/>
                    <a:pt x="864" y="256"/>
                  </a:cubicBezTo>
                  <a:lnTo>
                    <a:pt x="864" y="256"/>
                  </a:lnTo>
                  <a:cubicBezTo>
                    <a:pt x="864" y="254"/>
                    <a:pt x="864" y="252"/>
                    <a:pt x="866" y="252"/>
                  </a:cubicBezTo>
                  <a:cubicBezTo>
                    <a:pt x="868" y="251"/>
                    <a:pt x="869" y="252"/>
                    <a:pt x="870" y="254"/>
                  </a:cubicBezTo>
                  <a:close/>
                  <a:moveTo>
                    <a:pt x="876" y="264"/>
                  </a:moveTo>
                  <a:lnTo>
                    <a:pt x="876" y="264"/>
                  </a:lnTo>
                  <a:cubicBezTo>
                    <a:pt x="877" y="266"/>
                    <a:pt x="876" y="268"/>
                    <a:pt x="874" y="268"/>
                  </a:cubicBezTo>
                  <a:cubicBezTo>
                    <a:pt x="873" y="269"/>
                    <a:pt x="871" y="268"/>
                    <a:pt x="870" y="267"/>
                  </a:cubicBezTo>
                  <a:lnTo>
                    <a:pt x="870" y="267"/>
                  </a:lnTo>
                  <a:cubicBezTo>
                    <a:pt x="870" y="265"/>
                    <a:pt x="871" y="263"/>
                    <a:pt x="872" y="263"/>
                  </a:cubicBezTo>
                  <a:cubicBezTo>
                    <a:pt x="874" y="262"/>
                    <a:pt x="876" y="263"/>
                    <a:pt x="876" y="264"/>
                  </a:cubicBezTo>
                  <a:close/>
                  <a:moveTo>
                    <a:pt x="882" y="275"/>
                  </a:moveTo>
                  <a:lnTo>
                    <a:pt x="882" y="275"/>
                  </a:lnTo>
                  <a:cubicBezTo>
                    <a:pt x="883" y="277"/>
                    <a:pt x="882" y="279"/>
                    <a:pt x="881" y="279"/>
                  </a:cubicBezTo>
                  <a:cubicBezTo>
                    <a:pt x="879" y="280"/>
                    <a:pt x="877" y="279"/>
                    <a:pt x="877" y="278"/>
                  </a:cubicBezTo>
                  <a:lnTo>
                    <a:pt x="877" y="278"/>
                  </a:lnTo>
                  <a:cubicBezTo>
                    <a:pt x="876" y="276"/>
                    <a:pt x="877" y="274"/>
                    <a:pt x="878" y="273"/>
                  </a:cubicBezTo>
                  <a:cubicBezTo>
                    <a:pt x="880" y="273"/>
                    <a:pt x="882" y="274"/>
                    <a:pt x="882" y="275"/>
                  </a:cubicBezTo>
                  <a:close/>
                  <a:moveTo>
                    <a:pt x="888" y="286"/>
                  </a:moveTo>
                  <a:lnTo>
                    <a:pt x="888" y="286"/>
                  </a:lnTo>
                  <a:cubicBezTo>
                    <a:pt x="889" y="288"/>
                    <a:pt x="888" y="290"/>
                    <a:pt x="887" y="290"/>
                  </a:cubicBezTo>
                  <a:cubicBezTo>
                    <a:pt x="885" y="291"/>
                    <a:pt x="883" y="290"/>
                    <a:pt x="882" y="289"/>
                  </a:cubicBezTo>
                  <a:lnTo>
                    <a:pt x="882" y="289"/>
                  </a:lnTo>
                  <a:cubicBezTo>
                    <a:pt x="882" y="287"/>
                    <a:pt x="883" y="285"/>
                    <a:pt x="884" y="285"/>
                  </a:cubicBezTo>
                  <a:cubicBezTo>
                    <a:pt x="886" y="284"/>
                    <a:pt x="888" y="285"/>
                    <a:pt x="888" y="286"/>
                  </a:cubicBezTo>
                  <a:close/>
                  <a:moveTo>
                    <a:pt x="894" y="297"/>
                  </a:moveTo>
                  <a:lnTo>
                    <a:pt x="894" y="297"/>
                  </a:lnTo>
                  <a:cubicBezTo>
                    <a:pt x="895" y="299"/>
                    <a:pt x="894" y="301"/>
                    <a:pt x="892" y="301"/>
                  </a:cubicBezTo>
                  <a:cubicBezTo>
                    <a:pt x="891" y="302"/>
                    <a:pt x="889" y="301"/>
                    <a:pt x="888" y="300"/>
                  </a:cubicBezTo>
                  <a:lnTo>
                    <a:pt x="888" y="300"/>
                  </a:lnTo>
                  <a:cubicBezTo>
                    <a:pt x="888" y="298"/>
                    <a:pt x="888" y="296"/>
                    <a:pt x="890" y="296"/>
                  </a:cubicBezTo>
                  <a:cubicBezTo>
                    <a:pt x="892" y="295"/>
                    <a:pt x="893" y="296"/>
                    <a:pt x="894" y="297"/>
                  </a:cubicBezTo>
                  <a:close/>
                  <a:moveTo>
                    <a:pt x="900" y="308"/>
                  </a:moveTo>
                  <a:lnTo>
                    <a:pt x="900" y="308"/>
                  </a:lnTo>
                  <a:cubicBezTo>
                    <a:pt x="900" y="310"/>
                    <a:pt x="900" y="312"/>
                    <a:pt x="898" y="313"/>
                  </a:cubicBezTo>
                  <a:cubicBezTo>
                    <a:pt x="896" y="313"/>
                    <a:pt x="895" y="312"/>
                    <a:pt x="894" y="311"/>
                  </a:cubicBezTo>
                  <a:lnTo>
                    <a:pt x="894" y="311"/>
                  </a:lnTo>
                  <a:cubicBezTo>
                    <a:pt x="893" y="309"/>
                    <a:pt x="894" y="307"/>
                    <a:pt x="896" y="307"/>
                  </a:cubicBezTo>
                  <a:cubicBezTo>
                    <a:pt x="897" y="306"/>
                    <a:pt x="899" y="307"/>
                    <a:pt x="900" y="308"/>
                  </a:cubicBezTo>
                  <a:close/>
                  <a:moveTo>
                    <a:pt x="905" y="320"/>
                  </a:moveTo>
                  <a:lnTo>
                    <a:pt x="905" y="320"/>
                  </a:lnTo>
                  <a:cubicBezTo>
                    <a:pt x="906" y="321"/>
                    <a:pt x="905" y="323"/>
                    <a:pt x="904" y="324"/>
                  </a:cubicBezTo>
                  <a:cubicBezTo>
                    <a:pt x="902" y="324"/>
                    <a:pt x="900" y="324"/>
                    <a:pt x="900" y="322"/>
                  </a:cubicBezTo>
                  <a:lnTo>
                    <a:pt x="900" y="322"/>
                  </a:lnTo>
                  <a:cubicBezTo>
                    <a:pt x="899" y="320"/>
                    <a:pt x="900" y="319"/>
                    <a:pt x="901" y="318"/>
                  </a:cubicBezTo>
                  <a:cubicBezTo>
                    <a:pt x="903" y="317"/>
                    <a:pt x="905" y="318"/>
                    <a:pt x="905" y="320"/>
                  </a:cubicBezTo>
                  <a:close/>
                  <a:moveTo>
                    <a:pt x="911" y="331"/>
                  </a:moveTo>
                  <a:lnTo>
                    <a:pt x="911" y="331"/>
                  </a:lnTo>
                  <a:cubicBezTo>
                    <a:pt x="911" y="333"/>
                    <a:pt x="911" y="334"/>
                    <a:pt x="909" y="335"/>
                  </a:cubicBezTo>
                  <a:cubicBezTo>
                    <a:pt x="907" y="336"/>
                    <a:pt x="905" y="335"/>
                    <a:pt x="905" y="333"/>
                  </a:cubicBezTo>
                  <a:lnTo>
                    <a:pt x="905" y="333"/>
                  </a:lnTo>
                  <a:cubicBezTo>
                    <a:pt x="904" y="332"/>
                    <a:pt x="905" y="330"/>
                    <a:pt x="907" y="329"/>
                  </a:cubicBezTo>
                  <a:cubicBezTo>
                    <a:pt x="908" y="329"/>
                    <a:pt x="910" y="329"/>
                    <a:pt x="911" y="331"/>
                  </a:cubicBezTo>
                  <a:close/>
                  <a:moveTo>
                    <a:pt x="916" y="342"/>
                  </a:moveTo>
                  <a:lnTo>
                    <a:pt x="916" y="342"/>
                  </a:lnTo>
                  <a:cubicBezTo>
                    <a:pt x="917" y="344"/>
                    <a:pt x="916" y="346"/>
                    <a:pt x="914" y="346"/>
                  </a:cubicBezTo>
                  <a:cubicBezTo>
                    <a:pt x="913" y="347"/>
                    <a:pt x="911" y="346"/>
                    <a:pt x="910" y="345"/>
                  </a:cubicBezTo>
                  <a:lnTo>
                    <a:pt x="910" y="345"/>
                  </a:lnTo>
                  <a:cubicBezTo>
                    <a:pt x="910" y="343"/>
                    <a:pt x="910" y="341"/>
                    <a:pt x="912" y="341"/>
                  </a:cubicBezTo>
                  <a:cubicBezTo>
                    <a:pt x="914" y="340"/>
                    <a:pt x="915" y="341"/>
                    <a:pt x="916" y="342"/>
                  </a:cubicBezTo>
                  <a:close/>
                  <a:moveTo>
                    <a:pt x="921" y="354"/>
                  </a:moveTo>
                  <a:lnTo>
                    <a:pt x="921" y="354"/>
                  </a:lnTo>
                  <a:cubicBezTo>
                    <a:pt x="922" y="355"/>
                    <a:pt x="921" y="357"/>
                    <a:pt x="919" y="358"/>
                  </a:cubicBezTo>
                  <a:cubicBezTo>
                    <a:pt x="918" y="358"/>
                    <a:pt x="916" y="358"/>
                    <a:pt x="915" y="356"/>
                  </a:cubicBezTo>
                  <a:lnTo>
                    <a:pt x="915" y="356"/>
                  </a:lnTo>
                  <a:cubicBezTo>
                    <a:pt x="915" y="354"/>
                    <a:pt x="916" y="353"/>
                    <a:pt x="917" y="352"/>
                  </a:cubicBezTo>
                  <a:cubicBezTo>
                    <a:pt x="919" y="351"/>
                    <a:pt x="921" y="352"/>
                    <a:pt x="921" y="354"/>
                  </a:cubicBezTo>
                  <a:close/>
                  <a:moveTo>
                    <a:pt x="926" y="365"/>
                  </a:moveTo>
                  <a:lnTo>
                    <a:pt x="926" y="365"/>
                  </a:lnTo>
                  <a:cubicBezTo>
                    <a:pt x="927" y="367"/>
                    <a:pt x="926" y="369"/>
                    <a:pt x="924" y="369"/>
                  </a:cubicBezTo>
                  <a:cubicBezTo>
                    <a:pt x="923" y="370"/>
                    <a:pt x="921" y="369"/>
                    <a:pt x="920" y="368"/>
                  </a:cubicBezTo>
                  <a:lnTo>
                    <a:pt x="920" y="368"/>
                  </a:lnTo>
                  <a:cubicBezTo>
                    <a:pt x="920" y="366"/>
                    <a:pt x="920" y="364"/>
                    <a:pt x="922" y="363"/>
                  </a:cubicBezTo>
                  <a:cubicBezTo>
                    <a:pt x="924" y="363"/>
                    <a:pt x="925" y="364"/>
                    <a:pt x="926" y="365"/>
                  </a:cubicBezTo>
                  <a:close/>
                  <a:moveTo>
                    <a:pt x="931" y="377"/>
                  </a:moveTo>
                  <a:lnTo>
                    <a:pt x="931" y="377"/>
                  </a:lnTo>
                  <a:cubicBezTo>
                    <a:pt x="932" y="378"/>
                    <a:pt x="931" y="380"/>
                    <a:pt x="929" y="381"/>
                  </a:cubicBezTo>
                  <a:cubicBezTo>
                    <a:pt x="928" y="381"/>
                    <a:pt x="926" y="381"/>
                    <a:pt x="925" y="379"/>
                  </a:cubicBezTo>
                  <a:lnTo>
                    <a:pt x="925" y="379"/>
                  </a:lnTo>
                  <a:cubicBezTo>
                    <a:pt x="925" y="377"/>
                    <a:pt x="925" y="376"/>
                    <a:pt x="927" y="375"/>
                  </a:cubicBezTo>
                  <a:cubicBezTo>
                    <a:pt x="929" y="374"/>
                    <a:pt x="930" y="375"/>
                    <a:pt x="931" y="377"/>
                  </a:cubicBezTo>
                  <a:close/>
                  <a:moveTo>
                    <a:pt x="936" y="388"/>
                  </a:moveTo>
                  <a:lnTo>
                    <a:pt x="936" y="388"/>
                  </a:lnTo>
                  <a:cubicBezTo>
                    <a:pt x="937" y="390"/>
                    <a:pt x="936" y="392"/>
                    <a:pt x="934" y="392"/>
                  </a:cubicBezTo>
                  <a:cubicBezTo>
                    <a:pt x="933" y="393"/>
                    <a:pt x="931" y="392"/>
                    <a:pt x="930" y="391"/>
                  </a:cubicBezTo>
                  <a:lnTo>
                    <a:pt x="930" y="391"/>
                  </a:lnTo>
                  <a:cubicBezTo>
                    <a:pt x="929" y="389"/>
                    <a:pt x="930" y="387"/>
                    <a:pt x="932" y="386"/>
                  </a:cubicBezTo>
                  <a:cubicBezTo>
                    <a:pt x="933" y="386"/>
                    <a:pt x="935" y="387"/>
                    <a:pt x="936" y="388"/>
                  </a:cubicBezTo>
                  <a:close/>
                  <a:moveTo>
                    <a:pt x="940" y="400"/>
                  </a:moveTo>
                  <a:lnTo>
                    <a:pt x="940" y="400"/>
                  </a:lnTo>
                  <a:cubicBezTo>
                    <a:pt x="941" y="401"/>
                    <a:pt x="940" y="403"/>
                    <a:pt x="939" y="404"/>
                  </a:cubicBezTo>
                  <a:cubicBezTo>
                    <a:pt x="937" y="405"/>
                    <a:pt x="935" y="404"/>
                    <a:pt x="935" y="402"/>
                  </a:cubicBezTo>
                  <a:lnTo>
                    <a:pt x="935" y="402"/>
                  </a:lnTo>
                  <a:cubicBezTo>
                    <a:pt x="934" y="401"/>
                    <a:pt x="935" y="399"/>
                    <a:pt x="936" y="398"/>
                  </a:cubicBezTo>
                  <a:cubicBezTo>
                    <a:pt x="938" y="397"/>
                    <a:pt x="940" y="398"/>
                    <a:pt x="940" y="400"/>
                  </a:cubicBezTo>
                  <a:close/>
                  <a:moveTo>
                    <a:pt x="945" y="412"/>
                  </a:moveTo>
                  <a:lnTo>
                    <a:pt x="945" y="412"/>
                  </a:lnTo>
                  <a:cubicBezTo>
                    <a:pt x="946" y="413"/>
                    <a:pt x="945" y="415"/>
                    <a:pt x="943" y="416"/>
                  </a:cubicBezTo>
                  <a:cubicBezTo>
                    <a:pt x="942" y="416"/>
                    <a:pt x="940" y="415"/>
                    <a:pt x="939" y="414"/>
                  </a:cubicBezTo>
                  <a:lnTo>
                    <a:pt x="939" y="414"/>
                  </a:lnTo>
                  <a:cubicBezTo>
                    <a:pt x="939" y="412"/>
                    <a:pt x="939" y="410"/>
                    <a:pt x="941" y="410"/>
                  </a:cubicBezTo>
                  <a:cubicBezTo>
                    <a:pt x="943" y="409"/>
                    <a:pt x="944" y="410"/>
                    <a:pt x="945" y="412"/>
                  </a:cubicBezTo>
                  <a:close/>
                  <a:moveTo>
                    <a:pt x="950" y="423"/>
                  </a:moveTo>
                  <a:lnTo>
                    <a:pt x="950" y="423"/>
                  </a:lnTo>
                  <a:cubicBezTo>
                    <a:pt x="950" y="425"/>
                    <a:pt x="949" y="427"/>
                    <a:pt x="948" y="427"/>
                  </a:cubicBezTo>
                  <a:cubicBezTo>
                    <a:pt x="946" y="428"/>
                    <a:pt x="944" y="427"/>
                    <a:pt x="944" y="426"/>
                  </a:cubicBezTo>
                  <a:lnTo>
                    <a:pt x="944" y="426"/>
                  </a:lnTo>
                  <a:cubicBezTo>
                    <a:pt x="943" y="424"/>
                    <a:pt x="944" y="422"/>
                    <a:pt x="945" y="421"/>
                  </a:cubicBezTo>
                  <a:cubicBezTo>
                    <a:pt x="947" y="421"/>
                    <a:pt x="949" y="422"/>
                    <a:pt x="950" y="423"/>
                  </a:cubicBezTo>
                  <a:close/>
                  <a:moveTo>
                    <a:pt x="954" y="435"/>
                  </a:moveTo>
                  <a:lnTo>
                    <a:pt x="954" y="435"/>
                  </a:lnTo>
                  <a:cubicBezTo>
                    <a:pt x="954" y="437"/>
                    <a:pt x="954" y="439"/>
                    <a:pt x="952" y="439"/>
                  </a:cubicBezTo>
                  <a:cubicBezTo>
                    <a:pt x="950" y="440"/>
                    <a:pt x="949" y="439"/>
                    <a:pt x="948" y="437"/>
                  </a:cubicBezTo>
                  <a:lnTo>
                    <a:pt x="948" y="437"/>
                  </a:lnTo>
                  <a:cubicBezTo>
                    <a:pt x="947" y="435"/>
                    <a:pt x="948" y="434"/>
                    <a:pt x="950" y="433"/>
                  </a:cubicBezTo>
                  <a:cubicBezTo>
                    <a:pt x="952" y="433"/>
                    <a:pt x="953" y="433"/>
                    <a:pt x="954" y="435"/>
                  </a:cubicBezTo>
                  <a:close/>
                  <a:moveTo>
                    <a:pt x="958" y="447"/>
                  </a:moveTo>
                  <a:lnTo>
                    <a:pt x="958" y="447"/>
                  </a:lnTo>
                  <a:cubicBezTo>
                    <a:pt x="959" y="449"/>
                    <a:pt x="958" y="450"/>
                    <a:pt x="956" y="451"/>
                  </a:cubicBezTo>
                  <a:cubicBezTo>
                    <a:pt x="954" y="451"/>
                    <a:pt x="953" y="451"/>
                    <a:pt x="952" y="449"/>
                  </a:cubicBezTo>
                  <a:lnTo>
                    <a:pt x="952" y="449"/>
                  </a:lnTo>
                  <a:cubicBezTo>
                    <a:pt x="952" y="447"/>
                    <a:pt x="952" y="445"/>
                    <a:pt x="954" y="445"/>
                  </a:cubicBezTo>
                  <a:cubicBezTo>
                    <a:pt x="956" y="444"/>
                    <a:pt x="957" y="445"/>
                    <a:pt x="958" y="447"/>
                  </a:cubicBezTo>
                  <a:close/>
                  <a:moveTo>
                    <a:pt x="962" y="459"/>
                  </a:moveTo>
                  <a:lnTo>
                    <a:pt x="962" y="459"/>
                  </a:lnTo>
                  <a:cubicBezTo>
                    <a:pt x="963" y="460"/>
                    <a:pt x="962" y="462"/>
                    <a:pt x="960" y="463"/>
                  </a:cubicBezTo>
                  <a:cubicBezTo>
                    <a:pt x="959" y="463"/>
                    <a:pt x="957" y="462"/>
                    <a:pt x="956" y="461"/>
                  </a:cubicBezTo>
                  <a:lnTo>
                    <a:pt x="956" y="461"/>
                  </a:lnTo>
                  <a:cubicBezTo>
                    <a:pt x="956" y="459"/>
                    <a:pt x="957" y="457"/>
                    <a:pt x="958" y="457"/>
                  </a:cubicBezTo>
                  <a:cubicBezTo>
                    <a:pt x="960" y="456"/>
                    <a:pt x="962" y="457"/>
                    <a:pt x="962" y="459"/>
                  </a:cubicBezTo>
                  <a:close/>
                  <a:moveTo>
                    <a:pt x="966" y="470"/>
                  </a:moveTo>
                  <a:lnTo>
                    <a:pt x="966" y="471"/>
                  </a:lnTo>
                  <a:cubicBezTo>
                    <a:pt x="967" y="472"/>
                    <a:pt x="966" y="474"/>
                    <a:pt x="964" y="474"/>
                  </a:cubicBezTo>
                  <a:cubicBezTo>
                    <a:pt x="963" y="475"/>
                    <a:pt x="961" y="474"/>
                    <a:pt x="960" y="472"/>
                  </a:cubicBezTo>
                  <a:lnTo>
                    <a:pt x="960" y="472"/>
                  </a:lnTo>
                  <a:cubicBezTo>
                    <a:pt x="960" y="471"/>
                    <a:pt x="961" y="469"/>
                    <a:pt x="962" y="469"/>
                  </a:cubicBezTo>
                  <a:cubicBezTo>
                    <a:pt x="964" y="468"/>
                    <a:pt x="966" y="469"/>
                    <a:pt x="966" y="470"/>
                  </a:cubicBezTo>
                  <a:close/>
                  <a:moveTo>
                    <a:pt x="970" y="483"/>
                  </a:moveTo>
                  <a:lnTo>
                    <a:pt x="970" y="483"/>
                  </a:lnTo>
                  <a:cubicBezTo>
                    <a:pt x="970" y="485"/>
                    <a:pt x="969" y="487"/>
                    <a:pt x="967" y="487"/>
                  </a:cubicBezTo>
                  <a:cubicBezTo>
                    <a:pt x="965" y="487"/>
                    <a:pt x="964" y="485"/>
                    <a:pt x="964" y="483"/>
                  </a:cubicBezTo>
                  <a:lnTo>
                    <a:pt x="964" y="483"/>
                  </a:lnTo>
                  <a:cubicBezTo>
                    <a:pt x="964" y="482"/>
                    <a:pt x="965" y="480"/>
                    <a:pt x="967" y="480"/>
                  </a:cubicBezTo>
                  <a:cubicBezTo>
                    <a:pt x="969" y="480"/>
                    <a:pt x="970" y="482"/>
                    <a:pt x="970" y="483"/>
                  </a:cubicBezTo>
                  <a:close/>
                  <a:moveTo>
                    <a:pt x="974" y="495"/>
                  </a:moveTo>
                  <a:lnTo>
                    <a:pt x="974" y="495"/>
                  </a:lnTo>
                  <a:cubicBezTo>
                    <a:pt x="974" y="497"/>
                    <a:pt x="973" y="498"/>
                    <a:pt x="971" y="498"/>
                  </a:cubicBezTo>
                  <a:cubicBezTo>
                    <a:pt x="969" y="498"/>
                    <a:pt x="968" y="497"/>
                    <a:pt x="968" y="495"/>
                  </a:cubicBezTo>
                  <a:lnTo>
                    <a:pt x="968" y="495"/>
                  </a:lnTo>
                  <a:cubicBezTo>
                    <a:pt x="968" y="494"/>
                    <a:pt x="969" y="492"/>
                    <a:pt x="971" y="492"/>
                  </a:cubicBezTo>
                  <a:cubicBezTo>
                    <a:pt x="973" y="492"/>
                    <a:pt x="974" y="494"/>
                    <a:pt x="974" y="495"/>
                  </a:cubicBezTo>
                  <a:close/>
                  <a:moveTo>
                    <a:pt x="978" y="507"/>
                  </a:moveTo>
                  <a:lnTo>
                    <a:pt x="978" y="507"/>
                  </a:lnTo>
                  <a:cubicBezTo>
                    <a:pt x="978" y="509"/>
                    <a:pt x="976" y="510"/>
                    <a:pt x="975" y="510"/>
                  </a:cubicBezTo>
                  <a:cubicBezTo>
                    <a:pt x="973" y="510"/>
                    <a:pt x="972" y="509"/>
                    <a:pt x="972" y="507"/>
                  </a:cubicBezTo>
                  <a:lnTo>
                    <a:pt x="972" y="507"/>
                  </a:lnTo>
                  <a:cubicBezTo>
                    <a:pt x="972" y="506"/>
                    <a:pt x="973" y="504"/>
                    <a:pt x="975" y="504"/>
                  </a:cubicBezTo>
                  <a:cubicBezTo>
                    <a:pt x="976" y="504"/>
                    <a:pt x="978" y="506"/>
                    <a:pt x="978" y="507"/>
                  </a:cubicBezTo>
                  <a:close/>
                  <a:moveTo>
                    <a:pt x="981" y="519"/>
                  </a:moveTo>
                  <a:lnTo>
                    <a:pt x="981" y="519"/>
                  </a:lnTo>
                  <a:cubicBezTo>
                    <a:pt x="981" y="521"/>
                    <a:pt x="980" y="522"/>
                    <a:pt x="978" y="522"/>
                  </a:cubicBezTo>
                  <a:cubicBezTo>
                    <a:pt x="977" y="522"/>
                    <a:pt x="975" y="521"/>
                    <a:pt x="975" y="519"/>
                  </a:cubicBezTo>
                  <a:lnTo>
                    <a:pt x="975" y="519"/>
                  </a:lnTo>
                  <a:cubicBezTo>
                    <a:pt x="975" y="517"/>
                    <a:pt x="977" y="516"/>
                    <a:pt x="978" y="516"/>
                  </a:cubicBezTo>
                  <a:cubicBezTo>
                    <a:pt x="980" y="516"/>
                    <a:pt x="981" y="517"/>
                    <a:pt x="981" y="519"/>
                  </a:cubicBezTo>
                  <a:close/>
                  <a:moveTo>
                    <a:pt x="985" y="531"/>
                  </a:moveTo>
                  <a:lnTo>
                    <a:pt x="985" y="531"/>
                  </a:lnTo>
                  <a:cubicBezTo>
                    <a:pt x="985" y="533"/>
                    <a:pt x="983" y="534"/>
                    <a:pt x="982" y="534"/>
                  </a:cubicBezTo>
                  <a:cubicBezTo>
                    <a:pt x="980" y="534"/>
                    <a:pt x="979" y="533"/>
                    <a:pt x="979" y="531"/>
                  </a:cubicBezTo>
                  <a:lnTo>
                    <a:pt x="979" y="531"/>
                  </a:lnTo>
                  <a:cubicBezTo>
                    <a:pt x="979" y="530"/>
                    <a:pt x="980" y="528"/>
                    <a:pt x="982" y="528"/>
                  </a:cubicBezTo>
                  <a:cubicBezTo>
                    <a:pt x="983" y="528"/>
                    <a:pt x="985" y="530"/>
                    <a:pt x="985" y="531"/>
                  </a:cubicBezTo>
                  <a:close/>
                  <a:moveTo>
                    <a:pt x="988" y="543"/>
                  </a:moveTo>
                  <a:lnTo>
                    <a:pt x="988" y="543"/>
                  </a:lnTo>
                  <a:cubicBezTo>
                    <a:pt x="988" y="545"/>
                    <a:pt x="987" y="546"/>
                    <a:pt x="985" y="546"/>
                  </a:cubicBezTo>
                  <a:cubicBezTo>
                    <a:pt x="983" y="546"/>
                    <a:pt x="982" y="545"/>
                    <a:pt x="982" y="543"/>
                  </a:cubicBezTo>
                  <a:lnTo>
                    <a:pt x="982" y="543"/>
                  </a:lnTo>
                  <a:cubicBezTo>
                    <a:pt x="982" y="542"/>
                    <a:pt x="983" y="540"/>
                    <a:pt x="985" y="540"/>
                  </a:cubicBezTo>
                  <a:cubicBezTo>
                    <a:pt x="987" y="540"/>
                    <a:pt x="988" y="542"/>
                    <a:pt x="988" y="543"/>
                  </a:cubicBezTo>
                  <a:close/>
                  <a:moveTo>
                    <a:pt x="992" y="555"/>
                  </a:moveTo>
                  <a:lnTo>
                    <a:pt x="992" y="555"/>
                  </a:lnTo>
                  <a:cubicBezTo>
                    <a:pt x="992" y="557"/>
                    <a:pt x="990" y="558"/>
                    <a:pt x="989" y="558"/>
                  </a:cubicBezTo>
                  <a:cubicBezTo>
                    <a:pt x="987" y="558"/>
                    <a:pt x="985" y="557"/>
                    <a:pt x="985" y="555"/>
                  </a:cubicBezTo>
                  <a:lnTo>
                    <a:pt x="985" y="555"/>
                  </a:lnTo>
                  <a:cubicBezTo>
                    <a:pt x="985" y="554"/>
                    <a:pt x="987" y="552"/>
                    <a:pt x="989" y="552"/>
                  </a:cubicBezTo>
                  <a:cubicBezTo>
                    <a:pt x="990" y="552"/>
                    <a:pt x="992" y="554"/>
                    <a:pt x="992" y="555"/>
                  </a:cubicBezTo>
                  <a:close/>
                  <a:moveTo>
                    <a:pt x="995" y="567"/>
                  </a:moveTo>
                  <a:lnTo>
                    <a:pt x="995" y="567"/>
                  </a:lnTo>
                  <a:cubicBezTo>
                    <a:pt x="995" y="569"/>
                    <a:pt x="993" y="571"/>
                    <a:pt x="992" y="571"/>
                  </a:cubicBezTo>
                  <a:cubicBezTo>
                    <a:pt x="990" y="571"/>
                    <a:pt x="989" y="569"/>
                    <a:pt x="989" y="567"/>
                  </a:cubicBezTo>
                  <a:lnTo>
                    <a:pt x="989" y="567"/>
                  </a:lnTo>
                  <a:cubicBezTo>
                    <a:pt x="989" y="566"/>
                    <a:pt x="990" y="564"/>
                    <a:pt x="992" y="564"/>
                  </a:cubicBezTo>
                  <a:cubicBezTo>
                    <a:pt x="993" y="564"/>
                    <a:pt x="995" y="566"/>
                    <a:pt x="995" y="567"/>
                  </a:cubicBezTo>
                  <a:close/>
                  <a:moveTo>
                    <a:pt x="998" y="580"/>
                  </a:moveTo>
                  <a:lnTo>
                    <a:pt x="998" y="580"/>
                  </a:lnTo>
                  <a:cubicBezTo>
                    <a:pt x="998" y="581"/>
                    <a:pt x="997" y="583"/>
                    <a:pt x="995" y="583"/>
                  </a:cubicBezTo>
                  <a:cubicBezTo>
                    <a:pt x="993" y="583"/>
                    <a:pt x="992" y="581"/>
                    <a:pt x="992" y="580"/>
                  </a:cubicBezTo>
                  <a:lnTo>
                    <a:pt x="992" y="580"/>
                  </a:lnTo>
                  <a:cubicBezTo>
                    <a:pt x="992" y="578"/>
                    <a:pt x="993" y="576"/>
                    <a:pt x="995" y="576"/>
                  </a:cubicBezTo>
                  <a:cubicBezTo>
                    <a:pt x="997" y="576"/>
                    <a:pt x="998" y="578"/>
                    <a:pt x="998" y="580"/>
                  </a:cubicBezTo>
                  <a:close/>
                  <a:moveTo>
                    <a:pt x="1001" y="592"/>
                  </a:moveTo>
                  <a:lnTo>
                    <a:pt x="1001" y="592"/>
                  </a:lnTo>
                  <a:cubicBezTo>
                    <a:pt x="1001" y="593"/>
                    <a:pt x="1000" y="595"/>
                    <a:pt x="998" y="595"/>
                  </a:cubicBezTo>
                  <a:cubicBezTo>
                    <a:pt x="996" y="595"/>
                    <a:pt x="995" y="593"/>
                    <a:pt x="995" y="592"/>
                  </a:cubicBezTo>
                  <a:lnTo>
                    <a:pt x="995" y="592"/>
                  </a:lnTo>
                  <a:cubicBezTo>
                    <a:pt x="995" y="590"/>
                    <a:pt x="996" y="589"/>
                    <a:pt x="998" y="589"/>
                  </a:cubicBezTo>
                  <a:cubicBezTo>
                    <a:pt x="1000" y="589"/>
                    <a:pt x="1001" y="590"/>
                    <a:pt x="1001" y="592"/>
                  </a:cubicBezTo>
                  <a:close/>
                  <a:moveTo>
                    <a:pt x="1004" y="604"/>
                  </a:moveTo>
                  <a:lnTo>
                    <a:pt x="1004" y="604"/>
                  </a:lnTo>
                  <a:cubicBezTo>
                    <a:pt x="1004" y="605"/>
                    <a:pt x="1003" y="607"/>
                    <a:pt x="1001" y="607"/>
                  </a:cubicBezTo>
                  <a:cubicBezTo>
                    <a:pt x="999" y="607"/>
                    <a:pt x="998" y="605"/>
                    <a:pt x="998" y="604"/>
                  </a:cubicBezTo>
                  <a:lnTo>
                    <a:pt x="998" y="604"/>
                  </a:lnTo>
                  <a:cubicBezTo>
                    <a:pt x="998" y="602"/>
                    <a:pt x="999" y="601"/>
                    <a:pt x="1001" y="601"/>
                  </a:cubicBezTo>
                  <a:cubicBezTo>
                    <a:pt x="1003" y="601"/>
                    <a:pt x="1004" y="602"/>
                    <a:pt x="1004" y="604"/>
                  </a:cubicBezTo>
                  <a:close/>
                  <a:moveTo>
                    <a:pt x="1007" y="616"/>
                  </a:moveTo>
                  <a:lnTo>
                    <a:pt x="1007" y="616"/>
                  </a:lnTo>
                  <a:cubicBezTo>
                    <a:pt x="1007" y="618"/>
                    <a:pt x="1005" y="619"/>
                    <a:pt x="1004" y="619"/>
                  </a:cubicBezTo>
                  <a:cubicBezTo>
                    <a:pt x="1002" y="619"/>
                    <a:pt x="1001" y="618"/>
                    <a:pt x="1001" y="616"/>
                  </a:cubicBezTo>
                  <a:lnTo>
                    <a:pt x="1001" y="616"/>
                  </a:lnTo>
                  <a:cubicBezTo>
                    <a:pt x="1001" y="614"/>
                    <a:pt x="1002" y="613"/>
                    <a:pt x="1004" y="613"/>
                  </a:cubicBezTo>
                  <a:cubicBezTo>
                    <a:pt x="1005" y="613"/>
                    <a:pt x="1007" y="614"/>
                    <a:pt x="1007" y="616"/>
                  </a:cubicBezTo>
                  <a:close/>
                  <a:moveTo>
                    <a:pt x="1010" y="628"/>
                  </a:moveTo>
                  <a:lnTo>
                    <a:pt x="1010" y="628"/>
                  </a:lnTo>
                  <a:cubicBezTo>
                    <a:pt x="1010" y="630"/>
                    <a:pt x="1008" y="631"/>
                    <a:pt x="1006" y="631"/>
                  </a:cubicBezTo>
                  <a:cubicBezTo>
                    <a:pt x="1005" y="631"/>
                    <a:pt x="1003" y="630"/>
                    <a:pt x="1003" y="628"/>
                  </a:cubicBezTo>
                  <a:lnTo>
                    <a:pt x="1003" y="628"/>
                  </a:lnTo>
                  <a:cubicBezTo>
                    <a:pt x="1003" y="626"/>
                    <a:pt x="1005" y="625"/>
                    <a:pt x="1006" y="625"/>
                  </a:cubicBezTo>
                  <a:cubicBezTo>
                    <a:pt x="1008" y="625"/>
                    <a:pt x="1010" y="626"/>
                    <a:pt x="1010" y="628"/>
                  </a:cubicBezTo>
                  <a:close/>
                  <a:moveTo>
                    <a:pt x="1012" y="640"/>
                  </a:moveTo>
                  <a:lnTo>
                    <a:pt x="1012" y="640"/>
                  </a:lnTo>
                  <a:cubicBezTo>
                    <a:pt x="1012" y="642"/>
                    <a:pt x="1011" y="643"/>
                    <a:pt x="1009" y="643"/>
                  </a:cubicBezTo>
                  <a:cubicBezTo>
                    <a:pt x="1007" y="643"/>
                    <a:pt x="1006" y="642"/>
                    <a:pt x="1006" y="640"/>
                  </a:cubicBezTo>
                  <a:lnTo>
                    <a:pt x="1006" y="640"/>
                  </a:lnTo>
                  <a:cubicBezTo>
                    <a:pt x="1006" y="639"/>
                    <a:pt x="1007" y="637"/>
                    <a:pt x="1009" y="637"/>
                  </a:cubicBezTo>
                  <a:cubicBezTo>
                    <a:pt x="1011" y="637"/>
                    <a:pt x="1012" y="639"/>
                    <a:pt x="1012" y="640"/>
                  </a:cubicBezTo>
                  <a:close/>
                  <a:moveTo>
                    <a:pt x="1015" y="653"/>
                  </a:moveTo>
                  <a:lnTo>
                    <a:pt x="1015" y="653"/>
                  </a:lnTo>
                  <a:cubicBezTo>
                    <a:pt x="1015" y="654"/>
                    <a:pt x="1014" y="656"/>
                    <a:pt x="1012" y="656"/>
                  </a:cubicBezTo>
                  <a:cubicBezTo>
                    <a:pt x="1010" y="656"/>
                    <a:pt x="1009" y="654"/>
                    <a:pt x="1009" y="653"/>
                  </a:cubicBezTo>
                  <a:lnTo>
                    <a:pt x="1009" y="653"/>
                  </a:lnTo>
                  <a:cubicBezTo>
                    <a:pt x="1009" y="651"/>
                    <a:pt x="1010" y="649"/>
                    <a:pt x="1012" y="649"/>
                  </a:cubicBezTo>
                  <a:cubicBezTo>
                    <a:pt x="1014" y="649"/>
                    <a:pt x="1015" y="651"/>
                    <a:pt x="1015" y="653"/>
                  </a:cubicBezTo>
                  <a:close/>
                  <a:moveTo>
                    <a:pt x="1017" y="665"/>
                  </a:moveTo>
                  <a:lnTo>
                    <a:pt x="1017" y="665"/>
                  </a:lnTo>
                  <a:cubicBezTo>
                    <a:pt x="1017" y="667"/>
                    <a:pt x="1016" y="668"/>
                    <a:pt x="1014" y="668"/>
                  </a:cubicBezTo>
                  <a:cubicBezTo>
                    <a:pt x="1013" y="668"/>
                    <a:pt x="1011" y="667"/>
                    <a:pt x="1011" y="665"/>
                  </a:cubicBezTo>
                  <a:lnTo>
                    <a:pt x="1011" y="665"/>
                  </a:lnTo>
                  <a:cubicBezTo>
                    <a:pt x="1011" y="663"/>
                    <a:pt x="1013" y="662"/>
                    <a:pt x="1014" y="662"/>
                  </a:cubicBezTo>
                  <a:cubicBezTo>
                    <a:pt x="1016" y="662"/>
                    <a:pt x="1017" y="663"/>
                    <a:pt x="1017" y="665"/>
                  </a:cubicBezTo>
                  <a:close/>
                  <a:moveTo>
                    <a:pt x="1020" y="677"/>
                  </a:moveTo>
                  <a:lnTo>
                    <a:pt x="1020" y="677"/>
                  </a:lnTo>
                  <a:cubicBezTo>
                    <a:pt x="1020" y="679"/>
                    <a:pt x="1018" y="680"/>
                    <a:pt x="1017" y="680"/>
                  </a:cubicBezTo>
                  <a:cubicBezTo>
                    <a:pt x="1015" y="680"/>
                    <a:pt x="1014" y="679"/>
                    <a:pt x="1014" y="677"/>
                  </a:cubicBezTo>
                  <a:lnTo>
                    <a:pt x="1014" y="677"/>
                  </a:lnTo>
                  <a:cubicBezTo>
                    <a:pt x="1014" y="675"/>
                    <a:pt x="1015" y="674"/>
                    <a:pt x="1017" y="674"/>
                  </a:cubicBezTo>
                  <a:cubicBezTo>
                    <a:pt x="1018" y="674"/>
                    <a:pt x="1020" y="675"/>
                    <a:pt x="1020" y="677"/>
                  </a:cubicBezTo>
                  <a:close/>
                  <a:moveTo>
                    <a:pt x="1022" y="689"/>
                  </a:moveTo>
                  <a:lnTo>
                    <a:pt x="1022" y="689"/>
                  </a:lnTo>
                  <a:cubicBezTo>
                    <a:pt x="1022" y="691"/>
                    <a:pt x="1021" y="693"/>
                    <a:pt x="1019" y="693"/>
                  </a:cubicBezTo>
                  <a:cubicBezTo>
                    <a:pt x="1017" y="693"/>
                    <a:pt x="1016" y="691"/>
                    <a:pt x="1016" y="689"/>
                  </a:cubicBezTo>
                  <a:lnTo>
                    <a:pt x="1016" y="689"/>
                  </a:lnTo>
                  <a:cubicBezTo>
                    <a:pt x="1016" y="688"/>
                    <a:pt x="1017" y="686"/>
                    <a:pt x="1019" y="686"/>
                  </a:cubicBezTo>
                  <a:cubicBezTo>
                    <a:pt x="1021" y="686"/>
                    <a:pt x="1022" y="688"/>
                    <a:pt x="1022" y="689"/>
                  </a:cubicBezTo>
                  <a:close/>
                  <a:moveTo>
                    <a:pt x="1025" y="702"/>
                  </a:moveTo>
                  <a:lnTo>
                    <a:pt x="1025" y="702"/>
                  </a:lnTo>
                  <a:cubicBezTo>
                    <a:pt x="1025" y="703"/>
                    <a:pt x="1023" y="705"/>
                    <a:pt x="1021" y="705"/>
                  </a:cubicBezTo>
                  <a:cubicBezTo>
                    <a:pt x="1020" y="705"/>
                    <a:pt x="1018" y="703"/>
                    <a:pt x="1018" y="702"/>
                  </a:cubicBezTo>
                  <a:lnTo>
                    <a:pt x="1018" y="702"/>
                  </a:lnTo>
                  <a:cubicBezTo>
                    <a:pt x="1018" y="700"/>
                    <a:pt x="1020" y="699"/>
                    <a:pt x="1021" y="699"/>
                  </a:cubicBezTo>
                  <a:cubicBezTo>
                    <a:pt x="1023" y="699"/>
                    <a:pt x="1025" y="700"/>
                    <a:pt x="1025" y="702"/>
                  </a:cubicBezTo>
                  <a:close/>
                  <a:moveTo>
                    <a:pt x="1027" y="714"/>
                  </a:moveTo>
                  <a:lnTo>
                    <a:pt x="1027" y="714"/>
                  </a:lnTo>
                  <a:cubicBezTo>
                    <a:pt x="1027" y="716"/>
                    <a:pt x="1025" y="717"/>
                    <a:pt x="1023" y="717"/>
                  </a:cubicBezTo>
                  <a:cubicBezTo>
                    <a:pt x="1022" y="717"/>
                    <a:pt x="1020" y="716"/>
                    <a:pt x="1020" y="714"/>
                  </a:cubicBezTo>
                  <a:lnTo>
                    <a:pt x="1020" y="714"/>
                  </a:lnTo>
                  <a:cubicBezTo>
                    <a:pt x="1020" y="712"/>
                    <a:pt x="1022" y="711"/>
                    <a:pt x="1023" y="711"/>
                  </a:cubicBezTo>
                  <a:cubicBezTo>
                    <a:pt x="1025" y="711"/>
                    <a:pt x="1027" y="712"/>
                    <a:pt x="1027" y="714"/>
                  </a:cubicBezTo>
                  <a:close/>
                  <a:moveTo>
                    <a:pt x="1029" y="726"/>
                  </a:moveTo>
                  <a:lnTo>
                    <a:pt x="1029" y="726"/>
                  </a:lnTo>
                  <a:cubicBezTo>
                    <a:pt x="1029" y="728"/>
                    <a:pt x="1027" y="729"/>
                    <a:pt x="1026" y="729"/>
                  </a:cubicBezTo>
                  <a:cubicBezTo>
                    <a:pt x="1024" y="729"/>
                    <a:pt x="1022" y="728"/>
                    <a:pt x="1022" y="726"/>
                  </a:cubicBezTo>
                  <a:lnTo>
                    <a:pt x="1022" y="726"/>
                  </a:lnTo>
                  <a:cubicBezTo>
                    <a:pt x="1022" y="725"/>
                    <a:pt x="1024" y="723"/>
                    <a:pt x="1026" y="723"/>
                  </a:cubicBezTo>
                  <a:cubicBezTo>
                    <a:pt x="1027" y="723"/>
                    <a:pt x="1029" y="725"/>
                    <a:pt x="1029" y="726"/>
                  </a:cubicBezTo>
                  <a:close/>
                  <a:moveTo>
                    <a:pt x="1031" y="739"/>
                  </a:moveTo>
                  <a:lnTo>
                    <a:pt x="1031" y="739"/>
                  </a:lnTo>
                  <a:cubicBezTo>
                    <a:pt x="1031" y="740"/>
                    <a:pt x="1029" y="742"/>
                    <a:pt x="1028" y="742"/>
                  </a:cubicBezTo>
                  <a:cubicBezTo>
                    <a:pt x="1026" y="742"/>
                    <a:pt x="1024" y="740"/>
                    <a:pt x="1024" y="739"/>
                  </a:cubicBezTo>
                  <a:lnTo>
                    <a:pt x="1024" y="739"/>
                  </a:lnTo>
                  <a:cubicBezTo>
                    <a:pt x="1024" y="737"/>
                    <a:pt x="1026" y="736"/>
                    <a:pt x="1028" y="736"/>
                  </a:cubicBezTo>
                  <a:cubicBezTo>
                    <a:pt x="1029" y="736"/>
                    <a:pt x="1031" y="737"/>
                    <a:pt x="1031" y="739"/>
                  </a:cubicBezTo>
                  <a:close/>
                  <a:moveTo>
                    <a:pt x="1033" y="751"/>
                  </a:moveTo>
                  <a:lnTo>
                    <a:pt x="1033" y="751"/>
                  </a:lnTo>
                  <a:cubicBezTo>
                    <a:pt x="1033" y="753"/>
                    <a:pt x="1031" y="754"/>
                    <a:pt x="1030" y="754"/>
                  </a:cubicBezTo>
                  <a:cubicBezTo>
                    <a:pt x="1028" y="754"/>
                    <a:pt x="1027" y="753"/>
                    <a:pt x="1027" y="751"/>
                  </a:cubicBezTo>
                  <a:lnTo>
                    <a:pt x="1027" y="751"/>
                  </a:lnTo>
                  <a:cubicBezTo>
                    <a:pt x="1027" y="749"/>
                    <a:pt x="1028" y="748"/>
                    <a:pt x="1030" y="748"/>
                  </a:cubicBezTo>
                  <a:cubicBezTo>
                    <a:pt x="1031" y="748"/>
                    <a:pt x="1033" y="749"/>
                    <a:pt x="1033" y="751"/>
                  </a:cubicBezTo>
                  <a:close/>
                  <a:moveTo>
                    <a:pt x="1034" y="763"/>
                  </a:moveTo>
                  <a:lnTo>
                    <a:pt x="1034" y="763"/>
                  </a:lnTo>
                  <a:cubicBezTo>
                    <a:pt x="1034" y="765"/>
                    <a:pt x="1033" y="767"/>
                    <a:pt x="1031" y="767"/>
                  </a:cubicBezTo>
                  <a:cubicBezTo>
                    <a:pt x="1030" y="767"/>
                    <a:pt x="1028" y="765"/>
                    <a:pt x="1028" y="763"/>
                  </a:cubicBezTo>
                  <a:lnTo>
                    <a:pt x="1028" y="763"/>
                  </a:lnTo>
                  <a:cubicBezTo>
                    <a:pt x="1028" y="762"/>
                    <a:pt x="1030" y="760"/>
                    <a:pt x="1031" y="760"/>
                  </a:cubicBezTo>
                  <a:cubicBezTo>
                    <a:pt x="1033" y="760"/>
                    <a:pt x="1034" y="762"/>
                    <a:pt x="1034" y="763"/>
                  </a:cubicBezTo>
                  <a:close/>
                  <a:moveTo>
                    <a:pt x="1036" y="776"/>
                  </a:moveTo>
                  <a:lnTo>
                    <a:pt x="1036" y="776"/>
                  </a:lnTo>
                  <a:cubicBezTo>
                    <a:pt x="1036" y="778"/>
                    <a:pt x="1035" y="779"/>
                    <a:pt x="1033" y="779"/>
                  </a:cubicBezTo>
                  <a:cubicBezTo>
                    <a:pt x="1031" y="779"/>
                    <a:pt x="1030" y="778"/>
                    <a:pt x="1030" y="776"/>
                  </a:cubicBezTo>
                  <a:lnTo>
                    <a:pt x="1030" y="776"/>
                  </a:lnTo>
                  <a:cubicBezTo>
                    <a:pt x="1030" y="774"/>
                    <a:pt x="1031" y="773"/>
                    <a:pt x="1033" y="773"/>
                  </a:cubicBezTo>
                  <a:cubicBezTo>
                    <a:pt x="1035" y="773"/>
                    <a:pt x="1036" y="774"/>
                    <a:pt x="1036" y="776"/>
                  </a:cubicBezTo>
                  <a:close/>
                  <a:moveTo>
                    <a:pt x="1038" y="788"/>
                  </a:moveTo>
                  <a:lnTo>
                    <a:pt x="1038" y="788"/>
                  </a:lnTo>
                  <a:cubicBezTo>
                    <a:pt x="1038" y="790"/>
                    <a:pt x="1037" y="791"/>
                    <a:pt x="1035" y="791"/>
                  </a:cubicBezTo>
                  <a:cubicBezTo>
                    <a:pt x="1033" y="791"/>
                    <a:pt x="1032" y="790"/>
                    <a:pt x="1032" y="788"/>
                  </a:cubicBezTo>
                  <a:lnTo>
                    <a:pt x="1032" y="788"/>
                  </a:lnTo>
                  <a:cubicBezTo>
                    <a:pt x="1032" y="786"/>
                    <a:pt x="1033" y="785"/>
                    <a:pt x="1035" y="785"/>
                  </a:cubicBezTo>
                  <a:cubicBezTo>
                    <a:pt x="1037" y="785"/>
                    <a:pt x="1038" y="786"/>
                    <a:pt x="1038" y="788"/>
                  </a:cubicBezTo>
                  <a:close/>
                  <a:moveTo>
                    <a:pt x="1040" y="801"/>
                  </a:moveTo>
                  <a:lnTo>
                    <a:pt x="1040" y="801"/>
                  </a:lnTo>
                  <a:cubicBezTo>
                    <a:pt x="1040" y="802"/>
                    <a:pt x="1038" y="804"/>
                    <a:pt x="1037" y="804"/>
                  </a:cubicBezTo>
                  <a:cubicBezTo>
                    <a:pt x="1035" y="804"/>
                    <a:pt x="1033" y="802"/>
                    <a:pt x="1033" y="801"/>
                  </a:cubicBezTo>
                  <a:lnTo>
                    <a:pt x="1033" y="801"/>
                  </a:lnTo>
                  <a:cubicBezTo>
                    <a:pt x="1033" y="799"/>
                    <a:pt x="1035" y="797"/>
                    <a:pt x="1037" y="797"/>
                  </a:cubicBezTo>
                  <a:cubicBezTo>
                    <a:pt x="1038" y="797"/>
                    <a:pt x="1040" y="799"/>
                    <a:pt x="1040" y="801"/>
                  </a:cubicBezTo>
                  <a:close/>
                  <a:moveTo>
                    <a:pt x="1041" y="813"/>
                  </a:moveTo>
                  <a:lnTo>
                    <a:pt x="1041" y="813"/>
                  </a:lnTo>
                  <a:cubicBezTo>
                    <a:pt x="1041" y="815"/>
                    <a:pt x="1040" y="816"/>
                    <a:pt x="1038" y="816"/>
                  </a:cubicBezTo>
                  <a:cubicBezTo>
                    <a:pt x="1036" y="816"/>
                    <a:pt x="1035" y="815"/>
                    <a:pt x="1035" y="813"/>
                  </a:cubicBezTo>
                  <a:lnTo>
                    <a:pt x="1035" y="813"/>
                  </a:lnTo>
                  <a:cubicBezTo>
                    <a:pt x="1035" y="811"/>
                    <a:pt x="1036" y="810"/>
                    <a:pt x="1038" y="810"/>
                  </a:cubicBezTo>
                  <a:cubicBezTo>
                    <a:pt x="1040" y="810"/>
                    <a:pt x="1041" y="811"/>
                    <a:pt x="1041" y="813"/>
                  </a:cubicBezTo>
                  <a:close/>
                  <a:moveTo>
                    <a:pt x="1043" y="825"/>
                  </a:moveTo>
                  <a:lnTo>
                    <a:pt x="1043" y="825"/>
                  </a:lnTo>
                  <a:cubicBezTo>
                    <a:pt x="1043" y="827"/>
                    <a:pt x="1041" y="829"/>
                    <a:pt x="1039" y="829"/>
                  </a:cubicBezTo>
                  <a:cubicBezTo>
                    <a:pt x="1038" y="829"/>
                    <a:pt x="1036" y="827"/>
                    <a:pt x="1036" y="825"/>
                  </a:cubicBezTo>
                  <a:lnTo>
                    <a:pt x="1036" y="825"/>
                  </a:lnTo>
                  <a:cubicBezTo>
                    <a:pt x="1036" y="824"/>
                    <a:pt x="1038" y="822"/>
                    <a:pt x="1039" y="822"/>
                  </a:cubicBezTo>
                  <a:cubicBezTo>
                    <a:pt x="1041" y="822"/>
                    <a:pt x="1043" y="824"/>
                    <a:pt x="1043" y="825"/>
                  </a:cubicBezTo>
                  <a:close/>
                  <a:moveTo>
                    <a:pt x="1044" y="838"/>
                  </a:moveTo>
                  <a:lnTo>
                    <a:pt x="1044" y="838"/>
                  </a:lnTo>
                  <a:cubicBezTo>
                    <a:pt x="1044" y="840"/>
                    <a:pt x="1043" y="841"/>
                    <a:pt x="1041" y="841"/>
                  </a:cubicBezTo>
                  <a:cubicBezTo>
                    <a:pt x="1039" y="841"/>
                    <a:pt x="1038" y="840"/>
                    <a:pt x="1038" y="838"/>
                  </a:cubicBezTo>
                  <a:lnTo>
                    <a:pt x="1038" y="838"/>
                  </a:lnTo>
                  <a:cubicBezTo>
                    <a:pt x="1038" y="836"/>
                    <a:pt x="1039" y="835"/>
                    <a:pt x="1041" y="835"/>
                  </a:cubicBezTo>
                  <a:cubicBezTo>
                    <a:pt x="1043" y="835"/>
                    <a:pt x="1044" y="836"/>
                    <a:pt x="1044" y="838"/>
                  </a:cubicBezTo>
                  <a:close/>
                  <a:moveTo>
                    <a:pt x="1045" y="850"/>
                  </a:moveTo>
                  <a:lnTo>
                    <a:pt x="1045" y="850"/>
                  </a:lnTo>
                  <a:cubicBezTo>
                    <a:pt x="1045" y="852"/>
                    <a:pt x="1044" y="853"/>
                    <a:pt x="1042" y="853"/>
                  </a:cubicBezTo>
                  <a:cubicBezTo>
                    <a:pt x="1041" y="853"/>
                    <a:pt x="1039" y="852"/>
                    <a:pt x="1039" y="850"/>
                  </a:cubicBezTo>
                  <a:lnTo>
                    <a:pt x="1039" y="850"/>
                  </a:lnTo>
                  <a:cubicBezTo>
                    <a:pt x="1039" y="849"/>
                    <a:pt x="1041" y="847"/>
                    <a:pt x="1042" y="847"/>
                  </a:cubicBezTo>
                  <a:cubicBezTo>
                    <a:pt x="1044" y="847"/>
                    <a:pt x="1045" y="849"/>
                    <a:pt x="1045" y="850"/>
                  </a:cubicBezTo>
                  <a:close/>
                  <a:moveTo>
                    <a:pt x="1046" y="863"/>
                  </a:moveTo>
                  <a:lnTo>
                    <a:pt x="1046" y="863"/>
                  </a:lnTo>
                  <a:cubicBezTo>
                    <a:pt x="1046" y="864"/>
                    <a:pt x="1045" y="866"/>
                    <a:pt x="1043" y="866"/>
                  </a:cubicBezTo>
                  <a:cubicBezTo>
                    <a:pt x="1042" y="866"/>
                    <a:pt x="1040" y="864"/>
                    <a:pt x="1040" y="863"/>
                  </a:cubicBezTo>
                  <a:lnTo>
                    <a:pt x="1040" y="863"/>
                  </a:lnTo>
                  <a:cubicBezTo>
                    <a:pt x="1040" y="861"/>
                    <a:pt x="1042" y="860"/>
                    <a:pt x="1043" y="860"/>
                  </a:cubicBezTo>
                  <a:cubicBezTo>
                    <a:pt x="1045" y="860"/>
                    <a:pt x="1046" y="861"/>
                    <a:pt x="1046" y="863"/>
                  </a:cubicBezTo>
                  <a:close/>
                  <a:moveTo>
                    <a:pt x="1048" y="875"/>
                  </a:moveTo>
                  <a:lnTo>
                    <a:pt x="1048" y="875"/>
                  </a:lnTo>
                  <a:cubicBezTo>
                    <a:pt x="1048" y="877"/>
                    <a:pt x="1046" y="878"/>
                    <a:pt x="1044" y="878"/>
                  </a:cubicBezTo>
                  <a:cubicBezTo>
                    <a:pt x="1043" y="878"/>
                    <a:pt x="1041" y="877"/>
                    <a:pt x="1041" y="875"/>
                  </a:cubicBezTo>
                  <a:lnTo>
                    <a:pt x="1041" y="875"/>
                  </a:lnTo>
                  <a:cubicBezTo>
                    <a:pt x="1041" y="873"/>
                    <a:pt x="1043" y="872"/>
                    <a:pt x="1044" y="872"/>
                  </a:cubicBezTo>
                  <a:cubicBezTo>
                    <a:pt x="1046" y="872"/>
                    <a:pt x="1048" y="873"/>
                    <a:pt x="1048" y="875"/>
                  </a:cubicBezTo>
                  <a:close/>
                  <a:moveTo>
                    <a:pt x="1049" y="888"/>
                  </a:moveTo>
                  <a:lnTo>
                    <a:pt x="1049" y="888"/>
                  </a:lnTo>
                  <a:cubicBezTo>
                    <a:pt x="1049" y="889"/>
                    <a:pt x="1047" y="891"/>
                    <a:pt x="1046" y="891"/>
                  </a:cubicBezTo>
                  <a:cubicBezTo>
                    <a:pt x="1044" y="891"/>
                    <a:pt x="1042" y="889"/>
                    <a:pt x="1042" y="888"/>
                  </a:cubicBezTo>
                  <a:lnTo>
                    <a:pt x="1042" y="888"/>
                  </a:lnTo>
                  <a:cubicBezTo>
                    <a:pt x="1042" y="886"/>
                    <a:pt x="1044" y="885"/>
                    <a:pt x="1046" y="885"/>
                  </a:cubicBezTo>
                  <a:cubicBezTo>
                    <a:pt x="1047" y="885"/>
                    <a:pt x="1049" y="886"/>
                    <a:pt x="1049" y="888"/>
                  </a:cubicBezTo>
                  <a:close/>
                  <a:moveTo>
                    <a:pt x="1050" y="900"/>
                  </a:moveTo>
                  <a:lnTo>
                    <a:pt x="1050" y="900"/>
                  </a:lnTo>
                  <a:cubicBezTo>
                    <a:pt x="1050" y="902"/>
                    <a:pt x="1048" y="903"/>
                    <a:pt x="1047" y="903"/>
                  </a:cubicBezTo>
                  <a:cubicBezTo>
                    <a:pt x="1045" y="903"/>
                    <a:pt x="1044" y="902"/>
                    <a:pt x="1044" y="900"/>
                  </a:cubicBezTo>
                  <a:lnTo>
                    <a:pt x="1044" y="900"/>
                  </a:lnTo>
                  <a:cubicBezTo>
                    <a:pt x="1044" y="898"/>
                    <a:pt x="1045" y="897"/>
                    <a:pt x="1047" y="897"/>
                  </a:cubicBezTo>
                  <a:cubicBezTo>
                    <a:pt x="1048" y="897"/>
                    <a:pt x="1050" y="898"/>
                    <a:pt x="1050" y="900"/>
                  </a:cubicBezTo>
                  <a:close/>
                  <a:moveTo>
                    <a:pt x="1051" y="913"/>
                  </a:moveTo>
                  <a:lnTo>
                    <a:pt x="1051" y="913"/>
                  </a:lnTo>
                  <a:cubicBezTo>
                    <a:pt x="1051" y="914"/>
                    <a:pt x="1049" y="916"/>
                    <a:pt x="1048" y="916"/>
                  </a:cubicBezTo>
                  <a:cubicBezTo>
                    <a:pt x="1046" y="916"/>
                    <a:pt x="1044" y="914"/>
                    <a:pt x="1044" y="913"/>
                  </a:cubicBezTo>
                  <a:lnTo>
                    <a:pt x="1044" y="913"/>
                  </a:lnTo>
                  <a:cubicBezTo>
                    <a:pt x="1044" y="911"/>
                    <a:pt x="1046" y="909"/>
                    <a:pt x="1048" y="909"/>
                  </a:cubicBezTo>
                  <a:cubicBezTo>
                    <a:pt x="1049" y="909"/>
                    <a:pt x="1051" y="911"/>
                    <a:pt x="1051" y="913"/>
                  </a:cubicBezTo>
                  <a:close/>
                  <a:moveTo>
                    <a:pt x="1051" y="925"/>
                  </a:moveTo>
                  <a:lnTo>
                    <a:pt x="1051" y="925"/>
                  </a:lnTo>
                  <a:cubicBezTo>
                    <a:pt x="1051" y="927"/>
                    <a:pt x="1050" y="928"/>
                    <a:pt x="1048" y="928"/>
                  </a:cubicBezTo>
                  <a:cubicBezTo>
                    <a:pt x="1047" y="928"/>
                    <a:pt x="1045" y="927"/>
                    <a:pt x="1045" y="925"/>
                  </a:cubicBezTo>
                  <a:lnTo>
                    <a:pt x="1045" y="925"/>
                  </a:lnTo>
                  <a:cubicBezTo>
                    <a:pt x="1045" y="923"/>
                    <a:pt x="1047" y="922"/>
                    <a:pt x="1048" y="922"/>
                  </a:cubicBezTo>
                  <a:cubicBezTo>
                    <a:pt x="1050" y="922"/>
                    <a:pt x="1051" y="923"/>
                    <a:pt x="1051" y="925"/>
                  </a:cubicBezTo>
                  <a:close/>
                  <a:moveTo>
                    <a:pt x="1052" y="938"/>
                  </a:moveTo>
                  <a:lnTo>
                    <a:pt x="1052" y="938"/>
                  </a:lnTo>
                  <a:cubicBezTo>
                    <a:pt x="1052" y="939"/>
                    <a:pt x="1051" y="941"/>
                    <a:pt x="1049" y="941"/>
                  </a:cubicBezTo>
                  <a:cubicBezTo>
                    <a:pt x="1047" y="941"/>
                    <a:pt x="1046" y="939"/>
                    <a:pt x="1046" y="938"/>
                  </a:cubicBezTo>
                  <a:lnTo>
                    <a:pt x="1046" y="938"/>
                  </a:lnTo>
                  <a:cubicBezTo>
                    <a:pt x="1046" y="936"/>
                    <a:pt x="1047" y="934"/>
                    <a:pt x="1049" y="934"/>
                  </a:cubicBezTo>
                  <a:cubicBezTo>
                    <a:pt x="1051" y="934"/>
                    <a:pt x="1052" y="936"/>
                    <a:pt x="1052" y="938"/>
                  </a:cubicBezTo>
                  <a:close/>
                  <a:moveTo>
                    <a:pt x="1053" y="950"/>
                  </a:moveTo>
                  <a:lnTo>
                    <a:pt x="1053" y="950"/>
                  </a:lnTo>
                  <a:cubicBezTo>
                    <a:pt x="1053" y="952"/>
                    <a:pt x="1052" y="953"/>
                    <a:pt x="1050" y="953"/>
                  </a:cubicBezTo>
                  <a:cubicBezTo>
                    <a:pt x="1048" y="953"/>
                    <a:pt x="1047" y="952"/>
                    <a:pt x="1047" y="950"/>
                  </a:cubicBezTo>
                  <a:lnTo>
                    <a:pt x="1047" y="950"/>
                  </a:lnTo>
                  <a:cubicBezTo>
                    <a:pt x="1047" y="948"/>
                    <a:pt x="1048" y="947"/>
                    <a:pt x="1050" y="947"/>
                  </a:cubicBezTo>
                  <a:cubicBezTo>
                    <a:pt x="1052" y="947"/>
                    <a:pt x="1053" y="948"/>
                    <a:pt x="1053" y="950"/>
                  </a:cubicBezTo>
                  <a:close/>
                  <a:moveTo>
                    <a:pt x="1054" y="963"/>
                  </a:moveTo>
                  <a:lnTo>
                    <a:pt x="1054" y="963"/>
                  </a:lnTo>
                  <a:cubicBezTo>
                    <a:pt x="1054" y="964"/>
                    <a:pt x="1052" y="966"/>
                    <a:pt x="1051" y="966"/>
                  </a:cubicBezTo>
                  <a:cubicBezTo>
                    <a:pt x="1049" y="966"/>
                    <a:pt x="1047" y="964"/>
                    <a:pt x="1047" y="963"/>
                  </a:cubicBezTo>
                  <a:lnTo>
                    <a:pt x="1047" y="963"/>
                  </a:lnTo>
                  <a:cubicBezTo>
                    <a:pt x="1047" y="961"/>
                    <a:pt x="1049" y="959"/>
                    <a:pt x="1051" y="959"/>
                  </a:cubicBezTo>
                  <a:cubicBezTo>
                    <a:pt x="1052" y="959"/>
                    <a:pt x="1054" y="961"/>
                    <a:pt x="1054" y="963"/>
                  </a:cubicBezTo>
                  <a:close/>
                  <a:moveTo>
                    <a:pt x="1054" y="975"/>
                  </a:moveTo>
                  <a:lnTo>
                    <a:pt x="1054" y="975"/>
                  </a:lnTo>
                  <a:cubicBezTo>
                    <a:pt x="1054" y="977"/>
                    <a:pt x="1053" y="978"/>
                    <a:pt x="1051" y="978"/>
                  </a:cubicBezTo>
                  <a:cubicBezTo>
                    <a:pt x="1049" y="978"/>
                    <a:pt x="1048" y="977"/>
                    <a:pt x="1048" y="975"/>
                  </a:cubicBezTo>
                  <a:lnTo>
                    <a:pt x="1048" y="975"/>
                  </a:lnTo>
                  <a:cubicBezTo>
                    <a:pt x="1048" y="973"/>
                    <a:pt x="1049" y="972"/>
                    <a:pt x="1051" y="972"/>
                  </a:cubicBezTo>
                  <a:cubicBezTo>
                    <a:pt x="1053" y="972"/>
                    <a:pt x="1054" y="973"/>
                    <a:pt x="1054" y="975"/>
                  </a:cubicBezTo>
                  <a:close/>
                  <a:moveTo>
                    <a:pt x="1055" y="988"/>
                  </a:moveTo>
                  <a:lnTo>
                    <a:pt x="1055" y="988"/>
                  </a:lnTo>
                  <a:cubicBezTo>
                    <a:pt x="1055" y="989"/>
                    <a:pt x="1053" y="991"/>
                    <a:pt x="1052" y="991"/>
                  </a:cubicBezTo>
                  <a:cubicBezTo>
                    <a:pt x="1050" y="991"/>
                    <a:pt x="1048" y="989"/>
                    <a:pt x="1048" y="988"/>
                  </a:cubicBezTo>
                  <a:lnTo>
                    <a:pt x="1048" y="988"/>
                  </a:lnTo>
                  <a:cubicBezTo>
                    <a:pt x="1048" y="986"/>
                    <a:pt x="1050" y="984"/>
                    <a:pt x="1052" y="984"/>
                  </a:cubicBezTo>
                  <a:cubicBezTo>
                    <a:pt x="1053" y="984"/>
                    <a:pt x="1055" y="986"/>
                    <a:pt x="1055" y="988"/>
                  </a:cubicBezTo>
                  <a:close/>
                  <a:moveTo>
                    <a:pt x="1055" y="1000"/>
                  </a:moveTo>
                  <a:lnTo>
                    <a:pt x="1055" y="1000"/>
                  </a:lnTo>
                  <a:cubicBezTo>
                    <a:pt x="1055" y="1002"/>
                    <a:pt x="1054" y="1003"/>
                    <a:pt x="1052" y="1003"/>
                  </a:cubicBezTo>
                  <a:cubicBezTo>
                    <a:pt x="1050" y="1003"/>
                    <a:pt x="1049" y="1002"/>
                    <a:pt x="1049" y="1000"/>
                  </a:cubicBezTo>
                  <a:lnTo>
                    <a:pt x="1049" y="1000"/>
                  </a:lnTo>
                  <a:cubicBezTo>
                    <a:pt x="1049" y="998"/>
                    <a:pt x="1050" y="997"/>
                    <a:pt x="1052" y="997"/>
                  </a:cubicBezTo>
                  <a:cubicBezTo>
                    <a:pt x="1054" y="997"/>
                    <a:pt x="1055" y="998"/>
                    <a:pt x="1055" y="1000"/>
                  </a:cubicBezTo>
                  <a:close/>
                  <a:moveTo>
                    <a:pt x="1056" y="1013"/>
                  </a:moveTo>
                  <a:lnTo>
                    <a:pt x="1056" y="1013"/>
                  </a:lnTo>
                  <a:cubicBezTo>
                    <a:pt x="1056" y="1014"/>
                    <a:pt x="1054" y="1016"/>
                    <a:pt x="1052" y="1016"/>
                  </a:cubicBezTo>
                  <a:cubicBezTo>
                    <a:pt x="1051" y="1016"/>
                    <a:pt x="1049" y="1014"/>
                    <a:pt x="1049" y="1013"/>
                  </a:cubicBezTo>
                  <a:lnTo>
                    <a:pt x="1049" y="1013"/>
                  </a:lnTo>
                  <a:cubicBezTo>
                    <a:pt x="1049" y="1011"/>
                    <a:pt x="1051" y="1009"/>
                    <a:pt x="1052" y="1009"/>
                  </a:cubicBezTo>
                  <a:cubicBezTo>
                    <a:pt x="1054" y="1009"/>
                    <a:pt x="1056" y="1011"/>
                    <a:pt x="1056" y="1013"/>
                  </a:cubicBezTo>
                  <a:close/>
                  <a:moveTo>
                    <a:pt x="1056" y="1025"/>
                  </a:moveTo>
                  <a:lnTo>
                    <a:pt x="1056" y="1025"/>
                  </a:lnTo>
                  <a:cubicBezTo>
                    <a:pt x="1056" y="1027"/>
                    <a:pt x="1054" y="1028"/>
                    <a:pt x="1053" y="1028"/>
                  </a:cubicBezTo>
                  <a:cubicBezTo>
                    <a:pt x="1051" y="1028"/>
                    <a:pt x="1049" y="1027"/>
                    <a:pt x="1049" y="1025"/>
                  </a:cubicBezTo>
                  <a:lnTo>
                    <a:pt x="1049" y="1025"/>
                  </a:lnTo>
                  <a:cubicBezTo>
                    <a:pt x="1049" y="1023"/>
                    <a:pt x="1051" y="1022"/>
                    <a:pt x="1053" y="1022"/>
                  </a:cubicBezTo>
                  <a:cubicBezTo>
                    <a:pt x="1054" y="1022"/>
                    <a:pt x="1056" y="1023"/>
                    <a:pt x="1056" y="1025"/>
                  </a:cubicBezTo>
                  <a:close/>
                  <a:moveTo>
                    <a:pt x="1056" y="1038"/>
                  </a:moveTo>
                  <a:lnTo>
                    <a:pt x="1056" y="1038"/>
                  </a:lnTo>
                  <a:cubicBezTo>
                    <a:pt x="1056" y="1039"/>
                    <a:pt x="1054" y="1041"/>
                    <a:pt x="1053" y="1041"/>
                  </a:cubicBezTo>
                  <a:cubicBezTo>
                    <a:pt x="1051" y="1041"/>
                    <a:pt x="1050" y="1039"/>
                    <a:pt x="1050" y="1038"/>
                  </a:cubicBezTo>
                  <a:lnTo>
                    <a:pt x="1050" y="1038"/>
                  </a:lnTo>
                  <a:cubicBezTo>
                    <a:pt x="1050" y="1036"/>
                    <a:pt x="1051" y="1034"/>
                    <a:pt x="1053" y="1034"/>
                  </a:cubicBezTo>
                  <a:cubicBezTo>
                    <a:pt x="1054" y="1034"/>
                    <a:pt x="1056" y="1036"/>
                    <a:pt x="1056" y="1038"/>
                  </a:cubicBezTo>
                  <a:close/>
                  <a:moveTo>
                    <a:pt x="1056" y="1050"/>
                  </a:moveTo>
                  <a:lnTo>
                    <a:pt x="1056" y="1050"/>
                  </a:lnTo>
                  <a:cubicBezTo>
                    <a:pt x="1056" y="1052"/>
                    <a:pt x="1055" y="1053"/>
                    <a:pt x="1053" y="1053"/>
                  </a:cubicBezTo>
                  <a:cubicBezTo>
                    <a:pt x="1051" y="1053"/>
                    <a:pt x="1050" y="1052"/>
                    <a:pt x="1050" y="1050"/>
                  </a:cubicBezTo>
                  <a:lnTo>
                    <a:pt x="1050" y="1050"/>
                  </a:lnTo>
                  <a:cubicBezTo>
                    <a:pt x="1050" y="1048"/>
                    <a:pt x="1051" y="1047"/>
                    <a:pt x="1053" y="1047"/>
                  </a:cubicBezTo>
                  <a:cubicBezTo>
                    <a:pt x="1055" y="1047"/>
                    <a:pt x="1056" y="1048"/>
                    <a:pt x="1056" y="1050"/>
                  </a:cubicBezTo>
                  <a:close/>
                  <a:moveTo>
                    <a:pt x="1056" y="1063"/>
                  </a:moveTo>
                  <a:lnTo>
                    <a:pt x="1056" y="1063"/>
                  </a:lnTo>
                  <a:cubicBezTo>
                    <a:pt x="1056" y="1064"/>
                    <a:pt x="1055" y="1066"/>
                    <a:pt x="1053" y="1066"/>
                  </a:cubicBezTo>
                  <a:cubicBezTo>
                    <a:pt x="1051" y="1066"/>
                    <a:pt x="1050" y="1064"/>
                    <a:pt x="1050" y="1063"/>
                  </a:cubicBezTo>
                  <a:lnTo>
                    <a:pt x="1050" y="1063"/>
                  </a:lnTo>
                  <a:cubicBezTo>
                    <a:pt x="1050" y="1061"/>
                    <a:pt x="1051" y="1059"/>
                    <a:pt x="1053" y="1059"/>
                  </a:cubicBezTo>
                  <a:cubicBezTo>
                    <a:pt x="1055" y="1059"/>
                    <a:pt x="1056" y="1061"/>
                    <a:pt x="1056" y="1063"/>
                  </a:cubicBezTo>
                  <a:close/>
                  <a:moveTo>
                    <a:pt x="1056" y="1076"/>
                  </a:moveTo>
                  <a:lnTo>
                    <a:pt x="1056" y="1076"/>
                  </a:lnTo>
                  <a:cubicBezTo>
                    <a:pt x="1055" y="1078"/>
                    <a:pt x="1054" y="1079"/>
                    <a:pt x="1052" y="1078"/>
                  </a:cubicBezTo>
                  <a:cubicBezTo>
                    <a:pt x="1050" y="1077"/>
                    <a:pt x="1049" y="1076"/>
                    <a:pt x="1050" y="1074"/>
                  </a:cubicBezTo>
                  <a:lnTo>
                    <a:pt x="1050" y="1074"/>
                  </a:lnTo>
                  <a:cubicBezTo>
                    <a:pt x="1051" y="1072"/>
                    <a:pt x="1052" y="1072"/>
                    <a:pt x="1054" y="1072"/>
                  </a:cubicBezTo>
                  <a:cubicBezTo>
                    <a:pt x="1056" y="1073"/>
                    <a:pt x="1056" y="1074"/>
                    <a:pt x="1056" y="1076"/>
                  </a:cubicBezTo>
                  <a:close/>
                  <a:moveTo>
                    <a:pt x="1056" y="1089"/>
                  </a:moveTo>
                  <a:lnTo>
                    <a:pt x="1056" y="1089"/>
                  </a:lnTo>
                  <a:cubicBezTo>
                    <a:pt x="1055" y="1090"/>
                    <a:pt x="1053" y="1091"/>
                    <a:pt x="1052" y="1091"/>
                  </a:cubicBezTo>
                  <a:cubicBezTo>
                    <a:pt x="1050" y="1090"/>
                    <a:pt x="1049" y="1088"/>
                    <a:pt x="1050" y="1087"/>
                  </a:cubicBezTo>
                  <a:lnTo>
                    <a:pt x="1050" y="1087"/>
                  </a:lnTo>
                  <a:cubicBezTo>
                    <a:pt x="1050" y="1085"/>
                    <a:pt x="1052" y="1084"/>
                    <a:pt x="1054" y="1085"/>
                  </a:cubicBezTo>
                  <a:cubicBezTo>
                    <a:pt x="1055" y="1085"/>
                    <a:pt x="1056" y="1087"/>
                    <a:pt x="1056" y="1089"/>
                  </a:cubicBezTo>
                  <a:close/>
                  <a:moveTo>
                    <a:pt x="1056" y="1101"/>
                  </a:moveTo>
                  <a:lnTo>
                    <a:pt x="1056" y="1101"/>
                  </a:lnTo>
                  <a:cubicBezTo>
                    <a:pt x="1055" y="1103"/>
                    <a:pt x="1053" y="1104"/>
                    <a:pt x="1052" y="1103"/>
                  </a:cubicBezTo>
                  <a:cubicBezTo>
                    <a:pt x="1050" y="1102"/>
                    <a:pt x="1049" y="1101"/>
                    <a:pt x="1050" y="1099"/>
                  </a:cubicBezTo>
                  <a:lnTo>
                    <a:pt x="1050" y="1099"/>
                  </a:lnTo>
                  <a:cubicBezTo>
                    <a:pt x="1050" y="1097"/>
                    <a:pt x="1052" y="1097"/>
                    <a:pt x="1054" y="1097"/>
                  </a:cubicBezTo>
                  <a:cubicBezTo>
                    <a:pt x="1055" y="1098"/>
                    <a:pt x="1056" y="1099"/>
                    <a:pt x="1056" y="1101"/>
                  </a:cubicBezTo>
                  <a:close/>
                  <a:moveTo>
                    <a:pt x="1055" y="1114"/>
                  </a:moveTo>
                  <a:lnTo>
                    <a:pt x="1055" y="1114"/>
                  </a:lnTo>
                  <a:cubicBezTo>
                    <a:pt x="1055" y="1115"/>
                    <a:pt x="1053" y="1116"/>
                    <a:pt x="1052" y="1116"/>
                  </a:cubicBezTo>
                  <a:cubicBezTo>
                    <a:pt x="1050" y="1115"/>
                    <a:pt x="1049" y="1113"/>
                    <a:pt x="1050" y="1112"/>
                  </a:cubicBezTo>
                  <a:lnTo>
                    <a:pt x="1050" y="1112"/>
                  </a:lnTo>
                  <a:cubicBezTo>
                    <a:pt x="1050" y="1110"/>
                    <a:pt x="1052" y="1109"/>
                    <a:pt x="1053" y="1110"/>
                  </a:cubicBezTo>
                  <a:cubicBezTo>
                    <a:pt x="1055" y="1110"/>
                    <a:pt x="1056" y="1112"/>
                    <a:pt x="1055" y="1114"/>
                  </a:cubicBezTo>
                  <a:close/>
                  <a:moveTo>
                    <a:pt x="1055" y="1126"/>
                  </a:moveTo>
                  <a:lnTo>
                    <a:pt x="1055" y="1126"/>
                  </a:lnTo>
                  <a:cubicBezTo>
                    <a:pt x="1055" y="1128"/>
                    <a:pt x="1053" y="1129"/>
                    <a:pt x="1051" y="1128"/>
                  </a:cubicBezTo>
                  <a:cubicBezTo>
                    <a:pt x="1050" y="1127"/>
                    <a:pt x="1049" y="1126"/>
                    <a:pt x="1049" y="1124"/>
                  </a:cubicBezTo>
                  <a:lnTo>
                    <a:pt x="1049" y="1124"/>
                  </a:lnTo>
                  <a:cubicBezTo>
                    <a:pt x="1050" y="1122"/>
                    <a:pt x="1052" y="1122"/>
                    <a:pt x="1053" y="1122"/>
                  </a:cubicBezTo>
                  <a:cubicBezTo>
                    <a:pt x="1055" y="1123"/>
                    <a:pt x="1056" y="1124"/>
                    <a:pt x="1055" y="1126"/>
                  </a:cubicBezTo>
                  <a:close/>
                  <a:moveTo>
                    <a:pt x="1055" y="1139"/>
                  </a:moveTo>
                  <a:lnTo>
                    <a:pt x="1055" y="1139"/>
                  </a:lnTo>
                  <a:cubicBezTo>
                    <a:pt x="1054" y="1140"/>
                    <a:pt x="1052" y="1141"/>
                    <a:pt x="1051" y="1141"/>
                  </a:cubicBezTo>
                  <a:cubicBezTo>
                    <a:pt x="1049" y="1140"/>
                    <a:pt x="1048" y="1138"/>
                    <a:pt x="1049" y="1137"/>
                  </a:cubicBezTo>
                  <a:lnTo>
                    <a:pt x="1049" y="1137"/>
                  </a:lnTo>
                  <a:cubicBezTo>
                    <a:pt x="1049" y="1135"/>
                    <a:pt x="1051" y="1134"/>
                    <a:pt x="1053" y="1135"/>
                  </a:cubicBezTo>
                  <a:cubicBezTo>
                    <a:pt x="1054" y="1135"/>
                    <a:pt x="1055" y="1137"/>
                    <a:pt x="1055" y="1139"/>
                  </a:cubicBezTo>
                  <a:close/>
                  <a:moveTo>
                    <a:pt x="1054" y="1151"/>
                  </a:moveTo>
                  <a:lnTo>
                    <a:pt x="1054" y="1151"/>
                  </a:lnTo>
                  <a:cubicBezTo>
                    <a:pt x="1054" y="1153"/>
                    <a:pt x="1052" y="1154"/>
                    <a:pt x="1050" y="1153"/>
                  </a:cubicBezTo>
                  <a:cubicBezTo>
                    <a:pt x="1049" y="1152"/>
                    <a:pt x="1048" y="1151"/>
                    <a:pt x="1048" y="1149"/>
                  </a:cubicBezTo>
                  <a:lnTo>
                    <a:pt x="1048" y="1149"/>
                  </a:lnTo>
                  <a:cubicBezTo>
                    <a:pt x="1049" y="1147"/>
                    <a:pt x="1051" y="1147"/>
                    <a:pt x="1052" y="1147"/>
                  </a:cubicBezTo>
                  <a:cubicBezTo>
                    <a:pt x="1054" y="1148"/>
                    <a:pt x="1055" y="1149"/>
                    <a:pt x="1054" y="1151"/>
                  </a:cubicBezTo>
                  <a:close/>
                  <a:moveTo>
                    <a:pt x="1054" y="1164"/>
                  </a:moveTo>
                  <a:lnTo>
                    <a:pt x="1054" y="1164"/>
                  </a:lnTo>
                  <a:cubicBezTo>
                    <a:pt x="1053" y="1165"/>
                    <a:pt x="1052" y="1166"/>
                    <a:pt x="1050" y="1166"/>
                  </a:cubicBezTo>
                  <a:cubicBezTo>
                    <a:pt x="1048" y="1165"/>
                    <a:pt x="1047" y="1163"/>
                    <a:pt x="1048" y="1162"/>
                  </a:cubicBezTo>
                  <a:lnTo>
                    <a:pt x="1048" y="1162"/>
                  </a:lnTo>
                  <a:cubicBezTo>
                    <a:pt x="1048" y="1160"/>
                    <a:pt x="1050" y="1159"/>
                    <a:pt x="1052" y="1160"/>
                  </a:cubicBezTo>
                  <a:cubicBezTo>
                    <a:pt x="1053" y="1160"/>
                    <a:pt x="1054" y="1162"/>
                    <a:pt x="1054" y="1164"/>
                  </a:cubicBezTo>
                  <a:close/>
                  <a:moveTo>
                    <a:pt x="1053" y="1176"/>
                  </a:moveTo>
                  <a:lnTo>
                    <a:pt x="1053" y="1176"/>
                  </a:lnTo>
                  <a:cubicBezTo>
                    <a:pt x="1053" y="1178"/>
                    <a:pt x="1051" y="1179"/>
                    <a:pt x="1049" y="1178"/>
                  </a:cubicBezTo>
                  <a:cubicBezTo>
                    <a:pt x="1048" y="1177"/>
                    <a:pt x="1047" y="1176"/>
                    <a:pt x="1047" y="1174"/>
                  </a:cubicBezTo>
                  <a:lnTo>
                    <a:pt x="1047" y="1174"/>
                  </a:lnTo>
                  <a:cubicBezTo>
                    <a:pt x="1048" y="1172"/>
                    <a:pt x="1050" y="1172"/>
                    <a:pt x="1051" y="1172"/>
                  </a:cubicBezTo>
                  <a:cubicBezTo>
                    <a:pt x="1053" y="1173"/>
                    <a:pt x="1054" y="1174"/>
                    <a:pt x="1053" y="1176"/>
                  </a:cubicBezTo>
                  <a:close/>
                  <a:moveTo>
                    <a:pt x="1053" y="1189"/>
                  </a:moveTo>
                  <a:lnTo>
                    <a:pt x="1053" y="1189"/>
                  </a:lnTo>
                  <a:cubicBezTo>
                    <a:pt x="1052" y="1190"/>
                    <a:pt x="1050" y="1191"/>
                    <a:pt x="1049" y="1190"/>
                  </a:cubicBezTo>
                  <a:cubicBezTo>
                    <a:pt x="1047" y="1190"/>
                    <a:pt x="1046" y="1188"/>
                    <a:pt x="1047" y="1187"/>
                  </a:cubicBezTo>
                  <a:lnTo>
                    <a:pt x="1047" y="1187"/>
                  </a:lnTo>
                  <a:cubicBezTo>
                    <a:pt x="1047" y="1185"/>
                    <a:pt x="1049" y="1184"/>
                    <a:pt x="1051" y="1185"/>
                  </a:cubicBezTo>
                  <a:cubicBezTo>
                    <a:pt x="1052" y="1185"/>
                    <a:pt x="1053" y="1187"/>
                    <a:pt x="1053" y="1189"/>
                  </a:cubicBezTo>
                  <a:close/>
                  <a:moveTo>
                    <a:pt x="1052" y="1201"/>
                  </a:moveTo>
                  <a:lnTo>
                    <a:pt x="1052" y="1201"/>
                  </a:lnTo>
                  <a:cubicBezTo>
                    <a:pt x="1051" y="1203"/>
                    <a:pt x="1049" y="1204"/>
                    <a:pt x="1048" y="1203"/>
                  </a:cubicBezTo>
                  <a:cubicBezTo>
                    <a:pt x="1046" y="1202"/>
                    <a:pt x="1045" y="1201"/>
                    <a:pt x="1046" y="1199"/>
                  </a:cubicBezTo>
                  <a:lnTo>
                    <a:pt x="1046" y="1199"/>
                  </a:lnTo>
                  <a:cubicBezTo>
                    <a:pt x="1046" y="1197"/>
                    <a:pt x="1048" y="1196"/>
                    <a:pt x="1050" y="1197"/>
                  </a:cubicBezTo>
                  <a:cubicBezTo>
                    <a:pt x="1051" y="1198"/>
                    <a:pt x="1052" y="1199"/>
                    <a:pt x="1052" y="1201"/>
                  </a:cubicBezTo>
                  <a:close/>
                  <a:moveTo>
                    <a:pt x="1051" y="1213"/>
                  </a:moveTo>
                  <a:lnTo>
                    <a:pt x="1051" y="1213"/>
                  </a:lnTo>
                  <a:cubicBezTo>
                    <a:pt x="1050" y="1215"/>
                    <a:pt x="1049" y="1216"/>
                    <a:pt x="1047" y="1215"/>
                  </a:cubicBezTo>
                  <a:cubicBezTo>
                    <a:pt x="1045" y="1215"/>
                    <a:pt x="1044" y="1213"/>
                    <a:pt x="1045" y="1211"/>
                  </a:cubicBezTo>
                  <a:lnTo>
                    <a:pt x="1045" y="1211"/>
                  </a:lnTo>
                  <a:cubicBezTo>
                    <a:pt x="1046" y="1210"/>
                    <a:pt x="1047" y="1209"/>
                    <a:pt x="1049" y="1210"/>
                  </a:cubicBezTo>
                  <a:cubicBezTo>
                    <a:pt x="1051" y="1210"/>
                    <a:pt x="1052" y="1212"/>
                    <a:pt x="1051" y="1213"/>
                  </a:cubicBezTo>
                  <a:close/>
                  <a:moveTo>
                    <a:pt x="1050" y="1226"/>
                  </a:moveTo>
                  <a:lnTo>
                    <a:pt x="1050" y="1226"/>
                  </a:lnTo>
                  <a:cubicBezTo>
                    <a:pt x="1050" y="1228"/>
                    <a:pt x="1048" y="1228"/>
                    <a:pt x="1046" y="1228"/>
                  </a:cubicBezTo>
                  <a:cubicBezTo>
                    <a:pt x="1045" y="1227"/>
                    <a:pt x="1044" y="1226"/>
                    <a:pt x="1044" y="1224"/>
                  </a:cubicBezTo>
                  <a:lnTo>
                    <a:pt x="1044" y="1224"/>
                  </a:lnTo>
                  <a:cubicBezTo>
                    <a:pt x="1045" y="1222"/>
                    <a:pt x="1047" y="1221"/>
                    <a:pt x="1048" y="1222"/>
                  </a:cubicBezTo>
                  <a:cubicBezTo>
                    <a:pt x="1050" y="1223"/>
                    <a:pt x="1051" y="1224"/>
                    <a:pt x="1050" y="1226"/>
                  </a:cubicBezTo>
                  <a:close/>
                  <a:moveTo>
                    <a:pt x="1049" y="1238"/>
                  </a:moveTo>
                  <a:lnTo>
                    <a:pt x="1049" y="1238"/>
                  </a:lnTo>
                  <a:cubicBezTo>
                    <a:pt x="1049" y="1240"/>
                    <a:pt x="1047" y="1241"/>
                    <a:pt x="1045" y="1240"/>
                  </a:cubicBezTo>
                  <a:cubicBezTo>
                    <a:pt x="1044" y="1240"/>
                    <a:pt x="1043" y="1238"/>
                    <a:pt x="1043" y="1236"/>
                  </a:cubicBezTo>
                  <a:lnTo>
                    <a:pt x="1043" y="1236"/>
                  </a:lnTo>
                  <a:cubicBezTo>
                    <a:pt x="1044" y="1235"/>
                    <a:pt x="1046" y="1234"/>
                    <a:pt x="1047" y="1234"/>
                  </a:cubicBezTo>
                  <a:cubicBezTo>
                    <a:pt x="1049" y="1235"/>
                    <a:pt x="1050" y="1237"/>
                    <a:pt x="1049" y="1238"/>
                  </a:cubicBezTo>
                  <a:close/>
                  <a:moveTo>
                    <a:pt x="1048" y="1251"/>
                  </a:moveTo>
                  <a:lnTo>
                    <a:pt x="1048" y="1251"/>
                  </a:lnTo>
                  <a:cubicBezTo>
                    <a:pt x="1048" y="1253"/>
                    <a:pt x="1046" y="1253"/>
                    <a:pt x="1044" y="1253"/>
                  </a:cubicBezTo>
                  <a:cubicBezTo>
                    <a:pt x="1042" y="1252"/>
                    <a:pt x="1042" y="1251"/>
                    <a:pt x="1042" y="1249"/>
                  </a:cubicBezTo>
                  <a:lnTo>
                    <a:pt x="1042" y="1249"/>
                  </a:lnTo>
                  <a:cubicBezTo>
                    <a:pt x="1043" y="1247"/>
                    <a:pt x="1044" y="1246"/>
                    <a:pt x="1046" y="1247"/>
                  </a:cubicBezTo>
                  <a:cubicBezTo>
                    <a:pt x="1048" y="1247"/>
                    <a:pt x="1049" y="1249"/>
                    <a:pt x="1048" y="1251"/>
                  </a:cubicBezTo>
                  <a:close/>
                  <a:moveTo>
                    <a:pt x="1047" y="1263"/>
                  </a:moveTo>
                  <a:lnTo>
                    <a:pt x="1047" y="1263"/>
                  </a:lnTo>
                  <a:cubicBezTo>
                    <a:pt x="1046" y="1265"/>
                    <a:pt x="1045" y="1266"/>
                    <a:pt x="1043" y="1265"/>
                  </a:cubicBezTo>
                  <a:cubicBezTo>
                    <a:pt x="1041" y="1265"/>
                    <a:pt x="1040" y="1263"/>
                    <a:pt x="1041" y="1261"/>
                  </a:cubicBezTo>
                  <a:lnTo>
                    <a:pt x="1041" y="1261"/>
                  </a:lnTo>
                  <a:cubicBezTo>
                    <a:pt x="1042" y="1260"/>
                    <a:pt x="1043" y="1259"/>
                    <a:pt x="1045" y="1259"/>
                  </a:cubicBezTo>
                  <a:cubicBezTo>
                    <a:pt x="1047" y="1260"/>
                    <a:pt x="1047" y="1262"/>
                    <a:pt x="1047" y="1263"/>
                  </a:cubicBezTo>
                  <a:close/>
                  <a:moveTo>
                    <a:pt x="1046" y="1276"/>
                  </a:moveTo>
                  <a:lnTo>
                    <a:pt x="1046" y="1276"/>
                  </a:lnTo>
                  <a:cubicBezTo>
                    <a:pt x="1045" y="1277"/>
                    <a:pt x="1044" y="1278"/>
                    <a:pt x="1042" y="1278"/>
                  </a:cubicBezTo>
                  <a:cubicBezTo>
                    <a:pt x="1040" y="1277"/>
                    <a:pt x="1039" y="1275"/>
                    <a:pt x="1040" y="1274"/>
                  </a:cubicBezTo>
                  <a:lnTo>
                    <a:pt x="1040" y="1274"/>
                  </a:lnTo>
                  <a:cubicBezTo>
                    <a:pt x="1040" y="1272"/>
                    <a:pt x="1042" y="1271"/>
                    <a:pt x="1044" y="1272"/>
                  </a:cubicBezTo>
                  <a:cubicBezTo>
                    <a:pt x="1046" y="1272"/>
                    <a:pt x="1046" y="1274"/>
                    <a:pt x="1046" y="1276"/>
                  </a:cubicBezTo>
                  <a:close/>
                  <a:moveTo>
                    <a:pt x="1045" y="1288"/>
                  </a:moveTo>
                  <a:lnTo>
                    <a:pt x="1045" y="1288"/>
                  </a:lnTo>
                  <a:cubicBezTo>
                    <a:pt x="1044" y="1290"/>
                    <a:pt x="1042" y="1291"/>
                    <a:pt x="1041" y="1290"/>
                  </a:cubicBezTo>
                  <a:cubicBezTo>
                    <a:pt x="1039" y="1290"/>
                    <a:pt x="1038" y="1288"/>
                    <a:pt x="1039" y="1286"/>
                  </a:cubicBezTo>
                  <a:lnTo>
                    <a:pt x="1039" y="1286"/>
                  </a:lnTo>
                  <a:cubicBezTo>
                    <a:pt x="1039" y="1285"/>
                    <a:pt x="1041" y="1284"/>
                    <a:pt x="1043" y="1284"/>
                  </a:cubicBezTo>
                  <a:cubicBezTo>
                    <a:pt x="1044" y="1285"/>
                    <a:pt x="1045" y="1287"/>
                    <a:pt x="1045" y="1288"/>
                  </a:cubicBezTo>
                  <a:close/>
                  <a:moveTo>
                    <a:pt x="1043" y="1301"/>
                  </a:moveTo>
                  <a:lnTo>
                    <a:pt x="1043" y="1301"/>
                  </a:lnTo>
                  <a:cubicBezTo>
                    <a:pt x="1043" y="1302"/>
                    <a:pt x="1041" y="1303"/>
                    <a:pt x="1039" y="1303"/>
                  </a:cubicBezTo>
                  <a:cubicBezTo>
                    <a:pt x="1038" y="1302"/>
                    <a:pt x="1037" y="1300"/>
                    <a:pt x="1037" y="1299"/>
                  </a:cubicBezTo>
                  <a:lnTo>
                    <a:pt x="1037" y="1299"/>
                  </a:lnTo>
                  <a:cubicBezTo>
                    <a:pt x="1038" y="1297"/>
                    <a:pt x="1040" y="1296"/>
                    <a:pt x="1041" y="1297"/>
                  </a:cubicBezTo>
                  <a:cubicBezTo>
                    <a:pt x="1043" y="1297"/>
                    <a:pt x="1044" y="1299"/>
                    <a:pt x="1043" y="1301"/>
                  </a:cubicBezTo>
                  <a:close/>
                  <a:moveTo>
                    <a:pt x="1042" y="1313"/>
                  </a:moveTo>
                  <a:lnTo>
                    <a:pt x="1042" y="1313"/>
                  </a:lnTo>
                  <a:cubicBezTo>
                    <a:pt x="1041" y="1315"/>
                    <a:pt x="1039" y="1316"/>
                    <a:pt x="1038" y="1315"/>
                  </a:cubicBezTo>
                  <a:cubicBezTo>
                    <a:pt x="1036" y="1315"/>
                    <a:pt x="1035" y="1313"/>
                    <a:pt x="1036" y="1311"/>
                  </a:cubicBezTo>
                  <a:lnTo>
                    <a:pt x="1036" y="1311"/>
                  </a:lnTo>
                  <a:cubicBezTo>
                    <a:pt x="1036" y="1309"/>
                    <a:pt x="1038" y="1309"/>
                    <a:pt x="1040" y="1309"/>
                  </a:cubicBezTo>
                  <a:cubicBezTo>
                    <a:pt x="1041" y="1310"/>
                    <a:pt x="1042" y="1311"/>
                    <a:pt x="1042" y="1313"/>
                  </a:cubicBezTo>
                  <a:close/>
                  <a:moveTo>
                    <a:pt x="1040" y="1326"/>
                  </a:moveTo>
                  <a:lnTo>
                    <a:pt x="1040" y="1326"/>
                  </a:lnTo>
                  <a:cubicBezTo>
                    <a:pt x="1040" y="1327"/>
                    <a:pt x="1038" y="1328"/>
                    <a:pt x="1036" y="1327"/>
                  </a:cubicBezTo>
                  <a:cubicBezTo>
                    <a:pt x="1035" y="1327"/>
                    <a:pt x="1034" y="1325"/>
                    <a:pt x="1034" y="1324"/>
                  </a:cubicBezTo>
                  <a:lnTo>
                    <a:pt x="1034" y="1324"/>
                  </a:lnTo>
                  <a:cubicBezTo>
                    <a:pt x="1035" y="1322"/>
                    <a:pt x="1037" y="1321"/>
                    <a:pt x="1038" y="1322"/>
                  </a:cubicBezTo>
                  <a:cubicBezTo>
                    <a:pt x="1040" y="1322"/>
                    <a:pt x="1041" y="1324"/>
                    <a:pt x="1040" y="1326"/>
                  </a:cubicBezTo>
                  <a:close/>
                  <a:moveTo>
                    <a:pt x="1039" y="1338"/>
                  </a:moveTo>
                  <a:lnTo>
                    <a:pt x="1039" y="1338"/>
                  </a:lnTo>
                  <a:cubicBezTo>
                    <a:pt x="1038" y="1340"/>
                    <a:pt x="1037" y="1340"/>
                    <a:pt x="1035" y="1340"/>
                  </a:cubicBezTo>
                  <a:cubicBezTo>
                    <a:pt x="1033" y="1339"/>
                    <a:pt x="1032" y="1338"/>
                    <a:pt x="1033" y="1336"/>
                  </a:cubicBezTo>
                  <a:lnTo>
                    <a:pt x="1033" y="1336"/>
                  </a:lnTo>
                  <a:cubicBezTo>
                    <a:pt x="1033" y="1334"/>
                    <a:pt x="1035" y="1333"/>
                    <a:pt x="1037" y="1334"/>
                  </a:cubicBezTo>
                  <a:cubicBezTo>
                    <a:pt x="1038" y="1335"/>
                    <a:pt x="1039" y="1336"/>
                    <a:pt x="1039" y="1338"/>
                  </a:cubicBezTo>
                  <a:close/>
                  <a:moveTo>
                    <a:pt x="1037" y="1350"/>
                  </a:moveTo>
                  <a:lnTo>
                    <a:pt x="1037" y="1350"/>
                  </a:lnTo>
                  <a:cubicBezTo>
                    <a:pt x="1037" y="1352"/>
                    <a:pt x="1035" y="1353"/>
                    <a:pt x="1033" y="1352"/>
                  </a:cubicBezTo>
                  <a:cubicBezTo>
                    <a:pt x="1031" y="1352"/>
                    <a:pt x="1031" y="1350"/>
                    <a:pt x="1031" y="1348"/>
                  </a:cubicBezTo>
                  <a:lnTo>
                    <a:pt x="1031" y="1348"/>
                  </a:lnTo>
                  <a:cubicBezTo>
                    <a:pt x="1032" y="1347"/>
                    <a:pt x="1033" y="1346"/>
                    <a:pt x="1035" y="1346"/>
                  </a:cubicBezTo>
                  <a:cubicBezTo>
                    <a:pt x="1037" y="1347"/>
                    <a:pt x="1038" y="1349"/>
                    <a:pt x="1037" y="1350"/>
                  </a:cubicBezTo>
                  <a:close/>
                  <a:moveTo>
                    <a:pt x="1035" y="1363"/>
                  </a:moveTo>
                  <a:lnTo>
                    <a:pt x="1035" y="1363"/>
                  </a:lnTo>
                  <a:cubicBezTo>
                    <a:pt x="1035" y="1364"/>
                    <a:pt x="1033" y="1365"/>
                    <a:pt x="1031" y="1365"/>
                  </a:cubicBezTo>
                  <a:cubicBezTo>
                    <a:pt x="1030" y="1364"/>
                    <a:pt x="1029" y="1362"/>
                    <a:pt x="1029" y="1361"/>
                  </a:cubicBezTo>
                  <a:lnTo>
                    <a:pt x="1029" y="1361"/>
                  </a:lnTo>
                  <a:cubicBezTo>
                    <a:pt x="1030" y="1359"/>
                    <a:pt x="1032" y="1358"/>
                    <a:pt x="1033" y="1359"/>
                  </a:cubicBezTo>
                  <a:cubicBezTo>
                    <a:pt x="1035" y="1359"/>
                    <a:pt x="1036" y="1361"/>
                    <a:pt x="1035" y="1363"/>
                  </a:cubicBezTo>
                  <a:close/>
                  <a:moveTo>
                    <a:pt x="1034" y="1375"/>
                  </a:moveTo>
                  <a:lnTo>
                    <a:pt x="1034" y="1375"/>
                  </a:lnTo>
                  <a:cubicBezTo>
                    <a:pt x="1033" y="1377"/>
                    <a:pt x="1031" y="1378"/>
                    <a:pt x="1030" y="1377"/>
                  </a:cubicBezTo>
                  <a:cubicBezTo>
                    <a:pt x="1028" y="1377"/>
                    <a:pt x="1027" y="1375"/>
                    <a:pt x="1028" y="1373"/>
                  </a:cubicBezTo>
                  <a:lnTo>
                    <a:pt x="1028" y="1373"/>
                  </a:lnTo>
                  <a:cubicBezTo>
                    <a:pt x="1028" y="1371"/>
                    <a:pt x="1030" y="1371"/>
                    <a:pt x="1032" y="1371"/>
                  </a:cubicBezTo>
                  <a:cubicBezTo>
                    <a:pt x="1033" y="1372"/>
                    <a:pt x="1034" y="1373"/>
                    <a:pt x="1034" y="1375"/>
                  </a:cubicBezTo>
                  <a:close/>
                  <a:moveTo>
                    <a:pt x="1032" y="1387"/>
                  </a:moveTo>
                  <a:lnTo>
                    <a:pt x="1032" y="1387"/>
                  </a:lnTo>
                  <a:cubicBezTo>
                    <a:pt x="1031" y="1389"/>
                    <a:pt x="1029" y="1390"/>
                    <a:pt x="1028" y="1389"/>
                  </a:cubicBezTo>
                  <a:cubicBezTo>
                    <a:pt x="1026" y="1389"/>
                    <a:pt x="1025" y="1387"/>
                    <a:pt x="1026" y="1385"/>
                  </a:cubicBezTo>
                  <a:lnTo>
                    <a:pt x="1026" y="1385"/>
                  </a:lnTo>
                  <a:cubicBezTo>
                    <a:pt x="1026" y="1384"/>
                    <a:pt x="1028" y="1383"/>
                    <a:pt x="1030" y="1383"/>
                  </a:cubicBezTo>
                  <a:cubicBezTo>
                    <a:pt x="1031" y="1384"/>
                    <a:pt x="1032" y="1386"/>
                    <a:pt x="1032" y="1387"/>
                  </a:cubicBezTo>
                  <a:close/>
                  <a:moveTo>
                    <a:pt x="1030" y="1400"/>
                  </a:moveTo>
                  <a:lnTo>
                    <a:pt x="1030" y="1400"/>
                  </a:lnTo>
                  <a:cubicBezTo>
                    <a:pt x="1029" y="1401"/>
                    <a:pt x="1027" y="1402"/>
                    <a:pt x="1026" y="1402"/>
                  </a:cubicBezTo>
                  <a:cubicBezTo>
                    <a:pt x="1024" y="1401"/>
                    <a:pt x="1023" y="1399"/>
                    <a:pt x="1024" y="1398"/>
                  </a:cubicBezTo>
                  <a:lnTo>
                    <a:pt x="1024" y="1398"/>
                  </a:lnTo>
                  <a:cubicBezTo>
                    <a:pt x="1024" y="1396"/>
                    <a:pt x="1026" y="1395"/>
                    <a:pt x="1028" y="1396"/>
                  </a:cubicBezTo>
                  <a:cubicBezTo>
                    <a:pt x="1029" y="1396"/>
                    <a:pt x="1030" y="1398"/>
                    <a:pt x="1030" y="1400"/>
                  </a:cubicBezTo>
                  <a:close/>
                  <a:moveTo>
                    <a:pt x="1028" y="1412"/>
                  </a:moveTo>
                  <a:lnTo>
                    <a:pt x="1028" y="1412"/>
                  </a:lnTo>
                  <a:cubicBezTo>
                    <a:pt x="1027" y="1414"/>
                    <a:pt x="1025" y="1415"/>
                    <a:pt x="1024" y="1414"/>
                  </a:cubicBezTo>
                  <a:cubicBezTo>
                    <a:pt x="1022" y="1414"/>
                    <a:pt x="1021" y="1412"/>
                    <a:pt x="1022" y="1410"/>
                  </a:cubicBezTo>
                  <a:lnTo>
                    <a:pt x="1022" y="1410"/>
                  </a:lnTo>
                  <a:cubicBezTo>
                    <a:pt x="1022" y="1408"/>
                    <a:pt x="1024" y="1408"/>
                    <a:pt x="1026" y="1408"/>
                  </a:cubicBezTo>
                  <a:cubicBezTo>
                    <a:pt x="1027" y="1409"/>
                    <a:pt x="1028" y="1410"/>
                    <a:pt x="1028" y="1412"/>
                  </a:cubicBezTo>
                  <a:close/>
                  <a:moveTo>
                    <a:pt x="1026" y="1424"/>
                  </a:moveTo>
                  <a:lnTo>
                    <a:pt x="1026" y="1424"/>
                  </a:lnTo>
                  <a:cubicBezTo>
                    <a:pt x="1025" y="1426"/>
                    <a:pt x="1023" y="1427"/>
                    <a:pt x="1022" y="1426"/>
                  </a:cubicBezTo>
                  <a:cubicBezTo>
                    <a:pt x="1020" y="1426"/>
                    <a:pt x="1019" y="1424"/>
                    <a:pt x="1020" y="1422"/>
                  </a:cubicBezTo>
                  <a:lnTo>
                    <a:pt x="1020" y="1422"/>
                  </a:lnTo>
                  <a:cubicBezTo>
                    <a:pt x="1020" y="1421"/>
                    <a:pt x="1022" y="1420"/>
                    <a:pt x="1024" y="1420"/>
                  </a:cubicBezTo>
                  <a:cubicBezTo>
                    <a:pt x="1025" y="1421"/>
                    <a:pt x="1026" y="1423"/>
                    <a:pt x="1026" y="1424"/>
                  </a:cubicBezTo>
                  <a:close/>
                  <a:moveTo>
                    <a:pt x="1023" y="1437"/>
                  </a:moveTo>
                  <a:lnTo>
                    <a:pt x="1023" y="1437"/>
                  </a:lnTo>
                  <a:cubicBezTo>
                    <a:pt x="1023" y="1438"/>
                    <a:pt x="1021" y="1439"/>
                    <a:pt x="1019" y="1439"/>
                  </a:cubicBezTo>
                  <a:cubicBezTo>
                    <a:pt x="1018" y="1438"/>
                    <a:pt x="1017" y="1436"/>
                    <a:pt x="1017" y="1435"/>
                  </a:cubicBezTo>
                  <a:lnTo>
                    <a:pt x="1017" y="1435"/>
                  </a:lnTo>
                  <a:cubicBezTo>
                    <a:pt x="1018" y="1433"/>
                    <a:pt x="1020" y="1432"/>
                    <a:pt x="1021" y="1433"/>
                  </a:cubicBezTo>
                  <a:cubicBezTo>
                    <a:pt x="1023" y="1433"/>
                    <a:pt x="1024" y="1435"/>
                    <a:pt x="1023" y="1437"/>
                  </a:cubicBezTo>
                  <a:close/>
                  <a:moveTo>
                    <a:pt x="1021" y="1449"/>
                  </a:moveTo>
                  <a:lnTo>
                    <a:pt x="1021" y="1449"/>
                  </a:lnTo>
                  <a:cubicBezTo>
                    <a:pt x="1020" y="1451"/>
                    <a:pt x="1019" y="1452"/>
                    <a:pt x="1017" y="1451"/>
                  </a:cubicBezTo>
                  <a:cubicBezTo>
                    <a:pt x="1015" y="1450"/>
                    <a:pt x="1014" y="1449"/>
                    <a:pt x="1015" y="1447"/>
                  </a:cubicBezTo>
                  <a:lnTo>
                    <a:pt x="1015" y="1447"/>
                  </a:lnTo>
                  <a:cubicBezTo>
                    <a:pt x="1016" y="1445"/>
                    <a:pt x="1017" y="1445"/>
                    <a:pt x="1019" y="1445"/>
                  </a:cubicBezTo>
                  <a:cubicBezTo>
                    <a:pt x="1021" y="1446"/>
                    <a:pt x="1022" y="1447"/>
                    <a:pt x="1021" y="1449"/>
                  </a:cubicBezTo>
                  <a:close/>
                  <a:moveTo>
                    <a:pt x="1019" y="1461"/>
                  </a:moveTo>
                  <a:lnTo>
                    <a:pt x="1019" y="1461"/>
                  </a:lnTo>
                  <a:cubicBezTo>
                    <a:pt x="1018" y="1463"/>
                    <a:pt x="1016" y="1464"/>
                    <a:pt x="1015" y="1463"/>
                  </a:cubicBezTo>
                  <a:cubicBezTo>
                    <a:pt x="1013" y="1463"/>
                    <a:pt x="1012" y="1461"/>
                    <a:pt x="1013" y="1459"/>
                  </a:cubicBezTo>
                  <a:lnTo>
                    <a:pt x="1013" y="1459"/>
                  </a:lnTo>
                  <a:cubicBezTo>
                    <a:pt x="1013" y="1458"/>
                    <a:pt x="1015" y="1457"/>
                    <a:pt x="1017" y="1457"/>
                  </a:cubicBezTo>
                  <a:cubicBezTo>
                    <a:pt x="1018" y="1458"/>
                    <a:pt x="1019" y="1460"/>
                    <a:pt x="1019" y="1461"/>
                  </a:cubicBezTo>
                  <a:close/>
                  <a:moveTo>
                    <a:pt x="1016" y="1474"/>
                  </a:moveTo>
                  <a:lnTo>
                    <a:pt x="1016" y="1474"/>
                  </a:lnTo>
                  <a:cubicBezTo>
                    <a:pt x="1016" y="1475"/>
                    <a:pt x="1014" y="1476"/>
                    <a:pt x="1012" y="1476"/>
                  </a:cubicBezTo>
                  <a:cubicBezTo>
                    <a:pt x="1011" y="1475"/>
                    <a:pt x="1010" y="1473"/>
                    <a:pt x="1010" y="1472"/>
                  </a:cubicBezTo>
                  <a:lnTo>
                    <a:pt x="1010" y="1472"/>
                  </a:lnTo>
                  <a:cubicBezTo>
                    <a:pt x="1011" y="1470"/>
                    <a:pt x="1013" y="1469"/>
                    <a:pt x="1014" y="1470"/>
                  </a:cubicBezTo>
                  <a:cubicBezTo>
                    <a:pt x="1016" y="1470"/>
                    <a:pt x="1017" y="1472"/>
                    <a:pt x="1016" y="1474"/>
                  </a:cubicBezTo>
                  <a:close/>
                  <a:moveTo>
                    <a:pt x="1014" y="1486"/>
                  </a:moveTo>
                  <a:lnTo>
                    <a:pt x="1014" y="1486"/>
                  </a:lnTo>
                  <a:cubicBezTo>
                    <a:pt x="1013" y="1487"/>
                    <a:pt x="1011" y="1488"/>
                    <a:pt x="1010" y="1488"/>
                  </a:cubicBezTo>
                  <a:cubicBezTo>
                    <a:pt x="1008" y="1487"/>
                    <a:pt x="1007" y="1486"/>
                    <a:pt x="1008" y="1484"/>
                  </a:cubicBezTo>
                  <a:lnTo>
                    <a:pt x="1008" y="1484"/>
                  </a:lnTo>
                  <a:cubicBezTo>
                    <a:pt x="1008" y="1482"/>
                    <a:pt x="1010" y="1481"/>
                    <a:pt x="1012" y="1482"/>
                  </a:cubicBezTo>
                  <a:cubicBezTo>
                    <a:pt x="1013" y="1482"/>
                    <a:pt x="1014" y="1484"/>
                    <a:pt x="1014" y="1486"/>
                  </a:cubicBezTo>
                  <a:close/>
                  <a:moveTo>
                    <a:pt x="1011" y="1498"/>
                  </a:moveTo>
                  <a:lnTo>
                    <a:pt x="1011" y="1498"/>
                  </a:lnTo>
                  <a:cubicBezTo>
                    <a:pt x="1010" y="1500"/>
                    <a:pt x="1009" y="1501"/>
                    <a:pt x="1007" y="1500"/>
                  </a:cubicBezTo>
                  <a:cubicBezTo>
                    <a:pt x="1005" y="1499"/>
                    <a:pt x="1004" y="1498"/>
                    <a:pt x="1005" y="1496"/>
                  </a:cubicBezTo>
                  <a:lnTo>
                    <a:pt x="1005" y="1496"/>
                  </a:lnTo>
                  <a:cubicBezTo>
                    <a:pt x="1006" y="1494"/>
                    <a:pt x="1007" y="1494"/>
                    <a:pt x="1009" y="1494"/>
                  </a:cubicBezTo>
                  <a:cubicBezTo>
                    <a:pt x="1011" y="1495"/>
                    <a:pt x="1012" y="1496"/>
                    <a:pt x="1011" y="1498"/>
                  </a:cubicBezTo>
                  <a:close/>
                  <a:moveTo>
                    <a:pt x="1008" y="1510"/>
                  </a:moveTo>
                  <a:lnTo>
                    <a:pt x="1008" y="1510"/>
                  </a:lnTo>
                  <a:cubicBezTo>
                    <a:pt x="1008" y="1512"/>
                    <a:pt x="1006" y="1513"/>
                    <a:pt x="1004" y="1512"/>
                  </a:cubicBezTo>
                  <a:cubicBezTo>
                    <a:pt x="1003" y="1512"/>
                    <a:pt x="1002" y="1510"/>
                    <a:pt x="1002" y="1508"/>
                  </a:cubicBezTo>
                  <a:lnTo>
                    <a:pt x="1002" y="1508"/>
                  </a:lnTo>
                  <a:cubicBezTo>
                    <a:pt x="1003" y="1507"/>
                    <a:pt x="1005" y="1506"/>
                    <a:pt x="1006" y="1506"/>
                  </a:cubicBezTo>
                  <a:cubicBezTo>
                    <a:pt x="1008" y="1507"/>
                    <a:pt x="1009" y="1509"/>
                    <a:pt x="1008" y="1510"/>
                  </a:cubicBezTo>
                  <a:close/>
                  <a:moveTo>
                    <a:pt x="1006" y="1522"/>
                  </a:moveTo>
                  <a:lnTo>
                    <a:pt x="1006" y="1522"/>
                  </a:lnTo>
                  <a:cubicBezTo>
                    <a:pt x="1005" y="1524"/>
                    <a:pt x="1003" y="1525"/>
                    <a:pt x="1002" y="1524"/>
                  </a:cubicBezTo>
                  <a:cubicBezTo>
                    <a:pt x="1000" y="1524"/>
                    <a:pt x="999" y="1522"/>
                    <a:pt x="1000" y="1520"/>
                  </a:cubicBezTo>
                  <a:lnTo>
                    <a:pt x="1000" y="1520"/>
                  </a:lnTo>
                  <a:cubicBezTo>
                    <a:pt x="1000" y="1519"/>
                    <a:pt x="1002" y="1518"/>
                    <a:pt x="1004" y="1518"/>
                  </a:cubicBezTo>
                  <a:cubicBezTo>
                    <a:pt x="1005" y="1519"/>
                    <a:pt x="1006" y="1521"/>
                    <a:pt x="1006" y="1522"/>
                  </a:cubicBezTo>
                  <a:close/>
                  <a:moveTo>
                    <a:pt x="1003" y="1535"/>
                  </a:moveTo>
                  <a:lnTo>
                    <a:pt x="1003" y="1535"/>
                  </a:lnTo>
                  <a:cubicBezTo>
                    <a:pt x="1002" y="1536"/>
                    <a:pt x="1000" y="1537"/>
                    <a:pt x="999" y="1537"/>
                  </a:cubicBezTo>
                  <a:cubicBezTo>
                    <a:pt x="997" y="1536"/>
                    <a:pt x="996" y="1534"/>
                    <a:pt x="997" y="1533"/>
                  </a:cubicBezTo>
                  <a:lnTo>
                    <a:pt x="997" y="1533"/>
                  </a:lnTo>
                  <a:cubicBezTo>
                    <a:pt x="997" y="1531"/>
                    <a:pt x="999" y="1530"/>
                    <a:pt x="1001" y="1531"/>
                  </a:cubicBezTo>
                  <a:cubicBezTo>
                    <a:pt x="1002" y="1531"/>
                    <a:pt x="1003" y="1533"/>
                    <a:pt x="1003" y="1535"/>
                  </a:cubicBezTo>
                  <a:close/>
                  <a:moveTo>
                    <a:pt x="1000" y="1547"/>
                  </a:moveTo>
                  <a:lnTo>
                    <a:pt x="1000" y="1547"/>
                  </a:lnTo>
                  <a:cubicBezTo>
                    <a:pt x="999" y="1548"/>
                    <a:pt x="997" y="1549"/>
                    <a:pt x="996" y="1549"/>
                  </a:cubicBezTo>
                  <a:cubicBezTo>
                    <a:pt x="994" y="1548"/>
                    <a:pt x="993" y="1546"/>
                    <a:pt x="994" y="1545"/>
                  </a:cubicBezTo>
                  <a:lnTo>
                    <a:pt x="994" y="1545"/>
                  </a:lnTo>
                  <a:cubicBezTo>
                    <a:pt x="994" y="1543"/>
                    <a:pt x="996" y="1542"/>
                    <a:pt x="998" y="1543"/>
                  </a:cubicBezTo>
                  <a:cubicBezTo>
                    <a:pt x="999" y="1543"/>
                    <a:pt x="1000" y="1545"/>
                    <a:pt x="1000" y="1547"/>
                  </a:cubicBezTo>
                  <a:close/>
                  <a:moveTo>
                    <a:pt x="996" y="1559"/>
                  </a:moveTo>
                  <a:lnTo>
                    <a:pt x="996" y="1559"/>
                  </a:lnTo>
                  <a:cubicBezTo>
                    <a:pt x="996" y="1560"/>
                    <a:pt x="994" y="1561"/>
                    <a:pt x="992" y="1561"/>
                  </a:cubicBezTo>
                  <a:cubicBezTo>
                    <a:pt x="991" y="1560"/>
                    <a:pt x="990" y="1559"/>
                    <a:pt x="991" y="1557"/>
                  </a:cubicBezTo>
                  <a:lnTo>
                    <a:pt x="991" y="1557"/>
                  </a:lnTo>
                  <a:cubicBezTo>
                    <a:pt x="991" y="1555"/>
                    <a:pt x="993" y="1554"/>
                    <a:pt x="994" y="1555"/>
                  </a:cubicBezTo>
                  <a:cubicBezTo>
                    <a:pt x="996" y="1555"/>
                    <a:pt x="997" y="1557"/>
                    <a:pt x="996" y="1559"/>
                  </a:cubicBezTo>
                  <a:close/>
                  <a:moveTo>
                    <a:pt x="993" y="1571"/>
                  </a:moveTo>
                  <a:lnTo>
                    <a:pt x="993" y="1571"/>
                  </a:lnTo>
                  <a:cubicBezTo>
                    <a:pt x="993" y="1573"/>
                    <a:pt x="991" y="1574"/>
                    <a:pt x="989" y="1573"/>
                  </a:cubicBezTo>
                  <a:cubicBezTo>
                    <a:pt x="988" y="1572"/>
                    <a:pt x="987" y="1571"/>
                    <a:pt x="987" y="1569"/>
                  </a:cubicBezTo>
                  <a:lnTo>
                    <a:pt x="987" y="1569"/>
                  </a:lnTo>
                  <a:cubicBezTo>
                    <a:pt x="988" y="1567"/>
                    <a:pt x="990" y="1566"/>
                    <a:pt x="991" y="1567"/>
                  </a:cubicBezTo>
                  <a:cubicBezTo>
                    <a:pt x="993" y="1568"/>
                    <a:pt x="994" y="1569"/>
                    <a:pt x="993" y="1571"/>
                  </a:cubicBezTo>
                  <a:close/>
                  <a:moveTo>
                    <a:pt x="990" y="1583"/>
                  </a:moveTo>
                  <a:lnTo>
                    <a:pt x="990" y="1583"/>
                  </a:lnTo>
                  <a:cubicBezTo>
                    <a:pt x="989" y="1585"/>
                    <a:pt x="988" y="1586"/>
                    <a:pt x="986" y="1585"/>
                  </a:cubicBezTo>
                  <a:cubicBezTo>
                    <a:pt x="984" y="1584"/>
                    <a:pt x="984" y="1583"/>
                    <a:pt x="984" y="1581"/>
                  </a:cubicBezTo>
                  <a:lnTo>
                    <a:pt x="984" y="1581"/>
                  </a:lnTo>
                  <a:cubicBezTo>
                    <a:pt x="985" y="1579"/>
                    <a:pt x="986" y="1579"/>
                    <a:pt x="988" y="1579"/>
                  </a:cubicBezTo>
                  <a:cubicBezTo>
                    <a:pt x="990" y="1580"/>
                    <a:pt x="991" y="1581"/>
                    <a:pt x="990" y="1583"/>
                  </a:cubicBezTo>
                  <a:close/>
                  <a:moveTo>
                    <a:pt x="987" y="1595"/>
                  </a:moveTo>
                  <a:lnTo>
                    <a:pt x="987" y="1595"/>
                  </a:lnTo>
                  <a:cubicBezTo>
                    <a:pt x="986" y="1597"/>
                    <a:pt x="984" y="1598"/>
                    <a:pt x="983" y="1597"/>
                  </a:cubicBezTo>
                  <a:cubicBezTo>
                    <a:pt x="981" y="1596"/>
                    <a:pt x="980" y="1595"/>
                    <a:pt x="981" y="1593"/>
                  </a:cubicBezTo>
                  <a:lnTo>
                    <a:pt x="981" y="1593"/>
                  </a:lnTo>
                  <a:cubicBezTo>
                    <a:pt x="981" y="1591"/>
                    <a:pt x="983" y="1591"/>
                    <a:pt x="985" y="1591"/>
                  </a:cubicBezTo>
                  <a:cubicBezTo>
                    <a:pt x="986" y="1592"/>
                    <a:pt x="987" y="1593"/>
                    <a:pt x="987" y="1595"/>
                  </a:cubicBezTo>
                  <a:close/>
                  <a:moveTo>
                    <a:pt x="983" y="1607"/>
                  </a:moveTo>
                  <a:lnTo>
                    <a:pt x="983" y="1607"/>
                  </a:lnTo>
                  <a:cubicBezTo>
                    <a:pt x="983" y="1609"/>
                    <a:pt x="981" y="1610"/>
                    <a:pt x="979" y="1609"/>
                  </a:cubicBezTo>
                  <a:cubicBezTo>
                    <a:pt x="978" y="1609"/>
                    <a:pt x="977" y="1607"/>
                    <a:pt x="977" y="1605"/>
                  </a:cubicBezTo>
                  <a:lnTo>
                    <a:pt x="977" y="1605"/>
                  </a:lnTo>
                  <a:cubicBezTo>
                    <a:pt x="978" y="1603"/>
                    <a:pt x="980" y="1603"/>
                    <a:pt x="981" y="1603"/>
                  </a:cubicBezTo>
                  <a:cubicBezTo>
                    <a:pt x="983" y="1604"/>
                    <a:pt x="984" y="1605"/>
                    <a:pt x="983" y="1607"/>
                  </a:cubicBezTo>
                  <a:close/>
                  <a:moveTo>
                    <a:pt x="980" y="1619"/>
                  </a:moveTo>
                  <a:lnTo>
                    <a:pt x="980" y="1619"/>
                  </a:lnTo>
                  <a:cubicBezTo>
                    <a:pt x="979" y="1621"/>
                    <a:pt x="977" y="1622"/>
                    <a:pt x="976" y="1621"/>
                  </a:cubicBezTo>
                  <a:cubicBezTo>
                    <a:pt x="974" y="1621"/>
                    <a:pt x="973" y="1619"/>
                    <a:pt x="974" y="1617"/>
                  </a:cubicBezTo>
                  <a:lnTo>
                    <a:pt x="974" y="1617"/>
                  </a:lnTo>
                  <a:cubicBezTo>
                    <a:pt x="974" y="1616"/>
                    <a:pt x="976" y="1615"/>
                    <a:pt x="978" y="1615"/>
                  </a:cubicBezTo>
                  <a:cubicBezTo>
                    <a:pt x="979" y="1616"/>
                    <a:pt x="980" y="1617"/>
                    <a:pt x="980" y="1619"/>
                  </a:cubicBezTo>
                  <a:close/>
                  <a:moveTo>
                    <a:pt x="976" y="1631"/>
                  </a:moveTo>
                  <a:lnTo>
                    <a:pt x="976" y="1631"/>
                  </a:lnTo>
                  <a:cubicBezTo>
                    <a:pt x="975" y="1633"/>
                    <a:pt x="974" y="1634"/>
                    <a:pt x="972" y="1633"/>
                  </a:cubicBezTo>
                  <a:cubicBezTo>
                    <a:pt x="970" y="1632"/>
                    <a:pt x="970" y="1631"/>
                    <a:pt x="970" y="1629"/>
                  </a:cubicBezTo>
                  <a:lnTo>
                    <a:pt x="970" y="1629"/>
                  </a:lnTo>
                  <a:cubicBezTo>
                    <a:pt x="971" y="1627"/>
                    <a:pt x="972" y="1627"/>
                    <a:pt x="974" y="1627"/>
                  </a:cubicBezTo>
                  <a:cubicBezTo>
                    <a:pt x="976" y="1628"/>
                    <a:pt x="977" y="1629"/>
                    <a:pt x="976" y="1631"/>
                  </a:cubicBezTo>
                  <a:close/>
                  <a:moveTo>
                    <a:pt x="972" y="1643"/>
                  </a:moveTo>
                  <a:lnTo>
                    <a:pt x="972" y="1643"/>
                  </a:lnTo>
                  <a:cubicBezTo>
                    <a:pt x="972" y="1645"/>
                    <a:pt x="970" y="1645"/>
                    <a:pt x="968" y="1645"/>
                  </a:cubicBezTo>
                  <a:cubicBezTo>
                    <a:pt x="967" y="1644"/>
                    <a:pt x="966" y="1643"/>
                    <a:pt x="966" y="1641"/>
                  </a:cubicBezTo>
                  <a:lnTo>
                    <a:pt x="966" y="1641"/>
                  </a:lnTo>
                  <a:cubicBezTo>
                    <a:pt x="967" y="1639"/>
                    <a:pt x="969" y="1638"/>
                    <a:pt x="970" y="1639"/>
                  </a:cubicBezTo>
                  <a:cubicBezTo>
                    <a:pt x="972" y="1640"/>
                    <a:pt x="973" y="1641"/>
                    <a:pt x="972" y="1643"/>
                  </a:cubicBezTo>
                  <a:close/>
                  <a:moveTo>
                    <a:pt x="968" y="1655"/>
                  </a:moveTo>
                  <a:lnTo>
                    <a:pt x="968" y="1655"/>
                  </a:lnTo>
                  <a:cubicBezTo>
                    <a:pt x="968" y="1657"/>
                    <a:pt x="966" y="1657"/>
                    <a:pt x="964" y="1657"/>
                  </a:cubicBezTo>
                  <a:cubicBezTo>
                    <a:pt x="963" y="1656"/>
                    <a:pt x="962" y="1655"/>
                    <a:pt x="963" y="1653"/>
                  </a:cubicBezTo>
                  <a:lnTo>
                    <a:pt x="963" y="1653"/>
                  </a:lnTo>
                  <a:cubicBezTo>
                    <a:pt x="963" y="1651"/>
                    <a:pt x="965" y="1650"/>
                    <a:pt x="966" y="1651"/>
                  </a:cubicBezTo>
                  <a:cubicBezTo>
                    <a:pt x="968" y="1651"/>
                    <a:pt x="969" y="1653"/>
                    <a:pt x="968" y="1655"/>
                  </a:cubicBezTo>
                  <a:close/>
                  <a:moveTo>
                    <a:pt x="964" y="1667"/>
                  </a:moveTo>
                  <a:lnTo>
                    <a:pt x="964" y="1667"/>
                  </a:lnTo>
                  <a:cubicBezTo>
                    <a:pt x="963" y="1669"/>
                    <a:pt x="961" y="1669"/>
                    <a:pt x="960" y="1668"/>
                  </a:cubicBezTo>
                  <a:cubicBezTo>
                    <a:pt x="958" y="1667"/>
                    <a:pt x="958" y="1665"/>
                    <a:pt x="959" y="1664"/>
                  </a:cubicBezTo>
                  <a:lnTo>
                    <a:pt x="959" y="1664"/>
                  </a:lnTo>
                  <a:cubicBezTo>
                    <a:pt x="960" y="1663"/>
                    <a:pt x="962" y="1662"/>
                    <a:pt x="963" y="1663"/>
                  </a:cubicBezTo>
                  <a:cubicBezTo>
                    <a:pt x="965" y="1664"/>
                    <a:pt x="965" y="1666"/>
                    <a:pt x="964" y="1667"/>
                  </a:cubicBezTo>
                  <a:close/>
                  <a:moveTo>
                    <a:pt x="960" y="1679"/>
                  </a:moveTo>
                  <a:lnTo>
                    <a:pt x="960" y="1679"/>
                  </a:lnTo>
                  <a:cubicBezTo>
                    <a:pt x="959" y="1681"/>
                    <a:pt x="957" y="1681"/>
                    <a:pt x="956" y="1680"/>
                  </a:cubicBezTo>
                  <a:cubicBezTo>
                    <a:pt x="954" y="1679"/>
                    <a:pt x="954" y="1677"/>
                    <a:pt x="955" y="1676"/>
                  </a:cubicBezTo>
                  <a:lnTo>
                    <a:pt x="955" y="1676"/>
                  </a:lnTo>
                  <a:cubicBezTo>
                    <a:pt x="956" y="1674"/>
                    <a:pt x="958" y="1674"/>
                    <a:pt x="959" y="1675"/>
                  </a:cubicBezTo>
                  <a:cubicBezTo>
                    <a:pt x="961" y="1676"/>
                    <a:pt x="961" y="1678"/>
                    <a:pt x="960" y="1679"/>
                  </a:cubicBezTo>
                  <a:close/>
                  <a:moveTo>
                    <a:pt x="956" y="1691"/>
                  </a:moveTo>
                  <a:lnTo>
                    <a:pt x="956" y="1691"/>
                  </a:lnTo>
                  <a:cubicBezTo>
                    <a:pt x="955" y="1693"/>
                    <a:pt x="953" y="1693"/>
                    <a:pt x="951" y="1692"/>
                  </a:cubicBezTo>
                  <a:cubicBezTo>
                    <a:pt x="950" y="1691"/>
                    <a:pt x="950" y="1689"/>
                    <a:pt x="951" y="1688"/>
                  </a:cubicBezTo>
                  <a:lnTo>
                    <a:pt x="951" y="1688"/>
                  </a:lnTo>
                  <a:cubicBezTo>
                    <a:pt x="952" y="1686"/>
                    <a:pt x="954" y="1686"/>
                    <a:pt x="955" y="1687"/>
                  </a:cubicBezTo>
                  <a:cubicBezTo>
                    <a:pt x="956" y="1688"/>
                    <a:pt x="957" y="1690"/>
                    <a:pt x="956" y="1691"/>
                  </a:cubicBezTo>
                  <a:close/>
                  <a:moveTo>
                    <a:pt x="952" y="1703"/>
                  </a:moveTo>
                  <a:lnTo>
                    <a:pt x="952" y="1703"/>
                  </a:lnTo>
                  <a:cubicBezTo>
                    <a:pt x="951" y="1704"/>
                    <a:pt x="949" y="1705"/>
                    <a:pt x="947" y="1704"/>
                  </a:cubicBezTo>
                  <a:cubicBezTo>
                    <a:pt x="946" y="1703"/>
                    <a:pt x="946" y="1701"/>
                    <a:pt x="946" y="1699"/>
                  </a:cubicBezTo>
                  <a:lnTo>
                    <a:pt x="946" y="1699"/>
                  </a:lnTo>
                  <a:cubicBezTo>
                    <a:pt x="947" y="1698"/>
                    <a:pt x="949" y="1698"/>
                    <a:pt x="951" y="1699"/>
                  </a:cubicBezTo>
                  <a:cubicBezTo>
                    <a:pt x="952" y="1700"/>
                    <a:pt x="953" y="1701"/>
                    <a:pt x="952" y="1703"/>
                  </a:cubicBezTo>
                  <a:close/>
                  <a:moveTo>
                    <a:pt x="947" y="1715"/>
                  </a:moveTo>
                  <a:lnTo>
                    <a:pt x="947" y="1715"/>
                  </a:lnTo>
                  <a:cubicBezTo>
                    <a:pt x="946" y="1716"/>
                    <a:pt x="944" y="1716"/>
                    <a:pt x="942" y="1715"/>
                  </a:cubicBezTo>
                  <a:cubicBezTo>
                    <a:pt x="941" y="1714"/>
                    <a:pt x="941" y="1712"/>
                    <a:pt x="942" y="1711"/>
                  </a:cubicBezTo>
                  <a:lnTo>
                    <a:pt x="942" y="1711"/>
                  </a:lnTo>
                  <a:cubicBezTo>
                    <a:pt x="944" y="1709"/>
                    <a:pt x="946" y="1709"/>
                    <a:pt x="947" y="1711"/>
                  </a:cubicBezTo>
                  <a:cubicBezTo>
                    <a:pt x="948" y="1712"/>
                    <a:pt x="948" y="1714"/>
                    <a:pt x="947" y="1715"/>
                  </a:cubicBezTo>
                  <a:close/>
                  <a:moveTo>
                    <a:pt x="942" y="1727"/>
                  </a:moveTo>
                  <a:lnTo>
                    <a:pt x="942" y="1727"/>
                  </a:lnTo>
                  <a:cubicBezTo>
                    <a:pt x="941" y="1728"/>
                    <a:pt x="939" y="1728"/>
                    <a:pt x="938" y="1727"/>
                  </a:cubicBezTo>
                  <a:cubicBezTo>
                    <a:pt x="937" y="1725"/>
                    <a:pt x="937" y="1724"/>
                    <a:pt x="938" y="1722"/>
                  </a:cubicBezTo>
                  <a:lnTo>
                    <a:pt x="938" y="1722"/>
                  </a:lnTo>
                  <a:cubicBezTo>
                    <a:pt x="939" y="1721"/>
                    <a:pt x="941" y="1721"/>
                    <a:pt x="942" y="1722"/>
                  </a:cubicBezTo>
                  <a:cubicBezTo>
                    <a:pt x="944" y="1723"/>
                    <a:pt x="944" y="1725"/>
                    <a:pt x="942" y="1727"/>
                  </a:cubicBezTo>
                  <a:close/>
                  <a:moveTo>
                    <a:pt x="938" y="1738"/>
                  </a:moveTo>
                  <a:lnTo>
                    <a:pt x="938" y="1738"/>
                  </a:lnTo>
                  <a:cubicBezTo>
                    <a:pt x="937" y="1740"/>
                    <a:pt x="935" y="1740"/>
                    <a:pt x="933" y="1738"/>
                  </a:cubicBezTo>
                  <a:cubicBezTo>
                    <a:pt x="932" y="1737"/>
                    <a:pt x="932" y="1735"/>
                    <a:pt x="933" y="1734"/>
                  </a:cubicBezTo>
                  <a:lnTo>
                    <a:pt x="933" y="1734"/>
                  </a:lnTo>
                  <a:cubicBezTo>
                    <a:pt x="935" y="1733"/>
                    <a:pt x="937" y="1733"/>
                    <a:pt x="938" y="1734"/>
                  </a:cubicBezTo>
                  <a:cubicBezTo>
                    <a:pt x="939" y="1735"/>
                    <a:pt x="939" y="1737"/>
                    <a:pt x="938" y="1738"/>
                  </a:cubicBezTo>
                  <a:close/>
                  <a:moveTo>
                    <a:pt x="933" y="1750"/>
                  </a:moveTo>
                  <a:lnTo>
                    <a:pt x="933" y="1750"/>
                  </a:lnTo>
                  <a:cubicBezTo>
                    <a:pt x="932" y="1751"/>
                    <a:pt x="930" y="1751"/>
                    <a:pt x="929" y="1750"/>
                  </a:cubicBezTo>
                  <a:cubicBezTo>
                    <a:pt x="927" y="1749"/>
                    <a:pt x="927" y="1747"/>
                    <a:pt x="929" y="1746"/>
                  </a:cubicBezTo>
                  <a:lnTo>
                    <a:pt x="929" y="1746"/>
                  </a:lnTo>
                  <a:cubicBezTo>
                    <a:pt x="930" y="1744"/>
                    <a:pt x="932" y="1744"/>
                    <a:pt x="933" y="1746"/>
                  </a:cubicBezTo>
                  <a:cubicBezTo>
                    <a:pt x="934" y="1747"/>
                    <a:pt x="934" y="1749"/>
                    <a:pt x="933" y="1750"/>
                  </a:cubicBezTo>
                  <a:close/>
                  <a:moveTo>
                    <a:pt x="928" y="1761"/>
                  </a:moveTo>
                  <a:lnTo>
                    <a:pt x="928" y="1761"/>
                  </a:lnTo>
                  <a:cubicBezTo>
                    <a:pt x="927" y="1763"/>
                    <a:pt x="925" y="1763"/>
                    <a:pt x="924" y="1761"/>
                  </a:cubicBezTo>
                  <a:cubicBezTo>
                    <a:pt x="922" y="1760"/>
                    <a:pt x="922" y="1758"/>
                    <a:pt x="924" y="1757"/>
                  </a:cubicBezTo>
                  <a:lnTo>
                    <a:pt x="924" y="1757"/>
                  </a:lnTo>
                  <a:cubicBezTo>
                    <a:pt x="925" y="1756"/>
                    <a:pt x="927" y="1756"/>
                    <a:pt x="928" y="1757"/>
                  </a:cubicBezTo>
                  <a:cubicBezTo>
                    <a:pt x="929" y="1758"/>
                    <a:pt x="929" y="1760"/>
                    <a:pt x="928" y="1761"/>
                  </a:cubicBezTo>
                  <a:close/>
                  <a:moveTo>
                    <a:pt x="923" y="1773"/>
                  </a:moveTo>
                  <a:lnTo>
                    <a:pt x="923" y="1773"/>
                  </a:lnTo>
                  <a:cubicBezTo>
                    <a:pt x="922" y="1774"/>
                    <a:pt x="920" y="1774"/>
                    <a:pt x="919" y="1773"/>
                  </a:cubicBezTo>
                  <a:cubicBezTo>
                    <a:pt x="918" y="1772"/>
                    <a:pt x="918" y="1770"/>
                    <a:pt x="919" y="1769"/>
                  </a:cubicBezTo>
                  <a:lnTo>
                    <a:pt x="919" y="1769"/>
                  </a:lnTo>
                  <a:cubicBezTo>
                    <a:pt x="920" y="1767"/>
                    <a:pt x="922" y="1767"/>
                    <a:pt x="923" y="1769"/>
                  </a:cubicBezTo>
                  <a:cubicBezTo>
                    <a:pt x="924" y="1770"/>
                    <a:pt x="924" y="1772"/>
                    <a:pt x="923" y="1773"/>
                  </a:cubicBezTo>
                  <a:close/>
                  <a:moveTo>
                    <a:pt x="918" y="1784"/>
                  </a:moveTo>
                  <a:lnTo>
                    <a:pt x="918" y="1784"/>
                  </a:lnTo>
                  <a:cubicBezTo>
                    <a:pt x="917" y="1786"/>
                    <a:pt x="915" y="1786"/>
                    <a:pt x="914" y="1784"/>
                  </a:cubicBezTo>
                  <a:cubicBezTo>
                    <a:pt x="913" y="1783"/>
                    <a:pt x="913" y="1781"/>
                    <a:pt x="914" y="1780"/>
                  </a:cubicBezTo>
                  <a:lnTo>
                    <a:pt x="914" y="1780"/>
                  </a:lnTo>
                  <a:cubicBezTo>
                    <a:pt x="915" y="1779"/>
                    <a:pt x="917" y="1779"/>
                    <a:pt x="918" y="1780"/>
                  </a:cubicBezTo>
                  <a:cubicBezTo>
                    <a:pt x="919" y="1781"/>
                    <a:pt x="919" y="1783"/>
                    <a:pt x="918" y="1784"/>
                  </a:cubicBezTo>
                  <a:close/>
                  <a:moveTo>
                    <a:pt x="913" y="1796"/>
                  </a:moveTo>
                  <a:lnTo>
                    <a:pt x="913" y="1796"/>
                  </a:lnTo>
                  <a:cubicBezTo>
                    <a:pt x="912" y="1797"/>
                    <a:pt x="910" y="1797"/>
                    <a:pt x="909" y="1796"/>
                  </a:cubicBezTo>
                  <a:cubicBezTo>
                    <a:pt x="907" y="1795"/>
                    <a:pt x="907" y="1793"/>
                    <a:pt x="909" y="1791"/>
                  </a:cubicBezTo>
                  <a:lnTo>
                    <a:pt x="909" y="1791"/>
                  </a:lnTo>
                  <a:cubicBezTo>
                    <a:pt x="910" y="1790"/>
                    <a:pt x="912" y="1790"/>
                    <a:pt x="913" y="1791"/>
                  </a:cubicBezTo>
                  <a:cubicBezTo>
                    <a:pt x="914" y="1793"/>
                    <a:pt x="914" y="1795"/>
                    <a:pt x="913" y="1796"/>
                  </a:cubicBezTo>
                  <a:close/>
                  <a:moveTo>
                    <a:pt x="908" y="1807"/>
                  </a:moveTo>
                  <a:lnTo>
                    <a:pt x="908" y="1807"/>
                  </a:lnTo>
                  <a:cubicBezTo>
                    <a:pt x="906" y="1808"/>
                    <a:pt x="904" y="1808"/>
                    <a:pt x="903" y="1807"/>
                  </a:cubicBezTo>
                  <a:cubicBezTo>
                    <a:pt x="902" y="1806"/>
                    <a:pt x="902" y="1804"/>
                    <a:pt x="903" y="1803"/>
                  </a:cubicBezTo>
                  <a:lnTo>
                    <a:pt x="903" y="1803"/>
                  </a:lnTo>
                  <a:cubicBezTo>
                    <a:pt x="904" y="1801"/>
                    <a:pt x="906" y="1801"/>
                    <a:pt x="908" y="1803"/>
                  </a:cubicBezTo>
                  <a:cubicBezTo>
                    <a:pt x="909" y="1804"/>
                    <a:pt x="909" y="1806"/>
                    <a:pt x="908" y="1807"/>
                  </a:cubicBezTo>
                  <a:close/>
                  <a:moveTo>
                    <a:pt x="902" y="1818"/>
                  </a:moveTo>
                  <a:lnTo>
                    <a:pt x="902" y="1818"/>
                  </a:lnTo>
                  <a:cubicBezTo>
                    <a:pt x="901" y="1820"/>
                    <a:pt x="899" y="1820"/>
                    <a:pt x="898" y="1818"/>
                  </a:cubicBezTo>
                  <a:cubicBezTo>
                    <a:pt x="897" y="1817"/>
                    <a:pt x="897" y="1815"/>
                    <a:pt x="898" y="1814"/>
                  </a:cubicBezTo>
                  <a:lnTo>
                    <a:pt x="898" y="1814"/>
                  </a:lnTo>
                  <a:cubicBezTo>
                    <a:pt x="899" y="1813"/>
                    <a:pt x="901" y="1813"/>
                    <a:pt x="902" y="1814"/>
                  </a:cubicBezTo>
                  <a:cubicBezTo>
                    <a:pt x="904" y="1815"/>
                    <a:pt x="904" y="1817"/>
                    <a:pt x="902" y="1818"/>
                  </a:cubicBezTo>
                  <a:close/>
                  <a:moveTo>
                    <a:pt x="897" y="1829"/>
                  </a:moveTo>
                  <a:lnTo>
                    <a:pt x="897" y="1830"/>
                  </a:lnTo>
                  <a:cubicBezTo>
                    <a:pt x="895" y="1831"/>
                    <a:pt x="893" y="1831"/>
                    <a:pt x="892" y="1830"/>
                  </a:cubicBezTo>
                  <a:cubicBezTo>
                    <a:pt x="891" y="1828"/>
                    <a:pt x="891" y="1826"/>
                    <a:pt x="892" y="1825"/>
                  </a:cubicBezTo>
                  <a:lnTo>
                    <a:pt x="892" y="1825"/>
                  </a:lnTo>
                  <a:cubicBezTo>
                    <a:pt x="893" y="1824"/>
                    <a:pt x="895" y="1824"/>
                    <a:pt x="897" y="1825"/>
                  </a:cubicBezTo>
                  <a:cubicBezTo>
                    <a:pt x="898" y="1826"/>
                    <a:pt x="898" y="1828"/>
                    <a:pt x="897" y="1829"/>
                  </a:cubicBezTo>
                  <a:close/>
                  <a:moveTo>
                    <a:pt x="891" y="1841"/>
                  </a:moveTo>
                  <a:lnTo>
                    <a:pt x="891" y="1841"/>
                  </a:lnTo>
                  <a:cubicBezTo>
                    <a:pt x="890" y="1842"/>
                    <a:pt x="888" y="1842"/>
                    <a:pt x="886" y="1841"/>
                  </a:cubicBezTo>
                  <a:cubicBezTo>
                    <a:pt x="885" y="1839"/>
                    <a:pt x="885" y="1837"/>
                    <a:pt x="886" y="1836"/>
                  </a:cubicBezTo>
                  <a:lnTo>
                    <a:pt x="886" y="1836"/>
                  </a:lnTo>
                  <a:cubicBezTo>
                    <a:pt x="888" y="1835"/>
                    <a:pt x="890" y="1835"/>
                    <a:pt x="891" y="1836"/>
                  </a:cubicBezTo>
                  <a:cubicBezTo>
                    <a:pt x="892" y="1837"/>
                    <a:pt x="892" y="1839"/>
                    <a:pt x="891" y="1841"/>
                  </a:cubicBezTo>
                  <a:close/>
                  <a:moveTo>
                    <a:pt x="885" y="1852"/>
                  </a:moveTo>
                  <a:lnTo>
                    <a:pt x="885" y="1852"/>
                  </a:lnTo>
                  <a:cubicBezTo>
                    <a:pt x="884" y="1853"/>
                    <a:pt x="882" y="1853"/>
                    <a:pt x="881" y="1852"/>
                  </a:cubicBezTo>
                  <a:cubicBezTo>
                    <a:pt x="879" y="1850"/>
                    <a:pt x="879" y="1849"/>
                    <a:pt x="881" y="1847"/>
                  </a:cubicBezTo>
                  <a:lnTo>
                    <a:pt x="881" y="1847"/>
                  </a:lnTo>
                  <a:cubicBezTo>
                    <a:pt x="882" y="1846"/>
                    <a:pt x="884" y="1846"/>
                    <a:pt x="885" y="1847"/>
                  </a:cubicBezTo>
                  <a:cubicBezTo>
                    <a:pt x="886" y="1849"/>
                    <a:pt x="886" y="1850"/>
                    <a:pt x="885" y="1852"/>
                  </a:cubicBezTo>
                  <a:close/>
                  <a:moveTo>
                    <a:pt x="879" y="1863"/>
                  </a:moveTo>
                  <a:lnTo>
                    <a:pt x="879" y="1863"/>
                  </a:lnTo>
                  <a:cubicBezTo>
                    <a:pt x="878" y="1864"/>
                    <a:pt x="876" y="1864"/>
                    <a:pt x="875" y="1863"/>
                  </a:cubicBezTo>
                  <a:cubicBezTo>
                    <a:pt x="873" y="1861"/>
                    <a:pt x="873" y="1859"/>
                    <a:pt x="875" y="1858"/>
                  </a:cubicBezTo>
                  <a:lnTo>
                    <a:pt x="875" y="1858"/>
                  </a:lnTo>
                  <a:cubicBezTo>
                    <a:pt x="876" y="1857"/>
                    <a:pt x="878" y="1857"/>
                    <a:pt x="879" y="1858"/>
                  </a:cubicBezTo>
                  <a:cubicBezTo>
                    <a:pt x="880" y="1859"/>
                    <a:pt x="880" y="1861"/>
                    <a:pt x="879" y="1863"/>
                  </a:cubicBezTo>
                  <a:close/>
                  <a:moveTo>
                    <a:pt x="873" y="1873"/>
                  </a:moveTo>
                  <a:lnTo>
                    <a:pt x="873" y="1873"/>
                  </a:lnTo>
                  <a:cubicBezTo>
                    <a:pt x="872" y="1875"/>
                    <a:pt x="870" y="1875"/>
                    <a:pt x="868" y="1873"/>
                  </a:cubicBezTo>
                  <a:cubicBezTo>
                    <a:pt x="867" y="1872"/>
                    <a:pt x="867" y="1870"/>
                    <a:pt x="868" y="1869"/>
                  </a:cubicBezTo>
                  <a:lnTo>
                    <a:pt x="868" y="1869"/>
                  </a:lnTo>
                  <a:cubicBezTo>
                    <a:pt x="870" y="1868"/>
                    <a:pt x="872" y="1868"/>
                    <a:pt x="873" y="1869"/>
                  </a:cubicBezTo>
                  <a:cubicBezTo>
                    <a:pt x="874" y="1870"/>
                    <a:pt x="874" y="1872"/>
                    <a:pt x="873" y="1873"/>
                  </a:cubicBezTo>
                  <a:close/>
                  <a:moveTo>
                    <a:pt x="867" y="1884"/>
                  </a:moveTo>
                  <a:lnTo>
                    <a:pt x="867" y="1884"/>
                  </a:lnTo>
                  <a:cubicBezTo>
                    <a:pt x="865" y="1886"/>
                    <a:pt x="863" y="1886"/>
                    <a:pt x="862" y="1884"/>
                  </a:cubicBezTo>
                  <a:cubicBezTo>
                    <a:pt x="861" y="1883"/>
                    <a:pt x="861" y="1881"/>
                    <a:pt x="862" y="1880"/>
                  </a:cubicBezTo>
                  <a:lnTo>
                    <a:pt x="862" y="1880"/>
                  </a:lnTo>
                  <a:cubicBezTo>
                    <a:pt x="863" y="1879"/>
                    <a:pt x="865" y="1879"/>
                    <a:pt x="867" y="1880"/>
                  </a:cubicBezTo>
                  <a:cubicBezTo>
                    <a:pt x="868" y="1881"/>
                    <a:pt x="868" y="1883"/>
                    <a:pt x="867" y="1884"/>
                  </a:cubicBezTo>
                  <a:close/>
                  <a:moveTo>
                    <a:pt x="860" y="1895"/>
                  </a:moveTo>
                  <a:lnTo>
                    <a:pt x="860" y="1895"/>
                  </a:lnTo>
                  <a:cubicBezTo>
                    <a:pt x="859" y="1896"/>
                    <a:pt x="857" y="1896"/>
                    <a:pt x="856" y="1895"/>
                  </a:cubicBezTo>
                  <a:cubicBezTo>
                    <a:pt x="854" y="1894"/>
                    <a:pt x="854" y="1892"/>
                    <a:pt x="856" y="1891"/>
                  </a:cubicBezTo>
                  <a:lnTo>
                    <a:pt x="856" y="1891"/>
                  </a:lnTo>
                  <a:cubicBezTo>
                    <a:pt x="857" y="1889"/>
                    <a:pt x="859" y="1889"/>
                    <a:pt x="860" y="1891"/>
                  </a:cubicBezTo>
                  <a:cubicBezTo>
                    <a:pt x="861" y="1892"/>
                    <a:pt x="861" y="1894"/>
                    <a:pt x="860" y="1895"/>
                  </a:cubicBezTo>
                  <a:close/>
                  <a:moveTo>
                    <a:pt x="853" y="1906"/>
                  </a:moveTo>
                  <a:lnTo>
                    <a:pt x="853" y="1906"/>
                  </a:lnTo>
                  <a:cubicBezTo>
                    <a:pt x="852" y="1907"/>
                    <a:pt x="850" y="1907"/>
                    <a:pt x="849" y="1906"/>
                  </a:cubicBezTo>
                  <a:cubicBezTo>
                    <a:pt x="848" y="1904"/>
                    <a:pt x="848" y="1902"/>
                    <a:pt x="849" y="1901"/>
                  </a:cubicBezTo>
                  <a:lnTo>
                    <a:pt x="849" y="1901"/>
                  </a:lnTo>
                  <a:cubicBezTo>
                    <a:pt x="850" y="1900"/>
                    <a:pt x="852" y="1900"/>
                    <a:pt x="853" y="1901"/>
                  </a:cubicBezTo>
                  <a:cubicBezTo>
                    <a:pt x="855" y="1902"/>
                    <a:pt x="855" y="1904"/>
                    <a:pt x="853" y="1906"/>
                  </a:cubicBezTo>
                  <a:close/>
                  <a:moveTo>
                    <a:pt x="847" y="1916"/>
                  </a:moveTo>
                  <a:lnTo>
                    <a:pt x="847" y="1916"/>
                  </a:lnTo>
                  <a:cubicBezTo>
                    <a:pt x="846" y="1917"/>
                    <a:pt x="844" y="1917"/>
                    <a:pt x="842" y="1916"/>
                  </a:cubicBezTo>
                  <a:cubicBezTo>
                    <a:pt x="841" y="1915"/>
                    <a:pt x="841" y="1913"/>
                    <a:pt x="842" y="1912"/>
                  </a:cubicBezTo>
                  <a:lnTo>
                    <a:pt x="842" y="1912"/>
                  </a:lnTo>
                  <a:cubicBezTo>
                    <a:pt x="844" y="1911"/>
                    <a:pt x="846" y="1911"/>
                    <a:pt x="847" y="1912"/>
                  </a:cubicBezTo>
                  <a:cubicBezTo>
                    <a:pt x="848" y="1913"/>
                    <a:pt x="848" y="1915"/>
                    <a:pt x="847" y="1916"/>
                  </a:cubicBezTo>
                  <a:close/>
                  <a:moveTo>
                    <a:pt x="840" y="1927"/>
                  </a:moveTo>
                  <a:lnTo>
                    <a:pt x="840" y="1927"/>
                  </a:lnTo>
                  <a:cubicBezTo>
                    <a:pt x="839" y="1928"/>
                    <a:pt x="837" y="1928"/>
                    <a:pt x="835" y="1927"/>
                  </a:cubicBezTo>
                  <a:cubicBezTo>
                    <a:pt x="834" y="1925"/>
                    <a:pt x="834" y="1923"/>
                    <a:pt x="835" y="1922"/>
                  </a:cubicBezTo>
                  <a:lnTo>
                    <a:pt x="835" y="1922"/>
                  </a:lnTo>
                  <a:cubicBezTo>
                    <a:pt x="837" y="1921"/>
                    <a:pt x="839" y="1921"/>
                    <a:pt x="840" y="1922"/>
                  </a:cubicBezTo>
                  <a:cubicBezTo>
                    <a:pt x="841" y="1923"/>
                    <a:pt x="841" y="1925"/>
                    <a:pt x="840" y="1927"/>
                  </a:cubicBezTo>
                  <a:close/>
                  <a:moveTo>
                    <a:pt x="833" y="1937"/>
                  </a:moveTo>
                  <a:lnTo>
                    <a:pt x="833" y="1937"/>
                  </a:lnTo>
                  <a:cubicBezTo>
                    <a:pt x="831" y="1938"/>
                    <a:pt x="830" y="1938"/>
                    <a:pt x="828" y="1937"/>
                  </a:cubicBezTo>
                  <a:cubicBezTo>
                    <a:pt x="827" y="1936"/>
                    <a:pt x="827" y="1934"/>
                    <a:pt x="828" y="1932"/>
                  </a:cubicBezTo>
                  <a:lnTo>
                    <a:pt x="828" y="1932"/>
                  </a:lnTo>
                  <a:cubicBezTo>
                    <a:pt x="830" y="1931"/>
                    <a:pt x="831" y="1931"/>
                    <a:pt x="833" y="1932"/>
                  </a:cubicBezTo>
                  <a:cubicBezTo>
                    <a:pt x="834" y="1934"/>
                    <a:pt x="834" y="1936"/>
                    <a:pt x="833" y="1937"/>
                  </a:cubicBezTo>
                  <a:close/>
                  <a:moveTo>
                    <a:pt x="826" y="1947"/>
                  </a:moveTo>
                  <a:lnTo>
                    <a:pt x="826" y="1947"/>
                  </a:lnTo>
                  <a:cubicBezTo>
                    <a:pt x="824" y="1948"/>
                    <a:pt x="822" y="1948"/>
                    <a:pt x="821" y="1947"/>
                  </a:cubicBezTo>
                  <a:cubicBezTo>
                    <a:pt x="820" y="1946"/>
                    <a:pt x="820" y="1944"/>
                    <a:pt x="821" y="1943"/>
                  </a:cubicBezTo>
                  <a:lnTo>
                    <a:pt x="821" y="1943"/>
                  </a:lnTo>
                  <a:cubicBezTo>
                    <a:pt x="822" y="1942"/>
                    <a:pt x="824" y="1942"/>
                    <a:pt x="826" y="1943"/>
                  </a:cubicBezTo>
                  <a:cubicBezTo>
                    <a:pt x="827" y="1944"/>
                    <a:pt x="827" y="1946"/>
                    <a:pt x="826" y="1947"/>
                  </a:cubicBezTo>
                  <a:close/>
                  <a:moveTo>
                    <a:pt x="818" y="1957"/>
                  </a:moveTo>
                  <a:lnTo>
                    <a:pt x="818" y="1957"/>
                  </a:lnTo>
                  <a:cubicBezTo>
                    <a:pt x="817" y="1958"/>
                    <a:pt x="815" y="1958"/>
                    <a:pt x="814" y="1957"/>
                  </a:cubicBezTo>
                  <a:cubicBezTo>
                    <a:pt x="812" y="1956"/>
                    <a:pt x="812" y="1954"/>
                    <a:pt x="814" y="1953"/>
                  </a:cubicBezTo>
                  <a:lnTo>
                    <a:pt x="814" y="1953"/>
                  </a:lnTo>
                  <a:cubicBezTo>
                    <a:pt x="815" y="1952"/>
                    <a:pt x="817" y="1952"/>
                    <a:pt x="818" y="1953"/>
                  </a:cubicBezTo>
                  <a:cubicBezTo>
                    <a:pt x="819" y="1954"/>
                    <a:pt x="819" y="1956"/>
                    <a:pt x="818" y="1957"/>
                  </a:cubicBezTo>
                  <a:close/>
                  <a:moveTo>
                    <a:pt x="810" y="1967"/>
                  </a:moveTo>
                  <a:lnTo>
                    <a:pt x="810" y="1967"/>
                  </a:lnTo>
                  <a:cubicBezTo>
                    <a:pt x="809" y="1968"/>
                    <a:pt x="807" y="1968"/>
                    <a:pt x="806" y="1967"/>
                  </a:cubicBezTo>
                  <a:cubicBezTo>
                    <a:pt x="805" y="1966"/>
                    <a:pt x="805" y="1964"/>
                    <a:pt x="806" y="1963"/>
                  </a:cubicBezTo>
                  <a:lnTo>
                    <a:pt x="806" y="1963"/>
                  </a:lnTo>
                  <a:cubicBezTo>
                    <a:pt x="807" y="1961"/>
                    <a:pt x="809" y="1961"/>
                    <a:pt x="810" y="1963"/>
                  </a:cubicBezTo>
                  <a:cubicBezTo>
                    <a:pt x="812" y="1964"/>
                    <a:pt x="812" y="1966"/>
                    <a:pt x="810" y="1967"/>
                  </a:cubicBezTo>
                  <a:close/>
                  <a:moveTo>
                    <a:pt x="803" y="1977"/>
                  </a:moveTo>
                  <a:lnTo>
                    <a:pt x="803" y="1977"/>
                  </a:lnTo>
                  <a:cubicBezTo>
                    <a:pt x="802" y="1978"/>
                    <a:pt x="800" y="1978"/>
                    <a:pt x="798" y="1977"/>
                  </a:cubicBezTo>
                  <a:cubicBezTo>
                    <a:pt x="797" y="1976"/>
                    <a:pt x="797" y="1974"/>
                    <a:pt x="798" y="1973"/>
                  </a:cubicBezTo>
                  <a:lnTo>
                    <a:pt x="798" y="1973"/>
                  </a:lnTo>
                  <a:cubicBezTo>
                    <a:pt x="800" y="1971"/>
                    <a:pt x="802" y="1971"/>
                    <a:pt x="803" y="1973"/>
                  </a:cubicBezTo>
                  <a:cubicBezTo>
                    <a:pt x="804" y="1974"/>
                    <a:pt x="804" y="1976"/>
                    <a:pt x="803" y="1977"/>
                  </a:cubicBezTo>
                  <a:close/>
                  <a:moveTo>
                    <a:pt x="794" y="1987"/>
                  </a:moveTo>
                  <a:lnTo>
                    <a:pt x="794" y="1987"/>
                  </a:lnTo>
                  <a:cubicBezTo>
                    <a:pt x="793" y="1988"/>
                    <a:pt x="791" y="1987"/>
                    <a:pt x="790" y="1986"/>
                  </a:cubicBezTo>
                  <a:cubicBezTo>
                    <a:pt x="789" y="1985"/>
                    <a:pt x="789" y="1983"/>
                    <a:pt x="791" y="1982"/>
                  </a:cubicBezTo>
                  <a:lnTo>
                    <a:pt x="791" y="1982"/>
                  </a:lnTo>
                  <a:cubicBezTo>
                    <a:pt x="792" y="1981"/>
                    <a:pt x="794" y="1981"/>
                    <a:pt x="795" y="1983"/>
                  </a:cubicBezTo>
                  <a:cubicBezTo>
                    <a:pt x="796" y="1984"/>
                    <a:pt x="796" y="1986"/>
                    <a:pt x="794" y="1987"/>
                  </a:cubicBezTo>
                  <a:close/>
                  <a:moveTo>
                    <a:pt x="786" y="1996"/>
                  </a:moveTo>
                  <a:lnTo>
                    <a:pt x="786" y="1996"/>
                  </a:lnTo>
                  <a:cubicBezTo>
                    <a:pt x="785" y="1997"/>
                    <a:pt x="783" y="1997"/>
                    <a:pt x="782" y="1995"/>
                  </a:cubicBezTo>
                  <a:cubicBezTo>
                    <a:pt x="781" y="1994"/>
                    <a:pt x="781" y="1992"/>
                    <a:pt x="783" y="1991"/>
                  </a:cubicBezTo>
                  <a:lnTo>
                    <a:pt x="783" y="1991"/>
                  </a:lnTo>
                  <a:cubicBezTo>
                    <a:pt x="784" y="1990"/>
                    <a:pt x="786" y="1991"/>
                    <a:pt x="787" y="1992"/>
                  </a:cubicBezTo>
                  <a:cubicBezTo>
                    <a:pt x="788" y="1993"/>
                    <a:pt x="788" y="1995"/>
                    <a:pt x="786" y="1996"/>
                  </a:cubicBezTo>
                  <a:close/>
                  <a:moveTo>
                    <a:pt x="778" y="2006"/>
                  </a:moveTo>
                  <a:lnTo>
                    <a:pt x="778" y="2006"/>
                  </a:lnTo>
                  <a:cubicBezTo>
                    <a:pt x="776" y="2007"/>
                    <a:pt x="774" y="2006"/>
                    <a:pt x="773" y="2005"/>
                  </a:cubicBezTo>
                  <a:cubicBezTo>
                    <a:pt x="772" y="2003"/>
                    <a:pt x="773" y="2001"/>
                    <a:pt x="774" y="2001"/>
                  </a:cubicBezTo>
                  <a:lnTo>
                    <a:pt x="774" y="2001"/>
                  </a:lnTo>
                  <a:cubicBezTo>
                    <a:pt x="776" y="2000"/>
                    <a:pt x="778" y="2000"/>
                    <a:pt x="779" y="2001"/>
                  </a:cubicBezTo>
                  <a:cubicBezTo>
                    <a:pt x="780" y="2003"/>
                    <a:pt x="779" y="2005"/>
                    <a:pt x="778" y="2006"/>
                  </a:cubicBezTo>
                  <a:close/>
                  <a:moveTo>
                    <a:pt x="769" y="2015"/>
                  </a:moveTo>
                  <a:lnTo>
                    <a:pt x="769" y="2015"/>
                  </a:lnTo>
                  <a:cubicBezTo>
                    <a:pt x="768" y="2016"/>
                    <a:pt x="766" y="2015"/>
                    <a:pt x="765" y="2014"/>
                  </a:cubicBezTo>
                  <a:cubicBezTo>
                    <a:pt x="764" y="2012"/>
                    <a:pt x="764" y="2010"/>
                    <a:pt x="766" y="2010"/>
                  </a:cubicBezTo>
                  <a:lnTo>
                    <a:pt x="766" y="2010"/>
                  </a:lnTo>
                  <a:cubicBezTo>
                    <a:pt x="767" y="2009"/>
                    <a:pt x="769" y="2009"/>
                    <a:pt x="770" y="2010"/>
                  </a:cubicBezTo>
                  <a:cubicBezTo>
                    <a:pt x="771" y="2012"/>
                    <a:pt x="771" y="2014"/>
                    <a:pt x="769" y="2015"/>
                  </a:cubicBezTo>
                  <a:close/>
                  <a:moveTo>
                    <a:pt x="760" y="2024"/>
                  </a:moveTo>
                  <a:lnTo>
                    <a:pt x="760" y="2024"/>
                  </a:lnTo>
                  <a:cubicBezTo>
                    <a:pt x="759" y="2025"/>
                    <a:pt x="757" y="2024"/>
                    <a:pt x="756" y="2023"/>
                  </a:cubicBezTo>
                  <a:cubicBezTo>
                    <a:pt x="755" y="2021"/>
                    <a:pt x="756" y="2019"/>
                    <a:pt x="757" y="2019"/>
                  </a:cubicBezTo>
                  <a:lnTo>
                    <a:pt x="757" y="2019"/>
                  </a:lnTo>
                  <a:cubicBezTo>
                    <a:pt x="758" y="2018"/>
                    <a:pt x="760" y="2018"/>
                    <a:pt x="761" y="2019"/>
                  </a:cubicBezTo>
                  <a:cubicBezTo>
                    <a:pt x="762" y="2021"/>
                    <a:pt x="762" y="2023"/>
                    <a:pt x="760" y="2024"/>
                  </a:cubicBezTo>
                  <a:close/>
                  <a:moveTo>
                    <a:pt x="751" y="2032"/>
                  </a:moveTo>
                  <a:lnTo>
                    <a:pt x="751" y="2032"/>
                  </a:lnTo>
                  <a:cubicBezTo>
                    <a:pt x="750" y="2033"/>
                    <a:pt x="748" y="2033"/>
                    <a:pt x="747" y="2032"/>
                  </a:cubicBezTo>
                  <a:cubicBezTo>
                    <a:pt x="746" y="2030"/>
                    <a:pt x="746" y="2028"/>
                    <a:pt x="748" y="2027"/>
                  </a:cubicBezTo>
                  <a:lnTo>
                    <a:pt x="748" y="2027"/>
                  </a:lnTo>
                  <a:cubicBezTo>
                    <a:pt x="749" y="2026"/>
                    <a:pt x="751" y="2027"/>
                    <a:pt x="752" y="2028"/>
                  </a:cubicBezTo>
                  <a:cubicBezTo>
                    <a:pt x="753" y="2029"/>
                    <a:pt x="753" y="2031"/>
                    <a:pt x="751" y="2032"/>
                  </a:cubicBezTo>
                  <a:close/>
                  <a:moveTo>
                    <a:pt x="742" y="2041"/>
                  </a:moveTo>
                  <a:lnTo>
                    <a:pt x="742" y="2041"/>
                  </a:lnTo>
                  <a:cubicBezTo>
                    <a:pt x="741" y="2042"/>
                    <a:pt x="739" y="2041"/>
                    <a:pt x="738" y="2040"/>
                  </a:cubicBezTo>
                  <a:cubicBezTo>
                    <a:pt x="737" y="2039"/>
                    <a:pt x="737" y="2037"/>
                    <a:pt x="739" y="2036"/>
                  </a:cubicBezTo>
                  <a:lnTo>
                    <a:pt x="739" y="2036"/>
                  </a:lnTo>
                  <a:cubicBezTo>
                    <a:pt x="740" y="2035"/>
                    <a:pt x="742" y="2035"/>
                    <a:pt x="743" y="2036"/>
                  </a:cubicBezTo>
                  <a:cubicBezTo>
                    <a:pt x="744" y="2038"/>
                    <a:pt x="744" y="2040"/>
                    <a:pt x="742" y="2041"/>
                  </a:cubicBezTo>
                  <a:close/>
                  <a:moveTo>
                    <a:pt x="732" y="2050"/>
                  </a:moveTo>
                  <a:lnTo>
                    <a:pt x="732" y="2050"/>
                  </a:lnTo>
                  <a:cubicBezTo>
                    <a:pt x="730" y="2050"/>
                    <a:pt x="729" y="2049"/>
                    <a:pt x="728" y="2048"/>
                  </a:cubicBezTo>
                  <a:cubicBezTo>
                    <a:pt x="728" y="2046"/>
                    <a:pt x="729" y="2044"/>
                    <a:pt x="730" y="2044"/>
                  </a:cubicBezTo>
                  <a:lnTo>
                    <a:pt x="730" y="2044"/>
                  </a:lnTo>
                  <a:cubicBezTo>
                    <a:pt x="732" y="2043"/>
                    <a:pt x="734" y="2044"/>
                    <a:pt x="734" y="2046"/>
                  </a:cubicBezTo>
                  <a:cubicBezTo>
                    <a:pt x="735" y="2047"/>
                    <a:pt x="734" y="2049"/>
                    <a:pt x="732" y="2050"/>
                  </a:cubicBezTo>
                  <a:close/>
                  <a:moveTo>
                    <a:pt x="722" y="2057"/>
                  </a:moveTo>
                  <a:lnTo>
                    <a:pt x="722" y="2057"/>
                  </a:lnTo>
                  <a:cubicBezTo>
                    <a:pt x="721" y="2058"/>
                    <a:pt x="719" y="2057"/>
                    <a:pt x="718" y="2055"/>
                  </a:cubicBezTo>
                  <a:cubicBezTo>
                    <a:pt x="718" y="2054"/>
                    <a:pt x="719" y="2052"/>
                    <a:pt x="720" y="2051"/>
                  </a:cubicBezTo>
                  <a:lnTo>
                    <a:pt x="720" y="2051"/>
                  </a:lnTo>
                  <a:cubicBezTo>
                    <a:pt x="722" y="2051"/>
                    <a:pt x="724" y="2052"/>
                    <a:pt x="724" y="2053"/>
                  </a:cubicBezTo>
                  <a:cubicBezTo>
                    <a:pt x="725" y="2055"/>
                    <a:pt x="724" y="2057"/>
                    <a:pt x="722" y="2057"/>
                  </a:cubicBezTo>
                  <a:close/>
                  <a:moveTo>
                    <a:pt x="713" y="2065"/>
                  </a:moveTo>
                  <a:lnTo>
                    <a:pt x="713" y="2065"/>
                  </a:lnTo>
                  <a:cubicBezTo>
                    <a:pt x="711" y="2066"/>
                    <a:pt x="709" y="2065"/>
                    <a:pt x="709" y="2063"/>
                  </a:cubicBezTo>
                  <a:cubicBezTo>
                    <a:pt x="708" y="2062"/>
                    <a:pt x="709" y="2060"/>
                    <a:pt x="711" y="2059"/>
                  </a:cubicBezTo>
                  <a:lnTo>
                    <a:pt x="711" y="2059"/>
                  </a:lnTo>
                  <a:cubicBezTo>
                    <a:pt x="712" y="2059"/>
                    <a:pt x="714" y="2060"/>
                    <a:pt x="715" y="2061"/>
                  </a:cubicBezTo>
                  <a:cubicBezTo>
                    <a:pt x="715" y="2063"/>
                    <a:pt x="714" y="2065"/>
                    <a:pt x="713" y="2065"/>
                  </a:cubicBezTo>
                  <a:close/>
                  <a:moveTo>
                    <a:pt x="702" y="2072"/>
                  </a:moveTo>
                  <a:lnTo>
                    <a:pt x="702" y="2072"/>
                  </a:lnTo>
                  <a:cubicBezTo>
                    <a:pt x="701" y="2073"/>
                    <a:pt x="699" y="2072"/>
                    <a:pt x="698" y="2070"/>
                  </a:cubicBezTo>
                  <a:cubicBezTo>
                    <a:pt x="698" y="2069"/>
                    <a:pt x="699" y="2067"/>
                    <a:pt x="700" y="2066"/>
                  </a:cubicBezTo>
                  <a:lnTo>
                    <a:pt x="700" y="2066"/>
                  </a:lnTo>
                  <a:cubicBezTo>
                    <a:pt x="702" y="2066"/>
                    <a:pt x="704" y="2067"/>
                    <a:pt x="704" y="2068"/>
                  </a:cubicBezTo>
                  <a:cubicBezTo>
                    <a:pt x="705" y="2070"/>
                    <a:pt x="704" y="2072"/>
                    <a:pt x="702" y="2072"/>
                  </a:cubicBezTo>
                  <a:close/>
                  <a:moveTo>
                    <a:pt x="692" y="2079"/>
                  </a:moveTo>
                  <a:lnTo>
                    <a:pt x="692" y="2079"/>
                  </a:lnTo>
                  <a:cubicBezTo>
                    <a:pt x="690" y="2080"/>
                    <a:pt x="689" y="2079"/>
                    <a:pt x="688" y="2077"/>
                  </a:cubicBezTo>
                  <a:cubicBezTo>
                    <a:pt x="688" y="2076"/>
                    <a:pt x="688" y="2074"/>
                    <a:pt x="690" y="2074"/>
                  </a:cubicBezTo>
                  <a:lnTo>
                    <a:pt x="690" y="2074"/>
                  </a:lnTo>
                  <a:cubicBezTo>
                    <a:pt x="692" y="2073"/>
                    <a:pt x="694" y="2074"/>
                    <a:pt x="694" y="2076"/>
                  </a:cubicBezTo>
                  <a:cubicBezTo>
                    <a:pt x="695" y="2077"/>
                    <a:pt x="694" y="2079"/>
                    <a:pt x="692" y="2079"/>
                  </a:cubicBezTo>
                  <a:close/>
                  <a:moveTo>
                    <a:pt x="682" y="2086"/>
                  </a:moveTo>
                  <a:lnTo>
                    <a:pt x="682" y="2086"/>
                  </a:lnTo>
                  <a:cubicBezTo>
                    <a:pt x="680" y="2087"/>
                    <a:pt x="678" y="2086"/>
                    <a:pt x="678" y="2084"/>
                  </a:cubicBezTo>
                  <a:cubicBezTo>
                    <a:pt x="677" y="2083"/>
                    <a:pt x="678" y="2081"/>
                    <a:pt x="680" y="2080"/>
                  </a:cubicBezTo>
                  <a:lnTo>
                    <a:pt x="680" y="2080"/>
                  </a:lnTo>
                  <a:cubicBezTo>
                    <a:pt x="681" y="2080"/>
                    <a:pt x="683" y="2081"/>
                    <a:pt x="684" y="2082"/>
                  </a:cubicBezTo>
                  <a:cubicBezTo>
                    <a:pt x="684" y="2084"/>
                    <a:pt x="683" y="2086"/>
                    <a:pt x="682" y="2086"/>
                  </a:cubicBezTo>
                  <a:close/>
                  <a:moveTo>
                    <a:pt x="671" y="2093"/>
                  </a:moveTo>
                  <a:lnTo>
                    <a:pt x="671" y="2093"/>
                  </a:lnTo>
                  <a:cubicBezTo>
                    <a:pt x="669" y="2093"/>
                    <a:pt x="667" y="2092"/>
                    <a:pt x="667" y="2091"/>
                  </a:cubicBezTo>
                  <a:cubicBezTo>
                    <a:pt x="666" y="2089"/>
                    <a:pt x="667" y="2087"/>
                    <a:pt x="669" y="2087"/>
                  </a:cubicBezTo>
                  <a:lnTo>
                    <a:pt x="669" y="2087"/>
                  </a:lnTo>
                  <a:cubicBezTo>
                    <a:pt x="670" y="2086"/>
                    <a:pt x="672" y="2087"/>
                    <a:pt x="673" y="2089"/>
                  </a:cubicBezTo>
                  <a:cubicBezTo>
                    <a:pt x="673" y="2090"/>
                    <a:pt x="672" y="2092"/>
                    <a:pt x="671" y="2093"/>
                  </a:cubicBezTo>
                  <a:close/>
                  <a:moveTo>
                    <a:pt x="660" y="2099"/>
                  </a:moveTo>
                  <a:lnTo>
                    <a:pt x="660" y="2099"/>
                  </a:lnTo>
                  <a:cubicBezTo>
                    <a:pt x="658" y="2099"/>
                    <a:pt x="656" y="2098"/>
                    <a:pt x="656" y="2097"/>
                  </a:cubicBezTo>
                  <a:cubicBezTo>
                    <a:pt x="655" y="2095"/>
                    <a:pt x="656" y="2093"/>
                    <a:pt x="658" y="2093"/>
                  </a:cubicBezTo>
                  <a:lnTo>
                    <a:pt x="658" y="2093"/>
                  </a:lnTo>
                  <a:cubicBezTo>
                    <a:pt x="660" y="2092"/>
                    <a:pt x="661" y="2093"/>
                    <a:pt x="662" y="2095"/>
                  </a:cubicBezTo>
                  <a:cubicBezTo>
                    <a:pt x="662" y="2096"/>
                    <a:pt x="662" y="2098"/>
                    <a:pt x="660" y="2099"/>
                  </a:cubicBezTo>
                  <a:close/>
                  <a:moveTo>
                    <a:pt x="649" y="2104"/>
                  </a:moveTo>
                  <a:lnTo>
                    <a:pt x="649" y="2104"/>
                  </a:lnTo>
                  <a:cubicBezTo>
                    <a:pt x="647" y="2105"/>
                    <a:pt x="645" y="2104"/>
                    <a:pt x="645" y="2102"/>
                  </a:cubicBezTo>
                  <a:cubicBezTo>
                    <a:pt x="644" y="2100"/>
                    <a:pt x="645" y="2099"/>
                    <a:pt x="647" y="2098"/>
                  </a:cubicBezTo>
                  <a:lnTo>
                    <a:pt x="647" y="2098"/>
                  </a:lnTo>
                  <a:cubicBezTo>
                    <a:pt x="648" y="2098"/>
                    <a:pt x="650" y="2098"/>
                    <a:pt x="651" y="2100"/>
                  </a:cubicBezTo>
                  <a:cubicBezTo>
                    <a:pt x="651" y="2102"/>
                    <a:pt x="650" y="2103"/>
                    <a:pt x="649" y="2104"/>
                  </a:cubicBezTo>
                  <a:close/>
                  <a:moveTo>
                    <a:pt x="637" y="2109"/>
                  </a:moveTo>
                  <a:lnTo>
                    <a:pt x="637" y="2109"/>
                  </a:lnTo>
                  <a:cubicBezTo>
                    <a:pt x="636" y="2110"/>
                    <a:pt x="634" y="2109"/>
                    <a:pt x="633" y="2107"/>
                  </a:cubicBezTo>
                  <a:cubicBezTo>
                    <a:pt x="633" y="2106"/>
                    <a:pt x="634" y="2104"/>
                    <a:pt x="635" y="2103"/>
                  </a:cubicBezTo>
                  <a:lnTo>
                    <a:pt x="635" y="2103"/>
                  </a:lnTo>
                  <a:cubicBezTo>
                    <a:pt x="637" y="2103"/>
                    <a:pt x="639" y="2104"/>
                    <a:pt x="639" y="2105"/>
                  </a:cubicBezTo>
                  <a:cubicBezTo>
                    <a:pt x="640" y="2107"/>
                    <a:pt x="639" y="2109"/>
                    <a:pt x="637" y="2109"/>
                  </a:cubicBezTo>
                  <a:close/>
                  <a:moveTo>
                    <a:pt x="625" y="2114"/>
                  </a:moveTo>
                  <a:lnTo>
                    <a:pt x="625" y="2114"/>
                  </a:lnTo>
                  <a:cubicBezTo>
                    <a:pt x="624" y="2114"/>
                    <a:pt x="622" y="2113"/>
                    <a:pt x="622" y="2112"/>
                  </a:cubicBezTo>
                  <a:cubicBezTo>
                    <a:pt x="621" y="2110"/>
                    <a:pt x="622" y="2108"/>
                    <a:pt x="624" y="2108"/>
                  </a:cubicBezTo>
                  <a:lnTo>
                    <a:pt x="624" y="2108"/>
                  </a:lnTo>
                  <a:cubicBezTo>
                    <a:pt x="625" y="2107"/>
                    <a:pt x="627" y="2108"/>
                    <a:pt x="628" y="2110"/>
                  </a:cubicBezTo>
                  <a:cubicBezTo>
                    <a:pt x="628" y="2112"/>
                    <a:pt x="627" y="2113"/>
                    <a:pt x="625" y="2114"/>
                  </a:cubicBezTo>
                  <a:close/>
                  <a:moveTo>
                    <a:pt x="614" y="2118"/>
                  </a:moveTo>
                  <a:lnTo>
                    <a:pt x="614" y="2118"/>
                  </a:lnTo>
                  <a:cubicBezTo>
                    <a:pt x="612" y="2118"/>
                    <a:pt x="610" y="2117"/>
                    <a:pt x="610" y="2116"/>
                  </a:cubicBezTo>
                  <a:cubicBezTo>
                    <a:pt x="609" y="2114"/>
                    <a:pt x="610" y="2112"/>
                    <a:pt x="612" y="2112"/>
                  </a:cubicBezTo>
                  <a:lnTo>
                    <a:pt x="612" y="2112"/>
                  </a:lnTo>
                  <a:cubicBezTo>
                    <a:pt x="614" y="2112"/>
                    <a:pt x="615" y="2113"/>
                    <a:pt x="616" y="2114"/>
                  </a:cubicBezTo>
                  <a:cubicBezTo>
                    <a:pt x="616" y="2116"/>
                    <a:pt x="615" y="2118"/>
                    <a:pt x="614" y="2118"/>
                  </a:cubicBezTo>
                  <a:close/>
                  <a:moveTo>
                    <a:pt x="601" y="2122"/>
                  </a:moveTo>
                  <a:lnTo>
                    <a:pt x="601" y="2122"/>
                  </a:lnTo>
                  <a:cubicBezTo>
                    <a:pt x="599" y="2122"/>
                    <a:pt x="598" y="2120"/>
                    <a:pt x="598" y="2119"/>
                  </a:cubicBezTo>
                  <a:cubicBezTo>
                    <a:pt x="598" y="2117"/>
                    <a:pt x="599" y="2116"/>
                    <a:pt x="601" y="2116"/>
                  </a:cubicBezTo>
                  <a:lnTo>
                    <a:pt x="601" y="2116"/>
                  </a:lnTo>
                  <a:cubicBezTo>
                    <a:pt x="603" y="2116"/>
                    <a:pt x="604" y="2117"/>
                    <a:pt x="604" y="2119"/>
                  </a:cubicBezTo>
                  <a:cubicBezTo>
                    <a:pt x="604" y="2120"/>
                    <a:pt x="603" y="2122"/>
                    <a:pt x="601" y="2122"/>
                  </a:cubicBezTo>
                  <a:close/>
                  <a:moveTo>
                    <a:pt x="589" y="2125"/>
                  </a:moveTo>
                  <a:lnTo>
                    <a:pt x="589" y="2125"/>
                  </a:lnTo>
                  <a:cubicBezTo>
                    <a:pt x="587" y="2125"/>
                    <a:pt x="586" y="2123"/>
                    <a:pt x="586" y="2122"/>
                  </a:cubicBezTo>
                  <a:cubicBezTo>
                    <a:pt x="586" y="2120"/>
                    <a:pt x="587" y="2119"/>
                    <a:pt x="589" y="2119"/>
                  </a:cubicBezTo>
                  <a:lnTo>
                    <a:pt x="589" y="2119"/>
                  </a:lnTo>
                  <a:cubicBezTo>
                    <a:pt x="590" y="2119"/>
                    <a:pt x="592" y="2120"/>
                    <a:pt x="592" y="2122"/>
                  </a:cubicBezTo>
                  <a:cubicBezTo>
                    <a:pt x="592" y="2123"/>
                    <a:pt x="590" y="2125"/>
                    <a:pt x="589" y="2125"/>
                  </a:cubicBezTo>
                  <a:close/>
                  <a:moveTo>
                    <a:pt x="577" y="2127"/>
                  </a:moveTo>
                  <a:lnTo>
                    <a:pt x="577" y="2127"/>
                  </a:lnTo>
                  <a:cubicBezTo>
                    <a:pt x="575" y="2127"/>
                    <a:pt x="573" y="2126"/>
                    <a:pt x="573" y="2124"/>
                  </a:cubicBezTo>
                  <a:cubicBezTo>
                    <a:pt x="573" y="2123"/>
                    <a:pt x="575" y="2121"/>
                    <a:pt x="577" y="2121"/>
                  </a:cubicBezTo>
                  <a:lnTo>
                    <a:pt x="577" y="2121"/>
                  </a:lnTo>
                  <a:cubicBezTo>
                    <a:pt x="578" y="2121"/>
                    <a:pt x="580" y="2123"/>
                    <a:pt x="580" y="2124"/>
                  </a:cubicBezTo>
                  <a:cubicBezTo>
                    <a:pt x="580" y="2126"/>
                    <a:pt x="578" y="2127"/>
                    <a:pt x="577" y="2127"/>
                  </a:cubicBezTo>
                  <a:close/>
                  <a:moveTo>
                    <a:pt x="564" y="2129"/>
                  </a:moveTo>
                  <a:lnTo>
                    <a:pt x="564" y="2129"/>
                  </a:lnTo>
                  <a:cubicBezTo>
                    <a:pt x="562" y="2129"/>
                    <a:pt x="561" y="2128"/>
                    <a:pt x="561" y="2126"/>
                  </a:cubicBezTo>
                  <a:cubicBezTo>
                    <a:pt x="561" y="2125"/>
                    <a:pt x="562" y="2123"/>
                    <a:pt x="564" y="2123"/>
                  </a:cubicBezTo>
                  <a:lnTo>
                    <a:pt x="564" y="2123"/>
                  </a:lnTo>
                  <a:cubicBezTo>
                    <a:pt x="566" y="2123"/>
                    <a:pt x="567" y="2125"/>
                    <a:pt x="567" y="2126"/>
                  </a:cubicBezTo>
                  <a:cubicBezTo>
                    <a:pt x="567" y="2128"/>
                    <a:pt x="566" y="2129"/>
                    <a:pt x="564" y="2129"/>
                  </a:cubicBezTo>
                  <a:close/>
                  <a:moveTo>
                    <a:pt x="552" y="2131"/>
                  </a:moveTo>
                  <a:lnTo>
                    <a:pt x="552" y="2131"/>
                  </a:lnTo>
                  <a:cubicBezTo>
                    <a:pt x="550" y="2131"/>
                    <a:pt x="549" y="2130"/>
                    <a:pt x="549" y="2128"/>
                  </a:cubicBezTo>
                  <a:cubicBezTo>
                    <a:pt x="549" y="2126"/>
                    <a:pt x="550" y="2125"/>
                    <a:pt x="552" y="2125"/>
                  </a:cubicBezTo>
                  <a:lnTo>
                    <a:pt x="552" y="2125"/>
                  </a:lnTo>
                  <a:cubicBezTo>
                    <a:pt x="553" y="2125"/>
                    <a:pt x="555" y="2126"/>
                    <a:pt x="555" y="2128"/>
                  </a:cubicBezTo>
                  <a:cubicBezTo>
                    <a:pt x="555" y="2130"/>
                    <a:pt x="553" y="2131"/>
                    <a:pt x="552" y="2131"/>
                  </a:cubicBezTo>
                  <a:close/>
                  <a:moveTo>
                    <a:pt x="539" y="2132"/>
                  </a:moveTo>
                  <a:lnTo>
                    <a:pt x="539" y="2132"/>
                  </a:lnTo>
                  <a:cubicBezTo>
                    <a:pt x="538" y="2132"/>
                    <a:pt x="536" y="2130"/>
                    <a:pt x="536" y="2128"/>
                  </a:cubicBezTo>
                  <a:cubicBezTo>
                    <a:pt x="536" y="2127"/>
                    <a:pt x="538" y="2125"/>
                    <a:pt x="539" y="2125"/>
                  </a:cubicBezTo>
                  <a:lnTo>
                    <a:pt x="539" y="2125"/>
                  </a:lnTo>
                  <a:cubicBezTo>
                    <a:pt x="541" y="2125"/>
                    <a:pt x="542" y="2127"/>
                    <a:pt x="542" y="2128"/>
                  </a:cubicBezTo>
                  <a:cubicBezTo>
                    <a:pt x="542" y="2130"/>
                    <a:pt x="541" y="2132"/>
                    <a:pt x="539" y="2132"/>
                  </a:cubicBezTo>
                  <a:close/>
                  <a:moveTo>
                    <a:pt x="526" y="2132"/>
                  </a:moveTo>
                  <a:lnTo>
                    <a:pt x="526" y="2132"/>
                  </a:lnTo>
                  <a:cubicBezTo>
                    <a:pt x="524" y="2132"/>
                    <a:pt x="523" y="2130"/>
                    <a:pt x="524" y="2128"/>
                  </a:cubicBezTo>
                  <a:cubicBezTo>
                    <a:pt x="524" y="2127"/>
                    <a:pt x="526" y="2126"/>
                    <a:pt x="528" y="2126"/>
                  </a:cubicBezTo>
                  <a:lnTo>
                    <a:pt x="528" y="2126"/>
                  </a:lnTo>
                  <a:cubicBezTo>
                    <a:pt x="529" y="2126"/>
                    <a:pt x="530" y="2128"/>
                    <a:pt x="530" y="2130"/>
                  </a:cubicBezTo>
                  <a:cubicBezTo>
                    <a:pt x="529" y="2131"/>
                    <a:pt x="528" y="2132"/>
                    <a:pt x="526" y="2132"/>
                  </a:cubicBezTo>
                  <a:close/>
                  <a:moveTo>
                    <a:pt x="514" y="2131"/>
                  </a:moveTo>
                  <a:lnTo>
                    <a:pt x="514" y="2131"/>
                  </a:lnTo>
                  <a:cubicBezTo>
                    <a:pt x="512" y="2131"/>
                    <a:pt x="511" y="2129"/>
                    <a:pt x="511" y="2128"/>
                  </a:cubicBezTo>
                  <a:cubicBezTo>
                    <a:pt x="512" y="2126"/>
                    <a:pt x="513" y="2125"/>
                    <a:pt x="515" y="2125"/>
                  </a:cubicBezTo>
                  <a:lnTo>
                    <a:pt x="515" y="2125"/>
                  </a:lnTo>
                  <a:cubicBezTo>
                    <a:pt x="517" y="2126"/>
                    <a:pt x="518" y="2127"/>
                    <a:pt x="517" y="2129"/>
                  </a:cubicBezTo>
                  <a:cubicBezTo>
                    <a:pt x="517" y="2131"/>
                    <a:pt x="515" y="2132"/>
                    <a:pt x="514" y="2131"/>
                  </a:cubicBezTo>
                  <a:close/>
                  <a:moveTo>
                    <a:pt x="501" y="2131"/>
                  </a:moveTo>
                  <a:lnTo>
                    <a:pt x="501" y="2131"/>
                  </a:lnTo>
                  <a:cubicBezTo>
                    <a:pt x="499" y="2130"/>
                    <a:pt x="498" y="2129"/>
                    <a:pt x="499" y="2127"/>
                  </a:cubicBezTo>
                  <a:cubicBezTo>
                    <a:pt x="499" y="2125"/>
                    <a:pt x="501" y="2124"/>
                    <a:pt x="503" y="2125"/>
                  </a:cubicBezTo>
                  <a:lnTo>
                    <a:pt x="503" y="2125"/>
                  </a:lnTo>
                  <a:cubicBezTo>
                    <a:pt x="504" y="2125"/>
                    <a:pt x="505" y="2127"/>
                    <a:pt x="505" y="2128"/>
                  </a:cubicBezTo>
                  <a:cubicBezTo>
                    <a:pt x="504" y="2130"/>
                    <a:pt x="503" y="2131"/>
                    <a:pt x="501" y="2131"/>
                  </a:cubicBezTo>
                  <a:close/>
                  <a:moveTo>
                    <a:pt x="489" y="2129"/>
                  </a:moveTo>
                  <a:lnTo>
                    <a:pt x="489" y="2129"/>
                  </a:lnTo>
                  <a:cubicBezTo>
                    <a:pt x="487" y="2128"/>
                    <a:pt x="486" y="2127"/>
                    <a:pt x="486" y="2125"/>
                  </a:cubicBezTo>
                  <a:cubicBezTo>
                    <a:pt x="487" y="2123"/>
                    <a:pt x="489" y="2122"/>
                    <a:pt x="490" y="2123"/>
                  </a:cubicBezTo>
                  <a:lnTo>
                    <a:pt x="490" y="2123"/>
                  </a:lnTo>
                  <a:cubicBezTo>
                    <a:pt x="492" y="2123"/>
                    <a:pt x="493" y="2125"/>
                    <a:pt x="492" y="2127"/>
                  </a:cubicBezTo>
                  <a:cubicBezTo>
                    <a:pt x="492" y="2128"/>
                    <a:pt x="490" y="2129"/>
                    <a:pt x="489" y="2129"/>
                  </a:cubicBezTo>
                  <a:close/>
                  <a:moveTo>
                    <a:pt x="476" y="2127"/>
                  </a:moveTo>
                  <a:lnTo>
                    <a:pt x="476" y="2127"/>
                  </a:lnTo>
                  <a:cubicBezTo>
                    <a:pt x="475" y="2127"/>
                    <a:pt x="474" y="2125"/>
                    <a:pt x="474" y="2123"/>
                  </a:cubicBezTo>
                  <a:cubicBezTo>
                    <a:pt x="474" y="2122"/>
                    <a:pt x="476" y="2120"/>
                    <a:pt x="478" y="2121"/>
                  </a:cubicBezTo>
                  <a:lnTo>
                    <a:pt x="478" y="2121"/>
                  </a:lnTo>
                  <a:cubicBezTo>
                    <a:pt x="480" y="2121"/>
                    <a:pt x="481" y="2123"/>
                    <a:pt x="480" y="2125"/>
                  </a:cubicBezTo>
                  <a:cubicBezTo>
                    <a:pt x="480" y="2126"/>
                    <a:pt x="478" y="2127"/>
                    <a:pt x="476" y="2127"/>
                  </a:cubicBezTo>
                  <a:close/>
                  <a:moveTo>
                    <a:pt x="464" y="2124"/>
                  </a:moveTo>
                  <a:lnTo>
                    <a:pt x="464" y="2124"/>
                  </a:lnTo>
                  <a:cubicBezTo>
                    <a:pt x="462" y="2124"/>
                    <a:pt x="461" y="2122"/>
                    <a:pt x="462" y="2120"/>
                  </a:cubicBezTo>
                  <a:cubicBezTo>
                    <a:pt x="462" y="2119"/>
                    <a:pt x="464" y="2118"/>
                    <a:pt x="466" y="2118"/>
                  </a:cubicBezTo>
                  <a:lnTo>
                    <a:pt x="466" y="2118"/>
                  </a:lnTo>
                  <a:cubicBezTo>
                    <a:pt x="467" y="2118"/>
                    <a:pt x="468" y="2120"/>
                    <a:pt x="468" y="2122"/>
                  </a:cubicBezTo>
                  <a:cubicBezTo>
                    <a:pt x="468" y="2124"/>
                    <a:pt x="466" y="2125"/>
                    <a:pt x="464" y="2124"/>
                  </a:cubicBezTo>
                  <a:close/>
                  <a:moveTo>
                    <a:pt x="452" y="2121"/>
                  </a:moveTo>
                  <a:lnTo>
                    <a:pt x="452" y="2121"/>
                  </a:lnTo>
                  <a:cubicBezTo>
                    <a:pt x="450" y="2121"/>
                    <a:pt x="449" y="2119"/>
                    <a:pt x="450" y="2117"/>
                  </a:cubicBezTo>
                  <a:cubicBezTo>
                    <a:pt x="450" y="2116"/>
                    <a:pt x="452" y="2115"/>
                    <a:pt x="454" y="2115"/>
                  </a:cubicBezTo>
                  <a:lnTo>
                    <a:pt x="454" y="2115"/>
                  </a:lnTo>
                  <a:cubicBezTo>
                    <a:pt x="455" y="2115"/>
                    <a:pt x="456" y="2117"/>
                    <a:pt x="456" y="2119"/>
                  </a:cubicBezTo>
                  <a:cubicBezTo>
                    <a:pt x="455" y="2120"/>
                    <a:pt x="454" y="2121"/>
                    <a:pt x="452" y="2121"/>
                  </a:cubicBezTo>
                  <a:close/>
                  <a:moveTo>
                    <a:pt x="440" y="2117"/>
                  </a:moveTo>
                  <a:lnTo>
                    <a:pt x="439" y="2117"/>
                  </a:lnTo>
                  <a:cubicBezTo>
                    <a:pt x="438" y="2116"/>
                    <a:pt x="437" y="2114"/>
                    <a:pt x="438" y="2113"/>
                  </a:cubicBezTo>
                  <a:cubicBezTo>
                    <a:pt x="439" y="2111"/>
                    <a:pt x="441" y="2111"/>
                    <a:pt x="442" y="2111"/>
                  </a:cubicBezTo>
                  <a:lnTo>
                    <a:pt x="442" y="2111"/>
                  </a:lnTo>
                  <a:cubicBezTo>
                    <a:pt x="444" y="2112"/>
                    <a:pt x="444" y="2114"/>
                    <a:pt x="444" y="2116"/>
                  </a:cubicBezTo>
                  <a:cubicBezTo>
                    <a:pt x="443" y="2117"/>
                    <a:pt x="441" y="2118"/>
                    <a:pt x="440" y="2117"/>
                  </a:cubicBezTo>
                  <a:close/>
                  <a:moveTo>
                    <a:pt x="428" y="2113"/>
                  </a:moveTo>
                  <a:lnTo>
                    <a:pt x="428" y="2113"/>
                  </a:lnTo>
                  <a:cubicBezTo>
                    <a:pt x="426" y="2112"/>
                    <a:pt x="426" y="2110"/>
                    <a:pt x="426" y="2108"/>
                  </a:cubicBezTo>
                  <a:cubicBezTo>
                    <a:pt x="427" y="2107"/>
                    <a:pt x="429" y="2106"/>
                    <a:pt x="431" y="2107"/>
                  </a:cubicBezTo>
                  <a:lnTo>
                    <a:pt x="431" y="2107"/>
                  </a:lnTo>
                  <a:cubicBezTo>
                    <a:pt x="432" y="2108"/>
                    <a:pt x="433" y="2110"/>
                    <a:pt x="432" y="2111"/>
                  </a:cubicBezTo>
                  <a:cubicBezTo>
                    <a:pt x="431" y="2113"/>
                    <a:pt x="429" y="2113"/>
                    <a:pt x="428" y="2113"/>
                  </a:cubicBezTo>
                  <a:close/>
                  <a:moveTo>
                    <a:pt x="416" y="2108"/>
                  </a:moveTo>
                  <a:lnTo>
                    <a:pt x="416" y="2108"/>
                  </a:lnTo>
                  <a:cubicBezTo>
                    <a:pt x="414" y="2107"/>
                    <a:pt x="414" y="2105"/>
                    <a:pt x="415" y="2103"/>
                  </a:cubicBezTo>
                  <a:cubicBezTo>
                    <a:pt x="416" y="2102"/>
                    <a:pt x="418" y="2102"/>
                    <a:pt x="419" y="2103"/>
                  </a:cubicBezTo>
                  <a:lnTo>
                    <a:pt x="419" y="2103"/>
                  </a:lnTo>
                  <a:cubicBezTo>
                    <a:pt x="421" y="2104"/>
                    <a:pt x="421" y="2106"/>
                    <a:pt x="420" y="2107"/>
                  </a:cubicBezTo>
                  <a:cubicBezTo>
                    <a:pt x="419" y="2108"/>
                    <a:pt x="417" y="2109"/>
                    <a:pt x="416" y="2108"/>
                  </a:cubicBezTo>
                  <a:close/>
                  <a:moveTo>
                    <a:pt x="404" y="2103"/>
                  </a:moveTo>
                  <a:lnTo>
                    <a:pt x="404" y="2103"/>
                  </a:lnTo>
                  <a:cubicBezTo>
                    <a:pt x="403" y="2102"/>
                    <a:pt x="403" y="2100"/>
                    <a:pt x="404" y="2098"/>
                  </a:cubicBezTo>
                  <a:cubicBezTo>
                    <a:pt x="405" y="2097"/>
                    <a:pt x="407" y="2096"/>
                    <a:pt x="408" y="2097"/>
                  </a:cubicBezTo>
                  <a:lnTo>
                    <a:pt x="408" y="2097"/>
                  </a:lnTo>
                  <a:cubicBezTo>
                    <a:pt x="409" y="2098"/>
                    <a:pt x="410" y="2100"/>
                    <a:pt x="409" y="2102"/>
                  </a:cubicBezTo>
                  <a:cubicBezTo>
                    <a:pt x="408" y="2103"/>
                    <a:pt x="406" y="2104"/>
                    <a:pt x="404" y="2103"/>
                  </a:cubicBezTo>
                  <a:close/>
                  <a:moveTo>
                    <a:pt x="393" y="2097"/>
                  </a:moveTo>
                  <a:lnTo>
                    <a:pt x="393" y="2097"/>
                  </a:lnTo>
                  <a:cubicBezTo>
                    <a:pt x="392" y="2096"/>
                    <a:pt x="391" y="2094"/>
                    <a:pt x="392" y="2093"/>
                  </a:cubicBezTo>
                  <a:cubicBezTo>
                    <a:pt x="393" y="2091"/>
                    <a:pt x="395" y="2091"/>
                    <a:pt x="397" y="2092"/>
                  </a:cubicBezTo>
                  <a:lnTo>
                    <a:pt x="397" y="2092"/>
                  </a:lnTo>
                  <a:cubicBezTo>
                    <a:pt x="398" y="2093"/>
                    <a:pt x="399" y="2095"/>
                    <a:pt x="398" y="2096"/>
                  </a:cubicBezTo>
                  <a:cubicBezTo>
                    <a:pt x="397" y="2098"/>
                    <a:pt x="395" y="2098"/>
                    <a:pt x="393" y="2097"/>
                  </a:cubicBezTo>
                  <a:close/>
                  <a:moveTo>
                    <a:pt x="382" y="2091"/>
                  </a:moveTo>
                  <a:lnTo>
                    <a:pt x="382" y="2091"/>
                  </a:lnTo>
                  <a:cubicBezTo>
                    <a:pt x="381" y="2090"/>
                    <a:pt x="381" y="2088"/>
                    <a:pt x="382" y="2087"/>
                  </a:cubicBezTo>
                  <a:cubicBezTo>
                    <a:pt x="382" y="2085"/>
                    <a:pt x="384" y="2085"/>
                    <a:pt x="386" y="2086"/>
                  </a:cubicBezTo>
                  <a:lnTo>
                    <a:pt x="386" y="2086"/>
                  </a:lnTo>
                  <a:cubicBezTo>
                    <a:pt x="387" y="2087"/>
                    <a:pt x="388" y="2089"/>
                    <a:pt x="387" y="2090"/>
                  </a:cubicBezTo>
                  <a:cubicBezTo>
                    <a:pt x="386" y="2091"/>
                    <a:pt x="384" y="2092"/>
                    <a:pt x="382" y="2091"/>
                  </a:cubicBezTo>
                  <a:close/>
                  <a:moveTo>
                    <a:pt x="372" y="2085"/>
                  </a:moveTo>
                  <a:lnTo>
                    <a:pt x="372" y="2085"/>
                  </a:lnTo>
                  <a:cubicBezTo>
                    <a:pt x="370" y="2084"/>
                    <a:pt x="370" y="2082"/>
                    <a:pt x="371" y="2080"/>
                  </a:cubicBezTo>
                  <a:cubicBezTo>
                    <a:pt x="372" y="2079"/>
                    <a:pt x="374" y="2078"/>
                    <a:pt x="375" y="2079"/>
                  </a:cubicBezTo>
                  <a:lnTo>
                    <a:pt x="375" y="2079"/>
                  </a:lnTo>
                  <a:cubicBezTo>
                    <a:pt x="376" y="2080"/>
                    <a:pt x="377" y="2082"/>
                    <a:pt x="376" y="2084"/>
                  </a:cubicBezTo>
                  <a:cubicBezTo>
                    <a:pt x="375" y="2085"/>
                    <a:pt x="373" y="2086"/>
                    <a:pt x="372" y="2085"/>
                  </a:cubicBezTo>
                  <a:close/>
                  <a:moveTo>
                    <a:pt x="361" y="2078"/>
                  </a:moveTo>
                  <a:lnTo>
                    <a:pt x="361" y="2078"/>
                  </a:lnTo>
                  <a:cubicBezTo>
                    <a:pt x="360" y="2077"/>
                    <a:pt x="359" y="2075"/>
                    <a:pt x="360" y="2073"/>
                  </a:cubicBezTo>
                  <a:cubicBezTo>
                    <a:pt x="361" y="2072"/>
                    <a:pt x="363" y="2071"/>
                    <a:pt x="365" y="2072"/>
                  </a:cubicBezTo>
                  <a:lnTo>
                    <a:pt x="365" y="2072"/>
                  </a:lnTo>
                  <a:cubicBezTo>
                    <a:pt x="366" y="2073"/>
                    <a:pt x="366" y="2075"/>
                    <a:pt x="366" y="2077"/>
                  </a:cubicBezTo>
                  <a:cubicBezTo>
                    <a:pt x="365" y="2078"/>
                    <a:pt x="363" y="2079"/>
                    <a:pt x="361" y="2078"/>
                  </a:cubicBezTo>
                  <a:close/>
                  <a:moveTo>
                    <a:pt x="351" y="2071"/>
                  </a:moveTo>
                  <a:lnTo>
                    <a:pt x="351" y="2071"/>
                  </a:lnTo>
                  <a:cubicBezTo>
                    <a:pt x="349" y="2070"/>
                    <a:pt x="349" y="2068"/>
                    <a:pt x="350" y="2066"/>
                  </a:cubicBezTo>
                  <a:cubicBezTo>
                    <a:pt x="351" y="2065"/>
                    <a:pt x="353" y="2064"/>
                    <a:pt x="354" y="2065"/>
                  </a:cubicBezTo>
                  <a:lnTo>
                    <a:pt x="354" y="2065"/>
                  </a:lnTo>
                  <a:cubicBezTo>
                    <a:pt x="356" y="2066"/>
                    <a:pt x="356" y="2068"/>
                    <a:pt x="355" y="2070"/>
                  </a:cubicBezTo>
                  <a:cubicBezTo>
                    <a:pt x="354" y="2071"/>
                    <a:pt x="352" y="2072"/>
                    <a:pt x="351" y="2071"/>
                  </a:cubicBezTo>
                  <a:close/>
                  <a:moveTo>
                    <a:pt x="341" y="2063"/>
                  </a:moveTo>
                  <a:lnTo>
                    <a:pt x="341" y="2063"/>
                  </a:lnTo>
                  <a:cubicBezTo>
                    <a:pt x="339" y="2062"/>
                    <a:pt x="339" y="2060"/>
                    <a:pt x="340" y="2059"/>
                  </a:cubicBezTo>
                  <a:cubicBezTo>
                    <a:pt x="341" y="2057"/>
                    <a:pt x="343" y="2057"/>
                    <a:pt x="344" y="2058"/>
                  </a:cubicBezTo>
                  <a:lnTo>
                    <a:pt x="344" y="2058"/>
                  </a:lnTo>
                  <a:cubicBezTo>
                    <a:pt x="346" y="2059"/>
                    <a:pt x="346" y="2061"/>
                    <a:pt x="345" y="2062"/>
                  </a:cubicBezTo>
                  <a:cubicBezTo>
                    <a:pt x="344" y="2064"/>
                    <a:pt x="342" y="2064"/>
                    <a:pt x="341" y="2063"/>
                  </a:cubicBezTo>
                  <a:close/>
                  <a:moveTo>
                    <a:pt x="331" y="2055"/>
                  </a:moveTo>
                  <a:lnTo>
                    <a:pt x="331" y="2055"/>
                  </a:lnTo>
                  <a:cubicBezTo>
                    <a:pt x="330" y="2054"/>
                    <a:pt x="329" y="2052"/>
                    <a:pt x="330" y="2051"/>
                  </a:cubicBezTo>
                  <a:cubicBezTo>
                    <a:pt x="331" y="2050"/>
                    <a:pt x="333" y="2049"/>
                    <a:pt x="334" y="2050"/>
                  </a:cubicBezTo>
                  <a:lnTo>
                    <a:pt x="334" y="2050"/>
                  </a:lnTo>
                  <a:cubicBezTo>
                    <a:pt x="336" y="2051"/>
                    <a:pt x="336" y="2053"/>
                    <a:pt x="335" y="2054"/>
                  </a:cubicBezTo>
                  <a:cubicBezTo>
                    <a:pt x="334" y="2056"/>
                    <a:pt x="332" y="2056"/>
                    <a:pt x="331" y="2055"/>
                  </a:cubicBezTo>
                  <a:close/>
                  <a:moveTo>
                    <a:pt x="321" y="2047"/>
                  </a:moveTo>
                  <a:lnTo>
                    <a:pt x="321" y="2047"/>
                  </a:lnTo>
                  <a:cubicBezTo>
                    <a:pt x="320" y="2046"/>
                    <a:pt x="320" y="2044"/>
                    <a:pt x="321" y="2043"/>
                  </a:cubicBezTo>
                  <a:cubicBezTo>
                    <a:pt x="322" y="2041"/>
                    <a:pt x="324" y="2041"/>
                    <a:pt x="325" y="2043"/>
                  </a:cubicBezTo>
                  <a:lnTo>
                    <a:pt x="325" y="2043"/>
                  </a:lnTo>
                  <a:cubicBezTo>
                    <a:pt x="326" y="2044"/>
                    <a:pt x="326" y="2046"/>
                    <a:pt x="325" y="2047"/>
                  </a:cubicBezTo>
                  <a:cubicBezTo>
                    <a:pt x="324" y="2048"/>
                    <a:pt x="322" y="2048"/>
                    <a:pt x="321" y="2047"/>
                  </a:cubicBezTo>
                  <a:close/>
                  <a:moveTo>
                    <a:pt x="312" y="2039"/>
                  </a:moveTo>
                  <a:lnTo>
                    <a:pt x="312" y="2039"/>
                  </a:lnTo>
                  <a:cubicBezTo>
                    <a:pt x="310" y="2037"/>
                    <a:pt x="310" y="2035"/>
                    <a:pt x="312" y="2034"/>
                  </a:cubicBezTo>
                  <a:cubicBezTo>
                    <a:pt x="313" y="2033"/>
                    <a:pt x="315" y="2033"/>
                    <a:pt x="316" y="2034"/>
                  </a:cubicBezTo>
                  <a:lnTo>
                    <a:pt x="316" y="2034"/>
                  </a:lnTo>
                  <a:cubicBezTo>
                    <a:pt x="317" y="2035"/>
                    <a:pt x="317" y="2037"/>
                    <a:pt x="316" y="2039"/>
                  </a:cubicBezTo>
                  <a:cubicBezTo>
                    <a:pt x="315" y="2040"/>
                    <a:pt x="313" y="2040"/>
                    <a:pt x="312" y="2039"/>
                  </a:cubicBezTo>
                  <a:close/>
                  <a:moveTo>
                    <a:pt x="302" y="2030"/>
                  </a:moveTo>
                  <a:lnTo>
                    <a:pt x="302" y="2030"/>
                  </a:lnTo>
                  <a:cubicBezTo>
                    <a:pt x="301" y="2029"/>
                    <a:pt x="301" y="2027"/>
                    <a:pt x="302" y="2026"/>
                  </a:cubicBezTo>
                  <a:cubicBezTo>
                    <a:pt x="304" y="2025"/>
                    <a:pt x="306" y="2025"/>
                    <a:pt x="307" y="2026"/>
                  </a:cubicBezTo>
                  <a:lnTo>
                    <a:pt x="307" y="2026"/>
                  </a:lnTo>
                  <a:cubicBezTo>
                    <a:pt x="308" y="2027"/>
                    <a:pt x="308" y="2029"/>
                    <a:pt x="307" y="2030"/>
                  </a:cubicBezTo>
                  <a:cubicBezTo>
                    <a:pt x="306" y="2031"/>
                    <a:pt x="304" y="2031"/>
                    <a:pt x="302" y="2030"/>
                  </a:cubicBezTo>
                  <a:close/>
                  <a:moveTo>
                    <a:pt x="293" y="2021"/>
                  </a:moveTo>
                  <a:lnTo>
                    <a:pt x="293" y="2021"/>
                  </a:lnTo>
                  <a:cubicBezTo>
                    <a:pt x="292" y="2020"/>
                    <a:pt x="292" y="2018"/>
                    <a:pt x="293" y="2017"/>
                  </a:cubicBezTo>
                  <a:cubicBezTo>
                    <a:pt x="295" y="2016"/>
                    <a:pt x="297" y="2016"/>
                    <a:pt x="298" y="2017"/>
                  </a:cubicBezTo>
                  <a:lnTo>
                    <a:pt x="298" y="2017"/>
                  </a:lnTo>
                  <a:cubicBezTo>
                    <a:pt x="299" y="2018"/>
                    <a:pt x="299" y="2020"/>
                    <a:pt x="298" y="2021"/>
                  </a:cubicBezTo>
                  <a:cubicBezTo>
                    <a:pt x="297" y="2023"/>
                    <a:pt x="295" y="2023"/>
                    <a:pt x="293" y="2021"/>
                  </a:cubicBezTo>
                  <a:close/>
                  <a:moveTo>
                    <a:pt x="285" y="2012"/>
                  </a:moveTo>
                  <a:lnTo>
                    <a:pt x="285" y="2012"/>
                  </a:lnTo>
                  <a:cubicBezTo>
                    <a:pt x="284" y="2011"/>
                    <a:pt x="284" y="2009"/>
                    <a:pt x="285" y="2008"/>
                  </a:cubicBezTo>
                  <a:cubicBezTo>
                    <a:pt x="286" y="2007"/>
                    <a:pt x="288" y="2007"/>
                    <a:pt x="289" y="2008"/>
                  </a:cubicBezTo>
                  <a:lnTo>
                    <a:pt x="289" y="2008"/>
                  </a:lnTo>
                  <a:cubicBezTo>
                    <a:pt x="290" y="2009"/>
                    <a:pt x="290" y="2011"/>
                    <a:pt x="289" y="2012"/>
                  </a:cubicBezTo>
                  <a:cubicBezTo>
                    <a:pt x="288" y="2014"/>
                    <a:pt x="286" y="2014"/>
                    <a:pt x="285" y="2012"/>
                  </a:cubicBezTo>
                  <a:close/>
                  <a:moveTo>
                    <a:pt x="276" y="2003"/>
                  </a:moveTo>
                  <a:lnTo>
                    <a:pt x="276" y="2003"/>
                  </a:lnTo>
                  <a:cubicBezTo>
                    <a:pt x="275" y="2002"/>
                    <a:pt x="275" y="2000"/>
                    <a:pt x="276" y="1999"/>
                  </a:cubicBezTo>
                  <a:cubicBezTo>
                    <a:pt x="277" y="1998"/>
                    <a:pt x="279" y="1998"/>
                    <a:pt x="281" y="1999"/>
                  </a:cubicBezTo>
                  <a:lnTo>
                    <a:pt x="281" y="1999"/>
                  </a:lnTo>
                  <a:cubicBezTo>
                    <a:pt x="282" y="2000"/>
                    <a:pt x="282" y="2002"/>
                    <a:pt x="281" y="2003"/>
                  </a:cubicBezTo>
                  <a:cubicBezTo>
                    <a:pt x="279" y="2005"/>
                    <a:pt x="277" y="2005"/>
                    <a:pt x="276" y="2003"/>
                  </a:cubicBezTo>
                  <a:close/>
                  <a:moveTo>
                    <a:pt x="268" y="1994"/>
                  </a:moveTo>
                  <a:lnTo>
                    <a:pt x="268" y="1994"/>
                  </a:lnTo>
                  <a:cubicBezTo>
                    <a:pt x="267" y="1993"/>
                    <a:pt x="267" y="1991"/>
                    <a:pt x="268" y="1990"/>
                  </a:cubicBezTo>
                  <a:cubicBezTo>
                    <a:pt x="269" y="1988"/>
                    <a:pt x="271" y="1988"/>
                    <a:pt x="272" y="1990"/>
                  </a:cubicBezTo>
                  <a:lnTo>
                    <a:pt x="272" y="1990"/>
                  </a:lnTo>
                  <a:cubicBezTo>
                    <a:pt x="274" y="1991"/>
                    <a:pt x="274" y="1993"/>
                    <a:pt x="272" y="1994"/>
                  </a:cubicBezTo>
                  <a:cubicBezTo>
                    <a:pt x="271" y="1995"/>
                    <a:pt x="269" y="1995"/>
                    <a:pt x="268" y="1994"/>
                  </a:cubicBezTo>
                  <a:close/>
                  <a:moveTo>
                    <a:pt x="260" y="1984"/>
                  </a:moveTo>
                  <a:lnTo>
                    <a:pt x="260" y="1984"/>
                  </a:lnTo>
                  <a:cubicBezTo>
                    <a:pt x="259" y="1983"/>
                    <a:pt x="259" y="1981"/>
                    <a:pt x="260" y="1980"/>
                  </a:cubicBezTo>
                  <a:cubicBezTo>
                    <a:pt x="261" y="1979"/>
                    <a:pt x="263" y="1979"/>
                    <a:pt x="264" y="1980"/>
                  </a:cubicBezTo>
                  <a:lnTo>
                    <a:pt x="264" y="1980"/>
                  </a:lnTo>
                  <a:cubicBezTo>
                    <a:pt x="265" y="1981"/>
                    <a:pt x="265" y="1983"/>
                    <a:pt x="264" y="1984"/>
                  </a:cubicBezTo>
                  <a:cubicBezTo>
                    <a:pt x="263" y="1986"/>
                    <a:pt x="261" y="1986"/>
                    <a:pt x="260" y="1984"/>
                  </a:cubicBezTo>
                  <a:close/>
                  <a:moveTo>
                    <a:pt x="251" y="1974"/>
                  </a:moveTo>
                  <a:lnTo>
                    <a:pt x="251" y="1974"/>
                  </a:lnTo>
                  <a:cubicBezTo>
                    <a:pt x="250" y="1973"/>
                    <a:pt x="251" y="1971"/>
                    <a:pt x="252" y="1970"/>
                  </a:cubicBezTo>
                  <a:cubicBezTo>
                    <a:pt x="254" y="1969"/>
                    <a:pt x="256" y="1970"/>
                    <a:pt x="257" y="1971"/>
                  </a:cubicBezTo>
                  <a:lnTo>
                    <a:pt x="257" y="1971"/>
                  </a:lnTo>
                  <a:cubicBezTo>
                    <a:pt x="258" y="1972"/>
                    <a:pt x="257" y="1974"/>
                    <a:pt x="256" y="1975"/>
                  </a:cubicBezTo>
                  <a:cubicBezTo>
                    <a:pt x="254" y="1976"/>
                    <a:pt x="252" y="1976"/>
                    <a:pt x="251" y="1974"/>
                  </a:cubicBezTo>
                  <a:close/>
                  <a:moveTo>
                    <a:pt x="244" y="1965"/>
                  </a:moveTo>
                  <a:lnTo>
                    <a:pt x="244" y="1965"/>
                  </a:lnTo>
                  <a:cubicBezTo>
                    <a:pt x="243" y="1963"/>
                    <a:pt x="243" y="1961"/>
                    <a:pt x="245" y="1960"/>
                  </a:cubicBezTo>
                  <a:cubicBezTo>
                    <a:pt x="246" y="1959"/>
                    <a:pt x="248" y="1960"/>
                    <a:pt x="249" y="1961"/>
                  </a:cubicBezTo>
                  <a:lnTo>
                    <a:pt x="249" y="1961"/>
                  </a:lnTo>
                  <a:cubicBezTo>
                    <a:pt x="250" y="1962"/>
                    <a:pt x="249" y="1964"/>
                    <a:pt x="248" y="1965"/>
                  </a:cubicBezTo>
                  <a:cubicBezTo>
                    <a:pt x="247" y="1966"/>
                    <a:pt x="245" y="1966"/>
                    <a:pt x="244" y="1965"/>
                  </a:cubicBezTo>
                  <a:close/>
                  <a:moveTo>
                    <a:pt x="236" y="1955"/>
                  </a:moveTo>
                  <a:lnTo>
                    <a:pt x="236" y="1955"/>
                  </a:lnTo>
                  <a:cubicBezTo>
                    <a:pt x="235" y="1953"/>
                    <a:pt x="236" y="1951"/>
                    <a:pt x="237" y="1950"/>
                  </a:cubicBezTo>
                  <a:cubicBezTo>
                    <a:pt x="238" y="1949"/>
                    <a:pt x="240" y="1950"/>
                    <a:pt x="241" y="1951"/>
                  </a:cubicBezTo>
                  <a:lnTo>
                    <a:pt x="241" y="1951"/>
                  </a:lnTo>
                  <a:cubicBezTo>
                    <a:pt x="242" y="1953"/>
                    <a:pt x="242" y="1955"/>
                    <a:pt x="240" y="1955"/>
                  </a:cubicBezTo>
                  <a:cubicBezTo>
                    <a:pt x="239" y="1956"/>
                    <a:pt x="237" y="1956"/>
                    <a:pt x="236" y="1955"/>
                  </a:cubicBezTo>
                  <a:close/>
                  <a:moveTo>
                    <a:pt x="229" y="1945"/>
                  </a:moveTo>
                  <a:lnTo>
                    <a:pt x="229" y="1945"/>
                  </a:lnTo>
                  <a:cubicBezTo>
                    <a:pt x="228" y="1943"/>
                    <a:pt x="228" y="1941"/>
                    <a:pt x="230" y="1940"/>
                  </a:cubicBezTo>
                  <a:cubicBezTo>
                    <a:pt x="231" y="1939"/>
                    <a:pt x="233" y="1940"/>
                    <a:pt x="234" y="1941"/>
                  </a:cubicBezTo>
                  <a:lnTo>
                    <a:pt x="234" y="1941"/>
                  </a:lnTo>
                  <a:cubicBezTo>
                    <a:pt x="235" y="1943"/>
                    <a:pt x="234" y="1944"/>
                    <a:pt x="233" y="1945"/>
                  </a:cubicBezTo>
                  <a:cubicBezTo>
                    <a:pt x="232" y="1946"/>
                    <a:pt x="230" y="1946"/>
                    <a:pt x="229" y="1945"/>
                  </a:cubicBezTo>
                  <a:close/>
                  <a:moveTo>
                    <a:pt x="222" y="1934"/>
                  </a:moveTo>
                  <a:lnTo>
                    <a:pt x="222" y="1934"/>
                  </a:lnTo>
                  <a:cubicBezTo>
                    <a:pt x="221" y="1933"/>
                    <a:pt x="221" y="1931"/>
                    <a:pt x="222" y="1930"/>
                  </a:cubicBezTo>
                  <a:cubicBezTo>
                    <a:pt x="224" y="1929"/>
                    <a:pt x="226" y="1929"/>
                    <a:pt x="227" y="1931"/>
                  </a:cubicBezTo>
                  <a:lnTo>
                    <a:pt x="227" y="1931"/>
                  </a:lnTo>
                  <a:cubicBezTo>
                    <a:pt x="228" y="1932"/>
                    <a:pt x="227" y="1934"/>
                    <a:pt x="226" y="1935"/>
                  </a:cubicBezTo>
                  <a:cubicBezTo>
                    <a:pt x="224" y="1936"/>
                    <a:pt x="223" y="1936"/>
                    <a:pt x="222" y="1934"/>
                  </a:cubicBezTo>
                  <a:close/>
                  <a:moveTo>
                    <a:pt x="214" y="1924"/>
                  </a:moveTo>
                  <a:lnTo>
                    <a:pt x="214" y="1924"/>
                  </a:lnTo>
                  <a:cubicBezTo>
                    <a:pt x="213" y="1923"/>
                    <a:pt x="214" y="1921"/>
                    <a:pt x="215" y="1920"/>
                  </a:cubicBezTo>
                  <a:cubicBezTo>
                    <a:pt x="217" y="1919"/>
                    <a:pt x="219" y="1919"/>
                    <a:pt x="220" y="1921"/>
                  </a:cubicBezTo>
                  <a:lnTo>
                    <a:pt x="220" y="1921"/>
                  </a:lnTo>
                  <a:cubicBezTo>
                    <a:pt x="221" y="1922"/>
                    <a:pt x="220" y="1924"/>
                    <a:pt x="219" y="1925"/>
                  </a:cubicBezTo>
                  <a:cubicBezTo>
                    <a:pt x="217" y="1926"/>
                    <a:pt x="215" y="1925"/>
                    <a:pt x="214" y="1924"/>
                  </a:cubicBezTo>
                  <a:close/>
                  <a:moveTo>
                    <a:pt x="208" y="1914"/>
                  </a:moveTo>
                  <a:lnTo>
                    <a:pt x="208" y="1914"/>
                  </a:lnTo>
                  <a:cubicBezTo>
                    <a:pt x="207" y="1912"/>
                    <a:pt x="207" y="1910"/>
                    <a:pt x="208" y="1909"/>
                  </a:cubicBezTo>
                  <a:cubicBezTo>
                    <a:pt x="210" y="1908"/>
                    <a:pt x="212" y="1909"/>
                    <a:pt x="213" y="1910"/>
                  </a:cubicBezTo>
                  <a:lnTo>
                    <a:pt x="213" y="1910"/>
                  </a:lnTo>
                  <a:cubicBezTo>
                    <a:pt x="214" y="1912"/>
                    <a:pt x="213" y="1913"/>
                    <a:pt x="212" y="1914"/>
                  </a:cubicBezTo>
                  <a:cubicBezTo>
                    <a:pt x="210" y="1915"/>
                    <a:pt x="209" y="1915"/>
                    <a:pt x="208" y="1914"/>
                  </a:cubicBezTo>
                  <a:close/>
                  <a:moveTo>
                    <a:pt x="201" y="1903"/>
                  </a:moveTo>
                  <a:lnTo>
                    <a:pt x="201" y="1903"/>
                  </a:lnTo>
                  <a:cubicBezTo>
                    <a:pt x="200" y="1902"/>
                    <a:pt x="200" y="1900"/>
                    <a:pt x="202" y="1899"/>
                  </a:cubicBezTo>
                  <a:cubicBezTo>
                    <a:pt x="203" y="1898"/>
                    <a:pt x="205" y="1898"/>
                    <a:pt x="206" y="1899"/>
                  </a:cubicBezTo>
                  <a:lnTo>
                    <a:pt x="206" y="1899"/>
                  </a:lnTo>
                  <a:cubicBezTo>
                    <a:pt x="207" y="1901"/>
                    <a:pt x="207" y="1903"/>
                    <a:pt x="205" y="1904"/>
                  </a:cubicBezTo>
                  <a:cubicBezTo>
                    <a:pt x="204" y="1905"/>
                    <a:pt x="202" y="1904"/>
                    <a:pt x="201" y="1903"/>
                  </a:cubicBezTo>
                  <a:close/>
                  <a:moveTo>
                    <a:pt x="194" y="1892"/>
                  </a:moveTo>
                  <a:lnTo>
                    <a:pt x="194" y="1892"/>
                  </a:lnTo>
                  <a:cubicBezTo>
                    <a:pt x="193" y="1891"/>
                    <a:pt x="194" y="1889"/>
                    <a:pt x="195" y="1888"/>
                  </a:cubicBezTo>
                  <a:cubicBezTo>
                    <a:pt x="197" y="1887"/>
                    <a:pt x="198" y="1887"/>
                    <a:pt x="199" y="1889"/>
                  </a:cubicBezTo>
                  <a:lnTo>
                    <a:pt x="199" y="1889"/>
                  </a:lnTo>
                  <a:cubicBezTo>
                    <a:pt x="200" y="1890"/>
                    <a:pt x="200" y="1892"/>
                    <a:pt x="199" y="1893"/>
                  </a:cubicBezTo>
                  <a:cubicBezTo>
                    <a:pt x="197" y="1894"/>
                    <a:pt x="195" y="1894"/>
                    <a:pt x="194" y="1892"/>
                  </a:cubicBezTo>
                  <a:close/>
                  <a:moveTo>
                    <a:pt x="188" y="1882"/>
                  </a:moveTo>
                  <a:lnTo>
                    <a:pt x="188" y="1882"/>
                  </a:lnTo>
                  <a:cubicBezTo>
                    <a:pt x="187" y="1880"/>
                    <a:pt x="187" y="1878"/>
                    <a:pt x="189" y="1877"/>
                  </a:cubicBezTo>
                  <a:cubicBezTo>
                    <a:pt x="190" y="1876"/>
                    <a:pt x="192" y="1877"/>
                    <a:pt x="193" y="1878"/>
                  </a:cubicBezTo>
                  <a:lnTo>
                    <a:pt x="193" y="1878"/>
                  </a:lnTo>
                  <a:cubicBezTo>
                    <a:pt x="194" y="1880"/>
                    <a:pt x="194" y="1882"/>
                    <a:pt x="192" y="1882"/>
                  </a:cubicBezTo>
                  <a:cubicBezTo>
                    <a:pt x="191" y="1883"/>
                    <a:pt x="189" y="1883"/>
                    <a:pt x="188" y="1882"/>
                  </a:cubicBezTo>
                  <a:close/>
                  <a:moveTo>
                    <a:pt x="182" y="1871"/>
                  </a:moveTo>
                  <a:lnTo>
                    <a:pt x="182" y="1871"/>
                  </a:lnTo>
                  <a:cubicBezTo>
                    <a:pt x="181" y="1869"/>
                    <a:pt x="181" y="1867"/>
                    <a:pt x="183" y="1866"/>
                  </a:cubicBezTo>
                  <a:cubicBezTo>
                    <a:pt x="184" y="1865"/>
                    <a:pt x="186" y="1866"/>
                    <a:pt x="187" y="1867"/>
                  </a:cubicBezTo>
                  <a:lnTo>
                    <a:pt x="187" y="1867"/>
                  </a:lnTo>
                  <a:cubicBezTo>
                    <a:pt x="188" y="1869"/>
                    <a:pt x="187" y="1871"/>
                    <a:pt x="186" y="1872"/>
                  </a:cubicBezTo>
                  <a:cubicBezTo>
                    <a:pt x="185" y="1873"/>
                    <a:pt x="183" y="1872"/>
                    <a:pt x="182" y="1871"/>
                  </a:cubicBezTo>
                  <a:close/>
                  <a:moveTo>
                    <a:pt x="175" y="1860"/>
                  </a:moveTo>
                  <a:lnTo>
                    <a:pt x="175" y="1860"/>
                  </a:lnTo>
                  <a:cubicBezTo>
                    <a:pt x="175" y="1858"/>
                    <a:pt x="175" y="1857"/>
                    <a:pt x="176" y="1856"/>
                  </a:cubicBezTo>
                  <a:cubicBezTo>
                    <a:pt x="178" y="1855"/>
                    <a:pt x="180" y="1855"/>
                    <a:pt x="181" y="1856"/>
                  </a:cubicBezTo>
                  <a:lnTo>
                    <a:pt x="181" y="1856"/>
                  </a:lnTo>
                  <a:cubicBezTo>
                    <a:pt x="182" y="1858"/>
                    <a:pt x="181" y="1860"/>
                    <a:pt x="180" y="1861"/>
                  </a:cubicBezTo>
                  <a:cubicBezTo>
                    <a:pt x="178" y="1862"/>
                    <a:pt x="176" y="1861"/>
                    <a:pt x="175" y="1860"/>
                  </a:cubicBezTo>
                  <a:close/>
                  <a:moveTo>
                    <a:pt x="170" y="1849"/>
                  </a:moveTo>
                  <a:lnTo>
                    <a:pt x="170" y="1849"/>
                  </a:lnTo>
                  <a:cubicBezTo>
                    <a:pt x="169" y="1847"/>
                    <a:pt x="169" y="1846"/>
                    <a:pt x="170" y="1845"/>
                  </a:cubicBezTo>
                  <a:cubicBezTo>
                    <a:pt x="172" y="1844"/>
                    <a:pt x="174" y="1844"/>
                    <a:pt x="175" y="1845"/>
                  </a:cubicBezTo>
                  <a:lnTo>
                    <a:pt x="175" y="1845"/>
                  </a:lnTo>
                  <a:cubicBezTo>
                    <a:pt x="176" y="1847"/>
                    <a:pt x="175" y="1849"/>
                    <a:pt x="174" y="1850"/>
                  </a:cubicBezTo>
                  <a:cubicBezTo>
                    <a:pt x="172" y="1851"/>
                    <a:pt x="170" y="1850"/>
                    <a:pt x="170" y="1849"/>
                  </a:cubicBezTo>
                  <a:close/>
                  <a:moveTo>
                    <a:pt x="164" y="1838"/>
                  </a:moveTo>
                  <a:lnTo>
                    <a:pt x="164" y="1838"/>
                  </a:lnTo>
                  <a:cubicBezTo>
                    <a:pt x="163" y="1836"/>
                    <a:pt x="163" y="1834"/>
                    <a:pt x="165" y="1833"/>
                  </a:cubicBezTo>
                  <a:cubicBezTo>
                    <a:pt x="166" y="1833"/>
                    <a:pt x="168" y="1833"/>
                    <a:pt x="169" y="1834"/>
                  </a:cubicBezTo>
                  <a:lnTo>
                    <a:pt x="169" y="1834"/>
                  </a:lnTo>
                  <a:cubicBezTo>
                    <a:pt x="170" y="1836"/>
                    <a:pt x="170" y="1838"/>
                    <a:pt x="168" y="1839"/>
                  </a:cubicBezTo>
                  <a:cubicBezTo>
                    <a:pt x="167" y="1840"/>
                    <a:pt x="165" y="1839"/>
                    <a:pt x="164" y="1838"/>
                  </a:cubicBezTo>
                  <a:close/>
                  <a:moveTo>
                    <a:pt x="158" y="1827"/>
                  </a:moveTo>
                  <a:lnTo>
                    <a:pt x="158" y="1827"/>
                  </a:lnTo>
                  <a:cubicBezTo>
                    <a:pt x="157" y="1825"/>
                    <a:pt x="157" y="1823"/>
                    <a:pt x="159" y="1822"/>
                  </a:cubicBezTo>
                  <a:cubicBezTo>
                    <a:pt x="160" y="1821"/>
                    <a:pt x="162" y="1822"/>
                    <a:pt x="163" y="1823"/>
                  </a:cubicBezTo>
                  <a:lnTo>
                    <a:pt x="163" y="1823"/>
                  </a:lnTo>
                  <a:cubicBezTo>
                    <a:pt x="164" y="1825"/>
                    <a:pt x="164" y="1827"/>
                    <a:pt x="162" y="1828"/>
                  </a:cubicBezTo>
                  <a:cubicBezTo>
                    <a:pt x="161" y="1829"/>
                    <a:pt x="159" y="1828"/>
                    <a:pt x="158" y="1827"/>
                  </a:cubicBezTo>
                  <a:close/>
                  <a:moveTo>
                    <a:pt x="152" y="1816"/>
                  </a:moveTo>
                  <a:lnTo>
                    <a:pt x="152" y="1816"/>
                  </a:lnTo>
                  <a:cubicBezTo>
                    <a:pt x="151" y="1814"/>
                    <a:pt x="152" y="1812"/>
                    <a:pt x="153" y="1811"/>
                  </a:cubicBezTo>
                  <a:cubicBezTo>
                    <a:pt x="155" y="1810"/>
                    <a:pt x="157" y="1811"/>
                    <a:pt x="158" y="1812"/>
                  </a:cubicBezTo>
                  <a:lnTo>
                    <a:pt x="158" y="1812"/>
                  </a:lnTo>
                  <a:cubicBezTo>
                    <a:pt x="159" y="1813"/>
                    <a:pt x="158" y="1815"/>
                    <a:pt x="157" y="1816"/>
                  </a:cubicBezTo>
                  <a:cubicBezTo>
                    <a:pt x="155" y="1817"/>
                    <a:pt x="153" y="1817"/>
                    <a:pt x="152" y="1816"/>
                  </a:cubicBezTo>
                  <a:close/>
                  <a:moveTo>
                    <a:pt x="147" y="1804"/>
                  </a:moveTo>
                  <a:lnTo>
                    <a:pt x="147" y="1804"/>
                  </a:lnTo>
                  <a:cubicBezTo>
                    <a:pt x="146" y="1803"/>
                    <a:pt x="146" y="1801"/>
                    <a:pt x="148" y="1800"/>
                  </a:cubicBezTo>
                  <a:cubicBezTo>
                    <a:pt x="149" y="1799"/>
                    <a:pt x="151" y="1799"/>
                    <a:pt x="152" y="1801"/>
                  </a:cubicBezTo>
                  <a:lnTo>
                    <a:pt x="152" y="1801"/>
                  </a:lnTo>
                  <a:cubicBezTo>
                    <a:pt x="153" y="1802"/>
                    <a:pt x="153" y="1804"/>
                    <a:pt x="151" y="1805"/>
                  </a:cubicBezTo>
                  <a:cubicBezTo>
                    <a:pt x="150" y="1806"/>
                    <a:pt x="148" y="1806"/>
                    <a:pt x="147" y="1804"/>
                  </a:cubicBezTo>
                  <a:close/>
                  <a:moveTo>
                    <a:pt x="142" y="1793"/>
                  </a:moveTo>
                  <a:lnTo>
                    <a:pt x="142" y="1793"/>
                  </a:lnTo>
                  <a:cubicBezTo>
                    <a:pt x="141" y="1791"/>
                    <a:pt x="141" y="1790"/>
                    <a:pt x="143" y="1789"/>
                  </a:cubicBezTo>
                  <a:cubicBezTo>
                    <a:pt x="144" y="1788"/>
                    <a:pt x="146" y="1788"/>
                    <a:pt x="147" y="1789"/>
                  </a:cubicBezTo>
                  <a:lnTo>
                    <a:pt x="147" y="1789"/>
                  </a:lnTo>
                  <a:cubicBezTo>
                    <a:pt x="148" y="1791"/>
                    <a:pt x="148" y="1793"/>
                    <a:pt x="146" y="1794"/>
                  </a:cubicBezTo>
                  <a:cubicBezTo>
                    <a:pt x="145" y="1795"/>
                    <a:pt x="143" y="1794"/>
                    <a:pt x="142" y="1793"/>
                  </a:cubicBezTo>
                  <a:close/>
                  <a:moveTo>
                    <a:pt x="136" y="1782"/>
                  </a:moveTo>
                  <a:lnTo>
                    <a:pt x="136" y="1782"/>
                  </a:lnTo>
                  <a:cubicBezTo>
                    <a:pt x="135" y="1780"/>
                    <a:pt x="136" y="1778"/>
                    <a:pt x="137" y="1777"/>
                  </a:cubicBezTo>
                  <a:cubicBezTo>
                    <a:pt x="139" y="1776"/>
                    <a:pt x="141" y="1777"/>
                    <a:pt x="142" y="1778"/>
                  </a:cubicBezTo>
                  <a:lnTo>
                    <a:pt x="142" y="1778"/>
                  </a:lnTo>
                  <a:cubicBezTo>
                    <a:pt x="143" y="1780"/>
                    <a:pt x="142" y="1781"/>
                    <a:pt x="141" y="1782"/>
                  </a:cubicBezTo>
                  <a:cubicBezTo>
                    <a:pt x="139" y="1783"/>
                    <a:pt x="137" y="1783"/>
                    <a:pt x="136" y="1782"/>
                  </a:cubicBezTo>
                  <a:close/>
                  <a:moveTo>
                    <a:pt x="132" y="1770"/>
                  </a:moveTo>
                  <a:lnTo>
                    <a:pt x="132" y="1770"/>
                  </a:lnTo>
                  <a:cubicBezTo>
                    <a:pt x="131" y="1769"/>
                    <a:pt x="131" y="1767"/>
                    <a:pt x="132" y="1766"/>
                  </a:cubicBezTo>
                  <a:cubicBezTo>
                    <a:pt x="134" y="1765"/>
                    <a:pt x="136" y="1765"/>
                    <a:pt x="137" y="1767"/>
                  </a:cubicBezTo>
                  <a:lnTo>
                    <a:pt x="137" y="1767"/>
                  </a:lnTo>
                  <a:cubicBezTo>
                    <a:pt x="138" y="1768"/>
                    <a:pt x="137" y="1770"/>
                    <a:pt x="136" y="1771"/>
                  </a:cubicBezTo>
                  <a:cubicBezTo>
                    <a:pt x="134" y="1772"/>
                    <a:pt x="132" y="1771"/>
                    <a:pt x="132" y="1770"/>
                  </a:cubicBezTo>
                  <a:close/>
                  <a:moveTo>
                    <a:pt x="127" y="1759"/>
                  </a:moveTo>
                  <a:lnTo>
                    <a:pt x="127" y="1759"/>
                  </a:lnTo>
                  <a:cubicBezTo>
                    <a:pt x="126" y="1757"/>
                    <a:pt x="126" y="1755"/>
                    <a:pt x="127" y="1754"/>
                  </a:cubicBezTo>
                  <a:cubicBezTo>
                    <a:pt x="129" y="1753"/>
                    <a:pt x="131" y="1754"/>
                    <a:pt x="132" y="1755"/>
                  </a:cubicBezTo>
                  <a:lnTo>
                    <a:pt x="132" y="1755"/>
                  </a:lnTo>
                  <a:cubicBezTo>
                    <a:pt x="133" y="1757"/>
                    <a:pt x="132" y="1758"/>
                    <a:pt x="131" y="1759"/>
                  </a:cubicBezTo>
                  <a:cubicBezTo>
                    <a:pt x="130" y="1760"/>
                    <a:pt x="128" y="1760"/>
                    <a:pt x="127" y="1759"/>
                  </a:cubicBezTo>
                  <a:close/>
                  <a:moveTo>
                    <a:pt x="122" y="1747"/>
                  </a:moveTo>
                  <a:lnTo>
                    <a:pt x="122" y="1747"/>
                  </a:lnTo>
                  <a:cubicBezTo>
                    <a:pt x="121" y="1746"/>
                    <a:pt x="121" y="1744"/>
                    <a:pt x="123" y="1743"/>
                  </a:cubicBezTo>
                  <a:cubicBezTo>
                    <a:pt x="124" y="1742"/>
                    <a:pt x="126" y="1742"/>
                    <a:pt x="127" y="1744"/>
                  </a:cubicBezTo>
                  <a:lnTo>
                    <a:pt x="127" y="1744"/>
                  </a:lnTo>
                  <a:cubicBezTo>
                    <a:pt x="128" y="1745"/>
                    <a:pt x="127" y="1747"/>
                    <a:pt x="126" y="1748"/>
                  </a:cubicBezTo>
                  <a:cubicBezTo>
                    <a:pt x="125" y="1749"/>
                    <a:pt x="123" y="1748"/>
                    <a:pt x="122" y="1747"/>
                  </a:cubicBezTo>
                  <a:close/>
                  <a:moveTo>
                    <a:pt x="117" y="1735"/>
                  </a:moveTo>
                  <a:lnTo>
                    <a:pt x="117" y="1735"/>
                  </a:lnTo>
                  <a:cubicBezTo>
                    <a:pt x="116" y="1734"/>
                    <a:pt x="117" y="1732"/>
                    <a:pt x="118" y="1731"/>
                  </a:cubicBezTo>
                  <a:cubicBezTo>
                    <a:pt x="119" y="1730"/>
                    <a:pt x="121" y="1731"/>
                    <a:pt x="122" y="1732"/>
                  </a:cubicBezTo>
                  <a:lnTo>
                    <a:pt x="122" y="1732"/>
                  </a:lnTo>
                  <a:cubicBezTo>
                    <a:pt x="123" y="1733"/>
                    <a:pt x="123" y="1735"/>
                    <a:pt x="121" y="1736"/>
                  </a:cubicBezTo>
                  <a:cubicBezTo>
                    <a:pt x="120" y="1737"/>
                    <a:pt x="118" y="1737"/>
                    <a:pt x="117" y="1735"/>
                  </a:cubicBezTo>
                  <a:close/>
                  <a:moveTo>
                    <a:pt x="113" y="1724"/>
                  </a:moveTo>
                  <a:lnTo>
                    <a:pt x="113" y="1724"/>
                  </a:lnTo>
                  <a:cubicBezTo>
                    <a:pt x="112" y="1722"/>
                    <a:pt x="112" y="1720"/>
                    <a:pt x="113" y="1719"/>
                  </a:cubicBezTo>
                  <a:cubicBezTo>
                    <a:pt x="115" y="1718"/>
                    <a:pt x="117" y="1719"/>
                    <a:pt x="118" y="1720"/>
                  </a:cubicBezTo>
                  <a:lnTo>
                    <a:pt x="118" y="1720"/>
                  </a:lnTo>
                  <a:cubicBezTo>
                    <a:pt x="119" y="1722"/>
                    <a:pt x="118" y="1724"/>
                    <a:pt x="117" y="1725"/>
                  </a:cubicBezTo>
                  <a:cubicBezTo>
                    <a:pt x="115" y="1726"/>
                    <a:pt x="114" y="1725"/>
                    <a:pt x="113" y="1724"/>
                  </a:cubicBezTo>
                  <a:close/>
                  <a:moveTo>
                    <a:pt x="108" y="1712"/>
                  </a:moveTo>
                  <a:lnTo>
                    <a:pt x="108" y="1712"/>
                  </a:lnTo>
                  <a:cubicBezTo>
                    <a:pt x="107" y="1711"/>
                    <a:pt x="107" y="1709"/>
                    <a:pt x="109" y="1708"/>
                  </a:cubicBezTo>
                  <a:cubicBezTo>
                    <a:pt x="110" y="1707"/>
                    <a:pt x="112" y="1707"/>
                    <a:pt x="113" y="1709"/>
                  </a:cubicBezTo>
                  <a:lnTo>
                    <a:pt x="113" y="1709"/>
                  </a:lnTo>
                  <a:cubicBezTo>
                    <a:pt x="114" y="1710"/>
                    <a:pt x="114" y="1712"/>
                    <a:pt x="112" y="1713"/>
                  </a:cubicBezTo>
                  <a:cubicBezTo>
                    <a:pt x="111" y="1714"/>
                    <a:pt x="109" y="1714"/>
                    <a:pt x="108" y="1712"/>
                  </a:cubicBezTo>
                  <a:close/>
                  <a:moveTo>
                    <a:pt x="103" y="1700"/>
                  </a:moveTo>
                  <a:lnTo>
                    <a:pt x="103" y="1700"/>
                  </a:lnTo>
                  <a:cubicBezTo>
                    <a:pt x="103" y="1699"/>
                    <a:pt x="103" y="1697"/>
                    <a:pt x="105" y="1696"/>
                  </a:cubicBezTo>
                  <a:cubicBezTo>
                    <a:pt x="106" y="1695"/>
                    <a:pt x="108" y="1696"/>
                    <a:pt x="109" y="1697"/>
                  </a:cubicBezTo>
                  <a:lnTo>
                    <a:pt x="109" y="1697"/>
                  </a:lnTo>
                  <a:cubicBezTo>
                    <a:pt x="110" y="1699"/>
                    <a:pt x="109" y="1701"/>
                    <a:pt x="108" y="1701"/>
                  </a:cubicBezTo>
                  <a:cubicBezTo>
                    <a:pt x="106" y="1702"/>
                    <a:pt x="104" y="1702"/>
                    <a:pt x="103" y="1700"/>
                  </a:cubicBezTo>
                  <a:close/>
                  <a:moveTo>
                    <a:pt x="99" y="1688"/>
                  </a:moveTo>
                  <a:lnTo>
                    <a:pt x="99" y="1688"/>
                  </a:lnTo>
                  <a:cubicBezTo>
                    <a:pt x="98" y="1687"/>
                    <a:pt x="99" y="1685"/>
                    <a:pt x="101" y="1684"/>
                  </a:cubicBezTo>
                  <a:cubicBezTo>
                    <a:pt x="102" y="1683"/>
                    <a:pt x="104" y="1684"/>
                    <a:pt x="105" y="1685"/>
                  </a:cubicBezTo>
                  <a:lnTo>
                    <a:pt x="105" y="1685"/>
                  </a:lnTo>
                  <a:cubicBezTo>
                    <a:pt x="106" y="1687"/>
                    <a:pt x="105" y="1689"/>
                    <a:pt x="103" y="1690"/>
                  </a:cubicBezTo>
                  <a:cubicBezTo>
                    <a:pt x="102" y="1690"/>
                    <a:pt x="100" y="1690"/>
                    <a:pt x="99" y="1688"/>
                  </a:cubicBezTo>
                  <a:close/>
                  <a:moveTo>
                    <a:pt x="95" y="1676"/>
                  </a:moveTo>
                  <a:lnTo>
                    <a:pt x="95" y="1676"/>
                  </a:lnTo>
                  <a:cubicBezTo>
                    <a:pt x="94" y="1675"/>
                    <a:pt x="95" y="1673"/>
                    <a:pt x="96" y="1672"/>
                  </a:cubicBezTo>
                  <a:cubicBezTo>
                    <a:pt x="98" y="1672"/>
                    <a:pt x="100" y="1672"/>
                    <a:pt x="101" y="1674"/>
                  </a:cubicBezTo>
                  <a:lnTo>
                    <a:pt x="101" y="1674"/>
                  </a:lnTo>
                  <a:cubicBezTo>
                    <a:pt x="101" y="1675"/>
                    <a:pt x="101" y="1677"/>
                    <a:pt x="99" y="1678"/>
                  </a:cubicBezTo>
                  <a:cubicBezTo>
                    <a:pt x="98" y="1679"/>
                    <a:pt x="96" y="1678"/>
                    <a:pt x="95" y="1676"/>
                  </a:cubicBezTo>
                  <a:close/>
                  <a:moveTo>
                    <a:pt x="91" y="1665"/>
                  </a:moveTo>
                  <a:lnTo>
                    <a:pt x="91" y="1665"/>
                  </a:lnTo>
                  <a:cubicBezTo>
                    <a:pt x="90" y="1663"/>
                    <a:pt x="91" y="1661"/>
                    <a:pt x="92" y="1660"/>
                  </a:cubicBezTo>
                  <a:cubicBezTo>
                    <a:pt x="94" y="1660"/>
                    <a:pt x="96" y="1660"/>
                    <a:pt x="97" y="1662"/>
                  </a:cubicBezTo>
                  <a:lnTo>
                    <a:pt x="97" y="1662"/>
                  </a:lnTo>
                  <a:cubicBezTo>
                    <a:pt x="97" y="1663"/>
                    <a:pt x="97" y="1665"/>
                    <a:pt x="95" y="1666"/>
                  </a:cubicBezTo>
                  <a:cubicBezTo>
                    <a:pt x="94" y="1667"/>
                    <a:pt x="92" y="1666"/>
                    <a:pt x="91" y="1665"/>
                  </a:cubicBezTo>
                  <a:close/>
                  <a:moveTo>
                    <a:pt x="87" y="1652"/>
                  </a:moveTo>
                  <a:lnTo>
                    <a:pt x="87" y="1652"/>
                  </a:lnTo>
                  <a:cubicBezTo>
                    <a:pt x="86" y="1651"/>
                    <a:pt x="87" y="1649"/>
                    <a:pt x="89" y="1648"/>
                  </a:cubicBezTo>
                  <a:cubicBezTo>
                    <a:pt x="91" y="1648"/>
                    <a:pt x="92" y="1649"/>
                    <a:pt x="93" y="1651"/>
                  </a:cubicBezTo>
                  <a:lnTo>
                    <a:pt x="93" y="1651"/>
                  </a:lnTo>
                  <a:cubicBezTo>
                    <a:pt x="93" y="1652"/>
                    <a:pt x="92" y="1654"/>
                    <a:pt x="91" y="1654"/>
                  </a:cubicBezTo>
                  <a:cubicBezTo>
                    <a:pt x="89" y="1655"/>
                    <a:pt x="87" y="1654"/>
                    <a:pt x="87" y="1652"/>
                  </a:cubicBezTo>
                  <a:close/>
                  <a:moveTo>
                    <a:pt x="83" y="1640"/>
                  </a:moveTo>
                  <a:lnTo>
                    <a:pt x="83" y="1640"/>
                  </a:lnTo>
                  <a:cubicBezTo>
                    <a:pt x="83" y="1639"/>
                    <a:pt x="84" y="1637"/>
                    <a:pt x="85" y="1636"/>
                  </a:cubicBezTo>
                  <a:cubicBezTo>
                    <a:pt x="87" y="1636"/>
                    <a:pt x="89" y="1637"/>
                    <a:pt x="89" y="1639"/>
                  </a:cubicBezTo>
                  <a:lnTo>
                    <a:pt x="89" y="1639"/>
                  </a:lnTo>
                  <a:cubicBezTo>
                    <a:pt x="90" y="1640"/>
                    <a:pt x="89" y="1642"/>
                    <a:pt x="87" y="1642"/>
                  </a:cubicBezTo>
                  <a:cubicBezTo>
                    <a:pt x="85" y="1643"/>
                    <a:pt x="84" y="1642"/>
                    <a:pt x="83" y="1640"/>
                  </a:cubicBezTo>
                  <a:close/>
                  <a:moveTo>
                    <a:pt x="79" y="1628"/>
                  </a:moveTo>
                  <a:lnTo>
                    <a:pt x="79" y="1628"/>
                  </a:lnTo>
                  <a:cubicBezTo>
                    <a:pt x="79" y="1627"/>
                    <a:pt x="80" y="1625"/>
                    <a:pt x="81" y="1625"/>
                  </a:cubicBezTo>
                  <a:cubicBezTo>
                    <a:pt x="83" y="1624"/>
                    <a:pt x="85" y="1625"/>
                    <a:pt x="85" y="1627"/>
                  </a:cubicBezTo>
                  <a:lnTo>
                    <a:pt x="85" y="1627"/>
                  </a:lnTo>
                  <a:cubicBezTo>
                    <a:pt x="86" y="1628"/>
                    <a:pt x="85" y="1630"/>
                    <a:pt x="83" y="1631"/>
                  </a:cubicBezTo>
                  <a:cubicBezTo>
                    <a:pt x="82" y="1631"/>
                    <a:pt x="80" y="1630"/>
                    <a:pt x="79" y="1628"/>
                  </a:cubicBezTo>
                  <a:close/>
                  <a:moveTo>
                    <a:pt x="76" y="1616"/>
                  </a:moveTo>
                  <a:lnTo>
                    <a:pt x="76" y="1616"/>
                  </a:lnTo>
                  <a:cubicBezTo>
                    <a:pt x="75" y="1615"/>
                    <a:pt x="76" y="1613"/>
                    <a:pt x="78" y="1613"/>
                  </a:cubicBezTo>
                  <a:cubicBezTo>
                    <a:pt x="79" y="1612"/>
                    <a:pt x="81" y="1613"/>
                    <a:pt x="82" y="1615"/>
                  </a:cubicBezTo>
                  <a:lnTo>
                    <a:pt x="82" y="1615"/>
                  </a:lnTo>
                  <a:cubicBezTo>
                    <a:pt x="82" y="1616"/>
                    <a:pt x="81" y="1618"/>
                    <a:pt x="79" y="1619"/>
                  </a:cubicBezTo>
                  <a:cubicBezTo>
                    <a:pt x="78" y="1619"/>
                    <a:pt x="76" y="1618"/>
                    <a:pt x="76" y="1616"/>
                  </a:cubicBezTo>
                  <a:close/>
                  <a:moveTo>
                    <a:pt x="72" y="1604"/>
                  </a:moveTo>
                  <a:lnTo>
                    <a:pt x="72" y="1604"/>
                  </a:lnTo>
                  <a:cubicBezTo>
                    <a:pt x="72" y="1603"/>
                    <a:pt x="73" y="1601"/>
                    <a:pt x="74" y="1601"/>
                  </a:cubicBezTo>
                  <a:cubicBezTo>
                    <a:pt x="76" y="1600"/>
                    <a:pt x="78" y="1601"/>
                    <a:pt x="78" y="1603"/>
                  </a:cubicBezTo>
                  <a:lnTo>
                    <a:pt x="78" y="1603"/>
                  </a:lnTo>
                  <a:cubicBezTo>
                    <a:pt x="79" y="1604"/>
                    <a:pt x="78" y="1606"/>
                    <a:pt x="76" y="1607"/>
                  </a:cubicBezTo>
                  <a:cubicBezTo>
                    <a:pt x="74" y="1607"/>
                    <a:pt x="73" y="1606"/>
                    <a:pt x="72" y="1604"/>
                  </a:cubicBezTo>
                  <a:close/>
                  <a:moveTo>
                    <a:pt x="69" y="1592"/>
                  </a:moveTo>
                  <a:lnTo>
                    <a:pt x="69" y="1592"/>
                  </a:lnTo>
                  <a:cubicBezTo>
                    <a:pt x="68" y="1591"/>
                    <a:pt x="69" y="1589"/>
                    <a:pt x="71" y="1589"/>
                  </a:cubicBezTo>
                  <a:cubicBezTo>
                    <a:pt x="73" y="1588"/>
                    <a:pt x="74" y="1589"/>
                    <a:pt x="75" y="1591"/>
                  </a:cubicBezTo>
                  <a:lnTo>
                    <a:pt x="75" y="1591"/>
                  </a:lnTo>
                  <a:cubicBezTo>
                    <a:pt x="75" y="1592"/>
                    <a:pt x="74" y="1594"/>
                    <a:pt x="73" y="1595"/>
                  </a:cubicBezTo>
                  <a:cubicBezTo>
                    <a:pt x="71" y="1595"/>
                    <a:pt x="69" y="1594"/>
                    <a:pt x="69" y="1592"/>
                  </a:cubicBezTo>
                  <a:close/>
                  <a:moveTo>
                    <a:pt x="65" y="1580"/>
                  </a:moveTo>
                  <a:lnTo>
                    <a:pt x="65" y="1580"/>
                  </a:lnTo>
                  <a:cubicBezTo>
                    <a:pt x="65" y="1579"/>
                    <a:pt x="66" y="1577"/>
                    <a:pt x="68" y="1577"/>
                  </a:cubicBezTo>
                  <a:cubicBezTo>
                    <a:pt x="69" y="1576"/>
                    <a:pt x="71" y="1577"/>
                    <a:pt x="71" y="1579"/>
                  </a:cubicBezTo>
                  <a:lnTo>
                    <a:pt x="71" y="1579"/>
                  </a:lnTo>
                  <a:cubicBezTo>
                    <a:pt x="72" y="1580"/>
                    <a:pt x="71" y="1582"/>
                    <a:pt x="69" y="1583"/>
                  </a:cubicBezTo>
                  <a:cubicBezTo>
                    <a:pt x="68" y="1583"/>
                    <a:pt x="66" y="1582"/>
                    <a:pt x="65" y="1580"/>
                  </a:cubicBezTo>
                  <a:close/>
                  <a:moveTo>
                    <a:pt x="62" y="1568"/>
                  </a:moveTo>
                  <a:lnTo>
                    <a:pt x="62" y="1568"/>
                  </a:lnTo>
                  <a:cubicBezTo>
                    <a:pt x="62" y="1567"/>
                    <a:pt x="63" y="1565"/>
                    <a:pt x="64" y="1564"/>
                  </a:cubicBezTo>
                  <a:cubicBezTo>
                    <a:pt x="66" y="1564"/>
                    <a:pt x="68" y="1565"/>
                    <a:pt x="68" y="1567"/>
                  </a:cubicBezTo>
                  <a:lnTo>
                    <a:pt x="68" y="1567"/>
                  </a:lnTo>
                  <a:cubicBezTo>
                    <a:pt x="69" y="1568"/>
                    <a:pt x="68" y="1570"/>
                    <a:pt x="66" y="1570"/>
                  </a:cubicBezTo>
                  <a:cubicBezTo>
                    <a:pt x="64" y="1571"/>
                    <a:pt x="63" y="1570"/>
                    <a:pt x="62" y="1568"/>
                  </a:cubicBezTo>
                  <a:close/>
                  <a:moveTo>
                    <a:pt x="59" y="1556"/>
                  </a:moveTo>
                  <a:lnTo>
                    <a:pt x="59" y="1556"/>
                  </a:lnTo>
                  <a:cubicBezTo>
                    <a:pt x="59" y="1555"/>
                    <a:pt x="60" y="1553"/>
                    <a:pt x="61" y="1552"/>
                  </a:cubicBezTo>
                  <a:cubicBezTo>
                    <a:pt x="63" y="1552"/>
                    <a:pt x="65" y="1553"/>
                    <a:pt x="65" y="1554"/>
                  </a:cubicBezTo>
                  <a:lnTo>
                    <a:pt x="65" y="1554"/>
                  </a:lnTo>
                  <a:cubicBezTo>
                    <a:pt x="66" y="1556"/>
                    <a:pt x="65" y="1558"/>
                    <a:pt x="63" y="1558"/>
                  </a:cubicBezTo>
                  <a:cubicBezTo>
                    <a:pt x="61" y="1559"/>
                    <a:pt x="60" y="1558"/>
                    <a:pt x="59" y="1556"/>
                  </a:cubicBezTo>
                  <a:close/>
                  <a:moveTo>
                    <a:pt x="56" y="1544"/>
                  </a:moveTo>
                  <a:lnTo>
                    <a:pt x="56" y="1544"/>
                  </a:lnTo>
                  <a:cubicBezTo>
                    <a:pt x="55" y="1542"/>
                    <a:pt x="56" y="1541"/>
                    <a:pt x="58" y="1540"/>
                  </a:cubicBezTo>
                  <a:cubicBezTo>
                    <a:pt x="60" y="1540"/>
                    <a:pt x="62" y="1541"/>
                    <a:pt x="62" y="1542"/>
                  </a:cubicBezTo>
                  <a:lnTo>
                    <a:pt x="62" y="1542"/>
                  </a:lnTo>
                  <a:cubicBezTo>
                    <a:pt x="62" y="1544"/>
                    <a:pt x="61" y="1546"/>
                    <a:pt x="60" y="1546"/>
                  </a:cubicBezTo>
                  <a:cubicBezTo>
                    <a:pt x="58" y="1547"/>
                    <a:pt x="56" y="1546"/>
                    <a:pt x="56" y="1544"/>
                  </a:cubicBezTo>
                  <a:close/>
                  <a:moveTo>
                    <a:pt x="53" y="1532"/>
                  </a:moveTo>
                  <a:lnTo>
                    <a:pt x="53" y="1532"/>
                  </a:lnTo>
                  <a:cubicBezTo>
                    <a:pt x="52" y="1530"/>
                    <a:pt x="53" y="1529"/>
                    <a:pt x="55" y="1528"/>
                  </a:cubicBezTo>
                  <a:cubicBezTo>
                    <a:pt x="57" y="1528"/>
                    <a:pt x="58" y="1529"/>
                    <a:pt x="59" y="1530"/>
                  </a:cubicBezTo>
                  <a:lnTo>
                    <a:pt x="59" y="1530"/>
                  </a:lnTo>
                  <a:cubicBezTo>
                    <a:pt x="59" y="1532"/>
                    <a:pt x="58" y="1534"/>
                    <a:pt x="57" y="1534"/>
                  </a:cubicBezTo>
                  <a:cubicBezTo>
                    <a:pt x="55" y="1535"/>
                    <a:pt x="53" y="1534"/>
                    <a:pt x="53" y="1532"/>
                  </a:cubicBezTo>
                  <a:close/>
                  <a:moveTo>
                    <a:pt x="50" y="1520"/>
                  </a:moveTo>
                  <a:lnTo>
                    <a:pt x="50" y="1520"/>
                  </a:lnTo>
                  <a:cubicBezTo>
                    <a:pt x="50" y="1518"/>
                    <a:pt x="51" y="1516"/>
                    <a:pt x="52" y="1516"/>
                  </a:cubicBezTo>
                  <a:cubicBezTo>
                    <a:pt x="54" y="1515"/>
                    <a:pt x="56" y="1516"/>
                    <a:pt x="56" y="1518"/>
                  </a:cubicBezTo>
                  <a:lnTo>
                    <a:pt x="56" y="1518"/>
                  </a:lnTo>
                  <a:cubicBezTo>
                    <a:pt x="57" y="1520"/>
                    <a:pt x="56" y="1521"/>
                    <a:pt x="54" y="1522"/>
                  </a:cubicBezTo>
                  <a:cubicBezTo>
                    <a:pt x="52" y="1522"/>
                    <a:pt x="51" y="1521"/>
                    <a:pt x="50" y="1520"/>
                  </a:cubicBezTo>
                  <a:close/>
                  <a:moveTo>
                    <a:pt x="47" y="1508"/>
                  </a:moveTo>
                  <a:lnTo>
                    <a:pt x="47" y="1508"/>
                  </a:lnTo>
                  <a:cubicBezTo>
                    <a:pt x="47" y="1506"/>
                    <a:pt x="48" y="1504"/>
                    <a:pt x="49" y="1504"/>
                  </a:cubicBezTo>
                  <a:cubicBezTo>
                    <a:pt x="51" y="1503"/>
                    <a:pt x="53" y="1504"/>
                    <a:pt x="53" y="1506"/>
                  </a:cubicBezTo>
                  <a:lnTo>
                    <a:pt x="53" y="1506"/>
                  </a:lnTo>
                  <a:cubicBezTo>
                    <a:pt x="54" y="1508"/>
                    <a:pt x="53" y="1509"/>
                    <a:pt x="51" y="1510"/>
                  </a:cubicBezTo>
                  <a:cubicBezTo>
                    <a:pt x="50" y="1510"/>
                    <a:pt x="48" y="1509"/>
                    <a:pt x="47" y="1508"/>
                  </a:cubicBezTo>
                  <a:close/>
                  <a:moveTo>
                    <a:pt x="45" y="1495"/>
                  </a:moveTo>
                  <a:lnTo>
                    <a:pt x="45" y="1495"/>
                  </a:lnTo>
                  <a:cubicBezTo>
                    <a:pt x="44" y="1494"/>
                    <a:pt x="45" y="1492"/>
                    <a:pt x="47" y="1491"/>
                  </a:cubicBezTo>
                  <a:cubicBezTo>
                    <a:pt x="48" y="1491"/>
                    <a:pt x="50" y="1492"/>
                    <a:pt x="51" y="1494"/>
                  </a:cubicBezTo>
                  <a:lnTo>
                    <a:pt x="51" y="1494"/>
                  </a:lnTo>
                  <a:cubicBezTo>
                    <a:pt x="51" y="1495"/>
                    <a:pt x="50" y="1497"/>
                    <a:pt x="48" y="1498"/>
                  </a:cubicBezTo>
                  <a:cubicBezTo>
                    <a:pt x="47" y="1498"/>
                    <a:pt x="45" y="1497"/>
                    <a:pt x="45" y="1495"/>
                  </a:cubicBezTo>
                  <a:close/>
                  <a:moveTo>
                    <a:pt x="42" y="1483"/>
                  </a:moveTo>
                  <a:lnTo>
                    <a:pt x="42" y="1483"/>
                  </a:lnTo>
                  <a:cubicBezTo>
                    <a:pt x="41" y="1481"/>
                    <a:pt x="42" y="1480"/>
                    <a:pt x="44" y="1479"/>
                  </a:cubicBezTo>
                  <a:cubicBezTo>
                    <a:pt x="46" y="1479"/>
                    <a:pt x="47" y="1480"/>
                    <a:pt x="48" y="1481"/>
                  </a:cubicBezTo>
                  <a:lnTo>
                    <a:pt x="48" y="1481"/>
                  </a:lnTo>
                  <a:cubicBezTo>
                    <a:pt x="48" y="1483"/>
                    <a:pt x="47" y="1485"/>
                    <a:pt x="46" y="1485"/>
                  </a:cubicBezTo>
                  <a:cubicBezTo>
                    <a:pt x="44" y="1486"/>
                    <a:pt x="42" y="1485"/>
                    <a:pt x="42" y="1483"/>
                  </a:cubicBezTo>
                  <a:close/>
                  <a:moveTo>
                    <a:pt x="39" y="1471"/>
                  </a:moveTo>
                  <a:lnTo>
                    <a:pt x="39" y="1471"/>
                  </a:lnTo>
                  <a:cubicBezTo>
                    <a:pt x="39" y="1469"/>
                    <a:pt x="40" y="1467"/>
                    <a:pt x="42" y="1467"/>
                  </a:cubicBezTo>
                  <a:cubicBezTo>
                    <a:pt x="43" y="1467"/>
                    <a:pt x="45" y="1468"/>
                    <a:pt x="45" y="1469"/>
                  </a:cubicBezTo>
                  <a:lnTo>
                    <a:pt x="45" y="1469"/>
                  </a:lnTo>
                  <a:cubicBezTo>
                    <a:pt x="46" y="1471"/>
                    <a:pt x="45" y="1473"/>
                    <a:pt x="43" y="1473"/>
                  </a:cubicBezTo>
                  <a:cubicBezTo>
                    <a:pt x="42" y="1474"/>
                    <a:pt x="40" y="1473"/>
                    <a:pt x="39" y="1471"/>
                  </a:cubicBezTo>
                  <a:close/>
                  <a:moveTo>
                    <a:pt x="37" y="1459"/>
                  </a:moveTo>
                  <a:lnTo>
                    <a:pt x="37" y="1459"/>
                  </a:lnTo>
                  <a:cubicBezTo>
                    <a:pt x="37" y="1457"/>
                    <a:pt x="38" y="1455"/>
                    <a:pt x="39" y="1455"/>
                  </a:cubicBezTo>
                  <a:cubicBezTo>
                    <a:pt x="41" y="1454"/>
                    <a:pt x="43" y="1455"/>
                    <a:pt x="43" y="1457"/>
                  </a:cubicBezTo>
                  <a:lnTo>
                    <a:pt x="43" y="1457"/>
                  </a:lnTo>
                  <a:cubicBezTo>
                    <a:pt x="44" y="1459"/>
                    <a:pt x="43" y="1460"/>
                    <a:pt x="41" y="1461"/>
                  </a:cubicBezTo>
                  <a:cubicBezTo>
                    <a:pt x="39" y="1461"/>
                    <a:pt x="38" y="1460"/>
                    <a:pt x="37" y="1459"/>
                  </a:cubicBezTo>
                  <a:close/>
                  <a:moveTo>
                    <a:pt x="35" y="1446"/>
                  </a:moveTo>
                  <a:lnTo>
                    <a:pt x="35" y="1446"/>
                  </a:lnTo>
                  <a:cubicBezTo>
                    <a:pt x="34" y="1445"/>
                    <a:pt x="35" y="1443"/>
                    <a:pt x="37" y="1442"/>
                  </a:cubicBezTo>
                  <a:cubicBezTo>
                    <a:pt x="38" y="1442"/>
                    <a:pt x="40" y="1443"/>
                    <a:pt x="41" y="1445"/>
                  </a:cubicBezTo>
                  <a:lnTo>
                    <a:pt x="41" y="1445"/>
                  </a:lnTo>
                  <a:cubicBezTo>
                    <a:pt x="41" y="1446"/>
                    <a:pt x="40" y="1448"/>
                    <a:pt x="39" y="1448"/>
                  </a:cubicBezTo>
                  <a:cubicBezTo>
                    <a:pt x="37" y="1449"/>
                    <a:pt x="35" y="1448"/>
                    <a:pt x="35" y="1446"/>
                  </a:cubicBezTo>
                  <a:close/>
                  <a:moveTo>
                    <a:pt x="32" y="1434"/>
                  </a:moveTo>
                  <a:lnTo>
                    <a:pt x="32" y="1434"/>
                  </a:lnTo>
                  <a:cubicBezTo>
                    <a:pt x="32" y="1432"/>
                    <a:pt x="33" y="1431"/>
                    <a:pt x="34" y="1430"/>
                  </a:cubicBezTo>
                  <a:cubicBezTo>
                    <a:pt x="36" y="1430"/>
                    <a:pt x="38" y="1431"/>
                    <a:pt x="38" y="1432"/>
                  </a:cubicBezTo>
                  <a:lnTo>
                    <a:pt x="38" y="1432"/>
                  </a:lnTo>
                  <a:cubicBezTo>
                    <a:pt x="39" y="1434"/>
                    <a:pt x="38" y="1436"/>
                    <a:pt x="36" y="1436"/>
                  </a:cubicBezTo>
                  <a:cubicBezTo>
                    <a:pt x="34" y="1437"/>
                    <a:pt x="33" y="1436"/>
                    <a:pt x="32" y="1434"/>
                  </a:cubicBezTo>
                  <a:close/>
                  <a:moveTo>
                    <a:pt x="30" y="1422"/>
                  </a:moveTo>
                  <a:lnTo>
                    <a:pt x="30" y="1422"/>
                  </a:lnTo>
                  <a:cubicBezTo>
                    <a:pt x="30" y="1420"/>
                    <a:pt x="31" y="1418"/>
                    <a:pt x="32" y="1418"/>
                  </a:cubicBezTo>
                  <a:cubicBezTo>
                    <a:pt x="34" y="1417"/>
                    <a:pt x="36" y="1418"/>
                    <a:pt x="36" y="1420"/>
                  </a:cubicBezTo>
                  <a:lnTo>
                    <a:pt x="36" y="1420"/>
                  </a:lnTo>
                  <a:cubicBezTo>
                    <a:pt x="37" y="1422"/>
                    <a:pt x="36" y="1423"/>
                    <a:pt x="34" y="1424"/>
                  </a:cubicBezTo>
                  <a:cubicBezTo>
                    <a:pt x="32" y="1424"/>
                    <a:pt x="31" y="1423"/>
                    <a:pt x="30" y="1422"/>
                  </a:cubicBezTo>
                  <a:close/>
                  <a:moveTo>
                    <a:pt x="28" y="1409"/>
                  </a:moveTo>
                  <a:lnTo>
                    <a:pt x="28" y="1409"/>
                  </a:lnTo>
                  <a:cubicBezTo>
                    <a:pt x="28" y="1408"/>
                    <a:pt x="29" y="1406"/>
                    <a:pt x="30" y="1406"/>
                  </a:cubicBezTo>
                  <a:cubicBezTo>
                    <a:pt x="32" y="1405"/>
                    <a:pt x="34" y="1406"/>
                    <a:pt x="34" y="1408"/>
                  </a:cubicBezTo>
                  <a:lnTo>
                    <a:pt x="34" y="1408"/>
                  </a:lnTo>
                  <a:cubicBezTo>
                    <a:pt x="35" y="1409"/>
                    <a:pt x="34" y="1411"/>
                    <a:pt x="32" y="1412"/>
                  </a:cubicBezTo>
                  <a:cubicBezTo>
                    <a:pt x="30" y="1412"/>
                    <a:pt x="29" y="1411"/>
                    <a:pt x="28" y="1409"/>
                  </a:cubicBezTo>
                  <a:close/>
                  <a:moveTo>
                    <a:pt x="26" y="1397"/>
                  </a:moveTo>
                  <a:lnTo>
                    <a:pt x="26" y="1397"/>
                  </a:lnTo>
                  <a:cubicBezTo>
                    <a:pt x="26" y="1395"/>
                    <a:pt x="27" y="1394"/>
                    <a:pt x="28" y="1393"/>
                  </a:cubicBezTo>
                  <a:cubicBezTo>
                    <a:pt x="30" y="1393"/>
                    <a:pt x="32" y="1394"/>
                    <a:pt x="32" y="1395"/>
                  </a:cubicBezTo>
                  <a:lnTo>
                    <a:pt x="32" y="1395"/>
                  </a:lnTo>
                  <a:cubicBezTo>
                    <a:pt x="33" y="1397"/>
                    <a:pt x="32" y="1399"/>
                    <a:pt x="30" y="1399"/>
                  </a:cubicBezTo>
                  <a:cubicBezTo>
                    <a:pt x="28" y="1400"/>
                    <a:pt x="27" y="1399"/>
                    <a:pt x="26" y="1397"/>
                  </a:cubicBezTo>
                  <a:close/>
                  <a:moveTo>
                    <a:pt x="24" y="1385"/>
                  </a:moveTo>
                  <a:lnTo>
                    <a:pt x="24" y="1385"/>
                  </a:lnTo>
                  <a:cubicBezTo>
                    <a:pt x="24" y="1383"/>
                    <a:pt x="24" y="1381"/>
                    <a:pt x="26" y="1381"/>
                  </a:cubicBezTo>
                  <a:cubicBezTo>
                    <a:pt x="28" y="1380"/>
                    <a:pt x="30" y="1381"/>
                    <a:pt x="30" y="1383"/>
                  </a:cubicBezTo>
                  <a:lnTo>
                    <a:pt x="30" y="1383"/>
                  </a:lnTo>
                  <a:cubicBezTo>
                    <a:pt x="30" y="1385"/>
                    <a:pt x="30" y="1386"/>
                    <a:pt x="28" y="1387"/>
                  </a:cubicBezTo>
                  <a:cubicBezTo>
                    <a:pt x="26" y="1387"/>
                    <a:pt x="24" y="1386"/>
                    <a:pt x="24" y="1385"/>
                  </a:cubicBezTo>
                  <a:close/>
                  <a:moveTo>
                    <a:pt x="22" y="1372"/>
                  </a:moveTo>
                  <a:lnTo>
                    <a:pt x="22" y="1372"/>
                  </a:lnTo>
                  <a:cubicBezTo>
                    <a:pt x="22" y="1371"/>
                    <a:pt x="23" y="1369"/>
                    <a:pt x="24" y="1368"/>
                  </a:cubicBezTo>
                  <a:cubicBezTo>
                    <a:pt x="26" y="1368"/>
                    <a:pt x="28" y="1369"/>
                    <a:pt x="28" y="1371"/>
                  </a:cubicBezTo>
                  <a:lnTo>
                    <a:pt x="28" y="1371"/>
                  </a:lnTo>
                  <a:cubicBezTo>
                    <a:pt x="29" y="1372"/>
                    <a:pt x="28" y="1374"/>
                    <a:pt x="26" y="1374"/>
                  </a:cubicBezTo>
                  <a:cubicBezTo>
                    <a:pt x="24" y="1375"/>
                    <a:pt x="23" y="1374"/>
                    <a:pt x="22" y="1372"/>
                  </a:cubicBezTo>
                  <a:close/>
                  <a:moveTo>
                    <a:pt x="20" y="1360"/>
                  </a:moveTo>
                  <a:lnTo>
                    <a:pt x="20" y="1360"/>
                  </a:lnTo>
                  <a:cubicBezTo>
                    <a:pt x="20" y="1358"/>
                    <a:pt x="21" y="1357"/>
                    <a:pt x="23" y="1356"/>
                  </a:cubicBezTo>
                  <a:cubicBezTo>
                    <a:pt x="24" y="1356"/>
                    <a:pt x="26" y="1357"/>
                    <a:pt x="26" y="1358"/>
                  </a:cubicBezTo>
                  <a:lnTo>
                    <a:pt x="26" y="1358"/>
                  </a:lnTo>
                  <a:cubicBezTo>
                    <a:pt x="27" y="1360"/>
                    <a:pt x="26" y="1362"/>
                    <a:pt x="24" y="1362"/>
                  </a:cubicBezTo>
                  <a:cubicBezTo>
                    <a:pt x="23" y="1363"/>
                    <a:pt x="21" y="1362"/>
                    <a:pt x="20" y="1360"/>
                  </a:cubicBezTo>
                  <a:close/>
                  <a:moveTo>
                    <a:pt x="19" y="1348"/>
                  </a:moveTo>
                  <a:lnTo>
                    <a:pt x="19" y="1348"/>
                  </a:lnTo>
                  <a:cubicBezTo>
                    <a:pt x="18" y="1346"/>
                    <a:pt x="19" y="1344"/>
                    <a:pt x="21" y="1344"/>
                  </a:cubicBezTo>
                  <a:cubicBezTo>
                    <a:pt x="23" y="1343"/>
                    <a:pt x="24" y="1344"/>
                    <a:pt x="25" y="1346"/>
                  </a:cubicBezTo>
                  <a:lnTo>
                    <a:pt x="25" y="1346"/>
                  </a:lnTo>
                  <a:cubicBezTo>
                    <a:pt x="25" y="1348"/>
                    <a:pt x="24" y="1349"/>
                    <a:pt x="23" y="1350"/>
                  </a:cubicBezTo>
                  <a:cubicBezTo>
                    <a:pt x="21" y="1350"/>
                    <a:pt x="19" y="1349"/>
                    <a:pt x="19" y="1348"/>
                  </a:cubicBezTo>
                  <a:close/>
                  <a:moveTo>
                    <a:pt x="17" y="1335"/>
                  </a:moveTo>
                  <a:lnTo>
                    <a:pt x="17" y="1335"/>
                  </a:lnTo>
                  <a:cubicBezTo>
                    <a:pt x="16" y="1334"/>
                    <a:pt x="17" y="1332"/>
                    <a:pt x="19" y="1331"/>
                  </a:cubicBezTo>
                  <a:cubicBezTo>
                    <a:pt x="21" y="1331"/>
                    <a:pt x="22" y="1332"/>
                    <a:pt x="23" y="1333"/>
                  </a:cubicBezTo>
                  <a:lnTo>
                    <a:pt x="23" y="1333"/>
                  </a:lnTo>
                  <a:cubicBezTo>
                    <a:pt x="23" y="1335"/>
                    <a:pt x="22" y="1337"/>
                    <a:pt x="21" y="1337"/>
                  </a:cubicBezTo>
                  <a:cubicBezTo>
                    <a:pt x="19" y="1338"/>
                    <a:pt x="17" y="1337"/>
                    <a:pt x="17" y="1335"/>
                  </a:cubicBezTo>
                  <a:close/>
                  <a:moveTo>
                    <a:pt x="15" y="1323"/>
                  </a:moveTo>
                  <a:lnTo>
                    <a:pt x="15" y="1323"/>
                  </a:lnTo>
                  <a:cubicBezTo>
                    <a:pt x="15" y="1321"/>
                    <a:pt x="16" y="1319"/>
                    <a:pt x="18" y="1319"/>
                  </a:cubicBezTo>
                  <a:cubicBezTo>
                    <a:pt x="19" y="1318"/>
                    <a:pt x="21" y="1319"/>
                    <a:pt x="21" y="1321"/>
                  </a:cubicBezTo>
                  <a:lnTo>
                    <a:pt x="21" y="1321"/>
                  </a:lnTo>
                  <a:cubicBezTo>
                    <a:pt x="22" y="1323"/>
                    <a:pt x="21" y="1324"/>
                    <a:pt x="19" y="1325"/>
                  </a:cubicBezTo>
                  <a:cubicBezTo>
                    <a:pt x="18" y="1325"/>
                    <a:pt x="16" y="1324"/>
                    <a:pt x="15" y="1323"/>
                  </a:cubicBezTo>
                  <a:close/>
                  <a:moveTo>
                    <a:pt x="14" y="1310"/>
                  </a:moveTo>
                  <a:lnTo>
                    <a:pt x="14" y="1310"/>
                  </a:lnTo>
                  <a:cubicBezTo>
                    <a:pt x="14" y="1309"/>
                    <a:pt x="15" y="1307"/>
                    <a:pt x="16" y="1306"/>
                  </a:cubicBezTo>
                  <a:cubicBezTo>
                    <a:pt x="18" y="1306"/>
                    <a:pt x="20" y="1307"/>
                    <a:pt x="20" y="1309"/>
                  </a:cubicBezTo>
                  <a:lnTo>
                    <a:pt x="20" y="1309"/>
                  </a:lnTo>
                  <a:cubicBezTo>
                    <a:pt x="21" y="1310"/>
                    <a:pt x="20" y="1312"/>
                    <a:pt x="18" y="1312"/>
                  </a:cubicBezTo>
                  <a:cubicBezTo>
                    <a:pt x="16" y="1313"/>
                    <a:pt x="15" y="1312"/>
                    <a:pt x="14" y="1310"/>
                  </a:cubicBezTo>
                  <a:close/>
                  <a:moveTo>
                    <a:pt x="13" y="1298"/>
                  </a:moveTo>
                  <a:lnTo>
                    <a:pt x="13" y="1298"/>
                  </a:lnTo>
                  <a:cubicBezTo>
                    <a:pt x="12" y="1296"/>
                    <a:pt x="13" y="1295"/>
                    <a:pt x="15" y="1294"/>
                  </a:cubicBezTo>
                  <a:cubicBezTo>
                    <a:pt x="16" y="1294"/>
                    <a:pt x="18" y="1295"/>
                    <a:pt x="19" y="1296"/>
                  </a:cubicBezTo>
                  <a:lnTo>
                    <a:pt x="19" y="1296"/>
                  </a:lnTo>
                  <a:cubicBezTo>
                    <a:pt x="19" y="1298"/>
                    <a:pt x="18" y="1300"/>
                    <a:pt x="17" y="1300"/>
                  </a:cubicBezTo>
                  <a:cubicBezTo>
                    <a:pt x="15" y="1301"/>
                    <a:pt x="13" y="1300"/>
                    <a:pt x="13" y="1298"/>
                  </a:cubicBezTo>
                  <a:close/>
                  <a:moveTo>
                    <a:pt x="11" y="1285"/>
                  </a:moveTo>
                  <a:lnTo>
                    <a:pt x="11" y="1285"/>
                  </a:lnTo>
                  <a:cubicBezTo>
                    <a:pt x="11" y="1284"/>
                    <a:pt x="12" y="1282"/>
                    <a:pt x="13" y="1282"/>
                  </a:cubicBezTo>
                  <a:cubicBezTo>
                    <a:pt x="15" y="1281"/>
                    <a:pt x="17" y="1282"/>
                    <a:pt x="17" y="1284"/>
                  </a:cubicBezTo>
                  <a:lnTo>
                    <a:pt x="17" y="1284"/>
                  </a:lnTo>
                  <a:cubicBezTo>
                    <a:pt x="18" y="1285"/>
                    <a:pt x="17" y="1287"/>
                    <a:pt x="15" y="1288"/>
                  </a:cubicBezTo>
                  <a:cubicBezTo>
                    <a:pt x="13" y="1288"/>
                    <a:pt x="12" y="1287"/>
                    <a:pt x="11" y="1285"/>
                  </a:cubicBezTo>
                  <a:close/>
                  <a:moveTo>
                    <a:pt x="10" y="1273"/>
                  </a:moveTo>
                  <a:lnTo>
                    <a:pt x="10" y="1273"/>
                  </a:lnTo>
                  <a:cubicBezTo>
                    <a:pt x="10" y="1271"/>
                    <a:pt x="11" y="1270"/>
                    <a:pt x="12" y="1269"/>
                  </a:cubicBezTo>
                  <a:cubicBezTo>
                    <a:pt x="14" y="1269"/>
                    <a:pt x="16" y="1270"/>
                    <a:pt x="16" y="1271"/>
                  </a:cubicBezTo>
                  <a:lnTo>
                    <a:pt x="16" y="1271"/>
                  </a:lnTo>
                  <a:cubicBezTo>
                    <a:pt x="17" y="1273"/>
                    <a:pt x="16" y="1275"/>
                    <a:pt x="14" y="1275"/>
                  </a:cubicBezTo>
                  <a:cubicBezTo>
                    <a:pt x="12" y="1276"/>
                    <a:pt x="11" y="1275"/>
                    <a:pt x="10" y="1273"/>
                  </a:cubicBezTo>
                  <a:close/>
                  <a:moveTo>
                    <a:pt x="9" y="1261"/>
                  </a:moveTo>
                  <a:lnTo>
                    <a:pt x="9" y="1261"/>
                  </a:lnTo>
                  <a:cubicBezTo>
                    <a:pt x="8" y="1259"/>
                    <a:pt x="9" y="1257"/>
                    <a:pt x="11" y="1257"/>
                  </a:cubicBezTo>
                  <a:cubicBezTo>
                    <a:pt x="13" y="1256"/>
                    <a:pt x="14" y="1257"/>
                    <a:pt x="15" y="1259"/>
                  </a:cubicBezTo>
                  <a:lnTo>
                    <a:pt x="15" y="1259"/>
                  </a:lnTo>
                  <a:cubicBezTo>
                    <a:pt x="15" y="1261"/>
                    <a:pt x="14" y="1262"/>
                    <a:pt x="13" y="1263"/>
                  </a:cubicBezTo>
                  <a:cubicBezTo>
                    <a:pt x="11" y="1263"/>
                    <a:pt x="9" y="1262"/>
                    <a:pt x="9" y="1261"/>
                  </a:cubicBezTo>
                  <a:close/>
                  <a:moveTo>
                    <a:pt x="8" y="1248"/>
                  </a:moveTo>
                  <a:lnTo>
                    <a:pt x="8" y="1248"/>
                  </a:lnTo>
                  <a:cubicBezTo>
                    <a:pt x="7" y="1246"/>
                    <a:pt x="8" y="1245"/>
                    <a:pt x="10" y="1244"/>
                  </a:cubicBezTo>
                  <a:cubicBezTo>
                    <a:pt x="12" y="1244"/>
                    <a:pt x="13" y="1245"/>
                    <a:pt x="14" y="1246"/>
                  </a:cubicBezTo>
                  <a:lnTo>
                    <a:pt x="14" y="1246"/>
                  </a:lnTo>
                  <a:cubicBezTo>
                    <a:pt x="14" y="1248"/>
                    <a:pt x="13" y="1250"/>
                    <a:pt x="12" y="1250"/>
                  </a:cubicBezTo>
                  <a:cubicBezTo>
                    <a:pt x="10" y="1251"/>
                    <a:pt x="8" y="1250"/>
                    <a:pt x="8" y="1248"/>
                  </a:cubicBezTo>
                  <a:close/>
                  <a:moveTo>
                    <a:pt x="7" y="1236"/>
                  </a:moveTo>
                  <a:lnTo>
                    <a:pt x="7" y="1236"/>
                  </a:lnTo>
                  <a:cubicBezTo>
                    <a:pt x="6" y="1234"/>
                    <a:pt x="7" y="1232"/>
                    <a:pt x="9" y="1232"/>
                  </a:cubicBezTo>
                  <a:cubicBezTo>
                    <a:pt x="11" y="1231"/>
                    <a:pt x="12" y="1232"/>
                    <a:pt x="13" y="1234"/>
                  </a:cubicBezTo>
                  <a:lnTo>
                    <a:pt x="13" y="1234"/>
                  </a:lnTo>
                  <a:cubicBezTo>
                    <a:pt x="13" y="1236"/>
                    <a:pt x="12" y="1237"/>
                    <a:pt x="11" y="1238"/>
                  </a:cubicBezTo>
                  <a:cubicBezTo>
                    <a:pt x="9" y="1238"/>
                    <a:pt x="7" y="1237"/>
                    <a:pt x="7" y="1236"/>
                  </a:cubicBezTo>
                  <a:close/>
                  <a:moveTo>
                    <a:pt x="6" y="1223"/>
                  </a:moveTo>
                  <a:lnTo>
                    <a:pt x="6" y="1223"/>
                  </a:lnTo>
                  <a:cubicBezTo>
                    <a:pt x="5" y="1222"/>
                    <a:pt x="6" y="1220"/>
                    <a:pt x="8" y="1219"/>
                  </a:cubicBezTo>
                  <a:cubicBezTo>
                    <a:pt x="10" y="1219"/>
                    <a:pt x="11" y="1220"/>
                    <a:pt x="12" y="1221"/>
                  </a:cubicBezTo>
                  <a:lnTo>
                    <a:pt x="12" y="1221"/>
                  </a:lnTo>
                  <a:cubicBezTo>
                    <a:pt x="12" y="1223"/>
                    <a:pt x="11" y="1225"/>
                    <a:pt x="10" y="1225"/>
                  </a:cubicBezTo>
                  <a:cubicBezTo>
                    <a:pt x="8" y="1226"/>
                    <a:pt x="6" y="1225"/>
                    <a:pt x="6" y="1223"/>
                  </a:cubicBezTo>
                  <a:close/>
                  <a:moveTo>
                    <a:pt x="5" y="1211"/>
                  </a:moveTo>
                  <a:lnTo>
                    <a:pt x="5" y="1211"/>
                  </a:lnTo>
                  <a:cubicBezTo>
                    <a:pt x="5" y="1209"/>
                    <a:pt x="5" y="1207"/>
                    <a:pt x="7" y="1207"/>
                  </a:cubicBezTo>
                  <a:cubicBezTo>
                    <a:pt x="9" y="1206"/>
                    <a:pt x="11" y="1207"/>
                    <a:pt x="11" y="1209"/>
                  </a:cubicBezTo>
                  <a:lnTo>
                    <a:pt x="11" y="1209"/>
                  </a:lnTo>
                  <a:cubicBezTo>
                    <a:pt x="11" y="1211"/>
                    <a:pt x="11" y="1212"/>
                    <a:pt x="9" y="1213"/>
                  </a:cubicBezTo>
                  <a:cubicBezTo>
                    <a:pt x="7" y="1213"/>
                    <a:pt x="5" y="1212"/>
                    <a:pt x="5" y="1211"/>
                  </a:cubicBezTo>
                  <a:close/>
                  <a:moveTo>
                    <a:pt x="4" y="1198"/>
                  </a:moveTo>
                  <a:lnTo>
                    <a:pt x="4" y="1198"/>
                  </a:lnTo>
                  <a:cubicBezTo>
                    <a:pt x="4" y="1197"/>
                    <a:pt x="5" y="1195"/>
                    <a:pt x="6" y="1194"/>
                  </a:cubicBezTo>
                  <a:cubicBezTo>
                    <a:pt x="8" y="1194"/>
                    <a:pt x="10" y="1195"/>
                    <a:pt x="10" y="1197"/>
                  </a:cubicBezTo>
                  <a:lnTo>
                    <a:pt x="10" y="1197"/>
                  </a:lnTo>
                  <a:cubicBezTo>
                    <a:pt x="11" y="1198"/>
                    <a:pt x="10" y="1200"/>
                    <a:pt x="8" y="1200"/>
                  </a:cubicBezTo>
                  <a:cubicBezTo>
                    <a:pt x="6" y="1201"/>
                    <a:pt x="5" y="1200"/>
                    <a:pt x="4" y="1198"/>
                  </a:cubicBezTo>
                  <a:close/>
                  <a:moveTo>
                    <a:pt x="3" y="1186"/>
                  </a:moveTo>
                  <a:lnTo>
                    <a:pt x="3" y="1186"/>
                  </a:lnTo>
                  <a:cubicBezTo>
                    <a:pt x="3" y="1184"/>
                    <a:pt x="4" y="1182"/>
                    <a:pt x="6" y="1182"/>
                  </a:cubicBezTo>
                  <a:cubicBezTo>
                    <a:pt x="7" y="1181"/>
                    <a:pt x="9" y="1182"/>
                    <a:pt x="9" y="1184"/>
                  </a:cubicBezTo>
                  <a:lnTo>
                    <a:pt x="9" y="1184"/>
                  </a:lnTo>
                  <a:cubicBezTo>
                    <a:pt x="10" y="1186"/>
                    <a:pt x="9" y="1187"/>
                    <a:pt x="7" y="1188"/>
                  </a:cubicBezTo>
                  <a:cubicBezTo>
                    <a:pt x="6" y="1188"/>
                    <a:pt x="4" y="1187"/>
                    <a:pt x="3" y="1186"/>
                  </a:cubicBezTo>
                  <a:close/>
                  <a:moveTo>
                    <a:pt x="3" y="1173"/>
                  </a:moveTo>
                  <a:lnTo>
                    <a:pt x="3" y="1173"/>
                  </a:lnTo>
                  <a:cubicBezTo>
                    <a:pt x="2" y="1172"/>
                    <a:pt x="3" y="1170"/>
                    <a:pt x="5" y="1169"/>
                  </a:cubicBezTo>
                  <a:cubicBezTo>
                    <a:pt x="6" y="1169"/>
                    <a:pt x="8" y="1170"/>
                    <a:pt x="9" y="1172"/>
                  </a:cubicBezTo>
                  <a:lnTo>
                    <a:pt x="9" y="1172"/>
                  </a:lnTo>
                  <a:cubicBezTo>
                    <a:pt x="9" y="1173"/>
                    <a:pt x="8" y="1175"/>
                    <a:pt x="7" y="1175"/>
                  </a:cubicBezTo>
                  <a:cubicBezTo>
                    <a:pt x="5" y="1176"/>
                    <a:pt x="3" y="1175"/>
                    <a:pt x="3" y="1173"/>
                  </a:cubicBezTo>
                  <a:close/>
                  <a:moveTo>
                    <a:pt x="2" y="1161"/>
                  </a:moveTo>
                  <a:lnTo>
                    <a:pt x="2" y="1161"/>
                  </a:lnTo>
                  <a:cubicBezTo>
                    <a:pt x="2" y="1159"/>
                    <a:pt x="3" y="1157"/>
                    <a:pt x="4" y="1157"/>
                  </a:cubicBezTo>
                  <a:cubicBezTo>
                    <a:pt x="6" y="1156"/>
                    <a:pt x="8" y="1157"/>
                    <a:pt x="8" y="1159"/>
                  </a:cubicBezTo>
                  <a:lnTo>
                    <a:pt x="8" y="1159"/>
                  </a:lnTo>
                  <a:cubicBezTo>
                    <a:pt x="9" y="1161"/>
                    <a:pt x="8" y="1162"/>
                    <a:pt x="6" y="1163"/>
                  </a:cubicBezTo>
                  <a:cubicBezTo>
                    <a:pt x="4" y="1163"/>
                    <a:pt x="3" y="1162"/>
                    <a:pt x="2" y="1161"/>
                  </a:cubicBezTo>
                  <a:close/>
                  <a:moveTo>
                    <a:pt x="2" y="1148"/>
                  </a:moveTo>
                  <a:lnTo>
                    <a:pt x="2" y="1148"/>
                  </a:lnTo>
                  <a:cubicBezTo>
                    <a:pt x="1" y="1147"/>
                    <a:pt x="2" y="1145"/>
                    <a:pt x="4" y="1144"/>
                  </a:cubicBezTo>
                  <a:cubicBezTo>
                    <a:pt x="6" y="1144"/>
                    <a:pt x="7" y="1145"/>
                    <a:pt x="8" y="1147"/>
                  </a:cubicBezTo>
                  <a:lnTo>
                    <a:pt x="8" y="1147"/>
                  </a:lnTo>
                  <a:cubicBezTo>
                    <a:pt x="8" y="1148"/>
                    <a:pt x="7" y="1150"/>
                    <a:pt x="6" y="1150"/>
                  </a:cubicBezTo>
                  <a:cubicBezTo>
                    <a:pt x="4" y="1151"/>
                    <a:pt x="2" y="1150"/>
                    <a:pt x="2" y="1148"/>
                  </a:cubicBezTo>
                  <a:close/>
                  <a:moveTo>
                    <a:pt x="1" y="1136"/>
                  </a:moveTo>
                  <a:lnTo>
                    <a:pt x="1" y="1136"/>
                  </a:lnTo>
                  <a:cubicBezTo>
                    <a:pt x="1" y="1134"/>
                    <a:pt x="2" y="1132"/>
                    <a:pt x="3" y="1132"/>
                  </a:cubicBezTo>
                  <a:cubicBezTo>
                    <a:pt x="5" y="1131"/>
                    <a:pt x="7" y="1132"/>
                    <a:pt x="7" y="1134"/>
                  </a:cubicBezTo>
                  <a:lnTo>
                    <a:pt x="7" y="1134"/>
                  </a:lnTo>
                  <a:cubicBezTo>
                    <a:pt x="8" y="1136"/>
                    <a:pt x="7" y="1137"/>
                    <a:pt x="5" y="1138"/>
                  </a:cubicBezTo>
                  <a:cubicBezTo>
                    <a:pt x="4" y="1138"/>
                    <a:pt x="2" y="1137"/>
                    <a:pt x="1" y="1136"/>
                  </a:cubicBezTo>
                  <a:close/>
                  <a:moveTo>
                    <a:pt x="1" y="1123"/>
                  </a:moveTo>
                  <a:lnTo>
                    <a:pt x="1" y="1123"/>
                  </a:lnTo>
                  <a:cubicBezTo>
                    <a:pt x="0" y="1122"/>
                    <a:pt x="1" y="1120"/>
                    <a:pt x="3" y="1119"/>
                  </a:cubicBezTo>
                  <a:cubicBezTo>
                    <a:pt x="5" y="1119"/>
                    <a:pt x="6" y="1120"/>
                    <a:pt x="7" y="1122"/>
                  </a:cubicBezTo>
                  <a:lnTo>
                    <a:pt x="7" y="1122"/>
                  </a:lnTo>
                  <a:cubicBezTo>
                    <a:pt x="7" y="1123"/>
                    <a:pt x="6" y="1125"/>
                    <a:pt x="5" y="1125"/>
                  </a:cubicBezTo>
                  <a:cubicBezTo>
                    <a:pt x="3" y="1126"/>
                    <a:pt x="1" y="1125"/>
                    <a:pt x="1" y="1123"/>
                  </a:cubicBezTo>
                  <a:close/>
                  <a:moveTo>
                    <a:pt x="1" y="1111"/>
                  </a:moveTo>
                  <a:lnTo>
                    <a:pt x="1" y="1111"/>
                  </a:lnTo>
                  <a:cubicBezTo>
                    <a:pt x="0" y="1109"/>
                    <a:pt x="1" y="1107"/>
                    <a:pt x="3" y="1107"/>
                  </a:cubicBezTo>
                  <a:cubicBezTo>
                    <a:pt x="4" y="1106"/>
                    <a:pt x="6" y="1107"/>
                    <a:pt x="7" y="1109"/>
                  </a:cubicBezTo>
                  <a:lnTo>
                    <a:pt x="7" y="1109"/>
                  </a:lnTo>
                  <a:cubicBezTo>
                    <a:pt x="7" y="1111"/>
                    <a:pt x="6" y="1112"/>
                    <a:pt x="5" y="1113"/>
                  </a:cubicBezTo>
                  <a:cubicBezTo>
                    <a:pt x="3" y="1113"/>
                    <a:pt x="1" y="1112"/>
                    <a:pt x="1" y="1111"/>
                  </a:cubicBezTo>
                  <a:close/>
                  <a:moveTo>
                    <a:pt x="0" y="1098"/>
                  </a:moveTo>
                  <a:lnTo>
                    <a:pt x="0" y="1098"/>
                  </a:lnTo>
                  <a:cubicBezTo>
                    <a:pt x="0" y="1097"/>
                    <a:pt x="1" y="1095"/>
                    <a:pt x="3" y="1094"/>
                  </a:cubicBezTo>
                  <a:cubicBezTo>
                    <a:pt x="4" y="1094"/>
                    <a:pt x="6" y="1095"/>
                    <a:pt x="6" y="1097"/>
                  </a:cubicBezTo>
                  <a:lnTo>
                    <a:pt x="6" y="1097"/>
                  </a:lnTo>
                  <a:cubicBezTo>
                    <a:pt x="7" y="1098"/>
                    <a:pt x="6" y="1100"/>
                    <a:pt x="4" y="1100"/>
                  </a:cubicBezTo>
                  <a:cubicBezTo>
                    <a:pt x="3" y="1101"/>
                    <a:pt x="1" y="1100"/>
                    <a:pt x="0" y="1098"/>
                  </a:cubicBezTo>
                  <a:close/>
                  <a:moveTo>
                    <a:pt x="0" y="1086"/>
                  </a:moveTo>
                  <a:lnTo>
                    <a:pt x="0" y="1086"/>
                  </a:lnTo>
                  <a:cubicBezTo>
                    <a:pt x="0" y="1084"/>
                    <a:pt x="1" y="1082"/>
                    <a:pt x="2" y="1082"/>
                  </a:cubicBezTo>
                  <a:cubicBezTo>
                    <a:pt x="4" y="1081"/>
                    <a:pt x="6" y="1082"/>
                    <a:pt x="6" y="1084"/>
                  </a:cubicBezTo>
                  <a:lnTo>
                    <a:pt x="6" y="1084"/>
                  </a:lnTo>
                  <a:cubicBezTo>
                    <a:pt x="7" y="1086"/>
                    <a:pt x="6" y="1087"/>
                    <a:pt x="4" y="1088"/>
                  </a:cubicBezTo>
                  <a:cubicBezTo>
                    <a:pt x="3" y="1088"/>
                    <a:pt x="1" y="1087"/>
                    <a:pt x="0" y="1086"/>
                  </a:cubicBezTo>
                  <a:close/>
                  <a:moveTo>
                    <a:pt x="0" y="1073"/>
                  </a:moveTo>
                  <a:lnTo>
                    <a:pt x="0" y="1073"/>
                  </a:lnTo>
                  <a:cubicBezTo>
                    <a:pt x="0" y="1072"/>
                    <a:pt x="1" y="1070"/>
                    <a:pt x="2" y="1069"/>
                  </a:cubicBezTo>
                  <a:cubicBezTo>
                    <a:pt x="4" y="1069"/>
                    <a:pt x="6" y="1070"/>
                    <a:pt x="6" y="1072"/>
                  </a:cubicBezTo>
                  <a:lnTo>
                    <a:pt x="6" y="1072"/>
                  </a:lnTo>
                  <a:cubicBezTo>
                    <a:pt x="7" y="1073"/>
                    <a:pt x="6" y="1075"/>
                    <a:pt x="4" y="1075"/>
                  </a:cubicBezTo>
                  <a:cubicBezTo>
                    <a:pt x="2" y="1076"/>
                    <a:pt x="1" y="1075"/>
                    <a:pt x="0" y="1073"/>
                  </a:cubicBezTo>
                  <a:close/>
                  <a:moveTo>
                    <a:pt x="0" y="1060"/>
                  </a:moveTo>
                  <a:lnTo>
                    <a:pt x="0" y="1060"/>
                  </a:lnTo>
                  <a:cubicBezTo>
                    <a:pt x="0" y="1058"/>
                    <a:pt x="1" y="1057"/>
                    <a:pt x="3" y="1057"/>
                  </a:cubicBezTo>
                  <a:cubicBezTo>
                    <a:pt x="5" y="1057"/>
                    <a:pt x="6" y="1058"/>
                    <a:pt x="6" y="1060"/>
                  </a:cubicBezTo>
                  <a:lnTo>
                    <a:pt x="6" y="1060"/>
                  </a:lnTo>
                  <a:cubicBezTo>
                    <a:pt x="6" y="1062"/>
                    <a:pt x="5" y="1063"/>
                    <a:pt x="3" y="1063"/>
                  </a:cubicBezTo>
                  <a:cubicBezTo>
                    <a:pt x="1" y="1063"/>
                    <a:pt x="0" y="1062"/>
                    <a:pt x="0" y="1060"/>
                  </a:cubicBezTo>
                  <a:close/>
                  <a:moveTo>
                    <a:pt x="0" y="1047"/>
                  </a:moveTo>
                  <a:lnTo>
                    <a:pt x="0" y="1047"/>
                  </a:lnTo>
                  <a:cubicBezTo>
                    <a:pt x="0" y="1046"/>
                    <a:pt x="2" y="1044"/>
                    <a:pt x="3" y="1044"/>
                  </a:cubicBezTo>
                  <a:cubicBezTo>
                    <a:pt x="5" y="1044"/>
                    <a:pt x="6" y="1046"/>
                    <a:pt x="6" y="1047"/>
                  </a:cubicBezTo>
                  <a:lnTo>
                    <a:pt x="6" y="1047"/>
                  </a:lnTo>
                  <a:cubicBezTo>
                    <a:pt x="6" y="1049"/>
                    <a:pt x="5" y="1051"/>
                    <a:pt x="3" y="1051"/>
                  </a:cubicBezTo>
                  <a:cubicBezTo>
                    <a:pt x="2" y="1051"/>
                    <a:pt x="0" y="1049"/>
                    <a:pt x="0" y="1047"/>
                  </a:cubicBezTo>
                  <a:close/>
                  <a:moveTo>
                    <a:pt x="0" y="1035"/>
                  </a:moveTo>
                  <a:lnTo>
                    <a:pt x="0" y="1035"/>
                  </a:lnTo>
                  <a:cubicBezTo>
                    <a:pt x="0" y="1033"/>
                    <a:pt x="2" y="1032"/>
                    <a:pt x="3" y="1032"/>
                  </a:cubicBezTo>
                  <a:cubicBezTo>
                    <a:pt x="5" y="1032"/>
                    <a:pt x="7" y="1033"/>
                    <a:pt x="7" y="1035"/>
                  </a:cubicBezTo>
                  <a:lnTo>
                    <a:pt x="7" y="1035"/>
                  </a:lnTo>
                  <a:cubicBezTo>
                    <a:pt x="7" y="1037"/>
                    <a:pt x="5" y="1038"/>
                    <a:pt x="3" y="1038"/>
                  </a:cubicBezTo>
                  <a:cubicBezTo>
                    <a:pt x="2" y="1038"/>
                    <a:pt x="0" y="1037"/>
                    <a:pt x="0" y="1035"/>
                  </a:cubicBezTo>
                  <a:close/>
                  <a:moveTo>
                    <a:pt x="1" y="1022"/>
                  </a:moveTo>
                  <a:lnTo>
                    <a:pt x="1" y="1022"/>
                  </a:lnTo>
                  <a:cubicBezTo>
                    <a:pt x="1" y="1021"/>
                    <a:pt x="2" y="1019"/>
                    <a:pt x="4" y="1019"/>
                  </a:cubicBezTo>
                  <a:cubicBezTo>
                    <a:pt x="5" y="1019"/>
                    <a:pt x="7" y="1021"/>
                    <a:pt x="7" y="1022"/>
                  </a:cubicBezTo>
                  <a:lnTo>
                    <a:pt x="7" y="1022"/>
                  </a:lnTo>
                  <a:cubicBezTo>
                    <a:pt x="7" y="1024"/>
                    <a:pt x="5" y="1026"/>
                    <a:pt x="4" y="1026"/>
                  </a:cubicBezTo>
                  <a:cubicBezTo>
                    <a:pt x="2" y="1026"/>
                    <a:pt x="1" y="1024"/>
                    <a:pt x="1" y="1022"/>
                  </a:cubicBezTo>
                  <a:close/>
                  <a:moveTo>
                    <a:pt x="1" y="1010"/>
                  </a:moveTo>
                  <a:lnTo>
                    <a:pt x="1" y="1010"/>
                  </a:lnTo>
                  <a:cubicBezTo>
                    <a:pt x="1" y="1008"/>
                    <a:pt x="2" y="1007"/>
                    <a:pt x="4" y="1007"/>
                  </a:cubicBezTo>
                  <a:cubicBezTo>
                    <a:pt x="6" y="1007"/>
                    <a:pt x="7" y="1008"/>
                    <a:pt x="7" y="1010"/>
                  </a:cubicBezTo>
                  <a:lnTo>
                    <a:pt x="7" y="1010"/>
                  </a:lnTo>
                  <a:cubicBezTo>
                    <a:pt x="7" y="1012"/>
                    <a:pt x="6" y="1013"/>
                    <a:pt x="4" y="1013"/>
                  </a:cubicBezTo>
                  <a:cubicBezTo>
                    <a:pt x="2" y="1013"/>
                    <a:pt x="1" y="1012"/>
                    <a:pt x="1" y="1010"/>
                  </a:cubicBezTo>
                  <a:close/>
                  <a:moveTo>
                    <a:pt x="1" y="997"/>
                  </a:moveTo>
                  <a:lnTo>
                    <a:pt x="1" y="997"/>
                  </a:lnTo>
                  <a:cubicBezTo>
                    <a:pt x="1" y="996"/>
                    <a:pt x="3" y="994"/>
                    <a:pt x="4" y="994"/>
                  </a:cubicBezTo>
                  <a:cubicBezTo>
                    <a:pt x="6" y="994"/>
                    <a:pt x="7" y="996"/>
                    <a:pt x="7" y="997"/>
                  </a:cubicBezTo>
                  <a:lnTo>
                    <a:pt x="7" y="997"/>
                  </a:lnTo>
                  <a:cubicBezTo>
                    <a:pt x="7" y="999"/>
                    <a:pt x="6" y="1001"/>
                    <a:pt x="4" y="1001"/>
                  </a:cubicBezTo>
                  <a:cubicBezTo>
                    <a:pt x="3" y="1001"/>
                    <a:pt x="1" y="999"/>
                    <a:pt x="1" y="997"/>
                  </a:cubicBezTo>
                  <a:close/>
                  <a:moveTo>
                    <a:pt x="2" y="985"/>
                  </a:moveTo>
                  <a:lnTo>
                    <a:pt x="2" y="985"/>
                  </a:lnTo>
                  <a:cubicBezTo>
                    <a:pt x="2" y="983"/>
                    <a:pt x="3" y="982"/>
                    <a:pt x="5" y="982"/>
                  </a:cubicBezTo>
                  <a:cubicBezTo>
                    <a:pt x="6" y="982"/>
                    <a:pt x="8" y="983"/>
                    <a:pt x="8" y="985"/>
                  </a:cubicBezTo>
                  <a:lnTo>
                    <a:pt x="8" y="985"/>
                  </a:lnTo>
                  <a:cubicBezTo>
                    <a:pt x="8" y="987"/>
                    <a:pt x="6" y="988"/>
                    <a:pt x="5" y="988"/>
                  </a:cubicBezTo>
                  <a:cubicBezTo>
                    <a:pt x="3" y="988"/>
                    <a:pt x="2" y="987"/>
                    <a:pt x="2" y="985"/>
                  </a:cubicBezTo>
                  <a:close/>
                  <a:moveTo>
                    <a:pt x="2" y="972"/>
                  </a:moveTo>
                  <a:lnTo>
                    <a:pt x="2" y="972"/>
                  </a:lnTo>
                  <a:cubicBezTo>
                    <a:pt x="2" y="971"/>
                    <a:pt x="3" y="969"/>
                    <a:pt x="5" y="969"/>
                  </a:cubicBezTo>
                  <a:cubicBezTo>
                    <a:pt x="7" y="969"/>
                    <a:pt x="8" y="971"/>
                    <a:pt x="8" y="972"/>
                  </a:cubicBezTo>
                  <a:lnTo>
                    <a:pt x="8" y="972"/>
                  </a:lnTo>
                  <a:cubicBezTo>
                    <a:pt x="8" y="974"/>
                    <a:pt x="7" y="976"/>
                    <a:pt x="5" y="976"/>
                  </a:cubicBezTo>
                  <a:cubicBezTo>
                    <a:pt x="3" y="976"/>
                    <a:pt x="2" y="974"/>
                    <a:pt x="2" y="972"/>
                  </a:cubicBezTo>
                  <a:close/>
                  <a:moveTo>
                    <a:pt x="3" y="960"/>
                  </a:moveTo>
                  <a:lnTo>
                    <a:pt x="3" y="960"/>
                  </a:lnTo>
                  <a:cubicBezTo>
                    <a:pt x="3" y="958"/>
                    <a:pt x="4" y="957"/>
                    <a:pt x="6" y="957"/>
                  </a:cubicBezTo>
                  <a:cubicBezTo>
                    <a:pt x="7" y="957"/>
                    <a:pt x="9" y="958"/>
                    <a:pt x="9" y="960"/>
                  </a:cubicBezTo>
                  <a:lnTo>
                    <a:pt x="9" y="960"/>
                  </a:lnTo>
                  <a:cubicBezTo>
                    <a:pt x="9" y="962"/>
                    <a:pt x="7" y="963"/>
                    <a:pt x="6" y="963"/>
                  </a:cubicBezTo>
                  <a:cubicBezTo>
                    <a:pt x="4" y="963"/>
                    <a:pt x="3" y="962"/>
                    <a:pt x="3" y="960"/>
                  </a:cubicBezTo>
                  <a:close/>
                  <a:moveTo>
                    <a:pt x="3" y="947"/>
                  </a:moveTo>
                  <a:lnTo>
                    <a:pt x="3" y="947"/>
                  </a:lnTo>
                  <a:cubicBezTo>
                    <a:pt x="3" y="946"/>
                    <a:pt x="5" y="944"/>
                    <a:pt x="6" y="944"/>
                  </a:cubicBezTo>
                  <a:cubicBezTo>
                    <a:pt x="8" y="944"/>
                    <a:pt x="10" y="946"/>
                    <a:pt x="10" y="947"/>
                  </a:cubicBezTo>
                  <a:lnTo>
                    <a:pt x="10" y="947"/>
                  </a:lnTo>
                  <a:cubicBezTo>
                    <a:pt x="10" y="949"/>
                    <a:pt x="8" y="951"/>
                    <a:pt x="6" y="951"/>
                  </a:cubicBezTo>
                  <a:cubicBezTo>
                    <a:pt x="5" y="951"/>
                    <a:pt x="3" y="949"/>
                    <a:pt x="3" y="947"/>
                  </a:cubicBezTo>
                  <a:close/>
                  <a:moveTo>
                    <a:pt x="4" y="935"/>
                  </a:moveTo>
                  <a:lnTo>
                    <a:pt x="4" y="935"/>
                  </a:lnTo>
                  <a:cubicBezTo>
                    <a:pt x="4" y="933"/>
                    <a:pt x="5" y="932"/>
                    <a:pt x="7" y="932"/>
                  </a:cubicBezTo>
                  <a:cubicBezTo>
                    <a:pt x="9" y="932"/>
                    <a:pt x="10" y="933"/>
                    <a:pt x="10" y="935"/>
                  </a:cubicBezTo>
                  <a:lnTo>
                    <a:pt x="10" y="935"/>
                  </a:lnTo>
                  <a:cubicBezTo>
                    <a:pt x="10" y="937"/>
                    <a:pt x="9" y="938"/>
                    <a:pt x="7" y="938"/>
                  </a:cubicBezTo>
                  <a:cubicBezTo>
                    <a:pt x="5" y="938"/>
                    <a:pt x="4" y="937"/>
                    <a:pt x="4" y="935"/>
                  </a:cubicBezTo>
                  <a:close/>
                  <a:moveTo>
                    <a:pt x="5" y="922"/>
                  </a:moveTo>
                  <a:lnTo>
                    <a:pt x="5" y="922"/>
                  </a:lnTo>
                  <a:cubicBezTo>
                    <a:pt x="5" y="921"/>
                    <a:pt x="6" y="919"/>
                    <a:pt x="8" y="919"/>
                  </a:cubicBezTo>
                  <a:cubicBezTo>
                    <a:pt x="10" y="919"/>
                    <a:pt x="11" y="921"/>
                    <a:pt x="11" y="922"/>
                  </a:cubicBezTo>
                  <a:lnTo>
                    <a:pt x="11" y="922"/>
                  </a:lnTo>
                  <a:cubicBezTo>
                    <a:pt x="11" y="924"/>
                    <a:pt x="10" y="926"/>
                    <a:pt x="8" y="926"/>
                  </a:cubicBezTo>
                  <a:cubicBezTo>
                    <a:pt x="6" y="926"/>
                    <a:pt x="5" y="924"/>
                    <a:pt x="5" y="922"/>
                  </a:cubicBezTo>
                  <a:close/>
                  <a:moveTo>
                    <a:pt x="6" y="910"/>
                  </a:moveTo>
                  <a:lnTo>
                    <a:pt x="6" y="910"/>
                  </a:lnTo>
                  <a:cubicBezTo>
                    <a:pt x="6" y="908"/>
                    <a:pt x="7" y="907"/>
                    <a:pt x="9" y="907"/>
                  </a:cubicBezTo>
                  <a:cubicBezTo>
                    <a:pt x="11" y="907"/>
                    <a:pt x="12" y="908"/>
                    <a:pt x="12" y="910"/>
                  </a:cubicBezTo>
                  <a:lnTo>
                    <a:pt x="12" y="910"/>
                  </a:lnTo>
                  <a:cubicBezTo>
                    <a:pt x="12" y="912"/>
                    <a:pt x="11" y="913"/>
                    <a:pt x="9" y="913"/>
                  </a:cubicBezTo>
                  <a:cubicBezTo>
                    <a:pt x="7" y="913"/>
                    <a:pt x="6" y="912"/>
                    <a:pt x="6" y="910"/>
                  </a:cubicBezTo>
                  <a:close/>
                  <a:moveTo>
                    <a:pt x="7" y="897"/>
                  </a:moveTo>
                  <a:lnTo>
                    <a:pt x="7" y="897"/>
                  </a:lnTo>
                  <a:cubicBezTo>
                    <a:pt x="7" y="896"/>
                    <a:pt x="8" y="894"/>
                    <a:pt x="10" y="894"/>
                  </a:cubicBezTo>
                  <a:cubicBezTo>
                    <a:pt x="11" y="894"/>
                    <a:pt x="13" y="896"/>
                    <a:pt x="13" y="897"/>
                  </a:cubicBezTo>
                  <a:lnTo>
                    <a:pt x="13" y="897"/>
                  </a:lnTo>
                  <a:cubicBezTo>
                    <a:pt x="13" y="899"/>
                    <a:pt x="11" y="901"/>
                    <a:pt x="10" y="901"/>
                  </a:cubicBezTo>
                  <a:cubicBezTo>
                    <a:pt x="8" y="901"/>
                    <a:pt x="7" y="899"/>
                    <a:pt x="7" y="897"/>
                  </a:cubicBezTo>
                  <a:close/>
                  <a:moveTo>
                    <a:pt x="8" y="885"/>
                  </a:moveTo>
                  <a:lnTo>
                    <a:pt x="8" y="885"/>
                  </a:lnTo>
                  <a:cubicBezTo>
                    <a:pt x="8" y="883"/>
                    <a:pt x="9" y="882"/>
                    <a:pt x="11" y="882"/>
                  </a:cubicBezTo>
                  <a:cubicBezTo>
                    <a:pt x="13" y="882"/>
                    <a:pt x="14" y="883"/>
                    <a:pt x="14" y="885"/>
                  </a:cubicBezTo>
                  <a:lnTo>
                    <a:pt x="14" y="885"/>
                  </a:lnTo>
                  <a:cubicBezTo>
                    <a:pt x="14" y="887"/>
                    <a:pt x="13" y="888"/>
                    <a:pt x="11" y="888"/>
                  </a:cubicBezTo>
                  <a:cubicBezTo>
                    <a:pt x="9" y="888"/>
                    <a:pt x="8" y="887"/>
                    <a:pt x="8" y="885"/>
                  </a:cubicBezTo>
                  <a:close/>
                  <a:moveTo>
                    <a:pt x="9" y="873"/>
                  </a:moveTo>
                  <a:lnTo>
                    <a:pt x="9" y="873"/>
                  </a:lnTo>
                  <a:cubicBezTo>
                    <a:pt x="9" y="871"/>
                    <a:pt x="10" y="869"/>
                    <a:pt x="12" y="869"/>
                  </a:cubicBezTo>
                  <a:cubicBezTo>
                    <a:pt x="14" y="869"/>
                    <a:pt x="15" y="871"/>
                    <a:pt x="15" y="873"/>
                  </a:cubicBezTo>
                  <a:lnTo>
                    <a:pt x="15" y="873"/>
                  </a:lnTo>
                  <a:cubicBezTo>
                    <a:pt x="15" y="874"/>
                    <a:pt x="14" y="876"/>
                    <a:pt x="12" y="876"/>
                  </a:cubicBezTo>
                  <a:cubicBezTo>
                    <a:pt x="10" y="876"/>
                    <a:pt x="9" y="874"/>
                    <a:pt x="9" y="873"/>
                  </a:cubicBezTo>
                  <a:close/>
                  <a:moveTo>
                    <a:pt x="10" y="860"/>
                  </a:moveTo>
                  <a:lnTo>
                    <a:pt x="10" y="860"/>
                  </a:lnTo>
                  <a:cubicBezTo>
                    <a:pt x="10" y="858"/>
                    <a:pt x="11" y="857"/>
                    <a:pt x="13" y="857"/>
                  </a:cubicBezTo>
                  <a:cubicBezTo>
                    <a:pt x="15" y="857"/>
                    <a:pt x="16" y="858"/>
                    <a:pt x="16" y="860"/>
                  </a:cubicBezTo>
                  <a:lnTo>
                    <a:pt x="16" y="860"/>
                  </a:lnTo>
                  <a:cubicBezTo>
                    <a:pt x="16" y="862"/>
                    <a:pt x="15" y="863"/>
                    <a:pt x="13" y="863"/>
                  </a:cubicBezTo>
                  <a:cubicBezTo>
                    <a:pt x="11" y="863"/>
                    <a:pt x="10" y="862"/>
                    <a:pt x="10" y="860"/>
                  </a:cubicBezTo>
                  <a:close/>
                  <a:moveTo>
                    <a:pt x="11" y="848"/>
                  </a:moveTo>
                  <a:lnTo>
                    <a:pt x="11" y="848"/>
                  </a:lnTo>
                  <a:cubicBezTo>
                    <a:pt x="11" y="846"/>
                    <a:pt x="13" y="845"/>
                    <a:pt x="14" y="845"/>
                  </a:cubicBezTo>
                  <a:cubicBezTo>
                    <a:pt x="16" y="845"/>
                    <a:pt x="17" y="846"/>
                    <a:pt x="17" y="848"/>
                  </a:cubicBezTo>
                  <a:lnTo>
                    <a:pt x="17" y="848"/>
                  </a:lnTo>
                  <a:cubicBezTo>
                    <a:pt x="17" y="849"/>
                    <a:pt x="16" y="851"/>
                    <a:pt x="14" y="851"/>
                  </a:cubicBezTo>
                  <a:cubicBezTo>
                    <a:pt x="13" y="851"/>
                    <a:pt x="11" y="849"/>
                    <a:pt x="11" y="848"/>
                  </a:cubicBezTo>
                  <a:close/>
                  <a:moveTo>
                    <a:pt x="13" y="835"/>
                  </a:moveTo>
                  <a:lnTo>
                    <a:pt x="13" y="835"/>
                  </a:lnTo>
                  <a:cubicBezTo>
                    <a:pt x="13" y="834"/>
                    <a:pt x="14" y="832"/>
                    <a:pt x="16" y="832"/>
                  </a:cubicBezTo>
                  <a:cubicBezTo>
                    <a:pt x="17" y="832"/>
                    <a:pt x="19" y="834"/>
                    <a:pt x="19" y="835"/>
                  </a:cubicBezTo>
                  <a:lnTo>
                    <a:pt x="19" y="835"/>
                  </a:lnTo>
                  <a:cubicBezTo>
                    <a:pt x="19" y="837"/>
                    <a:pt x="17" y="838"/>
                    <a:pt x="16" y="838"/>
                  </a:cubicBezTo>
                  <a:cubicBezTo>
                    <a:pt x="14" y="838"/>
                    <a:pt x="13" y="837"/>
                    <a:pt x="13" y="835"/>
                  </a:cubicBezTo>
                  <a:close/>
                  <a:moveTo>
                    <a:pt x="14" y="823"/>
                  </a:moveTo>
                  <a:lnTo>
                    <a:pt x="14" y="823"/>
                  </a:lnTo>
                  <a:cubicBezTo>
                    <a:pt x="14" y="821"/>
                    <a:pt x="15" y="820"/>
                    <a:pt x="17" y="820"/>
                  </a:cubicBezTo>
                  <a:cubicBezTo>
                    <a:pt x="19" y="820"/>
                    <a:pt x="20" y="821"/>
                    <a:pt x="20" y="823"/>
                  </a:cubicBezTo>
                  <a:lnTo>
                    <a:pt x="20" y="823"/>
                  </a:lnTo>
                  <a:cubicBezTo>
                    <a:pt x="20" y="825"/>
                    <a:pt x="19" y="826"/>
                    <a:pt x="17" y="826"/>
                  </a:cubicBezTo>
                  <a:cubicBezTo>
                    <a:pt x="15" y="826"/>
                    <a:pt x="14" y="825"/>
                    <a:pt x="14" y="823"/>
                  </a:cubicBezTo>
                  <a:close/>
                  <a:moveTo>
                    <a:pt x="15" y="810"/>
                  </a:moveTo>
                  <a:lnTo>
                    <a:pt x="15" y="810"/>
                  </a:lnTo>
                  <a:cubicBezTo>
                    <a:pt x="15" y="809"/>
                    <a:pt x="17" y="807"/>
                    <a:pt x="18" y="807"/>
                  </a:cubicBezTo>
                  <a:cubicBezTo>
                    <a:pt x="20" y="807"/>
                    <a:pt x="22" y="809"/>
                    <a:pt x="22" y="810"/>
                  </a:cubicBezTo>
                  <a:lnTo>
                    <a:pt x="22" y="810"/>
                  </a:lnTo>
                  <a:cubicBezTo>
                    <a:pt x="22" y="812"/>
                    <a:pt x="20" y="814"/>
                    <a:pt x="18" y="814"/>
                  </a:cubicBezTo>
                  <a:cubicBezTo>
                    <a:pt x="17" y="814"/>
                    <a:pt x="15" y="812"/>
                    <a:pt x="15" y="810"/>
                  </a:cubicBezTo>
                  <a:close/>
                  <a:moveTo>
                    <a:pt x="17" y="798"/>
                  </a:moveTo>
                  <a:lnTo>
                    <a:pt x="17" y="798"/>
                  </a:lnTo>
                  <a:cubicBezTo>
                    <a:pt x="17" y="796"/>
                    <a:pt x="18" y="795"/>
                    <a:pt x="20" y="795"/>
                  </a:cubicBezTo>
                  <a:cubicBezTo>
                    <a:pt x="22" y="795"/>
                    <a:pt x="23" y="796"/>
                    <a:pt x="23" y="798"/>
                  </a:cubicBezTo>
                  <a:lnTo>
                    <a:pt x="23" y="798"/>
                  </a:lnTo>
                  <a:cubicBezTo>
                    <a:pt x="23" y="800"/>
                    <a:pt x="22" y="801"/>
                    <a:pt x="20" y="801"/>
                  </a:cubicBezTo>
                  <a:cubicBezTo>
                    <a:pt x="18" y="801"/>
                    <a:pt x="17" y="800"/>
                    <a:pt x="17" y="798"/>
                  </a:cubicBezTo>
                  <a:close/>
                  <a:moveTo>
                    <a:pt x="19" y="786"/>
                  </a:moveTo>
                  <a:lnTo>
                    <a:pt x="19" y="786"/>
                  </a:lnTo>
                  <a:cubicBezTo>
                    <a:pt x="19" y="784"/>
                    <a:pt x="20" y="782"/>
                    <a:pt x="22" y="782"/>
                  </a:cubicBezTo>
                  <a:cubicBezTo>
                    <a:pt x="23" y="782"/>
                    <a:pt x="25" y="784"/>
                    <a:pt x="25" y="786"/>
                  </a:cubicBezTo>
                  <a:lnTo>
                    <a:pt x="25" y="786"/>
                  </a:lnTo>
                  <a:cubicBezTo>
                    <a:pt x="25" y="787"/>
                    <a:pt x="23" y="789"/>
                    <a:pt x="22" y="789"/>
                  </a:cubicBezTo>
                  <a:cubicBezTo>
                    <a:pt x="20" y="789"/>
                    <a:pt x="19" y="787"/>
                    <a:pt x="19" y="786"/>
                  </a:cubicBezTo>
                  <a:close/>
                  <a:moveTo>
                    <a:pt x="20" y="773"/>
                  </a:moveTo>
                  <a:lnTo>
                    <a:pt x="20" y="773"/>
                  </a:lnTo>
                  <a:cubicBezTo>
                    <a:pt x="20" y="771"/>
                    <a:pt x="22" y="770"/>
                    <a:pt x="23" y="770"/>
                  </a:cubicBezTo>
                  <a:cubicBezTo>
                    <a:pt x="25" y="770"/>
                    <a:pt x="27" y="771"/>
                    <a:pt x="27" y="773"/>
                  </a:cubicBezTo>
                  <a:lnTo>
                    <a:pt x="27" y="773"/>
                  </a:lnTo>
                  <a:cubicBezTo>
                    <a:pt x="27" y="775"/>
                    <a:pt x="25" y="776"/>
                    <a:pt x="23" y="776"/>
                  </a:cubicBezTo>
                  <a:cubicBezTo>
                    <a:pt x="22" y="776"/>
                    <a:pt x="20" y="775"/>
                    <a:pt x="20" y="773"/>
                  </a:cubicBezTo>
                  <a:close/>
                  <a:moveTo>
                    <a:pt x="22" y="761"/>
                  </a:moveTo>
                  <a:lnTo>
                    <a:pt x="22" y="761"/>
                  </a:lnTo>
                  <a:cubicBezTo>
                    <a:pt x="22" y="759"/>
                    <a:pt x="23" y="758"/>
                    <a:pt x="25" y="758"/>
                  </a:cubicBezTo>
                  <a:cubicBezTo>
                    <a:pt x="27" y="758"/>
                    <a:pt x="28" y="759"/>
                    <a:pt x="28" y="761"/>
                  </a:cubicBezTo>
                  <a:lnTo>
                    <a:pt x="28" y="761"/>
                  </a:lnTo>
                  <a:cubicBezTo>
                    <a:pt x="28" y="763"/>
                    <a:pt x="27" y="764"/>
                    <a:pt x="25" y="764"/>
                  </a:cubicBezTo>
                  <a:cubicBezTo>
                    <a:pt x="23" y="764"/>
                    <a:pt x="22" y="763"/>
                    <a:pt x="22" y="761"/>
                  </a:cubicBezTo>
                  <a:close/>
                  <a:moveTo>
                    <a:pt x="24" y="748"/>
                  </a:moveTo>
                  <a:lnTo>
                    <a:pt x="24" y="748"/>
                  </a:lnTo>
                  <a:cubicBezTo>
                    <a:pt x="24" y="747"/>
                    <a:pt x="25" y="745"/>
                    <a:pt x="27" y="745"/>
                  </a:cubicBezTo>
                  <a:cubicBezTo>
                    <a:pt x="29" y="745"/>
                    <a:pt x="30" y="747"/>
                    <a:pt x="30" y="748"/>
                  </a:cubicBezTo>
                  <a:lnTo>
                    <a:pt x="30" y="748"/>
                  </a:lnTo>
                  <a:cubicBezTo>
                    <a:pt x="30" y="750"/>
                    <a:pt x="29" y="752"/>
                    <a:pt x="27" y="752"/>
                  </a:cubicBezTo>
                  <a:cubicBezTo>
                    <a:pt x="25" y="752"/>
                    <a:pt x="24" y="750"/>
                    <a:pt x="24" y="748"/>
                  </a:cubicBezTo>
                  <a:close/>
                  <a:moveTo>
                    <a:pt x="26" y="736"/>
                  </a:moveTo>
                  <a:lnTo>
                    <a:pt x="26" y="736"/>
                  </a:lnTo>
                  <a:cubicBezTo>
                    <a:pt x="26" y="734"/>
                    <a:pt x="27" y="733"/>
                    <a:pt x="29" y="733"/>
                  </a:cubicBezTo>
                  <a:cubicBezTo>
                    <a:pt x="31" y="733"/>
                    <a:pt x="32" y="734"/>
                    <a:pt x="32" y="736"/>
                  </a:cubicBezTo>
                  <a:lnTo>
                    <a:pt x="32" y="736"/>
                  </a:lnTo>
                  <a:cubicBezTo>
                    <a:pt x="32" y="738"/>
                    <a:pt x="31" y="739"/>
                    <a:pt x="29" y="739"/>
                  </a:cubicBezTo>
                  <a:cubicBezTo>
                    <a:pt x="27" y="739"/>
                    <a:pt x="26" y="738"/>
                    <a:pt x="26" y="736"/>
                  </a:cubicBezTo>
                  <a:close/>
                  <a:moveTo>
                    <a:pt x="28" y="724"/>
                  </a:moveTo>
                  <a:lnTo>
                    <a:pt x="28" y="724"/>
                  </a:lnTo>
                  <a:cubicBezTo>
                    <a:pt x="28" y="722"/>
                    <a:pt x="29" y="721"/>
                    <a:pt x="31" y="721"/>
                  </a:cubicBezTo>
                  <a:cubicBezTo>
                    <a:pt x="33" y="721"/>
                    <a:pt x="34" y="722"/>
                    <a:pt x="34" y="724"/>
                  </a:cubicBezTo>
                  <a:lnTo>
                    <a:pt x="34" y="724"/>
                  </a:lnTo>
                  <a:cubicBezTo>
                    <a:pt x="34" y="726"/>
                    <a:pt x="33" y="727"/>
                    <a:pt x="31" y="727"/>
                  </a:cubicBezTo>
                  <a:cubicBezTo>
                    <a:pt x="29" y="727"/>
                    <a:pt x="28" y="726"/>
                    <a:pt x="28" y="724"/>
                  </a:cubicBezTo>
                  <a:close/>
                  <a:moveTo>
                    <a:pt x="30" y="711"/>
                  </a:moveTo>
                  <a:lnTo>
                    <a:pt x="30" y="711"/>
                  </a:lnTo>
                  <a:cubicBezTo>
                    <a:pt x="30" y="710"/>
                    <a:pt x="31" y="708"/>
                    <a:pt x="33" y="708"/>
                  </a:cubicBezTo>
                  <a:cubicBezTo>
                    <a:pt x="35" y="708"/>
                    <a:pt x="36" y="710"/>
                    <a:pt x="36" y="711"/>
                  </a:cubicBezTo>
                  <a:lnTo>
                    <a:pt x="36" y="711"/>
                  </a:lnTo>
                  <a:cubicBezTo>
                    <a:pt x="36" y="713"/>
                    <a:pt x="35" y="715"/>
                    <a:pt x="33" y="715"/>
                  </a:cubicBezTo>
                  <a:cubicBezTo>
                    <a:pt x="31" y="715"/>
                    <a:pt x="30" y="713"/>
                    <a:pt x="30" y="711"/>
                  </a:cubicBezTo>
                  <a:close/>
                  <a:moveTo>
                    <a:pt x="32" y="699"/>
                  </a:moveTo>
                  <a:lnTo>
                    <a:pt x="32" y="699"/>
                  </a:lnTo>
                  <a:cubicBezTo>
                    <a:pt x="32" y="697"/>
                    <a:pt x="34" y="696"/>
                    <a:pt x="35" y="696"/>
                  </a:cubicBezTo>
                  <a:cubicBezTo>
                    <a:pt x="37" y="696"/>
                    <a:pt x="38" y="697"/>
                    <a:pt x="38" y="699"/>
                  </a:cubicBezTo>
                  <a:lnTo>
                    <a:pt x="38" y="699"/>
                  </a:lnTo>
                  <a:cubicBezTo>
                    <a:pt x="38" y="701"/>
                    <a:pt x="37" y="702"/>
                    <a:pt x="35" y="702"/>
                  </a:cubicBezTo>
                  <a:cubicBezTo>
                    <a:pt x="34" y="702"/>
                    <a:pt x="32" y="701"/>
                    <a:pt x="32" y="699"/>
                  </a:cubicBezTo>
                  <a:close/>
                  <a:moveTo>
                    <a:pt x="34" y="687"/>
                  </a:moveTo>
                  <a:lnTo>
                    <a:pt x="34" y="687"/>
                  </a:lnTo>
                  <a:cubicBezTo>
                    <a:pt x="34" y="685"/>
                    <a:pt x="36" y="684"/>
                    <a:pt x="38" y="684"/>
                  </a:cubicBezTo>
                  <a:cubicBezTo>
                    <a:pt x="39" y="684"/>
                    <a:pt x="41" y="685"/>
                    <a:pt x="41" y="687"/>
                  </a:cubicBezTo>
                  <a:lnTo>
                    <a:pt x="41" y="687"/>
                  </a:lnTo>
                  <a:cubicBezTo>
                    <a:pt x="41" y="689"/>
                    <a:pt x="39" y="690"/>
                    <a:pt x="38" y="690"/>
                  </a:cubicBezTo>
                  <a:cubicBezTo>
                    <a:pt x="36" y="690"/>
                    <a:pt x="34" y="689"/>
                    <a:pt x="34" y="687"/>
                  </a:cubicBezTo>
                  <a:close/>
                  <a:moveTo>
                    <a:pt x="37" y="675"/>
                  </a:moveTo>
                  <a:lnTo>
                    <a:pt x="37" y="675"/>
                  </a:lnTo>
                  <a:cubicBezTo>
                    <a:pt x="37" y="673"/>
                    <a:pt x="38" y="671"/>
                    <a:pt x="40" y="671"/>
                  </a:cubicBezTo>
                  <a:cubicBezTo>
                    <a:pt x="42" y="671"/>
                    <a:pt x="43" y="673"/>
                    <a:pt x="43" y="675"/>
                  </a:cubicBezTo>
                  <a:lnTo>
                    <a:pt x="43" y="675"/>
                  </a:lnTo>
                  <a:cubicBezTo>
                    <a:pt x="43" y="676"/>
                    <a:pt x="42" y="678"/>
                    <a:pt x="40" y="678"/>
                  </a:cubicBezTo>
                  <a:cubicBezTo>
                    <a:pt x="38" y="678"/>
                    <a:pt x="37" y="676"/>
                    <a:pt x="37" y="675"/>
                  </a:cubicBezTo>
                  <a:close/>
                  <a:moveTo>
                    <a:pt x="39" y="662"/>
                  </a:moveTo>
                  <a:lnTo>
                    <a:pt x="39" y="662"/>
                  </a:lnTo>
                  <a:cubicBezTo>
                    <a:pt x="39" y="661"/>
                    <a:pt x="41" y="659"/>
                    <a:pt x="42" y="659"/>
                  </a:cubicBezTo>
                  <a:cubicBezTo>
                    <a:pt x="44" y="659"/>
                    <a:pt x="46" y="661"/>
                    <a:pt x="46" y="662"/>
                  </a:cubicBezTo>
                  <a:lnTo>
                    <a:pt x="46" y="662"/>
                  </a:lnTo>
                  <a:cubicBezTo>
                    <a:pt x="46" y="664"/>
                    <a:pt x="44" y="665"/>
                    <a:pt x="42" y="665"/>
                  </a:cubicBezTo>
                  <a:cubicBezTo>
                    <a:pt x="41" y="665"/>
                    <a:pt x="39" y="664"/>
                    <a:pt x="39" y="662"/>
                  </a:cubicBezTo>
                  <a:close/>
                  <a:moveTo>
                    <a:pt x="42" y="650"/>
                  </a:moveTo>
                  <a:lnTo>
                    <a:pt x="42" y="650"/>
                  </a:lnTo>
                  <a:cubicBezTo>
                    <a:pt x="42" y="648"/>
                    <a:pt x="43" y="647"/>
                    <a:pt x="45" y="647"/>
                  </a:cubicBezTo>
                  <a:cubicBezTo>
                    <a:pt x="47" y="647"/>
                    <a:pt x="48" y="648"/>
                    <a:pt x="48" y="650"/>
                  </a:cubicBezTo>
                  <a:lnTo>
                    <a:pt x="48" y="650"/>
                  </a:lnTo>
                  <a:cubicBezTo>
                    <a:pt x="48" y="652"/>
                    <a:pt x="47" y="653"/>
                    <a:pt x="45" y="653"/>
                  </a:cubicBezTo>
                  <a:cubicBezTo>
                    <a:pt x="43" y="653"/>
                    <a:pt x="42" y="652"/>
                    <a:pt x="42" y="650"/>
                  </a:cubicBezTo>
                  <a:close/>
                  <a:moveTo>
                    <a:pt x="44" y="638"/>
                  </a:moveTo>
                  <a:lnTo>
                    <a:pt x="44" y="638"/>
                  </a:lnTo>
                  <a:cubicBezTo>
                    <a:pt x="44" y="636"/>
                    <a:pt x="46" y="635"/>
                    <a:pt x="48" y="635"/>
                  </a:cubicBezTo>
                  <a:cubicBezTo>
                    <a:pt x="49" y="635"/>
                    <a:pt x="51" y="636"/>
                    <a:pt x="51" y="638"/>
                  </a:cubicBezTo>
                  <a:lnTo>
                    <a:pt x="51" y="638"/>
                  </a:lnTo>
                  <a:cubicBezTo>
                    <a:pt x="51" y="640"/>
                    <a:pt x="49" y="641"/>
                    <a:pt x="48" y="641"/>
                  </a:cubicBezTo>
                  <a:cubicBezTo>
                    <a:pt x="46" y="641"/>
                    <a:pt x="44" y="640"/>
                    <a:pt x="44" y="638"/>
                  </a:cubicBezTo>
                  <a:close/>
                  <a:moveTo>
                    <a:pt x="47" y="626"/>
                  </a:moveTo>
                  <a:lnTo>
                    <a:pt x="47" y="626"/>
                  </a:lnTo>
                  <a:cubicBezTo>
                    <a:pt x="47" y="624"/>
                    <a:pt x="49" y="622"/>
                    <a:pt x="50" y="622"/>
                  </a:cubicBezTo>
                  <a:cubicBezTo>
                    <a:pt x="52" y="622"/>
                    <a:pt x="53" y="624"/>
                    <a:pt x="53" y="626"/>
                  </a:cubicBezTo>
                  <a:lnTo>
                    <a:pt x="53" y="626"/>
                  </a:lnTo>
                  <a:cubicBezTo>
                    <a:pt x="53" y="627"/>
                    <a:pt x="52" y="629"/>
                    <a:pt x="50" y="629"/>
                  </a:cubicBezTo>
                  <a:cubicBezTo>
                    <a:pt x="49" y="629"/>
                    <a:pt x="47" y="627"/>
                    <a:pt x="47" y="626"/>
                  </a:cubicBezTo>
                  <a:close/>
                  <a:moveTo>
                    <a:pt x="50" y="613"/>
                  </a:moveTo>
                  <a:lnTo>
                    <a:pt x="50" y="613"/>
                  </a:lnTo>
                  <a:cubicBezTo>
                    <a:pt x="50" y="612"/>
                    <a:pt x="51" y="610"/>
                    <a:pt x="53" y="610"/>
                  </a:cubicBezTo>
                  <a:cubicBezTo>
                    <a:pt x="55" y="610"/>
                    <a:pt x="56" y="612"/>
                    <a:pt x="56" y="613"/>
                  </a:cubicBezTo>
                  <a:lnTo>
                    <a:pt x="56" y="613"/>
                  </a:lnTo>
                  <a:cubicBezTo>
                    <a:pt x="56" y="615"/>
                    <a:pt x="55" y="617"/>
                    <a:pt x="53" y="617"/>
                  </a:cubicBezTo>
                  <a:cubicBezTo>
                    <a:pt x="51" y="617"/>
                    <a:pt x="50" y="615"/>
                    <a:pt x="50" y="613"/>
                  </a:cubicBezTo>
                  <a:close/>
                  <a:moveTo>
                    <a:pt x="53" y="601"/>
                  </a:moveTo>
                  <a:lnTo>
                    <a:pt x="53" y="601"/>
                  </a:lnTo>
                  <a:cubicBezTo>
                    <a:pt x="53" y="599"/>
                    <a:pt x="54" y="598"/>
                    <a:pt x="56" y="598"/>
                  </a:cubicBezTo>
                  <a:cubicBezTo>
                    <a:pt x="58" y="598"/>
                    <a:pt x="59" y="599"/>
                    <a:pt x="59" y="601"/>
                  </a:cubicBezTo>
                  <a:lnTo>
                    <a:pt x="59" y="601"/>
                  </a:lnTo>
                  <a:cubicBezTo>
                    <a:pt x="59" y="603"/>
                    <a:pt x="58" y="604"/>
                    <a:pt x="56" y="604"/>
                  </a:cubicBezTo>
                  <a:cubicBezTo>
                    <a:pt x="54" y="604"/>
                    <a:pt x="53" y="603"/>
                    <a:pt x="53" y="601"/>
                  </a:cubicBezTo>
                  <a:close/>
                  <a:moveTo>
                    <a:pt x="56" y="589"/>
                  </a:moveTo>
                  <a:lnTo>
                    <a:pt x="56" y="589"/>
                  </a:lnTo>
                  <a:cubicBezTo>
                    <a:pt x="56" y="587"/>
                    <a:pt x="57" y="586"/>
                    <a:pt x="59" y="586"/>
                  </a:cubicBezTo>
                  <a:cubicBezTo>
                    <a:pt x="61" y="586"/>
                    <a:pt x="62" y="587"/>
                    <a:pt x="62" y="589"/>
                  </a:cubicBezTo>
                  <a:lnTo>
                    <a:pt x="62" y="589"/>
                  </a:lnTo>
                  <a:cubicBezTo>
                    <a:pt x="62" y="591"/>
                    <a:pt x="61" y="592"/>
                    <a:pt x="59" y="592"/>
                  </a:cubicBezTo>
                  <a:cubicBezTo>
                    <a:pt x="57" y="592"/>
                    <a:pt x="56" y="591"/>
                    <a:pt x="56" y="589"/>
                  </a:cubicBezTo>
                  <a:close/>
                  <a:moveTo>
                    <a:pt x="59" y="577"/>
                  </a:moveTo>
                  <a:lnTo>
                    <a:pt x="59" y="577"/>
                  </a:lnTo>
                  <a:cubicBezTo>
                    <a:pt x="59" y="575"/>
                    <a:pt x="60" y="574"/>
                    <a:pt x="62" y="574"/>
                  </a:cubicBezTo>
                  <a:cubicBezTo>
                    <a:pt x="64" y="574"/>
                    <a:pt x="65" y="575"/>
                    <a:pt x="65" y="577"/>
                  </a:cubicBezTo>
                  <a:lnTo>
                    <a:pt x="65" y="577"/>
                  </a:lnTo>
                  <a:cubicBezTo>
                    <a:pt x="65" y="579"/>
                    <a:pt x="64" y="580"/>
                    <a:pt x="62" y="580"/>
                  </a:cubicBezTo>
                  <a:cubicBezTo>
                    <a:pt x="60" y="580"/>
                    <a:pt x="59" y="579"/>
                    <a:pt x="59" y="577"/>
                  </a:cubicBezTo>
                  <a:close/>
                  <a:moveTo>
                    <a:pt x="62" y="565"/>
                  </a:moveTo>
                  <a:lnTo>
                    <a:pt x="62" y="565"/>
                  </a:lnTo>
                  <a:cubicBezTo>
                    <a:pt x="62" y="563"/>
                    <a:pt x="63" y="562"/>
                    <a:pt x="65" y="562"/>
                  </a:cubicBezTo>
                  <a:cubicBezTo>
                    <a:pt x="67" y="562"/>
                    <a:pt x="68" y="563"/>
                    <a:pt x="68" y="565"/>
                  </a:cubicBezTo>
                  <a:lnTo>
                    <a:pt x="68" y="565"/>
                  </a:lnTo>
                  <a:cubicBezTo>
                    <a:pt x="68" y="567"/>
                    <a:pt x="67" y="568"/>
                    <a:pt x="65" y="568"/>
                  </a:cubicBezTo>
                  <a:cubicBezTo>
                    <a:pt x="63" y="568"/>
                    <a:pt x="62" y="567"/>
                    <a:pt x="62" y="565"/>
                  </a:cubicBezTo>
                  <a:close/>
                  <a:moveTo>
                    <a:pt x="65" y="553"/>
                  </a:moveTo>
                  <a:lnTo>
                    <a:pt x="65" y="553"/>
                  </a:lnTo>
                  <a:cubicBezTo>
                    <a:pt x="65" y="551"/>
                    <a:pt x="67" y="550"/>
                    <a:pt x="68" y="550"/>
                  </a:cubicBezTo>
                  <a:cubicBezTo>
                    <a:pt x="70" y="550"/>
                    <a:pt x="71" y="551"/>
                    <a:pt x="71" y="553"/>
                  </a:cubicBezTo>
                  <a:lnTo>
                    <a:pt x="71" y="553"/>
                  </a:lnTo>
                  <a:cubicBezTo>
                    <a:pt x="71" y="555"/>
                    <a:pt x="70" y="556"/>
                    <a:pt x="68" y="556"/>
                  </a:cubicBezTo>
                  <a:cubicBezTo>
                    <a:pt x="67" y="556"/>
                    <a:pt x="65" y="555"/>
                    <a:pt x="65" y="553"/>
                  </a:cubicBezTo>
                  <a:close/>
                  <a:moveTo>
                    <a:pt x="69" y="541"/>
                  </a:moveTo>
                  <a:lnTo>
                    <a:pt x="69" y="541"/>
                  </a:lnTo>
                  <a:cubicBezTo>
                    <a:pt x="69" y="539"/>
                    <a:pt x="70" y="538"/>
                    <a:pt x="72" y="538"/>
                  </a:cubicBezTo>
                  <a:cubicBezTo>
                    <a:pt x="73" y="538"/>
                    <a:pt x="75" y="539"/>
                    <a:pt x="75" y="541"/>
                  </a:cubicBezTo>
                  <a:lnTo>
                    <a:pt x="75" y="541"/>
                  </a:lnTo>
                  <a:cubicBezTo>
                    <a:pt x="75" y="542"/>
                    <a:pt x="73" y="544"/>
                    <a:pt x="72" y="544"/>
                  </a:cubicBezTo>
                  <a:cubicBezTo>
                    <a:pt x="70" y="544"/>
                    <a:pt x="69" y="542"/>
                    <a:pt x="69" y="541"/>
                  </a:cubicBezTo>
                  <a:close/>
                  <a:moveTo>
                    <a:pt x="72" y="529"/>
                  </a:moveTo>
                  <a:lnTo>
                    <a:pt x="72" y="529"/>
                  </a:lnTo>
                  <a:cubicBezTo>
                    <a:pt x="72" y="527"/>
                    <a:pt x="73" y="526"/>
                    <a:pt x="75" y="526"/>
                  </a:cubicBezTo>
                  <a:cubicBezTo>
                    <a:pt x="77" y="526"/>
                    <a:pt x="78" y="527"/>
                    <a:pt x="78" y="529"/>
                  </a:cubicBezTo>
                  <a:lnTo>
                    <a:pt x="78" y="529"/>
                  </a:lnTo>
                  <a:cubicBezTo>
                    <a:pt x="78" y="530"/>
                    <a:pt x="77" y="532"/>
                    <a:pt x="75" y="532"/>
                  </a:cubicBezTo>
                  <a:cubicBezTo>
                    <a:pt x="73" y="532"/>
                    <a:pt x="72" y="530"/>
                    <a:pt x="72" y="529"/>
                  </a:cubicBezTo>
                  <a:close/>
                  <a:moveTo>
                    <a:pt x="75" y="517"/>
                  </a:moveTo>
                  <a:lnTo>
                    <a:pt x="75" y="517"/>
                  </a:lnTo>
                  <a:cubicBezTo>
                    <a:pt x="75" y="515"/>
                    <a:pt x="77" y="514"/>
                    <a:pt x="79" y="514"/>
                  </a:cubicBezTo>
                  <a:cubicBezTo>
                    <a:pt x="80" y="514"/>
                    <a:pt x="82" y="515"/>
                    <a:pt x="82" y="517"/>
                  </a:cubicBezTo>
                  <a:lnTo>
                    <a:pt x="82" y="517"/>
                  </a:lnTo>
                  <a:cubicBezTo>
                    <a:pt x="82" y="518"/>
                    <a:pt x="80" y="520"/>
                    <a:pt x="79" y="520"/>
                  </a:cubicBezTo>
                  <a:cubicBezTo>
                    <a:pt x="77" y="520"/>
                    <a:pt x="75" y="518"/>
                    <a:pt x="75" y="517"/>
                  </a:cubicBezTo>
                  <a:close/>
                  <a:moveTo>
                    <a:pt x="79" y="505"/>
                  </a:moveTo>
                  <a:lnTo>
                    <a:pt x="79" y="505"/>
                  </a:lnTo>
                  <a:cubicBezTo>
                    <a:pt x="79" y="503"/>
                    <a:pt x="81" y="502"/>
                    <a:pt x="82" y="502"/>
                  </a:cubicBezTo>
                  <a:cubicBezTo>
                    <a:pt x="84" y="502"/>
                    <a:pt x="85" y="503"/>
                    <a:pt x="85" y="505"/>
                  </a:cubicBezTo>
                  <a:lnTo>
                    <a:pt x="85" y="505"/>
                  </a:lnTo>
                  <a:cubicBezTo>
                    <a:pt x="85" y="506"/>
                    <a:pt x="84" y="508"/>
                    <a:pt x="82" y="508"/>
                  </a:cubicBezTo>
                  <a:cubicBezTo>
                    <a:pt x="81" y="508"/>
                    <a:pt x="79" y="506"/>
                    <a:pt x="79" y="505"/>
                  </a:cubicBezTo>
                  <a:close/>
                  <a:moveTo>
                    <a:pt x="83" y="493"/>
                  </a:moveTo>
                  <a:lnTo>
                    <a:pt x="83" y="493"/>
                  </a:lnTo>
                  <a:cubicBezTo>
                    <a:pt x="83" y="491"/>
                    <a:pt x="84" y="490"/>
                    <a:pt x="86" y="490"/>
                  </a:cubicBezTo>
                  <a:cubicBezTo>
                    <a:pt x="88" y="490"/>
                    <a:pt x="89" y="491"/>
                    <a:pt x="89" y="493"/>
                  </a:cubicBezTo>
                  <a:lnTo>
                    <a:pt x="89" y="493"/>
                  </a:lnTo>
                  <a:cubicBezTo>
                    <a:pt x="89" y="495"/>
                    <a:pt x="88" y="496"/>
                    <a:pt x="86" y="496"/>
                  </a:cubicBezTo>
                  <a:cubicBezTo>
                    <a:pt x="84" y="496"/>
                    <a:pt x="83" y="495"/>
                    <a:pt x="83" y="493"/>
                  </a:cubicBezTo>
                  <a:close/>
                  <a:moveTo>
                    <a:pt x="87" y="481"/>
                  </a:moveTo>
                  <a:lnTo>
                    <a:pt x="87" y="481"/>
                  </a:lnTo>
                  <a:cubicBezTo>
                    <a:pt x="87" y="479"/>
                    <a:pt x="88" y="478"/>
                    <a:pt x="90" y="478"/>
                  </a:cubicBezTo>
                  <a:cubicBezTo>
                    <a:pt x="92" y="478"/>
                    <a:pt x="93" y="479"/>
                    <a:pt x="93" y="481"/>
                  </a:cubicBezTo>
                  <a:lnTo>
                    <a:pt x="93" y="481"/>
                  </a:lnTo>
                  <a:cubicBezTo>
                    <a:pt x="93" y="483"/>
                    <a:pt x="92" y="484"/>
                    <a:pt x="90" y="484"/>
                  </a:cubicBezTo>
                  <a:cubicBezTo>
                    <a:pt x="88" y="484"/>
                    <a:pt x="87" y="483"/>
                    <a:pt x="87" y="481"/>
                  </a:cubicBezTo>
                  <a:close/>
                  <a:moveTo>
                    <a:pt x="91" y="468"/>
                  </a:moveTo>
                  <a:lnTo>
                    <a:pt x="91" y="468"/>
                  </a:lnTo>
                  <a:cubicBezTo>
                    <a:pt x="91" y="466"/>
                    <a:pt x="93" y="466"/>
                    <a:pt x="95" y="466"/>
                  </a:cubicBezTo>
                  <a:cubicBezTo>
                    <a:pt x="96" y="466"/>
                    <a:pt x="97" y="468"/>
                    <a:pt x="97" y="470"/>
                  </a:cubicBezTo>
                  <a:lnTo>
                    <a:pt x="97" y="470"/>
                  </a:lnTo>
                  <a:cubicBezTo>
                    <a:pt x="96" y="472"/>
                    <a:pt x="94" y="472"/>
                    <a:pt x="93" y="472"/>
                  </a:cubicBezTo>
                  <a:cubicBezTo>
                    <a:pt x="91" y="472"/>
                    <a:pt x="90" y="470"/>
                    <a:pt x="91" y="468"/>
                  </a:cubicBezTo>
                  <a:close/>
                  <a:moveTo>
                    <a:pt x="95" y="456"/>
                  </a:moveTo>
                  <a:lnTo>
                    <a:pt x="95" y="456"/>
                  </a:lnTo>
                  <a:cubicBezTo>
                    <a:pt x="95" y="455"/>
                    <a:pt x="97" y="454"/>
                    <a:pt x="99" y="454"/>
                  </a:cubicBezTo>
                  <a:cubicBezTo>
                    <a:pt x="100" y="455"/>
                    <a:pt x="101" y="456"/>
                    <a:pt x="101" y="458"/>
                  </a:cubicBezTo>
                  <a:lnTo>
                    <a:pt x="101" y="458"/>
                  </a:lnTo>
                  <a:cubicBezTo>
                    <a:pt x="100" y="460"/>
                    <a:pt x="99" y="461"/>
                    <a:pt x="97" y="460"/>
                  </a:cubicBezTo>
                  <a:cubicBezTo>
                    <a:pt x="95" y="460"/>
                    <a:pt x="94" y="458"/>
                    <a:pt x="95" y="456"/>
                  </a:cubicBezTo>
                  <a:close/>
                  <a:moveTo>
                    <a:pt x="99" y="445"/>
                  </a:moveTo>
                  <a:lnTo>
                    <a:pt x="99" y="445"/>
                  </a:lnTo>
                  <a:cubicBezTo>
                    <a:pt x="99" y="443"/>
                    <a:pt x="101" y="442"/>
                    <a:pt x="103" y="442"/>
                  </a:cubicBezTo>
                  <a:cubicBezTo>
                    <a:pt x="104" y="443"/>
                    <a:pt x="105" y="445"/>
                    <a:pt x="105" y="446"/>
                  </a:cubicBezTo>
                  <a:lnTo>
                    <a:pt x="105" y="446"/>
                  </a:lnTo>
                  <a:cubicBezTo>
                    <a:pt x="104" y="448"/>
                    <a:pt x="103" y="449"/>
                    <a:pt x="101" y="448"/>
                  </a:cubicBezTo>
                  <a:cubicBezTo>
                    <a:pt x="99" y="448"/>
                    <a:pt x="98" y="446"/>
                    <a:pt x="99" y="445"/>
                  </a:cubicBezTo>
                  <a:close/>
                  <a:moveTo>
                    <a:pt x="103" y="433"/>
                  </a:moveTo>
                  <a:lnTo>
                    <a:pt x="103" y="433"/>
                  </a:lnTo>
                  <a:cubicBezTo>
                    <a:pt x="104" y="431"/>
                    <a:pt x="105" y="430"/>
                    <a:pt x="107" y="431"/>
                  </a:cubicBezTo>
                  <a:cubicBezTo>
                    <a:pt x="109" y="431"/>
                    <a:pt x="110" y="433"/>
                    <a:pt x="109" y="434"/>
                  </a:cubicBezTo>
                  <a:lnTo>
                    <a:pt x="109" y="434"/>
                  </a:lnTo>
                  <a:cubicBezTo>
                    <a:pt x="109" y="436"/>
                    <a:pt x="107" y="437"/>
                    <a:pt x="105" y="437"/>
                  </a:cubicBezTo>
                  <a:cubicBezTo>
                    <a:pt x="104" y="436"/>
                    <a:pt x="103" y="434"/>
                    <a:pt x="103" y="433"/>
                  </a:cubicBezTo>
                  <a:close/>
                  <a:moveTo>
                    <a:pt x="108" y="421"/>
                  </a:moveTo>
                  <a:lnTo>
                    <a:pt x="108" y="421"/>
                  </a:lnTo>
                  <a:cubicBezTo>
                    <a:pt x="108" y="419"/>
                    <a:pt x="110" y="418"/>
                    <a:pt x="112" y="419"/>
                  </a:cubicBezTo>
                  <a:cubicBezTo>
                    <a:pt x="113" y="419"/>
                    <a:pt x="114" y="421"/>
                    <a:pt x="113" y="423"/>
                  </a:cubicBezTo>
                  <a:lnTo>
                    <a:pt x="113" y="423"/>
                  </a:lnTo>
                  <a:cubicBezTo>
                    <a:pt x="113" y="425"/>
                    <a:pt x="111" y="425"/>
                    <a:pt x="110" y="425"/>
                  </a:cubicBezTo>
                  <a:cubicBezTo>
                    <a:pt x="108" y="424"/>
                    <a:pt x="107" y="423"/>
                    <a:pt x="108" y="421"/>
                  </a:cubicBezTo>
                  <a:close/>
                  <a:moveTo>
                    <a:pt x="112" y="409"/>
                  </a:moveTo>
                  <a:lnTo>
                    <a:pt x="112" y="409"/>
                  </a:lnTo>
                  <a:cubicBezTo>
                    <a:pt x="113" y="408"/>
                    <a:pt x="114" y="407"/>
                    <a:pt x="116" y="407"/>
                  </a:cubicBezTo>
                  <a:cubicBezTo>
                    <a:pt x="118" y="408"/>
                    <a:pt x="119" y="410"/>
                    <a:pt x="118" y="411"/>
                  </a:cubicBezTo>
                  <a:lnTo>
                    <a:pt x="118" y="411"/>
                  </a:lnTo>
                  <a:cubicBezTo>
                    <a:pt x="117" y="413"/>
                    <a:pt x="116" y="414"/>
                    <a:pt x="114" y="413"/>
                  </a:cubicBezTo>
                  <a:cubicBezTo>
                    <a:pt x="112" y="413"/>
                    <a:pt x="112" y="411"/>
                    <a:pt x="112" y="409"/>
                  </a:cubicBezTo>
                  <a:close/>
                  <a:moveTo>
                    <a:pt x="117" y="398"/>
                  </a:moveTo>
                  <a:lnTo>
                    <a:pt x="117" y="398"/>
                  </a:lnTo>
                  <a:cubicBezTo>
                    <a:pt x="117" y="396"/>
                    <a:pt x="119" y="395"/>
                    <a:pt x="121" y="396"/>
                  </a:cubicBezTo>
                  <a:cubicBezTo>
                    <a:pt x="122" y="396"/>
                    <a:pt x="123" y="398"/>
                    <a:pt x="123" y="400"/>
                  </a:cubicBezTo>
                  <a:lnTo>
                    <a:pt x="123" y="400"/>
                  </a:lnTo>
                  <a:cubicBezTo>
                    <a:pt x="122" y="401"/>
                    <a:pt x="120" y="402"/>
                    <a:pt x="119" y="402"/>
                  </a:cubicBezTo>
                  <a:cubicBezTo>
                    <a:pt x="117" y="401"/>
                    <a:pt x="116" y="399"/>
                    <a:pt x="117" y="398"/>
                  </a:cubicBezTo>
                  <a:close/>
                  <a:moveTo>
                    <a:pt x="121" y="386"/>
                  </a:moveTo>
                  <a:lnTo>
                    <a:pt x="121" y="386"/>
                  </a:lnTo>
                  <a:cubicBezTo>
                    <a:pt x="122" y="384"/>
                    <a:pt x="124" y="383"/>
                    <a:pt x="125" y="384"/>
                  </a:cubicBezTo>
                  <a:cubicBezTo>
                    <a:pt x="127" y="385"/>
                    <a:pt x="128" y="386"/>
                    <a:pt x="127" y="388"/>
                  </a:cubicBezTo>
                  <a:lnTo>
                    <a:pt x="127" y="388"/>
                  </a:lnTo>
                  <a:cubicBezTo>
                    <a:pt x="127" y="390"/>
                    <a:pt x="125" y="390"/>
                    <a:pt x="123" y="390"/>
                  </a:cubicBezTo>
                  <a:cubicBezTo>
                    <a:pt x="122" y="389"/>
                    <a:pt x="121" y="388"/>
                    <a:pt x="121" y="386"/>
                  </a:cubicBezTo>
                  <a:close/>
                  <a:moveTo>
                    <a:pt x="126" y="374"/>
                  </a:moveTo>
                  <a:lnTo>
                    <a:pt x="126" y="374"/>
                  </a:lnTo>
                  <a:cubicBezTo>
                    <a:pt x="127" y="373"/>
                    <a:pt x="128" y="372"/>
                    <a:pt x="130" y="372"/>
                  </a:cubicBezTo>
                  <a:cubicBezTo>
                    <a:pt x="132" y="373"/>
                    <a:pt x="133" y="375"/>
                    <a:pt x="132" y="376"/>
                  </a:cubicBezTo>
                  <a:lnTo>
                    <a:pt x="132" y="376"/>
                  </a:lnTo>
                  <a:cubicBezTo>
                    <a:pt x="132" y="378"/>
                    <a:pt x="130" y="379"/>
                    <a:pt x="128" y="378"/>
                  </a:cubicBezTo>
                  <a:cubicBezTo>
                    <a:pt x="126" y="378"/>
                    <a:pt x="126" y="376"/>
                    <a:pt x="126" y="374"/>
                  </a:cubicBezTo>
                  <a:close/>
                  <a:moveTo>
                    <a:pt x="131" y="363"/>
                  </a:moveTo>
                  <a:lnTo>
                    <a:pt x="131" y="363"/>
                  </a:lnTo>
                  <a:cubicBezTo>
                    <a:pt x="132" y="361"/>
                    <a:pt x="133" y="360"/>
                    <a:pt x="135" y="361"/>
                  </a:cubicBezTo>
                  <a:cubicBezTo>
                    <a:pt x="137" y="362"/>
                    <a:pt x="138" y="363"/>
                    <a:pt x="137" y="365"/>
                  </a:cubicBezTo>
                  <a:lnTo>
                    <a:pt x="137" y="365"/>
                  </a:lnTo>
                  <a:cubicBezTo>
                    <a:pt x="136" y="367"/>
                    <a:pt x="135" y="367"/>
                    <a:pt x="133" y="367"/>
                  </a:cubicBezTo>
                  <a:cubicBezTo>
                    <a:pt x="131" y="366"/>
                    <a:pt x="131" y="365"/>
                    <a:pt x="131" y="363"/>
                  </a:cubicBezTo>
                  <a:close/>
                  <a:moveTo>
                    <a:pt x="136" y="351"/>
                  </a:moveTo>
                  <a:lnTo>
                    <a:pt x="136" y="351"/>
                  </a:lnTo>
                  <a:cubicBezTo>
                    <a:pt x="137" y="350"/>
                    <a:pt x="138" y="349"/>
                    <a:pt x="140" y="349"/>
                  </a:cubicBezTo>
                  <a:cubicBezTo>
                    <a:pt x="142" y="350"/>
                    <a:pt x="142" y="352"/>
                    <a:pt x="142" y="353"/>
                  </a:cubicBezTo>
                  <a:lnTo>
                    <a:pt x="142" y="353"/>
                  </a:lnTo>
                  <a:cubicBezTo>
                    <a:pt x="141" y="355"/>
                    <a:pt x="140" y="356"/>
                    <a:pt x="138" y="355"/>
                  </a:cubicBezTo>
                  <a:cubicBezTo>
                    <a:pt x="136" y="355"/>
                    <a:pt x="135" y="353"/>
                    <a:pt x="136" y="351"/>
                  </a:cubicBezTo>
                  <a:close/>
                  <a:moveTo>
                    <a:pt x="141" y="340"/>
                  </a:moveTo>
                  <a:lnTo>
                    <a:pt x="141" y="340"/>
                  </a:lnTo>
                  <a:cubicBezTo>
                    <a:pt x="142" y="338"/>
                    <a:pt x="144" y="338"/>
                    <a:pt x="145" y="338"/>
                  </a:cubicBezTo>
                  <a:cubicBezTo>
                    <a:pt x="147" y="339"/>
                    <a:pt x="148" y="340"/>
                    <a:pt x="147" y="342"/>
                  </a:cubicBezTo>
                  <a:lnTo>
                    <a:pt x="147" y="342"/>
                  </a:lnTo>
                  <a:cubicBezTo>
                    <a:pt x="147" y="344"/>
                    <a:pt x="145" y="345"/>
                    <a:pt x="143" y="344"/>
                  </a:cubicBezTo>
                  <a:cubicBezTo>
                    <a:pt x="142" y="344"/>
                    <a:pt x="141" y="342"/>
                    <a:pt x="141" y="340"/>
                  </a:cubicBezTo>
                  <a:close/>
                  <a:moveTo>
                    <a:pt x="147" y="329"/>
                  </a:moveTo>
                  <a:lnTo>
                    <a:pt x="147" y="329"/>
                  </a:lnTo>
                  <a:cubicBezTo>
                    <a:pt x="147" y="327"/>
                    <a:pt x="149" y="326"/>
                    <a:pt x="151" y="327"/>
                  </a:cubicBezTo>
                  <a:cubicBezTo>
                    <a:pt x="152" y="327"/>
                    <a:pt x="153" y="329"/>
                    <a:pt x="153" y="331"/>
                  </a:cubicBezTo>
                  <a:lnTo>
                    <a:pt x="153" y="331"/>
                  </a:lnTo>
                  <a:cubicBezTo>
                    <a:pt x="152" y="332"/>
                    <a:pt x="150" y="333"/>
                    <a:pt x="149" y="333"/>
                  </a:cubicBezTo>
                  <a:cubicBezTo>
                    <a:pt x="147" y="332"/>
                    <a:pt x="146" y="330"/>
                    <a:pt x="147" y="329"/>
                  </a:cubicBezTo>
                  <a:close/>
                  <a:moveTo>
                    <a:pt x="152" y="318"/>
                  </a:moveTo>
                  <a:lnTo>
                    <a:pt x="152" y="318"/>
                  </a:lnTo>
                  <a:cubicBezTo>
                    <a:pt x="152" y="316"/>
                    <a:pt x="154" y="315"/>
                    <a:pt x="156" y="316"/>
                  </a:cubicBezTo>
                  <a:cubicBezTo>
                    <a:pt x="158" y="316"/>
                    <a:pt x="158" y="318"/>
                    <a:pt x="158" y="319"/>
                  </a:cubicBezTo>
                  <a:lnTo>
                    <a:pt x="158" y="319"/>
                  </a:lnTo>
                  <a:cubicBezTo>
                    <a:pt x="157" y="321"/>
                    <a:pt x="156" y="322"/>
                    <a:pt x="154" y="321"/>
                  </a:cubicBezTo>
                  <a:cubicBezTo>
                    <a:pt x="152" y="321"/>
                    <a:pt x="151" y="319"/>
                    <a:pt x="152" y="318"/>
                  </a:cubicBezTo>
                  <a:close/>
                  <a:moveTo>
                    <a:pt x="158" y="306"/>
                  </a:moveTo>
                  <a:lnTo>
                    <a:pt x="158" y="306"/>
                  </a:lnTo>
                  <a:cubicBezTo>
                    <a:pt x="158" y="305"/>
                    <a:pt x="160" y="304"/>
                    <a:pt x="161" y="304"/>
                  </a:cubicBezTo>
                  <a:cubicBezTo>
                    <a:pt x="163" y="305"/>
                    <a:pt x="164" y="307"/>
                    <a:pt x="163" y="308"/>
                  </a:cubicBezTo>
                  <a:lnTo>
                    <a:pt x="163" y="308"/>
                  </a:lnTo>
                  <a:cubicBezTo>
                    <a:pt x="163" y="310"/>
                    <a:pt x="161" y="311"/>
                    <a:pt x="159" y="310"/>
                  </a:cubicBezTo>
                  <a:cubicBezTo>
                    <a:pt x="158" y="310"/>
                    <a:pt x="157" y="308"/>
                    <a:pt x="158" y="306"/>
                  </a:cubicBezTo>
                  <a:close/>
                  <a:moveTo>
                    <a:pt x="163" y="295"/>
                  </a:moveTo>
                  <a:lnTo>
                    <a:pt x="163" y="295"/>
                  </a:lnTo>
                  <a:cubicBezTo>
                    <a:pt x="164" y="294"/>
                    <a:pt x="166" y="293"/>
                    <a:pt x="167" y="293"/>
                  </a:cubicBezTo>
                  <a:cubicBezTo>
                    <a:pt x="169" y="294"/>
                    <a:pt x="170" y="296"/>
                    <a:pt x="169" y="297"/>
                  </a:cubicBezTo>
                  <a:lnTo>
                    <a:pt x="169" y="297"/>
                  </a:lnTo>
                  <a:cubicBezTo>
                    <a:pt x="169" y="299"/>
                    <a:pt x="167" y="300"/>
                    <a:pt x="165" y="299"/>
                  </a:cubicBezTo>
                  <a:cubicBezTo>
                    <a:pt x="164" y="299"/>
                    <a:pt x="163" y="297"/>
                    <a:pt x="163" y="295"/>
                  </a:cubicBezTo>
                  <a:close/>
                  <a:moveTo>
                    <a:pt x="169" y="284"/>
                  </a:moveTo>
                  <a:lnTo>
                    <a:pt x="169" y="284"/>
                  </a:lnTo>
                  <a:cubicBezTo>
                    <a:pt x="170" y="282"/>
                    <a:pt x="171" y="282"/>
                    <a:pt x="173" y="282"/>
                  </a:cubicBezTo>
                  <a:cubicBezTo>
                    <a:pt x="175" y="283"/>
                    <a:pt x="176" y="284"/>
                    <a:pt x="175" y="286"/>
                  </a:cubicBezTo>
                  <a:lnTo>
                    <a:pt x="175" y="286"/>
                  </a:lnTo>
                  <a:cubicBezTo>
                    <a:pt x="174" y="288"/>
                    <a:pt x="173" y="289"/>
                    <a:pt x="171" y="288"/>
                  </a:cubicBezTo>
                  <a:cubicBezTo>
                    <a:pt x="169" y="288"/>
                    <a:pt x="168" y="286"/>
                    <a:pt x="169" y="284"/>
                  </a:cubicBezTo>
                  <a:close/>
                  <a:moveTo>
                    <a:pt x="175" y="273"/>
                  </a:moveTo>
                  <a:lnTo>
                    <a:pt x="175" y="273"/>
                  </a:lnTo>
                  <a:cubicBezTo>
                    <a:pt x="176" y="271"/>
                    <a:pt x="177" y="271"/>
                    <a:pt x="179" y="271"/>
                  </a:cubicBezTo>
                  <a:cubicBezTo>
                    <a:pt x="181" y="272"/>
                    <a:pt x="181" y="273"/>
                    <a:pt x="181" y="275"/>
                  </a:cubicBezTo>
                  <a:lnTo>
                    <a:pt x="181" y="275"/>
                  </a:lnTo>
                  <a:cubicBezTo>
                    <a:pt x="180" y="277"/>
                    <a:pt x="179" y="278"/>
                    <a:pt x="177" y="277"/>
                  </a:cubicBezTo>
                  <a:cubicBezTo>
                    <a:pt x="175" y="277"/>
                    <a:pt x="174" y="275"/>
                    <a:pt x="175" y="273"/>
                  </a:cubicBezTo>
                  <a:close/>
                  <a:moveTo>
                    <a:pt x="181" y="262"/>
                  </a:moveTo>
                  <a:lnTo>
                    <a:pt x="181" y="262"/>
                  </a:lnTo>
                  <a:cubicBezTo>
                    <a:pt x="182" y="261"/>
                    <a:pt x="183" y="260"/>
                    <a:pt x="185" y="260"/>
                  </a:cubicBezTo>
                  <a:cubicBezTo>
                    <a:pt x="187" y="261"/>
                    <a:pt x="188" y="263"/>
                    <a:pt x="187" y="264"/>
                  </a:cubicBezTo>
                  <a:lnTo>
                    <a:pt x="187" y="264"/>
                  </a:lnTo>
                  <a:cubicBezTo>
                    <a:pt x="187" y="266"/>
                    <a:pt x="185" y="267"/>
                    <a:pt x="183" y="266"/>
                  </a:cubicBezTo>
                  <a:cubicBezTo>
                    <a:pt x="182" y="266"/>
                    <a:pt x="181" y="264"/>
                    <a:pt x="181" y="262"/>
                  </a:cubicBezTo>
                  <a:close/>
                  <a:moveTo>
                    <a:pt x="187" y="251"/>
                  </a:moveTo>
                  <a:lnTo>
                    <a:pt x="187" y="251"/>
                  </a:lnTo>
                  <a:cubicBezTo>
                    <a:pt x="188" y="250"/>
                    <a:pt x="190" y="249"/>
                    <a:pt x="191" y="249"/>
                  </a:cubicBezTo>
                  <a:cubicBezTo>
                    <a:pt x="193" y="250"/>
                    <a:pt x="194" y="252"/>
                    <a:pt x="193" y="253"/>
                  </a:cubicBezTo>
                  <a:lnTo>
                    <a:pt x="193" y="253"/>
                  </a:lnTo>
                  <a:cubicBezTo>
                    <a:pt x="193" y="255"/>
                    <a:pt x="191" y="256"/>
                    <a:pt x="189" y="255"/>
                  </a:cubicBezTo>
                  <a:cubicBezTo>
                    <a:pt x="188" y="255"/>
                    <a:pt x="187" y="253"/>
                    <a:pt x="187" y="251"/>
                  </a:cubicBezTo>
                  <a:close/>
                  <a:moveTo>
                    <a:pt x="194" y="241"/>
                  </a:moveTo>
                  <a:lnTo>
                    <a:pt x="194" y="241"/>
                  </a:lnTo>
                  <a:cubicBezTo>
                    <a:pt x="194" y="239"/>
                    <a:pt x="196" y="238"/>
                    <a:pt x="198" y="239"/>
                  </a:cubicBezTo>
                  <a:cubicBezTo>
                    <a:pt x="199" y="239"/>
                    <a:pt x="200" y="241"/>
                    <a:pt x="200" y="243"/>
                  </a:cubicBezTo>
                  <a:lnTo>
                    <a:pt x="200" y="243"/>
                  </a:lnTo>
                  <a:cubicBezTo>
                    <a:pt x="199" y="244"/>
                    <a:pt x="197" y="245"/>
                    <a:pt x="196" y="245"/>
                  </a:cubicBezTo>
                  <a:cubicBezTo>
                    <a:pt x="194" y="244"/>
                    <a:pt x="193" y="242"/>
                    <a:pt x="194" y="241"/>
                  </a:cubicBezTo>
                  <a:close/>
                  <a:moveTo>
                    <a:pt x="200" y="230"/>
                  </a:moveTo>
                  <a:lnTo>
                    <a:pt x="200" y="230"/>
                  </a:lnTo>
                  <a:cubicBezTo>
                    <a:pt x="201" y="228"/>
                    <a:pt x="203" y="228"/>
                    <a:pt x="204" y="228"/>
                  </a:cubicBezTo>
                  <a:cubicBezTo>
                    <a:pt x="206" y="229"/>
                    <a:pt x="207" y="230"/>
                    <a:pt x="206" y="232"/>
                  </a:cubicBezTo>
                  <a:lnTo>
                    <a:pt x="206" y="232"/>
                  </a:lnTo>
                  <a:cubicBezTo>
                    <a:pt x="206" y="234"/>
                    <a:pt x="204" y="235"/>
                    <a:pt x="202" y="234"/>
                  </a:cubicBezTo>
                  <a:cubicBezTo>
                    <a:pt x="201" y="233"/>
                    <a:pt x="200" y="232"/>
                    <a:pt x="200" y="230"/>
                  </a:cubicBezTo>
                  <a:close/>
                  <a:moveTo>
                    <a:pt x="207" y="219"/>
                  </a:moveTo>
                  <a:lnTo>
                    <a:pt x="207" y="219"/>
                  </a:lnTo>
                  <a:cubicBezTo>
                    <a:pt x="208" y="218"/>
                    <a:pt x="209" y="217"/>
                    <a:pt x="211" y="217"/>
                  </a:cubicBezTo>
                  <a:cubicBezTo>
                    <a:pt x="213" y="218"/>
                    <a:pt x="214" y="220"/>
                    <a:pt x="213" y="221"/>
                  </a:cubicBezTo>
                  <a:lnTo>
                    <a:pt x="213" y="221"/>
                  </a:lnTo>
                  <a:cubicBezTo>
                    <a:pt x="212" y="223"/>
                    <a:pt x="211" y="224"/>
                    <a:pt x="209" y="223"/>
                  </a:cubicBezTo>
                  <a:cubicBezTo>
                    <a:pt x="207" y="223"/>
                    <a:pt x="206" y="221"/>
                    <a:pt x="207" y="219"/>
                  </a:cubicBezTo>
                  <a:close/>
                  <a:moveTo>
                    <a:pt x="214" y="209"/>
                  </a:moveTo>
                  <a:lnTo>
                    <a:pt x="214" y="209"/>
                  </a:lnTo>
                  <a:cubicBezTo>
                    <a:pt x="214" y="207"/>
                    <a:pt x="216" y="206"/>
                    <a:pt x="218" y="207"/>
                  </a:cubicBezTo>
                  <a:cubicBezTo>
                    <a:pt x="219" y="208"/>
                    <a:pt x="220" y="209"/>
                    <a:pt x="220" y="211"/>
                  </a:cubicBezTo>
                  <a:lnTo>
                    <a:pt x="220" y="211"/>
                  </a:lnTo>
                  <a:cubicBezTo>
                    <a:pt x="219" y="213"/>
                    <a:pt x="218" y="214"/>
                    <a:pt x="216" y="213"/>
                  </a:cubicBezTo>
                  <a:cubicBezTo>
                    <a:pt x="214" y="212"/>
                    <a:pt x="213" y="211"/>
                    <a:pt x="214" y="209"/>
                  </a:cubicBezTo>
                  <a:close/>
                  <a:moveTo>
                    <a:pt x="221" y="199"/>
                  </a:moveTo>
                  <a:lnTo>
                    <a:pt x="221" y="199"/>
                  </a:lnTo>
                  <a:cubicBezTo>
                    <a:pt x="222" y="197"/>
                    <a:pt x="223" y="196"/>
                    <a:pt x="225" y="197"/>
                  </a:cubicBezTo>
                  <a:cubicBezTo>
                    <a:pt x="227" y="197"/>
                    <a:pt x="227" y="199"/>
                    <a:pt x="227" y="201"/>
                  </a:cubicBezTo>
                  <a:lnTo>
                    <a:pt x="227" y="201"/>
                  </a:lnTo>
                  <a:cubicBezTo>
                    <a:pt x="226" y="202"/>
                    <a:pt x="225" y="203"/>
                    <a:pt x="223" y="203"/>
                  </a:cubicBezTo>
                  <a:cubicBezTo>
                    <a:pt x="221" y="202"/>
                    <a:pt x="220" y="200"/>
                    <a:pt x="221" y="199"/>
                  </a:cubicBezTo>
                  <a:close/>
                  <a:moveTo>
                    <a:pt x="228" y="188"/>
                  </a:moveTo>
                  <a:lnTo>
                    <a:pt x="228" y="188"/>
                  </a:lnTo>
                  <a:cubicBezTo>
                    <a:pt x="229" y="187"/>
                    <a:pt x="230" y="186"/>
                    <a:pt x="232" y="186"/>
                  </a:cubicBezTo>
                  <a:cubicBezTo>
                    <a:pt x="234" y="187"/>
                    <a:pt x="235" y="189"/>
                    <a:pt x="234" y="190"/>
                  </a:cubicBezTo>
                  <a:lnTo>
                    <a:pt x="234" y="190"/>
                  </a:lnTo>
                  <a:cubicBezTo>
                    <a:pt x="234" y="192"/>
                    <a:pt x="232" y="193"/>
                    <a:pt x="230" y="192"/>
                  </a:cubicBezTo>
                  <a:cubicBezTo>
                    <a:pt x="228" y="192"/>
                    <a:pt x="228" y="190"/>
                    <a:pt x="228" y="188"/>
                  </a:cubicBezTo>
                  <a:close/>
                  <a:moveTo>
                    <a:pt x="236" y="178"/>
                  </a:moveTo>
                  <a:lnTo>
                    <a:pt x="236" y="178"/>
                  </a:lnTo>
                  <a:cubicBezTo>
                    <a:pt x="236" y="177"/>
                    <a:pt x="238" y="176"/>
                    <a:pt x="239" y="176"/>
                  </a:cubicBezTo>
                  <a:cubicBezTo>
                    <a:pt x="241" y="177"/>
                    <a:pt x="242" y="179"/>
                    <a:pt x="241" y="180"/>
                  </a:cubicBezTo>
                  <a:lnTo>
                    <a:pt x="241" y="180"/>
                  </a:lnTo>
                  <a:cubicBezTo>
                    <a:pt x="241" y="182"/>
                    <a:pt x="239" y="183"/>
                    <a:pt x="238" y="182"/>
                  </a:cubicBezTo>
                  <a:cubicBezTo>
                    <a:pt x="236" y="182"/>
                    <a:pt x="235" y="180"/>
                    <a:pt x="236" y="178"/>
                  </a:cubicBezTo>
                  <a:close/>
                  <a:moveTo>
                    <a:pt x="243" y="168"/>
                  </a:moveTo>
                  <a:lnTo>
                    <a:pt x="243" y="168"/>
                  </a:lnTo>
                  <a:cubicBezTo>
                    <a:pt x="244" y="167"/>
                    <a:pt x="245" y="166"/>
                    <a:pt x="247" y="166"/>
                  </a:cubicBezTo>
                  <a:cubicBezTo>
                    <a:pt x="249" y="167"/>
                    <a:pt x="250" y="169"/>
                    <a:pt x="249" y="170"/>
                  </a:cubicBezTo>
                  <a:lnTo>
                    <a:pt x="249" y="170"/>
                  </a:lnTo>
                  <a:cubicBezTo>
                    <a:pt x="249" y="172"/>
                    <a:pt x="247" y="173"/>
                    <a:pt x="245" y="172"/>
                  </a:cubicBezTo>
                  <a:cubicBezTo>
                    <a:pt x="244" y="172"/>
                    <a:pt x="243" y="170"/>
                    <a:pt x="243" y="168"/>
                  </a:cubicBezTo>
                  <a:close/>
                  <a:moveTo>
                    <a:pt x="251" y="159"/>
                  </a:moveTo>
                  <a:lnTo>
                    <a:pt x="251" y="159"/>
                  </a:lnTo>
                  <a:cubicBezTo>
                    <a:pt x="251" y="157"/>
                    <a:pt x="253" y="156"/>
                    <a:pt x="255" y="157"/>
                  </a:cubicBezTo>
                  <a:cubicBezTo>
                    <a:pt x="256" y="157"/>
                    <a:pt x="257" y="159"/>
                    <a:pt x="257" y="161"/>
                  </a:cubicBezTo>
                  <a:lnTo>
                    <a:pt x="257" y="161"/>
                  </a:lnTo>
                  <a:cubicBezTo>
                    <a:pt x="256" y="162"/>
                    <a:pt x="254" y="163"/>
                    <a:pt x="253" y="163"/>
                  </a:cubicBezTo>
                  <a:cubicBezTo>
                    <a:pt x="251" y="162"/>
                    <a:pt x="250" y="160"/>
                    <a:pt x="251" y="159"/>
                  </a:cubicBezTo>
                  <a:close/>
                  <a:moveTo>
                    <a:pt x="259" y="148"/>
                  </a:moveTo>
                  <a:lnTo>
                    <a:pt x="259" y="148"/>
                  </a:lnTo>
                  <a:cubicBezTo>
                    <a:pt x="260" y="147"/>
                    <a:pt x="262" y="146"/>
                    <a:pt x="264" y="147"/>
                  </a:cubicBezTo>
                  <a:cubicBezTo>
                    <a:pt x="265" y="149"/>
                    <a:pt x="265" y="151"/>
                    <a:pt x="264" y="152"/>
                  </a:cubicBezTo>
                  <a:lnTo>
                    <a:pt x="264" y="152"/>
                  </a:lnTo>
                  <a:cubicBezTo>
                    <a:pt x="263" y="153"/>
                    <a:pt x="261" y="153"/>
                    <a:pt x="260" y="152"/>
                  </a:cubicBezTo>
                  <a:cubicBezTo>
                    <a:pt x="258" y="151"/>
                    <a:pt x="258" y="149"/>
                    <a:pt x="259" y="148"/>
                  </a:cubicBezTo>
                  <a:close/>
                  <a:moveTo>
                    <a:pt x="267" y="139"/>
                  </a:moveTo>
                  <a:lnTo>
                    <a:pt x="268" y="139"/>
                  </a:lnTo>
                  <a:cubicBezTo>
                    <a:pt x="269" y="137"/>
                    <a:pt x="271" y="137"/>
                    <a:pt x="272" y="138"/>
                  </a:cubicBezTo>
                  <a:cubicBezTo>
                    <a:pt x="273" y="139"/>
                    <a:pt x="273" y="141"/>
                    <a:pt x="272" y="142"/>
                  </a:cubicBezTo>
                  <a:lnTo>
                    <a:pt x="272" y="142"/>
                  </a:lnTo>
                  <a:cubicBezTo>
                    <a:pt x="271" y="144"/>
                    <a:pt x="269" y="144"/>
                    <a:pt x="268" y="143"/>
                  </a:cubicBezTo>
                  <a:cubicBezTo>
                    <a:pt x="267" y="142"/>
                    <a:pt x="266" y="140"/>
                    <a:pt x="267" y="139"/>
                  </a:cubicBezTo>
                  <a:close/>
                  <a:moveTo>
                    <a:pt x="276" y="129"/>
                  </a:moveTo>
                  <a:lnTo>
                    <a:pt x="276" y="129"/>
                  </a:lnTo>
                  <a:cubicBezTo>
                    <a:pt x="277" y="128"/>
                    <a:pt x="279" y="127"/>
                    <a:pt x="280" y="129"/>
                  </a:cubicBezTo>
                  <a:cubicBezTo>
                    <a:pt x="281" y="130"/>
                    <a:pt x="282" y="132"/>
                    <a:pt x="281" y="133"/>
                  </a:cubicBezTo>
                  <a:lnTo>
                    <a:pt x="281" y="133"/>
                  </a:lnTo>
                  <a:cubicBezTo>
                    <a:pt x="279" y="134"/>
                    <a:pt x="278" y="135"/>
                    <a:pt x="276" y="133"/>
                  </a:cubicBezTo>
                  <a:cubicBezTo>
                    <a:pt x="275" y="132"/>
                    <a:pt x="275" y="130"/>
                    <a:pt x="276" y="129"/>
                  </a:cubicBezTo>
                  <a:close/>
                  <a:moveTo>
                    <a:pt x="284" y="120"/>
                  </a:moveTo>
                  <a:lnTo>
                    <a:pt x="284" y="120"/>
                  </a:lnTo>
                  <a:cubicBezTo>
                    <a:pt x="285" y="119"/>
                    <a:pt x="287" y="118"/>
                    <a:pt x="289" y="120"/>
                  </a:cubicBezTo>
                  <a:cubicBezTo>
                    <a:pt x="290" y="121"/>
                    <a:pt x="290" y="123"/>
                    <a:pt x="289" y="124"/>
                  </a:cubicBezTo>
                  <a:lnTo>
                    <a:pt x="289" y="124"/>
                  </a:lnTo>
                  <a:cubicBezTo>
                    <a:pt x="288" y="125"/>
                    <a:pt x="286" y="126"/>
                    <a:pt x="285" y="124"/>
                  </a:cubicBezTo>
                  <a:cubicBezTo>
                    <a:pt x="283" y="123"/>
                    <a:pt x="283" y="121"/>
                    <a:pt x="284" y="120"/>
                  </a:cubicBezTo>
                  <a:close/>
                  <a:moveTo>
                    <a:pt x="293" y="111"/>
                  </a:moveTo>
                  <a:lnTo>
                    <a:pt x="293" y="111"/>
                  </a:lnTo>
                  <a:cubicBezTo>
                    <a:pt x="294" y="110"/>
                    <a:pt x="296" y="109"/>
                    <a:pt x="297" y="111"/>
                  </a:cubicBezTo>
                  <a:cubicBezTo>
                    <a:pt x="299" y="112"/>
                    <a:pt x="299" y="114"/>
                    <a:pt x="298" y="115"/>
                  </a:cubicBezTo>
                  <a:lnTo>
                    <a:pt x="298" y="115"/>
                  </a:lnTo>
                  <a:cubicBezTo>
                    <a:pt x="297" y="116"/>
                    <a:pt x="295" y="116"/>
                    <a:pt x="294" y="115"/>
                  </a:cubicBezTo>
                  <a:cubicBezTo>
                    <a:pt x="292" y="114"/>
                    <a:pt x="292" y="112"/>
                    <a:pt x="293" y="111"/>
                  </a:cubicBezTo>
                  <a:close/>
                  <a:moveTo>
                    <a:pt x="302" y="102"/>
                  </a:moveTo>
                  <a:lnTo>
                    <a:pt x="302" y="102"/>
                  </a:lnTo>
                  <a:cubicBezTo>
                    <a:pt x="303" y="101"/>
                    <a:pt x="305" y="101"/>
                    <a:pt x="306" y="102"/>
                  </a:cubicBezTo>
                  <a:cubicBezTo>
                    <a:pt x="308" y="103"/>
                    <a:pt x="308" y="105"/>
                    <a:pt x="307" y="106"/>
                  </a:cubicBezTo>
                  <a:lnTo>
                    <a:pt x="307" y="106"/>
                  </a:lnTo>
                  <a:cubicBezTo>
                    <a:pt x="306" y="108"/>
                    <a:pt x="304" y="108"/>
                    <a:pt x="302" y="107"/>
                  </a:cubicBezTo>
                  <a:cubicBezTo>
                    <a:pt x="301" y="106"/>
                    <a:pt x="301" y="104"/>
                    <a:pt x="302" y="102"/>
                  </a:cubicBezTo>
                  <a:close/>
                  <a:moveTo>
                    <a:pt x="311" y="94"/>
                  </a:moveTo>
                  <a:lnTo>
                    <a:pt x="311" y="94"/>
                  </a:lnTo>
                  <a:cubicBezTo>
                    <a:pt x="312" y="92"/>
                    <a:pt x="314" y="92"/>
                    <a:pt x="316" y="93"/>
                  </a:cubicBezTo>
                  <a:cubicBezTo>
                    <a:pt x="317" y="94"/>
                    <a:pt x="317" y="96"/>
                    <a:pt x="316" y="98"/>
                  </a:cubicBezTo>
                  <a:lnTo>
                    <a:pt x="316" y="98"/>
                  </a:lnTo>
                  <a:cubicBezTo>
                    <a:pt x="315" y="99"/>
                    <a:pt x="313" y="99"/>
                    <a:pt x="312" y="98"/>
                  </a:cubicBezTo>
                  <a:cubicBezTo>
                    <a:pt x="310" y="97"/>
                    <a:pt x="310" y="95"/>
                    <a:pt x="311" y="94"/>
                  </a:cubicBezTo>
                  <a:close/>
                  <a:moveTo>
                    <a:pt x="320" y="85"/>
                  </a:moveTo>
                  <a:lnTo>
                    <a:pt x="320" y="85"/>
                  </a:lnTo>
                  <a:cubicBezTo>
                    <a:pt x="321" y="84"/>
                    <a:pt x="323" y="84"/>
                    <a:pt x="325" y="85"/>
                  </a:cubicBezTo>
                  <a:cubicBezTo>
                    <a:pt x="326" y="86"/>
                    <a:pt x="326" y="88"/>
                    <a:pt x="325" y="89"/>
                  </a:cubicBezTo>
                  <a:lnTo>
                    <a:pt x="325" y="89"/>
                  </a:lnTo>
                  <a:cubicBezTo>
                    <a:pt x="324" y="91"/>
                    <a:pt x="322" y="91"/>
                    <a:pt x="321" y="90"/>
                  </a:cubicBezTo>
                  <a:cubicBezTo>
                    <a:pt x="320" y="89"/>
                    <a:pt x="319" y="87"/>
                    <a:pt x="320" y="85"/>
                  </a:cubicBezTo>
                  <a:close/>
                  <a:moveTo>
                    <a:pt x="330" y="77"/>
                  </a:moveTo>
                  <a:lnTo>
                    <a:pt x="330" y="77"/>
                  </a:lnTo>
                  <a:cubicBezTo>
                    <a:pt x="332" y="76"/>
                    <a:pt x="334" y="76"/>
                    <a:pt x="335" y="77"/>
                  </a:cubicBezTo>
                  <a:cubicBezTo>
                    <a:pt x="336" y="78"/>
                    <a:pt x="336" y="80"/>
                    <a:pt x="335" y="82"/>
                  </a:cubicBezTo>
                  <a:lnTo>
                    <a:pt x="335" y="82"/>
                  </a:lnTo>
                  <a:cubicBezTo>
                    <a:pt x="334" y="83"/>
                    <a:pt x="332" y="83"/>
                    <a:pt x="330" y="82"/>
                  </a:cubicBezTo>
                  <a:cubicBezTo>
                    <a:pt x="329" y="80"/>
                    <a:pt x="329" y="78"/>
                    <a:pt x="330" y="77"/>
                  </a:cubicBezTo>
                  <a:close/>
                  <a:moveTo>
                    <a:pt x="340" y="69"/>
                  </a:moveTo>
                  <a:lnTo>
                    <a:pt x="340" y="69"/>
                  </a:lnTo>
                  <a:cubicBezTo>
                    <a:pt x="341" y="68"/>
                    <a:pt x="343" y="68"/>
                    <a:pt x="345" y="69"/>
                  </a:cubicBezTo>
                  <a:cubicBezTo>
                    <a:pt x="346" y="71"/>
                    <a:pt x="346" y="73"/>
                    <a:pt x="345" y="74"/>
                  </a:cubicBezTo>
                  <a:lnTo>
                    <a:pt x="345" y="74"/>
                  </a:lnTo>
                  <a:cubicBezTo>
                    <a:pt x="343" y="75"/>
                    <a:pt x="341" y="75"/>
                    <a:pt x="340" y="74"/>
                  </a:cubicBezTo>
                  <a:cubicBezTo>
                    <a:pt x="339" y="73"/>
                    <a:pt x="339" y="71"/>
                    <a:pt x="340" y="69"/>
                  </a:cubicBezTo>
                  <a:close/>
                  <a:moveTo>
                    <a:pt x="350" y="62"/>
                  </a:moveTo>
                  <a:lnTo>
                    <a:pt x="350" y="62"/>
                  </a:lnTo>
                  <a:cubicBezTo>
                    <a:pt x="351" y="61"/>
                    <a:pt x="353" y="61"/>
                    <a:pt x="355" y="62"/>
                  </a:cubicBezTo>
                  <a:cubicBezTo>
                    <a:pt x="356" y="63"/>
                    <a:pt x="356" y="65"/>
                    <a:pt x="355" y="66"/>
                  </a:cubicBezTo>
                  <a:lnTo>
                    <a:pt x="355" y="66"/>
                  </a:lnTo>
                  <a:cubicBezTo>
                    <a:pt x="353" y="68"/>
                    <a:pt x="351" y="68"/>
                    <a:pt x="350" y="66"/>
                  </a:cubicBezTo>
                  <a:cubicBezTo>
                    <a:pt x="349" y="65"/>
                    <a:pt x="349" y="63"/>
                    <a:pt x="350" y="62"/>
                  </a:cubicBezTo>
                  <a:close/>
                  <a:moveTo>
                    <a:pt x="360" y="55"/>
                  </a:moveTo>
                  <a:lnTo>
                    <a:pt x="360" y="55"/>
                  </a:lnTo>
                  <a:cubicBezTo>
                    <a:pt x="362" y="54"/>
                    <a:pt x="364" y="54"/>
                    <a:pt x="365" y="55"/>
                  </a:cubicBezTo>
                  <a:cubicBezTo>
                    <a:pt x="366" y="56"/>
                    <a:pt x="366" y="58"/>
                    <a:pt x="365" y="59"/>
                  </a:cubicBezTo>
                  <a:lnTo>
                    <a:pt x="365" y="59"/>
                  </a:lnTo>
                  <a:cubicBezTo>
                    <a:pt x="364" y="61"/>
                    <a:pt x="362" y="61"/>
                    <a:pt x="360" y="59"/>
                  </a:cubicBezTo>
                  <a:cubicBezTo>
                    <a:pt x="359" y="58"/>
                    <a:pt x="359" y="56"/>
                    <a:pt x="360" y="55"/>
                  </a:cubicBezTo>
                  <a:close/>
                  <a:moveTo>
                    <a:pt x="371" y="48"/>
                  </a:moveTo>
                  <a:lnTo>
                    <a:pt x="371" y="48"/>
                  </a:lnTo>
                  <a:cubicBezTo>
                    <a:pt x="372" y="47"/>
                    <a:pt x="374" y="47"/>
                    <a:pt x="375" y="48"/>
                  </a:cubicBezTo>
                  <a:cubicBezTo>
                    <a:pt x="376" y="49"/>
                    <a:pt x="376" y="51"/>
                    <a:pt x="375" y="52"/>
                  </a:cubicBezTo>
                  <a:lnTo>
                    <a:pt x="375" y="52"/>
                  </a:lnTo>
                  <a:cubicBezTo>
                    <a:pt x="374" y="54"/>
                    <a:pt x="372" y="54"/>
                    <a:pt x="371" y="52"/>
                  </a:cubicBezTo>
                  <a:cubicBezTo>
                    <a:pt x="370" y="51"/>
                    <a:pt x="370" y="49"/>
                    <a:pt x="371" y="48"/>
                  </a:cubicBezTo>
                  <a:close/>
                  <a:moveTo>
                    <a:pt x="382" y="42"/>
                  </a:moveTo>
                  <a:lnTo>
                    <a:pt x="382" y="42"/>
                  </a:lnTo>
                  <a:cubicBezTo>
                    <a:pt x="383" y="40"/>
                    <a:pt x="385" y="40"/>
                    <a:pt x="386" y="42"/>
                  </a:cubicBezTo>
                  <a:cubicBezTo>
                    <a:pt x="387" y="43"/>
                    <a:pt x="387" y="45"/>
                    <a:pt x="386" y="46"/>
                  </a:cubicBezTo>
                  <a:lnTo>
                    <a:pt x="386" y="46"/>
                  </a:lnTo>
                  <a:cubicBezTo>
                    <a:pt x="385" y="47"/>
                    <a:pt x="383" y="47"/>
                    <a:pt x="382" y="46"/>
                  </a:cubicBezTo>
                  <a:cubicBezTo>
                    <a:pt x="380" y="45"/>
                    <a:pt x="380" y="43"/>
                    <a:pt x="382" y="42"/>
                  </a:cubicBezTo>
                  <a:close/>
                  <a:moveTo>
                    <a:pt x="392" y="35"/>
                  </a:moveTo>
                  <a:lnTo>
                    <a:pt x="392" y="35"/>
                  </a:lnTo>
                  <a:cubicBezTo>
                    <a:pt x="394" y="34"/>
                    <a:pt x="396" y="34"/>
                    <a:pt x="397" y="35"/>
                  </a:cubicBezTo>
                  <a:cubicBezTo>
                    <a:pt x="398" y="37"/>
                    <a:pt x="398" y="39"/>
                    <a:pt x="397" y="40"/>
                  </a:cubicBezTo>
                  <a:lnTo>
                    <a:pt x="397" y="40"/>
                  </a:lnTo>
                  <a:cubicBezTo>
                    <a:pt x="396" y="41"/>
                    <a:pt x="394" y="41"/>
                    <a:pt x="392" y="40"/>
                  </a:cubicBezTo>
                  <a:cubicBezTo>
                    <a:pt x="391" y="39"/>
                    <a:pt x="391" y="37"/>
                    <a:pt x="392" y="35"/>
                  </a:cubicBezTo>
                  <a:close/>
                  <a:moveTo>
                    <a:pt x="404" y="30"/>
                  </a:moveTo>
                  <a:lnTo>
                    <a:pt x="404" y="30"/>
                  </a:lnTo>
                  <a:cubicBezTo>
                    <a:pt x="405" y="29"/>
                    <a:pt x="407" y="29"/>
                    <a:pt x="408" y="30"/>
                  </a:cubicBezTo>
                  <a:cubicBezTo>
                    <a:pt x="409" y="32"/>
                    <a:pt x="409" y="34"/>
                    <a:pt x="408" y="35"/>
                  </a:cubicBezTo>
                  <a:lnTo>
                    <a:pt x="408" y="35"/>
                  </a:lnTo>
                  <a:cubicBezTo>
                    <a:pt x="406" y="36"/>
                    <a:pt x="404" y="35"/>
                    <a:pt x="403" y="34"/>
                  </a:cubicBezTo>
                  <a:cubicBezTo>
                    <a:pt x="402" y="33"/>
                    <a:pt x="403" y="31"/>
                    <a:pt x="404" y="30"/>
                  </a:cubicBezTo>
                  <a:close/>
                  <a:moveTo>
                    <a:pt x="415" y="24"/>
                  </a:moveTo>
                  <a:lnTo>
                    <a:pt x="415" y="24"/>
                  </a:lnTo>
                  <a:cubicBezTo>
                    <a:pt x="417" y="23"/>
                    <a:pt x="419" y="24"/>
                    <a:pt x="420" y="25"/>
                  </a:cubicBezTo>
                  <a:cubicBezTo>
                    <a:pt x="421" y="26"/>
                    <a:pt x="421" y="28"/>
                    <a:pt x="419" y="29"/>
                  </a:cubicBezTo>
                  <a:lnTo>
                    <a:pt x="419" y="29"/>
                  </a:lnTo>
                  <a:cubicBezTo>
                    <a:pt x="418" y="30"/>
                    <a:pt x="416" y="30"/>
                    <a:pt x="415" y="29"/>
                  </a:cubicBezTo>
                  <a:cubicBezTo>
                    <a:pt x="414" y="27"/>
                    <a:pt x="414" y="25"/>
                    <a:pt x="415" y="24"/>
                  </a:cubicBezTo>
                  <a:close/>
                  <a:moveTo>
                    <a:pt x="427" y="19"/>
                  </a:moveTo>
                  <a:lnTo>
                    <a:pt x="427" y="19"/>
                  </a:lnTo>
                  <a:cubicBezTo>
                    <a:pt x="429" y="19"/>
                    <a:pt x="431" y="19"/>
                    <a:pt x="432" y="21"/>
                  </a:cubicBezTo>
                  <a:cubicBezTo>
                    <a:pt x="432" y="22"/>
                    <a:pt x="432" y="24"/>
                    <a:pt x="430" y="25"/>
                  </a:cubicBezTo>
                  <a:lnTo>
                    <a:pt x="430" y="25"/>
                  </a:lnTo>
                  <a:cubicBezTo>
                    <a:pt x="429" y="26"/>
                    <a:pt x="427" y="25"/>
                    <a:pt x="426" y="24"/>
                  </a:cubicBezTo>
                  <a:cubicBezTo>
                    <a:pt x="425" y="22"/>
                    <a:pt x="426" y="20"/>
                    <a:pt x="427" y="19"/>
                  </a:cubicBezTo>
                  <a:close/>
                  <a:moveTo>
                    <a:pt x="439" y="15"/>
                  </a:moveTo>
                  <a:lnTo>
                    <a:pt x="439" y="15"/>
                  </a:lnTo>
                  <a:cubicBezTo>
                    <a:pt x="441" y="14"/>
                    <a:pt x="443" y="15"/>
                    <a:pt x="443" y="17"/>
                  </a:cubicBezTo>
                  <a:cubicBezTo>
                    <a:pt x="444" y="18"/>
                    <a:pt x="444" y="20"/>
                    <a:pt x="442" y="21"/>
                  </a:cubicBezTo>
                  <a:lnTo>
                    <a:pt x="442" y="21"/>
                  </a:lnTo>
                  <a:cubicBezTo>
                    <a:pt x="440" y="22"/>
                    <a:pt x="439" y="21"/>
                    <a:pt x="438" y="19"/>
                  </a:cubicBezTo>
                  <a:cubicBezTo>
                    <a:pt x="437" y="18"/>
                    <a:pt x="438" y="16"/>
                    <a:pt x="439" y="15"/>
                  </a:cubicBezTo>
                  <a:close/>
                  <a:moveTo>
                    <a:pt x="452" y="11"/>
                  </a:moveTo>
                  <a:lnTo>
                    <a:pt x="452" y="11"/>
                  </a:lnTo>
                  <a:cubicBezTo>
                    <a:pt x="453" y="11"/>
                    <a:pt x="455" y="11"/>
                    <a:pt x="455" y="13"/>
                  </a:cubicBezTo>
                  <a:cubicBezTo>
                    <a:pt x="456" y="15"/>
                    <a:pt x="455" y="17"/>
                    <a:pt x="453" y="17"/>
                  </a:cubicBezTo>
                  <a:lnTo>
                    <a:pt x="453" y="17"/>
                  </a:lnTo>
                  <a:cubicBezTo>
                    <a:pt x="452" y="18"/>
                    <a:pt x="450" y="17"/>
                    <a:pt x="450" y="15"/>
                  </a:cubicBezTo>
                  <a:cubicBezTo>
                    <a:pt x="449" y="13"/>
                    <a:pt x="450" y="12"/>
                    <a:pt x="452" y="11"/>
                  </a:cubicBezTo>
                  <a:close/>
                  <a:moveTo>
                    <a:pt x="464" y="8"/>
                  </a:moveTo>
                  <a:lnTo>
                    <a:pt x="464" y="8"/>
                  </a:lnTo>
                  <a:cubicBezTo>
                    <a:pt x="465" y="7"/>
                    <a:pt x="467" y="8"/>
                    <a:pt x="468" y="10"/>
                  </a:cubicBezTo>
                  <a:cubicBezTo>
                    <a:pt x="468" y="12"/>
                    <a:pt x="467" y="13"/>
                    <a:pt x="466" y="14"/>
                  </a:cubicBezTo>
                  <a:lnTo>
                    <a:pt x="466" y="14"/>
                  </a:lnTo>
                  <a:cubicBezTo>
                    <a:pt x="464" y="14"/>
                    <a:pt x="462" y="14"/>
                    <a:pt x="462" y="12"/>
                  </a:cubicBezTo>
                  <a:cubicBezTo>
                    <a:pt x="461" y="10"/>
                    <a:pt x="462" y="9"/>
                    <a:pt x="464" y="8"/>
                  </a:cubicBezTo>
                  <a:close/>
                  <a:moveTo>
                    <a:pt x="476" y="5"/>
                  </a:moveTo>
                  <a:lnTo>
                    <a:pt x="476" y="5"/>
                  </a:lnTo>
                  <a:cubicBezTo>
                    <a:pt x="478" y="5"/>
                    <a:pt x="480" y="6"/>
                    <a:pt x="480" y="8"/>
                  </a:cubicBezTo>
                  <a:cubicBezTo>
                    <a:pt x="480" y="9"/>
                    <a:pt x="479" y="11"/>
                    <a:pt x="477" y="11"/>
                  </a:cubicBezTo>
                  <a:lnTo>
                    <a:pt x="477" y="11"/>
                  </a:lnTo>
                  <a:cubicBezTo>
                    <a:pt x="476" y="11"/>
                    <a:pt x="474" y="10"/>
                    <a:pt x="474" y="9"/>
                  </a:cubicBezTo>
                  <a:cubicBezTo>
                    <a:pt x="473" y="7"/>
                    <a:pt x="475" y="5"/>
                    <a:pt x="476" y="5"/>
                  </a:cubicBezTo>
                  <a:close/>
                  <a:moveTo>
                    <a:pt x="489" y="3"/>
                  </a:moveTo>
                  <a:lnTo>
                    <a:pt x="489" y="3"/>
                  </a:lnTo>
                  <a:cubicBezTo>
                    <a:pt x="490" y="3"/>
                    <a:pt x="492" y="4"/>
                    <a:pt x="492" y="6"/>
                  </a:cubicBezTo>
                  <a:cubicBezTo>
                    <a:pt x="493" y="7"/>
                    <a:pt x="491" y="9"/>
                    <a:pt x="490" y="9"/>
                  </a:cubicBezTo>
                  <a:lnTo>
                    <a:pt x="490" y="9"/>
                  </a:lnTo>
                  <a:cubicBezTo>
                    <a:pt x="488" y="10"/>
                    <a:pt x="486" y="8"/>
                    <a:pt x="486" y="7"/>
                  </a:cubicBezTo>
                  <a:cubicBezTo>
                    <a:pt x="486" y="5"/>
                    <a:pt x="487" y="3"/>
                    <a:pt x="489"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304" name="Group 233"/>
            <p:cNvGrpSpPr>
              <a:grpSpLocks/>
            </p:cNvGrpSpPr>
            <p:nvPr/>
          </p:nvGrpSpPr>
          <p:grpSpPr bwMode="auto">
            <a:xfrm>
              <a:off x="3431" y="1988"/>
              <a:ext cx="13" cy="32"/>
              <a:chOff x="3431" y="1988"/>
              <a:chExt cx="13" cy="32"/>
            </a:xfrm>
          </p:grpSpPr>
          <p:sp>
            <p:nvSpPr>
              <p:cNvPr id="52335" name="Oval 231"/>
              <p:cNvSpPr>
                <a:spLocks noChangeArrowheads="1"/>
              </p:cNvSpPr>
              <p:nvPr/>
            </p:nvSpPr>
            <p:spPr bwMode="auto">
              <a:xfrm>
                <a:off x="3431" y="1988"/>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6" name="Oval 232"/>
              <p:cNvSpPr>
                <a:spLocks noChangeArrowheads="1"/>
              </p:cNvSpPr>
              <p:nvPr/>
            </p:nvSpPr>
            <p:spPr bwMode="auto">
              <a:xfrm>
                <a:off x="3431" y="1988"/>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5" name="Group 236"/>
            <p:cNvGrpSpPr>
              <a:grpSpLocks/>
            </p:cNvGrpSpPr>
            <p:nvPr/>
          </p:nvGrpSpPr>
          <p:grpSpPr bwMode="auto">
            <a:xfrm>
              <a:off x="4052" y="2127"/>
              <a:ext cx="14" cy="31"/>
              <a:chOff x="4052" y="2127"/>
              <a:chExt cx="14" cy="31"/>
            </a:xfrm>
          </p:grpSpPr>
          <p:sp>
            <p:nvSpPr>
              <p:cNvPr id="52333" name="Oval 234"/>
              <p:cNvSpPr>
                <a:spLocks noChangeArrowheads="1"/>
              </p:cNvSpPr>
              <p:nvPr/>
            </p:nvSpPr>
            <p:spPr bwMode="auto">
              <a:xfrm>
                <a:off x="4052" y="2127"/>
                <a:ext cx="14" cy="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4" name="Oval 235"/>
              <p:cNvSpPr>
                <a:spLocks noChangeArrowheads="1"/>
              </p:cNvSpPr>
              <p:nvPr/>
            </p:nvSpPr>
            <p:spPr bwMode="auto">
              <a:xfrm>
                <a:off x="4052" y="2127"/>
                <a:ext cx="14"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6" name="Group 239"/>
            <p:cNvGrpSpPr>
              <a:grpSpLocks/>
            </p:cNvGrpSpPr>
            <p:nvPr/>
          </p:nvGrpSpPr>
          <p:grpSpPr bwMode="auto">
            <a:xfrm>
              <a:off x="4498" y="2233"/>
              <a:ext cx="12" cy="32"/>
              <a:chOff x="4498" y="2233"/>
              <a:chExt cx="12" cy="32"/>
            </a:xfrm>
          </p:grpSpPr>
          <p:sp>
            <p:nvSpPr>
              <p:cNvPr id="52331" name="Oval 237"/>
              <p:cNvSpPr>
                <a:spLocks noChangeArrowheads="1"/>
              </p:cNvSpPr>
              <p:nvPr/>
            </p:nvSpPr>
            <p:spPr bwMode="auto">
              <a:xfrm>
                <a:off x="4498" y="2233"/>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2" name="Oval 238"/>
              <p:cNvSpPr>
                <a:spLocks noChangeArrowheads="1"/>
              </p:cNvSpPr>
              <p:nvPr/>
            </p:nvSpPr>
            <p:spPr bwMode="auto">
              <a:xfrm>
                <a:off x="4498" y="2233"/>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2308" name="Freeform 241"/>
            <p:cNvSpPr>
              <a:spLocks noEditPoints="1"/>
            </p:cNvSpPr>
            <p:nvPr/>
          </p:nvSpPr>
          <p:spPr bwMode="auto">
            <a:xfrm>
              <a:off x="3457" y="1033"/>
              <a:ext cx="584" cy="134"/>
            </a:xfrm>
            <a:custGeom>
              <a:avLst/>
              <a:gdLst>
                <a:gd name="T0" fmla="*/ 735 w 775"/>
                <a:gd name="T1" fmla="*/ 184 h 210"/>
                <a:gd name="T2" fmla="*/ 714 w 775"/>
                <a:gd name="T3" fmla="*/ 183 h 210"/>
                <a:gd name="T4" fmla="*/ 701 w 775"/>
                <a:gd name="T5" fmla="*/ 184 h 210"/>
                <a:gd name="T6" fmla="*/ 706 w 775"/>
                <a:gd name="T7" fmla="*/ 181 h 210"/>
                <a:gd name="T8" fmla="*/ 686 w 775"/>
                <a:gd name="T9" fmla="*/ 172 h 210"/>
                <a:gd name="T10" fmla="*/ 668 w 775"/>
                <a:gd name="T11" fmla="*/ 177 h 210"/>
                <a:gd name="T12" fmla="*/ 668 w 775"/>
                <a:gd name="T13" fmla="*/ 177 h 210"/>
                <a:gd name="T14" fmla="*/ 654 w 775"/>
                <a:gd name="T15" fmla="*/ 165 h 210"/>
                <a:gd name="T16" fmla="*/ 633 w 775"/>
                <a:gd name="T17" fmla="*/ 164 h 210"/>
                <a:gd name="T18" fmla="*/ 620 w 775"/>
                <a:gd name="T19" fmla="*/ 165 h 210"/>
                <a:gd name="T20" fmla="*/ 625 w 775"/>
                <a:gd name="T21" fmla="*/ 162 h 210"/>
                <a:gd name="T22" fmla="*/ 605 w 775"/>
                <a:gd name="T23" fmla="*/ 153 h 210"/>
                <a:gd name="T24" fmla="*/ 587 w 775"/>
                <a:gd name="T25" fmla="*/ 157 h 210"/>
                <a:gd name="T26" fmla="*/ 587 w 775"/>
                <a:gd name="T27" fmla="*/ 157 h 210"/>
                <a:gd name="T28" fmla="*/ 573 w 775"/>
                <a:gd name="T29" fmla="*/ 145 h 210"/>
                <a:gd name="T30" fmla="*/ 551 w 775"/>
                <a:gd name="T31" fmla="*/ 145 h 210"/>
                <a:gd name="T32" fmla="*/ 539 w 775"/>
                <a:gd name="T33" fmla="*/ 146 h 210"/>
                <a:gd name="T34" fmla="*/ 543 w 775"/>
                <a:gd name="T35" fmla="*/ 142 h 210"/>
                <a:gd name="T36" fmla="*/ 524 w 775"/>
                <a:gd name="T37" fmla="*/ 134 h 210"/>
                <a:gd name="T38" fmla="*/ 506 w 775"/>
                <a:gd name="T39" fmla="*/ 138 h 210"/>
                <a:gd name="T40" fmla="*/ 506 w 775"/>
                <a:gd name="T41" fmla="*/ 138 h 210"/>
                <a:gd name="T42" fmla="*/ 492 w 775"/>
                <a:gd name="T43" fmla="*/ 126 h 210"/>
                <a:gd name="T44" fmla="*/ 470 w 775"/>
                <a:gd name="T45" fmla="*/ 125 h 210"/>
                <a:gd name="T46" fmla="*/ 457 w 775"/>
                <a:gd name="T47" fmla="*/ 126 h 210"/>
                <a:gd name="T48" fmla="*/ 462 w 775"/>
                <a:gd name="T49" fmla="*/ 123 h 210"/>
                <a:gd name="T50" fmla="*/ 443 w 775"/>
                <a:gd name="T51" fmla="*/ 114 h 210"/>
                <a:gd name="T52" fmla="*/ 425 w 775"/>
                <a:gd name="T53" fmla="*/ 119 h 210"/>
                <a:gd name="T54" fmla="*/ 425 w 775"/>
                <a:gd name="T55" fmla="*/ 119 h 210"/>
                <a:gd name="T56" fmla="*/ 410 w 775"/>
                <a:gd name="T57" fmla="*/ 107 h 210"/>
                <a:gd name="T58" fmla="*/ 389 w 775"/>
                <a:gd name="T59" fmla="*/ 106 h 210"/>
                <a:gd name="T60" fmla="*/ 376 w 775"/>
                <a:gd name="T61" fmla="*/ 107 h 210"/>
                <a:gd name="T62" fmla="*/ 381 w 775"/>
                <a:gd name="T63" fmla="*/ 104 h 210"/>
                <a:gd name="T64" fmla="*/ 362 w 775"/>
                <a:gd name="T65" fmla="*/ 95 h 210"/>
                <a:gd name="T66" fmla="*/ 344 w 775"/>
                <a:gd name="T67" fmla="*/ 99 h 210"/>
                <a:gd name="T68" fmla="*/ 344 w 775"/>
                <a:gd name="T69" fmla="*/ 99 h 210"/>
                <a:gd name="T70" fmla="*/ 329 w 775"/>
                <a:gd name="T71" fmla="*/ 87 h 210"/>
                <a:gd name="T72" fmla="*/ 308 w 775"/>
                <a:gd name="T73" fmla="*/ 87 h 210"/>
                <a:gd name="T74" fmla="*/ 295 w 775"/>
                <a:gd name="T75" fmla="*/ 88 h 210"/>
                <a:gd name="T76" fmla="*/ 300 w 775"/>
                <a:gd name="T77" fmla="*/ 85 h 210"/>
                <a:gd name="T78" fmla="*/ 281 w 775"/>
                <a:gd name="T79" fmla="*/ 76 h 210"/>
                <a:gd name="T80" fmla="*/ 263 w 775"/>
                <a:gd name="T81" fmla="*/ 80 h 210"/>
                <a:gd name="T82" fmla="*/ 263 w 775"/>
                <a:gd name="T83" fmla="*/ 80 h 210"/>
                <a:gd name="T84" fmla="*/ 248 w 775"/>
                <a:gd name="T85" fmla="*/ 68 h 210"/>
                <a:gd name="T86" fmla="*/ 227 w 775"/>
                <a:gd name="T87" fmla="*/ 67 h 210"/>
                <a:gd name="T88" fmla="*/ 214 w 775"/>
                <a:gd name="T89" fmla="*/ 69 h 210"/>
                <a:gd name="T90" fmla="*/ 219 w 775"/>
                <a:gd name="T91" fmla="*/ 65 h 210"/>
                <a:gd name="T92" fmla="*/ 199 w 775"/>
                <a:gd name="T93" fmla="*/ 57 h 210"/>
                <a:gd name="T94" fmla="*/ 182 w 775"/>
                <a:gd name="T95" fmla="*/ 61 h 210"/>
                <a:gd name="T96" fmla="*/ 182 w 775"/>
                <a:gd name="T97" fmla="*/ 61 h 210"/>
                <a:gd name="T98" fmla="*/ 167 w 775"/>
                <a:gd name="T99" fmla="*/ 49 h 210"/>
                <a:gd name="T100" fmla="*/ 146 w 775"/>
                <a:gd name="T101" fmla="*/ 48 h 210"/>
                <a:gd name="T102" fmla="*/ 133 w 775"/>
                <a:gd name="T103" fmla="*/ 49 h 210"/>
                <a:gd name="T104" fmla="*/ 138 w 775"/>
                <a:gd name="T105" fmla="*/ 46 h 210"/>
                <a:gd name="T106" fmla="*/ 118 w 775"/>
                <a:gd name="T107" fmla="*/ 37 h 210"/>
                <a:gd name="T108" fmla="*/ 101 w 775"/>
                <a:gd name="T109" fmla="*/ 42 h 210"/>
                <a:gd name="T110" fmla="*/ 101 w 775"/>
                <a:gd name="T111" fmla="*/ 42 h 210"/>
                <a:gd name="T112" fmla="*/ 86 w 775"/>
                <a:gd name="T113" fmla="*/ 29 h 210"/>
                <a:gd name="T114" fmla="*/ 65 w 775"/>
                <a:gd name="T115" fmla="*/ 29 h 210"/>
                <a:gd name="T116" fmla="*/ 52 w 775"/>
                <a:gd name="T117" fmla="*/ 30 h 210"/>
                <a:gd name="T118" fmla="*/ 57 w 775"/>
                <a:gd name="T119" fmla="*/ 27 h 210"/>
                <a:gd name="T120" fmla="*/ 732 w 775"/>
                <a:gd name="T121" fmla="*/ 16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0">
                  <a:moveTo>
                    <a:pt x="733" y="192"/>
                  </a:moveTo>
                  <a:lnTo>
                    <a:pt x="733" y="192"/>
                  </a:lnTo>
                  <a:cubicBezTo>
                    <a:pt x="731" y="192"/>
                    <a:pt x="730" y="189"/>
                    <a:pt x="730" y="187"/>
                  </a:cubicBezTo>
                  <a:cubicBezTo>
                    <a:pt x="730" y="185"/>
                    <a:pt x="733" y="183"/>
                    <a:pt x="735" y="184"/>
                  </a:cubicBezTo>
                  <a:lnTo>
                    <a:pt x="735" y="184"/>
                  </a:lnTo>
                  <a:cubicBezTo>
                    <a:pt x="737" y="184"/>
                    <a:pt x="739" y="187"/>
                    <a:pt x="738" y="189"/>
                  </a:cubicBezTo>
                  <a:cubicBezTo>
                    <a:pt x="738" y="191"/>
                    <a:pt x="735" y="192"/>
                    <a:pt x="733" y="192"/>
                  </a:cubicBezTo>
                  <a:close/>
                  <a:moveTo>
                    <a:pt x="717" y="188"/>
                  </a:moveTo>
                  <a:lnTo>
                    <a:pt x="717" y="188"/>
                  </a:lnTo>
                  <a:cubicBezTo>
                    <a:pt x="715" y="188"/>
                    <a:pt x="713" y="186"/>
                    <a:pt x="714" y="183"/>
                  </a:cubicBezTo>
                  <a:cubicBezTo>
                    <a:pt x="714" y="181"/>
                    <a:pt x="716" y="180"/>
                    <a:pt x="719" y="180"/>
                  </a:cubicBezTo>
                  <a:lnTo>
                    <a:pt x="719" y="180"/>
                  </a:lnTo>
                  <a:cubicBezTo>
                    <a:pt x="721" y="180"/>
                    <a:pt x="722" y="183"/>
                    <a:pt x="722" y="185"/>
                  </a:cubicBezTo>
                  <a:cubicBezTo>
                    <a:pt x="721" y="187"/>
                    <a:pt x="719" y="189"/>
                    <a:pt x="717" y="188"/>
                  </a:cubicBezTo>
                  <a:close/>
                  <a:moveTo>
                    <a:pt x="701" y="184"/>
                  </a:moveTo>
                  <a:lnTo>
                    <a:pt x="701" y="184"/>
                  </a:lnTo>
                  <a:cubicBezTo>
                    <a:pt x="699" y="184"/>
                    <a:pt x="697" y="182"/>
                    <a:pt x="698" y="179"/>
                  </a:cubicBezTo>
                  <a:cubicBezTo>
                    <a:pt x="698" y="177"/>
                    <a:pt x="700" y="176"/>
                    <a:pt x="702" y="176"/>
                  </a:cubicBezTo>
                  <a:lnTo>
                    <a:pt x="702" y="176"/>
                  </a:lnTo>
                  <a:cubicBezTo>
                    <a:pt x="705" y="177"/>
                    <a:pt x="706" y="179"/>
                    <a:pt x="706" y="181"/>
                  </a:cubicBezTo>
                  <a:cubicBezTo>
                    <a:pt x="705" y="183"/>
                    <a:pt x="703" y="185"/>
                    <a:pt x="701" y="184"/>
                  </a:cubicBezTo>
                  <a:close/>
                  <a:moveTo>
                    <a:pt x="685" y="180"/>
                  </a:moveTo>
                  <a:lnTo>
                    <a:pt x="685" y="180"/>
                  </a:lnTo>
                  <a:cubicBezTo>
                    <a:pt x="682" y="180"/>
                    <a:pt x="681" y="178"/>
                    <a:pt x="681" y="176"/>
                  </a:cubicBezTo>
                  <a:cubicBezTo>
                    <a:pt x="682" y="173"/>
                    <a:pt x="684" y="172"/>
                    <a:pt x="686" y="172"/>
                  </a:cubicBezTo>
                  <a:lnTo>
                    <a:pt x="686" y="172"/>
                  </a:lnTo>
                  <a:cubicBezTo>
                    <a:pt x="688" y="173"/>
                    <a:pt x="690" y="175"/>
                    <a:pt x="689" y="177"/>
                  </a:cubicBezTo>
                  <a:cubicBezTo>
                    <a:pt x="689" y="179"/>
                    <a:pt x="687" y="181"/>
                    <a:pt x="685" y="180"/>
                  </a:cubicBezTo>
                  <a:close/>
                  <a:moveTo>
                    <a:pt x="668" y="177"/>
                  </a:moveTo>
                  <a:lnTo>
                    <a:pt x="668" y="177"/>
                  </a:lnTo>
                  <a:cubicBezTo>
                    <a:pt x="666" y="176"/>
                    <a:pt x="665" y="174"/>
                    <a:pt x="665" y="172"/>
                  </a:cubicBezTo>
                  <a:cubicBezTo>
                    <a:pt x="666" y="169"/>
                    <a:pt x="668" y="168"/>
                    <a:pt x="670" y="168"/>
                  </a:cubicBezTo>
                  <a:lnTo>
                    <a:pt x="670" y="168"/>
                  </a:lnTo>
                  <a:cubicBezTo>
                    <a:pt x="672" y="169"/>
                    <a:pt x="674" y="171"/>
                    <a:pt x="673" y="173"/>
                  </a:cubicBezTo>
                  <a:cubicBezTo>
                    <a:pt x="673" y="176"/>
                    <a:pt x="671" y="177"/>
                    <a:pt x="668" y="177"/>
                  </a:cubicBezTo>
                  <a:close/>
                  <a:moveTo>
                    <a:pt x="652" y="173"/>
                  </a:moveTo>
                  <a:lnTo>
                    <a:pt x="652" y="173"/>
                  </a:lnTo>
                  <a:cubicBezTo>
                    <a:pt x="650" y="172"/>
                    <a:pt x="648" y="170"/>
                    <a:pt x="649" y="168"/>
                  </a:cubicBezTo>
                  <a:cubicBezTo>
                    <a:pt x="649" y="166"/>
                    <a:pt x="651" y="164"/>
                    <a:pt x="654" y="165"/>
                  </a:cubicBezTo>
                  <a:lnTo>
                    <a:pt x="654" y="165"/>
                  </a:lnTo>
                  <a:cubicBezTo>
                    <a:pt x="656" y="165"/>
                    <a:pt x="657" y="167"/>
                    <a:pt x="657" y="169"/>
                  </a:cubicBezTo>
                  <a:cubicBezTo>
                    <a:pt x="657" y="172"/>
                    <a:pt x="654" y="173"/>
                    <a:pt x="652" y="173"/>
                  </a:cubicBezTo>
                  <a:close/>
                  <a:moveTo>
                    <a:pt x="636" y="169"/>
                  </a:moveTo>
                  <a:lnTo>
                    <a:pt x="636" y="169"/>
                  </a:lnTo>
                  <a:cubicBezTo>
                    <a:pt x="634" y="168"/>
                    <a:pt x="632" y="166"/>
                    <a:pt x="633" y="164"/>
                  </a:cubicBezTo>
                  <a:cubicBezTo>
                    <a:pt x="633" y="162"/>
                    <a:pt x="635" y="160"/>
                    <a:pt x="638" y="161"/>
                  </a:cubicBezTo>
                  <a:lnTo>
                    <a:pt x="638" y="161"/>
                  </a:lnTo>
                  <a:cubicBezTo>
                    <a:pt x="640" y="161"/>
                    <a:pt x="641" y="163"/>
                    <a:pt x="641" y="166"/>
                  </a:cubicBezTo>
                  <a:cubicBezTo>
                    <a:pt x="640" y="168"/>
                    <a:pt x="638" y="169"/>
                    <a:pt x="636" y="169"/>
                  </a:cubicBezTo>
                  <a:close/>
                  <a:moveTo>
                    <a:pt x="620" y="165"/>
                  </a:moveTo>
                  <a:lnTo>
                    <a:pt x="620" y="165"/>
                  </a:lnTo>
                  <a:cubicBezTo>
                    <a:pt x="617" y="165"/>
                    <a:pt x="616" y="162"/>
                    <a:pt x="616" y="160"/>
                  </a:cubicBezTo>
                  <a:cubicBezTo>
                    <a:pt x="617" y="158"/>
                    <a:pt x="619" y="156"/>
                    <a:pt x="621" y="157"/>
                  </a:cubicBezTo>
                  <a:lnTo>
                    <a:pt x="621" y="157"/>
                  </a:lnTo>
                  <a:cubicBezTo>
                    <a:pt x="624" y="157"/>
                    <a:pt x="625" y="159"/>
                    <a:pt x="625" y="162"/>
                  </a:cubicBezTo>
                  <a:cubicBezTo>
                    <a:pt x="624" y="164"/>
                    <a:pt x="622" y="165"/>
                    <a:pt x="620" y="165"/>
                  </a:cubicBezTo>
                  <a:close/>
                  <a:moveTo>
                    <a:pt x="603" y="161"/>
                  </a:moveTo>
                  <a:lnTo>
                    <a:pt x="603" y="161"/>
                  </a:lnTo>
                  <a:cubicBezTo>
                    <a:pt x="601" y="161"/>
                    <a:pt x="600" y="159"/>
                    <a:pt x="600" y="156"/>
                  </a:cubicBezTo>
                  <a:cubicBezTo>
                    <a:pt x="601" y="154"/>
                    <a:pt x="603" y="153"/>
                    <a:pt x="605" y="153"/>
                  </a:cubicBezTo>
                  <a:lnTo>
                    <a:pt x="605" y="153"/>
                  </a:lnTo>
                  <a:cubicBezTo>
                    <a:pt x="607" y="153"/>
                    <a:pt x="609" y="156"/>
                    <a:pt x="608" y="158"/>
                  </a:cubicBezTo>
                  <a:cubicBezTo>
                    <a:pt x="608" y="160"/>
                    <a:pt x="606" y="162"/>
                    <a:pt x="603" y="161"/>
                  </a:cubicBezTo>
                  <a:close/>
                  <a:moveTo>
                    <a:pt x="587" y="157"/>
                  </a:moveTo>
                  <a:lnTo>
                    <a:pt x="587" y="157"/>
                  </a:lnTo>
                  <a:cubicBezTo>
                    <a:pt x="585" y="157"/>
                    <a:pt x="583" y="155"/>
                    <a:pt x="584" y="152"/>
                  </a:cubicBezTo>
                  <a:cubicBezTo>
                    <a:pt x="584" y="150"/>
                    <a:pt x="587" y="149"/>
                    <a:pt x="589" y="149"/>
                  </a:cubicBezTo>
                  <a:lnTo>
                    <a:pt x="589" y="149"/>
                  </a:lnTo>
                  <a:cubicBezTo>
                    <a:pt x="591" y="150"/>
                    <a:pt x="593" y="152"/>
                    <a:pt x="592" y="154"/>
                  </a:cubicBezTo>
                  <a:cubicBezTo>
                    <a:pt x="592" y="156"/>
                    <a:pt x="589" y="158"/>
                    <a:pt x="587" y="157"/>
                  </a:cubicBezTo>
                  <a:close/>
                  <a:moveTo>
                    <a:pt x="571" y="153"/>
                  </a:moveTo>
                  <a:lnTo>
                    <a:pt x="571" y="153"/>
                  </a:lnTo>
                  <a:cubicBezTo>
                    <a:pt x="569" y="153"/>
                    <a:pt x="567" y="151"/>
                    <a:pt x="568" y="149"/>
                  </a:cubicBezTo>
                  <a:cubicBezTo>
                    <a:pt x="568" y="146"/>
                    <a:pt x="570" y="145"/>
                    <a:pt x="573" y="145"/>
                  </a:cubicBezTo>
                  <a:lnTo>
                    <a:pt x="573" y="145"/>
                  </a:lnTo>
                  <a:cubicBezTo>
                    <a:pt x="575" y="146"/>
                    <a:pt x="576" y="148"/>
                    <a:pt x="576" y="150"/>
                  </a:cubicBezTo>
                  <a:cubicBezTo>
                    <a:pt x="575" y="152"/>
                    <a:pt x="573" y="154"/>
                    <a:pt x="571" y="153"/>
                  </a:cubicBezTo>
                  <a:close/>
                  <a:moveTo>
                    <a:pt x="555" y="150"/>
                  </a:moveTo>
                  <a:lnTo>
                    <a:pt x="555" y="150"/>
                  </a:lnTo>
                  <a:cubicBezTo>
                    <a:pt x="553" y="149"/>
                    <a:pt x="551" y="147"/>
                    <a:pt x="551" y="145"/>
                  </a:cubicBezTo>
                  <a:cubicBezTo>
                    <a:pt x="552" y="142"/>
                    <a:pt x="554" y="141"/>
                    <a:pt x="556" y="141"/>
                  </a:cubicBezTo>
                  <a:lnTo>
                    <a:pt x="556" y="141"/>
                  </a:lnTo>
                  <a:cubicBezTo>
                    <a:pt x="559" y="142"/>
                    <a:pt x="560" y="144"/>
                    <a:pt x="560" y="146"/>
                  </a:cubicBezTo>
                  <a:cubicBezTo>
                    <a:pt x="559" y="149"/>
                    <a:pt x="557" y="150"/>
                    <a:pt x="555" y="150"/>
                  </a:cubicBezTo>
                  <a:close/>
                  <a:moveTo>
                    <a:pt x="539" y="146"/>
                  </a:moveTo>
                  <a:lnTo>
                    <a:pt x="539" y="146"/>
                  </a:lnTo>
                  <a:cubicBezTo>
                    <a:pt x="536" y="145"/>
                    <a:pt x="535" y="143"/>
                    <a:pt x="535" y="141"/>
                  </a:cubicBezTo>
                  <a:cubicBezTo>
                    <a:pt x="536" y="139"/>
                    <a:pt x="538" y="137"/>
                    <a:pt x="540" y="138"/>
                  </a:cubicBezTo>
                  <a:lnTo>
                    <a:pt x="540" y="138"/>
                  </a:lnTo>
                  <a:cubicBezTo>
                    <a:pt x="542" y="138"/>
                    <a:pt x="544" y="140"/>
                    <a:pt x="543" y="142"/>
                  </a:cubicBezTo>
                  <a:cubicBezTo>
                    <a:pt x="543" y="145"/>
                    <a:pt x="541" y="146"/>
                    <a:pt x="539" y="146"/>
                  </a:cubicBezTo>
                  <a:close/>
                  <a:moveTo>
                    <a:pt x="522" y="142"/>
                  </a:moveTo>
                  <a:lnTo>
                    <a:pt x="522" y="142"/>
                  </a:lnTo>
                  <a:cubicBezTo>
                    <a:pt x="520" y="141"/>
                    <a:pt x="519" y="139"/>
                    <a:pt x="519" y="137"/>
                  </a:cubicBezTo>
                  <a:cubicBezTo>
                    <a:pt x="519" y="135"/>
                    <a:pt x="522" y="133"/>
                    <a:pt x="524" y="134"/>
                  </a:cubicBezTo>
                  <a:lnTo>
                    <a:pt x="524" y="134"/>
                  </a:lnTo>
                  <a:cubicBezTo>
                    <a:pt x="526" y="134"/>
                    <a:pt x="528" y="136"/>
                    <a:pt x="527" y="139"/>
                  </a:cubicBezTo>
                  <a:cubicBezTo>
                    <a:pt x="527" y="141"/>
                    <a:pt x="525" y="142"/>
                    <a:pt x="522" y="142"/>
                  </a:cubicBezTo>
                  <a:close/>
                  <a:moveTo>
                    <a:pt x="506" y="138"/>
                  </a:moveTo>
                  <a:lnTo>
                    <a:pt x="506" y="138"/>
                  </a:lnTo>
                  <a:cubicBezTo>
                    <a:pt x="504" y="138"/>
                    <a:pt x="502" y="135"/>
                    <a:pt x="503" y="133"/>
                  </a:cubicBezTo>
                  <a:cubicBezTo>
                    <a:pt x="503" y="131"/>
                    <a:pt x="505" y="129"/>
                    <a:pt x="508" y="130"/>
                  </a:cubicBezTo>
                  <a:lnTo>
                    <a:pt x="508" y="130"/>
                  </a:lnTo>
                  <a:cubicBezTo>
                    <a:pt x="510" y="130"/>
                    <a:pt x="511" y="132"/>
                    <a:pt x="511" y="135"/>
                  </a:cubicBezTo>
                  <a:cubicBezTo>
                    <a:pt x="511" y="137"/>
                    <a:pt x="508" y="138"/>
                    <a:pt x="506" y="138"/>
                  </a:cubicBezTo>
                  <a:close/>
                  <a:moveTo>
                    <a:pt x="490" y="134"/>
                  </a:moveTo>
                  <a:lnTo>
                    <a:pt x="490" y="134"/>
                  </a:lnTo>
                  <a:cubicBezTo>
                    <a:pt x="488" y="134"/>
                    <a:pt x="486" y="131"/>
                    <a:pt x="487" y="129"/>
                  </a:cubicBezTo>
                  <a:cubicBezTo>
                    <a:pt x="487" y="127"/>
                    <a:pt x="489" y="126"/>
                    <a:pt x="491" y="126"/>
                  </a:cubicBezTo>
                  <a:lnTo>
                    <a:pt x="492" y="126"/>
                  </a:lnTo>
                  <a:cubicBezTo>
                    <a:pt x="494" y="126"/>
                    <a:pt x="495" y="129"/>
                    <a:pt x="495" y="131"/>
                  </a:cubicBezTo>
                  <a:cubicBezTo>
                    <a:pt x="494" y="133"/>
                    <a:pt x="492" y="135"/>
                    <a:pt x="490" y="134"/>
                  </a:cubicBezTo>
                  <a:close/>
                  <a:moveTo>
                    <a:pt x="474" y="130"/>
                  </a:moveTo>
                  <a:lnTo>
                    <a:pt x="474" y="130"/>
                  </a:lnTo>
                  <a:cubicBezTo>
                    <a:pt x="471" y="130"/>
                    <a:pt x="470" y="128"/>
                    <a:pt x="470" y="125"/>
                  </a:cubicBezTo>
                  <a:cubicBezTo>
                    <a:pt x="471" y="123"/>
                    <a:pt x="473" y="122"/>
                    <a:pt x="475" y="122"/>
                  </a:cubicBezTo>
                  <a:lnTo>
                    <a:pt x="475" y="122"/>
                  </a:lnTo>
                  <a:cubicBezTo>
                    <a:pt x="478" y="123"/>
                    <a:pt x="479" y="125"/>
                    <a:pt x="479" y="127"/>
                  </a:cubicBezTo>
                  <a:cubicBezTo>
                    <a:pt x="478" y="129"/>
                    <a:pt x="476" y="131"/>
                    <a:pt x="474" y="130"/>
                  </a:cubicBezTo>
                  <a:close/>
                  <a:moveTo>
                    <a:pt x="457" y="126"/>
                  </a:moveTo>
                  <a:lnTo>
                    <a:pt x="457" y="126"/>
                  </a:lnTo>
                  <a:cubicBezTo>
                    <a:pt x="455" y="126"/>
                    <a:pt x="454" y="124"/>
                    <a:pt x="454" y="122"/>
                  </a:cubicBezTo>
                  <a:cubicBezTo>
                    <a:pt x="455" y="119"/>
                    <a:pt x="457" y="118"/>
                    <a:pt x="459" y="118"/>
                  </a:cubicBezTo>
                  <a:lnTo>
                    <a:pt x="459" y="118"/>
                  </a:lnTo>
                  <a:cubicBezTo>
                    <a:pt x="461" y="119"/>
                    <a:pt x="463" y="121"/>
                    <a:pt x="462" y="123"/>
                  </a:cubicBezTo>
                  <a:cubicBezTo>
                    <a:pt x="462" y="125"/>
                    <a:pt x="460" y="127"/>
                    <a:pt x="457" y="126"/>
                  </a:cubicBezTo>
                  <a:close/>
                  <a:moveTo>
                    <a:pt x="441" y="123"/>
                  </a:moveTo>
                  <a:lnTo>
                    <a:pt x="441" y="123"/>
                  </a:lnTo>
                  <a:cubicBezTo>
                    <a:pt x="439" y="122"/>
                    <a:pt x="437" y="120"/>
                    <a:pt x="438" y="118"/>
                  </a:cubicBezTo>
                  <a:cubicBezTo>
                    <a:pt x="438" y="115"/>
                    <a:pt x="441" y="114"/>
                    <a:pt x="443" y="114"/>
                  </a:cubicBezTo>
                  <a:lnTo>
                    <a:pt x="443" y="114"/>
                  </a:lnTo>
                  <a:cubicBezTo>
                    <a:pt x="445" y="115"/>
                    <a:pt x="447" y="117"/>
                    <a:pt x="446" y="119"/>
                  </a:cubicBezTo>
                  <a:cubicBezTo>
                    <a:pt x="446" y="122"/>
                    <a:pt x="443" y="123"/>
                    <a:pt x="441" y="123"/>
                  </a:cubicBezTo>
                  <a:close/>
                  <a:moveTo>
                    <a:pt x="425" y="119"/>
                  </a:moveTo>
                  <a:lnTo>
                    <a:pt x="425" y="119"/>
                  </a:lnTo>
                  <a:cubicBezTo>
                    <a:pt x="423" y="118"/>
                    <a:pt x="421" y="116"/>
                    <a:pt x="422" y="114"/>
                  </a:cubicBezTo>
                  <a:cubicBezTo>
                    <a:pt x="422" y="112"/>
                    <a:pt x="424" y="110"/>
                    <a:pt x="427" y="111"/>
                  </a:cubicBezTo>
                  <a:lnTo>
                    <a:pt x="427" y="111"/>
                  </a:lnTo>
                  <a:cubicBezTo>
                    <a:pt x="429" y="111"/>
                    <a:pt x="430" y="113"/>
                    <a:pt x="430" y="115"/>
                  </a:cubicBezTo>
                  <a:cubicBezTo>
                    <a:pt x="429" y="118"/>
                    <a:pt x="427" y="119"/>
                    <a:pt x="425" y="119"/>
                  </a:cubicBezTo>
                  <a:close/>
                  <a:moveTo>
                    <a:pt x="409" y="115"/>
                  </a:moveTo>
                  <a:lnTo>
                    <a:pt x="409" y="115"/>
                  </a:lnTo>
                  <a:cubicBezTo>
                    <a:pt x="406" y="114"/>
                    <a:pt x="405" y="112"/>
                    <a:pt x="405" y="110"/>
                  </a:cubicBezTo>
                  <a:cubicBezTo>
                    <a:pt x="406" y="108"/>
                    <a:pt x="408" y="106"/>
                    <a:pt x="410" y="107"/>
                  </a:cubicBezTo>
                  <a:lnTo>
                    <a:pt x="410" y="107"/>
                  </a:lnTo>
                  <a:cubicBezTo>
                    <a:pt x="413" y="107"/>
                    <a:pt x="414" y="109"/>
                    <a:pt x="414" y="112"/>
                  </a:cubicBezTo>
                  <a:cubicBezTo>
                    <a:pt x="413" y="114"/>
                    <a:pt x="411" y="115"/>
                    <a:pt x="409" y="115"/>
                  </a:cubicBezTo>
                  <a:close/>
                  <a:moveTo>
                    <a:pt x="393" y="111"/>
                  </a:moveTo>
                  <a:lnTo>
                    <a:pt x="393" y="111"/>
                  </a:lnTo>
                  <a:cubicBezTo>
                    <a:pt x="390" y="111"/>
                    <a:pt x="389" y="108"/>
                    <a:pt x="389" y="106"/>
                  </a:cubicBezTo>
                  <a:cubicBezTo>
                    <a:pt x="390" y="104"/>
                    <a:pt x="392" y="102"/>
                    <a:pt x="394" y="103"/>
                  </a:cubicBezTo>
                  <a:lnTo>
                    <a:pt x="394" y="103"/>
                  </a:lnTo>
                  <a:cubicBezTo>
                    <a:pt x="396" y="103"/>
                    <a:pt x="398" y="105"/>
                    <a:pt x="397" y="108"/>
                  </a:cubicBezTo>
                  <a:cubicBezTo>
                    <a:pt x="397" y="110"/>
                    <a:pt x="395" y="111"/>
                    <a:pt x="393" y="111"/>
                  </a:cubicBezTo>
                  <a:close/>
                  <a:moveTo>
                    <a:pt x="376" y="107"/>
                  </a:moveTo>
                  <a:lnTo>
                    <a:pt x="376" y="107"/>
                  </a:lnTo>
                  <a:cubicBezTo>
                    <a:pt x="374" y="107"/>
                    <a:pt x="373" y="104"/>
                    <a:pt x="373" y="102"/>
                  </a:cubicBezTo>
                  <a:cubicBezTo>
                    <a:pt x="373" y="100"/>
                    <a:pt x="376" y="99"/>
                    <a:pt x="378" y="99"/>
                  </a:cubicBezTo>
                  <a:lnTo>
                    <a:pt x="378" y="99"/>
                  </a:lnTo>
                  <a:cubicBezTo>
                    <a:pt x="380" y="99"/>
                    <a:pt x="382" y="102"/>
                    <a:pt x="381" y="104"/>
                  </a:cubicBezTo>
                  <a:cubicBezTo>
                    <a:pt x="381" y="106"/>
                    <a:pt x="379" y="108"/>
                    <a:pt x="376" y="107"/>
                  </a:cubicBezTo>
                  <a:close/>
                  <a:moveTo>
                    <a:pt x="360" y="103"/>
                  </a:moveTo>
                  <a:lnTo>
                    <a:pt x="360" y="103"/>
                  </a:lnTo>
                  <a:cubicBezTo>
                    <a:pt x="358" y="103"/>
                    <a:pt x="356" y="101"/>
                    <a:pt x="357" y="98"/>
                  </a:cubicBezTo>
                  <a:cubicBezTo>
                    <a:pt x="357" y="96"/>
                    <a:pt x="359" y="95"/>
                    <a:pt x="362" y="95"/>
                  </a:cubicBezTo>
                  <a:lnTo>
                    <a:pt x="362" y="95"/>
                  </a:lnTo>
                  <a:cubicBezTo>
                    <a:pt x="364" y="96"/>
                    <a:pt x="365" y="98"/>
                    <a:pt x="365" y="100"/>
                  </a:cubicBezTo>
                  <a:cubicBezTo>
                    <a:pt x="365" y="102"/>
                    <a:pt x="362" y="104"/>
                    <a:pt x="360" y="103"/>
                  </a:cubicBezTo>
                  <a:close/>
                  <a:moveTo>
                    <a:pt x="344" y="99"/>
                  </a:moveTo>
                  <a:lnTo>
                    <a:pt x="344" y="99"/>
                  </a:lnTo>
                  <a:cubicBezTo>
                    <a:pt x="342" y="99"/>
                    <a:pt x="340" y="97"/>
                    <a:pt x="341" y="95"/>
                  </a:cubicBezTo>
                  <a:cubicBezTo>
                    <a:pt x="341" y="92"/>
                    <a:pt x="343" y="91"/>
                    <a:pt x="345" y="91"/>
                  </a:cubicBezTo>
                  <a:lnTo>
                    <a:pt x="346" y="91"/>
                  </a:lnTo>
                  <a:cubicBezTo>
                    <a:pt x="348" y="92"/>
                    <a:pt x="349" y="94"/>
                    <a:pt x="349" y="96"/>
                  </a:cubicBezTo>
                  <a:cubicBezTo>
                    <a:pt x="348" y="98"/>
                    <a:pt x="346" y="100"/>
                    <a:pt x="344" y="99"/>
                  </a:cubicBezTo>
                  <a:close/>
                  <a:moveTo>
                    <a:pt x="328" y="96"/>
                  </a:moveTo>
                  <a:lnTo>
                    <a:pt x="328" y="96"/>
                  </a:lnTo>
                  <a:cubicBezTo>
                    <a:pt x="325" y="95"/>
                    <a:pt x="324" y="93"/>
                    <a:pt x="324" y="91"/>
                  </a:cubicBezTo>
                  <a:cubicBezTo>
                    <a:pt x="325" y="88"/>
                    <a:pt x="327" y="87"/>
                    <a:pt x="329" y="87"/>
                  </a:cubicBezTo>
                  <a:lnTo>
                    <a:pt x="329" y="87"/>
                  </a:lnTo>
                  <a:cubicBezTo>
                    <a:pt x="332" y="88"/>
                    <a:pt x="333" y="90"/>
                    <a:pt x="333" y="92"/>
                  </a:cubicBezTo>
                  <a:cubicBezTo>
                    <a:pt x="332" y="95"/>
                    <a:pt x="330" y="96"/>
                    <a:pt x="328" y="96"/>
                  </a:cubicBezTo>
                  <a:close/>
                  <a:moveTo>
                    <a:pt x="311" y="92"/>
                  </a:moveTo>
                  <a:lnTo>
                    <a:pt x="311" y="92"/>
                  </a:lnTo>
                  <a:cubicBezTo>
                    <a:pt x="309" y="91"/>
                    <a:pt x="308" y="89"/>
                    <a:pt x="308" y="87"/>
                  </a:cubicBezTo>
                  <a:cubicBezTo>
                    <a:pt x="309" y="85"/>
                    <a:pt x="311" y="83"/>
                    <a:pt x="313" y="84"/>
                  </a:cubicBezTo>
                  <a:lnTo>
                    <a:pt x="313" y="84"/>
                  </a:lnTo>
                  <a:cubicBezTo>
                    <a:pt x="315" y="84"/>
                    <a:pt x="317" y="86"/>
                    <a:pt x="316" y="88"/>
                  </a:cubicBezTo>
                  <a:cubicBezTo>
                    <a:pt x="316" y="91"/>
                    <a:pt x="314" y="92"/>
                    <a:pt x="311" y="92"/>
                  </a:cubicBezTo>
                  <a:close/>
                  <a:moveTo>
                    <a:pt x="295" y="88"/>
                  </a:moveTo>
                  <a:lnTo>
                    <a:pt x="295" y="88"/>
                  </a:lnTo>
                  <a:cubicBezTo>
                    <a:pt x="293" y="87"/>
                    <a:pt x="291" y="85"/>
                    <a:pt x="292" y="83"/>
                  </a:cubicBezTo>
                  <a:cubicBezTo>
                    <a:pt x="292" y="81"/>
                    <a:pt x="295" y="79"/>
                    <a:pt x="297" y="80"/>
                  </a:cubicBezTo>
                  <a:lnTo>
                    <a:pt x="297" y="80"/>
                  </a:lnTo>
                  <a:cubicBezTo>
                    <a:pt x="299" y="80"/>
                    <a:pt x="301" y="82"/>
                    <a:pt x="300" y="85"/>
                  </a:cubicBezTo>
                  <a:cubicBezTo>
                    <a:pt x="300" y="87"/>
                    <a:pt x="297" y="88"/>
                    <a:pt x="295" y="88"/>
                  </a:cubicBezTo>
                  <a:close/>
                  <a:moveTo>
                    <a:pt x="279" y="84"/>
                  </a:moveTo>
                  <a:lnTo>
                    <a:pt x="279" y="84"/>
                  </a:lnTo>
                  <a:cubicBezTo>
                    <a:pt x="277" y="84"/>
                    <a:pt x="275" y="81"/>
                    <a:pt x="276" y="79"/>
                  </a:cubicBezTo>
                  <a:cubicBezTo>
                    <a:pt x="276" y="77"/>
                    <a:pt x="278" y="75"/>
                    <a:pt x="281" y="76"/>
                  </a:cubicBezTo>
                  <a:lnTo>
                    <a:pt x="281" y="76"/>
                  </a:lnTo>
                  <a:cubicBezTo>
                    <a:pt x="283" y="76"/>
                    <a:pt x="284" y="78"/>
                    <a:pt x="284" y="81"/>
                  </a:cubicBezTo>
                  <a:cubicBezTo>
                    <a:pt x="283" y="83"/>
                    <a:pt x="281" y="84"/>
                    <a:pt x="279" y="84"/>
                  </a:cubicBezTo>
                  <a:close/>
                  <a:moveTo>
                    <a:pt x="263" y="80"/>
                  </a:moveTo>
                  <a:lnTo>
                    <a:pt x="263" y="80"/>
                  </a:lnTo>
                  <a:cubicBezTo>
                    <a:pt x="260" y="80"/>
                    <a:pt x="259" y="77"/>
                    <a:pt x="259" y="75"/>
                  </a:cubicBezTo>
                  <a:cubicBezTo>
                    <a:pt x="260" y="73"/>
                    <a:pt x="262" y="71"/>
                    <a:pt x="264" y="72"/>
                  </a:cubicBezTo>
                  <a:lnTo>
                    <a:pt x="264" y="72"/>
                  </a:lnTo>
                  <a:cubicBezTo>
                    <a:pt x="267" y="72"/>
                    <a:pt x="268" y="75"/>
                    <a:pt x="268" y="77"/>
                  </a:cubicBezTo>
                  <a:cubicBezTo>
                    <a:pt x="267" y="79"/>
                    <a:pt x="265" y="81"/>
                    <a:pt x="263" y="80"/>
                  </a:cubicBezTo>
                  <a:close/>
                  <a:moveTo>
                    <a:pt x="247" y="76"/>
                  </a:moveTo>
                  <a:lnTo>
                    <a:pt x="247" y="76"/>
                  </a:lnTo>
                  <a:cubicBezTo>
                    <a:pt x="244" y="76"/>
                    <a:pt x="243" y="74"/>
                    <a:pt x="243" y="71"/>
                  </a:cubicBezTo>
                  <a:cubicBezTo>
                    <a:pt x="244" y="69"/>
                    <a:pt x="246" y="68"/>
                    <a:pt x="248" y="68"/>
                  </a:cubicBezTo>
                  <a:lnTo>
                    <a:pt x="248" y="68"/>
                  </a:lnTo>
                  <a:cubicBezTo>
                    <a:pt x="250" y="69"/>
                    <a:pt x="252" y="71"/>
                    <a:pt x="251" y="73"/>
                  </a:cubicBezTo>
                  <a:cubicBezTo>
                    <a:pt x="251" y="75"/>
                    <a:pt x="249" y="77"/>
                    <a:pt x="247" y="76"/>
                  </a:cubicBezTo>
                  <a:close/>
                  <a:moveTo>
                    <a:pt x="230" y="72"/>
                  </a:moveTo>
                  <a:lnTo>
                    <a:pt x="230" y="72"/>
                  </a:lnTo>
                  <a:cubicBezTo>
                    <a:pt x="228" y="72"/>
                    <a:pt x="227" y="70"/>
                    <a:pt x="227" y="67"/>
                  </a:cubicBezTo>
                  <a:cubicBezTo>
                    <a:pt x="227" y="65"/>
                    <a:pt x="230" y="64"/>
                    <a:pt x="232" y="64"/>
                  </a:cubicBezTo>
                  <a:lnTo>
                    <a:pt x="232" y="64"/>
                  </a:lnTo>
                  <a:cubicBezTo>
                    <a:pt x="234" y="65"/>
                    <a:pt x="236" y="67"/>
                    <a:pt x="235" y="69"/>
                  </a:cubicBezTo>
                  <a:cubicBezTo>
                    <a:pt x="235" y="71"/>
                    <a:pt x="233" y="73"/>
                    <a:pt x="230" y="72"/>
                  </a:cubicBezTo>
                  <a:close/>
                  <a:moveTo>
                    <a:pt x="214" y="69"/>
                  </a:moveTo>
                  <a:lnTo>
                    <a:pt x="214" y="69"/>
                  </a:lnTo>
                  <a:cubicBezTo>
                    <a:pt x="212" y="68"/>
                    <a:pt x="210" y="66"/>
                    <a:pt x="211" y="64"/>
                  </a:cubicBezTo>
                  <a:cubicBezTo>
                    <a:pt x="211" y="61"/>
                    <a:pt x="213" y="60"/>
                    <a:pt x="216" y="60"/>
                  </a:cubicBezTo>
                  <a:lnTo>
                    <a:pt x="216" y="60"/>
                  </a:lnTo>
                  <a:cubicBezTo>
                    <a:pt x="218" y="61"/>
                    <a:pt x="219" y="63"/>
                    <a:pt x="219" y="65"/>
                  </a:cubicBezTo>
                  <a:cubicBezTo>
                    <a:pt x="219" y="68"/>
                    <a:pt x="216" y="69"/>
                    <a:pt x="214" y="69"/>
                  </a:cubicBezTo>
                  <a:close/>
                  <a:moveTo>
                    <a:pt x="198" y="65"/>
                  </a:moveTo>
                  <a:lnTo>
                    <a:pt x="198" y="65"/>
                  </a:lnTo>
                  <a:cubicBezTo>
                    <a:pt x="196" y="64"/>
                    <a:pt x="194" y="62"/>
                    <a:pt x="195" y="60"/>
                  </a:cubicBezTo>
                  <a:cubicBezTo>
                    <a:pt x="195" y="58"/>
                    <a:pt x="197" y="56"/>
                    <a:pt x="199" y="57"/>
                  </a:cubicBezTo>
                  <a:lnTo>
                    <a:pt x="200" y="57"/>
                  </a:lnTo>
                  <a:cubicBezTo>
                    <a:pt x="202" y="57"/>
                    <a:pt x="203" y="59"/>
                    <a:pt x="203" y="61"/>
                  </a:cubicBezTo>
                  <a:cubicBezTo>
                    <a:pt x="202" y="64"/>
                    <a:pt x="200" y="65"/>
                    <a:pt x="198" y="65"/>
                  </a:cubicBezTo>
                  <a:close/>
                  <a:moveTo>
                    <a:pt x="182" y="61"/>
                  </a:moveTo>
                  <a:lnTo>
                    <a:pt x="182" y="61"/>
                  </a:lnTo>
                  <a:cubicBezTo>
                    <a:pt x="179" y="60"/>
                    <a:pt x="178" y="58"/>
                    <a:pt x="178" y="56"/>
                  </a:cubicBezTo>
                  <a:cubicBezTo>
                    <a:pt x="179" y="54"/>
                    <a:pt x="181" y="52"/>
                    <a:pt x="183" y="53"/>
                  </a:cubicBezTo>
                  <a:lnTo>
                    <a:pt x="183" y="53"/>
                  </a:lnTo>
                  <a:cubicBezTo>
                    <a:pt x="186" y="53"/>
                    <a:pt x="187" y="55"/>
                    <a:pt x="187" y="58"/>
                  </a:cubicBezTo>
                  <a:cubicBezTo>
                    <a:pt x="186" y="60"/>
                    <a:pt x="184" y="61"/>
                    <a:pt x="182" y="61"/>
                  </a:cubicBezTo>
                  <a:close/>
                  <a:moveTo>
                    <a:pt x="165" y="57"/>
                  </a:moveTo>
                  <a:lnTo>
                    <a:pt x="165" y="57"/>
                  </a:lnTo>
                  <a:cubicBezTo>
                    <a:pt x="163" y="57"/>
                    <a:pt x="162" y="54"/>
                    <a:pt x="162" y="52"/>
                  </a:cubicBezTo>
                  <a:cubicBezTo>
                    <a:pt x="163" y="50"/>
                    <a:pt x="165" y="48"/>
                    <a:pt x="167" y="49"/>
                  </a:cubicBezTo>
                  <a:lnTo>
                    <a:pt x="167" y="49"/>
                  </a:lnTo>
                  <a:cubicBezTo>
                    <a:pt x="169" y="49"/>
                    <a:pt x="171" y="51"/>
                    <a:pt x="170" y="54"/>
                  </a:cubicBezTo>
                  <a:cubicBezTo>
                    <a:pt x="170" y="56"/>
                    <a:pt x="168" y="57"/>
                    <a:pt x="165" y="57"/>
                  </a:cubicBezTo>
                  <a:close/>
                  <a:moveTo>
                    <a:pt x="149" y="53"/>
                  </a:moveTo>
                  <a:lnTo>
                    <a:pt x="149" y="53"/>
                  </a:lnTo>
                  <a:cubicBezTo>
                    <a:pt x="147" y="53"/>
                    <a:pt x="145" y="50"/>
                    <a:pt x="146" y="48"/>
                  </a:cubicBezTo>
                  <a:cubicBezTo>
                    <a:pt x="146" y="46"/>
                    <a:pt x="149" y="44"/>
                    <a:pt x="151" y="45"/>
                  </a:cubicBezTo>
                  <a:lnTo>
                    <a:pt x="151" y="45"/>
                  </a:lnTo>
                  <a:cubicBezTo>
                    <a:pt x="153" y="45"/>
                    <a:pt x="155" y="48"/>
                    <a:pt x="154" y="50"/>
                  </a:cubicBezTo>
                  <a:cubicBezTo>
                    <a:pt x="154" y="52"/>
                    <a:pt x="151" y="54"/>
                    <a:pt x="149" y="53"/>
                  </a:cubicBezTo>
                  <a:close/>
                  <a:moveTo>
                    <a:pt x="133" y="49"/>
                  </a:moveTo>
                  <a:lnTo>
                    <a:pt x="133" y="49"/>
                  </a:lnTo>
                  <a:cubicBezTo>
                    <a:pt x="131" y="49"/>
                    <a:pt x="129" y="47"/>
                    <a:pt x="130" y="44"/>
                  </a:cubicBezTo>
                  <a:cubicBezTo>
                    <a:pt x="130" y="42"/>
                    <a:pt x="132" y="41"/>
                    <a:pt x="135" y="41"/>
                  </a:cubicBezTo>
                  <a:lnTo>
                    <a:pt x="135" y="41"/>
                  </a:lnTo>
                  <a:cubicBezTo>
                    <a:pt x="137" y="42"/>
                    <a:pt x="138" y="44"/>
                    <a:pt x="138" y="46"/>
                  </a:cubicBezTo>
                  <a:cubicBezTo>
                    <a:pt x="137" y="48"/>
                    <a:pt x="135" y="50"/>
                    <a:pt x="133" y="49"/>
                  </a:cubicBezTo>
                  <a:close/>
                  <a:moveTo>
                    <a:pt x="117" y="45"/>
                  </a:moveTo>
                  <a:lnTo>
                    <a:pt x="117" y="45"/>
                  </a:lnTo>
                  <a:cubicBezTo>
                    <a:pt x="115" y="45"/>
                    <a:pt x="113" y="43"/>
                    <a:pt x="113" y="40"/>
                  </a:cubicBezTo>
                  <a:cubicBezTo>
                    <a:pt x="114" y="38"/>
                    <a:pt x="116" y="37"/>
                    <a:pt x="118" y="37"/>
                  </a:cubicBezTo>
                  <a:lnTo>
                    <a:pt x="118" y="37"/>
                  </a:lnTo>
                  <a:cubicBezTo>
                    <a:pt x="121" y="38"/>
                    <a:pt x="122" y="40"/>
                    <a:pt x="122" y="42"/>
                  </a:cubicBezTo>
                  <a:cubicBezTo>
                    <a:pt x="121" y="44"/>
                    <a:pt x="119" y="46"/>
                    <a:pt x="117" y="45"/>
                  </a:cubicBezTo>
                  <a:close/>
                  <a:moveTo>
                    <a:pt x="101" y="42"/>
                  </a:moveTo>
                  <a:lnTo>
                    <a:pt x="101" y="42"/>
                  </a:lnTo>
                  <a:cubicBezTo>
                    <a:pt x="98" y="41"/>
                    <a:pt x="97" y="39"/>
                    <a:pt x="97" y="37"/>
                  </a:cubicBezTo>
                  <a:cubicBezTo>
                    <a:pt x="98" y="34"/>
                    <a:pt x="100" y="33"/>
                    <a:pt x="102" y="33"/>
                  </a:cubicBezTo>
                  <a:lnTo>
                    <a:pt x="102" y="33"/>
                  </a:lnTo>
                  <a:cubicBezTo>
                    <a:pt x="104" y="34"/>
                    <a:pt x="106" y="36"/>
                    <a:pt x="105" y="38"/>
                  </a:cubicBezTo>
                  <a:cubicBezTo>
                    <a:pt x="105" y="41"/>
                    <a:pt x="103" y="42"/>
                    <a:pt x="101" y="42"/>
                  </a:cubicBezTo>
                  <a:close/>
                  <a:moveTo>
                    <a:pt x="84" y="38"/>
                  </a:moveTo>
                  <a:lnTo>
                    <a:pt x="84" y="38"/>
                  </a:lnTo>
                  <a:cubicBezTo>
                    <a:pt x="82" y="37"/>
                    <a:pt x="81" y="35"/>
                    <a:pt x="81" y="33"/>
                  </a:cubicBezTo>
                  <a:cubicBezTo>
                    <a:pt x="82" y="30"/>
                    <a:pt x="84" y="29"/>
                    <a:pt x="86" y="29"/>
                  </a:cubicBezTo>
                  <a:lnTo>
                    <a:pt x="86" y="29"/>
                  </a:lnTo>
                  <a:cubicBezTo>
                    <a:pt x="88" y="30"/>
                    <a:pt x="90" y="32"/>
                    <a:pt x="89" y="34"/>
                  </a:cubicBezTo>
                  <a:cubicBezTo>
                    <a:pt x="89" y="37"/>
                    <a:pt x="87" y="38"/>
                    <a:pt x="84" y="38"/>
                  </a:cubicBezTo>
                  <a:close/>
                  <a:moveTo>
                    <a:pt x="68" y="34"/>
                  </a:moveTo>
                  <a:lnTo>
                    <a:pt x="68" y="34"/>
                  </a:lnTo>
                  <a:cubicBezTo>
                    <a:pt x="66" y="33"/>
                    <a:pt x="64" y="31"/>
                    <a:pt x="65" y="29"/>
                  </a:cubicBezTo>
                  <a:cubicBezTo>
                    <a:pt x="65" y="27"/>
                    <a:pt x="67" y="25"/>
                    <a:pt x="70" y="26"/>
                  </a:cubicBezTo>
                  <a:lnTo>
                    <a:pt x="70" y="26"/>
                  </a:lnTo>
                  <a:cubicBezTo>
                    <a:pt x="72" y="26"/>
                    <a:pt x="73" y="28"/>
                    <a:pt x="73" y="31"/>
                  </a:cubicBezTo>
                  <a:cubicBezTo>
                    <a:pt x="73" y="33"/>
                    <a:pt x="70" y="34"/>
                    <a:pt x="68" y="34"/>
                  </a:cubicBezTo>
                  <a:close/>
                  <a:moveTo>
                    <a:pt x="52" y="30"/>
                  </a:moveTo>
                  <a:lnTo>
                    <a:pt x="52" y="30"/>
                  </a:lnTo>
                  <a:cubicBezTo>
                    <a:pt x="50" y="29"/>
                    <a:pt x="48" y="27"/>
                    <a:pt x="49" y="25"/>
                  </a:cubicBezTo>
                  <a:cubicBezTo>
                    <a:pt x="49" y="23"/>
                    <a:pt x="51" y="21"/>
                    <a:pt x="54" y="22"/>
                  </a:cubicBezTo>
                  <a:lnTo>
                    <a:pt x="54" y="22"/>
                  </a:lnTo>
                  <a:cubicBezTo>
                    <a:pt x="56" y="22"/>
                    <a:pt x="57" y="24"/>
                    <a:pt x="57" y="27"/>
                  </a:cubicBezTo>
                  <a:cubicBezTo>
                    <a:pt x="56" y="29"/>
                    <a:pt x="54" y="30"/>
                    <a:pt x="52" y="30"/>
                  </a:cubicBezTo>
                  <a:close/>
                  <a:moveTo>
                    <a:pt x="732" y="162"/>
                  </a:moveTo>
                  <a:lnTo>
                    <a:pt x="775" y="198"/>
                  </a:lnTo>
                  <a:lnTo>
                    <a:pt x="720" y="210"/>
                  </a:lnTo>
                  <a:lnTo>
                    <a:pt x="732" y="162"/>
                  </a:lnTo>
                  <a:close/>
                  <a:moveTo>
                    <a:pt x="42" y="49"/>
                  </a:moveTo>
                  <a:lnTo>
                    <a:pt x="0" y="13"/>
                  </a:lnTo>
                  <a:lnTo>
                    <a:pt x="54" y="0"/>
                  </a:lnTo>
                  <a:lnTo>
                    <a:pt x="42"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09" name="Freeform 242"/>
            <p:cNvSpPr>
              <a:spLocks noEditPoints="1"/>
            </p:cNvSpPr>
            <p:nvPr/>
          </p:nvSpPr>
          <p:spPr bwMode="auto">
            <a:xfrm>
              <a:off x="3436" y="1048"/>
              <a:ext cx="5" cy="939"/>
            </a:xfrm>
            <a:custGeom>
              <a:avLst/>
              <a:gdLst>
                <a:gd name="T0" fmla="*/ 7 w 7"/>
                <a:gd name="T1" fmla="*/ 1446 h 1468"/>
                <a:gd name="T2" fmla="*/ 0 w 7"/>
                <a:gd name="T3" fmla="*/ 1421 h 1468"/>
                <a:gd name="T4" fmla="*/ 7 w 7"/>
                <a:gd name="T5" fmla="*/ 1421 h 1468"/>
                <a:gd name="T6" fmla="*/ 0 w 7"/>
                <a:gd name="T7" fmla="*/ 1359 h 1468"/>
                <a:gd name="T8" fmla="*/ 4 w 7"/>
                <a:gd name="T9" fmla="*/ 1381 h 1468"/>
                <a:gd name="T10" fmla="*/ 4 w 7"/>
                <a:gd name="T11" fmla="*/ 1312 h 1468"/>
                <a:gd name="T12" fmla="*/ 0 w 7"/>
                <a:gd name="T13" fmla="*/ 1334 h 1468"/>
                <a:gd name="T14" fmla="*/ 7 w 7"/>
                <a:gd name="T15" fmla="*/ 1271 h 1468"/>
                <a:gd name="T16" fmla="*/ 0 w 7"/>
                <a:gd name="T17" fmla="*/ 1246 h 1468"/>
                <a:gd name="T18" fmla="*/ 7 w 7"/>
                <a:gd name="T19" fmla="*/ 1246 h 1468"/>
                <a:gd name="T20" fmla="*/ 0 w 7"/>
                <a:gd name="T21" fmla="*/ 1184 h 1468"/>
                <a:gd name="T22" fmla="*/ 4 w 7"/>
                <a:gd name="T23" fmla="*/ 1206 h 1468"/>
                <a:gd name="T24" fmla="*/ 4 w 7"/>
                <a:gd name="T25" fmla="*/ 1137 h 1468"/>
                <a:gd name="T26" fmla="*/ 0 w 7"/>
                <a:gd name="T27" fmla="*/ 1159 h 1468"/>
                <a:gd name="T28" fmla="*/ 7 w 7"/>
                <a:gd name="T29" fmla="*/ 1096 h 1468"/>
                <a:gd name="T30" fmla="*/ 0 w 7"/>
                <a:gd name="T31" fmla="*/ 1071 h 1468"/>
                <a:gd name="T32" fmla="*/ 7 w 7"/>
                <a:gd name="T33" fmla="*/ 1071 h 1468"/>
                <a:gd name="T34" fmla="*/ 0 w 7"/>
                <a:gd name="T35" fmla="*/ 1009 h 1468"/>
                <a:gd name="T36" fmla="*/ 4 w 7"/>
                <a:gd name="T37" fmla="*/ 1031 h 1468"/>
                <a:gd name="T38" fmla="*/ 4 w 7"/>
                <a:gd name="T39" fmla="*/ 962 h 1468"/>
                <a:gd name="T40" fmla="*/ 0 w 7"/>
                <a:gd name="T41" fmla="*/ 984 h 1468"/>
                <a:gd name="T42" fmla="*/ 7 w 7"/>
                <a:gd name="T43" fmla="*/ 921 h 1468"/>
                <a:gd name="T44" fmla="*/ 0 w 7"/>
                <a:gd name="T45" fmla="*/ 896 h 1468"/>
                <a:gd name="T46" fmla="*/ 7 w 7"/>
                <a:gd name="T47" fmla="*/ 896 h 1468"/>
                <a:gd name="T48" fmla="*/ 0 w 7"/>
                <a:gd name="T49" fmla="*/ 834 h 1468"/>
                <a:gd name="T50" fmla="*/ 4 w 7"/>
                <a:gd name="T51" fmla="*/ 856 h 1468"/>
                <a:gd name="T52" fmla="*/ 4 w 7"/>
                <a:gd name="T53" fmla="*/ 787 h 1468"/>
                <a:gd name="T54" fmla="*/ 0 w 7"/>
                <a:gd name="T55" fmla="*/ 809 h 1468"/>
                <a:gd name="T56" fmla="*/ 7 w 7"/>
                <a:gd name="T57" fmla="*/ 746 h 1468"/>
                <a:gd name="T58" fmla="*/ 0 w 7"/>
                <a:gd name="T59" fmla="*/ 721 h 1468"/>
                <a:gd name="T60" fmla="*/ 7 w 7"/>
                <a:gd name="T61" fmla="*/ 721 h 1468"/>
                <a:gd name="T62" fmla="*/ 0 w 7"/>
                <a:gd name="T63" fmla="*/ 659 h 1468"/>
                <a:gd name="T64" fmla="*/ 4 w 7"/>
                <a:gd name="T65" fmla="*/ 681 h 1468"/>
                <a:gd name="T66" fmla="*/ 4 w 7"/>
                <a:gd name="T67" fmla="*/ 612 h 1468"/>
                <a:gd name="T68" fmla="*/ 0 w 7"/>
                <a:gd name="T69" fmla="*/ 634 h 1468"/>
                <a:gd name="T70" fmla="*/ 7 w 7"/>
                <a:gd name="T71" fmla="*/ 571 h 1468"/>
                <a:gd name="T72" fmla="*/ 0 w 7"/>
                <a:gd name="T73" fmla="*/ 546 h 1468"/>
                <a:gd name="T74" fmla="*/ 7 w 7"/>
                <a:gd name="T75" fmla="*/ 546 h 1468"/>
                <a:gd name="T76" fmla="*/ 0 w 7"/>
                <a:gd name="T77" fmla="*/ 484 h 1468"/>
                <a:gd name="T78" fmla="*/ 4 w 7"/>
                <a:gd name="T79" fmla="*/ 506 h 1468"/>
                <a:gd name="T80" fmla="*/ 4 w 7"/>
                <a:gd name="T81" fmla="*/ 437 h 1468"/>
                <a:gd name="T82" fmla="*/ 0 w 7"/>
                <a:gd name="T83" fmla="*/ 459 h 1468"/>
                <a:gd name="T84" fmla="*/ 7 w 7"/>
                <a:gd name="T85" fmla="*/ 396 h 1468"/>
                <a:gd name="T86" fmla="*/ 0 w 7"/>
                <a:gd name="T87" fmla="*/ 371 h 1468"/>
                <a:gd name="T88" fmla="*/ 7 w 7"/>
                <a:gd name="T89" fmla="*/ 371 h 1468"/>
                <a:gd name="T90" fmla="*/ 0 w 7"/>
                <a:gd name="T91" fmla="*/ 309 h 1468"/>
                <a:gd name="T92" fmla="*/ 4 w 7"/>
                <a:gd name="T93" fmla="*/ 331 h 1468"/>
                <a:gd name="T94" fmla="*/ 4 w 7"/>
                <a:gd name="T95" fmla="*/ 262 h 1468"/>
                <a:gd name="T96" fmla="*/ 0 w 7"/>
                <a:gd name="T97" fmla="*/ 284 h 1468"/>
                <a:gd name="T98" fmla="*/ 7 w 7"/>
                <a:gd name="T99" fmla="*/ 221 h 1468"/>
                <a:gd name="T100" fmla="*/ 0 w 7"/>
                <a:gd name="T101" fmla="*/ 196 h 1468"/>
                <a:gd name="T102" fmla="*/ 7 w 7"/>
                <a:gd name="T103" fmla="*/ 196 h 1468"/>
                <a:gd name="T104" fmla="*/ 0 w 7"/>
                <a:gd name="T105" fmla="*/ 134 h 1468"/>
                <a:gd name="T106" fmla="*/ 4 w 7"/>
                <a:gd name="T107" fmla="*/ 156 h 1468"/>
                <a:gd name="T108" fmla="*/ 4 w 7"/>
                <a:gd name="T109" fmla="*/ 87 h 1468"/>
                <a:gd name="T110" fmla="*/ 0 w 7"/>
                <a:gd name="T111" fmla="*/ 109 h 1468"/>
                <a:gd name="T112" fmla="*/ 7 w 7"/>
                <a:gd name="T113" fmla="*/ 46 h 1468"/>
                <a:gd name="T114" fmla="*/ 0 w 7"/>
                <a:gd name="T115" fmla="*/ 21 h 1468"/>
                <a:gd name="T116" fmla="*/ 7 w 7"/>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8">
                  <a:moveTo>
                    <a:pt x="0" y="1465"/>
                  </a:moveTo>
                  <a:lnTo>
                    <a:pt x="0" y="1446"/>
                  </a:lnTo>
                  <a:cubicBezTo>
                    <a:pt x="0" y="1445"/>
                    <a:pt x="2" y="1443"/>
                    <a:pt x="4" y="1443"/>
                  </a:cubicBezTo>
                  <a:cubicBezTo>
                    <a:pt x="5" y="1443"/>
                    <a:pt x="7" y="1445"/>
                    <a:pt x="7" y="1446"/>
                  </a:cubicBezTo>
                  <a:lnTo>
                    <a:pt x="7" y="1465"/>
                  </a:lnTo>
                  <a:cubicBezTo>
                    <a:pt x="7" y="1467"/>
                    <a:pt x="5" y="1468"/>
                    <a:pt x="4" y="1468"/>
                  </a:cubicBezTo>
                  <a:cubicBezTo>
                    <a:pt x="2" y="1468"/>
                    <a:pt x="0" y="1467"/>
                    <a:pt x="0" y="1465"/>
                  </a:cubicBezTo>
                  <a:close/>
                  <a:moveTo>
                    <a:pt x="0" y="1421"/>
                  </a:moveTo>
                  <a:lnTo>
                    <a:pt x="0" y="1403"/>
                  </a:lnTo>
                  <a:cubicBezTo>
                    <a:pt x="0" y="1401"/>
                    <a:pt x="2" y="1400"/>
                    <a:pt x="4" y="1400"/>
                  </a:cubicBezTo>
                  <a:cubicBezTo>
                    <a:pt x="5" y="1400"/>
                    <a:pt x="7" y="1401"/>
                    <a:pt x="7" y="1403"/>
                  </a:cubicBezTo>
                  <a:lnTo>
                    <a:pt x="7" y="1421"/>
                  </a:lnTo>
                  <a:cubicBezTo>
                    <a:pt x="7" y="1423"/>
                    <a:pt x="5" y="1425"/>
                    <a:pt x="4" y="1425"/>
                  </a:cubicBezTo>
                  <a:cubicBezTo>
                    <a:pt x="2" y="1425"/>
                    <a:pt x="0" y="1423"/>
                    <a:pt x="0" y="1421"/>
                  </a:cubicBezTo>
                  <a:close/>
                  <a:moveTo>
                    <a:pt x="0" y="1378"/>
                  </a:moveTo>
                  <a:lnTo>
                    <a:pt x="0" y="1359"/>
                  </a:lnTo>
                  <a:cubicBezTo>
                    <a:pt x="0" y="1357"/>
                    <a:pt x="2" y="1356"/>
                    <a:pt x="4" y="1356"/>
                  </a:cubicBezTo>
                  <a:cubicBezTo>
                    <a:pt x="5" y="1356"/>
                    <a:pt x="7" y="1357"/>
                    <a:pt x="7" y="1359"/>
                  </a:cubicBezTo>
                  <a:lnTo>
                    <a:pt x="7" y="1378"/>
                  </a:lnTo>
                  <a:cubicBezTo>
                    <a:pt x="7" y="1379"/>
                    <a:pt x="5" y="1381"/>
                    <a:pt x="4" y="1381"/>
                  </a:cubicBezTo>
                  <a:cubicBezTo>
                    <a:pt x="2" y="1381"/>
                    <a:pt x="0" y="1379"/>
                    <a:pt x="0" y="1378"/>
                  </a:cubicBezTo>
                  <a:close/>
                  <a:moveTo>
                    <a:pt x="0" y="1334"/>
                  </a:moveTo>
                  <a:lnTo>
                    <a:pt x="0" y="1315"/>
                  </a:lnTo>
                  <a:cubicBezTo>
                    <a:pt x="0" y="1313"/>
                    <a:pt x="2" y="1312"/>
                    <a:pt x="4" y="1312"/>
                  </a:cubicBezTo>
                  <a:cubicBezTo>
                    <a:pt x="5" y="1312"/>
                    <a:pt x="7" y="1313"/>
                    <a:pt x="7" y="1315"/>
                  </a:cubicBezTo>
                  <a:lnTo>
                    <a:pt x="7" y="1334"/>
                  </a:lnTo>
                  <a:cubicBezTo>
                    <a:pt x="7" y="1336"/>
                    <a:pt x="5" y="1337"/>
                    <a:pt x="4" y="1337"/>
                  </a:cubicBezTo>
                  <a:cubicBezTo>
                    <a:pt x="2" y="1337"/>
                    <a:pt x="0" y="1336"/>
                    <a:pt x="0" y="1334"/>
                  </a:cubicBezTo>
                  <a:close/>
                  <a:moveTo>
                    <a:pt x="0" y="1290"/>
                  </a:moveTo>
                  <a:lnTo>
                    <a:pt x="0" y="1271"/>
                  </a:lnTo>
                  <a:cubicBezTo>
                    <a:pt x="0" y="1270"/>
                    <a:pt x="2" y="1268"/>
                    <a:pt x="4" y="1268"/>
                  </a:cubicBezTo>
                  <a:cubicBezTo>
                    <a:pt x="5" y="1268"/>
                    <a:pt x="7" y="1270"/>
                    <a:pt x="7" y="1271"/>
                  </a:cubicBezTo>
                  <a:lnTo>
                    <a:pt x="7" y="1290"/>
                  </a:lnTo>
                  <a:cubicBezTo>
                    <a:pt x="7" y="1292"/>
                    <a:pt x="5" y="1293"/>
                    <a:pt x="4" y="1293"/>
                  </a:cubicBezTo>
                  <a:cubicBezTo>
                    <a:pt x="2" y="1293"/>
                    <a:pt x="0" y="1292"/>
                    <a:pt x="0" y="1290"/>
                  </a:cubicBezTo>
                  <a:close/>
                  <a:moveTo>
                    <a:pt x="0" y="1246"/>
                  </a:moveTo>
                  <a:lnTo>
                    <a:pt x="0" y="1228"/>
                  </a:lnTo>
                  <a:cubicBezTo>
                    <a:pt x="0" y="1226"/>
                    <a:pt x="2" y="1225"/>
                    <a:pt x="4" y="1225"/>
                  </a:cubicBezTo>
                  <a:cubicBezTo>
                    <a:pt x="5" y="1225"/>
                    <a:pt x="7" y="1226"/>
                    <a:pt x="7" y="1228"/>
                  </a:cubicBezTo>
                  <a:lnTo>
                    <a:pt x="7" y="1246"/>
                  </a:lnTo>
                  <a:cubicBezTo>
                    <a:pt x="7" y="1248"/>
                    <a:pt x="5" y="1250"/>
                    <a:pt x="4" y="1250"/>
                  </a:cubicBezTo>
                  <a:cubicBezTo>
                    <a:pt x="2" y="1250"/>
                    <a:pt x="0" y="1248"/>
                    <a:pt x="0" y="1246"/>
                  </a:cubicBezTo>
                  <a:close/>
                  <a:moveTo>
                    <a:pt x="0" y="1203"/>
                  </a:moveTo>
                  <a:lnTo>
                    <a:pt x="0" y="1184"/>
                  </a:lnTo>
                  <a:cubicBezTo>
                    <a:pt x="0" y="1182"/>
                    <a:pt x="2" y="1181"/>
                    <a:pt x="4" y="1181"/>
                  </a:cubicBezTo>
                  <a:cubicBezTo>
                    <a:pt x="5" y="1181"/>
                    <a:pt x="7" y="1182"/>
                    <a:pt x="7" y="1184"/>
                  </a:cubicBezTo>
                  <a:lnTo>
                    <a:pt x="7" y="1203"/>
                  </a:lnTo>
                  <a:cubicBezTo>
                    <a:pt x="7" y="1204"/>
                    <a:pt x="5" y="1206"/>
                    <a:pt x="4" y="1206"/>
                  </a:cubicBezTo>
                  <a:cubicBezTo>
                    <a:pt x="2" y="1206"/>
                    <a:pt x="0" y="1204"/>
                    <a:pt x="0" y="1203"/>
                  </a:cubicBezTo>
                  <a:close/>
                  <a:moveTo>
                    <a:pt x="0" y="1159"/>
                  </a:moveTo>
                  <a:lnTo>
                    <a:pt x="0" y="1140"/>
                  </a:lnTo>
                  <a:cubicBezTo>
                    <a:pt x="0" y="1138"/>
                    <a:pt x="2" y="1137"/>
                    <a:pt x="4" y="1137"/>
                  </a:cubicBezTo>
                  <a:cubicBezTo>
                    <a:pt x="5" y="1137"/>
                    <a:pt x="7" y="1138"/>
                    <a:pt x="7" y="1140"/>
                  </a:cubicBezTo>
                  <a:lnTo>
                    <a:pt x="7" y="1159"/>
                  </a:lnTo>
                  <a:cubicBezTo>
                    <a:pt x="7" y="1161"/>
                    <a:pt x="5" y="1162"/>
                    <a:pt x="4" y="1162"/>
                  </a:cubicBezTo>
                  <a:cubicBezTo>
                    <a:pt x="2" y="1162"/>
                    <a:pt x="0" y="1161"/>
                    <a:pt x="0" y="1159"/>
                  </a:cubicBezTo>
                  <a:close/>
                  <a:moveTo>
                    <a:pt x="0" y="1115"/>
                  </a:moveTo>
                  <a:lnTo>
                    <a:pt x="0" y="1096"/>
                  </a:lnTo>
                  <a:cubicBezTo>
                    <a:pt x="0" y="1095"/>
                    <a:pt x="2" y="1093"/>
                    <a:pt x="4" y="1093"/>
                  </a:cubicBezTo>
                  <a:cubicBezTo>
                    <a:pt x="5" y="1093"/>
                    <a:pt x="7" y="1095"/>
                    <a:pt x="7" y="1096"/>
                  </a:cubicBezTo>
                  <a:lnTo>
                    <a:pt x="7" y="1115"/>
                  </a:lnTo>
                  <a:cubicBezTo>
                    <a:pt x="7" y="1117"/>
                    <a:pt x="5" y="1118"/>
                    <a:pt x="4" y="1118"/>
                  </a:cubicBezTo>
                  <a:cubicBezTo>
                    <a:pt x="2" y="1118"/>
                    <a:pt x="0" y="1117"/>
                    <a:pt x="0" y="1115"/>
                  </a:cubicBezTo>
                  <a:close/>
                  <a:moveTo>
                    <a:pt x="0" y="1071"/>
                  </a:moveTo>
                  <a:lnTo>
                    <a:pt x="0" y="1053"/>
                  </a:lnTo>
                  <a:cubicBezTo>
                    <a:pt x="0" y="1051"/>
                    <a:pt x="2" y="1050"/>
                    <a:pt x="4" y="1050"/>
                  </a:cubicBezTo>
                  <a:cubicBezTo>
                    <a:pt x="5" y="1050"/>
                    <a:pt x="7" y="1051"/>
                    <a:pt x="7" y="1053"/>
                  </a:cubicBezTo>
                  <a:lnTo>
                    <a:pt x="7" y="1071"/>
                  </a:lnTo>
                  <a:cubicBezTo>
                    <a:pt x="7" y="1073"/>
                    <a:pt x="5" y="1075"/>
                    <a:pt x="4" y="1075"/>
                  </a:cubicBezTo>
                  <a:cubicBezTo>
                    <a:pt x="2" y="1075"/>
                    <a:pt x="0" y="1073"/>
                    <a:pt x="0" y="1071"/>
                  </a:cubicBezTo>
                  <a:close/>
                  <a:moveTo>
                    <a:pt x="0" y="1028"/>
                  </a:moveTo>
                  <a:lnTo>
                    <a:pt x="0" y="1009"/>
                  </a:lnTo>
                  <a:cubicBezTo>
                    <a:pt x="0" y="1007"/>
                    <a:pt x="2" y="1006"/>
                    <a:pt x="4" y="1006"/>
                  </a:cubicBezTo>
                  <a:cubicBezTo>
                    <a:pt x="5" y="1006"/>
                    <a:pt x="7" y="1007"/>
                    <a:pt x="7" y="1009"/>
                  </a:cubicBezTo>
                  <a:lnTo>
                    <a:pt x="7" y="1028"/>
                  </a:lnTo>
                  <a:cubicBezTo>
                    <a:pt x="7" y="1029"/>
                    <a:pt x="5" y="1031"/>
                    <a:pt x="4" y="1031"/>
                  </a:cubicBezTo>
                  <a:cubicBezTo>
                    <a:pt x="2" y="1031"/>
                    <a:pt x="0" y="1029"/>
                    <a:pt x="0" y="1028"/>
                  </a:cubicBezTo>
                  <a:close/>
                  <a:moveTo>
                    <a:pt x="0" y="984"/>
                  </a:moveTo>
                  <a:lnTo>
                    <a:pt x="0" y="965"/>
                  </a:lnTo>
                  <a:cubicBezTo>
                    <a:pt x="0" y="963"/>
                    <a:pt x="2" y="962"/>
                    <a:pt x="4" y="962"/>
                  </a:cubicBezTo>
                  <a:cubicBezTo>
                    <a:pt x="5" y="962"/>
                    <a:pt x="7" y="963"/>
                    <a:pt x="7" y="965"/>
                  </a:cubicBezTo>
                  <a:lnTo>
                    <a:pt x="7" y="984"/>
                  </a:lnTo>
                  <a:cubicBezTo>
                    <a:pt x="7" y="986"/>
                    <a:pt x="5" y="987"/>
                    <a:pt x="4" y="987"/>
                  </a:cubicBezTo>
                  <a:cubicBezTo>
                    <a:pt x="2" y="987"/>
                    <a:pt x="0" y="986"/>
                    <a:pt x="0" y="984"/>
                  </a:cubicBezTo>
                  <a:close/>
                  <a:moveTo>
                    <a:pt x="0" y="940"/>
                  </a:moveTo>
                  <a:lnTo>
                    <a:pt x="0" y="921"/>
                  </a:lnTo>
                  <a:cubicBezTo>
                    <a:pt x="0" y="920"/>
                    <a:pt x="2" y="918"/>
                    <a:pt x="4" y="918"/>
                  </a:cubicBezTo>
                  <a:cubicBezTo>
                    <a:pt x="5" y="918"/>
                    <a:pt x="7" y="920"/>
                    <a:pt x="7" y="921"/>
                  </a:cubicBezTo>
                  <a:lnTo>
                    <a:pt x="7" y="940"/>
                  </a:lnTo>
                  <a:cubicBezTo>
                    <a:pt x="7" y="942"/>
                    <a:pt x="5" y="943"/>
                    <a:pt x="4" y="943"/>
                  </a:cubicBezTo>
                  <a:cubicBezTo>
                    <a:pt x="2" y="943"/>
                    <a:pt x="0" y="942"/>
                    <a:pt x="0" y="940"/>
                  </a:cubicBezTo>
                  <a:close/>
                  <a:moveTo>
                    <a:pt x="0" y="896"/>
                  </a:moveTo>
                  <a:lnTo>
                    <a:pt x="0" y="878"/>
                  </a:lnTo>
                  <a:cubicBezTo>
                    <a:pt x="0" y="876"/>
                    <a:pt x="2" y="875"/>
                    <a:pt x="4" y="875"/>
                  </a:cubicBezTo>
                  <a:cubicBezTo>
                    <a:pt x="5" y="875"/>
                    <a:pt x="7" y="876"/>
                    <a:pt x="7" y="878"/>
                  </a:cubicBezTo>
                  <a:lnTo>
                    <a:pt x="7" y="896"/>
                  </a:lnTo>
                  <a:cubicBezTo>
                    <a:pt x="7" y="898"/>
                    <a:pt x="5" y="900"/>
                    <a:pt x="4" y="900"/>
                  </a:cubicBezTo>
                  <a:cubicBezTo>
                    <a:pt x="2" y="900"/>
                    <a:pt x="0" y="898"/>
                    <a:pt x="0" y="896"/>
                  </a:cubicBezTo>
                  <a:close/>
                  <a:moveTo>
                    <a:pt x="0" y="853"/>
                  </a:moveTo>
                  <a:lnTo>
                    <a:pt x="0" y="834"/>
                  </a:lnTo>
                  <a:cubicBezTo>
                    <a:pt x="0" y="832"/>
                    <a:pt x="2" y="831"/>
                    <a:pt x="4" y="831"/>
                  </a:cubicBezTo>
                  <a:cubicBezTo>
                    <a:pt x="5" y="831"/>
                    <a:pt x="7" y="832"/>
                    <a:pt x="7" y="834"/>
                  </a:cubicBezTo>
                  <a:lnTo>
                    <a:pt x="7" y="853"/>
                  </a:lnTo>
                  <a:cubicBezTo>
                    <a:pt x="7" y="854"/>
                    <a:pt x="5" y="856"/>
                    <a:pt x="4" y="856"/>
                  </a:cubicBezTo>
                  <a:cubicBezTo>
                    <a:pt x="2" y="856"/>
                    <a:pt x="0" y="854"/>
                    <a:pt x="0" y="853"/>
                  </a:cubicBezTo>
                  <a:close/>
                  <a:moveTo>
                    <a:pt x="0" y="809"/>
                  </a:moveTo>
                  <a:lnTo>
                    <a:pt x="0" y="790"/>
                  </a:lnTo>
                  <a:cubicBezTo>
                    <a:pt x="0" y="788"/>
                    <a:pt x="2" y="787"/>
                    <a:pt x="4" y="787"/>
                  </a:cubicBezTo>
                  <a:cubicBezTo>
                    <a:pt x="5" y="787"/>
                    <a:pt x="7" y="788"/>
                    <a:pt x="7" y="790"/>
                  </a:cubicBezTo>
                  <a:lnTo>
                    <a:pt x="7" y="809"/>
                  </a:lnTo>
                  <a:cubicBezTo>
                    <a:pt x="7" y="811"/>
                    <a:pt x="5" y="812"/>
                    <a:pt x="4" y="812"/>
                  </a:cubicBezTo>
                  <a:cubicBezTo>
                    <a:pt x="2" y="812"/>
                    <a:pt x="0" y="811"/>
                    <a:pt x="0" y="809"/>
                  </a:cubicBezTo>
                  <a:close/>
                  <a:moveTo>
                    <a:pt x="0" y="765"/>
                  </a:moveTo>
                  <a:lnTo>
                    <a:pt x="0" y="746"/>
                  </a:lnTo>
                  <a:cubicBezTo>
                    <a:pt x="0" y="745"/>
                    <a:pt x="2" y="743"/>
                    <a:pt x="4" y="743"/>
                  </a:cubicBezTo>
                  <a:cubicBezTo>
                    <a:pt x="5" y="743"/>
                    <a:pt x="7" y="745"/>
                    <a:pt x="7" y="746"/>
                  </a:cubicBezTo>
                  <a:lnTo>
                    <a:pt x="7" y="765"/>
                  </a:lnTo>
                  <a:cubicBezTo>
                    <a:pt x="7" y="767"/>
                    <a:pt x="5" y="768"/>
                    <a:pt x="4" y="768"/>
                  </a:cubicBezTo>
                  <a:cubicBezTo>
                    <a:pt x="2" y="768"/>
                    <a:pt x="0" y="767"/>
                    <a:pt x="0" y="765"/>
                  </a:cubicBezTo>
                  <a:close/>
                  <a:moveTo>
                    <a:pt x="0" y="721"/>
                  </a:moveTo>
                  <a:lnTo>
                    <a:pt x="0" y="703"/>
                  </a:lnTo>
                  <a:cubicBezTo>
                    <a:pt x="0" y="701"/>
                    <a:pt x="2" y="700"/>
                    <a:pt x="4" y="700"/>
                  </a:cubicBezTo>
                  <a:cubicBezTo>
                    <a:pt x="5" y="700"/>
                    <a:pt x="7" y="701"/>
                    <a:pt x="7" y="703"/>
                  </a:cubicBezTo>
                  <a:lnTo>
                    <a:pt x="7" y="721"/>
                  </a:lnTo>
                  <a:cubicBezTo>
                    <a:pt x="7" y="723"/>
                    <a:pt x="5" y="725"/>
                    <a:pt x="4" y="725"/>
                  </a:cubicBezTo>
                  <a:cubicBezTo>
                    <a:pt x="2" y="725"/>
                    <a:pt x="0" y="723"/>
                    <a:pt x="0" y="721"/>
                  </a:cubicBezTo>
                  <a:close/>
                  <a:moveTo>
                    <a:pt x="0" y="678"/>
                  </a:moveTo>
                  <a:lnTo>
                    <a:pt x="0" y="659"/>
                  </a:lnTo>
                  <a:cubicBezTo>
                    <a:pt x="0" y="657"/>
                    <a:pt x="2" y="656"/>
                    <a:pt x="4" y="656"/>
                  </a:cubicBezTo>
                  <a:cubicBezTo>
                    <a:pt x="5" y="656"/>
                    <a:pt x="7" y="657"/>
                    <a:pt x="7" y="659"/>
                  </a:cubicBezTo>
                  <a:lnTo>
                    <a:pt x="7" y="678"/>
                  </a:lnTo>
                  <a:cubicBezTo>
                    <a:pt x="7" y="679"/>
                    <a:pt x="5" y="681"/>
                    <a:pt x="4" y="681"/>
                  </a:cubicBezTo>
                  <a:cubicBezTo>
                    <a:pt x="2" y="681"/>
                    <a:pt x="0" y="679"/>
                    <a:pt x="0" y="678"/>
                  </a:cubicBezTo>
                  <a:close/>
                  <a:moveTo>
                    <a:pt x="0" y="634"/>
                  </a:moveTo>
                  <a:lnTo>
                    <a:pt x="0" y="615"/>
                  </a:lnTo>
                  <a:cubicBezTo>
                    <a:pt x="0" y="613"/>
                    <a:pt x="2" y="612"/>
                    <a:pt x="4" y="612"/>
                  </a:cubicBezTo>
                  <a:cubicBezTo>
                    <a:pt x="5" y="612"/>
                    <a:pt x="7" y="613"/>
                    <a:pt x="7" y="615"/>
                  </a:cubicBezTo>
                  <a:lnTo>
                    <a:pt x="7" y="634"/>
                  </a:lnTo>
                  <a:cubicBezTo>
                    <a:pt x="7" y="636"/>
                    <a:pt x="5" y="637"/>
                    <a:pt x="4" y="637"/>
                  </a:cubicBezTo>
                  <a:cubicBezTo>
                    <a:pt x="2" y="637"/>
                    <a:pt x="0" y="636"/>
                    <a:pt x="0" y="634"/>
                  </a:cubicBezTo>
                  <a:close/>
                  <a:moveTo>
                    <a:pt x="0" y="590"/>
                  </a:moveTo>
                  <a:lnTo>
                    <a:pt x="0" y="571"/>
                  </a:lnTo>
                  <a:cubicBezTo>
                    <a:pt x="0" y="570"/>
                    <a:pt x="2" y="568"/>
                    <a:pt x="4" y="568"/>
                  </a:cubicBezTo>
                  <a:cubicBezTo>
                    <a:pt x="5" y="568"/>
                    <a:pt x="7" y="570"/>
                    <a:pt x="7" y="571"/>
                  </a:cubicBezTo>
                  <a:lnTo>
                    <a:pt x="7" y="590"/>
                  </a:lnTo>
                  <a:cubicBezTo>
                    <a:pt x="7" y="592"/>
                    <a:pt x="5" y="593"/>
                    <a:pt x="4" y="593"/>
                  </a:cubicBezTo>
                  <a:cubicBezTo>
                    <a:pt x="2" y="593"/>
                    <a:pt x="0" y="592"/>
                    <a:pt x="0" y="590"/>
                  </a:cubicBezTo>
                  <a:close/>
                  <a:moveTo>
                    <a:pt x="0" y="546"/>
                  </a:moveTo>
                  <a:lnTo>
                    <a:pt x="0" y="528"/>
                  </a:lnTo>
                  <a:cubicBezTo>
                    <a:pt x="0" y="526"/>
                    <a:pt x="2" y="525"/>
                    <a:pt x="4" y="525"/>
                  </a:cubicBezTo>
                  <a:cubicBezTo>
                    <a:pt x="5" y="525"/>
                    <a:pt x="7" y="526"/>
                    <a:pt x="7" y="528"/>
                  </a:cubicBezTo>
                  <a:lnTo>
                    <a:pt x="7" y="546"/>
                  </a:lnTo>
                  <a:cubicBezTo>
                    <a:pt x="7" y="548"/>
                    <a:pt x="5" y="550"/>
                    <a:pt x="4" y="550"/>
                  </a:cubicBezTo>
                  <a:cubicBezTo>
                    <a:pt x="2" y="550"/>
                    <a:pt x="0" y="548"/>
                    <a:pt x="0" y="546"/>
                  </a:cubicBezTo>
                  <a:close/>
                  <a:moveTo>
                    <a:pt x="0" y="503"/>
                  </a:moveTo>
                  <a:lnTo>
                    <a:pt x="0" y="484"/>
                  </a:lnTo>
                  <a:cubicBezTo>
                    <a:pt x="0" y="482"/>
                    <a:pt x="2" y="481"/>
                    <a:pt x="4" y="481"/>
                  </a:cubicBezTo>
                  <a:cubicBezTo>
                    <a:pt x="5" y="481"/>
                    <a:pt x="7" y="482"/>
                    <a:pt x="7" y="484"/>
                  </a:cubicBezTo>
                  <a:lnTo>
                    <a:pt x="7" y="503"/>
                  </a:lnTo>
                  <a:cubicBezTo>
                    <a:pt x="7" y="504"/>
                    <a:pt x="5" y="506"/>
                    <a:pt x="4" y="506"/>
                  </a:cubicBezTo>
                  <a:cubicBezTo>
                    <a:pt x="2" y="506"/>
                    <a:pt x="0" y="504"/>
                    <a:pt x="0" y="503"/>
                  </a:cubicBezTo>
                  <a:close/>
                  <a:moveTo>
                    <a:pt x="0" y="459"/>
                  </a:moveTo>
                  <a:lnTo>
                    <a:pt x="0" y="440"/>
                  </a:lnTo>
                  <a:cubicBezTo>
                    <a:pt x="0" y="438"/>
                    <a:pt x="2" y="437"/>
                    <a:pt x="4" y="437"/>
                  </a:cubicBezTo>
                  <a:cubicBezTo>
                    <a:pt x="5" y="437"/>
                    <a:pt x="7" y="438"/>
                    <a:pt x="7" y="440"/>
                  </a:cubicBezTo>
                  <a:lnTo>
                    <a:pt x="7" y="459"/>
                  </a:lnTo>
                  <a:cubicBezTo>
                    <a:pt x="7" y="461"/>
                    <a:pt x="5" y="462"/>
                    <a:pt x="4" y="462"/>
                  </a:cubicBezTo>
                  <a:cubicBezTo>
                    <a:pt x="2" y="462"/>
                    <a:pt x="0" y="461"/>
                    <a:pt x="0" y="459"/>
                  </a:cubicBezTo>
                  <a:close/>
                  <a:moveTo>
                    <a:pt x="0" y="415"/>
                  </a:moveTo>
                  <a:lnTo>
                    <a:pt x="0" y="396"/>
                  </a:lnTo>
                  <a:cubicBezTo>
                    <a:pt x="0" y="395"/>
                    <a:pt x="2" y="393"/>
                    <a:pt x="4" y="393"/>
                  </a:cubicBezTo>
                  <a:cubicBezTo>
                    <a:pt x="5" y="393"/>
                    <a:pt x="7" y="395"/>
                    <a:pt x="7" y="396"/>
                  </a:cubicBezTo>
                  <a:lnTo>
                    <a:pt x="7" y="415"/>
                  </a:lnTo>
                  <a:cubicBezTo>
                    <a:pt x="7" y="417"/>
                    <a:pt x="5" y="418"/>
                    <a:pt x="4" y="418"/>
                  </a:cubicBezTo>
                  <a:cubicBezTo>
                    <a:pt x="2" y="418"/>
                    <a:pt x="0" y="417"/>
                    <a:pt x="0" y="415"/>
                  </a:cubicBezTo>
                  <a:close/>
                  <a:moveTo>
                    <a:pt x="0" y="371"/>
                  </a:moveTo>
                  <a:lnTo>
                    <a:pt x="0" y="353"/>
                  </a:lnTo>
                  <a:cubicBezTo>
                    <a:pt x="0" y="351"/>
                    <a:pt x="2" y="350"/>
                    <a:pt x="4" y="350"/>
                  </a:cubicBezTo>
                  <a:cubicBezTo>
                    <a:pt x="5" y="350"/>
                    <a:pt x="7" y="351"/>
                    <a:pt x="7" y="353"/>
                  </a:cubicBezTo>
                  <a:lnTo>
                    <a:pt x="7" y="371"/>
                  </a:lnTo>
                  <a:cubicBezTo>
                    <a:pt x="7" y="373"/>
                    <a:pt x="5" y="375"/>
                    <a:pt x="4" y="375"/>
                  </a:cubicBezTo>
                  <a:cubicBezTo>
                    <a:pt x="2" y="375"/>
                    <a:pt x="0" y="373"/>
                    <a:pt x="0" y="371"/>
                  </a:cubicBezTo>
                  <a:close/>
                  <a:moveTo>
                    <a:pt x="0" y="328"/>
                  </a:moveTo>
                  <a:lnTo>
                    <a:pt x="0" y="309"/>
                  </a:lnTo>
                  <a:cubicBezTo>
                    <a:pt x="0" y="307"/>
                    <a:pt x="2" y="306"/>
                    <a:pt x="4" y="306"/>
                  </a:cubicBezTo>
                  <a:cubicBezTo>
                    <a:pt x="5" y="306"/>
                    <a:pt x="7" y="307"/>
                    <a:pt x="7" y="309"/>
                  </a:cubicBezTo>
                  <a:lnTo>
                    <a:pt x="7" y="328"/>
                  </a:lnTo>
                  <a:cubicBezTo>
                    <a:pt x="7" y="329"/>
                    <a:pt x="5" y="331"/>
                    <a:pt x="4" y="331"/>
                  </a:cubicBezTo>
                  <a:cubicBezTo>
                    <a:pt x="2" y="331"/>
                    <a:pt x="0" y="329"/>
                    <a:pt x="0" y="328"/>
                  </a:cubicBezTo>
                  <a:close/>
                  <a:moveTo>
                    <a:pt x="0" y="284"/>
                  </a:moveTo>
                  <a:lnTo>
                    <a:pt x="0" y="265"/>
                  </a:lnTo>
                  <a:cubicBezTo>
                    <a:pt x="0" y="263"/>
                    <a:pt x="2" y="262"/>
                    <a:pt x="4" y="262"/>
                  </a:cubicBezTo>
                  <a:cubicBezTo>
                    <a:pt x="5" y="262"/>
                    <a:pt x="7" y="263"/>
                    <a:pt x="7" y="265"/>
                  </a:cubicBezTo>
                  <a:lnTo>
                    <a:pt x="7" y="284"/>
                  </a:lnTo>
                  <a:cubicBezTo>
                    <a:pt x="7" y="286"/>
                    <a:pt x="5" y="287"/>
                    <a:pt x="4" y="287"/>
                  </a:cubicBezTo>
                  <a:cubicBezTo>
                    <a:pt x="2" y="287"/>
                    <a:pt x="0" y="286"/>
                    <a:pt x="0" y="284"/>
                  </a:cubicBezTo>
                  <a:close/>
                  <a:moveTo>
                    <a:pt x="0" y="240"/>
                  </a:moveTo>
                  <a:lnTo>
                    <a:pt x="0" y="221"/>
                  </a:lnTo>
                  <a:cubicBezTo>
                    <a:pt x="0" y="220"/>
                    <a:pt x="2" y="218"/>
                    <a:pt x="4" y="218"/>
                  </a:cubicBezTo>
                  <a:cubicBezTo>
                    <a:pt x="5" y="218"/>
                    <a:pt x="7" y="220"/>
                    <a:pt x="7" y="221"/>
                  </a:cubicBezTo>
                  <a:lnTo>
                    <a:pt x="7" y="240"/>
                  </a:lnTo>
                  <a:cubicBezTo>
                    <a:pt x="7" y="242"/>
                    <a:pt x="5" y="243"/>
                    <a:pt x="4" y="243"/>
                  </a:cubicBezTo>
                  <a:cubicBezTo>
                    <a:pt x="2" y="243"/>
                    <a:pt x="0" y="242"/>
                    <a:pt x="0" y="240"/>
                  </a:cubicBezTo>
                  <a:close/>
                  <a:moveTo>
                    <a:pt x="0" y="196"/>
                  </a:moveTo>
                  <a:lnTo>
                    <a:pt x="0" y="178"/>
                  </a:lnTo>
                  <a:cubicBezTo>
                    <a:pt x="0" y="176"/>
                    <a:pt x="2" y="175"/>
                    <a:pt x="4" y="175"/>
                  </a:cubicBezTo>
                  <a:cubicBezTo>
                    <a:pt x="5" y="175"/>
                    <a:pt x="7" y="176"/>
                    <a:pt x="7" y="178"/>
                  </a:cubicBezTo>
                  <a:lnTo>
                    <a:pt x="7" y="196"/>
                  </a:lnTo>
                  <a:cubicBezTo>
                    <a:pt x="7" y="198"/>
                    <a:pt x="5" y="200"/>
                    <a:pt x="4" y="200"/>
                  </a:cubicBezTo>
                  <a:cubicBezTo>
                    <a:pt x="2" y="200"/>
                    <a:pt x="0" y="198"/>
                    <a:pt x="0" y="196"/>
                  </a:cubicBezTo>
                  <a:close/>
                  <a:moveTo>
                    <a:pt x="0" y="153"/>
                  </a:moveTo>
                  <a:lnTo>
                    <a:pt x="0" y="134"/>
                  </a:lnTo>
                  <a:cubicBezTo>
                    <a:pt x="0" y="132"/>
                    <a:pt x="2" y="131"/>
                    <a:pt x="4" y="131"/>
                  </a:cubicBezTo>
                  <a:cubicBezTo>
                    <a:pt x="5" y="131"/>
                    <a:pt x="7" y="132"/>
                    <a:pt x="7" y="134"/>
                  </a:cubicBezTo>
                  <a:lnTo>
                    <a:pt x="7" y="153"/>
                  </a:lnTo>
                  <a:cubicBezTo>
                    <a:pt x="7" y="154"/>
                    <a:pt x="5" y="156"/>
                    <a:pt x="4" y="156"/>
                  </a:cubicBezTo>
                  <a:cubicBezTo>
                    <a:pt x="2" y="156"/>
                    <a:pt x="0" y="154"/>
                    <a:pt x="0" y="153"/>
                  </a:cubicBezTo>
                  <a:close/>
                  <a:moveTo>
                    <a:pt x="0" y="109"/>
                  </a:moveTo>
                  <a:lnTo>
                    <a:pt x="0" y="90"/>
                  </a:lnTo>
                  <a:cubicBezTo>
                    <a:pt x="0" y="88"/>
                    <a:pt x="2" y="87"/>
                    <a:pt x="4" y="87"/>
                  </a:cubicBezTo>
                  <a:cubicBezTo>
                    <a:pt x="5" y="87"/>
                    <a:pt x="7" y="88"/>
                    <a:pt x="7" y="90"/>
                  </a:cubicBezTo>
                  <a:lnTo>
                    <a:pt x="7" y="109"/>
                  </a:lnTo>
                  <a:cubicBezTo>
                    <a:pt x="7" y="111"/>
                    <a:pt x="5" y="112"/>
                    <a:pt x="4" y="112"/>
                  </a:cubicBezTo>
                  <a:cubicBezTo>
                    <a:pt x="2" y="112"/>
                    <a:pt x="0" y="111"/>
                    <a:pt x="0" y="109"/>
                  </a:cubicBezTo>
                  <a:close/>
                  <a:moveTo>
                    <a:pt x="0" y="65"/>
                  </a:moveTo>
                  <a:lnTo>
                    <a:pt x="0" y="46"/>
                  </a:lnTo>
                  <a:cubicBezTo>
                    <a:pt x="0" y="45"/>
                    <a:pt x="2" y="43"/>
                    <a:pt x="4" y="43"/>
                  </a:cubicBezTo>
                  <a:cubicBezTo>
                    <a:pt x="5" y="43"/>
                    <a:pt x="7" y="45"/>
                    <a:pt x="7" y="46"/>
                  </a:cubicBezTo>
                  <a:lnTo>
                    <a:pt x="7" y="65"/>
                  </a:lnTo>
                  <a:cubicBezTo>
                    <a:pt x="7" y="67"/>
                    <a:pt x="5" y="68"/>
                    <a:pt x="4" y="68"/>
                  </a:cubicBezTo>
                  <a:cubicBezTo>
                    <a:pt x="2" y="68"/>
                    <a:pt x="0" y="67"/>
                    <a:pt x="0" y="65"/>
                  </a:cubicBezTo>
                  <a:close/>
                  <a:moveTo>
                    <a:pt x="0" y="21"/>
                  </a:moveTo>
                  <a:lnTo>
                    <a:pt x="0" y="3"/>
                  </a:lnTo>
                  <a:cubicBezTo>
                    <a:pt x="0" y="1"/>
                    <a:pt x="2" y="0"/>
                    <a:pt x="4" y="0"/>
                  </a:cubicBezTo>
                  <a:cubicBezTo>
                    <a:pt x="5" y="0"/>
                    <a:pt x="7" y="1"/>
                    <a:pt x="7" y="3"/>
                  </a:cubicBezTo>
                  <a:lnTo>
                    <a:pt x="7" y="21"/>
                  </a:lnTo>
                  <a:cubicBezTo>
                    <a:pt x="7" y="23"/>
                    <a:pt x="5" y="25"/>
                    <a:pt x="4" y="25"/>
                  </a:cubicBezTo>
                  <a:cubicBezTo>
                    <a:pt x="2"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0" name="Freeform 243"/>
            <p:cNvSpPr>
              <a:spLocks noEditPoints="1"/>
            </p:cNvSpPr>
            <p:nvPr/>
          </p:nvSpPr>
          <p:spPr bwMode="auto">
            <a:xfrm>
              <a:off x="4058" y="1192"/>
              <a:ext cx="5" cy="938"/>
            </a:xfrm>
            <a:custGeom>
              <a:avLst/>
              <a:gdLst>
                <a:gd name="T0" fmla="*/ 6 w 6"/>
                <a:gd name="T1" fmla="*/ 1446 h 1468"/>
                <a:gd name="T2" fmla="*/ 0 w 6"/>
                <a:gd name="T3" fmla="*/ 1421 h 1468"/>
                <a:gd name="T4" fmla="*/ 6 w 6"/>
                <a:gd name="T5" fmla="*/ 1421 h 1468"/>
                <a:gd name="T6" fmla="*/ 0 w 6"/>
                <a:gd name="T7" fmla="*/ 1359 h 1468"/>
                <a:gd name="T8" fmla="*/ 3 w 6"/>
                <a:gd name="T9" fmla="*/ 1381 h 1468"/>
                <a:gd name="T10" fmla="*/ 3 w 6"/>
                <a:gd name="T11" fmla="*/ 1312 h 1468"/>
                <a:gd name="T12" fmla="*/ 0 w 6"/>
                <a:gd name="T13" fmla="*/ 1334 h 1468"/>
                <a:gd name="T14" fmla="*/ 6 w 6"/>
                <a:gd name="T15" fmla="*/ 1271 h 1468"/>
                <a:gd name="T16" fmla="*/ 0 w 6"/>
                <a:gd name="T17" fmla="*/ 1246 h 1468"/>
                <a:gd name="T18" fmla="*/ 6 w 6"/>
                <a:gd name="T19" fmla="*/ 1246 h 1468"/>
                <a:gd name="T20" fmla="*/ 0 w 6"/>
                <a:gd name="T21" fmla="*/ 1184 h 1468"/>
                <a:gd name="T22" fmla="*/ 3 w 6"/>
                <a:gd name="T23" fmla="*/ 1206 h 1468"/>
                <a:gd name="T24" fmla="*/ 3 w 6"/>
                <a:gd name="T25" fmla="*/ 1137 h 1468"/>
                <a:gd name="T26" fmla="*/ 0 w 6"/>
                <a:gd name="T27" fmla="*/ 1159 h 1468"/>
                <a:gd name="T28" fmla="*/ 6 w 6"/>
                <a:gd name="T29" fmla="*/ 1096 h 1468"/>
                <a:gd name="T30" fmla="*/ 0 w 6"/>
                <a:gd name="T31" fmla="*/ 1071 h 1468"/>
                <a:gd name="T32" fmla="*/ 6 w 6"/>
                <a:gd name="T33" fmla="*/ 1071 h 1468"/>
                <a:gd name="T34" fmla="*/ 0 w 6"/>
                <a:gd name="T35" fmla="*/ 1009 h 1468"/>
                <a:gd name="T36" fmla="*/ 3 w 6"/>
                <a:gd name="T37" fmla="*/ 1031 h 1468"/>
                <a:gd name="T38" fmla="*/ 3 w 6"/>
                <a:gd name="T39" fmla="*/ 962 h 1468"/>
                <a:gd name="T40" fmla="*/ 0 w 6"/>
                <a:gd name="T41" fmla="*/ 984 h 1468"/>
                <a:gd name="T42" fmla="*/ 6 w 6"/>
                <a:gd name="T43" fmla="*/ 921 h 1468"/>
                <a:gd name="T44" fmla="*/ 0 w 6"/>
                <a:gd name="T45" fmla="*/ 896 h 1468"/>
                <a:gd name="T46" fmla="*/ 6 w 6"/>
                <a:gd name="T47" fmla="*/ 896 h 1468"/>
                <a:gd name="T48" fmla="*/ 0 w 6"/>
                <a:gd name="T49" fmla="*/ 834 h 1468"/>
                <a:gd name="T50" fmla="*/ 3 w 6"/>
                <a:gd name="T51" fmla="*/ 856 h 1468"/>
                <a:gd name="T52" fmla="*/ 3 w 6"/>
                <a:gd name="T53" fmla="*/ 787 h 1468"/>
                <a:gd name="T54" fmla="*/ 0 w 6"/>
                <a:gd name="T55" fmla="*/ 809 h 1468"/>
                <a:gd name="T56" fmla="*/ 6 w 6"/>
                <a:gd name="T57" fmla="*/ 746 h 1468"/>
                <a:gd name="T58" fmla="*/ 0 w 6"/>
                <a:gd name="T59" fmla="*/ 721 h 1468"/>
                <a:gd name="T60" fmla="*/ 6 w 6"/>
                <a:gd name="T61" fmla="*/ 721 h 1468"/>
                <a:gd name="T62" fmla="*/ 0 w 6"/>
                <a:gd name="T63" fmla="*/ 659 h 1468"/>
                <a:gd name="T64" fmla="*/ 3 w 6"/>
                <a:gd name="T65" fmla="*/ 681 h 1468"/>
                <a:gd name="T66" fmla="*/ 3 w 6"/>
                <a:gd name="T67" fmla="*/ 612 h 1468"/>
                <a:gd name="T68" fmla="*/ 0 w 6"/>
                <a:gd name="T69" fmla="*/ 634 h 1468"/>
                <a:gd name="T70" fmla="*/ 6 w 6"/>
                <a:gd name="T71" fmla="*/ 571 h 1468"/>
                <a:gd name="T72" fmla="*/ 0 w 6"/>
                <a:gd name="T73" fmla="*/ 546 h 1468"/>
                <a:gd name="T74" fmla="*/ 6 w 6"/>
                <a:gd name="T75" fmla="*/ 546 h 1468"/>
                <a:gd name="T76" fmla="*/ 0 w 6"/>
                <a:gd name="T77" fmla="*/ 484 h 1468"/>
                <a:gd name="T78" fmla="*/ 3 w 6"/>
                <a:gd name="T79" fmla="*/ 506 h 1468"/>
                <a:gd name="T80" fmla="*/ 3 w 6"/>
                <a:gd name="T81" fmla="*/ 437 h 1468"/>
                <a:gd name="T82" fmla="*/ 0 w 6"/>
                <a:gd name="T83" fmla="*/ 459 h 1468"/>
                <a:gd name="T84" fmla="*/ 6 w 6"/>
                <a:gd name="T85" fmla="*/ 396 h 1468"/>
                <a:gd name="T86" fmla="*/ 0 w 6"/>
                <a:gd name="T87" fmla="*/ 371 h 1468"/>
                <a:gd name="T88" fmla="*/ 6 w 6"/>
                <a:gd name="T89" fmla="*/ 371 h 1468"/>
                <a:gd name="T90" fmla="*/ 0 w 6"/>
                <a:gd name="T91" fmla="*/ 309 h 1468"/>
                <a:gd name="T92" fmla="*/ 3 w 6"/>
                <a:gd name="T93" fmla="*/ 331 h 1468"/>
                <a:gd name="T94" fmla="*/ 3 w 6"/>
                <a:gd name="T95" fmla="*/ 262 h 1468"/>
                <a:gd name="T96" fmla="*/ 0 w 6"/>
                <a:gd name="T97" fmla="*/ 284 h 1468"/>
                <a:gd name="T98" fmla="*/ 6 w 6"/>
                <a:gd name="T99" fmla="*/ 221 h 1468"/>
                <a:gd name="T100" fmla="*/ 0 w 6"/>
                <a:gd name="T101" fmla="*/ 196 h 1468"/>
                <a:gd name="T102" fmla="*/ 6 w 6"/>
                <a:gd name="T103" fmla="*/ 196 h 1468"/>
                <a:gd name="T104" fmla="*/ 0 w 6"/>
                <a:gd name="T105" fmla="*/ 134 h 1468"/>
                <a:gd name="T106" fmla="*/ 3 w 6"/>
                <a:gd name="T107" fmla="*/ 156 h 1468"/>
                <a:gd name="T108" fmla="*/ 3 w 6"/>
                <a:gd name="T109" fmla="*/ 87 h 1468"/>
                <a:gd name="T110" fmla="*/ 0 w 6"/>
                <a:gd name="T111" fmla="*/ 109 h 1468"/>
                <a:gd name="T112" fmla="*/ 6 w 6"/>
                <a:gd name="T113" fmla="*/ 46 h 1468"/>
                <a:gd name="T114" fmla="*/ 0 w 6"/>
                <a:gd name="T115" fmla="*/ 21 h 1468"/>
                <a:gd name="T116" fmla="*/ 6 w 6"/>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1468">
                  <a:moveTo>
                    <a:pt x="0" y="1465"/>
                  </a:moveTo>
                  <a:lnTo>
                    <a:pt x="0" y="1446"/>
                  </a:lnTo>
                  <a:cubicBezTo>
                    <a:pt x="0" y="1445"/>
                    <a:pt x="1" y="1443"/>
                    <a:pt x="3" y="1443"/>
                  </a:cubicBezTo>
                  <a:cubicBezTo>
                    <a:pt x="4" y="1443"/>
                    <a:pt x="6" y="1445"/>
                    <a:pt x="6" y="1446"/>
                  </a:cubicBezTo>
                  <a:lnTo>
                    <a:pt x="6" y="1465"/>
                  </a:lnTo>
                  <a:cubicBezTo>
                    <a:pt x="6" y="1467"/>
                    <a:pt x="4" y="1468"/>
                    <a:pt x="3" y="1468"/>
                  </a:cubicBezTo>
                  <a:cubicBezTo>
                    <a:pt x="1" y="1468"/>
                    <a:pt x="0" y="1467"/>
                    <a:pt x="0" y="1465"/>
                  </a:cubicBezTo>
                  <a:close/>
                  <a:moveTo>
                    <a:pt x="0" y="1421"/>
                  </a:moveTo>
                  <a:lnTo>
                    <a:pt x="0" y="1403"/>
                  </a:lnTo>
                  <a:cubicBezTo>
                    <a:pt x="0" y="1401"/>
                    <a:pt x="1" y="1400"/>
                    <a:pt x="3" y="1400"/>
                  </a:cubicBezTo>
                  <a:cubicBezTo>
                    <a:pt x="4" y="1400"/>
                    <a:pt x="6" y="1401"/>
                    <a:pt x="6" y="1403"/>
                  </a:cubicBezTo>
                  <a:lnTo>
                    <a:pt x="6" y="1421"/>
                  </a:lnTo>
                  <a:cubicBezTo>
                    <a:pt x="6" y="1423"/>
                    <a:pt x="4" y="1425"/>
                    <a:pt x="3" y="1425"/>
                  </a:cubicBezTo>
                  <a:cubicBezTo>
                    <a:pt x="1" y="1425"/>
                    <a:pt x="0" y="1423"/>
                    <a:pt x="0" y="1421"/>
                  </a:cubicBezTo>
                  <a:close/>
                  <a:moveTo>
                    <a:pt x="0" y="1378"/>
                  </a:moveTo>
                  <a:lnTo>
                    <a:pt x="0" y="1359"/>
                  </a:lnTo>
                  <a:cubicBezTo>
                    <a:pt x="0" y="1357"/>
                    <a:pt x="1" y="1356"/>
                    <a:pt x="3" y="1356"/>
                  </a:cubicBezTo>
                  <a:cubicBezTo>
                    <a:pt x="4" y="1356"/>
                    <a:pt x="6" y="1357"/>
                    <a:pt x="6" y="1359"/>
                  </a:cubicBezTo>
                  <a:lnTo>
                    <a:pt x="6" y="1378"/>
                  </a:lnTo>
                  <a:cubicBezTo>
                    <a:pt x="6" y="1379"/>
                    <a:pt x="4" y="1381"/>
                    <a:pt x="3" y="1381"/>
                  </a:cubicBezTo>
                  <a:cubicBezTo>
                    <a:pt x="1" y="1381"/>
                    <a:pt x="0" y="1379"/>
                    <a:pt x="0" y="1378"/>
                  </a:cubicBezTo>
                  <a:close/>
                  <a:moveTo>
                    <a:pt x="0" y="1334"/>
                  </a:moveTo>
                  <a:lnTo>
                    <a:pt x="0" y="1315"/>
                  </a:lnTo>
                  <a:cubicBezTo>
                    <a:pt x="0" y="1313"/>
                    <a:pt x="1" y="1312"/>
                    <a:pt x="3" y="1312"/>
                  </a:cubicBezTo>
                  <a:cubicBezTo>
                    <a:pt x="4" y="1312"/>
                    <a:pt x="6" y="1313"/>
                    <a:pt x="6" y="1315"/>
                  </a:cubicBezTo>
                  <a:lnTo>
                    <a:pt x="6" y="1334"/>
                  </a:lnTo>
                  <a:cubicBezTo>
                    <a:pt x="6" y="1336"/>
                    <a:pt x="4" y="1337"/>
                    <a:pt x="3" y="1337"/>
                  </a:cubicBezTo>
                  <a:cubicBezTo>
                    <a:pt x="1" y="1337"/>
                    <a:pt x="0" y="1336"/>
                    <a:pt x="0" y="1334"/>
                  </a:cubicBezTo>
                  <a:close/>
                  <a:moveTo>
                    <a:pt x="0" y="1290"/>
                  </a:moveTo>
                  <a:lnTo>
                    <a:pt x="0" y="1271"/>
                  </a:lnTo>
                  <a:cubicBezTo>
                    <a:pt x="0" y="1270"/>
                    <a:pt x="1" y="1268"/>
                    <a:pt x="3" y="1268"/>
                  </a:cubicBezTo>
                  <a:cubicBezTo>
                    <a:pt x="4" y="1268"/>
                    <a:pt x="6" y="1270"/>
                    <a:pt x="6" y="1271"/>
                  </a:cubicBezTo>
                  <a:lnTo>
                    <a:pt x="6" y="1290"/>
                  </a:lnTo>
                  <a:cubicBezTo>
                    <a:pt x="6" y="1292"/>
                    <a:pt x="4" y="1293"/>
                    <a:pt x="3" y="1293"/>
                  </a:cubicBezTo>
                  <a:cubicBezTo>
                    <a:pt x="1" y="1293"/>
                    <a:pt x="0" y="1292"/>
                    <a:pt x="0" y="1290"/>
                  </a:cubicBezTo>
                  <a:close/>
                  <a:moveTo>
                    <a:pt x="0" y="1246"/>
                  </a:moveTo>
                  <a:lnTo>
                    <a:pt x="0" y="1228"/>
                  </a:lnTo>
                  <a:cubicBezTo>
                    <a:pt x="0" y="1226"/>
                    <a:pt x="1" y="1225"/>
                    <a:pt x="3" y="1225"/>
                  </a:cubicBezTo>
                  <a:cubicBezTo>
                    <a:pt x="4" y="1225"/>
                    <a:pt x="6" y="1226"/>
                    <a:pt x="6" y="1228"/>
                  </a:cubicBezTo>
                  <a:lnTo>
                    <a:pt x="6" y="1246"/>
                  </a:lnTo>
                  <a:cubicBezTo>
                    <a:pt x="6" y="1248"/>
                    <a:pt x="4" y="1250"/>
                    <a:pt x="3" y="1250"/>
                  </a:cubicBezTo>
                  <a:cubicBezTo>
                    <a:pt x="1" y="1250"/>
                    <a:pt x="0" y="1248"/>
                    <a:pt x="0" y="1246"/>
                  </a:cubicBezTo>
                  <a:close/>
                  <a:moveTo>
                    <a:pt x="0" y="1203"/>
                  </a:moveTo>
                  <a:lnTo>
                    <a:pt x="0" y="1184"/>
                  </a:lnTo>
                  <a:cubicBezTo>
                    <a:pt x="0" y="1182"/>
                    <a:pt x="1" y="1181"/>
                    <a:pt x="3" y="1181"/>
                  </a:cubicBezTo>
                  <a:cubicBezTo>
                    <a:pt x="4" y="1181"/>
                    <a:pt x="6" y="1182"/>
                    <a:pt x="6" y="1184"/>
                  </a:cubicBezTo>
                  <a:lnTo>
                    <a:pt x="6" y="1203"/>
                  </a:lnTo>
                  <a:cubicBezTo>
                    <a:pt x="6" y="1204"/>
                    <a:pt x="4" y="1206"/>
                    <a:pt x="3" y="1206"/>
                  </a:cubicBezTo>
                  <a:cubicBezTo>
                    <a:pt x="1" y="1206"/>
                    <a:pt x="0" y="1204"/>
                    <a:pt x="0" y="1203"/>
                  </a:cubicBezTo>
                  <a:close/>
                  <a:moveTo>
                    <a:pt x="0" y="1159"/>
                  </a:moveTo>
                  <a:lnTo>
                    <a:pt x="0" y="1140"/>
                  </a:lnTo>
                  <a:cubicBezTo>
                    <a:pt x="0" y="1138"/>
                    <a:pt x="1" y="1137"/>
                    <a:pt x="3" y="1137"/>
                  </a:cubicBezTo>
                  <a:cubicBezTo>
                    <a:pt x="4" y="1137"/>
                    <a:pt x="6" y="1138"/>
                    <a:pt x="6" y="1140"/>
                  </a:cubicBezTo>
                  <a:lnTo>
                    <a:pt x="6" y="1159"/>
                  </a:lnTo>
                  <a:cubicBezTo>
                    <a:pt x="6" y="1161"/>
                    <a:pt x="4" y="1162"/>
                    <a:pt x="3" y="1162"/>
                  </a:cubicBezTo>
                  <a:cubicBezTo>
                    <a:pt x="1" y="1162"/>
                    <a:pt x="0" y="1161"/>
                    <a:pt x="0" y="1159"/>
                  </a:cubicBezTo>
                  <a:close/>
                  <a:moveTo>
                    <a:pt x="0" y="1115"/>
                  </a:moveTo>
                  <a:lnTo>
                    <a:pt x="0" y="1096"/>
                  </a:lnTo>
                  <a:cubicBezTo>
                    <a:pt x="0" y="1095"/>
                    <a:pt x="1" y="1093"/>
                    <a:pt x="3" y="1093"/>
                  </a:cubicBezTo>
                  <a:cubicBezTo>
                    <a:pt x="4" y="1093"/>
                    <a:pt x="6" y="1095"/>
                    <a:pt x="6" y="1096"/>
                  </a:cubicBezTo>
                  <a:lnTo>
                    <a:pt x="6" y="1115"/>
                  </a:lnTo>
                  <a:cubicBezTo>
                    <a:pt x="6" y="1117"/>
                    <a:pt x="4" y="1118"/>
                    <a:pt x="3" y="1118"/>
                  </a:cubicBezTo>
                  <a:cubicBezTo>
                    <a:pt x="1" y="1118"/>
                    <a:pt x="0" y="1117"/>
                    <a:pt x="0" y="1115"/>
                  </a:cubicBezTo>
                  <a:close/>
                  <a:moveTo>
                    <a:pt x="0" y="1071"/>
                  </a:moveTo>
                  <a:lnTo>
                    <a:pt x="0" y="1053"/>
                  </a:lnTo>
                  <a:cubicBezTo>
                    <a:pt x="0" y="1051"/>
                    <a:pt x="1" y="1050"/>
                    <a:pt x="3" y="1050"/>
                  </a:cubicBezTo>
                  <a:cubicBezTo>
                    <a:pt x="4" y="1050"/>
                    <a:pt x="6" y="1051"/>
                    <a:pt x="6" y="1053"/>
                  </a:cubicBezTo>
                  <a:lnTo>
                    <a:pt x="6" y="1071"/>
                  </a:lnTo>
                  <a:cubicBezTo>
                    <a:pt x="6" y="1073"/>
                    <a:pt x="4" y="1075"/>
                    <a:pt x="3" y="1075"/>
                  </a:cubicBezTo>
                  <a:cubicBezTo>
                    <a:pt x="1" y="1075"/>
                    <a:pt x="0" y="1073"/>
                    <a:pt x="0" y="1071"/>
                  </a:cubicBezTo>
                  <a:close/>
                  <a:moveTo>
                    <a:pt x="0" y="1028"/>
                  </a:moveTo>
                  <a:lnTo>
                    <a:pt x="0" y="1009"/>
                  </a:lnTo>
                  <a:cubicBezTo>
                    <a:pt x="0" y="1007"/>
                    <a:pt x="1" y="1006"/>
                    <a:pt x="3" y="1006"/>
                  </a:cubicBezTo>
                  <a:cubicBezTo>
                    <a:pt x="4" y="1006"/>
                    <a:pt x="6" y="1007"/>
                    <a:pt x="6" y="1009"/>
                  </a:cubicBezTo>
                  <a:lnTo>
                    <a:pt x="6" y="1028"/>
                  </a:lnTo>
                  <a:cubicBezTo>
                    <a:pt x="6" y="1029"/>
                    <a:pt x="4" y="1031"/>
                    <a:pt x="3" y="1031"/>
                  </a:cubicBezTo>
                  <a:cubicBezTo>
                    <a:pt x="1" y="1031"/>
                    <a:pt x="0" y="1029"/>
                    <a:pt x="0" y="1028"/>
                  </a:cubicBezTo>
                  <a:close/>
                  <a:moveTo>
                    <a:pt x="0" y="984"/>
                  </a:moveTo>
                  <a:lnTo>
                    <a:pt x="0" y="965"/>
                  </a:lnTo>
                  <a:cubicBezTo>
                    <a:pt x="0" y="963"/>
                    <a:pt x="1" y="962"/>
                    <a:pt x="3" y="962"/>
                  </a:cubicBezTo>
                  <a:cubicBezTo>
                    <a:pt x="4" y="962"/>
                    <a:pt x="6" y="963"/>
                    <a:pt x="6" y="965"/>
                  </a:cubicBezTo>
                  <a:lnTo>
                    <a:pt x="6" y="984"/>
                  </a:lnTo>
                  <a:cubicBezTo>
                    <a:pt x="6" y="986"/>
                    <a:pt x="4" y="987"/>
                    <a:pt x="3" y="987"/>
                  </a:cubicBezTo>
                  <a:cubicBezTo>
                    <a:pt x="1" y="987"/>
                    <a:pt x="0" y="986"/>
                    <a:pt x="0" y="984"/>
                  </a:cubicBezTo>
                  <a:close/>
                  <a:moveTo>
                    <a:pt x="0" y="940"/>
                  </a:moveTo>
                  <a:lnTo>
                    <a:pt x="0" y="921"/>
                  </a:lnTo>
                  <a:cubicBezTo>
                    <a:pt x="0" y="920"/>
                    <a:pt x="1" y="918"/>
                    <a:pt x="3" y="918"/>
                  </a:cubicBezTo>
                  <a:cubicBezTo>
                    <a:pt x="4" y="918"/>
                    <a:pt x="6" y="920"/>
                    <a:pt x="6" y="921"/>
                  </a:cubicBezTo>
                  <a:lnTo>
                    <a:pt x="6" y="940"/>
                  </a:lnTo>
                  <a:cubicBezTo>
                    <a:pt x="6" y="942"/>
                    <a:pt x="4" y="943"/>
                    <a:pt x="3" y="943"/>
                  </a:cubicBezTo>
                  <a:cubicBezTo>
                    <a:pt x="1" y="943"/>
                    <a:pt x="0" y="942"/>
                    <a:pt x="0" y="940"/>
                  </a:cubicBezTo>
                  <a:close/>
                  <a:moveTo>
                    <a:pt x="0" y="896"/>
                  </a:moveTo>
                  <a:lnTo>
                    <a:pt x="0" y="878"/>
                  </a:lnTo>
                  <a:cubicBezTo>
                    <a:pt x="0" y="876"/>
                    <a:pt x="1" y="875"/>
                    <a:pt x="3" y="875"/>
                  </a:cubicBezTo>
                  <a:cubicBezTo>
                    <a:pt x="4" y="875"/>
                    <a:pt x="6" y="876"/>
                    <a:pt x="6" y="878"/>
                  </a:cubicBezTo>
                  <a:lnTo>
                    <a:pt x="6" y="896"/>
                  </a:lnTo>
                  <a:cubicBezTo>
                    <a:pt x="6" y="898"/>
                    <a:pt x="4" y="900"/>
                    <a:pt x="3" y="900"/>
                  </a:cubicBezTo>
                  <a:cubicBezTo>
                    <a:pt x="1" y="900"/>
                    <a:pt x="0" y="898"/>
                    <a:pt x="0" y="896"/>
                  </a:cubicBezTo>
                  <a:close/>
                  <a:moveTo>
                    <a:pt x="0" y="853"/>
                  </a:moveTo>
                  <a:lnTo>
                    <a:pt x="0" y="834"/>
                  </a:lnTo>
                  <a:cubicBezTo>
                    <a:pt x="0" y="832"/>
                    <a:pt x="1" y="831"/>
                    <a:pt x="3" y="831"/>
                  </a:cubicBezTo>
                  <a:cubicBezTo>
                    <a:pt x="4" y="831"/>
                    <a:pt x="6" y="832"/>
                    <a:pt x="6" y="834"/>
                  </a:cubicBezTo>
                  <a:lnTo>
                    <a:pt x="6" y="853"/>
                  </a:lnTo>
                  <a:cubicBezTo>
                    <a:pt x="6" y="854"/>
                    <a:pt x="4" y="856"/>
                    <a:pt x="3" y="856"/>
                  </a:cubicBezTo>
                  <a:cubicBezTo>
                    <a:pt x="1" y="856"/>
                    <a:pt x="0" y="854"/>
                    <a:pt x="0" y="853"/>
                  </a:cubicBezTo>
                  <a:close/>
                  <a:moveTo>
                    <a:pt x="0" y="809"/>
                  </a:moveTo>
                  <a:lnTo>
                    <a:pt x="0" y="790"/>
                  </a:lnTo>
                  <a:cubicBezTo>
                    <a:pt x="0" y="788"/>
                    <a:pt x="1" y="787"/>
                    <a:pt x="3" y="787"/>
                  </a:cubicBezTo>
                  <a:cubicBezTo>
                    <a:pt x="4" y="787"/>
                    <a:pt x="6" y="788"/>
                    <a:pt x="6" y="790"/>
                  </a:cubicBezTo>
                  <a:lnTo>
                    <a:pt x="6" y="809"/>
                  </a:lnTo>
                  <a:cubicBezTo>
                    <a:pt x="6" y="811"/>
                    <a:pt x="4" y="812"/>
                    <a:pt x="3" y="812"/>
                  </a:cubicBezTo>
                  <a:cubicBezTo>
                    <a:pt x="1" y="812"/>
                    <a:pt x="0" y="811"/>
                    <a:pt x="0" y="809"/>
                  </a:cubicBezTo>
                  <a:close/>
                  <a:moveTo>
                    <a:pt x="0" y="765"/>
                  </a:moveTo>
                  <a:lnTo>
                    <a:pt x="0" y="746"/>
                  </a:lnTo>
                  <a:cubicBezTo>
                    <a:pt x="0" y="745"/>
                    <a:pt x="1" y="743"/>
                    <a:pt x="3" y="743"/>
                  </a:cubicBezTo>
                  <a:cubicBezTo>
                    <a:pt x="4" y="743"/>
                    <a:pt x="6" y="745"/>
                    <a:pt x="6" y="746"/>
                  </a:cubicBezTo>
                  <a:lnTo>
                    <a:pt x="6" y="765"/>
                  </a:lnTo>
                  <a:cubicBezTo>
                    <a:pt x="6" y="767"/>
                    <a:pt x="4" y="768"/>
                    <a:pt x="3" y="768"/>
                  </a:cubicBezTo>
                  <a:cubicBezTo>
                    <a:pt x="1" y="768"/>
                    <a:pt x="0" y="767"/>
                    <a:pt x="0" y="765"/>
                  </a:cubicBezTo>
                  <a:close/>
                  <a:moveTo>
                    <a:pt x="0" y="721"/>
                  </a:moveTo>
                  <a:lnTo>
                    <a:pt x="0" y="703"/>
                  </a:lnTo>
                  <a:cubicBezTo>
                    <a:pt x="0" y="701"/>
                    <a:pt x="1" y="700"/>
                    <a:pt x="3" y="700"/>
                  </a:cubicBezTo>
                  <a:cubicBezTo>
                    <a:pt x="4" y="700"/>
                    <a:pt x="6" y="701"/>
                    <a:pt x="6" y="703"/>
                  </a:cubicBezTo>
                  <a:lnTo>
                    <a:pt x="6" y="721"/>
                  </a:lnTo>
                  <a:cubicBezTo>
                    <a:pt x="6" y="723"/>
                    <a:pt x="4" y="725"/>
                    <a:pt x="3" y="725"/>
                  </a:cubicBezTo>
                  <a:cubicBezTo>
                    <a:pt x="1" y="725"/>
                    <a:pt x="0" y="723"/>
                    <a:pt x="0" y="721"/>
                  </a:cubicBezTo>
                  <a:close/>
                  <a:moveTo>
                    <a:pt x="0" y="678"/>
                  </a:moveTo>
                  <a:lnTo>
                    <a:pt x="0" y="659"/>
                  </a:lnTo>
                  <a:cubicBezTo>
                    <a:pt x="0" y="657"/>
                    <a:pt x="1" y="656"/>
                    <a:pt x="3" y="656"/>
                  </a:cubicBezTo>
                  <a:cubicBezTo>
                    <a:pt x="4" y="656"/>
                    <a:pt x="6" y="657"/>
                    <a:pt x="6" y="659"/>
                  </a:cubicBezTo>
                  <a:lnTo>
                    <a:pt x="6" y="678"/>
                  </a:lnTo>
                  <a:cubicBezTo>
                    <a:pt x="6" y="679"/>
                    <a:pt x="4" y="681"/>
                    <a:pt x="3" y="681"/>
                  </a:cubicBezTo>
                  <a:cubicBezTo>
                    <a:pt x="1" y="681"/>
                    <a:pt x="0" y="679"/>
                    <a:pt x="0" y="678"/>
                  </a:cubicBezTo>
                  <a:close/>
                  <a:moveTo>
                    <a:pt x="0" y="634"/>
                  </a:moveTo>
                  <a:lnTo>
                    <a:pt x="0" y="615"/>
                  </a:lnTo>
                  <a:cubicBezTo>
                    <a:pt x="0" y="613"/>
                    <a:pt x="1" y="612"/>
                    <a:pt x="3" y="612"/>
                  </a:cubicBezTo>
                  <a:cubicBezTo>
                    <a:pt x="4" y="612"/>
                    <a:pt x="6" y="613"/>
                    <a:pt x="6" y="615"/>
                  </a:cubicBezTo>
                  <a:lnTo>
                    <a:pt x="6" y="634"/>
                  </a:lnTo>
                  <a:cubicBezTo>
                    <a:pt x="6" y="636"/>
                    <a:pt x="4" y="637"/>
                    <a:pt x="3" y="637"/>
                  </a:cubicBezTo>
                  <a:cubicBezTo>
                    <a:pt x="1" y="637"/>
                    <a:pt x="0" y="636"/>
                    <a:pt x="0" y="634"/>
                  </a:cubicBezTo>
                  <a:close/>
                  <a:moveTo>
                    <a:pt x="0" y="590"/>
                  </a:moveTo>
                  <a:lnTo>
                    <a:pt x="0" y="571"/>
                  </a:lnTo>
                  <a:cubicBezTo>
                    <a:pt x="0" y="570"/>
                    <a:pt x="1" y="568"/>
                    <a:pt x="3" y="568"/>
                  </a:cubicBezTo>
                  <a:cubicBezTo>
                    <a:pt x="4" y="568"/>
                    <a:pt x="6" y="570"/>
                    <a:pt x="6" y="571"/>
                  </a:cubicBezTo>
                  <a:lnTo>
                    <a:pt x="6" y="590"/>
                  </a:lnTo>
                  <a:cubicBezTo>
                    <a:pt x="6" y="592"/>
                    <a:pt x="4" y="593"/>
                    <a:pt x="3" y="593"/>
                  </a:cubicBezTo>
                  <a:cubicBezTo>
                    <a:pt x="1" y="593"/>
                    <a:pt x="0" y="592"/>
                    <a:pt x="0" y="590"/>
                  </a:cubicBezTo>
                  <a:close/>
                  <a:moveTo>
                    <a:pt x="0" y="546"/>
                  </a:moveTo>
                  <a:lnTo>
                    <a:pt x="0" y="528"/>
                  </a:lnTo>
                  <a:cubicBezTo>
                    <a:pt x="0" y="526"/>
                    <a:pt x="1" y="525"/>
                    <a:pt x="3" y="525"/>
                  </a:cubicBezTo>
                  <a:cubicBezTo>
                    <a:pt x="4" y="525"/>
                    <a:pt x="6" y="526"/>
                    <a:pt x="6" y="528"/>
                  </a:cubicBezTo>
                  <a:lnTo>
                    <a:pt x="6" y="546"/>
                  </a:lnTo>
                  <a:cubicBezTo>
                    <a:pt x="6" y="548"/>
                    <a:pt x="4" y="550"/>
                    <a:pt x="3" y="550"/>
                  </a:cubicBezTo>
                  <a:cubicBezTo>
                    <a:pt x="1" y="550"/>
                    <a:pt x="0" y="548"/>
                    <a:pt x="0" y="546"/>
                  </a:cubicBezTo>
                  <a:close/>
                  <a:moveTo>
                    <a:pt x="0" y="503"/>
                  </a:moveTo>
                  <a:lnTo>
                    <a:pt x="0" y="484"/>
                  </a:lnTo>
                  <a:cubicBezTo>
                    <a:pt x="0" y="482"/>
                    <a:pt x="1" y="481"/>
                    <a:pt x="3" y="481"/>
                  </a:cubicBezTo>
                  <a:cubicBezTo>
                    <a:pt x="4" y="481"/>
                    <a:pt x="6" y="482"/>
                    <a:pt x="6" y="484"/>
                  </a:cubicBezTo>
                  <a:lnTo>
                    <a:pt x="6" y="503"/>
                  </a:lnTo>
                  <a:cubicBezTo>
                    <a:pt x="6" y="504"/>
                    <a:pt x="4" y="506"/>
                    <a:pt x="3" y="506"/>
                  </a:cubicBezTo>
                  <a:cubicBezTo>
                    <a:pt x="1" y="506"/>
                    <a:pt x="0" y="504"/>
                    <a:pt x="0" y="503"/>
                  </a:cubicBezTo>
                  <a:close/>
                  <a:moveTo>
                    <a:pt x="0" y="459"/>
                  </a:moveTo>
                  <a:lnTo>
                    <a:pt x="0" y="440"/>
                  </a:lnTo>
                  <a:cubicBezTo>
                    <a:pt x="0" y="438"/>
                    <a:pt x="1" y="437"/>
                    <a:pt x="3" y="437"/>
                  </a:cubicBezTo>
                  <a:cubicBezTo>
                    <a:pt x="4" y="437"/>
                    <a:pt x="6" y="438"/>
                    <a:pt x="6" y="440"/>
                  </a:cubicBezTo>
                  <a:lnTo>
                    <a:pt x="6" y="459"/>
                  </a:lnTo>
                  <a:cubicBezTo>
                    <a:pt x="6" y="461"/>
                    <a:pt x="4" y="462"/>
                    <a:pt x="3" y="462"/>
                  </a:cubicBezTo>
                  <a:cubicBezTo>
                    <a:pt x="1" y="462"/>
                    <a:pt x="0" y="461"/>
                    <a:pt x="0" y="459"/>
                  </a:cubicBezTo>
                  <a:close/>
                  <a:moveTo>
                    <a:pt x="0" y="415"/>
                  </a:moveTo>
                  <a:lnTo>
                    <a:pt x="0" y="396"/>
                  </a:lnTo>
                  <a:cubicBezTo>
                    <a:pt x="0" y="395"/>
                    <a:pt x="1" y="393"/>
                    <a:pt x="3" y="393"/>
                  </a:cubicBezTo>
                  <a:cubicBezTo>
                    <a:pt x="4" y="393"/>
                    <a:pt x="6" y="395"/>
                    <a:pt x="6" y="396"/>
                  </a:cubicBezTo>
                  <a:lnTo>
                    <a:pt x="6" y="415"/>
                  </a:lnTo>
                  <a:cubicBezTo>
                    <a:pt x="6" y="417"/>
                    <a:pt x="4" y="418"/>
                    <a:pt x="3" y="418"/>
                  </a:cubicBezTo>
                  <a:cubicBezTo>
                    <a:pt x="1" y="418"/>
                    <a:pt x="0" y="417"/>
                    <a:pt x="0" y="415"/>
                  </a:cubicBezTo>
                  <a:close/>
                  <a:moveTo>
                    <a:pt x="0" y="371"/>
                  </a:moveTo>
                  <a:lnTo>
                    <a:pt x="0" y="353"/>
                  </a:lnTo>
                  <a:cubicBezTo>
                    <a:pt x="0" y="351"/>
                    <a:pt x="1" y="350"/>
                    <a:pt x="3" y="350"/>
                  </a:cubicBezTo>
                  <a:cubicBezTo>
                    <a:pt x="4" y="350"/>
                    <a:pt x="6" y="351"/>
                    <a:pt x="6" y="353"/>
                  </a:cubicBezTo>
                  <a:lnTo>
                    <a:pt x="6" y="371"/>
                  </a:lnTo>
                  <a:cubicBezTo>
                    <a:pt x="6" y="373"/>
                    <a:pt x="4" y="375"/>
                    <a:pt x="3" y="375"/>
                  </a:cubicBezTo>
                  <a:cubicBezTo>
                    <a:pt x="1" y="375"/>
                    <a:pt x="0" y="373"/>
                    <a:pt x="0" y="371"/>
                  </a:cubicBezTo>
                  <a:close/>
                  <a:moveTo>
                    <a:pt x="0" y="328"/>
                  </a:moveTo>
                  <a:lnTo>
                    <a:pt x="0" y="309"/>
                  </a:lnTo>
                  <a:cubicBezTo>
                    <a:pt x="0" y="307"/>
                    <a:pt x="1" y="306"/>
                    <a:pt x="3" y="306"/>
                  </a:cubicBezTo>
                  <a:cubicBezTo>
                    <a:pt x="4" y="306"/>
                    <a:pt x="6" y="307"/>
                    <a:pt x="6" y="309"/>
                  </a:cubicBezTo>
                  <a:lnTo>
                    <a:pt x="6" y="328"/>
                  </a:lnTo>
                  <a:cubicBezTo>
                    <a:pt x="6" y="329"/>
                    <a:pt x="4" y="331"/>
                    <a:pt x="3" y="331"/>
                  </a:cubicBezTo>
                  <a:cubicBezTo>
                    <a:pt x="1" y="331"/>
                    <a:pt x="0" y="329"/>
                    <a:pt x="0" y="328"/>
                  </a:cubicBezTo>
                  <a:close/>
                  <a:moveTo>
                    <a:pt x="0" y="284"/>
                  </a:moveTo>
                  <a:lnTo>
                    <a:pt x="0" y="265"/>
                  </a:lnTo>
                  <a:cubicBezTo>
                    <a:pt x="0" y="263"/>
                    <a:pt x="1" y="262"/>
                    <a:pt x="3" y="262"/>
                  </a:cubicBezTo>
                  <a:cubicBezTo>
                    <a:pt x="4" y="262"/>
                    <a:pt x="6" y="263"/>
                    <a:pt x="6" y="265"/>
                  </a:cubicBezTo>
                  <a:lnTo>
                    <a:pt x="6" y="284"/>
                  </a:lnTo>
                  <a:cubicBezTo>
                    <a:pt x="6" y="286"/>
                    <a:pt x="4" y="287"/>
                    <a:pt x="3" y="287"/>
                  </a:cubicBezTo>
                  <a:cubicBezTo>
                    <a:pt x="1" y="287"/>
                    <a:pt x="0" y="286"/>
                    <a:pt x="0" y="284"/>
                  </a:cubicBezTo>
                  <a:close/>
                  <a:moveTo>
                    <a:pt x="0" y="240"/>
                  </a:moveTo>
                  <a:lnTo>
                    <a:pt x="0" y="221"/>
                  </a:lnTo>
                  <a:cubicBezTo>
                    <a:pt x="0" y="220"/>
                    <a:pt x="1" y="218"/>
                    <a:pt x="3" y="218"/>
                  </a:cubicBezTo>
                  <a:cubicBezTo>
                    <a:pt x="4" y="218"/>
                    <a:pt x="6" y="220"/>
                    <a:pt x="6" y="221"/>
                  </a:cubicBezTo>
                  <a:lnTo>
                    <a:pt x="6" y="240"/>
                  </a:lnTo>
                  <a:cubicBezTo>
                    <a:pt x="6" y="242"/>
                    <a:pt x="4" y="243"/>
                    <a:pt x="3" y="243"/>
                  </a:cubicBezTo>
                  <a:cubicBezTo>
                    <a:pt x="1" y="243"/>
                    <a:pt x="0" y="242"/>
                    <a:pt x="0" y="240"/>
                  </a:cubicBezTo>
                  <a:close/>
                  <a:moveTo>
                    <a:pt x="0" y="196"/>
                  </a:moveTo>
                  <a:lnTo>
                    <a:pt x="0" y="178"/>
                  </a:lnTo>
                  <a:cubicBezTo>
                    <a:pt x="0" y="176"/>
                    <a:pt x="1" y="175"/>
                    <a:pt x="3" y="175"/>
                  </a:cubicBezTo>
                  <a:cubicBezTo>
                    <a:pt x="4" y="175"/>
                    <a:pt x="6" y="176"/>
                    <a:pt x="6" y="178"/>
                  </a:cubicBezTo>
                  <a:lnTo>
                    <a:pt x="6" y="196"/>
                  </a:lnTo>
                  <a:cubicBezTo>
                    <a:pt x="6" y="198"/>
                    <a:pt x="4" y="200"/>
                    <a:pt x="3" y="200"/>
                  </a:cubicBezTo>
                  <a:cubicBezTo>
                    <a:pt x="1" y="200"/>
                    <a:pt x="0" y="198"/>
                    <a:pt x="0" y="196"/>
                  </a:cubicBezTo>
                  <a:close/>
                  <a:moveTo>
                    <a:pt x="0" y="153"/>
                  </a:moveTo>
                  <a:lnTo>
                    <a:pt x="0" y="134"/>
                  </a:lnTo>
                  <a:cubicBezTo>
                    <a:pt x="0" y="132"/>
                    <a:pt x="1" y="131"/>
                    <a:pt x="3" y="131"/>
                  </a:cubicBezTo>
                  <a:cubicBezTo>
                    <a:pt x="4" y="131"/>
                    <a:pt x="6" y="132"/>
                    <a:pt x="6" y="134"/>
                  </a:cubicBezTo>
                  <a:lnTo>
                    <a:pt x="6" y="153"/>
                  </a:lnTo>
                  <a:cubicBezTo>
                    <a:pt x="6" y="154"/>
                    <a:pt x="4" y="156"/>
                    <a:pt x="3" y="156"/>
                  </a:cubicBezTo>
                  <a:cubicBezTo>
                    <a:pt x="1" y="156"/>
                    <a:pt x="0" y="154"/>
                    <a:pt x="0" y="153"/>
                  </a:cubicBezTo>
                  <a:close/>
                  <a:moveTo>
                    <a:pt x="0" y="109"/>
                  </a:moveTo>
                  <a:lnTo>
                    <a:pt x="0" y="90"/>
                  </a:lnTo>
                  <a:cubicBezTo>
                    <a:pt x="0" y="88"/>
                    <a:pt x="1" y="87"/>
                    <a:pt x="3" y="87"/>
                  </a:cubicBezTo>
                  <a:cubicBezTo>
                    <a:pt x="4" y="87"/>
                    <a:pt x="6" y="88"/>
                    <a:pt x="6" y="90"/>
                  </a:cubicBezTo>
                  <a:lnTo>
                    <a:pt x="6" y="109"/>
                  </a:lnTo>
                  <a:cubicBezTo>
                    <a:pt x="6" y="111"/>
                    <a:pt x="4" y="112"/>
                    <a:pt x="3" y="112"/>
                  </a:cubicBezTo>
                  <a:cubicBezTo>
                    <a:pt x="1" y="112"/>
                    <a:pt x="0" y="111"/>
                    <a:pt x="0" y="109"/>
                  </a:cubicBezTo>
                  <a:close/>
                  <a:moveTo>
                    <a:pt x="0" y="65"/>
                  </a:moveTo>
                  <a:lnTo>
                    <a:pt x="0" y="46"/>
                  </a:lnTo>
                  <a:cubicBezTo>
                    <a:pt x="0" y="45"/>
                    <a:pt x="1" y="43"/>
                    <a:pt x="3" y="43"/>
                  </a:cubicBezTo>
                  <a:cubicBezTo>
                    <a:pt x="4" y="43"/>
                    <a:pt x="6" y="45"/>
                    <a:pt x="6" y="46"/>
                  </a:cubicBezTo>
                  <a:lnTo>
                    <a:pt x="6" y="65"/>
                  </a:lnTo>
                  <a:cubicBezTo>
                    <a:pt x="6" y="67"/>
                    <a:pt x="4" y="68"/>
                    <a:pt x="3" y="68"/>
                  </a:cubicBezTo>
                  <a:cubicBezTo>
                    <a:pt x="1" y="68"/>
                    <a:pt x="0" y="67"/>
                    <a:pt x="0" y="65"/>
                  </a:cubicBezTo>
                  <a:close/>
                  <a:moveTo>
                    <a:pt x="0" y="21"/>
                  </a:moveTo>
                  <a:lnTo>
                    <a:pt x="0" y="3"/>
                  </a:lnTo>
                  <a:cubicBezTo>
                    <a:pt x="0" y="1"/>
                    <a:pt x="1" y="0"/>
                    <a:pt x="3" y="0"/>
                  </a:cubicBezTo>
                  <a:cubicBezTo>
                    <a:pt x="4" y="0"/>
                    <a:pt x="6" y="1"/>
                    <a:pt x="6" y="3"/>
                  </a:cubicBezTo>
                  <a:lnTo>
                    <a:pt x="6" y="21"/>
                  </a:lnTo>
                  <a:cubicBezTo>
                    <a:pt x="6" y="23"/>
                    <a:pt x="4" y="25"/>
                    <a:pt x="3" y="25"/>
                  </a:cubicBezTo>
                  <a:cubicBezTo>
                    <a:pt x="1"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1" name="Freeform 244"/>
            <p:cNvSpPr>
              <a:spLocks noEditPoints="1"/>
            </p:cNvSpPr>
            <p:nvPr/>
          </p:nvSpPr>
          <p:spPr bwMode="auto">
            <a:xfrm>
              <a:off x="4497" y="1247"/>
              <a:ext cx="4" cy="995"/>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3"/>
                    <a:pt x="1" y="1531"/>
                    <a:pt x="3" y="1531"/>
                  </a:cubicBezTo>
                  <a:cubicBezTo>
                    <a:pt x="5" y="1531"/>
                    <a:pt x="6" y="1533"/>
                    <a:pt x="6" y="1534"/>
                  </a:cubicBezTo>
                  <a:lnTo>
                    <a:pt x="6" y="1553"/>
                  </a:lnTo>
                  <a:cubicBezTo>
                    <a:pt x="6" y="1555"/>
                    <a:pt x="5" y="1556"/>
                    <a:pt x="3" y="1556"/>
                  </a:cubicBezTo>
                  <a:cubicBezTo>
                    <a:pt x="1" y="1556"/>
                    <a:pt x="0" y="1555"/>
                    <a:pt x="0" y="1553"/>
                  </a:cubicBezTo>
                  <a:close/>
                  <a:moveTo>
                    <a:pt x="0" y="1509"/>
                  </a:moveTo>
                  <a:lnTo>
                    <a:pt x="0" y="1491"/>
                  </a:lnTo>
                  <a:cubicBezTo>
                    <a:pt x="0" y="1489"/>
                    <a:pt x="1" y="1488"/>
                    <a:pt x="3" y="1488"/>
                  </a:cubicBezTo>
                  <a:cubicBezTo>
                    <a:pt x="5" y="1488"/>
                    <a:pt x="6" y="1489"/>
                    <a:pt x="6" y="1491"/>
                  </a:cubicBezTo>
                  <a:lnTo>
                    <a:pt x="6" y="1509"/>
                  </a:lnTo>
                  <a:cubicBezTo>
                    <a:pt x="6" y="1511"/>
                    <a:pt x="5" y="1513"/>
                    <a:pt x="3" y="1513"/>
                  </a:cubicBezTo>
                  <a:cubicBezTo>
                    <a:pt x="1" y="1513"/>
                    <a:pt x="0" y="1511"/>
                    <a:pt x="0" y="1509"/>
                  </a:cubicBezTo>
                  <a:close/>
                  <a:moveTo>
                    <a:pt x="0" y="1466"/>
                  </a:moveTo>
                  <a:lnTo>
                    <a:pt x="0" y="1447"/>
                  </a:lnTo>
                  <a:cubicBezTo>
                    <a:pt x="0" y="1445"/>
                    <a:pt x="1" y="1444"/>
                    <a:pt x="3" y="1444"/>
                  </a:cubicBezTo>
                  <a:cubicBezTo>
                    <a:pt x="5" y="1444"/>
                    <a:pt x="6" y="1445"/>
                    <a:pt x="6" y="1447"/>
                  </a:cubicBezTo>
                  <a:lnTo>
                    <a:pt x="6" y="1466"/>
                  </a:lnTo>
                  <a:cubicBezTo>
                    <a:pt x="6" y="1467"/>
                    <a:pt x="5" y="1469"/>
                    <a:pt x="3" y="1469"/>
                  </a:cubicBezTo>
                  <a:cubicBezTo>
                    <a:pt x="1" y="1469"/>
                    <a:pt x="0" y="1467"/>
                    <a:pt x="0" y="1466"/>
                  </a:cubicBezTo>
                  <a:close/>
                  <a:moveTo>
                    <a:pt x="0" y="1422"/>
                  </a:moveTo>
                  <a:lnTo>
                    <a:pt x="0" y="1403"/>
                  </a:lnTo>
                  <a:cubicBezTo>
                    <a:pt x="0" y="1401"/>
                    <a:pt x="1" y="1400"/>
                    <a:pt x="3" y="1400"/>
                  </a:cubicBezTo>
                  <a:cubicBezTo>
                    <a:pt x="5" y="1400"/>
                    <a:pt x="6" y="1401"/>
                    <a:pt x="6" y="1403"/>
                  </a:cubicBezTo>
                  <a:lnTo>
                    <a:pt x="6" y="1422"/>
                  </a:lnTo>
                  <a:cubicBezTo>
                    <a:pt x="6" y="1424"/>
                    <a:pt x="5" y="1425"/>
                    <a:pt x="3" y="1425"/>
                  </a:cubicBezTo>
                  <a:cubicBezTo>
                    <a:pt x="1" y="1425"/>
                    <a:pt x="0" y="1424"/>
                    <a:pt x="0" y="1422"/>
                  </a:cubicBezTo>
                  <a:close/>
                  <a:moveTo>
                    <a:pt x="0" y="1378"/>
                  </a:moveTo>
                  <a:lnTo>
                    <a:pt x="0" y="1359"/>
                  </a:lnTo>
                  <a:cubicBezTo>
                    <a:pt x="0" y="1358"/>
                    <a:pt x="1" y="1356"/>
                    <a:pt x="3" y="1356"/>
                  </a:cubicBezTo>
                  <a:cubicBezTo>
                    <a:pt x="5" y="1356"/>
                    <a:pt x="6" y="1358"/>
                    <a:pt x="6" y="1359"/>
                  </a:cubicBezTo>
                  <a:lnTo>
                    <a:pt x="6" y="1378"/>
                  </a:lnTo>
                  <a:cubicBezTo>
                    <a:pt x="6" y="1380"/>
                    <a:pt x="5" y="1381"/>
                    <a:pt x="3" y="1381"/>
                  </a:cubicBezTo>
                  <a:cubicBezTo>
                    <a:pt x="1" y="1381"/>
                    <a:pt x="0" y="1380"/>
                    <a:pt x="0" y="1378"/>
                  </a:cubicBezTo>
                  <a:close/>
                  <a:moveTo>
                    <a:pt x="0" y="1334"/>
                  </a:moveTo>
                  <a:lnTo>
                    <a:pt x="0" y="1316"/>
                  </a:lnTo>
                  <a:cubicBezTo>
                    <a:pt x="0" y="1314"/>
                    <a:pt x="1" y="1313"/>
                    <a:pt x="3" y="1313"/>
                  </a:cubicBezTo>
                  <a:cubicBezTo>
                    <a:pt x="5" y="1313"/>
                    <a:pt x="6" y="1314"/>
                    <a:pt x="6" y="1316"/>
                  </a:cubicBezTo>
                  <a:lnTo>
                    <a:pt x="6" y="1334"/>
                  </a:lnTo>
                  <a:cubicBezTo>
                    <a:pt x="6" y="1336"/>
                    <a:pt x="5" y="1338"/>
                    <a:pt x="3" y="1338"/>
                  </a:cubicBezTo>
                  <a:cubicBezTo>
                    <a:pt x="1" y="1338"/>
                    <a:pt x="0" y="1336"/>
                    <a:pt x="0" y="1334"/>
                  </a:cubicBezTo>
                  <a:close/>
                  <a:moveTo>
                    <a:pt x="0" y="1291"/>
                  </a:moveTo>
                  <a:lnTo>
                    <a:pt x="0" y="1272"/>
                  </a:lnTo>
                  <a:cubicBezTo>
                    <a:pt x="0" y="1270"/>
                    <a:pt x="1" y="1269"/>
                    <a:pt x="3" y="1269"/>
                  </a:cubicBezTo>
                  <a:cubicBezTo>
                    <a:pt x="5" y="1269"/>
                    <a:pt x="6" y="1270"/>
                    <a:pt x="6" y="1272"/>
                  </a:cubicBezTo>
                  <a:lnTo>
                    <a:pt x="6" y="1291"/>
                  </a:lnTo>
                  <a:cubicBezTo>
                    <a:pt x="6" y="1292"/>
                    <a:pt x="5" y="1294"/>
                    <a:pt x="3" y="1294"/>
                  </a:cubicBezTo>
                  <a:cubicBezTo>
                    <a:pt x="1" y="1294"/>
                    <a:pt x="0" y="1292"/>
                    <a:pt x="0" y="1291"/>
                  </a:cubicBezTo>
                  <a:close/>
                  <a:moveTo>
                    <a:pt x="0" y="1247"/>
                  </a:moveTo>
                  <a:lnTo>
                    <a:pt x="0" y="1228"/>
                  </a:lnTo>
                  <a:cubicBezTo>
                    <a:pt x="0" y="1226"/>
                    <a:pt x="1" y="1225"/>
                    <a:pt x="3" y="1225"/>
                  </a:cubicBezTo>
                  <a:cubicBezTo>
                    <a:pt x="5" y="1225"/>
                    <a:pt x="6" y="1226"/>
                    <a:pt x="6" y="1228"/>
                  </a:cubicBezTo>
                  <a:lnTo>
                    <a:pt x="6" y="1247"/>
                  </a:lnTo>
                  <a:cubicBezTo>
                    <a:pt x="6" y="1249"/>
                    <a:pt x="5" y="1250"/>
                    <a:pt x="3" y="1250"/>
                  </a:cubicBezTo>
                  <a:cubicBezTo>
                    <a:pt x="1" y="1250"/>
                    <a:pt x="0" y="1249"/>
                    <a:pt x="0" y="1247"/>
                  </a:cubicBezTo>
                  <a:close/>
                  <a:moveTo>
                    <a:pt x="0" y="1203"/>
                  </a:moveTo>
                  <a:lnTo>
                    <a:pt x="0" y="1184"/>
                  </a:lnTo>
                  <a:cubicBezTo>
                    <a:pt x="0" y="1183"/>
                    <a:pt x="1" y="1181"/>
                    <a:pt x="3" y="1181"/>
                  </a:cubicBezTo>
                  <a:cubicBezTo>
                    <a:pt x="5" y="1181"/>
                    <a:pt x="6" y="1183"/>
                    <a:pt x="6" y="1184"/>
                  </a:cubicBezTo>
                  <a:lnTo>
                    <a:pt x="6" y="1203"/>
                  </a:lnTo>
                  <a:cubicBezTo>
                    <a:pt x="6" y="1205"/>
                    <a:pt x="5" y="1206"/>
                    <a:pt x="3" y="1206"/>
                  </a:cubicBezTo>
                  <a:cubicBezTo>
                    <a:pt x="1" y="1206"/>
                    <a:pt x="0" y="1205"/>
                    <a:pt x="0" y="1203"/>
                  </a:cubicBezTo>
                  <a:close/>
                  <a:moveTo>
                    <a:pt x="0" y="1159"/>
                  </a:moveTo>
                  <a:lnTo>
                    <a:pt x="0" y="1141"/>
                  </a:lnTo>
                  <a:cubicBezTo>
                    <a:pt x="0" y="1139"/>
                    <a:pt x="1" y="1138"/>
                    <a:pt x="3" y="1138"/>
                  </a:cubicBezTo>
                  <a:cubicBezTo>
                    <a:pt x="5" y="1138"/>
                    <a:pt x="6" y="1139"/>
                    <a:pt x="6" y="1141"/>
                  </a:cubicBezTo>
                  <a:lnTo>
                    <a:pt x="6" y="1159"/>
                  </a:lnTo>
                  <a:cubicBezTo>
                    <a:pt x="6" y="1161"/>
                    <a:pt x="5" y="1163"/>
                    <a:pt x="3" y="1163"/>
                  </a:cubicBezTo>
                  <a:cubicBezTo>
                    <a:pt x="1" y="1163"/>
                    <a:pt x="0" y="1161"/>
                    <a:pt x="0" y="1159"/>
                  </a:cubicBezTo>
                  <a:close/>
                  <a:moveTo>
                    <a:pt x="0" y="1116"/>
                  </a:moveTo>
                  <a:lnTo>
                    <a:pt x="0" y="1097"/>
                  </a:lnTo>
                  <a:cubicBezTo>
                    <a:pt x="0" y="1095"/>
                    <a:pt x="1" y="1094"/>
                    <a:pt x="3" y="1094"/>
                  </a:cubicBezTo>
                  <a:cubicBezTo>
                    <a:pt x="5" y="1094"/>
                    <a:pt x="6" y="1095"/>
                    <a:pt x="6" y="1097"/>
                  </a:cubicBezTo>
                  <a:lnTo>
                    <a:pt x="6" y="1116"/>
                  </a:lnTo>
                  <a:cubicBezTo>
                    <a:pt x="6" y="1117"/>
                    <a:pt x="5" y="1119"/>
                    <a:pt x="3" y="1119"/>
                  </a:cubicBezTo>
                  <a:cubicBezTo>
                    <a:pt x="1" y="1119"/>
                    <a:pt x="0" y="1117"/>
                    <a:pt x="0" y="1116"/>
                  </a:cubicBezTo>
                  <a:close/>
                  <a:moveTo>
                    <a:pt x="0" y="1072"/>
                  </a:moveTo>
                  <a:lnTo>
                    <a:pt x="0" y="1053"/>
                  </a:lnTo>
                  <a:cubicBezTo>
                    <a:pt x="0" y="1051"/>
                    <a:pt x="1" y="1050"/>
                    <a:pt x="3" y="1050"/>
                  </a:cubicBezTo>
                  <a:cubicBezTo>
                    <a:pt x="5" y="1050"/>
                    <a:pt x="6" y="1051"/>
                    <a:pt x="6" y="1053"/>
                  </a:cubicBezTo>
                  <a:lnTo>
                    <a:pt x="6" y="1072"/>
                  </a:lnTo>
                  <a:cubicBezTo>
                    <a:pt x="6" y="1074"/>
                    <a:pt x="5" y="1075"/>
                    <a:pt x="3" y="1075"/>
                  </a:cubicBezTo>
                  <a:cubicBezTo>
                    <a:pt x="1" y="1075"/>
                    <a:pt x="0" y="1074"/>
                    <a:pt x="0" y="1072"/>
                  </a:cubicBezTo>
                  <a:close/>
                  <a:moveTo>
                    <a:pt x="0" y="1028"/>
                  </a:moveTo>
                  <a:lnTo>
                    <a:pt x="0" y="1009"/>
                  </a:lnTo>
                  <a:cubicBezTo>
                    <a:pt x="0" y="1008"/>
                    <a:pt x="1" y="1006"/>
                    <a:pt x="3" y="1006"/>
                  </a:cubicBezTo>
                  <a:cubicBezTo>
                    <a:pt x="5" y="1006"/>
                    <a:pt x="6" y="1008"/>
                    <a:pt x="6" y="1009"/>
                  </a:cubicBezTo>
                  <a:lnTo>
                    <a:pt x="6" y="1028"/>
                  </a:lnTo>
                  <a:cubicBezTo>
                    <a:pt x="6" y="1030"/>
                    <a:pt x="5" y="1031"/>
                    <a:pt x="3" y="1031"/>
                  </a:cubicBezTo>
                  <a:cubicBezTo>
                    <a:pt x="1" y="1031"/>
                    <a:pt x="0" y="1030"/>
                    <a:pt x="0" y="1028"/>
                  </a:cubicBezTo>
                  <a:close/>
                  <a:moveTo>
                    <a:pt x="0" y="984"/>
                  </a:moveTo>
                  <a:lnTo>
                    <a:pt x="0" y="966"/>
                  </a:lnTo>
                  <a:cubicBezTo>
                    <a:pt x="0" y="964"/>
                    <a:pt x="1" y="963"/>
                    <a:pt x="3" y="963"/>
                  </a:cubicBezTo>
                  <a:cubicBezTo>
                    <a:pt x="5" y="963"/>
                    <a:pt x="6" y="964"/>
                    <a:pt x="6" y="966"/>
                  </a:cubicBezTo>
                  <a:lnTo>
                    <a:pt x="6" y="984"/>
                  </a:lnTo>
                  <a:cubicBezTo>
                    <a:pt x="6" y="986"/>
                    <a:pt x="5" y="988"/>
                    <a:pt x="3" y="988"/>
                  </a:cubicBezTo>
                  <a:cubicBezTo>
                    <a:pt x="1" y="988"/>
                    <a:pt x="0" y="986"/>
                    <a:pt x="0" y="984"/>
                  </a:cubicBezTo>
                  <a:close/>
                  <a:moveTo>
                    <a:pt x="0" y="941"/>
                  </a:moveTo>
                  <a:lnTo>
                    <a:pt x="0" y="922"/>
                  </a:lnTo>
                  <a:cubicBezTo>
                    <a:pt x="0" y="920"/>
                    <a:pt x="1" y="919"/>
                    <a:pt x="3" y="919"/>
                  </a:cubicBezTo>
                  <a:cubicBezTo>
                    <a:pt x="5" y="919"/>
                    <a:pt x="6" y="920"/>
                    <a:pt x="6" y="922"/>
                  </a:cubicBezTo>
                  <a:lnTo>
                    <a:pt x="6" y="941"/>
                  </a:lnTo>
                  <a:cubicBezTo>
                    <a:pt x="6" y="942"/>
                    <a:pt x="5" y="944"/>
                    <a:pt x="3" y="944"/>
                  </a:cubicBezTo>
                  <a:cubicBezTo>
                    <a:pt x="1" y="944"/>
                    <a:pt x="0" y="942"/>
                    <a:pt x="0" y="941"/>
                  </a:cubicBezTo>
                  <a:close/>
                  <a:moveTo>
                    <a:pt x="0" y="897"/>
                  </a:moveTo>
                  <a:lnTo>
                    <a:pt x="0" y="878"/>
                  </a:lnTo>
                  <a:cubicBezTo>
                    <a:pt x="0" y="876"/>
                    <a:pt x="1" y="875"/>
                    <a:pt x="3" y="875"/>
                  </a:cubicBezTo>
                  <a:cubicBezTo>
                    <a:pt x="5" y="875"/>
                    <a:pt x="6" y="876"/>
                    <a:pt x="6" y="878"/>
                  </a:cubicBezTo>
                  <a:lnTo>
                    <a:pt x="6" y="897"/>
                  </a:lnTo>
                  <a:cubicBezTo>
                    <a:pt x="6" y="899"/>
                    <a:pt x="5" y="900"/>
                    <a:pt x="3" y="900"/>
                  </a:cubicBezTo>
                  <a:cubicBezTo>
                    <a:pt x="1" y="900"/>
                    <a:pt x="0" y="899"/>
                    <a:pt x="0" y="897"/>
                  </a:cubicBezTo>
                  <a:close/>
                  <a:moveTo>
                    <a:pt x="0" y="853"/>
                  </a:moveTo>
                  <a:lnTo>
                    <a:pt x="0" y="834"/>
                  </a:lnTo>
                  <a:cubicBezTo>
                    <a:pt x="0" y="833"/>
                    <a:pt x="1" y="831"/>
                    <a:pt x="3" y="831"/>
                  </a:cubicBezTo>
                  <a:cubicBezTo>
                    <a:pt x="5" y="831"/>
                    <a:pt x="6" y="833"/>
                    <a:pt x="6" y="834"/>
                  </a:cubicBezTo>
                  <a:lnTo>
                    <a:pt x="6" y="853"/>
                  </a:lnTo>
                  <a:cubicBezTo>
                    <a:pt x="6" y="855"/>
                    <a:pt x="5" y="856"/>
                    <a:pt x="3" y="856"/>
                  </a:cubicBezTo>
                  <a:cubicBezTo>
                    <a:pt x="1" y="856"/>
                    <a:pt x="0" y="855"/>
                    <a:pt x="0" y="853"/>
                  </a:cubicBezTo>
                  <a:close/>
                  <a:moveTo>
                    <a:pt x="0" y="809"/>
                  </a:moveTo>
                  <a:lnTo>
                    <a:pt x="0" y="791"/>
                  </a:lnTo>
                  <a:cubicBezTo>
                    <a:pt x="0" y="789"/>
                    <a:pt x="1" y="788"/>
                    <a:pt x="3" y="788"/>
                  </a:cubicBezTo>
                  <a:cubicBezTo>
                    <a:pt x="5" y="788"/>
                    <a:pt x="6" y="789"/>
                    <a:pt x="6" y="791"/>
                  </a:cubicBezTo>
                  <a:lnTo>
                    <a:pt x="6" y="809"/>
                  </a:lnTo>
                  <a:cubicBezTo>
                    <a:pt x="6" y="811"/>
                    <a:pt x="5" y="813"/>
                    <a:pt x="3" y="813"/>
                  </a:cubicBezTo>
                  <a:cubicBezTo>
                    <a:pt x="1" y="813"/>
                    <a:pt x="0" y="811"/>
                    <a:pt x="0" y="809"/>
                  </a:cubicBezTo>
                  <a:close/>
                  <a:moveTo>
                    <a:pt x="0" y="766"/>
                  </a:moveTo>
                  <a:lnTo>
                    <a:pt x="0" y="747"/>
                  </a:lnTo>
                  <a:cubicBezTo>
                    <a:pt x="0" y="745"/>
                    <a:pt x="1" y="744"/>
                    <a:pt x="3" y="744"/>
                  </a:cubicBezTo>
                  <a:cubicBezTo>
                    <a:pt x="5" y="744"/>
                    <a:pt x="6" y="745"/>
                    <a:pt x="6" y="747"/>
                  </a:cubicBezTo>
                  <a:lnTo>
                    <a:pt x="6" y="766"/>
                  </a:lnTo>
                  <a:cubicBezTo>
                    <a:pt x="6" y="767"/>
                    <a:pt x="5" y="769"/>
                    <a:pt x="3" y="769"/>
                  </a:cubicBezTo>
                  <a:cubicBezTo>
                    <a:pt x="1" y="769"/>
                    <a:pt x="0" y="767"/>
                    <a:pt x="0" y="766"/>
                  </a:cubicBezTo>
                  <a:close/>
                  <a:moveTo>
                    <a:pt x="0" y="722"/>
                  </a:moveTo>
                  <a:lnTo>
                    <a:pt x="0" y="703"/>
                  </a:lnTo>
                  <a:cubicBezTo>
                    <a:pt x="0" y="701"/>
                    <a:pt x="1" y="700"/>
                    <a:pt x="3" y="700"/>
                  </a:cubicBezTo>
                  <a:cubicBezTo>
                    <a:pt x="5" y="700"/>
                    <a:pt x="6" y="701"/>
                    <a:pt x="6" y="703"/>
                  </a:cubicBezTo>
                  <a:lnTo>
                    <a:pt x="6" y="722"/>
                  </a:lnTo>
                  <a:cubicBezTo>
                    <a:pt x="6" y="724"/>
                    <a:pt x="5" y="725"/>
                    <a:pt x="3" y="725"/>
                  </a:cubicBezTo>
                  <a:cubicBezTo>
                    <a:pt x="1" y="725"/>
                    <a:pt x="0" y="724"/>
                    <a:pt x="0" y="722"/>
                  </a:cubicBezTo>
                  <a:close/>
                  <a:moveTo>
                    <a:pt x="0" y="678"/>
                  </a:moveTo>
                  <a:lnTo>
                    <a:pt x="0" y="659"/>
                  </a:lnTo>
                  <a:cubicBezTo>
                    <a:pt x="0" y="658"/>
                    <a:pt x="1" y="656"/>
                    <a:pt x="3" y="656"/>
                  </a:cubicBezTo>
                  <a:cubicBezTo>
                    <a:pt x="5" y="656"/>
                    <a:pt x="6" y="658"/>
                    <a:pt x="6" y="659"/>
                  </a:cubicBezTo>
                  <a:lnTo>
                    <a:pt x="6" y="678"/>
                  </a:lnTo>
                  <a:cubicBezTo>
                    <a:pt x="6" y="680"/>
                    <a:pt x="5" y="681"/>
                    <a:pt x="3" y="681"/>
                  </a:cubicBezTo>
                  <a:cubicBezTo>
                    <a:pt x="1" y="681"/>
                    <a:pt x="0" y="680"/>
                    <a:pt x="0" y="678"/>
                  </a:cubicBezTo>
                  <a:close/>
                  <a:moveTo>
                    <a:pt x="0" y="634"/>
                  </a:moveTo>
                  <a:lnTo>
                    <a:pt x="0" y="616"/>
                  </a:lnTo>
                  <a:cubicBezTo>
                    <a:pt x="0" y="614"/>
                    <a:pt x="1" y="613"/>
                    <a:pt x="3" y="613"/>
                  </a:cubicBezTo>
                  <a:cubicBezTo>
                    <a:pt x="5" y="613"/>
                    <a:pt x="6" y="614"/>
                    <a:pt x="6" y="616"/>
                  </a:cubicBezTo>
                  <a:lnTo>
                    <a:pt x="6" y="634"/>
                  </a:lnTo>
                  <a:cubicBezTo>
                    <a:pt x="6" y="636"/>
                    <a:pt x="5" y="638"/>
                    <a:pt x="3" y="638"/>
                  </a:cubicBezTo>
                  <a:cubicBezTo>
                    <a:pt x="1" y="638"/>
                    <a:pt x="0" y="636"/>
                    <a:pt x="0" y="634"/>
                  </a:cubicBezTo>
                  <a:close/>
                  <a:moveTo>
                    <a:pt x="0" y="591"/>
                  </a:moveTo>
                  <a:lnTo>
                    <a:pt x="0" y="572"/>
                  </a:lnTo>
                  <a:cubicBezTo>
                    <a:pt x="0" y="570"/>
                    <a:pt x="1" y="569"/>
                    <a:pt x="3" y="569"/>
                  </a:cubicBezTo>
                  <a:cubicBezTo>
                    <a:pt x="5" y="569"/>
                    <a:pt x="6" y="570"/>
                    <a:pt x="6" y="572"/>
                  </a:cubicBezTo>
                  <a:lnTo>
                    <a:pt x="6" y="591"/>
                  </a:lnTo>
                  <a:cubicBezTo>
                    <a:pt x="6" y="592"/>
                    <a:pt x="5" y="594"/>
                    <a:pt x="3" y="594"/>
                  </a:cubicBezTo>
                  <a:cubicBezTo>
                    <a:pt x="1" y="594"/>
                    <a:pt x="0" y="592"/>
                    <a:pt x="0" y="591"/>
                  </a:cubicBezTo>
                  <a:close/>
                  <a:moveTo>
                    <a:pt x="0" y="547"/>
                  </a:moveTo>
                  <a:lnTo>
                    <a:pt x="0" y="528"/>
                  </a:lnTo>
                  <a:cubicBezTo>
                    <a:pt x="0" y="526"/>
                    <a:pt x="1" y="525"/>
                    <a:pt x="3" y="525"/>
                  </a:cubicBezTo>
                  <a:cubicBezTo>
                    <a:pt x="5" y="525"/>
                    <a:pt x="6" y="526"/>
                    <a:pt x="6" y="528"/>
                  </a:cubicBezTo>
                  <a:lnTo>
                    <a:pt x="6" y="547"/>
                  </a:lnTo>
                  <a:cubicBezTo>
                    <a:pt x="6" y="549"/>
                    <a:pt x="5" y="550"/>
                    <a:pt x="3" y="550"/>
                  </a:cubicBezTo>
                  <a:cubicBezTo>
                    <a:pt x="1" y="550"/>
                    <a:pt x="0" y="549"/>
                    <a:pt x="0" y="547"/>
                  </a:cubicBezTo>
                  <a:close/>
                  <a:moveTo>
                    <a:pt x="0" y="503"/>
                  </a:moveTo>
                  <a:lnTo>
                    <a:pt x="0" y="484"/>
                  </a:lnTo>
                  <a:cubicBezTo>
                    <a:pt x="0" y="483"/>
                    <a:pt x="1" y="481"/>
                    <a:pt x="3" y="481"/>
                  </a:cubicBezTo>
                  <a:cubicBezTo>
                    <a:pt x="5" y="481"/>
                    <a:pt x="6" y="483"/>
                    <a:pt x="6" y="484"/>
                  </a:cubicBezTo>
                  <a:lnTo>
                    <a:pt x="6" y="503"/>
                  </a:lnTo>
                  <a:cubicBezTo>
                    <a:pt x="6" y="505"/>
                    <a:pt x="5" y="506"/>
                    <a:pt x="3" y="506"/>
                  </a:cubicBezTo>
                  <a:cubicBezTo>
                    <a:pt x="1" y="506"/>
                    <a:pt x="0" y="505"/>
                    <a:pt x="0" y="503"/>
                  </a:cubicBezTo>
                  <a:close/>
                  <a:moveTo>
                    <a:pt x="0" y="459"/>
                  </a:moveTo>
                  <a:lnTo>
                    <a:pt x="0" y="441"/>
                  </a:lnTo>
                  <a:cubicBezTo>
                    <a:pt x="0" y="439"/>
                    <a:pt x="1" y="438"/>
                    <a:pt x="3" y="438"/>
                  </a:cubicBezTo>
                  <a:cubicBezTo>
                    <a:pt x="5" y="438"/>
                    <a:pt x="6" y="439"/>
                    <a:pt x="6" y="441"/>
                  </a:cubicBezTo>
                  <a:lnTo>
                    <a:pt x="6" y="459"/>
                  </a:lnTo>
                  <a:cubicBezTo>
                    <a:pt x="6" y="461"/>
                    <a:pt x="5" y="463"/>
                    <a:pt x="3" y="463"/>
                  </a:cubicBezTo>
                  <a:cubicBezTo>
                    <a:pt x="1" y="463"/>
                    <a:pt x="0" y="461"/>
                    <a:pt x="0" y="459"/>
                  </a:cubicBezTo>
                  <a:close/>
                  <a:moveTo>
                    <a:pt x="0" y="416"/>
                  </a:moveTo>
                  <a:lnTo>
                    <a:pt x="0" y="397"/>
                  </a:lnTo>
                  <a:cubicBezTo>
                    <a:pt x="0" y="395"/>
                    <a:pt x="1" y="394"/>
                    <a:pt x="3" y="394"/>
                  </a:cubicBezTo>
                  <a:cubicBezTo>
                    <a:pt x="5" y="394"/>
                    <a:pt x="6" y="395"/>
                    <a:pt x="6" y="397"/>
                  </a:cubicBezTo>
                  <a:lnTo>
                    <a:pt x="6" y="416"/>
                  </a:lnTo>
                  <a:cubicBezTo>
                    <a:pt x="6" y="417"/>
                    <a:pt x="5" y="419"/>
                    <a:pt x="3" y="419"/>
                  </a:cubicBezTo>
                  <a:cubicBezTo>
                    <a:pt x="1" y="419"/>
                    <a:pt x="0" y="417"/>
                    <a:pt x="0" y="416"/>
                  </a:cubicBezTo>
                  <a:close/>
                  <a:moveTo>
                    <a:pt x="0" y="372"/>
                  </a:moveTo>
                  <a:lnTo>
                    <a:pt x="0" y="353"/>
                  </a:lnTo>
                  <a:cubicBezTo>
                    <a:pt x="0" y="351"/>
                    <a:pt x="1" y="350"/>
                    <a:pt x="3" y="350"/>
                  </a:cubicBezTo>
                  <a:cubicBezTo>
                    <a:pt x="5" y="350"/>
                    <a:pt x="6" y="351"/>
                    <a:pt x="6" y="353"/>
                  </a:cubicBezTo>
                  <a:lnTo>
                    <a:pt x="6" y="372"/>
                  </a:lnTo>
                  <a:cubicBezTo>
                    <a:pt x="6" y="374"/>
                    <a:pt x="5" y="375"/>
                    <a:pt x="3" y="375"/>
                  </a:cubicBezTo>
                  <a:cubicBezTo>
                    <a:pt x="1" y="375"/>
                    <a:pt x="0" y="374"/>
                    <a:pt x="0" y="372"/>
                  </a:cubicBezTo>
                  <a:close/>
                  <a:moveTo>
                    <a:pt x="0" y="328"/>
                  </a:moveTo>
                  <a:lnTo>
                    <a:pt x="0" y="309"/>
                  </a:lnTo>
                  <a:cubicBezTo>
                    <a:pt x="0" y="308"/>
                    <a:pt x="1" y="306"/>
                    <a:pt x="3" y="306"/>
                  </a:cubicBezTo>
                  <a:cubicBezTo>
                    <a:pt x="5" y="306"/>
                    <a:pt x="6" y="308"/>
                    <a:pt x="6" y="309"/>
                  </a:cubicBezTo>
                  <a:lnTo>
                    <a:pt x="6" y="328"/>
                  </a:lnTo>
                  <a:cubicBezTo>
                    <a:pt x="6" y="330"/>
                    <a:pt x="5" y="331"/>
                    <a:pt x="3" y="331"/>
                  </a:cubicBezTo>
                  <a:cubicBezTo>
                    <a:pt x="1" y="331"/>
                    <a:pt x="0" y="330"/>
                    <a:pt x="0" y="328"/>
                  </a:cubicBezTo>
                  <a:close/>
                  <a:moveTo>
                    <a:pt x="0" y="284"/>
                  </a:moveTo>
                  <a:lnTo>
                    <a:pt x="0" y="266"/>
                  </a:lnTo>
                  <a:cubicBezTo>
                    <a:pt x="0" y="264"/>
                    <a:pt x="1" y="263"/>
                    <a:pt x="3" y="263"/>
                  </a:cubicBezTo>
                  <a:cubicBezTo>
                    <a:pt x="5" y="263"/>
                    <a:pt x="6" y="264"/>
                    <a:pt x="6" y="266"/>
                  </a:cubicBezTo>
                  <a:lnTo>
                    <a:pt x="6" y="284"/>
                  </a:lnTo>
                  <a:cubicBezTo>
                    <a:pt x="6" y="286"/>
                    <a:pt x="5" y="288"/>
                    <a:pt x="3" y="288"/>
                  </a:cubicBezTo>
                  <a:cubicBezTo>
                    <a:pt x="1" y="288"/>
                    <a:pt x="0" y="286"/>
                    <a:pt x="0" y="284"/>
                  </a:cubicBezTo>
                  <a:close/>
                  <a:moveTo>
                    <a:pt x="0" y="241"/>
                  </a:moveTo>
                  <a:lnTo>
                    <a:pt x="0" y="222"/>
                  </a:lnTo>
                  <a:cubicBezTo>
                    <a:pt x="0" y="220"/>
                    <a:pt x="1" y="219"/>
                    <a:pt x="3" y="219"/>
                  </a:cubicBezTo>
                  <a:cubicBezTo>
                    <a:pt x="5" y="219"/>
                    <a:pt x="6" y="220"/>
                    <a:pt x="6" y="222"/>
                  </a:cubicBezTo>
                  <a:lnTo>
                    <a:pt x="6" y="241"/>
                  </a:lnTo>
                  <a:cubicBezTo>
                    <a:pt x="6" y="242"/>
                    <a:pt x="5" y="244"/>
                    <a:pt x="3" y="244"/>
                  </a:cubicBezTo>
                  <a:cubicBezTo>
                    <a:pt x="1" y="244"/>
                    <a:pt x="0" y="242"/>
                    <a:pt x="0" y="241"/>
                  </a:cubicBezTo>
                  <a:close/>
                  <a:moveTo>
                    <a:pt x="0" y="197"/>
                  </a:moveTo>
                  <a:lnTo>
                    <a:pt x="0" y="178"/>
                  </a:lnTo>
                  <a:cubicBezTo>
                    <a:pt x="0" y="176"/>
                    <a:pt x="1" y="175"/>
                    <a:pt x="3" y="175"/>
                  </a:cubicBezTo>
                  <a:cubicBezTo>
                    <a:pt x="5" y="175"/>
                    <a:pt x="6" y="176"/>
                    <a:pt x="6" y="178"/>
                  </a:cubicBezTo>
                  <a:lnTo>
                    <a:pt x="6" y="197"/>
                  </a:lnTo>
                  <a:cubicBezTo>
                    <a:pt x="6" y="199"/>
                    <a:pt x="5" y="200"/>
                    <a:pt x="3" y="200"/>
                  </a:cubicBezTo>
                  <a:cubicBezTo>
                    <a:pt x="1" y="200"/>
                    <a:pt x="0" y="199"/>
                    <a:pt x="0" y="197"/>
                  </a:cubicBezTo>
                  <a:close/>
                  <a:moveTo>
                    <a:pt x="0" y="153"/>
                  </a:moveTo>
                  <a:lnTo>
                    <a:pt x="0" y="134"/>
                  </a:lnTo>
                  <a:cubicBezTo>
                    <a:pt x="0" y="133"/>
                    <a:pt x="1" y="131"/>
                    <a:pt x="3" y="131"/>
                  </a:cubicBezTo>
                  <a:cubicBezTo>
                    <a:pt x="5" y="131"/>
                    <a:pt x="6" y="133"/>
                    <a:pt x="6" y="134"/>
                  </a:cubicBezTo>
                  <a:lnTo>
                    <a:pt x="6" y="153"/>
                  </a:lnTo>
                  <a:cubicBezTo>
                    <a:pt x="6" y="155"/>
                    <a:pt x="5" y="156"/>
                    <a:pt x="3" y="156"/>
                  </a:cubicBezTo>
                  <a:cubicBezTo>
                    <a:pt x="1" y="156"/>
                    <a:pt x="0" y="155"/>
                    <a:pt x="0" y="153"/>
                  </a:cubicBezTo>
                  <a:close/>
                  <a:moveTo>
                    <a:pt x="0" y="109"/>
                  </a:moveTo>
                  <a:lnTo>
                    <a:pt x="0" y="91"/>
                  </a:lnTo>
                  <a:cubicBezTo>
                    <a:pt x="0" y="89"/>
                    <a:pt x="1" y="88"/>
                    <a:pt x="3" y="88"/>
                  </a:cubicBezTo>
                  <a:cubicBezTo>
                    <a:pt x="5" y="88"/>
                    <a:pt x="6" y="89"/>
                    <a:pt x="6" y="91"/>
                  </a:cubicBezTo>
                  <a:lnTo>
                    <a:pt x="6" y="109"/>
                  </a:lnTo>
                  <a:cubicBezTo>
                    <a:pt x="6" y="111"/>
                    <a:pt x="5" y="113"/>
                    <a:pt x="3" y="113"/>
                  </a:cubicBezTo>
                  <a:cubicBezTo>
                    <a:pt x="1" y="113"/>
                    <a:pt x="0" y="111"/>
                    <a:pt x="0" y="109"/>
                  </a:cubicBezTo>
                  <a:close/>
                  <a:moveTo>
                    <a:pt x="0" y="66"/>
                  </a:moveTo>
                  <a:lnTo>
                    <a:pt x="0" y="47"/>
                  </a:lnTo>
                  <a:cubicBezTo>
                    <a:pt x="0" y="45"/>
                    <a:pt x="1" y="44"/>
                    <a:pt x="3" y="44"/>
                  </a:cubicBezTo>
                  <a:cubicBezTo>
                    <a:pt x="5" y="44"/>
                    <a:pt x="6" y="45"/>
                    <a:pt x="6" y="47"/>
                  </a:cubicBezTo>
                  <a:lnTo>
                    <a:pt x="6" y="66"/>
                  </a:lnTo>
                  <a:cubicBezTo>
                    <a:pt x="6" y="67"/>
                    <a:pt x="5" y="69"/>
                    <a:pt x="3" y="69"/>
                  </a:cubicBezTo>
                  <a:cubicBezTo>
                    <a:pt x="1" y="69"/>
                    <a:pt x="0" y="67"/>
                    <a:pt x="0" y="66"/>
                  </a:cubicBezTo>
                  <a:close/>
                  <a:moveTo>
                    <a:pt x="0" y="22"/>
                  </a:moveTo>
                  <a:lnTo>
                    <a:pt x="0" y="3"/>
                  </a:lnTo>
                  <a:cubicBezTo>
                    <a:pt x="0" y="1"/>
                    <a:pt x="1" y="0"/>
                    <a:pt x="3" y="0"/>
                  </a:cubicBezTo>
                  <a:cubicBezTo>
                    <a:pt x="5" y="0"/>
                    <a:pt x="6" y="1"/>
                    <a:pt x="6" y="3"/>
                  </a:cubicBezTo>
                  <a:lnTo>
                    <a:pt x="6" y="22"/>
                  </a:lnTo>
                  <a:cubicBezTo>
                    <a:pt x="6" y="24"/>
                    <a:pt x="5" y="25"/>
                    <a:pt x="3" y="25"/>
                  </a:cubicBezTo>
                  <a:cubicBezTo>
                    <a:pt x="1"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2" name="Freeform 245"/>
            <p:cNvSpPr>
              <a:spLocks noEditPoints="1"/>
            </p:cNvSpPr>
            <p:nvPr/>
          </p:nvSpPr>
          <p:spPr bwMode="auto">
            <a:xfrm>
              <a:off x="4085" y="1163"/>
              <a:ext cx="382" cy="87"/>
            </a:xfrm>
            <a:custGeom>
              <a:avLst/>
              <a:gdLst>
                <a:gd name="T0" fmla="*/ 467 w 507"/>
                <a:gd name="T1" fmla="*/ 108 h 135"/>
                <a:gd name="T2" fmla="*/ 449 w 507"/>
                <a:gd name="T3" fmla="*/ 113 h 135"/>
                <a:gd name="T4" fmla="*/ 451 w 507"/>
                <a:gd name="T5" fmla="*/ 105 h 135"/>
                <a:gd name="T6" fmla="*/ 433 w 507"/>
                <a:gd name="T7" fmla="*/ 109 h 135"/>
                <a:gd name="T8" fmla="*/ 438 w 507"/>
                <a:gd name="T9" fmla="*/ 106 h 135"/>
                <a:gd name="T10" fmla="*/ 413 w 507"/>
                <a:gd name="T11" fmla="*/ 101 h 135"/>
                <a:gd name="T12" fmla="*/ 417 w 507"/>
                <a:gd name="T13" fmla="*/ 106 h 135"/>
                <a:gd name="T14" fmla="*/ 402 w 507"/>
                <a:gd name="T15" fmla="*/ 94 h 135"/>
                <a:gd name="T16" fmla="*/ 384 w 507"/>
                <a:gd name="T17" fmla="*/ 99 h 135"/>
                <a:gd name="T18" fmla="*/ 386 w 507"/>
                <a:gd name="T19" fmla="*/ 91 h 135"/>
                <a:gd name="T20" fmla="*/ 368 w 507"/>
                <a:gd name="T21" fmla="*/ 96 h 135"/>
                <a:gd name="T22" fmla="*/ 373 w 507"/>
                <a:gd name="T23" fmla="*/ 92 h 135"/>
                <a:gd name="T24" fmla="*/ 348 w 507"/>
                <a:gd name="T25" fmla="*/ 87 h 135"/>
                <a:gd name="T26" fmla="*/ 351 w 507"/>
                <a:gd name="T27" fmla="*/ 92 h 135"/>
                <a:gd name="T28" fmla="*/ 337 w 507"/>
                <a:gd name="T29" fmla="*/ 81 h 135"/>
                <a:gd name="T30" fmla="*/ 319 w 507"/>
                <a:gd name="T31" fmla="*/ 85 h 135"/>
                <a:gd name="T32" fmla="*/ 320 w 507"/>
                <a:gd name="T33" fmla="*/ 77 h 135"/>
                <a:gd name="T34" fmla="*/ 302 w 507"/>
                <a:gd name="T35" fmla="*/ 82 h 135"/>
                <a:gd name="T36" fmla="*/ 307 w 507"/>
                <a:gd name="T37" fmla="*/ 79 h 135"/>
                <a:gd name="T38" fmla="*/ 283 w 507"/>
                <a:gd name="T39" fmla="*/ 74 h 135"/>
                <a:gd name="T40" fmla="*/ 286 w 507"/>
                <a:gd name="T41" fmla="*/ 79 h 135"/>
                <a:gd name="T42" fmla="*/ 271 w 507"/>
                <a:gd name="T43" fmla="*/ 67 h 135"/>
                <a:gd name="T44" fmla="*/ 253 w 507"/>
                <a:gd name="T45" fmla="*/ 72 h 135"/>
                <a:gd name="T46" fmla="*/ 255 w 507"/>
                <a:gd name="T47" fmla="*/ 64 h 135"/>
                <a:gd name="T48" fmla="*/ 237 w 507"/>
                <a:gd name="T49" fmla="*/ 68 h 135"/>
                <a:gd name="T50" fmla="*/ 242 w 507"/>
                <a:gd name="T51" fmla="*/ 65 h 135"/>
                <a:gd name="T52" fmla="*/ 218 w 507"/>
                <a:gd name="T53" fmla="*/ 60 h 135"/>
                <a:gd name="T54" fmla="*/ 221 w 507"/>
                <a:gd name="T55" fmla="*/ 65 h 135"/>
                <a:gd name="T56" fmla="*/ 206 w 507"/>
                <a:gd name="T57" fmla="*/ 53 h 135"/>
                <a:gd name="T58" fmla="*/ 188 w 507"/>
                <a:gd name="T59" fmla="*/ 58 h 135"/>
                <a:gd name="T60" fmla="*/ 190 w 507"/>
                <a:gd name="T61" fmla="*/ 50 h 135"/>
                <a:gd name="T62" fmla="*/ 172 w 507"/>
                <a:gd name="T63" fmla="*/ 55 h 135"/>
                <a:gd name="T64" fmla="*/ 177 w 507"/>
                <a:gd name="T65" fmla="*/ 51 h 135"/>
                <a:gd name="T66" fmla="*/ 152 w 507"/>
                <a:gd name="T67" fmla="*/ 46 h 135"/>
                <a:gd name="T68" fmla="*/ 156 w 507"/>
                <a:gd name="T69" fmla="*/ 51 h 135"/>
                <a:gd name="T70" fmla="*/ 141 w 507"/>
                <a:gd name="T71" fmla="*/ 40 h 135"/>
                <a:gd name="T72" fmla="*/ 123 w 507"/>
                <a:gd name="T73" fmla="*/ 44 h 135"/>
                <a:gd name="T74" fmla="*/ 125 w 507"/>
                <a:gd name="T75" fmla="*/ 36 h 135"/>
                <a:gd name="T76" fmla="*/ 107 w 507"/>
                <a:gd name="T77" fmla="*/ 41 h 135"/>
                <a:gd name="T78" fmla="*/ 111 w 507"/>
                <a:gd name="T79" fmla="*/ 38 h 135"/>
                <a:gd name="T80" fmla="*/ 87 w 507"/>
                <a:gd name="T81" fmla="*/ 33 h 135"/>
                <a:gd name="T82" fmla="*/ 90 w 507"/>
                <a:gd name="T83" fmla="*/ 38 h 135"/>
                <a:gd name="T84" fmla="*/ 76 w 507"/>
                <a:gd name="T85" fmla="*/ 26 h 135"/>
                <a:gd name="T86" fmla="*/ 58 w 507"/>
                <a:gd name="T87" fmla="*/ 31 h 135"/>
                <a:gd name="T88" fmla="*/ 59 w 507"/>
                <a:gd name="T89" fmla="*/ 23 h 135"/>
                <a:gd name="T90" fmla="*/ 41 w 507"/>
                <a:gd name="T91" fmla="*/ 27 h 135"/>
                <a:gd name="T92" fmla="*/ 46 w 507"/>
                <a:gd name="T93" fmla="*/ 24 h 135"/>
                <a:gd name="T94" fmla="*/ 453 w 507"/>
                <a:gd name="T95" fmla="*/ 135 h 135"/>
                <a:gd name="T96" fmla="*/ 54 w 507"/>
                <a:gd name="T9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66" y="116"/>
                  </a:moveTo>
                  <a:lnTo>
                    <a:pt x="466" y="116"/>
                  </a:lnTo>
                  <a:cubicBezTo>
                    <a:pt x="463" y="116"/>
                    <a:pt x="462" y="114"/>
                    <a:pt x="462" y="111"/>
                  </a:cubicBezTo>
                  <a:cubicBezTo>
                    <a:pt x="463" y="109"/>
                    <a:pt x="465" y="108"/>
                    <a:pt x="467" y="108"/>
                  </a:cubicBezTo>
                  <a:lnTo>
                    <a:pt x="467" y="108"/>
                  </a:lnTo>
                  <a:cubicBezTo>
                    <a:pt x="470" y="109"/>
                    <a:pt x="471" y="111"/>
                    <a:pt x="471" y="113"/>
                  </a:cubicBezTo>
                  <a:cubicBezTo>
                    <a:pt x="470" y="115"/>
                    <a:pt x="468" y="117"/>
                    <a:pt x="466" y="116"/>
                  </a:cubicBezTo>
                  <a:close/>
                  <a:moveTo>
                    <a:pt x="449" y="113"/>
                  </a:moveTo>
                  <a:lnTo>
                    <a:pt x="449" y="113"/>
                  </a:lnTo>
                  <a:cubicBezTo>
                    <a:pt x="447" y="112"/>
                    <a:pt x="446" y="110"/>
                    <a:pt x="446" y="108"/>
                  </a:cubicBezTo>
                  <a:cubicBezTo>
                    <a:pt x="447" y="106"/>
                    <a:pt x="449" y="104"/>
                    <a:pt x="451" y="105"/>
                  </a:cubicBezTo>
                  <a:lnTo>
                    <a:pt x="451" y="105"/>
                  </a:lnTo>
                  <a:cubicBezTo>
                    <a:pt x="453" y="105"/>
                    <a:pt x="455" y="107"/>
                    <a:pt x="454" y="110"/>
                  </a:cubicBezTo>
                  <a:cubicBezTo>
                    <a:pt x="454" y="112"/>
                    <a:pt x="452" y="113"/>
                    <a:pt x="449" y="113"/>
                  </a:cubicBezTo>
                  <a:close/>
                  <a:moveTo>
                    <a:pt x="433" y="109"/>
                  </a:moveTo>
                  <a:lnTo>
                    <a:pt x="433" y="109"/>
                  </a:lnTo>
                  <a:cubicBezTo>
                    <a:pt x="431" y="109"/>
                    <a:pt x="429" y="107"/>
                    <a:pt x="430" y="104"/>
                  </a:cubicBezTo>
                  <a:cubicBezTo>
                    <a:pt x="430" y="102"/>
                    <a:pt x="432" y="101"/>
                    <a:pt x="435" y="101"/>
                  </a:cubicBezTo>
                  <a:lnTo>
                    <a:pt x="435" y="101"/>
                  </a:lnTo>
                  <a:cubicBezTo>
                    <a:pt x="437" y="102"/>
                    <a:pt x="438" y="104"/>
                    <a:pt x="438" y="106"/>
                  </a:cubicBezTo>
                  <a:cubicBezTo>
                    <a:pt x="437" y="108"/>
                    <a:pt x="435" y="110"/>
                    <a:pt x="433" y="109"/>
                  </a:cubicBezTo>
                  <a:close/>
                  <a:moveTo>
                    <a:pt x="417" y="106"/>
                  </a:moveTo>
                  <a:lnTo>
                    <a:pt x="417" y="106"/>
                  </a:lnTo>
                  <a:cubicBezTo>
                    <a:pt x="414" y="106"/>
                    <a:pt x="413" y="103"/>
                    <a:pt x="413" y="101"/>
                  </a:cubicBezTo>
                  <a:cubicBezTo>
                    <a:pt x="414" y="99"/>
                    <a:pt x="416" y="97"/>
                    <a:pt x="418" y="98"/>
                  </a:cubicBezTo>
                  <a:lnTo>
                    <a:pt x="418" y="98"/>
                  </a:lnTo>
                  <a:cubicBezTo>
                    <a:pt x="421" y="98"/>
                    <a:pt x="422" y="100"/>
                    <a:pt x="422" y="103"/>
                  </a:cubicBezTo>
                  <a:cubicBezTo>
                    <a:pt x="421" y="105"/>
                    <a:pt x="419" y="106"/>
                    <a:pt x="417" y="106"/>
                  </a:cubicBezTo>
                  <a:close/>
                  <a:moveTo>
                    <a:pt x="400" y="103"/>
                  </a:moveTo>
                  <a:lnTo>
                    <a:pt x="400" y="103"/>
                  </a:lnTo>
                  <a:cubicBezTo>
                    <a:pt x="398" y="102"/>
                    <a:pt x="397" y="100"/>
                    <a:pt x="397" y="98"/>
                  </a:cubicBezTo>
                  <a:cubicBezTo>
                    <a:pt x="398" y="95"/>
                    <a:pt x="400" y="94"/>
                    <a:pt x="402" y="94"/>
                  </a:cubicBezTo>
                  <a:lnTo>
                    <a:pt x="402" y="94"/>
                  </a:lnTo>
                  <a:cubicBezTo>
                    <a:pt x="404" y="95"/>
                    <a:pt x="406" y="97"/>
                    <a:pt x="405" y="99"/>
                  </a:cubicBezTo>
                  <a:cubicBezTo>
                    <a:pt x="405" y="102"/>
                    <a:pt x="403" y="103"/>
                    <a:pt x="400" y="103"/>
                  </a:cubicBezTo>
                  <a:close/>
                  <a:moveTo>
                    <a:pt x="384" y="99"/>
                  </a:moveTo>
                  <a:lnTo>
                    <a:pt x="384" y="99"/>
                  </a:lnTo>
                  <a:cubicBezTo>
                    <a:pt x="382" y="99"/>
                    <a:pt x="380" y="96"/>
                    <a:pt x="381" y="94"/>
                  </a:cubicBezTo>
                  <a:cubicBezTo>
                    <a:pt x="381" y="92"/>
                    <a:pt x="383" y="91"/>
                    <a:pt x="386" y="91"/>
                  </a:cubicBezTo>
                  <a:lnTo>
                    <a:pt x="386" y="91"/>
                  </a:lnTo>
                  <a:cubicBezTo>
                    <a:pt x="388" y="91"/>
                    <a:pt x="389" y="94"/>
                    <a:pt x="389" y="96"/>
                  </a:cubicBezTo>
                  <a:cubicBezTo>
                    <a:pt x="388" y="98"/>
                    <a:pt x="386" y="100"/>
                    <a:pt x="384" y="99"/>
                  </a:cubicBezTo>
                  <a:close/>
                  <a:moveTo>
                    <a:pt x="368" y="96"/>
                  </a:moveTo>
                  <a:lnTo>
                    <a:pt x="368" y="96"/>
                  </a:lnTo>
                  <a:cubicBezTo>
                    <a:pt x="365" y="95"/>
                    <a:pt x="364" y="93"/>
                    <a:pt x="364" y="91"/>
                  </a:cubicBezTo>
                  <a:cubicBezTo>
                    <a:pt x="365" y="89"/>
                    <a:pt x="367" y="87"/>
                    <a:pt x="369" y="88"/>
                  </a:cubicBezTo>
                  <a:lnTo>
                    <a:pt x="369" y="88"/>
                  </a:lnTo>
                  <a:cubicBezTo>
                    <a:pt x="372" y="88"/>
                    <a:pt x="373" y="90"/>
                    <a:pt x="373" y="92"/>
                  </a:cubicBezTo>
                  <a:cubicBezTo>
                    <a:pt x="372" y="95"/>
                    <a:pt x="370" y="96"/>
                    <a:pt x="368" y="96"/>
                  </a:cubicBezTo>
                  <a:close/>
                  <a:moveTo>
                    <a:pt x="351" y="92"/>
                  </a:moveTo>
                  <a:lnTo>
                    <a:pt x="351" y="92"/>
                  </a:lnTo>
                  <a:cubicBezTo>
                    <a:pt x="349" y="92"/>
                    <a:pt x="348" y="90"/>
                    <a:pt x="348" y="87"/>
                  </a:cubicBezTo>
                  <a:cubicBezTo>
                    <a:pt x="349" y="85"/>
                    <a:pt x="351" y="84"/>
                    <a:pt x="353" y="84"/>
                  </a:cubicBezTo>
                  <a:lnTo>
                    <a:pt x="353" y="84"/>
                  </a:lnTo>
                  <a:cubicBezTo>
                    <a:pt x="355" y="85"/>
                    <a:pt x="357" y="87"/>
                    <a:pt x="356" y="89"/>
                  </a:cubicBezTo>
                  <a:cubicBezTo>
                    <a:pt x="356" y="91"/>
                    <a:pt x="354" y="93"/>
                    <a:pt x="351" y="92"/>
                  </a:cubicBezTo>
                  <a:close/>
                  <a:moveTo>
                    <a:pt x="335" y="89"/>
                  </a:moveTo>
                  <a:lnTo>
                    <a:pt x="335" y="89"/>
                  </a:lnTo>
                  <a:cubicBezTo>
                    <a:pt x="333" y="88"/>
                    <a:pt x="331" y="86"/>
                    <a:pt x="332" y="84"/>
                  </a:cubicBezTo>
                  <a:cubicBezTo>
                    <a:pt x="332" y="82"/>
                    <a:pt x="334" y="80"/>
                    <a:pt x="337" y="81"/>
                  </a:cubicBezTo>
                  <a:lnTo>
                    <a:pt x="337" y="81"/>
                  </a:lnTo>
                  <a:cubicBezTo>
                    <a:pt x="339" y="81"/>
                    <a:pt x="340" y="83"/>
                    <a:pt x="340" y="86"/>
                  </a:cubicBezTo>
                  <a:cubicBezTo>
                    <a:pt x="340" y="88"/>
                    <a:pt x="337" y="89"/>
                    <a:pt x="335" y="89"/>
                  </a:cubicBezTo>
                  <a:close/>
                  <a:moveTo>
                    <a:pt x="319" y="85"/>
                  </a:moveTo>
                  <a:lnTo>
                    <a:pt x="319" y="85"/>
                  </a:lnTo>
                  <a:cubicBezTo>
                    <a:pt x="316" y="85"/>
                    <a:pt x="315" y="83"/>
                    <a:pt x="315" y="81"/>
                  </a:cubicBezTo>
                  <a:cubicBezTo>
                    <a:pt x="316" y="78"/>
                    <a:pt x="318" y="77"/>
                    <a:pt x="320" y="77"/>
                  </a:cubicBezTo>
                  <a:lnTo>
                    <a:pt x="320" y="77"/>
                  </a:lnTo>
                  <a:cubicBezTo>
                    <a:pt x="323" y="78"/>
                    <a:pt x="324" y="80"/>
                    <a:pt x="324" y="82"/>
                  </a:cubicBezTo>
                  <a:cubicBezTo>
                    <a:pt x="323" y="84"/>
                    <a:pt x="321" y="86"/>
                    <a:pt x="319" y="85"/>
                  </a:cubicBezTo>
                  <a:close/>
                  <a:moveTo>
                    <a:pt x="302" y="82"/>
                  </a:moveTo>
                  <a:lnTo>
                    <a:pt x="302" y="82"/>
                  </a:lnTo>
                  <a:cubicBezTo>
                    <a:pt x="300" y="82"/>
                    <a:pt x="299" y="79"/>
                    <a:pt x="299" y="77"/>
                  </a:cubicBezTo>
                  <a:cubicBezTo>
                    <a:pt x="300" y="75"/>
                    <a:pt x="302" y="73"/>
                    <a:pt x="304" y="74"/>
                  </a:cubicBezTo>
                  <a:lnTo>
                    <a:pt x="304" y="74"/>
                  </a:lnTo>
                  <a:cubicBezTo>
                    <a:pt x="306" y="74"/>
                    <a:pt x="308" y="77"/>
                    <a:pt x="307" y="79"/>
                  </a:cubicBezTo>
                  <a:cubicBezTo>
                    <a:pt x="307" y="81"/>
                    <a:pt x="305" y="82"/>
                    <a:pt x="302" y="82"/>
                  </a:cubicBezTo>
                  <a:close/>
                  <a:moveTo>
                    <a:pt x="286" y="79"/>
                  </a:moveTo>
                  <a:lnTo>
                    <a:pt x="286" y="79"/>
                  </a:lnTo>
                  <a:cubicBezTo>
                    <a:pt x="284" y="78"/>
                    <a:pt x="282" y="76"/>
                    <a:pt x="283" y="74"/>
                  </a:cubicBezTo>
                  <a:cubicBezTo>
                    <a:pt x="283" y="71"/>
                    <a:pt x="285" y="70"/>
                    <a:pt x="288" y="70"/>
                  </a:cubicBezTo>
                  <a:lnTo>
                    <a:pt x="288" y="70"/>
                  </a:lnTo>
                  <a:cubicBezTo>
                    <a:pt x="290" y="71"/>
                    <a:pt x="291" y="73"/>
                    <a:pt x="291" y="75"/>
                  </a:cubicBezTo>
                  <a:cubicBezTo>
                    <a:pt x="291" y="78"/>
                    <a:pt x="288" y="79"/>
                    <a:pt x="286" y="79"/>
                  </a:cubicBezTo>
                  <a:close/>
                  <a:moveTo>
                    <a:pt x="270" y="75"/>
                  </a:moveTo>
                  <a:lnTo>
                    <a:pt x="270" y="75"/>
                  </a:lnTo>
                  <a:cubicBezTo>
                    <a:pt x="268" y="75"/>
                    <a:pt x="266" y="73"/>
                    <a:pt x="267" y="70"/>
                  </a:cubicBezTo>
                  <a:cubicBezTo>
                    <a:pt x="267" y="68"/>
                    <a:pt x="269" y="67"/>
                    <a:pt x="271" y="67"/>
                  </a:cubicBezTo>
                  <a:lnTo>
                    <a:pt x="271" y="67"/>
                  </a:lnTo>
                  <a:cubicBezTo>
                    <a:pt x="274" y="67"/>
                    <a:pt x="275" y="70"/>
                    <a:pt x="275" y="72"/>
                  </a:cubicBezTo>
                  <a:cubicBezTo>
                    <a:pt x="274" y="74"/>
                    <a:pt x="272" y="76"/>
                    <a:pt x="270" y="75"/>
                  </a:cubicBezTo>
                  <a:close/>
                  <a:moveTo>
                    <a:pt x="253" y="72"/>
                  </a:moveTo>
                  <a:lnTo>
                    <a:pt x="253" y="72"/>
                  </a:lnTo>
                  <a:cubicBezTo>
                    <a:pt x="251" y="71"/>
                    <a:pt x="250" y="69"/>
                    <a:pt x="250" y="67"/>
                  </a:cubicBezTo>
                  <a:cubicBezTo>
                    <a:pt x="251" y="65"/>
                    <a:pt x="253" y="63"/>
                    <a:pt x="255" y="64"/>
                  </a:cubicBezTo>
                  <a:lnTo>
                    <a:pt x="255" y="64"/>
                  </a:lnTo>
                  <a:cubicBezTo>
                    <a:pt x="257" y="64"/>
                    <a:pt x="259" y="66"/>
                    <a:pt x="258" y="69"/>
                  </a:cubicBezTo>
                  <a:cubicBezTo>
                    <a:pt x="258" y="71"/>
                    <a:pt x="256" y="72"/>
                    <a:pt x="253" y="72"/>
                  </a:cubicBezTo>
                  <a:close/>
                  <a:moveTo>
                    <a:pt x="237" y="68"/>
                  </a:moveTo>
                  <a:lnTo>
                    <a:pt x="237" y="68"/>
                  </a:lnTo>
                  <a:cubicBezTo>
                    <a:pt x="235" y="68"/>
                    <a:pt x="233" y="66"/>
                    <a:pt x="234" y="63"/>
                  </a:cubicBezTo>
                  <a:cubicBezTo>
                    <a:pt x="234" y="61"/>
                    <a:pt x="237" y="60"/>
                    <a:pt x="239" y="60"/>
                  </a:cubicBezTo>
                  <a:lnTo>
                    <a:pt x="239" y="60"/>
                  </a:lnTo>
                  <a:cubicBezTo>
                    <a:pt x="241" y="61"/>
                    <a:pt x="242" y="63"/>
                    <a:pt x="242" y="65"/>
                  </a:cubicBezTo>
                  <a:cubicBezTo>
                    <a:pt x="242" y="67"/>
                    <a:pt x="239" y="69"/>
                    <a:pt x="237" y="68"/>
                  </a:cubicBezTo>
                  <a:close/>
                  <a:moveTo>
                    <a:pt x="221" y="65"/>
                  </a:moveTo>
                  <a:lnTo>
                    <a:pt x="221" y="65"/>
                  </a:lnTo>
                  <a:cubicBezTo>
                    <a:pt x="219" y="64"/>
                    <a:pt x="217" y="62"/>
                    <a:pt x="218" y="60"/>
                  </a:cubicBezTo>
                  <a:cubicBezTo>
                    <a:pt x="218" y="58"/>
                    <a:pt x="220" y="56"/>
                    <a:pt x="222" y="57"/>
                  </a:cubicBezTo>
                  <a:lnTo>
                    <a:pt x="222" y="57"/>
                  </a:lnTo>
                  <a:cubicBezTo>
                    <a:pt x="225" y="57"/>
                    <a:pt x="226" y="59"/>
                    <a:pt x="226" y="62"/>
                  </a:cubicBezTo>
                  <a:cubicBezTo>
                    <a:pt x="225" y="64"/>
                    <a:pt x="223" y="65"/>
                    <a:pt x="221" y="65"/>
                  </a:cubicBezTo>
                  <a:close/>
                  <a:moveTo>
                    <a:pt x="205" y="62"/>
                  </a:moveTo>
                  <a:lnTo>
                    <a:pt x="204" y="62"/>
                  </a:lnTo>
                  <a:cubicBezTo>
                    <a:pt x="202" y="61"/>
                    <a:pt x="201" y="59"/>
                    <a:pt x="201" y="57"/>
                  </a:cubicBezTo>
                  <a:cubicBezTo>
                    <a:pt x="202" y="54"/>
                    <a:pt x="204" y="53"/>
                    <a:pt x="206" y="53"/>
                  </a:cubicBezTo>
                  <a:lnTo>
                    <a:pt x="206" y="53"/>
                  </a:lnTo>
                  <a:cubicBezTo>
                    <a:pt x="208" y="54"/>
                    <a:pt x="210" y="56"/>
                    <a:pt x="209" y="58"/>
                  </a:cubicBezTo>
                  <a:cubicBezTo>
                    <a:pt x="209" y="61"/>
                    <a:pt x="207" y="62"/>
                    <a:pt x="205" y="62"/>
                  </a:cubicBezTo>
                  <a:close/>
                  <a:moveTo>
                    <a:pt x="188" y="58"/>
                  </a:moveTo>
                  <a:lnTo>
                    <a:pt x="188" y="58"/>
                  </a:lnTo>
                  <a:cubicBezTo>
                    <a:pt x="186" y="58"/>
                    <a:pt x="184" y="55"/>
                    <a:pt x="185" y="53"/>
                  </a:cubicBezTo>
                  <a:cubicBezTo>
                    <a:pt x="185" y="51"/>
                    <a:pt x="188" y="49"/>
                    <a:pt x="190" y="50"/>
                  </a:cubicBezTo>
                  <a:lnTo>
                    <a:pt x="190" y="50"/>
                  </a:lnTo>
                  <a:cubicBezTo>
                    <a:pt x="192" y="50"/>
                    <a:pt x="194" y="53"/>
                    <a:pt x="193" y="55"/>
                  </a:cubicBezTo>
                  <a:cubicBezTo>
                    <a:pt x="193" y="57"/>
                    <a:pt x="190" y="59"/>
                    <a:pt x="188" y="58"/>
                  </a:cubicBezTo>
                  <a:close/>
                  <a:moveTo>
                    <a:pt x="172" y="55"/>
                  </a:moveTo>
                  <a:lnTo>
                    <a:pt x="172" y="55"/>
                  </a:lnTo>
                  <a:cubicBezTo>
                    <a:pt x="170" y="54"/>
                    <a:pt x="168" y="52"/>
                    <a:pt x="169" y="50"/>
                  </a:cubicBezTo>
                  <a:cubicBezTo>
                    <a:pt x="169" y="48"/>
                    <a:pt x="171" y="46"/>
                    <a:pt x="173" y="47"/>
                  </a:cubicBezTo>
                  <a:lnTo>
                    <a:pt x="173" y="47"/>
                  </a:lnTo>
                  <a:cubicBezTo>
                    <a:pt x="176" y="47"/>
                    <a:pt x="177" y="49"/>
                    <a:pt x="177" y="51"/>
                  </a:cubicBezTo>
                  <a:cubicBezTo>
                    <a:pt x="176" y="54"/>
                    <a:pt x="174" y="55"/>
                    <a:pt x="172" y="55"/>
                  </a:cubicBezTo>
                  <a:close/>
                  <a:moveTo>
                    <a:pt x="156" y="51"/>
                  </a:moveTo>
                  <a:lnTo>
                    <a:pt x="156" y="51"/>
                  </a:lnTo>
                  <a:cubicBezTo>
                    <a:pt x="153" y="51"/>
                    <a:pt x="152" y="49"/>
                    <a:pt x="152" y="46"/>
                  </a:cubicBezTo>
                  <a:cubicBezTo>
                    <a:pt x="153" y="44"/>
                    <a:pt x="155" y="43"/>
                    <a:pt x="157" y="43"/>
                  </a:cubicBezTo>
                  <a:lnTo>
                    <a:pt x="157" y="43"/>
                  </a:lnTo>
                  <a:cubicBezTo>
                    <a:pt x="159" y="44"/>
                    <a:pt x="161" y="46"/>
                    <a:pt x="160" y="48"/>
                  </a:cubicBezTo>
                  <a:cubicBezTo>
                    <a:pt x="160" y="50"/>
                    <a:pt x="158" y="52"/>
                    <a:pt x="156" y="51"/>
                  </a:cubicBezTo>
                  <a:close/>
                  <a:moveTo>
                    <a:pt x="139" y="48"/>
                  </a:moveTo>
                  <a:lnTo>
                    <a:pt x="139" y="48"/>
                  </a:lnTo>
                  <a:cubicBezTo>
                    <a:pt x="137" y="47"/>
                    <a:pt x="135" y="45"/>
                    <a:pt x="136" y="43"/>
                  </a:cubicBezTo>
                  <a:cubicBezTo>
                    <a:pt x="136" y="41"/>
                    <a:pt x="139" y="39"/>
                    <a:pt x="141" y="40"/>
                  </a:cubicBezTo>
                  <a:lnTo>
                    <a:pt x="141" y="40"/>
                  </a:lnTo>
                  <a:cubicBezTo>
                    <a:pt x="143" y="40"/>
                    <a:pt x="145" y="42"/>
                    <a:pt x="144" y="45"/>
                  </a:cubicBezTo>
                  <a:cubicBezTo>
                    <a:pt x="144" y="47"/>
                    <a:pt x="141" y="48"/>
                    <a:pt x="139" y="48"/>
                  </a:cubicBezTo>
                  <a:close/>
                  <a:moveTo>
                    <a:pt x="123" y="44"/>
                  </a:moveTo>
                  <a:lnTo>
                    <a:pt x="123" y="44"/>
                  </a:lnTo>
                  <a:cubicBezTo>
                    <a:pt x="121" y="44"/>
                    <a:pt x="119" y="42"/>
                    <a:pt x="120" y="40"/>
                  </a:cubicBezTo>
                  <a:cubicBezTo>
                    <a:pt x="120" y="37"/>
                    <a:pt x="122" y="36"/>
                    <a:pt x="125" y="36"/>
                  </a:cubicBezTo>
                  <a:lnTo>
                    <a:pt x="125" y="36"/>
                  </a:lnTo>
                  <a:cubicBezTo>
                    <a:pt x="127" y="37"/>
                    <a:pt x="128" y="39"/>
                    <a:pt x="128" y="41"/>
                  </a:cubicBezTo>
                  <a:cubicBezTo>
                    <a:pt x="127" y="43"/>
                    <a:pt x="125" y="45"/>
                    <a:pt x="123" y="44"/>
                  </a:cubicBezTo>
                  <a:close/>
                  <a:moveTo>
                    <a:pt x="107" y="41"/>
                  </a:moveTo>
                  <a:lnTo>
                    <a:pt x="107" y="41"/>
                  </a:lnTo>
                  <a:cubicBezTo>
                    <a:pt x="104" y="41"/>
                    <a:pt x="103" y="38"/>
                    <a:pt x="103" y="36"/>
                  </a:cubicBezTo>
                  <a:cubicBezTo>
                    <a:pt x="104" y="34"/>
                    <a:pt x="106" y="32"/>
                    <a:pt x="108" y="33"/>
                  </a:cubicBezTo>
                  <a:lnTo>
                    <a:pt x="108" y="33"/>
                  </a:lnTo>
                  <a:cubicBezTo>
                    <a:pt x="110" y="33"/>
                    <a:pt x="112" y="35"/>
                    <a:pt x="111" y="38"/>
                  </a:cubicBezTo>
                  <a:cubicBezTo>
                    <a:pt x="111" y="40"/>
                    <a:pt x="109" y="41"/>
                    <a:pt x="107" y="41"/>
                  </a:cubicBezTo>
                  <a:close/>
                  <a:moveTo>
                    <a:pt x="90" y="38"/>
                  </a:moveTo>
                  <a:lnTo>
                    <a:pt x="90" y="38"/>
                  </a:lnTo>
                  <a:cubicBezTo>
                    <a:pt x="88" y="37"/>
                    <a:pt x="87" y="35"/>
                    <a:pt x="87" y="33"/>
                  </a:cubicBezTo>
                  <a:cubicBezTo>
                    <a:pt x="87" y="30"/>
                    <a:pt x="90" y="29"/>
                    <a:pt x="92" y="29"/>
                  </a:cubicBezTo>
                  <a:lnTo>
                    <a:pt x="92" y="29"/>
                  </a:lnTo>
                  <a:cubicBezTo>
                    <a:pt x="94" y="30"/>
                    <a:pt x="96" y="32"/>
                    <a:pt x="95" y="34"/>
                  </a:cubicBezTo>
                  <a:cubicBezTo>
                    <a:pt x="95" y="37"/>
                    <a:pt x="93" y="38"/>
                    <a:pt x="90" y="38"/>
                  </a:cubicBezTo>
                  <a:close/>
                  <a:moveTo>
                    <a:pt x="74" y="34"/>
                  </a:moveTo>
                  <a:lnTo>
                    <a:pt x="74" y="34"/>
                  </a:lnTo>
                  <a:cubicBezTo>
                    <a:pt x="72" y="34"/>
                    <a:pt x="70" y="32"/>
                    <a:pt x="71" y="29"/>
                  </a:cubicBezTo>
                  <a:cubicBezTo>
                    <a:pt x="71" y="27"/>
                    <a:pt x="73" y="26"/>
                    <a:pt x="76" y="26"/>
                  </a:cubicBezTo>
                  <a:lnTo>
                    <a:pt x="76" y="26"/>
                  </a:lnTo>
                  <a:cubicBezTo>
                    <a:pt x="78" y="26"/>
                    <a:pt x="79" y="29"/>
                    <a:pt x="79" y="31"/>
                  </a:cubicBezTo>
                  <a:cubicBezTo>
                    <a:pt x="78" y="33"/>
                    <a:pt x="76" y="35"/>
                    <a:pt x="74" y="34"/>
                  </a:cubicBezTo>
                  <a:close/>
                  <a:moveTo>
                    <a:pt x="58" y="31"/>
                  </a:moveTo>
                  <a:lnTo>
                    <a:pt x="58" y="31"/>
                  </a:lnTo>
                  <a:cubicBezTo>
                    <a:pt x="55" y="30"/>
                    <a:pt x="54" y="28"/>
                    <a:pt x="54" y="26"/>
                  </a:cubicBezTo>
                  <a:cubicBezTo>
                    <a:pt x="55" y="24"/>
                    <a:pt x="57" y="22"/>
                    <a:pt x="59" y="23"/>
                  </a:cubicBezTo>
                  <a:lnTo>
                    <a:pt x="59" y="23"/>
                  </a:lnTo>
                  <a:cubicBezTo>
                    <a:pt x="62" y="23"/>
                    <a:pt x="63" y="25"/>
                    <a:pt x="63" y="27"/>
                  </a:cubicBezTo>
                  <a:cubicBezTo>
                    <a:pt x="62" y="30"/>
                    <a:pt x="60" y="31"/>
                    <a:pt x="58" y="31"/>
                  </a:cubicBezTo>
                  <a:close/>
                  <a:moveTo>
                    <a:pt x="41" y="27"/>
                  </a:moveTo>
                  <a:lnTo>
                    <a:pt x="41" y="27"/>
                  </a:lnTo>
                  <a:cubicBezTo>
                    <a:pt x="39" y="27"/>
                    <a:pt x="38" y="25"/>
                    <a:pt x="38" y="22"/>
                  </a:cubicBezTo>
                  <a:cubicBezTo>
                    <a:pt x="38" y="20"/>
                    <a:pt x="41" y="19"/>
                    <a:pt x="43" y="19"/>
                  </a:cubicBezTo>
                  <a:lnTo>
                    <a:pt x="43" y="19"/>
                  </a:lnTo>
                  <a:cubicBezTo>
                    <a:pt x="45" y="20"/>
                    <a:pt x="47" y="22"/>
                    <a:pt x="46" y="24"/>
                  </a:cubicBezTo>
                  <a:cubicBezTo>
                    <a:pt x="46" y="26"/>
                    <a:pt x="44" y="28"/>
                    <a:pt x="41" y="27"/>
                  </a:cubicBezTo>
                  <a:close/>
                  <a:moveTo>
                    <a:pt x="463" y="86"/>
                  </a:moveTo>
                  <a:lnTo>
                    <a:pt x="507" y="121"/>
                  </a:lnTo>
                  <a:lnTo>
                    <a:pt x="453" y="135"/>
                  </a:lnTo>
                  <a:lnTo>
                    <a:pt x="463" y="86"/>
                  </a:lnTo>
                  <a:close/>
                  <a:moveTo>
                    <a:pt x="44" y="49"/>
                  </a:moveTo>
                  <a:lnTo>
                    <a:pt x="0" y="14"/>
                  </a:lnTo>
                  <a:lnTo>
                    <a:pt x="54" y="0"/>
                  </a:lnTo>
                  <a:lnTo>
                    <a:pt x="44"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3" name="Freeform 246"/>
            <p:cNvSpPr>
              <a:spLocks noEditPoints="1"/>
            </p:cNvSpPr>
            <p:nvPr/>
          </p:nvSpPr>
          <p:spPr bwMode="auto">
            <a:xfrm>
              <a:off x="4181" y="2270"/>
              <a:ext cx="314" cy="347"/>
            </a:xfrm>
            <a:custGeom>
              <a:avLst/>
              <a:gdLst>
                <a:gd name="T0" fmla="*/ 416 w 417"/>
                <a:gd name="T1" fmla="*/ 5 h 543"/>
                <a:gd name="T2" fmla="*/ 408 w 417"/>
                <a:gd name="T3" fmla="*/ 15 h 543"/>
                <a:gd name="T4" fmla="*/ 401 w 417"/>
                <a:gd name="T5" fmla="*/ 25 h 543"/>
                <a:gd name="T6" fmla="*/ 393 w 417"/>
                <a:gd name="T7" fmla="*/ 35 h 543"/>
                <a:gd name="T8" fmla="*/ 386 w 417"/>
                <a:gd name="T9" fmla="*/ 45 h 543"/>
                <a:gd name="T10" fmla="*/ 378 w 417"/>
                <a:gd name="T11" fmla="*/ 55 h 543"/>
                <a:gd name="T12" fmla="*/ 371 w 417"/>
                <a:gd name="T13" fmla="*/ 65 h 543"/>
                <a:gd name="T14" fmla="*/ 363 w 417"/>
                <a:gd name="T15" fmla="*/ 75 h 543"/>
                <a:gd name="T16" fmla="*/ 355 w 417"/>
                <a:gd name="T17" fmla="*/ 85 h 543"/>
                <a:gd name="T18" fmla="*/ 348 w 417"/>
                <a:gd name="T19" fmla="*/ 95 h 543"/>
                <a:gd name="T20" fmla="*/ 340 w 417"/>
                <a:gd name="T21" fmla="*/ 105 h 543"/>
                <a:gd name="T22" fmla="*/ 333 w 417"/>
                <a:gd name="T23" fmla="*/ 114 h 543"/>
                <a:gd name="T24" fmla="*/ 325 w 417"/>
                <a:gd name="T25" fmla="*/ 124 h 543"/>
                <a:gd name="T26" fmla="*/ 317 w 417"/>
                <a:gd name="T27" fmla="*/ 134 h 543"/>
                <a:gd name="T28" fmla="*/ 310 w 417"/>
                <a:gd name="T29" fmla="*/ 144 h 543"/>
                <a:gd name="T30" fmla="*/ 302 w 417"/>
                <a:gd name="T31" fmla="*/ 154 h 543"/>
                <a:gd name="T32" fmla="*/ 295 w 417"/>
                <a:gd name="T33" fmla="*/ 164 h 543"/>
                <a:gd name="T34" fmla="*/ 287 w 417"/>
                <a:gd name="T35" fmla="*/ 174 h 543"/>
                <a:gd name="T36" fmla="*/ 279 w 417"/>
                <a:gd name="T37" fmla="*/ 184 h 543"/>
                <a:gd name="T38" fmla="*/ 272 w 417"/>
                <a:gd name="T39" fmla="*/ 194 h 543"/>
                <a:gd name="T40" fmla="*/ 264 w 417"/>
                <a:gd name="T41" fmla="*/ 204 h 543"/>
                <a:gd name="T42" fmla="*/ 257 w 417"/>
                <a:gd name="T43" fmla="*/ 214 h 543"/>
                <a:gd name="T44" fmla="*/ 249 w 417"/>
                <a:gd name="T45" fmla="*/ 224 h 543"/>
                <a:gd name="T46" fmla="*/ 242 w 417"/>
                <a:gd name="T47" fmla="*/ 234 h 543"/>
                <a:gd name="T48" fmla="*/ 234 w 417"/>
                <a:gd name="T49" fmla="*/ 244 h 543"/>
                <a:gd name="T50" fmla="*/ 226 w 417"/>
                <a:gd name="T51" fmla="*/ 254 h 543"/>
                <a:gd name="T52" fmla="*/ 219 w 417"/>
                <a:gd name="T53" fmla="*/ 264 h 543"/>
                <a:gd name="T54" fmla="*/ 211 w 417"/>
                <a:gd name="T55" fmla="*/ 274 h 543"/>
                <a:gd name="T56" fmla="*/ 203 w 417"/>
                <a:gd name="T57" fmla="*/ 284 h 543"/>
                <a:gd name="T58" fmla="*/ 196 w 417"/>
                <a:gd name="T59" fmla="*/ 294 h 543"/>
                <a:gd name="T60" fmla="*/ 188 w 417"/>
                <a:gd name="T61" fmla="*/ 304 h 543"/>
                <a:gd name="T62" fmla="*/ 181 w 417"/>
                <a:gd name="T63" fmla="*/ 314 h 543"/>
                <a:gd name="T64" fmla="*/ 173 w 417"/>
                <a:gd name="T65" fmla="*/ 323 h 543"/>
                <a:gd name="T66" fmla="*/ 165 w 417"/>
                <a:gd name="T67" fmla="*/ 333 h 543"/>
                <a:gd name="T68" fmla="*/ 158 w 417"/>
                <a:gd name="T69" fmla="*/ 343 h 543"/>
                <a:gd name="T70" fmla="*/ 150 w 417"/>
                <a:gd name="T71" fmla="*/ 353 h 543"/>
                <a:gd name="T72" fmla="*/ 143 w 417"/>
                <a:gd name="T73" fmla="*/ 363 h 543"/>
                <a:gd name="T74" fmla="*/ 135 w 417"/>
                <a:gd name="T75" fmla="*/ 373 h 543"/>
                <a:gd name="T76" fmla="*/ 127 w 417"/>
                <a:gd name="T77" fmla="*/ 383 h 543"/>
                <a:gd name="T78" fmla="*/ 120 w 417"/>
                <a:gd name="T79" fmla="*/ 393 h 543"/>
                <a:gd name="T80" fmla="*/ 112 w 417"/>
                <a:gd name="T81" fmla="*/ 403 h 543"/>
                <a:gd name="T82" fmla="*/ 105 w 417"/>
                <a:gd name="T83" fmla="*/ 413 h 543"/>
                <a:gd name="T84" fmla="*/ 97 w 417"/>
                <a:gd name="T85" fmla="*/ 423 h 543"/>
                <a:gd name="T86" fmla="*/ 90 w 417"/>
                <a:gd name="T87" fmla="*/ 433 h 543"/>
                <a:gd name="T88" fmla="*/ 82 w 417"/>
                <a:gd name="T89" fmla="*/ 443 h 543"/>
                <a:gd name="T90" fmla="*/ 74 w 417"/>
                <a:gd name="T91" fmla="*/ 453 h 543"/>
                <a:gd name="T92" fmla="*/ 67 w 417"/>
                <a:gd name="T93" fmla="*/ 463 h 543"/>
                <a:gd name="T94" fmla="*/ 59 w 417"/>
                <a:gd name="T95" fmla="*/ 473 h 543"/>
                <a:gd name="T96" fmla="*/ 52 w 417"/>
                <a:gd name="T97" fmla="*/ 483 h 543"/>
                <a:gd name="T98" fmla="*/ 44 w 417"/>
                <a:gd name="T99" fmla="*/ 492 h 543"/>
                <a:gd name="T100" fmla="*/ 36 w 417"/>
                <a:gd name="T101" fmla="*/ 502 h 543"/>
                <a:gd name="T102" fmla="*/ 29 w 417"/>
                <a:gd name="T103" fmla="*/ 512 h 543"/>
                <a:gd name="T104" fmla="*/ 21 w 417"/>
                <a:gd name="T105" fmla="*/ 522 h 543"/>
                <a:gd name="T106" fmla="*/ 14 w 417"/>
                <a:gd name="T107" fmla="*/ 532 h 543"/>
                <a:gd name="T108" fmla="*/ 6 w 417"/>
                <a:gd name="T109" fmla="*/ 54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416" y="5"/>
                  </a:moveTo>
                  <a:lnTo>
                    <a:pt x="416" y="5"/>
                  </a:lnTo>
                  <a:cubicBezTo>
                    <a:pt x="415" y="6"/>
                    <a:pt x="413" y="7"/>
                    <a:pt x="412" y="6"/>
                  </a:cubicBezTo>
                  <a:cubicBezTo>
                    <a:pt x="410" y="5"/>
                    <a:pt x="410" y="3"/>
                    <a:pt x="411" y="1"/>
                  </a:cubicBezTo>
                  <a:lnTo>
                    <a:pt x="411" y="1"/>
                  </a:lnTo>
                  <a:cubicBezTo>
                    <a:pt x="412" y="0"/>
                    <a:pt x="414" y="0"/>
                    <a:pt x="416" y="1"/>
                  </a:cubicBezTo>
                  <a:cubicBezTo>
                    <a:pt x="417" y="2"/>
                    <a:pt x="417" y="4"/>
                    <a:pt x="416" y="5"/>
                  </a:cubicBezTo>
                  <a:close/>
                  <a:moveTo>
                    <a:pt x="408" y="15"/>
                  </a:moveTo>
                  <a:lnTo>
                    <a:pt x="408" y="15"/>
                  </a:lnTo>
                  <a:cubicBezTo>
                    <a:pt x="407" y="16"/>
                    <a:pt x="405" y="17"/>
                    <a:pt x="404" y="16"/>
                  </a:cubicBezTo>
                  <a:cubicBezTo>
                    <a:pt x="403" y="14"/>
                    <a:pt x="403" y="13"/>
                    <a:pt x="404" y="11"/>
                  </a:cubicBezTo>
                  <a:lnTo>
                    <a:pt x="404" y="11"/>
                  </a:lnTo>
                  <a:cubicBezTo>
                    <a:pt x="405" y="10"/>
                    <a:pt x="407" y="10"/>
                    <a:pt x="408" y="11"/>
                  </a:cubicBezTo>
                  <a:cubicBezTo>
                    <a:pt x="409" y="12"/>
                    <a:pt x="410" y="14"/>
                    <a:pt x="408" y="15"/>
                  </a:cubicBezTo>
                  <a:close/>
                  <a:moveTo>
                    <a:pt x="401" y="25"/>
                  </a:moveTo>
                  <a:lnTo>
                    <a:pt x="401" y="25"/>
                  </a:lnTo>
                  <a:cubicBezTo>
                    <a:pt x="400" y="26"/>
                    <a:pt x="398" y="27"/>
                    <a:pt x="396" y="26"/>
                  </a:cubicBezTo>
                  <a:cubicBezTo>
                    <a:pt x="395" y="24"/>
                    <a:pt x="395" y="22"/>
                    <a:pt x="396" y="21"/>
                  </a:cubicBezTo>
                  <a:lnTo>
                    <a:pt x="396" y="21"/>
                  </a:lnTo>
                  <a:cubicBezTo>
                    <a:pt x="397" y="20"/>
                    <a:pt x="399" y="20"/>
                    <a:pt x="400" y="21"/>
                  </a:cubicBezTo>
                  <a:cubicBezTo>
                    <a:pt x="402" y="22"/>
                    <a:pt x="402" y="24"/>
                    <a:pt x="401" y="25"/>
                  </a:cubicBezTo>
                  <a:close/>
                  <a:moveTo>
                    <a:pt x="393" y="35"/>
                  </a:moveTo>
                  <a:lnTo>
                    <a:pt x="393" y="35"/>
                  </a:lnTo>
                  <a:cubicBezTo>
                    <a:pt x="392" y="36"/>
                    <a:pt x="390" y="37"/>
                    <a:pt x="389" y="35"/>
                  </a:cubicBezTo>
                  <a:cubicBezTo>
                    <a:pt x="388" y="34"/>
                    <a:pt x="387" y="32"/>
                    <a:pt x="388" y="31"/>
                  </a:cubicBezTo>
                  <a:lnTo>
                    <a:pt x="388" y="31"/>
                  </a:lnTo>
                  <a:cubicBezTo>
                    <a:pt x="390" y="30"/>
                    <a:pt x="391" y="29"/>
                    <a:pt x="393" y="31"/>
                  </a:cubicBezTo>
                  <a:cubicBezTo>
                    <a:pt x="394" y="32"/>
                    <a:pt x="394" y="34"/>
                    <a:pt x="393" y="35"/>
                  </a:cubicBezTo>
                  <a:close/>
                  <a:moveTo>
                    <a:pt x="386" y="45"/>
                  </a:moveTo>
                  <a:lnTo>
                    <a:pt x="386" y="45"/>
                  </a:lnTo>
                  <a:cubicBezTo>
                    <a:pt x="385" y="46"/>
                    <a:pt x="383" y="46"/>
                    <a:pt x="381" y="45"/>
                  </a:cubicBezTo>
                  <a:cubicBezTo>
                    <a:pt x="380" y="44"/>
                    <a:pt x="380" y="42"/>
                    <a:pt x="381" y="41"/>
                  </a:cubicBezTo>
                  <a:lnTo>
                    <a:pt x="381" y="41"/>
                  </a:lnTo>
                  <a:cubicBezTo>
                    <a:pt x="382" y="40"/>
                    <a:pt x="384" y="39"/>
                    <a:pt x="385" y="40"/>
                  </a:cubicBezTo>
                  <a:cubicBezTo>
                    <a:pt x="387" y="42"/>
                    <a:pt x="387" y="44"/>
                    <a:pt x="386" y="45"/>
                  </a:cubicBezTo>
                  <a:close/>
                  <a:moveTo>
                    <a:pt x="378" y="55"/>
                  </a:moveTo>
                  <a:lnTo>
                    <a:pt x="378" y="55"/>
                  </a:lnTo>
                  <a:cubicBezTo>
                    <a:pt x="377" y="56"/>
                    <a:pt x="375" y="56"/>
                    <a:pt x="374" y="55"/>
                  </a:cubicBezTo>
                  <a:cubicBezTo>
                    <a:pt x="372" y="54"/>
                    <a:pt x="372" y="52"/>
                    <a:pt x="373" y="51"/>
                  </a:cubicBezTo>
                  <a:lnTo>
                    <a:pt x="373" y="51"/>
                  </a:lnTo>
                  <a:cubicBezTo>
                    <a:pt x="374" y="50"/>
                    <a:pt x="376" y="49"/>
                    <a:pt x="378" y="50"/>
                  </a:cubicBezTo>
                  <a:cubicBezTo>
                    <a:pt x="379" y="52"/>
                    <a:pt x="379" y="53"/>
                    <a:pt x="378" y="55"/>
                  </a:cubicBezTo>
                  <a:close/>
                  <a:moveTo>
                    <a:pt x="371" y="65"/>
                  </a:moveTo>
                  <a:lnTo>
                    <a:pt x="371" y="65"/>
                  </a:lnTo>
                  <a:cubicBezTo>
                    <a:pt x="369" y="66"/>
                    <a:pt x="367" y="66"/>
                    <a:pt x="366" y="65"/>
                  </a:cubicBezTo>
                  <a:cubicBezTo>
                    <a:pt x="365" y="64"/>
                    <a:pt x="365" y="62"/>
                    <a:pt x="366" y="61"/>
                  </a:cubicBezTo>
                  <a:lnTo>
                    <a:pt x="366" y="61"/>
                  </a:lnTo>
                  <a:cubicBezTo>
                    <a:pt x="367" y="60"/>
                    <a:pt x="369" y="59"/>
                    <a:pt x="370" y="60"/>
                  </a:cubicBezTo>
                  <a:cubicBezTo>
                    <a:pt x="371" y="61"/>
                    <a:pt x="372" y="63"/>
                    <a:pt x="371" y="65"/>
                  </a:cubicBezTo>
                  <a:close/>
                  <a:moveTo>
                    <a:pt x="363" y="75"/>
                  </a:moveTo>
                  <a:lnTo>
                    <a:pt x="363" y="75"/>
                  </a:lnTo>
                  <a:cubicBezTo>
                    <a:pt x="362" y="76"/>
                    <a:pt x="360" y="76"/>
                    <a:pt x="359" y="75"/>
                  </a:cubicBezTo>
                  <a:cubicBezTo>
                    <a:pt x="357" y="74"/>
                    <a:pt x="357" y="72"/>
                    <a:pt x="358" y="71"/>
                  </a:cubicBezTo>
                  <a:lnTo>
                    <a:pt x="358" y="71"/>
                  </a:lnTo>
                  <a:cubicBezTo>
                    <a:pt x="359" y="69"/>
                    <a:pt x="361" y="69"/>
                    <a:pt x="362" y="70"/>
                  </a:cubicBezTo>
                  <a:cubicBezTo>
                    <a:pt x="364" y="71"/>
                    <a:pt x="364" y="73"/>
                    <a:pt x="363" y="75"/>
                  </a:cubicBezTo>
                  <a:close/>
                  <a:moveTo>
                    <a:pt x="355" y="85"/>
                  </a:moveTo>
                  <a:lnTo>
                    <a:pt x="355" y="85"/>
                  </a:lnTo>
                  <a:cubicBezTo>
                    <a:pt x="354" y="86"/>
                    <a:pt x="352" y="86"/>
                    <a:pt x="351" y="85"/>
                  </a:cubicBezTo>
                  <a:cubicBezTo>
                    <a:pt x="350" y="84"/>
                    <a:pt x="349" y="82"/>
                    <a:pt x="350" y="81"/>
                  </a:cubicBezTo>
                  <a:lnTo>
                    <a:pt x="350" y="81"/>
                  </a:lnTo>
                  <a:cubicBezTo>
                    <a:pt x="352" y="79"/>
                    <a:pt x="354" y="79"/>
                    <a:pt x="355" y="80"/>
                  </a:cubicBezTo>
                  <a:cubicBezTo>
                    <a:pt x="356" y="81"/>
                    <a:pt x="356" y="83"/>
                    <a:pt x="355" y="85"/>
                  </a:cubicBezTo>
                  <a:close/>
                  <a:moveTo>
                    <a:pt x="348" y="95"/>
                  </a:moveTo>
                  <a:lnTo>
                    <a:pt x="348" y="95"/>
                  </a:lnTo>
                  <a:cubicBezTo>
                    <a:pt x="347" y="96"/>
                    <a:pt x="345" y="96"/>
                    <a:pt x="343" y="95"/>
                  </a:cubicBezTo>
                  <a:cubicBezTo>
                    <a:pt x="342" y="94"/>
                    <a:pt x="342" y="92"/>
                    <a:pt x="343" y="91"/>
                  </a:cubicBezTo>
                  <a:lnTo>
                    <a:pt x="343" y="91"/>
                  </a:lnTo>
                  <a:cubicBezTo>
                    <a:pt x="344" y="89"/>
                    <a:pt x="346" y="89"/>
                    <a:pt x="347" y="90"/>
                  </a:cubicBezTo>
                  <a:cubicBezTo>
                    <a:pt x="349" y="91"/>
                    <a:pt x="349" y="93"/>
                    <a:pt x="348" y="95"/>
                  </a:cubicBezTo>
                  <a:close/>
                  <a:moveTo>
                    <a:pt x="340" y="105"/>
                  </a:moveTo>
                  <a:lnTo>
                    <a:pt x="340" y="105"/>
                  </a:lnTo>
                  <a:cubicBezTo>
                    <a:pt x="339" y="106"/>
                    <a:pt x="337" y="106"/>
                    <a:pt x="336" y="105"/>
                  </a:cubicBezTo>
                  <a:cubicBezTo>
                    <a:pt x="334" y="104"/>
                    <a:pt x="334" y="102"/>
                    <a:pt x="335" y="101"/>
                  </a:cubicBezTo>
                  <a:lnTo>
                    <a:pt x="335" y="101"/>
                  </a:lnTo>
                  <a:cubicBezTo>
                    <a:pt x="336" y="99"/>
                    <a:pt x="338" y="99"/>
                    <a:pt x="340" y="100"/>
                  </a:cubicBezTo>
                  <a:cubicBezTo>
                    <a:pt x="341" y="101"/>
                    <a:pt x="341" y="103"/>
                    <a:pt x="340" y="105"/>
                  </a:cubicBezTo>
                  <a:close/>
                  <a:moveTo>
                    <a:pt x="333" y="114"/>
                  </a:moveTo>
                  <a:lnTo>
                    <a:pt x="333" y="114"/>
                  </a:lnTo>
                  <a:cubicBezTo>
                    <a:pt x="332" y="116"/>
                    <a:pt x="330" y="116"/>
                    <a:pt x="328" y="115"/>
                  </a:cubicBezTo>
                  <a:cubicBezTo>
                    <a:pt x="327" y="114"/>
                    <a:pt x="327" y="112"/>
                    <a:pt x="328" y="111"/>
                  </a:cubicBezTo>
                  <a:lnTo>
                    <a:pt x="328" y="111"/>
                  </a:lnTo>
                  <a:cubicBezTo>
                    <a:pt x="329" y="109"/>
                    <a:pt x="331" y="109"/>
                    <a:pt x="332" y="110"/>
                  </a:cubicBezTo>
                  <a:cubicBezTo>
                    <a:pt x="333" y="111"/>
                    <a:pt x="334" y="113"/>
                    <a:pt x="333" y="114"/>
                  </a:cubicBezTo>
                  <a:close/>
                  <a:moveTo>
                    <a:pt x="325" y="124"/>
                  </a:moveTo>
                  <a:lnTo>
                    <a:pt x="325" y="124"/>
                  </a:lnTo>
                  <a:cubicBezTo>
                    <a:pt x="324" y="126"/>
                    <a:pt x="322" y="126"/>
                    <a:pt x="321" y="125"/>
                  </a:cubicBezTo>
                  <a:cubicBezTo>
                    <a:pt x="319" y="124"/>
                    <a:pt x="319" y="122"/>
                    <a:pt x="320" y="121"/>
                  </a:cubicBezTo>
                  <a:lnTo>
                    <a:pt x="320" y="121"/>
                  </a:lnTo>
                  <a:cubicBezTo>
                    <a:pt x="321" y="119"/>
                    <a:pt x="323" y="119"/>
                    <a:pt x="325" y="120"/>
                  </a:cubicBezTo>
                  <a:cubicBezTo>
                    <a:pt x="326" y="121"/>
                    <a:pt x="326" y="123"/>
                    <a:pt x="325" y="124"/>
                  </a:cubicBezTo>
                  <a:close/>
                  <a:moveTo>
                    <a:pt x="317" y="134"/>
                  </a:moveTo>
                  <a:lnTo>
                    <a:pt x="317" y="134"/>
                  </a:lnTo>
                  <a:cubicBezTo>
                    <a:pt x="316" y="136"/>
                    <a:pt x="314" y="136"/>
                    <a:pt x="313" y="135"/>
                  </a:cubicBezTo>
                  <a:cubicBezTo>
                    <a:pt x="312" y="134"/>
                    <a:pt x="311" y="132"/>
                    <a:pt x="313" y="130"/>
                  </a:cubicBezTo>
                  <a:lnTo>
                    <a:pt x="313" y="130"/>
                  </a:lnTo>
                  <a:cubicBezTo>
                    <a:pt x="314" y="129"/>
                    <a:pt x="316" y="129"/>
                    <a:pt x="317" y="130"/>
                  </a:cubicBezTo>
                  <a:cubicBezTo>
                    <a:pt x="318" y="131"/>
                    <a:pt x="318" y="133"/>
                    <a:pt x="317" y="134"/>
                  </a:cubicBezTo>
                  <a:close/>
                  <a:moveTo>
                    <a:pt x="310" y="144"/>
                  </a:moveTo>
                  <a:lnTo>
                    <a:pt x="310" y="144"/>
                  </a:lnTo>
                  <a:cubicBezTo>
                    <a:pt x="309" y="146"/>
                    <a:pt x="307" y="146"/>
                    <a:pt x="305" y="145"/>
                  </a:cubicBezTo>
                  <a:cubicBezTo>
                    <a:pt x="304" y="144"/>
                    <a:pt x="304" y="142"/>
                    <a:pt x="305" y="140"/>
                  </a:cubicBezTo>
                  <a:lnTo>
                    <a:pt x="305" y="140"/>
                  </a:lnTo>
                  <a:cubicBezTo>
                    <a:pt x="306" y="139"/>
                    <a:pt x="308" y="139"/>
                    <a:pt x="309" y="140"/>
                  </a:cubicBezTo>
                  <a:cubicBezTo>
                    <a:pt x="311" y="141"/>
                    <a:pt x="311" y="143"/>
                    <a:pt x="310" y="144"/>
                  </a:cubicBezTo>
                  <a:close/>
                  <a:moveTo>
                    <a:pt x="302" y="154"/>
                  </a:moveTo>
                  <a:lnTo>
                    <a:pt x="302" y="154"/>
                  </a:lnTo>
                  <a:cubicBezTo>
                    <a:pt x="301" y="156"/>
                    <a:pt x="299" y="156"/>
                    <a:pt x="298" y="155"/>
                  </a:cubicBezTo>
                  <a:cubicBezTo>
                    <a:pt x="296" y="154"/>
                    <a:pt x="296" y="152"/>
                    <a:pt x="297" y="150"/>
                  </a:cubicBezTo>
                  <a:lnTo>
                    <a:pt x="297" y="150"/>
                  </a:lnTo>
                  <a:cubicBezTo>
                    <a:pt x="298" y="149"/>
                    <a:pt x="300" y="149"/>
                    <a:pt x="302" y="150"/>
                  </a:cubicBezTo>
                  <a:cubicBezTo>
                    <a:pt x="303" y="151"/>
                    <a:pt x="303" y="153"/>
                    <a:pt x="302" y="154"/>
                  </a:cubicBezTo>
                  <a:close/>
                  <a:moveTo>
                    <a:pt x="295" y="164"/>
                  </a:moveTo>
                  <a:lnTo>
                    <a:pt x="295" y="164"/>
                  </a:lnTo>
                  <a:cubicBezTo>
                    <a:pt x="294" y="166"/>
                    <a:pt x="292" y="166"/>
                    <a:pt x="290" y="165"/>
                  </a:cubicBezTo>
                  <a:cubicBezTo>
                    <a:pt x="289" y="164"/>
                    <a:pt x="289" y="162"/>
                    <a:pt x="290" y="160"/>
                  </a:cubicBezTo>
                  <a:lnTo>
                    <a:pt x="290" y="160"/>
                  </a:lnTo>
                  <a:cubicBezTo>
                    <a:pt x="291" y="159"/>
                    <a:pt x="293" y="159"/>
                    <a:pt x="294" y="160"/>
                  </a:cubicBezTo>
                  <a:cubicBezTo>
                    <a:pt x="295" y="161"/>
                    <a:pt x="296" y="163"/>
                    <a:pt x="295" y="164"/>
                  </a:cubicBezTo>
                  <a:close/>
                  <a:moveTo>
                    <a:pt x="287" y="174"/>
                  </a:moveTo>
                  <a:lnTo>
                    <a:pt x="287" y="174"/>
                  </a:lnTo>
                  <a:cubicBezTo>
                    <a:pt x="286" y="175"/>
                    <a:pt x="284" y="176"/>
                    <a:pt x="283" y="175"/>
                  </a:cubicBezTo>
                  <a:cubicBezTo>
                    <a:pt x="281" y="174"/>
                    <a:pt x="281" y="172"/>
                    <a:pt x="282" y="170"/>
                  </a:cubicBezTo>
                  <a:lnTo>
                    <a:pt x="282" y="170"/>
                  </a:lnTo>
                  <a:cubicBezTo>
                    <a:pt x="283" y="169"/>
                    <a:pt x="285" y="169"/>
                    <a:pt x="287" y="170"/>
                  </a:cubicBezTo>
                  <a:cubicBezTo>
                    <a:pt x="288" y="171"/>
                    <a:pt x="288" y="173"/>
                    <a:pt x="287" y="174"/>
                  </a:cubicBezTo>
                  <a:close/>
                  <a:moveTo>
                    <a:pt x="279" y="184"/>
                  </a:moveTo>
                  <a:lnTo>
                    <a:pt x="279" y="184"/>
                  </a:lnTo>
                  <a:cubicBezTo>
                    <a:pt x="278" y="185"/>
                    <a:pt x="276" y="186"/>
                    <a:pt x="275" y="185"/>
                  </a:cubicBezTo>
                  <a:cubicBezTo>
                    <a:pt x="274" y="183"/>
                    <a:pt x="273" y="182"/>
                    <a:pt x="275" y="180"/>
                  </a:cubicBezTo>
                  <a:lnTo>
                    <a:pt x="275" y="180"/>
                  </a:lnTo>
                  <a:cubicBezTo>
                    <a:pt x="276" y="179"/>
                    <a:pt x="278" y="179"/>
                    <a:pt x="279" y="180"/>
                  </a:cubicBezTo>
                  <a:cubicBezTo>
                    <a:pt x="280" y="181"/>
                    <a:pt x="281" y="183"/>
                    <a:pt x="279" y="184"/>
                  </a:cubicBezTo>
                  <a:close/>
                  <a:moveTo>
                    <a:pt x="272" y="194"/>
                  </a:moveTo>
                  <a:lnTo>
                    <a:pt x="272" y="194"/>
                  </a:lnTo>
                  <a:cubicBezTo>
                    <a:pt x="271" y="195"/>
                    <a:pt x="269" y="196"/>
                    <a:pt x="267" y="194"/>
                  </a:cubicBezTo>
                  <a:cubicBezTo>
                    <a:pt x="266" y="193"/>
                    <a:pt x="266" y="191"/>
                    <a:pt x="267" y="190"/>
                  </a:cubicBezTo>
                  <a:lnTo>
                    <a:pt x="267" y="190"/>
                  </a:lnTo>
                  <a:cubicBezTo>
                    <a:pt x="268" y="189"/>
                    <a:pt x="270" y="189"/>
                    <a:pt x="271" y="190"/>
                  </a:cubicBezTo>
                  <a:cubicBezTo>
                    <a:pt x="273" y="191"/>
                    <a:pt x="273" y="193"/>
                    <a:pt x="272" y="194"/>
                  </a:cubicBezTo>
                  <a:close/>
                  <a:moveTo>
                    <a:pt x="264" y="204"/>
                  </a:moveTo>
                  <a:lnTo>
                    <a:pt x="264" y="204"/>
                  </a:lnTo>
                  <a:cubicBezTo>
                    <a:pt x="263" y="205"/>
                    <a:pt x="261" y="206"/>
                    <a:pt x="260" y="204"/>
                  </a:cubicBezTo>
                  <a:cubicBezTo>
                    <a:pt x="259" y="203"/>
                    <a:pt x="258" y="201"/>
                    <a:pt x="259" y="200"/>
                  </a:cubicBezTo>
                  <a:lnTo>
                    <a:pt x="259" y="200"/>
                  </a:lnTo>
                  <a:cubicBezTo>
                    <a:pt x="260" y="199"/>
                    <a:pt x="262" y="198"/>
                    <a:pt x="264" y="200"/>
                  </a:cubicBezTo>
                  <a:cubicBezTo>
                    <a:pt x="265" y="201"/>
                    <a:pt x="265" y="203"/>
                    <a:pt x="264" y="204"/>
                  </a:cubicBezTo>
                  <a:close/>
                  <a:moveTo>
                    <a:pt x="257" y="214"/>
                  </a:moveTo>
                  <a:lnTo>
                    <a:pt x="257" y="214"/>
                  </a:lnTo>
                  <a:cubicBezTo>
                    <a:pt x="256" y="215"/>
                    <a:pt x="254" y="215"/>
                    <a:pt x="252" y="214"/>
                  </a:cubicBezTo>
                  <a:cubicBezTo>
                    <a:pt x="251" y="213"/>
                    <a:pt x="251" y="211"/>
                    <a:pt x="252" y="210"/>
                  </a:cubicBezTo>
                  <a:lnTo>
                    <a:pt x="252" y="210"/>
                  </a:lnTo>
                  <a:cubicBezTo>
                    <a:pt x="253" y="209"/>
                    <a:pt x="255" y="208"/>
                    <a:pt x="256" y="209"/>
                  </a:cubicBezTo>
                  <a:cubicBezTo>
                    <a:pt x="258" y="211"/>
                    <a:pt x="258" y="213"/>
                    <a:pt x="257" y="214"/>
                  </a:cubicBezTo>
                  <a:close/>
                  <a:moveTo>
                    <a:pt x="249" y="224"/>
                  </a:moveTo>
                  <a:lnTo>
                    <a:pt x="249" y="224"/>
                  </a:lnTo>
                  <a:cubicBezTo>
                    <a:pt x="248" y="225"/>
                    <a:pt x="246" y="225"/>
                    <a:pt x="245" y="224"/>
                  </a:cubicBezTo>
                  <a:cubicBezTo>
                    <a:pt x="243" y="223"/>
                    <a:pt x="243" y="221"/>
                    <a:pt x="244" y="220"/>
                  </a:cubicBezTo>
                  <a:lnTo>
                    <a:pt x="244" y="220"/>
                  </a:lnTo>
                  <a:cubicBezTo>
                    <a:pt x="245" y="219"/>
                    <a:pt x="247" y="218"/>
                    <a:pt x="249" y="219"/>
                  </a:cubicBezTo>
                  <a:cubicBezTo>
                    <a:pt x="250" y="221"/>
                    <a:pt x="250" y="222"/>
                    <a:pt x="249" y="224"/>
                  </a:cubicBezTo>
                  <a:close/>
                  <a:moveTo>
                    <a:pt x="242" y="234"/>
                  </a:moveTo>
                  <a:lnTo>
                    <a:pt x="242" y="234"/>
                  </a:lnTo>
                  <a:cubicBezTo>
                    <a:pt x="240" y="235"/>
                    <a:pt x="238" y="235"/>
                    <a:pt x="237" y="234"/>
                  </a:cubicBezTo>
                  <a:cubicBezTo>
                    <a:pt x="236" y="233"/>
                    <a:pt x="236" y="231"/>
                    <a:pt x="237" y="230"/>
                  </a:cubicBezTo>
                  <a:lnTo>
                    <a:pt x="237" y="230"/>
                  </a:lnTo>
                  <a:cubicBezTo>
                    <a:pt x="238" y="229"/>
                    <a:pt x="240" y="228"/>
                    <a:pt x="241" y="229"/>
                  </a:cubicBezTo>
                  <a:cubicBezTo>
                    <a:pt x="242" y="230"/>
                    <a:pt x="243" y="232"/>
                    <a:pt x="242" y="234"/>
                  </a:cubicBezTo>
                  <a:close/>
                  <a:moveTo>
                    <a:pt x="234" y="244"/>
                  </a:moveTo>
                  <a:lnTo>
                    <a:pt x="234" y="244"/>
                  </a:lnTo>
                  <a:cubicBezTo>
                    <a:pt x="232" y="245"/>
                    <a:pt x="230" y="245"/>
                    <a:pt x="229" y="244"/>
                  </a:cubicBezTo>
                  <a:cubicBezTo>
                    <a:pt x="228" y="243"/>
                    <a:pt x="228" y="241"/>
                    <a:pt x="229" y="240"/>
                  </a:cubicBezTo>
                  <a:lnTo>
                    <a:pt x="229" y="240"/>
                  </a:lnTo>
                  <a:cubicBezTo>
                    <a:pt x="230" y="238"/>
                    <a:pt x="232" y="238"/>
                    <a:pt x="234" y="240"/>
                  </a:cubicBezTo>
                  <a:cubicBezTo>
                    <a:pt x="235" y="241"/>
                    <a:pt x="235" y="243"/>
                    <a:pt x="234" y="244"/>
                  </a:cubicBezTo>
                  <a:close/>
                  <a:moveTo>
                    <a:pt x="226" y="254"/>
                  </a:moveTo>
                  <a:lnTo>
                    <a:pt x="226" y="254"/>
                  </a:lnTo>
                  <a:cubicBezTo>
                    <a:pt x="225" y="255"/>
                    <a:pt x="223" y="255"/>
                    <a:pt x="222" y="254"/>
                  </a:cubicBezTo>
                  <a:cubicBezTo>
                    <a:pt x="220" y="253"/>
                    <a:pt x="220" y="251"/>
                    <a:pt x="222" y="249"/>
                  </a:cubicBezTo>
                  <a:lnTo>
                    <a:pt x="222" y="249"/>
                  </a:lnTo>
                  <a:cubicBezTo>
                    <a:pt x="223" y="248"/>
                    <a:pt x="225" y="248"/>
                    <a:pt x="226" y="249"/>
                  </a:cubicBezTo>
                  <a:cubicBezTo>
                    <a:pt x="227" y="251"/>
                    <a:pt x="227" y="253"/>
                    <a:pt x="226" y="254"/>
                  </a:cubicBezTo>
                  <a:close/>
                  <a:moveTo>
                    <a:pt x="219" y="264"/>
                  </a:moveTo>
                  <a:lnTo>
                    <a:pt x="219" y="264"/>
                  </a:lnTo>
                  <a:cubicBezTo>
                    <a:pt x="217" y="265"/>
                    <a:pt x="215" y="265"/>
                    <a:pt x="214" y="264"/>
                  </a:cubicBezTo>
                  <a:cubicBezTo>
                    <a:pt x="213" y="263"/>
                    <a:pt x="213" y="261"/>
                    <a:pt x="214" y="259"/>
                  </a:cubicBezTo>
                  <a:lnTo>
                    <a:pt x="214" y="259"/>
                  </a:lnTo>
                  <a:cubicBezTo>
                    <a:pt x="215" y="258"/>
                    <a:pt x="217" y="258"/>
                    <a:pt x="219" y="259"/>
                  </a:cubicBezTo>
                  <a:cubicBezTo>
                    <a:pt x="220" y="261"/>
                    <a:pt x="220" y="263"/>
                    <a:pt x="219" y="264"/>
                  </a:cubicBezTo>
                  <a:close/>
                  <a:moveTo>
                    <a:pt x="211" y="274"/>
                  </a:moveTo>
                  <a:lnTo>
                    <a:pt x="211" y="274"/>
                  </a:lnTo>
                  <a:cubicBezTo>
                    <a:pt x="210" y="275"/>
                    <a:pt x="208" y="275"/>
                    <a:pt x="207" y="274"/>
                  </a:cubicBezTo>
                  <a:cubicBezTo>
                    <a:pt x="205" y="273"/>
                    <a:pt x="205" y="271"/>
                    <a:pt x="207" y="269"/>
                  </a:cubicBezTo>
                  <a:lnTo>
                    <a:pt x="207" y="269"/>
                  </a:lnTo>
                  <a:cubicBezTo>
                    <a:pt x="208" y="268"/>
                    <a:pt x="210" y="268"/>
                    <a:pt x="211" y="269"/>
                  </a:cubicBezTo>
                  <a:cubicBezTo>
                    <a:pt x="212" y="271"/>
                    <a:pt x="212" y="273"/>
                    <a:pt x="211" y="274"/>
                  </a:cubicBezTo>
                  <a:close/>
                  <a:moveTo>
                    <a:pt x="203" y="284"/>
                  </a:moveTo>
                  <a:lnTo>
                    <a:pt x="203" y="284"/>
                  </a:lnTo>
                  <a:cubicBezTo>
                    <a:pt x="202" y="285"/>
                    <a:pt x="200" y="285"/>
                    <a:pt x="199" y="284"/>
                  </a:cubicBezTo>
                  <a:cubicBezTo>
                    <a:pt x="198" y="282"/>
                    <a:pt x="198" y="281"/>
                    <a:pt x="199" y="279"/>
                  </a:cubicBezTo>
                  <a:lnTo>
                    <a:pt x="199" y="279"/>
                  </a:lnTo>
                  <a:cubicBezTo>
                    <a:pt x="200" y="278"/>
                    <a:pt x="202" y="278"/>
                    <a:pt x="203" y="279"/>
                  </a:cubicBezTo>
                  <a:cubicBezTo>
                    <a:pt x="205" y="281"/>
                    <a:pt x="205" y="282"/>
                    <a:pt x="203" y="284"/>
                  </a:cubicBezTo>
                  <a:close/>
                  <a:moveTo>
                    <a:pt x="196" y="294"/>
                  </a:moveTo>
                  <a:lnTo>
                    <a:pt x="196" y="294"/>
                  </a:lnTo>
                  <a:cubicBezTo>
                    <a:pt x="195" y="295"/>
                    <a:pt x="193" y="295"/>
                    <a:pt x="191" y="294"/>
                  </a:cubicBezTo>
                  <a:cubicBezTo>
                    <a:pt x="190" y="292"/>
                    <a:pt x="190" y="290"/>
                    <a:pt x="191" y="289"/>
                  </a:cubicBezTo>
                  <a:lnTo>
                    <a:pt x="191" y="289"/>
                  </a:lnTo>
                  <a:cubicBezTo>
                    <a:pt x="193" y="288"/>
                    <a:pt x="195" y="288"/>
                    <a:pt x="196" y="289"/>
                  </a:cubicBezTo>
                  <a:cubicBezTo>
                    <a:pt x="197" y="290"/>
                    <a:pt x="197" y="292"/>
                    <a:pt x="196" y="294"/>
                  </a:cubicBezTo>
                  <a:close/>
                  <a:moveTo>
                    <a:pt x="188" y="304"/>
                  </a:moveTo>
                  <a:lnTo>
                    <a:pt x="188" y="304"/>
                  </a:lnTo>
                  <a:cubicBezTo>
                    <a:pt x="187" y="305"/>
                    <a:pt x="185" y="305"/>
                    <a:pt x="184" y="304"/>
                  </a:cubicBezTo>
                  <a:cubicBezTo>
                    <a:pt x="183" y="302"/>
                    <a:pt x="183" y="300"/>
                    <a:pt x="184" y="299"/>
                  </a:cubicBezTo>
                  <a:lnTo>
                    <a:pt x="184" y="299"/>
                  </a:lnTo>
                  <a:cubicBezTo>
                    <a:pt x="185" y="298"/>
                    <a:pt x="187" y="298"/>
                    <a:pt x="188" y="299"/>
                  </a:cubicBezTo>
                  <a:cubicBezTo>
                    <a:pt x="189" y="300"/>
                    <a:pt x="189" y="302"/>
                    <a:pt x="188" y="304"/>
                  </a:cubicBezTo>
                  <a:close/>
                  <a:moveTo>
                    <a:pt x="181" y="314"/>
                  </a:moveTo>
                  <a:lnTo>
                    <a:pt x="181" y="314"/>
                  </a:lnTo>
                  <a:cubicBezTo>
                    <a:pt x="179" y="315"/>
                    <a:pt x="177" y="315"/>
                    <a:pt x="176" y="314"/>
                  </a:cubicBezTo>
                  <a:cubicBezTo>
                    <a:pt x="175" y="312"/>
                    <a:pt x="175" y="310"/>
                    <a:pt x="176" y="309"/>
                  </a:cubicBezTo>
                  <a:lnTo>
                    <a:pt x="176" y="309"/>
                  </a:lnTo>
                  <a:cubicBezTo>
                    <a:pt x="177" y="308"/>
                    <a:pt x="179" y="308"/>
                    <a:pt x="181" y="309"/>
                  </a:cubicBezTo>
                  <a:cubicBezTo>
                    <a:pt x="182" y="310"/>
                    <a:pt x="182" y="312"/>
                    <a:pt x="181" y="314"/>
                  </a:cubicBezTo>
                  <a:close/>
                  <a:moveTo>
                    <a:pt x="173" y="323"/>
                  </a:moveTo>
                  <a:lnTo>
                    <a:pt x="173" y="323"/>
                  </a:lnTo>
                  <a:cubicBezTo>
                    <a:pt x="172" y="325"/>
                    <a:pt x="170" y="325"/>
                    <a:pt x="169" y="323"/>
                  </a:cubicBezTo>
                  <a:cubicBezTo>
                    <a:pt x="167" y="322"/>
                    <a:pt x="167" y="320"/>
                    <a:pt x="169" y="319"/>
                  </a:cubicBezTo>
                  <a:lnTo>
                    <a:pt x="169" y="319"/>
                  </a:lnTo>
                  <a:cubicBezTo>
                    <a:pt x="170" y="318"/>
                    <a:pt x="172" y="318"/>
                    <a:pt x="173" y="319"/>
                  </a:cubicBezTo>
                  <a:cubicBezTo>
                    <a:pt x="174" y="320"/>
                    <a:pt x="174" y="322"/>
                    <a:pt x="173" y="323"/>
                  </a:cubicBezTo>
                  <a:close/>
                  <a:moveTo>
                    <a:pt x="165" y="333"/>
                  </a:moveTo>
                  <a:lnTo>
                    <a:pt x="165" y="333"/>
                  </a:lnTo>
                  <a:cubicBezTo>
                    <a:pt x="164" y="335"/>
                    <a:pt x="162" y="335"/>
                    <a:pt x="161" y="333"/>
                  </a:cubicBezTo>
                  <a:cubicBezTo>
                    <a:pt x="160" y="332"/>
                    <a:pt x="160" y="330"/>
                    <a:pt x="161" y="329"/>
                  </a:cubicBezTo>
                  <a:lnTo>
                    <a:pt x="161" y="329"/>
                  </a:lnTo>
                  <a:cubicBezTo>
                    <a:pt x="162" y="328"/>
                    <a:pt x="164" y="328"/>
                    <a:pt x="165" y="329"/>
                  </a:cubicBezTo>
                  <a:cubicBezTo>
                    <a:pt x="167" y="330"/>
                    <a:pt x="167" y="332"/>
                    <a:pt x="165" y="333"/>
                  </a:cubicBezTo>
                  <a:close/>
                  <a:moveTo>
                    <a:pt x="158" y="343"/>
                  </a:moveTo>
                  <a:lnTo>
                    <a:pt x="158" y="343"/>
                  </a:lnTo>
                  <a:cubicBezTo>
                    <a:pt x="157" y="345"/>
                    <a:pt x="155" y="345"/>
                    <a:pt x="153" y="343"/>
                  </a:cubicBezTo>
                  <a:cubicBezTo>
                    <a:pt x="152" y="342"/>
                    <a:pt x="152" y="340"/>
                    <a:pt x="153" y="339"/>
                  </a:cubicBezTo>
                  <a:lnTo>
                    <a:pt x="153" y="339"/>
                  </a:lnTo>
                  <a:cubicBezTo>
                    <a:pt x="155" y="338"/>
                    <a:pt x="157" y="338"/>
                    <a:pt x="158" y="339"/>
                  </a:cubicBezTo>
                  <a:cubicBezTo>
                    <a:pt x="159" y="340"/>
                    <a:pt x="159" y="342"/>
                    <a:pt x="158" y="343"/>
                  </a:cubicBezTo>
                  <a:close/>
                  <a:moveTo>
                    <a:pt x="150" y="353"/>
                  </a:moveTo>
                  <a:lnTo>
                    <a:pt x="150" y="353"/>
                  </a:lnTo>
                  <a:cubicBezTo>
                    <a:pt x="149" y="355"/>
                    <a:pt x="147" y="355"/>
                    <a:pt x="146" y="353"/>
                  </a:cubicBezTo>
                  <a:cubicBezTo>
                    <a:pt x="145" y="352"/>
                    <a:pt x="145" y="350"/>
                    <a:pt x="146" y="349"/>
                  </a:cubicBezTo>
                  <a:lnTo>
                    <a:pt x="146" y="349"/>
                  </a:lnTo>
                  <a:cubicBezTo>
                    <a:pt x="147" y="348"/>
                    <a:pt x="149" y="348"/>
                    <a:pt x="150" y="349"/>
                  </a:cubicBezTo>
                  <a:cubicBezTo>
                    <a:pt x="151" y="350"/>
                    <a:pt x="151" y="352"/>
                    <a:pt x="150" y="353"/>
                  </a:cubicBezTo>
                  <a:close/>
                  <a:moveTo>
                    <a:pt x="143" y="363"/>
                  </a:moveTo>
                  <a:lnTo>
                    <a:pt x="143" y="363"/>
                  </a:lnTo>
                  <a:cubicBezTo>
                    <a:pt x="141" y="364"/>
                    <a:pt x="139" y="364"/>
                    <a:pt x="138" y="363"/>
                  </a:cubicBezTo>
                  <a:cubicBezTo>
                    <a:pt x="137" y="362"/>
                    <a:pt x="137" y="360"/>
                    <a:pt x="138" y="359"/>
                  </a:cubicBezTo>
                  <a:lnTo>
                    <a:pt x="138" y="359"/>
                  </a:lnTo>
                  <a:cubicBezTo>
                    <a:pt x="139" y="358"/>
                    <a:pt x="141" y="358"/>
                    <a:pt x="143" y="359"/>
                  </a:cubicBezTo>
                  <a:cubicBezTo>
                    <a:pt x="144" y="360"/>
                    <a:pt x="144" y="362"/>
                    <a:pt x="143" y="363"/>
                  </a:cubicBezTo>
                  <a:close/>
                  <a:moveTo>
                    <a:pt x="135" y="373"/>
                  </a:moveTo>
                  <a:lnTo>
                    <a:pt x="135" y="373"/>
                  </a:lnTo>
                  <a:cubicBezTo>
                    <a:pt x="134" y="374"/>
                    <a:pt x="132" y="374"/>
                    <a:pt x="131" y="373"/>
                  </a:cubicBezTo>
                  <a:cubicBezTo>
                    <a:pt x="129" y="372"/>
                    <a:pt x="129" y="370"/>
                    <a:pt x="131" y="369"/>
                  </a:cubicBezTo>
                  <a:lnTo>
                    <a:pt x="131" y="369"/>
                  </a:lnTo>
                  <a:cubicBezTo>
                    <a:pt x="132" y="368"/>
                    <a:pt x="134" y="368"/>
                    <a:pt x="135" y="369"/>
                  </a:cubicBezTo>
                  <a:cubicBezTo>
                    <a:pt x="136" y="370"/>
                    <a:pt x="136" y="372"/>
                    <a:pt x="135" y="373"/>
                  </a:cubicBezTo>
                  <a:close/>
                  <a:moveTo>
                    <a:pt x="127" y="383"/>
                  </a:moveTo>
                  <a:lnTo>
                    <a:pt x="127" y="383"/>
                  </a:lnTo>
                  <a:cubicBezTo>
                    <a:pt x="126" y="384"/>
                    <a:pt x="124" y="384"/>
                    <a:pt x="123" y="383"/>
                  </a:cubicBezTo>
                  <a:cubicBezTo>
                    <a:pt x="122" y="382"/>
                    <a:pt x="122" y="380"/>
                    <a:pt x="123" y="379"/>
                  </a:cubicBezTo>
                  <a:lnTo>
                    <a:pt x="123" y="379"/>
                  </a:lnTo>
                  <a:cubicBezTo>
                    <a:pt x="124" y="377"/>
                    <a:pt x="126" y="377"/>
                    <a:pt x="127" y="379"/>
                  </a:cubicBezTo>
                  <a:cubicBezTo>
                    <a:pt x="129" y="380"/>
                    <a:pt x="129" y="382"/>
                    <a:pt x="127" y="383"/>
                  </a:cubicBezTo>
                  <a:close/>
                  <a:moveTo>
                    <a:pt x="120" y="393"/>
                  </a:moveTo>
                  <a:lnTo>
                    <a:pt x="120" y="393"/>
                  </a:lnTo>
                  <a:cubicBezTo>
                    <a:pt x="119" y="394"/>
                    <a:pt x="117" y="394"/>
                    <a:pt x="115" y="393"/>
                  </a:cubicBezTo>
                  <a:cubicBezTo>
                    <a:pt x="114" y="392"/>
                    <a:pt x="114" y="390"/>
                    <a:pt x="115" y="389"/>
                  </a:cubicBezTo>
                  <a:lnTo>
                    <a:pt x="115" y="389"/>
                  </a:lnTo>
                  <a:cubicBezTo>
                    <a:pt x="117" y="387"/>
                    <a:pt x="119" y="387"/>
                    <a:pt x="120" y="389"/>
                  </a:cubicBezTo>
                  <a:cubicBezTo>
                    <a:pt x="121" y="390"/>
                    <a:pt x="121" y="392"/>
                    <a:pt x="120" y="393"/>
                  </a:cubicBezTo>
                  <a:close/>
                  <a:moveTo>
                    <a:pt x="112" y="403"/>
                  </a:moveTo>
                  <a:lnTo>
                    <a:pt x="112" y="403"/>
                  </a:lnTo>
                  <a:cubicBezTo>
                    <a:pt x="111" y="404"/>
                    <a:pt x="109" y="404"/>
                    <a:pt x="108" y="403"/>
                  </a:cubicBezTo>
                  <a:cubicBezTo>
                    <a:pt x="107" y="402"/>
                    <a:pt x="107" y="400"/>
                    <a:pt x="108" y="399"/>
                  </a:cubicBezTo>
                  <a:lnTo>
                    <a:pt x="108" y="399"/>
                  </a:lnTo>
                  <a:cubicBezTo>
                    <a:pt x="109" y="397"/>
                    <a:pt x="111" y="397"/>
                    <a:pt x="112" y="399"/>
                  </a:cubicBezTo>
                  <a:cubicBezTo>
                    <a:pt x="114" y="400"/>
                    <a:pt x="114" y="402"/>
                    <a:pt x="112" y="403"/>
                  </a:cubicBezTo>
                  <a:close/>
                  <a:moveTo>
                    <a:pt x="105" y="413"/>
                  </a:moveTo>
                  <a:lnTo>
                    <a:pt x="105" y="413"/>
                  </a:lnTo>
                  <a:cubicBezTo>
                    <a:pt x="103" y="414"/>
                    <a:pt x="102" y="414"/>
                    <a:pt x="100" y="413"/>
                  </a:cubicBezTo>
                  <a:cubicBezTo>
                    <a:pt x="99" y="412"/>
                    <a:pt x="99" y="410"/>
                    <a:pt x="100" y="409"/>
                  </a:cubicBezTo>
                  <a:lnTo>
                    <a:pt x="100" y="409"/>
                  </a:lnTo>
                  <a:cubicBezTo>
                    <a:pt x="102" y="407"/>
                    <a:pt x="103" y="407"/>
                    <a:pt x="105" y="409"/>
                  </a:cubicBezTo>
                  <a:cubicBezTo>
                    <a:pt x="106" y="410"/>
                    <a:pt x="106" y="412"/>
                    <a:pt x="105" y="413"/>
                  </a:cubicBezTo>
                  <a:close/>
                  <a:moveTo>
                    <a:pt x="97" y="423"/>
                  </a:moveTo>
                  <a:lnTo>
                    <a:pt x="97" y="423"/>
                  </a:lnTo>
                  <a:cubicBezTo>
                    <a:pt x="96" y="424"/>
                    <a:pt x="94" y="424"/>
                    <a:pt x="93" y="423"/>
                  </a:cubicBezTo>
                  <a:cubicBezTo>
                    <a:pt x="91" y="422"/>
                    <a:pt x="91" y="420"/>
                    <a:pt x="93" y="418"/>
                  </a:cubicBezTo>
                  <a:lnTo>
                    <a:pt x="93" y="418"/>
                  </a:lnTo>
                  <a:cubicBezTo>
                    <a:pt x="94" y="417"/>
                    <a:pt x="96" y="417"/>
                    <a:pt x="97" y="418"/>
                  </a:cubicBezTo>
                  <a:cubicBezTo>
                    <a:pt x="98" y="420"/>
                    <a:pt x="98" y="422"/>
                    <a:pt x="97" y="423"/>
                  </a:cubicBezTo>
                  <a:close/>
                  <a:moveTo>
                    <a:pt x="90" y="433"/>
                  </a:moveTo>
                  <a:lnTo>
                    <a:pt x="90" y="433"/>
                  </a:lnTo>
                  <a:cubicBezTo>
                    <a:pt x="88" y="434"/>
                    <a:pt x="86" y="434"/>
                    <a:pt x="85" y="433"/>
                  </a:cubicBezTo>
                  <a:cubicBezTo>
                    <a:pt x="84" y="432"/>
                    <a:pt x="84" y="430"/>
                    <a:pt x="85" y="428"/>
                  </a:cubicBezTo>
                  <a:lnTo>
                    <a:pt x="85" y="428"/>
                  </a:lnTo>
                  <a:cubicBezTo>
                    <a:pt x="86" y="427"/>
                    <a:pt x="88" y="427"/>
                    <a:pt x="90" y="428"/>
                  </a:cubicBezTo>
                  <a:cubicBezTo>
                    <a:pt x="91" y="430"/>
                    <a:pt x="91" y="432"/>
                    <a:pt x="90" y="433"/>
                  </a:cubicBezTo>
                  <a:close/>
                  <a:moveTo>
                    <a:pt x="82" y="443"/>
                  </a:moveTo>
                  <a:lnTo>
                    <a:pt x="82" y="443"/>
                  </a:lnTo>
                  <a:cubicBezTo>
                    <a:pt x="81" y="444"/>
                    <a:pt x="79" y="444"/>
                    <a:pt x="78" y="443"/>
                  </a:cubicBezTo>
                  <a:cubicBezTo>
                    <a:pt x="76" y="442"/>
                    <a:pt x="76" y="440"/>
                    <a:pt x="78" y="438"/>
                  </a:cubicBezTo>
                  <a:lnTo>
                    <a:pt x="78" y="438"/>
                  </a:lnTo>
                  <a:cubicBezTo>
                    <a:pt x="79" y="437"/>
                    <a:pt x="81" y="437"/>
                    <a:pt x="82" y="438"/>
                  </a:cubicBezTo>
                  <a:cubicBezTo>
                    <a:pt x="83" y="440"/>
                    <a:pt x="83" y="442"/>
                    <a:pt x="82" y="443"/>
                  </a:cubicBezTo>
                  <a:close/>
                  <a:moveTo>
                    <a:pt x="74" y="453"/>
                  </a:moveTo>
                  <a:lnTo>
                    <a:pt x="74" y="453"/>
                  </a:lnTo>
                  <a:cubicBezTo>
                    <a:pt x="73" y="454"/>
                    <a:pt x="71" y="454"/>
                    <a:pt x="70" y="453"/>
                  </a:cubicBezTo>
                  <a:cubicBezTo>
                    <a:pt x="69" y="451"/>
                    <a:pt x="69" y="450"/>
                    <a:pt x="70" y="448"/>
                  </a:cubicBezTo>
                  <a:lnTo>
                    <a:pt x="70" y="448"/>
                  </a:lnTo>
                  <a:cubicBezTo>
                    <a:pt x="71" y="447"/>
                    <a:pt x="73" y="447"/>
                    <a:pt x="74" y="448"/>
                  </a:cubicBezTo>
                  <a:cubicBezTo>
                    <a:pt x="76" y="450"/>
                    <a:pt x="76" y="451"/>
                    <a:pt x="74" y="453"/>
                  </a:cubicBezTo>
                  <a:close/>
                  <a:moveTo>
                    <a:pt x="67" y="463"/>
                  </a:moveTo>
                  <a:lnTo>
                    <a:pt x="67" y="463"/>
                  </a:lnTo>
                  <a:cubicBezTo>
                    <a:pt x="66" y="464"/>
                    <a:pt x="64" y="464"/>
                    <a:pt x="62" y="463"/>
                  </a:cubicBezTo>
                  <a:cubicBezTo>
                    <a:pt x="61" y="461"/>
                    <a:pt x="61" y="459"/>
                    <a:pt x="62" y="458"/>
                  </a:cubicBezTo>
                  <a:lnTo>
                    <a:pt x="62" y="458"/>
                  </a:lnTo>
                  <a:cubicBezTo>
                    <a:pt x="64" y="457"/>
                    <a:pt x="66" y="457"/>
                    <a:pt x="67" y="458"/>
                  </a:cubicBezTo>
                  <a:cubicBezTo>
                    <a:pt x="68" y="459"/>
                    <a:pt x="68" y="461"/>
                    <a:pt x="67" y="463"/>
                  </a:cubicBezTo>
                  <a:close/>
                  <a:moveTo>
                    <a:pt x="59" y="473"/>
                  </a:moveTo>
                  <a:lnTo>
                    <a:pt x="59" y="473"/>
                  </a:lnTo>
                  <a:cubicBezTo>
                    <a:pt x="58" y="474"/>
                    <a:pt x="56" y="474"/>
                    <a:pt x="55" y="473"/>
                  </a:cubicBezTo>
                  <a:cubicBezTo>
                    <a:pt x="54" y="471"/>
                    <a:pt x="54" y="469"/>
                    <a:pt x="55" y="468"/>
                  </a:cubicBezTo>
                  <a:lnTo>
                    <a:pt x="55" y="468"/>
                  </a:lnTo>
                  <a:cubicBezTo>
                    <a:pt x="56" y="467"/>
                    <a:pt x="58" y="467"/>
                    <a:pt x="59" y="468"/>
                  </a:cubicBezTo>
                  <a:cubicBezTo>
                    <a:pt x="60" y="469"/>
                    <a:pt x="60" y="471"/>
                    <a:pt x="59" y="473"/>
                  </a:cubicBezTo>
                  <a:close/>
                  <a:moveTo>
                    <a:pt x="52" y="483"/>
                  </a:moveTo>
                  <a:lnTo>
                    <a:pt x="52" y="483"/>
                  </a:lnTo>
                  <a:cubicBezTo>
                    <a:pt x="50" y="484"/>
                    <a:pt x="48" y="484"/>
                    <a:pt x="47" y="483"/>
                  </a:cubicBezTo>
                  <a:cubicBezTo>
                    <a:pt x="46" y="481"/>
                    <a:pt x="46" y="479"/>
                    <a:pt x="47" y="478"/>
                  </a:cubicBezTo>
                  <a:lnTo>
                    <a:pt x="47" y="478"/>
                  </a:lnTo>
                  <a:cubicBezTo>
                    <a:pt x="48" y="477"/>
                    <a:pt x="50" y="477"/>
                    <a:pt x="52" y="478"/>
                  </a:cubicBezTo>
                  <a:cubicBezTo>
                    <a:pt x="53" y="479"/>
                    <a:pt x="53" y="481"/>
                    <a:pt x="52" y="483"/>
                  </a:cubicBezTo>
                  <a:close/>
                  <a:moveTo>
                    <a:pt x="44" y="492"/>
                  </a:moveTo>
                  <a:lnTo>
                    <a:pt x="44" y="492"/>
                  </a:lnTo>
                  <a:cubicBezTo>
                    <a:pt x="43" y="494"/>
                    <a:pt x="41" y="494"/>
                    <a:pt x="40" y="492"/>
                  </a:cubicBezTo>
                  <a:cubicBezTo>
                    <a:pt x="38" y="491"/>
                    <a:pt x="38" y="489"/>
                    <a:pt x="40" y="488"/>
                  </a:cubicBezTo>
                  <a:lnTo>
                    <a:pt x="40" y="488"/>
                  </a:lnTo>
                  <a:cubicBezTo>
                    <a:pt x="41" y="487"/>
                    <a:pt x="43" y="487"/>
                    <a:pt x="44" y="488"/>
                  </a:cubicBezTo>
                  <a:cubicBezTo>
                    <a:pt x="45" y="489"/>
                    <a:pt x="45" y="491"/>
                    <a:pt x="44" y="492"/>
                  </a:cubicBezTo>
                  <a:close/>
                  <a:moveTo>
                    <a:pt x="36" y="502"/>
                  </a:moveTo>
                  <a:lnTo>
                    <a:pt x="36" y="502"/>
                  </a:lnTo>
                  <a:cubicBezTo>
                    <a:pt x="35" y="504"/>
                    <a:pt x="33" y="504"/>
                    <a:pt x="32" y="502"/>
                  </a:cubicBezTo>
                  <a:cubicBezTo>
                    <a:pt x="31" y="501"/>
                    <a:pt x="31" y="499"/>
                    <a:pt x="32" y="498"/>
                  </a:cubicBezTo>
                  <a:lnTo>
                    <a:pt x="32" y="498"/>
                  </a:lnTo>
                  <a:cubicBezTo>
                    <a:pt x="33" y="497"/>
                    <a:pt x="35" y="497"/>
                    <a:pt x="36" y="498"/>
                  </a:cubicBezTo>
                  <a:cubicBezTo>
                    <a:pt x="38" y="499"/>
                    <a:pt x="38" y="501"/>
                    <a:pt x="36" y="502"/>
                  </a:cubicBezTo>
                  <a:close/>
                  <a:moveTo>
                    <a:pt x="29" y="512"/>
                  </a:moveTo>
                  <a:lnTo>
                    <a:pt x="29" y="512"/>
                  </a:lnTo>
                  <a:cubicBezTo>
                    <a:pt x="28" y="514"/>
                    <a:pt x="26" y="514"/>
                    <a:pt x="24" y="512"/>
                  </a:cubicBezTo>
                  <a:cubicBezTo>
                    <a:pt x="23" y="511"/>
                    <a:pt x="23" y="509"/>
                    <a:pt x="24" y="508"/>
                  </a:cubicBezTo>
                  <a:lnTo>
                    <a:pt x="24" y="508"/>
                  </a:lnTo>
                  <a:cubicBezTo>
                    <a:pt x="26" y="507"/>
                    <a:pt x="28" y="507"/>
                    <a:pt x="29" y="508"/>
                  </a:cubicBezTo>
                  <a:cubicBezTo>
                    <a:pt x="30" y="509"/>
                    <a:pt x="30" y="511"/>
                    <a:pt x="29" y="512"/>
                  </a:cubicBezTo>
                  <a:close/>
                  <a:moveTo>
                    <a:pt x="21" y="522"/>
                  </a:moveTo>
                  <a:lnTo>
                    <a:pt x="21" y="522"/>
                  </a:lnTo>
                  <a:cubicBezTo>
                    <a:pt x="20" y="524"/>
                    <a:pt x="18" y="524"/>
                    <a:pt x="17" y="522"/>
                  </a:cubicBezTo>
                  <a:cubicBezTo>
                    <a:pt x="16" y="521"/>
                    <a:pt x="16" y="519"/>
                    <a:pt x="17" y="518"/>
                  </a:cubicBezTo>
                  <a:lnTo>
                    <a:pt x="17" y="518"/>
                  </a:lnTo>
                  <a:cubicBezTo>
                    <a:pt x="18" y="517"/>
                    <a:pt x="20" y="517"/>
                    <a:pt x="21" y="518"/>
                  </a:cubicBezTo>
                  <a:cubicBezTo>
                    <a:pt x="22" y="519"/>
                    <a:pt x="22" y="521"/>
                    <a:pt x="21" y="522"/>
                  </a:cubicBezTo>
                  <a:close/>
                  <a:moveTo>
                    <a:pt x="14" y="532"/>
                  </a:moveTo>
                  <a:lnTo>
                    <a:pt x="14" y="532"/>
                  </a:lnTo>
                  <a:cubicBezTo>
                    <a:pt x="12" y="533"/>
                    <a:pt x="10" y="533"/>
                    <a:pt x="9" y="532"/>
                  </a:cubicBezTo>
                  <a:cubicBezTo>
                    <a:pt x="8" y="531"/>
                    <a:pt x="8" y="529"/>
                    <a:pt x="9" y="528"/>
                  </a:cubicBezTo>
                  <a:lnTo>
                    <a:pt x="9" y="528"/>
                  </a:lnTo>
                  <a:cubicBezTo>
                    <a:pt x="10" y="527"/>
                    <a:pt x="12" y="527"/>
                    <a:pt x="14" y="528"/>
                  </a:cubicBezTo>
                  <a:cubicBezTo>
                    <a:pt x="15" y="529"/>
                    <a:pt x="15" y="531"/>
                    <a:pt x="14" y="532"/>
                  </a:cubicBezTo>
                  <a:close/>
                  <a:moveTo>
                    <a:pt x="6" y="542"/>
                  </a:moveTo>
                  <a:lnTo>
                    <a:pt x="6" y="542"/>
                  </a:lnTo>
                  <a:cubicBezTo>
                    <a:pt x="5" y="543"/>
                    <a:pt x="3" y="543"/>
                    <a:pt x="2" y="542"/>
                  </a:cubicBezTo>
                  <a:cubicBezTo>
                    <a:pt x="0" y="541"/>
                    <a:pt x="0" y="539"/>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320" name="Group 261"/>
            <p:cNvGrpSpPr>
              <a:grpSpLocks/>
            </p:cNvGrpSpPr>
            <p:nvPr/>
          </p:nvGrpSpPr>
          <p:grpSpPr bwMode="auto">
            <a:xfrm>
              <a:off x="4923" y="2217"/>
              <a:ext cx="239" cy="346"/>
              <a:chOff x="4923" y="2217"/>
              <a:chExt cx="239" cy="346"/>
            </a:xfrm>
          </p:grpSpPr>
          <p:sp>
            <p:nvSpPr>
              <p:cNvPr id="52323" name="Freeform 257"/>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4" name="Freeform 258"/>
              <p:cNvSpPr>
                <a:spLocks/>
              </p:cNvSpPr>
              <p:nvPr/>
            </p:nvSpPr>
            <p:spPr bwMode="auto">
              <a:xfrm>
                <a:off x="4923" y="2217"/>
                <a:ext cx="95" cy="341"/>
              </a:xfrm>
              <a:custGeom>
                <a:avLst/>
                <a:gdLst>
                  <a:gd name="T0" fmla="*/ 52 w 125"/>
                  <a:gd name="T1" fmla="*/ 0 h 533"/>
                  <a:gd name="T2" fmla="*/ 64 w 125"/>
                  <a:gd name="T3" fmla="*/ 521 h 533"/>
                  <a:gd name="T4" fmla="*/ 125 w 125"/>
                  <a:gd name="T5" fmla="*/ 533 h 533"/>
                  <a:gd name="T6" fmla="*/ 112 w 125"/>
                  <a:gd name="T7" fmla="*/ 11 h 533"/>
                  <a:gd name="T8" fmla="*/ 52 w 125"/>
                  <a:gd name="T9" fmla="*/ 0 h 533"/>
                </a:gdLst>
                <a:ahLst/>
                <a:cxnLst>
                  <a:cxn ang="0">
                    <a:pos x="T0" y="T1"/>
                  </a:cxn>
                  <a:cxn ang="0">
                    <a:pos x="T2" y="T3"/>
                  </a:cxn>
                  <a:cxn ang="0">
                    <a:pos x="T4" y="T5"/>
                  </a:cxn>
                  <a:cxn ang="0">
                    <a:pos x="T6" y="T7"/>
                  </a:cxn>
                  <a:cxn ang="0">
                    <a:pos x="T8" y="T9"/>
                  </a:cxn>
                </a:cxnLst>
                <a:rect l="0" t="0" r="r" b="b"/>
                <a:pathLst>
                  <a:path w="125" h="533">
                    <a:moveTo>
                      <a:pt x="52" y="0"/>
                    </a:moveTo>
                    <a:cubicBezTo>
                      <a:pt x="0" y="277"/>
                      <a:pt x="6" y="510"/>
                      <a:pt x="64" y="521"/>
                    </a:cubicBezTo>
                    <a:lnTo>
                      <a:pt x="125" y="533"/>
                    </a:lnTo>
                    <a:cubicBezTo>
                      <a:pt x="66" y="522"/>
                      <a:pt x="61" y="288"/>
                      <a:pt x="112" y="11"/>
                    </a:cubicBezTo>
                    <a:lnTo>
                      <a:pt x="52" y="0"/>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5" name="Freeform 259"/>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26" name="Freeform 260"/>
              <p:cNvSpPr>
                <a:spLocks/>
              </p:cNvSpPr>
              <p:nvPr/>
            </p:nvSpPr>
            <p:spPr bwMode="auto">
              <a:xfrm>
                <a:off x="4997" y="2541"/>
                <a:ext cx="21" cy="17"/>
              </a:xfrm>
              <a:custGeom>
                <a:avLst/>
                <a:gdLst>
                  <a:gd name="T0" fmla="*/ 21 w 21"/>
                  <a:gd name="T1" fmla="*/ 17 h 17"/>
                  <a:gd name="T2" fmla="*/ 0 w 21"/>
                  <a:gd name="T3" fmla="*/ 0 h 17"/>
                </a:gdLst>
                <a:ahLst/>
                <a:cxnLst>
                  <a:cxn ang="0">
                    <a:pos x="T0" y="T1"/>
                  </a:cxn>
                  <a:cxn ang="0">
                    <a:pos x="T2" y="T3"/>
                  </a:cxn>
                </a:cxnLst>
                <a:rect l="0" t="0" r="r" b="b"/>
                <a:pathLst>
                  <a:path w="21" h="17">
                    <a:moveTo>
                      <a:pt x="21" y="17"/>
                    </a:moveTo>
                    <a:cubicBezTo>
                      <a:pt x="12" y="16"/>
                      <a:pt x="5" y="10"/>
                      <a:pt x="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2321" name="Freeform 262"/>
            <p:cNvSpPr>
              <a:spLocks noEditPoints="1"/>
            </p:cNvSpPr>
            <p:nvPr/>
          </p:nvSpPr>
          <p:spPr bwMode="auto">
            <a:xfrm>
              <a:off x="3130" y="1989"/>
              <a:ext cx="314" cy="348"/>
            </a:xfrm>
            <a:custGeom>
              <a:avLst/>
              <a:gdLst>
                <a:gd name="T0" fmla="*/ 416 w 417"/>
                <a:gd name="T1" fmla="*/ 6 h 544"/>
                <a:gd name="T2" fmla="*/ 409 w 417"/>
                <a:gd name="T3" fmla="*/ 16 h 544"/>
                <a:gd name="T4" fmla="*/ 401 w 417"/>
                <a:gd name="T5" fmla="*/ 25 h 544"/>
                <a:gd name="T6" fmla="*/ 393 w 417"/>
                <a:gd name="T7" fmla="*/ 35 h 544"/>
                <a:gd name="T8" fmla="*/ 386 w 417"/>
                <a:gd name="T9" fmla="*/ 45 h 544"/>
                <a:gd name="T10" fmla="*/ 378 w 417"/>
                <a:gd name="T11" fmla="*/ 55 h 544"/>
                <a:gd name="T12" fmla="*/ 371 w 417"/>
                <a:gd name="T13" fmla="*/ 65 h 544"/>
                <a:gd name="T14" fmla="*/ 363 w 417"/>
                <a:gd name="T15" fmla="*/ 75 h 544"/>
                <a:gd name="T16" fmla="*/ 355 w 417"/>
                <a:gd name="T17" fmla="*/ 85 h 544"/>
                <a:gd name="T18" fmla="*/ 348 w 417"/>
                <a:gd name="T19" fmla="*/ 95 h 544"/>
                <a:gd name="T20" fmla="*/ 340 w 417"/>
                <a:gd name="T21" fmla="*/ 105 h 544"/>
                <a:gd name="T22" fmla="*/ 333 w 417"/>
                <a:gd name="T23" fmla="*/ 115 h 544"/>
                <a:gd name="T24" fmla="*/ 325 w 417"/>
                <a:gd name="T25" fmla="*/ 125 h 544"/>
                <a:gd name="T26" fmla="*/ 318 w 417"/>
                <a:gd name="T27" fmla="*/ 135 h 544"/>
                <a:gd name="T28" fmla="*/ 310 w 417"/>
                <a:gd name="T29" fmla="*/ 145 h 544"/>
                <a:gd name="T30" fmla="*/ 302 w 417"/>
                <a:gd name="T31" fmla="*/ 155 h 544"/>
                <a:gd name="T32" fmla="*/ 295 w 417"/>
                <a:gd name="T33" fmla="*/ 165 h 544"/>
                <a:gd name="T34" fmla="*/ 287 w 417"/>
                <a:gd name="T35" fmla="*/ 175 h 544"/>
                <a:gd name="T36" fmla="*/ 280 w 417"/>
                <a:gd name="T37" fmla="*/ 185 h 544"/>
                <a:gd name="T38" fmla="*/ 272 w 417"/>
                <a:gd name="T39" fmla="*/ 194 h 544"/>
                <a:gd name="T40" fmla="*/ 264 w 417"/>
                <a:gd name="T41" fmla="*/ 204 h 544"/>
                <a:gd name="T42" fmla="*/ 257 w 417"/>
                <a:gd name="T43" fmla="*/ 214 h 544"/>
                <a:gd name="T44" fmla="*/ 249 w 417"/>
                <a:gd name="T45" fmla="*/ 224 h 544"/>
                <a:gd name="T46" fmla="*/ 242 w 417"/>
                <a:gd name="T47" fmla="*/ 234 h 544"/>
                <a:gd name="T48" fmla="*/ 234 w 417"/>
                <a:gd name="T49" fmla="*/ 244 h 544"/>
                <a:gd name="T50" fmla="*/ 226 w 417"/>
                <a:gd name="T51" fmla="*/ 254 h 544"/>
                <a:gd name="T52" fmla="*/ 219 w 417"/>
                <a:gd name="T53" fmla="*/ 264 h 544"/>
                <a:gd name="T54" fmla="*/ 211 w 417"/>
                <a:gd name="T55" fmla="*/ 274 h 544"/>
                <a:gd name="T56" fmla="*/ 204 w 417"/>
                <a:gd name="T57" fmla="*/ 284 h 544"/>
                <a:gd name="T58" fmla="*/ 196 w 417"/>
                <a:gd name="T59" fmla="*/ 294 h 544"/>
                <a:gd name="T60" fmla="*/ 189 w 417"/>
                <a:gd name="T61" fmla="*/ 304 h 544"/>
                <a:gd name="T62" fmla="*/ 181 w 417"/>
                <a:gd name="T63" fmla="*/ 314 h 544"/>
                <a:gd name="T64" fmla="*/ 173 w 417"/>
                <a:gd name="T65" fmla="*/ 324 h 544"/>
                <a:gd name="T66" fmla="*/ 166 w 417"/>
                <a:gd name="T67" fmla="*/ 334 h 544"/>
                <a:gd name="T68" fmla="*/ 158 w 417"/>
                <a:gd name="T69" fmla="*/ 344 h 544"/>
                <a:gd name="T70" fmla="*/ 151 w 417"/>
                <a:gd name="T71" fmla="*/ 354 h 544"/>
                <a:gd name="T72" fmla="*/ 143 w 417"/>
                <a:gd name="T73" fmla="*/ 363 h 544"/>
                <a:gd name="T74" fmla="*/ 135 w 417"/>
                <a:gd name="T75" fmla="*/ 373 h 544"/>
                <a:gd name="T76" fmla="*/ 128 w 417"/>
                <a:gd name="T77" fmla="*/ 383 h 544"/>
                <a:gd name="T78" fmla="*/ 120 w 417"/>
                <a:gd name="T79" fmla="*/ 393 h 544"/>
                <a:gd name="T80" fmla="*/ 113 w 417"/>
                <a:gd name="T81" fmla="*/ 403 h 544"/>
                <a:gd name="T82" fmla="*/ 105 w 417"/>
                <a:gd name="T83" fmla="*/ 413 h 544"/>
                <a:gd name="T84" fmla="*/ 97 w 417"/>
                <a:gd name="T85" fmla="*/ 423 h 544"/>
                <a:gd name="T86" fmla="*/ 90 w 417"/>
                <a:gd name="T87" fmla="*/ 433 h 544"/>
                <a:gd name="T88" fmla="*/ 82 w 417"/>
                <a:gd name="T89" fmla="*/ 443 h 544"/>
                <a:gd name="T90" fmla="*/ 75 w 417"/>
                <a:gd name="T91" fmla="*/ 453 h 544"/>
                <a:gd name="T92" fmla="*/ 67 w 417"/>
                <a:gd name="T93" fmla="*/ 463 h 544"/>
                <a:gd name="T94" fmla="*/ 60 w 417"/>
                <a:gd name="T95" fmla="*/ 473 h 544"/>
                <a:gd name="T96" fmla="*/ 52 w 417"/>
                <a:gd name="T97" fmla="*/ 483 h 544"/>
                <a:gd name="T98" fmla="*/ 44 w 417"/>
                <a:gd name="T99" fmla="*/ 493 h 544"/>
                <a:gd name="T100" fmla="*/ 37 w 417"/>
                <a:gd name="T101" fmla="*/ 503 h 544"/>
                <a:gd name="T102" fmla="*/ 29 w 417"/>
                <a:gd name="T103" fmla="*/ 513 h 544"/>
                <a:gd name="T104" fmla="*/ 22 w 417"/>
                <a:gd name="T105" fmla="*/ 523 h 544"/>
                <a:gd name="T106" fmla="*/ 14 w 417"/>
                <a:gd name="T107" fmla="*/ 532 h 544"/>
                <a:gd name="T108" fmla="*/ 6 w 417"/>
                <a:gd name="T109" fmla="*/ 54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416" y="6"/>
                  </a:moveTo>
                  <a:lnTo>
                    <a:pt x="416" y="6"/>
                  </a:lnTo>
                  <a:cubicBezTo>
                    <a:pt x="415" y="7"/>
                    <a:pt x="413" y="7"/>
                    <a:pt x="412" y="6"/>
                  </a:cubicBezTo>
                  <a:cubicBezTo>
                    <a:pt x="410" y="5"/>
                    <a:pt x="410" y="3"/>
                    <a:pt x="411" y="2"/>
                  </a:cubicBezTo>
                  <a:lnTo>
                    <a:pt x="411" y="2"/>
                  </a:lnTo>
                  <a:cubicBezTo>
                    <a:pt x="412" y="0"/>
                    <a:pt x="414" y="0"/>
                    <a:pt x="416" y="1"/>
                  </a:cubicBezTo>
                  <a:cubicBezTo>
                    <a:pt x="417" y="2"/>
                    <a:pt x="417" y="4"/>
                    <a:pt x="416" y="6"/>
                  </a:cubicBezTo>
                  <a:close/>
                  <a:moveTo>
                    <a:pt x="409" y="16"/>
                  </a:moveTo>
                  <a:lnTo>
                    <a:pt x="409" y="16"/>
                  </a:lnTo>
                  <a:cubicBezTo>
                    <a:pt x="408" y="17"/>
                    <a:pt x="406" y="17"/>
                    <a:pt x="404" y="16"/>
                  </a:cubicBezTo>
                  <a:cubicBezTo>
                    <a:pt x="403" y="15"/>
                    <a:pt x="403" y="13"/>
                    <a:pt x="404" y="12"/>
                  </a:cubicBezTo>
                  <a:lnTo>
                    <a:pt x="404" y="12"/>
                  </a:lnTo>
                  <a:cubicBezTo>
                    <a:pt x="405" y="10"/>
                    <a:pt x="407" y="10"/>
                    <a:pt x="408" y="11"/>
                  </a:cubicBezTo>
                  <a:cubicBezTo>
                    <a:pt x="409" y="12"/>
                    <a:pt x="410" y="14"/>
                    <a:pt x="409" y="16"/>
                  </a:cubicBezTo>
                  <a:close/>
                  <a:moveTo>
                    <a:pt x="401" y="25"/>
                  </a:moveTo>
                  <a:lnTo>
                    <a:pt x="401" y="25"/>
                  </a:lnTo>
                  <a:cubicBezTo>
                    <a:pt x="400" y="27"/>
                    <a:pt x="398" y="27"/>
                    <a:pt x="397" y="26"/>
                  </a:cubicBezTo>
                  <a:cubicBezTo>
                    <a:pt x="395" y="25"/>
                    <a:pt x="395" y="23"/>
                    <a:pt x="396" y="22"/>
                  </a:cubicBezTo>
                  <a:lnTo>
                    <a:pt x="396" y="22"/>
                  </a:lnTo>
                  <a:cubicBezTo>
                    <a:pt x="397" y="20"/>
                    <a:pt x="399" y="20"/>
                    <a:pt x="401" y="21"/>
                  </a:cubicBezTo>
                  <a:cubicBezTo>
                    <a:pt x="402" y="22"/>
                    <a:pt x="402" y="24"/>
                    <a:pt x="401" y="25"/>
                  </a:cubicBezTo>
                  <a:close/>
                  <a:moveTo>
                    <a:pt x="393" y="35"/>
                  </a:moveTo>
                  <a:lnTo>
                    <a:pt x="393" y="35"/>
                  </a:lnTo>
                  <a:cubicBezTo>
                    <a:pt x="392" y="37"/>
                    <a:pt x="390" y="37"/>
                    <a:pt x="389" y="36"/>
                  </a:cubicBezTo>
                  <a:cubicBezTo>
                    <a:pt x="388" y="35"/>
                    <a:pt x="387" y="33"/>
                    <a:pt x="389" y="32"/>
                  </a:cubicBezTo>
                  <a:lnTo>
                    <a:pt x="389" y="32"/>
                  </a:lnTo>
                  <a:cubicBezTo>
                    <a:pt x="390" y="30"/>
                    <a:pt x="392" y="30"/>
                    <a:pt x="393" y="31"/>
                  </a:cubicBezTo>
                  <a:cubicBezTo>
                    <a:pt x="394" y="32"/>
                    <a:pt x="395" y="34"/>
                    <a:pt x="393" y="35"/>
                  </a:cubicBezTo>
                  <a:close/>
                  <a:moveTo>
                    <a:pt x="386" y="45"/>
                  </a:moveTo>
                  <a:lnTo>
                    <a:pt x="386" y="45"/>
                  </a:lnTo>
                  <a:cubicBezTo>
                    <a:pt x="385" y="47"/>
                    <a:pt x="383" y="47"/>
                    <a:pt x="381" y="46"/>
                  </a:cubicBezTo>
                  <a:cubicBezTo>
                    <a:pt x="380" y="45"/>
                    <a:pt x="380" y="43"/>
                    <a:pt x="381" y="41"/>
                  </a:cubicBezTo>
                  <a:lnTo>
                    <a:pt x="381" y="41"/>
                  </a:lnTo>
                  <a:cubicBezTo>
                    <a:pt x="382" y="40"/>
                    <a:pt x="384" y="40"/>
                    <a:pt x="385" y="41"/>
                  </a:cubicBezTo>
                  <a:cubicBezTo>
                    <a:pt x="387" y="42"/>
                    <a:pt x="387" y="44"/>
                    <a:pt x="386" y="45"/>
                  </a:cubicBezTo>
                  <a:close/>
                  <a:moveTo>
                    <a:pt x="378" y="55"/>
                  </a:moveTo>
                  <a:lnTo>
                    <a:pt x="378" y="55"/>
                  </a:lnTo>
                  <a:cubicBezTo>
                    <a:pt x="377" y="57"/>
                    <a:pt x="375" y="57"/>
                    <a:pt x="374" y="56"/>
                  </a:cubicBezTo>
                  <a:cubicBezTo>
                    <a:pt x="373" y="55"/>
                    <a:pt x="372" y="53"/>
                    <a:pt x="373" y="51"/>
                  </a:cubicBezTo>
                  <a:lnTo>
                    <a:pt x="373" y="51"/>
                  </a:lnTo>
                  <a:cubicBezTo>
                    <a:pt x="374" y="50"/>
                    <a:pt x="376" y="50"/>
                    <a:pt x="378" y="51"/>
                  </a:cubicBezTo>
                  <a:cubicBezTo>
                    <a:pt x="379" y="52"/>
                    <a:pt x="379" y="54"/>
                    <a:pt x="378" y="55"/>
                  </a:cubicBezTo>
                  <a:close/>
                  <a:moveTo>
                    <a:pt x="371" y="65"/>
                  </a:moveTo>
                  <a:lnTo>
                    <a:pt x="371" y="65"/>
                  </a:lnTo>
                  <a:cubicBezTo>
                    <a:pt x="370" y="67"/>
                    <a:pt x="368" y="67"/>
                    <a:pt x="366" y="66"/>
                  </a:cubicBezTo>
                  <a:cubicBezTo>
                    <a:pt x="365" y="65"/>
                    <a:pt x="365" y="63"/>
                    <a:pt x="366" y="61"/>
                  </a:cubicBezTo>
                  <a:lnTo>
                    <a:pt x="366" y="61"/>
                  </a:lnTo>
                  <a:cubicBezTo>
                    <a:pt x="367" y="60"/>
                    <a:pt x="369" y="60"/>
                    <a:pt x="370" y="61"/>
                  </a:cubicBezTo>
                  <a:cubicBezTo>
                    <a:pt x="372" y="62"/>
                    <a:pt x="372" y="64"/>
                    <a:pt x="371" y="65"/>
                  </a:cubicBezTo>
                  <a:close/>
                  <a:moveTo>
                    <a:pt x="363" y="75"/>
                  </a:moveTo>
                  <a:lnTo>
                    <a:pt x="363" y="75"/>
                  </a:lnTo>
                  <a:cubicBezTo>
                    <a:pt x="362" y="77"/>
                    <a:pt x="360" y="77"/>
                    <a:pt x="359" y="76"/>
                  </a:cubicBezTo>
                  <a:cubicBezTo>
                    <a:pt x="357" y="75"/>
                    <a:pt x="357" y="73"/>
                    <a:pt x="358" y="71"/>
                  </a:cubicBezTo>
                  <a:lnTo>
                    <a:pt x="358" y="71"/>
                  </a:lnTo>
                  <a:cubicBezTo>
                    <a:pt x="359" y="70"/>
                    <a:pt x="361" y="70"/>
                    <a:pt x="363" y="71"/>
                  </a:cubicBezTo>
                  <a:cubicBezTo>
                    <a:pt x="364" y="72"/>
                    <a:pt x="364" y="74"/>
                    <a:pt x="363" y="75"/>
                  </a:cubicBezTo>
                  <a:close/>
                  <a:moveTo>
                    <a:pt x="355" y="85"/>
                  </a:moveTo>
                  <a:lnTo>
                    <a:pt x="355" y="85"/>
                  </a:lnTo>
                  <a:cubicBezTo>
                    <a:pt x="354" y="86"/>
                    <a:pt x="352" y="87"/>
                    <a:pt x="351" y="86"/>
                  </a:cubicBezTo>
                  <a:cubicBezTo>
                    <a:pt x="350" y="85"/>
                    <a:pt x="350" y="83"/>
                    <a:pt x="351" y="81"/>
                  </a:cubicBezTo>
                  <a:lnTo>
                    <a:pt x="351" y="81"/>
                  </a:lnTo>
                  <a:cubicBezTo>
                    <a:pt x="352" y="80"/>
                    <a:pt x="354" y="80"/>
                    <a:pt x="355" y="81"/>
                  </a:cubicBezTo>
                  <a:cubicBezTo>
                    <a:pt x="356" y="82"/>
                    <a:pt x="357" y="84"/>
                    <a:pt x="355" y="85"/>
                  </a:cubicBezTo>
                  <a:close/>
                  <a:moveTo>
                    <a:pt x="348" y="95"/>
                  </a:moveTo>
                  <a:lnTo>
                    <a:pt x="348" y="95"/>
                  </a:lnTo>
                  <a:cubicBezTo>
                    <a:pt x="347" y="96"/>
                    <a:pt x="345" y="97"/>
                    <a:pt x="343" y="96"/>
                  </a:cubicBezTo>
                  <a:cubicBezTo>
                    <a:pt x="342" y="94"/>
                    <a:pt x="342" y="93"/>
                    <a:pt x="343" y="91"/>
                  </a:cubicBezTo>
                  <a:lnTo>
                    <a:pt x="343" y="91"/>
                  </a:lnTo>
                  <a:cubicBezTo>
                    <a:pt x="344" y="90"/>
                    <a:pt x="346" y="90"/>
                    <a:pt x="347" y="91"/>
                  </a:cubicBezTo>
                  <a:cubicBezTo>
                    <a:pt x="349" y="92"/>
                    <a:pt x="349" y="94"/>
                    <a:pt x="348" y="95"/>
                  </a:cubicBezTo>
                  <a:close/>
                  <a:moveTo>
                    <a:pt x="340" y="105"/>
                  </a:moveTo>
                  <a:lnTo>
                    <a:pt x="340" y="105"/>
                  </a:lnTo>
                  <a:cubicBezTo>
                    <a:pt x="339" y="106"/>
                    <a:pt x="337" y="107"/>
                    <a:pt x="336" y="105"/>
                  </a:cubicBezTo>
                  <a:cubicBezTo>
                    <a:pt x="335" y="104"/>
                    <a:pt x="334" y="102"/>
                    <a:pt x="335" y="101"/>
                  </a:cubicBezTo>
                  <a:lnTo>
                    <a:pt x="335" y="101"/>
                  </a:lnTo>
                  <a:cubicBezTo>
                    <a:pt x="336" y="100"/>
                    <a:pt x="338" y="100"/>
                    <a:pt x="340" y="101"/>
                  </a:cubicBezTo>
                  <a:cubicBezTo>
                    <a:pt x="341" y="102"/>
                    <a:pt x="341" y="104"/>
                    <a:pt x="340" y="105"/>
                  </a:cubicBezTo>
                  <a:close/>
                  <a:moveTo>
                    <a:pt x="333" y="115"/>
                  </a:moveTo>
                  <a:lnTo>
                    <a:pt x="333" y="115"/>
                  </a:lnTo>
                  <a:cubicBezTo>
                    <a:pt x="332" y="116"/>
                    <a:pt x="330" y="117"/>
                    <a:pt x="328" y="115"/>
                  </a:cubicBezTo>
                  <a:cubicBezTo>
                    <a:pt x="327" y="114"/>
                    <a:pt x="327" y="112"/>
                    <a:pt x="328" y="111"/>
                  </a:cubicBezTo>
                  <a:lnTo>
                    <a:pt x="328" y="111"/>
                  </a:lnTo>
                  <a:cubicBezTo>
                    <a:pt x="329" y="110"/>
                    <a:pt x="331" y="109"/>
                    <a:pt x="332" y="111"/>
                  </a:cubicBezTo>
                  <a:cubicBezTo>
                    <a:pt x="334" y="112"/>
                    <a:pt x="334" y="114"/>
                    <a:pt x="333" y="115"/>
                  </a:cubicBezTo>
                  <a:close/>
                  <a:moveTo>
                    <a:pt x="325" y="125"/>
                  </a:moveTo>
                  <a:lnTo>
                    <a:pt x="325" y="125"/>
                  </a:lnTo>
                  <a:cubicBezTo>
                    <a:pt x="324" y="126"/>
                    <a:pt x="322" y="126"/>
                    <a:pt x="321" y="125"/>
                  </a:cubicBezTo>
                  <a:cubicBezTo>
                    <a:pt x="319" y="124"/>
                    <a:pt x="319" y="122"/>
                    <a:pt x="320" y="121"/>
                  </a:cubicBezTo>
                  <a:lnTo>
                    <a:pt x="320" y="121"/>
                  </a:lnTo>
                  <a:cubicBezTo>
                    <a:pt x="321" y="120"/>
                    <a:pt x="323" y="119"/>
                    <a:pt x="325" y="120"/>
                  </a:cubicBezTo>
                  <a:cubicBezTo>
                    <a:pt x="326" y="122"/>
                    <a:pt x="326" y="124"/>
                    <a:pt x="325" y="125"/>
                  </a:cubicBezTo>
                  <a:close/>
                  <a:moveTo>
                    <a:pt x="318" y="135"/>
                  </a:moveTo>
                  <a:lnTo>
                    <a:pt x="318" y="135"/>
                  </a:lnTo>
                  <a:cubicBezTo>
                    <a:pt x="316" y="136"/>
                    <a:pt x="314" y="136"/>
                    <a:pt x="313" y="135"/>
                  </a:cubicBezTo>
                  <a:cubicBezTo>
                    <a:pt x="312" y="134"/>
                    <a:pt x="312" y="132"/>
                    <a:pt x="313" y="131"/>
                  </a:cubicBezTo>
                  <a:lnTo>
                    <a:pt x="313" y="131"/>
                  </a:lnTo>
                  <a:cubicBezTo>
                    <a:pt x="314" y="130"/>
                    <a:pt x="316" y="129"/>
                    <a:pt x="317" y="130"/>
                  </a:cubicBezTo>
                  <a:cubicBezTo>
                    <a:pt x="318" y="131"/>
                    <a:pt x="319" y="133"/>
                    <a:pt x="318" y="135"/>
                  </a:cubicBezTo>
                  <a:close/>
                  <a:moveTo>
                    <a:pt x="310" y="145"/>
                  </a:moveTo>
                  <a:lnTo>
                    <a:pt x="310" y="145"/>
                  </a:lnTo>
                  <a:cubicBezTo>
                    <a:pt x="309" y="146"/>
                    <a:pt x="307" y="146"/>
                    <a:pt x="306" y="145"/>
                  </a:cubicBezTo>
                  <a:cubicBezTo>
                    <a:pt x="304" y="144"/>
                    <a:pt x="304" y="142"/>
                    <a:pt x="305" y="141"/>
                  </a:cubicBezTo>
                  <a:lnTo>
                    <a:pt x="305" y="141"/>
                  </a:lnTo>
                  <a:cubicBezTo>
                    <a:pt x="306" y="140"/>
                    <a:pt x="308" y="139"/>
                    <a:pt x="309" y="140"/>
                  </a:cubicBezTo>
                  <a:cubicBezTo>
                    <a:pt x="311" y="141"/>
                    <a:pt x="311" y="143"/>
                    <a:pt x="310" y="145"/>
                  </a:cubicBezTo>
                  <a:close/>
                  <a:moveTo>
                    <a:pt x="302" y="155"/>
                  </a:moveTo>
                  <a:lnTo>
                    <a:pt x="302" y="155"/>
                  </a:lnTo>
                  <a:cubicBezTo>
                    <a:pt x="301" y="156"/>
                    <a:pt x="299" y="156"/>
                    <a:pt x="298" y="155"/>
                  </a:cubicBezTo>
                  <a:cubicBezTo>
                    <a:pt x="297" y="154"/>
                    <a:pt x="296" y="152"/>
                    <a:pt x="297" y="151"/>
                  </a:cubicBezTo>
                  <a:lnTo>
                    <a:pt x="297" y="151"/>
                  </a:lnTo>
                  <a:cubicBezTo>
                    <a:pt x="299" y="149"/>
                    <a:pt x="301" y="149"/>
                    <a:pt x="302" y="150"/>
                  </a:cubicBezTo>
                  <a:cubicBezTo>
                    <a:pt x="303" y="151"/>
                    <a:pt x="303" y="153"/>
                    <a:pt x="302" y="155"/>
                  </a:cubicBezTo>
                  <a:close/>
                  <a:moveTo>
                    <a:pt x="295" y="165"/>
                  </a:moveTo>
                  <a:lnTo>
                    <a:pt x="295" y="165"/>
                  </a:lnTo>
                  <a:cubicBezTo>
                    <a:pt x="294" y="166"/>
                    <a:pt x="292" y="166"/>
                    <a:pt x="290" y="165"/>
                  </a:cubicBezTo>
                  <a:cubicBezTo>
                    <a:pt x="289" y="164"/>
                    <a:pt x="289" y="162"/>
                    <a:pt x="290" y="161"/>
                  </a:cubicBezTo>
                  <a:lnTo>
                    <a:pt x="290" y="161"/>
                  </a:lnTo>
                  <a:cubicBezTo>
                    <a:pt x="291" y="159"/>
                    <a:pt x="293" y="159"/>
                    <a:pt x="294" y="160"/>
                  </a:cubicBezTo>
                  <a:cubicBezTo>
                    <a:pt x="296" y="161"/>
                    <a:pt x="296" y="163"/>
                    <a:pt x="295" y="165"/>
                  </a:cubicBezTo>
                  <a:close/>
                  <a:moveTo>
                    <a:pt x="287" y="175"/>
                  </a:moveTo>
                  <a:lnTo>
                    <a:pt x="287" y="175"/>
                  </a:lnTo>
                  <a:cubicBezTo>
                    <a:pt x="286" y="176"/>
                    <a:pt x="284" y="176"/>
                    <a:pt x="283" y="175"/>
                  </a:cubicBezTo>
                  <a:cubicBezTo>
                    <a:pt x="281" y="174"/>
                    <a:pt x="281" y="172"/>
                    <a:pt x="282" y="171"/>
                  </a:cubicBezTo>
                  <a:lnTo>
                    <a:pt x="282" y="171"/>
                  </a:lnTo>
                  <a:cubicBezTo>
                    <a:pt x="283" y="169"/>
                    <a:pt x="285" y="169"/>
                    <a:pt x="287" y="170"/>
                  </a:cubicBezTo>
                  <a:cubicBezTo>
                    <a:pt x="288" y="171"/>
                    <a:pt x="288" y="173"/>
                    <a:pt x="287" y="175"/>
                  </a:cubicBezTo>
                  <a:close/>
                  <a:moveTo>
                    <a:pt x="280" y="185"/>
                  </a:moveTo>
                  <a:lnTo>
                    <a:pt x="280" y="185"/>
                  </a:lnTo>
                  <a:cubicBezTo>
                    <a:pt x="279" y="186"/>
                    <a:pt x="277" y="186"/>
                    <a:pt x="275" y="185"/>
                  </a:cubicBezTo>
                  <a:cubicBezTo>
                    <a:pt x="274" y="184"/>
                    <a:pt x="274" y="182"/>
                    <a:pt x="275" y="181"/>
                  </a:cubicBezTo>
                  <a:lnTo>
                    <a:pt x="275" y="181"/>
                  </a:lnTo>
                  <a:cubicBezTo>
                    <a:pt x="276" y="179"/>
                    <a:pt x="278" y="179"/>
                    <a:pt x="279" y="180"/>
                  </a:cubicBezTo>
                  <a:cubicBezTo>
                    <a:pt x="280" y="181"/>
                    <a:pt x="281" y="183"/>
                    <a:pt x="280" y="185"/>
                  </a:cubicBezTo>
                  <a:close/>
                  <a:moveTo>
                    <a:pt x="272" y="194"/>
                  </a:moveTo>
                  <a:lnTo>
                    <a:pt x="272" y="194"/>
                  </a:lnTo>
                  <a:cubicBezTo>
                    <a:pt x="271" y="196"/>
                    <a:pt x="269" y="196"/>
                    <a:pt x="268" y="195"/>
                  </a:cubicBezTo>
                  <a:cubicBezTo>
                    <a:pt x="266" y="194"/>
                    <a:pt x="266" y="192"/>
                    <a:pt x="267" y="191"/>
                  </a:cubicBezTo>
                  <a:lnTo>
                    <a:pt x="267" y="191"/>
                  </a:lnTo>
                  <a:cubicBezTo>
                    <a:pt x="268" y="189"/>
                    <a:pt x="270" y="189"/>
                    <a:pt x="272" y="190"/>
                  </a:cubicBezTo>
                  <a:cubicBezTo>
                    <a:pt x="273" y="191"/>
                    <a:pt x="273" y="193"/>
                    <a:pt x="272" y="194"/>
                  </a:cubicBezTo>
                  <a:close/>
                  <a:moveTo>
                    <a:pt x="264" y="204"/>
                  </a:moveTo>
                  <a:lnTo>
                    <a:pt x="264" y="204"/>
                  </a:lnTo>
                  <a:cubicBezTo>
                    <a:pt x="263" y="206"/>
                    <a:pt x="261" y="206"/>
                    <a:pt x="260" y="205"/>
                  </a:cubicBezTo>
                  <a:cubicBezTo>
                    <a:pt x="259" y="204"/>
                    <a:pt x="258" y="202"/>
                    <a:pt x="260" y="200"/>
                  </a:cubicBezTo>
                  <a:lnTo>
                    <a:pt x="260" y="200"/>
                  </a:lnTo>
                  <a:cubicBezTo>
                    <a:pt x="261" y="199"/>
                    <a:pt x="263" y="199"/>
                    <a:pt x="264" y="200"/>
                  </a:cubicBezTo>
                  <a:cubicBezTo>
                    <a:pt x="265" y="201"/>
                    <a:pt x="265" y="203"/>
                    <a:pt x="264" y="204"/>
                  </a:cubicBezTo>
                  <a:close/>
                  <a:moveTo>
                    <a:pt x="257" y="214"/>
                  </a:moveTo>
                  <a:lnTo>
                    <a:pt x="257" y="214"/>
                  </a:lnTo>
                  <a:cubicBezTo>
                    <a:pt x="256" y="216"/>
                    <a:pt x="254" y="216"/>
                    <a:pt x="252" y="215"/>
                  </a:cubicBezTo>
                  <a:cubicBezTo>
                    <a:pt x="251" y="214"/>
                    <a:pt x="251" y="212"/>
                    <a:pt x="252" y="210"/>
                  </a:cubicBezTo>
                  <a:lnTo>
                    <a:pt x="252" y="210"/>
                  </a:lnTo>
                  <a:cubicBezTo>
                    <a:pt x="253" y="209"/>
                    <a:pt x="255" y="209"/>
                    <a:pt x="256" y="210"/>
                  </a:cubicBezTo>
                  <a:cubicBezTo>
                    <a:pt x="258" y="211"/>
                    <a:pt x="258" y="213"/>
                    <a:pt x="257" y="214"/>
                  </a:cubicBezTo>
                  <a:close/>
                  <a:moveTo>
                    <a:pt x="249" y="224"/>
                  </a:moveTo>
                  <a:lnTo>
                    <a:pt x="249" y="224"/>
                  </a:lnTo>
                  <a:cubicBezTo>
                    <a:pt x="248" y="226"/>
                    <a:pt x="246" y="226"/>
                    <a:pt x="245" y="225"/>
                  </a:cubicBezTo>
                  <a:cubicBezTo>
                    <a:pt x="243" y="224"/>
                    <a:pt x="243" y="222"/>
                    <a:pt x="244" y="220"/>
                  </a:cubicBezTo>
                  <a:lnTo>
                    <a:pt x="244" y="220"/>
                  </a:lnTo>
                  <a:cubicBezTo>
                    <a:pt x="245" y="219"/>
                    <a:pt x="247" y="219"/>
                    <a:pt x="249" y="220"/>
                  </a:cubicBezTo>
                  <a:cubicBezTo>
                    <a:pt x="250" y="221"/>
                    <a:pt x="250" y="223"/>
                    <a:pt x="249" y="224"/>
                  </a:cubicBezTo>
                  <a:close/>
                  <a:moveTo>
                    <a:pt x="242" y="234"/>
                  </a:moveTo>
                  <a:lnTo>
                    <a:pt x="242" y="234"/>
                  </a:lnTo>
                  <a:cubicBezTo>
                    <a:pt x="241" y="236"/>
                    <a:pt x="239" y="236"/>
                    <a:pt x="237" y="235"/>
                  </a:cubicBezTo>
                  <a:cubicBezTo>
                    <a:pt x="236" y="234"/>
                    <a:pt x="236" y="232"/>
                    <a:pt x="237" y="230"/>
                  </a:cubicBezTo>
                  <a:lnTo>
                    <a:pt x="237" y="230"/>
                  </a:lnTo>
                  <a:cubicBezTo>
                    <a:pt x="238" y="229"/>
                    <a:pt x="240" y="229"/>
                    <a:pt x="241" y="230"/>
                  </a:cubicBezTo>
                  <a:cubicBezTo>
                    <a:pt x="243" y="231"/>
                    <a:pt x="243" y="233"/>
                    <a:pt x="242" y="234"/>
                  </a:cubicBezTo>
                  <a:close/>
                  <a:moveTo>
                    <a:pt x="234" y="244"/>
                  </a:moveTo>
                  <a:lnTo>
                    <a:pt x="234" y="244"/>
                  </a:lnTo>
                  <a:cubicBezTo>
                    <a:pt x="233" y="246"/>
                    <a:pt x="231" y="246"/>
                    <a:pt x="230" y="245"/>
                  </a:cubicBezTo>
                  <a:cubicBezTo>
                    <a:pt x="228" y="244"/>
                    <a:pt x="228" y="242"/>
                    <a:pt x="229" y="240"/>
                  </a:cubicBezTo>
                  <a:lnTo>
                    <a:pt x="229" y="240"/>
                  </a:lnTo>
                  <a:cubicBezTo>
                    <a:pt x="230" y="239"/>
                    <a:pt x="232" y="239"/>
                    <a:pt x="234" y="240"/>
                  </a:cubicBezTo>
                  <a:cubicBezTo>
                    <a:pt x="235" y="241"/>
                    <a:pt x="235" y="243"/>
                    <a:pt x="234" y="244"/>
                  </a:cubicBezTo>
                  <a:close/>
                  <a:moveTo>
                    <a:pt x="226" y="254"/>
                  </a:moveTo>
                  <a:lnTo>
                    <a:pt x="226" y="254"/>
                  </a:lnTo>
                  <a:cubicBezTo>
                    <a:pt x="225" y="255"/>
                    <a:pt x="223" y="256"/>
                    <a:pt x="222" y="255"/>
                  </a:cubicBezTo>
                  <a:cubicBezTo>
                    <a:pt x="221" y="254"/>
                    <a:pt x="221" y="252"/>
                    <a:pt x="222" y="250"/>
                  </a:cubicBezTo>
                  <a:lnTo>
                    <a:pt x="222" y="250"/>
                  </a:lnTo>
                  <a:cubicBezTo>
                    <a:pt x="223" y="249"/>
                    <a:pt x="225" y="249"/>
                    <a:pt x="226" y="250"/>
                  </a:cubicBezTo>
                  <a:cubicBezTo>
                    <a:pt x="227" y="251"/>
                    <a:pt x="228" y="253"/>
                    <a:pt x="226" y="254"/>
                  </a:cubicBezTo>
                  <a:close/>
                  <a:moveTo>
                    <a:pt x="219" y="264"/>
                  </a:moveTo>
                  <a:lnTo>
                    <a:pt x="219" y="264"/>
                  </a:lnTo>
                  <a:cubicBezTo>
                    <a:pt x="218" y="265"/>
                    <a:pt x="216" y="266"/>
                    <a:pt x="214" y="265"/>
                  </a:cubicBezTo>
                  <a:cubicBezTo>
                    <a:pt x="213" y="263"/>
                    <a:pt x="213" y="261"/>
                    <a:pt x="214" y="260"/>
                  </a:cubicBezTo>
                  <a:lnTo>
                    <a:pt x="214" y="260"/>
                  </a:lnTo>
                  <a:cubicBezTo>
                    <a:pt x="215" y="259"/>
                    <a:pt x="217" y="259"/>
                    <a:pt x="218" y="260"/>
                  </a:cubicBezTo>
                  <a:cubicBezTo>
                    <a:pt x="220" y="261"/>
                    <a:pt x="220" y="263"/>
                    <a:pt x="219" y="264"/>
                  </a:cubicBezTo>
                  <a:close/>
                  <a:moveTo>
                    <a:pt x="211" y="274"/>
                  </a:moveTo>
                  <a:lnTo>
                    <a:pt x="211" y="274"/>
                  </a:lnTo>
                  <a:cubicBezTo>
                    <a:pt x="210" y="275"/>
                    <a:pt x="208" y="276"/>
                    <a:pt x="207" y="274"/>
                  </a:cubicBezTo>
                  <a:cubicBezTo>
                    <a:pt x="206" y="273"/>
                    <a:pt x="205" y="271"/>
                    <a:pt x="206" y="270"/>
                  </a:cubicBezTo>
                  <a:lnTo>
                    <a:pt x="206" y="270"/>
                  </a:lnTo>
                  <a:cubicBezTo>
                    <a:pt x="207" y="269"/>
                    <a:pt x="209" y="269"/>
                    <a:pt x="211" y="270"/>
                  </a:cubicBezTo>
                  <a:cubicBezTo>
                    <a:pt x="212" y="271"/>
                    <a:pt x="212" y="273"/>
                    <a:pt x="211" y="274"/>
                  </a:cubicBezTo>
                  <a:close/>
                  <a:moveTo>
                    <a:pt x="204" y="284"/>
                  </a:moveTo>
                  <a:lnTo>
                    <a:pt x="204" y="284"/>
                  </a:lnTo>
                  <a:cubicBezTo>
                    <a:pt x="203" y="285"/>
                    <a:pt x="201" y="285"/>
                    <a:pt x="199" y="284"/>
                  </a:cubicBezTo>
                  <a:cubicBezTo>
                    <a:pt x="198" y="283"/>
                    <a:pt x="198" y="281"/>
                    <a:pt x="199" y="280"/>
                  </a:cubicBezTo>
                  <a:lnTo>
                    <a:pt x="199" y="280"/>
                  </a:lnTo>
                  <a:cubicBezTo>
                    <a:pt x="200" y="279"/>
                    <a:pt x="202" y="278"/>
                    <a:pt x="203" y="280"/>
                  </a:cubicBezTo>
                  <a:cubicBezTo>
                    <a:pt x="205" y="281"/>
                    <a:pt x="205" y="283"/>
                    <a:pt x="204" y="284"/>
                  </a:cubicBezTo>
                  <a:close/>
                  <a:moveTo>
                    <a:pt x="196" y="294"/>
                  </a:moveTo>
                  <a:lnTo>
                    <a:pt x="196" y="294"/>
                  </a:lnTo>
                  <a:cubicBezTo>
                    <a:pt x="195" y="295"/>
                    <a:pt x="193" y="295"/>
                    <a:pt x="192" y="294"/>
                  </a:cubicBezTo>
                  <a:cubicBezTo>
                    <a:pt x="190" y="293"/>
                    <a:pt x="190" y="291"/>
                    <a:pt x="191" y="290"/>
                  </a:cubicBezTo>
                  <a:lnTo>
                    <a:pt x="191" y="290"/>
                  </a:lnTo>
                  <a:cubicBezTo>
                    <a:pt x="192" y="289"/>
                    <a:pt x="194" y="288"/>
                    <a:pt x="196" y="289"/>
                  </a:cubicBezTo>
                  <a:cubicBezTo>
                    <a:pt x="197" y="291"/>
                    <a:pt x="197" y="293"/>
                    <a:pt x="196" y="294"/>
                  </a:cubicBezTo>
                  <a:close/>
                  <a:moveTo>
                    <a:pt x="189" y="304"/>
                  </a:moveTo>
                  <a:lnTo>
                    <a:pt x="189" y="304"/>
                  </a:lnTo>
                  <a:cubicBezTo>
                    <a:pt x="187" y="305"/>
                    <a:pt x="185" y="305"/>
                    <a:pt x="184" y="304"/>
                  </a:cubicBezTo>
                  <a:cubicBezTo>
                    <a:pt x="183" y="303"/>
                    <a:pt x="183" y="301"/>
                    <a:pt x="184" y="300"/>
                  </a:cubicBezTo>
                  <a:lnTo>
                    <a:pt x="184" y="300"/>
                  </a:lnTo>
                  <a:cubicBezTo>
                    <a:pt x="185" y="299"/>
                    <a:pt x="187" y="298"/>
                    <a:pt x="188" y="299"/>
                  </a:cubicBezTo>
                  <a:cubicBezTo>
                    <a:pt x="189" y="300"/>
                    <a:pt x="190" y="302"/>
                    <a:pt x="189" y="304"/>
                  </a:cubicBezTo>
                  <a:close/>
                  <a:moveTo>
                    <a:pt x="181" y="314"/>
                  </a:moveTo>
                  <a:lnTo>
                    <a:pt x="181" y="314"/>
                  </a:lnTo>
                  <a:cubicBezTo>
                    <a:pt x="180" y="315"/>
                    <a:pt x="178" y="315"/>
                    <a:pt x="177" y="314"/>
                  </a:cubicBezTo>
                  <a:cubicBezTo>
                    <a:pt x="175" y="313"/>
                    <a:pt x="175" y="311"/>
                    <a:pt x="176" y="310"/>
                  </a:cubicBezTo>
                  <a:lnTo>
                    <a:pt x="176" y="310"/>
                  </a:lnTo>
                  <a:cubicBezTo>
                    <a:pt x="177" y="308"/>
                    <a:pt x="179" y="308"/>
                    <a:pt x="180" y="309"/>
                  </a:cubicBezTo>
                  <a:cubicBezTo>
                    <a:pt x="182" y="310"/>
                    <a:pt x="182" y="312"/>
                    <a:pt x="181" y="314"/>
                  </a:cubicBezTo>
                  <a:close/>
                  <a:moveTo>
                    <a:pt x="173" y="324"/>
                  </a:moveTo>
                  <a:lnTo>
                    <a:pt x="173" y="324"/>
                  </a:lnTo>
                  <a:cubicBezTo>
                    <a:pt x="172" y="325"/>
                    <a:pt x="170" y="325"/>
                    <a:pt x="169" y="324"/>
                  </a:cubicBezTo>
                  <a:cubicBezTo>
                    <a:pt x="168" y="323"/>
                    <a:pt x="167" y="321"/>
                    <a:pt x="168" y="320"/>
                  </a:cubicBezTo>
                  <a:lnTo>
                    <a:pt x="168" y="320"/>
                  </a:lnTo>
                  <a:cubicBezTo>
                    <a:pt x="170" y="318"/>
                    <a:pt x="172" y="318"/>
                    <a:pt x="173" y="319"/>
                  </a:cubicBezTo>
                  <a:cubicBezTo>
                    <a:pt x="174" y="320"/>
                    <a:pt x="174" y="322"/>
                    <a:pt x="173" y="324"/>
                  </a:cubicBezTo>
                  <a:close/>
                  <a:moveTo>
                    <a:pt x="166" y="334"/>
                  </a:moveTo>
                  <a:lnTo>
                    <a:pt x="166" y="334"/>
                  </a:lnTo>
                  <a:cubicBezTo>
                    <a:pt x="165" y="335"/>
                    <a:pt x="163" y="335"/>
                    <a:pt x="161" y="334"/>
                  </a:cubicBezTo>
                  <a:cubicBezTo>
                    <a:pt x="160" y="333"/>
                    <a:pt x="160" y="331"/>
                    <a:pt x="161" y="330"/>
                  </a:cubicBezTo>
                  <a:lnTo>
                    <a:pt x="161" y="330"/>
                  </a:lnTo>
                  <a:cubicBezTo>
                    <a:pt x="162" y="328"/>
                    <a:pt x="164" y="328"/>
                    <a:pt x="165" y="329"/>
                  </a:cubicBezTo>
                  <a:cubicBezTo>
                    <a:pt x="167" y="330"/>
                    <a:pt x="167" y="332"/>
                    <a:pt x="166" y="334"/>
                  </a:cubicBezTo>
                  <a:close/>
                  <a:moveTo>
                    <a:pt x="158" y="344"/>
                  </a:moveTo>
                  <a:lnTo>
                    <a:pt x="158" y="344"/>
                  </a:lnTo>
                  <a:cubicBezTo>
                    <a:pt x="157" y="345"/>
                    <a:pt x="155" y="345"/>
                    <a:pt x="154" y="344"/>
                  </a:cubicBezTo>
                  <a:cubicBezTo>
                    <a:pt x="152" y="343"/>
                    <a:pt x="152" y="341"/>
                    <a:pt x="153" y="340"/>
                  </a:cubicBezTo>
                  <a:lnTo>
                    <a:pt x="153" y="340"/>
                  </a:lnTo>
                  <a:cubicBezTo>
                    <a:pt x="154" y="338"/>
                    <a:pt x="156" y="338"/>
                    <a:pt x="158" y="339"/>
                  </a:cubicBezTo>
                  <a:cubicBezTo>
                    <a:pt x="159" y="340"/>
                    <a:pt x="159" y="342"/>
                    <a:pt x="158" y="344"/>
                  </a:cubicBezTo>
                  <a:close/>
                  <a:moveTo>
                    <a:pt x="151" y="354"/>
                  </a:moveTo>
                  <a:lnTo>
                    <a:pt x="151" y="354"/>
                  </a:lnTo>
                  <a:cubicBezTo>
                    <a:pt x="150" y="355"/>
                    <a:pt x="148" y="355"/>
                    <a:pt x="146" y="354"/>
                  </a:cubicBezTo>
                  <a:cubicBezTo>
                    <a:pt x="145" y="353"/>
                    <a:pt x="145" y="351"/>
                    <a:pt x="146" y="350"/>
                  </a:cubicBezTo>
                  <a:lnTo>
                    <a:pt x="146" y="350"/>
                  </a:lnTo>
                  <a:cubicBezTo>
                    <a:pt x="147" y="348"/>
                    <a:pt x="149" y="348"/>
                    <a:pt x="150" y="349"/>
                  </a:cubicBezTo>
                  <a:cubicBezTo>
                    <a:pt x="151" y="350"/>
                    <a:pt x="152" y="352"/>
                    <a:pt x="151" y="354"/>
                  </a:cubicBezTo>
                  <a:close/>
                  <a:moveTo>
                    <a:pt x="143" y="363"/>
                  </a:moveTo>
                  <a:lnTo>
                    <a:pt x="143" y="363"/>
                  </a:lnTo>
                  <a:cubicBezTo>
                    <a:pt x="142" y="365"/>
                    <a:pt x="140" y="365"/>
                    <a:pt x="139" y="364"/>
                  </a:cubicBezTo>
                  <a:cubicBezTo>
                    <a:pt x="137" y="363"/>
                    <a:pt x="137" y="361"/>
                    <a:pt x="138" y="360"/>
                  </a:cubicBezTo>
                  <a:lnTo>
                    <a:pt x="138" y="360"/>
                  </a:lnTo>
                  <a:cubicBezTo>
                    <a:pt x="139" y="358"/>
                    <a:pt x="141" y="358"/>
                    <a:pt x="143" y="359"/>
                  </a:cubicBezTo>
                  <a:cubicBezTo>
                    <a:pt x="144" y="360"/>
                    <a:pt x="144" y="362"/>
                    <a:pt x="143" y="363"/>
                  </a:cubicBezTo>
                  <a:close/>
                  <a:moveTo>
                    <a:pt x="135" y="373"/>
                  </a:moveTo>
                  <a:lnTo>
                    <a:pt x="135" y="373"/>
                  </a:lnTo>
                  <a:cubicBezTo>
                    <a:pt x="134" y="375"/>
                    <a:pt x="132" y="375"/>
                    <a:pt x="131" y="374"/>
                  </a:cubicBezTo>
                  <a:cubicBezTo>
                    <a:pt x="130" y="373"/>
                    <a:pt x="129" y="371"/>
                    <a:pt x="131" y="369"/>
                  </a:cubicBezTo>
                  <a:lnTo>
                    <a:pt x="131" y="369"/>
                  </a:lnTo>
                  <a:cubicBezTo>
                    <a:pt x="132" y="368"/>
                    <a:pt x="134" y="368"/>
                    <a:pt x="135" y="369"/>
                  </a:cubicBezTo>
                  <a:cubicBezTo>
                    <a:pt x="136" y="370"/>
                    <a:pt x="136" y="372"/>
                    <a:pt x="135" y="373"/>
                  </a:cubicBezTo>
                  <a:close/>
                  <a:moveTo>
                    <a:pt x="128" y="383"/>
                  </a:moveTo>
                  <a:lnTo>
                    <a:pt x="128" y="383"/>
                  </a:lnTo>
                  <a:cubicBezTo>
                    <a:pt x="127" y="385"/>
                    <a:pt x="125" y="385"/>
                    <a:pt x="123" y="384"/>
                  </a:cubicBezTo>
                  <a:cubicBezTo>
                    <a:pt x="122" y="383"/>
                    <a:pt x="122" y="381"/>
                    <a:pt x="123" y="379"/>
                  </a:cubicBezTo>
                  <a:lnTo>
                    <a:pt x="123" y="379"/>
                  </a:lnTo>
                  <a:cubicBezTo>
                    <a:pt x="124" y="378"/>
                    <a:pt x="126" y="378"/>
                    <a:pt x="127" y="379"/>
                  </a:cubicBezTo>
                  <a:cubicBezTo>
                    <a:pt x="129" y="380"/>
                    <a:pt x="129" y="382"/>
                    <a:pt x="128" y="383"/>
                  </a:cubicBezTo>
                  <a:close/>
                  <a:moveTo>
                    <a:pt x="120" y="393"/>
                  </a:moveTo>
                  <a:lnTo>
                    <a:pt x="120" y="393"/>
                  </a:lnTo>
                  <a:cubicBezTo>
                    <a:pt x="119" y="395"/>
                    <a:pt x="117" y="395"/>
                    <a:pt x="116" y="394"/>
                  </a:cubicBezTo>
                  <a:cubicBezTo>
                    <a:pt x="114" y="393"/>
                    <a:pt x="114" y="391"/>
                    <a:pt x="115" y="389"/>
                  </a:cubicBezTo>
                  <a:lnTo>
                    <a:pt x="115" y="389"/>
                  </a:lnTo>
                  <a:cubicBezTo>
                    <a:pt x="116" y="388"/>
                    <a:pt x="118" y="388"/>
                    <a:pt x="120" y="389"/>
                  </a:cubicBezTo>
                  <a:cubicBezTo>
                    <a:pt x="121" y="390"/>
                    <a:pt x="121" y="392"/>
                    <a:pt x="120" y="393"/>
                  </a:cubicBezTo>
                  <a:close/>
                  <a:moveTo>
                    <a:pt x="113" y="403"/>
                  </a:moveTo>
                  <a:lnTo>
                    <a:pt x="113" y="403"/>
                  </a:lnTo>
                  <a:cubicBezTo>
                    <a:pt x="112" y="405"/>
                    <a:pt x="110" y="405"/>
                    <a:pt x="108" y="404"/>
                  </a:cubicBezTo>
                  <a:cubicBezTo>
                    <a:pt x="107" y="403"/>
                    <a:pt x="107" y="401"/>
                    <a:pt x="108" y="399"/>
                  </a:cubicBezTo>
                  <a:lnTo>
                    <a:pt x="108" y="399"/>
                  </a:lnTo>
                  <a:cubicBezTo>
                    <a:pt x="109" y="398"/>
                    <a:pt x="111" y="398"/>
                    <a:pt x="112" y="399"/>
                  </a:cubicBezTo>
                  <a:cubicBezTo>
                    <a:pt x="114" y="400"/>
                    <a:pt x="114" y="402"/>
                    <a:pt x="113" y="403"/>
                  </a:cubicBezTo>
                  <a:close/>
                  <a:moveTo>
                    <a:pt x="105" y="413"/>
                  </a:moveTo>
                  <a:lnTo>
                    <a:pt x="105" y="413"/>
                  </a:lnTo>
                  <a:cubicBezTo>
                    <a:pt x="104" y="415"/>
                    <a:pt x="102" y="415"/>
                    <a:pt x="101" y="414"/>
                  </a:cubicBezTo>
                  <a:cubicBezTo>
                    <a:pt x="99" y="413"/>
                    <a:pt x="99" y="411"/>
                    <a:pt x="100" y="409"/>
                  </a:cubicBezTo>
                  <a:lnTo>
                    <a:pt x="100" y="409"/>
                  </a:lnTo>
                  <a:cubicBezTo>
                    <a:pt x="101" y="408"/>
                    <a:pt x="103" y="408"/>
                    <a:pt x="105" y="409"/>
                  </a:cubicBezTo>
                  <a:cubicBezTo>
                    <a:pt x="106" y="410"/>
                    <a:pt x="106" y="412"/>
                    <a:pt x="105" y="413"/>
                  </a:cubicBezTo>
                  <a:close/>
                  <a:moveTo>
                    <a:pt x="97" y="423"/>
                  </a:moveTo>
                  <a:lnTo>
                    <a:pt x="97" y="423"/>
                  </a:lnTo>
                  <a:cubicBezTo>
                    <a:pt x="96" y="424"/>
                    <a:pt x="94" y="425"/>
                    <a:pt x="93" y="424"/>
                  </a:cubicBezTo>
                  <a:cubicBezTo>
                    <a:pt x="92" y="423"/>
                    <a:pt x="92" y="421"/>
                    <a:pt x="93" y="419"/>
                  </a:cubicBezTo>
                  <a:lnTo>
                    <a:pt x="93" y="419"/>
                  </a:lnTo>
                  <a:cubicBezTo>
                    <a:pt x="94" y="418"/>
                    <a:pt x="96" y="418"/>
                    <a:pt x="97" y="419"/>
                  </a:cubicBezTo>
                  <a:cubicBezTo>
                    <a:pt x="98" y="420"/>
                    <a:pt x="99" y="422"/>
                    <a:pt x="97" y="423"/>
                  </a:cubicBezTo>
                  <a:close/>
                  <a:moveTo>
                    <a:pt x="90" y="433"/>
                  </a:moveTo>
                  <a:lnTo>
                    <a:pt x="90" y="433"/>
                  </a:lnTo>
                  <a:cubicBezTo>
                    <a:pt x="89" y="434"/>
                    <a:pt x="87" y="435"/>
                    <a:pt x="85" y="434"/>
                  </a:cubicBezTo>
                  <a:cubicBezTo>
                    <a:pt x="84" y="432"/>
                    <a:pt x="84" y="430"/>
                    <a:pt x="85" y="429"/>
                  </a:cubicBezTo>
                  <a:lnTo>
                    <a:pt x="85" y="429"/>
                  </a:lnTo>
                  <a:cubicBezTo>
                    <a:pt x="86" y="428"/>
                    <a:pt x="88" y="428"/>
                    <a:pt x="89" y="429"/>
                  </a:cubicBezTo>
                  <a:cubicBezTo>
                    <a:pt x="91" y="430"/>
                    <a:pt x="91" y="432"/>
                    <a:pt x="90" y="433"/>
                  </a:cubicBezTo>
                  <a:close/>
                  <a:moveTo>
                    <a:pt x="82" y="443"/>
                  </a:moveTo>
                  <a:lnTo>
                    <a:pt x="82" y="443"/>
                  </a:lnTo>
                  <a:cubicBezTo>
                    <a:pt x="81" y="444"/>
                    <a:pt x="79" y="445"/>
                    <a:pt x="78" y="443"/>
                  </a:cubicBezTo>
                  <a:cubicBezTo>
                    <a:pt x="77" y="442"/>
                    <a:pt x="76" y="440"/>
                    <a:pt x="77" y="439"/>
                  </a:cubicBezTo>
                  <a:lnTo>
                    <a:pt x="77" y="439"/>
                  </a:lnTo>
                  <a:cubicBezTo>
                    <a:pt x="78" y="438"/>
                    <a:pt x="80" y="438"/>
                    <a:pt x="82" y="439"/>
                  </a:cubicBezTo>
                  <a:cubicBezTo>
                    <a:pt x="83" y="440"/>
                    <a:pt x="83" y="442"/>
                    <a:pt x="82" y="443"/>
                  </a:cubicBezTo>
                  <a:close/>
                  <a:moveTo>
                    <a:pt x="75" y="453"/>
                  </a:moveTo>
                  <a:lnTo>
                    <a:pt x="75" y="453"/>
                  </a:lnTo>
                  <a:cubicBezTo>
                    <a:pt x="74" y="454"/>
                    <a:pt x="72" y="454"/>
                    <a:pt x="70" y="453"/>
                  </a:cubicBezTo>
                  <a:cubicBezTo>
                    <a:pt x="69" y="452"/>
                    <a:pt x="69" y="450"/>
                    <a:pt x="70" y="449"/>
                  </a:cubicBezTo>
                  <a:lnTo>
                    <a:pt x="70" y="449"/>
                  </a:lnTo>
                  <a:cubicBezTo>
                    <a:pt x="71" y="448"/>
                    <a:pt x="73" y="447"/>
                    <a:pt x="74" y="449"/>
                  </a:cubicBezTo>
                  <a:cubicBezTo>
                    <a:pt x="76" y="450"/>
                    <a:pt x="76" y="452"/>
                    <a:pt x="75" y="453"/>
                  </a:cubicBezTo>
                  <a:close/>
                  <a:moveTo>
                    <a:pt x="67" y="463"/>
                  </a:moveTo>
                  <a:lnTo>
                    <a:pt x="67" y="463"/>
                  </a:lnTo>
                  <a:cubicBezTo>
                    <a:pt x="66" y="464"/>
                    <a:pt x="64" y="464"/>
                    <a:pt x="63" y="463"/>
                  </a:cubicBezTo>
                  <a:cubicBezTo>
                    <a:pt x="61" y="462"/>
                    <a:pt x="61" y="460"/>
                    <a:pt x="62" y="459"/>
                  </a:cubicBezTo>
                  <a:lnTo>
                    <a:pt x="62" y="459"/>
                  </a:lnTo>
                  <a:cubicBezTo>
                    <a:pt x="63" y="458"/>
                    <a:pt x="65" y="457"/>
                    <a:pt x="67" y="458"/>
                  </a:cubicBezTo>
                  <a:cubicBezTo>
                    <a:pt x="68" y="460"/>
                    <a:pt x="68" y="462"/>
                    <a:pt x="67" y="463"/>
                  </a:cubicBezTo>
                  <a:close/>
                  <a:moveTo>
                    <a:pt x="60" y="473"/>
                  </a:moveTo>
                  <a:lnTo>
                    <a:pt x="60" y="473"/>
                  </a:lnTo>
                  <a:cubicBezTo>
                    <a:pt x="58" y="474"/>
                    <a:pt x="56" y="474"/>
                    <a:pt x="55" y="473"/>
                  </a:cubicBezTo>
                  <a:cubicBezTo>
                    <a:pt x="54" y="472"/>
                    <a:pt x="54" y="470"/>
                    <a:pt x="55" y="469"/>
                  </a:cubicBezTo>
                  <a:lnTo>
                    <a:pt x="55" y="469"/>
                  </a:lnTo>
                  <a:cubicBezTo>
                    <a:pt x="56" y="468"/>
                    <a:pt x="58" y="467"/>
                    <a:pt x="59" y="468"/>
                  </a:cubicBezTo>
                  <a:cubicBezTo>
                    <a:pt x="60" y="469"/>
                    <a:pt x="61" y="471"/>
                    <a:pt x="60" y="473"/>
                  </a:cubicBezTo>
                  <a:close/>
                  <a:moveTo>
                    <a:pt x="52" y="483"/>
                  </a:moveTo>
                  <a:lnTo>
                    <a:pt x="52" y="483"/>
                  </a:lnTo>
                  <a:cubicBezTo>
                    <a:pt x="51" y="484"/>
                    <a:pt x="49" y="484"/>
                    <a:pt x="48" y="483"/>
                  </a:cubicBezTo>
                  <a:cubicBezTo>
                    <a:pt x="46" y="482"/>
                    <a:pt x="46" y="480"/>
                    <a:pt x="47" y="479"/>
                  </a:cubicBezTo>
                  <a:lnTo>
                    <a:pt x="47" y="479"/>
                  </a:lnTo>
                  <a:cubicBezTo>
                    <a:pt x="48" y="477"/>
                    <a:pt x="50" y="477"/>
                    <a:pt x="51" y="478"/>
                  </a:cubicBezTo>
                  <a:cubicBezTo>
                    <a:pt x="53" y="479"/>
                    <a:pt x="53" y="481"/>
                    <a:pt x="52" y="483"/>
                  </a:cubicBezTo>
                  <a:close/>
                  <a:moveTo>
                    <a:pt x="44" y="493"/>
                  </a:moveTo>
                  <a:lnTo>
                    <a:pt x="44" y="493"/>
                  </a:lnTo>
                  <a:cubicBezTo>
                    <a:pt x="43" y="494"/>
                    <a:pt x="41" y="494"/>
                    <a:pt x="40" y="493"/>
                  </a:cubicBezTo>
                  <a:cubicBezTo>
                    <a:pt x="39" y="492"/>
                    <a:pt x="38" y="490"/>
                    <a:pt x="39" y="489"/>
                  </a:cubicBezTo>
                  <a:lnTo>
                    <a:pt x="39" y="489"/>
                  </a:lnTo>
                  <a:cubicBezTo>
                    <a:pt x="41" y="487"/>
                    <a:pt x="43" y="487"/>
                    <a:pt x="44" y="488"/>
                  </a:cubicBezTo>
                  <a:cubicBezTo>
                    <a:pt x="45" y="489"/>
                    <a:pt x="45" y="491"/>
                    <a:pt x="44" y="493"/>
                  </a:cubicBezTo>
                  <a:close/>
                  <a:moveTo>
                    <a:pt x="37" y="503"/>
                  </a:moveTo>
                  <a:lnTo>
                    <a:pt x="37" y="503"/>
                  </a:lnTo>
                  <a:cubicBezTo>
                    <a:pt x="36" y="504"/>
                    <a:pt x="34" y="504"/>
                    <a:pt x="32" y="503"/>
                  </a:cubicBezTo>
                  <a:cubicBezTo>
                    <a:pt x="31" y="502"/>
                    <a:pt x="31" y="500"/>
                    <a:pt x="32" y="499"/>
                  </a:cubicBezTo>
                  <a:lnTo>
                    <a:pt x="32" y="499"/>
                  </a:lnTo>
                  <a:cubicBezTo>
                    <a:pt x="33" y="497"/>
                    <a:pt x="35" y="497"/>
                    <a:pt x="36" y="498"/>
                  </a:cubicBezTo>
                  <a:cubicBezTo>
                    <a:pt x="38" y="499"/>
                    <a:pt x="38" y="501"/>
                    <a:pt x="37" y="503"/>
                  </a:cubicBezTo>
                  <a:close/>
                  <a:moveTo>
                    <a:pt x="29" y="513"/>
                  </a:moveTo>
                  <a:lnTo>
                    <a:pt x="29" y="513"/>
                  </a:lnTo>
                  <a:cubicBezTo>
                    <a:pt x="28" y="514"/>
                    <a:pt x="26" y="514"/>
                    <a:pt x="25" y="513"/>
                  </a:cubicBezTo>
                  <a:cubicBezTo>
                    <a:pt x="23" y="512"/>
                    <a:pt x="23" y="510"/>
                    <a:pt x="24" y="509"/>
                  </a:cubicBezTo>
                  <a:lnTo>
                    <a:pt x="24" y="509"/>
                  </a:lnTo>
                  <a:cubicBezTo>
                    <a:pt x="25" y="507"/>
                    <a:pt x="27" y="507"/>
                    <a:pt x="29" y="508"/>
                  </a:cubicBezTo>
                  <a:cubicBezTo>
                    <a:pt x="30" y="509"/>
                    <a:pt x="30" y="511"/>
                    <a:pt x="29" y="513"/>
                  </a:cubicBezTo>
                  <a:close/>
                  <a:moveTo>
                    <a:pt x="22" y="523"/>
                  </a:moveTo>
                  <a:lnTo>
                    <a:pt x="22" y="523"/>
                  </a:lnTo>
                  <a:cubicBezTo>
                    <a:pt x="21" y="524"/>
                    <a:pt x="19" y="524"/>
                    <a:pt x="17" y="523"/>
                  </a:cubicBezTo>
                  <a:cubicBezTo>
                    <a:pt x="16" y="522"/>
                    <a:pt x="16" y="520"/>
                    <a:pt x="17" y="519"/>
                  </a:cubicBezTo>
                  <a:lnTo>
                    <a:pt x="17" y="519"/>
                  </a:lnTo>
                  <a:cubicBezTo>
                    <a:pt x="18" y="517"/>
                    <a:pt x="20" y="517"/>
                    <a:pt x="21" y="518"/>
                  </a:cubicBezTo>
                  <a:cubicBezTo>
                    <a:pt x="22" y="519"/>
                    <a:pt x="23" y="521"/>
                    <a:pt x="22" y="523"/>
                  </a:cubicBezTo>
                  <a:close/>
                  <a:moveTo>
                    <a:pt x="14" y="532"/>
                  </a:moveTo>
                  <a:lnTo>
                    <a:pt x="14" y="532"/>
                  </a:lnTo>
                  <a:cubicBezTo>
                    <a:pt x="13" y="534"/>
                    <a:pt x="11" y="534"/>
                    <a:pt x="10" y="533"/>
                  </a:cubicBezTo>
                  <a:cubicBezTo>
                    <a:pt x="8" y="532"/>
                    <a:pt x="8" y="530"/>
                    <a:pt x="9" y="529"/>
                  </a:cubicBezTo>
                  <a:lnTo>
                    <a:pt x="9" y="529"/>
                  </a:lnTo>
                  <a:cubicBezTo>
                    <a:pt x="10" y="527"/>
                    <a:pt x="12" y="527"/>
                    <a:pt x="14" y="528"/>
                  </a:cubicBezTo>
                  <a:cubicBezTo>
                    <a:pt x="15" y="529"/>
                    <a:pt x="15" y="531"/>
                    <a:pt x="14" y="532"/>
                  </a:cubicBezTo>
                  <a:close/>
                  <a:moveTo>
                    <a:pt x="6" y="542"/>
                  </a:moveTo>
                  <a:lnTo>
                    <a:pt x="6" y="542"/>
                  </a:lnTo>
                  <a:cubicBezTo>
                    <a:pt x="5" y="544"/>
                    <a:pt x="3" y="544"/>
                    <a:pt x="2" y="543"/>
                  </a:cubicBezTo>
                  <a:cubicBezTo>
                    <a:pt x="1" y="542"/>
                    <a:pt x="0" y="540"/>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2" name="Freeform 263"/>
            <p:cNvSpPr>
              <a:spLocks noEditPoints="1"/>
            </p:cNvSpPr>
            <p:nvPr/>
          </p:nvSpPr>
          <p:spPr bwMode="auto">
            <a:xfrm>
              <a:off x="3841" y="2144"/>
              <a:ext cx="194" cy="214"/>
            </a:xfrm>
            <a:custGeom>
              <a:avLst/>
              <a:gdLst>
                <a:gd name="T0" fmla="*/ 252 w 258"/>
                <a:gd name="T1" fmla="*/ 1 h 335"/>
                <a:gd name="T2" fmla="*/ 249 w 258"/>
                <a:gd name="T3" fmla="*/ 15 h 335"/>
                <a:gd name="T4" fmla="*/ 244 w 258"/>
                <a:gd name="T5" fmla="*/ 11 h 335"/>
                <a:gd name="T6" fmla="*/ 241 w 258"/>
                <a:gd name="T7" fmla="*/ 25 h 335"/>
                <a:gd name="T8" fmla="*/ 241 w 258"/>
                <a:gd name="T9" fmla="*/ 21 h 335"/>
                <a:gd name="T10" fmla="*/ 229 w 258"/>
                <a:gd name="T11" fmla="*/ 36 h 335"/>
                <a:gd name="T12" fmla="*/ 234 w 258"/>
                <a:gd name="T13" fmla="*/ 35 h 335"/>
                <a:gd name="T14" fmla="*/ 221 w 258"/>
                <a:gd name="T15" fmla="*/ 41 h 335"/>
                <a:gd name="T16" fmla="*/ 219 w 258"/>
                <a:gd name="T17" fmla="*/ 55 h 335"/>
                <a:gd name="T18" fmla="*/ 214 w 258"/>
                <a:gd name="T19" fmla="*/ 51 h 335"/>
                <a:gd name="T20" fmla="*/ 211 w 258"/>
                <a:gd name="T21" fmla="*/ 65 h 335"/>
                <a:gd name="T22" fmla="*/ 211 w 258"/>
                <a:gd name="T23" fmla="*/ 60 h 335"/>
                <a:gd name="T24" fmla="*/ 199 w 258"/>
                <a:gd name="T25" fmla="*/ 75 h 335"/>
                <a:gd name="T26" fmla="*/ 203 w 258"/>
                <a:gd name="T27" fmla="*/ 75 h 335"/>
                <a:gd name="T28" fmla="*/ 191 w 258"/>
                <a:gd name="T29" fmla="*/ 81 h 335"/>
                <a:gd name="T30" fmla="*/ 188 w 258"/>
                <a:gd name="T31" fmla="*/ 95 h 335"/>
                <a:gd name="T32" fmla="*/ 183 w 258"/>
                <a:gd name="T33" fmla="*/ 91 h 335"/>
                <a:gd name="T34" fmla="*/ 181 w 258"/>
                <a:gd name="T35" fmla="*/ 105 h 335"/>
                <a:gd name="T36" fmla="*/ 180 w 258"/>
                <a:gd name="T37" fmla="*/ 100 h 335"/>
                <a:gd name="T38" fmla="*/ 169 w 258"/>
                <a:gd name="T39" fmla="*/ 115 h 335"/>
                <a:gd name="T40" fmla="*/ 173 w 258"/>
                <a:gd name="T41" fmla="*/ 115 h 335"/>
                <a:gd name="T42" fmla="*/ 161 w 258"/>
                <a:gd name="T43" fmla="*/ 121 h 335"/>
                <a:gd name="T44" fmla="*/ 158 w 258"/>
                <a:gd name="T45" fmla="*/ 134 h 335"/>
                <a:gd name="T46" fmla="*/ 153 w 258"/>
                <a:gd name="T47" fmla="*/ 130 h 335"/>
                <a:gd name="T48" fmla="*/ 150 w 258"/>
                <a:gd name="T49" fmla="*/ 144 h 335"/>
                <a:gd name="T50" fmla="*/ 150 w 258"/>
                <a:gd name="T51" fmla="*/ 140 h 335"/>
                <a:gd name="T52" fmla="*/ 138 w 258"/>
                <a:gd name="T53" fmla="*/ 155 h 335"/>
                <a:gd name="T54" fmla="*/ 143 w 258"/>
                <a:gd name="T55" fmla="*/ 154 h 335"/>
                <a:gd name="T56" fmla="*/ 130 w 258"/>
                <a:gd name="T57" fmla="*/ 160 h 335"/>
                <a:gd name="T58" fmla="*/ 127 w 258"/>
                <a:gd name="T59" fmla="*/ 174 h 335"/>
                <a:gd name="T60" fmla="*/ 123 w 258"/>
                <a:gd name="T61" fmla="*/ 170 h 335"/>
                <a:gd name="T62" fmla="*/ 120 w 258"/>
                <a:gd name="T63" fmla="*/ 184 h 335"/>
                <a:gd name="T64" fmla="*/ 119 w 258"/>
                <a:gd name="T65" fmla="*/ 180 h 335"/>
                <a:gd name="T66" fmla="*/ 108 w 258"/>
                <a:gd name="T67" fmla="*/ 194 h 335"/>
                <a:gd name="T68" fmla="*/ 112 w 258"/>
                <a:gd name="T69" fmla="*/ 194 h 335"/>
                <a:gd name="T70" fmla="*/ 100 w 258"/>
                <a:gd name="T71" fmla="*/ 200 h 335"/>
                <a:gd name="T72" fmla="*/ 97 w 258"/>
                <a:gd name="T73" fmla="*/ 214 h 335"/>
                <a:gd name="T74" fmla="*/ 92 w 258"/>
                <a:gd name="T75" fmla="*/ 210 h 335"/>
                <a:gd name="T76" fmla="*/ 89 w 258"/>
                <a:gd name="T77" fmla="*/ 224 h 335"/>
                <a:gd name="T78" fmla="*/ 89 w 258"/>
                <a:gd name="T79" fmla="*/ 219 h 335"/>
                <a:gd name="T80" fmla="*/ 77 w 258"/>
                <a:gd name="T81" fmla="*/ 234 h 335"/>
                <a:gd name="T82" fmla="*/ 82 w 258"/>
                <a:gd name="T83" fmla="*/ 234 h 335"/>
                <a:gd name="T84" fmla="*/ 69 w 258"/>
                <a:gd name="T85" fmla="*/ 240 h 335"/>
                <a:gd name="T86" fmla="*/ 67 w 258"/>
                <a:gd name="T87" fmla="*/ 254 h 335"/>
                <a:gd name="T88" fmla="*/ 62 w 258"/>
                <a:gd name="T89" fmla="*/ 250 h 335"/>
                <a:gd name="T90" fmla="*/ 59 w 258"/>
                <a:gd name="T91" fmla="*/ 264 h 335"/>
                <a:gd name="T92" fmla="*/ 59 w 258"/>
                <a:gd name="T93" fmla="*/ 259 h 335"/>
                <a:gd name="T94" fmla="*/ 47 w 258"/>
                <a:gd name="T95" fmla="*/ 274 h 335"/>
                <a:gd name="T96" fmla="*/ 51 w 258"/>
                <a:gd name="T97" fmla="*/ 273 h 335"/>
                <a:gd name="T98" fmla="*/ 39 w 258"/>
                <a:gd name="T99" fmla="*/ 279 h 335"/>
                <a:gd name="T100" fmla="*/ 36 w 258"/>
                <a:gd name="T101" fmla="*/ 293 h 335"/>
                <a:gd name="T102" fmla="*/ 31 w 258"/>
                <a:gd name="T103" fmla="*/ 289 h 335"/>
                <a:gd name="T104" fmla="*/ 29 w 258"/>
                <a:gd name="T105" fmla="*/ 303 h 335"/>
                <a:gd name="T106" fmla="*/ 28 w 258"/>
                <a:gd name="T107" fmla="*/ 299 h 335"/>
                <a:gd name="T108" fmla="*/ 17 w 258"/>
                <a:gd name="T109" fmla="*/ 314 h 335"/>
                <a:gd name="T110" fmla="*/ 21 w 258"/>
                <a:gd name="T111" fmla="*/ 313 h 335"/>
                <a:gd name="T112" fmla="*/ 9 w 258"/>
                <a:gd name="T113" fmla="*/ 319 h 335"/>
                <a:gd name="T114" fmla="*/ 6 w 258"/>
                <a:gd name="T115" fmla="*/ 333 h 335"/>
                <a:gd name="T116" fmla="*/ 1 w 258"/>
                <a:gd name="T117" fmla="*/ 3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257" y="5"/>
                  </a:moveTo>
                  <a:lnTo>
                    <a:pt x="257" y="5"/>
                  </a:lnTo>
                  <a:cubicBezTo>
                    <a:pt x="256" y="7"/>
                    <a:pt x="254" y="7"/>
                    <a:pt x="252" y="6"/>
                  </a:cubicBezTo>
                  <a:cubicBezTo>
                    <a:pt x="251" y="5"/>
                    <a:pt x="251" y="3"/>
                    <a:pt x="252" y="1"/>
                  </a:cubicBezTo>
                  <a:lnTo>
                    <a:pt x="252" y="1"/>
                  </a:lnTo>
                  <a:cubicBezTo>
                    <a:pt x="253" y="0"/>
                    <a:pt x="255" y="0"/>
                    <a:pt x="256" y="1"/>
                  </a:cubicBezTo>
                  <a:cubicBezTo>
                    <a:pt x="257" y="2"/>
                    <a:pt x="258" y="4"/>
                    <a:pt x="257" y="5"/>
                  </a:cubicBezTo>
                  <a:close/>
                  <a:moveTo>
                    <a:pt x="249" y="15"/>
                  </a:moveTo>
                  <a:lnTo>
                    <a:pt x="249" y="15"/>
                  </a:lnTo>
                  <a:cubicBezTo>
                    <a:pt x="248" y="17"/>
                    <a:pt x="246" y="17"/>
                    <a:pt x="245" y="16"/>
                  </a:cubicBezTo>
                  <a:cubicBezTo>
                    <a:pt x="243" y="15"/>
                    <a:pt x="243" y="13"/>
                    <a:pt x="244" y="11"/>
                  </a:cubicBezTo>
                  <a:lnTo>
                    <a:pt x="244" y="11"/>
                  </a:lnTo>
                  <a:cubicBezTo>
                    <a:pt x="245" y="10"/>
                    <a:pt x="247" y="10"/>
                    <a:pt x="249" y="11"/>
                  </a:cubicBezTo>
                  <a:cubicBezTo>
                    <a:pt x="250" y="12"/>
                    <a:pt x="250" y="14"/>
                    <a:pt x="249" y="15"/>
                  </a:cubicBezTo>
                  <a:close/>
                  <a:moveTo>
                    <a:pt x="241" y="25"/>
                  </a:moveTo>
                  <a:lnTo>
                    <a:pt x="241" y="25"/>
                  </a:lnTo>
                  <a:cubicBezTo>
                    <a:pt x="240" y="26"/>
                    <a:pt x="238" y="27"/>
                    <a:pt x="237" y="26"/>
                  </a:cubicBezTo>
                  <a:cubicBezTo>
                    <a:pt x="236" y="25"/>
                    <a:pt x="235" y="23"/>
                    <a:pt x="237" y="21"/>
                  </a:cubicBezTo>
                  <a:lnTo>
                    <a:pt x="237" y="21"/>
                  </a:lnTo>
                  <a:cubicBezTo>
                    <a:pt x="238" y="20"/>
                    <a:pt x="240" y="20"/>
                    <a:pt x="241" y="21"/>
                  </a:cubicBezTo>
                  <a:cubicBezTo>
                    <a:pt x="242" y="22"/>
                    <a:pt x="242" y="24"/>
                    <a:pt x="241" y="25"/>
                  </a:cubicBezTo>
                  <a:close/>
                  <a:moveTo>
                    <a:pt x="234" y="35"/>
                  </a:moveTo>
                  <a:lnTo>
                    <a:pt x="234" y="35"/>
                  </a:lnTo>
                  <a:cubicBezTo>
                    <a:pt x="233" y="36"/>
                    <a:pt x="231" y="37"/>
                    <a:pt x="229" y="36"/>
                  </a:cubicBezTo>
                  <a:cubicBezTo>
                    <a:pt x="228" y="34"/>
                    <a:pt x="228" y="32"/>
                    <a:pt x="229" y="31"/>
                  </a:cubicBezTo>
                  <a:lnTo>
                    <a:pt x="229" y="31"/>
                  </a:lnTo>
                  <a:cubicBezTo>
                    <a:pt x="230" y="30"/>
                    <a:pt x="232" y="30"/>
                    <a:pt x="233" y="31"/>
                  </a:cubicBezTo>
                  <a:cubicBezTo>
                    <a:pt x="235" y="32"/>
                    <a:pt x="235" y="34"/>
                    <a:pt x="234" y="35"/>
                  </a:cubicBezTo>
                  <a:close/>
                  <a:moveTo>
                    <a:pt x="226" y="45"/>
                  </a:moveTo>
                  <a:lnTo>
                    <a:pt x="226" y="45"/>
                  </a:lnTo>
                  <a:cubicBezTo>
                    <a:pt x="225" y="46"/>
                    <a:pt x="223" y="47"/>
                    <a:pt x="222" y="45"/>
                  </a:cubicBezTo>
                  <a:cubicBezTo>
                    <a:pt x="220" y="44"/>
                    <a:pt x="220" y="42"/>
                    <a:pt x="221" y="41"/>
                  </a:cubicBezTo>
                  <a:lnTo>
                    <a:pt x="221" y="41"/>
                  </a:lnTo>
                  <a:cubicBezTo>
                    <a:pt x="222" y="40"/>
                    <a:pt x="224" y="40"/>
                    <a:pt x="226" y="41"/>
                  </a:cubicBezTo>
                  <a:cubicBezTo>
                    <a:pt x="227" y="42"/>
                    <a:pt x="227" y="44"/>
                    <a:pt x="226" y="45"/>
                  </a:cubicBezTo>
                  <a:close/>
                  <a:moveTo>
                    <a:pt x="219" y="55"/>
                  </a:moveTo>
                  <a:lnTo>
                    <a:pt x="219" y="55"/>
                  </a:lnTo>
                  <a:cubicBezTo>
                    <a:pt x="218" y="56"/>
                    <a:pt x="216" y="56"/>
                    <a:pt x="214" y="55"/>
                  </a:cubicBezTo>
                  <a:cubicBezTo>
                    <a:pt x="213" y="54"/>
                    <a:pt x="213" y="52"/>
                    <a:pt x="214" y="51"/>
                  </a:cubicBezTo>
                  <a:lnTo>
                    <a:pt x="214" y="51"/>
                  </a:lnTo>
                  <a:cubicBezTo>
                    <a:pt x="215" y="50"/>
                    <a:pt x="217" y="49"/>
                    <a:pt x="218" y="51"/>
                  </a:cubicBezTo>
                  <a:cubicBezTo>
                    <a:pt x="219" y="52"/>
                    <a:pt x="220" y="54"/>
                    <a:pt x="219" y="55"/>
                  </a:cubicBezTo>
                  <a:close/>
                  <a:moveTo>
                    <a:pt x="211" y="65"/>
                  </a:moveTo>
                  <a:lnTo>
                    <a:pt x="211" y="65"/>
                  </a:lnTo>
                  <a:cubicBezTo>
                    <a:pt x="210" y="66"/>
                    <a:pt x="208" y="66"/>
                    <a:pt x="207" y="65"/>
                  </a:cubicBezTo>
                  <a:cubicBezTo>
                    <a:pt x="205" y="64"/>
                    <a:pt x="205" y="62"/>
                    <a:pt x="206" y="61"/>
                  </a:cubicBezTo>
                  <a:lnTo>
                    <a:pt x="206" y="61"/>
                  </a:lnTo>
                  <a:cubicBezTo>
                    <a:pt x="207" y="60"/>
                    <a:pt x="209" y="59"/>
                    <a:pt x="211" y="60"/>
                  </a:cubicBezTo>
                  <a:cubicBezTo>
                    <a:pt x="212" y="62"/>
                    <a:pt x="212" y="63"/>
                    <a:pt x="211" y="65"/>
                  </a:cubicBezTo>
                  <a:close/>
                  <a:moveTo>
                    <a:pt x="203" y="75"/>
                  </a:moveTo>
                  <a:lnTo>
                    <a:pt x="203" y="75"/>
                  </a:lnTo>
                  <a:cubicBezTo>
                    <a:pt x="202" y="76"/>
                    <a:pt x="200" y="76"/>
                    <a:pt x="199" y="75"/>
                  </a:cubicBezTo>
                  <a:cubicBezTo>
                    <a:pt x="198" y="74"/>
                    <a:pt x="197" y="72"/>
                    <a:pt x="199" y="71"/>
                  </a:cubicBezTo>
                  <a:lnTo>
                    <a:pt x="199" y="71"/>
                  </a:lnTo>
                  <a:cubicBezTo>
                    <a:pt x="200" y="70"/>
                    <a:pt x="202" y="69"/>
                    <a:pt x="203" y="70"/>
                  </a:cubicBezTo>
                  <a:cubicBezTo>
                    <a:pt x="204" y="71"/>
                    <a:pt x="204" y="73"/>
                    <a:pt x="203" y="75"/>
                  </a:cubicBezTo>
                  <a:close/>
                  <a:moveTo>
                    <a:pt x="196" y="85"/>
                  </a:moveTo>
                  <a:lnTo>
                    <a:pt x="196" y="85"/>
                  </a:lnTo>
                  <a:cubicBezTo>
                    <a:pt x="195" y="86"/>
                    <a:pt x="193" y="86"/>
                    <a:pt x="191" y="85"/>
                  </a:cubicBezTo>
                  <a:cubicBezTo>
                    <a:pt x="190" y="84"/>
                    <a:pt x="190" y="82"/>
                    <a:pt x="191" y="81"/>
                  </a:cubicBezTo>
                  <a:lnTo>
                    <a:pt x="191" y="81"/>
                  </a:lnTo>
                  <a:cubicBezTo>
                    <a:pt x="192" y="79"/>
                    <a:pt x="194" y="79"/>
                    <a:pt x="195" y="80"/>
                  </a:cubicBezTo>
                  <a:cubicBezTo>
                    <a:pt x="197" y="81"/>
                    <a:pt x="197" y="83"/>
                    <a:pt x="196" y="85"/>
                  </a:cubicBezTo>
                  <a:close/>
                  <a:moveTo>
                    <a:pt x="188" y="95"/>
                  </a:moveTo>
                  <a:lnTo>
                    <a:pt x="188" y="95"/>
                  </a:lnTo>
                  <a:cubicBezTo>
                    <a:pt x="187" y="96"/>
                    <a:pt x="185" y="96"/>
                    <a:pt x="184" y="95"/>
                  </a:cubicBezTo>
                  <a:cubicBezTo>
                    <a:pt x="182" y="94"/>
                    <a:pt x="182" y="92"/>
                    <a:pt x="183" y="91"/>
                  </a:cubicBezTo>
                  <a:lnTo>
                    <a:pt x="183" y="91"/>
                  </a:lnTo>
                  <a:cubicBezTo>
                    <a:pt x="184" y="89"/>
                    <a:pt x="186" y="89"/>
                    <a:pt x="188" y="90"/>
                  </a:cubicBezTo>
                  <a:cubicBezTo>
                    <a:pt x="189" y="91"/>
                    <a:pt x="189" y="93"/>
                    <a:pt x="188" y="95"/>
                  </a:cubicBezTo>
                  <a:close/>
                  <a:moveTo>
                    <a:pt x="181" y="105"/>
                  </a:moveTo>
                  <a:lnTo>
                    <a:pt x="181" y="105"/>
                  </a:lnTo>
                  <a:cubicBezTo>
                    <a:pt x="180" y="106"/>
                    <a:pt x="178" y="106"/>
                    <a:pt x="176" y="105"/>
                  </a:cubicBezTo>
                  <a:cubicBezTo>
                    <a:pt x="175" y="104"/>
                    <a:pt x="175" y="102"/>
                    <a:pt x="176" y="101"/>
                  </a:cubicBezTo>
                  <a:lnTo>
                    <a:pt x="176" y="101"/>
                  </a:lnTo>
                  <a:cubicBezTo>
                    <a:pt x="177" y="99"/>
                    <a:pt x="179" y="99"/>
                    <a:pt x="180" y="100"/>
                  </a:cubicBezTo>
                  <a:cubicBezTo>
                    <a:pt x="181" y="101"/>
                    <a:pt x="182" y="103"/>
                    <a:pt x="181" y="105"/>
                  </a:cubicBezTo>
                  <a:close/>
                  <a:moveTo>
                    <a:pt x="173" y="115"/>
                  </a:moveTo>
                  <a:lnTo>
                    <a:pt x="173" y="115"/>
                  </a:lnTo>
                  <a:cubicBezTo>
                    <a:pt x="172" y="116"/>
                    <a:pt x="170" y="116"/>
                    <a:pt x="169" y="115"/>
                  </a:cubicBezTo>
                  <a:cubicBezTo>
                    <a:pt x="167" y="114"/>
                    <a:pt x="167" y="112"/>
                    <a:pt x="168" y="111"/>
                  </a:cubicBezTo>
                  <a:lnTo>
                    <a:pt x="168" y="111"/>
                  </a:lnTo>
                  <a:cubicBezTo>
                    <a:pt x="169" y="109"/>
                    <a:pt x="171" y="109"/>
                    <a:pt x="173" y="110"/>
                  </a:cubicBezTo>
                  <a:cubicBezTo>
                    <a:pt x="174" y="111"/>
                    <a:pt x="174" y="113"/>
                    <a:pt x="173" y="115"/>
                  </a:cubicBezTo>
                  <a:close/>
                  <a:moveTo>
                    <a:pt x="165" y="124"/>
                  </a:moveTo>
                  <a:lnTo>
                    <a:pt x="165" y="124"/>
                  </a:lnTo>
                  <a:cubicBezTo>
                    <a:pt x="164" y="126"/>
                    <a:pt x="162" y="126"/>
                    <a:pt x="161" y="125"/>
                  </a:cubicBezTo>
                  <a:cubicBezTo>
                    <a:pt x="160" y="124"/>
                    <a:pt x="159" y="122"/>
                    <a:pt x="161" y="121"/>
                  </a:cubicBezTo>
                  <a:lnTo>
                    <a:pt x="161" y="121"/>
                  </a:lnTo>
                  <a:cubicBezTo>
                    <a:pt x="162" y="119"/>
                    <a:pt x="164" y="119"/>
                    <a:pt x="165" y="120"/>
                  </a:cubicBezTo>
                  <a:cubicBezTo>
                    <a:pt x="166" y="121"/>
                    <a:pt x="167" y="123"/>
                    <a:pt x="165" y="124"/>
                  </a:cubicBezTo>
                  <a:close/>
                  <a:moveTo>
                    <a:pt x="158" y="134"/>
                  </a:moveTo>
                  <a:lnTo>
                    <a:pt x="158" y="134"/>
                  </a:lnTo>
                  <a:cubicBezTo>
                    <a:pt x="157" y="136"/>
                    <a:pt x="155" y="136"/>
                    <a:pt x="153" y="135"/>
                  </a:cubicBezTo>
                  <a:cubicBezTo>
                    <a:pt x="152" y="134"/>
                    <a:pt x="152" y="132"/>
                    <a:pt x="153" y="130"/>
                  </a:cubicBezTo>
                  <a:lnTo>
                    <a:pt x="153" y="130"/>
                  </a:lnTo>
                  <a:cubicBezTo>
                    <a:pt x="154" y="129"/>
                    <a:pt x="156" y="129"/>
                    <a:pt x="157" y="130"/>
                  </a:cubicBezTo>
                  <a:cubicBezTo>
                    <a:pt x="159" y="131"/>
                    <a:pt x="159" y="133"/>
                    <a:pt x="158" y="134"/>
                  </a:cubicBezTo>
                  <a:close/>
                  <a:moveTo>
                    <a:pt x="150" y="144"/>
                  </a:moveTo>
                  <a:lnTo>
                    <a:pt x="150" y="144"/>
                  </a:lnTo>
                  <a:cubicBezTo>
                    <a:pt x="149" y="146"/>
                    <a:pt x="147" y="146"/>
                    <a:pt x="146" y="145"/>
                  </a:cubicBezTo>
                  <a:cubicBezTo>
                    <a:pt x="144" y="144"/>
                    <a:pt x="144" y="142"/>
                    <a:pt x="145" y="140"/>
                  </a:cubicBezTo>
                  <a:lnTo>
                    <a:pt x="145" y="140"/>
                  </a:lnTo>
                  <a:cubicBezTo>
                    <a:pt x="146" y="139"/>
                    <a:pt x="148" y="139"/>
                    <a:pt x="150" y="140"/>
                  </a:cubicBezTo>
                  <a:cubicBezTo>
                    <a:pt x="151" y="141"/>
                    <a:pt x="151" y="143"/>
                    <a:pt x="150" y="144"/>
                  </a:cubicBezTo>
                  <a:close/>
                  <a:moveTo>
                    <a:pt x="143" y="154"/>
                  </a:moveTo>
                  <a:lnTo>
                    <a:pt x="143" y="154"/>
                  </a:lnTo>
                  <a:cubicBezTo>
                    <a:pt x="142" y="156"/>
                    <a:pt x="140" y="156"/>
                    <a:pt x="138" y="155"/>
                  </a:cubicBezTo>
                  <a:cubicBezTo>
                    <a:pt x="137" y="154"/>
                    <a:pt x="137" y="152"/>
                    <a:pt x="138" y="150"/>
                  </a:cubicBezTo>
                  <a:lnTo>
                    <a:pt x="138" y="150"/>
                  </a:lnTo>
                  <a:cubicBezTo>
                    <a:pt x="139" y="149"/>
                    <a:pt x="141" y="149"/>
                    <a:pt x="142" y="150"/>
                  </a:cubicBezTo>
                  <a:cubicBezTo>
                    <a:pt x="143" y="151"/>
                    <a:pt x="144" y="153"/>
                    <a:pt x="143" y="154"/>
                  </a:cubicBezTo>
                  <a:close/>
                  <a:moveTo>
                    <a:pt x="135" y="164"/>
                  </a:moveTo>
                  <a:lnTo>
                    <a:pt x="135" y="164"/>
                  </a:lnTo>
                  <a:cubicBezTo>
                    <a:pt x="134" y="166"/>
                    <a:pt x="132" y="166"/>
                    <a:pt x="131" y="165"/>
                  </a:cubicBezTo>
                  <a:cubicBezTo>
                    <a:pt x="129" y="164"/>
                    <a:pt x="129" y="162"/>
                    <a:pt x="130" y="160"/>
                  </a:cubicBezTo>
                  <a:lnTo>
                    <a:pt x="130" y="160"/>
                  </a:lnTo>
                  <a:cubicBezTo>
                    <a:pt x="131" y="159"/>
                    <a:pt x="133" y="159"/>
                    <a:pt x="135" y="160"/>
                  </a:cubicBezTo>
                  <a:cubicBezTo>
                    <a:pt x="136" y="161"/>
                    <a:pt x="136" y="163"/>
                    <a:pt x="135" y="164"/>
                  </a:cubicBezTo>
                  <a:close/>
                  <a:moveTo>
                    <a:pt x="127" y="174"/>
                  </a:moveTo>
                  <a:lnTo>
                    <a:pt x="127" y="174"/>
                  </a:lnTo>
                  <a:cubicBezTo>
                    <a:pt x="126" y="175"/>
                    <a:pt x="124" y="176"/>
                    <a:pt x="123" y="175"/>
                  </a:cubicBezTo>
                  <a:cubicBezTo>
                    <a:pt x="122" y="174"/>
                    <a:pt x="121" y="172"/>
                    <a:pt x="123" y="170"/>
                  </a:cubicBezTo>
                  <a:lnTo>
                    <a:pt x="123" y="170"/>
                  </a:lnTo>
                  <a:cubicBezTo>
                    <a:pt x="124" y="169"/>
                    <a:pt x="126" y="169"/>
                    <a:pt x="127" y="170"/>
                  </a:cubicBezTo>
                  <a:cubicBezTo>
                    <a:pt x="128" y="171"/>
                    <a:pt x="129" y="173"/>
                    <a:pt x="127" y="174"/>
                  </a:cubicBezTo>
                  <a:close/>
                  <a:moveTo>
                    <a:pt x="120" y="184"/>
                  </a:moveTo>
                  <a:lnTo>
                    <a:pt x="120" y="184"/>
                  </a:lnTo>
                  <a:cubicBezTo>
                    <a:pt x="119" y="185"/>
                    <a:pt x="117" y="186"/>
                    <a:pt x="115" y="185"/>
                  </a:cubicBezTo>
                  <a:cubicBezTo>
                    <a:pt x="114" y="183"/>
                    <a:pt x="114" y="181"/>
                    <a:pt x="115" y="180"/>
                  </a:cubicBezTo>
                  <a:lnTo>
                    <a:pt x="115" y="180"/>
                  </a:lnTo>
                  <a:cubicBezTo>
                    <a:pt x="116" y="179"/>
                    <a:pt x="118" y="179"/>
                    <a:pt x="119" y="180"/>
                  </a:cubicBezTo>
                  <a:cubicBezTo>
                    <a:pt x="121" y="181"/>
                    <a:pt x="121" y="183"/>
                    <a:pt x="120" y="184"/>
                  </a:cubicBezTo>
                  <a:close/>
                  <a:moveTo>
                    <a:pt x="112" y="194"/>
                  </a:moveTo>
                  <a:lnTo>
                    <a:pt x="112" y="194"/>
                  </a:lnTo>
                  <a:cubicBezTo>
                    <a:pt x="111" y="195"/>
                    <a:pt x="109" y="196"/>
                    <a:pt x="108" y="194"/>
                  </a:cubicBezTo>
                  <a:cubicBezTo>
                    <a:pt x="106" y="193"/>
                    <a:pt x="106" y="191"/>
                    <a:pt x="107" y="190"/>
                  </a:cubicBezTo>
                  <a:lnTo>
                    <a:pt x="107" y="190"/>
                  </a:lnTo>
                  <a:cubicBezTo>
                    <a:pt x="108" y="189"/>
                    <a:pt x="110" y="189"/>
                    <a:pt x="112" y="190"/>
                  </a:cubicBezTo>
                  <a:cubicBezTo>
                    <a:pt x="113" y="191"/>
                    <a:pt x="113" y="193"/>
                    <a:pt x="112" y="194"/>
                  </a:cubicBezTo>
                  <a:close/>
                  <a:moveTo>
                    <a:pt x="105" y="204"/>
                  </a:moveTo>
                  <a:lnTo>
                    <a:pt x="105" y="204"/>
                  </a:lnTo>
                  <a:cubicBezTo>
                    <a:pt x="104" y="205"/>
                    <a:pt x="102" y="205"/>
                    <a:pt x="100" y="204"/>
                  </a:cubicBezTo>
                  <a:cubicBezTo>
                    <a:pt x="99" y="203"/>
                    <a:pt x="99" y="201"/>
                    <a:pt x="100" y="200"/>
                  </a:cubicBezTo>
                  <a:lnTo>
                    <a:pt x="100" y="200"/>
                  </a:lnTo>
                  <a:cubicBezTo>
                    <a:pt x="101" y="199"/>
                    <a:pt x="103" y="198"/>
                    <a:pt x="104" y="200"/>
                  </a:cubicBezTo>
                  <a:cubicBezTo>
                    <a:pt x="105" y="201"/>
                    <a:pt x="106" y="203"/>
                    <a:pt x="105" y="204"/>
                  </a:cubicBezTo>
                  <a:close/>
                  <a:moveTo>
                    <a:pt x="97" y="214"/>
                  </a:moveTo>
                  <a:lnTo>
                    <a:pt x="97" y="214"/>
                  </a:lnTo>
                  <a:cubicBezTo>
                    <a:pt x="96" y="215"/>
                    <a:pt x="94" y="215"/>
                    <a:pt x="93" y="214"/>
                  </a:cubicBezTo>
                  <a:cubicBezTo>
                    <a:pt x="91" y="213"/>
                    <a:pt x="91" y="211"/>
                    <a:pt x="92" y="210"/>
                  </a:cubicBezTo>
                  <a:lnTo>
                    <a:pt x="92" y="210"/>
                  </a:lnTo>
                  <a:cubicBezTo>
                    <a:pt x="93" y="209"/>
                    <a:pt x="95" y="208"/>
                    <a:pt x="97" y="209"/>
                  </a:cubicBezTo>
                  <a:cubicBezTo>
                    <a:pt x="98" y="211"/>
                    <a:pt x="98" y="212"/>
                    <a:pt x="97" y="214"/>
                  </a:cubicBezTo>
                  <a:close/>
                  <a:moveTo>
                    <a:pt x="89" y="224"/>
                  </a:moveTo>
                  <a:lnTo>
                    <a:pt x="89" y="224"/>
                  </a:lnTo>
                  <a:cubicBezTo>
                    <a:pt x="88" y="225"/>
                    <a:pt x="86" y="225"/>
                    <a:pt x="85" y="224"/>
                  </a:cubicBezTo>
                  <a:cubicBezTo>
                    <a:pt x="84" y="223"/>
                    <a:pt x="83" y="221"/>
                    <a:pt x="85" y="220"/>
                  </a:cubicBezTo>
                  <a:lnTo>
                    <a:pt x="85" y="220"/>
                  </a:lnTo>
                  <a:cubicBezTo>
                    <a:pt x="86" y="219"/>
                    <a:pt x="88" y="218"/>
                    <a:pt x="89" y="219"/>
                  </a:cubicBezTo>
                  <a:cubicBezTo>
                    <a:pt x="90" y="220"/>
                    <a:pt x="91" y="222"/>
                    <a:pt x="89" y="224"/>
                  </a:cubicBezTo>
                  <a:close/>
                  <a:moveTo>
                    <a:pt x="82" y="234"/>
                  </a:moveTo>
                  <a:lnTo>
                    <a:pt x="82" y="234"/>
                  </a:lnTo>
                  <a:cubicBezTo>
                    <a:pt x="81" y="235"/>
                    <a:pt x="79" y="235"/>
                    <a:pt x="77" y="234"/>
                  </a:cubicBezTo>
                  <a:cubicBezTo>
                    <a:pt x="76" y="233"/>
                    <a:pt x="76" y="231"/>
                    <a:pt x="77" y="230"/>
                  </a:cubicBezTo>
                  <a:lnTo>
                    <a:pt x="77" y="230"/>
                  </a:lnTo>
                  <a:cubicBezTo>
                    <a:pt x="78" y="228"/>
                    <a:pt x="80" y="228"/>
                    <a:pt x="81" y="229"/>
                  </a:cubicBezTo>
                  <a:cubicBezTo>
                    <a:pt x="83" y="230"/>
                    <a:pt x="83" y="232"/>
                    <a:pt x="82" y="234"/>
                  </a:cubicBezTo>
                  <a:close/>
                  <a:moveTo>
                    <a:pt x="74" y="244"/>
                  </a:moveTo>
                  <a:lnTo>
                    <a:pt x="74" y="244"/>
                  </a:lnTo>
                  <a:cubicBezTo>
                    <a:pt x="73" y="245"/>
                    <a:pt x="71" y="245"/>
                    <a:pt x="70" y="244"/>
                  </a:cubicBezTo>
                  <a:cubicBezTo>
                    <a:pt x="68" y="243"/>
                    <a:pt x="68" y="241"/>
                    <a:pt x="69" y="240"/>
                  </a:cubicBezTo>
                  <a:lnTo>
                    <a:pt x="69" y="240"/>
                  </a:lnTo>
                  <a:cubicBezTo>
                    <a:pt x="70" y="238"/>
                    <a:pt x="72" y="238"/>
                    <a:pt x="74" y="239"/>
                  </a:cubicBezTo>
                  <a:cubicBezTo>
                    <a:pt x="75" y="240"/>
                    <a:pt x="75" y="242"/>
                    <a:pt x="74" y="244"/>
                  </a:cubicBezTo>
                  <a:close/>
                  <a:moveTo>
                    <a:pt x="67" y="254"/>
                  </a:moveTo>
                  <a:lnTo>
                    <a:pt x="67" y="254"/>
                  </a:lnTo>
                  <a:cubicBezTo>
                    <a:pt x="66" y="255"/>
                    <a:pt x="64" y="255"/>
                    <a:pt x="62" y="254"/>
                  </a:cubicBezTo>
                  <a:cubicBezTo>
                    <a:pt x="61" y="253"/>
                    <a:pt x="61" y="251"/>
                    <a:pt x="62" y="250"/>
                  </a:cubicBezTo>
                  <a:lnTo>
                    <a:pt x="62" y="250"/>
                  </a:lnTo>
                  <a:cubicBezTo>
                    <a:pt x="63" y="248"/>
                    <a:pt x="65" y="248"/>
                    <a:pt x="66" y="249"/>
                  </a:cubicBezTo>
                  <a:cubicBezTo>
                    <a:pt x="67" y="250"/>
                    <a:pt x="68" y="252"/>
                    <a:pt x="67" y="254"/>
                  </a:cubicBezTo>
                  <a:close/>
                  <a:moveTo>
                    <a:pt x="59" y="264"/>
                  </a:moveTo>
                  <a:lnTo>
                    <a:pt x="59" y="264"/>
                  </a:lnTo>
                  <a:cubicBezTo>
                    <a:pt x="58" y="265"/>
                    <a:pt x="56" y="265"/>
                    <a:pt x="55" y="264"/>
                  </a:cubicBezTo>
                  <a:cubicBezTo>
                    <a:pt x="53" y="263"/>
                    <a:pt x="53" y="261"/>
                    <a:pt x="54" y="260"/>
                  </a:cubicBezTo>
                  <a:lnTo>
                    <a:pt x="54" y="260"/>
                  </a:lnTo>
                  <a:cubicBezTo>
                    <a:pt x="55" y="258"/>
                    <a:pt x="57" y="258"/>
                    <a:pt x="59" y="259"/>
                  </a:cubicBezTo>
                  <a:cubicBezTo>
                    <a:pt x="60" y="260"/>
                    <a:pt x="60" y="262"/>
                    <a:pt x="59" y="264"/>
                  </a:cubicBezTo>
                  <a:close/>
                  <a:moveTo>
                    <a:pt x="51" y="273"/>
                  </a:moveTo>
                  <a:lnTo>
                    <a:pt x="51" y="273"/>
                  </a:lnTo>
                  <a:cubicBezTo>
                    <a:pt x="50" y="275"/>
                    <a:pt x="48" y="275"/>
                    <a:pt x="47" y="274"/>
                  </a:cubicBezTo>
                  <a:cubicBezTo>
                    <a:pt x="46" y="273"/>
                    <a:pt x="45" y="271"/>
                    <a:pt x="47" y="270"/>
                  </a:cubicBezTo>
                  <a:lnTo>
                    <a:pt x="47" y="270"/>
                  </a:lnTo>
                  <a:cubicBezTo>
                    <a:pt x="48" y="268"/>
                    <a:pt x="50" y="268"/>
                    <a:pt x="51" y="269"/>
                  </a:cubicBezTo>
                  <a:cubicBezTo>
                    <a:pt x="52" y="270"/>
                    <a:pt x="53" y="272"/>
                    <a:pt x="51" y="273"/>
                  </a:cubicBezTo>
                  <a:close/>
                  <a:moveTo>
                    <a:pt x="44" y="283"/>
                  </a:moveTo>
                  <a:lnTo>
                    <a:pt x="44" y="283"/>
                  </a:lnTo>
                  <a:cubicBezTo>
                    <a:pt x="43" y="285"/>
                    <a:pt x="41" y="285"/>
                    <a:pt x="39" y="284"/>
                  </a:cubicBezTo>
                  <a:cubicBezTo>
                    <a:pt x="38" y="283"/>
                    <a:pt x="38" y="281"/>
                    <a:pt x="39" y="279"/>
                  </a:cubicBezTo>
                  <a:lnTo>
                    <a:pt x="39" y="279"/>
                  </a:lnTo>
                  <a:cubicBezTo>
                    <a:pt x="40" y="278"/>
                    <a:pt x="42" y="278"/>
                    <a:pt x="43" y="279"/>
                  </a:cubicBezTo>
                  <a:cubicBezTo>
                    <a:pt x="45" y="280"/>
                    <a:pt x="45" y="282"/>
                    <a:pt x="44" y="283"/>
                  </a:cubicBezTo>
                  <a:close/>
                  <a:moveTo>
                    <a:pt x="36" y="293"/>
                  </a:moveTo>
                  <a:lnTo>
                    <a:pt x="36" y="293"/>
                  </a:lnTo>
                  <a:cubicBezTo>
                    <a:pt x="35" y="295"/>
                    <a:pt x="33" y="295"/>
                    <a:pt x="32" y="294"/>
                  </a:cubicBezTo>
                  <a:cubicBezTo>
                    <a:pt x="30" y="293"/>
                    <a:pt x="30" y="291"/>
                    <a:pt x="31" y="289"/>
                  </a:cubicBezTo>
                  <a:lnTo>
                    <a:pt x="31" y="289"/>
                  </a:lnTo>
                  <a:cubicBezTo>
                    <a:pt x="32" y="288"/>
                    <a:pt x="34" y="288"/>
                    <a:pt x="36" y="289"/>
                  </a:cubicBezTo>
                  <a:cubicBezTo>
                    <a:pt x="37" y="290"/>
                    <a:pt x="37" y="292"/>
                    <a:pt x="36" y="293"/>
                  </a:cubicBezTo>
                  <a:close/>
                  <a:moveTo>
                    <a:pt x="29" y="303"/>
                  </a:moveTo>
                  <a:lnTo>
                    <a:pt x="29" y="303"/>
                  </a:lnTo>
                  <a:cubicBezTo>
                    <a:pt x="28" y="305"/>
                    <a:pt x="26" y="305"/>
                    <a:pt x="24" y="304"/>
                  </a:cubicBezTo>
                  <a:cubicBezTo>
                    <a:pt x="23" y="303"/>
                    <a:pt x="23" y="301"/>
                    <a:pt x="24" y="299"/>
                  </a:cubicBezTo>
                  <a:lnTo>
                    <a:pt x="24" y="299"/>
                  </a:lnTo>
                  <a:cubicBezTo>
                    <a:pt x="25" y="298"/>
                    <a:pt x="27" y="298"/>
                    <a:pt x="28" y="299"/>
                  </a:cubicBezTo>
                  <a:cubicBezTo>
                    <a:pt x="29" y="300"/>
                    <a:pt x="30" y="302"/>
                    <a:pt x="29" y="303"/>
                  </a:cubicBezTo>
                  <a:close/>
                  <a:moveTo>
                    <a:pt x="21" y="313"/>
                  </a:moveTo>
                  <a:lnTo>
                    <a:pt x="21" y="313"/>
                  </a:lnTo>
                  <a:cubicBezTo>
                    <a:pt x="20" y="315"/>
                    <a:pt x="18" y="315"/>
                    <a:pt x="17" y="314"/>
                  </a:cubicBezTo>
                  <a:cubicBezTo>
                    <a:pt x="15" y="313"/>
                    <a:pt x="15" y="311"/>
                    <a:pt x="16" y="309"/>
                  </a:cubicBezTo>
                  <a:lnTo>
                    <a:pt x="16" y="309"/>
                  </a:lnTo>
                  <a:cubicBezTo>
                    <a:pt x="17" y="308"/>
                    <a:pt x="19" y="308"/>
                    <a:pt x="21" y="309"/>
                  </a:cubicBezTo>
                  <a:cubicBezTo>
                    <a:pt x="22" y="310"/>
                    <a:pt x="22" y="312"/>
                    <a:pt x="21" y="313"/>
                  </a:cubicBezTo>
                  <a:close/>
                  <a:moveTo>
                    <a:pt x="13" y="323"/>
                  </a:moveTo>
                  <a:lnTo>
                    <a:pt x="13" y="323"/>
                  </a:lnTo>
                  <a:cubicBezTo>
                    <a:pt x="12" y="324"/>
                    <a:pt x="10" y="325"/>
                    <a:pt x="9" y="324"/>
                  </a:cubicBezTo>
                  <a:cubicBezTo>
                    <a:pt x="8" y="323"/>
                    <a:pt x="7" y="321"/>
                    <a:pt x="9" y="319"/>
                  </a:cubicBezTo>
                  <a:lnTo>
                    <a:pt x="9" y="319"/>
                  </a:lnTo>
                  <a:cubicBezTo>
                    <a:pt x="10" y="318"/>
                    <a:pt x="12" y="318"/>
                    <a:pt x="13" y="319"/>
                  </a:cubicBezTo>
                  <a:cubicBezTo>
                    <a:pt x="14" y="320"/>
                    <a:pt x="15" y="322"/>
                    <a:pt x="13" y="323"/>
                  </a:cubicBezTo>
                  <a:close/>
                  <a:moveTo>
                    <a:pt x="6" y="333"/>
                  </a:moveTo>
                  <a:lnTo>
                    <a:pt x="6" y="333"/>
                  </a:lnTo>
                  <a:cubicBezTo>
                    <a:pt x="5" y="334"/>
                    <a:pt x="3" y="335"/>
                    <a:pt x="1" y="334"/>
                  </a:cubicBezTo>
                  <a:cubicBezTo>
                    <a:pt x="0" y="332"/>
                    <a:pt x="0" y="330"/>
                    <a:pt x="1" y="329"/>
                  </a:cubicBezTo>
                  <a:lnTo>
                    <a:pt x="1" y="329"/>
                  </a:lnTo>
                  <a:cubicBezTo>
                    <a:pt x="2" y="328"/>
                    <a:pt x="4" y="328"/>
                    <a:pt x="5" y="329"/>
                  </a:cubicBezTo>
                  <a:cubicBezTo>
                    <a:pt x="7" y="330"/>
                    <a:pt x="7" y="332"/>
                    <a:pt x="6" y="33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301" name="Group 736"/>
          <p:cNvGrpSpPr>
            <a:grpSpLocks/>
          </p:cNvGrpSpPr>
          <p:nvPr/>
        </p:nvGrpSpPr>
        <p:grpSpPr bwMode="auto">
          <a:xfrm>
            <a:off x="6540501" y="2327275"/>
            <a:ext cx="1123950" cy="2497138"/>
            <a:chOff x="4120" y="1466"/>
            <a:chExt cx="708" cy="1573"/>
          </a:xfrm>
        </p:grpSpPr>
        <p:grpSp>
          <p:nvGrpSpPr>
            <p:cNvPr id="51929" name="Group 734"/>
            <p:cNvGrpSpPr>
              <a:grpSpLocks/>
            </p:cNvGrpSpPr>
            <p:nvPr/>
          </p:nvGrpSpPr>
          <p:grpSpPr bwMode="auto">
            <a:xfrm>
              <a:off x="4171" y="1466"/>
              <a:ext cx="650" cy="548"/>
              <a:chOff x="4171" y="1466"/>
              <a:chExt cx="650" cy="548"/>
            </a:xfrm>
          </p:grpSpPr>
          <p:grpSp>
            <p:nvGrpSpPr>
              <p:cNvPr id="51931" name="Group 706"/>
              <p:cNvGrpSpPr>
                <a:grpSpLocks/>
              </p:cNvGrpSpPr>
              <p:nvPr/>
            </p:nvGrpSpPr>
            <p:grpSpPr bwMode="auto">
              <a:xfrm>
                <a:off x="4802" y="1982"/>
                <a:ext cx="19" cy="32"/>
                <a:chOff x="4802" y="1982"/>
                <a:chExt cx="19" cy="32"/>
              </a:xfrm>
            </p:grpSpPr>
            <p:sp>
              <p:nvSpPr>
                <p:cNvPr id="51959" name="Oval 704"/>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0" name="Oval 705"/>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2" name="Group 709"/>
              <p:cNvGrpSpPr>
                <a:grpSpLocks/>
              </p:cNvGrpSpPr>
              <p:nvPr/>
            </p:nvGrpSpPr>
            <p:grpSpPr bwMode="auto">
              <a:xfrm>
                <a:off x="4733" y="1678"/>
                <a:ext cx="19" cy="32"/>
                <a:chOff x="4733" y="1678"/>
                <a:chExt cx="19" cy="32"/>
              </a:xfrm>
            </p:grpSpPr>
            <p:sp>
              <p:nvSpPr>
                <p:cNvPr id="51957" name="Oval 707"/>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8" name="Oval 708"/>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3" name="Group 712"/>
              <p:cNvGrpSpPr>
                <a:grpSpLocks/>
              </p:cNvGrpSpPr>
              <p:nvPr/>
            </p:nvGrpSpPr>
            <p:grpSpPr bwMode="auto">
              <a:xfrm>
                <a:off x="4653" y="1566"/>
                <a:ext cx="18" cy="32"/>
                <a:chOff x="4653" y="1566"/>
                <a:chExt cx="18" cy="32"/>
              </a:xfrm>
            </p:grpSpPr>
            <p:sp>
              <p:nvSpPr>
                <p:cNvPr id="51955" name="Oval 710"/>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6" name="Oval 711"/>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4" name="Group 715"/>
              <p:cNvGrpSpPr>
                <a:grpSpLocks/>
              </p:cNvGrpSpPr>
              <p:nvPr/>
            </p:nvGrpSpPr>
            <p:grpSpPr bwMode="auto">
              <a:xfrm>
                <a:off x="4558" y="1485"/>
                <a:ext cx="19" cy="31"/>
                <a:chOff x="4558" y="1485"/>
                <a:chExt cx="19" cy="31"/>
              </a:xfrm>
            </p:grpSpPr>
            <p:sp>
              <p:nvSpPr>
                <p:cNvPr id="51953" name="Oval 713"/>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4" name="Oval 714"/>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5" name="Group 718"/>
              <p:cNvGrpSpPr>
                <a:grpSpLocks/>
              </p:cNvGrpSpPr>
              <p:nvPr/>
            </p:nvGrpSpPr>
            <p:grpSpPr bwMode="auto">
              <a:xfrm>
                <a:off x="4459" y="1466"/>
                <a:ext cx="19" cy="32"/>
                <a:chOff x="4459" y="1466"/>
                <a:chExt cx="19" cy="32"/>
              </a:xfrm>
            </p:grpSpPr>
            <p:sp>
              <p:nvSpPr>
                <p:cNvPr id="51951" name="Oval 716"/>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2" name="Oval 717"/>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6" name="Group 721"/>
              <p:cNvGrpSpPr>
                <a:grpSpLocks/>
              </p:cNvGrpSpPr>
              <p:nvPr/>
            </p:nvGrpSpPr>
            <p:grpSpPr bwMode="auto">
              <a:xfrm>
                <a:off x="4375" y="1491"/>
                <a:ext cx="19" cy="32"/>
                <a:chOff x="4375" y="1491"/>
                <a:chExt cx="19" cy="32"/>
              </a:xfrm>
            </p:grpSpPr>
            <p:sp>
              <p:nvSpPr>
                <p:cNvPr id="51949" name="Oval 719"/>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0" name="Oval 720"/>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7" name="Group 724"/>
              <p:cNvGrpSpPr>
                <a:grpSpLocks/>
              </p:cNvGrpSpPr>
              <p:nvPr/>
            </p:nvGrpSpPr>
            <p:grpSpPr bwMode="auto">
              <a:xfrm>
                <a:off x="4288" y="1553"/>
                <a:ext cx="18" cy="32"/>
                <a:chOff x="4288" y="1553"/>
                <a:chExt cx="18" cy="32"/>
              </a:xfrm>
            </p:grpSpPr>
            <p:sp>
              <p:nvSpPr>
                <p:cNvPr id="51947" name="Oval 722"/>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8" name="Oval 723"/>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8" name="Group 727"/>
              <p:cNvGrpSpPr>
                <a:grpSpLocks/>
              </p:cNvGrpSpPr>
              <p:nvPr/>
            </p:nvGrpSpPr>
            <p:grpSpPr bwMode="auto">
              <a:xfrm>
                <a:off x="4211" y="1659"/>
                <a:ext cx="19" cy="32"/>
                <a:chOff x="4211" y="1659"/>
                <a:chExt cx="19" cy="32"/>
              </a:xfrm>
            </p:grpSpPr>
            <p:sp>
              <p:nvSpPr>
                <p:cNvPr id="51945" name="Oval 725"/>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6" name="Oval 726"/>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9" name="Group 730"/>
              <p:cNvGrpSpPr>
                <a:grpSpLocks/>
              </p:cNvGrpSpPr>
              <p:nvPr/>
            </p:nvGrpSpPr>
            <p:grpSpPr bwMode="auto">
              <a:xfrm>
                <a:off x="4171" y="1784"/>
                <a:ext cx="19" cy="32"/>
                <a:chOff x="4171" y="1784"/>
                <a:chExt cx="19" cy="32"/>
              </a:xfrm>
            </p:grpSpPr>
            <p:sp>
              <p:nvSpPr>
                <p:cNvPr id="51943" name="Oval 728"/>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4" name="Oval 729"/>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40" name="Group 733"/>
              <p:cNvGrpSpPr>
                <a:grpSpLocks/>
              </p:cNvGrpSpPr>
              <p:nvPr/>
            </p:nvGrpSpPr>
            <p:grpSpPr bwMode="auto">
              <a:xfrm>
                <a:off x="4766" y="1834"/>
                <a:ext cx="19" cy="32"/>
                <a:chOff x="4766" y="1834"/>
                <a:chExt cx="19" cy="32"/>
              </a:xfrm>
            </p:grpSpPr>
            <p:sp>
              <p:nvSpPr>
                <p:cNvPr id="51941" name="Oval 731"/>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2" name="Oval 732"/>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930" name="Freeform 735"/>
            <p:cNvSpPr>
              <a:spLocks noEditPoints="1"/>
            </p:cNvSpPr>
            <p:nvPr/>
          </p:nvSpPr>
          <p:spPr bwMode="auto">
            <a:xfrm>
              <a:off x="4120" y="1470"/>
              <a:ext cx="708" cy="1569"/>
            </a:xfrm>
            <a:custGeom>
              <a:avLst/>
              <a:gdLst>
                <a:gd name="T0" fmla="*/ 528 w 941"/>
                <a:gd name="T1" fmla="*/ 9 h 2453"/>
                <a:gd name="T2" fmla="*/ 605 w 941"/>
                <a:gd name="T3" fmla="*/ 51 h 2453"/>
                <a:gd name="T4" fmla="*/ 668 w 941"/>
                <a:gd name="T5" fmla="*/ 113 h 2453"/>
                <a:gd name="T6" fmla="*/ 719 w 941"/>
                <a:gd name="T7" fmla="*/ 185 h 2453"/>
                <a:gd name="T8" fmla="*/ 761 w 941"/>
                <a:gd name="T9" fmla="*/ 262 h 2453"/>
                <a:gd name="T10" fmla="*/ 796 w 941"/>
                <a:gd name="T11" fmla="*/ 342 h 2453"/>
                <a:gd name="T12" fmla="*/ 826 w 941"/>
                <a:gd name="T13" fmla="*/ 425 h 2453"/>
                <a:gd name="T14" fmla="*/ 852 w 941"/>
                <a:gd name="T15" fmla="*/ 509 h 2453"/>
                <a:gd name="T16" fmla="*/ 873 w 941"/>
                <a:gd name="T17" fmla="*/ 594 h 2453"/>
                <a:gd name="T18" fmla="*/ 891 w 941"/>
                <a:gd name="T19" fmla="*/ 680 h 2453"/>
                <a:gd name="T20" fmla="*/ 906 w 941"/>
                <a:gd name="T21" fmla="*/ 766 h 2453"/>
                <a:gd name="T22" fmla="*/ 918 w 941"/>
                <a:gd name="T23" fmla="*/ 853 h 2453"/>
                <a:gd name="T24" fmla="*/ 927 w 941"/>
                <a:gd name="T25" fmla="*/ 940 h 2453"/>
                <a:gd name="T26" fmla="*/ 934 w 941"/>
                <a:gd name="T27" fmla="*/ 1027 h 2453"/>
                <a:gd name="T28" fmla="*/ 938 w 941"/>
                <a:gd name="T29" fmla="*/ 1115 h 2453"/>
                <a:gd name="T30" fmla="*/ 940 w 941"/>
                <a:gd name="T31" fmla="*/ 1202 h 2453"/>
                <a:gd name="T32" fmla="*/ 940 w 941"/>
                <a:gd name="T33" fmla="*/ 1291 h 2453"/>
                <a:gd name="T34" fmla="*/ 937 w 941"/>
                <a:gd name="T35" fmla="*/ 1378 h 2453"/>
                <a:gd name="T36" fmla="*/ 931 w 941"/>
                <a:gd name="T37" fmla="*/ 1466 h 2453"/>
                <a:gd name="T38" fmla="*/ 924 w 941"/>
                <a:gd name="T39" fmla="*/ 1553 h 2453"/>
                <a:gd name="T40" fmla="*/ 913 w 941"/>
                <a:gd name="T41" fmla="*/ 1640 h 2453"/>
                <a:gd name="T42" fmla="*/ 900 w 941"/>
                <a:gd name="T43" fmla="*/ 1726 h 2453"/>
                <a:gd name="T44" fmla="*/ 884 w 941"/>
                <a:gd name="T45" fmla="*/ 1812 h 2453"/>
                <a:gd name="T46" fmla="*/ 864 w 941"/>
                <a:gd name="T47" fmla="*/ 1898 h 2453"/>
                <a:gd name="T48" fmla="*/ 841 w 941"/>
                <a:gd name="T49" fmla="*/ 1982 h 2453"/>
                <a:gd name="T50" fmla="*/ 813 w 941"/>
                <a:gd name="T51" fmla="*/ 2066 h 2453"/>
                <a:gd name="T52" fmla="*/ 781 w 941"/>
                <a:gd name="T53" fmla="*/ 2148 h 2453"/>
                <a:gd name="T54" fmla="*/ 743 w 941"/>
                <a:gd name="T55" fmla="*/ 2227 h 2453"/>
                <a:gd name="T56" fmla="*/ 697 w 941"/>
                <a:gd name="T57" fmla="*/ 2301 h 2453"/>
                <a:gd name="T58" fmla="*/ 642 w 941"/>
                <a:gd name="T59" fmla="*/ 2369 h 2453"/>
                <a:gd name="T60" fmla="*/ 573 w 941"/>
                <a:gd name="T61" fmla="*/ 2424 h 2453"/>
                <a:gd name="T62" fmla="*/ 489 w 941"/>
                <a:gd name="T63" fmla="*/ 2452 h 2453"/>
                <a:gd name="T64" fmla="*/ 402 w 941"/>
                <a:gd name="T65" fmla="*/ 2440 h 2453"/>
                <a:gd name="T66" fmla="*/ 327 w 941"/>
                <a:gd name="T67" fmla="*/ 2395 h 2453"/>
                <a:gd name="T68" fmla="*/ 266 w 941"/>
                <a:gd name="T69" fmla="*/ 2331 h 2453"/>
                <a:gd name="T70" fmla="*/ 216 w 941"/>
                <a:gd name="T71" fmla="*/ 2259 h 2453"/>
                <a:gd name="T72" fmla="*/ 175 w 941"/>
                <a:gd name="T73" fmla="*/ 2181 h 2453"/>
                <a:gd name="T74" fmla="*/ 141 w 941"/>
                <a:gd name="T75" fmla="*/ 2101 h 2453"/>
                <a:gd name="T76" fmla="*/ 112 w 941"/>
                <a:gd name="T77" fmla="*/ 2018 h 2453"/>
                <a:gd name="T78" fmla="*/ 87 w 941"/>
                <a:gd name="T79" fmla="*/ 1933 h 2453"/>
                <a:gd name="T80" fmla="*/ 66 w 941"/>
                <a:gd name="T81" fmla="*/ 1848 h 2453"/>
                <a:gd name="T82" fmla="*/ 48 w 941"/>
                <a:gd name="T83" fmla="*/ 1763 h 2453"/>
                <a:gd name="T84" fmla="*/ 34 w 941"/>
                <a:gd name="T85" fmla="*/ 1676 h 2453"/>
                <a:gd name="T86" fmla="*/ 22 w 941"/>
                <a:gd name="T87" fmla="*/ 1590 h 2453"/>
                <a:gd name="T88" fmla="*/ 13 w 941"/>
                <a:gd name="T89" fmla="*/ 1503 h 2453"/>
                <a:gd name="T90" fmla="*/ 6 w 941"/>
                <a:gd name="T91" fmla="*/ 1415 h 2453"/>
                <a:gd name="T92" fmla="*/ 3 w 941"/>
                <a:gd name="T93" fmla="*/ 1328 h 2453"/>
                <a:gd name="T94" fmla="*/ 1 w 941"/>
                <a:gd name="T95" fmla="*/ 1240 h 2453"/>
                <a:gd name="T96" fmla="*/ 2 w 941"/>
                <a:gd name="T97" fmla="*/ 1152 h 2453"/>
                <a:gd name="T98" fmla="*/ 5 w 941"/>
                <a:gd name="T99" fmla="*/ 1064 h 2453"/>
                <a:gd name="T100" fmla="*/ 11 w 941"/>
                <a:gd name="T101" fmla="*/ 977 h 2453"/>
                <a:gd name="T102" fmla="*/ 19 w 941"/>
                <a:gd name="T103" fmla="*/ 890 h 2453"/>
                <a:gd name="T104" fmla="*/ 30 w 941"/>
                <a:gd name="T105" fmla="*/ 803 h 2453"/>
                <a:gd name="T106" fmla="*/ 43 w 941"/>
                <a:gd name="T107" fmla="*/ 717 h 2453"/>
                <a:gd name="T108" fmla="*/ 60 w 941"/>
                <a:gd name="T109" fmla="*/ 631 h 2453"/>
                <a:gd name="T110" fmla="*/ 80 w 941"/>
                <a:gd name="T111" fmla="*/ 545 h 2453"/>
                <a:gd name="T112" fmla="*/ 104 w 941"/>
                <a:gd name="T113" fmla="*/ 461 h 2453"/>
                <a:gd name="T114" fmla="*/ 132 w 941"/>
                <a:gd name="T115" fmla="*/ 377 h 2453"/>
                <a:gd name="T116" fmla="*/ 164 w 941"/>
                <a:gd name="T117" fmla="*/ 296 h 2453"/>
                <a:gd name="T118" fmla="*/ 203 w 941"/>
                <a:gd name="T119" fmla="*/ 218 h 2453"/>
                <a:gd name="T120" fmla="*/ 250 w 941"/>
                <a:gd name="T121" fmla="*/ 144 h 2453"/>
                <a:gd name="T122" fmla="*/ 307 w 941"/>
                <a:gd name="T123" fmla="*/ 76 h 2453"/>
                <a:gd name="T124" fmla="*/ 378 w 941"/>
                <a:gd name="T125" fmla="*/ 24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52" y="1"/>
                  </a:moveTo>
                  <a:lnTo>
                    <a:pt x="452" y="1"/>
                  </a:lnTo>
                  <a:cubicBezTo>
                    <a:pt x="454" y="1"/>
                    <a:pt x="456" y="2"/>
                    <a:pt x="456" y="4"/>
                  </a:cubicBezTo>
                  <a:cubicBezTo>
                    <a:pt x="456" y="6"/>
                    <a:pt x="455" y="7"/>
                    <a:pt x="453" y="7"/>
                  </a:cubicBezTo>
                  <a:lnTo>
                    <a:pt x="453" y="7"/>
                  </a:lnTo>
                  <a:cubicBezTo>
                    <a:pt x="452" y="8"/>
                    <a:pt x="450" y="7"/>
                    <a:pt x="450" y="5"/>
                  </a:cubicBezTo>
                  <a:cubicBezTo>
                    <a:pt x="450" y="3"/>
                    <a:pt x="451" y="2"/>
                    <a:pt x="452" y="1"/>
                  </a:cubicBezTo>
                  <a:close/>
                  <a:moveTo>
                    <a:pt x="465" y="0"/>
                  </a:moveTo>
                  <a:lnTo>
                    <a:pt x="465" y="0"/>
                  </a:lnTo>
                  <a:cubicBezTo>
                    <a:pt x="467" y="0"/>
                    <a:pt x="468" y="1"/>
                    <a:pt x="468" y="3"/>
                  </a:cubicBezTo>
                  <a:cubicBezTo>
                    <a:pt x="469" y="5"/>
                    <a:pt x="468" y="6"/>
                    <a:pt x="466" y="7"/>
                  </a:cubicBezTo>
                  <a:lnTo>
                    <a:pt x="466" y="7"/>
                  </a:lnTo>
                  <a:cubicBezTo>
                    <a:pt x="464" y="7"/>
                    <a:pt x="463" y="6"/>
                    <a:pt x="462" y="4"/>
                  </a:cubicBezTo>
                  <a:cubicBezTo>
                    <a:pt x="462" y="2"/>
                    <a:pt x="463" y="1"/>
                    <a:pt x="465" y="0"/>
                  </a:cubicBezTo>
                  <a:close/>
                  <a:moveTo>
                    <a:pt x="478" y="1"/>
                  </a:moveTo>
                  <a:lnTo>
                    <a:pt x="478" y="1"/>
                  </a:lnTo>
                  <a:cubicBezTo>
                    <a:pt x="480" y="1"/>
                    <a:pt x="481" y="2"/>
                    <a:pt x="481" y="4"/>
                  </a:cubicBezTo>
                  <a:cubicBezTo>
                    <a:pt x="481" y="5"/>
                    <a:pt x="480" y="7"/>
                    <a:pt x="478" y="7"/>
                  </a:cubicBezTo>
                  <a:lnTo>
                    <a:pt x="478" y="7"/>
                  </a:lnTo>
                  <a:cubicBezTo>
                    <a:pt x="476" y="7"/>
                    <a:pt x="475" y="5"/>
                    <a:pt x="475" y="4"/>
                  </a:cubicBezTo>
                  <a:cubicBezTo>
                    <a:pt x="475" y="2"/>
                    <a:pt x="476" y="1"/>
                    <a:pt x="478" y="1"/>
                  </a:cubicBezTo>
                  <a:close/>
                  <a:moveTo>
                    <a:pt x="490" y="1"/>
                  </a:moveTo>
                  <a:lnTo>
                    <a:pt x="490" y="1"/>
                  </a:lnTo>
                  <a:cubicBezTo>
                    <a:pt x="492" y="1"/>
                    <a:pt x="493" y="3"/>
                    <a:pt x="493" y="4"/>
                  </a:cubicBezTo>
                  <a:cubicBezTo>
                    <a:pt x="493" y="6"/>
                    <a:pt x="492" y="8"/>
                    <a:pt x="490" y="8"/>
                  </a:cubicBezTo>
                  <a:lnTo>
                    <a:pt x="490" y="8"/>
                  </a:lnTo>
                  <a:cubicBezTo>
                    <a:pt x="489" y="8"/>
                    <a:pt x="487" y="6"/>
                    <a:pt x="487" y="4"/>
                  </a:cubicBezTo>
                  <a:cubicBezTo>
                    <a:pt x="487" y="3"/>
                    <a:pt x="489" y="1"/>
                    <a:pt x="490" y="1"/>
                  </a:cubicBezTo>
                  <a:close/>
                  <a:moveTo>
                    <a:pt x="503" y="3"/>
                  </a:moveTo>
                  <a:lnTo>
                    <a:pt x="503" y="3"/>
                  </a:lnTo>
                  <a:cubicBezTo>
                    <a:pt x="505" y="4"/>
                    <a:pt x="506" y="5"/>
                    <a:pt x="506" y="7"/>
                  </a:cubicBezTo>
                  <a:cubicBezTo>
                    <a:pt x="505" y="9"/>
                    <a:pt x="504" y="10"/>
                    <a:pt x="502" y="9"/>
                  </a:cubicBezTo>
                  <a:lnTo>
                    <a:pt x="502" y="9"/>
                  </a:lnTo>
                  <a:cubicBezTo>
                    <a:pt x="500" y="9"/>
                    <a:pt x="499" y="8"/>
                    <a:pt x="500" y="6"/>
                  </a:cubicBezTo>
                  <a:cubicBezTo>
                    <a:pt x="500" y="4"/>
                    <a:pt x="501" y="3"/>
                    <a:pt x="503" y="3"/>
                  </a:cubicBezTo>
                  <a:close/>
                  <a:moveTo>
                    <a:pt x="515" y="6"/>
                  </a:moveTo>
                  <a:lnTo>
                    <a:pt x="515" y="6"/>
                  </a:lnTo>
                  <a:cubicBezTo>
                    <a:pt x="517" y="6"/>
                    <a:pt x="518" y="8"/>
                    <a:pt x="518" y="9"/>
                  </a:cubicBezTo>
                  <a:cubicBezTo>
                    <a:pt x="518" y="11"/>
                    <a:pt x="516" y="12"/>
                    <a:pt x="514" y="12"/>
                  </a:cubicBezTo>
                  <a:lnTo>
                    <a:pt x="514" y="12"/>
                  </a:lnTo>
                  <a:cubicBezTo>
                    <a:pt x="513" y="12"/>
                    <a:pt x="512" y="10"/>
                    <a:pt x="512" y="8"/>
                  </a:cubicBezTo>
                  <a:cubicBezTo>
                    <a:pt x="512" y="7"/>
                    <a:pt x="514" y="5"/>
                    <a:pt x="515" y="6"/>
                  </a:cubicBezTo>
                  <a:close/>
                  <a:moveTo>
                    <a:pt x="528" y="9"/>
                  </a:moveTo>
                  <a:lnTo>
                    <a:pt x="528" y="9"/>
                  </a:lnTo>
                  <a:cubicBezTo>
                    <a:pt x="530" y="10"/>
                    <a:pt x="530" y="12"/>
                    <a:pt x="530" y="13"/>
                  </a:cubicBezTo>
                  <a:cubicBezTo>
                    <a:pt x="529" y="15"/>
                    <a:pt x="528" y="16"/>
                    <a:pt x="526" y="15"/>
                  </a:cubicBezTo>
                  <a:lnTo>
                    <a:pt x="526" y="15"/>
                  </a:lnTo>
                  <a:cubicBezTo>
                    <a:pt x="524" y="15"/>
                    <a:pt x="523" y="13"/>
                    <a:pt x="524" y="11"/>
                  </a:cubicBezTo>
                  <a:cubicBezTo>
                    <a:pt x="524" y="10"/>
                    <a:pt x="526" y="9"/>
                    <a:pt x="528" y="9"/>
                  </a:cubicBezTo>
                  <a:close/>
                  <a:moveTo>
                    <a:pt x="540" y="13"/>
                  </a:moveTo>
                  <a:lnTo>
                    <a:pt x="540" y="13"/>
                  </a:lnTo>
                  <a:cubicBezTo>
                    <a:pt x="541" y="14"/>
                    <a:pt x="542" y="16"/>
                    <a:pt x="542" y="17"/>
                  </a:cubicBezTo>
                  <a:cubicBezTo>
                    <a:pt x="541" y="19"/>
                    <a:pt x="539" y="20"/>
                    <a:pt x="538" y="19"/>
                  </a:cubicBezTo>
                  <a:lnTo>
                    <a:pt x="538" y="19"/>
                  </a:lnTo>
                  <a:cubicBezTo>
                    <a:pt x="536" y="19"/>
                    <a:pt x="535" y="17"/>
                    <a:pt x="536" y="15"/>
                  </a:cubicBezTo>
                  <a:cubicBezTo>
                    <a:pt x="536" y="14"/>
                    <a:pt x="538" y="13"/>
                    <a:pt x="540" y="13"/>
                  </a:cubicBezTo>
                  <a:close/>
                  <a:moveTo>
                    <a:pt x="552" y="19"/>
                  </a:moveTo>
                  <a:lnTo>
                    <a:pt x="552" y="19"/>
                  </a:lnTo>
                  <a:cubicBezTo>
                    <a:pt x="553" y="19"/>
                    <a:pt x="554" y="21"/>
                    <a:pt x="553" y="23"/>
                  </a:cubicBezTo>
                  <a:cubicBezTo>
                    <a:pt x="552" y="24"/>
                    <a:pt x="550" y="25"/>
                    <a:pt x="549" y="24"/>
                  </a:cubicBezTo>
                  <a:lnTo>
                    <a:pt x="549" y="24"/>
                  </a:lnTo>
                  <a:cubicBezTo>
                    <a:pt x="547" y="23"/>
                    <a:pt x="547" y="21"/>
                    <a:pt x="547" y="20"/>
                  </a:cubicBezTo>
                  <a:cubicBezTo>
                    <a:pt x="548" y="18"/>
                    <a:pt x="550" y="18"/>
                    <a:pt x="552" y="19"/>
                  </a:cubicBezTo>
                  <a:close/>
                  <a:moveTo>
                    <a:pt x="563" y="24"/>
                  </a:moveTo>
                  <a:lnTo>
                    <a:pt x="563" y="24"/>
                  </a:lnTo>
                  <a:cubicBezTo>
                    <a:pt x="565" y="25"/>
                    <a:pt x="565" y="26"/>
                    <a:pt x="564" y="28"/>
                  </a:cubicBezTo>
                  <a:cubicBezTo>
                    <a:pt x="564" y="30"/>
                    <a:pt x="562" y="30"/>
                    <a:pt x="560" y="29"/>
                  </a:cubicBezTo>
                  <a:lnTo>
                    <a:pt x="560" y="29"/>
                  </a:lnTo>
                  <a:cubicBezTo>
                    <a:pt x="559" y="29"/>
                    <a:pt x="558" y="27"/>
                    <a:pt x="559" y="25"/>
                  </a:cubicBezTo>
                  <a:cubicBezTo>
                    <a:pt x="560" y="24"/>
                    <a:pt x="561" y="23"/>
                    <a:pt x="563" y="24"/>
                  </a:cubicBezTo>
                  <a:close/>
                  <a:moveTo>
                    <a:pt x="574" y="30"/>
                  </a:moveTo>
                  <a:lnTo>
                    <a:pt x="574" y="30"/>
                  </a:lnTo>
                  <a:cubicBezTo>
                    <a:pt x="576" y="31"/>
                    <a:pt x="576" y="33"/>
                    <a:pt x="575" y="35"/>
                  </a:cubicBezTo>
                  <a:cubicBezTo>
                    <a:pt x="574" y="36"/>
                    <a:pt x="572" y="36"/>
                    <a:pt x="571" y="35"/>
                  </a:cubicBezTo>
                  <a:lnTo>
                    <a:pt x="571" y="35"/>
                  </a:lnTo>
                  <a:cubicBezTo>
                    <a:pt x="569" y="34"/>
                    <a:pt x="569" y="32"/>
                    <a:pt x="570" y="31"/>
                  </a:cubicBezTo>
                  <a:cubicBezTo>
                    <a:pt x="571" y="29"/>
                    <a:pt x="573" y="29"/>
                    <a:pt x="574" y="30"/>
                  </a:cubicBezTo>
                  <a:close/>
                  <a:moveTo>
                    <a:pt x="585" y="37"/>
                  </a:moveTo>
                  <a:lnTo>
                    <a:pt x="585" y="37"/>
                  </a:lnTo>
                  <a:cubicBezTo>
                    <a:pt x="586" y="38"/>
                    <a:pt x="587" y="40"/>
                    <a:pt x="586" y="41"/>
                  </a:cubicBezTo>
                  <a:cubicBezTo>
                    <a:pt x="585" y="42"/>
                    <a:pt x="583" y="43"/>
                    <a:pt x="581" y="42"/>
                  </a:cubicBezTo>
                  <a:lnTo>
                    <a:pt x="581" y="42"/>
                  </a:lnTo>
                  <a:cubicBezTo>
                    <a:pt x="580" y="41"/>
                    <a:pt x="580" y="39"/>
                    <a:pt x="581" y="37"/>
                  </a:cubicBezTo>
                  <a:cubicBezTo>
                    <a:pt x="582" y="36"/>
                    <a:pt x="584" y="36"/>
                    <a:pt x="585" y="37"/>
                  </a:cubicBezTo>
                  <a:close/>
                  <a:moveTo>
                    <a:pt x="595" y="44"/>
                  </a:moveTo>
                  <a:lnTo>
                    <a:pt x="595" y="44"/>
                  </a:lnTo>
                  <a:cubicBezTo>
                    <a:pt x="597" y="45"/>
                    <a:pt x="597" y="47"/>
                    <a:pt x="596" y="48"/>
                  </a:cubicBezTo>
                  <a:cubicBezTo>
                    <a:pt x="595" y="50"/>
                    <a:pt x="593" y="50"/>
                    <a:pt x="592" y="49"/>
                  </a:cubicBezTo>
                  <a:lnTo>
                    <a:pt x="592" y="49"/>
                  </a:lnTo>
                  <a:cubicBezTo>
                    <a:pt x="590" y="48"/>
                    <a:pt x="590" y="46"/>
                    <a:pt x="591" y="44"/>
                  </a:cubicBezTo>
                  <a:cubicBezTo>
                    <a:pt x="592" y="43"/>
                    <a:pt x="594" y="43"/>
                    <a:pt x="595" y="44"/>
                  </a:cubicBezTo>
                  <a:close/>
                  <a:moveTo>
                    <a:pt x="605" y="51"/>
                  </a:moveTo>
                  <a:lnTo>
                    <a:pt x="605" y="51"/>
                  </a:lnTo>
                  <a:cubicBezTo>
                    <a:pt x="607" y="52"/>
                    <a:pt x="607" y="54"/>
                    <a:pt x="606" y="56"/>
                  </a:cubicBezTo>
                  <a:cubicBezTo>
                    <a:pt x="605" y="57"/>
                    <a:pt x="603" y="57"/>
                    <a:pt x="602" y="56"/>
                  </a:cubicBezTo>
                  <a:lnTo>
                    <a:pt x="602" y="56"/>
                  </a:lnTo>
                  <a:cubicBezTo>
                    <a:pt x="600" y="55"/>
                    <a:pt x="600" y="53"/>
                    <a:pt x="601" y="52"/>
                  </a:cubicBezTo>
                  <a:cubicBezTo>
                    <a:pt x="602" y="51"/>
                    <a:pt x="604" y="50"/>
                    <a:pt x="605" y="51"/>
                  </a:cubicBezTo>
                  <a:close/>
                  <a:moveTo>
                    <a:pt x="615" y="59"/>
                  </a:moveTo>
                  <a:lnTo>
                    <a:pt x="615" y="59"/>
                  </a:lnTo>
                  <a:cubicBezTo>
                    <a:pt x="617" y="61"/>
                    <a:pt x="617" y="63"/>
                    <a:pt x="615" y="64"/>
                  </a:cubicBezTo>
                  <a:cubicBezTo>
                    <a:pt x="614" y="65"/>
                    <a:pt x="612" y="65"/>
                    <a:pt x="611" y="64"/>
                  </a:cubicBezTo>
                  <a:lnTo>
                    <a:pt x="611" y="64"/>
                  </a:lnTo>
                  <a:cubicBezTo>
                    <a:pt x="610" y="63"/>
                    <a:pt x="610" y="61"/>
                    <a:pt x="611" y="59"/>
                  </a:cubicBezTo>
                  <a:cubicBezTo>
                    <a:pt x="612" y="58"/>
                    <a:pt x="614" y="58"/>
                    <a:pt x="615" y="59"/>
                  </a:cubicBezTo>
                  <a:close/>
                  <a:moveTo>
                    <a:pt x="625" y="68"/>
                  </a:moveTo>
                  <a:lnTo>
                    <a:pt x="625" y="68"/>
                  </a:lnTo>
                  <a:cubicBezTo>
                    <a:pt x="626" y="69"/>
                    <a:pt x="626" y="71"/>
                    <a:pt x="625" y="72"/>
                  </a:cubicBezTo>
                  <a:cubicBezTo>
                    <a:pt x="624" y="73"/>
                    <a:pt x="622" y="73"/>
                    <a:pt x="620" y="72"/>
                  </a:cubicBezTo>
                  <a:lnTo>
                    <a:pt x="620" y="72"/>
                  </a:lnTo>
                  <a:cubicBezTo>
                    <a:pt x="619" y="71"/>
                    <a:pt x="619" y="69"/>
                    <a:pt x="620" y="68"/>
                  </a:cubicBezTo>
                  <a:cubicBezTo>
                    <a:pt x="622" y="66"/>
                    <a:pt x="624" y="66"/>
                    <a:pt x="625" y="68"/>
                  </a:cubicBezTo>
                  <a:close/>
                  <a:moveTo>
                    <a:pt x="634" y="76"/>
                  </a:moveTo>
                  <a:lnTo>
                    <a:pt x="634" y="76"/>
                  </a:lnTo>
                  <a:cubicBezTo>
                    <a:pt x="635" y="77"/>
                    <a:pt x="635" y="79"/>
                    <a:pt x="634" y="80"/>
                  </a:cubicBezTo>
                  <a:cubicBezTo>
                    <a:pt x="633" y="82"/>
                    <a:pt x="631" y="82"/>
                    <a:pt x="630" y="80"/>
                  </a:cubicBezTo>
                  <a:lnTo>
                    <a:pt x="630" y="80"/>
                  </a:lnTo>
                  <a:cubicBezTo>
                    <a:pt x="628" y="79"/>
                    <a:pt x="628" y="77"/>
                    <a:pt x="630" y="76"/>
                  </a:cubicBezTo>
                  <a:cubicBezTo>
                    <a:pt x="631" y="75"/>
                    <a:pt x="633" y="75"/>
                    <a:pt x="634" y="76"/>
                  </a:cubicBezTo>
                  <a:close/>
                  <a:moveTo>
                    <a:pt x="643" y="85"/>
                  </a:moveTo>
                  <a:lnTo>
                    <a:pt x="643" y="85"/>
                  </a:lnTo>
                  <a:cubicBezTo>
                    <a:pt x="644" y="86"/>
                    <a:pt x="644" y="88"/>
                    <a:pt x="643" y="89"/>
                  </a:cubicBezTo>
                  <a:cubicBezTo>
                    <a:pt x="642" y="91"/>
                    <a:pt x="640" y="91"/>
                    <a:pt x="638" y="89"/>
                  </a:cubicBezTo>
                  <a:lnTo>
                    <a:pt x="638" y="89"/>
                  </a:lnTo>
                  <a:cubicBezTo>
                    <a:pt x="637" y="88"/>
                    <a:pt x="637" y="86"/>
                    <a:pt x="638" y="85"/>
                  </a:cubicBezTo>
                  <a:cubicBezTo>
                    <a:pt x="640" y="84"/>
                    <a:pt x="642" y="84"/>
                    <a:pt x="643" y="85"/>
                  </a:cubicBezTo>
                  <a:close/>
                  <a:moveTo>
                    <a:pt x="651" y="94"/>
                  </a:moveTo>
                  <a:lnTo>
                    <a:pt x="652" y="94"/>
                  </a:lnTo>
                  <a:cubicBezTo>
                    <a:pt x="653" y="95"/>
                    <a:pt x="653" y="97"/>
                    <a:pt x="652" y="98"/>
                  </a:cubicBezTo>
                  <a:cubicBezTo>
                    <a:pt x="650" y="100"/>
                    <a:pt x="648" y="100"/>
                    <a:pt x="647" y="98"/>
                  </a:cubicBezTo>
                  <a:lnTo>
                    <a:pt x="647" y="98"/>
                  </a:lnTo>
                  <a:cubicBezTo>
                    <a:pt x="646" y="97"/>
                    <a:pt x="646" y="95"/>
                    <a:pt x="647" y="94"/>
                  </a:cubicBezTo>
                  <a:cubicBezTo>
                    <a:pt x="648" y="93"/>
                    <a:pt x="650" y="93"/>
                    <a:pt x="651" y="94"/>
                  </a:cubicBezTo>
                  <a:close/>
                  <a:moveTo>
                    <a:pt x="660" y="103"/>
                  </a:moveTo>
                  <a:lnTo>
                    <a:pt x="660" y="103"/>
                  </a:lnTo>
                  <a:cubicBezTo>
                    <a:pt x="661" y="105"/>
                    <a:pt x="661" y="107"/>
                    <a:pt x="660" y="108"/>
                  </a:cubicBezTo>
                  <a:cubicBezTo>
                    <a:pt x="659" y="109"/>
                    <a:pt x="657" y="109"/>
                    <a:pt x="655" y="108"/>
                  </a:cubicBezTo>
                  <a:lnTo>
                    <a:pt x="655" y="108"/>
                  </a:lnTo>
                  <a:cubicBezTo>
                    <a:pt x="654" y="107"/>
                    <a:pt x="654" y="105"/>
                    <a:pt x="655" y="103"/>
                  </a:cubicBezTo>
                  <a:cubicBezTo>
                    <a:pt x="657" y="102"/>
                    <a:pt x="659" y="102"/>
                    <a:pt x="660" y="103"/>
                  </a:cubicBezTo>
                  <a:close/>
                  <a:moveTo>
                    <a:pt x="668" y="113"/>
                  </a:moveTo>
                  <a:lnTo>
                    <a:pt x="668" y="113"/>
                  </a:lnTo>
                  <a:cubicBezTo>
                    <a:pt x="669" y="114"/>
                    <a:pt x="669" y="116"/>
                    <a:pt x="668" y="117"/>
                  </a:cubicBezTo>
                  <a:cubicBezTo>
                    <a:pt x="667" y="119"/>
                    <a:pt x="665" y="119"/>
                    <a:pt x="663" y="117"/>
                  </a:cubicBezTo>
                  <a:lnTo>
                    <a:pt x="663" y="117"/>
                  </a:lnTo>
                  <a:cubicBezTo>
                    <a:pt x="662" y="116"/>
                    <a:pt x="662" y="114"/>
                    <a:pt x="663" y="113"/>
                  </a:cubicBezTo>
                  <a:cubicBezTo>
                    <a:pt x="665" y="112"/>
                    <a:pt x="667" y="112"/>
                    <a:pt x="668" y="113"/>
                  </a:cubicBezTo>
                  <a:close/>
                  <a:moveTo>
                    <a:pt x="677" y="124"/>
                  </a:moveTo>
                  <a:lnTo>
                    <a:pt x="677" y="124"/>
                  </a:lnTo>
                  <a:cubicBezTo>
                    <a:pt x="677" y="125"/>
                    <a:pt x="676" y="127"/>
                    <a:pt x="675" y="128"/>
                  </a:cubicBezTo>
                  <a:cubicBezTo>
                    <a:pt x="673" y="128"/>
                    <a:pt x="671" y="127"/>
                    <a:pt x="671" y="126"/>
                  </a:cubicBezTo>
                  <a:lnTo>
                    <a:pt x="671" y="126"/>
                  </a:lnTo>
                  <a:cubicBezTo>
                    <a:pt x="670" y="124"/>
                    <a:pt x="671" y="122"/>
                    <a:pt x="672" y="122"/>
                  </a:cubicBezTo>
                  <a:cubicBezTo>
                    <a:pt x="674" y="121"/>
                    <a:pt x="676" y="122"/>
                    <a:pt x="677" y="124"/>
                  </a:cubicBezTo>
                  <a:close/>
                  <a:moveTo>
                    <a:pt x="684" y="134"/>
                  </a:moveTo>
                  <a:lnTo>
                    <a:pt x="684" y="134"/>
                  </a:lnTo>
                  <a:cubicBezTo>
                    <a:pt x="685" y="135"/>
                    <a:pt x="684" y="137"/>
                    <a:pt x="682" y="138"/>
                  </a:cubicBezTo>
                  <a:cubicBezTo>
                    <a:pt x="681" y="138"/>
                    <a:pt x="679" y="138"/>
                    <a:pt x="678" y="136"/>
                  </a:cubicBezTo>
                  <a:lnTo>
                    <a:pt x="678" y="136"/>
                  </a:lnTo>
                  <a:cubicBezTo>
                    <a:pt x="678" y="134"/>
                    <a:pt x="678" y="132"/>
                    <a:pt x="680" y="132"/>
                  </a:cubicBezTo>
                  <a:cubicBezTo>
                    <a:pt x="682" y="131"/>
                    <a:pt x="683" y="132"/>
                    <a:pt x="684" y="134"/>
                  </a:cubicBezTo>
                  <a:close/>
                  <a:moveTo>
                    <a:pt x="691" y="144"/>
                  </a:moveTo>
                  <a:lnTo>
                    <a:pt x="691" y="144"/>
                  </a:lnTo>
                  <a:cubicBezTo>
                    <a:pt x="692" y="145"/>
                    <a:pt x="691" y="147"/>
                    <a:pt x="690" y="148"/>
                  </a:cubicBezTo>
                  <a:cubicBezTo>
                    <a:pt x="688" y="148"/>
                    <a:pt x="686" y="148"/>
                    <a:pt x="686" y="146"/>
                  </a:cubicBezTo>
                  <a:lnTo>
                    <a:pt x="686" y="146"/>
                  </a:lnTo>
                  <a:cubicBezTo>
                    <a:pt x="685" y="144"/>
                    <a:pt x="686" y="143"/>
                    <a:pt x="687" y="142"/>
                  </a:cubicBezTo>
                  <a:cubicBezTo>
                    <a:pt x="689" y="141"/>
                    <a:pt x="691" y="142"/>
                    <a:pt x="691" y="144"/>
                  </a:cubicBezTo>
                  <a:close/>
                  <a:moveTo>
                    <a:pt x="699" y="154"/>
                  </a:moveTo>
                  <a:lnTo>
                    <a:pt x="699" y="154"/>
                  </a:lnTo>
                  <a:cubicBezTo>
                    <a:pt x="699" y="155"/>
                    <a:pt x="699" y="157"/>
                    <a:pt x="697" y="158"/>
                  </a:cubicBezTo>
                  <a:cubicBezTo>
                    <a:pt x="695" y="159"/>
                    <a:pt x="694" y="158"/>
                    <a:pt x="693" y="156"/>
                  </a:cubicBezTo>
                  <a:lnTo>
                    <a:pt x="693" y="156"/>
                  </a:lnTo>
                  <a:cubicBezTo>
                    <a:pt x="692" y="155"/>
                    <a:pt x="693" y="153"/>
                    <a:pt x="695" y="152"/>
                  </a:cubicBezTo>
                  <a:cubicBezTo>
                    <a:pt x="696" y="151"/>
                    <a:pt x="698" y="152"/>
                    <a:pt x="699" y="154"/>
                  </a:cubicBezTo>
                  <a:close/>
                  <a:moveTo>
                    <a:pt x="706" y="164"/>
                  </a:moveTo>
                  <a:lnTo>
                    <a:pt x="706" y="164"/>
                  </a:lnTo>
                  <a:cubicBezTo>
                    <a:pt x="706" y="166"/>
                    <a:pt x="706" y="168"/>
                    <a:pt x="704" y="168"/>
                  </a:cubicBezTo>
                  <a:cubicBezTo>
                    <a:pt x="702" y="169"/>
                    <a:pt x="700" y="168"/>
                    <a:pt x="700" y="167"/>
                  </a:cubicBezTo>
                  <a:lnTo>
                    <a:pt x="700" y="167"/>
                  </a:lnTo>
                  <a:cubicBezTo>
                    <a:pt x="699" y="165"/>
                    <a:pt x="700" y="163"/>
                    <a:pt x="702" y="162"/>
                  </a:cubicBezTo>
                  <a:cubicBezTo>
                    <a:pt x="703" y="162"/>
                    <a:pt x="705" y="163"/>
                    <a:pt x="706" y="164"/>
                  </a:cubicBezTo>
                  <a:close/>
                  <a:moveTo>
                    <a:pt x="713" y="175"/>
                  </a:moveTo>
                  <a:lnTo>
                    <a:pt x="713" y="175"/>
                  </a:lnTo>
                  <a:cubicBezTo>
                    <a:pt x="713" y="176"/>
                    <a:pt x="712" y="178"/>
                    <a:pt x="711" y="179"/>
                  </a:cubicBezTo>
                  <a:cubicBezTo>
                    <a:pt x="709" y="179"/>
                    <a:pt x="707" y="179"/>
                    <a:pt x="707" y="177"/>
                  </a:cubicBezTo>
                  <a:lnTo>
                    <a:pt x="707" y="177"/>
                  </a:lnTo>
                  <a:cubicBezTo>
                    <a:pt x="706" y="175"/>
                    <a:pt x="707" y="174"/>
                    <a:pt x="708" y="173"/>
                  </a:cubicBezTo>
                  <a:cubicBezTo>
                    <a:pt x="710" y="172"/>
                    <a:pt x="712" y="173"/>
                    <a:pt x="713" y="175"/>
                  </a:cubicBezTo>
                  <a:close/>
                  <a:moveTo>
                    <a:pt x="719" y="185"/>
                  </a:moveTo>
                  <a:lnTo>
                    <a:pt x="719" y="185"/>
                  </a:lnTo>
                  <a:cubicBezTo>
                    <a:pt x="720" y="187"/>
                    <a:pt x="719" y="189"/>
                    <a:pt x="717" y="189"/>
                  </a:cubicBezTo>
                  <a:cubicBezTo>
                    <a:pt x="716" y="190"/>
                    <a:pt x="714" y="189"/>
                    <a:pt x="713" y="188"/>
                  </a:cubicBezTo>
                  <a:lnTo>
                    <a:pt x="713" y="188"/>
                  </a:lnTo>
                  <a:cubicBezTo>
                    <a:pt x="713" y="186"/>
                    <a:pt x="714" y="184"/>
                    <a:pt x="715" y="184"/>
                  </a:cubicBezTo>
                  <a:cubicBezTo>
                    <a:pt x="717" y="183"/>
                    <a:pt x="719" y="184"/>
                    <a:pt x="719" y="185"/>
                  </a:cubicBezTo>
                  <a:close/>
                  <a:moveTo>
                    <a:pt x="726" y="196"/>
                  </a:moveTo>
                  <a:lnTo>
                    <a:pt x="726" y="196"/>
                  </a:lnTo>
                  <a:cubicBezTo>
                    <a:pt x="726" y="198"/>
                    <a:pt x="725" y="199"/>
                    <a:pt x="724" y="200"/>
                  </a:cubicBezTo>
                  <a:cubicBezTo>
                    <a:pt x="722" y="201"/>
                    <a:pt x="720" y="200"/>
                    <a:pt x="720" y="198"/>
                  </a:cubicBezTo>
                  <a:lnTo>
                    <a:pt x="720" y="198"/>
                  </a:lnTo>
                  <a:cubicBezTo>
                    <a:pt x="719" y="197"/>
                    <a:pt x="720" y="195"/>
                    <a:pt x="722" y="194"/>
                  </a:cubicBezTo>
                  <a:cubicBezTo>
                    <a:pt x="723" y="194"/>
                    <a:pt x="725" y="194"/>
                    <a:pt x="726" y="196"/>
                  </a:cubicBezTo>
                  <a:close/>
                  <a:moveTo>
                    <a:pt x="732" y="207"/>
                  </a:moveTo>
                  <a:lnTo>
                    <a:pt x="732" y="207"/>
                  </a:lnTo>
                  <a:cubicBezTo>
                    <a:pt x="733" y="208"/>
                    <a:pt x="732" y="210"/>
                    <a:pt x="730" y="211"/>
                  </a:cubicBezTo>
                  <a:cubicBezTo>
                    <a:pt x="729" y="211"/>
                    <a:pt x="727" y="211"/>
                    <a:pt x="726" y="209"/>
                  </a:cubicBezTo>
                  <a:lnTo>
                    <a:pt x="726" y="209"/>
                  </a:lnTo>
                  <a:cubicBezTo>
                    <a:pt x="726" y="207"/>
                    <a:pt x="726" y="206"/>
                    <a:pt x="728" y="205"/>
                  </a:cubicBezTo>
                  <a:cubicBezTo>
                    <a:pt x="730" y="204"/>
                    <a:pt x="731" y="205"/>
                    <a:pt x="732" y="207"/>
                  </a:cubicBezTo>
                  <a:close/>
                  <a:moveTo>
                    <a:pt x="738" y="218"/>
                  </a:moveTo>
                  <a:lnTo>
                    <a:pt x="738" y="218"/>
                  </a:lnTo>
                  <a:cubicBezTo>
                    <a:pt x="739" y="219"/>
                    <a:pt x="738" y="221"/>
                    <a:pt x="736" y="222"/>
                  </a:cubicBezTo>
                  <a:cubicBezTo>
                    <a:pt x="735" y="222"/>
                    <a:pt x="733" y="222"/>
                    <a:pt x="732" y="220"/>
                  </a:cubicBezTo>
                  <a:lnTo>
                    <a:pt x="732" y="220"/>
                  </a:lnTo>
                  <a:cubicBezTo>
                    <a:pt x="732" y="218"/>
                    <a:pt x="732" y="217"/>
                    <a:pt x="734" y="216"/>
                  </a:cubicBezTo>
                  <a:cubicBezTo>
                    <a:pt x="736" y="215"/>
                    <a:pt x="737" y="216"/>
                    <a:pt x="738" y="218"/>
                  </a:cubicBezTo>
                  <a:close/>
                  <a:moveTo>
                    <a:pt x="744" y="229"/>
                  </a:moveTo>
                  <a:lnTo>
                    <a:pt x="744" y="229"/>
                  </a:lnTo>
                  <a:cubicBezTo>
                    <a:pt x="745" y="230"/>
                    <a:pt x="744" y="232"/>
                    <a:pt x="742" y="233"/>
                  </a:cubicBezTo>
                  <a:cubicBezTo>
                    <a:pt x="741" y="233"/>
                    <a:pt x="739" y="233"/>
                    <a:pt x="738" y="231"/>
                  </a:cubicBezTo>
                  <a:lnTo>
                    <a:pt x="738" y="231"/>
                  </a:lnTo>
                  <a:cubicBezTo>
                    <a:pt x="738" y="229"/>
                    <a:pt x="738" y="228"/>
                    <a:pt x="740" y="227"/>
                  </a:cubicBezTo>
                  <a:cubicBezTo>
                    <a:pt x="742" y="226"/>
                    <a:pt x="743" y="227"/>
                    <a:pt x="744" y="229"/>
                  </a:cubicBezTo>
                  <a:close/>
                  <a:moveTo>
                    <a:pt x="750" y="240"/>
                  </a:moveTo>
                  <a:lnTo>
                    <a:pt x="750" y="240"/>
                  </a:lnTo>
                  <a:cubicBezTo>
                    <a:pt x="751" y="241"/>
                    <a:pt x="750" y="243"/>
                    <a:pt x="748" y="244"/>
                  </a:cubicBezTo>
                  <a:cubicBezTo>
                    <a:pt x="747" y="244"/>
                    <a:pt x="745" y="244"/>
                    <a:pt x="744" y="242"/>
                  </a:cubicBezTo>
                  <a:lnTo>
                    <a:pt x="744" y="242"/>
                  </a:lnTo>
                  <a:cubicBezTo>
                    <a:pt x="743" y="240"/>
                    <a:pt x="744" y="239"/>
                    <a:pt x="746" y="238"/>
                  </a:cubicBezTo>
                  <a:cubicBezTo>
                    <a:pt x="747" y="237"/>
                    <a:pt x="749" y="238"/>
                    <a:pt x="750" y="240"/>
                  </a:cubicBezTo>
                  <a:close/>
                  <a:moveTo>
                    <a:pt x="756" y="251"/>
                  </a:moveTo>
                  <a:lnTo>
                    <a:pt x="756" y="251"/>
                  </a:lnTo>
                  <a:cubicBezTo>
                    <a:pt x="756" y="252"/>
                    <a:pt x="755" y="254"/>
                    <a:pt x="754" y="255"/>
                  </a:cubicBezTo>
                  <a:cubicBezTo>
                    <a:pt x="752" y="256"/>
                    <a:pt x="750" y="255"/>
                    <a:pt x="750" y="253"/>
                  </a:cubicBezTo>
                  <a:lnTo>
                    <a:pt x="750" y="253"/>
                  </a:lnTo>
                  <a:cubicBezTo>
                    <a:pt x="749" y="252"/>
                    <a:pt x="750" y="250"/>
                    <a:pt x="752" y="249"/>
                  </a:cubicBezTo>
                  <a:cubicBezTo>
                    <a:pt x="753" y="248"/>
                    <a:pt x="755" y="249"/>
                    <a:pt x="756" y="251"/>
                  </a:cubicBezTo>
                  <a:close/>
                  <a:moveTo>
                    <a:pt x="761" y="262"/>
                  </a:moveTo>
                  <a:lnTo>
                    <a:pt x="761" y="262"/>
                  </a:lnTo>
                  <a:cubicBezTo>
                    <a:pt x="762" y="264"/>
                    <a:pt x="761" y="266"/>
                    <a:pt x="759" y="266"/>
                  </a:cubicBezTo>
                  <a:cubicBezTo>
                    <a:pt x="758" y="267"/>
                    <a:pt x="756" y="266"/>
                    <a:pt x="755" y="264"/>
                  </a:cubicBezTo>
                  <a:lnTo>
                    <a:pt x="755" y="264"/>
                  </a:lnTo>
                  <a:cubicBezTo>
                    <a:pt x="755" y="263"/>
                    <a:pt x="755" y="261"/>
                    <a:pt x="757" y="260"/>
                  </a:cubicBezTo>
                  <a:cubicBezTo>
                    <a:pt x="759" y="260"/>
                    <a:pt x="760" y="260"/>
                    <a:pt x="761" y="262"/>
                  </a:cubicBezTo>
                  <a:close/>
                  <a:moveTo>
                    <a:pt x="767" y="273"/>
                  </a:moveTo>
                  <a:lnTo>
                    <a:pt x="767" y="273"/>
                  </a:lnTo>
                  <a:cubicBezTo>
                    <a:pt x="767" y="275"/>
                    <a:pt x="766" y="277"/>
                    <a:pt x="765" y="277"/>
                  </a:cubicBezTo>
                  <a:cubicBezTo>
                    <a:pt x="763" y="278"/>
                    <a:pt x="761" y="277"/>
                    <a:pt x="761" y="276"/>
                  </a:cubicBezTo>
                  <a:lnTo>
                    <a:pt x="761" y="276"/>
                  </a:lnTo>
                  <a:cubicBezTo>
                    <a:pt x="760" y="274"/>
                    <a:pt x="761" y="272"/>
                    <a:pt x="762" y="272"/>
                  </a:cubicBezTo>
                  <a:cubicBezTo>
                    <a:pt x="764" y="271"/>
                    <a:pt x="766" y="272"/>
                    <a:pt x="767" y="273"/>
                  </a:cubicBezTo>
                  <a:close/>
                  <a:moveTo>
                    <a:pt x="772" y="285"/>
                  </a:moveTo>
                  <a:lnTo>
                    <a:pt x="772" y="285"/>
                  </a:lnTo>
                  <a:cubicBezTo>
                    <a:pt x="772" y="286"/>
                    <a:pt x="772" y="288"/>
                    <a:pt x="770" y="289"/>
                  </a:cubicBezTo>
                  <a:cubicBezTo>
                    <a:pt x="769" y="289"/>
                    <a:pt x="767" y="289"/>
                    <a:pt x="766" y="287"/>
                  </a:cubicBezTo>
                  <a:lnTo>
                    <a:pt x="766" y="287"/>
                  </a:lnTo>
                  <a:cubicBezTo>
                    <a:pt x="765" y="285"/>
                    <a:pt x="766" y="284"/>
                    <a:pt x="768" y="283"/>
                  </a:cubicBezTo>
                  <a:cubicBezTo>
                    <a:pt x="769" y="282"/>
                    <a:pt x="771" y="283"/>
                    <a:pt x="772" y="285"/>
                  </a:cubicBezTo>
                  <a:close/>
                  <a:moveTo>
                    <a:pt x="777" y="296"/>
                  </a:moveTo>
                  <a:lnTo>
                    <a:pt x="777" y="296"/>
                  </a:lnTo>
                  <a:cubicBezTo>
                    <a:pt x="778" y="298"/>
                    <a:pt x="777" y="300"/>
                    <a:pt x="775" y="300"/>
                  </a:cubicBezTo>
                  <a:cubicBezTo>
                    <a:pt x="774" y="301"/>
                    <a:pt x="772" y="300"/>
                    <a:pt x="771" y="298"/>
                  </a:cubicBezTo>
                  <a:lnTo>
                    <a:pt x="771" y="298"/>
                  </a:lnTo>
                  <a:cubicBezTo>
                    <a:pt x="770" y="297"/>
                    <a:pt x="771" y="295"/>
                    <a:pt x="773" y="294"/>
                  </a:cubicBezTo>
                  <a:cubicBezTo>
                    <a:pt x="774" y="294"/>
                    <a:pt x="776" y="294"/>
                    <a:pt x="777" y="296"/>
                  </a:cubicBezTo>
                  <a:close/>
                  <a:moveTo>
                    <a:pt x="782" y="308"/>
                  </a:moveTo>
                  <a:lnTo>
                    <a:pt x="782" y="308"/>
                  </a:lnTo>
                  <a:cubicBezTo>
                    <a:pt x="783" y="309"/>
                    <a:pt x="782" y="311"/>
                    <a:pt x="780" y="312"/>
                  </a:cubicBezTo>
                  <a:cubicBezTo>
                    <a:pt x="779" y="312"/>
                    <a:pt x="777" y="311"/>
                    <a:pt x="776" y="310"/>
                  </a:cubicBezTo>
                  <a:lnTo>
                    <a:pt x="776" y="310"/>
                  </a:lnTo>
                  <a:cubicBezTo>
                    <a:pt x="775" y="308"/>
                    <a:pt x="776" y="306"/>
                    <a:pt x="778" y="306"/>
                  </a:cubicBezTo>
                  <a:cubicBezTo>
                    <a:pt x="779" y="305"/>
                    <a:pt x="781" y="306"/>
                    <a:pt x="782" y="308"/>
                  </a:cubicBezTo>
                  <a:close/>
                  <a:moveTo>
                    <a:pt x="787" y="319"/>
                  </a:moveTo>
                  <a:lnTo>
                    <a:pt x="787" y="319"/>
                  </a:lnTo>
                  <a:cubicBezTo>
                    <a:pt x="788" y="321"/>
                    <a:pt x="787" y="322"/>
                    <a:pt x="785" y="323"/>
                  </a:cubicBezTo>
                  <a:cubicBezTo>
                    <a:pt x="784" y="324"/>
                    <a:pt x="782" y="323"/>
                    <a:pt x="781" y="321"/>
                  </a:cubicBezTo>
                  <a:lnTo>
                    <a:pt x="781" y="321"/>
                  </a:lnTo>
                  <a:cubicBezTo>
                    <a:pt x="781" y="320"/>
                    <a:pt x="781" y="318"/>
                    <a:pt x="783" y="317"/>
                  </a:cubicBezTo>
                  <a:cubicBezTo>
                    <a:pt x="785" y="317"/>
                    <a:pt x="786" y="317"/>
                    <a:pt x="787" y="319"/>
                  </a:cubicBezTo>
                  <a:close/>
                  <a:moveTo>
                    <a:pt x="792" y="331"/>
                  </a:moveTo>
                  <a:lnTo>
                    <a:pt x="792" y="331"/>
                  </a:lnTo>
                  <a:cubicBezTo>
                    <a:pt x="792" y="332"/>
                    <a:pt x="792" y="334"/>
                    <a:pt x="790" y="335"/>
                  </a:cubicBezTo>
                  <a:cubicBezTo>
                    <a:pt x="788" y="335"/>
                    <a:pt x="786" y="335"/>
                    <a:pt x="786" y="333"/>
                  </a:cubicBezTo>
                  <a:lnTo>
                    <a:pt x="786" y="333"/>
                  </a:lnTo>
                  <a:cubicBezTo>
                    <a:pt x="785" y="331"/>
                    <a:pt x="786" y="329"/>
                    <a:pt x="788" y="329"/>
                  </a:cubicBezTo>
                  <a:cubicBezTo>
                    <a:pt x="789" y="328"/>
                    <a:pt x="791" y="329"/>
                    <a:pt x="792" y="331"/>
                  </a:cubicBezTo>
                  <a:close/>
                  <a:moveTo>
                    <a:pt x="796" y="342"/>
                  </a:moveTo>
                  <a:lnTo>
                    <a:pt x="796" y="342"/>
                  </a:lnTo>
                  <a:cubicBezTo>
                    <a:pt x="797" y="344"/>
                    <a:pt x="796" y="346"/>
                    <a:pt x="795" y="346"/>
                  </a:cubicBezTo>
                  <a:cubicBezTo>
                    <a:pt x="793" y="347"/>
                    <a:pt x="791" y="346"/>
                    <a:pt x="790" y="345"/>
                  </a:cubicBezTo>
                  <a:lnTo>
                    <a:pt x="790" y="345"/>
                  </a:lnTo>
                  <a:cubicBezTo>
                    <a:pt x="790" y="343"/>
                    <a:pt x="791" y="341"/>
                    <a:pt x="792" y="340"/>
                  </a:cubicBezTo>
                  <a:cubicBezTo>
                    <a:pt x="794" y="340"/>
                    <a:pt x="796" y="341"/>
                    <a:pt x="796" y="342"/>
                  </a:cubicBezTo>
                  <a:close/>
                  <a:moveTo>
                    <a:pt x="801" y="354"/>
                  </a:moveTo>
                  <a:lnTo>
                    <a:pt x="801" y="354"/>
                  </a:lnTo>
                  <a:cubicBezTo>
                    <a:pt x="802" y="355"/>
                    <a:pt x="801" y="357"/>
                    <a:pt x="799" y="358"/>
                  </a:cubicBezTo>
                  <a:cubicBezTo>
                    <a:pt x="798" y="359"/>
                    <a:pt x="796" y="358"/>
                    <a:pt x="795" y="356"/>
                  </a:cubicBezTo>
                  <a:lnTo>
                    <a:pt x="795" y="356"/>
                  </a:lnTo>
                  <a:cubicBezTo>
                    <a:pt x="794" y="355"/>
                    <a:pt x="795" y="353"/>
                    <a:pt x="797" y="352"/>
                  </a:cubicBezTo>
                  <a:cubicBezTo>
                    <a:pt x="798" y="351"/>
                    <a:pt x="800" y="352"/>
                    <a:pt x="801" y="354"/>
                  </a:cubicBezTo>
                  <a:close/>
                  <a:moveTo>
                    <a:pt x="805" y="366"/>
                  </a:moveTo>
                  <a:lnTo>
                    <a:pt x="805" y="366"/>
                  </a:lnTo>
                  <a:cubicBezTo>
                    <a:pt x="806" y="367"/>
                    <a:pt x="805" y="369"/>
                    <a:pt x="804" y="370"/>
                  </a:cubicBezTo>
                  <a:cubicBezTo>
                    <a:pt x="802" y="370"/>
                    <a:pt x="800" y="369"/>
                    <a:pt x="800" y="368"/>
                  </a:cubicBezTo>
                  <a:lnTo>
                    <a:pt x="800" y="368"/>
                  </a:lnTo>
                  <a:cubicBezTo>
                    <a:pt x="799" y="366"/>
                    <a:pt x="800" y="364"/>
                    <a:pt x="802" y="364"/>
                  </a:cubicBezTo>
                  <a:cubicBezTo>
                    <a:pt x="803" y="363"/>
                    <a:pt x="805" y="364"/>
                    <a:pt x="805" y="366"/>
                  </a:cubicBezTo>
                  <a:close/>
                  <a:moveTo>
                    <a:pt x="810" y="377"/>
                  </a:moveTo>
                  <a:lnTo>
                    <a:pt x="810" y="377"/>
                  </a:lnTo>
                  <a:cubicBezTo>
                    <a:pt x="810" y="379"/>
                    <a:pt x="809" y="381"/>
                    <a:pt x="808" y="381"/>
                  </a:cubicBezTo>
                  <a:cubicBezTo>
                    <a:pt x="806" y="382"/>
                    <a:pt x="804" y="381"/>
                    <a:pt x="804" y="379"/>
                  </a:cubicBezTo>
                  <a:lnTo>
                    <a:pt x="804" y="379"/>
                  </a:lnTo>
                  <a:cubicBezTo>
                    <a:pt x="803" y="378"/>
                    <a:pt x="804" y="376"/>
                    <a:pt x="806" y="375"/>
                  </a:cubicBezTo>
                  <a:cubicBezTo>
                    <a:pt x="807" y="375"/>
                    <a:pt x="809" y="376"/>
                    <a:pt x="810" y="377"/>
                  </a:cubicBezTo>
                  <a:close/>
                  <a:moveTo>
                    <a:pt x="814" y="389"/>
                  </a:moveTo>
                  <a:lnTo>
                    <a:pt x="814" y="389"/>
                  </a:lnTo>
                  <a:cubicBezTo>
                    <a:pt x="815" y="391"/>
                    <a:pt x="814" y="393"/>
                    <a:pt x="812" y="393"/>
                  </a:cubicBezTo>
                  <a:cubicBezTo>
                    <a:pt x="810" y="394"/>
                    <a:pt x="809" y="393"/>
                    <a:pt x="808" y="391"/>
                  </a:cubicBezTo>
                  <a:lnTo>
                    <a:pt x="808" y="391"/>
                  </a:lnTo>
                  <a:cubicBezTo>
                    <a:pt x="808" y="390"/>
                    <a:pt x="808" y="388"/>
                    <a:pt x="810" y="387"/>
                  </a:cubicBezTo>
                  <a:cubicBezTo>
                    <a:pt x="812" y="387"/>
                    <a:pt x="813" y="388"/>
                    <a:pt x="814" y="389"/>
                  </a:cubicBezTo>
                  <a:close/>
                  <a:moveTo>
                    <a:pt x="818" y="401"/>
                  </a:moveTo>
                  <a:lnTo>
                    <a:pt x="818" y="401"/>
                  </a:lnTo>
                  <a:cubicBezTo>
                    <a:pt x="819" y="403"/>
                    <a:pt x="818" y="404"/>
                    <a:pt x="816" y="405"/>
                  </a:cubicBezTo>
                  <a:cubicBezTo>
                    <a:pt x="815" y="405"/>
                    <a:pt x="813" y="405"/>
                    <a:pt x="812" y="403"/>
                  </a:cubicBezTo>
                  <a:lnTo>
                    <a:pt x="812" y="403"/>
                  </a:lnTo>
                  <a:cubicBezTo>
                    <a:pt x="812" y="401"/>
                    <a:pt x="813" y="399"/>
                    <a:pt x="814" y="399"/>
                  </a:cubicBezTo>
                  <a:cubicBezTo>
                    <a:pt x="816" y="398"/>
                    <a:pt x="818" y="399"/>
                    <a:pt x="818" y="401"/>
                  </a:cubicBezTo>
                  <a:close/>
                  <a:moveTo>
                    <a:pt x="822" y="413"/>
                  </a:moveTo>
                  <a:lnTo>
                    <a:pt x="822" y="413"/>
                  </a:lnTo>
                  <a:cubicBezTo>
                    <a:pt x="823" y="414"/>
                    <a:pt x="822" y="416"/>
                    <a:pt x="820" y="417"/>
                  </a:cubicBezTo>
                  <a:cubicBezTo>
                    <a:pt x="819" y="417"/>
                    <a:pt x="817" y="416"/>
                    <a:pt x="816" y="415"/>
                  </a:cubicBezTo>
                  <a:lnTo>
                    <a:pt x="816" y="415"/>
                  </a:lnTo>
                  <a:cubicBezTo>
                    <a:pt x="816" y="413"/>
                    <a:pt x="817" y="411"/>
                    <a:pt x="818" y="411"/>
                  </a:cubicBezTo>
                  <a:cubicBezTo>
                    <a:pt x="820" y="410"/>
                    <a:pt x="822" y="411"/>
                    <a:pt x="822" y="413"/>
                  </a:cubicBezTo>
                  <a:close/>
                  <a:moveTo>
                    <a:pt x="826" y="425"/>
                  </a:moveTo>
                  <a:lnTo>
                    <a:pt x="826" y="425"/>
                  </a:lnTo>
                  <a:cubicBezTo>
                    <a:pt x="827" y="426"/>
                    <a:pt x="826" y="428"/>
                    <a:pt x="824" y="429"/>
                  </a:cubicBezTo>
                  <a:cubicBezTo>
                    <a:pt x="823" y="429"/>
                    <a:pt x="821" y="428"/>
                    <a:pt x="820" y="427"/>
                  </a:cubicBezTo>
                  <a:lnTo>
                    <a:pt x="820" y="427"/>
                  </a:lnTo>
                  <a:cubicBezTo>
                    <a:pt x="820" y="425"/>
                    <a:pt x="821" y="423"/>
                    <a:pt x="822" y="423"/>
                  </a:cubicBezTo>
                  <a:cubicBezTo>
                    <a:pt x="824" y="422"/>
                    <a:pt x="826" y="423"/>
                    <a:pt x="826" y="425"/>
                  </a:cubicBezTo>
                  <a:close/>
                  <a:moveTo>
                    <a:pt x="830" y="437"/>
                  </a:moveTo>
                  <a:lnTo>
                    <a:pt x="830" y="437"/>
                  </a:lnTo>
                  <a:cubicBezTo>
                    <a:pt x="831" y="438"/>
                    <a:pt x="830" y="440"/>
                    <a:pt x="828" y="440"/>
                  </a:cubicBezTo>
                  <a:cubicBezTo>
                    <a:pt x="827" y="441"/>
                    <a:pt x="825" y="440"/>
                    <a:pt x="824" y="438"/>
                  </a:cubicBezTo>
                  <a:lnTo>
                    <a:pt x="824" y="438"/>
                  </a:lnTo>
                  <a:cubicBezTo>
                    <a:pt x="824" y="437"/>
                    <a:pt x="825" y="435"/>
                    <a:pt x="826" y="435"/>
                  </a:cubicBezTo>
                  <a:cubicBezTo>
                    <a:pt x="828" y="434"/>
                    <a:pt x="830" y="435"/>
                    <a:pt x="830" y="437"/>
                  </a:cubicBezTo>
                  <a:close/>
                  <a:moveTo>
                    <a:pt x="834" y="449"/>
                  </a:moveTo>
                  <a:lnTo>
                    <a:pt x="834" y="449"/>
                  </a:lnTo>
                  <a:cubicBezTo>
                    <a:pt x="834" y="451"/>
                    <a:pt x="833" y="453"/>
                    <a:pt x="831" y="453"/>
                  </a:cubicBezTo>
                  <a:cubicBezTo>
                    <a:pt x="829" y="453"/>
                    <a:pt x="828" y="451"/>
                    <a:pt x="828" y="449"/>
                  </a:cubicBezTo>
                  <a:lnTo>
                    <a:pt x="828" y="449"/>
                  </a:lnTo>
                  <a:cubicBezTo>
                    <a:pt x="828" y="448"/>
                    <a:pt x="829" y="446"/>
                    <a:pt x="831" y="446"/>
                  </a:cubicBezTo>
                  <a:cubicBezTo>
                    <a:pt x="833" y="446"/>
                    <a:pt x="834" y="448"/>
                    <a:pt x="834" y="449"/>
                  </a:cubicBezTo>
                  <a:close/>
                  <a:moveTo>
                    <a:pt x="838" y="461"/>
                  </a:moveTo>
                  <a:lnTo>
                    <a:pt x="838" y="461"/>
                  </a:lnTo>
                  <a:cubicBezTo>
                    <a:pt x="838" y="463"/>
                    <a:pt x="836" y="464"/>
                    <a:pt x="835" y="464"/>
                  </a:cubicBezTo>
                  <a:cubicBezTo>
                    <a:pt x="833" y="464"/>
                    <a:pt x="832" y="463"/>
                    <a:pt x="832" y="461"/>
                  </a:cubicBezTo>
                  <a:lnTo>
                    <a:pt x="832" y="461"/>
                  </a:lnTo>
                  <a:cubicBezTo>
                    <a:pt x="832" y="460"/>
                    <a:pt x="833" y="458"/>
                    <a:pt x="835" y="458"/>
                  </a:cubicBezTo>
                  <a:cubicBezTo>
                    <a:pt x="836" y="458"/>
                    <a:pt x="838" y="460"/>
                    <a:pt x="838" y="461"/>
                  </a:cubicBezTo>
                  <a:close/>
                  <a:moveTo>
                    <a:pt x="841" y="473"/>
                  </a:moveTo>
                  <a:lnTo>
                    <a:pt x="841" y="473"/>
                  </a:lnTo>
                  <a:cubicBezTo>
                    <a:pt x="841" y="475"/>
                    <a:pt x="840" y="476"/>
                    <a:pt x="838" y="476"/>
                  </a:cubicBezTo>
                  <a:cubicBezTo>
                    <a:pt x="837" y="476"/>
                    <a:pt x="835" y="475"/>
                    <a:pt x="835" y="473"/>
                  </a:cubicBezTo>
                  <a:lnTo>
                    <a:pt x="835" y="473"/>
                  </a:lnTo>
                  <a:cubicBezTo>
                    <a:pt x="835" y="472"/>
                    <a:pt x="837" y="470"/>
                    <a:pt x="838" y="470"/>
                  </a:cubicBezTo>
                  <a:cubicBezTo>
                    <a:pt x="840" y="470"/>
                    <a:pt x="841" y="472"/>
                    <a:pt x="841" y="473"/>
                  </a:cubicBezTo>
                  <a:close/>
                  <a:moveTo>
                    <a:pt x="845" y="485"/>
                  </a:moveTo>
                  <a:lnTo>
                    <a:pt x="845" y="485"/>
                  </a:lnTo>
                  <a:cubicBezTo>
                    <a:pt x="845" y="487"/>
                    <a:pt x="844" y="488"/>
                    <a:pt x="842" y="488"/>
                  </a:cubicBezTo>
                  <a:cubicBezTo>
                    <a:pt x="840" y="488"/>
                    <a:pt x="839" y="487"/>
                    <a:pt x="839" y="485"/>
                  </a:cubicBezTo>
                  <a:lnTo>
                    <a:pt x="839" y="485"/>
                  </a:lnTo>
                  <a:cubicBezTo>
                    <a:pt x="839" y="484"/>
                    <a:pt x="840" y="482"/>
                    <a:pt x="842" y="482"/>
                  </a:cubicBezTo>
                  <a:cubicBezTo>
                    <a:pt x="844" y="482"/>
                    <a:pt x="845" y="484"/>
                    <a:pt x="845" y="485"/>
                  </a:cubicBezTo>
                  <a:close/>
                  <a:moveTo>
                    <a:pt x="849" y="497"/>
                  </a:moveTo>
                  <a:lnTo>
                    <a:pt x="849" y="497"/>
                  </a:lnTo>
                  <a:cubicBezTo>
                    <a:pt x="849" y="499"/>
                    <a:pt x="847" y="500"/>
                    <a:pt x="845" y="500"/>
                  </a:cubicBezTo>
                  <a:cubicBezTo>
                    <a:pt x="844" y="500"/>
                    <a:pt x="842" y="499"/>
                    <a:pt x="842" y="497"/>
                  </a:cubicBezTo>
                  <a:lnTo>
                    <a:pt x="842" y="497"/>
                  </a:lnTo>
                  <a:cubicBezTo>
                    <a:pt x="842" y="496"/>
                    <a:pt x="844" y="494"/>
                    <a:pt x="845" y="494"/>
                  </a:cubicBezTo>
                  <a:cubicBezTo>
                    <a:pt x="847" y="494"/>
                    <a:pt x="849" y="496"/>
                    <a:pt x="849" y="497"/>
                  </a:cubicBezTo>
                  <a:close/>
                  <a:moveTo>
                    <a:pt x="852" y="509"/>
                  </a:moveTo>
                  <a:lnTo>
                    <a:pt x="852" y="509"/>
                  </a:lnTo>
                  <a:cubicBezTo>
                    <a:pt x="852" y="511"/>
                    <a:pt x="850" y="513"/>
                    <a:pt x="849" y="513"/>
                  </a:cubicBezTo>
                  <a:cubicBezTo>
                    <a:pt x="847" y="513"/>
                    <a:pt x="846" y="511"/>
                    <a:pt x="846" y="509"/>
                  </a:cubicBezTo>
                  <a:lnTo>
                    <a:pt x="846" y="509"/>
                  </a:lnTo>
                  <a:cubicBezTo>
                    <a:pt x="846" y="508"/>
                    <a:pt x="847" y="506"/>
                    <a:pt x="849" y="506"/>
                  </a:cubicBezTo>
                  <a:cubicBezTo>
                    <a:pt x="850" y="506"/>
                    <a:pt x="852" y="508"/>
                    <a:pt x="852" y="509"/>
                  </a:cubicBezTo>
                  <a:close/>
                  <a:moveTo>
                    <a:pt x="855" y="521"/>
                  </a:moveTo>
                  <a:lnTo>
                    <a:pt x="855" y="521"/>
                  </a:lnTo>
                  <a:cubicBezTo>
                    <a:pt x="855" y="523"/>
                    <a:pt x="854" y="525"/>
                    <a:pt x="852" y="525"/>
                  </a:cubicBezTo>
                  <a:cubicBezTo>
                    <a:pt x="850" y="525"/>
                    <a:pt x="849" y="523"/>
                    <a:pt x="849" y="521"/>
                  </a:cubicBezTo>
                  <a:lnTo>
                    <a:pt x="849" y="521"/>
                  </a:lnTo>
                  <a:cubicBezTo>
                    <a:pt x="849" y="520"/>
                    <a:pt x="850" y="518"/>
                    <a:pt x="852" y="518"/>
                  </a:cubicBezTo>
                  <a:cubicBezTo>
                    <a:pt x="854" y="518"/>
                    <a:pt x="855" y="520"/>
                    <a:pt x="855" y="521"/>
                  </a:cubicBezTo>
                  <a:close/>
                  <a:moveTo>
                    <a:pt x="858" y="534"/>
                  </a:moveTo>
                  <a:lnTo>
                    <a:pt x="858" y="534"/>
                  </a:lnTo>
                  <a:cubicBezTo>
                    <a:pt x="858" y="535"/>
                    <a:pt x="857" y="537"/>
                    <a:pt x="855" y="537"/>
                  </a:cubicBezTo>
                  <a:cubicBezTo>
                    <a:pt x="853" y="537"/>
                    <a:pt x="852" y="535"/>
                    <a:pt x="852" y="534"/>
                  </a:cubicBezTo>
                  <a:lnTo>
                    <a:pt x="852" y="534"/>
                  </a:lnTo>
                  <a:cubicBezTo>
                    <a:pt x="852" y="532"/>
                    <a:pt x="853" y="530"/>
                    <a:pt x="855" y="530"/>
                  </a:cubicBezTo>
                  <a:cubicBezTo>
                    <a:pt x="857" y="530"/>
                    <a:pt x="858" y="532"/>
                    <a:pt x="858" y="534"/>
                  </a:cubicBezTo>
                  <a:close/>
                  <a:moveTo>
                    <a:pt x="862" y="546"/>
                  </a:moveTo>
                  <a:lnTo>
                    <a:pt x="862" y="546"/>
                  </a:lnTo>
                  <a:cubicBezTo>
                    <a:pt x="862" y="547"/>
                    <a:pt x="860" y="549"/>
                    <a:pt x="858" y="549"/>
                  </a:cubicBezTo>
                  <a:cubicBezTo>
                    <a:pt x="857" y="549"/>
                    <a:pt x="855" y="547"/>
                    <a:pt x="855" y="546"/>
                  </a:cubicBezTo>
                  <a:lnTo>
                    <a:pt x="855" y="546"/>
                  </a:lnTo>
                  <a:cubicBezTo>
                    <a:pt x="855" y="544"/>
                    <a:pt x="857" y="542"/>
                    <a:pt x="858" y="542"/>
                  </a:cubicBezTo>
                  <a:cubicBezTo>
                    <a:pt x="860" y="542"/>
                    <a:pt x="862" y="544"/>
                    <a:pt x="862" y="546"/>
                  </a:cubicBezTo>
                  <a:close/>
                  <a:moveTo>
                    <a:pt x="864" y="558"/>
                  </a:moveTo>
                  <a:lnTo>
                    <a:pt x="864" y="558"/>
                  </a:lnTo>
                  <a:cubicBezTo>
                    <a:pt x="864" y="560"/>
                    <a:pt x="863" y="561"/>
                    <a:pt x="861" y="561"/>
                  </a:cubicBezTo>
                  <a:cubicBezTo>
                    <a:pt x="860" y="561"/>
                    <a:pt x="858" y="560"/>
                    <a:pt x="858" y="558"/>
                  </a:cubicBezTo>
                  <a:lnTo>
                    <a:pt x="858" y="558"/>
                  </a:lnTo>
                  <a:cubicBezTo>
                    <a:pt x="858" y="556"/>
                    <a:pt x="860" y="555"/>
                    <a:pt x="861" y="555"/>
                  </a:cubicBezTo>
                  <a:cubicBezTo>
                    <a:pt x="863" y="555"/>
                    <a:pt x="864" y="556"/>
                    <a:pt x="864" y="558"/>
                  </a:cubicBezTo>
                  <a:close/>
                  <a:moveTo>
                    <a:pt x="867" y="570"/>
                  </a:moveTo>
                  <a:lnTo>
                    <a:pt x="867" y="570"/>
                  </a:lnTo>
                  <a:cubicBezTo>
                    <a:pt x="867" y="572"/>
                    <a:pt x="866" y="573"/>
                    <a:pt x="864" y="573"/>
                  </a:cubicBezTo>
                  <a:cubicBezTo>
                    <a:pt x="863" y="573"/>
                    <a:pt x="861" y="572"/>
                    <a:pt x="861" y="570"/>
                  </a:cubicBezTo>
                  <a:lnTo>
                    <a:pt x="861" y="570"/>
                  </a:lnTo>
                  <a:cubicBezTo>
                    <a:pt x="861" y="568"/>
                    <a:pt x="863" y="567"/>
                    <a:pt x="864" y="567"/>
                  </a:cubicBezTo>
                  <a:cubicBezTo>
                    <a:pt x="866" y="567"/>
                    <a:pt x="867" y="568"/>
                    <a:pt x="867" y="570"/>
                  </a:cubicBezTo>
                  <a:close/>
                  <a:moveTo>
                    <a:pt x="870" y="582"/>
                  </a:moveTo>
                  <a:lnTo>
                    <a:pt x="870" y="582"/>
                  </a:lnTo>
                  <a:cubicBezTo>
                    <a:pt x="870" y="584"/>
                    <a:pt x="869" y="585"/>
                    <a:pt x="867" y="585"/>
                  </a:cubicBezTo>
                  <a:cubicBezTo>
                    <a:pt x="866" y="585"/>
                    <a:pt x="864" y="584"/>
                    <a:pt x="864" y="582"/>
                  </a:cubicBezTo>
                  <a:lnTo>
                    <a:pt x="864" y="582"/>
                  </a:lnTo>
                  <a:cubicBezTo>
                    <a:pt x="864" y="580"/>
                    <a:pt x="866" y="579"/>
                    <a:pt x="867" y="579"/>
                  </a:cubicBezTo>
                  <a:cubicBezTo>
                    <a:pt x="869" y="579"/>
                    <a:pt x="870" y="580"/>
                    <a:pt x="870" y="582"/>
                  </a:cubicBezTo>
                  <a:close/>
                  <a:moveTo>
                    <a:pt x="873" y="594"/>
                  </a:moveTo>
                  <a:lnTo>
                    <a:pt x="873" y="594"/>
                  </a:lnTo>
                  <a:cubicBezTo>
                    <a:pt x="873" y="596"/>
                    <a:pt x="872" y="597"/>
                    <a:pt x="870" y="597"/>
                  </a:cubicBezTo>
                  <a:cubicBezTo>
                    <a:pt x="868" y="597"/>
                    <a:pt x="867" y="596"/>
                    <a:pt x="867" y="594"/>
                  </a:cubicBezTo>
                  <a:lnTo>
                    <a:pt x="867" y="594"/>
                  </a:lnTo>
                  <a:cubicBezTo>
                    <a:pt x="867" y="593"/>
                    <a:pt x="868" y="591"/>
                    <a:pt x="870" y="591"/>
                  </a:cubicBezTo>
                  <a:cubicBezTo>
                    <a:pt x="872" y="591"/>
                    <a:pt x="873" y="593"/>
                    <a:pt x="873" y="594"/>
                  </a:cubicBezTo>
                  <a:close/>
                  <a:moveTo>
                    <a:pt x="876" y="606"/>
                  </a:moveTo>
                  <a:lnTo>
                    <a:pt x="876" y="606"/>
                  </a:lnTo>
                  <a:cubicBezTo>
                    <a:pt x="876" y="608"/>
                    <a:pt x="875" y="610"/>
                    <a:pt x="873" y="610"/>
                  </a:cubicBezTo>
                  <a:cubicBezTo>
                    <a:pt x="871" y="610"/>
                    <a:pt x="870" y="608"/>
                    <a:pt x="870" y="606"/>
                  </a:cubicBezTo>
                  <a:lnTo>
                    <a:pt x="870" y="606"/>
                  </a:lnTo>
                  <a:cubicBezTo>
                    <a:pt x="870" y="605"/>
                    <a:pt x="871" y="603"/>
                    <a:pt x="873" y="603"/>
                  </a:cubicBezTo>
                  <a:cubicBezTo>
                    <a:pt x="875" y="603"/>
                    <a:pt x="876" y="605"/>
                    <a:pt x="876" y="606"/>
                  </a:cubicBezTo>
                  <a:close/>
                  <a:moveTo>
                    <a:pt x="879" y="619"/>
                  </a:moveTo>
                  <a:lnTo>
                    <a:pt x="879" y="619"/>
                  </a:lnTo>
                  <a:cubicBezTo>
                    <a:pt x="879" y="620"/>
                    <a:pt x="877" y="622"/>
                    <a:pt x="876" y="622"/>
                  </a:cubicBezTo>
                  <a:cubicBezTo>
                    <a:pt x="874" y="622"/>
                    <a:pt x="872" y="620"/>
                    <a:pt x="872" y="619"/>
                  </a:cubicBezTo>
                  <a:lnTo>
                    <a:pt x="872" y="619"/>
                  </a:lnTo>
                  <a:cubicBezTo>
                    <a:pt x="872" y="617"/>
                    <a:pt x="874" y="616"/>
                    <a:pt x="876" y="616"/>
                  </a:cubicBezTo>
                  <a:cubicBezTo>
                    <a:pt x="877" y="616"/>
                    <a:pt x="879" y="617"/>
                    <a:pt x="879" y="619"/>
                  </a:cubicBezTo>
                  <a:close/>
                  <a:moveTo>
                    <a:pt x="881" y="631"/>
                  </a:moveTo>
                  <a:lnTo>
                    <a:pt x="881" y="631"/>
                  </a:lnTo>
                  <a:cubicBezTo>
                    <a:pt x="881" y="633"/>
                    <a:pt x="880" y="634"/>
                    <a:pt x="878" y="634"/>
                  </a:cubicBezTo>
                  <a:cubicBezTo>
                    <a:pt x="877" y="634"/>
                    <a:pt x="875" y="633"/>
                    <a:pt x="875" y="631"/>
                  </a:cubicBezTo>
                  <a:lnTo>
                    <a:pt x="875" y="631"/>
                  </a:lnTo>
                  <a:cubicBezTo>
                    <a:pt x="875" y="629"/>
                    <a:pt x="877" y="628"/>
                    <a:pt x="878" y="628"/>
                  </a:cubicBezTo>
                  <a:cubicBezTo>
                    <a:pt x="880" y="628"/>
                    <a:pt x="881" y="629"/>
                    <a:pt x="881" y="631"/>
                  </a:cubicBezTo>
                  <a:close/>
                  <a:moveTo>
                    <a:pt x="884" y="643"/>
                  </a:moveTo>
                  <a:lnTo>
                    <a:pt x="884" y="643"/>
                  </a:lnTo>
                  <a:cubicBezTo>
                    <a:pt x="884" y="645"/>
                    <a:pt x="883" y="646"/>
                    <a:pt x="881" y="646"/>
                  </a:cubicBezTo>
                  <a:cubicBezTo>
                    <a:pt x="879" y="646"/>
                    <a:pt x="878" y="645"/>
                    <a:pt x="878" y="643"/>
                  </a:cubicBezTo>
                  <a:lnTo>
                    <a:pt x="878" y="643"/>
                  </a:lnTo>
                  <a:cubicBezTo>
                    <a:pt x="878" y="641"/>
                    <a:pt x="879" y="640"/>
                    <a:pt x="881" y="640"/>
                  </a:cubicBezTo>
                  <a:cubicBezTo>
                    <a:pt x="883" y="640"/>
                    <a:pt x="884" y="641"/>
                    <a:pt x="884" y="643"/>
                  </a:cubicBezTo>
                  <a:close/>
                  <a:moveTo>
                    <a:pt x="886" y="655"/>
                  </a:moveTo>
                  <a:lnTo>
                    <a:pt x="886" y="655"/>
                  </a:lnTo>
                  <a:cubicBezTo>
                    <a:pt x="886" y="657"/>
                    <a:pt x="885" y="658"/>
                    <a:pt x="883" y="658"/>
                  </a:cubicBezTo>
                  <a:cubicBezTo>
                    <a:pt x="882" y="658"/>
                    <a:pt x="880" y="657"/>
                    <a:pt x="880" y="655"/>
                  </a:cubicBezTo>
                  <a:lnTo>
                    <a:pt x="880" y="655"/>
                  </a:lnTo>
                  <a:cubicBezTo>
                    <a:pt x="880" y="654"/>
                    <a:pt x="882" y="652"/>
                    <a:pt x="883" y="652"/>
                  </a:cubicBezTo>
                  <a:cubicBezTo>
                    <a:pt x="885" y="652"/>
                    <a:pt x="886" y="654"/>
                    <a:pt x="886" y="655"/>
                  </a:cubicBezTo>
                  <a:close/>
                  <a:moveTo>
                    <a:pt x="889" y="668"/>
                  </a:moveTo>
                  <a:lnTo>
                    <a:pt x="889" y="668"/>
                  </a:lnTo>
                  <a:cubicBezTo>
                    <a:pt x="889" y="669"/>
                    <a:pt x="887" y="671"/>
                    <a:pt x="886" y="671"/>
                  </a:cubicBezTo>
                  <a:cubicBezTo>
                    <a:pt x="884" y="671"/>
                    <a:pt x="883" y="669"/>
                    <a:pt x="883" y="668"/>
                  </a:cubicBezTo>
                  <a:lnTo>
                    <a:pt x="883" y="668"/>
                  </a:lnTo>
                  <a:cubicBezTo>
                    <a:pt x="883" y="666"/>
                    <a:pt x="884" y="665"/>
                    <a:pt x="886" y="665"/>
                  </a:cubicBezTo>
                  <a:cubicBezTo>
                    <a:pt x="887" y="665"/>
                    <a:pt x="889" y="666"/>
                    <a:pt x="889" y="668"/>
                  </a:cubicBezTo>
                  <a:close/>
                  <a:moveTo>
                    <a:pt x="891" y="680"/>
                  </a:moveTo>
                  <a:lnTo>
                    <a:pt x="891" y="680"/>
                  </a:lnTo>
                  <a:cubicBezTo>
                    <a:pt x="891" y="682"/>
                    <a:pt x="890" y="683"/>
                    <a:pt x="888" y="683"/>
                  </a:cubicBezTo>
                  <a:cubicBezTo>
                    <a:pt x="886" y="683"/>
                    <a:pt x="885" y="682"/>
                    <a:pt x="885" y="680"/>
                  </a:cubicBezTo>
                  <a:lnTo>
                    <a:pt x="885" y="680"/>
                  </a:lnTo>
                  <a:cubicBezTo>
                    <a:pt x="885" y="678"/>
                    <a:pt x="886" y="677"/>
                    <a:pt x="888" y="677"/>
                  </a:cubicBezTo>
                  <a:cubicBezTo>
                    <a:pt x="890" y="677"/>
                    <a:pt x="891" y="678"/>
                    <a:pt x="891" y="680"/>
                  </a:cubicBezTo>
                  <a:close/>
                  <a:moveTo>
                    <a:pt x="894" y="692"/>
                  </a:moveTo>
                  <a:lnTo>
                    <a:pt x="894" y="692"/>
                  </a:lnTo>
                  <a:cubicBezTo>
                    <a:pt x="894" y="694"/>
                    <a:pt x="892" y="695"/>
                    <a:pt x="891" y="695"/>
                  </a:cubicBezTo>
                  <a:cubicBezTo>
                    <a:pt x="889" y="695"/>
                    <a:pt x="887" y="694"/>
                    <a:pt x="887" y="692"/>
                  </a:cubicBezTo>
                  <a:lnTo>
                    <a:pt x="887" y="692"/>
                  </a:lnTo>
                  <a:cubicBezTo>
                    <a:pt x="887" y="690"/>
                    <a:pt x="889" y="689"/>
                    <a:pt x="891" y="689"/>
                  </a:cubicBezTo>
                  <a:cubicBezTo>
                    <a:pt x="892" y="689"/>
                    <a:pt x="894" y="690"/>
                    <a:pt x="894" y="692"/>
                  </a:cubicBezTo>
                  <a:close/>
                  <a:moveTo>
                    <a:pt x="896" y="704"/>
                  </a:moveTo>
                  <a:lnTo>
                    <a:pt x="896" y="704"/>
                  </a:lnTo>
                  <a:cubicBezTo>
                    <a:pt x="896" y="706"/>
                    <a:pt x="894" y="708"/>
                    <a:pt x="893" y="708"/>
                  </a:cubicBezTo>
                  <a:cubicBezTo>
                    <a:pt x="891" y="708"/>
                    <a:pt x="890" y="706"/>
                    <a:pt x="890" y="704"/>
                  </a:cubicBezTo>
                  <a:lnTo>
                    <a:pt x="890" y="704"/>
                  </a:lnTo>
                  <a:cubicBezTo>
                    <a:pt x="890" y="703"/>
                    <a:pt x="891" y="701"/>
                    <a:pt x="893" y="701"/>
                  </a:cubicBezTo>
                  <a:cubicBezTo>
                    <a:pt x="894" y="701"/>
                    <a:pt x="896" y="703"/>
                    <a:pt x="896" y="704"/>
                  </a:cubicBezTo>
                  <a:close/>
                  <a:moveTo>
                    <a:pt x="898" y="717"/>
                  </a:moveTo>
                  <a:lnTo>
                    <a:pt x="898" y="717"/>
                  </a:lnTo>
                  <a:cubicBezTo>
                    <a:pt x="898" y="719"/>
                    <a:pt x="897" y="720"/>
                    <a:pt x="895" y="720"/>
                  </a:cubicBezTo>
                  <a:cubicBezTo>
                    <a:pt x="893" y="720"/>
                    <a:pt x="892" y="719"/>
                    <a:pt x="892" y="717"/>
                  </a:cubicBezTo>
                  <a:lnTo>
                    <a:pt x="892" y="717"/>
                  </a:lnTo>
                  <a:cubicBezTo>
                    <a:pt x="892" y="715"/>
                    <a:pt x="893" y="714"/>
                    <a:pt x="895" y="714"/>
                  </a:cubicBezTo>
                  <a:cubicBezTo>
                    <a:pt x="897" y="714"/>
                    <a:pt x="898" y="715"/>
                    <a:pt x="898" y="717"/>
                  </a:cubicBezTo>
                  <a:close/>
                  <a:moveTo>
                    <a:pt x="900" y="729"/>
                  </a:moveTo>
                  <a:lnTo>
                    <a:pt x="900" y="729"/>
                  </a:lnTo>
                  <a:cubicBezTo>
                    <a:pt x="900" y="731"/>
                    <a:pt x="899" y="732"/>
                    <a:pt x="897" y="732"/>
                  </a:cubicBezTo>
                  <a:cubicBezTo>
                    <a:pt x="895" y="732"/>
                    <a:pt x="894" y="731"/>
                    <a:pt x="894" y="729"/>
                  </a:cubicBezTo>
                  <a:lnTo>
                    <a:pt x="894" y="729"/>
                  </a:lnTo>
                  <a:cubicBezTo>
                    <a:pt x="894" y="727"/>
                    <a:pt x="895" y="726"/>
                    <a:pt x="897" y="726"/>
                  </a:cubicBezTo>
                  <a:cubicBezTo>
                    <a:pt x="899" y="726"/>
                    <a:pt x="900" y="727"/>
                    <a:pt x="900" y="729"/>
                  </a:cubicBezTo>
                  <a:close/>
                  <a:moveTo>
                    <a:pt x="902" y="741"/>
                  </a:moveTo>
                  <a:lnTo>
                    <a:pt x="902" y="741"/>
                  </a:lnTo>
                  <a:cubicBezTo>
                    <a:pt x="902" y="743"/>
                    <a:pt x="901" y="745"/>
                    <a:pt x="899" y="745"/>
                  </a:cubicBezTo>
                  <a:cubicBezTo>
                    <a:pt x="897" y="745"/>
                    <a:pt x="896" y="743"/>
                    <a:pt x="896" y="741"/>
                  </a:cubicBezTo>
                  <a:lnTo>
                    <a:pt x="896" y="741"/>
                  </a:lnTo>
                  <a:cubicBezTo>
                    <a:pt x="896" y="740"/>
                    <a:pt x="897" y="738"/>
                    <a:pt x="899" y="738"/>
                  </a:cubicBezTo>
                  <a:cubicBezTo>
                    <a:pt x="901" y="738"/>
                    <a:pt x="902" y="740"/>
                    <a:pt x="902" y="741"/>
                  </a:cubicBezTo>
                  <a:close/>
                  <a:moveTo>
                    <a:pt x="904" y="754"/>
                  </a:moveTo>
                  <a:lnTo>
                    <a:pt x="904" y="754"/>
                  </a:lnTo>
                  <a:cubicBezTo>
                    <a:pt x="904" y="756"/>
                    <a:pt x="903" y="757"/>
                    <a:pt x="901" y="757"/>
                  </a:cubicBezTo>
                  <a:cubicBezTo>
                    <a:pt x="899" y="757"/>
                    <a:pt x="898" y="756"/>
                    <a:pt x="898" y="754"/>
                  </a:cubicBezTo>
                  <a:lnTo>
                    <a:pt x="898" y="754"/>
                  </a:lnTo>
                  <a:cubicBezTo>
                    <a:pt x="898" y="752"/>
                    <a:pt x="899" y="751"/>
                    <a:pt x="901" y="751"/>
                  </a:cubicBezTo>
                  <a:cubicBezTo>
                    <a:pt x="903" y="751"/>
                    <a:pt x="904" y="752"/>
                    <a:pt x="904" y="754"/>
                  </a:cubicBezTo>
                  <a:close/>
                  <a:moveTo>
                    <a:pt x="906" y="766"/>
                  </a:moveTo>
                  <a:lnTo>
                    <a:pt x="906" y="766"/>
                  </a:lnTo>
                  <a:cubicBezTo>
                    <a:pt x="906" y="768"/>
                    <a:pt x="905" y="769"/>
                    <a:pt x="903" y="769"/>
                  </a:cubicBezTo>
                  <a:cubicBezTo>
                    <a:pt x="901" y="769"/>
                    <a:pt x="900" y="768"/>
                    <a:pt x="900" y="766"/>
                  </a:cubicBezTo>
                  <a:lnTo>
                    <a:pt x="900" y="766"/>
                  </a:lnTo>
                  <a:cubicBezTo>
                    <a:pt x="900" y="764"/>
                    <a:pt x="901" y="763"/>
                    <a:pt x="903" y="763"/>
                  </a:cubicBezTo>
                  <a:cubicBezTo>
                    <a:pt x="905" y="763"/>
                    <a:pt x="906" y="764"/>
                    <a:pt x="906" y="766"/>
                  </a:cubicBezTo>
                  <a:close/>
                  <a:moveTo>
                    <a:pt x="908" y="779"/>
                  </a:moveTo>
                  <a:lnTo>
                    <a:pt x="908" y="779"/>
                  </a:lnTo>
                  <a:cubicBezTo>
                    <a:pt x="908" y="780"/>
                    <a:pt x="907" y="782"/>
                    <a:pt x="905" y="782"/>
                  </a:cubicBezTo>
                  <a:cubicBezTo>
                    <a:pt x="903" y="782"/>
                    <a:pt x="902" y="780"/>
                    <a:pt x="902" y="779"/>
                  </a:cubicBezTo>
                  <a:lnTo>
                    <a:pt x="902" y="779"/>
                  </a:lnTo>
                  <a:cubicBezTo>
                    <a:pt x="902" y="777"/>
                    <a:pt x="903" y="775"/>
                    <a:pt x="905" y="775"/>
                  </a:cubicBezTo>
                  <a:cubicBezTo>
                    <a:pt x="907" y="775"/>
                    <a:pt x="908" y="777"/>
                    <a:pt x="908" y="779"/>
                  </a:cubicBezTo>
                  <a:close/>
                  <a:moveTo>
                    <a:pt x="910" y="791"/>
                  </a:moveTo>
                  <a:lnTo>
                    <a:pt x="910" y="791"/>
                  </a:lnTo>
                  <a:cubicBezTo>
                    <a:pt x="910" y="793"/>
                    <a:pt x="908" y="794"/>
                    <a:pt x="907" y="794"/>
                  </a:cubicBezTo>
                  <a:cubicBezTo>
                    <a:pt x="905" y="794"/>
                    <a:pt x="904" y="793"/>
                    <a:pt x="904" y="791"/>
                  </a:cubicBezTo>
                  <a:lnTo>
                    <a:pt x="904" y="791"/>
                  </a:lnTo>
                  <a:cubicBezTo>
                    <a:pt x="904" y="789"/>
                    <a:pt x="905" y="788"/>
                    <a:pt x="907" y="788"/>
                  </a:cubicBezTo>
                  <a:cubicBezTo>
                    <a:pt x="908" y="788"/>
                    <a:pt x="910" y="789"/>
                    <a:pt x="910" y="791"/>
                  </a:cubicBezTo>
                  <a:close/>
                  <a:moveTo>
                    <a:pt x="912" y="803"/>
                  </a:moveTo>
                  <a:lnTo>
                    <a:pt x="912" y="803"/>
                  </a:lnTo>
                  <a:cubicBezTo>
                    <a:pt x="912" y="805"/>
                    <a:pt x="910" y="806"/>
                    <a:pt x="909" y="806"/>
                  </a:cubicBezTo>
                  <a:cubicBezTo>
                    <a:pt x="907" y="806"/>
                    <a:pt x="905" y="805"/>
                    <a:pt x="905" y="803"/>
                  </a:cubicBezTo>
                  <a:lnTo>
                    <a:pt x="905" y="803"/>
                  </a:lnTo>
                  <a:cubicBezTo>
                    <a:pt x="905" y="802"/>
                    <a:pt x="907" y="800"/>
                    <a:pt x="909" y="800"/>
                  </a:cubicBezTo>
                  <a:cubicBezTo>
                    <a:pt x="910" y="800"/>
                    <a:pt x="912" y="802"/>
                    <a:pt x="912" y="803"/>
                  </a:cubicBezTo>
                  <a:close/>
                  <a:moveTo>
                    <a:pt x="913" y="816"/>
                  </a:moveTo>
                  <a:lnTo>
                    <a:pt x="913" y="816"/>
                  </a:lnTo>
                  <a:cubicBezTo>
                    <a:pt x="913" y="817"/>
                    <a:pt x="912" y="819"/>
                    <a:pt x="910" y="819"/>
                  </a:cubicBezTo>
                  <a:cubicBezTo>
                    <a:pt x="909" y="819"/>
                    <a:pt x="907" y="817"/>
                    <a:pt x="907" y="816"/>
                  </a:cubicBezTo>
                  <a:lnTo>
                    <a:pt x="907" y="816"/>
                  </a:lnTo>
                  <a:cubicBezTo>
                    <a:pt x="907" y="814"/>
                    <a:pt x="909" y="813"/>
                    <a:pt x="910" y="813"/>
                  </a:cubicBezTo>
                  <a:cubicBezTo>
                    <a:pt x="912" y="813"/>
                    <a:pt x="913" y="814"/>
                    <a:pt x="913" y="816"/>
                  </a:cubicBezTo>
                  <a:close/>
                  <a:moveTo>
                    <a:pt x="915" y="828"/>
                  </a:moveTo>
                  <a:lnTo>
                    <a:pt x="915" y="828"/>
                  </a:lnTo>
                  <a:cubicBezTo>
                    <a:pt x="915" y="830"/>
                    <a:pt x="914" y="831"/>
                    <a:pt x="912" y="831"/>
                  </a:cubicBezTo>
                  <a:cubicBezTo>
                    <a:pt x="910" y="831"/>
                    <a:pt x="909" y="830"/>
                    <a:pt x="909" y="828"/>
                  </a:cubicBezTo>
                  <a:lnTo>
                    <a:pt x="909" y="828"/>
                  </a:lnTo>
                  <a:cubicBezTo>
                    <a:pt x="909" y="826"/>
                    <a:pt x="910" y="825"/>
                    <a:pt x="912" y="825"/>
                  </a:cubicBezTo>
                  <a:cubicBezTo>
                    <a:pt x="914" y="825"/>
                    <a:pt x="915" y="826"/>
                    <a:pt x="915" y="828"/>
                  </a:cubicBezTo>
                  <a:close/>
                  <a:moveTo>
                    <a:pt x="917" y="840"/>
                  </a:moveTo>
                  <a:lnTo>
                    <a:pt x="917" y="840"/>
                  </a:lnTo>
                  <a:cubicBezTo>
                    <a:pt x="917" y="842"/>
                    <a:pt x="915" y="844"/>
                    <a:pt x="913" y="844"/>
                  </a:cubicBezTo>
                  <a:cubicBezTo>
                    <a:pt x="912" y="844"/>
                    <a:pt x="910" y="842"/>
                    <a:pt x="910" y="840"/>
                  </a:cubicBezTo>
                  <a:lnTo>
                    <a:pt x="910" y="840"/>
                  </a:lnTo>
                  <a:cubicBezTo>
                    <a:pt x="910" y="839"/>
                    <a:pt x="912" y="837"/>
                    <a:pt x="913" y="837"/>
                  </a:cubicBezTo>
                  <a:cubicBezTo>
                    <a:pt x="915" y="837"/>
                    <a:pt x="917" y="839"/>
                    <a:pt x="917" y="840"/>
                  </a:cubicBezTo>
                  <a:close/>
                  <a:moveTo>
                    <a:pt x="918" y="853"/>
                  </a:moveTo>
                  <a:lnTo>
                    <a:pt x="918" y="853"/>
                  </a:lnTo>
                  <a:cubicBezTo>
                    <a:pt x="918" y="855"/>
                    <a:pt x="917" y="856"/>
                    <a:pt x="915" y="856"/>
                  </a:cubicBezTo>
                  <a:cubicBezTo>
                    <a:pt x="913" y="856"/>
                    <a:pt x="912" y="855"/>
                    <a:pt x="912" y="853"/>
                  </a:cubicBezTo>
                  <a:lnTo>
                    <a:pt x="912" y="853"/>
                  </a:lnTo>
                  <a:cubicBezTo>
                    <a:pt x="912" y="851"/>
                    <a:pt x="913" y="850"/>
                    <a:pt x="915" y="850"/>
                  </a:cubicBezTo>
                  <a:cubicBezTo>
                    <a:pt x="917" y="850"/>
                    <a:pt x="918" y="851"/>
                    <a:pt x="918" y="853"/>
                  </a:cubicBezTo>
                  <a:close/>
                  <a:moveTo>
                    <a:pt x="920" y="865"/>
                  </a:moveTo>
                  <a:lnTo>
                    <a:pt x="920" y="865"/>
                  </a:lnTo>
                  <a:cubicBezTo>
                    <a:pt x="920" y="867"/>
                    <a:pt x="918" y="868"/>
                    <a:pt x="917" y="868"/>
                  </a:cubicBezTo>
                  <a:cubicBezTo>
                    <a:pt x="915" y="868"/>
                    <a:pt x="913" y="867"/>
                    <a:pt x="913" y="865"/>
                  </a:cubicBezTo>
                  <a:lnTo>
                    <a:pt x="913" y="865"/>
                  </a:lnTo>
                  <a:cubicBezTo>
                    <a:pt x="913" y="864"/>
                    <a:pt x="915" y="862"/>
                    <a:pt x="917" y="862"/>
                  </a:cubicBezTo>
                  <a:cubicBezTo>
                    <a:pt x="918" y="862"/>
                    <a:pt x="920" y="864"/>
                    <a:pt x="920" y="865"/>
                  </a:cubicBezTo>
                  <a:close/>
                  <a:moveTo>
                    <a:pt x="921" y="878"/>
                  </a:moveTo>
                  <a:lnTo>
                    <a:pt x="921" y="878"/>
                  </a:lnTo>
                  <a:cubicBezTo>
                    <a:pt x="921" y="879"/>
                    <a:pt x="920" y="881"/>
                    <a:pt x="918" y="881"/>
                  </a:cubicBezTo>
                  <a:cubicBezTo>
                    <a:pt x="916" y="881"/>
                    <a:pt x="915" y="879"/>
                    <a:pt x="915" y="878"/>
                  </a:cubicBezTo>
                  <a:lnTo>
                    <a:pt x="915" y="878"/>
                  </a:lnTo>
                  <a:cubicBezTo>
                    <a:pt x="915" y="876"/>
                    <a:pt x="916" y="875"/>
                    <a:pt x="918" y="875"/>
                  </a:cubicBezTo>
                  <a:cubicBezTo>
                    <a:pt x="920" y="875"/>
                    <a:pt x="921" y="876"/>
                    <a:pt x="921" y="878"/>
                  </a:cubicBezTo>
                  <a:close/>
                  <a:moveTo>
                    <a:pt x="922" y="890"/>
                  </a:moveTo>
                  <a:lnTo>
                    <a:pt x="922" y="890"/>
                  </a:lnTo>
                  <a:cubicBezTo>
                    <a:pt x="922" y="892"/>
                    <a:pt x="921" y="893"/>
                    <a:pt x="919" y="893"/>
                  </a:cubicBezTo>
                  <a:cubicBezTo>
                    <a:pt x="918" y="893"/>
                    <a:pt x="916" y="892"/>
                    <a:pt x="916" y="890"/>
                  </a:cubicBezTo>
                  <a:lnTo>
                    <a:pt x="916" y="890"/>
                  </a:lnTo>
                  <a:cubicBezTo>
                    <a:pt x="916" y="888"/>
                    <a:pt x="918" y="887"/>
                    <a:pt x="919" y="887"/>
                  </a:cubicBezTo>
                  <a:cubicBezTo>
                    <a:pt x="921" y="887"/>
                    <a:pt x="922" y="888"/>
                    <a:pt x="922" y="890"/>
                  </a:cubicBezTo>
                  <a:close/>
                  <a:moveTo>
                    <a:pt x="924" y="903"/>
                  </a:moveTo>
                  <a:lnTo>
                    <a:pt x="924" y="903"/>
                  </a:lnTo>
                  <a:cubicBezTo>
                    <a:pt x="924" y="904"/>
                    <a:pt x="922" y="906"/>
                    <a:pt x="921" y="906"/>
                  </a:cubicBezTo>
                  <a:cubicBezTo>
                    <a:pt x="919" y="906"/>
                    <a:pt x="918" y="904"/>
                    <a:pt x="918" y="903"/>
                  </a:cubicBezTo>
                  <a:lnTo>
                    <a:pt x="918" y="903"/>
                  </a:lnTo>
                  <a:cubicBezTo>
                    <a:pt x="918" y="901"/>
                    <a:pt x="919" y="899"/>
                    <a:pt x="921" y="899"/>
                  </a:cubicBezTo>
                  <a:cubicBezTo>
                    <a:pt x="922" y="899"/>
                    <a:pt x="924" y="901"/>
                    <a:pt x="924" y="903"/>
                  </a:cubicBezTo>
                  <a:close/>
                  <a:moveTo>
                    <a:pt x="925" y="915"/>
                  </a:moveTo>
                  <a:lnTo>
                    <a:pt x="925" y="915"/>
                  </a:lnTo>
                  <a:cubicBezTo>
                    <a:pt x="925" y="917"/>
                    <a:pt x="924" y="918"/>
                    <a:pt x="922" y="918"/>
                  </a:cubicBezTo>
                  <a:cubicBezTo>
                    <a:pt x="920" y="918"/>
                    <a:pt x="919" y="917"/>
                    <a:pt x="919" y="915"/>
                  </a:cubicBezTo>
                  <a:lnTo>
                    <a:pt x="919" y="915"/>
                  </a:lnTo>
                  <a:cubicBezTo>
                    <a:pt x="919" y="913"/>
                    <a:pt x="920" y="912"/>
                    <a:pt x="922" y="912"/>
                  </a:cubicBezTo>
                  <a:cubicBezTo>
                    <a:pt x="924" y="912"/>
                    <a:pt x="925" y="913"/>
                    <a:pt x="925" y="915"/>
                  </a:cubicBezTo>
                  <a:close/>
                  <a:moveTo>
                    <a:pt x="926" y="927"/>
                  </a:moveTo>
                  <a:lnTo>
                    <a:pt x="926" y="927"/>
                  </a:lnTo>
                  <a:cubicBezTo>
                    <a:pt x="926" y="929"/>
                    <a:pt x="925" y="931"/>
                    <a:pt x="923" y="931"/>
                  </a:cubicBezTo>
                  <a:cubicBezTo>
                    <a:pt x="922" y="931"/>
                    <a:pt x="920" y="929"/>
                    <a:pt x="920" y="927"/>
                  </a:cubicBezTo>
                  <a:lnTo>
                    <a:pt x="920" y="927"/>
                  </a:lnTo>
                  <a:cubicBezTo>
                    <a:pt x="920" y="926"/>
                    <a:pt x="922" y="924"/>
                    <a:pt x="923" y="924"/>
                  </a:cubicBezTo>
                  <a:cubicBezTo>
                    <a:pt x="925" y="924"/>
                    <a:pt x="926" y="926"/>
                    <a:pt x="926" y="927"/>
                  </a:cubicBezTo>
                  <a:close/>
                  <a:moveTo>
                    <a:pt x="927" y="940"/>
                  </a:moveTo>
                  <a:lnTo>
                    <a:pt x="927" y="940"/>
                  </a:lnTo>
                  <a:cubicBezTo>
                    <a:pt x="927" y="942"/>
                    <a:pt x="926" y="943"/>
                    <a:pt x="924" y="943"/>
                  </a:cubicBezTo>
                  <a:cubicBezTo>
                    <a:pt x="923" y="943"/>
                    <a:pt x="921" y="942"/>
                    <a:pt x="921" y="940"/>
                  </a:cubicBezTo>
                  <a:lnTo>
                    <a:pt x="921" y="940"/>
                  </a:lnTo>
                  <a:cubicBezTo>
                    <a:pt x="921" y="938"/>
                    <a:pt x="923" y="937"/>
                    <a:pt x="924" y="937"/>
                  </a:cubicBezTo>
                  <a:cubicBezTo>
                    <a:pt x="926" y="937"/>
                    <a:pt x="927" y="938"/>
                    <a:pt x="927" y="940"/>
                  </a:cubicBezTo>
                  <a:close/>
                  <a:moveTo>
                    <a:pt x="929" y="952"/>
                  </a:moveTo>
                  <a:lnTo>
                    <a:pt x="929" y="952"/>
                  </a:lnTo>
                  <a:cubicBezTo>
                    <a:pt x="929" y="954"/>
                    <a:pt x="927" y="956"/>
                    <a:pt x="925" y="956"/>
                  </a:cubicBezTo>
                  <a:cubicBezTo>
                    <a:pt x="924" y="956"/>
                    <a:pt x="922" y="954"/>
                    <a:pt x="922" y="952"/>
                  </a:cubicBezTo>
                  <a:lnTo>
                    <a:pt x="922" y="952"/>
                  </a:lnTo>
                  <a:cubicBezTo>
                    <a:pt x="922" y="951"/>
                    <a:pt x="924" y="949"/>
                    <a:pt x="925" y="949"/>
                  </a:cubicBezTo>
                  <a:cubicBezTo>
                    <a:pt x="927" y="949"/>
                    <a:pt x="929" y="951"/>
                    <a:pt x="929" y="952"/>
                  </a:cubicBezTo>
                  <a:close/>
                  <a:moveTo>
                    <a:pt x="930" y="965"/>
                  </a:moveTo>
                  <a:lnTo>
                    <a:pt x="930" y="965"/>
                  </a:lnTo>
                  <a:cubicBezTo>
                    <a:pt x="930" y="967"/>
                    <a:pt x="928" y="968"/>
                    <a:pt x="927" y="968"/>
                  </a:cubicBezTo>
                  <a:cubicBezTo>
                    <a:pt x="925" y="968"/>
                    <a:pt x="923" y="967"/>
                    <a:pt x="923" y="965"/>
                  </a:cubicBezTo>
                  <a:lnTo>
                    <a:pt x="923" y="965"/>
                  </a:lnTo>
                  <a:cubicBezTo>
                    <a:pt x="923" y="963"/>
                    <a:pt x="925" y="962"/>
                    <a:pt x="927" y="962"/>
                  </a:cubicBezTo>
                  <a:cubicBezTo>
                    <a:pt x="928" y="962"/>
                    <a:pt x="930" y="963"/>
                    <a:pt x="930" y="965"/>
                  </a:cubicBezTo>
                  <a:close/>
                  <a:moveTo>
                    <a:pt x="931" y="977"/>
                  </a:moveTo>
                  <a:lnTo>
                    <a:pt x="931" y="977"/>
                  </a:lnTo>
                  <a:cubicBezTo>
                    <a:pt x="931" y="979"/>
                    <a:pt x="929" y="980"/>
                    <a:pt x="928" y="980"/>
                  </a:cubicBezTo>
                  <a:cubicBezTo>
                    <a:pt x="926" y="980"/>
                    <a:pt x="924" y="979"/>
                    <a:pt x="924" y="977"/>
                  </a:cubicBezTo>
                  <a:lnTo>
                    <a:pt x="924" y="977"/>
                  </a:lnTo>
                  <a:cubicBezTo>
                    <a:pt x="924" y="976"/>
                    <a:pt x="926" y="974"/>
                    <a:pt x="928" y="974"/>
                  </a:cubicBezTo>
                  <a:cubicBezTo>
                    <a:pt x="929" y="974"/>
                    <a:pt x="931" y="976"/>
                    <a:pt x="931" y="977"/>
                  </a:cubicBezTo>
                  <a:close/>
                  <a:moveTo>
                    <a:pt x="932" y="990"/>
                  </a:moveTo>
                  <a:lnTo>
                    <a:pt x="932" y="990"/>
                  </a:lnTo>
                  <a:cubicBezTo>
                    <a:pt x="932" y="992"/>
                    <a:pt x="930" y="993"/>
                    <a:pt x="929" y="993"/>
                  </a:cubicBezTo>
                  <a:cubicBezTo>
                    <a:pt x="927" y="993"/>
                    <a:pt x="925" y="992"/>
                    <a:pt x="925" y="990"/>
                  </a:cubicBezTo>
                  <a:lnTo>
                    <a:pt x="925" y="990"/>
                  </a:lnTo>
                  <a:cubicBezTo>
                    <a:pt x="925" y="988"/>
                    <a:pt x="927" y="987"/>
                    <a:pt x="929" y="987"/>
                  </a:cubicBezTo>
                  <a:cubicBezTo>
                    <a:pt x="930" y="987"/>
                    <a:pt x="932" y="988"/>
                    <a:pt x="932" y="990"/>
                  </a:cubicBezTo>
                  <a:close/>
                  <a:moveTo>
                    <a:pt x="932" y="1002"/>
                  </a:moveTo>
                  <a:lnTo>
                    <a:pt x="932" y="1002"/>
                  </a:lnTo>
                  <a:cubicBezTo>
                    <a:pt x="932" y="1004"/>
                    <a:pt x="931" y="1005"/>
                    <a:pt x="929" y="1005"/>
                  </a:cubicBezTo>
                  <a:cubicBezTo>
                    <a:pt x="928" y="1005"/>
                    <a:pt x="926" y="1004"/>
                    <a:pt x="926" y="1002"/>
                  </a:cubicBezTo>
                  <a:lnTo>
                    <a:pt x="926" y="1002"/>
                  </a:lnTo>
                  <a:cubicBezTo>
                    <a:pt x="926" y="1001"/>
                    <a:pt x="928" y="999"/>
                    <a:pt x="929" y="999"/>
                  </a:cubicBezTo>
                  <a:cubicBezTo>
                    <a:pt x="931" y="999"/>
                    <a:pt x="932" y="1001"/>
                    <a:pt x="932" y="1002"/>
                  </a:cubicBezTo>
                  <a:close/>
                  <a:moveTo>
                    <a:pt x="933" y="1015"/>
                  </a:moveTo>
                  <a:lnTo>
                    <a:pt x="933" y="1015"/>
                  </a:lnTo>
                  <a:cubicBezTo>
                    <a:pt x="933" y="1016"/>
                    <a:pt x="932" y="1018"/>
                    <a:pt x="930" y="1018"/>
                  </a:cubicBezTo>
                  <a:cubicBezTo>
                    <a:pt x="928" y="1018"/>
                    <a:pt x="927" y="1016"/>
                    <a:pt x="927" y="1015"/>
                  </a:cubicBezTo>
                  <a:lnTo>
                    <a:pt x="927" y="1015"/>
                  </a:lnTo>
                  <a:cubicBezTo>
                    <a:pt x="927" y="1013"/>
                    <a:pt x="928" y="1012"/>
                    <a:pt x="930" y="1012"/>
                  </a:cubicBezTo>
                  <a:cubicBezTo>
                    <a:pt x="932" y="1012"/>
                    <a:pt x="933" y="1013"/>
                    <a:pt x="933" y="1015"/>
                  </a:cubicBezTo>
                  <a:close/>
                  <a:moveTo>
                    <a:pt x="934" y="1027"/>
                  </a:moveTo>
                  <a:lnTo>
                    <a:pt x="934" y="1027"/>
                  </a:lnTo>
                  <a:cubicBezTo>
                    <a:pt x="934" y="1029"/>
                    <a:pt x="933" y="1030"/>
                    <a:pt x="931" y="1030"/>
                  </a:cubicBezTo>
                  <a:cubicBezTo>
                    <a:pt x="929" y="1030"/>
                    <a:pt x="928" y="1029"/>
                    <a:pt x="928" y="1027"/>
                  </a:cubicBezTo>
                  <a:lnTo>
                    <a:pt x="928" y="1027"/>
                  </a:lnTo>
                  <a:cubicBezTo>
                    <a:pt x="928" y="1025"/>
                    <a:pt x="929" y="1024"/>
                    <a:pt x="931" y="1024"/>
                  </a:cubicBezTo>
                  <a:cubicBezTo>
                    <a:pt x="933" y="1024"/>
                    <a:pt x="934" y="1025"/>
                    <a:pt x="934" y="1027"/>
                  </a:cubicBezTo>
                  <a:close/>
                  <a:moveTo>
                    <a:pt x="935" y="1040"/>
                  </a:moveTo>
                  <a:lnTo>
                    <a:pt x="935" y="1040"/>
                  </a:lnTo>
                  <a:cubicBezTo>
                    <a:pt x="935" y="1041"/>
                    <a:pt x="934" y="1043"/>
                    <a:pt x="932" y="1043"/>
                  </a:cubicBezTo>
                  <a:cubicBezTo>
                    <a:pt x="930" y="1043"/>
                    <a:pt x="929" y="1041"/>
                    <a:pt x="929" y="1040"/>
                  </a:cubicBezTo>
                  <a:lnTo>
                    <a:pt x="929" y="1040"/>
                  </a:lnTo>
                  <a:cubicBezTo>
                    <a:pt x="929" y="1038"/>
                    <a:pt x="930" y="1037"/>
                    <a:pt x="932" y="1037"/>
                  </a:cubicBezTo>
                  <a:cubicBezTo>
                    <a:pt x="934" y="1037"/>
                    <a:pt x="935" y="1038"/>
                    <a:pt x="935" y="1040"/>
                  </a:cubicBezTo>
                  <a:close/>
                  <a:moveTo>
                    <a:pt x="936" y="1052"/>
                  </a:moveTo>
                  <a:lnTo>
                    <a:pt x="936" y="1052"/>
                  </a:lnTo>
                  <a:cubicBezTo>
                    <a:pt x="936" y="1054"/>
                    <a:pt x="934" y="1055"/>
                    <a:pt x="933" y="1055"/>
                  </a:cubicBezTo>
                  <a:cubicBezTo>
                    <a:pt x="931" y="1055"/>
                    <a:pt x="929" y="1054"/>
                    <a:pt x="929" y="1052"/>
                  </a:cubicBezTo>
                  <a:lnTo>
                    <a:pt x="929" y="1052"/>
                  </a:lnTo>
                  <a:cubicBezTo>
                    <a:pt x="929" y="1050"/>
                    <a:pt x="931" y="1049"/>
                    <a:pt x="933" y="1049"/>
                  </a:cubicBezTo>
                  <a:cubicBezTo>
                    <a:pt x="934" y="1049"/>
                    <a:pt x="936" y="1050"/>
                    <a:pt x="936" y="1052"/>
                  </a:cubicBezTo>
                  <a:close/>
                  <a:moveTo>
                    <a:pt x="936" y="1065"/>
                  </a:moveTo>
                  <a:lnTo>
                    <a:pt x="936" y="1065"/>
                  </a:lnTo>
                  <a:cubicBezTo>
                    <a:pt x="936" y="1066"/>
                    <a:pt x="935" y="1068"/>
                    <a:pt x="933" y="1068"/>
                  </a:cubicBezTo>
                  <a:cubicBezTo>
                    <a:pt x="931" y="1068"/>
                    <a:pt x="930" y="1066"/>
                    <a:pt x="930" y="1065"/>
                  </a:cubicBezTo>
                  <a:lnTo>
                    <a:pt x="930" y="1065"/>
                  </a:lnTo>
                  <a:cubicBezTo>
                    <a:pt x="930" y="1063"/>
                    <a:pt x="931" y="1062"/>
                    <a:pt x="933" y="1062"/>
                  </a:cubicBezTo>
                  <a:cubicBezTo>
                    <a:pt x="935" y="1062"/>
                    <a:pt x="936" y="1063"/>
                    <a:pt x="936" y="1065"/>
                  </a:cubicBezTo>
                  <a:close/>
                  <a:moveTo>
                    <a:pt x="937" y="1077"/>
                  </a:moveTo>
                  <a:lnTo>
                    <a:pt x="937" y="1077"/>
                  </a:lnTo>
                  <a:cubicBezTo>
                    <a:pt x="937" y="1079"/>
                    <a:pt x="935" y="1080"/>
                    <a:pt x="934" y="1080"/>
                  </a:cubicBezTo>
                  <a:cubicBezTo>
                    <a:pt x="932" y="1080"/>
                    <a:pt x="931" y="1079"/>
                    <a:pt x="931" y="1077"/>
                  </a:cubicBezTo>
                  <a:lnTo>
                    <a:pt x="931" y="1077"/>
                  </a:lnTo>
                  <a:cubicBezTo>
                    <a:pt x="931" y="1075"/>
                    <a:pt x="932" y="1074"/>
                    <a:pt x="934" y="1074"/>
                  </a:cubicBezTo>
                  <a:cubicBezTo>
                    <a:pt x="935" y="1074"/>
                    <a:pt x="937" y="1075"/>
                    <a:pt x="937" y="1077"/>
                  </a:cubicBezTo>
                  <a:close/>
                  <a:moveTo>
                    <a:pt x="937" y="1090"/>
                  </a:moveTo>
                  <a:lnTo>
                    <a:pt x="937" y="1090"/>
                  </a:lnTo>
                  <a:cubicBezTo>
                    <a:pt x="937" y="1091"/>
                    <a:pt x="936" y="1093"/>
                    <a:pt x="934" y="1093"/>
                  </a:cubicBezTo>
                  <a:cubicBezTo>
                    <a:pt x="933" y="1093"/>
                    <a:pt x="931" y="1091"/>
                    <a:pt x="931" y="1090"/>
                  </a:cubicBezTo>
                  <a:lnTo>
                    <a:pt x="931" y="1090"/>
                  </a:lnTo>
                  <a:cubicBezTo>
                    <a:pt x="931" y="1088"/>
                    <a:pt x="933" y="1087"/>
                    <a:pt x="934" y="1087"/>
                  </a:cubicBezTo>
                  <a:cubicBezTo>
                    <a:pt x="936" y="1087"/>
                    <a:pt x="937" y="1088"/>
                    <a:pt x="937" y="1090"/>
                  </a:cubicBezTo>
                  <a:close/>
                  <a:moveTo>
                    <a:pt x="938" y="1102"/>
                  </a:moveTo>
                  <a:lnTo>
                    <a:pt x="938" y="1102"/>
                  </a:lnTo>
                  <a:cubicBezTo>
                    <a:pt x="938" y="1104"/>
                    <a:pt x="937" y="1105"/>
                    <a:pt x="935" y="1105"/>
                  </a:cubicBezTo>
                  <a:cubicBezTo>
                    <a:pt x="933" y="1105"/>
                    <a:pt x="932" y="1104"/>
                    <a:pt x="932" y="1102"/>
                  </a:cubicBezTo>
                  <a:lnTo>
                    <a:pt x="932" y="1102"/>
                  </a:lnTo>
                  <a:cubicBezTo>
                    <a:pt x="932" y="1100"/>
                    <a:pt x="933" y="1099"/>
                    <a:pt x="935" y="1099"/>
                  </a:cubicBezTo>
                  <a:cubicBezTo>
                    <a:pt x="937" y="1099"/>
                    <a:pt x="938" y="1100"/>
                    <a:pt x="938" y="1102"/>
                  </a:cubicBezTo>
                  <a:close/>
                  <a:moveTo>
                    <a:pt x="938" y="1115"/>
                  </a:moveTo>
                  <a:lnTo>
                    <a:pt x="938" y="1115"/>
                  </a:lnTo>
                  <a:cubicBezTo>
                    <a:pt x="938" y="1116"/>
                    <a:pt x="937" y="1118"/>
                    <a:pt x="935" y="1118"/>
                  </a:cubicBezTo>
                  <a:cubicBezTo>
                    <a:pt x="934" y="1118"/>
                    <a:pt x="932" y="1116"/>
                    <a:pt x="932" y="1115"/>
                  </a:cubicBezTo>
                  <a:lnTo>
                    <a:pt x="932" y="1115"/>
                  </a:lnTo>
                  <a:cubicBezTo>
                    <a:pt x="932" y="1113"/>
                    <a:pt x="934" y="1112"/>
                    <a:pt x="935" y="1112"/>
                  </a:cubicBezTo>
                  <a:cubicBezTo>
                    <a:pt x="937" y="1112"/>
                    <a:pt x="938" y="1113"/>
                    <a:pt x="938" y="1115"/>
                  </a:cubicBezTo>
                  <a:close/>
                  <a:moveTo>
                    <a:pt x="939" y="1127"/>
                  </a:moveTo>
                  <a:lnTo>
                    <a:pt x="939" y="1127"/>
                  </a:lnTo>
                  <a:cubicBezTo>
                    <a:pt x="939" y="1129"/>
                    <a:pt x="937" y="1130"/>
                    <a:pt x="936" y="1130"/>
                  </a:cubicBezTo>
                  <a:cubicBezTo>
                    <a:pt x="934" y="1130"/>
                    <a:pt x="933" y="1129"/>
                    <a:pt x="933" y="1127"/>
                  </a:cubicBezTo>
                  <a:lnTo>
                    <a:pt x="933" y="1127"/>
                  </a:lnTo>
                  <a:cubicBezTo>
                    <a:pt x="933" y="1125"/>
                    <a:pt x="934" y="1124"/>
                    <a:pt x="936" y="1124"/>
                  </a:cubicBezTo>
                  <a:cubicBezTo>
                    <a:pt x="937" y="1124"/>
                    <a:pt x="939" y="1125"/>
                    <a:pt x="939" y="1127"/>
                  </a:cubicBezTo>
                  <a:close/>
                  <a:moveTo>
                    <a:pt x="939" y="1140"/>
                  </a:moveTo>
                  <a:lnTo>
                    <a:pt x="939" y="1140"/>
                  </a:lnTo>
                  <a:cubicBezTo>
                    <a:pt x="939" y="1141"/>
                    <a:pt x="938" y="1143"/>
                    <a:pt x="936" y="1143"/>
                  </a:cubicBezTo>
                  <a:cubicBezTo>
                    <a:pt x="934" y="1143"/>
                    <a:pt x="933" y="1141"/>
                    <a:pt x="933" y="1140"/>
                  </a:cubicBezTo>
                  <a:lnTo>
                    <a:pt x="933" y="1140"/>
                  </a:lnTo>
                  <a:cubicBezTo>
                    <a:pt x="933" y="1138"/>
                    <a:pt x="934" y="1137"/>
                    <a:pt x="936" y="1137"/>
                  </a:cubicBezTo>
                  <a:cubicBezTo>
                    <a:pt x="938" y="1137"/>
                    <a:pt x="939" y="1138"/>
                    <a:pt x="939" y="1140"/>
                  </a:cubicBezTo>
                  <a:close/>
                  <a:moveTo>
                    <a:pt x="940" y="1152"/>
                  </a:moveTo>
                  <a:lnTo>
                    <a:pt x="940" y="1152"/>
                  </a:lnTo>
                  <a:cubicBezTo>
                    <a:pt x="940" y="1154"/>
                    <a:pt x="938" y="1155"/>
                    <a:pt x="936" y="1155"/>
                  </a:cubicBezTo>
                  <a:cubicBezTo>
                    <a:pt x="935" y="1155"/>
                    <a:pt x="933" y="1154"/>
                    <a:pt x="933" y="1152"/>
                  </a:cubicBezTo>
                  <a:lnTo>
                    <a:pt x="933" y="1152"/>
                  </a:lnTo>
                  <a:cubicBezTo>
                    <a:pt x="933" y="1150"/>
                    <a:pt x="935" y="1149"/>
                    <a:pt x="936" y="1149"/>
                  </a:cubicBezTo>
                  <a:cubicBezTo>
                    <a:pt x="938" y="1149"/>
                    <a:pt x="940" y="1150"/>
                    <a:pt x="940" y="1152"/>
                  </a:cubicBezTo>
                  <a:close/>
                  <a:moveTo>
                    <a:pt x="940" y="1165"/>
                  </a:moveTo>
                  <a:lnTo>
                    <a:pt x="940" y="1165"/>
                  </a:lnTo>
                  <a:cubicBezTo>
                    <a:pt x="940" y="1166"/>
                    <a:pt x="938" y="1168"/>
                    <a:pt x="937" y="1168"/>
                  </a:cubicBezTo>
                  <a:cubicBezTo>
                    <a:pt x="935" y="1168"/>
                    <a:pt x="934" y="1166"/>
                    <a:pt x="934" y="1165"/>
                  </a:cubicBezTo>
                  <a:lnTo>
                    <a:pt x="934" y="1165"/>
                  </a:lnTo>
                  <a:cubicBezTo>
                    <a:pt x="934" y="1163"/>
                    <a:pt x="935" y="1162"/>
                    <a:pt x="937" y="1162"/>
                  </a:cubicBezTo>
                  <a:cubicBezTo>
                    <a:pt x="938" y="1162"/>
                    <a:pt x="940" y="1163"/>
                    <a:pt x="940" y="1165"/>
                  </a:cubicBezTo>
                  <a:close/>
                  <a:moveTo>
                    <a:pt x="940" y="1177"/>
                  </a:moveTo>
                  <a:lnTo>
                    <a:pt x="940" y="1177"/>
                  </a:lnTo>
                  <a:cubicBezTo>
                    <a:pt x="940" y="1179"/>
                    <a:pt x="939" y="1180"/>
                    <a:pt x="937" y="1180"/>
                  </a:cubicBezTo>
                  <a:cubicBezTo>
                    <a:pt x="935" y="1180"/>
                    <a:pt x="934" y="1179"/>
                    <a:pt x="934" y="1177"/>
                  </a:cubicBezTo>
                  <a:lnTo>
                    <a:pt x="934" y="1177"/>
                  </a:lnTo>
                  <a:cubicBezTo>
                    <a:pt x="934" y="1175"/>
                    <a:pt x="935" y="1174"/>
                    <a:pt x="937" y="1174"/>
                  </a:cubicBezTo>
                  <a:cubicBezTo>
                    <a:pt x="939" y="1174"/>
                    <a:pt x="940" y="1175"/>
                    <a:pt x="940" y="1177"/>
                  </a:cubicBezTo>
                  <a:close/>
                  <a:moveTo>
                    <a:pt x="940" y="1190"/>
                  </a:moveTo>
                  <a:lnTo>
                    <a:pt x="940" y="1190"/>
                  </a:lnTo>
                  <a:cubicBezTo>
                    <a:pt x="940" y="1191"/>
                    <a:pt x="939" y="1193"/>
                    <a:pt x="937" y="1193"/>
                  </a:cubicBezTo>
                  <a:cubicBezTo>
                    <a:pt x="935" y="1193"/>
                    <a:pt x="934" y="1191"/>
                    <a:pt x="934" y="1190"/>
                  </a:cubicBezTo>
                  <a:lnTo>
                    <a:pt x="934" y="1190"/>
                  </a:lnTo>
                  <a:cubicBezTo>
                    <a:pt x="934" y="1188"/>
                    <a:pt x="935" y="1187"/>
                    <a:pt x="937" y="1187"/>
                  </a:cubicBezTo>
                  <a:cubicBezTo>
                    <a:pt x="939" y="1187"/>
                    <a:pt x="940" y="1188"/>
                    <a:pt x="940" y="1190"/>
                  </a:cubicBezTo>
                  <a:close/>
                  <a:moveTo>
                    <a:pt x="940" y="1202"/>
                  </a:moveTo>
                  <a:lnTo>
                    <a:pt x="940" y="1202"/>
                  </a:lnTo>
                  <a:cubicBezTo>
                    <a:pt x="940" y="1204"/>
                    <a:pt x="939" y="1205"/>
                    <a:pt x="937" y="1205"/>
                  </a:cubicBezTo>
                  <a:cubicBezTo>
                    <a:pt x="935" y="1205"/>
                    <a:pt x="934" y="1204"/>
                    <a:pt x="934" y="1202"/>
                  </a:cubicBezTo>
                  <a:lnTo>
                    <a:pt x="934" y="1202"/>
                  </a:lnTo>
                  <a:cubicBezTo>
                    <a:pt x="934" y="1200"/>
                    <a:pt x="935" y="1199"/>
                    <a:pt x="937" y="1199"/>
                  </a:cubicBezTo>
                  <a:cubicBezTo>
                    <a:pt x="939" y="1199"/>
                    <a:pt x="940" y="1200"/>
                    <a:pt x="940" y="1202"/>
                  </a:cubicBezTo>
                  <a:close/>
                  <a:moveTo>
                    <a:pt x="940" y="1215"/>
                  </a:moveTo>
                  <a:lnTo>
                    <a:pt x="940" y="1215"/>
                  </a:lnTo>
                  <a:cubicBezTo>
                    <a:pt x="940" y="1216"/>
                    <a:pt x="939" y="1218"/>
                    <a:pt x="937" y="1218"/>
                  </a:cubicBezTo>
                  <a:cubicBezTo>
                    <a:pt x="935" y="1218"/>
                    <a:pt x="934" y="1216"/>
                    <a:pt x="934" y="1215"/>
                  </a:cubicBezTo>
                  <a:lnTo>
                    <a:pt x="934" y="1215"/>
                  </a:lnTo>
                  <a:cubicBezTo>
                    <a:pt x="934" y="1213"/>
                    <a:pt x="935" y="1212"/>
                    <a:pt x="937" y="1212"/>
                  </a:cubicBezTo>
                  <a:cubicBezTo>
                    <a:pt x="939" y="1212"/>
                    <a:pt x="940" y="1213"/>
                    <a:pt x="940" y="1215"/>
                  </a:cubicBezTo>
                  <a:close/>
                  <a:moveTo>
                    <a:pt x="940" y="1228"/>
                  </a:moveTo>
                  <a:lnTo>
                    <a:pt x="940" y="1228"/>
                  </a:lnTo>
                  <a:cubicBezTo>
                    <a:pt x="940" y="1230"/>
                    <a:pt x="938" y="1231"/>
                    <a:pt x="936" y="1230"/>
                  </a:cubicBezTo>
                  <a:cubicBezTo>
                    <a:pt x="935" y="1230"/>
                    <a:pt x="934" y="1228"/>
                    <a:pt x="934" y="1226"/>
                  </a:cubicBezTo>
                  <a:lnTo>
                    <a:pt x="934" y="1226"/>
                  </a:lnTo>
                  <a:cubicBezTo>
                    <a:pt x="935" y="1225"/>
                    <a:pt x="937" y="1224"/>
                    <a:pt x="938" y="1224"/>
                  </a:cubicBezTo>
                  <a:cubicBezTo>
                    <a:pt x="940" y="1225"/>
                    <a:pt x="941" y="1227"/>
                    <a:pt x="940" y="1228"/>
                  </a:cubicBezTo>
                  <a:close/>
                  <a:moveTo>
                    <a:pt x="940" y="1241"/>
                  </a:moveTo>
                  <a:lnTo>
                    <a:pt x="940" y="1241"/>
                  </a:lnTo>
                  <a:cubicBezTo>
                    <a:pt x="940" y="1242"/>
                    <a:pt x="938" y="1243"/>
                    <a:pt x="936" y="1243"/>
                  </a:cubicBezTo>
                  <a:cubicBezTo>
                    <a:pt x="935" y="1242"/>
                    <a:pt x="934" y="1240"/>
                    <a:pt x="934" y="1239"/>
                  </a:cubicBezTo>
                  <a:lnTo>
                    <a:pt x="934" y="1239"/>
                  </a:lnTo>
                  <a:cubicBezTo>
                    <a:pt x="935" y="1237"/>
                    <a:pt x="937" y="1236"/>
                    <a:pt x="938" y="1237"/>
                  </a:cubicBezTo>
                  <a:cubicBezTo>
                    <a:pt x="940" y="1237"/>
                    <a:pt x="941" y="1239"/>
                    <a:pt x="940" y="1241"/>
                  </a:cubicBezTo>
                  <a:close/>
                  <a:moveTo>
                    <a:pt x="940" y="1253"/>
                  </a:moveTo>
                  <a:lnTo>
                    <a:pt x="940" y="1253"/>
                  </a:lnTo>
                  <a:cubicBezTo>
                    <a:pt x="940" y="1255"/>
                    <a:pt x="938" y="1256"/>
                    <a:pt x="936" y="1255"/>
                  </a:cubicBezTo>
                  <a:cubicBezTo>
                    <a:pt x="934" y="1255"/>
                    <a:pt x="934" y="1253"/>
                    <a:pt x="934" y="1251"/>
                  </a:cubicBezTo>
                  <a:lnTo>
                    <a:pt x="934" y="1251"/>
                  </a:lnTo>
                  <a:cubicBezTo>
                    <a:pt x="935" y="1250"/>
                    <a:pt x="936" y="1249"/>
                    <a:pt x="938" y="1249"/>
                  </a:cubicBezTo>
                  <a:cubicBezTo>
                    <a:pt x="940" y="1250"/>
                    <a:pt x="941" y="1252"/>
                    <a:pt x="940" y="1253"/>
                  </a:cubicBezTo>
                  <a:close/>
                  <a:moveTo>
                    <a:pt x="940" y="1266"/>
                  </a:moveTo>
                  <a:lnTo>
                    <a:pt x="940" y="1266"/>
                  </a:lnTo>
                  <a:cubicBezTo>
                    <a:pt x="939" y="1267"/>
                    <a:pt x="938" y="1268"/>
                    <a:pt x="936" y="1268"/>
                  </a:cubicBezTo>
                  <a:cubicBezTo>
                    <a:pt x="934" y="1267"/>
                    <a:pt x="933" y="1265"/>
                    <a:pt x="934" y="1264"/>
                  </a:cubicBezTo>
                  <a:lnTo>
                    <a:pt x="934" y="1264"/>
                  </a:lnTo>
                  <a:cubicBezTo>
                    <a:pt x="935" y="1262"/>
                    <a:pt x="936" y="1261"/>
                    <a:pt x="938" y="1262"/>
                  </a:cubicBezTo>
                  <a:cubicBezTo>
                    <a:pt x="940" y="1262"/>
                    <a:pt x="940" y="1264"/>
                    <a:pt x="940" y="1266"/>
                  </a:cubicBezTo>
                  <a:close/>
                  <a:moveTo>
                    <a:pt x="940" y="1278"/>
                  </a:moveTo>
                  <a:lnTo>
                    <a:pt x="940" y="1278"/>
                  </a:lnTo>
                  <a:cubicBezTo>
                    <a:pt x="939" y="1280"/>
                    <a:pt x="937" y="1281"/>
                    <a:pt x="936" y="1280"/>
                  </a:cubicBezTo>
                  <a:cubicBezTo>
                    <a:pt x="934" y="1280"/>
                    <a:pt x="933" y="1278"/>
                    <a:pt x="934" y="1276"/>
                  </a:cubicBezTo>
                  <a:lnTo>
                    <a:pt x="934" y="1276"/>
                  </a:lnTo>
                  <a:cubicBezTo>
                    <a:pt x="934" y="1275"/>
                    <a:pt x="936" y="1274"/>
                    <a:pt x="938" y="1274"/>
                  </a:cubicBezTo>
                  <a:cubicBezTo>
                    <a:pt x="939" y="1275"/>
                    <a:pt x="940" y="1277"/>
                    <a:pt x="940" y="1278"/>
                  </a:cubicBezTo>
                  <a:close/>
                  <a:moveTo>
                    <a:pt x="940" y="1291"/>
                  </a:moveTo>
                  <a:lnTo>
                    <a:pt x="940" y="1291"/>
                  </a:lnTo>
                  <a:cubicBezTo>
                    <a:pt x="939" y="1292"/>
                    <a:pt x="937" y="1293"/>
                    <a:pt x="936" y="1293"/>
                  </a:cubicBezTo>
                  <a:cubicBezTo>
                    <a:pt x="934" y="1292"/>
                    <a:pt x="933" y="1290"/>
                    <a:pt x="934" y="1289"/>
                  </a:cubicBezTo>
                  <a:lnTo>
                    <a:pt x="934" y="1289"/>
                  </a:lnTo>
                  <a:cubicBezTo>
                    <a:pt x="934" y="1287"/>
                    <a:pt x="936" y="1286"/>
                    <a:pt x="938" y="1287"/>
                  </a:cubicBezTo>
                  <a:cubicBezTo>
                    <a:pt x="939" y="1287"/>
                    <a:pt x="940" y="1289"/>
                    <a:pt x="940" y="1291"/>
                  </a:cubicBezTo>
                  <a:close/>
                  <a:moveTo>
                    <a:pt x="939" y="1303"/>
                  </a:moveTo>
                  <a:lnTo>
                    <a:pt x="939" y="1303"/>
                  </a:lnTo>
                  <a:cubicBezTo>
                    <a:pt x="939" y="1305"/>
                    <a:pt x="937" y="1306"/>
                    <a:pt x="935" y="1305"/>
                  </a:cubicBezTo>
                  <a:cubicBezTo>
                    <a:pt x="934" y="1305"/>
                    <a:pt x="933" y="1303"/>
                    <a:pt x="933" y="1301"/>
                  </a:cubicBezTo>
                  <a:lnTo>
                    <a:pt x="933" y="1301"/>
                  </a:lnTo>
                  <a:cubicBezTo>
                    <a:pt x="934" y="1300"/>
                    <a:pt x="936" y="1299"/>
                    <a:pt x="937" y="1299"/>
                  </a:cubicBezTo>
                  <a:cubicBezTo>
                    <a:pt x="939" y="1300"/>
                    <a:pt x="940" y="1302"/>
                    <a:pt x="939" y="1303"/>
                  </a:cubicBezTo>
                  <a:close/>
                  <a:moveTo>
                    <a:pt x="939" y="1316"/>
                  </a:moveTo>
                  <a:lnTo>
                    <a:pt x="939" y="1316"/>
                  </a:lnTo>
                  <a:cubicBezTo>
                    <a:pt x="938" y="1317"/>
                    <a:pt x="937" y="1318"/>
                    <a:pt x="935" y="1318"/>
                  </a:cubicBezTo>
                  <a:cubicBezTo>
                    <a:pt x="933" y="1317"/>
                    <a:pt x="932" y="1315"/>
                    <a:pt x="933" y="1314"/>
                  </a:cubicBezTo>
                  <a:lnTo>
                    <a:pt x="933" y="1314"/>
                  </a:lnTo>
                  <a:cubicBezTo>
                    <a:pt x="934" y="1312"/>
                    <a:pt x="935" y="1311"/>
                    <a:pt x="937" y="1312"/>
                  </a:cubicBezTo>
                  <a:cubicBezTo>
                    <a:pt x="939" y="1312"/>
                    <a:pt x="939" y="1314"/>
                    <a:pt x="939" y="1316"/>
                  </a:cubicBezTo>
                  <a:close/>
                  <a:moveTo>
                    <a:pt x="939" y="1328"/>
                  </a:moveTo>
                  <a:lnTo>
                    <a:pt x="939" y="1328"/>
                  </a:lnTo>
                  <a:cubicBezTo>
                    <a:pt x="938" y="1330"/>
                    <a:pt x="936" y="1331"/>
                    <a:pt x="935" y="1330"/>
                  </a:cubicBezTo>
                  <a:cubicBezTo>
                    <a:pt x="933" y="1330"/>
                    <a:pt x="932" y="1328"/>
                    <a:pt x="933" y="1326"/>
                  </a:cubicBezTo>
                  <a:lnTo>
                    <a:pt x="933" y="1326"/>
                  </a:lnTo>
                  <a:cubicBezTo>
                    <a:pt x="933" y="1325"/>
                    <a:pt x="935" y="1324"/>
                    <a:pt x="937" y="1324"/>
                  </a:cubicBezTo>
                  <a:cubicBezTo>
                    <a:pt x="938" y="1325"/>
                    <a:pt x="939" y="1327"/>
                    <a:pt x="939" y="1328"/>
                  </a:cubicBezTo>
                  <a:close/>
                  <a:moveTo>
                    <a:pt x="938" y="1341"/>
                  </a:moveTo>
                  <a:lnTo>
                    <a:pt x="938" y="1341"/>
                  </a:lnTo>
                  <a:cubicBezTo>
                    <a:pt x="938" y="1342"/>
                    <a:pt x="936" y="1343"/>
                    <a:pt x="934" y="1343"/>
                  </a:cubicBezTo>
                  <a:cubicBezTo>
                    <a:pt x="933" y="1342"/>
                    <a:pt x="932" y="1340"/>
                    <a:pt x="932" y="1339"/>
                  </a:cubicBezTo>
                  <a:lnTo>
                    <a:pt x="932" y="1339"/>
                  </a:lnTo>
                  <a:cubicBezTo>
                    <a:pt x="933" y="1337"/>
                    <a:pt x="935" y="1336"/>
                    <a:pt x="936" y="1337"/>
                  </a:cubicBezTo>
                  <a:cubicBezTo>
                    <a:pt x="938" y="1337"/>
                    <a:pt x="939" y="1339"/>
                    <a:pt x="938" y="1341"/>
                  </a:cubicBezTo>
                  <a:close/>
                  <a:moveTo>
                    <a:pt x="938" y="1353"/>
                  </a:moveTo>
                  <a:lnTo>
                    <a:pt x="938" y="1353"/>
                  </a:lnTo>
                  <a:cubicBezTo>
                    <a:pt x="937" y="1355"/>
                    <a:pt x="936" y="1356"/>
                    <a:pt x="934" y="1355"/>
                  </a:cubicBezTo>
                  <a:cubicBezTo>
                    <a:pt x="932" y="1355"/>
                    <a:pt x="931" y="1353"/>
                    <a:pt x="932" y="1351"/>
                  </a:cubicBezTo>
                  <a:lnTo>
                    <a:pt x="932" y="1351"/>
                  </a:lnTo>
                  <a:cubicBezTo>
                    <a:pt x="932" y="1350"/>
                    <a:pt x="934" y="1349"/>
                    <a:pt x="936" y="1349"/>
                  </a:cubicBezTo>
                  <a:cubicBezTo>
                    <a:pt x="938" y="1350"/>
                    <a:pt x="938" y="1352"/>
                    <a:pt x="938" y="1353"/>
                  </a:cubicBezTo>
                  <a:close/>
                  <a:moveTo>
                    <a:pt x="937" y="1366"/>
                  </a:moveTo>
                  <a:lnTo>
                    <a:pt x="937" y="1366"/>
                  </a:lnTo>
                  <a:cubicBezTo>
                    <a:pt x="937" y="1367"/>
                    <a:pt x="935" y="1368"/>
                    <a:pt x="933" y="1368"/>
                  </a:cubicBezTo>
                  <a:cubicBezTo>
                    <a:pt x="932" y="1367"/>
                    <a:pt x="931" y="1365"/>
                    <a:pt x="931" y="1364"/>
                  </a:cubicBezTo>
                  <a:lnTo>
                    <a:pt x="931" y="1364"/>
                  </a:lnTo>
                  <a:cubicBezTo>
                    <a:pt x="932" y="1362"/>
                    <a:pt x="934" y="1361"/>
                    <a:pt x="935" y="1362"/>
                  </a:cubicBezTo>
                  <a:cubicBezTo>
                    <a:pt x="937" y="1362"/>
                    <a:pt x="938" y="1364"/>
                    <a:pt x="937" y="1366"/>
                  </a:cubicBezTo>
                  <a:close/>
                  <a:moveTo>
                    <a:pt x="937" y="1378"/>
                  </a:moveTo>
                  <a:lnTo>
                    <a:pt x="937" y="1378"/>
                  </a:lnTo>
                  <a:cubicBezTo>
                    <a:pt x="936" y="1380"/>
                    <a:pt x="934" y="1381"/>
                    <a:pt x="933" y="1380"/>
                  </a:cubicBezTo>
                  <a:cubicBezTo>
                    <a:pt x="931" y="1380"/>
                    <a:pt x="930" y="1378"/>
                    <a:pt x="931" y="1376"/>
                  </a:cubicBezTo>
                  <a:lnTo>
                    <a:pt x="931" y="1376"/>
                  </a:lnTo>
                  <a:cubicBezTo>
                    <a:pt x="931" y="1375"/>
                    <a:pt x="933" y="1374"/>
                    <a:pt x="935" y="1374"/>
                  </a:cubicBezTo>
                  <a:cubicBezTo>
                    <a:pt x="936" y="1375"/>
                    <a:pt x="937" y="1377"/>
                    <a:pt x="937" y="1378"/>
                  </a:cubicBezTo>
                  <a:close/>
                  <a:moveTo>
                    <a:pt x="936" y="1391"/>
                  </a:moveTo>
                  <a:lnTo>
                    <a:pt x="936" y="1391"/>
                  </a:lnTo>
                  <a:cubicBezTo>
                    <a:pt x="935" y="1392"/>
                    <a:pt x="934" y="1393"/>
                    <a:pt x="932" y="1393"/>
                  </a:cubicBezTo>
                  <a:cubicBezTo>
                    <a:pt x="930" y="1392"/>
                    <a:pt x="930" y="1390"/>
                    <a:pt x="930" y="1389"/>
                  </a:cubicBezTo>
                  <a:lnTo>
                    <a:pt x="930" y="1389"/>
                  </a:lnTo>
                  <a:cubicBezTo>
                    <a:pt x="931" y="1387"/>
                    <a:pt x="932" y="1386"/>
                    <a:pt x="934" y="1387"/>
                  </a:cubicBezTo>
                  <a:cubicBezTo>
                    <a:pt x="936" y="1387"/>
                    <a:pt x="937" y="1389"/>
                    <a:pt x="936" y="1391"/>
                  </a:cubicBezTo>
                  <a:close/>
                  <a:moveTo>
                    <a:pt x="935" y="1403"/>
                  </a:moveTo>
                  <a:lnTo>
                    <a:pt x="935" y="1403"/>
                  </a:lnTo>
                  <a:cubicBezTo>
                    <a:pt x="935" y="1405"/>
                    <a:pt x="933" y="1406"/>
                    <a:pt x="931" y="1405"/>
                  </a:cubicBezTo>
                  <a:cubicBezTo>
                    <a:pt x="930" y="1405"/>
                    <a:pt x="929" y="1403"/>
                    <a:pt x="930" y="1401"/>
                  </a:cubicBezTo>
                  <a:lnTo>
                    <a:pt x="930" y="1401"/>
                  </a:lnTo>
                  <a:cubicBezTo>
                    <a:pt x="930" y="1400"/>
                    <a:pt x="932" y="1399"/>
                    <a:pt x="933" y="1399"/>
                  </a:cubicBezTo>
                  <a:cubicBezTo>
                    <a:pt x="935" y="1400"/>
                    <a:pt x="936" y="1402"/>
                    <a:pt x="935" y="1403"/>
                  </a:cubicBezTo>
                  <a:close/>
                  <a:moveTo>
                    <a:pt x="935" y="1416"/>
                  </a:moveTo>
                  <a:lnTo>
                    <a:pt x="935" y="1416"/>
                  </a:lnTo>
                  <a:cubicBezTo>
                    <a:pt x="934" y="1417"/>
                    <a:pt x="932" y="1418"/>
                    <a:pt x="931" y="1418"/>
                  </a:cubicBezTo>
                  <a:cubicBezTo>
                    <a:pt x="929" y="1417"/>
                    <a:pt x="928" y="1415"/>
                    <a:pt x="929" y="1414"/>
                  </a:cubicBezTo>
                  <a:lnTo>
                    <a:pt x="929" y="1414"/>
                  </a:lnTo>
                  <a:cubicBezTo>
                    <a:pt x="929" y="1412"/>
                    <a:pt x="931" y="1411"/>
                    <a:pt x="933" y="1412"/>
                  </a:cubicBezTo>
                  <a:cubicBezTo>
                    <a:pt x="934" y="1412"/>
                    <a:pt x="935" y="1414"/>
                    <a:pt x="935" y="1416"/>
                  </a:cubicBezTo>
                  <a:close/>
                  <a:moveTo>
                    <a:pt x="934" y="1428"/>
                  </a:moveTo>
                  <a:lnTo>
                    <a:pt x="934" y="1428"/>
                  </a:lnTo>
                  <a:cubicBezTo>
                    <a:pt x="933" y="1430"/>
                    <a:pt x="932" y="1431"/>
                    <a:pt x="930" y="1430"/>
                  </a:cubicBezTo>
                  <a:cubicBezTo>
                    <a:pt x="928" y="1430"/>
                    <a:pt x="927" y="1428"/>
                    <a:pt x="928" y="1426"/>
                  </a:cubicBezTo>
                  <a:lnTo>
                    <a:pt x="928" y="1426"/>
                  </a:lnTo>
                  <a:cubicBezTo>
                    <a:pt x="929" y="1425"/>
                    <a:pt x="930" y="1424"/>
                    <a:pt x="932" y="1424"/>
                  </a:cubicBezTo>
                  <a:cubicBezTo>
                    <a:pt x="934" y="1425"/>
                    <a:pt x="935" y="1426"/>
                    <a:pt x="934" y="1428"/>
                  </a:cubicBezTo>
                  <a:close/>
                  <a:moveTo>
                    <a:pt x="933" y="1441"/>
                  </a:moveTo>
                  <a:lnTo>
                    <a:pt x="933" y="1441"/>
                  </a:lnTo>
                  <a:cubicBezTo>
                    <a:pt x="933" y="1442"/>
                    <a:pt x="931" y="1443"/>
                    <a:pt x="929" y="1443"/>
                  </a:cubicBezTo>
                  <a:cubicBezTo>
                    <a:pt x="928" y="1442"/>
                    <a:pt x="927" y="1440"/>
                    <a:pt x="927" y="1439"/>
                  </a:cubicBezTo>
                  <a:lnTo>
                    <a:pt x="927" y="1439"/>
                  </a:lnTo>
                  <a:cubicBezTo>
                    <a:pt x="928" y="1437"/>
                    <a:pt x="929" y="1436"/>
                    <a:pt x="931" y="1437"/>
                  </a:cubicBezTo>
                  <a:cubicBezTo>
                    <a:pt x="933" y="1437"/>
                    <a:pt x="934" y="1439"/>
                    <a:pt x="933" y="1441"/>
                  </a:cubicBezTo>
                  <a:close/>
                  <a:moveTo>
                    <a:pt x="932" y="1453"/>
                  </a:moveTo>
                  <a:lnTo>
                    <a:pt x="932" y="1453"/>
                  </a:lnTo>
                  <a:cubicBezTo>
                    <a:pt x="932" y="1455"/>
                    <a:pt x="930" y="1456"/>
                    <a:pt x="928" y="1455"/>
                  </a:cubicBezTo>
                  <a:cubicBezTo>
                    <a:pt x="927" y="1455"/>
                    <a:pt x="926" y="1453"/>
                    <a:pt x="926" y="1451"/>
                  </a:cubicBezTo>
                  <a:lnTo>
                    <a:pt x="926" y="1451"/>
                  </a:lnTo>
                  <a:cubicBezTo>
                    <a:pt x="927" y="1449"/>
                    <a:pt x="929" y="1449"/>
                    <a:pt x="930" y="1449"/>
                  </a:cubicBezTo>
                  <a:cubicBezTo>
                    <a:pt x="932" y="1450"/>
                    <a:pt x="933" y="1451"/>
                    <a:pt x="932" y="1453"/>
                  </a:cubicBezTo>
                  <a:close/>
                  <a:moveTo>
                    <a:pt x="931" y="1466"/>
                  </a:moveTo>
                  <a:lnTo>
                    <a:pt x="931" y="1466"/>
                  </a:lnTo>
                  <a:cubicBezTo>
                    <a:pt x="931" y="1467"/>
                    <a:pt x="929" y="1468"/>
                    <a:pt x="927" y="1468"/>
                  </a:cubicBezTo>
                  <a:cubicBezTo>
                    <a:pt x="926" y="1467"/>
                    <a:pt x="925" y="1465"/>
                    <a:pt x="925" y="1464"/>
                  </a:cubicBezTo>
                  <a:lnTo>
                    <a:pt x="925" y="1464"/>
                  </a:lnTo>
                  <a:cubicBezTo>
                    <a:pt x="926" y="1462"/>
                    <a:pt x="928" y="1461"/>
                    <a:pt x="929" y="1462"/>
                  </a:cubicBezTo>
                  <a:cubicBezTo>
                    <a:pt x="931" y="1462"/>
                    <a:pt x="932" y="1464"/>
                    <a:pt x="931" y="1466"/>
                  </a:cubicBezTo>
                  <a:close/>
                  <a:moveTo>
                    <a:pt x="930" y="1478"/>
                  </a:moveTo>
                  <a:lnTo>
                    <a:pt x="930" y="1478"/>
                  </a:lnTo>
                  <a:cubicBezTo>
                    <a:pt x="930" y="1480"/>
                    <a:pt x="928" y="1481"/>
                    <a:pt x="927" y="1480"/>
                  </a:cubicBezTo>
                  <a:cubicBezTo>
                    <a:pt x="925" y="1479"/>
                    <a:pt x="924" y="1478"/>
                    <a:pt x="925" y="1476"/>
                  </a:cubicBezTo>
                  <a:lnTo>
                    <a:pt x="925" y="1476"/>
                  </a:lnTo>
                  <a:cubicBezTo>
                    <a:pt x="925" y="1474"/>
                    <a:pt x="927" y="1474"/>
                    <a:pt x="928" y="1474"/>
                  </a:cubicBezTo>
                  <a:cubicBezTo>
                    <a:pt x="930" y="1475"/>
                    <a:pt x="931" y="1476"/>
                    <a:pt x="930" y="1478"/>
                  </a:cubicBezTo>
                  <a:close/>
                  <a:moveTo>
                    <a:pt x="929" y="1490"/>
                  </a:moveTo>
                  <a:lnTo>
                    <a:pt x="929" y="1490"/>
                  </a:lnTo>
                  <a:cubicBezTo>
                    <a:pt x="929" y="1492"/>
                    <a:pt x="927" y="1493"/>
                    <a:pt x="925" y="1492"/>
                  </a:cubicBezTo>
                  <a:cubicBezTo>
                    <a:pt x="924" y="1492"/>
                    <a:pt x="923" y="1490"/>
                    <a:pt x="923" y="1489"/>
                  </a:cubicBezTo>
                  <a:lnTo>
                    <a:pt x="923" y="1489"/>
                  </a:lnTo>
                  <a:cubicBezTo>
                    <a:pt x="924" y="1487"/>
                    <a:pt x="926" y="1486"/>
                    <a:pt x="927" y="1487"/>
                  </a:cubicBezTo>
                  <a:cubicBezTo>
                    <a:pt x="929" y="1487"/>
                    <a:pt x="930" y="1489"/>
                    <a:pt x="929" y="1490"/>
                  </a:cubicBezTo>
                  <a:close/>
                  <a:moveTo>
                    <a:pt x="928" y="1503"/>
                  </a:moveTo>
                  <a:lnTo>
                    <a:pt x="928" y="1503"/>
                  </a:lnTo>
                  <a:cubicBezTo>
                    <a:pt x="928" y="1505"/>
                    <a:pt x="926" y="1505"/>
                    <a:pt x="924" y="1505"/>
                  </a:cubicBezTo>
                  <a:cubicBezTo>
                    <a:pt x="923" y="1504"/>
                    <a:pt x="922" y="1503"/>
                    <a:pt x="922" y="1501"/>
                  </a:cubicBezTo>
                  <a:lnTo>
                    <a:pt x="922" y="1501"/>
                  </a:lnTo>
                  <a:cubicBezTo>
                    <a:pt x="923" y="1499"/>
                    <a:pt x="925" y="1498"/>
                    <a:pt x="926" y="1499"/>
                  </a:cubicBezTo>
                  <a:cubicBezTo>
                    <a:pt x="928" y="1500"/>
                    <a:pt x="929" y="1501"/>
                    <a:pt x="928" y="1503"/>
                  </a:cubicBezTo>
                  <a:close/>
                  <a:moveTo>
                    <a:pt x="927" y="1515"/>
                  </a:moveTo>
                  <a:lnTo>
                    <a:pt x="927" y="1515"/>
                  </a:lnTo>
                  <a:cubicBezTo>
                    <a:pt x="927" y="1517"/>
                    <a:pt x="925" y="1518"/>
                    <a:pt x="923" y="1517"/>
                  </a:cubicBezTo>
                  <a:cubicBezTo>
                    <a:pt x="922" y="1517"/>
                    <a:pt x="921" y="1515"/>
                    <a:pt x="921" y="1513"/>
                  </a:cubicBezTo>
                  <a:lnTo>
                    <a:pt x="921" y="1513"/>
                  </a:lnTo>
                  <a:cubicBezTo>
                    <a:pt x="922" y="1512"/>
                    <a:pt x="924" y="1511"/>
                    <a:pt x="925" y="1511"/>
                  </a:cubicBezTo>
                  <a:cubicBezTo>
                    <a:pt x="927" y="1512"/>
                    <a:pt x="928" y="1514"/>
                    <a:pt x="927" y="1515"/>
                  </a:cubicBezTo>
                  <a:close/>
                  <a:moveTo>
                    <a:pt x="926" y="1528"/>
                  </a:moveTo>
                  <a:lnTo>
                    <a:pt x="926" y="1528"/>
                  </a:lnTo>
                  <a:cubicBezTo>
                    <a:pt x="926" y="1530"/>
                    <a:pt x="924" y="1530"/>
                    <a:pt x="922" y="1530"/>
                  </a:cubicBezTo>
                  <a:cubicBezTo>
                    <a:pt x="921" y="1529"/>
                    <a:pt x="920" y="1528"/>
                    <a:pt x="920" y="1526"/>
                  </a:cubicBezTo>
                  <a:lnTo>
                    <a:pt x="920" y="1526"/>
                  </a:lnTo>
                  <a:cubicBezTo>
                    <a:pt x="921" y="1524"/>
                    <a:pt x="922" y="1523"/>
                    <a:pt x="924" y="1524"/>
                  </a:cubicBezTo>
                  <a:cubicBezTo>
                    <a:pt x="926" y="1524"/>
                    <a:pt x="927" y="1526"/>
                    <a:pt x="926" y="1528"/>
                  </a:cubicBezTo>
                  <a:close/>
                  <a:moveTo>
                    <a:pt x="925" y="1540"/>
                  </a:moveTo>
                  <a:lnTo>
                    <a:pt x="925" y="1540"/>
                  </a:lnTo>
                  <a:cubicBezTo>
                    <a:pt x="924" y="1542"/>
                    <a:pt x="923" y="1543"/>
                    <a:pt x="921" y="1542"/>
                  </a:cubicBezTo>
                  <a:cubicBezTo>
                    <a:pt x="919" y="1542"/>
                    <a:pt x="918" y="1540"/>
                    <a:pt x="919" y="1538"/>
                  </a:cubicBezTo>
                  <a:lnTo>
                    <a:pt x="919" y="1538"/>
                  </a:lnTo>
                  <a:cubicBezTo>
                    <a:pt x="919" y="1537"/>
                    <a:pt x="921" y="1536"/>
                    <a:pt x="923" y="1536"/>
                  </a:cubicBezTo>
                  <a:cubicBezTo>
                    <a:pt x="925" y="1537"/>
                    <a:pt x="925" y="1539"/>
                    <a:pt x="925" y="1540"/>
                  </a:cubicBezTo>
                  <a:close/>
                  <a:moveTo>
                    <a:pt x="924" y="1553"/>
                  </a:moveTo>
                  <a:lnTo>
                    <a:pt x="924" y="1553"/>
                  </a:lnTo>
                  <a:cubicBezTo>
                    <a:pt x="923" y="1554"/>
                    <a:pt x="921" y="1555"/>
                    <a:pt x="920" y="1555"/>
                  </a:cubicBezTo>
                  <a:cubicBezTo>
                    <a:pt x="918" y="1554"/>
                    <a:pt x="917" y="1552"/>
                    <a:pt x="918" y="1551"/>
                  </a:cubicBezTo>
                  <a:lnTo>
                    <a:pt x="918" y="1551"/>
                  </a:lnTo>
                  <a:cubicBezTo>
                    <a:pt x="918" y="1549"/>
                    <a:pt x="920" y="1548"/>
                    <a:pt x="922" y="1549"/>
                  </a:cubicBezTo>
                  <a:cubicBezTo>
                    <a:pt x="923" y="1549"/>
                    <a:pt x="924" y="1551"/>
                    <a:pt x="924" y="1553"/>
                  </a:cubicBezTo>
                  <a:close/>
                  <a:moveTo>
                    <a:pt x="922" y="1565"/>
                  </a:moveTo>
                  <a:lnTo>
                    <a:pt x="922" y="1565"/>
                  </a:lnTo>
                  <a:cubicBezTo>
                    <a:pt x="922" y="1567"/>
                    <a:pt x="920" y="1568"/>
                    <a:pt x="918" y="1567"/>
                  </a:cubicBezTo>
                  <a:cubicBezTo>
                    <a:pt x="917" y="1567"/>
                    <a:pt x="916" y="1565"/>
                    <a:pt x="916" y="1563"/>
                  </a:cubicBezTo>
                  <a:lnTo>
                    <a:pt x="916" y="1563"/>
                  </a:lnTo>
                  <a:cubicBezTo>
                    <a:pt x="917" y="1562"/>
                    <a:pt x="919" y="1561"/>
                    <a:pt x="920" y="1561"/>
                  </a:cubicBezTo>
                  <a:cubicBezTo>
                    <a:pt x="922" y="1562"/>
                    <a:pt x="923" y="1564"/>
                    <a:pt x="922" y="1565"/>
                  </a:cubicBezTo>
                  <a:close/>
                  <a:moveTo>
                    <a:pt x="921" y="1578"/>
                  </a:moveTo>
                  <a:lnTo>
                    <a:pt x="921" y="1578"/>
                  </a:lnTo>
                  <a:cubicBezTo>
                    <a:pt x="920" y="1579"/>
                    <a:pt x="918" y="1580"/>
                    <a:pt x="917" y="1580"/>
                  </a:cubicBezTo>
                  <a:cubicBezTo>
                    <a:pt x="915" y="1579"/>
                    <a:pt x="914" y="1577"/>
                    <a:pt x="915" y="1576"/>
                  </a:cubicBezTo>
                  <a:lnTo>
                    <a:pt x="915" y="1576"/>
                  </a:lnTo>
                  <a:cubicBezTo>
                    <a:pt x="915" y="1574"/>
                    <a:pt x="917" y="1573"/>
                    <a:pt x="919" y="1574"/>
                  </a:cubicBezTo>
                  <a:cubicBezTo>
                    <a:pt x="920" y="1574"/>
                    <a:pt x="921" y="1576"/>
                    <a:pt x="921" y="1578"/>
                  </a:cubicBezTo>
                  <a:close/>
                  <a:moveTo>
                    <a:pt x="919" y="1590"/>
                  </a:moveTo>
                  <a:lnTo>
                    <a:pt x="919" y="1590"/>
                  </a:lnTo>
                  <a:cubicBezTo>
                    <a:pt x="919" y="1592"/>
                    <a:pt x="917" y="1593"/>
                    <a:pt x="916" y="1592"/>
                  </a:cubicBezTo>
                  <a:cubicBezTo>
                    <a:pt x="914" y="1591"/>
                    <a:pt x="913" y="1590"/>
                    <a:pt x="914" y="1588"/>
                  </a:cubicBezTo>
                  <a:lnTo>
                    <a:pt x="914" y="1588"/>
                  </a:lnTo>
                  <a:cubicBezTo>
                    <a:pt x="914" y="1586"/>
                    <a:pt x="916" y="1586"/>
                    <a:pt x="917" y="1586"/>
                  </a:cubicBezTo>
                  <a:cubicBezTo>
                    <a:pt x="919" y="1587"/>
                    <a:pt x="920" y="1588"/>
                    <a:pt x="919" y="1590"/>
                  </a:cubicBezTo>
                  <a:close/>
                  <a:moveTo>
                    <a:pt x="918" y="1602"/>
                  </a:moveTo>
                  <a:lnTo>
                    <a:pt x="918" y="1602"/>
                  </a:lnTo>
                  <a:cubicBezTo>
                    <a:pt x="917" y="1604"/>
                    <a:pt x="916" y="1605"/>
                    <a:pt x="914" y="1604"/>
                  </a:cubicBezTo>
                  <a:cubicBezTo>
                    <a:pt x="912" y="1604"/>
                    <a:pt x="911" y="1602"/>
                    <a:pt x="912" y="1600"/>
                  </a:cubicBezTo>
                  <a:lnTo>
                    <a:pt x="912" y="1600"/>
                  </a:lnTo>
                  <a:cubicBezTo>
                    <a:pt x="913" y="1599"/>
                    <a:pt x="914" y="1598"/>
                    <a:pt x="916" y="1598"/>
                  </a:cubicBezTo>
                  <a:cubicBezTo>
                    <a:pt x="918" y="1599"/>
                    <a:pt x="918" y="1601"/>
                    <a:pt x="918" y="1602"/>
                  </a:cubicBezTo>
                  <a:close/>
                  <a:moveTo>
                    <a:pt x="916" y="1615"/>
                  </a:moveTo>
                  <a:lnTo>
                    <a:pt x="916" y="1615"/>
                  </a:lnTo>
                  <a:cubicBezTo>
                    <a:pt x="916" y="1616"/>
                    <a:pt x="914" y="1617"/>
                    <a:pt x="912" y="1617"/>
                  </a:cubicBezTo>
                  <a:cubicBezTo>
                    <a:pt x="911" y="1616"/>
                    <a:pt x="910" y="1615"/>
                    <a:pt x="910" y="1613"/>
                  </a:cubicBezTo>
                  <a:lnTo>
                    <a:pt x="910" y="1613"/>
                  </a:lnTo>
                  <a:cubicBezTo>
                    <a:pt x="911" y="1611"/>
                    <a:pt x="913" y="1610"/>
                    <a:pt x="914" y="1611"/>
                  </a:cubicBezTo>
                  <a:cubicBezTo>
                    <a:pt x="916" y="1611"/>
                    <a:pt x="917" y="1613"/>
                    <a:pt x="916" y="1615"/>
                  </a:cubicBezTo>
                  <a:close/>
                  <a:moveTo>
                    <a:pt x="915" y="1627"/>
                  </a:moveTo>
                  <a:lnTo>
                    <a:pt x="915" y="1627"/>
                  </a:lnTo>
                  <a:cubicBezTo>
                    <a:pt x="914" y="1629"/>
                    <a:pt x="912" y="1630"/>
                    <a:pt x="911" y="1629"/>
                  </a:cubicBezTo>
                  <a:cubicBezTo>
                    <a:pt x="909" y="1629"/>
                    <a:pt x="908" y="1627"/>
                    <a:pt x="909" y="1625"/>
                  </a:cubicBezTo>
                  <a:lnTo>
                    <a:pt x="909" y="1625"/>
                  </a:lnTo>
                  <a:cubicBezTo>
                    <a:pt x="909" y="1624"/>
                    <a:pt x="911" y="1623"/>
                    <a:pt x="913" y="1623"/>
                  </a:cubicBezTo>
                  <a:cubicBezTo>
                    <a:pt x="914" y="1624"/>
                    <a:pt x="915" y="1626"/>
                    <a:pt x="915" y="1627"/>
                  </a:cubicBezTo>
                  <a:close/>
                  <a:moveTo>
                    <a:pt x="913" y="1640"/>
                  </a:moveTo>
                  <a:lnTo>
                    <a:pt x="913" y="1640"/>
                  </a:lnTo>
                  <a:cubicBezTo>
                    <a:pt x="913" y="1641"/>
                    <a:pt x="911" y="1642"/>
                    <a:pt x="909" y="1642"/>
                  </a:cubicBezTo>
                  <a:cubicBezTo>
                    <a:pt x="908" y="1641"/>
                    <a:pt x="907" y="1639"/>
                    <a:pt x="907" y="1638"/>
                  </a:cubicBezTo>
                  <a:lnTo>
                    <a:pt x="907" y="1638"/>
                  </a:lnTo>
                  <a:cubicBezTo>
                    <a:pt x="908" y="1636"/>
                    <a:pt x="909" y="1635"/>
                    <a:pt x="911" y="1636"/>
                  </a:cubicBezTo>
                  <a:cubicBezTo>
                    <a:pt x="913" y="1636"/>
                    <a:pt x="914" y="1638"/>
                    <a:pt x="913" y="1640"/>
                  </a:cubicBezTo>
                  <a:close/>
                  <a:moveTo>
                    <a:pt x="911" y="1652"/>
                  </a:moveTo>
                  <a:lnTo>
                    <a:pt x="911" y="1652"/>
                  </a:lnTo>
                  <a:cubicBezTo>
                    <a:pt x="911" y="1654"/>
                    <a:pt x="909" y="1655"/>
                    <a:pt x="907" y="1654"/>
                  </a:cubicBezTo>
                  <a:cubicBezTo>
                    <a:pt x="906" y="1653"/>
                    <a:pt x="905" y="1652"/>
                    <a:pt x="906" y="1650"/>
                  </a:cubicBezTo>
                  <a:lnTo>
                    <a:pt x="906" y="1650"/>
                  </a:lnTo>
                  <a:cubicBezTo>
                    <a:pt x="906" y="1648"/>
                    <a:pt x="908" y="1648"/>
                    <a:pt x="909" y="1648"/>
                  </a:cubicBezTo>
                  <a:cubicBezTo>
                    <a:pt x="911" y="1649"/>
                    <a:pt x="912" y="1650"/>
                    <a:pt x="911" y="1652"/>
                  </a:cubicBezTo>
                  <a:close/>
                  <a:moveTo>
                    <a:pt x="910" y="1664"/>
                  </a:moveTo>
                  <a:lnTo>
                    <a:pt x="910" y="1664"/>
                  </a:lnTo>
                  <a:cubicBezTo>
                    <a:pt x="909" y="1666"/>
                    <a:pt x="907" y="1667"/>
                    <a:pt x="906" y="1666"/>
                  </a:cubicBezTo>
                  <a:cubicBezTo>
                    <a:pt x="904" y="1666"/>
                    <a:pt x="903" y="1664"/>
                    <a:pt x="904" y="1662"/>
                  </a:cubicBezTo>
                  <a:lnTo>
                    <a:pt x="904" y="1662"/>
                  </a:lnTo>
                  <a:cubicBezTo>
                    <a:pt x="904" y="1661"/>
                    <a:pt x="906" y="1660"/>
                    <a:pt x="908" y="1660"/>
                  </a:cubicBezTo>
                  <a:cubicBezTo>
                    <a:pt x="909" y="1661"/>
                    <a:pt x="910" y="1663"/>
                    <a:pt x="910" y="1664"/>
                  </a:cubicBezTo>
                  <a:close/>
                  <a:moveTo>
                    <a:pt x="908" y="1677"/>
                  </a:moveTo>
                  <a:lnTo>
                    <a:pt x="908" y="1677"/>
                  </a:lnTo>
                  <a:cubicBezTo>
                    <a:pt x="907" y="1678"/>
                    <a:pt x="905" y="1679"/>
                    <a:pt x="904" y="1679"/>
                  </a:cubicBezTo>
                  <a:cubicBezTo>
                    <a:pt x="902" y="1678"/>
                    <a:pt x="901" y="1676"/>
                    <a:pt x="902" y="1675"/>
                  </a:cubicBezTo>
                  <a:lnTo>
                    <a:pt x="902" y="1675"/>
                  </a:lnTo>
                  <a:cubicBezTo>
                    <a:pt x="902" y="1673"/>
                    <a:pt x="904" y="1672"/>
                    <a:pt x="906" y="1673"/>
                  </a:cubicBezTo>
                  <a:cubicBezTo>
                    <a:pt x="907" y="1673"/>
                    <a:pt x="908" y="1675"/>
                    <a:pt x="908" y="1677"/>
                  </a:cubicBezTo>
                  <a:close/>
                  <a:moveTo>
                    <a:pt x="906" y="1689"/>
                  </a:moveTo>
                  <a:lnTo>
                    <a:pt x="906" y="1689"/>
                  </a:lnTo>
                  <a:cubicBezTo>
                    <a:pt x="905" y="1691"/>
                    <a:pt x="904" y="1692"/>
                    <a:pt x="902" y="1691"/>
                  </a:cubicBezTo>
                  <a:cubicBezTo>
                    <a:pt x="900" y="1691"/>
                    <a:pt x="899" y="1689"/>
                    <a:pt x="900" y="1687"/>
                  </a:cubicBezTo>
                  <a:lnTo>
                    <a:pt x="900" y="1687"/>
                  </a:lnTo>
                  <a:cubicBezTo>
                    <a:pt x="900" y="1686"/>
                    <a:pt x="902" y="1685"/>
                    <a:pt x="904" y="1685"/>
                  </a:cubicBezTo>
                  <a:cubicBezTo>
                    <a:pt x="905" y="1686"/>
                    <a:pt x="906" y="1688"/>
                    <a:pt x="906" y="1689"/>
                  </a:cubicBezTo>
                  <a:close/>
                  <a:moveTo>
                    <a:pt x="904" y="1702"/>
                  </a:moveTo>
                  <a:lnTo>
                    <a:pt x="904" y="1702"/>
                  </a:lnTo>
                  <a:cubicBezTo>
                    <a:pt x="903" y="1703"/>
                    <a:pt x="902" y="1704"/>
                    <a:pt x="900" y="1704"/>
                  </a:cubicBezTo>
                  <a:cubicBezTo>
                    <a:pt x="898" y="1703"/>
                    <a:pt x="897" y="1701"/>
                    <a:pt x="898" y="1700"/>
                  </a:cubicBezTo>
                  <a:lnTo>
                    <a:pt x="898" y="1700"/>
                  </a:lnTo>
                  <a:cubicBezTo>
                    <a:pt x="899" y="1698"/>
                    <a:pt x="900" y="1697"/>
                    <a:pt x="902" y="1698"/>
                  </a:cubicBezTo>
                  <a:cubicBezTo>
                    <a:pt x="904" y="1698"/>
                    <a:pt x="905" y="1700"/>
                    <a:pt x="904" y="1702"/>
                  </a:cubicBezTo>
                  <a:close/>
                  <a:moveTo>
                    <a:pt x="902" y="1714"/>
                  </a:moveTo>
                  <a:lnTo>
                    <a:pt x="902" y="1714"/>
                  </a:lnTo>
                  <a:cubicBezTo>
                    <a:pt x="901" y="1715"/>
                    <a:pt x="900" y="1716"/>
                    <a:pt x="898" y="1716"/>
                  </a:cubicBezTo>
                  <a:cubicBezTo>
                    <a:pt x="896" y="1715"/>
                    <a:pt x="895" y="1714"/>
                    <a:pt x="896" y="1712"/>
                  </a:cubicBezTo>
                  <a:lnTo>
                    <a:pt x="896" y="1712"/>
                  </a:lnTo>
                  <a:cubicBezTo>
                    <a:pt x="897" y="1710"/>
                    <a:pt x="898" y="1709"/>
                    <a:pt x="900" y="1710"/>
                  </a:cubicBezTo>
                  <a:cubicBezTo>
                    <a:pt x="902" y="1710"/>
                    <a:pt x="902" y="1712"/>
                    <a:pt x="902" y="1714"/>
                  </a:cubicBezTo>
                  <a:close/>
                  <a:moveTo>
                    <a:pt x="900" y="1726"/>
                  </a:moveTo>
                  <a:lnTo>
                    <a:pt x="900" y="1726"/>
                  </a:lnTo>
                  <a:cubicBezTo>
                    <a:pt x="899" y="1728"/>
                    <a:pt x="897" y="1729"/>
                    <a:pt x="896" y="1728"/>
                  </a:cubicBezTo>
                  <a:cubicBezTo>
                    <a:pt x="894" y="1728"/>
                    <a:pt x="893" y="1726"/>
                    <a:pt x="894" y="1724"/>
                  </a:cubicBezTo>
                  <a:lnTo>
                    <a:pt x="894" y="1724"/>
                  </a:lnTo>
                  <a:cubicBezTo>
                    <a:pt x="894" y="1723"/>
                    <a:pt x="896" y="1722"/>
                    <a:pt x="898" y="1722"/>
                  </a:cubicBezTo>
                  <a:cubicBezTo>
                    <a:pt x="899" y="1723"/>
                    <a:pt x="900" y="1725"/>
                    <a:pt x="900" y="1726"/>
                  </a:cubicBezTo>
                  <a:close/>
                  <a:moveTo>
                    <a:pt x="898" y="1739"/>
                  </a:moveTo>
                  <a:lnTo>
                    <a:pt x="898" y="1739"/>
                  </a:lnTo>
                  <a:cubicBezTo>
                    <a:pt x="897" y="1740"/>
                    <a:pt x="895" y="1741"/>
                    <a:pt x="894" y="1740"/>
                  </a:cubicBezTo>
                  <a:cubicBezTo>
                    <a:pt x="892" y="1740"/>
                    <a:pt x="891" y="1738"/>
                    <a:pt x="892" y="1737"/>
                  </a:cubicBezTo>
                  <a:lnTo>
                    <a:pt x="892" y="1737"/>
                  </a:lnTo>
                  <a:cubicBezTo>
                    <a:pt x="892" y="1735"/>
                    <a:pt x="894" y="1734"/>
                    <a:pt x="896" y="1735"/>
                  </a:cubicBezTo>
                  <a:cubicBezTo>
                    <a:pt x="897" y="1735"/>
                    <a:pt x="898" y="1737"/>
                    <a:pt x="898" y="1739"/>
                  </a:cubicBezTo>
                  <a:close/>
                  <a:moveTo>
                    <a:pt x="896" y="1751"/>
                  </a:moveTo>
                  <a:lnTo>
                    <a:pt x="896" y="1751"/>
                  </a:lnTo>
                  <a:cubicBezTo>
                    <a:pt x="895" y="1752"/>
                    <a:pt x="893" y="1753"/>
                    <a:pt x="892" y="1753"/>
                  </a:cubicBezTo>
                  <a:cubicBezTo>
                    <a:pt x="890" y="1752"/>
                    <a:pt x="889" y="1750"/>
                    <a:pt x="890" y="1749"/>
                  </a:cubicBezTo>
                  <a:lnTo>
                    <a:pt x="890" y="1749"/>
                  </a:lnTo>
                  <a:cubicBezTo>
                    <a:pt x="890" y="1747"/>
                    <a:pt x="892" y="1746"/>
                    <a:pt x="894" y="1747"/>
                  </a:cubicBezTo>
                  <a:cubicBezTo>
                    <a:pt x="895" y="1747"/>
                    <a:pt x="896" y="1749"/>
                    <a:pt x="896" y="1751"/>
                  </a:cubicBezTo>
                  <a:close/>
                  <a:moveTo>
                    <a:pt x="893" y="1763"/>
                  </a:moveTo>
                  <a:lnTo>
                    <a:pt x="893" y="1763"/>
                  </a:lnTo>
                  <a:cubicBezTo>
                    <a:pt x="893" y="1765"/>
                    <a:pt x="891" y="1766"/>
                    <a:pt x="889" y="1765"/>
                  </a:cubicBezTo>
                  <a:cubicBezTo>
                    <a:pt x="888" y="1765"/>
                    <a:pt x="887" y="1763"/>
                    <a:pt x="887" y="1761"/>
                  </a:cubicBezTo>
                  <a:lnTo>
                    <a:pt x="887" y="1761"/>
                  </a:lnTo>
                  <a:cubicBezTo>
                    <a:pt x="888" y="1760"/>
                    <a:pt x="890" y="1759"/>
                    <a:pt x="891" y="1759"/>
                  </a:cubicBezTo>
                  <a:cubicBezTo>
                    <a:pt x="893" y="1760"/>
                    <a:pt x="894" y="1762"/>
                    <a:pt x="893" y="1763"/>
                  </a:cubicBezTo>
                  <a:close/>
                  <a:moveTo>
                    <a:pt x="891" y="1775"/>
                  </a:moveTo>
                  <a:lnTo>
                    <a:pt x="891" y="1775"/>
                  </a:lnTo>
                  <a:cubicBezTo>
                    <a:pt x="890" y="1777"/>
                    <a:pt x="889" y="1778"/>
                    <a:pt x="887" y="1777"/>
                  </a:cubicBezTo>
                  <a:cubicBezTo>
                    <a:pt x="885" y="1777"/>
                    <a:pt x="884" y="1775"/>
                    <a:pt x="885" y="1773"/>
                  </a:cubicBezTo>
                  <a:lnTo>
                    <a:pt x="885" y="1773"/>
                  </a:lnTo>
                  <a:cubicBezTo>
                    <a:pt x="886" y="1772"/>
                    <a:pt x="887" y="1771"/>
                    <a:pt x="889" y="1771"/>
                  </a:cubicBezTo>
                  <a:cubicBezTo>
                    <a:pt x="891" y="1772"/>
                    <a:pt x="891" y="1774"/>
                    <a:pt x="891" y="1775"/>
                  </a:cubicBezTo>
                  <a:close/>
                  <a:moveTo>
                    <a:pt x="889" y="1788"/>
                  </a:moveTo>
                  <a:lnTo>
                    <a:pt x="889" y="1788"/>
                  </a:lnTo>
                  <a:cubicBezTo>
                    <a:pt x="888" y="1789"/>
                    <a:pt x="886" y="1790"/>
                    <a:pt x="885" y="1790"/>
                  </a:cubicBezTo>
                  <a:cubicBezTo>
                    <a:pt x="883" y="1789"/>
                    <a:pt x="882" y="1787"/>
                    <a:pt x="883" y="1786"/>
                  </a:cubicBezTo>
                  <a:lnTo>
                    <a:pt x="883" y="1786"/>
                  </a:lnTo>
                  <a:cubicBezTo>
                    <a:pt x="883" y="1784"/>
                    <a:pt x="885" y="1783"/>
                    <a:pt x="887" y="1784"/>
                  </a:cubicBezTo>
                  <a:cubicBezTo>
                    <a:pt x="888" y="1784"/>
                    <a:pt x="889" y="1786"/>
                    <a:pt x="889" y="1788"/>
                  </a:cubicBezTo>
                  <a:close/>
                  <a:moveTo>
                    <a:pt x="886" y="1800"/>
                  </a:moveTo>
                  <a:lnTo>
                    <a:pt x="886" y="1800"/>
                  </a:lnTo>
                  <a:cubicBezTo>
                    <a:pt x="886" y="1802"/>
                    <a:pt x="884" y="1802"/>
                    <a:pt x="882" y="1802"/>
                  </a:cubicBezTo>
                  <a:cubicBezTo>
                    <a:pt x="881" y="1801"/>
                    <a:pt x="880" y="1800"/>
                    <a:pt x="880" y="1798"/>
                  </a:cubicBezTo>
                  <a:lnTo>
                    <a:pt x="880" y="1798"/>
                  </a:lnTo>
                  <a:cubicBezTo>
                    <a:pt x="881" y="1796"/>
                    <a:pt x="883" y="1795"/>
                    <a:pt x="884" y="1796"/>
                  </a:cubicBezTo>
                  <a:cubicBezTo>
                    <a:pt x="886" y="1797"/>
                    <a:pt x="887" y="1798"/>
                    <a:pt x="886" y="1800"/>
                  </a:cubicBezTo>
                  <a:close/>
                  <a:moveTo>
                    <a:pt x="884" y="1812"/>
                  </a:moveTo>
                  <a:lnTo>
                    <a:pt x="884" y="1812"/>
                  </a:lnTo>
                  <a:cubicBezTo>
                    <a:pt x="883" y="1814"/>
                    <a:pt x="881" y="1815"/>
                    <a:pt x="880" y="1814"/>
                  </a:cubicBezTo>
                  <a:cubicBezTo>
                    <a:pt x="878" y="1814"/>
                    <a:pt x="877" y="1812"/>
                    <a:pt x="878" y="1810"/>
                  </a:cubicBezTo>
                  <a:lnTo>
                    <a:pt x="878" y="1810"/>
                  </a:lnTo>
                  <a:cubicBezTo>
                    <a:pt x="878" y="1809"/>
                    <a:pt x="880" y="1808"/>
                    <a:pt x="882" y="1808"/>
                  </a:cubicBezTo>
                  <a:cubicBezTo>
                    <a:pt x="883" y="1809"/>
                    <a:pt x="884" y="1811"/>
                    <a:pt x="884" y="1812"/>
                  </a:cubicBezTo>
                  <a:close/>
                  <a:moveTo>
                    <a:pt x="881" y="1824"/>
                  </a:moveTo>
                  <a:lnTo>
                    <a:pt x="881" y="1824"/>
                  </a:lnTo>
                  <a:cubicBezTo>
                    <a:pt x="880" y="1826"/>
                    <a:pt x="879" y="1827"/>
                    <a:pt x="877" y="1826"/>
                  </a:cubicBezTo>
                  <a:cubicBezTo>
                    <a:pt x="875" y="1826"/>
                    <a:pt x="875" y="1824"/>
                    <a:pt x="875" y="1822"/>
                  </a:cubicBezTo>
                  <a:lnTo>
                    <a:pt x="875" y="1822"/>
                  </a:lnTo>
                  <a:cubicBezTo>
                    <a:pt x="876" y="1821"/>
                    <a:pt x="877" y="1820"/>
                    <a:pt x="879" y="1820"/>
                  </a:cubicBezTo>
                  <a:cubicBezTo>
                    <a:pt x="881" y="1821"/>
                    <a:pt x="882" y="1823"/>
                    <a:pt x="881" y="1824"/>
                  </a:cubicBezTo>
                  <a:close/>
                  <a:moveTo>
                    <a:pt x="878" y="1837"/>
                  </a:moveTo>
                  <a:lnTo>
                    <a:pt x="878" y="1837"/>
                  </a:lnTo>
                  <a:cubicBezTo>
                    <a:pt x="878" y="1838"/>
                    <a:pt x="876" y="1839"/>
                    <a:pt x="874" y="1839"/>
                  </a:cubicBezTo>
                  <a:cubicBezTo>
                    <a:pt x="873" y="1838"/>
                    <a:pt x="872" y="1836"/>
                    <a:pt x="872" y="1835"/>
                  </a:cubicBezTo>
                  <a:lnTo>
                    <a:pt x="872" y="1835"/>
                  </a:lnTo>
                  <a:cubicBezTo>
                    <a:pt x="873" y="1833"/>
                    <a:pt x="875" y="1832"/>
                    <a:pt x="876" y="1833"/>
                  </a:cubicBezTo>
                  <a:cubicBezTo>
                    <a:pt x="878" y="1833"/>
                    <a:pt x="879" y="1835"/>
                    <a:pt x="878" y="1837"/>
                  </a:cubicBezTo>
                  <a:close/>
                  <a:moveTo>
                    <a:pt x="876" y="1849"/>
                  </a:moveTo>
                  <a:lnTo>
                    <a:pt x="876" y="1849"/>
                  </a:lnTo>
                  <a:cubicBezTo>
                    <a:pt x="875" y="1851"/>
                    <a:pt x="873" y="1851"/>
                    <a:pt x="872" y="1851"/>
                  </a:cubicBezTo>
                  <a:cubicBezTo>
                    <a:pt x="870" y="1850"/>
                    <a:pt x="869" y="1849"/>
                    <a:pt x="870" y="1847"/>
                  </a:cubicBezTo>
                  <a:lnTo>
                    <a:pt x="870" y="1847"/>
                  </a:lnTo>
                  <a:cubicBezTo>
                    <a:pt x="870" y="1845"/>
                    <a:pt x="872" y="1844"/>
                    <a:pt x="874" y="1845"/>
                  </a:cubicBezTo>
                  <a:cubicBezTo>
                    <a:pt x="875" y="1845"/>
                    <a:pt x="876" y="1847"/>
                    <a:pt x="876" y="1849"/>
                  </a:cubicBezTo>
                  <a:close/>
                  <a:moveTo>
                    <a:pt x="873" y="1861"/>
                  </a:moveTo>
                  <a:lnTo>
                    <a:pt x="873" y="1861"/>
                  </a:lnTo>
                  <a:cubicBezTo>
                    <a:pt x="872" y="1863"/>
                    <a:pt x="871" y="1864"/>
                    <a:pt x="869" y="1863"/>
                  </a:cubicBezTo>
                  <a:cubicBezTo>
                    <a:pt x="867" y="1863"/>
                    <a:pt x="866" y="1861"/>
                    <a:pt x="867" y="1859"/>
                  </a:cubicBezTo>
                  <a:lnTo>
                    <a:pt x="867" y="1859"/>
                  </a:lnTo>
                  <a:cubicBezTo>
                    <a:pt x="868" y="1857"/>
                    <a:pt x="869" y="1857"/>
                    <a:pt x="871" y="1857"/>
                  </a:cubicBezTo>
                  <a:cubicBezTo>
                    <a:pt x="873" y="1858"/>
                    <a:pt x="873" y="1859"/>
                    <a:pt x="873" y="1861"/>
                  </a:cubicBezTo>
                  <a:close/>
                  <a:moveTo>
                    <a:pt x="870" y="1873"/>
                  </a:moveTo>
                  <a:lnTo>
                    <a:pt x="870" y="1873"/>
                  </a:lnTo>
                  <a:cubicBezTo>
                    <a:pt x="869" y="1875"/>
                    <a:pt x="868" y="1876"/>
                    <a:pt x="866" y="1875"/>
                  </a:cubicBezTo>
                  <a:cubicBezTo>
                    <a:pt x="864" y="1875"/>
                    <a:pt x="864" y="1873"/>
                    <a:pt x="864" y="1871"/>
                  </a:cubicBezTo>
                  <a:lnTo>
                    <a:pt x="864" y="1871"/>
                  </a:lnTo>
                  <a:cubicBezTo>
                    <a:pt x="865" y="1870"/>
                    <a:pt x="866" y="1869"/>
                    <a:pt x="868" y="1869"/>
                  </a:cubicBezTo>
                  <a:cubicBezTo>
                    <a:pt x="870" y="1870"/>
                    <a:pt x="871" y="1872"/>
                    <a:pt x="870" y="1873"/>
                  </a:cubicBezTo>
                  <a:close/>
                  <a:moveTo>
                    <a:pt x="867" y="1885"/>
                  </a:moveTo>
                  <a:lnTo>
                    <a:pt x="867" y="1885"/>
                  </a:lnTo>
                  <a:cubicBezTo>
                    <a:pt x="866" y="1887"/>
                    <a:pt x="865" y="1888"/>
                    <a:pt x="863" y="1887"/>
                  </a:cubicBezTo>
                  <a:cubicBezTo>
                    <a:pt x="861" y="1887"/>
                    <a:pt x="861" y="1885"/>
                    <a:pt x="861" y="1883"/>
                  </a:cubicBezTo>
                  <a:lnTo>
                    <a:pt x="861" y="1883"/>
                  </a:lnTo>
                  <a:cubicBezTo>
                    <a:pt x="862" y="1882"/>
                    <a:pt x="863" y="1881"/>
                    <a:pt x="865" y="1881"/>
                  </a:cubicBezTo>
                  <a:cubicBezTo>
                    <a:pt x="867" y="1882"/>
                    <a:pt x="868" y="1884"/>
                    <a:pt x="867" y="1885"/>
                  </a:cubicBezTo>
                  <a:close/>
                  <a:moveTo>
                    <a:pt x="864" y="1898"/>
                  </a:moveTo>
                  <a:lnTo>
                    <a:pt x="864" y="1898"/>
                  </a:lnTo>
                  <a:cubicBezTo>
                    <a:pt x="864" y="1899"/>
                    <a:pt x="862" y="1900"/>
                    <a:pt x="860" y="1900"/>
                  </a:cubicBezTo>
                  <a:cubicBezTo>
                    <a:pt x="858" y="1899"/>
                    <a:pt x="858" y="1897"/>
                    <a:pt x="858" y="1896"/>
                  </a:cubicBezTo>
                  <a:lnTo>
                    <a:pt x="858" y="1896"/>
                  </a:lnTo>
                  <a:cubicBezTo>
                    <a:pt x="859" y="1894"/>
                    <a:pt x="860" y="1893"/>
                    <a:pt x="862" y="1894"/>
                  </a:cubicBezTo>
                  <a:cubicBezTo>
                    <a:pt x="864" y="1894"/>
                    <a:pt x="865" y="1896"/>
                    <a:pt x="864" y="1898"/>
                  </a:cubicBezTo>
                  <a:close/>
                  <a:moveTo>
                    <a:pt x="861" y="1910"/>
                  </a:moveTo>
                  <a:lnTo>
                    <a:pt x="861" y="1910"/>
                  </a:lnTo>
                  <a:cubicBezTo>
                    <a:pt x="861" y="1911"/>
                    <a:pt x="859" y="1912"/>
                    <a:pt x="857" y="1912"/>
                  </a:cubicBezTo>
                  <a:cubicBezTo>
                    <a:pt x="856" y="1911"/>
                    <a:pt x="855" y="1909"/>
                    <a:pt x="855" y="1908"/>
                  </a:cubicBezTo>
                  <a:lnTo>
                    <a:pt x="855" y="1908"/>
                  </a:lnTo>
                  <a:cubicBezTo>
                    <a:pt x="856" y="1906"/>
                    <a:pt x="857" y="1905"/>
                    <a:pt x="859" y="1906"/>
                  </a:cubicBezTo>
                  <a:cubicBezTo>
                    <a:pt x="861" y="1906"/>
                    <a:pt x="862" y="1908"/>
                    <a:pt x="861" y="1910"/>
                  </a:cubicBezTo>
                  <a:close/>
                  <a:moveTo>
                    <a:pt x="858" y="1922"/>
                  </a:moveTo>
                  <a:lnTo>
                    <a:pt x="858" y="1922"/>
                  </a:lnTo>
                  <a:cubicBezTo>
                    <a:pt x="857" y="1923"/>
                    <a:pt x="856" y="1924"/>
                    <a:pt x="854" y="1924"/>
                  </a:cubicBezTo>
                  <a:cubicBezTo>
                    <a:pt x="852" y="1923"/>
                    <a:pt x="851" y="1921"/>
                    <a:pt x="852" y="1920"/>
                  </a:cubicBezTo>
                  <a:lnTo>
                    <a:pt x="852" y="1920"/>
                  </a:lnTo>
                  <a:cubicBezTo>
                    <a:pt x="853" y="1918"/>
                    <a:pt x="854" y="1917"/>
                    <a:pt x="856" y="1918"/>
                  </a:cubicBezTo>
                  <a:cubicBezTo>
                    <a:pt x="858" y="1918"/>
                    <a:pt x="858" y="1920"/>
                    <a:pt x="858" y="1922"/>
                  </a:cubicBezTo>
                  <a:close/>
                  <a:moveTo>
                    <a:pt x="855" y="1934"/>
                  </a:moveTo>
                  <a:lnTo>
                    <a:pt x="855" y="1934"/>
                  </a:lnTo>
                  <a:cubicBezTo>
                    <a:pt x="854" y="1935"/>
                    <a:pt x="852" y="1936"/>
                    <a:pt x="851" y="1936"/>
                  </a:cubicBezTo>
                  <a:cubicBezTo>
                    <a:pt x="849" y="1935"/>
                    <a:pt x="848" y="1934"/>
                    <a:pt x="849" y="1932"/>
                  </a:cubicBezTo>
                  <a:lnTo>
                    <a:pt x="849" y="1932"/>
                  </a:lnTo>
                  <a:cubicBezTo>
                    <a:pt x="849" y="1930"/>
                    <a:pt x="851" y="1929"/>
                    <a:pt x="853" y="1930"/>
                  </a:cubicBezTo>
                  <a:cubicBezTo>
                    <a:pt x="854" y="1930"/>
                    <a:pt x="855" y="1932"/>
                    <a:pt x="855" y="1934"/>
                  </a:cubicBezTo>
                  <a:close/>
                  <a:moveTo>
                    <a:pt x="851" y="1946"/>
                  </a:moveTo>
                  <a:lnTo>
                    <a:pt x="851" y="1946"/>
                  </a:lnTo>
                  <a:cubicBezTo>
                    <a:pt x="851" y="1948"/>
                    <a:pt x="849" y="1948"/>
                    <a:pt x="847" y="1948"/>
                  </a:cubicBezTo>
                  <a:cubicBezTo>
                    <a:pt x="846" y="1947"/>
                    <a:pt x="845" y="1946"/>
                    <a:pt x="845" y="1944"/>
                  </a:cubicBezTo>
                  <a:lnTo>
                    <a:pt x="845" y="1944"/>
                  </a:lnTo>
                  <a:cubicBezTo>
                    <a:pt x="846" y="1942"/>
                    <a:pt x="848" y="1941"/>
                    <a:pt x="849" y="1942"/>
                  </a:cubicBezTo>
                  <a:cubicBezTo>
                    <a:pt x="851" y="1943"/>
                    <a:pt x="852" y="1944"/>
                    <a:pt x="851" y="1946"/>
                  </a:cubicBezTo>
                  <a:close/>
                  <a:moveTo>
                    <a:pt x="848" y="1958"/>
                  </a:moveTo>
                  <a:lnTo>
                    <a:pt x="848" y="1958"/>
                  </a:lnTo>
                  <a:cubicBezTo>
                    <a:pt x="848" y="1960"/>
                    <a:pt x="846" y="1961"/>
                    <a:pt x="844" y="1960"/>
                  </a:cubicBezTo>
                  <a:cubicBezTo>
                    <a:pt x="842" y="1959"/>
                    <a:pt x="842" y="1958"/>
                    <a:pt x="842" y="1956"/>
                  </a:cubicBezTo>
                  <a:lnTo>
                    <a:pt x="842" y="1956"/>
                  </a:lnTo>
                  <a:cubicBezTo>
                    <a:pt x="843" y="1954"/>
                    <a:pt x="844" y="1953"/>
                    <a:pt x="846" y="1954"/>
                  </a:cubicBezTo>
                  <a:cubicBezTo>
                    <a:pt x="848" y="1955"/>
                    <a:pt x="849" y="1956"/>
                    <a:pt x="848" y="1958"/>
                  </a:cubicBezTo>
                  <a:close/>
                  <a:moveTo>
                    <a:pt x="845" y="1970"/>
                  </a:moveTo>
                  <a:lnTo>
                    <a:pt x="845" y="1970"/>
                  </a:lnTo>
                  <a:cubicBezTo>
                    <a:pt x="844" y="1972"/>
                    <a:pt x="842" y="1973"/>
                    <a:pt x="841" y="1972"/>
                  </a:cubicBezTo>
                  <a:cubicBezTo>
                    <a:pt x="839" y="1971"/>
                    <a:pt x="838" y="1970"/>
                    <a:pt x="839" y="1968"/>
                  </a:cubicBezTo>
                  <a:lnTo>
                    <a:pt x="839" y="1968"/>
                  </a:lnTo>
                  <a:cubicBezTo>
                    <a:pt x="839" y="1966"/>
                    <a:pt x="841" y="1965"/>
                    <a:pt x="843" y="1966"/>
                  </a:cubicBezTo>
                  <a:cubicBezTo>
                    <a:pt x="844" y="1967"/>
                    <a:pt x="845" y="1968"/>
                    <a:pt x="845" y="1970"/>
                  </a:cubicBezTo>
                  <a:close/>
                  <a:moveTo>
                    <a:pt x="841" y="1982"/>
                  </a:moveTo>
                  <a:lnTo>
                    <a:pt x="841" y="1982"/>
                  </a:lnTo>
                  <a:cubicBezTo>
                    <a:pt x="840" y="1984"/>
                    <a:pt x="839" y="1984"/>
                    <a:pt x="837" y="1984"/>
                  </a:cubicBezTo>
                  <a:cubicBezTo>
                    <a:pt x="835" y="1983"/>
                    <a:pt x="834" y="1982"/>
                    <a:pt x="835" y="1980"/>
                  </a:cubicBezTo>
                  <a:lnTo>
                    <a:pt x="835" y="1980"/>
                  </a:lnTo>
                  <a:cubicBezTo>
                    <a:pt x="836" y="1978"/>
                    <a:pt x="837" y="1977"/>
                    <a:pt x="839" y="1978"/>
                  </a:cubicBezTo>
                  <a:cubicBezTo>
                    <a:pt x="841" y="1979"/>
                    <a:pt x="841" y="1980"/>
                    <a:pt x="841" y="1982"/>
                  </a:cubicBezTo>
                  <a:close/>
                  <a:moveTo>
                    <a:pt x="837" y="1994"/>
                  </a:moveTo>
                  <a:lnTo>
                    <a:pt x="837" y="1994"/>
                  </a:lnTo>
                  <a:cubicBezTo>
                    <a:pt x="837" y="1996"/>
                    <a:pt x="835" y="1996"/>
                    <a:pt x="833" y="1996"/>
                  </a:cubicBezTo>
                  <a:cubicBezTo>
                    <a:pt x="832" y="1995"/>
                    <a:pt x="831" y="1994"/>
                    <a:pt x="831" y="1992"/>
                  </a:cubicBezTo>
                  <a:lnTo>
                    <a:pt x="831" y="1992"/>
                  </a:lnTo>
                  <a:cubicBezTo>
                    <a:pt x="832" y="1990"/>
                    <a:pt x="834" y="1989"/>
                    <a:pt x="835" y="1990"/>
                  </a:cubicBezTo>
                  <a:cubicBezTo>
                    <a:pt x="837" y="1991"/>
                    <a:pt x="838" y="1992"/>
                    <a:pt x="837" y="1994"/>
                  </a:cubicBezTo>
                  <a:close/>
                  <a:moveTo>
                    <a:pt x="833" y="2007"/>
                  </a:moveTo>
                  <a:lnTo>
                    <a:pt x="833" y="2007"/>
                  </a:lnTo>
                  <a:cubicBezTo>
                    <a:pt x="832" y="2008"/>
                    <a:pt x="830" y="2008"/>
                    <a:pt x="829" y="2008"/>
                  </a:cubicBezTo>
                  <a:cubicBezTo>
                    <a:pt x="828" y="2007"/>
                    <a:pt x="827" y="2005"/>
                    <a:pt x="828" y="2003"/>
                  </a:cubicBezTo>
                  <a:lnTo>
                    <a:pt x="828" y="2003"/>
                  </a:lnTo>
                  <a:cubicBezTo>
                    <a:pt x="829" y="2002"/>
                    <a:pt x="831" y="2001"/>
                    <a:pt x="833" y="2002"/>
                  </a:cubicBezTo>
                  <a:cubicBezTo>
                    <a:pt x="834" y="2003"/>
                    <a:pt x="834" y="2005"/>
                    <a:pt x="833" y="2007"/>
                  </a:cubicBezTo>
                  <a:close/>
                  <a:moveTo>
                    <a:pt x="829" y="2019"/>
                  </a:moveTo>
                  <a:lnTo>
                    <a:pt x="829" y="2019"/>
                  </a:lnTo>
                  <a:cubicBezTo>
                    <a:pt x="828" y="2020"/>
                    <a:pt x="827" y="2020"/>
                    <a:pt x="825" y="2019"/>
                  </a:cubicBezTo>
                  <a:cubicBezTo>
                    <a:pt x="824" y="2018"/>
                    <a:pt x="823" y="2017"/>
                    <a:pt x="824" y="2015"/>
                  </a:cubicBezTo>
                  <a:lnTo>
                    <a:pt x="824" y="2015"/>
                  </a:lnTo>
                  <a:cubicBezTo>
                    <a:pt x="825" y="2014"/>
                    <a:pt x="827" y="2013"/>
                    <a:pt x="829" y="2014"/>
                  </a:cubicBezTo>
                  <a:cubicBezTo>
                    <a:pt x="830" y="2015"/>
                    <a:pt x="830" y="2017"/>
                    <a:pt x="829" y="2019"/>
                  </a:cubicBezTo>
                  <a:close/>
                  <a:moveTo>
                    <a:pt x="826" y="2030"/>
                  </a:moveTo>
                  <a:lnTo>
                    <a:pt x="826" y="2030"/>
                  </a:lnTo>
                  <a:cubicBezTo>
                    <a:pt x="825" y="2032"/>
                    <a:pt x="823" y="2032"/>
                    <a:pt x="821" y="2031"/>
                  </a:cubicBezTo>
                  <a:cubicBezTo>
                    <a:pt x="820" y="2030"/>
                    <a:pt x="819" y="2028"/>
                    <a:pt x="820" y="2027"/>
                  </a:cubicBezTo>
                  <a:lnTo>
                    <a:pt x="820" y="2027"/>
                  </a:lnTo>
                  <a:cubicBezTo>
                    <a:pt x="821" y="2025"/>
                    <a:pt x="823" y="2025"/>
                    <a:pt x="825" y="2026"/>
                  </a:cubicBezTo>
                  <a:cubicBezTo>
                    <a:pt x="826" y="2027"/>
                    <a:pt x="826" y="2029"/>
                    <a:pt x="826" y="2030"/>
                  </a:cubicBezTo>
                  <a:close/>
                  <a:moveTo>
                    <a:pt x="822" y="2042"/>
                  </a:moveTo>
                  <a:lnTo>
                    <a:pt x="822" y="2042"/>
                  </a:lnTo>
                  <a:cubicBezTo>
                    <a:pt x="821" y="2044"/>
                    <a:pt x="819" y="2044"/>
                    <a:pt x="817" y="2043"/>
                  </a:cubicBezTo>
                  <a:cubicBezTo>
                    <a:pt x="816" y="2042"/>
                    <a:pt x="815" y="2040"/>
                    <a:pt x="816" y="2039"/>
                  </a:cubicBezTo>
                  <a:lnTo>
                    <a:pt x="816" y="2039"/>
                  </a:lnTo>
                  <a:cubicBezTo>
                    <a:pt x="817" y="2037"/>
                    <a:pt x="819" y="2037"/>
                    <a:pt x="821" y="2038"/>
                  </a:cubicBezTo>
                  <a:cubicBezTo>
                    <a:pt x="822" y="2039"/>
                    <a:pt x="823" y="2041"/>
                    <a:pt x="822" y="2042"/>
                  </a:cubicBezTo>
                  <a:close/>
                  <a:moveTo>
                    <a:pt x="818" y="2054"/>
                  </a:moveTo>
                  <a:lnTo>
                    <a:pt x="818" y="2054"/>
                  </a:lnTo>
                  <a:cubicBezTo>
                    <a:pt x="817" y="2056"/>
                    <a:pt x="815" y="2056"/>
                    <a:pt x="813" y="2055"/>
                  </a:cubicBezTo>
                  <a:cubicBezTo>
                    <a:pt x="812" y="2054"/>
                    <a:pt x="811" y="2052"/>
                    <a:pt x="812" y="2051"/>
                  </a:cubicBezTo>
                  <a:lnTo>
                    <a:pt x="812" y="2051"/>
                  </a:lnTo>
                  <a:cubicBezTo>
                    <a:pt x="813" y="2049"/>
                    <a:pt x="815" y="2049"/>
                    <a:pt x="817" y="2050"/>
                  </a:cubicBezTo>
                  <a:cubicBezTo>
                    <a:pt x="818" y="2051"/>
                    <a:pt x="819" y="2053"/>
                    <a:pt x="818" y="2054"/>
                  </a:cubicBezTo>
                  <a:close/>
                  <a:moveTo>
                    <a:pt x="813" y="2066"/>
                  </a:moveTo>
                  <a:lnTo>
                    <a:pt x="813" y="2066"/>
                  </a:lnTo>
                  <a:cubicBezTo>
                    <a:pt x="812" y="2067"/>
                    <a:pt x="810" y="2068"/>
                    <a:pt x="809" y="2067"/>
                  </a:cubicBezTo>
                  <a:cubicBezTo>
                    <a:pt x="808" y="2066"/>
                    <a:pt x="807" y="2064"/>
                    <a:pt x="808" y="2062"/>
                  </a:cubicBezTo>
                  <a:lnTo>
                    <a:pt x="808" y="2062"/>
                  </a:lnTo>
                  <a:cubicBezTo>
                    <a:pt x="809" y="2061"/>
                    <a:pt x="811" y="2061"/>
                    <a:pt x="812" y="2062"/>
                  </a:cubicBezTo>
                  <a:cubicBezTo>
                    <a:pt x="814" y="2062"/>
                    <a:pt x="814" y="2064"/>
                    <a:pt x="813" y="2066"/>
                  </a:cubicBezTo>
                  <a:close/>
                  <a:moveTo>
                    <a:pt x="809" y="2078"/>
                  </a:moveTo>
                  <a:lnTo>
                    <a:pt x="809" y="2078"/>
                  </a:lnTo>
                  <a:cubicBezTo>
                    <a:pt x="808" y="2079"/>
                    <a:pt x="806" y="2079"/>
                    <a:pt x="805" y="2078"/>
                  </a:cubicBezTo>
                  <a:cubicBezTo>
                    <a:pt x="803" y="2078"/>
                    <a:pt x="803" y="2076"/>
                    <a:pt x="804" y="2074"/>
                  </a:cubicBezTo>
                  <a:lnTo>
                    <a:pt x="804" y="2074"/>
                  </a:lnTo>
                  <a:cubicBezTo>
                    <a:pt x="805" y="2073"/>
                    <a:pt x="807" y="2072"/>
                    <a:pt x="808" y="2073"/>
                  </a:cubicBezTo>
                  <a:cubicBezTo>
                    <a:pt x="810" y="2074"/>
                    <a:pt x="810" y="2076"/>
                    <a:pt x="809" y="2078"/>
                  </a:cubicBezTo>
                  <a:close/>
                  <a:moveTo>
                    <a:pt x="805" y="2089"/>
                  </a:moveTo>
                  <a:lnTo>
                    <a:pt x="805" y="2089"/>
                  </a:lnTo>
                  <a:cubicBezTo>
                    <a:pt x="804" y="2091"/>
                    <a:pt x="802" y="2091"/>
                    <a:pt x="800" y="2090"/>
                  </a:cubicBezTo>
                  <a:cubicBezTo>
                    <a:pt x="799" y="2089"/>
                    <a:pt x="799" y="2087"/>
                    <a:pt x="800" y="2086"/>
                  </a:cubicBezTo>
                  <a:lnTo>
                    <a:pt x="800" y="2086"/>
                  </a:lnTo>
                  <a:cubicBezTo>
                    <a:pt x="801" y="2084"/>
                    <a:pt x="802" y="2084"/>
                    <a:pt x="804" y="2085"/>
                  </a:cubicBezTo>
                  <a:cubicBezTo>
                    <a:pt x="805" y="2086"/>
                    <a:pt x="806" y="2088"/>
                    <a:pt x="805" y="2089"/>
                  </a:cubicBezTo>
                  <a:close/>
                  <a:moveTo>
                    <a:pt x="800" y="2102"/>
                  </a:moveTo>
                  <a:lnTo>
                    <a:pt x="800" y="2102"/>
                  </a:lnTo>
                  <a:cubicBezTo>
                    <a:pt x="799" y="2103"/>
                    <a:pt x="797" y="2103"/>
                    <a:pt x="795" y="2102"/>
                  </a:cubicBezTo>
                  <a:cubicBezTo>
                    <a:pt x="794" y="2100"/>
                    <a:pt x="794" y="2098"/>
                    <a:pt x="795" y="2097"/>
                  </a:cubicBezTo>
                  <a:lnTo>
                    <a:pt x="795" y="2097"/>
                  </a:lnTo>
                  <a:cubicBezTo>
                    <a:pt x="797" y="2096"/>
                    <a:pt x="799" y="2096"/>
                    <a:pt x="800" y="2097"/>
                  </a:cubicBezTo>
                  <a:cubicBezTo>
                    <a:pt x="801" y="2098"/>
                    <a:pt x="801" y="2100"/>
                    <a:pt x="800" y="2102"/>
                  </a:cubicBezTo>
                  <a:close/>
                  <a:moveTo>
                    <a:pt x="795" y="2113"/>
                  </a:moveTo>
                  <a:lnTo>
                    <a:pt x="795" y="2113"/>
                  </a:lnTo>
                  <a:cubicBezTo>
                    <a:pt x="794" y="2114"/>
                    <a:pt x="792" y="2114"/>
                    <a:pt x="791" y="2113"/>
                  </a:cubicBezTo>
                  <a:cubicBezTo>
                    <a:pt x="790" y="2112"/>
                    <a:pt x="790" y="2110"/>
                    <a:pt x="791" y="2109"/>
                  </a:cubicBezTo>
                  <a:lnTo>
                    <a:pt x="791" y="2109"/>
                  </a:lnTo>
                  <a:cubicBezTo>
                    <a:pt x="792" y="2107"/>
                    <a:pt x="794" y="2107"/>
                    <a:pt x="795" y="2109"/>
                  </a:cubicBezTo>
                  <a:cubicBezTo>
                    <a:pt x="796" y="2110"/>
                    <a:pt x="796" y="2112"/>
                    <a:pt x="795" y="2113"/>
                  </a:cubicBezTo>
                  <a:close/>
                  <a:moveTo>
                    <a:pt x="791" y="2125"/>
                  </a:moveTo>
                  <a:lnTo>
                    <a:pt x="791" y="2125"/>
                  </a:lnTo>
                  <a:cubicBezTo>
                    <a:pt x="789" y="2126"/>
                    <a:pt x="787" y="2126"/>
                    <a:pt x="786" y="2125"/>
                  </a:cubicBezTo>
                  <a:cubicBezTo>
                    <a:pt x="785" y="2124"/>
                    <a:pt x="785" y="2122"/>
                    <a:pt x="786" y="2120"/>
                  </a:cubicBezTo>
                  <a:lnTo>
                    <a:pt x="786" y="2120"/>
                  </a:lnTo>
                  <a:cubicBezTo>
                    <a:pt x="787" y="2119"/>
                    <a:pt x="789" y="2119"/>
                    <a:pt x="791" y="2120"/>
                  </a:cubicBezTo>
                  <a:cubicBezTo>
                    <a:pt x="792" y="2122"/>
                    <a:pt x="792" y="2124"/>
                    <a:pt x="791" y="2125"/>
                  </a:cubicBezTo>
                  <a:close/>
                  <a:moveTo>
                    <a:pt x="786" y="2136"/>
                  </a:moveTo>
                  <a:lnTo>
                    <a:pt x="786" y="2136"/>
                  </a:lnTo>
                  <a:cubicBezTo>
                    <a:pt x="785" y="2138"/>
                    <a:pt x="783" y="2138"/>
                    <a:pt x="781" y="2136"/>
                  </a:cubicBezTo>
                  <a:cubicBezTo>
                    <a:pt x="780" y="2135"/>
                    <a:pt x="780" y="2133"/>
                    <a:pt x="781" y="2132"/>
                  </a:cubicBezTo>
                  <a:lnTo>
                    <a:pt x="781" y="2132"/>
                  </a:lnTo>
                  <a:cubicBezTo>
                    <a:pt x="783" y="2131"/>
                    <a:pt x="785" y="2131"/>
                    <a:pt x="786" y="2132"/>
                  </a:cubicBezTo>
                  <a:cubicBezTo>
                    <a:pt x="787" y="2133"/>
                    <a:pt x="787" y="2135"/>
                    <a:pt x="786" y="2136"/>
                  </a:cubicBezTo>
                  <a:close/>
                  <a:moveTo>
                    <a:pt x="781" y="2148"/>
                  </a:moveTo>
                  <a:lnTo>
                    <a:pt x="781" y="2148"/>
                  </a:lnTo>
                  <a:cubicBezTo>
                    <a:pt x="780" y="2149"/>
                    <a:pt x="778" y="2149"/>
                    <a:pt x="776" y="2148"/>
                  </a:cubicBezTo>
                  <a:cubicBezTo>
                    <a:pt x="775" y="2147"/>
                    <a:pt x="775" y="2145"/>
                    <a:pt x="776" y="2143"/>
                  </a:cubicBezTo>
                  <a:lnTo>
                    <a:pt x="776" y="2143"/>
                  </a:lnTo>
                  <a:cubicBezTo>
                    <a:pt x="778" y="2142"/>
                    <a:pt x="780" y="2142"/>
                    <a:pt x="781" y="2143"/>
                  </a:cubicBezTo>
                  <a:cubicBezTo>
                    <a:pt x="782" y="2145"/>
                    <a:pt x="782" y="2147"/>
                    <a:pt x="781" y="2148"/>
                  </a:cubicBezTo>
                  <a:close/>
                  <a:moveTo>
                    <a:pt x="776" y="2159"/>
                  </a:moveTo>
                  <a:lnTo>
                    <a:pt x="776" y="2159"/>
                  </a:lnTo>
                  <a:cubicBezTo>
                    <a:pt x="775" y="2160"/>
                    <a:pt x="773" y="2160"/>
                    <a:pt x="771" y="2159"/>
                  </a:cubicBezTo>
                  <a:cubicBezTo>
                    <a:pt x="770" y="2158"/>
                    <a:pt x="770" y="2156"/>
                    <a:pt x="771" y="2155"/>
                  </a:cubicBezTo>
                  <a:lnTo>
                    <a:pt x="771" y="2155"/>
                  </a:lnTo>
                  <a:cubicBezTo>
                    <a:pt x="773" y="2154"/>
                    <a:pt x="775" y="2154"/>
                    <a:pt x="776" y="2155"/>
                  </a:cubicBezTo>
                  <a:cubicBezTo>
                    <a:pt x="777" y="2156"/>
                    <a:pt x="777" y="2158"/>
                    <a:pt x="776" y="2159"/>
                  </a:cubicBezTo>
                  <a:close/>
                  <a:moveTo>
                    <a:pt x="771" y="2171"/>
                  </a:moveTo>
                  <a:lnTo>
                    <a:pt x="771" y="2171"/>
                  </a:lnTo>
                  <a:cubicBezTo>
                    <a:pt x="770" y="2172"/>
                    <a:pt x="768" y="2172"/>
                    <a:pt x="766" y="2171"/>
                  </a:cubicBezTo>
                  <a:cubicBezTo>
                    <a:pt x="765" y="2169"/>
                    <a:pt x="765" y="2167"/>
                    <a:pt x="766" y="2166"/>
                  </a:cubicBezTo>
                  <a:lnTo>
                    <a:pt x="766" y="2166"/>
                  </a:lnTo>
                  <a:cubicBezTo>
                    <a:pt x="768" y="2165"/>
                    <a:pt x="770" y="2165"/>
                    <a:pt x="771" y="2166"/>
                  </a:cubicBezTo>
                  <a:cubicBezTo>
                    <a:pt x="772" y="2167"/>
                    <a:pt x="772" y="2169"/>
                    <a:pt x="771" y="2171"/>
                  </a:cubicBezTo>
                  <a:close/>
                  <a:moveTo>
                    <a:pt x="765" y="2182"/>
                  </a:moveTo>
                  <a:lnTo>
                    <a:pt x="765" y="2182"/>
                  </a:lnTo>
                  <a:cubicBezTo>
                    <a:pt x="764" y="2183"/>
                    <a:pt x="762" y="2183"/>
                    <a:pt x="761" y="2182"/>
                  </a:cubicBezTo>
                  <a:cubicBezTo>
                    <a:pt x="760" y="2181"/>
                    <a:pt x="760" y="2179"/>
                    <a:pt x="761" y="2178"/>
                  </a:cubicBezTo>
                  <a:lnTo>
                    <a:pt x="761" y="2178"/>
                  </a:lnTo>
                  <a:cubicBezTo>
                    <a:pt x="762" y="2176"/>
                    <a:pt x="764" y="2176"/>
                    <a:pt x="765" y="2178"/>
                  </a:cubicBezTo>
                  <a:cubicBezTo>
                    <a:pt x="767" y="2179"/>
                    <a:pt x="767" y="2181"/>
                    <a:pt x="765" y="2182"/>
                  </a:cubicBezTo>
                  <a:close/>
                  <a:moveTo>
                    <a:pt x="760" y="2193"/>
                  </a:moveTo>
                  <a:lnTo>
                    <a:pt x="760" y="2193"/>
                  </a:lnTo>
                  <a:cubicBezTo>
                    <a:pt x="759" y="2194"/>
                    <a:pt x="757" y="2194"/>
                    <a:pt x="755" y="2193"/>
                  </a:cubicBezTo>
                  <a:cubicBezTo>
                    <a:pt x="754" y="2192"/>
                    <a:pt x="754" y="2190"/>
                    <a:pt x="755" y="2189"/>
                  </a:cubicBezTo>
                  <a:lnTo>
                    <a:pt x="755" y="2189"/>
                  </a:lnTo>
                  <a:cubicBezTo>
                    <a:pt x="757" y="2188"/>
                    <a:pt x="759" y="2188"/>
                    <a:pt x="760" y="2189"/>
                  </a:cubicBezTo>
                  <a:cubicBezTo>
                    <a:pt x="761" y="2190"/>
                    <a:pt x="761" y="2192"/>
                    <a:pt x="760" y="2193"/>
                  </a:cubicBezTo>
                  <a:close/>
                  <a:moveTo>
                    <a:pt x="754" y="2204"/>
                  </a:moveTo>
                  <a:lnTo>
                    <a:pt x="754" y="2204"/>
                  </a:lnTo>
                  <a:cubicBezTo>
                    <a:pt x="753" y="2206"/>
                    <a:pt x="751" y="2206"/>
                    <a:pt x="750" y="2204"/>
                  </a:cubicBezTo>
                  <a:cubicBezTo>
                    <a:pt x="749" y="2203"/>
                    <a:pt x="749" y="2201"/>
                    <a:pt x="750" y="2200"/>
                  </a:cubicBezTo>
                  <a:lnTo>
                    <a:pt x="750" y="2200"/>
                  </a:lnTo>
                  <a:cubicBezTo>
                    <a:pt x="751" y="2199"/>
                    <a:pt x="753" y="2199"/>
                    <a:pt x="754" y="2200"/>
                  </a:cubicBezTo>
                  <a:cubicBezTo>
                    <a:pt x="756" y="2201"/>
                    <a:pt x="756" y="2203"/>
                    <a:pt x="754" y="2204"/>
                  </a:cubicBezTo>
                  <a:close/>
                  <a:moveTo>
                    <a:pt x="749" y="2216"/>
                  </a:moveTo>
                  <a:lnTo>
                    <a:pt x="749" y="2216"/>
                  </a:lnTo>
                  <a:cubicBezTo>
                    <a:pt x="747" y="2217"/>
                    <a:pt x="746" y="2217"/>
                    <a:pt x="744" y="2216"/>
                  </a:cubicBezTo>
                  <a:cubicBezTo>
                    <a:pt x="743" y="2214"/>
                    <a:pt x="743" y="2212"/>
                    <a:pt x="744" y="2211"/>
                  </a:cubicBezTo>
                  <a:lnTo>
                    <a:pt x="744" y="2211"/>
                  </a:lnTo>
                  <a:cubicBezTo>
                    <a:pt x="746" y="2210"/>
                    <a:pt x="747" y="2210"/>
                    <a:pt x="749" y="2211"/>
                  </a:cubicBezTo>
                  <a:cubicBezTo>
                    <a:pt x="750" y="2212"/>
                    <a:pt x="750" y="2214"/>
                    <a:pt x="749" y="2216"/>
                  </a:cubicBezTo>
                  <a:close/>
                  <a:moveTo>
                    <a:pt x="743" y="2227"/>
                  </a:moveTo>
                  <a:lnTo>
                    <a:pt x="743" y="2227"/>
                  </a:lnTo>
                  <a:cubicBezTo>
                    <a:pt x="742" y="2228"/>
                    <a:pt x="740" y="2228"/>
                    <a:pt x="738" y="2227"/>
                  </a:cubicBezTo>
                  <a:cubicBezTo>
                    <a:pt x="737" y="2225"/>
                    <a:pt x="737" y="2223"/>
                    <a:pt x="738" y="2222"/>
                  </a:cubicBezTo>
                  <a:lnTo>
                    <a:pt x="738" y="2222"/>
                  </a:lnTo>
                  <a:cubicBezTo>
                    <a:pt x="740" y="2221"/>
                    <a:pt x="742" y="2221"/>
                    <a:pt x="743" y="2222"/>
                  </a:cubicBezTo>
                  <a:cubicBezTo>
                    <a:pt x="744" y="2223"/>
                    <a:pt x="744" y="2225"/>
                    <a:pt x="743" y="2227"/>
                  </a:cubicBezTo>
                  <a:close/>
                  <a:moveTo>
                    <a:pt x="737" y="2238"/>
                  </a:moveTo>
                  <a:lnTo>
                    <a:pt x="737" y="2238"/>
                  </a:lnTo>
                  <a:cubicBezTo>
                    <a:pt x="736" y="2239"/>
                    <a:pt x="734" y="2239"/>
                    <a:pt x="732" y="2238"/>
                  </a:cubicBezTo>
                  <a:cubicBezTo>
                    <a:pt x="731" y="2236"/>
                    <a:pt x="731" y="2234"/>
                    <a:pt x="732" y="2233"/>
                  </a:cubicBezTo>
                  <a:lnTo>
                    <a:pt x="732" y="2233"/>
                  </a:lnTo>
                  <a:cubicBezTo>
                    <a:pt x="734" y="2232"/>
                    <a:pt x="736" y="2232"/>
                    <a:pt x="737" y="2233"/>
                  </a:cubicBezTo>
                  <a:cubicBezTo>
                    <a:pt x="738" y="2234"/>
                    <a:pt x="738" y="2236"/>
                    <a:pt x="737" y="2238"/>
                  </a:cubicBezTo>
                  <a:close/>
                  <a:moveTo>
                    <a:pt x="731" y="2249"/>
                  </a:moveTo>
                  <a:lnTo>
                    <a:pt x="731" y="2249"/>
                  </a:lnTo>
                  <a:cubicBezTo>
                    <a:pt x="730" y="2250"/>
                    <a:pt x="728" y="2250"/>
                    <a:pt x="726" y="2249"/>
                  </a:cubicBezTo>
                  <a:cubicBezTo>
                    <a:pt x="725" y="2247"/>
                    <a:pt x="725" y="2245"/>
                    <a:pt x="726" y="2244"/>
                  </a:cubicBezTo>
                  <a:lnTo>
                    <a:pt x="726" y="2244"/>
                  </a:lnTo>
                  <a:cubicBezTo>
                    <a:pt x="728" y="2243"/>
                    <a:pt x="730" y="2243"/>
                    <a:pt x="731" y="2244"/>
                  </a:cubicBezTo>
                  <a:cubicBezTo>
                    <a:pt x="732" y="2245"/>
                    <a:pt x="732" y="2247"/>
                    <a:pt x="731" y="2249"/>
                  </a:cubicBezTo>
                  <a:close/>
                  <a:moveTo>
                    <a:pt x="724" y="2259"/>
                  </a:moveTo>
                  <a:lnTo>
                    <a:pt x="724" y="2259"/>
                  </a:lnTo>
                  <a:cubicBezTo>
                    <a:pt x="723" y="2260"/>
                    <a:pt x="721" y="2260"/>
                    <a:pt x="720" y="2259"/>
                  </a:cubicBezTo>
                  <a:cubicBezTo>
                    <a:pt x="719" y="2258"/>
                    <a:pt x="719" y="2256"/>
                    <a:pt x="720" y="2255"/>
                  </a:cubicBezTo>
                  <a:lnTo>
                    <a:pt x="720" y="2255"/>
                  </a:lnTo>
                  <a:cubicBezTo>
                    <a:pt x="721" y="2254"/>
                    <a:pt x="723" y="2254"/>
                    <a:pt x="724" y="2255"/>
                  </a:cubicBezTo>
                  <a:cubicBezTo>
                    <a:pt x="726" y="2256"/>
                    <a:pt x="726" y="2258"/>
                    <a:pt x="724" y="2259"/>
                  </a:cubicBezTo>
                  <a:close/>
                  <a:moveTo>
                    <a:pt x="718" y="2270"/>
                  </a:moveTo>
                  <a:lnTo>
                    <a:pt x="718" y="2270"/>
                  </a:lnTo>
                  <a:cubicBezTo>
                    <a:pt x="717" y="2271"/>
                    <a:pt x="715" y="2271"/>
                    <a:pt x="714" y="2270"/>
                  </a:cubicBezTo>
                  <a:cubicBezTo>
                    <a:pt x="712" y="2269"/>
                    <a:pt x="712" y="2267"/>
                    <a:pt x="714" y="2266"/>
                  </a:cubicBezTo>
                  <a:lnTo>
                    <a:pt x="714" y="2266"/>
                  </a:lnTo>
                  <a:cubicBezTo>
                    <a:pt x="715" y="2264"/>
                    <a:pt x="717" y="2264"/>
                    <a:pt x="718" y="2266"/>
                  </a:cubicBezTo>
                  <a:cubicBezTo>
                    <a:pt x="719" y="2267"/>
                    <a:pt x="719" y="2269"/>
                    <a:pt x="718" y="2270"/>
                  </a:cubicBezTo>
                  <a:close/>
                  <a:moveTo>
                    <a:pt x="711" y="2281"/>
                  </a:moveTo>
                  <a:lnTo>
                    <a:pt x="711" y="2281"/>
                  </a:lnTo>
                  <a:cubicBezTo>
                    <a:pt x="710" y="2282"/>
                    <a:pt x="708" y="2282"/>
                    <a:pt x="707" y="2281"/>
                  </a:cubicBezTo>
                  <a:cubicBezTo>
                    <a:pt x="706" y="2279"/>
                    <a:pt x="706" y="2277"/>
                    <a:pt x="707" y="2276"/>
                  </a:cubicBezTo>
                  <a:lnTo>
                    <a:pt x="707" y="2276"/>
                  </a:lnTo>
                  <a:cubicBezTo>
                    <a:pt x="708" y="2275"/>
                    <a:pt x="710" y="2275"/>
                    <a:pt x="711" y="2276"/>
                  </a:cubicBezTo>
                  <a:cubicBezTo>
                    <a:pt x="713" y="2277"/>
                    <a:pt x="713" y="2279"/>
                    <a:pt x="711" y="2281"/>
                  </a:cubicBezTo>
                  <a:close/>
                  <a:moveTo>
                    <a:pt x="704" y="2291"/>
                  </a:moveTo>
                  <a:lnTo>
                    <a:pt x="704" y="2291"/>
                  </a:lnTo>
                  <a:cubicBezTo>
                    <a:pt x="703" y="2292"/>
                    <a:pt x="701" y="2292"/>
                    <a:pt x="700" y="2291"/>
                  </a:cubicBezTo>
                  <a:cubicBezTo>
                    <a:pt x="699" y="2290"/>
                    <a:pt x="699" y="2288"/>
                    <a:pt x="700" y="2287"/>
                  </a:cubicBezTo>
                  <a:lnTo>
                    <a:pt x="700" y="2287"/>
                  </a:lnTo>
                  <a:cubicBezTo>
                    <a:pt x="701" y="2285"/>
                    <a:pt x="703" y="2285"/>
                    <a:pt x="704" y="2287"/>
                  </a:cubicBezTo>
                  <a:cubicBezTo>
                    <a:pt x="706" y="2288"/>
                    <a:pt x="706" y="2290"/>
                    <a:pt x="704" y="2291"/>
                  </a:cubicBezTo>
                  <a:close/>
                  <a:moveTo>
                    <a:pt x="697" y="2301"/>
                  </a:moveTo>
                  <a:lnTo>
                    <a:pt x="697" y="2301"/>
                  </a:lnTo>
                  <a:cubicBezTo>
                    <a:pt x="696" y="2303"/>
                    <a:pt x="694" y="2303"/>
                    <a:pt x="693" y="2301"/>
                  </a:cubicBezTo>
                  <a:cubicBezTo>
                    <a:pt x="692" y="2300"/>
                    <a:pt x="692" y="2298"/>
                    <a:pt x="693" y="2297"/>
                  </a:cubicBezTo>
                  <a:lnTo>
                    <a:pt x="693" y="2297"/>
                  </a:lnTo>
                  <a:cubicBezTo>
                    <a:pt x="694" y="2296"/>
                    <a:pt x="696" y="2296"/>
                    <a:pt x="697" y="2297"/>
                  </a:cubicBezTo>
                  <a:cubicBezTo>
                    <a:pt x="699" y="2298"/>
                    <a:pt x="699" y="2300"/>
                    <a:pt x="697" y="2301"/>
                  </a:cubicBezTo>
                  <a:close/>
                  <a:moveTo>
                    <a:pt x="690" y="2312"/>
                  </a:moveTo>
                  <a:lnTo>
                    <a:pt x="690" y="2312"/>
                  </a:lnTo>
                  <a:cubicBezTo>
                    <a:pt x="689" y="2313"/>
                    <a:pt x="687" y="2313"/>
                    <a:pt x="686" y="2312"/>
                  </a:cubicBezTo>
                  <a:cubicBezTo>
                    <a:pt x="684" y="2310"/>
                    <a:pt x="684" y="2308"/>
                    <a:pt x="686" y="2307"/>
                  </a:cubicBezTo>
                  <a:lnTo>
                    <a:pt x="686" y="2307"/>
                  </a:lnTo>
                  <a:cubicBezTo>
                    <a:pt x="687" y="2306"/>
                    <a:pt x="689" y="2306"/>
                    <a:pt x="690" y="2307"/>
                  </a:cubicBezTo>
                  <a:cubicBezTo>
                    <a:pt x="691" y="2308"/>
                    <a:pt x="691" y="2310"/>
                    <a:pt x="690" y="2312"/>
                  </a:cubicBezTo>
                  <a:close/>
                  <a:moveTo>
                    <a:pt x="683" y="2322"/>
                  </a:moveTo>
                  <a:lnTo>
                    <a:pt x="683" y="2322"/>
                  </a:lnTo>
                  <a:cubicBezTo>
                    <a:pt x="681" y="2323"/>
                    <a:pt x="679" y="2323"/>
                    <a:pt x="678" y="2322"/>
                  </a:cubicBezTo>
                  <a:cubicBezTo>
                    <a:pt x="677" y="2320"/>
                    <a:pt x="677" y="2318"/>
                    <a:pt x="678" y="2317"/>
                  </a:cubicBezTo>
                  <a:lnTo>
                    <a:pt x="678" y="2317"/>
                  </a:lnTo>
                  <a:cubicBezTo>
                    <a:pt x="679" y="2316"/>
                    <a:pt x="681" y="2316"/>
                    <a:pt x="683" y="2317"/>
                  </a:cubicBezTo>
                  <a:cubicBezTo>
                    <a:pt x="684" y="2318"/>
                    <a:pt x="684" y="2320"/>
                    <a:pt x="683" y="2322"/>
                  </a:cubicBezTo>
                  <a:close/>
                  <a:moveTo>
                    <a:pt x="675" y="2332"/>
                  </a:moveTo>
                  <a:lnTo>
                    <a:pt x="675" y="2332"/>
                  </a:lnTo>
                  <a:cubicBezTo>
                    <a:pt x="674" y="2333"/>
                    <a:pt x="672" y="2333"/>
                    <a:pt x="671" y="2332"/>
                  </a:cubicBezTo>
                  <a:cubicBezTo>
                    <a:pt x="670" y="2330"/>
                    <a:pt x="670" y="2328"/>
                    <a:pt x="671" y="2327"/>
                  </a:cubicBezTo>
                  <a:lnTo>
                    <a:pt x="671" y="2327"/>
                  </a:lnTo>
                  <a:cubicBezTo>
                    <a:pt x="672" y="2326"/>
                    <a:pt x="674" y="2326"/>
                    <a:pt x="675" y="2327"/>
                  </a:cubicBezTo>
                  <a:cubicBezTo>
                    <a:pt x="676" y="2328"/>
                    <a:pt x="676" y="2330"/>
                    <a:pt x="675" y="2332"/>
                  </a:cubicBezTo>
                  <a:close/>
                  <a:moveTo>
                    <a:pt x="667" y="2342"/>
                  </a:moveTo>
                  <a:lnTo>
                    <a:pt x="667" y="2342"/>
                  </a:lnTo>
                  <a:cubicBezTo>
                    <a:pt x="665" y="2343"/>
                    <a:pt x="663" y="2342"/>
                    <a:pt x="662" y="2341"/>
                  </a:cubicBezTo>
                  <a:cubicBezTo>
                    <a:pt x="661" y="2339"/>
                    <a:pt x="662" y="2337"/>
                    <a:pt x="663" y="2336"/>
                  </a:cubicBezTo>
                  <a:lnTo>
                    <a:pt x="663" y="2336"/>
                  </a:lnTo>
                  <a:cubicBezTo>
                    <a:pt x="665" y="2335"/>
                    <a:pt x="667" y="2336"/>
                    <a:pt x="668" y="2337"/>
                  </a:cubicBezTo>
                  <a:cubicBezTo>
                    <a:pt x="669" y="2339"/>
                    <a:pt x="668" y="2341"/>
                    <a:pt x="667" y="2342"/>
                  </a:cubicBezTo>
                  <a:close/>
                  <a:moveTo>
                    <a:pt x="659" y="2351"/>
                  </a:moveTo>
                  <a:lnTo>
                    <a:pt x="659" y="2351"/>
                  </a:lnTo>
                  <a:cubicBezTo>
                    <a:pt x="657" y="2352"/>
                    <a:pt x="655" y="2352"/>
                    <a:pt x="654" y="2350"/>
                  </a:cubicBezTo>
                  <a:cubicBezTo>
                    <a:pt x="653" y="2349"/>
                    <a:pt x="654" y="2347"/>
                    <a:pt x="655" y="2346"/>
                  </a:cubicBezTo>
                  <a:lnTo>
                    <a:pt x="655" y="2346"/>
                  </a:lnTo>
                  <a:cubicBezTo>
                    <a:pt x="657" y="2345"/>
                    <a:pt x="659" y="2345"/>
                    <a:pt x="659" y="2347"/>
                  </a:cubicBezTo>
                  <a:cubicBezTo>
                    <a:pt x="660" y="2348"/>
                    <a:pt x="660" y="2350"/>
                    <a:pt x="659" y="2351"/>
                  </a:cubicBezTo>
                  <a:close/>
                  <a:moveTo>
                    <a:pt x="650" y="2360"/>
                  </a:moveTo>
                  <a:lnTo>
                    <a:pt x="650" y="2360"/>
                  </a:lnTo>
                  <a:cubicBezTo>
                    <a:pt x="649" y="2361"/>
                    <a:pt x="647" y="2361"/>
                    <a:pt x="646" y="2360"/>
                  </a:cubicBezTo>
                  <a:cubicBezTo>
                    <a:pt x="645" y="2358"/>
                    <a:pt x="645" y="2356"/>
                    <a:pt x="647" y="2355"/>
                  </a:cubicBezTo>
                  <a:lnTo>
                    <a:pt x="647" y="2355"/>
                  </a:lnTo>
                  <a:cubicBezTo>
                    <a:pt x="648" y="2354"/>
                    <a:pt x="650" y="2355"/>
                    <a:pt x="651" y="2356"/>
                  </a:cubicBezTo>
                  <a:cubicBezTo>
                    <a:pt x="652" y="2358"/>
                    <a:pt x="652" y="2360"/>
                    <a:pt x="650" y="2360"/>
                  </a:cubicBezTo>
                  <a:close/>
                  <a:moveTo>
                    <a:pt x="642" y="2369"/>
                  </a:moveTo>
                  <a:lnTo>
                    <a:pt x="642" y="2369"/>
                  </a:lnTo>
                  <a:cubicBezTo>
                    <a:pt x="640" y="2370"/>
                    <a:pt x="638" y="2370"/>
                    <a:pt x="637" y="2369"/>
                  </a:cubicBezTo>
                  <a:cubicBezTo>
                    <a:pt x="636" y="2367"/>
                    <a:pt x="637" y="2365"/>
                    <a:pt x="638" y="2364"/>
                  </a:cubicBezTo>
                  <a:lnTo>
                    <a:pt x="638" y="2364"/>
                  </a:lnTo>
                  <a:cubicBezTo>
                    <a:pt x="640" y="2363"/>
                    <a:pt x="641" y="2364"/>
                    <a:pt x="642" y="2365"/>
                  </a:cubicBezTo>
                  <a:cubicBezTo>
                    <a:pt x="643" y="2367"/>
                    <a:pt x="643" y="2368"/>
                    <a:pt x="642" y="2369"/>
                  </a:cubicBezTo>
                  <a:close/>
                  <a:moveTo>
                    <a:pt x="633" y="2378"/>
                  </a:moveTo>
                  <a:lnTo>
                    <a:pt x="633" y="2378"/>
                  </a:lnTo>
                  <a:cubicBezTo>
                    <a:pt x="631" y="2379"/>
                    <a:pt x="629" y="2379"/>
                    <a:pt x="629" y="2378"/>
                  </a:cubicBezTo>
                  <a:cubicBezTo>
                    <a:pt x="628" y="2376"/>
                    <a:pt x="628" y="2374"/>
                    <a:pt x="629" y="2373"/>
                  </a:cubicBezTo>
                  <a:lnTo>
                    <a:pt x="629" y="2373"/>
                  </a:lnTo>
                  <a:cubicBezTo>
                    <a:pt x="631" y="2372"/>
                    <a:pt x="633" y="2373"/>
                    <a:pt x="634" y="2374"/>
                  </a:cubicBezTo>
                  <a:cubicBezTo>
                    <a:pt x="635" y="2376"/>
                    <a:pt x="634" y="2377"/>
                    <a:pt x="633" y="2378"/>
                  </a:cubicBezTo>
                  <a:close/>
                  <a:moveTo>
                    <a:pt x="624" y="2387"/>
                  </a:moveTo>
                  <a:lnTo>
                    <a:pt x="624" y="2387"/>
                  </a:lnTo>
                  <a:cubicBezTo>
                    <a:pt x="622" y="2388"/>
                    <a:pt x="620" y="2387"/>
                    <a:pt x="619" y="2386"/>
                  </a:cubicBezTo>
                  <a:cubicBezTo>
                    <a:pt x="618" y="2384"/>
                    <a:pt x="619" y="2382"/>
                    <a:pt x="620" y="2382"/>
                  </a:cubicBezTo>
                  <a:lnTo>
                    <a:pt x="620" y="2382"/>
                  </a:lnTo>
                  <a:cubicBezTo>
                    <a:pt x="621" y="2381"/>
                    <a:pt x="623" y="2381"/>
                    <a:pt x="624" y="2382"/>
                  </a:cubicBezTo>
                  <a:cubicBezTo>
                    <a:pt x="625" y="2384"/>
                    <a:pt x="625" y="2386"/>
                    <a:pt x="624" y="2387"/>
                  </a:cubicBezTo>
                  <a:close/>
                  <a:moveTo>
                    <a:pt x="614" y="2395"/>
                  </a:moveTo>
                  <a:lnTo>
                    <a:pt x="614" y="2395"/>
                  </a:lnTo>
                  <a:cubicBezTo>
                    <a:pt x="613" y="2396"/>
                    <a:pt x="611" y="2396"/>
                    <a:pt x="610" y="2394"/>
                  </a:cubicBezTo>
                  <a:cubicBezTo>
                    <a:pt x="609" y="2393"/>
                    <a:pt x="609" y="2391"/>
                    <a:pt x="611" y="2390"/>
                  </a:cubicBezTo>
                  <a:lnTo>
                    <a:pt x="611" y="2390"/>
                  </a:lnTo>
                  <a:cubicBezTo>
                    <a:pt x="612" y="2389"/>
                    <a:pt x="614" y="2389"/>
                    <a:pt x="615" y="2391"/>
                  </a:cubicBezTo>
                  <a:cubicBezTo>
                    <a:pt x="616" y="2392"/>
                    <a:pt x="616" y="2394"/>
                    <a:pt x="614" y="2395"/>
                  </a:cubicBezTo>
                  <a:close/>
                  <a:moveTo>
                    <a:pt x="604" y="2403"/>
                  </a:moveTo>
                  <a:lnTo>
                    <a:pt x="604" y="2403"/>
                  </a:lnTo>
                  <a:cubicBezTo>
                    <a:pt x="602" y="2404"/>
                    <a:pt x="600" y="2403"/>
                    <a:pt x="600" y="2401"/>
                  </a:cubicBezTo>
                  <a:cubicBezTo>
                    <a:pt x="599" y="2400"/>
                    <a:pt x="600" y="2398"/>
                    <a:pt x="602" y="2397"/>
                  </a:cubicBezTo>
                  <a:lnTo>
                    <a:pt x="602" y="2397"/>
                  </a:lnTo>
                  <a:cubicBezTo>
                    <a:pt x="603" y="2397"/>
                    <a:pt x="605" y="2398"/>
                    <a:pt x="606" y="2399"/>
                  </a:cubicBezTo>
                  <a:cubicBezTo>
                    <a:pt x="606" y="2401"/>
                    <a:pt x="605" y="2403"/>
                    <a:pt x="604" y="2403"/>
                  </a:cubicBezTo>
                  <a:close/>
                  <a:moveTo>
                    <a:pt x="594" y="2411"/>
                  </a:moveTo>
                  <a:lnTo>
                    <a:pt x="594" y="2411"/>
                  </a:lnTo>
                  <a:cubicBezTo>
                    <a:pt x="592" y="2411"/>
                    <a:pt x="590" y="2410"/>
                    <a:pt x="590" y="2409"/>
                  </a:cubicBezTo>
                  <a:cubicBezTo>
                    <a:pt x="589" y="2407"/>
                    <a:pt x="590" y="2405"/>
                    <a:pt x="592" y="2405"/>
                  </a:cubicBezTo>
                  <a:lnTo>
                    <a:pt x="592" y="2405"/>
                  </a:lnTo>
                  <a:cubicBezTo>
                    <a:pt x="593" y="2404"/>
                    <a:pt x="595" y="2405"/>
                    <a:pt x="596" y="2407"/>
                  </a:cubicBezTo>
                  <a:cubicBezTo>
                    <a:pt x="596" y="2408"/>
                    <a:pt x="595" y="2410"/>
                    <a:pt x="594" y="2411"/>
                  </a:cubicBezTo>
                  <a:close/>
                  <a:moveTo>
                    <a:pt x="583" y="2418"/>
                  </a:moveTo>
                  <a:lnTo>
                    <a:pt x="583" y="2418"/>
                  </a:lnTo>
                  <a:cubicBezTo>
                    <a:pt x="582" y="2418"/>
                    <a:pt x="580" y="2417"/>
                    <a:pt x="579" y="2416"/>
                  </a:cubicBezTo>
                  <a:cubicBezTo>
                    <a:pt x="579" y="2414"/>
                    <a:pt x="580" y="2412"/>
                    <a:pt x="581" y="2412"/>
                  </a:cubicBezTo>
                  <a:lnTo>
                    <a:pt x="581" y="2412"/>
                  </a:lnTo>
                  <a:cubicBezTo>
                    <a:pt x="583" y="2411"/>
                    <a:pt x="585" y="2412"/>
                    <a:pt x="585" y="2414"/>
                  </a:cubicBezTo>
                  <a:cubicBezTo>
                    <a:pt x="586" y="2415"/>
                    <a:pt x="585" y="2417"/>
                    <a:pt x="583" y="2418"/>
                  </a:cubicBezTo>
                  <a:close/>
                  <a:moveTo>
                    <a:pt x="573" y="2424"/>
                  </a:moveTo>
                  <a:lnTo>
                    <a:pt x="573" y="2424"/>
                  </a:lnTo>
                  <a:cubicBezTo>
                    <a:pt x="571" y="2425"/>
                    <a:pt x="569" y="2424"/>
                    <a:pt x="569" y="2422"/>
                  </a:cubicBezTo>
                  <a:cubicBezTo>
                    <a:pt x="568" y="2420"/>
                    <a:pt x="569" y="2419"/>
                    <a:pt x="571" y="2418"/>
                  </a:cubicBezTo>
                  <a:lnTo>
                    <a:pt x="571" y="2418"/>
                  </a:lnTo>
                  <a:cubicBezTo>
                    <a:pt x="572" y="2418"/>
                    <a:pt x="574" y="2418"/>
                    <a:pt x="575" y="2420"/>
                  </a:cubicBezTo>
                  <a:cubicBezTo>
                    <a:pt x="575" y="2422"/>
                    <a:pt x="574" y="2424"/>
                    <a:pt x="573" y="2424"/>
                  </a:cubicBezTo>
                  <a:close/>
                  <a:moveTo>
                    <a:pt x="562" y="2430"/>
                  </a:moveTo>
                  <a:lnTo>
                    <a:pt x="562" y="2430"/>
                  </a:lnTo>
                  <a:cubicBezTo>
                    <a:pt x="560" y="2431"/>
                    <a:pt x="558" y="2430"/>
                    <a:pt x="558" y="2428"/>
                  </a:cubicBezTo>
                  <a:cubicBezTo>
                    <a:pt x="557" y="2426"/>
                    <a:pt x="558" y="2425"/>
                    <a:pt x="560" y="2424"/>
                  </a:cubicBezTo>
                  <a:lnTo>
                    <a:pt x="560" y="2424"/>
                  </a:lnTo>
                  <a:cubicBezTo>
                    <a:pt x="561" y="2424"/>
                    <a:pt x="563" y="2425"/>
                    <a:pt x="564" y="2426"/>
                  </a:cubicBezTo>
                  <a:cubicBezTo>
                    <a:pt x="564" y="2428"/>
                    <a:pt x="563" y="2430"/>
                    <a:pt x="562" y="2430"/>
                  </a:cubicBezTo>
                  <a:close/>
                  <a:moveTo>
                    <a:pt x="550" y="2435"/>
                  </a:moveTo>
                  <a:lnTo>
                    <a:pt x="550" y="2435"/>
                  </a:lnTo>
                  <a:cubicBezTo>
                    <a:pt x="549" y="2436"/>
                    <a:pt x="547" y="2435"/>
                    <a:pt x="546" y="2433"/>
                  </a:cubicBezTo>
                  <a:cubicBezTo>
                    <a:pt x="546" y="2432"/>
                    <a:pt x="547" y="2430"/>
                    <a:pt x="548" y="2429"/>
                  </a:cubicBezTo>
                  <a:lnTo>
                    <a:pt x="548" y="2429"/>
                  </a:lnTo>
                  <a:cubicBezTo>
                    <a:pt x="550" y="2429"/>
                    <a:pt x="552" y="2430"/>
                    <a:pt x="552" y="2431"/>
                  </a:cubicBezTo>
                  <a:cubicBezTo>
                    <a:pt x="553" y="2433"/>
                    <a:pt x="552" y="2435"/>
                    <a:pt x="550" y="2435"/>
                  </a:cubicBezTo>
                  <a:close/>
                  <a:moveTo>
                    <a:pt x="539" y="2440"/>
                  </a:moveTo>
                  <a:lnTo>
                    <a:pt x="539" y="2440"/>
                  </a:lnTo>
                  <a:cubicBezTo>
                    <a:pt x="537" y="2441"/>
                    <a:pt x="535" y="2440"/>
                    <a:pt x="535" y="2438"/>
                  </a:cubicBezTo>
                  <a:cubicBezTo>
                    <a:pt x="534" y="2436"/>
                    <a:pt x="535" y="2435"/>
                    <a:pt x="537" y="2434"/>
                  </a:cubicBezTo>
                  <a:lnTo>
                    <a:pt x="537" y="2434"/>
                  </a:lnTo>
                  <a:cubicBezTo>
                    <a:pt x="539" y="2434"/>
                    <a:pt x="540" y="2435"/>
                    <a:pt x="541" y="2437"/>
                  </a:cubicBezTo>
                  <a:cubicBezTo>
                    <a:pt x="541" y="2438"/>
                    <a:pt x="540" y="2440"/>
                    <a:pt x="539" y="2440"/>
                  </a:cubicBezTo>
                  <a:close/>
                  <a:moveTo>
                    <a:pt x="527" y="2444"/>
                  </a:moveTo>
                  <a:lnTo>
                    <a:pt x="527" y="2444"/>
                  </a:lnTo>
                  <a:cubicBezTo>
                    <a:pt x="525" y="2445"/>
                    <a:pt x="523" y="2444"/>
                    <a:pt x="523" y="2442"/>
                  </a:cubicBezTo>
                  <a:cubicBezTo>
                    <a:pt x="522" y="2440"/>
                    <a:pt x="523" y="2439"/>
                    <a:pt x="525" y="2438"/>
                  </a:cubicBezTo>
                  <a:lnTo>
                    <a:pt x="525" y="2438"/>
                  </a:lnTo>
                  <a:cubicBezTo>
                    <a:pt x="527" y="2438"/>
                    <a:pt x="529" y="2439"/>
                    <a:pt x="529" y="2440"/>
                  </a:cubicBezTo>
                  <a:cubicBezTo>
                    <a:pt x="529" y="2442"/>
                    <a:pt x="528" y="2444"/>
                    <a:pt x="527" y="2444"/>
                  </a:cubicBezTo>
                  <a:close/>
                  <a:moveTo>
                    <a:pt x="514" y="2448"/>
                  </a:moveTo>
                  <a:lnTo>
                    <a:pt x="514" y="2448"/>
                  </a:lnTo>
                  <a:cubicBezTo>
                    <a:pt x="512" y="2448"/>
                    <a:pt x="511" y="2446"/>
                    <a:pt x="511" y="2445"/>
                  </a:cubicBezTo>
                  <a:cubicBezTo>
                    <a:pt x="511" y="2443"/>
                    <a:pt x="512" y="2442"/>
                    <a:pt x="514" y="2442"/>
                  </a:cubicBezTo>
                  <a:lnTo>
                    <a:pt x="514" y="2442"/>
                  </a:lnTo>
                  <a:cubicBezTo>
                    <a:pt x="516" y="2442"/>
                    <a:pt x="517" y="2443"/>
                    <a:pt x="517" y="2445"/>
                  </a:cubicBezTo>
                  <a:cubicBezTo>
                    <a:pt x="517" y="2446"/>
                    <a:pt x="516" y="2448"/>
                    <a:pt x="514" y="2448"/>
                  </a:cubicBezTo>
                  <a:close/>
                  <a:moveTo>
                    <a:pt x="502" y="2450"/>
                  </a:moveTo>
                  <a:lnTo>
                    <a:pt x="502" y="2450"/>
                  </a:lnTo>
                  <a:cubicBezTo>
                    <a:pt x="500" y="2450"/>
                    <a:pt x="499" y="2449"/>
                    <a:pt x="499" y="2447"/>
                  </a:cubicBezTo>
                  <a:cubicBezTo>
                    <a:pt x="499" y="2445"/>
                    <a:pt x="500" y="2444"/>
                    <a:pt x="502" y="2444"/>
                  </a:cubicBezTo>
                  <a:lnTo>
                    <a:pt x="502" y="2444"/>
                  </a:lnTo>
                  <a:cubicBezTo>
                    <a:pt x="503" y="2444"/>
                    <a:pt x="505" y="2445"/>
                    <a:pt x="505" y="2447"/>
                  </a:cubicBezTo>
                  <a:cubicBezTo>
                    <a:pt x="505" y="2449"/>
                    <a:pt x="503" y="2450"/>
                    <a:pt x="502" y="2450"/>
                  </a:cubicBezTo>
                  <a:close/>
                  <a:moveTo>
                    <a:pt x="489" y="2452"/>
                  </a:moveTo>
                  <a:lnTo>
                    <a:pt x="489" y="2452"/>
                  </a:lnTo>
                  <a:cubicBezTo>
                    <a:pt x="488" y="2452"/>
                    <a:pt x="486" y="2451"/>
                    <a:pt x="486" y="2449"/>
                  </a:cubicBezTo>
                  <a:cubicBezTo>
                    <a:pt x="486" y="2447"/>
                    <a:pt x="488" y="2446"/>
                    <a:pt x="489" y="2446"/>
                  </a:cubicBezTo>
                  <a:lnTo>
                    <a:pt x="489" y="2446"/>
                  </a:lnTo>
                  <a:cubicBezTo>
                    <a:pt x="491" y="2446"/>
                    <a:pt x="492" y="2447"/>
                    <a:pt x="492" y="2449"/>
                  </a:cubicBezTo>
                  <a:cubicBezTo>
                    <a:pt x="492" y="2451"/>
                    <a:pt x="491" y="2452"/>
                    <a:pt x="489" y="2452"/>
                  </a:cubicBezTo>
                  <a:close/>
                  <a:moveTo>
                    <a:pt x="477" y="2453"/>
                  </a:moveTo>
                  <a:lnTo>
                    <a:pt x="477" y="2453"/>
                  </a:lnTo>
                  <a:cubicBezTo>
                    <a:pt x="475" y="2453"/>
                    <a:pt x="474" y="2451"/>
                    <a:pt x="474" y="2450"/>
                  </a:cubicBezTo>
                  <a:cubicBezTo>
                    <a:pt x="474" y="2448"/>
                    <a:pt x="475" y="2447"/>
                    <a:pt x="477" y="2447"/>
                  </a:cubicBezTo>
                  <a:lnTo>
                    <a:pt x="477" y="2447"/>
                  </a:lnTo>
                  <a:cubicBezTo>
                    <a:pt x="479" y="2447"/>
                    <a:pt x="480" y="2448"/>
                    <a:pt x="480" y="2450"/>
                  </a:cubicBezTo>
                  <a:cubicBezTo>
                    <a:pt x="480" y="2451"/>
                    <a:pt x="479" y="2453"/>
                    <a:pt x="477" y="2453"/>
                  </a:cubicBezTo>
                  <a:close/>
                  <a:moveTo>
                    <a:pt x="464" y="2453"/>
                  </a:moveTo>
                  <a:lnTo>
                    <a:pt x="464" y="2453"/>
                  </a:lnTo>
                  <a:cubicBezTo>
                    <a:pt x="462" y="2452"/>
                    <a:pt x="461" y="2451"/>
                    <a:pt x="461" y="2449"/>
                  </a:cubicBezTo>
                  <a:cubicBezTo>
                    <a:pt x="462" y="2447"/>
                    <a:pt x="463" y="2446"/>
                    <a:pt x="465" y="2447"/>
                  </a:cubicBezTo>
                  <a:lnTo>
                    <a:pt x="465" y="2447"/>
                  </a:lnTo>
                  <a:cubicBezTo>
                    <a:pt x="467" y="2447"/>
                    <a:pt x="468" y="2449"/>
                    <a:pt x="467" y="2450"/>
                  </a:cubicBezTo>
                  <a:cubicBezTo>
                    <a:pt x="467" y="2452"/>
                    <a:pt x="465" y="2453"/>
                    <a:pt x="464" y="2453"/>
                  </a:cubicBezTo>
                  <a:close/>
                  <a:moveTo>
                    <a:pt x="451" y="2452"/>
                  </a:moveTo>
                  <a:lnTo>
                    <a:pt x="451" y="2452"/>
                  </a:lnTo>
                  <a:cubicBezTo>
                    <a:pt x="449" y="2451"/>
                    <a:pt x="448" y="2450"/>
                    <a:pt x="449" y="2448"/>
                  </a:cubicBezTo>
                  <a:cubicBezTo>
                    <a:pt x="449" y="2446"/>
                    <a:pt x="451" y="2445"/>
                    <a:pt x="453" y="2446"/>
                  </a:cubicBezTo>
                  <a:lnTo>
                    <a:pt x="453" y="2446"/>
                  </a:lnTo>
                  <a:cubicBezTo>
                    <a:pt x="454" y="2446"/>
                    <a:pt x="455" y="2448"/>
                    <a:pt x="455" y="2450"/>
                  </a:cubicBezTo>
                  <a:cubicBezTo>
                    <a:pt x="454" y="2451"/>
                    <a:pt x="453" y="2452"/>
                    <a:pt x="451" y="2452"/>
                  </a:cubicBezTo>
                  <a:close/>
                  <a:moveTo>
                    <a:pt x="439" y="2450"/>
                  </a:moveTo>
                  <a:lnTo>
                    <a:pt x="439" y="2450"/>
                  </a:lnTo>
                  <a:cubicBezTo>
                    <a:pt x="437" y="2450"/>
                    <a:pt x="436" y="2448"/>
                    <a:pt x="436" y="2446"/>
                  </a:cubicBezTo>
                  <a:cubicBezTo>
                    <a:pt x="437" y="2445"/>
                    <a:pt x="439" y="2444"/>
                    <a:pt x="440" y="2444"/>
                  </a:cubicBezTo>
                  <a:lnTo>
                    <a:pt x="440" y="2444"/>
                  </a:lnTo>
                  <a:cubicBezTo>
                    <a:pt x="442" y="2444"/>
                    <a:pt x="443" y="2446"/>
                    <a:pt x="443" y="2448"/>
                  </a:cubicBezTo>
                  <a:cubicBezTo>
                    <a:pt x="442" y="2450"/>
                    <a:pt x="440" y="2451"/>
                    <a:pt x="439" y="2450"/>
                  </a:cubicBezTo>
                  <a:close/>
                  <a:moveTo>
                    <a:pt x="426" y="2448"/>
                  </a:moveTo>
                  <a:lnTo>
                    <a:pt x="426" y="2448"/>
                  </a:lnTo>
                  <a:cubicBezTo>
                    <a:pt x="425" y="2447"/>
                    <a:pt x="424" y="2446"/>
                    <a:pt x="424" y="2444"/>
                  </a:cubicBezTo>
                  <a:cubicBezTo>
                    <a:pt x="425" y="2442"/>
                    <a:pt x="426" y="2441"/>
                    <a:pt x="428" y="2442"/>
                  </a:cubicBezTo>
                  <a:lnTo>
                    <a:pt x="428" y="2442"/>
                  </a:lnTo>
                  <a:cubicBezTo>
                    <a:pt x="430" y="2442"/>
                    <a:pt x="431" y="2444"/>
                    <a:pt x="430" y="2445"/>
                  </a:cubicBezTo>
                  <a:cubicBezTo>
                    <a:pt x="430" y="2447"/>
                    <a:pt x="428" y="2448"/>
                    <a:pt x="426" y="2448"/>
                  </a:cubicBezTo>
                  <a:close/>
                  <a:moveTo>
                    <a:pt x="414" y="2444"/>
                  </a:moveTo>
                  <a:lnTo>
                    <a:pt x="414" y="2444"/>
                  </a:lnTo>
                  <a:cubicBezTo>
                    <a:pt x="412" y="2443"/>
                    <a:pt x="412" y="2441"/>
                    <a:pt x="412" y="2440"/>
                  </a:cubicBezTo>
                  <a:cubicBezTo>
                    <a:pt x="413" y="2438"/>
                    <a:pt x="415" y="2438"/>
                    <a:pt x="417" y="2438"/>
                  </a:cubicBezTo>
                  <a:lnTo>
                    <a:pt x="417" y="2438"/>
                  </a:lnTo>
                  <a:cubicBezTo>
                    <a:pt x="418" y="2439"/>
                    <a:pt x="419" y="2441"/>
                    <a:pt x="418" y="2443"/>
                  </a:cubicBezTo>
                  <a:cubicBezTo>
                    <a:pt x="417" y="2444"/>
                    <a:pt x="415" y="2445"/>
                    <a:pt x="414" y="2444"/>
                  </a:cubicBezTo>
                  <a:close/>
                  <a:moveTo>
                    <a:pt x="402" y="2440"/>
                  </a:moveTo>
                  <a:lnTo>
                    <a:pt x="402" y="2440"/>
                  </a:lnTo>
                  <a:cubicBezTo>
                    <a:pt x="400" y="2439"/>
                    <a:pt x="400" y="2437"/>
                    <a:pt x="401" y="2436"/>
                  </a:cubicBezTo>
                  <a:cubicBezTo>
                    <a:pt x="401" y="2434"/>
                    <a:pt x="403" y="2434"/>
                    <a:pt x="405" y="2434"/>
                  </a:cubicBezTo>
                  <a:lnTo>
                    <a:pt x="405" y="2434"/>
                  </a:lnTo>
                  <a:cubicBezTo>
                    <a:pt x="406" y="2435"/>
                    <a:pt x="407" y="2437"/>
                    <a:pt x="406" y="2439"/>
                  </a:cubicBezTo>
                  <a:cubicBezTo>
                    <a:pt x="405" y="2440"/>
                    <a:pt x="404" y="2441"/>
                    <a:pt x="402" y="2440"/>
                  </a:cubicBezTo>
                  <a:close/>
                  <a:moveTo>
                    <a:pt x="390" y="2435"/>
                  </a:moveTo>
                  <a:lnTo>
                    <a:pt x="390" y="2435"/>
                  </a:lnTo>
                  <a:cubicBezTo>
                    <a:pt x="389" y="2434"/>
                    <a:pt x="388" y="2432"/>
                    <a:pt x="389" y="2431"/>
                  </a:cubicBezTo>
                  <a:cubicBezTo>
                    <a:pt x="390" y="2429"/>
                    <a:pt x="392" y="2429"/>
                    <a:pt x="394" y="2430"/>
                  </a:cubicBezTo>
                  <a:lnTo>
                    <a:pt x="394" y="2430"/>
                  </a:lnTo>
                  <a:cubicBezTo>
                    <a:pt x="395" y="2431"/>
                    <a:pt x="395" y="2433"/>
                    <a:pt x="394" y="2434"/>
                  </a:cubicBezTo>
                  <a:cubicBezTo>
                    <a:pt x="394" y="2436"/>
                    <a:pt x="392" y="2436"/>
                    <a:pt x="390" y="2435"/>
                  </a:cubicBezTo>
                  <a:close/>
                  <a:moveTo>
                    <a:pt x="379" y="2430"/>
                  </a:moveTo>
                  <a:lnTo>
                    <a:pt x="379" y="2430"/>
                  </a:lnTo>
                  <a:cubicBezTo>
                    <a:pt x="377" y="2429"/>
                    <a:pt x="377" y="2427"/>
                    <a:pt x="378" y="2425"/>
                  </a:cubicBezTo>
                  <a:cubicBezTo>
                    <a:pt x="379" y="2424"/>
                    <a:pt x="381" y="2424"/>
                    <a:pt x="382" y="2424"/>
                  </a:cubicBezTo>
                  <a:lnTo>
                    <a:pt x="382" y="2424"/>
                  </a:lnTo>
                  <a:cubicBezTo>
                    <a:pt x="384" y="2425"/>
                    <a:pt x="384" y="2427"/>
                    <a:pt x="383" y="2429"/>
                  </a:cubicBezTo>
                  <a:cubicBezTo>
                    <a:pt x="382" y="2430"/>
                    <a:pt x="380" y="2431"/>
                    <a:pt x="379" y="2430"/>
                  </a:cubicBezTo>
                  <a:close/>
                  <a:moveTo>
                    <a:pt x="368" y="2424"/>
                  </a:moveTo>
                  <a:lnTo>
                    <a:pt x="368" y="2424"/>
                  </a:lnTo>
                  <a:cubicBezTo>
                    <a:pt x="366" y="2423"/>
                    <a:pt x="366" y="2421"/>
                    <a:pt x="367" y="2419"/>
                  </a:cubicBezTo>
                  <a:cubicBezTo>
                    <a:pt x="368" y="2418"/>
                    <a:pt x="370" y="2417"/>
                    <a:pt x="371" y="2418"/>
                  </a:cubicBezTo>
                  <a:lnTo>
                    <a:pt x="371" y="2418"/>
                  </a:lnTo>
                  <a:cubicBezTo>
                    <a:pt x="373" y="2419"/>
                    <a:pt x="373" y="2421"/>
                    <a:pt x="372" y="2423"/>
                  </a:cubicBezTo>
                  <a:cubicBezTo>
                    <a:pt x="371" y="2424"/>
                    <a:pt x="369" y="2425"/>
                    <a:pt x="368" y="2424"/>
                  </a:cubicBezTo>
                  <a:close/>
                  <a:moveTo>
                    <a:pt x="357" y="2417"/>
                  </a:moveTo>
                  <a:lnTo>
                    <a:pt x="357" y="2417"/>
                  </a:lnTo>
                  <a:cubicBezTo>
                    <a:pt x="356" y="2416"/>
                    <a:pt x="355" y="2414"/>
                    <a:pt x="356" y="2413"/>
                  </a:cubicBezTo>
                  <a:cubicBezTo>
                    <a:pt x="357" y="2411"/>
                    <a:pt x="359" y="2411"/>
                    <a:pt x="361" y="2412"/>
                  </a:cubicBezTo>
                  <a:lnTo>
                    <a:pt x="361" y="2412"/>
                  </a:lnTo>
                  <a:cubicBezTo>
                    <a:pt x="362" y="2413"/>
                    <a:pt x="362" y="2415"/>
                    <a:pt x="362" y="2416"/>
                  </a:cubicBezTo>
                  <a:cubicBezTo>
                    <a:pt x="361" y="2418"/>
                    <a:pt x="359" y="2418"/>
                    <a:pt x="357" y="2417"/>
                  </a:cubicBezTo>
                  <a:close/>
                  <a:moveTo>
                    <a:pt x="347" y="2410"/>
                  </a:moveTo>
                  <a:lnTo>
                    <a:pt x="347" y="2410"/>
                  </a:lnTo>
                  <a:cubicBezTo>
                    <a:pt x="345" y="2409"/>
                    <a:pt x="345" y="2407"/>
                    <a:pt x="346" y="2406"/>
                  </a:cubicBezTo>
                  <a:cubicBezTo>
                    <a:pt x="347" y="2404"/>
                    <a:pt x="349" y="2404"/>
                    <a:pt x="350" y="2405"/>
                  </a:cubicBezTo>
                  <a:lnTo>
                    <a:pt x="350" y="2405"/>
                  </a:lnTo>
                  <a:cubicBezTo>
                    <a:pt x="352" y="2406"/>
                    <a:pt x="352" y="2408"/>
                    <a:pt x="351" y="2409"/>
                  </a:cubicBezTo>
                  <a:cubicBezTo>
                    <a:pt x="350" y="2411"/>
                    <a:pt x="348" y="2411"/>
                    <a:pt x="347" y="2410"/>
                  </a:cubicBezTo>
                  <a:close/>
                  <a:moveTo>
                    <a:pt x="337" y="2403"/>
                  </a:moveTo>
                  <a:lnTo>
                    <a:pt x="337" y="2403"/>
                  </a:lnTo>
                  <a:cubicBezTo>
                    <a:pt x="335" y="2402"/>
                    <a:pt x="335" y="2400"/>
                    <a:pt x="336" y="2398"/>
                  </a:cubicBezTo>
                  <a:cubicBezTo>
                    <a:pt x="337" y="2397"/>
                    <a:pt x="339" y="2396"/>
                    <a:pt x="340" y="2397"/>
                  </a:cubicBezTo>
                  <a:lnTo>
                    <a:pt x="340" y="2397"/>
                  </a:lnTo>
                  <a:cubicBezTo>
                    <a:pt x="342" y="2398"/>
                    <a:pt x="342" y="2400"/>
                    <a:pt x="341" y="2402"/>
                  </a:cubicBezTo>
                  <a:cubicBezTo>
                    <a:pt x="340" y="2403"/>
                    <a:pt x="338" y="2404"/>
                    <a:pt x="337" y="2403"/>
                  </a:cubicBezTo>
                  <a:close/>
                  <a:moveTo>
                    <a:pt x="327" y="2395"/>
                  </a:moveTo>
                  <a:lnTo>
                    <a:pt x="327" y="2395"/>
                  </a:lnTo>
                  <a:cubicBezTo>
                    <a:pt x="325" y="2393"/>
                    <a:pt x="325" y="2391"/>
                    <a:pt x="327" y="2390"/>
                  </a:cubicBezTo>
                  <a:cubicBezTo>
                    <a:pt x="328" y="2389"/>
                    <a:pt x="330" y="2389"/>
                    <a:pt x="331" y="2390"/>
                  </a:cubicBezTo>
                  <a:lnTo>
                    <a:pt x="331" y="2390"/>
                  </a:lnTo>
                  <a:cubicBezTo>
                    <a:pt x="332" y="2391"/>
                    <a:pt x="332" y="2393"/>
                    <a:pt x="331" y="2395"/>
                  </a:cubicBezTo>
                  <a:cubicBezTo>
                    <a:pt x="330" y="2396"/>
                    <a:pt x="328" y="2396"/>
                    <a:pt x="327" y="2395"/>
                  </a:cubicBezTo>
                  <a:close/>
                  <a:moveTo>
                    <a:pt x="317" y="2386"/>
                  </a:moveTo>
                  <a:lnTo>
                    <a:pt x="317" y="2386"/>
                  </a:lnTo>
                  <a:cubicBezTo>
                    <a:pt x="316" y="2385"/>
                    <a:pt x="316" y="2383"/>
                    <a:pt x="317" y="2382"/>
                  </a:cubicBezTo>
                  <a:cubicBezTo>
                    <a:pt x="318" y="2381"/>
                    <a:pt x="320" y="2381"/>
                    <a:pt x="322" y="2382"/>
                  </a:cubicBezTo>
                  <a:lnTo>
                    <a:pt x="322" y="2382"/>
                  </a:lnTo>
                  <a:cubicBezTo>
                    <a:pt x="323" y="2383"/>
                    <a:pt x="323" y="2385"/>
                    <a:pt x="322" y="2386"/>
                  </a:cubicBezTo>
                  <a:cubicBezTo>
                    <a:pt x="320" y="2387"/>
                    <a:pt x="318" y="2387"/>
                    <a:pt x="317" y="2386"/>
                  </a:cubicBezTo>
                  <a:close/>
                  <a:moveTo>
                    <a:pt x="308" y="2378"/>
                  </a:moveTo>
                  <a:lnTo>
                    <a:pt x="308" y="2378"/>
                  </a:lnTo>
                  <a:cubicBezTo>
                    <a:pt x="307" y="2377"/>
                    <a:pt x="307" y="2375"/>
                    <a:pt x="308" y="2373"/>
                  </a:cubicBezTo>
                  <a:cubicBezTo>
                    <a:pt x="309" y="2372"/>
                    <a:pt x="311" y="2372"/>
                    <a:pt x="312" y="2373"/>
                  </a:cubicBezTo>
                  <a:lnTo>
                    <a:pt x="312" y="2373"/>
                  </a:lnTo>
                  <a:cubicBezTo>
                    <a:pt x="313" y="2375"/>
                    <a:pt x="313" y="2377"/>
                    <a:pt x="312" y="2378"/>
                  </a:cubicBezTo>
                  <a:cubicBezTo>
                    <a:pt x="311" y="2379"/>
                    <a:pt x="309" y="2379"/>
                    <a:pt x="308" y="2378"/>
                  </a:cubicBezTo>
                  <a:close/>
                  <a:moveTo>
                    <a:pt x="299" y="2369"/>
                  </a:moveTo>
                  <a:lnTo>
                    <a:pt x="299" y="2369"/>
                  </a:lnTo>
                  <a:cubicBezTo>
                    <a:pt x="298" y="2368"/>
                    <a:pt x="298" y="2366"/>
                    <a:pt x="299" y="2364"/>
                  </a:cubicBezTo>
                  <a:cubicBezTo>
                    <a:pt x="300" y="2363"/>
                    <a:pt x="302" y="2363"/>
                    <a:pt x="304" y="2364"/>
                  </a:cubicBezTo>
                  <a:lnTo>
                    <a:pt x="304" y="2364"/>
                  </a:lnTo>
                  <a:cubicBezTo>
                    <a:pt x="305" y="2366"/>
                    <a:pt x="305" y="2368"/>
                    <a:pt x="304" y="2369"/>
                  </a:cubicBezTo>
                  <a:cubicBezTo>
                    <a:pt x="302" y="2370"/>
                    <a:pt x="300" y="2370"/>
                    <a:pt x="299" y="2369"/>
                  </a:cubicBezTo>
                  <a:close/>
                  <a:moveTo>
                    <a:pt x="290" y="2360"/>
                  </a:moveTo>
                  <a:lnTo>
                    <a:pt x="290" y="2360"/>
                  </a:lnTo>
                  <a:cubicBezTo>
                    <a:pt x="289" y="2359"/>
                    <a:pt x="289" y="2357"/>
                    <a:pt x="290" y="2356"/>
                  </a:cubicBezTo>
                  <a:cubicBezTo>
                    <a:pt x="292" y="2354"/>
                    <a:pt x="294" y="2354"/>
                    <a:pt x="295" y="2356"/>
                  </a:cubicBezTo>
                  <a:lnTo>
                    <a:pt x="295" y="2356"/>
                  </a:lnTo>
                  <a:cubicBezTo>
                    <a:pt x="296" y="2357"/>
                    <a:pt x="296" y="2359"/>
                    <a:pt x="295" y="2360"/>
                  </a:cubicBezTo>
                  <a:cubicBezTo>
                    <a:pt x="294" y="2361"/>
                    <a:pt x="292" y="2361"/>
                    <a:pt x="290" y="2360"/>
                  </a:cubicBezTo>
                  <a:close/>
                  <a:moveTo>
                    <a:pt x="282" y="2351"/>
                  </a:moveTo>
                  <a:lnTo>
                    <a:pt x="282" y="2351"/>
                  </a:lnTo>
                  <a:cubicBezTo>
                    <a:pt x="281" y="2349"/>
                    <a:pt x="281" y="2347"/>
                    <a:pt x="282" y="2346"/>
                  </a:cubicBezTo>
                  <a:cubicBezTo>
                    <a:pt x="283" y="2345"/>
                    <a:pt x="285" y="2345"/>
                    <a:pt x="287" y="2346"/>
                  </a:cubicBezTo>
                  <a:lnTo>
                    <a:pt x="287" y="2346"/>
                  </a:lnTo>
                  <a:cubicBezTo>
                    <a:pt x="288" y="2347"/>
                    <a:pt x="288" y="2349"/>
                    <a:pt x="287" y="2351"/>
                  </a:cubicBezTo>
                  <a:cubicBezTo>
                    <a:pt x="285" y="2352"/>
                    <a:pt x="283" y="2352"/>
                    <a:pt x="282" y="2351"/>
                  </a:cubicBezTo>
                  <a:close/>
                  <a:moveTo>
                    <a:pt x="274" y="2341"/>
                  </a:moveTo>
                  <a:lnTo>
                    <a:pt x="274" y="2341"/>
                  </a:lnTo>
                  <a:cubicBezTo>
                    <a:pt x="273" y="2340"/>
                    <a:pt x="273" y="2338"/>
                    <a:pt x="274" y="2337"/>
                  </a:cubicBezTo>
                  <a:cubicBezTo>
                    <a:pt x="275" y="2335"/>
                    <a:pt x="277" y="2335"/>
                    <a:pt x="278" y="2337"/>
                  </a:cubicBezTo>
                  <a:lnTo>
                    <a:pt x="278" y="2337"/>
                  </a:lnTo>
                  <a:cubicBezTo>
                    <a:pt x="280" y="2338"/>
                    <a:pt x="280" y="2340"/>
                    <a:pt x="278" y="2341"/>
                  </a:cubicBezTo>
                  <a:cubicBezTo>
                    <a:pt x="277" y="2342"/>
                    <a:pt x="275" y="2342"/>
                    <a:pt x="274" y="2341"/>
                  </a:cubicBezTo>
                  <a:close/>
                  <a:moveTo>
                    <a:pt x="266" y="2331"/>
                  </a:moveTo>
                  <a:lnTo>
                    <a:pt x="266" y="2331"/>
                  </a:lnTo>
                  <a:cubicBezTo>
                    <a:pt x="265" y="2330"/>
                    <a:pt x="265" y="2328"/>
                    <a:pt x="266" y="2327"/>
                  </a:cubicBezTo>
                  <a:cubicBezTo>
                    <a:pt x="268" y="2326"/>
                    <a:pt x="270" y="2326"/>
                    <a:pt x="271" y="2328"/>
                  </a:cubicBezTo>
                  <a:lnTo>
                    <a:pt x="271" y="2328"/>
                  </a:lnTo>
                  <a:cubicBezTo>
                    <a:pt x="272" y="2329"/>
                    <a:pt x="271" y="2331"/>
                    <a:pt x="270" y="2332"/>
                  </a:cubicBezTo>
                  <a:cubicBezTo>
                    <a:pt x="269" y="2333"/>
                    <a:pt x="267" y="2332"/>
                    <a:pt x="266" y="2331"/>
                  </a:cubicBezTo>
                  <a:close/>
                  <a:moveTo>
                    <a:pt x="258" y="2321"/>
                  </a:moveTo>
                  <a:lnTo>
                    <a:pt x="258" y="2321"/>
                  </a:lnTo>
                  <a:cubicBezTo>
                    <a:pt x="257" y="2320"/>
                    <a:pt x="258" y="2318"/>
                    <a:pt x="259" y="2317"/>
                  </a:cubicBezTo>
                  <a:cubicBezTo>
                    <a:pt x="260" y="2316"/>
                    <a:pt x="262" y="2316"/>
                    <a:pt x="263" y="2318"/>
                  </a:cubicBezTo>
                  <a:lnTo>
                    <a:pt x="263" y="2318"/>
                  </a:lnTo>
                  <a:cubicBezTo>
                    <a:pt x="264" y="2319"/>
                    <a:pt x="264" y="2321"/>
                    <a:pt x="262" y="2322"/>
                  </a:cubicBezTo>
                  <a:cubicBezTo>
                    <a:pt x="261" y="2323"/>
                    <a:pt x="259" y="2322"/>
                    <a:pt x="258" y="2321"/>
                  </a:cubicBezTo>
                  <a:close/>
                  <a:moveTo>
                    <a:pt x="251" y="2311"/>
                  </a:moveTo>
                  <a:lnTo>
                    <a:pt x="251" y="2311"/>
                  </a:lnTo>
                  <a:cubicBezTo>
                    <a:pt x="250" y="2309"/>
                    <a:pt x="250" y="2308"/>
                    <a:pt x="252" y="2307"/>
                  </a:cubicBezTo>
                  <a:cubicBezTo>
                    <a:pt x="253" y="2306"/>
                    <a:pt x="255" y="2306"/>
                    <a:pt x="256" y="2307"/>
                  </a:cubicBezTo>
                  <a:lnTo>
                    <a:pt x="256" y="2307"/>
                  </a:lnTo>
                  <a:cubicBezTo>
                    <a:pt x="257" y="2309"/>
                    <a:pt x="256" y="2311"/>
                    <a:pt x="255" y="2312"/>
                  </a:cubicBezTo>
                  <a:cubicBezTo>
                    <a:pt x="254" y="2313"/>
                    <a:pt x="252" y="2312"/>
                    <a:pt x="251" y="2311"/>
                  </a:cubicBezTo>
                  <a:close/>
                  <a:moveTo>
                    <a:pt x="243" y="2301"/>
                  </a:moveTo>
                  <a:lnTo>
                    <a:pt x="243" y="2301"/>
                  </a:lnTo>
                  <a:cubicBezTo>
                    <a:pt x="242" y="2299"/>
                    <a:pt x="243" y="2297"/>
                    <a:pt x="244" y="2296"/>
                  </a:cubicBezTo>
                  <a:cubicBezTo>
                    <a:pt x="246" y="2295"/>
                    <a:pt x="248" y="2296"/>
                    <a:pt x="249" y="2297"/>
                  </a:cubicBezTo>
                  <a:lnTo>
                    <a:pt x="249" y="2297"/>
                  </a:lnTo>
                  <a:cubicBezTo>
                    <a:pt x="250" y="2299"/>
                    <a:pt x="249" y="2301"/>
                    <a:pt x="248" y="2302"/>
                  </a:cubicBezTo>
                  <a:cubicBezTo>
                    <a:pt x="246" y="2303"/>
                    <a:pt x="244" y="2302"/>
                    <a:pt x="243" y="2301"/>
                  </a:cubicBezTo>
                  <a:close/>
                  <a:moveTo>
                    <a:pt x="236" y="2290"/>
                  </a:moveTo>
                  <a:lnTo>
                    <a:pt x="236" y="2290"/>
                  </a:lnTo>
                  <a:cubicBezTo>
                    <a:pt x="236" y="2289"/>
                    <a:pt x="236" y="2287"/>
                    <a:pt x="237" y="2286"/>
                  </a:cubicBezTo>
                  <a:cubicBezTo>
                    <a:pt x="239" y="2285"/>
                    <a:pt x="241" y="2285"/>
                    <a:pt x="242" y="2287"/>
                  </a:cubicBezTo>
                  <a:lnTo>
                    <a:pt x="242" y="2287"/>
                  </a:lnTo>
                  <a:cubicBezTo>
                    <a:pt x="243" y="2288"/>
                    <a:pt x="242" y="2290"/>
                    <a:pt x="241" y="2291"/>
                  </a:cubicBezTo>
                  <a:cubicBezTo>
                    <a:pt x="239" y="2292"/>
                    <a:pt x="237" y="2292"/>
                    <a:pt x="236" y="2290"/>
                  </a:cubicBezTo>
                  <a:close/>
                  <a:moveTo>
                    <a:pt x="230" y="2280"/>
                  </a:moveTo>
                  <a:lnTo>
                    <a:pt x="230" y="2280"/>
                  </a:lnTo>
                  <a:cubicBezTo>
                    <a:pt x="229" y="2279"/>
                    <a:pt x="229" y="2277"/>
                    <a:pt x="230" y="2276"/>
                  </a:cubicBezTo>
                  <a:cubicBezTo>
                    <a:pt x="232" y="2275"/>
                    <a:pt x="234" y="2275"/>
                    <a:pt x="235" y="2276"/>
                  </a:cubicBezTo>
                  <a:lnTo>
                    <a:pt x="235" y="2276"/>
                  </a:lnTo>
                  <a:cubicBezTo>
                    <a:pt x="236" y="2278"/>
                    <a:pt x="235" y="2280"/>
                    <a:pt x="234" y="2281"/>
                  </a:cubicBezTo>
                  <a:cubicBezTo>
                    <a:pt x="232" y="2282"/>
                    <a:pt x="230" y="2281"/>
                    <a:pt x="230" y="2280"/>
                  </a:cubicBezTo>
                  <a:close/>
                  <a:moveTo>
                    <a:pt x="223" y="2269"/>
                  </a:moveTo>
                  <a:lnTo>
                    <a:pt x="223" y="2269"/>
                  </a:lnTo>
                  <a:cubicBezTo>
                    <a:pt x="222" y="2268"/>
                    <a:pt x="222" y="2266"/>
                    <a:pt x="224" y="2265"/>
                  </a:cubicBezTo>
                  <a:cubicBezTo>
                    <a:pt x="225" y="2264"/>
                    <a:pt x="227" y="2264"/>
                    <a:pt x="228" y="2266"/>
                  </a:cubicBezTo>
                  <a:lnTo>
                    <a:pt x="228" y="2266"/>
                  </a:lnTo>
                  <a:cubicBezTo>
                    <a:pt x="229" y="2267"/>
                    <a:pt x="229" y="2269"/>
                    <a:pt x="227" y="2270"/>
                  </a:cubicBezTo>
                  <a:cubicBezTo>
                    <a:pt x="226" y="2271"/>
                    <a:pt x="224" y="2271"/>
                    <a:pt x="223" y="2269"/>
                  </a:cubicBezTo>
                  <a:close/>
                  <a:moveTo>
                    <a:pt x="216" y="2259"/>
                  </a:moveTo>
                  <a:lnTo>
                    <a:pt x="216" y="2259"/>
                  </a:lnTo>
                  <a:cubicBezTo>
                    <a:pt x="216" y="2257"/>
                    <a:pt x="216" y="2255"/>
                    <a:pt x="217" y="2254"/>
                  </a:cubicBezTo>
                  <a:cubicBezTo>
                    <a:pt x="219" y="2253"/>
                    <a:pt x="221" y="2254"/>
                    <a:pt x="222" y="2255"/>
                  </a:cubicBezTo>
                  <a:lnTo>
                    <a:pt x="222" y="2255"/>
                  </a:lnTo>
                  <a:cubicBezTo>
                    <a:pt x="223" y="2257"/>
                    <a:pt x="222" y="2259"/>
                    <a:pt x="221" y="2259"/>
                  </a:cubicBezTo>
                  <a:cubicBezTo>
                    <a:pt x="219" y="2260"/>
                    <a:pt x="217" y="2260"/>
                    <a:pt x="216" y="2259"/>
                  </a:cubicBezTo>
                  <a:close/>
                  <a:moveTo>
                    <a:pt x="210" y="2248"/>
                  </a:moveTo>
                  <a:lnTo>
                    <a:pt x="210" y="2248"/>
                  </a:lnTo>
                  <a:cubicBezTo>
                    <a:pt x="209" y="2246"/>
                    <a:pt x="210" y="2244"/>
                    <a:pt x="211" y="2244"/>
                  </a:cubicBezTo>
                  <a:cubicBezTo>
                    <a:pt x="212" y="2243"/>
                    <a:pt x="214" y="2243"/>
                    <a:pt x="215" y="2244"/>
                  </a:cubicBezTo>
                  <a:lnTo>
                    <a:pt x="215" y="2244"/>
                  </a:lnTo>
                  <a:cubicBezTo>
                    <a:pt x="216" y="2246"/>
                    <a:pt x="216" y="2248"/>
                    <a:pt x="214" y="2249"/>
                  </a:cubicBezTo>
                  <a:cubicBezTo>
                    <a:pt x="213" y="2250"/>
                    <a:pt x="211" y="2249"/>
                    <a:pt x="210" y="2248"/>
                  </a:cubicBezTo>
                  <a:close/>
                  <a:moveTo>
                    <a:pt x="204" y="2237"/>
                  </a:moveTo>
                  <a:lnTo>
                    <a:pt x="204" y="2237"/>
                  </a:lnTo>
                  <a:cubicBezTo>
                    <a:pt x="203" y="2236"/>
                    <a:pt x="203" y="2234"/>
                    <a:pt x="205" y="2233"/>
                  </a:cubicBezTo>
                  <a:cubicBezTo>
                    <a:pt x="206" y="2232"/>
                    <a:pt x="208" y="2232"/>
                    <a:pt x="209" y="2234"/>
                  </a:cubicBezTo>
                  <a:lnTo>
                    <a:pt x="209" y="2234"/>
                  </a:lnTo>
                  <a:cubicBezTo>
                    <a:pt x="210" y="2235"/>
                    <a:pt x="210" y="2237"/>
                    <a:pt x="208" y="2238"/>
                  </a:cubicBezTo>
                  <a:cubicBezTo>
                    <a:pt x="207" y="2239"/>
                    <a:pt x="205" y="2238"/>
                    <a:pt x="204" y="2237"/>
                  </a:cubicBezTo>
                  <a:close/>
                  <a:moveTo>
                    <a:pt x="198" y="2226"/>
                  </a:moveTo>
                  <a:lnTo>
                    <a:pt x="198" y="2226"/>
                  </a:lnTo>
                  <a:cubicBezTo>
                    <a:pt x="197" y="2225"/>
                    <a:pt x="197" y="2223"/>
                    <a:pt x="199" y="2222"/>
                  </a:cubicBezTo>
                  <a:cubicBezTo>
                    <a:pt x="200" y="2221"/>
                    <a:pt x="202" y="2221"/>
                    <a:pt x="203" y="2222"/>
                  </a:cubicBezTo>
                  <a:lnTo>
                    <a:pt x="203" y="2222"/>
                  </a:lnTo>
                  <a:cubicBezTo>
                    <a:pt x="204" y="2224"/>
                    <a:pt x="204" y="2226"/>
                    <a:pt x="202" y="2227"/>
                  </a:cubicBezTo>
                  <a:cubicBezTo>
                    <a:pt x="201" y="2228"/>
                    <a:pt x="199" y="2227"/>
                    <a:pt x="198" y="2226"/>
                  </a:cubicBezTo>
                  <a:close/>
                  <a:moveTo>
                    <a:pt x="192" y="2215"/>
                  </a:moveTo>
                  <a:lnTo>
                    <a:pt x="192" y="2215"/>
                  </a:lnTo>
                  <a:cubicBezTo>
                    <a:pt x="191" y="2214"/>
                    <a:pt x="192" y="2212"/>
                    <a:pt x="193" y="2211"/>
                  </a:cubicBezTo>
                  <a:cubicBezTo>
                    <a:pt x="194" y="2210"/>
                    <a:pt x="196" y="2210"/>
                    <a:pt x="197" y="2211"/>
                  </a:cubicBezTo>
                  <a:lnTo>
                    <a:pt x="197" y="2211"/>
                  </a:lnTo>
                  <a:cubicBezTo>
                    <a:pt x="198" y="2213"/>
                    <a:pt x="198" y="2215"/>
                    <a:pt x="196" y="2216"/>
                  </a:cubicBezTo>
                  <a:cubicBezTo>
                    <a:pt x="195" y="2217"/>
                    <a:pt x="193" y="2216"/>
                    <a:pt x="192" y="2215"/>
                  </a:cubicBezTo>
                  <a:close/>
                  <a:moveTo>
                    <a:pt x="186" y="2204"/>
                  </a:moveTo>
                  <a:lnTo>
                    <a:pt x="186" y="2204"/>
                  </a:lnTo>
                  <a:cubicBezTo>
                    <a:pt x="185" y="2202"/>
                    <a:pt x="186" y="2200"/>
                    <a:pt x="187" y="2199"/>
                  </a:cubicBezTo>
                  <a:cubicBezTo>
                    <a:pt x="189" y="2199"/>
                    <a:pt x="191" y="2199"/>
                    <a:pt x="192" y="2200"/>
                  </a:cubicBezTo>
                  <a:lnTo>
                    <a:pt x="192" y="2200"/>
                  </a:lnTo>
                  <a:cubicBezTo>
                    <a:pt x="193" y="2202"/>
                    <a:pt x="192" y="2204"/>
                    <a:pt x="191" y="2205"/>
                  </a:cubicBezTo>
                  <a:cubicBezTo>
                    <a:pt x="189" y="2206"/>
                    <a:pt x="187" y="2205"/>
                    <a:pt x="186" y="2204"/>
                  </a:cubicBezTo>
                  <a:close/>
                  <a:moveTo>
                    <a:pt x="181" y="2193"/>
                  </a:moveTo>
                  <a:lnTo>
                    <a:pt x="181" y="2193"/>
                  </a:lnTo>
                  <a:cubicBezTo>
                    <a:pt x="180" y="2191"/>
                    <a:pt x="180" y="2189"/>
                    <a:pt x="182" y="2188"/>
                  </a:cubicBezTo>
                  <a:cubicBezTo>
                    <a:pt x="183" y="2187"/>
                    <a:pt x="185" y="2188"/>
                    <a:pt x="186" y="2189"/>
                  </a:cubicBezTo>
                  <a:lnTo>
                    <a:pt x="186" y="2189"/>
                  </a:lnTo>
                  <a:cubicBezTo>
                    <a:pt x="187" y="2191"/>
                    <a:pt x="187" y="2192"/>
                    <a:pt x="185" y="2193"/>
                  </a:cubicBezTo>
                  <a:cubicBezTo>
                    <a:pt x="184" y="2194"/>
                    <a:pt x="182" y="2194"/>
                    <a:pt x="181" y="2193"/>
                  </a:cubicBezTo>
                  <a:close/>
                  <a:moveTo>
                    <a:pt x="175" y="2181"/>
                  </a:moveTo>
                  <a:lnTo>
                    <a:pt x="175" y="2181"/>
                  </a:lnTo>
                  <a:cubicBezTo>
                    <a:pt x="175" y="2180"/>
                    <a:pt x="175" y="2178"/>
                    <a:pt x="176" y="2177"/>
                  </a:cubicBezTo>
                  <a:cubicBezTo>
                    <a:pt x="178" y="2176"/>
                    <a:pt x="180" y="2176"/>
                    <a:pt x="181" y="2178"/>
                  </a:cubicBezTo>
                  <a:lnTo>
                    <a:pt x="181" y="2178"/>
                  </a:lnTo>
                  <a:cubicBezTo>
                    <a:pt x="182" y="2179"/>
                    <a:pt x="181" y="2181"/>
                    <a:pt x="180" y="2182"/>
                  </a:cubicBezTo>
                  <a:cubicBezTo>
                    <a:pt x="178" y="2183"/>
                    <a:pt x="176" y="2183"/>
                    <a:pt x="175" y="2181"/>
                  </a:cubicBezTo>
                  <a:close/>
                  <a:moveTo>
                    <a:pt x="170" y="2170"/>
                  </a:moveTo>
                  <a:lnTo>
                    <a:pt x="170" y="2170"/>
                  </a:lnTo>
                  <a:cubicBezTo>
                    <a:pt x="169" y="2169"/>
                    <a:pt x="170" y="2167"/>
                    <a:pt x="171" y="2166"/>
                  </a:cubicBezTo>
                  <a:cubicBezTo>
                    <a:pt x="172" y="2165"/>
                    <a:pt x="174" y="2165"/>
                    <a:pt x="175" y="2167"/>
                  </a:cubicBezTo>
                  <a:lnTo>
                    <a:pt x="175" y="2167"/>
                  </a:lnTo>
                  <a:cubicBezTo>
                    <a:pt x="176" y="2168"/>
                    <a:pt x="176" y="2170"/>
                    <a:pt x="174" y="2171"/>
                  </a:cubicBezTo>
                  <a:cubicBezTo>
                    <a:pt x="173" y="2172"/>
                    <a:pt x="171" y="2171"/>
                    <a:pt x="170" y="2170"/>
                  </a:cubicBezTo>
                  <a:close/>
                  <a:moveTo>
                    <a:pt x="165" y="2159"/>
                  </a:moveTo>
                  <a:lnTo>
                    <a:pt x="165" y="2159"/>
                  </a:lnTo>
                  <a:cubicBezTo>
                    <a:pt x="164" y="2157"/>
                    <a:pt x="164" y="2155"/>
                    <a:pt x="166" y="2154"/>
                  </a:cubicBezTo>
                  <a:cubicBezTo>
                    <a:pt x="167" y="2153"/>
                    <a:pt x="169" y="2154"/>
                    <a:pt x="170" y="2155"/>
                  </a:cubicBezTo>
                  <a:lnTo>
                    <a:pt x="170" y="2155"/>
                  </a:lnTo>
                  <a:cubicBezTo>
                    <a:pt x="171" y="2157"/>
                    <a:pt x="171" y="2158"/>
                    <a:pt x="169" y="2159"/>
                  </a:cubicBezTo>
                  <a:cubicBezTo>
                    <a:pt x="168" y="2160"/>
                    <a:pt x="166" y="2160"/>
                    <a:pt x="165" y="2159"/>
                  </a:cubicBezTo>
                  <a:close/>
                  <a:moveTo>
                    <a:pt x="160" y="2147"/>
                  </a:moveTo>
                  <a:lnTo>
                    <a:pt x="160" y="2147"/>
                  </a:lnTo>
                  <a:cubicBezTo>
                    <a:pt x="159" y="2146"/>
                    <a:pt x="159" y="2144"/>
                    <a:pt x="161" y="2143"/>
                  </a:cubicBezTo>
                  <a:cubicBezTo>
                    <a:pt x="162" y="2142"/>
                    <a:pt x="164" y="2142"/>
                    <a:pt x="165" y="2144"/>
                  </a:cubicBezTo>
                  <a:lnTo>
                    <a:pt x="165" y="2144"/>
                  </a:lnTo>
                  <a:cubicBezTo>
                    <a:pt x="166" y="2145"/>
                    <a:pt x="166" y="2147"/>
                    <a:pt x="164" y="2148"/>
                  </a:cubicBezTo>
                  <a:cubicBezTo>
                    <a:pt x="163" y="2149"/>
                    <a:pt x="161" y="2149"/>
                    <a:pt x="160" y="2147"/>
                  </a:cubicBezTo>
                  <a:close/>
                  <a:moveTo>
                    <a:pt x="155" y="2136"/>
                  </a:moveTo>
                  <a:lnTo>
                    <a:pt x="155" y="2136"/>
                  </a:lnTo>
                  <a:cubicBezTo>
                    <a:pt x="154" y="2134"/>
                    <a:pt x="154" y="2132"/>
                    <a:pt x="156" y="2131"/>
                  </a:cubicBezTo>
                  <a:cubicBezTo>
                    <a:pt x="157" y="2130"/>
                    <a:pt x="159" y="2131"/>
                    <a:pt x="160" y="2132"/>
                  </a:cubicBezTo>
                  <a:lnTo>
                    <a:pt x="160" y="2132"/>
                  </a:lnTo>
                  <a:cubicBezTo>
                    <a:pt x="161" y="2134"/>
                    <a:pt x="161" y="2136"/>
                    <a:pt x="159" y="2137"/>
                  </a:cubicBezTo>
                  <a:cubicBezTo>
                    <a:pt x="158" y="2138"/>
                    <a:pt x="156" y="2137"/>
                    <a:pt x="155" y="2136"/>
                  </a:cubicBezTo>
                  <a:close/>
                  <a:moveTo>
                    <a:pt x="150" y="2124"/>
                  </a:moveTo>
                  <a:lnTo>
                    <a:pt x="150" y="2124"/>
                  </a:lnTo>
                  <a:cubicBezTo>
                    <a:pt x="149" y="2123"/>
                    <a:pt x="150" y="2121"/>
                    <a:pt x="151" y="2120"/>
                  </a:cubicBezTo>
                  <a:cubicBezTo>
                    <a:pt x="153" y="2119"/>
                    <a:pt x="155" y="2119"/>
                    <a:pt x="155" y="2121"/>
                  </a:cubicBezTo>
                  <a:lnTo>
                    <a:pt x="155" y="2121"/>
                  </a:lnTo>
                  <a:cubicBezTo>
                    <a:pt x="156" y="2122"/>
                    <a:pt x="156" y="2124"/>
                    <a:pt x="155" y="2125"/>
                  </a:cubicBezTo>
                  <a:cubicBezTo>
                    <a:pt x="153" y="2126"/>
                    <a:pt x="151" y="2126"/>
                    <a:pt x="150" y="2124"/>
                  </a:cubicBezTo>
                  <a:close/>
                  <a:moveTo>
                    <a:pt x="146" y="2112"/>
                  </a:moveTo>
                  <a:lnTo>
                    <a:pt x="146" y="2112"/>
                  </a:lnTo>
                  <a:cubicBezTo>
                    <a:pt x="145" y="2111"/>
                    <a:pt x="145" y="2109"/>
                    <a:pt x="147" y="2108"/>
                  </a:cubicBezTo>
                  <a:cubicBezTo>
                    <a:pt x="148" y="2107"/>
                    <a:pt x="150" y="2108"/>
                    <a:pt x="151" y="2109"/>
                  </a:cubicBezTo>
                  <a:lnTo>
                    <a:pt x="151" y="2109"/>
                  </a:lnTo>
                  <a:cubicBezTo>
                    <a:pt x="152" y="2110"/>
                    <a:pt x="151" y="2112"/>
                    <a:pt x="150" y="2113"/>
                  </a:cubicBezTo>
                  <a:cubicBezTo>
                    <a:pt x="149" y="2114"/>
                    <a:pt x="147" y="2114"/>
                    <a:pt x="146" y="2112"/>
                  </a:cubicBezTo>
                  <a:close/>
                  <a:moveTo>
                    <a:pt x="141" y="2101"/>
                  </a:moveTo>
                  <a:lnTo>
                    <a:pt x="141" y="2101"/>
                  </a:lnTo>
                  <a:cubicBezTo>
                    <a:pt x="140" y="2099"/>
                    <a:pt x="140" y="2097"/>
                    <a:pt x="142" y="2097"/>
                  </a:cubicBezTo>
                  <a:cubicBezTo>
                    <a:pt x="143" y="2096"/>
                    <a:pt x="145" y="2096"/>
                    <a:pt x="146" y="2097"/>
                  </a:cubicBezTo>
                  <a:lnTo>
                    <a:pt x="146" y="2097"/>
                  </a:lnTo>
                  <a:cubicBezTo>
                    <a:pt x="147" y="2099"/>
                    <a:pt x="147" y="2101"/>
                    <a:pt x="145" y="2102"/>
                  </a:cubicBezTo>
                  <a:cubicBezTo>
                    <a:pt x="144" y="2103"/>
                    <a:pt x="142" y="2102"/>
                    <a:pt x="141" y="2101"/>
                  </a:cubicBezTo>
                  <a:close/>
                  <a:moveTo>
                    <a:pt x="136" y="2089"/>
                  </a:moveTo>
                  <a:lnTo>
                    <a:pt x="136" y="2089"/>
                  </a:lnTo>
                  <a:cubicBezTo>
                    <a:pt x="136" y="2087"/>
                    <a:pt x="136" y="2085"/>
                    <a:pt x="138" y="2085"/>
                  </a:cubicBezTo>
                  <a:cubicBezTo>
                    <a:pt x="139" y="2084"/>
                    <a:pt x="141" y="2085"/>
                    <a:pt x="142" y="2086"/>
                  </a:cubicBezTo>
                  <a:lnTo>
                    <a:pt x="142" y="2086"/>
                  </a:lnTo>
                  <a:cubicBezTo>
                    <a:pt x="143" y="2088"/>
                    <a:pt x="142" y="2090"/>
                    <a:pt x="140" y="2090"/>
                  </a:cubicBezTo>
                  <a:cubicBezTo>
                    <a:pt x="139" y="2091"/>
                    <a:pt x="137" y="2090"/>
                    <a:pt x="136" y="2089"/>
                  </a:cubicBezTo>
                  <a:close/>
                  <a:moveTo>
                    <a:pt x="132" y="2077"/>
                  </a:moveTo>
                  <a:lnTo>
                    <a:pt x="132" y="2077"/>
                  </a:lnTo>
                  <a:cubicBezTo>
                    <a:pt x="131" y="2076"/>
                    <a:pt x="132" y="2074"/>
                    <a:pt x="133" y="2073"/>
                  </a:cubicBezTo>
                  <a:cubicBezTo>
                    <a:pt x="135" y="2072"/>
                    <a:pt x="137" y="2073"/>
                    <a:pt x="138" y="2074"/>
                  </a:cubicBezTo>
                  <a:lnTo>
                    <a:pt x="138" y="2074"/>
                  </a:lnTo>
                  <a:cubicBezTo>
                    <a:pt x="138" y="2076"/>
                    <a:pt x="138" y="2078"/>
                    <a:pt x="136" y="2079"/>
                  </a:cubicBezTo>
                  <a:cubicBezTo>
                    <a:pt x="135" y="2079"/>
                    <a:pt x="133" y="2079"/>
                    <a:pt x="132" y="2077"/>
                  </a:cubicBezTo>
                  <a:close/>
                  <a:moveTo>
                    <a:pt x="128" y="2065"/>
                  </a:moveTo>
                  <a:lnTo>
                    <a:pt x="128" y="2065"/>
                  </a:lnTo>
                  <a:cubicBezTo>
                    <a:pt x="127" y="2064"/>
                    <a:pt x="128" y="2062"/>
                    <a:pt x="129" y="2061"/>
                  </a:cubicBezTo>
                  <a:cubicBezTo>
                    <a:pt x="131" y="2060"/>
                    <a:pt x="133" y="2061"/>
                    <a:pt x="133" y="2063"/>
                  </a:cubicBezTo>
                  <a:lnTo>
                    <a:pt x="133" y="2063"/>
                  </a:lnTo>
                  <a:cubicBezTo>
                    <a:pt x="134" y="2064"/>
                    <a:pt x="133" y="2066"/>
                    <a:pt x="132" y="2067"/>
                  </a:cubicBezTo>
                  <a:cubicBezTo>
                    <a:pt x="130" y="2068"/>
                    <a:pt x="129" y="2067"/>
                    <a:pt x="128" y="2065"/>
                  </a:cubicBezTo>
                  <a:close/>
                  <a:moveTo>
                    <a:pt x="123" y="2054"/>
                  </a:moveTo>
                  <a:lnTo>
                    <a:pt x="123" y="2054"/>
                  </a:lnTo>
                  <a:cubicBezTo>
                    <a:pt x="123" y="2052"/>
                    <a:pt x="123" y="2050"/>
                    <a:pt x="125" y="2049"/>
                  </a:cubicBezTo>
                  <a:cubicBezTo>
                    <a:pt x="126" y="2049"/>
                    <a:pt x="128" y="2049"/>
                    <a:pt x="129" y="2051"/>
                  </a:cubicBezTo>
                  <a:lnTo>
                    <a:pt x="129" y="2051"/>
                  </a:lnTo>
                  <a:cubicBezTo>
                    <a:pt x="130" y="2052"/>
                    <a:pt x="129" y="2054"/>
                    <a:pt x="128" y="2055"/>
                  </a:cubicBezTo>
                  <a:cubicBezTo>
                    <a:pt x="126" y="2056"/>
                    <a:pt x="124" y="2055"/>
                    <a:pt x="123" y="2054"/>
                  </a:cubicBezTo>
                  <a:close/>
                  <a:moveTo>
                    <a:pt x="119" y="2042"/>
                  </a:moveTo>
                  <a:lnTo>
                    <a:pt x="119" y="2042"/>
                  </a:lnTo>
                  <a:cubicBezTo>
                    <a:pt x="119" y="2040"/>
                    <a:pt x="119" y="2038"/>
                    <a:pt x="121" y="2038"/>
                  </a:cubicBezTo>
                  <a:cubicBezTo>
                    <a:pt x="122" y="2037"/>
                    <a:pt x="124" y="2037"/>
                    <a:pt x="125" y="2039"/>
                  </a:cubicBezTo>
                  <a:lnTo>
                    <a:pt x="125" y="2039"/>
                  </a:lnTo>
                  <a:cubicBezTo>
                    <a:pt x="126" y="2041"/>
                    <a:pt x="125" y="2042"/>
                    <a:pt x="124" y="2043"/>
                  </a:cubicBezTo>
                  <a:cubicBezTo>
                    <a:pt x="122" y="2044"/>
                    <a:pt x="120" y="2043"/>
                    <a:pt x="119" y="2042"/>
                  </a:cubicBezTo>
                  <a:close/>
                  <a:moveTo>
                    <a:pt x="116" y="2030"/>
                  </a:moveTo>
                  <a:lnTo>
                    <a:pt x="116" y="2030"/>
                  </a:lnTo>
                  <a:cubicBezTo>
                    <a:pt x="115" y="2028"/>
                    <a:pt x="115" y="2026"/>
                    <a:pt x="117" y="2026"/>
                  </a:cubicBezTo>
                  <a:cubicBezTo>
                    <a:pt x="118" y="2025"/>
                    <a:pt x="120" y="2026"/>
                    <a:pt x="121" y="2027"/>
                  </a:cubicBezTo>
                  <a:lnTo>
                    <a:pt x="121" y="2027"/>
                  </a:lnTo>
                  <a:cubicBezTo>
                    <a:pt x="122" y="2029"/>
                    <a:pt x="121" y="2031"/>
                    <a:pt x="120" y="2031"/>
                  </a:cubicBezTo>
                  <a:cubicBezTo>
                    <a:pt x="118" y="2032"/>
                    <a:pt x="116" y="2031"/>
                    <a:pt x="116" y="2030"/>
                  </a:cubicBezTo>
                  <a:close/>
                  <a:moveTo>
                    <a:pt x="112" y="2018"/>
                  </a:moveTo>
                  <a:lnTo>
                    <a:pt x="112" y="2018"/>
                  </a:lnTo>
                  <a:cubicBezTo>
                    <a:pt x="111" y="2016"/>
                    <a:pt x="111" y="2015"/>
                    <a:pt x="113" y="2014"/>
                  </a:cubicBezTo>
                  <a:cubicBezTo>
                    <a:pt x="115" y="2013"/>
                    <a:pt x="116" y="2014"/>
                    <a:pt x="117" y="2015"/>
                  </a:cubicBezTo>
                  <a:lnTo>
                    <a:pt x="117" y="2015"/>
                  </a:lnTo>
                  <a:cubicBezTo>
                    <a:pt x="118" y="2017"/>
                    <a:pt x="117" y="2019"/>
                    <a:pt x="116" y="2019"/>
                  </a:cubicBezTo>
                  <a:cubicBezTo>
                    <a:pt x="114" y="2020"/>
                    <a:pt x="112" y="2020"/>
                    <a:pt x="112" y="2018"/>
                  </a:cubicBezTo>
                  <a:close/>
                  <a:moveTo>
                    <a:pt x="107" y="2006"/>
                  </a:moveTo>
                  <a:lnTo>
                    <a:pt x="107" y="2006"/>
                  </a:lnTo>
                  <a:cubicBezTo>
                    <a:pt x="107" y="2004"/>
                    <a:pt x="108" y="2002"/>
                    <a:pt x="110" y="2002"/>
                  </a:cubicBezTo>
                  <a:cubicBezTo>
                    <a:pt x="111" y="2001"/>
                    <a:pt x="113" y="2002"/>
                    <a:pt x="114" y="2004"/>
                  </a:cubicBezTo>
                  <a:lnTo>
                    <a:pt x="114" y="2004"/>
                  </a:lnTo>
                  <a:cubicBezTo>
                    <a:pt x="114" y="2006"/>
                    <a:pt x="113" y="2007"/>
                    <a:pt x="111" y="2008"/>
                  </a:cubicBezTo>
                  <a:cubicBezTo>
                    <a:pt x="110" y="2008"/>
                    <a:pt x="108" y="2007"/>
                    <a:pt x="107" y="2006"/>
                  </a:cubicBezTo>
                  <a:close/>
                  <a:moveTo>
                    <a:pt x="104" y="1994"/>
                  </a:moveTo>
                  <a:lnTo>
                    <a:pt x="104" y="1994"/>
                  </a:lnTo>
                  <a:cubicBezTo>
                    <a:pt x="103" y="1992"/>
                    <a:pt x="104" y="1990"/>
                    <a:pt x="106" y="1990"/>
                  </a:cubicBezTo>
                  <a:cubicBezTo>
                    <a:pt x="108" y="1989"/>
                    <a:pt x="110" y="1990"/>
                    <a:pt x="110" y="1992"/>
                  </a:cubicBezTo>
                  <a:lnTo>
                    <a:pt x="110" y="1992"/>
                  </a:lnTo>
                  <a:cubicBezTo>
                    <a:pt x="110" y="1994"/>
                    <a:pt x="109" y="1995"/>
                    <a:pt x="108" y="1996"/>
                  </a:cubicBezTo>
                  <a:cubicBezTo>
                    <a:pt x="106" y="1996"/>
                    <a:pt x="104" y="1995"/>
                    <a:pt x="104" y="1994"/>
                  </a:cubicBezTo>
                  <a:close/>
                  <a:moveTo>
                    <a:pt x="100" y="1982"/>
                  </a:moveTo>
                  <a:lnTo>
                    <a:pt x="100" y="1982"/>
                  </a:lnTo>
                  <a:cubicBezTo>
                    <a:pt x="100" y="1980"/>
                    <a:pt x="101" y="1978"/>
                    <a:pt x="103" y="1978"/>
                  </a:cubicBezTo>
                  <a:cubicBezTo>
                    <a:pt x="104" y="1977"/>
                    <a:pt x="106" y="1978"/>
                    <a:pt x="106" y="1980"/>
                  </a:cubicBezTo>
                  <a:lnTo>
                    <a:pt x="106" y="1980"/>
                  </a:lnTo>
                  <a:cubicBezTo>
                    <a:pt x="107" y="1982"/>
                    <a:pt x="106" y="1983"/>
                    <a:pt x="104" y="1984"/>
                  </a:cubicBezTo>
                  <a:cubicBezTo>
                    <a:pt x="102" y="1984"/>
                    <a:pt x="101" y="1983"/>
                    <a:pt x="100" y="1982"/>
                  </a:cubicBezTo>
                  <a:close/>
                  <a:moveTo>
                    <a:pt x="97" y="1970"/>
                  </a:moveTo>
                  <a:lnTo>
                    <a:pt x="97" y="1970"/>
                  </a:lnTo>
                  <a:cubicBezTo>
                    <a:pt x="96" y="1968"/>
                    <a:pt x="97" y="1966"/>
                    <a:pt x="99" y="1966"/>
                  </a:cubicBezTo>
                  <a:cubicBezTo>
                    <a:pt x="101" y="1965"/>
                    <a:pt x="102" y="1966"/>
                    <a:pt x="103" y="1968"/>
                  </a:cubicBezTo>
                  <a:lnTo>
                    <a:pt x="103" y="1968"/>
                  </a:lnTo>
                  <a:cubicBezTo>
                    <a:pt x="103" y="1970"/>
                    <a:pt x="102" y="1971"/>
                    <a:pt x="100" y="1972"/>
                  </a:cubicBezTo>
                  <a:cubicBezTo>
                    <a:pt x="99" y="1972"/>
                    <a:pt x="97" y="1971"/>
                    <a:pt x="97" y="1970"/>
                  </a:cubicBezTo>
                  <a:close/>
                  <a:moveTo>
                    <a:pt x="93" y="1958"/>
                  </a:moveTo>
                  <a:lnTo>
                    <a:pt x="93" y="1958"/>
                  </a:lnTo>
                  <a:cubicBezTo>
                    <a:pt x="93" y="1956"/>
                    <a:pt x="94" y="1954"/>
                    <a:pt x="95" y="1954"/>
                  </a:cubicBezTo>
                  <a:cubicBezTo>
                    <a:pt x="97" y="1953"/>
                    <a:pt x="99" y="1954"/>
                    <a:pt x="99" y="1956"/>
                  </a:cubicBezTo>
                  <a:lnTo>
                    <a:pt x="99" y="1956"/>
                  </a:lnTo>
                  <a:cubicBezTo>
                    <a:pt x="100" y="1958"/>
                    <a:pt x="99" y="1959"/>
                    <a:pt x="97" y="1960"/>
                  </a:cubicBezTo>
                  <a:cubicBezTo>
                    <a:pt x="95" y="1960"/>
                    <a:pt x="94" y="1959"/>
                    <a:pt x="93" y="1958"/>
                  </a:cubicBezTo>
                  <a:close/>
                  <a:moveTo>
                    <a:pt x="90" y="1946"/>
                  </a:moveTo>
                  <a:lnTo>
                    <a:pt x="90" y="1946"/>
                  </a:lnTo>
                  <a:cubicBezTo>
                    <a:pt x="89" y="1944"/>
                    <a:pt x="90" y="1942"/>
                    <a:pt x="92" y="1942"/>
                  </a:cubicBezTo>
                  <a:cubicBezTo>
                    <a:pt x="94" y="1941"/>
                    <a:pt x="95" y="1942"/>
                    <a:pt x="96" y="1944"/>
                  </a:cubicBezTo>
                  <a:lnTo>
                    <a:pt x="96" y="1944"/>
                  </a:lnTo>
                  <a:cubicBezTo>
                    <a:pt x="96" y="1946"/>
                    <a:pt x="95" y="1947"/>
                    <a:pt x="94" y="1948"/>
                  </a:cubicBezTo>
                  <a:cubicBezTo>
                    <a:pt x="92" y="1948"/>
                    <a:pt x="90" y="1947"/>
                    <a:pt x="90" y="1946"/>
                  </a:cubicBezTo>
                  <a:close/>
                  <a:moveTo>
                    <a:pt x="87" y="1933"/>
                  </a:moveTo>
                  <a:lnTo>
                    <a:pt x="87" y="1933"/>
                  </a:lnTo>
                  <a:cubicBezTo>
                    <a:pt x="86" y="1932"/>
                    <a:pt x="87" y="1930"/>
                    <a:pt x="89" y="1930"/>
                  </a:cubicBezTo>
                  <a:cubicBezTo>
                    <a:pt x="91" y="1929"/>
                    <a:pt x="92" y="1930"/>
                    <a:pt x="93" y="1932"/>
                  </a:cubicBezTo>
                  <a:lnTo>
                    <a:pt x="93" y="1932"/>
                  </a:lnTo>
                  <a:cubicBezTo>
                    <a:pt x="93" y="1934"/>
                    <a:pt x="92" y="1935"/>
                    <a:pt x="90" y="1936"/>
                  </a:cubicBezTo>
                  <a:cubicBezTo>
                    <a:pt x="89" y="1936"/>
                    <a:pt x="87" y="1935"/>
                    <a:pt x="87" y="1933"/>
                  </a:cubicBezTo>
                  <a:close/>
                  <a:moveTo>
                    <a:pt x="83" y="1921"/>
                  </a:moveTo>
                  <a:lnTo>
                    <a:pt x="83" y="1921"/>
                  </a:lnTo>
                  <a:cubicBezTo>
                    <a:pt x="83" y="1920"/>
                    <a:pt x="84" y="1918"/>
                    <a:pt x="86" y="1918"/>
                  </a:cubicBezTo>
                  <a:cubicBezTo>
                    <a:pt x="87" y="1917"/>
                    <a:pt x="89" y="1918"/>
                    <a:pt x="89" y="1920"/>
                  </a:cubicBezTo>
                  <a:lnTo>
                    <a:pt x="89" y="1920"/>
                  </a:lnTo>
                  <a:cubicBezTo>
                    <a:pt x="90" y="1922"/>
                    <a:pt x="89" y="1923"/>
                    <a:pt x="87" y="1924"/>
                  </a:cubicBezTo>
                  <a:cubicBezTo>
                    <a:pt x="85" y="1924"/>
                    <a:pt x="84" y="1923"/>
                    <a:pt x="83" y="1921"/>
                  </a:cubicBezTo>
                  <a:close/>
                  <a:moveTo>
                    <a:pt x="80" y="1909"/>
                  </a:moveTo>
                  <a:lnTo>
                    <a:pt x="80" y="1909"/>
                  </a:lnTo>
                  <a:cubicBezTo>
                    <a:pt x="80" y="1908"/>
                    <a:pt x="81" y="1906"/>
                    <a:pt x="82" y="1905"/>
                  </a:cubicBezTo>
                  <a:cubicBezTo>
                    <a:pt x="84" y="1905"/>
                    <a:pt x="86" y="1906"/>
                    <a:pt x="86" y="1908"/>
                  </a:cubicBezTo>
                  <a:lnTo>
                    <a:pt x="86" y="1908"/>
                  </a:lnTo>
                  <a:cubicBezTo>
                    <a:pt x="87" y="1909"/>
                    <a:pt x="86" y="1911"/>
                    <a:pt x="84" y="1912"/>
                  </a:cubicBezTo>
                  <a:cubicBezTo>
                    <a:pt x="82" y="1912"/>
                    <a:pt x="81" y="1911"/>
                    <a:pt x="80" y="1909"/>
                  </a:cubicBezTo>
                  <a:close/>
                  <a:moveTo>
                    <a:pt x="77" y="1897"/>
                  </a:moveTo>
                  <a:lnTo>
                    <a:pt x="77" y="1897"/>
                  </a:lnTo>
                  <a:cubicBezTo>
                    <a:pt x="77" y="1895"/>
                    <a:pt x="78" y="1894"/>
                    <a:pt x="79" y="1893"/>
                  </a:cubicBezTo>
                  <a:cubicBezTo>
                    <a:pt x="81" y="1893"/>
                    <a:pt x="83" y="1894"/>
                    <a:pt x="83" y="1896"/>
                  </a:cubicBezTo>
                  <a:lnTo>
                    <a:pt x="83" y="1896"/>
                  </a:lnTo>
                  <a:cubicBezTo>
                    <a:pt x="84" y="1897"/>
                    <a:pt x="83" y="1899"/>
                    <a:pt x="81" y="1899"/>
                  </a:cubicBezTo>
                  <a:cubicBezTo>
                    <a:pt x="79" y="1900"/>
                    <a:pt x="78" y="1899"/>
                    <a:pt x="77" y="1897"/>
                  </a:cubicBezTo>
                  <a:close/>
                  <a:moveTo>
                    <a:pt x="74" y="1885"/>
                  </a:moveTo>
                  <a:lnTo>
                    <a:pt x="74" y="1885"/>
                  </a:lnTo>
                  <a:cubicBezTo>
                    <a:pt x="74" y="1883"/>
                    <a:pt x="75" y="1882"/>
                    <a:pt x="76" y="1881"/>
                  </a:cubicBezTo>
                  <a:cubicBezTo>
                    <a:pt x="78" y="1881"/>
                    <a:pt x="80" y="1882"/>
                    <a:pt x="80" y="1883"/>
                  </a:cubicBezTo>
                  <a:lnTo>
                    <a:pt x="80" y="1883"/>
                  </a:lnTo>
                  <a:cubicBezTo>
                    <a:pt x="81" y="1885"/>
                    <a:pt x="80" y="1887"/>
                    <a:pt x="78" y="1887"/>
                  </a:cubicBezTo>
                  <a:cubicBezTo>
                    <a:pt x="76" y="1888"/>
                    <a:pt x="75" y="1887"/>
                    <a:pt x="74" y="1885"/>
                  </a:cubicBezTo>
                  <a:close/>
                  <a:moveTo>
                    <a:pt x="71" y="1873"/>
                  </a:moveTo>
                  <a:lnTo>
                    <a:pt x="71" y="1873"/>
                  </a:lnTo>
                  <a:cubicBezTo>
                    <a:pt x="71" y="1871"/>
                    <a:pt x="72" y="1869"/>
                    <a:pt x="73" y="1869"/>
                  </a:cubicBezTo>
                  <a:cubicBezTo>
                    <a:pt x="75" y="1869"/>
                    <a:pt x="77" y="1870"/>
                    <a:pt x="77" y="1871"/>
                  </a:cubicBezTo>
                  <a:lnTo>
                    <a:pt x="77" y="1871"/>
                  </a:lnTo>
                  <a:cubicBezTo>
                    <a:pt x="78" y="1873"/>
                    <a:pt x="77" y="1875"/>
                    <a:pt x="75" y="1875"/>
                  </a:cubicBezTo>
                  <a:cubicBezTo>
                    <a:pt x="73" y="1876"/>
                    <a:pt x="72" y="1875"/>
                    <a:pt x="71" y="1873"/>
                  </a:cubicBezTo>
                  <a:close/>
                  <a:moveTo>
                    <a:pt x="68" y="1861"/>
                  </a:moveTo>
                  <a:lnTo>
                    <a:pt x="68" y="1861"/>
                  </a:lnTo>
                  <a:cubicBezTo>
                    <a:pt x="68" y="1859"/>
                    <a:pt x="69" y="1857"/>
                    <a:pt x="71" y="1857"/>
                  </a:cubicBezTo>
                  <a:cubicBezTo>
                    <a:pt x="72" y="1856"/>
                    <a:pt x="74" y="1857"/>
                    <a:pt x="74" y="1859"/>
                  </a:cubicBezTo>
                  <a:lnTo>
                    <a:pt x="74" y="1859"/>
                  </a:lnTo>
                  <a:cubicBezTo>
                    <a:pt x="75" y="1861"/>
                    <a:pt x="74" y="1863"/>
                    <a:pt x="72" y="1863"/>
                  </a:cubicBezTo>
                  <a:cubicBezTo>
                    <a:pt x="70" y="1863"/>
                    <a:pt x="69" y="1862"/>
                    <a:pt x="68" y="1861"/>
                  </a:cubicBezTo>
                  <a:close/>
                  <a:moveTo>
                    <a:pt x="66" y="1848"/>
                  </a:moveTo>
                  <a:lnTo>
                    <a:pt x="66" y="1848"/>
                  </a:lnTo>
                  <a:cubicBezTo>
                    <a:pt x="65" y="1847"/>
                    <a:pt x="66" y="1845"/>
                    <a:pt x="68" y="1845"/>
                  </a:cubicBezTo>
                  <a:cubicBezTo>
                    <a:pt x="70" y="1844"/>
                    <a:pt x="71" y="1845"/>
                    <a:pt x="72" y="1847"/>
                  </a:cubicBezTo>
                  <a:lnTo>
                    <a:pt x="72" y="1847"/>
                  </a:lnTo>
                  <a:cubicBezTo>
                    <a:pt x="72" y="1849"/>
                    <a:pt x="71" y="1850"/>
                    <a:pt x="69" y="1851"/>
                  </a:cubicBezTo>
                  <a:cubicBezTo>
                    <a:pt x="68" y="1851"/>
                    <a:pt x="66" y="1850"/>
                    <a:pt x="66" y="1848"/>
                  </a:cubicBezTo>
                  <a:close/>
                  <a:moveTo>
                    <a:pt x="63" y="1836"/>
                  </a:moveTo>
                  <a:lnTo>
                    <a:pt x="63" y="1836"/>
                  </a:lnTo>
                  <a:cubicBezTo>
                    <a:pt x="62" y="1835"/>
                    <a:pt x="63" y="1833"/>
                    <a:pt x="65" y="1832"/>
                  </a:cubicBezTo>
                  <a:cubicBezTo>
                    <a:pt x="67" y="1832"/>
                    <a:pt x="69" y="1833"/>
                    <a:pt x="69" y="1835"/>
                  </a:cubicBezTo>
                  <a:lnTo>
                    <a:pt x="69" y="1835"/>
                  </a:lnTo>
                  <a:cubicBezTo>
                    <a:pt x="69" y="1836"/>
                    <a:pt x="68" y="1838"/>
                    <a:pt x="67" y="1839"/>
                  </a:cubicBezTo>
                  <a:cubicBezTo>
                    <a:pt x="65" y="1839"/>
                    <a:pt x="63" y="1838"/>
                    <a:pt x="63" y="1836"/>
                  </a:cubicBezTo>
                  <a:close/>
                  <a:moveTo>
                    <a:pt x="60" y="1824"/>
                  </a:moveTo>
                  <a:lnTo>
                    <a:pt x="60" y="1824"/>
                  </a:lnTo>
                  <a:cubicBezTo>
                    <a:pt x="60" y="1822"/>
                    <a:pt x="61" y="1821"/>
                    <a:pt x="62" y="1820"/>
                  </a:cubicBezTo>
                  <a:cubicBezTo>
                    <a:pt x="64" y="1820"/>
                    <a:pt x="66" y="1821"/>
                    <a:pt x="66" y="1823"/>
                  </a:cubicBezTo>
                  <a:lnTo>
                    <a:pt x="66" y="1823"/>
                  </a:lnTo>
                  <a:cubicBezTo>
                    <a:pt x="67" y="1824"/>
                    <a:pt x="66" y="1826"/>
                    <a:pt x="64" y="1826"/>
                  </a:cubicBezTo>
                  <a:cubicBezTo>
                    <a:pt x="62" y="1827"/>
                    <a:pt x="61" y="1826"/>
                    <a:pt x="60" y="1824"/>
                  </a:cubicBezTo>
                  <a:close/>
                  <a:moveTo>
                    <a:pt x="58" y="1812"/>
                  </a:moveTo>
                  <a:lnTo>
                    <a:pt x="58" y="1812"/>
                  </a:lnTo>
                  <a:cubicBezTo>
                    <a:pt x="57" y="1810"/>
                    <a:pt x="58" y="1808"/>
                    <a:pt x="60" y="1808"/>
                  </a:cubicBezTo>
                  <a:cubicBezTo>
                    <a:pt x="61" y="1808"/>
                    <a:pt x="63" y="1809"/>
                    <a:pt x="64" y="1810"/>
                  </a:cubicBezTo>
                  <a:lnTo>
                    <a:pt x="64" y="1810"/>
                  </a:lnTo>
                  <a:cubicBezTo>
                    <a:pt x="64" y="1812"/>
                    <a:pt x="63" y="1814"/>
                    <a:pt x="61" y="1814"/>
                  </a:cubicBezTo>
                  <a:cubicBezTo>
                    <a:pt x="60" y="1815"/>
                    <a:pt x="58" y="1814"/>
                    <a:pt x="58" y="1812"/>
                  </a:cubicBezTo>
                  <a:close/>
                  <a:moveTo>
                    <a:pt x="55" y="1800"/>
                  </a:moveTo>
                  <a:lnTo>
                    <a:pt x="55" y="1800"/>
                  </a:lnTo>
                  <a:cubicBezTo>
                    <a:pt x="55" y="1798"/>
                    <a:pt x="56" y="1796"/>
                    <a:pt x="57" y="1796"/>
                  </a:cubicBezTo>
                  <a:cubicBezTo>
                    <a:pt x="59" y="1795"/>
                    <a:pt x="61" y="1796"/>
                    <a:pt x="61" y="1798"/>
                  </a:cubicBezTo>
                  <a:lnTo>
                    <a:pt x="61" y="1798"/>
                  </a:lnTo>
                  <a:cubicBezTo>
                    <a:pt x="62" y="1800"/>
                    <a:pt x="61" y="1801"/>
                    <a:pt x="59" y="1802"/>
                  </a:cubicBezTo>
                  <a:cubicBezTo>
                    <a:pt x="57" y="1802"/>
                    <a:pt x="56" y="1801"/>
                    <a:pt x="55" y="1800"/>
                  </a:cubicBezTo>
                  <a:close/>
                  <a:moveTo>
                    <a:pt x="53" y="1787"/>
                  </a:moveTo>
                  <a:lnTo>
                    <a:pt x="53" y="1787"/>
                  </a:lnTo>
                  <a:cubicBezTo>
                    <a:pt x="52" y="1786"/>
                    <a:pt x="53" y="1784"/>
                    <a:pt x="55" y="1783"/>
                  </a:cubicBezTo>
                  <a:cubicBezTo>
                    <a:pt x="57" y="1783"/>
                    <a:pt x="58" y="1784"/>
                    <a:pt x="59" y="1786"/>
                  </a:cubicBezTo>
                  <a:lnTo>
                    <a:pt x="59" y="1786"/>
                  </a:lnTo>
                  <a:cubicBezTo>
                    <a:pt x="59" y="1787"/>
                    <a:pt x="58" y="1789"/>
                    <a:pt x="56" y="1790"/>
                  </a:cubicBezTo>
                  <a:cubicBezTo>
                    <a:pt x="55" y="1790"/>
                    <a:pt x="53" y="1789"/>
                    <a:pt x="53" y="1787"/>
                  </a:cubicBezTo>
                  <a:close/>
                  <a:moveTo>
                    <a:pt x="50" y="1775"/>
                  </a:moveTo>
                  <a:lnTo>
                    <a:pt x="50" y="1775"/>
                  </a:lnTo>
                  <a:cubicBezTo>
                    <a:pt x="50" y="1773"/>
                    <a:pt x="51" y="1772"/>
                    <a:pt x="53" y="1771"/>
                  </a:cubicBezTo>
                  <a:cubicBezTo>
                    <a:pt x="54" y="1771"/>
                    <a:pt x="56" y="1772"/>
                    <a:pt x="56" y="1773"/>
                  </a:cubicBezTo>
                  <a:lnTo>
                    <a:pt x="56" y="1773"/>
                  </a:lnTo>
                  <a:cubicBezTo>
                    <a:pt x="57" y="1775"/>
                    <a:pt x="56" y="1777"/>
                    <a:pt x="54" y="1777"/>
                  </a:cubicBezTo>
                  <a:cubicBezTo>
                    <a:pt x="52" y="1778"/>
                    <a:pt x="51" y="1777"/>
                    <a:pt x="50" y="1775"/>
                  </a:cubicBezTo>
                  <a:close/>
                  <a:moveTo>
                    <a:pt x="48" y="1763"/>
                  </a:moveTo>
                  <a:lnTo>
                    <a:pt x="48" y="1763"/>
                  </a:lnTo>
                  <a:cubicBezTo>
                    <a:pt x="47" y="1761"/>
                    <a:pt x="48" y="1759"/>
                    <a:pt x="50" y="1759"/>
                  </a:cubicBezTo>
                  <a:cubicBezTo>
                    <a:pt x="52" y="1759"/>
                    <a:pt x="54" y="1760"/>
                    <a:pt x="54" y="1761"/>
                  </a:cubicBezTo>
                  <a:lnTo>
                    <a:pt x="54" y="1761"/>
                  </a:lnTo>
                  <a:cubicBezTo>
                    <a:pt x="54" y="1763"/>
                    <a:pt x="53" y="1765"/>
                    <a:pt x="52" y="1765"/>
                  </a:cubicBezTo>
                  <a:cubicBezTo>
                    <a:pt x="50" y="1765"/>
                    <a:pt x="48" y="1764"/>
                    <a:pt x="48" y="1763"/>
                  </a:cubicBezTo>
                  <a:close/>
                  <a:moveTo>
                    <a:pt x="46" y="1750"/>
                  </a:moveTo>
                  <a:lnTo>
                    <a:pt x="46" y="1750"/>
                  </a:lnTo>
                  <a:cubicBezTo>
                    <a:pt x="45" y="1749"/>
                    <a:pt x="46" y="1747"/>
                    <a:pt x="48" y="1747"/>
                  </a:cubicBezTo>
                  <a:cubicBezTo>
                    <a:pt x="50" y="1746"/>
                    <a:pt x="51" y="1747"/>
                    <a:pt x="52" y="1749"/>
                  </a:cubicBezTo>
                  <a:lnTo>
                    <a:pt x="52" y="1749"/>
                  </a:lnTo>
                  <a:cubicBezTo>
                    <a:pt x="52" y="1751"/>
                    <a:pt x="51" y="1752"/>
                    <a:pt x="49" y="1753"/>
                  </a:cubicBezTo>
                  <a:cubicBezTo>
                    <a:pt x="48" y="1753"/>
                    <a:pt x="46" y="1752"/>
                    <a:pt x="46" y="1750"/>
                  </a:cubicBezTo>
                  <a:close/>
                  <a:moveTo>
                    <a:pt x="44" y="1738"/>
                  </a:moveTo>
                  <a:lnTo>
                    <a:pt x="44" y="1738"/>
                  </a:lnTo>
                  <a:cubicBezTo>
                    <a:pt x="43" y="1736"/>
                    <a:pt x="44" y="1735"/>
                    <a:pt x="46" y="1734"/>
                  </a:cubicBezTo>
                  <a:cubicBezTo>
                    <a:pt x="47" y="1734"/>
                    <a:pt x="49" y="1735"/>
                    <a:pt x="50" y="1737"/>
                  </a:cubicBezTo>
                  <a:lnTo>
                    <a:pt x="50" y="1737"/>
                  </a:lnTo>
                  <a:cubicBezTo>
                    <a:pt x="50" y="1738"/>
                    <a:pt x="49" y="1740"/>
                    <a:pt x="47" y="1740"/>
                  </a:cubicBezTo>
                  <a:cubicBezTo>
                    <a:pt x="46" y="1741"/>
                    <a:pt x="44" y="1740"/>
                    <a:pt x="44" y="1738"/>
                  </a:cubicBezTo>
                  <a:close/>
                  <a:moveTo>
                    <a:pt x="41" y="1726"/>
                  </a:moveTo>
                  <a:lnTo>
                    <a:pt x="41" y="1726"/>
                  </a:lnTo>
                  <a:cubicBezTo>
                    <a:pt x="41" y="1724"/>
                    <a:pt x="42" y="1722"/>
                    <a:pt x="44" y="1722"/>
                  </a:cubicBezTo>
                  <a:cubicBezTo>
                    <a:pt x="45" y="1722"/>
                    <a:pt x="47" y="1723"/>
                    <a:pt x="47" y="1724"/>
                  </a:cubicBezTo>
                  <a:lnTo>
                    <a:pt x="47" y="1724"/>
                  </a:lnTo>
                  <a:cubicBezTo>
                    <a:pt x="48" y="1726"/>
                    <a:pt x="47" y="1728"/>
                    <a:pt x="45" y="1728"/>
                  </a:cubicBezTo>
                  <a:cubicBezTo>
                    <a:pt x="44" y="1728"/>
                    <a:pt x="42" y="1727"/>
                    <a:pt x="41" y="1726"/>
                  </a:cubicBezTo>
                  <a:close/>
                  <a:moveTo>
                    <a:pt x="39" y="1713"/>
                  </a:moveTo>
                  <a:lnTo>
                    <a:pt x="39" y="1713"/>
                  </a:lnTo>
                  <a:cubicBezTo>
                    <a:pt x="39" y="1712"/>
                    <a:pt x="40" y="1710"/>
                    <a:pt x="42" y="1710"/>
                  </a:cubicBezTo>
                  <a:cubicBezTo>
                    <a:pt x="43" y="1709"/>
                    <a:pt x="45" y="1710"/>
                    <a:pt x="45" y="1712"/>
                  </a:cubicBezTo>
                  <a:lnTo>
                    <a:pt x="45" y="1712"/>
                  </a:lnTo>
                  <a:cubicBezTo>
                    <a:pt x="46" y="1714"/>
                    <a:pt x="45" y="1715"/>
                    <a:pt x="43" y="1716"/>
                  </a:cubicBezTo>
                  <a:cubicBezTo>
                    <a:pt x="41" y="1716"/>
                    <a:pt x="40" y="1715"/>
                    <a:pt x="39" y="1713"/>
                  </a:cubicBezTo>
                  <a:close/>
                  <a:moveTo>
                    <a:pt x="37" y="1701"/>
                  </a:moveTo>
                  <a:lnTo>
                    <a:pt x="37" y="1701"/>
                  </a:lnTo>
                  <a:cubicBezTo>
                    <a:pt x="37" y="1699"/>
                    <a:pt x="38" y="1698"/>
                    <a:pt x="40" y="1697"/>
                  </a:cubicBezTo>
                  <a:cubicBezTo>
                    <a:pt x="41" y="1697"/>
                    <a:pt x="43" y="1698"/>
                    <a:pt x="43" y="1700"/>
                  </a:cubicBezTo>
                  <a:lnTo>
                    <a:pt x="43" y="1700"/>
                  </a:lnTo>
                  <a:cubicBezTo>
                    <a:pt x="44" y="1701"/>
                    <a:pt x="43" y="1703"/>
                    <a:pt x="41" y="1703"/>
                  </a:cubicBezTo>
                  <a:cubicBezTo>
                    <a:pt x="39" y="1704"/>
                    <a:pt x="38" y="1703"/>
                    <a:pt x="37" y="1701"/>
                  </a:cubicBezTo>
                  <a:close/>
                  <a:moveTo>
                    <a:pt x="35" y="1689"/>
                  </a:moveTo>
                  <a:lnTo>
                    <a:pt x="35" y="1689"/>
                  </a:lnTo>
                  <a:cubicBezTo>
                    <a:pt x="35" y="1687"/>
                    <a:pt x="36" y="1685"/>
                    <a:pt x="38" y="1685"/>
                  </a:cubicBezTo>
                  <a:cubicBezTo>
                    <a:pt x="39" y="1685"/>
                    <a:pt x="41" y="1686"/>
                    <a:pt x="41" y="1687"/>
                  </a:cubicBezTo>
                  <a:lnTo>
                    <a:pt x="41" y="1687"/>
                  </a:lnTo>
                  <a:cubicBezTo>
                    <a:pt x="42" y="1689"/>
                    <a:pt x="41" y="1691"/>
                    <a:pt x="39" y="1691"/>
                  </a:cubicBezTo>
                  <a:cubicBezTo>
                    <a:pt x="37" y="1691"/>
                    <a:pt x="36" y="1690"/>
                    <a:pt x="35" y="1689"/>
                  </a:cubicBezTo>
                  <a:close/>
                  <a:moveTo>
                    <a:pt x="34" y="1676"/>
                  </a:moveTo>
                  <a:lnTo>
                    <a:pt x="34" y="1676"/>
                  </a:lnTo>
                  <a:cubicBezTo>
                    <a:pt x="33" y="1675"/>
                    <a:pt x="34" y="1673"/>
                    <a:pt x="36" y="1673"/>
                  </a:cubicBezTo>
                  <a:cubicBezTo>
                    <a:pt x="37" y="1672"/>
                    <a:pt x="39" y="1673"/>
                    <a:pt x="40" y="1675"/>
                  </a:cubicBezTo>
                  <a:lnTo>
                    <a:pt x="40" y="1675"/>
                  </a:lnTo>
                  <a:cubicBezTo>
                    <a:pt x="40" y="1677"/>
                    <a:pt x="39" y="1678"/>
                    <a:pt x="37" y="1679"/>
                  </a:cubicBezTo>
                  <a:cubicBezTo>
                    <a:pt x="36" y="1679"/>
                    <a:pt x="34" y="1678"/>
                    <a:pt x="34" y="1676"/>
                  </a:cubicBezTo>
                  <a:close/>
                  <a:moveTo>
                    <a:pt x="32" y="1664"/>
                  </a:moveTo>
                  <a:lnTo>
                    <a:pt x="32" y="1664"/>
                  </a:lnTo>
                  <a:cubicBezTo>
                    <a:pt x="31" y="1662"/>
                    <a:pt x="32" y="1661"/>
                    <a:pt x="34" y="1660"/>
                  </a:cubicBezTo>
                  <a:cubicBezTo>
                    <a:pt x="36" y="1660"/>
                    <a:pt x="37" y="1661"/>
                    <a:pt x="38" y="1662"/>
                  </a:cubicBezTo>
                  <a:lnTo>
                    <a:pt x="38" y="1663"/>
                  </a:lnTo>
                  <a:cubicBezTo>
                    <a:pt x="38" y="1664"/>
                    <a:pt x="37" y="1666"/>
                    <a:pt x="35" y="1666"/>
                  </a:cubicBezTo>
                  <a:cubicBezTo>
                    <a:pt x="34" y="1667"/>
                    <a:pt x="32" y="1666"/>
                    <a:pt x="32" y="1664"/>
                  </a:cubicBezTo>
                  <a:close/>
                  <a:moveTo>
                    <a:pt x="30" y="1652"/>
                  </a:moveTo>
                  <a:lnTo>
                    <a:pt x="30" y="1652"/>
                  </a:lnTo>
                  <a:cubicBezTo>
                    <a:pt x="29" y="1650"/>
                    <a:pt x="30" y="1648"/>
                    <a:pt x="32" y="1648"/>
                  </a:cubicBezTo>
                  <a:cubicBezTo>
                    <a:pt x="34" y="1647"/>
                    <a:pt x="35" y="1648"/>
                    <a:pt x="36" y="1650"/>
                  </a:cubicBezTo>
                  <a:lnTo>
                    <a:pt x="36" y="1650"/>
                  </a:lnTo>
                  <a:cubicBezTo>
                    <a:pt x="36" y="1652"/>
                    <a:pt x="35" y="1654"/>
                    <a:pt x="34" y="1654"/>
                  </a:cubicBezTo>
                  <a:cubicBezTo>
                    <a:pt x="32" y="1654"/>
                    <a:pt x="30" y="1653"/>
                    <a:pt x="30" y="1652"/>
                  </a:cubicBezTo>
                  <a:close/>
                  <a:moveTo>
                    <a:pt x="28" y="1639"/>
                  </a:moveTo>
                  <a:lnTo>
                    <a:pt x="28" y="1639"/>
                  </a:lnTo>
                  <a:cubicBezTo>
                    <a:pt x="28" y="1638"/>
                    <a:pt x="29" y="1636"/>
                    <a:pt x="30" y="1635"/>
                  </a:cubicBezTo>
                  <a:cubicBezTo>
                    <a:pt x="32" y="1635"/>
                    <a:pt x="34" y="1636"/>
                    <a:pt x="34" y="1638"/>
                  </a:cubicBezTo>
                  <a:lnTo>
                    <a:pt x="34" y="1638"/>
                  </a:lnTo>
                  <a:cubicBezTo>
                    <a:pt x="35" y="1639"/>
                    <a:pt x="34" y="1641"/>
                    <a:pt x="32" y="1642"/>
                  </a:cubicBezTo>
                  <a:cubicBezTo>
                    <a:pt x="30" y="1642"/>
                    <a:pt x="29" y="1641"/>
                    <a:pt x="28" y="1639"/>
                  </a:cubicBezTo>
                  <a:close/>
                  <a:moveTo>
                    <a:pt x="27" y="1627"/>
                  </a:moveTo>
                  <a:lnTo>
                    <a:pt x="27" y="1627"/>
                  </a:lnTo>
                  <a:cubicBezTo>
                    <a:pt x="26" y="1625"/>
                    <a:pt x="27" y="1623"/>
                    <a:pt x="29" y="1623"/>
                  </a:cubicBezTo>
                  <a:cubicBezTo>
                    <a:pt x="30" y="1623"/>
                    <a:pt x="32" y="1624"/>
                    <a:pt x="33" y="1625"/>
                  </a:cubicBezTo>
                  <a:lnTo>
                    <a:pt x="33" y="1625"/>
                  </a:lnTo>
                  <a:cubicBezTo>
                    <a:pt x="33" y="1627"/>
                    <a:pt x="32" y="1629"/>
                    <a:pt x="30" y="1629"/>
                  </a:cubicBezTo>
                  <a:cubicBezTo>
                    <a:pt x="29" y="1630"/>
                    <a:pt x="27" y="1629"/>
                    <a:pt x="27" y="1627"/>
                  </a:cubicBezTo>
                  <a:close/>
                  <a:moveTo>
                    <a:pt x="25" y="1614"/>
                  </a:moveTo>
                  <a:lnTo>
                    <a:pt x="25" y="1614"/>
                  </a:lnTo>
                  <a:cubicBezTo>
                    <a:pt x="25" y="1613"/>
                    <a:pt x="26" y="1611"/>
                    <a:pt x="27" y="1611"/>
                  </a:cubicBezTo>
                  <a:cubicBezTo>
                    <a:pt x="29" y="1610"/>
                    <a:pt x="31" y="1611"/>
                    <a:pt x="31" y="1613"/>
                  </a:cubicBezTo>
                  <a:lnTo>
                    <a:pt x="31" y="1613"/>
                  </a:lnTo>
                  <a:cubicBezTo>
                    <a:pt x="31" y="1615"/>
                    <a:pt x="30" y="1616"/>
                    <a:pt x="29" y="1617"/>
                  </a:cubicBezTo>
                  <a:cubicBezTo>
                    <a:pt x="27" y="1617"/>
                    <a:pt x="25" y="1616"/>
                    <a:pt x="25" y="1614"/>
                  </a:cubicBezTo>
                  <a:close/>
                  <a:moveTo>
                    <a:pt x="23" y="1602"/>
                  </a:moveTo>
                  <a:lnTo>
                    <a:pt x="23" y="1602"/>
                  </a:lnTo>
                  <a:cubicBezTo>
                    <a:pt x="23" y="1600"/>
                    <a:pt x="24" y="1599"/>
                    <a:pt x="26" y="1598"/>
                  </a:cubicBezTo>
                  <a:cubicBezTo>
                    <a:pt x="27" y="1598"/>
                    <a:pt x="29" y="1599"/>
                    <a:pt x="29" y="1601"/>
                  </a:cubicBezTo>
                  <a:lnTo>
                    <a:pt x="29" y="1601"/>
                  </a:lnTo>
                  <a:cubicBezTo>
                    <a:pt x="30" y="1602"/>
                    <a:pt x="29" y="1604"/>
                    <a:pt x="27" y="1604"/>
                  </a:cubicBezTo>
                  <a:cubicBezTo>
                    <a:pt x="25" y="1605"/>
                    <a:pt x="24" y="1604"/>
                    <a:pt x="23" y="1602"/>
                  </a:cubicBezTo>
                  <a:close/>
                  <a:moveTo>
                    <a:pt x="22" y="1590"/>
                  </a:moveTo>
                  <a:lnTo>
                    <a:pt x="22" y="1590"/>
                  </a:lnTo>
                  <a:cubicBezTo>
                    <a:pt x="21" y="1588"/>
                    <a:pt x="22" y="1586"/>
                    <a:pt x="24" y="1586"/>
                  </a:cubicBezTo>
                  <a:cubicBezTo>
                    <a:pt x="26" y="1585"/>
                    <a:pt x="27" y="1586"/>
                    <a:pt x="28" y="1588"/>
                  </a:cubicBezTo>
                  <a:lnTo>
                    <a:pt x="28" y="1588"/>
                  </a:lnTo>
                  <a:cubicBezTo>
                    <a:pt x="28" y="1590"/>
                    <a:pt x="27" y="1591"/>
                    <a:pt x="26" y="1592"/>
                  </a:cubicBezTo>
                  <a:cubicBezTo>
                    <a:pt x="24" y="1592"/>
                    <a:pt x="22" y="1591"/>
                    <a:pt x="22" y="1590"/>
                  </a:cubicBezTo>
                  <a:close/>
                  <a:moveTo>
                    <a:pt x="20" y="1577"/>
                  </a:moveTo>
                  <a:lnTo>
                    <a:pt x="20" y="1577"/>
                  </a:lnTo>
                  <a:cubicBezTo>
                    <a:pt x="20" y="1576"/>
                    <a:pt x="21" y="1574"/>
                    <a:pt x="23" y="1573"/>
                  </a:cubicBezTo>
                  <a:cubicBezTo>
                    <a:pt x="24" y="1573"/>
                    <a:pt x="26" y="1574"/>
                    <a:pt x="26" y="1576"/>
                  </a:cubicBezTo>
                  <a:lnTo>
                    <a:pt x="26" y="1576"/>
                  </a:lnTo>
                  <a:cubicBezTo>
                    <a:pt x="27" y="1577"/>
                    <a:pt x="26" y="1579"/>
                    <a:pt x="24" y="1579"/>
                  </a:cubicBezTo>
                  <a:cubicBezTo>
                    <a:pt x="23" y="1580"/>
                    <a:pt x="21" y="1579"/>
                    <a:pt x="20" y="1577"/>
                  </a:cubicBezTo>
                  <a:close/>
                  <a:moveTo>
                    <a:pt x="19" y="1565"/>
                  </a:moveTo>
                  <a:lnTo>
                    <a:pt x="19" y="1565"/>
                  </a:lnTo>
                  <a:cubicBezTo>
                    <a:pt x="19" y="1563"/>
                    <a:pt x="20" y="1561"/>
                    <a:pt x="21" y="1561"/>
                  </a:cubicBezTo>
                  <a:cubicBezTo>
                    <a:pt x="23" y="1561"/>
                    <a:pt x="25" y="1562"/>
                    <a:pt x="25" y="1563"/>
                  </a:cubicBezTo>
                  <a:lnTo>
                    <a:pt x="25" y="1563"/>
                  </a:lnTo>
                  <a:cubicBezTo>
                    <a:pt x="26" y="1565"/>
                    <a:pt x="25" y="1567"/>
                    <a:pt x="23" y="1567"/>
                  </a:cubicBezTo>
                  <a:cubicBezTo>
                    <a:pt x="21" y="1567"/>
                    <a:pt x="19" y="1566"/>
                    <a:pt x="19" y="1565"/>
                  </a:cubicBezTo>
                  <a:close/>
                  <a:moveTo>
                    <a:pt x="18" y="1552"/>
                  </a:moveTo>
                  <a:lnTo>
                    <a:pt x="18" y="1552"/>
                  </a:lnTo>
                  <a:cubicBezTo>
                    <a:pt x="17" y="1551"/>
                    <a:pt x="18" y="1549"/>
                    <a:pt x="20" y="1549"/>
                  </a:cubicBezTo>
                  <a:cubicBezTo>
                    <a:pt x="22" y="1548"/>
                    <a:pt x="23" y="1549"/>
                    <a:pt x="24" y="1551"/>
                  </a:cubicBezTo>
                  <a:lnTo>
                    <a:pt x="24" y="1551"/>
                  </a:lnTo>
                  <a:cubicBezTo>
                    <a:pt x="24" y="1552"/>
                    <a:pt x="23" y="1554"/>
                    <a:pt x="21" y="1555"/>
                  </a:cubicBezTo>
                  <a:cubicBezTo>
                    <a:pt x="20" y="1555"/>
                    <a:pt x="18" y="1554"/>
                    <a:pt x="18" y="1552"/>
                  </a:cubicBezTo>
                  <a:close/>
                  <a:moveTo>
                    <a:pt x="16" y="1540"/>
                  </a:moveTo>
                  <a:lnTo>
                    <a:pt x="16" y="1540"/>
                  </a:lnTo>
                  <a:cubicBezTo>
                    <a:pt x="16" y="1538"/>
                    <a:pt x="17" y="1537"/>
                    <a:pt x="19" y="1536"/>
                  </a:cubicBezTo>
                  <a:cubicBezTo>
                    <a:pt x="20" y="1536"/>
                    <a:pt x="22" y="1537"/>
                    <a:pt x="22" y="1538"/>
                  </a:cubicBezTo>
                  <a:lnTo>
                    <a:pt x="22" y="1538"/>
                  </a:lnTo>
                  <a:cubicBezTo>
                    <a:pt x="23" y="1540"/>
                    <a:pt x="22" y="1542"/>
                    <a:pt x="20" y="1542"/>
                  </a:cubicBezTo>
                  <a:cubicBezTo>
                    <a:pt x="18" y="1543"/>
                    <a:pt x="17" y="1542"/>
                    <a:pt x="16" y="1540"/>
                  </a:cubicBezTo>
                  <a:close/>
                  <a:moveTo>
                    <a:pt x="15" y="1527"/>
                  </a:moveTo>
                  <a:lnTo>
                    <a:pt x="15" y="1527"/>
                  </a:lnTo>
                  <a:cubicBezTo>
                    <a:pt x="15" y="1526"/>
                    <a:pt x="16" y="1524"/>
                    <a:pt x="17" y="1524"/>
                  </a:cubicBezTo>
                  <a:cubicBezTo>
                    <a:pt x="19" y="1523"/>
                    <a:pt x="21" y="1524"/>
                    <a:pt x="21" y="1526"/>
                  </a:cubicBezTo>
                  <a:lnTo>
                    <a:pt x="21" y="1526"/>
                  </a:lnTo>
                  <a:cubicBezTo>
                    <a:pt x="22" y="1528"/>
                    <a:pt x="21" y="1529"/>
                    <a:pt x="19" y="1530"/>
                  </a:cubicBezTo>
                  <a:cubicBezTo>
                    <a:pt x="17" y="1530"/>
                    <a:pt x="16" y="1529"/>
                    <a:pt x="15" y="1527"/>
                  </a:cubicBezTo>
                  <a:close/>
                  <a:moveTo>
                    <a:pt x="14" y="1515"/>
                  </a:moveTo>
                  <a:lnTo>
                    <a:pt x="14" y="1515"/>
                  </a:lnTo>
                  <a:cubicBezTo>
                    <a:pt x="14" y="1513"/>
                    <a:pt x="15" y="1512"/>
                    <a:pt x="16" y="1511"/>
                  </a:cubicBezTo>
                  <a:cubicBezTo>
                    <a:pt x="18" y="1511"/>
                    <a:pt x="20" y="1512"/>
                    <a:pt x="20" y="1513"/>
                  </a:cubicBezTo>
                  <a:lnTo>
                    <a:pt x="20" y="1513"/>
                  </a:lnTo>
                  <a:cubicBezTo>
                    <a:pt x="21" y="1515"/>
                    <a:pt x="19" y="1517"/>
                    <a:pt x="18" y="1517"/>
                  </a:cubicBezTo>
                  <a:cubicBezTo>
                    <a:pt x="16" y="1518"/>
                    <a:pt x="14" y="1517"/>
                    <a:pt x="14" y="1515"/>
                  </a:cubicBezTo>
                  <a:close/>
                  <a:moveTo>
                    <a:pt x="13" y="1503"/>
                  </a:moveTo>
                  <a:lnTo>
                    <a:pt x="13" y="1503"/>
                  </a:lnTo>
                  <a:cubicBezTo>
                    <a:pt x="13" y="1501"/>
                    <a:pt x="14" y="1499"/>
                    <a:pt x="15" y="1499"/>
                  </a:cubicBezTo>
                  <a:cubicBezTo>
                    <a:pt x="17" y="1498"/>
                    <a:pt x="19" y="1499"/>
                    <a:pt x="19" y="1501"/>
                  </a:cubicBezTo>
                  <a:lnTo>
                    <a:pt x="19" y="1501"/>
                  </a:lnTo>
                  <a:cubicBezTo>
                    <a:pt x="19" y="1503"/>
                    <a:pt x="18" y="1504"/>
                    <a:pt x="17" y="1505"/>
                  </a:cubicBezTo>
                  <a:cubicBezTo>
                    <a:pt x="15" y="1505"/>
                    <a:pt x="13" y="1504"/>
                    <a:pt x="13" y="1503"/>
                  </a:cubicBezTo>
                  <a:close/>
                  <a:moveTo>
                    <a:pt x="12" y="1490"/>
                  </a:moveTo>
                  <a:lnTo>
                    <a:pt x="12" y="1490"/>
                  </a:lnTo>
                  <a:cubicBezTo>
                    <a:pt x="11" y="1488"/>
                    <a:pt x="12" y="1487"/>
                    <a:pt x="14" y="1486"/>
                  </a:cubicBezTo>
                  <a:cubicBezTo>
                    <a:pt x="16" y="1486"/>
                    <a:pt x="17" y="1487"/>
                    <a:pt x="18" y="1489"/>
                  </a:cubicBezTo>
                  <a:lnTo>
                    <a:pt x="18" y="1489"/>
                  </a:lnTo>
                  <a:cubicBezTo>
                    <a:pt x="18" y="1490"/>
                    <a:pt x="17" y="1492"/>
                    <a:pt x="16" y="1492"/>
                  </a:cubicBezTo>
                  <a:cubicBezTo>
                    <a:pt x="14" y="1493"/>
                    <a:pt x="12" y="1492"/>
                    <a:pt x="12" y="1490"/>
                  </a:cubicBezTo>
                  <a:close/>
                  <a:moveTo>
                    <a:pt x="11" y="1478"/>
                  </a:moveTo>
                  <a:lnTo>
                    <a:pt x="11" y="1478"/>
                  </a:lnTo>
                  <a:cubicBezTo>
                    <a:pt x="10" y="1476"/>
                    <a:pt x="11" y="1474"/>
                    <a:pt x="13" y="1474"/>
                  </a:cubicBezTo>
                  <a:cubicBezTo>
                    <a:pt x="15" y="1473"/>
                    <a:pt x="16" y="1474"/>
                    <a:pt x="17" y="1476"/>
                  </a:cubicBezTo>
                  <a:lnTo>
                    <a:pt x="17" y="1476"/>
                  </a:lnTo>
                  <a:cubicBezTo>
                    <a:pt x="17" y="1478"/>
                    <a:pt x="16" y="1479"/>
                    <a:pt x="15" y="1480"/>
                  </a:cubicBezTo>
                  <a:cubicBezTo>
                    <a:pt x="13" y="1480"/>
                    <a:pt x="11" y="1479"/>
                    <a:pt x="11" y="1478"/>
                  </a:cubicBezTo>
                  <a:close/>
                  <a:moveTo>
                    <a:pt x="10" y="1465"/>
                  </a:moveTo>
                  <a:lnTo>
                    <a:pt x="10" y="1465"/>
                  </a:lnTo>
                  <a:cubicBezTo>
                    <a:pt x="9" y="1464"/>
                    <a:pt x="10" y="1462"/>
                    <a:pt x="12" y="1461"/>
                  </a:cubicBezTo>
                  <a:cubicBezTo>
                    <a:pt x="14" y="1461"/>
                    <a:pt x="15" y="1462"/>
                    <a:pt x="16" y="1464"/>
                  </a:cubicBezTo>
                  <a:lnTo>
                    <a:pt x="16" y="1464"/>
                  </a:lnTo>
                  <a:cubicBezTo>
                    <a:pt x="16" y="1465"/>
                    <a:pt x="15" y="1467"/>
                    <a:pt x="14" y="1467"/>
                  </a:cubicBezTo>
                  <a:cubicBezTo>
                    <a:pt x="12" y="1468"/>
                    <a:pt x="10" y="1467"/>
                    <a:pt x="10" y="1465"/>
                  </a:cubicBezTo>
                  <a:close/>
                  <a:moveTo>
                    <a:pt x="9" y="1453"/>
                  </a:moveTo>
                  <a:lnTo>
                    <a:pt x="9" y="1453"/>
                  </a:lnTo>
                  <a:cubicBezTo>
                    <a:pt x="9" y="1451"/>
                    <a:pt x="9" y="1449"/>
                    <a:pt x="11" y="1449"/>
                  </a:cubicBezTo>
                  <a:cubicBezTo>
                    <a:pt x="13" y="1448"/>
                    <a:pt x="15" y="1449"/>
                    <a:pt x="15" y="1451"/>
                  </a:cubicBezTo>
                  <a:lnTo>
                    <a:pt x="15" y="1451"/>
                  </a:lnTo>
                  <a:cubicBezTo>
                    <a:pt x="15" y="1453"/>
                    <a:pt x="15" y="1454"/>
                    <a:pt x="13" y="1455"/>
                  </a:cubicBezTo>
                  <a:cubicBezTo>
                    <a:pt x="11" y="1455"/>
                    <a:pt x="9" y="1454"/>
                    <a:pt x="9" y="1453"/>
                  </a:cubicBezTo>
                  <a:close/>
                  <a:moveTo>
                    <a:pt x="8" y="1440"/>
                  </a:moveTo>
                  <a:lnTo>
                    <a:pt x="8" y="1440"/>
                  </a:lnTo>
                  <a:cubicBezTo>
                    <a:pt x="8" y="1439"/>
                    <a:pt x="9" y="1437"/>
                    <a:pt x="10" y="1436"/>
                  </a:cubicBezTo>
                  <a:cubicBezTo>
                    <a:pt x="12" y="1436"/>
                    <a:pt x="14" y="1437"/>
                    <a:pt x="14" y="1439"/>
                  </a:cubicBezTo>
                  <a:lnTo>
                    <a:pt x="14" y="1439"/>
                  </a:lnTo>
                  <a:cubicBezTo>
                    <a:pt x="15" y="1440"/>
                    <a:pt x="14" y="1442"/>
                    <a:pt x="12" y="1442"/>
                  </a:cubicBezTo>
                  <a:cubicBezTo>
                    <a:pt x="10" y="1443"/>
                    <a:pt x="9" y="1442"/>
                    <a:pt x="8" y="1440"/>
                  </a:cubicBezTo>
                  <a:close/>
                  <a:moveTo>
                    <a:pt x="7" y="1428"/>
                  </a:moveTo>
                  <a:lnTo>
                    <a:pt x="7" y="1428"/>
                  </a:lnTo>
                  <a:cubicBezTo>
                    <a:pt x="7" y="1426"/>
                    <a:pt x="8" y="1424"/>
                    <a:pt x="9" y="1424"/>
                  </a:cubicBezTo>
                  <a:cubicBezTo>
                    <a:pt x="11" y="1423"/>
                    <a:pt x="13" y="1424"/>
                    <a:pt x="13" y="1426"/>
                  </a:cubicBezTo>
                  <a:lnTo>
                    <a:pt x="13" y="1426"/>
                  </a:lnTo>
                  <a:cubicBezTo>
                    <a:pt x="14" y="1428"/>
                    <a:pt x="13" y="1430"/>
                    <a:pt x="11" y="1430"/>
                  </a:cubicBezTo>
                  <a:cubicBezTo>
                    <a:pt x="9" y="1430"/>
                    <a:pt x="8" y="1429"/>
                    <a:pt x="7" y="1428"/>
                  </a:cubicBezTo>
                  <a:close/>
                  <a:moveTo>
                    <a:pt x="6" y="1415"/>
                  </a:moveTo>
                  <a:lnTo>
                    <a:pt x="6" y="1415"/>
                  </a:lnTo>
                  <a:cubicBezTo>
                    <a:pt x="6" y="1414"/>
                    <a:pt x="7" y="1412"/>
                    <a:pt x="9" y="1411"/>
                  </a:cubicBezTo>
                  <a:cubicBezTo>
                    <a:pt x="10" y="1411"/>
                    <a:pt x="12" y="1412"/>
                    <a:pt x="12" y="1414"/>
                  </a:cubicBezTo>
                  <a:lnTo>
                    <a:pt x="12" y="1414"/>
                  </a:lnTo>
                  <a:cubicBezTo>
                    <a:pt x="13" y="1415"/>
                    <a:pt x="12" y="1417"/>
                    <a:pt x="10" y="1417"/>
                  </a:cubicBezTo>
                  <a:cubicBezTo>
                    <a:pt x="9" y="1418"/>
                    <a:pt x="7" y="1417"/>
                    <a:pt x="6" y="1415"/>
                  </a:cubicBezTo>
                  <a:close/>
                  <a:moveTo>
                    <a:pt x="6" y="1403"/>
                  </a:moveTo>
                  <a:lnTo>
                    <a:pt x="6" y="1403"/>
                  </a:lnTo>
                  <a:cubicBezTo>
                    <a:pt x="5" y="1401"/>
                    <a:pt x="6" y="1399"/>
                    <a:pt x="8" y="1399"/>
                  </a:cubicBezTo>
                  <a:cubicBezTo>
                    <a:pt x="10" y="1399"/>
                    <a:pt x="11" y="1399"/>
                    <a:pt x="12" y="1401"/>
                  </a:cubicBezTo>
                  <a:lnTo>
                    <a:pt x="12" y="1401"/>
                  </a:lnTo>
                  <a:cubicBezTo>
                    <a:pt x="12" y="1403"/>
                    <a:pt x="11" y="1405"/>
                    <a:pt x="10" y="1405"/>
                  </a:cubicBezTo>
                  <a:cubicBezTo>
                    <a:pt x="8" y="1405"/>
                    <a:pt x="6" y="1405"/>
                    <a:pt x="6" y="1403"/>
                  </a:cubicBezTo>
                  <a:close/>
                  <a:moveTo>
                    <a:pt x="5" y="1390"/>
                  </a:moveTo>
                  <a:lnTo>
                    <a:pt x="5" y="1390"/>
                  </a:lnTo>
                  <a:cubicBezTo>
                    <a:pt x="5" y="1389"/>
                    <a:pt x="6" y="1387"/>
                    <a:pt x="7" y="1387"/>
                  </a:cubicBezTo>
                  <a:cubicBezTo>
                    <a:pt x="9" y="1386"/>
                    <a:pt x="11" y="1387"/>
                    <a:pt x="11" y="1389"/>
                  </a:cubicBezTo>
                  <a:lnTo>
                    <a:pt x="11" y="1389"/>
                  </a:lnTo>
                  <a:cubicBezTo>
                    <a:pt x="12" y="1390"/>
                    <a:pt x="11" y="1392"/>
                    <a:pt x="9" y="1393"/>
                  </a:cubicBezTo>
                  <a:cubicBezTo>
                    <a:pt x="7" y="1393"/>
                    <a:pt x="6" y="1392"/>
                    <a:pt x="5" y="1390"/>
                  </a:cubicBezTo>
                  <a:close/>
                  <a:moveTo>
                    <a:pt x="5" y="1378"/>
                  </a:moveTo>
                  <a:lnTo>
                    <a:pt x="5" y="1378"/>
                  </a:lnTo>
                  <a:cubicBezTo>
                    <a:pt x="4" y="1376"/>
                    <a:pt x="5" y="1374"/>
                    <a:pt x="7" y="1374"/>
                  </a:cubicBezTo>
                  <a:cubicBezTo>
                    <a:pt x="8" y="1374"/>
                    <a:pt x="10" y="1374"/>
                    <a:pt x="11" y="1376"/>
                  </a:cubicBezTo>
                  <a:lnTo>
                    <a:pt x="11" y="1376"/>
                  </a:lnTo>
                  <a:cubicBezTo>
                    <a:pt x="11" y="1378"/>
                    <a:pt x="10" y="1380"/>
                    <a:pt x="8" y="1380"/>
                  </a:cubicBezTo>
                  <a:cubicBezTo>
                    <a:pt x="7" y="1380"/>
                    <a:pt x="5" y="1380"/>
                    <a:pt x="5" y="1378"/>
                  </a:cubicBezTo>
                  <a:close/>
                  <a:moveTo>
                    <a:pt x="4" y="1365"/>
                  </a:moveTo>
                  <a:lnTo>
                    <a:pt x="4" y="1365"/>
                  </a:lnTo>
                  <a:cubicBezTo>
                    <a:pt x="4" y="1364"/>
                    <a:pt x="4" y="1362"/>
                    <a:pt x="6" y="1362"/>
                  </a:cubicBezTo>
                  <a:cubicBezTo>
                    <a:pt x="8" y="1361"/>
                    <a:pt x="10" y="1362"/>
                    <a:pt x="10" y="1364"/>
                  </a:cubicBezTo>
                  <a:lnTo>
                    <a:pt x="10" y="1364"/>
                  </a:lnTo>
                  <a:cubicBezTo>
                    <a:pt x="10" y="1365"/>
                    <a:pt x="10" y="1367"/>
                    <a:pt x="8" y="1368"/>
                  </a:cubicBezTo>
                  <a:cubicBezTo>
                    <a:pt x="6" y="1368"/>
                    <a:pt x="4" y="1367"/>
                    <a:pt x="4" y="1365"/>
                  </a:cubicBezTo>
                  <a:close/>
                  <a:moveTo>
                    <a:pt x="3" y="1353"/>
                  </a:moveTo>
                  <a:lnTo>
                    <a:pt x="3" y="1353"/>
                  </a:lnTo>
                  <a:cubicBezTo>
                    <a:pt x="3" y="1351"/>
                    <a:pt x="4" y="1349"/>
                    <a:pt x="6" y="1349"/>
                  </a:cubicBezTo>
                  <a:cubicBezTo>
                    <a:pt x="7" y="1349"/>
                    <a:pt x="9" y="1350"/>
                    <a:pt x="9" y="1351"/>
                  </a:cubicBezTo>
                  <a:lnTo>
                    <a:pt x="9" y="1351"/>
                  </a:lnTo>
                  <a:cubicBezTo>
                    <a:pt x="10" y="1353"/>
                    <a:pt x="9" y="1355"/>
                    <a:pt x="7" y="1355"/>
                  </a:cubicBezTo>
                  <a:cubicBezTo>
                    <a:pt x="6" y="1356"/>
                    <a:pt x="4" y="1355"/>
                    <a:pt x="3" y="1353"/>
                  </a:cubicBezTo>
                  <a:close/>
                  <a:moveTo>
                    <a:pt x="3" y="1340"/>
                  </a:moveTo>
                  <a:lnTo>
                    <a:pt x="3" y="1340"/>
                  </a:lnTo>
                  <a:cubicBezTo>
                    <a:pt x="3" y="1339"/>
                    <a:pt x="4" y="1337"/>
                    <a:pt x="5" y="1337"/>
                  </a:cubicBezTo>
                  <a:cubicBezTo>
                    <a:pt x="7" y="1336"/>
                    <a:pt x="9" y="1337"/>
                    <a:pt x="9" y="1339"/>
                  </a:cubicBezTo>
                  <a:lnTo>
                    <a:pt x="9" y="1339"/>
                  </a:lnTo>
                  <a:cubicBezTo>
                    <a:pt x="10" y="1340"/>
                    <a:pt x="9" y="1342"/>
                    <a:pt x="7" y="1343"/>
                  </a:cubicBezTo>
                  <a:cubicBezTo>
                    <a:pt x="5" y="1343"/>
                    <a:pt x="4" y="1342"/>
                    <a:pt x="3" y="1340"/>
                  </a:cubicBezTo>
                  <a:close/>
                  <a:moveTo>
                    <a:pt x="3" y="1328"/>
                  </a:moveTo>
                  <a:lnTo>
                    <a:pt x="3" y="1328"/>
                  </a:lnTo>
                  <a:cubicBezTo>
                    <a:pt x="2" y="1326"/>
                    <a:pt x="3" y="1324"/>
                    <a:pt x="5" y="1324"/>
                  </a:cubicBezTo>
                  <a:cubicBezTo>
                    <a:pt x="6" y="1324"/>
                    <a:pt x="8" y="1325"/>
                    <a:pt x="9" y="1326"/>
                  </a:cubicBezTo>
                  <a:lnTo>
                    <a:pt x="9" y="1326"/>
                  </a:lnTo>
                  <a:cubicBezTo>
                    <a:pt x="9" y="1328"/>
                    <a:pt x="8" y="1330"/>
                    <a:pt x="7" y="1330"/>
                  </a:cubicBezTo>
                  <a:cubicBezTo>
                    <a:pt x="5" y="1331"/>
                    <a:pt x="3" y="1330"/>
                    <a:pt x="3" y="1328"/>
                  </a:cubicBezTo>
                  <a:close/>
                  <a:moveTo>
                    <a:pt x="2" y="1315"/>
                  </a:moveTo>
                  <a:lnTo>
                    <a:pt x="2" y="1315"/>
                  </a:lnTo>
                  <a:cubicBezTo>
                    <a:pt x="2" y="1314"/>
                    <a:pt x="3" y="1312"/>
                    <a:pt x="4" y="1312"/>
                  </a:cubicBezTo>
                  <a:cubicBezTo>
                    <a:pt x="6" y="1311"/>
                    <a:pt x="8" y="1312"/>
                    <a:pt x="8" y="1314"/>
                  </a:cubicBezTo>
                  <a:lnTo>
                    <a:pt x="8" y="1314"/>
                  </a:lnTo>
                  <a:cubicBezTo>
                    <a:pt x="9" y="1315"/>
                    <a:pt x="8" y="1317"/>
                    <a:pt x="6" y="1318"/>
                  </a:cubicBezTo>
                  <a:cubicBezTo>
                    <a:pt x="5" y="1318"/>
                    <a:pt x="3" y="1317"/>
                    <a:pt x="2" y="1315"/>
                  </a:cubicBezTo>
                  <a:close/>
                  <a:moveTo>
                    <a:pt x="2" y="1303"/>
                  </a:moveTo>
                  <a:lnTo>
                    <a:pt x="2" y="1303"/>
                  </a:lnTo>
                  <a:cubicBezTo>
                    <a:pt x="1" y="1301"/>
                    <a:pt x="2" y="1299"/>
                    <a:pt x="4" y="1299"/>
                  </a:cubicBezTo>
                  <a:cubicBezTo>
                    <a:pt x="6" y="1299"/>
                    <a:pt x="7" y="1300"/>
                    <a:pt x="8" y="1301"/>
                  </a:cubicBezTo>
                  <a:lnTo>
                    <a:pt x="8" y="1301"/>
                  </a:lnTo>
                  <a:cubicBezTo>
                    <a:pt x="8" y="1303"/>
                    <a:pt x="7" y="1305"/>
                    <a:pt x="6" y="1305"/>
                  </a:cubicBezTo>
                  <a:cubicBezTo>
                    <a:pt x="4" y="1306"/>
                    <a:pt x="2" y="1305"/>
                    <a:pt x="2" y="1303"/>
                  </a:cubicBezTo>
                  <a:close/>
                  <a:moveTo>
                    <a:pt x="2" y="1290"/>
                  </a:moveTo>
                  <a:lnTo>
                    <a:pt x="2" y="1290"/>
                  </a:lnTo>
                  <a:cubicBezTo>
                    <a:pt x="1" y="1289"/>
                    <a:pt x="2" y="1287"/>
                    <a:pt x="4" y="1287"/>
                  </a:cubicBezTo>
                  <a:cubicBezTo>
                    <a:pt x="5" y="1286"/>
                    <a:pt x="7" y="1287"/>
                    <a:pt x="8" y="1289"/>
                  </a:cubicBezTo>
                  <a:lnTo>
                    <a:pt x="8" y="1289"/>
                  </a:lnTo>
                  <a:cubicBezTo>
                    <a:pt x="8" y="1290"/>
                    <a:pt x="7" y="1292"/>
                    <a:pt x="5" y="1293"/>
                  </a:cubicBezTo>
                  <a:cubicBezTo>
                    <a:pt x="4" y="1293"/>
                    <a:pt x="2" y="1292"/>
                    <a:pt x="2" y="1290"/>
                  </a:cubicBezTo>
                  <a:close/>
                  <a:moveTo>
                    <a:pt x="1" y="1278"/>
                  </a:moveTo>
                  <a:lnTo>
                    <a:pt x="1" y="1278"/>
                  </a:lnTo>
                  <a:cubicBezTo>
                    <a:pt x="1" y="1276"/>
                    <a:pt x="2" y="1274"/>
                    <a:pt x="4" y="1274"/>
                  </a:cubicBezTo>
                  <a:cubicBezTo>
                    <a:pt x="5" y="1274"/>
                    <a:pt x="7" y="1275"/>
                    <a:pt x="7" y="1276"/>
                  </a:cubicBezTo>
                  <a:lnTo>
                    <a:pt x="7" y="1276"/>
                  </a:lnTo>
                  <a:cubicBezTo>
                    <a:pt x="8" y="1278"/>
                    <a:pt x="7" y="1280"/>
                    <a:pt x="5" y="1280"/>
                  </a:cubicBezTo>
                  <a:cubicBezTo>
                    <a:pt x="4" y="1281"/>
                    <a:pt x="2" y="1280"/>
                    <a:pt x="1" y="1278"/>
                  </a:cubicBezTo>
                  <a:close/>
                  <a:moveTo>
                    <a:pt x="1" y="1265"/>
                  </a:moveTo>
                  <a:lnTo>
                    <a:pt x="1" y="1265"/>
                  </a:lnTo>
                  <a:cubicBezTo>
                    <a:pt x="1" y="1264"/>
                    <a:pt x="2" y="1262"/>
                    <a:pt x="3" y="1262"/>
                  </a:cubicBezTo>
                  <a:cubicBezTo>
                    <a:pt x="5" y="1261"/>
                    <a:pt x="7" y="1262"/>
                    <a:pt x="7" y="1264"/>
                  </a:cubicBezTo>
                  <a:lnTo>
                    <a:pt x="7" y="1264"/>
                  </a:lnTo>
                  <a:cubicBezTo>
                    <a:pt x="8" y="1265"/>
                    <a:pt x="7" y="1267"/>
                    <a:pt x="5" y="1268"/>
                  </a:cubicBezTo>
                  <a:cubicBezTo>
                    <a:pt x="4" y="1268"/>
                    <a:pt x="2" y="1267"/>
                    <a:pt x="1" y="1265"/>
                  </a:cubicBezTo>
                  <a:close/>
                  <a:moveTo>
                    <a:pt x="1" y="1253"/>
                  </a:moveTo>
                  <a:lnTo>
                    <a:pt x="1" y="1253"/>
                  </a:lnTo>
                  <a:cubicBezTo>
                    <a:pt x="1" y="1251"/>
                    <a:pt x="2" y="1249"/>
                    <a:pt x="3" y="1249"/>
                  </a:cubicBezTo>
                  <a:cubicBezTo>
                    <a:pt x="5" y="1249"/>
                    <a:pt x="7" y="1249"/>
                    <a:pt x="7" y="1251"/>
                  </a:cubicBezTo>
                  <a:lnTo>
                    <a:pt x="7" y="1251"/>
                  </a:lnTo>
                  <a:cubicBezTo>
                    <a:pt x="8" y="1253"/>
                    <a:pt x="7" y="1255"/>
                    <a:pt x="5" y="1255"/>
                  </a:cubicBezTo>
                  <a:cubicBezTo>
                    <a:pt x="3" y="1255"/>
                    <a:pt x="2" y="1255"/>
                    <a:pt x="1" y="1253"/>
                  </a:cubicBezTo>
                  <a:close/>
                  <a:moveTo>
                    <a:pt x="1" y="1240"/>
                  </a:moveTo>
                  <a:lnTo>
                    <a:pt x="1" y="1240"/>
                  </a:lnTo>
                  <a:cubicBezTo>
                    <a:pt x="1" y="1239"/>
                    <a:pt x="2" y="1237"/>
                    <a:pt x="3" y="1236"/>
                  </a:cubicBezTo>
                  <a:cubicBezTo>
                    <a:pt x="5" y="1236"/>
                    <a:pt x="7" y="1237"/>
                    <a:pt x="7" y="1239"/>
                  </a:cubicBezTo>
                  <a:lnTo>
                    <a:pt x="7" y="1239"/>
                  </a:lnTo>
                  <a:cubicBezTo>
                    <a:pt x="8" y="1240"/>
                    <a:pt x="7" y="1242"/>
                    <a:pt x="5" y="1243"/>
                  </a:cubicBezTo>
                  <a:cubicBezTo>
                    <a:pt x="3" y="1243"/>
                    <a:pt x="2" y="1242"/>
                    <a:pt x="1" y="1240"/>
                  </a:cubicBezTo>
                  <a:close/>
                  <a:moveTo>
                    <a:pt x="1" y="1228"/>
                  </a:moveTo>
                  <a:lnTo>
                    <a:pt x="1" y="1228"/>
                  </a:lnTo>
                  <a:cubicBezTo>
                    <a:pt x="0" y="1226"/>
                    <a:pt x="1" y="1224"/>
                    <a:pt x="3" y="1224"/>
                  </a:cubicBezTo>
                  <a:cubicBezTo>
                    <a:pt x="5" y="1224"/>
                    <a:pt x="6" y="1224"/>
                    <a:pt x="7" y="1226"/>
                  </a:cubicBezTo>
                  <a:lnTo>
                    <a:pt x="7" y="1226"/>
                  </a:lnTo>
                  <a:cubicBezTo>
                    <a:pt x="7" y="1228"/>
                    <a:pt x="6" y="1230"/>
                    <a:pt x="5" y="1230"/>
                  </a:cubicBezTo>
                  <a:cubicBezTo>
                    <a:pt x="3" y="1230"/>
                    <a:pt x="1" y="1230"/>
                    <a:pt x="1" y="1228"/>
                  </a:cubicBezTo>
                  <a:close/>
                  <a:moveTo>
                    <a:pt x="1" y="1214"/>
                  </a:moveTo>
                  <a:lnTo>
                    <a:pt x="1" y="1214"/>
                  </a:lnTo>
                  <a:cubicBezTo>
                    <a:pt x="1" y="1213"/>
                    <a:pt x="2" y="1211"/>
                    <a:pt x="4" y="1211"/>
                  </a:cubicBezTo>
                  <a:cubicBezTo>
                    <a:pt x="6" y="1211"/>
                    <a:pt x="7" y="1213"/>
                    <a:pt x="7" y="1214"/>
                  </a:cubicBezTo>
                  <a:lnTo>
                    <a:pt x="7" y="1214"/>
                  </a:lnTo>
                  <a:cubicBezTo>
                    <a:pt x="7" y="1216"/>
                    <a:pt x="6" y="1218"/>
                    <a:pt x="4" y="1218"/>
                  </a:cubicBezTo>
                  <a:cubicBezTo>
                    <a:pt x="2" y="1218"/>
                    <a:pt x="1" y="1216"/>
                    <a:pt x="1" y="1214"/>
                  </a:cubicBezTo>
                  <a:close/>
                  <a:moveTo>
                    <a:pt x="1" y="1202"/>
                  </a:moveTo>
                  <a:lnTo>
                    <a:pt x="1" y="1202"/>
                  </a:lnTo>
                  <a:cubicBezTo>
                    <a:pt x="1" y="1200"/>
                    <a:pt x="2" y="1199"/>
                    <a:pt x="4" y="1199"/>
                  </a:cubicBezTo>
                  <a:cubicBezTo>
                    <a:pt x="6" y="1199"/>
                    <a:pt x="7" y="1200"/>
                    <a:pt x="7" y="1202"/>
                  </a:cubicBezTo>
                  <a:lnTo>
                    <a:pt x="7" y="1202"/>
                  </a:lnTo>
                  <a:cubicBezTo>
                    <a:pt x="7" y="1204"/>
                    <a:pt x="6" y="1205"/>
                    <a:pt x="4" y="1205"/>
                  </a:cubicBezTo>
                  <a:cubicBezTo>
                    <a:pt x="2" y="1205"/>
                    <a:pt x="1" y="1204"/>
                    <a:pt x="1" y="1202"/>
                  </a:cubicBezTo>
                  <a:close/>
                  <a:moveTo>
                    <a:pt x="1" y="1189"/>
                  </a:moveTo>
                  <a:lnTo>
                    <a:pt x="1" y="1189"/>
                  </a:lnTo>
                  <a:cubicBezTo>
                    <a:pt x="1" y="1188"/>
                    <a:pt x="3" y="1186"/>
                    <a:pt x="4" y="1186"/>
                  </a:cubicBezTo>
                  <a:cubicBezTo>
                    <a:pt x="6" y="1186"/>
                    <a:pt x="7" y="1188"/>
                    <a:pt x="7" y="1189"/>
                  </a:cubicBezTo>
                  <a:lnTo>
                    <a:pt x="7" y="1189"/>
                  </a:lnTo>
                  <a:cubicBezTo>
                    <a:pt x="7" y="1191"/>
                    <a:pt x="6" y="1193"/>
                    <a:pt x="4" y="1193"/>
                  </a:cubicBezTo>
                  <a:cubicBezTo>
                    <a:pt x="3" y="1193"/>
                    <a:pt x="1" y="1191"/>
                    <a:pt x="1" y="1189"/>
                  </a:cubicBezTo>
                  <a:close/>
                  <a:moveTo>
                    <a:pt x="1" y="1177"/>
                  </a:moveTo>
                  <a:lnTo>
                    <a:pt x="1" y="1177"/>
                  </a:lnTo>
                  <a:cubicBezTo>
                    <a:pt x="1" y="1175"/>
                    <a:pt x="3" y="1174"/>
                    <a:pt x="4" y="1174"/>
                  </a:cubicBezTo>
                  <a:cubicBezTo>
                    <a:pt x="6" y="1174"/>
                    <a:pt x="8" y="1175"/>
                    <a:pt x="8" y="1177"/>
                  </a:cubicBezTo>
                  <a:lnTo>
                    <a:pt x="8" y="1177"/>
                  </a:lnTo>
                  <a:cubicBezTo>
                    <a:pt x="8" y="1179"/>
                    <a:pt x="6" y="1180"/>
                    <a:pt x="4" y="1180"/>
                  </a:cubicBezTo>
                  <a:cubicBezTo>
                    <a:pt x="3" y="1180"/>
                    <a:pt x="1" y="1179"/>
                    <a:pt x="1" y="1177"/>
                  </a:cubicBezTo>
                  <a:close/>
                  <a:moveTo>
                    <a:pt x="1" y="1164"/>
                  </a:moveTo>
                  <a:lnTo>
                    <a:pt x="1" y="1164"/>
                  </a:lnTo>
                  <a:cubicBezTo>
                    <a:pt x="1" y="1163"/>
                    <a:pt x="3" y="1161"/>
                    <a:pt x="5" y="1161"/>
                  </a:cubicBezTo>
                  <a:cubicBezTo>
                    <a:pt x="6" y="1161"/>
                    <a:pt x="8" y="1163"/>
                    <a:pt x="8" y="1164"/>
                  </a:cubicBezTo>
                  <a:lnTo>
                    <a:pt x="8" y="1164"/>
                  </a:lnTo>
                  <a:cubicBezTo>
                    <a:pt x="8" y="1166"/>
                    <a:pt x="6" y="1168"/>
                    <a:pt x="5" y="1168"/>
                  </a:cubicBezTo>
                  <a:cubicBezTo>
                    <a:pt x="3" y="1168"/>
                    <a:pt x="1" y="1166"/>
                    <a:pt x="1" y="1164"/>
                  </a:cubicBezTo>
                  <a:close/>
                  <a:moveTo>
                    <a:pt x="2" y="1152"/>
                  </a:moveTo>
                  <a:lnTo>
                    <a:pt x="2" y="1152"/>
                  </a:lnTo>
                  <a:cubicBezTo>
                    <a:pt x="2" y="1150"/>
                    <a:pt x="3" y="1149"/>
                    <a:pt x="5" y="1149"/>
                  </a:cubicBezTo>
                  <a:cubicBezTo>
                    <a:pt x="7" y="1149"/>
                    <a:pt x="8" y="1150"/>
                    <a:pt x="8" y="1152"/>
                  </a:cubicBezTo>
                  <a:lnTo>
                    <a:pt x="8" y="1152"/>
                  </a:lnTo>
                  <a:cubicBezTo>
                    <a:pt x="8" y="1154"/>
                    <a:pt x="7" y="1155"/>
                    <a:pt x="5" y="1155"/>
                  </a:cubicBezTo>
                  <a:cubicBezTo>
                    <a:pt x="3" y="1155"/>
                    <a:pt x="2" y="1154"/>
                    <a:pt x="2" y="1152"/>
                  </a:cubicBezTo>
                  <a:close/>
                  <a:moveTo>
                    <a:pt x="2" y="1139"/>
                  </a:moveTo>
                  <a:lnTo>
                    <a:pt x="2" y="1139"/>
                  </a:lnTo>
                  <a:cubicBezTo>
                    <a:pt x="2" y="1138"/>
                    <a:pt x="4" y="1136"/>
                    <a:pt x="5" y="1136"/>
                  </a:cubicBezTo>
                  <a:cubicBezTo>
                    <a:pt x="7" y="1136"/>
                    <a:pt x="8" y="1138"/>
                    <a:pt x="8" y="1139"/>
                  </a:cubicBezTo>
                  <a:lnTo>
                    <a:pt x="8" y="1139"/>
                  </a:lnTo>
                  <a:cubicBezTo>
                    <a:pt x="8" y="1141"/>
                    <a:pt x="7" y="1143"/>
                    <a:pt x="5" y="1143"/>
                  </a:cubicBezTo>
                  <a:cubicBezTo>
                    <a:pt x="4" y="1143"/>
                    <a:pt x="2" y="1141"/>
                    <a:pt x="2" y="1139"/>
                  </a:cubicBezTo>
                  <a:close/>
                  <a:moveTo>
                    <a:pt x="3" y="1127"/>
                  </a:moveTo>
                  <a:lnTo>
                    <a:pt x="3" y="1127"/>
                  </a:lnTo>
                  <a:cubicBezTo>
                    <a:pt x="3" y="1125"/>
                    <a:pt x="4" y="1124"/>
                    <a:pt x="6" y="1124"/>
                  </a:cubicBezTo>
                  <a:cubicBezTo>
                    <a:pt x="7" y="1124"/>
                    <a:pt x="9" y="1125"/>
                    <a:pt x="9" y="1127"/>
                  </a:cubicBezTo>
                  <a:lnTo>
                    <a:pt x="9" y="1127"/>
                  </a:lnTo>
                  <a:cubicBezTo>
                    <a:pt x="9" y="1129"/>
                    <a:pt x="7" y="1130"/>
                    <a:pt x="6" y="1130"/>
                  </a:cubicBezTo>
                  <a:cubicBezTo>
                    <a:pt x="4" y="1130"/>
                    <a:pt x="3" y="1129"/>
                    <a:pt x="3" y="1127"/>
                  </a:cubicBezTo>
                  <a:close/>
                  <a:moveTo>
                    <a:pt x="3" y="1114"/>
                  </a:moveTo>
                  <a:lnTo>
                    <a:pt x="3" y="1114"/>
                  </a:lnTo>
                  <a:cubicBezTo>
                    <a:pt x="3" y="1113"/>
                    <a:pt x="4" y="1111"/>
                    <a:pt x="6" y="1111"/>
                  </a:cubicBezTo>
                  <a:cubicBezTo>
                    <a:pt x="8" y="1111"/>
                    <a:pt x="9" y="1113"/>
                    <a:pt x="9" y="1114"/>
                  </a:cubicBezTo>
                  <a:lnTo>
                    <a:pt x="9" y="1114"/>
                  </a:lnTo>
                  <a:cubicBezTo>
                    <a:pt x="9" y="1116"/>
                    <a:pt x="8" y="1118"/>
                    <a:pt x="6" y="1118"/>
                  </a:cubicBezTo>
                  <a:cubicBezTo>
                    <a:pt x="4" y="1118"/>
                    <a:pt x="3" y="1116"/>
                    <a:pt x="3" y="1114"/>
                  </a:cubicBezTo>
                  <a:close/>
                  <a:moveTo>
                    <a:pt x="3" y="1102"/>
                  </a:moveTo>
                  <a:lnTo>
                    <a:pt x="3" y="1102"/>
                  </a:lnTo>
                  <a:cubicBezTo>
                    <a:pt x="3" y="1100"/>
                    <a:pt x="5" y="1099"/>
                    <a:pt x="6" y="1099"/>
                  </a:cubicBezTo>
                  <a:cubicBezTo>
                    <a:pt x="8" y="1099"/>
                    <a:pt x="10" y="1100"/>
                    <a:pt x="10" y="1102"/>
                  </a:cubicBezTo>
                  <a:lnTo>
                    <a:pt x="10" y="1102"/>
                  </a:lnTo>
                  <a:cubicBezTo>
                    <a:pt x="10" y="1104"/>
                    <a:pt x="8" y="1105"/>
                    <a:pt x="6" y="1105"/>
                  </a:cubicBezTo>
                  <a:cubicBezTo>
                    <a:pt x="5" y="1105"/>
                    <a:pt x="3" y="1104"/>
                    <a:pt x="3" y="1102"/>
                  </a:cubicBezTo>
                  <a:close/>
                  <a:moveTo>
                    <a:pt x="4" y="1089"/>
                  </a:moveTo>
                  <a:lnTo>
                    <a:pt x="4" y="1089"/>
                  </a:lnTo>
                  <a:cubicBezTo>
                    <a:pt x="4" y="1088"/>
                    <a:pt x="5" y="1086"/>
                    <a:pt x="7" y="1086"/>
                  </a:cubicBezTo>
                  <a:cubicBezTo>
                    <a:pt x="9" y="1086"/>
                    <a:pt x="10" y="1088"/>
                    <a:pt x="10" y="1089"/>
                  </a:cubicBezTo>
                  <a:lnTo>
                    <a:pt x="10" y="1089"/>
                  </a:lnTo>
                  <a:cubicBezTo>
                    <a:pt x="10" y="1091"/>
                    <a:pt x="9" y="1093"/>
                    <a:pt x="7" y="1093"/>
                  </a:cubicBezTo>
                  <a:cubicBezTo>
                    <a:pt x="5" y="1093"/>
                    <a:pt x="4" y="1091"/>
                    <a:pt x="4" y="1089"/>
                  </a:cubicBezTo>
                  <a:close/>
                  <a:moveTo>
                    <a:pt x="4" y="1077"/>
                  </a:moveTo>
                  <a:lnTo>
                    <a:pt x="4" y="1077"/>
                  </a:lnTo>
                  <a:cubicBezTo>
                    <a:pt x="4" y="1075"/>
                    <a:pt x="6" y="1074"/>
                    <a:pt x="8" y="1074"/>
                  </a:cubicBezTo>
                  <a:cubicBezTo>
                    <a:pt x="9" y="1074"/>
                    <a:pt x="11" y="1075"/>
                    <a:pt x="11" y="1077"/>
                  </a:cubicBezTo>
                  <a:lnTo>
                    <a:pt x="11" y="1077"/>
                  </a:lnTo>
                  <a:cubicBezTo>
                    <a:pt x="11" y="1079"/>
                    <a:pt x="9" y="1080"/>
                    <a:pt x="8" y="1080"/>
                  </a:cubicBezTo>
                  <a:cubicBezTo>
                    <a:pt x="6" y="1080"/>
                    <a:pt x="4" y="1079"/>
                    <a:pt x="4" y="1077"/>
                  </a:cubicBezTo>
                  <a:close/>
                  <a:moveTo>
                    <a:pt x="5" y="1064"/>
                  </a:moveTo>
                  <a:lnTo>
                    <a:pt x="5" y="1064"/>
                  </a:lnTo>
                  <a:cubicBezTo>
                    <a:pt x="5" y="1063"/>
                    <a:pt x="6" y="1061"/>
                    <a:pt x="8" y="1061"/>
                  </a:cubicBezTo>
                  <a:cubicBezTo>
                    <a:pt x="10" y="1061"/>
                    <a:pt x="11" y="1063"/>
                    <a:pt x="11" y="1064"/>
                  </a:cubicBezTo>
                  <a:lnTo>
                    <a:pt x="11" y="1064"/>
                  </a:lnTo>
                  <a:cubicBezTo>
                    <a:pt x="11" y="1066"/>
                    <a:pt x="10" y="1068"/>
                    <a:pt x="8" y="1068"/>
                  </a:cubicBezTo>
                  <a:cubicBezTo>
                    <a:pt x="6" y="1068"/>
                    <a:pt x="5" y="1066"/>
                    <a:pt x="5" y="1064"/>
                  </a:cubicBezTo>
                  <a:close/>
                  <a:moveTo>
                    <a:pt x="6" y="1052"/>
                  </a:moveTo>
                  <a:lnTo>
                    <a:pt x="6" y="1052"/>
                  </a:lnTo>
                  <a:cubicBezTo>
                    <a:pt x="6" y="1050"/>
                    <a:pt x="7" y="1049"/>
                    <a:pt x="9" y="1049"/>
                  </a:cubicBezTo>
                  <a:cubicBezTo>
                    <a:pt x="11" y="1049"/>
                    <a:pt x="12" y="1050"/>
                    <a:pt x="12" y="1052"/>
                  </a:cubicBezTo>
                  <a:lnTo>
                    <a:pt x="12" y="1052"/>
                  </a:lnTo>
                  <a:cubicBezTo>
                    <a:pt x="12" y="1054"/>
                    <a:pt x="11" y="1055"/>
                    <a:pt x="9" y="1055"/>
                  </a:cubicBezTo>
                  <a:cubicBezTo>
                    <a:pt x="7" y="1055"/>
                    <a:pt x="6" y="1054"/>
                    <a:pt x="6" y="1052"/>
                  </a:cubicBezTo>
                  <a:close/>
                  <a:moveTo>
                    <a:pt x="6" y="1040"/>
                  </a:moveTo>
                  <a:lnTo>
                    <a:pt x="6" y="1040"/>
                  </a:lnTo>
                  <a:cubicBezTo>
                    <a:pt x="6" y="1038"/>
                    <a:pt x="8" y="1036"/>
                    <a:pt x="9" y="1036"/>
                  </a:cubicBezTo>
                  <a:cubicBezTo>
                    <a:pt x="11" y="1036"/>
                    <a:pt x="13" y="1038"/>
                    <a:pt x="13" y="1040"/>
                  </a:cubicBezTo>
                  <a:lnTo>
                    <a:pt x="13" y="1040"/>
                  </a:lnTo>
                  <a:cubicBezTo>
                    <a:pt x="13" y="1041"/>
                    <a:pt x="11" y="1043"/>
                    <a:pt x="9" y="1043"/>
                  </a:cubicBezTo>
                  <a:cubicBezTo>
                    <a:pt x="8" y="1043"/>
                    <a:pt x="6" y="1041"/>
                    <a:pt x="6" y="1040"/>
                  </a:cubicBezTo>
                  <a:close/>
                  <a:moveTo>
                    <a:pt x="7" y="1027"/>
                  </a:moveTo>
                  <a:lnTo>
                    <a:pt x="7" y="1027"/>
                  </a:lnTo>
                  <a:cubicBezTo>
                    <a:pt x="7" y="1025"/>
                    <a:pt x="9" y="1024"/>
                    <a:pt x="10" y="1024"/>
                  </a:cubicBezTo>
                  <a:cubicBezTo>
                    <a:pt x="12" y="1024"/>
                    <a:pt x="13" y="1025"/>
                    <a:pt x="13" y="1027"/>
                  </a:cubicBezTo>
                  <a:lnTo>
                    <a:pt x="13" y="1027"/>
                  </a:lnTo>
                  <a:cubicBezTo>
                    <a:pt x="13" y="1029"/>
                    <a:pt x="12" y="1030"/>
                    <a:pt x="10" y="1030"/>
                  </a:cubicBezTo>
                  <a:cubicBezTo>
                    <a:pt x="9" y="1030"/>
                    <a:pt x="7" y="1029"/>
                    <a:pt x="7" y="1027"/>
                  </a:cubicBezTo>
                  <a:close/>
                  <a:moveTo>
                    <a:pt x="8" y="1015"/>
                  </a:moveTo>
                  <a:lnTo>
                    <a:pt x="8" y="1015"/>
                  </a:lnTo>
                  <a:cubicBezTo>
                    <a:pt x="8" y="1013"/>
                    <a:pt x="9" y="1011"/>
                    <a:pt x="11" y="1011"/>
                  </a:cubicBezTo>
                  <a:cubicBezTo>
                    <a:pt x="13" y="1011"/>
                    <a:pt x="14" y="1013"/>
                    <a:pt x="14" y="1015"/>
                  </a:cubicBezTo>
                  <a:lnTo>
                    <a:pt x="14" y="1015"/>
                  </a:lnTo>
                  <a:cubicBezTo>
                    <a:pt x="14" y="1016"/>
                    <a:pt x="13" y="1018"/>
                    <a:pt x="11" y="1018"/>
                  </a:cubicBezTo>
                  <a:cubicBezTo>
                    <a:pt x="9" y="1018"/>
                    <a:pt x="8" y="1016"/>
                    <a:pt x="8" y="1015"/>
                  </a:cubicBezTo>
                  <a:close/>
                  <a:moveTo>
                    <a:pt x="9" y="1002"/>
                  </a:moveTo>
                  <a:lnTo>
                    <a:pt x="9" y="1002"/>
                  </a:lnTo>
                  <a:cubicBezTo>
                    <a:pt x="9" y="1000"/>
                    <a:pt x="10" y="999"/>
                    <a:pt x="12" y="999"/>
                  </a:cubicBezTo>
                  <a:cubicBezTo>
                    <a:pt x="14" y="999"/>
                    <a:pt x="15" y="1000"/>
                    <a:pt x="15" y="1002"/>
                  </a:cubicBezTo>
                  <a:lnTo>
                    <a:pt x="15" y="1002"/>
                  </a:lnTo>
                  <a:cubicBezTo>
                    <a:pt x="15" y="1004"/>
                    <a:pt x="14" y="1005"/>
                    <a:pt x="12" y="1005"/>
                  </a:cubicBezTo>
                  <a:cubicBezTo>
                    <a:pt x="10" y="1005"/>
                    <a:pt x="9" y="1004"/>
                    <a:pt x="9" y="1002"/>
                  </a:cubicBezTo>
                  <a:close/>
                  <a:moveTo>
                    <a:pt x="10" y="990"/>
                  </a:moveTo>
                  <a:lnTo>
                    <a:pt x="10" y="990"/>
                  </a:lnTo>
                  <a:cubicBezTo>
                    <a:pt x="10" y="988"/>
                    <a:pt x="11" y="986"/>
                    <a:pt x="13" y="986"/>
                  </a:cubicBezTo>
                  <a:cubicBezTo>
                    <a:pt x="15" y="986"/>
                    <a:pt x="16" y="988"/>
                    <a:pt x="16" y="990"/>
                  </a:cubicBezTo>
                  <a:lnTo>
                    <a:pt x="16" y="990"/>
                  </a:lnTo>
                  <a:cubicBezTo>
                    <a:pt x="16" y="991"/>
                    <a:pt x="15" y="993"/>
                    <a:pt x="13" y="993"/>
                  </a:cubicBezTo>
                  <a:cubicBezTo>
                    <a:pt x="11" y="993"/>
                    <a:pt x="10" y="991"/>
                    <a:pt x="10" y="990"/>
                  </a:cubicBezTo>
                  <a:close/>
                  <a:moveTo>
                    <a:pt x="11" y="977"/>
                  </a:moveTo>
                  <a:lnTo>
                    <a:pt x="11" y="977"/>
                  </a:lnTo>
                  <a:cubicBezTo>
                    <a:pt x="11" y="975"/>
                    <a:pt x="12" y="974"/>
                    <a:pt x="14" y="974"/>
                  </a:cubicBezTo>
                  <a:cubicBezTo>
                    <a:pt x="15" y="974"/>
                    <a:pt x="17" y="975"/>
                    <a:pt x="17" y="977"/>
                  </a:cubicBezTo>
                  <a:lnTo>
                    <a:pt x="17" y="977"/>
                  </a:lnTo>
                  <a:cubicBezTo>
                    <a:pt x="17" y="979"/>
                    <a:pt x="15" y="980"/>
                    <a:pt x="14" y="980"/>
                  </a:cubicBezTo>
                  <a:cubicBezTo>
                    <a:pt x="12" y="980"/>
                    <a:pt x="11" y="979"/>
                    <a:pt x="11" y="977"/>
                  </a:cubicBezTo>
                  <a:close/>
                  <a:moveTo>
                    <a:pt x="12" y="965"/>
                  </a:moveTo>
                  <a:lnTo>
                    <a:pt x="12" y="965"/>
                  </a:lnTo>
                  <a:cubicBezTo>
                    <a:pt x="12" y="963"/>
                    <a:pt x="13" y="962"/>
                    <a:pt x="15" y="962"/>
                  </a:cubicBezTo>
                  <a:cubicBezTo>
                    <a:pt x="17" y="962"/>
                    <a:pt x="18" y="963"/>
                    <a:pt x="18" y="965"/>
                  </a:cubicBezTo>
                  <a:lnTo>
                    <a:pt x="18" y="965"/>
                  </a:lnTo>
                  <a:cubicBezTo>
                    <a:pt x="18" y="966"/>
                    <a:pt x="17" y="968"/>
                    <a:pt x="15" y="968"/>
                  </a:cubicBezTo>
                  <a:cubicBezTo>
                    <a:pt x="13" y="968"/>
                    <a:pt x="12" y="966"/>
                    <a:pt x="12" y="965"/>
                  </a:cubicBezTo>
                  <a:close/>
                  <a:moveTo>
                    <a:pt x="13" y="952"/>
                  </a:moveTo>
                  <a:lnTo>
                    <a:pt x="13" y="952"/>
                  </a:lnTo>
                  <a:cubicBezTo>
                    <a:pt x="13" y="950"/>
                    <a:pt x="14" y="949"/>
                    <a:pt x="16" y="949"/>
                  </a:cubicBezTo>
                  <a:cubicBezTo>
                    <a:pt x="18" y="949"/>
                    <a:pt x="19" y="950"/>
                    <a:pt x="19" y="952"/>
                  </a:cubicBezTo>
                  <a:lnTo>
                    <a:pt x="19" y="952"/>
                  </a:lnTo>
                  <a:cubicBezTo>
                    <a:pt x="19" y="954"/>
                    <a:pt x="18" y="955"/>
                    <a:pt x="16" y="955"/>
                  </a:cubicBezTo>
                  <a:cubicBezTo>
                    <a:pt x="14" y="955"/>
                    <a:pt x="13" y="954"/>
                    <a:pt x="13" y="952"/>
                  </a:cubicBezTo>
                  <a:close/>
                  <a:moveTo>
                    <a:pt x="14" y="940"/>
                  </a:moveTo>
                  <a:lnTo>
                    <a:pt x="14" y="940"/>
                  </a:lnTo>
                  <a:cubicBezTo>
                    <a:pt x="14" y="938"/>
                    <a:pt x="15" y="937"/>
                    <a:pt x="17" y="937"/>
                  </a:cubicBezTo>
                  <a:cubicBezTo>
                    <a:pt x="19" y="937"/>
                    <a:pt x="20" y="938"/>
                    <a:pt x="20" y="940"/>
                  </a:cubicBezTo>
                  <a:lnTo>
                    <a:pt x="20" y="940"/>
                  </a:lnTo>
                  <a:cubicBezTo>
                    <a:pt x="20" y="941"/>
                    <a:pt x="19" y="943"/>
                    <a:pt x="17" y="943"/>
                  </a:cubicBezTo>
                  <a:cubicBezTo>
                    <a:pt x="15" y="943"/>
                    <a:pt x="14" y="941"/>
                    <a:pt x="14" y="940"/>
                  </a:cubicBezTo>
                  <a:close/>
                  <a:moveTo>
                    <a:pt x="15" y="927"/>
                  </a:moveTo>
                  <a:lnTo>
                    <a:pt x="15" y="927"/>
                  </a:lnTo>
                  <a:cubicBezTo>
                    <a:pt x="15" y="926"/>
                    <a:pt x="16" y="924"/>
                    <a:pt x="18" y="924"/>
                  </a:cubicBezTo>
                  <a:cubicBezTo>
                    <a:pt x="20" y="924"/>
                    <a:pt x="21" y="926"/>
                    <a:pt x="21" y="927"/>
                  </a:cubicBezTo>
                  <a:lnTo>
                    <a:pt x="21" y="927"/>
                  </a:lnTo>
                  <a:cubicBezTo>
                    <a:pt x="21" y="929"/>
                    <a:pt x="20" y="930"/>
                    <a:pt x="18" y="930"/>
                  </a:cubicBezTo>
                  <a:cubicBezTo>
                    <a:pt x="16" y="930"/>
                    <a:pt x="15" y="929"/>
                    <a:pt x="15" y="927"/>
                  </a:cubicBezTo>
                  <a:close/>
                  <a:moveTo>
                    <a:pt x="16" y="915"/>
                  </a:moveTo>
                  <a:lnTo>
                    <a:pt x="16" y="915"/>
                  </a:lnTo>
                  <a:cubicBezTo>
                    <a:pt x="16" y="913"/>
                    <a:pt x="18" y="912"/>
                    <a:pt x="19" y="912"/>
                  </a:cubicBezTo>
                  <a:cubicBezTo>
                    <a:pt x="21" y="912"/>
                    <a:pt x="22" y="913"/>
                    <a:pt x="22" y="915"/>
                  </a:cubicBezTo>
                  <a:lnTo>
                    <a:pt x="22" y="915"/>
                  </a:lnTo>
                  <a:cubicBezTo>
                    <a:pt x="22" y="917"/>
                    <a:pt x="21" y="918"/>
                    <a:pt x="19" y="918"/>
                  </a:cubicBezTo>
                  <a:cubicBezTo>
                    <a:pt x="18" y="918"/>
                    <a:pt x="16" y="917"/>
                    <a:pt x="16" y="915"/>
                  </a:cubicBezTo>
                  <a:close/>
                  <a:moveTo>
                    <a:pt x="18" y="902"/>
                  </a:moveTo>
                  <a:lnTo>
                    <a:pt x="18" y="902"/>
                  </a:lnTo>
                  <a:cubicBezTo>
                    <a:pt x="18" y="901"/>
                    <a:pt x="19" y="899"/>
                    <a:pt x="21" y="899"/>
                  </a:cubicBezTo>
                  <a:cubicBezTo>
                    <a:pt x="22" y="899"/>
                    <a:pt x="24" y="901"/>
                    <a:pt x="24" y="902"/>
                  </a:cubicBezTo>
                  <a:lnTo>
                    <a:pt x="24" y="902"/>
                  </a:lnTo>
                  <a:cubicBezTo>
                    <a:pt x="24" y="904"/>
                    <a:pt x="22" y="906"/>
                    <a:pt x="21" y="906"/>
                  </a:cubicBezTo>
                  <a:cubicBezTo>
                    <a:pt x="19" y="906"/>
                    <a:pt x="18" y="904"/>
                    <a:pt x="18" y="902"/>
                  </a:cubicBezTo>
                  <a:close/>
                  <a:moveTo>
                    <a:pt x="19" y="890"/>
                  </a:moveTo>
                  <a:lnTo>
                    <a:pt x="19" y="890"/>
                  </a:lnTo>
                  <a:cubicBezTo>
                    <a:pt x="19" y="888"/>
                    <a:pt x="20" y="887"/>
                    <a:pt x="22" y="887"/>
                  </a:cubicBezTo>
                  <a:cubicBezTo>
                    <a:pt x="24" y="887"/>
                    <a:pt x="25" y="888"/>
                    <a:pt x="25" y="890"/>
                  </a:cubicBezTo>
                  <a:lnTo>
                    <a:pt x="25" y="890"/>
                  </a:lnTo>
                  <a:cubicBezTo>
                    <a:pt x="25" y="892"/>
                    <a:pt x="24" y="893"/>
                    <a:pt x="22" y="893"/>
                  </a:cubicBezTo>
                  <a:cubicBezTo>
                    <a:pt x="20" y="893"/>
                    <a:pt x="19" y="892"/>
                    <a:pt x="19" y="890"/>
                  </a:cubicBezTo>
                  <a:close/>
                  <a:moveTo>
                    <a:pt x="20" y="878"/>
                  </a:moveTo>
                  <a:lnTo>
                    <a:pt x="20" y="878"/>
                  </a:lnTo>
                  <a:cubicBezTo>
                    <a:pt x="20" y="876"/>
                    <a:pt x="22" y="874"/>
                    <a:pt x="23" y="874"/>
                  </a:cubicBezTo>
                  <a:cubicBezTo>
                    <a:pt x="25" y="874"/>
                    <a:pt x="26" y="876"/>
                    <a:pt x="26" y="878"/>
                  </a:cubicBezTo>
                  <a:lnTo>
                    <a:pt x="26" y="878"/>
                  </a:lnTo>
                  <a:cubicBezTo>
                    <a:pt x="26" y="879"/>
                    <a:pt x="25" y="881"/>
                    <a:pt x="23" y="881"/>
                  </a:cubicBezTo>
                  <a:cubicBezTo>
                    <a:pt x="22" y="881"/>
                    <a:pt x="20" y="879"/>
                    <a:pt x="20" y="878"/>
                  </a:cubicBezTo>
                  <a:close/>
                  <a:moveTo>
                    <a:pt x="22" y="865"/>
                  </a:moveTo>
                  <a:lnTo>
                    <a:pt x="22" y="865"/>
                  </a:lnTo>
                  <a:cubicBezTo>
                    <a:pt x="22" y="863"/>
                    <a:pt x="23" y="862"/>
                    <a:pt x="25" y="862"/>
                  </a:cubicBezTo>
                  <a:cubicBezTo>
                    <a:pt x="26" y="862"/>
                    <a:pt x="28" y="863"/>
                    <a:pt x="28" y="865"/>
                  </a:cubicBezTo>
                  <a:lnTo>
                    <a:pt x="28" y="865"/>
                  </a:lnTo>
                  <a:cubicBezTo>
                    <a:pt x="28" y="867"/>
                    <a:pt x="26" y="868"/>
                    <a:pt x="25" y="868"/>
                  </a:cubicBezTo>
                  <a:cubicBezTo>
                    <a:pt x="23" y="868"/>
                    <a:pt x="22" y="867"/>
                    <a:pt x="22" y="865"/>
                  </a:cubicBezTo>
                  <a:close/>
                  <a:moveTo>
                    <a:pt x="23" y="853"/>
                  </a:moveTo>
                  <a:lnTo>
                    <a:pt x="23" y="853"/>
                  </a:lnTo>
                  <a:cubicBezTo>
                    <a:pt x="23" y="851"/>
                    <a:pt x="25" y="850"/>
                    <a:pt x="26" y="850"/>
                  </a:cubicBezTo>
                  <a:cubicBezTo>
                    <a:pt x="28" y="850"/>
                    <a:pt x="29" y="851"/>
                    <a:pt x="29" y="853"/>
                  </a:cubicBezTo>
                  <a:lnTo>
                    <a:pt x="29" y="853"/>
                  </a:lnTo>
                  <a:cubicBezTo>
                    <a:pt x="29" y="854"/>
                    <a:pt x="28" y="856"/>
                    <a:pt x="26" y="856"/>
                  </a:cubicBezTo>
                  <a:cubicBezTo>
                    <a:pt x="25" y="856"/>
                    <a:pt x="23" y="854"/>
                    <a:pt x="23" y="853"/>
                  </a:cubicBezTo>
                  <a:close/>
                  <a:moveTo>
                    <a:pt x="25" y="840"/>
                  </a:moveTo>
                  <a:lnTo>
                    <a:pt x="25" y="840"/>
                  </a:lnTo>
                  <a:cubicBezTo>
                    <a:pt x="25" y="839"/>
                    <a:pt x="26" y="837"/>
                    <a:pt x="28" y="837"/>
                  </a:cubicBezTo>
                  <a:cubicBezTo>
                    <a:pt x="30" y="837"/>
                    <a:pt x="31" y="839"/>
                    <a:pt x="31" y="840"/>
                  </a:cubicBezTo>
                  <a:lnTo>
                    <a:pt x="31" y="840"/>
                  </a:lnTo>
                  <a:cubicBezTo>
                    <a:pt x="31" y="842"/>
                    <a:pt x="30" y="843"/>
                    <a:pt x="28" y="843"/>
                  </a:cubicBezTo>
                  <a:cubicBezTo>
                    <a:pt x="26" y="843"/>
                    <a:pt x="25" y="842"/>
                    <a:pt x="25" y="840"/>
                  </a:cubicBezTo>
                  <a:close/>
                  <a:moveTo>
                    <a:pt x="26" y="828"/>
                  </a:moveTo>
                  <a:lnTo>
                    <a:pt x="26" y="828"/>
                  </a:lnTo>
                  <a:cubicBezTo>
                    <a:pt x="26" y="826"/>
                    <a:pt x="28" y="825"/>
                    <a:pt x="29" y="825"/>
                  </a:cubicBezTo>
                  <a:cubicBezTo>
                    <a:pt x="31" y="825"/>
                    <a:pt x="33" y="826"/>
                    <a:pt x="33" y="828"/>
                  </a:cubicBezTo>
                  <a:lnTo>
                    <a:pt x="33" y="828"/>
                  </a:lnTo>
                  <a:cubicBezTo>
                    <a:pt x="33" y="830"/>
                    <a:pt x="31" y="831"/>
                    <a:pt x="29" y="831"/>
                  </a:cubicBezTo>
                  <a:cubicBezTo>
                    <a:pt x="28" y="831"/>
                    <a:pt x="26" y="830"/>
                    <a:pt x="26" y="828"/>
                  </a:cubicBezTo>
                  <a:close/>
                  <a:moveTo>
                    <a:pt x="28" y="815"/>
                  </a:moveTo>
                  <a:lnTo>
                    <a:pt x="28" y="815"/>
                  </a:lnTo>
                  <a:cubicBezTo>
                    <a:pt x="28" y="814"/>
                    <a:pt x="29" y="812"/>
                    <a:pt x="31" y="812"/>
                  </a:cubicBezTo>
                  <a:cubicBezTo>
                    <a:pt x="33" y="812"/>
                    <a:pt x="34" y="814"/>
                    <a:pt x="34" y="815"/>
                  </a:cubicBezTo>
                  <a:lnTo>
                    <a:pt x="34" y="815"/>
                  </a:lnTo>
                  <a:cubicBezTo>
                    <a:pt x="34" y="817"/>
                    <a:pt x="33" y="819"/>
                    <a:pt x="31" y="819"/>
                  </a:cubicBezTo>
                  <a:cubicBezTo>
                    <a:pt x="29" y="819"/>
                    <a:pt x="28" y="817"/>
                    <a:pt x="28" y="815"/>
                  </a:cubicBezTo>
                  <a:close/>
                  <a:moveTo>
                    <a:pt x="30" y="803"/>
                  </a:moveTo>
                  <a:lnTo>
                    <a:pt x="30" y="803"/>
                  </a:lnTo>
                  <a:cubicBezTo>
                    <a:pt x="30" y="801"/>
                    <a:pt x="31" y="800"/>
                    <a:pt x="33" y="800"/>
                  </a:cubicBezTo>
                  <a:cubicBezTo>
                    <a:pt x="34" y="800"/>
                    <a:pt x="36" y="801"/>
                    <a:pt x="36" y="803"/>
                  </a:cubicBezTo>
                  <a:lnTo>
                    <a:pt x="36" y="803"/>
                  </a:lnTo>
                  <a:cubicBezTo>
                    <a:pt x="36" y="805"/>
                    <a:pt x="34" y="806"/>
                    <a:pt x="33" y="806"/>
                  </a:cubicBezTo>
                  <a:cubicBezTo>
                    <a:pt x="31" y="806"/>
                    <a:pt x="30" y="805"/>
                    <a:pt x="30" y="803"/>
                  </a:cubicBezTo>
                  <a:close/>
                  <a:moveTo>
                    <a:pt x="31" y="791"/>
                  </a:moveTo>
                  <a:lnTo>
                    <a:pt x="31" y="791"/>
                  </a:lnTo>
                  <a:cubicBezTo>
                    <a:pt x="31" y="789"/>
                    <a:pt x="33" y="788"/>
                    <a:pt x="35" y="788"/>
                  </a:cubicBezTo>
                  <a:cubicBezTo>
                    <a:pt x="36" y="788"/>
                    <a:pt x="38" y="789"/>
                    <a:pt x="38" y="791"/>
                  </a:cubicBezTo>
                  <a:lnTo>
                    <a:pt x="38" y="791"/>
                  </a:lnTo>
                  <a:cubicBezTo>
                    <a:pt x="38" y="792"/>
                    <a:pt x="36" y="794"/>
                    <a:pt x="35" y="794"/>
                  </a:cubicBezTo>
                  <a:cubicBezTo>
                    <a:pt x="33" y="794"/>
                    <a:pt x="31" y="792"/>
                    <a:pt x="31" y="791"/>
                  </a:cubicBezTo>
                  <a:close/>
                  <a:moveTo>
                    <a:pt x="33" y="778"/>
                  </a:moveTo>
                  <a:lnTo>
                    <a:pt x="33" y="778"/>
                  </a:lnTo>
                  <a:cubicBezTo>
                    <a:pt x="33" y="777"/>
                    <a:pt x="35" y="775"/>
                    <a:pt x="36" y="775"/>
                  </a:cubicBezTo>
                  <a:cubicBezTo>
                    <a:pt x="38" y="775"/>
                    <a:pt x="40" y="777"/>
                    <a:pt x="40" y="778"/>
                  </a:cubicBezTo>
                  <a:lnTo>
                    <a:pt x="40" y="778"/>
                  </a:lnTo>
                  <a:cubicBezTo>
                    <a:pt x="40" y="780"/>
                    <a:pt x="38" y="781"/>
                    <a:pt x="36" y="781"/>
                  </a:cubicBezTo>
                  <a:cubicBezTo>
                    <a:pt x="35" y="781"/>
                    <a:pt x="33" y="780"/>
                    <a:pt x="33" y="778"/>
                  </a:cubicBezTo>
                  <a:close/>
                  <a:moveTo>
                    <a:pt x="35" y="766"/>
                  </a:moveTo>
                  <a:lnTo>
                    <a:pt x="35" y="766"/>
                  </a:lnTo>
                  <a:cubicBezTo>
                    <a:pt x="35" y="764"/>
                    <a:pt x="37" y="763"/>
                    <a:pt x="38" y="763"/>
                  </a:cubicBezTo>
                  <a:cubicBezTo>
                    <a:pt x="40" y="763"/>
                    <a:pt x="41" y="764"/>
                    <a:pt x="41" y="766"/>
                  </a:cubicBezTo>
                  <a:lnTo>
                    <a:pt x="41" y="766"/>
                  </a:lnTo>
                  <a:cubicBezTo>
                    <a:pt x="41" y="768"/>
                    <a:pt x="40" y="769"/>
                    <a:pt x="38" y="769"/>
                  </a:cubicBezTo>
                  <a:cubicBezTo>
                    <a:pt x="37" y="769"/>
                    <a:pt x="35" y="768"/>
                    <a:pt x="35" y="766"/>
                  </a:cubicBezTo>
                  <a:close/>
                  <a:moveTo>
                    <a:pt x="37" y="754"/>
                  </a:moveTo>
                  <a:lnTo>
                    <a:pt x="37" y="754"/>
                  </a:lnTo>
                  <a:cubicBezTo>
                    <a:pt x="37" y="752"/>
                    <a:pt x="38" y="751"/>
                    <a:pt x="40" y="751"/>
                  </a:cubicBezTo>
                  <a:cubicBezTo>
                    <a:pt x="42" y="751"/>
                    <a:pt x="43" y="752"/>
                    <a:pt x="43" y="754"/>
                  </a:cubicBezTo>
                  <a:lnTo>
                    <a:pt x="43" y="754"/>
                  </a:lnTo>
                  <a:cubicBezTo>
                    <a:pt x="43" y="755"/>
                    <a:pt x="42" y="757"/>
                    <a:pt x="40" y="757"/>
                  </a:cubicBezTo>
                  <a:cubicBezTo>
                    <a:pt x="38" y="757"/>
                    <a:pt x="37" y="755"/>
                    <a:pt x="37" y="754"/>
                  </a:cubicBezTo>
                  <a:close/>
                  <a:moveTo>
                    <a:pt x="39" y="741"/>
                  </a:moveTo>
                  <a:lnTo>
                    <a:pt x="39" y="741"/>
                  </a:lnTo>
                  <a:cubicBezTo>
                    <a:pt x="39" y="740"/>
                    <a:pt x="40" y="738"/>
                    <a:pt x="42" y="738"/>
                  </a:cubicBezTo>
                  <a:cubicBezTo>
                    <a:pt x="44" y="738"/>
                    <a:pt x="45" y="740"/>
                    <a:pt x="45" y="741"/>
                  </a:cubicBezTo>
                  <a:lnTo>
                    <a:pt x="45" y="741"/>
                  </a:lnTo>
                  <a:cubicBezTo>
                    <a:pt x="45" y="743"/>
                    <a:pt x="44" y="744"/>
                    <a:pt x="42" y="744"/>
                  </a:cubicBezTo>
                  <a:cubicBezTo>
                    <a:pt x="40" y="744"/>
                    <a:pt x="39" y="743"/>
                    <a:pt x="39" y="741"/>
                  </a:cubicBezTo>
                  <a:close/>
                  <a:moveTo>
                    <a:pt x="41" y="729"/>
                  </a:moveTo>
                  <a:lnTo>
                    <a:pt x="41" y="729"/>
                  </a:lnTo>
                  <a:cubicBezTo>
                    <a:pt x="41" y="727"/>
                    <a:pt x="43" y="726"/>
                    <a:pt x="44" y="726"/>
                  </a:cubicBezTo>
                  <a:cubicBezTo>
                    <a:pt x="46" y="726"/>
                    <a:pt x="47" y="727"/>
                    <a:pt x="47" y="729"/>
                  </a:cubicBezTo>
                  <a:lnTo>
                    <a:pt x="47" y="729"/>
                  </a:lnTo>
                  <a:cubicBezTo>
                    <a:pt x="47" y="731"/>
                    <a:pt x="46" y="732"/>
                    <a:pt x="44" y="732"/>
                  </a:cubicBezTo>
                  <a:cubicBezTo>
                    <a:pt x="43" y="732"/>
                    <a:pt x="41" y="731"/>
                    <a:pt x="41" y="729"/>
                  </a:cubicBezTo>
                  <a:close/>
                  <a:moveTo>
                    <a:pt x="43" y="717"/>
                  </a:moveTo>
                  <a:lnTo>
                    <a:pt x="43" y="717"/>
                  </a:lnTo>
                  <a:cubicBezTo>
                    <a:pt x="43" y="715"/>
                    <a:pt x="45" y="714"/>
                    <a:pt x="46" y="714"/>
                  </a:cubicBezTo>
                  <a:cubicBezTo>
                    <a:pt x="48" y="714"/>
                    <a:pt x="50" y="715"/>
                    <a:pt x="50" y="717"/>
                  </a:cubicBezTo>
                  <a:lnTo>
                    <a:pt x="50" y="717"/>
                  </a:lnTo>
                  <a:cubicBezTo>
                    <a:pt x="50" y="718"/>
                    <a:pt x="48" y="720"/>
                    <a:pt x="46" y="720"/>
                  </a:cubicBezTo>
                  <a:cubicBezTo>
                    <a:pt x="45" y="720"/>
                    <a:pt x="43" y="718"/>
                    <a:pt x="43" y="717"/>
                  </a:cubicBezTo>
                  <a:close/>
                  <a:moveTo>
                    <a:pt x="45" y="704"/>
                  </a:moveTo>
                  <a:lnTo>
                    <a:pt x="45" y="704"/>
                  </a:lnTo>
                  <a:cubicBezTo>
                    <a:pt x="45" y="703"/>
                    <a:pt x="47" y="701"/>
                    <a:pt x="49" y="701"/>
                  </a:cubicBezTo>
                  <a:cubicBezTo>
                    <a:pt x="50" y="701"/>
                    <a:pt x="52" y="703"/>
                    <a:pt x="52" y="704"/>
                  </a:cubicBezTo>
                  <a:lnTo>
                    <a:pt x="52" y="704"/>
                  </a:lnTo>
                  <a:cubicBezTo>
                    <a:pt x="52" y="706"/>
                    <a:pt x="50" y="707"/>
                    <a:pt x="49" y="707"/>
                  </a:cubicBezTo>
                  <a:cubicBezTo>
                    <a:pt x="47" y="707"/>
                    <a:pt x="45" y="706"/>
                    <a:pt x="45" y="704"/>
                  </a:cubicBezTo>
                  <a:close/>
                  <a:moveTo>
                    <a:pt x="48" y="692"/>
                  </a:moveTo>
                  <a:lnTo>
                    <a:pt x="48" y="692"/>
                  </a:lnTo>
                  <a:cubicBezTo>
                    <a:pt x="48" y="690"/>
                    <a:pt x="49" y="689"/>
                    <a:pt x="51" y="689"/>
                  </a:cubicBezTo>
                  <a:cubicBezTo>
                    <a:pt x="53" y="689"/>
                    <a:pt x="54" y="690"/>
                    <a:pt x="54" y="692"/>
                  </a:cubicBezTo>
                  <a:lnTo>
                    <a:pt x="54" y="692"/>
                  </a:lnTo>
                  <a:cubicBezTo>
                    <a:pt x="54" y="694"/>
                    <a:pt x="53" y="695"/>
                    <a:pt x="51" y="695"/>
                  </a:cubicBezTo>
                  <a:cubicBezTo>
                    <a:pt x="49" y="695"/>
                    <a:pt x="48" y="694"/>
                    <a:pt x="48" y="692"/>
                  </a:cubicBezTo>
                  <a:close/>
                  <a:moveTo>
                    <a:pt x="50" y="680"/>
                  </a:moveTo>
                  <a:lnTo>
                    <a:pt x="50" y="680"/>
                  </a:lnTo>
                  <a:cubicBezTo>
                    <a:pt x="50" y="678"/>
                    <a:pt x="51" y="677"/>
                    <a:pt x="53" y="677"/>
                  </a:cubicBezTo>
                  <a:cubicBezTo>
                    <a:pt x="55" y="677"/>
                    <a:pt x="56" y="678"/>
                    <a:pt x="56" y="680"/>
                  </a:cubicBezTo>
                  <a:lnTo>
                    <a:pt x="56" y="680"/>
                  </a:lnTo>
                  <a:cubicBezTo>
                    <a:pt x="56" y="681"/>
                    <a:pt x="55" y="683"/>
                    <a:pt x="53" y="683"/>
                  </a:cubicBezTo>
                  <a:cubicBezTo>
                    <a:pt x="51" y="683"/>
                    <a:pt x="50" y="681"/>
                    <a:pt x="50" y="680"/>
                  </a:cubicBezTo>
                  <a:close/>
                  <a:moveTo>
                    <a:pt x="52" y="667"/>
                  </a:moveTo>
                  <a:lnTo>
                    <a:pt x="52" y="667"/>
                  </a:lnTo>
                  <a:cubicBezTo>
                    <a:pt x="52" y="666"/>
                    <a:pt x="54" y="664"/>
                    <a:pt x="56" y="664"/>
                  </a:cubicBezTo>
                  <a:cubicBezTo>
                    <a:pt x="57" y="664"/>
                    <a:pt x="59" y="666"/>
                    <a:pt x="59" y="667"/>
                  </a:cubicBezTo>
                  <a:lnTo>
                    <a:pt x="59" y="667"/>
                  </a:lnTo>
                  <a:cubicBezTo>
                    <a:pt x="59" y="669"/>
                    <a:pt x="57" y="671"/>
                    <a:pt x="56" y="671"/>
                  </a:cubicBezTo>
                  <a:cubicBezTo>
                    <a:pt x="54" y="671"/>
                    <a:pt x="52" y="669"/>
                    <a:pt x="52" y="667"/>
                  </a:cubicBezTo>
                  <a:close/>
                  <a:moveTo>
                    <a:pt x="55" y="655"/>
                  </a:moveTo>
                  <a:lnTo>
                    <a:pt x="55" y="655"/>
                  </a:lnTo>
                  <a:cubicBezTo>
                    <a:pt x="55" y="653"/>
                    <a:pt x="56" y="652"/>
                    <a:pt x="58" y="652"/>
                  </a:cubicBezTo>
                  <a:cubicBezTo>
                    <a:pt x="60" y="652"/>
                    <a:pt x="61" y="653"/>
                    <a:pt x="61" y="655"/>
                  </a:cubicBezTo>
                  <a:lnTo>
                    <a:pt x="61" y="655"/>
                  </a:lnTo>
                  <a:cubicBezTo>
                    <a:pt x="61" y="657"/>
                    <a:pt x="60" y="658"/>
                    <a:pt x="58" y="658"/>
                  </a:cubicBezTo>
                  <a:cubicBezTo>
                    <a:pt x="56" y="658"/>
                    <a:pt x="55" y="657"/>
                    <a:pt x="55" y="655"/>
                  </a:cubicBezTo>
                  <a:close/>
                  <a:moveTo>
                    <a:pt x="57" y="643"/>
                  </a:moveTo>
                  <a:lnTo>
                    <a:pt x="57" y="643"/>
                  </a:lnTo>
                  <a:cubicBezTo>
                    <a:pt x="57" y="641"/>
                    <a:pt x="59" y="640"/>
                    <a:pt x="60" y="640"/>
                  </a:cubicBezTo>
                  <a:cubicBezTo>
                    <a:pt x="62" y="640"/>
                    <a:pt x="64" y="641"/>
                    <a:pt x="64" y="643"/>
                  </a:cubicBezTo>
                  <a:lnTo>
                    <a:pt x="64" y="643"/>
                  </a:lnTo>
                  <a:cubicBezTo>
                    <a:pt x="64" y="645"/>
                    <a:pt x="62" y="646"/>
                    <a:pt x="60" y="646"/>
                  </a:cubicBezTo>
                  <a:cubicBezTo>
                    <a:pt x="59" y="646"/>
                    <a:pt x="57" y="645"/>
                    <a:pt x="57" y="643"/>
                  </a:cubicBezTo>
                  <a:close/>
                  <a:moveTo>
                    <a:pt x="60" y="631"/>
                  </a:moveTo>
                  <a:lnTo>
                    <a:pt x="60" y="631"/>
                  </a:lnTo>
                  <a:cubicBezTo>
                    <a:pt x="60" y="629"/>
                    <a:pt x="61" y="628"/>
                    <a:pt x="63" y="628"/>
                  </a:cubicBezTo>
                  <a:cubicBezTo>
                    <a:pt x="65" y="628"/>
                    <a:pt x="66" y="629"/>
                    <a:pt x="66" y="631"/>
                  </a:cubicBezTo>
                  <a:lnTo>
                    <a:pt x="66" y="631"/>
                  </a:lnTo>
                  <a:cubicBezTo>
                    <a:pt x="66" y="632"/>
                    <a:pt x="65" y="634"/>
                    <a:pt x="63" y="634"/>
                  </a:cubicBezTo>
                  <a:cubicBezTo>
                    <a:pt x="61" y="634"/>
                    <a:pt x="60" y="632"/>
                    <a:pt x="60" y="631"/>
                  </a:cubicBezTo>
                  <a:close/>
                  <a:moveTo>
                    <a:pt x="63" y="618"/>
                  </a:moveTo>
                  <a:lnTo>
                    <a:pt x="63" y="618"/>
                  </a:lnTo>
                  <a:cubicBezTo>
                    <a:pt x="63" y="617"/>
                    <a:pt x="64" y="615"/>
                    <a:pt x="66" y="615"/>
                  </a:cubicBezTo>
                  <a:cubicBezTo>
                    <a:pt x="67" y="615"/>
                    <a:pt x="69" y="617"/>
                    <a:pt x="69" y="618"/>
                  </a:cubicBezTo>
                  <a:lnTo>
                    <a:pt x="69" y="618"/>
                  </a:lnTo>
                  <a:cubicBezTo>
                    <a:pt x="69" y="620"/>
                    <a:pt x="67" y="622"/>
                    <a:pt x="66" y="622"/>
                  </a:cubicBezTo>
                  <a:cubicBezTo>
                    <a:pt x="64" y="622"/>
                    <a:pt x="63" y="620"/>
                    <a:pt x="63" y="618"/>
                  </a:cubicBezTo>
                  <a:close/>
                  <a:moveTo>
                    <a:pt x="65" y="606"/>
                  </a:moveTo>
                  <a:lnTo>
                    <a:pt x="65" y="606"/>
                  </a:lnTo>
                  <a:cubicBezTo>
                    <a:pt x="65" y="605"/>
                    <a:pt x="67" y="603"/>
                    <a:pt x="68" y="603"/>
                  </a:cubicBezTo>
                  <a:cubicBezTo>
                    <a:pt x="70" y="603"/>
                    <a:pt x="72" y="605"/>
                    <a:pt x="72" y="606"/>
                  </a:cubicBezTo>
                  <a:lnTo>
                    <a:pt x="72" y="606"/>
                  </a:lnTo>
                  <a:cubicBezTo>
                    <a:pt x="72" y="608"/>
                    <a:pt x="70" y="609"/>
                    <a:pt x="68" y="609"/>
                  </a:cubicBezTo>
                  <a:cubicBezTo>
                    <a:pt x="67" y="609"/>
                    <a:pt x="65" y="608"/>
                    <a:pt x="65" y="606"/>
                  </a:cubicBezTo>
                  <a:close/>
                  <a:moveTo>
                    <a:pt x="68" y="594"/>
                  </a:moveTo>
                  <a:lnTo>
                    <a:pt x="68" y="594"/>
                  </a:lnTo>
                  <a:cubicBezTo>
                    <a:pt x="68" y="592"/>
                    <a:pt x="69" y="591"/>
                    <a:pt x="71" y="591"/>
                  </a:cubicBezTo>
                  <a:cubicBezTo>
                    <a:pt x="73" y="591"/>
                    <a:pt x="74" y="592"/>
                    <a:pt x="74" y="594"/>
                  </a:cubicBezTo>
                  <a:lnTo>
                    <a:pt x="74" y="594"/>
                  </a:lnTo>
                  <a:cubicBezTo>
                    <a:pt x="74" y="596"/>
                    <a:pt x="73" y="597"/>
                    <a:pt x="71" y="597"/>
                  </a:cubicBezTo>
                  <a:cubicBezTo>
                    <a:pt x="69" y="597"/>
                    <a:pt x="68" y="596"/>
                    <a:pt x="68" y="594"/>
                  </a:cubicBezTo>
                  <a:close/>
                  <a:moveTo>
                    <a:pt x="71" y="582"/>
                  </a:moveTo>
                  <a:lnTo>
                    <a:pt x="71" y="582"/>
                  </a:lnTo>
                  <a:cubicBezTo>
                    <a:pt x="71" y="580"/>
                    <a:pt x="72" y="579"/>
                    <a:pt x="74" y="579"/>
                  </a:cubicBezTo>
                  <a:cubicBezTo>
                    <a:pt x="76" y="579"/>
                    <a:pt x="77" y="580"/>
                    <a:pt x="77" y="582"/>
                  </a:cubicBezTo>
                  <a:lnTo>
                    <a:pt x="77" y="582"/>
                  </a:lnTo>
                  <a:cubicBezTo>
                    <a:pt x="77" y="584"/>
                    <a:pt x="76" y="585"/>
                    <a:pt x="74" y="585"/>
                  </a:cubicBezTo>
                  <a:cubicBezTo>
                    <a:pt x="72" y="585"/>
                    <a:pt x="71" y="584"/>
                    <a:pt x="71" y="582"/>
                  </a:cubicBezTo>
                  <a:close/>
                  <a:moveTo>
                    <a:pt x="74" y="570"/>
                  </a:moveTo>
                  <a:lnTo>
                    <a:pt x="74" y="570"/>
                  </a:lnTo>
                  <a:cubicBezTo>
                    <a:pt x="74" y="568"/>
                    <a:pt x="75" y="567"/>
                    <a:pt x="77" y="567"/>
                  </a:cubicBezTo>
                  <a:cubicBezTo>
                    <a:pt x="79" y="567"/>
                    <a:pt x="80" y="568"/>
                    <a:pt x="80" y="570"/>
                  </a:cubicBezTo>
                  <a:lnTo>
                    <a:pt x="80" y="570"/>
                  </a:lnTo>
                  <a:cubicBezTo>
                    <a:pt x="80" y="571"/>
                    <a:pt x="79" y="573"/>
                    <a:pt x="77" y="573"/>
                  </a:cubicBezTo>
                  <a:cubicBezTo>
                    <a:pt x="75" y="573"/>
                    <a:pt x="74" y="571"/>
                    <a:pt x="74" y="570"/>
                  </a:cubicBezTo>
                  <a:close/>
                  <a:moveTo>
                    <a:pt x="77" y="558"/>
                  </a:moveTo>
                  <a:lnTo>
                    <a:pt x="77" y="558"/>
                  </a:lnTo>
                  <a:cubicBezTo>
                    <a:pt x="77" y="556"/>
                    <a:pt x="78" y="554"/>
                    <a:pt x="80" y="554"/>
                  </a:cubicBezTo>
                  <a:cubicBezTo>
                    <a:pt x="82" y="554"/>
                    <a:pt x="83" y="556"/>
                    <a:pt x="83" y="558"/>
                  </a:cubicBezTo>
                  <a:lnTo>
                    <a:pt x="83" y="558"/>
                  </a:lnTo>
                  <a:cubicBezTo>
                    <a:pt x="83" y="559"/>
                    <a:pt x="82" y="561"/>
                    <a:pt x="80" y="561"/>
                  </a:cubicBezTo>
                  <a:cubicBezTo>
                    <a:pt x="78" y="561"/>
                    <a:pt x="77" y="559"/>
                    <a:pt x="77" y="558"/>
                  </a:cubicBezTo>
                  <a:close/>
                  <a:moveTo>
                    <a:pt x="80" y="545"/>
                  </a:moveTo>
                  <a:lnTo>
                    <a:pt x="80" y="545"/>
                  </a:lnTo>
                  <a:cubicBezTo>
                    <a:pt x="80" y="544"/>
                    <a:pt x="81" y="542"/>
                    <a:pt x="83" y="542"/>
                  </a:cubicBezTo>
                  <a:cubicBezTo>
                    <a:pt x="85" y="542"/>
                    <a:pt x="86" y="544"/>
                    <a:pt x="86" y="545"/>
                  </a:cubicBezTo>
                  <a:lnTo>
                    <a:pt x="86" y="545"/>
                  </a:lnTo>
                  <a:cubicBezTo>
                    <a:pt x="86" y="547"/>
                    <a:pt x="85" y="549"/>
                    <a:pt x="83" y="549"/>
                  </a:cubicBezTo>
                  <a:cubicBezTo>
                    <a:pt x="81" y="549"/>
                    <a:pt x="80" y="547"/>
                    <a:pt x="80" y="545"/>
                  </a:cubicBezTo>
                  <a:close/>
                  <a:moveTo>
                    <a:pt x="83" y="533"/>
                  </a:moveTo>
                  <a:lnTo>
                    <a:pt x="83" y="533"/>
                  </a:lnTo>
                  <a:cubicBezTo>
                    <a:pt x="83" y="532"/>
                    <a:pt x="84" y="530"/>
                    <a:pt x="86" y="530"/>
                  </a:cubicBezTo>
                  <a:cubicBezTo>
                    <a:pt x="88" y="530"/>
                    <a:pt x="89" y="532"/>
                    <a:pt x="89" y="533"/>
                  </a:cubicBezTo>
                  <a:lnTo>
                    <a:pt x="89" y="533"/>
                  </a:lnTo>
                  <a:cubicBezTo>
                    <a:pt x="89" y="535"/>
                    <a:pt x="88" y="536"/>
                    <a:pt x="86" y="536"/>
                  </a:cubicBezTo>
                  <a:cubicBezTo>
                    <a:pt x="84" y="536"/>
                    <a:pt x="83" y="535"/>
                    <a:pt x="83" y="533"/>
                  </a:cubicBezTo>
                  <a:close/>
                  <a:moveTo>
                    <a:pt x="86" y="521"/>
                  </a:moveTo>
                  <a:lnTo>
                    <a:pt x="86" y="521"/>
                  </a:lnTo>
                  <a:cubicBezTo>
                    <a:pt x="86" y="520"/>
                    <a:pt x="88" y="518"/>
                    <a:pt x="89" y="518"/>
                  </a:cubicBezTo>
                  <a:cubicBezTo>
                    <a:pt x="91" y="518"/>
                    <a:pt x="93" y="520"/>
                    <a:pt x="93" y="521"/>
                  </a:cubicBezTo>
                  <a:lnTo>
                    <a:pt x="93" y="521"/>
                  </a:lnTo>
                  <a:cubicBezTo>
                    <a:pt x="93" y="523"/>
                    <a:pt x="91" y="524"/>
                    <a:pt x="89" y="524"/>
                  </a:cubicBezTo>
                  <a:cubicBezTo>
                    <a:pt x="88" y="524"/>
                    <a:pt x="86" y="523"/>
                    <a:pt x="86" y="521"/>
                  </a:cubicBezTo>
                  <a:close/>
                  <a:moveTo>
                    <a:pt x="90" y="509"/>
                  </a:moveTo>
                  <a:lnTo>
                    <a:pt x="90" y="509"/>
                  </a:lnTo>
                  <a:cubicBezTo>
                    <a:pt x="90" y="507"/>
                    <a:pt x="91" y="506"/>
                    <a:pt x="93" y="506"/>
                  </a:cubicBezTo>
                  <a:cubicBezTo>
                    <a:pt x="94" y="506"/>
                    <a:pt x="96" y="507"/>
                    <a:pt x="96" y="509"/>
                  </a:cubicBezTo>
                  <a:lnTo>
                    <a:pt x="96" y="509"/>
                  </a:lnTo>
                  <a:cubicBezTo>
                    <a:pt x="96" y="511"/>
                    <a:pt x="94" y="512"/>
                    <a:pt x="93" y="512"/>
                  </a:cubicBezTo>
                  <a:cubicBezTo>
                    <a:pt x="91" y="512"/>
                    <a:pt x="90" y="511"/>
                    <a:pt x="90" y="509"/>
                  </a:cubicBezTo>
                  <a:close/>
                  <a:moveTo>
                    <a:pt x="93" y="497"/>
                  </a:moveTo>
                  <a:lnTo>
                    <a:pt x="93" y="497"/>
                  </a:lnTo>
                  <a:cubicBezTo>
                    <a:pt x="93" y="495"/>
                    <a:pt x="94" y="494"/>
                    <a:pt x="96" y="494"/>
                  </a:cubicBezTo>
                  <a:cubicBezTo>
                    <a:pt x="98" y="494"/>
                    <a:pt x="99" y="495"/>
                    <a:pt x="99" y="497"/>
                  </a:cubicBezTo>
                  <a:lnTo>
                    <a:pt x="99" y="497"/>
                  </a:lnTo>
                  <a:cubicBezTo>
                    <a:pt x="99" y="499"/>
                    <a:pt x="98" y="500"/>
                    <a:pt x="96" y="500"/>
                  </a:cubicBezTo>
                  <a:cubicBezTo>
                    <a:pt x="94" y="500"/>
                    <a:pt x="93" y="499"/>
                    <a:pt x="93" y="497"/>
                  </a:cubicBezTo>
                  <a:close/>
                  <a:moveTo>
                    <a:pt x="96" y="485"/>
                  </a:moveTo>
                  <a:lnTo>
                    <a:pt x="96" y="485"/>
                  </a:lnTo>
                  <a:cubicBezTo>
                    <a:pt x="96" y="483"/>
                    <a:pt x="98" y="482"/>
                    <a:pt x="100" y="482"/>
                  </a:cubicBezTo>
                  <a:cubicBezTo>
                    <a:pt x="101" y="482"/>
                    <a:pt x="103" y="483"/>
                    <a:pt x="103" y="485"/>
                  </a:cubicBezTo>
                  <a:lnTo>
                    <a:pt x="103" y="485"/>
                  </a:lnTo>
                  <a:cubicBezTo>
                    <a:pt x="103" y="487"/>
                    <a:pt x="101" y="488"/>
                    <a:pt x="100" y="488"/>
                  </a:cubicBezTo>
                  <a:cubicBezTo>
                    <a:pt x="98" y="488"/>
                    <a:pt x="96" y="487"/>
                    <a:pt x="96" y="485"/>
                  </a:cubicBezTo>
                  <a:close/>
                  <a:moveTo>
                    <a:pt x="100" y="473"/>
                  </a:moveTo>
                  <a:lnTo>
                    <a:pt x="100" y="473"/>
                  </a:lnTo>
                  <a:cubicBezTo>
                    <a:pt x="100" y="471"/>
                    <a:pt x="101" y="470"/>
                    <a:pt x="103" y="470"/>
                  </a:cubicBezTo>
                  <a:cubicBezTo>
                    <a:pt x="105" y="470"/>
                    <a:pt x="106" y="471"/>
                    <a:pt x="106" y="473"/>
                  </a:cubicBezTo>
                  <a:lnTo>
                    <a:pt x="106" y="473"/>
                  </a:lnTo>
                  <a:cubicBezTo>
                    <a:pt x="106" y="475"/>
                    <a:pt x="105" y="476"/>
                    <a:pt x="103" y="476"/>
                  </a:cubicBezTo>
                  <a:cubicBezTo>
                    <a:pt x="101" y="476"/>
                    <a:pt x="100" y="475"/>
                    <a:pt x="100" y="473"/>
                  </a:cubicBezTo>
                  <a:close/>
                  <a:moveTo>
                    <a:pt x="104" y="461"/>
                  </a:moveTo>
                  <a:lnTo>
                    <a:pt x="104" y="461"/>
                  </a:lnTo>
                  <a:cubicBezTo>
                    <a:pt x="104" y="459"/>
                    <a:pt x="105" y="458"/>
                    <a:pt x="107" y="458"/>
                  </a:cubicBezTo>
                  <a:cubicBezTo>
                    <a:pt x="108" y="458"/>
                    <a:pt x="110" y="459"/>
                    <a:pt x="110" y="461"/>
                  </a:cubicBezTo>
                  <a:lnTo>
                    <a:pt x="110" y="461"/>
                  </a:lnTo>
                  <a:cubicBezTo>
                    <a:pt x="110" y="463"/>
                    <a:pt x="108" y="464"/>
                    <a:pt x="107" y="464"/>
                  </a:cubicBezTo>
                  <a:cubicBezTo>
                    <a:pt x="105" y="464"/>
                    <a:pt x="104" y="463"/>
                    <a:pt x="104" y="461"/>
                  </a:cubicBezTo>
                  <a:close/>
                  <a:moveTo>
                    <a:pt x="107" y="449"/>
                  </a:moveTo>
                  <a:lnTo>
                    <a:pt x="107" y="449"/>
                  </a:lnTo>
                  <a:cubicBezTo>
                    <a:pt x="107" y="447"/>
                    <a:pt x="109" y="446"/>
                    <a:pt x="110" y="446"/>
                  </a:cubicBezTo>
                  <a:cubicBezTo>
                    <a:pt x="112" y="446"/>
                    <a:pt x="113" y="447"/>
                    <a:pt x="113" y="449"/>
                  </a:cubicBezTo>
                  <a:lnTo>
                    <a:pt x="113" y="449"/>
                  </a:lnTo>
                  <a:cubicBezTo>
                    <a:pt x="113" y="451"/>
                    <a:pt x="112" y="452"/>
                    <a:pt x="110" y="452"/>
                  </a:cubicBezTo>
                  <a:cubicBezTo>
                    <a:pt x="109" y="452"/>
                    <a:pt x="107" y="451"/>
                    <a:pt x="107" y="449"/>
                  </a:cubicBezTo>
                  <a:close/>
                  <a:moveTo>
                    <a:pt x="111" y="436"/>
                  </a:moveTo>
                  <a:lnTo>
                    <a:pt x="111" y="436"/>
                  </a:lnTo>
                  <a:cubicBezTo>
                    <a:pt x="112" y="435"/>
                    <a:pt x="113" y="434"/>
                    <a:pt x="115" y="434"/>
                  </a:cubicBezTo>
                  <a:cubicBezTo>
                    <a:pt x="117" y="435"/>
                    <a:pt x="118" y="437"/>
                    <a:pt x="117" y="438"/>
                  </a:cubicBezTo>
                  <a:lnTo>
                    <a:pt x="117" y="438"/>
                  </a:lnTo>
                  <a:cubicBezTo>
                    <a:pt x="117" y="440"/>
                    <a:pt x="115" y="441"/>
                    <a:pt x="113" y="440"/>
                  </a:cubicBezTo>
                  <a:cubicBezTo>
                    <a:pt x="112" y="440"/>
                    <a:pt x="111" y="438"/>
                    <a:pt x="111" y="436"/>
                  </a:cubicBezTo>
                  <a:close/>
                  <a:moveTo>
                    <a:pt x="115" y="425"/>
                  </a:moveTo>
                  <a:lnTo>
                    <a:pt x="115" y="425"/>
                  </a:lnTo>
                  <a:cubicBezTo>
                    <a:pt x="116" y="423"/>
                    <a:pt x="117" y="422"/>
                    <a:pt x="119" y="422"/>
                  </a:cubicBezTo>
                  <a:cubicBezTo>
                    <a:pt x="121" y="423"/>
                    <a:pt x="122" y="425"/>
                    <a:pt x="121" y="426"/>
                  </a:cubicBezTo>
                  <a:lnTo>
                    <a:pt x="121" y="426"/>
                  </a:lnTo>
                  <a:cubicBezTo>
                    <a:pt x="121" y="428"/>
                    <a:pt x="119" y="429"/>
                    <a:pt x="117" y="428"/>
                  </a:cubicBezTo>
                  <a:cubicBezTo>
                    <a:pt x="116" y="428"/>
                    <a:pt x="115" y="426"/>
                    <a:pt x="115" y="425"/>
                  </a:cubicBezTo>
                  <a:close/>
                  <a:moveTo>
                    <a:pt x="119" y="413"/>
                  </a:moveTo>
                  <a:lnTo>
                    <a:pt x="119" y="413"/>
                  </a:lnTo>
                  <a:cubicBezTo>
                    <a:pt x="120" y="411"/>
                    <a:pt x="121" y="410"/>
                    <a:pt x="123" y="411"/>
                  </a:cubicBezTo>
                  <a:cubicBezTo>
                    <a:pt x="125" y="411"/>
                    <a:pt x="126" y="413"/>
                    <a:pt x="125" y="414"/>
                  </a:cubicBezTo>
                  <a:lnTo>
                    <a:pt x="125" y="414"/>
                  </a:lnTo>
                  <a:cubicBezTo>
                    <a:pt x="125" y="416"/>
                    <a:pt x="123" y="417"/>
                    <a:pt x="121" y="417"/>
                  </a:cubicBezTo>
                  <a:cubicBezTo>
                    <a:pt x="120" y="416"/>
                    <a:pt x="119" y="414"/>
                    <a:pt x="119" y="413"/>
                  </a:cubicBezTo>
                  <a:close/>
                  <a:moveTo>
                    <a:pt x="123" y="401"/>
                  </a:moveTo>
                  <a:lnTo>
                    <a:pt x="123" y="401"/>
                  </a:lnTo>
                  <a:cubicBezTo>
                    <a:pt x="124" y="399"/>
                    <a:pt x="125" y="398"/>
                    <a:pt x="127" y="399"/>
                  </a:cubicBezTo>
                  <a:cubicBezTo>
                    <a:pt x="129" y="399"/>
                    <a:pt x="130" y="401"/>
                    <a:pt x="129" y="403"/>
                  </a:cubicBezTo>
                  <a:lnTo>
                    <a:pt x="129" y="403"/>
                  </a:lnTo>
                  <a:cubicBezTo>
                    <a:pt x="129" y="404"/>
                    <a:pt x="127" y="405"/>
                    <a:pt x="125" y="405"/>
                  </a:cubicBezTo>
                  <a:cubicBezTo>
                    <a:pt x="124" y="404"/>
                    <a:pt x="123" y="403"/>
                    <a:pt x="123" y="401"/>
                  </a:cubicBezTo>
                  <a:close/>
                  <a:moveTo>
                    <a:pt x="127" y="389"/>
                  </a:moveTo>
                  <a:lnTo>
                    <a:pt x="127" y="389"/>
                  </a:lnTo>
                  <a:cubicBezTo>
                    <a:pt x="128" y="387"/>
                    <a:pt x="130" y="387"/>
                    <a:pt x="131" y="387"/>
                  </a:cubicBezTo>
                  <a:cubicBezTo>
                    <a:pt x="133" y="387"/>
                    <a:pt x="134" y="389"/>
                    <a:pt x="133" y="391"/>
                  </a:cubicBezTo>
                  <a:lnTo>
                    <a:pt x="133" y="391"/>
                  </a:lnTo>
                  <a:cubicBezTo>
                    <a:pt x="133" y="393"/>
                    <a:pt x="131" y="393"/>
                    <a:pt x="129" y="393"/>
                  </a:cubicBezTo>
                  <a:cubicBezTo>
                    <a:pt x="128" y="393"/>
                    <a:pt x="127" y="391"/>
                    <a:pt x="127" y="389"/>
                  </a:cubicBezTo>
                  <a:close/>
                  <a:moveTo>
                    <a:pt x="132" y="377"/>
                  </a:moveTo>
                  <a:lnTo>
                    <a:pt x="132" y="377"/>
                  </a:lnTo>
                  <a:cubicBezTo>
                    <a:pt x="132" y="376"/>
                    <a:pt x="134" y="375"/>
                    <a:pt x="135" y="375"/>
                  </a:cubicBezTo>
                  <a:cubicBezTo>
                    <a:pt x="137" y="376"/>
                    <a:pt x="138" y="377"/>
                    <a:pt x="138" y="379"/>
                  </a:cubicBezTo>
                  <a:lnTo>
                    <a:pt x="138" y="379"/>
                  </a:lnTo>
                  <a:cubicBezTo>
                    <a:pt x="137" y="381"/>
                    <a:pt x="135" y="382"/>
                    <a:pt x="134" y="381"/>
                  </a:cubicBezTo>
                  <a:cubicBezTo>
                    <a:pt x="132" y="381"/>
                    <a:pt x="131" y="379"/>
                    <a:pt x="132" y="377"/>
                  </a:cubicBezTo>
                  <a:close/>
                  <a:moveTo>
                    <a:pt x="136" y="366"/>
                  </a:moveTo>
                  <a:lnTo>
                    <a:pt x="136" y="366"/>
                  </a:lnTo>
                  <a:cubicBezTo>
                    <a:pt x="136" y="364"/>
                    <a:pt x="138" y="363"/>
                    <a:pt x="140" y="363"/>
                  </a:cubicBezTo>
                  <a:cubicBezTo>
                    <a:pt x="141" y="364"/>
                    <a:pt x="142" y="366"/>
                    <a:pt x="142" y="367"/>
                  </a:cubicBezTo>
                  <a:lnTo>
                    <a:pt x="142" y="367"/>
                  </a:lnTo>
                  <a:cubicBezTo>
                    <a:pt x="141" y="369"/>
                    <a:pt x="140" y="370"/>
                    <a:pt x="138" y="369"/>
                  </a:cubicBezTo>
                  <a:cubicBezTo>
                    <a:pt x="136" y="369"/>
                    <a:pt x="135" y="367"/>
                    <a:pt x="136" y="366"/>
                  </a:cubicBezTo>
                  <a:close/>
                  <a:moveTo>
                    <a:pt x="140" y="354"/>
                  </a:moveTo>
                  <a:lnTo>
                    <a:pt x="140" y="354"/>
                  </a:lnTo>
                  <a:cubicBezTo>
                    <a:pt x="141" y="352"/>
                    <a:pt x="143" y="351"/>
                    <a:pt x="144" y="352"/>
                  </a:cubicBezTo>
                  <a:cubicBezTo>
                    <a:pt x="146" y="352"/>
                    <a:pt x="147" y="354"/>
                    <a:pt x="146" y="356"/>
                  </a:cubicBezTo>
                  <a:lnTo>
                    <a:pt x="146" y="356"/>
                  </a:lnTo>
                  <a:cubicBezTo>
                    <a:pt x="146" y="357"/>
                    <a:pt x="144" y="358"/>
                    <a:pt x="142" y="358"/>
                  </a:cubicBezTo>
                  <a:cubicBezTo>
                    <a:pt x="141" y="357"/>
                    <a:pt x="140" y="355"/>
                    <a:pt x="140" y="354"/>
                  </a:cubicBezTo>
                  <a:close/>
                  <a:moveTo>
                    <a:pt x="145" y="342"/>
                  </a:moveTo>
                  <a:lnTo>
                    <a:pt x="145" y="342"/>
                  </a:lnTo>
                  <a:cubicBezTo>
                    <a:pt x="146" y="341"/>
                    <a:pt x="147" y="340"/>
                    <a:pt x="149" y="340"/>
                  </a:cubicBezTo>
                  <a:cubicBezTo>
                    <a:pt x="151" y="341"/>
                    <a:pt x="151" y="343"/>
                    <a:pt x="151" y="344"/>
                  </a:cubicBezTo>
                  <a:lnTo>
                    <a:pt x="151" y="344"/>
                  </a:lnTo>
                  <a:cubicBezTo>
                    <a:pt x="150" y="346"/>
                    <a:pt x="149" y="347"/>
                    <a:pt x="147" y="346"/>
                  </a:cubicBezTo>
                  <a:cubicBezTo>
                    <a:pt x="145" y="346"/>
                    <a:pt x="144" y="344"/>
                    <a:pt x="145" y="342"/>
                  </a:cubicBezTo>
                  <a:close/>
                  <a:moveTo>
                    <a:pt x="150" y="331"/>
                  </a:moveTo>
                  <a:lnTo>
                    <a:pt x="150" y="331"/>
                  </a:lnTo>
                  <a:cubicBezTo>
                    <a:pt x="150" y="329"/>
                    <a:pt x="152" y="328"/>
                    <a:pt x="154" y="329"/>
                  </a:cubicBezTo>
                  <a:cubicBezTo>
                    <a:pt x="155" y="329"/>
                    <a:pt x="156" y="331"/>
                    <a:pt x="156" y="333"/>
                  </a:cubicBezTo>
                  <a:lnTo>
                    <a:pt x="156" y="333"/>
                  </a:lnTo>
                  <a:cubicBezTo>
                    <a:pt x="155" y="334"/>
                    <a:pt x="153" y="335"/>
                    <a:pt x="152" y="335"/>
                  </a:cubicBezTo>
                  <a:cubicBezTo>
                    <a:pt x="150" y="334"/>
                    <a:pt x="149" y="332"/>
                    <a:pt x="150" y="331"/>
                  </a:cubicBezTo>
                  <a:close/>
                  <a:moveTo>
                    <a:pt x="154" y="319"/>
                  </a:moveTo>
                  <a:lnTo>
                    <a:pt x="154" y="319"/>
                  </a:lnTo>
                  <a:cubicBezTo>
                    <a:pt x="155" y="317"/>
                    <a:pt x="157" y="316"/>
                    <a:pt x="158" y="317"/>
                  </a:cubicBezTo>
                  <a:cubicBezTo>
                    <a:pt x="160" y="318"/>
                    <a:pt x="161" y="319"/>
                    <a:pt x="160" y="321"/>
                  </a:cubicBezTo>
                  <a:lnTo>
                    <a:pt x="160" y="321"/>
                  </a:lnTo>
                  <a:cubicBezTo>
                    <a:pt x="160" y="323"/>
                    <a:pt x="158" y="323"/>
                    <a:pt x="156" y="323"/>
                  </a:cubicBezTo>
                  <a:cubicBezTo>
                    <a:pt x="155" y="322"/>
                    <a:pt x="154" y="321"/>
                    <a:pt x="154" y="319"/>
                  </a:cubicBezTo>
                  <a:close/>
                  <a:moveTo>
                    <a:pt x="159" y="308"/>
                  </a:moveTo>
                  <a:lnTo>
                    <a:pt x="159" y="308"/>
                  </a:lnTo>
                  <a:cubicBezTo>
                    <a:pt x="160" y="306"/>
                    <a:pt x="162" y="305"/>
                    <a:pt x="163" y="306"/>
                  </a:cubicBezTo>
                  <a:cubicBezTo>
                    <a:pt x="165" y="306"/>
                    <a:pt x="166" y="308"/>
                    <a:pt x="165" y="310"/>
                  </a:cubicBezTo>
                  <a:lnTo>
                    <a:pt x="165" y="310"/>
                  </a:lnTo>
                  <a:cubicBezTo>
                    <a:pt x="165" y="311"/>
                    <a:pt x="163" y="312"/>
                    <a:pt x="161" y="312"/>
                  </a:cubicBezTo>
                  <a:cubicBezTo>
                    <a:pt x="160" y="311"/>
                    <a:pt x="159" y="309"/>
                    <a:pt x="159" y="308"/>
                  </a:cubicBezTo>
                  <a:close/>
                  <a:moveTo>
                    <a:pt x="164" y="296"/>
                  </a:moveTo>
                  <a:lnTo>
                    <a:pt x="164" y="296"/>
                  </a:lnTo>
                  <a:cubicBezTo>
                    <a:pt x="165" y="294"/>
                    <a:pt x="167" y="294"/>
                    <a:pt x="168" y="294"/>
                  </a:cubicBezTo>
                  <a:cubicBezTo>
                    <a:pt x="170" y="295"/>
                    <a:pt x="171" y="296"/>
                    <a:pt x="170" y="298"/>
                  </a:cubicBezTo>
                  <a:lnTo>
                    <a:pt x="170" y="298"/>
                  </a:lnTo>
                  <a:cubicBezTo>
                    <a:pt x="170" y="300"/>
                    <a:pt x="168" y="301"/>
                    <a:pt x="166" y="300"/>
                  </a:cubicBezTo>
                  <a:cubicBezTo>
                    <a:pt x="165" y="300"/>
                    <a:pt x="164" y="298"/>
                    <a:pt x="164" y="296"/>
                  </a:cubicBezTo>
                  <a:close/>
                  <a:moveTo>
                    <a:pt x="169" y="285"/>
                  </a:moveTo>
                  <a:lnTo>
                    <a:pt x="169" y="285"/>
                  </a:lnTo>
                  <a:cubicBezTo>
                    <a:pt x="170" y="283"/>
                    <a:pt x="172" y="282"/>
                    <a:pt x="173" y="283"/>
                  </a:cubicBezTo>
                  <a:cubicBezTo>
                    <a:pt x="175" y="283"/>
                    <a:pt x="176" y="285"/>
                    <a:pt x="175" y="287"/>
                  </a:cubicBezTo>
                  <a:lnTo>
                    <a:pt x="175" y="287"/>
                  </a:lnTo>
                  <a:cubicBezTo>
                    <a:pt x="175" y="288"/>
                    <a:pt x="173" y="289"/>
                    <a:pt x="171" y="289"/>
                  </a:cubicBezTo>
                  <a:cubicBezTo>
                    <a:pt x="170" y="288"/>
                    <a:pt x="169" y="286"/>
                    <a:pt x="169" y="285"/>
                  </a:cubicBezTo>
                  <a:close/>
                  <a:moveTo>
                    <a:pt x="175" y="273"/>
                  </a:moveTo>
                  <a:lnTo>
                    <a:pt x="175" y="273"/>
                  </a:lnTo>
                  <a:cubicBezTo>
                    <a:pt x="175" y="272"/>
                    <a:pt x="177" y="271"/>
                    <a:pt x="179" y="271"/>
                  </a:cubicBezTo>
                  <a:cubicBezTo>
                    <a:pt x="180" y="272"/>
                    <a:pt x="181" y="274"/>
                    <a:pt x="181" y="275"/>
                  </a:cubicBezTo>
                  <a:lnTo>
                    <a:pt x="181" y="275"/>
                  </a:lnTo>
                  <a:cubicBezTo>
                    <a:pt x="180" y="277"/>
                    <a:pt x="178" y="278"/>
                    <a:pt x="177" y="277"/>
                  </a:cubicBezTo>
                  <a:cubicBezTo>
                    <a:pt x="175" y="277"/>
                    <a:pt x="174" y="275"/>
                    <a:pt x="175" y="273"/>
                  </a:cubicBezTo>
                  <a:close/>
                  <a:moveTo>
                    <a:pt x="180" y="262"/>
                  </a:moveTo>
                  <a:lnTo>
                    <a:pt x="180" y="262"/>
                  </a:lnTo>
                  <a:cubicBezTo>
                    <a:pt x="181" y="260"/>
                    <a:pt x="183" y="260"/>
                    <a:pt x="184" y="260"/>
                  </a:cubicBezTo>
                  <a:cubicBezTo>
                    <a:pt x="186" y="261"/>
                    <a:pt x="187" y="262"/>
                    <a:pt x="186" y="264"/>
                  </a:cubicBezTo>
                  <a:lnTo>
                    <a:pt x="186" y="264"/>
                  </a:lnTo>
                  <a:cubicBezTo>
                    <a:pt x="186" y="266"/>
                    <a:pt x="184" y="267"/>
                    <a:pt x="182" y="266"/>
                  </a:cubicBezTo>
                  <a:cubicBezTo>
                    <a:pt x="181" y="266"/>
                    <a:pt x="180" y="264"/>
                    <a:pt x="180" y="262"/>
                  </a:cubicBezTo>
                  <a:close/>
                  <a:moveTo>
                    <a:pt x="186" y="251"/>
                  </a:moveTo>
                  <a:lnTo>
                    <a:pt x="186" y="251"/>
                  </a:lnTo>
                  <a:cubicBezTo>
                    <a:pt x="186" y="249"/>
                    <a:pt x="188" y="248"/>
                    <a:pt x="190" y="249"/>
                  </a:cubicBezTo>
                  <a:cubicBezTo>
                    <a:pt x="191" y="249"/>
                    <a:pt x="192" y="251"/>
                    <a:pt x="192" y="253"/>
                  </a:cubicBezTo>
                  <a:lnTo>
                    <a:pt x="192" y="253"/>
                  </a:lnTo>
                  <a:cubicBezTo>
                    <a:pt x="191" y="254"/>
                    <a:pt x="189" y="255"/>
                    <a:pt x="188" y="255"/>
                  </a:cubicBezTo>
                  <a:cubicBezTo>
                    <a:pt x="186" y="254"/>
                    <a:pt x="185" y="252"/>
                    <a:pt x="186" y="251"/>
                  </a:cubicBezTo>
                  <a:close/>
                  <a:moveTo>
                    <a:pt x="191" y="240"/>
                  </a:moveTo>
                  <a:lnTo>
                    <a:pt x="191" y="240"/>
                  </a:lnTo>
                  <a:cubicBezTo>
                    <a:pt x="192" y="238"/>
                    <a:pt x="194" y="237"/>
                    <a:pt x="195" y="238"/>
                  </a:cubicBezTo>
                  <a:cubicBezTo>
                    <a:pt x="197" y="238"/>
                    <a:pt x="198" y="240"/>
                    <a:pt x="197" y="242"/>
                  </a:cubicBezTo>
                  <a:lnTo>
                    <a:pt x="197" y="242"/>
                  </a:lnTo>
                  <a:cubicBezTo>
                    <a:pt x="197" y="243"/>
                    <a:pt x="195" y="244"/>
                    <a:pt x="193" y="244"/>
                  </a:cubicBezTo>
                  <a:cubicBezTo>
                    <a:pt x="192" y="243"/>
                    <a:pt x="191" y="241"/>
                    <a:pt x="191" y="240"/>
                  </a:cubicBezTo>
                  <a:close/>
                  <a:moveTo>
                    <a:pt x="197" y="229"/>
                  </a:moveTo>
                  <a:lnTo>
                    <a:pt x="197" y="229"/>
                  </a:lnTo>
                  <a:cubicBezTo>
                    <a:pt x="198" y="227"/>
                    <a:pt x="200" y="226"/>
                    <a:pt x="201" y="227"/>
                  </a:cubicBezTo>
                  <a:cubicBezTo>
                    <a:pt x="203" y="227"/>
                    <a:pt x="204" y="229"/>
                    <a:pt x="203" y="231"/>
                  </a:cubicBezTo>
                  <a:lnTo>
                    <a:pt x="203" y="231"/>
                  </a:lnTo>
                  <a:cubicBezTo>
                    <a:pt x="203" y="232"/>
                    <a:pt x="201" y="233"/>
                    <a:pt x="199" y="233"/>
                  </a:cubicBezTo>
                  <a:cubicBezTo>
                    <a:pt x="198" y="232"/>
                    <a:pt x="197" y="230"/>
                    <a:pt x="197" y="229"/>
                  </a:cubicBezTo>
                  <a:close/>
                  <a:moveTo>
                    <a:pt x="203" y="218"/>
                  </a:moveTo>
                  <a:lnTo>
                    <a:pt x="203" y="218"/>
                  </a:lnTo>
                  <a:cubicBezTo>
                    <a:pt x="204" y="216"/>
                    <a:pt x="206" y="215"/>
                    <a:pt x="207" y="216"/>
                  </a:cubicBezTo>
                  <a:cubicBezTo>
                    <a:pt x="209" y="216"/>
                    <a:pt x="210" y="218"/>
                    <a:pt x="209" y="220"/>
                  </a:cubicBezTo>
                  <a:lnTo>
                    <a:pt x="209" y="220"/>
                  </a:lnTo>
                  <a:cubicBezTo>
                    <a:pt x="209" y="221"/>
                    <a:pt x="207" y="222"/>
                    <a:pt x="205" y="222"/>
                  </a:cubicBezTo>
                  <a:cubicBezTo>
                    <a:pt x="204" y="221"/>
                    <a:pt x="203" y="219"/>
                    <a:pt x="203" y="218"/>
                  </a:cubicBezTo>
                  <a:close/>
                  <a:moveTo>
                    <a:pt x="209" y="207"/>
                  </a:moveTo>
                  <a:lnTo>
                    <a:pt x="209" y="207"/>
                  </a:lnTo>
                  <a:cubicBezTo>
                    <a:pt x="210" y="205"/>
                    <a:pt x="212" y="204"/>
                    <a:pt x="213" y="205"/>
                  </a:cubicBezTo>
                  <a:cubicBezTo>
                    <a:pt x="215" y="205"/>
                    <a:pt x="216" y="207"/>
                    <a:pt x="215" y="209"/>
                  </a:cubicBezTo>
                  <a:lnTo>
                    <a:pt x="215" y="209"/>
                  </a:lnTo>
                  <a:cubicBezTo>
                    <a:pt x="215" y="210"/>
                    <a:pt x="213" y="211"/>
                    <a:pt x="211" y="211"/>
                  </a:cubicBezTo>
                  <a:cubicBezTo>
                    <a:pt x="210" y="210"/>
                    <a:pt x="209" y="208"/>
                    <a:pt x="209" y="207"/>
                  </a:cubicBezTo>
                  <a:close/>
                  <a:moveTo>
                    <a:pt x="216" y="196"/>
                  </a:moveTo>
                  <a:lnTo>
                    <a:pt x="216" y="196"/>
                  </a:lnTo>
                  <a:cubicBezTo>
                    <a:pt x="216" y="194"/>
                    <a:pt x="218" y="194"/>
                    <a:pt x="220" y="194"/>
                  </a:cubicBezTo>
                  <a:cubicBezTo>
                    <a:pt x="221" y="195"/>
                    <a:pt x="222" y="196"/>
                    <a:pt x="222" y="198"/>
                  </a:cubicBezTo>
                  <a:lnTo>
                    <a:pt x="222" y="198"/>
                  </a:lnTo>
                  <a:cubicBezTo>
                    <a:pt x="221" y="200"/>
                    <a:pt x="219" y="201"/>
                    <a:pt x="218" y="200"/>
                  </a:cubicBezTo>
                  <a:cubicBezTo>
                    <a:pt x="216" y="199"/>
                    <a:pt x="215" y="198"/>
                    <a:pt x="216" y="196"/>
                  </a:cubicBezTo>
                  <a:close/>
                  <a:moveTo>
                    <a:pt x="222" y="185"/>
                  </a:moveTo>
                  <a:lnTo>
                    <a:pt x="222" y="185"/>
                  </a:lnTo>
                  <a:cubicBezTo>
                    <a:pt x="223" y="184"/>
                    <a:pt x="224" y="183"/>
                    <a:pt x="226" y="183"/>
                  </a:cubicBezTo>
                  <a:cubicBezTo>
                    <a:pt x="228" y="184"/>
                    <a:pt x="229" y="186"/>
                    <a:pt x="228" y="187"/>
                  </a:cubicBezTo>
                  <a:lnTo>
                    <a:pt x="228" y="187"/>
                  </a:lnTo>
                  <a:cubicBezTo>
                    <a:pt x="228" y="189"/>
                    <a:pt x="226" y="190"/>
                    <a:pt x="224" y="189"/>
                  </a:cubicBezTo>
                  <a:cubicBezTo>
                    <a:pt x="222" y="189"/>
                    <a:pt x="222" y="187"/>
                    <a:pt x="222" y="185"/>
                  </a:cubicBezTo>
                  <a:close/>
                  <a:moveTo>
                    <a:pt x="229" y="175"/>
                  </a:moveTo>
                  <a:lnTo>
                    <a:pt x="229" y="175"/>
                  </a:lnTo>
                  <a:cubicBezTo>
                    <a:pt x="229" y="173"/>
                    <a:pt x="231" y="172"/>
                    <a:pt x="233" y="173"/>
                  </a:cubicBezTo>
                  <a:cubicBezTo>
                    <a:pt x="234" y="173"/>
                    <a:pt x="235" y="175"/>
                    <a:pt x="235" y="177"/>
                  </a:cubicBezTo>
                  <a:lnTo>
                    <a:pt x="235" y="177"/>
                  </a:lnTo>
                  <a:cubicBezTo>
                    <a:pt x="234" y="178"/>
                    <a:pt x="232" y="179"/>
                    <a:pt x="231" y="179"/>
                  </a:cubicBezTo>
                  <a:cubicBezTo>
                    <a:pt x="229" y="178"/>
                    <a:pt x="228" y="176"/>
                    <a:pt x="229" y="175"/>
                  </a:cubicBezTo>
                  <a:close/>
                  <a:moveTo>
                    <a:pt x="236" y="164"/>
                  </a:moveTo>
                  <a:lnTo>
                    <a:pt x="236" y="164"/>
                  </a:lnTo>
                  <a:cubicBezTo>
                    <a:pt x="236" y="163"/>
                    <a:pt x="238" y="162"/>
                    <a:pt x="240" y="162"/>
                  </a:cubicBezTo>
                  <a:cubicBezTo>
                    <a:pt x="241" y="163"/>
                    <a:pt x="242" y="165"/>
                    <a:pt x="242" y="166"/>
                  </a:cubicBezTo>
                  <a:lnTo>
                    <a:pt x="242" y="166"/>
                  </a:lnTo>
                  <a:cubicBezTo>
                    <a:pt x="241" y="168"/>
                    <a:pt x="239" y="169"/>
                    <a:pt x="238" y="168"/>
                  </a:cubicBezTo>
                  <a:cubicBezTo>
                    <a:pt x="236" y="168"/>
                    <a:pt x="235" y="166"/>
                    <a:pt x="236" y="164"/>
                  </a:cubicBezTo>
                  <a:close/>
                  <a:moveTo>
                    <a:pt x="243" y="154"/>
                  </a:moveTo>
                  <a:lnTo>
                    <a:pt x="243" y="154"/>
                  </a:lnTo>
                  <a:cubicBezTo>
                    <a:pt x="243" y="152"/>
                    <a:pt x="245" y="151"/>
                    <a:pt x="247" y="152"/>
                  </a:cubicBezTo>
                  <a:cubicBezTo>
                    <a:pt x="248" y="152"/>
                    <a:pt x="249" y="154"/>
                    <a:pt x="249" y="156"/>
                  </a:cubicBezTo>
                  <a:lnTo>
                    <a:pt x="249" y="156"/>
                  </a:lnTo>
                  <a:cubicBezTo>
                    <a:pt x="248" y="157"/>
                    <a:pt x="246" y="158"/>
                    <a:pt x="245" y="158"/>
                  </a:cubicBezTo>
                  <a:cubicBezTo>
                    <a:pt x="243" y="157"/>
                    <a:pt x="242" y="155"/>
                    <a:pt x="243" y="154"/>
                  </a:cubicBezTo>
                  <a:close/>
                  <a:moveTo>
                    <a:pt x="250" y="144"/>
                  </a:moveTo>
                  <a:lnTo>
                    <a:pt x="250" y="144"/>
                  </a:lnTo>
                  <a:cubicBezTo>
                    <a:pt x="250" y="142"/>
                    <a:pt x="252" y="141"/>
                    <a:pt x="254" y="142"/>
                  </a:cubicBezTo>
                  <a:cubicBezTo>
                    <a:pt x="255" y="142"/>
                    <a:pt x="256" y="144"/>
                    <a:pt x="256" y="146"/>
                  </a:cubicBezTo>
                  <a:lnTo>
                    <a:pt x="256" y="146"/>
                  </a:lnTo>
                  <a:cubicBezTo>
                    <a:pt x="255" y="147"/>
                    <a:pt x="253" y="148"/>
                    <a:pt x="252" y="148"/>
                  </a:cubicBezTo>
                  <a:cubicBezTo>
                    <a:pt x="250" y="147"/>
                    <a:pt x="249" y="145"/>
                    <a:pt x="250" y="144"/>
                  </a:cubicBezTo>
                  <a:close/>
                  <a:moveTo>
                    <a:pt x="257" y="134"/>
                  </a:moveTo>
                  <a:lnTo>
                    <a:pt x="257" y="134"/>
                  </a:lnTo>
                  <a:cubicBezTo>
                    <a:pt x="258" y="132"/>
                    <a:pt x="260" y="131"/>
                    <a:pt x="261" y="132"/>
                  </a:cubicBezTo>
                  <a:cubicBezTo>
                    <a:pt x="263" y="132"/>
                    <a:pt x="264" y="134"/>
                    <a:pt x="263" y="136"/>
                  </a:cubicBezTo>
                  <a:lnTo>
                    <a:pt x="263" y="136"/>
                  </a:lnTo>
                  <a:cubicBezTo>
                    <a:pt x="263" y="137"/>
                    <a:pt x="261" y="138"/>
                    <a:pt x="259" y="138"/>
                  </a:cubicBezTo>
                  <a:cubicBezTo>
                    <a:pt x="258" y="137"/>
                    <a:pt x="257" y="135"/>
                    <a:pt x="257" y="134"/>
                  </a:cubicBezTo>
                  <a:close/>
                  <a:moveTo>
                    <a:pt x="265" y="124"/>
                  </a:moveTo>
                  <a:lnTo>
                    <a:pt x="265" y="124"/>
                  </a:lnTo>
                  <a:cubicBezTo>
                    <a:pt x="265" y="122"/>
                    <a:pt x="267" y="121"/>
                    <a:pt x="269" y="122"/>
                  </a:cubicBezTo>
                  <a:cubicBezTo>
                    <a:pt x="270" y="122"/>
                    <a:pt x="271" y="124"/>
                    <a:pt x="271" y="126"/>
                  </a:cubicBezTo>
                  <a:lnTo>
                    <a:pt x="271" y="126"/>
                  </a:lnTo>
                  <a:cubicBezTo>
                    <a:pt x="270" y="127"/>
                    <a:pt x="268" y="128"/>
                    <a:pt x="267" y="128"/>
                  </a:cubicBezTo>
                  <a:cubicBezTo>
                    <a:pt x="265" y="127"/>
                    <a:pt x="264" y="125"/>
                    <a:pt x="265" y="124"/>
                  </a:cubicBezTo>
                  <a:close/>
                  <a:moveTo>
                    <a:pt x="273" y="113"/>
                  </a:moveTo>
                  <a:lnTo>
                    <a:pt x="273" y="113"/>
                  </a:lnTo>
                  <a:cubicBezTo>
                    <a:pt x="274" y="112"/>
                    <a:pt x="276" y="111"/>
                    <a:pt x="278" y="113"/>
                  </a:cubicBezTo>
                  <a:cubicBezTo>
                    <a:pt x="279" y="114"/>
                    <a:pt x="279" y="116"/>
                    <a:pt x="278" y="117"/>
                  </a:cubicBezTo>
                  <a:lnTo>
                    <a:pt x="278" y="117"/>
                  </a:lnTo>
                  <a:cubicBezTo>
                    <a:pt x="277" y="118"/>
                    <a:pt x="275" y="119"/>
                    <a:pt x="274" y="117"/>
                  </a:cubicBezTo>
                  <a:cubicBezTo>
                    <a:pt x="272" y="116"/>
                    <a:pt x="272" y="114"/>
                    <a:pt x="273" y="113"/>
                  </a:cubicBezTo>
                  <a:close/>
                  <a:moveTo>
                    <a:pt x="281" y="103"/>
                  </a:moveTo>
                  <a:lnTo>
                    <a:pt x="281" y="103"/>
                  </a:lnTo>
                  <a:cubicBezTo>
                    <a:pt x="282" y="102"/>
                    <a:pt x="284" y="102"/>
                    <a:pt x="286" y="103"/>
                  </a:cubicBezTo>
                  <a:cubicBezTo>
                    <a:pt x="287" y="104"/>
                    <a:pt x="287" y="106"/>
                    <a:pt x="286" y="107"/>
                  </a:cubicBezTo>
                  <a:lnTo>
                    <a:pt x="286" y="107"/>
                  </a:lnTo>
                  <a:cubicBezTo>
                    <a:pt x="285" y="109"/>
                    <a:pt x="283" y="109"/>
                    <a:pt x="282" y="108"/>
                  </a:cubicBezTo>
                  <a:cubicBezTo>
                    <a:pt x="281" y="107"/>
                    <a:pt x="280" y="105"/>
                    <a:pt x="281" y="103"/>
                  </a:cubicBezTo>
                  <a:close/>
                  <a:moveTo>
                    <a:pt x="290" y="94"/>
                  </a:moveTo>
                  <a:lnTo>
                    <a:pt x="290" y="94"/>
                  </a:lnTo>
                  <a:cubicBezTo>
                    <a:pt x="291" y="93"/>
                    <a:pt x="293" y="93"/>
                    <a:pt x="294" y="94"/>
                  </a:cubicBezTo>
                  <a:cubicBezTo>
                    <a:pt x="295" y="95"/>
                    <a:pt x="296" y="97"/>
                    <a:pt x="295" y="98"/>
                  </a:cubicBezTo>
                  <a:lnTo>
                    <a:pt x="295" y="98"/>
                  </a:lnTo>
                  <a:cubicBezTo>
                    <a:pt x="294" y="99"/>
                    <a:pt x="292" y="100"/>
                    <a:pt x="290" y="99"/>
                  </a:cubicBezTo>
                  <a:cubicBezTo>
                    <a:pt x="289" y="97"/>
                    <a:pt x="289" y="95"/>
                    <a:pt x="290" y="94"/>
                  </a:cubicBezTo>
                  <a:close/>
                  <a:moveTo>
                    <a:pt x="298" y="85"/>
                  </a:moveTo>
                  <a:lnTo>
                    <a:pt x="298" y="85"/>
                  </a:lnTo>
                  <a:cubicBezTo>
                    <a:pt x="299" y="84"/>
                    <a:pt x="301" y="84"/>
                    <a:pt x="303" y="85"/>
                  </a:cubicBezTo>
                  <a:cubicBezTo>
                    <a:pt x="304" y="86"/>
                    <a:pt x="304" y="88"/>
                    <a:pt x="303" y="89"/>
                  </a:cubicBezTo>
                  <a:lnTo>
                    <a:pt x="303" y="89"/>
                  </a:lnTo>
                  <a:cubicBezTo>
                    <a:pt x="302" y="90"/>
                    <a:pt x="300" y="91"/>
                    <a:pt x="299" y="90"/>
                  </a:cubicBezTo>
                  <a:cubicBezTo>
                    <a:pt x="298" y="88"/>
                    <a:pt x="297" y="86"/>
                    <a:pt x="298" y="85"/>
                  </a:cubicBezTo>
                  <a:close/>
                  <a:moveTo>
                    <a:pt x="307" y="76"/>
                  </a:moveTo>
                  <a:lnTo>
                    <a:pt x="307" y="76"/>
                  </a:lnTo>
                  <a:cubicBezTo>
                    <a:pt x="308" y="75"/>
                    <a:pt x="310" y="75"/>
                    <a:pt x="312" y="76"/>
                  </a:cubicBezTo>
                  <a:cubicBezTo>
                    <a:pt x="313" y="77"/>
                    <a:pt x="313" y="79"/>
                    <a:pt x="312" y="80"/>
                  </a:cubicBezTo>
                  <a:lnTo>
                    <a:pt x="312" y="80"/>
                  </a:lnTo>
                  <a:cubicBezTo>
                    <a:pt x="311" y="81"/>
                    <a:pt x="309" y="82"/>
                    <a:pt x="308" y="81"/>
                  </a:cubicBezTo>
                  <a:cubicBezTo>
                    <a:pt x="306" y="79"/>
                    <a:pt x="306" y="78"/>
                    <a:pt x="307" y="76"/>
                  </a:cubicBezTo>
                  <a:close/>
                  <a:moveTo>
                    <a:pt x="316" y="68"/>
                  </a:moveTo>
                  <a:lnTo>
                    <a:pt x="316" y="68"/>
                  </a:lnTo>
                  <a:cubicBezTo>
                    <a:pt x="318" y="66"/>
                    <a:pt x="319" y="66"/>
                    <a:pt x="321" y="67"/>
                  </a:cubicBezTo>
                  <a:cubicBezTo>
                    <a:pt x="322" y="68"/>
                    <a:pt x="322" y="70"/>
                    <a:pt x="321" y="72"/>
                  </a:cubicBezTo>
                  <a:lnTo>
                    <a:pt x="321" y="72"/>
                  </a:lnTo>
                  <a:cubicBezTo>
                    <a:pt x="320" y="73"/>
                    <a:pt x="318" y="73"/>
                    <a:pt x="317" y="72"/>
                  </a:cubicBezTo>
                  <a:cubicBezTo>
                    <a:pt x="316" y="71"/>
                    <a:pt x="315" y="69"/>
                    <a:pt x="316" y="68"/>
                  </a:cubicBezTo>
                  <a:close/>
                  <a:moveTo>
                    <a:pt x="326" y="60"/>
                  </a:moveTo>
                  <a:lnTo>
                    <a:pt x="326" y="60"/>
                  </a:lnTo>
                  <a:cubicBezTo>
                    <a:pt x="327" y="58"/>
                    <a:pt x="329" y="58"/>
                    <a:pt x="330" y="59"/>
                  </a:cubicBezTo>
                  <a:cubicBezTo>
                    <a:pt x="332" y="60"/>
                    <a:pt x="332" y="62"/>
                    <a:pt x="331" y="63"/>
                  </a:cubicBezTo>
                  <a:lnTo>
                    <a:pt x="331" y="63"/>
                  </a:lnTo>
                  <a:cubicBezTo>
                    <a:pt x="330" y="65"/>
                    <a:pt x="328" y="65"/>
                    <a:pt x="326" y="64"/>
                  </a:cubicBezTo>
                  <a:cubicBezTo>
                    <a:pt x="325" y="63"/>
                    <a:pt x="325" y="61"/>
                    <a:pt x="326" y="60"/>
                  </a:cubicBezTo>
                  <a:close/>
                  <a:moveTo>
                    <a:pt x="336" y="51"/>
                  </a:moveTo>
                  <a:lnTo>
                    <a:pt x="336" y="51"/>
                  </a:lnTo>
                  <a:cubicBezTo>
                    <a:pt x="337" y="50"/>
                    <a:pt x="339" y="50"/>
                    <a:pt x="340" y="51"/>
                  </a:cubicBezTo>
                  <a:cubicBezTo>
                    <a:pt x="341" y="53"/>
                    <a:pt x="341" y="55"/>
                    <a:pt x="340" y="56"/>
                  </a:cubicBezTo>
                  <a:lnTo>
                    <a:pt x="340" y="56"/>
                  </a:lnTo>
                  <a:cubicBezTo>
                    <a:pt x="339" y="57"/>
                    <a:pt x="337" y="57"/>
                    <a:pt x="336" y="56"/>
                  </a:cubicBezTo>
                  <a:cubicBezTo>
                    <a:pt x="335" y="55"/>
                    <a:pt x="335" y="53"/>
                    <a:pt x="336" y="51"/>
                  </a:cubicBezTo>
                  <a:close/>
                  <a:moveTo>
                    <a:pt x="346" y="44"/>
                  </a:moveTo>
                  <a:lnTo>
                    <a:pt x="346" y="44"/>
                  </a:lnTo>
                  <a:cubicBezTo>
                    <a:pt x="347" y="43"/>
                    <a:pt x="349" y="43"/>
                    <a:pt x="350" y="44"/>
                  </a:cubicBezTo>
                  <a:cubicBezTo>
                    <a:pt x="351" y="45"/>
                    <a:pt x="351" y="47"/>
                    <a:pt x="350" y="48"/>
                  </a:cubicBezTo>
                  <a:lnTo>
                    <a:pt x="350" y="48"/>
                  </a:lnTo>
                  <a:cubicBezTo>
                    <a:pt x="349" y="50"/>
                    <a:pt x="347" y="50"/>
                    <a:pt x="346" y="48"/>
                  </a:cubicBezTo>
                  <a:cubicBezTo>
                    <a:pt x="345" y="47"/>
                    <a:pt x="345" y="45"/>
                    <a:pt x="346" y="44"/>
                  </a:cubicBezTo>
                  <a:close/>
                  <a:moveTo>
                    <a:pt x="356" y="37"/>
                  </a:moveTo>
                  <a:lnTo>
                    <a:pt x="356" y="37"/>
                  </a:lnTo>
                  <a:cubicBezTo>
                    <a:pt x="357" y="36"/>
                    <a:pt x="359" y="36"/>
                    <a:pt x="361" y="37"/>
                  </a:cubicBezTo>
                  <a:cubicBezTo>
                    <a:pt x="362" y="38"/>
                    <a:pt x="362" y="40"/>
                    <a:pt x="361" y="41"/>
                  </a:cubicBezTo>
                  <a:lnTo>
                    <a:pt x="361" y="41"/>
                  </a:lnTo>
                  <a:cubicBezTo>
                    <a:pt x="359" y="43"/>
                    <a:pt x="357" y="43"/>
                    <a:pt x="356" y="41"/>
                  </a:cubicBezTo>
                  <a:cubicBezTo>
                    <a:pt x="355" y="40"/>
                    <a:pt x="355" y="38"/>
                    <a:pt x="356" y="37"/>
                  </a:cubicBezTo>
                  <a:close/>
                  <a:moveTo>
                    <a:pt x="367" y="30"/>
                  </a:moveTo>
                  <a:lnTo>
                    <a:pt x="367" y="30"/>
                  </a:lnTo>
                  <a:cubicBezTo>
                    <a:pt x="368" y="29"/>
                    <a:pt x="370" y="29"/>
                    <a:pt x="371" y="30"/>
                  </a:cubicBezTo>
                  <a:cubicBezTo>
                    <a:pt x="372" y="32"/>
                    <a:pt x="372" y="34"/>
                    <a:pt x="371" y="35"/>
                  </a:cubicBezTo>
                  <a:lnTo>
                    <a:pt x="371" y="35"/>
                  </a:lnTo>
                  <a:cubicBezTo>
                    <a:pt x="370" y="36"/>
                    <a:pt x="368" y="36"/>
                    <a:pt x="367" y="35"/>
                  </a:cubicBezTo>
                  <a:cubicBezTo>
                    <a:pt x="366" y="34"/>
                    <a:pt x="366" y="32"/>
                    <a:pt x="367" y="30"/>
                  </a:cubicBezTo>
                  <a:close/>
                  <a:moveTo>
                    <a:pt x="378" y="24"/>
                  </a:moveTo>
                  <a:lnTo>
                    <a:pt x="378" y="24"/>
                  </a:lnTo>
                  <a:cubicBezTo>
                    <a:pt x="379" y="23"/>
                    <a:pt x="381" y="23"/>
                    <a:pt x="382" y="25"/>
                  </a:cubicBezTo>
                  <a:cubicBezTo>
                    <a:pt x="383" y="26"/>
                    <a:pt x="383" y="28"/>
                    <a:pt x="382" y="29"/>
                  </a:cubicBezTo>
                  <a:lnTo>
                    <a:pt x="382" y="29"/>
                  </a:lnTo>
                  <a:cubicBezTo>
                    <a:pt x="380" y="30"/>
                    <a:pt x="378" y="30"/>
                    <a:pt x="377" y="28"/>
                  </a:cubicBezTo>
                  <a:cubicBezTo>
                    <a:pt x="376" y="27"/>
                    <a:pt x="377" y="25"/>
                    <a:pt x="378" y="24"/>
                  </a:cubicBezTo>
                  <a:close/>
                  <a:moveTo>
                    <a:pt x="389" y="19"/>
                  </a:moveTo>
                  <a:lnTo>
                    <a:pt x="389" y="19"/>
                  </a:lnTo>
                  <a:cubicBezTo>
                    <a:pt x="391" y="18"/>
                    <a:pt x="393" y="18"/>
                    <a:pt x="394" y="19"/>
                  </a:cubicBezTo>
                  <a:cubicBezTo>
                    <a:pt x="395" y="21"/>
                    <a:pt x="394" y="23"/>
                    <a:pt x="393" y="24"/>
                  </a:cubicBezTo>
                  <a:lnTo>
                    <a:pt x="393" y="24"/>
                  </a:lnTo>
                  <a:cubicBezTo>
                    <a:pt x="392" y="25"/>
                    <a:pt x="390" y="25"/>
                    <a:pt x="389" y="23"/>
                  </a:cubicBezTo>
                  <a:cubicBezTo>
                    <a:pt x="388" y="22"/>
                    <a:pt x="388" y="20"/>
                    <a:pt x="389" y="19"/>
                  </a:cubicBezTo>
                  <a:close/>
                  <a:moveTo>
                    <a:pt x="401" y="14"/>
                  </a:moveTo>
                  <a:lnTo>
                    <a:pt x="401" y="14"/>
                  </a:lnTo>
                  <a:cubicBezTo>
                    <a:pt x="403" y="13"/>
                    <a:pt x="405" y="13"/>
                    <a:pt x="406" y="15"/>
                  </a:cubicBezTo>
                  <a:cubicBezTo>
                    <a:pt x="406" y="16"/>
                    <a:pt x="406" y="18"/>
                    <a:pt x="404" y="19"/>
                  </a:cubicBezTo>
                  <a:lnTo>
                    <a:pt x="404" y="19"/>
                  </a:lnTo>
                  <a:cubicBezTo>
                    <a:pt x="403" y="20"/>
                    <a:pt x="401" y="19"/>
                    <a:pt x="400" y="18"/>
                  </a:cubicBezTo>
                  <a:cubicBezTo>
                    <a:pt x="399" y="16"/>
                    <a:pt x="400" y="14"/>
                    <a:pt x="401" y="14"/>
                  </a:cubicBezTo>
                  <a:close/>
                  <a:moveTo>
                    <a:pt x="413" y="10"/>
                  </a:moveTo>
                  <a:lnTo>
                    <a:pt x="413" y="10"/>
                  </a:lnTo>
                  <a:cubicBezTo>
                    <a:pt x="415" y="9"/>
                    <a:pt x="417" y="9"/>
                    <a:pt x="417" y="11"/>
                  </a:cubicBezTo>
                  <a:cubicBezTo>
                    <a:pt x="418" y="12"/>
                    <a:pt x="418" y="14"/>
                    <a:pt x="416" y="15"/>
                  </a:cubicBezTo>
                  <a:lnTo>
                    <a:pt x="416" y="15"/>
                  </a:lnTo>
                  <a:cubicBezTo>
                    <a:pt x="414" y="16"/>
                    <a:pt x="413" y="15"/>
                    <a:pt x="412" y="14"/>
                  </a:cubicBezTo>
                  <a:cubicBezTo>
                    <a:pt x="411" y="12"/>
                    <a:pt x="412" y="10"/>
                    <a:pt x="413" y="10"/>
                  </a:cubicBezTo>
                  <a:close/>
                  <a:moveTo>
                    <a:pt x="426" y="6"/>
                  </a:moveTo>
                  <a:lnTo>
                    <a:pt x="426" y="6"/>
                  </a:lnTo>
                  <a:cubicBezTo>
                    <a:pt x="427" y="5"/>
                    <a:pt x="429" y="6"/>
                    <a:pt x="430" y="8"/>
                  </a:cubicBezTo>
                  <a:cubicBezTo>
                    <a:pt x="430" y="9"/>
                    <a:pt x="429" y="11"/>
                    <a:pt x="428" y="12"/>
                  </a:cubicBezTo>
                  <a:lnTo>
                    <a:pt x="428" y="12"/>
                  </a:lnTo>
                  <a:cubicBezTo>
                    <a:pt x="426" y="12"/>
                    <a:pt x="424" y="11"/>
                    <a:pt x="424" y="10"/>
                  </a:cubicBezTo>
                  <a:cubicBezTo>
                    <a:pt x="423" y="8"/>
                    <a:pt x="424" y="6"/>
                    <a:pt x="426" y="6"/>
                  </a:cubicBezTo>
                  <a:close/>
                  <a:moveTo>
                    <a:pt x="438" y="3"/>
                  </a:moveTo>
                  <a:lnTo>
                    <a:pt x="438" y="3"/>
                  </a:lnTo>
                  <a:cubicBezTo>
                    <a:pt x="439" y="3"/>
                    <a:pt x="441" y="4"/>
                    <a:pt x="442" y="5"/>
                  </a:cubicBezTo>
                  <a:cubicBezTo>
                    <a:pt x="442" y="7"/>
                    <a:pt x="441" y="9"/>
                    <a:pt x="440" y="9"/>
                  </a:cubicBezTo>
                  <a:lnTo>
                    <a:pt x="440" y="9"/>
                  </a:lnTo>
                  <a:cubicBezTo>
                    <a:pt x="438" y="10"/>
                    <a:pt x="436" y="9"/>
                    <a:pt x="436" y="7"/>
                  </a:cubicBezTo>
                  <a:cubicBezTo>
                    <a:pt x="435" y="6"/>
                    <a:pt x="436" y="4"/>
                    <a:pt x="438"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302" name="Group 769"/>
          <p:cNvGrpSpPr>
            <a:grpSpLocks/>
          </p:cNvGrpSpPr>
          <p:nvPr/>
        </p:nvGrpSpPr>
        <p:grpSpPr bwMode="auto">
          <a:xfrm>
            <a:off x="5981701" y="2555875"/>
            <a:ext cx="893763" cy="1609725"/>
            <a:chOff x="3768" y="1610"/>
            <a:chExt cx="563" cy="1014"/>
          </a:xfrm>
        </p:grpSpPr>
        <p:grpSp>
          <p:nvGrpSpPr>
            <p:cNvPr id="51897" name="Group 767"/>
            <p:cNvGrpSpPr>
              <a:grpSpLocks/>
            </p:cNvGrpSpPr>
            <p:nvPr/>
          </p:nvGrpSpPr>
          <p:grpSpPr bwMode="auto">
            <a:xfrm>
              <a:off x="3768" y="1779"/>
              <a:ext cx="497" cy="842"/>
              <a:chOff x="3768" y="1779"/>
              <a:chExt cx="497" cy="842"/>
            </a:xfrm>
          </p:grpSpPr>
          <p:grpSp>
            <p:nvGrpSpPr>
              <p:cNvPr id="51899" name="Group 739"/>
              <p:cNvGrpSpPr>
                <a:grpSpLocks/>
              </p:cNvGrpSpPr>
              <p:nvPr/>
            </p:nvGrpSpPr>
            <p:grpSpPr bwMode="auto">
              <a:xfrm>
                <a:off x="3874" y="1779"/>
                <a:ext cx="18" cy="32"/>
                <a:chOff x="3874" y="1779"/>
                <a:chExt cx="18" cy="32"/>
              </a:xfrm>
            </p:grpSpPr>
            <p:sp>
              <p:nvSpPr>
                <p:cNvPr id="51927" name="Oval 737"/>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8" name="Oval 738"/>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0" name="Group 742"/>
              <p:cNvGrpSpPr>
                <a:grpSpLocks/>
              </p:cNvGrpSpPr>
              <p:nvPr/>
            </p:nvGrpSpPr>
            <p:grpSpPr bwMode="auto">
              <a:xfrm>
                <a:off x="4246" y="2421"/>
                <a:ext cx="19" cy="32"/>
                <a:chOff x="4246" y="2421"/>
                <a:chExt cx="19" cy="32"/>
              </a:xfrm>
            </p:grpSpPr>
            <p:sp>
              <p:nvSpPr>
                <p:cNvPr id="51925" name="Oval 740"/>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6" name="Oval 741"/>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1" name="Group 745"/>
              <p:cNvGrpSpPr>
                <a:grpSpLocks/>
              </p:cNvGrpSpPr>
              <p:nvPr/>
            </p:nvGrpSpPr>
            <p:grpSpPr bwMode="auto">
              <a:xfrm>
                <a:off x="4181" y="2521"/>
                <a:ext cx="18" cy="32"/>
                <a:chOff x="4181" y="2521"/>
                <a:chExt cx="18" cy="32"/>
              </a:xfrm>
            </p:grpSpPr>
            <p:sp>
              <p:nvSpPr>
                <p:cNvPr id="51923" name="Oval 743"/>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4" name="Oval 744"/>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2" name="Group 748"/>
              <p:cNvGrpSpPr>
                <a:grpSpLocks/>
              </p:cNvGrpSpPr>
              <p:nvPr/>
            </p:nvGrpSpPr>
            <p:grpSpPr bwMode="auto">
              <a:xfrm>
                <a:off x="4097" y="2589"/>
                <a:ext cx="19" cy="32"/>
                <a:chOff x="4097" y="2589"/>
                <a:chExt cx="19" cy="32"/>
              </a:xfrm>
            </p:grpSpPr>
            <p:sp>
              <p:nvSpPr>
                <p:cNvPr id="51921" name="Oval 746"/>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2" name="Oval 747"/>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3" name="Group 751"/>
              <p:cNvGrpSpPr>
                <a:grpSpLocks/>
              </p:cNvGrpSpPr>
              <p:nvPr/>
            </p:nvGrpSpPr>
            <p:grpSpPr bwMode="auto">
              <a:xfrm>
                <a:off x="3987" y="2589"/>
                <a:ext cx="19" cy="32"/>
                <a:chOff x="3987" y="2589"/>
                <a:chExt cx="19" cy="32"/>
              </a:xfrm>
            </p:grpSpPr>
            <p:sp>
              <p:nvSpPr>
                <p:cNvPr id="51919" name="Oval 749"/>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0" name="Oval 750"/>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4" name="Group 754"/>
              <p:cNvGrpSpPr>
                <a:grpSpLocks/>
              </p:cNvGrpSpPr>
              <p:nvPr/>
            </p:nvGrpSpPr>
            <p:grpSpPr bwMode="auto">
              <a:xfrm>
                <a:off x="3877" y="2508"/>
                <a:ext cx="19" cy="32"/>
                <a:chOff x="3877" y="2508"/>
                <a:chExt cx="19" cy="32"/>
              </a:xfrm>
            </p:grpSpPr>
            <p:sp>
              <p:nvSpPr>
                <p:cNvPr id="51917" name="Oval 752"/>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8" name="Freeform 753"/>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5" name="Group 757"/>
              <p:cNvGrpSpPr>
                <a:grpSpLocks/>
              </p:cNvGrpSpPr>
              <p:nvPr/>
            </p:nvGrpSpPr>
            <p:grpSpPr bwMode="auto">
              <a:xfrm>
                <a:off x="3807" y="2383"/>
                <a:ext cx="19" cy="32"/>
                <a:chOff x="3807" y="2383"/>
                <a:chExt cx="19" cy="32"/>
              </a:xfrm>
            </p:grpSpPr>
            <p:sp>
              <p:nvSpPr>
                <p:cNvPr id="51915" name="Oval 755"/>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6" name="Oval 756"/>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6" name="Group 760"/>
              <p:cNvGrpSpPr>
                <a:grpSpLocks/>
              </p:cNvGrpSpPr>
              <p:nvPr/>
            </p:nvGrpSpPr>
            <p:grpSpPr bwMode="auto">
              <a:xfrm>
                <a:off x="3768" y="2215"/>
                <a:ext cx="18" cy="32"/>
                <a:chOff x="3768" y="2215"/>
                <a:chExt cx="18" cy="32"/>
              </a:xfrm>
            </p:grpSpPr>
            <p:sp>
              <p:nvSpPr>
                <p:cNvPr id="51913" name="Oval 758"/>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4" name="Oval 759"/>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7" name="Group 763"/>
              <p:cNvGrpSpPr>
                <a:grpSpLocks/>
              </p:cNvGrpSpPr>
              <p:nvPr/>
            </p:nvGrpSpPr>
            <p:grpSpPr bwMode="auto">
              <a:xfrm>
                <a:off x="3771" y="2047"/>
                <a:ext cx="18" cy="32"/>
                <a:chOff x="3771" y="2047"/>
                <a:chExt cx="18" cy="32"/>
              </a:xfrm>
            </p:grpSpPr>
            <p:sp>
              <p:nvSpPr>
                <p:cNvPr id="51911" name="Oval 761"/>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2" name="Freeform 762"/>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8" name="Group 766"/>
              <p:cNvGrpSpPr>
                <a:grpSpLocks/>
              </p:cNvGrpSpPr>
              <p:nvPr/>
            </p:nvGrpSpPr>
            <p:grpSpPr bwMode="auto">
              <a:xfrm>
                <a:off x="3804" y="1903"/>
                <a:ext cx="18" cy="32"/>
                <a:chOff x="3804" y="1903"/>
                <a:chExt cx="18" cy="32"/>
              </a:xfrm>
            </p:grpSpPr>
            <p:sp>
              <p:nvSpPr>
                <p:cNvPr id="51909" name="Oval 764"/>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0" name="Oval 765"/>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898" name="Freeform 768"/>
            <p:cNvSpPr>
              <a:spLocks noEditPoints="1"/>
            </p:cNvSpPr>
            <p:nvPr/>
          </p:nvSpPr>
          <p:spPr bwMode="auto">
            <a:xfrm>
              <a:off x="3783" y="1610"/>
              <a:ext cx="548" cy="1014"/>
            </a:xfrm>
            <a:custGeom>
              <a:avLst/>
              <a:gdLst>
                <a:gd name="T0" fmla="*/ 419 w 729"/>
                <a:gd name="T1" fmla="*/ 15 h 1585"/>
                <a:gd name="T2" fmla="*/ 478 w 729"/>
                <a:gd name="T3" fmla="*/ 43 h 1585"/>
                <a:gd name="T4" fmla="*/ 524 w 729"/>
                <a:gd name="T5" fmla="*/ 80 h 1585"/>
                <a:gd name="T6" fmla="*/ 553 w 729"/>
                <a:gd name="T7" fmla="*/ 117 h 1585"/>
                <a:gd name="T8" fmla="*/ 585 w 729"/>
                <a:gd name="T9" fmla="*/ 174 h 1585"/>
                <a:gd name="T10" fmla="*/ 620 w 729"/>
                <a:gd name="T11" fmla="*/ 227 h 1585"/>
                <a:gd name="T12" fmla="*/ 640 w 729"/>
                <a:gd name="T13" fmla="*/ 273 h 1585"/>
                <a:gd name="T14" fmla="*/ 655 w 729"/>
                <a:gd name="T15" fmla="*/ 333 h 1585"/>
                <a:gd name="T16" fmla="*/ 676 w 729"/>
                <a:gd name="T17" fmla="*/ 396 h 1585"/>
                <a:gd name="T18" fmla="*/ 694 w 729"/>
                <a:gd name="T19" fmla="*/ 453 h 1585"/>
                <a:gd name="T20" fmla="*/ 701 w 729"/>
                <a:gd name="T21" fmla="*/ 499 h 1585"/>
                <a:gd name="T22" fmla="*/ 707 w 729"/>
                <a:gd name="T23" fmla="*/ 564 h 1585"/>
                <a:gd name="T24" fmla="*/ 721 w 729"/>
                <a:gd name="T25" fmla="*/ 626 h 1585"/>
                <a:gd name="T26" fmla="*/ 725 w 729"/>
                <a:gd name="T27" fmla="*/ 676 h 1585"/>
                <a:gd name="T28" fmla="*/ 722 w 729"/>
                <a:gd name="T29" fmla="*/ 738 h 1585"/>
                <a:gd name="T30" fmla="*/ 725 w 729"/>
                <a:gd name="T31" fmla="*/ 804 h 1585"/>
                <a:gd name="T32" fmla="*/ 727 w 729"/>
                <a:gd name="T33" fmla="*/ 865 h 1585"/>
                <a:gd name="T34" fmla="*/ 723 w 729"/>
                <a:gd name="T35" fmla="*/ 911 h 1585"/>
                <a:gd name="T36" fmla="*/ 713 w 729"/>
                <a:gd name="T37" fmla="*/ 975 h 1585"/>
                <a:gd name="T38" fmla="*/ 711 w 729"/>
                <a:gd name="T39" fmla="*/ 1039 h 1585"/>
                <a:gd name="T40" fmla="*/ 703 w 729"/>
                <a:gd name="T41" fmla="*/ 1088 h 1585"/>
                <a:gd name="T42" fmla="*/ 684 w 729"/>
                <a:gd name="T43" fmla="*/ 1147 h 1585"/>
                <a:gd name="T44" fmla="*/ 671 w 729"/>
                <a:gd name="T45" fmla="*/ 1212 h 1585"/>
                <a:gd name="T46" fmla="*/ 655 w 729"/>
                <a:gd name="T47" fmla="*/ 1270 h 1585"/>
                <a:gd name="T48" fmla="*/ 638 w 729"/>
                <a:gd name="T49" fmla="*/ 1313 h 1585"/>
                <a:gd name="T50" fmla="*/ 608 w 729"/>
                <a:gd name="T51" fmla="*/ 1370 h 1585"/>
                <a:gd name="T52" fmla="*/ 582 w 729"/>
                <a:gd name="T53" fmla="*/ 1429 h 1585"/>
                <a:gd name="T54" fmla="*/ 554 w 729"/>
                <a:gd name="T55" fmla="*/ 1471 h 1585"/>
                <a:gd name="T56" fmla="*/ 508 w 729"/>
                <a:gd name="T57" fmla="*/ 1513 h 1585"/>
                <a:gd name="T58" fmla="*/ 458 w 729"/>
                <a:gd name="T59" fmla="*/ 1555 h 1585"/>
                <a:gd name="T60" fmla="*/ 403 w 729"/>
                <a:gd name="T61" fmla="*/ 1581 h 1585"/>
                <a:gd name="T62" fmla="*/ 357 w 729"/>
                <a:gd name="T63" fmla="*/ 1582 h 1585"/>
                <a:gd name="T64" fmla="*/ 295 w 729"/>
                <a:gd name="T65" fmla="*/ 1564 h 1585"/>
                <a:gd name="T66" fmla="*/ 238 w 729"/>
                <a:gd name="T67" fmla="*/ 1536 h 1585"/>
                <a:gd name="T68" fmla="*/ 202 w 729"/>
                <a:gd name="T69" fmla="*/ 1502 h 1585"/>
                <a:gd name="T70" fmla="*/ 168 w 729"/>
                <a:gd name="T71" fmla="*/ 1449 h 1585"/>
                <a:gd name="T72" fmla="*/ 131 w 729"/>
                <a:gd name="T73" fmla="*/ 1395 h 1585"/>
                <a:gd name="T74" fmla="*/ 102 w 729"/>
                <a:gd name="T75" fmla="*/ 1343 h 1585"/>
                <a:gd name="T76" fmla="*/ 87 w 729"/>
                <a:gd name="T77" fmla="*/ 1298 h 1585"/>
                <a:gd name="T78" fmla="*/ 68 w 729"/>
                <a:gd name="T79" fmla="*/ 1235 h 1585"/>
                <a:gd name="T80" fmla="*/ 45 w 729"/>
                <a:gd name="T81" fmla="*/ 1177 h 1585"/>
                <a:gd name="T82" fmla="*/ 34 w 729"/>
                <a:gd name="T83" fmla="*/ 1128 h 1585"/>
                <a:gd name="T84" fmla="*/ 28 w 729"/>
                <a:gd name="T85" fmla="*/ 1065 h 1585"/>
                <a:gd name="T86" fmla="*/ 15 w 729"/>
                <a:gd name="T87" fmla="*/ 1001 h 1585"/>
                <a:gd name="T88" fmla="*/ 7 w 729"/>
                <a:gd name="T89" fmla="*/ 943 h 1585"/>
                <a:gd name="T90" fmla="*/ 7 w 729"/>
                <a:gd name="T91" fmla="*/ 895 h 1585"/>
                <a:gd name="T92" fmla="*/ 6 w 729"/>
                <a:gd name="T93" fmla="*/ 829 h 1585"/>
                <a:gd name="T94" fmla="*/ 0 w 729"/>
                <a:gd name="T95" fmla="*/ 767 h 1585"/>
                <a:gd name="T96" fmla="*/ 2 w 729"/>
                <a:gd name="T97" fmla="*/ 717 h 1585"/>
                <a:gd name="T98" fmla="*/ 12 w 729"/>
                <a:gd name="T99" fmla="*/ 655 h 1585"/>
                <a:gd name="T100" fmla="*/ 15 w 729"/>
                <a:gd name="T101" fmla="*/ 589 h 1585"/>
                <a:gd name="T102" fmla="*/ 20 w 729"/>
                <a:gd name="T103" fmla="*/ 530 h 1585"/>
                <a:gd name="T104" fmla="*/ 32 w 729"/>
                <a:gd name="T105" fmla="*/ 484 h 1585"/>
                <a:gd name="T106" fmla="*/ 49 w 729"/>
                <a:gd name="T107" fmla="*/ 420 h 1585"/>
                <a:gd name="T108" fmla="*/ 59 w 729"/>
                <a:gd name="T109" fmla="*/ 360 h 1585"/>
                <a:gd name="T110" fmla="*/ 75 w 729"/>
                <a:gd name="T111" fmla="*/ 311 h 1585"/>
                <a:gd name="T112" fmla="*/ 103 w 729"/>
                <a:gd name="T113" fmla="*/ 255 h 1585"/>
                <a:gd name="T114" fmla="*/ 128 w 729"/>
                <a:gd name="T115" fmla="*/ 194 h 1585"/>
                <a:gd name="T116" fmla="*/ 156 w 729"/>
                <a:gd name="T117" fmla="*/ 143 h 1585"/>
                <a:gd name="T118" fmla="*/ 186 w 729"/>
                <a:gd name="T119" fmla="*/ 106 h 1585"/>
                <a:gd name="T120" fmla="*/ 234 w 729"/>
                <a:gd name="T121" fmla="*/ 60 h 1585"/>
                <a:gd name="T122" fmla="*/ 281 w 729"/>
                <a:gd name="T123" fmla="*/ 21 h 1585"/>
                <a:gd name="T124" fmla="*/ 329 w 729"/>
                <a:gd name="T125" fmla="*/ 4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9" h="1585">
                  <a:moveTo>
                    <a:pt x="371" y="0"/>
                  </a:moveTo>
                  <a:lnTo>
                    <a:pt x="371" y="0"/>
                  </a:lnTo>
                  <a:cubicBezTo>
                    <a:pt x="372" y="0"/>
                    <a:pt x="374" y="1"/>
                    <a:pt x="374" y="3"/>
                  </a:cubicBezTo>
                  <a:cubicBezTo>
                    <a:pt x="374" y="5"/>
                    <a:pt x="372" y="6"/>
                    <a:pt x="371" y="6"/>
                  </a:cubicBezTo>
                  <a:lnTo>
                    <a:pt x="371" y="6"/>
                  </a:lnTo>
                  <a:cubicBezTo>
                    <a:pt x="369" y="6"/>
                    <a:pt x="368" y="5"/>
                    <a:pt x="368" y="3"/>
                  </a:cubicBezTo>
                  <a:cubicBezTo>
                    <a:pt x="368" y="1"/>
                    <a:pt x="369" y="0"/>
                    <a:pt x="371" y="0"/>
                  </a:cubicBezTo>
                  <a:close/>
                  <a:moveTo>
                    <a:pt x="383" y="1"/>
                  </a:moveTo>
                  <a:lnTo>
                    <a:pt x="383" y="1"/>
                  </a:lnTo>
                  <a:cubicBezTo>
                    <a:pt x="385" y="1"/>
                    <a:pt x="386" y="2"/>
                    <a:pt x="386" y="4"/>
                  </a:cubicBezTo>
                  <a:cubicBezTo>
                    <a:pt x="386" y="6"/>
                    <a:pt x="385" y="7"/>
                    <a:pt x="383" y="7"/>
                  </a:cubicBezTo>
                  <a:lnTo>
                    <a:pt x="383" y="7"/>
                  </a:lnTo>
                  <a:cubicBezTo>
                    <a:pt x="381" y="7"/>
                    <a:pt x="380" y="6"/>
                    <a:pt x="380" y="4"/>
                  </a:cubicBezTo>
                  <a:cubicBezTo>
                    <a:pt x="380" y="2"/>
                    <a:pt x="381" y="1"/>
                    <a:pt x="383" y="1"/>
                  </a:cubicBezTo>
                  <a:close/>
                  <a:moveTo>
                    <a:pt x="396" y="3"/>
                  </a:moveTo>
                  <a:lnTo>
                    <a:pt x="396" y="3"/>
                  </a:lnTo>
                  <a:cubicBezTo>
                    <a:pt x="398" y="3"/>
                    <a:pt x="399" y="5"/>
                    <a:pt x="399" y="6"/>
                  </a:cubicBezTo>
                  <a:cubicBezTo>
                    <a:pt x="398" y="8"/>
                    <a:pt x="397" y="9"/>
                    <a:pt x="395" y="9"/>
                  </a:cubicBezTo>
                  <a:lnTo>
                    <a:pt x="395" y="9"/>
                  </a:lnTo>
                  <a:cubicBezTo>
                    <a:pt x="393" y="9"/>
                    <a:pt x="392" y="7"/>
                    <a:pt x="392" y="5"/>
                  </a:cubicBezTo>
                  <a:cubicBezTo>
                    <a:pt x="393" y="4"/>
                    <a:pt x="394" y="3"/>
                    <a:pt x="396" y="3"/>
                  </a:cubicBezTo>
                  <a:close/>
                  <a:moveTo>
                    <a:pt x="408" y="5"/>
                  </a:moveTo>
                  <a:lnTo>
                    <a:pt x="408" y="5"/>
                  </a:lnTo>
                  <a:cubicBezTo>
                    <a:pt x="410" y="6"/>
                    <a:pt x="411" y="7"/>
                    <a:pt x="411" y="9"/>
                  </a:cubicBezTo>
                  <a:cubicBezTo>
                    <a:pt x="410" y="11"/>
                    <a:pt x="409" y="12"/>
                    <a:pt x="407" y="12"/>
                  </a:cubicBezTo>
                  <a:lnTo>
                    <a:pt x="407" y="12"/>
                  </a:lnTo>
                  <a:cubicBezTo>
                    <a:pt x="405" y="11"/>
                    <a:pt x="404" y="10"/>
                    <a:pt x="405" y="8"/>
                  </a:cubicBezTo>
                  <a:cubicBezTo>
                    <a:pt x="405" y="6"/>
                    <a:pt x="407" y="5"/>
                    <a:pt x="408" y="5"/>
                  </a:cubicBezTo>
                  <a:close/>
                  <a:moveTo>
                    <a:pt x="421" y="9"/>
                  </a:moveTo>
                  <a:lnTo>
                    <a:pt x="421" y="9"/>
                  </a:lnTo>
                  <a:cubicBezTo>
                    <a:pt x="422" y="10"/>
                    <a:pt x="423" y="11"/>
                    <a:pt x="423" y="13"/>
                  </a:cubicBezTo>
                  <a:cubicBezTo>
                    <a:pt x="422" y="15"/>
                    <a:pt x="420" y="16"/>
                    <a:pt x="419" y="15"/>
                  </a:cubicBezTo>
                  <a:lnTo>
                    <a:pt x="419" y="15"/>
                  </a:lnTo>
                  <a:cubicBezTo>
                    <a:pt x="417" y="15"/>
                    <a:pt x="416" y="13"/>
                    <a:pt x="417" y="11"/>
                  </a:cubicBezTo>
                  <a:cubicBezTo>
                    <a:pt x="417" y="10"/>
                    <a:pt x="419" y="9"/>
                    <a:pt x="421" y="9"/>
                  </a:cubicBezTo>
                  <a:close/>
                  <a:moveTo>
                    <a:pt x="433" y="14"/>
                  </a:moveTo>
                  <a:lnTo>
                    <a:pt x="433" y="14"/>
                  </a:lnTo>
                  <a:cubicBezTo>
                    <a:pt x="434" y="14"/>
                    <a:pt x="435" y="16"/>
                    <a:pt x="434" y="18"/>
                  </a:cubicBezTo>
                  <a:cubicBezTo>
                    <a:pt x="433" y="19"/>
                    <a:pt x="432" y="20"/>
                    <a:pt x="430" y="19"/>
                  </a:cubicBezTo>
                  <a:lnTo>
                    <a:pt x="430" y="19"/>
                  </a:lnTo>
                  <a:cubicBezTo>
                    <a:pt x="428" y="19"/>
                    <a:pt x="428" y="17"/>
                    <a:pt x="429" y="15"/>
                  </a:cubicBezTo>
                  <a:cubicBezTo>
                    <a:pt x="429" y="14"/>
                    <a:pt x="431" y="13"/>
                    <a:pt x="433" y="14"/>
                  </a:cubicBezTo>
                  <a:close/>
                  <a:moveTo>
                    <a:pt x="444" y="19"/>
                  </a:moveTo>
                  <a:lnTo>
                    <a:pt x="444" y="19"/>
                  </a:lnTo>
                  <a:cubicBezTo>
                    <a:pt x="446" y="20"/>
                    <a:pt x="446" y="21"/>
                    <a:pt x="446" y="23"/>
                  </a:cubicBezTo>
                  <a:cubicBezTo>
                    <a:pt x="445" y="25"/>
                    <a:pt x="443" y="25"/>
                    <a:pt x="441" y="24"/>
                  </a:cubicBezTo>
                  <a:lnTo>
                    <a:pt x="441" y="24"/>
                  </a:lnTo>
                  <a:cubicBezTo>
                    <a:pt x="440" y="24"/>
                    <a:pt x="439" y="22"/>
                    <a:pt x="440" y="20"/>
                  </a:cubicBezTo>
                  <a:cubicBezTo>
                    <a:pt x="441" y="19"/>
                    <a:pt x="443" y="18"/>
                    <a:pt x="444" y="19"/>
                  </a:cubicBezTo>
                  <a:close/>
                  <a:moveTo>
                    <a:pt x="456" y="25"/>
                  </a:moveTo>
                  <a:lnTo>
                    <a:pt x="456" y="25"/>
                  </a:lnTo>
                  <a:cubicBezTo>
                    <a:pt x="457" y="26"/>
                    <a:pt x="457" y="28"/>
                    <a:pt x="456" y="29"/>
                  </a:cubicBezTo>
                  <a:cubicBezTo>
                    <a:pt x="455" y="31"/>
                    <a:pt x="453" y="31"/>
                    <a:pt x="452" y="30"/>
                  </a:cubicBezTo>
                  <a:lnTo>
                    <a:pt x="452" y="30"/>
                  </a:lnTo>
                  <a:cubicBezTo>
                    <a:pt x="451" y="29"/>
                    <a:pt x="450" y="27"/>
                    <a:pt x="451" y="25"/>
                  </a:cubicBezTo>
                  <a:cubicBezTo>
                    <a:pt x="452" y="24"/>
                    <a:pt x="454" y="24"/>
                    <a:pt x="456" y="25"/>
                  </a:cubicBezTo>
                  <a:close/>
                  <a:moveTo>
                    <a:pt x="467" y="31"/>
                  </a:moveTo>
                  <a:lnTo>
                    <a:pt x="467" y="31"/>
                  </a:lnTo>
                  <a:cubicBezTo>
                    <a:pt x="468" y="32"/>
                    <a:pt x="468" y="34"/>
                    <a:pt x="467" y="36"/>
                  </a:cubicBezTo>
                  <a:cubicBezTo>
                    <a:pt x="466" y="37"/>
                    <a:pt x="464" y="37"/>
                    <a:pt x="463" y="36"/>
                  </a:cubicBezTo>
                  <a:lnTo>
                    <a:pt x="463" y="36"/>
                  </a:lnTo>
                  <a:cubicBezTo>
                    <a:pt x="461" y="35"/>
                    <a:pt x="461" y="33"/>
                    <a:pt x="462" y="32"/>
                  </a:cubicBezTo>
                  <a:cubicBezTo>
                    <a:pt x="463" y="30"/>
                    <a:pt x="465" y="30"/>
                    <a:pt x="467" y="31"/>
                  </a:cubicBezTo>
                  <a:close/>
                  <a:moveTo>
                    <a:pt x="477" y="38"/>
                  </a:moveTo>
                  <a:lnTo>
                    <a:pt x="477" y="38"/>
                  </a:lnTo>
                  <a:cubicBezTo>
                    <a:pt x="478" y="39"/>
                    <a:pt x="479" y="41"/>
                    <a:pt x="478" y="43"/>
                  </a:cubicBezTo>
                  <a:cubicBezTo>
                    <a:pt x="477" y="44"/>
                    <a:pt x="475" y="44"/>
                    <a:pt x="473" y="43"/>
                  </a:cubicBezTo>
                  <a:lnTo>
                    <a:pt x="473" y="43"/>
                  </a:lnTo>
                  <a:cubicBezTo>
                    <a:pt x="472" y="42"/>
                    <a:pt x="472" y="40"/>
                    <a:pt x="473" y="39"/>
                  </a:cubicBezTo>
                  <a:cubicBezTo>
                    <a:pt x="474" y="37"/>
                    <a:pt x="476" y="37"/>
                    <a:pt x="477" y="38"/>
                  </a:cubicBezTo>
                  <a:close/>
                  <a:moveTo>
                    <a:pt x="487" y="46"/>
                  </a:moveTo>
                  <a:lnTo>
                    <a:pt x="487" y="46"/>
                  </a:lnTo>
                  <a:cubicBezTo>
                    <a:pt x="488" y="47"/>
                    <a:pt x="489" y="49"/>
                    <a:pt x="488" y="50"/>
                  </a:cubicBezTo>
                  <a:cubicBezTo>
                    <a:pt x="487" y="51"/>
                    <a:pt x="485" y="52"/>
                    <a:pt x="483" y="51"/>
                  </a:cubicBezTo>
                  <a:lnTo>
                    <a:pt x="483" y="51"/>
                  </a:lnTo>
                  <a:cubicBezTo>
                    <a:pt x="482" y="50"/>
                    <a:pt x="482" y="48"/>
                    <a:pt x="483" y="46"/>
                  </a:cubicBezTo>
                  <a:cubicBezTo>
                    <a:pt x="484" y="45"/>
                    <a:pt x="486" y="45"/>
                    <a:pt x="487" y="46"/>
                  </a:cubicBezTo>
                  <a:close/>
                  <a:moveTo>
                    <a:pt x="497" y="54"/>
                  </a:moveTo>
                  <a:lnTo>
                    <a:pt x="497" y="54"/>
                  </a:lnTo>
                  <a:cubicBezTo>
                    <a:pt x="498" y="55"/>
                    <a:pt x="498" y="57"/>
                    <a:pt x="497" y="58"/>
                  </a:cubicBezTo>
                  <a:cubicBezTo>
                    <a:pt x="496" y="59"/>
                    <a:pt x="494" y="59"/>
                    <a:pt x="493" y="58"/>
                  </a:cubicBezTo>
                  <a:lnTo>
                    <a:pt x="493" y="58"/>
                  </a:lnTo>
                  <a:cubicBezTo>
                    <a:pt x="491" y="57"/>
                    <a:pt x="491" y="55"/>
                    <a:pt x="493" y="54"/>
                  </a:cubicBezTo>
                  <a:cubicBezTo>
                    <a:pt x="494" y="53"/>
                    <a:pt x="496" y="53"/>
                    <a:pt x="497" y="54"/>
                  </a:cubicBezTo>
                  <a:close/>
                  <a:moveTo>
                    <a:pt x="506" y="62"/>
                  </a:moveTo>
                  <a:lnTo>
                    <a:pt x="506" y="62"/>
                  </a:lnTo>
                  <a:cubicBezTo>
                    <a:pt x="508" y="63"/>
                    <a:pt x="508" y="65"/>
                    <a:pt x="506" y="66"/>
                  </a:cubicBezTo>
                  <a:cubicBezTo>
                    <a:pt x="505" y="68"/>
                    <a:pt x="503" y="68"/>
                    <a:pt x="502" y="66"/>
                  </a:cubicBezTo>
                  <a:lnTo>
                    <a:pt x="502" y="66"/>
                  </a:lnTo>
                  <a:cubicBezTo>
                    <a:pt x="501" y="65"/>
                    <a:pt x="501" y="63"/>
                    <a:pt x="502" y="62"/>
                  </a:cubicBezTo>
                  <a:cubicBezTo>
                    <a:pt x="503" y="61"/>
                    <a:pt x="505" y="61"/>
                    <a:pt x="506" y="62"/>
                  </a:cubicBezTo>
                  <a:close/>
                  <a:moveTo>
                    <a:pt x="516" y="71"/>
                  </a:moveTo>
                  <a:lnTo>
                    <a:pt x="516" y="71"/>
                  </a:lnTo>
                  <a:cubicBezTo>
                    <a:pt x="517" y="72"/>
                    <a:pt x="517" y="74"/>
                    <a:pt x="516" y="75"/>
                  </a:cubicBezTo>
                  <a:cubicBezTo>
                    <a:pt x="514" y="76"/>
                    <a:pt x="512" y="76"/>
                    <a:pt x="511" y="75"/>
                  </a:cubicBezTo>
                  <a:lnTo>
                    <a:pt x="511" y="75"/>
                  </a:lnTo>
                  <a:cubicBezTo>
                    <a:pt x="510" y="74"/>
                    <a:pt x="510" y="72"/>
                    <a:pt x="511" y="71"/>
                  </a:cubicBezTo>
                  <a:cubicBezTo>
                    <a:pt x="512" y="69"/>
                    <a:pt x="514" y="69"/>
                    <a:pt x="516" y="71"/>
                  </a:cubicBezTo>
                  <a:close/>
                  <a:moveTo>
                    <a:pt x="524" y="80"/>
                  </a:moveTo>
                  <a:lnTo>
                    <a:pt x="524" y="80"/>
                  </a:lnTo>
                  <a:cubicBezTo>
                    <a:pt x="525" y="81"/>
                    <a:pt x="525" y="83"/>
                    <a:pt x="524" y="84"/>
                  </a:cubicBezTo>
                  <a:cubicBezTo>
                    <a:pt x="523" y="85"/>
                    <a:pt x="521" y="85"/>
                    <a:pt x="520" y="84"/>
                  </a:cubicBezTo>
                  <a:lnTo>
                    <a:pt x="520" y="84"/>
                  </a:lnTo>
                  <a:cubicBezTo>
                    <a:pt x="519" y="83"/>
                    <a:pt x="519" y="81"/>
                    <a:pt x="520" y="80"/>
                  </a:cubicBezTo>
                  <a:cubicBezTo>
                    <a:pt x="521" y="78"/>
                    <a:pt x="523" y="78"/>
                    <a:pt x="524" y="80"/>
                  </a:cubicBezTo>
                  <a:close/>
                  <a:moveTo>
                    <a:pt x="533" y="89"/>
                  </a:moveTo>
                  <a:lnTo>
                    <a:pt x="533" y="89"/>
                  </a:lnTo>
                  <a:cubicBezTo>
                    <a:pt x="534" y="90"/>
                    <a:pt x="534" y="92"/>
                    <a:pt x="533" y="93"/>
                  </a:cubicBezTo>
                  <a:cubicBezTo>
                    <a:pt x="531" y="94"/>
                    <a:pt x="529" y="94"/>
                    <a:pt x="528" y="93"/>
                  </a:cubicBezTo>
                  <a:lnTo>
                    <a:pt x="528" y="93"/>
                  </a:lnTo>
                  <a:cubicBezTo>
                    <a:pt x="527" y="92"/>
                    <a:pt x="527" y="90"/>
                    <a:pt x="528" y="89"/>
                  </a:cubicBezTo>
                  <a:cubicBezTo>
                    <a:pt x="529" y="88"/>
                    <a:pt x="531" y="88"/>
                    <a:pt x="533" y="89"/>
                  </a:cubicBezTo>
                  <a:close/>
                  <a:moveTo>
                    <a:pt x="541" y="98"/>
                  </a:moveTo>
                  <a:lnTo>
                    <a:pt x="541" y="98"/>
                  </a:lnTo>
                  <a:cubicBezTo>
                    <a:pt x="542" y="100"/>
                    <a:pt x="542" y="102"/>
                    <a:pt x="541" y="103"/>
                  </a:cubicBezTo>
                  <a:cubicBezTo>
                    <a:pt x="540" y="104"/>
                    <a:pt x="538" y="104"/>
                    <a:pt x="536" y="103"/>
                  </a:cubicBezTo>
                  <a:lnTo>
                    <a:pt x="536" y="103"/>
                  </a:lnTo>
                  <a:cubicBezTo>
                    <a:pt x="535" y="101"/>
                    <a:pt x="535" y="100"/>
                    <a:pt x="536" y="98"/>
                  </a:cubicBezTo>
                  <a:cubicBezTo>
                    <a:pt x="538" y="97"/>
                    <a:pt x="540" y="97"/>
                    <a:pt x="541" y="98"/>
                  </a:cubicBezTo>
                  <a:close/>
                  <a:moveTo>
                    <a:pt x="549" y="109"/>
                  </a:moveTo>
                  <a:lnTo>
                    <a:pt x="549" y="109"/>
                  </a:lnTo>
                  <a:cubicBezTo>
                    <a:pt x="550" y="111"/>
                    <a:pt x="549" y="113"/>
                    <a:pt x="548" y="113"/>
                  </a:cubicBezTo>
                  <a:cubicBezTo>
                    <a:pt x="546" y="114"/>
                    <a:pt x="544" y="113"/>
                    <a:pt x="544" y="111"/>
                  </a:cubicBezTo>
                  <a:lnTo>
                    <a:pt x="544" y="111"/>
                  </a:lnTo>
                  <a:cubicBezTo>
                    <a:pt x="543" y="110"/>
                    <a:pt x="544" y="108"/>
                    <a:pt x="545" y="107"/>
                  </a:cubicBezTo>
                  <a:cubicBezTo>
                    <a:pt x="547" y="107"/>
                    <a:pt x="549" y="107"/>
                    <a:pt x="549" y="109"/>
                  </a:cubicBezTo>
                  <a:close/>
                  <a:moveTo>
                    <a:pt x="557" y="119"/>
                  </a:moveTo>
                  <a:lnTo>
                    <a:pt x="557" y="119"/>
                  </a:lnTo>
                  <a:cubicBezTo>
                    <a:pt x="558" y="121"/>
                    <a:pt x="557" y="122"/>
                    <a:pt x="555" y="123"/>
                  </a:cubicBezTo>
                  <a:cubicBezTo>
                    <a:pt x="554" y="124"/>
                    <a:pt x="552" y="123"/>
                    <a:pt x="551" y="121"/>
                  </a:cubicBezTo>
                  <a:lnTo>
                    <a:pt x="551" y="121"/>
                  </a:lnTo>
                  <a:cubicBezTo>
                    <a:pt x="551" y="120"/>
                    <a:pt x="551" y="118"/>
                    <a:pt x="553" y="117"/>
                  </a:cubicBezTo>
                  <a:cubicBezTo>
                    <a:pt x="554" y="117"/>
                    <a:pt x="556" y="117"/>
                    <a:pt x="557" y="119"/>
                  </a:cubicBezTo>
                  <a:close/>
                  <a:moveTo>
                    <a:pt x="564" y="129"/>
                  </a:moveTo>
                  <a:lnTo>
                    <a:pt x="564" y="129"/>
                  </a:lnTo>
                  <a:cubicBezTo>
                    <a:pt x="565" y="131"/>
                    <a:pt x="564" y="133"/>
                    <a:pt x="563" y="133"/>
                  </a:cubicBezTo>
                  <a:cubicBezTo>
                    <a:pt x="561" y="134"/>
                    <a:pt x="559" y="133"/>
                    <a:pt x="558" y="131"/>
                  </a:cubicBezTo>
                  <a:lnTo>
                    <a:pt x="558" y="131"/>
                  </a:lnTo>
                  <a:cubicBezTo>
                    <a:pt x="558" y="130"/>
                    <a:pt x="559" y="128"/>
                    <a:pt x="560" y="127"/>
                  </a:cubicBezTo>
                  <a:cubicBezTo>
                    <a:pt x="562" y="127"/>
                    <a:pt x="564" y="128"/>
                    <a:pt x="564" y="129"/>
                  </a:cubicBezTo>
                  <a:close/>
                  <a:moveTo>
                    <a:pt x="571" y="139"/>
                  </a:moveTo>
                  <a:lnTo>
                    <a:pt x="571" y="139"/>
                  </a:lnTo>
                  <a:cubicBezTo>
                    <a:pt x="572" y="141"/>
                    <a:pt x="571" y="143"/>
                    <a:pt x="570" y="144"/>
                  </a:cubicBezTo>
                  <a:cubicBezTo>
                    <a:pt x="568" y="144"/>
                    <a:pt x="566" y="143"/>
                    <a:pt x="566" y="142"/>
                  </a:cubicBezTo>
                  <a:lnTo>
                    <a:pt x="566" y="142"/>
                  </a:lnTo>
                  <a:cubicBezTo>
                    <a:pt x="565" y="140"/>
                    <a:pt x="566" y="138"/>
                    <a:pt x="567" y="138"/>
                  </a:cubicBezTo>
                  <a:cubicBezTo>
                    <a:pt x="569" y="137"/>
                    <a:pt x="571" y="138"/>
                    <a:pt x="571" y="139"/>
                  </a:cubicBezTo>
                  <a:close/>
                  <a:moveTo>
                    <a:pt x="578" y="150"/>
                  </a:moveTo>
                  <a:lnTo>
                    <a:pt x="578" y="150"/>
                  </a:lnTo>
                  <a:cubicBezTo>
                    <a:pt x="579" y="152"/>
                    <a:pt x="578" y="153"/>
                    <a:pt x="576" y="154"/>
                  </a:cubicBezTo>
                  <a:cubicBezTo>
                    <a:pt x="575" y="155"/>
                    <a:pt x="573" y="154"/>
                    <a:pt x="572" y="152"/>
                  </a:cubicBezTo>
                  <a:lnTo>
                    <a:pt x="572" y="152"/>
                  </a:lnTo>
                  <a:cubicBezTo>
                    <a:pt x="572" y="151"/>
                    <a:pt x="572" y="149"/>
                    <a:pt x="574" y="148"/>
                  </a:cubicBezTo>
                  <a:cubicBezTo>
                    <a:pt x="576" y="148"/>
                    <a:pt x="577" y="148"/>
                    <a:pt x="578" y="150"/>
                  </a:cubicBezTo>
                  <a:close/>
                  <a:moveTo>
                    <a:pt x="585" y="161"/>
                  </a:moveTo>
                  <a:lnTo>
                    <a:pt x="585" y="161"/>
                  </a:lnTo>
                  <a:cubicBezTo>
                    <a:pt x="585" y="162"/>
                    <a:pt x="585" y="164"/>
                    <a:pt x="583" y="165"/>
                  </a:cubicBezTo>
                  <a:cubicBezTo>
                    <a:pt x="581" y="165"/>
                    <a:pt x="580" y="164"/>
                    <a:pt x="579" y="163"/>
                  </a:cubicBezTo>
                  <a:lnTo>
                    <a:pt x="579" y="163"/>
                  </a:lnTo>
                  <a:cubicBezTo>
                    <a:pt x="578" y="161"/>
                    <a:pt x="579" y="159"/>
                    <a:pt x="581" y="159"/>
                  </a:cubicBezTo>
                  <a:cubicBezTo>
                    <a:pt x="582" y="158"/>
                    <a:pt x="584" y="159"/>
                    <a:pt x="585" y="161"/>
                  </a:cubicBezTo>
                  <a:close/>
                  <a:moveTo>
                    <a:pt x="591" y="171"/>
                  </a:moveTo>
                  <a:lnTo>
                    <a:pt x="591" y="171"/>
                  </a:lnTo>
                  <a:cubicBezTo>
                    <a:pt x="592" y="173"/>
                    <a:pt x="591" y="175"/>
                    <a:pt x="589" y="175"/>
                  </a:cubicBezTo>
                  <a:cubicBezTo>
                    <a:pt x="588" y="176"/>
                    <a:pt x="586" y="175"/>
                    <a:pt x="585" y="174"/>
                  </a:cubicBezTo>
                  <a:lnTo>
                    <a:pt x="585" y="174"/>
                  </a:lnTo>
                  <a:cubicBezTo>
                    <a:pt x="585" y="172"/>
                    <a:pt x="585" y="170"/>
                    <a:pt x="587" y="170"/>
                  </a:cubicBezTo>
                  <a:cubicBezTo>
                    <a:pt x="589" y="169"/>
                    <a:pt x="590" y="170"/>
                    <a:pt x="591" y="171"/>
                  </a:cubicBezTo>
                  <a:close/>
                  <a:moveTo>
                    <a:pt x="597" y="182"/>
                  </a:moveTo>
                  <a:lnTo>
                    <a:pt x="597" y="182"/>
                  </a:lnTo>
                  <a:cubicBezTo>
                    <a:pt x="598" y="184"/>
                    <a:pt x="597" y="186"/>
                    <a:pt x="596" y="186"/>
                  </a:cubicBezTo>
                  <a:cubicBezTo>
                    <a:pt x="594" y="187"/>
                    <a:pt x="592" y="186"/>
                    <a:pt x="592" y="185"/>
                  </a:cubicBezTo>
                  <a:lnTo>
                    <a:pt x="592" y="185"/>
                  </a:lnTo>
                  <a:cubicBezTo>
                    <a:pt x="591" y="183"/>
                    <a:pt x="592" y="181"/>
                    <a:pt x="593" y="180"/>
                  </a:cubicBezTo>
                  <a:cubicBezTo>
                    <a:pt x="595" y="180"/>
                    <a:pt x="597" y="181"/>
                    <a:pt x="597" y="182"/>
                  </a:cubicBezTo>
                  <a:close/>
                  <a:moveTo>
                    <a:pt x="603" y="193"/>
                  </a:moveTo>
                  <a:lnTo>
                    <a:pt x="603" y="193"/>
                  </a:lnTo>
                  <a:cubicBezTo>
                    <a:pt x="604" y="195"/>
                    <a:pt x="603" y="197"/>
                    <a:pt x="601" y="197"/>
                  </a:cubicBezTo>
                  <a:cubicBezTo>
                    <a:pt x="600" y="198"/>
                    <a:pt x="598" y="197"/>
                    <a:pt x="597" y="196"/>
                  </a:cubicBezTo>
                  <a:lnTo>
                    <a:pt x="597" y="196"/>
                  </a:lnTo>
                  <a:cubicBezTo>
                    <a:pt x="597" y="194"/>
                    <a:pt x="598" y="192"/>
                    <a:pt x="599" y="192"/>
                  </a:cubicBezTo>
                  <a:cubicBezTo>
                    <a:pt x="601" y="191"/>
                    <a:pt x="603" y="192"/>
                    <a:pt x="603" y="193"/>
                  </a:cubicBezTo>
                  <a:close/>
                  <a:moveTo>
                    <a:pt x="609" y="204"/>
                  </a:moveTo>
                  <a:lnTo>
                    <a:pt x="609" y="204"/>
                  </a:lnTo>
                  <a:cubicBezTo>
                    <a:pt x="610" y="206"/>
                    <a:pt x="609" y="208"/>
                    <a:pt x="607" y="208"/>
                  </a:cubicBezTo>
                  <a:cubicBezTo>
                    <a:pt x="606" y="209"/>
                    <a:pt x="604" y="208"/>
                    <a:pt x="603" y="207"/>
                  </a:cubicBezTo>
                  <a:lnTo>
                    <a:pt x="603" y="207"/>
                  </a:lnTo>
                  <a:cubicBezTo>
                    <a:pt x="603" y="205"/>
                    <a:pt x="603" y="203"/>
                    <a:pt x="605" y="203"/>
                  </a:cubicBezTo>
                  <a:cubicBezTo>
                    <a:pt x="607" y="202"/>
                    <a:pt x="608" y="203"/>
                    <a:pt x="609" y="204"/>
                  </a:cubicBezTo>
                  <a:close/>
                  <a:moveTo>
                    <a:pt x="615" y="216"/>
                  </a:moveTo>
                  <a:lnTo>
                    <a:pt x="615" y="216"/>
                  </a:lnTo>
                  <a:cubicBezTo>
                    <a:pt x="615" y="217"/>
                    <a:pt x="614" y="219"/>
                    <a:pt x="613" y="220"/>
                  </a:cubicBezTo>
                  <a:cubicBezTo>
                    <a:pt x="611" y="220"/>
                    <a:pt x="609" y="219"/>
                    <a:pt x="609" y="218"/>
                  </a:cubicBezTo>
                  <a:lnTo>
                    <a:pt x="609" y="218"/>
                  </a:lnTo>
                  <a:cubicBezTo>
                    <a:pt x="608" y="216"/>
                    <a:pt x="609" y="214"/>
                    <a:pt x="610" y="214"/>
                  </a:cubicBezTo>
                  <a:cubicBezTo>
                    <a:pt x="612" y="213"/>
                    <a:pt x="614" y="214"/>
                    <a:pt x="615" y="216"/>
                  </a:cubicBezTo>
                  <a:close/>
                  <a:moveTo>
                    <a:pt x="620" y="227"/>
                  </a:moveTo>
                  <a:lnTo>
                    <a:pt x="620" y="227"/>
                  </a:lnTo>
                  <a:cubicBezTo>
                    <a:pt x="621" y="228"/>
                    <a:pt x="620" y="230"/>
                    <a:pt x="618" y="231"/>
                  </a:cubicBezTo>
                  <a:cubicBezTo>
                    <a:pt x="617" y="231"/>
                    <a:pt x="615" y="231"/>
                    <a:pt x="614" y="229"/>
                  </a:cubicBezTo>
                  <a:lnTo>
                    <a:pt x="614" y="229"/>
                  </a:lnTo>
                  <a:cubicBezTo>
                    <a:pt x="614" y="228"/>
                    <a:pt x="614" y="226"/>
                    <a:pt x="616" y="225"/>
                  </a:cubicBezTo>
                  <a:cubicBezTo>
                    <a:pt x="618" y="224"/>
                    <a:pt x="619" y="225"/>
                    <a:pt x="620" y="227"/>
                  </a:cubicBezTo>
                  <a:close/>
                  <a:moveTo>
                    <a:pt x="625" y="238"/>
                  </a:moveTo>
                  <a:lnTo>
                    <a:pt x="625" y="238"/>
                  </a:lnTo>
                  <a:cubicBezTo>
                    <a:pt x="626" y="240"/>
                    <a:pt x="625" y="242"/>
                    <a:pt x="623" y="242"/>
                  </a:cubicBezTo>
                  <a:cubicBezTo>
                    <a:pt x="622" y="243"/>
                    <a:pt x="620" y="242"/>
                    <a:pt x="619" y="240"/>
                  </a:cubicBezTo>
                  <a:lnTo>
                    <a:pt x="619" y="240"/>
                  </a:lnTo>
                  <a:cubicBezTo>
                    <a:pt x="619" y="239"/>
                    <a:pt x="620" y="237"/>
                    <a:pt x="621" y="236"/>
                  </a:cubicBezTo>
                  <a:cubicBezTo>
                    <a:pt x="623" y="236"/>
                    <a:pt x="625" y="237"/>
                    <a:pt x="625" y="238"/>
                  </a:cubicBezTo>
                  <a:close/>
                  <a:moveTo>
                    <a:pt x="630" y="250"/>
                  </a:moveTo>
                  <a:lnTo>
                    <a:pt x="630" y="250"/>
                  </a:lnTo>
                  <a:cubicBezTo>
                    <a:pt x="631" y="251"/>
                    <a:pt x="630" y="253"/>
                    <a:pt x="628" y="254"/>
                  </a:cubicBezTo>
                  <a:cubicBezTo>
                    <a:pt x="627" y="254"/>
                    <a:pt x="625" y="254"/>
                    <a:pt x="624" y="252"/>
                  </a:cubicBezTo>
                  <a:lnTo>
                    <a:pt x="624" y="252"/>
                  </a:lnTo>
                  <a:cubicBezTo>
                    <a:pt x="624" y="250"/>
                    <a:pt x="625" y="249"/>
                    <a:pt x="626" y="248"/>
                  </a:cubicBezTo>
                  <a:cubicBezTo>
                    <a:pt x="628" y="247"/>
                    <a:pt x="630" y="248"/>
                    <a:pt x="630" y="250"/>
                  </a:cubicBezTo>
                  <a:close/>
                  <a:moveTo>
                    <a:pt x="635" y="261"/>
                  </a:moveTo>
                  <a:lnTo>
                    <a:pt x="635" y="261"/>
                  </a:lnTo>
                  <a:cubicBezTo>
                    <a:pt x="636" y="263"/>
                    <a:pt x="635" y="265"/>
                    <a:pt x="633" y="265"/>
                  </a:cubicBezTo>
                  <a:cubicBezTo>
                    <a:pt x="632" y="266"/>
                    <a:pt x="630" y="265"/>
                    <a:pt x="629" y="263"/>
                  </a:cubicBezTo>
                  <a:lnTo>
                    <a:pt x="629" y="263"/>
                  </a:lnTo>
                  <a:cubicBezTo>
                    <a:pt x="629" y="262"/>
                    <a:pt x="630" y="260"/>
                    <a:pt x="631" y="259"/>
                  </a:cubicBezTo>
                  <a:cubicBezTo>
                    <a:pt x="633" y="259"/>
                    <a:pt x="635" y="259"/>
                    <a:pt x="635" y="261"/>
                  </a:cubicBezTo>
                  <a:close/>
                  <a:moveTo>
                    <a:pt x="640" y="273"/>
                  </a:moveTo>
                  <a:lnTo>
                    <a:pt x="640" y="273"/>
                  </a:lnTo>
                  <a:cubicBezTo>
                    <a:pt x="640" y="274"/>
                    <a:pt x="640" y="276"/>
                    <a:pt x="638" y="277"/>
                  </a:cubicBezTo>
                  <a:cubicBezTo>
                    <a:pt x="636" y="277"/>
                    <a:pt x="635" y="277"/>
                    <a:pt x="634" y="275"/>
                  </a:cubicBezTo>
                  <a:lnTo>
                    <a:pt x="634" y="275"/>
                  </a:lnTo>
                  <a:cubicBezTo>
                    <a:pt x="633" y="273"/>
                    <a:pt x="634" y="272"/>
                    <a:pt x="636" y="271"/>
                  </a:cubicBezTo>
                  <a:cubicBezTo>
                    <a:pt x="637" y="270"/>
                    <a:pt x="639" y="271"/>
                    <a:pt x="640" y="273"/>
                  </a:cubicBezTo>
                  <a:close/>
                  <a:moveTo>
                    <a:pt x="644" y="284"/>
                  </a:moveTo>
                  <a:lnTo>
                    <a:pt x="644" y="284"/>
                  </a:lnTo>
                  <a:cubicBezTo>
                    <a:pt x="645" y="286"/>
                    <a:pt x="644" y="288"/>
                    <a:pt x="643" y="288"/>
                  </a:cubicBezTo>
                  <a:cubicBezTo>
                    <a:pt x="641" y="289"/>
                    <a:pt x="639" y="288"/>
                    <a:pt x="639" y="287"/>
                  </a:cubicBezTo>
                  <a:lnTo>
                    <a:pt x="639" y="287"/>
                  </a:lnTo>
                  <a:cubicBezTo>
                    <a:pt x="638" y="285"/>
                    <a:pt x="639" y="283"/>
                    <a:pt x="640" y="283"/>
                  </a:cubicBezTo>
                  <a:cubicBezTo>
                    <a:pt x="642" y="282"/>
                    <a:pt x="644" y="283"/>
                    <a:pt x="644" y="284"/>
                  </a:cubicBezTo>
                  <a:close/>
                  <a:moveTo>
                    <a:pt x="649" y="296"/>
                  </a:moveTo>
                  <a:lnTo>
                    <a:pt x="649" y="296"/>
                  </a:lnTo>
                  <a:cubicBezTo>
                    <a:pt x="649" y="298"/>
                    <a:pt x="649" y="300"/>
                    <a:pt x="647" y="300"/>
                  </a:cubicBezTo>
                  <a:cubicBezTo>
                    <a:pt x="645" y="301"/>
                    <a:pt x="643" y="300"/>
                    <a:pt x="643" y="298"/>
                  </a:cubicBezTo>
                  <a:lnTo>
                    <a:pt x="643" y="298"/>
                  </a:lnTo>
                  <a:cubicBezTo>
                    <a:pt x="642" y="297"/>
                    <a:pt x="643" y="295"/>
                    <a:pt x="645" y="294"/>
                  </a:cubicBezTo>
                  <a:cubicBezTo>
                    <a:pt x="647" y="294"/>
                    <a:pt x="648" y="295"/>
                    <a:pt x="649" y="296"/>
                  </a:cubicBezTo>
                  <a:close/>
                  <a:moveTo>
                    <a:pt x="653" y="308"/>
                  </a:moveTo>
                  <a:lnTo>
                    <a:pt x="653" y="308"/>
                  </a:lnTo>
                  <a:cubicBezTo>
                    <a:pt x="654" y="310"/>
                    <a:pt x="653" y="311"/>
                    <a:pt x="651" y="312"/>
                  </a:cubicBezTo>
                  <a:cubicBezTo>
                    <a:pt x="649" y="312"/>
                    <a:pt x="648" y="312"/>
                    <a:pt x="647" y="310"/>
                  </a:cubicBezTo>
                  <a:lnTo>
                    <a:pt x="647" y="310"/>
                  </a:lnTo>
                  <a:cubicBezTo>
                    <a:pt x="647" y="308"/>
                    <a:pt x="648" y="307"/>
                    <a:pt x="649" y="306"/>
                  </a:cubicBezTo>
                  <a:cubicBezTo>
                    <a:pt x="651" y="305"/>
                    <a:pt x="653" y="306"/>
                    <a:pt x="653" y="308"/>
                  </a:cubicBezTo>
                  <a:close/>
                  <a:moveTo>
                    <a:pt x="657" y="321"/>
                  </a:moveTo>
                  <a:lnTo>
                    <a:pt x="657" y="321"/>
                  </a:lnTo>
                  <a:cubicBezTo>
                    <a:pt x="657" y="322"/>
                    <a:pt x="656" y="324"/>
                    <a:pt x="654" y="324"/>
                  </a:cubicBezTo>
                  <a:cubicBezTo>
                    <a:pt x="653" y="324"/>
                    <a:pt x="651" y="322"/>
                    <a:pt x="651" y="321"/>
                  </a:cubicBezTo>
                  <a:lnTo>
                    <a:pt x="651" y="321"/>
                  </a:lnTo>
                  <a:cubicBezTo>
                    <a:pt x="651" y="319"/>
                    <a:pt x="653" y="318"/>
                    <a:pt x="654" y="318"/>
                  </a:cubicBezTo>
                  <a:cubicBezTo>
                    <a:pt x="656" y="318"/>
                    <a:pt x="657" y="319"/>
                    <a:pt x="657" y="321"/>
                  </a:cubicBezTo>
                  <a:close/>
                  <a:moveTo>
                    <a:pt x="661" y="333"/>
                  </a:moveTo>
                  <a:lnTo>
                    <a:pt x="661" y="333"/>
                  </a:lnTo>
                  <a:cubicBezTo>
                    <a:pt x="661" y="334"/>
                    <a:pt x="660" y="336"/>
                    <a:pt x="658" y="336"/>
                  </a:cubicBezTo>
                  <a:cubicBezTo>
                    <a:pt x="656" y="336"/>
                    <a:pt x="655" y="334"/>
                    <a:pt x="655" y="333"/>
                  </a:cubicBezTo>
                  <a:lnTo>
                    <a:pt x="655" y="333"/>
                  </a:lnTo>
                  <a:cubicBezTo>
                    <a:pt x="655" y="331"/>
                    <a:pt x="656" y="330"/>
                    <a:pt x="658" y="330"/>
                  </a:cubicBezTo>
                  <a:cubicBezTo>
                    <a:pt x="660" y="330"/>
                    <a:pt x="661" y="331"/>
                    <a:pt x="661" y="333"/>
                  </a:cubicBezTo>
                  <a:close/>
                  <a:moveTo>
                    <a:pt x="665" y="345"/>
                  </a:moveTo>
                  <a:lnTo>
                    <a:pt x="665" y="345"/>
                  </a:lnTo>
                  <a:cubicBezTo>
                    <a:pt x="665" y="346"/>
                    <a:pt x="664" y="348"/>
                    <a:pt x="662" y="348"/>
                  </a:cubicBezTo>
                  <a:cubicBezTo>
                    <a:pt x="660" y="348"/>
                    <a:pt x="659" y="346"/>
                    <a:pt x="659" y="345"/>
                  </a:cubicBezTo>
                  <a:lnTo>
                    <a:pt x="659" y="345"/>
                  </a:lnTo>
                  <a:cubicBezTo>
                    <a:pt x="659" y="343"/>
                    <a:pt x="660" y="341"/>
                    <a:pt x="662" y="341"/>
                  </a:cubicBezTo>
                  <a:cubicBezTo>
                    <a:pt x="664" y="341"/>
                    <a:pt x="665" y="343"/>
                    <a:pt x="665" y="345"/>
                  </a:cubicBezTo>
                  <a:close/>
                  <a:moveTo>
                    <a:pt x="669" y="356"/>
                  </a:moveTo>
                  <a:lnTo>
                    <a:pt x="669" y="356"/>
                  </a:lnTo>
                  <a:cubicBezTo>
                    <a:pt x="669" y="358"/>
                    <a:pt x="668" y="360"/>
                    <a:pt x="666" y="360"/>
                  </a:cubicBezTo>
                  <a:cubicBezTo>
                    <a:pt x="664" y="360"/>
                    <a:pt x="663" y="358"/>
                    <a:pt x="663" y="356"/>
                  </a:cubicBezTo>
                  <a:lnTo>
                    <a:pt x="663" y="356"/>
                  </a:lnTo>
                  <a:cubicBezTo>
                    <a:pt x="663" y="355"/>
                    <a:pt x="664" y="353"/>
                    <a:pt x="666" y="353"/>
                  </a:cubicBezTo>
                  <a:cubicBezTo>
                    <a:pt x="668" y="353"/>
                    <a:pt x="669" y="355"/>
                    <a:pt x="669" y="356"/>
                  </a:cubicBezTo>
                  <a:close/>
                  <a:moveTo>
                    <a:pt x="672" y="368"/>
                  </a:moveTo>
                  <a:lnTo>
                    <a:pt x="672" y="368"/>
                  </a:lnTo>
                  <a:cubicBezTo>
                    <a:pt x="672" y="370"/>
                    <a:pt x="671" y="372"/>
                    <a:pt x="669" y="372"/>
                  </a:cubicBezTo>
                  <a:cubicBezTo>
                    <a:pt x="668" y="372"/>
                    <a:pt x="666" y="370"/>
                    <a:pt x="666" y="368"/>
                  </a:cubicBezTo>
                  <a:lnTo>
                    <a:pt x="666" y="368"/>
                  </a:lnTo>
                  <a:cubicBezTo>
                    <a:pt x="666" y="367"/>
                    <a:pt x="668" y="365"/>
                    <a:pt x="669" y="365"/>
                  </a:cubicBezTo>
                  <a:cubicBezTo>
                    <a:pt x="671" y="365"/>
                    <a:pt x="672" y="367"/>
                    <a:pt x="672" y="368"/>
                  </a:cubicBezTo>
                  <a:close/>
                  <a:moveTo>
                    <a:pt x="676" y="380"/>
                  </a:moveTo>
                  <a:lnTo>
                    <a:pt x="676" y="380"/>
                  </a:lnTo>
                  <a:cubicBezTo>
                    <a:pt x="676" y="382"/>
                    <a:pt x="675" y="384"/>
                    <a:pt x="673" y="384"/>
                  </a:cubicBezTo>
                  <a:cubicBezTo>
                    <a:pt x="671" y="384"/>
                    <a:pt x="670" y="382"/>
                    <a:pt x="670" y="380"/>
                  </a:cubicBezTo>
                  <a:lnTo>
                    <a:pt x="670" y="380"/>
                  </a:lnTo>
                  <a:cubicBezTo>
                    <a:pt x="670" y="379"/>
                    <a:pt x="671" y="377"/>
                    <a:pt x="673" y="377"/>
                  </a:cubicBezTo>
                  <a:cubicBezTo>
                    <a:pt x="675" y="377"/>
                    <a:pt x="676" y="379"/>
                    <a:pt x="676" y="380"/>
                  </a:cubicBezTo>
                  <a:close/>
                  <a:moveTo>
                    <a:pt x="679" y="393"/>
                  </a:moveTo>
                  <a:lnTo>
                    <a:pt x="679" y="393"/>
                  </a:lnTo>
                  <a:cubicBezTo>
                    <a:pt x="679" y="394"/>
                    <a:pt x="678" y="396"/>
                    <a:pt x="676" y="396"/>
                  </a:cubicBezTo>
                  <a:cubicBezTo>
                    <a:pt x="674" y="396"/>
                    <a:pt x="673" y="394"/>
                    <a:pt x="673" y="393"/>
                  </a:cubicBezTo>
                  <a:lnTo>
                    <a:pt x="673" y="393"/>
                  </a:lnTo>
                  <a:cubicBezTo>
                    <a:pt x="673" y="391"/>
                    <a:pt x="674" y="389"/>
                    <a:pt x="676" y="389"/>
                  </a:cubicBezTo>
                  <a:cubicBezTo>
                    <a:pt x="678" y="389"/>
                    <a:pt x="679" y="391"/>
                    <a:pt x="679" y="393"/>
                  </a:cubicBezTo>
                  <a:close/>
                  <a:moveTo>
                    <a:pt x="682" y="405"/>
                  </a:moveTo>
                  <a:lnTo>
                    <a:pt x="682" y="405"/>
                  </a:lnTo>
                  <a:cubicBezTo>
                    <a:pt x="682" y="406"/>
                    <a:pt x="681" y="408"/>
                    <a:pt x="679" y="408"/>
                  </a:cubicBezTo>
                  <a:cubicBezTo>
                    <a:pt x="678" y="408"/>
                    <a:pt x="676" y="406"/>
                    <a:pt x="676" y="405"/>
                  </a:cubicBezTo>
                  <a:lnTo>
                    <a:pt x="676" y="405"/>
                  </a:lnTo>
                  <a:cubicBezTo>
                    <a:pt x="676" y="403"/>
                    <a:pt x="678" y="402"/>
                    <a:pt x="679" y="402"/>
                  </a:cubicBezTo>
                  <a:cubicBezTo>
                    <a:pt x="681" y="402"/>
                    <a:pt x="682" y="403"/>
                    <a:pt x="682" y="405"/>
                  </a:cubicBezTo>
                  <a:close/>
                  <a:moveTo>
                    <a:pt x="686" y="417"/>
                  </a:moveTo>
                  <a:lnTo>
                    <a:pt x="686" y="417"/>
                  </a:lnTo>
                  <a:cubicBezTo>
                    <a:pt x="686" y="418"/>
                    <a:pt x="684" y="420"/>
                    <a:pt x="682" y="420"/>
                  </a:cubicBezTo>
                  <a:cubicBezTo>
                    <a:pt x="681" y="420"/>
                    <a:pt x="679" y="418"/>
                    <a:pt x="679" y="417"/>
                  </a:cubicBezTo>
                  <a:lnTo>
                    <a:pt x="679" y="417"/>
                  </a:lnTo>
                  <a:cubicBezTo>
                    <a:pt x="679" y="415"/>
                    <a:pt x="681" y="414"/>
                    <a:pt x="682" y="414"/>
                  </a:cubicBezTo>
                  <a:cubicBezTo>
                    <a:pt x="684" y="414"/>
                    <a:pt x="686" y="415"/>
                    <a:pt x="686" y="417"/>
                  </a:cubicBezTo>
                  <a:close/>
                  <a:moveTo>
                    <a:pt x="688" y="429"/>
                  </a:moveTo>
                  <a:lnTo>
                    <a:pt x="688" y="429"/>
                  </a:lnTo>
                  <a:cubicBezTo>
                    <a:pt x="688" y="431"/>
                    <a:pt x="687" y="432"/>
                    <a:pt x="685" y="432"/>
                  </a:cubicBezTo>
                  <a:cubicBezTo>
                    <a:pt x="684" y="432"/>
                    <a:pt x="682" y="431"/>
                    <a:pt x="682" y="429"/>
                  </a:cubicBezTo>
                  <a:lnTo>
                    <a:pt x="682" y="429"/>
                  </a:lnTo>
                  <a:cubicBezTo>
                    <a:pt x="682" y="427"/>
                    <a:pt x="684" y="426"/>
                    <a:pt x="685" y="426"/>
                  </a:cubicBezTo>
                  <a:cubicBezTo>
                    <a:pt x="687" y="426"/>
                    <a:pt x="688" y="427"/>
                    <a:pt x="688" y="429"/>
                  </a:cubicBezTo>
                  <a:close/>
                  <a:moveTo>
                    <a:pt x="691" y="441"/>
                  </a:moveTo>
                  <a:lnTo>
                    <a:pt x="691" y="441"/>
                  </a:lnTo>
                  <a:cubicBezTo>
                    <a:pt x="691" y="443"/>
                    <a:pt x="690" y="444"/>
                    <a:pt x="688" y="444"/>
                  </a:cubicBezTo>
                  <a:cubicBezTo>
                    <a:pt x="686" y="444"/>
                    <a:pt x="685" y="443"/>
                    <a:pt x="685" y="441"/>
                  </a:cubicBezTo>
                  <a:lnTo>
                    <a:pt x="685" y="441"/>
                  </a:lnTo>
                  <a:cubicBezTo>
                    <a:pt x="685" y="439"/>
                    <a:pt x="686" y="438"/>
                    <a:pt x="688" y="438"/>
                  </a:cubicBezTo>
                  <a:cubicBezTo>
                    <a:pt x="690" y="438"/>
                    <a:pt x="691" y="439"/>
                    <a:pt x="691" y="441"/>
                  </a:cubicBezTo>
                  <a:close/>
                  <a:moveTo>
                    <a:pt x="694" y="453"/>
                  </a:moveTo>
                  <a:lnTo>
                    <a:pt x="694" y="453"/>
                  </a:lnTo>
                  <a:cubicBezTo>
                    <a:pt x="694" y="455"/>
                    <a:pt x="693" y="456"/>
                    <a:pt x="691" y="456"/>
                  </a:cubicBezTo>
                  <a:cubicBezTo>
                    <a:pt x="689" y="456"/>
                    <a:pt x="688" y="455"/>
                    <a:pt x="688" y="453"/>
                  </a:cubicBezTo>
                  <a:lnTo>
                    <a:pt x="688" y="453"/>
                  </a:lnTo>
                  <a:cubicBezTo>
                    <a:pt x="688" y="452"/>
                    <a:pt x="689" y="450"/>
                    <a:pt x="691" y="450"/>
                  </a:cubicBezTo>
                  <a:cubicBezTo>
                    <a:pt x="693" y="450"/>
                    <a:pt x="694" y="452"/>
                    <a:pt x="694" y="453"/>
                  </a:cubicBezTo>
                  <a:close/>
                  <a:moveTo>
                    <a:pt x="697" y="466"/>
                  </a:moveTo>
                  <a:lnTo>
                    <a:pt x="697" y="466"/>
                  </a:lnTo>
                  <a:cubicBezTo>
                    <a:pt x="697" y="467"/>
                    <a:pt x="695" y="469"/>
                    <a:pt x="693" y="469"/>
                  </a:cubicBezTo>
                  <a:cubicBezTo>
                    <a:pt x="692" y="469"/>
                    <a:pt x="690" y="467"/>
                    <a:pt x="690" y="466"/>
                  </a:cubicBezTo>
                  <a:lnTo>
                    <a:pt x="690" y="466"/>
                  </a:lnTo>
                  <a:cubicBezTo>
                    <a:pt x="690" y="464"/>
                    <a:pt x="692" y="462"/>
                    <a:pt x="693" y="462"/>
                  </a:cubicBezTo>
                  <a:cubicBezTo>
                    <a:pt x="695" y="462"/>
                    <a:pt x="697" y="464"/>
                    <a:pt x="697" y="466"/>
                  </a:cubicBezTo>
                  <a:close/>
                  <a:moveTo>
                    <a:pt x="699" y="478"/>
                  </a:moveTo>
                  <a:lnTo>
                    <a:pt x="699" y="478"/>
                  </a:lnTo>
                  <a:cubicBezTo>
                    <a:pt x="699" y="480"/>
                    <a:pt x="698" y="481"/>
                    <a:pt x="696" y="481"/>
                  </a:cubicBezTo>
                  <a:cubicBezTo>
                    <a:pt x="694" y="481"/>
                    <a:pt x="693" y="480"/>
                    <a:pt x="693" y="478"/>
                  </a:cubicBezTo>
                  <a:lnTo>
                    <a:pt x="693" y="478"/>
                  </a:lnTo>
                  <a:cubicBezTo>
                    <a:pt x="693" y="476"/>
                    <a:pt x="694" y="475"/>
                    <a:pt x="696" y="475"/>
                  </a:cubicBezTo>
                  <a:cubicBezTo>
                    <a:pt x="698" y="475"/>
                    <a:pt x="699" y="476"/>
                    <a:pt x="699" y="478"/>
                  </a:cubicBezTo>
                  <a:close/>
                  <a:moveTo>
                    <a:pt x="702" y="490"/>
                  </a:moveTo>
                  <a:lnTo>
                    <a:pt x="702" y="490"/>
                  </a:lnTo>
                  <a:cubicBezTo>
                    <a:pt x="702" y="492"/>
                    <a:pt x="700" y="493"/>
                    <a:pt x="698" y="493"/>
                  </a:cubicBezTo>
                  <a:cubicBezTo>
                    <a:pt x="697" y="493"/>
                    <a:pt x="695" y="492"/>
                    <a:pt x="695" y="490"/>
                  </a:cubicBezTo>
                  <a:lnTo>
                    <a:pt x="695" y="490"/>
                  </a:lnTo>
                  <a:cubicBezTo>
                    <a:pt x="695" y="488"/>
                    <a:pt x="697" y="487"/>
                    <a:pt x="698" y="487"/>
                  </a:cubicBezTo>
                  <a:cubicBezTo>
                    <a:pt x="700" y="487"/>
                    <a:pt x="702" y="488"/>
                    <a:pt x="702" y="490"/>
                  </a:cubicBezTo>
                  <a:close/>
                  <a:moveTo>
                    <a:pt x="704" y="502"/>
                  </a:moveTo>
                  <a:lnTo>
                    <a:pt x="704" y="502"/>
                  </a:lnTo>
                  <a:cubicBezTo>
                    <a:pt x="704" y="504"/>
                    <a:pt x="702" y="505"/>
                    <a:pt x="701" y="505"/>
                  </a:cubicBezTo>
                  <a:cubicBezTo>
                    <a:pt x="699" y="505"/>
                    <a:pt x="698" y="504"/>
                    <a:pt x="698" y="502"/>
                  </a:cubicBezTo>
                  <a:lnTo>
                    <a:pt x="698" y="502"/>
                  </a:lnTo>
                  <a:cubicBezTo>
                    <a:pt x="698" y="501"/>
                    <a:pt x="699" y="499"/>
                    <a:pt x="701" y="499"/>
                  </a:cubicBezTo>
                  <a:cubicBezTo>
                    <a:pt x="702" y="499"/>
                    <a:pt x="704" y="501"/>
                    <a:pt x="704" y="502"/>
                  </a:cubicBezTo>
                  <a:close/>
                  <a:moveTo>
                    <a:pt x="706" y="515"/>
                  </a:moveTo>
                  <a:lnTo>
                    <a:pt x="706" y="515"/>
                  </a:lnTo>
                  <a:cubicBezTo>
                    <a:pt x="706" y="516"/>
                    <a:pt x="705" y="518"/>
                    <a:pt x="703" y="518"/>
                  </a:cubicBezTo>
                  <a:cubicBezTo>
                    <a:pt x="701" y="518"/>
                    <a:pt x="700" y="516"/>
                    <a:pt x="700" y="515"/>
                  </a:cubicBezTo>
                  <a:lnTo>
                    <a:pt x="700" y="515"/>
                  </a:lnTo>
                  <a:cubicBezTo>
                    <a:pt x="700" y="513"/>
                    <a:pt x="701" y="512"/>
                    <a:pt x="703" y="512"/>
                  </a:cubicBezTo>
                  <a:cubicBezTo>
                    <a:pt x="705" y="512"/>
                    <a:pt x="706" y="513"/>
                    <a:pt x="706" y="515"/>
                  </a:cubicBezTo>
                  <a:close/>
                  <a:moveTo>
                    <a:pt x="708" y="527"/>
                  </a:moveTo>
                  <a:lnTo>
                    <a:pt x="708" y="527"/>
                  </a:lnTo>
                  <a:cubicBezTo>
                    <a:pt x="708" y="529"/>
                    <a:pt x="707" y="530"/>
                    <a:pt x="705" y="530"/>
                  </a:cubicBezTo>
                  <a:cubicBezTo>
                    <a:pt x="703" y="530"/>
                    <a:pt x="702" y="529"/>
                    <a:pt x="702" y="527"/>
                  </a:cubicBezTo>
                  <a:lnTo>
                    <a:pt x="702" y="527"/>
                  </a:lnTo>
                  <a:cubicBezTo>
                    <a:pt x="702" y="525"/>
                    <a:pt x="703" y="524"/>
                    <a:pt x="705" y="524"/>
                  </a:cubicBezTo>
                  <a:cubicBezTo>
                    <a:pt x="707" y="524"/>
                    <a:pt x="708" y="525"/>
                    <a:pt x="708" y="527"/>
                  </a:cubicBezTo>
                  <a:close/>
                  <a:moveTo>
                    <a:pt x="710" y="539"/>
                  </a:moveTo>
                  <a:lnTo>
                    <a:pt x="710" y="539"/>
                  </a:lnTo>
                  <a:cubicBezTo>
                    <a:pt x="710" y="541"/>
                    <a:pt x="709" y="542"/>
                    <a:pt x="707" y="542"/>
                  </a:cubicBezTo>
                  <a:cubicBezTo>
                    <a:pt x="705" y="542"/>
                    <a:pt x="704" y="541"/>
                    <a:pt x="704" y="539"/>
                  </a:cubicBezTo>
                  <a:lnTo>
                    <a:pt x="704" y="539"/>
                  </a:lnTo>
                  <a:cubicBezTo>
                    <a:pt x="704" y="538"/>
                    <a:pt x="705" y="536"/>
                    <a:pt x="707" y="536"/>
                  </a:cubicBezTo>
                  <a:cubicBezTo>
                    <a:pt x="709" y="536"/>
                    <a:pt x="710" y="538"/>
                    <a:pt x="710" y="539"/>
                  </a:cubicBezTo>
                  <a:close/>
                  <a:moveTo>
                    <a:pt x="712" y="552"/>
                  </a:moveTo>
                  <a:lnTo>
                    <a:pt x="712" y="552"/>
                  </a:lnTo>
                  <a:cubicBezTo>
                    <a:pt x="712" y="553"/>
                    <a:pt x="710" y="555"/>
                    <a:pt x="709" y="555"/>
                  </a:cubicBezTo>
                  <a:cubicBezTo>
                    <a:pt x="707" y="555"/>
                    <a:pt x="706" y="553"/>
                    <a:pt x="706" y="552"/>
                  </a:cubicBezTo>
                  <a:lnTo>
                    <a:pt x="706" y="552"/>
                  </a:lnTo>
                  <a:cubicBezTo>
                    <a:pt x="706" y="550"/>
                    <a:pt x="707" y="549"/>
                    <a:pt x="709" y="549"/>
                  </a:cubicBezTo>
                  <a:cubicBezTo>
                    <a:pt x="710" y="549"/>
                    <a:pt x="712" y="550"/>
                    <a:pt x="712" y="552"/>
                  </a:cubicBezTo>
                  <a:close/>
                  <a:moveTo>
                    <a:pt x="714" y="564"/>
                  </a:moveTo>
                  <a:lnTo>
                    <a:pt x="714" y="564"/>
                  </a:lnTo>
                  <a:cubicBezTo>
                    <a:pt x="714" y="566"/>
                    <a:pt x="712" y="567"/>
                    <a:pt x="710" y="567"/>
                  </a:cubicBezTo>
                  <a:cubicBezTo>
                    <a:pt x="709" y="567"/>
                    <a:pt x="707" y="566"/>
                    <a:pt x="707" y="564"/>
                  </a:cubicBezTo>
                  <a:lnTo>
                    <a:pt x="707" y="564"/>
                  </a:lnTo>
                  <a:cubicBezTo>
                    <a:pt x="707" y="562"/>
                    <a:pt x="709" y="561"/>
                    <a:pt x="710" y="561"/>
                  </a:cubicBezTo>
                  <a:cubicBezTo>
                    <a:pt x="712" y="561"/>
                    <a:pt x="714" y="562"/>
                    <a:pt x="714" y="564"/>
                  </a:cubicBezTo>
                  <a:close/>
                  <a:moveTo>
                    <a:pt x="715" y="577"/>
                  </a:moveTo>
                  <a:lnTo>
                    <a:pt x="715" y="577"/>
                  </a:lnTo>
                  <a:cubicBezTo>
                    <a:pt x="715" y="578"/>
                    <a:pt x="714" y="580"/>
                    <a:pt x="712" y="580"/>
                  </a:cubicBezTo>
                  <a:cubicBezTo>
                    <a:pt x="710" y="580"/>
                    <a:pt x="709" y="578"/>
                    <a:pt x="709" y="577"/>
                  </a:cubicBezTo>
                  <a:lnTo>
                    <a:pt x="709" y="577"/>
                  </a:lnTo>
                  <a:cubicBezTo>
                    <a:pt x="709" y="575"/>
                    <a:pt x="710" y="573"/>
                    <a:pt x="712" y="573"/>
                  </a:cubicBezTo>
                  <a:cubicBezTo>
                    <a:pt x="714" y="573"/>
                    <a:pt x="715" y="575"/>
                    <a:pt x="715" y="577"/>
                  </a:cubicBezTo>
                  <a:close/>
                  <a:moveTo>
                    <a:pt x="717" y="589"/>
                  </a:moveTo>
                  <a:lnTo>
                    <a:pt x="717" y="589"/>
                  </a:lnTo>
                  <a:cubicBezTo>
                    <a:pt x="717" y="591"/>
                    <a:pt x="715" y="592"/>
                    <a:pt x="714" y="592"/>
                  </a:cubicBezTo>
                  <a:cubicBezTo>
                    <a:pt x="712" y="592"/>
                    <a:pt x="711" y="591"/>
                    <a:pt x="711" y="589"/>
                  </a:cubicBezTo>
                  <a:lnTo>
                    <a:pt x="711" y="589"/>
                  </a:lnTo>
                  <a:cubicBezTo>
                    <a:pt x="711" y="587"/>
                    <a:pt x="712" y="586"/>
                    <a:pt x="714" y="586"/>
                  </a:cubicBezTo>
                  <a:cubicBezTo>
                    <a:pt x="715" y="586"/>
                    <a:pt x="717" y="587"/>
                    <a:pt x="717" y="589"/>
                  </a:cubicBezTo>
                  <a:close/>
                  <a:moveTo>
                    <a:pt x="718" y="601"/>
                  </a:moveTo>
                  <a:lnTo>
                    <a:pt x="718" y="601"/>
                  </a:lnTo>
                  <a:cubicBezTo>
                    <a:pt x="718" y="603"/>
                    <a:pt x="717" y="604"/>
                    <a:pt x="715" y="604"/>
                  </a:cubicBezTo>
                  <a:cubicBezTo>
                    <a:pt x="713" y="604"/>
                    <a:pt x="712" y="603"/>
                    <a:pt x="712" y="601"/>
                  </a:cubicBezTo>
                  <a:lnTo>
                    <a:pt x="712" y="601"/>
                  </a:lnTo>
                  <a:cubicBezTo>
                    <a:pt x="712" y="600"/>
                    <a:pt x="713" y="598"/>
                    <a:pt x="715" y="598"/>
                  </a:cubicBezTo>
                  <a:cubicBezTo>
                    <a:pt x="717" y="598"/>
                    <a:pt x="718" y="600"/>
                    <a:pt x="718" y="601"/>
                  </a:cubicBezTo>
                  <a:close/>
                  <a:moveTo>
                    <a:pt x="720" y="614"/>
                  </a:moveTo>
                  <a:lnTo>
                    <a:pt x="720" y="614"/>
                  </a:lnTo>
                  <a:cubicBezTo>
                    <a:pt x="720" y="615"/>
                    <a:pt x="718" y="617"/>
                    <a:pt x="717" y="617"/>
                  </a:cubicBezTo>
                  <a:cubicBezTo>
                    <a:pt x="715" y="617"/>
                    <a:pt x="713" y="615"/>
                    <a:pt x="713" y="614"/>
                  </a:cubicBezTo>
                  <a:lnTo>
                    <a:pt x="713" y="614"/>
                  </a:lnTo>
                  <a:cubicBezTo>
                    <a:pt x="713" y="612"/>
                    <a:pt x="715" y="611"/>
                    <a:pt x="717" y="611"/>
                  </a:cubicBezTo>
                  <a:cubicBezTo>
                    <a:pt x="718" y="611"/>
                    <a:pt x="720" y="612"/>
                    <a:pt x="720" y="614"/>
                  </a:cubicBezTo>
                  <a:close/>
                  <a:moveTo>
                    <a:pt x="721" y="626"/>
                  </a:moveTo>
                  <a:lnTo>
                    <a:pt x="721" y="626"/>
                  </a:lnTo>
                  <a:cubicBezTo>
                    <a:pt x="721" y="628"/>
                    <a:pt x="720" y="629"/>
                    <a:pt x="718" y="629"/>
                  </a:cubicBezTo>
                  <a:cubicBezTo>
                    <a:pt x="716" y="629"/>
                    <a:pt x="715" y="628"/>
                    <a:pt x="715" y="626"/>
                  </a:cubicBezTo>
                  <a:lnTo>
                    <a:pt x="715" y="626"/>
                  </a:lnTo>
                  <a:cubicBezTo>
                    <a:pt x="715" y="624"/>
                    <a:pt x="716" y="623"/>
                    <a:pt x="718" y="623"/>
                  </a:cubicBezTo>
                  <a:cubicBezTo>
                    <a:pt x="720" y="623"/>
                    <a:pt x="721" y="624"/>
                    <a:pt x="721" y="626"/>
                  </a:cubicBezTo>
                  <a:close/>
                  <a:moveTo>
                    <a:pt x="722" y="639"/>
                  </a:moveTo>
                  <a:lnTo>
                    <a:pt x="722" y="639"/>
                  </a:lnTo>
                  <a:cubicBezTo>
                    <a:pt x="722" y="640"/>
                    <a:pt x="721" y="642"/>
                    <a:pt x="719" y="642"/>
                  </a:cubicBezTo>
                  <a:cubicBezTo>
                    <a:pt x="717" y="642"/>
                    <a:pt x="716" y="640"/>
                    <a:pt x="716" y="639"/>
                  </a:cubicBezTo>
                  <a:lnTo>
                    <a:pt x="716" y="639"/>
                  </a:lnTo>
                  <a:cubicBezTo>
                    <a:pt x="716" y="637"/>
                    <a:pt x="717" y="636"/>
                    <a:pt x="719" y="636"/>
                  </a:cubicBezTo>
                  <a:cubicBezTo>
                    <a:pt x="721" y="636"/>
                    <a:pt x="722" y="637"/>
                    <a:pt x="722" y="639"/>
                  </a:cubicBezTo>
                  <a:close/>
                  <a:moveTo>
                    <a:pt x="723" y="651"/>
                  </a:moveTo>
                  <a:lnTo>
                    <a:pt x="723" y="651"/>
                  </a:lnTo>
                  <a:cubicBezTo>
                    <a:pt x="723" y="653"/>
                    <a:pt x="722" y="654"/>
                    <a:pt x="720" y="654"/>
                  </a:cubicBezTo>
                  <a:cubicBezTo>
                    <a:pt x="718" y="654"/>
                    <a:pt x="717" y="653"/>
                    <a:pt x="717" y="651"/>
                  </a:cubicBezTo>
                  <a:lnTo>
                    <a:pt x="717" y="651"/>
                  </a:lnTo>
                  <a:cubicBezTo>
                    <a:pt x="717" y="649"/>
                    <a:pt x="718" y="648"/>
                    <a:pt x="720" y="648"/>
                  </a:cubicBezTo>
                  <a:cubicBezTo>
                    <a:pt x="722" y="648"/>
                    <a:pt x="723" y="649"/>
                    <a:pt x="723" y="651"/>
                  </a:cubicBezTo>
                  <a:close/>
                  <a:moveTo>
                    <a:pt x="724" y="664"/>
                  </a:moveTo>
                  <a:lnTo>
                    <a:pt x="724" y="664"/>
                  </a:lnTo>
                  <a:cubicBezTo>
                    <a:pt x="724" y="665"/>
                    <a:pt x="723" y="667"/>
                    <a:pt x="721" y="667"/>
                  </a:cubicBezTo>
                  <a:cubicBezTo>
                    <a:pt x="719" y="667"/>
                    <a:pt x="718" y="665"/>
                    <a:pt x="718" y="664"/>
                  </a:cubicBezTo>
                  <a:lnTo>
                    <a:pt x="718" y="664"/>
                  </a:lnTo>
                  <a:cubicBezTo>
                    <a:pt x="718" y="662"/>
                    <a:pt x="719" y="660"/>
                    <a:pt x="721" y="660"/>
                  </a:cubicBezTo>
                  <a:cubicBezTo>
                    <a:pt x="723" y="660"/>
                    <a:pt x="724" y="662"/>
                    <a:pt x="724" y="664"/>
                  </a:cubicBezTo>
                  <a:close/>
                  <a:moveTo>
                    <a:pt x="725" y="676"/>
                  </a:moveTo>
                  <a:lnTo>
                    <a:pt x="725" y="676"/>
                  </a:lnTo>
                  <a:cubicBezTo>
                    <a:pt x="725" y="678"/>
                    <a:pt x="724" y="679"/>
                    <a:pt x="722" y="679"/>
                  </a:cubicBezTo>
                  <a:cubicBezTo>
                    <a:pt x="720" y="679"/>
                    <a:pt x="719" y="678"/>
                    <a:pt x="719" y="676"/>
                  </a:cubicBezTo>
                  <a:lnTo>
                    <a:pt x="719" y="676"/>
                  </a:lnTo>
                  <a:cubicBezTo>
                    <a:pt x="719" y="674"/>
                    <a:pt x="720" y="673"/>
                    <a:pt x="722" y="673"/>
                  </a:cubicBezTo>
                  <a:cubicBezTo>
                    <a:pt x="724" y="673"/>
                    <a:pt x="725" y="674"/>
                    <a:pt x="725" y="676"/>
                  </a:cubicBezTo>
                  <a:close/>
                  <a:moveTo>
                    <a:pt x="726" y="689"/>
                  </a:moveTo>
                  <a:lnTo>
                    <a:pt x="726" y="689"/>
                  </a:lnTo>
                  <a:cubicBezTo>
                    <a:pt x="726" y="690"/>
                    <a:pt x="724" y="692"/>
                    <a:pt x="723" y="692"/>
                  </a:cubicBezTo>
                  <a:cubicBezTo>
                    <a:pt x="721" y="692"/>
                    <a:pt x="720" y="690"/>
                    <a:pt x="720" y="689"/>
                  </a:cubicBezTo>
                  <a:lnTo>
                    <a:pt x="720" y="689"/>
                  </a:lnTo>
                  <a:cubicBezTo>
                    <a:pt x="720" y="687"/>
                    <a:pt x="721" y="685"/>
                    <a:pt x="723" y="685"/>
                  </a:cubicBezTo>
                  <a:cubicBezTo>
                    <a:pt x="724" y="685"/>
                    <a:pt x="726" y="687"/>
                    <a:pt x="726" y="689"/>
                  </a:cubicBezTo>
                  <a:close/>
                  <a:moveTo>
                    <a:pt x="727" y="701"/>
                  </a:moveTo>
                  <a:lnTo>
                    <a:pt x="727" y="701"/>
                  </a:lnTo>
                  <a:cubicBezTo>
                    <a:pt x="727" y="703"/>
                    <a:pt x="725" y="704"/>
                    <a:pt x="723" y="704"/>
                  </a:cubicBezTo>
                  <a:cubicBezTo>
                    <a:pt x="722" y="704"/>
                    <a:pt x="720" y="703"/>
                    <a:pt x="720" y="701"/>
                  </a:cubicBezTo>
                  <a:lnTo>
                    <a:pt x="720" y="701"/>
                  </a:lnTo>
                  <a:cubicBezTo>
                    <a:pt x="720" y="699"/>
                    <a:pt x="722" y="698"/>
                    <a:pt x="723" y="698"/>
                  </a:cubicBezTo>
                  <a:cubicBezTo>
                    <a:pt x="725" y="698"/>
                    <a:pt x="727" y="699"/>
                    <a:pt x="727" y="701"/>
                  </a:cubicBezTo>
                  <a:close/>
                  <a:moveTo>
                    <a:pt x="727" y="714"/>
                  </a:moveTo>
                  <a:lnTo>
                    <a:pt x="727" y="714"/>
                  </a:lnTo>
                  <a:cubicBezTo>
                    <a:pt x="727" y="715"/>
                    <a:pt x="726" y="717"/>
                    <a:pt x="724" y="717"/>
                  </a:cubicBezTo>
                  <a:cubicBezTo>
                    <a:pt x="722" y="717"/>
                    <a:pt x="721" y="715"/>
                    <a:pt x="721" y="714"/>
                  </a:cubicBezTo>
                  <a:lnTo>
                    <a:pt x="721" y="714"/>
                  </a:lnTo>
                  <a:cubicBezTo>
                    <a:pt x="721" y="712"/>
                    <a:pt x="722" y="710"/>
                    <a:pt x="724" y="710"/>
                  </a:cubicBezTo>
                  <a:cubicBezTo>
                    <a:pt x="726" y="710"/>
                    <a:pt x="727" y="712"/>
                    <a:pt x="727" y="714"/>
                  </a:cubicBezTo>
                  <a:close/>
                  <a:moveTo>
                    <a:pt x="728" y="726"/>
                  </a:moveTo>
                  <a:lnTo>
                    <a:pt x="728" y="726"/>
                  </a:lnTo>
                  <a:cubicBezTo>
                    <a:pt x="728" y="728"/>
                    <a:pt x="726" y="729"/>
                    <a:pt x="725" y="729"/>
                  </a:cubicBezTo>
                  <a:cubicBezTo>
                    <a:pt x="723" y="729"/>
                    <a:pt x="721" y="728"/>
                    <a:pt x="721" y="726"/>
                  </a:cubicBezTo>
                  <a:lnTo>
                    <a:pt x="721" y="726"/>
                  </a:lnTo>
                  <a:cubicBezTo>
                    <a:pt x="721" y="724"/>
                    <a:pt x="723" y="723"/>
                    <a:pt x="725" y="723"/>
                  </a:cubicBezTo>
                  <a:cubicBezTo>
                    <a:pt x="726" y="723"/>
                    <a:pt x="728" y="724"/>
                    <a:pt x="728" y="726"/>
                  </a:cubicBezTo>
                  <a:close/>
                  <a:moveTo>
                    <a:pt x="728" y="738"/>
                  </a:moveTo>
                  <a:lnTo>
                    <a:pt x="728" y="739"/>
                  </a:lnTo>
                  <a:cubicBezTo>
                    <a:pt x="728" y="740"/>
                    <a:pt x="727" y="742"/>
                    <a:pt x="725" y="742"/>
                  </a:cubicBezTo>
                  <a:cubicBezTo>
                    <a:pt x="723" y="742"/>
                    <a:pt x="722" y="740"/>
                    <a:pt x="722" y="739"/>
                  </a:cubicBezTo>
                  <a:lnTo>
                    <a:pt x="722" y="738"/>
                  </a:lnTo>
                  <a:cubicBezTo>
                    <a:pt x="722" y="737"/>
                    <a:pt x="723" y="735"/>
                    <a:pt x="725" y="735"/>
                  </a:cubicBezTo>
                  <a:cubicBezTo>
                    <a:pt x="727" y="735"/>
                    <a:pt x="728" y="737"/>
                    <a:pt x="728" y="738"/>
                  </a:cubicBezTo>
                  <a:close/>
                  <a:moveTo>
                    <a:pt x="729" y="751"/>
                  </a:moveTo>
                  <a:lnTo>
                    <a:pt x="729" y="751"/>
                  </a:lnTo>
                  <a:cubicBezTo>
                    <a:pt x="729" y="753"/>
                    <a:pt x="727" y="754"/>
                    <a:pt x="725" y="754"/>
                  </a:cubicBezTo>
                  <a:cubicBezTo>
                    <a:pt x="724" y="754"/>
                    <a:pt x="722" y="753"/>
                    <a:pt x="722" y="751"/>
                  </a:cubicBezTo>
                  <a:lnTo>
                    <a:pt x="722" y="751"/>
                  </a:lnTo>
                  <a:cubicBezTo>
                    <a:pt x="722" y="749"/>
                    <a:pt x="724" y="748"/>
                    <a:pt x="725" y="748"/>
                  </a:cubicBezTo>
                  <a:cubicBezTo>
                    <a:pt x="727" y="748"/>
                    <a:pt x="729" y="749"/>
                    <a:pt x="729" y="751"/>
                  </a:cubicBezTo>
                  <a:close/>
                  <a:moveTo>
                    <a:pt x="729" y="764"/>
                  </a:moveTo>
                  <a:lnTo>
                    <a:pt x="729" y="764"/>
                  </a:lnTo>
                  <a:cubicBezTo>
                    <a:pt x="729" y="765"/>
                    <a:pt x="727" y="767"/>
                    <a:pt x="726" y="767"/>
                  </a:cubicBezTo>
                  <a:cubicBezTo>
                    <a:pt x="724" y="767"/>
                    <a:pt x="722" y="765"/>
                    <a:pt x="722" y="764"/>
                  </a:cubicBezTo>
                  <a:lnTo>
                    <a:pt x="722" y="764"/>
                  </a:lnTo>
                  <a:cubicBezTo>
                    <a:pt x="722" y="762"/>
                    <a:pt x="724" y="760"/>
                    <a:pt x="726" y="760"/>
                  </a:cubicBezTo>
                  <a:cubicBezTo>
                    <a:pt x="727" y="760"/>
                    <a:pt x="729" y="762"/>
                    <a:pt x="729" y="764"/>
                  </a:cubicBezTo>
                  <a:close/>
                  <a:moveTo>
                    <a:pt x="729" y="776"/>
                  </a:moveTo>
                  <a:lnTo>
                    <a:pt x="729" y="776"/>
                  </a:lnTo>
                  <a:cubicBezTo>
                    <a:pt x="729" y="778"/>
                    <a:pt x="727" y="779"/>
                    <a:pt x="726" y="779"/>
                  </a:cubicBezTo>
                  <a:cubicBezTo>
                    <a:pt x="724" y="779"/>
                    <a:pt x="723" y="778"/>
                    <a:pt x="723" y="776"/>
                  </a:cubicBezTo>
                  <a:lnTo>
                    <a:pt x="723" y="776"/>
                  </a:lnTo>
                  <a:cubicBezTo>
                    <a:pt x="723" y="774"/>
                    <a:pt x="724" y="773"/>
                    <a:pt x="726" y="773"/>
                  </a:cubicBezTo>
                  <a:cubicBezTo>
                    <a:pt x="727" y="773"/>
                    <a:pt x="729" y="774"/>
                    <a:pt x="729" y="776"/>
                  </a:cubicBezTo>
                  <a:close/>
                  <a:moveTo>
                    <a:pt x="729" y="789"/>
                  </a:moveTo>
                  <a:lnTo>
                    <a:pt x="729" y="789"/>
                  </a:lnTo>
                  <a:cubicBezTo>
                    <a:pt x="729" y="790"/>
                    <a:pt x="728" y="792"/>
                    <a:pt x="726" y="792"/>
                  </a:cubicBezTo>
                  <a:cubicBezTo>
                    <a:pt x="724" y="792"/>
                    <a:pt x="723" y="790"/>
                    <a:pt x="723" y="789"/>
                  </a:cubicBezTo>
                  <a:lnTo>
                    <a:pt x="723" y="789"/>
                  </a:lnTo>
                  <a:cubicBezTo>
                    <a:pt x="723" y="787"/>
                    <a:pt x="724" y="785"/>
                    <a:pt x="726" y="785"/>
                  </a:cubicBezTo>
                  <a:cubicBezTo>
                    <a:pt x="728" y="785"/>
                    <a:pt x="729" y="787"/>
                    <a:pt x="729" y="789"/>
                  </a:cubicBezTo>
                  <a:close/>
                  <a:moveTo>
                    <a:pt x="729" y="802"/>
                  </a:moveTo>
                  <a:lnTo>
                    <a:pt x="729" y="802"/>
                  </a:lnTo>
                  <a:cubicBezTo>
                    <a:pt x="728" y="804"/>
                    <a:pt x="726" y="805"/>
                    <a:pt x="725" y="804"/>
                  </a:cubicBezTo>
                  <a:cubicBezTo>
                    <a:pt x="723" y="803"/>
                    <a:pt x="722" y="802"/>
                    <a:pt x="723" y="800"/>
                  </a:cubicBezTo>
                  <a:lnTo>
                    <a:pt x="723" y="800"/>
                  </a:lnTo>
                  <a:cubicBezTo>
                    <a:pt x="723" y="798"/>
                    <a:pt x="725" y="798"/>
                    <a:pt x="727" y="798"/>
                  </a:cubicBezTo>
                  <a:cubicBezTo>
                    <a:pt x="728" y="799"/>
                    <a:pt x="729" y="800"/>
                    <a:pt x="729" y="802"/>
                  </a:cubicBezTo>
                  <a:close/>
                  <a:moveTo>
                    <a:pt x="729" y="815"/>
                  </a:moveTo>
                  <a:lnTo>
                    <a:pt x="729" y="815"/>
                  </a:lnTo>
                  <a:cubicBezTo>
                    <a:pt x="728" y="816"/>
                    <a:pt x="726" y="817"/>
                    <a:pt x="725" y="816"/>
                  </a:cubicBezTo>
                  <a:cubicBezTo>
                    <a:pt x="723" y="816"/>
                    <a:pt x="722" y="814"/>
                    <a:pt x="723" y="813"/>
                  </a:cubicBezTo>
                  <a:lnTo>
                    <a:pt x="723" y="813"/>
                  </a:lnTo>
                  <a:cubicBezTo>
                    <a:pt x="723" y="811"/>
                    <a:pt x="725" y="810"/>
                    <a:pt x="727" y="811"/>
                  </a:cubicBezTo>
                  <a:cubicBezTo>
                    <a:pt x="728" y="811"/>
                    <a:pt x="729" y="813"/>
                    <a:pt x="729" y="815"/>
                  </a:cubicBezTo>
                  <a:close/>
                  <a:moveTo>
                    <a:pt x="729" y="827"/>
                  </a:moveTo>
                  <a:lnTo>
                    <a:pt x="729" y="827"/>
                  </a:lnTo>
                  <a:cubicBezTo>
                    <a:pt x="728" y="829"/>
                    <a:pt x="726" y="830"/>
                    <a:pt x="725" y="829"/>
                  </a:cubicBezTo>
                  <a:cubicBezTo>
                    <a:pt x="723" y="828"/>
                    <a:pt x="722" y="827"/>
                    <a:pt x="723" y="825"/>
                  </a:cubicBezTo>
                  <a:lnTo>
                    <a:pt x="723" y="825"/>
                  </a:lnTo>
                  <a:cubicBezTo>
                    <a:pt x="723" y="823"/>
                    <a:pt x="725" y="823"/>
                    <a:pt x="727" y="823"/>
                  </a:cubicBezTo>
                  <a:cubicBezTo>
                    <a:pt x="728" y="824"/>
                    <a:pt x="729" y="825"/>
                    <a:pt x="729" y="827"/>
                  </a:cubicBezTo>
                  <a:close/>
                  <a:moveTo>
                    <a:pt x="728" y="840"/>
                  </a:moveTo>
                  <a:lnTo>
                    <a:pt x="728" y="840"/>
                  </a:lnTo>
                  <a:cubicBezTo>
                    <a:pt x="728" y="841"/>
                    <a:pt x="726" y="842"/>
                    <a:pt x="724" y="842"/>
                  </a:cubicBezTo>
                  <a:cubicBezTo>
                    <a:pt x="723" y="841"/>
                    <a:pt x="722" y="839"/>
                    <a:pt x="722" y="838"/>
                  </a:cubicBezTo>
                  <a:lnTo>
                    <a:pt x="722" y="838"/>
                  </a:lnTo>
                  <a:cubicBezTo>
                    <a:pt x="723" y="836"/>
                    <a:pt x="725" y="835"/>
                    <a:pt x="726" y="836"/>
                  </a:cubicBezTo>
                  <a:cubicBezTo>
                    <a:pt x="728" y="836"/>
                    <a:pt x="729" y="838"/>
                    <a:pt x="728" y="840"/>
                  </a:cubicBezTo>
                  <a:close/>
                  <a:moveTo>
                    <a:pt x="728" y="852"/>
                  </a:moveTo>
                  <a:lnTo>
                    <a:pt x="728" y="852"/>
                  </a:lnTo>
                  <a:cubicBezTo>
                    <a:pt x="727" y="854"/>
                    <a:pt x="726" y="855"/>
                    <a:pt x="724" y="854"/>
                  </a:cubicBezTo>
                  <a:cubicBezTo>
                    <a:pt x="722" y="853"/>
                    <a:pt x="721" y="852"/>
                    <a:pt x="722" y="850"/>
                  </a:cubicBezTo>
                  <a:lnTo>
                    <a:pt x="722" y="850"/>
                  </a:lnTo>
                  <a:cubicBezTo>
                    <a:pt x="722" y="848"/>
                    <a:pt x="724" y="848"/>
                    <a:pt x="726" y="848"/>
                  </a:cubicBezTo>
                  <a:cubicBezTo>
                    <a:pt x="727" y="849"/>
                    <a:pt x="728" y="850"/>
                    <a:pt x="728" y="852"/>
                  </a:cubicBezTo>
                  <a:close/>
                  <a:moveTo>
                    <a:pt x="727" y="865"/>
                  </a:moveTo>
                  <a:lnTo>
                    <a:pt x="727" y="865"/>
                  </a:lnTo>
                  <a:cubicBezTo>
                    <a:pt x="727" y="866"/>
                    <a:pt x="725" y="867"/>
                    <a:pt x="723" y="866"/>
                  </a:cubicBezTo>
                  <a:cubicBezTo>
                    <a:pt x="722" y="866"/>
                    <a:pt x="721" y="864"/>
                    <a:pt x="721" y="863"/>
                  </a:cubicBezTo>
                  <a:lnTo>
                    <a:pt x="721" y="863"/>
                  </a:lnTo>
                  <a:cubicBezTo>
                    <a:pt x="722" y="861"/>
                    <a:pt x="724" y="860"/>
                    <a:pt x="725" y="861"/>
                  </a:cubicBezTo>
                  <a:cubicBezTo>
                    <a:pt x="727" y="861"/>
                    <a:pt x="728" y="863"/>
                    <a:pt x="727" y="865"/>
                  </a:cubicBezTo>
                  <a:close/>
                  <a:moveTo>
                    <a:pt x="727" y="877"/>
                  </a:moveTo>
                  <a:lnTo>
                    <a:pt x="727" y="877"/>
                  </a:lnTo>
                  <a:cubicBezTo>
                    <a:pt x="726" y="879"/>
                    <a:pt x="725" y="880"/>
                    <a:pt x="723" y="879"/>
                  </a:cubicBezTo>
                  <a:cubicBezTo>
                    <a:pt x="721" y="878"/>
                    <a:pt x="720" y="877"/>
                    <a:pt x="721" y="875"/>
                  </a:cubicBezTo>
                  <a:lnTo>
                    <a:pt x="721" y="875"/>
                  </a:lnTo>
                  <a:cubicBezTo>
                    <a:pt x="722" y="873"/>
                    <a:pt x="723" y="873"/>
                    <a:pt x="725" y="873"/>
                  </a:cubicBezTo>
                  <a:cubicBezTo>
                    <a:pt x="727" y="874"/>
                    <a:pt x="727" y="875"/>
                    <a:pt x="727" y="877"/>
                  </a:cubicBezTo>
                  <a:close/>
                  <a:moveTo>
                    <a:pt x="726" y="889"/>
                  </a:moveTo>
                  <a:lnTo>
                    <a:pt x="726" y="890"/>
                  </a:lnTo>
                  <a:cubicBezTo>
                    <a:pt x="726" y="891"/>
                    <a:pt x="724" y="892"/>
                    <a:pt x="722" y="891"/>
                  </a:cubicBezTo>
                  <a:cubicBezTo>
                    <a:pt x="721" y="891"/>
                    <a:pt x="720" y="889"/>
                    <a:pt x="720" y="888"/>
                  </a:cubicBezTo>
                  <a:lnTo>
                    <a:pt x="720" y="888"/>
                  </a:lnTo>
                  <a:cubicBezTo>
                    <a:pt x="721" y="886"/>
                    <a:pt x="723" y="885"/>
                    <a:pt x="724" y="886"/>
                  </a:cubicBezTo>
                  <a:cubicBezTo>
                    <a:pt x="726" y="886"/>
                    <a:pt x="727" y="888"/>
                    <a:pt x="726" y="889"/>
                  </a:cubicBezTo>
                  <a:close/>
                  <a:moveTo>
                    <a:pt x="725" y="902"/>
                  </a:moveTo>
                  <a:lnTo>
                    <a:pt x="725" y="902"/>
                  </a:lnTo>
                  <a:cubicBezTo>
                    <a:pt x="725" y="904"/>
                    <a:pt x="723" y="905"/>
                    <a:pt x="721" y="904"/>
                  </a:cubicBezTo>
                  <a:cubicBezTo>
                    <a:pt x="720" y="903"/>
                    <a:pt x="719" y="902"/>
                    <a:pt x="720" y="900"/>
                  </a:cubicBezTo>
                  <a:lnTo>
                    <a:pt x="720" y="900"/>
                  </a:lnTo>
                  <a:cubicBezTo>
                    <a:pt x="720" y="898"/>
                    <a:pt x="722" y="897"/>
                    <a:pt x="723" y="898"/>
                  </a:cubicBezTo>
                  <a:cubicBezTo>
                    <a:pt x="725" y="899"/>
                    <a:pt x="726" y="900"/>
                    <a:pt x="725" y="902"/>
                  </a:cubicBezTo>
                  <a:close/>
                  <a:moveTo>
                    <a:pt x="725" y="914"/>
                  </a:moveTo>
                  <a:lnTo>
                    <a:pt x="725" y="914"/>
                  </a:lnTo>
                  <a:cubicBezTo>
                    <a:pt x="724" y="916"/>
                    <a:pt x="722" y="917"/>
                    <a:pt x="721" y="916"/>
                  </a:cubicBezTo>
                  <a:cubicBezTo>
                    <a:pt x="719" y="916"/>
                    <a:pt x="718" y="914"/>
                    <a:pt x="719" y="912"/>
                  </a:cubicBezTo>
                  <a:lnTo>
                    <a:pt x="719" y="912"/>
                  </a:lnTo>
                  <a:cubicBezTo>
                    <a:pt x="719" y="911"/>
                    <a:pt x="721" y="910"/>
                    <a:pt x="723" y="911"/>
                  </a:cubicBezTo>
                  <a:cubicBezTo>
                    <a:pt x="724" y="911"/>
                    <a:pt x="725" y="913"/>
                    <a:pt x="725" y="914"/>
                  </a:cubicBezTo>
                  <a:close/>
                  <a:moveTo>
                    <a:pt x="724" y="927"/>
                  </a:moveTo>
                  <a:lnTo>
                    <a:pt x="724" y="927"/>
                  </a:lnTo>
                  <a:cubicBezTo>
                    <a:pt x="723" y="929"/>
                    <a:pt x="721" y="929"/>
                    <a:pt x="720" y="929"/>
                  </a:cubicBezTo>
                  <a:cubicBezTo>
                    <a:pt x="718" y="928"/>
                    <a:pt x="717" y="927"/>
                    <a:pt x="718" y="925"/>
                  </a:cubicBezTo>
                  <a:lnTo>
                    <a:pt x="718" y="925"/>
                  </a:lnTo>
                  <a:cubicBezTo>
                    <a:pt x="718" y="923"/>
                    <a:pt x="720" y="922"/>
                    <a:pt x="722" y="923"/>
                  </a:cubicBezTo>
                  <a:cubicBezTo>
                    <a:pt x="723" y="924"/>
                    <a:pt x="724" y="925"/>
                    <a:pt x="724" y="927"/>
                  </a:cubicBezTo>
                  <a:close/>
                  <a:moveTo>
                    <a:pt x="723" y="939"/>
                  </a:moveTo>
                  <a:lnTo>
                    <a:pt x="723" y="939"/>
                  </a:lnTo>
                  <a:cubicBezTo>
                    <a:pt x="722" y="941"/>
                    <a:pt x="720" y="942"/>
                    <a:pt x="719" y="941"/>
                  </a:cubicBezTo>
                  <a:cubicBezTo>
                    <a:pt x="717" y="941"/>
                    <a:pt x="716" y="939"/>
                    <a:pt x="717" y="937"/>
                  </a:cubicBezTo>
                  <a:lnTo>
                    <a:pt x="717" y="937"/>
                  </a:lnTo>
                  <a:cubicBezTo>
                    <a:pt x="717" y="936"/>
                    <a:pt x="719" y="935"/>
                    <a:pt x="721" y="935"/>
                  </a:cubicBezTo>
                  <a:cubicBezTo>
                    <a:pt x="722" y="936"/>
                    <a:pt x="723" y="938"/>
                    <a:pt x="723" y="939"/>
                  </a:cubicBezTo>
                  <a:close/>
                  <a:moveTo>
                    <a:pt x="722" y="952"/>
                  </a:moveTo>
                  <a:lnTo>
                    <a:pt x="722" y="952"/>
                  </a:lnTo>
                  <a:cubicBezTo>
                    <a:pt x="721" y="954"/>
                    <a:pt x="719" y="954"/>
                    <a:pt x="718" y="954"/>
                  </a:cubicBezTo>
                  <a:cubicBezTo>
                    <a:pt x="716" y="953"/>
                    <a:pt x="715" y="952"/>
                    <a:pt x="716" y="950"/>
                  </a:cubicBezTo>
                  <a:lnTo>
                    <a:pt x="716" y="950"/>
                  </a:lnTo>
                  <a:cubicBezTo>
                    <a:pt x="716" y="948"/>
                    <a:pt x="718" y="947"/>
                    <a:pt x="720" y="948"/>
                  </a:cubicBezTo>
                  <a:cubicBezTo>
                    <a:pt x="721" y="948"/>
                    <a:pt x="722" y="950"/>
                    <a:pt x="722" y="952"/>
                  </a:cubicBezTo>
                  <a:close/>
                  <a:moveTo>
                    <a:pt x="720" y="964"/>
                  </a:moveTo>
                  <a:lnTo>
                    <a:pt x="720" y="964"/>
                  </a:lnTo>
                  <a:cubicBezTo>
                    <a:pt x="720" y="966"/>
                    <a:pt x="718" y="967"/>
                    <a:pt x="716" y="966"/>
                  </a:cubicBezTo>
                  <a:cubicBezTo>
                    <a:pt x="715" y="966"/>
                    <a:pt x="714" y="964"/>
                    <a:pt x="714" y="962"/>
                  </a:cubicBezTo>
                  <a:lnTo>
                    <a:pt x="714" y="962"/>
                  </a:lnTo>
                  <a:cubicBezTo>
                    <a:pt x="715" y="961"/>
                    <a:pt x="717" y="960"/>
                    <a:pt x="718" y="960"/>
                  </a:cubicBezTo>
                  <a:cubicBezTo>
                    <a:pt x="720" y="961"/>
                    <a:pt x="721" y="963"/>
                    <a:pt x="720" y="964"/>
                  </a:cubicBezTo>
                  <a:close/>
                  <a:moveTo>
                    <a:pt x="719" y="977"/>
                  </a:moveTo>
                  <a:lnTo>
                    <a:pt x="719" y="977"/>
                  </a:lnTo>
                  <a:cubicBezTo>
                    <a:pt x="719" y="978"/>
                    <a:pt x="717" y="979"/>
                    <a:pt x="715" y="979"/>
                  </a:cubicBezTo>
                  <a:cubicBezTo>
                    <a:pt x="713" y="978"/>
                    <a:pt x="713" y="976"/>
                    <a:pt x="713" y="975"/>
                  </a:cubicBezTo>
                  <a:lnTo>
                    <a:pt x="713" y="975"/>
                  </a:lnTo>
                  <a:cubicBezTo>
                    <a:pt x="714" y="973"/>
                    <a:pt x="715" y="972"/>
                    <a:pt x="717" y="973"/>
                  </a:cubicBezTo>
                  <a:cubicBezTo>
                    <a:pt x="719" y="973"/>
                    <a:pt x="720" y="975"/>
                    <a:pt x="719" y="977"/>
                  </a:cubicBezTo>
                  <a:close/>
                  <a:moveTo>
                    <a:pt x="718" y="989"/>
                  </a:moveTo>
                  <a:lnTo>
                    <a:pt x="718" y="989"/>
                  </a:lnTo>
                  <a:cubicBezTo>
                    <a:pt x="717" y="991"/>
                    <a:pt x="715" y="992"/>
                    <a:pt x="714" y="991"/>
                  </a:cubicBezTo>
                  <a:cubicBezTo>
                    <a:pt x="712" y="991"/>
                    <a:pt x="711" y="989"/>
                    <a:pt x="712" y="987"/>
                  </a:cubicBezTo>
                  <a:lnTo>
                    <a:pt x="712" y="987"/>
                  </a:lnTo>
                  <a:cubicBezTo>
                    <a:pt x="712" y="986"/>
                    <a:pt x="714" y="985"/>
                    <a:pt x="716" y="985"/>
                  </a:cubicBezTo>
                  <a:cubicBezTo>
                    <a:pt x="717" y="986"/>
                    <a:pt x="718" y="988"/>
                    <a:pt x="718" y="989"/>
                  </a:cubicBezTo>
                  <a:close/>
                  <a:moveTo>
                    <a:pt x="716" y="1002"/>
                  </a:moveTo>
                  <a:lnTo>
                    <a:pt x="716" y="1002"/>
                  </a:lnTo>
                  <a:cubicBezTo>
                    <a:pt x="716" y="1003"/>
                    <a:pt x="714" y="1004"/>
                    <a:pt x="712" y="1004"/>
                  </a:cubicBezTo>
                  <a:cubicBezTo>
                    <a:pt x="711" y="1003"/>
                    <a:pt x="710" y="1001"/>
                    <a:pt x="710" y="1000"/>
                  </a:cubicBezTo>
                  <a:lnTo>
                    <a:pt x="710" y="1000"/>
                  </a:lnTo>
                  <a:cubicBezTo>
                    <a:pt x="711" y="998"/>
                    <a:pt x="713" y="997"/>
                    <a:pt x="714" y="998"/>
                  </a:cubicBezTo>
                  <a:cubicBezTo>
                    <a:pt x="716" y="998"/>
                    <a:pt x="717" y="1000"/>
                    <a:pt x="716" y="1002"/>
                  </a:cubicBezTo>
                  <a:close/>
                  <a:moveTo>
                    <a:pt x="715" y="1014"/>
                  </a:moveTo>
                  <a:lnTo>
                    <a:pt x="715" y="1014"/>
                  </a:lnTo>
                  <a:cubicBezTo>
                    <a:pt x="714" y="1016"/>
                    <a:pt x="712" y="1017"/>
                    <a:pt x="711" y="1016"/>
                  </a:cubicBezTo>
                  <a:cubicBezTo>
                    <a:pt x="709" y="1015"/>
                    <a:pt x="708" y="1014"/>
                    <a:pt x="709" y="1012"/>
                  </a:cubicBezTo>
                  <a:lnTo>
                    <a:pt x="709" y="1012"/>
                  </a:lnTo>
                  <a:cubicBezTo>
                    <a:pt x="709" y="1010"/>
                    <a:pt x="711" y="1009"/>
                    <a:pt x="713" y="1010"/>
                  </a:cubicBezTo>
                  <a:cubicBezTo>
                    <a:pt x="714" y="1011"/>
                    <a:pt x="715" y="1012"/>
                    <a:pt x="715" y="1014"/>
                  </a:cubicBezTo>
                  <a:close/>
                  <a:moveTo>
                    <a:pt x="713" y="1026"/>
                  </a:moveTo>
                  <a:lnTo>
                    <a:pt x="713" y="1026"/>
                  </a:lnTo>
                  <a:cubicBezTo>
                    <a:pt x="712" y="1028"/>
                    <a:pt x="711" y="1029"/>
                    <a:pt x="709" y="1028"/>
                  </a:cubicBezTo>
                  <a:cubicBezTo>
                    <a:pt x="707" y="1028"/>
                    <a:pt x="706" y="1026"/>
                    <a:pt x="707" y="1024"/>
                  </a:cubicBezTo>
                  <a:lnTo>
                    <a:pt x="707" y="1024"/>
                  </a:lnTo>
                  <a:cubicBezTo>
                    <a:pt x="708" y="1023"/>
                    <a:pt x="709" y="1022"/>
                    <a:pt x="711" y="1022"/>
                  </a:cubicBezTo>
                  <a:cubicBezTo>
                    <a:pt x="713" y="1023"/>
                    <a:pt x="713" y="1025"/>
                    <a:pt x="713" y="1026"/>
                  </a:cubicBezTo>
                  <a:close/>
                  <a:moveTo>
                    <a:pt x="711" y="1039"/>
                  </a:moveTo>
                  <a:lnTo>
                    <a:pt x="711" y="1039"/>
                  </a:lnTo>
                  <a:cubicBezTo>
                    <a:pt x="711" y="1040"/>
                    <a:pt x="709" y="1041"/>
                    <a:pt x="707" y="1041"/>
                  </a:cubicBezTo>
                  <a:cubicBezTo>
                    <a:pt x="705" y="1040"/>
                    <a:pt x="705" y="1038"/>
                    <a:pt x="705" y="1037"/>
                  </a:cubicBezTo>
                  <a:lnTo>
                    <a:pt x="705" y="1037"/>
                  </a:lnTo>
                  <a:cubicBezTo>
                    <a:pt x="706" y="1035"/>
                    <a:pt x="707" y="1034"/>
                    <a:pt x="709" y="1035"/>
                  </a:cubicBezTo>
                  <a:cubicBezTo>
                    <a:pt x="711" y="1035"/>
                    <a:pt x="712" y="1037"/>
                    <a:pt x="711" y="1039"/>
                  </a:cubicBezTo>
                  <a:close/>
                  <a:moveTo>
                    <a:pt x="709" y="1051"/>
                  </a:moveTo>
                  <a:lnTo>
                    <a:pt x="709" y="1051"/>
                  </a:lnTo>
                  <a:cubicBezTo>
                    <a:pt x="709" y="1053"/>
                    <a:pt x="707" y="1054"/>
                    <a:pt x="705" y="1053"/>
                  </a:cubicBezTo>
                  <a:cubicBezTo>
                    <a:pt x="704" y="1053"/>
                    <a:pt x="703" y="1051"/>
                    <a:pt x="703" y="1049"/>
                  </a:cubicBezTo>
                  <a:lnTo>
                    <a:pt x="703" y="1049"/>
                  </a:lnTo>
                  <a:cubicBezTo>
                    <a:pt x="704" y="1047"/>
                    <a:pt x="706" y="1047"/>
                    <a:pt x="707" y="1047"/>
                  </a:cubicBezTo>
                  <a:cubicBezTo>
                    <a:pt x="709" y="1048"/>
                    <a:pt x="710" y="1049"/>
                    <a:pt x="709" y="1051"/>
                  </a:cubicBezTo>
                  <a:close/>
                  <a:moveTo>
                    <a:pt x="707" y="1063"/>
                  </a:moveTo>
                  <a:lnTo>
                    <a:pt x="707" y="1063"/>
                  </a:lnTo>
                  <a:cubicBezTo>
                    <a:pt x="707" y="1065"/>
                    <a:pt x="705" y="1066"/>
                    <a:pt x="703" y="1065"/>
                  </a:cubicBezTo>
                  <a:cubicBezTo>
                    <a:pt x="702" y="1065"/>
                    <a:pt x="701" y="1063"/>
                    <a:pt x="701" y="1061"/>
                  </a:cubicBezTo>
                  <a:lnTo>
                    <a:pt x="701" y="1061"/>
                  </a:lnTo>
                  <a:cubicBezTo>
                    <a:pt x="702" y="1060"/>
                    <a:pt x="704" y="1059"/>
                    <a:pt x="705" y="1060"/>
                  </a:cubicBezTo>
                  <a:cubicBezTo>
                    <a:pt x="707" y="1060"/>
                    <a:pt x="708" y="1062"/>
                    <a:pt x="707" y="1063"/>
                  </a:cubicBezTo>
                  <a:close/>
                  <a:moveTo>
                    <a:pt x="705" y="1076"/>
                  </a:moveTo>
                  <a:lnTo>
                    <a:pt x="705" y="1076"/>
                  </a:lnTo>
                  <a:cubicBezTo>
                    <a:pt x="705" y="1077"/>
                    <a:pt x="703" y="1078"/>
                    <a:pt x="701" y="1078"/>
                  </a:cubicBezTo>
                  <a:cubicBezTo>
                    <a:pt x="699" y="1077"/>
                    <a:pt x="699" y="1075"/>
                    <a:pt x="699" y="1074"/>
                  </a:cubicBezTo>
                  <a:lnTo>
                    <a:pt x="699" y="1074"/>
                  </a:lnTo>
                  <a:cubicBezTo>
                    <a:pt x="700" y="1072"/>
                    <a:pt x="701" y="1071"/>
                    <a:pt x="703" y="1072"/>
                  </a:cubicBezTo>
                  <a:cubicBezTo>
                    <a:pt x="705" y="1072"/>
                    <a:pt x="706" y="1074"/>
                    <a:pt x="705" y="1076"/>
                  </a:cubicBezTo>
                  <a:close/>
                  <a:moveTo>
                    <a:pt x="703" y="1088"/>
                  </a:moveTo>
                  <a:lnTo>
                    <a:pt x="703" y="1088"/>
                  </a:lnTo>
                  <a:cubicBezTo>
                    <a:pt x="702" y="1090"/>
                    <a:pt x="701" y="1091"/>
                    <a:pt x="699" y="1090"/>
                  </a:cubicBezTo>
                  <a:cubicBezTo>
                    <a:pt x="697" y="1090"/>
                    <a:pt x="696" y="1088"/>
                    <a:pt x="697" y="1086"/>
                  </a:cubicBezTo>
                  <a:lnTo>
                    <a:pt x="697" y="1086"/>
                  </a:lnTo>
                  <a:cubicBezTo>
                    <a:pt x="697" y="1084"/>
                    <a:pt x="699" y="1084"/>
                    <a:pt x="701" y="1084"/>
                  </a:cubicBezTo>
                  <a:cubicBezTo>
                    <a:pt x="703" y="1085"/>
                    <a:pt x="703" y="1086"/>
                    <a:pt x="703" y="1088"/>
                  </a:cubicBezTo>
                  <a:close/>
                  <a:moveTo>
                    <a:pt x="701" y="1100"/>
                  </a:moveTo>
                  <a:lnTo>
                    <a:pt x="701" y="1100"/>
                  </a:lnTo>
                  <a:cubicBezTo>
                    <a:pt x="700" y="1102"/>
                    <a:pt x="698" y="1103"/>
                    <a:pt x="697" y="1102"/>
                  </a:cubicBezTo>
                  <a:cubicBezTo>
                    <a:pt x="695" y="1102"/>
                    <a:pt x="694" y="1100"/>
                    <a:pt x="695" y="1098"/>
                  </a:cubicBezTo>
                  <a:lnTo>
                    <a:pt x="695" y="1098"/>
                  </a:lnTo>
                  <a:cubicBezTo>
                    <a:pt x="695" y="1097"/>
                    <a:pt x="697" y="1096"/>
                    <a:pt x="699" y="1096"/>
                  </a:cubicBezTo>
                  <a:cubicBezTo>
                    <a:pt x="700" y="1097"/>
                    <a:pt x="701" y="1099"/>
                    <a:pt x="701" y="1100"/>
                  </a:cubicBezTo>
                  <a:close/>
                  <a:moveTo>
                    <a:pt x="698" y="1113"/>
                  </a:moveTo>
                  <a:lnTo>
                    <a:pt x="698" y="1113"/>
                  </a:lnTo>
                  <a:cubicBezTo>
                    <a:pt x="698" y="1114"/>
                    <a:pt x="696" y="1115"/>
                    <a:pt x="694" y="1115"/>
                  </a:cubicBezTo>
                  <a:cubicBezTo>
                    <a:pt x="693" y="1114"/>
                    <a:pt x="692" y="1112"/>
                    <a:pt x="692" y="1111"/>
                  </a:cubicBezTo>
                  <a:lnTo>
                    <a:pt x="692" y="1111"/>
                  </a:lnTo>
                  <a:cubicBezTo>
                    <a:pt x="693" y="1109"/>
                    <a:pt x="695" y="1108"/>
                    <a:pt x="696" y="1109"/>
                  </a:cubicBezTo>
                  <a:cubicBezTo>
                    <a:pt x="698" y="1109"/>
                    <a:pt x="699" y="1111"/>
                    <a:pt x="698" y="1113"/>
                  </a:cubicBezTo>
                  <a:close/>
                  <a:moveTo>
                    <a:pt x="696" y="1125"/>
                  </a:moveTo>
                  <a:lnTo>
                    <a:pt x="696" y="1125"/>
                  </a:lnTo>
                  <a:cubicBezTo>
                    <a:pt x="695" y="1127"/>
                    <a:pt x="693" y="1127"/>
                    <a:pt x="692" y="1127"/>
                  </a:cubicBezTo>
                  <a:cubicBezTo>
                    <a:pt x="690" y="1126"/>
                    <a:pt x="689" y="1125"/>
                    <a:pt x="690" y="1123"/>
                  </a:cubicBezTo>
                  <a:lnTo>
                    <a:pt x="690" y="1123"/>
                  </a:lnTo>
                  <a:cubicBezTo>
                    <a:pt x="690" y="1121"/>
                    <a:pt x="692" y="1120"/>
                    <a:pt x="694" y="1121"/>
                  </a:cubicBezTo>
                  <a:cubicBezTo>
                    <a:pt x="695" y="1121"/>
                    <a:pt x="696" y="1123"/>
                    <a:pt x="696" y="1125"/>
                  </a:cubicBezTo>
                  <a:close/>
                  <a:moveTo>
                    <a:pt x="693" y="1137"/>
                  </a:moveTo>
                  <a:lnTo>
                    <a:pt x="693" y="1137"/>
                  </a:lnTo>
                  <a:cubicBezTo>
                    <a:pt x="692" y="1139"/>
                    <a:pt x="691" y="1140"/>
                    <a:pt x="689" y="1139"/>
                  </a:cubicBezTo>
                  <a:cubicBezTo>
                    <a:pt x="687" y="1139"/>
                    <a:pt x="687" y="1137"/>
                    <a:pt x="687" y="1135"/>
                  </a:cubicBezTo>
                  <a:lnTo>
                    <a:pt x="687" y="1135"/>
                  </a:lnTo>
                  <a:cubicBezTo>
                    <a:pt x="688" y="1134"/>
                    <a:pt x="689" y="1133"/>
                    <a:pt x="691" y="1133"/>
                  </a:cubicBezTo>
                  <a:cubicBezTo>
                    <a:pt x="693" y="1134"/>
                    <a:pt x="694" y="1135"/>
                    <a:pt x="693" y="1137"/>
                  </a:cubicBezTo>
                  <a:close/>
                  <a:moveTo>
                    <a:pt x="690" y="1149"/>
                  </a:moveTo>
                  <a:lnTo>
                    <a:pt x="690" y="1149"/>
                  </a:lnTo>
                  <a:cubicBezTo>
                    <a:pt x="690" y="1151"/>
                    <a:pt x="688" y="1152"/>
                    <a:pt x="686" y="1151"/>
                  </a:cubicBezTo>
                  <a:cubicBezTo>
                    <a:pt x="685" y="1151"/>
                    <a:pt x="684" y="1149"/>
                    <a:pt x="684" y="1147"/>
                  </a:cubicBezTo>
                  <a:lnTo>
                    <a:pt x="684" y="1147"/>
                  </a:lnTo>
                  <a:cubicBezTo>
                    <a:pt x="685" y="1146"/>
                    <a:pt x="687" y="1145"/>
                    <a:pt x="688" y="1145"/>
                  </a:cubicBezTo>
                  <a:cubicBezTo>
                    <a:pt x="690" y="1146"/>
                    <a:pt x="691" y="1148"/>
                    <a:pt x="690" y="1149"/>
                  </a:cubicBezTo>
                  <a:close/>
                  <a:moveTo>
                    <a:pt x="687" y="1161"/>
                  </a:moveTo>
                  <a:lnTo>
                    <a:pt x="687" y="1161"/>
                  </a:lnTo>
                  <a:cubicBezTo>
                    <a:pt x="687" y="1163"/>
                    <a:pt x="685" y="1164"/>
                    <a:pt x="683" y="1163"/>
                  </a:cubicBezTo>
                  <a:cubicBezTo>
                    <a:pt x="682" y="1163"/>
                    <a:pt x="681" y="1161"/>
                    <a:pt x="681" y="1160"/>
                  </a:cubicBezTo>
                  <a:lnTo>
                    <a:pt x="681" y="1160"/>
                  </a:lnTo>
                  <a:cubicBezTo>
                    <a:pt x="682" y="1158"/>
                    <a:pt x="684" y="1157"/>
                    <a:pt x="685" y="1158"/>
                  </a:cubicBezTo>
                  <a:cubicBezTo>
                    <a:pt x="687" y="1158"/>
                    <a:pt x="688" y="1160"/>
                    <a:pt x="687" y="1161"/>
                  </a:cubicBezTo>
                  <a:close/>
                  <a:moveTo>
                    <a:pt x="684" y="1174"/>
                  </a:moveTo>
                  <a:lnTo>
                    <a:pt x="684" y="1174"/>
                  </a:lnTo>
                  <a:cubicBezTo>
                    <a:pt x="684" y="1175"/>
                    <a:pt x="682" y="1176"/>
                    <a:pt x="680" y="1176"/>
                  </a:cubicBezTo>
                  <a:cubicBezTo>
                    <a:pt x="679" y="1175"/>
                    <a:pt x="678" y="1173"/>
                    <a:pt x="678" y="1172"/>
                  </a:cubicBezTo>
                  <a:lnTo>
                    <a:pt x="678" y="1172"/>
                  </a:lnTo>
                  <a:cubicBezTo>
                    <a:pt x="679" y="1170"/>
                    <a:pt x="681" y="1169"/>
                    <a:pt x="682" y="1170"/>
                  </a:cubicBezTo>
                  <a:cubicBezTo>
                    <a:pt x="684" y="1170"/>
                    <a:pt x="685" y="1172"/>
                    <a:pt x="684" y="1174"/>
                  </a:cubicBezTo>
                  <a:close/>
                  <a:moveTo>
                    <a:pt x="681" y="1186"/>
                  </a:moveTo>
                  <a:lnTo>
                    <a:pt x="681" y="1186"/>
                  </a:lnTo>
                  <a:cubicBezTo>
                    <a:pt x="681" y="1187"/>
                    <a:pt x="679" y="1188"/>
                    <a:pt x="677" y="1188"/>
                  </a:cubicBezTo>
                  <a:cubicBezTo>
                    <a:pt x="676" y="1187"/>
                    <a:pt x="675" y="1185"/>
                    <a:pt x="675" y="1184"/>
                  </a:cubicBezTo>
                  <a:lnTo>
                    <a:pt x="675" y="1184"/>
                  </a:lnTo>
                  <a:cubicBezTo>
                    <a:pt x="676" y="1182"/>
                    <a:pt x="678" y="1181"/>
                    <a:pt x="679" y="1182"/>
                  </a:cubicBezTo>
                  <a:cubicBezTo>
                    <a:pt x="681" y="1182"/>
                    <a:pt x="682" y="1184"/>
                    <a:pt x="681" y="1186"/>
                  </a:cubicBezTo>
                  <a:close/>
                  <a:moveTo>
                    <a:pt x="678" y="1198"/>
                  </a:moveTo>
                  <a:lnTo>
                    <a:pt x="678" y="1198"/>
                  </a:lnTo>
                  <a:cubicBezTo>
                    <a:pt x="677" y="1199"/>
                    <a:pt x="676" y="1200"/>
                    <a:pt x="674" y="1200"/>
                  </a:cubicBezTo>
                  <a:cubicBezTo>
                    <a:pt x="672" y="1199"/>
                    <a:pt x="671" y="1197"/>
                    <a:pt x="672" y="1196"/>
                  </a:cubicBezTo>
                  <a:lnTo>
                    <a:pt x="672" y="1196"/>
                  </a:lnTo>
                  <a:cubicBezTo>
                    <a:pt x="673" y="1194"/>
                    <a:pt x="674" y="1193"/>
                    <a:pt x="676" y="1194"/>
                  </a:cubicBezTo>
                  <a:cubicBezTo>
                    <a:pt x="678" y="1194"/>
                    <a:pt x="679" y="1196"/>
                    <a:pt x="678" y="1198"/>
                  </a:cubicBezTo>
                  <a:close/>
                  <a:moveTo>
                    <a:pt x="675" y="1210"/>
                  </a:moveTo>
                  <a:lnTo>
                    <a:pt x="675" y="1210"/>
                  </a:lnTo>
                  <a:cubicBezTo>
                    <a:pt x="674" y="1212"/>
                    <a:pt x="672" y="1212"/>
                    <a:pt x="671" y="1212"/>
                  </a:cubicBezTo>
                  <a:cubicBezTo>
                    <a:pt x="669" y="1211"/>
                    <a:pt x="668" y="1210"/>
                    <a:pt x="669" y="1208"/>
                  </a:cubicBezTo>
                  <a:lnTo>
                    <a:pt x="669" y="1208"/>
                  </a:lnTo>
                  <a:cubicBezTo>
                    <a:pt x="669" y="1206"/>
                    <a:pt x="671" y="1205"/>
                    <a:pt x="673" y="1206"/>
                  </a:cubicBezTo>
                  <a:cubicBezTo>
                    <a:pt x="674" y="1206"/>
                    <a:pt x="675" y="1208"/>
                    <a:pt x="675" y="1210"/>
                  </a:cubicBezTo>
                  <a:close/>
                  <a:moveTo>
                    <a:pt x="671" y="1222"/>
                  </a:moveTo>
                  <a:lnTo>
                    <a:pt x="671" y="1222"/>
                  </a:lnTo>
                  <a:cubicBezTo>
                    <a:pt x="671" y="1224"/>
                    <a:pt x="669" y="1224"/>
                    <a:pt x="667" y="1224"/>
                  </a:cubicBezTo>
                  <a:cubicBezTo>
                    <a:pt x="665" y="1223"/>
                    <a:pt x="665" y="1222"/>
                    <a:pt x="665" y="1220"/>
                  </a:cubicBezTo>
                  <a:lnTo>
                    <a:pt x="665" y="1220"/>
                  </a:lnTo>
                  <a:cubicBezTo>
                    <a:pt x="666" y="1218"/>
                    <a:pt x="667" y="1217"/>
                    <a:pt x="669" y="1218"/>
                  </a:cubicBezTo>
                  <a:cubicBezTo>
                    <a:pt x="671" y="1218"/>
                    <a:pt x="672" y="1220"/>
                    <a:pt x="671" y="1222"/>
                  </a:cubicBezTo>
                  <a:close/>
                  <a:moveTo>
                    <a:pt x="668" y="1234"/>
                  </a:moveTo>
                  <a:lnTo>
                    <a:pt x="668" y="1234"/>
                  </a:lnTo>
                  <a:cubicBezTo>
                    <a:pt x="667" y="1236"/>
                    <a:pt x="665" y="1236"/>
                    <a:pt x="664" y="1236"/>
                  </a:cubicBezTo>
                  <a:cubicBezTo>
                    <a:pt x="662" y="1235"/>
                    <a:pt x="661" y="1234"/>
                    <a:pt x="662" y="1232"/>
                  </a:cubicBezTo>
                  <a:lnTo>
                    <a:pt x="662" y="1232"/>
                  </a:lnTo>
                  <a:cubicBezTo>
                    <a:pt x="662" y="1230"/>
                    <a:pt x="664" y="1229"/>
                    <a:pt x="666" y="1230"/>
                  </a:cubicBezTo>
                  <a:cubicBezTo>
                    <a:pt x="667" y="1230"/>
                    <a:pt x="668" y="1232"/>
                    <a:pt x="668" y="1234"/>
                  </a:cubicBezTo>
                  <a:close/>
                  <a:moveTo>
                    <a:pt x="664" y="1246"/>
                  </a:moveTo>
                  <a:lnTo>
                    <a:pt x="664" y="1246"/>
                  </a:lnTo>
                  <a:cubicBezTo>
                    <a:pt x="663" y="1247"/>
                    <a:pt x="661" y="1248"/>
                    <a:pt x="660" y="1248"/>
                  </a:cubicBezTo>
                  <a:cubicBezTo>
                    <a:pt x="658" y="1247"/>
                    <a:pt x="657" y="1245"/>
                    <a:pt x="658" y="1244"/>
                  </a:cubicBezTo>
                  <a:lnTo>
                    <a:pt x="658" y="1244"/>
                  </a:lnTo>
                  <a:cubicBezTo>
                    <a:pt x="658" y="1242"/>
                    <a:pt x="660" y="1241"/>
                    <a:pt x="662" y="1242"/>
                  </a:cubicBezTo>
                  <a:cubicBezTo>
                    <a:pt x="663" y="1242"/>
                    <a:pt x="664" y="1244"/>
                    <a:pt x="664" y="1246"/>
                  </a:cubicBezTo>
                  <a:close/>
                  <a:moveTo>
                    <a:pt x="660" y="1258"/>
                  </a:moveTo>
                  <a:lnTo>
                    <a:pt x="660" y="1258"/>
                  </a:lnTo>
                  <a:cubicBezTo>
                    <a:pt x="659" y="1259"/>
                    <a:pt x="658" y="1260"/>
                    <a:pt x="656" y="1260"/>
                  </a:cubicBezTo>
                  <a:cubicBezTo>
                    <a:pt x="654" y="1259"/>
                    <a:pt x="653" y="1257"/>
                    <a:pt x="654" y="1256"/>
                  </a:cubicBezTo>
                  <a:lnTo>
                    <a:pt x="654" y="1256"/>
                  </a:lnTo>
                  <a:cubicBezTo>
                    <a:pt x="654" y="1254"/>
                    <a:pt x="656" y="1253"/>
                    <a:pt x="658" y="1254"/>
                  </a:cubicBezTo>
                  <a:cubicBezTo>
                    <a:pt x="659" y="1254"/>
                    <a:pt x="660" y="1256"/>
                    <a:pt x="660" y="1258"/>
                  </a:cubicBezTo>
                  <a:close/>
                  <a:moveTo>
                    <a:pt x="655" y="1270"/>
                  </a:moveTo>
                  <a:lnTo>
                    <a:pt x="655" y="1270"/>
                  </a:lnTo>
                  <a:cubicBezTo>
                    <a:pt x="655" y="1272"/>
                    <a:pt x="653" y="1272"/>
                    <a:pt x="651" y="1271"/>
                  </a:cubicBezTo>
                  <a:cubicBezTo>
                    <a:pt x="650" y="1270"/>
                    <a:pt x="649" y="1268"/>
                    <a:pt x="650" y="1267"/>
                  </a:cubicBezTo>
                  <a:lnTo>
                    <a:pt x="650" y="1267"/>
                  </a:lnTo>
                  <a:cubicBezTo>
                    <a:pt x="651" y="1265"/>
                    <a:pt x="653" y="1265"/>
                    <a:pt x="655" y="1266"/>
                  </a:cubicBezTo>
                  <a:cubicBezTo>
                    <a:pt x="656" y="1267"/>
                    <a:pt x="656" y="1269"/>
                    <a:pt x="655" y="1270"/>
                  </a:cubicBezTo>
                  <a:close/>
                  <a:moveTo>
                    <a:pt x="651" y="1282"/>
                  </a:moveTo>
                  <a:lnTo>
                    <a:pt x="651" y="1282"/>
                  </a:lnTo>
                  <a:cubicBezTo>
                    <a:pt x="650" y="1283"/>
                    <a:pt x="648" y="1284"/>
                    <a:pt x="647" y="1283"/>
                  </a:cubicBezTo>
                  <a:cubicBezTo>
                    <a:pt x="645" y="1282"/>
                    <a:pt x="645" y="1280"/>
                    <a:pt x="646" y="1279"/>
                  </a:cubicBezTo>
                  <a:lnTo>
                    <a:pt x="646" y="1279"/>
                  </a:lnTo>
                  <a:cubicBezTo>
                    <a:pt x="647" y="1277"/>
                    <a:pt x="649" y="1277"/>
                    <a:pt x="650" y="1278"/>
                  </a:cubicBezTo>
                  <a:cubicBezTo>
                    <a:pt x="652" y="1279"/>
                    <a:pt x="652" y="1281"/>
                    <a:pt x="651" y="1282"/>
                  </a:cubicBezTo>
                  <a:close/>
                  <a:moveTo>
                    <a:pt x="647" y="1294"/>
                  </a:moveTo>
                  <a:lnTo>
                    <a:pt x="647" y="1294"/>
                  </a:lnTo>
                  <a:cubicBezTo>
                    <a:pt x="646" y="1295"/>
                    <a:pt x="644" y="1296"/>
                    <a:pt x="643" y="1295"/>
                  </a:cubicBezTo>
                  <a:cubicBezTo>
                    <a:pt x="641" y="1294"/>
                    <a:pt x="641" y="1292"/>
                    <a:pt x="642" y="1290"/>
                  </a:cubicBezTo>
                  <a:lnTo>
                    <a:pt x="642" y="1290"/>
                  </a:lnTo>
                  <a:cubicBezTo>
                    <a:pt x="643" y="1289"/>
                    <a:pt x="645" y="1288"/>
                    <a:pt x="646" y="1289"/>
                  </a:cubicBezTo>
                  <a:cubicBezTo>
                    <a:pt x="648" y="1290"/>
                    <a:pt x="648" y="1292"/>
                    <a:pt x="647" y="1294"/>
                  </a:cubicBezTo>
                  <a:close/>
                  <a:moveTo>
                    <a:pt x="642" y="1306"/>
                  </a:moveTo>
                  <a:lnTo>
                    <a:pt x="642" y="1306"/>
                  </a:lnTo>
                  <a:cubicBezTo>
                    <a:pt x="641" y="1307"/>
                    <a:pt x="639" y="1307"/>
                    <a:pt x="638" y="1306"/>
                  </a:cubicBezTo>
                  <a:cubicBezTo>
                    <a:pt x="636" y="1305"/>
                    <a:pt x="636" y="1303"/>
                    <a:pt x="638" y="1302"/>
                  </a:cubicBezTo>
                  <a:lnTo>
                    <a:pt x="638" y="1302"/>
                  </a:lnTo>
                  <a:cubicBezTo>
                    <a:pt x="639" y="1300"/>
                    <a:pt x="641" y="1300"/>
                    <a:pt x="642" y="1302"/>
                  </a:cubicBezTo>
                  <a:cubicBezTo>
                    <a:pt x="643" y="1303"/>
                    <a:pt x="643" y="1305"/>
                    <a:pt x="642" y="1306"/>
                  </a:cubicBezTo>
                  <a:close/>
                  <a:moveTo>
                    <a:pt x="638" y="1318"/>
                  </a:moveTo>
                  <a:lnTo>
                    <a:pt x="637" y="1318"/>
                  </a:lnTo>
                  <a:cubicBezTo>
                    <a:pt x="636" y="1319"/>
                    <a:pt x="634" y="1319"/>
                    <a:pt x="633" y="1318"/>
                  </a:cubicBezTo>
                  <a:cubicBezTo>
                    <a:pt x="632" y="1316"/>
                    <a:pt x="632" y="1314"/>
                    <a:pt x="633" y="1313"/>
                  </a:cubicBezTo>
                  <a:lnTo>
                    <a:pt x="633" y="1313"/>
                  </a:lnTo>
                  <a:cubicBezTo>
                    <a:pt x="634" y="1312"/>
                    <a:pt x="636" y="1312"/>
                    <a:pt x="638" y="1313"/>
                  </a:cubicBezTo>
                  <a:cubicBezTo>
                    <a:pt x="639" y="1314"/>
                    <a:pt x="639" y="1316"/>
                    <a:pt x="638" y="1318"/>
                  </a:cubicBezTo>
                  <a:close/>
                  <a:moveTo>
                    <a:pt x="633" y="1329"/>
                  </a:moveTo>
                  <a:lnTo>
                    <a:pt x="633" y="1329"/>
                  </a:lnTo>
                  <a:cubicBezTo>
                    <a:pt x="632" y="1330"/>
                    <a:pt x="630" y="1330"/>
                    <a:pt x="628" y="1329"/>
                  </a:cubicBezTo>
                  <a:cubicBezTo>
                    <a:pt x="627" y="1328"/>
                    <a:pt x="627" y="1326"/>
                    <a:pt x="628" y="1325"/>
                  </a:cubicBezTo>
                  <a:lnTo>
                    <a:pt x="628" y="1325"/>
                  </a:lnTo>
                  <a:cubicBezTo>
                    <a:pt x="630" y="1323"/>
                    <a:pt x="632" y="1323"/>
                    <a:pt x="633" y="1325"/>
                  </a:cubicBezTo>
                  <a:cubicBezTo>
                    <a:pt x="634" y="1326"/>
                    <a:pt x="634" y="1328"/>
                    <a:pt x="633" y="1329"/>
                  </a:cubicBezTo>
                  <a:close/>
                  <a:moveTo>
                    <a:pt x="628" y="1341"/>
                  </a:moveTo>
                  <a:lnTo>
                    <a:pt x="628" y="1341"/>
                  </a:lnTo>
                  <a:cubicBezTo>
                    <a:pt x="627" y="1342"/>
                    <a:pt x="625" y="1342"/>
                    <a:pt x="623" y="1341"/>
                  </a:cubicBezTo>
                  <a:cubicBezTo>
                    <a:pt x="622" y="1339"/>
                    <a:pt x="622" y="1337"/>
                    <a:pt x="623" y="1336"/>
                  </a:cubicBezTo>
                  <a:lnTo>
                    <a:pt x="623" y="1336"/>
                  </a:lnTo>
                  <a:cubicBezTo>
                    <a:pt x="625" y="1335"/>
                    <a:pt x="627" y="1335"/>
                    <a:pt x="628" y="1336"/>
                  </a:cubicBezTo>
                  <a:cubicBezTo>
                    <a:pt x="629" y="1337"/>
                    <a:pt x="629" y="1339"/>
                    <a:pt x="628" y="1341"/>
                  </a:cubicBezTo>
                  <a:close/>
                  <a:moveTo>
                    <a:pt x="623" y="1352"/>
                  </a:moveTo>
                  <a:lnTo>
                    <a:pt x="623" y="1352"/>
                  </a:lnTo>
                  <a:cubicBezTo>
                    <a:pt x="622" y="1353"/>
                    <a:pt x="620" y="1353"/>
                    <a:pt x="618" y="1352"/>
                  </a:cubicBezTo>
                  <a:cubicBezTo>
                    <a:pt x="617" y="1351"/>
                    <a:pt x="617" y="1349"/>
                    <a:pt x="618" y="1348"/>
                  </a:cubicBezTo>
                  <a:lnTo>
                    <a:pt x="618" y="1348"/>
                  </a:lnTo>
                  <a:cubicBezTo>
                    <a:pt x="620" y="1346"/>
                    <a:pt x="622" y="1346"/>
                    <a:pt x="623" y="1348"/>
                  </a:cubicBezTo>
                  <a:cubicBezTo>
                    <a:pt x="624" y="1349"/>
                    <a:pt x="624" y="1351"/>
                    <a:pt x="623" y="1352"/>
                  </a:cubicBezTo>
                  <a:close/>
                  <a:moveTo>
                    <a:pt x="617" y="1363"/>
                  </a:moveTo>
                  <a:lnTo>
                    <a:pt x="617" y="1363"/>
                  </a:lnTo>
                  <a:cubicBezTo>
                    <a:pt x="616" y="1365"/>
                    <a:pt x="614" y="1365"/>
                    <a:pt x="613" y="1363"/>
                  </a:cubicBezTo>
                  <a:cubicBezTo>
                    <a:pt x="612" y="1362"/>
                    <a:pt x="612" y="1360"/>
                    <a:pt x="613" y="1359"/>
                  </a:cubicBezTo>
                  <a:lnTo>
                    <a:pt x="613" y="1359"/>
                  </a:lnTo>
                  <a:cubicBezTo>
                    <a:pt x="614" y="1358"/>
                    <a:pt x="616" y="1358"/>
                    <a:pt x="617" y="1359"/>
                  </a:cubicBezTo>
                  <a:cubicBezTo>
                    <a:pt x="619" y="1360"/>
                    <a:pt x="619" y="1362"/>
                    <a:pt x="617" y="1363"/>
                  </a:cubicBezTo>
                  <a:close/>
                  <a:moveTo>
                    <a:pt x="612" y="1375"/>
                  </a:moveTo>
                  <a:lnTo>
                    <a:pt x="612" y="1375"/>
                  </a:lnTo>
                  <a:cubicBezTo>
                    <a:pt x="611" y="1376"/>
                    <a:pt x="609" y="1376"/>
                    <a:pt x="608" y="1375"/>
                  </a:cubicBezTo>
                  <a:cubicBezTo>
                    <a:pt x="606" y="1373"/>
                    <a:pt x="606" y="1371"/>
                    <a:pt x="608" y="1370"/>
                  </a:cubicBezTo>
                  <a:lnTo>
                    <a:pt x="608" y="1370"/>
                  </a:lnTo>
                  <a:cubicBezTo>
                    <a:pt x="609" y="1369"/>
                    <a:pt x="611" y="1369"/>
                    <a:pt x="612" y="1370"/>
                  </a:cubicBezTo>
                  <a:cubicBezTo>
                    <a:pt x="613" y="1371"/>
                    <a:pt x="613" y="1373"/>
                    <a:pt x="612" y="1375"/>
                  </a:cubicBezTo>
                  <a:close/>
                  <a:moveTo>
                    <a:pt x="606" y="1386"/>
                  </a:moveTo>
                  <a:lnTo>
                    <a:pt x="606" y="1386"/>
                  </a:lnTo>
                  <a:cubicBezTo>
                    <a:pt x="605" y="1387"/>
                    <a:pt x="603" y="1387"/>
                    <a:pt x="602" y="1386"/>
                  </a:cubicBezTo>
                  <a:cubicBezTo>
                    <a:pt x="601" y="1385"/>
                    <a:pt x="601" y="1383"/>
                    <a:pt x="602" y="1381"/>
                  </a:cubicBezTo>
                  <a:lnTo>
                    <a:pt x="602" y="1381"/>
                  </a:lnTo>
                  <a:cubicBezTo>
                    <a:pt x="603" y="1380"/>
                    <a:pt x="605" y="1380"/>
                    <a:pt x="606" y="1381"/>
                  </a:cubicBezTo>
                  <a:cubicBezTo>
                    <a:pt x="608" y="1383"/>
                    <a:pt x="608" y="1385"/>
                    <a:pt x="606" y="1386"/>
                  </a:cubicBezTo>
                  <a:close/>
                  <a:moveTo>
                    <a:pt x="600" y="1397"/>
                  </a:moveTo>
                  <a:lnTo>
                    <a:pt x="600" y="1397"/>
                  </a:lnTo>
                  <a:cubicBezTo>
                    <a:pt x="599" y="1398"/>
                    <a:pt x="597" y="1398"/>
                    <a:pt x="596" y="1397"/>
                  </a:cubicBezTo>
                  <a:cubicBezTo>
                    <a:pt x="595" y="1396"/>
                    <a:pt x="595" y="1394"/>
                    <a:pt x="596" y="1392"/>
                  </a:cubicBezTo>
                  <a:lnTo>
                    <a:pt x="596" y="1392"/>
                  </a:lnTo>
                  <a:cubicBezTo>
                    <a:pt x="597" y="1391"/>
                    <a:pt x="599" y="1391"/>
                    <a:pt x="600" y="1392"/>
                  </a:cubicBezTo>
                  <a:cubicBezTo>
                    <a:pt x="602" y="1394"/>
                    <a:pt x="602" y="1396"/>
                    <a:pt x="600" y="1397"/>
                  </a:cubicBezTo>
                  <a:close/>
                  <a:moveTo>
                    <a:pt x="594" y="1408"/>
                  </a:moveTo>
                  <a:lnTo>
                    <a:pt x="594" y="1408"/>
                  </a:lnTo>
                  <a:cubicBezTo>
                    <a:pt x="593" y="1409"/>
                    <a:pt x="591" y="1409"/>
                    <a:pt x="590" y="1408"/>
                  </a:cubicBezTo>
                  <a:cubicBezTo>
                    <a:pt x="589" y="1407"/>
                    <a:pt x="589" y="1405"/>
                    <a:pt x="590" y="1403"/>
                  </a:cubicBezTo>
                  <a:lnTo>
                    <a:pt x="590" y="1403"/>
                  </a:lnTo>
                  <a:cubicBezTo>
                    <a:pt x="591" y="1402"/>
                    <a:pt x="593" y="1402"/>
                    <a:pt x="594" y="1403"/>
                  </a:cubicBezTo>
                  <a:cubicBezTo>
                    <a:pt x="596" y="1405"/>
                    <a:pt x="596" y="1407"/>
                    <a:pt x="594" y="1408"/>
                  </a:cubicBezTo>
                  <a:close/>
                  <a:moveTo>
                    <a:pt x="588" y="1419"/>
                  </a:moveTo>
                  <a:lnTo>
                    <a:pt x="588" y="1419"/>
                  </a:lnTo>
                  <a:cubicBezTo>
                    <a:pt x="587" y="1420"/>
                    <a:pt x="585" y="1420"/>
                    <a:pt x="584" y="1419"/>
                  </a:cubicBezTo>
                  <a:cubicBezTo>
                    <a:pt x="583" y="1417"/>
                    <a:pt x="583" y="1415"/>
                    <a:pt x="584" y="1414"/>
                  </a:cubicBezTo>
                  <a:lnTo>
                    <a:pt x="584" y="1414"/>
                  </a:lnTo>
                  <a:cubicBezTo>
                    <a:pt x="585" y="1413"/>
                    <a:pt x="587" y="1413"/>
                    <a:pt x="588" y="1414"/>
                  </a:cubicBezTo>
                  <a:cubicBezTo>
                    <a:pt x="589" y="1415"/>
                    <a:pt x="589" y="1417"/>
                    <a:pt x="588" y="1419"/>
                  </a:cubicBezTo>
                  <a:close/>
                  <a:moveTo>
                    <a:pt x="582" y="1429"/>
                  </a:moveTo>
                  <a:lnTo>
                    <a:pt x="582" y="1429"/>
                  </a:lnTo>
                  <a:cubicBezTo>
                    <a:pt x="581" y="1431"/>
                    <a:pt x="579" y="1431"/>
                    <a:pt x="577" y="1429"/>
                  </a:cubicBezTo>
                  <a:cubicBezTo>
                    <a:pt x="576" y="1428"/>
                    <a:pt x="576" y="1426"/>
                    <a:pt x="577" y="1425"/>
                  </a:cubicBezTo>
                  <a:lnTo>
                    <a:pt x="577" y="1425"/>
                  </a:lnTo>
                  <a:cubicBezTo>
                    <a:pt x="579" y="1424"/>
                    <a:pt x="581" y="1424"/>
                    <a:pt x="582" y="1425"/>
                  </a:cubicBezTo>
                  <a:cubicBezTo>
                    <a:pt x="583" y="1426"/>
                    <a:pt x="583" y="1428"/>
                    <a:pt x="582" y="1429"/>
                  </a:cubicBezTo>
                  <a:close/>
                  <a:moveTo>
                    <a:pt x="575" y="1440"/>
                  </a:moveTo>
                  <a:lnTo>
                    <a:pt x="575" y="1440"/>
                  </a:lnTo>
                  <a:cubicBezTo>
                    <a:pt x="574" y="1441"/>
                    <a:pt x="572" y="1441"/>
                    <a:pt x="571" y="1440"/>
                  </a:cubicBezTo>
                  <a:cubicBezTo>
                    <a:pt x="569" y="1439"/>
                    <a:pt x="569" y="1437"/>
                    <a:pt x="571" y="1435"/>
                  </a:cubicBezTo>
                  <a:lnTo>
                    <a:pt x="571" y="1435"/>
                  </a:lnTo>
                  <a:cubicBezTo>
                    <a:pt x="572" y="1434"/>
                    <a:pt x="574" y="1434"/>
                    <a:pt x="575" y="1435"/>
                  </a:cubicBezTo>
                  <a:cubicBezTo>
                    <a:pt x="576" y="1437"/>
                    <a:pt x="576" y="1439"/>
                    <a:pt x="575" y="1440"/>
                  </a:cubicBezTo>
                  <a:close/>
                  <a:moveTo>
                    <a:pt x="568" y="1450"/>
                  </a:moveTo>
                  <a:lnTo>
                    <a:pt x="568" y="1450"/>
                  </a:lnTo>
                  <a:cubicBezTo>
                    <a:pt x="567" y="1452"/>
                    <a:pt x="565" y="1452"/>
                    <a:pt x="564" y="1450"/>
                  </a:cubicBezTo>
                  <a:cubicBezTo>
                    <a:pt x="563" y="1449"/>
                    <a:pt x="563" y="1447"/>
                    <a:pt x="564" y="1446"/>
                  </a:cubicBezTo>
                  <a:lnTo>
                    <a:pt x="564" y="1446"/>
                  </a:lnTo>
                  <a:cubicBezTo>
                    <a:pt x="565" y="1445"/>
                    <a:pt x="567" y="1445"/>
                    <a:pt x="568" y="1446"/>
                  </a:cubicBezTo>
                  <a:cubicBezTo>
                    <a:pt x="569" y="1447"/>
                    <a:pt x="569" y="1449"/>
                    <a:pt x="568" y="1450"/>
                  </a:cubicBezTo>
                  <a:close/>
                  <a:moveTo>
                    <a:pt x="561" y="1461"/>
                  </a:moveTo>
                  <a:lnTo>
                    <a:pt x="561" y="1461"/>
                  </a:lnTo>
                  <a:cubicBezTo>
                    <a:pt x="560" y="1462"/>
                    <a:pt x="558" y="1462"/>
                    <a:pt x="557" y="1461"/>
                  </a:cubicBezTo>
                  <a:cubicBezTo>
                    <a:pt x="555" y="1459"/>
                    <a:pt x="555" y="1457"/>
                    <a:pt x="557" y="1456"/>
                  </a:cubicBezTo>
                  <a:lnTo>
                    <a:pt x="557" y="1456"/>
                  </a:lnTo>
                  <a:cubicBezTo>
                    <a:pt x="558" y="1455"/>
                    <a:pt x="560" y="1455"/>
                    <a:pt x="561" y="1456"/>
                  </a:cubicBezTo>
                  <a:cubicBezTo>
                    <a:pt x="562" y="1457"/>
                    <a:pt x="562" y="1459"/>
                    <a:pt x="561" y="1461"/>
                  </a:cubicBezTo>
                  <a:close/>
                  <a:moveTo>
                    <a:pt x="554" y="1471"/>
                  </a:moveTo>
                  <a:lnTo>
                    <a:pt x="554" y="1471"/>
                  </a:lnTo>
                  <a:cubicBezTo>
                    <a:pt x="552" y="1472"/>
                    <a:pt x="550" y="1472"/>
                    <a:pt x="549" y="1471"/>
                  </a:cubicBezTo>
                  <a:cubicBezTo>
                    <a:pt x="548" y="1469"/>
                    <a:pt x="548" y="1467"/>
                    <a:pt x="549" y="1466"/>
                  </a:cubicBezTo>
                  <a:lnTo>
                    <a:pt x="549" y="1466"/>
                  </a:lnTo>
                  <a:cubicBezTo>
                    <a:pt x="550" y="1465"/>
                    <a:pt x="552" y="1465"/>
                    <a:pt x="554" y="1466"/>
                  </a:cubicBezTo>
                  <a:cubicBezTo>
                    <a:pt x="555" y="1467"/>
                    <a:pt x="555" y="1469"/>
                    <a:pt x="554" y="1471"/>
                  </a:cubicBezTo>
                  <a:close/>
                  <a:moveTo>
                    <a:pt x="545" y="1481"/>
                  </a:moveTo>
                  <a:lnTo>
                    <a:pt x="545" y="1481"/>
                  </a:lnTo>
                  <a:cubicBezTo>
                    <a:pt x="544" y="1482"/>
                    <a:pt x="542" y="1481"/>
                    <a:pt x="541" y="1480"/>
                  </a:cubicBezTo>
                  <a:cubicBezTo>
                    <a:pt x="540" y="1479"/>
                    <a:pt x="541" y="1477"/>
                    <a:pt x="542" y="1476"/>
                  </a:cubicBezTo>
                  <a:lnTo>
                    <a:pt x="542" y="1476"/>
                  </a:lnTo>
                  <a:cubicBezTo>
                    <a:pt x="543" y="1475"/>
                    <a:pt x="545" y="1475"/>
                    <a:pt x="546" y="1477"/>
                  </a:cubicBezTo>
                  <a:cubicBezTo>
                    <a:pt x="547" y="1478"/>
                    <a:pt x="547" y="1480"/>
                    <a:pt x="545" y="1481"/>
                  </a:cubicBezTo>
                  <a:close/>
                  <a:moveTo>
                    <a:pt x="537" y="1491"/>
                  </a:moveTo>
                  <a:lnTo>
                    <a:pt x="537" y="1491"/>
                  </a:lnTo>
                  <a:cubicBezTo>
                    <a:pt x="536" y="1492"/>
                    <a:pt x="534" y="1491"/>
                    <a:pt x="533" y="1490"/>
                  </a:cubicBezTo>
                  <a:cubicBezTo>
                    <a:pt x="532" y="1488"/>
                    <a:pt x="533" y="1486"/>
                    <a:pt x="534" y="1485"/>
                  </a:cubicBezTo>
                  <a:lnTo>
                    <a:pt x="534" y="1485"/>
                  </a:lnTo>
                  <a:cubicBezTo>
                    <a:pt x="535" y="1484"/>
                    <a:pt x="537" y="1485"/>
                    <a:pt x="538" y="1486"/>
                  </a:cubicBezTo>
                  <a:cubicBezTo>
                    <a:pt x="539" y="1488"/>
                    <a:pt x="539" y="1490"/>
                    <a:pt x="537" y="1491"/>
                  </a:cubicBezTo>
                  <a:close/>
                  <a:moveTo>
                    <a:pt x="529" y="1500"/>
                  </a:moveTo>
                  <a:lnTo>
                    <a:pt x="529" y="1500"/>
                  </a:lnTo>
                  <a:cubicBezTo>
                    <a:pt x="528" y="1501"/>
                    <a:pt x="526" y="1501"/>
                    <a:pt x="525" y="1499"/>
                  </a:cubicBezTo>
                  <a:cubicBezTo>
                    <a:pt x="524" y="1498"/>
                    <a:pt x="524" y="1496"/>
                    <a:pt x="526" y="1495"/>
                  </a:cubicBezTo>
                  <a:lnTo>
                    <a:pt x="526" y="1495"/>
                  </a:lnTo>
                  <a:cubicBezTo>
                    <a:pt x="527" y="1494"/>
                    <a:pt x="529" y="1494"/>
                    <a:pt x="530" y="1496"/>
                  </a:cubicBezTo>
                  <a:cubicBezTo>
                    <a:pt x="531" y="1497"/>
                    <a:pt x="531" y="1499"/>
                    <a:pt x="529" y="1500"/>
                  </a:cubicBezTo>
                  <a:close/>
                  <a:moveTo>
                    <a:pt x="521" y="1509"/>
                  </a:moveTo>
                  <a:lnTo>
                    <a:pt x="521" y="1509"/>
                  </a:lnTo>
                  <a:cubicBezTo>
                    <a:pt x="519" y="1510"/>
                    <a:pt x="517" y="1510"/>
                    <a:pt x="516" y="1508"/>
                  </a:cubicBezTo>
                  <a:cubicBezTo>
                    <a:pt x="515" y="1507"/>
                    <a:pt x="516" y="1505"/>
                    <a:pt x="517" y="1504"/>
                  </a:cubicBezTo>
                  <a:lnTo>
                    <a:pt x="517" y="1504"/>
                  </a:lnTo>
                  <a:cubicBezTo>
                    <a:pt x="519" y="1503"/>
                    <a:pt x="521" y="1503"/>
                    <a:pt x="522" y="1505"/>
                  </a:cubicBezTo>
                  <a:cubicBezTo>
                    <a:pt x="523" y="1506"/>
                    <a:pt x="522" y="1508"/>
                    <a:pt x="521" y="1509"/>
                  </a:cubicBezTo>
                  <a:close/>
                  <a:moveTo>
                    <a:pt x="512" y="1518"/>
                  </a:moveTo>
                  <a:lnTo>
                    <a:pt x="512" y="1518"/>
                  </a:lnTo>
                  <a:cubicBezTo>
                    <a:pt x="510" y="1519"/>
                    <a:pt x="508" y="1518"/>
                    <a:pt x="507" y="1517"/>
                  </a:cubicBezTo>
                  <a:cubicBezTo>
                    <a:pt x="507" y="1516"/>
                    <a:pt x="507" y="1514"/>
                    <a:pt x="508" y="1513"/>
                  </a:cubicBezTo>
                  <a:lnTo>
                    <a:pt x="508" y="1513"/>
                  </a:lnTo>
                  <a:cubicBezTo>
                    <a:pt x="510" y="1512"/>
                    <a:pt x="512" y="1512"/>
                    <a:pt x="513" y="1514"/>
                  </a:cubicBezTo>
                  <a:cubicBezTo>
                    <a:pt x="514" y="1515"/>
                    <a:pt x="513" y="1517"/>
                    <a:pt x="512" y="1518"/>
                  </a:cubicBezTo>
                  <a:close/>
                  <a:moveTo>
                    <a:pt x="503" y="1526"/>
                  </a:moveTo>
                  <a:lnTo>
                    <a:pt x="503" y="1526"/>
                  </a:lnTo>
                  <a:cubicBezTo>
                    <a:pt x="501" y="1527"/>
                    <a:pt x="499" y="1527"/>
                    <a:pt x="498" y="1526"/>
                  </a:cubicBezTo>
                  <a:cubicBezTo>
                    <a:pt x="497" y="1524"/>
                    <a:pt x="498" y="1522"/>
                    <a:pt x="499" y="1521"/>
                  </a:cubicBezTo>
                  <a:lnTo>
                    <a:pt x="499" y="1521"/>
                  </a:lnTo>
                  <a:cubicBezTo>
                    <a:pt x="501" y="1520"/>
                    <a:pt x="503" y="1521"/>
                    <a:pt x="504" y="1522"/>
                  </a:cubicBezTo>
                  <a:cubicBezTo>
                    <a:pt x="504" y="1524"/>
                    <a:pt x="504" y="1525"/>
                    <a:pt x="503" y="1526"/>
                  </a:cubicBezTo>
                  <a:close/>
                  <a:moveTo>
                    <a:pt x="493" y="1535"/>
                  </a:moveTo>
                  <a:lnTo>
                    <a:pt x="493" y="1535"/>
                  </a:lnTo>
                  <a:cubicBezTo>
                    <a:pt x="492" y="1536"/>
                    <a:pt x="490" y="1535"/>
                    <a:pt x="489" y="1534"/>
                  </a:cubicBezTo>
                  <a:cubicBezTo>
                    <a:pt x="488" y="1532"/>
                    <a:pt x="488" y="1530"/>
                    <a:pt x="490" y="1529"/>
                  </a:cubicBezTo>
                  <a:lnTo>
                    <a:pt x="490" y="1529"/>
                  </a:lnTo>
                  <a:cubicBezTo>
                    <a:pt x="491" y="1528"/>
                    <a:pt x="493" y="1529"/>
                    <a:pt x="494" y="1530"/>
                  </a:cubicBezTo>
                  <a:cubicBezTo>
                    <a:pt x="495" y="1532"/>
                    <a:pt x="495" y="1534"/>
                    <a:pt x="493" y="1535"/>
                  </a:cubicBezTo>
                  <a:close/>
                  <a:moveTo>
                    <a:pt x="483" y="1543"/>
                  </a:moveTo>
                  <a:lnTo>
                    <a:pt x="483" y="1543"/>
                  </a:lnTo>
                  <a:cubicBezTo>
                    <a:pt x="481" y="1543"/>
                    <a:pt x="479" y="1542"/>
                    <a:pt x="479" y="1541"/>
                  </a:cubicBezTo>
                  <a:cubicBezTo>
                    <a:pt x="478" y="1539"/>
                    <a:pt x="479" y="1537"/>
                    <a:pt x="481" y="1537"/>
                  </a:cubicBezTo>
                  <a:lnTo>
                    <a:pt x="481" y="1537"/>
                  </a:lnTo>
                  <a:cubicBezTo>
                    <a:pt x="482" y="1536"/>
                    <a:pt x="484" y="1537"/>
                    <a:pt x="485" y="1539"/>
                  </a:cubicBezTo>
                  <a:cubicBezTo>
                    <a:pt x="485" y="1540"/>
                    <a:pt x="484" y="1542"/>
                    <a:pt x="483" y="1543"/>
                  </a:cubicBezTo>
                  <a:close/>
                  <a:moveTo>
                    <a:pt x="472" y="1550"/>
                  </a:moveTo>
                  <a:lnTo>
                    <a:pt x="472" y="1550"/>
                  </a:lnTo>
                  <a:cubicBezTo>
                    <a:pt x="471" y="1550"/>
                    <a:pt x="469" y="1550"/>
                    <a:pt x="468" y="1548"/>
                  </a:cubicBezTo>
                  <a:cubicBezTo>
                    <a:pt x="468" y="1546"/>
                    <a:pt x="469" y="1545"/>
                    <a:pt x="470" y="1544"/>
                  </a:cubicBezTo>
                  <a:lnTo>
                    <a:pt x="470" y="1544"/>
                  </a:lnTo>
                  <a:cubicBezTo>
                    <a:pt x="472" y="1543"/>
                    <a:pt x="474" y="1544"/>
                    <a:pt x="474" y="1546"/>
                  </a:cubicBezTo>
                  <a:cubicBezTo>
                    <a:pt x="475" y="1548"/>
                    <a:pt x="474" y="1549"/>
                    <a:pt x="472" y="1550"/>
                  </a:cubicBezTo>
                  <a:close/>
                  <a:moveTo>
                    <a:pt x="462" y="1557"/>
                  </a:moveTo>
                  <a:lnTo>
                    <a:pt x="462" y="1557"/>
                  </a:lnTo>
                  <a:cubicBezTo>
                    <a:pt x="460" y="1557"/>
                    <a:pt x="458" y="1556"/>
                    <a:pt x="458" y="1555"/>
                  </a:cubicBezTo>
                  <a:cubicBezTo>
                    <a:pt x="457" y="1553"/>
                    <a:pt x="458" y="1551"/>
                    <a:pt x="460" y="1551"/>
                  </a:cubicBezTo>
                  <a:lnTo>
                    <a:pt x="460" y="1551"/>
                  </a:lnTo>
                  <a:cubicBezTo>
                    <a:pt x="462" y="1550"/>
                    <a:pt x="463" y="1551"/>
                    <a:pt x="464" y="1553"/>
                  </a:cubicBezTo>
                  <a:cubicBezTo>
                    <a:pt x="464" y="1554"/>
                    <a:pt x="463" y="1556"/>
                    <a:pt x="462" y="1557"/>
                  </a:cubicBezTo>
                  <a:close/>
                  <a:moveTo>
                    <a:pt x="451" y="1563"/>
                  </a:moveTo>
                  <a:lnTo>
                    <a:pt x="451" y="1563"/>
                  </a:lnTo>
                  <a:cubicBezTo>
                    <a:pt x="449" y="1563"/>
                    <a:pt x="448" y="1562"/>
                    <a:pt x="447" y="1561"/>
                  </a:cubicBezTo>
                  <a:cubicBezTo>
                    <a:pt x="446" y="1559"/>
                    <a:pt x="447" y="1557"/>
                    <a:pt x="449" y="1557"/>
                  </a:cubicBezTo>
                  <a:lnTo>
                    <a:pt x="449" y="1557"/>
                  </a:lnTo>
                  <a:cubicBezTo>
                    <a:pt x="451" y="1556"/>
                    <a:pt x="452" y="1557"/>
                    <a:pt x="453" y="1559"/>
                  </a:cubicBezTo>
                  <a:cubicBezTo>
                    <a:pt x="453" y="1560"/>
                    <a:pt x="453" y="1562"/>
                    <a:pt x="451" y="1563"/>
                  </a:cubicBezTo>
                  <a:close/>
                  <a:moveTo>
                    <a:pt x="440" y="1568"/>
                  </a:moveTo>
                  <a:lnTo>
                    <a:pt x="440" y="1568"/>
                  </a:lnTo>
                  <a:cubicBezTo>
                    <a:pt x="438" y="1569"/>
                    <a:pt x="436" y="1568"/>
                    <a:pt x="436" y="1566"/>
                  </a:cubicBezTo>
                  <a:cubicBezTo>
                    <a:pt x="435" y="1565"/>
                    <a:pt x="436" y="1563"/>
                    <a:pt x="438" y="1562"/>
                  </a:cubicBezTo>
                  <a:lnTo>
                    <a:pt x="438" y="1562"/>
                  </a:lnTo>
                  <a:cubicBezTo>
                    <a:pt x="439" y="1562"/>
                    <a:pt x="441" y="1563"/>
                    <a:pt x="442" y="1564"/>
                  </a:cubicBezTo>
                  <a:cubicBezTo>
                    <a:pt x="442" y="1566"/>
                    <a:pt x="441" y="1568"/>
                    <a:pt x="440" y="1568"/>
                  </a:cubicBezTo>
                  <a:close/>
                  <a:moveTo>
                    <a:pt x="428" y="1573"/>
                  </a:moveTo>
                  <a:lnTo>
                    <a:pt x="428" y="1573"/>
                  </a:lnTo>
                  <a:cubicBezTo>
                    <a:pt x="426" y="1574"/>
                    <a:pt x="425" y="1573"/>
                    <a:pt x="424" y="1571"/>
                  </a:cubicBezTo>
                  <a:cubicBezTo>
                    <a:pt x="424" y="1569"/>
                    <a:pt x="425" y="1568"/>
                    <a:pt x="426" y="1567"/>
                  </a:cubicBezTo>
                  <a:lnTo>
                    <a:pt x="426" y="1567"/>
                  </a:lnTo>
                  <a:cubicBezTo>
                    <a:pt x="428" y="1567"/>
                    <a:pt x="430" y="1568"/>
                    <a:pt x="430" y="1569"/>
                  </a:cubicBezTo>
                  <a:cubicBezTo>
                    <a:pt x="431" y="1571"/>
                    <a:pt x="430" y="1573"/>
                    <a:pt x="428" y="1573"/>
                  </a:cubicBezTo>
                  <a:close/>
                  <a:moveTo>
                    <a:pt x="415" y="1577"/>
                  </a:moveTo>
                  <a:lnTo>
                    <a:pt x="415" y="1577"/>
                  </a:lnTo>
                  <a:cubicBezTo>
                    <a:pt x="414" y="1577"/>
                    <a:pt x="412" y="1576"/>
                    <a:pt x="412" y="1574"/>
                  </a:cubicBezTo>
                  <a:cubicBezTo>
                    <a:pt x="412" y="1572"/>
                    <a:pt x="414" y="1571"/>
                    <a:pt x="415" y="1571"/>
                  </a:cubicBezTo>
                  <a:lnTo>
                    <a:pt x="415" y="1571"/>
                  </a:lnTo>
                  <a:cubicBezTo>
                    <a:pt x="417" y="1571"/>
                    <a:pt x="419" y="1572"/>
                    <a:pt x="419" y="1574"/>
                  </a:cubicBezTo>
                  <a:cubicBezTo>
                    <a:pt x="419" y="1576"/>
                    <a:pt x="417" y="1577"/>
                    <a:pt x="415" y="1577"/>
                  </a:cubicBezTo>
                  <a:close/>
                  <a:moveTo>
                    <a:pt x="403" y="1581"/>
                  </a:moveTo>
                  <a:lnTo>
                    <a:pt x="403" y="1581"/>
                  </a:lnTo>
                  <a:cubicBezTo>
                    <a:pt x="402" y="1581"/>
                    <a:pt x="400" y="1579"/>
                    <a:pt x="400" y="1578"/>
                  </a:cubicBezTo>
                  <a:cubicBezTo>
                    <a:pt x="400" y="1576"/>
                    <a:pt x="402" y="1574"/>
                    <a:pt x="403" y="1574"/>
                  </a:cubicBezTo>
                  <a:lnTo>
                    <a:pt x="403" y="1574"/>
                  </a:lnTo>
                  <a:cubicBezTo>
                    <a:pt x="405" y="1574"/>
                    <a:pt x="406" y="1576"/>
                    <a:pt x="406" y="1578"/>
                  </a:cubicBezTo>
                  <a:cubicBezTo>
                    <a:pt x="406" y="1579"/>
                    <a:pt x="405" y="1581"/>
                    <a:pt x="403" y="1581"/>
                  </a:cubicBezTo>
                  <a:close/>
                  <a:moveTo>
                    <a:pt x="391" y="1583"/>
                  </a:moveTo>
                  <a:lnTo>
                    <a:pt x="391" y="1583"/>
                  </a:lnTo>
                  <a:cubicBezTo>
                    <a:pt x="389" y="1583"/>
                    <a:pt x="388" y="1582"/>
                    <a:pt x="388" y="1580"/>
                  </a:cubicBezTo>
                  <a:cubicBezTo>
                    <a:pt x="388" y="1578"/>
                    <a:pt x="389" y="1577"/>
                    <a:pt x="391" y="1577"/>
                  </a:cubicBezTo>
                  <a:lnTo>
                    <a:pt x="391" y="1577"/>
                  </a:lnTo>
                  <a:cubicBezTo>
                    <a:pt x="393" y="1577"/>
                    <a:pt x="394" y="1578"/>
                    <a:pt x="394" y="1580"/>
                  </a:cubicBezTo>
                  <a:cubicBezTo>
                    <a:pt x="394" y="1582"/>
                    <a:pt x="393" y="1583"/>
                    <a:pt x="391" y="1583"/>
                  </a:cubicBezTo>
                  <a:close/>
                  <a:moveTo>
                    <a:pt x="379" y="1585"/>
                  </a:moveTo>
                  <a:lnTo>
                    <a:pt x="379" y="1585"/>
                  </a:lnTo>
                  <a:cubicBezTo>
                    <a:pt x="377" y="1585"/>
                    <a:pt x="376" y="1583"/>
                    <a:pt x="376" y="1581"/>
                  </a:cubicBezTo>
                  <a:cubicBezTo>
                    <a:pt x="376" y="1580"/>
                    <a:pt x="377" y="1578"/>
                    <a:pt x="379" y="1578"/>
                  </a:cubicBezTo>
                  <a:lnTo>
                    <a:pt x="379" y="1578"/>
                  </a:lnTo>
                  <a:cubicBezTo>
                    <a:pt x="380" y="1578"/>
                    <a:pt x="382" y="1580"/>
                    <a:pt x="382" y="1581"/>
                  </a:cubicBezTo>
                  <a:cubicBezTo>
                    <a:pt x="382" y="1583"/>
                    <a:pt x="380" y="1585"/>
                    <a:pt x="379" y="1585"/>
                  </a:cubicBezTo>
                  <a:close/>
                  <a:moveTo>
                    <a:pt x="366" y="1585"/>
                  </a:moveTo>
                  <a:lnTo>
                    <a:pt x="366" y="1585"/>
                  </a:lnTo>
                  <a:cubicBezTo>
                    <a:pt x="364" y="1585"/>
                    <a:pt x="363" y="1584"/>
                    <a:pt x="363" y="1582"/>
                  </a:cubicBezTo>
                  <a:cubicBezTo>
                    <a:pt x="363" y="1580"/>
                    <a:pt x="364" y="1579"/>
                    <a:pt x="366" y="1579"/>
                  </a:cubicBezTo>
                  <a:lnTo>
                    <a:pt x="366" y="1579"/>
                  </a:lnTo>
                  <a:cubicBezTo>
                    <a:pt x="368" y="1579"/>
                    <a:pt x="369" y="1580"/>
                    <a:pt x="369" y="1582"/>
                  </a:cubicBezTo>
                  <a:cubicBezTo>
                    <a:pt x="369" y="1584"/>
                    <a:pt x="368" y="1585"/>
                    <a:pt x="366" y="1585"/>
                  </a:cubicBezTo>
                  <a:close/>
                  <a:moveTo>
                    <a:pt x="353" y="1585"/>
                  </a:moveTo>
                  <a:lnTo>
                    <a:pt x="353" y="1585"/>
                  </a:lnTo>
                  <a:cubicBezTo>
                    <a:pt x="351" y="1584"/>
                    <a:pt x="350" y="1583"/>
                    <a:pt x="351" y="1581"/>
                  </a:cubicBezTo>
                  <a:cubicBezTo>
                    <a:pt x="351" y="1579"/>
                    <a:pt x="353" y="1578"/>
                    <a:pt x="354" y="1579"/>
                  </a:cubicBezTo>
                  <a:lnTo>
                    <a:pt x="354" y="1579"/>
                  </a:lnTo>
                  <a:cubicBezTo>
                    <a:pt x="356" y="1579"/>
                    <a:pt x="357" y="1581"/>
                    <a:pt x="357" y="1582"/>
                  </a:cubicBezTo>
                  <a:cubicBezTo>
                    <a:pt x="356" y="1584"/>
                    <a:pt x="355" y="1585"/>
                    <a:pt x="353" y="1585"/>
                  </a:cubicBezTo>
                  <a:close/>
                  <a:moveTo>
                    <a:pt x="340" y="1583"/>
                  </a:moveTo>
                  <a:lnTo>
                    <a:pt x="340" y="1583"/>
                  </a:lnTo>
                  <a:cubicBezTo>
                    <a:pt x="339" y="1583"/>
                    <a:pt x="338" y="1581"/>
                    <a:pt x="338" y="1580"/>
                  </a:cubicBezTo>
                  <a:cubicBezTo>
                    <a:pt x="339" y="1578"/>
                    <a:pt x="340" y="1577"/>
                    <a:pt x="342" y="1577"/>
                  </a:cubicBezTo>
                  <a:lnTo>
                    <a:pt x="342" y="1577"/>
                  </a:lnTo>
                  <a:cubicBezTo>
                    <a:pt x="344" y="1578"/>
                    <a:pt x="345" y="1580"/>
                    <a:pt x="344" y="1581"/>
                  </a:cubicBezTo>
                  <a:cubicBezTo>
                    <a:pt x="344" y="1583"/>
                    <a:pt x="342" y="1584"/>
                    <a:pt x="340" y="1583"/>
                  </a:cubicBezTo>
                  <a:close/>
                  <a:moveTo>
                    <a:pt x="328" y="1581"/>
                  </a:moveTo>
                  <a:lnTo>
                    <a:pt x="328" y="1581"/>
                  </a:lnTo>
                  <a:cubicBezTo>
                    <a:pt x="326" y="1581"/>
                    <a:pt x="325" y="1579"/>
                    <a:pt x="326" y="1578"/>
                  </a:cubicBezTo>
                  <a:cubicBezTo>
                    <a:pt x="326" y="1576"/>
                    <a:pt x="328" y="1575"/>
                    <a:pt x="330" y="1575"/>
                  </a:cubicBezTo>
                  <a:lnTo>
                    <a:pt x="330" y="1575"/>
                  </a:lnTo>
                  <a:cubicBezTo>
                    <a:pt x="331" y="1576"/>
                    <a:pt x="332" y="1577"/>
                    <a:pt x="332" y="1579"/>
                  </a:cubicBezTo>
                  <a:cubicBezTo>
                    <a:pt x="332" y="1581"/>
                    <a:pt x="330" y="1582"/>
                    <a:pt x="328" y="1581"/>
                  </a:cubicBezTo>
                  <a:close/>
                  <a:moveTo>
                    <a:pt x="316" y="1578"/>
                  </a:moveTo>
                  <a:lnTo>
                    <a:pt x="316" y="1578"/>
                  </a:lnTo>
                  <a:cubicBezTo>
                    <a:pt x="314" y="1578"/>
                    <a:pt x="313" y="1576"/>
                    <a:pt x="314" y="1575"/>
                  </a:cubicBezTo>
                  <a:cubicBezTo>
                    <a:pt x="314" y="1573"/>
                    <a:pt x="316" y="1572"/>
                    <a:pt x="318" y="1572"/>
                  </a:cubicBezTo>
                  <a:lnTo>
                    <a:pt x="318" y="1572"/>
                  </a:lnTo>
                  <a:cubicBezTo>
                    <a:pt x="319" y="1573"/>
                    <a:pt x="320" y="1574"/>
                    <a:pt x="320" y="1576"/>
                  </a:cubicBezTo>
                  <a:cubicBezTo>
                    <a:pt x="319" y="1578"/>
                    <a:pt x="318" y="1579"/>
                    <a:pt x="316" y="1578"/>
                  </a:cubicBezTo>
                  <a:close/>
                  <a:moveTo>
                    <a:pt x="304" y="1574"/>
                  </a:moveTo>
                  <a:lnTo>
                    <a:pt x="304" y="1574"/>
                  </a:lnTo>
                  <a:cubicBezTo>
                    <a:pt x="302" y="1573"/>
                    <a:pt x="301" y="1572"/>
                    <a:pt x="302" y="1570"/>
                  </a:cubicBezTo>
                  <a:cubicBezTo>
                    <a:pt x="303" y="1568"/>
                    <a:pt x="305" y="1568"/>
                    <a:pt x="306" y="1569"/>
                  </a:cubicBezTo>
                  <a:lnTo>
                    <a:pt x="306" y="1569"/>
                  </a:lnTo>
                  <a:cubicBezTo>
                    <a:pt x="308" y="1569"/>
                    <a:pt x="308" y="1571"/>
                    <a:pt x="308" y="1573"/>
                  </a:cubicBezTo>
                  <a:cubicBezTo>
                    <a:pt x="307" y="1574"/>
                    <a:pt x="305" y="1575"/>
                    <a:pt x="304" y="1574"/>
                  </a:cubicBezTo>
                  <a:close/>
                  <a:moveTo>
                    <a:pt x="292" y="1569"/>
                  </a:moveTo>
                  <a:lnTo>
                    <a:pt x="292" y="1569"/>
                  </a:lnTo>
                  <a:cubicBezTo>
                    <a:pt x="290" y="1568"/>
                    <a:pt x="290" y="1566"/>
                    <a:pt x="291" y="1565"/>
                  </a:cubicBezTo>
                  <a:cubicBezTo>
                    <a:pt x="292" y="1564"/>
                    <a:pt x="294" y="1563"/>
                    <a:pt x="295" y="1564"/>
                  </a:cubicBezTo>
                  <a:lnTo>
                    <a:pt x="295" y="1564"/>
                  </a:lnTo>
                  <a:cubicBezTo>
                    <a:pt x="296" y="1565"/>
                    <a:pt x="297" y="1567"/>
                    <a:pt x="296" y="1568"/>
                  </a:cubicBezTo>
                  <a:cubicBezTo>
                    <a:pt x="295" y="1570"/>
                    <a:pt x="293" y="1570"/>
                    <a:pt x="292" y="1569"/>
                  </a:cubicBezTo>
                  <a:close/>
                  <a:moveTo>
                    <a:pt x="280" y="1564"/>
                  </a:moveTo>
                  <a:lnTo>
                    <a:pt x="280" y="1564"/>
                  </a:lnTo>
                  <a:cubicBezTo>
                    <a:pt x="279" y="1563"/>
                    <a:pt x="278" y="1561"/>
                    <a:pt x="279" y="1560"/>
                  </a:cubicBezTo>
                  <a:cubicBezTo>
                    <a:pt x="280" y="1558"/>
                    <a:pt x="282" y="1558"/>
                    <a:pt x="284" y="1559"/>
                  </a:cubicBezTo>
                  <a:lnTo>
                    <a:pt x="284" y="1559"/>
                  </a:lnTo>
                  <a:cubicBezTo>
                    <a:pt x="285" y="1560"/>
                    <a:pt x="286" y="1562"/>
                    <a:pt x="285" y="1563"/>
                  </a:cubicBezTo>
                  <a:cubicBezTo>
                    <a:pt x="284" y="1565"/>
                    <a:pt x="282" y="1565"/>
                    <a:pt x="280" y="1564"/>
                  </a:cubicBezTo>
                  <a:close/>
                  <a:moveTo>
                    <a:pt x="269" y="1558"/>
                  </a:moveTo>
                  <a:lnTo>
                    <a:pt x="269" y="1558"/>
                  </a:lnTo>
                  <a:cubicBezTo>
                    <a:pt x="268" y="1557"/>
                    <a:pt x="267" y="1555"/>
                    <a:pt x="268" y="1554"/>
                  </a:cubicBezTo>
                  <a:cubicBezTo>
                    <a:pt x="269" y="1552"/>
                    <a:pt x="271" y="1552"/>
                    <a:pt x="273" y="1553"/>
                  </a:cubicBezTo>
                  <a:lnTo>
                    <a:pt x="273" y="1553"/>
                  </a:lnTo>
                  <a:cubicBezTo>
                    <a:pt x="274" y="1554"/>
                    <a:pt x="275" y="1556"/>
                    <a:pt x="274" y="1557"/>
                  </a:cubicBezTo>
                  <a:cubicBezTo>
                    <a:pt x="273" y="1559"/>
                    <a:pt x="271" y="1559"/>
                    <a:pt x="269" y="1558"/>
                  </a:cubicBezTo>
                  <a:close/>
                  <a:moveTo>
                    <a:pt x="259" y="1551"/>
                  </a:moveTo>
                  <a:lnTo>
                    <a:pt x="259" y="1551"/>
                  </a:lnTo>
                  <a:cubicBezTo>
                    <a:pt x="257" y="1550"/>
                    <a:pt x="257" y="1549"/>
                    <a:pt x="258" y="1547"/>
                  </a:cubicBezTo>
                  <a:cubicBezTo>
                    <a:pt x="259" y="1546"/>
                    <a:pt x="261" y="1545"/>
                    <a:pt x="262" y="1546"/>
                  </a:cubicBezTo>
                  <a:lnTo>
                    <a:pt x="262" y="1546"/>
                  </a:lnTo>
                  <a:cubicBezTo>
                    <a:pt x="264" y="1547"/>
                    <a:pt x="264" y="1549"/>
                    <a:pt x="263" y="1551"/>
                  </a:cubicBezTo>
                  <a:cubicBezTo>
                    <a:pt x="262" y="1552"/>
                    <a:pt x="260" y="1552"/>
                    <a:pt x="259" y="1551"/>
                  </a:cubicBezTo>
                  <a:close/>
                  <a:moveTo>
                    <a:pt x="248" y="1544"/>
                  </a:moveTo>
                  <a:lnTo>
                    <a:pt x="248" y="1544"/>
                  </a:lnTo>
                  <a:cubicBezTo>
                    <a:pt x="247" y="1543"/>
                    <a:pt x="247" y="1541"/>
                    <a:pt x="248" y="1540"/>
                  </a:cubicBezTo>
                  <a:cubicBezTo>
                    <a:pt x="248" y="1539"/>
                    <a:pt x="250" y="1538"/>
                    <a:pt x="252" y="1539"/>
                  </a:cubicBezTo>
                  <a:lnTo>
                    <a:pt x="252" y="1539"/>
                  </a:lnTo>
                  <a:cubicBezTo>
                    <a:pt x="253" y="1540"/>
                    <a:pt x="254" y="1542"/>
                    <a:pt x="253" y="1543"/>
                  </a:cubicBezTo>
                  <a:cubicBezTo>
                    <a:pt x="252" y="1545"/>
                    <a:pt x="250" y="1545"/>
                    <a:pt x="248" y="1544"/>
                  </a:cubicBezTo>
                  <a:close/>
                  <a:moveTo>
                    <a:pt x="238" y="1536"/>
                  </a:moveTo>
                  <a:lnTo>
                    <a:pt x="238" y="1536"/>
                  </a:lnTo>
                  <a:cubicBezTo>
                    <a:pt x="237" y="1535"/>
                    <a:pt x="237" y="1533"/>
                    <a:pt x="238" y="1532"/>
                  </a:cubicBezTo>
                  <a:cubicBezTo>
                    <a:pt x="239" y="1531"/>
                    <a:pt x="241" y="1531"/>
                    <a:pt x="242" y="1532"/>
                  </a:cubicBezTo>
                  <a:lnTo>
                    <a:pt x="242" y="1532"/>
                  </a:lnTo>
                  <a:cubicBezTo>
                    <a:pt x="244" y="1533"/>
                    <a:pt x="244" y="1535"/>
                    <a:pt x="242" y="1536"/>
                  </a:cubicBezTo>
                  <a:cubicBezTo>
                    <a:pt x="241" y="1538"/>
                    <a:pt x="239" y="1538"/>
                    <a:pt x="238" y="1536"/>
                  </a:cubicBezTo>
                  <a:close/>
                  <a:moveTo>
                    <a:pt x="228" y="1528"/>
                  </a:moveTo>
                  <a:lnTo>
                    <a:pt x="228" y="1528"/>
                  </a:lnTo>
                  <a:cubicBezTo>
                    <a:pt x="227" y="1527"/>
                    <a:pt x="227" y="1525"/>
                    <a:pt x="228" y="1524"/>
                  </a:cubicBezTo>
                  <a:cubicBezTo>
                    <a:pt x="230" y="1523"/>
                    <a:pt x="232" y="1523"/>
                    <a:pt x="233" y="1524"/>
                  </a:cubicBezTo>
                  <a:lnTo>
                    <a:pt x="233" y="1524"/>
                  </a:lnTo>
                  <a:cubicBezTo>
                    <a:pt x="234" y="1525"/>
                    <a:pt x="234" y="1527"/>
                    <a:pt x="233" y="1528"/>
                  </a:cubicBezTo>
                  <a:cubicBezTo>
                    <a:pt x="232" y="1530"/>
                    <a:pt x="230" y="1530"/>
                    <a:pt x="228" y="1528"/>
                  </a:cubicBezTo>
                  <a:close/>
                  <a:moveTo>
                    <a:pt x="219" y="1520"/>
                  </a:moveTo>
                  <a:lnTo>
                    <a:pt x="219" y="1520"/>
                  </a:lnTo>
                  <a:cubicBezTo>
                    <a:pt x="218" y="1519"/>
                    <a:pt x="218" y="1517"/>
                    <a:pt x="219" y="1515"/>
                  </a:cubicBezTo>
                  <a:cubicBezTo>
                    <a:pt x="220" y="1514"/>
                    <a:pt x="222" y="1514"/>
                    <a:pt x="224" y="1515"/>
                  </a:cubicBezTo>
                  <a:lnTo>
                    <a:pt x="224" y="1515"/>
                  </a:lnTo>
                  <a:cubicBezTo>
                    <a:pt x="225" y="1517"/>
                    <a:pt x="225" y="1519"/>
                    <a:pt x="224" y="1520"/>
                  </a:cubicBezTo>
                  <a:cubicBezTo>
                    <a:pt x="222" y="1521"/>
                    <a:pt x="220" y="1521"/>
                    <a:pt x="219" y="1520"/>
                  </a:cubicBezTo>
                  <a:close/>
                  <a:moveTo>
                    <a:pt x="210" y="1511"/>
                  </a:moveTo>
                  <a:lnTo>
                    <a:pt x="210" y="1511"/>
                  </a:lnTo>
                  <a:cubicBezTo>
                    <a:pt x="209" y="1510"/>
                    <a:pt x="209" y="1508"/>
                    <a:pt x="210" y="1507"/>
                  </a:cubicBezTo>
                  <a:cubicBezTo>
                    <a:pt x="211" y="1506"/>
                    <a:pt x="213" y="1506"/>
                    <a:pt x="215" y="1507"/>
                  </a:cubicBezTo>
                  <a:lnTo>
                    <a:pt x="215" y="1507"/>
                  </a:lnTo>
                  <a:cubicBezTo>
                    <a:pt x="216" y="1508"/>
                    <a:pt x="216" y="1510"/>
                    <a:pt x="215" y="1511"/>
                  </a:cubicBezTo>
                  <a:cubicBezTo>
                    <a:pt x="213" y="1512"/>
                    <a:pt x="211" y="1512"/>
                    <a:pt x="210" y="1511"/>
                  </a:cubicBezTo>
                  <a:close/>
                  <a:moveTo>
                    <a:pt x="202" y="1502"/>
                  </a:moveTo>
                  <a:lnTo>
                    <a:pt x="202" y="1502"/>
                  </a:lnTo>
                  <a:cubicBezTo>
                    <a:pt x="200" y="1501"/>
                    <a:pt x="200" y="1499"/>
                    <a:pt x="202" y="1498"/>
                  </a:cubicBezTo>
                  <a:cubicBezTo>
                    <a:pt x="203" y="1496"/>
                    <a:pt x="205" y="1496"/>
                    <a:pt x="206" y="1498"/>
                  </a:cubicBezTo>
                  <a:lnTo>
                    <a:pt x="206" y="1498"/>
                  </a:lnTo>
                  <a:cubicBezTo>
                    <a:pt x="207" y="1499"/>
                    <a:pt x="207" y="1501"/>
                    <a:pt x="206" y="1502"/>
                  </a:cubicBezTo>
                  <a:cubicBezTo>
                    <a:pt x="205" y="1503"/>
                    <a:pt x="203" y="1503"/>
                    <a:pt x="202" y="1502"/>
                  </a:cubicBezTo>
                  <a:close/>
                  <a:moveTo>
                    <a:pt x="193" y="1493"/>
                  </a:moveTo>
                  <a:lnTo>
                    <a:pt x="193" y="1493"/>
                  </a:lnTo>
                  <a:cubicBezTo>
                    <a:pt x="192" y="1492"/>
                    <a:pt x="192" y="1490"/>
                    <a:pt x="193" y="1488"/>
                  </a:cubicBezTo>
                  <a:cubicBezTo>
                    <a:pt x="194" y="1487"/>
                    <a:pt x="196" y="1487"/>
                    <a:pt x="198" y="1488"/>
                  </a:cubicBezTo>
                  <a:lnTo>
                    <a:pt x="198" y="1488"/>
                  </a:lnTo>
                  <a:cubicBezTo>
                    <a:pt x="199" y="1490"/>
                    <a:pt x="199" y="1492"/>
                    <a:pt x="198" y="1493"/>
                  </a:cubicBezTo>
                  <a:cubicBezTo>
                    <a:pt x="196" y="1494"/>
                    <a:pt x="194" y="1494"/>
                    <a:pt x="193" y="1493"/>
                  </a:cubicBezTo>
                  <a:close/>
                  <a:moveTo>
                    <a:pt x="185" y="1483"/>
                  </a:moveTo>
                  <a:lnTo>
                    <a:pt x="185" y="1483"/>
                  </a:lnTo>
                  <a:cubicBezTo>
                    <a:pt x="184" y="1482"/>
                    <a:pt x="184" y="1480"/>
                    <a:pt x="185" y="1479"/>
                  </a:cubicBezTo>
                  <a:cubicBezTo>
                    <a:pt x="186" y="1478"/>
                    <a:pt x="188" y="1478"/>
                    <a:pt x="190" y="1479"/>
                  </a:cubicBezTo>
                  <a:lnTo>
                    <a:pt x="190" y="1479"/>
                  </a:lnTo>
                  <a:cubicBezTo>
                    <a:pt x="191" y="1480"/>
                    <a:pt x="191" y="1482"/>
                    <a:pt x="190" y="1483"/>
                  </a:cubicBezTo>
                  <a:cubicBezTo>
                    <a:pt x="188" y="1484"/>
                    <a:pt x="186" y="1484"/>
                    <a:pt x="185" y="1483"/>
                  </a:cubicBezTo>
                  <a:close/>
                  <a:moveTo>
                    <a:pt x="177" y="1473"/>
                  </a:moveTo>
                  <a:lnTo>
                    <a:pt x="177" y="1473"/>
                  </a:lnTo>
                  <a:cubicBezTo>
                    <a:pt x="176" y="1471"/>
                    <a:pt x="176" y="1470"/>
                    <a:pt x="178" y="1469"/>
                  </a:cubicBezTo>
                  <a:cubicBezTo>
                    <a:pt x="179" y="1468"/>
                    <a:pt x="181" y="1468"/>
                    <a:pt x="182" y="1469"/>
                  </a:cubicBezTo>
                  <a:lnTo>
                    <a:pt x="182" y="1469"/>
                  </a:lnTo>
                  <a:cubicBezTo>
                    <a:pt x="183" y="1471"/>
                    <a:pt x="183" y="1473"/>
                    <a:pt x="181" y="1474"/>
                  </a:cubicBezTo>
                  <a:cubicBezTo>
                    <a:pt x="180" y="1475"/>
                    <a:pt x="178" y="1474"/>
                    <a:pt x="177" y="1473"/>
                  </a:cubicBezTo>
                  <a:close/>
                  <a:moveTo>
                    <a:pt x="170" y="1463"/>
                  </a:moveTo>
                  <a:lnTo>
                    <a:pt x="170" y="1463"/>
                  </a:lnTo>
                  <a:cubicBezTo>
                    <a:pt x="169" y="1461"/>
                    <a:pt x="169" y="1460"/>
                    <a:pt x="170" y="1459"/>
                  </a:cubicBezTo>
                  <a:cubicBezTo>
                    <a:pt x="172" y="1458"/>
                    <a:pt x="174" y="1458"/>
                    <a:pt x="175" y="1459"/>
                  </a:cubicBezTo>
                  <a:lnTo>
                    <a:pt x="175" y="1459"/>
                  </a:lnTo>
                  <a:cubicBezTo>
                    <a:pt x="176" y="1461"/>
                    <a:pt x="175" y="1463"/>
                    <a:pt x="174" y="1464"/>
                  </a:cubicBezTo>
                  <a:cubicBezTo>
                    <a:pt x="172" y="1465"/>
                    <a:pt x="171" y="1464"/>
                    <a:pt x="170" y="1463"/>
                  </a:cubicBezTo>
                  <a:close/>
                  <a:moveTo>
                    <a:pt x="162" y="1453"/>
                  </a:moveTo>
                  <a:lnTo>
                    <a:pt x="162" y="1453"/>
                  </a:lnTo>
                  <a:cubicBezTo>
                    <a:pt x="161" y="1451"/>
                    <a:pt x="162" y="1449"/>
                    <a:pt x="163" y="1448"/>
                  </a:cubicBezTo>
                  <a:cubicBezTo>
                    <a:pt x="165" y="1447"/>
                    <a:pt x="167" y="1448"/>
                    <a:pt x="168" y="1449"/>
                  </a:cubicBezTo>
                  <a:lnTo>
                    <a:pt x="168" y="1449"/>
                  </a:lnTo>
                  <a:cubicBezTo>
                    <a:pt x="169" y="1451"/>
                    <a:pt x="168" y="1453"/>
                    <a:pt x="167" y="1454"/>
                  </a:cubicBezTo>
                  <a:cubicBezTo>
                    <a:pt x="165" y="1455"/>
                    <a:pt x="163" y="1454"/>
                    <a:pt x="162" y="1453"/>
                  </a:cubicBezTo>
                  <a:close/>
                  <a:moveTo>
                    <a:pt x="155" y="1442"/>
                  </a:moveTo>
                  <a:lnTo>
                    <a:pt x="155" y="1442"/>
                  </a:lnTo>
                  <a:cubicBezTo>
                    <a:pt x="154" y="1441"/>
                    <a:pt x="155" y="1439"/>
                    <a:pt x="156" y="1438"/>
                  </a:cubicBezTo>
                  <a:cubicBezTo>
                    <a:pt x="158" y="1437"/>
                    <a:pt x="160" y="1437"/>
                    <a:pt x="161" y="1439"/>
                  </a:cubicBezTo>
                  <a:lnTo>
                    <a:pt x="161" y="1439"/>
                  </a:lnTo>
                  <a:cubicBezTo>
                    <a:pt x="162" y="1440"/>
                    <a:pt x="161" y="1442"/>
                    <a:pt x="160" y="1443"/>
                  </a:cubicBezTo>
                  <a:cubicBezTo>
                    <a:pt x="158" y="1444"/>
                    <a:pt x="156" y="1444"/>
                    <a:pt x="155" y="1442"/>
                  </a:cubicBezTo>
                  <a:close/>
                  <a:moveTo>
                    <a:pt x="149" y="1432"/>
                  </a:moveTo>
                  <a:lnTo>
                    <a:pt x="149" y="1432"/>
                  </a:lnTo>
                  <a:cubicBezTo>
                    <a:pt x="148" y="1430"/>
                    <a:pt x="148" y="1428"/>
                    <a:pt x="150" y="1427"/>
                  </a:cubicBezTo>
                  <a:cubicBezTo>
                    <a:pt x="151" y="1426"/>
                    <a:pt x="153" y="1427"/>
                    <a:pt x="154" y="1428"/>
                  </a:cubicBezTo>
                  <a:lnTo>
                    <a:pt x="154" y="1428"/>
                  </a:lnTo>
                  <a:cubicBezTo>
                    <a:pt x="155" y="1430"/>
                    <a:pt x="154" y="1432"/>
                    <a:pt x="153" y="1433"/>
                  </a:cubicBezTo>
                  <a:cubicBezTo>
                    <a:pt x="152" y="1434"/>
                    <a:pt x="150" y="1433"/>
                    <a:pt x="149" y="1432"/>
                  </a:cubicBezTo>
                  <a:close/>
                  <a:moveTo>
                    <a:pt x="142" y="1421"/>
                  </a:moveTo>
                  <a:lnTo>
                    <a:pt x="142" y="1421"/>
                  </a:lnTo>
                  <a:cubicBezTo>
                    <a:pt x="141" y="1420"/>
                    <a:pt x="142" y="1418"/>
                    <a:pt x="143" y="1417"/>
                  </a:cubicBezTo>
                  <a:cubicBezTo>
                    <a:pt x="144" y="1416"/>
                    <a:pt x="146" y="1416"/>
                    <a:pt x="147" y="1418"/>
                  </a:cubicBezTo>
                  <a:lnTo>
                    <a:pt x="147" y="1418"/>
                  </a:lnTo>
                  <a:cubicBezTo>
                    <a:pt x="148" y="1419"/>
                    <a:pt x="148" y="1421"/>
                    <a:pt x="147" y="1422"/>
                  </a:cubicBezTo>
                  <a:cubicBezTo>
                    <a:pt x="145" y="1423"/>
                    <a:pt x="143" y="1422"/>
                    <a:pt x="142" y="1421"/>
                  </a:cubicBezTo>
                  <a:close/>
                  <a:moveTo>
                    <a:pt x="136" y="1410"/>
                  </a:moveTo>
                  <a:lnTo>
                    <a:pt x="136" y="1410"/>
                  </a:lnTo>
                  <a:cubicBezTo>
                    <a:pt x="135" y="1409"/>
                    <a:pt x="135" y="1407"/>
                    <a:pt x="137" y="1406"/>
                  </a:cubicBezTo>
                  <a:cubicBezTo>
                    <a:pt x="138" y="1405"/>
                    <a:pt x="140" y="1405"/>
                    <a:pt x="141" y="1407"/>
                  </a:cubicBezTo>
                  <a:lnTo>
                    <a:pt x="141" y="1407"/>
                  </a:lnTo>
                  <a:cubicBezTo>
                    <a:pt x="142" y="1408"/>
                    <a:pt x="142" y="1410"/>
                    <a:pt x="140" y="1411"/>
                  </a:cubicBezTo>
                  <a:cubicBezTo>
                    <a:pt x="139" y="1412"/>
                    <a:pt x="137" y="1412"/>
                    <a:pt x="136" y="1410"/>
                  </a:cubicBezTo>
                  <a:close/>
                  <a:moveTo>
                    <a:pt x="130" y="1399"/>
                  </a:moveTo>
                  <a:lnTo>
                    <a:pt x="130" y="1399"/>
                  </a:lnTo>
                  <a:cubicBezTo>
                    <a:pt x="129" y="1398"/>
                    <a:pt x="129" y="1396"/>
                    <a:pt x="131" y="1395"/>
                  </a:cubicBezTo>
                  <a:cubicBezTo>
                    <a:pt x="132" y="1394"/>
                    <a:pt x="134" y="1394"/>
                    <a:pt x="135" y="1396"/>
                  </a:cubicBezTo>
                  <a:lnTo>
                    <a:pt x="135" y="1396"/>
                  </a:lnTo>
                  <a:cubicBezTo>
                    <a:pt x="136" y="1397"/>
                    <a:pt x="136" y="1399"/>
                    <a:pt x="134" y="1400"/>
                  </a:cubicBezTo>
                  <a:cubicBezTo>
                    <a:pt x="133" y="1401"/>
                    <a:pt x="131" y="1401"/>
                    <a:pt x="130" y="1399"/>
                  </a:cubicBezTo>
                  <a:close/>
                  <a:moveTo>
                    <a:pt x="124" y="1388"/>
                  </a:moveTo>
                  <a:lnTo>
                    <a:pt x="124" y="1388"/>
                  </a:lnTo>
                  <a:cubicBezTo>
                    <a:pt x="123" y="1387"/>
                    <a:pt x="123" y="1385"/>
                    <a:pt x="125" y="1384"/>
                  </a:cubicBezTo>
                  <a:cubicBezTo>
                    <a:pt x="126" y="1383"/>
                    <a:pt x="128" y="1383"/>
                    <a:pt x="129" y="1385"/>
                  </a:cubicBezTo>
                  <a:lnTo>
                    <a:pt x="129" y="1385"/>
                  </a:lnTo>
                  <a:cubicBezTo>
                    <a:pt x="130" y="1386"/>
                    <a:pt x="130" y="1388"/>
                    <a:pt x="128" y="1389"/>
                  </a:cubicBezTo>
                  <a:cubicBezTo>
                    <a:pt x="127" y="1390"/>
                    <a:pt x="125" y="1390"/>
                    <a:pt x="124" y="1388"/>
                  </a:cubicBezTo>
                  <a:close/>
                  <a:moveTo>
                    <a:pt x="118" y="1377"/>
                  </a:moveTo>
                  <a:lnTo>
                    <a:pt x="118" y="1377"/>
                  </a:lnTo>
                  <a:cubicBezTo>
                    <a:pt x="117" y="1376"/>
                    <a:pt x="118" y="1374"/>
                    <a:pt x="119" y="1373"/>
                  </a:cubicBezTo>
                  <a:cubicBezTo>
                    <a:pt x="120" y="1372"/>
                    <a:pt x="122" y="1372"/>
                    <a:pt x="123" y="1374"/>
                  </a:cubicBezTo>
                  <a:lnTo>
                    <a:pt x="123" y="1374"/>
                  </a:lnTo>
                  <a:cubicBezTo>
                    <a:pt x="124" y="1375"/>
                    <a:pt x="124" y="1377"/>
                    <a:pt x="122" y="1378"/>
                  </a:cubicBezTo>
                  <a:cubicBezTo>
                    <a:pt x="121" y="1379"/>
                    <a:pt x="119" y="1379"/>
                    <a:pt x="118" y="1377"/>
                  </a:cubicBezTo>
                  <a:close/>
                  <a:moveTo>
                    <a:pt x="113" y="1366"/>
                  </a:moveTo>
                  <a:lnTo>
                    <a:pt x="113" y="1366"/>
                  </a:lnTo>
                  <a:cubicBezTo>
                    <a:pt x="112" y="1364"/>
                    <a:pt x="112" y="1363"/>
                    <a:pt x="114" y="1362"/>
                  </a:cubicBezTo>
                  <a:cubicBezTo>
                    <a:pt x="115" y="1361"/>
                    <a:pt x="117" y="1361"/>
                    <a:pt x="118" y="1362"/>
                  </a:cubicBezTo>
                  <a:lnTo>
                    <a:pt x="118" y="1362"/>
                  </a:lnTo>
                  <a:cubicBezTo>
                    <a:pt x="119" y="1364"/>
                    <a:pt x="118" y="1366"/>
                    <a:pt x="117" y="1367"/>
                  </a:cubicBezTo>
                  <a:cubicBezTo>
                    <a:pt x="116" y="1368"/>
                    <a:pt x="114" y="1367"/>
                    <a:pt x="113" y="1366"/>
                  </a:cubicBezTo>
                  <a:close/>
                  <a:moveTo>
                    <a:pt x="107" y="1355"/>
                  </a:moveTo>
                  <a:lnTo>
                    <a:pt x="107" y="1355"/>
                  </a:lnTo>
                  <a:cubicBezTo>
                    <a:pt x="106" y="1353"/>
                    <a:pt x="107" y="1351"/>
                    <a:pt x="108" y="1350"/>
                  </a:cubicBezTo>
                  <a:cubicBezTo>
                    <a:pt x="110" y="1349"/>
                    <a:pt x="112" y="1350"/>
                    <a:pt x="113" y="1351"/>
                  </a:cubicBezTo>
                  <a:lnTo>
                    <a:pt x="113" y="1351"/>
                  </a:lnTo>
                  <a:cubicBezTo>
                    <a:pt x="113" y="1353"/>
                    <a:pt x="113" y="1355"/>
                    <a:pt x="112" y="1356"/>
                  </a:cubicBezTo>
                  <a:cubicBezTo>
                    <a:pt x="110" y="1356"/>
                    <a:pt x="108" y="1356"/>
                    <a:pt x="107" y="1355"/>
                  </a:cubicBezTo>
                  <a:close/>
                  <a:moveTo>
                    <a:pt x="102" y="1343"/>
                  </a:moveTo>
                  <a:lnTo>
                    <a:pt x="102" y="1343"/>
                  </a:lnTo>
                  <a:cubicBezTo>
                    <a:pt x="101" y="1342"/>
                    <a:pt x="102" y="1340"/>
                    <a:pt x="103" y="1339"/>
                  </a:cubicBezTo>
                  <a:cubicBezTo>
                    <a:pt x="105" y="1338"/>
                    <a:pt x="106" y="1338"/>
                    <a:pt x="107" y="1340"/>
                  </a:cubicBezTo>
                  <a:lnTo>
                    <a:pt x="107" y="1340"/>
                  </a:lnTo>
                  <a:cubicBezTo>
                    <a:pt x="108" y="1341"/>
                    <a:pt x="108" y="1343"/>
                    <a:pt x="107" y="1344"/>
                  </a:cubicBezTo>
                  <a:cubicBezTo>
                    <a:pt x="105" y="1345"/>
                    <a:pt x="103" y="1345"/>
                    <a:pt x="102" y="1343"/>
                  </a:cubicBezTo>
                  <a:close/>
                  <a:moveTo>
                    <a:pt x="97" y="1332"/>
                  </a:moveTo>
                  <a:lnTo>
                    <a:pt x="97" y="1332"/>
                  </a:lnTo>
                  <a:cubicBezTo>
                    <a:pt x="96" y="1330"/>
                    <a:pt x="97" y="1328"/>
                    <a:pt x="98" y="1327"/>
                  </a:cubicBezTo>
                  <a:cubicBezTo>
                    <a:pt x="100" y="1326"/>
                    <a:pt x="101" y="1327"/>
                    <a:pt x="102" y="1328"/>
                  </a:cubicBezTo>
                  <a:lnTo>
                    <a:pt x="102" y="1328"/>
                  </a:lnTo>
                  <a:cubicBezTo>
                    <a:pt x="103" y="1330"/>
                    <a:pt x="103" y="1332"/>
                    <a:pt x="102" y="1333"/>
                  </a:cubicBezTo>
                  <a:cubicBezTo>
                    <a:pt x="100" y="1334"/>
                    <a:pt x="98" y="1333"/>
                    <a:pt x="97" y="1332"/>
                  </a:cubicBezTo>
                  <a:close/>
                  <a:moveTo>
                    <a:pt x="92" y="1320"/>
                  </a:moveTo>
                  <a:lnTo>
                    <a:pt x="92" y="1320"/>
                  </a:lnTo>
                  <a:cubicBezTo>
                    <a:pt x="91" y="1319"/>
                    <a:pt x="92" y="1317"/>
                    <a:pt x="93" y="1316"/>
                  </a:cubicBezTo>
                  <a:cubicBezTo>
                    <a:pt x="95" y="1315"/>
                    <a:pt x="97" y="1315"/>
                    <a:pt x="98" y="1317"/>
                  </a:cubicBezTo>
                  <a:lnTo>
                    <a:pt x="98" y="1317"/>
                  </a:lnTo>
                  <a:cubicBezTo>
                    <a:pt x="99" y="1318"/>
                    <a:pt x="98" y="1320"/>
                    <a:pt x="97" y="1321"/>
                  </a:cubicBezTo>
                  <a:cubicBezTo>
                    <a:pt x="95" y="1322"/>
                    <a:pt x="93" y="1322"/>
                    <a:pt x="92" y="1320"/>
                  </a:cubicBezTo>
                  <a:close/>
                  <a:moveTo>
                    <a:pt x="88" y="1309"/>
                  </a:moveTo>
                  <a:lnTo>
                    <a:pt x="88" y="1309"/>
                  </a:lnTo>
                  <a:cubicBezTo>
                    <a:pt x="87" y="1307"/>
                    <a:pt x="87" y="1305"/>
                    <a:pt x="89" y="1304"/>
                  </a:cubicBezTo>
                  <a:cubicBezTo>
                    <a:pt x="90" y="1303"/>
                    <a:pt x="92" y="1304"/>
                    <a:pt x="93" y="1305"/>
                  </a:cubicBezTo>
                  <a:lnTo>
                    <a:pt x="93" y="1305"/>
                  </a:lnTo>
                  <a:cubicBezTo>
                    <a:pt x="94" y="1307"/>
                    <a:pt x="94" y="1309"/>
                    <a:pt x="92" y="1309"/>
                  </a:cubicBezTo>
                  <a:cubicBezTo>
                    <a:pt x="91" y="1310"/>
                    <a:pt x="89" y="1310"/>
                    <a:pt x="88" y="1309"/>
                  </a:cubicBezTo>
                  <a:close/>
                  <a:moveTo>
                    <a:pt x="83" y="1297"/>
                  </a:moveTo>
                  <a:lnTo>
                    <a:pt x="83" y="1297"/>
                  </a:lnTo>
                  <a:cubicBezTo>
                    <a:pt x="82" y="1296"/>
                    <a:pt x="83" y="1294"/>
                    <a:pt x="84" y="1293"/>
                  </a:cubicBezTo>
                  <a:cubicBezTo>
                    <a:pt x="85" y="1292"/>
                    <a:pt x="87" y="1292"/>
                    <a:pt x="88" y="1294"/>
                  </a:cubicBezTo>
                  <a:lnTo>
                    <a:pt x="88" y="1294"/>
                  </a:lnTo>
                  <a:cubicBezTo>
                    <a:pt x="89" y="1295"/>
                    <a:pt x="89" y="1297"/>
                    <a:pt x="87" y="1298"/>
                  </a:cubicBezTo>
                  <a:cubicBezTo>
                    <a:pt x="86" y="1299"/>
                    <a:pt x="84" y="1298"/>
                    <a:pt x="83" y="1297"/>
                  </a:cubicBezTo>
                  <a:close/>
                  <a:moveTo>
                    <a:pt x="79" y="1285"/>
                  </a:moveTo>
                  <a:lnTo>
                    <a:pt x="79" y="1285"/>
                  </a:lnTo>
                  <a:cubicBezTo>
                    <a:pt x="78" y="1283"/>
                    <a:pt x="79" y="1281"/>
                    <a:pt x="80" y="1281"/>
                  </a:cubicBezTo>
                  <a:cubicBezTo>
                    <a:pt x="82" y="1280"/>
                    <a:pt x="84" y="1281"/>
                    <a:pt x="84" y="1282"/>
                  </a:cubicBezTo>
                  <a:lnTo>
                    <a:pt x="84" y="1282"/>
                  </a:lnTo>
                  <a:cubicBezTo>
                    <a:pt x="85" y="1284"/>
                    <a:pt x="84" y="1286"/>
                    <a:pt x="83" y="1286"/>
                  </a:cubicBezTo>
                  <a:cubicBezTo>
                    <a:pt x="81" y="1287"/>
                    <a:pt x="79" y="1286"/>
                    <a:pt x="79" y="1285"/>
                  </a:cubicBezTo>
                  <a:close/>
                  <a:moveTo>
                    <a:pt x="74" y="1273"/>
                  </a:moveTo>
                  <a:lnTo>
                    <a:pt x="74" y="1273"/>
                  </a:lnTo>
                  <a:cubicBezTo>
                    <a:pt x="74" y="1272"/>
                    <a:pt x="74" y="1270"/>
                    <a:pt x="76" y="1269"/>
                  </a:cubicBezTo>
                  <a:cubicBezTo>
                    <a:pt x="77" y="1268"/>
                    <a:pt x="79" y="1269"/>
                    <a:pt x="80" y="1270"/>
                  </a:cubicBezTo>
                  <a:lnTo>
                    <a:pt x="80" y="1270"/>
                  </a:lnTo>
                  <a:cubicBezTo>
                    <a:pt x="81" y="1272"/>
                    <a:pt x="80" y="1274"/>
                    <a:pt x="79" y="1275"/>
                  </a:cubicBezTo>
                  <a:cubicBezTo>
                    <a:pt x="77" y="1275"/>
                    <a:pt x="75" y="1275"/>
                    <a:pt x="74" y="1273"/>
                  </a:cubicBezTo>
                  <a:close/>
                  <a:moveTo>
                    <a:pt x="70" y="1261"/>
                  </a:moveTo>
                  <a:lnTo>
                    <a:pt x="70" y="1261"/>
                  </a:lnTo>
                  <a:cubicBezTo>
                    <a:pt x="70" y="1259"/>
                    <a:pt x="71" y="1257"/>
                    <a:pt x="72" y="1257"/>
                  </a:cubicBezTo>
                  <a:cubicBezTo>
                    <a:pt x="74" y="1256"/>
                    <a:pt x="76" y="1257"/>
                    <a:pt x="76" y="1259"/>
                  </a:cubicBezTo>
                  <a:lnTo>
                    <a:pt x="76" y="1259"/>
                  </a:lnTo>
                  <a:cubicBezTo>
                    <a:pt x="77" y="1261"/>
                    <a:pt x="76" y="1262"/>
                    <a:pt x="74" y="1263"/>
                  </a:cubicBezTo>
                  <a:cubicBezTo>
                    <a:pt x="72" y="1263"/>
                    <a:pt x="71" y="1262"/>
                    <a:pt x="70" y="1261"/>
                  </a:cubicBezTo>
                  <a:close/>
                  <a:moveTo>
                    <a:pt x="66" y="1249"/>
                  </a:moveTo>
                  <a:lnTo>
                    <a:pt x="66" y="1249"/>
                  </a:lnTo>
                  <a:cubicBezTo>
                    <a:pt x="66" y="1247"/>
                    <a:pt x="67" y="1245"/>
                    <a:pt x="68" y="1245"/>
                  </a:cubicBezTo>
                  <a:cubicBezTo>
                    <a:pt x="70" y="1245"/>
                    <a:pt x="72" y="1245"/>
                    <a:pt x="72" y="1247"/>
                  </a:cubicBezTo>
                  <a:lnTo>
                    <a:pt x="72" y="1247"/>
                  </a:lnTo>
                  <a:cubicBezTo>
                    <a:pt x="73" y="1249"/>
                    <a:pt x="72" y="1251"/>
                    <a:pt x="70" y="1251"/>
                  </a:cubicBezTo>
                  <a:cubicBezTo>
                    <a:pt x="69" y="1251"/>
                    <a:pt x="67" y="1251"/>
                    <a:pt x="66" y="1249"/>
                  </a:cubicBezTo>
                  <a:close/>
                  <a:moveTo>
                    <a:pt x="62" y="1237"/>
                  </a:moveTo>
                  <a:lnTo>
                    <a:pt x="62" y="1237"/>
                  </a:lnTo>
                  <a:cubicBezTo>
                    <a:pt x="62" y="1235"/>
                    <a:pt x="63" y="1234"/>
                    <a:pt x="65" y="1233"/>
                  </a:cubicBezTo>
                  <a:cubicBezTo>
                    <a:pt x="66" y="1233"/>
                    <a:pt x="68" y="1234"/>
                    <a:pt x="68" y="1235"/>
                  </a:cubicBezTo>
                  <a:lnTo>
                    <a:pt x="68" y="1235"/>
                  </a:lnTo>
                  <a:cubicBezTo>
                    <a:pt x="69" y="1237"/>
                    <a:pt x="68" y="1239"/>
                    <a:pt x="66" y="1239"/>
                  </a:cubicBezTo>
                  <a:cubicBezTo>
                    <a:pt x="65" y="1240"/>
                    <a:pt x="63" y="1239"/>
                    <a:pt x="62" y="1237"/>
                  </a:cubicBezTo>
                  <a:close/>
                  <a:moveTo>
                    <a:pt x="59" y="1225"/>
                  </a:moveTo>
                  <a:lnTo>
                    <a:pt x="59" y="1225"/>
                  </a:lnTo>
                  <a:cubicBezTo>
                    <a:pt x="58" y="1223"/>
                    <a:pt x="59" y="1222"/>
                    <a:pt x="61" y="1221"/>
                  </a:cubicBezTo>
                  <a:cubicBezTo>
                    <a:pt x="63" y="1221"/>
                    <a:pt x="64" y="1222"/>
                    <a:pt x="65" y="1223"/>
                  </a:cubicBezTo>
                  <a:lnTo>
                    <a:pt x="65" y="1223"/>
                  </a:lnTo>
                  <a:cubicBezTo>
                    <a:pt x="65" y="1225"/>
                    <a:pt x="64" y="1227"/>
                    <a:pt x="63" y="1227"/>
                  </a:cubicBezTo>
                  <a:cubicBezTo>
                    <a:pt x="61" y="1228"/>
                    <a:pt x="59" y="1227"/>
                    <a:pt x="59" y="1225"/>
                  </a:cubicBezTo>
                  <a:close/>
                  <a:moveTo>
                    <a:pt x="55" y="1213"/>
                  </a:moveTo>
                  <a:lnTo>
                    <a:pt x="55" y="1213"/>
                  </a:lnTo>
                  <a:cubicBezTo>
                    <a:pt x="55" y="1211"/>
                    <a:pt x="56" y="1210"/>
                    <a:pt x="57" y="1209"/>
                  </a:cubicBezTo>
                  <a:cubicBezTo>
                    <a:pt x="59" y="1209"/>
                    <a:pt x="61" y="1210"/>
                    <a:pt x="61" y="1211"/>
                  </a:cubicBezTo>
                  <a:lnTo>
                    <a:pt x="61" y="1211"/>
                  </a:lnTo>
                  <a:cubicBezTo>
                    <a:pt x="62" y="1213"/>
                    <a:pt x="61" y="1215"/>
                    <a:pt x="59" y="1215"/>
                  </a:cubicBezTo>
                  <a:cubicBezTo>
                    <a:pt x="58" y="1216"/>
                    <a:pt x="56" y="1215"/>
                    <a:pt x="55" y="1213"/>
                  </a:cubicBezTo>
                  <a:close/>
                  <a:moveTo>
                    <a:pt x="52" y="1201"/>
                  </a:moveTo>
                  <a:lnTo>
                    <a:pt x="52" y="1201"/>
                  </a:lnTo>
                  <a:cubicBezTo>
                    <a:pt x="51" y="1199"/>
                    <a:pt x="52" y="1198"/>
                    <a:pt x="54" y="1197"/>
                  </a:cubicBezTo>
                  <a:cubicBezTo>
                    <a:pt x="56" y="1197"/>
                    <a:pt x="57" y="1198"/>
                    <a:pt x="58" y="1199"/>
                  </a:cubicBezTo>
                  <a:lnTo>
                    <a:pt x="58" y="1199"/>
                  </a:lnTo>
                  <a:cubicBezTo>
                    <a:pt x="58" y="1201"/>
                    <a:pt x="57" y="1203"/>
                    <a:pt x="56" y="1203"/>
                  </a:cubicBezTo>
                  <a:cubicBezTo>
                    <a:pt x="54" y="1204"/>
                    <a:pt x="52" y="1203"/>
                    <a:pt x="52" y="1201"/>
                  </a:cubicBezTo>
                  <a:close/>
                  <a:moveTo>
                    <a:pt x="49" y="1189"/>
                  </a:moveTo>
                  <a:lnTo>
                    <a:pt x="49" y="1189"/>
                  </a:lnTo>
                  <a:cubicBezTo>
                    <a:pt x="48" y="1187"/>
                    <a:pt x="49" y="1186"/>
                    <a:pt x="51" y="1185"/>
                  </a:cubicBezTo>
                  <a:cubicBezTo>
                    <a:pt x="52" y="1185"/>
                    <a:pt x="54" y="1186"/>
                    <a:pt x="55" y="1187"/>
                  </a:cubicBezTo>
                  <a:lnTo>
                    <a:pt x="55" y="1187"/>
                  </a:lnTo>
                  <a:cubicBezTo>
                    <a:pt x="55" y="1189"/>
                    <a:pt x="54" y="1191"/>
                    <a:pt x="53" y="1191"/>
                  </a:cubicBezTo>
                  <a:cubicBezTo>
                    <a:pt x="51" y="1192"/>
                    <a:pt x="49" y="1191"/>
                    <a:pt x="49" y="1189"/>
                  </a:cubicBezTo>
                  <a:close/>
                  <a:moveTo>
                    <a:pt x="45" y="1177"/>
                  </a:moveTo>
                  <a:lnTo>
                    <a:pt x="45" y="1177"/>
                  </a:lnTo>
                  <a:cubicBezTo>
                    <a:pt x="45" y="1175"/>
                    <a:pt x="46" y="1173"/>
                    <a:pt x="48" y="1173"/>
                  </a:cubicBezTo>
                  <a:cubicBezTo>
                    <a:pt x="49" y="1172"/>
                    <a:pt x="51" y="1173"/>
                    <a:pt x="52" y="1175"/>
                  </a:cubicBezTo>
                  <a:lnTo>
                    <a:pt x="52" y="1175"/>
                  </a:lnTo>
                  <a:cubicBezTo>
                    <a:pt x="52" y="1177"/>
                    <a:pt x="51" y="1178"/>
                    <a:pt x="49" y="1179"/>
                  </a:cubicBezTo>
                  <a:cubicBezTo>
                    <a:pt x="48" y="1179"/>
                    <a:pt x="46" y="1178"/>
                    <a:pt x="45" y="1177"/>
                  </a:cubicBezTo>
                  <a:close/>
                  <a:moveTo>
                    <a:pt x="42" y="1165"/>
                  </a:moveTo>
                  <a:lnTo>
                    <a:pt x="42" y="1165"/>
                  </a:lnTo>
                  <a:cubicBezTo>
                    <a:pt x="42" y="1163"/>
                    <a:pt x="43" y="1161"/>
                    <a:pt x="45" y="1161"/>
                  </a:cubicBezTo>
                  <a:cubicBezTo>
                    <a:pt x="46" y="1160"/>
                    <a:pt x="48" y="1161"/>
                    <a:pt x="48" y="1163"/>
                  </a:cubicBezTo>
                  <a:lnTo>
                    <a:pt x="48" y="1163"/>
                  </a:lnTo>
                  <a:cubicBezTo>
                    <a:pt x="49" y="1165"/>
                    <a:pt x="48" y="1166"/>
                    <a:pt x="46" y="1167"/>
                  </a:cubicBezTo>
                  <a:cubicBezTo>
                    <a:pt x="45" y="1167"/>
                    <a:pt x="43" y="1166"/>
                    <a:pt x="42" y="1165"/>
                  </a:cubicBezTo>
                  <a:close/>
                  <a:moveTo>
                    <a:pt x="40" y="1153"/>
                  </a:moveTo>
                  <a:lnTo>
                    <a:pt x="40" y="1152"/>
                  </a:lnTo>
                  <a:cubicBezTo>
                    <a:pt x="39" y="1151"/>
                    <a:pt x="40" y="1149"/>
                    <a:pt x="42" y="1149"/>
                  </a:cubicBezTo>
                  <a:cubicBezTo>
                    <a:pt x="43" y="1148"/>
                    <a:pt x="45" y="1149"/>
                    <a:pt x="46" y="1151"/>
                  </a:cubicBezTo>
                  <a:lnTo>
                    <a:pt x="46" y="1151"/>
                  </a:lnTo>
                  <a:cubicBezTo>
                    <a:pt x="46" y="1152"/>
                    <a:pt x="45" y="1154"/>
                    <a:pt x="43" y="1155"/>
                  </a:cubicBezTo>
                  <a:cubicBezTo>
                    <a:pt x="42" y="1155"/>
                    <a:pt x="40" y="1154"/>
                    <a:pt x="40" y="1153"/>
                  </a:cubicBezTo>
                  <a:close/>
                  <a:moveTo>
                    <a:pt x="37" y="1140"/>
                  </a:moveTo>
                  <a:lnTo>
                    <a:pt x="37" y="1140"/>
                  </a:lnTo>
                  <a:cubicBezTo>
                    <a:pt x="36" y="1139"/>
                    <a:pt x="37" y="1137"/>
                    <a:pt x="39" y="1136"/>
                  </a:cubicBezTo>
                  <a:cubicBezTo>
                    <a:pt x="41" y="1136"/>
                    <a:pt x="42" y="1137"/>
                    <a:pt x="43" y="1139"/>
                  </a:cubicBezTo>
                  <a:lnTo>
                    <a:pt x="43" y="1139"/>
                  </a:lnTo>
                  <a:cubicBezTo>
                    <a:pt x="43" y="1140"/>
                    <a:pt x="42" y="1142"/>
                    <a:pt x="41" y="1142"/>
                  </a:cubicBezTo>
                  <a:cubicBezTo>
                    <a:pt x="39" y="1143"/>
                    <a:pt x="37" y="1142"/>
                    <a:pt x="37" y="1140"/>
                  </a:cubicBezTo>
                  <a:close/>
                  <a:moveTo>
                    <a:pt x="34" y="1128"/>
                  </a:moveTo>
                  <a:lnTo>
                    <a:pt x="34" y="1128"/>
                  </a:lnTo>
                  <a:cubicBezTo>
                    <a:pt x="34" y="1126"/>
                    <a:pt x="35" y="1125"/>
                    <a:pt x="36" y="1124"/>
                  </a:cubicBezTo>
                  <a:cubicBezTo>
                    <a:pt x="38" y="1124"/>
                    <a:pt x="40" y="1125"/>
                    <a:pt x="40" y="1126"/>
                  </a:cubicBezTo>
                  <a:lnTo>
                    <a:pt x="40" y="1126"/>
                  </a:lnTo>
                  <a:cubicBezTo>
                    <a:pt x="41" y="1128"/>
                    <a:pt x="40" y="1130"/>
                    <a:pt x="38" y="1130"/>
                  </a:cubicBezTo>
                  <a:cubicBezTo>
                    <a:pt x="36" y="1131"/>
                    <a:pt x="35" y="1130"/>
                    <a:pt x="34" y="1128"/>
                  </a:cubicBezTo>
                  <a:close/>
                  <a:moveTo>
                    <a:pt x="32" y="1116"/>
                  </a:moveTo>
                  <a:lnTo>
                    <a:pt x="32" y="1116"/>
                  </a:lnTo>
                  <a:cubicBezTo>
                    <a:pt x="31" y="1114"/>
                    <a:pt x="32" y="1112"/>
                    <a:pt x="34" y="1112"/>
                  </a:cubicBezTo>
                  <a:cubicBezTo>
                    <a:pt x="35" y="1112"/>
                    <a:pt x="37" y="1112"/>
                    <a:pt x="38" y="1114"/>
                  </a:cubicBezTo>
                  <a:lnTo>
                    <a:pt x="38" y="1114"/>
                  </a:lnTo>
                  <a:cubicBezTo>
                    <a:pt x="38" y="1116"/>
                    <a:pt x="37" y="1118"/>
                    <a:pt x="35" y="1118"/>
                  </a:cubicBezTo>
                  <a:cubicBezTo>
                    <a:pt x="34" y="1118"/>
                    <a:pt x="32" y="1118"/>
                    <a:pt x="32" y="1116"/>
                  </a:cubicBezTo>
                  <a:close/>
                  <a:moveTo>
                    <a:pt x="29" y="1104"/>
                  </a:moveTo>
                  <a:lnTo>
                    <a:pt x="29" y="1104"/>
                  </a:lnTo>
                  <a:cubicBezTo>
                    <a:pt x="29" y="1102"/>
                    <a:pt x="29" y="1100"/>
                    <a:pt x="31" y="1100"/>
                  </a:cubicBezTo>
                  <a:cubicBezTo>
                    <a:pt x="33" y="1099"/>
                    <a:pt x="35" y="1100"/>
                    <a:pt x="35" y="1102"/>
                  </a:cubicBezTo>
                  <a:lnTo>
                    <a:pt x="35" y="1102"/>
                  </a:lnTo>
                  <a:cubicBezTo>
                    <a:pt x="35" y="1104"/>
                    <a:pt x="35" y="1105"/>
                    <a:pt x="33" y="1106"/>
                  </a:cubicBezTo>
                  <a:cubicBezTo>
                    <a:pt x="31" y="1106"/>
                    <a:pt x="29" y="1105"/>
                    <a:pt x="29" y="1104"/>
                  </a:cubicBezTo>
                  <a:close/>
                  <a:moveTo>
                    <a:pt x="27" y="1091"/>
                  </a:moveTo>
                  <a:lnTo>
                    <a:pt x="27" y="1091"/>
                  </a:lnTo>
                  <a:cubicBezTo>
                    <a:pt x="26" y="1090"/>
                    <a:pt x="27" y="1088"/>
                    <a:pt x="29" y="1087"/>
                  </a:cubicBezTo>
                  <a:cubicBezTo>
                    <a:pt x="31" y="1087"/>
                    <a:pt x="32" y="1088"/>
                    <a:pt x="33" y="1090"/>
                  </a:cubicBezTo>
                  <a:lnTo>
                    <a:pt x="33" y="1090"/>
                  </a:lnTo>
                  <a:cubicBezTo>
                    <a:pt x="33" y="1091"/>
                    <a:pt x="32" y="1093"/>
                    <a:pt x="31" y="1093"/>
                  </a:cubicBezTo>
                  <a:cubicBezTo>
                    <a:pt x="29" y="1094"/>
                    <a:pt x="27" y="1093"/>
                    <a:pt x="27" y="1091"/>
                  </a:cubicBezTo>
                  <a:close/>
                  <a:moveTo>
                    <a:pt x="25" y="1079"/>
                  </a:moveTo>
                  <a:lnTo>
                    <a:pt x="25" y="1079"/>
                  </a:lnTo>
                  <a:cubicBezTo>
                    <a:pt x="24" y="1077"/>
                    <a:pt x="25" y="1076"/>
                    <a:pt x="27" y="1075"/>
                  </a:cubicBezTo>
                  <a:cubicBezTo>
                    <a:pt x="28" y="1075"/>
                    <a:pt x="30" y="1076"/>
                    <a:pt x="31" y="1077"/>
                  </a:cubicBezTo>
                  <a:lnTo>
                    <a:pt x="31" y="1077"/>
                  </a:lnTo>
                  <a:cubicBezTo>
                    <a:pt x="31" y="1079"/>
                    <a:pt x="30" y="1081"/>
                    <a:pt x="28" y="1081"/>
                  </a:cubicBezTo>
                  <a:cubicBezTo>
                    <a:pt x="27" y="1082"/>
                    <a:pt x="25" y="1081"/>
                    <a:pt x="25" y="1079"/>
                  </a:cubicBezTo>
                  <a:close/>
                  <a:moveTo>
                    <a:pt x="22" y="1067"/>
                  </a:moveTo>
                  <a:lnTo>
                    <a:pt x="22" y="1067"/>
                  </a:lnTo>
                  <a:cubicBezTo>
                    <a:pt x="22" y="1065"/>
                    <a:pt x="23" y="1063"/>
                    <a:pt x="24" y="1063"/>
                  </a:cubicBezTo>
                  <a:cubicBezTo>
                    <a:pt x="26" y="1062"/>
                    <a:pt x="28" y="1063"/>
                    <a:pt x="28" y="1065"/>
                  </a:cubicBezTo>
                  <a:lnTo>
                    <a:pt x="28" y="1065"/>
                  </a:lnTo>
                  <a:cubicBezTo>
                    <a:pt x="29" y="1067"/>
                    <a:pt x="28" y="1068"/>
                    <a:pt x="26" y="1069"/>
                  </a:cubicBezTo>
                  <a:cubicBezTo>
                    <a:pt x="25" y="1069"/>
                    <a:pt x="23" y="1068"/>
                    <a:pt x="22" y="1067"/>
                  </a:cubicBezTo>
                  <a:close/>
                  <a:moveTo>
                    <a:pt x="20" y="1054"/>
                  </a:moveTo>
                  <a:lnTo>
                    <a:pt x="20" y="1054"/>
                  </a:lnTo>
                  <a:cubicBezTo>
                    <a:pt x="20" y="1053"/>
                    <a:pt x="21" y="1051"/>
                    <a:pt x="22" y="1050"/>
                  </a:cubicBezTo>
                  <a:cubicBezTo>
                    <a:pt x="24" y="1050"/>
                    <a:pt x="26" y="1051"/>
                    <a:pt x="26" y="1053"/>
                  </a:cubicBezTo>
                  <a:lnTo>
                    <a:pt x="26" y="1053"/>
                  </a:lnTo>
                  <a:cubicBezTo>
                    <a:pt x="27" y="1054"/>
                    <a:pt x="26" y="1056"/>
                    <a:pt x="24" y="1056"/>
                  </a:cubicBezTo>
                  <a:cubicBezTo>
                    <a:pt x="23" y="1057"/>
                    <a:pt x="21" y="1056"/>
                    <a:pt x="20" y="1054"/>
                  </a:cubicBezTo>
                  <a:close/>
                  <a:moveTo>
                    <a:pt x="18" y="1042"/>
                  </a:moveTo>
                  <a:lnTo>
                    <a:pt x="18" y="1042"/>
                  </a:lnTo>
                  <a:cubicBezTo>
                    <a:pt x="18" y="1040"/>
                    <a:pt x="19" y="1039"/>
                    <a:pt x="21" y="1038"/>
                  </a:cubicBezTo>
                  <a:cubicBezTo>
                    <a:pt x="22" y="1038"/>
                    <a:pt x="24" y="1039"/>
                    <a:pt x="24" y="1040"/>
                  </a:cubicBezTo>
                  <a:lnTo>
                    <a:pt x="24" y="1040"/>
                  </a:lnTo>
                  <a:cubicBezTo>
                    <a:pt x="25" y="1042"/>
                    <a:pt x="24" y="1044"/>
                    <a:pt x="22" y="1044"/>
                  </a:cubicBezTo>
                  <a:cubicBezTo>
                    <a:pt x="21" y="1045"/>
                    <a:pt x="19" y="1044"/>
                    <a:pt x="18" y="1042"/>
                  </a:cubicBezTo>
                  <a:close/>
                  <a:moveTo>
                    <a:pt x="17" y="1030"/>
                  </a:moveTo>
                  <a:lnTo>
                    <a:pt x="17" y="1030"/>
                  </a:lnTo>
                  <a:cubicBezTo>
                    <a:pt x="16" y="1028"/>
                    <a:pt x="17" y="1026"/>
                    <a:pt x="19" y="1026"/>
                  </a:cubicBezTo>
                  <a:cubicBezTo>
                    <a:pt x="20" y="1025"/>
                    <a:pt x="22" y="1026"/>
                    <a:pt x="23" y="1028"/>
                  </a:cubicBezTo>
                  <a:lnTo>
                    <a:pt x="23" y="1028"/>
                  </a:lnTo>
                  <a:cubicBezTo>
                    <a:pt x="23" y="1030"/>
                    <a:pt x="22" y="1031"/>
                    <a:pt x="20" y="1032"/>
                  </a:cubicBezTo>
                  <a:cubicBezTo>
                    <a:pt x="19" y="1032"/>
                    <a:pt x="17" y="1031"/>
                    <a:pt x="17" y="1030"/>
                  </a:cubicBezTo>
                  <a:close/>
                  <a:moveTo>
                    <a:pt x="15" y="1017"/>
                  </a:moveTo>
                  <a:lnTo>
                    <a:pt x="15" y="1017"/>
                  </a:lnTo>
                  <a:cubicBezTo>
                    <a:pt x="14" y="1016"/>
                    <a:pt x="15" y="1014"/>
                    <a:pt x="17" y="1013"/>
                  </a:cubicBezTo>
                  <a:cubicBezTo>
                    <a:pt x="19" y="1013"/>
                    <a:pt x="20" y="1014"/>
                    <a:pt x="21" y="1016"/>
                  </a:cubicBezTo>
                  <a:lnTo>
                    <a:pt x="21" y="1016"/>
                  </a:lnTo>
                  <a:cubicBezTo>
                    <a:pt x="21" y="1017"/>
                    <a:pt x="20" y="1019"/>
                    <a:pt x="19" y="1019"/>
                  </a:cubicBezTo>
                  <a:cubicBezTo>
                    <a:pt x="17" y="1020"/>
                    <a:pt x="15" y="1019"/>
                    <a:pt x="15" y="1017"/>
                  </a:cubicBezTo>
                  <a:close/>
                  <a:moveTo>
                    <a:pt x="13" y="1005"/>
                  </a:moveTo>
                  <a:lnTo>
                    <a:pt x="13" y="1005"/>
                  </a:lnTo>
                  <a:cubicBezTo>
                    <a:pt x="13" y="1003"/>
                    <a:pt x="14" y="1001"/>
                    <a:pt x="15" y="1001"/>
                  </a:cubicBezTo>
                  <a:cubicBezTo>
                    <a:pt x="17" y="1000"/>
                    <a:pt x="19" y="1001"/>
                    <a:pt x="19" y="1003"/>
                  </a:cubicBezTo>
                  <a:lnTo>
                    <a:pt x="19" y="1003"/>
                  </a:lnTo>
                  <a:cubicBezTo>
                    <a:pt x="20" y="1005"/>
                    <a:pt x="19" y="1007"/>
                    <a:pt x="17" y="1007"/>
                  </a:cubicBezTo>
                  <a:cubicBezTo>
                    <a:pt x="15" y="1007"/>
                    <a:pt x="14" y="1006"/>
                    <a:pt x="13" y="1005"/>
                  </a:cubicBezTo>
                  <a:close/>
                  <a:moveTo>
                    <a:pt x="12" y="992"/>
                  </a:moveTo>
                  <a:lnTo>
                    <a:pt x="12" y="992"/>
                  </a:lnTo>
                  <a:cubicBezTo>
                    <a:pt x="11" y="991"/>
                    <a:pt x="12" y="989"/>
                    <a:pt x="14" y="989"/>
                  </a:cubicBezTo>
                  <a:cubicBezTo>
                    <a:pt x="15" y="988"/>
                    <a:pt x="17" y="989"/>
                    <a:pt x="18" y="991"/>
                  </a:cubicBezTo>
                  <a:lnTo>
                    <a:pt x="18" y="991"/>
                  </a:lnTo>
                  <a:cubicBezTo>
                    <a:pt x="18" y="992"/>
                    <a:pt x="17" y="994"/>
                    <a:pt x="15" y="995"/>
                  </a:cubicBezTo>
                  <a:cubicBezTo>
                    <a:pt x="14" y="995"/>
                    <a:pt x="12" y="994"/>
                    <a:pt x="12" y="992"/>
                  </a:cubicBezTo>
                  <a:close/>
                  <a:moveTo>
                    <a:pt x="10" y="980"/>
                  </a:moveTo>
                  <a:lnTo>
                    <a:pt x="10" y="980"/>
                  </a:lnTo>
                  <a:cubicBezTo>
                    <a:pt x="10" y="978"/>
                    <a:pt x="11" y="977"/>
                    <a:pt x="12" y="976"/>
                  </a:cubicBezTo>
                  <a:cubicBezTo>
                    <a:pt x="14" y="976"/>
                    <a:pt x="16" y="977"/>
                    <a:pt x="16" y="978"/>
                  </a:cubicBezTo>
                  <a:lnTo>
                    <a:pt x="16" y="978"/>
                  </a:lnTo>
                  <a:cubicBezTo>
                    <a:pt x="17" y="980"/>
                    <a:pt x="16" y="982"/>
                    <a:pt x="14" y="982"/>
                  </a:cubicBezTo>
                  <a:cubicBezTo>
                    <a:pt x="12" y="983"/>
                    <a:pt x="11" y="982"/>
                    <a:pt x="10" y="980"/>
                  </a:cubicBezTo>
                  <a:close/>
                  <a:moveTo>
                    <a:pt x="9" y="968"/>
                  </a:moveTo>
                  <a:lnTo>
                    <a:pt x="9" y="968"/>
                  </a:lnTo>
                  <a:cubicBezTo>
                    <a:pt x="8" y="966"/>
                    <a:pt x="9" y="964"/>
                    <a:pt x="11" y="964"/>
                  </a:cubicBezTo>
                  <a:cubicBezTo>
                    <a:pt x="13" y="963"/>
                    <a:pt x="14" y="964"/>
                    <a:pt x="15" y="966"/>
                  </a:cubicBezTo>
                  <a:lnTo>
                    <a:pt x="15" y="966"/>
                  </a:lnTo>
                  <a:cubicBezTo>
                    <a:pt x="15" y="968"/>
                    <a:pt x="14" y="969"/>
                    <a:pt x="13" y="970"/>
                  </a:cubicBezTo>
                  <a:cubicBezTo>
                    <a:pt x="11" y="970"/>
                    <a:pt x="9" y="969"/>
                    <a:pt x="9" y="968"/>
                  </a:cubicBezTo>
                  <a:close/>
                  <a:moveTo>
                    <a:pt x="8" y="955"/>
                  </a:moveTo>
                  <a:lnTo>
                    <a:pt x="8" y="955"/>
                  </a:lnTo>
                  <a:cubicBezTo>
                    <a:pt x="7" y="953"/>
                    <a:pt x="8" y="952"/>
                    <a:pt x="10" y="951"/>
                  </a:cubicBezTo>
                  <a:cubicBezTo>
                    <a:pt x="11" y="951"/>
                    <a:pt x="13" y="952"/>
                    <a:pt x="14" y="953"/>
                  </a:cubicBezTo>
                  <a:lnTo>
                    <a:pt x="14" y="953"/>
                  </a:lnTo>
                  <a:cubicBezTo>
                    <a:pt x="14" y="955"/>
                    <a:pt x="13" y="957"/>
                    <a:pt x="11" y="957"/>
                  </a:cubicBezTo>
                  <a:cubicBezTo>
                    <a:pt x="10" y="958"/>
                    <a:pt x="8" y="957"/>
                    <a:pt x="8" y="955"/>
                  </a:cubicBezTo>
                  <a:close/>
                  <a:moveTo>
                    <a:pt x="7" y="943"/>
                  </a:moveTo>
                  <a:lnTo>
                    <a:pt x="7" y="943"/>
                  </a:lnTo>
                  <a:cubicBezTo>
                    <a:pt x="6" y="941"/>
                    <a:pt x="7" y="939"/>
                    <a:pt x="9" y="939"/>
                  </a:cubicBezTo>
                  <a:cubicBezTo>
                    <a:pt x="10" y="938"/>
                    <a:pt x="12" y="939"/>
                    <a:pt x="13" y="941"/>
                  </a:cubicBezTo>
                  <a:lnTo>
                    <a:pt x="13" y="941"/>
                  </a:lnTo>
                  <a:cubicBezTo>
                    <a:pt x="13" y="943"/>
                    <a:pt x="12" y="944"/>
                    <a:pt x="10" y="945"/>
                  </a:cubicBezTo>
                  <a:cubicBezTo>
                    <a:pt x="9" y="945"/>
                    <a:pt x="7" y="944"/>
                    <a:pt x="7" y="943"/>
                  </a:cubicBezTo>
                  <a:close/>
                  <a:moveTo>
                    <a:pt x="6" y="930"/>
                  </a:moveTo>
                  <a:lnTo>
                    <a:pt x="6" y="930"/>
                  </a:lnTo>
                  <a:cubicBezTo>
                    <a:pt x="5" y="929"/>
                    <a:pt x="6" y="927"/>
                    <a:pt x="8" y="926"/>
                  </a:cubicBezTo>
                  <a:cubicBezTo>
                    <a:pt x="9" y="926"/>
                    <a:pt x="11" y="927"/>
                    <a:pt x="12" y="928"/>
                  </a:cubicBezTo>
                  <a:lnTo>
                    <a:pt x="12" y="928"/>
                  </a:lnTo>
                  <a:cubicBezTo>
                    <a:pt x="12" y="930"/>
                    <a:pt x="11" y="932"/>
                    <a:pt x="9" y="932"/>
                  </a:cubicBezTo>
                  <a:cubicBezTo>
                    <a:pt x="8" y="933"/>
                    <a:pt x="6" y="932"/>
                    <a:pt x="6" y="930"/>
                  </a:cubicBezTo>
                  <a:close/>
                  <a:moveTo>
                    <a:pt x="5" y="918"/>
                  </a:moveTo>
                  <a:lnTo>
                    <a:pt x="5" y="918"/>
                  </a:lnTo>
                  <a:cubicBezTo>
                    <a:pt x="4" y="916"/>
                    <a:pt x="5" y="914"/>
                    <a:pt x="7" y="914"/>
                  </a:cubicBezTo>
                  <a:cubicBezTo>
                    <a:pt x="8" y="913"/>
                    <a:pt x="10" y="914"/>
                    <a:pt x="11" y="916"/>
                  </a:cubicBezTo>
                  <a:lnTo>
                    <a:pt x="11" y="916"/>
                  </a:lnTo>
                  <a:cubicBezTo>
                    <a:pt x="11" y="918"/>
                    <a:pt x="10" y="919"/>
                    <a:pt x="8" y="920"/>
                  </a:cubicBezTo>
                  <a:cubicBezTo>
                    <a:pt x="7" y="920"/>
                    <a:pt x="5" y="919"/>
                    <a:pt x="5" y="918"/>
                  </a:cubicBezTo>
                  <a:close/>
                  <a:moveTo>
                    <a:pt x="4" y="905"/>
                  </a:moveTo>
                  <a:lnTo>
                    <a:pt x="4" y="905"/>
                  </a:lnTo>
                  <a:cubicBezTo>
                    <a:pt x="3" y="904"/>
                    <a:pt x="4" y="902"/>
                    <a:pt x="6" y="901"/>
                  </a:cubicBezTo>
                  <a:cubicBezTo>
                    <a:pt x="8" y="901"/>
                    <a:pt x="9" y="902"/>
                    <a:pt x="10" y="904"/>
                  </a:cubicBezTo>
                  <a:lnTo>
                    <a:pt x="10" y="904"/>
                  </a:lnTo>
                  <a:cubicBezTo>
                    <a:pt x="10" y="905"/>
                    <a:pt x="9" y="907"/>
                    <a:pt x="8" y="907"/>
                  </a:cubicBezTo>
                  <a:cubicBezTo>
                    <a:pt x="6" y="908"/>
                    <a:pt x="4" y="907"/>
                    <a:pt x="4" y="905"/>
                  </a:cubicBezTo>
                  <a:close/>
                  <a:moveTo>
                    <a:pt x="3" y="893"/>
                  </a:moveTo>
                  <a:lnTo>
                    <a:pt x="3" y="893"/>
                  </a:lnTo>
                  <a:cubicBezTo>
                    <a:pt x="3" y="891"/>
                    <a:pt x="3" y="889"/>
                    <a:pt x="5" y="889"/>
                  </a:cubicBezTo>
                  <a:cubicBezTo>
                    <a:pt x="7" y="888"/>
                    <a:pt x="9" y="889"/>
                    <a:pt x="9" y="891"/>
                  </a:cubicBezTo>
                  <a:lnTo>
                    <a:pt x="9" y="891"/>
                  </a:lnTo>
                  <a:cubicBezTo>
                    <a:pt x="9" y="893"/>
                    <a:pt x="9" y="894"/>
                    <a:pt x="7" y="895"/>
                  </a:cubicBezTo>
                  <a:cubicBezTo>
                    <a:pt x="5" y="895"/>
                    <a:pt x="3" y="894"/>
                    <a:pt x="3" y="893"/>
                  </a:cubicBezTo>
                  <a:close/>
                  <a:moveTo>
                    <a:pt x="2" y="880"/>
                  </a:moveTo>
                  <a:lnTo>
                    <a:pt x="2" y="880"/>
                  </a:lnTo>
                  <a:cubicBezTo>
                    <a:pt x="2" y="879"/>
                    <a:pt x="3" y="877"/>
                    <a:pt x="4" y="876"/>
                  </a:cubicBezTo>
                  <a:cubicBezTo>
                    <a:pt x="6" y="876"/>
                    <a:pt x="8" y="877"/>
                    <a:pt x="8" y="879"/>
                  </a:cubicBezTo>
                  <a:lnTo>
                    <a:pt x="8" y="879"/>
                  </a:lnTo>
                  <a:cubicBezTo>
                    <a:pt x="9" y="880"/>
                    <a:pt x="8" y="882"/>
                    <a:pt x="6" y="882"/>
                  </a:cubicBezTo>
                  <a:cubicBezTo>
                    <a:pt x="4" y="883"/>
                    <a:pt x="3" y="882"/>
                    <a:pt x="2" y="880"/>
                  </a:cubicBezTo>
                  <a:close/>
                  <a:moveTo>
                    <a:pt x="2" y="868"/>
                  </a:moveTo>
                  <a:lnTo>
                    <a:pt x="2" y="868"/>
                  </a:lnTo>
                  <a:cubicBezTo>
                    <a:pt x="1" y="866"/>
                    <a:pt x="2" y="864"/>
                    <a:pt x="4" y="864"/>
                  </a:cubicBezTo>
                  <a:cubicBezTo>
                    <a:pt x="5" y="863"/>
                    <a:pt x="7" y="864"/>
                    <a:pt x="8" y="866"/>
                  </a:cubicBezTo>
                  <a:lnTo>
                    <a:pt x="8" y="866"/>
                  </a:lnTo>
                  <a:cubicBezTo>
                    <a:pt x="8" y="868"/>
                    <a:pt x="7" y="869"/>
                    <a:pt x="6" y="870"/>
                  </a:cubicBezTo>
                  <a:cubicBezTo>
                    <a:pt x="4" y="870"/>
                    <a:pt x="2" y="869"/>
                    <a:pt x="2" y="868"/>
                  </a:cubicBezTo>
                  <a:close/>
                  <a:moveTo>
                    <a:pt x="1" y="855"/>
                  </a:moveTo>
                  <a:lnTo>
                    <a:pt x="1" y="855"/>
                  </a:lnTo>
                  <a:cubicBezTo>
                    <a:pt x="1" y="854"/>
                    <a:pt x="2" y="852"/>
                    <a:pt x="3" y="851"/>
                  </a:cubicBezTo>
                  <a:cubicBezTo>
                    <a:pt x="5" y="851"/>
                    <a:pt x="7" y="852"/>
                    <a:pt x="7" y="854"/>
                  </a:cubicBezTo>
                  <a:lnTo>
                    <a:pt x="7" y="854"/>
                  </a:lnTo>
                  <a:cubicBezTo>
                    <a:pt x="8" y="855"/>
                    <a:pt x="7" y="857"/>
                    <a:pt x="5" y="857"/>
                  </a:cubicBezTo>
                  <a:cubicBezTo>
                    <a:pt x="3" y="858"/>
                    <a:pt x="2" y="857"/>
                    <a:pt x="1" y="855"/>
                  </a:cubicBezTo>
                  <a:close/>
                  <a:moveTo>
                    <a:pt x="1" y="843"/>
                  </a:moveTo>
                  <a:lnTo>
                    <a:pt x="1" y="843"/>
                  </a:lnTo>
                  <a:cubicBezTo>
                    <a:pt x="0" y="841"/>
                    <a:pt x="1" y="839"/>
                    <a:pt x="3" y="839"/>
                  </a:cubicBezTo>
                  <a:cubicBezTo>
                    <a:pt x="5" y="838"/>
                    <a:pt x="6" y="839"/>
                    <a:pt x="7" y="841"/>
                  </a:cubicBezTo>
                  <a:lnTo>
                    <a:pt x="7" y="841"/>
                  </a:lnTo>
                  <a:cubicBezTo>
                    <a:pt x="7" y="843"/>
                    <a:pt x="6" y="844"/>
                    <a:pt x="5" y="845"/>
                  </a:cubicBezTo>
                  <a:cubicBezTo>
                    <a:pt x="3" y="845"/>
                    <a:pt x="1" y="844"/>
                    <a:pt x="1" y="843"/>
                  </a:cubicBezTo>
                  <a:close/>
                  <a:moveTo>
                    <a:pt x="0" y="830"/>
                  </a:moveTo>
                  <a:lnTo>
                    <a:pt x="0" y="830"/>
                  </a:lnTo>
                  <a:cubicBezTo>
                    <a:pt x="0" y="829"/>
                    <a:pt x="1" y="827"/>
                    <a:pt x="3" y="826"/>
                  </a:cubicBezTo>
                  <a:cubicBezTo>
                    <a:pt x="4" y="826"/>
                    <a:pt x="6" y="827"/>
                    <a:pt x="6" y="829"/>
                  </a:cubicBezTo>
                  <a:lnTo>
                    <a:pt x="6" y="829"/>
                  </a:lnTo>
                  <a:cubicBezTo>
                    <a:pt x="7" y="830"/>
                    <a:pt x="6" y="832"/>
                    <a:pt x="4" y="832"/>
                  </a:cubicBezTo>
                  <a:cubicBezTo>
                    <a:pt x="3" y="833"/>
                    <a:pt x="1" y="832"/>
                    <a:pt x="0" y="830"/>
                  </a:cubicBezTo>
                  <a:close/>
                  <a:moveTo>
                    <a:pt x="0" y="818"/>
                  </a:moveTo>
                  <a:lnTo>
                    <a:pt x="0" y="818"/>
                  </a:lnTo>
                  <a:cubicBezTo>
                    <a:pt x="0" y="816"/>
                    <a:pt x="1" y="814"/>
                    <a:pt x="2" y="814"/>
                  </a:cubicBezTo>
                  <a:cubicBezTo>
                    <a:pt x="4" y="813"/>
                    <a:pt x="6" y="814"/>
                    <a:pt x="6" y="816"/>
                  </a:cubicBezTo>
                  <a:lnTo>
                    <a:pt x="6" y="816"/>
                  </a:lnTo>
                  <a:cubicBezTo>
                    <a:pt x="7" y="818"/>
                    <a:pt x="6" y="819"/>
                    <a:pt x="4" y="820"/>
                  </a:cubicBezTo>
                  <a:cubicBezTo>
                    <a:pt x="2" y="820"/>
                    <a:pt x="1" y="819"/>
                    <a:pt x="0" y="818"/>
                  </a:cubicBezTo>
                  <a:close/>
                  <a:moveTo>
                    <a:pt x="0" y="805"/>
                  </a:moveTo>
                  <a:lnTo>
                    <a:pt x="0" y="805"/>
                  </a:lnTo>
                  <a:cubicBezTo>
                    <a:pt x="0" y="804"/>
                    <a:pt x="1" y="802"/>
                    <a:pt x="2" y="801"/>
                  </a:cubicBezTo>
                  <a:cubicBezTo>
                    <a:pt x="4" y="801"/>
                    <a:pt x="6" y="802"/>
                    <a:pt x="6" y="804"/>
                  </a:cubicBezTo>
                  <a:lnTo>
                    <a:pt x="6" y="804"/>
                  </a:lnTo>
                  <a:cubicBezTo>
                    <a:pt x="7" y="805"/>
                    <a:pt x="6" y="807"/>
                    <a:pt x="4" y="807"/>
                  </a:cubicBezTo>
                  <a:cubicBezTo>
                    <a:pt x="2" y="808"/>
                    <a:pt x="1" y="807"/>
                    <a:pt x="0" y="805"/>
                  </a:cubicBezTo>
                  <a:close/>
                  <a:moveTo>
                    <a:pt x="0" y="792"/>
                  </a:moveTo>
                  <a:lnTo>
                    <a:pt x="0" y="792"/>
                  </a:lnTo>
                  <a:cubicBezTo>
                    <a:pt x="0" y="790"/>
                    <a:pt x="1" y="789"/>
                    <a:pt x="3" y="789"/>
                  </a:cubicBezTo>
                  <a:cubicBezTo>
                    <a:pt x="5" y="789"/>
                    <a:pt x="6" y="790"/>
                    <a:pt x="6" y="792"/>
                  </a:cubicBezTo>
                  <a:lnTo>
                    <a:pt x="6" y="792"/>
                  </a:lnTo>
                  <a:cubicBezTo>
                    <a:pt x="6" y="794"/>
                    <a:pt x="5" y="795"/>
                    <a:pt x="3" y="795"/>
                  </a:cubicBezTo>
                  <a:cubicBezTo>
                    <a:pt x="1" y="795"/>
                    <a:pt x="0" y="794"/>
                    <a:pt x="0" y="792"/>
                  </a:cubicBezTo>
                  <a:close/>
                  <a:moveTo>
                    <a:pt x="0" y="779"/>
                  </a:moveTo>
                  <a:lnTo>
                    <a:pt x="0" y="779"/>
                  </a:lnTo>
                  <a:cubicBezTo>
                    <a:pt x="0" y="778"/>
                    <a:pt x="1" y="776"/>
                    <a:pt x="3" y="776"/>
                  </a:cubicBezTo>
                  <a:cubicBezTo>
                    <a:pt x="5" y="776"/>
                    <a:pt x="6" y="778"/>
                    <a:pt x="6" y="779"/>
                  </a:cubicBezTo>
                  <a:lnTo>
                    <a:pt x="6" y="779"/>
                  </a:lnTo>
                  <a:cubicBezTo>
                    <a:pt x="6" y="781"/>
                    <a:pt x="5" y="783"/>
                    <a:pt x="3" y="783"/>
                  </a:cubicBezTo>
                  <a:cubicBezTo>
                    <a:pt x="1" y="783"/>
                    <a:pt x="0" y="781"/>
                    <a:pt x="0" y="779"/>
                  </a:cubicBezTo>
                  <a:close/>
                  <a:moveTo>
                    <a:pt x="0" y="767"/>
                  </a:moveTo>
                  <a:lnTo>
                    <a:pt x="0" y="767"/>
                  </a:lnTo>
                  <a:cubicBezTo>
                    <a:pt x="0" y="765"/>
                    <a:pt x="2" y="764"/>
                    <a:pt x="3" y="764"/>
                  </a:cubicBezTo>
                  <a:cubicBezTo>
                    <a:pt x="5" y="764"/>
                    <a:pt x="6" y="765"/>
                    <a:pt x="6" y="767"/>
                  </a:cubicBezTo>
                  <a:lnTo>
                    <a:pt x="6" y="767"/>
                  </a:lnTo>
                  <a:cubicBezTo>
                    <a:pt x="6" y="769"/>
                    <a:pt x="5" y="770"/>
                    <a:pt x="3" y="770"/>
                  </a:cubicBezTo>
                  <a:cubicBezTo>
                    <a:pt x="2" y="770"/>
                    <a:pt x="0" y="769"/>
                    <a:pt x="0" y="767"/>
                  </a:cubicBezTo>
                  <a:close/>
                  <a:moveTo>
                    <a:pt x="0" y="754"/>
                  </a:moveTo>
                  <a:lnTo>
                    <a:pt x="0" y="754"/>
                  </a:lnTo>
                  <a:cubicBezTo>
                    <a:pt x="0" y="753"/>
                    <a:pt x="2" y="751"/>
                    <a:pt x="4" y="751"/>
                  </a:cubicBezTo>
                  <a:cubicBezTo>
                    <a:pt x="5" y="751"/>
                    <a:pt x="7" y="753"/>
                    <a:pt x="7" y="754"/>
                  </a:cubicBezTo>
                  <a:lnTo>
                    <a:pt x="7" y="754"/>
                  </a:lnTo>
                  <a:cubicBezTo>
                    <a:pt x="7" y="756"/>
                    <a:pt x="5" y="758"/>
                    <a:pt x="4" y="758"/>
                  </a:cubicBezTo>
                  <a:cubicBezTo>
                    <a:pt x="2" y="758"/>
                    <a:pt x="0" y="756"/>
                    <a:pt x="0" y="754"/>
                  </a:cubicBezTo>
                  <a:close/>
                  <a:moveTo>
                    <a:pt x="1" y="742"/>
                  </a:moveTo>
                  <a:lnTo>
                    <a:pt x="1" y="742"/>
                  </a:lnTo>
                  <a:cubicBezTo>
                    <a:pt x="1" y="740"/>
                    <a:pt x="2" y="739"/>
                    <a:pt x="4" y="739"/>
                  </a:cubicBezTo>
                  <a:cubicBezTo>
                    <a:pt x="6" y="739"/>
                    <a:pt x="7" y="740"/>
                    <a:pt x="7" y="742"/>
                  </a:cubicBezTo>
                  <a:lnTo>
                    <a:pt x="7" y="742"/>
                  </a:lnTo>
                  <a:cubicBezTo>
                    <a:pt x="7" y="744"/>
                    <a:pt x="6" y="745"/>
                    <a:pt x="4" y="745"/>
                  </a:cubicBezTo>
                  <a:cubicBezTo>
                    <a:pt x="2" y="745"/>
                    <a:pt x="1" y="744"/>
                    <a:pt x="1" y="742"/>
                  </a:cubicBezTo>
                  <a:close/>
                  <a:moveTo>
                    <a:pt x="1" y="729"/>
                  </a:moveTo>
                  <a:lnTo>
                    <a:pt x="1" y="729"/>
                  </a:lnTo>
                  <a:cubicBezTo>
                    <a:pt x="1" y="728"/>
                    <a:pt x="3" y="726"/>
                    <a:pt x="4" y="726"/>
                  </a:cubicBezTo>
                  <a:cubicBezTo>
                    <a:pt x="6" y="726"/>
                    <a:pt x="7" y="728"/>
                    <a:pt x="7" y="729"/>
                  </a:cubicBezTo>
                  <a:lnTo>
                    <a:pt x="7" y="729"/>
                  </a:lnTo>
                  <a:cubicBezTo>
                    <a:pt x="7" y="731"/>
                    <a:pt x="6" y="733"/>
                    <a:pt x="4" y="733"/>
                  </a:cubicBezTo>
                  <a:cubicBezTo>
                    <a:pt x="3" y="733"/>
                    <a:pt x="1" y="731"/>
                    <a:pt x="1" y="729"/>
                  </a:cubicBezTo>
                  <a:close/>
                  <a:moveTo>
                    <a:pt x="2" y="717"/>
                  </a:moveTo>
                  <a:lnTo>
                    <a:pt x="2" y="717"/>
                  </a:lnTo>
                  <a:cubicBezTo>
                    <a:pt x="2" y="715"/>
                    <a:pt x="3" y="714"/>
                    <a:pt x="5" y="714"/>
                  </a:cubicBezTo>
                  <a:cubicBezTo>
                    <a:pt x="6" y="714"/>
                    <a:pt x="8" y="715"/>
                    <a:pt x="8" y="717"/>
                  </a:cubicBezTo>
                  <a:lnTo>
                    <a:pt x="8" y="717"/>
                  </a:lnTo>
                  <a:cubicBezTo>
                    <a:pt x="8" y="719"/>
                    <a:pt x="6" y="720"/>
                    <a:pt x="5" y="720"/>
                  </a:cubicBezTo>
                  <a:cubicBezTo>
                    <a:pt x="3" y="720"/>
                    <a:pt x="2" y="719"/>
                    <a:pt x="2" y="717"/>
                  </a:cubicBezTo>
                  <a:close/>
                  <a:moveTo>
                    <a:pt x="2" y="704"/>
                  </a:moveTo>
                  <a:lnTo>
                    <a:pt x="2" y="704"/>
                  </a:lnTo>
                  <a:cubicBezTo>
                    <a:pt x="2" y="703"/>
                    <a:pt x="4" y="701"/>
                    <a:pt x="5" y="701"/>
                  </a:cubicBezTo>
                  <a:cubicBezTo>
                    <a:pt x="7" y="701"/>
                    <a:pt x="8" y="703"/>
                    <a:pt x="8" y="704"/>
                  </a:cubicBezTo>
                  <a:lnTo>
                    <a:pt x="8" y="704"/>
                  </a:lnTo>
                  <a:cubicBezTo>
                    <a:pt x="8" y="706"/>
                    <a:pt x="7" y="708"/>
                    <a:pt x="5" y="708"/>
                  </a:cubicBezTo>
                  <a:cubicBezTo>
                    <a:pt x="4" y="708"/>
                    <a:pt x="2" y="706"/>
                    <a:pt x="2" y="704"/>
                  </a:cubicBezTo>
                  <a:close/>
                  <a:moveTo>
                    <a:pt x="3" y="692"/>
                  </a:moveTo>
                  <a:lnTo>
                    <a:pt x="3" y="692"/>
                  </a:lnTo>
                  <a:cubicBezTo>
                    <a:pt x="3" y="690"/>
                    <a:pt x="4" y="689"/>
                    <a:pt x="6" y="689"/>
                  </a:cubicBezTo>
                  <a:cubicBezTo>
                    <a:pt x="8" y="689"/>
                    <a:pt x="9" y="690"/>
                    <a:pt x="9" y="692"/>
                  </a:cubicBezTo>
                  <a:lnTo>
                    <a:pt x="9" y="692"/>
                  </a:lnTo>
                  <a:cubicBezTo>
                    <a:pt x="9" y="694"/>
                    <a:pt x="8" y="695"/>
                    <a:pt x="6" y="695"/>
                  </a:cubicBezTo>
                  <a:cubicBezTo>
                    <a:pt x="4" y="695"/>
                    <a:pt x="3" y="694"/>
                    <a:pt x="3" y="692"/>
                  </a:cubicBezTo>
                  <a:close/>
                  <a:moveTo>
                    <a:pt x="4" y="679"/>
                  </a:moveTo>
                  <a:lnTo>
                    <a:pt x="4" y="679"/>
                  </a:lnTo>
                  <a:cubicBezTo>
                    <a:pt x="4" y="678"/>
                    <a:pt x="5" y="676"/>
                    <a:pt x="7" y="676"/>
                  </a:cubicBezTo>
                  <a:cubicBezTo>
                    <a:pt x="9" y="676"/>
                    <a:pt x="10" y="678"/>
                    <a:pt x="10" y="679"/>
                  </a:cubicBezTo>
                  <a:lnTo>
                    <a:pt x="10" y="679"/>
                  </a:lnTo>
                  <a:cubicBezTo>
                    <a:pt x="10" y="681"/>
                    <a:pt x="9" y="683"/>
                    <a:pt x="7" y="683"/>
                  </a:cubicBezTo>
                  <a:cubicBezTo>
                    <a:pt x="5" y="683"/>
                    <a:pt x="4" y="681"/>
                    <a:pt x="4" y="679"/>
                  </a:cubicBezTo>
                  <a:close/>
                  <a:moveTo>
                    <a:pt x="5" y="667"/>
                  </a:moveTo>
                  <a:lnTo>
                    <a:pt x="5" y="667"/>
                  </a:lnTo>
                  <a:cubicBezTo>
                    <a:pt x="5" y="665"/>
                    <a:pt x="6" y="664"/>
                    <a:pt x="8" y="664"/>
                  </a:cubicBezTo>
                  <a:cubicBezTo>
                    <a:pt x="9" y="664"/>
                    <a:pt x="11" y="665"/>
                    <a:pt x="11" y="667"/>
                  </a:cubicBezTo>
                  <a:lnTo>
                    <a:pt x="11" y="667"/>
                  </a:lnTo>
                  <a:cubicBezTo>
                    <a:pt x="11" y="669"/>
                    <a:pt x="9" y="670"/>
                    <a:pt x="8" y="670"/>
                  </a:cubicBezTo>
                  <a:cubicBezTo>
                    <a:pt x="6" y="670"/>
                    <a:pt x="5" y="669"/>
                    <a:pt x="5" y="667"/>
                  </a:cubicBezTo>
                  <a:close/>
                  <a:moveTo>
                    <a:pt x="6" y="655"/>
                  </a:moveTo>
                  <a:lnTo>
                    <a:pt x="6" y="655"/>
                  </a:lnTo>
                  <a:cubicBezTo>
                    <a:pt x="6" y="653"/>
                    <a:pt x="7" y="651"/>
                    <a:pt x="9" y="651"/>
                  </a:cubicBezTo>
                  <a:cubicBezTo>
                    <a:pt x="10" y="651"/>
                    <a:pt x="12" y="653"/>
                    <a:pt x="12" y="655"/>
                  </a:cubicBezTo>
                  <a:lnTo>
                    <a:pt x="12" y="655"/>
                  </a:lnTo>
                  <a:cubicBezTo>
                    <a:pt x="12" y="656"/>
                    <a:pt x="10" y="658"/>
                    <a:pt x="9" y="658"/>
                  </a:cubicBezTo>
                  <a:cubicBezTo>
                    <a:pt x="7" y="658"/>
                    <a:pt x="6" y="656"/>
                    <a:pt x="6" y="655"/>
                  </a:cubicBezTo>
                  <a:close/>
                  <a:moveTo>
                    <a:pt x="7" y="642"/>
                  </a:moveTo>
                  <a:lnTo>
                    <a:pt x="7" y="642"/>
                  </a:lnTo>
                  <a:cubicBezTo>
                    <a:pt x="7" y="640"/>
                    <a:pt x="8" y="639"/>
                    <a:pt x="10" y="639"/>
                  </a:cubicBezTo>
                  <a:cubicBezTo>
                    <a:pt x="11" y="639"/>
                    <a:pt x="13" y="640"/>
                    <a:pt x="13" y="642"/>
                  </a:cubicBezTo>
                  <a:lnTo>
                    <a:pt x="13" y="642"/>
                  </a:lnTo>
                  <a:cubicBezTo>
                    <a:pt x="13" y="644"/>
                    <a:pt x="11" y="645"/>
                    <a:pt x="10" y="645"/>
                  </a:cubicBezTo>
                  <a:cubicBezTo>
                    <a:pt x="8" y="645"/>
                    <a:pt x="7" y="644"/>
                    <a:pt x="7" y="642"/>
                  </a:cubicBezTo>
                  <a:close/>
                  <a:moveTo>
                    <a:pt x="8" y="630"/>
                  </a:moveTo>
                  <a:lnTo>
                    <a:pt x="8" y="630"/>
                  </a:lnTo>
                  <a:cubicBezTo>
                    <a:pt x="8" y="628"/>
                    <a:pt x="9" y="626"/>
                    <a:pt x="11" y="626"/>
                  </a:cubicBezTo>
                  <a:cubicBezTo>
                    <a:pt x="12" y="626"/>
                    <a:pt x="14" y="628"/>
                    <a:pt x="14" y="630"/>
                  </a:cubicBezTo>
                  <a:lnTo>
                    <a:pt x="14" y="630"/>
                  </a:lnTo>
                  <a:cubicBezTo>
                    <a:pt x="14" y="631"/>
                    <a:pt x="12" y="633"/>
                    <a:pt x="11" y="633"/>
                  </a:cubicBezTo>
                  <a:cubicBezTo>
                    <a:pt x="9" y="633"/>
                    <a:pt x="8" y="631"/>
                    <a:pt x="8" y="630"/>
                  </a:cubicBezTo>
                  <a:close/>
                  <a:moveTo>
                    <a:pt x="9" y="617"/>
                  </a:moveTo>
                  <a:lnTo>
                    <a:pt x="9" y="617"/>
                  </a:lnTo>
                  <a:cubicBezTo>
                    <a:pt x="9" y="615"/>
                    <a:pt x="10" y="614"/>
                    <a:pt x="12" y="614"/>
                  </a:cubicBezTo>
                  <a:cubicBezTo>
                    <a:pt x="14" y="614"/>
                    <a:pt x="15" y="615"/>
                    <a:pt x="15" y="617"/>
                  </a:cubicBezTo>
                  <a:lnTo>
                    <a:pt x="15" y="617"/>
                  </a:lnTo>
                  <a:cubicBezTo>
                    <a:pt x="15" y="619"/>
                    <a:pt x="14" y="620"/>
                    <a:pt x="12" y="620"/>
                  </a:cubicBezTo>
                  <a:cubicBezTo>
                    <a:pt x="10" y="620"/>
                    <a:pt x="9" y="619"/>
                    <a:pt x="9" y="617"/>
                  </a:cubicBezTo>
                  <a:close/>
                  <a:moveTo>
                    <a:pt x="10" y="605"/>
                  </a:moveTo>
                  <a:lnTo>
                    <a:pt x="10" y="605"/>
                  </a:lnTo>
                  <a:cubicBezTo>
                    <a:pt x="10" y="603"/>
                    <a:pt x="12" y="602"/>
                    <a:pt x="13" y="602"/>
                  </a:cubicBezTo>
                  <a:cubicBezTo>
                    <a:pt x="15" y="602"/>
                    <a:pt x="17" y="603"/>
                    <a:pt x="17" y="605"/>
                  </a:cubicBezTo>
                  <a:lnTo>
                    <a:pt x="17" y="605"/>
                  </a:lnTo>
                  <a:cubicBezTo>
                    <a:pt x="17" y="606"/>
                    <a:pt x="15" y="608"/>
                    <a:pt x="13" y="608"/>
                  </a:cubicBezTo>
                  <a:cubicBezTo>
                    <a:pt x="12" y="608"/>
                    <a:pt x="10" y="606"/>
                    <a:pt x="10" y="605"/>
                  </a:cubicBezTo>
                  <a:close/>
                  <a:moveTo>
                    <a:pt x="12" y="592"/>
                  </a:moveTo>
                  <a:lnTo>
                    <a:pt x="12" y="592"/>
                  </a:lnTo>
                  <a:cubicBezTo>
                    <a:pt x="12" y="591"/>
                    <a:pt x="13" y="589"/>
                    <a:pt x="15" y="589"/>
                  </a:cubicBezTo>
                  <a:cubicBezTo>
                    <a:pt x="17" y="589"/>
                    <a:pt x="18" y="591"/>
                    <a:pt x="18" y="592"/>
                  </a:cubicBezTo>
                  <a:lnTo>
                    <a:pt x="18" y="592"/>
                  </a:lnTo>
                  <a:cubicBezTo>
                    <a:pt x="18" y="594"/>
                    <a:pt x="17" y="595"/>
                    <a:pt x="15" y="595"/>
                  </a:cubicBezTo>
                  <a:cubicBezTo>
                    <a:pt x="13" y="595"/>
                    <a:pt x="12" y="594"/>
                    <a:pt x="12" y="592"/>
                  </a:cubicBezTo>
                  <a:close/>
                  <a:moveTo>
                    <a:pt x="13" y="580"/>
                  </a:moveTo>
                  <a:lnTo>
                    <a:pt x="13" y="580"/>
                  </a:lnTo>
                  <a:cubicBezTo>
                    <a:pt x="13" y="578"/>
                    <a:pt x="15" y="577"/>
                    <a:pt x="16" y="577"/>
                  </a:cubicBezTo>
                  <a:cubicBezTo>
                    <a:pt x="18" y="577"/>
                    <a:pt x="20" y="578"/>
                    <a:pt x="20" y="580"/>
                  </a:cubicBezTo>
                  <a:lnTo>
                    <a:pt x="20" y="580"/>
                  </a:lnTo>
                  <a:cubicBezTo>
                    <a:pt x="20" y="582"/>
                    <a:pt x="18" y="583"/>
                    <a:pt x="16" y="583"/>
                  </a:cubicBezTo>
                  <a:cubicBezTo>
                    <a:pt x="15" y="583"/>
                    <a:pt x="13" y="582"/>
                    <a:pt x="13" y="580"/>
                  </a:cubicBezTo>
                  <a:close/>
                  <a:moveTo>
                    <a:pt x="15" y="567"/>
                  </a:moveTo>
                  <a:lnTo>
                    <a:pt x="15" y="567"/>
                  </a:lnTo>
                  <a:cubicBezTo>
                    <a:pt x="15" y="566"/>
                    <a:pt x="16" y="564"/>
                    <a:pt x="18" y="564"/>
                  </a:cubicBezTo>
                  <a:cubicBezTo>
                    <a:pt x="20" y="564"/>
                    <a:pt x="21" y="566"/>
                    <a:pt x="21" y="567"/>
                  </a:cubicBezTo>
                  <a:lnTo>
                    <a:pt x="21" y="567"/>
                  </a:lnTo>
                  <a:cubicBezTo>
                    <a:pt x="21" y="569"/>
                    <a:pt x="20" y="571"/>
                    <a:pt x="18" y="571"/>
                  </a:cubicBezTo>
                  <a:cubicBezTo>
                    <a:pt x="16" y="571"/>
                    <a:pt x="15" y="569"/>
                    <a:pt x="15" y="567"/>
                  </a:cubicBezTo>
                  <a:close/>
                  <a:moveTo>
                    <a:pt x="17" y="555"/>
                  </a:moveTo>
                  <a:lnTo>
                    <a:pt x="17" y="555"/>
                  </a:lnTo>
                  <a:cubicBezTo>
                    <a:pt x="17" y="553"/>
                    <a:pt x="18" y="552"/>
                    <a:pt x="20" y="552"/>
                  </a:cubicBezTo>
                  <a:cubicBezTo>
                    <a:pt x="21" y="552"/>
                    <a:pt x="23" y="553"/>
                    <a:pt x="23" y="555"/>
                  </a:cubicBezTo>
                  <a:lnTo>
                    <a:pt x="23" y="555"/>
                  </a:lnTo>
                  <a:cubicBezTo>
                    <a:pt x="23" y="557"/>
                    <a:pt x="21" y="558"/>
                    <a:pt x="20" y="558"/>
                  </a:cubicBezTo>
                  <a:cubicBezTo>
                    <a:pt x="18" y="558"/>
                    <a:pt x="17" y="557"/>
                    <a:pt x="17" y="555"/>
                  </a:cubicBezTo>
                  <a:close/>
                  <a:moveTo>
                    <a:pt x="18" y="543"/>
                  </a:moveTo>
                  <a:lnTo>
                    <a:pt x="18" y="543"/>
                  </a:lnTo>
                  <a:cubicBezTo>
                    <a:pt x="18" y="541"/>
                    <a:pt x="20" y="540"/>
                    <a:pt x="22" y="540"/>
                  </a:cubicBezTo>
                  <a:cubicBezTo>
                    <a:pt x="23" y="540"/>
                    <a:pt x="25" y="541"/>
                    <a:pt x="25" y="543"/>
                  </a:cubicBezTo>
                  <a:lnTo>
                    <a:pt x="25" y="543"/>
                  </a:lnTo>
                  <a:cubicBezTo>
                    <a:pt x="25" y="544"/>
                    <a:pt x="23" y="546"/>
                    <a:pt x="22" y="546"/>
                  </a:cubicBezTo>
                  <a:cubicBezTo>
                    <a:pt x="20" y="546"/>
                    <a:pt x="18" y="544"/>
                    <a:pt x="18" y="543"/>
                  </a:cubicBezTo>
                  <a:close/>
                  <a:moveTo>
                    <a:pt x="20" y="530"/>
                  </a:moveTo>
                  <a:lnTo>
                    <a:pt x="20" y="530"/>
                  </a:lnTo>
                  <a:cubicBezTo>
                    <a:pt x="20" y="529"/>
                    <a:pt x="22" y="527"/>
                    <a:pt x="24" y="527"/>
                  </a:cubicBezTo>
                  <a:cubicBezTo>
                    <a:pt x="25" y="527"/>
                    <a:pt x="27" y="529"/>
                    <a:pt x="27" y="530"/>
                  </a:cubicBezTo>
                  <a:lnTo>
                    <a:pt x="27" y="530"/>
                  </a:lnTo>
                  <a:cubicBezTo>
                    <a:pt x="27" y="532"/>
                    <a:pt x="25" y="533"/>
                    <a:pt x="24" y="533"/>
                  </a:cubicBezTo>
                  <a:cubicBezTo>
                    <a:pt x="22" y="533"/>
                    <a:pt x="20" y="532"/>
                    <a:pt x="20" y="530"/>
                  </a:cubicBezTo>
                  <a:close/>
                  <a:moveTo>
                    <a:pt x="22" y="518"/>
                  </a:moveTo>
                  <a:lnTo>
                    <a:pt x="22" y="518"/>
                  </a:lnTo>
                  <a:cubicBezTo>
                    <a:pt x="22" y="516"/>
                    <a:pt x="24" y="515"/>
                    <a:pt x="26" y="515"/>
                  </a:cubicBezTo>
                  <a:cubicBezTo>
                    <a:pt x="27" y="515"/>
                    <a:pt x="29" y="516"/>
                    <a:pt x="29" y="518"/>
                  </a:cubicBezTo>
                  <a:lnTo>
                    <a:pt x="29" y="518"/>
                  </a:lnTo>
                  <a:cubicBezTo>
                    <a:pt x="29" y="520"/>
                    <a:pt x="27" y="521"/>
                    <a:pt x="26" y="521"/>
                  </a:cubicBezTo>
                  <a:cubicBezTo>
                    <a:pt x="24" y="521"/>
                    <a:pt x="22" y="520"/>
                    <a:pt x="22" y="518"/>
                  </a:cubicBezTo>
                  <a:close/>
                  <a:moveTo>
                    <a:pt x="25" y="506"/>
                  </a:moveTo>
                  <a:lnTo>
                    <a:pt x="25" y="506"/>
                  </a:lnTo>
                  <a:cubicBezTo>
                    <a:pt x="25" y="504"/>
                    <a:pt x="26" y="503"/>
                    <a:pt x="28" y="503"/>
                  </a:cubicBezTo>
                  <a:cubicBezTo>
                    <a:pt x="29" y="503"/>
                    <a:pt x="31" y="504"/>
                    <a:pt x="31" y="506"/>
                  </a:cubicBezTo>
                  <a:lnTo>
                    <a:pt x="31" y="506"/>
                  </a:lnTo>
                  <a:cubicBezTo>
                    <a:pt x="31" y="507"/>
                    <a:pt x="29" y="509"/>
                    <a:pt x="28" y="509"/>
                  </a:cubicBezTo>
                  <a:cubicBezTo>
                    <a:pt x="26" y="509"/>
                    <a:pt x="25" y="507"/>
                    <a:pt x="25" y="506"/>
                  </a:cubicBezTo>
                  <a:close/>
                  <a:moveTo>
                    <a:pt x="27" y="493"/>
                  </a:moveTo>
                  <a:lnTo>
                    <a:pt x="27" y="493"/>
                  </a:lnTo>
                  <a:cubicBezTo>
                    <a:pt x="27" y="492"/>
                    <a:pt x="28" y="490"/>
                    <a:pt x="30" y="490"/>
                  </a:cubicBezTo>
                  <a:cubicBezTo>
                    <a:pt x="32" y="490"/>
                    <a:pt x="33" y="492"/>
                    <a:pt x="33" y="493"/>
                  </a:cubicBezTo>
                  <a:lnTo>
                    <a:pt x="33" y="493"/>
                  </a:lnTo>
                  <a:cubicBezTo>
                    <a:pt x="33" y="495"/>
                    <a:pt x="32" y="497"/>
                    <a:pt x="30" y="497"/>
                  </a:cubicBezTo>
                  <a:cubicBezTo>
                    <a:pt x="28" y="497"/>
                    <a:pt x="27" y="495"/>
                    <a:pt x="27" y="493"/>
                  </a:cubicBezTo>
                  <a:close/>
                  <a:moveTo>
                    <a:pt x="29" y="481"/>
                  </a:moveTo>
                  <a:lnTo>
                    <a:pt x="29" y="481"/>
                  </a:lnTo>
                  <a:cubicBezTo>
                    <a:pt x="29" y="479"/>
                    <a:pt x="31" y="478"/>
                    <a:pt x="32" y="478"/>
                  </a:cubicBezTo>
                  <a:cubicBezTo>
                    <a:pt x="34" y="478"/>
                    <a:pt x="35" y="479"/>
                    <a:pt x="35" y="481"/>
                  </a:cubicBezTo>
                  <a:lnTo>
                    <a:pt x="35" y="481"/>
                  </a:lnTo>
                  <a:cubicBezTo>
                    <a:pt x="35" y="483"/>
                    <a:pt x="34" y="484"/>
                    <a:pt x="32" y="484"/>
                  </a:cubicBezTo>
                  <a:cubicBezTo>
                    <a:pt x="31" y="484"/>
                    <a:pt x="29" y="483"/>
                    <a:pt x="29" y="481"/>
                  </a:cubicBezTo>
                  <a:close/>
                  <a:moveTo>
                    <a:pt x="32" y="469"/>
                  </a:moveTo>
                  <a:lnTo>
                    <a:pt x="32" y="469"/>
                  </a:lnTo>
                  <a:cubicBezTo>
                    <a:pt x="32" y="467"/>
                    <a:pt x="33" y="466"/>
                    <a:pt x="35" y="466"/>
                  </a:cubicBezTo>
                  <a:cubicBezTo>
                    <a:pt x="37" y="466"/>
                    <a:pt x="38" y="467"/>
                    <a:pt x="38" y="469"/>
                  </a:cubicBezTo>
                  <a:lnTo>
                    <a:pt x="38" y="469"/>
                  </a:lnTo>
                  <a:cubicBezTo>
                    <a:pt x="38" y="471"/>
                    <a:pt x="37" y="472"/>
                    <a:pt x="35" y="472"/>
                  </a:cubicBezTo>
                  <a:cubicBezTo>
                    <a:pt x="33" y="472"/>
                    <a:pt x="32" y="471"/>
                    <a:pt x="32" y="469"/>
                  </a:cubicBezTo>
                  <a:close/>
                  <a:moveTo>
                    <a:pt x="34" y="457"/>
                  </a:moveTo>
                  <a:lnTo>
                    <a:pt x="34" y="457"/>
                  </a:lnTo>
                  <a:cubicBezTo>
                    <a:pt x="34" y="455"/>
                    <a:pt x="36" y="453"/>
                    <a:pt x="37" y="453"/>
                  </a:cubicBezTo>
                  <a:cubicBezTo>
                    <a:pt x="39" y="453"/>
                    <a:pt x="40" y="455"/>
                    <a:pt x="40" y="457"/>
                  </a:cubicBezTo>
                  <a:lnTo>
                    <a:pt x="40" y="457"/>
                  </a:lnTo>
                  <a:cubicBezTo>
                    <a:pt x="40" y="458"/>
                    <a:pt x="39" y="460"/>
                    <a:pt x="37" y="460"/>
                  </a:cubicBezTo>
                  <a:cubicBezTo>
                    <a:pt x="36" y="460"/>
                    <a:pt x="34" y="458"/>
                    <a:pt x="34" y="457"/>
                  </a:cubicBezTo>
                  <a:close/>
                  <a:moveTo>
                    <a:pt x="37" y="444"/>
                  </a:moveTo>
                  <a:lnTo>
                    <a:pt x="37" y="444"/>
                  </a:lnTo>
                  <a:cubicBezTo>
                    <a:pt x="37" y="443"/>
                    <a:pt x="38" y="441"/>
                    <a:pt x="40" y="441"/>
                  </a:cubicBezTo>
                  <a:cubicBezTo>
                    <a:pt x="42" y="441"/>
                    <a:pt x="43" y="443"/>
                    <a:pt x="43" y="444"/>
                  </a:cubicBezTo>
                  <a:lnTo>
                    <a:pt x="43" y="444"/>
                  </a:lnTo>
                  <a:cubicBezTo>
                    <a:pt x="43" y="446"/>
                    <a:pt x="42" y="448"/>
                    <a:pt x="40" y="448"/>
                  </a:cubicBezTo>
                  <a:cubicBezTo>
                    <a:pt x="38" y="448"/>
                    <a:pt x="37" y="446"/>
                    <a:pt x="37" y="444"/>
                  </a:cubicBezTo>
                  <a:close/>
                  <a:moveTo>
                    <a:pt x="40" y="432"/>
                  </a:moveTo>
                  <a:lnTo>
                    <a:pt x="40" y="432"/>
                  </a:lnTo>
                  <a:cubicBezTo>
                    <a:pt x="40" y="431"/>
                    <a:pt x="41" y="429"/>
                    <a:pt x="43" y="429"/>
                  </a:cubicBezTo>
                  <a:cubicBezTo>
                    <a:pt x="45" y="429"/>
                    <a:pt x="46" y="431"/>
                    <a:pt x="46" y="432"/>
                  </a:cubicBezTo>
                  <a:lnTo>
                    <a:pt x="46" y="432"/>
                  </a:lnTo>
                  <a:cubicBezTo>
                    <a:pt x="46" y="434"/>
                    <a:pt x="45" y="435"/>
                    <a:pt x="43" y="435"/>
                  </a:cubicBezTo>
                  <a:cubicBezTo>
                    <a:pt x="41" y="435"/>
                    <a:pt x="40" y="434"/>
                    <a:pt x="40" y="432"/>
                  </a:cubicBezTo>
                  <a:close/>
                  <a:moveTo>
                    <a:pt x="43" y="420"/>
                  </a:moveTo>
                  <a:lnTo>
                    <a:pt x="43" y="420"/>
                  </a:lnTo>
                  <a:cubicBezTo>
                    <a:pt x="43" y="418"/>
                    <a:pt x="44" y="417"/>
                    <a:pt x="46" y="417"/>
                  </a:cubicBezTo>
                  <a:cubicBezTo>
                    <a:pt x="47" y="417"/>
                    <a:pt x="49" y="418"/>
                    <a:pt x="49" y="420"/>
                  </a:cubicBezTo>
                  <a:lnTo>
                    <a:pt x="49" y="420"/>
                  </a:lnTo>
                  <a:cubicBezTo>
                    <a:pt x="49" y="422"/>
                    <a:pt x="47" y="423"/>
                    <a:pt x="46" y="423"/>
                  </a:cubicBezTo>
                  <a:cubicBezTo>
                    <a:pt x="44" y="423"/>
                    <a:pt x="43" y="422"/>
                    <a:pt x="43" y="420"/>
                  </a:cubicBezTo>
                  <a:close/>
                  <a:moveTo>
                    <a:pt x="46" y="408"/>
                  </a:moveTo>
                  <a:lnTo>
                    <a:pt x="46" y="408"/>
                  </a:lnTo>
                  <a:cubicBezTo>
                    <a:pt x="46" y="406"/>
                    <a:pt x="47" y="405"/>
                    <a:pt x="49" y="405"/>
                  </a:cubicBezTo>
                  <a:cubicBezTo>
                    <a:pt x="51" y="405"/>
                    <a:pt x="52" y="406"/>
                    <a:pt x="52" y="408"/>
                  </a:cubicBezTo>
                  <a:lnTo>
                    <a:pt x="52" y="408"/>
                  </a:lnTo>
                  <a:cubicBezTo>
                    <a:pt x="52" y="410"/>
                    <a:pt x="51" y="411"/>
                    <a:pt x="49" y="411"/>
                  </a:cubicBezTo>
                  <a:cubicBezTo>
                    <a:pt x="47" y="411"/>
                    <a:pt x="46" y="410"/>
                    <a:pt x="46" y="408"/>
                  </a:cubicBezTo>
                  <a:close/>
                  <a:moveTo>
                    <a:pt x="49" y="396"/>
                  </a:moveTo>
                  <a:lnTo>
                    <a:pt x="49" y="396"/>
                  </a:lnTo>
                  <a:cubicBezTo>
                    <a:pt x="49" y="394"/>
                    <a:pt x="50" y="393"/>
                    <a:pt x="52" y="393"/>
                  </a:cubicBezTo>
                  <a:cubicBezTo>
                    <a:pt x="54" y="393"/>
                    <a:pt x="55" y="394"/>
                    <a:pt x="55" y="396"/>
                  </a:cubicBezTo>
                  <a:lnTo>
                    <a:pt x="55" y="396"/>
                  </a:lnTo>
                  <a:cubicBezTo>
                    <a:pt x="55" y="398"/>
                    <a:pt x="54" y="399"/>
                    <a:pt x="52" y="399"/>
                  </a:cubicBezTo>
                  <a:cubicBezTo>
                    <a:pt x="50" y="399"/>
                    <a:pt x="49" y="398"/>
                    <a:pt x="49" y="396"/>
                  </a:cubicBezTo>
                  <a:close/>
                  <a:moveTo>
                    <a:pt x="52" y="384"/>
                  </a:moveTo>
                  <a:lnTo>
                    <a:pt x="52" y="384"/>
                  </a:lnTo>
                  <a:cubicBezTo>
                    <a:pt x="52" y="382"/>
                    <a:pt x="53" y="381"/>
                    <a:pt x="55" y="381"/>
                  </a:cubicBezTo>
                  <a:cubicBezTo>
                    <a:pt x="57" y="381"/>
                    <a:pt x="58" y="382"/>
                    <a:pt x="58" y="384"/>
                  </a:cubicBezTo>
                  <a:lnTo>
                    <a:pt x="58" y="384"/>
                  </a:lnTo>
                  <a:cubicBezTo>
                    <a:pt x="58" y="385"/>
                    <a:pt x="57" y="387"/>
                    <a:pt x="55" y="387"/>
                  </a:cubicBezTo>
                  <a:cubicBezTo>
                    <a:pt x="53" y="387"/>
                    <a:pt x="52" y="385"/>
                    <a:pt x="52" y="384"/>
                  </a:cubicBezTo>
                  <a:close/>
                  <a:moveTo>
                    <a:pt x="56" y="372"/>
                  </a:moveTo>
                  <a:lnTo>
                    <a:pt x="56" y="372"/>
                  </a:lnTo>
                  <a:cubicBezTo>
                    <a:pt x="56" y="370"/>
                    <a:pt x="57" y="369"/>
                    <a:pt x="59" y="369"/>
                  </a:cubicBezTo>
                  <a:cubicBezTo>
                    <a:pt x="60" y="369"/>
                    <a:pt x="62" y="370"/>
                    <a:pt x="62" y="372"/>
                  </a:cubicBezTo>
                  <a:lnTo>
                    <a:pt x="62" y="372"/>
                  </a:lnTo>
                  <a:cubicBezTo>
                    <a:pt x="62" y="373"/>
                    <a:pt x="60" y="375"/>
                    <a:pt x="59" y="375"/>
                  </a:cubicBezTo>
                  <a:cubicBezTo>
                    <a:pt x="57" y="375"/>
                    <a:pt x="56" y="373"/>
                    <a:pt x="56" y="372"/>
                  </a:cubicBezTo>
                  <a:close/>
                  <a:moveTo>
                    <a:pt x="59" y="360"/>
                  </a:moveTo>
                  <a:lnTo>
                    <a:pt x="59" y="360"/>
                  </a:lnTo>
                  <a:cubicBezTo>
                    <a:pt x="59" y="358"/>
                    <a:pt x="60" y="357"/>
                    <a:pt x="62" y="357"/>
                  </a:cubicBezTo>
                  <a:cubicBezTo>
                    <a:pt x="64" y="357"/>
                    <a:pt x="65" y="358"/>
                    <a:pt x="65" y="360"/>
                  </a:cubicBezTo>
                  <a:lnTo>
                    <a:pt x="65" y="360"/>
                  </a:lnTo>
                  <a:cubicBezTo>
                    <a:pt x="65" y="361"/>
                    <a:pt x="64" y="363"/>
                    <a:pt x="62" y="363"/>
                  </a:cubicBezTo>
                  <a:cubicBezTo>
                    <a:pt x="60" y="363"/>
                    <a:pt x="59" y="361"/>
                    <a:pt x="59" y="360"/>
                  </a:cubicBezTo>
                  <a:close/>
                  <a:moveTo>
                    <a:pt x="63" y="348"/>
                  </a:moveTo>
                  <a:lnTo>
                    <a:pt x="63" y="348"/>
                  </a:lnTo>
                  <a:cubicBezTo>
                    <a:pt x="63" y="346"/>
                    <a:pt x="64" y="345"/>
                    <a:pt x="66" y="345"/>
                  </a:cubicBezTo>
                  <a:cubicBezTo>
                    <a:pt x="68" y="345"/>
                    <a:pt x="69" y="346"/>
                    <a:pt x="69" y="348"/>
                  </a:cubicBezTo>
                  <a:lnTo>
                    <a:pt x="69" y="348"/>
                  </a:lnTo>
                  <a:cubicBezTo>
                    <a:pt x="69" y="350"/>
                    <a:pt x="68" y="351"/>
                    <a:pt x="66" y="351"/>
                  </a:cubicBezTo>
                  <a:cubicBezTo>
                    <a:pt x="64" y="351"/>
                    <a:pt x="63" y="350"/>
                    <a:pt x="63" y="348"/>
                  </a:cubicBezTo>
                  <a:close/>
                  <a:moveTo>
                    <a:pt x="67" y="336"/>
                  </a:moveTo>
                  <a:lnTo>
                    <a:pt x="67" y="336"/>
                  </a:lnTo>
                  <a:cubicBezTo>
                    <a:pt x="67" y="334"/>
                    <a:pt x="68" y="333"/>
                    <a:pt x="70" y="333"/>
                  </a:cubicBezTo>
                  <a:cubicBezTo>
                    <a:pt x="71" y="333"/>
                    <a:pt x="73" y="334"/>
                    <a:pt x="73" y="336"/>
                  </a:cubicBezTo>
                  <a:lnTo>
                    <a:pt x="73" y="336"/>
                  </a:lnTo>
                  <a:cubicBezTo>
                    <a:pt x="73" y="338"/>
                    <a:pt x="71" y="339"/>
                    <a:pt x="70" y="339"/>
                  </a:cubicBezTo>
                  <a:cubicBezTo>
                    <a:pt x="68" y="339"/>
                    <a:pt x="67" y="338"/>
                    <a:pt x="67" y="336"/>
                  </a:cubicBezTo>
                  <a:close/>
                  <a:moveTo>
                    <a:pt x="70" y="324"/>
                  </a:moveTo>
                  <a:lnTo>
                    <a:pt x="70" y="324"/>
                  </a:lnTo>
                  <a:cubicBezTo>
                    <a:pt x="70" y="322"/>
                    <a:pt x="72" y="321"/>
                    <a:pt x="74" y="321"/>
                  </a:cubicBezTo>
                  <a:cubicBezTo>
                    <a:pt x="75" y="321"/>
                    <a:pt x="77" y="322"/>
                    <a:pt x="77" y="324"/>
                  </a:cubicBezTo>
                  <a:lnTo>
                    <a:pt x="77" y="324"/>
                  </a:lnTo>
                  <a:cubicBezTo>
                    <a:pt x="77" y="326"/>
                    <a:pt x="75" y="327"/>
                    <a:pt x="74" y="327"/>
                  </a:cubicBezTo>
                  <a:cubicBezTo>
                    <a:pt x="72" y="327"/>
                    <a:pt x="70" y="326"/>
                    <a:pt x="70" y="324"/>
                  </a:cubicBezTo>
                  <a:close/>
                  <a:moveTo>
                    <a:pt x="75" y="311"/>
                  </a:moveTo>
                  <a:lnTo>
                    <a:pt x="75" y="311"/>
                  </a:lnTo>
                  <a:cubicBezTo>
                    <a:pt x="75" y="310"/>
                    <a:pt x="77" y="309"/>
                    <a:pt x="79" y="309"/>
                  </a:cubicBezTo>
                  <a:cubicBezTo>
                    <a:pt x="80" y="310"/>
                    <a:pt x="81" y="311"/>
                    <a:pt x="81" y="313"/>
                  </a:cubicBezTo>
                  <a:lnTo>
                    <a:pt x="81" y="313"/>
                  </a:lnTo>
                  <a:cubicBezTo>
                    <a:pt x="80" y="315"/>
                    <a:pt x="78" y="316"/>
                    <a:pt x="77" y="315"/>
                  </a:cubicBezTo>
                  <a:cubicBezTo>
                    <a:pt x="75" y="315"/>
                    <a:pt x="74" y="313"/>
                    <a:pt x="75" y="311"/>
                  </a:cubicBezTo>
                  <a:close/>
                  <a:moveTo>
                    <a:pt x="79" y="300"/>
                  </a:moveTo>
                  <a:lnTo>
                    <a:pt x="79" y="300"/>
                  </a:lnTo>
                  <a:cubicBezTo>
                    <a:pt x="79" y="298"/>
                    <a:pt x="81" y="297"/>
                    <a:pt x="83" y="297"/>
                  </a:cubicBezTo>
                  <a:cubicBezTo>
                    <a:pt x="84" y="298"/>
                    <a:pt x="85" y="300"/>
                    <a:pt x="85" y="301"/>
                  </a:cubicBezTo>
                  <a:lnTo>
                    <a:pt x="85" y="301"/>
                  </a:lnTo>
                  <a:cubicBezTo>
                    <a:pt x="84" y="303"/>
                    <a:pt x="83" y="304"/>
                    <a:pt x="81" y="303"/>
                  </a:cubicBezTo>
                  <a:cubicBezTo>
                    <a:pt x="79" y="303"/>
                    <a:pt x="78" y="301"/>
                    <a:pt x="79" y="300"/>
                  </a:cubicBezTo>
                  <a:close/>
                  <a:moveTo>
                    <a:pt x="83" y="288"/>
                  </a:moveTo>
                  <a:lnTo>
                    <a:pt x="83" y="288"/>
                  </a:lnTo>
                  <a:cubicBezTo>
                    <a:pt x="84" y="286"/>
                    <a:pt x="86" y="285"/>
                    <a:pt x="87" y="286"/>
                  </a:cubicBezTo>
                  <a:cubicBezTo>
                    <a:pt x="89" y="286"/>
                    <a:pt x="90" y="288"/>
                    <a:pt x="89" y="290"/>
                  </a:cubicBezTo>
                  <a:lnTo>
                    <a:pt x="89" y="290"/>
                  </a:lnTo>
                  <a:cubicBezTo>
                    <a:pt x="89" y="291"/>
                    <a:pt x="87" y="292"/>
                    <a:pt x="85" y="292"/>
                  </a:cubicBezTo>
                  <a:cubicBezTo>
                    <a:pt x="84" y="291"/>
                    <a:pt x="83" y="289"/>
                    <a:pt x="83" y="288"/>
                  </a:cubicBezTo>
                  <a:close/>
                  <a:moveTo>
                    <a:pt x="88" y="276"/>
                  </a:moveTo>
                  <a:lnTo>
                    <a:pt x="88" y="276"/>
                  </a:lnTo>
                  <a:cubicBezTo>
                    <a:pt x="88" y="274"/>
                    <a:pt x="90" y="274"/>
                    <a:pt x="92" y="274"/>
                  </a:cubicBezTo>
                  <a:cubicBezTo>
                    <a:pt x="93" y="275"/>
                    <a:pt x="94" y="276"/>
                    <a:pt x="94" y="278"/>
                  </a:cubicBezTo>
                  <a:lnTo>
                    <a:pt x="94" y="278"/>
                  </a:lnTo>
                  <a:cubicBezTo>
                    <a:pt x="93" y="280"/>
                    <a:pt x="91" y="281"/>
                    <a:pt x="90" y="280"/>
                  </a:cubicBezTo>
                  <a:cubicBezTo>
                    <a:pt x="88" y="279"/>
                    <a:pt x="87" y="278"/>
                    <a:pt x="88" y="276"/>
                  </a:cubicBezTo>
                  <a:close/>
                  <a:moveTo>
                    <a:pt x="92" y="264"/>
                  </a:moveTo>
                  <a:lnTo>
                    <a:pt x="92" y="264"/>
                  </a:lnTo>
                  <a:cubicBezTo>
                    <a:pt x="93" y="263"/>
                    <a:pt x="95" y="262"/>
                    <a:pt x="96" y="262"/>
                  </a:cubicBezTo>
                  <a:cubicBezTo>
                    <a:pt x="98" y="263"/>
                    <a:pt x="99" y="265"/>
                    <a:pt x="98" y="266"/>
                  </a:cubicBezTo>
                  <a:lnTo>
                    <a:pt x="98" y="266"/>
                  </a:lnTo>
                  <a:cubicBezTo>
                    <a:pt x="98" y="268"/>
                    <a:pt x="96" y="269"/>
                    <a:pt x="94" y="268"/>
                  </a:cubicBezTo>
                  <a:cubicBezTo>
                    <a:pt x="93" y="268"/>
                    <a:pt x="92" y="266"/>
                    <a:pt x="92" y="264"/>
                  </a:cubicBezTo>
                  <a:close/>
                  <a:moveTo>
                    <a:pt x="97" y="253"/>
                  </a:moveTo>
                  <a:lnTo>
                    <a:pt x="97" y="253"/>
                  </a:lnTo>
                  <a:cubicBezTo>
                    <a:pt x="98" y="251"/>
                    <a:pt x="100" y="250"/>
                    <a:pt x="101" y="251"/>
                  </a:cubicBezTo>
                  <a:cubicBezTo>
                    <a:pt x="103" y="251"/>
                    <a:pt x="104" y="253"/>
                    <a:pt x="103" y="255"/>
                  </a:cubicBezTo>
                  <a:lnTo>
                    <a:pt x="103" y="255"/>
                  </a:lnTo>
                  <a:cubicBezTo>
                    <a:pt x="103" y="257"/>
                    <a:pt x="101" y="257"/>
                    <a:pt x="99" y="257"/>
                  </a:cubicBezTo>
                  <a:cubicBezTo>
                    <a:pt x="98" y="256"/>
                    <a:pt x="97" y="255"/>
                    <a:pt x="97" y="253"/>
                  </a:cubicBezTo>
                  <a:close/>
                  <a:moveTo>
                    <a:pt x="102" y="241"/>
                  </a:moveTo>
                  <a:lnTo>
                    <a:pt x="102" y="241"/>
                  </a:lnTo>
                  <a:cubicBezTo>
                    <a:pt x="103" y="240"/>
                    <a:pt x="105" y="239"/>
                    <a:pt x="106" y="239"/>
                  </a:cubicBezTo>
                  <a:cubicBezTo>
                    <a:pt x="108" y="240"/>
                    <a:pt x="109" y="242"/>
                    <a:pt x="108" y="243"/>
                  </a:cubicBezTo>
                  <a:lnTo>
                    <a:pt x="108" y="243"/>
                  </a:lnTo>
                  <a:cubicBezTo>
                    <a:pt x="108" y="245"/>
                    <a:pt x="106" y="246"/>
                    <a:pt x="104" y="245"/>
                  </a:cubicBezTo>
                  <a:cubicBezTo>
                    <a:pt x="103" y="245"/>
                    <a:pt x="102" y="243"/>
                    <a:pt x="102" y="241"/>
                  </a:cubicBezTo>
                  <a:close/>
                  <a:moveTo>
                    <a:pt x="107" y="230"/>
                  </a:moveTo>
                  <a:lnTo>
                    <a:pt x="107" y="230"/>
                  </a:lnTo>
                  <a:cubicBezTo>
                    <a:pt x="108" y="228"/>
                    <a:pt x="110" y="228"/>
                    <a:pt x="111" y="228"/>
                  </a:cubicBezTo>
                  <a:cubicBezTo>
                    <a:pt x="113" y="229"/>
                    <a:pt x="114" y="230"/>
                    <a:pt x="113" y="232"/>
                  </a:cubicBezTo>
                  <a:lnTo>
                    <a:pt x="113" y="232"/>
                  </a:lnTo>
                  <a:cubicBezTo>
                    <a:pt x="113" y="234"/>
                    <a:pt x="111" y="235"/>
                    <a:pt x="109" y="234"/>
                  </a:cubicBezTo>
                  <a:cubicBezTo>
                    <a:pt x="108" y="233"/>
                    <a:pt x="107" y="232"/>
                    <a:pt x="107" y="230"/>
                  </a:cubicBezTo>
                  <a:close/>
                  <a:moveTo>
                    <a:pt x="113" y="219"/>
                  </a:moveTo>
                  <a:lnTo>
                    <a:pt x="113" y="219"/>
                  </a:lnTo>
                  <a:cubicBezTo>
                    <a:pt x="113" y="217"/>
                    <a:pt x="115" y="216"/>
                    <a:pt x="117" y="217"/>
                  </a:cubicBezTo>
                  <a:cubicBezTo>
                    <a:pt x="118" y="217"/>
                    <a:pt x="119" y="219"/>
                    <a:pt x="119" y="221"/>
                  </a:cubicBezTo>
                  <a:lnTo>
                    <a:pt x="119" y="221"/>
                  </a:lnTo>
                  <a:cubicBezTo>
                    <a:pt x="118" y="222"/>
                    <a:pt x="117" y="223"/>
                    <a:pt x="115" y="223"/>
                  </a:cubicBezTo>
                  <a:cubicBezTo>
                    <a:pt x="113" y="222"/>
                    <a:pt x="112" y="220"/>
                    <a:pt x="113" y="219"/>
                  </a:cubicBezTo>
                  <a:close/>
                  <a:moveTo>
                    <a:pt x="118" y="208"/>
                  </a:moveTo>
                  <a:lnTo>
                    <a:pt x="118" y="208"/>
                  </a:lnTo>
                  <a:cubicBezTo>
                    <a:pt x="119" y="206"/>
                    <a:pt x="121" y="205"/>
                    <a:pt x="122" y="206"/>
                  </a:cubicBezTo>
                  <a:cubicBezTo>
                    <a:pt x="124" y="206"/>
                    <a:pt x="125" y="208"/>
                    <a:pt x="124" y="209"/>
                  </a:cubicBezTo>
                  <a:lnTo>
                    <a:pt x="124" y="209"/>
                  </a:lnTo>
                  <a:cubicBezTo>
                    <a:pt x="124" y="211"/>
                    <a:pt x="122" y="212"/>
                    <a:pt x="120" y="211"/>
                  </a:cubicBezTo>
                  <a:cubicBezTo>
                    <a:pt x="119" y="211"/>
                    <a:pt x="118" y="209"/>
                    <a:pt x="118" y="208"/>
                  </a:cubicBezTo>
                  <a:close/>
                  <a:moveTo>
                    <a:pt x="124" y="196"/>
                  </a:moveTo>
                  <a:lnTo>
                    <a:pt x="124" y="196"/>
                  </a:lnTo>
                  <a:cubicBezTo>
                    <a:pt x="125" y="195"/>
                    <a:pt x="126" y="194"/>
                    <a:pt x="128" y="194"/>
                  </a:cubicBezTo>
                  <a:cubicBezTo>
                    <a:pt x="130" y="195"/>
                    <a:pt x="131" y="197"/>
                    <a:pt x="130" y="198"/>
                  </a:cubicBezTo>
                  <a:lnTo>
                    <a:pt x="130" y="198"/>
                  </a:lnTo>
                  <a:cubicBezTo>
                    <a:pt x="130" y="200"/>
                    <a:pt x="128" y="201"/>
                    <a:pt x="126" y="200"/>
                  </a:cubicBezTo>
                  <a:cubicBezTo>
                    <a:pt x="124" y="200"/>
                    <a:pt x="124" y="198"/>
                    <a:pt x="124" y="196"/>
                  </a:cubicBezTo>
                  <a:close/>
                  <a:moveTo>
                    <a:pt x="130" y="185"/>
                  </a:moveTo>
                  <a:lnTo>
                    <a:pt x="130" y="185"/>
                  </a:lnTo>
                  <a:cubicBezTo>
                    <a:pt x="130" y="184"/>
                    <a:pt x="132" y="183"/>
                    <a:pt x="134" y="183"/>
                  </a:cubicBezTo>
                  <a:cubicBezTo>
                    <a:pt x="136" y="184"/>
                    <a:pt x="136" y="186"/>
                    <a:pt x="136" y="187"/>
                  </a:cubicBezTo>
                  <a:lnTo>
                    <a:pt x="136" y="187"/>
                  </a:lnTo>
                  <a:cubicBezTo>
                    <a:pt x="135" y="189"/>
                    <a:pt x="134" y="190"/>
                    <a:pt x="132" y="189"/>
                  </a:cubicBezTo>
                  <a:cubicBezTo>
                    <a:pt x="130" y="189"/>
                    <a:pt x="129" y="187"/>
                    <a:pt x="130" y="185"/>
                  </a:cubicBezTo>
                  <a:close/>
                  <a:moveTo>
                    <a:pt x="136" y="174"/>
                  </a:moveTo>
                  <a:lnTo>
                    <a:pt x="136" y="174"/>
                  </a:lnTo>
                  <a:cubicBezTo>
                    <a:pt x="137" y="173"/>
                    <a:pt x="138" y="172"/>
                    <a:pt x="140" y="173"/>
                  </a:cubicBezTo>
                  <a:cubicBezTo>
                    <a:pt x="142" y="173"/>
                    <a:pt x="143" y="175"/>
                    <a:pt x="142" y="176"/>
                  </a:cubicBezTo>
                  <a:lnTo>
                    <a:pt x="142" y="176"/>
                  </a:lnTo>
                  <a:cubicBezTo>
                    <a:pt x="142" y="178"/>
                    <a:pt x="140" y="179"/>
                    <a:pt x="138" y="178"/>
                  </a:cubicBezTo>
                  <a:cubicBezTo>
                    <a:pt x="136" y="178"/>
                    <a:pt x="136" y="176"/>
                    <a:pt x="136" y="174"/>
                  </a:cubicBezTo>
                  <a:close/>
                  <a:moveTo>
                    <a:pt x="142" y="164"/>
                  </a:moveTo>
                  <a:lnTo>
                    <a:pt x="142" y="164"/>
                  </a:lnTo>
                  <a:cubicBezTo>
                    <a:pt x="143" y="162"/>
                    <a:pt x="145" y="161"/>
                    <a:pt x="146" y="162"/>
                  </a:cubicBezTo>
                  <a:cubicBezTo>
                    <a:pt x="148" y="162"/>
                    <a:pt x="149" y="164"/>
                    <a:pt x="148" y="166"/>
                  </a:cubicBezTo>
                  <a:lnTo>
                    <a:pt x="148" y="166"/>
                  </a:lnTo>
                  <a:cubicBezTo>
                    <a:pt x="148" y="167"/>
                    <a:pt x="146" y="168"/>
                    <a:pt x="144" y="168"/>
                  </a:cubicBezTo>
                  <a:cubicBezTo>
                    <a:pt x="143" y="167"/>
                    <a:pt x="142" y="165"/>
                    <a:pt x="142" y="164"/>
                  </a:cubicBezTo>
                  <a:close/>
                  <a:moveTo>
                    <a:pt x="149" y="153"/>
                  </a:moveTo>
                  <a:lnTo>
                    <a:pt x="149" y="153"/>
                  </a:lnTo>
                  <a:cubicBezTo>
                    <a:pt x="150" y="151"/>
                    <a:pt x="151" y="151"/>
                    <a:pt x="153" y="151"/>
                  </a:cubicBezTo>
                  <a:cubicBezTo>
                    <a:pt x="155" y="152"/>
                    <a:pt x="155" y="153"/>
                    <a:pt x="155" y="155"/>
                  </a:cubicBezTo>
                  <a:lnTo>
                    <a:pt x="155" y="155"/>
                  </a:lnTo>
                  <a:cubicBezTo>
                    <a:pt x="154" y="157"/>
                    <a:pt x="153" y="158"/>
                    <a:pt x="151" y="157"/>
                  </a:cubicBezTo>
                  <a:cubicBezTo>
                    <a:pt x="149" y="156"/>
                    <a:pt x="148" y="155"/>
                    <a:pt x="149" y="153"/>
                  </a:cubicBezTo>
                  <a:close/>
                  <a:moveTo>
                    <a:pt x="156" y="143"/>
                  </a:moveTo>
                  <a:lnTo>
                    <a:pt x="156" y="143"/>
                  </a:lnTo>
                  <a:cubicBezTo>
                    <a:pt x="156" y="141"/>
                    <a:pt x="158" y="140"/>
                    <a:pt x="160" y="141"/>
                  </a:cubicBezTo>
                  <a:cubicBezTo>
                    <a:pt x="161" y="141"/>
                    <a:pt x="162" y="143"/>
                    <a:pt x="162" y="145"/>
                  </a:cubicBezTo>
                  <a:lnTo>
                    <a:pt x="162" y="145"/>
                  </a:lnTo>
                  <a:cubicBezTo>
                    <a:pt x="161" y="146"/>
                    <a:pt x="159" y="147"/>
                    <a:pt x="158" y="146"/>
                  </a:cubicBezTo>
                  <a:cubicBezTo>
                    <a:pt x="156" y="146"/>
                    <a:pt x="155" y="144"/>
                    <a:pt x="156" y="143"/>
                  </a:cubicBezTo>
                  <a:close/>
                  <a:moveTo>
                    <a:pt x="163" y="132"/>
                  </a:moveTo>
                  <a:lnTo>
                    <a:pt x="163" y="132"/>
                  </a:lnTo>
                  <a:cubicBezTo>
                    <a:pt x="163" y="130"/>
                    <a:pt x="165" y="130"/>
                    <a:pt x="167" y="130"/>
                  </a:cubicBezTo>
                  <a:cubicBezTo>
                    <a:pt x="168" y="131"/>
                    <a:pt x="169" y="132"/>
                    <a:pt x="169" y="134"/>
                  </a:cubicBezTo>
                  <a:lnTo>
                    <a:pt x="169" y="134"/>
                  </a:lnTo>
                  <a:cubicBezTo>
                    <a:pt x="168" y="136"/>
                    <a:pt x="166" y="137"/>
                    <a:pt x="165" y="136"/>
                  </a:cubicBezTo>
                  <a:cubicBezTo>
                    <a:pt x="163" y="136"/>
                    <a:pt x="162" y="134"/>
                    <a:pt x="163" y="132"/>
                  </a:cubicBezTo>
                  <a:close/>
                  <a:moveTo>
                    <a:pt x="170" y="122"/>
                  </a:moveTo>
                  <a:lnTo>
                    <a:pt x="170" y="122"/>
                  </a:lnTo>
                  <a:cubicBezTo>
                    <a:pt x="170" y="120"/>
                    <a:pt x="172" y="119"/>
                    <a:pt x="174" y="120"/>
                  </a:cubicBezTo>
                  <a:cubicBezTo>
                    <a:pt x="176" y="120"/>
                    <a:pt x="176" y="122"/>
                    <a:pt x="176" y="124"/>
                  </a:cubicBezTo>
                  <a:lnTo>
                    <a:pt x="176" y="124"/>
                  </a:lnTo>
                  <a:cubicBezTo>
                    <a:pt x="175" y="126"/>
                    <a:pt x="174" y="126"/>
                    <a:pt x="172" y="126"/>
                  </a:cubicBezTo>
                  <a:cubicBezTo>
                    <a:pt x="170" y="125"/>
                    <a:pt x="169" y="124"/>
                    <a:pt x="170" y="122"/>
                  </a:cubicBezTo>
                  <a:close/>
                  <a:moveTo>
                    <a:pt x="177" y="112"/>
                  </a:moveTo>
                  <a:lnTo>
                    <a:pt x="177" y="112"/>
                  </a:lnTo>
                  <a:cubicBezTo>
                    <a:pt x="178" y="110"/>
                    <a:pt x="180" y="109"/>
                    <a:pt x="181" y="110"/>
                  </a:cubicBezTo>
                  <a:cubicBezTo>
                    <a:pt x="183" y="110"/>
                    <a:pt x="184" y="112"/>
                    <a:pt x="183" y="114"/>
                  </a:cubicBezTo>
                  <a:lnTo>
                    <a:pt x="183" y="114"/>
                  </a:lnTo>
                  <a:cubicBezTo>
                    <a:pt x="183" y="116"/>
                    <a:pt x="181" y="116"/>
                    <a:pt x="179" y="116"/>
                  </a:cubicBezTo>
                  <a:cubicBezTo>
                    <a:pt x="178" y="115"/>
                    <a:pt x="177" y="114"/>
                    <a:pt x="177" y="112"/>
                  </a:cubicBezTo>
                  <a:close/>
                  <a:moveTo>
                    <a:pt x="186" y="101"/>
                  </a:moveTo>
                  <a:lnTo>
                    <a:pt x="186" y="101"/>
                  </a:lnTo>
                  <a:cubicBezTo>
                    <a:pt x="187" y="100"/>
                    <a:pt x="189" y="100"/>
                    <a:pt x="190" y="101"/>
                  </a:cubicBezTo>
                  <a:cubicBezTo>
                    <a:pt x="191" y="102"/>
                    <a:pt x="192" y="104"/>
                    <a:pt x="191" y="105"/>
                  </a:cubicBezTo>
                  <a:lnTo>
                    <a:pt x="191" y="105"/>
                  </a:lnTo>
                  <a:cubicBezTo>
                    <a:pt x="190" y="106"/>
                    <a:pt x="188" y="107"/>
                    <a:pt x="186" y="106"/>
                  </a:cubicBezTo>
                  <a:cubicBezTo>
                    <a:pt x="185" y="104"/>
                    <a:pt x="185" y="103"/>
                    <a:pt x="186" y="101"/>
                  </a:cubicBezTo>
                  <a:close/>
                  <a:moveTo>
                    <a:pt x="194" y="92"/>
                  </a:moveTo>
                  <a:lnTo>
                    <a:pt x="194" y="92"/>
                  </a:lnTo>
                  <a:cubicBezTo>
                    <a:pt x="195" y="90"/>
                    <a:pt x="197" y="90"/>
                    <a:pt x="198" y="91"/>
                  </a:cubicBezTo>
                  <a:cubicBezTo>
                    <a:pt x="200" y="92"/>
                    <a:pt x="200" y="94"/>
                    <a:pt x="199" y="96"/>
                  </a:cubicBezTo>
                  <a:lnTo>
                    <a:pt x="199" y="96"/>
                  </a:lnTo>
                  <a:cubicBezTo>
                    <a:pt x="198" y="97"/>
                    <a:pt x="196" y="97"/>
                    <a:pt x="194" y="96"/>
                  </a:cubicBezTo>
                  <a:cubicBezTo>
                    <a:pt x="193" y="95"/>
                    <a:pt x="193" y="93"/>
                    <a:pt x="194" y="92"/>
                  </a:cubicBezTo>
                  <a:close/>
                  <a:moveTo>
                    <a:pt x="202" y="82"/>
                  </a:moveTo>
                  <a:lnTo>
                    <a:pt x="202" y="82"/>
                  </a:lnTo>
                  <a:cubicBezTo>
                    <a:pt x="203" y="81"/>
                    <a:pt x="205" y="81"/>
                    <a:pt x="207" y="82"/>
                  </a:cubicBezTo>
                  <a:cubicBezTo>
                    <a:pt x="208" y="83"/>
                    <a:pt x="208" y="85"/>
                    <a:pt x="207" y="86"/>
                  </a:cubicBezTo>
                  <a:lnTo>
                    <a:pt x="207" y="86"/>
                  </a:lnTo>
                  <a:cubicBezTo>
                    <a:pt x="206" y="88"/>
                    <a:pt x="204" y="88"/>
                    <a:pt x="203" y="87"/>
                  </a:cubicBezTo>
                  <a:cubicBezTo>
                    <a:pt x="201" y="86"/>
                    <a:pt x="201" y="84"/>
                    <a:pt x="202" y="82"/>
                  </a:cubicBezTo>
                  <a:close/>
                  <a:moveTo>
                    <a:pt x="211" y="73"/>
                  </a:moveTo>
                  <a:lnTo>
                    <a:pt x="211" y="73"/>
                  </a:lnTo>
                  <a:cubicBezTo>
                    <a:pt x="212" y="72"/>
                    <a:pt x="214" y="72"/>
                    <a:pt x="215" y="73"/>
                  </a:cubicBezTo>
                  <a:cubicBezTo>
                    <a:pt x="217" y="74"/>
                    <a:pt x="217" y="76"/>
                    <a:pt x="216" y="77"/>
                  </a:cubicBezTo>
                  <a:lnTo>
                    <a:pt x="216" y="77"/>
                  </a:lnTo>
                  <a:cubicBezTo>
                    <a:pt x="215" y="79"/>
                    <a:pt x="213" y="79"/>
                    <a:pt x="211" y="78"/>
                  </a:cubicBezTo>
                  <a:cubicBezTo>
                    <a:pt x="210" y="77"/>
                    <a:pt x="210" y="75"/>
                    <a:pt x="211" y="73"/>
                  </a:cubicBezTo>
                  <a:close/>
                  <a:moveTo>
                    <a:pt x="220" y="65"/>
                  </a:moveTo>
                  <a:lnTo>
                    <a:pt x="220" y="65"/>
                  </a:lnTo>
                  <a:cubicBezTo>
                    <a:pt x="221" y="63"/>
                    <a:pt x="223" y="63"/>
                    <a:pt x="224" y="64"/>
                  </a:cubicBezTo>
                  <a:cubicBezTo>
                    <a:pt x="226" y="65"/>
                    <a:pt x="226" y="67"/>
                    <a:pt x="225" y="68"/>
                  </a:cubicBezTo>
                  <a:lnTo>
                    <a:pt x="225" y="68"/>
                  </a:lnTo>
                  <a:cubicBezTo>
                    <a:pt x="224" y="70"/>
                    <a:pt x="222" y="70"/>
                    <a:pt x="220" y="69"/>
                  </a:cubicBezTo>
                  <a:cubicBezTo>
                    <a:pt x="219" y="68"/>
                    <a:pt x="219" y="66"/>
                    <a:pt x="220" y="65"/>
                  </a:cubicBezTo>
                  <a:close/>
                  <a:moveTo>
                    <a:pt x="229" y="56"/>
                  </a:moveTo>
                  <a:lnTo>
                    <a:pt x="229" y="56"/>
                  </a:lnTo>
                  <a:cubicBezTo>
                    <a:pt x="230" y="55"/>
                    <a:pt x="232" y="55"/>
                    <a:pt x="233" y="56"/>
                  </a:cubicBezTo>
                  <a:cubicBezTo>
                    <a:pt x="235" y="57"/>
                    <a:pt x="235" y="59"/>
                    <a:pt x="234" y="60"/>
                  </a:cubicBezTo>
                  <a:lnTo>
                    <a:pt x="234" y="60"/>
                  </a:lnTo>
                  <a:cubicBezTo>
                    <a:pt x="233" y="61"/>
                    <a:pt x="231" y="62"/>
                    <a:pt x="230" y="61"/>
                  </a:cubicBezTo>
                  <a:cubicBezTo>
                    <a:pt x="228" y="59"/>
                    <a:pt x="228" y="58"/>
                    <a:pt x="229" y="56"/>
                  </a:cubicBezTo>
                  <a:close/>
                  <a:moveTo>
                    <a:pt x="239" y="48"/>
                  </a:moveTo>
                  <a:lnTo>
                    <a:pt x="239" y="48"/>
                  </a:lnTo>
                  <a:cubicBezTo>
                    <a:pt x="240" y="47"/>
                    <a:pt x="242" y="47"/>
                    <a:pt x="243" y="48"/>
                  </a:cubicBezTo>
                  <a:cubicBezTo>
                    <a:pt x="245" y="49"/>
                    <a:pt x="245" y="51"/>
                    <a:pt x="243" y="52"/>
                  </a:cubicBezTo>
                  <a:lnTo>
                    <a:pt x="243" y="52"/>
                  </a:lnTo>
                  <a:cubicBezTo>
                    <a:pt x="242" y="54"/>
                    <a:pt x="240" y="54"/>
                    <a:pt x="239" y="52"/>
                  </a:cubicBezTo>
                  <a:cubicBezTo>
                    <a:pt x="238" y="51"/>
                    <a:pt x="238" y="49"/>
                    <a:pt x="239" y="48"/>
                  </a:cubicBezTo>
                  <a:close/>
                  <a:moveTo>
                    <a:pt x="249" y="40"/>
                  </a:moveTo>
                  <a:lnTo>
                    <a:pt x="249" y="40"/>
                  </a:lnTo>
                  <a:cubicBezTo>
                    <a:pt x="250" y="39"/>
                    <a:pt x="252" y="39"/>
                    <a:pt x="253" y="40"/>
                  </a:cubicBezTo>
                  <a:cubicBezTo>
                    <a:pt x="255" y="42"/>
                    <a:pt x="255" y="44"/>
                    <a:pt x="253" y="45"/>
                  </a:cubicBezTo>
                  <a:lnTo>
                    <a:pt x="253" y="45"/>
                  </a:lnTo>
                  <a:cubicBezTo>
                    <a:pt x="252" y="46"/>
                    <a:pt x="250" y="46"/>
                    <a:pt x="249" y="45"/>
                  </a:cubicBezTo>
                  <a:cubicBezTo>
                    <a:pt x="248" y="44"/>
                    <a:pt x="248" y="42"/>
                    <a:pt x="249" y="40"/>
                  </a:cubicBezTo>
                  <a:close/>
                  <a:moveTo>
                    <a:pt x="259" y="33"/>
                  </a:moveTo>
                  <a:lnTo>
                    <a:pt x="259" y="33"/>
                  </a:lnTo>
                  <a:cubicBezTo>
                    <a:pt x="260" y="32"/>
                    <a:pt x="262" y="32"/>
                    <a:pt x="264" y="33"/>
                  </a:cubicBezTo>
                  <a:cubicBezTo>
                    <a:pt x="265" y="35"/>
                    <a:pt x="265" y="37"/>
                    <a:pt x="264" y="38"/>
                  </a:cubicBezTo>
                  <a:lnTo>
                    <a:pt x="264" y="38"/>
                  </a:lnTo>
                  <a:cubicBezTo>
                    <a:pt x="262" y="39"/>
                    <a:pt x="260" y="39"/>
                    <a:pt x="259" y="38"/>
                  </a:cubicBezTo>
                  <a:cubicBezTo>
                    <a:pt x="258" y="37"/>
                    <a:pt x="258" y="35"/>
                    <a:pt x="259" y="33"/>
                  </a:cubicBezTo>
                  <a:close/>
                  <a:moveTo>
                    <a:pt x="270" y="27"/>
                  </a:moveTo>
                  <a:lnTo>
                    <a:pt x="270" y="27"/>
                  </a:lnTo>
                  <a:cubicBezTo>
                    <a:pt x="271" y="26"/>
                    <a:pt x="273" y="26"/>
                    <a:pt x="274" y="27"/>
                  </a:cubicBezTo>
                  <a:cubicBezTo>
                    <a:pt x="276" y="28"/>
                    <a:pt x="276" y="30"/>
                    <a:pt x="274" y="31"/>
                  </a:cubicBezTo>
                  <a:lnTo>
                    <a:pt x="274" y="31"/>
                  </a:lnTo>
                  <a:cubicBezTo>
                    <a:pt x="273" y="32"/>
                    <a:pt x="271" y="32"/>
                    <a:pt x="270" y="31"/>
                  </a:cubicBezTo>
                  <a:cubicBezTo>
                    <a:pt x="269" y="30"/>
                    <a:pt x="269" y="28"/>
                    <a:pt x="270" y="27"/>
                  </a:cubicBezTo>
                  <a:close/>
                  <a:moveTo>
                    <a:pt x="281" y="21"/>
                  </a:moveTo>
                  <a:lnTo>
                    <a:pt x="281" y="21"/>
                  </a:lnTo>
                  <a:cubicBezTo>
                    <a:pt x="283" y="20"/>
                    <a:pt x="285" y="20"/>
                    <a:pt x="286" y="21"/>
                  </a:cubicBezTo>
                  <a:cubicBezTo>
                    <a:pt x="287" y="23"/>
                    <a:pt x="286" y="25"/>
                    <a:pt x="285" y="26"/>
                  </a:cubicBezTo>
                  <a:lnTo>
                    <a:pt x="285" y="26"/>
                  </a:lnTo>
                  <a:cubicBezTo>
                    <a:pt x="284" y="27"/>
                    <a:pt x="282" y="26"/>
                    <a:pt x="281" y="25"/>
                  </a:cubicBezTo>
                  <a:cubicBezTo>
                    <a:pt x="280" y="24"/>
                    <a:pt x="280" y="22"/>
                    <a:pt x="281" y="21"/>
                  </a:cubicBezTo>
                  <a:close/>
                  <a:moveTo>
                    <a:pt x="293" y="15"/>
                  </a:moveTo>
                  <a:lnTo>
                    <a:pt x="293" y="15"/>
                  </a:lnTo>
                  <a:cubicBezTo>
                    <a:pt x="294" y="14"/>
                    <a:pt x="296" y="15"/>
                    <a:pt x="297" y="16"/>
                  </a:cubicBezTo>
                  <a:cubicBezTo>
                    <a:pt x="298" y="17"/>
                    <a:pt x="298" y="19"/>
                    <a:pt x="296" y="20"/>
                  </a:cubicBezTo>
                  <a:lnTo>
                    <a:pt x="296" y="20"/>
                  </a:lnTo>
                  <a:cubicBezTo>
                    <a:pt x="295" y="21"/>
                    <a:pt x="293" y="21"/>
                    <a:pt x="292" y="20"/>
                  </a:cubicBezTo>
                  <a:cubicBezTo>
                    <a:pt x="291" y="18"/>
                    <a:pt x="291" y="16"/>
                    <a:pt x="293" y="15"/>
                  </a:cubicBezTo>
                  <a:close/>
                  <a:moveTo>
                    <a:pt x="305" y="10"/>
                  </a:moveTo>
                  <a:lnTo>
                    <a:pt x="305" y="10"/>
                  </a:lnTo>
                  <a:cubicBezTo>
                    <a:pt x="306" y="10"/>
                    <a:pt x="308" y="10"/>
                    <a:pt x="309" y="12"/>
                  </a:cubicBezTo>
                  <a:cubicBezTo>
                    <a:pt x="310" y="13"/>
                    <a:pt x="309" y="15"/>
                    <a:pt x="307" y="16"/>
                  </a:cubicBezTo>
                  <a:lnTo>
                    <a:pt x="307" y="16"/>
                  </a:lnTo>
                  <a:cubicBezTo>
                    <a:pt x="306" y="17"/>
                    <a:pt x="304" y="16"/>
                    <a:pt x="303" y="15"/>
                  </a:cubicBezTo>
                  <a:cubicBezTo>
                    <a:pt x="302" y="13"/>
                    <a:pt x="303" y="11"/>
                    <a:pt x="305" y="10"/>
                  </a:cubicBezTo>
                  <a:close/>
                  <a:moveTo>
                    <a:pt x="317" y="6"/>
                  </a:moveTo>
                  <a:lnTo>
                    <a:pt x="317" y="6"/>
                  </a:lnTo>
                  <a:cubicBezTo>
                    <a:pt x="319" y="6"/>
                    <a:pt x="320" y="7"/>
                    <a:pt x="321" y="8"/>
                  </a:cubicBezTo>
                  <a:cubicBezTo>
                    <a:pt x="321" y="10"/>
                    <a:pt x="321" y="12"/>
                    <a:pt x="319" y="12"/>
                  </a:cubicBezTo>
                  <a:lnTo>
                    <a:pt x="319" y="12"/>
                  </a:lnTo>
                  <a:cubicBezTo>
                    <a:pt x="317" y="13"/>
                    <a:pt x="316" y="12"/>
                    <a:pt x="315" y="10"/>
                  </a:cubicBezTo>
                  <a:cubicBezTo>
                    <a:pt x="314" y="9"/>
                    <a:pt x="315" y="7"/>
                    <a:pt x="317" y="6"/>
                  </a:cubicBezTo>
                  <a:close/>
                  <a:moveTo>
                    <a:pt x="329" y="4"/>
                  </a:moveTo>
                  <a:lnTo>
                    <a:pt x="329" y="4"/>
                  </a:lnTo>
                  <a:cubicBezTo>
                    <a:pt x="331" y="3"/>
                    <a:pt x="333" y="4"/>
                    <a:pt x="333" y="6"/>
                  </a:cubicBezTo>
                  <a:cubicBezTo>
                    <a:pt x="334" y="7"/>
                    <a:pt x="333" y="9"/>
                    <a:pt x="331" y="9"/>
                  </a:cubicBezTo>
                  <a:lnTo>
                    <a:pt x="331" y="9"/>
                  </a:lnTo>
                  <a:cubicBezTo>
                    <a:pt x="329" y="10"/>
                    <a:pt x="328" y="9"/>
                    <a:pt x="327" y="8"/>
                  </a:cubicBezTo>
                  <a:cubicBezTo>
                    <a:pt x="327" y="6"/>
                    <a:pt x="327" y="4"/>
                    <a:pt x="329" y="4"/>
                  </a:cubicBezTo>
                  <a:close/>
                  <a:moveTo>
                    <a:pt x="342" y="1"/>
                  </a:moveTo>
                  <a:lnTo>
                    <a:pt x="342" y="1"/>
                  </a:lnTo>
                  <a:cubicBezTo>
                    <a:pt x="344" y="1"/>
                    <a:pt x="345" y="2"/>
                    <a:pt x="346" y="4"/>
                  </a:cubicBezTo>
                  <a:cubicBezTo>
                    <a:pt x="346" y="6"/>
                    <a:pt x="345" y="7"/>
                    <a:pt x="343" y="8"/>
                  </a:cubicBezTo>
                  <a:lnTo>
                    <a:pt x="343" y="8"/>
                  </a:lnTo>
                  <a:cubicBezTo>
                    <a:pt x="341" y="8"/>
                    <a:pt x="340" y="7"/>
                    <a:pt x="339" y="5"/>
                  </a:cubicBezTo>
                  <a:cubicBezTo>
                    <a:pt x="339" y="3"/>
                    <a:pt x="340" y="2"/>
                    <a:pt x="342" y="1"/>
                  </a:cubicBezTo>
                  <a:close/>
                  <a:moveTo>
                    <a:pt x="354" y="0"/>
                  </a:moveTo>
                  <a:lnTo>
                    <a:pt x="354" y="0"/>
                  </a:lnTo>
                  <a:cubicBezTo>
                    <a:pt x="356" y="0"/>
                    <a:pt x="358" y="1"/>
                    <a:pt x="358" y="3"/>
                  </a:cubicBezTo>
                  <a:cubicBezTo>
                    <a:pt x="358" y="4"/>
                    <a:pt x="357" y="6"/>
                    <a:pt x="355" y="6"/>
                  </a:cubicBezTo>
                  <a:lnTo>
                    <a:pt x="355" y="6"/>
                  </a:lnTo>
                  <a:cubicBezTo>
                    <a:pt x="354" y="7"/>
                    <a:pt x="352" y="5"/>
                    <a:pt x="352" y="4"/>
                  </a:cubicBezTo>
                  <a:cubicBezTo>
                    <a:pt x="352" y="2"/>
                    <a:pt x="353" y="0"/>
                    <a:pt x="354" y="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1303" name="Freeform 770"/>
          <p:cNvSpPr>
            <a:spLocks noEditPoints="1"/>
          </p:cNvSpPr>
          <p:nvPr/>
        </p:nvSpPr>
        <p:spPr bwMode="auto">
          <a:xfrm>
            <a:off x="3668714" y="2765425"/>
            <a:ext cx="4338638" cy="1025525"/>
          </a:xfrm>
          <a:custGeom>
            <a:avLst/>
            <a:gdLst>
              <a:gd name="T0" fmla="*/ 2728 w 2733"/>
              <a:gd name="T1" fmla="*/ 646 h 646"/>
              <a:gd name="T2" fmla="*/ 0 w 2733"/>
              <a:gd name="T3" fmla="*/ 16 h 646"/>
              <a:gd name="T4" fmla="*/ 2 w 2733"/>
              <a:gd name="T5" fmla="*/ 11 h 646"/>
              <a:gd name="T6" fmla="*/ 2730 w 2733"/>
              <a:gd name="T7" fmla="*/ 640 h 646"/>
              <a:gd name="T8" fmla="*/ 2728 w 2733"/>
              <a:gd name="T9" fmla="*/ 646 h 646"/>
              <a:gd name="T10" fmla="*/ 2731 w 2733"/>
              <a:gd name="T11" fmla="*/ 635 h 646"/>
              <a:gd name="T12" fmla="*/ 3 w 2733"/>
              <a:gd name="T13" fmla="*/ 6 h 646"/>
              <a:gd name="T14" fmla="*/ 5 w 2733"/>
              <a:gd name="T15" fmla="*/ 0 h 646"/>
              <a:gd name="T16" fmla="*/ 2733 w 2733"/>
              <a:gd name="T17" fmla="*/ 630 h 646"/>
              <a:gd name="T18" fmla="*/ 2731 w 2733"/>
              <a:gd name="T19" fmla="*/ 635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3" h="646">
                <a:moveTo>
                  <a:pt x="2728" y="646"/>
                </a:moveTo>
                <a:lnTo>
                  <a:pt x="0" y="16"/>
                </a:lnTo>
                <a:lnTo>
                  <a:pt x="2" y="11"/>
                </a:lnTo>
                <a:lnTo>
                  <a:pt x="2730" y="640"/>
                </a:lnTo>
                <a:lnTo>
                  <a:pt x="2728" y="646"/>
                </a:lnTo>
                <a:close/>
                <a:moveTo>
                  <a:pt x="2731" y="635"/>
                </a:moveTo>
                <a:lnTo>
                  <a:pt x="3" y="6"/>
                </a:lnTo>
                <a:lnTo>
                  <a:pt x="5" y="0"/>
                </a:lnTo>
                <a:lnTo>
                  <a:pt x="2733" y="630"/>
                </a:lnTo>
                <a:lnTo>
                  <a:pt x="2731" y="635"/>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04" name="Group 773"/>
          <p:cNvGrpSpPr>
            <a:grpSpLocks/>
          </p:cNvGrpSpPr>
          <p:nvPr/>
        </p:nvGrpSpPr>
        <p:grpSpPr bwMode="auto">
          <a:xfrm>
            <a:off x="5462589" y="3162300"/>
            <a:ext cx="17463" cy="30163"/>
            <a:chOff x="3441" y="1992"/>
            <a:chExt cx="11" cy="19"/>
          </a:xfrm>
        </p:grpSpPr>
        <p:sp>
          <p:nvSpPr>
            <p:cNvPr id="51895" name="Oval 771"/>
            <p:cNvSpPr>
              <a:spLocks noChangeArrowheads="1"/>
            </p:cNvSpPr>
            <p:nvPr/>
          </p:nvSpPr>
          <p:spPr bwMode="auto">
            <a:xfrm>
              <a:off x="3441" y="1992"/>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6" name="Oval 772"/>
            <p:cNvSpPr>
              <a:spLocks noChangeArrowheads="1"/>
            </p:cNvSpPr>
            <p:nvPr/>
          </p:nvSpPr>
          <p:spPr bwMode="auto">
            <a:xfrm>
              <a:off x="3441" y="1992"/>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5" name="Group 776"/>
          <p:cNvGrpSpPr>
            <a:grpSpLocks/>
          </p:cNvGrpSpPr>
          <p:nvPr/>
        </p:nvGrpSpPr>
        <p:grpSpPr bwMode="auto">
          <a:xfrm>
            <a:off x="5980114" y="2600325"/>
            <a:ext cx="30163" cy="49213"/>
            <a:chOff x="3767" y="1638"/>
            <a:chExt cx="19" cy="31"/>
          </a:xfrm>
        </p:grpSpPr>
        <p:sp>
          <p:nvSpPr>
            <p:cNvPr id="51893" name="Oval 774"/>
            <p:cNvSpPr>
              <a:spLocks noChangeArrowheads="1"/>
            </p:cNvSpPr>
            <p:nvPr/>
          </p:nvSpPr>
          <p:spPr bwMode="auto">
            <a:xfrm>
              <a:off x="3767" y="1638"/>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4" name="Freeform 775"/>
            <p:cNvSpPr>
              <a:spLocks/>
            </p:cNvSpPr>
            <p:nvPr/>
          </p:nvSpPr>
          <p:spPr bwMode="auto">
            <a:xfrm>
              <a:off x="3767" y="1638"/>
              <a:ext cx="19" cy="31"/>
            </a:xfrm>
            <a:custGeom>
              <a:avLst/>
              <a:gdLst>
                <a:gd name="T0" fmla="*/ 10 w 19"/>
                <a:gd name="T1" fmla="*/ 0 h 31"/>
                <a:gd name="T2" fmla="*/ 19 w 19"/>
                <a:gd name="T3" fmla="*/ 15 h 31"/>
                <a:gd name="T4" fmla="*/ 10 w 19"/>
                <a:gd name="T5" fmla="*/ 31 h 31"/>
                <a:gd name="T6" fmla="*/ 0 w 19"/>
                <a:gd name="T7" fmla="*/ 15 h 31"/>
                <a:gd name="T8" fmla="*/ 10 w 19"/>
                <a:gd name="T9" fmla="*/ 0 h 31"/>
              </a:gdLst>
              <a:ahLst/>
              <a:cxnLst>
                <a:cxn ang="0">
                  <a:pos x="T0" y="T1"/>
                </a:cxn>
                <a:cxn ang="0">
                  <a:pos x="T2" y="T3"/>
                </a:cxn>
                <a:cxn ang="0">
                  <a:pos x="T4" y="T5"/>
                </a:cxn>
                <a:cxn ang="0">
                  <a:pos x="T6" y="T7"/>
                </a:cxn>
                <a:cxn ang="0">
                  <a:pos x="T8" y="T9"/>
                </a:cxn>
              </a:cxnLst>
              <a:rect l="0" t="0" r="r" b="b"/>
              <a:pathLst>
                <a:path w="19" h="31">
                  <a:moveTo>
                    <a:pt x="10" y="0"/>
                  </a:moveTo>
                  <a:cubicBezTo>
                    <a:pt x="14" y="0"/>
                    <a:pt x="19" y="6"/>
                    <a:pt x="19" y="15"/>
                  </a:cubicBezTo>
                  <a:cubicBezTo>
                    <a:pt x="19" y="24"/>
                    <a:pt x="14" y="31"/>
                    <a:pt x="10" y="31"/>
                  </a:cubicBezTo>
                  <a:cubicBezTo>
                    <a:pt x="4" y="31"/>
                    <a:pt x="0" y="24"/>
                    <a:pt x="0" y="15"/>
                  </a:cubicBezTo>
                  <a:cubicBezTo>
                    <a:pt x="0" y="6"/>
                    <a:pt x="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6" name="Group 779"/>
          <p:cNvGrpSpPr>
            <a:grpSpLocks/>
          </p:cNvGrpSpPr>
          <p:nvPr/>
        </p:nvGrpSpPr>
        <p:grpSpPr bwMode="auto">
          <a:xfrm>
            <a:off x="5880101" y="2413000"/>
            <a:ext cx="30163" cy="50800"/>
            <a:chOff x="3704" y="1520"/>
            <a:chExt cx="19" cy="32"/>
          </a:xfrm>
        </p:grpSpPr>
        <p:sp>
          <p:nvSpPr>
            <p:cNvPr id="51891" name="Oval 777"/>
            <p:cNvSpPr>
              <a:spLocks noChangeArrowheads="1"/>
            </p:cNvSpPr>
            <p:nvPr/>
          </p:nvSpPr>
          <p:spPr bwMode="auto">
            <a:xfrm>
              <a:off x="3704" y="152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2" name="Oval 778"/>
            <p:cNvSpPr>
              <a:spLocks noChangeArrowheads="1"/>
            </p:cNvSpPr>
            <p:nvPr/>
          </p:nvSpPr>
          <p:spPr bwMode="auto">
            <a:xfrm>
              <a:off x="3704" y="152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7" name="Group 782"/>
          <p:cNvGrpSpPr>
            <a:grpSpLocks/>
          </p:cNvGrpSpPr>
          <p:nvPr/>
        </p:nvGrpSpPr>
        <p:grpSpPr bwMode="auto">
          <a:xfrm>
            <a:off x="5754689" y="2257425"/>
            <a:ext cx="30163" cy="50800"/>
            <a:chOff x="3625" y="1422"/>
            <a:chExt cx="19" cy="32"/>
          </a:xfrm>
        </p:grpSpPr>
        <p:sp>
          <p:nvSpPr>
            <p:cNvPr id="51889" name="Oval 780"/>
            <p:cNvSpPr>
              <a:spLocks noChangeArrowheads="1"/>
            </p:cNvSpPr>
            <p:nvPr/>
          </p:nvSpPr>
          <p:spPr bwMode="auto">
            <a:xfrm>
              <a:off x="3625" y="142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0" name="Oval 781"/>
            <p:cNvSpPr>
              <a:spLocks noChangeArrowheads="1"/>
            </p:cNvSpPr>
            <p:nvPr/>
          </p:nvSpPr>
          <p:spPr bwMode="auto">
            <a:xfrm>
              <a:off x="3625" y="142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8" name="Group 785"/>
          <p:cNvGrpSpPr>
            <a:grpSpLocks/>
          </p:cNvGrpSpPr>
          <p:nvPr/>
        </p:nvGrpSpPr>
        <p:grpSpPr bwMode="auto">
          <a:xfrm>
            <a:off x="5599114" y="2159000"/>
            <a:ext cx="30163" cy="50800"/>
            <a:chOff x="3527" y="1360"/>
            <a:chExt cx="19" cy="32"/>
          </a:xfrm>
        </p:grpSpPr>
        <p:sp>
          <p:nvSpPr>
            <p:cNvPr id="51887" name="Oval 783"/>
            <p:cNvSpPr>
              <a:spLocks noChangeArrowheads="1"/>
            </p:cNvSpPr>
            <p:nvPr/>
          </p:nvSpPr>
          <p:spPr bwMode="auto">
            <a:xfrm>
              <a:off x="3527" y="136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8" name="Oval 784"/>
            <p:cNvSpPr>
              <a:spLocks noChangeArrowheads="1"/>
            </p:cNvSpPr>
            <p:nvPr/>
          </p:nvSpPr>
          <p:spPr bwMode="auto">
            <a:xfrm>
              <a:off x="3527" y="136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9" name="Group 788"/>
          <p:cNvGrpSpPr>
            <a:grpSpLocks/>
          </p:cNvGrpSpPr>
          <p:nvPr/>
        </p:nvGrpSpPr>
        <p:grpSpPr bwMode="auto">
          <a:xfrm>
            <a:off x="5421314" y="2144713"/>
            <a:ext cx="30163" cy="50800"/>
            <a:chOff x="3415" y="1351"/>
            <a:chExt cx="19" cy="32"/>
          </a:xfrm>
        </p:grpSpPr>
        <p:sp>
          <p:nvSpPr>
            <p:cNvPr id="51885" name="Oval 786"/>
            <p:cNvSpPr>
              <a:spLocks noChangeArrowheads="1"/>
            </p:cNvSpPr>
            <p:nvPr/>
          </p:nvSpPr>
          <p:spPr bwMode="auto">
            <a:xfrm>
              <a:off x="3415" y="13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6" name="Oval 787"/>
            <p:cNvSpPr>
              <a:spLocks noChangeArrowheads="1"/>
            </p:cNvSpPr>
            <p:nvPr/>
          </p:nvSpPr>
          <p:spPr bwMode="auto">
            <a:xfrm>
              <a:off x="3415" y="13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0" name="Group 791"/>
          <p:cNvGrpSpPr>
            <a:grpSpLocks/>
          </p:cNvGrpSpPr>
          <p:nvPr/>
        </p:nvGrpSpPr>
        <p:grpSpPr bwMode="auto">
          <a:xfrm>
            <a:off x="5254626" y="2205038"/>
            <a:ext cx="28575" cy="49213"/>
            <a:chOff x="3310" y="1389"/>
            <a:chExt cx="18" cy="31"/>
          </a:xfrm>
        </p:grpSpPr>
        <p:sp>
          <p:nvSpPr>
            <p:cNvPr id="51883" name="Oval 789"/>
            <p:cNvSpPr>
              <a:spLocks noChangeArrowheads="1"/>
            </p:cNvSpPr>
            <p:nvPr/>
          </p:nvSpPr>
          <p:spPr bwMode="auto">
            <a:xfrm>
              <a:off x="3310" y="1389"/>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4" name="Oval 790"/>
            <p:cNvSpPr>
              <a:spLocks noChangeArrowheads="1"/>
            </p:cNvSpPr>
            <p:nvPr/>
          </p:nvSpPr>
          <p:spPr bwMode="auto">
            <a:xfrm>
              <a:off x="3310" y="1389"/>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1" name="Group 794"/>
          <p:cNvGrpSpPr>
            <a:grpSpLocks/>
          </p:cNvGrpSpPr>
          <p:nvPr/>
        </p:nvGrpSpPr>
        <p:grpSpPr bwMode="auto">
          <a:xfrm>
            <a:off x="5097464" y="2351088"/>
            <a:ext cx="30163" cy="50800"/>
            <a:chOff x="3211" y="1481"/>
            <a:chExt cx="19" cy="32"/>
          </a:xfrm>
        </p:grpSpPr>
        <p:sp>
          <p:nvSpPr>
            <p:cNvPr id="51881" name="Oval 792"/>
            <p:cNvSpPr>
              <a:spLocks noChangeArrowheads="1"/>
            </p:cNvSpPr>
            <p:nvPr/>
          </p:nvSpPr>
          <p:spPr bwMode="auto">
            <a:xfrm>
              <a:off x="3211" y="14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2" name="Oval 793"/>
            <p:cNvSpPr>
              <a:spLocks noChangeArrowheads="1"/>
            </p:cNvSpPr>
            <p:nvPr/>
          </p:nvSpPr>
          <p:spPr bwMode="auto">
            <a:xfrm>
              <a:off x="3211" y="14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2" name="Group 797"/>
          <p:cNvGrpSpPr>
            <a:grpSpLocks/>
          </p:cNvGrpSpPr>
          <p:nvPr/>
        </p:nvGrpSpPr>
        <p:grpSpPr bwMode="auto">
          <a:xfrm>
            <a:off x="4962526" y="2570163"/>
            <a:ext cx="30163" cy="49213"/>
            <a:chOff x="3126" y="1619"/>
            <a:chExt cx="19" cy="31"/>
          </a:xfrm>
        </p:grpSpPr>
        <p:sp>
          <p:nvSpPr>
            <p:cNvPr id="51879" name="Oval 795"/>
            <p:cNvSpPr>
              <a:spLocks noChangeArrowheads="1"/>
            </p:cNvSpPr>
            <p:nvPr/>
          </p:nvSpPr>
          <p:spPr bwMode="auto">
            <a:xfrm>
              <a:off x="3126" y="1619"/>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0" name="Oval 796"/>
            <p:cNvSpPr>
              <a:spLocks noChangeArrowheads="1"/>
            </p:cNvSpPr>
            <p:nvPr/>
          </p:nvSpPr>
          <p:spPr bwMode="auto">
            <a:xfrm>
              <a:off x="3126" y="1619"/>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3" name="Group 800"/>
          <p:cNvGrpSpPr>
            <a:grpSpLocks/>
          </p:cNvGrpSpPr>
          <p:nvPr/>
        </p:nvGrpSpPr>
        <p:grpSpPr bwMode="auto">
          <a:xfrm>
            <a:off x="4881564" y="2817813"/>
            <a:ext cx="30163" cy="50800"/>
            <a:chOff x="3075" y="1775"/>
            <a:chExt cx="19" cy="32"/>
          </a:xfrm>
        </p:grpSpPr>
        <p:sp>
          <p:nvSpPr>
            <p:cNvPr id="51877" name="Oval 798"/>
            <p:cNvSpPr>
              <a:spLocks noChangeArrowheads="1"/>
            </p:cNvSpPr>
            <p:nvPr/>
          </p:nvSpPr>
          <p:spPr bwMode="auto">
            <a:xfrm>
              <a:off x="3075" y="1775"/>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8" name="Oval 799"/>
            <p:cNvSpPr>
              <a:spLocks noChangeArrowheads="1"/>
            </p:cNvSpPr>
            <p:nvPr/>
          </p:nvSpPr>
          <p:spPr bwMode="auto">
            <a:xfrm>
              <a:off x="3075" y="1775"/>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4" name="Group 803"/>
          <p:cNvGrpSpPr>
            <a:grpSpLocks/>
          </p:cNvGrpSpPr>
          <p:nvPr/>
        </p:nvGrpSpPr>
        <p:grpSpPr bwMode="auto">
          <a:xfrm>
            <a:off x="4899026" y="3659188"/>
            <a:ext cx="30163" cy="49213"/>
            <a:chOff x="3086" y="2305"/>
            <a:chExt cx="19" cy="31"/>
          </a:xfrm>
        </p:grpSpPr>
        <p:sp>
          <p:nvSpPr>
            <p:cNvPr id="51875" name="Oval 801"/>
            <p:cNvSpPr>
              <a:spLocks noChangeArrowheads="1"/>
            </p:cNvSpPr>
            <p:nvPr/>
          </p:nvSpPr>
          <p:spPr bwMode="auto">
            <a:xfrm>
              <a:off x="3086" y="230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6" name="Oval 802"/>
            <p:cNvSpPr>
              <a:spLocks noChangeArrowheads="1"/>
            </p:cNvSpPr>
            <p:nvPr/>
          </p:nvSpPr>
          <p:spPr bwMode="auto">
            <a:xfrm>
              <a:off x="3086" y="230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5" name="Group 806"/>
          <p:cNvGrpSpPr>
            <a:grpSpLocks/>
          </p:cNvGrpSpPr>
          <p:nvPr/>
        </p:nvGrpSpPr>
        <p:grpSpPr bwMode="auto">
          <a:xfrm>
            <a:off x="4981576" y="3865563"/>
            <a:ext cx="28575" cy="50800"/>
            <a:chOff x="3138" y="2435"/>
            <a:chExt cx="18" cy="32"/>
          </a:xfrm>
        </p:grpSpPr>
        <p:sp>
          <p:nvSpPr>
            <p:cNvPr id="51873" name="Oval 804"/>
            <p:cNvSpPr>
              <a:spLocks noChangeArrowheads="1"/>
            </p:cNvSpPr>
            <p:nvPr/>
          </p:nvSpPr>
          <p:spPr bwMode="auto">
            <a:xfrm>
              <a:off x="3138" y="243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4" name="Oval 805"/>
            <p:cNvSpPr>
              <a:spLocks noChangeArrowheads="1"/>
            </p:cNvSpPr>
            <p:nvPr/>
          </p:nvSpPr>
          <p:spPr bwMode="auto">
            <a:xfrm>
              <a:off x="3138" y="243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6" name="Group 809"/>
          <p:cNvGrpSpPr>
            <a:grpSpLocks/>
          </p:cNvGrpSpPr>
          <p:nvPr/>
        </p:nvGrpSpPr>
        <p:grpSpPr bwMode="auto">
          <a:xfrm>
            <a:off x="6030914" y="2778125"/>
            <a:ext cx="30163" cy="50800"/>
            <a:chOff x="3799" y="1750"/>
            <a:chExt cx="19" cy="32"/>
          </a:xfrm>
        </p:grpSpPr>
        <p:sp>
          <p:nvSpPr>
            <p:cNvPr id="51871" name="Oval 807"/>
            <p:cNvSpPr>
              <a:spLocks noChangeArrowheads="1"/>
            </p:cNvSpPr>
            <p:nvPr/>
          </p:nvSpPr>
          <p:spPr bwMode="auto">
            <a:xfrm>
              <a:off x="3799" y="175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2" name="Oval 808"/>
            <p:cNvSpPr>
              <a:spLocks noChangeArrowheads="1"/>
            </p:cNvSpPr>
            <p:nvPr/>
          </p:nvSpPr>
          <p:spPr bwMode="auto">
            <a:xfrm>
              <a:off x="3799" y="175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17" name="Freeform 810"/>
          <p:cNvSpPr>
            <a:spLocks noEditPoints="1"/>
          </p:cNvSpPr>
          <p:nvPr/>
        </p:nvSpPr>
        <p:spPr bwMode="auto">
          <a:xfrm>
            <a:off x="4841876" y="2151063"/>
            <a:ext cx="1260475" cy="2165350"/>
          </a:xfrm>
          <a:custGeom>
            <a:avLst/>
            <a:gdLst>
              <a:gd name="T0" fmla="*/ 585 w 1056"/>
              <a:gd name="T1" fmla="*/ 9 h 2132"/>
              <a:gd name="T2" fmla="*/ 650 w 1056"/>
              <a:gd name="T3" fmla="*/ 32 h 2132"/>
              <a:gd name="T4" fmla="*/ 728 w 1056"/>
              <a:gd name="T5" fmla="*/ 79 h 2132"/>
              <a:gd name="T6" fmla="*/ 778 w 1056"/>
              <a:gd name="T7" fmla="*/ 135 h 2132"/>
              <a:gd name="T8" fmla="*/ 837 w 1056"/>
              <a:gd name="T9" fmla="*/ 201 h 2132"/>
              <a:gd name="T10" fmla="*/ 870 w 1056"/>
              <a:gd name="T11" fmla="*/ 267 h 2132"/>
              <a:gd name="T12" fmla="*/ 911 w 1056"/>
              <a:gd name="T13" fmla="*/ 331 h 2132"/>
              <a:gd name="T14" fmla="*/ 943 w 1056"/>
              <a:gd name="T15" fmla="*/ 416 h 2132"/>
              <a:gd name="T16" fmla="*/ 967 w 1056"/>
              <a:gd name="T17" fmla="*/ 480 h 2132"/>
              <a:gd name="T18" fmla="*/ 995 w 1056"/>
              <a:gd name="T19" fmla="*/ 567 h 2132"/>
              <a:gd name="T20" fmla="*/ 1006 w 1056"/>
              <a:gd name="T21" fmla="*/ 640 h 2132"/>
              <a:gd name="T22" fmla="*/ 1029 w 1056"/>
              <a:gd name="T23" fmla="*/ 726 h 2132"/>
              <a:gd name="T24" fmla="*/ 1033 w 1056"/>
              <a:gd name="T25" fmla="*/ 801 h 2132"/>
              <a:gd name="T26" fmla="*/ 1048 w 1056"/>
              <a:gd name="T27" fmla="*/ 875 h 2132"/>
              <a:gd name="T28" fmla="*/ 1051 w 1056"/>
              <a:gd name="T29" fmla="*/ 966 h 2132"/>
              <a:gd name="T30" fmla="*/ 1053 w 1056"/>
              <a:gd name="T31" fmla="*/ 1034 h 2132"/>
              <a:gd name="T32" fmla="*/ 1055 w 1056"/>
              <a:gd name="T33" fmla="*/ 1126 h 2132"/>
              <a:gd name="T34" fmla="*/ 1046 w 1056"/>
              <a:gd name="T35" fmla="*/ 1199 h 2132"/>
              <a:gd name="T36" fmla="*/ 1045 w 1056"/>
              <a:gd name="T37" fmla="*/ 1288 h 2132"/>
              <a:gd name="T38" fmla="*/ 1029 w 1056"/>
              <a:gd name="T39" fmla="*/ 1361 h 2132"/>
              <a:gd name="T40" fmla="*/ 1023 w 1056"/>
              <a:gd name="T41" fmla="*/ 1437 h 2132"/>
              <a:gd name="T42" fmla="*/ 1002 w 1056"/>
              <a:gd name="T43" fmla="*/ 1524 h 2132"/>
              <a:gd name="T44" fmla="*/ 985 w 1056"/>
              <a:gd name="T45" fmla="*/ 1591 h 2132"/>
              <a:gd name="T46" fmla="*/ 960 w 1056"/>
              <a:gd name="T47" fmla="*/ 1679 h 2132"/>
              <a:gd name="T48" fmla="*/ 929 w 1056"/>
              <a:gd name="T49" fmla="*/ 1746 h 2132"/>
              <a:gd name="T50" fmla="*/ 897 w 1056"/>
              <a:gd name="T51" fmla="*/ 1829 h 2132"/>
              <a:gd name="T52" fmla="*/ 856 w 1056"/>
              <a:gd name="T53" fmla="*/ 1891 h 2132"/>
              <a:gd name="T54" fmla="*/ 818 w 1056"/>
              <a:gd name="T55" fmla="*/ 1957 h 2132"/>
              <a:gd name="T56" fmla="*/ 756 w 1056"/>
              <a:gd name="T57" fmla="*/ 2023 h 2132"/>
              <a:gd name="T58" fmla="*/ 704 w 1056"/>
              <a:gd name="T59" fmla="*/ 2068 h 2132"/>
              <a:gd name="T60" fmla="*/ 625 w 1056"/>
              <a:gd name="T61" fmla="*/ 2114 h 2132"/>
              <a:gd name="T62" fmla="*/ 552 w 1056"/>
              <a:gd name="T63" fmla="*/ 2125 h 2132"/>
              <a:gd name="T64" fmla="*/ 464 w 1056"/>
              <a:gd name="T65" fmla="*/ 2124 h 2132"/>
              <a:gd name="T66" fmla="*/ 397 w 1056"/>
              <a:gd name="T67" fmla="*/ 2092 h 2132"/>
              <a:gd name="T68" fmla="*/ 331 w 1056"/>
              <a:gd name="T69" fmla="*/ 2055 h 2132"/>
              <a:gd name="T70" fmla="*/ 268 w 1056"/>
              <a:gd name="T71" fmla="*/ 1990 h 2132"/>
              <a:gd name="T72" fmla="*/ 226 w 1056"/>
              <a:gd name="T73" fmla="*/ 1935 h 2132"/>
              <a:gd name="T74" fmla="*/ 175 w 1056"/>
              <a:gd name="T75" fmla="*/ 1860 h 2132"/>
              <a:gd name="T76" fmla="*/ 147 w 1056"/>
              <a:gd name="T77" fmla="*/ 1789 h 2132"/>
              <a:gd name="T78" fmla="*/ 108 w 1056"/>
              <a:gd name="T79" fmla="*/ 1712 h 2132"/>
              <a:gd name="T80" fmla="*/ 89 w 1056"/>
              <a:gd name="T81" fmla="*/ 1639 h 2132"/>
              <a:gd name="T82" fmla="*/ 62 w 1056"/>
              <a:gd name="T83" fmla="*/ 1568 h 2132"/>
              <a:gd name="T84" fmla="*/ 44 w 1056"/>
              <a:gd name="T85" fmla="*/ 1479 h 2132"/>
              <a:gd name="T86" fmla="*/ 32 w 1056"/>
              <a:gd name="T87" fmla="*/ 1412 h 2132"/>
              <a:gd name="T88" fmla="*/ 15 w 1056"/>
              <a:gd name="T89" fmla="*/ 1323 h 2132"/>
              <a:gd name="T90" fmla="*/ 14 w 1056"/>
              <a:gd name="T91" fmla="*/ 1246 h 2132"/>
              <a:gd name="T92" fmla="*/ 2 w 1056"/>
              <a:gd name="T93" fmla="*/ 1161 h 2132"/>
              <a:gd name="T94" fmla="*/ 6 w 1056"/>
              <a:gd name="T95" fmla="*/ 1084 h 2132"/>
              <a:gd name="T96" fmla="*/ 1 w 1056"/>
              <a:gd name="T97" fmla="*/ 1010 h 2132"/>
              <a:gd name="T98" fmla="*/ 8 w 1056"/>
              <a:gd name="T99" fmla="*/ 919 h 2132"/>
              <a:gd name="T100" fmla="*/ 14 w 1056"/>
              <a:gd name="T101" fmla="*/ 851 h 2132"/>
              <a:gd name="T102" fmla="*/ 22 w 1056"/>
              <a:gd name="T103" fmla="*/ 761 h 2132"/>
              <a:gd name="T104" fmla="*/ 41 w 1056"/>
              <a:gd name="T105" fmla="*/ 687 h 2132"/>
              <a:gd name="T106" fmla="*/ 53 w 1056"/>
              <a:gd name="T107" fmla="*/ 601 h 2132"/>
              <a:gd name="T108" fmla="*/ 78 w 1056"/>
              <a:gd name="T109" fmla="*/ 529 h 2132"/>
              <a:gd name="T110" fmla="*/ 95 w 1056"/>
              <a:gd name="T111" fmla="*/ 456 h 2132"/>
              <a:gd name="T112" fmla="*/ 130 w 1056"/>
              <a:gd name="T113" fmla="*/ 372 h 2132"/>
              <a:gd name="T114" fmla="*/ 159 w 1056"/>
              <a:gd name="T115" fmla="*/ 310 h 2132"/>
              <a:gd name="T116" fmla="*/ 200 w 1056"/>
              <a:gd name="T117" fmla="*/ 230 h 2132"/>
              <a:gd name="T118" fmla="*/ 249 w 1056"/>
              <a:gd name="T119" fmla="*/ 170 h 2132"/>
              <a:gd name="T120" fmla="*/ 302 w 1056"/>
              <a:gd name="T121" fmla="*/ 102 h 2132"/>
              <a:gd name="T122" fmla="*/ 365 w 1056"/>
              <a:gd name="T123" fmla="*/ 59 h 2132"/>
              <a:gd name="T124" fmla="*/ 427 w 1056"/>
              <a:gd name="T125" fmla="*/ 19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2132">
                <a:moveTo>
                  <a:pt x="507" y="1"/>
                </a:moveTo>
                <a:lnTo>
                  <a:pt x="507" y="1"/>
                </a:lnTo>
                <a:cubicBezTo>
                  <a:pt x="509" y="1"/>
                  <a:pt x="510" y="2"/>
                  <a:pt x="510" y="4"/>
                </a:cubicBezTo>
                <a:cubicBezTo>
                  <a:pt x="511" y="5"/>
                  <a:pt x="510" y="7"/>
                  <a:pt x="508" y="7"/>
                </a:cubicBezTo>
                <a:lnTo>
                  <a:pt x="508" y="7"/>
                </a:lnTo>
                <a:cubicBezTo>
                  <a:pt x="506" y="7"/>
                  <a:pt x="505" y="6"/>
                  <a:pt x="504" y="5"/>
                </a:cubicBezTo>
                <a:cubicBezTo>
                  <a:pt x="504" y="3"/>
                  <a:pt x="505" y="1"/>
                  <a:pt x="507" y="1"/>
                </a:cubicBezTo>
                <a:close/>
                <a:moveTo>
                  <a:pt x="519" y="0"/>
                </a:moveTo>
                <a:lnTo>
                  <a:pt x="519" y="0"/>
                </a:lnTo>
                <a:cubicBezTo>
                  <a:pt x="521" y="0"/>
                  <a:pt x="523" y="1"/>
                  <a:pt x="523" y="3"/>
                </a:cubicBezTo>
                <a:cubicBezTo>
                  <a:pt x="523" y="5"/>
                  <a:pt x="522" y="6"/>
                  <a:pt x="520" y="6"/>
                </a:cubicBezTo>
                <a:lnTo>
                  <a:pt x="520" y="6"/>
                </a:lnTo>
                <a:cubicBezTo>
                  <a:pt x="519" y="7"/>
                  <a:pt x="517" y="6"/>
                  <a:pt x="517" y="4"/>
                </a:cubicBezTo>
                <a:cubicBezTo>
                  <a:pt x="516" y="2"/>
                  <a:pt x="518" y="1"/>
                  <a:pt x="519" y="0"/>
                </a:cubicBezTo>
                <a:close/>
                <a:moveTo>
                  <a:pt x="532" y="0"/>
                </a:moveTo>
                <a:lnTo>
                  <a:pt x="532" y="0"/>
                </a:lnTo>
                <a:cubicBezTo>
                  <a:pt x="534" y="0"/>
                  <a:pt x="535" y="1"/>
                  <a:pt x="535" y="3"/>
                </a:cubicBezTo>
                <a:cubicBezTo>
                  <a:pt x="535" y="5"/>
                  <a:pt x="534" y="6"/>
                  <a:pt x="532" y="6"/>
                </a:cubicBezTo>
                <a:lnTo>
                  <a:pt x="532" y="6"/>
                </a:lnTo>
                <a:cubicBezTo>
                  <a:pt x="531" y="6"/>
                  <a:pt x="529" y="5"/>
                  <a:pt x="529" y="3"/>
                </a:cubicBezTo>
                <a:cubicBezTo>
                  <a:pt x="529" y="1"/>
                  <a:pt x="531" y="0"/>
                  <a:pt x="532" y="0"/>
                </a:cubicBezTo>
                <a:close/>
                <a:moveTo>
                  <a:pt x="545" y="1"/>
                </a:moveTo>
                <a:lnTo>
                  <a:pt x="545" y="1"/>
                </a:lnTo>
                <a:cubicBezTo>
                  <a:pt x="547" y="1"/>
                  <a:pt x="548" y="2"/>
                  <a:pt x="548" y="4"/>
                </a:cubicBezTo>
                <a:cubicBezTo>
                  <a:pt x="548" y="6"/>
                  <a:pt x="547" y="7"/>
                  <a:pt x="545" y="7"/>
                </a:cubicBezTo>
                <a:lnTo>
                  <a:pt x="545" y="7"/>
                </a:lnTo>
                <a:cubicBezTo>
                  <a:pt x="543" y="7"/>
                  <a:pt x="542" y="6"/>
                  <a:pt x="542" y="4"/>
                </a:cubicBezTo>
                <a:cubicBezTo>
                  <a:pt x="542" y="2"/>
                  <a:pt x="543" y="1"/>
                  <a:pt x="545" y="1"/>
                </a:cubicBezTo>
                <a:close/>
                <a:moveTo>
                  <a:pt x="557" y="2"/>
                </a:moveTo>
                <a:lnTo>
                  <a:pt x="557" y="2"/>
                </a:lnTo>
                <a:cubicBezTo>
                  <a:pt x="559" y="2"/>
                  <a:pt x="560" y="3"/>
                  <a:pt x="560" y="5"/>
                </a:cubicBezTo>
                <a:cubicBezTo>
                  <a:pt x="560" y="6"/>
                  <a:pt x="559" y="8"/>
                  <a:pt x="557" y="8"/>
                </a:cubicBezTo>
                <a:lnTo>
                  <a:pt x="557" y="8"/>
                </a:lnTo>
                <a:cubicBezTo>
                  <a:pt x="556" y="8"/>
                  <a:pt x="554" y="6"/>
                  <a:pt x="554" y="5"/>
                </a:cubicBezTo>
                <a:cubicBezTo>
                  <a:pt x="554" y="3"/>
                  <a:pt x="556" y="2"/>
                  <a:pt x="557" y="2"/>
                </a:cubicBezTo>
                <a:close/>
                <a:moveTo>
                  <a:pt x="570" y="3"/>
                </a:moveTo>
                <a:lnTo>
                  <a:pt x="570" y="3"/>
                </a:lnTo>
                <a:cubicBezTo>
                  <a:pt x="571" y="3"/>
                  <a:pt x="573" y="5"/>
                  <a:pt x="573" y="7"/>
                </a:cubicBezTo>
                <a:cubicBezTo>
                  <a:pt x="573" y="8"/>
                  <a:pt x="571" y="10"/>
                  <a:pt x="570" y="10"/>
                </a:cubicBezTo>
                <a:lnTo>
                  <a:pt x="570" y="10"/>
                </a:lnTo>
                <a:cubicBezTo>
                  <a:pt x="568" y="10"/>
                  <a:pt x="567" y="8"/>
                  <a:pt x="567" y="7"/>
                </a:cubicBezTo>
                <a:cubicBezTo>
                  <a:pt x="567" y="5"/>
                  <a:pt x="568" y="3"/>
                  <a:pt x="570" y="3"/>
                </a:cubicBezTo>
                <a:close/>
                <a:moveTo>
                  <a:pt x="583" y="5"/>
                </a:moveTo>
                <a:lnTo>
                  <a:pt x="583" y="5"/>
                </a:lnTo>
                <a:cubicBezTo>
                  <a:pt x="584" y="6"/>
                  <a:pt x="585" y="7"/>
                  <a:pt x="585" y="9"/>
                </a:cubicBezTo>
                <a:cubicBezTo>
                  <a:pt x="585" y="11"/>
                  <a:pt x="583" y="12"/>
                  <a:pt x="581" y="12"/>
                </a:cubicBezTo>
                <a:lnTo>
                  <a:pt x="581" y="12"/>
                </a:lnTo>
                <a:cubicBezTo>
                  <a:pt x="580" y="11"/>
                  <a:pt x="579" y="10"/>
                  <a:pt x="579" y="8"/>
                </a:cubicBezTo>
                <a:cubicBezTo>
                  <a:pt x="579" y="6"/>
                  <a:pt x="581" y="5"/>
                  <a:pt x="583" y="5"/>
                </a:cubicBezTo>
                <a:close/>
                <a:moveTo>
                  <a:pt x="595" y="9"/>
                </a:moveTo>
                <a:lnTo>
                  <a:pt x="595" y="9"/>
                </a:lnTo>
                <a:cubicBezTo>
                  <a:pt x="596" y="9"/>
                  <a:pt x="597" y="10"/>
                  <a:pt x="597" y="12"/>
                </a:cubicBezTo>
                <a:cubicBezTo>
                  <a:pt x="597" y="14"/>
                  <a:pt x="595" y="15"/>
                  <a:pt x="594" y="15"/>
                </a:cubicBezTo>
                <a:lnTo>
                  <a:pt x="594" y="15"/>
                </a:lnTo>
                <a:cubicBezTo>
                  <a:pt x="592" y="14"/>
                  <a:pt x="591" y="13"/>
                  <a:pt x="591" y="11"/>
                </a:cubicBezTo>
                <a:cubicBezTo>
                  <a:pt x="591" y="9"/>
                  <a:pt x="593" y="8"/>
                  <a:pt x="595" y="9"/>
                </a:cubicBezTo>
                <a:close/>
                <a:moveTo>
                  <a:pt x="607" y="12"/>
                </a:moveTo>
                <a:lnTo>
                  <a:pt x="607" y="12"/>
                </a:lnTo>
                <a:cubicBezTo>
                  <a:pt x="608" y="12"/>
                  <a:pt x="610" y="14"/>
                  <a:pt x="609" y="15"/>
                </a:cubicBezTo>
                <a:cubicBezTo>
                  <a:pt x="609" y="17"/>
                  <a:pt x="607" y="18"/>
                  <a:pt x="606" y="18"/>
                </a:cubicBezTo>
                <a:lnTo>
                  <a:pt x="606" y="18"/>
                </a:lnTo>
                <a:cubicBezTo>
                  <a:pt x="604" y="18"/>
                  <a:pt x="603" y="16"/>
                  <a:pt x="603" y="14"/>
                </a:cubicBezTo>
                <a:cubicBezTo>
                  <a:pt x="603" y="13"/>
                  <a:pt x="605" y="11"/>
                  <a:pt x="607" y="12"/>
                </a:cubicBezTo>
                <a:close/>
                <a:moveTo>
                  <a:pt x="619" y="16"/>
                </a:moveTo>
                <a:lnTo>
                  <a:pt x="619" y="16"/>
                </a:lnTo>
                <a:cubicBezTo>
                  <a:pt x="621" y="16"/>
                  <a:pt x="622" y="18"/>
                  <a:pt x="621" y="20"/>
                </a:cubicBezTo>
                <a:cubicBezTo>
                  <a:pt x="620" y="21"/>
                  <a:pt x="619" y="22"/>
                  <a:pt x="617" y="22"/>
                </a:cubicBezTo>
                <a:lnTo>
                  <a:pt x="617" y="22"/>
                </a:lnTo>
                <a:cubicBezTo>
                  <a:pt x="615" y="21"/>
                  <a:pt x="615" y="19"/>
                  <a:pt x="615" y="18"/>
                </a:cubicBezTo>
                <a:cubicBezTo>
                  <a:pt x="616" y="16"/>
                  <a:pt x="617" y="15"/>
                  <a:pt x="619" y="16"/>
                </a:cubicBezTo>
                <a:close/>
                <a:moveTo>
                  <a:pt x="631" y="20"/>
                </a:moveTo>
                <a:lnTo>
                  <a:pt x="631" y="20"/>
                </a:lnTo>
                <a:cubicBezTo>
                  <a:pt x="632" y="21"/>
                  <a:pt x="633" y="22"/>
                  <a:pt x="633" y="24"/>
                </a:cubicBezTo>
                <a:cubicBezTo>
                  <a:pt x="632" y="26"/>
                  <a:pt x="630" y="27"/>
                  <a:pt x="629" y="26"/>
                </a:cubicBezTo>
                <a:lnTo>
                  <a:pt x="629" y="26"/>
                </a:lnTo>
                <a:cubicBezTo>
                  <a:pt x="627" y="26"/>
                  <a:pt x="626" y="24"/>
                  <a:pt x="627" y="22"/>
                </a:cubicBezTo>
                <a:cubicBezTo>
                  <a:pt x="627" y="20"/>
                  <a:pt x="629" y="20"/>
                  <a:pt x="631" y="20"/>
                </a:cubicBezTo>
                <a:close/>
                <a:moveTo>
                  <a:pt x="643" y="25"/>
                </a:moveTo>
                <a:lnTo>
                  <a:pt x="643" y="25"/>
                </a:lnTo>
                <a:cubicBezTo>
                  <a:pt x="644" y="26"/>
                  <a:pt x="645" y="28"/>
                  <a:pt x="644" y="29"/>
                </a:cubicBezTo>
                <a:cubicBezTo>
                  <a:pt x="643" y="31"/>
                  <a:pt x="641" y="32"/>
                  <a:pt x="640" y="31"/>
                </a:cubicBezTo>
                <a:lnTo>
                  <a:pt x="640" y="31"/>
                </a:lnTo>
                <a:cubicBezTo>
                  <a:pt x="638" y="30"/>
                  <a:pt x="638" y="28"/>
                  <a:pt x="638" y="27"/>
                </a:cubicBezTo>
                <a:cubicBezTo>
                  <a:pt x="639" y="25"/>
                  <a:pt x="641" y="24"/>
                  <a:pt x="643" y="25"/>
                </a:cubicBezTo>
                <a:close/>
                <a:moveTo>
                  <a:pt x="654" y="31"/>
                </a:moveTo>
                <a:lnTo>
                  <a:pt x="654" y="31"/>
                </a:lnTo>
                <a:cubicBezTo>
                  <a:pt x="656" y="31"/>
                  <a:pt x="656" y="33"/>
                  <a:pt x="655" y="35"/>
                </a:cubicBezTo>
                <a:cubicBezTo>
                  <a:pt x="655" y="36"/>
                  <a:pt x="653" y="37"/>
                  <a:pt x="651" y="36"/>
                </a:cubicBezTo>
                <a:lnTo>
                  <a:pt x="651" y="36"/>
                </a:lnTo>
                <a:cubicBezTo>
                  <a:pt x="650" y="35"/>
                  <a:pt x="649" y="33"/>
                  <a:pt x="650" y="32"/>
                </a:cubicBezTo>
                <a:cubicBezTo>
                  <a:pt x="651" y="30"/>
                  <a:pt x="652" y="30"/>
                  <a:pt x="654" y="31"/>
                </a:cubicBezTo>
                <a:close/>
                <a:moveTo>
                  <a:pt x="666" y="36"/>
                </a:moveTo>
                <a:lnTo>
                  <a:pt x="666" y="36"/>
                </a:lnTo>
                <a:cubicBezTo>
                  <a:pt x="667" y="38"/>
                  <a:pt x="667" y="39"/>
                  <a:pt x="666" y="41"/>
                </a:cubicBezTo>
                <a:cubicBezTo>
                  <a:pt x="665" y="42"/>
                  <a:pt x="663" y="43"/>
                  <a:pt x="662" y="41"/>
                </a:cubicBezTo>
                <a:lnTo>
                  <a:pt x="662" y="41"/>
                </a:lnTo>
                <a:cubicBezTo>
                  <a:pt x="660" y="40"/>
                  <a:pt x="660" y="38"/>
                  <a:pt x="661" y="37"/>
                </a:cubicBezTo>
                <a:cubicBezTo>
                  <a:pt x="662" y="36"/>
                  <a:pt x="664" y="35"/>
                  <a:pt x="666" y="36"/>
                </a:cubicBezTo>
                <a:close/>
                <a:moveTo>
                  <a:pt x="676" y="43"/>
                </a:moveTo>
                <a:lnTo>
                  <a:pt x="676" y="43"/>
                </a:lnTo>
                <a:cubicBezTo>
                  <a:pt x="678" y="44"/>
                  <a:pt x="678" y="46"/>
                  <a:pt x="677" y="47"/>
                </a:cubicBezTo>
                <a:cubicBezTo>
                  <a:pt x="676" y="48"/>
                  <a:pt x="674" y="49"/>
                  <a:pt x="673" y="48"/>
                </a:cubicBezTo>
                <a:lnTo>
                  <a:pt x="673" y="48"/>
                </a:lnTo>
                <a:cubicBezTo>
                  <a:pt x="671" y="47"/>
                  <a:pt x="671" y="45"/>
                  <a:pt x="672" y="43"/>
                </a:cubicBezTo>
                <a:cubicBezTo>
                  <a:pt x="673" y="42"/>
                  <a:pt x="675" y="42"/>
                  <a:pt x="676" y="43"/>
                </a:cubicBezTo>
                <a:close/>
                <a:moveTo>
                  <a:pt x="687" y="49"/>
                </a:moveTo>
                <a:lnTo>
                  <a:pt x="687" y="49"/>
                </a:lnTo>
                <a:cubicBezTo>
                  <a:pt x="689" y="50"/>
                  <a:pt x="689" y="52"/>
                  <a:pt x="688" y="53"/>
                </a:cubicBezTo>
                <a:cubicBezTo>
                  <a:pt x="687" y="55"/>
                  <a:pt x="685" y="55"/>
                  <a:pt x="683" y="54"/>
                </a:cubicBezTo>
                <a:lnTo>
                  <a:pt x="683" y="54"/>
                </a:lnTo>
                <a:cubicBezTo>
                  <a:pt x="682" y="53"/>
                  <a:pt x="682" y="51"/>
                  <a:pt x="683" y="50"/>
                </a:cubicBezTo>
                <a:cubicBezTo>
                  <a:pt x="684" y="48"/>
                  <a:pt x="686" y="48"/>
                  <a:pt x="687" y="49"/>
                </a:cubicBezTo>
                <a:close/>
                <a:moveTo>
                  <a:pt x="698" y="56"/>
                </a:moveTo>
                <a:lnTo>
                  <a:pt x="698" y="56"/>
                </a:lnTo>
                <a:cubicBezTo>
                  <a:pt x="699" y="57"/>
                  <a:pt x="699" y="59"/>
                  <a:pt x="698" y="60"/>
                </a:cubicBezTo>
                <a:cubicBezTo>
                  <a:pt x="697" y="62"/>
                  <a:pt x="695" y="62"/>
                  <a:pt x="694" y="61"/>
                </a:cubicBezTo>
                <a:lnTo>
                  <a:pt x="694" y="61"/>
                </a:lnTo>
                <a:cubicBezTo>
                  <a:pt x="692" y="60"/>
                  <a:pt x="692" y="58"/>
                  <a:pt x="693" y="57"/>
                </a:cubicBezTo>
                <a:cubicBezTo>
                  <a:pt x="694" y="55"/>
                  <a:pt x="696" y="55"/>
                  <a:pt x="698" y="56"/>
                </a:cubicBezTo>
                <a:close/>
                <a:moveTo>
                  <a:pt x="708" y="63"/>
                </a:moveTo>
                <a:lnTo>
                  <a:pt x="708" y="63"/>
                </a:lnTo>
                <a:cubicBezTo>
                  <a:pt x="709" y="64"/>
                  <a:pt x="710" y="66"/>
                  <a:pt x="708" y="68"/>
                </a:cubicBezTo>
                <a:cubicBezTo>
                  <a:pt x="707" y="69"/>
                  <a:pt x="705" y="69"/>
                  <a:pt x="704" y="68"/>
                </a:cubicBezTo>
                <a:lnTo>
                  <a:pt x="704" y="68"/>
                </a:lnTo>
                <a:cubicBezTo>
                  <a:pt x="703" y="67"/>
                  <a:pt x="702" y="65"/>
                  <a:pt x="703" y="64"/>
                </a:cubicBezTo>
                <a:cubicBezTo>
                  <a:pt x="705" y="62"/>
                  <a:pt x="706" y="62"/>
                  <a:pt x="708" y="63"/>
                </a:cubicBezTo>
                <a:close/>
                <a:moveTo>
                  <a:pt x="718" y="71"/>
                </a:moveTo>
                <a:lnTo>
                  <a:pt x="718" y="71"/>
                </a:lnTo>
                <a:cubicBezTo>
                  <a:pt x="719" y="72"/>
                  <a:pt x="719" y="74"/>
                  <a:pt x="718" y="75"/>
                </a:cubicBezTo>
                <a:cubicBezTo>
                  <a:pt x="717" y="77"/>
                  <a:pt x="715" y="77"/>
                  <a:pt x="714" y="76"/>
                </a:cubicBezTo>
                <a:lnTo>
                  <a:pt x="714" y="76"/>
                </a:lnTo>
                <a:cubicBezTo>
                  <a:pt x="713" y="75"/>
                  <a:pt x="712" y="73"/>
                  <a:pt x="713" y="71"/>
                </a:cubicBezTo>
                <a:cubicBezTo>
                  <a:pt x="714" y="70"/>
                  <a:pt x="716" y="70"/>
                  <a:pt x="718" y="71"/>
                </a:cubicBezTo>
                <a:close/>
                <a:moveTo>
                  <a:pt x="728" y="79"/>
                </a:moveTo>
                <a:lnTo>
                  <a:pt x="728" y="79"/>
                </a:lnTo>
                <a:cubicBezTo>
                  <a:pt x="729" y="80"/>
                  <a:pt x="729" y="82"/>
                  <a:pt x="728" y="83"/>
                </a:cubicBezTo>
                <a:cubicBezTo>
                  <a:pt x="727" y="84"/>
                  <a:pt x="725" y="85"/>
                  <a:pt x="724" y="84"/>
                </a:cubicBezTo>
                <a:lnTo>
                  <a:pt x="724" y="84"/>
                </a:lnTo>
                <a:cubicBezTo>
                  <a:pt x="722" y="83"/>
                  <a:pt x="722" y="81"/>
                  <a:pt x="723" y="79"/>
                </a:cubicBezTo>
                <a:cubicBezTo>
                  <a:pt x="724" y="78"/>
                  <a:pt x="726" y="78"/>
                  <a:pt x="728" y="79"/>
                </a:cubicBezTo>
                <a:close/>
                <a:moveTo>
                  <a:pt x="737" y="87"/>
                </a:moveTo>
                <a:lnTo>
                  <a:pt x="737" y="87"/>
                </a:lnTo>
                <a:cubicBezTo>
                  <a:pt x="739" y="88"/>
                  <a:pt x="739" y="90"/>
                  <a:pt x="737" y="91"/>
                </a:cubicBezTo>
                <a:cubicBezTo>
                  <a:pt x="736" y="93"/>
                  <a:pt x="734" y="93"/>
                  <a:pt x="733" y="91"/>
                </a:cubicBezTo>
                <a:lnTo>
                  <a:pt x="733" y="91"/>
                </a:lnTo>
                <a:cubicBezTo>
                  <a:pt x="732" y="90"/>
                  <a:pt x="732" y="88"/>
                  <a:pt x="733" y="87"/>
                </a:cubicBezTo>
                <a:cubicBezTo>
                  <a:pt x="734" y="86"/>
                  <a:pt x="736" y="86"/>
                  <a:pt x="737" y="87"/>
                </a:cubicBezTo>
                <a:close/>
                <a:moveTo>
                  <a:pt x="747" y="95"/>
                </a:moveTo>
                <a:lnTo>
                  <a:pt x="747" y="95"/>
                </a:lnTo>
                <a:cubicBezTo>
                  <a:pt x="748" y="97"/>
                  <a:pt x="748" y="99"/>
                  <a:pt x="747" y="100"/>
                </a:cubicBezTo>
                <a:cubicBezTo>
                  <a:pt x="746" y="101"/>
                  <a:pt x="744" y="101"/>
                  <a:pt x="742" y="100"/>
                </a:cubicBezTo>
                <a:lnTo>
                  <a:pt x="742" y="100"/>
                </a:lnTo>
                <a:cubicBezTo>
                  <a:pt x="741" y="99"/>
                  <a:pt x="741" y="97"/>
                  <a:pt x="742" y="95"/>
                </a:cubicBezTo>
                <a:cubicBezTo>
                  <a:pt x="744" y="94"/>
                  <a:pt x="746" y="94"/>
                  <a:pt x="747" y="95"/>
                </a:cubicBezTo>
                <a:close/>
                <a:moveTo>
                  <a:pt x="756" y="104"/>
                </a:moveTo>
                <a:lnTo>
                  <a:pt x="756" y="104"/>
                </a:lnTo>
                <a:cubicBezTo>
                  <a:pt x="757" y="105"/>
                  <a:pt x="757" y="107"/>
                  <a:pt x="756" y="108"/>
                </a:cubicBezTo>
                <a:cubicBezTo>
                  <a:pt x="755" y="109"/>
                  <a:pt x="753" y="109"/>
                  <a:pt x="752" y="108"/>
                </a:cubicBezTo>
                <a:lnTo>
                  <a:pt x="752" y="108"/>
                </a:lnTo>
                <a:cubicBezTo>
                  <a:pt x="750" y="107"/>
                  <a:pt x="750" y="105"/>
                  <a:pt x="752" y="104"/>
                </a:cubicBezTo>
                <a:cubicBezTo>
                  <a:pt x="753" y="103"/>
                  <a:pt x="755" y="103"/>
                  <a:pt x="756" y="104"/>
                </a:cubicBezTo>
                <a:close/>
                <a:moveTo>
                  <a:pt x="765" y="113"/>
                </a:moveTo>
                <a:lnTo>
                  <a:pt x="765" y="113"/>
                </a:lnTo>
                <a:cubicBezTo>
                  <a:pt x="766" y="114"/>
                  <a:pt x="766" y="116"/>
                  <a:pt x="765" y="117"/>
                </a:cubicBezTo>
                <a:cubicBezTo>
                  <a:pt x="764" y="118"/>
                  <a:pt x="762" y="118"/>
                  <a:pt x="760" y="117"/>
                </a:cubicBezTo>
                <a:lnTo>
                  <a:pt x="760" y="117"/>
                </a:lnTo>
                <a:cubicBezTo>
                  <a:pt x="759" y="116"/>
                  <a:pt x="759" y="114"/>
                  <a:pt x="760" y="113"/>
                </a:cubicBezTo>
                <a:cubicBezTo>
                  <a:pt x="762" y="111"/>
                  <a:pt x="764" y="111"/>
                  <a:pt x="765" y="113"/>
                </a:cubicBezTo>
                <a:close/>
                <a:moveTo>
                  <a:pt x="773" y="122"/>
                </a:moveTo>
                <a:lnTo>
                  <a:pt x="773" y="122"/>
                </a:lnTo>
                <a:cubicBezTo>
                  <a:pt x="775" y="123"/>
                  <a:pt x="775" y="125"/>
                  <a:pt x="773" y="126"/>
                </a:cubicBezTo>
                <a:cubicBezTo>
                  <a:pt x="772" y="127"/>
                  <a:pt x="770" y="127"/>
                  <a:pt x="769" y="126"/>
                </a:cubicBezTo>
                <a:lnTo>
                  <a:pt x="769" y="126"/>
                </a:lnTo>
                <a:cubicBezTo>
                  <a:pt x="768" y="125"/>
                  <a:pt x="768" y="123"/>
                  <a:pt x="769" y="122"/>
                </a:cubicBezTo>
                <a:cubicBezTo>
                  <a:pt x="770" y="120"/>
                  <a:pt x="772" y="120"/>
                  <a:pt x="773" y="122"/>
                </a:cubicBezTo>
                <a:close/>
                <a:moveTo>
                  <a:pt x="782" y="131"/>
                </a:moveTo>
                <a:lnTo>
                  <a:pt x="782" y="131"/>
                </a:lnTo>
                <a:cubicBezTo>
                  <a:pt x="783" y="132"/>
                  <a:pt x="783" y="134"/>
                  <a:pt x="782" y="135"/>
                </a:cubicBezTo>
                <a:cubicBezTo>
                  <a:pt x="781" y="136"/>
                  <a:pt x="779" y="136"/>
                  <a:pt x="778" y="135"/>
                </a:cubicBezTo>
                <a:lnTo>
                  <a:pt x="778" y="135"/>
                </a:lnTo>
                <a:cubicBezTo>
                  <a:pt x="776" y="134"/>
                  <a:pt x="776" y="132"/>
                  <a:pt x="778" y="131"/>
                </a:cubicBezTo>
                <a:cubicBezTo>
                  <a:pt x="779" y="130"/>
                  <a:pt x="781" y="130"/>
                  <a:pt x="782" y="131"/>
                </a:cubicBezTo>
                <a:close/>
                <a:moveTo>
                  <a:pt x="790" y="140"/>
                </a:moveTo>
                <a:lnTo>
                  <a:pt x="790" y="140"/>
                </a:lnTo>
                <a:cubicBezTo>
                  <a:pt x="791" y="141"/>
                  <a:pt x="791" y="143"/>
                  <a:pt x="790" y="145"/>
                </a:cubicBezTo>
                <a:cubicBezTo>
                  <a:pt x="789" y="146"/>
                  <a:pt x="787" y="146"/>
                  <a:pt x="786" y="145"/>
                </a:cubicBezTo>
                <a:lnTo>
                  <a:pt x="786" y="145"/>
                </a:lnTo>
                <a:cubicBezTo>
                  <a:pt x="785" y="143"/>
                  <a:pt x="785" y="141"/>
                  <a:pt x="786" y="140"/>
                </a:cubicBezTo>
                <a:cubicBezTo>
                  <a:pt x="787" y="139"/>
                  <a:pt x="789" y="139"/>
                  <a:pt x="790" y="140"/>
                </a:cubicBezTo>
                <a:close/>
                <a:moveTo>
                  <a:pt x="798" y="150"/>
                </a:moveTo>
                <a:lnTo>
                  <a:pt x="798" y="150"/>
                </a:lnTo>
                <a:cubicBezTo>
                  <a:pt x="800" y="151"/>
                  <a:pt x="800" y="153"/>
                  <a:pt x="798" y="154"/>
                </a:cubicBezTo>
                <a:cubicBezTo>
                  <a:pt x="797" y="155"/>
                  <a:pt x="795" y="155"/>
                  <a:pt x="794" y="154"/>
                </a:cubicBezTo>
                <a:lnTo>
                  <a:pt x="794" y="154"/>
                </a:lnTo>
                <a:cubicBezTo>
                  <a:pt x="793" y="153"/>
                  <a:pt x="793" y="151"/>
                  <a:pt x="794" y="150"/>
                </a:cubicBezTo>
                <a:cubicBezTo>
                  <a:pt x="795" y="148"/>
                  <a:pt x="797" y="148"/>
                  <a:pt x="798" y="150"/>
                </a:cubicBezTo>
                <a:close/>
                <a:moveTo>
                  <a:pt x="807" y="160"/>
                </a:moveTo>
                <a:lnTo>
                  <a:pt x="807" y="160"/>
                </a:lnTo>
                <a:cubicBezTo>
                  <a:pt x="808" y="162"/>
                  <a:pt x="807" y="164"/>
                  <a:pt x="805" y="165"/>
                </a:cubicBezTo>
                <a:cubicBezTo>
                  <a:pt x="804" y="165"/>
                  <a:pt x="802" y="164"/>
                  <a:pt x="801" y="163"/>
                </a:cubicBezTo>
                <a:lnTo>
                  <a:pt x="801" y="163"/>
                </a:lnTo>
                <a:cubicBezTo>
                  <a:pt x="800" y="161"/>
                  <a:pt x="801" y="159"/>
                  <a:pt x="803" y="159"/>
                </a:cubicBezTo>
                <a:cubicBezTo>
                  <a:pt x="804" y="158"/>
                  <a:pt x="806" y="159"/>
                  <a:pt x="807" y="160"/>
                </a:cubicBezTo>
                <a:close/>
                <a:moveTo>
                  <a:pt x="815" y="170"/>
                </a:moveTo>
                <a:lnTo>
                  <a:pt x="815" y="170"/>
                </a:lnTo>
                <a:cubicBezTo>
                  <a:pt x="815" y="172"/>
                  <a:pt x="814" y="174"/>
                  <a:pt x="813" y="174"/>
                </a:cubicBezTo>
                <a:cubicBezTo>
                  <a:pt x="811" y="175"/>
                  <a:pt x="809" y="174"/>
                  <a:pt x="809" y="173"/>
                </a:cubicBezTo>
                <a:lnTo>
                  <a:pt x="809" y="173"/>
                </a:lnTo>
                <a:cubicBezTo>
                  <a:pt x="808" y="171"/>
                  <a:pt x="809" y="169"/>
                  <a:pt x="810" y="169"/>
                </a:cubicBezTo>
                <a:cubicBezTo>
                  <a:pt x="812" y="168"/>
                  <a:pt x="814" y="169"/>
                  <a:pt x="815" y="170"/>
                </a:cubicBezTo>
                <a:close/>
                <a:moveTo>
                  <a:pt x="822" y="180"/>
                </a:moveTo>
                <a:lnTo>
                  <a:pt x="822" y="180"/>
                </a:lnTo>
                <a:cubicBezTo>
                  <a:pt x="823" y="182"/>
                  <a:pt x="822" y="184"/>
                  <a:pt x="820" y="184"/>
                </a:cubicBezTo>
                <a:cubicBezTo>
                  <a:pt x="819" y="185"/>
                  <a:pt x="817" y="184"/>
                  <a:pt x="816" y="183"/>
                </a:cubicBezTo>
                <a:lnTo>
                  <a:pt x="816" y="183"/>
                </a:lnTo>
                <a:cubicBezTo>
                  <a:pt x="816" y="181"/>
                  <a:pt x="816" y="179"/>
                  <a:pt x="818" y="179"/>
                </a:cubicBezTo>
                <a:cubicBezTo>
                  <a:pt x="820" y="178"/>
                  <a:pt x="821" y="179"/>
                  <a:pt x="822" y="180"/>
                </a:cubicBezTo>
                <a:close/>
                <a:moveTo>
                  <a:pt x="829" y="190"/>
                </a:moveTo>
                <a:lnTo>
                  <a:pt x="829" y="190"/>
                </a:lnTo>
                <a:cubicBezTo>
                  <a:pt x="830" y="192"/>
                  <a:pt x="829" y="194"/>
                  <a:pt x="828" y="195"/>
                </a:cubicBezTo>
                <a:cubicBezTo>
                  <a:pt x="826" y="195"/>
                  <a:pt x="824" y="194"/>
                  <a:pt x="824" y="193"/>
                </a:cubicBezTo>
                <a:lnTo>
                  <a:pt x="824" y="193"/>
                </a:lnTo>
                <a:cubicBezTo>
                  <a:pt x="823" y="191"/>
                  <a:pt x="824" y="189"/>
                  <a:pt x="825" y="189"/>
                </a:cubicBezTo>
                <a:cubicBezTo>
                  <a:pt x="827" y="188"/>
                  <a:pt x="829" y="189"/>
                  <a:pt x="829" y="190"/>
                </a:cubicBezTo>
                <a:close/>
                <a:moveTo>
                  <a:pt x="837" y="201"/>
                </a:moveTo>
                <a:lnTo>
                  <a:pt x="837" y="201"/>
                </a:lnTo>
                <a:cubicBezTo>
                  <a:pt x="837" y="202"/>
                  <a:pt x="836" y="204"/>
                  <a:pt x="835" y="205"/>
                </a:cubicBezTo>
                <a:cubicBezTo>
                  <a:pt x="833" y="205"/>
                  <a:pt x="831" y="205"/>
                  <a:pt x="831" y="203"/>
                </a:cubicBezTo>
                <a:lnTo>
                  <a:pt x="831" y="203"/>
                </a:lnTo>
                <a:cubicBezTo>
                  <a:pt x="830" y="201"/>
                  <a:pt x="831" y="200"/>
                  <a:pt x="833" y="199"/>
                </a:cubicBezTo>
                <a:cubicBezTo>
                  <a:pt x="834" y="198"/>
                  <a:pt x="836" y="199"/>
                  <a:pt x="837" y="201"/>
                </a:cubicBezTo>
                <a:close/>
                <a:moveTo>
                  <a:pt x="844" y="211"/>
                </a:moveTo>
                <a:lnTo>
                  <a:pt x="844" y="211"/>
                </a:lnTo>
                <a:cubicBezTo>
                  <a:pt x="844" y="213"/>
                  <a:pt x="844" y="214"/>
                  <a:pt x="842" y="215"/>
                </a:cubicBezTo>
                <a:cubicBezTo>
                  <a:pt x="840" y="216"/>
                  <a:pt x="839" y="215"/>
                  <a:pt x="838" y="213"/>
                </a:cubicBezTo>
                <a:lnTo>
                  <a:pt x="838" y="213"/>
                </a:lnTo>
                <a:cubicBezTo>
                  <a:pt x="837" y="212"/>
                  <a:pt x="838" y="210"/>
                  <a:pt x="840" y="209"/>
                </a:cubicBezTo>
                <a:cubicBezTo>
                  <a:pt x="841" y="209"/>
                  <a:pt x="843" y="209"/>
                  <a:pt x="844" y="211"/>
                </a:cubicBezTo>
                <a:close/>
                <a:moveTo>
                  <a:pt x="850" y="222"/>
                </a:moveTo>
                <a:lnTo>
                  <a:pt x="850" y="222"/>
                </a:lnTo>
                <a:cubicBezTo>
                  <a:pt x="851" y="223"/>
                  <a:pt x="850" y="225"/>
                  <a:pt x="849" y="226"/>
                </a:cubicBezTo>
                <a:cubicBezTo>
                  <a:pt x="847" y="226"/>
                  <a:pt x="845" y="225"/>
                  <a:pt x="845" y="224"/>
                </a:cubicBezTo>
                <a:lnTo>
                  <a:pt x="845" y="224"/>
                </a:lnTo>
                <a:cubicBezTo>
                  <a:pt x="844" y="222"/>
                  <a:pt x="845" y="220"/>
                  <a:pt x="846" y="220"/>
                </a:cubicBezTo>
                <a:cubicBezTo>
                  <a:pt x="848" y="219"/>
                  <a:pt x="850" y="220"/>
                  <a:pt x="850" y="222"/>
                </a:cubicBezTo>
                <a:close/>
                <a:moveTo>
                  <a:pt x="857" y="232"/>
                </a:moveTo>
                <a:lnTo>
                  <a:pt x="857" y="232"/>
                </a:lnTo>
                <a:cubicBezTo>
                  <a:pt x="858" y="234"/>
                  <a:pt x="857" y="236"/>
                  <a:pt x="855" y="236"/>
                </a:cubicBezTo>
                <a:cubicBezTo>
                  <a:pt x="854" y="237"/>
                  <a:pt x="852" y="236"/>
                  <a:pt x="851" y="234"/>
                </a:cubicBezTo>
                <a:lnTo>
                  <a:pt x="851" y="234"/>
                </a:lnTo>
                <a:cubicBezTo>
                  <a:pt x="851" y="233"/>
                  <a:pt x="851" y="231"/>
                  <a:pt x="853" y="230"/>
                </a:cubicBezTo>
                <a:cubicBezTo>
                  <a:pt x="855" y="230"/>
                  <a:pt x="856" y="230"/>
                  <a:pt x="857" y="232"/>
                </a:cubicBezTo>
                <a:close/>
                <a:moveTo>
                  <a:pt x="864" y="243"/>
                </a:moveTo>
                <a:lnTo>
                  <a:pt x="864" y="243"/>
                </a:lnTo>
                <a:cubicBezTo>
                  <a:pt x="864" y="244"/>
                  <a:pt x="864" y="246"/>
                  <a:pt x="862" y="247"/>
                </a:cubicBezTo>
                <a:cubicBezTo>
                  <a:pt x="860" y="247"/>
                  <a:pt x="859" y="247"/>
                  <a:pt x="858" y="245"/>
                </a:cubicBezTo>
                <a:lnTo>
                  <a:pt x="858" y="245"/>
                </a:lnTo>
                <a:cubicBezTo>
                  <a:pt x="857" y="243"/>
                  <a:pt x="858" y="242"/>
                  <a:pt x="860" y="241"/>
                </a:cubicBezTo>
                <a:cubicBezTo>
                  <a:pt x="861" y="240"/>
                  <a:pt x="863" y="241"/>
                  <a:pt x="864" y="243"/>
                </a:cubicBezTo>
                <a:close/>
                <a:moveTo>
                  <a:pt x="870" y="254"/>
                </a:moveTo>
                <a:lnTo>
                  <a:pt x="870" y="254"/>
                </a:lnTo>
                <a:cubicBezTo>
                  <a:pt x="871" y="255"/>
                  <a:pt x="870" y="257"/>
                  <a:pt x="868" y="258"/>
                </a:cubicBezTo>
                <a:cubicBezTo>
                  <a:pt x="867" y="258"/>
                  <a:pt x="865" y="257"/>
                  <a:pt x="864" y="256"/>
                </a:cubicBezTo>
                <a:lnTo>
                  <a:pt x="864" y="256"/>
                </a:lnTo>
                <a:cubicBezTo>
                  <a:pt x="864" y="254"/>
                  <a:pt x="864" y="252"/>
                  <a:pt x="866" y="252"/>
                </a:cubicBezTo>
                <a:cubicBezTo>
                  <a:pt x="868" y="251"/>
                  <a:pt x="869" y="252"/>
                  <a:pt x="870" y="254"/>
                </a:cubicBezTo>
                <a:close/>
                <a:moveTo>
                  <a:pt x="876" y="264"/>
                </a:moveTo>
                <a:lnTo>
                  <a:pt x="876" y="264"/>
                </a:lnTo>
                <a:cubicBezTo>
                  <a:pt x="877" y="266"/>
                  <a:pt x="876" y="268"/>
                  <a:pt x="874" y="268"/>
                </a:cubicBezTo>
                <a:cubicBezTo>
                  <a:pt x="873" y="269"/>
                  <a:pt x="871" y="268"/>
                  <a:pt x="870" y="267"/>
                </a:cubicBezTo>
                <a:lnTo>
                  <a:pt x="870" y="267"/>
                </a:lnTo>
                <a:cubicBezTo>
                  <a:pt x="870" y="265"/>
                  <a:pt x="871" y="263"/>
                  <a:pt x="872" y="263"/>
                </a:cubicBezTo>
                <a:cubicBezTo>
                  <a:pt x="874" y="262"/>
                  <a:pt x="876" y="263"/>
                  <a:pt x="876" y="264"/>
                </a:cubicBezTo>
                <a:close/>
                <a:moveTo>
                  <a:pt x="882" y="275"/>
                </a:moveTo>
                <a:lnTo>
                  <a:pt x="882" y="275"/>
                </a:lnTo>
                <a:cubicBezTo>
                  <a:pt x="883" y="277"/>
                  <a:pt x="882" y="279"/>
                  <a:pt x="881" y="279"/>
                </a:cubicBezTo>
                <a:cubicBezTo>
                  <a:pt x="879" y="280"/>
                  <a:pt x="877" y="279"/>
                  <a:pt x="877" y="278"/>
                </a:cubicBezTo>
                <a:lnTo>
                  <a:pt x="877" y="278"/>
                </a:lnTo>
                <a:cubicBezTo>
                  <a:pt x="876" y="276"/>
                  <a:pt x="877" y="274"/>
                  <a:pt x="878" y="273"/>
                </a:cubicBezTo>
                <a:cubicBezTo>
                  <a:pt x="880" y="273"/>
                  <a:pt x="882" y="274"/>
                  <a:pt x="882" y="275"/>
                </a:cubicBezTo>
                <a:close/>
                <a:moveTo>
                  <a:pt x="888" y="286"/>
                </a:moveTo>
                <a:lnTo>
                  <a:pt x="888" y="286"/>
                </a:lnTo>
                <a:cubicBezTo>
                  <a:pt x="889" y="288"/>
                  <a:pt x="888" y="290"/>
                  <a:pt x="887" y="290"/>
                </a:cubicBezTo>
                <a:cubicBezTo>
                  <a:pt x="885" y="291"/>
                  <a:pt x="883" y="290"/>
                  <a:pt x="882" y="289"/>
                </a:cubicBezTo>
                <a:lnTo>
                  <a:pt x="882" y="289"/>
                </a:lnTo>
                <a:cubicBezTo>
                  <a:pt x="882" y="287"/>
                  <a:pt x="883" y="285"/>
                  <a:pt x="884" y="285"/>
                </a:cubicBezTo>
                <a:cubicBezTo>
                  <a:pt x="886" y="284"/>
                  <a:pt x="888" y="285"/>
                  <a:pt x="888" y="286"/>
                </a:cubicBezTo>
                <a:close/>
                <a:moveTo>
                  <a:pt x="894" y="297"/>
                </a:moveTo>
                <a:lnTo>
                  <a:pt x="894" y="297"/>
                </a:lnTo>
                <a:cubicBezTo>
                  <a:pt x="895" y="299"/>
                  <a:pt x="894" y="301"/>
                  <a:pt x="892" y="301"/>
                </a:cubicBezTo>
                <a:cubicBezTo>
                  <a:pt x="891" y="302"/>
                  <a:pt x="889" y="301"/>
                  <a:pt x="888" y="300"/>
                </a:cubicBezTo>
                <a:lnTo>
                  <a:pt x="888" y="300"/>
                </a:lnTo>
                <a:cubicBezTo>
                  <a:pt x="888" y="298"/>
                  <a:pt x="888" y="296"/>
                  <a:pt x="890" y="296"/>
                </a:cubicBezTo>
                <a:cubicBezTo>
                  <a:pt x="892" y="295"/>
                  <a:pt x="893" y="296"/>
                  <a:pt x="894" y="297"/>
                </a:cubicBezTo>
                <a:close/>
                <a:moveTo>
                  <a:pt x="900" y="308"/>
                </a:moveTo>
                <a:lnTo>
                  <a:pt x="900" y="308"/>
                </a:lnTo>
                <a:cubicBezTo>
                  <a:pt x="900" y="310"/>
                  <a:pt x="900" y="312"/>
                  <a:pt x="898" y="313"/>
                </a:cubicBezTo>
                <a:cubicBezTo>
                  <a:pt x="896" y="313"/>
                  <a:pt x="895" y="312"/>
                  <a:pt x="894" y="311"/>
                </a:cubicBezTo>
                <a:lnTo>
                  <a:pt x="894" y="311"/>
                </a:lnTo>
                <a:cubicBezTo>
                  <a:pt x="893" y="309"/>
                  <a:pt x="894" y="307"/>
                  <a:pt x="896" y="307"/>
                </a:cubicBezTo>
                <a:cubicBezTo>
                  <a:pt x="897" y="306"/>
                  <a:pt x="899" y="307"/>
                  <a:pt x="900" y="308"/>
                </a:cubicBezTo>
                <a:close/>
                <a:moveTo>
                  <a:pt x="905" y="320"/>
                </a:moveTo>
                <a:lnTo>
                  <a:pt x="905" y="320"/>
                </a:lnTo>
                <a:cubicBezTo>
                  <a:pt x="906" y="321"/>
                  <a:pt x="905" y="323"/>
                  <a:pt x="904" y="324"/>
                </a:cubicBezTo>
                <a:cubicBezTo>
                  <a:pt x="902" y="324"/>
                  <a:pt x="900" y="324"/>
                  <a:pt x="900" y="322"/>
                </a:cubicBezTo>
                <a:lnTo>
                  <a:pt x="900" y="322"/>
                </a:lnTo>
                <a:cubicBezTo>
                  <a:pt x="899" y="320"/>
                  <a:pt x="900" y="319"/>
                  <a:pt x="901" y="318"/>
                </a:cubicBezTo>
                <a:cubicBezTo>
                  <a:pt x="903" y="317"/>
                  <a:pt x="905" y="318"/>
                  <a:pt x="905" y="320"/>
                </a:cubicBezTo>
                <a:close/>
                <a:moveTo>
                  <a:pt x="911" y="331"/>
                </a:moveTo>
                <a:lnTo>
                  <a:pt x="911" y="331"/>
                </a:lnTo>
                <a:cubicBezTo>
                  <a:pt x="911" y="333"/>
                  <a:pt x="911" y="334"/>
                  <a:pt x="909" y="335"/>
                </a:cubicBezTo>
                <a:cubicBezTo>
                  <a:pt x="907" y="336"/>
                  <a:pt x="905" y="335"/>
                  <a:pt x="905" y="333"/>
                </a:cubicBezTo>
                <a:lnTo>
                  <a:pt x="905" y="333"/>
                </a:lnTo>
                <a:cubicBezTo>
                  <a:pt x="904" y="332"/>
                  <a:pt x="905" y="330"/>
                  <a:pt x="907" y="329"/>
                </a:cubicBezTo>
                <a:cubicBezTo>
                  <a:pt x="908" y="329"/>
                  <a:pt x="910" y="329"/>
                  <a:pt x="911" y="331"/>
                </a:cubicBezTo>
                <a:close/>
                <a:moveTo>
                  <a:pt x="916" y="342"/>
                </a:moveTo>
                <a:lnTo>
                  <a:pt x="916" y="342"/>
                </a:lnTo>
                <a:cubicBezTo>
                  <a:pt x="917" y="344"/>
                  <a:pt x="916" y="346"/>
                  <a:pt x="914" y="346"/>
                </a:cubicBezTo>
                <a:cubicBezTo>
                  <a:pt x="913" y="347"/>
                  <a:pt x="911" y="346"/>
                  <a:pt x="910" y="345"/>
                </a:cubicBezTo>
                <a:lnTo>
                  <a:pt x="910" y="345"/>
                </a:lnTo>
                <a:cubicBezTo>
                  <a:pt x="910" y="343"/>
                  <a:pt x="910" y="341"/>
                  <a:pt x="912" y="341"/>
                </a:cubicBezTo>
                <a:cubicBezTo>
                  <a:pt x="914" y="340"/>
                  <a:pt x="915" y="341"/>
                  <a:pt x="916" y="342"/>
                </a:cubicBezTo>
                <a:close/>
                <a:moveTo>
                  <a:pt x="921" y="354"/>
                </a:moveTo>
                <a:lnTo>
                  <a:pt x="921" y="354"/>
                </a:lnTo>
                <a:cubicBezTo>
                  <a:pt x="922" y="355"/>
                  <a:pt x="921" y="357"/>
                  <a:pt x="919" y="358"/>
                </a:cubicBezTo>
                <a:cubicBezTo>
                  <a:pt x="918" y="358"/>
                  <a:pt x="916" y="358"/>
                  <a:pt x="915" y="356"/>
                </a:cubicBezTo>
                <a:lnTo>
                  <a:pt x="915" y="356"/>
                </a:lnTo>
                <a:cubicBezTo>
                  <a:pt x="915" y="354"/>
                  <a:pt x="916" y="353"/>
                  <a:pt x="917" y="352"/>
                </a:cubicBezTo>
                <a:cubicBezTo>
                  <a:pt x="919" y="351"/>
                  <a:pt x="921" y="352"/>
                  <a:pt x="921" y="354"/>
                </a:cubicBezTo>
                <a:close/>
                <a:moveTo>
                  <a:pt x="926" y="365"/>
                </a:moveTo>
                <a:lnTo>
                  <a:pt x="926" y="365"/>
                </a:lnTo>
                <a:cubicBezTo>
                  <a:pt x="927" y="367"/>
                  <a:pt x="926" y="369"/>
                  <a:pt x="924" y="369"/>
                </a:cubicBezTo>
                <a:cubicBezTo>
                  <a:pt x="923" y="370"/>
                  <a:pt x="921" y="369"/>
                  <a:pt x="920" y="368"/>
                </a:cubicBezTo>
                <a:lnTo>
                  <a:pt x="920" y="368"/>
                </a:lnTo>
                <a:cubicBezTo>
                  <a:pt x="920" y="366"/>
                  <a:pt x="920" y="364"/>
                  <a:pt x="922" y="363"/>
                </a:cubicBezTo>
                <a:cubicBezTo>
                  <a:pt x="924" y="363"/>
                  <a:pt x="925" y="364"/>
                  <a:pt x="926" y="365"/>
                </a:cubicBezTo>
                <a:close/>
                <a:moveTo>
                  <a:pt x="931" y="377"/>
                </a:moveTo>
                <a:lnTo>
                  <a:pt x="931" y="377"/>
                </a:lnTo>
                <a:cubicBezTo>
                  <a:pt x="932" y="378"/>
                  <a:pt x="931" y="380"/>
                  <a:pt x="929" y="381"/>
                </a:cubicBezTo>
                <a:cubicBezTo>
                  <a:pt x="928" y="381"/>
                  <a:pt x="926" y="381"/>
                  <a:pt x="925" y="379"/>
                </a:cubicBezTo>
                <a:lnTo>
                  <a:pt x="925" y="379"/>
                </a:lnTo>
                <a:cubicBezTo>
                  <a:pt x="925" y="377"/>
                  <a:pt x="925" y="376"/>
                  <a:pt x="927" y="375"/>
                </a:cubicBezTo>
                <a:cubicBezTo>
                  <a:pt x="929" y="374"/>
                  <a:pt x="930" y="375"/>
                  <a:pt x="931" y="377"/>
                </a:cubicBezTo>
                <a:close/>
                <a:moveTo>
                  <a:pt x="936" y="388"/>
                </a:moveTo>
                <a:lnTo>
                  <a:pt x="936" y="388"/>
                </a:lnTo>
                <a:cubicBezTo>
                  <a:pt x="937" y="390"/>
                  <a:pt x="936" y="392"/>
                  <a:pt x="934" y="392"/>
                </a:cubicBezTo>
                <a:cubicBezTo>
                  <a:pt x="933" y="393"/>
                  <a:pt x="931" y="392"/>
                  <a:pt x="930" y="391"/>
                </a:cubicBezTo>
                <a:lnTo>
                  <a:pt x="930" y="391"/>
                </a:lnTo>
                <a:cubicBezTo>
                  <a:pt x="929" y="389"/>
                  <a:pt x="930" y="387"/>
                  <a:pt x="932" y="386"/>
                </a:cubicBezTo>
                <a:cubicBezTo>
                  <a:pt x="933" y="386"/>
                  <a:pt x="935" y="387"/>
                  <a:pt x="936" y="388"/>
                </a:cubicBezTo>
                <a:close/>
                <a:moveTo>
                  <a:pt x="940" y="400"/>
                </a:moveTo>
                <a:lnTo>
                  <a:pt x="940" y="400"/>
                </a:lnTo>
                <a:cubicBezTo>
                  <a:pt x="941" y="401"/>
                  <a:pt x="940" y="403"/>
                  <a:pt x="939" y="404"/>
                </a:cubicBezTo>
                <a:cubicBezTo>
                  <a:pt x="937" y="405"/>
                  <a:pt x="935" y="404"/>
                  <a:pt x="935" y="402"/>
                </a:cubicBezTo>
                <a:lnTo>
                  <a:pt x="935" y="402"/>
                </a:lnTo>
                <a:cubicBezTo>
                  <a:pt x="934" y="401"/>
                  <a:pt x="935" y="399"/>
                  <a:pt x="936" y="398"/>
                </a:cubicBezTo>
                <a:cubicBezTo>
                  <a:pt x="938" y="397"/>
                  <a:pt x="940" y="398"/>
                  <a:pt x="940" y="400"/>
                </a:cubicBezTo>
                <a:close/>
                <a:moveTo>
                  <a:pt x="945" y="412"/>
                </a:moveTo>
                <a:lnTo>
                  <a:pt x="945" y="412"/>
                </a:lnTo>
                <a:cubicBezTo>
                  <a:pt x="946" y="413"/>
                  <a:pt x="945" y="415"/>
                  <a:pt x="943" y="416"/>
                </a:cubicBezTo>
                <a:cubicBezTo>
                  <a:pt x="942" y="416"/>
                  <a:pt x="940" y="415"/>
                  <a:pt x="939" y="414"/>
                </a:cubicBezTo>
                <a:lnTo>
                  <a:pt x="939" y="414"/>
                </a:lnTo>
                <a:cubicBezTo>
                  <a:pt x="939" y="412"/>
                  <a:pt x="939" y="410"/>
                  <a:pt x="941" y="410"/>
                </a:cubicBezTo>
                <a:cubicBezTo>
                  <a:pt x="943" y="409"/>
                  <a:pt x="944" y="410"/>
                  <a:pt x="945" y="412"/>
                </a:cubicBezTo>
                <a:close/>
                <a:moveTo>
                  <a:pt x="950" y="423"/>
                </a:moveTo>
                <a:lnTo>
                  <a:pt x="950" y="423"/>
                </a:lnTo>
                <a:cubicBezTo>
                  <a:pt x="950" y="425"/>
                  <a:pt x="949" y="427"/>
                  <a:pt x="948" y="427"/>
                </a:cubicBezTo>
                <a:cubicBezTo>
                  <a:pt x="946" y="428"/>
                  <a:pt x="944" y="427"/>
                  <a:pt x="944" y="426"/>
                </a:cubicBezTo>
                <a:lnTo>
                  <a:pt x="944" y="426"/>
                </a:lnTo>
                <a:cubicBezTo>
                  <a:pt x="943" y="424"/>
                  <a:pt x="944" y="422"/>
                  <a:pt x="945" y="421"/>
                </a:cubicBezTo>
                <a:cubicBezTo>
                  <a:pt x="947" y="421"/>
                  <a:pt x="949" y="422"/>
                  <a:pt x="950" y="423"/>
                </a:cubicBezTo>
                <a:close/>
                <a:moveTo>
                  <a:pt x="954" y="435"/>
                </a:moveTo>
                <a:lnTo>
                  <a:pt x="954" y="435"/>
                </a:lnTo>
                <a:cubicBezTo>
                  <a:pt x="954" y="437"/>
                  <a:pt x="954" y="439"/>
                  <a:pt x="952" y="439"/>
                </a:cubicBezTo>
                <a:cubicBezTo>
                  <a:pt x="950" y="440"/>
                  <a:pt x="949" y="439"/>
                  <a:pt x="948" y="437"/>
                </a:cubicBezTo>
                <a:lnTo>
                  <a:pt x="948" y="437"/>
                </a:lnTo>
                <a:cubicBezTo>
                  <a:pt x="947" y="435"/>
                  <a:pt x="948" y="434"/>
                  <a:pt x="950" y="433"/>
                </a:cubicBezTo>
                <a:cubicBezTo>
                  <a:pt x="952" y="433"/>
                  <a:pt x="953" y="433"/>
                  <a:pt x="954" y="435"/>
                </a:cubicBezTo>
                <a:close/>
                <a:moveTo>
                  <a:pt x="958" y="447"/>
                </a:moveTo>
                <a:lnTo>
                  <a:pt x="958" y="447"/>
                </a:lnTo>
                <a:cubicBezTo>
                  <a:pt x="959" y="449"/>
                  <a:pt x="958" y="450"/>
                  <a:pt x="956" y="451"/>
                </a:cubicBezTo>
                <a:cubicBezTo>
                  <a:pt x="954" y="451"/>
                  <a:pt x="953" y="451"/>
                  <a:pt x="952" y="449"/>
                </a:cubicBezTo>
                <a:lnTo>
                  <a:pt x="952" y="449"/>
                </a:lnTo>
                <a:cubicBezTo>
                  <a:pt x="952" y="447"/>
                  <a:pt x="952" y="445"/>
                  <a:pt x="954" y="445"/>
                </a:cubicBezTo>
                <a:cubicBezTo>
                  <a:pt x="956" y="444"/>
                  <a:pt x="957" y="445"/>
                  <a:pt x="958" y="447"/>
                </a:cubicBezTo>
                <a:close/>
                <a:moveTo>
                  <a:pt x="962" y="459"/>
                </a:moveTo>
                <a:lnTo>
                  <a:pt x="962" y="459"/>
                </a:lnTo>
                <a:cubicBezTo>
                  <a:pt x="963" y="460"/>
                  <a:pt x="962" y="462"/>
                  <a:pt x="960" y="463"/>
                </a:cubicBezTo>
                <a:cubicBezTo>
                  <a:pt x="959" y="463"/>
                  <a:pt x="957" y="462"/>
                  <a:pt x="956" y="461"/>
                </a:cubicBezTo>
                <a:lnTo>
                  <a:pt x="956" y="461"/>
                </a:lnTo>
                <a:cubicBezTo>
                  <a:pt x="956" y="459"/>
                  <a:pt x="957" y="457"/>
                  <a:pt x="958" y="457"/>
                </a:cubicBezTo>
                <a:cubicBezTo>
                  <a:pt x="960" y="456"/>
                  <a:pt x="962" y="457"/>
                  <a:pt x="962" y="459"/>
                </a:cubicBezTo>
                <a:close/>
                <a:moveTo>
                  <a:pt x="966" y="470"/>
                </a:moveTo>
                <a:lnTo>
                  <a:pt x="966" y="471"/>
                </a:lnTo>
                <a:cubicBezTo>
                  <a:pt x="967" y="472"/>
                  <a:pt x="966" y="474"/>
                  <a:pt x="964" y="474"/>
                </a:cubicBezTo>
                <a:cubicBezTo>
                  <a:pt x="963" y="475"/>
                  <a:pt x="961" y="474"/>
                  <a:pt x="960" y="472"/>
                </a:cubicBezTo>
                <a:lnTo>
                  <a:pt x="960" y="472"/>
                </a:lnTo>
                <a:cubicBezTo>
                  <a:pt x="960" y="471"/>
                  <a:pt x="961" y="469"/>
                  <a:pt x="962" y="469"/>
                </a:cubicBezTo>
                <a:cubicBezTo>
                  <a:pt x="964" y="468"/>
                  <a:pt x="966" y="469"/>
                  <a:pt x="966" y="470"/>
                </a:cubicBezTo>
                <a:close/>
                <a:moveTo>
                  <a:pt x="970" y="483"/>
                </a:moveTo>
                <a:lnTo>
                  <a:pt x="970" y="483"/>
                </a:lnTo>
                <a:cubicBezTo>
                  <a:pt x="970" y="485"/>
                  <a:pt x="969" y="487"/>
                  <a:pt x="967" y="487"/>
                </a:cubicBezTo>
                <a:cubicBezTo>
                  <a:pt x="965" y="487"/>
                  <a:pt x="964" y="485"/>
                  <a:pt x="964" y="483"/>
                </a:cubicBezTo>
                <a:lnTo>
                  <a:pt x="964" y="483"/>
                </a:lnTo>
                <a:cubicBezTo>
                  <a:pt x="964" y="482"/>
                  <a:pt x="965" y="480"/>
                  <a:pt x="967" y="480"/>
                </a:cubicBezTo>
                <a:cubicBezTo>
                  <a:pt x="969" y="480"/>
                  <a:pt x="970" y="482"/>
                  <a:pt x="970" y="483"/>
                </a:cubicBezTo>
                <a:close/>
                <a:moveTo>
                  <a:pt x="974" y="495"/>
                </a:moveTo>
                <a:lnTo>
                  <a:pt x="974" y="495"/>
                </a:lnTo>
                <a:cubicBezTo>
                  <a:pt x="974" y="497"/>
                  <a:pt x="973" y="498"/>
                  <a:pt x="971" y="498"/>
                </a:cubicBezTo>
                <a:cubicBezTo>
                  <a:pt x="969" y="498"/>
                  <a:pt x="968" y="497"/>
                  <a:pt x="968" y="495"/>
                </a:cubicBezTo>
                <a:lnTo>
                  <a:pt x="968" y="495"/>
                </a:lnTo>
                <a:cubicBezTo>
                  <a:pt x="968" y="494"/>
                  <a:pt x="969" y="492"/>
                  <a:pt x="971" y="492"/>
                </a:cubicBezTo>
                <a:cubicBezTo>
                  <a:pt x="973" y="492"/>
                  <a:pt x="974" y="494"/>
                  <a:pt x="974" y="495"/>
                </a:cubicBezTo>
                <a:close/>
                <a:moveTo>
                  <a:pt x="978" y="507"/>
                </a:moveTo>
                <a:lnTo>
                  <a:pt x="978" y="507"/>
                </a:lnTo>
                <a:cubicBezTo>
                  <a:pt x="978" y="509"/>
                  <a:pt x="976" y="510"/>
                  <a:pt x="975" y="510"/>
                </a:cubicBezTo>
                <a:cubicBezTo>
                  <a:pt x="973" y="510"/>
                  <a:pt x="972" y="509"/>
                  <a:pt x="972" y="507"/>
                </a:cubicBezTo>
                <a:lnTo>
                  <a:pt x="972" y="507"/>
                </a:lnTo>
                <a:cubicBezTo>
                  <a:pt x="972" y="506"/>
                  <a:pt x="973" y="504"/>
                  <a:pt x="975" y="504"/>
                </a:cubicBezTo>
                <a:cubicBezTo>
                  <a:pt x="976" y="504"/>
                  <a:pt x="978" y="506"/>
                  <a:pt x="978" y="507"/>
                </a:cubicBezTo>
                <a:close/>
                <a:moveTo>
                  <a:pt x="981" y="519"/>
                </a:moveTo>
                <a:lnTo>
                  <a:pt x="981" y="519"/>
                </a:lnTo>
                <a:cubicBezTo>
                  <a:pt x="981" y="521"/>
                  <a:pt x="980" y="522"/>
                  <a:pt x="978" y="522"/>
                </a:cubicBezTo>
                <a:cubicBezTo>
                  <a:pt x="977" y="522"/>
                  <a:pt x="975" y="521"/>
                  <a:pt x="975" y="519"/>
                </a:cubicBezTo>
                <a:lnTo>
                  <a:pt x="975" y="519"/>
                </a:lnTo>
                <a:cubicBezTo>
                  <a:pt x="975" y="517"/>
                  <a:pt x="977" y="516"/>
                  <a:pt x="978" y="516"/>
                </a:cubicBezTo>
                <a:cubicBezTo>
                  <a:pt x="980" y="516"/>
                  <a:pt x="981" y="517"/>
                  <a:pt x="981" y="519"/>
                </a:cubicBezTo>
                <a:close/>
                <a:moveTo>
                  <a:pt x="985" y="531"/>
                </a:moveTo>
                <a:lnTo>
                  <a:pt x="985" y="531"/>
                </a:lnTo>
                <a:cubicBezTo>
                  <a:pt x="985" y="533"/>
                  <a:pt x="983" y="534"/>
                  <a:pt x="982" y="534"/>
                </a:cubicBezTo>
                <a:cubicBezTo>
                  <a:pt x="980" y="534"/>
                  <a:pt x="979" y="533"/>
                  <a:pt x="979" y="531"/>
                </a:cubicBezTo>
                <a:lnTo>
                  <a:pt x="979" y="531"/>
                </a:lnTo>
                <a:cubicBezTo>
                  <a:pt x="979" y="530"/>
                  <a:pt x="980" y="528"/>
                  <a:pt x="982" y="528"/>
                </a:cubicBezTo>
                <a:cubicBezTo>
                  <a:pt x="983" y="528"/>
                  <a:pt x="985" y="530"/>
                  <a:pt x="985" y="531"/>
                </a:cubicBezTo>
                <a:close/>
                <a:moveTo>
                  <a:pt x="988" y="543"/>
                </a:moveTo>
                <a:lnTo>
                  <a:pt x="988" y="543"/>
                </a:lnTo>
                <a:cubicBezTo>
                  <a:pt x="988" y="545"/>
                  <a:pt x="987" y="546"/>
                  <a:pt x="985" y="546"/>
                </a:cubicBezTo>
                <a:cubicBezTo>
                  <a:pt x="983" y="546"/>
                  <a:pt x="982" y="545"/>
                  <a:pt x="982" y="543"/>
                </a:cubicBezTo>
                <a:lnTo>
                  <a:pt x="982" y="543"/>
                </a:lnTo>
                <a:cubicBezTo>
                  <a:pt x="982" y="542"/>
                  <a:pt x="983" y="540"/>
                  <a:pt x="985" y="540"/>
                </a:cubicBezTo>
                <a:cubicBezTo>
                  <a:pt x="987" y="540"/>
                  <a:pt x="988" y="542"/>
                  <a:pt x="988" y="543"/>
                </a:cubicBezTo>
                <a:close/>
                <a:moveTo>
                  <a:pt x="992" y="555"/>
                </a:moveTo>
                <a:lnTo>
                  <a:pt x="992" y="555"/>
                </a:lnTo>
                <a:cubicBezTo>
                  <a:pt x="992" y="557"/>
                  <a:pt x="990" y="558"/>
                  <a:pt x="989" y="558"/>
                </a:cubicBezTo>
                <a:cubicBezTo>
                  <a:pt x="987" y="558"/>
                  <a:pt x="985" y="557"/>
                  <a:pt x="985" y="555"/>
                </a:cubicBezTo>
                <a:lnTo>
                  <a:pt x="985" y="555"/>
                </a:lnTo>
                <a:cubicBezTo>
                  <a:pt x="985" y="554"/>
                  <a:pt x="987" y="552"/>
                  <a:pt x="989" y="552"/>
                </a:cubicBezTo>
                <a:cubicBezTo>
                  <a:pt x="990" y="552"/>
                  <a:pt x="992" y="554"/>
                  <a:pt x="992" y="555"/>
                </a:cubicBezTo>
                <a:close/>
                <a:moveTo>
                  <a:pt x="995" y="567"/>
                </a:moveTo>
                <a:lnTo>
                  <a:pt x="995" y="567"/>
                </a:lnTo>
                <a:cubicBezTo>
                  <a:pt x="995" y="569"/>
                  <a:pt x="993" y="571"/>
                  <a:pt x="992" y="571"/>
                </a:cubicBezTo>
                <a:cubicBezTo>
                  <a:pt x="990" y="571"/>
                  <a:pt x="989" y="569"/>
                  <a:pt x="989" y="567"/>
                </a:cubicBezTo>
                <a:lnTo>
                  <a:pt x="989" y="567"/>
                </a:lnTo>
                <a:cubicBezTo>
                  <a:pt x="989" y="566"/>
                  <a:pt x="990" y="564"/>
                  <a:pt x="992" y="564"/>
                </a:cubicBezTo>
                <a:cubicBezTo>
                  <a:pt x="993" y="564"/>
                  <a:pt x="995" y="566"/>
                  <a:pt x="995" y="567"/>
                </a:cubicBezTo>
                <a:close/>
                <a:moveTo>
                  <a:pt x="998" y="580"/>
                </a:moveTo>
                <a:lnTo>
                  <a:pt x="998" y="580"/>
                </a:lnTo>
                <a:cubicBezTo>
                  <a:pt x="998" y="581"/>
                  <a:pt x="997" y="583"/>
                  <a:pt x="995" y="583"/>
                </a:cubicBezTo>
                <a:cubicBezTo>
                  <a:pt x="993" y="583"/>
                  <a:pt x="992" y="581"/>
                  <a:pt x="992" y="580"/>
                </a:cubicBezTo>
                <a:lnTo>
                  <a:pt x="992" y="580"/>
                </a:lnTo>
                <a:cubicBezTo>
                  <a:pt x="992" y="578"/>
                  <a:pt x="993" y="576"/>
                  <a:pt x="995" y="576"/>
                </a:cubicBezTo>
                <a:cubicBezTo>
                  <a:pt x="997" y="576"/>
                  <a:pt x="998" y="578"/>
                  <a:pt x="998" y="580"/>
                </a:cubicBezTo>
                <a:close/>
                <a:moveTo>
                  <a:pt x="1001" y="592"/>
                </a:moveTo>
                <a:lnTo>
                  <a:pt x="1001" y="592"/>
                </a:lnTo>
                <a:cubicBezTo>
                  <a:pt x="1001" y="593"/>
                  <a:pt x="1000" y="595"/>
                  <a:pt x="998" y="595"/>
                </a:cubicBezTo>
                <a:cubicBezTo>
                  <a:pt x="996" y="595"/>
                  <a:pt x="995" y="593"/>
                  <a:pt x="995" y="592"/>
                </a:cubicBezTo>
                <a:lnTo>
                  <a:pt x="995" y="592"/>
                </a:lnTo>
                <a:cubicBezTo>
                  <a:pt x="995" y="590"/>
                  <a:pt x="996" y="589"/>
                  <a:pt x="998" y="589"/>
                </a:cubicBezTo>
                <a:cubicBezTo>
                  <a:pt x="1000" y="589"/>
                  <a:pt x="1001" y="590"/>
                  <a:pt x="1001" y="592"/>
                </a:cubicBezTo>
                <a:close/>
                <a:moveTo>
                  <a:pt x="1004" y="604"/>
                </a:moveTo>
                <a:lnTo>
                  <a:pt x="1004" y="604"/>
                </a:lnTo>
                <a:cubicBezTo>
                  <a:pt x="1004" y="605"/>
                  <a:pt x="1003" y="607"/>
                  <a:pt x="1001" y="607"/>
                </a:cubicBezTo>
                <a:cubicBezTo>
                  <a:pt x="999" y="607"/>
                  <a:pt x="998" y="605"/>
                  <a:pt x="998" y="604"/>
                </a:cubicBezTo>
                <a:lnTo>
                  <a:pt x="998" y="604"/>
                </a:lnTo>
                <a:cubicBezTo>
                  <a:pt x="998" y="602"/>
                  <a:pt x="999" y="601"/>
                  <a:pt x="1001" y="601"/>
                </a:cubicBezTo>
                <a:cubicBezTo>
                  <a:pt x="1003" y="601"/>
                  <a:pt x="1004" y="602"/>
                  <a:pt x="1004" y="604"/>
                </a:cubicBezTo>
                <a:close/>
                <a:moveTo>
                  <a:pt x="1007" y="616"/>
                </a:moveTo>
                <a:lnTo>
                  <a:pt x="1007" y="616"/>
                </a:lnTo>
                <a:cubicBezTo>
                  <a:pt x="1007" y="618"/>
                  <a:pt x="1005" y="619"/>
                  <a:pt x="1004" y="619"/>
                </a:cubicBezTo>
                <a:cubicBezTo>
                  <a:pt x="1002" y="619"/>
                  <a:pt x="1001" y="618"/>
                  <a:pt x="1001" y="616"/>
                </a:cubicBezTo>
                <a:lnTo>
                  <a:pt x="1001" y="616"/>
                </a:lnTo>
                <a:cubicBezTo>
                  <a:pt x="1001" y="614"/>
                  <a:pt x="1002" y="613"/>
                  <a:pt x="1004" y="613"/>
                </a:cubicBezTo>
                <a:cubicBezTo>
                  <a:pt x="1005" y="613"/>
                  <a:pt x="1007" y="614"/>
                  <a:pt x="1007" y="616"/>
                </a:cubicBezTo>
                <a:close/>
                <a:moveTo>
                  <a:pt x="1010" y="628"/>
                </a:moveTo>
                <a:lnTo>
                  <a:pt x="1010" y="628"/>
                </a:lnTo>
                <a:cubicBezTo>
                  <a:pt x="1010" y="630"/>
                  <a:pt x="1008" y="631"/>
                  <a:pt x="1006" y="631"/>
                </a:cubicBezTo>
                <a:cubicBezTo>
                  <a:pt x="1005" y="631"/>
                  <a:pt x="1003" y="630"/>
                  <a:pt x="1003" y="628"/>
                </a:cubicBezTo>
                <a:lnTo>
                  <a:pt x="1003" y="628"/>
                </a:lnTo>
                <a:cubicBezTo>
                  <a:pt x="1003" y="626"/>
                  <a:pt x="1005" y="625"/>
                  <a:pt x="1006" y="625"/>
                </a:cubicBezTo>
                <a:cubicBezTo>
                  <a:pt x="1008" y="625"/>
                  <a:pt x="1010" y="626"/>
                  <a:pt x="1010" y="628"/>
                </a:cubicBezTo>
                <a:close/>
                <a:moveTo>
                  <a:pt x="1012" y="640"/>
                </a:moveTo>
                <a:lnTo>
                  <a:pt x="1012" y="640"/>
                </a:lnTo>
                <a:cubicBezTo>
                  <a:pt x="1012" y="642"/>
                  <a:pt x="1011" y="643"/>
                  <a:pt x="1009" y="643"/>
                </a:cubicBezTo>
                <a:cubicBezTo>
                  <a:pt x="1007" y="643"/>
                  <a:pt x="1006" y="642"/>
                  <a:pt x="1006" y="640"/>
                </a:cubicBezTo>
                <a:lnTo>
                  <a:pt x="1006" y="640"/>
                </a:lnTo>
                <a:cubicBezTo>
                  <a:pt x="1006" y="639"/>
                  <a:pt x="1007" y="637"/>
                  <a:pt x="1009" y="637"/>
                </a:cubicBezTo>
                <a:cubicBezTo>
                  <a:pt x="1011" y="637"/>
                  <a:pt x="1012" y="639"/>
                  <a:pt x="1012" y="640"/>
                </a:cubicBezTo>
                <a:close/>
                <a:moveTo>
                  <a:pt x="1015" y="653"/>
                </a:moveTo>
                <a:lnTo>
                  <a:pt x="1015" y="653"/>
                </a:lnTo>
                <a:cubicBezTo>
                  <a:pt x="1015" y="654"/>
                  <a:pt x="1014" y="656"/>
                  <a:pt x="1012" y="656"/>
                </a:cubicBezTo>
                <a:cubicBezTo>
                  <a:pt x="1010" y="656"/>
                  <a:pt x="1009" y="654"/>
                  <a:pt x="1009" y="653"/>
                </a:cubicBezTo>
                <a:lnTo>
                  <a:pt x="1009" y="653"/>
                </a:lnTo>
                <a:cubicBezTo>
                  <a:pt x="1009" y="651"/>
                  <a:pt x="1010" y="649"/>
                  <a:pt x="1012" y="649"/>
                </a:cubicBezTo>
                <a:cubicBezTo>
                  <a:pt x="1014" y="649"/>
                  <a:pt x="1015" y="651"/>
                  <a:pt x="1015" y="653"/>
                </a:cubicBezTo>
                <a:close/>
                <a:moveTo>
                  <a:pt x="1017" y="665"/>
                </a:moveTo>
                <a:lnTo>
                  <a:pt x="1017" y="665"/>
                </a:lnTo>
                <a:cubicBezTo>
                  <a:pt x="1017" y="667"/>
                  <a:pt x="1016" y="668"/>
                  <a:pt x="1014" y="668"/>
                </a:cubicBezTo>
                <a:cubicBezTo>
                  <a:pt x="1013" y="668"/>
                  <a:pt x="1011" y="667"/>
                  <a:pt x="1011" y="665"/>
                </a:cubicBezTo>
                <a:lnTo>
                  <a:pt x="1011" y="665"/>
                </a:lnTo>
                <a:cubicBezTo>
                  <a:pt x="1011" y="663"/>
                  <a:pt x="1013" y="662"/>
                  <a:pt x="1014" y="662"/>
                </a:cubicBezTo>
                <a:cubicBezTo>
                  <a:pt x="1016" y="662"/>
                  <a:pt x="1017" y="663"/>
                  <a:pt x="1017" y="665"/>
                </a:cubicBezTo>
                <a:close/>
                <a:moveTo>
                  <a:pt x="1020" y="677"/>
                </a:moveTo>
                <a:lnTo>
                  <a:pt x="1020" y="677"/>
                </a:lnTo>
                <a:cubicBezTo>
                  <a:pt x="1020" y="679"/>
                  <a:pt x="1018" y="680"/>
                  <a:pt x="1017" y="680"/>
                </a:cubicBezTo>
                <a:cubicBezTo>
                  <a:pt x="1015" y="680"/>
                  <a:pt x="1014" y="679"/>
                  <a:pt x="1014" y="677"/>
                </a:cubicBezTo>
                <a:lnTo>
                  <a:pt x="1014" y="677"/>
                </a:lnTo>
                <a:cubicBezTo>
                  <a:pt x="1014" y="675"/>
                  <a:pt x="1015" y="674"/>
                  <a:pt x="1017" y="674"/>
                </a:cubicBezTo>
                <a:cubicBezTo>
                  <a:pt x="1018" y="674"/>
                  <a:pt x="1020" y="675"/>
                  <a:pt x="1020" y="677"/>
                </a:cubicBezTo>
                <a:close/>
                <a:moveTo>
                  <a:pt x="1022" y="689"/>
                </a:moveTo>
                <a:lnTo>
                  <a:pt x="1022" y="689"/>
                </a:lnTo>
                <a:cubicBezTo>
                  <a:pt x="1022" y="691"/>
                  <a:pt x="1021" y="693"/>
                  <a:pt x="1019" y="693"/>
                </a:cubicBezTo>
                <a:cubicBezTo>
                  <a:pt x="1017" y="693"/>
                  <a:pt x="1016" y="691"/>
                  <a:pt x="1016" y="689"/>
                </a:cubicBezTo>
                <a:lnTo>
                  <a:pt x="1016" y="689"/>
                </a:lnTo>
                <a:cubicBezTo>
                  <a:pt x="1016" y="688"/>
                  <a:pt x="1017" y="686"/>
                  <a:pt x="1019" y="686"/>
                </a:cubicBezTo>
                <a:cubicBezTo>
                  <a:pt x="1021" y="686"/>
                  <a:pt x="1022" y="688"/>
                  <a:pt x="1022" y="689"/>
                </a:cubicBezTo>
                <a:close/>
                <a:moveTo>
                  <a:pt x="1025" y="702"/>
                </a:moveTo>
                <a:lnTo>
                  <a:pt x="1025" y="702"/>
                </a:lnTo>
                <a:cubicBezTo>
                  <a:pt x="1025" y="703"/>
                  <a:pt x="1023" y="705"/>
                  <a:pt x="1021" y="705"/>
                </a:cubicBezTo>
                <a:cubicBezTo>
                  <a:pt x="1020" y="705"/>
                  <a:pt x="1018" y="703"/>
                  <a:pt x="1018" y="702"/>
                </a:cubicBezTo>
                <a:lnTo>
                  <a:pt x="1018" y="702"/>
                </a:lnTo>
                <a:cubicBezTo>
                  <a:pt x="1018" y="700"/>
                  <a:pt x="1020" y="699"/>
                  <a:pt x="1021" y="699"/>
                </a:cubicBezTo>
                <a:cubicBezTo>
                  <a:pt x="1023" y="699"/>
                  <a:pt x="1025" y="700"/>
                  <a:pt x="1025" y="702"/>
                </a:cubicBezTo>
                <a:close/>
                <a:moveTo>
                  <a:pt x="1027" y="714"/>
                </a:moveTo>
                <a:lnTo>
                  <a:pt x="1027" y="714"/>
                </a:lnTo>
                <a:cubicBezTo>
                  <a:pt x="1027" y="716"/>
                  <a:pt x="1025" y="717"/>
                  <a:pt x="1023" y="717"/>
                </a:cubicBezTo>
                <a:cubicBezTo>
                  <a:pt x="1022" y="717"/>
                  <a:pt x="1020" y="716"/>
                  <a:pt x="1020" y="714"/>
                </a:cubicBezTo>
                <a:lnTo>
                  <a:pt x="1020" y="714"/>
                </a:lnTo>
                <a:cubicBezTo>
                  <a:pt x="1020" y="712"/>
                  <a:pt x="1022" y="711"/>
                  <a:pt x="1023" y="711"/>
                </a:cubicBezTo>
                <a:cubicBezTo>
                  <a:pt x="1025" y="711"/>
                  <a:pt x="1027" y="712"/>
                  <a:pt x="1027" y="714"/>
                </a:cubicBezTo>
                <a:close/>
                <a:moveTo>
                  <a:pt x="1029" y="726"/>
                </a:moveTo>
                <a:lnTo>
                  <a:pt x="1029" y="726"/>
                </a:lnTo>
                <a:cubicBezTo>
                  <a:pt x="1029" y="728"/>
                  <a:pt x="1027" y="729"/>
                  <a:pt x="1026" y="729"/>
                </a:cubicBezTo>
                <a:cubicBezTo>
                  <a:pt x="1024" y="729"/>
                  <a:pt x="1022" y="728"/>
                  <a:pt x="1022" y="726"/>
                </a:cubicBezTo>
                <a:lnTo>
                  <a:pt x="1022" y="726"/>
                </a:lnTo>
                <a:cubicBezTo>
                  <a:pt x="1022" y="725"/>
                  <a:pt x="1024" y="723"/>
                  <a:pt x="1026" y="723"/>
                </a:cubicBezTo>
                <a:cubicBezTo>
                  <a:pt x="1027" y="723"/>
                  <a:pt x="1029" y="725"/>
                  <a:pt x="1029" y="726"/>
                </a:cubicBezTo>
                <a:close/>
                <a:moveTo>
                  <a:pt x="1031" y="739"/>
                </a:moveTo>
                <a:lnTo>
                  <a:pt x="1031" y="739"/>
                </a:lnTo>
                <a:cubicBezTo>
                  <a:pt x="1031" y="740"/>
                  <a:pt x="1029" y="742"/>
                  <a:pt x="1028" y="742"/>
                </a:cubicBezTo>
                <a:cubicBezTo>
                  <a:pt x="1026" y="742"/>
                  <a:pt x="1024" y="740"/>
                  <a:pt x="1024" y="739"/>
                </a:cubicBezTo>
                <a:lnTo>
                  <a:pt x="1024" y="739"/>
                </a:lnTo>
                <a:cubicBezTo>
                  <a:pt x="1024" y="737"/>
                  <a:pt x="1026" y="736"/>
                  <a:pt x="1028" y="736"/>
                </a:cubicBezTo>
                <a:cubicBezTo>
                  <a:pt x="1029" y="736"/>
                  <a:pt x="1031" y="737"/>
                  <a:pt x="1031" y="739"/>
                </a:cubicBezTo>
                <a:close/>
                <a:moveTo>
                  <a:pt x="1033" y="751"/>
                </a:moveTo>
                <a:lnTo>
                  <a:pt x="1033" y="751"/>
                </a:lnTo>
                <a:cubicBezTo>
                  <a:pt x="1033" y="753"/>
                  <a:pt x="1031" y="754"/>
                  <a:pt x="1030" y="754"/>
                </a:cubicBezTo>
                <a:cubicBezTo>
                  <a:pt x="1028" y="754"/>
                  <a:pt x="1027" y="753"/>
                  <a:pt x="1027" y="751"/>
                </a:cubicBezTo>
                <a:lnTo>
                  <a:pt x="1027" y="751"/>
                </a:lnTo>
                <a:cubicBezTo>
                  <a:pt x="1027" y="749"/>
                  <a:pt x="1028" y="748"/>
                  <a:pt x="1030" y="748"/>
                </a:cubicBezTo>
                <a:cubicBezTo>
                  <a:pt x="1031" y="748"/>
                  <a:pt x="1033" y="749"/>
                  <a:pt x="1033" y="751"/>
                </a:cubicBezTo>
                <a:close/>
                <a:moveTo>
                  <a:pt x="1034" y="763"/>
                </a:moveTo>
                <a:lnTo>
                  <a:pt x="1034" y="763"/>
                </a:lnTo>
                <a:cubicBezTo>
                  <a:pt x="1034" y="765"/>
                  <a:pt x="1033" y="767"/>
                  <a:pt x="1031" y="767"/>
                </a:cubicBezTo>
                <a:cubicBezTo>
                  <a:pt x="1030" y="767"/>
                  <a:pt x="1028" y="765"/>
                  <a:pt x="1028" y="763"/>
                </a:cubicBezTo>
                <a:lnTo>
                  <a:pt x="1028" y="763"/>
                </a:lnTo>
                <a:cubicBezTo>
                  <a:pt x="1028" y="762"/>
                  <a:pt x="1030" y="760"/>
                  <a:pt x="1031" y="760"/>
                </a:cubicBezTo>
                <a:cubicBezTo>
                  <a:pt x="1033" y="760"/>
                  <a:pt x="1034" y="762"/>
                  <a:pt x="1034" y="763"/>
                </a:cubicBezTo>
                <a:close/>
                <a:moveTo>
                  <a:pt x="1036" y="776"/>
                </a:moveTo>
                <a:lnTo>
                  <a:pt x="1036" y="776"/>
                </a:lnTo>
                <a:cubicBezTo>
                  <a:pt x="1036" y="778"/>
                  <a:pt x="1035" y="779"/>
                  <a:pt x="1033" y="779"/>
                </a:cubicBezTo>
                <a:cubicBezTo>
                  <a:pt x="1031" y="779"/>
                  <a:pt x="1030" y="778"/>
                  <a:pt x="1030" y="776"/>
                </a:cubicBezTo>
                <a:lnTo>
                  <a:pt x="1030" y="776"/>
                </a:lnTo>
                <a:cubicBezTo>
                  <a:pt x="1030" y="774"/>
                  <a:pt x="1031" y="773"/>
                  <a:pt x="1033" y="773"/>
                </a:cubicBezTo>
                <a:cubicBezTo>
                  <a:pt x="1035" y="773"/>
                  <a:pt x="1036" y="774"/>
                  <a:pt x="1036" y="776"/>
                </a:cubicBezTo>
                <a:close/>
                <a:moveTo>
                  <a:pt x="1038" y="788"/>
                </a:moveTo>
                <a:lnTo>
                  <a:pt x="1038" y="788"/>
                </a:lnTo>
                <a:cubicBezTo>
                  <a:pt x="1038" y="790"/>
                  <a:pt x="1037" y="791"/>
                  <a:pt x="1035" y="791"/>
                </a:cubicBezTo>
                <a:cubicBezTo>
                  <a:pt x="1033" y="791"/>
                  <a:pt x="1032" y="790"/>
                  <a:pt x="1032" y="788"/>
                </a:cubicBezTo>
                <a:lnTo>
                  <a:pt x="1032" y="788"/>
                </a:lnTo>
                <a:cubicBezTo>
                  <a:pt x="1032" y="786"/>
                  <a:pt x="1033" y="785"/>
                  <a:pt x="1035" y="785"/>
                </a:cubicBezTo>
                <a:cubicBezTo>
                  <a:pt x="1037" y="785"/>
                  <a:pt x="1038" y="786"/>
                  <a:pt x="1038" y="788"/>
                </a:cubicBezTo>
                <a:close/>
                <a:moveTo>
                  <a:pt x="1040" y="801"/>
                </a:moveTo>
                <a:lnTo>
                  <a:pt x="1040" y="801"/>
                </a:lnTo>
                <a:cubicBezTo>
                  <a:pt x="1040" y="802"/>
                  <a:pt x="1038" y="804"/>
                  <a:pt x="1037" y="804"/>
                </a:cubicBezTo>
                <a:cubicBezTo>
                  <a:pt x="1035" y="804"/>
                  <a:pt x="1033" y="802"/>
                  <a:pt x="1033" y="801"/>
                </a:cubicBezTo>
                <a:lnTo>
                  <a:pt x="1033" y="801"/>
                </a:lnTo>
                <a:cubicBezTo>
                  <a:pt x="1033" y="799"/>
                  <a:pt x="1035" y="797"/>
                  <a:pt x="1037" y="797"/>
                </a:cubicBezTo>
                <a:cubicBezTo>
                  <a:pt x="1038" y="797"/>
                  <a:pt x="1040" y="799"/>
                  <a:pt x="1040" y="801"/>
                </a:cubicBezTo>
                <a:close/>
                <a:moveTo>
                  <a:pt x="1041" y="813"/>
                </a:moveTo>
                <a:lnTo>
                  <a:pt x="1041" y="813"/>
                </a:lnTo>
                <a:cubicBezTo>
                  <a:pt x="1041" y="815"/>
                  <a:pt x="1040" y="816"/>
                  <a:pt x="1038" y="816"/>
                </a:cubicBezTo>
                <a:cubicBezTo>
                  <a:pt x="1036" y="816"/>
                  <a:pt x="1035" y="815"/>
                  <a:pt x="1035" y="813"/>
                </a:cubicBezTo>
                <a:lnTo>
                  <a:pt x="1035" y="813"/>
                </a:lnTo>
                <a:cubicBezTo>
                  <a:pt x="1035" y="811"/>
                  <a:pt x="1036" y="810"/>
                  <a:pt x="1038" y="810"/>
                </a:cubicBezTo>
                <a:cubicBezTo>
                  <a:pt x="1040" y="810"/>
                  <a:pt x="1041" y="811"/>
                  <a:pt x="1041" y="813"/>
                </a:cubicBezTo>
                <a:close/>
                <a:moveTo>
                  <a:pt x="1043" y="825"/>
                </a:moveTo>
                <a:lnTo>
                  <a:pt x="1043" y="825"/>
                </a:lnTo>
                <a:cubicBezTo>
                  <a:pt x="1043" y="827"/>
                  <a:pt x="1041" y="829"/>
                  <a:pt x="1039" y="829"/>
                </a:cubicBezTo>
                <a:cubicBezTo>
                  <a:pt x="1038" y="829"/>
                  <a:pt x="1036" y="827"/>
                  <a:pt x="1036" y="825"/>
                </a:cubicBezTo>
                <a:lnTo>
                  <a:pt x="1036" y="825"/>
                </a:lnTo>
                <a:cubicBezTo>
                  <a:pt x="1036" y="824"/>
                  <a:pt x="1038" y="822"/>
                  <a:pt x="1039" y="822"/>
                </a:cubicBezTo>
                <a:cubicBezTo>
                  <a:pt x="1041" y="822"/>
                  <a:pt x="1043" y="824"/>
                  <a:pt x="1043" y="825"/>
                </a:cubicBezTo>
                <a:close/>
                <a:moveTo>
                  <a:pt x="1044" y="838"/>
                </a:moveTo>
                <a:lnTo>
                  <a:pt x="1044" y="838"/>
                </a:lnTo>
                <a:cubicBezTo>
                  <a:pt x="1044" y="840"/>
                  <a:pt x="1043" y="841"/>
                  <a:pt x="1041" y="841"/>
                </a:cubicBezTo>
                <a:cubicBezTo>
                  <a:pt x="1039" y="841"/>
                  <a:pt x="1038" y="840"/>
                  <a:pt x="1038" y="838"/>
                </a:cubicBezTo>
                <a:lnTo>
                  <a:pt x="1038" y="838"/>
                </a:lnTo>
                <a:cubicBezTo>
                  <a:pt x="1038" y="836"/>
                  <a:pt x="1039" y="835"/>
                  <a:pt x="1041" y="835"/>
                </a:cubicBezTo>
                <a:cubicBezTo>
                  <a:pt x="1043" y="835"/>
                  <a:pt x="1044" y="836"/>
                  <a:pt x="1044" y="838"/>
                </a:cubicBezTo>
                <a:close/>
                <a:moveTo>
                  <a:pt x="1045" y="850"/>
                </a:moveTo>
                <a:lnTo>
                  <a:pt x="1045" y="850"/>
                </a:lnTo>
                <a:cubicBezTo>
                  <a:pt x="1045" y="852"/>
                  <a:pt x="1044" y="853"/>
                  <a:pt x="1042" y="853"/>
                </a:cubicBezTo>
                <a:cubicBezTo>
                  <a:pt x="1041" y="853"/>
                  <a:pt x="1039" y="852"/>
                  <a:pt x="1039" y="850"/>
                </a:cubicBezTo>
                <a:lnTo>
                  <a:pt x="1039" y="850"/>
                </a:lnTo>
                <a:cubicBezTo>
                  <a:pt x="1039" y="849"/>
                  <a:pt x="1041" y="847"/>
                  <a:pt x="1042" y="847"/>
                </a:cubicBezTo>
                <a:cubicBezTo>
                  <a:pt x="1044" y="847"/>
                  <a:pt x="1045" y="849"/>
                  <a:pt x="1045" y="850"/>
                </a:cubicBezTo>
                <a:close/>
                <a:moveTo>
                  <a:pt x="1046" y="863"/>
                </a:moveTo>
                <a:lnTo>
                  <a:pt x="1046" y="863"/>
                </a:lnTo>
                <a:cubicBezTo>
                  <a:pt x="1046" y="864"/>
                  <a:pt x="1045" y="866"/>
                  <a:pt x="1043" y="866"/>
                </a:cubicBezTo>
                <a:cubicBezTo>
                  <a:pt x="1042" y="866"/>
                  <a:pt x="1040" y="864"/>
                  <a:pt x="1040" y="863"/>
                </a:cubicBezTo>
                <a:lnTo>
                  <a:pt x="1040" y="863"/>
                </a:lnTo>
                <a:cubicBezTo>
                  <a:pt x="1040" y="861"/>
                  <a:pt x="1042" y="860"/>
                  <a:pt x="1043" y="860"/>
                </a:cubicBezTo>
                <a:cubicBezTo>
                  <a:pt x="1045" y="860"/>
                  <a:pt x="1046" y="861"/>
                  <a:pt x="1046" y="863"/>
                </a:cubicBezTo>
                <a:close/>
                <a:moveTo>
                  <a:pt x="1048" y="875"/>
                </a:moveTo>
                <a:lnTo>
                  <a:pt x="1048" y="875"/>
                </a:lnTo>
                <a:cubicBezTo>
                  <a:pt x="1048" y="877"/>
                  <a:pt x="1046" y="878"/>
                  <a:pt x="1044" y="878"/>
                </a:cubicBezTo>
                <a:cubicBezTo>
                  <a:pt x="1043" y="878"/>
                  <a:pt x="1041" y="877"/>
                  <a:pt x="1041" y="875"/>
                </a:cubicBezTo>
                <a:lnTo>
                  <a:pt x="1041" y="875"/>
                </a:lnTo>
                <a:cubicBezTo>
                  <a:pt x="1041" y="873"/>
                  <a:pt x="1043" y="872"/>
                  <a:pt x="1044" y="872"/>
                </a:cubicBezTo>
                <a:cubicBezTo>
                  <a:pt x="1046" y="872"/>
                  <a:pt x="1048" y="873"/>
                  <a:pt x="1048" y="875"/>
                </a:cubicBezTo>
                <a:close/>
                <a:moveTo>
                  <a:pt x="1049" y="888"/>
                </a:moveTo>
                <a:lnTo>
                  <a:pt x="1049" y="888"/>
                </a:lnTo>
                <a:cubicBezTo>
                  <a:pt x="1049" y="889"/>
                  <a:pt x="1047" y="891"/>
                  <a:pt x="1046" y="891"/>
                </a:cubicBezTo>
                <a:cubicBezTo>
                  <a:pt x="1044" y="891"/>
                  <a:pt x="1042" y="889"/>
                  <a:pt x="1042" y="888"/>
                </a:cubicBezTo>
                <a:lnTo>
                  <a:pt x="1042" y="888"/>
                </a:lnTo>
                <a:cubicBezTo>
                  <a:pt x="1042" y="886"/>
                  <a:pt x="1044" y="885"/>
                  <a:pt x="1046" y="885"/>
                </a:cubicBezTo>
                <a:cubicBezTo>
                  <a:pt x="1047" y="885"/>
                  <a:pt x="1049" y="886"/>
                  <a:pt x="1049" y="888"/>
                </a:cubicBezTo>
                <a:close/>
                <a:moveTo>
                  <a:pt x="1050" y="900"/>
                </a:moveTo>
                <a:lnTo>
                  <a:pt x="1050" y="900"/>
                </a:lnTo>
                <a:cubicBezTo>
                  <a:pt x="1050" y="902"/>
                  <a:pt x="1048" y="903"/>
                  <a:pt x="1047" y="903"/>
                </a:cubicBezTo>
                <a:cubicBezTo>
                  <a:pt x="1045" y="903"/>
                  <a:pt x="1044" y="902"/>
                  <a:pt x="1044" y="900"/>
                </a:cubicBezTo>
                <a:lnTo>
                  <a:pt x="1044" y="900"/>
                </a:lnTo>
                <a:cubicBezTo>
                  <a:pt x="1044" y="898"/>
                  <a:pt x="1045" y="897"/>
                  <a:pt x="1047" y="897"/>
                </a:cubicBezTo>
                <a:cubicBezTo>
                  <a:pt x="1048" y="897"/>
                  <a:pt x="1050" y="898"/>
                  <a:pt x="1050" y="900"/>
                </a:cubicBezTo>
                <a:close/>
                <a:moveTo>
                  <a:pt x="1051" y="913"/>
                </a:moveTo>
                <a:lnTo>
                  <a:pt x="1051" y="913"/>
                </a:lnTo>
                <a:cubicBezTo>
                  <a:pt x="1051" y="914"/>
                  <a:pt x="1049" y="916"/>
                  <a:pt x="1048" y="916"/>
                </a:cubicBezTo>
                <a:cubicBezTo>
                  <a:pt x="1046" y="916"/>
                  <a:pt x="1044" y="914"/>
                  <a:pt x="1044" y="913"/>
                </a:cubicBezTo>
                <a:lnTo>
                  <a:pt x="1044" y="913"/>
                </a:lnTo>
                <a:cubicBezTo>
                  <a:pt x="1044" y="911"/>
                  <a:pt x="1046" y="909"/>
                  <a:pt x="1048" y="909"/>
                </a:cubicBezTo>
                <a:cubicBezTo>
                  <a:pt x="1049" y="909"/>
                  <a:pt x="1051" y="911"/>
                  <a:pt x="1051" y="913"/>
                </a:cubicBezTo>
                <a:close/>
                <a:moveTo>
                  <a:pt x="1051" y="925"/>
                </a:moveTo>
                <a:lnTo>
                  <a:pt x="1051" y="925"/>
                </a:lnTo>
                <a:cubicBezTo>
                  <a:pt x="1051" y="927"/>
                  <a:pt x="1050" y="928"/>
                  <a:pt x="1048" y="928"/>
                </a:cubicBezTo>
                <a:cubicBezTo>
                  <a:pt x="1047" y="928"/>
                  <a:pt x="1045" y="927"/>
                  <a:pt x="1045" y="925"/>
                </a:cubicBezTo>
                <a:lnTo>
                  <a:pt x="1045" y="925"/>
                </a:lnTo>
                <a:cubicBezTo>
                  <a:pt x="1045" y="923"/>
                  <a:pt x="1047" y="922"/>
                  <a:pt x="1048" y="922"/>
                </a:cubicBezTo>
                <a:cubicBezTo>
                  <a:pt x="1050" y="922"/>
                  <a:pt x="1051" y="923"/>
                  <a:pt x="1051" y="925"/>
                </a:cubicBezTo>
                <a:close/>
                <a:moveTo>
                  <a:pt x="1052" y="938"/>
                </a:moveTo>
                <a:lnTo>
                  <a:pt x="1052" y="938"/>
                </a:lnTo>
                <a:cubicBezTo>
                  <a:pt x="1052" y="939"/>
                  <a:pt x="1051" y="941"/>
                  <a:pt x="1049" y="941"/>
                </a:cubicBezTo>
                <a:cubicBezTo>
                  <a:pt x="1047" y="941"/>
                  <a:pt x="1046" y="939"/>
                  <a:pt x="1046" y="938"/>
                </a:cubicBezTo>
                <a:lnTo>
                  <a:pt x="1046" y="938"/>
                </a:lnTo>
                <a:cubicBezTo>
                  <a:pt x="1046" y="936"/>
                  <a:pt x="1047" y="934"/>
                  <a:pt x="1049" y="934"/>
                </a:cubicBezTo>
                <a:cubicBezTo>
                  <a:pt x="1051" y="934"/>
                  <a:pt x="1052" y="936"/>
                  <a:pt x="1052" y="938"/>
                </a:cubicBezTo>
                <a:close/>
                <a:moveTo>
                  <a:pt x="1053" y="950"/>
                </a:moveTo>
                <a:lnTo>
                  <a:pt x="1053" y="950"/>
                </a:lnTo>
                <a:cubicBezTo>
                  <a:pt x="1053" y="952"/>
                  <a:pt x="1052" y="953"/>
                  <a:pt x="1050" y="953"/>
                </a:cubicBezTo>
                <a:cubicBezTo>
                  <a:pt x="1048" y="953"/>
                  <a:pt x="1047" y="952"/>
                  <a:pt x="1047" y="950"/>
                </a:cubicBezTo>
                <a:lnTo>
                  <a:pt x="1047" y="950"/>
                </a:lnTo>
                <a:cubicBezTo>
                  <a:pt x="1047" y="948"/>
                  <a:pt x="1048" y="947"/>
                  <a:pt x="1050" y="947"/>
                </a:cubicBezTo>
                <a:cubicBezTo>
                  <a:pt x="1052" y="947"/>
                  <a:pt x="1053" y="948"/>
                  <a:pt x="1053" y="950"/>
                </a:cubicBezTo>
                <a:close/>
                <a:moveTo>
                  <a:pt x="1054" y="963"/>
                </a:moveTo>
                <a:lnTo>
                  <a:pt x="1054" y="963"/>
                </a:lnTo>
                <a:cubicBezTo>
                  <a:pt x="1054" y="964"/>
                  <a:pt x="1052" y="966"/>
                  <a:pt x="1051" y="966"/>
                </a:cubicBezTo>
                <a:cubicBezTo>
                  <a:pt x="1049" y="966"/>
                  <a:pt x="1047" y="964"/>
                  <a:pt x="1047" y="963"/>
                </a:cubicBezTo>
                <a:lnTo>
                  <a:pt x="1047" y="963"/>
                </a:lnTo>
                <a:cubicBezTo>
                  <a:pt x="1047" y="961"/>
                  <a:pt x="1049" y="959"/>
                  <a:pt x="1051" y="959"/>
                </a:cubicBezTo>
                <a:cubicBezTo>
                  <a:pt x="1052" y="959"/>
                  <a:pt x="1054" y="961"/>
                  <a:pt x="1054" y="963"/>
                </a:cubicBezTo>
                <a:close/>
                <a:moveTo>
                  <a:pt x="1054" y="975"/>
                </a:moveTo>
                <a:lnTo>
                  <a:pt x="1054" y="975"/>
                </a:lnTo>
                <a:cubicBezTo>
                  <a:pt x="1054" y="977"/>
                  <a:pt x="1053" y="978"/>
                  <a:pt x="1051" y="978"/>
                </a:cubicBezTo>
                <a:cubicBezTo>
                  <a:pt x="1049" y="978"/>
                  <a:pt x="1048" y="977"/>
                  <a:pt x="1048" y="975"/>
                </a:cubicBezTo>
                <a:lnTo>
                  <a:pt x="1048" y="975"/>
                </a:lnTo>
                <a:cubicBezTo>
                  <a:pt x="1048" y="973"/>
                  <a:pt x="1049" y="972"/>
                  <a:pt x="1051" y="972"/>
                </a:cubicBezTo>
                <a:cubicBezTo>
                  <a:pt x="1053" y="972"/>
                  <a:pt x="1054" y="973"/>
                  <a:pt x="1054" y="975"/>
                </a:cubicBezTo>
                <a:close/>
                <a:moveTo>
                  <a:pt x="1055" y="988"/>
                </a:moveTo>
                <a:lnTo>
                  <a:pt x="1055" y="988"/>
                </a:lnTo>
                <a:cubicBezTo>
                  <a:pt x="1055" y="989"/>
                  <a:pt x="1053" y="991"/>
                  <a:pt x="1052" y="991"/>
                </a:cubicBezTo>
                <a:cubicBezTo>
                  <a:pt x="1050" y="991"/>
                  <a:pt x="1048" y="989"/>
                  <a:pt x="1048" y="988"/>
                </a:cubicBezTo>
                <a:lnTo>
                  <a:pt x="1048" y="988"/>
                </a:lnTo>
                <a:cubicBezTo>
                  <a:pt x="1048" y="986"/>
                  <a:pt x="1050" y="984"/>
                  <a:pt x="1052" y="984"/>
                </a:cubicBezTo>
                <a:cubicBezTo>
                  <a:pt x="1053" y="984"/>
                  <a:pt x="1055" y="986"/>
                  <a:pt x="1055" y="988"/>
                </a:cubicBezTo>
                <a:close/>
                <a:moveTo>
                  <a:pt x="1055" y="1000"/>
                </a:moveTo>
                <a:lnTo>
                  <a:pt x="1055" y="1000"/>
                </a:lnTo>
                <a:cubicBezTo>
                  <a:pt x="1055" y="1002"/>
                  <a:pt x="1054" y="1003"/>
                  <a:pt x="1052" y="1003"/>
                </a:cubicBezTo>
                <a:cubicBezTo>
                  <a:pt x="1050" y="1003"/>
                  <a:pt x="1049" y="1002"/>
                  <a:pt x="1049" y="1000"/>
                </a:cubicBezTo>
                <a:lnTo>
                  <a:pt x="1049" y="1000"/>
                </a:lnTo>
                <a:cubicBezTo>
                  <a:pt x="1049" y="998"/>
                  <a:pt x="1050" y="997"/>
                  <a:pt x="1052" y="997"/>
                </a:cubicBezTo>
                <a:cubicBezTo>
                  <a:pt x="1054" y="997"/>
                  <a:pt x="1055" y="998"/>
                  <a:pt x="1055" y="1000"/>
                </a:cubicBezTo>
                <a:close/>
                <a:moveTo>
                  <a:pt x="1056" y="1013"/>
                </a:moveTo>
                <a:lnTo>
                  <a:pt x="1056" y="1013"/>
                </a:lnTo>
                <a:cubicBezTo>
                  <a:pt x="1056" y="1014"/>
                  <a:pt x="1054" y="1016"/>
                  <a:pt x="1052" y="1016"/>
                </a:cubicBezTo>
                <a:cubicBezTo>
                  <a:pt x="1051" y="1016"/>
                  <a:pt x="1049" y="1014"/>
                  <a:pt x="1049" y="1013"/>
                </a:cubicBezTo>
                <a:lnTo>
                  <a:pt x="1049" y="1013"/>
                </a:lnTo>
                <a:cubicBezTo>
                  <a:pt x="1049" y="1011"/>
                  <a:pt x="1051" y="1009"/>
                  <a:pt x="1052" y="1009"/>
                </a:cubicBezTo>
                <a:cubicBezTo>
                  <a:pt x="1054" y="1009"/>
                  <a:pt x="1056" y="1011"/>
                  <a:pt x="1056" y="1013"/>
                </a:cubicBezTo>
                <a:close/>
                <a:moveTo>
                  <a:pt x="1056" y="1025"/>
                </a:moveTo>
                <a:lnTo>
                  <a:pt x="1056" y="1025"/>
                </a:lnTo>
                <a:cubicBezTo>
                  <a:pt x="1056" y="1027"/>
                  <a:pt x="1054" y="1028"/>
                  <a:pt x="1053" y="1028"/>
                </a:cubicBezTo>
                <a:cubicBezTo>
                  <a:pt x="1051" y="1028"/>
                  <a:pt x="1049" y="1027"/>
                  <a:pt x="1049" y="1025"/>
                </a:cubicBezTo>
                <a:lnTo>
                  <a:pt x="1049" y="1025"/>
                </a:lnTo>
                <a:cubicBezTo>
                  <a:pt x="1049" y="1023"/>
                  <a:pt x="1051" y="1022"/>
                  <a:pt x="1053" y="1022"/>
                </a:cubicBezTo>
                <a:cubicBezTo>
                  <a:pt x="1054" y="1022"/>
                  <a:pt x="1056" y="1023"/>
                  <a:pt x="1056" y="1025"/>
                </a:cubicBezTo>
                <a:close/>
                <a:moveTo>
                  <a:pt x="1056" y="1038"/>
                </a:moveTo>
                <a:lnTo>
                  <a:pt x="1056" y="1038"/>
                </a:lnTo>
                <a:cubicBezTo>
                  <a:pt x="1056" y="1039"/>
                  <a:pt x="1054" y="1041"/>
                  <a:pt x="1053" y="1041"/>
                </a:cubicBezTo>
                <a:cubicBezTo>
                  <a:pt x="1051" y="1041"/>
                  <a:pt x="1050" y="1039"/>
                  <a:pt x="1050" y="1038"/>
                </a:cubicBezTo>
                <a:lnTo>
                  <a:pt x="1050" y="1038"/>
                </a:lnTo>
                <a:cubicBezTo>
                  <a:pt x="1050" y="1036"/>
                  <a:pt x="1051" y="1034"/>
                  <a:pt x="1053" y="1034"/>
                </a:cubicBezTo>
                <a:cubicBezTo>
                  <a:pt x="1054" y="1034"/>
                  <a:pt x="1056" y="1036"/>
                  <a:pt x="1056" y="1038"/>
                </a:cubicBezTo>
                <a:close/>
                <a:moveTo>
                  <a:pt x="1056" y="1050"/>
                </a:moveTo>
                <a:lnTo>
                  <a:pt x="1056" y="1050"/>
                </a:lnTo>
                <a:cubicBezTo>
                  <a:pt x="1056" y="1052"/>
                  <a:pt x="1055" y="1053"/>
                  <a:pt x="1053" y="1053"/>
                </a:cubicBezTo>
                <a:cubicBezTo>
                  <a:pt x="1051" y="1053"/>
                  <a:pt x="1050" y="1052"/>
                  <a:pt x="1050" y="1050"/>
                </a:cubicBezTo>
                <a:lnTo>
                  <a:pt x="1050" y="1050"/>
                </a:lnTo>
                <a:cubicBezTo>
                  <a:pt x="1050" y="1048"/>
                  <a:pt x="1051" y="1047"/>
                  <a:pt x="1053" y="1047"/>
                </a:cubicBezTo>
                <a:cubicBezTo>
                  <a:pt x="1055" y="1047"/>
                  <a:pt x="1056" y="1048"/>
                  <a:pt x="1056" y="1050"/>
                </a:cubicBezTo>
                <a:close/>
                <a:moveTo>
                  <a:pt x="1056" y="1063"/>
                </a:moveTo>
                <a:lnTo>
                  <a:pt x="1056" y="1063"/>
                </a:lnTo>
                <a:cubicBezTo>
                  <a:pt x="1056" y="1064"/>
                  <a:pt x="1055" y="1066"/>
                  <a:pt x="1053" y="1066"/>
                </a:cubicBezTo>
                <a:cubicBezTo>
                  <a:pt x="1051" y="1066"/>
                  <a:pt x="1050" y="1064"/>
                  <a:pt x="1050" y="1063"/>
                </a:cubicBezTo>
                <a:lnTo>
                  <a:pt x="1050" y="1063"/>
                </a:lnTo>
                <a:cubicBezTo>
                  <a:pt x="1050" y="1061"/>
                  <a:pt x="1051" y="1059"/>
                  <a:pt x="1053" y="1059"/>
                </a:cubicBezTo>
                <a:cubicBezTo>
                  <a:pt x="1055" y="1059"/>
                  <a:pt x="1056" y="1061"/>
                  <a:pt x="1056" y="1063"/>
                </a:cubicBezTo>
                <a:close/>
                <a:moveTo>
                  <a:pt x="1056" y="1076"/>
                </a:moveTo>
                <a:lnTo>
                  <a:pt x="1056" y="1076"/>
                </a:lnTo>
                <a:cubicBezTo>
                  <a:pt x="1055" y="1078"/>
                  <a:pt x="1054" y="1079"/>
                  <a:pt x="1052" y="1078"/>
                </a:cubicBezTo>
                <a:cubicBezTo>
                  <a:pt x="1050" y="1077"/>
                  <a:pt x="1049" y="1076"/>
                  <a:pt x="1050" y="1074"/>
                </a:cubicBezTo>
                <a:lnTo>
                  <a:pt x="1050" y="1074"/>
                </a:lnTo>
                <a:cubicBezTo>
                  <a:pt x="1051" y="1072"/>
                  <a:pt x="1052" y="1072"/>
                  <a:pt x="1054" y="1072"/>
                </a:cubicBezTo>
                <a:cubicBezTo>
                  <a:pt x="1056" y="1073"/>
                  <a:pt x="1056" y="1074"/>
                  <a:pt x="1056" y="1076"/>
                </a:cubicBezTo>
                <a:close/>
                <a:moveTo>
                  <a:pt x="1056" y="1089"/>
                </a:moveTo>
                <a:lnTo>
                  <a:pt x="1056" y="1089"/>
                </a:lnTo>
                <a:cubicBezTo>
                  <a:pt x="1055" y="1090"/>
                  <a:pt x="1053" y="1091"/>
                  <a:pt x="1052" y="1091"/>
                </a:cubicBezTo>
                <a:cubicBezTo>
                  <a:pt x="1050" y="1090"/>
                  <a:pt x="1049" y="1088"/>
                  <a:pt x="1050" y="1087"/>
                </a:cubicBezTo>
                <a:lnTo>
                  <a:pt x="1050" y="1087"/>
                </a:lnTo>
                <a:cubicBezTo>
                  <a:pt x="1050" y="1085"/>
                  <a:pt x="1052" y="1084"/>
                  <a:pt x="1054" y="1085"/>
                </a:cubicBezTo>
                <a:cubicBezTo>
                  <a:pt x="1055" y="1085"/>
                  <a:pt x="1056" y="1087"/>
                  <a:pt x="1056" y="1089"/>
                </a:cubicBezTo>
                <a:close/>
                <a:moveTo>
                  <a:pt x="1056" y="1101"/>
                </a:moveTo>
                <a:lnTo>
                  <a:pt x="1056" y="1101"/>
                </a:lnTo>
                <a:cubicBezTo>
                  <a:pt x="1055" y="1103"/>
                  <a:pt x="1053" y="1104"/>
                  <a:pt x="1052" y="1103"/>
                </a:cubicBezTo>
                <a:cubicBezTo>
                  <a:pt x="1050" y="1102"/>
                  <a:pt x="1049" y="1101"/>
                  <a:pt x="1050" y="1099"/>
                </a:cubicBezTo>
                <a:lnTo>
                  <a:pt x="1050" y="1099"/>
                </a:lnTo>
                <a:cubicBezTo>
                  <a:pt x="1050" y="1097"/>
                  <a:pt x="1052" y="1097"/>
                  <a:pt x="1054" y="1097"/>
                </a:cubicBezTo>
                <a:cubicBezTo>
                  <a:pt x="1055" y="1098"/>
                  <a:pt x="1056" y="1099"/>
                  <a:pt x="1056" y="1101"/>
                </a:cubicBezTo>
                <a:close/>
                <a:moveTo>
                  <a:pt x="1055" y="1114"/>
                </a:moveTo>
                <a:lnTo>
                  <a:pt x="1055" y="1114"/>
                </a:lnTo>
                <a:cubicBezTo>
                  <a:pt x="1055" y="1115"/>
                  <a:pt x="1053" y="1116"/>
                  <a:pt x="1052" y="1116"/>
                </a:cubicBezTo>
                <a:cubicBezTo>
                  <a:pt x="1050" y="1115"/>
                  <a:pt x="1049" y="1113"/>
                  <a:pt x="1050" y="1112"/>
                </a:cubicBezTo>
                <a:lnTo>
                  <a:pt x="1050" y="1112"/>
                </a:lnTo>
                <a:cubicBezTo>
                  <a:pt x="1050" y="1110"/>
                  <a:pt x="1052" y="1109"/>
                  <a:pt x="1053" y="1110"/>
                </a:cubicBezTo>
                <a:cubicBezTo>
                  <a:pt x="1055" y="1110"/>
                  <a:pt x="1056" y="1112"/>
                  <a:pt x="1055" y="1114"/>
                </a:cubicBezTo>
                <a:close/>
                <a:moveTo>
                  <a:pt x="1055" y="1126"/>
                </a:moveTo>
                <a:lnTo>
                  <a:pt x="1055" y="1126"/>
                </a:lnTo>
                <a:cubicBezTo>
                  <a:pt x="1055" y="1128"/>
                  <a:pt x="1053" y="1129"/>
                  <a:pt x="1051" y="1128"/>
                </a:cubicBezTo>
                <a:cubicBezTo>
                  <a:pt x="1050" y="1127"/>
                  <a:pt x="1049" y="1126"/>
                  <a:pt x="1049" y="1124"/>
                </a:cubicBezTo>
                <a:lnTo>
                  <a:pt x="1049" y="1124"/>
                </a:lnTo>
                <a:cubicBezTo>
                  <a:pt x="1050" y="1122"/>
                  <a:pt x="1052" y="1122"/>
                  <a:pt x="1053" y="1122"/>
                </a:cubicBezTo>
                <a:cubicBezTo>
                  <a:pt x="1055" y="1123"/>
                  <a:pt x="1056" y="1124"/>
                  <a:pt x="1055" y="1126"/>
                </a:cubicBezTo>
                <a:close/>
                <a:moveTo>
                  <a:pt x="1055" y="1139"/>
                </a:moveTo>
                <a:lnTo>
                  <a:pt x="1055" y="1139"/>
                </a:lnTo>
                <a:cubicBezTo>
                  <a:pt x="1054" y="1140"/>
                  <a:pt x="1052" y="1141"/>
                  <a:pt x="1051" y="1141"/>
                </a:cubicBezTo>
                <a:cubicBezTo>
                  <a:pt x="1049" y="1140"/>
                  <a:pt x="1048" y="1138"/>
                  <a:pt x="1049" y="1137"/>
                </a:cubicBezTo>
                <a:lnTo>
                  <a:pt x="1049" y="1137"/>
                </a:lnTo>
                <a:cubicBezTo>
                  <a:pt x="1049" y="1135"/>
                  <a:pt x="1051" y="1134"/>
                  <a:pt x="1053" y="1135"/>
                </a:cubicBezTo>
                <a:cubicBezTo>
                  <a:pt x="1054" y="1135"/>
                  <a:pt x="1055" y="1137"/>
                  <a:pt x="1055" y="1139"/>
                </a:cubicBezTo>
                <a:close/>
                <a:moveTo>
                  <a:pt x="1054" y="1151"/>
                </a:moveTo>
                <a:lnTo>
                  <a:pt x="1054" y="1151"/>
                </a:lnTo>
                <a:cubicBezTo>
                  <a:pt x="1054" y="1153"/>
                  <a:pt x="1052" y="1154"/>
                  <a:pt x="1050" y="1153"/>
                </a:cubicBezTo>
                <a:cubicBezTo>
                  <a:pt x="1049" y="1152"/>
                  <a:pt x="1048" y="1151"/>
                  <a:pt x="1048" y="1149"/>
                </a:cubicBezTo>
                <a:lnTo>
                  <a:pt x="1048" y="1149"/>
                </a:lnTo>
                <a:cubicBezTo>
                  <a:pt x="1049" y="1147"/>
                  <a:pt x="1051" y="1147"/>
                  <a:pt x="1052" y="1147"/>
                </a:cubicBezTo>
                <a:cubicBezTo>
                  <a:pt x="1054" y="1148"/>
                  <a:pt x="1055" y="1149"/>
                  <a:pt x="1054" y="1151"/>
                </a:cubicBezTo>
                <a:close/>
                <a:moveTo>
                  <a:pt x="1054" y="1164"/>
                </a:moveTo>
                <a:lnTo>
                  <a:pt x="1054" y="1164"/>
                </a:lnTo>
                <a:cubicBezTo>
                  <a:pt x="1053" y="1165"/>
                  <a:pt x="1052" y="1166"/>
                  <a:pt x="1050" y="1166"/>
                </a:cubicBezTo>
                <a:cubicBezTo>
                  <a:pt x="1048" y="1165"/>
                  <a:pt x="1047" y="1163"/>
                  <a:pt x="1048" y="1162"/>
                </a:cubicBezTo>
                <a:lnTo>
                  <a:pt x="1048" y="1162"/>
                </a:lnTo>
                <a:cubicBezTo>
                  <a:pt x="1048" y="1160"/>
                  <a:pt x="1050" y="1159"/>
                  <a:pt x="1052" y="1160"/>
                </a:cubicBezTo>
                <a:cubicBezTo>
                  <a:pt x="1053" y="1160"/>
                  <a:pt x="1054" y="1162"/>
                  <a:pt x="1054" y="1164"/>
                </a:cubicBezTo>
                <a:close/>
                <a:moveTo>
                  <a:pt x="1053" y="1176"/>
                </a:moveTo>
                <a:lnTo>
                  <a:pt x="1053" y="1176"/>
                </a:lnTo>
                <a:cubicBezTo>
                  <a:pt x="1053" y="1178"/>
                  <a:pt x="1051" y="1179"/>
                  <a:pt x="1049" y="1178"/>
                </a:cubicBezTo>
                <a:cubicBezTo>
                  <a:pt x="1048" y="1177"/>
                  <a:pt x="1047" y="1176"/>
                  <a:pt x="1047" y="1174"/>
                </a:cubicBezTo>
                <a:lnTo>
                  <a:pt x="1047" y="1174"/>
                </a:lnTo>
                <a:cubicBezTo>
                  <a:pt x="1048" y="1172"/>
                  <a:pt x="1050" y="1172"/>
                  <a:pt x="1051" y="1172"/>
                </a:cubicBezTo>
                <a:cubicBezTo>
                  <a:pt x="1053" y="1173"/>
                  <a:pt x="1054" y="1174"/>
                  <a:pt x="1053" y="1176"/>
                </a:cubicBezTo>
                <a:close/>
                <a:moveTo>
                  <a:pt x="1053" y="1189"/>
                </a:moveTo>
                <a:lnTo>
                  <a:pt x="1053" y="1189"/>
                </a:lnTo>
                <a:cubicBezTo>
                  <a:pt x="1052" y="1190"/>
                  <a:pt x="1050" y="1191"/>
                  <a:pt x="1049" y="1190"/>
                </a:cubicBezTo>
                <a:cubicBezTo>
                  <a:pt x="1047" y="1190"/>
                  <a:pt x="1046" y="1188"/>
                  <a:pt x="1047" y="1187"/>
                </a:cubicBezTo>
                <a:lnTo>
                  <a:pt x="1047" y="1187"/>
                </a:lnTo>
                <a:cubicBezTo>
                  <a:pt x="1047" y="1185"/>
                  <a:pt x="1049" y="1184"/>
                  <a:pt x="1051" y="1185"/>
                </a:cubicBezTo>
                <a:cubicBezTo>
                  <a:pt x="1052" y="1185"/>
                  <a:pt x="1053" y="1187"/>
                  <a:pt x="1053" y="1189"/>
                </a:cubicBezTo>
                <a:close/>
                <a:moveTo>
                  <a:pt x="1052" y="1201"/>
                </a:moveTo>
                <a:lnTo>
                  <a:pt x="1052" y="1201"/>
                </a:lnTo>
                <a:cubicBezTo>
                  <a:pt x="1051" y="1203"/>
                  <a:pt x="1049" y="1204"/>
                  <a:pt x="1048" y="1203"/>
                </a:cubicBezTo>
                <a:cubicBezTo>
                  <a:pt x="1046" y="1202"/>
                  <a:pt x="1045" y="1201"/>
                  <a:pt x="1046" y="1199"/>
                </a:cubicBezTo>
                <a:lnTo>
                  <a:pt x="1046" y="1199"/>
                </a:lnTo>
                <a:cubicBezTo>
                  <a:pt x="1046" y="1197"/>
                  <a:pt x="1048" y="1196"/>
                  <a:pt x="1050" y="1197"/>
                </a:cubicBezTo>
                <a:cubicBezTo>
                  <a:pt x="1051" y="1198"/>
                  <a:pt x="1052" y="1199"/>
                  <a:pt x="1052" y="1201"/>
                </a:cubicBezTo>
                <a:close/>
                <a:moveTo>
                  <a:pt x="1051" y="1213"/>
                </a:moveTo>
                <a:lnTo>
                  <a:pt x="1051" y="1213"/>
                </a:lnTo>
                <a:cubicBezTo>
                  <a:pt x="1050" y="1215"/>
                  <a:pt x="1049" y="1216"/>
                  <a:pt x="1047" y="1215"/>
                </a:cubicBezTo>
                <a:cubicBezTo>
                  <a:pt x="1045" y="1215"/>
                  <a:pt x="1044" y="1213"/>
                  <a:pt x="1045" y="1211"/>
                </a:cubicBezTo>
                <a:lnTo>
                  <a:pt x="1045" y="1211"/>
                </a:lnTo>
                <a:cubicBezTo>
                  <a:pt x="1046" y="1210"/>
                  <a:pt x="1047" y="1209"/>
                  <a:pt x="1049" y="1210"/>
                </a:cubicBezTo>
                <a:cubicBezTo>
                  <a:pt x="1051" y="1210"/>
                  <a:pt x="1052" y="1212"/>
                  <a:pt x="1051" y="1213"/>
                </a:cubicBezTo>
                <a:close/>
                <a:moveTo>
                  <a:pt x="1050" y="1226"/>
                </a:moveTo>
                <a:lnTo>
                  <a:pt x="1050" y="1226"/>
                </a:lnTo>
                <a:cubicBezTo>
                  <a:pt x="1050" y="1228"/>
                  <a:pt x="1048" y="1228"/>
                  <a:pt x="1046" y="1228"/>
                </a:cubicBezTo>
                <a:cubicBezTo>
                  <a:pt x="1045" y="1227"/>
                  <a:pt x="1044" y="1226"/>
                  <a:pt x="1044" y="1224"/>
                </a:cubicBezTo>
                <a:lnTo>
                  <a:pt x="1044" y="1224"/>
                </a:lnTo>
                <a:cubicBezTo>
                  <a:pt x="1045" y="1222"/>
                  <a:pt x="1047" y="1221"/>
                  <a:pt x="1048" y="1222"/>
                </a:cubicBezTo>
                <a:cubicBezTo>
                  <a:pt x="1050" y="1223"/>
                  <a:pt x="1051" y="1224"/>
                  <a:pt x="1050" y="1226"/>
                </a:cubicBezTo>
                <a:close/>
                <a:moveTo>
                  <a:pt x="1049" y="1238"/>
                </a:moveTo>
                <a:lnTo>
                  <a:pt x="1049" y="1238"/>
                </a:lnTo>
                <a:cubicBezTo>
                  <a:pt x="1049" y="1240"/>
                  <a:pt x="1047" y="1241"/>
                  <a:pt x="1045" y="1240"/>
                </a:cubicBezTo>
                <a:cubicBezTo>
                  <a:pt x="1044" y="1240"/>
                  <a:pt x="1043" y="1238"/>
                  <a:pt x="1043" y="1236"/>
                </a:cubicBezTo>
                <a:lnTo>
                  <a:pt x="1043" y="1236"/>
                </a:lnTo>
                <a:cubicBezTo>
                  <a:pt x="1044" y="1235"/>
                  <a:pt x="1046" y="1234"/>
                  <a:pt x="1047" y="1234"/>
                </a:cubicBezTo>
                <a:cubicBezTo>
                  <a:pt x="1049" y="1235"/>
                  <a:pt x="1050" y="1237"/>
                  <a:pt x="1049" y="1238"/>
                </a:cubicBezTo>
                <a:close/>
                <a:moveTo>
                  <a:pt x="1048" y="1251"/>
                </a:moveTo>
                <a:lnTo>
                  <a:pt x="1048" y="1251"/>
                </a:lnTo>
                <a:cubicBezTo>
                  <a:pt x="1048" y="1253"/>
                  <a:pt x="1046" y="1253"/>
                  <a:pt x="1044" y="1253"/>
                </a:cubicBezTo>
                <a:cubicBezTo>
                  <a:pt x="1042" y="1252"/>
                  <a:pt x="1042" y="1251"/>
                  <a:pt x="1042" y="1249"/>
                </a:cubicBezTo>
                <a:lnTo>
                  <a:pt x="1042" y="1249"/>
                </a:lnTo>
                <a:cubicBezTo>
                  <a:pt x="1043" y="1247"/>
                  <a:pt x="1044" y="1246"/>
                  <a:pt x="1046" y="1247"/>
                </a:cubicBezTo>
                <a:cubicBezTo>
                  <a:pt x="1048" y="1247"/>
                  <a:pt x="1049" y="1249"/>
                  <a:pt x="1048" y="1251"/>
                </a:cubicBezTo>
                <a:close/>
                <a:moveTo>
                  <a:pt x="1047" y="1263"/>
                </a:moveTo>
                <a:lnTo>
                  <a:pt x="1047" y="1263"/>
                </a:lnTo>
                <a:cubicBezTo>
                  <a:pt x="1046" y="1265"/>
                  <a:pt x="1045" y="1266"/>
                  <a:pt x="1043" y="1265"/>
                </a:cubicBezTo>
                <a:cubicBezTo>
                  <a:pt x="1041" y="1265"/>
                  <a:pt x="1040" y="1263"/>
                  <a:pt x="1041" y="1261"/>
                </a:cubicBezTo>
                <a:lnTo>
                  <a:pt x="1041" y="1261"/>
                </a:lnTo>
                <a:cubicBezTo>
                  <a:pt x="1042" y="1260"/>
                  <a:pt x="1043" y="1259"/>
                  <a:pt x="1045" y="1259"/>
                </a:cubicBezTo>
                <a:cubicBezTo>
                  <a:pt x="1047" y="1260"/>
                  <a:pt x="1047" y="1262"/>
                  <a:pt x="1047" y="1263"/>
                </a:cubicBezTo>
                <a:close/>
                <a:moveTo>
                  <a:pt x="1046" y="1276"/>
                </a:moveTo>
                <a:lnTo>
                  <a:pt x="1046" y="1276"/>
                </a:lnTo>
                <a:cubicBezTo>
                  <a:pt x="1045" y="1277"/>
                  <a:pt x="1044" y="1278"/>
                  <a:pt x="1042" y="1278"/>
                </a:cubicBezTo>
                <a:cubicBezTo>
                  <a:pt x="1040" y="1277"/>
                  <a:pt x="1039" y="1275"/>
                  <a:pt x="1040" y="1274"/>
                </a:cubicBezTo>
                <a:lnTo>
                  <a:pt x="1040" y="1274"/>
                </a:lnTo>
                <a:cubicBezTo>
                  <a:pt x="1040" y="1272"/>
                  <a:pt x="1042" y="1271"/>
                  <a:pt x="1044" y="1272"/>
                </a:cubicBezTo>
                <a:cubicBezTo>
                  <a:pt x="1046" y="1272"/>
                  <a:pt x="1046" y="1274"/>
                  <a:pt x="1046" y="1276"/>
                </a:cubicBezTo>
                <a:close/>
                <a:moveTo>
                  <a:pt x="1045" y="1288"/>
                </a:moveTo>
                <a:lnTo>
                  <a:pt x="1045" y="1288"/>
                </a:lnTo>
                <a:cubicBezTo>
                  <a:pt x="1044" y="1290"/>
                  <a:pt x="1042" y="1291"/>
                  <a:pt x="1041" y="1290"/>
                </a:cubicBezTo>
                <a:cubicBezTo>
                  <a:pt x="1039" y="1290"/>
                  <a:pt x="1038" y="1288"/>
                  <a:pt x="1039" y="1286"/>
                </a:cubicBezTo>
                <a:lnTo>
                  <a:pt x="1039" y="1286"/>
                </a:lnTo>
                <a:cubicBezTo>
                  <a:pt x="1039" y="1285"/>
                  <a:pt x="1041" y="1284"/>
                  <a:pt x="1043" y="1284"/>
                </a:cubicBezTo>
                <a:cubicBezTo>
                  <a:pt x="1044" y="1285"/>
                  <a:pt x="1045" y="1287"/>
                  <a:pt x="1045" y="1288"/>
                </a:cubicBezTo>
                <a:close/>
                <a:moveTo>
                  <a:pt x="1043" y="1301"/>
                </a:moveTo>
                <a:lnTo>
                  <a:pt x="1043" y="1301"/>
                </a:lnTo>
                <a:cubicBezTo>
                  <a:pt x="1043" y="1302"/>
                  <a:pt x="1041" y="1303"/>
                  <a:pt x="1039" y="1303"/>
                </a:cubicBezTo>
                <a:cubicBezTo>
                  <a:pt x="1038" y="1302"/>
                  <a:pt x="1037" y="1300"/>
                  <a:pt x="1037" y="1299"/>
                </a:cubicBezTo>
                <a:lnTo>
                  <a:pt x="1037" y="1299"/>
                </a:lnTo>
                <a:cubicBezTo>
                  <a:pt x="1038" y="1297"/>
                  <a:pt x="1040" y="1296"/>
                  <a:pt x="1041" y="1297"/>
                </a:cubicBezTo>
                <a:cubicBezTo>
                  <a:pt x="1043" y="1297"/>
                  <a:pt x="1044" y="1299"/>
                  <a:pt x="1043" y="1301"/>
                </a:cubicBezTo>
                <a:close/>
                <a:moveTo>
                  <a:pt x="1042" y="1313"/>
                </a:moveTo>
                <a:lnTo>
                  <a:pt x="1042" y="1313"/>
                </a:lnTo>
                <a:cubicBezTo>
                  <a:pt x="1041" y="1315"/>
                  <a:pt x="1039" y="1316"/>
                  <a:pt x="1038" y="1315"/>
                </a:cubicBezTo>
                <a:cubicBezTo>
                  <a:pt x="1036" y="1315"/>
                  <a:pt x="1035" y="1313"/>
                  <a:pt x="1036" y="1311"/>
                </a:cubicBezTo>
                <a:lnTo>
                  <a:pt x="1036" y="1311"/>
                </a:lnTo>
                <a:cubicBezTo>
                  <a:pt x="1036" y="1309"/>
                  <a:pt x="1038" y="1309"/>
                  <a:pt x="1040" y="1309"/>
                </a:cubicBezTo>
                <a:cubicBezTo>
                  <a:pt x="1041" y="1310"/>
                  <a:pt x="1042" y="1311"/>
                  <a:pt x="1042" y="1313"/>
                </a:cubicBezTo>
                <a:close/>
                <a:moveTo>
                  <a:pt x="1040" y="1326"/>
                </a:moveTo>
                <a:lnTo>
                  <a:pt x="1040" y="1326"/>
                </a:lnTo>
                <a:cubicBezTo>
                  <a:pt x="1040" y="1327"/>
                  <a:pt x="1038" y="1328"/>
                  <a:pt x="1036" y="1327"/>
                </a:cubicBezTo>
                <a:cubicBezTo>
                  <a:pt x="1035" y="1327"/>
                  <a:pt x="1034" y="1325"/>
                  <a:pt x="1034" y="1324"/>
                </a:cubicBezTo>
                <a:lnTo>
                  <a:pt x="1034" y="1324"/>
                </a:lnTo>
                <a:cubicBezTo>
                  <a:pt x="1035" y="1322"/>
                  <a:pt x="1037" y="1321"/>
                  <a:pt x="1038" y="1322"/>
                </a:cubicBezTo>
                <a:cubicBezTo>
                  <a:pt x="1040" y="1322"/>
                  <a:pt x="1041" y="1324"/>
                  <a:pt x="1040" y="1326"/>
                </a:cubicBezTo>
                <a:close/>
                <a:moveTo>
                  <a:pt x="1039" y="1338"/>
                </a:moveTo>
                <a:lnTo>
                  <a:pt x="1039" y="1338"/>
                </a:lnTo>
                <a:cubicBezTo>
                  <a:pt x="1038" y="1340"/>
                  <a:pt x="1037" y="1340"/>
                  <a:pt x="1035" y="1340"/>
                </a:cubicBezTo>
                <a:cubicBezTo>
                  <a:pt x="1033" y="1339"/>
                  <a:pt x="1032" y="1338"/>
                  <a:pt x="1033" y="1336"/>
                </a:cubicBezTo>
                <a:lnTo>
                  <a:pt x="1033" y="1336"/>
                </a:lnTo>
                <a:cubicBezTo>
                  <a:pt x="1033" y="1334"/>
                  <a:pt x="1035" y="1333"/>
                  <a:pt x="1037" y="1334"/>
                </a:cubicBezTo>
                <a:cubicBezTo>
                  <a:pt x="1038" y="1335"/>
                  <a:pt x="1039" y="1336"/>
                  <a:pt x="1039" y="1338"/>
                </a:cubicBezTo>
                <a:close/>
                <a:moveTo>
                  <a:pt x="1037" y="1350"/>
                </a:moveTo>
                <a:lnTo>
                  <a:pt x="1037" y="1350"/>
                </a:lnTo>
                <a:cubicBezTo>
                  <a:pt x="1037" y="1352"/>
                  <a:pt x="1035" y="1353"/>
                  <a:pt x="1033" y="1352"/>
                </a:cubicBezTo>
                <a:cubicBezTo>
                  <a:pt x="1031" y="1352"/>
                  <a:pt x="1031" y="1350"/>
                  <a:pt x="1031" y="1348"/>
                </a:cubicBezTo>
                <a:lnTo>
                  <a:pt x="1031" y="1348"/>
                </a:lnTo>
                <a:cubicBezTo>
                  <a:pt x="1032" y="1347"/>
                  <a:pt x="1033" y="1346"/>
                  <a:pt x="1035" y="1346"/>
                </a:cubicBezTo>
                <a:cubicBezTo>
                  <a:pt x="1037" y="1347"/>
                  <a:pt x="1038" y="1349"/>
                  <a:pt x="1037" y="1350"/>
                </a:cubicBezTo>
                <a:close/>
                <a:moveTo>
                  <a:pt x="1035" y="1363"/>
                </a:moveTo>
                <a:lnTo>
                  <a:pt x="1035" y="1363"/>
                </a:lnTo>
                <a:cubicBezTo>
                  <a:pt x="1035" y="1364"/>
                  <a:pt x="1033" y="1365"/>
                  <a:pt x="1031" y="1365"/>
                </a:cubicBezTo>
                <a:cubicBezTo>
                  <a:pt x="1030" y="1364"/>
                  <a:pt x="1029" y="1362"/>
                  <a:pt x="1029" y="1361"/>
                </a:cubicBezTo>
                <a:lnTo>
                  <a:pt x="1029" y="1361"/>
                </a:lnTo>
                <a:cubicBezTo>
                  <a:pt x="1030" y="1359"/>
                  <a:pt x="1032" y="1358"/>
                  <a:pt x="1033" y="1359"/>
                </a:cubicBezTo>
                <a:cubicBezTo>
                  <a:pt x="1035" y="1359"/>
                  <a:pt x="1036" y="1361"/>
                  <a:pt x="1035" y="1363"/>
                </a:cubicBezTo>
                <a:close/>
                <a:moveTo>
                  <a:pt x="1034" y="1375"/>
                </a:moveTo>
                <a:lnTo>
                  <a:pt x="1034" y="1375"/>
                </a:lnTo>
                <a:cubicBezTo>
                  <a:pt x="1033" y="1377"/>
                  <a:pt x="1031" y="1378"/>
                  <a:pt x="1030" y="1377"/>
                </a:cubicBezTo>
                <a:cubicBezTo>
                  <a:pt x="1028" y="1377"/>
                  <a:pt x="1027" y="1375"/>
                  <a:pt x="1028" y="1373"/>
                </a:cubicBezTo>
                <a:lnTo>
                  <a:pt x="1028" y="1373"/>
                </a:lnTo>
                <a:cubicBezTo>
                  <a:pt x="1028" y="1371"/>
                  <a:pt x="1030" y="1371"/>
                  <a:pt x="1032" y="1371"/>
                </a:cubicBezTo>
                <a:cubicBezTo>
                  <a:pt x="1033" y="1372"/>
                  <a:pt x="1034" y="1373"/>
                  <a:pt x="1034" y="1375"/>
                </a:cubicBezTo>
                <a:close/>
                <a:moveTo>
                  <a:pt x="1032" y="1387"/>
                </a:moveTo>
                <a:lnTo>
                  <a:pt x="1032" y="1387"/>
                </a:lnTo>
                <a:cubicBezTo>
                  <a:pt x="1031" y="1389"/>
                  <a:pt x="1029" y="1390"/>
                  <a:pt x="1028" y="1389"/>
                </a:cubicBezTo>
                <a:cubicBezTo>
                  <a:pt x="1026" y="1389"/>
                  <a:pt x="1025" y="1387"/>
                  <a:pt x="1026" y="1385"/>
                </a:cubicBezTo>
                <a:lnTo>
                  <a:pt x="1026" y="1385"/>
                </a:lnTo>
                <a:cubicBezTo>
                  <a:pt x="1026" y="1384"/>
                  <a:pt x="1028" y="1383"/>
                  <a:pt x="1030" y="1383"/>
                </a:cubicBezTo>
                <a:cubicBezTo>
                  <a:pt x="1031" y="1384"/>
                  <a:pt x="1032" y="1386"/>
                  <a:pt x="1032" y="1387"/>
                </a:cubicBezTo>
                <a:close/>
                <a:moveTo>
                  <a:pt x="1030" y="1400"/>
                </a:moveTo>
                <a:lnTo>
                  <a:pt x="1030" y="1400"/>
                </a:lnTo>
                <a:cubicBezTo>
                  <a:pt x="1029" y="1401"/>
                  <a:pt x="1027" y="1402"/>
                  <a:pt x="1026" y="1402"/>
                </a:cubicBezTo>
                <a:cubicBezTo>
                  <a:pt x="1024" y="1401"/>
                  <a:pt x="1023" y="1399"/>
                  <a:pt x="1024" y="1398"/>
                </a:cubicBezTo>
                <a:lnTo>
                  <a:pt x="1024" y="1398"/>
                </a:lnTo>
                <a:cubicBezTo>
                  <a:pt x="1024" y="1396"/>
                  <a:pt x="1026" y="1395"/>
                  <a:pt x="1028" y="1396"/>
                </a:cubicBezTo>
                <a:cubicBezTo>
                  <a:pt x="1029" y="1396"/>
                  <a:pt x="1030" y="1398"/>
                  <a:pt x="1030" y="1400"/>
                </a:cubicBezTo>
                <a:close/>
                <a:moveTo>
                  <a:pt x="1028" y="1412"/>
                </a:moveTo>
                <a:lnTo>
                  <a:pt x="1028" y="1412"/>
                </a:lnTo>
                <a:cubicBezTo>
                  <a:pt x="1027" y="1414"/>
                  <a:pt x="1025" y="1415"/>
                  <a:pt x="1024" y="1414"/>
                </a:cubicBezTo>
                <a:cubicBezTo>
                  <a:pt x="1022" y="1414"/>
                  <a:pt x="1021" y="1412"/>
                  <a:pt x="1022" y="1410"/>
                </a:cubicBezTo>
                <a:lnTo>
                  <a:pt x="1022" y="1410"/>
                </a:lnTo>
                <a:cubicBezTo>
                  <a:pt x="1022" y="1408"/>
                  <a:pt x="1024" y="1408"/>
                  <a:pt x="1026" y="1408"/>
                </a:cubicBezTo>
                <a:cubicBezTo>
                  <a:pt x="1027" y="1409"/>
                  <a:pt x="1028" y="1410"/>
                  <a:pt x="1028" y="1412"/>
                </a:cubicBezTo>
                <a:close/>
                <a:moveTo>
                  <a:pt x="1026" y="1424"/>
                </a:moveTo>
                <a:lnTo>
                  <a:pt x="1026" y="1424"/>
                </a:lnTo>
                <a:cubicBezTo>
                  <a:pt x="1025" y="1426"/>
                  <a:pt x="1023" y="1427"/>
                  <a:pt x="1022" y="1426"/>
                </a:cubicBezTo>
                <a:cubicBezTo>
                  <a:pt x="1020" y="1426"/>
                  <a:pt x="1019" y="1424"/>
                  <a:pt x="1020" y="1422"/>
                </a:cubicBezTo>
                <a:lnTo>
                  <a:pt x="1020" y="1422"/>
                </a:lnTo>
                <a:cubicBezTo>
                  <a:pt x="1020" y="1421"/>
                  <a:pt x="1022" y="1420"/>
                  <a:pt x="1024" y="1420"/>
                </a:cubicBezTo>
                <a:cubicBezTo>
                  <a:pt x="1025" y="1421"/>
                  <a:pt x="1026" y="1423"/>
                  <a:pt x="1026" y="1424"/>
                </a:cubicBezTo>
                <a:close/>
                <a:moveTo>
                  <a:pt x="1023" y="1437"/>
                </a:moveTo>
                <a:lnTo>
                  <a:pt x="1023" y="1437"/>
                </a:lnTo>
                <a:cubicBezTo>
                  <a:pt x="1023" y="1438"/>
                  <a:pt x="1021" y="1439"/>
                  <a:pt x="1019" y="1439"/>
                </a:cubicBezTo>
                <a:cubicBezTo>
                  <a:pt x="1018" y="1438"/>
                  <a:pt x="1017" y="1436"/>
                  <a:pt x="1017" y="1435"/>
                </a:cubicBezTo>
                <a:lnTo>
                  <a:pt x="1017" y="1435"/>
                </a:lnTo>
                <a:cubicBezTo>
                  <a:pt x="1018" y="1433"/>
                  <a:pt x="1020" y="1432"/>
                  <a:pt x="1021" y="1433"/>
                </a:cubicBezTo>
                <a:cubicBezTo>
                  <a:pt x="1023" y="1433"/>
                  <a:pt x="1024" y="1435"/>
                  <a:pt x="1023" y="1437"/>
                </a:cubicBezTo>
                <a:close/>
                <a:moveTo>
                  <a:pt x="1021" y="1449"/>
                </a:moveTo>
                <a:lnTo>
                  <a:pt x="1021" y="1449"/>
                </a:lnTo>
                <a:cubicBezTo>
                  <a:pt x="1020" y="1451"/>
                  <a:pt x="1019" y="1452"/>
                  <a:pt x="1017" y="1451"/>
                </a:cubicBezTo>
                <a:cubicBezTo>
                  <a:pt x="1015" y="1450"/>
                  <a:pt x="1014" y="1449"/>
                  <a:pt x="1015" y="1447"/>
                </a:cubicBezTo>
                <a:lnTo>
                  <a:pt x="1015" y="1447"/>
                </a:lnTo>
                <a:cubicBezTo>
                  <a:pt x="1016" y="1445"/>
                  <a:pt x="1017" y="1445"/>
                  <a:pt x="1019" y="1445"/>
                </a:cubicBezTo>
                <a:cubicBezTo>
                  <a:pt x="1021" y="1446"/>
                  <a:pt x="1022" y="1447"/>
                  <a:pt x="1021" y="1449"/>
                </a:cubicBezTo>
                <a:close/>
                <a:moveTo>
                  <a:pt x="1019" y="1461"/>
                </a:moveTo>
                <a:lnTo>
                  <a:pt x="1019" y="1461"/>
                </a:lnTo>
                <a:cubicBezTo>
                  <a:pt x="1018" y="1463"/>
                  <a:pt x="1016" y="1464"/>
                  <a:pt x="1015" y="1463"/>
                </a:cubicBezTo>
                <a:cubicBezTo>
                  <a:pt x="1013" y="1463"/>
                  <a:pt x="1012" y="1461"/>
                  <a:pt x="1013" y="1459"/>
                </a:cubicBezTo>
                <a:lnTo>
                  <a:pt x="1013" y="1459"/>
                </a:lnTo>
                <a:cubicBezTo>
                  <a:pt x="1013" y="1458"/>
                  <a:pt x="1015" y="1457"/>
                  <a:pt x="1017" y="1457"/>
                </a:cubicBezTo>
                <a:cubicBezTo>
                  <a:pt x="1018" y="1458"/>
                  <a:pt x="1019" y="1460"/>
                  <a:pt x="1019" y="1461"/>
                </a:cubicBezTo>
                <a:close/>
                <a:moveTo>
                  <a:pt x="1016" y="1474"/>
                </a:moveTo>
                <a:lnTo>
                  <a:pt x="1016" y="1474"/>
                </a:lnTo>
                <a:cubicBezTo>
                  <a:pt x="1016" y="1475"/>
                  <a:pt x="1014" y="1476"/>
                  <a:pt x="1012" y="1476"/>
                </a:cubicBezTo>
                <a:cubicBezTo>
                  <a:pt x="1011" y="1475"/>
                  <a:pt x="1010" y="1473"/>
                  <a:pt x="1010" y="1472"/>
                </a:cubicBezTo>
                <a:lnTo>
                  <a:pt x="1010" y="1472"/>
                </a:lnTo>
                <a:cubicBezTo>
                  <a:pt x="1011" y="1470"/>
                  <a:pt x="1013" y="1469"/>
                  <a:pt x="1014" y="1470"/>
                </a:cubicBezTo>
                <a:cubicBezTo>
                  <a:pt x="1016" y="1470"/>
                  <a:pt x="1017" y="1472"/>
                  <a:pt x="1016" y="1474"/>
                </a:cubicBezTo>
                <a:close/>
                <a:moveTo>
                  <a:pt x="1014" y="1486"/>
                </a:moveTo>
                <a:lnTo>
                  <a:pt x="1014" y="1486"/>
                </a:lnTo>
                <a:cubicBezTo>
                  <a:pt x="1013" y="1487"/>
                  <a:pt x="1011" y="1488"/>
                  <a:pt x="1010" y="1488"/>
                </a:cubicBezTo>
                <a:cubicBezTo>
                  <a:pt x="1008" y="1487"/>
                  <a:pt x="1007" y="1486"/>
                  <a:pt x="1008" y="1484"/>
                </a:cubicBezTo>
                <a:lnTo>
                  <a:pt x="1008" y="1484"/>
                </a:lnTo>
                <a:cubicBezTo>
                  <a:pt x="1008" y="1482"/>
                  <a:pt x="1010" y="1481"/>
                  <a:pt x="1012" y="1482"/>
                </a:cubicBezTo>
                <a:cubicBezTo>
                  <a:pt x="1013" y="1482"/>
                  <a:pt x="1014" y="1484"/>
                  <a:pt x="1014" y="1486"/>
                </a:cubicBezTo>
                <a:close/>
                <a:moveTo>
                  <a:pt x="1011" y="1498"/>
                </a:moveTo>
                <a:lnTo>
                  <a:pt x="1011" y="1498"/>
                </a:lnTo>
                <a:cubicBezTo>
                  <a:pt x="1010" y="1500"/>
                  <a:pt x="1009" y="1501"/>
                  <a:pt x="1007" y="1500"/>
                </a:cubicBezTo>
                <a:cubicBezTo>
                  <a:pt x="1005" y="1499"/>
                  <a:pt x="1004" y="1498"/>
                  <a:pt x="1005" y="1496"/>
                </a:cubicBezTo>
                <a:lnTo>
                  <a:pt x="1005" y="1496"/>
                </a:lnTo>
                <a:cubicBezTo>
                  <a:pt x="1006" y="1494"/>
                  <a:pt x="1007" y="1494"/>
                  <a:pt x="1009" y="1494"/>
                </a:cubicBezTo>
                <a:cubicBezTo>
                  <a:pt x="1011" y="1495"/>
                  <a:pt x="1012" y="1496"/>
                  <a:pt x="1011" y="1498"/>
                </a:cubicBezTo>
                <a:close/>
                <a:moveTo>
                  <a:pt x="1008" y="1510"/>
                </a:moveTo>
                <a:lnTo>
                  <a:pt x="1008" y="1510"/>
                </a:lnTo>
                <a:cubicBezTo>
                  <a:pt x="1008" y="1512"/>
                  <a:pt x="1006" y="1513"/>
                  <a:pt x="1004" y="1512"/>
                </a:cubicBezTo>
                <a:cubicBezTo>
                  <a:pt x="1003" y="1512"/>
                  <a:pt x="1002" y="1510"/>
                  <a:pt x="1002" y="1508"/>
                </a:cubicBezTo>
                <a:lnTo>
                  <a:pt x="1002" y="1508"/>
                </a:lnTo>
                <a:cubicBezTo>
                  <a:pt x="1003" y="1507"/>
                  <a:pt x="1005" y="1506"/>
                  <a:pt x="1006" y="1506"/>
                </a:cubicBezTo>
                <a:cubicBezTo>
                  <a:pt x="1008" y="1507"/>
                  <a:pt x="1009" y="1509"/>
                  <a:pt x="1008" y="1510"/>
                </a:cubicBezTo>
                <a:close/>
                <a:moveTo>
                  <a:pt x="1006" y="1522"/>
                </a:moveTo>
                <a:lnTo>
                  <a:pt x="1006" y="1522"/>
                </a:lnTo>
                <a:cubicBezTo>
                  <a:pt x="1005" y="1524"/>
                  <a:pt x="1003" y="1525"/>
                  <a:pt x="1002" y="1524"/>
                </a:cubicBezTo>
                <a:cubicBezTo>
                  <a:pt x="1000" y="1524"/>
                  <a:pt x="999" y="1522"/>
                  <a:pt x="1000" y="1520"/>
                </a:cubicBezTo>
                <a:lnTo>
                  <a:pt x="1000" y="1520"/>
                </a:lnTo>
                <a:cubicBezTo>
                  <a:pt x="1000" y="1519"/>
                  <a:pt x="1002" y="1518"/>
                  <a:pt x="1004" y="1518"/>
                </a:cubicBezTo>
                <a:cubicBezTo>
                  <a:pt x="1005" y="1519"/>
                  <a:pt x="1006" y="1521"/>
                  <a:pt x="1006" y="1522"/>
                </a:cubicBezTo>
                <a:close/>
                <a:moveTo>
                  <a:pt x="1003" y="1535"/>
                </a:moveTo>
                <a:lnTo>
                  <a:pt x="1003" y="1535"/>
                </a:lnTo>
                <a:cubicBezTo>
                  <a:pt x="1002" y="1536"/>
                  <a:pt x="1000" y="1537"/>
                  <a:pt x="999" y="1537"/>
                </a:cubicBezTo>
                <a:cubicBezTo>
                  <a:pt x="997" y="1536"/>
                  <a:pt x="996" y="1534"/>
                  <a:pt x="997" y="1533"/>
                </a:cubicBezTo>
                <a:lnTo>
                  <a:pt x="997" y="1533"/>
                </a:lnTo>
                <a:cubicBezTo>
                  <a:pt x="997" y="1531"/>
                  <a:pt x="999" y="1530"/>
                  <a:pt x="1001" y="1531"/>
                </a:cubicBezTo>
                <a:cubicBezTo>
                  <a:pt x="1002" y="1531"/>
                  <a:pt x="1003" y="1533"/>
                  <a:pt x="1003" y="1535"/>
                </a:cubicBezTo>
                <a:close/>
                <a:moveTo>
                  <a:pt x="1000" y="1547"/>
                </a:moveTo>
                <a:lnTo>
                  <a:pt x="1000" y="1547"/>
                </a:lnTo>
                <a:cubicBezTo>
                  <a:pt x="999" y="1548"/>
                  <a:pt x="997" y="1549"/>
                  <a:pt x="996" y="1549"/>
                </a:cubicBezTo>
                <a:cubicBezTo>
                  <a:pt x="994" y="1548"/>
                  <a:pt x="993" y="1546"/>
                  <a:pt x="994" y="1545"/>
                </a:cubicBezTo>
                <a:lnTo>
                  <a:pt x="994" y="1545"/>
                </a:lnTo>
                <a:cubicBezTo>
                  <a:pt x="994" y="1543"/>
                  <a:pt x="996" y="1542"/>
                  <a:pt x="998" y="1543"/>
                </a:cubicBezTo>
                <a:cubicBezTo>
                  <a:pt x="999" y="1543"/>
                  <a:pt x="1000" y="1545"/>
                  <a:pt x="1000" y="1547"/>
                </a:cubicBezTo>
                <a:close/>
                <a:moveTo>
                  <a:pt x="996" y="1559"/>
                </a:moveTo>
                <a:lnTo>
                  <a:pt x="996" y="1559"/>
                </a:lnTo>
                <a:cubicBezTo>
                  <a:pt x="996" y="1560"/>
                  <a:pt x="994" y="1561"/>
                  <a:pt x="992" y="1561"/>
                </a:cubicBezTo>
                <a:cubicBezTo>
                  <a:pt x="991" y="1560"/>
                  <a:pt x="990" y="1559"/>
                  <a:pt x="991" y="1557"/>
                </a:cubicBezTo>
                <a:lnTo>
                  <a:pt x="991" y="1557"/>
                </a:lnTo>
                <a:cubicBezTo>
                  <a:pt x="991" y="1555"/>
                  <a:pt x="993" y="1554"/>
                  <a:pt x="994" y="1555"/>
                </a:cubicBezTo>
                <a:cubicBezTo>
                  <a:pt x="996" y="1555"/>
                  <a:pt x="997" y="1557"/>
                  <a:pt x="996" y="1559"/>
                </a:cubicBezTo>
                <a:close/>
                <a:moveTo>
                  <a:pt x="993" y="1571"/>
                </a:moveTo>
                <a:lnTo>
                  <a:pt x="993" y="1571"/>
                </a:lnTo>
                <a:cubicBezTo>
                  <a:pt x="993" y="1573"/>
                  <a:pt x="991" y="1574"/>
                  <a:pt x="989" y="1573"/>
                </a:cubicBezTo>
                <a:cubicBezTo>
                  <a:pt x="988" y="1572"/>
                  <a:pt x="987" y="1571"/>
                  <a:pt x="987" y="1569"/>
                </a:cubicBezTo>
                <a:lnTo>
                  <a:pt x="987" y="1569"/>
                </a:lnTo>
                <a:cubicBezTo>
                  <a:pt x="988" y="1567"/>
                  <a:pt x="990" y="1566"/>
                  <a:pt x="991" y="1567"/>
                </a:cubicBezTo>
                <a:cubicBezTo>
                  <a:pt x="993" y="1568"/>
                  <a:pt x="994" y="1569"/>
                  <a:pt x="993" y="1571"/>
                </a:cubicBezTo>
                <a:close/>
                <a:moveTo>
                  <a:pt x="990" y="1583"/>
                </a:moveTo>
                <a:lnTo>
                  <a:pt x="990" y="1583"/>
                </a:lnTo>
                <a:cubicBezTo>
                  <a:pt x="989" y="1585"/>
                  <a:pt x="988" y="1586"/>
                  <a:pt x="986" y="1585"/>
                </a:cubicBezTo>
                <a:cubicBezTo>
                  <a:pt x="984" y="1584"/>
                  <a:pt x="984" y="1583"/>
                  <a:pt x="984" y="1581"/>
                </a:cubicBezTo>
                <a:lnTo>
                  <a:pt x="984" y="1581"/>
                </a:lnTo>
                <a:cubicBezTo>
                  <a:pt x="985" y="1579"/>
                  <a:pt x="986" y="1579"/>
                  <a:pt x="988" y="1579"/>
                </a:cubicBezTo>
                <a:cubicBezTo>
                  <a:pt x="990" y="1580"/>
                  <a:pt x="991" y="1581"/>
                  <a:pt x="990" y="1583"/>
                </a:cubicBezTo>
                <a:close/>
                <a:moveTo>
                  <a:pt x="987" y="1595"/>
                </a:moveTo>
                <a:lnTo>
                  <a:pt x="987" y="1595"/>
                </a:lnTo>
                <a:cubicBezTo>
                  <a:pt x="986" y="1597"/>
                  <a:pt x="984" y="1598"/>
                  <a:pt x="983" y="1597"/>
                </a:cubicBezTo>
                <a:cubicBezTo>
                  <a:pt x="981" y="1596"/>
                  <a:pt x="980" y="1595"/>
                  <a:pt x="981" y="1593"/>
                </a:cubicBezTo>
                <a:lnTo>
                  <a:pt x="981" y="1593"/>
                </a:lnTo>
                <a:cubicBezTo>
                  <a:pt x="981" y="1591"/>
                  <a:pt x="983" y="1591"/>
                  <a:pt x="985" y="1591"/>
                </a:cubicBezTo>
                <a:cubicBezTo>
                  <a:pt x="986" y="1592"/>
                  <a:pt x="987" y="1593"/>
                  <a:pt x="987" y="1595"/>
                </a:cubicBezTo>
                <a:close/>
                <a:moveTo>
                  <a:pt x="983" y="1607"/>
                </a:moveTo>
                <a:lnTo>
                  <a:pt x="983" y="1607"/>
                </a:lnTo>
                <a:cubicBezTo>
                  <a:pt x="983" y="1609"/>
                  <a:pt x="981" y="1610"/>
                  <a:pt x="979" y="1609"/>
                </a:cubicBezTo>
                <a:cubicBezTo>
                  <a:pt x="978" y="1609"/>
                  <a:pt x="977" y="1607"/>
                  <a:pt x="977" y="1605"/>
                </a:cubicBezTo>
                <a:lnTo>
                  <a:pt x="977" y="1605"/>
                </a:lnTo>
                <a:cubicBezTo>
                  <a:pt x="978" y="1603"/>
                  <a:pt x="980" y="1603"/>
                  <a:pt x="981" y="1603"/>
                </a:cubicBezTo>
                <a:cubicBezTo>
                  <a:pt x="983" y="1604"/>
                  <a:pt x="984" y="1605"/>
                  <a:pt x="983" y="1607"/>
                </a:cubicBezTo>
                <a:close/>
                <a:moveTo>
                  <a:pt x="980" y="1619"/>
                </a:moveTo>
                <a:lnTo>
                  <a:pt x="980" y="1619"/>
                </a:lnTo>
                <a:cubicBezTo>
                  <a:pt x="979" y="1621"/>
                  <a:pt x="977" y="1622"/>
                  <a:pt x="976" y="1621"/>
                </a:cubicBezTo>
                <a:cubicBezTo>
                  <a:pt x="974" y="1621"/>
                  <a:pt x="973" y="1619"/>
                  <a:pt x="974" y="1617"/>
                </a:cubicBezTo>
                <a:lnTo>
                  <a:pt x="974" y="1617"/>
                </a:lnTo>
                <a:cubicBezTo>
                  <a:pt x="974" y="1616"/>
                  <a:pt x="976" y="1615"/>
                  <a:pt x="978" y="1615"/>
                </a:cubicBezTo>
                <a:cubicBezTo>
                  <a:pt x="979" y="1616"/>
                  <a:pt x="980" y="1617"/>
                  <a:pt x="980" y="1619"/>
                </a:cubicBezTo>
                <a:close/>
                <a:moveTo>
                  <a:pt x="976" y="1631"/>
                </a:moveTo>
                <a:lnTo>
                  <a:pt x="976" y="1631"/>
                </a:lnTo>
                <a:cubicBezTo>
                  <a:pt x="975" y="1633"/>
                  <a:pt x="974" y="1634"/>
                  <a:pt x="972" y="1633"/>
                </a:cubicBezTo>
                <a:cubicBezTo>
                  <a:pt x="970" y="1632"/>
                  <a:pt x="970" y="1631"/>
                  <a:pt x="970" y="1629"/>
                </a:cubicBezTo>
                <a:lnTo>
                  <a:pt x="970" y="1629"/>
                </a:lnTo>
                <a:cubicBezTo>
                  <a:pt x="971" y="1627"/>
                  <a:pt x="972" y="1627"/>
                  <a:pt x="974" y="1627"/>
                </a:cubicBezTo>
                <a:cubicBezTo>
                  <a:pt x="976" y="1628"/>
                  <a:pt x="977" y="1629"/>
                  <a:pt x="976" y="1631"/>
                </a:cubicBezTo>
                <a:close/>
                <a:moveTo>
                  <a:pt x="972" y="1643"/>
                </a:moveTo>
                <a:lnTo>
                  <a:pt x="972" y="1643"/>
                </a:lnTo>
                <a:cubicBezTo>
                  <a:pt x="972" y="1645"/>
                  <a:pt x="970" y="1645"/>
                  <a:pt x="968" y="1645"/>
                </a:cubicBezTo>
                <a:cubicBezTo>
                  <a:pt x="967" y="1644"/>
                  <a:pt x="966" y="1643"/>
                  <a:pt x="966" y="1641"/>
                </a:cubicBezTo>
                <a:lnTo>
                  <a:pt x="966" y="1641"/>
                </a:lnTo>
                <a:cubicBezTo>
                  <a:pt x="967" y="1639"/>
                  <a:pt x="969" y="1638"/>
                  <a:pt x="970" y="1639"/>
                </a:cubicBezTo>
                <a:cubicBezTo>
                  <a:pt x="972" y="1640"/>
                  <a:pt x="973" y="1641"/>
                  <a:pt x="972" y="1643"/>
                </a:cubicBezTo>
                <a:close/>
                <a:moveTo>
                  <a:pt x="968" y="1655"/>
                </a:moveTo>
                <a:lnTo>
                  <a:pt x="968" y="1655"/>
                </a:lnTo>
                <a:cubicBezTo>
                  <a:pt x="968" y="1657"/>
                  <a:pt x="966" y="1657"/>
                  <a:pt x="964" y="1657"/>
                </a:cubicBezTo>
                <a:cubicBezTo>
                  <a:pt x="963" y="1656"/>
                  <a:pt x="962" y="1655"/>
                  <a:pt x="963" y="1653"/>
                </a:cubicBezTo>
                <a:lnTo>
                  <a:pt x="963" y="1653"/>
                </a:lnTo>
                <a:cubicBezTo>
                  <a:pt x="963" y="1651"/>
                  <a:pt x="965" y="1650"/>
                  <a:pt x="966" y="1651"/>
                </a:cubicBezTo>
                <a:cubicBezTo>
                  <a:pt x="968" y="1651"/>
                  <a:pt x="969" y="1653"/>
                  <a:pt x="968" y="1655"/>
                </a:cubicBezTo>
                <a:close/>
                <a:moveTo>
                  <a:pt x="964" y="1667"/>
                </a:moveTo>
                <a:lnTo>
                  <a:pt x="964" y="1667"/>
                </a:lnTo>
                <a:cubicBezTo>
                  <a:pt x="963" y="1669"/>
                  <a:pt x="961" y="1669"/>
                  <a:pt x="960" y="1668"/>
                </a:cubicBezTo>
                <a:cubicBezTo>
                  <a:pt x="958" y="1667"/>
                  <a:pt x="958" y="1665"/>
                  <a:pt x="959" y="1664"/>
                </a:cubicBezTo>
                <a:lnTo>
                  <a:pt x="959" y="1664"/>
                </a:lnTo>
                <a:cubicBezTo>
                  <a:pt x="960" y="1663"/>
                  <a:pt x="962" y="1662"/>
                  <a:pt x="963" y="1663"/>
                </a:cubicBezTo>
                <a:cubicBezTo>
                  <a:pt x="965" y="1664"/>
                  <a:pt x="965" y="1666"/>
                  <a:pt x="964" y="1667"/>
                </a:cubicBezTo>
                <a:close/>
                <a:moveTo>
                  <a:pt x="960" y="1679"/>
                </a:moveTo>
                <a:lnTo>
                  <a:pt x="960" y="1679"/>
                </a:lnTo>
                <a:cubicBezTo>
                  <a:pt x="959" y="1681"/>
                  <a:pt x="957" y="1681"/>
                  <a:pt x="956" y="1680"/>
                </a:cubicBezTo>
                <a:cubicBezTo>
                  <a:pt x="954" y="1679"/>
                  <a:pt x="954" y="1677"/>
                  <a:pt x="955" y="1676"/>
                </a:cubicBezTo>
                <a:lnTo>
                  <a:pt x="955" y="1676"/>
                </a:lnTo>
                <a:cubicBezTo>
                  <a:pt x="956" y="1674"/>
                  <a:pt x="958" y="1674"/>
                  <a:pt x="959" y="1675"/>
                </a:cubicBezTo>
                <a:cubicBezTo>
                  <a:pt x="961" y="1676"/>
                  <a:pt x="961" y="1678"/>
                  <a:pt x="960" y="1679"/>
                </a:cubicBezTo>
                <a:close/>
                <a:moveTo>
                  <a:pt x="956" y="1691"/>
                </a:moveTo>
                <a:lnTo>
                  <a:pt x="956" y="1691"/>
                </a:lnTo>
                <a:cubicBezTo>
                  <a:pt x="955" y="1693"/>
                  <a:pt x="953" y="1693"/>
                  <a:pt x="951" y="1692"/>
                </a:cubicBezTo>
                <a:cubicBezTo>
                  <a:pt x="950" y="1691"/>
                  <a:pt x="950" y="1689"/>
                  <a:pt x="951" y="1688"/>
                </a:cubicBezTo>
                <a:lnTo>
                  <a:pt x="951" y="1688"/>
                </a:lnTo>
                <a:cubicBezTo>
                  <a:pt x="952" y="1686"/>
                  <a:pt x="954" y="1686"/>
                  <a:pt x="955" y="1687"/>
                </a:cubicBezTo>
                <a:cubicBezTo>
                  <a:pt x="956" y="1688"/>
                  <a:pt x="957" y="1690"/>
                  <a:pt x="956" y="1691"/>
                </a:cubicBezTo>
                <a:close/>
                <a:moveTo>
                  <a:pt x="952" y="1703"/>
                </a:moveTo>
                <a:lnTo>
                  <a:pt x="952" y="1703"/>
                </a:lnTo>
                <a:cubicBezTo>
                  <a:pt x="951" y="1704"/>
                  <a:pt x="949" y="1705"/>
                  <a:pt x="947" y="1704"/>
                </a:cubicBezTo>
                <a:cubicBezTo>
                  <a:pt x="946" y="1703"/>
                  <a:pt x="946" y="1701"/>
                  <a:pt x="946" y="1699"/>
                </a:cubicBezTo>
                <a:lnTo>
                  <a:pt x="946" y="1699"/>
                </a:lnTo>
                <a:cubicBezTo>
                  <a:pt x="947" y="1698"/>
                  <a:pt x="949" y="1698"/>
                  <a:pt x="951" y="1699"/>
                </a:cubicBezTo>
                <a:cubicBezTo>
                  <a:pt x="952" y="1700"/>
                  <a:pt x="953" y="1701"/>
                  <a:pt x="952" y="1703"/>
                </a:cubicBezTo>
                <a:close/>
                <a:moveTo>
                  <a:pt x="947" y="1715"/>
                </a:moveTo>
                <a:lnTo>
                  <a:pt x="947" y="1715"/>
                </a:lnTo>
                <a:cubicBezTo>
                  <a:pt x="946" y="1716"/>
                  <a:pt x="944" y="1716"/>
                  <a:pt x="942" y="1715"/>
                </a:cubicBezTo>
                <a:cubicBezTo>
                  <a:pt x="941" y="1714"/>
                  <a:pt x="941" y="1712"/>
                  <a:pt x="942" y="1711"/>
                </a:cubicBezTo>
                <a:lnTo>
                  <a:pt x="942" y="1711"/>
                </a:lnTo>
                <a:cubicBezTo>
                  <a:pt x="944" y="1709"/>
                  <a:pt x="946" y="1709"/>
                  <a:pt x="947" y="1711"/>
                </a:cubicBezTo>
                <a:cubicBezTo>
                  <a:pt x="948" y="1712"/>
                  <a:pt x="948" y="1714"/>
                  <a:pt x="947" y="1715"/>
                </a:cubicBezTo>
                <a:close/>
                <a:moveTo>
                  <a:pt x="942" y="1727"/>
                </a:moveTo>
                <a:lnTo>
                  <a:pt x="942" y="1727"/>
                </a:lnTo>
                <a:cubicBezTo>
                  <a:pt x="941" y="1728"/>
                  <a:pt x="939" y="1728"/>
                  <a:pt x="938" y="1727"/>
                </a:cubicBezTo>
                <a:cubicBezTo>
                  <a:pt x="937" y="1725"/>
                  <a:pt x="937" y="1724"/>
                  <a:pt x="938" y="1722"/>
                </a:cubicBezTo>
                <a:lnTo>
                  <a:pt x="938" y="1722"/>
                </a:lnTo>
                <a:cubicBezTo>
                  <a:pt x="939" y="1721"/>
                  <a:pt x="941" y="1721"/>
                  <a:pt x="942" y="1722"/>
                </a:cubicBezTo>
                <a:cubicBezTo>
                  <a:pt x="944" y="1723"/>
                  <a:pt x="944" y="1725"/>
                  <a:pt x="942" y="1727"/>
                </a:cubicBezTo>
                <a:close/>
                <a:moveTo>
                  <a:pt x="938" y="1738"/>
                </a:moveTo>
                <a:lnTo>
                  <a:pt x="938" y="1738"/>
                </a:lnTo>
                <a:cubicBezTo>
                  <a:pt x="937" y="1740"/>
                  <a:pt x="935" y="1740"/>
                  <a:pt x="933" y="1738"/>
                </a:cubicBezTo>
                <a:cubicBezTo>
                  <a:pt x="932" y="1737"/>
                  <a:pt x="932" y="1735"/>
                  <a:pt x="933" y="1734"/>
                </a:cubicBezTo>
                <a:lnTo>
                  <a:pt x="933" y="1734"/>
                </a:lnTo>
                <a:cubicBezTo>
                  <a:pt x="935" y="1733"/>
                  <a:pt x="937" y="1733"/>
                  <a:pt x="938" y="1734"/>
                </a:cubicBezTo>
                <a:cubicBezTo>
                  <a:pt x="939" y="1735"/>
                  <a:pt x="939" y="1737"/>
                  <a:pt x="938" y="1738"/>
                </a:cubicBezTo>
                <a:close/>
                <a:moveTo>
                  <a:pt x="933" y="1750"/>
                </a:moveTo>
                <a:lnTo>
                  <a:pt x="933" y="1750"/>
                </a:lnTo>
                <a:cubicBezTo>
                  <a:pt x="932" y="1751"/>
                  <a:pt x="930" y="1751"/>
                  <a:pt x="929" y="1750"/>
                </a:cubicBezTo>
                <a:cubicBezTo>
                  <a:pt x="927" y="1749"/>
                  <a:pt x="927" y="1747"/>
                  <a:pt x="929" y="1746"/>
                </a:cubicBezTo>
                <a:lnTo>
                  <a:pt x="929" y="1746"/>
                </a:lnTo>
                <a:cubicBezTo>
                  <a:pt x="930" y="1744"/>
                  <a:pt x="932" y="1744"/>
                  <a:pt x="933" y="1746"/>
                </a:cubicBezTo>
                <a:cubicBezTo>
                  <a:pt x="934" y="1747"/>
                  <a:pt x="934" y="1749"/>
                  <a:pt x="933" y="1750"/>
                </a:cubicBezTo>
                <a:close/>
                <a:moveTo>
                  <a:pt x="928" y="1761"/>
                </a:moveTo>
                <a:lnTo>
                  <a:pt x="928" y="1761"/>
                </a:lnTo>
                <a:cubicBezTo>
                  <a:pt x="927" y="1763"/>
                  <a:pt x="925" y="1763"/>
                  <a:pt x="924" y="1761"/>
                </a:cubicBezTo>
                <a:cubicBezTo>
                  <a:pt x="922" y="1760"/>
                  <a:pt x="922" y="1758"/>
                  <a:pt x="924" y="1757"/>
                </a:cubicBezTo>
                <a:lnTo>
                  <a:pt x="924" y="1757"/>
                </a:lnTo>
                <a:cubicBezTo>
                  <a:pt x="925" y="1756"/>
                  <a:pt x="927" y="1756"/>
                  <a:pt x="928" y="1757"/>
                </a:cubicBezTo>
                <a:cubicBezTo>
                  <a:pt x="929" y="1758"/>
                  <a:pt x="929" y="1760"/>
                  <a:pt x="928" y="1761"/>
                </a:cubicBezTo>
                <a:close/>
                <a:moveTo>
                  <a:pt x="923" y="1773"/>
                </a:moveTo>
                <a:lnTo>
                  <a:pt x="923" y="1773"/>
                </a:lnTo>
                <a:cubicBezTo>
                  <a:pt x="922" y="1774"/>
                  <a:pt x="920" y="1774"/>
                  <a:pt x="919" y="1773"/>
                </a:cubicBezTo>
                <a:cubicBezTo>
                  <a:pt x="918" y="1772"/>
                  <a:pt x="918" y="1770"/>
                  <a:pt x="919" y="1769"/>
                </a:cubicBezTo>
                <a:lnTo>
                  <a:pt x="919" y="1769"/>
                </a:lnTo>
                <a:cubicBezTo>
                  <a:pt x="920" y="1767"/>
                  <a:pt x="922" y="1767"/>
                  <a:pt x="923" y="1769"/>
                </a:cubicBezTo>
                <a:cubicBezTo>
                  <a:pt x="924" y="1770"/>
                  <a:pt x="924" y="1772"/>
                  <a:pt x="923" y="1773"/>
                </a:cubicBezTo>
                <a:close/>
                <a:moveTo>
                  <a:pt x="918" y="1784"/>
                </a:moveTo>
                <a:lnTo>
                  <a:pt x="918" y="1784"/>
                </a:lnTo>
                <a:cubicBezTo>
                  <a:pt x="917" y="1786"/>
                  <a:pt x="915" y="1786"/>
                  <a:pt x="914" y="1784"/>
                </a:cubicBezTo>
                <a:cubicBezTo>
                  <a:pt x="913" y="1783"/>
                  <a:pt x="913" y="1781"/>
                  <a:pt x="914" y="1780"/>
                </a:cubicBezTo>
                <a:lnTo>
                  <a:pt x="914" y="1780"/>
                </a:lnTo>
                <a:cubicBezTo>
                  <a:pt x="915" y="1779"/>
                  <a:pt x="917" y="1779"/>
                  <a:pt x="918" y="1780"/>
                </a:cubicBezTo>
                <a:cubicBezTo>
                  <a:pt x="919" y="1781"/>
                  <a:pt x="919" y="1783"/>
                  <a:pt x="918" y="1784"/>
                </a:cubicBezTo>
                <a:close/>
                <a:moveTo>
                  <a:pt x="913" y="1796"/>
                </a:moveTo>
                <a:lnTo>
                  <a:pt x="913" y="1796"/>
                </a:lnTo>
                <a:cubicBezTo>
                  <a:pt x="912" y="1797"/>
                  <a:pt x="910" y="1797"/>
                  <a:pt x="909" y="1796"/>
                </a:cubicBezTo>
                <a:cubicBezTo>
                  <a:pt x="907" y="1795"/>
                  <a:pt x="907" y="1793"/>
                  <a:pt x="909" y="1791"/>
                </a:cubicBezTo>
                <a:lnTo>
                  <a:pt x="909" y="1791"/>
                </a:lnTo>
                <a:cubicBezTo>
                  <a:pt x="910" y="1790"/>
                  <a:pt x="912" y="1790"/>
                  <a:pt x="913" y="1791"/>
                </a:cubicBezTo>
                <a:cubicBezTo>
                  <a:pt x="914" y="1793"/>
                  <a:pt x="914" y="1795"/>
                  <a:pt x="913" y="1796"/>
                </a:cubicBezTo>
                <a:close/>
                <a:moveTo>
                  <a:pt x="908" y="1807"/>
                </a:moveTo>
                <a:lnTo>
                  <a:pt x="908" y="1807"/>
                </a:lnTo>
                <a:cubicBezTo>
                  <a:pt x="906" y="1808"/>
                  <a:pt x="904" y="1808"/>
                  <a:pt x="903" y="1807"/>
                </a:cubicBezTo>
                <a:cubicBezTo>
                  <a:pt x="902" y="1806"/>
                  <a:pt x="902" y="1804"/>
                  <a:pt x="903" y="1803"/>
                </a:cubicBezTo>
                <a:lnTo>
                  <a:pt x="903" y="1803"/>
                </a:lnTo>
                <a:cubicBezTo>
                  <a:pt x="904" y="1801"/>
                  <a:pt x="906" y="1801"/>
                  <a:pt x="908" y="1803"/>
                </a:cubicBezTo>
                <a:cubicBezTo>
                  <a:pt x="909" y="1804"/>
                  <a:pt x="909" y="1806"/>
                  <a:pt x="908" y="1807"/>
                </a:cubicBezTo>
                <a:close/>
                <a:moveTo>
                  <a:pt x="902" y="1818"/>
                </a:moveTo>
                <a:lnTo>
                  <a:pt x="902" y="1818"/>
                </a:lnTo>
                <a:cubicBezTo>
                  <a:pt x="901" y="1820"/>
                  <a:pt x="899" y="1820"/>
                  <a:pt x="898" y="1818"/>
                </a:cubicBezTo>
                <a:cubicBezTo>
                  <a:pt x="897" y="1817"/>
                  <a:pt x="897" y="1815"/>
                  <a:pt x="898" y="1814"/>
                </a:cubicBezTo>
                <a:lnTo>
                  <a:pt x="898" y="1814"/>
                </a:lnTo>
                <a:cubicBezTo>
                  <a:pt x="899" y="1813"/>
                  <a:pt x="901" y="1813"/>
                  <a:pt x="902" y="1814"/>
                </a:cubicBezTo>
                <a:cubicBezTo>
                  <a:pt x="904" y="1815"/>
                  <a:pt x="904" y="1817"/>
                  <a:pt x="902" y="1818"/>
                </a:cubicBezTo>
                <a:close/>
                <a:moveTo>
                  <a:pt x="897" y="1829"/>
                </a:moveTo>
                <a:lnTo>
                  <a:pt x="897" y="1830"/>
                </a:lnTo>
                <a:cubicBezTo>
                  <a:pt x="895" y="1831"/>
                  <a:pt x="893" y="1831"/>
                  <a:pt x="892" y="1830"/>
                </a:cubicBezTo>
                <a:cubicBezTo>
                  <a:pt x="891" y="1828"/>
                  <a:pt x="891" y="1826"/>
                  <a:pt x="892" y="1825"/>
                </a:cubicBezTo>
                <a:lnTo>
                  <a:pt x="892" y="1825"/>
                </a:lnTo>
                <a:cubicBezTo>
                  <a:pt x="893" y="1824"/>
                  <a:pt x="895" y="1824"/>
                  <a:pt x="897" y="1825"/>
                </a:cubicBezTo>
                <a:cubicBezTo>
                  <a:pt x="898" y="1826"/>
                  <a:pt x="898" y="1828"/>
                  <a:pt x="897" y="1829"/>
                </a:cubicBezTo>
                <a:close/>
                <a:moveTo>
                  <a:pt x="891" y="1841"/>
                </a:moveTo>
                <a:lnTo>
                  <a:pt x="891" y="1841"/>
                </a:lnTo>
                <a:cubicBezTo>
                  <a:pt x="890" y="1842"/>
                  <a:pt x="888" y="1842"/>
                  <a:pt x="886" y="1841"/>
                </a:cubicBezTo>
                <a:cubicBezTo>
                  <a:pt x="885" y="1839"/>
                  <a:pt x="885" y="1837"/>
                  <a:pt x="886" y="1836"/>
                </a:cubicBezTo>
                <a:lnTo>
                  <a:pt x="886" y="1836"/>
                </a:lnTo>
                <a:cubicBezTo>
                  <a:pt x="888" y="1835"/>
                  <a:pt x="890" y="1835"/>
                  <a:pt x="891" y="1836"/>
                </a:cubicBezTo>
                <a:cubicBezTo>
                  <a:pt x="892" y="1837"/>
                  <a:pt x="892" y="1839"/>
                  <a:pt x="891" y="1841"/>
                </a:cubicBezTo>
                <a:close/>
                <a:moveTo>
                  <a:pt x="885" y="1852"/>
                </a:moveTo>
                <a:lnTo>
                  <a:pt x="885" y="1852"/>
                </a:lnTo>
                <a:cubicBezTo>
                  <a:pt x="884" y="1853"/>
                  <a:pt x="882" y="1853"/>
                  <a:pt x="881" y="1852"/>
                </a:cubicBezTo>
                <a:cubicBezTo>
                  <a:pt x="879" y="1850"/>
                  <a:pt x="879" y="1849"/>
                  <a:pt x="881" y="1847"/>
                </a:cubicBezTo>
                <a:lnTo>
                  <a:pt x="881" y="1847"/>
                </a:lnTo>
                <a:cubicBezTo>
                  <a:pt x="882" y="1846"/>
                  <a:pt x="884" y="1846"/>
                  <a:pt x="885" y="1847"/>
                </a:cubicBezTo>
                <a:cubicBezTo>
                  <a:pt x="886" y="1849"/>
                  <a:pt x="886" y="1850"/>
                  <a:pt x="885" y="1852"/>
                </a:cubicBezTo>
                <a:close/>
                <a:moveTo>
                  <a:pt x="879" y="1863"/>
                </a:moveTo>
                <a:lnTo>
                  <a:pt x="879" y="1863"/>
                </a:lnTo>
                <a:cubicBezTo>
                  <a:pt x="878" y="1864"/>
                  <a:pt x="876" y="1864"/>
                  <a:pt x="875" y="1863"/>
                </a:cubicBezTo>
                <a:cubicBezTo>
                  <a:pt x="873" y="1861"/>
                  <a:pt x="873" y="1859"/>
                  <a:pt x="875" y="1858"/>
                </a:cubicBezTo>
                <a:lnTo>
                  <a:pt x="875" y="1858"/>
                </a:lnTo>
                <a:cubicBezTo>
                  <a:pt x="876" y="1857"/>
                  <a:pt x="878" y="1857"/>
                  <a:pt x="879" y="1858"/>
                </a:cubicBezTo>
                <a:cubicBezTo>
                  <a:pt x="880" y="1859"/>
                  <a:pt x="880" y="1861"/>
                  <a:pt x="879" y="1863"/>
                </a:cubicBezTo>
                <a:close/>
                <a:moveTo>
                  <a:pt x="873" y="1873"/>
                </a:moveTo>
                <a:lnTo>
                  <a:pt x="873" y="1873"/>
                </a:lnTo>
                <a:cubicBezTo>
                  <a:pt x="872" y="1875"/>
                  <a:pt x="870" y="1875"/>
                  <a:pt x="868" y="1873"/>
                </a:cubicBezTo>
                <a:cubicBezTo>
                  <a:pt x="867" y="1872"/>
                  <a:pt x="867" y="1870"/>
                  <a:pt x="868" y="1869"/>
                </a:cubicBezTo>
                <a:lnTo>
                  <a:pt x="868" y="1869"/>
                </a:lnTo>
                <a:cubicBezTo>
                  <a:pt x="870" y="1868"/>
                  <a:pt x="872" y="1868"/>
                  <a:pt x="873" y="1869"/>
                </a:cubicBezTo>
                <a:cubicBezTo>
                  <a:pt x="874" y="1870"/>
                  <a:pt x="874" y="1872"/>
                  <a:pt x="873" y="1873"/>
                </a:cubicBezTo>
                <a:close/>
                <a:moveTo>
                  <a:pt x="867" y="1884"/>
                </a:moveTo>
                <a:lnTo>
                  <a:pt x="867" y="1884"/>
                </a:lnTo>
                <a:cubicBezTo>
                  <a:pt x="865" y="1886"/>
                  <a:pt x="863" y="1886"/>
                  <a:pt x="862" y="1884"/>
                </a:cubicBezTo>
                <a:cubicBezTo>
                  <a:pt x="861" y="1883"/>
                  <a:pt x="861" y="1881"/>
                  <a:pt x="862" y="1880"/>
                </a:cubicBezTo>
                <a:lnTo>
                  <a:pt x="862" y="1880"/>
                </a:lnTo>
                <a:cubicBezTo>
                  <a:pt x="863" y="1879"/>
                  <a:pt x="865" y="1879"/>
                  <a:pt x="867" y="1880"/>
                </a:cubicBezTo>
                <a:cubicBezTo>
                  <a:pt x="868" y="1881"/>
                  <a:pt x="868" y="1883"/>
                  <a:pt x="867" y="1884"/>
                </a:cubicBezTo>
                <a:close/>
                <a:moveTo>
                  <a:pt x="860" y="1895"/>
                </a:moveTo>
                <a:lnTo>
                  <a:pt x="860" y="1895"/>
                </a:lnTo>
                <a:cubicBezTo>
                  <a:pt x="859" y="1896"/>
                  <a:pt x="857" y="1896"/>
                  <a:pt x="856" y="1895"/>
                </a:cubicBezTo>
                <a:cubicBezTo>
                  <a:pt x="854" y="1894"/>
                  <a:pt x="854" y="1892"/>
                  <a:pt x="856" y="1891"/>
                </a:cubicBezTo>
                <a:lnTo>
                  <a:pt x="856" y="1891"/>
                </a:lnTo>
                <a:cubicBezTo>
                  <a:pt x="857" y="1889"/>
                  <a:pt x="859" y="1889"/>
                  <a:pt x="860" y="1891"/>
                </a:cubicBezTo>
                <a:cubicBezTo>
                  <a:pt x="861" y="1892"/>
                  <a:pt x="861" y="1894"/>
                  <a:pt x="860" y="1895"/>
                </a:cubicBezTo>
                <a:close/>
                <a:moveTo>
                  <a:pt x="853" y="1906"/>
                </a:moveTo>
                <a:lnTo>
                  <a:pt x="853" y="1906"/>
                </a:lnTo>
                <a:cubicBezTo>
                  <a:pt x="852" y="1907"/>
                  <a:pt x="850" y="1907"/>
                  <a:pt x="849" y="1906"/>
                </a:cubicBezTo>
                <a:cubicBezTo>
                  <a:pt x="848" y="1904"/>
                  <a:pt x="848" y="1902"/>
                  <a:pt x="849" y="1901"/>
                </a:cubicBezTo>
                <a:lnTo>
                  <a:pt x="849" y="1901"/>
                </a:lnTo>
                <a:cubicBezTo>
                  <a:pt x="850" y="1900"/>
                  <a:pt x="852" y="1900"/>
                  <a:pt x="853" y="1901"/>
                </a:cubicBezTo>
                <a:cubicBezTo>
                  <a:pt x="855" y="1902"/>
                  <a:pt x="855" y="1904"/>
                  <a:pt x="853" y="1906"/>
                </a:cubicBezTo>
                <a:close/>
                <a:moveTo>
                  <a:pt x="847" y="1916"/>
                </a:moveTo>
                <a:lnTo>
                  <a:pt x="847" y="1916"/>
                </a:lnTo>
                <a:cubicBezTo>
                  <a:pt x="846" y="1917"/>
                  <a:pt x="844" y="1917"/>
                  <a:pt x="842" y="1916"/>
                </a:cubicBezTo>
                <a:cubicBezTo>
                  <a:pt x="841" y="1915"/>
                  <a:pt x="841" y="1913"/>
                  <a:pt x="842" y="1912"/>
                </a:cubicBezTo>
                <a:lnTo>
                  <a:pt x="842" y="1912"/>
                </a:lnTo>
                <a:cubicBezTo>
                  <a:pt x="844" y="1911"/>
                  <a:pt x="846" y="1911"/>
                  <a:pt x="847" y="1912"/>
                </a:cubicBezTo>
                <a:cubicBezTo>
                  <a:pt x="848" y="1913"/>
                  <a:pt x="848" y="1915"/>
                  <a:pt x="847" y="1916"/>
                </a:cubicBezTo>
                <a:close/>
                <a:moveTo>
                  <a:pt x="840" y="1927"/>
                </a:moveTo>
                <a:lnTo>
                  <a:pt x="840" y="1927"/>
                </a:lnTo>
                <a:cubicBezTo>
                  <a:pt x="839" y="1928"/>
                  <a:pt x="837" y="1928"/>
                  <a:pt x="835" y="1927"/>
                </a:cubicBezTo>
                <a:cubicBezTo>
                  <a:pt x="834" y="1925"/>
                  <a:pt x="834" y="1923"/>
                  <a:pt x="835" y="1922"/>
                </a:cubicBezTo>
                <a:lnTo>
                  <a:pt x="835" y="1922"/>
                </a:lnTo>
                <a:cubicBezTo>
                  <a:pt x="837" y="1921"/>
                  <a:pt x="839" y="1921"/>
                  <a:pt x="840" y="1922"/>
                </a:cubicBezTo>
                <a:cubicBezTo>
                  <a:pt x="841" y="1923"/>
                  <a:pt x="841" y="1925"/>
                  <a:pt x="840" y="1927"/>
                </a:cubicBezTo>
                <a:close/>
                <a:moveTo>
                  <a:pt x="833" y="1937"/>
                </a:moveTo>
                <a:lnTo>
                  <a:pt x="833" y="1937"/>
                </a:lnTo>
                <a:cubicBezTo>
                  <a:pt x="831" y="1938"/>
                  <a:pt x="830" y="1938"/>
                  <a:pt x="828" y="1937"/>
                </a:cubicBezTo>
                <a:cubicBezTo>
                  <a:pt x="827" y="1936"/>
                  <a:pt x="827" y="1934"/>
                  <a:pt x="828" y="1932"/>
                </a:cubicBezTo>
                <a:lnTo>
                  <a:pt x="828" y="1932"/>
                </a:lnTo>
                <a:cubicBezTo>
                  <a:pt x="830" y="1931"/>
                  <a:pt x="831" y="1931"/>
                  <a:pt x="833" y="1932"/>
                </a:cubicBezTo>
                <a:cubicBezTo>
                  <a:pt x="834" y="1934"/>
                  <a:pt x="834" y="1936"/>
                  <a:pt x="833" y="1937"/>
                </a:cubicBezTo>
                <a:close/>
                <a:moveTo>
                  <a:pt x="826" y="1947"/>
                </a:moveTo>
                <a:lnTo>
                  <a:pt x="826" y="1947"/>
                </a:lnTo>
                <a:cubicBezTo>
                  <a:pt x="824" y="1948"/>
                  <a:pt x="822" y="1948"/>
                  <a:pt x="821" y="1947"/>
                </a:cubicBezTo>
                <a:cubicBezTo>
                  <a:pt x="820" y="1946"/>
                  <a:pt x="820" y="1944"/>
                  <a:pt x="821" y="1943"/>
                </a:cubicBezTo>
                <a:lnTo>
                  <a:pt x="821" y="1943"/>
                </a:lnTo>
                <a:cubicBezTo>
                  <a:pt x="822" y="1942"/>
                  <a:pt x="824" y="1942"/>
                  <a:pt x="826" y="1943"/>
                </a:cubicBezTo>
                <a:cubicBezTo>
                  <a:pt x="827" y="1944"/>
                  <a:pt x="827" y="1946"/>
                  <a:pt x="826" y="1947"/>
                </a:cubicBezTo>
                <a:close/>
                <a:moveTo>
                  <a:pt x="818" y="1957"/>
                </a:moveTo>
                <a:lnTo>
                  <a:pt x="818" y="1957"/>
                </a:lnTo>
                <a:cubicBezTo>
                  <a:pt x="817" y="1958"/>
                  <a:pt x="815" y="1958"/>
                  <a:pt x="814" y="1957"/>
                </a:cubicBezTo>
                <a:cubicBezTo>
                  <a:pt x="812" y="1956"/>
                  <a:pt x="812" y="1954"/>
                  <a:pt x="814" y="1953"/>
                </a:cubicBezTo>
                <a:lnTo>
                  <a:pt x="814" y="1953"/>
                </a:lnTo>
                <a:cubicBezTo>
                  <a:pt x="815" y="1952"/>
                  <a:pt x="817" y="1952"/>
                  <a:pt x="818" y="1953"/>
                </a:cubicBezTo>
                <a:cubicBezTo>
                  <a:pt x="819" y="1954"/>
                  <a:pt x="819" y="1956"/>
                  <a:pt x="818" y="1957"/>
                </a:cubicBezTo>
                <a:close/>
                <a:moveTo>
                  <a:pt x="810" y="1967"/>
                </a:moveTo>
                <a:lnTo>
                  <a:pt x="810" y="1967"/>
                </a:lnTo>
                <a:cubicBezTo>
                  <a:pt x="809" y="1968"/>
                  <a:pt x="807" y="1968"/>
                  <a:pt x="806" y="1967"/>
                </a:cubicBezTo>
                <a:cubicBezTo>
                  <a:pt x="805" y="1966"/>
                  <a:pt x="805" y="1964"/>
                  <a:pt x="806" y="1963"/>
                </a:cubicBezTo>
                <a:lnTo>
                  <a:pt x="806" y="1963"/>
                </a:lnTo>
                <a:cubicBezTo>
                  <a:pt x="807" y="1961"/>
                  <a:pt x="809" y="1961"/>
                  <a:pt x="810" y="1963"/>
                </a:cubicBezTo>
                <a:cubicBezTo>
                  <a:pt x="812" y="1964"/>
                  <a:pt x="812" y="1966"/>
                  <a:pt x="810" y="1967"/>
                </a:cubicBezTo>
                <a:close/>
                <a:moveTo>
                  <a:pt x="803" y="1977"/>
                </a:moveTo>
                <a:lnTo>
                  <a:pt x="803" y="1977"/>
                </a:lnTo>
                <a:cubicBezTo>
                  <a:pt x="802" y="1978"/>
                  <a:pt x="800" y="1978"/>
                  <a:pt x="798" y="1977"/>
                </a:cubicBezTo>
                <a:cubicBezTo>
                  <a:pt x="797" y="1976"/>
                  <a:pt x="797" y="1974"/>
                  <a:pt x="798" y="1973"/>
                </a:cubicBezTo>
                <a:lnTo>
                  <a:pt x="798" y="1973"/>
                </a:lnTo>
                <a:cubicBezTo>
                  <a:pt x="800" y="1971"/>
                  <a:pt x="802" y="1971"/>
                  <a:pt x="803" y="1973"/>
                </a:cubicBezTo>
                <a:cubicBezTo>
                  <a:pt x="804" y="1974"/>
                  <a:pt x="804" y="1976"/>
                  <a:pt x="803" y="1977"/>
                </a:cubicBezTo>
                <a:close/>
                <a:moveTo>
                  <a:pt x="794" y="1987"/>
                </a:moveTo>
                <a:lnTo>
                  <a:pt x="794" y="1987"/>
                </a:lnTo>
                <a:cubicBezTo>
                  <a:pt x="793" y="1988"/>
                  <a:pt x="791" y="1987"/>
                  <a:pt x="790" y="1986"/>
                </a:cubicBezTo>
                <a:cubicBezTo>
                  <a:pt x="789" y="1985"/>
                  <a:pt x="789" y="1983"/>
                  <a:pt x="791" y="1982"/>
                </a:cubicBezTo>
                <a:lnTo>
                  <a:pt x="791" y="1982"/>
                </a:lnTo>
                <a:cubicBezTo>
                  <a:pt x="792" y="1981"/>
                  <a:pt x="794" y="1981"/>
                  <a:pt x="795" y="1983"/>
                </a:cubicBezTo>
                <a:cubicBezTo>
                  <a:pt x="796" y="1984"/>
                  <a:pt x="796" y="1986"/>
                  <a:pt x="794" y="1987"/>
                </a:cubicBezTo>
                <a:close/>
                <a:moveTo>
                  <a:pt x="786" y="1996"/>
                </a:moveTo>
                <a:lnTo>
                  <a:pt x="786" y="1996"/>
                </a:lnTo>
                <a:cubicBezTo>
                  <a:pt x="785" y="1997"/>
                  <a:pt x="783" y="1997"/>
                  <a:pt x="782" y="1995"/>
                </a:cubicBezTo>
                <a:cubicBezTo>
                  <a:pt x="781" y="1994"/>
                  <a:pt x="781" y="1992"/>
                  <a:pt x="783" y="1991"/>
                </a:cubicBezTo>
                <a:lnTo>
                  <a:pt x="783" y="1991"/>
                </a:lnTo>
                <a:cubicBezTo>
                  <a:pt x="784" y="1990"/>
                  <a:pt x="786" y="1991"/>
                  <a:pt x="787" y="1992"/>
                </a:cubicBezTo>
                <a:cubicBezTo>
                  <a:pt x="788" y="1993"/>
                  <a:pt x="788" y="1995"/>
                  <a:pt x="786" y="1996"/>
                </a:cubicBezTo>
                <a:close/>
                <a:moveTo>
                  <a:pt x="778" y="2006"/>
                </a:moveTo>
                <a:lnTo>
                  <a:pt x="778" y="2006"/>
                </a:lnTo>
                <a:cubicBezTo>
                  <a:pt x="776" y="2007"/>
                  <a:pt x="774" y="2006"/>
                  <a:pt x="773" y="2005"/>
                </a:cubicBezTo>
                <a:cubicBezTo>
                  <a:pt x="772" y="2003"/>
                  <a:pt x="773" y="2001"/>
                  <a:pt x="774" y="2001"/>
                </a:cubicBezTo>
                <a:lnTo>
                  <a:pt x="774" y="2001"/>
                </a:lnTo>
                <a:cubicBezTo>
                  <a:pt x="776" y="2000"/>
                  <a:pt x="778" y="2000"/>
                  <a:pt x="779" y="2001"/>
                </a:cubicBezTo>
                <a:cubicBezTo>
                  <a:pt x="780" y="2003"/>
                  <a:pt x="779" y="2005"/>
                  <a:pt x="778" y="2006"/>
                </a:cubicBezTo>
                <a:close/>
                <a:moveTo>
                  <a:pt x="769" y="2015"/>
                </a:moveTo>
                <a:lnTo>
                  <a:pt x="769" y="2015"/>
                </a:lnTo>
                <a:cubicBezTo>
                  <a:pt x="768" y="2016"/>
                  <a:pt x="766" y="2015"/>
                  <a:pt x="765" y="2014"/>
                </a:cubicBezTo>
                <a:cubicBezTo>
                  <a:pt x="764" y="2012"/>
                  <a:pt x="764" y="2010"/>
                  <a:pt x="766" y="2010"/>
                </a:cubicBezTo>
                <a:lnTo>
                  <a:pt x="766" y="2010"/>
                </a:lnTo>
                <a:cubicBezTo>
                  <a:pt x="767" y="2009"/>
                  <a:pt x="769" y="2009"/>
                  <a:pt x="770" y="2010"/>
                </a:cubicBezTo>
                <a:cubicBezTo>
                  <a:pt x="771" y="2012"/>
                  <a:pt x="771" y="2014"/>
                  <a:pt x="769" y="2015"/>
                </a:cubicBezTo>
                <a:close/>
                <a:moveTo>
                  <a:pt x="760" y="2024"/>
                </a:moveTo>
                <a:lnTo>
                  <a:pt x="760" y="2024"/>
                </a:lnTo>
                <a:cubicBezTo>
                  <a:pt x="759" y="2025"/>
                  <a:pt x="757" y="2024"/>
                  <a:pt x="756" y="2023"/>
                </a:cubicBezTo>
                <a:cubicBezTo>
                  <a:pt x="755" y="2021"/>
                  <a:pt x="756" y="2019"/>
                  <a:pt x="757" y="2019"/>
                </a:cubicBezTo>
                <a:lnTo>
                  <a:pt x="757" y="2019"/>
                </a:lnTo>
                <a:cubicBezTo>
                  <a:pt x="758" y="2018"/>
                  <a:pt x="760" y="2018"/>
                  <a:pt x="761" y="2019"/>
                </a:cubicBezTo>
                <a:cubicBezTo>
                  <a:pt x="762" y="2021"/>
                  <a:pt x="762" y="2023"/>
                  <a:pt x="760" y="2024"/>
                </a:cubicBezTo>
                <a:close/>
                <a:moveTo>
                  <a:pt x="751" y="2032"/>
                </a:moveTo>
                <a:lnTo>
                  <a:pt x="751" y="2032"/>
                </a:lnTo>
                <a:cubicBezTo>
                  <a:pt x="750" y="2033"/>
                  <a:pt x="748" y="2033"/>
                  <a:pt x="747" y="2032"/>
                </a:cubicBezTo>
                <a:cubicBezTo>
                  <a:pt x="746" y="2030"/>
                  <a:pt x="746" y="2028"/>
                  <a:pt x="748" y="2027"/>
                </a:cubicBezTo>
                <a:lnTo>
                  <a:pt x="748" y="2027"/>
                </a:lnTo>
                <a:cubicBezTo>
                  <a:pt x="749" y="2026"/>
                  <a:pt x="751" y="2027"/>
                  <a:pt x="752" y="2028"/>
                </a:cubicBezTo>
                <a:cubicBezTo>
                  <a:pt x="753" y="2029"/>
                  <a:pt x="753" y="2031"/>
                  <a:pt x="751" y="2032"/>
                </a:cubicBezTo>
                <a:close/>
                <a:moveTo>
                  <a:pt x="742" y="2041"/>
                </a:moveTo>
                <a:lnTo>
                  <a:pt x="742" y="2041"/>
                </a:lnTo>
                <a:cubicBezTo>
                  <a:pt x="741" y="2042"/>
                  <a:pt x="739" y="2041"/>
                  <a:pt x="738" y="2040"/>
                </a:cubicBezTo>
                <a:cubicBezTo>
                  <a:pt x="737" y="2039"/>
                  <a:pt x="737" y="2037"/>
                  <a:pt x="739" y="2036"/>
                </a:cubicBezTo>
                <a:lnTo>
                  <a:pt x="739" y="2036"/>
                </a:lnTo>
                <a:cubicBezTo>
                  <a:pt x="740" y="2035"/>
                  <a:pt x="742" y="2035"/>
                  <a:pt x="743" y="2036"/>
                </a:cubicBezTo>
                <a:cubicBezTo>
                  <a:pt x="744" y="2038"/>
                  <a:pt x="744" y="2040"/>
                  <a:pt x="742" y="2041"/>
                </a:cubicBezTo>
                <a:close/>
                <a:moveTo>
                  <a:pt x="732" y="2050"/>
                </a:moveTo>
                <a:lnTo>
                  <a:pt x="732" y="2050"/>
                </a:lnTo>
                <a:cubicBezTo>
                  <a:pt x="730" y="2050"/>
                  <a:pt x="729" y="2049"/>
                  <a:pt x="728" y="2048"/>
                </a:cubicBezTo>
                <a:cubicBezTo>
                  <a:pt x="728" y="2046"/>
                  <a:pt x="729" y="2044"/>
                  <a:pt x="730" y="2044"/>
                </a:cubicBezTo>
                <a:lnTo>
                  <a:pt x="730" y="2044"/>
                </a:lnTo>
                <a:cubicBezTo>
                  <a:pt x="732" y="2043"/>
                  <a:pt x="734" y="2044"/>
                  <a:pt x="734" y="2046"/>
                </a:cubicBezTo>
                <a:cubicBezTo>
                  <a:pt x="735" y="2047"/>
                  <a:pt x="734" y="2049"/>
                  <a:pt x="732" y="2050"/>
                </a:cubicBezTo>
                <a:close/>
                <a:moveTo>
                  <a:pt x="722" y="2057"/>
                </a:moveTo>
                <a:lnTo>
                  <a:pt x="722" y="2057"/>
                </a:lnTo>
                <a:cubicBezTo>
                  <a:pt x="721" y="2058"/>
                  <a:pt x="719" y="2057"/>
                  <a:pt x="718" y="2055"/>
                </a:cubicBezTo>
                <a:cubicBezTo>
                  <a:pt x="718" y="2054"/>
                  <a:pt x="719" y="2052"/>
                  <a:pt x="720" y="2051"/>
                </a:cubicBezTo>
                <a:lnTo>
                  <a:pt x="720" y="2051"/>
                </a:lnTo>
                <a:cubicBezTo>
                  <a:pt x="722" y="2051"/>
                  <a:pt x="724" y="2052"/>
                  <a:pt x="724" y="2053"/>
                </a:cubicBezTo>
                <a:cubicBezTo>
                  <a:pt x="725" y="2055"/>
                  <a:pt x="724" y="2057"/>
                  <a:pt x="722" y="2057"/>
                </a:cubicBezTo>
                <a:close/>
                <a:moveTo>
                  <a:pt x="713" y="2065"/>
                </a:moveTo>
                <a:lnTo>
                  <a:pt x="713" y="2065"/>
                </a:lnTo>
                <a:cubicBezTo>
                  <a:pt x="711" y="2066"/>
                  <a:pt x="709" y="2065"/>
                  <a:pt x="709" y="2063"/>
                </a:cubicBezTo>
                <a:cubicBezTo>
                  <a:pt x="708" y="2062"/>
                  <a:pt x="709" y="2060"/>
                  <a:pt x="711" y="2059"/>
                </a:cubicBezTo>
                <a:lnTo>
                  <a:pt x="711" y="2059"/>
                </a:lnTo>
                <a:cubicBezTo>
                  <a:pt x="712" y="2059"/>
                  <a:pt x="714" y="2060"/>
                  <a:pt x="715" y="2061"/>
                </a:cubicBezTo>
                <a:cubicBezTo>
                  <a:pt x="715" y="2063"/>
                  <a:pt x="714" y="2065"/>
                  <a:pt x="713" y="2065"/>
                </a:cubicBezTo>
                <a:close/>
                <a:moveTo>
                  <a:pt x="702" y="2072"/>
                </a:moveTo>
                <a:lnTo>
                  <a:pt x="702" y="2072"/>
                </a:lnTo>
                <a:cubicBezTo>
                  <a:pt x="701" y="2073"/>
                  <a:pt x="699" y="2072"/>
                  <a:pt x="698" y="2070"/>
                </a:cubicBezTo>
                <a:cubicBezTo>
                  <a:pt x="698" y="2069"/>
                  <a:pt x="699" y="2067"/>
                  <a:pt x="700" y="2066"/>
                </a:cubicBezTo>
                <a:lnTo>
                  <a:pt x="700" y="2066"/>
                </a:lnTo>
                <a:cubicBezTo>
                  <a:pt x="702" y="2066"/>
                  <a:pt x="704" y="2067"/>
                  <a:pt x="704" y="2068"/>
                </a:cubicBezTo>
                <a:cubicBezTo>
                  <a:pt x="705" y="2070"/>
                  <a:pt x="704" y="2072"/>
                  <a:pt x="702" y="2072"/>
                </a:cubicBezTo>
                <a:close/>
                <a:moveTo>
                  <a:pt x="692" y="2079"/>
                </a:moveTo>
                <a:lnTo>
                  <a:pt x="692" y="2079"/>
                </a:lnTo>
                <a:cubicBezTo>
                  <a:pt x="690" y="2080"/>
                  <a:pt x="689" y="2079"/>
                  <a:pt x="688" y="2077"/>
                </a:cubicBezTo>
                <a:cubicBezTo>
                  <a:pt x="688" y="2076"/>
                  <a:pt x="688" y="2074"/>
                  <a:pt x="690" y="2074"/>
                </a:cubicBezTo>
                <a:lnTo>
                  <a:pt x="690" y="2074"/>
                </a:lnTo>
                <a:cubicBezTo>
                  <a:pt x="692" y="2073"/>
                  <a:pt x="694" y="2074"/>
                  <a:pt x="694" y="2076"/>
                </a:cubicBezTo>
                <a:cubicBezTo>
                  <a:pt x="695" y="2077"/>
                  <a:pt x="694" y="2079"/>
                  <a:pt x="692" y="2079"/>
                </a:cubicBezTo>
                <a:close/>
                <a:moveTo>
                  <a:pt x="682" y="2086"/>
                </a:moveTo>
                <a:lnTo>
                  <a:pt x="682" y="2086"/>
                </a:lnTo>
                <a:cubicBezTo>
                  <a:pt x="680" y="2087"/>
                  <a:pt x="678" y="2086"/>
                  <a:pt x="678" y="2084"/>
                </a:cubicBezTo>
                <a:cubicBezTo>
                  <a:pt x="677" y="2083"/>
                  <a:pt x="678" y="2081"/>
                  <a:pt x="680" y="2080"/>
                </a:cubicBezTo>
                <a:lnTo>
                  <a:pt x="680" y="2080"/>
                </a:lnTo>
                <a:cubicBezTo>
                  <a:pt x="681" y="2080"/>
                  <a:pt x="683" y="2081"/>
                  <a:pt x="684" y="2082"/>
                </a:cubicBezTo>
                <a:cubicBezTo>
                  <a:pt x="684" y="2084"/>
                  <a:pt x="683" y="2086"/>
                  <a:pt x="682" y="2086"/>
                </a:cubicBezTo>
                <a:close/>
                <a:moveTo>
                  <a:pt x="671" y="2093"/>
                </a:moveTo>
                <a:lnTo>
                  <a:pt x="671" y="2093"/>
                </a:lnTo>
                <a:cubicBezTo>
                  <a:pt x="669" y="2093"/>
                  <a:pt x="667" y="2092"/>
                  <a:pt x="667" y="2091"/>
                </a:cubicBezTo>
                <a:cubicBezTo>
                  <a:pt x="666" y="2089"/>
                  <a:pt x="667" y="2087"/>
                  <a:pt x="669" y="2087"/>
                </a:cubicBezTo>
                <a:lnTo>
                  <a:pt x="669" y="2087"/>
                </a:lnTo>
                <a:cubicBezTo>
                  <a:pt x="670" y="2086"/>
                  <a:pt x="672" y="2087"/>
                  <a:pt x="673" y="2089"/>
                </a:cubicBezTo>
                <a:cubicBezTo>
                  <a:pt x="673" y="2090"/>
                  <a:pt x="672" y="2092"/>
                  <a:pt x="671" y="2093"/>
                </a:cubicBezTo>
                <a:close/>
                <a:moveTo>
                  <a:pt x="660" y="2099"/>
                </a:moveTo>
                <a:lnTo>
                  <a:pt x="660" y="2099"/>
                </a:lnTo>
                <a:cubicBezTo>
                  <a:pt x="658" y="2099"/>
                  <a:pt x="656" y="2098"/>
                  <a:pt x="656" y="2097"/>
                </a:cubicBezTo>
                <a:cubicBezTo>
                  <a:pt x="655" y="2095"/>
                  <a:pt x="656" y="2093"/>
                  <a:pt x="658" y="2093"/>
                </a:cubicBezTo>
                <a:lnTo>
                  <a:pt x="658" y="2093"/>
                </a:lnTo>
                <a:cubicBezTo>
                  <a:pt x="660" y="2092"/>
                  <a:pt x="661" y="2093"/>
                  <a:pt x="662" y="2095"/>
                </a:cubicBezTo>
                <a:cubicBezTo>
                  <a:pt x="662" y="2096"/>
                  <a:pt x="662" y="2098"/>
                  <a:pt x="660" y="2099"/>
                </a:cubicBezTo>
                <a:close/>
                <a:moveTo>
                  <a:pt x="649" y="2104"/>
                </a:moveTo>
                <a:lnTo>
                  <a:pt x="649" y="2104"/>
                </a:lnTo>
                <a:cubicBezTo>
                  <a:pt x="647" y="2105"/>
                  <a:pt x="645" y="2104"/>
                  <a:pt x="645" y="2102"/>
                </a:cubicBezTo>
                <a:cubicBezTo>
                  <a:pt x="644" y="2100"/>
                  <a:pt x="645" y="2099"/>
                  <a:pt x="647" y="2098"/>
                </a:cubicBezTo>
                <a:lnTo>
                  <a:pt x="647" y="2098"/>
                </a:lnTo>
                <a:cubicBezTo>
                  <a:pt x="648" y="2098"/>
                  <a:pt x="650" y="2098"/>
                  <a:pt x="651" y="2100"/>
                </a:cubicBezTo>
                <a:cubicBezTo>
                  <a:pt x="651" y="2102"/>
                  <a:pt x="650" y="2103"/>
                  <a:pt x="649" y="2104"/>
                </a:cubicBezTo>
                <a:close/>
                <a:moveTo>
                  <a:pt x="637" y="2109"/>
                </a:moveTo>
                <a:lnTo>
                  <a:pt x="637" y="2109"/>
                </a:lnTo>
                <a:cubicBezTo>
                  <a:pt x="636" y="2110"/>
                  <a:pt x="634" y="2109"/>
                  <a:pt x="633" y="2107"/>
                </a:cubicBezTo>
                <a:cubicBezTo>
                  <a:pt x="633" y="2106"/>
                  <a:pt x="634" y="2104"/>
                  <a:pt x="635" y="2103"/>
                </a:cubicBezTo>
                <a:lnTo>
                  <a:pt x="635" y="2103"/>
                </a:lnTo>
                <a:cubicBezTo>
                  <a:pt x="637" y="2103"/>
                  <a:pt x="639" y="2104"/>
                  <a:pt x="639" y="2105"/>
                </a:cubicBezTo>
                <a:cubicBezTo>
                  <a:pt x="640" y="2107"/>
                  <a:pt x="639" y="2109"/>
                  <a:pt x="637" y="2109"/>
                </a:cubicBezTo>
                <a:close/>
                <a:moveTo>
                  <a:pt x="625" y="2114"/>
                </a:moveTo>
                <a:lnTo>
                  <a:pt x="625" y="2114"/>
                </a:lnTo>
                <a:cubicBezTo>
                  <a:pt x="624" y="2114"/>
                  <a:pt x="622" y="2113"/>
                  <a:pt x="622" y="2112"/>
                </a:cubicBezTo>
                <a:cubicBezTo>
                  <a:pt x="621" y="2110"/>
                  <a:pt x="622" y="2108"/>
                  <a:pt x="624" y="2108"/>
                </a:cubicBezTo>
                <a:lnTo>
                  <a:pt x="624" y="2108"/>
                </a:lnTo>
                <a:cubicBezTo>
                  <a:pt x="625" y="2107"/>
                  <a:pt x="627" y="2108"/>
                  <a:pt x="628" y="2110"/>
                </a:cubicBezTo>
                <a:cubicBezTo>
                  <a:pt x="628" y="2112"/>
                  <a:pt x="627" y="2113"/>
                  <a:pt x="625" y="2114"/>
                </a:cubicBezTo>
                <a:close/>
                <a:moveTo>
                  <a:pt x="614" y="2118"/>
                </a:moveTo>
                <a:lnTo>
                  <a:pt x="614" y="2118"/>
                </a:lnTo>
                <a:cubicBezTo>
                  <a:pt x="612" y="2118"/>
                  <a:pt x="610" y="2117"/>
                  <a:pt x="610" y="2116"/>
                </a:cubicBezTo>
                <a:cubicBezTo>
                  <a:pt x="609" y="2114"/>
                  <a:pt x="610" y="2112"/>
                  <a:pt x="612" y="2112"/>
                </a:cubicBezTo>
                <a:lnTo>
                  <a:pt x="612" y="2112"/>
                </a:lnTo>
                <a:cubicBezTo>
                  <a:pt x="614" y="2112"/>
                  <a:pt x="615" y="2113"/>
                  <a:pt x="616" y="2114"/>
                </a:cubicBezTo>
                <a:cubicBezTo>
                  <a:pt x="616" y="2116"/>
                  <a:pt x="615" y="2118"/>
                  <a:pt x="614" y="2118"/>
                </a:cubicBezTo>
                <a:close/>
                <a:moveTo>
                  <a:pt x="601" y="2122"/>
                </a:moveTo>
                <a:lnTo>
                  <a:pt x="601" y="2122"/>
                </a:lnTo>
                <a:cubicBezTo>
                  <a:pt x="599" y="2122"/>
                  <a:pt x="598" y="2120"/>
                  <a:pt x="598" y="2119"/>
                </a:cubicBezTo>
                <a:cubicBezTo>
                  <a:pt x="598" y="2117"/>
                  <a:pt x="599" y="2116"/>
                  <a:pt x="601" y="2116"/>
                </a:cubicBezTo>
                <a:lnTo>
                  <a:pt x="601" y="2116"/>
                </a:lnTo>
                <a:cubicBezTo>
                  <a:pt x="603" y="2116"/>
                  <a:pt x="604" y="2117"/>
                  <a:pt x="604" y="2119"/>
                </a:cubicBezTo>
                <a:cubicBezTo>
                  <a:pt x="604" y="2120"/>
                  <a:pt x="603" y="2122"/>
                  <a:pt x="601" y="2122"/>
                </a:cubicBezTo>
                <a:close/>
                <a:moveTo>
                  <a:pt x="589" y="2125"/>
                </a:moveTo>
                <a:lnTo>
                  <a:pt x="589" y="2125"/>
                </a:lnTo>
                <a:cubicBezTo>
                  <a:pt x="587" y="2125"/>
                  <a:pt x="586" y="2123"/>
                  <a:pt x="586" y="2122"/>
                </a:cubicBezTo>
                <a:cubicBezTo>
                  <a:pt x="586" y="2120"/>
                  <a:pt x="587" y="2119"/>
                  <a:pt x="589" y="2119"/>
                </a:cubicBezTo>
                <a:lnTo>
                  <a:pt x="589" y="2119"/>
                </a:lnTo>
                <a:cubicBezTo>
                  <a:pt x="590" y="2119"/>
                  <a:pt x="592" y="2120"/>
                  <a:pt x="592" y="2122"/>
                </a:cubicBezTo>
                <a:cubicBezTo>
                  <a:pt x="592" y="2123"/>
                  <a:pt x="590" y="2125"/>
                  <a:pt x="589" y="2125"/>
                </a:cubicBezTo>
                <a:close/>
                <a:moveTo>
                  <a:pt x="577" y="2127"/>
                </a:moveTo>
                <a:lnTo>
                  <a:pt x="577" y="2127"/>
                </a:lnTo>
                <a:cubicBezTo>
                  <a:pt x="575" y="2127"/>
                  <a:pt x="573" y="2126"/>
                  <a:pt x="573" y="2124"/>
                </a:cubicBezTo>
                <a:cubicBezTo>
                  <a:pt x="573" y="2123"/>
                  <a:pt x="575" y="2121"/>
                  <a:pt x="577" y="2121"/>
                </a:cubicBezTo>
                <a:lnTo>
                  <a:pt x="577" y="2121"/>
                </a:lnTo>
                <a:cubicBezTo>
                  <a:pt x="578" y="2121"/>
                  <a:pt x="580" y="2123"/>
                  <a:pt x="580" y="2124"/>
                </a:cubicBezTo>
                <a:cubicBezTo>
                  <a:pt x="580" y="2126"/>
                  <a:pt x="578" y="2127"/>
                  <a:pt x="577" y="2127"/>
                </a:cubicBezTo>
                <a:close/>
                <a:moveTo>
                  <a:pt x="564" y="2129"/>
                </a:moveTo>
                <a:lnTo>
                  <a:pt x="564" y="2129"/>
                </a:lnTo>
                <a:cubicBezTo>
                  <a:pt x="562" y="2129"/>
                  <a:pt x="561" y="2128"/>
                  <a:pt x="561" y="2126"/>
                </a:cubicBezTo>
                <a:cubicBezTo>
                  <a:pt x="561" y="2125"/>
                  <a:pt x="562" y="2123"/>
                  <a:pt x="564" y="2123"/>
                </a:cubicBezTo>
                <a:lnTo>
                  <a:pt x="564" y="2123"/>
                </a:lnTo>
                <a:cubicBezTo>
                  <a:pt x="566" y="2123"/>
                  <a:pt x="567" y="2125"/>
                  <a:pt x="567" y="2126"/>
                </a:cubicBezTo>
                <a:cubicBezTo>
                  <a:pt x="567" y="2128"/>
                  <a:pt x="566" y="2129"/>
                  <a:pt x="564" y="2129"/>
                </a:cubicBezTo>
                <a:close/>
                <a:moveTo>
                  <a:pt x="552" y="2131"/>
                </a:moveTo>
                <a:lnTo>
                  <a:pt x="552" y="2131"/>
                </a:lnTo>
                <a:cubicBezTo>
                  <a:pt x="550" y="2131"/>
                  <a:pt x="549" y="2130"/>
                  <a:pt x="549" y="2128"/>
                </a:cubicBezTo>
                <a:cubicBezTo>
                  <a:pt x="549" y="2126"/>
                  <a:pt x="550" y="2125"/>
                  <a:pt x="552" y="2125"/>
                </a:cubicBezTo>
                <a:lnTo>
                  <a:pt x="552" y="2125"/>
                </a:lnTo>
                <a:cubicBezTo>
                  <a:pt x="553" y="2125"/>
                  <a:pt x="555" y="2126"/>
                  <a:pt x="555" y="2128"/>
                </a:cubicBezTo>
                <a:cubicBezTo>
                  <a:pt x="555" y="2130"/>
                  <a:pt x="553" y="2131"/>
                  <a:pt x="552" y="2131"/>
                </a:cubicBezTo>
                <a:close/>
                <a:moveTo>
                  <a:pt x="539" y="2132"/>
                </a:moveTo>
                <a:lnTo>
                  <a:pt x="539" y="2132"/>
                </a:lnTo>
                <a:cubicBezTo>
                  <a:pt x="538" y="2132"/>
                  <a:pt x="536" y="2130"/>
                  <a:pt x="536" y="2128"/>
                </a:cubicBezTo>
                <a:cubicBezTo>
                  <a:pt x="536" y="2127"/>
                  <a:pt x="538" y="2125"/>
                  <a:pt x="539" y="2125"/>
                </a:cubicBezTo>
                <a:lnTo>
                  <a:pt x="539" y="2125"/>
                </a:lnTo>
                <a:cubicBezTo>
                  <a:pt x="541" y="2125"/>
                  <a:pt x="542" y="2127"/>
                  <a:pt x="542" y="2128"/>
                </a:cubicBezTo>
                <a:cubicBezTo>
                  <a:pt x="542" y="2130"/>
                  <a:pt x="541" y="2132"/>
                  <a:pt x="539" y="2132"/>
                </a:cubicBezTo>
                <a:close/>
                <a:moveTo>
                  <a:pt x="526" y="2132"/>
                </a:moveTo>
                <a:lnTo>
                  <a:pt x="526" y="2132"/>
                </a:lnTo>
                <a:cubicBezTo>
                  <a:pt x="524" y="2132"/>
                  <a:pt x="523" y="2130"/>
                  <a:pt x="524" y="2128"/>
                </a:cubicBezTo>
                <a:cubicBezTo>
                  <a:pt x="524" y="2127"/>
                  <a:pt x="526" y="2126"/>
                  <a:pt x="528" y="2126"/>
                </a:cubicBezTo>
                <a:lnTo>
                  <a:pt x="528" y="2126"/>
                </a:lnTo>
                <a:cubicBezTo>
                  <a:pt x="529" y="2126"/>
                  <a:pt x="530" y="2128"/>
                  <a:pt x="530" y="2130"/>
                </a:cubicBezTo>
                <a:cubicBezTo>
                  <a:pt x="529" y="2131"/>
                  <a:pt x="528" y="2132"/>
                  <a:pt x="526" y="2132"/>
                </a:cubicBezTo>
                <a:close/>
                <a:moveTo>
                  <a:pt x="514" y="2131"/>
                </a:moveTo>
                <a:lnTo>
                  <a:pt x="514" y="2131"/>
                </a:lnTo>
                <a:cubicBezTo>
                  <a:pt x="512" y="2131"/>
                  <a:pt x="511" y="2129"/>
                  <a:pt x="511" y="2128"/>
                </a:cubicBezTo>
                <a:cubicBezTo>
                  <a:pt x="512" y="2126"/>
                  <a:pt x="513" y="2125"/>
                  <a:pt x="515" y="2125"/>
                </a:cubicBezTo>
                <a:lnTo>
                  <a:pt x="515" y="2125"/>
                </a:lnTo>
                <a:cubicBezTo>
                  <a:pt x="517" y="2126"/>
                  <a:pt x="518" y="2127"/>
                  <a:pt x="517" y="2129"/>
                </a:cubicBezTo>
                <a:cubicBezTo>
                  <a:pt x="517" y="2131"/>
                  <a:pt x="515" y="2132"/>
                  <a:pt x="514" y="2131"/>
                </a:cubicBezTo>
                <a:close/>
                <a:moveTo>
                  <a:pt x="501" y="2131"/>
                </a:moveTo>
                <a:lnTo>
                  <a:pt x="501" y="2131"/>
                </a:lnTo>
                <a:cubicBezTo>
                  <a:pt x="499" y="2130"/>
                  <a:pt x="498" y="2129"/>
                  <a:pt x="499" y="2127"/>
                </a:cubicBezTo>
                <a:cubicBezTo>
                  <a:pt x="499" y="2125"/>
                  <a:pt x="501" y="2124"/>
                  <a:pt x="503" y="2125"/>
                </a:cubicBezTo>
                <a:lnTo>
                  <a:pt x="503" y="2125"/>
                </a:lnTo>
                <a:cubicBezTo>
                  <a:pt x="504" y="2125"/>
                  <a:pt x="505" y="2127"/>
                  <a:pt x="505" y="2128"/>
                </a:cubicBezTo>
                <a:cubicBezTo>
                  <a:pt x="504" y="2130"/>
                  <a:pt x="503" y="2131"/>
                  <a:pt x="501" y="2131"/>
                </a:cubicBezTo>
                <a:close/>
                <a:moveTo>
                  <a:pt x="489" y="2129"/>
                </a:moveTo>
                <a:lnTo>
                  <a:pt x="489" y="2129"/>
                </a:lnTo>
                <a:cubicBezTo>
                  <a:pt x="487" y="2128"/>
                  <a:pt x="486" y="2127"/>
                  <a:pt x="486" y="2125"/>
                </a:cubicBezTo>
                <a:cubicBezTo>
                  <a:pt x="487" y="2123"/>
                  <a:pt x="489" y="2122"/>
                  <a:pt x="490" y="2123"/>
                </a:cubicBezTo>
                <a:lnTo>
                  <a:pt x="490" y="2123"/>
                </a:lnTo>
                <a:cubicBezTo>
                  <a:pt x="492" y="2123"/>
                  <a:pt x="493" y="2125"/>
                  <a:pt x="492" y="2127"/>
                </a:cubicBezTo>
                <a:cubicBezTo>
                  <a:pt x="492" y="2128"/>
                  <a:pt x="490" y="2129"/>
                  <a:pt x="489" y="2129"/>
                </a:cubicBezTo>
                <a:close/>
                <a:moveTo>
                  <a:pt x="476" y="2127"/>
                </a:moveTo>
                <a:lnTo>
                  <a:pt x="476" y="2127"/>
                </a:lnTo>
                <a:cubicBezTo>
                  <a:pt x="475" y="2127"/>
                  <a:pt x="474" y="2125"/>
                  <a:pt x="474" y="2123"/>
                </a:cubicBezTo>
                <a:cubicBezTo>
                  <a:pt x="474" y="2122"/>
                  <a:pt x="476" y="2120"/>
                  <a:pt x="478" y="2121"/>
                </a:cubicBezTo>
                <a:lnTo>
                  <a:pt x="478" y="2121"/>
                </a:lnTo>
                <a:cubicBezTo>
                  <a:pt x="480" y="2121"/>
                  <a:pt x="481" y="2123"/>
                  <a:pt x="480" y="2125"/>
                </a:cubicBezTo>
                <a:cubicBezTo>
                  <a:pt x="480" y="2126"/>
                  <a:pt x="478" y="2127"/>
                  <a:pt x="476" y="2127"/>
                </a:cubicBezTo>
                <a:close/>
                <a:moveTo>
                  <a:pt x="464" y="2124"/>
                </a:moveTo>
                <a:lnTo>
                  <a:pt x="464" y="2124"/>
                </a:lnTo>
                <a:cubicBezTo>
                  <a:pt x="462" y="2124"/>
                  <a:pt x="461" y="2122"/>
                  <a:pt x="462" y="2120"/>
                </a:cubicBezTo>
                <a:cubicBezTo>
                  <a:pt x="462" y="2119"/>
                  <a:pt x="464" y="2118"/>
                  <a:pt x="466" y="2118"/>
                </a:cubicBezTo>
                <a:lnTo>
                  <a:pt x="466" y="2118"/>
                </a:lnTo>
                <a:cubicBezTo>
                  <a:pt x="467" y="2118"/>
                  <a:pt x="468" y="2120"/>
                  <a:pt x="468" y="2122"/>
                </a:cubicBezTo>
                <a:cubicBezTo>
                  <a:pt x="468" y="2124"/>
                  <a:pt x="466" y="2125"/>
                  <a:pt x="464" y="2124"/>
                </a:cubicBezTo>
                <a:close/>
                <a:moveTo>
                  <a:pt x="452" y="2121"/>
                </a:moveTo>
                <a:lnTo>
                  <a:pt x="452" y="2121"/>
                </a:lnTo>
                <a:cubicBezTo>
                  <a:pt x="450" y="2121"/>
                  <a:pt x="449" y="2119"/>
                  <a:pt x="450" y="2117"/>
                </a:cubicBezTo>
                <a:cubicBezTo>
                  <a:pt x="450" y="2116"/>
                  <a:pt x="452" y="2115"/>
                  <a:pt x="454" y="2115"/>
                </a:cubicBezTo>
                <a:lnTo>
                  <a:pt x="454" y="2115"/>
                </a:lnTo>
                <a:cubicBezTo>
                  <a:pt x="455" y="2115"/>
                  <a:pt x="456" y="2117"/>
                  <a:pt x="456" y="2119"/>
                </a:cubicBezTo>
                <a:cubicBezTo>
                  <a:pt x="455" y="2120"/>
                  <a:pt x="454" y="2121"/>
                  <a:pt x="452" y="2121"/>
                </a:cubicBezTo>
                <a:close/>
                <a:moveTo>
                  <a:pt x="440" y="2117"/>
                </a:moveTo>
                <a:lnTo>
                  <a:pt x="439" y="2117"/>
                </a:lnTo>
                <a:cubicBezTo>
                  <a:pt x="438" y="2116"/>
                  <a:pt x="437" y="2114"/>
                  <a:pt x="438" y="2113"/>
                </a:cubicBezTo>
                <a:cubicBezTo>
                  <a:pt x="439" y="2111"/>
                  <a:pt x="441" y="2111"/>
                  <a:pt x="442" y="2111"/>
                </a:cubicBezTo>
                <a:lnTo>
                  <a:pt x="442" y="2111"/>
                </a:lnTo>
                <a:cubicBezTo>
                  <a:pt x="444" y="2112"/>
                  <a:pt x="444" y="2114"/>
                  <a:pt x="444" y="2116"/>
                </a:cubicBezTo>
                <a:cubicBezTo>
                  <a:pt x="443" y="2117"/>
                  <a:pt x="441" y="2118"/>
                  <a:pt x="440" y="2117"/>
                </a:cubicBezTo>
                <a:close/>
                <a:moveTo>
                  <a:pt x="428" y="2113"/>
                </a:moveTo>
                <a:lnTo>
                  <a:pt x="428" y="2113"/>
                </a:lnTo>
                <a:cubicBezTo>
                  <a:pt x="426" y="2112"/>
                  <a:pt x="426" y="2110"/>
                  <a:pt x="426" y="2108"/>
                </a:cubicBezTo>
                <a:cubicBezTo>
                  <a:pt x="427" y="2107"/>
                  <a:pt x="429" y="2106"/>
                  <a:pt x="431" y="2107"/>
                </a:cubicBezTo>
                <a:lnTo>
                  <a:pt x="431" y="2107"/>
                </a:lnTo>
                <a:cubicBezTo>
                  <a:pt x="432" y="2108"/>
                  <a:pt x="433" y="2110"/>
                  <a:pt x="432" y="2111"/>
                </a:cubicBezTo>
                <a:cubicBezTo>
                  <a:pt x="431" y="2113"/>
                  <a:pt x="429" y="2113"/>
                  <a:pt x="428" y="2113"/>
                </a:cubicBezTo>
                <a:close/>
                <a:moveTo>
                  <a:pt x="416" y="2108"/>
                </a:moveTo>
                <a:lnTo>
                  <a:pt x="416" y="2108"/>
                </a:lnTo>
                <a:cubicBezTo>
                  <a:pt x="414" y="2107"/>
                  <a:pt x="414" y="2105"/>
                  <a:pt x="415" y="2103"/>
                </a:cubicBezTo>
                <a:cubicBezTo>
                  <a:pt x="416" y="2102"/>
                  <a:pt x="418" y="2102"/>
                  <a:pt x="419" y="2103"/>
                </a:cubicBezTo>
                <a:lnTo>
                  <a:pt x="419" y="2103"/>
                </a:lnTo>
                <a:cubicBezTo>
                  <a:pt x="421" y="2104"/>
                  <a:pt x="421" y="2106"/>
                  <a:pt x="420" y="2107"/>
                </a:cubicBezTo>
                <a:cubicBezTo>
                  <a:pt x="419" y="2108"/>
                  <a:pt x="417" y="2109"/>
                  <a:pt x="416" y="2108"/>
                </a:cubicBezTo>
                <a:close/>
                <a:moveTo>
                  <a:pt x="404" y="2103"/>
                </a:moveTo>
                <a:lnTo>
                  <a:pt x="404" y="2103"/>
                </a:lnTo>
                <a:cubicBezTo>
                  <a:pt x="403" y="2102"/>
                  <a:pt x="403" y="2100"/>
                  <a:pt x="404" y="2098"/>
                </a:cubicBezTo>
                <a:cubicBezTo>
                  <a:pt x="405" y="2097"/>
                  <a:pt x="407" y="2096"/>
                  <a:pt x="408" y="2097"/>
                </a:cubicBezTo>
                <a:lnTo>
                  <a:pt x="408" y="2097"/>
                </a:lnTo>
                <a:cubicBezTo>
                  <a:pt x="409" y="2098"/>
                  <a:pt x="410" y="2100"/>
                  <a:pt x="409" y="2102"/>
                </a:cubicBezTo>
                <a:cubicBezTo>
                  <a:pt x="408" y="2103"/>
                  <a:pt x="406" y="2104"/>
                  <a:pt x="404" y="2103"/>
                </a:cubicBezTo>
                <a:close/>
                <a:moveTo>
                  <a:pt x="393" y="2097"/>
                </a:moveTo>
                <a:lnTo>
                  <a:pt x="393" y="2097"/>
                </a:lnTo>
                <a:cubicBezTo>
                  <a:pt x="392" y="2096"/>
                  <a:pt x="391" y="2094"/>
                  <a:pt x="392" y="2093"/>
                </a:cubicBezTo>
                <a:cubicBezTo>
                  <a:pt x="393" y="2091"/>
                  <a:pt x="395" y="2091"/>
                  <a:pt x="397" y="2092"/>
                </a:cubicBezTo>
                <a:lnTo>
                  <a:pt x="397" y="2092"/>
                </a:lnTo>
                <a:cubicBezTo>
                  <a:pt x="398" y="2093"/>
                  <a:pt x="399" y="2095"/>
                  <a:pt x="398" y="2096"/>
                </a:cubicBezTo>
                <a:cubicBezTo>
                  <a:pt x="397" y="2098"/>
                  <a:pt x="395" y="2098"/>
                  <a:pt x="393" y="2097"/>
                </a:cubicBezTo>
                <a:close/>
                <a:moveTo>
                  <a:pt x="382" y="2091"/>
                </a:moveTo>
                <a:lnTo>
                  <a:pt x="382" y="2091"/>
                </a:lnTo>
                <a:cubicBezTo>
                  <a:pt x="381" y="2090"/>
                  <a:pt x="381" y="2088"/>
                  <a:pt x="382" y="2087"/>
                </a:cubicBezTo>
                <a:cubicBezTo>
                  <a:pt x="382" y="2085"/>
                  <a:pt x="384" y="2085"/>
                  <a:pt x="386" y="2086"/>
                </a:cubicBezTo>
                <a:lnTo>
                  <a:pt x="386" y="2086"/>
                </a:lnTo>
                <a:cubicBezTo>
                  <a:pt x="387" y="2087"/>
                  <a:pt x="388" y="2089"/>
                  <a:pt x="387" y="2090"/>
                </a:cubicBezTo>
                <a:cubicBezTo>
                  <a:pt x="386" y="2091"/>
                  <a:pt x="384" y="2092"/>
                  <a:pt x="382" y="2091"/>
                </a:cubicBezTo>
                <a:close/>
                <a:moveTo>
                  <a:pt x="372" y="2085"/>
                </a:moveTo>
                <a:lnTo>
                  <a:pt x="372" y="2085"/>
                </a:lnTo>
                <a:cubicBezTo>
                  <a:pt x="370" y="2084"/>
                  <a:pt x="370" y="2082"/>
                  <a:pt x="371" y="2080"/>
                </a:cubicBezTo>
                <a:cubicBezTo>
                  <a:pt x="372" y="2079"/>
                  <a:pt x="374" y="2078"/>
                  <a:pt x="375" y="2079"/>
                </a:cubicBezTo>
                <a:lnTo>
                  <a:pt x="375" y="2079"/>
                </a:lnTo>
                <a:cubicBezTo>
                  <a:pt x="376" y="2080"/>
                  <a:pt x="377" y="2082"/>
                  <a:pt x="376" y="2084"/>
                </a:cubicBezTo>
                <a:cubicBezTo>
                  <a:pt x="375" y="2085"/>
                  <a:pt x="373" y="2086"/>
                  <a:pt x="372" y="2085"/>
                </a:cubicBezTo>
                <a:close/>
                <a:moveTo>
                  <a:pt x="361" y="2078"/>
                </a:moveTo>
                <a:lnTo>
                  <a:pt x="361" y="2078"/>
                </a:lnTo>
                <a:cubicBezTo>
                  <a:pt x="360" y="2077"/>
                  <a:pt x="359" y="2075"/>
                  <a:pt x="360" y="2073"/>
                </a:cubicBezTo>
                <a:cubicBezTo>
                  <a:pt x="361" y="2072"/>
                  <a:pt x="363" y="2071"/>
                  <a:pt x="365" y="2072"/>
                </a:cubicBezTo>
                <a:lnTo>
                  <a:pt x="365" y="2072"/>
                </a:lnTo>
                <a:cubicBezTo>
                  <a:pt x="366" y="2073"/>
                  <a:pt x="366" y="2075"/>
                  <a:pt x="366" y="2077"/>
                </a:cubicBezTo>
                <a:cubicBezTo>
                  <a:pt x="365" y="2078"/>
                  <a:pt x="363" y="2079"/>
                  <a:pt x="361" y="2078"/>
                </a:cubicBezTo>
                <a:close/>
                <a:moveTo>
                  <a:pt x="351" y="2071"/>
                </a:moveTo>
                <a:lnTo>
                  <a:pt x="351" y="2071"/>
                </a:lnTo>
                <a:cubicBezTo>
                  <a:pt x="349" y="2070"/>
                  <a:pt x="349" y="2068"/>
                  <a:pt x="350" y="2066"/>
                </a:cubicBezTo>
                <a:cubicBezTo>
                  <a:pt x="351" y="2065"/>
                  <a:pt x="353" y="2064"/>
                  <a:pt x="354" y="2065"/>
                </a:cubicBezTo>
                <a:lnTo>
                  <a:pt x="354" y="2065"/>
                </a:lnTo>
                <a:cubicBezTo>
                  <a:pt x="356" y="2066"/>
                  <a:pt x="356" y="2068"/>
                  <a:pt x="355" y="2070"/>
                </a:cubicBezTo>
                <a:cubicBezTo>
                  <a:pt x="354" y="2071"/>
                  <a:pt x="352" y="2072"/>
                  <a:pt x="351" y="2071"/>
                </a:cubicBezTo>
                <a:close/>
                <a:moveTo>
                  <a:pt x="341" y="2063"/>
                </a:moveTo>
                <a:lnTo>
                  <a:pt x="341" y="2063"/>
                </a:lnTo>
                <a:cubicBezTo>
                  <a:pt x="339" y="2062"/>
                  <a:pt x="339" y="2060"/>
                  <a:pt x="340" y="2059"/>
                </a:cubicBezTo>
                <a:cubicBezTo>
                  <a:pt x="341" y="2057"/>
                  <a:pt x="343" y="2057"/>
                  <a:pt x="344" y="2058"/>
                </a:cubicBezTo>
                <a:lnTo>
                  <a:pt x="344" y="2058"/>
                </a:lnTo>
                <a:cubicBezTo>
                  <a:pt x="346" y="2059"/>
                  <a:pt x="346" y="2061"/>
                  <a:pt x="345" y="2062"/>
                </a:cubicBezTo>
                <a:cubicBezTo>
                  <a:pt x="344" y="2064"/>
                  <a:pt x="342" y="2064"/>
                  <a:pt x="341" y="2063"/>
                </a:cubicBezTo>
                <a:close/>
                <a:moveTo>
                  <a:pt x="331" y="2055"/>
                </a:moveTo>
                <a:lnTo>
                  <a:pt x="331" y="2055"/>
                </a:lnTo>
                <a:cubicBezTo>
                  <a:pt x="330" y="2054"/>
                  <a:pt x="329" y="2052"/>
                  <a:pt x="330" y="2051"/>
                </a:cubicBezTo>
                <a:cubicBezTo>
                  <a:pt x="331" y="2050"/>
                  <a:pt x="333" y="2049"/>
                  <a:pt x="334" y="2050"/>
                </a:cubicBezTo>
                <a:lnTo>
                  <a:pt x="334" y="2050"/>
                </a:lnTo>
                <a:cubicBezTo>
                  <a:pt x="336" y="2051"/>
                  <a:pt x="336" y="2053"/>
                  <a:pt x="335" y="2054"/>
                </a:cubicBezTo>
                <a:cubicBezTo>
                  <a:pt x="334" y="2056"/>
                  <a:pt x="332" y="2056"/>
                  <a:pt x="331" y="2055"/>
                </a:cubicBezTo>
                <a:close/>
                <a:moveTo>
                  <a:pt x="321" y="2047"/>
                </a:moveTo>
                <a:lnTo>
                  <a:pt x="321" y="2047"/>
                </a:lnTo>
                <a:cubicBezTo>
                  <a:pt x="320" y="2046"/>
                  <a:pt x="320" y="2044"/>
                  <a:pt x="321" y="2043"/>
                </a:cubicBezTo>
                <a:cubicBezTo>
                  <a:pt x="322" y="2041"/>
                  <a:pt x="324" y="2041"/>
                  <a:pt x="325" y="2043"/>
                </a:cubicBezTo>
                <a:lnTo>
                  <a:pt x="325" y="2043"/>
                </a:lnTo>
                <a:cubicBezTo>
                  <a:pt x="326" y="2044"/>
                  <a:pt x="326" y="2046"/>
                  <a:pt x="325" y="2047"/>
                </a:cubicBezTo>
                <a:cubicBezTo>
                  <a:pt x="324" y="2048"/>
                  <a:pt x="322" y="2048"/>
                  <a:pt x="321" y="2047"/>
                </a:cubicBezTo>
                <a:close/>
                <a:moveTo>
                  <a:pt x="312" y="2039"/>
                </a:moveTo>
                <a:lnTo>
                  <a:pt x="312" y="2039"/>
                </a:lnTo>
                <a:cubicBezTo>
                  <a:pt x="310" y="2037"/>
                  <a:pt x="310" y="2035"/>
                  <a:pt x="312" y="2034"/>
                </a:cubicBezTo>
                <a:cubicBezTo>
                  <a:pt x="313" y="2033"/>
                  <a:pt x="315" y="2033"/>
                  <a:pt x="316" y="2034"/>
                </a:cubicBezTo>
                <a:lnTo>
                  <a:pt x="316" y="2034"/>
                </a:lnTo>
                <a:cubicBezTo>
                  <a:pt x="317" y="2035"/>
                  <a:pt x="317" y="2037"/>
                  <a:pt x="316" y="2039"/>
                </a:cubicBezTo>
                <a:cubicBezTo>
                  <a:pt x="315" y="2040"/>
                  <a:pt x="313" y="2040"/>
                  <a:pt x="312" y="2039"/>
                </a:cubicBezTo>
                <a:close/>
                <a:moveTo>
                  <a:pt x="302" y="2030"/>
                </a:moveTo>
                <a:lnTo>
                  <a:pt x="302" y="2030"/>
                </a:lnTo>
                <a:cubicBezTo>
                  <a:pt x="301" y="2029"/>
                  <a:pt x="301" y="2027"/>
                  <a:pt x="302" y="2026"/>
                </a:cubicBezTo>
                <a:cubicBezTo>
                  <a:pt x="304" y="2025"/>
                  <a:pt x="306" y="2025"/>
                  <a:pt x="307" y="2026"/>
                </a:cubicBezTo>
                <a:lnTo>
                  <a:pt x="307" y="2026"/>
                </a:lnTo>
                <a:cubicBezTo>
                  <a:pt x="308" y="2027"/>
                  <a:pt x="308" y="2029"/>
                  <a:pt x="307" y="2030"/>
                </a:cubicBezTo>
                <a:cubicBezTo>
                  <a:pt x="306" y="2031"/>
                  <a:pt x="304" y="2031"/>
                  <a:pt x="302" y="2030"/>
                </a:cubicBezTo>
                <a:close/>
                <a:moveTo>
                  <a:pt x="293" y="2021"/>
                </a:moveTo>
                <a:lnTo>
                  <a:pt x="293" y="2021"/>
                </a:lnTo>
                <a:cubicBezTo>
                  <a:pt x="292" y="2020"/>
                  <a:pt x="292" y="2018"/>
                  <a:pt x="293" y="2017"/>
                </a:cubicBezTo>
                <a:cubicBezTo>
                  <a:pt x="295" y="2016"/>
                  <a:pt x="297" y="2016"/>
                  <a:pt x="298" y="2017"/>
                </a:cubicBezTo>
                <a:lnTo>
                  <a:pt x="298" y="2017"/>
                </a:lnTo>
                <a:cubicBezTo>
                  <a:pt x="299" y="2018"/>
                  <a:pt x="299" y="2020"/>
                  <a:pt x="298" y="2021"/>
                </a:cubicBezTo>
                <a:cubicBezTo>
                  <a:pt x="297" y="2023"/>
                  <a:pt x="295" y="2023"/>
                  <a:pt x="293" y="2021"/>
                </a:cubicBezTo>
                <a:close/>
                <a:moveTo>
                  <a:pt x="285" y="2012"/>
                </a:moveTo>
                <a:lnTo>
                  <a:pt x="285" y="2012"/>
                </a:lnTo>
                <a:cubicBezTo>
                  <a:pt x="284" y="2011"/>
                  <a:pt x="284" y="2009"/>
                  <a:pt x="285" y="2008"/>
                </a:cubicBezTo>
                <a:cubicBezTo>
                  <a:pt x="286" y="2007"/>
                  <a:pt x="288" y="2007"/>
                  <a:pt x="289" y="2008"/>
                </a:cubicBezTo>
                <a:lnTo>
                  <a:pt x="289" y="2008"/>
                </a:lnTo>
                <a:cubicBezTo>
                  <a:pt x="290" y="2009"/>
                  <a:pt x="290" y="2011"/>
                  <a:pt x="289" y="2012"/>
                </a:cubicBezTo>
                <a:cubicBezTo>
                  <a:pt x="288" y="2014"/>
                  <a:pt x="286" y="2014"/>
                  <a:pt x="285" y="2012"/>
                </a:cubicBezTo>
                <a:close/>
                <a:moveTo>
                  <a:pt x="276" y="2003"/>
                </a:moveTo>
                <a:lnTo>
                  <a:pt x="276" y="2003"/>
                </a:lnTo>
                <a:cubicBezTo>
                  <a:pt x="275" y="2002"/>
                  <a:pt x="275" y="2000"/>
                  <a:pt x="276" y="1999"/>
                </a:cubicBezTo>
                <a:cubicBezTo>
                  <a:pt x="277" y="1998"/>
                  <a:pt x="279" y="1998"/>
                  <a:pt x="281" y="1999"/>
                </a:cubicBezTo>
                <a:lnTo>
                  <a:pt x="281" y="1999"/>
                </a:lnTo>
                <a:cubicBezTo>
                  <a:pt x="282" y="2000"/>
                  <a:pt x="282" y="2002"/>
                  <a:pt x="281" y="2003"/>
                </a:cubicBezTo>
                <a:cubicBezTo>
                  <a:pt x="279" y="2005"/>
                  <a:pt x="277" y="2005"/>
                  <a:pt x="276" y="2003"/>
                </a:cubicBezTo>
                <a:close/>
                <a:moveTo>
                  <a:pt x="268" y="1994"/>
                </a:moveTo>
                <a:lnTo>
                  <a:pt x="268" y="1994"/>
                </a:lnTo>
                <a:cubicBezTo>
                  <a:pt x="267" y="1993"/>
                  <a:pt x="267" y="1991"/>
                  <a:pt x="268" y="1990"/>
                </a:cubicBezTo>
                <a:cubicBezTo>
                  <a:pt x="269" y="1988"/>
                  <a:pt x="271" y="1988"/>
                  <a:pt x="272" y="1990"/>
                </a:cubicBezTo>
                <a:lnTo>
                  <a:pt x="272" y="1990"/>
                </a:lnTo>
                <a:cubicBezTo>
                  <a:pt x="274" y="1991"/>
                  <a:pt x="274" y="1993"/>
                  <a:pt x="272" y="1994"/>
                </a:cubicBezTo>
                <a:cubicBezTo>
                  <a:pt x="271" y="1995"/>
                  <a:pt x="269" y="1995"/>
                  <a:pt x="268" y="1994"/>
                </a:cubicBezTo>
                <a:close/>
                <a:moveTo>
                  <a:pt x="260" y="1984"/>
                </a:moveTo>
                <a:lnTo>
                  <a:pt x="260" y="1984"/>
                </a:lnTo>
                <a:cubicBezTo>
                  <a:pt x="259" y="1983"/>
                  <a:pt x="259" y="1981"/>
                  <a:pt x="260" y="1980"/>
                </a:cubicBezTo>
                <a:cubicBezTo>
                  <a:pt x="261" y="1979"/>
                  <a:pt x="263" y="1979"/>
                  <a:pt x="264" y="1980"/>
                </a:cubicBezTo>
                <a:lnTo>
                  <a:pt x="264" y="1980"/>
                </a:lnTo>
                <a:cubicBezTo>
                  <a:pt x="265" y="1981"/>
                  <a:pt x="265" y="1983"/>
                  <a:pt x="264" y="1984"/>
                </a:cubicBezTo>
                <a:cubicBezTo>
                  <a:pt x="263" y="1986"/>
                  <a:pt x="261" y="1986"/>
                  <a:pt x="260" y="1984"/>
                </a:cubicBezTo>
                <a:close/>
                <a:moveTo>
                  <a:pt x="251" y="1974"/>
                </a:moveTo>
                <a:lnTo>
                  <a:pt x="251" y="1974"/>
                </a:lnTo>
                <a:cubicBezTo>
                  <a:pt x="250" y="1973"/>
                  <a:pt x="251" y="1971"/>
                  <a:pt x="252" y="1970"/>
                </a:cubicBezTo>
                <a:cubicBezTo>
                  <a:pt x="254" y="1969"/>
                  <a:pt x="256" y="1970"/>
                  <a:pt x="257" y="1971"/>
                </a:cubicBezTo>
                <a:lnTo>
                  <a:pt x="257" y="1971"/>
                </a:lnTo>
                <a:cubicBezTo>
                  <a:pt x="258" y="1972"/>
                  <a:pt x="257" y="1974"/>
                  <a:pt x="256" y="1975"/>
                </a:cubicBezTo>
                <a:cubicBezTo>
                  <a:pt x="254" y="1976"/>
                  <a:pt x="252" y="1976"/>
                  <a:pt x="251" y="1974"/>
                </a:cubicBezTo>
                <a:close/>
                <a:moveTo>
                  <a:pt x="244" y="1965"/>
                </a:moveTo>
                <a:lnTo>
                  <a:pt x="244" y="1965"/>
                </a:lnTo>
                <a:cubicBezTo>
                  <a:pt x="243" y="1963"/>
                  <a:pt x="243" y="1961"/>
                  <a:pt x="245" y="1960"/>
                </a:cubicBezTo>
                <a:cubicBezTo>
                  <a:pt x="246" y="1959"/>
                  <a:pt x="248" y="1960"/>
                  <a:pt x="249" y="1961"/>
                </a:cubicBezTo>
                <a:lnTo>
                  <a:pt x="249" y="1961"/>
                </a:lnTo>
                <a:cubicBezTo>
                  <a:pt x="250" y="1962"/>
                  <a:pt x="249" y="1964"/>
                  <a:pt x="248" y="1965"/>
                </a:cubicBezTo>
                <a:cubicBezTo>
                  <a:pt x="247" y="1966"/>
                  <a:pt x="245" y="1966"/>
                  <a:pt x="244" y="1965"/>
                </a:cubicBezTo>
                <a:close/>
                <a:moveTo>
                  <a:pt x="236" y="1955"/>
                </a:moveTo>
                <a:lnTo>
                  <a:pt x="236" y="1955"/>
                </a:lnTo>
                <a:cubicBezTo>
                  <a:pt x="235" y="1953"/>
                  <a:pt x="236" y="1951"/>
                  <a:pt x="237" y="1950"/>
                </a:cubicBezTo>
                <a:cubicBezTo>
                  <a:pt x="238" y="1949"/>
                  <a:pt x="240" y="1950"/>
                  <a:pt x="241" y="1951"/>
                </a:cubicBezTo>
                <a:lnTo>
                  <a:pt x="241" y="1951"/>
                </a:lnTo>
                <a:cubicBezTo>
                  <a:pt x="242" y="1953"/>
                  <a:pt x="242" y="1955"/>
                  <a:pt x="240" y="1955"/>
                </a:cubicBezTo>
                <a:cubicBezTo>
                  <a:pt x="239" y="1956"/>
                  <a:pt x="237" y="1956"/>
                  <a:pt x="236" y="1955"/>
                </a:cubicBezTo>
                <a:close/>
                <a:moveTo>
                  <a:pt x="229" y="1945"/>
                </a:moveTo>
                <a:lnTo>
                  <a:pt x="229" y="1945"/>
                </a:lnTo>
                <a:cubicBezTo>
                  <a:pt x="228" y="1943"/>
                  <a:pt x="228" y="1941"/>
                  <a:pt x="230" y="1940"/>
                </a:cubicBezTo>
                <a:cubicBezTo>
                  <a:pt x="231" y="1939"/>
                  <a:pt x="233" y="1940"/>
                  <a:pt x="234" y="1941"/>
                </a:cubicBezTo>
                <a:lnTo>
                  <a:pt x="234" y="1941"/>
                </a:lnTo>
                <a:cubicBezTo>
                  <a:pt x="235" y="1943"/>
                  <a:pt x="234" y="1944"/>
                  <a:pt x="233" y="1945"/>
                </a:cubicBezTo>
                <a:cubicBezTo>
                  <a:pt x="232" y="1946"/>
                  <a:pt x="230" y="1946"/>
                  <a:pt x="229" y="1945"/>
                </a:cubicBezTo>
                <a:close/>
                <a:moveTo>
                  <a:pt x="222" y="1934"/>
                </a:moveTo>
                <a:lnTo>
                  <a:pt x="222" y="1934"/>
                </a:lnTo>
                <a:cubicBezTo>
                  <a:pt x="221" y="1933"/>
                  <a:pt x="221" y="1931"/>
                  <a:pt x="222" y="1930"/>
                </a:cubicBezTo>
                <a:cubicBezTo>
                  <a:pt x="224" y="1929"/>
                  <a:pt x="226" y="1929"/>
                  <a:pt x="227" y="1931"/>
                </a:cubicBezTo>
                <a:lnTo>
                  <a:pt x="227" y="1931"/>
                </a:lnTo>
                <a:cubicBezTo>
                  <a:pt x="228" y="1932"/>
                  <a:pt x="227" y="1934"/>
                  <a:pt x="226" y="1935"/>
                </a:cubicBezTo>
                <a:cubicBezTo>
                  <a:pt x="224" y="1936"/>
                  <a:pt x="223" y="1936"/>
                  <a:pt x="222" y="1934"/>
                </a:cubicBezTo>
                <a:close/>
                <a:moveTo>
                  <a:pt x="214" y="1924"/>
                </a:moveTo>
                <a:lnTo>
                  <a:pt x="214" y="1924"/>
                </a:lnTo>
                <a:cubicBezTo>
                  <a:pt x="213" y="1923"/>
                  <a:pt x="214" y="1921"/>
                  <a:pt x="215" y="1920"/>
                </a:cubicBezTo>
                <a:cubicBezTo>
                  <a:pt x="217" y="1919"/>
                  <a:pt x="219" y="1919"/>
                  <a:pt x="220" y="1921"/>
                </a:cubicBezTo>
                <a:lnTo>
                  <a:pt x="220" y="1921"/>
                </a:lnTo>
                <a:cubicBezTo>
                  <a:pt x="221" y="1922"/>
                  <a:pt x="220" y="1924"/>
                  <a:pt x="219" y="1925"/>
                </a:cubicBezTo>
                <a:cubicBezTo>
                  <a:pt x="217" y="1926"/>
                  <a:pt x="215" y="1925"/>
                  <a:pt x="214" y="1924"/>
                </a:cubicBezTo>
                <a:close/>
                <a:moveTo>
                  <a:pt x="208" y="1914"/>
                </a:moveTo>
                <a:lnTo>
                  <a:pt x="208" y="1914"/>
                </a:lnTo>
                <a:cubicBezTo>
                  <a:pt x="207" y="1912"/>
                  <a:pt x="207" y="1910"/>
                  <a:pt x="208" y="1909"/>
                </a:cubicBezTo>
                <a:cubicBezTo>
                  <a:pt x="210" y="1908"/>
                  <a:pt x="212" y="1909"/>
                  <a:pt x="213" y="1910"/>
                </a:cubicBezTo>
                <a:lnTo>
                  <a:pt x="213" y="1910"/>
                </a:lnTo>
                <a:cubicBezTo>
                  <a:pt x="214" y="1912"/>
                  <a:pt x="213" y="1913"/>
                  <a:pt x="212" y="1914"/>
                </a:cubicBezTo>
                <a:cubicBezTo>
                  <a:pt x="210" y="1915"/>
                  <a:pt x="209" y="1915"/>
                  <a:pt x="208" y="1914"/>
                </a:cubicBezTo>
                <a:close/>
                <a:moveTo>
                  <a:pt x="201" y="1903"/>
                </a:moveTo>
                <a:lnTo>
                  <a:pt x="201" y="1903"/>
                </a:lnTo>
                <a:cubicBezTo>
                  <a:pt x="200" y="1902"/>
                  <a:pt x="200" y="1900"/>
                  <a:pt x="202" y="1899"/>
                </a:cubicBezTo>
                <a:cubicBezTo>
                  <a:pt x="203" y="1898"/>
                  <a:pt x="205" y="1898"/>
                  <a:pt x="206" y="1899"/>
                </a:cubicBezTo>
                <a:lnTo>
                  <a:pt x="206" y="1899"/>
                </a:lnTo>
                <a:cubicBezTo>
                  <a:pt x="207" y="1901"/>
                  <a:pt x="207" y="1903"/>
                  <a:pt x="205" y="1904"/>
                </a:cubicBezTo>
                <a:cubicBezTo>
                  <a:pt x="204" y="1905"/>
                  <a:pt x="202" y="1904"/>
                  <a:pt x="201" y="1903"/>
                </a:cubicBezTo>
                <a:close/>
                <a:moveTo>
                  <a:pt x="194" y="1892"/>
                </a:moveTo>
                <a:lnTo>
                  <a:pt x="194" y="1892"/>
                </a:lnTo>
                <a:cubicBezTo>
                  <a:pt x="193" y="1891"/>
                  <a:pt x="194" y="1889"/>
                  <a:pt x="195" y="1888"/>
                </a:cubicBezTo>
                <a:cubicBezTo>
                  <a:pt x="197" y="1887"/>
                  <a:pt x="198" y="1887"/>
                  <a:pt x="199" y="1889"/>
                </a:cubicBezTo>
                <a:lnTo>
                  <a:pt x="199" y="1889"/>
                </a:lnTo>
                <a:cubicBezTo>
                  <a:pt x="200" y="1890"/>
                  <a:pt x="200" y="1892"/>
                  <a:pt x="199" y="1893"/>
                </a:cubicBezTo>
                <a:cubicBezTo>
                  <a:pt x="197" y="1894"/>
                  <a:pt x="195" y="1894"/>
                  <a:pt x="194" y="1892"/>
                </a:cubicBezTo>
                <a:close/>
                <a:moveTo>
                  <a:pt x="188" y="1882"/>
                </a:moveTo>
                <a:lnTo>
                  <a:pt x="188" y="1882"/>
                </a:lnTo>
                <a:cubicBezTo>
                  <a:pt x="187" y="1880"/>
                  <a:pt x="187" y="1878"/>
                  <a:pt x="189" y="1877"/>
                </a:cubicBezTo>
                <a:cubicBezTo>
                  <a:pt x="190" y="1876"/>
                  <a:pt x="192" y="1877"/>
                  <a:pt x="193" y="1878"/>
                </a:cubicBezTo>
                <a:lnTo>
                  <a:pt x="193" y="1878"/>
                </a:lnTo>
                <a:cubicBezTo>
                  <a:pt x="194" y="1880"/>
                  <a:pt x="194" y="1882"/>
                  <a:pt x="192" y="1882"/>
                </a:cubicBezTo>
                <a:cubicBezTo>
                  <a:pt x="191" y="1883"/>
                  <a:pt x="189" y="1883"/>
                  <a:pt x="188" y="1882"/>
                </a:cubicBezTo>
                <a:close/>
                <a:moveTo>
                  <a:pt x="182" y="1871"/>
                </a:moveTo>
                <a:lnTo>
                  <a:pt x="182" y="1871"/>
                </a:lnTo>
                <a:cubicBezTo>
                  <a:pt x="181" y="1869"/>
                  <a:pt x="181" y="1867"/>
                  <a:pt x="183" y="1866"/>
                </a:cubicBezTo>
                <a:cubicBezTo>
                  <a:pt x="184" y="1865"/>
                  <a:pt x="186" y="1866"/>
                  <a:pt x="187" y="1867"/>
                </a:cubicBezTo>
                <a:lnTo>
                  <a:pt x="187" y="1867"/>
                </a:lnTo>
                <a:cubicBezTo>
                  <a:pt x="188" y="1869"/>
                  <a:pt x="187" y="1871"/>
                  <a:pt x="186" y="1872"/>
                </a:cubicBezTo>
                <a:cubicBezTo>
                  <a:pt x="185" y="1873"/>
                  <a:pt x="183" y="1872"/>
                  <a:pt x="182" y="1871"/>
                </a:cubicBezTo>
                <a:close/>
                <a:moveTo>
                  <a:pt x="175" y="1860"/>
                </a:moveTo>
                <a:lnTo>
                  <a:pt x="175" y="1860"/>
                </a:lnTo>
                <a:cubicBezTo>
                  <a:pt x="175" y="1858"/>
                  <a:pt x="175" y="1857"/>
                  <a:pt x="176" y="1856"/>
                </a:cubicBezTo>
                <a:cubicBezTo>
                  <a:pt x="178" y="1855"/>
                  <a:pt x="180" y="1855"/>
                  <a:pt x="181" y="1856"/>
                </a:cubicBezTo>
                <a:lnTo>
                  <a:pt x="181" y="1856"/>
                </a:lnTo>
                <a:cubicBezTo>
                  <a:pt x="182" y="1858"/>
                  <a:pt x="181" y="1860"/>
                  <a:pt x="180" y="1861"/>
                </a:cubicBezTo>
                <a:cubicBezTo>
                  <a:pt x="178" y="1862"/>
                  <a:pt x="176" y="1861"/>
                  <a:pt x="175" y="1860"/>
                </a:cubicBezTo>
                <a:close/>
                <a:moveTo>
                  <a:pt x="170" y="1849"/>
                </a:moveTo>
                <a:lnTo>
                  <a:pt x="170" y="1849"/>
                </a:lnTo>
                <a:cubicBezTo>
                  <a:pt x="169" y="1847"/>
                  <a:pt x="169" y="1846"/>
                  <a:pt x="170" y="1845"/>
                </a:cubicBezTo>
                <a:cubicBezTo>
                  <a:pt x="172" y="1844"/>
                  <a:pt x="174" y="1844"/>
                  <a:pt x="175" y="1845"/>
                </a:cubicBezTo>
                <a:lnTo>
                  <a:pt x="175" y="1845"/>
                </a:lnTo>
                <a:cubicBezTo>
                  <a:pt x="176" y="1847"/>
                  <a:pt x="175" y="1849"/>
                  <a:pt x="174" y="1850"/>
                </a:cubicBezTo>
                <a:cubicBezTo>
                  <a:pt x="172" y="1851"/>
                  <a:pt x="170" y="1850"/>
                  <a:pt x="170" y="1849"/>
                </a:cubicBezTo>
                <a:close/>
                <a:moveTo>
                  <a:pt x="164" y="1838"/>
                </a:moveTo>
                <a:lnTo>
                  <a:pt x="164" y="1838"/>
                </a:lnTo>
                <a:cubicBezTo>
                  <a:pt x="163" y="1836"/>
                  <a:pt x="163" y="1834"/>
                  <a:pt x="165" y="1833"/>
                </a:cubicBezTo>
                <a:cubicBezTo>
                  <a:pt x="166" y="1833"/>
                  <a:pt x="168" y="1833"/>
                  <a:pt x="169" y="1834"/>
                </a:cubicBezTo>
                <a:lnTo>
                  <a:pt x="169" y="1834"/>
                </a:lnTo>
                <a:cubicBezTo>
                  <a:pt x="170" y="1836"/>
                  <a:pt x="170" y="1838"/>
                  <a:pt x="168" y="1839"/>
                </a:cubicBezTo>
                <a:cubicBezTo>
                  <a:pt x="167" y="1840"/>
                  <a:pt x="165" y="1839"/>
                  <a:pt x="164" y="1838"/>
                </a:cubicBezTo>
                <a:close/>
                <a:moveTo>
                  <a:pt x="158" y="1827"/>
                </a:moveTo>
                <a:lnTo>
                  <a:pt x="158" y="1827"/>
                </a:lnTo>
                <a:cubicBezTo>
                  <a:pt x="157" y="1825"/>
                  <a:pt x="157" y="1823"/>
                  <a:pt x="159" y="1822"/>
                </a:cubicBezTo>
                <a:cubicBezTo>
                  <a:pt x="160" y="1821"/>
                  <a:pt x="162" y="1822"/>
                  <a:pt x="163" y="1823"/>
                </a:cubicBezTo>
                <a:lnTo>
                  <a:pt x="163" y="1823"/>
                </a:lnTo>
                <a:cubicBezTo>
                  <a:pt x="164" y="1825"/>
                  <a:pt x="164" y="1827"/>
                  <a:pt x="162" y="1828"/>
                </a:cubicBezTo>
                <a:cubicBezTo>
                  <a:pt x="161" y="1829"/>
                  <a:pt x="159" y="1828"/>
                  <a:pt x="158" y="1827"/>
                </a:cubicBezTo>
                <a:close/>
                <a:moveTo>
                  <a:pt x="152" y="1816"/>
                </a:moveTo>
                <a:lnTo>
                  <a:pt x="152" y="1816"/>
                </a:lnTo>
                <a:cubicBezTo>
                  <a:pt x="151" y="1814"/>
                  <a:pt x="152" y="1812"/>
                  <a:pt x="153" y="1811"/>
                </a:cubicBezTo>
                <a:cubicBezTo>
                  <a:pt x="155" y="1810"/>
                  <a:pt x="157" y="1811"/>
                  <a:pt x="158" y="1812"/>
                </a:cubicBezTo>
                <a:lnTo>
                  <a:pt x="158" y="1812"/>
                </a:lnTo>
                <a:cubicBezTo>
                  <a:pt x="159" y="1813"/>
                  <a:pt x="158" y="1815"/>
                  <a:pt x="157" y="1816"/>
                </a:cubicBezTo>
                <a:cubicBezTo>
                  <a:pt x="155" y="1817"/>
                  <a:pt x="153" y="1817"/>
                  <a:pt x="152" y="1816"/>
                </a:cubicBezTo>
                <a:close/>
                <a:moveTo>
                  <a:pt x="147" y="1804"/>
                </a:moveTo>
                <a:lnTo>
                  <a:pt x="147" y="1804"/>
                </a:lnTo>
                <a:cubicBezTo>
                  <a:pt x="146" y="1803"/>
                  <a:pt x="146" y="1801"/>
                  <a:pt x="148" y="1800"/>
                </a:cubicBezTo>
                <a:cubicBezTo>
                  <a:pt x="149" y="1799"/>
                  <a:pt x="151" y="1799"/>
                  <a:pt x="152" y="1801"/>
                </a:cubicBezTo>
                <a:lnTo>
                  <a:pt x="152" y="1801"/>
                </a:lnTo>
                <a:cubicBezTo>
                  <a:pt x="153" y="1802"/>
                  <a:pt x="153" y="1804"/>
                  <a:pt x="151" y="1805"/>
                </a:cubicBezTo>
                <a:cubicBezTo>
                  <a:pt x="150" y="1806"/>
                  <a:pt x="148" y="1806"/>
                  <a:pt x="147" y="1804"/>
                </a:cubicBezTo>
                <a:close/>
                <a:moveTo>
                  <a:pt x="142" y="1793"/>
                </a:moveTo>
                <a:lnTo>
                  <a:pt x="142" y="1793"/>
                </a:lnTo>
                <a:cubicBezTo>
                  <a:pt x="141" y="1791"/>
                  <a:pt x="141" y="1790"/>
                  <a:pt x="143" y="1789"/>
                </a:cubicBezTo>
                <a:cubicBezTo>
                  <a:pt x="144" y="1788"/>
                  <a:pt x="146" y="1788"/>
                  <a:pt x="147" y="1789"/>
                </a:cubicBezTo>
                <a:lnTo>
                  <a:pt x="147" y="1789"/>
                </a:lnTo>
                <a:cubicBezTo>
                  <a:pt x="148" y="1791"/>
                  <a:pt x="148" y="1793"/>
                  <a:pt x="146" y="1794"/>
                </a:cubicBezTo>
                <a:cubicBezTo>
                  <a:pt x="145" y="1795"/>
                  <a:pt x="143" y="1794"/>
                  <a:pt x="142" y="1793"/>
                </a:cubicBezTo>
                <a:close/>
                <a:moveTo>
                  <a:pt x="136" y="1782"/>
                </a:moveTo>
                <a:lnTo>
                  <a:pt x="136" y="1782"/>
                </a:lnTo>
                <a:cubicBezTo>
                  <a:pt x="135" y="1780"/>
                  <a:pt x="136" y="1778"/>
                  <a:pt x="137" y="1777"/>
                </a:cubicBezTo>
                <a:cubicBezTo>
                  <a:pt x="139" y="1776"/>
                  <a:pt x="141" y="1777"/>
                  <a:pt x="142" y="1778"/>
                </a:cubicBezTo>
                <a:lnTo>
                  <a:pt x="142" y="1778"/>
                </a:lnTo>
                <a:cubicBezTo>
                  <a:pt x="143" y="1780"/>
                  <a:pt x="142" y="1781"/>
                  <a:pt x="141" y="1782"/>
                </a:cubicBezTo>
                <a:cubicBezTo>
                  <a:pt x="139" y="1783"/>
                  <a:pt x="137" y="1783"/>
                  <a:pt x="136" y="1782"/>
                </a:cubicBezTo>
                <a:close/>
                <a:moveTo>
                  <a:pt x="132" y="1770"/>
                </a:moveTo>
                <a:lnTo>
                  <a:pt x="132" y="1770"/>
                </a:lnTo>
                <a:cubicBezTo>
                  <a:pt x="131" y="1769"/>
                  <a:pt x="131" y="1767"/>
                  <a:pt x="132" y="1766"/>
                </a:cubicBezTo>
                <a:cubicBezTo>
                  <a:pt x="134" y="1765"/>
                  <a:pt x="136" y="1765"/>
                  <a:pt x="137" y="1767"/>
                </a:cubicBezTo>
                <a:lnTo>
                  <a:pt x="137" y="1767"/>
                </a:lnTo>
                <a:cubicBezTo>
                  <a:pt x="138" y="1768"/>
                  <a:pt x="137" y="1770"/>
                  <a:pt x="136" y="1771"/>
                </a:cubicBezTo>
                <a:cubicBezTo>
                  <a:pt x="134" y="1772"/>
                  <a:pt x="132" y="1771"/>
                  <a:pt x="132" y="1770"/>
                </a:cubicBezTo>
                <a:close/>
                <a:moveTo>
                  <a:pt x="127" y="1759"/>
                </a:moveTo>
                <a:lnTo>
                  <a:pt x="127" y="1759"/>
                </a:lnTo>
                <a:cubicBezTo>
                  <a:pt x="126" y="1757"/>
                  <a:pt x="126" y="1755"/>
                  <a:pt x="127" y="1754"/>
                </a:cubicBezTo>
                <a:cubicBezTo>
                  <a:pt x="129" y="1753"/>
                  <a:pt x="131" y="1754"/>
                  <a:pt x="132" y="1755"/>
                </a:cubicBezTo>
                <a:lnTo>
                  <a:pt x="132" y="1755"/>
                </a:lnTo>
                <a:cubicBezTo>
                  <a:pt x="133" y="1757"/>
                  <a:pt x="132" y="1758"/>
                  <a:pt x="131" y="1759"/>
                </a:cubicBezTo>
                <a:cubicBezTo>
                  <a:pt x="130" y="1760"/>
                  <a:pt x="128" y="1760"/>
                  <a:pt x="127" y="1759"/>
                </a:cubicBezTo>
                <a:close/>
                <a:moveTo>
                  <a:pt x="122" y="1747"/>
                </a:moveTo>
                <a:lnTo>
                  <a:pt x="122" y="1747"/>
                </a:lnTo>
                <a:cubicBezTo>
                  <a:pt x="121" y="1746"/>
                  <a:pt x="121" y="1744"/>
                  <a:pt x="123" y="1743"/>
                </a:cubicBezTo>
                <a:cubicBezTo>
                  <a:pt x="124" y="1742"/>
                  <a:pt x="126" y="1742"/>
                  <a:pt x="127" y="1744"/>
                </a:cubicBezTo>
                <a:lnTo>
                  <a:pt x="127" y="1744"/>
                </a:lnTo>
                <a:cubicBezTo>
                  <a:pt x="128" y="1745"/>
                  <a:pt x="127" y="1747"/>
                  <a:pt x="126" y="1748"/>
                </a:cubicBezTo>
                <a:cubicBezTo>
                  <a:pt x="125" y="1749"/>
                  <a:pt x="123" y="1748"/>
                  <a:pt x="122" y="1747"/>
                </a:cubicBezTo>
                <a:close/>
                <a:moveTo>
                  <a:pt x="117" y="1735"/>
                </a:moveTo>
                <a:lnTo>
                  <a:pt x="117" y="1735"/>
                </a:lnTo>
                <a:cubicBezTo>
                  <a:pt x="116" y="1734"/>
                  <a:pt x="117" y="1732"/>
                  <a:pt x="118" y="1731"/>
                </a:cubicBezTo>
                <a:cubicBezTo>
                  <a:pt x="119" y="1730"/>
                  <a:pt x="121" y="1731"/>
                  <a:pt x="122" y="1732"/>
                </a:cubicBezTo>
                <a:lnTo>
                  <a:pt x="122" y="1732"/>
                </a:lnTo>
                <a:cubicBezTo>
                  <a:pt x="123" y="1733"/>
                  <a:pt x="123" y="1735"/>
                  <a:pt x="121" y="1736"/>
                </a:cubicBezTo>
                <a:cubicBezTo>
                  <a:pt x="120" y="1737"/>
                  <a:pt x="118" y="1737"/>
                  <a:pt x="117" y="1735"/>
                </a:cubicBezTo>
                <a:close/>
                <a:moveTo>
                  <a:pt x="113" y="1724"/>
                </a:moveTo>
                <a:lnTo>
                  <a:pt x="113" y="1724"/>
                </a:lnTo>
                <a:cubicBezTo>
                  <a:pt x="112" y="1722"/>
                  <a:pt x="112" y="1720"/>
                  <a:pt x="113" y="1719"/>
                </a:cubicBezTo>
                <a:cubicBezTo>
                  <a:pt x="115" y="1718"/>
                  <a:pt x="117" y="1719"/>
                  <a:pt x="118" y="1720"/>
                </a:cubicBezTo>
                <a:lnTo>
                  <a:pt x="118" y="1720"/>
                </a:lnTo>
                <a:cubicBezTo>
                  <a:pt x="119" y="1722"/>
                  <a:pt x="118" y="1724"/>
                  <a:pt x="117" y="1725"/>
                </a:cubicBezTo>
                <a:cubicBezTo>
                  <a:pt x="115" y="1726"/>
                  <a:pt x="114" y="1725"/>
                  <a:pt x="113" y="1724"/>
                </a:cubicBezTo>
                <a:close/>
                <a:moveTo>
                  <a:pt x="108" y="1712"/>
                </a:moveTo>
                <a:lnTo>
                  <a:pt x="108" y="1712"/>
                </a:lnTo>
                <a:cubicBezTo>
                  <a:pt x="107" y="1711"/>
                  <a:pt x="107" y="1709"/>
                  <a:pt x="109" y="1708"/>
                </a:cubicBezTo>
                <a:cubicBezTo>
                  <a:pt x="110" y="1707"/>
                  <a:pt x="112" y="1707"/>
                  <a:pt x="113" y="1709"/>
                </a:cubicBezTo>
                <a:lnTo>
                  <a:pt x="113" y="1709"/>
                </a:lnTo>
                <a:cubicBezTo>
                  <a:pt x="114" y="1710"/>
                  <a:pt x="114" y="1712"/>
                  <a:pt x="112" y="1713"/>
                </a:cubicBezTo>
                <a:cubicBezTo>
                  <a:pt x="111" y="1714"/>
                  <a:pt x="109" y="1714"/>
                  <a:pt x="108" y="1712"/>
                </a:cubicBezTo>
                <a:close/>
                <a:moveTo>
                  <a:pt x="103" y="1700"/>
                </a:moveTo>
                <a:lnTo>
                  <a:pt x="103" y="1700"/>
                </a:lnTo>
                <a:cubicBezTo>
                  <a:pt x="103" y="1699"/>
                  <a:pt x="103" y="1697"/>
                  <a:pt x="105" y="1696"/>
                </a:cubicBezTo>
                <a:cubicBezTo>
                  <a:pt x="106" y="1695"/>
                  <a:pt x="108" y="1696"/>
                  <a:pt x="109" y="1697"/>
                </a:cubicBezTo>
                <a:lnTo>
                  <a:pt x="109" y="1697"/>
                </a:lnTo>
                <a:cubicBezTo>
                  <a:pt x="110" y="1699"/>
                  <a:pt x="109" y="1701"/>
                  <a:pt x="108" y="1701"/>
                </a:cubicBezTo>
                <a:cubicBezTo>
                  <a:pt x="106" y="1702"/>
                  <a:pt x="104" y="1702"/>
                  <a:pt x="103" y="1700"/>
                </a:cubicBezTo>
                <a:close/>
                <a:moveTo>
                  <a:pt x="99" y="1688"/>
                </a:moveTo>
                <a:lnTo>
                  <a:pt x="99" y="1688"/>
                </a:lnTo>
                <a:cubicBezTo>
                  <a:pt x="98" y="1687"/>
                  <a:pt x="99" y="1685"/>
                  <a:pt x="101" y="1684"/>
                </a:cubicBezTo>
                <a:cubicBezTo>
                  <a:pt x="102" y="1683"/>
                  <a:pt x="104" y="1684"/>
                  <a:pt x="105" y="1685"/>
                </a:cubicBezTo>
                <a:lnTo>
                  <a:pt x="105" y="1685"/>
                </a:lnTo>
                <a:cubicBezTo>
                  <a:pt x="106" y="1687"/>
                  <a:pt x="105" y="1689"/>
                  <a:pt x="103" y="1690"/>
                </a:cubicBezTo>
                <a:cubicBezTo>
                  <a:pt x="102" y="1690"/>
                  <a:pt x="100" y="1690"/>
                  <a:pt x="99" y="1688"/>
                </a:cubicBezTo>
                <a:close/>
                <a:moveTo>
                  <a:pt x="95" y="1676"/>
                </a:moveTo>
                <a:lnTo>
                  <a:pt x="95" y="1676"/>
                </a:lnTo>
                <a:cubicBezTo>
                  <a:pt x="94" y="1675"/>
                  <a:pt x="95" y="1673"/>
                  <a:pt x="96" y="1672"/>
                </a:cubicBezTo>
                <a:cubicBezTo>
                  <a:pt x="98" y="1672"/>
                  <a:pt x="100" y="1672"/>
                  <a:pt x="101" y="1674"/>
                </a:cubicBezTo>
                <a:lnTo>
                  <a:pt x="101" y="1674"/>
                </a:lnTo>
                <a:cubicBezTo>
                  <a:pt x="101" y="1675"/>
                  <a:pt x="101" y="1677"/>
                  <a:pt x="99" y="1678"/>
                </a:cubicBezTo>
                <a:cubicBezTo>
                  <a:pt x="98" y="1679"/>
                  <a:pt x="96" y="1678"/>
                  <a:pt x="95" y="1676"/>
                </a:cubicBezTo>
                <a:close/>
                <a:moveTo>
                  <a:pt x="91" y="1665"/>
                </a:moveTo>
                <a:lnTo>
                  <a:pt x="91" y="1665"/>
                </a:lnTo>
                <a:cubicBezTo>
                  <a:pt x="90" y="1663"/>
                  <a:pt x="91" y="1661"/>
                  <a:pt x="92" y="1660"/>
                </a:cubicBezTo>
                <a:cubicBezTo>
                  <a:pt x="94" y="1660"/>
                  <a:pt x="96" y="1660"/>
                  <a:pt x="97" y="1662"/>
                </a:cubicBezTo>
                <a:lnTo>
                  <a:pt x="97" y="1662"/>
                </a:lnTo>
                <a:cubicBezTo>
                  <a:pt x="97" y="1663"/>
                  <a:pt x="97" y="1665"/>
                  <a:pt x="95" y="1666"/>
                </a:cubicBezTo>
                <a:cubicBezTo>
                  <a:pt x="94" y="1667"/>
                  <a:pt x="92" y="1666"/>
                  <a:pt x="91" y="1665"/>
                </a:cubicBezTo>
                <a:close/>
                <a:moveTo>
                  <a:pt x="87" y="1652"/>
                </a:moveTo>
                <a:lnTo>
                  <a:pt x="87" y="1652"/>
                </a:lnTo>
                <a:cubicBezTo>
                  <a:pt x="86" y="1651"/>
                  <a:pt x="87" y="1649"/>
                  <a:pt x="89" y="1648"/>
                </a:cubicBezTo>
                <a:cubicBezTo>
                  <a:pt x="91" y="1648"/>
                  <a:pt x="92" y="1649"/>
                  <a:pt x="93" y="1651"/>
                </a:cubicBezTo>
                <a:lnTo>
                  <a:pt x="93" y="1651"/>
                </a:lnTo>
                <a:cubicBezTo>
                  <a:pt x="93" y="1652"/>
                  <a:pt x="92" y="1654"/>
                  <a:pt x="91" y="1654"/>
                </a:cubicBezTo>
                <a:cubicBezTo>
                  <a:pt x="89" y="1655"/>
                  <a:pt x="87" y="1654"/>
                  <a:pt x="87" y="1652"/>
                </a:cubicBezTo>
                <a:close/>
                <a:moveTo>
                  <a:pt x="83" y="1640"/>
                </a:moveTo>
                <a:lnTo>
                  <a:pt x="83" y="1640"/>
                </a:lnTo>
                <a:cubicBezTo>
                  <a:pt x="83" y="1639"/>
                  <a:pt x="84" y="1637"/>
                  <a:pt x="85" y="1636"/>
                </a:cubicBezTo>
                <a:cubicBezTo>
                  <a:pt x="87" y="1636"/>
                  <a:pt x="89" y="1637"/>
                  <a:pt x="89" y="1639"/>
                </a:cubicBezTo>
                <a:lnTo>
                  <a:pt x="89" y="1639"/>
                </a:lnTo>
                <a:cubicBezTo>
                  <a:pt x="90" y="1640"/>
                  <a:pt x="89" y="1642"/>
                  <a:pt x="87" y="1642"/>
                </a:cubicBezTo>
                <a:cubicBezTo>
                  <a:pt x="85" y="1643"/>
                  <a:pt x="84" y="1642"/>
                  <a:pt x="83" y="1640"/>
                </a:cubicBezTo>
                <a:close/>
                <a:moveTo>
                  <a:pt x="79" y="1628"/>
                </a:moveTo>
                <a:lnTo>
                  <a:pt x="79" y="1628"/>
                </a:lnTo>
                <a:cubicBezTo>
                  <a:pt x="79" y="1627"/>
                  <a:pt x="80" y="1625"/>
                  <a:pt x="81" y="1625"/>
                </a:cubicBezTo>
                <a:cubicBezTo>
                  <a:pt x="83" y="1624"/>
                  <a:pt x="85" y="1625"/>
                  <a:pt x="85" y="1627"/>
                </a:cubicBezTo>
                <a:lnTo>
                  <a:pt x="85" y="1627"/>
                </a:lnTo>
                <a:cubicBezTo>
                  <a:pt x="86" y="1628"/>
                  <a:pt x="85" y="1630"/>
                  <a:pt x="83" y="1631"/>
                </a:cubicBezTo>
                <a:cubicBezTo>
                  <a:pt x="82" y="1631"/>
                  <a:pt x="80" y="1630"/>
                  <a:pt x="79" y="1628"/>
                </a:cubicBezTo>
                <a:close/>
                <a:moveTo>
                  <a:pt x="76" y="1616"/>
                </a:moveTo>
                <a:lnTo>
                  <a:pt x="76" y="1616"/>
                </a:lnTo>
                <a:cubicBezTo>
                  <a:pt x="75" y="1615"/>
                  <a:pt x="76" y="1613"/>
                  <a:pt x="78" y="1613"/>
                </a:cubicBezTo>
                <a:cubicBezTo>
                  <a:pt x="79" y="1612"/>
                  <a:pt x="81" y="1613"/>
                  <a:pt x="82" y="1615"/>
                </a:cubicBezTo>
                <a:lnTo>
                  <a:pt x="82" y="1615"/>
                </a:lnTo>
                <a:cubicBezTo>
                  <a:pt x="82" y="1616"/>
                  <a:pt x="81" y="1618"/>
                  <a:pt x="79" y="1619"/>
                </a:cubicBezTo>
                <a:cubicBezTo>
                  <a:pt x="78" y="1619"/>
                  <a:pt x="76" y="1618"/>
                  <a:pt x="76" y="1616"/>
                </a:cubicBezTo>
                <a:close/>
                <a:moveTo>
                  <a:pt x="72" y="1604"/>
                </a:moveTo>
                <a:lnTo>
                  <a:pt x="72" y="1604"/>
                </a:lnTo>
                <a:cubicBezTo>
                  <a:pt x="72" y="1603"/>
                  <a:pt x="73" y="1601"/>
                  <a:pt x="74" y="1601"/>
                </a:cubicBezTo>
                <a:cubicBezTo>
                  <a:pt x="76" y="1600"/>
                  <a:pt x="78" y="1601"/>
                  <a:pt x="78" y="1603"/>
                </a:cubicBezTo>
                <a:lnTo>
                  <a:pt x="78" y="1603"/>
                </a:lnTo>
                <a:cubicBezTo>
                  <a:pt x="79" y="1604"/>
                  <a:pt x="78" y="1606"/>
                  <a:pt x="76" y="1607"/>
                </a:cubicBezTo>
                <a:cubicBezTo>
                  <a:pt x="74" y="1607"/>
                  <a:pt x="73" y="1606"/>
                  <a:pt x="72" y="1604"/>
                </a:cubicBezTo>
                <a:close/>
                <a:moveTo>
                  <a:pt x="69" y="1592"/>
                </a:moveTo>
                <a:lnTo>
                  <a:pt x="69" y="1592"/>
                </a:lnTo>
                <a:cubicBezTo>
                  <a:pt x="68" y="1591"/>
                  <a:pt x="69" y="1589"/>
                  <a:pt x="71" y="1589"/>
                </a:cubicBezTo>
                <a:cubicBezTo>
                  <a:pt x="73" y="1588"/>
                  <a:pt x="74" y="1589"/>
                  <a:pt x="75" y="1591"/>
                </a:cubicBezTo>
                <a:lnTo>
                  <a:pt x="75" y="1591"/>
                </a:lnTo>
                <a:cubicBezTo>
                  <a:pt x="75" y="1592"/>
                  <a:pt x="74" y="1594"/>
                  <a:pt x="73" y="1595"/>
                </a:cubicBezTo>
                <a:cubicBezTo>
                  <a:pt x="71" y="1595"/>
                  <a:pt x="69" y="1594"/>
                  <a:pt x="69" y="1592"/>
                </a:cubicBezTo>
                <a:close/>
                <a:moveTo>
                  <a:pt x="65" y="1580"/>
                </a:moveTo>
                <a:lnTo>
                  <a:pt x="65" y="1580"/>
                </a:lnTo>
                <a:cubicBezTo>
                  <a:pt x="65" y="1579"/>
                  <a:pt x="66" y="1577"/>
                  <a:pt x="68" y="1577"/>
                </a:cubicBezTo>
                <a:cubicBezTo>
                  <a:pt x="69" y="1576"/>
                  <a:pt x="71" y="1577"/>
                  <a:pt x="71" y="1579"/>
                </a:cubicBezTo>
                <a:lnTo>
                  <a:pt x="71" y="1579"/>
                </a:lnTo>
                <a:cubicBezTo>
                  <a:pt x="72" y="1580"/>
                  <a:pt x="71" y="1582"/>
                  <a:pt x="69" y="1583"/>
                </a:cubicBezTo>
                <a:cubicBezTo>
                  <a:pt x="68" y="1583"/>
                  <a:pt x="66" y="1582"/>
                  <a:pt x="65" y="1580"/>
                </a:cubicBezTo>
                <a:close/>
                <a:moveTo>
                  <a:pt x="62" y="1568"/>
                </a:moveTo>
                <a:lnTo>
                  <a:pt x="62" y="1568"/>
                </a:lnTo>
                <a:cubicBezTo>
                  <a:pt x="62" y="1567"/>
                  <a:pt x="63" y="1565"/>
                  <a:pt x="64" y="1564"/>
                </a:cubicBezTo>
                <a:cubicBezTo>
                  <a:pt x="66" y="1564"/>
                  <a:pt x="68" y="1565"/>
                  <a:pt x="68" y="1567"/>
                </a:cubicBezTo>
                <a:lnTo>
                  <a:pt x="68" y="1567"/>
                </a:lnTo>
                <a:cubicBezTo>
                  <a:pt x="69" y="1568"/>
                  <a:pt x="68" y="1570"/>
                  <a:pt x="66" y="1570"/>
                </a:cubicBezTo>
                <a:cubicBezTo>
                  <a:pt x="64" y="1571"/>
                  <a:pt x="63" y="1570"/>
                  <a:pt x="62" y="1568"/>
                </a:cubicBezTo>
                <a:close/>
                <a:moveTo>
                  <a:pt x="59" y="1556"/>
                </a:moveTo>
                <a:lnTo>
                  <a:pt x="59" y="1556"/>
                </a:lnTo>
                <a:cubicBezTo>
                  <a:pt x="59" y="1555"/>
                  <a:pt x="60" y="1553"/>
                  <a:pt x="61" y="1552"/>
                </a:cubicBezTo>
                <a:cubicBezTo>
                  <a:pt x="63" y="1552"/>
                  <a:pt x="65" y="1553"/>
                  <a:pt x="65" y="1554"/>
                </a:cubicBezTo>
                <a:lnTo>
                  <a:pt x="65" y="1554"/>
                </a:lnTo>
                <a:cubicBezTo>
                  <a:pt x="66" y="1556"/>
                  <a:pt x="65" y="1558"/>
                  <a:pt x="63" y="1558"/>
                </a:cubicBezTo>
                <a:cubicBezTo>
                  <a:pt x="61" y="1559"/>
                  <a:pt x="60" y="1558"/>
                  <a:pt x="59" y="1556"/>
                </a:cubicBezTo>
                <a:close/>
                <a:moveTo>
                  <a:pt x="56" y="1544"/>
                </a:moveTo>
                <a:lnTo>
                  <a:pt x="56" y="1544"/>
                </a:lnTo>
                <a:cubicBezTo>
                  <a:pt x="55" y="1542"/>
                  <a:pt x="56" y="1541"/>
                  <a:pt x="58" y="1540"/>
                </a:cubicBezTo>
                <a:cubicBezTo>
                  <a:pt x="60" y="1540"/>
                  <a:pt x="62" y="1541"/>
                  <a:pt x="62" y="1542"/>
                </a:cubicBezTo>
                <a:lnTo>
                  <a:pt x="62" y="1542"/>
                </a:lnTo>
                <a:cubicBezTo>
                  <a:pt x="62" y="1544"/>
                  <a:pt x="61" y="1546"/>
                  <a:pt x="60" y="1546"/>
                </a:cubicBezTo>
                <a:cubicBezTo>
                  <a:pt x="58" y="1547"/>
                  <a:pt x="56" y="1546"/>
                  <a:pt x="56" y="1544"/>
                </a:cubicBezTo>
                <a:close/>
                <a:moveTo>
                  <a:pt x="53" y="1532"/>
                </a:moveTo>
                <a:lnTo>
                  <a:pt x="53" y="1532"/>
                </a:lnTo>
                <a:cubicBezTo>
                  <a:pt x="52" y="1530"/>
                  <a:pt x="53" y="1529"/>
                  <a:pt x="55" y="1528"/>
                </a:cubicBezTo>
                <a:cubicBezTo>
                  <a:pt x="57" y="1528"/>
                  <a:pt x="58" y="1529"/>
                  <a:pt x="59" y="1530"/>
                </a:cubicBezTo>
                <a:lnTo>
                  <a:pt x="59" y="1530"/>
                </a:lnTo>
                <a:cubicBezTo>
                  <a:pt x="59" y="1532"/>
                  <a:pt x="58" y="1534"/>
                  <a:pt x="57" y="1534"/>
                </a:cubicBezTo>
                <a:cubicBezTo>
                  <a:pt x="55" y="1535"/>
                  <a:pt x="53" y="1534"/>
                  <a:pt x="53" y="1532"/>
                </a:cubicBezTo>
                <a:close/>
                <a:moveTo>
                  <a:pt x="50" y="1520"/>
                </a:moveTo>
                <a:lnTo>
                  <a:pt x="50" y="1520"/>
                </a:lnTo>
                <a:cubicBezTo>
                  <a:pt x="50" y="1518"/>
                  <a:pt x="51" y="1516"/>
                  <a:pt x="52" y="1516"/>
                </a:cubicBezTo>
                <a:cubicBezTo>
                  <a:pt x="54" y="1515"/>
                  <a:pt x="56" y="1516"/>
                  <a:pt x="56" y="1518"/>
                </a:cubicBezTo>
                <a:lnTo>
                  <a:pt x="56" y="1518"/>
                </a:lnTo>
                <a:cubicBezTo>
                  <a:pt x="57" y="1520"/>
                  <a:pt x="56" y="1521"/>
                  <a:pt x="54" y="1522"/>
                </a:cubicBezTo>
                <a:cubicBezTo>
                  <a:pt x="52" y="1522"/>
                  <a:pt x="51" y="1521"/>
                  <a:pt x="50" y="1520"/>
                </a:cubicBezTo>
                <a:close/>
                <a:moveTo>
                  <a:pt x="47" y="1508"/>
                </a:moveTo>
                <a:lnTo>
                  <a:pt x="47" y="1508"/>
                </a:lnTo>
                <a:cubicBezTo>
                  <a:pt x="47" y="1506"/>
                  <a:pt x="48" y="1504"/>
                  <a:pt x="49" y="1504"/>
                </a:cubicBezTo>
                <a:cubicBezTo>
                  <a:pt x="51" y="1503"/>
                  <a:pt x="53" y="1504"/>
                  <a:pt x="53" y="1506"/>
                </a:cubicBezTo>
                <a:lnTo>
                  <a:pt x="53" y="1506"/>
                </a:lnTo>
                <a:cubicBezTo>
                  <a:pt x="54" y="1508"/>
                  <a:pt x="53" y="1509"/>
                  <a:pt x="51" y="1510"/>
                </a:cubicBezTo>
                <a:cubicBezTo>
                  <a:pt x="50" y="1510"/>
                  <a:pt x="48" y="1509"/>
                  <a:pt x="47" y="1508"/>
                </a:cubicBezTo>
                <a:close/>
                <a:moveTo>
                  <a:pt x="45" y="1495"/>
                </a:moveTo>
                <a:lnTo>
                  <a:pt x="45" y="1495"/>
                </a:lnTo>
                <a:cubicBezTo>
                  <a:pt x="44" y="1494"/>
                  <a:pt x="45" y="1492"/>
                  <a:pt x="47" y="1491"/>
                </a:cubicBezTo>
                <a:cubicBezTo>
                  <a:pt x="48" y="1491"/>
                  <a:pt x="50" y="1492"/>
                  <a:pt x="51" y="1494"/>
                </a:cubicBezTo>
                <a:lnTo>
                  <a:pt x="51" y="1494"/>
                </a:lnTo>
                <a:cubicBezTo>
                  <a:pt x="51" y="1495"/>
                  <a:pt x="50" y="1497"/>
                  <a:pt x="48" y="1498"/>
                </a:cubicBezTo>
                <a:cubicBezTo>
                  <a:pt x="47" y="1498"/>
                  <a:pt x="45" y="1497"/>
                  <a:pt x="45" y="1495"/>
                </a:cubicBezTo>
                <a:close/>
                <a:moveTo>
                  <a:pt x="42" y="1483"/>
                </a:moveTo>
                <a:lnTo>
                  <a:pt x="42" y="1483"/>
                </a:lnTo>
                <a:cubicBezTo>
                  <a:pt x="41" y="1481"/>
                  <a:pt x="42" y="1480"/>
                  <a:pt x="44" y="1479"/>
                </a:cubicBezTo>
                <a:cubicBezTo>
                  <a:pt x="46" y="1479"/>
                  <a:pt x="47" y="1480"/>
                  <a:pt x="48" y="1481"/>
                </a:cubicBezTo>
                <a:lnTo>
                  <a:pt x="48" y="1481"/>
                </a:lnTo>
                <a:cubicBezTo>
                  <a:pt x="48" y="1483"/>
                  <a:pt x="47" y="1485"/>
                  <a:pt x="46" y="1485"/>
                </a:cubicBezTo>
                <a:cubicBezTo>
                  <a:pt x="44" y="1486"/>
                  <a:pt x="42" y="1485"/>
                  <a:pt x="42" y="1483"/>
                </a:cubicBezTo>
                <a:close/>
                <a:moveTo>
                  <a:pt x="39" y="1471"/>
                </a:moveTo>
                <a:lnTo>
                  <a:pt x="39" y="1471"/>
                </a:lnTo>
                <a:cubicBezTo>
                  <a:pt x="39" y="1469"/>
                  <a:pt x="40" y="1467"/>
                  <a:pt x="42" y="1467"/>
                </a:cubicBezTo>
                <a:cubicBezTo>
                  <a:pt x="43" y="1467"/>
                  <a:pt x="45" y="1468"/>
                  <a:pt x="45" y="1469"/>
                </a:cubicBezTo>
                <a:lnTo>
                  <a:pt x="45" y="1469"/>
                </a:lnTo>
                <a:cubicBezTo>
                  <a:pt x="46" y="1471"/>
                  <a:pt x="45" y="1473"/>
                  <a:pt x="43" y="1473"/>
                </a:cubicBezTo>
                <a:cubicBezTo>
                  <a:pt x="42" y="1474"/>
                  <a:pt x="40" y="1473"/>
                  <a:pt x="39" y="1471"/>
                </a:cubicBezTo>
                <a:close/>
                <a:moveTo>
                  <a:pt x="37" y="1459"/>
                </a:moveTo>
                <a:lnTo>
                  <a:pt x="37" y="1459"/>
                </a:lnTo>
                <a:cubicBezTo>
                  <a:pt x="37" y="1457"/>
                  <a:pt x="38" y="1455"/>
                  <a:pt x="39" y="1455"/>
                </a:cubicBezTo>
                <a:cubicBezTo>
                  <a:pt x="41" y="1454"/>
                  <a:pt x="43" y="1455"/>
                  <a:pt x="43" y="1457"/>
                </a:cubicBezTo>
                <a:lnTo>
                  <a:pt x="43" y="1457"/>
                </a:lnTo>
                <a:cubicBezTo>
                  <a:pt x="44" y="1459"/>
                  <a:pt x="43" y="1460"/>
                  <a:pt x="41" y="1461"/>
                </a:cubicBezTo>
                <a:cubicBezTo>
                  <a:pt x="39" y="1461"/>
                  <a:pt x="38" y="1460"/>
                  <a:pt x="37" y="1459"/>
                </a:cubicBezTo>
                <a:close/>
                <a:moveTo>
                  <a:pt x="35" y="1446"/>
                </a:moveTo>
                <a:lnTo>
                  <a:pt x="35" y="1446"/>
                </a:lnTo>
                <a:cubicBezTo>
                  <a:pt x="34" y="1445"/>
                  <a:pt x="35" y="1443"/>
                  <a:pt x="37" y="1442"/>
                </a:cubicBezTo>
                <a:cubicBezTo>
                  <a:pt x="38" y="1442"/>
                  <a:pt x="40" y="1443"/>
                  <a:pt x="41" y="1445"/>
                </a:cubicBezTo>
                <a:lnTo>
                  <a:pt x="41" y="1445"/>
                </a:lnTo>
                <a:cubicBezTo>
                  <a:pt x="41" y="1446"/>
                  <a:pt x="40" y="1448"/>
                  <a:pt x="39" y="1448"/>
                </a:cubicBezTo>
                <a:cubicBezTo>
                  <a:pt x="37" y="1449"/>
                  <a:pt x="35" y="1448"/>
                  <a:pt x="35" y="1446"/>
                </a:cubicBezTo>
                <a:close/>
                <a:moveTo>
                  <a:pt x="32" y="1434"/>
                </a:moveTo>
                <a:lnTo>
                  <a:pt x="32" y="1434"/>
                </a:lnTo>
                <a:cubicBezTo>
                  <a:pt x="32" y="1432"/>
                  <a:pt x="33" y="1431"/>
                  <a:pt x="34" y="1430"/>
                </a:cubicBezTo>
                <a:cubicBezTo>
                  <a:pt x="36" y="1430"/>
                  <a:pt x="38" y="1431"/>
                  <a:pt x="38" y="1432"/>
                </a:cubicBezTo>
                <a:lnTo>
                  <a:pt x="38" y="1432"/>
                </a:lnTo>
                <a:cubicBezTo>
                  <a:pt x="39" y="1434"/>
                  <a:pt x="38" y="1436"/>
                  <a:pt x="36" y="1436"/>
                </a:cubicBezTo>
                <a:cubicBezTo>
                  <a:pt x="34" y="1437"/>
                  <a:pt x="33" y="1436"/>
                  <a:pt x="32" y="1434"/>
                </a:cubicBezTo>
                <a:close/>
                <a:moveTo>
                  <a:pt x="30" y="1422"/>
                </a:moveTo>
                <a:lnTo>
                  <a:pt x="30" y="1422"/>
                </a:lnTo>
                <a:cubicBezTo>
                  <a:pt x="30" y="1420"/>
                  <a:pt x="31" y="1418"/>
                  <a:pt x="32" y="1418"/>
                </a:cubicBezTo>
                <a:cubicBezTo>
                  <a:pt x="34" y="1417"/>
                  <a:pt x="36" y="1418"/>
                  <a:pt x="36" y="1420"/>
                </a:cubicBezTo>
                <a:lnTo>
                  <a:pt x="36" y="1420"/>
                </a:lnTo>
                <a:cubicBezTo>
                  <a:pt x="37" y="1422"/>
                  <a:pt x="36" y="1423"/>
                  <a:pt x="34" y="1424"/>
                </a:cubicBezTo>
                <a:cubicBezTo>
                  <a:pt x="32" y="1424"/>
                  <a:pt x="31" y="1423"/>
                  <a:pt x="30" y="1422"/>
                </a:cubicBezTo>
                <a:close/>
                <a:moveTo>
                  <a:pt x="28" y="1409"/>
                </a:moveTo>
                <a:lnTo>
                  <a:pt x="28" y="1409"/>
                </a:lnTo>
                <a:cubicBezTo>
                  <a:pt x="28" y="1408"/>
                  <a:pt x="29" y="1406"/>
                  <a:pt x="30" y="1406"/>
                </a:cubicBezTo>
                <a:cubicBezTo>
                  <a:pt x="32" y="1405"/>
                  <a:pt x="34" y="1406"/>
                  <a:pt x="34" y="1408"/>
                </a:cubicBezTo>
                <a:lnTo>
                  <a:pt x="34" y="1408"/>
                </a:lnTo>
                <a:cubicBezTo>
                  <a:pt x="35" y="1409"/>
                  <a:pt x="34" y="1411"/>
                  <a:pt x="32" y="1412"/>
                </a:cubicBezTo>
                <a:cubicBezTo>
                  <a:pt x="30" y="1412"/>
                  <a:pt x="29" y="1411"/>
                  <a:pt x="28" y="1409"/>
                </a:cubicBezTo>
                <a:close/>
                <a:moveTo>
                  <a:pt x="26" y="1397"/>
                </a:moveTo>
                <a:lnTo>
                  <a:pt x="26" y="1397"/>
                </a:lnTo>
                <a:cubicBezTo>
                  <a:pt x="26" y="1395"/>
                  <a:pt x="27" y="1394"/>
                  <a:pt x="28" y="1393"/>
                </a:cubicBezTo>
                <a:cubicBezTo>
                  <a:pt x="30" y="1393"/>
                  <a:pt x="32" y="1394"/>
                  <a:pt x="32" y="1395"/>
                </a:cubicBezTo>
                <a:lnTo>
                  <a:pt x="32" y="1395"/>
                </a:lnTo>
                <a:cubicBezTo>
                  <a:pt x="33" y="1397"/>
                  <a:pt x="32" y="1399"/>
                  <a:pt x="30" y="1399"/>
                </a:cubicBezTo>
                <a:cubicBezTo>
                  <a:pt x="28" y="1400"/>
                  <a:pt x="27" y="1399"/>
                  <a:pt x="26" y="1397"/>
                </a:cubicBezTo>
                <a:close/>
                <a:moveTo>
                  <a:pt x="24" y="1385"/>
                </a:moveTo>
                <a:lnTo>
                  <a:pt x="24" y="1385"/>
                </a:lnTo>
                <a:cubicBezTo>
                  <a:pt x="24" y="1383"/>
                  <a:pt x="24" y="1381"/>
                  <a:pt x="26" y="1381"/>
                </a:cubicBezTo>
                <a:cubicBezTo>
                  <a:pt x="28" y="1380"/>
                  <a:pt x="30" y="1381"/>
                  <a:pt x="30" y="1383"/>
                </a:cubicBezTo>
                <a:lnTo>
                  <a:pt x="30" y="1383"/>
                </a:lnTo>
                <a:cubicBezTo>
                  <a:pt x="30" y="1385"/>
                  <a:pt x="30" y="1386"/>
                  <a:pt x="28" y="1387"/>
                </a:cubicBezTo>
                <a:cubicBezTo>
                  <a:pt x="26" y="1387"/>
                  <a:pt x="24" y="1386"/>
                  <a:pt x="24" y="1385"/>
                </a:cubicBezTo>
                <a:close/>
                <a:moveTo>
                  <a:pt x="22" y="1372"/>
                </a:moveTo>
                <a:lnTo>
                  <a:pt x="22" y="1372"/>
                </a:lnTo>
                <a:cubicBezTo>
                  <a:pt x="22" y="1371"/>
                  <a:pt x="23" y="1369"/>
                  <a:pt x="24" y="1368"/>
                </a:cubicBezTo>
                <a:cubicBezTo>
                  <a:pt x="26" y="1368"/>
                  <a:pt x="28" y="1369"/>
                  <a:pt x="28" y="1371"/>
                </a:cubicBezTo>
                <a:lnTo>
                  <a:pt x="28" y="1371"/>
                </a:lnTo>
                <a:cubicBezTo>
                  <a:pt x="29" y="1372"/>
                  <a:pt x="28" y="1374"/>
                  <a:pt x="26" y="1374"/>
                </a:cubicBezTo>
                <a:cubicBezTo>
                  <a:pt x="24" y="1375"/>
                  <a:pt x="23" y="1374"/>
                  <a:pt x="22" y="1372"/>
                </a:cubicBezTo>
                <a:close/>
                <a:moveTo>
                  <a:pt x="20" y="1360"/>
                </a:moveTo>
                <a:lnTo>
                  <a:pt x="20" y="1360"/>
                </a:lnTo>
                <a:cubicBezTo>
                  <a:pt x="20" y="1358"/>
                  <a:pt x="21" y="1357"/>
                  <a:pt x="23" y="1356"/>
                </a:cubicBezTo>
                <a:cubicBezTo>
                  <a:pt x="24" y="1356"/>
                  <a:pt x="26" y="1357"/>
                  <a:pt x="26" y="1358"/>
                </a:cubicBezTo>
                <a:lnTo>
                  <a:pt x="26" y="1358"/>
                </a:lnTo>
                <a:cubicBezTo>
                  <a:pt x="27" y="1360"/>
                  <a:pt x="26" y="1362"/>
                  <a:pt x="24" y="1362"/>
                </a:cubicBezTo>
                <a:cubicBezTo>
                  <a:pt x="23" y="1363"/>
                  <a:pt x="21" y="1362"/>
                  <a:pt x="20" y="1360"/>
                </a:cubicBezTo>
                <a:close/>
                <a:moveTo>
                  <a:pt x="19" y="1348"/>
                </a:moveTo>
                <a:lnTo>
                  <a:pt x="19" y="1348"/>
                </a:lnTo>
                <a:cubicBezTo>
                  <a:pt x="18" y="1346"/>
                  <a:pt x="19" y="1344"/>
                  <a:pt x="21" y="1344"/>
                </a:cubicBezTo>
                <a:cubicBezTo>
                  <a:pt x="23" y="1343"/>
                  <a:pt x="24" y="1344"/>
                  <a:pt x="25" y="1346"/>
                </a:cubicBezTo>
                <a:lnTo>
                  <a:pt x="25" y="1346"/>
                </a:lnTo>
                <a:cubicBezTo>
                  <a:pt x="25" y="1348"/>
                  <a:pt x="24" y="1349"/>
                  <a:pt x="23" y="1350"/>
                </a:cubicBezTo>
                <a:cubicBezTo>
                  <a:pt x="21" y="1350"/>
                  <a:pt x="19" y="1349"/>
                  <a:pt x="19" y="1348"/>
                </a:cubicBezTo>
                <a:close/>
                <a:moveTo>
                  <a:pt x="17" y="1335"/>
                </a:moveTo>
                <a:lnTo>
                  <a:pt x="17" y="1335"/>
                </a:lnTo>
                <a:cubicBezTo>
                  <a:pt x="16" y="1334"/>
                  <a:pt x="17" y="1332"/>
                  <a:pt x="19" y="1331"/>
                </a:cubicBezTo>
                <a:cubicBezTo>
                  <a:pt x="21" y="1331"/>
                  <a:pt x="22" y="1332"/>
                  <a:pt x="23" y="1333"/>
                </a:cubicBezTo>
                <a:lnTo>
                  <a:pt x="23" y="1333"/>
                </a:lnTo>
                <a:cubicBezTo>
                  <a:pt x="23" y="1335"/>
                  <a:pt x="22" y="1337"/>
                  <a:pt x="21" y="1337"/>
                </a:cubicBezTo>
                <a:cubicBezTo>
                  <a:pt x="19" y="1338"/>
                  <a:pt x="17" y="1337"/>
                  <a:pt x="17" y="1335"/>
                </a:cubicBezTo>
                <a:close/>
                <a:moveTo>
                  <a:pt x="15" y="1323"/>
                </a:moveTo>
                <a:lnTo>
                  <a:pt x="15" y="1323"/>
                </a:lnTo>
                <a:cubicBezTo>
                  <a:pt x="15" y="1321"/>
                  <a:pt x="16" y="1319"/>
                  <a:pt x="18" y="1319"/>
                </a:cubicBezTo>
                <a:cubicBezTo>
                  <a:pt x="19" y="1318"/>
                  <a:pt x="21" y="1319"/>
                  <a:pt x="21" y="1321"/>
                </a:cubicBezTo>
                <a:lnTo>
                  <a:pt x="21" y="1321"/>
                </a:lnTo>
                <a:cubicBezTo>
                  <a:pt x="22" y="1323"/>
                  <a:pt x="21" y="1324"/>
                  <a:pt x="19" y="1325"/>
                </a:cubicBezTo>
                <a:cubicBezTo>
                  <a:pt x="18" y="1325"/>
                  <a:pt x="16" y="1324"/>
                  <a:pt x="15" y="1323"/>
                </a:cubicBezTo>
                <a:close/>
                <a:moveTo>
                  <a:pt x="14" y="1310"/>
                </a:moveTo>
                <a:lnTo>
                  <a:pt x="14" y="1310"/>
                </a:lnTo>
                <a:cubicBezTo>
                  <a:pt x="14" y="1309"/>
                  <a:pt x="15" y="1307"/>
                  <a:pt x="16" y="1306"/>
                </a:cubicBezTo>
                <a:cubicBezTo>
                  <a:pt x="18" y="1306"/>
                  <a:pt x="20" y="1307"/>
                  <a:pt x="20" y="1309"/>
                </a:cubicBezTo>
                <a:lnTo>
                  <a:pt x="20" y="1309"/>
                </a:lnTo>
                <a:cubicBezTo>
                  <a:pt x="21" y="1310"/>
                  <a:pt x="20" y="1312"/>
                  <a:pt x="18" y="1312"/>
                </a:cubicBezTo>
                <a:cubicBezTo>
                  <a:pt x="16" y="1313"/>
                  <a:pt x="15" y="1312"/>
                  <a:pt x="14" y="1310"/>
                </a:cubicBezTo>
                <a:close/>
                <a:moveTo>
                  <a:pt x="13" y="1298"/>
                </a:moveTo>
                <a:lnTo>
                  <a:pt x="13" y="1298"/>
                </a:lnTo>
                <a:cubicBezTo>
                  <a:pt x="12" y="1296"/>
                  <a:pt x="13" y="1295"/>
                  <a:pt x="15" y="1294"/>
                </a:cubicBezTo>
                <a:cubicBezTo>
                  <a:pt x="16" y="1294"/>
                  <a:pt x="18" y="1295"/>
                  <a:pt x="19" y="1296"/>
                </a:cubicBezTo>
                <a:lnTo>
                  <a:pt x="19" y="1296"/>
                </a:lnTo>
                <a:cubicBezTo>
                  <a:pt x="19" y="1298"/>
                  <a:pt x="18" y="1300"/>
                  <a:pt x="17" y="1300"/>
                </a:cubicBezTo>
                <a:cubicBezTo>
                  <a:pt x="15" y="1301"/>
                  <a:pt x="13" y="1300"/>
                  <a:pt x="13" y="1298"/>
                </a:cubicBezTo>
                <a:close/>
                <a:moveTo>
                  <a:pt x="11" y="1285"/>
                </a:moveTo>
                <a:lnTo>
                  <a:pt x="11" y="1285"/>
                </a:lnTo>
                <a:cubicBezTo>
                  <a:pt x="11" y="1284"/>
                  <a:pt x="12" y="1282"/>
                  <a:pt x="13" y="1282"/>
                </a:cubicBezTo>
                <a:cubicBezTo>
                  <a:pt x="15" y="1281"/>
                  <a:pt x="17" y="1282"/>
                  <a:pt x="17" y="1284"/>
                </a:cubicBezTo>
                <a:lnTo>
                  <a:pt x="17" y="1284"/>
                </a:lnTo>
                <a:cubicBezTo>
                  <a:pt x="18" y="1285"/>
                  <a:pt x="17" y="1287"/>
                  <a:pt x="15" y="1288"/>
                </a:cubicBezTo>
                <a:cubicBezTo>
                  <a:pt x="13" y="1288"/>
                  <a:pt x="12" y="1287"/>
                  <a:pt x="11" y="1285"/>
                </a:cubicBezTo>
                <a:close/>
                <a:moveTo>
                  <a:pt x="10" y="1273"/>
                </a:moveTo>
                <a:lnTo>
                  <a:pt x="10" y="1273"/>
                </a:lnTo>
                <a:cubicBezTo>
                  <a:pt x="10" y="1271"/>
                  <a:pt x="11" y="1270"/>
                  <a:pt x="12" y="1269"/>
                </a:cubicBezTo>
                <a:cubicBezTo>
                  <a:pt x="14" y="1269"/>
                  <a:pt x="16" y="1270"/>
                  <a:pt x="16" y="1271"/>
                </a:cubicBezTo>
                <a:lnTo>
                  <a:pt x="16" y="1271"/>
                </a:lnTo>
                <a:cubicBezTo>
                  <a:pt x="17" y="1273"/>
                  <a:pt x="16" y="1275"/>
                  <a:pt x="14" y="1275"/>
                </a:cubicBezTo>
                <a:cubicBezTo>
                  <a:pt x="12" y="1276"/>
                  <a:pt x="11" y="1275"/>
                  <a:pt x="10" y="1273"/>
                </a:cubicBezTo>
                <a:close/>
                <a:moveTo>
                  <a:pt x="9" y="1261"/>
                </a:moveTo>
                <a:lnTo>
                  <a:pt x="9" y="1261"/>
                </a:lnTo>
                <a:cubicBezTo>
                  <a:pt x="8" y="1259"/>
                  <a:pt x="9" y="1257"/>
                  <a:pt x="11" y="1257"/>
                </a:cubicBezTo>
                <a:cubicBezTo>
                  <a:pt x="13" y="1256"/>
                  <a:pt x="14" y="1257"/>
                  <a:pt x="15" y="1259"/>
                </a:cubicBezTo>
                <a:lnTo>
                  <a:pt x="15" y="1259"/>
                </a:lnTo>
                <a:cubicBezTo>
                  <a:pt x="15" y="1261"/>
                  <a:pt x="14" y="1262"/>
                  <a:pt x="13" y="1263"/>
                </a:cubicBezTo>
                <a:cubicBezTo>
                  <a:pt x="11" y="1263"/>
                  <a:pt x="9" y="1262"/>
                  <a:pt x="9" y="1261"/>
                </a:cubicBezTo>
                <a:close/>
                <a:moveTo>
                  <a:pt x="8" y="1248"/>
                </a:moveTo>
                <a:lnTo>
                  <a:pt x="8" y="1248"/>
                </a:lnTo>
                <a:cubicBezTo>
                  <a:pt x="7" y="1246"/>
                  <a:pt x="8" y="1245"/>
                  <a:pt x="10" y="1244"/>
                </a:cubicBezTo>
                <a:cubicBezTo>
                  <a:pt x="12" y="1244"/>
                  <a:pt x="13" y="1245"/>
                  <a:pt x="14" y="1246"/>
                </a:cubicBezTo>
                <a:lnTo>
                  <a:pt x="14" y="1246"/>
                </a:lnTo>
                <a:cubicBezTo>
                  <a:pt x="14" y="1248"/>
                  <a:pt x="13" y="1250"/>
                  <a:pt x="12" y="1250"/>
                </a:cubicBezTo>
                <a:cubicBezTo>
                  <a:pt x="10" y="1251"/>
                  <a:pt x="8" y="1250"/>
                  <a:pt x="8" y="1248"/>
                </a:cubicBezTo>
                <a:close/>
                <a:moveTo>
                  <a:pt x="7" y="1236"/>
                </a:moveTo>
                <a:lnTo>
                  <a:pt x="7" y="1236"/>
                </a:lnTo>
                <a:cubicBezTo>
                  <a:pt x="6" y="1234"/>
                  <a:pt x="7" y="1232"/>
                  <a:pt x="9" y="1232"/>
                </a:cubicBezTo>
                <a:cubicBezTo>
                  <a:pt x="11" y="1231"/>
                  <a:pt x="12" y="1232"/>
                  <a:pt x="13" y="1234"/>
                </a:cubicBezTo>
                <a:lnTo>
                  <a:pt x="13" y="1234"/>
                </a:lnTo>
                <a:cubicBezTo>
                  <a:pt x="13" y="1236"/>
                  <a:pt x="12" y="1237"/>
                  <a:pt x="11" y="1238"/>
                </a:cubicBezTo>
                <a:cubicBezTo>
                  <a:pt x="9" y="1238"/>
                  <a:pt x="7" y="1237"/>
                  <a:pt x="7" y="1236"/>
                </a:cubicBezTo>
                <a:close/>
                <a:moveTo>
                  <a:pt x="6" y="1223"/>
                </a:moveTo>
                <a:lnTo>
                  <a:pt x="6" y="1223"/>
                </a:lnTo>
                <a:cubicBezTo>
                  <a:pt x="5" y="1222"/>
                  <a:pt x="6" y="1220"/>
                  <a:pt x="8" y="1219"/>
                </a:cubicBezTo>
                <a:cubicBezTo>
                  <a:pt x="10" y="1219"/>
                  <a:pt x="11" y="1220"/>
                  <a:pt x="12" y="1221"/>
                </a:cubicBezTo>
                <a:lnTo>
                  <a:pt x="12" y="1221"/>
                </a:lnTo>
                <a:cubicBezTo>
                  <a:pt x="12" y="1223"/>
                  <a:pt x="11" y="1225"/>
                  <a:pt x="10" y="1225"/>
                </a:cubicBezTo>
                <a:cubicBezTo>
                  <a:pt x="8" y="1226"/>
                  <a:pt x="6" y="1225"/>
                  <a:pt x="6" y="1223"/>
                </a:cubicBezTo>
                <a:close/>
                <a:moveTo>
                  <a:pt x="5" y="1211"/>
                </a:moveTo>
                <a:lnTo>
                  <a:pt x="5" y="1211"/>
                </a:lnTo>
                <a:cubicBezTo>
                  <a:pt x="5" y="1209"/>
                  <a:pt x="5" y="1207"/>
                  <a:pt x="7" y="1207"/>
                </a:cubicBezTo>
                <a:cubicBezTo>
                  <a:pt x="9" y="1206"/>
                  <a:pt x="11" y="1207"/>
                  <a:pt x="11" y="1209"/>
                </a:cubicBezTo>
                <a:lnTo>
                  <a:pt x="11" y="1209"/>
                </a:lnTo>
                <a:cubicBezTo>
                  <a:pt x="11" y="1211"/>
                  <a:pt x="11" y="1212"/>
                  <a:pt x="9" y="1213"/>
                </a:cubicBezTo>
                <a:cubicBezTo>
                  <a:pt x="7" y="1213"/>
                  <a:pt x="5" y="1212"/>
                  <a:pt x="5" y="1211"/>
                </a:cubicBezTo>
                <a:close/>
                <a:moveTo>
                  <a:pt x="4" y="1198"/>
                </a:moveTo>
                <a:lnTo>
                  <a:pt x="4" y="1198"/>
                </a:lnTo>
                <a:cubicBezTo>
                  <a:pt x="4" y="1197"/>
                  <a:pt x="5" y="1195"/>
                  <a:pt x="6" y="1194"/>
                </a:cubicBezTo>
                <a:cubicBezTo>
                  <a:pt x="8" y="1194"/>
                  <a:pt x="10" y="1195"/>
                  <a:pt x="10" y="1197"/>
                </a:cubicBezTo>
                <a:lnTo>
                  <a:pt x="10" y="1197"/>
                </a:lnTo>
                <a:cubicBezTo>
                  <a:pt x="11" y="1198"/>
                  <a:pt x="10" y="1200"/>
                  <a:pt x="8" y="1200"/>
                </a:cubicBezTo>
                <a:cubicBezTo>
                  <a:pt x="6" y="1201"/>
                  <a:pt x="5" y="1200"/>
                  <a:pt x="4" y="1198"/>
                </a:cubicBezTo>
                <a:close/>
                <a:moveTo>
                  <a:pt x="3" y="1186"/>
                </a:moveTo>
                <a:lnTo>
                  <a:pt x="3" y="1186"/>
                </a:lnTo>
                <a:cubicBezTo>
                  <a:pt x="3" y="1184"/>
                  <a:pt x="4" y="1182"/>
                  <a:pt x="6" y="1182"/>
                </a:cubicBezTo>
                <a:cubicBezTo>
                  <a:pt x="7" y="1181"/>
                  <a:pt x="9" y="1182"/>
                  <a:pt x="9" y="1184"/>
                </a:cubicBezTo>
                <a:lnTo>
                  <a:pt x="9" y="1184"/>
                </a:lnTo>
                <a:cubicBezTo>
                  <a:pt x="10" y="1186"/>
                  <a:pt x="9" y="1187"/>
                  <a:pt x="7" y="1188"/>
                </a:cubicBezTo>
                <a:cubicBezTo>
                  <a:pt x="6" y="1188"/>
                  <a:pt x="4" y="1187"/>
                  <a:pt x="3" y="1186"/>
                </a:cubicBezTo>
                <a:close/>
                <a:moveTo>
                  <a:pt x="3" y="1173"/>
                </a:moveTo>
                <a:lnTo>
                  <a:pt x="3" y="1173"/>
                </a:lnTo>
                <a:cubicBezTo>
                  <a:pt x="2" y="1172"/>
                  <a:pt x="3" y="1170"/>
                  <a:pt x="5" y="1169"/>
                </a:cubicBezTo>
                <a:cubicBezTo>
                  <a:pt x="6" y="1169"/>
                  <a:pt x="8" y="1170"/>
                  <a:pt x="9" y="1172"/>
                </a:cubicBezTo>
                <a:lnTo>
                  <a:pt x="9" y="1172"/>
                </a:lnTo>
                <a:cubicBezTo>
                  <a:pt x="9" y="1173"/>
                  <a:pt x="8" y="1175"/>
                  <a:pt x="7" y="1175"/>
                </a:cubicBezTo>
                <a:cubicBezTo>
                  <a:pt x="5" y="1176"/>
                  <a:pt x="3" y="1175"/>
                  <a:pt x="3" y="1173"/>
                </a:cubicBezTo>
                <a:close/>
                <a:moveTo>
                  <a:pt x="2" y="1161"/>
                </a:moveTo>
                <a:lnTo>
                  <a:pt x="2" y="1161"/>
                </a:lnTo>
                <a:cubicBezTo>
                  <a:pt x="2" y="1159"/>
                  <a:pt x="3" y="1157"/>
                  <a:pt x="4" y="1157"/>
                </a:cubicBezTo>
                <a:cubicBezTo>
                  <a:pt x="6" y="1156"/>
                  <a:pt x="8" y="1157"/>
                  <a:pt x="8" y="1159"/>
                </a:cubicBezTo>
                <a:lnTo>
                  <a:pt x="8" y="1159"/>
                </a:lnTo>
                <a:cubicBezTo>
                  <a:pt x="9" y="1161"/>
                  <a:pt x="8" y="1162"/>
                  <a:pt x="6" y="1163"/>
                </a:cubicBezTo>
                <a:cubicBezTo>
                  <a:pt x="4" y="1163"/>
                  <a:pt x="3" y="1162"/>
                  <a:pt x="2" y="1161"/>
                </a:cubicBezTo>
                <a:close/>
                <a:moveTo>
                  <a:pt x="2" y="1148"/>
                </a:moveTo>
                <a:lnTo>
                  <a:pt x="2" y="1148"/>
                </a:lnTo>
                <a:cubicBezTo>
                  <a:pt x="1" y="1147"/>
                  <a:pt x="2" y="1145"/>
                  <a:pt x="4" y="1144"/>
                </a:cubicBezTo>
                <a:cubicBezTo>
                  <a:pt x="6" y="1144"/>
                  <a:pt x="7" y="1145"/>
                  <a:pt x="8" y="1147"/>
                </a:cubicBezTo>
                <a:lnTo>
                  <a:pt x="8" y="1147"/>
                </a:lnTo>
                <a:cubicBezTo>
                  <a:pt x="8" y="1148"/>
                  <a:pt x="7" y="1150"/>
                  <a:pt x="6" y="1150"/>
                </a:cubicBezTo>
                <a:cubicBezTo>
                  <a:pt x="4" y="1151"/>
                  <a:pt x="2" y="1150"/>
                  <a:pt x="2" y="1148"/>
                </a:cubicBezTo>
                <a:close/>
                <a:moveTo>
                  <a:pt x="1" y="1136"/>
                </a:moveTo>
                <a:lnTo>
                  <a:pt x="1" y="1136"/>
                </a:lnTo>
                <a:cubicBezTo>
                  <a:pt x="1" y="1134"/>
                  <a:pt x="2" y="1132"/>
                  <a:pt x="3" y="1132"/>
                </a:cubicBezTo>
                <a:cubicBezTo>
                  <a:pt x="5" y="1131"/>
                  <a:pt x="7" y="1132"/>
                  <a:pt x="7" y="1134"/>
                </a:cubicBezTo>
                <a:lnTo>
                  <a:pt x="7" y="1134"/>
                </a:lnTo>
                <a:cubicBezTo>
                  <a:pt x="8" y="1136"/>
                  <a:pt x="7" y="1137"/>
                  <a:pt x="5" y="1138"/>
                </a:cubicBezTo>
                <a:cubicBezTo>
                  <a:pt x="4" y="1138"/>
                  <a:pt x="2" y="1137"/>
                  <a:pt x="1" y="1136"/>
                </a:cubicBezTo>
                <a:close/>
                <a:moveTo>
                  <a:pt x="1" y="1123"/>
                </a:moveTo>
                <a:lnTo>
                  <a:pt x="1" y="1123"/>
                </a:lnTo>
                <a:cubicBezTo>
                  <a:pt x="0" y="1122"/>
                  <a:pt x="1" y="1120"/>
                  <a:pt x="3" y="1119"/>
                </a:cubicBezTo>
                <a:cubicBezTo>
                  <a:pt x="5" y="1119"/>
                  <a:pt x="6" y="1120"/>
                  <a:pt x="7" y="1122"/>
                </a:cubicBezTo>
                <a:lnTo>
                  <a:pt x="7" y="1122"/>
                </a:lnTo>
                <a:cubicBezTo>
                  <a:pt x="7" y="1123"/>
                  <a:pt x="6" y="1125"/>
                  <a:pt x="5" y="1125"/>
                </a:cubicBezTo>
                <a:cubicBezTo>
                  <a:pt x="3" y="1126"/>
                  <a:pt x="1" y="1125"/>
                  <a:pt x="1" y="1123"/>
                </a:cubicBezTo>
                <a:close/>
                <a:moveTo>
                  <a:pt x="1" y="1111"/>
                </a:moveTo>
                <a:lnTo>
                  <a:pt x="1" y="1111"/>
                </a:lnTo>
                <a:cubicBezTo>
                  <a:pt x="0" y="1109"/>
                  <a:pt x="1" y="1107"/>
                  <a:pt x="3" y="1107"/>
                </a:cubicBezTo>
                <a:cubicBezTo>
                  <a:pt x="4" y="1106"/>
                  <a:pt x="6" y="1107"/>
                  <a:pt x="7" y="1109"/>
                </a:cubicBezTo>
                <a:lnTo>
                  <a:pt x="7" y="1109"/>
                </a:lnTo>
                <a:cubicBezTo>
                  <a:pt x="7" y="1111"/>
                  <a:pt x="6" y="1112"/>
                  <a:pt x="5" y="1113"/>
                </a:cubicBezTo>
                <a:cubicBezTo>
                  <a:pt x="3" y="1113"/>
                  <a:pt x="1" y="1112"/>
                  <a:pt x="1" y="1111"/>
                </a:cubicBezTo>
                <a:close/>
                <a:moveTo>
                  <a:pt x="0" y="1098"/>
                </a:moveTo>
                <a:lnTo>
                  <a:pt x="0" y="1098"/>
                </a:lnTo>
                <a:cubicBezTo>
                  <a:pt x="0" y="1097"/>
                  <a:pt x="1" y="1095"/>
                  <a:pt x="3" y="1094"/>
                </a:cubicBezTo>
                <a:cubicBezTo>
                  <a:pt x="4" y="1094"/>
                  <a:pt x="6" y="1095"/>
                  <a:pt x="6" y="1097"/>
                </a:cubicBezTo>
                <a:lnTo>
                  <a:pt x="6" y="1097"/>
                </a:lnTo>
                <a:cubicBezTo>
                  <a:pt x="7" y="1098"/>
                  <a:pt x="6" y="1100"/>
                  <a:pt x="4" y="1100"/>
                </a:cubicBezTo>
                <a:cubicBezTo>
                  <a:pt x="3" y="1101"/>
                  <a:pt x="1" y="1100"/>
                  <a:pt x="0" y="1098"/>
                </a:cubicBezTo>
                <a:close/>
                <a:moveTo>
                  <a:pt x="0" y="1086"/>
                </a:moveTo>
                <a:lnTo>
                  <a:pt x="0" y="1086"/>
                </a:lnTo>
                <a:cubicBezTo>
                  <a:pt x="0" y="1084"/>
                  <a:pt x="1" y="1082"/>
                  <a:pt x="2" y="1082"/>
                </a:cubicBezTo>
                <a:cubicBezTo>
                  <a:pt x="4" y="1081"/>
                  <a:pt x="6" y="1082"/>
                  <a:pt x="6" y="1084"/>
                </a:cubicBezTo>
                <a:lnTo>
                  <a:pt x="6" y="1084"/>
                </a:lnTo>
                <a:cubicBezTo>
                  <a:pt x="7" y="1086"/>
                  <a:pt x="6" y="1087"/>
                  <a:pt x="4" y="1088"/>
                </a:cubicBezTo>
                <a:cubicBezTo>
                  <a:pt x="3" y="1088"/>
                  <a:pt x="1" y="1087"/>
                  <a:pt x="0" y="1086"/>
                </a:cubicBezTo>
                <a:close/>
                <a:moveTo>
                  <a:pt x="0" y="1073"/>
                </a:moveTo>
                <a:lnTo>
                  <a:pt x="0" y="1073"/>
                </a:lnTo>
                <a:cubicBezTo>
                  <a:pt x="0" y="1072"/>
                  <a:pt x="1" y="1070"/>
                  <a:pt x="2" y="1069"/>
                </a:cubicBezTo>
                <a:cubicBezTo>
                  <a:pt x="4" y="1069"/>
                  <a:pt x="6" y="1070"/>
                  <a:pt x="6" y="1072"/>
                </a:cubicBezTo>
                <a:lnTo>
                  <a:pt x="6" y="1072"/>
                </a:lnTo>
                <a:cubicBezTo>
                  <a:pt x="7" y="1073"/>
                  <a:pt x="6" y="1075"/>
                  <a:pt x="4" y="1075"/>
                </a:cubicBezTo>
                <a:cubicBezTo>
                  <a:pt x="2" y="1076"/>
                  <a:pt x="1" y="1075"/>
                  <a:pt x="0" y="1073"/>
                </a:cubicBezTo>
                <a:close/>
                <a:moveTo>
                  <a:pt x="0" y="1060"/>
                </a:moveTo>
                <a:lnTo>
                  <a:pt x="0" y="1060"/>
                </a:lnTo>
                <a:cubicBezTo>
                  <a:pt x="0" y="1058"/>
                  <a:pt x="1" y="1057"/>
                  <a:pt x="3" y="1057"/>
                </a:cubicBezTo>
                <a:cubicBezTo>
                  <a:pt x="5" y="1057"/>
                  <a:pt x="6" y="1058"/>
                  <a:pt x="6" y="1060"/>
                </a:cubicBezTo>
                <a:lnTo>
                  <a:pt x="6" y="1060"/>
                </a:lnTo>
                <a:cubicBezTo>
                  <a:pt x="6" y="1062"/>
                  <a:pt x="5" y="1063"/>
                  <a:pt x="3" y="1063"/>
                </a:cubicBezTo>
                <a:cubicBezTo>
                  <a:pt x="1" y="1063"/>
                  <a:pt x="0" y="1062"/>
                  <a:pt x="0" y="1060"/>
                </a:cubicBezTo>
                <a:close/>
                <a:moveTo>
                  <a:pt x="0" y="1047"/>
                </a:moveTo>
                <a:lnTo>
                  <a:pt x="0" y="1047"/>
                </a:lnTo>
                <a:cubicBezTo>
                  <a:pt x="0" y="1046"/>
                  <a:pt x="2" y="1044"/>
                  <a:pt x="3" y="1044"/>
                </a:cubicBezTo>
                <a:cubicBezTo>
                  <a:pt x="5" y="1044"/>
                  <a:pt x="6" y="1046"/>
                  <a:pt x="6" y="1047"/>
                </a:cubicBezTo>
                <a:lnTo>
                  <a:pt x="6" y="1047"/>
                </a:lnTo>
                <a:cubicBezTo>
                  <a:pt x="6" y="1049"/>
                  <a:pt x="5" y="1051"/>
                  <a:pt x="3" y="1051"/>
                </a:cubicBezTo>
                <a:cubicBezTo>
                  <a:pt x="2" y="1051"/>
                  <a:pt x="0" y="1049"/>
                  <a:pt x="0" y="1047"/>
                </a:cubicBezTo>
                <a:close/>
                <a:moveTo>
                  <a:pt x="0" y="1035"/>
                </a:moveTo>
                <a:lnTo>
                  <a:pt x="0" y="1035"/>
                </a:lnTo>
                <a:cubicBezTo>
                  <a:pt x="0" y="1033"/>
                  <a:pt x="2" y="1032"/>
                  <a:pt x="3" y="1032"/>
                </a:cubicBezTo>
                <a:cubicBezTo>
                  <a:pt x="5" y="1032"/>
                  <a:pt x="7" y="1033"/>
                  <a:pt x="7" y="1035"/>
                </a:cubicBezTo>
                <a:lnTo>
                  <a:pt x="7" y="1035"/>
                </a:lnTo>
                <a:cubicBezTo>
                  <a:pt x="7" y="1037"/>
                  <a:pt x="5" y="1038"/>
                  <a:pt x="3" y="1038"/>
                </a:cubicBezTo>
                <a:cubicBezTo>
                  <a:pt x="2" y="1038"/>
                  <a:pt x="0" y="1037"/>
                  <a:pt x="0" y="1035"/>
                </a:cubicBezTo>
                <a:close/>
                <a:moveTo>
                  <a:pt x="1" y="1022"/>
                </a:moveTo>
                <a:lnTo>
                  <a:pt x="1" y="1022"/>
                </a:lnTo>
                <a:cubicBezTo>
                  <a:pt x="1" y="1021"/>
                  <a:pt x="2" y="1019"/>
                  <a:pt x="4" y="1019"/>
                </a:cubicBezTo>
                <a:cubicBezTo>
                  <a:pt x="5" y="1019"/>
                  <a:pt x="7" y="1021"/>
                  <a:pt x="7" y="1022"/>
                </a:cubicBezTo>
                <a:lnTo>
                  <a:pt x="7" y="1022"/>
                </a:lnTo>
                <a:cubicBezTo>
                  <a:pt x="7" y="1024"/>
                  <a:pt x="5" y="1026"/>
                  <a:pt x="4" y="1026"/>
                </a:cubicBezTo>
                <a:cubicBezTo>
                  <a:pt x="2" y="1026"/>
                  <a:pt x="1" y="1024"/>
                  <a:pt x="1" y="1022"/>
                </a:cubicBezTo>
                <a:close/>
                <a:moveTo>
                  <a:pt x="1" y="1010"/>
                </a:moveTo>
                <a:lnTo>
                  <a:pt x="1" y="1010"/>
                </a:lnTo>
                <a:cubicBezTo>
                  <a:pt x="1" y="1008"/>
                  <a:pt x="2" y="1007"/>
                  <a:pt x="4" y="1007"/>
                </a:cubicBezTo>
                <a:cubicBezTo>
                  <a:pt x="6" y="1007"/>
                  <a:pt x="7" y="1008"/>
                  <a:pt x="7" y="1010"/>
                </a:cubicBezTo>
                <a:lnTo>
                  <a:pt x="7" y="1010"/>
                </a:lnTo>
                <a:cubicBezTo>
                  <a:pt x="7" y="1012"/>
                  <a:pt x="6" y="1013"/>
                  <a:pt x="4" y="1013"/>
                </a:cubicBezTo>
                <a:cubicBezTo>
                  <a:pt x="2" y="1013"/>
                  <a:pt x="1" y="1012"/>
                  <a:pt x="1" y="1010"/>
                </a:cubicBezTo>
                <a:close/>
                <a:moveTo>
                  <a:pt x="1" y="997"/>
                </a:moveTo>
                <a:lnTo>
                  <a:pt x="1" y="997"/>
                </a:lnTo>
                <a:cubicBezTo>
                  <a:pt x="1" y="996"/>
                  <a:pt x="3" y="994"/>
                  <a:pt x="4" y="994"/>
                </a:cubicBezTo>
                <a:cubicBezTo>
                  <a:pt x="6" y="994"/>
                  <a:pt x="7" y="996"/>
                  <a:pt x="7" y="997"/>
                </a:cubicBezTo>
                <a:lnTo>
                  <a:pt x="7" y="997"/>
                </a:lnTo>
                <a:cubicBezTo>
                  <a:pt x="7" y="999"/>
                  <a:pt x="6" y="1001"/>
                  <a:pt x="4" y="1001"/>
                </a:cubicBezTo>
                <a:cubicBezTo>
                  <a:pt x="3" y="1001"/>
                  <a:pt x="1" y="999"/>
                  <a:pt x="1" y="997"/>
                </a:cubicBezTo>
                <a:close/>
                <a:moveTo>
                  <a:pt x="2" y="985"/>
                </a:moveTo>
                <a:lnTo>
                  <a:pt x="2" y="985"/>
                </a:lnTo>
                <a:cubicBezTo>
                  <a:pt x="2" y="983"/>
                  <a:pt x="3" y="982"/>
                  <a:pt x="5" y="982"/>
                </a:cubicBezTo>
                <a:cubicBezTo>
                  <a:pt x="6" y="982"/>
                  <a:pt x="8" y="983"/>
                  <a:pt x="8" y="985"/>
                </a:cubicBezTo>
                <a:lnTo>
                  <a:pt x="8" y="985"/>
                </a:lnTo>
                <a:cubicBezTo>
                  <a:pt x="8" y="987"/>
                  <a:pt x="6" y="988"/>
                  <a:pt x="5" y="988"/>
                </a:cubicBezTo>
                <a:cubicBezTo>
                  <a:pt x="3" y="988"/>
                  <a:pt x="2" y="987"/>
                  <a:pt x="2" y="985"/>
                </a:cubicBezTo>
                <a:close/>
                <a:moveTo>
                  <a:pt x="2" y="972"/>
                </a:moveTo>
                <a:lnTo>
                  <a:pt x="2" y="972"/>
                </a:lnTo>
                <a:cubicBezTo>
                  <a:pt x="2" y="971"/>
                  <a:pt x="3" y="969"/>
                  <a:pt x="5" y="969"/>
                </a:cubicBezTo>
                <a:cubicBezTo>
                  <a:pt x="7" y="969"/>
                  <a:pt x="8" y="971"/>
                  <a:pt x="8" y="972"/>
                </a:cubicBezTo>
                <a:lnTo>
                  <a:pt x="8" y="972"/>
                </a:lnTo>
                <a:cubicBezTo>
                  <a:pt x="8" y="974"/>
                  <a:pt x="7" y="976"/>
                  <a:pt x="5" y="976"/>
                </a:cubicBezTo>
                <a:cubicBezTo>
                  <a:pt x="3" y="976"/>
                  <a:pt x="2" y="974"/>
                  <a:pt x="2" y="972"/>
                </a:cubicBezTo>
                <a:close/>
                <a:moveTo>
                  <a:pt x="3" y="960"/>
                </a:moveTo>
                <a:lnTo>
                  <a:pt x="3" y="960"/>
                </a:lnTo>
                <a:cubicBezTo>
                  <a:pt x="3" y="958"/>
                  <a:pt x="4" y="957"/>
                  <a:pt x="6" y="957"/>
                </a:cubicBezTo>
                <a:cubicBezTo>
                  <a:pt x="7" y="957"/>
                  <a:pt x="9" y="958"/>
                  <a:pt x="9" y="960"/>
                </a:cubicBezTo>
                <a:lnTo>
                  <a:pt x="9" y="960"/>
                </a:lnTo>
                <a:cubicBezTo>
                  <a:pt x="9" y="962"/>
                  <a:pt x="7" y="963"/>
                  <a:pt x="6" y="963"/>
                </a:cubicBezTo>
                <a:cubicBezTo>
                  <a:pt x="4" y="963"/>
                  <a:pt x="3" y="962"/>
                  <a:pt x="3" y="960"/>
                </a:cubicBezTo>
                <a:close/>
                <a:moveTo>
                  <a:pt x="3" y="947"/>
                </a:moveTo>
                <a:lnTo>
                  <a:pt x="3" y="947"/>
                </a:lnTo>
                <a:cubicBezTo>
                  <a:pt x="3" y="946"/>
                  <a:pt x="5" y="944"/>
                  <a:pt x="6" y="944"/>
                </a:cubicBezTo>
                <a:cubicBezTo>
                  <a:pt x="8" y="944"/>
                  <a:pt x="10" y="946"/>
                  <a:pt x="10" y="947"/>
                </a:cubicBezTo>
                <a:lnTo>
                  <a:pt x="10" y="947"/>
                </a:lnTo>
                <a:cubicBezTo>
                  <a:pt x="10" y="949"/>
                  <a:pt x="8" y="951"/>
                  <a:pt x="6" y="951"/>
                </a:cubicBezTo>
                <a:cubicBezTo>
                  <a:pt x="5" y="951"/>
                  <a:pt x="3" y="949"/>
                  <a:pt x="3" y="947"/>
                </a:cubicBezTo>
                <a:close/>
                <a:moveTo>
                  <a:pt x="4" y="935"/>
                </a:moveTo>
                <a:lnTo>
                  <a:pt x="4" y="935"/>
                </a:lnTo>
                <a:cubicBezTo>
                  <a:pt x="4" y="933"/>
                  <a:pt x="5" y="932"/>
                  <a:pt x="7" y="932"/>
                </a:cubicBezTo>
                <a:cubicBezTo>
                  <a:pt x="9" y="932"/>
                  <a:pt x="10" y="933"/>
                  <a:pt x="10" y="935"/>
                </a:cubicBezTo>
                <a:lnTo>
                  <a:pt x="10" y="935"/>
                </a:lnTo>
                <a:cubicBezTo>
                  <a:pt x="10" y="937"/>
                  <a:pt x="9" y="938"/>
                  <a:pt x="7" y="938"/>
                </a:cubicBezTo>
                <a:cubicBezTo>
                  <a:pt x="5" y="938"/>
                  <a:pt x="4" y="937"/>
                  <a:pt x="4" y="935"/>
                </a:cubicBezTo>
                <a:close/>
                <a:moveTo>
                  <a:pt x="5" y="922"/>
                </a:moveTo>
                <a:lnTo>
                  <a:pt x="5" y="922"/>
                </a:lnTo>
                <a:cubicBezTo>
                  <a:pt x="5" y="921"/>
                  <a:pt x="6" y="919"/>
                  <a:pt x="8" y="919"/>
                </a:cubicBezTo>
                <a:cubicBezTo>
                  <a:pt x="10" y="919"/>
                  <a:pt x="11" y="921"/>
                  <a:pt x="11" y="922"/>
                </a:cubicBezTo>
                <a:lnTo>
                  <a:pt x="11" y="922"/>
                </a:lnTo>
                <a:cubicBezTo>
                  <a:pt x="11" y="924"/>
                  <a:pt x="10" y="926"/>
                  <a:pt x="8" y="926"/>
                </a:cubicBezTo>
                <a:cubicBezTo>
                  <a:pt x="6" y="926"/>
                  <a:pt x="5" y="924"/>
                  <a:pt x="5" y="922"/>
                </a:cubicBezTo>
                <a:close/>
                <a:moveTo>
                  <a:pt x="6" y="910"/>
                </a:moveTo>
                <a:lnTo>
                  <a:pt x="6" y="910"/>
                </a:lnTo>
                <a:cubicBezTo>
                  <a:pt x="6" y="908"/>
                  <a:pt x="7" y="907"/>
                  <a:pt x="9" y="907"/>
                </a:cubicBezTo>
                <a:cubicBezTo>
                  <a:pt x="11" y="907"/>
                  <a:pt x="12" y="908"/>
                  <a:pt x="12" y="910"/>
                </a:cubicBezTo>
                <a:lnTo>
                  <a:pt x="12" y="910"/>
                </a:lnTo>
                <a:cubicBezTo>
                  <a:pt x="12" y="912"/>
                  <a:pt x="11" y="913"/>
                  <a:pt x="9" y="913"/>
                </a:cubicBezTo>
                <a:cubicBezTo>
                  <a:pt x="7" y="913"/>
                  <a:pt x="6" y="912"/>
                  <a:pt x="6" y="910"/>
                </a:cubicBezTo>
                <a:close/>
                <a:moveTo>
                  <a:pt x="7" y="897"/>
                </a:moveTo>
                <a:lnTo>
                  <a:pt x="7" y="897"/>
                </a:lnTo>
                <a:cubicBezTo>
                  <a:pt x="7" y="896"/>
                  <a:pt x="8" y="894"/>
                  <a:pt x="10" y="894"/>
                </a:cubicBezTo>
                <a:cubicBezTo>
                  <a:pt x="11" y="894"/>
                  <a:pt x="13" y="896"/>
                  <a:pt x="13" y="897"/>
                </a:cubicBezTo>
                <a:lnTo>
                  <a:pt x="13" y="897"/>
                </a:lnTo>
                <a:cubicBezTo>
                  <a:pt x="13" y="899"/>
                  <a:pt x="11" y="901"/>
                  <a:pt x="10" y="901"/>
                </a:cubicBezTo>
                <a:cubicBezTo>
                  <a:pt x="8" y="901"/>
                  <a:pt x="7" y="899"/>
                  <a:pt x="7" y="897"/>
                </a:cubicBezTo>
                <a:close/>
                <a:moveTo>
                  <a:pt x="8" y="885"/>
                </a:moveTo>
                <a:lnTo>
                  <a:pt x="8" y="885"/>
                </a:lnTo>
                <a:cubicBezTo>
                  <a:pt x="8" y="883"/>
                  <a:pt x="9" y="882"/>
                  <a:pt x="11" y="882"/>
                </a:cubicBezTo>
                <a:cubicBezTo>
                  <a:pt x="13" y="882"/>
                  <a:pt x="14" y="883"/>
                  <a:pt x="14" y="885"/>
                </a:cubicBezTo>
                <a:lnTo>
                  <a:pt x="14" y="885"/>
                </a:lnTo>
                <a:cubicBezTo>
                  <a:pt x="14" y="887"/>
                  <a:pt x="13" y="888"/>
                  <a:pt x="11" y="888"/>
                </a:cubicBezTo>
                <a:cubicBezTo>
                  <a:pt x="9" y="888"/>
                  <a:pt x="8" y="887"/>
                  <a:pt x="8" y="885"/>
                </a:cubicBezTo>
                <a:close/>
                <a:moveTo>
                  <a:pt x="9" y="873"/>
                </a:moveTo>
                <a:lnTo>
                  <a:pt x="9" y="873"/>
                </a:lnTo>
                <a:cubicBezTo>
                  <a:pt x="9" y="871"/>
                  <a:pt x="10" y="869"/>
                  <a:pt x="12" y="869"/>
                </a:cubicBezTo>
                <a:cubicBezTo>
                  <a:pt x="14" y="869"/>
                  <a:pt x="15" y="871"/>
                  <a:pt x="15" y="873"/>
                </a:cubicBezTo>
                <a:lnTo>
                  <a:pt x="15" y="873"/>
                </a:lnTo>
                <a:cubicBezTo>
                  <a:pt x="15" y="874"/>
                  <a:pt x="14" y="876"/>
                  <a:pt x="12" y="876"/>
                </a:cubicBezTo>
                <a:cubicBezTo>
                  <a:pt x="10" y="876"/>
                  <a:pt x="9" y="874"/>
                  <a:pt x="9" y="873"/>
                </a:cubicBezTo>
                <a:close/>
                <a:moveTo>
                  <a:pt x="10" y="860"/>
                </a:moveTo>
                <a:lnTo>
                  <a:pt x="10" y="860"/>
                </a:lnTo>
                <a:cubicBezTo>
                  <a:pt x="10" y="858"/>
                  <a:pt x="11" y="857"/>
                  <a:pt x="13" y="857"/>
                </a:cubicBezTo>
                <a:cubicBezTo>
                  <a:pt x="15" y="857"/>
                  <a:pt x="16" y="858"/>
                  <a:pt x="16" y="860"/>
                </a:cubicBezTo>
                <a:lnTo>
                  <a:pt x="16" y="860"/>
                </a:lnTo>
                <a:cubicBezTo>
                  <a:pt x="16" y="862"/>
                  <a:pt x="15" y="863"/>
                  <a:pt x="13" y="863"/>
                </a:cubicBezTo>
                <a:cubicBezTo>
                  <a:pt x="11" y="863"/>
                  <a:pt x="10" y="862"/>
                  <a:pt x="10" y="860"/>
                </a:cubicBezTo>
                <a:close/>
                <a:moveTo>
                  <a:pt x="11" y="848"/>
                </a:moveTo>
                <a:lnTo>
                  <a:pt x="11" y="848"/>
                </a:lnTo>
                <a:cubicBezTo>
                  <a:pt x="11" y="846"/>
                  <a:pt x="13" y="845"/>
                  <a:pt x="14" y="845"/>
                </a:cubicBezTo>
                <a:cubicBezTo>
                  <a:pt x="16" y="845"/>
                  <a:pt x="17" y="846"/>
                  <a:pt x="17" y="848"/>
                </a:cubicBezTo>
                <a:lnTo>
                  <a:pt x="17" y="848"/>
                </a:lnTo>
                <a:cubicBezTo>
                  <a:pt x="17" y="849"/>
                  <a:pt x="16" y="851"/>
                  <a:pt x="14" y="851"/>
                </a:cubicBezTo>
                <a:cubicBezTo>
                  <a:pt x="13" y="851"/>
                  <a:pt x="11" y="849"/>
                  <a:pt x="11" y="848"/>
                </a:cubicBezTo>
                <a:close/>
                <a:moveTo>
                  <a:pt x="13" y="835"/>
                </a:moveTo>
                <a:lnTo>
                  <a:pt x="13" y="835"/>
                </a:lnTo>
                <a:cubicBezTo>
                  <a:pt x="13" y="834"/>
                  <a:pt x="14" y="832"/>
                  <a:pt x="16" y="832"/>
                </a:cubicBezTo>
                <a:cubicBezTo>
                  <a:pt x="17" y="832"/>
                  <a:pt x="19" y="834"/>
                  <a:pt x="19" y="835"/>
                </a:cubicBezTo>
                <a:lnTo>
                  <a:pt x="19" y="835"/>
                </a:lnTo>
                <a:cubicBezTo>
                  <a:pt x="19" y="837"/>
                  <a:pt x="17" y="838"/>
                  <a:pt x="16" y="838"/>
                </a:cubicBezTo>
                <a:cubicBezTo>
                  <a:pt x="14" y="838"/>
                  <a:pt x="13" y="837"/>
                  <a:pt x="13" y="835"/>
                </a:cubicBezTo>
                <a:close/>
                <a:moveTo>
                  <a:pt x="14" y="823"/>
                </a:moveTo>
                <a:lnTo>
                  <a:pt x="14" y="823"/>
                </a:lnTo>
                <a:cubicBezTo>
                  <a:pt x="14" y="821"/>
                  <a:pt x="15" y="820"/>
                  <a:pt x="17" y="820"/>
                </a:cubicBezTo>
                <a:cubicBezTo>
                  <a:pt x="19" y="820"/>
                  <a:pt x="20" y="821"/>
                  <a:pt x="20" y="823"/>
                </a:cubicBezTo>
                <a:lnTo>
                  <a:pt x="20" y="823"/>
                </a:lnTo>
                <a:cubicBezTo>
                  <a:pt x="20" y="825"/>
                  <a:pt x="19" y="826"/>
                  <a:pt x="17" y="826"/>
                </a:cubicBezTo>
                <a:cubicBezTo>
                  <a:pt x="15" y="826"/>
                  <a:pt x="14" y="825"/>
                  <a:pt x="14" y="823"/>
                </a:cubicBezTo>
                <a:close/>
                <a:moveTo>
                  <a:pt x="15" y="810"/>
                </a:moveTo>
                <a:lnTo>
                  <a:pt x="15" y="810"/>
                </a:lnTo>
                <a:cubicBezTo>
                  <a:pt x="15" y="809"/>
                  <a:pt x="17" y="807"/>
                  <a:pt x="18" y="807"/>
                </a:cubicBezTo>
                <a:cubicBezTo>
                  <a:pt x="20" y="807"/>
                  <a:pt x="22" y="809"/>
                  <a:pt x="22" y="810"/>
                </a:cubicBezTo>
                <a:lnTo>
                  <a:pt x="22" y="810"/>
                </a:lnTo>
                <a:cubicBezTo>
                  <a:pt x="22" y="812"/>
                  <a:pt x="20" y="814"/>
                  <a:pt x="18" y="814"/>
                </a:cubicBezTo>
                <a:cubicBezTo>
                  <a:pt x="17" y="814"/>
                  <a:pt x="15" y="812"/>
                  <a:pt x="15" y="810"/>
                </a:cubicBezTo>
                <a:close/>
                <a:moveTo>
                  <a:pt x="17" y="798"/>
                </a:moveTo>
                <a:lnTo>
                  <a:pt x="17" y="798"/>
                </a:lnTo>
                <a:cubicBezTo>
                  <a:pt x="17" y="796"/>
                  <a:pt x="18" y="795"/>
                  <a:pt x="20" y="795"/>
                </a:cubicBezTo>
                <a:cubicBezTo>
                  <a:pt x="22" y="795"/>
                  <a:pt x="23" y="796"/>
                  <a:pt x="23" y="798"/>
                </a:cubicBezTo>
                <a:lnTo>
                  <a:pt x="23" y="798"/>
                </a:lnTo>
                <a:cubicBezTo>
                  <a:pt x="23" y="800"/>
                  <a:pt x="22" y="801"/>
                  <a:pt x="20" y="801"/>
                </a:cubicBezTo>
                <a:cubicBezTo>
                  <a:pt x="18" y="801"/>
                  <a:pt x="17" y="800"/>
                  <a:pt x="17" y="798"/>
                </a:cubicBezTo>
                <a:close/>
                <a:moveTo>
                  <a:pt x="19" y="786"/>
                </a:moveTo>
                <a:lnTo>
                  <a:pt x="19" y="786"/>
                </a:lnTo>
                <a:cubicBezTo>
                  <a:pt x="19" y="784"/>
                  <a:pt x="20" y="782"/>
                  <a:pt x="22" y="782"/>
                </a:cubicBezTo>
                <a:cubicBezTo>
                  <a:pt x="23" y="782"/>
                  <a:pt x="25" y="784"/>
                  <a:pt x="25" y="786"/>
                </a:cubicBezTo>
                <a:lnTo>
                  <a:pt x="25" y="786"/>
                </a:lnTo>
                <a:cubicBezTo>
                  <a:pt x="25" y="787"/>
                  <a:pt x="23" y="789"/>
                  <a:pt x="22" y="789"/>
                </a:cubicBezTo>
                <a:cubicBezTo>
                  <a:pt x="20" y="789"/>
                  <a:pt x="19" y="787"/>
                  <a:pt x="19" y="786"/>
                </a:cubicBezTo>
                <a:close/>
                <a:moveTo>
                  <a:pt x="20" y="773"/>
                </a:moveTo>
                <a:lnTo>
                  <a:pt x="20" y="773"/>
                </a:lnTo>
                <a:cubicBezTo>
                  <a:pt x="20" y="771"/>
                  <a:pt x="22" y="770"/>
                  <a:pt x="23" y="770"/>
                </a:cubicBezTo>
                <a:cubicBezTo>
                  <a:pt x="25" y="770"/>
                  <a:pt x="27" y="771"/>
                  <a:pt x="27" y="773"/>
                </a:cubicBezTo>
                <a:lnTo>
                  <a:pt x="27" y="773"/>
                </a:lnTo>
                <a:cubicBezTo>
                  <a:pt x="27" y="775"/>
                  <a:pt x="25" y="776"/>
                  <a:pt x="23" y="776"/>
                </a:cubicBezTo>
                <a:cubicBezTo>
                  <a:pt x="22" y="776"/>
                  <a:pt x="20" y="775"/>
                  <a:pt x="20" y="773"/>
                </a:cubicBezTo>
                <a:close/>
                <a:moveTo>
                  <a:pt x="22" y="761"/>
                </a:moveTo>
                <a:lnTo>
                  <a:pt x="22" y="761"/>
                </a:lnTo>
                <a:cubicBezTo>
                  <a:pt x="22" y="759"/>
                  <a:pt x="23" y="758"/>
                  <a:pt x="25" y="758"/>
                </a:cubicBezTo>
                <a:cubicBezTo>
                  <a:pt x="27" y="758"/>
                  <a:pt x="28" y="759"/>
                  <a:pt x="28" y="761"/>
                </a:cubicBezTo>
                <a:lnTo>
                  <a:pt x="28" y="761"/>
                </a:lnTo>
                <a:cubicBezTo>
                  <a:pt x="28" y="763"/>
                  <a:pt x="27" y="764"/>
                  <a:pt x="25" y="764"/>
                </a:cubicBezTo>
                <a:cubicBezTo>
                  <a:pt x="23" y="764"/>
                  <a:pt x="22" y="763"/>
                  <a:pt x="22" y="761"/>
                </a:cubicBezTo>
                <a:close/>
                <a:moveTo>
                  <a:pt x="24" y="748"/>
                </a:moveTo>
                <a:lnTo>
                  <a:pt x="24" y="748"/>
                </a:lnTo>
                <a:cubicBezTo>
                  <a:pt x="24" y="747"/>
                  <a:pt x="25" y="745"/>
                  <a:pt x="27" y="745"/>
                </a:cubicBezTo>
                <a:cubicBezTo>
                  <a:pt x="29" y="745"/>
                  <a:pt x="30" y="747"/>
                  <a:pt x="30" y="748"/>
                </a:cubicBezTo>
                <a:lnTo>
                  <a:pt x="30" y="748"/>
                </a:lnTo>
                <a:cubicBezTo>
                  <a:pt x="30" y="750"/>
                  <a:pt x="29" y="752"/>
                  <a:pt x="27" y="752"/>
                </a:cubicBezTo>
                <a:cubicBezTo>
                  <a:pt x="25" y="752"/>
                  <a:pt x="24" y="750"/>
                  <a:pt x="24" y="748"/>
                </a:cubicBezTo>
                <a:close/>
                <a:moveTo>
                  <a:pt x="26" y="736"/>
                </a:moveTo>
                <a:lnTo>
                  <a:pt x="26" y="736"/>
                </a:lnTo>
                <a:cubicBezTo>
                  <a:pt x="26" y="734"/>
                  <a:pt x="27" y="733"/>
                  <a:pt x="29" y="733"/>
                </a:cubicBezTo>
                <a:cubicBezTo>
                  <a:pt x="31" y="733"/>
                  <a:pt x="32" y="734"/>
                  <a:pt x="32" y="736"/>
                </a:cubicBezTo>
                <a:lnTo>
                  <a:pt x="32" y="736"/>
                </a:lnTo>
                <a:cubicBezTo>
                  <a:pt x="32" y="738"/>
                  <a:pt x="31" y="739"/>
                  <a:pt x="29" y="739"/>
                </a:cubicBezTo>
                <a:cubicBezTo>
                  <a:pt x="27" y="739"/>
                  <a:pt x="26" y="738"/>
                  <a:pt x="26" y="736"/>
                </a:cubicBezTo>
                <a:close/>
                <a:moveTo>
                  <a:pt x="28" y="724"/>
                </a:moveTo>
                <a:lnTo>
                  <a:pt x="28" y="724"/>
                </a:lnTo>
                <a:cubicBezTo>
                  <a:pt x="28" y="722"/>
                  <a:pt x="29" y="721"/>
                  <a:pt x="31" y="721"/>
                </a:cubicBezTo>
                <a:cubicBezTo>
                  <a:pt x="33" y="721"/>
                  <a:pt x="34" y="722"/>
                  <a:pt x="34" y="724"/>
                </a:cubicBezTo>
                <a:lnTo>
                  <a:pt x="34" y="724"/>
                </a:lnTo>
                <a:cubicBezTo>
                  <a:pt x="34" y="726"/>
                  <a:pt x="33" y="727"/>
                  <a:pt x="31" y="727"/>
                </a:cubicBezTo>
                <a:cubicBezTo>
                  <a:pt x="29" y="727"/>
                  <a:pt x="28" y="726"/>
                  <a:pt x="28" y="724"/>
                </a:cubicBezTo>
                <a:close/>
                <a:moveTo>
                  <a:pt x="30" y="711"/>
                </a:moveTo>
                <a:lnTo>
                  <a:pt x="30" y="711"/>
                </a:lnTo>
                <a:cubicBezTo>
                  <a:pt x="30" y="710"/>
                  <a:pt x="31" y="708"/>
                  <a:pt x="33" y="708"/>
                </a:cubicBezTo>
                <a:cubicBezTo>
                  <a:pt x="35" y="708"/>
                  <a:pt x="36" y="710"/>
                  <a:pt x="36" y="711"/>
                </a:cubicBezTo>
                <a:lnTo>
                  <a:pt x="36" y="711"/>
                </a:lnTo>
                <a:cubicBezTo>
                  <a:pt x="36" y="713"/>
                  <a:pt x="35" y="715"/>
                  <a:pt x="33" y="715"/>
                </a:cubicBezTo>
                <a:cubicBezTo>
                  <a:pt x="31" y="715"/>
                  <a:pt x="30" y="713"/>
                  <a:pt x="30" y="711"/>
                </a:cubicBezTo>
                <a:close/>
                <a:moveTo>
                  <a:pt x="32" y="699"/>
                </a:moveTo>
                <a:lnTo>
                  <a:pt x="32" y="699"/>
                </a:lnTo>
                <a:cubicBezTo>
                  <a:pt x="32" y="697"/>
                  <a:pt x="34" y="696"/>
                  <a:pt x="35" y="696"/>
                </a:cubicBezTo>
                <a:cubicBezTo>
                  <a:pt x="37" y="696"/>
                  <a:pt x="38" y="697"/>
                  <a:pt x="38" y="699"/>
                </a:cubicBezTo>
                <a:lnTo>
                  <a:pt x="38" y="699"/>
                </a:lnTo>
                <a:cubicBezTo>
                  <a:pt x="38" y="701"/>
                  <a:pt x="37" y="702"/>
                  <a:pt x="35" y="702"/>
                </a:cubicBezTo>
                <a:cubicBezTo>
                  <a:pt x="34" y="702"/>
                  <a:pt x="32" y="701"/>
                  <a:pt x="32" y="699"/>
                </a:cubicBezTo>
                <a:close/>
                <a:moveTo>
                  <a:pt x="34" y="687"/>
                </a:moveTo>
                <a:lnTo>
                  <a:pt x="34" y="687"/>
                </a:lnTo>
                <a:cubicBezTo>
                  <a:pt x="34" y="685"/>
                  <a:pt x="36" y="684"/>
                  <a:pt x="38" y="684"/>
                </a:cubicBezTo>
                <a:cubicBezTo>
                  <a:pt x="39" y="684"/>
                  <a:pt x="41" y="685"/>
                  <a:pt x="41" y="687"/>
                </a:cubicBezTo>
                <a:lnTo>
                  <a:pt x="41" y="687"/>
                </a:lnTo>
                <a:cubicBezTo>
                  <a:pt x="41" y="689"/>
                  <a:pt x="39" y="690"/>
                  <a:pt x="38" y="690"/>
                </a:cubicBezTo>
                <a:cubicBezTo>
                  <a:pt x="36" y="690"/>
                  <a:pt x="34" y="689"/>
                  <a:pt x="34" y="687"/>
                </a:cubicBezTo>
                <a:close/>
                <a:moveTo>
                  <a:pt x="37" y="675"/>
                </a:moveTo>
                <a:lnTo>
                  <a:pt x="37" y="675"/>
                </a:lnTo>
                <a:cubicBezTo>
                  <a:pt x="37" y="673"/>
                  <a:pt x="38" y="671"/>
                  <a:pt x="40" y="671"/>
                </a:cubicBezTo>
                <a:cubicBezTo>
                  <a:pt x="42" y="671"/>
                  <a:pt x="43" y="673"/>
                  <a:pt x="43" y="675"/>
                </a:cubicBezTo>
                <a:lnTo>
                  <a:pt x="43" y="675"/>
                </a:lnTo>
                <a:cubicBezTo>
                  <a:pt x="43" y="676"/>
                  <a:pt x="42" y="678"/>
                  <a:pt x="40" y="678"/>
                </a:cubicBezTo>
                <a:cubicBezTo>
                  <a:pt x="38" y="678"/>
                  <a:pt x="37" y="676"/>
                  <a:pt x="37" y="675"/>
                </a:cubicBezTo>
                <a:close/>
                <a:moveTo>
                  <a:pt x="39" y="662"/>
                </a:moveTo>
                <a:lnTo>
                  <a:pt x="39" y="662"/>
                </a:lnTo>
                <a:cubicBezTo>
                  <a:pt x="39" y="661"/>
                  <a:pt x="41" y="659"/>
                  <a:pt x="42" y="659"/>
                </a:cubicBezTo>
                <a:cubicBezTo>
                  <a:pt x="44" y="659"/>
                  <a:pt x="46" y="661"/>
                  <a:pt x="46" y="662"/>
                </a:cubicBezTo>
                <a:lnTo>
                  <a:pt x="46" y="662"/>
                </a:lnTo>
                <a:cubicBezTo>
                  <a:pt x="46" y="664"/>
                  <a:pt x="44" y="665"/>
                  <a:pt x="42" y="665"/>
                </a:cubicBezTo>
                <a:cubicBezTo>
                  <a:pt x="41" y="665"/>
                  <a:pt x="39" y="664"/>
                  <a:pt x="39" y="662"/>
                </a:cubicBezTo>
                <a:close/>
                <a:moveTo>
                  <a:pt x="42" y="650"/>
                </a:moveTo>
                <a:lnTo>
                  <a:pt x="42" y="650"/>
                </a:lnTo>
                <a:cubicBezTo>
                  <a:pt x="42" y="648"/>
                  <a:pt x="43" y="647"/>
                  <a:pt x="45" y="647"/>
                </a:cubicBezTo>
                <a:cubicBezTo>
                  <a:pt x="47" y="647"/>
                  <a:pt x="48" y="648"/>
                  <a:pt x="48" y="650"/>
                </a:cubicBezTo>
                <a:lnTo>
                  <a:pt x="48" y="650"/>
                </a:lnTo>
                <a:cubicBezTo>
                  <a:pt x="48" y="652"/>
                  <a:pt x="47" y="653"/>
                  <a:pt x="45" y="653"/>
                </a:cubicBezTo>
                <a:cubicBezTo>
                  <a:pt x="43" y="653"/>
                  <a:pt x="42" y="652"/>
                  <a:pt x="42" y="650"/>
                </a:cubicBezTo>
                <a:close/>
                <a:moveTo>
                  <a:pt x="44" y="638"/>
                </a:moveTo>
                <a:lnTo>
                  <a:pt x="44" y="638"/>
                </a:lnTo>
                <a:cubicBezTo>
                  <a:pt x="44" y="636"/>
                  <a:pt x="46" y="635"/>
                  <a:pt x="48" y="635"/>
                </a:cubicBezTo>
                <a:cubicBezTo>
                  <a:pt x="49" y="635"/>
                  <a:pt x="51" y="636"/>
                  <a:pt x="51" y="638"/>
                </a:cubicBezTo>
                <a:lnTo>
                  <a:pt x="51" y="638"/>
                </a:lnTo>
                <a:cubicBezTo>
                  <a:pt x="51" y="640"/>
                  <a:pt x="49" y="641"/>
                  <a:pt x="48" y="641"/>
                </a:cubicBezTo>
                <a:cubicBezTo>
                  <a:pt x="46" y="641"/>
                  <a:pt x="44" y="640"/>
                  <a:pt x="44" y="638"/>
                </a:cubicBezTo>
                <a:close/>
                <a:moveTo>
                  <a:pt x="47" y="626"/>
                </a:moveTo>
                <a:lnTo>
                  <a:pt x="47" y="626"/>
                </a:lnTo>
                <a:cubicBezTo>
                  <a:pt x="47" y="624"/>
                  <a:pt x="49" y="622"/>
                  <a:pt x="50" y="622"/>
                </a:cubicBezTo>
                <a:cubicBezTo>
                  <a:pt x="52" y="622"/>
                  <a:pt x="53" y="624"/>
                  <a:pt x="53" y="626"/>
                </a:cubicBezTo>
                <a:lnTo>
                  <a:pt x="53" y="626"/>
                </a:lnTo>
                <a:cubicBezTo>
                  <a:pt x="53" y="627"/>
                  <a:pt x="52" y="629"/>
                  <a:pt x="50" y="629"/>
                </a:cubicBezTo>
                <a:cubicBezTo>
                  <a:pt x="49" y="629"/>
                  <a:pt x="47" y="627"/>
                  <a:pt x="47" y="626"/>
                </a:cubicBezTo>
                <a:close/>
                <a:moveTo>
                  <a:pt x="50" y="613"/>
                </a:moveTo>
                <a:lnTo>
                  <a:pt x="50" y="613"/>
                </a:lnTo>
                <a:cubicBezTo>
                  <a:pt x="50" y="612"/>
                  <a:pt x="51" y="610"/>
                  <a:pt x="53" y="610"/>
                </a:cubicBezTo>
                <a:cubicBezTo>
                  <a:pt x="55" y="610"/>
                  <a:pt x="56" y="612"/>
                  <a:pt x="56" y="613"/>
                </a:cubicBezTo>
                <a:lnTo>
                  <a:pt x="56" y="613"/>
                </a:lnTo>
                <a:cubicBezTo>
                  <a:pt x="56" y="615"/>
                  <a:pt x="55" y="617"/>
                  <a:pt x="53" y="617"/>
                </a:cubicBezTo>
                <a:cubicBezTo>
                  <a:pt x="51" y="617"/>
                  <a:pt x="50" y="615"/>
                  <a:pt x="50" y="613"/>
                </a:cubicBezTo>
                <a:close/>
                <a:moveTo>
                  <a:pt x="53" y="601"/>
                </a:moveTo>
                <a:lnTo>
                  <a:pt x="53" y="601"/>
                </a:lnTo>
                <a:cubicBezTo>
                  <a:pt x="53" y="599"/>
                  <a:pt x="54" y="598"/>
                  <a:pt x="56" y="598"/>
                </a:cubicBezTo>
                <a:cubicBezTo>
                  <a:pt x="58" y="598"/>
                  <a:pt x="59" y="599"/>
                  <a:pt x="59" y="601"/>
                </a:cubicBezTo>
                <a:lnTo>
                  <a:pt x="59" y="601"/>
                </a:lnTo>
                <a:cubicBezTo>
                  <a:pt x="59" y="603"/>
                  <a:pt x="58" y="604"/>
                  <a:pt x="56" y="604"/>
                </a:cubicBezTo>
                <a:cubicBezTo>
                  <a:pt x="54" y="604"/>
                  <a:pt x="53" y="603"/>
                  <a:pt x="53" y="601"/>
                </a:cubicBezTo>
                <a:close/>
                <a:moveTo>
                  <a:pt x="56" y="589"/>
                </a:moveTo>
                <a:lnTo>
                  <a:pt x="56" y="589"/>
                </a:lnTo>
                <a:cubicBezTo>
                  <a:pt x="56" y="587"/>
                  <a:pt x="57" y="586"/>
                  <a:pt x="59" y="586"/>
                </a:cubicBezTo>
                <a:cubicBezTo>
                  <a:pt x="61" y="586"/>
                  <a:pt x="62" y="587"/>
                  <a:pt x="62" y="589"/>
                </a:cubicBezTo>
                <a:lnTo>
                  <a:pt x="62" y="589"/>
                </a:lnTo>
                <a:cubicBezTo>
                  <a:pt x="62" y="591"/>
                  <a:pt x="61" y="592"/>
                  <a:pt x="59" y="592"/>
                </a:cubicBezTo>
                <a:cubicBezTo>
                  <a:pt x="57" y="592"/>
                  <a:pt x="56" y="591"/>
                  <a:pt x="56" y="589"/>
                </a:cubicBezTo>
                <a:close/>
                <a:moveTo>
                  <a:pt x="59" y="577"/>
                </a:moveTo>
                <a:lnTo>
                  <a:pt x="59" y="577"/>
                </a:lnTo>
                <a:cubicBezTo>
                  <a:pt x="59" y="575"/>
                  <a:pt x="60" y="574"/>
                  <a:pt x="62" y="574"/>
                </a:cubicBezTo>
                <a:cubicBezTo>
                  <a:pt x="64" y="574"/>
                  <a:pt x="65" y="575"/>
                  <a:pt x="65" y="577"/>
                </a:cubicBezTo>
                <a:lnTo>
                  <a:pt x="65" y="577"/>
                </a:lnTo>
                <a:cubicBezTo>
                  <a:pt x="65" y="579"/>
                  <a:pt x="64" y="580"/>
                  <a:pt x="62" y="580"/>
                </a:cubicBezTo>
                <a:cubicBezTo>
                  <a:pt x="60" y="580"/>
                  <a:pt x="59" y="579"/>
                  <a:pt x="59" y="577"/>
                </a:cubicBezTo>
                <a:close/>
                <a:moveTo>
                  <a:pt x="62" y="565"/>
                </a:moveTo>
                <a:lnTo>
                  <a:pt x="62" y="565"/>
                </a:lnTo>
                <a:cubicBezTo>
                  <a:pt x="62" y="563"/>
                  <a:pt x="63" y="562"/>
                  <a:pt x="65" y="562"/>
                </a:cubicBezTo>
                <a:cubicBezTo>
                  <a:pt x="67" y="562"/>
                  <a:pt x="68" y="563"/>
                  <a:pt x="68" y="565"/>
                </a:cubicBezTo>
                <a:lnTo>
                  <a:pt x="68" y="565"/>
                </a:lnTo>
                <a:cubicBezTo>
                  <a:pt x="68" y="567"/>
                  <a:pt x="67" y="568"/>
                  <a:pt x="65" y="568"/>
                </a:cubicBezTo>
                <a:cubicBezTo>
                  <a:pt x="63" y="568"/>
                  <a:pt x="62" y="567"/>
                  <a:pt x="62" y="565"/>
                </a:cubicBezTo>
                <a:close/>
                <a:moveTo>
                  <a:pt x="65" y="553"/>
                </a:moveTo>
                <a:lnTo>
                  <a:pt x="65" y="553"/>
                </a:lnTo>
                <a:cubicBezTo>
                  <a:pt x="65" y="551"/>
                  <a:pt x="67" y="550"/>
                  <a:pt x="68" y="550"/>
                </a:cubicBezTo>
                <a:cubicBezTo>
                  <a:pt x="70" y="550"/>
                  <a:pt x="71" y="551"/>
                  <a:pt x="71" y="553"/>
                </a:cubicBezTo>
                <a:lnTo>
                  <a:pt x="71" y="553"/>
                </a:lnTo>
                <a:cubicBezTo>
                  <a:pt x="71" y="555"/>
                  <a:pt x="70" y="556"/>
                  <a:pt x="68" y="556"/>
                </a:cubicBezTo>
                <a:cubicBezTo>
                  <a:pt x="67" y="556"/>
                  <a:pt x="65" y="555"/>
                  <a:pt x="65" y="553"/>
                </a:cubicBezTo>
                <a:close/>
                <a:moveTo>
                  <a:pt x="69" y="541"/>
                </a:moveTo>
                <a:lnTo>
                  <a:pt x="69" y="541"/>
                </a:lnTo>
                <a:cubicBezTo>
                  <a:pt x="69" y="539"/>
                  <a:pt x="70" y="538"/>
                  <a:pt x="72" y="538"/>
                </a:cubicBezTo>
                <a:cubicBezTo>
                  <a:pt x="73" y="538"/>
                  <a:pt x="75" y="539"/>
                  <a:pt x="75" y="541"/>
                </a:cubicBezTo>
                <a:lnTo>
                  <a:pt x="75" y="541"/>
                </a:lnTo>
                <a:cubicBezTo>
                  <a:pt x="75" y="542"/>
                  <a:pt x="73" y="544"/>
                  <a:pt x="72" y="544"/>
                </a:cubicBezTo>
                <a:cubicBezTo>
                  <a:pt x="70" y="544"/>
                  <a:pt x="69" y="542"/>
                  <a:pt x="69" y="541"/>
                </a:cubicBezTo>
                <a:close/>
                <a:moveTo>
                  <a:pt x="72" y="529"/>
                </a:moveTo>
                <a:lnTo>
                  <a:pt x="72" y="529"/>
                </a:lnTo>
                <a:cubicBezTo>
                  <a:pt x="72" y="527"/>
                  <a:pt x="73" y="526"/>
                  <a:pt x="75" y="526"/>
                </a:cubicBezTo>
                <a:cubicBezTo>
                  <a:pt x="77" y="526"/>
                  <a:pt x="78" y="527"/>
                  <a:pt x="78" y="529"/>
                </a:cubicBezTo>
                <a:lnTo>
                  <a:pt x="78" y="529"/>
                </a:lnTo>
                <a:cubicBezTo>
                  <a:pt x="78" y="530"/>
                  <a:pt x="77" y="532"/>
                  <a:pt x="75" y="532"/>
                </a:cubicBezTo>
                <a:cubicBezTo>
                  <a:pt x="73" y="532"/>
                  <a:pt x="72" y="530"/>
                  <a:pt x="72" y="529"/>
                </a:cubicBezTo>
                <a:close/>
                <a:moveTo>
                  <a:pt x="75" y="517"/>
                </a:moveTo>
                <a:lnTo>
                  <a:pt x="75" y="517"/>
                </a:lnTo>
                <a:cubicBezTo>
                  <a:pt x="75" y="515"/>
                  <a:pt x="77" y="514"/>
                  <a:pt x="79" y="514"/>
                </a:cubicBezTo>
                <a:cubicBezTo>
                  <a:pt x="80" y="514"/>
                  <a:pt x="82" y="515"/>
                  <a:pt x="82" y="517"/>
                </a:cubicBezTo>
                <a:lnTo>
                  <a:pt x="82" y="517"/>
                </a:lnTo>
                <a:cubicBezTo>
                  <a:pt x="82" y="518"/>
                  <a:pt x="80" y="520"/>
                  <a:pt x="79" y="520"/>
                </a:cubicBezTo>
                <a:cubicBezTo>
                  <a:pt x="77" y="520"/>
                  <a:pt x="75" y="518"/>
                  <a:pt x="75" y="517"/>
                </a:cubicBezTo>
                <a:close/>
                <a:moveTo>
                  <a:pt x="79" y="505"/>
                </a:moveTo>
                <a:lnTo>
                  <a:pt x="79" y="505"/>
                </a:lnTo>
                <a:cubicBezTo>
                  <a:pt x="79" y="503"/>
                  <a:pt x="81" y="502"/>
                  <a:pt x="82" y="502"/>
                </a:cubicBezTo>
                <a:cubicBezTo>
                  <a:pt x="84" y="502"/>
                  <a:pt x="85" y="503"/>
                  <a:pt x="85" y="505"/>
                </a:cubicBezTo>
                <a:lnTo>
                  <a:pt x="85" y="505"/>
                </a:lnTo>
                <a:cubicBezTo>
                  <a:pt x="85" y="506"/>
                  <a:pt x="84" y="508"/>
                  <a:pt x="82" y="508"/>
                </a:cubicBezTo>
                <a:cubicBezTo>
                  <a:pt x="81" y="508"/>
                  <a:pt x="79" y="506"/>
                  <a:pt x="79" y="505"/>
                </a:cubicBezTo>
                <a:close/>
                <a:moveTo>
                  <a:pt x="83" y="493"/>
                </a:moveTo>
                <a:lnTo>
                  <a:pt x="83" y="493"/>
                </a:lnTo>
                <a:cubicBezTo>
                  <a:pt x="83" y="491"/>
                  <a:pt x="84" y="490"/>
                  <a:pt x="86" y="490"/>
                </a:cubicBezTo>
                <a:cubicBezTo>
                  <a:pt x="88" y="490"/>
                  <a:pt x="89" y="491"/>
                  <a:pt x="89" y="493"/>
                </a:cubicBezTo>
                <a:lnTo>
                  <a:pt x="89" y="493"/>
                </a:lnTo>
                <a:cubicBezTo>
                  <a:pt x="89" y="495"/>
                  <a:pt x="88" y="496"/>
                  <a:pt x="86" y="496"/>
                </a:cubicBezTo>
                <a:cubicBezTo>
                  <a:pt x="84" y="496"/>
                  <a:pt x="83" y="495"/>
                  <a:pt x="83" y="493"/>
                </a:cubicBezTo>
                <a:close/>
                <a:moveTo>
                  <a:pt x="87" y="481"/>
                </a:moveTo>
                <a:lnTo>
                  <a:pt x="87" y="481"/>
                </a:lnTo>
                <a:cubicBezTo>
                  <a:pt x="87" y="479"/>
                  <a:pt x="88" y="478"/>
                  <a:pt x="90" y="478"/>
                </a:cubicBezTo>
                <a:cubicBezTo>
                  <a:pt x="92" y="478"/>
                  <a:pt x="93" y="479"/>
                  <a:pt x="93" y="481"/>
                </a:cubicBezTo>
                <a:lnTo>
                  <a:pt x="93" y="481"/>
                </a:lnTo>
                <a:cubicBezTo>
                  <a:pt x="93" y="483"/>
                  <a:pt x="92" y="484"/>
                  <a:pt x="90" y="484"/>
                </a:cubicBezTo>
                <a:cubicBezTo>
                  <a:pt x="88" y="484"/>
                  <a:pt x="87" y="483"/>
                  <a:pt x="87" y="481"/>
                </a:cubicBezTo>
                <a:close/>
                <a:moveTo>
                  <a:pt x="91" y="468"/>
                </a:moveTo>
                <a:lnTo>
                  <a:pt x="91" y="468"/>
                </a:lnTo>
                <a:cubicBezTo>
                  <a:pt x="91" y="466"/>
                  <a:pt x="93" y="466"/>
                  <a:pt x="95" y="466"/>
                </a:cubicBezTo>
                <a:cubicBezTo>
                  <a:pt x="96" y="466"/>
                  <a:pt x="97" y="468"/>
                  <a:pt x="97" y="470"/>
                </a:cubicBezTo>
                <a:lnTo>
                  <a:pt x="97" y="470"/>
                </a:lnTo>
                <a:cubicBezTo>
                  <a:pt x="96" y="472"/>
                  <a:pt x="94" y="472"/>
                  <a:pt x="93" y="472"/>
                </a:cubicBezTo>
                <a:cubicBezTo>
                  <a:pt x="91" y="472"/>
                  <a:pt x="90" y="470"/>
                  <a:pt x="91" y="468"/>
                </a:cubicBezTo>
                <a:close/>
                <a:moveTo>
                  <a:pt x="95" y="456"/>
                </a:moveTo>
                <a:lnTo>
                  <a:pt x="95" y="456"/>
                </a:lnTo>
                <a:cubicBezTo>
                  <a:pt x="95" y="455"/>
                  <a:pt x="97" y="454"/>
                  <a:pt x="99" y="454"/>
                </a:cubicBezTo>
                <a:cubicBezTo>
                  <a:pt x="100" y="455"/>
                  <a:pt x="101" y="456"/>
                  <a:pt x="101" y="458"/>
                </a:cubicBezTo>
                <a:lnTo>
                  <a:pt x="101" y="458"/>
                </a:lnTo>
                <a:cubicBezTo>
                  <a:pt x="100" y="460"/>
                  <a:pt x="99" y="461"/>
                  <a:pt x="97" y="460"/>
                </a:cubicBezTo>
                <a:cubicBezTo>
                  <a:pt x="95" y="460"/>
                  <a:pt x="94" y="458"/>
                  <a:pt x="95" y="456"/>
                </a:cubicBezTo>
                <a:close/>
                <a:moveTo>
                  <a:pt x="99" y="445"/>
                </a:moveTo>
                <a:lnTo>
                  <a:pt x="99" y="445"/>
                </a:lnTo>
                <a:cubicBezTo>
                  <a:pt x="99" y="443"/>
                  <a:pt x="101" y="442"/>
                  <a:pt x="103" y="442"/>
                </a:cubicBezTo>
                <a:cubicBezTo>
                  <a:pt x="104" y="443"/>
                  <a:pt x="105" y="445"/>
                  <a:pt x="105" y="446"/>
                </a:cubicBezTo>
                <a:lnTo>
                  <a:pt x="105" y="446"/>
                </a:lnTo>
                <a:cubicBezTo>
                  <a:pt x="104" y="448"/>
                  <a:pt x="103" y="449"/>
                  <a:pt x="101" y="448"/>
                </a:cubicBezTo>
                <a:cubicBezTo>
                  <a:pt x="99" y="448"/>
                  <a:pt x="98" y="446"/>
                  <a:pt x="99" y="445"/>
                </a:cubicBezTo>
                <a:close/>
                <a:moveTo>
                  <a:pt x="103" y="433"/>
                </a:moveTo>
                <a:lnTo>
                  <a:pt x="103" y="433"/>
                </a:lnTo>
                <a:cubicBezTo>
                  <a:pt x="104" y="431"/>
                  <a:pt x="105" y="430"/>
                  <a:pt x="107" y="431"/>
                </a:cubicBezTo>
                <a:cubicBezTo>
                  <a:pt x="109" y="431"/>
                  <a:pt x="110" y="433"/>
                  <a:pt x="109" y="434"/>
                </a:cubicBezTo>
                <a:lnTo>
                  <a:pt x="109" y="434"/>
                </a:lnTo>
                <a:cubicBezTo>
                  <a:pt x="109" y="436"/>
                  <a:pt x="107" y="437"/>
                  <a:pt x="105" y="437"/>
                </a:cubicBezTo>
                <a:cubicBezTo>
                  <a:pt x="104" y="436"/>
                  <a:pt x="103" y="434"/>
                  <a:pt x="103" y="433"/>
                </a:cubicBezTo>
                <a:close/>
                <a:moveTo>
                  <a:pt x="108" y="421"/>
                </a:moveTo>
                <a:lnTo>
                  <a:pt x="108" y="421"/>
                </a:lnTo>
                <a:cubicBezTo>
                  <a:pt x="108" y="419"/>
                  <a:pt x="110" y="418"/>
                  <a:pt x="112" y="419"/>
                </a:cubicBezTo>
                <a:cubicBezTo>
                  <a:pt x="113" y="419"/>
                  <a:pt x="114" y="421"/>
                  <a:pt x="113" y="423"/>
                </a:cubicBezTo>
                <a:lnTo>
                  <a:pt x="113" y="423"/>
                </a:lnTo>
                <a:cubicBezTo>
                  <a:pt x="113" y="425"/>
                  <a:pt x="111" y="425"/>
                  <a:pt x="110" y="425"/>
                </a:cubicBezTo>
                <a:cubicBezTo>
                  <a:pt x="108" y="424"/>
                  <a:pt x="107" y="423"/>
                  <a:pt x="108" y="421"/>
                </a:cubicBezTo>
                <a:close/>
                <a:moveTo>
                  <a:pt x="112" y="409"/>
                </a:moveTo>
                <a:lnTo>
                  <a:pt x="112" y="409"/>
                </a:lnTo>
                <a:cubicBezTo>
                  <a:pt x="113" y="408"/>
                  <a:pt x="114" y="407"/>
                  <a:pt x="116" y="407"/>
                </a:cubicBezTo>
                <a:cubicBezTo>
                  <a:pt x="118" y="408"/>
                  <a:pt x="119" y="410"/>
                  <a:pt x="118" y="411"/>
                </a:cubicBezTo>
                <a:lnTo>
                  <a:pt x="118" y="411"/>
                </a:lnTo>
                <a:cubicBezTo>
                  <a:pt x="117" y="413"/>
                  <a:pt x="116" y="414"/>
                  <a:pt x="114" y="413"/>
                </a:cubicBezTo>
                <a:cubicBezTo>
                  <a:pt x="112" y="413"/>
                  <a:pt x="112" y="411"/>
                  <a:pt x="112" y="409"/>
                </a:cubicBezTo>
                <a:close/>
                <a:moveTo>
                  <a:pt x="117" y="398"/>
                </a:moveTo>
                <a:lnTo>
                  <a:pt x="117" y="398"/>
                </a:lnTo>
                <a:cubicBezTo>
                  <a:pt x="117" y="396"/>
                  <a:pt x="119" y="395"/>
                  <a:pt x="121" y="396"/>
                </a:cubicBezTo>
                <a:cubicBezTo>
                  <a:pt x="122" y="396"/>
                  <a:pt x="123" y="398"/>
                  <a:pt x="123" y="400"/>
                </a:cubicBezTo>
                <a:lnTo>
                  <a:pt x="123" y="400"/>
                </a:lnTo>
                <a:cubicBezTo>
                  <a:pt x="122" y="401"/>
                  <a:pt x="120" y="402"/>
                  <a:pt x="119" y="402"/>
                </a:cubicBezTo>
                <a:cubicBezTo>
                  <a:pt x="117" y="401"/>
                  <a:pt x="116" y="399"/>
                  <a:pt x="117" y="398"/>
                </a:cubicBezTo>
                <a:close/>
                <a:moveTo>
                  <a:pt x="121" y="386"/>
                </a:moveTo>
                <a:lnTo>
                  <a:pt x="121" y="386"/>
                </a:lnTo>
                <a:cubicBezTo>
                  <a:pt x="122" y="384"/>
                  <a:pt x="124" y="383"/>
                  <a:pt x="125" y="384"/>
                </a:cubicBezTo>
                <a:cubicBezTo>
                  <a:pt x="127" y="385"/>
                  <a:pt x="128" y="386"/>
                  <a:pt x="127" y="388"/>
                </a:cubicBezTo>
                <a:lnTo>
                  <a:pt x="127" y="388"/>
                </a:lnTo>
                <a:cubicBezTo>
                  <a:pt x="127" y="390"/>
                  <a:pt x="125" y="390"/>
                  <a:pt x="123" y="390"/>
                </a:cubicBezTo>
                <a:cubicBezTo>
                  <a:pt x="122" y="389"/>
                  <a:pt x="121" y="388"/>
                  <a:pt x="121" y="386"/>
                </a:cubicBezTo>
                <a:close/>
                <a:moveTo>
                  <a:pt x="126" y="374"/>
                </a:moveTo>
                <a:lnTo>
                  <a:pt x="126" y="374"/>
                </a:lnTo>
                <a:cubicBezTo>
                  <a:pt x="127" y="373"/>
                  <a:pt x="128" y="372"/>
                  <a:pt x="130" y="372"/>
                </a:cubicBezTo>
                <a:cubicBezTo>
                  <a:pt x="132" y="373"/>
                  <a:pt x="133" y="375"/>
                  <a:pt x="132" y="376"/>
                </a:cubicBezTo>
                <a:lnTo>
                  <a:pt x="132" y="376"/>
                </a:lnTo>
                <a:cubicBezTo>
                  <a:pt x="132" y="378"/>
                  <a:pt x="130" y="379"/>
                  <a:pt x="128" y="378"/>
                </a:cubicBezTo>
                <a:cubicBezTo>
                  <a:pt x="126" y="378"/>
                  <a:pt x="126" y="376"/>
                  <a:pt x="126" y="374"/>
                </a:cubicBezTo>
                <a:close/>
                <a:moveTo>
                  <a:pt x="131" y="363"/>
                </a:moveTo>
                <a:lnTo>
                  <a:pt x="131" y="363"/>
                </a:lnTo>
                <a:cubicBezTo>
                  <a:pt x="132" y="361"/>
                  <a:pt x="133" y="360"/>
                  <a:pt x="135" y="361"/>
                </a:cubicBezTo>
                <a:cubicBezTo>
                  <a:pt x="137" y="362"/>
                  <a:pt x="138" y="363"/>
                  <a:pt x="137" y="365"/>
                </a:cubicBezTo>
                <a:lnTo>
                  <a:pt x="137" y="365"/>
                </a:lnTo>
                <a:cubicBezTo>
                  <a:pt x="136" y="367"/>
                  <a:pt x="135" y="367"/>
                  <a:pt x="133" y="367"/>
                </a:cubicBezTo>
                <a:cubicBezTo>
                  <a:pt x="131" y="366"/>
                  <a:pt x="131" y="365"/>
                  <a:pt x="131" y="363"/>
                </a:cubicBezTo>
                <a:close/>
                <a:moveTo>
                  <a:pt x="136" y="351"/>
                </a:moveTo>
                <a:lnTo>
                  <a:pt x="136" y="351"/>
                </a:lnTo>
                <a:cubicBezTo>
                  <a:pt x="137" y="350"/>
                  <a:pt x="138" y="349"/>
                  <a:pt x="140" y="349"/>
                </a:cubicBezTo>
                <a:cubicBezTo>
                  <a:pt x="142" y="350"/>
                  <a:pt x="142" y="352"/>
                  <a:pt x="142" y="353"/>
                </a:cubicBezTo>
                <a:lnTo>
                  <a:pt x="142" y="353"/>
                </a:lnTo>
                <a:cubicBezTo>
                  <a:pt x="141" y="355"/>
                  <a:pt x="140" y="356"/>
                  <a:pt x="138" y="355"/>
                </a:cubicBezTo>
                <a:cubicBezTo>
                  <a:pt x="136" y="355"/>
                  <a:pt x="135" y="353"/>
                  <a:pt x="136" y="351"/>
                </a:cubicBezTo>
                <a:close/>
                <a:moveTo>
                  <a:pt x="141" y="340"/>
                </a:moveTo>
                <a:lnTo>
                  <a:pt x="141" y="340"/>
                </a:lnTo>
                <a:cubicBezTo>
                  <a:pt x="142" y="338"/>
                  <a:pt x="144" y="338"/>
                  <a:pt x="145" y="338"/>
                </a:cubicBezTo>
                <a:cubicBezTo>
                  <a:pt x="147" y="339"/>
                  <a:pt x="148" y="340"/>
                  <a:pt x="147" y="342"/>
                </a:cubicBezTo>
                <a:lnTo>
                  <a:pt x="147" y="342"/>
                </a:lnTo>
                <a:cubicBezTo>
                  <a:pt x="147" y="344"/>
                  <a:pt x="145" y="345"/>
                  <a:pt x="143" y="344"/>
                </a:cubicBezTo>
                <a:cubicBezTo>
                  <a:pt x="142" y="344"/>
                  <a:pt x="141" y="342"/>
                  <a:pt x="141" y="340"/>
                </a:cubicBezTo>
                <a:close/>
                <a:moveTo>
                  <a:pt x="147" y="329"/>
                </a:moveTo>
                <a:lnTo>
                  <a:pt x="147" y="329"/>
                </a:lnTo>
                <a:cubicBezTo>
                  <a:pt x="147" y="327"/>
                  <a:pt x="149" y="326"/>
                  <a:pt x="151" y="327"/>
                </a:cubicBezTo>
                <a:cubicBezTo>
                  <a:pt x="152" y="327"/>
                  <a:pt x="153" y="329"/>
                  <a:pt x="153" y="331"/>
                </a:cubicBezTo>
                <a:lnTo>
                  <a:pt x="153" y="331"/>
                </a:lnTo>
                <a:cubicBezTo>
                  <a:pt x="152" y="332"/>
                  <a:pt x="150" y="333"/>
                  <a:pt x="149" y="333"/>
                </a:cubicBezTo>
                <a:cubicBezTo>
                  <a:pt x="147" y="332"/>
                  <a:pt x="146" y="330"/>
                  <a:pt x="147" y="329"/>
                </a:cubicBezTo>
                <a:close/>
                <a:moveTo>
                  <a:pt x="152" y="318"/>
                </a:moveTo>
                <a:lnTo>
                  <a:pt x="152" y="318"/>
                </a:lnTo>
                <a:cubicBezTo>
                  <a:pt x="152" y="316"/>
                  <a:pt x="154" y="315"/>
                  <a:pt x="156" y="316"/>
                </a:cubicBezTo>
                <a:cubicBezTo>
                  <a:pt x="158" y="316"/>
                  <a:pt x="158" y="318"/>
                  <a:pt x="158" y="319"/>
                </a:cubicBezTo>
                <a:lnTo>
                  <a:pt x="158" y="319"/>
                </a:lnTo>
                <a:cubicBezTo>
                  <a:pt x="157" y="321"/>
                  <a:pt x="156" y="322"/>
                  <a:pt x="154" y="321"/>
                </a:cubicBezTo>
                <a:cubicBezTo>
                  <a:pt x="152" y="321"/>
                  <a:pt x="151" y="319"/>
                  <a:pt x="152" y="318"/>
                </a:cubicBezTo>
                <a:close/>
                <a:moveTo>
                  <a:pt x="158" y="306"/>
                </a:moveTo>
                <a:lnTo>
                  <a:pt x="158" y="306"/>
                </a:lnTo>
                <a:cubicBezTo>
                  <a:pt x="158" y="305"/>
                  <a:pt x="160" y="304"/>
                  <a:pt x="161" y="304"/>
                </a:cubicBezTo>
                <a:cubicBezTo>
                  <a:pt x="163" y="305"/>
                  <a:pt x="164" y="307"/>
                  <a:pt x="163" y="308"/>
                </a:cubicBezTo>
                <a:lnTo>
                  <a:pt x="163" y="308"/>
                </a:lnTo>
                <a:cubicBezTo>
                  <a:pt x="163" y="310"/>
                  <a:pt x="161" y="311"/>
                  <a:pt x="159" y="310"/>
                </a:cubicBezTo>
                <a:cubicBezTo>
                  <a:pt x="158" y="310"/>
                  <a:pt x="157" y="308"/>
                  <a:pt x="158" y="306"/>
                </a:cubicBezTo>
                <a:close/>
                <a:moveTo>
                  <a:pt x="163" y="295"/>
                </a:moveTo>
                <a:lnTo>
                  <a:pt x="163" y="295"/>
                </a:lnTo>
                <a:cubicBezTo>
                  <a:pt x="164" y="294"/>
                  <a:pt x="166" y="293"/>
                  <a:pt x="167" y="293"/>
                </a:cubicBezTo>
                <a:cubicBezTo>
                  <a:pt x="169" y="294"/>
                  <a:pt x="170" y="296"/>
                  <a:pt x="169" y="297"/>
                </a:cubicBezTo>
                <a:lnTo>
                  <a:pt x="169" y="297"/>
                </a:lnTo>
                <a:cubicBezTo>
                  <a:pt x="169" y="299"/>
                  <a:pt x="167" y="300"/>
                  <a:pt x="165" y="299"/>
                </a:cubicBezTo>
                <a:cubicBezTo>
                  <a:pt x="164" y="299"/>
                  <a:pt x="163" y="297"/>
                  <a:pt x="163" y="295"/>
                </a:cubicBezTo>
                <a:close/>
                <a:moveTo>
                  <a:pt x="169" y="284"/>
                </a:moveTo>
                <a:lnTo>
                  <a:pt x="169" y="284"/>
                </a:lnTo>
                <a:cubicBezTo>
                  <a:pt x="170" y="282"/>
                  <a:pt x="171" y="282"/>
                  <a:pt x="173" y="282"/>
                </a:cubicBezTo>
                <a:cubicBezTo>
                  <a:pt x="175" y="283"/>
                  <a:pt x="176" y="284"/>
                  <a:pt x="175" y="286"/>
                </a:cubicBezTo>
                <a:lnTo>
                  <a:pt x="175" y="286"/>
                </a:lnTo>
                <a:cubicBezTo>
                  <a:pt x="174" y="288"/>
                  <a:pt x="173" y="289"/>
                  <a:pt x="171" y="288"/>
                </a:cubicBezTo>
                <a:cubicBezTo>
                  <a:pt x="169" y="288"/>
                  <a:pt x="168" y="286"/>
                  <a:pt x="169" y="284"/>
                </a:cubicBezTo>
                <a:close/>
                <a:moveTo>
                  <a:pt x="175" y="273"/>
                </a:moveTo>
                <a:lnTo>
                  <a:pt x="175" y="273"/>
                </a:lnTo>
                <a:cubicBezTo>
                  <a:pt x="176" y="271"/>
                  <a:pt x="177" y="271"/>
                  <a:pt x="179" y="271"/>
                </a:cubicBezTo>
                <a:cubicBezTo>
                  <a:pt x="181" y="272"/>
                  <a:pt x="181" y="273"/>
                  <a:pt x="181" y="275"/>
                </a:cubicBezTo>
                <a:lnTo>
                  <a:pt x="181" y="275"/>
                </a:lnTo>
                <a:cubicBezTo>
                  <a:pt x="180" y="277"/>
                  <a:pt x="179" y="278"/>
                  <a:pt x="177" y="277"/>
                </a:cubicBezTo>
                <a:cubicBezTo>
                  <a:pt x="175" y="277"/>
                  <a:pt x="174" y="275"/>
                  <a:pt x="175" y="273"/>
                </a:cubicBezTo>
                <a:close/>
                <a:moveTo>
                  <a:pt x="181" y="262"/>
                </a:moveTo>
                <a:lnTo>
                  <a:pt x="181" y="262"/>
                </a:lnTo>
                <a:cubicBezTo>
                  <a:pt x="182" y="261"/>
                  <a:pt x="183" y="260"/>
                  <a:pt x="185" y="260"/>
                </a:cubicBezTo>
                <a:cubicBezTo>
                  <a:pt x="187" y="261"/>
                  <a:pt x="188" y="263"/>
                  <a:pt x="187" y="264"/>
                </a:cubicBezTo>
                <a:lnTo>
                  <a:pt x="187" y="264"/>
                </a:lnTo>
                <a:cubicBezTo>
                  <a:pt x="187" y="266"/>
                  <a:pt x="185" y="267"/>
                  <a:pt x="183" y="266"/>
                </a:cubicBezTo>
                <a:cubicBezTo>
                  <a:pt x="182" y="266"/>
                  <a:pt x="181" y="264"/>
                  <a:pt x="181" y="262"/>
                </a:cubicBezTo>
                <a:close/>
                <a:moveTo>
                  <a:pt x="187" y="251"/>
                </a:moveTo>
                <a:lnTo>
                  <a:pt x="187" y="251"/>
                </a:lnTo>
                <a:cubicBezTo>
                  <a:pt x="188" y="250"/>
                  <a:pt x="190" y="249"/>
                  <a:pt x="191" y="249"/>
                </a:cubicBezTo>
                <a:cubicBezTo>
                  <a:pt x="193" y="250"/>
                  <a:pt x="194" y="252"/>
                  <a:pt x="193" y="253"/>
                </a:cubicBezTo>
                <a:lnTo>
                  <a:pt x="193" y="253"/>
                </a:lnTo>
                <a:cubicBezTo>
                  <a:pt x="193" y="255"/>
                  <a:pt x="191" y="256"/>
                  <a:pt x="189" y="255"/>
                </a:cubicBezTo>
                <a:cubicBezTo>
                  <a:pt x="188" y="255"/>
                  <a:pt x="187" y="253"/>
                  <a:pt x="187" y="251"/>
                </a:cubicBezTo>
                <a:close/>
                <a:moveTo>
                  <a:pt x="194" y="241"/>
                </a:moveTo>
                <a:lnTo>
                  <a:pt x="194" y="241"/>
                </a:lnTo>
                <a:cubicBezTo>
                  <a:pt x="194" y="239"/>
                  <a:pt x="196" y="238"/>
                  <a:pt x="198" y="239"/>
                </a:cubicBezTo>
                <a:cubicBezTo>
                  <a:pt x="199" y="239"/>
                  <a:pt x="200" y="241"/>
                  <a:pt x="200" y="243"/>
                </a:cubicBezTo>
                <a:lnTo>
                  <a:pt x="200" y="243"/>
                </a:lnTo>
                <a:cubicBezTo>
                  <a:pt x="199" y="244"/>
                  <a:pt x="197" y="245"/>
                  <a:pt x="196" y="245"/>
                </a:cubicBezTo>
                <a:cubicBezTo>
                  <a:pt x="194" y="244"/>
                  <a:pt x="193" y="242"/>
                  <a:pt x="194" y="241"/>
                </a:cubicBezTo>
                <a:close/>
                <a:moveTo>
                  <a:pt x="200" y="230"/>
                </a:moveTo>
                <a:lnTo>
                  <a:pt x="200" y="230"/>
                </a:lnTo>
                <a:cubicBezTo>
                  <a:pt x="201" y="228"/>
                  <a:pt x="203" y="228"/>
                  <a:pt x="204" y="228"/>
                </a:cubicBezTo>
                <a:cubicBezTo>
                  <a:pt x="206" y="229"/>
                  <a:pt x="207" y="230"/>
                  <a:pt x="206" y="232"/>
                </a:cubicBezTo>
                <a:lnTo>
                  <a:pt x="206" y="232"/>
                </a:lnTo>
                <a:cubicBezTo>
                  <a:pt x="206" y="234"/>
                  <a:pt x="204" y="235"/>
                  <a:pt x="202" y="234"/>
                </a:cubicBezTo>
                <a:cubicBezTo>
                  <a:pt x="201" y="233"/>
                  <a:pt x="200" y="232"/>
                  <a:pt x="200" y="230"/>
                </a:cubicBezTo>
                <a:close/>
                <a:moveTo>
                  <a:pt x="207" y="219"/>
                </a:moveTo>
                <a:lnTo>
                  <a:pt x="207" y="219"/>
                </a:lnTo>
                <a:cubicBezTo>
                  <a:pt x="208" y="218"/>
                  <a:pt x="209" y="217"/>
                  <a:pt x="211" y="217"/>
                </a:cubicBezTo>
                <a:cubicBezTo>
                  <a:pt x="213" y="218"/>
                  <a:pt x="214" y="220"/>
                  <a:pt x="213" y="221"/>
                </a:cubicBezTo>
                <a:lnTo>
                  <a:pt x="213" y="221"/>
                </a:lnTo>
                <a:cubicBezTo>
                  <a:pt x="212" y="223"/>
                  <a:pt x="211" y="224"/>
                  <a:pt x="209" y="223"/>
                </a:cubicBezTo>
                <a:cubicBezTo>
                  <a:pt x="207" y="223"/>
                  <a:pt x="206" y="221"/>
                  <a:pt x="207" y="219"/>
                </a:cubicBezTo>
                <a:close/>
                <a:moveTo>
                  <a:pt x="214" y="209"/>
                </a:moveTo>
                <a:lnTo>
                  <a:pt x="214" y="209"/>
                </a:lnTo>
                <a:cubicBezTo>
                  <a:pt x="214" y="207"/>
                  <a:pt x="216" y="206"/>
                  <a:pt x="218" y="207"/>
                </a:cubicBezTo>
                <a:cubicBezTo>
                  <a:pt x="219" y="208"/>
                  <a:pt x="220" y="209"/>
                  <a:pt x="220" y="211"/>
                </a:cubicBezTo>
                <a:lnTo>
                  <a:pt x="220" y="211"/>
                </a:lnTo>
                <a:cubicBezTo>
                  <a:pt x="219" y="213"/>
                  <a:pt x="218" y="214"/>
                  <a:pt x="216" y="213"/>
                </a:cubicBezTo>
                <a:cubicBezTo>
                  <a:pt x="214" y="212"/>
                  <a:pt x="213" y="211"/>
                  <a:pt x="214" y="209"/>
                </a:cubicBezTo>
                <a:close/>
                <a:moveTo>
                  <a:pt x="221" y="199"/>
                </a:moveTo>
                <a:lnTo>
                  <a:pt x="221" y="199"/>
                </a:lnTo>
                <a:cubicBezTo>
                  <a:pt x="222" y="197"/>
                  <a:pt x="223" y="196"/>
                  <a:pt x="225" y="197"/>
                </a:cubicBezTo>
                <a:cubicBezTo>
                  <a:pt x="227" y="197"/>
                  <a:pt x="227" y="199"/>
                  <a:pt x="227" y="201"/>
                </a:cubicBezTo>
                <a:lnTo>
                  <a:pt x="227" y="201"/>
                </a:lnTo>
                <a:cubicBezTo>
                  <a:pt x="226" y="202"/>
                  <a:pt x="225" y="203"/>
                  <a:pt x="223" y="203"/>
                </a:cubicBezTo>
                <a:cubicBezTo>
                  <a:pt x="221" y="202"/>
                  <a:pt x="220" y="200"/>
                  <a:pt x="221" y="199"/>
                </a:cubicBezTo>
                <a:close/>
                <a:moveTo>
                  <a:pt x="228" y="188"/>
                </a:moveTo>
                <a:lnTo>
                  <a:pt x="228" y="188"/>
                </a:lnTo>
                <a:cubicBezTo>
                  <a:pt x="229" y="187"/>
                  <a:pt x="230" y="186"/>
                  <a:pt x="232" y="186"/>
                </a:cubicBezTo>
                <a:cubicBezTo>
                  <a:pt x="234" y="187"/>
                  <a:pt x="235" y="189"/>
                  <a:pt x="234" y="190"/>
                </a:cubicBezTo>
                <a:lnTo>
                  <a:pt x="234" y="190"/>
                </a:lnTo>
                <a:cubicBezTo>
                  <a:pt x="234" y="192"/>
                  <a:pt x="232" y="193"/>
                  <a:pt x="230" y="192"/>
                </a:cubicBezTo>
                <a:cubicBezTo>
                  <a:pt x="228" y="192"/>
                  <a:pt x="228" y="190"/>
                  <a:pt x="228" y="188"/>
                </a:cubicBezTo>
                <a:close/>
                <a:moveTo>
                  <a:pt x="236" y="178"/>
                </a:moveTo>
                <a:lnTo>
                  <a:pt x="236" y="178"/>
                </a:lnTo>
                <a:cubicBezTo>
                  <a:pt x="236" y="177"/>
                  <a:pt x="238" y="176"/>
                  <a:pt x="239" y="176"/>
                </a:cubicBezTo>
                <a:cubicBezTo>
                  <a:pt x="241" y="177"/>
                  <a:pt x="242" y="179"/>
                  <a:pt x="241" y="180"/>
                </a:cubicBezTo>
                <a:lnTo>
                  <a:pt x="241" y="180"/>
                </a:lnTo>
                <a:cubicBezTo>
                  <a:pt x="241" y="182"/>
                  <a:pt x="239" y="183"/>
                  <a:pt x="238" y="182"/>
                </a:cubicBezTo>
                <a:cubicBezTo>
                  <a:pt x="236" y="182"/>
                  <a:pt x="235" y="180"/>
                  <a:pt x="236" y="178"/>
                </a:cubicBezTo>
                <a:close/>
                <a:moveTo>
                  <a:pt x="243" y="168"/>
                </a:moveTo>
                <a:lnTo>
                  <a:pt x="243" y="168"/>
                </a:lnTo>
                <a:cubicBezTo>
                  <a:pt x="244" y="167"/>
                  <a:pt x="245" y="166"/>
                  <a:pt x="247" y="166"/>
                </a:cubicBezTo>
                <a:cubicBezTo>
                  <a:pt x="249" y="167"/>
                  <a:pt x="250" y="169"/>
                  <a:pt x="249" y="170"/>
                </a:cubicBezTo>
                <a:lnTo>
                  <a:pt x="249" y="170"/>
                </a:lnTo>
                <a:cubicBezTo>
                  <a:pt x="249" y="172"/>
                  <a:pt x="247" y="173"/>
                  <a:pt x="245" y="172"/>
                </a:cubicBezTo>
                <a:cubicBezTo>
                  <a:pt x="244" y="172"/>
                  <a:pt x="243" y="170"/>
                  <a:pt x="243" y="168"/>
                </a:cubicBezTo>
                <a:close/>
                <a:moveTo>
                  <a:pt x="251" y="159"/>
                </a:moveTo>
                <a:lnTo>
                  <a:pt x="251" y="159"/>
                </a:lnTo>
                <a:cubicBezTo>
                  <a:pt x="251" y="157"/>
                  <a:pt x="253" y="156"/>
                  <a:pt x="255" y="157"/>
                </a:cubicBezTo>
                <a:cubicBezTo>
                  <a:pt x="256" y="157"/>
                  <a:pt x="257" y="159"/>
                  <a:pt x="257" y="161"/>
                </a:cubicBezTo>
                <a:lnTo>
                  <a:pt x="257" y="161"/>
                </a:lnTo>
                <a:cubicBezTo>
                  <a:pt x="256" y="162"/>
                  <a:pt x="254" y="163"/>
                  <a:pt x="253" y="163"/>
                </a:cubicBezTo>
                <a:cubicBezTo>
                  <a:pt x="251" y="162"/>
                  <a:pt x="250" y="160"/>
                  <a:pt x="251" y="159"/>
                </a:cubicBezTo>
                <a:close/>
                <a:moveTo>
                  <a:pt x="259" y="148"/>
                </a:moveTo>
                <a:lnTo>
                  <a:pt x="259" y="148"/>
                </a:lnTo>
                <a:cubicBezTo>
                  <a:pt x="260" y="147"/>
                  <a:pt x="262" y="146"/>
                  <a:pt x="264" y="147"/>
                </a:cubicBezTo>
                <a:cubicBezTo>
                  <a:pt x="265" y="149"/>
                  <a:pt x="265" y="151"/>
                  <a:pt x="264" y="152"/>
                </a:cubicBezTo>
                <a:lnTo>
                  <a:pt x="264" y="152"/>
                </a:lnTo>
                <a:cubicBezTo>
                  <a:pt x="263" y="153"/>
                  <a:pt x="261" y="153"/>
                  <a:pt x="260" y="152"/>
                </a:cubicBezTo>
                <a:cubicBezTo>
                  <a:pt x="258" y="151"/>
                  <a:pt x="258" y="149"/>
                  <a:pt x="259" y="148"/>
                </a:cubicBezTo>
                <a:close/>
                <a:moveTo>
                  <a:pt x="267" y="139"/>
                </a:moveTo>
                <a:lnTo>
                  <a:pt x="268" y="139"/>
                </a:lnTo>
                <a:cubicBezTo>
                  <a:pt x="269" y="137"/>
                  <a:pt x="271" y="137"/>
                  <a:pt x="272" y="138"/>
                </a:cubicBezTo>
                <a:cubicBezTo>
                  <a:pt x="273" y="139"/>
                  <a:pt x="273" y="141"/>
                  <a:pt x="272" y="142"/>
                </a:cubicBezTo>
                <a:lnTo>
                  <a:pt x="272" y="142"/>
                </a:lnTo>
                <a:cubicBezTo>
                  <a:pt x="271" y="144"/>
                  <a:pt x="269" y="144"/>
                  <a:pt x="268" y="143"/>
                </a:cubicBezTo>
                <a:cubicBezTo>
                  <a:pt x="267" y="142"/>
                  <a:pt x="266" y="140"/>
                  <a:pt x="267" y="139"/>
                </a:cubicBezTo>
                <a:close/>
                <a:moveTo>
                  <a:pt x="276" y="129"/>
                </a:moveTo>
                <a:lnTo>
                  <a:pt x="276" y="129"/>
                </a:lnTo>
                <a:cubicBezTo>
                  <a:pt x="277" y="128"/>
                  <a:pt x="279" y="127"/>
                  <a:pt x="280" y="129"/>
                </a:cubicBezTo>
                <a:cubicBezTo>
                  <a:pt x="281" y="130"/>
                  <a:pt x="282" y="132"/>
                  <a:pt x="281" y="133"/>
                </a:cubicBezTo>
                <a:lnTo>
                  <a:pt x="281" y="133"/>
                </a:lnTo>
                <a:cubicBezTo>
                  <a:pt x="279" y="134"/>
                  <a:pt x="278" y="135"/>
                  <a:pt x="276" y="133"/>
                </a:cubicBezTo>
                <a:cubicBezTo>
                  <a:pt x="275" y="132"/>
                  <a:pt x="275" y="130"/>
                  <a:pt x="276" y="129"/>
                </a:cubicBezTo>
                <a:close/>
                <a:moveTo>
                  <a:pt x="284" y="120"/>
                </a:moveTo>
                <a:lnTo>
                  <a:pt x="284" y="120"/>
                </a:lnTo>
                <a:cubicBezTo>
                  <a:pt x="285" y="119"/>
                  <a:pt x="287" y="118"/>
                  <a:pt x="289" y="120"/>
                </a:cubicBezTo>
                <a:cubicBezTo>
                  <a:pt x="290" y="121"/>
                  <a:pt x="290" y="123"/>
                  <a:pt x="289" y="124"/>
                </a:cubicBezTo>
                <a:lnTo>
                  <a:pt x="289" y="124"/>
                </a:lnTo>
                <a:cubicBezTo>
                  <a:pt x="288" y="125"/>
                  <a:pt x="286" y="126"/>
                  <a:pt x="285" y="124"/>
                </a:cubicBezTo>
                <a:cubicBezTo>
                  <a:pt x="283" y="123"/>
                  <a:pt x="283" y="121"/>
                  <a:pt x="284" y="120"/>
                </a:cubicBezTo>
                <a:close/>
                <a:moveTo>
                  <a:pt x="293" y="111"/>
                </a:moveTo>
                <a:lnTo>
                  <a:pt x="293" y="111"/>
                </a:lnTo>
                <a:cubicBezTo>
                  <a:pt x="294" y="110"/>
                  <a:pt x="296" y="109"/>
                  <a:pt x="297" y="111"/>
                </a:cubicBezTo>
                <a:cubicBezTo>
                  <a:pt x="299" y="112"/>
                  <a:pt x="299" y="114"/>
                  <a:pt x="298" y="115"/>
                </a:cubicBezTo>
                <a:lnTo>
                  <a:pt x="298" y="115"/>
                </a:lnTo>
                <a:cubicBezTo>
                  <a:pt x="297" y="116"/>
                  <a:pt x="295" y="116"/>
                  <a:pt x="294" y="115"/>
                </a:cubicBezTo>
                <a:cubicBezTo>
                  <a:pt x="292" y="114"/>
                  <a:pt x="292" y="112"/>
                  <a:pt x="293" y="111"/>
                </a:cubicBezTo>
                <a:close/>
                <a:moveTo>
                  <a:pt x="302" y="102"/>
                </a:moveTo>
                <a:lnTo>
                  <a:pt x="302" y="102"/>
                </a:lnTo>
                <a:cubicBezTo>
                  <a:pt x="303" y="101"/>
                  <a:pt x="305" y="101"/>
                  <a:pt x="306" y="102"/>
                </a:cubicBezTo>
                <a:cubicBezTo>
                  <a:pt x="308" y="103"/>
                  <a:pt x="308" y="105"/>
                  <a:pt x="307" y="106"/>
                </a:cubicBezTo>
                <a:lnTo>
                  <a:pt x="307" y="106"/>
                </a:lnTo>
                <a:cubicBezTo>
                  <a:pt x="306" y="108"/>
                  <a:pt x="304" y="108"/>
                  <a:pt x="302" y="107"/>
                </a:cubicBezTo>
                <a:cubicBezTo>
                  <a:pt x="301" y="106"/>
                  <a:pt x="301" y="104"/>
                  <a:pt x="302" y="102"/>
                </a:cubicBezTo>
                <a:close/>
                <a:moveTo>
                  <a:pt x="311" y="94"/>
                </a:moveTo>
                <a:lnTo>
                  <a:pt x="311" y="94"/>
                </a:lnTo>
                <a:cubicBezTo>
                  <a:pt x="312" y="92"/>
                  <a:pt x="314" y="92"/>
                  <a:pt x="316" y="93"/>
                </a:cubicBezTo>
                <a:cubicBezTo>
                  <a:pt x="317" y="94"/>
                  <a:pt x="317" y="96"/>
                  <a:pt x="316" y="98"/>
                </a:cubicBezTo>
                <a:lnTo>
                  <a:pt x="316" y="98"/>
                </a:lnTo>
                <a:cubicBezTo>
                  <a:pt x="315" y="99"/>
                  <a:pt x="313" y="99"/>
                  <a:pt x="312" y="98"/>
                </a:cubicBezTo>
                <a:cubicBezTo>
                  <a:pt x="310" y="97"/>
                  <a:pt x="310" y="95"/>
                  <a:pt x="311" y="94"/>
                </a:cubicBezTo>
                <a:close/>
                <a:moveTo>
                  <a:pt x="320" y="85"/>
                </a:moveTo>
                <a:lnTo>
                  <a:pt x="320" y="85"/>
                </a:lnTo>
                <a:cubicBezTo>
                  <a:pt x="321" y="84"/>
                  <a:pt x="323" y="84"/>
                  <a:pt x="325" y="85"/>
                </a:cubicBezTo>
                <a:cubicBezTo>
                  <a:pt x="326" y="86"/>
                  <a:pt x="326" y="88"/>
                  <a:pt x="325" y="89"/>
                </a:cubicBezTo>
                <a:lnTo>
                  <a:pt x="325" y="89"/>
                </a:lnTo>
                <a:cubicBezTo>
                  <a:pt x="324" y="91"/>
                  <a:pt x="322" y="91"/>
                  <a:pt x="321" y="90"/>
                </a:cubicBezTo>
                <a:cubicBezTo>
                  <a:pt x="320" y="89"/>
                  <a:pt x="319" y="87"/>
                  <a:pt x="320" y="85"/>
                </a:cubicBezTo>
                <a:close/>
                <a:moveTo>
                  <a:pt x="330" y="77"/>
                </a:moveTo>
                <a:lnTo>
                  <a:pt x="330" y="77"/>
                </a:lnTo>
                <a:cubicBezTo>
                  <a:pt x="332" y="76"/>
                  <a:pt x="334" y="76"/>
                  <a:pt x="335" y="77"/>
                </a:cubicBezTo>
                <a:cubicBezTo>
                  <a:pt x="336" y="78"/>
                  <a:pt x="336" y="80"/>
                  <a:pt x="335" y="82"/>
                </a:cubicBezTo>
                <a:lnTo>
                  <a:pt x="335" y="82"/>
                </a:lnTo>
                <a:cubicBezTo>
                  <a:pt x="334" y="83"/>
                  <a:pt x="332" y="83"/>
                  <a:pt x="330" y="82"/>
                </a:cubicBezTo>
                <a:cubicBezTo>
                  <a:pt x="329" y="80"/>
                  <a:pt x="329" y="78"/>
                  <a:pt x="330" y="77"/>
                </a:cubicBezTo>
                <a:close/>
                <a:moveTo>
                  <a:pt x="340" y="69"/>
                </a:moveTo>
                <a:lnTo>
                  <a:pt x="340" y="69"/>
                </a:lnTo>
                <a:cubicBezTo>
                  <a:pt x="341" y="68"/>
                  <a:pt x="343" y="68"/>
                  <a:pt x="345" y="69"/>
                </a:cubicBezTo>
                <a:cubicBezTo>
                  <a:pt x="346" y="71"/>
                  <a:pt x="346" y="73"/>
                  <a:pt x="345" y="74"/>
                </a:cubicBezTo>
                <a:lnTo>
                  <a:pt x="345" y="74"/>
                </a:lnTo>
                <a:cubicBezTo>
                  <a:pt x="343" y="75"/>
                  <a:pt x="341" y="75"/>
                  <a:pt x="340" y="74"/>
                </a:cubicBezTo>
                <a:cubicBezTo>
                  <a:pt x="339" y="73"/>
                  <a:pt x="339" y="71"/>
                  <a:pt x="340" y="69"/>
                </a:cubicBezTo>
                <a:close/>
                <a:moveTo>
                  <a:pt x="350" y="62"/>
                </a:moveTo>
                <a:lnTo>
                  <a:pt x="350" y="62"/>
                </a:lnTo>
                <a:cubicBezTo>
                  <a:pt x="351" y="61"/>
                  <a:pt x="353" y="61"/>
                  <a:pt x="355" y="62"/>
                </a:cubicBezTo>
                <a:cubicBezTo>
                  <a:pt x="356" y="63"/>
                  <a:pt x="356" y="65"/>
                  <a:pt x="355" y="66"/>
                </a:cubicBezTo>
                <a:lnTo>
                  <a:pt x="355" y="66"/>
                </a:lnTo>
                <a:cubicBezTo>
                  <a:pt x="353" y="68"/>
                  <a:pt x="351" y="68"/>
                  <a:pt x="350" y="66"/>
                </a:cubicBezTo>
                <a:cubicBezTo>
                  <a:pt x="349" y="65"/>
                  <a:pt x="349" y="63"/>
                  <a:pt x="350" y="62"/>
                </a:cubicBezTo>
                <a:close/>
                <a:moveTo>
                  <a:pt x="360" y="55"/>
                </a:moveTo>
                <a:lnTo>
                  <a:pt x="360" y="55"/>
                </a:lnTo>
                <a:cubicBezTo>
                  <a:pt x="362" y="54"/>
                  <a:pt x="364" y="54"/>
                  <a:pt x="365" y="55"/>
                </a:cubicBezTo>
                <a:cubicBezTo>
                  <a:pt x="366" y="56"/>
                  <a:pt x="366" y="58"/>
                  <a:pt x="365" y="59"/>
                </a:cubicBezTo>
                <a:lnTo>
                  <a:pt x="365" y="59"/>
                </a:lnTo>
                <a:cubicBezTo>
                  <a:pt x="364" y="61"/>
                  <a:pt x="362" y="61"/>
                  <a:pt x="360" y="59"/>
                </a:cubicBezTo>
                <a:cubicBezTo>
                  <a:pt x="359" y="58"/>
                  <a:pt x="359" y="56"/>
                  <a:pt x="360" y="55"/>
                </a:cubicBezTo>
                <a:close/>
                <a:moveTo>
                  <a:pt x="371" y="48"/>
                </a:moveTo>
                <a:lnTo>
                  <a:pt x="371" y="48"/>
                </a:lnTo>
                <a:cubicBezTo>
                  <a:pt x="372" y="47"/>
                  <a:pt x="374" y="47"/>
                  <a:pt x="375" y="48"/>
                </a:cubicBezTo>
                <a:cubicBezTo>
                  <a:pt x="376" y="49"/>
                  <a:pt x="376" y="51"/>
                  <a:pt x="375" y="52"/>
                </a:cubicBezTo>
                <a:lnTo>
                  <a:pt x="375" y="52"/>
                </a:lnTo>
                <a:cubicBezTo>
                  <a:pt x="374" y="54"/>
                  <a:pt x="372" y="54"/>
                  <a:pt x="371" y="52"/>
                </a:cubicBezTo>
                <a:cubicBezTo>
                  <a:pt x="370" y="51"/>
                  <a:pt x="370" y="49"/>
                  <a:pt x="371" y="48"/>
                </a:cubicBezTo>
                <a:close/>
                <a:moveTo>
                  <a:pt x="382" y="42"/>
                </a:moveTo>
                <a:lnTo>
                  <a:pt x="382" y="42"/>
                </a:lnTo>
                <a:cubicBezTo>
                  <a:pt x="383" y="40"/>
                  <a:pt x="385" y="40"/>
                  <a:pt x="386" y="42"/>
                </a:cubicBezTo>
                <a:cubicBezTo>
                  <a:pt x="387" y="43"/>
                  <a:pt x="387" y="45"/>
                  <a:pt x="386" y="46"/>
                </a:cubicBezTo>
                <a:lnTo>
                  <a:pt x="386" y="46"/>
                </a:lnTo>
                <a:cubicBezTo>
                  <a:pt x="385" y="47"/>
                  <a:pt x="383" y="47"/>
                  <a:pt x="382" y="46"/>
                </a:cubicBezTo>
                <a:cubicBezTo>
                  <a:pt x="380" y="45"/>
                  <a:pt x="380" y="43"/>
                  <a:pt x="382" y="42"/>
                </a:cubicBezTo>
                <a:close/>
                <a:moveTo>
                  <a:pt x="392" y="35"/>
                </a:moveTo>
                <a:lnTo>
                  <a:pt x="392" y="35"/>
                </a:lnTo>
                <a:cubicBezTo>
                  <a:pt x="394" y="34"/>
                  <a:pt x="396" y="34"/>
                  <a:pt x="397" y="35"/>
                </a:cubicBezTo>
                <a:cubicBezTo>
                  <a:pt x="398" y="37"/>
                  <a:pt x="398" y="39"/>
                  <a:pt x="397" y="40"/>
                </a:cubicBezTo>
                <a:lnTo>
                  <a:pt x="397" y="40"/>
                </a:lnTo>
                <a:cubicBezTo>
                  <a:pt x="396" y="41"/>
                  <a:pt x="394" y="41"/>
                  <a:pt x="392" y="40"/>
                </a:cubicBezTo>
                <a:cubicBezTo>
                  <a:pt x="391" y="39"/>
                  <a:pt x="391" y="37"/>
                  <a:pt x="392" y="35"/>
                </a:cubicBezTo>
                <a:close/>
                <a:moveTo>
                  <a:pt x="404" y="30"/>
                </a:moveTo>
                <a:lnTo>
                  <a:pt x="404" y="30"/>
                </a:lnTo>
                <a:cubicBezTo>
                  <a:pt x="405" y="29"/>
                  <a:pt x="407" y="29"/>
                  <a:pt x="408" y="30"/>
                </a:cubicBezTo>
                <a:cubicBezTo>
                  <a:pt x="409" y="32"/>
                  <a:pt x="409" y="34"/>
                  <a:pt x="408" y="35"/>
                </a:cubicBezTo>
                <a:lnTo>
                  <a:pt x="408" y="35"/>
                </a:lnTo>
                <a:cubicBezTo>
                  <a:pt x="406" y="36"/>
                  <a:pt x="404" y="35"/>
                  <a:pt x="403" y="34"/>
                </a:cubicBezTo>
                <a:cubicBezTo>
                  <a:pt x="402" y="33"/>
                  <a:pt x="403" y="31"/>
                  <a:pt x="404" y="30"/>
                </a:cubicBezTo>
                <a:close/>
                <a:moveTo>
                  <a:pt x="415" y="24"/>
                </a:moveTo>
                <a:lnTo>
                  <a:pt x="415" y="24"/>
                </a:lnTo>
                <a:cubicBezTo>
                  <a:pt x="417" y="23"/>
                  <a:pt x="419" y="24"/>
                  <a:pt x="420" y="25"/>
                </a:cubicBezTo>
                <a:cubicBezTo>
                  <a:pt x="421" y="26"/>
                  <a:pt x="421" y="28"/>
                  <a:pt x="419" y="29"/>
                </a:cubicBezTo>
                <a:lnTo>
                  <a:pt x="419" y="29"/>
                </a:lnTo>
                <a:cubicBezTo>
                  <a:pt x="418" y="30"/>
                  <a:pt x="416" y="30"/>
                  <a:pt x="415" y="29"/>
                </a:cubicBezTo>
                <a:cubicBezTo>
                  <a:pt x="414" y="27"/>
                  <a:pt x="414" y="25"/>
                  <a:pt x="415" y="24"/>
                </a:cubicBezTo>
                <a:close/>
                <a:moveTo>
                  <a:pt x="427" y="19"/>
                </a:moveTo>
                <a:lnTo>
                  <a:pt x="427" y="19"/>
                </a:lnTo>
                <a:cubicBezTo>
                  <a:pt x="429" y="19"/>
                  <a:pt x="431" y="19"/>
                  <a:pt x="432" y="21"/>
                </a:cubicBezTo>
                <a:cubicBezTo>
                  <a:pt x="432" y="22"/>
                  <a:pt x="432" y="24"/>
                  <a:pt x="430" y="25"/>
                </a:cubicBezTo>
                <a:lnTo>
                  <a:pt x="430" y="25"/>
                </a:lnTo>
                <a:cubicBezTo>
                  <a:pt x="429" y="26"/>
                  <a:pt x="427" y="25"/>
                  <a:pt x="426" y="24"/>
                </a:cubicBezTo>
                <a:cubicBezTo>
                  <a:pt x="425" y="22"/>
                  <a:pt x="426" y="20"/>
                  <a:pt x="427" y="19"/>
                </a:cubicBezTo>
                <a:close/>
                <a:moveTo>
                  <a:pt x="439" y="15"/>
                </a:moveTo>
                <a:lnTo>
                  <a:pt x="439" y="15"/>
                </a:lnTo>
                <a:cubicBezTo>
                  <a:pt x="441" y="14"/>
                  <a:pt x="443" y="15"/>
                  <a:pt x="443" y="17"/>
                </a:cubicBezTo>
                <a:cubicBezTo>
                  <a:pt x="444" y="18"/>
                  <a:pt x="444" y="20"/>
                  <a:pt x="442" y="21"/>
                </a:cubicBezTo>
                <a:lnTo>
                  <a:pt x="442" y="21"/>
                </a:lnTo>
                <a:cubicBezTo>
                  <a:pt x="440" y="22"/>
                  <a:pt x="439" y="21"/>
                  <a:pt x="438" y="19"/>
                </a:cubicBezTo>
                <a:cubicBezTo>
                  <a:pt x="437" y="18"/>
                  <a:pt x="438" y="16"/>
                  <a:pt x="439" y="15"/>
                </a:cubicBezTo>
                <a:close/>
                <a:moveTo>
                  <a:pt x="452" y="11"/>
                </a:moveTo>
                <a:lnTo>
                  <a:pt x="452" y="11"/>
                </a:lnTo>
                <a:cubicBezTo>
                  <a:pt x="453" y="11"/>
                  <a:pt x="455" y="11"/>
                  <a:pt x="455" y="13"/>
                </a:cubicBezTo>
                <a:cubicBezTo>
                  <a:pt x="456" y="15"/>
                  <a:pt x="455" y="17"/>
                  <a:pt x="453" y="17"/>
                </a:cubicBezTo>
                <a:lnTo>
                  <a:pt x="453" y="17"/>
                </a:lnTo>
                <a:cubicBezTo>
                  <a:pt x="452" y="18"/>
                  <a:pt x="450" y="17"/>
                  <a:pt x="450" y="15"/>
                </a:cubicBezTo>
                <a:cubicBezTo>
                  <a:pt x="449" y="13"/>
                  <a:pt x="450" y="12"/>
                  <a:pt x="452" y="11"/>
                </a:cubicBezTo>
                <a:close/>
                <a:moveTo>
                  <a:pt x="464" y="8"/>
                </a:moveTo>
                <a:lnTo>
                  <a:pt x="464" y="8"/>
                </a:lnTo>
                <a:cubicBezTo>
                  <a:pt x="465" y="7"/>
                  <a:pt x="467" y="8"/>
                  <a:pt x="468" y="10"/>
                </a:cubicBezTo>
                <a:cubicBezTo>
                  <a:pt x="468" y="12"/>
                  <a:pt x="467" y="13"/>
                  <a:pt x="466" y="14"/>
                </a:cubicBezTo>
                <a:lnTo>
                  <a:pt x="466" y="14"/>
                </a:lnTo>
                <a:cubicBezTo>
                  <a:pt x="464" y="14"/>
                  <a:pt x="462" y="14"/>
                  <a:pt x="462" y="12"/>
                </a:cubicBezTo>
                <a:cubicBezTo>
                  <a:pt x="461" y="10"/>
                  <a:pt x="462" y="9"/>
                  <a:pt x="464" y="8"/>
                </a:cubicBezTo>
                <a:close/>
                <a:moveTo>
                  <a:pt x="476" y="5"/>
                </a:moveTo>
                <a:lnTo>
                  <a:pt x="476" y="5"/>
                </a:lnTo>
                <a:cubicBezTo>
                  <a:pt x="478" y="5"/>
                  <a:pt x="480" y="6"/>
                  <a:pt x="480" y="8"/>
                </a:cubicBezTo>
                <a:cubicBezTo>
                  <a:pt x="480" y="9"/>
                  <a:pt x="479" y="11"/>
                  <a:pt x="477" y="11"/>
                </a:cubicBezTo>
                <a:lnTo>
                  <a:pt x="477" y="11"/>
                </a:lnTo>
                <a:cubicBezTo>
                  <a:pt x="476" y="11"/>
                  <a:pt x="474" y="10"/>
                  <a:pt x="474" y="9"/>
                </a:cubicBezTo>
                <a:cubicBezTo>
                  <a:pt x="473" y="7"/>
                  <a:pt x="475" y="5"/>
                  <a:pt x="476" y="5"/>
                </a:cubicBezTo>
                <a:close/>
                <a:moveTo>
                  <a:pt x="489" y="3"/>
                </a:moveTo>
                <a:lnTo>
                  <a:pt x="489" y="3"/>
                </a:lnTo>
                <a:cubicBezTo>
                  <a:pt x="490" y="3"/>
                  <a:pt x="492" y="4"/>
                  <a:pt x="492" y="6"/>
                </a:cubicBezTo>
                <a:cubicBezTo>
                  <a:pt x="493" y="7"/>
                  <a:pt x="491" y="9"/>
                  <a:pt x="490" y="9"/>
                </a:cubicBezTo>
                <a:lnTo>
                  <a:pt x="490" y="9"/>
                </a:lnTo>
                <a:cubicBezTo>
                  <a:pt x="488" y="10"/>
                  <a:pt x="486" y="8"/>
                  <a:pt x="486" y="7"/>
                </a:cubicBezTo>
                <a:cubicBezTo>
                  <a:pt x="486" y="5"/>
                  <a:pt x="487" y="3"/>
                  <a:pt x="489"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18" name="Group 813"/>
          <p:cNvGrpSpPr>
            <a:grpSpLocks/>
          </p:cNvGrpSpPr>
          <p:nvPr/>
        </p:nvGrpSpPr>
        <p:grpSpPr bwMode="auto">
          <a:xfrm>
            <a:off x="5446714" y="3155950"/>
            <a:ext cx="20638" cy="50800"/>
            <a:chOff x="3431" y="1988"/>
            <a:chExt cx="13" cy="32"/>
          </a:xfrm>
        </p:grpSpPr>
        <p:sp>
          <p:nvSpPr>
            <p:cNvPr id="51869" name="Oval 811"/>
            <p:cNvSpPr>
              <a:spLocks noChangeArrowheads="1"/>
            </p:cNvSpPr>
            <p:nvPr/>
          </p:nvSpPr>
          <p:spPr bwMode="auto">
            <a:xfrm>
              <a:off x="3431" y="1988"/>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0" name="Oval 812"/>
            <p:cNvSpPr>
              <a:spLocks noChangeArrowheads="1"/>
            </p:cNvSpPr>
            <p:nvPr/>
          </p:nvSpPr>
          <p:spPr bwMode="auto">
            <a:xfrm>
              <a:off x="3431" y="1988"/>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9" name="Group 816"/>
          <p:cNvGrpSpPr>
            <a:grpSpLocks/>
          </p:cNvGrpSpPr>
          <p:nvPr/>
        </p:nvGrpSpPr>
        <p:grpSpPr bwMode="auto">
          <a:xfrm>
            <a:off x="6432551" y="3376613"/>
            <a:ext cx="22225" cy="49213"/>
            <a:chOff x="4052" y="2127"/>
            <a:chExt cx="14" cy="31"/>
          </a:xfrm>
        </p:grpSpPr>
        <p:sp>
          <p:nvSpPr>
            <p:cNvPr id="51867" name="Oval 814"/>
            <p:cNvSpPr>
              <a:spLocks noChangeArrowheads="1"/>
            </p:cNvSpPr>
            <p:nvPr/>
          </p:nvSpPr>
          <p:spPr bwMode="auto">
            <a:xfrm>
              <a:off x="4052" y="2127"/>
              <a:ext cx="14" cy="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68" name="Oval 815"/>
            <p:cNvSpPr>
              <a:spLocks noChangeArrowheads="1"/>
            </p:cNvSpPr>
            <p:nvPr/>
          </p:nvSpPr>
          <p:spPr bwMode="auto">
            <a:xfrm>
              <a:off x="4052" y="2127"/>
              <a:ext cx="14"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20" name="Group 819"/>
          <p:cNvGrpSpPr>
            <a:grpSpLocks/>
          </p:cNvGrpSpPr>
          <p:nvPr/>
        </p:nvGrpSpPr>
        <p:grpSpPr bwMode="auto">
          <a:xfrm>
            <a:off x="7140576" y="3544888"/>
            <a:ext cx="19050" cy="50800"/>
            <a:chOff x="4498" y="2233"/>
            <a:chExt cx="12" cy="32"/>
          </a:xfrm>
        </p:grpSpPr>
        <p:sp>
          <p:nvSpPr>
            <p:cNvPr id="51865" name="Oval 817"/>
            <p:cNvSpPr>
              <a:spLocks noChangeArrowheads="1"/>
            </p:cNvSpPr>
            <p:nvPr/>
          </p:nvSpPr>
          <p:spPr bwMode="auto">
            <a:xfrm>
              <a:off x="4498" y="2233"/>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66" name="Oval 818"/>
            <p:cNvSpPr>
              <a:spLocks noChangeArrowheads="1"/>
            </p:cNvSpPr>
            <p:nvPr/>
          </p:nvSpPr>
          <p:spPr bwMode="auto">
            <a:xfrm>
              <a:off x="4498" y="2233"/>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22" name="Freeform 821"/>
          <p:cNvSpPr>
            <a:spLocks noEditPoints="1"/>
          </p:cNvSpPr>
          <p:nvPr/>
        </p:nvSpPr>
        <p:spPr bwMode="auto">
          <a:xfrm>
            <a:off x="5487989" y="1639888"/>
            <a:ext cx="927100" cy="212725"/>
          </a:xfrm>
          <a:custGeom>
            <a:avLst/>
            <a:gdLst>
              <a:gd name="T0" fmla="*/ 735 w 775"/>
              <a:gd name="T1" fmla="*/ 184 h 210"/>
              <a:gd name="T2" fmla="*/ 714 w 775"/>
              <a:gd name="T3" fmla="*/ 183 h 210"/>
              <a:gd name="T4" fmla="*/ 701 w 775"/>
              <a:gd name="T5" fmla="*/ 184 h 210"/>
              <a:gd name="T6" fmla="*/ 706 w 775"/>
              <a:gd name="T7" fmla="*/ 181 h 210"/>
              <a:gd name="T8" fmla="*/ 686 w 775"/>
              <a:gd name="T9" fmla="*/ 172 h 210"/>
              <a:gd name="T10" fmla="*/ 668 w 775"/>
              <a:gd name="T11" fmla="*/ 177 h 210"/>
              <a:gd name="T12" fmla="*/ 668 w 775"/>
              <a:gd name="T13" fmla="*/ 177 h 210"/>
              <a:gd name="T14" fmla="*/ 654 w 775"/>
              <a:gd name="T15" fmla="*/ 165 h 210"/>
              <a:gd name="T16" fmla="*/ 633 w 775"/>
              <a:gd name="T17" fmla="*/ 164 h 210"/>
              <a:gd name="T18" fmla="*/ 620 w 775"/>
              <a:gd name="T19" fmla="*/ 165 h 210"/>
              <a:gd name="T20" fmla="*/ 625 w 775"/>
              <a:gd name="T21" fmla="*/ 162 h 210"/>
              <a:gd name="T22" fmla="*/ 605 w 775"/>
              <a:gd name="T23" fmla="*/ 153 h 210"/>
              <a:gd name="T24" fmla="*/ 587 w 775"/>
              <a:gd name="T25" fmla="*/ 157 h 210"/>
              <a:gd name="T26" fmla="*/ 587 w 775"/>
              <a:gd name="T27" fmla="*/ 157 h 210"/>
              <a:gd name="T28" fmla="*/ 573 w 775"/>
              <a:gd name="T29" fmla="*/ 145 h 210"/>
              <a:gd name="T30" fmla="*/ 551 w 775"/>
              <a:gd name="T31" fmla="*/ 145 h 210"/>
              <a:gd name="T32" fmla="*/ 539 w 775"/>
              <a:gd name="T33" fmla="*/ 146 h 210"/>
              <a:gd name="T34" fmla="*/ 543 w 775"/>
              <a:gd name="T35" fmla="*/ 142 h 210"/>
              <a:gd name="T36" fmla="*/ 524 w 775"/>
              <a:gd name="T37" fmla="*/ 134 h 210"/>
              <a:gd name="T38" fmla="*/ 506 w 775"/>
              <a:gd name="T39" fmla="*/ 138 h 210"/>
              <a:gd name="T40" fmla="*/ 506 w 775"/>
              <a:gd name="T41" fmla="*/ 138 h 210"/>
              <a:gd name="T42" fmla="*/ 492 w 775"/>
              <a:gd name="T43" fmla="*/ 126 h 210"/>
              <a:gd name="T44" fmla="*/ 470 w 775"/>
              <a:gd name="T45" fmla="*/ 125 h 210"/>
              <a:gd name="T46" fmla="*/ 457 w 775"/>
              <a:gd name="T47" fmla="*/ 126 h 210"/>
              <a:gd name="T48" fmla="*/ 462 w 775"/>
              <a:gd name="T49" fmla="*/ 123 h 210"/>
              <a:gd name="T50" fmla="*/ 443 w 775"/>
              <a:gd name="T51" fmla="*/ 114 h 210"/>
              <a:gd name="T52" fmla="*/ 425 w 775"/>
              <a:gd name="T53" fmla="*/ 119 h 210"/>
              <a:gd name="T54" fmla="*/ 425 w 775"/>
              <a:gd name="T55" fmla="*/ 119 h 210"/>
              <a:gd name="T56" fmla="*/ 410 w 775"/>
              <a:gd name="T57" fmla="*/ 107 h 210"/>
              <a:gd name="T58" fmla="*/ 389 w 775"/>
              <a:gd name="T59" fmla="*/ 106 h 210"/>
              <a:gd name="T60" fmla="*/ 376 w 775"/>
              <a:gd name="T61" fmla="*/ 107 h 210"/>
              <a:gd name="T62" fmla="*/ 381 w 775"/>
              <a:gd name="T63" fmla="*/ 104 h 210"/>
              <a:gd name="T64" fmla="*/ 362 w 775"/>
              <a:gd name="T65" fmla="*/ 95 h 210"/>
              <a:gd name="T66" fmla="*/ 344 w 775"/>
              <a:gd name="T67" fmla="*/ 99 h 210"/>
              <a:gd name="T68" fmla="*/ 344 w 775"/>
              <a:gd name="T69" fmla="*/ 99 h 210"/>
              <a:gd name="T70" fmla="*/ 329 w 775"/>
              <a:gd name="T71" fmla="*/ 87 h 210"/>
              <a:gd name="T72" fmla="*/ 308 w 775"/>
              <a:gd name="T73" fmla="*/ 87 h 210"/>
              <a:gd name="T74" fmla="*/ 295 w 775"/>
              <a:gd name="T75" fmla="*/ 88 h 210"/>
              <a:gd name="T76" fmla="*/ 300 w 775"/>
              <a:gd name="T77" fmla="*/ 85 h 210"/>
              <a:gd name="T78" fmla="*/ 281 w 775"/>
              <a:gd name="T79" fmla="*/ 76 h 210"/>
              <a:gd name="T80" fmla="*/ 263 w 775"/>
              <a:gd name="T81" fmla="*/ 80 h 210"/>
              <a:gd name="T82" fmla="*/ 263 w 775"/>
              <a:gd name="T83" fmla="*/ 80 h 210"/>
              <a:gd name="T84" fmla="*/ 248 w 775"/>
              <a:gd name="T85" fmla="*/ 68 h 210"/>
              <a:gd name="T86" fmla="*/ 227 w 775"/>
              <a:gd name="T87" fmla="*/ 67 h 210"/>
              <a:gd name="T88" fmla="*/ 214 w 775"/>
              <a:gd name="T89" fmla="*/ 69 h 210"/>
              <a:gd name="T90" fmla="*/ 219 w 775"/>
              <a:gd name="T91" fmla="*/ 65 h 210"/>
              <a:gd name="T92" fmla="*/ 199 w 775"/>
              <a:gd name="T93" fmla="*/ 57 h 210"/>
              <a:gd name="T94" fmla="*/ 182 w 775"/>
              <a:gd name="T95" fmla="*/ 61 h 210"/>
              <a:gd name="T96" fmla="*/ 182 w 775"/>
              <a:gd name="T97" fmla="*/ 61 h 210"/>
              <a:gd name="T98" fmla="*/ 167 w 775"/>
              <a:gd name="T99" fmla="*/ 49 h 210"/>
              <a:gd name="T100" fmla="*/ 146 w 775"/>
              <a:gd name="T101" fmla="*/ 48 h 210"/>
              <a:gd name="T102" fmla="*/ 133 w 775"/>
              <a:gd name="T103" fmla="*/ 49 h 210"/>
              <a:gd name="T104" fmla="*/ 138 w 775"/>
              <a:gd name="T105" fmla="*/ 46 h 210"/>
              <a:gd name="T106" fmla="*/ 118 w 775"/>
              <a:gd name="T107" fmla="*/ 37 h 210"/>
              <a:gd name="T108" fmla="*/ 101 w 775"/>
              <a:gd name="T109" fmla="*/ 42 h 210"/>
              <a:gd name="T110" fmla="*/ 101 w 775"/>
              <a:gd name="T111" fmla="*/ 42 h 210"/>
              <a:gd name="T112" fmla="*/ 86 w 775"/>
              <a:gd name="T113" fmla="*/ 29 h 210"/>
              <a:gd name="T114" fmla="*/ 65 w 775"/>
              <a:gd name="T115" fmla="*/ 29 h 210"/>
              <a:gd name="T116" fmla="*/ 52 w 775"/>
              <a:gd name="T117" fmla="*/ 30 h 210"/>
              <a:gd name="T118" fmla="*/ 57 w 775"/>
              <a:gd name="T119" fmla="*/ 27 h 210"/>
              <a:gd name="T120" fmla="*/ 732 w 775"/>
              <a:gd name="T121" fmla="*/ 16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0">
                <a:moveTo>
                  <a:pt x="733" y="192"/>
                </a:moveTo>
                <a:lnTo>
                  <a:pt x="733" y="192"/>
                </a:lnTo>
                <a:cubicBezTo>
                  <a:pt x="731" y="192"/>
                  <a:pt x="730" y="189"/>
                  <a:pt x="730" y="187"/>
                </a:cubicBezTo>
                <a:cubicBezTo>
                  <a:pt x="730" y="185"/>
                  <a:pt x="733" y="183"/>
                  <a:pt x="735" y="184"/>
                </a:cubicBezTo>
                <a:lnTo>
                  <a:pt x="735" y="184"/>
                </a:lnTo>
                <a:cubicBezTo>
                  <a:pt x="737" y="184"/>
                  <a:pt x="739" y="187"/>
                  <a:pt x="738" y="189"/>
                </a:cubicBezTo>
                <a:cubicBezTo>
                  <a:pt x="738" y="191"/>
                  <a:pt x="735" y="192"/>
                  <a:pt x="733" y="192"/>
                </a:cubicBezTo>
                <a:close/>
                <a:moveTo>
                  <a:pt x="717" y="188"/>
                </a:moveTo>
                <a:lnTo>
                  <a:pt x="717" y="188"/>
                </a:lnTo>
                <a:cubicBezTo>
                  <a:pt x="715" y="188"/>
                  <a:pt x="713" y="186"/>
                  <a:pt x="714" y="183"/>
                </a:cubicBezTo>
                <a:cubicBezTo>
                  <a:pt x="714" y="181"/>
                  <a:pt x="716" y="180"/>
                  <a:pt x="719" y="180"/>
                </a:cubicBezTo>
                <a:lnTo>
                  <a:pt x="719" y="180"/>
                </a:lnTo>
                <a:cubicBezTo>
                  <a:pt x="721" y="180"/>
                  <a:pt x="722" y="183"/>
                  <a:pt x="722" y="185"/>
                </a:cubicBezTo>
                <a:cubicBezTo>
                  <a:pt x="721" y="187"/>
                  <a:pt x="719" y="189"/>
                  <a:pt x="717" y="188"/>
                </a:cubicBezTo>
                <a:close/>
                <a:moveTo>
                  <a:pt x="701" y="184"/>
                </a:moveTo>
                <a:lnTo>
                  <a:pt x="701" y="184"/>
                </a:lnTo>
                <a:cubicBezTo>
                  <a:pt x="699" y="184"/>
                  <a:pt x="697" y="182"/>
                  <a:pt x="698" y="179"/>
                </a:cubicBezTo>
                <a:cubicBezTo>
                  <a:pt x="698" y="177"/>
                  <a:pt x="700" y="176"/>
                  <a:pt x="702" y="176"/>
                </a:cubicBezTo>
                <a:lnTo>
                  <a:pt x="702" y="176"/>
                </a:lnTo>
                <a:cubicBezTo>
                  <a:pt x="705" y="177"/>
                  <a:pt x="706" y="179"/>
                  <a:pt x="706" y="181"/>
                </a:cubicBezTo>
                <a:cubicBezTo>
                  <a:pt x="705" y="183"/>
                  <a:pt x="703" y="185"/>
                  <a:pt x="701" y="184"/>
                </a:cubicBezTo>
                <a:close/>
                <a:moveTo>
                  <a:pt x="685" y="180"/>
                </a:moveTo>
                <a:lnTo>
                  <a:pt x="685" y="180"/>
                </a:lnTo>
                <a:cubicBezTo>
                  <a:pt x="682" y="180"/>
                  <a:pt x="681" y="178"/>
                  <a:pt x="681" y="176"/>
                </a:cubicBezTo>
                <a:cubicBezTo>
                  <a:pt x="682" y="173"/>
                  <a:pt x="684" y="172"/>
                  <a:pt x="686" y="172"/>
                </a:cubicBezTo>
                <a:lnTo>
                  <a:pt x="686" y="172"/>
                </a:lnTo>
                <a:cubicBezTo>
                  <a:pt x="688" y="173"/>
                  <a:pt x="690" y="175"/>
                  <a:pt x="689" y="177"/>
                </a:cubicBezTo>
                <a:cubicBezTo>
                  <a:pt x="689" y="179"/>
                  <a:pt x="687" y="181"/>
                  <a:pt x="685" y="180"/>
                </a:cubicBezTo>
                <a:close/>
                <a:moveTo>
                  <a:pt x="668" y="177"/>
                </a:moveTo>
                <a:lnTo>
                  <a:pt x="668" y="177"/>
                </a:lnTo>
                <a:cubicBezTo>
                  <a:pt x="666" y="176"/>
                  <a:pt x="665" y="174"/>
                  <a:pt x="665" y="172"/>
                </a:cubicBezTo>
                <a:cubicBezTo>
                  <a:pt x="666" y="169"/>
                  <a:pt x="668" y="168"/>
                  <a:pt x="670" y="168"/>
                </a:cubicBezTo>
                <a:lnTo>
                  <a:pt x="670" y="168"/>
                </a:lnTo>
                <a:cubicBezTo>
                  <a:pt x="672" y="169"/>
                  <a:pt x="674" y="171"/>
                  <a:pt x="673" y="173"/>
                </a:cubicBezTo>
                <a:cubicBezTo>
                  <a:pt x="673" y="176"/>
                  <a:pt x="671" y="177"/>
                  <a:pt x="668" y="177"/>
                </a:cubicBezTo>
                <a:close/>
                <a:moveTo>
                  <a:pt x="652" y="173"/>
                </a:moveTo>
                <a:lnTo>
                  <a:pt x="652" y="173"/>
                </a:lnTo>
                <a:cubicBezTo>
                  <a:pt x="650" y="172"/>
                  <a:pt x="648" y="170"/>
                  <a:pt x="649" y="168"/>
                </a:cubicBezTo>
                <a:cubicBezTo>
                  <a:pt x="649" y="166"/>
                  <a:pt x="651" y="164"/>
                  <a:pt x="654" y="165"/>
                </a:cubicBezTo>
                <a:lnTo>
                  <a:pt x="654" y="165"/>
                </a:lnTo>
                <a:cubicBezTo>
                  <a:pt x="656" y="165"/>
                  <a:pt x="657" y="167"/>
                  <a:pt x="657" y="169"/>
                </a:cubicBezTo>
                <a:cubicBezTo>
                  <a:pt x="657" y="172"/>
                  <a:pt x="654" y="173"/>
                  <a:pt x="652" y="173"/>
                </a:cubicBezTo>
                <a:close/>
                <a:moveTo>
                  <a:pt x="636" y="169"/>
                </a:moveTo>
                <a:lnTo>
                  <a:pt x="636" y="169"/>
                </a:lnTo>
                <a:cubicBezTo>
                  <a:pt x="634" y="168"/>
                  <a:pt x="632" y="166"/>
                  <a:pt x="633" y="164"/>
                </a:cubicBezTo>
                <a:cubicBezTo>
                  <a:pt x="633" y="162"/>
                  <a:pt x="635" y="160"/>
                  <a:pt x="638" y="161"/>
                </a:cubicBezTo>
                <a:lnTo>
                  <a:pt x="638" y="161"/>
                </a:lnTo>
                <a:cubicBezTo>
                  <a:pt x="640" y="161"/>
                  <a:pt x="641" y="163"/>
                  <a:pt x="641" y="166"/>
                </a:cubicBezTo>
                <a:cubicBezTo>
                  <a:pt x="640" y="168"/>
                  <a:pt x="638" y="169"/>
                  <a:pt x="636" y="169"/>
                </a:cubicBezTo>
                <a:close/>
                <a:moveTo>
                  <a:pt x="620" y="165"/>
                </a:moveTo>
                <a:lnTo>
                  <a:pt x="620" y="165"/>
                </a:lnTo>
                <a:cubicBezTo>
                  <a:pt x="617" y="165"/>
                  <a:pt x="616" y="162"/>
                  <a:pt x="616" y="160"/>
                </a:cubicBezTo>
                <a:cubicBezTo>
                  <a:pt x="617" y="158"/>
                  <a:pt x="619" y="156"/>
                  <a:pt x="621" y="157"/>
                </a:cubicBezTo>
                <a:lnTo>
                  <a:pt x="621" y="157"/>
                </a:lnTo>
                <a:cubicBezTo>
                  <a:pt x="624" y="157"/>
                  <a:pt x="625" y="159"/>
                  <a:pt x="625" y="162"/>
                </a:cubicBezTo>
                <a:cubicBezTo>
                  <a:pt x="624" y="164"/>
                  <a:pt x="622" y="165"/>
                  <a:pt x="620" y="165"/>
                </a:cubicBezTo>
                <a:close/>
                <a:moveTo>
                  <a:pt x="603" y="161"/>
                </a:moveTo>
                <a:lnTo>
                  <a:pt x="603" y="161"/>
                </a:lnTo>
                <a:cubicBezTo>
                  <a:pt x="601" y="161"/>
                  <a:pt x="600" y="159"/>
                  <a:pt x="600" y="156"/>
                </a:cubicBezTo>
                <a:cubicBezTo>
                  <a:pt x="601" y="154"/>
                  <a:pt x="603" y="153"/>
                  <a:pt x="605" y="153"/>
                </a:cubicBezTo>
                <a:lnTo>
                  <a:pt x="605" y="153"/>
                </a:lnTo>
                <a:cubicBezTo>
                  <a:pt x="607" y="153"/>
                  <a:pt x="609" y="156"/>
                  <a:pt x="608" y="158"/>
                </a:cubicBezTo>
                <a:cubicBezTo>
                  <a:pt x="608" y="160"/>
                  <a:pt x="606" y="162"/>
                  <a:pt x="603" y="161"/>
                </a:cubicBezTo>
                <a:close/>
                <a:moveTo>
                  <a:pt x="587" y="157"/>
                </a:moveTo>
                <a:lnTo>
                  <a:pt x="587" y="157"/>
                </a:lnTo>
                <a:cubicBezTo>
                  <a:pt x="585" y="157"/>
                  <a:pt x="583" y="155"/>
                  <a:pt x="584" y="152"/>
                </a:cubicBezTo>
                <a:cubicBezTo>
                  <a:pt x="584" y="150"/>
                  <a:pt x="587" y="149"/>
                  <a:pt x="589" y="149"/>
                </a:cubicBezTo>
                <a:lnTo>
                  <a:pt x="589" y="149"/>
                </a:lnTo>
                <a:cubicBezTo>
                  <a:pt x="591" y="150"/>
                  <a:pt x="593" y="152"/>
                  <a:pt x="592" y="154"/>
                </a:cubicBezTo>
                <a:cubicBezTo>
                  <a:pt x="592" y="156"/>
                  <a:pt x="589" y="158"/>
                  <a:pt x="587" y="157"/>
                </a:cubicBezTo>
                <a:close/>
                <a:moveTo>
                  <a:pt x="571" y="153"/>
                </a:moveTo>
                <a:lnTo>
                  <a:pt x="571" y="153"/>
                </a:lnTo>
                <a:cubicBezTo>
                  <a:pt x="569" y="153"/>
                  <a:pt x="567" y="151"/>
                  <a:pt x="568" y="149"/>
                </a:cubicBezTo>
                <a:cubicBezTo>
                  <a:pt x="568" y="146"/>
                  <a:pt x="570" y="145"/>
                  <a:pt x="573" y="145"/>
                </a:cubicBezTo>
                <a:lnTo>
                  <a:pt x="573" y="145"/>
                </a:lnTo>
                <a:cubicBezTo>
                  <a:pt x="575" y="146"/>
                  <a:pt x="576" y="148"/>
                  <a:pt x="576" y="150"/>
                </a:cubicBezTo>
                <a:cubicBezTo>
                  <a:pt x="575" y="152"/>
                  <a:pt x="573" y="154"/>
                  <a:pt x="571" y="153"/>
                </a:cubicBezTo>
                <a:close/>
                <a:moveTo>
                  <a:pt x="555" y="150"/>
                </a:moveTo>
                <a:lnTo>
                  <a:pt x="555" y="150"/>
                </a:lnTo>
                <a:cubicBezTo>
                  <a:pt x="553" y="149"/>
                  <a:pt x="551" y="147"/>
                  <a:pt x="551" y="145"/>
                </a:cubicBezTo>
                <a:cubicBezTo>
                  <a:pt x="552" y="142"/>
                  <a:pt x="554" y="141"/>
                  <a:pt x="556" y="141"/>
                </a:cubicBezTo>
                <a:lnTo>
                  <a:pt x="556" y="141"/>
                </a:lnTo>
                <a:cubicBezTo>
                  <a:pt x="559" y="142"/>
                  <a:pt x="560" y="144"/>
                  <a:pt x="560" y="146"/>
                </a:cubicBezTo>
                <a:cubicBezTo>
                  <a:pt x="559" y="149"/>
                  <a:pt x="557" y="150"/>
                  <a:pt x="555" y="150"/>
                </a:cubicBezTo>
                <a:close/>
                <a:moveTo>
                  <a:pt x="539" y="146"/>
                </a:moveTo>
                <a:lnTo>
                  <a:pt x="539" y="146"/>
                </a:lnTo>
                <a:cubicBezTo>
                  <a:pt x="536" y="145"/>
                  <a:pt x="535" y="143"/>
                  <a:pt x="535" y="141"/>
                </a:cubicBezTo>
                <a:cubicBezTo>
                  <a:pt x="536" y="139"/>
                  <a:pt x="538" y="137"/>
                  <a:pt x="540" y="138"/>
                </a:cubicBezTo>
                <a:lnTo>
                  <a:pt x="540" y="138"/>
                </a:lnTo>
                <a:cubicBezTo>
                  <a:pt x="542" y="138"/>
                  <a:pt x="544" y="140"/>
                  <a:pt x="543" y="142"/>
                </a:cubicBezTo>
                <a:cubicBezTo>
                  <a:pt x="543" y="145"/>
                  <a:pt x="541" y="146"/>
                  <a:pt x="539" y="146"/>
                </a:cubicBezTo>
                <a:close/>
                <a:moveTo>
                  <a:pt x="522" y="142"/>
                </a:moveTo>
                <a:lnTo>
                  <a:pt x="522" y="142"/>
                </a:lnTo>
                <a:cubicBezTo>
                  <a:pt x="520" y="141"/>
                  <a:pt x="519" y="139"/>
                  <a:pt x="519" y="137"/>
                </a:cubicBezTo>
                <a:cubicBezTo>
                  <a:pt x="519" y="135"/>
                  <a:pt x="522" y="133"/>
                  <a:pt x="524" y="134"/>
                </a:cubicBezTo>
                <a:lnTo>
                  <a:pt x="524" y="134"/>
                </a:lnTo>
                <a:cubicBezTo>
                  <a:pt x="526" y="134"/>
                  <a:pt x="528" y="136"/>
                  <a:pt x="527" y="139"/>
                </a:cubicBezTo>
                <a:cubicBezTo>
                  <a:pt x="527" y="141"/>
                  <a:pt x="525" y="142"/>
                  <a:pt x="522" y="142"/>
                </a:cubicBezTo>
                <a:close/>
                <a:moveTo>
                  <a:pt x="506" y="138"/>
                </a:moveTo>
                <a:lnTo>
                  <a:pt x="506" y="138"/>
                </a:lnTo>
                <a:cubicBezTo>
                  <a:pt x="504" y="138"/>
                  <a:pt x="502" y="135"/>
                  <a:pt x="503" y="133"/>
                </a:cubicBezTo>
                <a:cubicBezTo>
                  <a:pt x="503" y="131"/>
                  <a:pt x="505" y="129"/>
                  <a:pt x="508" y="130"/>
                </a:cubicBezTo>
                <a:lnTo>
                  <a:pt x="508" y="130"/>
                </a:lnTo>
                <a:cubicBezTo>
                  <a:pt x="510" y="130"/>
                  <a:pt x="511" y="132"/>
                  <a:pt x="511" y="135"/>
                </a:cubicBezTo>
                <a:cubicBezTo>
                  <a:pt x="511" y="137"/>
                  <a:pt x="508" y="138"/>
                  <a:pt x="506" y="138"/>
                </a:cubicBezTo>
                <a:close/>
                <a:moveTo>
                  <a:pt x="490" y="134"/>
                </a:moveTo>
                <a:lnTo>
                  <a:pt x="490" y="134"/>
                </a:lnTo>
                <a:cubicBezTo>
                  <a:pt x="488" y="134"/>
                  <a:pt x="486" y="131"/>
                  <a:pt x="487" y="129"/>
                </a:cubicBezTo>
                <a:cubicBezTo>
                  <a:pt x="487" y="127"/>
                  <a:pt x="489" y="126"/>
                  <a:pt x="491" y="126"/>
                </a:cubicBezTo>
                <a:lnTo>
                  <a:pt x="492" y="126"/>
                </a:lnTo>
                <a:cubicBezTo>
                  <a:pt x="494" y="126"/>
                  <a:pt x="495" y="129"/>
                  <a:pt x="495" y="131"/>
                </a:cubicBezTo>
                <a:cubicBezTo>
                  <a:pt x="494" y="133"/>
                  <a:pt x="492" y="135"/>
                  <a:pt x="490" y="134"/>
                </a:cubicBezTo>
                <a:close/>
                <a:moveTo>
                  <a:pt x="474" y="130"/>
                </a:moveTo>
                <a:lnTo>
                  <a:pt x="474" y="130"/>
                </a:lnTo>
                <a:cubicBezTo>
                  <a:pt x="471" y="130"/>
                  <a:pt x="470" y="128"/>
                  <a:pt x="470" y="125"/>
                </a:cubicBezTo>
                <a:cubicBezTo>
                  <a:pt x="471" y="123"/>
                  <a:pt x="473" y="122"/>
                  <a:pt x="475" y="122"/>
                </a:cubicBezTo>
                <a:lnTo>
                  <a:pt x="475" y="122"/>
                </a:lnTo>
                <a:cubicBezTo>
                  <a:pt x="478" y="123"/>
                  <a:pt x="479" y="125"/>
                  <a:pt x="479" y="127"/>
                </a:cubicBezTo>
                <a:cubicBezTo>
                  <a:pt x="478" y="129"/>
                  <a:pt x="476" y="131"/>
                  <a:pt x="474" y="130"/>
                </a:cubicBezTo>
                <a:close/>
                <a:moveTo>
                  <a:pt x="457" y="126"/>
                </a:moveTo>
                <a:lnTo>
                  <a:pt x="457" y="126"/>
                </a:lnTo>
                <a:cubicBezTo>
                  <a:pt x="455" y="126"/>
                  <a:pt x="454" y="124"/>
                  <a:pt x="454" y="122"/>
                </a:cubicBezTo>
                <a:cubicBezTo>
                  <a:pt x="455" y="119"/>
                  <a:pt x="457" y="118"/>
                  <a:pt x="459" y="118"/>
                </a:cubicBezTo>
                <a:lnTo>
                  <a:pt x="459" y="118"/>
                </a:lnTo>
                <a:cubicBezTo>
                  <a:pt x="461" y="119"/>
                  <a:pt x="463" y="121"/>
                  <a:pt x="462" y="123"/>
                </a:cubicBezTo>
                <a:cubicBezTo>
                  <a:pt x="462" y="125"/>
                  <a:pt x="460" y="127"/>
                  <a:pt x="457" y="126"/>
                </a:cubicBezTo>
                <a:close/>
                <a:moveTo>
                  <a:pt x="441" y="123"/>
                </a:moveTo>
                <a:lnTo>
                  <a:pt x="441" y="123"/>
                </a:lnTo>
                <a:cubicBezTo>
                  <a:pt x="439" y="122"/>
                  <a:pt x="437" y="120"/>
                  <a:pt x="438" y="118"/>
                </a:cubicBezTo>
                <a:cubicBezTo>
                  <a:pt x="438" y="115"/>
                  <a:pt x="441" y="114"/>
                  <a:pt x="443" y="114"/>
                </a:cubicBezTo>
                <a:lnTo>
                  <a:pt x="443" y="114"/>
                </a:lnTo>
                <a:cubicBezTo>
                  <a:pt x="445" y="115"/>
                  <a:pt x="447" y="117"/>
                  <a:pt x="446" y="119"/>
                </a:cubicBezTo>
                <a:cubicBezTo>
                  <a:pt x="446" y="122"/>
                  <a:pt x="443" y="123"/>
                  <a:pt x="441" y="123"/>
                </a:cubicBezTo>
                <a:close/>
                <a:moveTo>
                  <a:pt x="425" y="119"/>
                </a:moveTo>
                <a:lnTo>
                  <a:pt x="425" y="119"/>
                </a:lnTo>
                <a:cubicBezTo>
                  <a:pt x="423" y="118"/>
                  <a:pt x="421" y="116"/>
                  <a:pt x="422" y="114"/>
                </a:cubicBezTo>
                <a:cubicBezTo>
                  <a:pt x="422" y="112"/>
                  <a:pt x="424" y="110"/>
                  <a:pt x="427" y="111"/>
                </a:cubicBezTo>
                <a:lnTo>
                  <a:pt x="427" y="111"/>
                </a:lnTo>
                <a:cubicBezTo>
                  <a:pt x="429" y="111"/>
                  <a:pt x="430" y="113"/>
                  <a:pt x="430" y="115"/>
                </a:cubicBezTo>
                <a:cubicBezTo>
                  <a:pt x="429" y="118"/>
                  <a:pt x="427" y="119"/>
                  <a:pt x="425" y="119"/>
                </a:cubicBezTo>
                <a:close/>
                <a:moveTo>
                  <a:pt x="409" y="115"/>
                </a:moveTo>
                <a:lnTo>
                  <a:pt x="409" y="115"/>
                </a:lnTo>
                <a:cubicBezTo>
                  <a:pt x="406" y="114"/>
                  <a:pt x="405" y="112"/>
                  <a:pt x="405" y="110"/>
                </a:cubicBezTo>
                <a:cubicBezTo>
                  <a:pt x="406" y="108"/>
                  <a:pt x="408" y="106"/>
                  <a:pt x="410" y="107"/>
                </a:cubicBezTo>
                <a:lnTo>
                  <a:pt x="410" y="107"/>
                </a:lnTo>
                <a:cubicBezTo>
                  <a:pt x="413" y="107"/>
                  <a:pt x="414" y="109"/>
                  <a:pt x="414" y="112"/>
                </a:cubicBezTo>
                <a:cubicBezTo>
                  <a:pt x="413" y="114"/>
                  <a:pt x="411" y="115"/>
                  <a:pt x="409" y="115"/>
                </a:cubicBezTo>
                <a:close/>
                <a:moveTo>
                  <a:pt x="393" y="111"/>
                </a:moveTo>
                <a:lnTo>
                  <a:pt x="393" y="111"/>
                </a:lnTo>
                <a:cubicBezTo>
                  <a:pt x="390" y="111"/>
                  <a:pt x="389" y="108"/>
                  <a:pt x="389" y="106"/>
                </a:cubicBezTo>
                <a:cubicBezTo>
                  <a:pt x="390" y="104"/>
                  <a:pt x="392" y="102"/>
                  <a:pt x="394" y="103"/>
                </a:cubicBezTo>
                <a:lnTo>
                  <a:pt x="394" y="103"/>
                </a:lnTo>
                <a:cubicBezTo>
                  <a:pt x="396" y="103"/>
                  <a:pt x="398" y="105"/>
                  <a:pt x="397" y="108"/>
                </a:cubicBezTo>
                <a:cubicBezTo>
                  <a:pt x="397" y="110"/>
                  <a:pt x="395" y="111"/>
                  <a:pt x="393" y="111"/>
                </a:cubicBezTo>
                <a:close/>
                <a:moveTo>
                  <a:pt x="376" y="107"/>
                </a:moveTo>
                <a:lnTo>
                  <a:pt x="376" y="107"/>
                </a:lnTo>
                <a:cubicBezTo>
                  <a:pt x="374" y="107"/>
                  <a:pt x="373" y="104"/>
                  <a:pt x="373" y="102"/>
                </a:cubicBezTo>
                <a:cubicBezTo>
                  <a:pt x="373" y="100"/>
                  <a:pt x="376" y="99"/>
                  <a:pt x="378" y="99"/>
                </a:cubicBezTo>
                <a:lnTo>
                  <a:pt x="378" y="99"/>
                </a:lnTo>
                <a:cubicBezTo>
                  <a:pt x="380" y="99"/>
                  <a:pt x="382" y="102"/>
                  <a:pt x="381" y="104"/>
                </a:cubicBezTo>
                <a:cubicBezTo>
                  <a:pt x="381" y="106"/>
                  <a:pt x="379" y="108"/>
                  <a:pt x="376" y="107"/>
                </a:cubicBezTo>
                <a:close/>
                <a:moveTo>
                  <a:pt x="360" y="103"/>
                </a:moveTo>
                <a:lnTo>
                  <a:pt x="360" y="103"/>
                </a:lnTo>
                <a:cubicBezTo>
                  <a:pt x="358" y="103"/>
                  <a:pt x="356" y="101"/>
                  <a:pt x="357" y="98"/>
                </a:cubicBezTo>
                <a:cubicBezTo>
                  <a:pt x="357" y="96"/>
                  <a:pt x="359" y="95"/>
                  <a:pt x="362" y="95"/>
                </a:cubicBezTo>
                <a:lnTo>
                  <a:pt x="362" y="95"/>
                </a:lnTo>
                <a:cubicBezTo>
                  <a:pt x="364" y="96"/>
                  <a:pt x="365" y="98"/>
                  <a:pt x="365" y="100"/>
                </a:cubicBezTo>
                <a:cubicBezTo>
                  <a:pt x="365" y="102"/>
                  <a:pt x="362" y="104"/>
                  <a:pt x="360" y="103"/>
                </a:cubicBezTo>
                <a:close/>
                <a:moveTo>
                  <a:pt x="344" y="99"/>
                </a:moveTo>
                <a:lnTo>
                  <a:pt x="344" y="99"/>
                </a:lnTo>
                <a:cubicBezTo>
                  <a:pt x="342" y="99"/>
                  <a:pt x="340" y="97"/>
                  <a:pt x="341" y="95"/>
                </a:cubicBezTo>
                <a:cubicBezTo>
                  <a:pt x="341" y="92"/>
                  <a:pt x="343" y="91"/>
                  <a:pt x="345" y="91"/>
                </a:cubicBezTo>
                <a:lnTo>
                  <a:pt x="346" y="91"/>
                </a:lnTo>
                <a:cubicBezTo>
                  <a:pt x="348" y="92"/>
                  <a:pt x="349" y="94"/>
                  <a:pt x="349" y="96"/>
                </a:cubicBezTo>
                <a:cubicBezTo>
                  <a:pt x="348" y="98"/>
                  <a:pt x="346" y="100"/>
                  <a:pt x="344" y="99"/>
                </a:cubicBezTo>
                <a:close/>
                <a:moveTo>
                  <a:pt x="328" y="96"/>
                </a:moveTo>
                <a:lnTo>
                  <a:pt x="328" y="96"/>
                </a:lnTo>
                <a:cubicBezTo>
                  <a:pt x="325" y="95"/>
                  <a:pt x="324" y="93"/>
                  <a:pt x="324" y="91"/>
                </a:cubicBezTo>
                <a:cubicBezTo>
                  <a:pt x="325" y="88"/>
                  <a:pt x="327" y="87"/>
                  <a:pt x="329" y="87"/>
                </a:cubicBezTo>
                <a:lnTo>
                  <a:pt x="329" y="87"/>
                </a:lnTo>
                <a:cubicBezTo>
                  <a:pt x="332" y="88"/>
                  <a:pt x="333" y="90"/>
                  <a:pt x="333" y="92"/>
                </a:cubicBezTo>
                <a:cubicBezTo>
                  <a:pt x="332" y="95"/>
                  <a:pt x="330" y="96"/>
                  <a:pt x="328" y="96"/>
                </a:cubicBezTo>
                <a:close/>
                <a:moveTo>
                  <a:pt x="311" y="92"/>
                </a:moveTo>
                <a:lnTo>
                  <a:pt x="311" y="92"/>
                </a:lnTo>
                <a:cubicBezTo>
                  <a:pt x="309" y="91"/>
                  <a:pt x="308" y="89"/>
                  <a:pt x="308" y="87"/>
                </a:cubicBezTo>
                <a:cubicBezTo>
                  <a:pt x="309" y="85"/>
                  <a:pt x="311" y="83"/>
                  <a:pt x="313" y="84"/>
                </a:cubicBezTo>
                <a:lnTo>
                  <a:pt x="313" y="84"/>
                </a:lnTo>
                <a:cubicBezTo>
                  <a:pt x="315" y="84"/>
                  <a:pt x="317" y="86"/>
                  <a:pt x="316" y="88"/>
                </a:cubicBezTo>
                <a:cubicBezTo>
                  <a:pt x="316" y="91"/>
                  <a:pt x="314" y="92"/>
                  <a:pt x="311" y="92"/>
                </a:cubicBezTo>
                <a:close/>
                <a:moveTo>
                  <a:pt x="295" y="88"/>
                </a:moveTo>
                <a:lnTo>
                  <a:pt x="295" y="88"/>
                </a:lnTo>
                <a:cubicBezTo>
                  <a:pt x="293" y="87"/>
                  <a:pt x="291" y="85"/>
                  <a:pt x="292" y="83"/>
                </a:cubicBezTo>
                <a:cubicBezTo>
                  <a:pt x="292" y="81"/>
                  <a:pt x="295" y="79"/>
                  <a:pt x="297" y="80"/>
                </a:cubicBezTo>
                <a:lnTo>
                  <a:pt x="297" y="80"/>
                </a:lnTo>
                <a:cubicBezTo>
                  <a:pt x="299" y="80"/>
                  <a:pt x="301" y="82"/>
                  <a:pt x="300" y="85"/>
                </a:cubicBezTo>
                <a:cubicBezTo>
                  <a:pt x="300" y="87"/>
                  <a:pt x="297" y="88"/>
                  <a:pt x="295" y="88"/>
                </a:cubicBezTo>
                <a:close/>
                <a:moveTo>
                  <a:pt x="279" y="84"/>
                </a:moveTo>
                <a:lnTo>
                  <a:pt x="279" y="84"/>
                </a:lnTo>
                <a:cubicBezTo>
                  <a:pt x="277" y="84"/>
                  <a:pt x="275" y="81"/>
                  <a:pt x="276" y="79"/>
                </a:cubicBezTo>
                <a:cubicBezTo>
                  <a:pt x="276" y="77"/>
                  <a:pt x="278" y="75"/>
                  <a:pt x="281" y="76"/>
                </a:cubicBezTo>
                <a:lnTo>
                  <a:pt x="281" y="76"/>
                </a:lnTo>
                <a:cubicBezTo>
                  <a:pt x="283" y="76"/>
                  <a:pt x="284" y="78"/>
                  <a:pt x="284" y="81"/>
                </a:cubicBezTo>
                <a:cubicBezTo>
                  <a:pt x="283" y="83"/>
                  <a:pt x="281" y="84"/>
                  <a:pt x="279" y="84"/>
                </a:cubicBezTo>
                <a:close/>
                <a:moveTo>
                  <a:pt x="263" y="80"/>
                </a:moveTo>
                <a:lnTo>
                  <a:pt x="263" y="80"/>
                </a:lnTo>
                <a:cubicBezTo>
                  <a:pt x="260" y="80"/>
                  <a:pt x="259" y="77"/>
                  <a:pt x="259" y="75"/>
                </a:cubicBezTo>
                <a:cubicBezTo>
                  <a:pt x="260" y="73"/>
                  <a:pt x="262" y="71"/>
                  <a:pt x="264" y="72"/>
                </a:cubicBezTo>
                <a:lnTo>
                  <a:pt x="264" y="72"/>
                </a:lnTo>
                <a:cubicBezTo>
                  <a:pt x="267" y="72"/>
                  <a:pt x="268" y="75"/>
                  <a:pt x="268" y="77"/>
                </a:cubicBezTo>
                <a:cubicBezTo>
                  <a:pt x="267" y="79"/>
                  <a:pt x="265" y="81"/>
                  <a:pt x="263" y="80"/>
                </a:cubicBezTo>
                <a:close/>
                <a:moveTo>
                  <a:pt x="247" y="76"/>
                </a:moveTo>
                <a:lnTo>
                  <a:pt x="247" y="76"/>
                </a:lnTo>
                <a:cubicBezTo>
                  <a:pt x="244" y="76"/>
                  <a:pt x="243" y="74"/>
                  <a:pt x="243" y="71"/>
                </a:cubicBezTo>
                <a:cubicBezTo>
                  <a:pt x="244" y="69"/>
                  <a:pt x="246" y="68"/>
                  <a:pt x="248" y="68"/>
                </a:cubicBezTo>
                <a:lnTo>
                  <a:pt x="248" y="68"/>
                </a:lnTo>
                <a:cubicBezTo>
                  <a:pt x="250" y="69"/>
                  <a:pt x="252" y="71"/>
                  <a:pt x="251" y="73"/>
                </a:cubicBezTo>
                <a:cubicBezTo>
                  <a:pt x="251" y="75"/>
                  <a:pt x="249" y="77"/>
                  <a:pt x="247" y="76"/>
                </a:cubicBezTo>
                <a:close/>
                <a:moveTo>
                  <a:pt x="230" y="72"/>
                </a:moveTo>
                <a:lnTo>
                  <a:pt x="230" y="72"/>
                </a:lnTo>
                <a:cubicBezTo>
                  <a:pt x="228" y="72"/>
                  <a:pt x="227" y="70"/>
                  <a:pt x="227" y="67"/>
                </a:cubicBezTo>
                <a:cubicBezTo>
                  <a:pt x="227" y="65"/>
                  <a:pt x="230" y="64"/>
                  <a:pt x="232" y="64"/>
                </a:cubicBezTo>
                <a:lnTo>
                  <a:pt x="232" y="64"/>
                </a:lnTo>
                <a:cubicBezTo>
                  <a:pt x="234" y="65"/>
                  <a:pt x="236" y="67"/>
                  <a:pt x="235" y="69"/>
                </a:cubicBezTo>
                <a:cubicBezTo>
                  <a:pt x="235" y="71"/>
                  <a:pt x="233" y="73"/>
                  <a:pt x="230" y="72"/>
                </a:cubicBezTo>
                <a:close/>
                <a:moveTo>
                  <a:pt x="214" y="69"/>
                </a:moveTo>
                <a:lnTo>
                  <a:pt x="214" y="69"/>
                </a:lnTo>
                <a:cubicBezTo>
                  <a:pt x="212" y="68"/>
                  <a:pt x="210" y="66"/>
                  <a:pt x="211" y="64"/>
                </a:cubicBezTo>
                <a:cubicBezTo>
                  <a:pt x="211" y="61"/>
                  <a:pt x="213" y="60"/>
                  <a:pt x="216" y="60"/>
                </a:cubicBezTo>
                <a:lnTo>
                  <a:pt x="216" y="60"/>
                </a:lnTo>
                <a:cubicBezTo>
                  <a:pt x="218" y="61"/>
                  <a:pt x="219" y="63"/>
                  <a:pt x="219" y="65"/>
                </a:cubicBezTo>
                <a:cubicBezTo>
                  <a:pt x="219" y="68"/>
                  <a:pt x="216" y="69"/>
                  <a:pt x="214" y="69"/>
                </a:cubicBezTo>
                <a:close/>
                <a:moveTo>
                  <a:pt x="198" y="65"/>
                </a:moveTo>
                <a:lnTo>
                  <a:pt x="198" y="65"/>
                </a:lnTo>
                <a:cubicBezTo>
                  <a:pt x="196" y="64"/>
                  <a:pt x="194" y="62"/>
                  <a:pt x="195" y="60"/>
                </a:cubicBezTo>
                <a:cubicBezTo>
                  <a:pt x="195" y="58"/>
                  <a:pt x="197" y="56"/>
                  <a:pt x="199" y="57"/>
                </a:cubicBezTo>
                <a:lnTo>
                  <a:pt x="200" y="57"/>
                </a:lnTo>
                <a:cubicBezTo>
                  <a:pt x="202" y="57"/>
                  <a:pt x="203" y="59"/>
                  <a:pt x="203" y="61"/>
                </a:cubicBezTo>
                <a:cubicBezTo>
                  <a:pt x="202" y="64"/>
                  <a:pt x="200" y="65"/>
                  <a:pt x="198" y="65"/>
                </a:cubicBezTo>
                <a:close/>
                <a:moveTo>
                  <a:pt x="182" y="61"/>
                </a:moveTo>
                <a:lnTo>
                  <a:pt x="182" y="61"/>
                </a:lnTo>
                <a:cubicBezTo>
                  <a:pt x="179" y="60"/>
                  <a:pt x="178" y="58"/>
                  <a:pt x="178" y="56"/>
                </a:cubicBezTo>
                <a:cubicBezTo>
                  <a:pt x="179" y="54"/>
                  <a:pt x="181" y="52"/>
                  <a:pt x="183" y="53"/>
                </a:cubicBezTo>
                <a:lnTo>
                  <a:pt x="183" y="53"/>
                </a:lnTo>
                <a:cubicBezTo>
                  <a:pt x="186" y="53"/>
                  <a:pt x="187" y="55"/>
                  <a:pt x="187" y="58"/>
                </a:cubicBezTo>
                <a:cubicBezTo>
                  <a:pt x="186" y="60"/>
                  <a:pt x="184" y="61"/>
                  <a:pt x="182" y="61"/>
                </a:cubicBezTo>
                <a:close/>
                <a:moveTo>
                  <a:pt x="165" y="57"/>
                </a:moveTo>
                <a:lnTo>
                  <a:pt x="165" y="57"/>
                </a:lnTo>
                <a:cubicBezTo>
                  <a:pt x="163" y="57"/>
                  <a:pt x="162" y="54"/>
                  <a:pt x="162" y="52"/>
                </a:cubicBezTo>
                <a:cubicBezTo>
                  <a:pt x="163" y="50"/>
                  <a:pt x="165" y="48"/>
                  <a:pt x="167" y="49"/>
                </a:cubicBezTo>
                <a:lnTo>
                  <a:pt x="167" y="49"/>
                </a:lnTo>
                <a:cubicBezTo>
                  <a:pt x="169" y="49"/>
                  <a:pt x="171" y="51"/>
                  <a:pt x="170" y="54"/>
                </a:cubicBezTo>
                <a:cubicBezTo>
                  <a:pt x="170" y="56"/>
                  <a:pt x="168" y="57"/>
                  <a:pt x="165" y="57"/>
                </a:cubicBezTo>
                <a:close/>
                <a:moveTo>
                  <a:pt x="149" y="53"/>
                </a:moveTo>
                <a:lnTo>
                  <a:pt x="149" y="53"/>
                </a:lnTo>
                <a:cubicBezTo>
                  <a:pt x="147" y="53"/>
                  <a:pt x="145" y="50"/>
                  <a:pt x="146" y="48"/>
                </a:cubicBezTo>
                <a:cubicBezTo>
                  <a:pt x="146" y="46"/>
                  <a:pt x="149" y="44"/>
                  <a:pt x="151" y="45"/>
                </a:cubicBezTo>
                <a:lnTo>
                  <a:pt x="151" y="45"/>
                </a:lnTo>
                <a:cubicBezTo>
                  <a:pt x="153" y="45"/>
                  <a:pt x="155" y="48"/>
                  <a:pt x="154" y="50"/>
                </a:cubicBezTo>
                <a:cubicBezTo>
                  <a:pt x="154" y="52"/>
                  <a:pt x="151" y="54"/>
                  <a:pt x="149" y="53"/>
                </a:cubicBezTo>
                <a:close/>
                <a:moveTo>
                  <a:pt x="133" y="49"/>
                </a:moveTo>
                <a:lnTo>
                  <a:pt x="133" y="49"/>
                </a:lnTo>
                <a:cubicBezTo>
                  <a:pt x="131" y="49"/>
                  <a:pt x="129" y="47"/>
                  <a:pt x="130" y="44"/>
                </a:cubicBezTo>
                <a:cubicBezTo>
                  <a:pt x="130" y="42"/>
                  <a:pt x="132" y="41"/>
                  <a:pt x="135" y="41"/>
                </a:cubicBezTo>
                <a:lnTo>
                  <a:pt x="135" y="41"/>
                </a:lnTo>
                <a:cubicBezTo>
                  <a:pt x="137" y="42"/>
                  <a:pt x="138" y="44"/>
                  <a:pt x="138" y="46"/>
                </a:cubicBezTo>
                <a:cubicBezTo>
                  <a:pt x="137" y="48"/>
                  <a:pt x="135" y="50"/>
                  <a:pt x="133" y="49"/>
                </a:cubicBezTo>
                <a:close/>
                <a:moveTo>
                  <a:pt x="117" y="45"/>
                </a:moveTo>
                <a:lnTo>
                  <a:pt x="117" y="45"/>
                </a:lnTo>
                <a:cubicBezTo>
                  <a:pt x="115" y="45"/>
                  <a:pt x="113" y="43"/>
                  <a:pt x="113" y="40"/>
                </a:cubicBezTo>
                <a:cubicBezTo>
                  <a:pt x="114" y="38"/>
                  <a:pt x="116" y="37"/>
                  <a:pt x="118" y="37"/>
                </a:cubicBezTo>
                <a:lnTo>
                  <a:pt x="118" y="37"/>
                </a:lnTo>
                <a:cubicBezTo>
                  <a:pt x="121" y="38"/>
                  <a:pt x="122" y="40"/>
                  <a:pt x="122" y="42"/>
                </a:cubicBezTo>
                <a:cubicBezTo>
                  <a:pt x="121" y="44"/>
                  <a:pt x="119" y="46"/>
                  <a:pt x="117" y="45"/>
                </a:cubicBezTo>
                <a:close/>
                <a:moveTo>
                  <a:pt x="101" y="42"/>
                </a:moveTo>
                <a:lnTo>
                  <a:pt x="101" y="42"/>
                </a:lnTo>
                <a:cubicBezTo>
                  <a:pt x="98" y="41"/>
                  <a:pt x="97" y="39"/>
                  <a:pt x="97" y="37"/>
                </a:cubicBezTo>
                <a:cubicBezTo>
                  <a:pt x="98" y="34"/>
                  <a:pt x="100" y="33"/>
                  <a:pt x="102" y="33"/>
                </a:cubicBezTo>
                <a:lnTo>
                  <a:pt x="102" y="33"/>
                </a:lnTo>
                <a:cubicBezTo>
                  <a:pt x="104" y="34"/>
                  <a:pt x="106" y="36"/>
                  <a:pt x="105" y="38"/>
                </a:cubicBezTo>
                <a:cubicBezTo>
                  <a:pt x="105" y="41"/>
                  <a:pt x="103" y="42"/>
                  <a:pt x="101" y="42"/>
                </a:cubicBezTo>
                <a:close/>
                <a:moveTo>
                  <a:pt x="84" y="38"/>
                </a:moveTo>
                <a:lnTo>
                  <a:pt x="84" y="38"/>
                </a:lnTo>
                <a:cubicBezTo>
                  <a:pt x="82" y="37"/>
                  <a:pt x="81" y="35"/>
                  <a:pt x="81" y="33"/>
                </a:cubicBezTo>
                <a:cubicBezTo>
                  <a:pt x="82" y="30"/>
                  <a:pt x="84" y="29"/>
                  <a:pt x="86" y="29"/>
                </a:cubicBezTo>
                <a:lnTo>
                  <a:pt x="86" y="29"/>
                </a:lnTo>
                <a:cubicBezTo>
                  <a:pt x="88" y="30"/>
                  <a:pt x="90" y="32"/>
                  <a:pt x="89" y="34"/>
                </a:cubicBezTo>
                <a:cubicBezTo>
                  <a:pt x="89" y="37"/>
                  <a:pt x="87" y="38"/>
                  <a:pt x="84" y="38"/>
                </a:cubicBezTo>
                <a:close/>
                <a:moveTo>
                  <a:pt x="68" y="34"/>
                </a:moveTo>
                <a:lnTo>
                  <a:pt x="68" y="34"/>
                </a:lnTo>
                <a:cubicBezTo>
                  <a:pt x="66" y="33"/>
                  <a:pt x="64" y="31"/>
                  <a:pt x="65" y="29"/>
                </a:cubicBezTo>
                <a:cubicBezTo>
                  <a:pt x="65" y="27"/>
                  <a:pt x="67" y="25"/>
                  <a:pt x="70" y="26"/>
                </a:cubicBezTo>
                <a:lnTo>
                  <a:pt x="70" y="26"/>
                </a:lnTo>
                <a:cubicBezTo>
                  <a:pt x="72" y="26"/>
                  <a:pt x="73" y="28"/>
                  <a:pt x="73" y="31"/>
                </a:cubicBezTo>
                <a:cubicBezTo>
                  <a:pt x="73" y="33"/>
                  <a:pt x="70" y="34"/>
                  <a:pt x="68" y="34"/>
                </a:cubicBezTo>
                <a:close/>
                <a:moveTo>
                  <a:pt x="52" y="30"/>
                </a:moveTo>
                <a:lnTo>
                  <a:pt x="52" y="30"/>
                </a:lnTo>
                <a:cubicBezTo>
                  <a:pt x="50" y="29"/>
                  <a:pt x="48" y="27"/>
                  <a:pt x="49" y="25"/>
                </a:cubicBezTo>
                <a:cubicBezTo>
                  <a:pt x="49" y="23"/>
                  <a:pt x="51" y="21"/>
                  <a:pt x="54" y="22"/>
                </a:cubicBezTo>
                <a:lnTo>
                  <a:pt x="54" y="22"/>
                </a:lnTo>
                <a:cubicBezTo>
                  <a:pt x="56" y="22"/>
                  <a:pt x="57" y="24"/>
                  <a:pt x="57" y="27"/>
                </a:cubicBezTo>
                <a:cubicBezTo>
                  <a:pt x="56" y="29"/>
                  <a:pt x="54" y="30"/>
                  <a:pt x="52" y="30"/>
                </a:cubicBezTo>
                <a:close/>
                <a:moveTo>
                  <a:pt x="732" y="162"/>
                </a:moveTo>
                <a:lnTo>
                  <a:pt x="775" y="198"/>
                </a:lnTo>
                <a:lnTo>
                  <a:pt x="720" y="210"/>
                </a:lnTo>
                <a:lnTo>
                  <a:pt x="732" y="162"/>
                </a:lnTo>
                <a:close/>
                <a:moveTo>
                  <a:pt x="42" y="49"/>
                </a:moveTo>
                <a:lnTo>
                  <a:pt x="0" y="13"/>
                </a:lnTo>
                <a:lnTo>
                  <a:pt x="54" y="0"/>
                </a:lnTo>
                <a:lnTo>
                  <a:pt x="42"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3" name="Freeform 822"/>
          <p:cNvSpPr>
            <a:spLocks noEditPoints="1"/>
          </p:cNvSpPr>
          <p:nvPr/>
        </p:nvSpPr>
        <p:spPr bwMode="auto">
          <a:xfrm>
            <a:off x="5454651" y="1663700"/>
            <a:ext cx="7938" cy="1490663"/>
          </a:xfrm>
          <a:custGeom>
            <a:avLst/>
            <a:gdLst>
              <a:gd name="T0" fmla="*/ 7 w 7"/>
              <a:gd name="T1" fmla="*/ 1446 h 1468"/>
              <a:gd name="T2" fmla="*/ 0 w 7"/>
              <a:gd name="T3" fmla="*/ 1421 h 1468"/>
              <a:gd name="T4" fmla="*/ 7 w 7"/>
              <a:gd name="T5" fmla="*/ 1421 h 1468"/>
              <a:gd name="T6" fmla="*/ 0 w 7"/>
              <a:gd name="T7" fmla="*/ 1359 h 1468"/>
              <a:gd name="T8" fmla="*/ 4 w 7"/>
              <a:gd name="T9" fmla="*/ 1381 h 1468"/>
              <a:gd name="T10" fmla="*/ 4 w 7"/>
              <a:gd name="T11" fmla="*/ 1312 h 1468"/>
              <a:gd name="T12" fmla="*/ 0 w 7"/>
              <a:gd name="T13" fmla="*/ 1334 h 1468"/>
              <a:gd name="T14" fmla="*/ 7 w 7"/>
              <a:gd name="T15" fmla="*/ 1271 h 1468"/>
              <a:gd name="T16" fmla="*/ 0 w 7"/>
              <a:gd name="T17" fmla="*/ 1246 h 1468"/>
              <a:gd name="T18" fmla="*/ 7 w 7"/>
              <a:gd name="T19" fmla="*/ 1246 h 1468"/>
              <a:gd name="T20" fmla="*/ 0 w 7"/>
              <a:gd name="T21" fmla="*/ 1184 h 1468"/>
              <a:gd name="T22" fmla="*/ 4 w 7"/>
              <a:gd name="T23" fmla="*/ 1206 h 1468"/>
              <a:gd name="T24" fmla="*/ 4 w 7"/>
              <a:gd name="T25" fmla="*/ 1137 h 1468"/>
              <a:gd name="T26" fmla="*/ 0 w 7"/>
              <a:gd name="T27" fmla="*/ 1159 h 1468"/>
              <a:gd name="T28" fmla="*/ 7 w 7"/>
              <a:gd name="T29" fmla="*/ 1096 h 1468"/>
              <a:gd name="T30" fmla="*/ 0 w 7"/>
              <a:gd name="T31" fmla="*/ 1071 h 1468"/>
              <a:gd name="T32" fmla="*/ 7 w 7"/>
              <a:gd name="T33" fmla="*/ 1071 h 1468"/>
              <a:gd name="T34" fmla="*/ 0 w 7"/>
              <a:gd name="T35" fmla="*/ 1009 h 1468"/>
              <a:gd name="T36" fmla="*/ 4 w 7"/>
              <a:gd name="T37" fmla="*/ 1031 h 1468"/>
              <a:gd name="T38" fmla="*/ 4 w 7"/>
              <a:gd name="T39" fmla="*/ 962 h 1468"/>
              <a:gd name="T40" fmla="*/ 0 w 7"/>
              <a:gd name="T41" fmla="*/ 984 h 1468"/>
              <a:gd name="T42" fmla="*/ 7 w 7"/>
              <a:gd name="T43" fmla="*/ 921 h 1468"/>
              <a:gd name="T44" fmla="*/ 0 w 7"/>
              <a:gd name="T45" fmla="*/ 896 h 1468"/>
              <a:gd name="T46" fmla="*/ 7 w 7"/>
              <a:gd name="T47" fmla="*/ 896 h 1468"/>
              <a:gd name="T48" fmla="*/ 0 w 7"/>
              <a:gd name="T49" fmla="*/ 834 h 1468"/>
              <a:gd name="T50" fmla="*/ 4 w 7"/>
              <a:gd name="T51" fmla="*/ 856 h 1468"/>
              <a:gd name="T52" fmla="*/ 4 w 7"/>
              <a:gd name="T53" fmla="*/ 787 h 1468"/>
              <a:gd name="T54" fmla="*/ 0 w 7"/>
              <a:gd name="T55" fmla="*/ 809 h 1468"/>
              <a:gd name="T56" fmla="*/ 7 w 7"/>
              <a:gd name="T57" fmla="*/ 746 h 1468"/>
              <a:gd name="T58" fmla="*/ 0 w 7"/>
              <a:gd name="T59" fmla="*/ 721 h 1468"/>
              <a:gd name="T60" fmla="*/ 7 w 7"/>
              <a:gd name="T61" fmla="*/ 721 h 1468"/>
              <a:gd name="T62" fmla="*/ 0 w 7"/>
              <a:gd name="T63" fmla="*/ 659 h 1468"/>
              <a:gd name="T64" fmla="*/ 4 w 7"/>
              <a:gd name="T65" fmla="*/ 681 h 1468"/>
              <a:gd name="T66" fmla="*/ 4 w 7"/>
              <a:gd name="T67" fmla="*/ 612 h 1468"/>
              <a:gd name="T68" fmla="*/ 0 w 7"/>
              <a:gd name="T69" fmla="*/ 634 h 1468"/>
              <a:gd name="T70" fmla="*/ 7 w 7"/>
              <a:gd name="T71" fmla="*/ 571 h 1468"/>
              <a:gd name="T72" fmla="*/ 0 w 7"/>
              <a:gd name="T73" fmla="*/ 546 h 1468"/>
              <a:gd name="T74" fmla="*/ 7 w 7"/>
              <a:gd name="T75" fmla="*/ 546 h 1468"/>
              <a:gd name="T76" fmla="*/ 0 w 7"/>
              <a:gd name="T77" fmla="*/ 484 h 1468"/>
              <a:gd name="T78" fmla="*/ 4 w 7"/>
              <a:gd name="T79" fmla="*/ 506 h 1468"/>
              <a:gd name="T80" fmla="*/ 4 w 7"/>
              <a:gd name="T81" fmla="*/ 437 h 1468"/>
              <a:gd name="T82" fmla="*/ 0 w 7"/>
              <a:gd name="T83" fmla="*/ 459 h 1468"/>
              <a:gd name="T84" fmla="*/ 7 w 7"/>
              <a:gd name="T85" fmla="*/ 396 h 1468"/>
              <a:gd name="T86" fmla="*/ 0 w 7"/>
              <a:gd name="T87" fmla="*/ 371 h 1468"/>
              <a:gd name="T88" fmla="*/ 7 w 7"/>
              <a:gd name="T89" fmla="*/ 371 h 1468"/>
              <a:gd name="T90" fmla="*/ 0 w 7"/>
              <a:gd name="T91" fmla="*/ 309 h 1468"/>
              <a:gd name="T92" fmla="*/ 4 w 7"/>
              <a:gd name="T93" fmla="*/ 331 h 1468"/>
              <a:gd name="T94" fmla="*/ 4 w 7"/>
              <a:gd name="T95" fmla="*/ 262 h 1468"/>
              <a:gd name="T96" fmla="*/ 0 w 7"/>
              <a:gd name="T97" fmla="*/ 284 h 1468"/>
              <a:gd name="T98" fmla="*/ 7 w 7"/>
              <a:gd name="T99" fmla="*/ 221 h 1468"/>
              <a:gd name="T100" fmla="*/ 0 w 7"/>
              <a:gd name="T101" fmla="*/ 196 h 1468"/>
              <a:gd name="T102" fmla="*/ 7 w 7"/>
              <a:gd name="T103" fmla="*/ 196 h 1468"/>
              <a:gd name="T104" fmla="*/ 0 w 7"/>
              <a:gd name="T105" fmla="*/ 134 h 1468"/>
              <a:gd name="T106" fmla="*/ 4 w 7"/>
              <a:gd name="T107" fmla="*/ 156 h 1468"/>
              <a:gd name="T108" fmla="*/ 4 w 7"/>
              <a:gd name="T109" fmla="*/ 87 h 1468"/>
              <a:gd name="T110" fmla="*/ 0 w 7"/>
              <a:gd name="T111" fmla="*/ 109 h 1468"/>
              <a:gd name="T112" fmla="*/ 7 w 7"/>
              <a:gd name="T113" fmla="*/ 46 h 1468"/>
              <a:gd name="T114" fmla="*/ 0 w 7"/>
              <a:gd name="T115" fmla="*/ 21 h 1468"/>
              <a:gd name="T116" fmla="*/ 7 w 7"/>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8">
                <a:moveTo>
                  <a:pt x="0" y="1465"/>
                </a:moveTo>
                <a:lnTo>
                  <a:pt x="0" y="1446"/>
                </a:lnTo>
                <a:cubicBezTo>
                  <a:pt x="0" y="1445"/>
                  <a:pt x="2" y="1443"/>
                  <a:pt x="4" y="1443"/>
                </a:cubicBezTo>
                <a:cubicBezTo>
                  <a:pt x="5" y="1443"/>
                  <a:pt x="7" y="1445"/>
                  <a:pt x="7" y="1446"/>
                </a:cubicBezTo>
                <a:lnTo>
                  <a:pt x="7" y="1465"/>
                </a:lnTo>
                <a:cubicBezTo>
                  <a:pt x="7" y="1467"/>
                  <a:pt x="5" y="1468"/>
                  <a:pt x="4" y="1468"/>
                </a:cubicBezTo>
                <a:cubicBezTo>
                  <a:pt x="2" y="1468"/>
                  <a:pt x="0" y="1467"/>
                  <a:pt x="0" y="1465"/>
                </a:cubicBezTo>
                <a:close/>
                <a:moveTo>
                  <a:pt x="0" y="1421"/>
                </a:moveTo>
                <a:lnTo>
                  <a:pt x="0" y="1403"/>
                </a:lnTo>
                <a:cubicBezTo>
                  <a:pt x="0" y="1401"/>
                  <a:pt x="2" y="1400"/>
                  <a:pt x="4" y="1400"/>
                </a:cubicBezTo>
                <a:cubicBezTo>
                  <a:pt x="5" y="1400"/>
                  <a:pt x="7" y="1401"/>
                  <a:pt x="7" y="1403"/>
                </a:cubicBezTo>
                <a:lnTo>
                  <a:pt x="7" y="1421"/>
                </a:lnTo>
                <a:cubicBezTo>
                  <a:pt x="7" y="1423"/>
                  <a:pt x="5" y="1425"/>
                  <a:pt x="4" y="1425"/>
                </a:cubicBezTo>
                <a:cubicBezTo>
                  <a:pt x="2" y="1425"/>
                  <a:pt x="0" y="1423"/>
                  <a:pt x="0" y="1421"/>
                </a:cubicBezTo>
                <a:close/>
                <a:moveTo>
                  <a:pt x="0" y="1378"/>
                </a:moveTo>
                <a:lnTo>
                  <a:pt x="0" y="1359"/>
                </a:lnTo>
                <a:cubicBezTo>
                  <a:pt x="0" y="1357"/>
                  <a:pt x="2" y="1356"/>
                  <a:pt x="4" y="1356"/>
                </a:cubicBezTo>
                <a:cubicBezTo>
                  <a:pt x="5" y="1356"/>
                  <a:pt x="7" y="1357"/>
                  <a:pt x="7" y="1359"/>
                </a:cubicBezTo>
                <a:lnTo>
                  <a:pt x="7" y="1378"/>
                </a:lnTo>
                <a:cubicBezTo>
                  <a:pt x="7" y="1379"/>
                  <a:pt x="5" y="1381"/>
                  <a:pt x="4" y="1381"/>
                </a:cubicBezTo>
                <a:cubicBezTo>
                  <a:pt x="2" y="1381"/>
                  <a:pt x="0" y="1379"/>
                  <a:pt x="0" y="1378"/>
                </a:cubicBezTo>
                <a:close/>
                <a:moveTo>
                  <a:pt x="0" y="1334"/>
                </a:moveTo>
                <a:lnTo>
                  <a:pt x="0" y="1315"/>
                </a:lnTo>
                <a:cubicBezTo>
                  <a:pt x="0" y="1313"/>
                  <a:pt x="2" y="1312"/>
                  <a:pt x="4" y="1312"/>
                </a:cubicBezTo>
                <a:cubicBezTo>
                  <a:pt x="5" y="1312"/>
                  <a:pt x="7" y="1313"/>
                  <a:pt x="7" y="1315"/>
                </a:cubicBezTo>
                <a:lnTo>
                  <a:pt x="7" y="1334"/>
                </a:lnTo>
                <a:cubicBezTo>
                  <a:pt x="7" y="1336"/>
                  <a:pt x="5" y="1337"/>
                  <a:pt x="4" y="1337"/>
                </a:cubicBezTo>
                <a:cubicBezTo>
                  <a:pt x="2" y="1337"/>
                  <a:pt x="0" y="1336"/>
                  <a:pt x="0" y="1334"/>
                </a:cubicBezTo>
                <a:close/>
                <a:moveTo>
                  <a:pt x="0" y="1290"/>
                </a:moveTo>
                <a:lnTo>
                  <a:pt x="0" y="1271"/>
                </a:lnTo>
                <a:cubicBezTo>
                  <a:pt x="0" y="1270"/>
                  <a:pt x="2" y="1268"/>
                  <a:pt x="4" y="1268"/>
                </a:cubicBezTo>
                <a:cubicBezTo>
                  <a:pt x="5" y="1268"/>
                  <a:pt x="7" y="1270"/>
                  <a:pt x="7" y="1271"/>
                </a:cubicBezTo>
                <a:lnTo>
                  <a:pt x="7" y="1290"/>
                </a:lnTo>
                <a:cubicBezTo>
                  <a:pt x="7" y="1292"/>
                  <a:pt x="5" y="1293"/>
                  <a:pt x="4" y="1293"/>
                </a:cubicBezTo>
                <a:cubicBezTo>
                  <a:pt x="2" y="1293"/>
                  <a:pt x="0" y="1292"/>
                  <a:pt x="0" y="1290"/>
                </a:cubicBezTo>
                <a:close/>
                <a:moveTo>
                  <a:pt x="0" y="1246"/>
                </a:moveTo>
                <a:lnTo>
                  <a:pt x="0" y="1228"/>
                </a:lnTo>
                <a:cubicBezTo>
                  <a:pt x="0" y="1226"/>
                  <a:pt x="2" y="1225"/>
                  <a:pt x="4" y="1225"/>
                </a:cubicBezTo>
                <a:cubicBezTo>
                  <a:pt x="5" y="1225"/>
                  <a:pt x="7" y="1226"/>
                  <a:pt x="7" y="1228"/>
                </a:cubicBezTo>
                <a:lnTo>
                  <a:pt x="7" y="1246"/>
                </a:lnTo>
                <a:cubicBezTo>
                  <a:pt x="7" y="1248"/>
                  <a:pt x="5" y="1250"/>
                  <a:pt x="4" y="1250"/>
                </a:cubicBezTo>
                <a:cubicBezTo>
                  <a:pt x="2" y="1250"/>
                  <a:pt x="0" y="1248"/>
                  <a:pt x="0" y="1246"/>
                </a:cubicBezTo>
                <a:close/>
                <a:moveTo>
                  <a:pt x="0" y="1203"/>
                </a:moveTo>
                <a:lnTo>
                  <a:pt x="0" y="1184"/>
                </a:lnTo>
                <a:cubicBezTo>
                  <a:pt x="0" y="1182"/>
                  <a:pt x="2" y="1181"/>
                  <a:pt x="4" y="1181"/>
                </a:cubicBezTo>
                <a:cubicBezTo>
                  <a:pt x="5" y="1181"/>
                  <a:pt x="7" y="1182"/>
                  <a:pt x="7" y="1184"/>
                </a:cubicBezTo>
                <a:lnTo>
                  <a:pt x="7" y="1203"/>
                </a:lnTo>
                <a:cubicBezTo>
                  <a:pt x="7" y="1204"/>
                  <a:pt x="5" y="1206"/>
                  <a:pt x="4" y="1206"/>
                </a:cubicBezTo>
                <a:cubicBezTo>
                  <a:pt x="2" y="1206"/>
                  <a:pt x="0" y="1204"/>
                  <a:pt x="0" y="1203"/>
                </a:cubicBezTo>
                <a:close/>
                <a:moveTo>
                  <a:pt x="0" y="1159"/>
                </a:moveTo>
                <a:lnTo>
                  <a:pt x="0" y="1140"/>
                </a:lnTo>
                <a:cubicBezTo>
                  <a:pt x="0" y="1138"/>
                  <a:pt x="2" y="1137"/>
                  <a:pt x="4" y="1137"/>
                </a:cubicBezTo>
                <a:cubicBezTo>
                  <a:pt x="5" y="1137"/>
                  <a:pt x="7" y="1138"/>
                  <a:pt x="7" y="1140"/>
                </a:cubicBezTo>
                <a:lnTo>
                  <a:pt x="7" y="1159"/>
                </a:lnTo>
                <a:cubicBezTo>
                  <a:pt x="7" y="1161"/>
                  <a:pt x="5" y="1162"/>
                  <a:pt x="4" y="1162"/>
                </a:cubicBezTo>
                <a:cubicBezTo>
                  <a:pt x="2" y="1162"/>
                  <a:pt x="0" y="1161"/>
                  <a:pt x="0" y="1159"/>
                </a:cubicBezTo>
                <a:close/>
                <a:moveTo>
                  <a:pt x="0" y="1115"/>
                </a:moveTo>
                <a:lnTo>
                  <a:pt x="0" y="1096"/>
                </a:lnTo>
                <a:cubicBezTo>
                  <a:pt x="0" y="1095"/>
                  <a:pt x="2" y="1093"/>
                  <a:pt x="4" y="1093"/>
                </a:cubicBezTo>
                <a:cubicBezTo>
                  <a:pt x="5" y="1093"/>
                  <a:pt x="7" y="1095"/>
                  <a:pt x="7" y="1096"/>
                </a:cubicBezTo>
                <a:lnTo>
                  <a:pt x="7" y="1115"/>
                </a:lnTo>
                <a:cubicBezTo>
                  <a:pt x="7" y="1117"/>
                  <a:pt x="5" y="1118"/>
                  <a:pt x="4" y="1118"/>
                </a:cubicBezTo>
                <a:cubicBezTo>
                  <a:pt x="2" y="1118"/>
                  <a:pt x="0" y="1117"/>
                  <a:pt x="0" y="1115"/>
                </a:cubicBezTo>
                <a:close/>
                <a:moveTo>
                  <a:pt x="0" y="1071"/>
                </a:moveTo>
                <a:lnTo>
                  <a:pt x="0" y="1053"/>
                </a:lnTo>
                <a:cubicBezTo>
                  <a:pt x="0" y="1051"/>
                  <a:pt x="2" y="1050"/>
                  <a:pt x="4" y="1050"/>
                </a:cubicBezTo>
                <a:cubicBezTo>
                  <a:pt x="5" y="1050"/>
                  <a:pt x="7" y="1051"/>
                  <a:pt x="7" y="1053"/>
                </a:cubicBezTo>
                <a:lnTo>
                  <a:pt x="7" y="1071"/>
                </a:lnTo>
                <a:cubicBezTo>
                  <a:pt x="7" y="1073"/>
                  <a:pt x="5" y="1075"/>
                  <a:pt x="4" y="1075"/>
                </a:cubicBezTo>
                <a:cubicBezTo>
                  <a:pt x="2" y="1075"/>
                  <a:pt x="0" y="1073"/>
                  <a:pt x="0" y="1071"/>
                </a:cubicBezTo>
                <a:close/>
                <a:moveTo>
                  <a:pt x="0" y="1028"/>
                </a:moveTo>
                <a:lnTo>
                  <a:pt x="0" y="1009"/>
                </a:lnTo>
                <a:cubicBezTo>
                  <a:pt x="0" y="1007"/>
                  <a:pt x="2" y="1006"/>
                  <a:pt x="4" y="1006"/>
                </a:cubicBezTo>
                <a:cubicBezTo>
                  <a:pt x="5" y="1006"/>
                  <a:pt x="7" y="1007"/>
                  <a:pt x="7" y="1009"/>
                </a:cubicBezTo>
                <a:lnTo>
                  <a:pt x="7" y="1028"/>
                </a:lnTo>
                <a:cubicBezTo>
                  <a:pt x="7" y="1029"/>
                  <a:pt x="5" y="1031"/>
                  <a:pt x="4" y="1031"/>
                </a:cubicBezTo>
                <a:cubicBezTo>
                  <a:pt x="2" y="1031"/>
                  <a:pt x="0" y="1029"/>
                  <a:pt x="0" y="1028"/>
                </a:cubicBezTo>
                <a:close/>
                <a:moveTo>
                  <a:pt x="0" y="984"/>
                </a:moveTo>
                <a:lnTo>
                  <a:pt x="0" y="965"/>
                </a:lnTo>
                <a:cubicBezTo>
                  <a:pt x="0" y="963"/>
                  <a:pt x="2" y="962"/>
                  <a:pt x="4" y="962"/>
                </a:cubicBezTo>
                <a:cubicBezTo>
                  <a:pt x="5" y="962"/>
                  <a:pt x="7" y="963"/>
                  <a:pt x="7" y="965"/>
                </a:cubicBezTo>
                <a:lnTo>
                  <a:pt x="7" y="984"/>
                </a:lnTo>
                <a:cubicBezTo>
                  <a:pt x="7" y="986"/>
                  <a:pt x="5" y="987"/>
                  <a:pt x="4" y="987"/>
                </a:cubicBezTo>
                <a:cubicBezTo>
                  <a:pt x="2" y="987"/>
                  <a:pt x="0" y="986"/>
                  <a:pt x="0" y="984"/>
                </a:cubicBezTo>
                <a:close/>
                <a:moveTo>
                  <a:pt x="0" y="940"/>
                </a:moveTo>
                <a:lnTo>
                  <a:pt x="0" y="921"/>
                </a:lnTo>
                <a:cubicBezTo>
                  <a:pt x="0" y="920"/>
                  <a:pt x="2" y="918"/>
                  <a:pt x="4" y="918"/>
                </a:cubicBezTo>
                <a:cubicBezTo>
                  <a:pt x="5" y="918"/>
                  <a:pt x="7" y="920"/>
                  <a:pt x="7" y="921"/>
                </a:cubicBezTo>
                <a:lnTo>
                  <a:pt x="7" y="940"/>
                </a:lnTo>
                <a:cubicBezTo>
                  <a:pt x="7" y="942"/>
                  <a:pt x="5" y="943"/>
                  <a:pt x="4" y="943"/>
                </a:cubicBezTo>
                <a:cubicBezTo>
                  <a:pt x="2" y="943"/>
                  <a:pt x="0" y="942"/>
                  <a:pt x="0" y="940"/>
                </a:cubicBezTo>
                <a:close/>
                <a:moveTo>
                  <a:pt x="0" y="896"/>
                </a:moveTo>
                <a:lnTo>
                  <a:pt x="0" y="878"/>
                </a:lnTo>
                <a:cubicBezTo>
                  <a:pt x="0" y="876"/>
                  <a:pt x="2" y="875"/>
                  <a:pt x="4" y="875"/>
                </a:cubicBezTo>
                <a:cubicBezTo>
                  <a:pt x="5" y="875"/>
                  <a:pt x="7" y="876"/>
                  <a:pt x="7" y="878"/>
                </a:cubicBezTo>
                <a:lnTo>
                  <a:pt x="7" y="896"/>
                </a:lnTo>
                <a:cubicBezTo>
                  <a:pt x="7" y="898"/>
                  <a:pt x="5" y="900"/>
                  <a:pt x="4" y="900"/>
                </a:cubicBezTo>
                <a:cubicBezTo>
                  <a:pt x="2" y="900"/>
                  <a:pt x="0" y="898"/>
                  <a:pt x="0" y="896"/>
                </a:cubicBezTo>
                <a:close/>
                <a:moveTo>
                  <a:pt x="0" y="853"/>
                </a:moveTo>
                <a:lnTo>
                  <a:pt x="0" y="834"/>
                </a:lnTo>
                <a:cubicBezTo>
                  <a:pt x="0" y="832"/>
                  <a:pt x="2" y="831"/>
                  <a:pt x="4" y="831"/>
                </a:cubicBezTo>
                <a:cubicBezTo>
                  <a:pt x="5" y="831"/>
                  <a:pt x="7" y="832"/>
                  <a:pt x="7" y="834"/>
                </a:cubicBezTo>
                <a:lnTo>
                  <a:pt x="7" y="853"/>
                </a:lnTo>
                <a:cubicBezTo>
                  <a:pt x="7" y="854"/>
                  <a:pt x="5" y="856"/>
                  <a:pt x="4" y="856"/>
                </a:cubicBezTo>
                <a:cubicBezTo>
                  <a:pt x="2" y="856"/>
                  <a:pt x="0" y="854"/>
                  <a:pt x="0" y="853"/>
                </a:cubicBezTo>
                <a:close/>
                <a:moveTo>
                  <a:pt x="0" y="809"/>
                </a:moveTo>
                <a:lnTo>
                  <a:pt x="0" y="790"/>
                </a:lnTo>
                <a:cubicBezTo>
                  <a:pt x="0" y="788"/>
                  <a:pt x="2" y="787"/>
                  <a:pt x="4" y="787"/>
                </a:cubicBezTo>
                <a:cubicBezTo>
                  <a:pt x="5" y="787"/>
                  <a:pt x="7" y="788"/>
                  <a:pt x="7" y="790"/>
                </a:cubicBezTo>
                <a:lnTo>
                  <a:pt x="7" y="809"/>
                </a:lnTo>
                <a:cubicBezTo>
                  <a:pt x="7" y="811"/>
                  <a:pt x="5" y="812"/>
                  <a:pt x="4" y="812"/>
                </a:cubicBezTo>
                <a:cubicBezTo>
                  <a:pt x="2" y="812"/>
                  <a:pt x="0" y="811"/>
                  <a:pt x="0" y="809"/>
                </a:cubicBezTo>
                <a:close/>
                <a:moveTo>
                  <a:pt x="0" y="765"/>
                </a:moveTo>
                <a:lnTo>
                  <a:pt x="0" y="746"/>
                </a:lnTo>
                <a:cubicBezTo>
                  <a:pt x="0" y="745"/>
                  <a:pt x="2" y="743"/>
                  <a:pt x="4" y="743"/>
                </a:cubicBezTo>
                <a:cubicBezTo>
                  <a:pt x="5" y="743"/>
                  <a:pt x="7" y="745"/>
                  <a:pt x="7" y="746"/>
                </a:cubicBezTo>
                <a:lnTo>
                  <a:pt x="7" y="765"/>
                </a:lnTo>
                <a:cubicBezTo>
                  <a:pt x="7" y="767"/>
                  <a:pt x="5" y="768"/>
                  <a:pt x="4" y="768"/>
                </a:cubicBezTo>
                <a:cubicBezTo>
                  <a:pt x="2" y="768"/>
                  <a:pt x="0" y="767"/>
                  <a:pt x="0" y="765"/>
                </a:cubicBezTo>
                <a:close/>
                <a:moveTo>
                  <a:pt x="0" y="721"/>
                </a:moveTo>
                <a:lnTo>
                  <a:pt x="0" y="703"/>
                </a:lnTo>
                <a:cubicBezTo>
                  <a:pt x="0" y="701"/>
                  <a:pt x="2" y="700"/>
                  <a:pt x="4" y="700"/>
                </a:cubicBezTo>
                <a:cubicBezTo>
                  <a:pt x="5" y="700"/>
                  <a:pt x="7" y="701"/>
                  <a:pt x="7" y="703"/>
                </a:cubicBezTo>
                <a:lnTo>
                  <a:pt x="7" y="721"/>
                </a:lnTo>
                <a:cubicBezTo>
                  <a:pt x="7" y="723"/>
                  <a:pt x="5" y="725"/>
                  <a:pt x="4" y="725"/>
                </a:cubicBezTo>
                <a:cubicBezTo>
                  <a:pt x="2" y="725"/>
                  <a:pt x="0" y="723"/>
                  <a:pt x="0" y="721"/>
                </a:cubicBezTo>
                <a:close/>
                <a:moveTo>
                  <a:pt x="0" y="678"/>
                </a:moveTo>
                <a:lnTo>
                  <a:pt x="0" y="659"/>
                </a:lnTo>
                <a:cubicBezTo>
                  <a:pt x="0" y="657"/>
                  <a:pt x="2" y="656"/>
                  <a:pt x="4" y="656"/>
                </a:cubicBezTo>
                <a:cubicBezTo>
                  <a:pt x="5" y="656"/>
                  <a:pt x="7" y="657"/>
                  <a:pt x="7" y="659"/>
                </a:cubicBezTo>
                <a:lnTo>
                  <a:pt x="7" y="678"/>
                </a:lnTo>
                <a:cubicBezTo>
                  <a:pt x="7" y="679"/>
                  <a:pt x="5" y="681"/>
                  <a:pt x="4" y="681"/>
                </a:cubicBezTo>
                <a:cubicBezTo>
                  <a:pt x="2" y="681"/>
                  <a:pt x="0" y="679"/>
                  <a:pt x="0" y="678"/>
                </a:cubicBezTo>
                <a:close/>
                <a:moveTo>
                  <a:pt x="0" y="634"/>
                </a:moveTo>
                <a:lnTo>
                  <a:pt x="0" y="615"/>
                </a:lnTo>
                <a:cubicBezTo>
                  <a:pt x="0" y="613"/>
                  <a:pt x="2" y="612"/>
                  <a:pt x="4" y="612"/>
                </a:cubicBezTo>
                <a:cubicBezTo>
                  <a:pt x="5" y="612"/>
                  <a:pt x="7" y="613"/>
                  <a:pt x="7" y="615"/>
                </a:cubicBezTo>
                <a:lnTo>
                  <a:pt x="7" y="634"/>
                </a:lnTo>
                <a:cubicBezTo>
                  <a:pt x="7" y="636"/>
                  <a:pt x="5" y="637"/>
                  <a:pt x="4" y="637"/>
                </a:cubicBezTo>
                <a:cubicBezTo>
                  <a:pt x="2" y="637"/>
                  <a:pt x="0" y="636"/>
                  <a:pt x="0" y="634"/>
                </a:cubicBezTo>
                <a:close/>
                <a:moveTo>
                  <a:pt x="0" y="590"/>
                </a:moveTo>
                <a:lnTo>
                  <a:pt x="0" y="571"/>
                </a:lnTo>
                <a:cubicBezTo>
                  <a:pt x="0" y="570"/>
                  <a:pt x="2" y="568"/>
                  <a:pt x="4" y="568"/>
                </a:cubicBezTo>
                <a:cubicBezTo>
                  <a:pt x="5" y="568"/>
                  <a:pt x="7" y="570"/>
                  <a:pt x="7" y="571"/>
                </a:cubicBezTo>
                <a:lnTo>
                  <a:pt x="7" y="590"/>
                </a:lnTo>
                <a:cubicBezTo>
                  <a:pt x="7" y="592"/>
                  <a:pt x="5" y="593"/>
                  <a:pt x="4" y="593"/>
                </a:cubicBezTo>
                <a:cubicBezTo>
                  <a:pt x="2" y="593"/>
                  <a:pt x="0" y="592"/>
                  <a:pt x="0" y="590"/>
                </a:cubicBezTo>
                <a:close/>
                <a:moveTo>
                  <a:pt x="0" y="546"/>
                </a:moveTo>
                <a:lnTo>
                  <a:pt x="0" y="528"/>
                </a:lnTo>
                <a:cubicBezTo>
                  <a:pt x="0" y="526"/>
                  <a:pt x="2" y="525"/>
                  <a:pt x="4" y="525"/>
                </a:cubicBezTo>
                <a:cubicBezTo>
                  <a:pt x="5" y="525"/>
                  <a:pt x="7" y="526"/>
                  <a:pt x="7" y="528"/>
                </a:cubicBezTo>
                <a:lnTo>
                  <a:pt x="7" y="546"/>
                </a:lnTo>
                <a:cubicBezTo>
                  <a:pt x="7" y="548"/>
                  <a:pt x="5" y="550"/>
                  <a:pt x="4" y="550"/>
                </a:cubicBezTo>
                <a:cubicBezTo>
                  <a:pt x="2" y="550"/>
                  <a:pt x="0" y="548"/>
                  <a:pt x="0" y="546"/>
                </a:cubicBezTo>
                <a:close/>
                <a:moveTo>
                  <a:pt x="0" y="503"/>
                </a:moveTo>
                <a:lnTo>
                  <a:pt x="0" y="484"/>
                </a:lnTo>
                <a:cubicBezTo>
                  <a:pt x="0" y="482"/>
                  <a:pt x="2" y="481"/>
                  <a:pt x="4" y="481"/>
                </a:cubicBezTo>
                <a:cubicBezTo>
                  <a:pt x="5" y="481"/>
                  <a:pt x="7" y="482"/>
                  <a:pt x="7" y="484"/>
                </a:cubicBezTo>
                <a:lnTo>
                  <a:pt x="7" y="503"/>
                </a:lnTo>
                <a:cubicBezTo>
                  <a:pt x="7" y="504"/>
                  <a:pt x="5" y="506"/>
                  <a:pt x="4" y="506"/>
                </a:cubicBezTo>
                <a:cubicBezTo>
                  <a:pt x="2" y="506"/>
                  <a:pt x="0" y="504"/>
                  <a:pt x="0" y="503"/>
                </a:cubicBezTo>
                <a:close/>
                <a:moveTo>
                  <a:pt x="0" y="459"/>
                </a:moveTo>
                <a:lnTo>
                  <a:pt x="0" y="440"/>
                </a:lnTo>
                <a:cubicBezTo>
                  <a:pt x="0" y="438"/>
                  <a:pt x="2" y="437"/>
                  <a:pt x="4" y="437"/>
                </a:cubicBezTo>
                <a:cubicBezTo>
                  <a:pt x="5" y="437"/>
                  <a:pt x="7" y="438"/>
                  <a:pt x="7" y="440"/>
                </a:cubicBezTo>
                <a:lnTo>
                  <a:pt x="7" y="459"/>
                </a:lnTo>
                <a:cubicBezTo>
                  <a:pt x="7" y="461"/>
                  <a:pt x="5" y="462"/>
                  <a:pt x="4" y="462"/>
                </a:cubicBezTo>
                <a:cubicBezTo>
                  <a:pt x="2" y="462"/>
                  <a:pt x="0" y="461"/>
                  <a:pt x="0" y="459"/>
                </a:cubicBezTo>
                <a:close/>
                <a:moveTo>
                  <a:pt x="0" y="415"/>
                </a:moveTo>
                <a:lnTo>
                  <a:pt x="0" y="396"/>
                </a:lnTo>
                <a:cubicBezTo>
                  <a:pt x="0" y="395"/>
                  <a:pt x="2" y="393"/>
                  <a:pt x="4" y="393"/>
                </a:cubicBezTo>
                <a:cubicBezTo>
                  <a:pt x="5" y="393"/>
                  <a:pt x="7" y="395"/>
                  <a:pt x="7" y="396"/>
                </a:cubicBezTo>
                <a:lnTo>
                  <a:pt x="7" y="415"/>
                </a:lnTo>
                <a:cubicBezTo>
                  <a:pt x="7" y="417"/>
                  <a:pt x="5" y="418"/>
                  <a:pt x="4" y="418"/>
                </a:cubicBezTo>
                <a:cubicBezTo>
                  <a:pt x="2" y="418"/>
                  <a:pt x="0" y="417"/>
                  <a:pt x="0" y="415"/>
                </a:cubicBezTo>
                <a:close/>
                <a:moveTo>
                  <a:pt x="0" y="371"/>
                </a:moveTo>
                <a:lnTo>
                  <a:pt x="0" y="353"/>
                </a:lnTo>
                <a:cubicBezTo>
                  <a:pt x="0" y="351"/>
                  <a:pt x="2" y="350"/>
                  <a:pt x="4" y="350"/>
                </a:cubicBezTo>
                <a:cubicBezTo>
                  <a:pt x="5" y="350"/>
                  <a:pt x="7" y="351"/>
                  <a:pt x="7" y="353"/>
                </a:cubicBezTo>
                <a:lnTo>
                  <a:pt x="7" y="371"/>
                </a:lnTo>
                <a:cubicBezTo>
                  <a:pt x="7" y="373"/>
                  <a:pt x="5" y="375"/>
                  <a:pt x="4" y="375"/>
                </a:cubicBezTo>
                <a:cubicBezTo>
                  <a:pt x="2" y="375"/>
                  <a:pt x="0" y="373"/>
                  <a:pt x="0" y="371"/>
                </a:cubicBezTo>
                <a:close/>
                <a:moveTo>
                  <a:pt x="0" y="328"/>
                </a:moveTo>
                <a:lnTo>
                  <a:pt x="0" y="309"/>
                </a:lnTo>
                <a:cubicBezTo>
                  <a:pt x="0" y="307"/>
                  <a:pt x="2" y="306"/>
                  <a:pt x="4" y="306"/>
                </a:cubicBezTo>
                <a:cubicBezTo>
                  <a:pt x="5" y="306"/>
                  <a:pt x="7" y="307"/>
                  <a:pt x="7" y="309"/>
                </a:cubicBezTo>
                <a:lnTo>
                  <a:pt x="7" y="328"/>
                </a:lnTo>
                <a:cubicBezTo>
                  <a:pt x="7" y="329"/>
                  <a:pt x="5" y="331"/>
                  <a:pt x="4" y="331"/>
                </a:cubicBezTo>
                <a:cubicBezTo>
                  <a:pt x="2" y="331"/>
                  <a:pt x="0" y="329"/>
                  <a:pt x="0" y="328"/>
                </a:cubicBezTo>
                <a:close/>
                <a:moveTo>
                  <a:pt x="0" y="284"/>
                </a:moveTo>
                <a:lnTo>
                  <a:pt x="0" y="265"/>
                </a:lnTo>
                <a:cubicBezTo>
                  <a:pt x="0" y="263"/>
                  <a:pt x="2" y="262"/>
                  <a:pt x="4" y="262"/>
                </a:cubicBezTo>
                <a:cubicBezTo>
                  <a:pt x="5" y="262"/>
                  <a:pt x="7" y="263"/>
                  <a:pt x="7" y="265"/>
                </a:cubicBezTo>
                <a:lnTo>
                  <a:pt x="7" y="284"/>
                </a:lnTo>
                <a:cubicBezTo>
                  <a:pt x="7" y="286"/>
                  <a:pt x="5" y="287"/>
                  <a:pt x="4" y="287"/>
                </a:cubicBezTo>
                <a:cubicBezTo>
                  <a:pt x="2" y="287"/>
                  <a:pt x="0" y="286"/>
                  <a:pt x="0" y="284"/>
                </a:cubicBezTo>
                <a:close/>
                <a:moveTo>
                  <a:pt x="0" y="240"/>
                </a:moveTo>
                <a:lnTo>
                  <a:pt x="0" y="221"/>
                </a:lnTo>
                <a:cubicBezTo>
                  <a:pt x="0" y="220"/>
                  <a:pt x="2" y="218"/>
                  <a:pt x="4" y="218"/>
                </a:cubicBezTo>
                <a:cubicBezTo>
                  <a:pt x="5" y="218"/>
                  <a:pt x="7" y="220"/>
                  <a:pt x="7" y="221"/>
                </a:cubicBezTo>
                <a:lnTo>
                  <a:pt x="7" y="240"/>
                </a:lnTo>
                <a:cubicBezTo>
                  <a:pt x="7" y="242"/>
                  <a:pt x="5" y="243"/>
                  <a:pt x="4" y="243"/>
                </a:cubicBezTo>
                <a:cubicBezTo>
                  <a:pt x="2" y="243"/>
                  <a:pt x="0" y="242"/>
                  <a:pt x="0" y="240"/>
                </a:cubicBezTo>
                <a:close/>
                <a:moveTo>
                  <a:pt x="0" y="196"/>
                </a:moveTo>
                <a:lnTo>
                  <a:pt x="0" y="178"/>
                </a:lnTo>
                <a:cubicBezTo>
                  <a:pt x="0" y="176"/>
                  <a:pt x="2" y="175"/>
                  <a:pt x="4" y="175"/>
                </a:cubicBezTo>
                <a:cubicBezTo>
                  <a:pt x="5" y="175"/>
                  <a:pt x="7" y="176"/>
                  <a:pt x="7" y="178"/>
                </a:cubicBezTo>
                <a:lnTo>
                  <a:pt x="7" y="196"/>
                </a:lnTo>
                <a:cubicBezTo>
                  <a:pt x="7" y="198"/>
                  <a:pt x="5" y="200"/>
                  <a:pt x="4" y="200"/>
                </a:cubicBezTo>
                <a:cubicBezTo>
                  <a:pt x="2" y="200"/>
                  <a:pt x="0" y="198"/>
                  <a:pt x="0" y="196"/>
                </a:cubicBezTo>
                <a:close/>
                <a:moveTo>
                  <a:pt x="0" y="153"/>
                </a:moveTo>
                <a:lnTo>
                  <a:pt x="0" y="134"/>
                </a:lnTo>
                <a:cubicBezTo>
                  <a:pt x="0" y="132"/>
                  <a:pt x="2" y="131"/>
                  <a:pt x="4" y="131"/>
                </a:cubicBezTo>
                <a:cubicBezTo>
                  <a:pt x="5" y="131"/>
                  <a:pt x="7" y="132"/>
                  <a:pt x="7" y="134"/>
                </a:cubicBezTo>
                <a:lnTo>
                  <a:pt x="7" y="153"/>
                </a:lnTo>
                <a:cubicBezTo>
                  <a:pt x="7" y="154"/>
                  <a:pt x="5" y="156"/>
                  <a:pt x="4" y="156"/>
                </a:cubicBezTo>
                <a:cubicBezTo>
                  <a:pt x="2" y="156"/>
                  <a:pt x="0" y="154"/>
                  <a:pt x="0" y="153"/>
                </a:cubicBezTo>
                <a:close/>
                <a:moveTo>
                  <a:pt x="0" y="109"/>
                </a:moveTo>
                <a:lnTo>
                  <a:pt x="0" y="90"/>
                </a:lnTo>
                <a:cubicBezTo>
                  <a:pt x="0" y="88"/>
                  <a:pt x="2" y="87"/>
                  <a:pt x="4" y="87"/>
                </a:cubicBezTo>
                <a:cubicBezTo>
                  <a:pt x="5" y="87"/>
                  <a:pt x="7" y="88"/>
                  <a:pt x="7" y="90"/>
                </a:cubicBezTo>
                <a:lnTo>
                  <a:pt x="7" y="109"/>
                </a:lnTo>
                <a:cubicBezTo>
                  <a:pt x="7" y="111"/>
                  <a:pt x="5" y="112"/>
                  <a:pt x="4" y="112"/>
                </a:cubicBezTo>
                <a:cubicBezTo>
                  <a:pt x="2" y="112"/>
                  <a:pt x="0" y="111"/>
                  <a:pt x="0" y="109"/>
                </a:cubicBezTo>
                <a:close/>
                <a:moveTo>
                  <a:pt x="0" y="65"/>
                </a:moveTo>
                <a:lnTo>
                  <a:pt x="0" y="46"/>
                </a:lnTo>
                <a:cubicBezTo>
                  <a:pt x="0" y="45"/>
                  <a:pt x="2" y="43"/>
                  <a:pt x="4" y="43"/>
                </a:cubicBezTo>
                <a:cubicBezTo>
                  <a:pt x="5" y="43"/>
                  <a:pt x="7" y="45"/>
                  <a:pt x="7" y="46"/>
                </a:cubicBezTo>
                <a:lnTo>
                  <a:pt x="7" y="65"/>
                </a:lnTo>
                <a:cubicBezTo>
                  <a:pt x="7" y="67"/>
                  <a:pt x="5" y="68"/>
                  <a:pt x="4" y="68"/>
                </a:cubicBezTo>
                <a:cubicBezTo>
                  <a:pt x="2" y="68"/>
                  <a:pt x="0" y="67"/>
                  <a:pt x="0" y="65"/>
                </a:cubicBezTo>
                <a:close/>
                <a:moveTo>
                  <a:pt x="0" y="21"/>
                </a:moveTo>
                <a:lnTo>
                  <a:pt x="0" y="3"/>
                </a:lnTo>
                <a:cubicBezTo>
                  <a:pt x="0" y="1"/>
                  <a:pt x="2" y="0"/>
                  <a:pt x="4" y="0"/>
                </a:cubicBezTo>
                <a:cubicBezTo>
                  <a:pt x="5" y="0"/>
                  <a:pt x="7" y="1"/>
                  <a:pt x="7" y="3"/>
                </a:cubicBezTo>
                <a:lnTo>
                  <a:pt x="7" y="21"/>
                </a:lnTo>
                <a:cubicBezTo>
                  <a:pt x="7" y="23"/>
                  <a:pt x="5" y="25"/>
                  <a:pt x="4" y="25"/>
                </a:cubicBezTo>
                <a:cubicBezTo>
                  <a:pt x="2"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4" name="Freeform 823"/>
          <p:cNvSpPr>
            <a:spLocks noEditPoints="1"/>
          </p:cNvSpPr>
          <p:nvPr/>
        </p:nvSpPr>
        <p:spPr bwMode="auto">
          <a:xfrm>
            <a:off x="6442076" y="1892300"/>
            <a:ext cx="7938" cy="1489075"/>
          </a:xfrm>
          <a:custGeom>
            <a:avLst/>
            <a:gdLst>
              <a:gd name="T0" fmla="*/ 6 w 6"/>
              <a:gd name="T1" fmla="*/ 1446 h 1468"/>
              <a:gd name="T2" fmla="*/ 0 w 6"/>
              <a:gd name="T3" fmla="*/ 1421 h 1468"/>
              <a:gd name="T4" fmla="*/ 6 w 6"/>
              <a:gd name="T5" fmla="*/ 1421 h 1468"/>
              <a:gd name="T6" fmla="*/ 0 w 6"/>
              <a:gd name="T7" fmla="*/ 1359 h 1468"/>
              <a:gd name="T8" fmla="*/ 3 w 6"/>
              <a:gd name="T9" fmla="*/ 1381 h 1468"/>
              <a:gd name="T10" fmla="*/ 3 w 6"/>
              <a:gd name="T11" fmla="*/ 1312 h 1468"/>
              <a:gd name="T12" fmla="*/ 0 w 6"/>
              <a:gd name="T13" fmla="*/ 1334 h 1468"/>
              <a:gd name="T14" fmla="*/ 6 w 6"/>
              <a:gd name="T15" fmla="*/ 1271 h 1468"/>
              <a:gd name="T16" fmla="*/ 0 w 6"/>
              <a:gd name="T17" fmla="*/ 1246 h 1468"/>
              <a:gd name="T18" fmla="*/ 6 w 6"/>
              <a:gd name="T19" fmla="*/ 1246 h 1468"/>
              <a:gd name="T20" fmla="*/ 0 w 6"/>
              <a:gd name="T21" fmla="*/ 1184 h 1468"/>
              <a:gd name="T22" fmla="*/ 3 w 6"/>
              <a:gd name="T23" fmla="*/ 1206 h 1468"/>
              <a:gd name="T24" fmla="*/ 3 w 6"/>
              <a:gd name="T25" fmla="*/ 1137 h 1468"/>
              <a:gd name="T26" fmla="*/ 0 w 6"/>
              <a:gd name="T27" fmla="*/ 1159 h 1468"/>
              <a:gd name="T28" fmla="*/ 6 w 6"/>
              <a:gd name="T29" fmla="*/ 1096 h 1468"/>
              <a:gd name="T30" fmla="*/ 0 w 6"/>
              <a:gd name="T31" fmla="*/ 1071 h 1468"/>
              <a:gd name="T32" fmla="*/ 6 w 6"/>
              <a:gd name="T33" fmla="*/ 1071 h 1468"/>
              <a:gd name="T34" fmla="*/ 0 w 6"/>
              <a:gd name="T35" fmla="*/ 1009 h 1468"/>
              <a:gd name="T36" fmla="*/ 3 w 6"/>
              <a:gd name="T37" fmla="*/ 1031 h 1468"/>
              <a:gd name="T38" fmla="*/ 3 w 6"/>
              <a:gd name="T39" fmla="*/ 962 h 1468"/>
              <a:gd name="T40" fmla="*/ 0 w 6"/>
              <a:gd name="T41" fmla="*/ 984 h 1468"/>
              <a:gd name="T42" fmla="*/ 6 w 6"/>
              <a:gd name="T43" fmla="*/ 921 h 1468"/>
              <a:gd name="T44" fmla="*/ 0 w 6"/>
              <a:gd name="T45" fmla="*/ 896 h 1468"/>
              <a:gd name="T46" fmla="*/ 6 w 6"/>
              <a:gd name="T47" fmla="*/ 896 h 1468"/>
              <a:gd name="T48" fmla="*/ 0 w 6"/>
              <a:gd name="T49" fmla="*/ 834 h 1468"/>
              <a:gd name="T50" fmla="*/ 3 w 6"/>
              <a:gd name="T51" fmla="*/ 856 h 1468"/>
              <a:gd name="T52" fmla="*/ 3 w 6"/>
              <a:gd name="T53" fmla="*/ 787 h 1468"/>
              <a:gd name="T54" fmla="*/ 0 w 6"/>
              <a:gd name="T55" fmla="*/ 809 h 1468"/>
              <a:gd name="T56" fmla="*/ 6 w 6"/>
              <a:gd name="T57" fmla="*/ 746 h 1468"/>
              <a:gd name="T58" fmla="*/ 0 w 6"/>
              <a:gd name="T59" fmla="*/ 721 h 1468"/>
              <a:gd name="T60" fmla="*/ 6 w 6"/>
              <a:gd name="T61" fmla="*/ 721 h 1468"/>
              <a:gd name="T62" fmla="*/ 0 w 6"/>
              <a:gd name="T63" fmla="*/ 659 h 1468"/>
              <a:gd name="T64" fmla="*/ 3 w 6"/>
              <a:gd name="T65" fmla="*/ 681 h 1468"/>
              <a:gd name="T66" fmla="*/ 3 w 6"/>
              <a:gd name="T67" fmla="*/ 612 h 1468"/>
              <a:gd name="T68" fmla="*/ 0 w 6"/>
              <a:gd name="T69" fmla="*/ 634 h 1468"/>
              <a:gd name="T70" fmla="*/ 6 w 6"/>
              <a:gd name="T71" fmla="*/ 571 h 1468"/>
              <a:gd name="T72" fmla="*/ 0 w 6"/>
              <a:gd name="T73" fmla="*/ 546 h 1468"/>
              <a:gd name="T74" fmla="*/ 6 w 6"/>
              <a:gd name="T75" fmla="*/ 546 h 1468"/>
              <a:gd name="T76" fmla="*/ 0 w 6"/>
              <a:gd name="T77" fmla="*/ 484 h 1468"/>
              <a:gd name="T78" fmla="*/ 3 w 6"/>
              <a:gd name="T79" fmla="*/ 506 h 1468"/>
              <a:gd name="T80" fmla="*/ 3 w 6"/>
              <a:gd name="T81" fmla="*/ 437 h 1468"/>
              <a:gd name="T82" fmla="*/ 0 w 6"/>
              <a:gd name="T83" fmla="*/ 459 h 1468"/>
              <a:gd name="T84" fmla="*/ 6 w 6"/>
              <a:gd name="T85" fmla="*/ 396 h 1468"/>
              <a:gd name="T86" fmla="*/ 0 w 6"/>
              <a:gd name="T87" fmla="*/ 371 h 1468"/>
              <a:gd name="T88" fmla="*/ 6 w 6"/>
              <a:gd name="T89" fmla="*/ 371 h 1468"/>
              <a:gd name="T90" fmla="*/ 0 w 6"/>
              <a:gd name="T91" fmla="*/ 309 h 1468"/>
              <a:gd name="T92" fmla="*/ 3 w 6"/>
              <a:gd name="T93" fmla="*/ 331 h 1468"/>
              <a:gd name="T94" fmla="*/ 3 w 6"/>
              <a:gd name="T95" fmla="*/ 262 h 1468"/>
              <a:gd name="T96" fmla="*/ 0 w 6"/>
              <a:gd name="T97" fmla="*/ 284 h 1468"/>
              <a:gd name="T98" fmla="*/ 6 w 6"/>
              <a:gd name="T99" fmla="*/ 221 h 1468"/>
              <a:gd name="T100" fmla="*/ 0 w 6"/>
              <a:gd name="T101" fmla="*/ 196 h 1468"/>
              <a:gd name="T102" fmla="*/ 6 w 6"/>
              <a:gd name="T103" fmla="*/ 196 h 1468"/>
              <a:gd name="T104" fmla="*/ 0 w 6"/>
              <a:gd name="T105" fmla="*/ 134 h 1468"/>
              <a:gd name="T106" fmla="*/ 3 w 6"/>
              <a:gd name="T107" fmla="*/ 156 h 1468"/>
              <a:gd name="T108" fmla="*/ 3 w 6"/>
              <a:gd name="T109" fmla="*/ 87 h 1468"/>
              <a:gd name="T110" fmla="*/ 0 w 6"/>
              <a:gd name="T111" fmla="*/ 109 h 1468"/>
              <a:gd name="T112" fmla="*/ 6 w 6"/>
              <a:gd name="T113" fmla="*/ 46 h 1468"/>
              <a:gd name="T114" fmla="*/ 0 w 6"/>
              <a:gd name="T115" fmla="*/ 21 h 1468"/>
              <a:gd name="T116" fmla="*/ 6 w 6"/>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1468">
                <a:moveTo>
                  <a:pt x="0" y="1465"/>
                </a:moveTo>
                <a:lnTo>
                  <a:pt x="0" y="1446"/>
                </a:lnTo>
                <a:cubicBezTo>
                  <a:pt x="0" y="1445"/>
                  <a:pt x="1" y="1443"/>
                  <a:pt x="3" y="1443"/>
                </a:cubicBezTo>
                <a:cubicBezTo>
                  <a:pt x="4" y="1443"/>
                  <a:pt x="6" y="1445"/>
                  <a:pt x="6" y="1446"/>
                </a:cubicBezTo>
                <a:lnTo>
                  <a:pt x="6" y="1465"/>
                </a:lnTo>
                <a:cubicBezTo>
                  <a:pt x="6" y="1467"/>
                  <a:pt x="4" y="1468"/>
                  <a:pt x="3" y="1468"/>
                </a:cubicBezTo>
                <a:cubicBezTo>
                  <a:pt x="1" y="1468"/>
                  <a:pt x="0" y="1467"/>
                  <a:pt x="0" y="1465"/>
                </a:cubicBezTo>
                <a:close/>
                <a:moveTo>
                  <a:pt x="0" y="1421"/>
                </a:moveTo>
                <a:lnTo>
                  <a:pt x="0" y="1403"/>
                </a:lnTo>
                <a:cubicBezTo>
                  <a:pt x="0" y="1401"/>
                  <a:pt x="1" y="1400"/>
                  <a:pt x="3" y="1400"/>
                </a:cubicBezTo>
                <a:cubicBezTo>
                  <a:pt x="4" y="1400"/>
                  <a:pt x="6" y="1401"/>
                  <a:pt x="6" y="1403"/>
                </a:cubicBezTo>
                <a:lnTo>
                  <a:pt x="6" y="1421"/>
                </a:lnTo>
                <a:cubicBezTo>
                  <a:pt x="6" y="1423"/>
                  <a:pt x="4" y="1425"/>
                  <a:pt x="3" y="1425"/>
                </a:cubicBezTo>
                <a:cubicBezTo>
                  <a:pt x="1" y="1425"/>
                  <a:pt x="0" y="1423"/>
                  <a:pt x="0" y="1421"/>
                </a:cubicBezTo>
                <a:close/>
                <a:moveTo>
                  <a:pt x="0" y="1378"/>
                </a:moveTo>
                <a:lnTo>
                  <a:pt x="0" y="1359"/>
                </a:lnTo>
                <a:cubicBezTo>
                  <a:pt x="0" y="1357"/>
                  <a:pt x="1" y="1356"/>
                  <a:pt x="3" y="1356"/>
                </a:cubicBezTo>
                <a:cubicBezTo>
                  <a:pt x="4" y="1356"/>
                  <a:pt x="6" y="1357"/>
                  <a:pt x="6" y="1359"/>
                </a:cubicBezTo>
                <a:lnTo>
                  <a:pt x="6" y="1378"/>
                </a:lnTo>
                <a:cubicBezTo>
                  <a:pt x="6" y="1379"/>
                  <a:pt x="4" y="1381"/>
                  <a:pt x="3" y="1381"/>
                </a:cubicBezTo>
                <a:cubicBezTo>
                  <a:pt x="1" y="1381"/>
                  <a:pt x="0" y="1379"/>
                  <a:pt x="0" y="1378"/>
                </a:cubicBezTo>
                <a:close/>
                <a:moveTo>
                  <a:pt x="0" y="1334"/>
                </a:moveTo>
                <a:lnTo>
                  <a:pt x="0" y="1315"/>
                </a:lnTo>
                <a:cubicBezTo>
                  <a:pt x="0" y="1313"/>
                  <a:pt x="1" y="1312"/>
                  <a:pt x="3" y="1312"/>
                </a:cubicBezTo>
                <a:cubicBezTo>
                  <a:pt x="4" y="1312"/>
                  <a:pt x="6" y="1313"/>
                  <a:pt x="6" y="1315"/>
                </a:cubicBezTo>
                <a:lnTo>
                  <a:pt x="6" y="1334"/>
                </a:lnTo>
                <a:cubicBezTo>
                  <a:pt x="6" y="1336"/>
                  <a:pt x="4" y="1337"/>
                  <a:pt x="3" y="1337"/>
                </a:cubicBezTo>
                <a:cubicBezTo>
                  <a:pt x="1" y="1337"/>
                  <a:pt x="0" y="1336"/>
                  <a:pt x="0" y="1334"/>
                </a:cubicBezTo>
                <a:close/>
                <a:moveTo>
                  <a:pt x="0" y="1290"/>
                </a:moveTo>
                <a:lnTo>
                  <a:pt x="0" y="1271"/>
                </a:lnTo>
                <a:cubicBezTo>
                  <a:pt x="0" y="1270"/>
                  <a:pt x="1" y="1268"/>
                  <a:pt x="3" y="1268"/>
                </a:cubicBezTo>
                <a:cubicBezTo>
                  <a:pt x="4" y="1268"/>
                  <a:pt x="6" y="1270"/>
                  <a:pt x="6" y="1271"/>
                </a:cubicBezTo>
                <a:lnTo>
                  <a:pt x="6" y="1290"/>
                </a:lnTo>
                <a:cubicBezTo>
                  <a:pt x="6" y="1292"/>
                  <a:pt x="4" y="1293"/>
                  <a:pt x="3" y="1293"/>
                </a:cubicBezTo>
                <a:cubicBezTo>
                  <a:pt x="1" y="1293"/>
                  <a:pt x="0" y="1292"/>
                  <a:pt x="0" y="1290"/>
                </a:cubicBezTo>
                <a:close/>
                <a:moveTo>
                  <a:pt x="0" y="1246"/>
                </a:moveTo>
                <a:lnTo>
                  <a:pt x="0" y="1228"/>
                </a:lnTo>
                <a:cubicBezTo>
                  <a:pt x="0" y="1226"/>
                  <a:pt x="1" y="1225"/>
                  <a:pt x="3" y="1225"/>
                </a:cubicBezTo>
                <a:cubicBezTo>
                  <a:pt x="4" y="1225"/>
                  <a:pt x="6" y="1226"/>
                  <a:pt x="6" y="1228"/>
                </a:cubicBezTo>
                <a:lnTo>
                  <a:pt x="6" y="1246"/>
                </a:lnTo>
                <a:cubicBezTo>
                  <a:pt x="6" y="1248"/>
                  <a:pt x="4" y="1250"/>
                  <a:pt x="3" y="1250"/>
                </a:cubicBezTo>
                <a:cubicBezTo>
                  <a:pt x="1" y="1250"/>
                  <a:pt x="0" y="1248"/>
                  <a:pt x="0" y="1246"/>
                </a:cubicBezTo>
                <a:close/>
                <a:moveTo>
                  <a:pt x="0" y="1203"/>
                </a:moveTo>
                <a:lnTo>
                  <a:pt x="0" y="1184"/>
                </a:lnTo>
                <a:cubicBezTo>
                  <a:pt x="0" y="1182"/>
                  <a:pt x="1" y="1181"/>
                  <a:pt x="3" y="1181"/>
                </a:cubicBezTo>
                <a:cubicBezTo>
                  <a:pt x="4" y="1181"/>
                  <a:pt x="6" y="1182"/>
                  <a:pt x="6" y="1184"/>
                </a:cubicBezTo>
                <a:lnTo>
                  <a:pt x="6" y="1203"/>
                </a:lnTo>
                <a:cubicBezTo>
                  <a:pt x="6" y="1204"/>
                  <a:pt x="4" y="1206"/>
                  <a:pt x="3" y="1206"/>
                </a:cubicBezTo>
                <a:cubicBezTo>
                  <a:pt x="1" y="1206"/>
                  <a:pt x="0" y="1204"/>
                  <a:pt x="0" y="1203"/>
                </a:cubicBezTo>
                <a:close/>
                <a:moveTo>
                  <a:pt x="0" y="1159"/>
                </a:moveTo>
                <a:lnTo>
                  <a:pt x="0" y="1140"/>
                </a:lnTo>
                <a:cubicBezTo>
                  <a:pt x="0" y="1138"/>
                  <a:pt x="1" y="1137"/>
                  <a:pt x="3" y="1137"/>
                </a:cubicBezTo>
                <a:cubicBezTo>
                  <a:pt x="4" y="1137"/>
                  <a:pt x="6" y="1138"/>
                  <a:pt x="6" y="1140"/>
                </a:cubicBezTo>
                <a:lnTo>
                  <a:pt x="6" y="1159"/>
                </a:lnTo>
                <a:cubicBezTo>
                  <a:pt x="6" y="1161"/>
                  <a:pt x="4" y="1162"/>
                  <a:pt x="3" y="1162"/>
                </a:cubicBezTo>
                <a:cubicBezTo>
                  <a:pt x="1" y="1162"/>
                  <a:pt x="0" y="1161"/>
                  <a:pt x="0" y="1159"/>
                </a:cubicBezTo>
                <a:close/>
                <a:moveTo>
                  <a:pt x="0" y="1115"/>
                </a:moveTo>
                <a:lnTo>
                  <a:pt x="0" y="1096"/>
                </a:lnTo>
                <a:cubicBezTo>
                  <a:pt x="0" y="1095"/>
                  <a:pt x="1" y="1093"/>
                  <a:pt x="3" y="1093"/>
                </a:cubicBezTo>
                <a:cubicBezTo>
                  <a:pt x="4" y="1093"/>
                  <a:pt x="6" y="1095"/>
                  <a:pt x="6" y="1096"/>
                </a:cubicBezTo>
                <a:lnTo>
                  <a:pt x="6" y="1115"/>
                </a:lnTo>
                <a:cubicBezTo>
                  <a:pt x="6" y="1117"/>
                  <a:pt x="4" y="1118"/>
                  <a:pt x="3" y="1118"/>
                </a:cubicBezTo>
                <a:cubicBezTo>
                  <a:pt x="1" y="1118"/>
                  <a:pt x="0" y="1117"/>
                  <a:pt x="0" y="1115"/>
                </a:cubicBezTo>
                <a:close/>
                <a:moveTo>
                  <a:pt x="0" y="1071"/>
                </a:moveTo>
                <a:lnTo>
                  <a:pt x="0" y="1053"/>
                </a:lnTo>
                <a:cubicBezTo>
                  <a:pt x="0" y="1051"/>
                  <a:pt x="1" y="1050"/>
                  <a:pt x="3" y="1050"/>
                </a:cubicBezTo>
                <a:cubicBezTo>
                  <a:pt x="4" y="1050"/>
                  <a:pt x="6" y="1051"/>
                  <a:pt x="6" y="1053"/>
                </a:cubicBezTo>
                <a:lnTo>
                  <a:pt x="6" y="1071"/>
                </a:lnTo>
                <a:cubicBezTo>
                  <a:pt x="6" y="1073"/>
                  <a:pt x="4" y="1075"/>
                  <a:pt x="3" y="1075"/>
                </a:cubicBezTo>
                <a:cubicBezTo>
                  <a:pt x="1" y="1075"/>
                  <a:pt x="0" y="1073"/>
                  <a:pt x="0" y="1071"/>
                </a:cubicBezTo>
                <a:close/>
                <a:moveTo>
                  <a:pt x="0" y="1028"/>
                </a:moveTo>
                <a:lnTo>
                  <a:pt x="0" y="1009"/>
                </a:lnTo>
                <a:cubicBezTo>
                  <a:pt x="0" y="1007"/>
                  <a:pt x="1" y="1006"/>
                  <a:pt x="3" y="1006"/>
                </a:cubicBezTo>
                <a:cubicBezTo>
                  <a:pt x="4" y="1006"/>
                  <a:pt x="6" y="1007"/>
                  <a:pt x="6" y="1009"/>
                </a:cubicBezTo>
                <a:lnTo>
                  <a:pt x="6" y="1028"/>
                </a:lnTo>
                <a:cubicBezTo>
                  <a:pt x="6" y="1029"/>
                  <a:pt x="4" y="1031"/>
                  <a:pt x="3" y="1031"/>
                </a:cubicBezTo>
                <a:cubicBezTo>
                  <a:pt x="1" y="1031"/>
                  <a:pt x="0" y="1029"/>
                  <a:pt x="0" y="1028"/>
                </a:cubicBezTo>
                <a:close/>
                <a:moveTo>
                  <a:pt x="0" y="984"/>
                </a:moveTo>
                <a:lnTo>
                  <a:pt x="0" y="965"/>
                </a:lnTo>
                <a:cubicBezTo>
                  <a:pt x="0" y="963"/>
                  <a:pt x="1" y="962"/>
                  <a:pt x="3" y="962"/>
                </a:cubicBezTo>
                <a:cubicBezTo>
                  <a:pt x="4" y="962"/>
                  <a:pt x="6" y="963"/>
                  <a:pt x="6" y="965"/>
                </a:cubicBezTo>
                <a:lnTo>
                  <a:pt x="6" y="984"/>
                </a:lnTo>
                <a:cubicBezTo>
                  <a:pt x="6" y="986"/>
                  <a:pt x="4" y="987"/>
                  <a:pt x="3" y="987"/>
                </a:cubicBezTo>
                <a:cubicBezTo>
                  <a:pt x="1" y="987"/>
                  <a:pt x="0" y="986"/>
                  <a:pt x="0" y="984"/>
                </a:cubicBezTo>
                <a:close/>
                <a:moveTo>
                  <a:pt x="0" y="940"/>
                </a:moveTo>
                <a:lnTo>
                  <a:pt x="0" y="921"/>
                </a:lnTo>
                <a:cubicBezTo>
                  <a:pt x="0" y="920"/>
                  <a:pt x="1" y="918"/>
                  <a:pt x="3" y="918"/>
                </a:cubicBezTo>
                <a:cubicBezTo>
                  <a:pt x="4" y="918"/>
                  <a:pt x="6" y="920"/>
                  <a:pt x="6" y="921"/>
                </a:cubicBezTo>
                <a:lnTo>
                  <a:pt x="6" y="940"/>
                </a:lnTo>
                <a:cubicBezTo>
                  <a:pt x="6" y="942"/>
                  <a:pt x="4" y="943"/>
                  <a:pt x="3" y="943"/>
                </a:cubicBezTo>
                <a:cubicBezTo>
                  <a:pt x="1" y="943"/>
                  <a:pt x="0" y="942"/>
                  <a:pt x="0" y="940"/>
                </a:cubicBezTo>
                <a:close/>
                <a:moveTo>
                  <a:pt x="0" y="896"/>
                </a:moveTo>
                <a:lnTo>
                  <a:pt x="0" y="878"/>
                </a:lnTo>
                <a:cubicBezTo>
                  <a:pt x="0" y="876"/>
                  <a:pt x="1" y="875"/>
                  <a:pt x="3" y="875"/>
                </a:cubicBezTo>
                <a:cubicBezTo>
                  <a:pt x="4" y="875"/>
                  <a:pt x="6" y="876"/>
                  <a:pt x="6" y="878"/>
                </a:cubicBezTo>
                <a:lnTo>
                  <a:pt x="6" y="896"/>
                </a:lnTo>
                <a:cubicBezTo>
                  <a:pt x="6" y="898"/>
                  <a:pt x="4" y="900"/>
                  <a:pt x="3" y="900"/>
                </a:cubicBezTo>
                <a:cubicBezTo>
                  <a:pt x="1" y="900"/>
                  <a:pt x="0" y="898"/>
                  <a:pt x="0" y="896"/>
                </a:cubicBezTo>
                <a:close/>
                <a:moveTo>
                  <a:pt x="0" y="853"/>
                </a:moveTo>
                <a:lnTo>
                  <a:pt x="0" y="834"/>
                </a:lnTo>
                <a:cubicBezTo>
                  <a:pt x="0" y="832"/>
                  <a:pt x="1" y="831"/>
                  <a:pt x="3" y="831"/>
                </a:cubicBezTo>
                <a:cubicBezTo>
                  <a:pt x="4" y="831"/>
                  <a:pt x="6" y="832"/>
                  <a:pt x="6" y="834"/>
                </a:cubicBezTo>
                <a:lnTo>
                  <a:pt x="6" y="853"/>
                </a:lnTo>
                <a:cubicBezTo>
                  <a:pt x="6" y="854"/>
                  <a:pt x="4" y="856"/>
                  <a:pt x="3" y="856"/>
                </a:cubicBezTo>
                <a:cubicBezTo>
                  <a:pt x="1" y="856"/>
                  <a:pt x="0" y="854"/>
                  <a:pt x="0" y="853"/>
                </a:cubicBezTo>
                <a:close/>
                <a:moveTo>
                  <a:pt x="0" y="809"/>
                </a:moveTo>
                <a:lnTo>
                  <a:pt x="0" y="790"/>
                </a:lnTo>
                <a:cubicBezTo>
                  <a:pt x="0" y="788"/>
                  <a:pt x="1" y="787"/>
                  <a:pt x="3" y="787"/>
                </a:cubicBezTo>
                <a:cubicBezTo>
                  <a:pt x="4" y="787"/>
                  <a:pt x="6" y="788"/>
                  <a:pt x="6" y="790"/>
                </a:cubicBezTo>
                <a:lnTo>
                  <a:pt x="6" y="809"/>
                </a:lnTo>
                <a:cubicBezTo>
                  <a:pt x="6" y="811"/>
                  <a:pt x="4" y="812"/>
                  <a:pt x="3" y="812"/>
                </a:cubicBezTo>
                <a:cubicBezTo>
                  <a:pt x="1" y="812"/>
                  <a:pt x="0" y="811"/>
                  <a:pt x="0" y="809"/>
                </a:cubicBezTo>
                <a:close/>
                <a:moveTo>
                  <a:pt x="0" y="765"/>
                </a:moveTo>
                <a:lnTo>
                  <a:pt x="0" y="746"/>
                </a:lnTo>
                <a:cubicBezTo>
                  <a:pt x="0" y="745"/>
                  <a:pt x="1" y="743"/>
                  <a:pt x="3" y="743"/>
                </a:cubicBezTo>
                <a:cubicBezTo>
                  <a:pt x="4" y="743"/>
                  <a:pt x="6" y="745"/>
                  <a:pt x="6" y="746"/>
                </a:cubicBezTo>
                <a:lnTo>
                  <a:pt x="6" y="765"/>
                </a:lnTo>
                <a:cubicBezTo>
                  <a:pt x="6" y="767"/>
                  <a:pt x="4" y="768"/>
                  <a:pt x="3" y="768"/>
                </a:cubicBezTo>
                <a:cubicBezTo>
                  <a:pt x="1" y="768"/>
                  <a:pt x="0" y="767"/>
                  <a:pt x="0" y="765"/>
                </a:cubicBezTo>
                <a:close/>
                <a:moveTo>
                  <a:pt x="0" y="721"/>
                </a:moveTo>
                <a:lnTo>
                  <a:pt x="0" y="703"/>
                </a:lnTo>
                <a:cubicBezTo>
                  <a:pt x="0" y="701"/>
                  <a:pt x="1" y="700"/>
                  <a:pt x="3" y="700"/>
                </a:cubicBezTo>
                <a:cubicBezTo>
                  <a:pt x="4" y="700"/>
                  <a:pt x="6" y="701"/>
                  <a:pt x="6" y="703"/>
                </a:cubicBezTo>
                <a:lnTo>
                  <a:pt x="6" y="721"/>
                </a:lnTo>
                <a:cubicBezTo>
                  <a:pt x="6" y="723"/>
                  <a:pt x="4" y="725"/>
                  <a:pt x="3" y="725"/>
                </a:cubicBezTo>
                <a:cubicBezTo>
                  <a:pt x="1" y="725"/>
                  <a:pt x="0" y="723"/>
                  <a:pt x="0" y="721"/>
                </a:cubicBezTo>
                <a:close/>
                <a:moveTo>
                  <a:pt x="0" y="678"/>
                </a:moveTo>
                <a:lnTo>
                  <a:pt x="0" y="659"/>
                </a:lnTo>
                <a:cubicBezTo>
                  <a:pt x="0" y="657"/>
                  <a:pt x="1" y="656"/>
                  <a:pt x="3" y="656"/>
                </a:cubicBezTo>
                <a:cubicBezTo>
                  <a:pt x="4" y="656"/>
                  <a:pt x="6" y="657"/>
                  <a:pt x="6" y="659"/>
                </a:cubicBezTo>
                <a:lnTo>
                  <a:pt x="6" y="678"/>
                </a:lnTo>
                <a:cubicBezTo>
                  <a:pt x="6" y="679"/>
                  <a:pt x="4" y="681"/>
                  <a:pt x="3" y="681"/>
                </a:cubicBezTo>
                <a:cubicBezTo>
                  <a:pt x="1" y="681"/>
                  <a:pt x="0" y="679"/>
                  <a:pt x="0" y="678"/>
                </a:cubicBezTo>
                <a:close/>
                <a:moveTo>
                  <a:pt x="0" y="634"/>
                </a:moveTo>
                <a:lnTo>
                  <a:pt x="0" y="615"/>
                </a:lnTo>
                <a:cubicBezTo>
                  <a:pt x="0" y="613"/>
                  <a:pt x="1" y="612"/>
                  <a:pt x="3" y="612"/>
                </a:cubicBezTo>
                <a:cubicBezTo>
                  <a:pt x="4" y="612"/>
                  <a:pt x="6" y="613"/>
                  <a:pt x="6" y="615"/>
                </a:cubicBezTo>
                <a:lnTo>
                  <a:pt x="6" y="634"/>
                </a:lnTo>
                <a:cubicBezTo>
                  <a:pt x="6" y="636"/>
                  <a:pt x="4" y="637"/>
                  <a:pt x="3" y="637"/>
                </a:cubicBezTo>
                <a:cubicBezTo>
                  <a:pt x="1" y="637"/>
                  <a:pt x="0" y="636"/>
                  <a:pt x="0" y="634"/>
                </a:cubicBezTo>
                <a:close/>
                <a:moveTo>
                  <a:pt x="0" y="590"/>
                </a:moveTo>
                <a:lnTo>
                  <a:pt x="0" y="571"/>
                </a:lnTo>
                <a:cubicBezTo>
                  <a:pt x="0" y="570"/>
                  <a:pt x="1" y="568"/>
                  <a:pt x="3" y="568"/>
                </a:cubicBezTo>
                <a:cubicBezTo>
                  <a:pt x="4" y="568"/>
                  <a:pt x="6" y="570"/>
                  <a:pt x="6" y="571"/>
                </a:cubicBezTo>
                <a:lnTo>
                  <a:pt x="6" y="590"/>
                </a:lnTo>
                <a:cubicBezTo>
                  <a:pt x="6" y="592"/>
                  <a:pt x="4" y="593"/>
                  <a:pt x="3" y="593"/>
                </a:cubicBezTo>
                <a:cubicBezTo>
                  <a:pt x="1" y="593"/>
                  <a:pt x="0" y="592"/>
                  <a:pt x="0" y="590"/>
                </a:cubicBezTo>
                <a:close/>
                <a:moveTo>
                  <a:pt x="0" y="546"/>
                </a:moveTo>
                <a:lnTo>
                  <a:pt x="0" y="528"/>
                </a:lnTo>
                <a:cubicBezTo>
                  <a:pt x="0" y="526"/>
                  <a:pt x="1" y="525"/>
                  <a:pt x="3" y="525"/>
                </a:cubicBezTo>
                <a:cubicBezTo>
                  <a:pt x="4" y="525"/>
                  <a:pt x="6" y="526"/>
                  <a:pt x="6" y="528"/>
                </a:cubicBezTo>
                <a:lnTo>
                  <a:pt x="6" y="546"/>
                </a:lnTo>
                <a:cubicBezTo>
                  <a:pt x="6" y="548"/>
                  <a:pt x="4" y="550"/>
                  <a:pt x="3" y="550"/>
                </a:cubicBezTo>
                <a:cubicBezTo>
                  <a:pt x="1" y="550"/>
                  <a:pt x="0" y="548"/>
                  <a:pt x="0" y="546"/>
                </a:cubicBezTo>
                <a:close/>
                <a:moveTo>
                  <a:pt x="0" y="503"/>
                </a:moveTo>
                <a:lnTo>
                  <a:pt x="0" y="484"/>
                </a:lnTo>
                <a:cubicBezTo>
                  <a:pt x="0" y="482"/>
                  <a:pt x="1" y="481"/>
                  <a:pt x="3" y="481"/>
                </a:cubicBezTo>
                <a:cubicBezTo>
                  <a:pt x="4" y="481"/>
                  <a:pt x="6" y="482"/>
                  <a:pt x="6" y="484"/>
                </a:cubicBezTo>
                <a:lnTo>
                  <a:pt x="6" y="503"/>
                </a:lnTo>
                <a:cubicBezTo>
                  <a:pt x="6" y="504"/>
                  <a:pt x="4" y="506"/>
                  <a:pt x="3" y="506"/>
                </a:cubicBezTo>
                <a:cubicBezTo>
                  <a:pt x="1" y="506"/>
                  <a:pt x="0" y="504"/>
                  <a:pt x="0" y="503"/>
                </a:cubicBezTo>
                <a:close/>
                <a:moveTo>
                  <a:pt x="0" y="459"/>
                </a:moveTo>
                <a:lnTo>
                  <a:pt x="0" y="440"/>
                </a:lnTo>
                <a:cubicBezTo>
                  <a:pt x="0" y="438"/>
                  <a:pt x="1" y="437"/>
                  <a:pt x="3" y="437"/>
                </a:cubicBezTo>
                <a:cubicBezTo>
                  <a:pt x="4" y="437"/>
                  <a:pt x="6" y="438"/>
                  <a:pt x="6" y="440"/>
                </a:cubicBezTo>
                <a:lnTo>
                  <a:pt x="6" y="459"/>
                </a:lnTo>
                <a:cubicBezTo>
                  <a:pt x="6" y="461"/>
                  <a:pt x="4" y="462"/>
                  <a:pt x="3" y="462"/>
                </a:cubicBezTo>
                <a:cubicBezTo>
                  <a:pt x="1" y="462"/>
                  <a:pt x="0" y="461"/>
                  <a:pt x="0" y="459"/>
                </a:cubicBezTo>
                <a:close/>
                <a:moveTo>
                  <a:pt x="0" y="415"/>
                </a:moveTo>
                <a:lnTo>
                  <a:pt x="0" y="396"/>
                </a:lnTo>
                <a:cubicBezTo>
                  <a:pt x="0" y="395"/>
                  <a:pt x="1" y="393"/>
                  <a:pt x="3" y="393"/>
                </a:cubicBezTo>
                <a:cubicBezTo>
                  <a:pt x="4" y="393"/>
                  <a:pt x="6" y="395"/>
                  <a:pt x="6" y="396"/>
                </a:cubicBezTo>
                <a:lnTo>
                  <a:pt x="6" y="415"/>
                </a:lnTo>
                <a:cubicBezTo>
                  <a:pt x="6" y="417"/>
                  <a:pt x="4" y="418"/>
                  <a:pt x="3" y="418"/>
                </a:cubicBezTo>
                <a:cubicBezTo>
                  <a:pt x="1" y="418"/>
                  <a:pt x="0" y="417"/>
                  <a:pt x="0" y="415"/>
                </a:cubicBezTo>
                <a:close/>
                <a:moveTo>
                  <a:pt x="0" y="371"/>
                </a:moveTo>
                <a:lnTo>
                  <a:pt x="0" y="353"/>
                </a:lnTo>
                <a:cubicBezTo>
                  <a:pt x="0" y="351"/>
                  <a:pt x="1" y="350"/>
                  <a:pt x="3" y="350"/>
                </a:cubicBezTo>
                <a:cubicBezTo>
                  <a:pt x="4" y="350"/>
                  <a:pt x="6" y="351"/>
                  <a:pt x="6" y="353"/>
                </a:cubicBezTo>
                <a:lnTo>
                  <a:pt x="6" y="371"/>
                </a:lnTo>
                <a:cubicBezTo>
                  <a:pt x="6" y="373"/>
                  <a:pt x="4" y="375"/>
                  <a:pt x="3" y="375"/>
                </a:cubicBezTo>
                <a:cubicBezTo>
                  <a:pt x="1" y="375"/>
                  <a:pt x="0" y="373"/>
                  <a:pt x="0" y="371"/>
                </a:cubicBezTo>
                <a:close/>
                <a:moveTo>
                  <a:pt x="0" y="328"/>
                </a:moveTo>
                <a:lnTo>
                  <a:pt x="0" y="309"/>
                </a:lnTo>
                <a:cubicBezTo>
                  <a:pt x="0" y="307"/>
                  <a:pt x="1" y="306"/>
                  <a:pt x="3" y="306"/>
                </a:cubicBezTo>
                <a:cubicBezTo>
                  <a:pt x="4" y="306"/>
                  <a:pt x="6" y="307"/>
                  <a:pt x="6" y="309"/>
                </a:cubicBezTo>
                <a:lnTo>
                  <a:pt x="6" y="328"/>
                </a:lnTo>
                <a:cubicBezTo>
                  <a:pt x="6" y="329"/>
                  <a:pt x="4" y="331"/>
                  <a:pt x="3" y="331"/>
                </a:cubicBezTo>
                <a:cubicBezTo>
                  <a:pt x="1" y="331"/>
                  <a:pt x="0" y="329"/>
                  <a:pt x="0" y="328"/>
                </a:cubicBezTo>
                <a:close/>
                <a:moveTo>
                  <a:pt x="0" y="284"/>
                </a:moveTo>
                <a:lnTo>
                  <a:pt x="0" y="265"/>
                </a:lnTo>
                <a:cubicBezTo>
                  <a:pt x="0" y="263"/>
                  <a:pt x="1" y="262"/>
                  <a:pt x="3" y="262"/>
                </a:cubicBezTo>
                <a:cubicBezTo>
                  <a:pt x="4" y="262"/>
                  <a:pt x="6" y="263"/>
                  <a:pt x="6" y="265"/>
                </a:cubicBezTo>
                <a:lnTo>
                  <a:pt x="6" y="284"/>
                </a:lnTo>
                <a:cubicBezTo>
                  <a:pt x="6" y="286"/>
                  <a:pt x="4" y="287"/>
                  <a:pt x="3" y="287"/>
                </a:cubicBezTo>
                <a:cubicBezTo>
                  <a:pt x="1" y="287"/>
                  <a:pt x="0" y="286"/>
                  <a:pt x="0" y="284"/>
                </a:cubicBezTo>
                <a:close/>
                <a:moveTo>
                  <a:pt x="0" y="240"/>
                </a:moveTo>
                <a:lnTo>
                  <a:pt x="0" y="221"/>
                </a:lnTo>
                <a:cubicBezTo>
                  <a:pt x="0" y="220"/>
                  <a:pt x="1" y="218"/>
                  <a:pt x="3" y="218"/>
                </a:cubicBezTo>
                <a:cubicBezTo>
                  <a:pt x="4" y="218"/>
                  <a:pt x="6" y="220"/>
                  <a:pt x="6" y="221"/>
                </a:cubicBezTo>
                <a:lnTo>
                  <a:pt x="6" y="240"/>
                </a:lnTo>
                <a:cubicBezTo>
                  <a:pt x="6" y="242"/>
                  <a:pt x="4" y="243"/>
                  <a:pt x="3" y="243"/>
                </a:cubicBezTo>
                <a:cubicBezTo>
                  <a:pt x="1" y="243"/>
                  <a:pt x="0" y="242"/>
                  <a:pt x="0" y="240"/>
                </a:cubicBezTo>
                <a:close/>
                <a:moveTo>
                  <a:pt x="0" y="196"/>
                </a:moveTo>
                <a:lnTo>
                  <a:pt x="0" y="178"/>
                </a:lnTo>
                <a:cubicBezTo>
                  <a:pt x="0" y="176"/>
                  <a:pt x="1" y="175"/>
                  <a:pt x="3" y="175"/>
                </a:cubicBezTo>
                <a:cubicBezTo>
                  <a:pt x="4" y="175"/>
                  <a:pt x="6" y="176"/>
                  <a:pt x="6" y="178"/>
                </a:cubicBezTo>
                <a:lnTo>
                  <a:pt x="6" y="196"/>
                </a:lnTo>
                <a:cubicBezTo>
                  <a:pt x="6" y="198"/>
                  <a:pt x="4" y="200"/>
                  <a:pt x="3" y="200"/>
                </a:cubicBezTo>
                <a:cubicBezTo>
                  <a:pt x="1" y="200"/>
                  <a:pt x="0" y="198"/>
                  <a:pt x="0" y="196"/>
                </a:cubicBezTo>
                <a:close/>
                <a:moveTo>
                  <a:pt x="0" y="153"/>
                </a:moveTo>
                <a:lnTo>
                  <a:pt x="0" y="134"/>
                </a:lnTo>
                <a:cubicBezTo>
                  <a:pt x="0" y="132"/>
                  <a:pt x="1" y="131"/>
                  <a:pt x="3" y="131"/>
                </a:cubicBezTo>
                <a:cubicBezTo>
                  <a:pt x="4" y="131"/>
                  <a:pt x="6" y="132"/>
                  <a:pt x="6" y="134"/>
                </a:cubicBezTo>
                <a:lnTo>
                  <a:pt x="6" y="153"/>
                </a:lnTo>
                <a:cubicBezTo>
                  <a:pt x="6" y="154"/>
                  <a:pt x="4" y="156"/>
                  <a:pt x="3" y="156"/>
                </a:cubicBezTo>
                <a:cubicBezTo>
                  <a:pt x="1" y="156"/>
                  <a:pt x="0" y="154"/>
                  <a:pt x="0" y="153"/>
                </a:cubicBezTo>
                <a:close/>
                <a:moveTo>
                  <a:pt x="0" y="109"/>
                </a:moveTo>
                <a:lnTo>
                  <a:pt x="0" y="90"/>
                </a:lnTo>
                <a:cubicBezTo>
                  <a:pt x="0" y="88"/>
                  <a:pt x="1" y="87"/>
                  <a:pt x="3" y="87"/>
                </a:cubicBezTo>
                <a:cubicBezTo>
                  <a:pt x="4" y="87"/>
                  <a:pt x="6" y="88"/>
                  <a:pt x="6" y="90"/>
                </a:cubicBezTo>
                <a:lnTo>
                  <a:pt x="6" y="109"/>
                </a:lnTo>
                <a:cubicBezTo>
                  <a:pt x="6" y="111"/>
                  <a:pt x="4" y="112"/>
                  <a:pt x="3" y="112"/>
                </a:cubicBezTo>
                <a:cubicBezTo>
                  <a:pt x="1" y="112"/>
                  <a:pt x="0" y="111"/>
                  <a:pt x="0" y="109"/>
                </a:cubicBezTo>
                <a:close/>
                <a:moveTo>
                  <a:pt x="0" y="65"/>
                </a:moveTo>
                <a:lnTo>
                  <a:pt x="0" y="46"/>
                </a:lnTo>
                <a:cubicBezTo>
                  <a:pt x="0" y="45"/>
                  <a:pt x="1" y="43"/>
                  <a:pt x="3" y="43"/>
                </a:cubicBezTo>
                <a:cubicBezTo>
                  <a:pt x="4" y="43"/>
                  <a:pt x="6" y="45"/>
                  <a:pt x="6" y="46"/>
                </a:cubicBezTo>
                <a:lnTo>
                  <a:pt x="6" y="65"/>
                </a:lnTo>
                <a:cubicBezTo>
                  <a:pt x="6" y="67"/>
                  <a:pt x="4" y="68"/>
                  <a:pt x="3" y="68"/>
                </a:cubicBezTo>
                <a:cubicBezTo>
                  <a:pt x="1" y="68"/>
                  <a:pt x="0" y="67"/>
                  <a:pt x="0" y="65"/>
                </a:cubicBezTo>
                <a:close/>
                <a:moveTo>
                  <a:pt x="0" y="21"/>
                </a:moveTo>
                <a:lnTo>
                  <a:pt x="0" y="3"/>
                </a:lnTo>
                <a:cubicBezTo>
                  <a:pt x="0" y="1"/>
                  <a:pt x="1" y="0"/>
                  <a:pt x="3" y="0"/>
                </a:cubicBezTo>
                <a:cubicBezTo>
                  <a:pt x="4" y="0"/>
                  <a:pt x="6" y="1"/>
                  <a:pt x="6" y="3"/>
                </a:cubicBezTo>
                <a:lnTo>
                  <a:pt x="6" y="21"/>
                </a:lnTo>
                <a:cubicBezTo>
                  <a:pt x="6" y="23"/>
                  <a:pt x="4" y="25"/>
                  <a:pt x="3" y="25"/>
                </a:cubicBezTo>
                <a:cubicBezTo>
                  <a:pt x="1"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5" name="Freeform 824"/>
          <p:cNvSpPr>
            <a:spLocks noEditPoints="1"/>
          </p:cNvSpPr>
          <p:nvPr/>
        </p:nvSpPr>
        <p:spPr bwMode="auto">
          <a:xfrm>
            <a:off x="7138989" y="1979613"/>
            <a:ext cx="6350" cy="1579563"/>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3"/>
                  <a:pt x="1" y="1531"/>
                  <a:pt x="3" y="1531"/>
                </a:cubicBezTo>
                <a:cubicBezTo>
                  <a:pt x="5" y="1531"/>
                  <a:pt x="6" y="1533"/>
                  <a:pt x="6" y="1534"/>
                </a:cubicBezTo>
                <a:lnTo>
                  <a:pt x="6" y="1553"/>
                </a:lnTo>
                <a:cubicBezTo>
                  <a:pt x="6" y="1555"/>
                  <a:pt x="5" y="1556"/>
                  <a:pt x="3" y="1556"/>
                </a:cubicBezTo>
                <a:cubicBezTo>
                  <a:pt x="1" y="1556"/>
                  <a:pt x="0" y="1555"/>
                  <a:pt x="0" y="1553"/>
                </a:cubicBezTo>
                <a:close/>
                <a:moveTo>
                  <a:pt x="0" y="1509"/>
                </a:moveTo>
                <a:lnTo>
                  <a:pt x="0" y="1491"/>
                </a:lnTo>
                <a:cubicBezTo>
                  <a:pt x="0" y="1489"/>
                  <a:pt x="1" y="1488"/>
                  <a:pt x="3" y="1488"/>
                </a:cubicBezTo>
                <a:cubicBezTo>
                  <a:pt x="5" y="1488"/>
                  <a:pt x="6" y="1489"/>
                  <a:pt x="6" y="1491"/>
                </a:cubicBezTo>
                <a:lnTo>
                  <a:pt x="6" y="1509"/>
                </a:lnTo>
                <a:cubicBezTo>
                  <a:pt x="6" y="1511"/>
                  <a:pt x="5" y="1513"/>
                  <a:pt x="3" y="1513"/>
                </a:cubicBezTo>
                <a:cubicBezTo>
                  <a:pt x="1" y="1513"/>
                  <a:pt x="0" y="1511"/>
                  <a:pt x="0" y="1509"/>
                </a:cubicBezTo>
                <a:close/>
                <a:moveTo>
                  <a:pt x="0" y="1466"/>
                </a:moveTo>
                <a:lnTo>
                  <a:pt x="0" y="1447"/>
                </a:lnTo>
                <a:cubicBezTo>
                  <a:pt x="0" y="1445"/>
                  <a:pt x="1" y="1444"/>
                  <a:pt x="3" y="1444"/>
                </a:cubicBezTo>
                <a:cubicBezTo>
                  <a:pt x="5" y="1444"/>
                  <a:pt x="6" y="1445"/>
                  <a:pt x="6" y="1447"/>
                </a:cubicBezTo>
                <a:lnTo>
                  <a:pt x="6" y="1466"/>
                </a:lnTo>
                <a:cubicBezTo>
                  <a:pt x="6" y="1467"/>
                  <a:pt x="5" y="1469"/>
                  <a:pt x="3" y="1469"/>
                </a:cubicBezTo>
                <a:cubicBezTo>
                  <a:pt x="1" y="1469"/>
                  <a:pt x="0" y="1467"/>
                  <a:pt x="0" y="1466"/>
                </a:cubicBezTo>
                <a:close/>
                <a:moveTo>
                  <a:pt x="0" y="1422"/>
                </a:moveTo>
                <a:lnTo>
                  <a:pt x="0" y="1403"/>
                </a:lnTo>
                <a:cubicBezTo>
                  <a:pt x="0" y="1401"/>
                  <a:pt x="1" y="1400"/>
                  <a:pt x="3" y="1400"/>
                </a:cubicBezTo>
                <a:cubicBezTo>
                  <a:pt x="5" y="1400"/>
                  <a:pt x="6" y="1401"/>
                  <a:pt x="6" y="1403"/>
                </a:cubicBezTo>
                <a:lnTo>
                  <a:pt x="6" y="1422"/>
                </a:lnTo>
                <a:cubicBezTo>
                  <a:pt x="6" y="1424"/>
                  <a:pt x="5" y="1425"/>
                  <a:pt x="3" y="1425"/>
                </a:cubicBezTo>
                <a:cubicBezTo>
                  <a:pt x="1" y="1425"/>
                  <a:pt x="0" y="1424"/>
                  <a:pt x="0" y="1422"/>
                </a:cubicBezTo>
                <a:close/>
                <a:moveTo>
                  <a:pt x="0" y="1378"/>
                </a:moveTo>
                <a:lnTo>
                  <a:pt x="0" y="1359"/>
                </a:lnTo>
                <a:cubicBezTo>
                  <a:pt x="0" y="1358"/>
                  <a:pt x="1" y="1356"/>
                  <a:pt x="3" y="1356"/>
                </a:cubicBezTo>
                <a:cubicBezTo>
                  <a:pt x="5" y="1356"/>
                  <a:pt x="6" y="1358"/>
                  <a:pt x="6" y="1359"/>
                </a:cubicBezTo>
                <a:lnTo>
                  <a:pt x="6" y="1378"/>
                </a:lnTo>
                <a:cubicBezTo>
                  <a:pt x="6" y="1380"/>
                  <a:pt x="5" y="1381"/>
                  <a:pt x="3" y="1381"/>
                </a:cubicBezTo>
                <a:cubicBezTo>
                  <a:pt x="1" y="1381"/>
                  <a:pt x="0" y="1380"/>
                  <a:pt x="0" y="1378"/>
                </a:cubicBezTo>
                <a:close/>
                <a:moveTo>
                  <a:pt x="0" y="1334"/>
                </a:moveTo>
                <a:lnTo>
                  <a:pt x="0" y="1316"/>
                </a:lnTo>
                <a:cubicBezTo>
                  <a:pt x="0" y="1314"/>
                  <a:pt x="1" y="1313"/>
                  <a:pt x="3" y="1313"/>
                </a:cubicBezTo>
                <a:cubicBezTo>
                  <a:pt x="5" y="1313"/>
                  <a:pt x="6" y="1314"/>
                  <a:pt x="6" y="1316"/>
                </a:cubicBezTo>
                <a:lnTo>
                  <a:pt x="6" y="1334"/>
                </a:lnTo>
                <a:cubicBezTo>
                  <a:pt x="6" y="1336"/>
                  <a:pt x="5" y="1338"/>
                  <a:pt x="3" y="1338"/>
                </a:cubicBezTo>
                <a:cubicBezTo>
                  <a:pt x="1" y="1338"/>
                  <a:pt x="0" y="1336"/>
                  <a:pt x="0" y="1334"/>
                </a:cubicBezTo>
                <a:close/>
                <a:moveTo>
                  <a:pt x="0" y="1291"/>
                </a:moveTo>
                <a:lnTo>
                  <a:pt x="0" y="1272"/>
                </a:lnTo>
                <a:cubicBezTo>
                  <a:pt x="0" y="1270"/>
                  <a:pt x="1" y="1269"/>
                  <a:pt x="3" y="1269"/>
                </a:cubicBezTo>
                <a:cubicBezTo>
                  <a:pt x="5" y="1269"/>
                  <a:pt x="6" y="1270"/>
                  <a:pt x="6" y="1272"/>
                </a:cubicBezTo>
                <a:lnTo>
                  <a:pt x="6" y="1291"/>
                </a:lnTo>
                <a:cubicBezTo>
                  <a:pt x="6" y="1292"/>
                  <a:pt x="5" y="1294"/>
                  <a:pt x="3" y="1294"/>
                </a:cubicBezTo>
                <a:cubicBezTo>
                  <a:pt x="1" y="1294"/>
                  <a:pt x="0" y="1292"/>
                  <a:pt x="0" y="1291"/>
                </a:cubicBezTo>
                <a:close/>
                <a:moveTo>
                  <a:pt x="0" y="1247"/>
                </a:moveTo>
                <a:lnTo>
                  <a:pt x="0" y="1228"/>
                </a:lnTo>
                <a:cubicBezTo>
                  <a:pt x="0" y="1226"/>
                  <a:pt x="1" y="1225"/>
                  <a:pt x="3" y="1225"/>
                </a:cubicBezTo>
                <a:cubicBezTo>
                  <a:pt x="5" y="1225"/>
                  <a:pt x="6" y="1226"/>
                  <a:pt x="6" y="1228"/>
                </a:cubicBezTo>
                <a:lnTo>
                  <a:pt x="6" y="1247"/>
                </a:lnTo>
                <a:cubicBezTo>
                  <a:pt x="6" y="1249"/>
                  <a:pt x="5" y="1250"/>
                  <a:pt x="3" y="1250"/>
                </a:cubicBezTo>
                <a:cubicBezTo>
                  <a:pt x="1" y="1250"/>
                  <a:pt x="0" y="1249"/>
                  <a:pt x="0" y="1247"/>
                </a:cubicBezTo>
                <a:close/>
                <a:moveTo>
                  <a:pt x="0" y="1203"/>
                </a:moveTo>
                <a:lnTo>
                  <a:pt x="0" y="1184"/>
                </a:lnTo>
                <a:cubicBezTo>
                  <a:pt x="0" y="1183"/>
                  <a:pt x="1" y="1181"/>
                  <a:pt x="3" y="1181"/>
                </a:cubicBezTo>
                <a:cubicBezTo>
                  <a:pt x="5" y="1181"/>
                  <a:pt x="6" y="1183"/>
                  <a:pt x="6" y="1184"/>
                </a:cubicBezTo>
                <a:lnTo>
                  <a:pt x="6" y="1203"/>
                </a:lnTo>
                <a:cubicBezTo>
                  <a:pt x="6" y="1205"/>
                  <a:pt x="5" y="1206"/>
                  <a:pt x="3" y="1206"/>
                </a:cubicBezTo>
                <a:cubicBezTo>
                  <a:pt x="1" y="1206"/>
                  <a:pt x="0" y="1205"/>
                  <a:pt x="0" y="1203"/>
                </a:cubicBezTo>
                <a:close/>
                <a:moveTo>
                  <a:pt x="0" y="1159"/>
                </a:moveTo>
                <a:lnTo>
                  <a:pt x="0" y="1141"/>
                </a:lnTo>
                <a:cubicBezTo>
                  <a:pt x="0" y="1139"/>
                  <a:pt x="1" y="1138"/>
                  <a:pt x="3" y="1138"/>
                </a:cubicBezTo>
                <a:cubicBezTo>
                  <a:pt x="5" y="1138"/>
                  <a:pt x="6" y="1139"/>
                  <a:pt x="6" y="1141"/>
                </a:cubicBezTo>
                <a:lnTo>
                  <a:pt x="6" y="1159"/>
                </a:lnTo>
                <a:cubicBezTo>
                  <a:pt x="6" y="1161"/>
                  <a:pt x="5" y="1163"/>
                  <a:pt x="3" y="1163"/>
                </a:cubicBezTo>
                <a:cubicBezTo>
                  <a:pt x="1" y="1163"/>
                  <a:pt x="0" y="1161"/>
                  <a:pt x="0" y="1159"/>
                </a:cubicBezTo>
                <a:close/>
                <a:moveTo>
                  <a:pt x="0" y="1116"/>
                </a:moveTo>
                <a:lnTo>
                  <a:pt x="0" y="1097"/>
                </a:lnTo>
                <a:cubicBezTo>
                  <a:pt x="0" y="1095"/>
                  <a:pt x="1" y="1094"/>
                  <a:pt x="3" y="1094"/>
                </a:cubicBezTo>
                <a:cubicBezTo>
                  <a:pt x="5" y="1094"/>
                  <a:pt x="6" y="1095"/>
                  <a:pt x="6" y="1097"/>
                </a:cubicBezTo>
                <a:lnTo>
                  <a:pt x="6" y="1116"/>
                </a:lnTo>
                <a:cubicBezTo>
                  <a:pt x="6" y="1117"/>
                  <a:pt x="5" y="1119"/>
                  <a:pt x="3" y="1119"/>
                </a:cubicBezTo>
                <a:cubicBezTo>
                  <a:pt x="1" y="1119"/>
                  <a:pt x="0" y="1117"/>
                  <a:pt x="0" y="1116"/>
                </a:cubicBezTo>
                <a:close/>
                <a:moveTo>
                  <a:pt x="0" y="1072"/>
                </a:moveTo>
                <a:lnTo>
                  <a:pt x="0" y="1053"/>
                </a:lnTo>
                <a:cubicBezTo>
                  <a:pt x="0" y="1051"/>
                  <a:pt x="1" y="1050"/>
                  <a:pt x="3" y="1050"/>
                </a:cubicBezTo>
                <a:cubicBezTo>
                  <a:pt x="5" y="1050"/>
                  <a:pt x="6" y="1051"/>
                  <a:pt x="6" y="1053"/>
                </a:cubicBezTo>
                <a:lnTo>
                  <a:pt x="6" y="1072"/>
                </a:lnTo>
                <a:cubicBezTo>
                  <a:pt x="6" y="1074"/>
                  <a:pt x="5" y="1075"/>
                  <a:pt x="3" y="1075"/>
                </a:cubicBezTo>
                <a:cubicBezTo>
                  <a:pt x="1" y="1075"/>
                  <a:pt x="0" y="1074"/>
                  <a:pt x="0" y="1072"/>
                </a:cubicBezTo>
                <a:close/>
                <a:moveTo>
                  <a:pt x="0" y="1028"/>
                </a:moveTo>
                <a:lnTo>
                  <a:pt x="0" y="1009"/>
                </a:lnTo>
                <a:cubicBezTo>
                  <a:pt x="0" y="1008"/>
                  <a:pt x="1" y="1006"/>
                  <a:pt x="3" y="1006"/>
                </a:cubicBezTo>
                <a:cubicBezTo>
                  <a:pt x="5" y="1006"/>
                  <a:pt x="6" y="1008"/>
                  <a:pt x="6" y="1009"/>
                </a:cubicBezTo>
                <a:lnTo>
                  <a:pt x="6" y="1028"/>
                </a:lnTo>
                <a:cubicBezTo>
                  <a:pt x="6" y="1030"/>
                  <a:pt x="5" y="1031"/>
                  <a:pt x="3" y="1031"/>
                </a:cubicBezTo>
                <a:cubicBezTo>
                  <a:pt x="1" y="1031"/>
                  <a:pt x="0" y="1030"/>
                  <a:pt x="0" y="1028"/>
                </a:cubicBezTo>
                <a:close/>
                <a:moveTo>
                  <a:pt x="0" y="984"/>
                </a:moveTo>
                <a:lnTo>
                  <a:pt x="0" y="966"/>
                </a:lnTo>
                <a:cubicBezTo>
                  <a:pt x="0" y="964"/>
                  <a:pt x="1" y="963"/>
                  <a:pt x="3" y="963"/>
                </a:cubicBezTo>
                <a:cubicBezTo>
                  <a:pt x="5" y="963"/>
                  <a:pt x="6" y="964"/>
                  <a:pt x="6" y="966"/>
                </a:cubicBezTo>
                <a:lnTo>
                  <a:pt x="6" y="984"/>
                </a:lnTo>
                <a:cubicBezTo>
                  <a:pt x="6" y="986"/>
                  <a:pt x="5" y="988"/>
                  <a:pt x="3" y="988"/>
                </a:cubicBezTo>
                <a:cubicBezTo>
                  <a:pt x="1" y="988"/>
                  <a:pt x="0" y="986"/>
                  <a:pt x="0" y="984"/>
                </a:cubicBezTo>
                <a:close/>
                <a:moveTo>
                  <a:pt x="0" y="941"/>
                </a:moveTo>
                <a:lnTo>
                  <a:pt x="0" y="922"/>
                </a:lnTo>
                <a:cubicBezTo>
                  <a:pt x="0" y="920"/>
                  <a:pt x="1" y="919"/>
                  <a:pt x="3" y="919"/>
                </a:cubicBezTo>
                <a:cubicBezTo>
                  <a:pt x="5" y="919"/>
                  <a:pt x="6" y="920"/>
                  <a:pt x="6" y="922"/>
                </a:cubicBezTo>
                <a:lnTo>
                  <a:pt x="6" y="941"/>
                </a:lnTo>
                <a:cubicBezTo>
                  <a:pt x="6" y="942"/>
                  <a:pt x="5" y="944"/>
                  <a:pt x="3" y="944"/>
                </a:cubicBezTo>
                <a:cubicBezTo>
                  <a:pt x="1" y="944"/>
                  <a:pt x="0" y="942"/>
                  <a:pt x="0" y="941"/>
                </a:cubicBezTo>
                <a:close/>
                <a:moveTo>
                  <a:pt x="0" y="897"/>
                </a:moveTo>
                <a:lnTo>
                  <a:pt x="0" y="878"/>
                </a:lnTo>
                <a:cubicBezTo>
                  <a:pt x="0" y="876"/>
                  <a:pt x="1" y="875"/>
                  <a:pt x="3" y="875"/>
                </a:cubicBezTo>
                <a:cubicBezTo>
                  <a:pt x="5" y="875"/>
                  <a:pt x="6" y="876"/>
                  <a:pt x="6" y="878"/>
                </a:cubicBezTo>
                <a:lnTo>
                  <a:pt x="6" y="897"/>
                </a:lnTo>
                <a:cubicBezTo>
                  <a:pt x="6" y="899"/>
                  <a:pt x="5" y="900"/>
                  <a:pt x="3" y="900"/>
                </a:cubicBezTo>
                <a:cubicBezTo>
                  <a:pt x="1" y="900"/>
                  <a:pt x="0" y="899"/>
                  <a:pt x="0" y="897"/>
                </a:cubicBezTo>
                <a:close/>
                <a:moveTo>
                  <a:pt x="0" y="853"/>
                </a:moveTo>
                <a:lnTo>
                  <a:pt x="0" y="834"/>
                </a:lnTo>
                <a:cubicBezTo>
                  <a:pt x="0" y="833"/>
                  <a:pt x="1" y="831"/>
                  <a:pt x="3" y="831"/>
                </a:cubicBezTo>
                <a:cubicBezTo>
                  <a:pt x="5" y="831"/>
                  <a:pt x="6" y="833"/>
                  <a:pt x="6" y="834"/>
                </a:cubicBezTo>
                <a:lnTo>
                  <a:pt x="6" y="853"/>
                </a:lnTo>
                <a:cubicBezTo>
                  <a:pt x="6" y="855"/>
                  <a:pt x="5" y="856"/>
                  <a:pt x="3" y="856"/>
                </a:cubicBezTo>
                <a:cubicBezTo>
                  <a:pt x="1" y="856"/>
                  <a:pt x="0" y="855"/>
                  <a:pt x="0" y="853"/>
                </a:cubicBezTo>
                <a:close/>
                <a:moveTo>
                  <a:pt x="0" y="809"/>
                </a:moveTo>
                <a:lnTo>
                  <a:pt x="0" y="791"/>
                </a:lnTo>
                <a:cubicBezTo>
                  <a:pt x="0" y="789"/>
                  <a:pt x="1" y="788"/>
                  <a:pt x="3" y="788"/>
                </a:cubicBezTo>
                <a:cubicBezTo>
                  <a:pt x="5" y="788"/>
                  <a:pt x="6" y="789"/>
                  <a:pt x="6" y="791"/>
                </a:cubicBezTo>
                <a:lnTo>
                  <a:pt x="6" y="809"/>
                </a:lnTo>
                <a:cubicBezTo>
                  <a:pt x="6" y="811"/>
                  <a:pt x="5" y="813"/>
                  <a:pt x="3" y="813"/>
                </a:cubicBezTo>
                <a:cubicBezTo>
                  <a:pt x="1" y="813"/>
                  <a:pt x="0" y="811"/>
                  <a:pt x="0" y="809"/>
                </a:cubicBezTo>
                <a:close/>
                <a:moveTo>
                  <a:pt x="0" y="766"/>
                </a:moveTo>
                <a:lnTo>
                  <a:pt x="0" y="747"/>
                </a:lnTo>
                <a:cubicBezTo>
                  <a:pt x="0" y="745"/>
                  <a:pt x="1" y="744"/>
                  <a:pt x="3" y="744"/>
                </a:cubicBezTo>
                <a:cubicBezTo>
                  <a:pt x="5" y="744"/>
                  <a:pt x="6" y="745"/>
                  <a:pt x="6" y="747"/>
                </a:cubicBezTo>
                <a:lnTo>
                  <a:pt x="6" y="766"/>
                </a:lnTo>
                <a:cubicBezTo>
                  <a:pt x="6" y="767"/>
                  <a:pt x="5" y="769"/>
                  <a:pt x="3" y="769"/>
                </a:cubicBezTo>
                <a:cubicBezTo>
                  <a:pt x="1" y="769"/>
                  <a:pt x="0" y="767"/>
                  <a:pt x="0" y="766"/>
                </a:cubicBezTo>
                <a:close/>
                <a:moveTo>
                  <a:pt x="0" y="722"/>
                </a:moveTo>
                <a:lnTo>
                  <a:pt x="0" y="703"/>
                </a:lnTo>
                <a:cubicBezTo>
                  <a:pt x="0" y="701"/>
                  <a:pt x="1" y="700"/>
                  <a:pt x="3" y="700"/>
                </a:cubicBezTo>
                <a:cubicBezTo>
                  <a:pt x="5" y="700"/>
                  <a:pt x="6" y="701"/>
                  <a:pt x="6" y="703"/>
                </a:cubicBezTo>
                <a:lnTo>
                  <a:pt x="6" y="722"/>
                </a:lnTo>
                <a:cubicBezTo>
                  <a:pt x="6" y="724"/>
                  <a:pt x="5" y="725"/>
                  <a:pt x="3" y="725"/>
                </a:cubicBezTo>
                <a:cubicBezTo>
                  <a:pt x="1" y="725"/>
                  <a:pt x="0" y="724"/>
                  <a:pt x="0" y="722"/>
                </a:cubicBezTo>
                <a:close/>
                <a:moveTo>
                  <a:pt x="0" y="678"/>
                </a:moveTo>
                <a:lnTo>
                  <a:pt x="0" y="659"/>
                </a:lnTo>
                <a:cubicBezTo>
                  <a:pt x="0" y="658"/>
                  <a:pt x="1" y="656"/>
                  <a:pt x="3" y="656"/>
                </a:cubicBezTo>
                <a:cubicBezTo>
                  <a:pt x="5" y="656"/>
                  <a:pt x="6" y="658"/>
                  <a:pt x="6" y="659"/>
                </a:cubicBezTo>
                <a:lnTo>
                  <a:pt x="6" y="678"/>
                </a:lnTo>
                <a:cubicBezTo>
                  <a:pt x="6" y="680"/>
                  <a:pt x="5" y="681"/>
                  <a:pt x="3" y="681"/>
                </a:cubicBezTo>
                <a:cubicBezTo>
                  <a:pt x="1" y="681"/>
                  <a:pt x="0" y="680"/>
                  <a:pt x="0" y="678"/>
                </a:cubicBezTo>
                <a:close/>
                <a:moveTo>
                  <a:pt x="0" y="634"/>
                </a:moveTo>
                <a:lnTo>
                  <a:pt x="0" y="616"/>
                </a:lnTo>
                <a:cubicBezTo>
                  <a:pt x="0" y="614"/>
                  <a:pt x="1" y="613"/>
                  <a:pt x="3" y="613"/>
                </a:cubicBezTo>
                <a:cubicBezTo>
                  <a:pt x="5" y="613"/>
                  <a:pt x="6" y="614"/>
                  <a:pt x="6" y="616"/>
                </a:cubicBezTo>
                <a:lnTo>
                  <a:pt x="6" y="634"/>
                </a:lnTo>
                <a:cubicBezTo>
                  <a:pt x="6" y="636"/>
                  <a:pt x="5" y="638"/>
                  <a:pt x="3" y="638"/>
                </a:cubicBezTo>
                <a:cubicBezTo>
                  <a:pt x="1" y="638"/>
                  <a:pt x="0" y="636"/>
                  <a:pt x="0" y="634"/>
                </a:cubicBezTo>
                <a:close/>
                <a:moveTo>
                  <a:pt x="0" y="591"/>
                </a:moveTo>
                <a:lnTo>
                  <a:pt x="0" y="572"/>
                </a:lnTo>
                <a:cubicBezTo>
                  <a:pt x="0" y="570"/>
                  <a:pt x="1" y="569"/>
                  <a:pt x="3" y="569"/>
                </a:cubicBezTo>
                <a:cubicBezTo>
                  <a:pt x="5" y="569"/>
                  <a:pt x="6" y="570"/>
                  <a:pt x="6" y="572"/>
                </a:cubicBezTo>
                <a:lnTo>
                  <a:pt x="6" y="591"/>
                </a:lnTo>
                <a:cubicBezTo>
                  <a:pt x="6" y="592"/>
                  <a:pt x="5" y="594"/>
                  <a:pt x="3" y="594"/>
                </a:cubicBezTo>
                <a:cubicBezTo>
                  <a:pt x="1" y="594"/>
                  <a:pt x="0" y="592"/>
                  <a:pt x="0" y="591"/>
                </a:cubicBezTo>
                <a:close/>
                <a:moveTo>
                  <a:pt x="0" y="547"/>
                </a:moveTo>
                <a:lnTo>
                  <a:pt x="0" y="528"/>
                </a:lnTo>
                <a:cubicBezTo>
                  <a:pt x="0" y="526"/>
                  <a:pt x="1" y="525"/>
                  <a:pt x="3" y="525"/>
                </a:cubicBezTo>
                <a:cubicBezTo>
                  <a:pt x="5" y="525"/>
                  <a:pt x="6" y="526"/>
                  <a:pt x="6" y="528"/>
                </a:cubicBezTo>
                <a:lnTo>
                  <a:pt x="6" y="547"/>
                </a:lnTo>
                <a:cubicBezTo>
                  <a:pt x="6" y="549"/>
                  <a:pt x="5" y="550"/>
                  <a:pt x="3" y="550"/>
                </a:cubicBezTo>
                <a:cubicBezTo>
                  <a:pt x="1" y="550"/>
                  <a:pt x="0" y="549"/>
                  <a:pt x="0" y="547"/>
                </a:cubicBezTo>
                <a:close/>
                <a:moveTo>
                  <a:pt x="0" y="503"/>
                </a:moveTo>
                <a:lnTo>
                  <a:pt x="0" y="484"/>
                </a:lnTo>
                <a:cubicBezTo>
                  <a:pt x="0" y="483"/>
                  <a:pt x="1" y="481"/>
                  <a:pt x="3" y="481"/>
                </a:cubicBezTo>
                <a:cubicBezTo>
                  <a:pt x="5" y="481"/>
                  <a:pt x="6" y="483"/>
                  <a:pt x="6" y="484"/>
                </a:cubicBezTo>
                <a:lnTo>
                  <a:pt x="6" y="503"/>
                </a:lnTo>
                <a:cubicBezTo>
                  <a:pt x="6" y="505"/>
                  <a:pt x="5" y="506"/>
                  <a:pt x="3" y="506"/>
                </a:cubicBezTo>
                <a:cubicBezTo>
                  <a:pt x="1" y="506"/>
                  <a:pt x="0" y="505"/>
                  <a:pt x="0" y="503"/>
                </a:cubicBezTo>
                <a:close/>
                <a:moveTo>
                  <a:pt x="0" y="459"/>
                </a:moveTo>
                <a:lnTo>
                  <a:pt x="0" y="441"/>
                </a:lnTo>
                <a:cubicBezTo>
                  <a:pt x="0" y="439"/>
                  <a:pt x="1" y="438"/>
                  <a:pt x="3" y="438"/>
                </a:cubicBezTo>
                <a:cubicBezTo>
                  <a:pt x="5" y="438"/>
                  <a:pt x="6" y="439"/>
                  <a:pt x="6" y="441"/>
                </a:cubicBezTo>
                <a:lnTo>
                  <a:pt x="6" y="459"/>
                </a:lnTo>
                <a:cubicBezTo>
                  <a:pt x="6" y="461"/>
                  <a:pt x="5" y="463"/>
                  <a:pt x="3" y="463"/>
                </a:cubicBezTo>
                <a:cubicBezTo>
                  <a:pt x="1" y="463"/>
                  <a:pt x="0" y="461"/>
                  <a:pt x="0" y="459"/>
                </a:cubicBezTo>
                <a:close/>
                <a:moveTo>
                  <a:pt x="0" y="416"/>
                </a:moveTo>
                <a:lnTo>
                  <a:pt x="0" y="397"/>
                </a:lnTo>
                <a:cubicBezTo>
                  <a:pt x="0" y="395"/>
                  <a:pt x="1" y="394"/>
                  <a:pt x="3" y="394"/>
                </a:cubicBezTo>
                <a:cubicBezTo>
                  <a:pt x="5" y="394"/>
                  <a:pt x="6" y="395"/>
                  <a:pt x="6" y="397"/>
                </a:cubicBezTo>
                <a:lnTo>
                  <a:pt x="6" y="416"/>
                </a:lnTo>
                <a:cubicBezTo>
                  <a:pt x="6" y="417"/>
                  <a:pt x="5" y="419"/>
                  <a:pt x="3" y="419"/>
                </a:cubicBezTo>
                <a:cubicBezTo>
                  <a:pt x="1" y="419"/>
                  <a:pt x="0" y="417"/>
                  <a:pt x="0" y="416"/>
                </a:cubicBezTo>
                <a:close/>
                <a:moveTo>
                  <a:pt x="0" y="372"/>
                </a:moveTo>
                <a:lnTo>
                  <a:pt x="0" y="353"/>
                </a:lnTo>
                <a:cubicBezTo>
                  <a:pt x="0" y="351"/>
                  <a:pt x="1" y="350"/>
                  <a:pt x="3" y="350"/>
                </a:cubicBezTo>
                <a:cubicBezTo>
                  <a:pt x="5" y="350"/>
                  <a:pt x="6" y="351"/>
                  <a:pt x="6" y="353"/>
                </a:cubicBezTo>
                <a:lnTo>
                  <a:pt x="6" y="372"/>
                </a:lnTo>
                <a:cubicBezTo>
                  <a:pt x="6" y="374"/>
                  <a:pt x="5" y="375"/>
                  <a:pt x="3" y="375"/>
                </a:cubicBezTo>
                <a:cubicBezTo>
                  <a:pt x="1" y="375"/>
                  <a:pt x="0" y="374"/>
                  <a:pt x="0" y="372"/>
                </a:cubicBezTo>
                <a:close/>
                <a:moveTo>
                  <a:pt x="0" y="328"/>
                </a:moveTo>
                <a:lnTo>
                  <a:pt x="0" y="309"/>
                </a:lnTo>
                <a:cubicBezTo>
                  <a:pt x="0" y="308"/>
                  <a:pt x="1" y="306"/>
                  <a:pt x="3" y="306"/>
                </a:cubicBezTo>
                <a:cubicBezTo>
                  <a:pt x="5" y="306"/>
                  <a:pt x="6" y="308"/>
                  <a:pt x="6" y="309"/>
                </a:cubicBezTo>
                <a:lnTo>
                  <a:pt x="6" y="328"/>
                </a:lnTo>
                <a:cubicBezTo>
                  <a:pt x="6" y="330"/>
                  <a:pt x="5" y="331"/>
                  <a:pt x="3" y="331"/>
                </a:cubicBezTo>
                <a:cubicBezTo>
                  <a:pt x="1" y="331"/>
                  <a:pt x="0" y="330"/>
                  <a:pt x="0" y="328"/>
                </a:cubicBezTo>
                <a:close/>
                <a:moveTo>
                  <a:pt x="0" y="284"/>
                </a:moveTo>
                <a:lnTo>
                  <a:pt x="0" y="266"/>
                </a:lnTo>
                <a:cubicBezTo>
                  <a:pt x="0" y="264"/>
                  <a:pt x="1" y="263"/>
                  <a:pt x="3" y="263"/>
                </a:cubicBezTo>
                <a:cubicBezTo>
                  <a:pt x="5" y="263"/>
                  <a:pt x="6" y="264"/>
                  <a:pt x="6" y="266"/>
                </a:cubicBezTo>
                <a:lnTo>
                  <a:pt x="6" y="284"/>
                </a:lnTo>
                <a:cubicBezTo>
                  <a:pt x="6" y="286"/>
                  <a:pt x="5" y="288"/>
                  <a:pt x="3" y="288"/>
                </a:cubicBezTo>
                <a:cubicBezTo>
                  <a:pt x="1" y="288"/>
                  <a:pt x="0" y="286"/>
                  <a:pt x="0" y="284"/>
                </a:cubicBezTo>
                <a:close/>
                <a:moveTo>
                  <a:pt x="0" y="241"/>
                </a:moveTo>
                <a:lnTo>
                  <a:pt x="0" y="222"/>
                </a:lnTo>
                <a:cubicBezTo>
                  <a:pt x="0" y="220"/>
                  <a:pt x="1" y="219"/>
                  <a:pt x="3" y="219"/>
                </a:cubicBezTo>
                <a:cubicBezTo>
                  <a:pt x="5" y="219"/>
                  <a:pt x="6" y="220"/>
                  <a:pt x="6" y="222"/>
                </a:cubicBezTo>
                <a:lnTo>
                  <a:pt x="6" y="241"/>
                </a:lnTo>
                <a:cubicBezTo>
                  <a:pt x="6" y="242"/>
                  <a:pt x="5" y="244"/>
                  <a:pt x="3" y="244"/>
                </a:cubicBezTo>
                <a:cubicBezTo>
                  <a:pt x="1" y="244"/>
                  <a:pt x="0" y="242"/>
                  <a:pt x="0" y="241"/>
                </a:cubicBezTo>
                <a:close/>
                <a:moveTo>
                  <a:pt x="0" y="197"/>
                </a:moveTo>
                <a:lnTo>
                  <a:pt x="0" y="178"/>
                </a:lnTo>
                <a:cubicBezTo>
                  <a:pt x="0" y="176"/>
                  <a:pt x="1" y="175"/>
                  <a:pt x="3" y="175"/>
                </a:cubicBezTo>
                <a:cubicBezTo>
                  <a:pt x="5" y="175"/>
                  <a:pt x="6" y="176"/>
                  <a:pt x="6" y="178"/>
                </a:cubicBezTo>
                <a:lnTo>
                  <a:pt x="6" y="197"/>
                </a:lnTo>
                <a:cubicBezTo>
                  <a:pt x="6" y="199"/>
                  <a:pt x="5" y="200"/>
                  <a:pt x="3" y="200"/>
                </a:cubicBezTo>
                <a:cubicBezTo>
                  <a:pt x="1" y="200"/>
                  <a:pt x="0" y="199"/>
                  <a:pt x="0" y="197"/>
                </a:cubicBezTo>
                <a:close/>
                <a:moveTo>
                  <a:pt x="0" y="153"/>
                </a:moveTo>
                <a:lnTo>
                  <a:pt x="0" y="134"/>
                </a:lnTo>
                <a:cubicBezTo>
                  <a:pt x="0" y="133"/>
                  <a:pt x="1" y="131"/>
                  <a:pt x="3" y="131"/>
                </a:cubicBezTo>
                <a:cubicBezTo>
                  <a:pt x="5" y="131"/>
                  <a:pt x="6" y="133"/>
                  <a:pt x="6" y="134"/>
                </a:cubicBezTo>
                <a:lnTo>
                  <a:pt x="6" y="153"/>
                </a:lnTo>
                <a:cubicBezTo>
                  <a:pt x="6" y="155"/>
                  <a:pt x="5" y="156"/>
                  <a:pt x="3" y="156"/>
                </a:cubicBezTo>
                <a:cubicBezTo>
                  <a:pt x="1" y="156"/>
                  <a:pt x="0" y="155"/>
                  <a:pt x="0" y="153"/>
                </a:cubicBezTo>
                <a:close/>
                <a:moveTo>
                  <a:pt x="0" y="109"/>
                </a:moveTo>
                <a:lnTo>
                  <a:pt x="0" y="91"/>
                </a:lnTo>
                <a:cubicBezTo>
                  <a:pt x="0" y="89"/>
                  <a:pt x="1" y="88"/>
                  <a:pt x="3" y="88"/>
                </a:cubicBezTo>
                <a:cubicBezTo>
                  <a:pt x="5" y="88"/>
                  <a:pt x="6" y="89"/>
                  <a:pt x="6" y="91"/>
                </a:cubicBezTo>
                <a:lnTo>
                  <a:pt x="6" y="109"/>
                </a:lnTo>
                <a:cubicBezTo>
                  <a:pt x="6" y="111"/>
                  <a:pt x="5" y="113"/>
                  <a:pt x="3" y="113"/>
                </a:cubicBezTo>
                <a:cubicBezTo>
                  <a:pt x="1" y="113"/>
                  <a:pt x="0" y="111"/>
                  <a:pt x="0" y="109"/>
                </a:cubicBezTo>
                <a:close/>
                <a:moveTo>
                  <a:pt x="0" y="66"/>
                </a:moveTo>
                <a:lnTo>
                  <a:pt x="0" y="47"/>
                </a:lnTo>
                <a:cubicBezTo>
                  <a:pt x="0" y="45"/>
                  <a:pt x="1" y="44"/>
                  <a:pt x="3" y="44"/>
                </a:cubicBezTo>
                <a:cubicBezTo>
                  <a:pt x="5" y="44"/>
                  <a:pt x="6" y="45"/>
                  <a:pt x="6" y="47"/>
                </a:cubicBezTo>
                <a:lnTo>
                  <a:pt x="6" y="66"/>
                </a:lnTo>
                <a:cubicBezTo>
                  <a:pt x="6" y="67"/>
                  <a:pt x="5" y="69"/>
                  <a:pt x="3" y="69"/>
                </a:cubicBezTo>
                <a:cubicBezTo>
                  <a:pt x="1" y="69"/>
                  <a:pt x="0" y="67"/>
                  <a:pt x="0" y="66"/>
                </a:cubicBezTo>
                <a:close/>
                <a:moveTo>
                  <a:pt x="0" y="22"/>
                </a:moveTo>
                <a:lnTo>
                  <a:pt x="0" y="3"/>
                </a:lnTo>
                <a:cubicBezTo>
                  <a:pt x="0" y="1"/>
                  <a:pt x="1" y="0"/>
                  <a:pt x="3" y="0"/>
                </a:cubicBezTo>
                <a:cubicBezTo>
                  <a:pt x="5" y="0"/>
                  <a:pt x="6" y="1"/>
                  <a:pt x="6" y="3"/>
                </a:cubicBezTo>
                <a:lnTo>
                  <a:pt x="6" y="22"/>
                </a:lnTo>
                <a:cubicBezTo>
                  <a:pt x="6" y="24"/>
                  <a:pt x="5" y="25"/>
                  <a:pt x="3" y="25"/>
                </a:cubicBezTo>
                <a:cubicBezTo>
                  <a:pt x="1"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6" name="Freeform 825"/>
          <p:cNvSpPr>
            <a:spLocks noEditPoints="1"/>
          </p:cNvSpPr>
          <p:nvPr/>
        </p:nvSpPr>
        <p:spPr bwMode="auto">
          <a:xfrm>
            <a:off x="6484939" y="1846263"/>
            <a:ext cx="606425" cy="138113"/>
          </a:xfrm>
          <a:custGeom>
            <a:avLst/>
            <a:gdLst>
              <a:gd name="T0" fmla="*/ 467 w 507"/>
              <a:gd name="T1" fmla="*/ 108 h 135"/>
              <a:gd name="T2" fmla="*/ 449 w 507"/>
              <a:gd name="T3" fmla="*/ 113 h 135"/>
              <a:gd name="T4" fmla="*/ 451 w 507"/>
              <a:gd name="T5" fmla="*/ 105 h 135"/>
              <a:gd name="T6" fmla="*/ 433 w 507"/>
              <a:gd name="T7" fmla="*/ 109 h 135"/>
              <a:gd name="T8" fmla="*/ 438 w 507"/>
              <a:gd name="T9" fmla="*/ 106 h 135"/>
              <a:gd name="T10" fmla="*/ 413 w 507"/>
              <a:gd name="T11" fmla="*/ 101 h 135"/>
              <a:gd name="T12" fmla="*/ 417 w 507"/>
              <a:gd name="T13" fmla="*/ 106 h 135"/>
              <a:gd name="T14" fmla="*/ 402 w 507"/>
              <a:gd name="T15" fmla="*/ 94 h 135"/>
              <a:gd name="T16" fmla="*/ 384 w 507"/>
              <a:gd name="T17" fmla="*/ 99 h 135"/>
              <a:gd name="T18" fmla="*/ 386 w 507"/>
              <a:gd name="T19" fmla="*/ 91 h 135"/>
              <a:gd name="T20" fmla="*/ 368 w 507"/>
              <a:gd name="T21" fmla="*/ 96 h 135"/>
              <a:gd name="T22" fmla="*/ 373 w 507"/>
              <a:gd name="T23" fmla="*/ 92 h 135"/>
              <a:gd name="T24" fmla="*/ 348 w 507"/>
              <a:gd name="T25" fmla="*/ 87 h 135"/>
              <a:gd name="T26" fmla="*/ 351 w 507"/>
              <a:gd name="T27" fmla="*/ 92 h 135"/>
              <a:gd name="T28" fmla="*/ 337 w 507"/>
              <a:gd name="T29" fmla="*/ 81 h 135"/>
              <a:gd name="T30" fmla="*/ 319 w 507"/>
              <a:gd name="T31" fmla="*/ 85 h 135"/>
              <a:gd name="T32" fmla="*/ 320 w 507"/>
              <a:gd name="T33" fmla="*/ 77 h 135"/>
              <a:gd name="T34" fmla="*/ 302 w 507"/>
              <a:gd name="T35" fmla="*/ 82 h 135"/>
              <a:gd name="T36" fmla="*/ 307 w 507"/>
              <a:gd name="T37" fmla="*/ 79 h 135"/>
              <a:gd name="T38" fmla="*/ 283 w 507"/>
              <a:gd name="T39" fmla="*/ 74 h 135"/>
              <a:gd name="T40" fmla="*/ 286 w 507"/>
              <a:gd name="T41" fmla="*/ 79 h 135"/>
              <a:gd name="T42" fmla="*/ 271 w 507"/>
              <a:gd name="T43" fmla="*/ 67 h 135"/>
              <a:gd name="T44" fmla="*/ 253 w 507"/>
              <a:gd name="T45" fmla="*/ 72 h 135"/>
              <a:gd name="T46" fmla="*/ 255 w 507"/>
              <a:gd name="T47" fmla="*/ 64 h 135"/>
              <a:gd name="T48" fmla="*/ 237 w 507"/>
              <a:gd name="T49" fmla="*/ 68 h 135"/>
              <a:gd name="T50" fmla="*/ 242 w 507"/>
              <a:gd name="T51" fmla="*/ 65 h 135"/>
              <a:gd name="T52" fmla="*/ 218 w 507"/>
              <a:gd name="T53" fmla="*/ 60 h 135"/>
              <a:gd name="T54" fmla="*/ 221 w 507"/>
              <a:gd name="T55" fmla="*/ 65 h 135"/>
              <a:gd name="T56" fmla="*/ 206 w 507"/>
              <a:gd name="T57" fmla="*/ 53 h 135"/>
              <a:gd name="T58" fmla="*/ 188 w 507"/>
              <a:gd name="T59" fmla="*/ 58 h 135"/>
              <a:gd name="T60" fmla="*/ 190 w 507"/>
              <a:gd name="T61" fmla="*/ 50 h 135"/>
              <a:gd name="T62" fmla="*/ 172 w 507"/>
              <a:gd name="T63" fmla="*/ 55 h 135"/>
              <a:gd name="T64" fmla="*/ 177 w 507"/>
              <a:gd name="T65" fmla="*/ 51 h 135"/>
              <a:gd name="T66" fmla="*/ 152 w 507"/>
              <a:gd name="T67" fmla="*/ 46 h 135"/>
              <a:gd name="T68" fmla="*/ 156 w 507"/>
              <a:gd name="T69" fmla="*/ 51 h 135"/>
              <a:gd name="T70" fmla="*/ 141 w 507"/>
              <a:gd name="T71" fmla="*/ 40 h 135"/>
              <a:gd name="T72" fmla="*/ 123 w 507"/>
              <a:gd name="T73" fmla="*/ 44 h 135"/>
              <a:gd name="T74" fmla="*/ 125 w 507"/>
              <a:gd name="T75" fmla="*/ 36 h 135"/>
              <a:gd name="T76" fmla="*/ 107 w 507"/>
              <a:gd name="T77" fmla="*/ 41 h 135"/>
              <a:gd name="T78" fmla="*/ 111 w 507"/>
              <a:gd name="T79" fmla="*/ 38 h 135"/>
              <a:gd name="T80" fmla="*/ 87 w 507"/>
              <a:gd name="T81" fmla="*/ 33 h 135"/>
              <a:gd name="T82" fmla="*/ 90 w 507"/>
              <a:gd name="T83" fmla="*/ 38 h 135"/>
              <a:gd name="T84" fmla="*/ 76 w 507"/>
              <a:gd name="T85" fmla="*/ 26 h 135"/>
              <a:gd name="T86" fmla="*/ 58 w 507"/>
              <a:gd name="T87" fmla="*/ 31 h 135"/>
              <a:gd name="T88" fmla="*/ 59 w 507"/>
              <a:gd name="T89" fmla="*/ 23 h 135"/>
              <a:gd name="T90" fmla="*/ 41 w 507"/>
              <a:gd name="T91" fmla="*/ 27 h 135"/>
              <a:gd name="T92" fmla="*/ 46 w 507"/>
              <a:gd name="T93" fmla="*/ 24 h 135"/>
              <a:gd name="T94" fmla="*/ 453 w 507"/>
              <a:gd name="T95" fmla="*/ 135 h 135"/>
              <a:gd name="T96" fmla="*/ 54 w 507"/>
              <a:gd name="T9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66" y="116"/>
                </a:moveTo>
                <a:lnTo>
                  <a:pt x="466" y="116"/>
                </a:lnTo>
                <a:cubicBezTo>
                  <a:pt x="463" y="116"/>
                  <a:pt x="462" y="114"/>
                  <a:pt x="462" y="111"/>
                </a:cubicBezTo>
                <a:cubicBezTo>
                  <a:pt x="463" y="109"/>
                  <a:pt x="465" y="108"/>
                  <a:pt x="467" y="108"/>
                </a:cubicBezTo>
                <a:lnTo>
                  <a:pt x="467" y="108"/>
                </a:lnTo>
                <a:cubicBezTo>
                  <a:pt x="470" y="109"/>
                  <a:pt x="471" y="111"/>
                  <a:pt x="471" y="113"/>
                </a:cubicBezTo>
                <a:cubicBezTo>
                  <a:pt x="470" y="115"/>
                  <a:pt x="468" y="117"/>
                  <a:pt x="466" y="116"/>
                </a:cubicBezTo>
                <a:close/>
                <a:moveTo>
                  <a:pt x="449" y="113"/>
                </a:moveTo>
                <a:lnTo>
                  <a:pt x="449" y="113"/>
                </a:lnTo>
                <a:cubicBezTo>
                  <a:pt x="447" y="112"/>
                  <a:pt x="446" y="110"/>
                  <a:pt x="446" y="108"/>
                </a:cubicBezTo>
                <a:cubicBezTo>
                  <a:pt x="447" y="106"/>
                  <a:pt x="449" y="104"/>
                  <a:pt x="451" y="105"/>
                </a:cubicBezTo>
                <a:lnTo>
                  <a:pt x="451" y="105"/>
                </a:lnTo>
                <a:cubicBezTo>
                  <a:pt x="453" y="105"/>
                  <a:pt x="455" y="107"/>
                  <a:pt x="454" y="110"/>
                </a:cubicBezTo>
                <a:cubicBezTo>
                  <a:pt x="454" y="112"/>
                  <a:pt x="452" y="113"/>
                  <a:pt x="449" y="113"/>
                </a:cubicBezTo>
                <a:close/>
                <a:moveTo>
                  <a:pt x="433" y="109"/>
                </a:moveTo>
                <a:lnTo>
                  <a:pt x="433" y="109"/>
                </a:lnTo>
                <a:cubicBezTo>
                  <a:pt x="431" y="109"/>
                  <a:pt x="429" y="107"/>
                  <a:pt x="430" y="104"/>
                </a:cubicBezTo>
                <a:cubicBezTo>
                  <a:pt x="430" y="102"/>
                  <a:pt x="432" y="101"/>
                  <a:pt x="435" y="101"/>
                </a:cubicBezTo>
                <a:lnTo>
                  <a:pt x="435" y="101"/>
                </a:lnTo>
                <a:cubicBezTo>
                  <a:pt x="437" y="102"/>
                  <a:pt x="438" y="104"/>
                  <a:pt x="438" y="106"/>
                </a:cubicBezTo>
                <a:cubicBezTo>
                  <a:pt x="437" y="108"/>
                  <a:pt x="435" y="110"/>
                  <a:pt x="433" y="109"/>
                </a:cubicBezTo>
                <a:close/>
                <a:moveTo>
                  <a:pt x="417" y="106"/>
                </a:moveTo>
                <a:lnTo>
                  <a:pt x="417" y="106"/>
                </a:lnTo>
                <a:cubicBezTo>
                  <a:pt x="414" y="106"/>
                  <a:pt x="413" y="103"/>
                  <a:pt x="413" y="101"/>
                </a:cubicBezTo>
                <a:cubicBezTo>
                  <a:pt x="414" y="99"/>
                  <a:pt x="416" y="97"/>
                  <a:pt x="418" y="98"/>
                </a:cubicBezTo>
                <a:lnTo>
                  <a:pt x="418" y="98"/>
                </a:lnTo>
                <a:cubicBezTo>
                  <a:pt x="421" y="98"/>
                  <a:pt x="422" y="100"/>
                  <a:pt x="422" y="103"/>
                </a:cubicBezTo>
                <a:cubicBezTo>
                  <a:pt x="421" y="105"/>
                  <a:pt x="419" y="106"/>
                  <a:pt x="417" y="106"/>
                </a:cubicBezTo>
                <a:close/>
                <a:moveTo>
                  <a:pt x="400" y="103"/>
                </a:moveTo>
                <a:lnTo>
                  <a:pt x="400" y="103"/>
                </a:lnTo>
                <a:cubicBezTo>
                  <a:pt x="398" y="102"/>
                  <a:pt x="397" y="100"/>
                  <a:pt x="397" y="98"/>
                </a:cubicBezTo>
                <a:cubicBezTo>
                  <a:pt x="398" y="95"/>
                  <a:pt x="400" y="94"/>
                  <a:pt x="402" y="94"/>
                </a:cubicBezTo>
                <a:lnTo>
                  <a:pt x="402" y="94"/>
                </a:lnTo>
                <a:cubicBezTo>
                  <a:pt x="404" y="95"/>
                  <a:pt x="406" y="97"/>
                  <a:pt x="405" y="99"/>
                </a:cubicBezTo>
                <a:cubicBezTo>
                  <a:pt x="405" y="102"/>
                  <a:pt x="403" y="103"/>
                  <a:pt x="400" y="103"/>
                </a:cubicBezTo>
                <a:close/>
                <a:moveTo>
                  <a:pt x="384" y="99"/>
                </a:moveTo>
                <a:lnTo>
                  <a:pt x="384" y="99"/>
                </a:lnTo>
                <a:cubicBezTo>
                  <a:pt x="382" y="99"/>
                  <a:pt x="380" y="96"/>
                  <a:pt x="381" y="94"/>
                </a:cubicBezTo>
                <a:cubicBezTo>
                  <a:pt x="381" y="92"/>
                  <a:pt x="383" y="91"/>
                  <a:pt x="386" y="91"/>
                </a:cubicBezTo>
                <a:lnTo>
                  <a:pt x="386" y="91"/>
                </a:lnTo>
                <a:cubicBezTo>
                  <a:pt x="388" y="91"/>
                  <a:pt x="389" y="94"/>
                  <a:pt x="389" y="96"/>
                </a:cubicBezTo>
                <a:cubicBezTo>
                  <a:pt x="388" y="98"/>
                  <a:pt x="386" y="100"/>
                  <a:pt x="384" y="99"/>
                </a:cubicBezTo>
                <a:close/>
                <a:moveTo>
                  <a:pt x="368" y="96"/>
                </a:moveTo>
                <a:lnTo>
                  <a:pt x="368" y="96"/>
                </a:lnTo>
                <a:cubicBezTo>
                  <a:pt x="365" y="95"/>
                  <a:pt x="364" y="93"/>
                  <a:pt x="364" y="91"/>
                </a:cubicBezTo>
                <a:cubicBezTo>
                  <a:pt x="365" y="89"/>
                  <a:pt x="367" y="87"/>
                  <a:pt x="369" y="88"/>
                </a:cubicBezTo>
                <a:lnTo>
                  <a:pt x="369" y="88"/>
                </a:lnTo>
                <a:cubicBezTo>
                  <a:pt x="372" y="88"/>
                  <a:pt x="373" y="90"/>
                  <a:pt x="373" y="92"/>
                </a:cubicBezTo>
                <a:cubicBezTo>
                  <a:pt x="372" y="95"/>
                  <a:pt x="370" y="96"/>
                  <a:pt x="368" y="96"/>
                </a:cubicBezTo>
                <a:close/>
                <a:moveTo>
                  <a:pt x="351" y="92"/>
                </a:moveTo>
                <a:lnTo>
                  <a:pt x="351" y="92"/>
                </a:lnTo>
                <a:cubicBezTo>
                  <a:pt x="349" y="92"/>
                  <a:pt x="348" y="90"/>
                  <a:pt x="348" y="87"/>
                </a:cubicBezTo>
                <a:cubicBezTo>
                  <a:pt x="349" y="85"/>
                  <a:pt x="351" y="84"/>
                  <a:pt x="353" y="84"/>
                </a:cubicBezTo>
                <a:lnTo>
                  <a:pt x="353" y="84"/>
                </a:lnTo>
                <a:cubicBezTo>
                  <a:pt x="355" y="85"/>
                  <a:pt x="357" y="87"/>
                  <a:pt x="356" y="89"/>
                </a:cubicBezTo>
                <a:cubicBezTo>
                  <a:pt x="356" y="91"/>
                  <a:pt x="354" y="93"/>
                  <a:pt x="351" y="92"/>
                </a:cubicBezTo>
                <a:close/>
                <a:moveTo>
                  <a:pt x="335" y="89"/>
                </a:moveTo>
                <a:lnTo>
                  <a:pt x="335" y="89"/>
                </a:lnTo>
                <a:cubicBezTo>
                  <a:pt x="333" y="88"/>
                  <a:pt x="331" y="86"/>
                  <a:pt x="332" y="84"/>
                </a:cubicBezTo>
                <a:cubicBezTo>
                  <a:pt x="332" y="82"/>
                  <a:pt x="334" y="80"/>
                  <a:pt x="337" y="81"/>
                </a:cubicBezTo>
                <a:lnTo>
                  <a:pt x="337" y="81"/>
                </a:lnTo>
                <a:cubicBezTo>
                  <a:pt x="339" y="81"/>
                  <a:pt x="340" y="83"/>
                  <a:pt x="340" y="86"/>
                </a:cubicBezTo>
                <a:cubicBezTo>
                  <a:pt x="340" y="88"/>
                  <a:pt x="337" y="89"/>
                  <a:pt x="335" y="89"/>
                </a:cubicBezTo>
                <a:close/>
                <a:moveTo>
                  <a:pt x="319" y="85"/>
                </a:moveTo>
                <a:lnTo>
                  <a:pt x="319" y="85"/>
                </a:lnTo>
                <a:cubicBezTo>
                  <a:pt x="316" y="85"/>
                  <a:pt x="315" y="83"/>
                  <a:pt x="315" y="81"/>
                </a:cubicBezTo>
                <a:cubicBezTo>
                  <a:pt x="316" y="78"/>
                  <a:pt x="318" y="77"/>
                  <a:pt x="320" y="77"/>
                </a:cubicBezTo>
                <a:lnTo>
                  <a:pt x="320" y="77"/>
                </a:lnTo>
                <a:cubicBezTo>
                  <a:pt x="323" y="78"/>
                  <a:pt x="324" y="80"/>
                  <a:pt x="324" y="82"/>
                </a:cubicBezTo>
                <a:cubicBezTo>
                  <a:pt x="323" y="84"/>
                  <a:pt x="321" y="86"/>
                  <a:pt x="319" y="85"/>
                </a:cubicBezTo>
                <a:close/>
                <a:moveTo>
                  <a:pt x="302" y="82"/>
                </a:moveTo>
                <a:lnTo>
                  <a:pt x="302" y="82"/>
                </a:lnTo>
                <a:cubicBezTo>
                  <a:pt x="300" y="82"/>
                  <a:pt x="299" y="79"/>
                  <a:pt x="299" y="77"/>
                </a:cubicBezTo>
                <a:cubicBezTo>
                  <a:pt x="300" y="75"/>
                  <a:pt x="302" y="73"/>
                  <a:pt x="304" y="74"/>
                </a:cubicBezTo>
                <a:lnTo>
                  <a:pt x="304" y="74"/>
                </a:lnTo>
                <a:cubicBezTo>
                  <a:pt x="306" y="74"/>
                  <a:pt x="308" y="77"/>
                  <a:pt x="307" y="79"/>
                </a:cubicBezTo>
                <a:cubicBezTo>
                  <a:pt x="307" y="81"/>
                  <a:pt x="305" y="82"/>
                  <a:pt x="302" y="82"/>
                </a:cubicBezTo>
                <a:close/>
                <a:moveTo>
                  <a:pt x="286" y="79"/>
                </a:moveTo>
                <a:lnTo>
                  <a:pt x="286" y="79"/>
                </a:lnTo>
                <a:cubicBezTo>
                  <a:pt x="284" y="78"/>
                  <a:pt x="282" y="76"/>
                  <a:pt x="283" y="74"/>
                </a:cubicBezTo>
                <a:cubicBezTo>
                  <a:pt x="283" y="71"/>
                  <a:pt x="285" y="70"/>
                  <a:pt x="288" y="70"/>
                </a:cubicBezTo>
                <a:lnTo>
                  <a:pt x="288" y="70"/>
                </a:lnTo>
                <a:cubicBezTo>
                  <a:pt x="290" y="71"/>
                  <a:pt x="291" y="73"/>
                  <a:pt x="291" y="75"/>
                </a:cubicBezTo>
                <a:cubicBezTo>
                  <a:pt x="291" y="78"/>
                  <a:pt x="288" y="79"/>
                  <a:pt x="286" y="79"/>
                </a:cubicBezTo>
                <a:close/>
                <a:moveTo>
                  <a:pt x="270" y="75"/>
                </a:moveTo>
                <a:lnTo>
                  <a:pt x="270" y="75"/>
                </a:lnTo>
                <a:cubicBezTo>
                  <a:pt x="268" y="75"/>
                  <a:pt x="266" y="73"/>
                  <a:pt x="267" y="70"/>
                </a:cubicBezTo>
                <a:cubicBezTo>
                  <a:pt x="267" y="68"/>
                  <a:pt x="269" y="67"/>
                  <a:pt x="271" y="67"/>
                </a:cubicBezTo>
                <a:lnTo>
                  <a:pt x="271" y="67"/>
                </a:lnTo>
                <a:cubicBezTo>
                  <a:pt x="274" y="67"/>
                  <a:pt x="275" y="70"/>
                  <a:pt x="275" y="72"/>
                </a:cubicBezTo>
                <a:cubicBezTo>
                  <a:pt x="274" y="74"/>
                  <a:pt x="272" y="76"/>
                  <a:pt x="270" y="75"/>
                </a:cubicBezTo>
                <a:close/>
                <a:moveTo>
                  <a:pt x="253" y="72"/>
                </a:moveTo>
                <a:lnTo>
                  <a:pt x="253" y="72"/>
                </a:lnTo>
                <a:cubicBezTo>
                  <a:pt x="251" y="71"/>
                  <a:pt x="250" y="69"/>
                  <a:pt x="250" y="67"/>
                </a:cubicBezTo>
                <a:cubicBezTo>
                  <a:pt x="251" y="65"/>
                  <a:pt x="253" y="63"/>
                  <a:pt x="255" y="64"/>
                </a:cubicBezTo>
                <a:lnTo>
                  <a:pt x="255" y="64"/>
                </a:lnTo>
                <a:cubicBezTo>
                  <a:pt x="257" y="64"/>
                  <a:pt x="259" y="66"/>
                  <a:pt x="258" y="69"/>
                </a:cubicBezTo>
                <a:cubicBezTo>
                  <a:pt x="258" y="71"/>
                  <a:pt x="256" y="72"/>
                  <a:pt x="253" y="72"/>
                </a:cubicBezTo>
                <a:close/>
                <a:moveTo>
                  <a:pt x="237" y="68"/>
                </a:moveTo>
                <a:lnTo>
                  <a:pt x="237" y="68"/>
                </a:lnTo>
                <a:cubicBezTo>
                  <a:pt x="235" y="68"/>
                  <a:pt x="233" y="66"/>
                  <a:pt x="234" y="63"/>
                </a:cubicBezTo>
                <a:cubicBezTo>
                  <a:pt x="234" y="61"/>
                  <a:pt x="237" y="60"/>
                  <a:pt x="239" y="60"/>
                </a:cubicBezTo>
                <a:lnTo>
                  <a:pt x="239" y="60"/>
                </a:lnTo>
                <a:cubicBezTo>
                  <a:pt x="241" y="61"/>
                  <a:pt x="242" y="63"/>
                  <a:pt x="242" y="65"/>
                </a:cubicBezTo>
                <a:cubicBezTo>
                  <a:pt x="242" y="67"/>
                  <a:pt x="239" y="69"/>
                  <a:pt x="237" y="68"/>
                </a:cubicBezTo>
                <a:close/>
                <a:moveTo>
                  <a:pt x="221" y="65"/>
                </a:moveTo>
                <a:lnTo>
                  <a:pt x="221" y="65"/>
                </a:lnTo>
                <a:cubicBezTo>
                  <a:pt x="219" y="64"/>
                  <a:pt x="217" y="62"/>
                  <a:pt x="218" y="60"/>
                </a:cubicBezTo>
                <a:cubicBezTo>
                  <a:pt x="218" y="58"/>
                  <a:pt x="220" y="56"/>
                  <a:pt x="222" y="57"/>
                </a:cubicBezTo>
                <a:lnTo>
                  <a:pt x="222" y="57"/>
                </a:lnTo>
                <a:cubicBezTo>
                  <a:pt x="225" y="57"/>
                  <a:pt x="226" y="59"/>
                  <a:pt x="226" y="62"/>
                </a:cubicBezTo>
                <a:cubicBezTo>
                  <a:pt x="225" y="64"/>
                  <a:pt x="223" y="65"/>
                  <a:pt x="221" y="65"/>
                </a:cubicBezTo>
                <a:close/>
                <a:moveTo>
                  <a:pt x="205" y="62"/>
                </a:moveTo>
                <a:lnTo>
                  <a:pt x="204" y="62"/>
                </a:lnTo>
                <a:cubicBezTo>
                  <a:pt x="202" y="61"/>
                  <a:pt x="201" y="59"/>
                  <a:pt x="201" y="57"/>
                </a:cubicBezTo>
                <a:cubicBezTo>
                  <a:pt x="202" y="54"/>
                  <a:pt x="204" y="53"/>
                  <a:pt x="206" y="53"/>
                </a:cubicBezTo>
                <a:lnTo>
                  <a:pt x="206" y="53"/>
                </a:lnTo>
                <a:cubicBezTo>
                  <a:pt x="208" y="54"/>
                  <a:pt x="210" y="56"/>
                  <a:pt x="209" y="58"/>
                </a:cubicBezTo>
                <a:cubicBezTo>
                  <a:pt x="209" y="61"/>
                  <a:pt x="207" y="62"/>
                  <a:pt x="205" y="62"/>
                </a:cubicBezTo>
                <a:close/>
                <a:moveTo>
                  <a:pt x="188" y="58"/>
                </a:moveTo>
                <a:lnTo>
                  <a:pt x="188" y="58"/>
                </a:lnTo>
                <a:cubicBezTo>
                  <a:pt x="186" y="58"/>
                  <a:pt x="184" y="55"/>
                  <a:pt x="185" y="53"/>
                </a:cubicBezTo>
                <a:cubicBezTo>
                  <a:pt x="185" y="51"/>
                  <a:pt x="188" y="49"/>
                  <a:pt x="190" y="50"/>
                </a:cubicBezTo>
                <a:lnTo>
                  <a:pt x="190" y="50"/>
                </a:lnTo>
                <a:cubicBezTo>
                  <a:pt x="192" y="50"/>
                  <a:pt x="194" y="53"/>
                  <a:pt x="193" y="55"/>
                </a:cubicBezTo>
                <a:cubicBezTo>
                  <a:pt x="193" y="57"/>
                  <a:pt x="190" y="59"/>
                  <a:pt x="188" y="58"/>
                </a:cubicBezTo>
                <a:close/>
                <a:moveTo>
                  <a:pt x="172" y="55"/>
                </a:moveTo>
                <a:lnTo>
                  <a:pt x="172" y="55"/>
                </a:lnTo>
                <a:cubicBezTo>
                  <a:pt x="170" y="54"/>
                  <a:pt x="168" y="52"/>
                  <a:pt x="169" y="50"/>
                </a:cubicBezTo>
                <a:cubicBezTo>
                  <a:pt x="169" y="48"/>
                  <a:pt x="171" y="46"/>
                  <a:pt x="173" y="47"/>
                </a:cubicBezTo>
                <a:lnTo>
                  <a:pt x="173" y="47"/>
                </a:lnTo>
                <a:cubicBezTo>
                  <a:pt x="176" y="47"/>
                  <a:pt x="177" y="49"/>
                  <a:pt x="177" y="51"/>
                </a:cubicBezTo>
                <a:cubicBezTo>
                  <a:pt x="176" y="54"/>
                  <a:pt x="174" y="55"/>
                  <a:pt x="172" y="55"/>
                </a:cubicBezTo>
                <a:close/>
                <a:moveTo>
                  <a:pt x="156" y="51"/>
                </a:moveTo>
                <a:lnTo>
                  <a:pt x="156" y="51"/>
                </a:lnTo>
                <a:cubicBezTo>
                  <a:pt x="153" y="51"/>
                  <a:pt x="152" y="49"/>
                  <a:pt x="152" y="46"/>
                </a:cubicBezTo>
                <a:cubicBezTo>
                  <a:pt x="153" y="44"/>
                  <a:pt x="155" y="43"/>
                  <a:pt x="157" y="43"/>
                </a:cubicBezTo>
                <a:lnTo>
                  <a:pt x="157" y="43"/>
                </a:lnTo>
                <a:cubicBezTo>
                  <a:pt x="159" y="44"/>
                  <a:pt x="161" y="46"/>
                  <a:pt x="160" y="48"/>
                </a:cubicBezTo>
                <a:cubicBezTo>
                  <a:pt x="160" y="50"/>
                  <a:pt x="158" y="52"/>
                  <a:pt x="156" y="51"/>
                </a:cubicBezTo>
                <a:close/>
                <a:moveTo>
                  <a:pt x="139" y="48"/>
                </a:moveTo>
                <a:lnTo>
                  <a:pt x="139" y="48"/>
                </a:lnTo>
                <a:cubicBezTo>
                  <a:pt x="137" y="47"/>
                  <a:pt x="135" y="45"/>
                  <a:pt x="136" y="43"/>
                </a:cubicBezTo>
                <a:cubicBezTo>
                  <a:pt x="136" y="41"/>
                  <a:pt x="139" y="39"/>
                  <a:pt x="141" y="40"/>
                </a:cubicBezTo>
                <a:lnTo>
                  <a:pt x="141" y="40"/>
                </a:lnTo>
                <a:cubicBezTo>
                  <a:pt x="143" y="40"/>
                  <a:pt x="145" y="42"/>
                  <a:pt x="144" y="45"/>
                </a:cubicBezTo>
                <a:cubicBezTo>
                  <a:pt x="144" y="47"/>
                  <a:pt x="141" y="48"/>
                  <a:pt x="139" y="48"/>
                </a:cubicBezTo>
                <a:close/>
                <a:moveTo>
                  <a:pt x="123" y="44"/>
                </a:moveTo>
                <a:lnTo>
                  <a:pt x="123" y="44"/>
                </a:lnTo>
                <a:cubicBezTo>
                  <a:pt x="121" y="44"/>
                  <a:pt x="119" y="42"/>
                  <a:pt x="120" y="40"/>
                </a:cubicBezTo>
                <a:cubicBezTo>
                  <a:pt x="120" y="37"/>
                  <a:pt x="122" y="36"/>
                  <a:pt x="125" y="36"/>
                </a:cubicBezTo>
                <a:lnTo>
                  <a:pt x="125" y="36"/>
                </a:lnTo>
                <a:cubicBezTo>
                  <a:pt x="127" y="37"/>
                  <a:pt x="128" y="39"/>
                  <a:pt x="128" y="41"/>
                </a:cubicBezTo>
                <a:cubicBezTo>
                  <a:pt x="127" y="43"/>
                  <a:pt x="125" y="45"/>
                  <a:pt x="123" y="44"/>
                </a:cubicBezTo>
                <a:close/>
                <a:moveTo>
                  <a:pt x="107" y="41"/>
                </a:moveTo>
                <a:lnTo>
                  <a:pt x="107" y="41"/>
                </a:lnTo>
                <a:cubicBezTo>
                  <a:pt x="104" y="41"/>
                  <a:pt x="103" y="38"/>
                  <a:pt x="103" y="36"/>
                </a:cubicBezTo>
                <a:cubicBezTo>
                  <a:pt x="104" y="34"/>
                  <a:pt x="106" y="32"/>
                  <a:pt x="108" y="33"/>
                </a:cubicBezTo>
                <a:lnTo>
                  <a:pt x="108" y="33"/>
                </a:lnTo>
                <a:cubicBezTo>
                  <a:pt x="110" y="33"/>
                  <a:pt x="112" y="35"/>
                  <a:pt x="111" y="38"/>
                </a:cubicBezTo>
                <a:cubicBezTo>
                  <a:pt x="111" y="40"/>
                  <a:pt x="109" y="41"/>
                  <a:pt x="107" y="41"/>
                </a:cubicBezTo>
                <a:close/>
                <a:moveTo>
                  <a:pt x="90" y="38"/>
                </a:moveTo>
                <a:lnTo>
                  <a:pt x="90" y="38"/>
                </a:lnTo>
                <a:cubicBezTo>
                  <a:pt x="88" y="37"/>
                  <a:pt x="87" y="35"/>
                  <a:pt x="87" y="33"/>
                </a:cubicBezTo>
                <a:cubicBezTo>
                  <a:pt x="87" y="30"/>
                  <a:pt x="90" y="29"/>
                  <a:pt x="92" y="29"/>
                </a:cubicBezTo>
                <a:lnTo>
                  <a:pt x="92" y="29"/>
                </a:lnTo>
                <a:cubicBezTo>
                  <a:pt x="94" y="30"/>
                  <a:pt x="96" y="32"/>
                  <a:pt x="95" y="34"/>
                </a:cubicBezTo>
                <a:cubicBezTo>
                  <a:pt x="95" y="37"/>
                  <a:pt x="93" y="38"/>
                  <a:pt x="90" y="38"/>
                </a:cubicBezTo>
                <a:close/>
                <a:moveTo>
                  <a:pt x="74" y="34"/>
                </a:moveTo>
                <a:lnTo>
                  <a:pt x="74" y="34"/>
                </a:lnTo>
                <a:cubicBezTo>
                  <a:pt x="72" y="34"/>
                  <a:pt x="70" y="32"/>
                  <a:pt x="71" y="29"/>
                </a:cubicBezTo>
                <a:cubicBezTo>
                  <a:pt x="71" y="27"/>
                  <a:pt x="73" y="26"/>
                  <a:pt x="76" y="26"/>
                </a:cubicBezTo>
                <a:lnTo>
                  <a:pt x="76" y="26"/>
                </a:lnTo>
                <a:cubicBezTo>
                  <a:pt x="78" y="26"/>
                  <a:pt x="79" y="29"/>
                  <a:pt x="79" y="31"/>
                </a:cubicBezTo>
                <a:cubicBezTo>
                  <a:pt x="78" y="33"/>
                  <a:pt x="76" y="35"/>
                  <a:pt x="74" y="34"/>
                </a:cubicBezTo>
                <a:close/>
                <a:moveTo>
                  <a:pt x="58" y="31"/>
                </a:moveTo>
                <a:lnTo>
                  <a:pt x="58" y="31"/>
                </a:lnTo>
                <a:cubicBezTo>
                  <a:pt x="55" y="30"/>
                  <a:pt x="54" y="28"/>
                  <a:pt x="54" y="26"/>
                </a:cubicBezTo>
                <a:cubicBezTo>
                  <a:pt x="55" y="24"/>
                  <a:pt x="57" y="22"/>
                  <a:pt x="59" y="23"/>
                </a:cubicBezTo>
                <a:lnTo>
                  <a:pt x="59" y="23"/>
                </a:lnTo>
                <a:cubicBezTo>
                  <a:pt x="62" y="23"/>
                  <a:pt x="63" y="25"/>
                  <a:pt x="63" y="27"/>
                </a:cubicBezTo>
                <a:cubicBezTo>
                  <a:pt x="62" y="30"/>
                  <a:pt x="60" y="31"/>
                  <a:pt x="58" y="31"/>
                </a:cubicBezTo>
                <a:close/>
                <a:moveTo>
                  <a:pt x="41" y="27"/>
                </a:moveTo>
                <a:lnTo>
                  <a:pt x="41" y="27"/>
                </a:lnTo>
                <a:cubicBezTo>
                  <a:pt x="39" y="27"/>
                  <a:pt x="38" y="25"/>
                  <a:pt x="38" y="22"/>
                </a:cubicBezTo>
                <a:cubicBezTo>
                  <a:pt x="38" y="20"/>
                  <a:pt x="41" y="19"/>
                  <a:pt x="43" y="19"/>
                </a:cubicBezTo>
                <a:lnTo>
                  <a:pt x="43" y="19"/>
                </a:lnTo>
                <a:cubicBezTo>
                  <a:pt x="45" y="20"/>
                  <a:pt x="47" y="22"/>
                  <a:pt x="46" y="24"/>
                </a:cubicBezTo>
                <a:cubicBezTo>
                  <a:pt x="46" y="26"/>
                  <a:pt x="44" y="28"/>
                  <a:pt x="41" y="27"/>
                </a:cubicBezTo>
                <a:close/>
                <a:moveTo>
                  <a:pt x="463" y="86"/>
                </a:moveTo>
                <a:lnTo>
                  <a:pt x="507" y="121"/>
                </a:lnTo>
                <a:lnTo>
                  <a:pt x="453" y="135"/>
                </a:lnTo>
                <a:lnTo>
                  <a:pt x="463" y="86"/>
                </a:lnTo>
                <a:close/>
                <a:moveTo>
                  <a:pt x="44" y="49"/>
                </a:moveTo>
                <a:lnTo>
                  <a:pt x="0" y="14"/>
                </a:lnTo>
                <a:lnTo>
                  <a:pt x="54" y="0"/>
                </a:lnTo>
                <a:lnTo>
                  <a:pt x="44"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7" name="Freeform 826"/>
          <p:cNvSpPr>
            <a:spLocks noEditPoints="1"/>
          </p:cNvSpPr>
          <p:nvPr/>
        </p:nvSpPr>
        <p:spPr bwMode="auto">
          <a:xfrm>
            <a:off x="6637339" y="3603625"/>
            <a:ext cx="498475" cy="550863"/>
          </a:xfrm>
          <a:custGeom>
            <a:avLst/>
            <a:gdLst>
              <a:gd name="T0" fmla="*/ 416 w 417"/>
              <a:gd name="T1" fmla="*/ 5 h 543"/>
              <a:gd name="T2" fmla="*/ 408 w 417"/>
              <a:gd name="T3" fmla="*/ 15 h 543"/>
              <a:gd name="T4" fmla="*/ 401 w 417"/>
              <a:gd name="T5" fmla="*/ 25 h 543"/>
              <a:gd name="T6" fmla="*/ 393 w 417"/>
              <a:gd name="T7" fmla="*/ 35 h 543"/>
              <a:gd name="T8" fmla="*/ 386 w 417"/>
              <a:gd name="T9" fmla="*/ 45 h 543"/>
              <a:gd name="T10" fmla="*/ 378 w 417"/>
              <a:gd name="T11" fmla="*/ 55 h 543"/>
              <a:gd name="T12" fmla="*/ 371 w 417"/>
              <a:gd name="T13" fmla="*/ 65 h 543"/>
              <a:gd name="T14" fmla="*/ 363 w 417"/>
              <a:gd name="T15" fmla="*/ 75 h 543"/>
              <a:gd name="T16" fmla="*/ 355 w 417"/>
              <a:gd name="T17" fmla="*/ 85 h 543"/>
              <a:gd name="T18" fmla="*/ 348 w 417"/>
              <a:gd name="T19" fmla="*/ 95 h 543"/>
              <a:gd name="T20" fmla="*/ 340 w 417"/>
              <a:gd name="T21" fmla="*/ 105 h 543"/>
              <a:gd name="T22" fmla="*/ 333 w 417"/>
              <a:gd name="T23" fmla="*/ 114 h 543"/>
              <a:gd name="T24" fmla="*/ 325 w 417"/>
              <a:gd name="T25" fmla="*/ 124 h 543"/>
              <a:gd name="T26" fmla="*/ 317 w 417"/>
              <a:gd name="T27" fmla="*/ 134 h 543"/>
              <a:gd name="T28" fmla="*/ 310 w 417"/>
              <a:gd name="T29" fmla="*/ 144 h 543"/>
              <a:gd name="T30" fmla="*/ 302 w 417"/>
              <a:gd name="T31" fmla="*/ 154 h 543"/>
              <a:gd name="T32" fmla="*/ 295 w 417"/>
              <a:gd name="T33" fmla="*/ 164 h 543"/>
              <a:gd name="T34" fmla="*/ 287 w 417"/>
              <a:gd name="T35" fmla="*/ 174 h 543"/>
              <a:gd name="T36" fmla="*/ 279 w 417"/>
              <a:gd name="T37" fmla="*/ 184 h 543"/>
              <a:gd name="T38" fmla="*/ 272 w 417"/>
              <a:gd name="T39" fmla="*/ 194 h 543"/>
              <a:gd name="T40" fmla="*/ 264 w 417"/>
              <a:gd name="T41" fmla="*/ 204 h 543"/>
              <a:gd name="T42" fmla="*/ 257 w 417"/>
              <a:gd name="T43" fmla="*/ 214 h 543"/>
              <a:gd name="T44" fmla="*/ 249 w 417"/>
              <a:gd name="T45" fmla="*/ 224 h 543"/>
              <a:gd name="T46" fmla="*/ 242 w 417"/>
              <a:gd name="T47" fmla="*/ 234 h 543"/>
              <a:gd name="T48" fmla="*/ 234 w 417"/>
              <a:gd name="T49" fmla="*/ 244 h 543"/>
              <a:gd name="T50" fmla="*/ 226 w 417"/>
              <a:gd name="T51" fmla="*/ 254 h 543"/>
              <a:gd name="T52" fmla="*/ 219 w 417"/>
              <a:gd name="T53" fmla="*/ 264 h 543"/>
              <a:gd name="T54" fmla="*/ 211 w 417"/>
              <a:gd name="T55" fmla="*/ 274 h 543"/>
              <a:gd name="T56" fmla="*/ 203 w 417"/>
              <a:gd name="T57" fmla="*/ 284 h 543"/>
              <a:gd name="T58" fmla="*/ 196 w 417"/>
              <a:gd name="T59" fmla="*/ 294 h 543"/>
              <a:gd name="T60" fmla="*/ 188 w 417"/>
              <a:gd name="T61" fmla="*/ 304 h 543"/>
              <a:gd name="T62" fmla="*/ 181 w 417"/>
              <a:gd name="T63" fmla="*/ 314 h 543"/>
              <a:gd name="T64" fmla="*/ 173 w 417"/>
              <a:gd name="T65" fmla="*/ 323 h 543"/>
              <a:gd name="T66" fmla="*/ 165 w 417"/>
              <a:gd name="T67" fmla="*/ 333 h 543"/>
              <a:gd name="T68" fmla="*/ 158 w 417"/>
              <a:gd name="T69" fmla="*/ 343 h 543"/>
              <a:gd name="T70" fmla="*/ 150 w 417"/>
              <a:gd name="T71" fmla="*/ 353 h 543"/>
              <a:gd name="T72" fmla="*/ 143 w 417"/>
              <a:gd name="T73" fmla="*/ 363 h 543"/>
              <a:gd name="T74" fmla="*/ 135 w 417"/>
              <a:gd name="T75" fmla="*/ 373 h 543"/>
              <a:gd name="T76" fmla="*/ 127 w 417"/>
              <a:gd name="T77" fmla="*/ 383 h 543"/>
              <a:gd name="T78" fmla="*/ 120 w 417"/>
              <a:gd name="T79" fmla="*/ 393 h 543"/>
              <a:gd name="T80" fmla="*/ 112 w 417"/>
              <a:gd name="T81" fmla="*/ 403 h 543"/>
              <a:gd name="T82" fmla="*/ 105 w 417"/>
              <a:gd name="T83" fmla="*/ 413 h 543"/>
              <a:gd name="T84" fmla="*/ 97 w 417"/>
              <a:gd name="T85" fmla="*/ 423 h 543"/>
              <a:gd name="T86" fmla="*/ 90 w 417"/>
              <a:gd name="T87" fmla="*/ 433 h 543"/>
              <a:gd name="T88" fmla="*/ 82 w 417"/>
              <a:gd name="T89" fmla="*/ 443 h 543"/>
              <a:gd name="T90" fmla="*/ 74 w 417"/>
              <a:gd name="T91" fmla="*/ 453 h 543"/>
              <a:gd name="T92" fmla="*/ 67 w 417"/>
              <a:gd name="T93" fmla="*/ 463 h 543"/>
              <a:gd name="T94" fmla="*/ 59 w 417"/>
              <a:gd name="T95" fmla="*/ 473 h 543"/>
              <a:gd name="T96" fmla="*/ 52 w 417"/>
              <a:gd name="T97" fmla="*/ 483 h 543"/>
              <a:gd name="T98" fmla="*/ 44 w 417"/>
              <a:gd name="T99" fmla="*/ 492 h 543"/>
              <a:gd name="T100" fmla="*/ 36 w 417"/>
              <a:gd name="T101" fmla="*/ 502 h 543"/>
              <a:gd name="T102" fmla="*/ 29 w 417"/>
              <a:gd name="T103" fmla="*/ 512 h 543"/>
              <a:gd name="T104" fmla="*/ 21 w 417"/>
              <a:gd name="T105" fmla="*/ 522 h 543"/>
              <a:gd name="T106" fmla="*/ 14 w 417"/>
              <a:gd name="T107" fmla="*/ 532 h 543"/>
              <a:gd name="T108" fmla="*/ 6 w 417"/>
              <a:gd name="T109" fmla="*/ 54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416" y="5"/>
                </a:moveTo>
                <a:lnTo>
                  <a:pt x="416" y="5"/>
                </a:lnTo>
                <a:cubicBezTo>
                  <a:pt x="415" y="6"/>
                  <a:pt x="413" y="7"/>
                  <a:pt x="412" y="6"/>
                </a:cubicBezTo>
                <a:cubicBezTo>
                  <a:pt x="410" y="5"/>
                  <a:pt x="410" y="3"/>
                  <a:pt x="411" y="1"/>
                </a:cubicBezTo>
                <a:lnTo>
                  <a:pt x="411" y="1"/>
                </a:lnTo>
                <a:cubicBezTo>
                  <a:pt x="412" y="0"/>
                  <a:pt x="414" y="0"/>
                  <a:pt x="416" y="1"/>
                </a:cubicBezTo>
                <a:cubicBezTo>
                  <a:pt x="417" y="2"/>
                  <a:pt x="417" y="4"/>
                  <a:pt x="416" y="5"/>
                </a:cubicBezTo>
                <a:close/>
                <a:moveTo>
                  <a:pt x="408" y="15"/>
                </a:moveTo>
                <a:lnTo>
                  <a:pt x="408" y="15"/>
                </a:lnTo>
                <a:cubicBezTo>
                  <a:pt x="407" y="16"/>
                  <a:pt x="405" y="17"/>
                  <a:pt x="404" y="16"/>
                </a:cubicBezTo>
                <a:cubicBezTo>
                  <a:pt x="403" y="14"/>
                  <a:pt x="403" y="13"/>
                  <a:pt x="404" y="11"/>
                </a:cubicBezTo>
                <a:lnTo>
                  <a:pt x="404" y="11"/>
                </a:lnTo>
                <a:cubicBezTo>
                  <a:pt x="405" y="10"/>
                  <a:pt x="407" y="10"/>
                  <a:pt x="408" y="11"/>
                </a:cubicBezTo>
                <a:cubicBezTo>
                  <a:pt x="409" y="12"/>
                  <a:pt x="410" y="14"/>
                  <a:pt x="408" y="15"/>
                </a:cubicBezTo>
                <a:close/>
                <a:moveTo>
                  <a:pt x="401" y="25"/>
                </a:moveTo>
                <a:lnTo>
                  <a:pt x="401" y="25"/>
                </a:lnTo>
                <a:cubicBezTo>
                  <a:pt x="400" y="26"/>
                  <a:pt x="398" y="27"/>
                  <a:pt x="396" y="26"/>
                </a:cubicBezTo>
                <a:cubicBezTo>
                  <a:pt x="395" y="24"/>
                  <a:pt x="395" y="22"/>
                  <a:pt x="396" y="21"/>
                </a:cubicBezTo>
                <a:lnTo>
                  <a:pt x="396" y="21"/>
                </a:lnTo>
                <a:cubicBezTo>
                  <a:pt x="397" y="20"/>
                  <a:pt x="399" y="20"/>
                  <a:pt x="400" y="21"/>
                </a:cubicBezTo>
                <a:cubicBezTo>
                  <a:pt x="402" y="22"/>
                  <a:pt x="402" y="24"/>
                  <a:pt x="401" y="25"/>
                </a:cubicBezTo>
                <a:close/>
                <a:moveTo>
                  <a:pt x="393" y="35"/>
                </a:moveTo>
                <a:lnTo>
                  <a:pt x="393" y="35"/>
                </a:lnTo>
                <a:cubicBezTo>
                  <a:pt x="392" y="36"/>
                  <a:pt x="390" y="37"/>
                  <a:pt x="389" y="35"/>
                </a:cubicBezTo>
                <a:cubicBezTo>
                  <a:pt x="388" y="34"/>
                  <a:pt x="387" y="32"/>
                  <a:pt x="388" y="31"/>
                </a:cubicBezTo>
                <a:lnTo>
                  <a:pt x="388" y="31"/>
                </a:lnTo>
                <a:cubicBezTo>
                  <a:pt x="390" y="30"/>
                  <a:pt x="391" y="29"/>
                  <a:pt x="393" y="31"/>
                </a:cubicBezTo>
                <a:cubicBezTo>
                  <a:pt x="394" y="32"/>
                  <a:pt x="394" y="34"/>
                  <a:pt x="393" y="35"/>
                </a:cubicBezTo>
                <a:close/>
                <a:moveTo>
                  <a:pt x="386" y="45"/>
                </a:moveTo>
                <a:lnTo>
                  <a:pt x="386" y="45"/>
                </a:lnTo>
                <a:cubicBezTo>
                  <a:pt x="385" y="46"/>
                  <a:pt x="383" y="46"/>
                  <a:pt x="381" y="45"/>
                </a:cubicBezTo>
                <a:cubicBezTo>
                  <a:pt x="380" y="44"/>
                  <a:pt x="380" y="42"/>
                  <a:pt x="381" y="41"/>
                </a:cubicBezTo>
                <a:lnTo>
                  <a:pt x="381" y="41"/>
                </a:lnTo>
                <a:cubicBezTo>
                  <a:pt x="382" y="40"/>
                  <a:pt x="384" y="39"/>
                  <a:pt x="385" y="40"/>
                </a:cubicBezTo>
                <a:cubicBezTo>
                  <a:pt x="387" y="42"/>
                  <a:pt x="387" y="44"/>
                  <a:pt x="386" y="45"/>
                </a:cubicBezTo>
                <a:close/>
                <a:moveTo>
                  <a:pt x="378" y="55"/>
                </a:moveTo>
                <a:lnTo>
                  <a:pt x="378" y="55"/>
                </a:lnTo>
                <a:cubicBezTo>
                  <a:pt x="377" y="56"/>
                  <a:pt x="375" y="56"/>
                  <a:pt x="374" y="55"/>
                </a:cubicBezTo>
                <a:cubicBezTo>
                  <a:pt x="372" y="54"/>
                  <a:pt x="372" y="52"/>
                  <a:pt x="373" y="51"/>
                </a:cubicBezTo>
                <a:lnTo>
                  <a:pt x="373" y="51"/>
                </a:lnTo>
                <a:cubicBezTo>
                  <a:pt x="374" y="50"/>
                  <a:pt x="376" y="49"/>
                  <a:pt x="378" y="50"/>
                </a:cubicBezTo>
                <a:cubicBezTo>
                  <a:pt x="379" y="52"/>
                  <a:pt x="379" y="53"/>
                  <a:pt x="378" y="55"/>
                </a:cubicBezTo>
                <a:close/>
                <a:moveTo>
                  <a:pt x="371" y="65"/>
                </a:moveTo>
                <a:lnTo>
                  <a:pt x="371" y="65"/>
                </a:lnTo>
                <a:cubicBezTo>
                  <a:pt x="369" y="66"/>
                  <a:pt x="367" y="66"/>
                  <a:pt x="366" y="65"/>
                </a:cubicBezTo>
                <a:cubicBezTo>
                  <a:pt x="365" y="64"/>
                  <a:pt x="365" y="62"/>
                  <a:pt x="366" y="61"/>
                </a:cubicBezTo>
                <a:lnTo>
                  <a:pt x="366" y="61"/>
                </a:lnTo>
                <a:cubicBezTo>
                  <a:pt x="367" y="60"/>
                  <a:pt x="369" y="59"/>
                  <a:pt x="370" y="60"/>
                </a:cubicBezTo>
                <a:cubicBezTo>
                  <a:pt x="371" y="61"/>
                  <a:pt x="372" y="63"/>
                  <a:pt x="371" y="65"/>
                </a:cubicBezTo>
                <a:close/>
                <a:moveTo>
                  <a:pt x="363" y="75"/>
                </a:moveTo>
                <a:lnTo>
                  <a:pt x="363" y="75"/>
                </a:lnTo>
                <a:cubicBezTo>
                  <a:pt x="362" y="76"/>
                  <a:pt x="360" y="76"/>
                  <a:pt x="359" y="75"/>
                </a:cubicBezTo>
                <a:cubicBezTo>
                  <a:pt x="357" y="74"/>
                  <a:pt x="357" y="72"/>
                  <a:pt x="358" y="71"/>
                </a:cubicBezTo>
                <a:lnTo>
                  <a:pt x="358" y="71"/>
                </a:lnTo>
                <a:cubicBezTo>
                  <a:pt x="359" y="69"/>
                  <a:pt x="361" y="69"/>
                  <a:pt x="362" y="70"/>
                </a:cubicBezTo>
                <a:cubicBezTo>
                  <a:pt x="364" y="71"/>
                  <a:pt x="364" y="73"/>
                  <a:pt x="363" y="75"/>
                </a:cubicBezTo>
                <a:close/>
                <a:moveTo>
                  <a:pt x="355" y="85"/>
                </a:moveTo>
                <a:lnTo>
                  <a:pt x="355" y="85"/>
                </a:lnTo>
                <a:cubicBezTo>
                  <a:pt x="354" y="86"/>
                  <a:pt x="352" y="86"/>
                  <a:pt x="351" y="85"/>
                </a:cubicBezTo>
                <a:cubicBezTo>
                  <a:pt x="350" y="84"/>
                  <a:pt x="349" y="82"/>
                  <a:pt x="350" y="81"/>
                </a:cubicBezTo>
                <a:lnTo>
                  <a:pt x="350" y="81"/>
                </a:lnTo>
                <a:cubicBezTo>
                  <a:pt x="352" y="79"/>
                  <a:pt x="354" y="79"/>
                  <a:pt x="355" y="80"/>
                </a:cubicBezTo>
                <a:cubicBezTo>
                  <a:pt x="356" y="81"/>
                  <a:pt x="356" y="83"/>
                  <a:pt x="355" y="85"/>
                </a:cubicBezTo>
                <a:close/>
                <a:moveTo>
                  <a:pt x="348" y="95"/>
                </a:moveTo>
                <a:lnTo>
                  <a:pt x="348" y="95"/>
                </a:lnTo>
                <a:cubicBezTo>
                  <a:pt x="347" y="96"/>
                  <a:pt x="345" y="96"/>
                  <a:pt x="343" y="95"/>
                </a:cubicBezTo>
                <a:cubicBezTo>
                  <a:pt x="342" y="94"/>
                  <a:pt x="342" y="92"/>
                  <a:pt x="343" y="91"/>
                </a:cubicBezTo>
                <a:lnTo>
                  <a:pt x="343" y="91"/>
                </a:lnTo>
                <a:cubicBezTo>
                  <a:pt x="344" y="89"/>
                  <a:pt x="346" y="89"/>
                  <a:pt x="347" y="90"/>
                </a:cubicBezTo>
                <a:cubicBezTo>
                  <a:pt x="349" y="91"/>
                  <a:pt x="349" y="93"/>
                  <a:pt x="348" y="95"/>
                </a:cubicBezTo>
                <a:close/>
                <a:moveTo>
                  <a:pt x="340" y="105"/>
                </a:moveTo>
                <a:lnTo>
                  <a:pt x="340" y="105"/>
                </a:lnTo>
                <a:cubicBezTo>
                  <a:pt x="339" y="106"/>
                  <a:pt x="337" y="106"/>
                  <a:pt x="336" y="105"/>
                </a:cubicBezTo>
                <a:cubicBezTo>
                  <a:pt x="334" y="104"/>
                  <a:pt x="334" y="102"/>
                  <a:pt x="335" y="101"/>
                </a:cubicBezTo>
                <a:lnTo>
                  <a:pt x="335" y="101"/>
                </a:lnTo>
                <a:cubicBezTo>
                  <a:pt x="336" y="99"/>
                  <a:pt x="338" y="99"/>
                  <a:pt x="340" y="100"/>
                </a:cubicBezTo>
                <a:cubicBezTo>
                  <a:pt x="341" y="101"/>
                  <a:pt x="341" y="103"/>
                  <a:pt x="340" y="105"/>
                </a:cubicBezTo>
                <a:close/>
                <a:moveTo>
                  <a:pt x="333" y="114"/>
                </a:moveTo>
                <a:lnTo>
                  <a:pt x="333" y="114"/>
                </a:lnTo>
                <a:cubicBezTo>
                  <a:pt x="332" y="116"/>
                  <a:pt x="330" y="116"/>
                  <a:pt x="328" y="115"/>
                </a:cubicBezTo>
                <a:cubicBezTo>
                  <a:pt x="327" y="114"/>
                  <a:pt x="327" y="112"/>
                  <a:pt x="328" y="111"/>
                </a:cubicBezTo>
                <a:lnTo>
                  <a:pt x="328" y="111"/>
                </a:lnTo>
                <a:cubicBezTo>
                  <a:pt x="329" y="109"/>
                  <a:pt x="331" y="109"/>
                  <a:pt x="332" y="110"/>
                </a:cubicBezTo>
                <a:cubicBezTo>
                  <a:pt x="333" y="111"/>
                  <a:pt x="334" y="113"/>
                  <a:pt x="333" y="114"/>
                </a:cubicBezTo>
                <a:close/>
                <a:moveTo>
                  <a:pt x="325" y="124"/>
                </a:moveTo>
                <a:lnTo>
                  <a:pt x="325" y="124"/>
                </a:lnTo>
                <a:cubicBezTo>
                  <a:pt x="324" y="126"/>
                  <a:pt x="322" y="126"/>
                  <a:pt x="321" y="125"/>
                </a:cubicBezTo>
                <a:cubicBezTo>
                  <a:pt x="319" y="124"/>
                  <a:pt x="319" y="122"/>
                  <a:pt x="320" y="121"/>
                </a:cubicBezTo>
                <a:lnTo>
                  <a:pt x="320" y="121"/>
                </a:lnTo>
                <a:cubicBezTo>
                  <a:pt x="321" y="119"/>
                  <a:pt x="323" y="119"/>
                  <a:pt x="325" y="120"/>
                </a:cubicBezTo>
                <a:cubicBezTo>
                  <a:pt x="326" y="121"/>
                  <a:pt x="326" y="123"/>
                  <a:pt x="325" y="124"/>
                </a:cubicBezTo>
                <a:close/>
                <a:moveTo>
                  <a:pt x="317" y="134"/>
                </a:moveTo>
                <a:lnTo>
                  <a:pt x="317" y="134"/>
                </a:lnTo>
                <a:cubicBezTo>
                  <a:pt x="316" y="136"/>
                  <a:pt x="314" y="136"/>
                  <a:pt x="313" y="135"/>
                </a:cubicBezTo>
                <a:cubicBezTo>
                  <a:pt x="312" y="134"/>
                  <a:pt x="311" y="132"/>
                  <a:pt x="313" y="130"/>
                </a:cubicBezTo>
                <a:lnTo>
                  <a:pt x="313" y="130"/>
                </a:lnTo>
                <a:cubicBezTo>
                  <a:pt x="314" y="129"/>
                  <a:pt x="316" y="129"/>
                  <a:pt x="317" y="130"/>
                </a:cubicBezTo>
                <a:cubicBezTo>
                  <a:pt x="318" y="131"/>
                  <a:pt x="318" y="133"/>
                  <a:pt x="317" y="134"/>
                </a:cubicBezTo>
                <a:close/>
                <a:moveTo>
                  <a:pt x="310" y="144"/>
                </a:moveTo>
                <a:lnTo>
                  <a:pt x="310" y="144"/>
                </a:lnTo>
                <a:cubicBezTo>
                  <a:pt x="309" y="146"/>
                  <a:pt x="307" y="146"/>
                  <a:pt x="305" y="145"/>
                </a:cubicBezTo>
                <a:cubicBezTo>
                  <a:pt x="304" y="144"/>
                  <a:pt x="304" y="142"/>
                  <a:pt x="305" y="140"/>
                </a:cubicBezTo>
                <a:lnTo>
                  <a:pt x="305" y="140"/>
                </a:lnTo>
                <a:cubicBezTo>
                  <a:pt x="306" y="139"/>
                  <a:pt x="308" y="139"/>
                  <a:pt x="309" y="140"/>
                </a:cubicBezTo>
                <a:cubicBezTo>
                  <a:pt x="311" y="141"/>
                  <a:pt x="311" y="143"/>
                  <a:pt x="310" y="144"/>
                </a:cubicBezTo>
                <a:close/>
                <a:moveTo>
                  <a:pt x="302" y="154"/>
                </a:moveTo>
                <a:lnTo>
                  <a:pt x="302" y="154"/>
                </a:lnTo>
                <a:cubicBezTo>
                  <a:pt x="301" y="156"/>
                  <a:pt x="299" y="156"/>
                  <a:pt x="298" y="155"/>
                </a:cubicBezTo>
                <a:cubicBezTo>
                  <a:pt x="296" y="154"/>
                  <a:pt x="296" y="152"/>
                  <a:pt x="297" y="150"/>
                </a:cubicBezTo>
                <a:lnTo>
                  <a:pt x="297" y="150"/>
                </a:lnTo>
                <a:cubicBezTo>
                  <a:pt x="298" y="149"/>
                  <a:pt x="300" y="149"/>
                  <a:pt x="302" y="150"/>
                </a:cubicBezTo>
                <a:cubicBezTo>
                  <a:pt x="303" y="151"/>
                  <a:pt x="303" y="153"/>
                  <a:pt x="302" y="154"/>
                </a:cubicBezTo>
                <a:close/>
                <a:moveTo>
                  <a:pt x="295" y="164"/>
                </a:moveTo>
                <a:lnTo>
                  <a:pt x="295" y="164"/>
                </a:lnTo>
                <a:cubicBezTo>
                  <a:pt x="294" y="166"/>
                  <a:pt x="292" y="166"/>
                  <a:pt x="290" y="165"/>
                </a:cubicBezTo>
                <a:cubicBezTo>
                  <a:pt x="289" y="164"/>
                  <a:pt x="289" y="162"/>
                  <a:pt x="290" y="160"/>
                </a:cubicBezTo>
                <a:lnTo>
                  <a:pt x="290" y="160"/>
                </a:lnTo>
                <a:cubicBezTo>
                  <a:pt x="291" y="159"/>
                  <a:pt x="293" y="159"/>
                  <a:pt x="294" y="160"/>
                </a:cubicBezTo>
                <a:cubicBezTo>
                  <a:pt x="295" y="161"/>
                  <a:pt x="296" y="163"/>
                  <a:pt x="295" y="164"/>
                </a:cubicBezTo>
                <a:close/>
                <a:moveTo>
                  <a:pt x="287" y="174"/>
                </a:moveTo>
                <a:lnTo>
                  <a:pt x="287" y="174"/>
                </a:lnTo>
                <a:cubicBezTo>
                  <a:pt x="286" y="175"/>
                  <a:pt x="284" y="176"/>
                  <a:pt x="283" y="175"/>
                </a:cubicBezTo>
                <a:cubicBezTo>
                  <a:pt x="281" y="174"/>
                  <a:pt x="281" y="172"/>
                  <a:pt x="282" y="170"/>
                </a:cubicBezTo>
                <a:lnTo>
                  <a:pt x="282" y="170"/>
                </a:lnTo>
                <a:cubicBezTo>
                  <a:pt x="283" y="169"/>
                  <a:pt x="285" y="169"/>
                  <a:pt x="287" y="170"/>
                </a:cubicBezTo>
                <a:cubicBezTo>
                  <a:pt x="288" y="171"/>
                  <a:pt x="288" y="173"/>
                  <a:pt x="287" y="174"/>
                </a:cubicBezTo>
                <a:close/>
                <a:moveTo>
                  <a:pt x="279" y="184"/>
                </a:moveTo>
                <a:lnTo>
                  <a:pt x="279" y="184"/>
                </a:lnTo>
                <a:cubicBezTo>
                  <a:pt x="278" y="185"/>
                  <a:pt x="276" y="186"/>
                  <a:pt x="275" y="185"/>
                </a:cubicBezTo>
                <a:cubicBezTo>
                  <a:pt x="274" y="183"/>
                  <a:pt x="273" y="182"/>
                  <a:pt x="275" y="180"/>
                </a:cubicBezTo>
                <a:lnTo>
                  <a:pt x="275" y="180"/>
                </a:lnTo>
                <a:cubicBezTo>
                  <a:pt x="276" y="179"/>
                  <a:pt x="278" y="179"/>
                  <a:pt x="279" y="180"/>
                </a:cubicBezTo>
                <a:cubicBezTo>
                  <a:pt x="280" y="181"/>
                  <a:pt x="281" y="183"/>
                  <a:pt x="279" y="184"/>
                </a:cubicBezTo>
                <a:close/>
                <a:moveTo>
                  <a:pt x="272" y="194"/>
                </a:moveTo>
                <a:lnTo>
                  <a:pt x="272" y="194"/>
                </a:lnTo>
                <a:cubicBezTo>
                  <a:pt x="271" y="195"/>
                  <a:pt x="269" y="196"/>
                  <a:pt x="267" y="194"/>
                </a:cubicBezTo>
                <a:cubicBezTo>
                  <a:pt x="266" y="193"/>
                  <a:pt x="266" y="191"/>
                  <a:pt x="267" y="190"/>
                </a:cubicBezTo>
                <a:lnTo>
                  <a:pt x="267" y="190"/>
                </a:lnTo>
                <a:cubicBezTo>
                  <a:pt x="268" y="189"/>
                  <a:pt x="270" y="189"/>
                  <a:pt x="271" y="190"/>
                </a:cubicBezTo>
                <a:cubicBezTo>
                  <a:pt x="273" y="191"/>
                  <a:pt x="273" y="193"/>
                  <a:pt x="272" y="194"/>
                </a:cubicBezTo>
                <a:close/>
                <a:moveTo>
                  <a:pt x="264" y="204"/>
                </a:moveTo>
                <a:lnTo>
                  <a:pt x="264" y="204"/>
                </a:lnTo>
                <a:cubicBezTo>
                  <a:pt x="263" y="205"/>
                  <a:pt x="261" y="206"/>
                  <a:pt x="260" y="204"/>
                </a:cubicBezTo>
                <a:cubicBezTo>
                  <a:pt x="259" y="203"/>
                  <a:pt x="258" y="201"/>
                  <a:pt x="259" y="200"/>
                </a:cubicBezTo>
                <a:lnTo>
                  <a:pt x="259" y="200"/>
                </a:lnTo>
                <a:cubicBezTo>
                  <a:pt x="260" y="199"/>
                  <a:pt x="262" y="198"/>
                  <a:pt x="264" y="200"/>
                </a:cubicBezTo>
                <a:cubicBezTo>
                  <a:pt x="265" y="201"/>
                  <a:pt x="265" y="203"/>
                  <a:pt x="264" y="204"/>
                </a:cubicBezTo>
                <a:close/>
                <a:moveTo>
                  <a:pt x="257" y="214"/>
                </a:moveTo>
                <a:lnTo>
                  <a:pt x="257" y="214"/>
                </a:lnTo>
                <a:cubicBezTo>
                  <a:pt x="256" y="215"/>
                  <a:pt x="254" y="215"/>
                  <a:pt x="252" y="214"/>
                </a:cubicBezTo>
                <a:cubicBezTo>
                  <a:pt x="251" y="213"/>
                  <a:pt x="251" y="211"/>
                  <a:pt x="252" y="210"/>
                </a:cubicBezTo>
                <a:lnTo>
                  <a:pt x="252" y="210"/>
                </a:lnTo>
                <a:cubicBezTo>
                  <a:pt x="253" y="209"/>
                  <a:pt x="255" y="208"/>
                  <a:pt x="256" y="209"/>
                </a:cubicBezTo>
                <a:cubicBezTo>
                  <a:pt x="258" y="211"/>
                  <a:pt x="258" y="213"/>
                  <a:pt x="257" y="214"/>
                </a:cubicBezTo>
                <a:close/>
                <a:moveTo>
                  <a:pt x="249" y="224"/>
                </a:moveTo>
                <a:lnTo>
                  <a:pt x="249" y="224"/>
                </a:lnTo>
                <a:cubicBezTo>
                  <a:pt x="248" y="225"/>
                  <a:pt x="246" y="225"/>
                  <a:pt x="245" y="224"/>
                </a:cubicBezTo>
                <a:cubicBezTo>
                  <a:pt x="243" y="223"/>
                  <a:pt x="243" y="221"/>
                  <a:pt x="244" y="220"/>
                </a:cubicBezTo>
                <a:lnTo>
                  <a:pt x="244" y="220"/>
                </a:lnTo>
                <a:cubicBezTo>
                  <a:pt x="245" y="219"/>
                  <a:pt x="247" y="218"/>
                  <a:pt x="249" y="219"/>
                </a:cubicBezTo>
                <a:cubicBezTo>
                  <a:pt x="250" y="221"/>
                  <a:pt x="250" y="222"/>
                  <a:pt x="249" y="224"/>
                </a:cubicBezTo>
                <a:close/>
                <a:moveTo>
                  <a:pt x="242" y="234"/>
                </a:moveTo>
                <a:lnTo>
                  <a:pt x="242" y="234"/>
                </a:lnTo>
                <a:cubicBezTo>
                  <a:pt x="240" y="235"/>
                  <a:pt x="238" y="235"/>
                  <a:pt x="237" y="234"/>
                </a:cubicBezTo>
                <a:cubicBezTo>
                  <a:pt x="236" y="233"/>
                  <a:pt x="236" y="231"/>
                  <a:pt x="237" y="230"/>
                </a:cubicBezTo>
                <a:lnTo>
                  <a:pt x="237" y="230"/>
                </a:lnTo>
                <a:cubicBezTo>
                  <a:pt x="238" y="229"/>
                  <a:pt x="240" y="228"/>
                  <a:pt x="241" y="229"/>
                </a:cubicBezTo>
                <a:cubicBezTo>
                  <a:pt x="242" y="230"/>
                  <a:pt x="243" y="232"/>
                  <a:pt x="242" y="234"/>
                </a:cubicBezTo>
                <a:close/>
                <a:moveTo>
                  <a:pt x="234" y="244"/>
                </a:moveTo>
                <a:lnTo>
                  <a:pt x="234" y="244"/>
                </a:lnTo>
                <a:cubicBezTo>
                  <a:pt x="232" y="245"/>
                  <a:pt x="230" y="245"/>
                  <a:pt x="229" y="244"/>
                </a:cubicBezTo>
                <a:cubicBezTo>
                  <a:pt x="228" y="243"/>
                  <a:pt x="228" y="241"/>
                  <a:pt x="229" y="240"/>
                </a:cubicBezTo>
                <a:lnTo>
                  <a:pt x="229" y="240"/>
                </a:lnTo>
                <a:cubicBezTo>
                  <a:pt x="230" y="238"/>
                  <a:pt x="232" y="238"/>
                  <a:pt x="234" y="240"/>
                </a:cubicBezTo>
                <a:cubicBezTo>
                  <a:pt x="235" y="241"/>
                  <a:pt x="235" y="243"/>
                  <a:pt x="234" y="244"/>
                </a:cubicBezTo>
                <a:close/>
                <a:moveTo>
                  <a:pt x="226" y="254"/>
                </a:moveTo>
                <a:lnTo>
                  <a:pt x="226" y="254"/>
                </a:lnTo>
                <a:cubicBezTo>
                  <a:pt x="225" y="255"/>
                  <a:pt x="223" y="255"/>
                  <a:pt x="222" y="254"/>
                </a:cubicBezTo>
                <a:cubicBezTo>
                  <a:pt x="220" y="253"/>
                  <a:pt x="220" y="251"/>
                  <a:pt x="222" y="249"/>
                </a:cubicBezTo>
                <a:lnTo>
                  <a:pt x="222" y="249"/>
                </a:lnTo>
                <a:cubicBezTo>
                  <a:pt x="223" y="248"/>
                  <a:pt x="225" y="248"/>
                  <a:pt x="226" y="249"/>
                </a:cubicBezTo>
                <a:cubicBezTo>
                  <a:pt x="227" y="251"/>
                  <a:pt x="227" y="253"/>
                  <a:pt x="226" y="254"/>
                </a:cubicBezTo>
                <a:close/>
                <a:moveTo>
                  <a:pt x="219" y="264"/>
                </a:moveTo>
                <a:lnTo>
                  <a:pt x="219" y="264"/>
                </a:lnTo>
                <a:cubicBezTo>
                  <a:pt x="217" y="265"/>
                  <a:pt x="215" y="265"/>
                  <a:pt x="214" y="264"/>
                </a:cubicBezTo>
                <a:cubicBezTo>
                  <a:pt x="213" y="263"/>
                  <a:pt x="213" y="261"/>
                  <a:pt x="214" y="259"/>
                </a:cubicBezTo>
                <a:lnTo>
                  <a:pt x="214" y="259"/>
                </a:lnTo>
                <a:cubicBezTo>
                  <a:pt x="215" y="258"/>
                  <a:pt x="217" y="258"/>
                  <a:pt x="219" y="259"/>
                </a:cubicBezTo>
                <a:cubicBezTo>
                  <a:pt x="220" y="261"/>
                  <a:pt x="220" y="263"/>
                  <a:pt x="219" y="264"/>
                </a:cubicBezTo>
                <a:close/>
                <a:moveTo>
                  <a:pt x="211" y="274"/>
                </a:moveTo>
                <a:lnTo>
                  <a:pt x="211" y="274"/>
                </a:lnTo>
                <a:cubicBezTo>
                  <a:pt x="210" y="275"/>
                  <a:pt x="208" y="275"/>
                  <a:pt x="207" y="274"/>
                </a:cubicBezTo>
                <a:cubicBezTo>
                  <a:pt x="205" y="273"/>
                  <a:pt x="205" y="271"/>
                  <a:pt x="207" y="269"/>
                </a:cubicBezTo>
                <a:lnTo>
                  <a:pt x="207" y="269"/>
                </a:lnTo>
                <a:cubicBezTo>
                  <a:pt x="208" y="268"/>
                  <a:pt x="210" y="268"/>
                  <a:pt x="211" y="269"/>
                </a:cubicBezTo>
                <a:cubicBezTo>
                  <a:pt x="212" y="271"/>
                  <a:pt x="212" y="273"/>
                  <a:pt x="211" y="274"/>
                </a:cubicBezTo>
                <a:close/>
                <a:moveTo>
                  <a:pt x="203" y="284"/>
                </a:moveTo>
                <a:lnTo>
                  <a:pt x="203" y="284"/>
                </a:lnTo>
                <a:cubicBezTo>
                  <a:pt x="202" y="285"/>
                  <a:pt x="200" y="285"/>
                  <a:pt x="199" y="284"/>
                </a:cubicBezTo>
                <a:cubicBezTo>
                  <a:pt x="198" y="282"/>
                  <a:pt x="198" y="281"/>
                  <a:pt x="199" y="279"/>
                </a:cubicBezTo>
                <a:lnTo>
                  <a:pt x="199" y="279"/>
                </a:lnTo>
                <a:cubicBezTo>
                  <a:pt x="200" y="278"/>
                  <a:pt x="202" y="278"/>
                  <a:pt x="203" y="279"/>
                </a:cubicBezTo>
                <a:cubicBezTo>
                  <a:pt x="205" y="281"/>
                  <a:pt x="205" y="282"/>
                  <a:pt x="203" y="284"/>
                </a:cubicBezTo>
                <a:close/>
                <a:moveTo>
                  <a:pt x="196" y="294"/>
                </a:moveTo>
                <a:lnTo>
                  <a:pt x="196" y="294"/>
                </a:lnTo>
                <a:cubicBezTo>
                  <a:pt x="195" y="295"/>
                  <a:pt x="193" y="295"/>
                  <a:pt x="191" y="294"/>
                </a:cubicBezTo>
                <a:cubicBezTo>
                  <a:pt x="190" y="292"/>
                  <a:pt x="190" y="290"/>
                  <a:pt x="191" y="289"/>
                </a:cubicBezTo>
                <a:lnTo>
                  <a:pt x="191" y="289"/>
                </a:lnTo>
                <a:cubicBezTo>
                  <a:pt x="193" y="288"/>
                  <a:pt x="195" y="288"/>
                  <a:pt x="196" y="289"/>
                </a:cubicBezTo>
                <a:cubicBezTo>
                  <a:pt x="197" y="290"/>
                  <a:pt x="197" y="292"/>
                  <a:pt x="196" y="294"/>
                </a:cubicBezTo>
                <a:close/>
                <a:moveTo>
                  <a:pt x="188" y="304"/>
                </a:moveTo>
                <a:lnTo>
                  <a:pt x="188" y="304"/>
                </a:lnTo>
                <a:cubicBezTo>
                  <a:pt x="187" y="305"/>
                  <a:pt x="185" y="305"/>
                  <a:pt x="184" y="304"/>
                </a:cubicBezTo>
                <a:cubicBezTo>
                  <a:pt x="183" y="302"/>
                  <a:pt x="183" y="300"/>
                  <a:pt x="184" y="299"/>
                </a:cubicBezTo>
                <a:lnTo>
                  <a:pt x="184" y="299"/>
                </a:lnTo>
                <a:cubicBezTo>
                  <a:pt x="185" y="298"/>
                  <a:pt x="187" y="298"/>
                  <a:pt x="188" y="299"/>
                </a:cubicBezTo>
                <a:cubicBezTo>
                  <a:pt x="189" y="300"/>
                  <a:pt x="189" y="302"/>
                  <a:pt x="188" y="304"/>
                </a:cubicBezTo>
                <a:close/>
                <a:moveTo>
                  <a:pt x="181" y="314"/>
                </a:moveTo>
                <a:lnTo>
                  <a:pt x="181" y="314"/>
                </a:lnTo>
                <a:cubicBezTo>
                  <a:pt x="179" y="315"/>
                  <a:pt x="177" y="315"/>
                  <a:pt x="176" y="314"/>
                </a:cubicBezTo>
                <a:cubicBezTo>
                  <a:pt x="175" y="312"/>
                  <a:pt x="175" y="310"/>
                  <a:pt x="176" y="309"/>
                </a:cubicBezTo>
                <a:lnTo>
                  <a:pt x="176" y="309"/>
                </a:lnTo>
                <a:cubicBezTo>
                  <a:pt x="177" y="308"/>
                  <a:pt x="179" y="308"/>
                  <a:pt x="181" y="309"/>
                </a:cubicBezTo>
                <a:cubicBezTo>
                  <a:pt x="182" y="310"/>
                  <a:pt x="182" y="312"/>
                  <a:pt x="181" y="314"/>
                </a:cubicBezTo>
                <a:close/>
                <a:moveTo>
                  <a:pt x="173" y="323"/>
                </a:moveTo>
                <a:lnTo>
                  <a:pt x="173" y="323"/>
                </a:lnTo>
                <a:cubicBezTo>
                  <a:pt x="172" y="325"/>
                  <a:pt x="170" y="325"/>
                  <a:pt x="169" y="323"/>
                </a:cubicBezTo>
                <a:cubicBezTo>
                  <a:pt x="167" y="322"/>
                  <a:pt x="167" y="320"/>
                  <a:pt x="169" y="319"/>
                </a:cubicBezTo>
                <a:lnTo>
                  <a:pt x="169" y="319"/>
                </a:lnTo>
                <a:cubicBezTo>
                  <a:pt x="170" y="318"/>
                  <a:pt x="172" y="318"/>
                  <a:pt x="173" y="319"/>
                </a:cubicBezTo>
                <a:cubicBezTo>
                  <a:pt x="174" y="320"/>
                  <a:pt x="174" y="322"/>
                  <a:pt x="173" y="323"/>
                </a:cubicBezTo>
                <a:close/>
                <a:moveTo>
                  <a:pt x="165" y="333"/>
                </a:moveTo>
                <a:lnTo>
                  <a:pt x="165" y="333"/>
                </a:lnTo>
                <a:cubicBezTo>
                  <a:pt x="164" y="335"/>
                  <a:pt x="162" y="335"/>
                  <a:pt x="161" y="333"/>
                </a:cubicBezTo>
                <a:cubicBezTo>
                  <a:pt x="160" y="332"/>
                  <a:pt x="160" y="330"/>
                  <a:pt x="161" y="329"/>
                </a:cubicBezTo>
                <a:lnTo>
                  <a:pt x="161" y="329"/>
                </a:lnTo>
                <a:cubicBezTo>
                  <a:pt x="162" y="328"/>
                  <a:pt x="164" y="328"/>
                  <a:pt x="165" y="329"/>
                </a:cubicBezTo>
                <a:cubicBezTo>
                  <a:pt x="167" y="330"/>
                  <a:pt x="167" y="332"/>
                  <a:pt x="165" y="333"/>
                </a:cubicBezTo>
                <a:close/>
                <a:moveTo>
                  <a:pt x="158" y="343"/>
                </a:moveTo>
                <a:lnTo>
                  <a:pt x="158" y="343"/>
                </a:lnTo>
                <a:cubicBezTo>
                  <a:pt x="157" y="345"/>
                  <a:pt x="155" y="345"/>
                  <a:pt x="153" y="343"/>
                </a:cubicBezTo>
                <a:cubicBezTo>
                  <a:pt x="152" y="342"/>
                  <a:pt x="152" y="340"/>
                  <a:pt x="153" y="339"/>
                </a:cubicBezTo>
                <a:lnTo>
                  <a:pt x="153" y="339"/>
                </a:lnTo>
                <a:cubicBezTo>
                  <a:pt x="155" y="338"/>
                  <a:pt x="157" y="338"/>
                  <a:pt x="158" y="339"/>
                </a:cubicBezTo>
                <a:cubicBezTo>
                  <a:pt x="159" y="340"/>
                  <a:pt x="159" y="342"/>
                  <a:pt x="158" y="343"/>
                </a:cubicBezTo>
                <a:close/>
                <a:moveTo>
                  <a:pt x="150" y="353"/>
                </a:moveTo>
                <a:lnTo>
                  <a:pt x="150" y="353"/>
                </a:lnTo>
                <a:cubicBezTo>
                  <a:pt x="149" y="355"/>
                  <a:pt x="147" y="355"/>
                  <a:pt x="146" y="353"/>
                </a:cubicBezTo>
                <a:cubicBezTo>
                  <a:pt x="145" y="352"/>
                  <a:pt x="145" y="350"/>
                  <a:pt x="146" y="349"/>
                </a:cubicBezTo>
                <a:lnTo>
                  <a:pt x="146" y="349"/>
                </a:lnTo>
                <a:cubicBezTo>
                  <a:pt x="147" y="348"/>
                  <a:pt x="149" y="348"/>
                  <a:pt x="150" y="349"/>
                </a:cubicBezTo>
                <a:cubicBezTo>
                  <a:pt x="151" y="350"/>
                  <a:pt x="151" y="352"/>
                  <a:pt x="150" y="353"/>
                </a:cubicBezTo>
                <a:close/>
                <a:moveTo>
                  <a:pt x="143" y="363"/>
                </a:moveTo>
                <a:lnTo>
                  <a:pt x="143" y="363"/>
                </a:lnTo>
                <a:cubicBezTo>
                  <a:pt x="141" y="364"/>
                  <a:pt x="139" y="364"/>
                  <a:pt x="138" y="363"/>
                </a:cubicBezTo>
                <a:cubicBezTo>
                  <a:pt x="137" y="362"/>
                  <a:pt x="137" y="360"/>
                  <a:pt x="138" y="359"/>
                </a:cubicBezTo>
                <a:lnTo>
                  <a:pt x="138" y="359"/>
                </a:lnTo>
                <a:cubicBezTo>
                  <a:pt x="139" y="358"/>
                  <a:pt x="141" y="358"/>
                  <a:pt x="143" y="359"/>
                </a:cubicBezTo>
                <a:cubicBezTo>
                  <a:pt x="144" y="360"/>
                  <a:pt x="144" y="362"/>
                  <a:pt x="143" y="363"/>
                </a:cubicBezTo>
                <a:close/>
                <a:moveTo>
                  <a:pt x="135" y="373"/>
                </a:moveTo>
                <a:lnTo>
                  <a:pt x="135" y="373"/>
                </a:lnTo>
                <a:cubicBezTo>
                  <a:pt x="134" y="374"/>
                  <a:pt x="132" y="374"/>
                  <a:pt x="131" y="373"/>
                </a:cubicBezTo>
                <a:cubicBezTo>
                  <a:pt x="129" y="372"/>
                  <a:pt x="129" y="370"/>
                  <a:pt x="131" y="369"/>
                </a:cubicBezTo>
                <a:lnTo>
                  <a:pt x="131" y="369"/>
                </a:lnTo>
                <a:cubicBezTo>
                  <a:pt x="132" y="368"/>
                  <a:pt x="134" y="368"/>
                  <a:pt x="135" y="369"/>
                </a:cubicBezTo>
                <a:cubicBezTo>
                  <a:pt x="136" y="370"/>
                  <a:pt x="136" y="372"/>
                  <a:pt x="135" y="373"/>
                </a:cubicBezTo>
                <a:close/>
                <a:moveTo>
                  <a:pt x="127" y="383"/>
                </a:moveTo>
                <a:lnTo>
                  <a:pt x="127" y="383"/>
                </a:lnTo>
                <a:cubicBezTo>
                  <a:pt x="126" y="384"/>
                  <a:pt x="124" y="384"/>
                  <a:pt x="123" y="383"/>
                </a:cubicBezTo>
                <a:cubicBezTo>
                  <a:pt x="122" y="382"/>
                  <a:pt x="122" y="380"/>
                  <a:pt x="123" y="379"/>
                </a:cubicBezTo>
                <a:lnTo>
                  <a:pt x="123" y="379"/>
                </a:lnTo>
                <a:cubicBezTo>
                  <a:pt x="124" y="377"/>
                  <a:pt x="126" y="377"/>
                  <a:pt x="127" y="379"/>
                </a:cubicBezTo>
                <a:cubicBezTo>
                  <a:pt x="129" y="380"/>
                  <a:pt x="129" y="382"/>
                  <a:pt x="127" y="383"/>
                </a:cubicBezTo>
                <a:close/>
                <a:moveTo>
                  <a:pt x="120" y="393"/>
                </a:moveTo>
                <a:lnTo>
                  <a:pt x="120" y="393"/>
                </a:lnTo>
                <a:cubicBezTo>
                  <a:pt x="119" y="394"/>
                  <a:pt x="117" y="394"/>
                  <a:pt x="115" y="393"/>
                </a:cubicBezTo>
                <a:cubicBezTo>
                  <a:pt x="114" y="392"/>
                  <a:pt x="114" y="390"/>
                  <a:pt x="115" y="389"/>
                </a:cubicBezTo>
                <a:lnTo>
                  <a:pt x="115" y="389"/>
                </a:lnTo>
                <a:cubicBezTo>
                  <a:pt x="117" y="387"/>
                  <a:pt x="119" y="387"/>
                  <a:pt x="120" y="389"/>
                </a:cubicBezTo>
                <a:cubicBezTo>
                  <a:pt x="121" y="390"/>
                  <a:pt x="121" y="392"/>
                  <a:pt x="120" y="393"/>
                </a:cubicBezTo>
                <a:close/>
                <a:moveTo>
                  <a:pt x="112" y="403"/>
                </a:moveTo>
                <a:lnTo>
                  <a:pt x="112" y="403"/>
                </a:lnTo>
                <a:cubicBezTo>
                  <a:pt x="111" y="404"/>
                  <a:pt x="109" y="404"/>
                  <a:pt x="108" y="403"/>
                </a:cubicBezTo>
                <a:cubicBezTo>
                  <a:pt x="107" y="402"/>
                  <a:pt x="107" y="400"/>
                  <a:pt x="108" y="399"/>
                </a:cubicBezTo>
                <a:lnTo>
                  <a:pt x="108" y="399"/>
                </a:lnTo>
                <a:cubicBezTo>
                  <a:pt x="109" y="397"/>
                  <a:pt x="111" y="397"/>
                  <a:pt x="112" y="399"/>
                </a:cubicBezTo>
                <a:cubicBezTo>
                  <a:pt x="114" y="400"/>
                  <a:pt x="114" y="402"/>
                  <a:pt x="112" y="403"/>
                </a:cubicBezTo>
                <a:close/>
                <a:moveTo>
                  <a:pt x="105" y="413"/>
                </a:moveTo>
                <a:lnTo>
                  <a:pt x="105" y="413"/>
                </a:lnTo>
                <a:cubicBezTo>
                  <a:pt x="103" y="414"/>
                  <a:pt x="102" y="414"/>
                  <a:pt x="100" y="413"/>
                </a:cubicBezTo>
                <a:cubicBezTo>
                  <a:pt x="99" y="412"/>
                  <a:pt x="99" y="410"/>
                  <a:pt x="100" y="409"/>
                </a:cubicBezTo>
                <a:lnTo>
                  <a:pt x="100" y="409"/>
                </a:lnTo>
                <a:cubicBezTo>
                  <a:pt x="102" y="407"/>
                  <a:pt x="103" y="407"/>
                  <a:pt x="105" y="409"/>
                </a:cubicBezTo>
                <a:cubicBezTo>
                  <a:pt x="106" y="410"/>
                  <a:pt x="106" y="412"/>
                  <a:pt x="105" y="413"/>
                </a:cubicBezTo>
                <a:close/>
                <a:moveTo>
                  <a:pt x="97" y="423"/>
                </a:moveTo>
                <a:lnTo>
                  <a:pt x="97" y="423"/>
                </a:lnTo>
                <a:cubicBezTo>
                  <a:pt x="96" y="424"/>
                  <a:pt x="94" y="424"/>
                  <a:pt x="93" y="423"/>
                </a:cubicBezTo>
                <a:cubicBezTo>
                  <a:pt x="91" y="422"/>
                  <a:pt x="91" y="420"/>
                  <a:pt x="93" y="418"/>
                </a:cubicBezTo>
                <a:lnTo>
                  <a:pt x="93" y="418"/>
                </a:lnTo>
                <a:cubicBezTo>
                  <a:pt x="94" y="417"/>
                  <a:pt x="96" y="417"/>
                  <a:pt x="97" y="418"/>
                </a:cubicBezTo>
                <a:cubicBezTo>
                  <a:pt x="98" y="420"/>
                  <a:pt x="98" y="422"/>
                  <a:pt x="97" y="423"/>
                </a:cubicBezTo>
                <a:close/>
                <a:moveTo>
                  <a:pt x="90" y="433"/>
                </a:moveTo>
                <a:lnTo>
                  <a:pt x="90" y="433"/>
                </a:lnTo>
                <a:cubicBezTo>
                  <a:pt x="88" y="434"/>
                  <a:pt x="86" y="434"/>
                  <a:pt x="85" y="433"/>
                </a:cubicBezTo>
                <a:cubicBezTo>
                  <a:pt x="84" y="432"/>
                  <a:pt x="84" y="430"/>
                  <a:pt x="85" y="428"/>
                </a:cubicBezTo>
                <a:lnTo>
                  <a:pt x="85" y="428"/>
                </a:lnTo>
                <a:cubicBezTo>
                  <a:pt x="86" y="427"/>
                  <a:pt x="88" y="427"/>
                  <a:pt x="90" y="428"/>
                </a:cubicBezTo>
                <a:cubicBezTo>
                  <a:pt x="91" y="430"/>
                  <a:pt x="91" y="432"/>
                  <a:pt x="90" y="433"/>
                </a:cubicBezTo>
                <a:close/>
                <a:moveTo>
                  <a:pt x="82" y="443"/>
                </a:moveTo>
                <a:lnTo>
                  <a:pt x="82" y="443"/>
                </a:lnTo>
                <a:cubicBezTo>
                  <a:pt x="81" y="444"/>
                  <a:pt x="79" y="444"/>
                  <a:pt x="78" y="443"/>
                </a:cubicBezTo>
                <a:cubicBezTo>
                  <a:pt x="76" y="442"/>
                  <a:pt x="76" y="440"/>
                  <a:pt x="78" y="438"/>
                </a:cubicBezTo>
                <a:lnTo>
                  <a:pt x="78" y="438"/>
                </a:lnTo>
                <a:cubicBezTo>
                  <a:pt x="79" y="437"/>
                  <a:pt x="81" y="437"/>
                  <a:pt x="82" y="438"/>
                </a:cubicBezTo>
                <a:cubicBezTo>
                  <a:pt x="83" y="440"/>
                  <a:pt x="83" y="442"/>
                  <a:pt x="82" y="443"/>
                </a:cubicBezTo>
                <a:close/>
                <a:moveTo>
                  <a:pt x="74" y="453"/>
                </a:moveTo>
                <a:lnTo>
                  <a:pt x="74" y="453"/>
                </a:lnTo>
                <a:cubicBezTo>
                  <a:pt x="73" y="454"/>
                  <a:pt x="71" y="454"/>
                  <a:pt x="70" y="453"/>
                </a:cubicBezTo>
                <a:cubicBezTo>
                  <a:pt x="69" y="451"/>
                  <a:pt x="69" y="450"/>
                  <a:pt x="70" y="448"/>
                </a:cubicBezTo>
                <a:lnTo>
                  <a:pt x="70" y="448"/>
                </a:lnTo>
                <a:cubicBezTo>
                  <a:pt x="71" y="447"/>
                  <a:pt x="73" y="447"/>
                  <a:pt x="74" y="448"/>
                </a:cubicBezTo>
                <a:cubicBezTo>
                  <a:pt x="76" y="450"/>
                  <a:pt x="76" y="451"/>
                  <a:pt x="74" y="453"/>
                </a:cubicBezTo>
                <a:close/>
                <a:moveTo>
                  <a:pt x="67" y="463"/>
                </a:moveTo>
                <a:lnTo>
                  <a:pt x="67" y="463"/>
                </a:lnTo>
                <a:cubicBezTo>
                  <a:pt x="66" y="464"/>
                  <a:pt x="64" y="464"/>
                  <a:pt x="62" y="463"/>
                </a:cubicBezTo>
                <a:cubicBezTo>
                  <a:pt x="61" y="461"/>
                  <a:pt x="61" y="459"/>
                  <a:pt x="62" y="458"/>
                </a:cubicBezTo>
                <a:lnTo>
                  <a:pt x="62" y="458"/>
                </a:lnTo>
                <a:cubicBezTo>
                  <a:pt x="64" y="457"/>
                  <a:pt x="66" y="457"/>
                  <a:pt x="67" y="458"/>
                </a:cubicBezTo>
                <a:cubicBezTo>
                  <a:pt x="68" y="459"/>
                  <a:pt x="68" y="461"/>
                  <a:pt x="67" y="463"/>
                </a:cubicBezTo>
                <a:close/>
                <a:moveTo>
                  <a:pt x="59" y="473"/>
                </a:moveTo>
                <a:lnTo>
                  <a:pt x="59" y="473"/>
                </a:lnTo>
                <a:cubicBezTo>
                  <a:pt x="58" y="474"/>
                  <a:pt x="56" y="474"/>
                  <a:pt x="55" y="473"/>
                </a:cubicBezTo>
                <a:cubicBezTo>
                  <a:pt x="54" y="471"/>
                  <a:pt x="54" y="469"/>
                  <a:pt x="55" y="468"/>
                </a:cubicBezTo>
                <a:lnTo>
                  <a:pt x="55" y="468"/>
                </a:lnTo>
                <a:cubicBezTo>
                  <a:pt x="56" y="467"/>
                  <a:pt x="58" y="467"/>
                  <a:pt x="59" y="468"/>
                </a:cubicBezTo>
                <a:cubicBezTo>
                  <a:pt x="60" y="469"/>
                  <a:pt x="60" y="471"/>
                  <a:pt x="59" y="473"/>
                </a:cubicBezTo>
                <a:close/>
                <a:moveTo>
                  <a:pt x="52" y="483"/>
                </a:moveTo>
                <a:lnTo>
                  <a:pt x="52" y="483"/>
                </a:lnTo>
                <a:cubicBezTo>
                  <a:pt x="50" y="484"/>
                  <a:pt x="48" y="484"/>
                  <a:pt x="47" y="483"/>
                </a:cubicBezTo>
                <a:cubicBezTo>
                  <a:pt x="46" y="481"/>
                  <a:pt x="46" y="479"/>
                  <a:pt x="47" y="478"/>
                </a:cubicBezTo>
                <a:lnTo>
                  <a:pt x="47" y="478"/>
                </a:lnTo>
                <a:cubicBezTo>
                  <a:pt x="48" y="477"/>
                  <a:pt x="50" y="477"/>
                  <a:pt x="52" y="478"/>
                </a:cubicBezTo>
                <a:cubicBezTo>
                  <a:pt x="53" y="479"/>
                  <a:pt x="53" y="481"/>
                  <a:pt x="52" y="483"/>
                </a:cubicBezTo>
                <a:close/>
                <a:moveTo>
                  <a:pt x="44" y="492"/>
                </a:moveTo>
                <a:lnTo>
                  <a:pt x="44" y="492"/>
                </a:lnTo>
                <a:cubicBezTo>
                  <a:pt x="43" y="494"/>
                  <a:pt x="41" y="494"/>
                  <a:pt x="40" y="492"/>
                </a:cubicBezTo>
                <a:cubicBezTo>
                  <a:pt x="38" y="491"/>
                  <a:pt x="38" y="489"/>
                  <a:pt x="40" y="488"/>
                </a:cubicBezTo>
                <a:lnTo>
                  <a:pt x="40" y="488"/>
                </a:lnTo>
                <a:cubicBezTo>
                  <a:pt x="41" y="487"/>
                  <a:pt x="43" y="487"/>
                  <a:pt x="44" y="488"/>
                </a:cubicBezTo>
                <a:cubicBezTo>
                  <a:pt x="45" y="489"/>
                  <a:pt x="45" y="491"/>
                  <a:pt x="44" y="492"/>
                </a:cubicBezTo>
                <a:close/>
                <a:moveTo>
                  <a:pt x="36" y="502"/>
                </a:moveTo>
                <a:lnTo>
                  <a:pt x="36" y="502"/>
                </a:lnTo>
                <a:cubicBezTo>
                  <a:pt x="35" y="504"/>
                  <a:pt x="33" y="504"/>
                  <a:pt x="32" y="502"/>
                </a:cubicBezTo>
                <a:cubicBezTo>
                  <a:pt x="31" y="501"/>
                  <a:pt x="31" y="499"/>
                  <a:pt x="32" y="498"/>
                </a:cubicBezTo>
                <a:lnTo>
                  <a:pt x="32" y="498"/>
                </a:lnTo>
                <a:cubicBezTo>
                  <a:pt x="33" y="497"/>
                  <a:pt x="35" y="497"/>
                  <a:pt x="36" y="498"/>
                </a:cubicBezTo>
                <a:cubicBezTo>
                  <a:pt x="38" y="499"/>
                  <a:pt x="38" y="501"/>
                  <a:pt x="36" y="502"/>
                </a:cubicBezTo>
                <a:close/>
                <a:moveTo>
                  <a:pt x="29" y="512"/>
                </a:moveTo>
                <a:lnTo>
                  <a:pt x="29" y="512"/>
                </a:lnTo>
                <a:cubicBezTo>
                  <a:pt x="28" y="514"/>
                  <a:pt x="26" y="514"/>
                  <a:pt x="24" y="512"/>
                </a:cubicBezTo>
                <a:cubicBezTo>
                  <a:pt x="23" y="511"/>
                  <a:pt x="23" y="509"/>
                  <a:pt x="24" y="508"/>
                </a:cubicBezTo>
                <a:lnTo>
                  <a:pt x="24" y="508"/>
                </a:lnTo>
                <a:cubicBezTo>
                  <a:pt x="26" y="507"/>
                  <a:pt x="28" y="507"/>
                  <a:pt x="29" y="508"/>
                </a:cubicBezTo>
                <a:cubicBezTo>
                  <a:pt x="30" y="509"/>
                  <a:pt x="30" y="511"/>
                  <a:pt x="29" y="512"/>
                </a:cubicBezTo>
                <a:close/>
                <a:moveTo>
                  <a:pt x="21" y="522"/>
                </a:moveTo>
                <a:lnTo>
                  <a:pt x="21" y="522"/>
                </a:lnTo>
                <a:cubicBezTo>
                  <a:pt x="20" y="524"/>
                  <a:pt x="18" y="524"/>
                  <a:pt x="17" y="522"/>
                </a:cubicBezTo>
                <a:cubicBezTo>
                  <a:pt x="16" y="521"/>
                  <a:pt x="16" y="519"/>
                  <a:pt x="17" y="518"/>
                </a:cubicBezTo>
                <a:lnTo>
                  <a:pt x="17" y="518"/>
                </a:lnTo>
                <a:cubicBezTo>
                  <a:pt x="18" y="517"/>
                  <a:pt x="20" y="517"/>
                  <a:pt x="21" y="518"/>
                </a:cubicBezTo>
                <a:cubicBezTo>
                  <a:pt x="22" y="519"/>
                  <a:pt x="22" y="521"/>
                  <a:pt x="21" y="522"/>
                </a:cubicBezTo>
                <a:close/>
                <a:moveTo>
                  <a:pt x="14" y="532"/>
                </a:moveTo>
                <a:lnTo>
                  <a:pt x="14" y="532"/>
                </a:lnTo>
                <a:cubicBezTo>
                  <a:pt x="12" y="533"/>
                  <a:pt x="10" y="533"/>
                  <a:pt x="9" y="532"/>
                </a:cubicBezTo>
                <a:cubicBezTo>
                  <a:pt x="8" y="531"/>
                  <a:pt x="8" y="529"/>
                  <a:pt x="9" y="528"/>
                </a:cubicBezTo>
                <a:lnTo>
                  <a:pt x="9" y="528"/>
                </a:lnTo>
                <a:cubicBezTo>
                  <a:pt x="10" y="527"/>
                  <a:pt x="12" y="527"/>
                  <a:pt x="14" y="528"/>
                </a:cubicBezTo>
                <a:cubicBezTo>
                  <a:pt x="15" y="529"/>
                  <a:pt x="15" y="531"/>
                  <a:pt x="14" y="532"/>
                </a:cubicBezTo>
                <a:close/>
                <a:moveTo>
                  <a:pt x="6" y="542"/>
                </a:moveTo>
                <a:lnTo>
                  <a:pt x="6" y="542"/>
                </a:lnTo>
                <a:cubicBezTo>
                  <a:pt x="5" y="543"/>
                  <a:pt x="3" y="543"/>
                  <a:pt x="2" y="542"/>
                </a:cubicBezTo>
                <a:cubicBezTo>
                  <a:pt x="0" y="541"/>
                  <a:pt x="0" y="539"/>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34" name="Group 841"/>
          <p:cNvGrpSpPr>
            <a:grpSpLocks/>
          </p:cNvGrpSpPr>
          <p:nvPr/>
        </p:nvGrpSpPr>
        <p:grpSpPr bwMode="auto">
          <a:xfrm>
            <a:off x="7815264" y="3519488"/>
            <a:ext cx="379413" cy="549275"/>
            <a:chOff x="4923" y="2217"/>
            <a:chExt cx="239" cy="346"/>
          </a:xfrm>
        </p:grpSpPr>
        <p:sp>
          <p:nvSpPr>
            <p:cNvPr id="51857" name="Freeform 837"/>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8" name="Freeform 838"/>
            <p:cNvSpPr>
              <a:spLocks/>
            </p:cNvSpPr>
            <p:nvPr/>
          </p:nvSpPr>
          <p:spPr bwMode="auto">
            <a:xfrm>
              <a:off x="4923" y="2217"/>
              <a:ext cx="95" cy="341"/>
            </a:xfrm>
            <a:custGeom>
              <a:avLst/>
              <a:gdLst>
                <a:gd name="T0" fmla="*/ 52 w 125"/>
                <a:gd name="T1" fmla="*/ 0 h 533"/>
                <a:gd name="T2" fmla="*/ 64 w 125"/>
                <a:gd name="T3" fmla="*/ 521 h 533"/>
                <a:gd name="T4" fmla="*/ 125 w 125"/>
                <a:gd name="T5" fmla="*/ 533 h 533"/>
                <a:gd name="T6" fmla="*/ 112 w 125"/>
                <a:gd name="T7" fmla="*/ 11 h 533"/>
                <a:gd name="T8" fmla="*/ 52 w 125"/>
                <a:gd name="T9" fmla="*/ 0 h 533"/>
              </a:gdLst>
              <a:ahLst/>
              <a:cxnLst>
                <a:cxn ang="0">
                  <a:pos x="T0" y="T1"/>
                </a:cxn>
                <a:cxn ang="0">
                  <a:pos x="T2" y="T3"/>
                </a:cxn>
                <a:cxn ang="0">
                  <a:pos x="T4" y="T5"/>
                </a:cxn>
                <a:cxn ang="0">
                  <a:pos x="T6" y="T7"/>
                </a:cxn>
                <a:cxn ang="0">
                  <a:pos x="T8" y="T9"/>
                </a:cxn>
              </a:cxnLst>
              <a:rect l="0" t="0" r="r" b="b"/>
              <a:pathLst>
                <a:path w="125" h="533">
                  <a:moveTo>
                    <a:pt x="52" y="0"/>
                  </a:moveTo>
                  <a:cubicBezTo>
                    <a:pt x="0" y="277"/>
                    <a:pt x="6" y="510"/>
                    <a:pt x="64" y="521"/>
                  </a:cubicBezTo>
                  <a:lnTo>
                    <a:pt x="125" y="533"/>
                  </a:lnTo>
                  <a:cubicBezTo>
                    <a:pt x="66" y="522"/>
                    <a:pt x="61" y="288"/>
                    <a:pt x="112" y="11"/>
                  </a:cubicBezTo>
                  <a:lnTo>
                    <a:pt x="52" y="0"/>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9" name="Freeform 839"/>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60" name="Freeform 840"/>
            <p:cNvSpPr>
              <a:spLocks/>
            </p:cNvSpPr>
            <p:nvPr/>
          </p:nvSpPr>
          <p:spPr bwMode="auto">
            <a:xfrm>
              <a:off x="4997" y="2541"/>
              <a:ext cx="21" cy="17"/>
            </a:xfrm>
            <a:custGeom>
              <a:avLst/>
              <a:gdLst>
                <a:gd name="T0" fmla="*/ 21 w 21"/>
                <a:gd name="T1" fmla="*/ 17 h 17"/>
                <a:gd name="T2" fmla="*/ 0 w 21"/>
                <a:gd name="T3" fmla="*/ 0 h 17"/>
              </a:gdLst>
              <a:ahLst/>
              <a:cxnLst>
                <a:cxn ang="0">
                  <a:pos x="T0" y="T1"/>
                </a:cxn>
                <a:cxn ang="0">
                  <a:pos x="T2" y="T3"/>
                </a:cxn>
              </a:cxnLst>
              <a:rect l="0" t="0" r="r" b="b"/>
              <a:pathLst>
                <a:path w="21" h="17">
                  <a:moveTo>
                    <a:pt x="21" y="17"/>
                  </a:moveTo>
                  <a:cubicBezTo>
                    <a:pt x="12" y="16"/>
                    <a:pt x="5" y="10"/>
                    <a:pt x="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35" name="Freeform 842"/>
          <p:cNvSpPr>
            <a:spLocks noEditPoints="1"/>
          </p:cNvSpPr>
          <p:nvPr/>
        </p:nvSpPr>
        <p:spPr bwMode="auto">
          <a:xfrm>
            <a:off x="4968876" y="3157538"/>
            <a:ext cx="498475" cy="552450"/>
          </a:xfrm>
          <a:custGeom>
            <a:avLst/>
            <a:gdLst>
              <a:gd name="T0" fmla="*/ 416 w 417"/>
              <a:gd name="T1" fmla="*/ 6 h 544"/>
              <a:gd name="T2" fmla="*/ 409 w 417"/>
              <a:gd name="T3" fmla="*/ 16 h 544"/>
              <a:gd name="T4" fmla="*/ 401 w 417"/>
              <a:gd name="T5" fmla="*/ 25 h 544"/>
              <a:gd name="T6" fmla="*/ 393 w 417"/>
              <a:gd name="T7" fmla="*/ 35 h 544"/>
              <a:gd name="T8" fmla="*/ 386 w 417"/>
              <a:gd name="T9" fmla="*/ 45 h 544"/>
              <a:gd name="T10" fmla="*/ 378 w 417"/>
              <a:gd name="T11" fmla="*/ 55 h 544"/>
              <a:gd name="T12" fmla="*/ 371 w 417"/>
              <a:gd name="T13" fmla="*/ 65 h 544"/>
              <a:gd name="T14" fmla="*/ 363 w 417"/>
              <a:gd name="T15" fmla="*/ 75 h 544"/>
              <a:gd name="T16" fmla="*/ 355 w 417"/>
              <a:gd name="T17" fmla="*/ 85 h 544"/>
              <a:gd name="T18" fmla="*/ 348 w 417"/>
              <a:gd name="T19" fmla="*/ 95 h 544"/>
              <a:gd name="T20" fmla="*/ 340 w 417"/>
              <a:gd name="T21" fmla="*/ 105 h 544"/>
              <a:gd name="T22" fmla="*/ 333 w 417"/>
              <a:gd name="T23" fmla="*/ 115 h 544"/>
              <a:gd name="T24" fmla="*/ 325 w 417"/>
              <a:gd name="T25" fmla="*/ 125 h 544"/>
              <a:gd name="T26" fmla="*/ 318 w 417"/>
              <a:gd name="T27" fmla="*/ 135 h 544"/>
              <a:gd name="T28" fmla="*/ 310 w 417"/>
              <a:gd name="T29" fmla="*/ 145 h 544"/>
              <a:gd name="T30" fmla="*/ 302 w 417"/>
              <a:gd name="T31" fmla="*/ 155 h 544"/>
              <a:gd name="T32" fmla="*/ 295 w 417"/>
              <a:gd name="T33" fmla="*/ 165 h 544"/>
              <a:gd name="T34" fmla="*/ 287 w 417"/>
              <a:gd name="T35" fmla="*/ 175 h 544"/>
              <a:gd name="T36" fmla="*/ 280 w 417"/>
              <a:gd name="T37" fmla="*/ 185 h 544"/>
              <a:gd name="T38" fmla="*/ 272 w 417"/>
              <a:gd name="T39" fmla="*/ 194 h 544"/>
              <a:gd name="T40" fmla="*/ 264 w 417"/>
              <a:gd name="T41" fmla="*/ 204 h 544"/>
              <a:gd name="T42" fmla="*/ 257 w 417"/>
              <a:gd name="T43" fmla="*/ 214 h 544"/>
              <a:gd name="T44" fmla="*/ 249 w 417"/>
              <a:gd name="T45" fmla="*/ 224 h 544"/>
              <a:gd name="T46" fmla="*/ 242 w 417"/>
              <a:gd name="T47" fmla="*/ 234 h 544"/>
              <a:gd name="T48" fmla="*/ 234 w 417"/>
              <a:gd name="T49" fmla="*/ 244 h 544"/>
              <a:gd name="T50" fmla="*/ 226 w 417"/>
              <a:gd name="T51" fmla="*/ 254 h 544"/>
              <a:gd name="T52" fmla="*/ 219 w 417"/>
              <a:gd name="T53" fmla="*/ 264 h 544"/>
              <a:gd name="T54" fmla="*/ 211 w 417"/>
              <a:gd name="T55" fmla="*/ 274 h 544"/>
              <a:gd name="T56" fmla="*/ 204 w 417"/>
              <a:gd name="T57" fmla="*/ 284 h 544"/>
              <a:gd name="T58" fmla="*/ 196 w 417"/>
              <a:gd name="T59" fmla="*/ 294 h 544"/>
              <a:gd name="T60" fmla="*/ 189 w 417"/>
              <a:gd name="T61" fmla="*/ 304 h 544"/>
              <a:gd name="T62" fmla="*/ 181 w 417"/>
              <a:gd name="T63" fmla="*/ 314 h 544"/>
              <a:gd name="T64" fmla="*/ 173 w 417"/>
              <a:gd name="T65" fmla="*/ 324 h 544"/>
              <a:gd name="T66" fmla="*/ 166 w 417"/>
              <a:gd name="T67" fmla="*/ 334 h 544"/>
              <a:gd name="T68" fmla="*/ 158 w 417"/>
              <a:gd name="T69" fmla="*/ 344 h 544"/>
              <a:gd name="T70" fmla="*/ 151 w 417"/>
              <a:gd name="T71" fmla="*/ 354 h 544"/>
              <a:gd name="T72" fmla="*/ 143 w 417"/>
              <a:gd name="T73" fmla="*/ 363 h 544"/>
              <a:gd name="T74" fmla="*/ 135 w 417"/>
              <a:gd name="T75" fmla="*/ 373 h 544"/>
              <a:gd name="T76" fmla="*/ 128 w 417"/>
              <a:gd name="T77" fmla="*/ 383 h 544"/>
              <a:gd name="T78" fmla="*/ 120 w 417"/>
              <a:gd name="T79" fmla="*/ 393 h 544"/>
              <a:gd name="T80" fmla="*/ 113 w 417"/>
              <a:gd name="T81" fmla="*/ 403 h 544"/>
              <a:gd name="T82" fmla="*/ 105 w 417"/>
              <a:gd name="T83" fmla="*/ 413 h 544"/>
              <a:gd name="T84" fmla="*/ 97 w 417"/>
              <a:gd name="T85" fmla="*/ 423 h 544"/>
              <a:gd name="T86" fmla="*/ 90 w 417"/>
              <a:gd name="T87" fmla="*/ 433 h 544"/>
              <a:gd name="T88" fmla="*/ 82 w 417"/>
              <a:gd name="T89" fmla="*/ 443 h 544"/>
              <a:gd name="T90" fmla="*/ 75 w 417"/>
              <a:gd name="T91" fmla="*/ 453 h 544"/>
              <a:gd name="T92" fmla="*/ 67 w 417"/>
              <a:gd name="T93" fmla="*/ 463 h 544"/>
              <a:gd name="T94" fmla="*/ 60 w 417"/>
              <a:gd name="T95" fmla="*/ 473 h 544"/>
              <a:gd name="T96" fmla="*/ 52 w 417"/>
              <a:gd name="T97" fmla="*/ 483 h 544"/>
              <a:gd name="T98" fmla="*/ 44 w 417"/>
              <a:gd name="T99" fmla="*/ 493 h 544"/>
              <a:gd name="T100" fmla="*/ 37 w 417"/>
              <a:gd name="T101" fmla="*/ 503 h 544"/>
              <a:gd name="T102" fmla="*/ 29 w 417"/>
              <a:gd name="T103" fmla="*/ 513 h 544"/>
              <a:gd name="T104" fmla="*/ 22 w 417"/>
              <a:gd name="T105" fmla="*/ 523 h 544"/>
              <a:gd name="T106" fmla="*/ 14 w 417"/>
              <a:gd name="T107" fmla="*/ 532 h 544"/>
              <a:gd name="T108" fmla="*/ 6 w 417"/>
              <a:gd name="T109" fmla="*/ 54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416" y="6"/>
                </a:moveTo>
                <a:lnTo>
                  <a:pt x="416" y="6"/>
                </a:lnTo>
                <a:cubicBezTo>
                  <a:pt x="415" y="7"/>
                  <a:pt x="413" y="7"/>
                  <a:pt x="412" y="6"/>
                </a:cubicBezTo>
                <a:cubicBezTo>
                  <a:pt x="410" y="5"/>
                  <a:pt x="410" y="3"/>
                  <a:pt x="411" y="2"/>
                </a:cubicBezTo>
                <a:lnTo>
                  <a:pt x="411" y="2"/>
                </a:lnTo>
                <a:cubicBezTo>
                  <a:pt x="412" y="0"/>
                  <a:pt x="414" y="0"/>
                  <a:pt x="416" y="1"/>
                </a:cubicBezTo>
                <a:cubicBezTo>
                  <a:pt x="417" y="2"/>
                  <a:pt x="417" y="4"/>
                  <a:pt x="416" y="6"/>
                </a:cubicBezTo>
                <a:close/>
                <a:moveTo>
                  <a:pt x="409" y="16"/>
                </a:moveTo>
                <a:lnTo>
                  <a:pt x="409" y="16"/>
                </a:lnTo>
                <a:cubicBezTo>
                  <a:pt x="408" y="17"/>
                  <a:pt x="406" y="17"/>
                  <a:pt x="404" y="16"/>
                </a:cubicBezTo>
                <a:cubicBezTo>
                  <a:pt x="403" y="15"/>
                  <a:pt x="403" y="13"/>
                  <a:pt x="404" y="12"/>
                </a:cubicBezTo>
                <a:lnTo>
                  <a:pt x="404" y="12"/>
                </a:lnTo>
                <a:cubicBezTo>
                  <a:pt x="405" y="10"/>
                  <a:pt x="407" y="10"/>
                  <a:pt x="408" y="11"/>
                </a:cubicBezTo>
                <a:cubicBezTo>
                  <a:pt x="409" y="12"/>
                  <a:pt x="410" y="14"/>
                  <a:pt x="409" y="16"/>
                </a:cubicBezTo>
                <a:close/>
                <a:moveTo>
                  <a:pt x="401" y="25"/>
                </a:moveTo>
                <a:lnTo>
                  <a:pt x="401" y="25"/>
                </a:lnTo>
                <a:cubicBezTo>
                  <a:pt x="400" y="27"/>
                  <a:pt x="398" y="27"/>
                  <a:pt x="397" y="26"/>
                </a:cubicBezTo>
                <a:cubicBezTo>
                  <a:pt x="395" y="25"/>
                  <a:pt x="395" y="23"/>
                  <a:pt x="396" y="22"/>
                </a:cubicBezTo>
                <a:lnTo>
                  <a:pt x="396" y="22"/>
                </a:lnTo>
                <a:cubicBezTo>
                  <a:pt x="397" y="20"/>
                  <a:pt x="399" y="20"/>
                  <a:pt x="401" y="21"/>
                </a:cubicBezTo>
                <a:cubicBezTo>
                  <a:pt x="402" y="22"/>
                  <a:pt x="402" y="24"/>
                  <a:pt x="401" y="25"/>
                </a:cubicBezTo>
                <a:close/>
                <a:moveTo>
                  <a:pt x="393" y="35"/>
                </a:moveTo>
                <a:lnTo>
                  <a:pt x="393" y="35"/>
                </a:lnTo>
                <a:cubicBezTo>
                  <a:pt x="392" y="37"/>
                  <a:pt x="390" y="37"/>
                  <a:pt x="389" y="36"/>
                </a:cubicBezTo>
                <a:cubicBezTo>
                  <a:pt x="388" y="35"/>
                  <a:pt x="387" y="33"/>
                  <a:pt x="389" y="32"/>
                </a:cubicBezTo>
                <a:lnTo>
                  <a:pt x="389" y="32"/>
                </a:lnTo>
                <a:cubicBezTo>
                  <a:pt x="390" y="30"/>
                  <a:pt x="392" y="30"/>
                  <a:pt x="393" y="31"/>
                </a:cubicBezTo>
                <a:cubicBezTo>
                  <a:pt x="394" y="32"/>
                  <a:pt x="395" y="34"/>
                  <a:pt x="393" y="35"/>
                </a:cubicBezTo>
                <a:close/>
                <a:moveTo>
                  <a:pt x="386" y="45"/>
                </a:moveTo>
                <a:lnTo>
                  <a:pt x="386" y="45"/>
                </a:lnTo>
                <a:cubicBezTo>
                  <a:pt x="385" y="47"/>
                  <a:pt x="383" y="47"/>
                  <a:pt x="381" y="46"/>
                </a:cubicBezTo>
                <a:cubicBezTo>
                  <a:pt x="380" y="45"/>
                  <a:pt x="380" y="43"/>
                  <a:pt x="381" y="41"/>
                </a:cubicBezTo>
                <a:lnTo>
                  <a:pt x="381" y="41"/>
                </a:lnTo>
                <a:cubicBezTo>
                  <a:pt x="382" y="40"/>
                  <a:pt x="384" y="40"/>
                  <a:pt x="385" y="41"/>
                </a:cubicBezTo>
                <a:cubicBezTo>
                  <a:pt x="387" y="42"/>
                  <a:pt x="387" y="44"/>
                  <a:pt x="386" y="45"/>
                </a:cubicBezTo>
                <a:close/>
                <a:moveTo>
                  <a:pt x="378" y="55"/>
                </a:moveTo>
                <a:lnTo>
                  <a:pt x="378" y="55"/>
                </a:lnTo>
                <a:cubicBezTo>
                  <a:pt x="377" y="57"/>
                  <a:pt x="375" y="57"/>
                  <a:pt x="374" y="56"/>
                </a:cubicBezTo>
                <a:cubicBezTo>
                  <a:pt x="373" y="55"/>
                  <a:pt x="372" y="53"/>
                  <a:pt x="373" y="51"/>
                </a:cubicBezTo>
                <a:lnTo>
                  <a:pt x="373" y="51"/>
                </a:lnTo>
                <a:cubicBezTo>
                  <a:pt x="374" y="50"/>
                  <a:pt x="376" y="50"/>
                  <a:pt x="378" y="51"/>
                </a:cubicBezTo>
                <a:cubicBezTo>
                  <a:pt x="379" y="52"/>
                  <a:pt x="379" y="54"/>
                  <a:pt x="378" y="55"/>
                </a:cubicBezTo>
                <a:close/>
                <a:moveTo>
                  <a:pt x="371" y="65"/>
                </a:moveTo>
                <a:lnTo>
                  <a:pt x="371" y="65"/>
                </a:lnTo>
                <a:cubicBezTo>
                  <a:pt x="370" y="67"/>
                  <a:pt x="368" y="67"/>
                  <a:pt x="366" y="66"/>
                </a:cubicBezTo>
                <a:cubicBezTo>
                  <a:pt x="365" y="65"/>
                  <a:pt x="365" y="63"/>
                  <a:pt x="366" y="61"/>
                </a:cubicBezTo>
                <a:lnTo>
                  <a:pt x="366" y="61"/>
                </a:lnTo>
                <a:cubicBezTo>
                  <a:pt x="367" y="60"/>
                  <a:pt x="369" y="60"/>
                  <a:pt x="370" y="61"/>
                </a:cubicBezTo>
                <a:cubicBezTo>
                  <a:pt x="372" y="62"/>
                  <a:pt x="372" y="64"/>
                  <a:pt x="371" y="65"/>
                </a:cubicBezTo>
                <a:close/>
                <a:moveTo>
                  <a:pt x="363" y="75"/>
                </a:moveTo>
                <a:lnTo>
                  <a:pt x="363" y="75"/>
                </a:lnTo>
                <a:cubicBezTo>
                  <a:pt x="362" y="77"/>
                  <a:pt x="360" y="77"/>
                  <a:pt x="359" y="76"/>
                </a:cubicBezTo>
                <a:cubicBezTo>
                  <a:pt x="357" y="75"/>
                  <a:pt x="357" y="73"/>
                  <a:pt x="358" y="71"/>
                </a:cubicBezTo>
                <a:lnTo>
                  <a:pt x="358" y="71"/>
                </a:lnTo>
                <a:cubicBezTo>
                  <a:pt x="359" y="70"/>
                  <a:pt x="361" y="70"/>
                  <a:pt x="363" y="71"/>
                </a:cubicBezTo>
                <a:cubicBezTo>
                  <a:pt x="364" y="72"/>
                  <a:pt x="364" y="74"/>
                  <a:pt x="363" y="75"/>
                </a:cubicBezTo>
                <a:close/>
                <a:moveTo>
                  <a:pt x="355" y="85"/>
                </a:moveTo>
                <a:lnTo>
                  <a:pt x="355" y="85"/>
                </a:lnTo>
                <a:cubicBezTo>
                  <a:pt x="354" y="86"/>
                  <a:pt x="352" y="87"/>
                  <a:pt x="351" y="86"/>
                </a:cubicBezTo>
                <a:cubicBezTo>
                  <a:pt x="350" y="85"/>
                  <a:pt x="350" y="83"/>
                  <a:pt x="351" y="81"/>
                </a:cubicBezTo>
                <a:lnTo>
                  <a:pt x="351" y="81"/>
                </a:lnTo>
                <a:cubicBezTo>
                  <a:pt x="352" y="80"/>
                  <a:pt x="354" y="80"/>
                  <a:pt x="355" y="81"/>
                </a:cubicBezTo>
                <a:cubicBezTo>
                  <a:pt x="356" y="82"/>
                  <a:pt x="357" y="84"/>
                  <a:pt x="355" y="85"/>
                </a:cubicBezTo>
                <a:close/>
                <a:moveTo>
                  <a:pt x="348" y="95"/>
                </a:moveTo>
                <a:lnTo>
                  <a:pt x="348" y="95"/>
                </a:lnTo>
                <a:cubicBezTo>
                  <a:pt x="347" y="96"/>
                  <a:pt x="345" y="97"/>
                  <a:pt x="343" y="96"/>
                </a:cubicBezTo>
                <a:cubicBezTo>
                  <a:pt x="342" y="94"/>
                  <a:pt x="342" y="93"/>
                  <a:pt x="343" y="91"/>
                </a:cubicBezTo>
                <a:lnTo>
                  <a:pt x="343" y="91"/>
                </a:lnTo>
                <a:cubicBezTo>
                  <a:pt x="344" y="90"/>
                  <a:pt x="346" y="90"/>
                  <a:pt x="347" y="91"/>
                </a:cubicBezTo>
                <a:cubicBezTo>
                  <a:pt x="349" y="92"/>
                  <a:pt x="349" y="94"/>
                  <a:pt x="348" y="95"/>
                </a:cubicBezTo>
                <a:close/>
                <a:moveTo>
                  <a:pt x="340" y="105"/>
                </a:moveTo>
                <a:lnTo>
                  <a:pt x="340" y="105"/>
                </a:lnTo>
                <a:cubicBezTo>
                  <a:pt x="339" y="106"/>
                  <a:pt x="337" y="107"/>
                  <a:pt x="336" y="105"/>
                </a:cubicBezTo>
                <a:cubicBezTo>
                  <a:pt x="335" y="104"/>
                  <a:pt x="334" y="102"/>
                  <a:pt x="335" y="101"/>
                </a:cubicBezTo>
                <a:lnTo>
                  <a:pt x="335" y="101"/>
                </a:lnTo>
                <a:cubicBezTo>
                  <a:pt x="336" y="100"/>
                  <a:pt x="338" y="100"/>
                  <a:pt x="340" y="101"/>
                </a:cubicBezTo>
                <a:cubicBezTo>
                  <a:pt x="341" y="102"/>
                  <a:pt x="341" y="104"/>
                  <a:pt x="340" y="105"/>
                </a:cubicBezTo>
                <a:close/>
                <a:moveTo>
                  <a:pt x="333" y="115"/>
                </a:moveTo>
                <a:lnTo>
                  <a:pt x="333" y="115"/>
                </a:lnTo>
                <a:cubicBezTo>
                  <a:pt x="332" y="116"/>
                  <a:pt x="330" y="117"/>
                  <a:pt x="328" y="115"/>
                </a:cubicBezTo>
                <a:cubicBezTo>
                  <a:pt x="327" y="114"/>
                  <a:pt x="327" y="112"/>
                  <a:pt x="328" y="111"/>
                </a:cubicBezTo>
                <a:lnTo>
                  <a:pt x="328" y="111"/>
                </a:lnTo>
                <a:cubicBezTo>
                  <a:pt x="329" y="110"/>
                  <a:pt x="331" y="109"/>
                  <a:pt x="332" y="111"/>
                </a:cubicBezTo>
                <a:cubicBezTo>
                  <a:pt x="334" y="112"/>
                  <a:pt x="334" y="114"/>
                  <a:pt x="333" y="115"/>
                </a:cubicBezTo>
                <a:close/>
                <a:moveTo>
                  <a:pt x="325" y="125"/>
                </a:moveTo>
                <a:lnTo>
                  <a:pt x="325" y="125"/>
                </a:lnTo>
                <a:cubicBezTo>
                  <a:pt x="324" y="126"/>
                  <a:pt x="322" y="126"/>
                  <a:pt x="321" y="125"/>
                </a:cubicBezTo>
                <a:cubicBezTo>
                  <a:pt x="319" y="124"/>
                  <a:pt x="319" y="122"/>
                  <a:pt x="320" y="121"/>
                </a:cubicBezTo>
                <a:lnTo>
                  <a:pt x="320" y="121"/>
                </a:lnTo>
                <a:cubicBezTo>
                  <a:pt x="321" y="120"/>
                  <a:pt x="323" y="119"/>
                  <a:pt x="325" y="120"/>
                </a:cubicBezTo>
                <a:cubicBezTo>
                  <a:pt x="326" y="122"/>
                  <a:pt x="326" y="124"/>
                  <a:pt x="325" y="125"/>
                </a:cubicBezTo>
                <a:close/>
                <a:moveTo>
                  <a:pt x="318" y="135"/>
                </a:moveTo>
                <a:lnTo>
                  <a:pt x="318" y="135"/>
                </a:lnTo>
                <a:cubicBezTo>
                  <a:pt x="316" y="136"/>
                  <a:pt x="314" y="136"/>
                  <a:pt x="313" y="135"/>
                </a:cubicBezTo>
                <a:cubicBezTo>
                  <a:pt x="312" y="134"/>
                  <a:pt x="312" y="132"/>
                  <a:pt x="313" y="131"/>
                </a:cubicBezTo>
                <a:lnTo>
                  <a:pt x="313" y="131"/>
                </a:lnTo>
                <a:cubicBezTo>
                  <a:pt x="314" y="130"/>
                  <a:pt x="316" y="129"/>
                  <a:pt x="317" y="130"/>
                </a:cubicBezTo>
                <a:cubicBezTo>
                  <a:pt x="318" y="131"/>
                  <a:pt x="319" y="133"/>
                  <a:pt x="318" y="135"/>
                </a:cubicBezTo>
                <a:close/>
                <a:moveTo>
                  <a:pt x="310" y="145"/>
                </a:moveTo>
                <a:lnTo>
                  <a:pt x="310" y="145"/>
                </a:lnTo>
                <a:cubicBezTo>
                  <a:pt x="309" y="146"/>
                  <a:pt x="307" y="146"/>
                  <a:pt x="306" y="145"/>
                </a:cubicBezTo>
                <a:cubicBezTo>
                  <a:pt x="304" y="144"/>
                  <a:pt x="304" y="142"/>
                  <a:pt x="305" y="141"/>
                </a:cubicBezTo>
                <a:lnTo>
                  <a:pt x="305" y="141"/>
                </a:lnTo>
                <a:cubicBezTo>
                  <a:pt x="306" y="140"/>
                  <a:pt x="308" y="139"/>
                  <a:pt x="309" y="140"/>
                </a:cubicBezTo>
                <a:cubicBezTo>
                  <a:pt x="311" y="141"/>
                  <a:pt x="311" y="143"/>
                  <a:pt x="310" y="145"/>
                </a:cubicBezTo>
                <a:close/>
                <a:moveTo>
                  <a:pt x="302" y="155"/>
                </a:moveTo>
                <a:lnTo>
                  <a:pt x="302" y="155"/>
                </a:lnTo>
                <a:cubicBezTo>
                  <a:pt x="301" y="156"/>
                  <a:pt x="299" y="156"/>
                  <a:pt x="298" y="155"/>
                </a:cubicBezTo>
                <a:cubicBezTo>
                  <a:pt x="297" y="154"/>
                  <a:pt x="296" y="152"/>
                  <a:pt x="297" y="151"/>
                </a:cubicBezTo>
                <a:lnTo>
                  <a:pt x="297" y="151"/>
                </a:lnTo>
                <a:cubicBezTo>
                  <a:pt x="299" y="149"/>
                  <a:pt x="301" y="149"/>
                  <a:pt x="302" y="150"/>
                </a:cubicBezTo>
                <a:cubicBezTo>
                  <a:pt x="303" y="151"/>
                  <a:pt x="303" y="153"/>
                  <a:pt x="302" y="155"/>
                </a:cubicBezTo>
                <a:close/>
                <a:moveTo>
                  <a:pt x="295" y="165"/>
                </a:moveTo>
                <a:lnTo>
                  <a:pt x="295" y="165"/>
                </a:lnTo>
                <a:cubicBezTo>
                  <a:pt x="294" y="166"/>
                  <a:pt x="292" y="166"/>
                  <a:pt x="290" y="165"/>
                </a:cubicBezTo>
                <a:cubicBezTo>
                  <a:pt x="289" y="164"/>
                  <a:pt x="289" y="162"/>
                  <a:pt x="290" y="161"/>
                </a:cubicBezTo>
                <a:lnTo>
                  <a:pt x="290" y="161"/>
                </a:lnTo>
                <a:cubicBezTo>
                  <a:pt x="291" y="159"/>
                  <a:pt x="293" y="159"/>
                  <a:pt x="294" y="160"/>
                </a:cubicBezTo>
                <a:cubicBezTo>
                  <a:pt x="296" y="161"/>
                  <a:pt x="296" y="163"/>
                  <a:pt x="295" y="165"/>
                </a:cubicBezTo>
                <a:close/>
                <a:moveTo>
                  <a:pt x="287" y="175"/>
                </a:moveTo>
                <a:lnTo>
                  <a:pt x="287" y="175"/>
                </a:lnTo>
                <a:cubicBezTo>
                  <a:pt x="286" y="176"/>
                  <a:pt x="284" y="176"/>
                  <a:pt x="283" y="175"/>
                </a:cubicBezTo>
                <a:cubicBezTo>
                  <a:pt x="281" y="174"/>
                  <a:pt x="281" y="172"/>
                  <a:pt x="282" y="171"/>
                </a:cubicBezTo>
                <a:lnTo>
                  <a:pt x="282" y="171"/>
                </a:lnTo>
                <a:cubicBezTo>
                  <a:pt x="283" y="169"/>
                  <a:pt x="285" y="169"/>
                  <a:pt x="287" y="170"/>
                </a:cubicBezTo>
                <a:cubicBezTo>
                  <a:pt x="288" y="171"/>
                  <a:pt x="288" y="173"/>
                  <a:pt x="287" y="175"/>
                </a:cubicBezTo>
                <a:close/>
                <a:moveTo>
                  <a:pt x="280" y="185"/>
                </a:moveTo>
                <a:lnTo>
                  <a:pt x="280" y="185"/>
                </a:lnTo>
                <a:cubicBezTo>
                  <a:pt x="279" y="186"/>
                  <a:pt x="277" y="186"/>
                  <a:pt x="275" y="185"/>
                </a:cubicBezTo>
                <a:cubicBezTo>
                  <a:pt x="274" y="184"/>
                  <a:pt x="274" y="182"/>
                  <a:pt x="275" y="181"/>
                </a:cubicBezTo>
                <a:lnTo>
                  <a:pt x="275" y="181"/>
                </a:lnTo>
                <a:cubicBezTo>
                  <a:pt x="276" y="179"/>
                  <a:pt x="278" y="179"/>
                  <a:pt x="279" y="180"/>
                </a:cubicBezTo>
                <a:cubicBezTo>
                  <a:pt x="280" y="181"/>
                  <a:pt x="281" y="183"/>
                  <a:pt x="280" y="185"/>
                </a:cubicBezTo>
                <a:close/>
                <a:moveTo>
                  <a:pt x="272" y="194"/>
                </a:moveTo>
                <a:lnTo>
                  <a:pt x="272" y="194"/>
                </a:lnTo>
                <a:cubicBezTo>
                  <a:pt x="271" y="196"/>
                  <a:pt x="269" y="196"/>
                  <a:pt x="268" y="195"/>
                </a:cubicBezTo>
                <a:cubicBezTo>
                  <a:pt x="266" y="194"/>
                  <a:pt x="266" y="192"/>
                  <a:pt x="267" y="191"/>
                </a:cubicBezTo>
                <a:lnTo>
                  <a:pt x="267" y="191"/>
                </a:lnTo>
                <a:cubicBezTo>
                  <a:pt x="268" y="189"/>
                  <a:pt x="270" y="189"/>
                  <a:pt x="272" y="190"/>
                </a:cubicBezTo>
                <a:cubicBezTo>
                  <a:pt x="273" y="191"/>
                  <a:pt x="273" y="193"/>
                  <a:pt x="272" y="194"/>
                </a:cubicBezTo>
                <a:close/>
                <a:moveTo>
                  <a:pt x="264" y="204"/>
                </a:moveTo>
                <a:lnTo>
                  <a:pt x="264" y="204"/>
                </a:lnTo>
                <a:cubicBezTo>
                  <a:pt x="263" y="206"/>
                  <a:pt x="261" y="206"/>
                  <a:pt x="260" y="205"/>
                </a:cubicBezTo>
                <a:cubicBezTo>
                  <a:pt x="259" y="204"/>
                  <a:pt x="258" y="202"/>
                  <a:pt x="260" y="200"/>
                </a:cubicBezTo>
                <a:lnTo>
                  <a:pt x="260" y="200"/>
                </a:lnTo>
                <a:cubicBezTo>
                  <a:pt x="261" y="199"/>
                  <a:pt x="263" y="199"/>
                  <a:pt x="264" y="200"/>
                </a:cubicBezTo>
                <a:cubicBezTo>
                  <a:pt x="265" y="201"/>
                  <a:pt x="265" y="203"/>
                  <a:pt x="264" y="204"/>
                </a:cubicBezTo>
                <a:close/>
                <a:moveTo>
                  <a:pt x="257" y="214"/>
                </a:moveTo>
                <a:lnTo>
                  <a:pt x="257" y="214"/>
                </a:lnTo>
                <a:cubicBezTo>
                  <a:pt x="256" y="216"/>
                  <a:pt x="254" y="216"/>
                  <a:pt x="252" y="215"/>
                </a:cubicBezTo>
                <a:cubicBezTo>
                  <a:pt x="251" y="214"/>
                  <a:pt x="251" y="212"/>
                  <a:pt x="252" y="210"/>
                </a:cubicBezTo>
                <a:lnTo>
                  <a:pt x="252" y="210"/>
                </a:lnTo>
                <a:cubicBezTo>
                  <a:pt x="253" y="209"/>
                  <a:pt x="255" y="209"/>
                  <a:pt x="256" y="210"/>
                </a:cubicBezTo>
                <a:cubicBezTo>
                  <a:pt x="258" y="211"/>
                  <a:pt x="258" y="213"/>
                  <a:pt x="257" y="214"/>
                </a:cubicBezTo>
                <a:close/>
                <a:moveTo>
                  <a:pt x="249" y="224"/>
                </a:moveTo>
                <a:lnTo>
                  <a:pt x="249" y="224"/>
                </a:lnTo>
                <a:cubicBezTo>
                  <a:pt x="248" y="226"/>
                  <a:pt x="246" y="226"/>
                  <a:pt x="245" y="225"/>
                </a:cubicBezTo>
                <a:cubicBezTo>
                  <a:pt x="243" y="224"/>
                  <a:pt x="243" y="222"/>
                  <a:pt x="244" y="220"/>
                </a:cubicBezTo>
                <a:lnTo>
                  <a:pt x="244" y="220"/>
                </a:lnTo>
                <a:cubicBezTo>
                  <a:pt x="245" y="219"/>
                  <a:pt x="247" y="219"/>
                  <a:pt x="249" y="220"/>
                </a:cubicBezTo>
                <a:cubicBezTo>
                  <a:pt x="250" y="221"/>
                  <a:pt x="250" y="223"/>
                  <a:pt x="249" y="224"/>
                </a:cubicBezTo>
                <a:close/>
                <a:moveTo>
                  <a:pt x="242" y="234"/>
                </a:moveTo>
                <a:lnTo>
                  <a:pt x="242" y="234"/>
                </a:lnTo>
                <a:cubicBezTo>
                  <a:pt x="241" y="236"/>
                  <a:pt x="239" y="236"/>
                  <a:pt x="237" y="235"/>
                </a:cubicBezTo>
                <a:cubicBezTo>
                  <a:pt x="236" y="234"/>
                  <a:pt x="236" y="232"/>
                  <a:pt x="237" y="230"/>
                </a:cubicBezTo>
                <a:lnTo>
                  <a:pt x="237" y="230"/>
                </a:lnTo>
                <a:cubicBezTo>
                  <a:pt x="238" y="229"/>
                  <a:pt x="240" y="229"/>
                  <a:pt x="241" y="230"/>
                </a:cubicBezTo>
                <a:cubicBezTo>
                  <a:pt x="243" y="231"/>
                  <a:pt x="243" y="233"/>
                  <a:pt x="242" y="234"/>
                </a:cubicBezTo>
                <a:close/>
                <a:moveTo>
                  <a:pt x="234" y="244"/>
                </a:moveTo>
                <a:lnTo>
                  <a:pt x="234" y="244"/>
                </a:lnTo>
                <a:cubicBezTo>
                  <a:pt x="233" y="246"/>
                  <a:pt x="231" y="246"/>
                  <a:pt x="230" y="245"/>
                </a:cubicBezTo>
                <a:cubicBezTo>
                  <a:pt x="228" y="244"/>
                  <a:pt x="228" y="242"/>
                  <a:pt x="229" y="240"/>
                </a:cubicBezTo>
                <a:lnTo>
                  <a:pt x="229" y="240"/>
                </a:lnTo>
                <a:cubicBezTo>
                  <a:pt x="230" y="239"/>
                  <a:pt x="232" y="239"/>
                  <a:pt x="234" y="240"/>
                </a:cubicBezTo>
                <a:cubicBezTo>
                  <a:pt x="235" y="241"/>
                  <a:pt x="235" y="243"/>
                  <a:pt x="234" y="244"/>
                </a:cubicBezTo>
                <a:close/>
                <a:moveTo>
                  <a:pt x="226" y="254"/>
                </a:moveTo>
                <a:lnTo>
                  <a:pt x="226" y="254"/>
                </a:lnTo>
                <a:cubicBezTo>
                  <a:pt x="225" y="255"/>
                  <a:pt x="223" y="256"/>
                  <a:pt x="222" y="255"/>
                </a:cubicBezTo>
                <a:cubicBezTo>
                  <a:pt x="221" y="254"/>
                  <a:pt x="221" y="252"/>
                  <a:pt x="222" y="250"/>
                </a:cubicBezTo>
                <a:lnTo>
                  <a:pt x="222" y="250"/>
                </a:lnTo>
                <a:cubicBezTo>
                  <a:pt x="223" y="249"/>
                  <a:pt x="225" y="249"/>
                  <a:pt x="226" y="250"/>
                </a:cubicBezTo>
                <a:cubicBezTo>
                  <a:pt x="227" y="251"/>
                  <a:pt x="228" y="253"/>
                  <a:pt x="226" y="254"/>
                </a:cubicBezTo>
                <a:close/>
                <a:moveTo>
                  <a:pt x="219" y="264"/>
                </a:moveTo>
                <a:lnTo>
                  <a:pt x="219" y="264"/>
                </a:lnTo>
                <a:cubicBezTo>
                  <a:pt x="218" y="265"/>
                  <a:pt x="216" y="266"/>
                  <a:pt x="214" y="265"/>
                </a:cubicBezTo>
                <a:cubicBezTo>
                  <a:pt x="213" y="263"/>
                  <a:pt x="213" y="261"/>
                  <a:pt x="214" y="260"/>
                </a:cubicBezTo>
                <a:lnTo>
                  <a:pt x="214" y="260"/>
                </a:lnTo>
                <a:cubicBezTo>
                  <a:pt x="215" y="259"/>
                  <a:pt x="217" y="259"/>
                  <a:pt x="218" y="260"/>
                </a:cubicBezTo>
                <a:cubicBezTo>
                  <a:pt x="220" y="261"/>
                  <a:pt x="220" y="263"/>
                  <a:pt x="219" y="264"/>
                </a:cubicBezTo>
                <a:close/>
                <a:moveTo>
                  <a:pt x="211" y="274"/>
                </a:moveTo>
                <a:lnTo>
                  <a:pt x="211" y="274"/>
                </a:lnTo>
                <a:cubicBezTo>
                  <a:pt x="210" y="275"/>
                  <a:pt x="208" y="276"/>
                  <a:pt x="207" y="274"/>
                </a:cubicBezTo>
                <a:cubicBezTo>
                  <a:pt x="206" y="273"/>
                  <a:pt x="205" y="271"/>
                  <a:pt x="206" y="270"/>
                </a:cubicBezTo>
                <a:lnTo>
                  <a:pt x="206" y="270"/>
                </a:lnTo>
                <a:cubicBezTo>
                  <a:pt x="207" y="269"/>
                  <a:pt x="209" y="269"/>
                  <a:pt x="211" y="270"/>
                </a:cubicBezTo>
                <a:cubicBezTo>
                  <a:pt x="212" y="271"/>
                  <a:pt x="212" y="273"/>
                  <a:pt x="211" y="274"/>
                </a:cubicBezTo>
                <a:close/>
                <a:moveTo>
                  <a:pt x="204" y="284"/>
                </a:moveTo>
                <a:lnTo>
                  <a:pt x="204" y="284"/>
                </a:lnTo>
                <a:cubicBezTo>
                  <a:pt x="203" y="285"/>
                  <a:pt x="201" y="285"/>
                  <a:pt x="199" y="284"/>
                </a:cubicBezTo>
                <a:cubicBezTo>
                  <a:pt x="198" y="283"/>
                  <a:pt x="198" y="281"/>
                  <a:pt x="199" y="280"/>
                </a:cubicBezTo>
                <a:lnTo>
                  <a:pt x="199" y="280"/>
                </a:lnTo>
                <a:cubicBezTo>
                  <a:pt x="200" y="279"/>
                  <a:pt x="202" y="278"/>
                  <a:pt x="203" y="280"/>
                </a:cubicBezTo>
                <a:cubicBezTo>
                  <a:pt x="205" y="281"/>
                  <a:pt x="205" y="283"/>
                  <a:pt x="204" y="284"/>
                </a:cubicBezTo>
                <a:close/>
                <a:moveTo>
                  <a:pt x="196" y="294"/>
                </a:moveTo>
                <a:lnTo>
                  <a:pt x="196" y="294"/>
                </a:lnTo>
                <a:cubicBezTo>
                  <a:pt x="195" y="295"/>
                  <a:pt x="193" y="295"/>
                  <a:pt x="192" y="294"/>
                </a:cubicBezTo>
                <a:cubicBezTo>
                  <a:pt x="190" y="293"/>
                  <a:pt x="190" y="291"/>
                  <a:pt x="191" y="290"/>
                </a:cubicBezTo>
                <a:lnTo>
                  <a:pt x="191" y="290"/>
                </a:lnTo>
                <a:cubicBezTo>
                  <a:pt x="192" y="289"/>
                  <a:pt x="194" y="288"/>
                  <a:pt x="196" y="289"/>
                </a:cubicBezTo>
                <a:cubicBezTo>
                  <a:pt x="197" y="291"/>
                  <a:pt x="197" y="293"/>
                  <a:pt x="196" y="294"/>
                </a:cubicBezTo>
                <a:close/>
                <a:moveTo>
                  <a:pt x="189" y="304"/>
                </a:moveTo>
                <a:lnTo>
                  <a:pt x="189" y="304"/>
                </a:lnTo>
                <a:cubicBezTo>
                  <a:pt x="187" y="305"/>
                  <a:pt x="185" y="305"/>
                  <a:pt x="184" y="304"/>
                </a:cubicBezTo>
                <a:cubicBezTo>
                  <a:pt x="183" y="303"/>
                  <a:pt x="183" y="301"/>
                  <a:pt x="184" y="300"/>
                </a:cubicBezTo>
                <a:lnTo>
                  <a:pt x="184" y="300"/>
                </a:lnTo>
                <a:cubicBezTo>
                  <a:pt x="185" y="299"/>
                  <a:pt x="187" y="298"/>
                  <a:pt x="188" y="299"/>
                </a:cubicBezTo>
                <a:cubicBezTo>
                  <a:pt x="189" y="300"/>
                  <a:pt x="190" y="302"/>
                  <a:pt x="189" y="304"/>
                </a:cubicBezTo>
                <a:close/>
                <a:moveTo>
                  <a:pt x="181" y="314"/>
                </a:moveTo>
                <a:lnTo>
                  <a:pt x="181" y="314"/>
                </a:lnTo>
                <a:cubicBezTo>
                  <a:pt x="180" y="315"/>
                  <a:pt x="178" y="315"/>
                  <a:pt x="177" y="314"/>
                </a:cubicBezTo>
                <a:cubicBezTo>
                  <a:pt x="175" y="313"/>
                  <a:pt x="175" y="311"/>
                  <a:pt x="176" y="310"/>
                </a:cubicBezTo>
                <a:lnTo>
                  <a:pt x="176" y="310"/>
                </a:lnTo>
                <a:cubicBezTo>
                  <a:pt x="177" y="308"/>
                  <a:pt x="179" y="308"/>
                  <a:pt x="180" y="309"/>
                </a:cubicBezTo>
                <a:cubicBezTo>
                  <a:pt x="182" y="310"/>
                  <a:pt x="182" y="312"/>
                  <a:pt x="181" y="314"/>
                </a:cubicBezTo>
                <a:close/>
                <a:moveTo>
                  <a:pt x="173" y="324"/>
                </a:moveTo>
                <a:lnTo>
                  <a:pt x="173" y="324"/>
                </a:lnTo>
                <a:cubicBezTo>
                  <a:pt x="172" y="325"/>
                  <a:pt x="170" y="325"/>
                  <a:pt x="169" y="324"/>
                </a:cubicBezTo>
                <a:cubicBezTo>
                  <a:pt x="168" y="323"/>
                  <a:pt x="167" y="321"/>
                  <a:pt x="168" y="320"/>
                </a:cubicBezTo>
                <a:lnTo>
                  <a:pt x="168" y="320"/>
                </a:lnTo>
                <a:cubicBezTo>
                  <a:pt x="170" y="318"/>
                  <a:pt x="172" y="318"/>
                  <a:pt x="173" y="319"/>
                </a:cubicBezTo>
                <a:cubicBezTo>
                  <a:pt x="174" y="320"/>
                  <a:pt x="174" y="322"/>
                  <a:pt x="173" y="324"/>
                </a:cubicBezTo>
                <a:close/>
                <a:moveTo>
                  <a:pt x="166" y="334"/>
                </a:moveTo>
                <a:lnTo>
                  <a:pt x="166" y="334"/>
                </a:lnTo>
                <a:cubicBezTo>
                  <a:pt x="165" y="335"/>
                  <a:pt x="163" y="335"/>
                  <a:pt x="161" y="334"/>
                </a:cubicBezTo>
                <a:cubicBezTo>
                  <a:pt x="160" y="333"/>
                  <a:pt x="160" y="331"/>
                  <a:pt x="161" y="330"/>
                </a:cubicBezTo>
                <a:lnTo>
                  <a:pt x="161" y="330"/>
                </a:lnTo>
                <a:cubicBezTo>
                  <a:pt x="162" y="328"/>
                  <a:pt x="164" y="328"/>
                  <a:pt x="165" y="329"/>
                </a:cubicBezTo>
                <a:cubicBezTo>
                  <a:pt x="167" y="330"/>
                  <a:pt x="167" y="332"/>
                  <a:pt x="166" y="334"/>
                </a:cubicBezTo>
                <a:close/>
                <a:moveTo>
                  <a:pt x="158" y="344"/>
                </a:moveTo>
                <a:lnTo>
                  <a:pt x="158" y="344"/>
                </a:lnTo>
                <a:cubicBezTo>
                  <a:pt x="157" y="345"/>
                  <a:pt x="155" y="345"/>
                  <a:pt x="154" y="344"/>
                </a:cubicBezTo>
                <a:cubicBezTo>
                  <a:pt x="152" y="343"/>
                  <a:pt x="152" y="341"/>
                  <a:pt x="153" y="340"/>
                </a:cubicBezTo>
                <a:lnTo>
                  <a:pt x="153" y="340"/>
                </a:lnTo>
                <a:cubicBezTo>
                  <a:pt x="154" y="338"/>
                  <a:pt x="156" y="338"/>
                  <a:pt x="158" y="339"/>
                </a:cubicBezTo>
                <a:cubicBezTo>
                  <a:pt x="159" y="340"/>
                  <a:pt x="159" y="342"/>
                  <a:pt x="158" y="344"/>
                </a:cubicBezTo>
                <a:close/>
                <a:moveTo>
                  <a:pt x="151" y="354"/>
                </a:moveTo>
                <a:lnTo>
                  <a:pt x="151" y="354"/>
                </a:lnTo>
                <a:cubicBezTo>
                  <a:pt x="150" y="355"/>
                  <a:pt x="148" y="355"/>
                  <a:pt x="146" y="354"/>
                </a:cubicBezTo>
                <a:cubicBezTo>
                  <a:pt x="145" y="353"/>
                  <a:pt x="145" y="351"/>
                  <a:pt x="146" y="350"/>
                </a:cubicBezTo>
                <a:lnTo>
                  <a:pt x="146" y="350"/>
                </a:lnTo>
                <a:cubicBezTo>
                  <a:pt x="147" y="348"/>
                  <a:pt x="149" y="348"/>
                  <a:pt x="150" y="349"/>
                </a:cubicBezTo>
                <a:cubicBezTo>
                  <a:pt x="151" y="350"/>
                  <a:pt x="152" y="352"/>
                  <a:pt x="151" y="354"/>
                </a:cubicBezTo>
                <a:close/>
                <a:moveTo>
                  <a:pt x="143" y="363"/>
                </a:moveTo>
                <a:lnTo>
                  <a:pt x="143" y="363"/>
                </a:lnTo>
                <a:cubicBezTo>
                  <a:pt x="142" y="365"/>
                  <a:pt x="140" y="365"/>
                  <a:pt x="139" y="364"/>
                </a:cubicBezTo>
                <a:cubicBezTo>
                  <a:pt x="137" y="363"/>
                  <a:pt x="137" y="361"/>
                  <a:pt x="138" y="360"/>
                </a:cubicBezTo>
                <a:lnTo>
                  <a:pt x="138" y="360"/>
                </a:lnTo>
                <a:cubicBezTo>
                  <a:pt x="139" y="358"/>
                  <a:pt x="141" y="358"/>
                  <a:pt x="143" y="359"/>
                </a:cubicBezTo>
                <a:cubicBezTo>
                  <a:pt x="144" y="360"/>
                  <a:pt x="144" y="362"/>
                  <a:pt x="143" y="363"/>
                </a:cubicBezTo>
                <a:close/>
                <a:moveTo>
                  <a:pt x="135" y="373"/>
                </a:moveTo>
                <a:lnTo>
                  <a:pt x="135" y="373"/>
                </a:lnTo>
                <a:cubicBezTo>
                  <a:pt x="134" y="375"/>
                  <a:pt x="132" y="375"/>
                  <a:pt x="131" y="374"/>
                </a:cubicBezTo>
                <a:cubicBezTo>
                  <a:pt x="130" y="373"/>
                  <a:pt x="129" y="371"/>
                  <a:pt x="131" y="369"/>
                </a:cubicBezTo>
                <a:lnTo>
                  <a:pt x="131" y="369"/>
                </a:lnTo>
                <a:cubicBezTo>
                  <a:pt x="132" y="368"/>
                  <a:pt x="134" y="368"/>
                  <a:pt x="135" y="369"/>
                </a:cubicBezTo>
                <a:cubicBezTo>
                  <a:pt x="136" y="370"/>
                  <a:pt x="136" y="372"/>
                  <a:pt x="135" y="373"/>
                </a:cubicBezTo>
                <a:close/>
                <a:moveTo>
                  <a:pt x="128" y="383"/>
                </a:moveTo>
                <a:lnTo>
                  <a:pt x="128" y="383"/>
                </a:lnTo>
                <a:cubicBezTo>
                  <a:pt x="127" y="385"/>
                  <a:pt x="125" y="385"/>
                  <a:pt x="123" y="384"/>
                </a:cubicBezTo>
                <a:cubicBezTo>
                  <a:pt x="122" y="383"/>
                  <a:pt x="122" y="381"/>
                  <a:pt x="123" y="379"/>
                </a:cubicBezTo>
                <a:lnTo>
                  <a:pt x="123" y="379"/>
                </a:lnTo>
                <a:cubicBezTo>
                  <a:pt x="124" y="378"/>
                  <a:pt x="126" y="378"/>
                  <a:pt x="127" y="379"/>
                </a:cubicBezTo>
                <a:cubicBezTo>
                  <a:pt x="129" y="380"/>
                  <a:pt x="129" y="382"/>
                  <a:pt x="128" y="383"/>
                </a:cubicBezTo>
                <a:close/>
                <a:moveTo>
                  <a:pt x="120" y="393"/>
                </a:moveTo>
                <a:lnTo>
                  <a:pt x="120" y="393"/>
                </a:lnTo>
                <a:cubicBezTo>
                  <a:pt x="119" y="395"/>
                  <a:pt x="117" y="395"/>
                  <a:pt x="116" y="394"/>
                </a:cubicBezTo>
                <a:cubicBezTo>
                  <a:pt x="114" y="393"/>
                  <a:pt x="114" y="391"/>
                  <a:pt x="115" y="389"/>
                </a:cubicBezTo>
                <a:lnTo>
                  <a:pt x="115" y="389"/>
                </a:lnTo>
                <a:cubicBezTo>
                  <a:pt x="116" y="388"/>
                  <a:pt x="118" y="388"/>
                  <a:pt x="120" y="389"/>
                </a:cubicBezTo>
                <a:cubicBezTo>
                  <a:pt x="121" y="390"/>
                  <a:pt x="121" y="392"/>
                  <a:pt x="120" y="393"/>
                </a:cubicBezTo>
                <a:close/>
                <a:moveTo>
                  <a:pt x="113" y="403"/>
                </a:moveTo>
                <a:lnTo>
                  <a:pt x="113" y="403"/>
                </a:lnTo>
                <a:cubicBezTo>
                  <a:pt x="112" y="405"/>
                  <a:pt x="110" y="405"/>
                  <a:pt x="108" y="404"/>
                </a:cubicBezTo>
                <a:cubicBezTo>
                  <a:pt x="107" y="403"/>
                  <a:pt x="107" y="401"/>
                  <a:pt x="108" y="399"/>
                </a:cubicBezTo>
                <a:lnTo>
                  <a:pt x="108" y="399"/>
                </a:lnTo>
                <a:cubicBezTo>
                  <a:pt x="109" y="398"/>
                  <a:pt x="111" y="398"/>
                  <a:pt x="112" y="399"/>
                </a:cubicBezTo>
                <a:cubicBezTo>
                  <a:pt x="114" y="400"/>
                  <a:pt x="114" y="402"/>
                  <a:pt x="113" y="403"/>
                </a:cubicBezTo>
                <a:close/>
                <a:moveTo>
                  <a:pt x="105" y="413"/>
                </a:moveTo>
                <a:lnTo>
                  <a:pt x="105" y="413"/>
                </a:lnTo>
                <a:cubicBezTo>
                  <a:pt x="104" y="415"/>
                  <a:pt x="102" y="415"/>
                  <a:pt x="101" y="414"/>
                </a:cubicBezTo>
                <a:cubicBezTo>
                  <a:pt x="99" y="413"/>
                  <a:pt x="99" y="411"/>
                  <a:pt x="100" y="409"/>
                </a:cubicBezTo>
                <a:lnTo>
                  <a:pt x="100" y="409"/>
                </a:lnTo>
                <a:cubicBezTo>
                  <a:pt x="101" y="408"/>
                  <a:pt x="103" y="408"/>
                  <a:pt x="105" y="409"/>
                </a:cubicBezTo>
                <a:cubicBezTo>
                  <a:pt x="106" y="410"/>
                  <a:pt x="106" y="412"/>
                  <a:pt x="105" y="413"/>
                </a:cubicBezTo>
                <a:close/>
                <a:moveTo>
                  <a:pt x="97" y="423"/>
                </a:moveTo>
                <a:lnTo>
                  <a:pt x="97" y="423"/>
                </a:lnTo>
                <a:cubicBezTo>
                  <a:pt x="96" y="424"/>
                  <a:pt x="94" y="425"/>
                  <a:pt x="93" y="424"/>
                </a:cubicBezTo>
                <a:cubicBezTo>
                  <a:pt x="92" y="423"/>
                  <a:pt x="92" y="421"/>
                  <a:pt x="93" y="419"/>
                </a:cubicBezTo>
                <a:lnTo>
                  <a:pt x="93" y="419"/>
                </a:lnTo>
                <a:cubicBezTo>
                  <a:pt x="94" y="418"/>
                  <a:pt x="96" y="418"/>
                  <a:pt x="97" y="419"/>
                </a:cubicBezTo>
                <a:cubicBezTo>
                  <a:pt x="98" y="420"/>
                  <a:pt x="99" y="422"/>
                  <a:pt x="97" y="423"/>
                </a:cubicBezTo>
                <a:close/>
                <a:moveTo>
                  <a:pt x="90" y="433"/>
                </a:moveTo>
                <a:lnTo>
                  <a:pt x="90" y="433"/>
                </a:lnTo>
                <a:cubicBezTo>
                  <a:pt x="89" y="434"/>
                  <a:pt x="87" y="435"/>
                  <a:pt x="85" y="434"/>
                </a:cubicBezTo>
                <a:cubicBezTo>
                  <a:pt x="84" y="432"/>
                  <a:pt x="84" y="430"/>
                  <a:pt x="85" y="429"/>
                </a:cubicBezTo>
                <a:lnTo>
                  <a:pt x="85" y="429"/>
                </a:lnTo>
                <a:cubicBezTo>
                  <a:pt x="86" y="428"/>
                  <a:pt x="88" y="428"/>
                  <a:pt x="89" y="429"/>
                </a:cubicBezTo>
                <a:cubicBezTo>
                  <a:pt x="91" y="430"/>
                  <a:pt x="91" y="432"/>
                  <a:pt x="90" y="433"/>
                </a:cubicBezTo>
                <a:close/>
                <a:moveTo>
                  <a:pt x="82" y="443"/>
                </a:moveTo>
                <a:lnTo>
                  <a:pt x="82" y="443"/>
                </a:lnTo>
                <a:cubicBezTo>
                  <a:pt x="81" y="444"/>
                  <a:pt x="79" y="445"/>
                  <a:pt x="78" y="443"/>
                </a:cubicBezTo>
                <a:cubicBezTo>
                  <a:pt x="77" y="442"/>
                  <a:pt x="76" y="440"/>
                  <a:pt x="77" y="439"/>
                </a:cubicBezTo>
                <a:lnTo>
                  <a:pt x="77" y="439"/>
                </a:lnTo>
                <a:cubicBezTo>
                  <a:pt x="78" y="438"/>
                  <a:pt x="80" y="438"/>
                  <a:pt x="82" y="439"/>
                </a:cubicBezTo>
                <a:cubicBezTo>
                  <a:pt x="83" y="440"/>
                  <a:pt x="83" y="442"/>
                  <a:pt x="82" y="443"/>
                </a:cubicBezTo>
                <a:close/>
                <a:moveTo>
                  <a:pt x="75" y="453"/>
                </a:moveTo>
                <a:lnTo>
                  <a:pt x="75" y="453"/>
                </a:lnTo>
                <a:cubicBezTo>
                  <a:pt x="74" y="454"/>
                  <a:pt x="72" y="454"/>
                  <a:pt x="70" y="453"/>
                </a:cubicBezTo>
                <a:cubicBezTo>
                  <a:pt x="69" y="452"/>
                  <a:pt x="69" y="450"/>
                  <a:pt x="70" y="449"/>
                </a:cubicBezTo>
                <a:lnTo>
                  <a:pt x="70" y="449"/>
                </a:lnTo>
                <a:cubicBezTo>
                  <a:pt x="71" y="448"/>
                  <a:pt x="73" y="447"/>
                  <a:pt x="74" y="449"/>
                </a:cubicBezTo>
                <a:cubicBezTo>
                  <a:pt x="76" y="450"/>
                  <a:pt x="76" y="452"/>
                  <a:pt x="75" y="453"/>
                </a:cubicBezTo>
                <a:close/>
                <a:moveTo>
                  <a:pt x="67" y="463"/>
                </a:moveTo>
                <a:lnTo>
                  <a:pt x="67" y="463"/>
                </a:lnTo>
                <a:cubicBezTo>
                  <a:pt x="66" y="464"/>
                  <a:pt x="64" y="464"/>
                  <a:pt x="63" y="463"/>
                </a:cubicBezTo>
                <a:cubicBezTo>
                  <a:pt x="61" y="462"/>
                  <a:pt x="61" y="460"/>
                  <a:pt x="62" y="459"/>
                </a:cubicBezTo>
                <a:lnTo>
                  <a:pt x="62" y="459"/>
                </a:lnTo>
                <a:cubicBezTo>
                  <a:pt x="63" y="458"/>
                  <a:pt x="65" y="457"/>
                  <a:pt x="67" y="458"/>
                </a:cubicBezTo>
                <a:cubicBezTo>
                  <a:pt x="68" y="460"/>
                  <a:pt x="68" y="462"/>
                  <a:pt x="67" y="463"/>
                </a:cubicBezTo>
                <a:close/>
                <a:moveTo>
                  <a:pt x="60" y="473"/>
                </a:moveTo>
                <a:lnTo>
                  <a:pt x="60" y="473"/>
                </a:lnTo>
                <a:cubicBezTo>
                  <a:pt x="58" y="474"/>
                  <a:pt x="56" y="474"/>
                  <a:pt x="55" y="473"/>
                </a:cubicBezTo>
                <a:cubicBezTo>
                  <a:pt x="54" y="472"/>
                  <a:pt x="54" y="470"/>
                  <a:pt x="55" y="469"/>
                </a:cubicBezTo>
                <a:lnTo>
                  <a:pt x="55" y="469"/>
                </a:lnTo>
                <a:cubicBezTo>
                  <a:pt x="56" y="468"/>
                  <a:pt x="58" y="467"/>
                  <a:pt x="59" y="468"/>
                </a:cubicBezTo>
                <a:cubicBezTo>
                  <a:pt x="60" y="469"/>
                  <a:pt x="61" y="471"/>
                  <a:pt x="60" y="473"/>
                </a:cubicBezTo>
                <a:close/>
                <a:moveTo>
                  <a:pt x="52" y="483"/>
                </a:moveTo>
                <a:lnTo>
                  <a:pt x="52" y="483"/>
                </a:lnTo>
                <a:cubicBezTo>
                  <a:pt x="51" y="484"/>
                  <a:pt x="49" y="484"/>
                  <a:pt x="48" y="483"/>
                </a:cubicBezTo>
                <a:cubicBezTo>
                  <a:pt x="46" y="482"/>
                  <a:pt x="46" y="480"/>
                  <a:pt x="47" y="479"/>
                </a:cubicBezTo>
                <a:lnTo>
                  <a:pt x="47" y="479"/>
                </a:lnTo>
                <a:cubicBezTo>
                  <a:pt x="48" y="477"/>
                  <a:pt x="50" y="477"/>
                  <a:pt x="51" y="478"/>
                </a:cubicBezTo>
                <a:cubicBezTo>
                  <a:pt x="53" y="479"/>
                  <a:pt x="53" y="481"/>
                  <a:pt x="52" y="483"/>
                </a:cubicBezTo>
                <a:close/>
                <a:moveTo>
                  <a:pt x="44" y="493"/>
                </a:moveTo>
                <a:lnTo>
                  <a:pt x="44" y="493"/>
                </a:lnTo>
                <a:cubicBezTo>
                  <a:pt x="43" y="494"/>
                  <a:pt x="41" y="494"/>
                  <a:pt x="40" y="493"/>
                </a:cubicBezTo>
                <a:cubicBezTo>
                  <a:pt x="39" y="492"/>
                  <a:pt x="38" y="490"/>
                  <a:pt x="39" y="489"/>
                </a:cubicBezTo>
                <a:lnTo>
                  <a:pt x="39" y="489"/>
                </a:lnTo>
                <a:cubicBezTo>
                  <a:pt x="41" y="487"/>
                  <a:pt x="43" y="487"/>
                  <a:pt x="44" y="488"/>
                </a:cubicBezTo>
                <a:cubicBezTo>
                  <a:pt x="45" y="489"/>
                  <a:pt x="45" y="491"/>
                  <a:pt x="44" y="493"/>
                </a:cubicBezTo>
                <a:close/>
                <a:moveTo>
                  <a:pt x="37" y="503"/>
                </a:moveTo>
                <a:lnTo>
                  <a:pt x="37" y="503"/>
                </a:lnTo>
                <a:cubicBezTo>
                  <a:pt x="36" y="504"/>
                  <a:pt x="34" y="504"/>
                  <a:pt x="32" y="503"/>
                </a:cubicBezTo>
                <a:cubicBezTo>
                  <a:pt x="31" y="502"/>
                  <a:pt x="31" y="500"/>
                  <a:pt x="32" y="499"/>
                </a:cubicBezTo>
                <a:lnTo>
                  <a:pt x="32" y="499"/>
                </a:lnTo>
                <a:cubicBezTo>
                  <a:pt x="33" y="497"/>
                  <a:pt x="35" y="497"/>
                  <a:pt x="36" y="498"/>
                </a:cubicBezTo>
                <a:cubicBezTo>
                  <a:pt x="38" y="499"/>
                  <a:pt x="38" y="501"/>
                  <a:pt x="37" y="503"/>
                </a:cubicBezTo>
                <a:close/>
                <a:moveTo>
                  <a:pt x="29" y="513"/>
                </a:moveTo>
                <a:lnTo>
                  <a:pt x="29" y="513"/>
                </a:lnTo>
                <a:cubicBezTo>
                  <a:pt x="28" y="514"/>
                  <a:pt x="26" y="514"/>
                  <a:pt x="25" y="513"/>
                </a:cubicBezTo>
                <a:cubicBezTo>
                  <a:pt x="23" y="512"/>
                  <a:pt x="23" y="510"/>
                  <a:pt x="24" y="509"/>
                </a:cubicBezTo>
                <a:lnTo>
                  <a:pt x="24" y="509"/>
                </a:lnTo>
                <a:cubicBezTo>
                  <a:pt x="25" y="507"/>
                  <a:pt x="27" y="507"/>
                  <a:pt x="29" y="508"/>
                </a:cubicBezTo>
                <a:cubicBezTo>
                  <a:pt x="30" y="509"/>
                  <a:pt x="30" y="511"/>
                  <a:pt x="29" y="513"/>
                </a:cubicBezTo>
                <a:close/>
                <a:moveTo>
                  <a:pt x="22" y="523"/>
                </a:moveTo>
                <a:lnTo>
                  <a:pt x="22" y="523"/>
                </a:lnTo>
                <a:cubicBezTo>
                  <a:pt x="21" y="524"/>
                  <a:pt x="19" y="524"/>
                  <a:pt x="17" y="523"/>
                </a:cubicBezTo>
                <a:cubicBezTo>
                  <a:pt x="16" y="522"/>
                  <a:pt x="16" y="520"/>
                  <a:pt x="17" y="519"/>
                </a:cubicBezTo>
                <a:lnTo>
                  <a:pt x="17" y="519"/>
                </a:lnTo>
                <a:cubicBezTo>
                  <a:pt x="18" y="517"/>
                  <a:pt x="20" y="517"/>
                  <a:pt x="21" y="518"/>
                </a:cubicBezTo>
                <a:cubicBezTo>
                  <a:pt x="22" y="519"/>
                  <a:pt x="23" y="521"/>
                  <a:pt x="22" y="523"/>
                </a:cubicBezTo>
                <a:close/>
                <a:moveTo>
                  <a:pt x="14" y="532"/>
                </a:moveTo>
                <a:lnTo>
                  <a:pt x="14" y="532"/>
                </a:lnTo>
                <a:cubicBezTo>
                  <a:pt x="13" y="534"/>
                  <a:pt x="11" y="534"/>
                  <a:pt x="10" y="533"/>
                </a:cubicBezTo>
                <a:cubicBezTo>
                  <a:pt x="8" y="532"/>
                  <a:pt x="8" y="530"/>
                  <a:pt x="9" y="529"/>
                </a:cubicBezTo>
                <a:lnTo>
                  <a:pt x="9" y="529"/>
                </a:lnTo>
                <a:cubicBezTo>
                  <a:pt x="10" y="527"/>
                  <a:pt x="12" y="527"/>
                  <a:pt x="14" y="528"/>
                </a:cubicBezTo>
                <a:cubicBezTo>
                  <a:pt x="15" y="529"/>
                  <a:pt x="15" y="531"/>
                  <a:pt x="14" y="532"/>
                </a:cubicBezTo>
                <a:close/>
                <a:moveTo>
                  <a:pt x="6" y="542"/>
                </a:moveTo>
                <a:lnTo>
                  <a:pt x="6" y="542"/>
                </a:lnTo>
                <a:cubicBezTo>
                  <a:pt x="5" y="544"/>
                  <a:pt x="3" y="544"/>
                  <a:pt x="2" y="543"/>
                </a:cubicBezTo>
                <a:cubicBezTo>
                  <a:pt x="1" y="542"/>
                  <a:pt x="0" y="540"/>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36" name="Freeform 843"/>
          <p:cNvSpPr>
            <a:spLocks noEditPoints="1"/>
          </p:cNvSpPr>
          <p:nvPr/>
        </p:nvSpPr>
        <p:spPr bwMode="auto">
          <a:xfrm>
            <a:off x="6097589" y="3403600"/>
            <a:ext cx="307975" cy="339725"/>
          </a:xfrm>
          <a:custGeom>
            <a:avLst/>
            <a:gdLst>
              <a:gd name="T0" fmla="*/ 252 w 258"/>
              <a:gd name="T1" fmla="*/ 1 h 335"/>
              <a:gd name="T2" fmla="*/ 249 w 258"/>
              <a:gd name="T3" fmla="*/ 15 h 335"/>
              <a:gd name="T4" fmla="*/ 244 w 258"/>
              <a:gd name="T5" fmla="*/ 11 h 335"/>
              <a:gd name="T6" fmla="*/ 241 w 258"/>
              <a:gd name="T7" fmla="*/ 25 h 335"/>
              <a:gd name="T8" fmla="*/ 241 w 258"/>
              <a:gd name="T9" fmla="*/ 21 h 335"/>
              <a:gd name="T10" fmla="*/ 229 w 258"/>
              <a:gd name="T11" fmla="*/ 36 h 335"/>
              <a:gd name="T12" fmla="*/ 234 w 258"/>
              <a:gd name="T13" fmla="*/ 35 h 335"/>
              <a:gd name="T14" fmla="*/ 221 w 258"/>
              <a:gd name="T15" fmla="*/ 41 h 335"/>
              <a:gd name="T16" fmla="*/ 219 w 258"/>
              <a:gd name="T17" fmla="*/ 55 h 335"/>
              <a:gd name="T18" fmla="*/ 214 w 258"/>
              <a:gd name="T19" fmla="*/ 51 h 335"/>
              <a:gd name="T20" fmla="*/ 211 w 258"/>
              <a:gd name="T21" fmla="*/ 65 h 335"/>
              <a:gd name="T22" fmla="*/ 211 w 258"/>
              <a:gd name="T23" fmla="*/ 60 h 335"/>
              <a:gd name="T24" fmla="*/ 199 w 258"/>
              <a:gd name="T25" fmla="*/ 75 h 335"/>
              <a:gd name="T26" fmla="*/ 203 w 258"/>
              <a:gd name="T27" fmla="*/ 75 h 335"/>
              <a:gd name="T28" fmla="*/ 191 w 258"/>
              <a:gd name="T29" fmla="*/ 81 h 335"/>
              <a:gd name="T30" fmla="*/ 188 w 258"/>
              <a:gd name="T31" fmla="*/ 95 h 335"/>
              <a:gd name="T32" fmla="*/ 183 w 258"/>
              <a:gd name="T33" fmla="*/ 91 h 335"/>
              <a:gd name="T34" fmla="*/ 181 w 258"/>
              <a:gd name="T35" fmla="*/ 105 h 335"/>
              <a:gd name="T36" fmla="*/ 180 w 258"/>
              <a:gd name="T37" fmla="*/ 100 h 335"/>
              <a:gd name="T38" fmla="*/ 169 w 258"/>
              <a:gd name="T39" fmla="*/ 115 h 335"/>
              <a:gd name="T40" fmla="*/ 173 w 258"/>
              <a:gd name="T41" fmla="*/ 115 h 335"/>
              <a:gd name="T42" fmla="*/ 161 w 258"/>
              <a:gd name="T43" fmla="*/ 121 h 335"/>
              <a:gd name="T44" fmla="*/ 158 w 258"/>
              <a:gd name="T45" fmla="*/ 134 h 335"/>
              <a:gd name="T46" fmla="*/ 153 w 258"/>
              <a:gd name="T47" fmla="*/ 130 h 335"/>
              <a:gd name="T48" fmla="*/ 150 w 258"/>
              <a:gd name="T49" fmla="*/ 144 h 335"/>
              <a:gd name="T50" fmla="*/ 150 w 258"/>
              <a:gd name="T51" fmla="*/ 140 h 335"/>
              <a:gd name="T52" fmla="*/ 138 w 258"/>
              <a:gd name="T53" fmla="*/ 155 h 335"/>
              <a:gd name="T54" fmla="*/ 143 w 258"/>
              <a:gd name="T55" fmla="*/ 154 h 335"/>
              <a:gd name="T56" fmla="*/ 130 w 258"/>
              <a:gd name="T57" fmla="*/ 160 h 335"/>
              <a:gd name="T58" fmla="*/ 127 w 258"/>
              <a:gd name="T59" fmla="*/ 174 h 335"/>
              <a:gd name="T60" fmla="*/ 123 w 258"/>
              <a:gd name="T61" fmla="*/ 170 h 335"/>
              <a:gd name="T62" fmla="*/ 120 w 258"/>
              <a:gd name="T63" fmla="*/ 184 h 335"/>
              <a:gd name="T64" fmla="*/ 119 w 258"/>
              <a:gd name="T65" fmla="*/ 180 h 335"/>
              <a:gd name="T66" fmla="*/ 108 w 258"/>
              <a:gd name="T67" fmla="*/ 194 h 335"/>
              <a:gd name="T68" fmla="*/ 112 w 258"/>
              <a:gd name="T69" fmla="*/ 194 h 335"/>
              <a:gd name="T70" fmla="*/ 100 w 258"/>
              <a:gd name="T71" fmla="*/ 200 h 335"/>
              <a:gd name="T72" fmla="*/ 97 w 258"/>
              <a:gd name="T73" fmla="*/ 214 h 335"/>
              <a:gd name="T74" fmla="*/ 92 w 258"/>
              <a:gd name="T75" fmla="*/ 210 h 335"/>
              <a:gd name="T76" fmla="*/ 89 w 258"/>
              <a:gd name="T77" fmla="*/ 224 h 335"/>
              <a:gd name="T78" fmla="*/ 89 w 258"/>
              <a:gd name="T79" fmla="*/ 219 h 335"/>
              <a:gd name="T80" fmla="*/ 77 w 258"/>
              <a:gd name="T81" fmla="*/ 234 h 335"/>
              <a:gd name="T82" fmla="*/ 82 w 258"/>
              <a:gd name="T83" fmla="*/ 234 h 335"/>
              <a:gd name="T84" fmla="*/ 69 w 258"/>
              <a:gd name="T85" fmla="*/ 240 h 335"/>
              <a:gd name="T86" fmla="*/ 67 w 258"/>
              <a:gd name="T87" fmla="*/ 254 h 335"/>
              <a:gd name="T88" fmla="*/ 62 w 258"/>
              <a:gd name="T89" fmla="*/ 250 h 335"/>
              <a:gd name="T90" fmla="*/ 59 w 258"/>
              <a:gd name="T91" fmla="*/ 264 h 335"/>
              <a:gd name="T92" fmla="*/ 59 w 258"/>
              <a:gd name="T93" fmla="*/ 259 h 335"/>
              <a:gd name="T94" fmla="*/ 47 w 258"/>
              <a:gd name="T95" fmla="*/ 274 h 335"/>
              <a:gd name="T96" fmla="*/ 51 w 258"/>
              <a:gd name="T97" fmla="*/ 273 h 335"/>
              <a:gd name="T98" fmla="*/ 39 w 258"/>
              <a:gd name="T99" fmla="*/ 279 h 335"/>
              <a:gd name="T100" fmla="*/ 36 w 258"/>
              <a:gd name="T101" fmla="*/ 293 h 335"/>
              <a:gd name="T102" fmla="*/ 31 w 258"/>
              <a:gd name="T103" fmla="*/ 289 h 335"/>
              <a:gd name="T104" fmla="*/ 29 w 258"/>
              <a:gd name="T105" fmla="*/ 303 h 335"/>
              <a:gd name="T106" fmla="*/ 28 w 258"/>
              <a:gd name="T107" fmla="*/ 299 h 335"/>
              <a:gd name="T108" fmla="*/ 17 w 258"/>
              <a:gd name="T109" fmla="*/ 314 h 335"/>
              <a:gd name="T110" fmla="*/ 21 w 258"/>
              <a:gd name="T111" fmla="*/ 313 h 335"/>
              <a:gd name="T112" fmla="*/ 9 w 258"/>
              <a:gd name="T113" fmla="*/ 319 h 335"/>
              <a:gd name="T114" fmla="*/ 6 w 258"/>
              <a:gd name="T115" fmla="*/ 333 h 335"/>
              <a:gd name="T116" fmla="*/ 1 w 258"/>
              <a:gd name="T117" fmla="*/ 3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257" y="5"/>
                </a:moveTo>
                <a:lnTo>
                  <a:pt x="257" y="5"/>
                </a:lnTo>
                <a:cubicBezTo>
                  <a:pt x="256" y="7"/>
                  <a:pt x="254" y="7"/>
                  <a:pt x="252" y="6"/>
                </a:cubicBezTo>
                <a:cubicBezTo>
                  <a:pt x="251" y="5"/>
                  <a:pt x="251" y="3"/>
                  <a:pt x="252" y="1"/>
                </a:cubicBezTo>
                <a:lnTo>
                  <a:pt x="252" y="1"/>
                </a:lnTo>
                <a:cubicBezTo>
                  <a:pt x="253" y="0"/>
                  <a:pt x="255" y="0"/>
                  <a:pt x="256" y="1"/>
                </a:cubicBezTo>
                <a:cubicBezTo>
                  <a:pt x="257" y="2"/>
                  <a:pt x="258" y="4"/>
                  <a:pt x="257" y="5"/>
                </a:cubicBezTo>
                <a:close/>
                <a:moveTo>
                  <a:pt x="249" y="15"/>
                </a:moveTo>
                <a:lnTo>
                  <a:pt x="249" y="15"/>
                </a:lnTo>
                <a:cubicBezTo>
                  <a:pt x="248" y="17"/>
                  <a:pt x="246" y="17"/>
                  <a:pt x="245" y="16"/>
                </a:cubicBezTo>
                <a:cubicBezTo>
                  <a:pt x="243" y="15"/>
                  <a:pt x="243" y="13"/>
                  <a:pt x="244" y="11"/>
                </a:cubicBezTo>
                <a:lnTo>
                  <a:pt x="244" y="11"/>
                </a:lnTo>
                <a:cubicBezTo>
                  <a:pt x="245" y="10"/>
                  <a:pt x="247" y="10"/>
                  <a:pt x="249" y="11"/>
                </a:cubicBezTo>
                <a:cubicBezTo>
                  <a:pt x="250" y="12"/>
                  <a:pt x="250" y="14"/>
                  <a:pt x="249" y="15"/>
                </a:cubicBezTo>
                <a:close/>
                <a:moveTo>
                  <a:pt x="241" y="25"/>
                </a:moveTo>
                <a:lnTo>
                  <a:pt x="241" y="25"/>
                </a:lnTo>
                <a:cubicBezTo>
                  <a:pt x="240" y="26"/>
                  <a:pt x="238" y="27"/>
                  <a:pt x="237" y="26"/>
                </a:cubicBezTo>
                <a:cubicBezTo>
                  <a:pt x="236" y="25"/>
                  <a:pt x="235" y="23"/>
                  <a:pt x="237" y="21"/>
                </a:cubicBezTo>
                <a:lnTo>
                  <a:pt x="237" y="21"/>
                </a:lnTo>
                <a:cubicBezTo>
                  <a:pt x="238" y="20"/>
                  <a:pt x="240" y="20"/>
                  <a:pt x="241" y="21"/>
                </a:cubicBezTo>
                <a:cubicBezTo>
                  <a:pt x="242" y="22"/>
                  <a:pt x="242" y="24"/>
                  <a:pt x="241" y="25"/>
                </a:cubicBezTo>
                <a:close/>
                <a:moveTo>
                  <a:pt x="234" y="35"/>
                </a:moveTo>
                <a:lnTo>
                  <a:pt x="234" y="35"/>
                </a:lnTo>
                <a:cubicBezTo>
                  <a:pt x="233" y="36"/>
                  <a:pt x="231" y="37"/>
                  <a:pt x="229" y="36"/>
                </a:cubicBezTo>
                <a:cubicBezTo>
                  <a:pt x="228" y="34"/>
                  <a:pt x="228" y="32"/>
                  <a:pt x="229" y="31"/>
                </a:cubicBezTo>
                <a:lnTo>
                  <a:pt x="229" y="31"/>
                </a:lnTo>
                <a:cubicBezTo>
                  <a:pt x="230" y="30"/>
                  <a:pt x="232" y="30"/>
                  <a:pt x="233" y="31"/>
                </a:cubicBezTo>
                <a:cubicBezTo>
                  <a:pt x="235" y="32"/>
                  <a:pt x="235" y="34"/>
                  <a:pt x="234" y="35"/>
                </a:cubicBezTo>
                <a:close/>
                <a:moveTo>
                  <a:pt x="226" y="45"/>
                </a:moveTo>
                <a:lnTo>
                  <a:pt x="226" y="45"/>
                </a:lnTo>
                <a:cubicBezTo>
                  <a:pt x="225" y="46"/>
                  <a:pt x="223" y="47"/>
                  <a:pt x="222" y="45"/>
                </a:cubicBezTo>
                <a:cubicBezTo>
                  <a:pt x="220" y="44"/>
                  <a:pt x="220" y="42"/>
                  <a:pt x="221" y="41"/>
                </a:cubicBezTo>
                <a:lnTo>
                  <a:pt x="221" y="41"/>
                </a:lnTo>
                <a:cubicBezTo>
                  <a:pt x="222" y="40"/>
                  <a:pt x="224" y="40"/>
                  <a:pt x="226" y="41"/>
                </a:cubicBezTo>
                <a:cubicBezTo>
                  <a:pt x="227" y="42"/>
                  <a:pt x="227" y="44"/>
                  <a:pt x="226" y="45"/>
                </a:cubicBezTo>
                <a:close/>
                <a:moveTo>
                  <a:pt x="219" y="55"/>
                </a:moveTo>
                <a:lnTo>
                  <a:pt x="219" y="55"/>
                </a:lnTo>
                <a:cubicBezTo>
                  <a:pt x="218" y="56"/>
                  <a:pt x="216" y="56"/>
                  <a:pt x="214" y="55"/>
                </a:cubicBezTo>
                <a:cubicBezTo>
                  <a:pt x="213" y="54"/>
                  <a:pt x="213" y="52"/>
                  <a:pt x="214" y="51"/>
                </a:cubicBezTo>
                <a:lnTo>
                  <a:pt x="214" y="51"/>
                </a:lnTo>
                <a:cubicBezTo>
                  <a:pt x="215" y="50"/>
                  <a:pt x="217" y="49"/>
                  <a:pt x="218" y="51"/>
                </a:cubicBezTo>
                <a:cubicBezTo>
                  <a:pt x="219" y="52"/>
                  <a:pt x="220" y="54"/>
                  <a:pt x="219" y="55"/>
                </a:cubicBezTo>
                <a:close/>
                <a:moveTo>
                  <a:pt x="211" y="65"/>
                </a:moveTo>
                <a:lnTo>
                  <a:pt x="211" y="65"/>
                </a:lnTo>
                <a:cubicBezTo>
                  <a:pt x="210" y="66"/>
                  <a:pt x="208" y="66"/>
                  <a:pt x="207" y="65"/>
                </a:cubicBezTo>
                <a:cubicBezTo>
                  <a:pt x="205" y="64"/>
                  <a:pt x="205" y="62"/>
                  <a:pt x="206" y="61"/>
                </a:cubicBezTo>
                <a:lnTo>
                  <a:pt x="206" y="61"/>
                </a:lnTo>
                <a:cubicBezTo>
                  <a:pt x="207" y="60"/>
                  <a:pt x="209" y="59"/>
                  <a:pt x="211" y="60"/>
                </a:cubicBezTo>
                <a:cubicBezTo>
                  <a:pt x="212" y="62"/>
                  <a:pt x="212" y="63"/>
                  <a:pt x="211" y="65"/>
                </a:cubicBezTo>
                <a:close/>
                <a:moveTo>
                  <a:pt x="203" y="75"/>
                </a:moveTo>
                <a:lnTo>
                  <a:pt x="203" y="75"/>
                </a:lnTo>
                <a:cubicBezTo>
                  <a:pt x="202" y="76"/>
                  <a:pt x="200" y="76"/>
                  <a:pt x="199" y="75"/>
                </a:cubicBezTo>
                <a:cubicBezTo>
                  <a:pt x="198" y="74"/>
                  <a:pt x="197" y="72"/>
                  <a:pt x="199" y="71"/>
                </a:cubicBezTo>
                <a:lnTo>
                  <a:pt x="199" y="71"/>
                </a:lnTo>
                <a:cubicBezTo>
                  <a:pt x="200" y="70"/>
                  <a:pt x="202" y="69"/>
                  <a:pt x="203" y="70"/>
                </a:cubicBezTo>
                <a:cubicBezTo>
                  <a:pt x="204" y="71"/>
                  <a:pt x="204" y="73"/>
                  <a:pt x="203" y="75"/>
                </a:cubicBezTo>
                <a:close/>
                <a:moveTo>
                  <a:pt x="196" y="85"/>
                </a:moveTo>
                <a:lnTo>
                  <a:pt x="196" y="85"/>
                </a:lnTo>
                <a:cubicBezTo>
                  <a:pt x="195" y="86"/>
                  <a:pt x="193" y="86"/>
                  <a:pt x="191" y="85"/>
                </a:cubicBezTo>
                <a:cubicBezTo>
                  <a:pt x="190" y="84"/>
                  <a:pt x="190" y="82"/>
                  <a:pt x="191" y="81"/>
                </a:cubicBezTo>
                <a:lnTo>
                  <a:pt x="191" y="81"/>
                </a:lnTo>
                <a:cubicBezTo>
                  <a:pt x="192" y="79"/>
                  <a:pt x="194" y="79"/>
                  <a:pt x="195" y="80"/>
                </a:cubicBezTo>
                <a:cubicBezTo>
                  <a:pt x="197" y="81"/>
                  <a:pt x="197" y="83"/>
                  <a:pt x="196" y="85"/>
                </a:cubicBezTo>
                <a:close/>
                <a:moveTo>
                  <a:pt x="188" y="95"/>
                </a:moveTo>
                <a:lnTo>
                  <a:pt x="188" y="95"/>
                </a:lnTo>
                <a:cubicBezTo>
                  <a:pt x="187" y="96"/>
                  <a:pt x="185" y="96"/>
                  <a:pt x="184" y="95"/>
                </a:cubicBezTo>
                <a:cubicBezTo>
                  <a:pt x="182" y="94"/>
                  <a:pt x="182" y="92"/>
                  <a:pt x="183" y="91"/>
                </a:cubicBezTo>
                <a:lnTo>
                  <a:pt x="183" y="91"/>
                </a:lnTo>
                <a:cubicBezTo>
                  <a:pt x="184" y="89"/>
                  <a:pt x="186" y="89"/>
                  <a:pt x="188" y="90"/>
                </a:cubicBezTo>
                <a:cubicBezTo>
                  <a:pt x="189" y="91"/>
                  <a:pt x="189" y="93"/>
                  <a:pt x="188" y="95"/>
                </a:cubicBezTo>
                <a:close/>
                <a:moveTo>
                  <a:pt x="181" y="105"/>
                </a:moveTo>
                <a:lnTo>
                  <a:pt x="181" y="105"/>
                </a:lnTo>
                <a:cubicBezTo>
                  <a:pt x="180" y="106"/>
                  <a:pt x="178" y="106"/>
                  <a:pt x="176" y="105"/>
                </a:cubicBezTo>
                <a:cubicBezTo>
                  <a:pt x="175" y="104"/>
                  <a:pt x="175" y="102"/>
                  <a:pt x="176" y="101"/>
                </a:cubicBezTo>
                <a:lnTo>
                  <a:pt x="176" y="101"/>
                </a:lnTo>
                <a:cubicBezTo>
                  <a:pt x="177" y="99"/>
                  <a:pt x="179" y="99"/>
                  <a:pt x="180" y="100"/>
                </a:cubicBezTo>
                <a:cubicBezTo>
                  <a:pt x="181" y="101"/>
                  <a:pt x="182" y="103"/>
                  <a:pt x="181" y="105"/>
                </a:cubicBezTo>
                <a:close/>
                <a:moveTo>
                  <a:pt x="173" y="115"/>
                </a:moveTo>
                <a:lnTo>
                  <a:pt x="173" y="115"/>
                </a:lnTo>
                <a:cubicBezTo>
                  <a:pt x="172" y="116"/>
                  <a:pt x="170" y="116"/>
                  <a:pt x="169" y="115"/>
                </a:cubicBezTo>
                <a:cubicBezTo>
                  <a:pt x="167" y="114"/>
                  <a:pt x="167" y="112"/>
                  <a:pt x="168" y="111"/>
                </a:cubicBezTo>
                <a:lnTo>
                  <a:pt x="168" y="111"/>
                </a:lnTo>
                <a:cubicBezTo>
                  <a:pt x="169" y="109"/>
                  <a:pt x="171" y="109"/>
                  <a:pt x="173" y="110"/>
                </a:cubicBezTo>
                <a:cubicBezTo>
                  <a:pt x="174" y="111"/>
                  <a:pt x="174" y="113"/>
                  <a:pt x="173" y="115"/>
                </a:cubicBezTo>
                <a:close/>
                <a:moveTo>
                  <a:pt x="165" y="124"/>
                </a:moveTo>
                <a:lnTo>
                  <a:pt x="165" y="124"/>
                </a:lnTo>
                <a:cubicBezTo>
                  <a:pt x="164" y="126"/>
                  <a:pt x="162" y="126"/>
                  <a:pt x="161" y="125"/>
                </a:cubicBezTo>
                <a:cubicBezTo>
                  <a:pt x="160" y="124"/>
                  <a:pt x="159" y="122"/>
                  <a:pt x="161" y="121"/>
                </a:cubicBezTo>
                <a:lnTo>
                  <a:pt x="161" y="121"/>
                </a:lnTo>
                <a:cubicBezTo>
                  <a:pt x="162" y="119"/>
                  <a:pt x="164" y="119"/>
                  <a:pt x="165" y="120"/>
                </a:cubicBezTo>
                <a:cubicBezTo>
                  <a:pt x="166" y="121"/>
                  <a:pt x="167" y="123"/>
                  <a:pt x="165" y="124"/>
                </a:cubicBezTo>
                <a:close/>
                <a:moveTo>
                  <a:pt x="158" y="134"/>
                </a:moveTo>
                <a:lnTo>
                  <a:pt x="158" y="134"/>
                </a:lnTo>
                <a:cubicBezTo>
                  <a:pt x="157" y="136"/>
                  <a:pt x="155" y="136"/>
                  <a:pt x="153" y="135"/>
                </a:cubicBezTo>
                <a:cubicBezTo>
                  <a:pt x="152" y="134"/>
                  <a:pt x="152" y="132"/>
                  <a:pt x="153" y="130"/>
                </a:cubicBezTo>
                <a:lnTo>
                  <a:pt x="153" y="130"/>
                </a:lnTo>
                <a:cubicBezTo>
                  <a:pt x="154" y="129"/>
                  <a:pt x="156" y="129"/>
                  <a:pt x="157" y="130"/>
                </a:cubicBezTo>
                <a:cubicBezTo>
                  <a:pt x="159" y="131"/>
                  <a:pt x="159" y="133"/>
                  <a:pt x="158" y="134"/>
                </a:cubicBezTo>
                <a:close/>
                <a:moveTo>
                  <a:pt x="150" y="144"/>
                </a:moveTo>
                <a:lnTo>
                  <a:pt x="150" y="144"/>
                </a:lnTo>
                <a:cubicBezTo>
                  <a:pt x="149" y="146"/>
                  <a:pt x="147" y="146"/>
                  <a:pt x="146" y="145"/>
                </a:cubicBezTo>
                <a:cubicBezTo>
                  <a:pt x="144" y="144"/>
                  <a:pt x="144" y="142"/>
                  <a:pt x="145" y="140"/>
                </a:cubicBezTo>
                <a:lnTo>
                  <a:pt x="145" y="140"/>
                </a:lnTo>
                <a:cubicBezTo>
                  <a:pt x="146" y="139"/>
                  <a:pt x="148" y="139"/>
                  <a:pt x="150" y="140"/>
                </a:cubicBezTo>
                <a:cubicBezTo>
                  <a:pt x="151" y="141"/>
                  <a:pt x="151" y="143"/>
                  <a:pt x="150" y="144"/>
                </a:cubicBezTo>
                <a:close/>
                <a:moveTo>
                  <a:pt x="143" y="154"/>
                </a:moveTo>
                <a:lnTo>
                  <a:pt x="143" y="154"/>
                </a:lnTo>
                <a:cubicBezTo>
                  <a:pt x="142" y="156"/>
                  <a:pt x="140" y="156"/>
                  <a:pt x="138" y="155"/>
                </a:cubicBezTo>
                <a:cubicBezTo>
                  <a:pt x="137" y="154"/>
                  <a:pt x="137" y="152"/>
                  <a:pt x="138" y="150"/>
                </a:cubicBezTo>
                <a:lnTo>
                  <a:pt x="138" y="150"/>
                </a:lnTo>
                <a:cubicBezTo>
                  <a:pt x="139" y="149"/>
                  <a:pt x="141" y="149"/>
                  <a:pt x="142" y="150"/>
                </a:cubicBezTo>
                <a:cubicBezTo>
                  <a:pt x="143" y="151"/>
                  <a:pt x="144" y="153"/>
                  <a:pt x="143" y="154"/>
                </a:cubicBezTo>
                <a:close/>
                <a:moveTo>
                  <a:pt x="135" y="164"/>
                </a:moveTo>
                <a:lnTo>
                  <a:pt x="135" y="164"/>
                </a:lnTo>
                <a:cubicBezTo>
                  <a:pt x="134" y="166"/>
                  <a:pt x="132" y="166"/>
                  <a:pt x="131" y="165"/>
                </a:cubicBezTo>
                <a:cubicBezTo>
                  <a:pt x="129" y="164"/>
                  <a:pt x="129" y="162"/>
                  <a:pt x="130" y="160"/>
                </a:cubicBezTo>
                <a:lnTo>
                  <a:pt x="130" y="160"/>
                </a:lnTo>
                <a:cubicBezTo>
                  <a:pt x="131" y="159"/>
                  <a:pt x="133" y="159"/>
                  <a:pt x="135" y="160"/>
                </a:cubicBezTo>
                <a:cubicBezTo>
                  <a:pt x="136" y="161"/>
                  <a:pt x="136" y="163"/>
                  <a:pt x="135" y="164"/>
                </a:cubicBezTo>
                <a:close/>
                <a:moveTo>
                  <a:pt x="127" y="174"/>
                </a:moveTo>
                <a:lnTo>
                  <a:pt x="127" y="174"/>
                </a:lnTo>
                <a:cubicBezTo>
                  <a:pt x="126" y="175"/>
                  <a:pt x="124" y="176"/>
                  <a:pt x="123" y="175"/>
                </a:cubicBezTo>
                <a:cubicBezTo>
                  <a:pt x="122" y="174"/>
                  <a:pt x="121" y="172"/>
                  <a:pt x="123" y="170"/>
                </a:cubicBezTo>
                <a:lnTo>
                  <a:pt x="123" y="170"/>
                </a:lnTo>
                <a:cubicBezTo>
                  <a:pt x="124" y="169"/>
                  <a:pt x="126" y="169"/>
                  <a:pt x="127" y="170"/>
                </a:cubicBezTo>
                <a:cubicBezTo>
                  <a:pt x="128" y="171"/>
                  <a:pt x="129" y="173"/>
                  <a:pt x="127" y="174"/>
                </a:cubicBezTo>
                <a:close/>
                <a:moveTo>
                  <a:pt x="120" y="184"/>
                </a:moveTo>
                <a:lnTo>
                  <a:pt x="120" y="184"/>
                </a:lnTo>
                <a:cubicBezTo>
                  <a:pt x="119" y="185"/>
                  <a:pt x="117" y="186"/>
                  <a:pt x="115" y="185"/>
                </a:cubicBezTo>
                <a:cubicBezTo>
                  <a:pt x="114" y="183"/>
                  <a:pt x="114" y="181"/>
                  <a:pt x="115" y="180"/>
                </a:cubicBezTo>
                <a:lnTo>
                  <a:pt x="115" y="180"/>
                </a:lnTo>
                <a:cubicBezTo>
                  <a:pt x="116" y="179"/>
                  <a:pt x="118" y="179"/>
                  <a:pt x="119" y="180"/>
                </a:cubicBezTo>
                <a:cubicBezTo>
                  <a:pt x="121" y="181"/>
                  <a:pt x="121" y="183"/>
                  <a:pt x="120" y="184"/>
                </a:cubicBezTo>
                <a:close/>
                <a:moveTo>
                  <a:pt x="112" y="194"/>
                </a:moveTo>
                <a:lnTo>
                  <a:pt x="112" y="194"/>
                </a:lnTo>
                <a:cubicBezTo>
                  <a:pt x="111" y="195"/>
                  <a:pt x="109" y="196"/>
                  <a:pt x="108" y="194"/>
                </a:cubicBezTo>
                <a:cubicBezTo>
                  <a:pt x="106" y="193"/>
                  <a:pt x="106" y="191"/>
                  <a:pt x="107" y="190"/>
                </a:cubicBezTo>
                <a:lnTo>
                  <a:pt x="107" y="190"/>
                </a:lnTo>
                <a:cubicBezTo>
                  <a:pt x="108" y="189"/>
                  <a:pt x="110" y="189"/>
                  <a:pt x="112" y="190"/>
                </a:cubicBezTo>
                <a:cubicBezTo>
                  <a:pt x="113" y="191"/>
                  <a:pt x="113" y="193"/>
                  <a:pt x="112" y="194"/>
                </a:cubicBezTo>
                <a:close/>
                <a:moveTo>
                  <a:pt x="105" y="204"/>
                </a:moveTo>
                <a:lnTo>
                  <a:pt x="105" y="204"/>
                </a:lnTo>
                <a:cubicBezTo>
                  <a:pt x="104" y="205"/>
                  <a:pt x="102" y="205"/>
                  <a:pt x="100" y="204"/>
                </a:cubicBezTo>
                <a:cubicBezTo>
                  <a:pt x="99" y="203"/>
                  <a:pt x="99" y="201"/>
                  <a:pt x="100" y="200"/>
                </a:cubicBezTo>
                <a:lnTo>
                  <a:pt x="100" y="200"/>
                </a:lnTo>
                <a:cubicBezTo>
                  <a:pt x="101" y="199"/>
                  <a:pt x="103" y="198"/>
                  <a:pt x="104" y="200"/>
                </a:cubicBezTo>
                <a:cubicBezTo>
                  <a:pt x="105" y="201"/>
                  <a:pt x="106" y="203"/>
                  <a:pt x="105" y="204"/>
                </a:cubicBezTo>
                <a:close/>
                <a:moveTo>
                  <a:pt x="97" y="214"/>
                </a:moveTo>
                <a:lnTo>
                  <a:pt x="97" y="214"/>
                </a:lnTo>
                <a:cubicBezTo>
                  <a:pt x="96" y="215"/>
                  <a:pt x="94" y="215"/>
                  <a:pt x="93" y="214"/>
                </a:cubicBezTo>
                <a:cubicBezTo>
                  <a:pt x="91" y="213"/>
                  <a:pt x="91" y="211"/>
                  <a:pt x="92" y="210"/>
                </a:cubicBezTo>
                <a:lnTo>
                  <a:pt x="92" y="210"/>
                </a:lnTo>
                <a:cubicBezTo>
                  <a:pt x="93" y="209"/>
                  <a:pt x="95" y="208"/>
                  <a:pt x="97" y="209"/>
                </a:cubicBezTo>
                <a:cubicBezTo>
                  <a:pt x="98" y="211"/>
                  <a:pt x="98" y="212"/>
                  <a:pt x="97" y="214"/>
                </a:cubicBezTo>
                <a:close/>
                <a:moveTo>
                  <a:pt x="89" y="224"/>
                </a:moveTo>
                <a:lnTo>
                  <a:pt x="89" y="224"/>
                </a:lnTo>
                <a:cubicBezTo>
                  <a:pt x="88" y="225"/>
                  <a:pt x="86" y="225"/>
                  <a:pt x="85" y="224"/>
                </a:cubicBezTo>
                <a:cubicBezTo>
                  <a:pt x="84" y="223"/>
                  <a:pt x="83" y="221"/>
                  <a:pt x="85" y="220"/>
                </a:cubicBezTo>
                <a:lnTo>
                  <a:pt x="85" y="220"/>
                </a:lnTo>
                <a:cubicBezTo>
                  <a:pt x="86" y="219"/>
                  <a:pt x="88" y="218"/>
                  <a:pt x="89" y="219"/>
                </a:cubicBezTo>
                <a:cubicBezTo>
                  <a:pt x="90" y="220"/>
                  <a:pt x="91" y="222"/>
                  <a:pt x="89" y="224"/>
                </a:cubicBezTo>
                <a:close/>
                <a:moveTo>
                  <a:pt x="82" y="234"/>
                </a:moveTo>
                <a:lnTo>
                  <a:pt x="82" y="234"/>
                </a:lnTo>
                <a:cubicBezTo>
                  <a:pt x="81" y="235"/>
                  <a:pt x="79" y="235"/>
                  <a:pt x="77" y="234"/>
                </a:cubicBezTo>
                <a:cubicBezTo>
                  <a:pt x="76" y="233"/>
                  <a:pt x="76" y="231"/>
                  <a:pt x="77" y="230"/>
                </a:cubicBezTo>
                <a:lnTo>
                  <a:pt x="77" y="230"/>
                </a:lnTo>
                <a:cubicBezTo>
                  <a:pt x="78" y="228"/>
                  <a:pt x="80" y="228"/>
                  <a:pt x="81" y="229"/>
                </a:cubicBezTo>
                <a:cubicBezTo>
                  <a:pt x="83" y="230"/>
                  <a:pt x="83" y="232"/>
                  <a:pt x="82" y="234"/>
                </a:cubicBezTo>
                <a:close/>
                <a:moveTo>
                  <a:pt x="74" y="244"/>
                </a:moveTo>
                <a:lnTo>
                  <a:pt x="74" y="244"/>
                </a:lnTo>
                <a:cubicBezTo>
                  <a:pt x="73" y="245"/>
                  <a:pt x="71" y="245"/>
                  <a:pt x="70" y="244"/>
                </a:cubicBezTo>
                <a:cubicBezTo>
                  <a:pt x="68" y="243"/>
                  <a:pt x="68" y="241"/>
                  <a:pt x="69" y="240"/>
                </a:cubicBezTo>
                <a:lnTo>
                  <a:pt x="69" y="240"/>
                </a:lnTo>
                <a:cubicBezTo>
                  <a:pt x="70" y="238"/>
                  <a:pt x="72" y="238"/>
                  <a:pt x="74" y="239"/>
                </a:cubicBezTo>
                <a:cubicBezTo>
                  <a:pt x="75" y="240"/>
                  <a:pt x="75" y="242"/>
                  <a:pt x="74" y="244"/>
                </a:cubicBezTo>
                <a:close/>
                <a:moveTo>
                  <a:pt x="67" y="254"/>
                </a:moveTo>
                <a:lnTo>
                  <a:pt x="67" y="254"/>
                </a:lnTo>
                <a:cubicBezTo>
                  <a:pt x="66" y="255"/>
                  <a:pt x="64" y="255"/>
                  <a:pt x="62" y="254"/>
                </a:cubicBezTo>
                <a:cubicBezTo>
                  <a:pt x="61" y="253"/>
                  <a:pt x="61" y="251"/>
                  <a:pt x="62" y="250"/>
                </a:cubicBezTo>
                <a:lnTo>
                  <a:pt x="62" y="250"/>
                </a:lnTo>
                <a:cubicBezTo>
                  <a:pt x="63" y="248"/>
                  <a:pt x="65" y="248"/>
                  <a:pt x="66" y="249"/>
                </a:cubicBezTo>
                <a:cubicBezTo>
                  <a:pt x="67" y="250"/>
                  <a:pt x="68" y="252"/>
                  <a:pt x="67" y="254"/>
                </a:cubicBezTo>
                <a:close/>
                <a:moveTo>
                  <a:pt x="59" y="264"/>
                </a:moveTo>
                <a:lnTo>
                  <a:pt x="59" y="264"/>
                </a:lnTo>
                <a:cubicBezTo>
                  <a:pt x="58" y="265"/>
                  <a:pt x="56" y="265"/>
                  <a:pt x="55" y="264"/>
                </a:cubicBezTo>
                <a:cubicBezTo>
                  <a:pt x="53" y="263"/>
                  <a:pt x="53" y="261"/>
                  <a:pt x="54" y="260"/>
                </a:cubicBezTo>
                <a:lnTo>
                  <a:pt x="54" y="260"/>
                </a:lnTo>
                <a:cubicBezTo>
                  <a:pt x="55" y="258"/>
                  <a:pt x="57" y="258"/>
                  <a:pt x="59" y="259"/>
                </a:cubicBezTo>
                <a:cubicBezTo>
                  <a:pt x="60" y="260"/>
                  <a:pt x="60" y="262"/>
                  <a:pt x="59" y="264"/>
                </a:cubicBezTo>
                <a:close/>
                <a:moveTo>
                  <a:pt x="51" y="273"/>
                </a:moveTo>
                <a:lnTo>
                  <a:pt x="51" y="273"/>
                </a:lnTo>
                <a:cubicBezTo>
                  <a:pt x="50" y="275"/>
                  <a:pt x="48" y="275"/>
                  <a:pt x="47" y="274"/>
                </a:cubicBezTo>
                <a:cubicBezTo>
                  <a:pt x="46" y="273"/>
                  <a:pt x="45" y="271"/>
                  <a:pt x="47" y="270"/>
                </a:cubicBezTo>
                <a:lnTo>
                  <a:pt x="47" y="270"/>
                </a:lnTo>
                <a:cubicBezTo>
                  <a:pt x="48" y="268"/>
                  <a:pt x="50" y="268"/>
                  <a:pt x="51" y="269"/>
                </a:cubicBezTo>
                <a:cubicBezTo>
                  <a:pt x="52" y="270"/>
                  <a:pt x="53" y="272"/>
                  <a:pt x="51" y="273"/>
                </a:cubicBezTo>
                <a:close/>
                <a:moveTo>
                  <a:pt x="44" y="283"/>
                </a:moveTo>
                <a:lnTo>
                  <a:pt x="44" y="283"/>
                </a:lnTo>
                <a:cubicBezTo>
                  <a:pt x="43" y="285"/>
                  <a:pt x="41" y="285"/>
                  <a:pt x="39" y="284"/>
                </a:cubicBezTo>
                <a:cubicBezTo>
                  <a:pt x="38" y="283"/>
                  <a:pt x="38" y="281"/>
                  <a:pt x="39" y="279"/>
                </a:cubicBezTo>
                <a:lnTo>
                  <a:pt x="39" y="279"/>
                </a:lnTo>
                <a:cubicBezTo>
                  <a:pt x="40" y="278"/>
                  <a:pt x="42" y="278"/>
                  <a:pt x="43" y="279"/>
                </a:cubicBezTo>
                <a:cubicBezTo>
                  <a:pt x="45" y="280"/>
                  <a:pt x="45" y="282"/>
                  <a:pt x="44" y="283"/>
                </a:cubicBezTo>
                <a:close/>
                <a:moveTo>
                  <a:pt x="36" y="293"/>
                </a:moveTo>
                <a:lnTo>
                  <a:pt x="36" y="293"/>
                </a:lnTo>
                <a:cubicBezTo>
                  <a:pt x="35" y="295"/>
                  <a:pt x="33" y="295"/>
                  <a:pt x="32" y="294"/>
                </a:cubicBezTo>
                <a:cubicBezTo>
                  <a:pt x="30" y="293"/>
                  <a:pt x="30" y="291"/>
                  <a:pt x="31" y="289"/>
                </a:cubicBezTo>
                <a:lnTo>
                  <a:pt x="31" y="289"/>
                </a:lnTo>
                <a:cubicBezTo>
                  <a:pt x="32" y="288"/>
                  <a:pt x="34" y="288"/>
                  <a:pt x="36" y="289"/>
                </a:cubicBezTo>
                <a:cubicBezTo>
                  <a:pt x="37" y="290"/>
                  <a:pt x="37" y="292"/>
                  <a:pt x="36" y="293"/>
                </a:cubicBezTo>
                <a:close/>
                <a:moveTo>
                  <a:pt x="29" y="303"/>
                </a:moveTo>
                <a:lnTo>
                  <a:pt x="29" y="303"/>
                </a:lnTo>
                <a:cubicBezTo>
                  <a:pt x="28" y="305"/>
                  <a:pt x="26" y="305"/>
                  <a:pt x="24" y="304"/>
                </a:cubicBezTo>
                <a:cubicBezTo>
                  <a:pt x="23" y="303"/>
                  <a:pt x="23" y="301"/>
                  <a:pt x="24" y="299"/>
                </a:cubicBezTo>
                <a:lnTo>
                  <a:pt x="24" y="299"/>
                </a:lnTo>
                <a:cubicBezTo>
                  <a:pt x="25" y="298"/>
                  <a:pt x="27" y="298"/>
                  <a:pt x="28" y="299"/>
                </a:cubicBezTo>
                <a:cubicBezTo>
                  <a:pt x="29" y="300"/>
                  <a:pt x="30" y="302"/>
                  <a:pt x="29" y="303"/>
                </a:cubicBezTo>
                <a:close/>
                <a:moveTo>
                  <a:pt x="21" y="313"/>
                </a:moveTo>
                <a:lnTo>
                  <a:pt x="21" y="313"/>
                </a:lnTo>
                <a:cubicBezTo>
                  <a:pt x="20" y="315"/>
                  <a:pt x="18" y="315"/>
                  <a:pt x="17" y="314"/>
                </a:cubicBezTo>
                <a:cubicBezTo>
                  <a:pt x="15" y="313"/>
                  <a:pt x="15" y="311"/>
                  <a:pt x="16" y="309"/>
                </a:cubicBezTo>
                <a:lnTo>
                  <a:pt x="16" y="309"/>
                </a:lnTo>
                <a:cubicBezTo>
                  <a:pt x="17" y="308"/>
                  <a:pt x="19" y="308"/>
                  <a:pt x="21" y="309"/>
                </a:cubicBezTo>
                <a:cubicBezTo>
                  <a:pt x="22" y="310"/>
                  <a:pt x="22" y="312"/>
                  <a:pt x="21" y="313"/>
                </a:cubicBezTo>
                <a:close/>
                <a:moveTo>
                  <a:pt x="13" y="323"/>
                </a:moveTo>
                <a:lnTo>
                  <a:pt x="13" y="323"/>
                </a:lnTo>
                <a:cubicBezTo>
                  <a:pt x="12" y="324"/>
                  <a:pt x="10" y="325"/>
                  <a:pt x="9" y="324"/>
                </a:cubicBezTo>
                <a:cubicBezTo>
                  <a:pt x="8" y="323"/>
                  <a:pt x="7" y="321"/>
                  <a:pt x="9" y="319"/>
                </a:cubicBezTo>
                <a:lnTo>
                  <a:pt x="9" y="319"/>
                </a:lnTo>
                <a:cubicBezTo>
                  <a:pt x="10" y="318"/>
                  <a:pt x="12" y="318"/>
                  <a:pt x="13" y="319"/>
                </a:cubicBezTo>
                <a:cubicBezTo>
                  <a:pt x="14" y="320"/>
                  <a:pt x="15" y="322"/>
                  <a:pt x="13" y="323"/>
                </a:cubicBezTo>
                <a:close/>
                <a:moveTo>
                  <a:pt x="6" y="333"/>
                </a:moveTo>
                <a:lnTo>
                  <a:pt x="6" y="333"/>
                </a:lnTo>
                <a:cubicBezTo>
                  <a:pt x="5" y="334"/>
                  <a:pt x="3" y="335"/>
                  <a:pt x="1" y="334"/>
                </a:cubicBezTo>
                <a:cubicBezTo>
                  <a:pt x="0" y="332"/>
                  <a:pt x="0" y="330"/>
                  <a:pt x="1" y="329"/>
                </a:cubicBezTo>
                <a:lnTo>
                  <a:pt x="1" y="329"/>
                </a:lnTo>
                <a:cubicBezTo>
                  <a:pt x="2" y="328"/>
                  <a:pt x="4" y="328"/>
                  <a:pt x="5" y="329"/>
                </a:cubicBezTo>
                <a:cubicBezTo>
                  <a:pt x="7" y="330"/>
                  <a:pt x="7" y="332"/>
                  <a:pt x="6" y="33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37" name="Group 874"/>
          <p:cNvGrpSpPr>
            <a:grpSpLocks/>
          </p:cNvGrpSpPr>
          <p:nvPr/>
        </p:nvGrpSpPr>
        <p:grpSpPr bwMode="auto">
          <a:xfrm>
            <a:off x="6621464" y="2327275"/>
            <a:ext cx="1031875" cy="869950"/>
            <a:chOff x="4171" y="1466"/>
            <a:chExt cx="650" cy="548"/>
          </a:xfrm>
        </p:grpSpPr>
        <p:grpSp>
          <p:nvGrpSpPr>
            <p:cNvPr id="51827" name="Group 846"/>
            <p:cNvGrpSpPr>
              <a:grpSpLocks/>
            </p:cNvGrpSpPr>
            <p:nvPr/>
          </p:nvGrpSpPr>
          <p:grpSpPr bwMode="auto">
            <a:xfrm>
              <a:off x="4802" y="1982"/>
              <a:ext cx="19" cy="32"/>
              <a:chOff x="4802" y="1982"/>
              <a:chExt cx="19" cy="32"/>
            </a:xfrm>
          </p:grpSpPr>
          <p:sp>
            <p:nvSpPr>
              <p:cNvPr id="51855" name="Oval 844"/>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6" name="Oval 845"/>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28" name="Group 849"/>
            <p:cNvGrpSpPr>
              <a:grpSpLocks/>
            </p:cNvGrpSpPr>
            <p:nvPr/>
          </p:nvGrpSpPr>
          <p:grpSpPr bwMode="auto">
            <a:xfrm>
              <a:off x="4733" y="1678"/>
              <a:ext cx="19" cy="32"/>
              <a:chOff x="4733" y="1678"/>
              <a:chExt cx="19" cy="32"/>
            </a:xfrm>
          </p:grpSpPr>
          <p:sp>
            <p:nvSpPr>
              <p:cNvPr id="51853" name="Oval 847"/>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4" name="Oval 848"/>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29" name="Group 852"/>
            <p:cNvGrpSpPr>
              <a:grpSpLocks/>
            </p:cNvGrpSpPr>
            <p:nvPr/>
          </p:nvGrpSpPr>
          <p:grpSpPr bwMode="auto">
            <a:xfrm>
              <a:off x="4653" y="1566"/>
              <a:ext cx="18" cy="32"/>
              <a:chOff x="4653" y="1566"/>
              <a:chExt cx="18" cy="32"/>
            </a:xfrm>
          </p:grpSpPr>
          <p:sp>
            <p:nvSpPr>
              <p:cNvPr id="51851" name="Oval 850"/>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2" name="Oval 851"/>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0" name="Group 855"/>
            <p:cNvGrpSpPr>
              <a:grpSpLocks/>
            </p:cNvGrpSpPr>
            <p:nvPr/>
          </p:nvGrpSpPr>
          <p:grpSpPr bwMode="auto">
            <a:xfrm>
              <a:off x="4558" y="1485"/>
              <a:ext cx="19" cy="31"/>
              <a:chOff x="4558" y="1485"/>
              <a:chExt cx="19" cy="31"/>
            </a:xfrm>
          </p:grpSpPr>
          <p:sp>
            <p:nvSpPr>
              <p:cNvPr id="51849" name="Oval 853"/>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0" name="Oval 854"/>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1" name="Group 858"/>
            <p:cNvGrpSpPr>
              <a:grpSpLocks/>
            </p:cNvGrpSpPr>
            <p:nvPr/>
          </p:nvGrpSpPr>
          <p:grpSpPr bwMode="auto">
            <a:xfrm>
              <a:off x="4459" y="1466"/>
              <a:ext cx="19" cy="32"/>
              <a:chOff x="4459" y="1466"/>
              <a:chExt cx="19" cy="32"/>
            </a:xfrm>
          </p:grpSpPr>
          <p:sp>
            <p:nvSpPr>
              <p:cNvPr id="51847" name="Oval 856"/>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8" name="Oval 857"/>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2" name="Group 861"/>
            <p:cNvGrpSpPr>
              <a:grpSpLocks/>
            </p:cNvGrpSpPr>
            <p:nvPr/>
          </p:nvGrpSpPr>
          <p:grpSpPr bwMode="auto">
            <a:xfrm>
              <a:off x="4375" y="1491"/>
              <a:ext cx="19" cy="32"/>
              <a:chOff x="4375" y="1491"/>
              <a:chExt cx="19" cy="32"/>
            </a:xfrm>
          </p:grpSpPr>
          <p:sp>
            <p:nvSpPr>
              <p:cNvPr id="51845" name="Oval 859"/>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6" name="Oval 860"/>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3" name="Group 864"/>
            <p:cNvGrpSpPr>
              <a:grpSpLocks/>
            </p:cNvGrpSpPr>
            <p:nvPr/>
          </p:nvGrpSpPr>
          <p:grpSpPr bwMode="auto">
            <a:xfrm>
              <a:off x="4288" y="1553"/>
              <a:ext cx="18" cy="32"/>
              <a:chOff x="4288" y="1553"/>
              <a:chExt cx="18" cy="32"/>
            </a:xfrm>
          </p:grpSpPr>
          <p:sp>
            <p:nvSpPr>
              <p:cNvPr id="51843" name="Oval 862"/>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4" name="Oval 863"/>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4" name="Group 867"/>
            <p:cNvGrpSpPr>
              <a:grpSpLocks/>
            </p:cNvGrpSpPr>
            <p:nvPr/>
          </p:nvGrpSpPr>
          <p:grpSpPr bwMode="auto">
            <a:xfrm>
              <a:off x="4211" y="1659"/>
              <a:ext cx="19" cy="32"/>
              <a:chOff x="4211" y="1659"/>
              <a:chExt cx="19" cy="32"/>
            </a:xfrm>
          </p:grpSpPr>
          <p:sp>
            <p:nvSpPr>
              <p:cNvPr id="51841" name="Oval 865"/>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2" name="Oval 866"/>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5" name="Group 870"/>
            <p:cNvGrpSpPr>
              <a:grpSpLocks/>
            </p:cNvGrpSpPr>
            <p:nvPr/>
          </p:nvGrpSpPr>
          <p:grpSpPr bwMode="auto">
            <a:xfrm>
              <a:off x="4171" y="1784"/>
              <a:ext cx="19" cy="32"/>
              <a:chOff x="4171" y="1784"/>
              <a:chExt cx="19" cy="32"/>
            </a:xfrm>
          </p:grpSpPr>
          <p:sp>
            <p:nvSpPr>
              <p:cNvPr id="51839" name="Oval 868"/>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0" name="Oval 869"/>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6" name="Group 873"/>
            <p:cNvGrpSpPr>
              <a:grpSpLocks/>
            </p:cNvGrpSpPr>
            <p:nvPr/>
          </p:nvGrpSpPr>
          <p:grpSpPr bwMode="auto">
            <a:xfrm>
              <a:off x="4766" y="1834"/>
              <a:ext cx="19" cy="32"/>
              <a:chOff x="4766" y="1834"/>
              <a:chExt cx="19" cy="32"/>
            </a:xfrm>
          </p:grpSpPr>
          <p:sp>
            <p:nvSpPr>
              <p:cNvPr id="51837" name="Oval 871"/>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38" name="Oval 872"/>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338" name="Freeform 875"/>
          <p:cNvSpPr>
            <a:spLocks noEditPoints="1"/>
          </p:cNvSpPr>
          <p:nvPr/>
        </p:nvSpPr>
        <p:spPr bwMode="auto">
          <a:xfrm>
            <a:off x="6540501" y="2333625"/>
            <a:ext cx="1123950" cy="2490788"/>
          </a:xfrm>
          <a:custGeom>
            <a:avLst/>
            <a:gdLst>
              <a:gd name="T0" fmla="*/ 528 w 941"/>
              <a:gd name="T1" fmla="*/ 9 h 2453"/>
              <a:gd name="T2" fmla="*/ 605 w 941"/>
              <a:gd name="T3" fmla="*/ 51 h 2453"/>
              <a:gd name="T4" fmla="*/ 668 w 941"/>
              <a:gd name="T5" fmla="*/ 113 h 2453"/>
              <a:gd name="T6" fmla="*/ 719 w 941"/>
              <a:gd name="T7" fmla="*/ 185 h 2453"/>
              <a:gd name="T8" fmla="*/ 761 w 941"/>
              <a:gd name="T9" fmla="*/ 262 h 2453"/>
              <a:gd name="T10" fmla="*/ 796 w 941"/>
              <a:gd name="T11" fmla="*/ 342 h 2453"/>
              <a:gd name="T12" fmla="*/ 826 w 941"/>
              <a:gd name="T13" fmla="*/ 425 h 2453"/>
              <a:gd name="T14" fmla="*/ 852 w 941"/>
              <a:gd name="T15" fmla="*/ 509 h 2453"/>
              <a:gd name="T16" fmla="*/ 873 w 941"/>
              <a:gd name="T17" fmla="*/ 594 h 2453"/>
              <a:gd name="T18" fmla="*/ 891 w 941"/>
              <a:gd name="T19" fmla="*/ 680 h 2453"/>
              <a:gd name="T20" fmla="*/ 906 w 941"/>
              <a:gd name="T21" fmla="*/ 766 h 2453"/>
              <a:gd name="T22" fmla="*/ 918 w 941"/>
              <a:gd name="T23" fmla="*/ 853 h 2453"/>
              <a:gd name="T24" fmla="*/ 927 w 941"/>
              <a:gd name="T25" fmla="*/ 940 h 2453"/>
              <a:gd name="T26" fmla="*/ 934 w 941"/>
              <a:gd name="T27" fmla="*/ 1027 h 2453"/>
              <a:gd name="T28" fmla="*/ 938 w 941"/>
              <a:gd name="T29" fmla="*/ 1115 h 2453"/>
              <a:gd name="T30" fmla="*/ 940 w 941"/>
              <a:gd name="T31" fmla="*/ 1202 h 2453"/>
              <a:gd name="T32" fmla="*/ 940 w 941"/>
              <a:gd name="T33" fmla="*/ 1291 h 2453"/>
              <a:gd name="T34" fmla="*/ 937 w 941"/>
              <a:gd name="T35" fmla="*/ 1378 h 2453"/>
              <a:gd name="T36" fmla="*/ 931 w 941"/>
              <a:gd name="T37" fmla="*/ 1466 h 2453"/>
              <a:gd name="T38" fmla="*/ 924 w 941"/>
              <a:gd name="T39" fmla="*/ 1553 h 2453"/>
              <a:gd name="T40" fmla="*/ 913 w 941"/>
              <a:gd name="T41" fmla="*/ 1640 h 2453"/>
              <a:gd name="T42" fmla="*/ 900 w 941"/>
              <a:gd name="T43" fmla="*/ 1726 h 2453"/>
              <a:gd name="T44" fmla="*/ 884 w 941"/>
              <a:gd name="T45" fmla="*/ 1812 h 2453"/>
              <a:gd name="T46" fmla="*/ 864 w 941"/>
              <a:gd name="T47" fmla="*/ 1898 h 2453"/>
              <a:gd name="T48" fmla="*/ 841 w 941"/>
              <a:gd name="T49" fmla="*/ 1982 h 2453"/>
              <a:gd name="T50" fmla="*/ 813 w 941"/>
              <a:gd name="T51" fmla="*/ 2066 h 2453"/>
              <a:gd name="T52" fmla="*/ 781 w 941"/>
              <a:gd name="T53" fmla="*/ 2148 h 2453"/>
              <a:gd name="T54" fmla="*/ 743 w 941"/>
              <a:gd name="T55" fmla="*/ 2227 h 2453"/>
              <a:gd name="T56" fmla="*/ 697 w 941"/>
              <a:gd name="T57" fmla="*/ 2301 h 2453"/>
              <a:gd name="T58" fmla="*/ 642 w 941"/>
              <a:gd name="T59" fmla="*/ 2369 h 2453"/>
              <a:gd name="T60" fmla="*/ 573 w 941"/>
              <a:gd name="T61" fmla="*/ 2424 h 2453"/>
              <a:gd name="T62" fmla="*/ 489 w 941"/>
              <a:gd name="T63" fmla="*/ 2452 h 2453"/>
              <a:gd name="T64" fmla="*/ 402 w 941"/>
              <a:gd name="T65" fmla="*/ 2440 h 2453"/>
              <a:gd name="T66" fmla="*/ 327 w 941"/>
              <a:gd name="T67" fmla="*/ 2395 h 2453"/>
              <a:gd name="T68" fmla="*/ 266 w 941"/>
              <a:gd name="T69" fmla="*/ 2331 h 2453"/>
              <a:gd name="T70" fmla="*/ 216 w 941"/>
              <a:gd name="T71" fmla="*/ 2259 h 2453"/>
              <a:gd name="T72" fmla="*/ 175 w 941"/>
              <a:gd name="T73" fmla="*/ 2181 h 2453"/>
              <a:gd name="T74" fmla="*/ 141 w 941"/>
              <a:gd name="T75" fmla="*/ 2101 h 2453"/>
              <a:gd name="T76" fmla="*/ 112 w 941"/>
              <a:gd name="T77" fmla="*/ 2018 h 2453"/>
              <a:gd name="T78" fmla="*/ 87 w 941"/>
              <a:gd name="T79" fmla="*/ 1933 h 2453"/>
              <a:gd name="T80" fmla="*/ 66 w 941"/>
              <a:gd name="T81" fmla="*/ 1848 h 2453"/>
              <a:gd name="T82" fmla="*/ 48 w 941"/>
              <a:gd name="T83" fmla="*/ 1763 h 2453"/>
              <a:gd name="T84" fmla="*/ 34 w 941"/>
              <a:gd name="T85" fmla="*/ 1676 h 2453"/>
              <a:gd name="T86" fmla="*/ 22 w 941"/>
              <a:gd name="T87" fmla="*/ 1590 h 2453"/>
              <a:gd name="T88" fmla="*/ 13 w 941"/>
              <a:gd name="T89" fmla="*/ 1503 h 2453"/>
              <a:gd name="T90" fmla="*/ 6 w 941"/>
              <a:gd name="T91" fmla="*/ 1415 h 2453"/>
              <a:gd name="T92" fmla="*/ 3 w 941"/>
              <a:gd name="T93" fmla="*/ 1328 h 2453"/>
              <a:gd name="T94" fmla="*/ 1 w 941"/>
              <a:gd name="T95" fmla="*/ 1240 h 2453"/>
              <a:gd name="T96" fmla="*/ 2 w 941"/>
              <a:gd name="T97" fmla="*/ 1152 h 2453"/>
              <a:gd name="T98" fmla="*/ 5 w 941"/>
              <a:gd name="T99" fmla="*/ 1064 h 2453"/>
              <a:gd name="T100" fmla="*/ 11 w 941"/>
              <a:gd name="T101" fmla="*/ 977 h 2453"/>
              <a:gd name="T102" fmla="*/ 19 w 941"/>
              <a:gd name="T103" fmla="*/ 890 h 2453"/>
              <a:gd name="T104" fmla="*/ 30 w 941"/>
              <a:gd name="T105" fmla="*/ 803 h 2453"/>
              <a:gd name="T106" fmla="*/ 43 w 941"/>
              <a:gd name="T107" fmla="*/ 717 h 2453"/>
              <a:gd name="T108" fmla="*/ 60 w 941"/>
              <a:gd name="T109" fmla="*/ 631 h 2453"/>
              <a:gd name="T110" fmla="*/ 80 w 941"/>
              <a:gd name="T111" fmla="*/ 545 h 2453"/>
              <a:gd name="T112" fmla="*/ 104 w 941"/>
              <a:gd name="T113" fmla="*/ 461 h 2453"/>
              <a:gd name="T114" fmla="*/ 132 w 941"/>
              <a:gd name="T115" fmla="*/ 377 h 2453"/>
              <a:gd name="T116" fmla="*/ 164 w 941"/>
              <a:gd name="T117" fmla="*/ 296 h 2453"/>
              <a:gd name="T118" fmla="*/ 203 w 941"/>
              <a:gd name="T119" fmla="*/ 218 h 2453"/>
              <a:gd name="T120" fmla="*/ 250 w 941"/>
              <a:gd name="T121" fmla="*/ 144 h 2453"/>
              <a:gd name="T122" fmla="*/ 307 w 941"/>
              <a:gd name="T123" fmla="*/ 76 h 2453"/>
              <a:gd name="T124" fmla="*/ 378 w 941"/>
              <a:gd name="T125" fmla="*/ 24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52" y="1"/>
                </a:moveTo>
                <a:lnTo>
                  <a:pt x="452" y="1"/>
                </a:lnTo>
                <a:cubicBezTo>
                  <a:pt x="454" y="1"/>
                  <a:pt x="456" y="2"/>
                  <a:pt x="456" y="4"/>
                </a:cubicBezTo>
                <a:cubicBezTo>
                  <a:pt x="456" y="6"/>
                  <a:pt x="455" y="7"/>
                  <a:pt x="453" y="7"/>
                </a:cubicBezTo>
                <a:lnTo>
                  <a:pt x="453" y="7"/>
                </a:lnTo>
                <a:cubicBezTo>
                  <a:pt x="452" y="8"/>
                  <a:pt x="450" y="7"/>
                  <a:pt x="450" y="5"/>
                </a:cubicBezTo>
                <a:cubicBezTo>
                  <a:pt x="450" y="3"/>
                  <a:pt x="451" y="2"/>
                  <a:pt x="452" y="1"/>
                </a:cubicBezTo>
                <a:close/>
                <a:moveTo>
                  <a:pt x="465" y="0"/>
                </a:moveTo>
                <a:lnTo>
                  <a:pt x="465" y="0"/>
                </a:lnTo>
                <a:cubicBezTo>
                  <a:pt x="467" y="0"/>
                  <a:pt x="468" y="1"/>
                  <a:pt x="468" y="3"/>
                </a:cubicBezTo>
                <a:cubicBezTo>
                  <a:pt x="469" y="5"/>
                  <a:pt x="468" y="6"/>
                  <a:pt x="466" y="7"/>
                </a:cubicBezTo>
                <a:lnTo>
                  <a:pt x="466" y="7"/>
                </a:lnTo>
                <a:cubicBezTo>
                  <a:pt x="464" y="7"/>
                  <a:pt x="463" y="6"/>
                  <a:pt x="462" y="4"/>
                </a:cubicBezTo>
                <a:cubicBezTo>
                  <a:pt x="462" y="2"/>
                  <a:pt x="463" y="1"/>
                  <a:pt x="465" y="0"/>
                </a:cubicBezTo>
                <a:close/>
                <a:moveTo>
                  <a:pt x="478" y="1"/>
                </a:moveTo>
                <a:lnTo>
                  <a:pt x="478" y="1"/>
                </a:lnTo>
                <a:cubicBezTo>
                  <a:pt x="480" y="1"/>
                  <a:pt x="481" y="2"/>
                  <a:pt x="481" y="4"/>
                </a:cubicBezTo>
                <a:cubicBezTo>
                  <a:pt x="481" y="5"/>
                  <a:pt x="480" y="7"/>
                  <a:pt x="478" y="7"/>
                </a:cubicBezTo>
                <a:lnTo>
                  <a:pt x="478" y="7"/>
                </a:lnTo>
                <a:cubicBezTo>
                  <a:pt x="476" y="7"/>
                  <a:pt x="475" y="5"/>
                  <a:pt x="475" y="4"/>
                </a:cubicBezTo>
                <a:cubicBezTo>
                  <a:pt x="475" y="2"/>
                  <a:pt x="476" y="1"/>
                  <a:pt x="478" y="1"/>
                </a:cubicBezTo>
                <a:close/>
                <a:moveTo>
                  <a:pt x="490" y="1"/>
                </a:moveTo>
                <a:lnTo>
                  <a:pt x="490" y="1"/>
                </a:lnTo>
                <a:cubicBezTo>
                  <a:pt x="492" y="1"/>
                  <a:pt x="493" y="3"/>
                  <a:pt x="493" y="4"/>
                </a:cubicBezTo>
                <a:cubicBezTo>
                  <a:pt x="493" y="6"/>
                  <a:pt x="492" y="8"/>
                  <a:pt x="490" y="8"/>
                </a:cubicBezTo>
                <a:lnTo>
                  <a:pt x="490" y="8"/>
                </a:lnTo>
                <a:cubicBezTo>
                  <a:pt x="489" y="8"/>
                  <a:pt x="487" y="6"/>
                  <a:pt x="487" y="4"/>
                </a:cubicBezTo>
                <a:cubicBezTo>
                  <a:pt x="487" y="3"/>
                  <a:pt x="489" y="1"/>
                  <a:pt x="490" y="1"/>
                </a:cubicBezTo>
                <a:close/>
                <a:moveTo>
                  <a:pt x="503" y="3"/>
                </a:moveTo>
                <a:lnTo>
                  <a:pt x="503" y="3"/>
                </a:lnTo>
                <a:cubicBezTo>
                  <a:pt x="505" y="4"/>
                  <a:pt x="506" y="5"/>
                  <a:pt x="506" y="7"/>
                </a:cubicBezTo>
                <a:cubicBezTo>
                  <a:pt x="505" y="9"/>
                  <a:pt x="504" y="10"/>
                  <a:pt x="502" y="9"/>
                </a:cubicBezTo>
                <a:lnTo>
                  <a:pt x="502" y="9"/>
                </a:lnTo>
                <a:cubicBezTo>
                  <a:pt x="500" y="9"/>
                  <a:pt x="499" y="8"/>
                  <a:pt x="500" y="6"/>
                </a:cubicBezTo>
                <a:cubicBezTo>
                  <a:pt x="500" y="4"/>
                  <a:pt x="501" y="3"/>
                  <a:pt x="503" y="3"/>
                </a:cubicBezTo>
                <a:close/>
                <a:moveTo>
                  <a:pt x="515" y="6"/>
                </a:moveTo>
                <a:lnTo>
                  <a:pt x="515" y="6"/>
                </a:lnTo>
                <a:cubicBezTo>
                  <a:pt x="517" y="6"/>
                  <a:pt x="518" y="8"/>
                  <a:pt x="518" y="9"/>
                </a:cubicBezTo>
                <a:cubicBezTo>
                  <a:pt x="518" y="11"/>
                  <a:pt x="516" y="12"/>
                  <a:pt x="514" y="12"/>
                </a:cubicBezTo>
                <a:lnTo>
                  <a:pt x="514" y="12"/>
                </a:lnTo>
                <a:cubicBezTo>
                  <a:pt x="513" y="12"/>
                  <a:pt x="512" y="10"/>
                  <a:pt x="512" y="8"/>
                </a:cubicBezTo>
                <a:cubicBezTo>
                  <a:pt x="512" y="7"/>
                  <a:pt x="514" y="5"/>
                  <a:pt x="515" y="6"/>
                </a:cubicBezTo>
                <a:close/>
                <a:moveTo>
                  <a:pt x="528" y="9"/>
                </a:moveTo>
                <a:lnTo>
                  <a:pt x="528" y="9"/>
                </a:lnTo>
                <a:cubicBezTo>
                  <a:pt x="530" y="10"/>
                  <a:pt x="530" y="12"/>
                  <a:pt x="530" y="13"/>
                </a:cubicBezTo>
                <a:cubicBezTo>
                  <a:pt x="529" y="15"/>
                  <a:pt x="528" y="16"/>
                  <a:pt x="526" y="15"/>
                </a:cubicBezTo>
                <a:lnTo>
                  <a:pt x="526" y="15"/>
                </a:lnTo>
                <a:cubicBezTo>
                  <a:pt x="524" y="15"/>
                  <a:pt x="523" y="13"/>
                  <a:pt x="524" y="11"/>
                </a:cubicBezTo>
                <a:cubicBezTo>
                  <a:pt x="524" y="10"/>
                  <a:pt x="526" y="9"/>
                  <a:pt x="528" y="9"/>
                </a:cubicBezTo>
                <a:close/>
                <a:moveTo>
                  <a:pt x="540" y="13"/>
                </a:moveTo>
                <a:lnTo>
                  <a:pt x="540" y="13"/>
                </a:lnTo>
                <a:cubicBezTo>
                  <a:pt x="541" y="14"/>
                  <a:pt x="542" y="16"/>
                  <a:pt x="542" y="17"/>
                </a:cubicBezTo>
                <a:cubicBezTo>
                  <a:pt x="541" y="19"/>
                  <a:pt x="539" y="20"/>
                  <a:pt x="538" y="19"/>
                </a:cubicBezTo>
                <a:lnTo>
                  <a:pt x="538" y="19"/>
                </a:lnTo>
                <a:cubicBezTo>
                  <a:pt x="536" y="19"/>
                  <a:pt x="535" y="17"/>
                  <a:pt x="536" y="15"/>
                </a:cubicBezTo>
                <a:cubicBezTo>
                  <a:pt x="536" y="14"/>
                  <a:pt x="538" y="13"/>
                  <a:pt x="540" y="13"/>
                </a:cubicBezTo>
                <a:close/>
                <a:moveTo>
                  <a:pt x="552" y="19"/>
                </a:moveTo>
                <a:lnTo>
                  <a:pt x="552" y="19"/>
                </a:lnTo>
                <a:cubicBezTo>
                  <a:pt x="553" y="19"/>
                  <a:pt x="554" y="21"/>
                  <a:pt x="553" y="23"/>
                </a:cubicBezTo>
                <a:cubicBezTo>
                  <a:pt x="552" y="24"/>
                  <a:pt x="550" y="25"/>
                  <a:pt x="549" y="24"/>
                </a:cubicBezTo>
                <a:lnTo>
                  <a:pt x="549" y="24"/>
                </a:lnTo>
                <a:cubicBezTo>
                  <a:pt x="547" y="23"/>
                  <a:pt x="547" y="21"/>
                  <a:pt x="547" y="20"/>
                </a:cubicBezTo>
                <a:cubicBezTo>
                  <a:pt x="548" y="18"/>
                  <a:pt x="550" y="18"/>
                  <a:pt x="552" y="19"/>
                </a:cubicBezTo>
                <a:close/>
                <a:moveTo>
                  <a:pt x="563" y="24"/>
                </a:moveTo>
                <a:lnTo>
                  <a:pt x="563" y="24"/>
                </a:lnTo>
                <a:cubicBezTo>
                  <a:pt x="565" y="25"/>
                  <a:pt x="565" y="26"/>
                  <a:pt x="564" y="28"/>
                </a:cubicBezTo>
                <a:cubicBezTo>
                  <a:pt x="564" y="30"/>
                  <a:pt x="562" y="30"/>
                  <a:pt x="560" y="29"/>
                </a:cubicBezTo>
                <a:lnTo>
                  <a:pt x="560" y="29"/>
                </a:lnTo>
                <a:cubicBezTo>
                  <a:pt x="559" y="29"/>
                  <a:pt x="558" y="27"/>
                  <a:pt x="559" y="25"/>
                </a:cubicBezTo>
                <a:cubicBezTo>
                  <a:pt x="560" y="24"/>
                  <a:pt x="561" y="23"/>
                  <a:pt x="563" y="24"/>
                </a:cubicBezTo>
                <a:close/>
                <a:moveTo>
                  <a:pt x="574" y="30"/>
                </a:moveTo>
                <a:lnTo>
                  <a:pt x="574" y="30"/>
                </a:lnTo>
                <a:cubicBezTo>
                  <a:pt x="576" y="31"/>
                  <a:pt x="576" y="33"/>
                  <a:pt x="575" y="35"/>
                </a:cubicBezTo>
                <a:cubicBezTo>
                  <a:pt x="574" y="36"/>
                  <a:pt x="572" y="36"/>
                  <a:pt x="571" y="35"/>
                </a:cubicBezTo>
                <a:lnTo>
                  <a:pt x="571" y="35"/>
                </a:lnTo>
                <a:cubicBezTo>
                  <a:pt x="569" y="34"/>
                  <a:pt x="569" y="32"/>
                  <a:pt x="570" y="31"/>
                </a:cubicBezTo>
                <a:cubicBezTo>
                  <a:pt x="571" y="29"/>
                  <a:pt x="573" y="29"/>
                  <a:pt x="574" y="30"/>
                </a:cubicBezTo>
                <a:close/>
                <a:moveTo>
                  <a:pt x="585" y="37"/>
                </a:moveTo>
                <a:lnTo>
                  <a:pt x="585" y="37"/>
                </a:lnTo>
                <a:cubicBezTo>
                  <a:pt x="586" y="38"/>
                  <a:pt x="587" y="40"/>
                  <a:pt x="586" y="41"/>
                </a:cubicBezTo>
                <a:cubicBezTo>
                  <a:pt x="585" y="42"/>
                  <a:pt x="583" y="43"/>
                  <a:pt x="581" y="42"/>
                </a:cubicBezTo>
                <a:lnTo>
                  <a:pt x="581" y="42"/>
                </a:lnTo>
                <a:cubicBezTo>
                  <a:pt x="580" y="41"/>
                  <a:pt x="580" y="39"/>
                  <a:pt x="581" y="37"/>
                </a:cubicBezTo>
                <a:cubicBezTo>
                  <a:pt x="582" y="36"/>
                  <a:pt x="584" y="36"/>
                  <a:pt x="585" y="37"/>
                </a:cubicBezTo>
                <a:close/>
                <a:moveTo>
                  <a:pt x="595" y="44"/>
                </a:moveTo>
                <a:lnTo>
                  <a:pt x="595" y="44"/>
                </a:lnTo>
                <a:cubicBezTo>
                  <a:pt x="597" y="45"/>
                  <a:pt x="597" y="47"/>
                  <a:pt x="596" y="48"/>
                </a:cubicBezTo>
                <a:cubicBezTo>
                  <a:pt x="595" y="50"/>
                  <a:pt x="593" y="50"/>
                  <a:pt x="592" y="49"/>
                </a:cubicBezTo>
                <a:lnTo>
                  <a:pt x="592" y="49"/>
                </a:lnTo>
                <a:cubicBezTo>
                  <a:pt x="590" y="48"/>
                  <a:pt x="590" y="46"/>
                  <a:pt x="591" y="44"/>
                </a:cubicBezTo>
                <a:cubicBezTo>
                  <a:pt x="592" y="43"/>
                  <a:pt x="594" y="43"/>
                  <a:pt x="595" y="44"/>
                </a:cubicBezTo>
                <a:close/>
                <a:moveTo>
                  <a:pt x="605" y="51"/>
                </a:moveTo>
                <a:lnTo>
                  <a:pt x="605" y="51"/>
                </a:lnTo>
                <a:cubicBezTo>
                  <a:pt x="607" y="52"/>
                  <a:pt x="607" y="54"/>
                  <a:pt x="606" y="56"/>
                </a:cubicBezTo>
                <a:cubicBezTo>
                  <a:pt x="605" y="57"/>
                  <a:pt x="603" y="57"/>
                  <a:pt x="602" y="56"/>
                </a:cubicBezTo>
                <a:lnTo>
                  <a:pt x="602" y="56"/>
                </a:lnTo>
                <a:cubicBezTo>
                  <a:pt x="600" y="55"/>
                  <a:pt x="600" y="53"/>
                  <a:pt x="601" y="52"/>
                </a:cubicBezTo>
                <a:cubicBezTo>
                  <a:pt x="602" y="51"/>
                  <a:pt x="604" y="50"/>
                  <a:pt x="605" y="51"/>
                </a:cubicBezTo>
                <a:close/>
                <a:moveTo>
                  <a:pt x="615" y="59"/>
                </a:moveTo>
                <a:lnTo>
                  <a:pt x="615" y="59"/>
                </a:lnTo>
                <a:cubicBezTo>
                  <a:pt x="617" y="61"/>
                  <a:pt x="617" y="63"/>
                  <a:pt x="615" y="64"/>
                </a:cubicBezTo>
                <a:cubicBezTo>
                  <a:pt x="614" y="65"/>
                  <a:pt x="612" y="65"/>
                  <a:pt x="611" y="64"/>
                </a:cubicBezTo>
                <a:lnTo>
                  <a:pt x="611" y="64"/>
                </a:lnTo>
                <a:cubicBezTo>
                  <a:pt x="610" y="63"/>
                  <a:pt x="610" y="61"/>
                  <a:pt x="611" y="59"/>
                </a:cubicBezTo>
                <a:cubicBezTo>
                  <a:pt x="612" y="58"/>
                  <a:pt x="614" y="58"/>
                  <a:pt x="615" y="59"/>
                </a:cubicBezTo>
                <a:close/>
                <a:moveTo>
                  <a:pt x="625" y="68"/>
                </a:moveTo>
                <a:lnTo>
                  <a:pt x="625" y="68"/>
                </a:lnTo>
                <a:cubicBezTo>
                  <a:pt x="626" y="69"/>
                  <a:pt x="626" y="71"/>
                  <a:pt x="625" y="72"/>
                </a:cubicBezTo>
                <a:cubicBezTo>
                  <a:pt x="624" y="73"/>
                  <a:pt x="622" y="73"/>
                  <a:pt x="620" y="72"/>
                </a:cubicBezTo>
                <a:lnTo>
                  <a:pt x="620" y="72"/>
                </a:lnTo>
                <a:cubicBezTo>
                  <a:pt x="619" y="71"/>
                  <a:pt x="619" y="69"/>
                  <a:pt x="620" y="68"/>
                </a:cubicBezTo>
                <a:cubicBezTo>
                  <a:pt x="622" y="66"/>
                  <a:pt x="624" y="66"/>
                  <a:pt x="625" y="68"/>
                </a:cubicBezTo>
                <a:close/>
                <a:moveTo>
                  <a:pt x="634" y="76"/>
                </a:moveTo>
                <a:lnTo>
                  <a:pt x="634" y="76"/>
                </a:lnTo>
                <a:cubicBezTo>
                  <a:pt x="635" y="77"/>
                  <a:pt x="635" y="79"/>
                  <a:pt x="634" y="80"/>
                </a:cubicBezTo>
                <a:cubicBezTo>
                  <a:pt x="633" y="82"/>
                  <a:pt x="631" y="82"/>
                  <a:pt x="630" y="80"/>
                </a:cubicBezTo>
                <a:lnTo>
                  <a:pt x="630" y="80"/>
                </a:lnTo>
                <a:cubicBezTo>
                  <a:pt x="628" y="79"/>
                  <a:pt x="628" y="77"/>
                  <a:pt x="630" y="76"/>
                </a:cubicBezTo>
                <a:cubicBezTo>
                  <a:pt x="631" y="75"/>
                  <a:pt x="633" y="75"/>
                  <a:pt x="634" y="76"/>
                </a:cubicBezTo>
                <a:close/>
                <a:moveTo>
                  <a:pt x="643" y="85"/>
                </a:moveTo>
                <a:lnTo>
                  <a:pt x="643" y="85"/>
                </a:lnTo>
                <a:cubicBezTo>
                  <a:pt x="644" y="86"/>
                  <a:pt x="644" y="88"/>
                  <a:pt x="643" y="89"/>
                </a:cubicBezTo>
                <a:cubicBezTo>
                  <a:pt x="642" y="91"/>
                  <a:pt x="640" y="91"/>
                  <a:pt x="638" y="89"/>
                </a:cubicBezTo>
                <a:lnTo>
                  <a:pt x="638" y="89"/>
                </a:lnTo>
                <a:cubicBezTo>
                  <a:pt x="637" y="88"/>
                  <a:pt x="637" y="86"/>
                  <a:pt x="638" y="85"/>
                </a:cubicBezTo>
                <a:cubicBezTo>
                  <a:pt x="640" y="84"/>
                  <a:pt x="642" y="84"/>
                  <a:pt x="643" y="85"/>
                </a:cubicBezTo>
                <a:close/>
                <a:moveTo>
                  <a:pt x="651" y="94"/>
                </a:moveTo>
                <a:lnTo>
                  <a:pt x="652" y="94"/>
                </a:lnTo>
                <a:cubicBezTo>
                  <a:pt x="653" y="95"/>
                  <a:pt x="653" y="97"/>
                  <a:pt x="652" y="98"/>
                </a:cubicBezTo>
                <a:cubicBezTo>
                  <a:pt x="650" y="100"/>
                  <a:pt x="648" y="100"/>
                  <a:pt x="647" y="98"/>
                </a:cubicBezTo>
                <a:lnTo>
                  <a:pt x="647" y="98"/>
                </a:lnTo>
                <a:cubicBezTo>
                  <a:pt x="646" y="97"/>
                  <a:pt x="646" y="95"/>
                  <a:pt x="647" y="94"/>
                </a:cubicBezTo>
                <a:cubicBezTo>
                  <a:pt x="648" y="93"/>
                  <a:pt x="650" y="93"/>
                  <a:pt x="651" y="94"/>
                </a:cubicBezTo>
                <a:close/>
                <a:moveTo>
                  <a:pt x="660" y="103"/>
                </a:moveTo>
                <a:lnTo>
                  <a:pt x="660" y="103"/>
                </a:lnTo>
                <a:cubicBezTo>
                  <a:pt x="661" y="105"/>
                  <a:pt x="661" y="107"/>
                  <a:pt x="660" y="108"/>
                </a:cubicBezTo>
                <a:cubicBezTo>
                  <a:pt x="659" y="109"/>
                  <a:pt x="657" y="109"/>
                  <a:pt x="655" y="108"/>
                </a:cubicBezTo>
                <a:lnTo>
                  <a:pt x="655" y="108"/>
                </a:lnTo>
                <a:cubicBezTo>
                  <a:pt x="654" y="107"/>
                  <a:pt x="654" y="105"/>
                  <a:pt x="655" y="103"/>
                </a:cubicBezTo>
                <a:cubicBezTo>
                  <a:pt x="657" y="102"/>
                  <a:pt x="659" y="102"/>
                  <a:pt x="660" y="103"/>
                </a:cubicBezTo>
                <a:close/>
                <a:moveTo>
                  <a:pt x="668" y="113"/>
                </a:moveTo>
                <a:lnTo>
                  <a:pt x="668" y="113"/>
                </a:lnTo>
                <a:cubicBezTo>
                  <a:pt x="669" y="114"/>
                  <a:pt x="669" y="116"/>
                  <a:pt x="668" y="117"/>
                </a:cubicBezTo>
                <a:cubicBezTo>
                  <a:pt x="667" y="119"/>
                  <a:pt x="665" y="119"/>
                  <a:pt x="663" y="117"/>
                </a:cubicBezTo>
                <a:lnTo>
                  <a:pt x="663" y="117"/>
                </a:lnTo>
                <a:cubicBezTo>
                  <a:pt x="662" y="116"/>
                  <a:pt x="662" y="114"/>
                  <a:pt x="663" y="113"/>
                </a:cubicBezTo>
                <a:cubicBezTo>
                  <a:pt x="665" y="112"/>
                  <a:pt x="667" y="112"/>
                  <a:pt x="668" y="113"/>
                </a:cubicBezTo>
                <a:close/>
                <a:moveTo>
                  <a:pt x="677" y="124"/>
                </a:moveTo>
                <a:lnTo>
                  <a:pt x="677" y="124"/>
                </a:lnTo>
                <a:cubicBezTo>
                  <a:pt x="677" y="125"/>
                  <a:pt x="676" y="127"/>
                  <a:pt x="675" y="128"/>
                </a:cubicBezTo>
                <a:cubicBezTo>
                  <a:pt x="673" y="128"/>
                  <a:pt x="671" y="127"/>
                  <a:pt x="671" y="126"/>
                </a:cubicBezTo>
                <a:lnTo>
                  <a:pt x="671" y="126"/>
                </a:lnTo>
                <a:cubicBezTo>
                  <a:pt x="670" y="124"/>
                  <a:pt x="671" y="122"/>
                  <a:pt x="672" y="122"/>
                </a:cubicBezTo>
                <a:cubicBezTo>
                  <a:pt x="674" y="121"/>
                  <a:pt x="676" y="122"/>
                  <a:pt x="677" y="124"/>
                </a:cubicBezTo>
                <a:close/>
                <a:moveTo>
                  <a:pt x="684" y="134"/>
                </a:moveTo>
                <a:lnTo>
                  <a:pt x="684" y="134"/>
                </a:lnTo>
                <a:cubicBezTo>
                  <a:pt x="685" y="135"/>
                  <a:pt x="684" y="137"/>
                  <a:pt x="682" y="138"/>
                </a:cubicBezTo>
                <a:cubicBezTo>
                  <a:pt x="681" y="138"/>
                  <a:pt x="679" y="138"/>
                  <a:pt x="678" y="136"/>
                </a:cubicBezTo>
                <a:lnTo>
                  <a:pt x="678" y="136"/>
                </a:lnTo>
                <a:cubicBezTo>
                  <a:pt x="678" y="134"/>
                  <a:pt x="678" y="132"/>
                  <a:pt x="680" y="132"/>
                </a:cubicBezTo>
                <a:cubicBezTo>
                  <a:pt x="682" y="131"/>
                  <a:pt x="683" y="132"/>
                  <a:pt x="684" y="134"/>
                </a:cubicBezTo>
                <a:close/>
                <a:moveTo>
                  <a:pt x="691" y="144"/>
                </a:moveTo>
                <a:lnTo>
                  <a:pt x="691" y="144"/>
                </a:lnTo>
                <a:cubicBezTo>
                  <a:pt x="692" y="145"/>
                  <a:pt x="691" y="147"/>
                  <a:pt x="690" y="148"/>
                </a:cubicBezTo>
                <a:cubicBezTo>
                  <a:pt x="688" y="148"/>
                  <a:pt x="686" y="148"/>
                  <a:pt x="686" y="146"/>
                </a:cubicBezTo>
                <a:lnTo>
                  <a:pt x="686" y="146"/>
                </a:lnTo>
                <a:cubicBezTo>
                  <a:pt x="685" y="144"/>
                  <a:pt x="686" y="143"/>
                  <a:pt x="687" y="142"/>
                </a:cubicBezTo>
                <a:cubicBezTo>
                  <a:pt x="689" y="141"/>
                  <a:pt x="691" y="142"/>
                  <a:pt x="691" y="144"/>
                </a:cubicBezTo>
                <a:close/>
                <a:moveTo>
                  <a:pt x="699" y="154"/>
                </a:moveTo>
                <a:lnTo>
                  <a:pt x="699" y="154"/>
                </a:lnTo>
                <a:cubicBezTo>
                  <a:pt x="699" y="155"/>
                  <a:pt x="699" y="157"/>
                  <a:pt x="697" y="158"/>
                </a:cubicBezTo>
                <a:cubicBezTo>
                  <a:pt x="695" y="159"/>
                  <a:pt x="694" y="158"/>
                  <a:pt x="693" y="156"/>
                </a:cubicBezTo>
                <a:lnTo>
                  <a:pt x="693" y="156"/>
                </a:lnTo>
                <a:cubicBezTo>
                  <a:pt x="692" y="155"/>
                  <a:pt x="693" y="153"/>
                  <a:pt x="695" y="152"/>
                </a:cubicBezTo>
                <a:cubicBezTo>
                  <a:pt x="696" y="151"/>
                  <a:pt x="698" y="152"/>
                  <a:pt x="699" y="154"/>
                </a:cubicBezTo>
                <a:close/>
                <a:moveTo>
                  <a:pt x="706" y="164"/>
                </a:moveTo>
                <a:lnTo>
                  <a:pt x="706" y="164"/>
                </a:lnTo>
                <a:cubicBezTo>
                  <a:pt x="706" y="166"/>
                  <a:pt x="706" y="168"/>
                  <a:pt x="704" y="168"/>
                </a:cubicBezTo>
                <a:cubicBezTo>
                  <a:pt x="702" y="169"/>
                  <a:pt x="700" y="168"/>
                  <a:pt x="700" y="167"/>
                </a:cubicBezTo>
                <a:lnTo>
                  <a:pt x="700" y="167"/>
                </a:lnTo>
                <a:cubicBezTo>
                  <a:pt x="699" y="165"/>
                  <a:pt x="700" y="163"/>
                  <a:pt x="702" y="162"/>
                </a:cubicBezTo>
                <a:cubicBezTo>
                  <a:pt x="703" y="162"/>
                  <a:pt x="705" y="163"/>
                  <a:pt x="706" y="164"/>
                </a:cubicBezTo>
                <a:close/>
                <a:moveTo>
                  <a:pt x="713" y="175"/>
                </a:moveTo>
                <a:lnTo>
                  <a:pt x="713" y="175"/>
                </a:lnTo>
                <a:cubicBezTo>
                  <a:pt x="713" y="176"/>
                  <a:pt x="712" y="178"/>
                  <a:pt x="711" y="179"/>
                </a:cubicBezTo>
                <a:cubicBezTo>
                  <a:pt x="709" y="179"/>
                  <a:pt x="707" y="179"/>
                  <a:pt x="707" y="177"/>
                </a:cubicBezTo>
                <a:lnTo>
                  <a:pt x="707" y="177"/>
                </a:lnTo>
                <a:cubicBezTo>
                  <a:pt x="706" y="175"/>
                  <a:pt x="707" y="174"/>
                  <a:pt x="708" y="173"/>
                </a:cubicBezTo>
                <a:cubicBezTo>
                  <a:pt x="710" y="172"/>
                  <a:pt x="712" y="173"/>
                  <a:pt x="713" y="175"/>
                </a:cubicBezTo>
                <a:close/>
                <a:moveTo>
                  <a:pt x="719" y="185"/>
                </a:moveTo>
                <a:lnTo>
                  <a:pt x="719" y="185"/>
                </a:lnTo>
                <a:cubicBezTo>
                  <a:pt x="720" y="187"/>
                  <a:pt x="719" y="189"/>
                  <a:pt x="717" y="189"/>
                </a:cubicBezTo>
                <a:cubicBezTo>
                  <a:pt x="716" y="190"/>
                  <a:pt x="714" y="189"/>
                  <a:pt x="713" y="188"/>
                </a:cubicBezTo>
                <a:lnTo>
                  <a:pt x="713" y="188"/>
                </a:lnTo>
                <a:cubicBezTo>
                  <a:pt x="713" y="186"/>
                  <a:pt x="714" y="184"/>
                  <a:pt x="715" y="184"/>
                </a:cubicBezTo>
                <a:cubicBezTo>
                  <a:pt x="717" y="183"/>
                  <a:pt x="719" y="184"/>
                  <a:pt x="719" y="185"/>
                </a:cubicBezTo>
                <a:close/>
                <a:moveTo>
                  <a:pt x="726" y="196"/>
                </a:moveTo>
                <a:lnTo>
                  <a:pt x="726" y="196"/>
                </a:lnTo>
                <a:cubicBezTo>
                  <a:pt x="726" y="198"/>
                  <a:pt x="725" y="199"/>
                  <a:pt x="724" y="200"/>
                </a:cubicBezTo>
                <a:cubicBezTo>
                  <a:pt x="722" y="201"/>
                  <a:pt x="720" y="200"/>
                  <a:pt x="720" y="198"/>
                </a:cubicBezTo>
                <a:lnTo>
                  <a:pt x="720" y="198"/>
                </a:lnTo>
                <a:cubicBezTo>
                  <a:pt x="719" y="197"/>
                  <a:pt x="720" y="195"/>
                  <a:pt x="722" y="194"/>
                </a:cubicBezTo>
                <a:cubicBezTo>
                  <a:pt x="723" y="194"/>
                  <a:pt x="725" y="194"/>
                  <a:pt x="726" y="196"/>
                </a:cubicBezTo>
                <a:close/>
                <a:moveTo>
                  <a:pt x="732" y="207"/>
                </a:moveTo>
                <a:lnTo>
                  <a:pt x="732" y="207"/>
                </a:lnTo>
                <a:cubicBezTo>
                  <a:pt x="733" y="208"/>
                  <a:pt x="732" y="210"/>
                  <a:pt x="730" y="211"/>
                </a:cubicBezTo>
                <a:cubicBezTo>
                  <a:pt x="729" y="211"/>
                  <a:pt x="727" y="211"/>
                  <a:pt x="726" y="209"/>
                </a:cubicBezTo>
                <a:lnTo>
                  <a:pt x="726" y="209"/>
                </a:lnTo>
                <a:cubicBezTo>
                  <a:pt x="726" y="207"/>
                  <a:pt x="726" y="206"/>
                  <a:pt x="728" y="205"/>
                </a:cubicBezTo>
                <a:cubicBezTo>
                  <a:pt x="730" y="204"/>
                  <a:pt x="731" y="205"/>
                  <a:pt x="732" y="207"/>
                </a:cubicBezTo>
                <a:close/>
                <a:moveTo>
                  <a:pt x="738" y="218"/>
                </a:moveTo>
                <a:lnTo>
                  <a:pt x="738" y="218"/>
                </a:lnTo>
                <a:cubicBezTo>
                  <a:pt x="739" y="219"/>
                  <a:pt x="738" y="221"/>
                  <a:pt x="736" y="222"/>
                </a:cubicBezTo>
                <a:cubicBezTo>
                  <a:pt x="735" y="222"/>
                  <a:pt x="733" y="222"/>
                  <a:pt x="732" y="220"/>
                </a:cubicBezTo>
                <a:lnTo>
                  <a:pt x="732" y="220"/>
                </a:lnTo>
                <a:cubicBezTo>
                  <a:pt x="732" y="218"/>
                  <a:pt x="732" y="217"/>
                  <a:pt x="734" y="216"/>
                </a:cubicBezTo>
                <a:cubicBezTo>
                  <a:pt x="736" y="215"/>
                  <a:pt x="737" y="216"/>
                  <a:pt x="738" y="218"/>
                </a:cubicBezTo>
                <a:close/>
                <a:moveTo>
                  <a:pt x="744" y="229"/>
                </a:moveTo>
                <a:lnTo>
                  <a:pt x="744" y="229"/>
                </a:lnTo>
                <a:cubicBezTo>
                  <a:pt x="745" y="230"/>
                  <a:pt x="744" y="232"/>
                  <a:pt x="742" y="233"/>
                </a:cubicBezTo>
                <a:cubicBezTo>
                  <a:pt x="741" y="233"/>
                  <a:pt x="739" y="233"/>
                  <a:pt x="738" y="231"/>
                </a:cubicBezTo>
                <a:lnTo>
                  <a:pt x="738" y="231"/>
                </a:lnTo>
                <a:cubicBezTo>
                  <a:pt x="738" y="229"/>
                  <a:pt x="738" y="228"/>
                  <a:pt x="740" y="227"/>
                </a:cubicBezTo>
                <a:cubicBezTo>
                  <a:pt x="742" y="226"/>
                  <a:pt x="743" y="227"/>
                  <a:pt x="744" y="229"/>
                </a:cubicBezTo>
                <a:close/>
                <a:moveTo>
                  <a:pt x="750" y="240"/>
                </a:moveTo>
                <a:lnTo>
                  <a:pt x="750" y="240"/>
                </a:lnTo>
                <a:cubicBezTo>
                  <a:pt x="751" y="241"/>
                  <a:pt x="750" y="243"/>
                  <a:pt x="748" y="244"/>
                </a:cubicBezTo>
                <a:cubicBezTo>
                  <a:pt x="747" y="244"/>
                  <a:pt x="745" y="244"/>
                  <a:pt x="744" y="242"/>
                </a:cubicBezTo>
                <a:lnTo>
                  <a:pt x="744" y="242"/>
                </a:lnTo>
                <a:cubicBezTo>
                  <a:pt x="743" y="240"/>
                  <a:pt x="744" y="239"/>
                  <a:pt x="746" y="238"/>
                </a:cubicBezTo>
                <a:cubicBezTo>
                  <a:pt x="747" y="237"/>
                  <a:pt x="749" y="238"/>
                  <a:pt x="750" y="240"/>
                </a:cubicBezTo>
                <a:close/>
                <a:moveTo>
                  <a:pt x="756" y="251"/>
                </a:moveTo>
                <a:lnTo>
                  <a:pt x="756" y="251"/>
                </a:lnTo>
                <a:cubicBezTo>
                  <a:pt x="756" y="252"/>
                  <a:pt x="755" y="254"/>
                  <a:pt x="754" y="255"/>
                </a:cubicBezTo>
                <a:cubicBezTo>
                  <a:pt x="752" y="256"/>
                  <a:pt x="750" y="255"/>
                  <a:pt x="750" y="253"/>
                </a:cubicBezTo>
                <a:lnTo>
                  <a:pt x="750" y="253"/>
                </a:lnTo>
                <a:cubicBezTo>
                  <a:pt x="749" y="252"/>
                  <a:pt x="750" y="250"/>
                  <a:pt x="752" y="249"/>
                </a:cubicBezTo>
                <a:cubicBezTo>
                  <a:pt x="753" y="248"/>
                  <a:pt x="755" y="249"/>
                  <a:pt x="756" y="251"/>
                </a:cubicBezTo>
                <a:close/>
                <a:moveTo>
                  <a:pt x="761" y="262"/>
                </a:moveTo>
                <a:lnTo>
                  <a:pt x="761" y="262"/>
                </a:lnTo>
                <a:cubicBezTo>
                  <a:pt x="762" y="264"/>
                  <a:pt x="761" y="266"/>
                  <a:pt x="759" y="266"/>
                </a:cubicBezTo>
                <a:cubicBezTo>
                  <a:pt x="758" y="267"/>
                  <a:pt x="756" y="266"/>
                  <a:pt x="755" y="264"/>
                </a:cubicBezTo>
                <a:lnTo>
                  <a:pt x="755" y="264"/>
                </a:lnTo>
                <a:cubicBezTo>
                  <a:pt x="755" y="263"/>
                  <a:pt x="755" y="261"/>
                  <a:pt x="757" y="260"/>
                </a:cubicBezTo>
                <a:cubicBezTo>
                  <a:pt x="759" y="260"/>
                  <a:pt x="760" y="260"/>
                  <a:pt x="761" y="262"/>
                </a:cubicBezTo>
                <a:close/>
                <a:moveTo>
                  <a:pt x="767" y="273"/>
                </a:moveTo>
                <a:lnTo>
                  <a:pt x="767" y="273"/>
                </a:lnTo>
                <a:cubicBezTo>
                  <a:pt x="767" y="275"/>
                  <a:pt x="766" y="277"/>
                  <a:pt x="765" y="277"/>
                </a:cubicBezTo>
                <a:cubicBezTo>
                  <a:pt x="763" y="278"/>
                  <a:pt x="761" y="277"/>
                  <a:pt x="761" y="276"/>
                </a:cubicBezTo>
                <a:lnTo>
                  <a:pt x="761" y="276"/>
                </a:lnTo>
                <a:cubicBezTo>
                  <a:pt x="760" y="274"/>
                  <a:pt x="761" y="272"/>
                  <a:pt x="762" y="272"/>
                </a:cubicBezTo>
                <a:cubicBezTo>
                  <a:pt x="764" y="271"/>
                  <a:pt x="766" y="272"/>
                  <a:pt x="767" y="273"/>
                </a:cubicBezTo>
                <a:close/>
                <a:moveTo>
                  <a:pt x="772" y="285"/>
                </a:moveTo>
                <a:lnTo>
                  <a:pt x="772" y="285"/>
                </a:lnTo>
                <a:cubicBezTo>
                  <a:pt x="772" y="286"/>
                  <a:pt x="772" y="288"/>
                  <a:pt x="770" y="289"/>
                </a:cubicBezTo>
                <a:cubicBezTo>
                  <a:pt x="769" y="289"/>
                  <a:pt x="767" y="289"/>
                  <a:pt x="766" y="287"/>
                </a:cubicBezTo>
                <a:lnTo>
                  <a:pt x="766" y="287"/>
                </a:lnTo>
                <a:cubicBezTo>
                  <a:pt x="765" y="285"/>
                  <a:pt x="766" y="284"/>
                  <a:pt x="768" y="283"/>
                </a:cubicBezTo>
                <a:cubicBezTo>
                  <a:pt x="769" y="282"/>
                  <a:pt x="771" y="283"/>
                  <a:pt x="772" y="285"/>
                </a:cubicBezTo>
                <a:close/>
                <a:moveTo>
                  <a:pt x="777" y="296"/>
                </a:moveTo>
                <a:lnTo>
                  <a:pt x="777" y="296"/>
                </a:lnTo>
                <a:cubicBezTo>
                  <a:pt x="778" y="298"/>
                  <a:pt x="777" y="300"/>
                  <a:pt x="775" y="300"/>
                </a:cubicBezTo>
                <a:cubicBezTo>
                  <a:pt x="774" y="301"/>
                  <a:pt x="772" y="300"/>
                  <a:pt x="771" y="298"/>
                </a:cubicBezTo>
                <a:lnTo>
                  <a:pt x="771" y="298"/>
                </a:lnTo>
                <a:cubicBezTo>
                  <a:pt x="770" y="297"/>
                  <a:pt x="771" y="295"/>
                  <a:pt x="773" y="294"/>
                </a:cubicBezTo>
                <a:cubicBezTo>
                  <a:pt x="774" y="294"/>
                  <a:pt x="776" y="294"/>
                  <a:pt x="777" y="296"/>
                </a:cubicBezTo>
                <a:close/>
                <a:moveTo>
                  <a:pt x="782" y="308"/>
                </a:moveTo>
                <a:lnTo>
                  <a:pt x="782" y="308"/>
                </a:lnTo>
                <a:cubicBezTo>
                  <a:pt x="783" y="309"/>
                  <a:pt x="782" y="311"/>
                  <a:pt x="780" y="312"/>
                </a:cubicBezTo>
                <a:cubicBezTo>
                  <a:pt x="779" y="312"/>
                  <a:pt x="777" y="311"/>
                  <a:pt x="776" y="310"/>
                </a:cubicBezTo>
                <a:lnTo>
                  <a:pt x="776" y="310"/>
                </a:lnTo>
                <a:cubicBezTo>
                  <a:pt x="775" y="308"/>
                  <a:pt x="776" y="306"/>
                  <a:pt x="778" y="306"/>
                </a:cubicBezTo>
                <a:cubicBezTo>
                  <a:pt x="779" y="305"/>
                  <a:pt x="781" y="306"/>
                  <a:pt x="782" y="308"/>
                </a:cubicBezTo>
                <a:close/>
                <a:moveTo>
                  <a:pt x="787" y="319"/>
                </a:moveTo>
                <a:lnTo>
                  <a:pt x="787" y="319"/>
                </a:lnTo>
                <a:cubicBezTo>
                  <a:pt x="788" y="321"/>
                  <a:pt x="787" y="322"/>
                  <a:pt x="785" y="323"/>
                </a:cubicBezTo>
                <a:cubicBezTo>
                  <a:pt x="784" y="324"/>
                  <a:pt x="782" y="323"/>
                  <a:pt x="781" y="321"/>
                </a:cubicBezTo>
                <a:lnTo>
                  <a:pt x="781" y="321"/>
                </a:lnTo>
                <a:cubicBezTo>
                  <a:pt x="781" y="320"/>
                  <a:pt x="781" y="318"/>
                  <a:pt x="783" y="317"/>
                </a:cubicBezTo>
                <a:cubicBezTo>
                  <a:pt x="785" y="317"/>
                  <a:pt x="786" y="317"/>
                  <a:pt x="787" y="319"/>
                </a:cubicBezTo>
                <a:close/>
                <a:moveTo>
                  <a:pt x="792" y="331"/>
                </a:moveTo>
                <a:lnTo>
                  <a:pt x="792" y="331"/>
                </a:lnTo>
                <a:cubicBezTo>
                  <a:pt x="792" y="332"/>
                  <a:pt x="792" y="334"/>
                  <a:pt x="790" y="335"/>
                </a:cubicBezTo>
                <a:cubicBezTo>
                  <a:pt x="788" y="335"/>
                  <a:pt x="786" y="335"/>
                  <a:pt x="786" y="333"/>
                </a:cubicBezTo>
                <a:lnTo>
                  <a:pt x="786" y="333"/>
                </a:lnTo>
                <a:cubicBezTo>
                  <a:pt x="785" y="331"/>
                  <a:pt x="786" y="329"/>
                  <a:pt x="788" y="329"/>
                </a:cubicBezTo>
                <a:cubicBezTo>
                  <a:pt x="789" y="328"/>
                  <a:pt x="791" y="329"/>
                  <a:pt x="792" y="331"/>
                </a:cubicBezTo>
                <a:close/>
                <a:moveTo>
                  <a:pt x="796" y="342"/>
                </a:moveTo>
                <a:lnTo>
                  <a:pt x="796" y="342"/>
                </a:lnTo>
                <a:cubicBezTo>
                  <a:pt x="797" y="344"/>
                  <a:pt x="796" y="346"/>
                  <a:pt x="795" y="346"/>
                </a:cubicBezTo>
                <a:cubicBezTo>
                  <a:pt x="793" y="347"/>
                  <a:pt x="791" y="346"/>
                  <a:pt x="790" y="345"/>
                </a:cubicBezTo>
                <a:lnTo>
                  <a:pt x="790" y="345"/>
                </a:lnTo>
                <a:cubicBezTo>
                  <a:pt x="790" y="343"/>
                  <a:pt x="791" y="341"/>
                  <a:pt x="792" y="340"/>
                </a:cubicBezTo>
                <a:cubicBezTo>
                  <a:pt x="794" y="340"/>
                  <a:pt x="796" y="341"/>
                  <a:pt x="796" y="342"/>
                </a:cubicBezTo>
                <a:close/>
                <a:moveTo>
                  <a:pt x="801" y="354"/>
                </a:moveTo>
                <a:lnTo>
                  <a:pt x="801" y="354"/>
                </a:lnTo>
                <a:cubicBezTo>
                  <a:pt x="802" y="355"/>
                  <a:pt x="801" y="357"/>
                  <a:pt x="799" y="358"/>
                </a:cubicBezTo>
                <a:cubicBezTo>
                  <a:pt x="798" y="359"/>
                  <a:pt x="796" y="358"/>
                  <a:pt x="795" y="356"/>
                </a:cubicBezTo>
                <a:lnTo>
                  <a:pt x="795" y="356"/>
                </a:lnTo>
                <a:cubicBezTo>
                  <a:pt x="794" y="355"/>
                  <a:pt x="795" y="353"/>
                  <a:pt x="797" y="352"/>
                </a:cubicBezTo>
                <a:cubicBezTo>
                  <a:pt x="798" y="351"/>
                  <a:pt x="800" y="352"/>
                  <a:pt x="801" y="354"/>
                </a:cubicBezTo>
                <a:close/>
                <a:moveTo>
                  <a:pt x="805" y="366"/>
                </a:moveTo>
                <a:lnTo>
                  <a:pt x="805" y="366"/>
                </a:lnTo>
                <a:cubicBezTo>
                  <a:pt x="806" y="367"/>
                  <a:pt x="805" y="369"/>
                  <a:pt x="804" y="370"/>
                </a:cubicBezTo>
                <a:cubicBezTo>
                  <a:pt x="802" y="370"/>
                  <a:pt x="800" y="369"/>
                  <a:pt x="800" y="368"/>
                </a:cubicBezTo>
                <a:lnTo>
                  <a:pt x="800" y="368"/>
                </a:lnTo>
                <a:cubicBezTo>
                  <a:pt x="799" y="366"/>
                  <a:pt x="800" y="364"/>
                  <a:pt x="802" y="364"/>
                </a:cubicBezTo>
                <a:cubicBezTo>
                  <a:pt x="803" y="363"/>
                  <a:pt x="805" y="364"/>
                  <a:pt x="805" y="366"/>
                </a:cubicBezTo>
                <a:close/>
                <a:moveTo>
                  <a:pt x="810" y="377"/>
                </a:moveTo>
                <a:lnTo>
                  <a:pt x="810" y="377"/>
                </a:lnTo>
                <a:cubicBezTo>
                  <a:pt x="810" y="379"/>
                  <a:pt x="809" y="381"/>
                  <a:pt x="808" y="381"/>
                </a:cubicBezTo>
                <a:cubicBezTo>
                  <a:pt x="806" y="382"/>
                  <a:pt x="804" y="381"/>
                  <a:pt x="804" y="379"/>
                </a:cubicBezTo>
                <a:lnTo>
                  <a:pt x="804" y="379"/>
                </a:lnTo>
                <a:cubicBezTo>
                  <a:pt x="803" y="378"/>
                  <a:pt x="804" y="376"/>
                  <a:pt x="806" y="375"/>
                </a:cubicBezTo>
                <a:cubicBezTo>
                  <a:pt x="807" y="375"/>
                  <a:pt x="809" y="376"/>
                  <a:pt x="810" y="377"/>
                </a:cubicBezTo>
                <a:close/>
                <a:moveTo>
                  <a:pt x="814" y="389"/>
                </a:moveTo>
                <a:lnTo>
                  <a:pt x="814" y="389"/>
                </a:lnTo>
                <a:cubicBezTo>
                  <a:pt x="815" y="391"/>
                  <a:pt x="814" y="393"/>
                  <a:pt x="812" y="393"/>
                </a:cubicBezTo>
                <a:cubicBezTo>
                  <a:pt x="810" y="394"/>
                  <a:pt x="809" y="393"/>
                  <a:pt x="808" y="391"/>
                </a:cubicBezTo>
                <a:lnTo>
                  <a:pt x="808" y="391"/>
                </a:lnTo>
                <a:cubicBezTo>
                  <a:pt x="808" y="390"/>
                  <a:pt x="808" y="388"/>
                  <a:pt x="810" y="387"/>
                </a:cubicBezTo>
                <a:cubicBezTo>
                  <a:pt x="812" y="387"/>
                  <a:pt x="813" y="388"/>
                  <a:pt x="814" y="389"/>
                </a:cubicBezTo>
                <a:close/>
                <a:moveTo>
                  <a:pt x="818" y="401"/>
                </a:moveTo>
                <a:lnTo>
                  <a:pt x="818" y="401"/>
                </a:lnTo>
                <a:cubicBezTo>
                  <a:pt x="819" y="403"/>
                  <a:pt x="818" y="404"/>
                  <a:pt x="816" y="405"/>
                </a:cubicBezTo>
                <a:cubicBezTo>
                  <a:pt x="815" y="405"/>
                  <a:pt x="813" y="405"/>
                  <a:pt x="812" y="403"/>
                </a:cubicBezTo>
                <a:lnTo>
                  <a:pt x="812" y="403"/>
                </a:lnTo>
                <a:cubicBezTo>
                  <a:pt x="812" y="401"/>
                  <a:pt x="813" y="399"/>
                  <a:pt x="814" y="399"/>
                </a:cubicBezTo>
                <a:cubicBezTo>
                  <a:pt x="816" y="398"/>
                  <a:pt x="818" y="399"/>
                  <a:pt x="818" y="401"/>
                </a:cubicBezTo>
                <a:close/>
                <a:moveTo>
                  <a:pt x="822" y="413"/>
                </a:moveTo>
                <a:lnTo>
                  <a:pt x="822" y="413"/>
                </a:lnTo>
                <a:cubicBezTo>
                  <a:pt x="823" y="414"/>
                  <a:pt x="822" y="416"/>
                  <a:pt x="820" y="417"/>
                </a:cubicBezTo>
                <a:cubicBezTo>
                  <a:pt x="819" y="417"/>
                  <a:pt x="817" y="416"/>
                  <a:pt x="816" y="415"/>
                </a:cubicBezTo>
                <a:lnTo>
                  <a:pt x="816" y="415"/>
                </a:lnTo>
                <a:cubicBezTo>
                  <a:pt x="816" y="413"/>
                  <a:pt x="817" y="411"/>
                  <a:pt x="818" y="411"/>
                </a:cubicBezTo>
                <a:cubicBezTo>
                  <a:pt x="820" y="410"/>
                  <a:pt x="822" y="411"/>
                  <a:pt x="822" y="413"/>
                </a:cubicBezTo>
                <a:close/>
                <a:moveTo>
                  <a:pt x="826" y="425"/>
                </a:moveTo>
                <a:lnTo>
                  <a:pt x="826" y="425"/>
                </a:lnTo>
                <a:cubicBezTo>
                  <a:pt x="827" y="426"/>
                  <a:pt x="826" y="428"/>
                  <a:pt x="824" y="429"/>
                </a:cubicBezTo>
                <a:cubicBezTo>
                  <a:pt x="823" y="429"/>
                  <a:pt x="821" y="428"/>
                  <a:pt x="820" y="427"/>
                </a:cubicBezTo>
                <a:lnTo>
                  <a:pt x="820" y="427"/>
                </a:lnTo>
                <a:cubicBezTo>
                  <a:pt x="820" y="425"/>
                  <a:pt x="821" y="423"/>
                  <a:pt x="822" y="423"/>
                </a:cubicBezTo>
                <a:cubicBezTo>
                  <a:pt x="824" y="422"/>
                  <a:pt x="826" y="423"/>
                  <a:pt x="826" y="425"/>
                </a:cubicBezTo>
                <a:close/>
                <a:moveTo>
                  <a:pt x="830" y="437"/>
                </a:moveTo>
                <a:lnTo>
                  <a:pt x="830" y="437"/>
                </a:lnTo>
                <a:cubicBezTo>
                  <a:pt x="831" y="438"/>
                  <a:pt x="830" y="440"/>
                  <a:pt x="828" y="440"/>
                </a:cubicBezTo>
                <a:cubicBezTo>
                  <a:pt x="827" y="441"/>
                  <a:pt x="825" y="440"/>
                  <a:pt x="824" y="438"/>
                </a:cubicBezTo>
                <a:lnTo>
                  <a:pt x="824" y="438"/>
                </a:lnTo>
                <a:cubicBezTo>
                  <a:pt x="824" y="437"/>
                  <a:pt x="825" y="435"/>
                  <a:pt x="826" y="435"/>
                </a:cubicBezTo>
                <a:cubicBezTo>
                  <a:pt x="828" y="434"/>
                  <a:pt x="830" y="435"/>
                  <a:pt x="830" y="437"/>
                </a:cubicBezTo>
                <a:close/>
                <a:moveTo>
                  <a:pt x="834" y="449"/>
                </a:moveTo>
                <a:lnTo>
                  <a:pt x="834" y="449"/>
                </a:lnTo>
                <a:cubicBezTo>
                  <a:pt x="834" y="451"/>
                  <a:pt x="833" y="453"/>
                  <a:pt x="831" y="453"/>
                </a:cubicBezTo>
                <a:cubicBezTo>
                  <a:pt x="829" y="453"/>
                  <a:pt x="828" y="451"/>
                  <a:pt x="828" y="449"/>
                </a:cubicBezTo>
                <a:lnTo>
                  <a:pt x="828" y="449"/>
                </a:lnTo>
                <a:cubicBezTo>
                  <a:pt x="828" y="448"/>
                  <a:pt x="829" y="446"/>
                  <a:pt x="831" y="446"/>
                </a:cubicBezTo>
                <a:cubicBezTo>
                  <a:pt x="833" y="446"/>
                  <a:pt x="834" y="448"/>
                  <a:pt x="834" y="449"/>
                </a:cubicBezTo>
                <a:close/>
                <a:moveTo>
                  <a:pt x="838" y="461"/>
                </a:moveTo>
                <a:lnTo>
                  <a:pt x="838" y="461"/>
                </a:lnTo>
                <a:cubicBezTo>
                  <a:pt x="838" y="463"/>
                  <a:pt x="836" y="464"/>
                  <a:pt x="835" y="464"/>
                </a:cubicBezTo>
                <a:cubicBezTo>
                  <a:pt x="833" y="464"/>
                  <a:pt x="832" y="463"/>
                  <a:pt x="832" y="461"/>
                </a:cubicBezTo>
                <a:lnTo>
                  <a:pt x="832" y="461"/>
                </a:lnTo>
                <a:cubicBezTo>
                  <a:pt x="832" y="460"/>
                  <a:pt x="833" y="458"/>
                  <a:pt x="835" y="458"/>
                </a:cubicBezTo>
                <a:cubicBezTo>
                  <a:pt x="836" y="458"/>
                  <a:pt x="838" y="460"/>
                  <a:pt x="838" y="461"/>
                </a:cubicBezTo>
                <a:close/>
                <a:moveTo>
                  <a:pt x="841" y="473"/>
                </a:moveTo>
                <a:lnTo>
                  <a:pt x="841" y="473"/>
                </a:lnTo>
                <a:cubicBezTo>
                  <a:pt x="841" y="475"/>
                  <a:pt x="840" y="476"/>
                  <a:pt x="838" y="476"/>
                </a:cubicBezTo>
                <a:cubicBezTo>
                  <a:pt x="837" y="476"/>
                  <a:pt x="835" y="475"/>
                  <a:pt x="835" y="473"/>
                </a:cubicBezTo>
                <a:lnTo>
                  <a:pt x="835" y="473"/>
                </a:lnTo>
                <a:cubicBezTo>
                  <a:pt x="835" y="472"/>
                  <a:pt x="837" y="470"/>
                  <a:pt x="838" y="470"/>
                </a:cubicBezTo>
                <a:cubicBezTo>
                  <a:pt x="840" y="470"/>
                  <a:pt x="841" y="472"/>
                  <a:pt x="841" y="473"/>
                </a:cubicBezTo>
                <a:close/>
                <a:moveTo>
                  <a:pt x="845" y="485"/>
                </a:moveTo>
                <a:lnTo>
                  <a:pt x="845" y="485"/>
                </a:lnTo>
                <a:cubicBezTo>
                  <a:pt x="845" y="487"/>
                  <a:pt x="844" y="488"/>
                  <a:pt x="842" y="488"/>
                </a:cubicBezTo>
                <a:cubicBezTo>
                  <a:pt x="840" y="488"/>
                  <a:pt x="839" y="487"/>
                  <a:pt x="839" y="485"/>
                </a:cubicBezTo>
                <a:lnTo>
                  <a:pt x="839" y="485"/>
                </a:lnTo>
                <a:cubicBezTo>
                  <a:pt x="839" y="484"/>
                  <a:pt x="840" y="482"/>
                  <a:pt x="842" y="482"/>
                </a:cubicBezTo>
                <a:cubicBezTo>
                  <a:pt x="844" y="482"/>
                  <a:pt x="845" y="484"/>
                  <a:pt x="845" y="485"/>
                </a:cubicBezTo>
                <a:close/>
                <a:moveTo>
                  <a:pt x="849" y="497"/>
                </a:moveTo>
                <a:lnTo>
                  <a:pt x="849" y="497"/>
                </a:lnTo>
                <a:cubicBezTo>
                  <a:pt x="849" y="499"/>
                  <a:pt x="847" y="500"/>
                  <a:pt x="845" y="500"/>
                </a:cubicBezTo>
                <a:cubicBezTo>
                  <a:pt x="844" y="500"/>
                  <a:pt x="842" y="499"/>
                  <a:pt x="842" y="497"/>
                </a:cubicBezTo>
                <a:lnTo>
                  <a:pt x="842" y="497"/>
                </a:lnTo>
                <a:cubicBezTo>
                  <a:pt x="842" y="496"/>
                  <a:pt x="844" y="494"/>
                  <a:pt x="845" y="494"/>
                </a:cubicBezTo>
                <a:cubicBezTo>
                  <a:pt x="847" y="494"/>
                  <a:pt x="849" y="496"/>
                  <a:pt x="849" y="497"/>
                </a:cubicBezTo>
                <a:close/>
                <a:moveTo>
                  <a:pt x="852" y="509"/>
                </a:moveTo>
                <a:lnTo>
                  <a:pt x="852" y="509"/>
                </a:lnTo>
                <a:cubicBezTo>
                  <a:pt x="852" y="511"/>
                  <a:pt x="850" y="513"/>
                  <a:pt x="849" y="513"/>
                </a:cubicBezTo>
                <a:cubicBezTo>
                  <a:pt x="847" y="513"/>
                  <a:pt x="846" y="511"/>
                  <a:pt x="846" y="509"/>
                </a:cubicBezTo>
                <a:lnTo>
                  <a:pt x="846" y="509"/>
                </a:lnTo>
                <a:cubicBezTo>
                  <a:pt x="846" y="508"/>
                  <a:pt x="847" y="506"/>
                  <a:pt x="849" y="506"/>
                </a:cubicBezTo>
                <a:cubicBezTo>
                  <a:pt x="850" y="506"/>
                  <a:pt x="852" y="508"/>
                  <a:pt x="852" y="509"/>
                </a:cubicBezTo>
                <a:close/>
                <a:moveTo>
                  <a:pt x="855" y="521"/>
                </a:moveTo>
                <a:lnTo>
                  <a:pt x="855" y="521"/>
                </a:lnTo>
                <a:cubicBezTo>
                  <a:pt x="855" y="523"/>
                  <a:pt x="854" y="525"/>
                  <a:pt x="852" y="525"/>
                </a:cubicBezTo>
                <a:cubicBezTo>
                  <a:pt x="850" y="525"/>
                  <a:pt x="849" y="523"/>
                  <a:pt x="849" y="521"/>
                </a:cubicBezTo>
                <a:lnTo>
                  <a:pt x="849" y="521"/>
                </a:lnTo>
                <a:cubicBezTo>
                  <a:pt x="849" y="520"/>
                  <a:pt x="850" y="518"/>
                  <a:pt x="852" y="518"/>
                </a:cubicBezTo>
                <a:cubicBezTo>
                  <a:pt x="854" y="518"/>
                  <a:pt x="855" y="520"/>
                  <a:pt x="855" y="521"/>
                </a:cubicBezTo>
                <a:close/>
                <a:moveTo>
                  <a:pt x="858" y="534"/>
                </a:moveTo>
                <a:lnTo>
                  <a:pt x="858" y="534"/>
                </a:lnTo>
                <a:cubicBezTo>
                  <a:pt x="858" y="535"/>
                  <a:pt x="857" y="537"/>
                  <a:pt x="855" y="537"/>
                </a:cubicBezTo>
                <a:cubicBezTo>
                  <a:pt x="853" y="537"/>
                  <a:pt x="852" y="535"/>
                  <a:pt x="852" y="534"/>
                </a:cubicBezTo>
                <a:lnTo>
                  <a:pt x="852" y="534"/>
                </a:lnTo>
                <a:cubicBezTo>
                  <a:pt x="852" y="532"/>
                  <a:pt x="853" y="530"/>
                  <a:pt x="855" y="530"/>
                </a:cubicBezTo>
                <a:cubicBezTo>
                  <a:pt x="857" y="530"/>
                  <a:pt x="858" y="532"/>
                  <a:pt x="858" y="534"/>
                </a:cubicBezTo>
                <a:close/>
                <a:moveTo>
                  <a:pt x="862" y="546"/>
                </a:moveTo>
                <a:lnTo>
                  <a:pt x="862" y="546"/>
                </a:lnTo>
                <a:cubicBezTo>
                  <a:pt x="862" y="547"/>
                  <a:pt x="860" y="549"/>
                  <a:pt x="858" y="549"/>
                </a:cubicBezTo>
                <a:cubicBezTo>
                  <a:pt x="857" y="549"/>
                  <a:pt x="855" y="547"/>
                  <a:pt x="855" y="546"/>
                </a:cubicBezTo>
                <a:lnTo>
                  <a:pt x="855" y="546"/>
                </a:lnTo>
                <a:cubicBezTo>
                  <a:pt x="855" y="544"/>
                  <a:pt x="857" y="542"/>
                  <a:pt x="858" y="542"/>
                </a:cubicBezTo>
                <a:cubicBezTo>
                  <a:pt x="860" y="542"/>
                  <a:pt x="862" y="544"/>
                  <a:pt x="862" y="546"/>
                </a:cubicBezTo>
                <a:close/>
                <a:moveTo>
                  <a:pt x="864" y="558"/>
                </a:moveTo>
                <a:lnTo>
                  <a:pt x="864" y="558"/>
                </a:lnTo>
                <a:cubicBezTo>
                  <a:pt x="864" y="560"/>
                  <a:pt x="863" y="561"/>
                  <a:pt x="861" y="561"/>
                </a:cubicBezTo>
                <a:cubicBezTo>
                  <a:pt x="860" y="561"/>
                  <a:pt x="858" y="560"/>
                  <a:pt x="858" y="558"/>
                </a:cubicBezTo>
                <a:lnTo>
                  <a:pt x="858" y="558"/>
                </a:lnTo>
                <a:cubicBezTo>
                  <a:pt x="858" y="556"/>
                  <a:pt x="860" y="555"/>
                  <a:pt x="861" y="555"/>
                </a:cubicBezTo>
                <a:cubicBezTo>
                  <a:pt x="863" y="555"/>
                  <a:pt x="864" y="556"/>
                  <a:pt x="864" y="558"/>
                </a:cubicBezTo>
                <a:close/>
                <a:moveTo>
                  <a:pt x="867" y="570"/>
                </a:moveTo>
                <a:lnTo>
                  <a:pt x="867" y="570"/>
                </a:lnTo>
                <a:cubicBezTo>
                  <a:pt x="867" y="572"/>
                  <a:pt x="866" y="573"/>
                  <a:pt x="864" y="573"/>
                </a:cubicBezTo>
                <a:cubicBezTo>
                  <a:pt x="863" y="573"/>
                  <a:pt x="861" y="572"/>
                  <a:pt x="861" y="570"/>
                </a:cubicBezTo>
                <a:lnTo>
                  <a:pt x="861" y="570"/>
                </a:lnTo>
                <a:cubicBezTo>
                  <a:pt x="861" y="568"/>
                  <a:pt x="863" y="567"/>
                  <a:pt x="864" y="567"/>
                </a:cubicBezTo>
                <a:cubicBezTo>
                  <a:pt x="866" y="567"/>
                  <a:pt x="867" y="568"/>
                  <a:pt x="867" y="570"/>
                </a:cubicBezTo>
                <a:close/>
                <a:moveTo>
                  <a:pt x="870" y="582"/>
                </a:moveTo>
                <a:lnTo>
                  <a:pt x="870" y="582"/>
                </a:lnTo>
                <a:cubicBezTo>
                  <a:pt x="870" y="584"/>
                  <a:pt x="869" y="585"/>
                  <a:pt x="867" y="585"/>
                </a:cubicBezTo>
                <a:cubicBezTo>
                  <a:pt x="866" y="585"/>
                  <a:pt x="864" y="584"/>
                  <a:pt x="864" y="582"/>
                </a:cubicBezTo>
                <a:lnTo>
                  <a:pt x="864" y="582"/>
                </a:lnTo>
                <a:cubicBezTo>
                  <a:pt x="864" y="580"/>
                  <a:pt x="866" y="579"/>
                  <a:pt x="867" y="579"/>
                </a:cubicBezTo>
                <a:cubicBezTo>
                  <a:pt x="869" y="579"/>
                  <a:pt x="870" y="580"/>
                  <a:pt x="870" y="582"/>
                </a:cubicBezTo>
                <a:close/>
                <a:moveTo>
                  <a:pt x="873" y="594"/>
                </a:moveTo>
                <a:lnTo>
                  <a:pt x="873" y="594"/>
                </a:lnTo>
                <a:cubicBezTo>
                  <a:pt x="873" y="596"/>
                  <a:pt x="872" y="597"/>
                  <a:pt x="870" y="597"/>
                </a:cubicBezTo>
                <a:cubicBezTo>
                  <a:pt x="868" y="597"/>
                  <a:pt x="867" y="596"/>
                  <a:pt x="867" y="594"/>
                </a:cubicBezTo>
                <a:lnTo>
                  <a:pt x="867" y="594"/>
                </a:lnTo>
                <a:cubicBezTo>
                  <a:pt x="867" y="593"/>
                  <a:pt x="868" y="591"/>
                  <a:pt x="870" y="591"/>
                </a:cubicBezTo>
                <a:cubicBezTo>
                  <a:pt x="872" y="591"/>
                  <a:pt x="873" y="593"/>
                  <a:pt x="873" y="594"/>
                </a:cubicBezTo>
                <a:close/>
                <a:moveTo>
                  <a:pt x="876" y="606"/>
                </a:moveTo>
                <a:lnTo>
                  <a:pt x="876" y="606"/>
                </a:lnTo>
                <a:cubicBezTo>
                  <a:pt x="876" y="608"/>
                  <a:pt x="875" y="610"/>
                  <a:pt x="873" y="610"/>
                </a:cubicBezTo>
                <a:cubicBezTo>
                  <a:pt x="871" y="610"/>
                  <a:pt x="870" y="608"/>
                  <a:pt x="870" y="606"/>
                </a:cubicBezTo>
                <a:lnTo>
                  <a:pt x="870" y="606"/>
                </a:lnTo>
                <a:cubicBezTo>
                  <a:pt x="870" y="605"/>
                  <a:pt x="871" y="603"/>
                  <a:pt x="873" y="603"/>
                </a:cubicBezTo>
                <a:cubicBezTo>
                  <a:pt x="875" y="603"/>
                  <a:pt x="876" y="605"/>
                  <a:pt x="876" y="606"/>
                </a:cubicBezTo>
                <a:close/>
                <a:moveTo>
                  <a:pt x="879" y="619"/>
                </a:moveTo>
                <a:lnTo>
                  <a:pt x="879" y="619"/>
                </a:lnTo>
                <a:cubicBezTo>
                  <a:pt x="879" y="620"/>
                  <a:pt x="877" y="622"/>
                  <a:pt x="876" y="622"/>
                </a:cubicBezTo>
                <a:cubicBezTo>
                  <a:pt x="874" y="622"/>
                  <a:pt x="872" y="620"/>
                  <a:pt x="872" y="619"/>
                </a:cubicBezTo>
                <a:lnTo>
                  <a:pt x="872" y="619"/>
                </a:lnTo>
                <a:cubicBezTo>
                  <a:pt x="872" y="617"/>
                  <a:pt x="874" y="616"/>
                  <a:pt x="876" y="616"/>
                </a:cubicBezTo>
                <a:cubicBezTo>
                  <a:pt x="877" y="616"/>
                  <a:pt x="879" y="617"/>
                  <a:pt x="879" y="619"/>
                </a:cubicBezTo>
                <a:close/>
                <a:moveTo>
                  <a:pt x="881" y="631"/>
                </a:moveTo>
                <a:lnTo>
                  <a:pt x="881" y="631"/>
                </a:lnTo>
                <a:cubicBezTo>
                  <a:pt x="881" y="633"/>
                  <a:pt x="880" y="634"/>
                  <a:pt x="878" y="634"/>
                </a:cubicBezTo>
                <a:cubicBezTo>
                  <a:pt x="877" y="634"/>
                  <a:pt x="875" y="633"/>
                  <a:pt x="875" y="631"/>
                </a:cubicBezTo>
                <a:lnTo>
                  <a:pt x="875" y="631"/>
                </a:lnTo>
                <a:cubicBezTo>
                  <a:pt x="875" y="629"/>
                  <a:pt x="877" y="628"/>
                  <a:pt x="878" y="628"/>
                </a:cubicBezTo>
                <a:cubicBezTo>
                  <a:pt x="880" y="628"/>
                  <a:pt x="881" y="629"/>
                  <a:pt x="881" y="631"/>
                </a:cubicBezTo>
                <a:close/>
                <a:moveTo>
                  <a:pt x="884" y="643"/>
                </a:moveTo>
                <a:lnTo>
                  <a:pt x="884" y="643"/>
                </a:lnTo>
                <a:cubicBezTo>
                  <a:pt x="884" y="645"/>
                  <a:pt x="883" y="646"/>
                  <a:pt x="881" y="646"/>
                </a:cubicBezTo>
                <a:cubicBezTo>
                  <a:pt x="879" y="646"/>
                  <a:pt x="878" y="645"/>
                  <a:pt x="878" y="643"/>
                </a:cubicBezTo>
                <a:lnTo>
                  <a:pt x="878" y="643"/>
                </a:lnTo>
                <a:cubicBezTo>
                  <a:pt x="878" y="641"/>
                  <a:pt x="879" y="640"/>
                  <a:pt x="881" y="640"/>
                </a:cubicBezTo>
                <a:cubicBezTo>
                  <a:pt x="883" y="640"/>
                  <a:pt x="884" y="641"/>
                  <a:pt x="884" y="643"/>
                </a:cubicBezTo>
                <a:close/>
                <a:moveTo>
                  <a:pt x="886" y="655"/>
                </a:moveTo>
                <a:lnTo>
                  <a:pt x="886" y="655"/>
                </a:lnTo>
                <a:cubicBezTo>
                  <a:pt x="886" y="657"/>
                  <a:pt x="885" y="658"/>
                  <a:pt x="883" y="658"/>
                </a:cubicBezTo>
                <a:cubicBezTo>
                  <a:pt x="882" y="658"/>
                  <a:pt x="880" y="657"/>
                  <a:pt x="880" y="655"/>
                </a:cubicBezTo>
                <a:lnTo>
                  <a:pt x="880" y="655"/>
                </a:lnTo>
                <a:cubicBezTo>
                  <a:pt x="880" y="654"/>
                  <a:pt x="882" y="652"/>
                  <a:pt x="883" y="652"/>
                </a:cubicBezTo>
                <a:cubicBezTo>
                  <a:pt x="885" y="652"/>
                  <a:pt x="886" y="654"/>
                  <a:pt x="886" y="655"/>
                </a:cubicBezTo>
                <a:close/>
                <a:moveTo>
                  <a:pt x="889" y="668"/>
                </a:moveTo>
                <a:lnTo>
                  <a:pt x="889" y="668"/>
                </a:lnTo>
                <a:cubicBezTo>
                  <a:pt x="889" y="669"/>
                  <a:pt x="887" y="671"/>
                  <a:pt x="886" y="671"/>
                </a:cubicBezTo>
                <a:cubicBezTo>
                  <a:pt x="884" y="671"/>
                  <a:pt x="883" y="669"/>
                  <a:pt x="883" y="668"/>
                </a:cubicBezTo>
                <a:lnTo>
                  <a:pt x="883" y="668"/>
                </a:lnTo>
                <a:cubicBezTo>
                  <a:pt x="883" y="666"/>
                  <a:pt x="884" y="665"/>
                  <a:pt x="886" y="665"/>
                </a:cubicBezTo>
                <a:cubicBezTo>
                  <a:pt x="887" y="665"/>
                  <a:pt x="889" y="666"/>
                  <a:pt x="889" y="668"/>
                </a:cubicBezTo>
                <a:close/>
                <a:moveTo>
                  <a:pt x="891" y="680"/>
                </a:moveTo>
                <a:lnTo>
                  <a:pt x="891" y="680"/>
                </a:lnTo>
                <a:cubicBezTo>
                  <a:pt x="891" y="682"/>
                  <a:pt x="890" y="683"/>
                  <a:pt x="888" y="683"/>
                </a:cubicBezTo>
                <a:cubicBezTo>
                  <a:pt x="886" y="683"/>
                  <a:pt x="885" y="682"/>
                  <a:pt x="885" y="680"/>
                </a:cubicBezTo>
                <a:lnTo>
                  <a:pt x="885" y="680"/>
                </a:lnTo>
                <a:cubicBezTo>
                  <a:pt x="885" y="678"/>
                  <a:pt x="886" y="677"/>
                  <a:pt x="888" y="677"/>
                </a:cubicBezTo>
                <a:cubicBezTo>
                  <a:pt x="890" y="677"/>
                  <a:pt x="891" y="678"/>
                  <a:pt x="891" y="680"/>
                </a:cubicBezTo>
                <a:close/>
                <a:moveTo>
                  <a:pt x="894" y="692"/>
                </a:moveTo>
                <a:lnTo>
                  <a:pt x="894" y="692"/>
                </a:lnTo>
                <a:cubicBezTo>
                  <a:pt x="894" y="694"/>
                  <a:pt x="892" y="695"/>
                  <a:pt x="891" y="695"/>
                </a:cubicBezTo>
                <a:cubicBezTo>
                  <a:pt x="889" y="695"/>
                  <a:pt x="887" y="694"/>
                  <a:pt x="887" y="692"/>
                </a:cubicBezTo>
                <a:lnTo>
                  <a:pt x="887" y="692"/>
                </a:lnTo>
                <a:cubicBezTo>
                  <a:pt x="887" y="690"/>
                  <a:pt x="889" y="689"/>
                  <a:pt x="891" y="689"/>
                </a:cubicBezTo>
                <a:cubicBezTo>
                  <a:pt x="892" y="689"/>
                  <a:pt x="894" y="690"/>
                  <a:pt x="894" y="692"/>
                </a:cubicBezTo>
                <a:close/>
                <a:moveTo>
                  <a:pt x="896" y="704"/>
                </a:moveTo>
                <a:lnTo>
                  <a:pt x="896" y="704"/>
                </a:lnTo>
                <a:cubicBezTo>
                  <a:pt x="896" y="706"/>
                  <a:pt x="894" y="708"/>
                  <a:pt x="893" y="708"/>
                </a:cubicBezTo>
                <a:cubicBezTo>
                  <a:pt x="891" y="708"/>
                  <a:pt x="890" y="706"/>
                  <a:pt x="890" y="704"/>
                </a:cubicBezTo>
                <a:lnTo>
                  <a:pt x="890" y="704"/>
                </a:lnTo>
                <a:cubicBezTo>
                  <a:pt x="890" y="703"/>
                  <a:pt x="891" y="701"/>
                  <a:pt x="893" y="701"/>
                </a:cubicBezTo>
                <a:cubicBezTo>
                  <a:pt x="894" y="701"/>
                  <a:pt x="896" y="703"/>
                  <a:pt x="896" y="704"/>
                </a:cubicBezTo>
                <a:close/>
                <a:moveTo>
                  <a:pt x="898" y="717"/>
                </a:moveTo>
                <a:lnTo>
                  <a:pt x="898" y="717"/>
                </a:lnTo>
                <a:cubicBezTo>
                  <a:pt x="898" y="719"/>
                  <a:pt x="897" y="720"/>
                  <a:pt x="895" y="720"/>
                </a:cubicBezTo>
                <a:cubicBezTo>
                  <a:pt x="893" y="720"/>
                  <a:pt x="892" y="719"/>
                  <a:pt x="892" y="717"/>
                </a:cubicBezTo>
                <a:lnTo>
                  <a:pt x="892" y="717"/>
                </a:lnTo>
                <a:cubicBezTo>
                  <a:pt x="892" y="715"/>
                  <a:pt x="893" y="714"/>
                  <a:pt x="895" y="714"/>
                </a:cubicBezTo>
                <a:cubicBezTo>
                  <a:pt x="897" y="714"/>
                  <a:pt x="898" y="715"/>
                  <a:pt x="898" y="717"/>
                </a:cubicBezTo>
                <a:close/>
                <a:moveTo>
                  <a:pt x="900" y="729"/>
                </a:moveTo>
                <a:lnTo>
                  <a:pt x="900" y="729"/>
                </a:lnTo>
                <a:cubicBezTo>
                  <a:pt x="900" y="731"/>
                  <a:pt x="899" y="732"/>
                  <a:pt x="897" y="732"/>
                </a:cubicBezTo>
                <a:cubicBezTo>
                  <a:pt x="895" y="732"/>
                  <a:pt x="894" y="731"/>
                  <a:pt x="894" y="729"/>
                </a:cubicBezTo>
                <a:lnTo>
                  <a:pt x="894" y="729"/>
                </a:lnTo>
                <a:cubicBezTo>
                  <a:pt x="894" y="727"/>
                  <a:pt x="895" y="726"/>
                  <a:pt x="897" y="726"/>
                </a:cubicBezTo>
                <a:cubicBezTo>
                  <a:pt x="899" y="726"/>
                  <a:pt x="900" y="727"/>
                  <a:pt x="900" y="729"/>
                </a:cubicBezTo>
                <a:close/>
                <a:moveTo>
                  <a:pt x="902" y="741"/>
                </a:moveTo>
                <a:lnTo>
                  <a:pt x="902" y="741"/>
                </a:lnTo>
                <a:cubicBezTo>
                  <a:pt x="902" y="743"/>
                  <a:pt x="901" y="745"/>
                  <a:pt x="899" y="745"/>
                </a:cubicBezTo>
                <a:cubicBezTo>
                  <a:pt x="897" y="745"/>
                  <a:pt x="896" y="743"/>
                  <a:pt x="896" y="741"/>
                </a:cubicBezTo>
                <a:lnTo>
                  <a:pt x="896" y="741"/>
                </a:lnTo>
                <a:cubicBezTo>
                  <a:pt x="896" y="740"/>
                  <a:pt x="897" y="738"/>
                  <a:pt x="899" y="738"/>
                </a:cubicBezTo>
                <a:cubicBezTo>
                  <a:pt x="901" y="738"/>
                  <a:pt x="902" y="740"/>
                  <a:pt x="902" y="741"/>
                </a:cubicBezTo>
                <a:close/>
                <a:moveTo>
                  <a:pt x="904" y="754"/>
                </a:moveTo>
                <a:lnTo>
                  <a:pt x="904" y="754"/>
                </a:lnTo>
                <a:cubicBezTo>
                  <a:pt x="904" y="756"/>
                  <a:pt x="903" y="757"/>
                  <a:pt x="901" y="757"/>
                </a:cubicBezTo>
                <a:cubicBezTo>
                  <a:pt x="899" y="757"/>
                  <a:pt x="898" y="756"/>
                  <a:pt x="898" y="754"/>
                </a:cubicBezTo>
                <a:lnTo>
                  <a:pt x="898" y="754"/>
                </a:lnTo>
                <a:cubicBezTo>
                  <a:pt x="898" y="752"/>
                  <a:pt x="899" y="751"/>
                  <a:pt x="901" y="751"/>
                </a:cubicBezTo>
                <a:cubicBezTo>
                  <a:pt x="903" y="751"/>
                  <a:pt x="904" y="752"/>
                  <a:pt x="904" y="754"/>
                </a:cubicBezTo>
                <a:close/>
                <a:moveTo>
                  <a:pt x="906" y="766"/>
                </a:moveTo>
                <a:lnTo>
                  <a:pt x="906" y="766"/>
                </a:lnTo>
                <a:cubicBezTo>
                  <a:pt x="906" y="768"/>
                  <a:pt x="905" y="769"/>
                  <a:pt x="903" y="769"/>
                </a:cubicBezTo>
                <a:cubicBezTo>
                  <a:pt x="901" y="769"/>
                  <a:pt x="900" y="768"/>
                  <a:pt x="900" y="766"/>
                </a:cubicBezTo>
                <a:lnTo>
                  <a:pt x="900" y="766"/>
                </a:lnTo>
                <a:cubicBezTo>
                  <a:pt x="900" y="764"/>
                  <a:pt x="901" y="763"/>
                  <a:pt x="903" y="763"/>
                </a:cubicBezTo>
                <a:cubicBezTo>
                  <a:pt x="905" y="763"/>
                  <a:pt x="906" y="764"/>
                  <a:pt x="906" y="766"/>
                </a:cubicBezTo>
                <a:close/>
                <a:moveTo>
                  <a:pt x="908" y="779"/>
                </a:moveTo>
                <a:lnTo>
                  <a:pt x="908" y="779"/>
                </a:lnTo>
                <a:cubicBezTo>
                  <a:pt x="908" y="780"/>
                  <a:pt x="907" y="782"/>
                  <a:pt x="905" y="782"/>
                </a:cubicBezTo>
                <a:cubicBezTo>
                  <a:pt x="903" y="782"/>
                  <a:pt x="902" y="780"/>
                  <a:pt x="902" y="779"/>
                </a:cubicBezTo>
                <a:lnTo>
                  <a:pt x="902" y="779"/>
                </a:lnTo>
                <a:cubicBezTo>
                  <a:pt x="902" y="777"/>
                  <a:pt x="903" y="775"/>
                  <a:pt x="905" y="775"/>
                </a:cubicBezTo>
                <a:cubicBezTo>
                  <a:pt x="907" y="775"/>
                  <a:pt x="908" y="777"/>
                  <a:pt x="908" y="779"/>
                </a:cubicBezTo>
                <a:close/>
                <a:moveTo>
                  <a:pt x="910" y="791"/>
                </a:moveTo>
                <a:lnTo>
                  <a:pt x="910" y="791"/>
                </a:lnTo>
                <a:cubicBezTo>
                  <a:pt x="910" y="793"/>
                  <a:pt x="908" y="794"/>
                  <a:pt x="907" y="794"/>
                </a:cubicBezTo>
                <a:cubicBezTo>
                  <a:pt x="905" y="794"/>
                  <a:pt x="904" y="793"/>
                  <a:pt x="904" y="791"/>
                </a:cubicBezTo>
                <a:lnTo>
                  <a:pt x="904" y="791"/>
                </a:lnTo>
                <a:cubicBezTo>
                  <a:pt x="904" y="789"/>
                  <a:pt x="905" y="788"/>
                  <a:pt x="907" y="788"/>
                </a:cubicBezTo>
                <a:cubicBezTo>
                  <a:pt x="908" y="788"/>
                  <a:pt x="910" y="789"/>
                  <a:pt x="910" y="791"/>
                </a:cubicBezTo>
                <a:close/>
                <a:moveTo>
                  <a:pt x="912" y="803"/>
                </a:moveTo>
                <a:lnTo>
                  <a:pt x="912" y="803"/>
                </a:lnTo>
                <a:cubicBezTo>
                  <a:pt x="912" y="805"/>
                  <a:pt x="910" y="806"/>
                  <a:pt x="909" y="806"/>
                </a:cubicBezTo>
                <a:cubicBezTo>
                  <a:pt x="907" y="806"/>
                  <a:pt x="905" y="805"/>
                  <a:pt x="905" y="803"/>
                </a:cubicBezTo>
                <a:lnTo>
                  <a:pt x="905" y="803"/>
                </a:lnTo>
                <a:cubicBezTo>
                  <a:pt x="905" y="802"/>
                  <a:pt x="907" y="800"/>
                  <a:pt x="909" y="800"/>
                </a:cubicBezTo>
                <a:cubicBezTo>
                  <a:pt x="910" y="800"/>
                  <a:pt x="912" y="802"/>
                  <a:pt x="912" y="803"/>
                </a:cubicBezTo>
                <a:close/>
                <a:moveTo>
                  <a:pt x="913" y="816"/>
                </a:moveTo>
                <a:lnTo>
                  <a:pt x="913" y="816"/>
                </a:lnTo>
                <a:cubicBezTo>
                  <a:pt x="913" y="817"/>
                  <a:pt x="912" y="819"/>
                  <a:pt x="910" y="819"/>
                </a:cubicBezTo>
                <a:cubicBezTo>
                  <a:pt x="909" y="819"/>
                  <a:pt x="907" y="817"/>
                  <a:pt x="907" y="816"/>
                </a:cubicBezTo>
                <a:lnTo>
                  <a:pt x="907" y="816"/>
                </a:lnTo>
                <a:cubicBezTo>
                  <a:pt x="907" y="814"/>
                  <a:pt x="909" y="813"/>
                  <a:pt x="910" y="813"/>
                </a:cubicBezTo>
                <a:cubicBezTo>
                  <a:pt x="912" y="813"/>
                  <a:pt x="913" y="814"/>
                  <a:pt x="913" y="816"/>
                </a:cubicBezTo>
                <a:close/>
                <a:moveTo>
                  <a:pt x="915" y="828"/>
                </a:moveTo>
                <a:lnTo>
                  <a:pt x="915" y="828"/>
                </a:lnTo>
                <a:cubicBezTo>
                  <a:pt x="915" y="830"/>
                  <a:pt x="914" y="831"/>
                  <a:pt x="912" y="831"/>
                </a:cubicBezTo>
                <a:cubicBezTo>
                  <a:pt x="910" y="831"/>
                  <a:pt x="909" y="830"/>
                  <a:pt x="909" y="828"/>
                </a:cubicBezTo>
                <a:lnTo>
                  <a:pt x="909" y="828"/>
                </a:lnTo>
                <a:cubicBezTo>
                  <a:pt x="909" y="826"/>
                  <a:pt x="910" y="825"/>
                  <a:pt x="912" y="825"/>
                </a:cubicBezTo>
                <a:cubicBezTo>
                  <a:pt x="914" y="825"/>
                  <a:pt x="915" y="826"/>
                  <a:pt x="915" y="828"/>
                </a:cubicBezTo>
                <a:close/>
                <a:moveTo>
                  <a:pt x="917" y="840"/>
                </a:moveTo>
                <a:lnTo>
                  <a:pt x="917" y="840"/>
                </a:lnTo>
                <a:cubicBezTo>
                  <a:pt x="917" y="842"/>
                  <a:pt x="915" y="844"/>
                  <a:pt x="913" y="844"/>
                </a:cubicBezTo>
                <a:cubicBezTo>
                  <a:pt x="912" y="844"/>
                  <a:pt x="910" y="842"/>
                  <a:pt x="910" y="840"/>
                </a:cubicBezTo>
                <a:lnTo>
                  <a:pt x="910" y="840"/>
                </a:lnTo>
                <a:cubicBezTo>
                  <a:pt x="910" y="839"/>
                  <a:pt x="912" y="837"/>
                  <a:pt x="913" y="837"/>
                </a:cubicBezTo>
                <a:cubicBezTo>
                  <a:pt x="915" y="837"/>
                  <a:pt x="917" y="839"/>
                  <a:pt x="917" y="840"/>
                </a:cubicBezTo>
                <a:close/>
                <a:moveTo>
                  <a:pt x="918" y="853"/>
                </a:moveTo>
                <a:lnTo>
                  <a:pt x="918" y="853"/>
                </a:lnTo>
                <a:cubicBezTo>
                  <a:pt x="918" y="855"/>
                  <a:pt x="917" y="856"/>
                  <a:pt x="915" y="856"/>
                </a:cubicBezTo>
                <a:cubicBezTo>
                  <a:pt x="913" y="856"/>
                  <a:pt x="912" y="855"/>
                  <a:pt x="912" y="853"/>
                </a:cubicBezTo>
                <a:lnTo>
                  <a:pt x="912" y="853"/>
                </a:lnTo>
                <a:cubicBezTo>
                  <a:pt x="912" y="851"/>
                  <a:pt x="913" y="850"/>
                  <a:pt x="915" y="850"/>
                </a:cubicBezTo>
                <a:cubicBezTo>
                  <a:pt x="917" y="850"/>
                  <a:pt x="918" y="851"/>
                  <a:pt x="918" y="853"/>
                </a:cubicBezTo>
                <a:close/>
                <a:moveTo>
                  <a:pt x="920" y="865"/>
                </a:moveTo>
                <a:lnTo>
                  <a:pt x="920" y="865"/>
                </a:lnTo>
                <a:cubicBezTo>
                  <a:pt x="920" y="867"/>
                  <a:pt x="918" y="868"/>
                  <a:pt x="917" y="868"/>
                </a:cubicBezTo>
                <a:cubicBezTo>
                  <a:pt x="915" y="868"/>
                  <a:pt x="913" y="867"/>
                  <a:pt x="913" y="865"/>
                </a:cubicBezTo>
                <a:lnTo>
                  <a:pt x="913" y="865"/>
                </a:lnTo>
                <a:cubicBezTo>
                  <a:pt x="913" y="864"/>
                  <a:pt x="915" y="862"/>
                  <a:pt x="917" y="862"/>
                </a:cubicBezTo>
                <a:cubicBezTo>
                  <a:pt x="918" y="862"/>
                  <a:pt x="920" y="864"/>
                  <a:pt x="920" y="865"/>
                </a:cubicBezTo>
                <a:close/>
                <a:moveTo>
                  <a:pt x="921" y="878"/>
                </a:moveTo>
                <a:lnTo>
                  <a:pt x="921" y="878"/>
                </a:lnTo>
                <a:cubicBezTo>
                  <a:pt x="921" y="879"/>
                  <a:pt x="920" y="881"/>
                  <a:pt x="918" y="881"/>
                </a:cubicBezTo>
                <a:cubicBezTo>
                  <a:pt x="916" y="881"/>
                  <a:pt x="915" y="879"/>
                  <a:pt x="915" y="878"/>
                </a:cubicBezTo>
                <a:lnTo>
                  <a:pt x="915" y="878"/>
                </a:lnTo>
                <a:cubicBezTo>
                  <a:pt x="915" y="876"/>
                  <a:pt x="916" y="875"/>
                  <a:pt x="918" y="875"/>
                </a:cubicBezTo>
                <a:cubicBezTo>
                  <a:pt x="920" y="875"/>
                  <a:pt x="921" y="876"/>
                  <a:pt x="921" y="878"/>
                </a:cubicBezTo>
                <a:close/>
                <a:moveTo>
                  <a:pt x="922" y="890"/>
                </a:moveTo>
                <a:lnTo>
                  <a:pt x="922" y="890"/>
                </a:lnTo>
                <a:cubicBezTo>
                  <a:pt x="922" y="892"/>
                  <a:pt x="921" y="893"/>
                  <a:pt x="919" y="893"/>
                </a:cubicBezTo>
                <a:cubicBezTo>
                  <a:pt x="918" y="893"/>
                  <a:pt x="916" y="892"/>
                  <a:pt x="916" y="890"/>
                </a:cubicBezTo>
                <a:lnTo>
                  <a:pt x="916" y="890"/>
                </a:lnTo>
                <a:cubicBezTo>
                  <a:pt x="916" y="888"/>
                  <a:pt x="918" y="887"/>
                  <a:pt x="919" y="887"/>
                </a:cubicBezTo>
                <a:cubicBezTo>
                  <a:pt x="921" y="887"/>
                  <a:pt x="922" y="888"/>
                  <a:pt x="922" y="890"/>
                </a:cubicBezTo>
                <a:close/>
                <a:moveTo>
                  <a:pt x="924" y="903"/>
                </a:moveTo>
                <a:lnTo>
                  <a:pt x="924" y="903"/>
                </a:lnTo>
                <a:cubicBezTo>
                  <a:pt x="924" y="904"/>
                  <a:pt x="922" y="906"/>
                  <a:pt x="921" y="906"/>
                </a:cubicBezTo>
                <a:cubicBezTo>
                  <a:pt x="919" y="906"/>
                  <a:pt x="918" y="904"/>
                  <a:pt x="918" y="903"/>
                </a:cubicBezTo>
                <a:lnTo>
                  <a:pt x="918" y="903"/>
                </a:lnTo>
                <a:cubicBezTo>
                  <a:pt x="918" y="901"/>
                  <a:pt x="919" y="899"/>
                  <a:pt x="921" y="899"/>
                </a:cubicBezTo>
                <a:cubicBezTo>
                  <a:pt x="922" y="899"/>
                  <a:pt x="924" y="901"/>
                  <a:pt x="924" y="903"/>
                </a:cubicBezTo>
                <a:close/>
                <a:moveTo>
                  <a:pt x="925" y="915"/>
                </a:moveTo>
                <a:lnTo>
                  <a:pt x="925" y="915"/>
                </a:lnTo>
                <a:cubicBezTo>
                  <a:pt x="925" y="917"/>
                  <a:pt x="924" y="918"/>
                  <a:pt x="922" y="918"/>
                </a:cubicBezTo>
                <a:cubicBezTo>
                  <a:pt x="920" y="918"/>
                  <a:pt x="919" y="917"/>
                  <a:pt x="919" y="915"/>
                </a:cubicBezTo>
                <a:lnTo>
                  <a:pt x="919" y="915"/>
                </a:lnTo>
                <a:cubicBezTo>
                  <a:pt x="919" y="913"/>
                  <a:pt x="920" y="912"/>
                  <a:pt x="922" y="912"/>
                </a:cubicBezTo>
                <a:cubicBezTo>
                  <a:pt x="924" y="912"/>
                  <a:pt x="925" y="913"/>
                  <a:pt x="925" y="915"/>
                </a:cubicBezTo>
                <a:close/>
                <a:moveTo>
                  <a:pt x="926" y="927"/>
                </a:moveTo>
                <a:lnTo>
                  <a:pt x="926" y="927"/>
                </a:lnTo>
                <a:cubicBezTo>
                  <a:pt x="926" y="929"/>
                  <a:pt x="925" y="931"/>
                  <a:pt x="923" y="931"/>
                </a:cubicBezTo>
                <a:cubicBezTo>
                  <a:pt x="922" y="931"/>
                  <a:pt x="920" y="929"/>
                  <a:pt x="920" y="927"/>
                </a:cubicBezTo>
                <a:lnTo>
                  <a:pt x="920" y="927"/>
                </a:lnTo>
                <a:cubicBezTo>
                  <a:pt x="920" y="926"/>
                  <a:pt x="922" y="924"/>
                  <a:pt x="923" y="924"/>
                </a:cubicBezTo>
                <a:cubicBezTo>
                  <a:pt x="925" y="924"/>
                  <a:pt x="926" y="926"/>
                  <a:pt x="926" y="927"/>
                </a:cubicBezTo>
                <a:close/>
                <a:moveTo>
                  <a:pt x="927" y="940"/>
                </a:moveTo>
                <a:lnTo>
                  <a:pt x="927" y="940"/>
                </a:lnTo>
                <a:cubicBezTo>
                  <a:pt x="927" y="942"/>
                  <a:pt x="926" y="943"/>
                  <a:pt x="924" y="943"/>
                </a:cubicBezTo>
                <a:cubicBezTo>
                  <a:pt x="923" y="943"/>
                  <a:pt x="921" y="942"/>
                  <a:pt x="921" y="940"/>
                </a:cubicBezTo>
                <a:lnTo>
                  <a:pt x="921" y="940"/>
                </a:lnTo>
                <a:cubicBezTo>
                  <a:pt x="921" y="938"/>
                  <a:pt x="923" y="937"/>
                  <a:pt x="924" y="937"/>
                </a:cubicBezTo>
                <a:cubicBezTo>
                  <a:pt x="926" y="937"/>
                  <a:pt x="927" y="938"/>
                  <a:pt x="927" y="940"/>
                </a:cubicBezTo>
                <a:close/>
                <a:moveTo>
                  <a:pt x="929" y="952"/>
                </a:moveTo>
                <a:lnTo>
                  <a:pt x="929" y="952"/>
                </a:lnTo>
                <a:cubicBezTo>
                  <a:pt x="929" y="954"/>
                  <a:pt x="927" y="956"/>
                  <a:pt x="925" y="956"/>
                </a:cubicBezTo>
                <a:cubicBezTo>
                  <a:pt x="924" y="956"/>
                  <a:pt x="922" y="954"/>
                  <a:pt x="922" y="952"/>
                </a:cubicBezTo>
                <a:lnTo>
                  <a:pt x="922" y="952"/>
                </a:lnTo>
                <a:cubicBezTo>
                  <a:pt x="922" y="951"/>
                  <a:pt x="924" y="949"/>
                  <a:pt x="925" y="949"/>
                </a:cubicBezTo>
                <a:cubicBezTo>
                  <a:pt x="927" y="949"/>
                  <a:pt x="929" y="951"/>
                  <a:pt x="929" y="952"/>
                </a:cubicBezTo>
                <a:close/>
                <a:moveTo>
                  <a:pt x="930" y="965"/>
                </a:moveTo>
                <a:lnTo>
                  <a:pt x="930" y="965"/>
                </a:lnTo>
                <a:cubicBezTo>
                  <a:pt x="930" y="967"/>
                  <a:pt x="928" y="968"/>
                  <a:pt x="927" y="968"/>
                </a:cubicBezTo>
                <a:cubicBezTo>
                  <a:pt x="925" y="968"/>
                  <a:pt x="923" y="967"/>
                  <a:pt x="923" y="965"/>
                </a:cubicBezTo>
                <a:lnTo>
                  <a:pt x="923" y="965"/>
                </a:lnTo>
                <a:cubicBezTo>
                  <a:pt x="923" y="963"/>
                  <a:pt x="925" y="962"/>
                  <a:pt x="927" y="962"/>
                </a:cubicBezTo>
                <a:cubicBezTo>
                  <a:pt x="928" y="962"/>
                  <a:pt x="930" y="963"/>
                  <a:pt x="930" y="965"/>
                </a:cubicBezTo>
                <a:close/>
                <a:moveTo>
                  <a:pt x="931" y="977"/>
                </a:moveTo>
                <a:lnTo>
                  <a:pt x="931" y="977"/>
                </a:lnTo>
                <a:cubicBezTo>
                  <a:pt x="931" y="979"/>
                  <a:pt x="929" y="980"/>
                  <a:pt x="928" y="980"/>
                </a:cubicBezTo>
                <a:cubicBezTo>
                  <a:pt x="926" y="980"/>
                  <a:pt x="924" y="979"/>
                  <a:pt x="924" y="977"/>
                </a:cubicBezTo>
                <a:lnTo>
                  <a:pt x="924" y="977"/>
                </a:lnTo>
                <a:cubicBezTo>
                  <a:pt x="924" y="976"/>
                  <a:pt x="926" y="974"/>
                  <a:pt x="928" y="974"/>
                </a:cubicBezTo>
                <a:cubicBezTo>
                  <a:pt x="929" y="974"/>
                  <a:pt x="931" y="976"/>
                  <a:pt x="931" y="977"/>
                </a:cubicBezTo>
                <a:close/>
                <a:moveTo>
                  <a:pt x="932" y="990"/>
                </a:moveTo>
                <a:lnTo>
                  <a:pt x="932" y="990"/>
                </a:lnTo>
                <a:cubicBezTo>
                  <a:pt x="932" y="992"/>
                  <a:pt x="930" y="993"/>
                  <a:pt x="929" y="993"/>
                </a:cubicBezTo>
                <a:cubicBezTo>
                  <a:pt x="927" y="993"/>
                  <a:pt x="925" y="992"/>
                  <a:pt x="925" y="990"/>
                </a:cubicBezTo>
                <a:lnTo>
                  <a:pt x="925" y="990"/>
                </a:lnTo>
                <a:cubicBezTo>
                  <a:pt x="925" y="988"/>
                  <a:pt x="927" y="987"/>
                  <a:pt x="929" y="987"/>
                </a:cubicBezTo>
                <a:cubicBezTo>
                  <a:pt x="930" y="987"/>
                  <a:pt x="932" y="988"/>
                  <a:pt x="932" y="990"/>
                </a:cubicBezTo>
                <a:close/>
                <a:moveTo>
                  <a:pt x="932" y="1002"/>
                </a:moveTo>
                <a:lnTo>
                  <a:pt x="932" y="1002"/>
                </a:lnTo>
                <a:cubicBezTo>
                  <a:pt x="932" y="1004"/>
                  <a:pt x="931" y="1005"/>
                  <a:pt x="929" y="1005"/>
                </a:cubicBezTo>
                <a:cubicBezTo>
                  <a:pt x="928" y="1005"/>
                  <a:pt x="926" y="1004"/>
                  <a:pt x="926" y="1002"/>
                </a:cubicBezTo>
                <a:lnTo>
                  <a:pt x="926" y="1002"/>
                </a:lnTo>
                <a:cubicBezTo>
                  <a:pt x="926" y="1001"/>
                  <a:pt x="928" y="999"/>
                  <a:pt x="929" y="999"/>
                </a:cubicBezTo>
                <a:cubicBezTo>
                  <a:pt x="931" y="999"/>
                  <a:pt x="932" y="1001"/>
                  <a:pt x="932" y="1002"/>
                </a:cubicBezTo>
                <a:close/>
                <a:moveTo>
                  <a:pt x="933" y="1015"/>
                </a:moveTo>
                <a:lnTo>
                  <a:pt x="933" y="1015"/>
                </a:lnTo>
                <a:cubicBezTo>
                  <a:pt x="933" y="1016"/>
                  <a:pt x="932" y="1018"/>
                  <a:pt x="930" y="1018"/>
                </a:cubicBezTo>
                <a:cubicBezTo>
                  <a:pt x="928" y="1018"/>
                  <a:pt x="927" y="1016"/>
                  <a:pt x="927" y="1015"/>
                </a:cubicBezTo>
                <a:lnTo>
                  <a:pt x="927" y="1015"/>
                </a:lnTo>
                <a:cubicBezTo>
                  <a:pt x="927" y="1013"/>
                  <a:pt x="928" y="1012"/>
                  <a:pt x="930" y="1012"/>
                </a:cubicBezTo>
                <a:cubicBezTo>
                  <a:pt x="932" y="1012"/>
                  <a:pt x="933" y="1013"/>
                  <a:pt x="933" y="1015"/>
                </a:cubicBezTo>
                <a:close/>
                <a:moveTo>
                  <a:pt x="934" y="1027"/>
                </a:moveTo>
                <a:lnTo>
                  <a:pt x="934" y="1027"/>
                </a:lnTo>
                <a:cubicBezTo>
                  <a:pt x="934" y="1029"/>
                  <a:pt x="933" y="1030"/>
                  <a:pt x="931" y="1030"/>
                </a:cubicBezTo>
                <a:cubicBezTo>
                  <a:pt x="929" y="1030"/>
                  <a:pt x="928" y="1029"/>
                  <a:pt x="928" y="1027"/>
                </a:cubicBezTo>
                <a:lnTo>
                  <a:pt x="928" y="1027"/>
                </a:lnTo>
                <a:cubicBezTo>
                  <a:pt x="928" y="1025"/>
                  <a:pt x="929" y="1024"/>
                  <a:pt x="931" y="1024"/>
                </a:cubicBezTo>
                <a:cubicBezTo>
                  <a:pt x="933" y="1024"/>
                  <a:pt x="934" y="1025"/>
                  <a:pt x="934" y="1027"/>
                </a:cubicBezTo>
                <a:close/>
                <a:moveTo>
                  <a:pt x="935" y="1040"/>
                </a:moveTo>
                <a:lnTo>
                  <a:pt x="935" y="1040"/>
                </a:lnTo>
                <a:cubicBezTo>
                  <a:pt x="935" y="1041"/>
                  <a:pt x="934" y="1043"/>
                  <a:pt x="932" y="1043"/>
                </a:cubicBezTo>
                <a:cubicBezTo>
                  <a:pt x="930" y="1043"/>
                  <a:pt x="929" y="1041"/>
                  <a:pt x="929" y="1040"/>
                </a:cubicBezTo>
                <a:lnTo>
                  <a:pt x="929" y="1040"/>
                </a:lnTo>
                <a:cubicBezTo>
                  <a:pt x="929" y="1038"/>
                  <a:pt x="930" y="1037"/>
                  <a:pt x="932" y="1037"/>
                </a:cubicBezTo>
                <a:cubicBezTo>
                  <a:pt x="934" y="1037"/>
                  <a:pt x="935" y="1038"/>
                  <a:pt x="935" y="1040"/>
                </a:cubicBezTo>
                <a:close/>
                <a:moveTo>
                  <a:pt x="936" y="1052"/>
                </a:moveTo>
                <a:lnTo>
                  <a:pt x="936" y="1052"/>
                </a:lnTo>
                <a:cubicBezTo>
                  <a:pt x="936" y="1054"/>
                  <a:pt x="934" y="1055"/>
                  <a:pt x="933" y="1055"/>
                </a:cubicBezTo>
                <a:cubicBezTo>
                  <a:pt x="931" y="1055"/>
                  <a:pt x="929" y="1054"/>
                  <a:pt x="929" y="1052"/>
                </a:cubicBezTo>
                <a:lnTo>
                  <a:pt x="929" y="1052"/>
                </a:lnTo>
                <a:cubicBezTo>
                  <a:pt x="929" y="1050"/>
                  <a:pt x="931" y="1049"/>
                  <a:pt x="933" y="1049"/>
                </a:cubicBezTo>
                <a:cubicBezTo>
                  <a:pt x="934" y="1049"/>
                  <a:pt x="936" y="1050"/>
                  <a:pt x="936" y="1052"/>
                </a:cubicBezTo>
                <a:close/>
                <a:moveTo>
                  <a:pt x="936" y="1065"/>
                </a:moveTo>
                <a:lnTo>
                  <a:pt x="936" y="1065"/>
                </a:lnTo>
                <a:cubicBezTo>
                  <a:pt x="936" y="1066"/>
                  <a:pt x="935" y="1068"/>
                  <a:pt x="933" y="1068"/>
                </a:cubicBezTo>
                <a:cubicBezTo>
                  <a:pt x="931" y="1068"/>
                  <a:pt x="930" y="1066"/>
                  <a:pt x="930" y="1065"/>
                </a:cubicBezTo>
                <a:lnTo>
                  <a:pt x="930" y="1065"/>
                </a:lnTo>
                <a:cubicBezTo>
                  <a:pt x="930" y="1063"/>
                  <a:pt x="931" y="1062"/>
                  <a:pt x="933" y="1062"/>
                </a:cubicBezTo>
                <a:cubicBezTo>
                  <a:pt x="935" y="1062"/>
                  <a:pt x="936" y="1063"/>
                  <a:pt x="936" y="1065"/>
                </a:cubicBezTo>
                <a:close/>
                <a:moveTo>
                  <a:pt x="937" y="1077"/>
                </a:moveTo>
                <a:lnTo>
                  <a:pt x="937" y="1077"/>
                </a:lnTo>
                <a:cubicBezTo>
                  <a:pt x="937" y="1079"/>
                  <a:pt x="935" y="1080"/>
                  <a:pt x="934" y="1080"/>
                </a:cubicBezTo>
                <a:cubicBezTo>
                  <a:pt x="932" y="1080"/>
                  <a:pt x="931" y="1079"/>
                  <a:pt x="931" y="1077"/>
                </a:cubicBezTo>
                <a:lnTo>
                  <a:pt x="931" y="1077"/>
                </a:lnTo>
                <a:cubicBezTo>
                  <a:pt x="931" y="1075"/>
                  <a:pt x="932" y="1074"/>
                  <a:pt x="934" y="1074"/>
                </a:cubicBezTo>
                <a:cubicBezTo>
                  <a:pt x="935" y="1074"/>
                  <a:pt x="937" y="1075"/>
                  <a:pt x="937" y="1077"/>
                </a:cubicBezTo>
                <a:close/>
                <a:moveTo>
                  <a:pt x="937" y="1090"/>
                </a:moveTo>
                <a:lnTo>
                  <a:pt x="937" y="1090"/>
                </a:lnTo>
                <a:cubicBezTo>
                  <a:pt x="937" y="1091"/>
                  <a:pt x="936" y="1093"/>
                  <a:pt x="934" y="1093"/>
                </a:cubicBezTo>
                <a:cubicBezTo>
                  <a:pt x="933" y="1093"/>
                  <a:pt x="931" y="1091"/>
                  <a:pt x="931" y="1090"/>
                </a:cubicBezTo>
                <a:lnTo>
                  <a:pt x="931" y="1090"/>
                </a:lnTo>
                <a:cubicBezTo>
                  <a:pt x="931" y="1088"/>
                  <a:pt x="933" y="1087"/>
                  <a:pt x="934" y="1087"/>
                </a:cubicBezTo>
                <a:cubicBezTo>
                  <a:pt x="936" y="1087"/>
                  <a:pt x="937" y="1088"/>
                  <a:pt x="937" y="1090"/>
                </a:cubicBezTo>
                <a:close/>
                <a:moveTo>
                  <a:pt x="938" y="1102"/>
                </a:moveTo>
                <a:lnTo>
                  <a:pt x="938" y="1102"/>
                </a:lnTo>
                <a:cubicBezTo>
                  <a:pt x="938" y="1104"/>
                  <a:pt x="937" y="1105"/>
                  <a:pt x="935" y="1105"/>
                </a:cubicBezTo>
                <a:cubicBezTo>
                  <a:pt x="933" y="1105"/>
                  <a:pt x="932" y="1104"/>
                  <a:pt x="932" y="1102"/>
                </a:cubicBezTo>
                <a:lnTo>
                  <a:pt x="932" y="1102"/>
                </a:lnTo>
                <a:cubicBezTo>
                  <a:pt x="932" y="1100"/>
                  <a:pt x="933" y="1099"/>
                  <a:pt x="935" y="1099"/>
                </a:cubicBezTo>
                <a:cubicBezTo>
                  <a:pt x="937" y="1099"/>
                  <a:pt x="938" y="1100"/>
                  <a:pt x="938" y="1102"/>
                </a:cubicBezTo>
                <a:close/>
                <a:moveTo>
                  <a:pt x="938" y="1115"/>
                </a:moveTo>
                <a:lnTo>
                  <a:pt x="938" y="1115"/>
                </a:lnTo>
                <a:cubicBezTo>
                  <a:pt x="938" y="1116"/>
                  <a:pt x="937" y="1118"/>
                  <a:pt x="935" y="1118"/>
                </a:cubicBezTo>
                <a:cubicBezTo>
                  <a:pt x="934" y="1118"/>
                  <a:pt x="932" y="1116"/>
                  <a:pt x="932" y="1115"/>
                </a:cubicBezTo>
                <a:lnTo>
                  <a:pt x="932" y="1115"/>
                </a:lnTo>
                <a:cubicBezTo>
                  <a:pt x="932" y="1113"/>
                  <a:pt x="934" y="1112"/>
                  <a:pt x="935" y="1112"/>
                </a:cubicBezTo>
                <a:cubicBezTo>
                  <a:pt x="937" y="1112"/>
                  <a:pt x="938" y="1113"/>
                  <a:pt x="938" y="1115"/>
                </a:cubicBezTo>
                <a:close/>
                <a:moveTo>
                  <a:pt x="939" y="1127"/>
                </a:moveTo>
                <a:lnTo>
                  <a:pt x="939" y="1127"/>
                </a:lnTo>
                <a:cubicBezTo>
                  <a:pt x="939" y="1129"/>
                  <a:pt x="937" y="1130"/>
                  <a:pt x="936" y="1130"/>
                </a:cubicBezTo>
                <a:cubicBezTo>
                  <a:pt x="934" y="1130"/>
                  <a:pt x="933" y="1129"/>
                  <a:pt x="933" y="1127"/>
                </a:cubicBezTo>
                <a:lnTo>
                  <a:pt x="933" y="1127"/>
                </a:lnTo>
                <a:cubicBezTo>
                  <a:pt x="933" y="1125"/>
                  <a:pt x="934" y="1124"/>
                  <a:pt x="936" y="1124"/>
                </a:cubicBezTo>
                <a:cubicBezTo>
                  <a:pt x="937" y="1124"/>
                  <a:pt x="939" y="1125"/>
                  <a:pt x="939" y="1127"/>
                </a:cubicBezTo>
                <a:close/>
                <a:moveTo>
                  <a:pt x="939" y="1140"/>
                </a:moveTo>
                <a:lnTo>
                  <a:pt x="939" y="1140"/>
                </a:lnTo>
                <a:cubicBezTo>
                  <a:pt x="939" y="1141"/>
                  <a:pt x="938" y="1143"/>
                  <a:pt x="936" y="1143"/>
                </a:cubicBezTo>
                <a:cubicBezTo>
                  <a:pt x="934" y="1143"/>
                  <a:pt x="933" y="1141"/>
                  <a:pt x="933" y="1140"/>
                </a:cubicBezTo>
                <a:lnTo>
                  <a:pt x="933" y="1140"/>
                </a:lnTo>
                <a:cubicBezTo>
                  <a:pt x="933" y="1138"/>
                  <a:pt x="934" y="1137"/>
                  <a:pt x="936" y="1137"/>
                </a:cubicBezTo>
                <a:cubicBezTo>
                  <a:pt x="938" y="1137"/>
                  <a:pt x="939" y="1138"/>
                  <a:pt x="939" y="1140"/>
                </a:cubicBezTo>
                <a:close/>
                <a:moveTo>
                  <a:pt x="940" y="1152"/>
                </a:moveTo>
                <a:lnTo>
                  <a:pt x="940" y="1152"/>
                </a:lnTo>
                <a:cubicBezTo>
                  <a:pt x="940" y="1154"/>
                  <a:pt x="938" y="1155"/>
                  <a:pt x="936" y="1155"/>
                </a:cubicBezTo>
                <a:cubicBezTo>
                  <a:pt x="935" y="1155"/>
                  <a:pt x="933" y="1154"/>
                  <a:pt x="933" y="1152"/>
                </a:cubicBezTo>
                <a:lnTo>
                  <a:pt x="933" y="1152"/>
                </a:lnTo>
                <a:cubicBezTo>
                  <a:pt x="933" y="1150"/>
                  <a:pt x="935" y="1149"/>
                  <a:pt x="936" y="1149"/>
                </a:cubicBezTo>
                <a:cubicBezTo>
                  <a:pt x="938" y="1149"/>
                  <a:pt x="940" y="1150"/>
                  <a:pt x="940" y="1152"/>
                </a:cubicBezTo>
                <a:close/>
                <a:moveTo>
                  <a:pt x="940" y="1165"/>
                </a:moveTo>
                <a:lnTo>
                  <a:pt x="940" y="1165"/>
                </a:lnTo>
                <a:cubicBezTo>
                  <a:pt x="940" y="1166"/>
                  <a:pt x="938" y="1168"/>
                  <a:pt x="937" y="1168"/>
                </a:cubicBezTo>
                <a:cubicBezTo>
                  <a:pt x="935" y="1168"/>
                  <a:pt x="934" y="1166"/>
                  <a:pt x="934" y="1165"/>
                </a:cubicBezTo>
                <a:lnTo>
                  <a:pt x="934" y="1165"/>
                </a:lnTo>
                <a:cubicBezTo>
                  <a:pt x="934" y="1163"/>
                  <a:pt x="935" y="1162"/>
                  <a:pt x="937" y="1162"/>
                </a:cubicBezTo>
                <a:cubicBezTo>
                  <a:pt x="938" y="1162"/>
                  <a:pt x="940" y="1163"/>
                  <a:pt x="940" y="1165"/>
                </a:cubicBezTo>
                <a:close/>
                <a:moveTo>
                  <a:pt x="940" y="1177"/>
                </a:moveTo>
                <a:lnTo>
                  <a:pt x="940" y="1177"/>
                </a:lnTo>
                <a:cubicBezTo>
                  <a:pt x="940" y="1179"/>
                  <a:pt x="939" y="1180"/>
                  <a:pt x="937" y="1180"/>
                </a:cubicBezTo>
                <a:cubicBezTo>
                  <a:pt x="935" y="1180"/>
                  <a:pt x="934" y="1179"/>
                  <a:pt x="934" y="1177"/>
                </a:cubicBezTo>
                <a:lnTo>
                  <a:pt x="934" y="1177"/>
                </a:lnTo>
                <a:cubicBezTo>
                  <a:pt x="934" y="1175"/>
                  <a:pt x="935" y="1174"/>
                  <a:pt x="937" y="1174"/>
                </a:cubicBezTo>
                <a:cubicBezTo>
                  <a:pt x="939" y="1174"/>
                  <a:pt x="940" y="1175"/>
                  <a:pt x="940" y="1177"/>
                </a:cubicBezTo>
                <a:close/>
                <a:moveTo>
                  <a:pt x="940" y="1190"/>
                </a:moveTo>
                <a:lnTo>
                  <a:pt x="940" y="1190"/>
                </a:lnTo>
                <a:cubicBezTo>
                  <a:pt x="940" y="1191"/>
                  <a:pt x="939" y="1193"/>
                  <a:pt x="937" y="1193"/>
                </a:cubicBezTo>
                <a:cubicBezTo>
                  <a:pt x="935" y="1193"/>
                  <a:pt x="934" y="1191"/>
                  <a:pt x="934" y="1190"/>
                </a:cubicBezTo>
                <a:lnTo>
                  <a:pt x="934" y="1190"/>
                </a:lnTo>
                <a:cubicBezTo>
                  <a:pt x="934" y="1188"/>
                  <a:pt x="935" y="1187"/>
                  <a:pt x="937" y="1187"/>
                </a:cubicBezTo>
                <a:cubicBezTo>
                  <a:pt x="939" y="1187"/>
                  <a:pt x="940" y="1188"/>
                  <a:pt x="940" y="1190"/>
                </a:cubicBezTo>
                <a:close/>
                <a:moveTo>
                  <a:pt x="940" y="1202"/>
                </a:moveTo>
                <a:lnTo>
                  <a:pt x="940" y="1202"/>
                </a:lnTo>
                <a:cubicBezTo>
                  <a:pt x="940" y="1204"/>
                  <a:pt x="939" y="1205"/>
                  <a:pt x="937" y="1205"/>
                </a:cubicBezTo>
                <a:cubicBezTo>
                  <a:pt x="935" y="1205"/>
                  <a:pt x="934" y="1204"/>
                  <a:pt x="934" y="1202"/>
                </a:cubicBezTo>
                <a:lnTo>
                  <a:pt x="934" y="1202"/>
                </a:lnTo>
                <a:cubicBezTo>
                  <a:pt x="934" y="1200"/>
                  <a:pt x="935" y="1199"/>
                  <a:pt x="937" y="1199"/>
                </a:cubicBezTo>
                <a:cubicBezTo>
                  <a:pt x="939" y="1199"/>
                  <a:pt x="940" y="1200"/>
                  <a:pt x="940" y="1202"/>
                </a:cubicBezTo>
                <a:close/>
                <a:moveTo>
                  <a:pt x="940" y="1215"/>
                </a:moveTo>
                <a:lnTo>
                  <a:pt x="940" y="1215"/>
                </a:lnTo>
                <a:cubicBezTo>
                  <a:pt x="940" y="1216"/>
                  <a:pt x="939" y="1218"/>
                  <a:pt x="937" y="1218"/>
                </a:cubicBezTo>
                <a:cubicBezTo>
                  <a:pt x="935" y="1218"/>
                  <a:pt x="934" y="1216"/>
                  <a:pt x="934" y="1215"/>
                </a:cubicBezTo>
                <a:lnTo>
                  <a:pt x="934" y="1215"/>
                </a:lnTo>
                <a:cubicBezTo>
                  <a:pt x="934" y="1213"/>
                  <a:pt x="935" y="1212"/>
                  <a:pt x="937" y="1212"/>
                </a:cubicBezTo>
                <a:cubicBezTo>
                  <a:pt x="939" y="1212"/>
                  <a:pt x="940" y="1213"/>
                  <a:pt x="940" y="1215"/>
                </a:cubicBezTo>
                <a:close/>
                <a:moveTo>
                  <a:pt x="940" y="1228"/>
                </a:moveTo>
                <a:lnTo>
                  <a:pt x="940" y="1228"/>
                </a:lnTo>
                <a:cubicBezTo>
                  <a:pt x="940" y="1230"/>
                  <a:pt x="938" y="1231"/>
                  <a:pt x="936" y="1230"/>
                </a:cubicBezTo>
                <a:cubicBezTo>
                  <a:pt x="935" y="1230"/>
                  <a:pt x="934" y="1228"/>
                  <a:pt x="934" y="1226"/>
                </a:cubicBezTo>
                <a:lnTo>
                  <a:pt x="934" y="1226"/>
                </a:lnTo>
                <a:cubicBezTo>
                  <a:pt x="935" y="1225"/>
                  <a:pt x="937" y="1224"/>
                  <a:pt x="938" y="1224"/>
                </a:cubicBezTo>
                <a:cubicBezTo>
                  <a:pt x="940" y="1225"/>
                  <a:pt x="941" y="1227"/>
                  <a:pt x="940" y="1228"/>
                </a:cubicBezTo>
                <a:close/>
                <a:moveTo>
                  <a:pt x="940" y="1241"/>
                </a:moveTo>
                <a:lnTo>
                  <a:pt x="940" y="1241"/>
                </a:lnTo>
                <a:cubicBezTo>
                  <a:pt x="940" y="1242"/>
                  <a:pt x="938" y="1243"/>
                  <a:pt x="936" y="1243"/>
                </a:cubicBezTo>
                <a:cubicBezTo>
                  <a:pt x="935" y="1242"/>
                  <a:pt x="934" y="1240"/>
                  <a:pt x="934" y="1239"/>
                </a:cubicBezTo>
                <a:lnTo>
                  <a:pt x="934" y="1239"/>
                </a:lnTo>
                <a:cubicBezTo>
                  <a:pt x="935" y="1237"/>
                  <a:pt x="937" y="1236"/>
                  <a:pt x="938" y="1237"/>
                </a:cubicBezTo>
                <a:cubicBezTo>
                  <a:pt x="940" y="1237"/>
                  <a:pt x="941" y="1239"/>
                  <a:pt x="940" y="1241"/>
                </a:cubicBezTo>
                <a:close/>
                <a:moveTo>
                  <a:pt x="940" y="1253"/>
                </a:moveTo>
                <a:lnTo>
                  <a:pt x="940" y="1253"/>
                </a:lnTo>
                <a:cubicBezTo>
                  <a:pt x="940" y="1255"/>
                  <a:pt x="938" y="1256"/>
                  <a:pt x="936" y="1255"/>
                </a:cubicBezTo>
                <a:cubicBezTo>
                  <a:pt x="934" y="1255"/>
                  <a:pt x="934" y="1253"/>
                  <a:pt x="934" y="1251"/>
                </a:cubicBezTo>
                <a:lnTo>
                  <a:pt x="934" y="1251"/>
                </a:lnTo>
                <a:cubicBezTo>
                  <a:pt x="935" y="1250"/>
                  <a:pt x="936" y="1249"/>
                  <a:pt x="938" y="1249"/>
                </a:cubicBezTo>
                <a:cubicBezTo>
                  <a:pt x="940" y="1250"/>
                  <a:pt x="941" y="1252"/>
                  <a:pt x="940" y="1253"/>
                </a:cubicBezTo>
                <a:close/>
                <a:moveTo>
                  <a:pt x="940" y="1266"/>
                </a:moveTo>
                <a:lnTo>
                  <a:pt x="940" y="1266"/>
                </a:lnTo>
                <a:cubicBezTo>
                  <a:pt x="939" y="1267"/>
                  <a:pt x="938" y="1268"/>
                  <a:pt x="936" y="1268"/>
                </a:cubicBezTo>
                <a:cubicBezTo>
                  <a:pt x="934" y="1267"/>
                  <a:pt x="933" y="1265"/>
                  <a:pt x="934" y="1264"/>
                </a:cubicBezTo>
                <a:lnTo>
                  <a:pt x="934" y="1264"/>
                </a:lnTo>
                <a:cubicBezTo>
                  <a:pt x="935" y="1262"/>
                  <a:pt x="936" y="1261"/>
                  <a:pt x="938" y="1262"/>
                </a:cubicBezTo>
                <a:cubicBezTo>
                  <a:pt x="940" y="1262"/>
                  <a:pt x="940" y="1264"/>
                  <a:pt x="940" y="1266"/>
                </a:cubicBezTo>
                <a:close/>
                <a:moveTo>
                  <a:pt x="940" y="1278"/>
                </a:moveTo>
                <a:lnTo>
                  <a:pt x="940" y="1278"/>
                </a:lnTo>
                <a:cubicBezTo>
                  <a:pt x="939" y="1280"/>
                  <a:pt x="937" y="1281"/>
                  <a:pt x="936" y="1280"/>
                </a:cubicBezTo>
                <a:cubicBezTo>
                  <a:pt x="934" y="1280"/>
                  <a:pt x="933" y="1278"/>
                  <a:pt x="934" y="1276"/>
                </a:cubicBezTo>
                <a:lnTo>
                  <a:pt x="934" y="1276"/>
                </a:lnTo>
                <a:cubicBezTo>
                  <a:pt x="934" y="1275"/>
                  <a:pt x="936" y="1274"/>
                  <a:pt x="938" y="1274"/>
                </a:cubicBezTo>
                <a:cubicBezTo>
                  <a:pt x="939" y="1275"/>
                  <a:pt x="940" y="1277"/>
                  <a:pt x="940" y="1278"/>
                </a:cubicBezTo>
                <a:close/>
                <a:moveTo>
                  <a:pt x="940" y="1291"/>
                </a:moveTo>
                <a:lnTo>
                  <a:pt x="940" y="1291"/>
                </a:lnTo>
                <a:cubicBezTo>
                  <a:pt x="939" y="1292"/>
                  <a:pt x="937" y="1293"/>
                  <a:pt x="936" y="1293"/>
                </a:cubicBezTo>
                <a:cubicBezTo>
                  <a:pt x="934" y="1292"/>
                  <a:pt x="933" y="1290"/>
                  <a:pt x="934" y="1289"/>
                </a:cubicBezTo>
                <a:lnTo>
                  <a:pt x="934" y="1289"/>
                </a:lnTo>
                <a:cubicBezTo>
                  <a:pt x="934" y="1287"/>
                  <a:pt x="936" y="1286"/>
                  <a:pt x="938" y="1287"/>
                </a:cubicBezTo>
                <a:cubicBezTo>
                  <a:pt x="939" y="1287"/>
                  <a:pt x="940" y="1289"/>
                  <a:pt x="940" y="1291"/>
                </a:cubicBezTo>
                <a:close/>
                <a:moveTo>
                  <a:pt x="939" y="1303"/>
                </a:moveTo>
                <a:lnTo>
                  <a:pt x="939" y="1303"/>
                </a:lnTo>
                <a:cubicBezTo>
                  <a:pt x="939" y="1305"/>
                  <a:pt x="937" y="1306"/>
                  <a:pt x="935" y="1305"/>
                </a:cubicBezTo>
                <a:cubicBezTo>
                  <a:pt x="934" y="1305"/>
                  <a:pt x="933" y="1303"/>
                  <a:pt x="933" y="1301"/>
                </a:cubicBezTo>
                <a:lnTo>
                  <a:pt x="933" y="1301"/>
                </a:lnTo>
                <a:cubicBezTo>
                  <a:pt x="934" y="1300"/>
                  <a:pt x="936" y="1299"/>
                  <a:pt x="937" y="1299"/>
                </a:cubicBezTo>
                <a:cubicBezTo>
                  <a:pt x="939" y="1300"/>
                  <a:pt x="940" y="1302"/>
                  <a:pt x="939" y="1303"/>
                </a:cubicBezTo>
                <a:close/>
                <a:moveTo>
                  <a:pt x="939" y="1316"/>
                </a:moveTo>
                <a:lnTo>
                  <a:pt x="939" y="1316"/>
                </a:lnTo>
                <a:cubicBezTo>
                  <a:pt x="938" y="1317"/>
                  <a:pt x="937" y="1318"/>
                  <a:pt x="935" y="1318"/>
                </a:cubicBezTo>
                <a:cubicBezTo>
                  <a:pt x="933" y="1317"/>
                  <a:pt x="932" y="1315"/>
                  <a:pt x="933" y="1314"/>
                </a:cubicBezTo>
                <a:lnTo>
                  <a:pt x="933" y="1314"/>
                </a:lnTo>
                <a:cubicBezTo>
                  <a:pt x="934" y="1312"/>
                  <a:pt x="935" y="1311"/>
                  <a:pt x="937" y="1312"/>
                </a:cubicBezTo>
                <a:cubicBezTo>
                  <a:pt x="939" y="1312"/>
                  <a:pt x="939" y="1314"/>
                  <a:pt x="939" y="1316"/>
                </a:cubicBezTo>
                <a:close/>
                <a:moveTo>
                  <a:pt x="939" y="1328"/>
                </a:moveTo>
                <a:lnTo>
                  <a:pt x="939" y="1328"/>
                </a:lnTo>
                <a:cubicBezTo>
                  <a:pt x="938" y="1330"/>
                  <a:pt x="936" y="1331"/>
                  <a:pt x="935" y="1330"/>
                </a:cubicBezTo>
                <a:cubicBezTo>
                  <a:pt x="933" y="1330"/>
                  <a:pt x="932" y="1328"/>
                  <a:pt x="933" y="1326"/>
                </a:cubicBezTo>
                <a:lnTo>
                  <a:pt x="933" y="1326"/>
                </a:lnTo>
                <a:cubicBezTo>
                  <a:pt x="933" y="1325"/>
                  <a:pt x="935" y="1324"/>
                  <a:pt x="937" y="1324"/>
                </a:cubicBezTo>
                <a:cubicBezTo>
                  <a:pt x="938" y="1325"/>
                  <a:pt x="939" y="1327"/>
                  <a:pt x="939" y="1328"/>
                </a:cubicBezTo>
                <a:close/>
                <a:moveTo>
                  <a:pt x="938" y="1341"/>
                </a:moveTo>
                <a:lnTo>
                  <a:pt x="938" y="1341"/>
                </a:lnTo>
                <a:cubicBezTo>
                  <a:pt x="938" y="1342"/>
                  <a:pt x="936" y="1343"/>
                  <a:pt x="934" y="1343"/>
                </a:cubicBezTo>
                <a:cubicBezTo>
                  <a:pt x="933" y="1342"/>
                  <a:pt x="932" y="1340"/>
                  <a:pt x="932" y="1339"/>
                </a:cubicBezTo>
                <a:lnTo>
                  <a:pt x="932" y="1339"/>
                </a:lnTo>
                <a:cubicBezTo>
                  <a:pt x="933" y="1337"/>
                  <a:pt x="935" y="1336"/>
                  <a:pt x="936" y="1337"/>
                </a:cubicBezTo>
                <a:cubicBezTo>
                  <a:pt x="938" y="1337"/>
                  <a:pt x="939" y="1339"/>
                  <a:pt x="938" y="1341"/>
                </a:cubicBezTo>
                <a:close/>
                <a:moveTo>
                  <a:pt x="938" y="1353"/>
                </a:moveTo>
                <a:lnTo>
                  <a:pt x="938" y="1353"/>
                </a:lnTo>
                <a:cubicBezTo>
                  <a:pt x="937" y="1355"/>
                  <a:pt x="936" y="1356"/>
                  <a:pt x="934" y="1355"/>
                </a:cubicBezTo>
                <a:cubicBezTo>
                  <a:pt x="932" y="1355"/>
                  <a:pt x="931" y="1353"/>
                  <a:pt x="932" y="1351"/>
                </a:cubicBezTo>
                <a:lnTo>
                  <a:pt x="932" y="1351"/>
                </a:lnTo>
                <a:cubicBezTo>
                  <a:pt x="932" y="1350"/>
                  <a:pt x="934" y="1349"/>
                  <a:pt x="936" y="1349"/>
                </a:cubicBezTo>
                <a:cubicBezTo>
                  <a:pt x="938" y="1350"/>
                  <a:pt x="938" y="1352"/>
                  <a:pt x="938" y="1353"/>
                </a:cubicBezTo>
                <a:close/>
                <a:moveTo>
                  <a:pt x="937" y="1366"/>
                </a:moveTo>
                <a:lnTo>
                  <a:pt x="937" y="1366"/>
                </a:lnTo>
                <a:cubicBezTo>
                  <a:pt x="937" y="1367"/>
                  <a:pt x="935" y="1368"/>
                  <a:pt x="933" y="1368"/>
                </a:cubicBezTo>
                <a:cubicBezTo>
                  <a:pt x="932" y="1367"/>
                  <a:pt x="931" y="1365"/>
                  <a:pt x="931" y="1364"/>
                </a:cubicBezTo>
                <a:lnTo>
                  <a:pt x="931" y="1364"/>
                </a:lnTo>
                <a:cubicBezTo>
                  <a:pt x="932" y="1362"/>
                  <a:pt x="934" y="1361"/>
                  <a:pt x="935" y="1362"/>
                </a:cubicBezTo>
                <a:cubicBezTo>
                  <a:pt x="937" y="1362"/>
                  <a:pt x="938" y="1364"/>
                  <a:pt x="937" y="1366"/>
                </a:cubicBezTo>
                <a:close/>
                <a:moveTo>
                  <a:pt x="937" y="1378"/>
                </a:moveTo>
                <a:lnTo>
                  <a:pt x="937" y="1378"/>
                </a:lnTo>
                <a:cubicBezTo>
                  <a:pt x="936" y="1380"/>
                  <a:pt x="934" y="1381"/>
                  <a:pt x="933" y="1380"/>
                </a:cubicBezTo>
                <a:cubicBezTo>
                  <a:pt x="931" y="1380"/>
                  <a:pt x="930" y="1378"/>
                  <a:pt x="931" y="1376"/>
                </a:cubicBezTo>
                <a:lnTo>
                  <a:pt x="931" y="1376"/>
                </a:lnTo>
                <a:cubicBezTo>
                  <a:pt x="931" y="1375"/>
                  <a:pt x="933" y="1374"/>
                  <a:pt x="935" y="1374"/>
                </a:cubicBezTo>
                <a:cubicBezTo>
                  <a:pt x="936" y="1375"/>
                  <a:pt x="937" y="1377"/>
                  <a:pt x="937" y="1378"/>
                </a:cubicBezTo>
                <a:close/>
                <a:moveTo>
                  <a:pt x="936" y="1391"/>
                </a:moveTo>
                <a:lnTo>
                  <a:pt x="936" y="1391"/>
                </a:lnTo>
                <a:cubicBezTo>
                  <a:pt x="935" y="1392"/>
                  <a:pt x="934" y="1393"/>
                  <a:pt x="932" y="1393"/>
                </a:cubicBezTo>
                <a:cubicBezTo>
                  <a:pt x="930" y="1392"/>
                  <a:pt x="930" y="1390"/>
                  <a:pt x="930" y="1389"/>
                </a:cubicBezTo>
                <a:lnTo>
                  <a:pt x="930" y="1389"/>
                </a:lnTo>
                <a:cubicBezTo>
                  <a:pt x="931" y="1387"/>
                  <a:pt x="932" y="1386"/>
                  <a:pt x="934" y="1387"/>
                </a:cubicBezTo>
                <a:cubicBezTo>
                  <a:pt x="936" y="1387"/>
                  <a:pt x="937" y="1389"/>
                  <a:pt x="936" y="1391"/>
                </a:cubicBezTo>
                <a:close/>
                <a:moveTo>
                  <a:pt x="935" y="1403"/>
                </a:moveTo>
                <a:lnTo>
                  <a:pt x="935" y="1403"/>
                </a:lnTo>
                <a:cubicBezTo>
                  <a:pt x="935" y="1405"/>
                  <a:pt x="933" y="1406"/>
                  <a:pt x="931" y="1405"/>
                </a:cubicBezTo>
                <a:cubicBezTo>
                  <a:pt x="930" y="1405"/>
                  <a:pt x="929" y="1403"/>
                  <a:pt x="930" y="1401"/>
                </a:cubicBezTo>
                <a:lnTo>
                  <a:pt x="930" y="1401"/>
                </a:lnTo>
                <a:cubicBezTo>
                  <a:pt x="930" y="1400"/>
                  <a:pt x="932" y="1399"/>
                  <a:pt x="933" y="1399"/>
                </a:cubicBezTo>
                <a:cubicBezTo>
                  <a:pt x="935" y="1400"/>
                  <a:pt x="936" y="1402"/>
                  <a:pt x="935" y="1403"/>
                </a:cubicBezTo>
                <a:close/>
                <a:moveTo>
                  <a:pt x="935" y="1416"/>
                </a:moveTo>
                <a:lnTo>
                  <a:pt x="935" y="1416"/>
                </a:lnTo>
                <a:cubicBezTo>
                  <a:pt x="934" y="1417"/>
                  <a:pt x="932" y="1418"/>
                  <a:pt x="931" y="1418"/>
                </a:cubicBezTo>
                <a:cubicBezTo>
                  <a:pt x="929" y="1417"/>
                  <a:pt x="928" y="1415"/>
                  <a:pt x="929" y="1414"/>
                </a:cubicBezTo>
                <a:lnTo>
                  <a:pt x="929" y="1414"/>
                </a:lnTo>
                <a:cubicBezTo>
                  <a:pt x="929" y="1412"/>
                  <a:pt x="931" y="1411"/>
                  <a:pt x="933" y="1412"/>
                </a:cubicBezTo>
                <a:cubicBezTo>
                  <a:pt x="934" y="1412"/>
                  <a:pt x="935" y="1414"/>
                  <a:pt x="935" y="1416"/>
                </a:cubicBezTo>
                <a:close/>
                <a:moveTo>
                  <a:pt x="934" y="1428"/>
                </a:moveTo>
                <a:lnTo>
                  <a:pt x="934" y="1428"/>
                </a:lnTo>
                <a:cubicBezTo>
                  <a:pt x="933" y="1430"/>
                  <a:pt x="932" y="1431"/>
                  <a:pt x="930" y="1430"/>
                </a:cubicBezTo>
                <a:cubicBezTo>
                  <a:pt x="928" y="1430"/>
                  <a:pt x="927" y="1428"/>
                  <a:pt x="928" y="1426"/>
                </a:cubicBezTo>
                <a:lnTo>
                  <a:pt x="928" y="1426"/>
                </a:lnTo>
                <a:cubicBezTo>
                  <a:pt x="929" y="1425"/>
                  <a:pt x="930" y="1424"/>
                  <a:pt x="932" y="1424"/>
                </a:cubicBezTo>
                <a:cubicBezTo>
                  <a:pt x="934" y="1425"/>
                  <a:pt x="935" y="1426"/>
                  <a:pt x="934" y="1428"/>
                </a:cubicBezTo>
                <a:close/>
                <a:moveTo>
                  <a:pt x="933" y="1441"/>
                </a:moveTo>
                <a:lnTo>
                  <a:pt x="933" y="1441"/>
                </a:lnTo>
                <a:cubicBezTo>
                  <a:pt x="933" y="1442"/>
                  <a:pt x="931" y="1443"/>
                  <a:pt x="929" y="1443"/>
                </a:cubicBezTo>
                <a:cubicBezTo>
                  <a:pt x="928" y="1442"/>
                  <a:pt x="927" y="1440"/>
                  <a:pt x="927" y="1439"/>
                </a:cubicBezTo>
                <a:lnTo>
                  <a:pt x="927" y="1439"/>
                </a:lnTo>
                <a:cubicBezTo>
                  <a:pt x="928" y="1437"/>
                  <a:pt x="929" y="1436"/>
                  <a:pt x="931" y="1437"/>
                </a:cubicBezTo>
                <a:cubicBezTo>
                  <a:pt x="933" y="1437"/>
                  <a:pt x="934" y="1439"/>
                  <a:pt x="933" y="1441"/>
                </a:cubicBezTo>
                <a:close/>
                <a:moveTo>
                  <a:pt x="932" y="1453"/>
                </a:moveTo>
                <a:lnTo>
                  <a:pt x="932" y="1453"/>
                </a:lnTo>
                <a:cubicBezTo>
                  <a:pt x="932" y="1455"/>
                  <a:pt x="930" y="1456"/>
                  <a:pt x="928" y="1455"/>
                </a:cubicBezTo>
                <a:cubicBezTo>
                  <a:pt x="927" y="1455"/>
                  <a:pt x="926" y="1453"/>
                  <a:pt x="926" y="1451"/>
                </a:cubicBezTo>
                <a:lnTo>
                  <a:pt x="926" y="1451"/>
                </a:lnTo>
                <a:cubicBezTo>
                  <a:pt x="927" y="1449"/>
                  <a:pt x="929" y="1449"/>
                  <a:pt x="930" y="1449"/>
                </a:cubicBezTo>
                <a:cubicBezTo>
                  <a:pt x="932" y="1450"/>
                  <a:pt x="933" y="1451"/>
                  <a:pt x="932" y="1453"/>
                </a:cubicBezTo>
                <a:close/>
                <a:moveTo>
                  <a:pt x="931" y="1466"/>
                </a:moveTo>
                <a:lnTo>
                  <a:pt x="931" y="1466"/>
                </a:lnTo>
                <a:cubicBezTo>
                  <a:pt x="931" y="1467"/>
                  <a:pt x="929" y="1468"/>
                  <a:pt x="927" y="1468"/>
                </a:cubicBezTo>
                <a:cubicBezTo>
                  <a:pt x="926" y="1467"/>
                  <a:pt x="925" y="1465"/>
                  <a:pt x="925" y="1464"/>
                </a:cubicBezTo>
                <a:lnTo>
                  <a:pt x="925" y="1464"/>
                </a:lnTo>
                <a:cubicBezTo>
                  <a:pt x="926" y="1462"/>
                  <a:pt x="928" y="1461"/>
                  <a:pt x="929" y="1462"/>
                </a:cubicBezTo>
                <a:cubicBezTo>
                  <a:pt x="931" y="1462"/>
                  <a:pt x="932" y="1464"/>
                  <a:pt x="931" y="1466"/>
                </a:cubicBezTo>
                <a:close/>
                <a:moveTo>
                  <a:pt x="930" y="1478"/>
                </a:moveTo>
                <a:lnTo>
                  <a:pt x="930" y="1478"/>
                </a:lnTo>
                <a:cubicBezTo>
                  <a:pt x="930" y="1480"/>
                  <a:pt x="928" y="1481"/>
                  <a:pt x="927" y="1480"/>
                </a:cubicBezTo>
                <a:cubicBezTo>
                  <a:pt x="925" y="1479"/>
                  <a:pt x="924" y="1478"/>
                  <a:pt x="925" y="1476"/>
                </a:cubicBezTo>
                <a:lnTo>
                  <a:pt x="925" y="1476"/>
                </a:lnTo>
                <a:cubicBezTo>
                  <a:pt x="925" y="1474"/>
                  <a:pt x="927" y="1474"/>
                  <a:pt x="928" y="1474"/>
                </a:cubicBezTo>
                <a:cubicBezTo>
                  <a:pt x="930" y="1475"/>
                  <a:pt x="931" y="1476"/>
                  <a:pt x="930" y="1478"/>
                </a:cubicBezTo>
                <a:close/>
                <a:moveTo>
                  <a:pt x="929" y="1490"/>
                </a:moveTo>
                <a:lnTo>
                  <a:pt x="929" y="1490"/>
                </a:lnTo>
                <a:cubicBezTo>
                  <a:pt x="929" y="1492"/>
                  <a:pt x="927" y="1493"/>
                  <a:pt x="925" y="1492"/>
                </a:cubicBezTo>
                <a:cubicBezTo>
                  <a:pt x="924" y="1492"/>
                  <a:pt x="923" y="1490"/>
                  <a:pt x="923" y="1489"/>
                </a:cubicBezTo>
                <a:lnTo>
                  <a:pt x="923" y="1489"/>
                </a:lnTo>
                <a:cubicBezTo>
                  <a:pt x="924" y="1487"/>
                  <a:pt x="926" y="1486"/>
                  <a:pt x="927" y="1487"/>
                </a:cubicBezTo>
                <a:cubicBezTo>
                  <a:pt x="929" y="1487"/>
                  <a:pt x="930" y="1489"/>
                  <a:pt x="929" y="1490"/>
                </a:cubicBezTo>
                <a:close/>
                <a:moveTo>
                  <a:pt x="928" y="1503"/>
                </a:moveTo>
                <a:lnTo>
                  <a:pt x="928" y="1503"/>
                </a:lnTo>
                <a:cubicBezTo>
                  <a:pt x="928" y="1505"/>
                  <a:pt x="926" y="1505"/>
                  <a:pt x="924" y="1505"/>
                </a:cubicBezTo>
                <a:cubicBezTo>
                  <a:pt x="923" y="1504"/>
                  <a:pt x="922" y="1503"/>
                  <a:pt x="922" y="1501"/>
                </a:cubicBezTo>
                <a:lnTo>
                  <a:pt x="922" y="1501"/>
                </a:lnTo>
                <a:cubicBezTo>
                  <a:pt x="923" y="1499"/>
                  <a:pt x="925" y="1498"/>
                  <a:pt x="926" y="1499"/>
                </a:cubicBezTo>
                <a:cubicBezTo>
                  <a:pt x="928" y="1500"/>
                  <a:pt x="929" y="1501"/>
                  <a:pt x="928" y="1503"/>
                </a:cubicBezTo>
                <a:close/>
                <a:moveTo>
                  <a:pt x="927" y="1515"/>
                </a:moveTo>
                <a:lnTo>
                  <a:pt x="927" y="1515"/>
                </a:lnTo>
                <a:cubicBezTo>
                  <a:pt x="927" y="1517"/>
                  <a:pt x="925" y="1518"/>
                  <a:pt x="923" y="1517"/>
                </a:cubicBezTo>
                <a:cubicBezTo>
                  <a:pt x="922" y="1517"/>
                  <a:pt x="921" y="1515"/>
                  <a:pt x="921" y="1513"/>
                </a:cubicBezTo>
                <a:lnTo>
                  <a:pt x="921" y="1513"/>
                </a:lnTo>
                <a:cubicBezTo>
                  <a:pt x="922" y="1512"/>
                  <a:pt x="924" y="1511"/>
                  <a:pt x="925" y="1511"/>
                </a:cubicBezTo>
                <a:cubicBezTo>
                  <a:pt x="927" y="1512"/>
                  <a:pt x="928" y="1514"/>
                  <a:pt x="927" y="1515"/>
                </a:cubicBezTo>
                <a:close/>
                <a:moveTo>
                  <a:pt x="926" y="1528"/>
                </a:moveTo>
                <a:lnTo>
                  <a:pt x="926" y="1528"/>
                </a:lnTo>
                <a:cubicBezTo>
                  <a:pt x="926" y="1530"/>
                  <a:pt x="924" y="1530"/>
                  <a:pt x="922" y="1530"/>
                </a:cubicBezTo>
                <a:cubicBezTo>
                  <a:pt x="921" y="1529"/>
                  <a:pt x="920" y="1528"/>
                  <a:pt x="920" y="1526"/>
                </a:cubicBezTo>
                <a:lnTo>
                  <a:pt x="920" y="1526"/>
                </a:lnTo>
                <a:cubicBezTo>
                  <a:pt x="921" y="1524"/>
                  <a:pt x="922" y="1523"/>
                  <a:pt x="924" y="1524"/>
                </a:cubicBezTo>
                <a:cubicBezTo>
                  <a:pt x="926" y="1524"/>
                  <a:pt x="927" y="1526"/>
                  <a:pt x="926" y="1528"/>
                </a:cubicBezTo>
                <a:close/>
                <a:moveTo>
                  <a:pt x="925" y="1540"/>
                </a:moveTo>
                <a:lnTo>
                  <a:pt x="925" y="1540"/>
                </a:lnTo>
                <a:cubicBezTo>
                  <a:pt x="924" y="1542"/>
                  <a:pt x="923" y="1543"/>
                  <a:pt x="921" y="1542"/>
                </a:cubicBezTo>
                <a:cubicBezTo>
                  <a:pt x="919" y="1542"/>
                  <a:pt x="918" y="1540"/>
                  <a:pt x="919" y="1538"/>
                </a:cubicBezTo>
                <a:lnTo>
                  <a:pt x="919" y="1538"/>
                </a:lnTo>
                <a:cubicBezTo>
                  <a:pt x="919" y="1537"/>
                  <a:pt x="921" y="1536"/>
                  <a:pt x="923" y="1536"/>
                </a:cubicBezTo>
                <a:cubicBezTo>
                  <a:pt x="925" y="1537"/>
                  <a:pt x="925" y="1539"/>
                  <a:pt x="925" y="1540"/>
                </a:cubicBezTo>
                <a:close/>
                <a:moveTo>
                  <a:pt x="924" y="1553"/>
                </a:moveTo>
                <a:lnTo>
                  <a:pt x="924" y="1553"/>
                </a:lnTo>
                <a:cubicBezTo>
                  <a:pt x="923" y="1554"/>
                  <a:pt x="921" y="1555"/>
                  <a:pt x="920" y="1555"/>
                </a:cubicBezTo>
                <a:cubicBezTo>
                  <a:pt x="918" y="1554"/>
                  <a:pt x="917" y="1552"/>
                  <a:pt x="918" y="1551"/>
                </a:cubicBezTo>
                <a:lnTo>
                  <a:pt x="918" y="1551"/>
                </a:lnTo>
                <a:cubicBezTo>
                  <a:pt x="918" y="1549"/>
                  <a:pt x="920" y="1548"/>
                  <a:pt x="922" y="1549"/>
                </a:cubicBezTo>
                <a:cubicBezTo>
                  <a:pt x="923" y="1549"/>
                  <a:pt x="924" y="1551"/>
                  <a:pt x="924" y="1553"/>
                </a:cubicBezTo>
                <a:close/>
                <a:moveTo>
                  <a:pt x="922" y="1565"/>
                </a:moveTo>
                <a:lnTo>
                  <a:pt x="922" y="1565"/>
                </a:lnTo>
                <a:cubicBezTo>
                  <a:pt x="922" y="1567"/>
                  <a:pt x="920" y="1568"/>
                  <a:pt x="918" y="1567"/>
                </a:cubicBezTo>
                <a:cubicBezTo>
                  <a:pt x="917" y="1567"/>
                  <a:pt x="916" y="1565"/>
                  <a:pt x="916" y="1563"/>
                </a:cubicBezTo>
                <a:lnTo>
                  <a:pt x="916" y="1563"/>
                </a:lnTo>
                <a:cubicBezTo>
                  <a:pt x="917" y="1562"/>
                  <a:pt x="919" y="1561"/>
                  <a:pt x="920" y="1561"/>
                </a:cubicBezTo>
                <a:cubicBezTo>
                  <a:pt x="922" y="1562"/>
                  <a:pt x="923" y="1564"/>
                  <a:pt x="922" y="1565"/>
                </a:cubicBezTo>
                <a:close/>
                <a:moveTo>
                  <a:pt x="921" y="1578"/>
                </a:moveTo>
                <a:lnTo>
                  <a:pt x="921" y="1578"/>
                </a:lnTo>
                <a:cubicBezTo>
                  <a:pt x="920" y="1579"/>
                  <a:pt x="918" y="1580"/>
                  <a:pt x="917" y="1580"/>
                </a:cubicBezTo>
                <a:cubicBezTo>
                  <a:pt x="915" y="1579"/>
                  <a:pt x="914" y="1577"/>
                  <a:pt x="915" y="1576"/>
                </a:cubicBezTo>
                <a:lnTo>
                  <a:pt x="915" y="1576"/>
                </a:lnTo>
                <a:cubicBezTo>
                  <a:pt x="915" y="1574"/>
                  <a:pt x="917" y="1573"/>
                  <a:pt x="919" y="1574"/>
                </a:cubicBezTo>
                <a:cubicBezTo>
                  <a:pt x="920" y="1574"/>
                  <a:pt x="921" y="1576"/>
                  <a:pt x="921" y="1578"/>
                </a:cubicBezTo>
                <a:close/>
                <a:moveTo>
                  <a:pt x="919" y="1590"/>
                </a:moveTo>
                <a:lnTo>
                  <a:pt x="919" y="1590"/>
                </a:lnTo>
                <a:cubicBezTo>
                  <a:pt x="919" y="1592"/>
                  <a:pt x="917" y="1593"/>
                  <a:pt x="916" y="1592"/>
                </a:cubicBezTo>
                <a:cubicBezTo>
                  <a:pt x="914" y="1591"/>
                  <a:pt x="913" y="1590"/>
                  <a:pt x="914" y="1588"/>
                </a:cubicBezTo>
                <a:lnTo>
                  <a:pt x="914" y="1588"/>
                </a:lnTo>
                <a:cubicBezTo>
                  <a:pt x="914" y="1586"/>
                  <a:pt x="916" y="1586"/>
                  <a:pt x="917" y="1586"/>
                </a:cubicBezTo>
                <a:cubicBezTo>
                  <a:pt x="919" y="1587"/>
                  <a:pt x="920" y="1588"/>
                  <a:pt x="919" y="1590"/>
                </a:cubicBezTo>
                <a:close/>
                <a:moveTo>
                  <a:pt x="918" y="1602"/>
                </a:moveTo>
                <a:lnTo>
                  <a:pt x="918" y="1602"/>
                </a:lnTo>
                <a:cubicBezTo>
                  <a:pt x="917" y="1604"/>
                  <a:pt x="916" y="1605"/>
                  <a:pt x="914" y="1604"/>
                </a:cubicBezTo>
                <a:cubicBezTo>
                  <a:pt x="912" y="1604"/>
                  <a:pt x="911" y="1602"/>
                  <a:pt x="912" y="1600"/>
                </a:cubicBezTo>
                <a:lnTo>
                  <a:pt x="912" y="1600"/>
                </a:lnTo>
                <a:cubicBezTo>
                  <a:pt x="913" y="1599"/>
                  <a:pt x="914" y="1598"/>
                  <a:pt x="916" y="1598"/>
                </a:cubicBezTo>
                <a:cubicBezTo>
                  <a:pt x="918" y="1599"/>
                  <a:pt x="918" y="1601"/>
                  <a:pt x="918" y="1602"/>
                </a:cubicBezTo>
                <a:close/>
                <a:moveTo>
                  <a:pt x="916" y="1615"/>
                </a:moveTo>
                <a:lnTo>
                  <a:pt x="916" y="1615"/>
                </a:lnTo>
                <a:cubicBezTo>
                  <a:pt x="916" y="1616"/>
                  <a:pt x="914" y="1617"/>
                  <a:pt x="912" y="1617"/>
                </a:cubicBezTo>
                <a:cubicBezTo>
                  <a:pt x="911" y="1616"/>
                  <a:pt x="910" y="1615"/>
                  <a:pt x="910" y="1613"/>
                </a:cubicBezTo>
                <a:lnTo>
                  <a:pt x="910" y="1613"/>
                </a:lnTo>
                <a:cubicBezTo>
                  <a:pt x="911" y="1611"/>
                  <a:pt x="913" y="1610"/>
                  <a:pt x="914" y="1611"/>
                </a:cubicBezTo>
                <a:cubicBezTo>
                  <a:pt x="916" y="1611"/>
                  <a:pt x="917" y="1613"/>
                  <a:pt x="916" y="1615"/>
                </a:cubicBezTo>
                <a:close/>
                <a:moveTo>
                  <a:pt x="915" y="1627"/>
                </a:moveTo>
                <a:lnTo>
                  <a:pt x="915" y="1627"/>
                </a:lnTo>
                <a:cubicBezTo>
                  <a:pt x="914" y="1629"/>
                  <a:pt x="912" y="1630"/>
                  <a:pt x="911" y="1629"/>
                </a:cubicBezTo>
                <a:cubicBezTo>
                  <a:pt x="909" y="1629"/>
                  <a:pt x="908" y="1627"/>
                  <a:pt x="909" y="1625"/>
                </a:cubicBezTo>
                <a:lnTo>
                  <a:pt x="909" y="1625"/>
                </a:lnTo>
                <a:cubicBezTo>
                  <a:pt x="909" y="1624"/>
                  <a:pt x="911" y="1623"/>
                  <a:pt x="913" y="1623"/>
                </a:cubicBezTo>
                <a:cubicBezTo>
                  <a:pt x="914" y="1624"/>
                  <a:pt x="915" y="1626"/>
                  <a:pt x="915" y="1627"/>
                </a:cubicBezTo>
                <a:close/>
                <a:moveTo>
                  <a:pt x="913" y="1640"/>
                </a:moveTo>
                <a:lnTo>
                  <a:pt x="913" y="1640"/>
                </a:lnTo>
                <a:cubicBezTo>
                  <a:pt x="913" y="1641"/>
                  <a:pt x="911" y="1642"/>
                  <a:pt x="909" y="1642"/>
                </a:cubicBezTo>
                <a:cubicBezTo>
                  <a:pt x="908" y="1641"/>
                  <a:pt x="907" y="1639"/>
                  <a:pt x="907" y="1638"/>
                </a:cubicBezTo>
                <a:lnTo>
                  <a:pt x="907" y="1638"/>
                </a:lnTo>
                <a:cubicBezTo>
                  <a:pt x="908" y="1636"/>
                  <a:pt x="909" y="1635"/>
                  <a:pt x="911" y="1636"/>
                </a:cubicBezTo>
                <a:cubicBezTo>
                  <a:pt x="913" y="1636"/>
                  <a:pt x="914" y="1638"/>
                  <a:pt x="913" y="1640"/>
                </a:cubicBezTo>
                <a:close/>
                <a:moveTo>
                  <a:pt x="911" y="1652"/>
                </a:moveTo>
                <a:lnTo>
                  <a:pt x="911" y="1652"/>
                </a:lnTo>
                <a:cubicBezTo>
                  <a:pt x="911" y="1654"/>
                  <a:pt x="909" y="1655"/>
                  <a:pt x="907" y="1654"/>
                </a:cubicBezTo>
                <a:cubicBezTo>
                  <a:pt x="906" y="1653"/>
                  <a:pt x="905" y="1652"/>
                  <a:pt x="906" y="1650"/>
                </a:cubicBezTo>
                <a:lnTo>
                  <a:pt x="906" y="1650"/>
                </a:lnTo>
                <a:cubicBezTo>
                  <a:pt x="906" y="1648"/>
                  <a:pt x="908" y="1648"/>
                  <a:pt x="909" y="1648"/>
                </a:cubicBezTo>
                <a:cubicBezTo>
                  <a:pt x="911" y="1649"/>
                  <a:pt x="912" y="1650"/>
                  <a:pt x="911" y="1652"/>
                </a:cubicBezTo>
                <a:close/>
                <a:moveTo>
                  <a:pt x="910" y="1664"/>
                </a:moveTo>
                <a:lnTo>
                  <a:pt x="910" y="1664"/>
                </a:lnTo>
                <a:cubicBezTo>
                  <a:pt x="909" y="1666"/>
                  <a:pt x="907" y="1667"/>
                  <a:pt x="906" y="1666"/>
                </a:cubicBezTo>
                <a:cubicBezTo>
                  <a:pt x="904" y="1666"/>
                  <a:pt x="903" y="1664"/>
                  <a:pt x="904" y="1662"/>
                </a:cubicBezTo>
                <a:lnTo>
                  <a:pt x="904" y="1662"/>
                </a:lnTo>
                <a:cubicBezTo>
                  <a:pt x="904" y="1661"/>
                  <a:pt x="906" y="1660"/>
                  <a:pt x="908" y="1660"/>
                </a:cubicBezTo>
                <a:cubicBezTo>
                  <a:pt x="909" y="1661"/>
                  <a:pt x="910" y="1663"/>
                  <a:pt x="910" y="1664"/>
                </a:cubicBezTo>
                <a:close/>
                <a:moveTo>
                  <a:pt x="908" y="1677"/>
                </a:moveTo>
                <a:lnTo>
                  <a:pt x="908" y="1677"/>
                </a:lnTo>
                <a:cubicBezTo>
                  <a:pt x="907" y="1678"/>
                  <a:pt x="905" y="1679"/>
                  <a:pt x="904" y="1679"/>
                </a:cubicBezTo>
                <a:cubicBezTo>
                  <a:pt x="902" y="1678"/>
                  <a:pt x="901" y="1676"/>
                  <a:pt x="902" y="1675"/>
                </a:cubicBezTo>
                <a:lnTo>
                  <a:pt x="902" y="1675"/>
                </a:lnTo>
                <a:cubicBezTo>
                  <a:pt x="902" y="1673"/>
                  <a:pt x="904" y="1672"/>
                  <a:pt x="906" y="1673"/>
                </a:cubicBezTo>
                <a:cubicBezTo>
                  <a:pt x="907" y="1673"/>
                  <a:pt x="908" y="1675"/>
                  <a:pt x="908" y="1677"/>
                </a:cubicBezTo>
                <a:close/>
                <a:moveTo>
                  <a:pt x="906" y="1689"/>
                </a:moveTo>
                <a:lnTo>
                  <a:pt x="906" y="1689"/>
                </a:lnTo>
                <a:cubicBezTo>
                  <a:pt x="905" y="1691"/>
                  <a:pt x="904" y="1692"/>
                  <a:pt x="902" y="1691"/>
                </a:cubicBezTo>
                <a:cubicBezTo>
                  <a:pt x="900" y="1691"/>
                  <a:pt x="899" y="1689"/>
                  <a:pt x="900" y="1687"/>
                </a:cubicBezTo>
                <a:lnTo>
                  <a:pt x="900" y="1687"/>
                </a:lnTo>
                <a:cubicBezTo>
                  <a:pt x="900" y="1686"/>
                  <a:pt x="902" y="1685"/>
                  <a:pt x="904" y="1685"/>
                </a:cubicBezTo>
                <a:cubicBezTo>
                  <a:pt x="905" y="1686"/>
                  <a:pt x="906" y="1688"/>
                  <a:pt x="906" y="1689"/>
                </a:cubicBezTo>
                <a:close/>
                <a:moveTo>
                  <a:pt x="904" y="1702"/>
                </a:moveTo>
                <a:lnTo>
                  <a:pt x="904" y="1702"/>
                </a:lnTo>
                <a:cubicBezTo>
                  <a:pt x="903" y="1703"/>
                  <a:pt x="902" y="1704"/>
                  <a:pt x="900" y="1704"/>
                </a:cubicBezTo>
                <a:cubicBezTo>
                  <a:pt x="898" y="1703"/>
                  <a:pt x="897" y="1701"/>
                  <a:pt x="898" y="1700"/>
                </a:cubicBezTo>
                <a:lnTo>
                  <a:pt x="898" y="1700"/>
                </a:lnTo>
                <a:cubicBezTo>
                  <a:pt x="899" y="1698"/>
                  <a:pt x="900" y="1697"/>
                  <a:pt x="902" y="1698"/>
                </a:cubicBezTo>
                <a:cubicBezTo>
                  <a:pt x="904" y="1698"/>
                  <a:pt x="905" y="1700"/>
                  <a:pt x="904" y="1702"/>
                </a:cubicBezTo>
                <a:close/>
                <a:moveTo>
                  <a:pt x="902" y="1714"/>
                </a:moveTo>
                <a:lnTo>
                  <a:pt x="902" y="1714"/>
                </a:lnTo>
                <a:cubicBezTo>
                  <a:pt x="901" y="1715"/>
                  <a:pt x="900" y="1716"/>
                  <a:pt x="898" y="1716"/>
                </a:cubicBezTo>
                <a:cubicBezTo>
                  <a:pt x="896" y="1715"/>
                  <a:pt x="895" y="1714"/>
                  <a:pt x="896" y="1712"/>
                </a:cubicBezTo>
                <a:lnTo>
                  <a:pt x="896" y="1712"/>
                </a:lnTo>
                <a:cubicBezTo>
                  <a:pt x="897" y="1710"/>
                  <a:pt x="898" y="1709"/>
                  <a:pt x="900" y="1710"/>
                </a:cubicBezTo>
                <a:cubicBezTo>
                  <a:pt x="902" y="1710"/>
                  <a:pt x="902" y="1712"/>
                  <a:pt x="902" y="1714"/>
                </a:cubicBezTo>
                <a:close/>
                <a:moveTo>
                  <a:pt x="900" y="1726"/>
                </a:moveTo>
                <a:lnTo>
                  <a:pt x="900" y="1726"/>
                </a:lnTo>
                <a:cubicBezTo>
                  <a:pt x="899" y="1728"/>
                  <a:pt x="897" y="1729"/>
                  <a:pt x="896" y="1728"/>
                </a:cubicBezTo>
                <a:cubicBezTo>
                  <a:pt x="894" y="1728"/>
                  <a:pt x="893" y="1726"/>
                  <a:pt x="894" y="1724"/>
                </a:cubicBezTo>
                <a:lnTo>
                  <a:pt x="894" y="1724"/>
                </a:lnTo>
                <a:cubicBezTo>
                  <a:pt x="894" y="1723"/>
                  <a:pt x="896" y="1722"/>
                  <a:pt x="898" y="1722"/>
                </a:cubicBezTo>
                <a:cubicBezTo>
                  <a:pt x="899" y="1723"/>
                  <a:pt x="900" y="1725"/>
                  <a:pt x="900" y="1726"/>
                </a:cubicBezTo>
                <a:close/>
                <a:moveTo>
                  <a:pt x="898" y="1739"/>
                </a:moveTo>
                <a:lnTo>
                  <a:pt x="898" y="1739"/>
                </a:lnTo>
                <a:cubicBezTo>
                  <a:pt x="897" y="1740"/>
                  <a:pt x="895" y="1741"/>
                  <a:pt x="894" y="1740"/>
                </a:cubicBezTo>
                <a:cubicBezTo>
                  <a:pt x="892" y="1740"/>
                  <a:pt x="891" y="1738"/>
                  <a:pt x="892" y="1737"/>
                </a:cubicBezTo>
                <a:lnTo>
                  <a:pt x="892" y="1737"/>
                </a:lnTo>
                <a:cubicBezTo>
                  <a:pt x="892" y="1735"/>
                  <a:pt x="894" y="1734"/>
                  <a:pt x="896" y="1735"/>
                </a:cubicBezTo>
                <a:cubicBezTo>
                  <a:pt x="897" y="1735"/>
                  <a:pt x="898" y="1737"/>
                  <a:pt x="898" y="1739"/>
                </a:cubicBezTo>
                <a:close/>
                <a:moveTo>
                  <a:pt x="896" y="1751"/>
                </a:moveTo>
                <a:lnTo>
                  <a:pt x="896" y="1751"/>
                </a:lnTo>
                <a:cubicBezTo>
                  <a:pt x="895" y="1752"/>
                  <a:pt x="893" y="1753"/>
                  <a:pt x="892" y="1753"/>
                </a:cubicBezTo>
                <a:cubicBezTo>
                  <a:pt x="890" y="1752"/>
                  <a:pt x="889" y="1750"/>
                  <a:pt x="890" y="1749"/>
                </a:cubicBezTo>
                <a:lnTo>
                  <a:pt x="890" y="1749"/>
                </a:lnTo>
                <a:cubicBezTo>
                  <a:pt x="890" y="1747"/>
                  <a:pt x="892" y="1746"/>
                  <a:pt x="894" y="1747"/>
                </a:cubicBezTo>
                <a:cubicBezTo>
                  <a:pt x="895" y="1747"/>
                  <a:pt x="896" y="1749"/>
                  <a:pt x="896" y="1751"/>
                </a:cubicBezTo>
                <a:close/>
                <a:moveTo>
                  <a:pt x="893" y="1763"/>
                </a:moveTo>
                <a:lnTo>
                  <a:pt x="893" y="1763"/>
                </a:lnTo>
                <a:cubicBezTo>
                  <a:pt x="893" y="1765"/>
                  <a:pt x="891" y="1766"/>
                  <a:pt x="889" y="1765"/>
                </a:cubicBezTo>
                <a:cubicBezTo>
                  <a:pt x="888" y="1765"/>
                  <a:pt x="887" y="1763"/>
                  <a:pt x="887" y="1761"/>
                </a:cubicBezTo>
                <a:lnTo>
                  <a:pt x="887" y="1761"/>
                </a:lnTo>
                <a:cubicBezTo>
                  <a:pt x="888" y="1760"/>
                  <a:pt x="890" y="1759"/>
                  <a:pt x="891" y="1759"/>
                </a:cubicBezTo>
                <a:cubicBezTo>
                  <a:pt x="893" y="1760"/>
                  <a:pt x="894" y="1762"/>
                  <a:pt x="893" y="1763"/>
                </a:cubicBezTo>
                <a:close/>
                <a:moveTo>
                  <a:pt x="891" y="1775"/>
                </a:moveTo>
                <a:lnTo>
                  <a:pt x="891" y="1775"/>
                </a:lnTo>
                <a:cubicBezTo>
                  <a:pt x="890" y="1777"/>
                  <a:pt x="889" y="1778"/>
                  <a:pt x="887" y="1777"/>
                </a:cubicBezTo>
                <a:cubicBezTo>
                  <a:pt x="885" y="1777"/>
                  <a:pt x="884" y="1775"/>
                  <a:pt x="885" y="1773"/>
                </a:cubicBezTo>
                <a:lnTo>
                  <a:pt x="885" y="1773"/>
                </a:lnTo>
                <a:cubicBezTo>
                  <a:pt x="886" y="1772"/>
                  <a:pt x="887" y="1771"/>
                  <a:pt x="889" y="1771"/>
                </a:cubicBezTo>
                <a:cubicBezTo>
                  <a:pt x="891" y="1772"/>
                  <a:pt x="891" y="1774"/>
                  <a:pt x="891" y="1775"/>
                </a:cubicBezTo>
                <a:close/>
                <a:moveTo>
                  <a:pt x="889" y="1788"/>
                </a:moveTo>
                <a:lnTo>
                  <a:pt x="889" y="1788"/>
                </a:lnTo>
                <a:cubicBezTo>
                  <a:pt x="888" y="1789"/>
                  <a:pt x="886" y="1790"/>
                  <a:pt x="885" y="1790"/>
                </a:cubicBezTo>
                <a:cubicBezTo>
                  <a:pt x="883" y="1789"/>
                  <a:pt x="882" y="1787"/>
                  <a:pt x="883" y="1786"/>
                </a:cubicBezTo>
                <a:lnTo>
                  <a:pt x="883" y="1786"/>
                </a:lnTo>
                <a:cubicBezTo>
                  <a:pt x="883" y="1784"/>
                  <a:pt x="885" y="1783"/>
                  <a:pt x="887" y="1784"/>
                </a:cubicBezTo>
                <a:cubicBezTo>
                  <a:pt x="888" y="1784"/>
                  <a:pt x="889" y="1786"/>
                  <a:pt x="889" y="1788"/>
                </a:cubicBezTo>
                <a:close/>
                <a:moveTo>
                  <a:pt x="886" y="1800"/>
                </a:moveTo>
                <a:lnTo>
                  <a:pt x="886" y="1800"/>
                </a:lnTo>
                <a:cubicBezTo>
                  <a:pt x="886" y="1802"/>
                  <a:pt x="884" y="1802"/>
                  <a:pt x="882" y="1802"/>
                </a:cubicBezTo>
                <a:cubicBezTo>
                  <a:pt x="881" y="1801"/>
                  <a:pt x="880" y="1800"/>
                  <a:pt x="880" y="1798"/>
                </a:cubicBezTo>
                <a:lnTo>
                  <a:pt x="880" y="1798"/>
                </a:lnTo>
                <a:cubicBezTo>
                  <a:pt x="881" y="1796"/>
                  <a:pt x="883" y="1795"/>
                  <a:pt x="884" y="1796"/>
                </a:cubicBezTo>
                <a:cubicBezTo>
                  <a:pt x="886" y="1797"/>
                  <a:pt x="887" y="1798"/>
                  <a:pt x="886" y="1800"/>
                </a:cubicBezTo>
                <a:close/>
                <a:moveTo>
                  <a:pt x="884" y="1812"/>
                </a:moveTo>
                <a:lnTo>
                  <a:pt x="884" y="1812"/>
                </a:lnTo>
                <a:cubicBezTo>
                  <a:pt x="883" y="1814"/>
                  <a:pt x="881" y="1815"/>
                  <a:pt x="880" y="1814"/>
                </a:cubicBezTo>
                <a:cubicBezTo>
                  <a:pt x="878" y="1814"/>
                  <a:pt x="877" y="1812"/>
                  <a:pt x="878" y="1810"/>
                </a:cubicBezTo>
                <a:lnTo>
                  <a:pt x="878" y="1810"/>
                </a:lnTo>
                <a:cubicBezTo>
                  <a:pt x="878" y="1809"/>
                  <a:pt x="880" y="1808"/>
                  <a:pt x="882" y="1808"/>
                </a:cubicBezTo>
                <a:cubicBezTo>
                  <a:pt x="883" y="1809"/>
                  <a:pt x="884" y="1811"/>
                  <a:pt x="884" y="1812"/>
                </a:cubicBezTo>
                <a:close/>
                <a:moveTo>
                  <a:pt x="881" y="1824"/>
                </a:moveTo>
                <a:lnTo>
                  <a:pt x="881" y="1824"/>
                </a:lnTo>
                <a:cubicBezTo>
                  <a:pt x="880" y="1826"/>
                  <a:pt x="879" y="1827"/>
                  <a:pt x="877" y="1826"/>
                </a:cubicBezTo>
                <a:cubicBezTo>
                  <a:pt x="875" y="1826"/>
                  <a:pt x="875" y="1824"/>
                  <a:pt x="875" y="1822"/>
                </a:cubicBezTo>
                <a:lnTo>
                  <a:pt x="875" y="1822"/>
                </a:lnTo>
                <a:cubicBezTo>
                  <a:pt x="876" y="1821"/>
                  <a:pt x="877" y="1820"/>
                  <a:pt x="879" y="1820"/>
                </a:cubicBezTo>
                <a:cubicBezTo>
                  <a:pt x="881" y="1821"/>
                  <a:pt x="882" y="1823"/>
                  <a:pt x="881" y="1824"/>
                </a:cubicBezTo>
                <a:close/>
                <a:moveTo>
                  <a:pt x="878" y="1837"/>
                </a:moveTo>
                <a:lnTo>
                  <a:pt x="878" y="1837"/>
                </a:lnTo>
                <a:cubicBezTo>
                  <a:pt x="878" y="1838"/>
                  <a:pt x="876" y="1839"/>
                  <a:pt x="874" y="1839"/>
                </a:cubicBezTo>
                <a:cubicBezTo>
                  <a:pt x="873" y="1838"/>
                  <a:pt x="872" y="1836"/>
                  <a:pt x="872" y="1835"/>
                </a:cubicBezTo>
                <a:lnTo>
                  <a:pt x="872" y="1835"/>
                </a:lnTo>
                <a:cubicBezTo>
                  <a:pt x="873" y="1833"/>
                  <a:pt x="875" y="1832"/>
                  <a:pt x="876" y="1833"/>
                </a:cubicBezTo>
                <a:cubicBezTo>
                  <a:pt x="878" y="1833"/>
                  <a:pt x="879" y="1835"/>
                  <a:pt x="878" y="1837"/>
                </a:cubicBezTo>
                <a:close/>
                <a:moveTo>
                  <a:pt x="876" y="1849"/>
                </a:moveTo>
                <a:lnTo>
                  <a:pt x="876" y="1849"/>
                </a:lnTo>
                <a:cubicBezTo>
                  <a:pt x="875" y="1851"/>
                  <a:pt x="873" y="1851"/>
                  <a:pt x="872" y="1851"/>
                </a:cubicBezTo>
                <a:cubicBezTo>
                  <a:pt x="870" y="1850"/>
                  <a:pt x="869" y="1849"/>
                  <a:pt x="870" y="1847"/>
                </a:cubicBezTo>
                <a:lnTo>
                  <a:pt x="870" y="1847"/>
                </a:lnTo>
                <a:cubicBezTo>
                  <a:pt x="870" y="1845"/>
                  <a:pt x="872" y="1844"/>
                  <a:pt x="874" y="1845"/>
                </a:cubicBezTo>
                <a:cubicBezTo>
                  <a:pt x="875" y="1845"/>
                  <a:pt x="876" y="1847"/>
                  <a:pt x="876" y="1849"/>
                </a:cubicBezTo>
                <a:close/>
                <a:moveTo>
                  <a:pt x="873" y="1861"/>
                </a:moveTo>
                <a:lnTo>
                  <a:pt x="873" y="1861"/>
                </a:lnTo>
                <a:cubicBezTo>
                  <a:pt x="872" y="1863"/>
                  <a:pt x="871" y="1864"/>
                  <a:pt x="869" y="1863"/>
                </a:cubicBezTo>
                <a:cubicBezTo>
                  <a:pt x="867" y="1863"/>
                  <a:pt x="866" y="1861"/>
                  <a:pt x="867" y="1859"/>
                </a:cubicBezTo>
                <a:lnTo>
                  <a:pt x="867" y="1859"/>
                </a:lnTo>
                <a:cubicBezTo>
                  <a:pt x="868" y="1857"/>
                  <a:pt x="869" y="1857"/>
                  <a:pt x="871" y="1857"/>
                </a:cubicBezTo>
                <a:cubicBezTo>
                  <a:pt x="873" y="1858"/>
                  <a:pt x="873" y="1859"/>
                  <a:pt x="873" y="1861"/>
                </a:cubicBezTo>
                <a:close/>
                <a:moveTo>
                  <a:pt x="870" y="1873"/>
                </a:moveTo>
                <a:lnTo>
                  <a:pt x="870" y="1873"/>
                </a:lnTo>
                <a:cubicBezTo>
                  <a:pt x="869" y="1875"/>
                  <a:pt x="868" y="1876"/>
                  <a:pt x="866" y="1875"/>
                </a:cubicBezTo>
                <a:cubicBezTo>
                  <a:pt x="864" y="1875"/>
                  <a:pt x="864" y="1873"/>
                  <a:pt x="864" y="1871"/>
                </a:cubicBezTo>
                <a:lnTo>
                  <a:pt x="864" y="1871"/>
                </a:lnTo>
                <a:cubicBezTo>
                  <a:pt x="865" y="1870"/>
                  <a:pt x="866" y="1869"/>
                  <a:pt x="868" y="1869"/>
                </a:cubicBezTo>
                <a:cubicBezTo>
                  <a:pt x="870" y="1870"/>
                  <a:pt x="871" y="1872"/>
                  <a:pt x="870" y="1873"/>
                </a:cubicBezTo>
                <a:close/>
                <a:moveTo>
                  <a:pt x="867" y="1885"/>
                </a:moveTo>
                <a:lnTo>
                  <a:pt x="867" y="1885"/>
                </a:lnTo>
                <a:cubicBezTo>
                  <a:pt x="866" y="1887"/>
                  <a:pt x="865" y="1888"/>
                  <a:pt x="863" y="1887"/>
                </a:cubicBezTo>
                <a:cubicBezTo>
                  <a:pt x="861" y="1887"/>
                  <a:pt x="861" y="1885"/>
                  <a:pt x="861" y="1883"/>
                </a:cubicBezTo>
                <a:lnTo>
                  <a:pt x="861" y="1883"/>
                </a:lnTo>
                <a:cubicBezTo>
                  <a:pt x="862" y="1882"/>
                  <a:pt x="863" y="1881"/>
                  <a:pt x="865" y="1881"/>
                </a:cubicBezTo>
                <a:cubicBezTo>
                  <a:pt x="867" y="1882"/>
                  <a:pt x="868" y="1884"/>
                  <a:pt x="867" y="1885"/>
                </a:cubicBezTo>
                <a:close/>
                <a:moveTo>
                  <a:pt x="864" y="1898"/>
                </a:moveTo>
                <a:lnTo>
                  <a:pt x="864" y="1898"/>
                </a:lnTo>
                <a:cubicBezTo>
                  <a:pt x="864" y="1899"/>
                  <a:pt x="862" y="1900"/>
                  <a:pt x="860" y="1900"/>
                </a:cubicBezTo>
                <a:cubicBezTo>
                  <a:pt x="858" y="1899"/>
                  <a:pt x="858" y="1897"/>
                  <a:pt x="858" y="1896"/>
                </a:cubicBezTo>
                <a:lnTo>
                  <a:pt x="858" y="1896"/>
                </a:lnTo>
                <a:cubicBezTo>
                  <a:pt x="859" y="1894"/>
                  <a:pt x="860" y="1893"/>
                  <a:pt x="862" y="1894"/>
                </a:cubicBezTo>
                <a:cubicBezTo>
                  <a:pt x="864" y="1894"/>
                  <a:pt x="865" y="1896"/>
                  <a:pt x="864" y="1898"/>
                </a:cubicBezTo>
                <a:close/>
                <a:moveTo>
                  <a:pt x="861" y="1910"/>
                </a:moveTo>
                <a:lnTo>
                  <a:pt x="861" y="1910"/>
                </a:lnTo>
                <a:cubicBezTo>
                  <a:pt x="861" y="1911"/>
                  <a:pt x="859" y="1912"/>
                  <a:pt x="857" y="1912"/>
                </a:cubicBezTo>
                <a:cubicBezTo>
                  <a:pt x="856" y="1911"/>
                  <a:pt x="855" y="1909"/>
                  <a:pt x="855" y="1908"/>
                </a:cubicBezTo>
                <a:lnTo>
                  <a:pt x="855" y="1908"/>
                </a:lnTo>
                <a:cubicBezTo>
                  <a:pt x="856" y="1906"/>
                  <a:pt x="857" y="1905"/>
                  <a:pt x="859" y="1906"/>
                </a:cubicBezTo>
                <a:cubicBezTo>
                  <a:pt x="861" y="1906"/>
                  <a:pt x="862" y="1908"/>
                  <a:pt x="861" y="1910"/>
                </a:cubicBezTo>
                <a:close/>
                <a:moveTo>
                  <a:pt x="858" y="1922"/>
                </a:moveTo>
                <a:lnTo>
                  <a:pt x="858" y="1922"/>
                </a:lnTo>
                <a:cubicBezTo>
                  <a:pt x="857" y="1923"/>
                  <a:pt x="856" y="1924"/>
                  <a:pt x="854" y="1924"/>
                </a:cubicBezTo>
                <a:cubicBezTo>
                  <a:pt x="852" y="1923"/>
                  <a:pt x="851" y="1921"/>
                  <a:pt x="852" y="1920"/>
                </a:cubicBezTo>
                <a:lnTo>
                  <a:pt x="852" y="1920"/>
                </a:lnTo>
                <a:cubicBezTo>
                  <a:pt x="853" y="1918"/>
                  <a:pt x="854" y="1917"/>
                  <a:pt x="856" y="1918"/>
                </a:cubicBezTo>
                <a:cubicBezTo>
                  <a:pt x="858" y="1918"/>
                  <a:pt x="858" y="1920"/>
                  <a:pt x="858" y="1922"/>
                </a:cubicBezTo>
                <a:close/>
                <a:moveTo>
                  <a:pt x="855" y="1934"/>
                </a:moveTo>
                <a:lnTo>
                  <a:pt x="855" y="1934"/>
                </a:lnTo>
                <a:cubicBezTo>
                  <a:pt x="854" y="1935"/>
                  <a:pt x="852" y="1936"/>
                  <a:pt x="851" y="1936"/>
                </a:cubicBezTo>
                <a:cubicBezTo>
                  <a:pt x="849" y="1935"/>
                  <a:pt x="848" y="1934"/>
                  <a:pt x="849" y="1932"/>
                </a:cubicBezTo>
                <a:lnTo>
                  <a:pt x="849" y="1932"/>
                </a:lnTo>
                <a:cubicBezTo>
                  <a:pt x="849" y="1930"/>
                  <a:pt x="851" y="1929"/>
                  <a:pt x="853" y="1930"/>
                </a:cubicBezTo>
                <a:cubicBezTo>
                  <a:pt x="854" y="1930"/>
                  <a:pt x="855" y="1932"/>
                  <a:pt x="855" y="1934"/>
                </a:cubicBezTo>
                <a:close/>
                <a:moveTo>
                  <a:pt x="851" y="1946"/>
                </a:moveTo>
                <a:lnTo>
                  <a:pt x="851" y="1946"/>
                </a:lnTo>
                <a:cubicBezTo>
                  <a:pt x="851" y="1948"/>
                  <a:pt x="849" y="1948"/>
                  <a:pt x="847" y="1948"/>
                </a:cubicBezTo>
                <a:cubicBezTo>
                  <a:pt x="846" y="1947"/>
                  <a:pt x="845" y="1946"/>
                  <a:pt x="845" y="1944"/>
                </a:cubicBezTo>
                <a:lnTo>
                  <a:pt x="845" y="1944"/>
                </a:lnTo>
                <a:cubicBezTo>
                  <a:pt x="846" y="1942"/>
                  <a:pt x="848" y="1941"/>
                  <a:pt x="849" y="1942"/>
                </a:cubicBezTo>
                <a:cubicBezTo>
                  <a:pt x="851" y="1943"/>
                  <a:pt x="852" y="1944"/>
                  <a:pt x="851" y="1946"/>
                </a:cubicBezTo>
                <a:close/>
                <a:moveTo>
                  <a:pt x="848" y="1958"/>
                </a:moveTo>
                <a:lnTo>
                  <a:pt x="848" y="1958"/>
                </a:lnTo>
                <a:cubicBezTo>
                  <a:pt x="848" y="1960"/>
                  <a:pt x="846" y="1961"/>
                  <a:pt x="844" y="1960"/>
                </a:cubicBezTo>
                <a:cubicBezTo>
                  <a:pt x="842" y="1959"/>
                  <a:pt x="842" y="1958"/>
                  <a:pt x="842" y="1956"/>
                </a:cubicBezTo>
                <a:lnTo>
                  <a:pt x="842" y="1956"/>
                </a:lnTo>
                <a:cubicBezTo>
                  <a:pt x="843" y="1954"/>
                  <a:pt x="844" y="1953"/>
                  <a:pt x="846" y="1954"/>
                </a:cubicBezTo>
                <a:cubicBezTo>
                  <a:pt x="848" y="1955"/>
                  <a:pt x="849" y="1956"/>
                  <a:pt x="848" y="1958"/>
                </a:cubicBezTo>
                <a:close/>
                <a:moveTo>
                  <a:pt x="845" y="1970"/>
                </a:moveTo>
                <a:lnTo>
                  <a:pt x="845" y="1970"/>
                </a:lnTo>
                <a:cubicBezTo>
                  <a:pt x="844" y="1972"/>
                  <a:pt x="842" y="1973"/>
                  <a:pt x="841" y="1972"/>
                </a:cubicBezTo>
                <a:cubicBezTo>
                  <a:pt x="839" y="1971"/>
                  <a:pt x="838" y="1970"/>
                  <a:pt x="839" y="1968"/>
                </a:cubicBezTo>
                <a:lnTo>
                  <a:pt x="839" y="1968"/>
                </a:lnTo>
                <a:cubicBezTo>
                  <a:pt x="839" y="1966"/>
                  <a:pt x="841" y="1965"/>
                  <a:pt x="843" y="1966"/>
                </a:cubicBezTo>
                <a:cubicBezTo>
                  <a:pt x="844" y="1967"/>
                  <a:pt x="845" y="1968"/>
                  <a:pt x="845" y="1970"/>
                </a:cubicBezTo>
                <a:close/>
                <a:moveTo>
                  <a:pt x="841" y="1982"/>
                </a:moveTo>
                <a:lnTo>
                  <a:pt x="841" y="1982"/>
                </a:lnTo>
                <a:cubicBezTo>
                  <a:pt x="840" y="1984"/>
                  <a:pt x="839" y="1984"/>
                  <a:pt x="837" y="1984"/>
                </a:cubicBezTo>
                <a:cubicBezTo>
                  <a:pt x="835" y="1983"/>
                  <a:pt x="834" y="1982"/>
                  <a:pt x="835" y="1980"/>
                </a:cubicBezTo>
                <a:lnTo>
                  <a:pt x="835" y="1980"/>
                </a:lnTo>
                <a:cubicBezTo>
                  <a:pt x="836" y="1978"/>
                  <a:pt x="837" y="1977"/>
                  <a:pt x="839" y="1978"/>
                </a:cubicBezTo>
                <a:cubicBezTo>
                  <a:pt x="841" y="1979"/>
                  <a:pt x="841" y="1980"/>
                  <a:pt x="841" y="1982"/>
                </a:cubicBezTo>
                <a:close/>
                <a:moveTo>
                  <a:pt x="837" y="1994"/>
                </a:moveTo>
                <a:lnTo>
                  <a:pt x="837" y="1994"/>
                </a:lnTo>
                <a:cubicBezTo>
                  <a:pt x="837" y="1996"/>
                  <a:pt x="835" y="1996"/>
                  <a:pt x="833" y="1996"/>
                </a:cubicBezTo>
                <a:cubicBezTo>
                  <a:pt x="832" y="1995"/>
                  <a:pt x="831" y="1994"/>
                  <a:pt x="831" y="1992"/>
                </a:cubicBezTo>
                <a:lnTo>
                  <a:pt x="831" y="1992"/>
                </a:lnTo>
                <a:cubicBezTo>
                  <a:pt x="832" y="1990"/>
                  <a:pt x="834" y="1989"/>
                  <a:pt x="835" y="1990"/>
                </a:cubicBezTo>
                <a:cubicBezTo>
                  <a:pt x="837" y="1991"/>
                  <a:pt x="838" y="1992"/>
                  <a:pt x="837" y="1994"/>
                </a:cubicBezTo>
                <a:close/>
                <a:moveTo>
                  <a:pt x="833" y="2007"/>
                </a:moveTo>
                <a:lnTo>
                  <a:pt x="833" y="2007"/>
                </a:lnTo>
                <a:cubicBezTo>
                  <a:pt x="832" y="2008"/>
                  <a:pt x="830" y="2008"/>
                  <a:pt x="829" y="2008"/>
                </a:cubicBezTo>
                <a:cubicBezTo>
                  <a:pt x="828" y="2007"/>
                  <a:pt x="827" y="2005"/>
                  <a:pt x="828" y="2003"/>
                </a:cubicBezTo>
                <a:lnTo>
                  <a:pt x="828" y="2003"/>
                </a:lnTo>
                <a:cubicBezTo>
                  <a:pt x="829" y="2002"/>
                  <a:pt x="831" y="2001"/>
                  <a:pt x="833" y="2002"/>
                </a:cubicBezTo>
                <a:cubicBezTo>
                  <a:pt x="834" y="2003"/>
                  <a:pt x="834" y="2005"/>
                  <a:pt x="833" y="2007"/>
                </a:cubicBezTo>
                <a:close/>
                <a:moveTo>
                  <a:pt x="829" y="2019"/>
                </a:moveTo>
                <a:lnTo>
                  <a:pt x="829" y="2019"/>
                </a:lnTo>
                <a:cubicBezTo>
                  <a:pt x="828" y="2020"/>
                  <a:pt x="827" y="2020"/>
                  <a:pt x="825" y="2019"/>
                </a:cubicBezTo>
                <a:cubicBezTo>
                  <a:pt x="824" y="2018"/>
                  <a:pt x="823" y="2017"/>
                  <a:pt x="824" y="2015"/>
                </a:cubicBezTo>
                <a:lnTo>
                  <a:pt x="824" y="2015"/>
                </a:lnTo>
                <a:cubicBezTo>
                  <a:pt x="825" y="2014"/>
                  <a:pt x="827" y="2013"/>
                  <a:pt x="829" y="2014"/>
                </a:cubicBezTo>
                <a:cubicBezTo>
                  <a:pt x="830" y="2015"/>
                  <a:pt x="830" y="2017"/>
                  <a:pt x="829" y="2019"/>
                </a:cubicBezTo>
                <a:close/>
                <a:moveTo>
                  <a:pt x="826" y="2030"/>
                </a:moveTo>
                <a:lnTo>
                  <a:pt x="826" y="2030"/>
                </a:lnTo>
                <a:cubicBezTo>
                  <a:pt x="825" y="2032"/>
                  <a:pt x="823" y="2032"/>
                  <a:pt x="821" y="2031"/>
                </a:cubicBezTo>
                <a:cubicBezTo>
                  <a:pt x="820" y="2030"/>
                  <a:pt x="819" y="2028"/>
                  <a:pt x="820" y="2027"/>
                </a:cubicBezTo>
                <a:lnTo>
                  <a:pt x="820" y="2027"/>
                </a:lnTo>
                <a:cubicBezTo>
                  <a:pt x="821" y="2025"/>
                  <a:pt x="823" y="2025"/>
                  <a:pt x="825" y="2026"/>
                </a:cubicBezTo>
                <a:cubicBezTo>
                  <a:pt x="826" y="2027"/>
                  <a:pt x="826" y="2029"/>
                  <a:pt x="826" y="2030"/>
                </a:cubicBezTo>
                <a:close/>
                <a:moveTo>
                  <a:pt x="822" y="2042"/>
                </a:moveTo>
                <a:lnTo>
                  <a:pt x="822" y="2042"/>
                </a:lnTo>
                <a:cubicBezTo>
                  <a:pt x="821" y="2044"/>
                  <a:pt x="819" y="2044"/>
                  <a:pt x="817" y="2043"/>
                </a:cubicBezTo>
                <a:cubicBezTo>
                  <a:pt x="816" y="2042"/>
                  <a:pt x="815" y="2040"/>
                  <a:pt x="816" y="2039"/>
                </a:cubicBezTo>
                <a:lnTo>
                  <a:pt x="816" y="2039"/>
                </a:lnTo>
                <a:cubicBezTo>
                  <a:pt x="817" y="2037"/>
                  <a:pt x="819" y="2037"/>
                  <a:pt x="821" y="2038"/>
                </a:cubicBezTo>
                <a:cubicBezTo>
                  <a:pt x="822" y="2039"/>
                  <a:pt x="823" y="2041"/>
                  <a:pt x="822" y="2042"/>
                </a:cubicBezTo>
                <a:close/>
                <a:moveTo>
                  <a:pt x="818" y="2054"/>
                </a:moveTo>
                <a:lnTo>
                  <a:pt x="818" y="2054"/>
                </a:lnTo>
                <a:cubicBezTo>
                  <a:pt x="817" y="2056"/>
                  <a:pt x="815" y="2056"/>
                  <a:pt x="813" y="2055"/>
                </a:cubicBezTo>
                <a:cubicBezTo>
                  <a:pt x="812" y="2054"/>
                  <a:pt x="811" y="2052"/>
                  <a:pt x="812" y="2051"/>
                </a:cubicBezTo>
                <a:lnTo>
                  <a:pt x="812" y="2051"/>
                </a:lnTo>
                <a:cubicBezTo>
                  <a:pt x="813" y="2049"/>
                  <a:pt x="815" y="2049"/>
                  <a:pt x="817" y="2050"/>
                </a:cubicBezTo>
                <a:cubicBezTo>
                  <a:pt x="818" y="2051"/>
                  <a:pt x="819" y="2053"/>
                  <a:pt x="818" y="2054"/>
                </a:cubicBezTo>
                <a:close/>
                <a:moveTo>
                  <a:pt x="813" y="2066"/>
                </a:moveTo>
                <a:lnTo>
                  <a:pt x="813" y="2066"/>
                </a:lnTo>
                <a:cubicBezTo>
                  <a:pt x="812" y="2067"/>
                  <a:pt x="810" y="2068"/>
                  <a:pt x="809" y="2067"/>
                </a:cubicBezTo>
                <a:cubicBezTo>
                  <a:pt x="808" y="2066"/>
                  <a:pt x="807" y="2064"/>
                  <a:pt x="808" y="2062"/>
                </a:cubicBezTo>
                <a:lnTo>
                  <a:pt x="808" y="2062"/>
                </a:lnTo>
                <a:cubicBezTo>
                  <a:pt x="809" y="2061"/>
                  <a:pt x="811" y="2061"/>
                  <a:pt x="812" y="2062"/>
                </a:cubicBezTo>
                <a:cubicBezTo>
                  <a:pt x="814" y="2062"/>
                  <a:pt x="814" y="2064"/>
                  <a:pt x="813" y="2066"/>
                </a:cubicBezTo>
                <a:close/>
                <a:moveTo>
                  <a:pt x="809" y="2078"/>
                </a:moveTo>
                <a:lnTo>
                  <a:pt x="809" y="2078"/>
                </a:lnTo>
                <a:cubicBezTo>
                  <a:pt x="808" y="2079"/>
                  <a:pt x="806" y="2079"/>
                  <a:pt x="805" y="2078"/>
                </a:cubicBezTo>
                <a:cubicBezTo>
                  <a:pt x="803" y="2078"/>
                  <a:pt x="803" y="2076"/>
                  <a:pt x="804" y="2074"/>
                </a:cubicBezTo>
                <a:lnTo>
                  <a:pt x="804" y="2074"/>
                </a:lnTo>
                <a:cubicBezTo>
                  <a:pt x="805" y="2073"/>
                  <a:pt x="807" y="2072"/>
                  <a:pt x="808" y="2073"/>
                </a:cubicBezTo>
                <a:cubicBezTo>
                  <a:pt x="810" y="2074"/>
                  <a:pt x="810" y="2076"/>
                  <a:pt x="809" y="2078"/>
                </a:cubicBezTo>
                <a:close/>
                <a:moveTo>
                  <a:pt x="805" y="2089"/>
                </a:moveTo>
                <a:lnTo>
                  <a:pt x="805" y="2089"/>
                </a:lnTo>
                <a:cubicBezTo>
                  <a:pt x="804" y="2091"/>
                  <a:pt x="802" y="2091"/>
                  <a:pt x="800" y="2090"/>
                </a:cubicBezTo>
                <a:cubicBezTo>
                  <a:pt x="799" y="2089"/>
                  <a:pt x="799" y="2087"/>
                  <a:pt x="800" y="2086"/>
                </a:cubicBezTo>
                <a:lnTo>
                  <a:pt x="800" y="2086"/>
                </a:lnTo>
                <a:cubicBezTo>
                  <a:pt x="801" y="2084"/>
                  <a:pt x="802" y="2084"/>
                  <a:pt x="804" y="2085"/>
                </a:cubicBezTo>
                <a:cubicBezTo>
                  <a:pt x="805" y="2086"/>
                  <a:pt x="806" y="2088"/>
                  <a:pt x="805" y="2089"/>
                </a:cubicBezTo>
                <a:close/>
                <a:moveTo>
                  <a:pt x="800" y="2102"/>
                </a:moveTo>
                <a:lnTo>
                  <a:pt x="800" y="2102"/>
                </a:lnTo>
                <a:cubicBezTo>
                  <a:pt x="799" y="2103"/>
                  <a:pt x="797" y="2103"/>
                  <a:pt x="795" y="2102"/>
                </a:cubicBezTo>
                <a:cubicBezTo>
                  <a:pt x="794" y="2100"/>
                  <a:pt x="794" y="2098"/>
                  <a:pt x="795" y="2097"/>
                </a:cubicBezTo>
                <a:lnTo>
                  <a:pt x="795" y="2097"/>
                </a:lnTo>
                <a:cubicBezTo>
                  <a:pt x="797" y="2096"/>
                  <a:pt x="799" y="2096"/>
                  <a:pt x="800" y="2097"/>
                </a:cubicBezTo>
                <a:cubicBezTo>
                  <a:pt x="801" y="2098"/>
                  <a:pt x="801" y="2100"/>
                  <a:pt x="800" y="2102"/>
                </a:cubicBezTo>
                <a:close/>
                <a:moveTo>
                  <a:pt x="795" y="2113"/>
                </a:moveTo>
                <a:lnTo>
                  <a:pt x="795" y="2113"/>
                </a:lnTo>
                <a:cubicBezTo>
                  <a:pt x="794" y="2114"/>
                  <a:pt x="792" y="2114"/>
                  <a:pt x="791" y="2113"/>
                </a:cubicBezTo>
                <a:cubicBezTo>
                  <a:pt x="790" y="2112"/>
                  <a:pt x="790" y="2110"/>
                  <a:pt x="791" y="2109"/>
                </a:cubicBezTo>
                <a:lnTo>
                  <a:pt x="791" y="2109"/>
                </a:lnTo>
                <a:cubicBezTo>
                  <a:pt x="792" y="2107"/>
                  <a:pt x="794" y="2107"/>
                  <a:pt x="795" y="2109"/>
                </a:cubicBezTo>
                <a:cubicBezTo>
                  <a:pt x="796" y="2110"/>
                  <a:pt x="796" y="2112"/>
                  <a:pt x="795" y="2113"/>
                </a:cubicBezTo>
                <a:close/>
                <a:moveTo>
                  <a:pt x="791" y="2125"/>
                </a:moveTo>
                <a:lnTo>
                  <a:pt x="791" y="2125"/>
                </a:lnTo>
                <a:cubicBezTo>
                  <a:pt x="789" y="2126"/>
                  <a:pt x="787" y="2126"/>
                  <a:pt x="786" y="2125"/>
                </a:cubicBezTo>
                <a:cubicBezTo>
                  <a:pt x="785" y="2124"/>
                  <a:pt x="785" y="2122"/>
                  <a:pt x="786" y="2120"/>
                </a:cubicBezTo>
                <a:lnTo>
                  <a:pt x="786" y="2120"/>
                </a:lnTo>
                <a:cubicBezTo>
                  <a:pt x="787" y="2119"/>
                  <a:pt x="789" y="2119"/>
                  <a:pt x="791" y="2120"/>
                </a:cubicBezTo>
                <a:cubicBezTo>
                  <a:pt x="792" y="2122"/>
                  <a:pt x="792" y="2124"/>
                  <a:pt x="791" y="2125"/>
                </a:cubicBezTo>
                <a:close/>
                <a:moveTo>
                  <a:pt x="786" y="2136"/>
                </a:moveTo>
                <a:lnTo>
                  <a:pt x="786" y="2136"/>
                </a:lnTo>
                <a:cubicBezTo>
                  <a:pt x="785" y="2138"/>
                  <a:pt x="783" y="2138"/>
                  <a:pt x="781" y="2136"/>
                </a:cubicBezTo>
                <a:cubicBezTo>
                  <a:pt x="780" y="2135"/>
                  <a:pt x="780" y="2133"/>
                  <a:pt x="781" y="2132"/>
                </a:cubicBezTo>
                <a:lnTo>
                  <a:pt x="781" y="2132"/>
                </a:lnTo>
                <a:cubicBezTo>
                  <a:pt x="783" y="2131"/>
                  <a:pt x="785" y="2131"/>
                  <a:pt x="786" y="2132"/>
                </a:cubicBezTo>
                <a:cubicBezTo>
                  <a:pt x="787" y="2133"/>
                  <a:pt x="787" y="2135"/>
                  <a:pt x="786" y="2136"/>
                </a:cubicBezTo>
                <a:close/>
                <a:moveTo>
                  <a:pt x="781" y="2148"/>
                </a:moveTo>
                <a:lnTo>
                  <a:pt x="781" y="2148"/>
                </a:lnTo>
                <a:cubicBezTo>
                  <a:pt x="780" y="2149"/>
                  <a:pt x="778" y="2149"/>
                  <a:pt x="776" y="2148"/>
                </a:cubicBezTo>
                <a:cubicBezTo>
                  <a:pt x="775" y="2147"/>
                  <a:pt x="775" y="2145"/>
                  <a:pt x="776" y="2143"/>
                </a:cubicBezTo>
                <a:lnTo>
                  <a:pt x="776" y="2143"/>
                </a:lnTo>
                <a:cubicBezTo>
                  <a:pt x="778" y="2142"/>
                  <a:pt x="780" y="2142"/>
                  <a:pt x="781" y="2143"/>
                </a:cubicBezTo>
                <a:cubicBezTo>
                  <a:pt x="782" y="2145"/>
                  <a:pt x="782" y="2147"/>
                  <a:pt x="781" y="2148"/>
                </a:cubicBezTo>
                <a:close/>
                <a:moveTo>
                  <a:pt x="776" y="2159"/>
                </a:moveTo>
                <a:lnTo>
                  <a:pt x="776" y="2159"/>
                </a:lnTo>
                <a:cubicBezTo>
                  <a:pt x="775" y="2160"/>
                  <a:pt x="773" y="2160"/>
                  <a:pt x="771" y="2159"/>
                </a:cubicBezTo>
                <a:cubicBezTo>
                  <a:pt x="770" y="2158"/>
                  <a:pt x="770" y="2156"/>
                  <a:pt x="771" y="2155"/>
                </a:cubicBezTo>
                <a:lnTo>
                  <a:pt x="771" y="2155"/>
                </a:lnTo>
                <a:cubicBezTo>
                  <a:pt x="773" y="2154"/>
                  <a:pt x="775" y="2154"/>
                  <a:pt x="776" y="2155"/>
                </a:cubicBezTo>
                <a:cubicBezTo>
                  <a:pt x="777" y="2156"/>
                  <a:pt x="777" y="2158"/>
                  <a:pt x="776" y="2159"/>
                </a:cubicBezTo>
                <a:close/>
                <a:moveTo>
                  <a:pt x="771" y="2171"/>
                </a:moveTo>
                <a:lnTo>
                  <a:pt x="771" y="2171"/>
                </a:lnTo>
                <a:cubicBezTo>
                  <a:pt x="770" y="2172"/>
                  <a:pt x="768" y="2172"/>
                  <a:pt x="766" y="2171"/>
                </a:cubicBezTo>
                <a:cubicBezTo>
                  <a:pt x="765" y="2169"/>
                  <a:pt x="765" y="2167"/>
                  <a:pt x="766" y="2166"/>
                </a:cubicBezTo>
                <a:lnTo>
                  <a:pt x="766" y="2166"/>
                </a:lnTo>
                <a:cubicBezTo>
                  <a:pt x="768" y="2165"/>
                  <a:pt x="770" y="2165"/>
                  <a:pt x="771" y="2166"/>
                </a:cubicBezTo>
                <a:cubicBezTo>
                  <a:pt x="772" y="2167"/>
                  <a:pt x="772" y="2169"/>
                  <a:pt x="771" y="2171"/>
                </a:cubicBezTo>
                <a:close/>
                <a:moveTo>
                  <a:pt x="765" y="2182"/>
                </a:moveTo>
                <a:lnTo>
                  <a:pt x="765" y="2182"/>
                </a:lnTo>
                <a:cubicBezTo>
                  <a:pt x="764" y="2183"/>
                  <a:pt x="762" y="2183"/>
                  <a:pt x="761" y="2182"/>
                </a:cubicBezTo>
                <a:cubicBezTo>
                  <a:pt x="760" y="2181"/>
                  <a:pt x="760" y="2179"/>
                  <a:pt x="761" y="2178"/>
                </a:cubicBezTo>
                <a:lnTo>
                  <a:pt x="761" y="2178"/>
                </a:lnTo>
                <a:cubicBezTo>
                  <a:pt x="762" y="2176"/>
                  <a:pt x="764" y="2176"/>
                  <a:pt x="765" y="2178"/>
                </a:cubicBezTo>
                <a:cubicBezTo>
                  <a:pt x="767" y="2179"/>
                  <a:pt x="767" y="2181"/>
                  <a:pt x="765" y="2182"/>
                </a:cubicBezTo>
                <a:close/>
                <a:moveTo>
                  <a:pt x="760" y="2193"/>
                </a:moveTo>
                <a:lnTo>
                  <a:pt x="760" y="2193"/>
                </a:lnTo>
                <a:cubicBezTo>
                  <a:pt x="759" y="2194"/>
                  <a:pt x="757" y="2194"/>
                  <a:pt x="755" y="2193"/>
                </a:cubicBezTo>
                <a:cubicBezTo>
                  <a:pt x="754" y="2192"/>
                  <a:pt x="754" y="2190"/>
                  <a:pt x="755" y="2189"/>
                </a:cubicBezTo>
                <a:lnTo>
                  <a:pt x="755" y="2189"/>
                </a:lnTo>
                <a:cubicBezTo>
                  <a:pt x="757" y="2188"/>
                  <a:pt x="759" y="2188"/>
                  <a:pt x="760" y="2189"/>
                </a:cubicBezTo>
                <a:cubicBezTo>
                  <a:pt x="761" y="2190"/>
                  <a:pt x="761" y="2192"/>
                  <a:pt x="760" y="2193"/>
                </a:cubicBezTo>
                <a:close/>
                <a:moveTo>
                  <a:pt x="754" y="2204"/>
                </a:moveTo>
                <a:lnTo>
                  <a:pt x="754" y="2204"/>
                </a:lnTo>
                <a:cubicBezTo>
                  <a:pt x="753" y="2206"/>
                  <a:pt x="751" y="2206"/>
                  <a:pt x="750" y="2204"/>
                </a:cubicBezTo>
                <a:cubicBezTo>
                  <a:pt x="749" y="2203"/>
                  <a:pt x="749" y="2201"/>
                  <a:pt x="750" y="2200"/>
                </a:cubicBezTo>
                <a:lnTo>
                  <a:pt x="750" y="2200"/>
                </a:lnTo>
                <a:cubicBezTo>
                  <a:pt x="751" y="2199"/>
                  <a:pt x="753" y="2199"/>
                  <a:pt x="754" y="2200"/>
                </a:cubicBezTo>
                <a:cubicBezTo>
                  <a:pt x="756" y="2201"/>
                  <a:pt x="756" y="2203"/>
                  <a:pt x="754" y="2204"/>
                </a:cubicBezTo>
                <a:close/>
                <a:moveTo>
                  <a:pt x="749" y="2216"/>
                </a:moveTo>
                <a:lnTo>
                  <a:pt x="749" y="2216"/>
                </a:lnTo>
                <a:cubicBezTo>
                  <a:pt x="747" y="2217"/>
                  <a:pt x="746" y="2217"/>
                  <a:pt x="744" y="2216"/>
                </a:cubicBezTo>
                <a:cubicBezTo>
                  <a:pt x="743" y="2214"/>
                  <a:pt x="743" y="2212"/>
                  <a:pt x="744" y="2211"/>
                </a:cubicBezTo>
                <a:lnTo>
                  <a:pt x="744" y="2211"/>
                </a:lnTo>
                <a:cubicBezTo>
                  <a:pt x="746" y="2210"/>
                  <a:pt x="747" y="2210"/>
                  <a:pt x="749" y="2211"/>
                </a:cubicBezTo>
                <a:cubicBezTo>
                  <a:pt x="750" y="2212"/>
                  <a:pt x="750" y="2214"/>
                  <a:pt x="749" y="2216"/>
                </a:cubicBezTo>
                <a:close/>
                <a:moveTo>
                  <a:pt x="743" y="2227"/>
                </a:moveTo>
                <a:lnTo>
                  <a:pt x="743" y="2227"/>
                </a:lnTo>
                <a:cubicBezTo>
                  <a:pt x="742" y="2228"/>
                  <a:pt x="740" y="2228"/>
                  <a:pt x="738" y="2227"/>
                </a:cubicBezTo>
                <a:cubicBezTo>
                  <a:pt x="737" y="2225"/>
                  <a:pt x="737" y="2223"/>
                  <a:pt x="738" y="2222"/>
                </a:cubicBezTo>
                <a:lnTo>
                  <a:pt x="738" y="2222"/>
                </a:lnTo>
                <a:cubicBezTo>
                  <a:pt x="740" y="2221"/>
                  <a:pt x="742" y="2221"/>
                  <a:pt x="743" y="2222"/>
                </a:cubicBezTo>
                <a:cubicBezTo>
                  <a:pt x="744" y="2223"/>
                  <a:pt x="744" y="2225"/>
                  <a:pt x="743" y="2227"/>
                </a:cubicBezTo>
                <a:close/>
                <a:moveTo>
                  <a:pt x="737" y="2238"/>
                </a:moveTo>
                <a:lnTo>
                  <a:pt x="737" y="2238"/>
                </a:lnTo>
                <a:cubicBezTo>
                  <a:pt x="736" y="2239"/>
                  <a:pt x="734" y="2239"/>
                  <a:pt x="732" y="2238"/>
                </a:cubicBezTo>
                <a:cubicBezTo>
                  <a:pt x="731" y="2236"/>
                  <a:pt x="731" y="2234"/>
                  <a:pt x="732" y="2233"/>
                </a:cubicBezTo>
                <a:lnTo>
                  <a:pt x="732" y="2233"/>
                </a:lnTo>
                <a:cubicBezTo>
                  <a:pt x="734" y="2232"/>
                  <a:pt x="736" y="2232"/>
                  <a:pt x="737" y="2233"/>
                </a:cubicBezTo>
                <a:cubicBezTo>
                  <a:pt x="738" y="2234"/>
                  <a:pt x="738" y="2236"/>
                  <a:pt x="737" y="2238"/>
                </a:cubicBezTo>
                <a:close/>
                <a:moveTo>
                  <a:pt x="731" y="2249"/>
                </a:moveTo>
                <a:lnTo>
                  <a:pt x="731" y="2249"/>
                </a:lnTo>
                <a:cubicBezTo>
                  <a:pt x="730" y="2250"/>
                  <a:pt x="728" y="2250"/>
                  <a:pt x="726" y="2249"/>
                </a:cubicBezTo>
                <a:cubicBezTo>
                  <a:pt x="725" y="2247"/>
                  <a:pt x="725" y="2245"/>
                  <a:pt x="726" y="2244"/>
                </a:cubicBezTo>
                <a:lnTo>
                  <a:pt x="726" y="2244"/>
                </a:lnTo>
                <a:cubicBezTo>
                  <a:pt x="728" y="2243"/>
                  <a:pt x="730" y="2243"/>
                  <a:pt x="731" y="2244"/>
                </a:cubicBezTo>
                <a:cubicBezTo>
                  <a:pt x="732" y="2245"/>
                  <a:pt x="732" y="2247"/>
                  <a:pt x="731" y="2249"/>
                </a:cubicBezTo>
                <a:close/>
                <a:moveTo>
                  <a:pt x="724" y="2259"/>
                </a:moveTo>
                <a:lnTo>
                  <a:pt x="724" y="2259"/>
                </a:lnTo>
                <a:cubicBezTo>
                  <a:pt x="723" y="2260"/>
                  <a:pt x="721" y="2260"/>
                  <a:pt x="720" y="2259"/>
                </a:cubicBezTo>
                <a:cubicBezTo>
                  <a:pt x="719" y="2258"/>
                  <a:pt x="719" y="2256"/>
                  <a:pt x="720" y="2255"/>
                </a:cubicBezTo>
                <a:lnTo>
                  <a:pt x="720" y="2255"/>
                </a:lnTo>
                <a:cubicBezTo>
                  <a:pt x="721" y="2254"/>
                  <a:pt x="723" y="2254"/>
                  <a:pt x="724" y="2255"/>
                </a:cubicBezTo>
                <a:cubicBezTo>
                  <a:pt x="726" y="2256"/>
                  <a:pt x="726" y="2258"/>
                  <a:pt x="724" y="2259"/>
                </a:cubicBezTo>
                <a:close/>
                <a:moveTo>
                  <a:pt x="718" y="2270"/>
                </a:moveTo>
                <a:lnTo>
                  <a:pt x="718" y="2270"/>
                </a:lnTo>
                <a:cubicBezTo>
                  <a:pt x="717" y="2271"/>
                  <a:pt x="715" y="2271"/>
                  <a:pt x="714" y="2270"/>
                </a:cubicBezTo>
                <a:cubicBezTo>
                  <a:pt x="712" y="2269"/>
                  <a:pt x="712" y="2267"/>
                  <a:pt x="714" y="2266"/>
                </a:cubicBezTo>
                <a:lnTo>
                  <a:pt x="714" y="2266"/>
                </a:lnTo>
                <a:cubicBezTo>
                  <a:pt x="715" y="2264"/>
                  <a:pt x="717" y="2264"/>
                  <a:pt x="718" y="2266"/>
                </a:cubicBezTo>
                <a:cubicBezTo>
                  <a:pt x="719" y="2267"/>
                  <a:pt x="719" y="2269"/>
                  <a:pt x="718" y="2270"/>
                </a:cubicBezTo>
                <a:close/>
                <a:moveTo>
                  <a:pt x="711" y="2281"/>
                </a:moveTo>
                <a:lnTo>
                  <a:pt x="711" y="2281"/>
                </a:lnTo>
                <a:cubicBezTo>
                  <a:pt x="710" y="2282"/>
                  <a:pt x="708" y="2282"/>
                  <a:pt x="707" y="2281"/>
                </a:cubicBezTo>
                <a:cubicBezTo>
                  <a:pt x="706" y="2279"/>
                  <a:pt x="706" y="2277"/>
                  <a:pt x="707" y="2276"/>
                </a:cubicBezTo>
                <a:lnTo>
                  <a:pt x="707" y="2276"/>
                </a:lnTo>
                <a:cubicBezTo>
                  <a:pt x="708" y="2275"/>
                  <a:pt x="710" y="2275"/>
                  <a:pt x="711" y="2276"/>
                </a:cubicBezTo>
                <a:cubicBezTo>
                  <a:pt x="713" y="2277"/>
                  <a:pt x="713" y="2279"/>
                  <a:pt x="711" y="2281"/>
                </a:cubicBezTo>
                <a:close/>
                <a:moveTo>
                  <a:pt x="704" y="2291"/>
                </a:moveTo>
                <a:lnTo>
                  <a:pt x="704" y="2291"/>
                </a:lnTo>
                <a:cubicBezTo>
                  <a:pt x="703" y="2292"/>
                  <a:pt x="701" y="2292"/>
                  <a:pt x="700" y="2291"/>
                </a:cubicBezTo>
                <a:cubicBezTo>
                  <a:pt x="699" y="2290"/>
                  <a:pt x="699" y="2288"/>
                  <a:pt x="700" y="2287"/>
                </a:cubicBezTo>
                <a:lnTo>
                  <a:pt x="700" y="2287"/>
                </a:lnTo>
                <a:cubicBezTo>
                  <a:pt x="701" y="2285"/>
                  <a:pt x="703" y="2285"/>
                  <a:pt x="704" y="2287"/>
                </a:cubicBezTo>
                <a:cubicBezTo>
                  <a:pt x="706" y="2288"/>
                  <a:pt x="706" y="2290"/>
                  <a:pt x="704" y="2291"/>
                </a:cubicBezTo>
                <a:close/>
                <a:moveTo>
                  <a:pt x="697" y="2301"/>
                </a:moveTo>
                <a:lnTo>
                  <a:pt x="697" y="2301"/>
                </a:lnTo>
                <a:cubicBezTo>
                  <a:pt x="696" y="2303"/>
                  <a:pt x="694" y="2303"/>
                  <a:pt x="693" y="2301"/>
                </a:cubicBezTo>
                <a:cubicBezTo>
                  <a:pt x="692" y="2300"/>
                  <a:pt x="692" y="2298"/>
                  <a:pt x="693" y="2297"/>
                </a:cubicBezTo>
                <a:lnTo>
                  <a:pt x="693" y="2297"/>
                </a:lnTo>
                <a:cubicBezTo>
                  <a:pt x="694" y="2296"/>
                  <a:pt x="696" y="2296"/>
                  <a:pt x="697" y="2297"/>
                </a:cubicBezTo>
                <a:cubicBezTo>
                  <a:pt x="699" y="2298"/>
                  <a:pt x="699" y="2300"/>
                  <a:pt x="697" y="2301"/>
                </a:cubicBezTo>
                <a:close/>
                <a:moveTo>
                  <a:pt x="690" y="2312"/>
                </a:moveTo>
                <a:lnTo>
                  <a:pt x="690" y="2312"/>
                </a:lnTo>
                <a:cubicBezTo>
                  <a:pt x="689" y="2313"/>
                  <a:pt x="687" y="2313"/>
                  <a:pt x="686" y="2312"/>
                </a:cubicBezTo>
                <a:cubicBezTo>
                  <a:pt x="684" y="2310"/>
                  <a:pt x="684" y="2308"/>
                  <a:pt x="686" y="2307"/>
                </a:cubicBezTo>
                <a:lnTo>
                  <a:pt x="686" y="2307"/>
                </a:lnTo>
                <a:cubicBezTo>
                  <a:pt x="687" y="2306"/>
                  <a:pt x="689" y="2306"/>
                  <a:pt x="690" y="2307"/>
                </a:cubicBezTo>
                <a:cubicBezTo>
                  <a:pt x="691" y="2308"/>
                  <a:pt x="691" y="2310"/>
                  <a:pt x="690" y="2312"/>
                </a:cubicBezTo>
                <a:close/>
                <a:moveTo>
                  <a:pt x="683" y="2322"/>
                </a:moveTo>
                <a:lnTo>
                  <a:pt x="683" y="2322"/>
                </a:lnTo>
                <a:cubicBezTo>
                  <a:pt x="681" y="2323"/>
                  <a:pt x="679" y="2323"/>
                  <a:pt x="678" y="2322"/>
                </a:cubicBezTo>
                <a:cubicBezTo>
                  <a:pt x="677" y="2320"/>
                  <a:pt x="677" y="2318"/>
                  <a:pt x="678" y="2317"/>
                </a:cubicBezTo>
                <a:lnTo>
                  <a:pt x="678" y="2317"/>
                </a:lnTo>
                <a:cubicBezTo>
                  <a:pt x="679" y="2316"/>
                  <a:pt x="681" y="2316"/>
                  <a:pt x="683" y="2317"/>
                </a:cubicBezTo>
                <a:cubicBezTo>
                  <a:pt x="684" y="2318"/>
                  <a:pt x="684" y="2320"/>
                  <a:pt x="683" y="2322"/>
                </a:cubicBezTo>
                <a:close/>
                <a:moveTo>
                  <a:pt x="675" y="2332"/>
                </a:moveTo>
                <a:lnTo>
                  <a:pt x="675" y="2332"/>
                </a:lnTo>
                <a:cubicBezTo>
                  <a:pt x="674" y="2333"/>
                  <a:pt x="672" y="2333"/>
                  <a:pt x="671" y="2332"/>
                </a:cubicBezTo>
                <a:cubicBezTo>
                  <a:pt x="670" y="2330"/>
                  <a:pt x="670" y="2328"/>
                  <a:pt x="671" y="2327"/>
                </a:cubicBezTo>
                <a:lnTo>
                  <a:pt x="671" y="2327"/>
                </a:lnTo>
                <a:cubicBezTo>
                  <a:pt x="672" y="2326"/>
                  <a:pt x="674" y="2326"/>
                  <a:pt x="675" y="2327"/>
                </a:cubicBezTo>
                <a:cubicBezTo>
                  <a:pt x="676" y="2328"/>
                  <a:pt x="676" y="2330"/>
                  <a:pt x="675" y="2332"/>
                </a:cubicBezTo>
                <a:close/>
                <a:moveTo>
                  <a:pt x="667" y="2342"/>
                </a:moveTo>
                <a:lnTo>
                  <a:pt x="667" y="2342"/>
                </a:lnTo>
                <a:cubicBezTo>
                  <a:pt x="665" y="2343"/>
                  <a:pt x="663" y="2342"/>
                  <a:pt x="662" y="2341"/>
                </a:cubicBezTo>
                <a:cubicBezTo>
                  <a:pt x="661" y="2339"/>
                  <a:pt x="662" y="2337"/>
                  <a:pt x="663" y="2336"/>
                </a:cubicBezTo>
                <a:lnTo>
                  <a:pt x="663" y="2336"/>
                </a:lnTo>
                <a:cubicBezTo>
                  <a:pt x="665" y="2335"/>
                  <a:pt x="667" y="2336"/>
                  <a:pt x="668" y="2337"/>
                </a:cubicBezTo>
                <a:cubicBezTo>
                  <a:pt x="669" y="2339"/>
                  <a:pt x="668" y="2341"/>
                  <a:pt x="667" y="2342"/>
                </a:cubicBezTo>
                <a:close/>
                <a:moveTo>
                  <a:pt x="659" y="2351"/>
                </a:moveTo>
                <a:lnTo>
                  <a:pt x="659" y="2351"/>
                </a:lnTo>
                <a:cubicBezTo>
                  <a:pt x="657" y="2352"/>
                  <a:pt x="655" y="2352"/>
                  <a:pt x="654" y="2350"/>
                </a:cubicBezTo>
                <a:cubicBezTo>
                  <a:pt x="653" y="2349"/>
                  <a:pt x="654" y="2347"/>
                  <a:pt x="655" y="2346"/>
                </a:cubicBezTo>
                <a:lnTo>
                  <a:pt x="655" y="2346"/>
                </a:lnTo>
                <a:cubicBezTo>
                  <a:pt x="657" y="2345"/>
                  <a:pt x="659" y="2345"/>
                  <a:pt x="659" y="2347"/>
                </a:cubicBezTo>
                <a:cubicBezTo>
                  <a:pt x="660" y="2348"/>
                  <a:pt x="660" y="2350"/>
                  <a:pt x="659" y="2351"/>
                </a:cubicBezTo>
                <a:close/>
                <a:moveTo>
                  <a:pt x="650" y="2360"/>
                </a:moveTo>
                <a:lnTo>
                  <a:pt x="650" y="2360"/>
                </a:lnTo>
                <a:cubicBezTo>
                  <a:pt x="649" y="2361"/>
                  <a:pt x="647" y="2361"/>
                  <a:pt x="646" y="2360"/>
                </a:cubicBezTo>
                <a:cubicBezTo>
                  <a:pt x="645" y="2358"/>
                  <a:pt x="645" y="2356"/>
                  <a:pt x="647" y="2355"/>
                </a:cubicBezTo>
                <a:lnTo>
                  <a:pt x="647" y="2355"/>
                </a:lnTo>
                <a:cubicBezTo>
                  <a:pt x="648" y="2354"/>
                  <a:pt x="650" y="2355"/>
                  <a:pt x="651" y="2356"/>
                </a:cubicBezTo>
                <a:cubicBezTo>
                  <a:pt x="652" y="2358"/>
                  <a:pt x="652" y="2360"/>
                  <a:pt x="650" y="2360"/>
                </a:cubicBezTo>
                <a:close/>
                <a:moveTo>
                  <a:pt x="642" y="2369"/>
                </a:moveTo>
                <a:lnTo>
                  <a:pt x="642" y="2369"/>
                </a:lnTo>
                <a:cubicBezTo>
                  <a:pt x="640" y="2370"/>
                  <a:pt x="638" y="2370"/>
                  <a:pt x="637" y="2369"/>
                </a:cubicBezTo>
                <a:cubicBezTo>
                  <a:pt x="636" y="2367"/>
                  <a:pt x="637" y="2365"/>
                  <a:pt x="638" y="2364"/>
                </a:cubicBezTo>
                <a:lnTo>
                  <a:pt x="638" y="2364"/>
                </a:lnTo>
                <a:cubicBezTo>
                  <a:pt x="640" y="2363"/>
                  <a:pt x="641" y="2364"/>
                  <a:pt x="642" y="2365"/>
                </a:cubicBezTo>
                <a:cubicBezTo>
                  <a:pt x="643" y="2367"/>
                  <a:pt x="643" y="2368"/>
                  <a:pt x="642" y="2369"/>
                </a:cubicBezTo>
                <a:close/>
                <a:moveTo>
                  <a:pt x="633" y="2378"/>
                </a:moveTo>
                <a:lnTo>
                  <a:pt x="633" y="2378"/>
                </a:lnTo>
                <a:cubicBezTo>
                  <a:pt x="631" y="2379"/>
                  <a:pt x="629" y="2379"/>
                  <a:pt x="629" y="2378"/>
                </a:cubicBezTo>
                <a:cubicBezTo>
                  <a:pt x="628" y="2376"/>
                  <a:pt x="628" y="2374"/>
                  <a:pt x="629" y="2373"/>
                </a:cubicBezTo>
                <a:lnTo>
                  <a:pt x="629" y="2373"/>
                </a:lnTo>
                <a:cubicBezTo>
                  <a:pt x="631" y="2372"/>
                  <a:pt x="633" y="2373"/>
                  <a:pt x="634" y="2374"/>
                </a:cubicBezTo>
                <a:cubicBezTo>
                  <a:pt x="635" y="2376"/>
                  <a:pt x="634" y="2377"/>
                  <a:pt x="633" y="2378"/>
                </a:cubicBezTo>
                <a:close/>
                <a:moveTo>
                  <a:pt x="624" y="2387"/>
                </a:moveTo>
                <a:lnTo>
                  <a:pt x="624" y="2387"/>
                </a:lnTo>
                <a:cubicBezTo>
                  <a:pt x="622" y="2388"/>
                  <a:pt x="620" y="2387"/>
                  <a:pt x="619" y="2386"/>
                </a:cubicBezTo>
                <a:cubicBezTo>
                  <a:pt x="618" y="2384"/>
                  <a:pt x="619" y="2382"/>
                  <a:pt x="620" y="2382"/>
                </a:cubicBezTo>
                <a:lnTo>
                  <a:pt x="620" y="2382"/>
                </a:lnTo>
                <a:cubicBezTo>
                  <a:pt x="621" y="2381"/>
                  <a:pt x="623" y="2381"/>
                  <a:pt x="624" y="2382"/>
                </a:cubicBezTo>
                <a:cubicBezTo>
                  <a:pt x="625" y="2384"/>
                  <a:pt x="625" y="2386"/>
                  <a:pt x="624" y="2387"/>
                </a:cubicBezTo>
                <a:close/>
                <a:moveTo>
                  <a:pt x="614" y="2395"/>
                </a:moveTo>
                <a:lnTo>
                  <a:pt x="614" y="2395"/>
                </a:lnTo>
                <a:cubicBezTo>
                  <a:pt x="613" y="2396"/>
                  <a:pt x="611" y="2396"/>
                  <a:pt x="610" y="2394"/>
                </a:cubicBezTo>
                <a:cubicBezTo>
                  <a:pt x="609" y="2393"/>
                  <a:pt x="609" y="2391"/>
                  <a:pt x="611" y="2390"/>
                </a:cubicBezTo>
                <a:lnTo>
                  <a:pt x="611" y="2390"/>
                </a:lnTo>
                <a:cubicBezTo>
                  <a:pt x="612" y="2389"/>
                  <a:pt x="614" y="2389"/>
                  <a:pt x="615" y="2391"/>
                </a:cubicBezTo>
                <a:cubicBezTo>
                  <a:pt x="616" y="2392"/>
                  <a:pt x="616" y="2394"/>
                  <a:pt x="614" y="2395"/>
                </a:cubicBezTo>
                <a:close/>
                <a:moveTo>
                  <a:pt x="604" y="2403"/>
                </a:moveTo>
                <a:lnTo>
                  <a:pt x="604" y="2403"/>
                </a:lnTo>
                <a:cubicBezTo>
                  <a:pt x="602" y="2404"/>
                  <a:pt x="600" y="2403"/>
                  <a:pt x="600" y="2401"/>
                </a:cubicBezTo>
                <a:cubicBezTo>
                  <a:pt x="599" y="2400"/>
                  <a:pt x="600" y="2398"/>
                  <a:pt x="602" y="2397"/>
                </a:cubicBezTo>
                <a:lnTo>
                  <a:pt x="602" y="2397"/>
                </a:lnTo>
                <a:cubicBezTo>
                  <a:pt x="603" y="2397"/>
                  <a:pt x="605" y="2398"/>
                  <a:pt x="606" y="2399"/>
                </a:cubicBezTo>
                <a:cubicBezTo>
                  <a:pt x="606" y="2401"/>
                  <a:pt x="605" y="2403"/>
                  <a:pt x="604" y="2403"/>
                </a:cubicBezTo>
                <a:close/>
                <a:moveTo>
                  <a:pt x="594" y="2411"/>
                </a:moveTo>
                <a:lnTo>
                  <a:pt x="594" y="2411"/>
                </a:lnTo>
                <a:cubicBezTo>
                  <a:pt x="592" y="2411"/>
                  <a:pt x="590" y="2410"/>
                  <a:pt x="590" y="2409"/>
                </a:cubicBezTo>
                <a:cubicBezTo>
                  <a:pt x="589" y="2407"/>
                  <a:pt x="590" y="2405"/>
                  <a:pt x="592" y="2405"/>
                </a:cubicBezTo>
                <a:lnTo>
                  <a:pt x="592" y="2405"/>
                </a:lnTo>
                <a:cubicBezTo>
                  <a:pt x="593" y="2404"/>
                  <a:pt x="595" y="2405"/>
                  <a:pt x="596" y="2407"/>
                </a:cubicBezTo>
                <a:cubicBezTo>
                  <a:pt x="596" y="2408"/>
                  <a:pt x="595" y="2410"/>
                  <a:pt x="594" y="2411"/>
                </a:cubicBezTo>
                <a:close/>
                <a:moveTo>
                  <a:pt x="583" y="2418"/>
                </a:moveTo>
                <a:lnTo>
                  <a:pt x="583" y="2418"/>
                </a:lnTo>
                <a:cubicBezTo>
                  <a:pt x="582" y="2418"/>
                  <a:pt x="580" y="2417"/>
                  <a:pt x="579" y="2416"/>
                </a:cubicBezTo>
                <a:cubicBezTo>
                  <a:pt x="579" y="2414"/>
                  <a:pt x="580" y="2412"/>
                  <a:pt x="581" y="2412"/>
                </a:cubicBezTo>
                <a:lnTo>
                  <a:pt x="581" y="2412"/>
                </a:lnTo>
                <a:cubicBezTo>
                  <a:pt x="583" y="2411"/>
                  <a:pt x="585" y="2412"/>
                  <a:pt x="585" y="2414"/>
                </a:cubicBezTo>
                <a:cubicBezTo>
                  <a:pt x="586" y="2415"/>
                  <a:pt x="585" y="2417"/>
                  <a:pt x="583" y="2418"/>
                </a:cubicBezTo>
                <a:close/>
                <a:moveTo>
                  <a:pt x="573" y="2424"/>
                </a:moveTo>
                <a:lnTo>
                  <a:pt x="573" y="2424"/>
                </a:lnTo>
                <a:cubicBezTo>
                  <a:pt x="571" y="2425"/>
                  <a:pt x="569" y="2424"/>
                  <a:pt x="569" y="2422"/>
                </a:cubicBezTo>
                <a:cubicBezTo>
                  <a:pt x="568" y="2420"/>
                  <a:pt x="569" y="2419"/>
                  <a:pt x="571" y="2418"/>
                </a:cubicBezTo>
                <a:lnTo>
                  <a:pt x="571" y="2418"/>
                </a:lnTo>
                <a:cubicBezTo>
                  <a:pt x="572" y="2418"/>
                  <a:pt x="574" y="2418"/>
                  <a:pt x="575" y="2420"/>
                </a:cubicBezTo>
                <a:cubicBezTo>
                  <a:pt x="575" y="2422"/>
                  <a:pt x="574" y="2424"/>
                  <a:pt x="573" y="2424"/>
                </a:cubicBezTo>
                <a:close/>
                <a:moveTo>
                  <a:pt x="562" y="2430"/>
                </a:moveTo>
                <a:lnTo>
                  <a:pt x="562" y="2430"/>
                </a:lnTo>
                <a:cubicBezTo>
                  <a:pt x="560" y="2431"/>
                  <a:pt x="558" y="2430"/>
                  <a:pt x="558" y="2428"/>
                </a:cubicBezTo>
                <a:cubicBezTo>
                  <a:pt x="557" y="2426"/>
                  <a:pt x="558" y="2425"/>
                  <a:pt x="560" y="2424"/>
                </a:cubicBezTo>
                <a:lnTo>
                  <a:pt x="560" y="2424"/>
                </a:lnTo>
                <a:cubicBezTo>
                  <a:pt x="561" y="2424"/>
                  <a:pt x="563" y="2425"/>
                  <a:pt x="564" y="2426"/>
                </a:cubicBezTo>
                <a:cubicBezTo>
                  <a:pt x="564" y="2428"/>
                  <a:pt x="563" y="2430"/>
                  <a:pt x="562" y="2430"/>
                </a:cubicBezTo>
                <a:close/>
                <a:moveTo>
                  <a:pt x="550" y="2435"/>
                </a:moveTo>
                <a:lnTo>
                  <a:pt x="550" y="2435"/>
                </a:lnTo>
                <a:cubicBezTo>
                  <a:pt x="549" y="2436"/>
                  <a:pt x="547" y="2435"/>
                  <a:pt x="546" y="2433"/>
                </a:cubicBezTo>
                <a:cubicBezTo>
                  <a:pt x="546" y="2432"/>
                  <a:pt x="547" y="2430"/>
                  <a:pt x="548" y="2429"/>
                </a:cubicBezTo>
                <a:lnTo>
                  <a:pt x="548" y="2429"/>
                </a:lnTo>
                <a:cubicBezTo>
                  <a:pt x="550" y="2429"/>
                  <a:pt x="552" y="2430"/>
                  <a:pt x="552" y="2431"/>
                </a:cubicBezTo>
                <a:cubicBezTo>
                  <a:pt x="553" y="2433"/>
                  <a:pt x="552" y="2435"/>
                  <a:pt x="550" y="2435"/>
                </a:cubicBezTo>
                <a:close/>
                <a:moveTo>
                  <a:pt x="539" y="2440"/>
                </a:moveTo>
                <a:lnTo>
                  <a:pt x="539" y="2440"/>
                </a:lnTo>
                <a:cubicBezTo>
                  <a:pt x="537" y="2441"/>
                  <a:pt x="535" y="2440"/>
                  <a:pt x="535" y="2438"/>
                </a:cubicBezTo>
                <a:cubicBezTo>
                  <a:pt x="534" y="2436"/>
                  <a:pt x="535" y="2435"/>
                  <a:pt x="537" y="2434"/>
                </a:cubicBezTo>
                <a:lnTo>
                  <a:pt x="537" y="2434"/>
                </a:lnTo>
                <a:cubicBezTo>
                  <a:pt x="539" y="2434"/>
                  <a:pt x="540" y="2435"/>
                  <a:pt x="541" y="2437"/>
                </a:cubicBezTo>
                <a:cubicBezTo>
                  <a:pt x="541" y="2438"/>
                  <a:pt x="540" y="2440"/>
                  <a:pt x="539" y="2440"/>
                </a:cubicBezTo>
                <a:close/>
                <a:moveTo>
                  <a:pt x="527" y="2444"/>
                </a:moveTo>
                <a:lnTo>
                  <a:pt x="527" y="2444"/>
                </a:lnTo>
                <a:cubicBezTo>
                  <a:pt x="525" y="2445"/>
                  <a:pt x="523" y="2444"/>
                  <a:pt x="523" y="2442"/>
                </a:cubicBezTo>
                <a:cubicBezTo>
                  <a:pt x="522" y="2440"/>
                  <a:pt x="523" y="2439"/>
                  <a:pt x="525" y="2438"/>
                </a:cubicBezTo>
                <a:lnTo>
                  <a:pt x="525" y="2438"/>
                </a:lnTo>
                <a:cubicBezTo>
                  <a:pt x="527" y="2438"/>
                  <a:pt x="529" y="2439"/>
                  <a:pt x="529" y="2440"/>
                </a:cubicBezTo>
                <a:cubicBezTo>
                  <a:pt x="529" y="2442"/>
                  <a:pt x="528" y="2444"/>
                  <a:pt x="527" y="2444"/>
                </a:cubicBezTo>
                <a:close/>
                <a:moveTo>
                  <a:pt x="514" y="2448"/>
                </a:moveTo>
                <a:lnTo>
                  <a:pt x="514" y="2448"/>
                </a:lnTo>
                <a:cubicBezTo>
                  <a:pt x="512" y="2448"/>
                  <a:pt x="511" y="2446"/>
                  <a:pt x="511" y="2445"/>
                </a:cubicBezTo>
                <a:cubicBezTo>
                  <a:pt x="511" y="2443"/>
                  <a:pt x="512" y="2442"/>
                  <a:pt x="514" y="2442"/>
                </a:cubicBezTo>
                <a:lnTo>
                  <a:pt x="514" y="2442"/>
                </a:lnTo>
                <a:cubicBezTo>
                  <a:pt x="516" y="2442"/>
                  <a:pt x="517" y="2443"/>
                  <a:pt x="517" y="2445"/>
                </a:cubicBezTo>
                <a:cubicBezTo>
                  <a:pt x="517" y="2446"/>
                  <a:pt x="516" y="2448"/>
                  <a:pt x="514" y="2448"/>
                </a:cubicBezTo>
                <a:close/>
                <a:moveTo>
                  <a:pt x="502" y="2450"/>
                </a:moveTo>
                <a:lnTo>
                  <a:pt x="502" y="2450"/>
                </a:lnTo>
                <a:cubicBezTo>
                  <a:pt x="500" y="2450"/>
                  <a:pt x="499" y="2449"/>
                  <a:pt x="499" y="2447"/>
                </a:cubicBezTo>
                <a:cubicBezTo>
                  <a:pt x="499" y="2445"/>
                  <a:pt x="500" y="2444"/>
                  <a:pt x="502" y="2444"/>
                </a:cubicBezTo>
                <a:lnTo>
                  <a:pt x="502" y="2444"/>
                </a:lnTo>
                <a:cubicBezTo>
                  <a:pt x="503" y="2444"/>
                  <a:pt x="505" y="2445"/>
                  <a:pt x="505" y="2447"/>
                </a:cubicBezTo>
                <a:cubicBezTo>
                  <a:pt x="505" y="2449"/>
                  <a:pt x="503" y="2450"/>
                  <a:pt x="502" y="2450"/>
                </a:cubicBezTo>
                <a:close/>
                <a:moveTo>
                  <a:pt x="489" y="2452"/>
                </a:moveTo>
                <a:lnTo>
                  <a:pt x="489" y="2452"/>
                </a:lnTo>
                <a:cubicBezTo>
                  <a:pt x="488" y="2452"/>
                  <a:pt x="486" y="2451"/>
                  <a:pt x="486" y="2449"/>
                </a:cubicBezTo>
                <a:cubicBezTo>
                  <a:pt x="486" y="2447"/>
                  <a:pt x="488" y="2446"/>
                  <a:pt x="489" y="2446"/>
                </a:cubicBezTo>
                <a:lnTo>
                  <a:pt x="489" y="2446"/>
                </a:lnTo>
                <a:cubicBezTo>
                  <a:pt x="491" y="2446"/>
                  <a:pt x="492" y="2447"/>
                  <a:pt x="492" y="2449"/>
                </a:cubicBezTo>
                <a:cubicBezTo>
                  <a:pt x="492" y="2451"/>
                  <a:pt x="491" y="2452"/>
                  <a:pt x="489" y="2452"/>
                </a:cubicBezTo>
                <a:close/>
                <a:moveTo>
                  <a:pt x="477" y="2453"/>
                </a:moveTo>
                <a:lnTo>
                  <a:pt x="477" y="2453"/>
                </a:lnTo>
                <a:cubicBezTo>
                  <a:pt x="475" y="2453"/>
                  <a:pt x="474" y="2451"/>
                  <a:pt x="474" y="2450"/>
                </a:cubicBezTo>
                <a:cubicBezTo>
                  <a:pt x="474" y="2448"/>
                  <a:pt x="475" y="2447"/>
                  <a:pt x="477" y="2447"/>
                </a:cubicBezTo>
                <a:lnTo>
                  <a:pt x="477" y="2447"/>
                </a:lnTo>
                <a:cubicBezTo>
                  <a:pt x="479" y="2447"/>
                  <a:pt x="480" y="2448"/>
                  <a:pt x="480" y="2450"/>
                </a:cubicBezTo>
                <a:cubicBezTo>
                  <a:pt x="480" y="2451"/>
                  <a:pt x="479" y="2453"/>
                  <a:pt x="477" y="2453"/>
                </a:cubicBezTo>
                <a:close/>
                <a:moveTo>
                  <a:pt x="464" y="2453"/>
                </a:moveTo>
                <a:lnTo>
                  <a:pt x="464" y="2453"/>
                </a:lnTo>
                <a:cubicBezTo>
                  <a:pt x="462" y="2452"/>
                  <a:pt x="461" y="2451"/>
                  <a:pt x="461" y="2449"/>
                </a:cubicBezTo>
                <a:cubicBezTo>
                  <a:pt x="462" y="2447"/>
                  <a:pt x="463" y="2446"/>
                  <a:pt x="465" y="2447"/>
                </a:cubicBezTo>
                <a:lnTo>
                  <a:pt x="465" y="2447"/>
                </a:lnTo>
                <a:cubicBezTo>
                  <a:pt x="467" y="2447"/>
                  <a:pt x="468" y="2449"/>
                  <a:pt x="467" y="2450"/>
                </a:cubicBezTo>
                <a:cubicBezTo>
                  <a:pt x="467" y="2452"/>
                  <a:pt x="465" y="2453"/>
                  <a:pt x="464" y="2453"/>
                </a:cubicBezTo>
                <a:close/>
                <a:moveTo>
                  <a:pt x="451" y="2452"/>
                </a:moveTo>
                <a:lnTo>
                  <a:pt x="451" y="2452"/>
                </a:lnTo>
                <a:cubicBezTo>
                  <a:pt x="449" y="2451"/>
                  <a:pt x="448" y="2450"/>
                  <a:pt x="449" y="2448"/>
                </a:cubicBezTo>
                <a:cubicBezTo>
                  <a:pt x="449" y="2446"/>
                  <a:pt x="451" y="2445"/>
                  <a:pt x="453" y="2446"/>
                </a:cubicBezTo>
                <a:lnTo>
                  <a:pt x="453" y="2446"/>
                </a:lnTo>
                <a:cubicBezTo>
                  <a:pt x="454" y="2446"/>
                  <a:pt x="455" y="2448"/>
                  <a:pt x="455" y="2450"/>
                </a:cubicBezTo>
                <a:cubicBezTo>
                  <a:pt x="454" y="2451"/>
                  <a:pt x="453" y="2452"/>
                  <a:pt x="451" y="2452"/>
                </a:cubicBezTo>
                <a:close/>
                <a:moveTo>
                  <a:pt x="439" y="2450"/>
                </a:moveTo>
                <a:lnTo>
                  <a:pt x="439" y="2450"/>
                </a:lnTo>
                <a:cubicBezTo>
                  <a:pt x="437" y="2450"/>
                  <a:pt x="436" y="2448"/>
                  <a:pt x="436" y="2446"/>
                </a:cubicBezTo>
                <a:cubicBezTo>
                  <a:pt x="437" y="2445"/>
                  <a:pt x="439" y="2444"/>
                  <a:pt x="440" y="2444"/>
                </a:cubicBezTo>
                <a:lnTo>
                  <a:pt x="440" y="2444"/>
                </a:lnTo>
                <a:cubicBezTo>
                  <a:pt x="442" y="2444"/>
                  <a:pt x="443" y="2446"/>
                  <a:pt x="443" y="2448"/>
                </a:cubicBezTo>
                <a:cubicBezTo>
                  <a:pt x="442" y="2450"/>
                  <a:pt x="440" y="2451"/>
                  <a:pt x="439" y="2450"/>
                </a:cubicBezTo>
                <a:close/>
                <a:moveTo>
                  <a:pt x="426" y="2448"/>
                </a:moveTo>
                <a:lnTo>
                  <a:pt x="426" y="2448"/>
                </a:lnTo>
                <a:cubicBezTo>
                  <a:pt x="425" y="2447"/>
                  <a:pt x="424" y="2446"/>
                  <a:pt x="424" y="2444"/>
                </a:cubicBezTo>
                <a:cubicBezTo>
                  <a:pt x="425" y="2442"/>
                  <a:pt x="426" y="2441"/>
                  <a:pt x="428" y="2442"/>
                </a:cubicBezTo>
                <a:lnTo>
                  <a:pt x="428" y="2442"/>
                </a:lnTo>
                <a:cubicBezTo>
                  <a:pt x="430" y="2442"/>
                  <a:pt x="431" y="2444"/>
                  <a:pt x="430" y="2445"/>
                </a:cubicBezTo>
                <a:cubicBezTo>
                  <a:pt x="430" y="2447"/>
                  <a:pt x="428" y="2448"/>
                  <a:pt x="426" y="2448"/>
                </a:cubicBezTo>
                <a:close/>
                <a:moveTo>
                  <a:pt x="414" y="2444"/>
                </a:moveTo>
                <a:lnTo>
                  <a:pt x="414" y="2444"/>
                </a:lnTo>
                <a:cubicBezTo>
                  <a:pt x="412" y="2443"/>
                  <a:pt x="412" y="2441"/>
                  <a:pt x="412" y="2440"/>
                </a:cubicBezTo>
                <a:cubicBezTo>
                  <a:pt x="413" y="2438"/>
                  <a:pt x="415" y="2438"/>
                  <a:pt x="417" y="2438"/>
                </a:cubicBezTo>
                <a:lnTo>
                  <a:pt x="417" y="2438"/>
                </a:lnTo>
                <a:cubicBezTo>
                  <a:pt x="418" y="2439"/>
                  <a:pt x="419" y="2441"/>
                  <a:pt x="418" y="2443"/>
                </a:cubicBezTo>
                <a:cubicBezTo>
                  <a:pt x="417" y="2444"/>
                  <a:pt x="415" y="2445"/>
                  <a:pt x="414" y="2444"/>
                </a:cubicBezTo>
                <a:close/>
                <a:moveTo>
                  <a:pt x="402" y="2440"/>
                </a:moveTo>
                <a:lnTo>
                  <a:pt x="402" y="2440"/>
                </a:lnTo>
                <a:cubicBezTo>
                  <a:pt x="400" y="2439"/>
                  <a:pt x="400" y="2437"/>
                  <a:pt x="401" y="2436"/>
                </a:cubicBezTo>
                <a:cubicBezTo>
                  <a:pt x="401" y="2434"/>
                  <a:pt x="403" y="2434"/>
                  <a:pt x="405" y="2434"/>
                </a:cubicBezTo>
                <a:lnTo>
                  <a:pt x="405" y="2434"/>
                </a:lnTo>
                <a:cubicBezTo>
                  <a:pt x="406" y="2435"/>
                  <a:pt x="407" y="2437"/>
                  <a:pt x="406" y="2439"/>
                </a:cubicBezTo>
                <a:cubicBezTo>
                  <a:pt x="405" y="2440"/>
                  <a:pt x="404" y="2441"/>
                  <a:pt x="402" y="2440"/>
                </a:cubicBezTo>
                <a:close/>
                <a:moveTo>
                  <a:pt x="390" y="2435"/>
                </a:moveTo>
                <a:lnTo>
                  <a:pt x="390" y="2435"/>
                </a:lnTo>
                <a:cubicBezTo>
                  <a:pt x="389" y="2434"/>
                  <a:pt x="388" y="2432"/>
                  <a:pt x="389" y="2431"/>
                </a:cubicBezTo>
                <a:cubicBezTo>
                  <a:pt x="390" y="2429"/>
                  <a:pt x="392" y="2429"/>
                  <a:pt x="394" y="2430"/>
                </a:cubicBezTo>
                <a:lnTo>
                  <a:pt x="394" y="2430"/>
                </a:lnTo>
                <a:cubicBezTo>
                  <a:pt x="395" y="2431"/>
                  <a:pt x="395" y="2433"/>
                  <a:pt x="394" y="2434"/>
                </a:cubicBezTo>
                <a:cubicBezTo>
                  <a:pt x="394" y="2436"/>
                  <a:pt x="392" y="2436"/>
                  <a:pt x="390" y="2435"/>
                </a:cubicBezTo>
                <a:close/>
                <a:moveTo>
                  <a:pt x="379" y="2430"/>
                </a:moveTo>
                <a:lnTo>
                  <a:pt x="379" y="2430"/>
                </a:lnTo>
                <a:cubicBezTo>
                  <a:pt x="377" y="2429"/>
                  <a:pt x="377" y="2427"/>
                  <a:pt x="378" y="2425"/>
                </a:cubicBezTo>
                <a:cubicBezTo>
                  <a:pt x="379" y="2424"/>
                  <a:pt x="381" y="2424"/>
                  <a:pt x="382" y="2424"/>
                </a:cubicBezTo>
                <a:lnTo>
                  <a:pt x="382" y="2424"/>
                </a:lnTo>
                <a:cubicBezTo>
                  <a:pt x="384" y="2425"/>
                  <a:pt x="384" y="2427"/>
                  <a:pt x="383" y="2429"/>
                </a:cubicBezTo>
                <a:cubicBezTo>
                  <a:pt x="382" y="2430"/>
                  <a:pt x="380" y="2431"/>
                  <a:pt x="379" y="2430"/>
                </a:cubicBezTo>
                <a:close/>
                <a:moveTo>
                  <a:pt x="368" y="2424"/>
                </a:moveTo>
                <a:lnTo>
                  <a:pt x="368" y="2424"/>
                </a:lnTo>
                <a:cubicBezTo>
                  <a:pt x="366" y="2423"/>
                  <a:pt x="366" y="2421"/>
                  <a:pt x="367" y="2419"/>
                </a:cubicBezTo>
                <a:cubicBezTo>
                  <a:pt x="368" y="2418"/>
                  <a:pt x="370" y="2417"/>
                  <a:pt x="371" y="2418"/>
                </a:cubicBezTo>
                <a:lnTo>
                  <a:pt x="371" y="2418"/>
                </a:lnTo>
                <a:cubicBezTo>
                  <a:pt x="373" y="2419"/>
                  <a:pt x="373" y="2421"/>
                  <a:pt x="372" y="2423"/>
                </a:cubicBezTo>
                <a:cubicBezTo>
                  <a:pt x="371" y="2424"/>
                  <a:pt x="369" y="2425"/>
                  <a:pt x="368" y="2424"/>
                </a:cubicBezTo>
                <a:close/>
                <a:moveTo>
                  <a:pt x="357" y="2417"/>
                </a:moveTo>
                <a:lnTo>
                  <a:pt x="357" y="2417"/>
                </a:lnTo>
                <a:cubicBezTo>
                  <a:pt x="356" y="2416"/>
                  <a:pt x="355" y="2414"/>
                  <a:pt x="356" y="2413"/>
                </a:cubicBezTo>
                <a:cubicBezTo>
                  <a:pt x="357" y="2411"/>
                  <a:pt x="359" y="2411"/>
                  <a:pt x="361" y="2412"/>
                </a:cubicBezTo>
                <a:lnTo>
                  <a:pt x="361" y="2412"/>
                </a:lnTo>
                <a:cubicBezTo>
                  <a:pt x="362" y="2413"/>
                  <a:pt x="362" y="2415"/>
                  <a:pt x="362" y="2416"/>
                </a:cubicBezTo>
                <a:cubicBezTo>
                  <a:pt x="361" y="2418"/>
                  <a:pt x="359" y="2418"/>
                  <a:pt x="357" y="2417"/>
                </a:cubicBezTo>
                <a:close/>
                <a:moveTo>
                  <a:pt x="347" y="2410"/>
                </a:moveTo>
                <a:lnTo>
                  <a:pt x="347" y="2410"/>
                </a:lnTo>
                <a:cubicBezTo>
                  <a:pt x="345" y="2409"/>
                  <a:pt x="345" y="2407"/>
                  <a:pt x="346" y="2406"/>
                </a:cubicBezTo>
                <a:cubicBezTo>
                  <a:pt x="347" y="2404"/>
                  <a:pt x="349" y="2404"/>
                  <a:pt x="350" y="2405"/>
                </a:cubicBezTo>
                <a:lnTo>
                  <a:pt x="350" y="2405"/>
                </a:lnTo>
                <a:cubicBezTo>
                  <a:pt x="352" y="2406"/>
                  <a:pt x="352" y="2408"/>
                  <a:pt x="351" y="2409"/>
                </a:cubicBezTo>
                <a:cubicBezTo>
                  <a:pt x="350" y="2411"/>
                  <a:pt x="348" y="2411"/>
                  <a:pt x="347" y="2410"/>
                </a:cubicBezTo>
                <a:close/>
                <a:moveTo>
                  <a:pt x="337" y="2403"/>
                </a:moveTo>
                <a:lnTo>
                  <a:pt x="337" y="2403"/>
                </a:lnTo>
                <a:cubicBezTo>
                  <a:pt x="335" y="2402"/>
                  <a:pt x="335" y="2400"/>
                  <a:pt x="336" y="2398"/>
                </a:cubicBezTo>
                <a:cubicBezTo>
                  <a:pt x="337" y="2397"/>
                  <a:pt x="339" y="2396"/>
                  <a:pt x="340" y="2397"/>
                </a:cubicBezTo>
                <a:lnTo>
                  <a:pt x="340" y="2397"/>
                </a:lnTo>
                <a:cubicBezTo>
                  <a:pt x="342" y="2398"/>
                  <a:pt x="342" y="2400"/>
                  <a:pt x="341" y="2402"/>
                </a:cubicBezTo>
                <a:cubicBezTo>
                  <a:pt x="340" y="2403"/>
                  <a:pt x="338" y="2404"/>
                  <a:pt x="337" y="2403"/>
                </a:cubicBezTo>
                <a:close/>
                <a:moveTo>
                  <a:pt x="327" y="2395"/>
                </a:moveTo>
                <a:lnTo>
                  <a:pt x="327" y="2395"/>
                </a:lnTo>
                <a:cubicBezTo>
                  <a:pt x="325" y="2393"/>
                  <a:pt x="325" y="2391"/>
                  <a:pt x="327" y="2390"/>
                </a:cubicBezTo>
                <a:cubicBezTo>
                  <a:pt x="328" y="2389"/>
                  <a:pt x="330" y="2389"/>
                  <a:pt x="331" y="2390"/>
                </a:cubicBezTo>
                <a:lnTo>
                  <a:pt x="331" y="2390"/>
                </a:lnTo>
                <a:cubicBezTo>
                  <a:pt x="332" y="2391"/>
                  <a:pt x="332" y="2393"/>
                  <a:pt x="331" y="2395"/>
                </a:cubicBezTo>
                <a:cubicBezTo>
                  <a:pt x="330" y="2396"/>
                  <a:pt x="328" y="2396"/>
                  <a:pt x="327" y="2395"/>
                </a:cubicBezTo>
                <a:close/>
                <a:moveTo>
                  <a:pt x="317" y="2386"/>
                </a:moveTo>
                <a:lnTo>
                  <a:pt x="317" y="2386"/>
                </a:lnTo>
                <a:cubicBezTo>
                  <a:pt x="316" y="2385"/>
                  <a:pt x="316" y="2383"/>
                  <a:pt x="317" y="2382"/>
                </a:cubicBezTo>
                <a:cubicBezTo>
                  <a:pt x="318" y="2381"/>
                  <a:pt x="320" y="2381"/>
                  <a:pt x="322" y="2382"/>
                </a:cubicBezTo>
                <a:lnTo>
                  <a:pt x="322" y="2382"/>
                </a:lnTo>
                <a:cubicBezTo>
                  <a:pt x="323" y="2383"/>
                  <a:pt x="323" y="2385"/>
                  <a:pt x="322" y="2386"/>
                </a:cubicBezTo>
                <a:cubicBezTo>
                  <a:pt x="320" y="2387"/>
                  <a:pt x="318" y="2387"/>
                  <a:pt x="317" y="2386"/>
                </a:cubicBezTo>
                <a:close/>
                <a:moveTo>
                  <a:pt x="308" y="2378"/>
                </a:moveTo>
                <a:lnTo>
                  <a:pt x="308" y="2378"/>
                </a:lnTo>
                <a:cubicBezTo>
                  <a:pt x="307" y="2377"/>
                  <a:pt x="307" y="2375"/>
                  <a:pt x="308" y="2373"/>
                </a:cubicBezTo>
                <a:cubicBezTo>
                  <a:pt x="309" y="2372"/>
                  <a:pt x="311" y="2372"/>
                  <a:pt x="312" y="2373"/>
                </a:cubicBezTo>
                <a:lnTo>
                  <a:pt x="312" y="2373"/>
                </a:lnTo>
                <a:cubicBezTo>
                  <a:pt x="313" y="2375"/>
                  <a:pt x="313" y="2377"/>
                  <a:pt x="312" y="2378"/>
                </a:cubicBezTo>
                <a:cubicBezTo>
                  <a:pt x="311" y="2379"/>
                  <a:pt x="309" y="2379"/>
                  <a:pt x="308" y="2378"/>
                </a:cubicBezTo>
                <a:close/>
                <a:moveTo>
                  <a:pt x="299" y="2369"/>
                </a:moveTo>
                <a:lnTo>
                  <a:pt x="299" y="2369"/>
                </a:lnTo>
                <a:cubicBezTo>
                  <a:pt x="298" y="2368"/>
                  <a:pt x="298" y="2366"/>
                  <a:pt x="299" y="2364"/>
                </a:cubicBezTo>
                <a:cubicBezTo>
                  <a:pt x="300" y="2363"/>
                  <a:pt x="302" y="2363"/>
                  <a:pt x="304" y="2364"/>
                </a:cubicBezTo>
                <a:lnTo>
                  <a:pt x="304" y="2364"/>
                </a:lnTo>
                <a:cubicBezTo>
                  <a:pt x="305" y="2366"/>
                  <a:pt x="305" y="2368"/>
                  <a:pt x="304" y="2369"/>
                </a:cubicBezTo>
                <a:cubicBezTo>
                  <a:pt x="302" y="2370"/>
                  <a:pt x="300" y="2370"/>
                  <a:pt x="299" y="2369"/>
                </a:cubicBezTo>
                <a:close/>
                <a:moveTo>
                  <a:pt x="290" y="2360"/>
                </a:moveTo>
                <a:lnTo>
                  <a:pt x="290" y="2360"/>
                </a:lnTo>
                <a:cubicBezTo>
                  <a:pt x="289" y="2359"/>
                  <a:pt x="289" y="2357"/>
                  <a:pt x="290" y="2356"/>
                </a:cubicBezTo>
                <a:cubicBezTo>
                  <a:pt x="292" y="2354"/>
                  <a:pt x="294" y="2354"/>
                  <a:pt x="295" y="2356"/>
                </a:cubicBezTo>
                <a:lnTo>
                  <a:pt x="295" y="2356"/>
                </a:lnTo>
                <a:cubicBezTo>
                  <a:pt x="296" y="2357"/>
                  <a:pt x="296" y="2359"/>
                  <a:pt x="295" y="2360"/>
                </a:cubicBezTo>
                <a:cubicBezTo>
                  <a:pt x="294" y="2361"/>
                  <a:pt x="292" y="2361"/>
                  <a:pt x="290" y="2360"/>
                </a:cubicBezTo>
                <a:close/>
                <a:moveTo>
                  <a:pt x="282" y="2351"/>
                </a:moveTo>
                <a:lnTo>
                  <a:pt x="282" y="2351"/>
                </a:lnTo>
                <a:cubicBezTo>
                  <a:pt x="281" y="2349"/>
                  <a:pt x="281" y="2347"/>
                  <a:pt x="282" y="2346"/>
                </a:cubicBezTo>
                <a:cubicBezTo>
                  <a:pt x="283" y="2345"/>
                  <a:pt x="285" y="2345"/>
                  <a:pt x="287" y="2346"/>
                </a:cubicBezTo>
                <a:lnTo>
                  <a:pt x="287" y="2346"/>
                </a:lnTo>
                <a:cubicBezTo>
                  <a:pt x="288" y="2347"/>
                  <a:pt x="288" y="2349"/>
                  <a:pt x="287" y="2351"/>
                </a:cubicBezTo>
                <a:cubicBezTo>
                  <a:pt x="285" y="2352"/>
                  <a:pt x="283" y="2352"/>
                  <a:pt x="282" y="2351"/>
                </a:cubicBezTo>
                <a:close/>
                <a:moveTo>
                  <a:pt x="274" y="2341"/>
                </a:moveTo>
                <a:lnTo>
                  <a:pt x="274" y="2341"/>
                </a:lnTo>
                <a:cubicBezTo>
                  <a:pt x="273" y="2340"/>
                  <a:pt x="273" y="2338"/>
                  <a:pt x="274" y="2337"/>
                </a:cubicBezTo>
                <a:cubicBezTo>
                  <a:pt x="275" y="2335"/>
                  <a:pt x="277" y="2335"/>
                  <a:pt x="278" y="2337"/>
                </a:cubicBezTo>
                <a:lnTo>
                  <a:pt x="278" y="2337"/>
                </a:lnTo>
                <a:cubicBezTo>
                  <a:pt x="280" y="2338"/>
                  <a:pt x="280" y="2340"/>
                  <a:pt x="278" y="2341"/>
                </a:cubicBezTo>
                <a:cubicBezTo>
                  <a:pt x="277" y="2342"/>
                  <a:pt x="275" y="2342"/>
                  <a:pt x="274" y="2341"/>
                </a:cubicBezTo>
                <a:close/>
                <a:moveTo>
                  <a:pt x="266" y="2331"/>
                </a:moveTo>
                <a:lnTo>
                  <a:pt x="266" y="2331"/>
                </a:lnTo>
                <a:cubicBezTo>
                  <a:pt x="265" y="2330"/>
                  <a:pt x="265" y="2328"/>
                  <a:pt x="266" y="2327"/>
                </a:cubicBezTo>
                <a:cubicBezTo>
                  <a:pt x="268" y="2326"/>
                  <a:pt x="270" y="2326"/>
                  <a:pt x="271" y="2328"/>
                </a:cubicBezTo>
                <a:lnTo>
                  <a:pt x="271" y="2328"/>
                </a:lnTo>
                <a:cubicBezTo>
                  <a:pt x="272" y="2329"/>
                  <a:pt x="271" y="2331"/>
                  <a:pt x="270" y="2332"/>
                </a:cubicBezTo>
                <a:cubicBezTo>
                  <a:pt x="269" y="2333"/>
                  <a:pt x="267" y="2332"/>
                  <a:pt x="266" y="2331"/>
                </a:cubicBezTo>
                <a:close/>
                <a:moveTo>
                  <a:pt x="258" y="2321"/>
                </a:moveTo>
                <a:lnTo>
                  <a:pt x="258" y="2321"/>
                </a:lnTo>
                <a:cubicBezTo>
                  <a:pt x="257" y="2320"/>
                  <a:pt x="258" y="2318"/>
                  <a:pt x="259" y="2317"/>
                </a:cubicBezTo>
                <a:cubicBezTo>
                  <a:pt x="260" y="2316"/>
                  <a:pt x="262" y="2316"/>
                  <a:pt x="263" y="2318"/>
                </a:cubicBezTo>
                <a:lnTo>
                  <a:pt x="263" y="2318"/>
                </a:lnTo>
                <a:cubicBezTo>
                  <a:pt x="264" y="2319"/>
                  <a:pt x="264" y="2321"/>
                  <a:pt x="262" y="2322"/>
                </a:cubicBezTo>
                <a:cubicBezTo>
                  <a:pt x="261" y="2323"/>
                  <a:pt x="259" y="2322"/>
                  <a:pt x="258" y="2321"/>
                </a:cubicBezTo>
                <a:close/>
                <a:moveTo>
                  <a:pt x="251" y="2311"/>
                </a:moveTo>
                <a:lnTo>
                  <a:pt x="251" y="2311"/>
                </a:lnTo>
                <a:cubicBezTo>
                  <a:pt x="250" y="2309"/>
                  <a:pt x="250" y="2308"/>
                  <a:pt x="252" y="2307"/>
                </a:cubicBezTo>
                <a:cubicBezTo>
                  <a:pt x="253" y="2306"/>
                  <a:pt x="255" y="2306"/>
                  <a:pt x="256" y="2307"/>
                </a:cubicBezTo>
                <a:lnTo>
                  <a:pt x="256" y="2307"/>
                </a:lnTo>
                <a:cubicBezTo>
                  <a:pt x="257" y="2309"/>
                  <a:pt x="256" y="2311"/>
                  <a:pt x="255" y="2312"/>
                </a:cubicBezTo>
                <a:cubicBezTo>
                  <a:pt x="254" y="2313"/>
                  <a:pt x="252" y="2312"/>
                  <a:pt x="251" y="2311"/>
                </a:cubicBezTo>
                <a:close/>
                <a:moveTo>
                  <a:pt x="243" y="2301"/>
                </a:moveTo>
                <a:lnTo>
                  <a:pt x="243" y="2301"/>
                </a:lnTo>
                <a:cubicBezTo>
                  <a:pt x="242" y="2299"/>
                  <a:pt x="243" y="2297"/>
                  <a:pt x="244" y="2296"/>
                </a:cubicBezTo>
                <a:cubicBezTo>
                  <a:pt x="246" y="2295"/>
                  <a:pt x="248" y="2296"/>
                  <a:pt x="249" y="2297"/>
                </a:cubicBezTo>
                <a:lnTo>
                  <a:pt x="249" y="2297"/>
                </a:lnTo>
                <a:cubicBezTo>
                  <a:pt x="250" y="2299"/>
                  <a:pt x="249" y="2301"/>
                  <a:pt x="248" y="2302"/>
                </a:cubicBezTo>
                <a:cubicBezTo>
                  <a:pt x="246" y="2303"/>
                  <a:pt x="244" y="2302"/>
                  <a:pt x="243" y="2301"/>
                </a:cubicBezTo>
                <a:close/>
                <a:moveTo>
                  <a:pt x="236" y="2290"/>
                </a:moveTo>
                <a:lnTo>
                  <a:pt x="236" y="2290"/>
                </a:lnTo>
                <a:cubicBezTo>
                  <a:pt x="236" y="2289"/>
                  <a:pt x="236" y="2287"/>
                  <a:pt x="237" y="2286"/>
                </a:cubicBezTo>
                <a:cubicBezTo>
                  <a:pt x="239" y="2285"/>
                  <a:pt x="241" y="2285"/>
                  <a:pt x="242" y="2287"/>
                </a:cubicBezTo>
                <a:lnTo>
                  <a:pt x="242" y="2287"/>
                </a:lnTo>
                <a:cubicBezTo>
                  <a:pt x="243" y="2288"/>
                  <a:pt x="242" y="2290"/>
                  <a:pt x="241" y="2291"/>
                </a:cubicBezTo>
                <a:cubicBezTo>
                  <a:pt x="239" y="2292"/>
                  <a:pt x="237" y="2292"/>
                  <a:pt x="236" y="2290"/>
                </a:cubicBezTo>
                <a:close/>
                <a:moveTo>
                  <a:pt x="230" y="2280"/>
                </a:moveTo>
                <a:lnTo>
                  <a:pt x="230" y="2280"/>
                </a:lnTo>
                <a:cubicBezTo>
                  <a:pt x="229" y="2279"/>
                  <a:pt x="229" y="2277"/>
                  <a:pt x="230" y="2276"/>
                </a:cubicBezTo>
                <a:cubicBezTo>
                  <a:pt x="232" y="2275"/>
                  <a:pt x="234" y="2275"/>
                  <a:pt x="235" y="2276"/>
                </a:cubicBezTo>
                <a:lnTo>
                  <a:pt x="235" y="2276"/>
                </a:lnTo>
                <a:cubicBezTo>
                  <a:pt x="236" y="2278"/>
                  <a:pt x="235" y="2280"/>
                  <a:pt x="234" y="2281"/>
                </a:cubicBezTo>
                <a:cubicBezTo>
                  <a:pt x="232" y="2282"/>
                  <a:pt x="230" y="2281"/>
                  <a:pt x="230" y="2280"/>
                </a:cubicBezTo>
                <a:close/>
                <a:moveTo>
                  <a:pt x="223" y="2269"/>
                </a:moveTo>
                <a:lnTo>
                  <a:pt x="223" y="2269"/>
                </a:lnTo>
                <a:cubicBezTo>
                  <a:pt x="222" y="2268"/>
                  <a:pt x="222" y="2266"/>
                  <a:pt x="224" y="2265"/>
                </a:cubicBezTo>
                <a:cubicBezTo>
                  <a:pt x="225" y="2264"/>
                  <a:pt x="227" y="2264"/>
                  <a:pt x="228" y="2266"/>
                </a:cubicBezTo>
                <a:lnTo>
                  <a:pt x="228" y="2266"/>
                </a:lnTo>
                <a:cubicBezTo>
                  <a:pt x="229" y="2267"/>
                  <a:pt x="229" y="2269"/>
                  <a:pt x="227" y="2270"/>
                </a:cubicBezTo>
                <a:cubicBezTo>
                  <a:pt x="226" y="2271"/>
                  <a:pt x="224" y="2271"/>
                  <a:pt x="223" y="2269"/>
                </a:cubicBezTo>
                <a:close/>
                <a:moveTo>
                  <a:pt x="216" y="2259"/>
                </a:moveTo>
                <a:lnTo>
                  <a:pt x="216" y="2259"/>
                </a:lnTo>
                <a:cubicBezTo>
                  <a:pt x="216" y="2257"/>
                  <a:pt x="216" y="2255"/>
                  <a:pt x="217" y="2254"/>
                </a:cubicBezTo>
                <a:cubicBezTo>
                  <a:pt x="219" y="2253"/>
                  <a:pt x="221" y="2254"/>
                  <a:pt x="222" y="2255"/>
                </a:cubicBezTo>
                <a:lnTo>
                  <a:pt x="222" y="2255"/>
                </a:lnTo>
                <a:cubicBezTo>
                  <a:pt x="223" y="2257"/>
                  <a:pt x="222" y="2259"/>
                  <a:pt x="221" y="2259"/>
                </a:cubicBezTo>
                <a:cubicBezTo>
                  <a:pt x="219" y="2260"/>
                  <a:pt x="217" y="2260"/>
                  <a:pt x="216" y="2259"/>
                </a:cubicBezTo>
                <a:close/>
                <a:moveTo>
                  <a:pt x="210" y="2248"/>
                </a:moveTo>
                <a:lnTo>
                  <a:pt x="210" y="2248"/>
                </a:lnTo>
                <a:cubicBezTo>
                  <a:pt x="209" y="2246"/>
                  <a:pt x="210" y="2244"/>
                  <a:pt x="211" y="2244"/>
                </a:cubicBezTo>
                <a:cubicBezTo>
                  <a:pt x="212" y="2243"/>
                  <a:pt x="214" y="2243"/>
                  <a:pt x="215" y="2244"/>
                </a:cubicBezTo>
                <a:lnTo>
                  <a:pt x="215" y="2244"/>
                </a:lnTo>
                <a:cubicBezTo>
                  <a:pt x="216" y="2246"/>
                  <a:pt x="216" y="2248"/>
                  <a:pt x="214" y="2249"/>
                </a:cubicBezTo>
                <a:cubicBezTo>
                  <a:pt x="213" y="2250"/>
                  <a:pt x="211" y="2249"/>
                  <a:pt x="210" y="2248"/>
                </a:cubicBezTo>
                <a:close/>
                <a:moveTo>
                  <a:pt x="204" y="2237"/>
                </a:moveTo>
                <a:lnTo>
                  <a:pt x="204" y="2237"/>
                </a:lnTo>
                <a:cubicBezTo>
                  <a:pt x="203" y="2236"/>
                  <a:pt x="203" y="2234"/>
                  <a:pt x="205" y="2233"/>
                </a:cubicBezTo>
                <a:cubicBezTo>
                  <a:pt x="206" y="2232"/>
                  <a:pt x="208" y="2232"/>
                  <a:pt x="209" y="2234"/>
                </a:cubicBezTo>
                <a:lnTo>
                  <a:pt x="209" y="2234"/>
                </a:lnTo>
                <a:cubicBezTo>
                  <a:pt x="210" y="2235"/>
                  <a:pt x="210" y="2237"/>
                  <a:pt x="208" y="2238"/>
                </a:cubicBezTo>
                <a:cubicBezTo>
                  <a:pt x="207" y="2239"/>
                  <a:pt x="205" y="2238"/>
                  <a:pt x="204" y="2237"/>
                </a:cubicBezTo>
                <a:close/>
                <a:moveTo>
                  <a:pt x="198" y="2226"/>
                </a:moveTo>
                <a:lnTo>
                  <a:pt x="198" y="2226"/>
                </a:lnTo>
                <a:cubicBezTo>
                  <a:pt x="197" y="2225"/>
                  <a:pt x="197" y="2223"/>
                  <a:pt x="199" y="2222"/>
                </a:cubicBezTo>
                <a:cubicBezTo>
                  <a:pt x="200" y="2221"/>
                  <a:pt x="202" y="2221"/>
                  <a:pt x="203" y="2222"/>
                </a:cubicBezTo>
                <a:lnTo>
                  <a:pt x="203" y="2222"/>
                </a:lnTo>
                <a:cubicBezTo>
                  <a:pt x="204" y="2224"/>
                  <a:pt x="204" y="2226"/>
                  <a:pt x="202" y="2227"/>
                </a:cubicBezTo>
                <a:cubicBezTo>
                  <a:pt x="201" y="2228"/>
                  <a:pt x="199" y="2227"/>
                  <a:pt x="198" y="2226"/>
                </a:cubicBezTo>
                <a:close/>
                <a:moveTo>
                  <a:pt x="192" y="2215"/>
                </a:moveTo>
                <a:lnTo>
                  <a:pt x="192" y="2215"/>
                </a:lnTo>
                <a:cubicBezTo>
                  <a:pt x="191" y="2214"/>
                  <a:pt x="192" y="2212"/>
                  <a:pt x="193" y="2211"/>
                </a:cubicBezTo>
                <a:cubicBezTo>
                  <a:pt x="194" y="2210"/>
                  <a:pt x="196" y="2210"/>
                  <a:pt x="197" y="2211"/>
                </a:cubicBezTo>
                <a:lnTo>
                  <a:pt x="197" y="2211"/>
                </a:lnTo>
                <a:cubicBezTo>
                  <a:pt x="198" y="2213"/>
                  <a:pt x="198" y="2215"/>
                  <a:pt x="196" y="2216"/>
                </a:cubicBezTo>
                <a:cubicBezTo>
                  <a:pt x="195" y="2217"/>
                  <a:pt x="193" y="2216"/>
                  <a:pt x="192" y="2215"/>
                </a:cubicBezTo>
                <a:close/>
                <a:moveTo>
                  <a:pt x="186" y="2204"/>
                </a:moveTo>
                <a:lnTo>
                  <a:pt x="186" y="2204"/>
                </a:lnTo>
                <a:cubicBezTo>
                  <a:pt x="185" y="2202"/>
                  <a:pt x="186" y="2200"/>
                  <a:pt x="187" y="2199"/>
                </a:cubicBezTo>
                <a:cubicBezTo>
                  <a:pt x="189" y="2199"/>
                  <a:pt x="191" y="2199"/>
                  <a:pt x="192" y="2200"/>
                </a:cubicBezTo>
                <a:lnTo>
                  <a:pt x="192" y="2200"/>
                </a:lnTo>
                <a:cubicBezTo>
                  <a:pt x="193" y="2202"/>
                  <a:pt x="192" y="2204"/>
                  <a:pt x="191" y="2205"/>
                </a:cubicBezTo>
                <a:cubicBezTo>
                  <a:pt x="189" y="2206"/>
                  <a:pt x="187" y="2205"/>
                  <a:pt x="186" y="2204"/>
                </a:cubicBezTo>
                <a:close/>
                <a:moveTo>
                  <a:pt x="181" y="2193"/>
                </a:moveTo>
                <a:lnTo>
                  <a:pt x="181" y="2193"/>
                </a:lnTo>
                <a:cubicBezTo>
                  <a:pt x="180" y="2191"/>
                  <a:pt x="180" y="2189"/>
                  <a:pt x="182" y="2188"/>
                </a:cubicBezTo>
                <a:cubicBezTo>
                  <a:pt x="183" y="2187"/>
                  <a:pt x="185" y="2188"/>
                  <a:pt x="186" y="2189"/>
                </a:cubicBezTo>
                <a:lnTo>
                  <a:pt x="186" y="2189"/>
                </a:lnTo>
                <a:cubicBezTo>
                  <a:pt x="187" y="2191"/>
                  <a:pt x="187" y="2192"/>
                  <a:pt x="185" y="2193"/>
                </a:cubicBezTo>
                <a:cubicBezTo>
                  <a:pt x="184" y="2194"/>
                  <a:pt x="182" y="2194"/>
                  <a:pt x="181" y="2193"/>
                </a:cubicBezTo>
                <a:close/>
                <a:moveTo>
                  <a:pt x="175" y="2181"/>
                </a:moveTo>
                <a:lnTo>
                  <a:pt x="175" y="2181"/>
                </a:lnTo>
                <a:cubicBezTo>
                  <a:pt x="175" y="2180"/>
                  <a:pt x="175" y="2178"/>
                  <a:pt x="176" y="2177"/>
                </a:cubicBezTo>
                <a:cubicBezTo>
                  <a:pt x="178" y="2176"/>
                  <a:pt x="180" y="2176"/>
                  <a:pt x="181" y="2178"/>
                </a:cubicBezTo>
                <a:lnTo>
                  <a:pt x="181" y="2178"/>
                </a:lnTo>
                <a:cubicBezTo>
                  <a:pt x="182" y="2179"/>
                  <a:pt x="181" y="2181"/>
                  <a:pt x="180" y="2182"/>
                </a:cubicBezTo>
                <a:cubicBezTo>
                  <a:pt x="178" y="2183"/>
                  <a:pt x="176" y="2183"/>
                  <a:pt x="175" y="2181"/>
                </a:cubicBezTo>
                <a:close/>
                <a:moveTo>
                  <a:pt x="170" y="2170"/>
                </a:moveTo>
                <a:lnTo>
                  <a:pt x="170" y="2170"/>
                </a:lnTo>
                <a:cubicBezTo>
                  <a:pt x="169" y="2169"/>
                  <a:pt x="170" y="2167"/>
                  <a:pt x="171" y="2166"/>
                </a:cubicBezTo>
                <a:cubicBezTo>
                  <a:pt x="172" y="2165"/>
                  <a:pt x="174" y="2165"/>
                  <a:pt x="175" y="2167"/>
                </a:cubicBezTo>
                <a:lnTo>
                  <a:pt x="175" y="2167"/>
                </a:lnTo>
                <a:cubicBezTo>
                  <a:pt x="176" y="2168"/>
                  <a:pt x="176" y="2170"/>
                  <a:pt x="174" y="2171"/>
                </a:cubicBezTo>
                <a:cubicBezTo>
                  <a:pt x="173" y="2172"/>
                  <a:pt x="171" y="2171"/>
                  <a:pt x="170" y="2170"/>
                </a:cubicBezTo>
                <a:close/>
                <a:moveTo>
                  <a:pt x="165" y="2159"/>
                </a:moveTo>
                <a:lnTo>
                  <a:pt x="165" y="2159"/>
                </a:lnTo>
                <a:cubicBezTo>
                  <a:pt x="164" y="2157"/>
                  <a:pt x="164" y="2155"/>
                  <a:pt x="166" y="2154"/>
                </a:cubicBezTo>
                <a:cubicBezTo>
                  <a:pt x="167" y="2153"/>
                  <a:pt x="169" y="2154"/>
                  <a:pt x="170" y="2155"/>
                </a:cubicBezTo>
                <a:lnTo>
                  <a:pt x="170" y="2155"/>
                </a:lnTo>
                <a:cubicBezTo>
                  <a:pt x="171" y="2157"/>
                  <a:pt x="171" y="2158"/>
                  <a:pt x="169" y="2159"/>
                </a:cubicBezTo>
                <a:cubicBezTo>
                  <a:pt x="168" y="2160"/>
                  <a:pt x="166" y="2160"/>
                  <a:pt x="165" y="2159"/>
                </a:cubicBezTo>
                <a:close/>
                <a:moveTo>
                  <a:pt x="160" y="2147"/>
                </a:moveTo>
                <a:lnTo>
                  <a:pt x="160" y="2147"/>
                </a:lnTo>
                <a:cubicBezTo>
                  <a:pt x="159" y="2146"/>
                  <a:pt x="159" y="2144"/>
                  <a:pt x="161" y="2143"/>
                </a:cubicBezTo>
                <a:cubicBezTo>
                  <a:pt x="162" y="2142"/>
                  <a:pt x="164" y="2142"/>
                  <a:pt x="165" y="2144"/>
                </a:cubicBezTo>
                <a:lnTo>
                  <a:pt x="165" y="2144"/>
                </a:lnTo>
                <a:cubicBezTo>
                  <a:pt x="166" y="2145"/>
                  <a:pt x="166" y="2147"/>
                  <a:pt x="164" y="2148"/>
                </a:cubicBezTo>
                <a:cubicBezTo>
                  <a:pt x="163" y="2149"/>
                  <a:pt x="161" y="2149"/>
                  <a:pt x="160" y="2147"/>
                </a:cubicBezTo>
                <a:close/>
                <a:moveTo>
                  <a:pt x="155" y="2136"/>
                </a:moveTo>
                <a:lnTo>
                  <a:pt x="155" y="2136"/>
                </a:lnTo>
                <a:cubicBezTo>
                  <a:pt x="154" y="2134"/>
                  <a:pt x="154" y="2132"/>
                  <a:pt x="156" y="2131"/>
                </a:cubicBezTo>
                <a:cubicBezTo>
                  <a:pt x="157" y="2130"/>
                  <a:pt x="159" y="2131"/>
                  <a:pt x="160" y="2132"/>
                </a:cubicBezTo>
                <a:lnTo>
                  <a:pt x="160" y="2132"/>
                </a:lnTo>
                <a:cubicBezTo>
                  <a:pt x="161" y="2134"/>
                  <a:pt x="161" y="2136"/>
                  <a:pt x="159" y="2137"/>
                </a:cubicBezTo>
                <a:cubicBezTo>
                  <a:pt x="158" y="2138"/>
                  <a:pt x="156" y="2137"/>
                  <a:pt x="155" y="2136"/>
                </a:cubicBezTo>
                <a:close/>
                <a:moveTo>
                  <a:pt x="150" y="2124"/>
                </a:moveTo>
                <a:lnTo>
                  <a:pt x="150" y="2124"/>
                </a:lnTo>
                <a:cubicBezTo>
                  <a:pt x="149" y="2123"/>
                  <a:pt x="150" y="2121"/>
                  <a:pt x="151" y="2120"/>
                </a:cubicBezTo>
                <a:cubicBezTo>
                  <a:pt x="153" y="2119"/>
                  <a:pt x="155" y="2119"/>
                  <a:pt x="155" y="2121"/>
                </a:cubicBezTo>
                <a:lnTo>
                  <a:pt x="155" y="2121"/>
                </a:lnTo>
                <a:cubicBezTo>
                  <a:pt x="156" y="2122"/>
                  <a:pt x="156" y="2124"/>
                  <a:pt x="155" y="2125"/>
                </a:cubicBezTo>
                <a:cubicBezTo>
                  <a:pt x="153" y="2126"/>
                  <a:pt x="151" y="2126"/>
                  <a:pt x="150" y="2124"/>
                </a:cubicBezTo>
                <a:close/>
                <a:moveTo>
                  <a:pt x="146" y="2112"/>
                </a:moveTo>
                <a:lnTo>
                  <a:pt x="146" y="2112"/>
                </a:lnTo>
                <a:cubicBezTo>
                  <a:pt x="145" y="2111"/>
                  <a:pt x="145" y="2109"/>
                  <a:pt x="147" y="2108"/>
                </a:cubicBezTo>
                <a:cubicBezTo>
                  <a:pt x="148" y="2107"/>
                  <a:pt x="150" y="2108"/>
                  <a:pt x="151" y="2109"/>
                </a:cubicBezTo>
                <a:lnTo>
                  <a:pt x="151" y="2109"/>
                </a:lnTo>
                <a:cubicBezTo>
                  <a:pt x="152" y="2110"/>
                  <a:pt x="151" y="2112"/>
                  <a:pt x="150" y="2113"/>
                </a:cubicBezTo>
                <a:cubicBezTo>
                  <a:pt x="149" y="2114"/>
                  <a:pt x="147" y="2114"/>
                  <a:pt x="146" y="2112"/>
                </a:cubicBezTo>
                <a:close/>
                <a:moveTo>
                  <a:pt x="141" y="2101"/>
                </a:moveTo>
                <a:lnTo>
                  <a:pt x="141" y="2101"/>
                </a:lnTo>
                <a:cubicBezTo>
                  <a:pt x="140" y="2099"/>
                  <a:pt x="140" y="2097"/>
                  <a:pt x="142" y="2097"/>
                </a:cubicBezTo>
                <a:cubicBezTo>
                  <a:pt x="143" y="2096"/>
                  <a:pt x="145" y="2096"/>
                  <a:pt x="146" y="2097"/>
                </a:cubicBezTo>
                <a:lnTo>
                  <a:pt x="146" y="2097"/>
                </a:lnTo>
                <a:cubicBezTo>
                  <a:pt x="147" y="2099"/>
                  <a:pt x="147" y="2101"/>
                  <a:pt x="145" y="2102"/>
                </a:cubicBezTo>
                <a:cubicBezTo>
                  <a:pt x="144" y="2103"/>
                  <a:pt x="142" y="2102"/>
                  <a:pt x="141" y="2101"/>
                </a:cubicBezTo>
                <a:close/>
                <a:moveTo>
                  <a:pt x="136" y="2089"/>
                </a:moveTo>
                <a:lnTo>
                  <a:pt x="136" y="2089"/>
                </a:lnTo>
                <a:cubicBezTo>
                  <a:pt x="136" y="2087"/>
                  <a:pt x="136" y="2085"/>
                  <a:pt x="138" y="2085"/>
                </a:cubicBezTo>
                <a:cubicBezTo>
                  <a:pt x="139" y="2084"/>
                  <a:pt x="141" y="2085"/>
                  <a:pt x="142" y="2086"/>
                </a:cubicBezTo>
                <a:lnTo>
                  <a:pt x="142" y="2086"/>
                </a:lnTo>
                <a:cubicBezTo>
                  <a:pt x="143" y="2088"/>
                  <a:pt x="142" y="2090"/>
                  <a:pt x="140" y="2090"/>
                </a:cubicBezTo>
                <a:cubicBezTo>
                  <a:pt x="139" y="2091"/>
                  <a:pt x="137" y="2090"/>
                  <a:pt x="136" y="2089"/>
                </a:cubicBezTo>
                <a:close/>
                <a:moveTo>
                  <a:pt x="132" y="2077"/>
                </a:moveTo>
                <a:lnTo>
                  <a:pt x="132" y="2077"/>
                </a:lnTo>
                <a:cubicBezTo>
                  <a:pt x="131" y="2076"/>
                  <a:pt x="132" y="2074"/>
                  <a:pt x="133" y="2073"/>
                </a:cubicBezTo>
                <a:cubicBezTo>
                  <a:pt x="135" y="2072"/>
                  <a:pt x="137" y="2073"/>
                  <a:pt x="138" y="2074"/>
                </a:cubicBezTo>
                <a:lnTo>
                  <a:pt x="138" y="2074"/>
                </a:lnTo>
                <a:cubicBezTo>
                  <a:pt x="138" y="2076"/>
                  <a:pt x="138" y="2078"/>
                  <a:pt x="136" y="2079"/>
                </a:cubicBezTo>
                <a:cubicBezTo>
                  <a:pt x="135" y="2079"/>
                  <a:pt x="133" y="2079"/>
                  <a:pt x="132" y="2077"/>
                </a:cubicBezTo>
                <a:close/>
                <a:moveTo>
                  <a:pt x="128" y="2065"/>
                </a:moveTo>
                <a:lnTo>
                  <a:pt x="128" y="2065"/>
                </a:lnTo>
                <a:cubicBezTo>
                  <a:pt x="127" y="2064"/>
                  <a:pt x="128" y="2062"/>
                  <a:pt x="129" y="2061"/>
                </a:cubicBezTo>
                <a:cubicBezTo>
                  <a:pt x="131" y="2060"/>
                  <a:pt x="133" y="2061"/>
                  <a:pt x="133" y="2063"/>
                </a:cubicBezTo>
                <a:lnTo>
                  <a:pt x="133" y="2063"/>
                </a:lnTo>
                <a:cubicBezTo>
                  <a:pt x="134" y="2064"/>
                  <a:pt x="133" y="2066"/>
                  <a:pt x="132" y="2067"/>
                </a:cubicBezTo>
                <a:cubicBezTo>
                  <a:pt x="130" y="2068"/>
                  <a:pt x="129" y="2067"/>
                  <a:pt x="128" y="2065"/>
                </a:cubicBezTo>
                <a:close/>
                <a:moveTo>
                  <a:pt x="123" y="2054"/>
                </a:moveTo>
                <a:lnTo>
                  <a:pt x="123" y="2054"/>
                </a:lnTo>
                <a:cubicBezTo>
                  <a:pt x="123" y="2052"/>
                  <a:pt x="123" y="2050"/>
                  <a:pt x="125" y="2049"/>
                </a:cubicBezTo>
                <a:cubicBezTo>
                  <a:pt x="126" y="2049"/>
                  <a:pt x="128" y="2049"/>
                  <a:pt x="129" y="2051"/>
                </a:cubicBezTo>
                <a:lnTo>
                  <a:pt x="129" y="2051"/>
                </a:lnTo>
                <a:cubicBezTo>
                  <a:pt x="130" y="2052"/>
                  <a:pt x="129" y="2054"/>
                  <a:pt x="128" y="2055"/>
                </a:cubicBezTo>
                <a:cubicBezTo>
                  <a:pt x="126" y="2056"/>
                  <a:pt x="124" y="2055"/>
                  <a:pt x="123" y="2054"/>
                </a:cubicBezTo>
                <a:close/>
                <a:moveTo>
                  <a:pt x="119" y="2042"/>
                </a:moveTo>
                <a:lnTo>
                  <a:pt x="119" y="2042"/>
                </a:lnTo>
                <a:cubicBezTo>
                  <a:pt x="119" y="2040"/>
                  <a:pt x="119" y="2038"/>
                  <a:pt x="121" y="2038"/>
                </a:cubicBezTo>
                <a:cubicBezTo>
                  <a:pt x="122" y="2037"/>
                  <a:pt x="124" y="2037"/>
                  <a:pt x="125" y="2039"/>
                </a:cubicBezTo>
                <a:lnTo>
                  <a:pt x="125" y="2039"/>
                </a:lnTo>
                <a:cubicBezTo>
                  <a:pt x="126" y="2041"/>
                  <a:pt x="125" y="2042"/>
                  <a:pt x="124" y="2043"/>
                </a:cubicBezTo>
                <a:cubicBezTo>
                  <a:pt x="122" y="2044"/>
                  <a:pt x="120" y="2043"/>
                  <a:pt x="119" y="2042"/>
                </a:cubicBezTo>
                <a:close/>
                <a:moveTo>
                  <a:pt x="116" y="2030"/>
                </a:moveTo>
                <a:lnTo>
                  <a:pt x="116" y="2030"/>
                </a:lnTo>
                <a:cubicBezTo>
                  <a:pt x="115" y="2028"/>
                  <a:pt x="115" y="2026"/>
                  <a:pt x="117" y="2026"/>
                </a:cubicBezTo>
                <a:cubicBezTo>
                  <a:pt x="118" y="2025"/>
                  <a:pt x="120" y="2026"/>
                  <a:pt x="121" y="2027"/>
                </a:cubicBezTo>
                <a:lnTo>
                  <a:pt x="121" y="2027"/>
                </a:lnTo>
                <a:cubicBezTo>
                  <a:pt x="122" y="2029"/>
                  <a:pt x="121" y="2031"/>
                  <a:pt x="120" y="2031"/>
                </a:cubicBezTo>
                <a:cubicBezTo>
                  <a:pt x="118" y="2032"/>
                  <a:pt x="116" y="2031"/>
                  <a:pt x="116" y="2030"/>
                </a:cubicBezTo>
                <a:close/>
                <a:moveTo>
                  <a:pt x="112" y="2018"/>
                </a:moveTo>
                <a:lnTo>
                  <a:pt x="112" y="2018"/>
                </a:lnTo>
                <a:cubicBezTo>
                  <a:pt x="111" y="2016"/>
                  <a:pt x="111" y="2015"/>
                  <a:pt x="113" y="2014"/>
                </a:cubicBezTo>
                <a:cubicBezTo>
                  <a:pt x="115" y="2013"/>
                  <a:pt x="116" y="2014"/>
                  <a:pt x="117" y="2015"/>
                </a:cubicBezTo>
                <a:lnTo>
                  <a:pt x="117" y="2015"/>
                </a:lnTo>
                <a:cubicBezTo>
                  <a:pt x="118" y="2017"/>
                  <a:pt x="117" y="2019"/>
                  <a:pt x="116" y="2019"/>
                </a:cubicBezTo>
                <a:cubicBezTo>
                  <a:pt x="114" y="2020"/>
                  <a:pt x="112" y="2020"/>
                  <a:pt x="112" y="2018"/>
                </a:cubicBezTo>
                <a:close/>
                <a:moveTo>
                  <a:pt x="107" y="2006"/>
                </a:moveTo>
                <a:lnTo>
                  <a:pt x="107" y="2006"/>
                </a:lnTo>
                <a:cubicBezTo>
                  <a:pt x="107" y="2004"/>
                  <a:pt x="108" y="2002"/>
                  <a:pt x="110" y="2002"/>
                </a:cubicBezTo>
                <a:cubicBezTo>
                  <a:pt x="111" y="2001"/>
                  <a:pt x="113" y="2002"/>
                  <a:pt x="114" y="2004"/>
                </a:cubicBezTo>
                <a:lnTo>
                  <a:pt x="114" y="2004"/>
                </a:lnTo>
                <a:cubicBezTo>
                  <a:pt x="114" y="2006"/>
                  <a:pt x="113" y="2007"/>
                  <a:pt x="111" y="2008"/>
                </a:cubicBezTo>
                <a:cubicBezTo>
                  <a:pt x="110" y="2008"/>
                  <a:pt x="108" y="2007"/>
                  <a:pt x="107" y="2006"/>
                </a:cubicBezTo>
                <a:close/>
                <a:moveTo>
                  <a:pt x="104" y="1994"/>
                </a:moveTo>
                <a:lnTo>
                  <a:pt x="104" y="1994"/>
                </a:lnTo>
                <a:cubicBezTo>
                  <a:pt x="103" y="1992"/>
                  <a:pt x="104" y="1990"/>
                  <a:pt x="106" y="1990"/>
                </a:cubicBezTo>
                <a:cubicBezTo>
                  <a:pt x="108" y="1989"/>
                  <a:pt x="110" y="1990"/>
                  <a:pt x="110" y="1992"/>
                </a:cubicBezTo>
                <a:lnTo>
                  <a:pt x="110" y="1992"/>
                </a:lnTo>
                <a:cubicBezTo>
                  <a:pt x="110" y="1994"/>
                  <a:pt x="109" y="1995"/>
                  <a:pt x="108" y="1996"/>
                </a:cubicBezTo>
                <a:cubicBezTo>
                  <a:pt x="106" y="1996"/>
                  <a:pt x="104" y="1995"/>
                  <a:pt x="104" y="1994"/>
                </a:cubicBezTo>
                <a:close/>
                <a:moveTo>
                  <a:pt x="100" y="1982"/>
                </a:moveTo>
                <a:lnTo>
                  <a:pt x="100" y="1982"/>
                </a:lnTo>
                <a:cubicBezTo>
                  <a:pt x="100" y="1980"/>
                  <a:pt x="101" y="1978"/>
                  <a:pt x="103" y="1978"/>
                </a:cubicBezTo>
                <a:cubicBezTo>
                  <a:pt x="104" y="1977"/>
                  <a:pt x="106" y="1978"/>
                  <a:pt x="106" y="1980"/>
                </a:cubicBezTo>
                <a:lnTo>
                  <a:pt x="106" y="1980"/>
                </a:lnTo>
                <a:cubicBezTo>
                  <a:pt x="107" y="1982"/>
                  <a:pt x="106" y="1983"/>
                  <a:pt x="104" y="1984"/>
                </a:cubicBezTo>
                <a:cubicBezTo>
                  <a:pt x="102" y="1984"/>
                  <a:pt x="101" y="1983"/>
                  <a:pt x="100" y="1982"/>
                </a:cubicBezTo>
                <a:close/>
                <a:moveTo>
                  <a:pt x="97" y="1970"/>
                </a:moveTo>
                <a:lnTo>
                  <a:pt x="97" y="1970"/>
                </a:lnTo>
                <a:cubicBezTo>
                  <a:pt x="96" y="1968"/>
                  <a:pt x="97" y="1966"/>
                  <a:pt x="99" y="1966"/>
                </a:cubicBezTo>
                <a:cubicBezTo>
                  <a:pt x="101" y="1965"/>
                  <a:pt x="102" y="1966"/>
                  <a:pt x="103" y="1968"/>
                </a:cubicBezTo>
                <a:lnTo>
                  <a:pt x="103" y="1968"/>
                </a:lnTo>
                <a:cubicBezTo>
                  <a:pt x="103" y="1970"/>
                  <a:pt x="102" y="1971"/>
                  <a:pt x="100" y="1972"/>
                </a:cubicBezTo>
                <a:cubicBezTo>
                  <a:pt x="99" y="1972"/>
                  <a:pt x="97" y="1971"/>
                  <a:pt x="97" y="1970"/>
                </a:cubicBezTo>
                <a:close/>
                <a:moveTo>
                  <a:pt x="93" y="1958"/>
                </a:moveTo>
                <a:lnTo>
                  <a:pt x="93" y="1958"/>
                </a:lnTo>
                <a:cubicBezTo>
                  <a:pt x="93" y="1956"/>
                  <a:pt x="94" y="1954"/>
                  <a:pt x="95" y="1954"/>
                </a:cubicBezTo>
                <a:cubicBezTo>
                  <a:pt x="97" y="1953"/>
                  <a:pt x="99" y="1954"/>
                  <a:pt x="99" y="1956"/>
                </a:cubicBezTo>
                <a:lnTo>
                  <a:pt x="99" y="1956"/>
                </a:lnTo>
                <a:cubicBezTo>
                  <a:pt x="100" y="1958"/>
                  <a:pt x="99" y="1959"/>
                  <a:pt x="97" y="1960"/>
                </a:cubicBezTo>
                <a:cubicBezTo>
                  <a:pt x="95" y="1960"/>
                  <a:pt x="94" y="1959"/>
                  <a:pt x="93" y="1958"/>
                </a:cubicBezTo>
                <a:close/>
                <a:moveTo>
                  <a:pt x="90" y="1946"/>
                </a:moveTo>
                <a:lnTo>
                  <a:pt x="90" y="1946"/>
                </a:lnTo>
                <a:cubicBezTo>
                  <a:pt x="89" y="1944"/>
                  <a:pt x="90" y="1942"/>
                  <a:pt x="92" y="1942"/>
                </a:cubicBezTo>
                <a:cubicBezTo>
                  <a:pt x="94" y="1941"/>
                  <a:pt x="95" y="1942"/>
                  <a:pt x="96" y="1944"/>
                </a:cubicBezTo>
                <a:lnTo>
                  <a:pt x="96" y="1944"/>
                </a:lnTo>
                <a:cubicBezTo>
                  <a:pt x="96" y="1946"/>
                  <a:pt x="95" y="1947"/>
                  <a:pt x="94" y="1948"/>
                </a:cubicBezTo>
                <a:cubicBezTo>
                  <a:pt x="92" y="1948"/>
                  <a:pt x="90" y="1947"/>
                  <a:pt x="90" y="1946"/>
                </a:cubicBezTo>
                <a:close/>
                <a:moveTo>
                  <a:pt x="87" y="1933"/>
                </a:moveTo>
                <a:lnTo>
                  <a:pt x="87" y="1933"/>
                </a:lnTo>
                <a:cubicBezTo>
                  <a:pt x="86" y="1932"/>
                  <a:pt x="87" y="1930"/>
                  <a:pt x="89" y="1930"/>
                </a:cubicBezTo>
                <a:cubicBezTo>
                  <a:pt x="91" y="1929"/>
                  <a:pt x="92" y="1930"/>
                  <a:pt x="93" y="1932"/>
                </a:cubicBezTo>
                <a:lnTo>
                  <a:pt x="93" y="1932"/>
                </a:lnTo>
                <a:cubicBezTo>
                  <a:pt x="93" y="1934"/>
                  <a:pt x="92" y="1935"/>
                  <a:pt x="90" y="1936"/>
                </a:cubicBezTo>
                <a:cubicBezTo>
                  <a:pt x="89" y="1936"/>
                  <a:pt x="87" y="1935"/>
                  <a:pt x="87" y="1933"/>
                </a:cubicBezTo>
                <a:close/>
                <a:moveTo>
                  <a:pt x="83" y="1921"/>
                </a:moveTo>
                <a:lnTo>
                  <a:pt x="83" y="1921"/>
                </a:lnTo>
                <a:cubicBezTo>
                  <a:pt x="83" y="1920"/>
                  <a:pt x="84" y="1918"/>
                  <a:pt x="86" y="1918"/>
                </a:cubicBezTo>
                <a:cubicBezTo>
                  <a:pt x="87" y="1917"/>
                  <a:pt x="89" y="1918"/>
                  <a:pt x="89" y="1920"/>
                </a:cubicBezTo>
                <a:lnTo>
                  <a:pt x="89" y="1920"/>
                </a:lnTo>
                <a:cubicBezTo>
                  <a:pt x="90" y="1922"/>
                  <a:pt x="89" y="1923"/>
                  <a:pt x="87" y="1924"/>
                </a:cubicBezTo>
                <a:cubicBezTo>
                  <a:pt x="85" y="1924"/>
                  <a:pt x="84" y="1923"/>
                  <a:pt x="83" y="1921"/>
                </a:cubicBezTo>
                <a:close/>
                <a:moveTo>
                  <a:pt x="80" y="1909"/>
                </a:moveTo>
                <a:lnTo>
                  <a:pt x="80" y="1909"/>
                </a:lnTo>
                <a:cubicBezTo>
                  <a:pt x="80" y="1908"/>
                  <a:pt x="81" y="1906"/>
                  <a:pt x="82" y="1905"/>
                </a:cubicBezTo>
                <a:cubicBezTo>
                  <a:pt x="84" y="1905"/>
                  <a:pt x="86" y="1906"/>
                  <a:pt x="86" y="1908"/>
                </a:cubicBezTo>
                <a:lnTo>
                  <a:pt x="86" y="1908"/>
                </a:lnTo>
                <a:cubicBezTo>
                  <a:pt x="87" y="1909"/>
                  <a:pt x="86" y="1911"/>
                  <a:pt x="84" y="1912"/>
                </a:cubicBezTo>
                <a:cubicBezTo>
                  <a:pt x="82" y="1912"/>
                  <a:pt x="81" y="1911"/>
                  <a:pt x="80" y="1909"/>
                </a:cubicBezTo>
                <a:close/>
                <a:moveTo>
                  <a:pt x="77" y="1897"/>
                </a:moveTo>
                <a:lnTo>
                  <a:pt x="77" y="1897"/>
                </a:lnTo>
                <a:cubicBezTo>
                  <a:pt x="77" y="1895"/>
                  <a:pt x="78" y="1894"/>
                  <a:pt x="79" y="1893"/>
                </a:cubicBezTo>
                <a:cubicBezTo>
                  <a:pt x="81" y="1893"/>
                  <a:pt x="83" y="1894"/>
                  <a:pt x="83" y="1896"/>
                </a:cubicBezTo>
                <a:lnTo>
                  <a:pt x="83" y="1896"/>
                </a:lnTo>
                <a:cubicBezTo>
                  <a:pt x="84" y="1897"/>
                  <a:pt x="83" y="1899"/>
                  <a:pt x="81" y="1899"/>
                </a:cubicBezTo>
                <a:cubicBezTo>
                  <a:pt x="79" y="1900"/>
                  <a:pt x="78" y="1899"/>
                  <a:pt x="77" y="1897"/>
                </a:cubicBezTo>
                <a:close/>
                <a:moveTo>
                  <a:pt x="74" y="1885"/>
                </a:moveTo>
                <a:lnTo>
                  <a:pt x="74" y="1885"/>
                </a:lnTo>
                <a:cubicBezTo>
                  <a:pt x="74" y="1883"/>
                  <a:pt x="75" y="1882"/>
                  <a:pt x="76" y="1881"/>
                </a:cubicBezTo>
                <a:cubicBezTo>
                  <a:pt x="78" y="1881"/>
                  <a:pt x="80" y="1882"/>
                  <a:pt x="80" y="1883"/>
                </a:cubicBezTo>
                <a:lnTo>
                  <a:pt x="80" y="1883"/>
                </a:lnTo>
                <a:cubicBezTo>
                  <a:pt x="81" y="1885"/>
                  <a:pt x="80" y="1887"/>
                  <a:pt x="78" y="1887"/>
                </a:cubicBezTo>
                <a:cubicBezTo>
                  <a:pt x="76" y="1888"/>
                  <a:pt x="75" y="1887"/>
                  <a:pt x="74" y="1885"/>
                </a:cubicBezTo>
                <a:close/>
                <a:moveTo>
                  <a:pt x="71" y="1873"/>
                </a:moveTo>
                <a:lnTo>
                  <a:pt x="71" y="1873"/>
                </a:lnTo>
                <a:cubicBezTo>
                  <a:pt x="71" y="1871"/>
                  <a:pt x="72" y="1869"/>
                  <a:pt x="73" y="1869"/>
                </a:cubicBezTo>
                <a:cubicBezTo>
                  <a:pt x="75" y="1869"/>
                  <a:pt x="77" y="1870"/>
                  <a:pt x="77" y="1871"/>
                </a:cubicBezTo>
                <a:lnTo>
                  <a:pt x="77" y="1871"/>
                </a:lnTo>
                <a:cubicBezTo>
                  <a:pt x="78" y="1873"/>
                  <a:pt x="77" y="1875"/>
                  <a:pt x="75" y="1875"/>
                </a:cubicBezTo>
                <a:cubicBezTo>
                  <a:pt x="73" y="1876"/>
                  <a:pt x="72" y="1875"/>
                  <a:pt x="71" y="1873"/>
                </a:cubicBezTo>
                <a:close/>
                <a:moveTo>
                  <a:pt x="68" y="1861"/>
                </a:moveTo>
                <a:lnTo>
                  <a:pt x="68" y="1861"/>
                </a:lnTo>
                <a:cubicBezTo>
                  <a:pt x="68" y="1859"/>
                  <a:pt x="69" y="1857"/>
                  <a:pt x="71" y="1857"/>
                </a:cubicBezTo>
                <a:cubicBezTo>
                  <a:pt x="72" y="1856"/>
                  <a:pt x="74" y="1857"/>
                  <a:pt x="74" y="1859"/>
                </a:cubicBezTo>
                <a:lnTo>
                  <a:pt x="74" y="1859"/>
                </a:lnTo>
                <a:cubicBezTo>
                  <a:pt x="75" y="1861"/>
                  <a:pt x="74" y="1863"/>
                  <a:pt x="72" y="1863"/>
                </a:cubicBezTo>
                <a:cubicBezTo>
                  <a:pt x="70" y="1863"/>
                  <a:pt x="69" y="1862"/>
                  <a:pt x="68" y="1861"/>
                </a:cubicBezTo>
                <a:close/>
                <a:moveTo>
                  <a:pt x="66" y="1848"/>
                </a:moveTo>
                <a:lnTo>
                  <a:pt x="66" y="1848"/>
                </a:lnTo>
                <a:cubicBezTo>
                  <a:pt x="65" y="1847"/>
                  <a:pt x="66" y="1845"/>
                  <a:pt x="68" y="1845"/>
                </a:cubicBezTo>
                <a:cubicBezTo>
                  <a:pt x="70" y="1844"/>
                  <a:pt x="71" y="1845"/>
                  <a:pt x="72" y="1847"/>
                </a:cubicBezTo>
                <a:lnTo>
                  <a:pt x="72" y="1847"/>
                </a:lnTo>
                <a:cubicBezTo>
                  <a:pt x="72" y="1849"/>
                  <a:pt x="71" y="1850"/>
                  <a:pt x="69" y="1851"/>
                </a:cubicBezTo>
                <a:cubicBezTo>
                  <a:pt x="68" y="1851"/>
                  <a:pt x="66" y="1850"/>
                  <a:pt x="66" y="1848"/>
                </a:cubicBezTo>
                <a:close/>
                <a:moveTo>
                  <a:pt x="63" y="1836"/>
                </a:moveTo>
                <a:lnTo>
                  <a:pt x="63" y="1836"/>
                </a:lnTo>
                <a:cubicBezTo>
                  <a:pt x="62" y="1835"/>
                  <a:pt x="63" y="1833"/>
                  <a:pt x="65" y="1832"/>
                </a:cubicBezTo>
                <a:cubicBezTo>
                  <a:pt x="67" y="1832"/>
                  <a:pt x="69" y="1833"/>
                  <a:pt x="69" y="1835"/>
                </a:cubicBezTo>
                <a:lnTo>
                  <a:pt x="69" y="1835"/>
                </a:lnTo>
                <a:cubicBezTo>
                  <a:pt x="69" y="1836"/>
                  <a:pt x="68" y="1838"/>
                  <a:pt x="67" y="1839"/>
                </a:cubicBezTo>
                <a:cubicBezTo>
                  <a:pt x="65" y="1839"/>
                  <a:pt x="63" y="1838"/>
                  <a:pt x="63" y="1836"/>
                </a:cubicBezTo>
                <a:close/>
                <a:moveTo>
                  <a:pt x="60" y="1824"/>
                </a:moveTo>
                <a:lnTo>
                  <a:pt x="60" y="1824"/>
                </a:lnTo>
                <a:cubicBezTo>
                  <a:pt x="60" y="1822"/>
                  <a:pt x="61" y="1821"/>
                  <a:pt x="62" y="1820"/>
                </a:cubicBezTo>
                <a:cubicBezTo>
                  <a:pt x="64" y="1820"/>
                  <a:pt x="66" y="1821"/>
                  <a:pt x="66" y="1823"/>
                </a:cubicBezTo>
                <a:lnTo>
                  <a:pt x="66" y="1823"/>
                </a:lnTo>
                <a:cubicBezTo>
                  <a:pt x="67" y="1824"/>
                  <a:pt x="66" y="1826"/>
                  <a:pt x="64" y="1826"/>
                </a:cubicBezTo>
                <a:cubicBezTo>
                  <a:pt x="62" y="1827"/>
                  <a:pt x="61" y="1826"/>
                  <a:pt x="60" y="1824"/>
                </a:cubicBezTo>
                <a:close/>
                <a:moveTo>
                  <a:pt x="58" y="1812"/>
                </a:moveTo>
                <a:lnTo>
                  <a:pt x="58" y="1812"/>
                </a:lnTo>
                <a:cubicBezTo>
                  <a:pt x="57" y="1810"/>
                  <a:pt x="58" y="1808"/>
                  <a:pt x="60" y="1808"/>
                </a:cubicBezTo>
                <a:cubicBezTo>
                  <a:pt x="61" y="1808"/>
                  <a:pt x="63" y="1809"/>
                  <a:pt x="64" y="1810"/>
                </a:cubicBezTo>
                <a:lnTo>
                  <a:pt x="64" y="1810"/>
                </a:lnTo>
                <a:cubicBezTo>
                  <a:pt x="64" y="1812"/>
                  <a:pt x="63" y="1814"/>
                  <a:pt x="61" y="1814"/>
                </a:cubicBezTo>
                <a:cubicBezTo>
                  <a:pt x="60" y="1815"/>
                  <a:pt x="58" y="1814"/>
                  <a:pt x="58" y="1812"/>
                </a:cubicBezTo>
                <a:close/>
                <a:moveTo>
                  <a:pt x="55" y="1800"/>
                </a:moveTo>
                <a:lnTo>
                  <a:pt x="55" y="1800"/>
                </a:lnTo>
                <a:cubicBezTo>
                  <a:pt x="55" y="1798"/>
                  <a:pt x="56" y="1796"/>
                  <a:pt x="57" y="1796"/>
                </a:cubicBezTo>
                <a:cubicBezTo>
                  <a:pt x="59" y="1795"/>
                  <a:pt x="61" y="1796"/>
                  <a:pt x="61" y="1798"/>
                </a:cubicBezTo>
                <a:lnTo>
                  <a:pt x="61" y="1798"/>
                </a:lnTo>
                <a:cubicBezTo>
                  <a:pt x="62" y="1800"/>
                  <a:pt x="61" y="1801"/>
                  <a:pt x="59" y="1802"/>
                </a:cubicBezTo>
                <a:cubicBezTo>
                  <a:pt x="57" y="1802"/>
                  <a:pt x="56" y="1801"/>
                  <a:pt x="55" y="1800"/>
                </a:cubicBezTo>
                <a:close/>
                <a:moveTo>
                  <a:pt x="53" y="1787"/>
                </a:moveTo>
                <a:lnTo>
                  <a:pt x="53" y="1787"/>
                </a:lnTo>
                <a:cubicBezTo>
                  <a:pt x="52" y="1786"/>
                  <a:pt x="53" y="1784"/>
                  <a:pt x="55" y="1783"/>
                </a:cubicBezTo>
                <a:cubicBezTo>
                  <a:pt x="57" y="1783"/>
                  <a:pt x="58" y="1784"/>
                  <a:pt x="59" y="1786"/>
                </a:cubicBezTo>
                <a:lnTo>
                  <a:pt x="59" y="1786"/>
                </a:lnTo>
                <a:cubicBezTo>
                  <a:pt x="59" y="1787"/>
                  <a:pt x="58" y="1789"/>
                  <a:pt x="56" y="1790"/>
                </a:cubicBezTo>
                <a:cubicBezTo>
                  <a:pt x="55" y="1790"/>
                  <a:pt x="53" y="1789"/>
                  <a:pt x="53" y="1787"/>
                </a:cubicBezTo>
                <a:close/>
                <a:moveTo>
                  <a:pt x="50" y="1775"/>
                </a:moveTo>
                <a:lnTo>
                  <a:pt x="50" y="1775"/>
                </a:lnTo>
                <a:cubicBezTo>
                  <a:pt x="50" y="1773"/>
                  <a:pt x="51" y="1772"/>
                  <a:pt x="53" y="1771"/>
                </a:cubicBezTo>
                <a:cubicBezTo>
                  <a:pt x="54" y="1771"/>
                  <a:pt x="56" y="1772"/>
                  <a:pt x="56" y="1773"/>
                </a:cubicBezTo>
                <a:lnTo>
                  <a:pt x="56" y="1773"/>
                </a:lnTo>
                <a:cubicBezTo>
                  <a:pt x="57" y="1775"/>
                  <a:pt x="56" y="1777"/>
                  <a:pt x="54" y="1777"/>
                </a:cubicBezTo>
                <a:cubicBezTo>
                  <a:pt x="52" y="1778"/>
                  <a:pt x="51" y="1777"/>
                  <a:pt x="50" y="1775"/>
                </a:cubicBezTo>
                <a:close/>
                <a:moveTo>
                  <a:pt x="48" y="1763"/>
                </a:moveTo>
                <a:lnTo>
                  <a:pt x="48" y="1763"/>
                </a:lnTo>
                <a:cubicBezTo>
                  <a:pt x="47" y="1761"/>
                  <a:pt x="48" y="1759"/>
                  <a:pt x="50" y="1759"/>
                </a:cubicBezTo>
                <a:cubicBezTo>
                  <a:pt x="52" y="1759"/>
                  <a:pt x="54" y="1760"/>
                  <a:pt x="54" y="1761"/>
                </a:cubicBezTo>
                <a:lnTo>
                  <a:pt x="54" y="1761"/>
                </a:lnTo>
                <a:cubicBezTo>
                  <a:pt x="54" y="1763"/>
                  <a:pt x="53" y="1765"/>
                  <a:pt x="52" y="1765"/>
                </a:cubicBezTo>
                <a:cubicBezTo>
                  <a:pt x="50" y="1765"/>
                  <a:pt x="48" y="1764"/>
                  <a:pt x="48" y="1763"/>
                </a:cubicBezTo>
                <a:close/>
                <a:moveTo>
                  <a:pt x="46" y="1750"/>
                </a:moveTo>
                <a:lnTo>
                  <a:pt x="46" y="1750"/>
                </a:lnTo>
                <a:cubicBezTo>
                  <a:pt x="45" y="1749"/>
                  <a:pt x="46" y="1747"/>
                  <a:pt x="48" y="1747"/>
                </a:cubicBezTo>
                <a:cubicBezTo>
                  <a:pt x="50" y="1746"/>
                  <a:pt x="51" y="1747"/>
                  <a:pt x="52" y="1749"/>
                </a:cubicBezTo>
                <a:lnTo>
                  <a:pt x="52" y="1749"/>
                </a:lnTo>
                <a:cubicBezTo>
                  <a:pt x="52" y="1751"/>
                  <a:pt x="51" y="1752"/>
                  <a:pt x="49" y="1753"/>
                </a:cubicBezTo>
                <a:cubicBezTo>
                  <a:pt x="48" y="1753"/>
                  <a:pt x="46" y="1752"/>
                  <a:pt x="46" y="1750"/>
                </a:cubicBezTo>
                <a:close/>
                <a:moveTo>
                  <a:pt x="44" y="1738"/>
                </a:moveTo>
                <a:lnTo>
                  <a:pt x="44" y="1738"/>
                </a:lnTo>
                <a:cubicBezTo>
                  <a:pt x="43" y="1736"/>
                  <a:pt x="44" y="1735"/>
                  <a:pt x="46" y="1734"/>
                </a:cubicBezTo>
                <a:cubicBezTo>
                  <a:pt x="47" y="1734"/>
                  <a:pt x="49" y="1735"/>
                  <a:pt x="50" y="1737"/>
                </a:cubicBezTo>
                <a:lnTo>
                  <a:pt x="50" y="1737"/>
                </a:lnTo>
                <a:cubicBezTo>
                  <a:pt x="50" y="1738"/>
                  <a:pt x="49" y="1740"/>
                  <a:pt x="47" y="1740"/>
                </a:cubicBezTo>
                <a:cubicBezTo>
                  <a:pt x="46" y="1741"/>
                  <a:pt x="44" y="1740"/>
                  <a:pt x="44" y="1738"/>
                </a:cubicBezTo>
                <a:close/>
                <a:moveTo>
                  <a:pt x="41" y="1726"/>
                </a:moveTo>
                <a:lnTo>
                  <a:pt x="41" y="1726"/>
                </a:lnTo>
                <a:cubicBezTo>
                  <a:pt x="41" y="1724"/>
                  <a:pt x="42" y="1722"/>
                  <a:pt x="44" y="1722"/>
                </a:cubicBezTo>
                <a:cubicBezTo>
                  <a:pt x="45" y="1722"/>
                  <a:pt x="47" y="1723"/>
                  <a:pt x="47" y="1724"/>
                </a:cubicBezTo>
                <a:lnTo>
                  <a:pt x="47" y="1724"/>
                </a:lnTo>
                <a:cubicBezTo>
                  <a:pt x="48" y="1726"/>
                  <a:pt x="47" y="1728"/>
                  <a:pt x="45" y="1728"/>
                </a:cubicBezTo>
                <a:cubicBezTo>
                  <a:pt x="44" y="1728"/>
                  <a:pt x="42" y="1727"/>
                  <a:pt x="41" y="1726"/>
                </a:cubicBezTo>
                <a:close/>
                <a:moveTo>
                  <a:pt x="39" y="1713"/>
                </a:moveTo>
                <a:lnTo>
                  <a:pt x="39" y="1713"/>
                </a:lnTo>
                <a:cubicBezTo>
                  <a:pt x="39" y="1712"/>
                  <a:pt x="40" y="1710"/>
                  <a:pt x="42" y="1710"/>
                </a:cubicBezTo>
                <a:cubicBezTo>
                  <a:pt x="43" y="1709"/>
                  <a:pt x="45" y="1710"/>
                  <a:pt x="45" y="1712"/>
                </a:cubicBezTo>
                <a:lnTo>
                  <a:pt x="45" y="1712"/>
                </a:lnTo>
                <a:cubicBezTo>
                  <a:pt x="46" y="1714"/>
                  <a:pt x="45" y="1715"/>
                  <a:pt x="43" y="1716"/>
                </a:cubicBezTo>
                <a:cubicBezTo>
                  <a:pt x="41" y="1716"/>
                  <a:pt x="40" y="1715"/>
                  <a:pt x="39" y="1713"/>
                </a:cubicBezTo>
                <a:close/>
                <a:moveTo>
                  <a:pt x="37" y="1701"/>
                </a:moveTo>
                <a:lnTo>
                  <a:pt x="37" y="1701"/>
                </a:lnTo>
                <a:cubicBezTo>
                  <a:pt x="37" y="1699"/>
                  <a:pt x="38" y="1698"/>
                  <a:pt x="40" y="1697"/>
                </a:cubicBezTo>
                <a:cubicBezTo>
                  <a:pt x="41" y="1697"/>
                  <a:pt x="43" y="1698"/>
                  <a:pt x="43" y="1700"/>
                </a:cubicBezTo>
                <a:lnTo>
                  <a:pt x="43" y="1700"/>
                </a:lnTo>
                <a:cubicBezTo>
                  <a:pt x="44" y="1701"/>
                  <a:pt x="43" y="1703"/>
                  <a:pt x="41" y="1703"/>
                </a:cubicBezTo>
                <a:cubicBezTo>
                  <a:pt x="39" y="1704"/>
                  <a:pt x="38" y="1703"/>
                  <a:pt x="37" y="1701"/>
                </a:cubicBezTo>
                <a:close/>
                <a:moveTo>
                  <a:pt x="35" y="1689"/>
                </a:moveTo>
                <a:lnTo>
                  <a:pt x="35" y="1689"/>
                </a:lnTo>
                <a:cubicBezTo>
                  <a:pt x="35" y="1687"/>
                  <a:pt x="36" y="1685"/>
                  <a:pt x="38" y="1685"/>
                </a:cubicBezTo>
                <a:cubicBezTo>
                  <a:pt x="39" y="1685"/>
                  <a:pt x="41" y="1686"/>
                  <a:pt x="41" y="1687"/>
                </a:cubicBezTo>
                <a:lnTo>
                  <a:pt x="41" y="1687"/>
                </a:lnTo>
                <a:cubicBezTo>
                  <a:pt x="42" y="1689"/>
                  <a:pt x="41" y="1691"/>
                  <a:pt x="39" y="1691"/>
                </a:cubicBezTo>
                <a:cubicBezTo>
                  <a:pt x="37" y="1691"/>
                  <a:pt x="36" y="1690"/>
                  <a:pt x="35" y="1689"/>
                </a:cubicBezTo>
                <a:close/>
                <a:moveTo>
                  <a:pt x="34" y="1676"/>
                </a:moveTo>
                <a:lnTo>
                  <a:pt x="34" y="1676"/>
                </a:lnTo>
                <a:cubicBezTo>
                  <a:pt x="33" y="1675"/>
                  <a:pt x="34" y="1673"/>
                  <a:pt x="36" y="1673"/>
                </a:cubicBezTo>
                <a:cubicBezTo>
                  <a:pt x="37" y="1672"/>
                  <a:pt x="39" y="1673"/>
                  <a:pt x="40" y="1675"/>
                </a:cubicBezTo>
                <a:lnTo>
                  <a:pt x="40" y="1675"/>
                </a:lnTo>
                <a:cubicBezTo>
                  <a:pt x="40" y="1677"/>
                  <a:pt x="39" y="1678"/>
                  <a:pt x="37" y="1679"/>
                </a:cubicBezTo>
                <a:cubicBezTo>
                  <a:pt x="36" y="1679"/>
                  <a:pt x="34" y="1678"/>
                  <a:pt x="34" y="1676"/>
                </a:cubicBezTo>
                <a:close/>
                <a:moveTo>
                  <a:pt x="32" y="1664"/>
                </a:moveTo>
                <a:lnTo>
                  <a:pt x="32" y="1664"/>
                </a:lnTo>
                <a:cubicBezTo>
                  <a:pt x="31" y="1662"/>
                  <a:pt x="32" y="1661"/>
                  <a:pt x="34" y="1660"/>
                </a:cubicBezTo>
                <a:cubicBezTo>
                  <a:pt x="36" y="1660"/>
                  <a:pt x="37" y="1661"/>
                  <a:pt x="38" y="1662"/>
                </a:cubicBezTo>
                <a:lnTo>
                  <a:pt x="38" y="1663"/>
                </a:lnTo>
                <a:cubicBezTo>
                  <a:pt x="38" y="1664"/>
                  <a:pt x="37" y="1666"/>
                  <a:pt x="35" y="1666"/>
                </a:cubicBezTo>
                <a:cubicBezTo>
                  <a:pt x="34" y="1667"/>
                  <a:pt x="32" y="1666"/>
                  <a:pt x="32" y="1664"/>
                </a:cubicBezTo>
                <a:close/>
                <a:moveTo>
                  <a:pt x="30" y="1652"/>
                </a:moveTo>
                <a:lnTo>
                  <a:pt x="30" y="1652"/>
                </a:lnTo>
                <a:cubicBezTo>
                  <a:pt x="29" y="1650"/>
                  <a:pt x="30" y="1648"/>
                  <a:pt x="32" y="1648"/>
                </a:cubicBezTo>
                <a:cubicBezTo>
                  <a:pt x="34" y="1647"/>
                  <a:pt x="35" y="1648"/>
                  <a:pt x="36" y="1650"/>
                </a:cubicBezTo>
                <a:lnTo>
                  <a:pt x="36" y="1650"/>
                </a:lnTo>
                <a:cubicBezTo>
                  <a:pt x="36" y="1652"/>
                  <a:pt x="35" y="1654"/>
                  <a:pt x="34" y="1654"/>
                </a:cubicBezTo>
                <a:cubicBezTo>
                  <a:pt x="32" y="1654"/>
                  <a:pt x="30" y="1653"/>
                  <a:pt x="30" y="1652"/>
                </a:cubicBezTo>
                <a:close/>
                <a:moveTo>
                  <a:pt x="28" y="1639"/>
                </a:moveTo>
                <a:lnTo>
                  <a:pt x="28" y="1639"/>
                </a:lnTo>
                <a:cubicBezTo>
                  <a:pt x="28" y="1638"/>
                  <a:pt x="29" y="1636"/>
                  <a:pt x="30" y="1635"/>
                </a:cubicBezTo>
                <a:cubicBezTo>
                  <a:pt x="32" y="1635"/>
                  <a:pt x="34" y="1636"/>
                  <a:pt x="34" y="1638"/>
                </a:cubicBezTo>
                <a:lnTo>
                  <a:pt x="34" y="1638"/>
                </a:lnTo>
                <a:cubicBezTo>
                  <a:pt x="35" y="1639"/>
                  <a:pt x="34" y="1641"/>
                  <a:pt x="32" y="1642"/>
                </a:cubicBezTo>
                <a:cubicBezTo>
                  <a:pt x="30" y="1642"/>
                  <a:pt x="29" y="1641"/>
                  <a:pt x="28" y="1639"/>
                </a:cubicBezTo>
                <a:close/>
                <a:moveTo>
                  <a:pt x="27" y="1627"/>
                </a:moveTo>
                <a:lnTo>
                  <a:pt x="27" y="1627"/>
                </a:lnTo>
                <a:cubicBezTo>
                  <a:pt x="26" y="1625"/>
                  <a:pt x="27" y="1623"/>
                  <a:pt x="29" y="1623"/>
                </a:cubicBezTo>
                <a:cubicBezTo>
                  <a:pt x="30" y="1623"/>
                  <a:pt x="32" y="1624"/>
                  <a:pt x="33" y="1625"/>
                </a:cubicBezTo>
                <a:lnTo>
                  <a:pt x="33" y="1625"/>
                </a:lnTo>
                <a:cubicBezTo>
                  <a:pt x="33" y="1627"/>
                  <a:pt x="32" y="1629"/>
                  <a:pt x="30" y="1629"/>
                </a:cubicBezTo>
                <a:cubicBezTo>
                  <a:pt x="29" y="1630"/>
                  <a:pt x="27" y="1629"/>
                  <a:pt x="27" y="1627"/>
                </a:cubicBezTo>
                <a:close/>
                <a:moveTo>
                  <a:pt x="25" y="1614"/>
                </a:moveTo>
                <a:lnTo>
                  <a:pt x="25" y="1614"/>
                </a:lnTo>
                <a:cubicBezTo>
                  <a:pt x="25" y="1613"/>
                  <a:pt x="26" y="1611"/>
                  <a:pt x="27" y="1611"/>
                </a:cubicBezTo>
                <a:cubicBezTo>
                  <a:pt x="29" y="1610"/>
                  <a:pt x="31" y="1611"/>
                  <a:pt x="31" y="1613"/>
                </a:cubicBezTo>
                <a:lnTo>
                  <a:pt x="31" y="1613"/>
                </a:lnTo>
                <a:cubicBezTo>
                  <a:pt x="31" y="1615"/>
                  <a:pt x="30" y="1616"/>
                  <a:pt x="29" y="1617"/>
                </a:cubicBezTo>
                <a:cubicBezTo>
                  <a:pt x="27" y="1617"/>
                  <a:pt x="25" y="1616"/>
                  <a:pt x="25" y="1614"/>
                </a:cubicBezTo>
                <a:close/>
                <a:moveTo>
                  <a:pt x="23" y="1602"/>
                </a:moveTo>
                <a:lnTo>
                  <a:pt x="23" y="1602"/>
                </a:lnTo>
                <a:cubicBezTo>
                  <a:pt x="23" y="1600"/>
                  <a:pt x="24" y="1599"/>
                  <a:pt x="26" y="1598"/>
                </a:cubicBezTo>
                <a:cubicBezTo>
                  <a:pt x="27" y="1598"/>
                  <a:pt x="29" y="1599"/>
                  <a:pt x="29" y="1601"/>
                </a:cubicBezTo>
                <a:lnTo>
                  <a:pt x="29" y="1601"/>
                </a:lnTo>
                <a:cubicBezTo>
                  <a:pt x="30" y="1602"/>
                  <a:pt x="29" y="1604"/>
                  <a:pt x="27" y="1604"/>
                </a:cubicBezTo>
                <a:cubicBezTo>
                  <a:pt x="25" y="1605"/>
                  <a:pt x="24" y="1604"/>
                  <a:pt x="23" y="1602"/>
                </a:cubicBezTo>
                <a:close/>
                <a:moveTo>
                  <a:pt x="22" y="1590"/>
                </a:moveTo>
                <a:lnTo>
                  <a:pt x="22" y="1590"/>
                </a:lnTo>
                <a:cubicBezTo>
                  <a:pt x="21" y="1588"/>
                  <a:pt x="22" y="1586"/>
                  <a:pt x="24" y="1586"/>
                </a:cubicBezTo>
                <a:cubicBezTo>
                  <a:pt x="26" y="1585"/>
                  <a:pt x="27" y="1586"/>
                  <a:pt x="28" y="1588"/>
                </a:cubicBezTo>
                <a:lnTo>
                  <a:pt x="28" y="1588"/>
                </a:lnTo>
                <a:cubicBezTo>
                  <a:pt x="28" y="1590"/>
                  <a:pt x="27" y="1591"/>
                  <a:pt x="26" y="1592"/>
                </a:cubicBezTo>
                <a:cubicBezTo>
                  <a:pt x="24" y="1592"/>
                  <a:pt x="22" y="1591"/>
                  <a:pt x="22" y="1590"/>
                </a:cubicBezTo>
                <a:close/>
                <a:moveTo>
                  <a:pt x="20" y="1577"/>
                </a:moveTo>
                <a:lnTo>
                  <a:pt x="20" y="1577"/>
                </a:lnTo>
                <a:cubicBezTo>
                  <a:pt x="20" y="1576"/>
                  <a:pt x="21" y="1574"/>
                  <a:pt x="23" y="1573"/>
                </a:cubicBezTo>
                <a:cubicBezTo>
                  <a:pt x="24" y="1573"/>
                  <a:pt x="26" y="1574"/>
                  <a:pt x="26" y="1576"/>
                </a:cubicBezTo>
                <a:lnTo>
                  <a:pt x="26" y="1576"/>
                </a:lnTo>
                <a:cubicBezTo>
                  <a:pt x="27" y="1577"/>
                  <a:pt x="26" y="1579"/>
                  <a:pt x="24" y="1579"/>
                </a:cubicBezTo>
                <a:cubicBezTo>
                  <a:pt x="23" y="1580"/>
                  <a:pt x="21" y="1579"/>
                  <a:pt x="20" y="1577"/>
                </a:cubicBezTo>
                <a:close/>
                <a:moveTo>
                  <a:pt x="19" y="1565"/>
                </a:moveTo>
                <a:lnTo>
                  <a:pt x="19" y="1565"/>
                </a:lnTo>
                <a:cubicBezTo>
                  <a:pt x="19" y="1563"/>
                  <a:pt x="20" y="1561"/>
                  <a:pt x="21" y="1561"/>
                </a:cubicBezTo>
                <a:cubicBezTo>
                  <a:pt x="23" y="1561"/>
                  <a:pt x="25" y="1562"/>
                  <a:pt x="25" y="1563"/>
                </a:cubicBezTo>
                <a:lnTo>
                  <a:pt x="25" y="1563"/>
                </a:lnTo>
                <a:cubicBezTo>
                  <a:pt x="26" y="1565"/>
                  <a:pt x="25" y="1567"/>
                  <a:pt x="23" y="1567"/>
                </a:cubicBezTo>
                <a:cubicBezTo>
                  <a:pt x="21" y="1567"/>
                  <a:pt x="19" y="1566"/>
                  <a:pt x="19" y="1565"/>
                </a:cubicBezTo>
                <a:close/>
                <a:moveTo>
                  <a:pt x="18" y="1552"/>
                </a:moveTo>
                <a:lnTo>
                  <a:pt x="18" y="1552"/>
                </a:lnTo>
                <a:cubicBezTo>
                  <a:pt x="17" y="1551"/>
                  <a:pt x="18" y="1549"/>
                  <a:pt x="20" y="1549"/>
                </a:cubicBezTo>
                <a:cubicBezTo>
                  <a:pt x="22" y="1548"/>
                  <a:pt x="23" y="1549"/>
                  <a:pt x="24" y="1551"/>
                </a:cubicBezTo>
                <a:lnTo>
                  <a:pt x="24" y="1551"/>
                </a:lnTo>
                <a:cubicBezTo>
                  <a:pt x="24" y="1552"/>
                  <a:pt x="23" y="1554"/>
                  <a:pt x="21" y="1555"/>
                </a:cubicBezTo>
                <a:cubicBezTo>
                  <a:pt x="20" y="1555"/>
                  <a:pt x="18" y="1554"/>
                  <a:pt x="18" y="1552"/>
                </a:cubicBezTo>
                <a:close/>
                <a:moveTo>
                  <a:pt x="16" y="1540"/>
                </a:moveTo>
                <a:lnTo>
                  <a:pt x="16" y="1540"/>
                </a:lnTo>
                <a:cubicBezTo>
                  <a:pt x="16" y="1538"/>
                  <a:pt x="17" y="1537"/>
                  <a:pt x="19" y="1536"/>
                </a:cubicBezTo>
                <a:cubicBezTo>
                  <a:pt x="20" y="1536"/>
                  <a:pt x="22" y="1537"/>
                  <a:pt x="22" y="1538"/>
                </a:cubicBezTo>
                <a:lnTo>
                  <a:pt x="22" y="1538"/>
                </a:lnTo>
                <a:cubicBezTo>
                  <a:pt x="23" y="1540"/>
                  <a:pt x="22" y="1542"/>
                  <a:pt x="20" y="1542"/>
                </a:cubicBezTo>
                <a:cubicBezTo>
                  <a:pt x="18" y="1543"/>
                  <a:pt x="17" y="1542"/>
                  <a:pt x="16" y="1540"/>
                </a:cubicBezTo>
                <a:close/>
                <a:moveTo>
                  <a:pt x="15" y="1527"/>
                </a:moveTo>
                <a:lnTo>
                  <a:pt x="15" y="1527"/>
                </a:lnTo>
                <a:cubicBezTo>
                  <a:pt x="15" y="1526"/>
                  <a:pt x="16" y="1524"/>
                  <a:pt x="17" y="1524"/>
                </a:cubicBezTo>
                <a:cubicBezTo>
                  <a:pt x="19" y="1523"/>
                  <a:pt x="21" y="1524"/>
                  <a:pt x="21" y="1526"/>
                </a:cubicBezTo>
                <a:lnTo>
                  <a:pt x="21" y="1526"/>
                </a:lnTo>
                <a:cubicBezTo>
                  <a:pt x="22" y="1528"/>
                  <a:pt x="21" y="1529"/>
                  <a:pt x="19" y="1530"/>
                </a:cubicBezTo>
                <a:cubicBezTo>
                  <a:pt x="17" y="1530"/>
                  <a:pt x="16" y="1529"/>
                  <a:pt x="15" y="1527"/>
                </a:cubicBezTo>
                <a:close/>
                <a:moveTo>
                  <a:pt x="14" y="1515"/>
                </a:moveTo>
                <a:lnTo>
                  <a:pt x="14" y="1515"/>
                </a:lnTo>
                <a:cubicBezTo>
                  <a:pt x="14" y="1513"/>
                  <a:pt x="15" y="1512"/>
                  <a:pt x="16" y="1511"/>
                </a:cubicBezTo>
                <a:cubicBezTo>
                  <a:pt x="18" y="1511"/>
                  <a:pt x="20" y="1512"/>
                  <a:pt x="20" y="1513"/>
                </a:cubicBezTo>
                <a:lnTo>
                  <a:pt x="20" y="1513"/>
                </a:lnTo>
                <a:cubicBezTo>
                  <a:pt x="21" y="1515"/>
                  <a:pt x="19" y="1517"/>
                  <a:pt x="18" y="1517"/>
                </a:cubicBezTo>
                <a:cubicBezTo>
                  <a:pt x="16" y="1518"/>
                  <a:pt x="14" y="1517"/>
                  <a:pt x="14" y="1515"/>
                </a:cubicBezTo>
                <a:close/>
                <a:moveTo>
                  <a:pt x="13" y="1503"/>
                </a:moveTo>
                <a:lnTo>
                  <a:pt x="13" y="1503"/>
                </a:lnTo>
                <a:cubicBezTo>
                  <a:pt x="13" y="1501"/>
                  <a:pt x="14" y="1499"/>
                  <a:pt x="15" y="1499"/>
                </a:cubicBezTo>
                <a:cubicBezTo>
                  <a:pt x="17" y="1498"/>
                  <a:pt x="19" y="1499"/>
                  <a:pt x="19" y="1501"/>
                </a:cubicBezTo>
                <a:lnTo>
                  <a:pt x="19" y="1501"/>
                </a:lnTo>
                <a:cubicBezTo>
                  <a:pt x="19" y="1503"/>
                  <a:pt x="18" y="1504"/>
                  <a:pt x="17" y="1505"/>
                </a:cubicBezTo>
                <a:cubicBezTo>
                  <a:pt x="15" y="1505"/>
                  <a:pt x="13" y="1504"/>
                  <a:pt x="13" y="1503"/>
                </a:cubicBezTo>
                <a:close/>
                <a:moveTo>
                  <a:pt x="12" y="1490"/>
                </a:moveTo>
                <a:lnTo>
                  <a:pt x="12" y="1490"/>
                </a:lnTo>
                <a:cubicBezTo>
                  <a:pt x="11" y="1488"/>
                  <a:pt x="12" y="1487"/>
                  <a:pt x="14" y="1486"/>
                </a:cubicBezTo>
                <a:cubicBezTo>
                  <a:pt x="16" y="1486"/>
                  <a:pt x="17" y="1487"/>
                  <a:pt x="18" y="1489"/>
                </a:cubicBezTo>
                <a:lnTo>
                  <a:pt x="18" y="1489"/>
                </a:lnTo>
                <a:cubicBezTo>
                  <a:pt x="18" y="1490"/>
                  <a:pt x="17" y="1492"/>
                  <a:pt x="16" y="1492"/>
                </a:cubicBezTo>
                <a:cubicBezTo>
                  <a:pt x="14" y="1493"/>
                  <a:pt x="12" y="1492"/>
                  <a:pt x="12" y="1490"/>
                </a:cubicBezTo>
                <a:close/>
                <a:moveTo>
                  <a:pt x="11" y="1478"/>
                </a:moveTo>
                <a:lnTo>
                  <a:pt x="11" y="1478"/>
                </a:lnTo>
                <a:cubicBezTo>
                  <a:pt x="10" y="1476"/>
                  <a:pt x="11" y="1474"/>
                  <a:pt x="13" y="1474"/>
                </a:cubicBezTo>
                <a:cubicBezTo>
                  <a:pt x="15" y="1473"/>
                  <a:pt x="16" y="1474"/>
                  <a:pt x="17" y="1476"/>
                </a:cubicBezTo>
                <a:lnTo>
                  <a:pt x="17" y="1476"/>
                </a:lnTo>
                <a:cubicBezTo>
                  <a:pt x="17" y="1478"/>
                  <a:pt x="16" y="1479"/>
                  <a:pt x="15" y="1480"/>
                </a:cubicBezTo>
                <a:cubicBezTo>
                  <a:pt x="13" y="1480"/>
                  <a:pt x="11" y="1479"/>
                  <a:pt x="11" y="1478"/>
                </a:cubicBezTo>
                <a:close/>
                <a:moveTo>
                  <a:pt x="10" y="1465"/>
                </a:moveTo>
                <a:lnTo>
                  <a:pt x="10" y="1465"/>
                </a:lnTo>
                <a:cubicBezTo>
                  <a:pt x="9" y="1464"/>
                  <a:pt x="10" y="1462"/>
                  <a:pt x="12" y="1461"/>
                </a:cubicBezTo>
                <a:cubicBezTo>
                  <a:pt x="14" y="1461"/>
                  <a:pt x="15" y="1462"/>
                  <a:pt x="16" y="1464"/>
                </a:cubicBezTo>
                <a:lnTo>
                  <a:pt x="16" y="1464"/>
                </a:lnTo>
                <a:cubicBezTo>
                  <a:pt x="16" y="1465"/>
                  <a:pt x="15" y="1467"/>
                  <a:pt x="14" y="1467"/>
                </a:cubicBezTo>
                <a:cubicBezTo>
                  <a:pt x="12" y="1468"/>
                  <a:pt x="10" y="1467"/>
                  <a:pt x="10" y="1465"/>
                </a:cubicBezTo>
                <a:close/>
                <a:moveTo>
                  <a:pt x="9" y="1453"/>
                </a:moveTo>
                <a:lnTo>
                  <a:pt x="9" y="1453"/>
                </a:lnTo>
                <a:cubicBezTo>
                  <a:pt x="9" y="1451"/>
                  <a:pt x="9" y="1449"/>
                  <a:pt x="11" y="1449"/>
                </a:cubicBezTo>
                <a:cubicBezTo>
                  <a:pt x="13" y="1448"/>
                  <a:pt x="15" y="1449"/>
                  <a:pt x="15" y="1451"/>
                </a:cubicBezTo>
                <a:lnTo>
                  <a:pt x="15" y="1451"/>
                </a:lnTo>
                <a:cubicBezTo>
                  <a:pt x="15" y="1453"/>
                  <a:pt x="15" y="1454"/>
                  <a:pt x="13" y="1455"/>
                </a:cubicBezTo>
                <a:cubicBezTo>
                  <a:pt x="11" y="1455"/>
                  <a:pt x="9" y="1454"/>
                  <a:pt x="9" y="1453"/>
                </a:cubicBezTo>
                <a:close/>
                <a:moveTo>
                  <a:pt x="8" y="1440"/>
                </a:moveTo>
                <a:lnTo>
                  <a:pt x="8" y="1440"/>
                </a:lnTo>
                <a:cubicBezTo>
                  <a:pt x="8" y="1439"/>
                  <a:pt x="9" y="1437"/>
                  <a:pt x="10" y="1436"/>
                </a:cubicBezTo>
                <a:cubicBezTo>
                  <a:pt x="12" y="1436"/>
                  <a:pt x="14" y="1437"/>
                  <a:pt x="14" y="1439"/>
                </a:cubicBezTo>
                <a:lnTo>
                  <a:pt x="14" y="1439"/>
                </a:lnTo>
                <a:cubicBezTo>
                  <a:pt x="15" y="1440"/>
                  <a:pt x="14" y="1442"/>
                  <a:pt x="12" y="1442"/>
                </a:cubicBezTo>
                <a:cubicBezTo>
                  <a:pt x="10" y="1443"/>
                  <a:pt x="9" y="1442"/>
                  <a:pt x="8" y="1440"/>
                </a:cubicBezTo>
                <a:close/>
                <a:moveTo>
                  <a:pt x="7" y="1428"/>
                </a:moveTo>
                <a:lnTo>
                  <a:pt x="7" y="1428"/>
                </a:lnTo>
                <a:cubicBezTo>
                  <a:pt x="7" y="1426"/>
                  <a:pt x="8" y="1424"/>
                  <a:pt x="9" y="1424"/>
                </a:cubicBezTo>
                <a:cubicBezTo>
                  <a:pt x="11" y="1423"/>
                  <a:pt x="13" y="1424"/>
                  <a:pt x="13" y="1426"/>
                </a:cubicBezTo>
                <a:lnTo>
                  <a:pt x="13" y="1426"/>
                </a:lnTo>
                <a:cubicBezTo>
                  <a:pt x="14" y="1428"/>
                  <a:pt x="13" y="1430"/>
                  <a:pt x="11" y="1430"/>
                </a:cubicBezTo>
                <a:cubicBezTo>
                  <a:pt x="9" y="1430"/>
                  <a:pt x="8" y="1429"/>
                  <a:pt x="7" y="1428"/>
                </a:cubicBezTo>
                <a:close/>
                <a:moveTo>
                  <a:pt x="6" y="1415"/>
                </a:moveTo>
                <a:lnTo>
                  <a:pt x="6" y="1415"/>
                </a:lnTo>
                <a:cubicBezTo>
                  <a:pt x="6" y="1414"/>
                  <a:pt x="7" y="1412"/>
                  <a:pt x="9" y="1411"/>
                </a:cubicBezTo>
                <a:cubicBezTo>
                  <a:pt x="10" y="1411"/>
                  <a:pt x="12" y="1412"/>
                  <a:pt x="12" y="1414"/>
                </a:cubicBezTo>
                <a:lnTo>
                  <a:pt x="12" y="1414"/>
                </a:lnTo>
                <a:cubicBezTo>
                  <a:pt x="13" y="1415"/>
                  <a:pt x="12" y="1417"/>
                  <a:pt x="10" y="1417"/>
                </a:cubicBezTo>
                <a:cubicBezTo>
                  <a:pt x="9" y="1418"/>
                  <a:pt x="7" y="1417"/>
                  <a:pt x="6" y="1415"/>
                </a:cubicBezTo>
                <a:close/>
                <a:moveTo>
                  <a:pt x="6" y="1403"/>
                </a:moveTo>
                <a:lnTo>
                  <a:pt x="6" y="1403"/>
                </a:lnTo>
                <a:cubicBezTo>
                  <a:pt x="5" y="1401"/>
                  <a:pt x="6" y="1399"/>
                  <a:pt x="8" y="1399"/>
                </a:cubicBezTo>
                <a:cubicBezTo>
                  <a:pt x="10" y="1399"/>
                  <a:pt x="11" y="1399"/>
                  <a:pt x="12" y="1401"/>
                </a:cubicBezTo>
                <a:lnTo>
                  <a:pt x="12" y="1401"/>
                </a:lnTo>
                <a:cubicBezTo>
                  <a:pt x="12" y="1403"/>
                  <a:pt x="11" y="1405"/>
                  <a:pt x="10" y="1405"/>
                </a:cubicBezTo>
                <a:cubicBezTo>
                  <a:pt x="8" y="1405"/>
                  <a:pt x="6" y="1405"/>
                  <a:pt x="6" y="1403"/>
                </a:cubicBezTo>
                <a:close/>
                <a:moveTo>
                  <a:pt x="5" y="1390"/>
                </a:moveTo>
                <a:lnTo>
                  <a:pt x="5" y="1390"/>
                </a:lnTo>
                <a:cubicBezTo>
                  <a:pt x="5" y="1389"/>
                  <a:pt x="6" y="1387"/>
                  <a:pt x="7" y="1387"/>
                </a:cubicBezTo>
                <a:cubicBezTo>
                  <a:pt x="9" y="1386"/>
                  <a:pt x="11" y="1387"/>
                  <a:pt x="11" y="1389"/>
                </a:cubicBezTo>
                <a:lnTo>
                  <a:pt x="11" y="1389"/>
                </a:lnTo>
                <a:cubicBezTo>
                  <a:pt x="12" y="1390"/>
                  <a:pt x="11" y="1392"/>
                  <a:pt x="9" y="1393"/>
                </a:cubicBezTo>
                <a:cubicBezTo>
                  <a:pt x="7" y="1393"/>
                  <a:pt x="6" y="1392"/>
                  <a:pt x="5" y="1390"/>
                </a:cubicBezTo>
                <a:close/>
                <a:moveTo>
                  <a:pt x="5" y="1378"/>
                </a:moveTo>
                <a:lnTo>
                  <a:pt x="5" y="1378"/>
                </a:lnTo>
                <a:cubicBezTo>
                  <a:pt x="4" y="1376"/>
                  <a:pt x="5" y="1374"/>
                  <a:pt x="7" y="1374"/>
                </a:cubicBezTo>
                <a:cubicBezTo>
                  <a:pt x="8" y="1374"/>
                  <a:pt x="10" y="1374"/>
                  <a:pt x="11" y="1376"/>
                </a:cubicBezTo>
                <a:lnTo>
                  <a:pt x="11" y="1376"/>
                </a:lnTo>
                <a:cubicBezTo>
                  <a:pt x="11" y="1378"/>
                  <a:pt x="10" y="1380"/>
                  <a:pt x="8" y="1380"/>
                </a:cubicBezTo>
                <a:cubicBezTo>
                  <a:pt x="7" y="1380"/>
                  <a:pt x="5" y="1380"/>
                  <a:pt x="5" y="1378"/>
                </a:cubicBezTo>
                <a:close/>
                <a:moveTo>
                  <a:pt x="4" y="1365"/>
                </a:moveTo>
                <a:lnTo>
                  <a:pt x="4" y="1365"/>
                </a:lnTo>
                <a:cubicBezTo>
                  <a:pt x="4" y="1364"/>
                  <a:pt x="4" y="1362"/>
                  <a:pt x="6" y="1362"/>
                </a:cubicBezTo>
                <a:cubicBezTo>
                  <a:pt x="8" y="1361"/>
                  <a:pt x="10" y="1362"/>
                  <a:pt x="10" y="1364"/>
                </a:cubicBezTo>
                <a:lnTo>
                  <a:pt x="10" y="1364"/>
                </a:lnTo>
                <a:cubicBezTo>
                  <a:pt x="10" y="1365"/>
                  <a:pt x="10" y="1367"/>
                  <a:pt x="8" y="1368"/>
                </a:cubicBezTo>
                <a:cubicBezTo>
                  <a:pt x="6" y="1368"/>
                  <a:pt x="4" y="1367"/>
                  <a:pt x="4" y="1365"/>
                </a:cubicBezTo>
                <a:close/>
                <a:moveTo>
                  <a:pt x="3" y="1353"/>
                </a:moveTo>
                <a:lnTo>
                  <a:pt x="3" y="1353"/>
                </a:lnTo>
                <a:cubicBezTo>
                  <a:pt x="3" y="1351"/>
                  <a:pt x="4" y="1349"/>
                  <a:pt x="6" y="1349"/>
                </a:cubicBezTo>
                <a:cubicBezTo>
                  <a:pt x="7" y="1349"/>
                  <a:pt x="9" y="1350"/>
                  <a:pt x="9" y="1351"/>
                </a:cubicBezTo>
                <a:lnTo>
                  <a:pt x="9" y="1351"/>
                </a:lnTo>
                <a:cubicBezTo>
                  <a:pt x="10" y="1353"/>
                  <a:pt x="9" y="1355"/>
                  <a:pt x="7" y="1355"/>
                </a:cubicBezTo>
                <a:cubicBezTo>
                  <a:pt x="6" y="1356"/>
                  <a:pt x="4" y="1355"/>
                  <a:pt x="3" y="1353"/>
                </a:cubicBezTo>
                <a:close/>
                <a:moveTo>
                  <a:pt x="3" y="1340"/>
                </a:moveTo>
                <a:lnTo>
                  <a:pt x="3" y="1340"/>
                </a:lnTo>
                <a:cubicBezTo>
                  <a:pt x="3" y="1339"/>
                  <a:pt x="4" y="1337"/>
                  <a:pt x="5" y="1337"/>
                </a:cubicBezTo>
                <a:cubicBezTo>
                  <a:pt x="7" y="1336"/>
                  <a:pt x="9" y="1337"/>
                  <a:pt x="9" y="1339"/>
                </a:cubicBezTo>
                <a:lnTo>
                  <a:pt x="9" y="1339"/>
                </a:lnTo>
                <a:cubicBezTo>
                  <a:pt x="10" y="1340"/>
                  <a:pt x="9" y="1342"/>
                  <a:pt x="7" y="1343"/>
                </a:cubicBezTo>
                <a:cubicBezTo>
                  <a:pt x="5" y="1343"/>
                  <a:pt x="4" y="1342"/>
                  <a:pt x="3" y="1340"/>
                </a:cubicBezTo>
                <a:close/>
                <a:moveTo>
                  <a:pt x="3" y="1328"/>
                </a:moveTo>
                <a:lnTo>
                  <a:pt x="3" y="1328"/>
                </a:lnTo>
                <a:cubicBezTo>
                  <a:pt x="2" y="1326"/>
                  <a:pt x="3" y="1324"/>
                  <a:pt x="5" y="1324"/>
                </a:cubicBezTo>
                <a:cubicBezTo>
                  <a:pt x="6" y="1324"/>
                  <a:pt x="8" y="1325"/>
                  <a:pt x="9" y="1326"/>
                </a:cubicBezTo>
                <a:lnTo>
                  <a:pt x="9" y="1326"/>
                </a:lnTo>
                <a:cubicBezTo>
                  <a:pt x="9" y="1328"/>
                  <a:pt x="8" y="1330"/>
                  <a:pt x="7" y="1330"/>
                </a:cubicBezTo>
                <a:cubicBezTo>
                  <a:pt x="5" y="1331"/>
                  <a:pt x="3" y="1330"/>
                  <a:pt x="3" y="1328"/>
                </a:cubicBezTo>
                <a:close/>
                <a:moveTo>
                  <a:pt x="2" y="1315"/>
                </a:moveTo>
                <a:lnTo>
                  <a:pt x="2" y="1315"/>
                </a:lnTo>
                <a:cubicBezTo>
                  <a:pt x="2" y="1314"/>
                  <a:pt x="3" y="1312"/>
                  <a:pt x="4" y="1312"/>
                </a:cubicBezTo>
                <a:cubicBezTo>
                  <a:pt x="6" y="1311"/>
                  <a:pt x="8" y="1312"/>
                  <a:pt x="8" y="1314"/>
                </a:cubicBezTo>
                <a:lnTo>
                  <a:pt x="8" y="1314"/>
                </a:lnTo>
                <a:cubicBezTo>
                  <a:pt x="9" y="1315"/>
                  <a:pt x="8" y="1317"/>
                  <a:pt x="6" y="1318"/>
                </a:cubicBezTo>
                <a:cubicBezTo>
                  <a:pt x="5" y="1318"/>
                  <a:pt x="3" y="1317"/>
                  <a:pt x="2" y="1315"/>
                </a:cubicBezTo>
                <a:close/>
                <a:moveTo>
                  <a:pt x="2" y="1303"/>
                </a:moveTo>
                <a:lnTo>
                  <a:pt x="2" y="1303"/>
                </a:lnTo>
                <a:cubicBezTo>
                  <a:pt x="1" y="1301"/>
                  <a:pt x="2" y="1299"/>
                  <a:pt x="4" y="1299"/>
                </a:cubicBezTo>
                <a:cubicBezTo>
                  <a:pt x="6" y="1299"/>
                  <a:pt x="7" y="1300"/>
                  <a:pt x="8" y="1301"/>
                </a:cubicBezTo>
                <a:lnTo>
                  <a:pt x="8" y="1301"/>
                </a:lnTo>
                <a:cubicBezTo>
                  <a:pt x="8" y="1303"/>
                  <a:pt x="7" y="1305"/>
                  <a:pt x="6" y="1305"/>
                </a:cubicBezTo>
                <a:cubicBezTo>
                  <a:pt x="4" y="1306"/>
                  <a:pt x="2" y="1305"/>
                  <a:pt x="2" y="1303"/>
                </a:cubicBezTo>
                <a:close/>
                <a:moveTo>
                  <a:pt x="2" y="1290"/>
                </a:moveTo>
                <a:lnTo>
                  <a:pt x="2" y="1290"/>
                </a:lnTo>
                <a:cubicBezTo>
                  <a:pt x="1" y="1289"/>
                  <a:pt x="2" y="1287"/>
                  <a:pt x="4" y="1287"/>
                </a:cubicBezTo>
                <a:cubicBezTo>
                  <a:pt x="5" y="1286"/>
                  <a:pt x="7" y="1287"/>
                  <a:pt x="8" y="1289"/>
                </a:cubicBezTo>
                <a:lnTo>
                  <a:pt x="8" y="1289"/>
                </a:lnTo>
                <a:cubicBezTo>
                  <a:pt x="8" y="1290"/>
                  <a:pt x="7" y="1292"/>
                  <a:pt x="5" y="1293"/>
                </a:cubicBezTo>
                <a:cubicBezTo>
                  <a:pt x="4" y="1293"/>
                  <a:pt x="2" y="1292"/>
                  <a:pt x="2" y="1290"/>
                </a:cubicBezTo>
                <a:close/>
                <a:moveTo>
                  <a:pt x="1" y="1278"/>
                </a:moveTo>
                <a:lnTo>
                  <a:pt x="1" y="1278"/>
                </a:lnTo>
                <a:cubicBezTo>
                  <a:pt x="1" y="1276"/>
                  <a:pt x="2" y="1274"/>
                  <a:pt x="4" y="1274"/>
                </a:cubicBezTo>
                <a:cubicBezTo>
                  <a:pt x="5" y="1274"/>
                  <a:pt x="7" y="1275"/>
                  <a:pt x="7" y="1276"/>
                </a:cubicBezTo>
                <a:lnTo>
                  <a:pt x="7" y="1276"/>
                </a:lnTo>
                <a:cubicBezTo>
                  <a:pt x="8" y="1278"/>
                  <a:pt x="7" y="1280"/>
                  <a:pt x="5" y="1280"/>
                </a:cubicBezTo>
                <a:cubicBezTo>
                  <a:pt x="4" y="1281"/>
                  <a:pt x="2" y="1280"/>
                  <a:pt x="1" y="1278"/>
                </a:cubicBezTo>
                <a:close/>
                <a:moveTo>
                  <a:pt x="1" y="1265"/>
                </a:moveTo>
                <a:lnTo>
                  <a:pt x="1" y="1265"/>
                </a:lnTo>
                <a:cubicBezTo>
                  <a:pt x="1" y="1264"/>
                  <a:pt x="2" y="1262"/>
                  <a:pt x="3" y="1262"/>
                </a:cubicBezTo>
                <a:cubicBezTo>
                  <a:pt x="5" y="1261"/>
                  <a:pt x="7" y="1262"/>
                  <a:pt x="7" y="1264"/>
                </a:cubicBezTo>
                <a:lnTo>
                  <a:pt x="7" y="1264"/>
                </a:lnTo>
                <a:cubicBezTo>
                  <a:pt x="8" y="1265"/>
                  <a:pt x="7" y="1267"/>
                  <a:pt x="5" y="1268"/>
                </a:cubicBezTo>
                <a:cubicBezTo>
                  <a:pt x="4" y="1268"/>
                  <a:pt x="2" y="1267"/>
                  <a:pt x="1" y="1265"/>
                </a:cubicBezTo>
                <a:close/>
                <a:moveTo>
                  <a:pt x="1" y="1253"/>
                </a:moveTo>
                <a:lnTo>
                  <a:pt x="1" y="1253"/>
                </a:lnTo>
                <a:cubicBezTo>
                  <a:pt x="1" y="1251"/>
                  <a:pt x="2" y="1249"/>
                  <a:pt x="3" y="1249"/>
                </a:cubicBezTo>
                <a:cubicBezTo>
                  <a:pt x="5" y="1249"/>
                  <a:pt x="7" y="1249"/>
                  <a:pt x="7" y="1251"/>
                </a:cubicBezTo>
                <a:lnTo>
                  <a:pt x="7" y="1251"/>
                </a:lnTo>
                <a:cubicBezTo>
                  <a:pt x="8" y="1253"/>
                  <a:pt x="7" y="1255"/>
                  <a:pt x="5" y="1255"/>
                </a:cubicBezTo>
                <a:cubicBezTo>
                  <a:pt x="3" y="1255"/>
                  <a:pt x="2" y="1255"/>
                  <a:pt x="1" y="1253"/>
                </a:cubicBezTo>
                <a:close/>
                <a:moveTo>
                  <a:pt x="1" y="1240"/>
                </a:moveTo>
                <a:lnTo>
                  <a:pt x="1" y="1240"/>
                </a:lnTo>
                <a:cubicBezTo>
                  <a:pt x="1" y="1239"/>
                  <a:pt x="2" y="1237"/>
                  <a:pt x="3" y="1236"/>
                </a:cubicBezTo>
                <a:cubicBezTo>
                  <a:pt x="5" y="1236"/>
                  <a:pt x="7" y="1237"/>
                  <a:pt x="7" y="1239"/>
                </a:cubicBezTo>
                <a:lnTo>
                  <a:pt x="7" y="1239"/>
                </a:lnTo>
                <a:cubicBezTo>
                  <a:pt x="8" y="1240"/>
                  <a:pt x="7" y="1242"/>
                  <a:pt x="5" y="1243"/>
                </a:cubicBezTo>
                <a:cubicBezTo>
                  <a:pt x="3" y="1243"/>
                  <a:pt x="2" y="1242"/>
                  <a:pt x="1" y="1240"/>
                </a:cubicBezTo>
                <a:close/>
                <a:moveTo>
                  <a:pt x="1" y="1228"/>
                </a:moveTo>
                <a:lnTo>
                  <a:pt x="1" y="1228"/>
                </a:lnTo>
                <a:cubicBezTo>
                  <a:pt x="0" y="1226"/>
                  <a:pt x="1" y="1224"/>
                  <a:pt x="3" y="1224"/>
                </a:cubicBezTo>
                <a:cubicBezTo>
                  <a:pt x="5" y="1224"/>
                  <a:pt x="6" y="1224"/>
                  <a:pt x="7" y="1226"/>
                </a:cubicBezTo>
                <a:lnTo>
                  <a:pt x="7" y="1226"/>
                </a:lnTo>
                <a:cubicBezTo>
                  <a:pt x="7" y="1228"/>
                  <a:pt x="6" y="1230"/>
                  <a:pt x="5" y="1230"/>
                </a:cubicBezTo>
                <a:cubicBezTo>
                  <a:pt x="3" y="1230"/>
                  <a:pt x="1" y="1230"/>
                  <a:pt x="1" y="1228"/>
                </a:cubicBezTo>
                <a:close/>
                <a:moveTo>
                  <a:pt x="1" y="1214"/>
                </a:moveTo>
                <a:lnTo>
                  <a:pt x="1" y="1214"/>
                </a:lnTo>
                <a:cubicBezTo>
                  <a:pt x="1" y="1213"/>
                  <a:pt x="2" y="1211"/>
                  <a:pt x="4" y="1211"/>
                </a:cubicBezTo>
                <a:cubicBezTo>
                  <a:pt x="6" y="1211"/>
                  <a:pt x="7" y="1213"/>
                  <a:pt x="7" y="1214"/>
                </a:cubicBezTo>
                <a:lnTo>
                  <a:pt x="7" y="1214"/>
                </a:lnTo>
                <a:cubicBezTo>
                  <a:pt x="7" y="1216"/>
                  <a:pt x="6" y="1218"/>
                  <a:pt x="4" y="1218"/>
                </a:cubicBezTo>
                <a:cubicBezTo>
                  <a:pt x="2" y="1218"/>
                  <a:pt x="1" y="1216"/>
                  <a:pt x="1" y="1214"/>
                </a:cubicBezTo>
                <a:close/>
                <a:moveTo>
                  <a:pt x="1" y="1202"/>
                </a:moveTo>
                <a:lnTo>
                  <a:pt x="1" y="1202"/>
                </a:lnTo>
                <a:cubicBezTo>
                  <a:pt x="1" y="1200"/>
                  <a:pt x="2" y="1199"/>
                  <a:pt x="4" y="1199"/>
                </a:cubicBezTo>
                <a:cubicBezTo>
                  <a:pt x="6" y="1199"/>
                  <a:pt x="7" y="1200"/>
                  <a:pt x="7" y="1202"/>
                </a:cubicBezTo>
                <a:lnTo>
                  <a:pt x="7" y="1202"/>
                </a:lnTo>
                <a:cubicBezTo>
                  <a:pt x="7" y="1204"/>
                  <a:pt x="6" y="1205"/>
                  <a:pt x="4" y="1205"/>
                </a:cubicBezTo>
                <a:cubicBezTo>
                  <a:pt x="2" y="1205"/>
                  <a:pt x="1" y="1204"/>
                  <a:pt x="1" y="1202"/>
                </a:cubicBezTo>
                <a:close/>
                <a:moveTo>
                  <a:pt x="1" y="1189"/>
                </a:moveTo>
                <a:lnTo>
                  <a:pt x="1" y="1189"/>
                </a:lnTo>
                <a:cubicBezTo>
                  <a:pt x="1" y="1188"/>
                  <a:pt x="3" y="1186"/>
                  <a:pt x="4" y="1186"/>
                </a:cubicBezTo>
                <a:cubicBezTo>
                  <a:pt x="6" y="1186"/>
                  <a:pt x="7" y="1188"/>
                  <a:pt x="7" y="1189"/>
                </a:cubicBezTo>
                <a:lnTo>
                  <a:pt x="7" y="1189"/>
                </a:lnTo>
                <a:cubicBezTo>
                  <a:pt x="7" y="1191"/>
                  <a:pt x="6" y="1193"/>
                  <a:pt x="4" y="1193"/>
                </a:cubicBezTo>
                <a:cubicBezTo>
                  <a:pt x="3" y="1193"/>
                  <a:pt x="1" y="1191"/>
                  <a:pt x="1" y="1189"/>
                </a:cubicBezTo>
                <a:close/>
                <a:moveTo>
                  <a:pt x="1" y="1177"/>
                </a:moveTo>
                <a:lnTo>
                  <a:pt x="1" y="1177"/>
                </a:lnTo>
                <a:cubicBezTo>
                  <a:pt x="1" y="1175"/>
                  <a:pt x="3" y="1174"/>
                  <a:pt x="4" y="1174"/>
                </a:cubicBezTo>
                <a:cubicBezTo>
                  <a:pt x="6" y="1174"/>
                  <a:pt x="8" y="1175"/>
                  <a:pt x="8" y="1177"/>
                </a:cubicBezTo>
                <a:lnTo>
                  <a:pt x="8" y="1177"/>
                </a:lnTo>
                <a:cubicBezTo>
                  <a:pt x="8" y="1179"/>
                  <a:pt x="6" y="1180"/>
                  <a:pt x="4" y="1180"/>
                </a:cubicBezTo>
                <a:cubicBezTo>
                  <a:pt x="3" y="1180"/>
                  <a:pt x="1" y="1179"/>
                  <a:pt x="1" y="1177"/>
                </a:cubicBezTo>
                <a:close/>
                <a:moveTo>
                  <a:pt x="1" y="1164"/>
                </a:moveTo>
                <a:lnTo>
                  <a:pt x="1" y="1164"/>
                </a:lnTo>
                <a:cubicBezTo>
                  <a:pt x="1" y="1163"/>
                  <a:pt x="3" y="1161"/>
                  <a:pt x="5" y="1161"/>
                </a:cubicBezTo>
                <a:cubicBezTo>
                  <a:pt x="6" y="1161"/>
                  <a:pt x="8" y="1163"/>
                  <a:pt x="8" y="1164"/>
                </a:cubicBezTo>
                <a:lnTo>
                  <a:pt x="8" y="1164"/>
                </a:lnTo>
                <a:cubicBezTo>
                  <a:pt x="8" y="1166"/>
                  <a:pt x="6" y="1168"/>
                  <a:pt x="5" y="1168"/>
                </a:cubicBezTo>
                <a:cubicBezTo>
                  <a:pt x="3" y="1168"/>
                  <a:pt x="1" y="1166"/>
                  <a:pt x="1" y="1164"/>
                </a:cubicBezTo>
                <a:close/>
                <a:moveTo>
                  <a:pt x="2" y="1152"/>
                </a:moveTo>
                <a:lnTo>
                  <a:pt x="2" y="1152"/>
                </a:lnTo>
                <a:cubicBezTo>
                  <a:pt x="2" y="1150"/>
                  <a:pt x="3" y="1149"/>
                  <a:pt x="5" y="1149"/>
                </a:cubicBezTo>
                <a:cubicBezTo>
                  <a:pt x="7" y="1149"/>
                  <a:pt x="8" y="1150"/>
                  <a:pt x="8" y="1152"/>
                </a:cubicBezTo>
                <a:lnTo>
                  <a:pt x="8" y="1152"/>
                </a:lnTo>
                <a:cubicBezTo>
                  <a:pt x="8" y="1154"/>
                  <a:pt x="7" y="1155"/>
                  <a:pt x="5" y="1155"/>
                </a:cubicBezTo>
                <a:cubicBezTo>
                  <a:pt x="3" y="1155"/>
                  <a:pt x="2" y="1154"/>
                  <a:pt x="2" y="1152"/>
                </a:cubicBezTo>
                <a:close/>
                <a:moveTo>
                  <a:pt x="2" y="1139"/>
                </a:moveTo>
                <a:lnTo>
                  <a:pt x="2" y="1139"/>
                </a:lnTo>
                <a:cubicBezTo>
                  <a:pt x="2" y="1138"/>
                  <a:pt x="4" y="1136"/>
                  <a:pt x="5" y="1136"/>
                </a:cubicBezTo>
                <a:cubicBezTo>
                  <a:pt x="7" y="1136"/>
                  <a:pt x="8" y="1138"/>
                  <a:pt x="8" y="1139"/>
                </a:cubicBezTo>
                <a:lnTo>
                  <a:pt x="8" y="1139"/>
                </a:lnTo>
                <a:cubicBezTo>
                  <a:pt x="8" y="1141"/>
                  <a:pt x="7" y="1143"/>
                  <a:pt x="5" y="1143"/>
                </a:cubicBezTo>
                <a:cubicBezTo>
                  <a:pt x="4" y="1143"/>
                  <a:pt x="2" y="1141"/>
                  <a:pt x="2" y="1139"/>
                </a:cubicBezTo>
                <a:close/>
                <a:moveTo>
                  <a:pt x="3" y="1127"/>
                </a:moveTo>
                <a:lnTo>
                  <a:pt x="3" y="1127"/>
                </a:lnTo>
                <a:cubicBezTo>
                  <a:pt x="3" y="1125"/>
                  <a:pt x="4" y="1124"/>
                  <a:pt x="6" y="1124"/>
                </a:cubicBezTo>
                <a:cubicBezTo>
                  <a:pt x="7" y="1124"/>
                  <a:pt x="9" y="1125"/>
                  <a:pt x="9" y="1127"/>
                </a:cubicBezTo>
                <a:lnTo>
                  <a:pt x="9" y="1127"/>
                </a:lnTo>
                <a:cubicBezTo>
                  <a:pt x="9" y="1129"/>
                  <a:pt x="7" y="1130"/>
                  <a:pt x="6" y="1130"/>
                </a:cubicBezTo>
                <a:cubicBezTo>
                  <a:pt x="4" y="1130"/>
                  <a:pt x="3" y="1129"/>
                  <a:pt x="3" y="1127"/>
                </a:cubicBezTo>
                <a:close/>
                <a:moveTo>
                  <a:pt x="3" y="1114"/>
                </a:moveTo>
                <a:lnTo>
                  <a:pt x="3" y="1114"/>
                </a:lnTo>
                <a:cubicBezTo>
                  <a:pt x="3" y="1113"/>
                  <a:pt x="4" y="1111"/>
                  <a:pt x="6" y="1111"/>
                </a:cubicBezTo>
                <a:cubicBezTo>
                  <a:pt x="8" y="1111"/>
                  <a:pt x="9" y="1113"/>
                  <a:pt x="9" y="1114"/>
                </a:cubicBezTo>
                <a:lnTo>
                  <a:pt x="9" y="1114"/>
                </a:lnTo>
                <a:cubicBezTo>
                  <a:pt x="9" y="1116"/>
                  <a:pt x="8" y="1118"/>
                  <a:pt x="6" y="1118"/>
                </a:cubicBezTo>
                <a:cubicBezTo>
                  <a:pt x="4" y="1118"/>
                  <a:pt x="3" y="1116"/>
                  <a:pt x="3" y="1114"/>
                </a:cubicBezTo>
                <a:close/>
                <a:moveTo>
                  <a:pt x="3" y="1102"/>
                </a:moveTo>
                <a:lnTo>
                  <a:pt x="3" y="1102"/>
                </a:lnTo>
                <a:cubicBezTo>
                  <a:pt x="3" y="1100"/>
                  <a:pt x="5" y="1099"/>
                  <a:pt x="6" y="1099"/>
                </a:cubicBezTo>
                <a:cubicBezTo>
                  <a:pt x="8" y="1099"/>
                  <a:pt x="10" y="1100"/>
                  <a:pt x="10" y="1102"/>
                </a:cubicBezTo>
                <a:lnTo>
                  <a:pt x="10" y="1102"/>
                </a:lnTo>
                <a:cubicBezTo>
                  <a:pt x="10" y="1104"/>
                  <a:pt x="8" y="1105"/>
                  <a:pt x="6" y="1105"/>
                </a:cubicBezTo>
                <a:cubicBezTo>
                  <a:pt x="5" y="1105"/>
                  <a:pt x="3" y="1104"/>
                  <a:pt x="3" y="1102"/>
                </a:cubicBezTo>
                <a:close/>
                <a:moveTo>
                  <a:pt x="4" y="1089"/>
                </a:moveTo>
                <a:lnTo>
                  <a:pt x="4" y="1089"/>
                </a:lnTo>
                <a:cubicBezTo>
                  <a:pt x="4" y="1088"/>
                  <a:pt x="5" y="1086"/>
                  <a:pt x="7" y="1086"/>
                </a:cubicBezTo>
                <a:cubicBezTo>
                  <a:pt x="9" y="1086"/>
                  <a:pt x="10" y="1088"/>
                  <a:pt x="10" y="1089"/>
                </a:cubicBezTo>
                <a:lnTo>
                  <a:pt x="10" y="1089"/>
                </a:lnTo>
                <a:cubicBezTo>
                  <a:pt x="10" y="1091"/>
                  <a:pt x="9" y="1093"/>
                  <a:pt x="7" y="1093"/>
                </a:cubicBezTo>
                <a:cubicBezTo>
                  <a:pt x="5" y="1093"/>
                  <a:pt x="4" y="1091"/>
                  <a:pt x="4" y="1089"/>
                </a:cubicBezTo>
                <a:close/>
                <a:moveTo>
                  <a:pt x="4" y="1077"/>
                </a:moveTo>
                <a:lnTo>
                  <a:pt x="4" y="1077"/>
                </a:lnTo>
                <a:cubicBezTo>
                  <a:pt x="4" y="1075"/>
                  <a:pt x="6" y="1074"/>
                  <a:pt x="8" y="1074"/>
                </a:cubicBezTo>
                <a:cubicBezTo>
                  <a:pt x="9" y="1074"/>
                  <a:pt x="11" y="1075"/>
                  <a:pt x="11" y="1077"/>
                </a:cubicBezTo>
                <a:lnTo>
                  <a:pt x="11" y="1077"/>
                </a:lnTo>
                <a:cubicBezTo>
                  <a:pt x="11" y="1079"/>
                  <a:pt x="9" y="1080"/>
                  <a:pt x="8" y="1080"/>
                </a:cubicBezTo>
                <a:cubicBezTo>
                  <a:pt x="6" y="1080"/>
                  <a:pt x="4" y="1079"/>
                  <a:pt x="4" y="1077"/>
                </a:cubicBezTo>
                <a:close/>
                <a:moveTo>
                  <a:pt x="5" y="1064"/>
                </a:moveTo>
                <a:lnTo>
                  <a:pt x="5" y="1064"/>
                </a:lnTo>
                <a:cubicBezTo>
                  <a:pt x="5" y="1063"/>
                  <a:pt x="6" y="1061"/>
                  <a:pt x="8" y="1061"/>
                </a:cubicBezTo>
                <a:cubicBezTo>
                  <a:pt x="10" y="1061"/>
                  <a:pt x="11" y="1063"/>
                  <a:pt x="11" y="1064"/>
                </a:cubicBezTo>
                <a:lnTo>
                  <a:pt x="11" y="1064"/>
                </a:lnTo>
                <a:cubicBezTo>
                  <a:pt x="11" y="1066"/>
                  <a:pt x="10" y="1068"/>
                  <a:pt x="8" y="1068"/>
                </a:cubicBezTo>
                <a:cubicBezTo>
                  <a:pt x="6" y="1068"/>
                  <a:pt x="5" y="1066"/>
                  <a:pt x="5" y="1064"/>
                </a:cubicBezTo>
                <a:close/>
                <a:moveTo>
                  <a:pt x="6" y="1052"/>
                </a:moveTo>
                <a:lnTo>
                  <a:pt x="6" y="1052"/>
                </a:lnTo>
                <a:cubicBezTo>
                  <a:pt x="6" y="1050"/>
                  <a:pt x="7" y="1049"/>
                  <a:pt x="9" y="1049"/>
                </a:cubicBezTo>
                <a:cubicBezTo>
                  <a:pt x="11" y="1049"/>
                  <a:pt x="12" y="1050"/>
                  <a:pt x="12" y="1052"/>
                </a:cubicBezTo>
                <a:lnTo>
                  <a:pt x="12" y="1052"/>
                </a:lnTo>
                <a:cubicBezTo>
                  <a:pt x="12" y="1054"/>
                  <a:pt x="11" y="1055"/>
                  <a:pt x="9" y="1055"/>
                </a:cubicBezTo>
                <a:cubicBezTo>
                  <a:pt x="7" y="1055"/>
                  <a:pt x="6" y="1054"/>
                  <a:pt x="6" y="1052"/>
                </a:cubicBezTo>
                <a:close/>
                <a:moveTo>
                  <a:pt x="6" y="1040"/>
                </a:moveTo>
                <a:lnTo>
                  <a:pt x="6" y="1040"/>
                </a:lnTo>
                <a:cubicBezTo>
                  <a:pt x="6" y="1038"/>
                  <a:pt x="8" y="1036"/>
                  <a:pt x="9" y="1036"/>
                </a:cubicBezTo>
                <a:cubicBezTo>
                  <a:pt x="11" y="1036"/>
                  <a:pt x="13" y="1038"/>
                  <a:pt x="13" y="1040"/>
                </a:cubicBezTo>
                <a:lnTo>
                  <a:pt x="13" y="1040"/>
                </a:lnTo>
                <a:cubicBezTo>
                  <a:pt x="13" y="1041"/>
                  <a:pt x="11" y="1043"/>
                  <a:pt x="9" y="1043"/>
                </a:cubicBezTo>
                <a:cubicBezTo>
                  <a:pt x="8" y="1043"/>
                  <a:pt x="6" y="1041"/>
                  <a:pt x="6" y="1040"/>
                </a:cubicBezTo>
                <a:close/>
                <a:moveTo>
                  <a:pt x="7" y="1027"/>
                </a:moveTo>
                <a:lnTo>
                  <a:pt x="7" y="1027"/>
                </a:lnTo>
                <a:cubicBezTo>
                  <a:pt x="7" y="1025"/>
                  <a:pt x="9" y="1024"/>
                  <a:pt x="10" y="1024"/>
                </a:cubicBezTo>
                <a:cubicBezTo>
                  <a:pt x="12" y="1024"/>
                  <a:pt x="13" y="1025"/>
                  <a:pt x="13" y="1027"/>
                </a:cubicBezTo>
                <a:lnTo>
                  <a:pt x="13" y="1027"/>
                </a:lnTo>
                <a:cubicBezTo>
                  <a:pt x="13" y="1029"/>
                  <a:pt x="12" y="1030"/>
                  <a:pt x="10" y="1030"/>
                </a:cubicBezTo>
                <a:cubicBezTo>
                  <a:pt x="9" y="1030"/>
                  <a:pt x="7" y="1029"/>
                  <a:pt x="7" y="1027"/>
                </a:cubicBezTo>
                <a:close/>
                <a:moveTo>
                  <a:pt x="8" y="1015"/>
                </a:moveTo>
                <a:lnTo>
                  <a:pt x="8" y="1015"/>
                </a:lnTo>
                <a:cubicBezTo>
                  <a:pt x="8" y="1013"/>
                  <a:pt x="9" y="1011"/>
                  <a:pt x="11" y="1011"/>
                </a:cubicBezTo>
                <a:cubicBezTo>
                  <a:pt x="13" y="1011"/>
                  <a:pt x="14" y="1013"/>
                  <a:pt x="14" y="1015"/>
                </a:cubicBezTo>
                <a:lnTo>
                  <a:pt x="14" y="1015"/>
                </a:lnTo>
                <a:cubicBezTo>
                  <a:pt x="14" y="1016"/>
                  <a:pt x="13" y="1018"/>
                  <a:pt x="11" y="1018"/>
                </a:cubicBezTo>
                <a:cubicBezTo>
                  <a:pt x="9" y="1018"/>
                  <a:pt x="8" y="1016"/>
                  <a:pt x="8" y="1015"/>
                </a:cubicBezTo>
                <a:close/>
                <a:moveTo>
                  <a:pt x="9" y="1002"/>
                </a:moveTo>
                <a:lnTo>
                  <a:pt x="9" y="1002"/>
                </a:lnTo>
                <a:cubicBezTo>
                  <a:pt x="9" y="1000"/>
                  <a:pt x="10" y="999"/>
                  <a:pt x="12" y="999"/>
                </a:cubicBezTo>
                <a:cubicBezTo>
                  <a:pt x="14" y="999"/>
                  <a:pt x="15" y="1000"/>
                  <a:pt x="15" y="1002"/>
                </a:cubicBezTo>
                <a:lnTo>
                  <a:pt x="15" y="1002"/>
                </a:lnTo>
                <a:cubicBezTo>
                  <a:pt x="15" y="1004"/>
                  <a:pt x="14" y="1005"/>
                  <a:pt x="12" y="1005"/>
                </a:cubicBezTo>
                <a:cubicBezTo>
                  <a:pt x="10" y="1005"/>
                  <a:pt x="9" y="1004"/>
                  <a:pt x="9" y="1002"/>
                </a:cubicBezTo>
                <a:close/>
                <a:moveTo>
                  <a:pt x="10" y="990"/>
                </a:moveTo>
                <a:lnTo>
                  <a:pt x="10" y="990"/>
                </a:lnTo>
                <a:cubicBezTo>
                  <a:pt x="10" y="988"/>
                  <a:pt x="11" y="986"/>
                  <a:pt x="13" y="986"/>
                </a:cubicBezTo>
                <a:cubicBezTo>
                  <a:pt x="15" y="986"/>
                  <a:pt x="16" y="988"/>
                  <a:pt x="16" y="990"/>
                </a:cubicBezTo>
                <a:lnTo>
                  <a:pt x="16" y="990"/>
                </a:lnTo>
                <a:cubicBezTo>
                  <a:pt x="16" y="991"/>
                  <a:pt x="15" y="993"/>
                  <a:pt x="13" y="993"/>
                </a:cubicBezTo>
                <a:cubicBezTo>
                  <a:pt x="11" y="993"/>
                  <a:pt x="10" y="991"/>
                  <a:pt x="10" y="990"/>
                </a:cubicBezTo>
                <a:close/>
                <a:moveTo>
                  <a:pt x="11" y="977"/>
                </a:moveTo>
                <a:lnTo>
                  <a:pt x="11" y="977"/>
                </a:lnTo>
                <a:cubicBezTo>
                  <a:pt x="11" y="975"/>
                  <a:pt x="12" y="974"/>
                  <a:pt x="14" y="974"/>
                </a:cubicBezTo>
                <a:cubicBezTo>
                  <a:pt x="15" y="974"/>
                  <a:pt x="17" y="975"/>
                  <a:pt x="17" y="977"/>
                </a:cubicBezTo>
                <a:lnTo>
                  <a:pt x="17" y="977"/>
                </a:lnTo>
                <a:cubicBezTo>
                  <a:pt x="17" y="979"/>
                  <a:pt x="15" y="980"/>
                  <a:pt x="14" y="980"/>
                </a:cubicBezTo>
                <a:cubicBezTo>
                  <a:pt x="12" y="980"/>
                  <a:pt x="11" y="979"/>
                  <a:pt x="11" y="977"/>
                </a:cubicBezTo>
                <a:close/>
                <a:moveTo>
                  <a:pt x="12" y="965"/>
                </a:moveTo>
                <a:lnTo>
                  <a:pt x="12" y="965"/>
                </a:lnTo>
                <a:cubicBezTo>
                  <a:pt x="12" y="963"/>
                  <a:pt x="13" y="962"/>
                  <a:pt x="15" y="962"/>
                </a:cubicBezTo>
                <a:cubicBezTo>
                  <a:pt x="17" y="962"/>
                  <a:pt x="18" y="963"/>
                  <a:pt x="18" y="965"/>
                </a:cubicBezTo>
                <a:lnTo>
                  <a:pt x="18" y="965"/>
                </a:lnTo>
                <a:cubicBezTo>
                  <a:pt x="18" y="966"/>
                  <a:pt x="17" y="968"/>
                  <a:pt x="15" y="968"/>
                </a:cubicBezTo>
                <a:cubicBezTo>
                  <a:pt x="13" y="968"/>
                  <a:pt x="12" y="966"/>
                  <a:pt x="12" y="965"/>
                </a:cubicBezTo>
                <a:close/>
                <a:moveTo>
                  <a:pt x="13" y="952"/>
                </a:moveTo>
                <a:lnTo>
                  <a:pt x="13" y="952"/>
                </a:lnTo>
                <a:cubicBezTo>
                  <a:pt x="13" y="950"/>
                  <a:pt x="14" y="949"/>
                  <a:pt x="16" y="949"/>
                </a:cubicBezTo>
                <a:cubicBezTo>
                  <a:pt x="18" y="949"/>
                  <a:pt x="19" y="950"/>
                  <a:pt x="19" y="952"/>
                </a:cubicBezTo>
                <a:lnTo>
                  <a:pt x="19" y="952"/>
                </a:lnTo>
                <a:cubicBezTo>
                  <a:pt x="19" y="954"/>
                  <a:pt x="18" y="955"/>
                  <a:pt x="16" y="955"/>
                </a:cubicBezTo>
                <a:cubicBezTo>
                  <a:pt x="14" y="955"/>
                  <a:pt x="13" y="954"/>
                  <a:pt x="13" y="952"/>
                </a:cubicBezTo>
                <a:close/>
                <a:moveTo>
                  <a:pt x="14" y="940"/>
                </a:moveTo>
                <a:lnTo>
                  <a:pt x="14" y="940"/>
                </a:lnTo>
                <a:cubicBezTo>
                  <a:pt x="14" y="938"/>
                  <a:pt x="15" y="937"/>
                  <a:pt x="17" y="937"/>
                </a:cubicBezTo>
                <a:cubicBezTo>
                  <a:pt x="19" y="937"/>
                  <a:pt x="20" y="938"/>
                  <a:pt x="20" y="940"/>
                </a:cubicBezTo>
                <a:lnTo>
                  <a:pt x="20" y="940"/>
                </a:lnTo>
                <a:cubicBezTo>
                  <a:pt x="20" y="941"/>
                  <a:pt x="19" y="943"/>
                  <a:pt x="17" y="943"/>
                </a:cubicBezTo>
                <a:cubicBezTo>
                  <a:pt x="15" y="943"/>
                  <a:pt x="14" y="941"/>
                  <a:pt x="14" y="940"/>
                </a:cubicBezTo>
                <a:close/>
                <a:moveTo>
                  <a:pt x="15" y="927"/>
                </a:moveTo>
                <a:lnTo>
                  <a:pt x="15" y="927"/>
                </a:lnTo>
                <a:cubicBezTo>
                  <a:pt x="15" y="926"/>
                  <a:pt x="16" y="924"/>
                  <a:pt x="18" y="924"/>
                </a:cubicBezTo>
                <a:cubicBezTo>
                  <a:pt x="20" y="924"/>
                  <a:pt x="21" y="926"/>
                  <a:pt x="21" y="927"/>
                </a:cubicBezTo>
                <a:lnTo>
                  <a:pt x="21" y="927"/>
                </a:lnTo>
                <a:cubicBezTo>
                  <a:pt x="21" y="929"/>
                  <a:pt x="20" y="930"/>
                  <a:pt x="18" y="930"/>
                </a:cubicBezTo>
                <a:cubicBezTo>
                  <a:pt x="16" y="930"/>
                  <a:pt x="15" y="929"/>
                  <a:pt x="15" y="927"/>
                </a:cubicBezTo>
                <a:close/>
                <a:moveTo>
                  <a:pt x="16" y="915"/>
                </a:moveTo>
                <a:lnTo>
                  <a:pt x="16" y="915"/>
                </a:lnTo>
                <a:cubicBezTo>
                  <a:pt x="16" y="913"/>
                  <a:pt x="18" y="912"/>
                  <a:pt x="19" y="912"/>
                </a:cubicBezTo>
                <a:cubicBezTo>
                  <a:pt x="21" y="912"/>
                  <a:pt x="22" y="913"/>
                  <a:pt x="22" y="915"/>
                </a:cubicBezTo>
                <a:lnTo>
                  <a:pt x="22" y="915"/>
                </a:lnTo>
                <a:cubicBezTo>
                  <a:pt x="22" y="917"/>
                  <a:pt x="21" y="918"/>
                  <a:pt x="19" y="918"/>
                </a:cubicBezTo>
                <a:cubicBezTo>
                  <a:pt x="18" y="918"/>
                  <a:pt x="16" y="917"/>
                  <a:pt x="16" y="915"/>
                </a:cubicBezTo>
                <a:close/>
                <a:moveTo>
                  <a:pt x="18" y="902"/>
                </a:moveTo>
                <a:lnTo>
                  <a:pt x="18" y="902"/>
                </a:lnTo>
                <a:cubicBezTo>
                  <a:pt x="18" y="901"/>
                  <a:pt x="19" y="899"/>
                  <a:pt x="21" y="899"/>
                </a:cubicBezTo>
                <a:cubicBezTo>
                  <a:pt x="22" y="899"/>
                  <a:pt x="24" y="901"/>
                  <a:pt x="24" y="902"/>
                </a:cubicBezTo>
                <a:lnTo>
                  <a:pt x="24" y="902"/>
                </a:lnTo>
                <a:cubicBezTo>
                  <a:pt x="24" y="904"/>
                  <a:pt x="22" y="906"/>
                  <a:pt x="21" y="906"/>
                </a:cubicBezTo>
                <a:cubicBezTo>
                  <a:pt x="19" y="906"/>
                  <a:pt x="18" y="904"/>
                  <a:pt x="18" y="902"/>
                </a:cubicBezTo>
                <a:close/>
                <a:moveTo>
                  <a:pt x="19" y="890"/>
                </a:moveTo>
                <a:lnTo>
                  <a:pt x="19" y="890"/>
                </a:lnTo>
                <a:cubicBezTo>
                  <a:pt x="19" y="888"/>
                  <a:pt x="20" y="887"/>
                  <a:pt x="22" y="887"/>
                </a:cubicBezTo>
                <a:cubicBezTo>
                  <a:pt x="24" y="887"/>
                  <a:pt x="25" y="888"/>
                  <a:pt x="25" y="890"/>
                </a:cubicBezTo>
                <a:lnTo>
                  <a:pt x="25" y="890"/>
                </a:lnTo>
                <a:cubicBezTo>
                  <a:pt x="25" y="892"/>
                  <a:pt x="24" y="893"/>
                  <a:pt x="22" y="893"/>
                </a:cubicBezTo>
                <a:cubicBezTo>
                  <a:pt x="20" y="893"/>
                  <a:pt x="19" y="892"/>
                  <a:pt x="19" y="890"/>
                </a:cubicBezTo>
                <a:close/>
                <a:moveTo>
                  <a:pt x="20" y="878"/>
                </a:moveTo>
                <a:lnTo>
                  <a:pt x="20" y="878"/>
                </a:lnTo>
                <a:cubicBezTo>
                  <a:pt x="20" y="876"/>
                  <a:pt x="22" y="874"/>
                  <a:pt x="23" y="874"/>
                </a:cubicBezTo>
                <a:cubicBezTo>
                  <a:pt x="25" y="874"/>
                  <a:pt x="26" y="876"/>
                  <a:pt x="26" y="878"/>
                </a:cubicBezTo>
                <a:lnTo>
                  <a:pt x="26" y="878"/>
                </a:lnTo>
                <a:cubicBezTo>
                  <a:pt x="26" y="879"/>
                  <a:pt x="25" y="881"/>
                  <a:pt x="23" y="881"/>
                </a:cubicBezTo>
                <a:cubicBezTo>
                  <a:pt x="22" y="881"/>
                  <a:pt x="20" y="879"/>
                  <a:pt x="20" y="878"/>
                </a:cubicBezTo>
                <a:close/>
                <a:moveTo>
                  <a:pt x="22" y="865"/>
                </a:moveTo>
                <a:lnTo>
                  <a:pt x="22" y="865"/>
                </a:lnTo>
                <a:cubicBezTo>
                  <a:pt x="22" y="863"/>
                  <a:pt x="23" y="862"/>
                  <a:pt x="25" y="862"/>
                </a:cubicBezTo>
                <a:cubicBezTo>
                  <a:pt x="26" y="862"/>
                  <a:pt x="28" y="863"/>
                  <a:pt x="28" y="865"/>
                </a:cubicBezTo>
                <a:lnTo>
                  <a:pt x="28" y="865"/>
                </a:lnTo>
                <a:cubicBezTo>
                  <a:pt x="28" y="867"/>
                  <a:pt x="26" y="868"/>
                  <a:pt x="25" y="868"/>
                </a:cubicBezTo>
                <a:cubicBezTo>
                  <a:pt x="23" y="868"/>
                  <a:pt x="22" y="867"/>
                  <a:pt x="22" y="865"/>
                </a:cubicBezTo>
                <a:close/>
                <a:moveTo>
                  <a:pt x="23" y="853"/>
                </a:moveTo>
                <a:lnTo>
                  <a:pt x="23" y="853"/>
                </a:lnTo>
                <a:cubicBezTo>
                  <a:pt x="23" y="851"/>
                  <a:pt x="25" y="850"/>
                  <a:pt x="26" y="850"/>
                </a:cubicBezTo>
                <a:cubicBezTo>
                  <a:pt x="28" y="850"/>
                  <a:pt x="29" y="851"/>
                  <a:pt x="29" y="853"/>
                </a:cubicBezTo>
                <a:lnTo>
                  <a:pt x="29" y="853"/>
                </a:lnTo>
                <a:cubicBezTo>
                  <a:pt x="29" y="854"/>
                  <a:pt x="28" y="856"/>
                  <a:pt x="26" y="856"/>
                </a:cubicBezTo>
                <a:cubicBezTo>
                  <a:pt x="25" y="856"/>
                  <a:pt x="23" y="854"/>
                  <a:pt x="23" y="853"/>
                </a:cubicBezTo>
                <a:close/>
                <a:moveTo>
                  <a:pt x="25" y="840"/>
                </a:moveTo>
                <a:lnTo>
                  <a:pt x="25" y="840"/>
                </a:lnTo>
                <a:cubicBezTo>
                  <a:pt x="25" y="839"/>
                  <a:pt x="26" y="837"/>
                  <a:pt x="28" y="837"/>
                </a:cubicBezTo>
                <a:cubicBezTo>
                  <a:pt x="30" y="837"/>
                  <a:pt x="31" y="839"/>
                  <a:pt x="31" y="840"/>
                </a:cubicBezTo>
                <a:lnTo>
                  <a:pt x="31" y="840"/>
                </a:lnTo>
                <a:cubicBezTo>
                  <a:pt x="31" y="842"/>
                  <a:pt x="30" y="843"/>
                  <a:pt x="28" y="843"/>
                </a:cubicBezTo>
                <a:cubicBezTo>
                  <a:pt x="26" y="843"/>
                  <a:pt x="25" y="842"/>
                  <a:pt x="25" y="840"/>
                </a:cubicBezTo>
                <a:close/>
                <a:moveTo>
                  <a:pt x="26" y="828"/>
                </a:moveTo>
                <a:lnTo>
                  <a:pt x="26" y="828"/>
                </a:lnTo>
                <a:cubicBezTo>
                  <a:pt x="26" y="826"/>
                  <a:pt x="28" y="825"/>
                  <a:pt x="29" y="825"/>
                </a:cubicBezTo>
                <a:cubicBezTo>
                  <a:pt x="31" y="825"/>
                  <a:pt x="33" y="826"/>
                  <a:pt x="33" y="828"/>
                </a:cubicBezTo>
                <a:lnTo>
                  <a:pt x="33" y="828"/>
                </a:lnTo>
                <a:cubicBezTo>
                  <a:pt x="33" y="830"/>
                  <a:pt x="31" y="831"/>
                  <a:pt x="29" y="831"/>
                </a:cubicBezTo>
                <a:cubicBezTo>
                  <a:pt x="28" y="831"/>
                  <a:pt x="26" y="830"/>
                  <a:pt x="26" y="828"/>
                </a:cubicBezTo>
                <a:close/>
                <a:moveTo>
                  <a:pt x="28" y="815"/>
                </a:moveTo>
                <a:lnTo>
                  <a:pt x="28" y="815"/>
                </a:lnTo>
                <a:cubicBezTo>
                  <a:pt x="28" y="814"/>
                  <a:pt x="29" y="812"/>
                  <a:pt x="31" y="812"/>
                </a:cubicBezTo>
                <a:cubicBezTo>
                  <a:pt x="33" y="812"/>
                  <a:pt x="34" y="814"/>
                  <a:pt x="34" y="815"/>
                </a:cubicBezTo>
                <a:lnTo>
                  <a:pt x="34" y="815"/>
                </a:lnTo>
                <a:cubicBezTo>
                  <a:pt x="34" y="817"/>
                  <a:pt x="33" y="819"/>
                  <a:pt x="31" y="819"/>
                </a:cubicBezTo>
                <a:cubicBezTo>
                  <a:pt x="29" y="819"/>
                  <a:pt x="28" y="817"/>
                  <a:pt x="28" y="815"/>
                </a:cubicBezTo>
                <a:close/>
                <a:moveTo>
                  <a:pt x="30" y="803"/>
                </a:moveTo>
                <a:lnTo>
                  <a:pt x="30" y="803"/>
                </a:lnTo>
                <a:cubicBezTo>
                  <a:pt x="30" y="801"/>
                  <a:pt x="31" y="800"/>
                  <a:pt x="33" y="800"/>
                </a:cubicBezTo>
                <a:cubicBezTo>
                  <a:pt x="34" y="800"/>
                  <a:pt x="36" y="801"/>
                  <a:pt x="36" y="803"/>
                </a:cubicBezTo>
                <a:lnTo>
                  <a:pt x="36" y="803"/>
                </a:lnTo>
                <a:cubicBezTo>
                  <a:pt x="36" y="805"/>
                  <a:pt x="34" y="806"/>
                  <a:pt x="33" y="806"/>
                </a:cubicBezTo>
                <a:cubicBezTo>
                  <a:pt x="31" y="806"/>
                  <a:pt x="30" y="805"/>
                  <a:pt x="30" y="803"/>
                </a:cubicBezTo>
                <a:close/>
                <a:moveTo>
                  <a:pt x="31" y="791"/>
                </a:moveTo>
                <a:lnTo>
                  <a:pt x="31" y="791"/>
                </a:lnTo>
                <a:cubicBezTo>
                  <a:pt x="31" y="789"/>
                  <a:pt x="33" y="788"/>
                  <a:pt x="35" y="788"/>
                </a:cubicBezTo>
                <a:cubicBezTo>
                  <a:pt x="36" y="788"/>
                  <a:pt x="38" y="789"/>
                  <a:pt x="38" y="791"/>
                </a:cubicBezTo>
                <a:lnTo>
                  <a:pt x="38" y="791"/>
                </a:lnTo>
                <a:cubicBezTo>
                  <a:pt x="38" y="792"/>
                  <a:pt x="36" y="794"/>
                  <a:pt x="35" y="794"/>
                </a:cubicBezTo>
                <a:cubicBezTo>
                  <a:pt x="33" y="794"/>
                  <a:pt x="31" y="792"/>
                  <a:pt x="31" y="791"/>
                </a:cubicBezTo>
                <a:close/>
                <a:moveTo>
                  <a:pt x="33" y="778"/>
                </a:moveTo>
                <a:lnTo>
                  <a:pt x="33" y="778"/>
                </a:lnTo>
                <a:cubicBezTo>
                  <a:pt x="33" y="777"/>
                  <a:pt x="35" y="775"/>
                  <a:pt x="36" y="775"/>
                </a:cubicBezTo>
                <a:cubicBezTo>
                  <a:pt x="38" y="775"/>
                  <a:pt x="40" y="777"/>
                  <a:pt x="40" y="778"/>
                </a:cubicBezTo>
                <a:lnTo>
                  <a:pt x="40" y="778"/>
                </a:lnTo>
                <a:cubicBezTo>
                  <a:pt x="40" y="780"/>
                  <a:pt x="38" y="781"/>
                  <a:pt x="36" y="781"/>
                </a:cubicBezTo>
                <a:cubicBezTo>
                  <a:pt x="35" y="781"/>
                  <a:pt x="33" y="780"/>
                  <a:pt x="33" y="778"/>
                </a:cubicBezTo>
                <a:close/>
                <a:moveTo>
                  <a:pt x="35" y="766"/>
                </a:moveTo>
                <a:lnTo>
                  <a:pt x="35" y="766"/>
                </a:lnTo>
                <a:cubicBezTo>
                  <a:pt x="35" y="764"/>
                  <a:pt x="37" y="763"/>
                  <a:pt x="38" y="763"/>
                </a:cubicBezTo>
                <a:cubicBezTo>
                  <a:pt x="40" y="763"/>
                  <a:pt x="41" y="764"/>
                  <a:pt x="41" y="766"/>
                </a:cubicBezTo>
                <a:lnTo>
                  <a:pt x="41" y="766"/>
                </a:lnTo>
                <a:cubicBezTo>
                  <a:pt x="41" y="768"/>
                  <a:pt x="40" y="769"/>
                  <a:pt x="38" y="769"/>
                </a:cubicBezTo>
                <a:cubicBezTo>
                  <a:pt x="37" y="769"/>
                  <a:pt x="35" y="768"/>
                  <a:pt x="35" y="766"/>
                </a:cubicBezTo>
                <a:close/>
                <a:moveTo>
                  <a:pt x="37" y="754"/>
                </a:moveTo>
                <a:lnTo>
                  <a:pt x="37" y="754"/>
                </a:lnTo>
                <a:cubicBezTo>
                  <a:pt x="37" y="752"/>
                  <a:pt x="38" y="751"/>
                  <a:pt x="40" y="751"/>
                </a:cubicBezTo>
                <a:cubicBezTo>
                  <a:pt x="42" y="751"/>
                  <a:pt x="43" y="752"/>
                  <a:pt x="43" y="754"/>
                </a:cubicBezTo>
                <a:lnTo>
                  <a:pt x="43" y="754"/>
                </a:lnTo>
                <a:cubicBezTo>
                  <a:pt x="43" y="755"/>
                  <a:pt x="42" y="757"/>
                  <a:pt x="40" y="757"/>
                </a:cubicBezTo>
                <a:cubicBezTo>
                  <a:pt x="38" y="757"/>
                  <a:pt x="37" y="755"/>
                  <a:pt x="37" y="754"/>
                </a:cubicBezTo>
                <a:close/>
                <a:moveTo>
                  <a:pt x="39" y="741"/>
                </a:moveTo>
                <a:lnTo>
                  <a:pt x="39" y="741"/>
                </a:lnTo>
                <a:cubicBezTo>
                  <a:pt x="39" y="740"/>
                  <a:pt x="40" y="738"/>
                  <a:pt x="42" y="738"/>
                </a:cubicBezTo>
                <a:cubicBezTo>
                  <a:pt x="44" y="738"/>
                  <a:pt x="45" y="740"/>
                  <a:pt x="45" y="741"/>
                </a:cubicBezTo>
                <a:lnTo>
                  <a:pt x="45" y="741"/>
                </a:lnTo>
                <a:cubicBezTo>
                  <a:pt x="45" y="743"/>
                  <a:pt x="44" y="744"/>
                  <a:pt x="42" y="744"/>
                </a:cubicBezTo>
                <a:cubicBezTo>
                  <a:pt x="40" y="744"/>
                  <a:pt x="39" y="743"/>
                  <a:pt x="39" y="741"/>
                </a:cubicBezTo>
                <a:close/>
                <a:moveTo>
                  <a:pt x="41" y="729"/>
                </a:moveTo>
                <a:lnTo>
                  <a:pt x="41" y="729"/>
                </a:lnTo>
                <a:cubicBezTo>
                  <a:pt x="41" y="727"/>
                  <a:pt x="43" y="726"/>
                  <a:pt x="44" y="726"/>
                </a:cubicBezTo>
                <a:cubicBezTo>
                  <a:pt x="46" y="726"/>
                  <a:pt x="47" y="727"/>
                  <a:pt x="47" y="729"/>
                </a:cubicBezTo>
                <a:lnTo>
                  <a:pt x="47" y="729"/>
                </a:lnTo>
                <a:cubicBezTo>
                  <a:pt x="47" y="731"/>
                  <a:pt x="46" y="732"/>
                  <a:pt x="44" y="732"/>
                </a:cubicBezTo>
                <a:cubicBezTo>
                  <a:pt x="43" y="732"/>
                  <a:pt x="41" y="731"/>
                  <a:pt x="41" y="729"/>
                </a:cubicBezTo>
                <a:close/>
                <a:moveTo>
                  <a:pt x="43" y="717"/>
                </a:moveTo>
                <a:lnTo>
                  <a:pt x="43" y="717"/>
                </a:lnTo>
                <a:cubicBezTo>
                  <a:pt x="43" y="715"/>
                  <a:pt x="45" y="714"/>
                  <a:pt x="46" y="714"/>
                </a:cubicBezTo>
                <a:cubicBezTo>
                  <a:pt x="48" y="714"/>
                  <a:pt x="50" y="715"/>
                  <a:pt x="50" y="717"/>
                </a:cubicBezTo>
                <a:lnTo>
                  <a:pt x="50" y="717"/>
                </a:lnTo>
                <a:cubicBezTo>
                  <a:pt x="50" y="718"/>
                  <a:pt x="48" y="720"/>
                  <a:pt x="46" y="720"/>
                </a:cubicBezTo>
                <a:cubicBezTo>
                  <a:pt x="45" y="720"/>
                  <a:pt x="43" y="718"/>
                  <a:pt x="43" y="717"/>
                </a:cubicBezTo>
                <a:close/>
                <a:moveTo>
                  <a:pt x="45" y="704"/>
                </a:moveTo>
                <a:lnTo>
                  <a:pt x="45" y="704"/>
                </a:lnTo>
                <a:cubicBezTo>
                  <a:pt x="45" y="703"/>
                  <a:pt x="47" y="701"/>
                  <a:pt x="49" y="701"/>
                </a:cubicBezTo>
                <a:cubicBezTo>
                  <a:pt x="50" y="701"/>
                  <a:pt x="52" y="703"/>
                  <a:pt x="52" y="704"/>
                </a:cubicBezTo>
                <a:lnTo>
                  <a:pt x="52" y="704"/>
                </a:lnTo>
                <a:cubicBezTo>
                  <a:pt x="52" y="706"/>
                  <a:pt x="50" y="707"/>
                  <a:pt x="49" y="707"/>
                </a:cubicBezTo>
                <a:cubicBezTo>
                  <a:pt x="47" y="707"/>
                  <a:pt x="45" y="706"/>
                  <a:pt x="45" y="704"/>
                </a:cubicBezTo>
                <a:close/>
                <a:moveTo>
                  <a:pt x="48" y="692"/>
                </a:moveTo>
                <a:lnTo>
                  <a:pt x="48" y="692"/>
                </a:lnTo>
                <a:cubicBezTo>
                  <a:pt x="48" y="690"/>
                  <a:pt x="49" y="689"/>
                  <a:pt x="51" y="689"/>
                </a:cubicBezTo>
                <a:cubicBezTo>
                  <a:pt x="53" y="689"/>
                  <a:pt x="54" y="690"/>
                  <a:pt x="54" y="692"/>
                </a:cubicBezTo>
                <a:lnTo>
                  <a:pt x="54" y="692"/>
                </a:lnTo>
                <a:cubicBezTo>
                  <a:pt x="54" y="694"/>
                  <a:pt x="53" y="695"/>
                  <a:pt x="51" y="695"/>
                </a:cubicBezTo>
                <a:cubicBezTo>
                  <a:pt x="49" y="695"/>
                  <a:pt x="48" y="694"/>
                  <a:pt x="48" y="692"/>
                </a:cubicBezTo>
                <a:close/>
                <a:moveTo>
                  <a:pt x="50" y="680"/>
                </a:moveTo>
                <a:lnTo>
                  <a:pt x="50" y="680"/>
                </a:lnTo>
                <a:cubicBezTo>
                  <a:pt x="50" y="678"/>
                  <a:pt x="51" y="677"/>
                  <a:pt x="53" y="677"/>
                </a:cubicBezTo>
                <a:cubicBezTo>
                  <a:pt x="55" y="677"/>
                  <a:pt x="56" y="678"/>
                  <a:pt x="56" y="680"/>
                </a:cubicBezTo>
                <a:lnTo>
                  <a:pt x="56" y="680"/>
                </a:lnTo>
                <a:cubicBezTo>
                  <a:pt x="56" y="681"/>
                  <a:pt x="55" y="683"/>
                  <a:pt x="53" y="683"/>
                </a:cubicBezTo>
                <a:cubicBezTo>
                  <a:pt x="51" y="683"/>
                  <a:pt x="50" y="681"/>
                  <a:pt x="50" y="680"/>
                </a:cubicBezTo>
                <a:close/>
                <a:moveTo>
                  <a:pt x="52" y="667"/>
                </a:moveTo>
                <a:lnTo>
                  <a:pt x="52" y="667"/>
                </a:lnTo>
                <a:cubicBezTo>
                  <a:pt x="52" y="666"/>
                  <a:pt x="54" y="664"/>
                  <a:pt x="56" y="664"/>
                </a:cubicBezTo>
                <a:cubicBezTo>
                  <a:pt x="57" y="664"/>
                  <a:pt x="59" y="666"/>
                  <a:pt x="59" y="667"/>
                </a:cubicBezTo>
                <a:lnTo>
                  <a:pt x="59" y="667"/>
                </a:lnTo>
                <a:cubicBezTo>
                  <a:pt x="59" y="669"/>
                  <a:pt x="57" y="671"/>
                  <a:pt x="56" y="671"/>
                </a:cubicBezTo>
                <a:cubicBezTo>
                  <a:pt x="54" y="671"/>
                  <a:pt x="52" y="669"/>
                  <a:pt x="52" y="667"/>
                </a:cubicBezTo>
                <a:close/>
                <a:moveTo>
                  <a:pt x="55" y="655"/>
                </a:moveTo>
                <a:lnTo>
                  <a:pt x="55" y="655"/>
                </a:lnTo>
                <a:cubicBezTo>
                  <a:pt x="55" y="653"/>
                  <a:pt x="56" y="652"/>
                  <a:pt x="58" y="652"/>
                </a:cubicBezTo>
                <a:cubicBezTo>
                  <a:pt x="60" y="652"/>
                  <a:pt x="61" y="653"/>
                  <a:pt x="61" y="655"/>
                </a:cubicBezTo>
                <a:lnTo>
                  <a:pt x="61" y="655"/>
                </a:lnTo>
                <a:cubicBezTo>
                  <a:pt x="61" y="657"/>
                  <a:pt x="60" y="658"/>
                  <a:pt x="58" y="658"/>
                </a:cubicBezTo>
                <a:cubicBezTo>
                  <a:pt x="56" y="658"/>
                  <a:pt x="55" y="657"/>
                  <a:pt x="55" y="655"/>
                </a:cubicBezTo>
                <a:close/>
                <a:moveTo>
                  <a:pt x="57" y="643"/>
                </a:moveTo>
                <a:lnTo>
                  <a:pt x="57" y="643"/>
                </a:lnTo>
                <a:cubicBezTo>
                  <a:pt x="57" y="641"/>
                  <a:pt x="59" y="640"/>
                  <a:pt x="60" y="640"/>
                </a:cubicBezTo>
                <a:cubicBezTo>
                  <a:pt x="62" y="640"/>
                  <a:pt x="64" y="641"/>
                  <a:pt x="64" y="643"/>
                </a:cubicBezTo>
                <a:lnTo>
                  <a:pt x="64" y="643"/>
                </a:lnTo>
                <a:cubicBezTo>
                  <a:pt x="64" y="645"/>
                  <a:pt x="62" y="646"/>
                  <a:pt x="60" y="646"/>
                </a:cubicBezTo>
                <a:cubicBezTo>
                  <a:pt x="59" y="646"/>
                  <a:pt x="57" y="645"/>
                  <a:pt x="57" y="643"/>
                </a:cubicBezTo>
                <a:close/>
                <a:moveTo>
                  <a:pt x="60" y="631"/>
                </a:moveTo>
                <a:lnTo>
                  <a:pt x="60" y="631"/>
                </a:lnTo>
                <a:cubicBezTo>
                  <a:pt x="60" y="629"/>
                  <a:pt x="61" y="628"/>
                  <a:pt x="63" y="628"/>
                </a:cubicBezTo>
                <a:cubicBezTo>
                  <a:pt x="65" y="628"/>
                  <a:pt x="66" y="629"/>
                  <a:pt x="66" y="631"/>
                </a:cubicBezTo>
                <a:lnTo>
                  <a:pt x="66" y="631"/>
                </a:lnTo>
                <a:cubicBezTo>
                  <a:pt x="66" y="632"/>
                  <a:pt x="65" y="634"/>
                  <a:pt x="63" y="634"/>
                </a:cubicBezTo>
                <a:cubicBezTo>
                  <a:pt x="61" y="634"/>
                  <a:pt x="60" y="632"/>
                  <a:pt x="60" y="631"/>
                </a:cubicBezTo>
                <a:close/>
                <a:moveTo>
                  <a:pt x="63" y="618"/>
                </a:moveTo>
                <a:lnTo>
                  <a:pt x="63" y="618"/>
                </a:lnTo>
                <a:cubicBezTo>
                  <a:pt x="63" y="617"/>
                  <a:pt x="64" y="615"/>
                  <a:pt x="66" y="615"/>
                </a:cubicBezTo>
                <a:cubicBezTo>
                  <a:pt x="67" y="615"/>
                  <a:pt x="69" y="617"/>
                  <a:pt x="69" y="618"/>
                </a:cubicBezTo>
                <a:lnTo>
                  <a:pt x="69" y="618"/>
                </a:lnTo>
                <a:cubicBezTo>
                  <a:pt x="69" y="620"/>
                  <a:pt x="67" y="622"/>
                  <a:pt x="66" y="622"/>
                </a:cubicBezTo>
                <a:cubicBezTo>
                  <a:pt x="64" y="622"/>
                  <a:pt x="63" y="620"/>
                  <a:pt x="63" y="618"/>
                </a:cubicBezTo>
                <a:close/>
                <a:moveTo>
                  <a:pt x="65" y="606"/>
                </a:moveTo>
                <a:lnTo>
                  <a:pt x="65" y="606"/>
                </a:lnTo>
                <a:cubicBezTo>
                  <a:pt x="65" y="605"/>
                  <a:pt x="67" y="603"/>
                  <a:pt x="68" y="603"/>
                </a:cubicBezTo>
                <a:cubicBezTo>
                  <a:pt x="70" y="603"/>
                  <a:pt x="72" y="605"/>
                  <a:pt x="72" y="606"/>
                </a:cubicBezTo>
                <a:lnTo>
                  <a:pt x="72" y="606"/>
                </a:lnTo>
                <a:cubicBezTo>
                  <a:pt x="72" y="608"/>
                  <a:pt x="70" y="609"/>
                  <a:pt x="68" y="609"/>
                </a:cubicBezTo>
                <a:cubicBezTo>
                  <a:pt x="67" y="609"/>
                  <a:pt x="65" y="608"/>
                  <a:pt x="65" y="606"/>
                </a:cubicBezTo>
                <a:close/>
                <a:moveTo>
                  <a:pt x="68" y="594"/>
                </a:moveTo>
                <a:lnTo>
                  <a:pt x="68" y="594"/>
                </a:lnTo>
                <a:cubicBezTo>
                  <a:pt x="68" y="592"/>
                  <a:pt x="69" y="591"/>
                  <a:pt x="71" y="591"/>
                </a:cubicBezTo>
                <a:cubicBezTo>
                  <a:pt x="73" y="591"/>
                  <a:pt x="74" y="592"/>
                  <a:pt x="74" y="594"/>
                </a:cubicBezTo>
                <a:lnTo>
                  <a:pt x="74" y="594"/>
                </a:lnTo>
                <a:cubicBezTo>
                  <a:pt x="74" y="596"/>
                  <a:pt x="73" y="597"/>
                  <a:pt x="71" y="597"/>
                </a:cubicBezTo>
                <a:cubicBezTo>
                  <a:pt x="69" y="597"/>
                  <a:pt x="68" y="596"/>
                  <a:pt x="68" y="594"/>
                </a:cubicBezTo>
                <a:close/>
                <a:moveTo>
                  <a:pt x="71" y="582"/>
                </a:moveTo>
                <a:lnTo>
                  <a:pt x="71" y="582"/>
                </a:lnTo>
                <a:cubicBezTo>
                  <a:pt x="71" y="580"/>
                  <a:pt x="72" y="579"/>
                  <a:pt x="74" y="579"/>
                </a:cubicBezTo>
                <a:cubicBezTo>
                  <a:pt x="76" y="579"/>
                  <a:pt x="77" y="580"/>
                  <a:pt x="77" y="582"/>
                </a:cubicBezTo>
                <a:lnTo>
                  <a:pt x="77" y="582"/>
                </a:lnTo>
                <a:cubicBezTo>
                  <a:pt x="77" y="584"/>
                  <a:pt x="76" y="585"/>
                  <a:pt x="74" y="585"/>
                </a:cubicBezTo>
                <a:cubicBezTo>
                  <a:pt x="72" y="585"/>
                  <a:pt x="71" y="584"/>
                  <a:pt x="71" y="582"/>
                </a:cubicBezTo>
                <a:close/>
                <a:moveTo>
                  <a:pt x="74" y="570"/>
                </a:moveTo>
                <a:lnTo>
                  <a:pt x="74" y="570"/>
                </a:lnTo>
                <a:cubicBezTo>
                  <a:pt x="74" y="568"/>
                  <a:pt x="75" y="567"/>
                  <a:pt x="77" y="567"/>
                </a:cubicBezTo>
                <a:cubicBezTo>
                  <a:pt x="79" y="567"/>
                  <a:pt x="80" y="568"/>
                  <a:pt x="80" y="570"/>
                </a:cubicBezTo>
                <a:lnTo>
                  <a:pt x="80" y="570"/>
                </a:lnTo>
                <a:cubicBezTo>
                  <a:pt x="80" y="571"/>
                  <a:pt x="79" y="573"/>
                  <a:pt x="77" y="573"/>
                </a:cubicBezTo>
                <a:cubicBezTo>
                  <a:pt x="75" y="573"/>
                  <a:pt x="74" y="571"/>
                  <a:pt x="74" y="570"/>
                </a:cubicBezTo>
                <a:close/>
                <a:moveTo>
                  <a:pt x="77" y="558"/>
                </a:moveTo>
                <a:lnTo>
                  <a:pt x="77" y="558"/>
                </a:lnTo>
                <a:cubicBezTo>
                  <a:pt x="77" y="556"/>
                  <a:pt x="78" y="554"/>
                  <a:pt x="80" y="554"/>
                </a:cubicBezTo>
                <a:cubicBezTo>
                  <a:pt x="82" y="554"/>
                  <a:pt x="83" y="556"/>
                  <a:pt x="83" y="558"/>
                </a:cubicBezTo>
                <a:lnTo>
                  <a:pt x="83" y="558"/>
                </a:lnTo>
                <a:cubicBezTo>
                  <a:pt x="83" y="559"/>
                  <a:pt x="82" y="561"/>
                  <a:pt x="80" y="561"/>
                </a:cubicBezTo>
                <a:cubicBezTo>
                  <a:pt x="78" y="561"/>
                  <a:pt x="77" y="559"/>
                  <a:pt x="77" y="558"/>
                </a:cubicBezTo>
                <a:close/>
                <a:moveTo>
                  <a:pt x="80" y="545"/>
                </a:moveTo>
                <a:lnTo>
                  <a:pt x="80" y="545"/>
                </a:lnTo>
                <a:cubicBezTo>
                  <a:pt x="80" y="544"/>
                  <a:pt x="81" y="542"/>
                  <a:pt x="83" y="542"/>
                </a:cubicBezTo>
                <a:cubicBezTo>
                  <a:pt x="85" y="542"/>
                  <a:pt x="86" y="544"/>
                  <a:pt x="86" y="545"/>
                </a:cubicBezTo>
                <a:lnTo>
                  <a:pt x="86" y="545"/>
                </a:lnTo>
                <a:cubicBezTo>
                  <a:pt x="86" y="547"/>
                  <a:pt x="85" y="549"/>
                  <a:pt x="83" y="549"/>
                </a:cubicBezTo>
                <a:cubicBezTo>
                  <a:pt x="81" y="549"/>
                  <a:pt x="80" y="547"/>
                  <a:pt x="80" y="545"/>
                </a:cubicBezTo>
                <a:close/>
                <a:moveTo>
                  <a:pt x="83" y="533"/>
                </a:moveTo>
                <a:lnTo>
                  <a:pt x="83" y="533"/>
                </a:lnTo>
                <a:cubicBezTo>
                  <a:pt x="83" y="532"/>
                  <a:pt x="84" y="530"/>
                  <a:pt x="86" y="530"/>
                </a:cubicBezTo>
                <a:cubicBezTo>
                  <a:pt x="88" y="530"/>
                  <a:pt x="89" y="532"/>
                  <a:pt x="89" y="533"/>
                </a:cubicBezTo>
                <a:lnTo>
                  <a:pt x="89" y="533"/>
                </a:lnTo>
                <a:cubicBezTo>
                  <a:pt x="89" y="535"/>
                  <a:pt x="88" y="536"/>
                  <a:pt x="86" y="536"/>
                </a:cubicBezTo>
                <a:cubicBezTo>
                  <a:pt x="84" y="536"/>
                  <a:pt x="83" y="535"/>
                  <a:pt x="83" y="533"/>
                </a:cubicBezTo>
                <a:close/>
                <a:moveTo>
                  <a:pt x="86" y="521"/>
                </a:moveTo>
                <a:lnTo>
                  <a:pt x="86" y="521"/>
                </a:lnTo>
                <a:cubicBezTo>
                  <a:pt x="86" y="520"/>
                  <a:pt x="88" y="518"/>
                  <a:pt x="89" y="518"/>
                </a:cubicBezTo>
                <a:cubicBezTo>
                  <a:pt x="91" y="518"/>
                  <a:pt x="93" y="520"/>
                  <a:pt x="93" y="521"/>
                </a:cubicBezTo>
                <a:lnTo>
                  <a:pt x="93" y="521"/>
                </a:lnTo>
                <a:cubicBezTo>
                  <a:pt x="93" y="523"/>
                  <a:pt x="91" y="524"/>
                  <a:pt x="89" y="524"/>
                </a:cubicBezTo>
                <a:cubicBezTo>
                  <a:pt x="88" y="524"/>
                  <a:pt x="86" y="523"/>
                  <a:pt x="86" y="521"/>
                </a:cubicBezTo>
                <a:close/>
                <a:moveTo>
                  <a:pt x="90" y="509"/>
                </a:moveTo>
                <a:lnTo>
                  <a:pt x="90" y="509"/>
                </a:lnTo>
                <a:cubicBezTo>
                  <a:pt x="90" y="507"/>
                  <a:pt x="91" y="506"/>
                  <a:pt x="93" y="506"/>
                </a:cubicBezTo>
                <a:cubicBezTo>
                  <a:pt x="94" y="506"/>
                  <a:pt x="96" y="507"/>
                  <a:pt x="96" y="509"/>
                </a:cubicBezTo>
                <a:lnTo>
                  <a:pt x="96" y="509"/>
                </a:lnTo>
                <a:cubicBezTo>
                  <a:pt x="96" y="511"/>
                  <a:pt x="94" y="512"/>
                  <a:pt x="93" y="512"/>
                </a:cubicBezTo>
                <a:cubicBezTo>
                  <a:pt x="91" y="512"/>
                  <a:pt x="90" y="511"/>
                  <a:pt x="90" y="509"/>
                </a:cubicBezTo>
                <a:close/>
                <a:moveTo>
                  <a:pt x="93" y="497"/>
                </a:moveTo>
                <a:lnTo>
                  <a:pt x="93" y="497"/>
                </a:lnTo>
                <a:cubicBezTo>
                  <a:pt x="93" y="495"/>
                  <a:pt x="94" y="494"/>
                  <a:pt x="96" y="494"/>
                </a:cubicBezTo>
                <a:cubicBezTo>
                  <a:pt x="98" y="494"/>
                  <a:pt x="99" y="495"/>
                  <a:pt x="99" y="497"/>
                </a:cubicBezTo>
                <a:lnTo>
                  <a:pt x="99" y="497"/>
                </a:lnTo>
                <a:cubicBezTo>
                  <a:pt x="99" y="499"/>
                  <a:pt x="98" y="500"/>
                  <a:pt x="96" y="500"/>
                </a:cubicBezTo>
                <a:cubicBezTo>
                  <a:pt x="94" y="500"/>
                  <a:pt x="93" y="499"/>
                  <a:pt x="93" y="497"/>
                </a:cubicBezTo>
                <a:close/>
                <a:moveTo>
                  <a:pt x="96" y="485"/>
                </a:moveTo>
                <a:lnTo>
                  <a:pt x="96" y="485"/>
                </a:lnTo>
                <a:cubicBezTo>
                  <a:pt x="96" y="483"/>
                  <a:pt x="98" y="482"/>
                  <a:pt x="100" y="482"/>
                </a:cubicBezTo>
                <a:cubicBezTo>
                  <a:pt x="101" y="482"/>
                  <a:pt x="103" y="483"/>
                  <a:pt x="103" y="485"/>
                </a:cubicBezTo>
                <a:lnTo>
                  <a:pt x="103" y="485"/>
                </a:lnTo>
                <a:cubicBezTo>
                  <a:pt x="103" y="487"/>
                  <a:pt x="101" y="488"/>
                  <a:pt x="100" y="488"/>
                </a:cubicBezTo>
                <a:cubicBezTo>
                  <a:pt x="98" y="488"/>
                  <a:pt x="96" y="487"/>
                  <a:pt x="96" y="485"/>
                </a:cubicBezTo>
                <a:close/>
                <a:moveTo>
                  <a:pt x="100" y="473"/>
                </a:moveTo>
                <a:lnTo>
                  <a:pt x="100" y="473"/>
                </a:lnTo>
                <a:cubicBezTo>
                  <a:pt x="100" y="471"/>
                  <a:pt x="101" y="470"/>
                  <a:pt x="103" y="470"/>
                </a:cubicBezTo>
                <a:cubicBezTo>
                  <a:pt x="105" y="470"/>
                  <a:pt x="106" y="471"/>
                  <a:pt x="106" y="473"/>
                </a:cubicBezTo>
                <a:lnTo>
                  <a:pt x="106" y="473"/>
                </a:lnTo>
                <a:cubicBezTo>
                  <a:pt x="106" y="475"/>
                  <a:pt x="105" y="476"/>
                  <a:pt x="103" y="476"/>
                </a:cubicBezTo>
                <a:cubicBezTo>
                  <a:pt x="101" y="476"/>
                  <a:pt x="100" y="475"/>
                  <a:pt x="100" y="473"/>
                </a:cubicBezTo>
                <a:close/>
                <a:moveTo>
                  <a:pt x="104" y="461"/>
                </a:moveTo>
                <a:lnTo>
                  <a:pt x="104" y="461"/>
                </a:lnTo>
                <a:cubicBezTo>
                  <a:pt x="104" y="459"/>
                  <a:pt x="105" y="458"/>
                  <a:pt x="107" y="458"/>
                </a:cubicBezTo>
                <a:cubicBezTo>
                  <a:pt x="108" y="458"/>
                  <a:pt x="110" y="459"/>
                  <a:pt x="110" y="461"/>
                </a:cubicBezTo>
                <a:lnTo>
                  <a:pt x="110" y="461"/>
                </a:lnTo>
                <a:cubicBezTo>
                  <a:pt x="110" y="463"/>
                  <a:pt x="108" y="464"/>
                  <a:pt x="107" y="464"/>
                </a:cubicBezTo>
                <a:cubicBezTo>
                  <a:pt x="105" y="464"/>
                  <a:pt x="104" y="463"/>
                  <a:pt x="104" y="461"/>
                </a:cubicBezTo>
                <a:close/>
                <a:moveTo>
                  <a:pt x="107" y="449"/>
                </a:moveTo>
                <a:lnTo>
                  <a:pt x="107" y="449"/>
                </a:lnTo>
                <a:cubicBezTo>
                  <a:pt x="107" y="447"/>
                  <a:pt x="109" y="446"/>
                  <a:pt x="110" y="446"/>
                </a:cubicBezTo>
                <a:cubicBezTo>
                  <a:pt x="112" y="446"/>
                  <a:pt x="113" y="447"/>
                  <a:pt x="113" y="449"/>
                </a:cubicBezTo>
                <a:lnTo>
                  <a:pt x="113" y="449"/>
                </a:lnTo>
                <a:cubicBezTo>
                  <a:pt x="113" y="451"/>
                  <a:pt x="112" y="452"/>
                  <a:pt x="110" y="452"/>
                </a:cubicBezTo>
                <a:cubicBezTo>
                  <a:pt x="109" y="452"/>
                  <a:pt x="107" y="451"/>
                  <a:pt x="107" y="449"/>
                </a:cubicBezTo>
                <a:close/>
                <a:moveTo>
                  <a:pt x="111" y="436"/>
                </a:moveTo>
                <a:lnTo>
                  <a:pt x="111" y="436"/>
                </a:lnTo>
                <a:cubicBezTo>
                  <a:pt x="112" y="435"/>
                  <a:pt x="113" y="434"/>
                  <a:pt x="115" y="434"/>
                </a:cubicBezTo>
                <a:cubicBezTo>
                  <a:pt x="117" y="435"/>
                  <a:pt x="118" y="437"/>
                  <a:pt x="117" y="438"/>
                </a:cubicBezTo>
                <a:lnTo>
                  <a:pt x="117" y="438"/>
                </a:lnTo>
                <a:cubicBezTo>
                  <a:pt x="117" y="440"/>
                  <a:pt x="115" y="441"/>
                  <a:pt x="113" y="440"/>
                </a:cubicBezTo>
                <a:cubicBezTo>
                  <a:pt x="112" y="440"/>
                  <a:pt x="111" y="438"/>
                  <a:pt x="111" y="436"/>
                </a:cubicBezTo>
                <a:close/>
                <a:moveTo>
                  <a:pt x="115" y="425"/>
                </a:moveTo>
                <a:lnTo>
                  <a:pt x="115" y="425"/>
                </a:lnTo>
                <a:cubicBezTo>
                  <a:pt x="116" y="423"/>
                  <a:pt x="117" y="422"/>
                  <a:pt x="119" y="422"/>
                </a:cubicBezTo>
                <a:cubicBezTo>
                  <a:pt x="121" y="423"/>
                  <a:pt x="122" y="425"/>
                  <a:pt x="121" y="426"/>
                </a:cubicBezTo>
                <a:lnTo>
                  <a:pt x="121" y="426"/>
                </a:lnTo>
                <a:cubicBezTo>
                  <a:pt x="121" y="428"/>
                  <a:pt x="119" y="429"/>
                  <a:pt x="117" y="428"/>
                </a:cubicBezTo>
                <a:cubicBezTo>
                  <a:pt x="116" y="428"/>
                  <a:pt x="115" y="426"/>
                  <a:pt x="115" y="425"/>
                </a:cubicBezTo>
                <a:close/>
                <a:moveTo>
                  <a:pt x="119" y="413"/>
                </a:moveTo>
                <a:lnTo>
                  <a:pt x="119" y="413"/>
                </a:lnTo>
                <a:cubicBezTo>
                  <a:pt x="120" y="411"/>
                  <a:pt x="121" y="410"/>
                  <a:pt x="123" y="411"/>
                </a:cubicBezTo>
                <a:cubicBezTo>
                  <a:pt x="125" y="411"/>
                  <a:pt x="126" y="413"/>
                  <a:pt x="125" y="414"/>
                </a:cubicBezTo>
                <a:lnTo>
                  <a:pt x="125" y="414"/>
                </a:lnTo>
                <a:cubicBezTo>
                  <a:pt x="125" y="416"/>
                  <a:pt x="123" y="417"/>
                  <a:pt x="121" y="417"/>
                </a:cubicBezTo>
                <a:cubicBezTo>
                  <a:pt x="120" y="416"/>
                  <a:pt x="119" y="414"/>
                  <a:pt x="119" y="413"/>
                </a:cubicBezTo>
                <a:close/>
                <a:moveTo>
                  <a:pt x="123" y="401"/>
                </a:moveTo>
                <a:lnTo>
                  <a:pt x="123" y="401"/>
                </a:lnTo>
                <a:cubicBezTo>
                  <a:pt x="124" y="399"/>
                  <a:pt x="125" y="398"/>
                  <a:pt x="127" y="399"/>
                </a:cubicBezTo>
                <a:cubicBezTo>
                  <a:pt x="129" y="399"/>
                  <a:pt x="130" y="401"/>
                  <a:pt x="129" y="403"/>
                </a:cubicBezTo>
                <a:lnTo>
                  <a:pt x="129" y="403"/>
                </a:lnTo>
                <a:cubicBezTo>
                  <a:pt x="129" y="404"/>
                  <a:pt x="127" y="405"/>
                  <a:pt x="125" y="405"/>
                </a:cubicBezTo>
                <a:cubicBezTo>
                  <a:pt x="124" y="404"/>
                  <a:pt x="123" y="403"/>
                  <a:pt x="123" y="401"/>
                </a:cubicBezTo>
                <a:close/>
                <a:moveTo>
                  <a:pt x="127" y="389"/>
                </a:moveTo>
                <a:lnTo>
                  <a:pt x="127" y="389"/>
                </a:lnTo>
                <a:cubicBezTo>
                  <a:pt x="128" y="387"/>
                  <a:pt x="130" y="387"/>
                  <a:pt x="131" y="387"/>
                </a:cubicBezTo>
                <a:cubicBezTo>
                  <a:pt x="133" y="387"/>
                  <a:pt x="134" y="389"/>
                  <a:pt x="133" y="391"/>
                </a:cubicBezTo>
                <a:lnTo>
                  <a:pt x="133" y="391"/>
                </a:lnTo>
                <a:cubicBezTo>
                  <a:pt x="133" y="393"/>
                  <a:pt x="131" y="393"/>
                  <a:pt x="129" y="393"/>
                </a:cubicBezTo>
                <a:cubicBezTo>
                  <a:pt x="128" y="393"/>
                  <a:pt x="127" y="391"/>
                  <a:pt x="127" y="389"/>
                </a:cubicBezTo>
                <a:close/>
                <a:moveTo>
                  <a:pt x="132" y="377"/>
                </a:moveTo>
                <a:lnTo>
                  <a:pt x="132" y="377"/>
                </a:lnTo>
                <a:cubicBezTo>
                  <a:pt x="132" y="376"/>
                  <a:pt x="134" y="375"/>
                  <a:pt x="135" y="375"/>
                </a:cubicBezTo>
                <a:cubicBezTo>
                  <a:pt x="137" y="376"/>
                  <a:pt x="138" y="377"/>
                  <a:pt x="138" y="379"/>
                </a:cubicBezTo>
                <a:lnTo>
                  <a:pt x="138" y="379"/>
                </a:lnTo>
                <a:cubicBezTo>
                  <a:pt x="137" y="381"/>
                  <a:pt x="135" y="382"/>
                  <a:pt x="134" y="381"/>
                </a:cubicBezTo>
                <a:cubicBezTo>
                  <a:pt x="132" y="381"/>
                  <a:pt x="131" y="379"/>
                  <a:pt x="132" y="377"/>
                </a:cubicBezTo>
                <a:close/>
                <a:moveTo>
                  <a:pt x="136" y="366"/>
                </a:moveTo>
                <a:lnTo>
                  <a:pt x="136" y="366"/>
                </a:lnTo>
                <a:cubicBezTo>
                  <a:pt x="136" y="364"/>
                  <a:pt x="138" y="363"/>
                  <a:pt x="140" y="363"/>
                </a:cubicBezTo>
                <a:cubicBezTo>
                  <a:pt x="141" y="364"/>
                  <a:pt x="142" y="366"/>
                  <a:pt x="142" y="367"/>
                </a:cubicBezTo>
                <a:lnTo>
                  <a:pt x="142" y="367"/>
                </a:lnTo>
                <a:cubicBezTo>
                  <a:pt x="141" y="369"/>
                  <a:pt x="140" y="370"/>
                  <a:pt x="138" y="369"/>
                </a:cubicBezTo>
                <a:cubicBezTo>
                  <a:pt x="136" y="369"/>
                  <a:pt x="135" y="367"/>
                  <a:pt x="136" y="366"/>
                </a:cubicBezTo>
                <a:close/>
                <a:moveTo>
                  <a:pt x="140" y="354"/>
                </a:moveTo>
                <a:lnTo>
                  <a:pt x="140" y="354"/>
                </a:lnTo>
                <a:cubicBezTo>
                  <a:pt x="141" y="352"/>
                  <a:pt x="143" y="351"/>
                  <a:pt x="144" y="352"/>
                </a:cubicBezTo>
                <a:cubicBezTo>
                  <a:pt x="146" y="352"/>
                  <a:pt x="147" y="354"/>
                  <a:pt x="146" y="356"/>
                </a:cubicBezTo>
                <a:lnTo>
                  <a:pt x="146" y="356"/>
                </a:lnTo>
                <a:cubicBezTo>
                  <a:pt x="146" y="357"/>
                  <a:pt x="144" y="358"/>
                  <a:pt x="142" y="358"/>
                </a:cubicBezTo>
                <a:cubicBezTo>
                  <a:pt x="141" y="357"/>
                  <a:pt x="140" y="355"/>
                  <a:pt x="140" y="354"/>
                </a:cubicBezTo>
                <a:close/>
                <a:moveTo>
                  <a:pt x="145" y="342"/>
                </a:moveTo>
                <a:lnTo>
                  <a:pt x="145" y="342"/>
                </a:lnTo>
                <a:cubicBezTo>
                  <a:pt x="146" y="341"/>
                  <a:pt x="147" y="340"/>
                  <a:pt x="149" y="340"/>
                </a:cubicBezTo>
                <a:cubicBezTo>
                  <a:pt x="151" y="341"/>
                  <a:pt x="151" y="343"/>
                  <a:pt x="151" y="344"/>
                </a:cubicBezTo>
                <a:lnTo>
                  <a:pt x="151" y="344"/>
                </a:lnTo>
                <a:cubicBezTo>
                  <a:pt x="150" y="346"/>
                  <a:pt x="149" y="347"/>
                  <a:pt x="147" y="346"/>
                </a:cubicBezTo>
                <a:cubicBezTo>
                  <a:pt x="145" y="346"/>
                  <a:pt x="144" y="344"/>
                  <a:pt x="145" y="342"/>
                </a:cubicBezTo>
                <a:close/>
                <a:moveTo>
                  <a:pt x="150" y="331"/>
                </a:moveTo>
                <a:lnTo>
                  <a:pt x="150" y="331"/>
                </a:lnTo>
                <a:cubicBezTo>
                  <a:pt x="150" y="329"/>
                  <a:pt x="152" y="328"/>
                  <a:pt x="154" y="329"/>
                </a:cubicBezTo>
                <a:cubicBezTo>
                  <a:pt x="155" y="329"/>
                  <a:pt x="156" y="331"/>
                  <a:pt x="156" y="333"/>
                </a:cubicBezTo>
                <a:lnTo>
                  <a:pt x="156" y="333"/>
                </a:lnTo>
                <a:cubicBezTo>
                  <a:pt x="155" y="334"/>
                  <a:pt x="153" y="335"/>
                  <a:pt x="152" y="335"/>
                </a:cubicBezTo>
                <a:cubicBezTo>
                  <a:pt x="150" y="334"/>
                  <a:pt x="149" y="332"/>
                  <a:pt x="150" y="331"/>
                </a:cubicBezTo>
                <a:close/>
                <a:moveTo>
                  <a:pt x="154" y="319"/>
                </a:moveTo>
                <a:lnTo>
                  <a:pt x="154" y="319"/>
                </a:lnTo>
                <a:cubicBezTo>
                  <a:pt x="155" y="317"/>
                  <a:pt x="157" y="316"/>
                  <a:pt x="158" y="317"/>
                </a:cubicBezTo>
                <a:cubicBezTo>
                  <a:pt x="160" y="318"/>
                  <a:pt x="161" y="319"/>
                  <a:pt x="160" y="321"/>
                </a:cubicBezTo>
                <a:lnTo>
                  <a:pt x="160" y="321"/>
                </a:lnTo>
                <a:cubicBezTo>
                  <a:pt x="160" y="323"/>
                  <a:pt x="158" y="323"/>
                  <a:pt x="156" y="323"/>
                </a:cubicBezTo>
                <a:cubicBezTo>
                  <a:pt x="155" y="322"/>
                  <a:pt x="154" y="321"/>
                  <a:pt x="154" y="319"/>
                </a:cubicBezTo>
                <a:close/>
                <a:moveTo>
                  <a:pt x="159" y="308"/>
                </a:moveTo>
                <a:lnTo>
                  <a:pt x="159" y="308"/>
                </a:lnTo>
                <a:cubicBezTo>
                  <a:pt x="160" y="306"/>
                  <a:pt x="162" y="305"/>
                  <a:pt x="163" y="306"/>
                </a:cubicBezTo>
                <a:cubicBezTo>
                  <a:pt x="165" y="306"/>
                  <a:pt x="166" y="308"/>
                  <a:pt x="165" y="310"/>
                </a:cubicBezTo>
                <a:lnTo>
                  <a:pt x="165" y="310"/>
                </a:lnTo>
                <a:cubicBezTo>
                  <a:pt x="165" y="311"/>
                  <a:pt x="163" y="312"/>
                  <a:pt x="161" y="312"/>
                </a:cubicBezTo>
                <a:cubicBezTo>
                  <a:pt x="160" y="311"/>
                  <a:pt x="159" y="309"/>
                  <a:pt x="159" y="308"/>
                </a:cubicBezTo>
                <a:close/>
                <a:moveTo>
                  <a:pt x="164" y="296"/>
                </a:moveTo>
                <a:lnTo>
                  <a:pt x="164" y="296"/>
                </a:lnTo>
                <a:cubicBezTo>
                  <a:pt x="165" y="294"/>
                  <a:pt x="167" y="294"/>
                  <a:pt x="168" y="294"/>
                </a:cubicBezTo>
                <a:cubicBezTo>
                  <a:pt x="170" y="295"/>
                  <a:pt x="171" y="296"/>
                  <a:pt x="170" y="298"/>
                </a:cubicBezTo>
                <a:lnTo>
                  <a:pt x="170" y="298"/>
                </a:lnTo>
                <a:cubicBezTo>
                  <a:pt x="170" y="300"/>
                  <a:pt x="168" y="301"/>
                  <a:pt x="166" y="300"/>
                </a:cubicBezTo>
                <a:cubicBezTo>
                  <a:pt x="165" y="300"/>
                  <a:pt x="164" y="298"/>
                  <a:pt x="164" y="296"/>
                </a:cubicBezTo>
                <a:close/>
                <a:moveTo>
                  <a:pt x="169" y="285"/>
                </a:moveTo>
                <a:lnTo>
                  <a:pt x="169" y="285"/>
                </a:lnTo>
                <a:cubicBezTo>
                  <a:pt x="170" y="283"/>
                  <a:pt x="172" y="282"/>
                  <a:pt x="173" y="283"/>
                </a:cubicBezTo>
                <a:cubicBezTo>
                  <a:pt x="175" y="283"/>
                  <a:pt x="176" y="285"/>
                  <a:pt x="175" y="287"/>
                </a:cubicBezTo>
                <a:lnTo>
                  <a:pt x="175" y="287"/>
                </a:lnTo>
                <a:cubicBezTo>
                  <a:pt x="175" y="288"/>
                  <a:pt x="173" y="289"/>
                  <a:pt x="171" y="289"/>
                </a:cubicBezTo>
                <a:cubicBezTo>
                  <a:pt x="170" y="288"/>
                  <a:pt x="169" y="286"/>
                  <a:pt x="169" y="285"/>
                </a:cubicBezTo>
                <a:close/>
                <a:moveTo>
                  <a:pt x="175" y="273"/>
                </a:moveTo>
                <a:lnTo>
                  <a:pt x="175" y="273"/>
                </a:lnTo>
                <a:cubicBezTo>
                  <a:pt x="175" y="272"/>
                  <a:pt x="177" y="271"/>
                  <a:pt x="179" y="271"/>
                </a:cubicBezTo>
                <a:cubicBezTo>
                  <a:pt x="180" y="272"/>
                  <a:pt x="181" y="274"/>
                  <a:pt x="181" y="275"/>
                </a:cubicBezTo>
                <a:lnTo>
                  <a:pt x="181" y="275"/>
                </a:lnTo>
                <a:cubicBezTo>
                  <a:pt x="180" y="277"/>
                  <a:pt x="178" y="278"/>
                  <a:pt x="177" y="277"/>
                </a:cubicBezTo>
                <a:cubicBezTo>
                  <a:pt x="175" y="277"/>
                  <a:pt x="174" y="275"/>
                  <a:pt x="175" y="273"/>
                </a:cubicBezTo>
                <a:close/>
                <a:moveTo>
                  <a:pt x="180" y="262"/>
                </a:moveTo>
                <a:lnTo>
                  <a:pt x="180" y="262"/>
                </a:lnTo>
                <a:cubicBezTo>
                  <a:pt x="181" y="260"/>
                  <a:pt x="183" y="260"/>
                  <a:pt x="184" y="260"/>
                </a:cubicBezTo>
                <a:cubicBezTo>
                  <a:pt x="186" y="261"/>
                  <a:pt x="187" y="262"/>
                  <a:pt x="186" y="264"/>
                </a:cubicBezTo>
                <a:lnTo>
                  <a:pt x="186" y="264"/>
                </a:lnTo>
                <a:cubicBezTo>
                  <a:pt x="186" y="266"/>
                  <a:pt x="184" y="267"/>
                  <a:pt x="182" y="266"/>
                </a:cubicBezTo>
                <a:cubicBezTo>
                  <a:pt x="181" y="266"/>
                  <a:pt x="180" y="264"/>
                  <a:pt x="180" y="262"/>
                </a:cubicBezTo>
                <a:close/>
                <a:moveTo>
                  <a:pt x="186" y="251"/>
                </a:moveTo>
                <a:lnTo>
                  <a:pt x="186" y="251"/>
                </a:lnTo>
                <a:cubicBezTo>
                  <a:pt x="186" y="249"/>
                  <a:pt x="188" y="248"/>
                  <a:pt x="190" y="249"/>
                </a:cubicBezTo>
                <a:cubicBezTo>
                  <a:pt x="191" y="249"/>
                  <a:pt x="192" y="251"/>
                  <a:pt x="192" y="253"/>
                </a:cubicBezTo>
                <a:lnTo>
                  <a:pt x="192" y="253"/>
                </a:lnTo>
                <a:cubicBezTo>
                  <a:pt x="191" y="254"/>
                  <a:pt x="189" y="255"/>
                  <a:pt x="188" y="255"/>
                </a:cubicBezTo>
                <a:cubicBezTo>
                  <a:pt x="186" y="254"/>
                  <a:pt x="185" y="252"/>
                  <a:pt x="186" y="251"/>
                </a:cubicBezTo>
                <a:close/>
                <a:moveTo>
                  <a:pt x="191" y="240"/>
                </a:moveTo>
                <a:lnTo>
                  <a:pt x="191" y="240"/>
                </a:lnTo>
                <a:cubicBezTo>
                  <a:pt x="192" y="238"/>
                  <a:pt x="194" y="237"/>
                  <a:pt x="195" y="238"/>
                </a:cubicBezTo>
                <a:cubicBezTo>
                  <a:pt x="197" y="238"/>
                  <a:pt x="198" y="240"/>
                  <a:pt x="197" y="242"/>
                </a:cubicBezTo>
                <a:lnTo>
                  <a:pt x="197" y="242"/>
                </a:lnTo>
                <a:cubicBezTo>
                  <a:pt x="197" y="243"/>
                  <a:pt x="195" y="244"/>
                  <a:pt x="193" y="244"/>
                </a:cubicBezTo>
                <a:cubicBezTo>
                  <a:pt x="192" y="243"/>
                  <a:pt x="191" y="241"/>
                  <a:pt x="191" y="240"/>
                </a:cubicBezTo>
                <a:close/>
                <a:moveTo>
                  <a:pt x="197" y="229"/>
                </a:moveTo>
                <a:lnTo>
                  <a:pt x="197" y="229"/>
                </a:lnTo>
                <a:cubicBezTo>
                  <a:pt x="198" y="227"/>
                  <a:pt x="200" y="226"/>
                  <a:pt x="201" y="227"/>
                </a:cubicBezTo>
                <a:cubicBezTo>
                  <a:pt x="203" y="227"/>
                  <a:pt x="204" y="229"/>
                  <a:pt x="203" y="231"/>
                </a:cubicBezTo>
                <a:lnTo>
                  <a:pt x="203" y="231"/>
                </a:lnTo>
                <a:cubicBezTo>
                  <a:pt x="203" y="232"/>
                  <a:pt x="201" y="233"/>
                  <a:pt x="199" y="233"/>
                </a:cubicBezTo>
                <a:cubicBezTo>
                  <a:pt x="198" y="232"/>
                  <a:pt x="197" y="230"/>
                  <a:pt x="197" y="229"/>
                </a:cubicBezTo>
                <a:close/>
                <a:moveTo>
                  <a:pt x="203" y="218"/>
                </a:moveTo>
                <a:lnTo>
                  <a:pt x="203" y="218"/>
                </a:lnTo>
                <a:cubicBezTo>
                  <a:pt x="204" y="216"/>
                  <a:pt x="206" y="215"/>
                  <a:pt x="207" y="216"/>
                </a:cubicBezTo>
                <a:cubicBezTo>
                  <a:pt x="209" y="216"/>
                  <a:pt x="210" y="218"/>
                  <a:pt x="209" y="220"/>
                </a:cubicBezTo>
                <a:lnTo>
                  <a:pt x="209" y="220"/>
                </a:lnTo>
                <a:cubicBezTo>
                  <a:pt x="209" y="221"/>
                  <a:pt x="207" y="222"/>
                  <a:pt x="205" y="222"/>
                </a:cubicBezTo>
                <a:cubicBezTo>
                  <a:pt x="204" y="221"/>
                  <a:pt x="203" y="219"/>
                  <a:pt x="203" y="218"/>
                </a:cubicBezTo>
                <a:close/>
                <a:moveTo>
                  <a:pt x="209" y="207"/>
                </a:moveTo>
                <a:lnTo>
                  <a:pt x="209" y="207"/>
                </a:lnTo>
                <a:cubicBezTo>
                  <a:pt x="210" y="205"/>
                  <a:pt x="212" y="204"/>
                  <a:pt x="213" y="205"/>
                </a:cubicBezTo>
                <a:cubicBezTo>
                  <a:pt x="215" y="205"/>
                  <a:pt x="216" y="207"/>
                  <a:pt x="215" y="209"/>
                </a:cubicBezTo>
                <a:lnTo>
                  <a:pt x="215" y="209"/>
                </a:lnTo>
                <a:cubicBezTo>
                  <a:pt x="215" y="210"/>
                  <a:pt x="213" y="211"/>
                  <a:pt x="211" y="211"/>
                </a:cubicBezTo>
                <a:cubicBezTo>
                  <a:pt x="210" y="210"/>
                  <a:pt x="209" y="208"/>
                  <a:pt x="209" y="207"/>
                </a:cubicBezTo>
                <a:close/>
                <a:moveTo>
                  <a:pt x="216" y="196"/>
                </a:moveTo>
                <a:lnTo>
                  <a:pt x="216" y="196"/>
                </a:lnTo>
                <a:cubicBezTo>
                  <a:pt x="216" y="194"/>
                  <a:pt x="218" y="194"/>
                  <a:pt x="220" y="194"/>
                </a:cubicBezTo>
                <a:cubicBezTo>
                  <a:pt x="221" y="195"/>
                  <a:pt x="222" y="196"/>
                  <a:pt x="222" y="198"/>
                </a:cubicBezTo>
                <a:lnTo>
                  <a:pt x="222" y="198"/>
                </a:lnTo>
                <a:cubicBezTo>
                  <a:pt x="221" y="200"/>
                  <a:pt x="219" y="201"/>
                  <a:pt x="218" y="200"/>
                </a:cubicBezTo>
                <a:cubicBezTo>
                  <a:pt x="216" y="199"/>
                  <a:pt x="215" y="198"/>
                  <a:pt x="216" y="196"/>
                </a:cubicBezTo>
                <a:close/>
                <a:moveTo>
                  <a:pt x="222" y="185"/>
                </a:moveTo>
                <a:lnTo>
                  <a:pt x="222" y="185"/>
                </a:lnTo>
                <a:cubicBezTo>
                  <a:pt x="223" y="184"/>
                  <a:pt x="224" y="183"/>
                  <a:pt x="226" y="183"/>
                </a:cubicBezTo>
                <a:cubicBezTo>
                  <a:pt x="228" y="184"/>
                  <a:pt x="229" y="186"/>
                  <a:pt x="228" y="187"/>
                </a:cubicBezTo>
                <a:lnTo>
                  <a:pt x="228" y="187"/>
                </a:lnTo>
                <a:cubicBezTo>
                  <a:pt x="228" y="189"/>
                  <a:pt x="226" y="190"/>
                  <a:pt x="224" y="189"/>
                </a:cubicBezTo>
                <a:cubicBezTo>
                  <a:pt x="222" y="189"/>
                  <a:pt x="222" y="187"/>
                  <a:pt x="222" y="185"/>
                </a:cubicBezTo>
                <a:close/>
                <a:moveTo>
                  <a:pt x="229" y="175"/>
                </a:moveTo>
                <a:lnTo>
                  <a:pt x="229" y="175"/>
                </a:lnTo>
                <a:cubicBezTo>
                  <a:pt x="229" y="173"/>
                  <a:pt x="231" y="172"/>
                  <a:pt x="233" y="173"/>
                </a:cubicBezTo>
                <a:cubicBezTo>
                  <a:pt x="234" y="173"/>
                  <a:pt x="235" y="175"/>
                  <a:pt x="235" y="177"/>
                </a:cubicBezTo>
                <a:lnTo>
                  <a:pt x="235" y="177"/>
                </a:lnTo>
                <a:cubicBezTo>
                  <a:pt x="234" y="178"/>
                  <a:pt x="232" y="179"/>
                  <a:pt x="231" y="179"/>
                </a:cubicBezTo>
                <a:cubicBezTo>
                  <a:pt x="229" y="178"/>
                  <a:pt x="228" y="176"/>
                  <a:pt x="229" y="175"/>
                </a:cubicBezTo>
                <a:close/>
                <a:moveTo>
                  <a:pt x="236" y="164"/>
                </a:moveTo>
                <a:lnTo>
                  <a:pt x="236" y="164"/>
                </a:lnTo>
                <a:cubicBezTo>
                  <a:pt x="236" y="163"/>
                  <a:pt x="238" y="162"/>
                  <a:pt x="240" y="162"/>
                </a:cubicBezTo>
                <a:cubicBezTo>
                  <a:pt x="241" y="163"/>
                  <a:pt x="242" y="165"/>
                  <a:pt x="242" y="166"/>
                </a:cubicBezTo>
                <a:lnTo>
                  <a:pt x="242" y="166"/>
                </a:lnTo>
                <a:cubicBezTo>
                  <a:pt x="241" y="168"/>
                  <a:pt x="239" y="169"/>
                  <a:pt x="238" y="168"/>
                </a:cubicBezTo>
                <a:cubicBezTo>
                  <a:pt x="236" y="168"/>
                  <a:pt x="235" y="166"/>
                  <a:pt x="236" y="164"/>
                </a:cubicBezTo>
                <a:close/>
                <a:moveTo>
                  <a:pt x="243" y="154"/>
                </a:moveTo>
                <a:lnTo>
                  <a:pt x="243" y="154"/>
                </a:lnTo>
                <a:cubicBezTo>
                  <a:pt x="243" y="152"/>
                  <a:pt x="245" y="151"/>
                  <a:pt x="247" y="152"/>
                </a:cubicBezTo>
                <a:cubicBezTo>
                  <a:pt x="248" y="152"/>
                  <a:pt x="249" y="154"/>
                  <a:pt x="249" y="156"/>
                </a:cubicBezTo>
                <a:lnTo>
                  <a:pt x="249" y="156"/>
                </a:lnTo>
                <a:cubicBezTo>
                  <a:pt x="248" y="157"/>
                  <a:pt x="246" y="158"/>
                  <a:pt x="245" y="158"/>
                </a:cubicBezTo>
                <a:cubicBezTo>
                  <a:pt x="243" y="157"/>
                  <a:pt x="242" y="155"/>
                  <a:pt x="243" y="154"/>
                </a:cubicBezTo>
                <a:close/>
                <a:moveTo>
                  <a:pt x="250" y="144"/>
                </a:moveTo>
                <a:lnTo>
                  <a:pt x="250" y="144"/>
                </a:lnTo>
                <a:cubicBezTo>
                  <a:pt x="250" y="142"/>
                  <a:pt x="252" y="141"/>
                  <a:pt x="254" y="142"/>
                </a:cubicBezTo>
                <a:cubicBezTo>
                  <a:pt x="255" y="142"/>
                  <a:pt x="256" y="144"/>
                  <a:pt x="256" y="146"/>
                </a:cubicBezTo>
                <a:lnTo>
                  <a:pt x="256" y="146"/>
                </a:lnTo>
                <a:cubicBezTo>
                  <a:pt x="255" y="147"/>
                  <a:pt x="253" y="148"/>
                  <a:pt x="252" y="148"/>
                </a:cubicBezTo>
                <a:cubicBezTo>
                  <a:pt x="250" y="147"/>
                  <a:pt x="249" y="145"/>
                  <a:pt x="250" y="144"/>
                </a:cubicBezTo>
                <a:close/>
                <a:moveTo>
                  <a:pt x="257" y="134"/>
                </a:moveTo>
                <a:lnTo>
                  <a:pt x="257" y="134"/>
                </a:lnTo>
                <a:cubicBezTo>
                  <a:pt x="258" y="132"/>
                  <a:pt x="260" y="131"/>
                  <a:pt x="261" y="132"/>
                </a:cubicBezTo>
                <a:cubicBezTo>
                  <a:pt x="263" y="132"/>
                  <a:pt x="264" y="134"/>
                  <a:pt x="263" y="136"/>
                </a:cubicBezTo>
                <a:lnTo>
                  <a:pt x="263" y="136"/>
                </a:lnTo>
                <a:cubicBezTo>
                  <a:pt x="263" y="137"/>
                  <a:pt x="261" y="138"/>
                  <a:pt x="259" y="138"/>
                </a:cubicBezTo>
                <a:cubicBezTo>
                  <a:pt x="258" y="137"/>
                  <a:pt x="257" y="135"/>
                  <a:pt x="257" y="134"/>
                </a:cubicBezTo>
                <a:close/>
                <a:moveTo>
                  <a:pt x="265" y="124"/>
                </a:moveTo>
                <a:lnTo>
                  <a:pt x="265" y="124"/>
                </a:lnTo>
                <a:cubicBezTo>
                  <a:pt x="265" y="122"/>
                  <a:pt x="267" y="121"/>
                  <a:pt x="269" y="122"/>
                </a:cubicBezTo>
                <a:cubicBezTo>
                  <a:pt x="270" y="122"/>
                  <a:pt x="271" y="124"/>
                  <a:pt x="271" y="126"/>
                </a:cubicBezTo>
                <a:lnTo>
                  <a:pt x="271" y="126"/>
                </a:lnTo>
                <a:cubicBezTo>
                  <a:pt x="270" y="127"/>
                  <a:pt x="268" y="128"/>
                  <a:pt x="267" y="128"/>
                </a:cubicBezTo>
                <a:cubicBezTo>
                  <a:pt x="265" y="127"/>
                  <a:pt x="264" y="125"/>
                  <a:pt x="265" y="124"/>
                </a:cubicBezTo>
                <a:close/>
                <a:moveTo>
                  <a:pt x="273" y="113"/>
                </a:moveTo>
                <a:lnTo>
                  <a:pt x="273" y="113"/>
                </a:lnTo>
                <a:cubicBezTo>
                  <a:pt x="274" y="112"/>
                  <a:pt x="276" y="111"/>
                  <a:pt x="278" y="113"/>
                </a:cubicBezTo>
                <a:cubicBezTo>
                  <a:pt x="279" y="114"/>
                  <a:pt x="279" y="116"/>
                  <a:pt x="278" y="117"/>
                </a:cubicBezTo>
                <a:lnTo>
                  <a:pt x="278" y="117"/>
                </a:lnTo>
                <a:cubicBezTo>
                  <a:pt x="277" y="118"/>
                  <a:pt x="275" y="119"/>
                  <a:pt x="274" y="117"/>
                </a:cubicBezTo>
                <a:cubicBezTo>
                  <a:pt x="272" y="116"/>
                  <a:pt x="272" y="114"/>
                  <a:pt x="273" y="113"/>
                </a:cubicBezTo>
                <a:close/>
                <a:moveTo>
                  <a:pt x="281" y="103"/>
                </a:moveTo>
                <a:lnTo>
                  <a:pt x="281" y="103"/>
                </a:lnTo>
                <a:cubicBezTo>
                  <a:pt x="282" y="102"/>
                  <a:pt x="284" y="102"/>
                  <a:pt x="286" y="103"/>
                </a:cubicBezTo>
                <a:cubicBezTo>
                  <a:pt x="287" y="104"/>
                  <a:pt x="287" y="106"/>
                  <a:pt x="286" y="107"/>
                </a:cubicBezTo>
                <a:lnTo>
                  <a:pt x="286" y="107"/>
                </a:lnTo>
                <a:cubicBezTo>
                  <a:pt x="285" y="109"/>
                  <a:pt x="283" y="109"/>
                  <a:pt x="282" y="108"/>
                </a:cubicBezTo>
                <a:cubicBezTo>
                  <a:pt x="281" y="107"/>
                  <a:pt x="280" y="105"/>
                  <a:pt x="281" y="103"/>
                </a:cubicBezTo>
                <a:close/>
                <a:moveTo>
                  <a:pt x="290" y="94"/>
                </a:moveTo>
                <a:lnTo>
                  <a:pt x="290" y="94"/>
                </a:lnTo>
                <a:cubicBezTo>
                  <a:pt x="291" y="93"/>
                  <a:pt x="293" y="93"/>
                  <a:pt x="294" y="94"/>
                </a:cubicBezTo>
                <a:cubicBezTo>
                  <a:pt x="295" y="95"/>
                  <a:pt x="296" y="97"/>
                  <a:pt x="295" y="98"/>
                </a:cubicBezTo>
                <a:lnTo>
                  <a:pt x="295" y="98"/>
                </a:lnTo>
                <a:cubicBezTo>
                  <a:pt x="294" y="99"/>
                  <a:pt x="292" y="100"/>
                  <a:pt x="290" y="99"/>
                </a:cubicBezTo>
                <a:cubicBezTo>
                  <a:pt x="289" y="97"/>
                  <a:pt x="289" y="95"/>
                  <a:pt x="290" y="94"/>
                </a:cubicBezTo>
                <a:close/>
                <a:moveTo>
                  <a:pt x="298" y="85"/>
                </a:moveTo>
                <a:lnTo>
                  <a:pt x="298" y="85"/>
                </a:lnTo>
                <a:cubicBezTo>
                  <a:pt x="299" y="84"/>
                  <a:pt x="301" y="84"/>
                  <a:pt x="303" y="85"/>
                </a:cubicBezTo>
                <a:cubicBezTo>
                  <a:pt x="304" y="86"/>
                  <a:pt x="304" y="88"/>
                  <a:pt x="303" y="89"/>
                </a:cubicBezTo>
                <a:lnTo>
                  <a:pt x="303" y="89"/>
                </a:lnTo>
                <a:cubicBezTo>
                  <a:pt x="302" y="90"/>
                  <a:pt x="300" y="91"/>
                  <a:pt x="299" y="90"/>
                </a:cubicBezTo>
                <a:cubicBezTo>
                  <a:pt x="298" y="88"/>
                  <a:pt x="297" y="86"/>
                  <a:pt x="298" y="85"/>
                </a:cubicBezTo>
                <a:close/>
                <a:moveTo>
                  <a:pt x="307" y="76"/>
                </a:moveTo>
                <a:lnTo>
                  <a:pt x="307" y="76"/>
                </a:lnTo>
                <a:cubicBezTo>
                  <a:pt x="308" y="75"/>
                  <a:pt x="310" y="75"/>
                  <a:pt x="312" y="76"/>
                </a:cubicBezTo>
                <a:cubicBezTo>
                  <a:pt x="313" y="77"/>
                  <a:pt x="313" y="79"/>
                  <a:pt x="312" y="80"/>
                </a:cubicBezTo>
                <a:lnTo>
                  <a:pt x="312" y="80"/>
                </a:lnTo>
                <a:cubicBezTo>
                  <a:pt x="311" y="81"/>
                  <a:pt x="309" y="82"/>
                  <a:pt x="308" y="81"/>
                </a:cubicBezTo>
                <a:cubicBezTo>
                  <a:pt x="306" y="79"/>
                  <a:pt x="306" y="78"/>
                  <a:pt x="307" y="76"/>
                </a:cubicBezTo>
                <a:close/>
                <a:moveTo>
                  <a:pt x="316" y="68"/>
                </a:moveTo>
                <a:lnTo>
                  <a:pt x="316" y="68"/>
                </a:lnTo>
                <a:cubicBezTo>
                  <a:pt x="318" y="66"/>
                  <a:pt x="319" y="66"/>
                  <a:pt x="321" y="67"/>
                </a:cubicBezTo>
                <a:cubicBezTo>
                  <a:pt x="322" y="68"/>
                  <a:pt x="322" y="70"/>
                  <a:pt x="321" y="72"/>
                </a:cubicBezTo>
                <a:lnTo>
                  <a:pt x="321" y="72"/>
                </a:lnTo>
                <a:cubicBezTo>
                  <a:pt x="320" y="73"/>
                  <a:pt x="318" y="73"/>
                  <a:pt x="317" y="72"/>
                </a:cubicBezTo>
                <a:cubicBezTo>
                  <a:pt x="316" y="71"/>
                  <a:pt x="315" y="69"/>
                  <a:pt x="316" y="68"/>
                </a:cubicBezTo>
                <a:close/>
                <a:moveTo>
                  <a:pt x="326" y="60"/>
                </a:moveTo>
                <a:lnTo>
                  <a:pt x="326" y="60"/>
                </a:lnTo>
                <a:cubicBezTo>
                  <a:pt x="327" y="58"/>
                  <a:pt x="329" y="58"/>
                  <a:pt x="330" y="59"/>
                </a:cubicBezTo>
                <a:cubicBezTo>
                  <a:pt x="332" y="60"/>
                  <a:pt x="332" y="62"/>
                  <a:pt x="331" y="63"/>
                </a:cubicBezTo>
                <a:lnTo>
                  <a:pt x="331" y="63"/>
                </a:lnTo>
                <a:cubicBezTo>
                  <a:pt x="330" y="65"/>
                  <a:pt x="328" y="65"/>
                  <a:pt x="326" y="64"/>
                </a:cubicBezTo>
                <a:cubicBezTo>
                  <a:pt x="325" y="63"/>
                  <a:pt x="325" y="61"/>
                  <a:pt x="326" y="60"/>
                </a:cubicBezTo>
                <a:close/>
                <a:moveTo>
                  <a:pt x="336" y="51"/>
                </a:moveTo>
                <a:lnTo>
                  <a:pt x="336" y="51"/>
                </a:lnTo>
                <a:cubicBezTo>
                  <a:pt x="337" y="50"/>
                  <a:pt x="339" y="50"/>
                  <a:pt x="340" y="51"/>
                </a:cubicBezTo>
                <a:cubicBezTo>
                  <a:pt x="341" y="53"/>
                  <a:pt x="341" y="55"/>
                  <a:pt x="340" y="56"/>
                </a:cubicBezTo>
                <a:lnTo>
                  <a:pt x="340" y="56"/>
                </a:lnTo>
                <a:cubicBezTo>
                  <a:pt x="339" y="57"/>
                  <a:pt x="337" y="57"/>
                  <a:pt x="336" y="56"/>
                </a:cubicBezTo>
                <a:cubicBezTo>
                  <a:pt x="335" y="55"/>
                  <a:pt x="335" y="53"/>
                  <a:pt x="336" y="51"/>
                </a:cubicBezTo>
                <a:close/>
                <a:moveTo>
                  <a:pt x="346" y="44"/>
                </a:moveTo>
                <a:lnTo>
                  <a:pt x="346" y="44"/>
                </a:lnTo>
                <a:cubicBezTo>
                  <a:pt x="347" y="43"/>
                  <a:pt x="349" y="43"/>
                  <a:pt x="350" y="44"/>
                </a:cubicBezTo>
                <a:cubicBezTo>
                  <a:pt x="351" y="45"/>
                  <a:pt x="351" y="47"/>
                  <a:pt x="350" y="48"/>
                </a:cubicBezTo>
                <a:lnTo>
                  <a:pt x="350" y="48"/>
                </a:lnTo>
                <a:cubicBezTo>
                  <a:pt x="349" y="50"/>
                  <a:pt x="347" y="50"/>
                  <a:pt x="346" y="48"/>
                </a:cubicBezTo>
                <a:cubicBezTo>
                  <a:pt x="345" y="47"/>
                  <a:pt x="345" y="45"/>
                  <a:pt x="346" y="44"/>
                </a:cubicBezTo>
                <a:close/>
                <a:moveTo>
                  <a:pt x="356" y="37"/>
                </a:moveTo>
                <a:lnTo>
                  <a:pt x="356" y="37"/>
                </a:lnTo>
                <a:cubicBezTo>
                  <a:pt x="357" y="36"/>
                  <a:pt x="359" y="36"/>
                  <a:pt x="361" y="37"/>
                </a:cubicBezTo>
                <a:cubicBezTo>
                  <a:pt x="362" y="38"/>
                  <a:pt x="362" y="40"/>
                  <a:pt x="361" y="41"/>
                </a:cubicBezTo>
                <a:lnTo>
                  <a:pt x="361" y="41"/>
                </a:lnTo>
                <a:cubicBezTo>
                  <a:pt x="359" y="43"/>
                  <a:pt x="357" y="43"/>
                  <a:pt x="356" y="41"/>
                </a:cubicBezTo>
                <a:cubicBezTo>
                  <a:pt x="355" y="40"/>
                  <a:pt x="355" y="38"/>
                  <a:pt x="356" y="37"/>
                </a:cubicBezTo>
                <a:close/>
                <a:moveTo>
                  <a:pt x="367" y="30"/>
                </a:moveTo>
                <a:lnTo>
                  <a:pt x="367" y="30"/>
                </a:lnTo>
                <a:cubicBezTo>
                  <a:pt x="368" y="29"/>
                  <a:pt x="370" y="29"/>
                  <a:pt x="371" y="30"/>
                </a:cubicBezTo>
                <a:cubicBezTo>
                  <a:pt x="372" y="32"/>
                  <a:pt x="372" y="34"/>
                  <a:pt x="371" y="35"/>
                </a:cubicBezTo>
                <a:lnTo>
                  <a:pt x="371" y="35"/>
                </a:lnTo>
                <a:cubicBezTo>
                  <a:pt x="370" y="36"/>
                  <a:pt x="368" y="36"/>
                  <a:pt x="367" y="35"/>
                </a:cubicBezTo>
                <a:cubicBezTo>
                  <a:pt x="366" y="34"/>
                  <a:pt x="366" y="32"/>
                  <a:pt x="367" y="30"/>
                </a:cubicBezTo>
                <a:close/>
                <a:moveTo>
                  <a:pt x="378" y="24"/>
                </a:moveTo>
                <a:lnTo>
                  <a:pt x="378" y="24"/>
                </a:lnTo>
                <a:cubicBezTo>
                  <a:pt x="379" y="23"/>
                  <a:pt x="381" y="23"/>
                  <a:pt x="382" y="25"/>
                </a:cubicBezTo>
                <a:cubicBezTo>
                  <a:pt x="383" y="26"/>
                  <a:pt x="383" y="28"/>
                  <a:pt x="382" y="29"/>
                </a:cubicBezTo>
                <a:lnTo>
                  <a:pt x="382" y="29"/>
                </a:lnTo>
                <a:cubicBezTo>
                  <a:pt x="380" y="30"/>
                  <a:pt x="378" y="30"/>
                  <a:pt x="377" y="28"/>
                </a:cubicBezTo>
                <a:cubicBezTo>
                  <a:pt x="376" y="27"/>
                  <a:pt x="377" y="25"/>
                  <a:pt x="378" y="24"/>
                </a:cubicBezTo>
                <a:close/>
                <a:moveTo>
                  <a:pt x="389" y="19"/>
                </a:moveTo>
                <a:lnTo>
                  <a:pt x="389" y="19"/>
                </a:lnTo>
                <a:cubicBezTo>
                  <a:pt x="391" y="18"/>
                  <a:pt x="393" y="18"/>
                  <a:pt x="394" y="19"/>
                </a:cubicBezTo>
                <a:cubicBezTo>
                  <a:pt x="395" y="21"/>
                  <a:pt x="394" y="23"/>
                  <a:pt x="393" y="24"/>
                </a:cubicBezTo>
                <a:lnTo>
                  <a:pt x="393" y="24"/>
                </a:lnTo>
                <a:cubicBezTo>
                  <a:pt x="392" y="25"/>
                  <a:pt x="390" y="25"/>
                  <a:pt x="389" y="23"/>
                </a:cubicBezTo>
                <a:cubicBezTo>
                  <a:pt x="388" y="22"/>
                  <a:pt x="388" y="20"/>
                  <a:pt x="389" y="19"/>
                </a:cubicBezTo>
                <a:close/>
                <a:moveTo>
                  <a:pt x="401" y="14"/>
                </a:moveTo>
                <a:lnTo>
                  <a:pt x="401" y="14"/>
                </a:lnTo>
                <a:cubicBezTo>
                  <a:pt x="403" y="13"/>
                  <a:pt x="405" y="13"/>
                  <a:pt x="406" y="15"/>
                </a:cubicBezTo>
                <a:cubicBezTo>
                  <a:pt x="406" y="16"/>
                  <a:pt x="406" y="18"/>
                  <a:pt x="404" y="19"/>
                </a:cubicBezTo>
                <a:lnTo>
                  <a:pt x="404" y="19"/>
                </a:lnTo>
                <a:cubicBezTo>
                  <a:pt x="403" y="20"/>
                  <a:pt x="401" y="19"/>
                  <a:pt x="400" y="18"/>
                </a:cubicBezTo>
                <a:cubicBezTo>
                  <a:pt x="399" y="16"/>
                  <a:pt x="400" y="14"/>
                  <a:pt x="401" y="14"/>
                </a:cubicBezTo>
                <a:close/>
                <a:moveTo>
                  <a:pt x="413" y="10"/>
                </a:moveTo>
                <a:lnTo>
                  <a:pt x="413" y="10"/>
                </a:lnTo>
                <a:cubicBezTo>
                  <a:pt x="415" y="9"/>
                  <a:pt x="417" y="9"/>
                  <a:pt x="417" y="11"/>
                </a:cubicBezTo>
                <a:cubicBezTo>
                  <a:pt x="418" y="12"/>
                  <a:pt x="418" y="14"/>
                  <a:pt x="416" y="15"/>
                </a:cubicBezTo>
                <a:lnTo>
                  <a:pt x="416" y="15"/>
                </a:lnTo>
                <a:cubicBezTo>
                  <a:pt x="414" y="16"/>
                  <a:pt x="413" y="15"/>
                  <a:pt x="412" y="14"/>
                </a:cubicBezTo>
                <a:cubicBezTo>
                  <a:pt x="411" y="12"/>
                  <a:pt x="412" y="10"/>
                  <a:pt x="413" y="10"/>
                </a:cubicBezTo>
                <a:close/>
                <a:moveTo>
                  <a:pt x="426" y="6"/>
                </a:moveTo>
                <a:lnTo>
                  <a:pt x="426" y="6"/>
                </a:lnTo>
                <a:cubicBezTo>
                  <a:pt x="427" y="5"/>
                  <a:pt x="429" y="6"/>
                  <a:pt x="430" y="8"/>
                </a:cubicBezTo>
                <a:cubicBezTo>
                  <a:pt x="430" y="9"/>
                  <a:pt x="429" y="11"/>
                  <a:pt x="428" y="12"/>
                </a:cubicBezTo>
                <a:lnTo>
                  <a:pt x="428" y="12"/>
                </a:lnTo>
                <a:cubicBezTo>
                  <a:pt x="426" y="12"/>
                  <a:pt x="424" y="11"/>
                  <a:pt x="424" y="10"/>
                </a:cubicBezTo>
                <a:cubicBezTo>
                  <a:pt x="423" y="8"/>
                  <a:pt x="424" y="6"/>
                  <a:pt x="426" y="6"/>
                </a:cubicBezTo>
                <a:close/>
                <a:moveTo>
                  <a:pt x="438" y="3"/>
                </a:moveTo>
                <a:lnTo>
                  <a:pt x="438" y="3"/>
                </a:lnTo>
                <a:cubicBezTo>
                  <a:pt x="439" y="3"/>
                  <a:pt x="441" y="4"/>
                  <a:pt x="442" y="5"/>
                </a:cubicBezTo>
                <a:cubicBezTo>
                  <a:pt x="442" y="7"/>
                  <a:pt x="441" y="9"/>
                  <a:pt x="440" y="9"/>
                </a:cubicBezTo>
                <a:lnTo>
                  <a:pt x="440" y="9"/>
                </a:lnTo>
                <a:cubicBezTo>
                  <a:pt x="438" y="10"/>
                  <a:pt x="436" y="9"/>
                  <a:pt x="436" y="7"/>
                </a:cubicBezTo>
                <a:cubicBezTo>
                  <a:pt x="435" y="6"/>
                  <a:pt x="436" y="4"/>
                  <a:pt x="438"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39" name="Group 878"/>
          <p:cNvGrpSpPr>
            <a:grpSpLocks/>
          </p:cNvGrpSpPr>
          <p:nvPr/>
        </p:nvGrpSpPr>
        <p:grpSpPr bwMode="auto">
          <a:xfrm>
            <a:off x="7623176" y="3146425"/>
            <a:ext cx="30163" cy="50800"/>
            <a:chOff x="4802" y="1982"/>
            <a:chExt cx="19" cy="32"/>
          </a:xfrm>
        </p:grpSpPr>
        <p:sp>
          <p:nvSpPr>
            <p:cNvPr id="51825" name="Oval 876"/>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6" name="Oval 877"/>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0" name="Group 881"/>
          <p:cNvGrpSpPr>
            <a:grpSpLocks/>
          </p:cNvGrpSpPr>
          <p:nvPr/>
        </p:nvGrpSpPr>
        <p:grpSpPr bwMode="auto">
          <a:xfrm>
            <a:off x="7513639" y="2663825"/>
            <a:ext cx="30163" cy="50800"/>
            <a:chOff x="4733" y="1678"/>
            <a:chExt cx="19" cy="32"/>
          </a:xfrm>
        </p:grpSpPr>
        <p:sp>
          <p:nvSpPr>
            <p:cNvPr id="51823" name="Oval 879"/>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4" name="Oval 880"/>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1" name="Group 884"/>
          <p:cNvGrpSpPr>
            <a:grpSpLocks/>
          </p:cNvGrpSpPr>
          <p:nvPr/>
        </p:nvGrpSpPr>
        <p:grpSpPr bwMode="auto">
          <a:xfrm>
            <a:off x="7386639" y="2486025"/>
            <a:ext cx="28575" cy="50800"/>
            <a:chOff x="4653" y="1566"/>
            <a:chExt cx="18" cy="32"/>
          </a:xfrm>
        </p:grpSpPr>
        <p:sp>
          <p:nvSpPr>
            <p:cNvPr id="51821" name="Oval 882"/>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2" name="Oval 883"/>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2" name="Group 887"/>
          <p:cNvGrpSpPr>
            <a:grpSpLocks/>
          </p:cNvGrpSpPr>
          <p:nvPr/>
        </p:nvGrpSpPr>
        <p:grpSpPr bwMode="auto">
          <a:xfrm>
            <a:off x="7235826" y="2357438"/>
            <a:ext cx="30163" cy="49213"/>
            <a:chOff x="4558" y="1485"/>
            <a:chExt cx="19" cy="31"/>
          </a:xfrm>
        </p:grpSpPr>
        <p:sp>
          <p:nvSpPr>
            <p:cNvPr id="51819" name="Oval 885"/>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0" name="Oval 886"/>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3" name="Group 890"/>
          <p:cNvGrpSpPr>
            <a:grpSpLocks/>
          </p:cNvGrpSpPr>
          <p:nvPr/>
        </p:nvGrpSpPr>
        <p:grpSpPr bwMode="auto">
          <a:xfrm>
            <a:off x="7078664" y="2327275"/>
            <a:ext cx="30163" cy="50800"/>
            <a:chOff x="4459" y="1466"/>
            <a:chExt cx="19" cy="32"/>
          </a:xfrm>
        </p:grpSpPr>
        <p:sp>
          <p:nvSpPr>
            <p:cNvPr id="51817" name="Oval 888"/>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8" name="Oval 889"/>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4" name="Group 893"/>
          <p:cNvGrpSpPr>
            <a:grpSpLocks/>
          </p:cNvGrpSpPr>
          <p:nvPr/>
        </p:nvGrpSpPr>
        <p:grpSpPr bwMode="auto">
          <a:xfrm>
            <a:off x="6945314" y="2366963"/>
            <a:ext cx="30163" cy="50800"/>
            <a:chOff x="4375" y="1491"/>
            <a:chExt cx="19" cy="32"/>
          </a:xfrm>
        </p:grpSpPr>
        <p:sp>
          <p:nvSpPr>
            <p:cNvPr id="51815" name="Oval 891"/>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6" name="Oval 892"/>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5" name="Group 896"/>
          <p:cNvGrpSpPr>
            <a:grpSpLocks/>
          </p:cNvGrpSpPr>
          <p:nvPr/>
        </p:nvGrpSpPr>
        <p:grpSpPr bwMode="auto">
          <a:xfrm>
            <a:off x="6807201" y="2465388"/>
            <a:ext cx="28575" cy="50800"/>
            <a:chOff x="4288" y="1553"/>
            <a:chExt cx="18" cy="32"/>
          </a:xfrm>
        </p:grpSpPr>
        <p:sp>
          <p:nvSpPr>
            <p:cNvPr id="51813" name="Oval 894"/>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4" name="Oval 895"/>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6" name="Group 899"/>
          <p:cNvGrpSpPr>
            <a:grpSpLocks/>
          </p:cNvGrpSpPr>
          <p:nvPr/>
        </p:nvGrpSpPr>
        <p:grpSpPr bwMode="auto">
          <a:xfrm>
            <a:off x="6684964" y="2633663"/>
            <a:ext cx="30163" cy="50800"/>
            <a:chOff x="4211" y="1659"/>
            <a:chExt cx="19" cy="32"/>
          </a:xfrm>
        </p:grpSpPr>
        <p:sp>
          <p:nvSpPr>
            <p:cNvPr id="51811" name="Oval 897"/>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2" name="Oval 898"/>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7" name="Group 902"/>
          <p:cNvGrpSpPr>
            <a:grpSpLocks/>
          </p:cNvGrpSpPr>
          <p:nvPr/>
        </p:nvGrpSpPr>
        <p:grpSpPr bwMode="auto">
          <a:xfrm>
            <a:off x="6621464" y="2832100"/>
            <a:ext cx="30163" cy="50800"/>
            <a:chOff x="4171" y="1784"/>
            <a:chExt cx="19" cy="32"/>
          </a:xfrm>
        </p:grpSpPr>
        <p:sp>
          <p:nvSpPr>
            <p:cNvPr id="51809" name="Oval 900"/>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0" name="Oval 901"/>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8" name="Group 905"/>
          <p:cNvGrpSpPr>
            <a:grpSpLocks/>
          </p:cNvGrpSpPr>
          <p:nvPr/>
        </p:nvGrpSpPr>
        <p:grpSpPr bwMode="auto">
          <a:xfrm>
            <a:off x="7566026" y="2911475"/>
            <a:ext cx="30163" cy="50800"/>
            <a:chOff x="4766" y="1834"/>
            <a:chExt cx="19" cy="32"/>
          </a:xfrm>
        </p:grpSpPr>
        <p:sp>
          <p:nvSpPr>
            <p:cNvPr id="51807" name="Oval 903"/>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8" name="Oval 904"/>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9" name="Group 908"/>
          <p:cNvGrpSpPr>
            <a:grpSpLocks/>
          </p:cNvGrpSpPr>
          <p:nvPr/>
        </p:nvGrpSpPr>
        <p:grpSpPr bwMode="auto">
          <a:xfrm>
            <a:off x="7623176" y="3146425"/>
            <a:ext cx="30163" cy="50800"/>
            <a:chOff x="4802" y="1982"/>
            <a:chExt cx="19" cy="32"/>
          </a:xfrm>
        </p:grpSpPr>
        <p:sp>
          <p:nvSpPr>
            <p:cNvPr id="51805" name="Oval 906"/>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6" name="Oval 907"/>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0" name="Group 911"/>
          <p:cNvGrpSpPr>
            <a:grpSpLocks/>
          </p:cNvGrpSpPr>
          <p:nvPr/>
        </p:nvGrpSpPr>
        <p:grpSpPr bwMode="auto">
          <a:xfrm>
            <a:off x="7513639" y="2663825"/>
            <a:ext cx="30163" cy="50800"/>
            <a:chOff x="4733" y="1678"/>
            <a:chExt cx="19" cy="32"/>
          </a:xfrm>
        </p:grpSpPr>
        <p:sp>
          <p:nvSpPr>
            <p:cNvPr id="51803" name="Oval 909"/>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4" name="Oval 910"/>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1" name="Group 914"/>
          <p:cNvGrpSpPr>
            <a:grpSpLocks/>
          </p:cNvGrpSpPr>
          <p:nvPr/>
        </p:nvGrpSpPr>
        <p:grpSpPr bwMode="auto">
          <a:xfrm>
            <a:off x="7386639" y="2486025"/>
            <a:ext cx="28575" cy="50800"/>
            <a:chOff x="4653" y="1566"/>
            <a:chExt cx="18" cy="32"/>
          </a:xfrm>
        </p:grpSpPr>
        <p:sp>
          <p:nvSpPr>
            <p:cNvPr id="51801" name="Oval 912"/>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2" name="Oval 913"/>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2" name="Group 917"/>
          <p:cNvGrpSpPr>
            <a:grpSpLocks/>
          </p:cNvGrpSpPr>
          <p:nvPr/>
        </p:nvGrpSpPr>
        <p:grpSpPr bwMode="auto">
          <a:xfrm>
            <a:off x="7235826" y="2357438"/>
            <a:ext cx="30163" cy="49213"/>
            <a:chOff x="4558" y="1485"/>
            <a:chExt cx="19" cy="31"/>
          </a:xfrm>
        </p:grpSpPr>
        <p:sp>
          <p:nvSpPr>
            <p:cNvPr id="51799" name="Oval 915"/>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0" name="Oval 916"/>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3" name="Group 920"/>
          <p:cNvGrpSpPr>
            <a:grpSpLocks/>
          </p:cNvGrpSpPr>
          <p:nvPr/>
        </p:nvGrpSpPr>
        <p:grpSpPr bwMode="auto">
          <a:xfrm>
            <a:off x="7078664" y="2327275"/>
            <a:ext cx="30163" cy="50800"/>
            <a:chOff x="4459" y="1466"/>
            <a:chExt cx="19" cy="32"/>
          </a:xfrm>
        </p:grpSpPr>
        <p:sp>
          <p:nvSpPr>
            <p:cNvPr id="51797" name="Oval 918"/>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8" name="Oval 919"/>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4" name="Group 923"/>
          <p:cNvGrpSpPr>
            <a:grpSpLocks/>
          </p:cNvGrpSpPr>
          <p:nvPr/>
        </p:nvGrpSpPr>
        <p:grpSpPr bwMode="auto">
          <a:xfrm>
            <a:off x="6945314" y="2366963"/>
            <a:ext cx="30163" cy="50800"/>
            <a:chOff x="4375" y="1491"/>
            <a:chExt cx="19" cy="32"/>
          </a:xfrm>
        </p:grpSpPr>
        <p:sp>
          <p:nvSpPr>
            <p:cNvPr id="51795" name="Oval 921"/>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6" name="Oval 922"/>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5" name="Group 926"/>
          <p:cNvGrpSpPr>
            <a:grpSpLocks/>
          </p:cNvGrpSpPr>
          <p:nvPr/>
        </p:nvGrpSpPr>
        <p:grpSpPr bwMode="auto">
          <a:xfrm>
            <a:off x="6807201" y="2465388"/>
            <a:ext cx="28575" cy="50800"/>
            <a:chOff x="4288" y="1553"/>
            <a:chExt cx="18" cy="32"/>
          </a:xfrm>
        </p:grpSpPr>
        <p:sp>
          <p:nvSpPr>
            <p:cNvPr id="51793" name="Oval 924"/>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4" name="Oval 925"/>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6" name="Group 929"/>
          <p:cNvGrpSpPr>
            <a:grpSpLocks/>
          </p:cNvGrpSpPr>
          <p:nvPr/>
        </p:nvGrpSpPr>
        <p:grpSpPr bwMode="auto">
          <a:xfrm>
            <a:off x="6684964" y="2633663"/>
            <a:ext cx="30163" cy="50800"/>
            <a:chOff x="4211" y="1659"/>
            <a:chExt cx="19" cy="32"/>
          </a:xfrm>
        </p:grpSpPr>
        <p:sp>
          <p:nvSpPr>
            <p:cNvPr id="51791" name="Oval 927"/>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2" name="Oval 928"/>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7" name="Group 932"/>
          <p:cNvGrpSpPr>
            <a:grpSpLocks/>
          </p:cNvGrpSpPr>
          <p:nvPr/>
        </p:nvGrpSpPr>
        <p:grpSpPr bwMode="auto">
          <a:xfrm>
            <a:off x="6621464" y="2832100"/>
            <a:ext cx="30163" cy="50800"/>
            <a:chOff x="4171" y="1784"/>
            <a:chExt cx="19" cy="32"/>
          </a:xfrm>
        </p:grpSpPr>
        <p:sp>
          <p:nvSpPr>
            <p:cNvPr id="51789" name="Oval 930"/>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0" name="Oval 931"/>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8" name="Group 935"/>
          <p:cNvGrpSpPr>
            <a:grpSpLocks/>
          </p:cNvGrpSpPr>
          <p:nvPr/>
        </p:nvGrpSpPr>
        <p:grpSpPr bwMode="auto">
          <a:xfrm>
            <a:off x="7566026" y="2911475"/>
            <a:ext cx="30163" cy="50800"/>
            <a:chOff x="4766" y="1834"/>
            <a:chExt cx="19" cy="32"/>
          </a:xfrm>
        </p:grpSpPr>
        <p:sp>
          <p:nvSpPr>
            <p:cNvPr id="51787" name="Oval 933"/>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8" name="Oval 934"/>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59" name="Freeform 936"/>
          <p:cNvSpPr>
            <a:spLocks noEditPoints="1"/>
          </p:cNvSpPr>
          <p:nvPr/>
        </p:nvSpPr>
        <p:spPr bwMode="auto">
          <a:xfrm>
            <a:off x="6540501" y="2333625"/>
            <a:ext cx="1123950" cy="2490788"/>
          </a:xfrm>
          <a:custGeom>
            <a:avLst/>
            <a:gdLst>
              <a:gd name="T0" fmla="*/ 528 w 941"/>
              <a:gd name="T1" fmla="*/ 9 h 2453"/>
              <a:gd name="T2" fmla="*/ 605 w 941"/>
              <a:gd name="T3" fmla="*/ 51 h 2453"/>
              <a:gd name="T4" fmla="*/ 668 w 941"/>
              <a:gd name="T5" fmla="*/ 113 h 2453"/>
              <a:gd name="T6" fmla="*/ 719 w 941"/>
              <a:gd name="T7" fmla="*/ 185 h 2453"/>
              <a:gd name="T8" fmla="*/ 761 w 941"/>
              <a:gd name="T9" fmla="*/ 262 h 2453"/>
              <a:gd name="T10" fmla="*/ 796 w 941"/>
              <a:gd name="T11" fmla="*/ 342 h 2453"/>
              <a:gd name="T12" fmla="*/ 826 w 941"/>
              <a:gd name="T13" fmla="*/ 425 h 2453"/>
              <a:gd name="T14" fmla="*/ 852 w 941"/>
              <a:gd name="T15" fmla="*/ 509 h 2453"/>
              <a:gd name="T16" fmla="*/ 873 w 941"/>
              <a:gd name="T17" fmla="*/ 594 h 2453"/>
              <a:gd name="T18" fmla="*/ 891 w 941"/>
              <a:gd name="T19" fmla="*/ 680 h 2453"/>
              <a:gd name="T20" fmla="*/ 906 w 941"/>
              <a:gd name="T21" fmla="*/ 766 h 2453"/>
              <a:gd name="T22" fmla="*/ 918 w 941"/>
              <a:gd name="T23" fmla="*/ 853 h 2453"/>
              <a:gd name="T24" fmla="*/ 927 w 941"/>
              <a:gd name="T25" fmla="*/ 940 h 2453"/>
              <a:gd name="T26" fmla="*/ 934 w 941"/>
              <a:gd name="T27" fmla="*/ 1027 h 2453"/>
              <a:gd name="T28" fmla="*/ 938 w 941"/>
              <a:gd name="T29" fmla="*/ 1115 h 2453"/>
              <a:gd name="T30" fmla="*/ 940 w 941"/>
              <a:gd name="T31" fmla="*/ 1202 h 2453"/>
              <a:gd name="T32" fmla="*/ 940 w 941"/>
              <a:gd name="T33" fmla="*/ 1291 h 2453"/>
              <a:gd name="T34" fmla="*/ 937 w 941"/>
              <a:gd name="T35" fmla="*/ 1378 h 2453"/>
              <a:gd name="T36" fmla="*/ 931 w 941"/>
              <a:gd name="T37" fmla="*/ 1466 h 2453"/>
              <a:gd name="T38" fmla="*/ 924 w 941"/>
              <a:gd name="T39" fmla="*/ 1553 h 2453"/>
              <a:gd name="T40" fmla="*/ 913 w 941"/>
              <a:gd name="T41" fmla="*/ 1640 h 2453"/>
              <a:gd name="T42" fmla="*/ 900 w 941"/>
              <a:gd name="T43" fmla="*/ 1726 h 2453"/>
              <a:gd name="T44" fmla="*/ 884 w 941"/>
              <a:gd name="T45" fmla="*/ 1812 h 2453"/>
              <a:gd name="T46" fmla="*/ 864 w 941"/>
              <a:gd name="T47" fmla="*/ 1898 h 2453"/>
              <a:gd name="T48" fmla="*/ 841 w 941"/>
              <a:gd name="T49" fmla="*/ 1982 h 2453"/>
              <a:gd name="T50" fmla="*/ 813 w 941"/>
              <a:gd name="T51" fmla="*/ 2066 h 2453"/>
              <a:gd name="T52" fmla="*/ 781 w 941"/>
              <a:gd name="T53" fmla="*/ 2148 h 2453"/>
              <a:gd name="T54" fmla="*/ 743 w 941"/>
              <a:gd name="T55" fmla="*/ 2227 h 2453"/>
              <a:gd name="T56" fmla="*/ 697 w 941"/>
              <a:gd name="T57" fmla="*/ 2301 h 2453"/>
              <a:gd name="T58" fmla="*/ 642 w 941"/>
              <a:gd name="T59" fmla="*/ 2369 h 2453"/>
              <a:gd name="T60" fmla="*/ 573 w 941"/>
              <a:gd name="T61" fmla="*/ 2424 h 2453"/>
              <a:gd name="T62" fmla="*/ 489 w 941"/>
              <a:gd name="T63" fmla="*/ 2452 h 2453"/>
              <a:gd name="T64" fmla="*/ 402 w 941"/>
              <a:gd name="T65" fmla="*/ 2440 h 2453"/>
              <a:gd name="T66" fmla="*/ 327 w 941"/>
              <a:gd name="T67" fmla="*/ 2395 h 2453"/>
              <a:gd name="T68" fmla="*/ 266 w 941"/>
              <a:gd name="T69" fmla="*/ 2331 h 2453"/>
              <a:gd name="T70" fmla="*/ 216 w 941"/>
              <a:gd name="T71" fmla="*/ 2259 h 2453"/>
              <a:gd name="T72" fmla="*/ 175 w 941"/>
              <a:gd name="T73" fmla="*/ 2181 h 2453"/>
              <a:gd name="T74" fmla="*/ 141 w 941"/>
              <a:gd name="T75" fmla="*/ 2101 h 2453"/>
              <a:gd name="T76" fmla="*/ 112 w 941"/>
              <a:gd name="T77" fmla="*/ 2018 h 2453"/>
              <a:gd name="T78" fmla="*/ 87 w 941"/>
              <a:gd name="T79" fmla="*/ 1933 h 2453"/>
              <a:gd name="T80" fmla="*/ 66 w 941"/>
              <a:gd name="T81" fmla="*/ 1848 h 2453"/>
              <a:gd name="T82" fmla="*/ 48 w 941"/>
              <a:gd name="T83" fmla="*/ 1763 h 2453"/>
              <a:gd name="T84" fmla="*/ 34 w 941"/>
              <a:gd name="T85" fmla="*/ 1676 h 2453"/>
              <a:gd name="T86" fmla="*/ 22 w 941"/>
              <a:gd name="T87" fmla="*/ 1590 h 2453"/>
              <a:gd name="T88" fmla="*/ 13 w 941"/>
              <a:gd name="T89" fmla="*/ 1503 h 2453"/>
              <a:gd name="T90" fmla="*/ 6 w 941"/>
              <a:gd name="T91" fmla="*/ 1415 h 2453"/>
              <a:gd name="T92" fmla="*/ 3 w 941"/>
              <a:gd name="T93" fmla="*/ 1328 h 2453"/>
              <a:gd name="T94" fmla="*/ 1 w 941"/>
              <a:gd name="T95" fmla="*/ 1240 h 2453"/>
              <a:gd name="T96" fmla="*/ 2 w 941"/>
              <a:gd name="T97" fmla="*/ 1152 h 2453"/>
              <a:gd name="T98" fmla="*/ 5 w 941"/>
              <a:gd name="T99" fmla="*/ 1064 h 2453"/>
              <a:gd name="T100" fmla="*/ 11 w 941"/>
              <a:gd name="T101" fmla="*/ 977 h 2453"/>
              <a:gd name="T102" fmla="*/ 19 w 941"/>
              <a:gd name="T103" fmla="*/ 890 h 2453"/>
              <a:gd name="T104" fmla="*/ 30 w 941"/>
              <a:gd name="T105" fmla="*/ 803 h 2453"/>
              <a:gd name="T106" fmla="*/ 43 w 941"/>
              <a:gd name="T107" fmla="*/ 717 h 2453"/>
              <a:gd name="T108" fmla="*/ 60 w 941"/>
              <a:gd name="T109" fmla="*/ 631 h 2453"/>
              <a:gd name="T110" fmla="*/ 80 w 941"/>
              <a:gd name="T111" fmla="*/ 545 h 2453"/>
              <a:gd name="T112" fmla="*/ 104 w 941"/>
              <a:gd name="T113" fmla="*/ 461 h 2453"/>
              <a:gd name="T114" fmla="*/ 132 w 941"/>
              <a:gd name="T115" fmla="*/ 377 h 2453"/>
              <a:gd name="T116" fmla="*/ 164 w 941"/>
              <a:gd name="T117" fmla="*/ 296 h 2453"/>
              <a:gd name="T118" fmla="*/ 203 w 941"/>
              <a:gd name="T119" fmla="*/ 218 h 2453"/>
              <a:gd name="T120" fmla="*/ 250 w 941"/>
              <a:gd name="T121" fmla="*/ 144 h 2453"/>
              <a:gd name="T122" fmla="*/ 307 w 941"/>
              <a:gd name="T123" fmla="*/ 76 h 2453"/>
              <a:gd name="T124" fmla="*/ 378 w 941"/>
              <a:gd name="T125" fmla="*/ 24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52" y="1"/>
                </a:moveTo>
                <a:lnTo>
                  <a:pt x="452" y="1"/>
                </a:lnTo>
                <a:cubicBezTo>
                  <a:pt x="454" y="1"/>
                  <a:pt x="456" y="2"/>
                  <a:pt x="456" y="4"/>
                </a:cubicBezTo>
                <a:cubicBezTo>
                  <a:pt x="456" y="6"/>
                  <a:pt x="455" y="7"/>
                  <a:pt x="453" y="7"/>
                </a:cubicBezTo>
                <a:lnTo>
                  <a:pt x="453" y="7"/>
                </a:lnTo>
                <a:cubicBezTo>
                  <a:pt x="452" y="8"/>
                  <a:pt x="450" y="7"/>
                  <a:pt x="450" y="5"/>
                </a:cubicBezTo>
                <a:cubicBezTo>
                  <a:pt x="450" y="3"/>
                  <a:pt x="451" y="2"/>
                  <a:pt x="452" y="1"/>
                </a:cubicBezTo>
                <a:close/>
                <a:moveTo>
                  <a:pt x="465" y="0"/>
                </a:moveTo>
                <a:lnTo>
                  <a:pt x="465" y="0"/>
                </a:lnTo>
                <a:cubicBezTo>
                  <a:pt x="467" y="0"/>
                  <a:pt x="468" y="1"/>
                  <a:pt x="468" y="3"/>
                </a:cubicBezTo>
                <a:cubicBezTo>
                  <a:pt x="469" y="5"/>
                  <a:pt x="468" y="6"/>
                  <a:pt x="466" y="7"/>
                </a:cubicBezTo>
                <a:lnTo>
                  <a:pt x="466" y="7"/>
                </a:lnTo>
                <a:cubicBezTo>
                  <a:pt x="464" y="7"/>
                  <a:pt x="463" y="6"/>
                  <a:pt x="462" y="4"/>
                </a:cubicBezTo>
                <a:cubicBezTo>
                  <a:pt x="462" y="2"/>
                  <a:pt x="463" y="1"/>
                  <a:pt x="465" y="0"/>
                </a:cubicBezTo>
                <a:close/>
                <a:moveTo>
                  <a:pt x="478" y="1"/>
                </a:moveTo>
                <a:lnTo>
                  <a:pt x="478" y="1"/>
                </a:lnTo>
                <a:cubicBezTo>
                  <a:pt x="480" y="1"/>
                  <a:pt x="481" y="2"/>
                  <a:pt x="481" y="4"/>
                </a:cubicBezTo>
                <a:cubicBezTo>
                  <a:pt x="481" y="5"/>
                  <a:pt x="480" y="7"/>
                  <a:pt x="478" y="7"/>
                </a:cubicBezTo>
                <a:lnTo>
                  <a:pt x="478" y="7"/>
                </a:lnTo>
                <a:cubicBezTo>
                  <a:pt x="476" y="7"/>
                  <a:pt x="475" y="5"/>
                  <a:pt x="475" y="4"/>
                </a:cubicBezTo>
                <a:cubicBezTo>
                  <a:pt x="475" y="2"/>
                  <a:pt x="476" y="1"/>
                  <a:pt x="478" y="1"/>
                </a:cubicBezTo>
                <a:close/>
                <a:moveTo>
                  <a:pt x="490" y="1"/>
                </a:moveTo>
                <a:lnTo>
                  <a:pt x="490" y="1"/>
                </a:lnTo>
                <a:cubicBezTo>
                  <a:pt x="492" y="1"/>
                  <a:pt x="493" y="3"/>
                  <a:pt x="493" y="4"/>
                </a:cubicBezTo>
                <a:cubicBezTo>
                  <a:pt x="493" y="6"/>
                  <a:pt x="492" y="8"/>
                  <a:pt x="490" y="8"/>
                </a:cubicBezTo>
                <a:lnTo>
                  <a:pt x="490" y="8"/>
                </a:lnTo>
                <a:cubicBezTo>
                  <a:pt x="489" y="8"/>
                  <a:pt x="487" y="6"/>
                  <a:pt x="487" y="4"/>
                </a:cubicBezTo>
                <a:cubicBezTo>
                  <a:pt x="487" y="3"/>
                  <a:pt x="489" y="1"/>
                  <a:pt x="490" y="1"/>
                </a:cubicBezTo>
                <a:close/>
                <a:moveTo>
                  <a:pt x="503" y="3"/>
                </a:moveTo>
                <a:lnTo>
                  <a:pt x="503" y="3"/>
                </a:lnTo>
                <a:cubicBezTo>
                  <a:pt x="505" y="4"/>
                  <a:pt x="506" y="5"/>
                  <a:pt x="506" y="7"/>
                </a:cubicBezTo>
                <a:cubicBezTo>
                  <a:pt x="505" y="9"/>
                  <a:pt x="504" y="10"/>
                  <a:pt x="502" y="9"/>
                </a:cubicBezTo>
                <a:lnTo>
                  <a:pt x="502" y="9"/>
                </a:lnTo>
                <a:cubicBezTo>
                  <a:pt x="500" y="9"/>
                  <a:pt x="499" y="8"/>
                  <a:pt x="500" y="6"/>
                </a:cubicBezTo>
                <a:cubicBezTo>
                  <a:pt x="500" y="4"/>
                  <a:pt x="501" y="3"/>
                  <a:pt x="503" y="3"/>
                </a:cubicBezTo>
                <a:close/>
                <a:moveTo>
                  <a:pt x="515" y="6"/>
                </a:moveTo>
                <a:lnTo>
                  <a:pt x="515" y="6"/>
                </a:lnTo>
                <a:cubicBezTo>
                  <a:pt x="517" y="6"/>
                  <a:pt x="518" y="8"/>
                  <a:pt x="518" y="9"/>
                </a:cubicBezTo>
                <a:cubicBezTo>
                  <a:pt x="518" y="11"/>
                  <a:pt x="516" y="12"/>
                  <a:pt x="514" y="12"/>
                </a:cubicBezTo>
                <a:lnTo>
                  <a:pt x="514" y="12"/>
                </a:lnTo>
                <a:cubicBezTo>
                  <a:pt x="513" y="12"/>
                  <a:pt x="512" y="10"/>
                  <a:pt x="512" y="8"/>
                </a:cubicBezTo>
                <a:cubicBezTo>
                  <a:pt x="512" y="7"/>
                  <a:pt x="514" y="5"/>
                  <a:pt x="515" y="6"/>
                </a:cubicBezTo>
                <a:close/>
                <a:moveTo>
                  <a:pt x="528" y="9"/>
                </a:moveTo>
                <a:lnTo>
                  <a:pt x="528" y="9"/>
                </a:lnTo>
                <a:cubicBezTo>
                  <a:pt x="530" y="10"/>
                  <a:pt x="530" y="12"/>
                  <a:pt x="530" y="13"/>
                </a:cubicBezTo>
                <a:cubicBezTo>
                  <a:pt x="529" y="15"/>
                  <a:pt x="528" y="16"/>
                  <a:pt x="526" y="15"/>
                </a:cubicBezTo>
                <a:lnTo>
                  <a:pt x="526" y="15"/>
                </a:lnTo>
                <a:cubicBezTo>
                  <a:pt x="524" y="15"/>
                  <a:pt x="523" y="13"/>
                  <a:pt x="524" y="11"/>
                </a:cubicBezTo>
                <a:cubicBezTo>
                  <a:pt x="524" y="10"/>
                  <a:pt x="526" y="9"/>
                  <a:pt x="528" y="9"/>
                </a:cubicBezTo>
                <a:close/>
                <a:moveTo>
                  <a:pt x="540" y="13"/>
                </a:moveTo>
                <a:lnTo>
                  <a:pt x="540" y="13"/>
                </a:lnTo>
                <a:cubicBezTo>
                  <a:pt x="541" y="14"/>
                  <a:pt x="542" y="16"/>
                  <a:pt x="542" y="17"/>
                </a:cubicBezTo>
                <a:cubicBezTo>
                  <a:pt x="541" y="19"/>
                  <a:pt x="539" y="20"/>
                  <a:pt x="538" y="19"/>
                </a:cubicBezTo>
                <a:lnTo>
                  <a:pt x="538" y="19"/>
                </a:lnTo>
                <a:cubicBezTo>
                  <a:pt x="536" y="19"/>
                  <a:pt x="535" y="17"/>
                  <a:pt x="536" y="15"/>
                </a:cubicBezTo>
                <a:cubicBezTo>
                  <a:pt x="536" y="14"/>
                  <a:pt x="538" y="13"/>
                  <a:pt x="540" y="13"/>
                </a:cubicBezTo>
                <a:close/>
                <a:moveTo>
                  <a:pt x="552" y="19"/>
                </a:moveTo>
                <a:lnTo>
                  <a:pt x="552" y="19"/>
                </a:lnTo>
                <a:cubicBezTo>
                  <a:pt x="553" y="19"/>
                  <a:pt x="554" y="21"/>
                  <a:pt x="553" y="23"/>
                </a:cubicBezTo>
                <a:cubicBezTo>
                  <a:pt x="552" y="24"/>
                  <a:pt x="550" y="25"/>
                  <a:pt x="549" y="24"/>
                </a:cubicBezTo>
                <a:lnTo>
                  <a:pt x="549" y="24"/>
                </a:lnTo>
                <a:cubicBezTo>
                  <a:pt x="547" y="23"/>
                  <a:pt x="547" y="21"/>
                  <a:pt x="547" y="20"/>
                </a:cubicBezTo>
                <a:cubicBezTo>
                  <a:pt x="548" y="18"/>
                  <a:pt x="550" y="18"/>
                  <a:pt x="552" y="19"/>
                </a:cubicBezTo>
                <a:close/>
                <a:moveTo>
                  <a:pt x="563" y="24"/>
                </a:moveTo>
                <a:lnTo>
                  <a:pt x="563" y="24"/>
                </a:lnTo>
                <a:cubicBezTo>
                  <a:pt x="565" y="25"/>
                  <a:pt x="565" y="26"/>
                  <a:pt x="564" y="28"/>
                </a:cubicBezTo>
                <a:cubicBezTo>
                  <a:pt x="564" y="30"/>
                  <a:pt x="562" y="30"/>
                  <a:pt x="560" y="29"/>
                </a:cubicBezTo>
                <a:lnTo>
                  <a:pt x="560" y="29"/>
                </a:lnTo>
                <a:cubicBezTo>
                  <a:pt x="559" y="29"/>
                  <a:pt x="558" y="27"/>
                  <a:pt x="559" y="25"/>
                </a:cubicBezTo>
                <a:cubicBezTo>
                  <a:pt x="560" y="24"/>
                  <a:pt x="561" y="23"/>
                  <a:pt x="563" y="24"/>
                </a:cubicBezTo>
                <a:close/>
                <a:moveTo>
                  <a:pt x="574" y="30"/>
                </a:moveTo>
                <a:lnTo>
                  <a:pt x="574" y="30"/>
                </a:lnTo>
                <a:cubicBezTo>
                  <a:pt x="576" y="31"/>
                  <a:pt x="576" y="33"/>
                  <a:pt x="575" y="35"/>
                </a:cubicBezTo>
                <a:cubicBezTo>
                  <a:pt x="574" y="36"/>
                  <a:pt x="572" y="36"/>
                  <a:pt x="571" y="35"/>
                </a:cubicBezTo>
                <a:lnTo>
                  <a:pt x="571" y="35"/>
                </a:lnTo>
                <a:cubicBezTo>
                  <a:pt x="569" y="34"/>
                  <a:pt x="569" y="32"/>
                  <a:pt x="570" y="31"/>
                </a:cubicBezTo>
                <a:cubicBezTo>
                  <a:pt x="571" y="29"/>
                  <a:pt x="573" y="29"/>
                  <a:pt x="574" y="30"/>
                </a:cubicBezTo>
                <a:close/>
                <a:moveTo>
                  <a:pt x="585" y="37"/>
                </a:moveTo>
                <a:lnTo>
                  <a:pt x="585" y="37"/>
                </a:lnTo>
                <a:cubicBezTo>
                  <a:pt x="586" y="38"/>
                  <a:pt x="587" y="40"/>
                  <a:pt x="586" y="41"/>
                </a:cubicBezTo>
                <a:cubicBezTo>
                  <a:pt x="585" y="42"/>
                  <a:pt x="583" y="43"/>
                  <a:pt x="581" y="42"/>
                </a:cubicBezTo>
                <a:lnTo>
                  <a:pt x="581" y="42"/>
                </a:lnTo>
                <a:cubicBezTo>
                  <a:pt x="580" y="41"/>
                  <a:pt x="580" y="39"/>
                  <a:pt x="581" y="37"/>
                </a:cubicBezTo>
                <a:cubicBezTo>
                  <a:pt x="582" y="36"/>
                  <a:pt x="584" y="36"/>
                  <a:pt x="585" y="37"/>
                </a:cubicBezTo>
                <a:close/>
                <a:moveTo>
                  <a:pt x="595" y="44"/>
                </a:moveTo>
                <a:lnTo>
                  <a:pt x="595" y="44"/>
                </a:lnTo>
                <a:cubicBezTo>
                  <a:pt x="597" y="45"/>
                  <a:pt x="597" y="47"/>
                  <a:pt x="596" y="48"/>
                </a:cubicBezTo>
                <a:cubicBezTo>
                  <a:pt x="595" y="50"/>
                  <a:pt x="593" y="50"/>
                  <a:pt x="592" y="49"/>
                </a:cubicBezTo>
                <a:lnTo>
                  <a:pt x="592" y="49"/>
                </a:lnTo>
                <a:cubicBezTo>
                  <a:pt x="590" y="48"/>
                  <a:pt x="590" y="46"/>
                  <a:pt x="591" y="44"/>
                </a:cubicBezTo>
                <a:cubicBezTo>
                  <a:pt x="592" y="43"/>
                  <a:pt x="594" y="43"/>
                  <a:pt x="595" y="44"/>
                </a:cubicBezTo>
                <a:close/>
                <a:moveTo>
                  <a:pt x="605" y="51"/>
                </a:moveTo>
                <a:lnTo>
                  <a:pt x="605" y="51"/>
                </a:lnTo>
                <a:cubicBezTo>
                  <a:pt x="607" y="52"/>
                  <a:pt x="607" y="54"/>
                  <a:pt x="606" y="56"/>
                </a:cubicBezTo>
                <a:cubicBezTo>
                  <a:pt x="605" y="57"/>
                  <a:pt x="603" y="57"/>
                  <a:pt x="602" y="56"/>
                </a:cubicBezTo>
                <a:lnTo>
                  <a:pt x="602" y="56"/>
                </a:lnTo>
                <a:cubicBezTo>
                  <a:pt x="600" y="55"/>
                  <a:pt x="600" y="53"/>
                  <a:pt x="601" y="52"/>
                </a:cubicBezTo>
                <a:cubicBezTo>
                  <a:pt x="602" y="51"/>
                  <a:pt x="604" y="50"/>
                  <a:pt x="605" y="51"/>
                </a:cubicBezTo>
                <a:close/>
                <a:moveTo>
                  <a:pt x="615" y="59"/>
                </a:moveTo>
                <a:lnTo>
                  <a:pt x="615" y="59"/>
                </a:lnTo>
                <a:cubicBezTo>
                  <a:pt x="617" y="61"/>
                  <a:pt x="617" y="63"/>
                  <a:pt x="615" y="64"/>
                </a:cubicBezTo>
                <a:cubicBezTo>
                  <a:pt x="614" y="65"/>
                  <a:pt x="612" y="65"/>
                  <a:pt x="611" y="64"/>
                </a:cubicBezTo>
                <a:lnTo>
                  <a:pt x="611" y="64"/>
                </a:lnTo>
                <a:cubicBezTo>
                  <a:pt x="610" y="63"/>
                  <a:pt x="610" y="61"/>
                  <a:pt x="611" y="59"/>
                </a:cubicBezTo>
                <a:cubicBezTo>
                  <a:pt x="612" y="58"/>
                  <a:pt x="614" y="58"/>
                  <a:pt x="615" y="59"/>
                </a:cubicBezTo>
                <a:close/>
                <a:moveTo>
                  <a:pt x="625" y="68"/>
                </a:moveTo>
                <a:lnTo>
                  <a:pt x="625" y="68"/>
                </a:lnTo>
                <a:cubicBezTo>
                  <a:pt x="626" y="69"/>
                  <a:pt x="626" y="71"/>
                  <a:pt x="625" y="72"/>
                </a:cubicBezTo>
                <a:cubicBezTo>
                  <a:pt x="624" y="73"/>
                  <a:pt x="622" y="73"/>
                  <a:pt x="620" y="72"/>
                </a:cubicBezTo>
                <a:lnTo>
                  <a:pt x="620" y="72"/>
                </a:lnTo>
                <a:cubicBezTo>
                  <a:pt x="619" y="71"/>
                  <a:pt x="619" y="69"/>
                  <a:pt x="620" y="68"/>
                </a:cubicBezTo>
                <a:cubicBezTo>
                  <a:pt x="622" y="66"/>
                  <a:pt x="624" y="66"/>
                  <a:pt x="625" y="68"/>
                </a:cubicBezTo>
                <a:close/>
                <a:moveTo>
                  <a:pt x="634" y="76"/>
                </a:moveTo>
                <a:lnTo>
                  <a:pt x="634" y="76"/>
                </a:lnTo>
                <a:cubicBezTo>
                  <a:pt x="635" y="77"/>
                  <a:pt x="635" y="79"/>
                  <a:pt x="634" y="80"/>
                </a:cubicBezTo>
                <a:cubicBezTo>
                  <a:pt x="633" y="82"/>
                  <a:pt x="631" y="82"/>
                  <a:pt x="630" y="80"/>
                </a:cubicBezTo>
                <a:lnTo>
                  <a:pt x="630" y="80"/>
                </a:lnTo>
                <a:cubicBezTo>
                  <a:pt x="628" y="79"/>
                  <a:pt x="628" y="77"/>
                  <a:pt x="630" y="76"/>
                </a:cubicBezTo>
                <a:cubicBezTo>
                  <a:pt x="631" y="75"/>
                  <a:pt x="633" y="75"/>
                  <a:pt x="634" y="76"/>
                </a:cubicBezTo>
                <a:close/>
                <a:moveTo>
                  <a:pt x="643" y="85"/>
                </a:moveTo>
                <a:lnTo>
                  <a:pt x="643" y="85"/>
                </a:lnTo>
                <a:cubicBezTo>
                  <a:pt x="644" y="86"/>
                  <a:pt x="644" y="88"/>
                  <a:pt x="643" y="89"/>
                </a:cubicBezTo>
                <a:cubicBezTo>
                  <a:pt x="642" y="91"/>
                  <a:pt x="640" y="91"/>
                  <a:pt x="638" y="89"/>
                </a:cubicBezTo>
                <a:lnTo>
                  <a:pt x="638" y="89"/>
                </a:lnTo>
                <a:cubicBezTo>
                  <a:pt x="637" y="88"/>
                  <a:pt x="637" y="86"/>
                  <a:pt x="638" y="85"/>
                </a:cubicBezTo>
                <a:cubicBezTo>
                  <a:pt x="640" y="84"/>
                  <a:pt x="642" y="84"/>
                  <a:pt x="643" y="85"/>
                </a:cubicBezTo>
                <a:close/>
                <a:moveTo>
                  <a:pt x="651" y="94"/>
                </a:moveTo>
                <a:lnTo>
                  <a:pt x="652" y="94"/>
                </a:lnTo>
                <a:cubicBezTo>
                  <a:pt x="653" y="95"/>
                  <a:pt x="653" y="97"/>
                  <a:pt x="652" y="98"/>
                </a:cubicBezTo>
                <a:cubicBezTo>
                  <a:pt x="650" y="100"/>
                  <a:pt x="648" y="100"/>
                  <a:pt x="647" y="98"/>
                </a:cubicBezTo>
                <a:lnTo>
                  <a:pt x="647" y="98"/>
                </a:lnTo>
                <a:cubicBezTo>
                  <a:pt x="646" y="97"/>
                  <a:pt x="646" y="95"/>
                  <a:pt x="647" y="94"/>
                </a:cubicBezTo>
                <a:cubicBezTo>
                  <a:pt x="648" y="93"/>
                  <a:pt x="650" y="93"/>
                  <a:pt x="651" y="94"/>
                </a:cubicBezTo>
                <a:close/>
                <a:moveTo>
                  <a:pt x="660" y="103"/>
                </a:moveTo>
                <a:lnTo>
                  <a:pt x="660" y="103"/>
                </a:lnTo>
                <a:cubicBezTo>
                  <a:pt x="661" y="105"/>
                  <a:pt x="661" y="107"/>
                  <a:pt x="660" y="108"/>
                </a:cubicBezTo>
                <a:cubicBezTo>
                  <a:pt x="659" y="109"/>
                  <a:pt x="657" y="109"/>
                  <a:pt x="655" y="108"/>
                </a:cubicBezTo>
                <a:lnTo>
                  <a:pt x="655" y="108"/>
                </a:lnTo>
                <a:cubicBezTo>
                  <a:pt x="654" y="107"/>
                  <a:pt x="654" y="105"/>
                  <a:pt x="655" y="103"/>
                </a:cubicBezTo>
                <a:cubicBezTo>
                  <a:pt x="657" y="102"/>
                  <a:pt x="659" y="102"/>
                  <a:pt x="660" y="103"/>
                </a:cubicBezTo>
                <a:close/>
                <a:moveTo>
                  <a:pt x="668" y="113"/>
                </a:moveTo>
                <a:lnTo>
                  <a:pt x="668" y="113"/>
                </a:lnTo>
                <a:cubicBezTo>
                  <a:pt x="669" y="114"/>
                  <a:pt x="669" y="116"/>
                  <a:pt x="668" y="117"/>
                </a:cubicBezTo>
                <a:cubicBezTo>
                  <a:pt x="667" y="119"/>
                  <a:pt x="665" y="119"/>
                  <a:pt x="663" y="117"/>
                </a:cubicBezTo>
                <a:lnTo>
                  <a:pt x="663" y="117"/>
                </a:lnTo>
                <a:cubicBezTo>
                  <a:pt x="662" y="116"/>
                  <a:pt x="662" y="114"/>
                  <a:pt x="663" y="113"/>
                </a:cubicBezTo>
                <a:cubicBezTo>
                  <a:pt x="665" y="112"/>
                  <a:pt x="667" y="112"/>
                  <a:pt x="668" y="113"/>
                </a:cubicBezTo>
                <a:close/>
                <a:moveTo>
                  <a:pt x="677" y="124"/>
                </a:moveTo>
                <a:lnTo>
                  <a:pt x="677" y="124"/>
                </a:lnTo>
                <a:cubicBezTo>
                  <a:pt x="677" y="125"/>
                  <a:pt x="676" y="127"/>
                  <a:pt x="675" y="128"/>
                </a:cubicBezTo>
                <a:cubicBezTo>
                  <a:pt x="673" y="128"/>
                  <a:pt x="671" y="127"/>
                  <a:pt x="671" y="126"/>
                </a:cubicBezTo>
                <a:lnTo>
                  <a:pt x="671" y="126"/>
                </a:lnTo>
                <a:cubicBezTo>
                  <a:pt x="670" y="124"/>
                  <a:pt x="671" y="122"/>
                  <a:pt x="672" y="122"/>
                </a:cubicBezTo>
                <a:cubicBezTo>
                  <a:pt x="674" y="121"/>
                  <a:pt x="676" y="122"/>
                  <a:pt x="677" y="124"/>
                </a:cubicBezTo>
                <a:close/>
                <a:moveTo>
                  <a:pt x="684" y="134"/>
                </a:moveTo>
                <a:lnTo>
                  <a:pt x="684" y="134"/>
                </a:lnTo>
                <a:cubicBezTo>
                  <a:pt x="685" y="135"/>
                  <a:pt x="684" y="137"/>
                  <a:pt x="682" y="138"/>
                </a:cubicBezTo>
                <a:cubicBezTo>
                  <a:pt x="681" y="138"/>
                  <a:pt x="679" y="138"/>
                  <a:pt x="678" y="136"/>
                </a:cubicBezTo>
                <a:lnTo>
                  <a:pt x="678" y="136"/>
                </a:lnTo>
                <a:cubicBezTo>
                  <a:pt x="678" y="134"/>
                  <a:pt x="678" y="132"/>
                  <a:pt x="680" y="132"/>
                </a:cubicBezTo>
                <a:cubicBezTo>
                  <a:pt x="682" y="131"/>
                  <a:pt x="683" y="132"/>
                  <a:pt x="684" y="134"/>
                </a:cubicBezTo>
                <a:close/>
                <a:moveTo>
                  <a:pt x="691" y="144"/>
                </a:moveTo>
                <a:lnTo>
                  <a:pt x="691" y="144"/>
                </a:lnTo>
                <a:cubicBezTo>
                  <a:pt x="692" y="145"/>
                  <a:pt x="691" y="147"/>
                  <a:pt x="690" y="148"/>
                </a:cubicBezTo>
                <a:cubicBezTo>
                  <a:pt x="688" y="148"/>
                  <a:pt x="686" y="148"/>
                  <a:pt x="686" y="146"/>
                </a:cubicBezTo>
                <a:lnTo>
                  <a:pt x="686" y="146"/>
                </a:lnTo>
                <a:cubicBezTo>
                  <a:pt x="685" y="144"/>
                  <a:pt x="686" y="143"/>
                  <a:pt x="687" y="142"/>
                </a:cubicBezTo>
                <a:cubicBezTo>
                  <a:pt x="689" y="141"/>
                  <a:pt x="691" y="142"/>
                  <a:pt x="691" y="144"/>
                </a:cubicBezTo>
                <a:close/>
                <a:moveTo>
                  <a:pt x="699" y="154"/>
                </a:moveTo>
                <a:lnTo>
                  <a:pt x="699" y="154"/>
                </a:lnTo>
                <a:cubicBezTo>
                  <a:pt x="699" y="155"/>
                  <a:pt x="699" y="157"/>
                  <a:pt x="697" y="158"/>
                </a:cubicBezTo>
                <a:cubicBezTo>
                  <a:pt x="695" y="159"/>
                  <a:pt x="694" y="158"/>
                  <a:pt x="693" y="156"/>
                </a:cubicBezTo>
                <a:lnTo>
                  <a:pt x="693" y="156"/>
                </a:lnTo>
                <a:cubicBezTo>
                  <a:pt x="692" y="155"/>
                  <a:pt x="693" y="153"/>
                  <a:pt x="695" y="152"/>
                </a:cubicBezTo>
                <a:cubicBezTo>
                  <a:pt x="696" y="151"/>
                  <a:pt x="698" y="152"/>
                  <a:pt x="699" y="154"/>
                </a:cubicBezTo>
                <a:close/>
                <a:moveTo>
                  <a:pt x="706" y="164"/>
                </a:moveTo>
                <a:lnTo>
                  <a:pt x="706" y="164"/>
                </a:lnTo>
                <a:cubicBezTo>
                  <a:pt x="706" y="166"/>
                  <a:pt x="706" y="168"/>
                  <a:pt x="704" y="168"/>
                </a:cubicBezTo>
                <a:cubicBezTo>
                  <a:pt x="702" y="169"/>
                  <a:pt x="700" y="168"/>
                  <a:pt x="700" y="167"/>
                </a:cubicBezTo>
                <a:lnTo>
                  <a:pt x="700" y="167"/>
                </a:lnTo>
                <a:cubicBezTo>
                  <a:pt x="699" y="165"/>
                  <a:pt x="700" y="163"/>
                  <a:pt x="702" y="162"/>
                </a:cubicBezTo>
                <a:cubicBezTo>
                  <a:pt x="703" y="162"/>
                  <a:pt x="705" y="163"/>
                  <a:pt x="706" y="164"/>
                </a:cubicBezTo>
                <a:close/>
                <a:moveTo>
                  <a:pt x="713" y="175"/>
                </a:moveTo>
                <a:lnTo>
                  <a:pt x="713" y="175"/>
                </a:lnTo>
                <a:cubicBezTo>
                  <a:pt x="713" y="176"/>
                  <a:pt x="712" y="178"/>
                  <a:pt x="711" y="179"/>
                </a:cubicBezTo>
                <a:cubicBezTo>
                  <a:pt x="709" y="179"/>
                  <a:pt x="707" y="179"/>
                  <a:pt x="707" y="177"/>
                </a:cubicBezTo>
                <a:lnTo>
                  <a:pt x="707" y="177"/>
                </a:lnTo>
                <a:cubicBezTo>
                  <a:pt x="706" y="175"/>
                  <a:pt x="707" y="174"/>
                  <a:pt x="708" y="173"/>
                </a:cubicBezTo>
                <a:cubicBezTo>
                  <a:pt x="710" y="172"/>
                  <a:pt x="712" y="173"/>
                  <a:pt x="713" y="175"/>
                </a:cubicBezTo>
                <a:close/>
                <a:moveTo>
                  <a:pt x="719" y="185"/>
                </a:moveTo>
                <a:lnTo>
                  <a:pt x="719" y="185"/>
                </a:lnTo>
                <a:cubicBezTo>
                  <a:pt x="720" y="187"/>
                  <a:pt x="719" y="189"/>
                  <a:pt x="717" y="189"/>
                </a:cubicBezTo>
                <a:cubicBezTo>
                  <a:pt x="716" y="190"/>
                  <a:pt x="714" y="189"/>
                  <a:pt x="713" y="188"/>
                </a:cubicBezTo>
                <a:lnTo>
                  <a:pt x="713" y="188"/>
                </a:lnTo>
                <a:cubicBezTo>
                  <a:pt x="713" y="186"/>
                  <a:pt x="714" y="184"/>
                  <a:pt x="715" y="184"/>
                </a:cubicBezTo>
                <a:cubicBezTo>
                  <a:pt x="717" y="183"/>
                  <a:pt x="719" y="184"/>
                  <a:pt x="719" y="185"/>
                </a:cubicBezTo>
                <a:close/>
                <a:moveTo>
                  <a:pt x="726" y="196"/>
                </a:moveTo>
                <a:lnTo>
                  <a:pt x="726" y="196"/>
                </a:lnTo>
                <a:cubicBezTo>
                  <a:pt x="726" y="198"/>
                  <a:pt x="725" y="199"/>
                  <a:pt x="724" y="200"/>
                </a:cubicBezTo>
                <a:cubicBezTo>
                  <a:pt x="722" y="201"/>
                  <a:pt x="720" y="200"/>
                  <a:pt x="720" y="198"/>
                </a:cubicBezTo>
                <a:lnTo>
                  <a:pt x="720" y="198"/>
                </a:lnTo>
                <a:cubicBezTo>
                  <a:pt x="719" y="197"/>
                  <a:pt x="720" y="195"/>
                  <a:pt x="722" y="194"/>
                </a:cubicBezTo>
                <a:cubicBezTo>
                  <a:pt x="723" y="194"/>
                  <a:pt x="725" y="194"/>
                  <a:pt x="726" y="196"/>
                </a:cubicBezTo>
                <a:close/>
                <a:moveTo>
                  <a:pt x="732" y="207"/>
                </a:moveTo>
                <a:lnTo>
                  <a:pt x="732" y="207"/>
                </a:lnTo>
                <a:cubicBezTo>
                  <a:pt x="733" y="208"/>
                  <a:pt x="732" y="210"/>
                  <a:pt x="730" y="211"/>
                </a:cubicBezTo>
                <a:cubicBezTo>
                  <a:pt x="729" y="211"/>
                  <a:pt x="727" y="211"/>
                  <a:pt x="726" y="209"/>
                </a:cubicBezTo>
                <a:lnTo>
                  <a:pt x="726" y="209"/>
                </a:lnTo>
                <a:cubicBezTo>
                  <a:pt x="726" y="207"/>
                  <a:pt x="726" y="206"/>
                  <a:pt x="728" y="205"/>
                </a:cubicBezTo>
                <a:cubicBezTo>
                  <a:pt x="730" y="204"/>
                  <a:pt x="731" y="205"/>
                  <a:pt x="732" y="207"/>
                </a:cubicBezTo>
                <a:close/>
                <a:moveTo>
                  <a:pt x="738" y="218"/>
                </a:moveTo>
                <a:lnTo>
                  <a:pt x="738" y="218"/>
                </a:lnTo>
                <a:cubicBezTo>
                  <a:pt x="739" y="219"/>
                  <a:pt x="738" y="221"/>
                  <a:pt x="736" y="222"/>
                </a:cubicBezTo>
                <a:cubicBezTo>
                  <a:pt x="735" y="222"/>
                  <a:pt x="733" y="222"/>
                  <a:pt x="732" y="220"/>
                </a:cubicBezTo>
                <a:lnTo>
                  <a:pt x="732" y="220"/>
                </a:lnTo>
                <a:cubicBezTo>
                  <a:pt x="732" y="218"/>
                  <a:pt x="732" y="217"/>
                  <a:pt x="734" y="216"/>
                </a:cubicBezTo>
                <a:cubicBezTo>
                  <a:pt x="736" y="215"/>
                  <a:pt x="737" y="216"/>
                  <a:pt x="738" y="218"/>
                </a:cubicBezTo>
                <a:close/>
                <a:moveTo>
                  <a:pt x="744" y="229"/>
                </a:moveTo>
                <a:lnTo>
                  <a:pt x="744" y="229"/>
                </a:lnTo>
                <a:cubicBezTo>
                  <a:pt x="745" y="230"/>
                  <a:pt x="744" y="232"/>
                  <a:pt x="742" y="233"/>
                </a:cubicBezTo>
                <a:cubicBezTo>
                  <a:pt x="741" y="233"/>
                  <a:pt x="739" y="233"/>
                  <a:pt x="738" y="231"/>
                </a:cubicBezTo>
                <a:lnTo>
                  <a:pt x="738" y="231"/>
                </a:lnTo>
                <a:cubicBezTo>
                  <a:pt x="738" y="229"/>
                  <a:pt x="738" y="228"/>
                  <a:pt x="740" y="227"/>
                </a:cubicBezTo>
                <a:cubicBezTo>
                  <a:pt x="742" y="226"/>
                  <a:pt x="743" y="227"/>
                  <a:pt x="744" y="229"/>
                </a:cubicBezTo>
                <a:close/>
                <a:moveTo>
                  <a:pt x="750" y="240"/>
                </a:moveTo>
                <a:lnTo>
                  <a:pt x="750" y="240"/>
                </a:lnTo>
                <a:cubicBezTo>
                  <a:pt x="751" y="241"/>
                  <a:pt x="750" y="243"/>
                  <a:pt x="748" y="244"/>
                </a:cubicBezTo>
                <a:cubicBezTo>
                  <a:pt x="747" y="244"/>
                  <a:pt x="745" y="244"/>
                  <a:pt x="744" y="242"/>
                </a:cubicBezTo>
                <a:lnTo>
                  <a:pt x="744" y="242"/>
                </a:lnTo>
                <a:cubicBezTo>
                  <a:pt x="743" y="240"/>
                  <a:pt x="744" y="239"/>
                  <a:pt x="746" y="238"/>
                </a:cubicBezTo>
                <a:cubicBezTo>
                  <a:pt x="747" y="237"/>
                  <a:pt x="749" y="238"/>
                  <a:pt x="750" y="240"/>
                </a:cubicBezTo>
                <a:close/>
                <a:moveTo>
                  <a:pt x="756" y="251"/>
                </a:moveTo>
                <a:lnTo>
                  <a:pt x="756" y="251"/>
                </a:lnTo>
                <a:cubicBezTo>
                  <a:pt x="756" y="252"/>
                  <a:pt x="755" y="254"/>
                  <a:pt x="754" y="255"/>
                </a:cubicBezTo>
                <a:cubicBezTo>
                  <a:pt x="752" y="256"/>
                  <a:pt x="750" y="255"/>
                  <a:pt x="750" y="253"/>
                </a:cubicBezTo>
                <a:lnTo>
                  <a:pt x="750" y="253"/>
                </a:lnTo>
                <a:cubicBezTo>
                  <a:pt x="749" y="252"/>
                  <a:pt x="750" y="250"/>
                  <a:pt x="752" y="249"/>
                </a:cubicBezTo>
                <a:cubicBezTo>
                  <a:pt x="753" y="248"/>
                  <a:pt x="755" y="249"/>
                  <a:pt x="756" y="251"/>
                </a:cubicBezTo>
                <a:close/>
                <a:moveTo>
                  <a:pt x="761" y="262"/>
                </a:moveTo>
                <a:lnTo>
                  <a:pt x="761" y="262"/>
                </a:lnTo>
                <a:cubicBezTo>
                  <a:pt x="762" y="264"/>
                  <a:pt x="761" y="266"/>
                  <a:pt x="759" y="266"/>
                </a:cubicBezTo>
                <a:cubicBezTo>
                  <a:pt x="758" y="267"/>
                  <a:pt x="756" y="266"/>
                  <a:pt x="755" y="264"/>
                </a:cubicBezTo>
                <a:lnTo>
                  <a:pt x="755" y="264"/>
                </a:lnTo>
                <a:cubicBezTo>
                  <a:pt x="755" y="263"/>
                  <a:pt x="755" y="261"/>
                  <a:pt x="757" y="260"/>
                </a:cubicBezTo>
                <a:cubicBezTo>
                  <a:pt x="759" y="260"/>
                  <a:pt x="760" y="260"/>
                  <a:pt x="761" y="262"/>
                </a:cubicBezTo>
                <a:close/>
                <a:moveTo>
                  <a:pt x="767" y="273"/>
                </a:moveTo>
                <a:lnTo>
                  <a:pt x="767" y="273"/>
                </a:lnTo>
                <a:cubicBezTo>
                  <a:pt x="767" y="275"/>
                  <a:pt x="766" y="277"/>
                  <a:pt x="765" y="277"/>
                </a:cubicBezTo>
                <a:cubicBezTo>
                  <a:pt x="763" y="278"/>
                  <a:pt x="761" y="277"/>
                  <a:pt x="761" y="276"/>
                </a:cubicBezTo>
                <a:lnTo>
                  <a:pt x="761" y="276"/>
                </a:lnTo>
                <a:cubicBezTo>
                  <a:pt x="760" y="274"/>
                  <a:pt x="761" y="272"/>
                  <a:pt x="762" y="272"/>
                </a:cubicBezTo>
                <a:cubicBezTo>
                  <a:pt x="764" y="271"/>
                  <a:pt x="766" y="272"/>
                  <a:pt x="767" y="273"/>
                </a:cubicBezTo>
                <a:close/>
                <a:moveTo>
                  <a:pt x="772" y="285"/>
                </a:moveTo>
                <a:lnTo>
                  <a:pt x="772" y="285"/>
                </a:lnTo>
                <a:cubicBezTo>
                  <a:pt x="772" y="286"/>
                  <a:pt x="772" y="288"/>
                  <a:pt x="770" y="289"/>
                </a:cubicBezTo>
                <a:cubicBezTo>
                  <a:pt x="769" y="289"/>
                  <a:pt x="767" y="289"/>
                  <a:pt x="766" y="287"/>
                </a:cubicBezTo>
                <a:lnTo>
                  <a:pt x="766" y="287"/>
                </a:lnTo>
                <a:cubicBezTo>
                  <a:pt x="765" y="285"/>
                  <a:pt x="766" y="284"/>
                  <a:pt x="768" y="283"/>
                </a:cubicBezTo>
                <a:cubicBezTo>
                  <a:pt x="769" y="282"/>
                  <a:pt x="771" y="283"/>
                  <a:pt x="772" y="285"/>
                </a:cubicBezTo>
                <a:close/>
                <a:moveTo>
                  <a:pt x="777" y="296"/>
                </a:moveTo>
                <a:lnTo>
                  <a:pt x="777" y="296"/>
                </a:lnTo>
                <a:cubicBezTo>
                  <a:pt x="778" y="298"/>
                  <a:pt x="777" y="300"/>
                  <a:pt x="775" y="300"/>
                </a:cubicBezTo>
                <a:cubicBezTo>
                  <a:pt x="774" y="301"/>
                  <a:pt x="772" y="300"/>
                  <a:pt x="771" y="298"/>
                </a:cubicBezTo>
                <a:lnTo>
                  <a:pt x="771" y="298"/>
                </a:lnTo>
                <a:cubicBezTo>
                  <a:pt x="770" y="297"/>
                  <a:pt x="771" y="295"/>
                  <a:pt x="773" y="294"/>
                </a:cubicBezTo>
                <a:cubicBezTo>
                  <a:pt x="774" y="294"/>
                  <a:pt x="776" y="294"/>
                  <a:pt x="777" y="296"/>
                </a:cubicBezTo>
                <a:close/>
                <a:moveTo>
                  <a:pt x="782" y="308"/>
                </a:moveTo>
                <a:lnTo>
                  <a:pt x="782" y="308"/>
                </a:lnTo>
                <a:cubicBezTo>
                  <a:pt x="783" y="309"/>
                  <a:pt x="782" y="311"/>
                  <a:pt x="780" y="312"/>
                </a:cubicBezTo>
                <a:cubicBezTo>
                  <a:pt x="779" y="312"/>
                  <a:pt x="777" y="311"/>
                  <a:pt x="776" y="310"/>
                </a:cubicBezTo>
                <a:lnTo>
                  <a:pt x="776" y="310"/>
                </a:lnTo>
                <a:cubicBezTo>
                  <a:pt x="775" y="308"/>
                  <a:pt x="776" y="306"/>
                  <a:pt x="778" y="306"/>
                </a:cubicBezTo>
                <a:cubicBezTo>
                  <a:pt x="779" y="305"/>
                  <a:pt x="781" y="306"/>
                  <a:pt x="782" y="308"/>
                </a:cubicBezTo>
                <a:close/>
                <a:moveTo>
                  <a:pt x="787" y="319"/>
                </a:moveTo>
                <a:lnTo>
                  <a:pt x="787" y="319"/>
                </a:lnTo>
                <a:cubicBezTo>
                  <a:pt x="788" y="321"/>
                  <a:pt x="787" y="322"/>
                  <a:pt x="785" y="323"/>
                </a:cubicBezTo>
                <a:cubicBezTo>
                  <a:pt x="784" y="324"/>
                  <a:pt x="782" y="323"/>
                  <a:pt x="781" y="321"/>
                </a:cubicBezTo>
                <a:lnTo>
                  <a:pt x="781" y="321"/>
                </a:lnTo>
                <a:cubicBezTo>
                  <a:pt x="781" y="320"/>
                  <a:pt x="781" y="318"/>
                  <a:pt x="783" y="317"/>
                </a:cubicBezTo>
                <a:cubicBezTo>
                  <a:pt x="785" y="317"/>
                  <a:pt x="786" y="317"/>
                  <a:pt x="787" y="319"/>
                </a:cubicBezTo>
                <a:close/>
                <a:moveTo>
                  <a:pt x="792" y="331"/>
                </a:moveTo>
                <a:lnTo>
                  <a:pt x="792" y="331"/>
                </a:lnTo>
                <a:cubicBezTo>
                  <a:pt x="792" y="332"/>
                  <a:pt x="792" y="334"/>
                  <a:pt x="790" y="335"/>
                </a:cubicBezTo>
                <a:cubicBezTo>
                  <a:pt x="788" y="335"/>
                  <a:pt x="786" y="335"/>
                  <a:pt x="786" y="333"/>
                </a:cubicBezTo>
                <a:lnTo>
                  <a:pt x="786" y="333"/>
                </a:lnTo>
                <a:cubicBezTo>
                  <a:pt x="785" y="331"/>
                  <a:pt x="786" y="329"/>
                  <a:pt x="788" y="329"/>
                </a:cubicBezTo>
                <a:cubicBezTo>
                  <a:pt x="789" y="328"/>
                  <a:pt x="791" y="329"/>
                  <a:pt x="792" y="331"/>
                </a:cubicBezTo>
                <a:close/>
                <a:moveTo>
                  <a:pt x="796" y="342"/>
                </a:moveTo>
                <a:lnTo>
                  <a:pt x="796" y="342"/>
                </a:lnTo>
                <a:cubicBezTo>
                  <a:pt x="797" y="344"/>
                  <a:pt x="796" y="346"/>
                  <a:pt x="795" y="346"/>
                </a:cubicBezTo>
                <a:cubicBezTo>
                  <a:pt x="793" y="347"/>
                  <a:pt x="791" y="346"/>
                  <a:pt x="790" y="345"/>
                </a:cubicBezTo>
                <a:lnTo>
                  <a:pt x="790" y="345"/>
                </a:lnTo>
                <a:cubicBezTo>
                  <a:pt x="790" y="343"/>
                  <a:pt x="791" y="341"/>
                  <a:pt x="792" y="340"/>
                </a:cubicBezTo>
                <a:cubicBezTo>
                  <a:pt x="794" y="340"/>
                  <a:pt x="796" y="341"/>
                  <a:pt x="796" y="342"/>
                </a:cubicBezTo>
                <a:close/>
                <a:moveTo>
                  <a:pt x="801" y="354"/>
                </a:moveTo>
                <a:lnTo>
                  <a:pt x="801" y="354"/>
                </a:lnTo>
                <a:cubicBezTo>
                  <a:pt x="802" y="355"/>
                  <a:pt x="801" y="357"/>
                  <a:pt x="799" y="358"/>
                </a:cubicBezTo>
                <a:cubicBezTo>
                  <a:pt x="798" y="359"/>
                  <a:pt x="796" y="358"/>
                  <a:pt x="795" y="356"/>
                </a:cubicBezTo>
                <a:lnTo>
                  <a:pt x="795" y="356"/>
                </a:lnTo>
                <a:cubicBezTo>
                  <a:pt x="794" y="355"/>
                  <a:pt x="795" y="353"/>
                  <a:pt x="797" y="352"/>
                </a:cubicBezTo>
                <a:cubicBezTo>
                  <a:pt x="798" y="351"/>
                  <a:pt x="800" y="352"/>
                  <a:pt x="801" y="354"/>
                </a:cubicBezTo>
                <a:close/>
                <a:moveTo>
                  <a:pt x="805" y="366"/>
                </a:moveTo>
                <a:lnTo>
                  <a:pt x="805" y="366"/>
                </a:lnTo>
                <a:cubicBezTo>
                  <a:pt x="806" y="367"/>
                  <a:pt x="805" y="369"/>
                  <a:pt x="804" y="370"/>
                </a:cubicBezTo>
                <a:cubicBezTo>
                  <a:pt x="802" y="370"/>
                  <a:pt x="800" y="369"/>
                  <a:pt x="800" y="368"/>
                </a:cubicBezTo>
                <a:lnTo>
                  <a:pt x="800" y="368"/>
                </a:lnTo>
                <a:cubicBezTo>
                  <a:pt x="799" y="366"/>
                  <a:pt x="800" y="364"/>
                  <a:pt x="802" y="364"/>
                </a:cubicBezTo>
                <a:cubicBezTo>
                  <a:pt x="803" y="363"/>
                  <a:pt x="805" y="364"/>
                  <a:pt x="805" y="366"/>
                </a:cubicBezTo>
                <a:close/>
                <a:moveTo>
                  <a:pt x="810" y="377"/>
                </a:moveTo>
                <a:lnTo>
                  <a:pt x="810" y="377"/>
                </a:lnTo>
                <a:cubicBezTo>
                  <a:pt x="810" y="379"/>
                  <a:pt x="809" y="381"/>
                  <a:pt x="808" y="381"/>
                </a:cubicBezTo>
                <a:cubicBezTo>
                  <a:pt x="806" y="382"/>
                  <a:pt x="804" y="381"/>
                  <a:pt x="804" y="379"/>
                </a:cubicBezTo>
                <a:lnTo>
                  <a:pt x="804" y="379"/>
                </a:lnTo>
                <a:cubicBezTo>
                  <a:pt x="803" y="378"/>
                  <a:pt x="804" y="376"/>
                  <a:pt x="806" y="375"/>
                </a:cubicBezTo>
                <a:cubicBezTo>
                  <a:pt x="807" y="375"/>
                  <a:pt x="809" y="376"/>
                  <a:pt x="810" y="377"/>
                </a:cubicBezTo>
                <a:close/>
                <a:moveTo>
                  <a:pt x="814" y="389"/>
                </a:moveTo>
                <a:lnTo>
                  <a:pt x="814" y="389"/>
                </a:lnTo>
                <a:cubicBezTo>
                  <a:pt x="815" y="391"/>
                  <a:pt x="814" y="393"/>
                  <a:pt x="812" y="393"/>
                </a:cubicBezTo>
                <a:cubicBezTo>
                  <a:pt x="810" y="394"/>
                  <a:pt x="809" y="393"/>
                  <a:pt x="808" y="391"/>
                </a:cubicBezTo>
                <a:lnTo>
                  <a:pt x="808" y="391"/>
                </a:lnTo>
                <a:cubicBezTo>
                  <a:pt x="808" y="390"/>
                  <a:pt x="808" y="388"/>
                  <a:pt x="810" y="387"/>
                </a:cubicBezTo>
                <a:cubicBezTo>
                  <a:pt x="812" y="387"/>
                  <a:pt x="813" y="388"/>
                  <a:pt x="814" y="389"/>
                </a:cubicBezTo>
                <a:close/>
                <a:moveTo>
                  <a:pt x="818" y="401"/>
                </a:moveTo>
                <a:lnTo>
                  <a:pt x="818" y="401"/>
                </a:lnTo>
                <a:cubicBezTo>
                  <a:pt x="819" y="403"/>
                  <a:pt x="818" y="404"/>
                  <a:pt x="816" y="405"/>
                </a:cubicBezTo>
                <a:cubicBezTo>
                  <a:pt x="815" y="405"/>
                  <a:pt x="813" y="405"/>
                  <a:pt x="812" y="403"/>
                </a:cubicBezTo>
                <a:lnTo>
                  <a:pt x="812" y="403"/>
                </a:lnTo>
                <a:cubicBezTo>
                  <a:pt x="812" y="401"/>
                  <a:pt x="813" y="399"/>
                  <a:pt x="814" y="399"/>
                </a:cubicBezTo>
                <a:cubicBezTo>
                  <a:pt x="816" y="398"/>
                  <a:pt x="818" y="399"/>
                  <a:pt x="818" y="401"/>
                </a:cubicBezTo>
                <a:close/>
                <a:moveTo>
                  <a:pt x="822" y="413"/>
                </a:moveTo>
                <a:lnTo>
                  <a:pt x="822" y="413"/>
                </a:lnTo>
                <a:cubicBezTo>
                  <a:pt x="823" y="414"/>
                  <a:pt x="822" y="416"/>
                  <a:pt x="820" y="417"/>
                </a:cubicBezTo>
                <a:cubicBezTo>
                  <a:pt x="819" y="417"/>
                  <a:pt x="817" y="416"/>
                  <a:pt x="816" y="415"/>
                </a:cubicBezTo>
                <a:lnTo>
                  <a:pt x="816" y="415"/>
                </a:lnTo>
                <a:cubicBezTo>
                  <a:pt x="816" y="413"/>
                  <a:pt x="817" y="411"/>
                  <a:pt x="818" y="411"/>
                </a:cubicBezTo>
                <a:cubicBezTo>
                  <a:pt x="820" y="410"/>
                  <a:pt x="822" y="411"/>
                  <a:pt x="822" y="413"/>
                </a:cubicBezTo>
                <a:close/>
                <a:moveTo>
                  <a:pt x="826" y="425"/>
                </a:moveTo>
                <a:lnTo>
                  <a:pt x="826" y="425"/>
                </a:lnTo>
                <a:cubicBezTo>
                  <a:pt x="827" y="426"/>
                  <a:pt x="826" y="428"/>
                  <a:pt x="824" y="429"/>
                </a:cubicBezTo>
                <a:cubicBezTo>
                  <a:pt x="823" y="429"/>
                  <a:pt x="821" y="428"/>
                  <a:pt x="820" y="427"/>
                </a:cubicBezTo>
                <a:lnTo>
                  <a:pt x="820" y="427"/>
                </a:lnTo>
                <a:cubicBezTo>
                  <a:pt x="820" y="425"/>
                  <a:pt x="821" y="423"/>
                  <a:pt x="822" y="423"/>
                </a:cubicBezTo>
                <a:cubicBezTo>
                  <a:pt x="824" y="422"/>
                  <a:pt x="826" y="423"/>
                  <a:pt x="826" y="425"/>
                </a:cubicBezTo>
                <a:close/>
                <a:moveTo>
                  <a:pt x="830" y="437"/>
                </a:moveTo>
                <a:lnTo>
                  <a:pt x="830" y="437"/>
                </a:lnTo>
                <a:cubicBezTo>
                  <a:pt x="831" y="438"/>
                  <a:pt x="830" y="440"/>
                  <a:pt x="828" y="440"/>
                </a:cubicBezTo>
                <a:cubicBezTo>
                  <a:pt x="827" y="441"/>
                  <a:pt x="825" y="440"/>
                  <a:pt x="824" y="438"/>
                </a:cubicBezTo>
                <a:lnTo>
                  <a:pt x="824" y="438"/>
                </a:lnTo>
                <a:cubicBezTo>
                  <a:pt x="824" y="437"/>
                  <a:pt x="825" y="435"/>
                  <a:pt x="826" y="435"/>
                </a:cubicBezTo>
                <a:cubicBezTo>
                  <a:pt x="828" y="434"/>
                  <a:pt x="830" y="435"/>
                  <a:pt x="830" y="437"/>
                </a:cubicBezTo>
                <a:close/>
                <a:moveTo>
                  <a:pt x="834" y="449"/>
                </a:moveTo>
                <a:lnTo>
                  <a:pt x="834" y="449"/>
                </a:lnTo>
                <a:cubicBezTo>
                  <a:pt x="834" y="451"/>
                  <a:pt x="833" y="453"/>
                  <a:pt x="831" y="453"/>
                </a:cubicBezTo>
                <a:cubicBezTo>
                  <a:pt x="829" y="453"/>
                  <a:pt x="828" y="451"/>
                  <a:pt x="828" y="449"/>
                </a:cubicBezTo>
                <a:lnTo>
                  <a:pt x="828" y="449"/>
                </a:lnTo>
                <a:cubicBezTo>
                  <a:pt x="828" y="448"/>
                  <a:pt x="829" y="446"/>
                  <a:pt x="831" y="446"/>
                </a:cubicBezTo>
                <a:cubicBezTo>
                  <a:pt x="833" y="446"/>
                  <a:pt x="834" y="448"/>
                  <a:pt x="834" y="449"/>
                </a:cubicBezTo>
                <a:close/>
                <a:moveTo>
                  <a:pt x="838" y="461"/>
                </a:moveTo>
                <a:lnTo>
                  <a:pt x="838" y="461"/>
                </a:lnTo>
                <a:cubicBezTo>
                  <a:pt x="838" y="463"/>
                  <a:pt x="836" y="464"/>
                  <a:pt x="835" y="464"/>
                </a:cubicBezTo>
                <a:cubicBezTo>
                  <a:pt x="833" y="464"/>
                  <a:pt x="832" y="463"/>
                  <a:pt x="832" y="461"/>
                </a:cubicBezTo>
                <a:lnTo>
                  <a:pt x="832" y="461"/>
                </a:lnTo>
                <a:cubicBezTo>
                  <a:pt x="832" y="460"/>
                  <a:pt x="833" y="458"/>
                  <a:pt x="835" y="458"/>
                </a:cubicBezTo>
                <a:cubicBezTo>
                  <a:pt x="836" y="458"/>
                  <a:pt x="838" y="460"/>
                  <a:pt x="838" y="461"/>
                </a:cubicBezTo>
                <a:close/>
                <a:moveTo>
                  <a:pt x="841" y="473"/>
                </a:moveTo>
                <a:lnTo>
                  <a:pt x="841" y="473"/>
                </a:lnTo>
                <a:cubicBezTo>
                  <a:pt x="841" y="475"/>
                  <a:pt x="840" y="476"/>
                  <a:pt x="838" y="476"/>
                </a:cubicBezTo>
                <a:cubicBezTo>
                  <a:pt x="837" y="476"/>
                  <a:pt x="835" y="475"/>
                  <a:pt x="835" y="473"/>
                </a:cubicBezTo>
                <a:lnTo>
                  <a:pt x="835" y="473"/>
                </a:lnTo>
                <a:cubicBezTo>
                  <a:pt x="835" y="472"/>
                  <a:pt x="837" y="470"/>
                  <a:pt x="838" y="470"/>
                </a:cubicBezTo>
                <a:cubicBezTo>
                  <a:pt x="840" y="470"/>
                  <a:pt x="841" y="472"/>
                  <a:pt x="841" y="473"/>
                </a:cubicBezTo>
                <a:close/>
                <a:moveTo>
                  <a:pt x="845" y="485"/>
                </a:moveTo>
                <a:lnTo>
                  <a:pt x="845" y="485"/>
                </a:lnTo>
                <a:cubicBezTo>
                  <a:pt x="845" y="487"/>
                  <a:pt x="844" y="488"/>
                  <a:pt x="842" y="488"/>
                </a:cubicBezTo>
                <a:cubicBezTo>
                  <a:pt x="840" y="488"/>
                  <a:pt x="839" y="487"/>
                  <a:pt x="839" y="485"/>
                </a:cubicBezTo>
                <a:lnTo>
                  <a:pt x="839" y="485"/>
                </a:lnTo>
                <a:cubicBezTo>
                  <a:pt x="839" y="484"/>
                  <a:pt x="840" y="482"/>
                  <a:pt x="842" y="482"/>
                </a:cubicBezTo>
                <a:cubicBezTo>
                  <a:pt x="844" y="482"/>
                  <a:pt x="845" y="484"/>
                  <a:pt x="845" y="485"/>
                </a:cubicBezTo>
                <a:close/>
                <a:moveTo>
                  <a:pt x="849" y="497"/>
                </a:moveTo>
                <a:lnTo>
                  <a:pt x="849" y="497"/>
                </a:lnTo>
                <a:cubicBezTo>
                  <a:pt x="849" y="499"/>
                  <a:pt x="847" y="500"/>
                  <a:pt x="845" y="500"/>
                </a:cubicBezTo>
                <a:cubicBezTo>
                  <a:pt x="844" y="500"/>
                  <a:pt x="842" y="499"/>
                  <a:pt x="842" y="497"/>
                </a:cubicBezTo>
                <a:lnTo>
                  <a:pt x="842" y="497"/>
                </a:lnTo>
                <a:cubicBezTo>
                  <a:pt x="842" y="496"/>
                  <a:pt x="844" y="494"/>
                  <a:pt x="845" y="494"/>
                </a:cubicBezTo>
                <a:cubicBezTo>
                  <a:pt x="847" y="494"/>
                  <a:pt x="849" y="496"/>
                  <a:pt x="849" y="497"/>
                </a:cubicBezTo>
                <a:close/>
                <a:moveTo>
                  <a:pt x="852" y="509"/>
                </a:moveTo>
                <a:lnTo>
                  <a:pt x="852" y="509"/>
                </a:lnTo>
                <a:cubicBezTo>
                  <a:pt x="852" y="511"/>
                  <a:pt x="850" y="513"/>
                  <a:pt x="849" y="513"/>
                </a:cubicBezTo>
                <a:cubicBezTo>
                  <a:pt x="847" y="513"/>
                  <a:pt x="846" y="511"/>
                  <a:pt x="846" y="509"/>
                </a:cubicBezTo>
                <a:lnTo>
                  <a:pt x="846" y="509"/>
                </a:lnTo>
                <a:cubicBezTo>
                  <a:pt x="846" y="508"/>
                  <a:pt x="847" y="506"/>
                  <a:pt x="849" y="506"/>
                </a:cubicBezTo>
                <a:cubicBezTo>
                  <a:pt x="850" y="506"/>
                  <a:pt x="852" y="508"/>
                  <a:pt x="852" y="509"/>
                </a:cubicBezTo>
                <a:close/>
                <a:moveTo>
                  <a:pt x="855" y="521"/>
                </a:moveTo>
                <a:lnTo>
                  <a:pt x="855" y="521"/>
                </a:lnTo>
                <a:cubicBezTo>
                  <a:pt x="855" y="523"/>
                  <a:pt x="854" y="525"/>
                  <a:pt x="852" y="525"/>
                </a:cubicBezTo>
                <a:cubicBezTo>
                  <a:pt x="850" y="525"/>
                  <a:pt x="849" y="523"/>
                  <a:pt x="849" y="521"/>
                </a:cubicBezTo>
                <a:lnTo>
                  <a:pt x="849" y="521"/>
                </a:lnTo>
                <a:cubicBezTo>
                  <a:pt x="849" y="520"/>
                  <a:pt x="850" y="518"/>
                  <a:pt x="852" y="518"/>
                </a:cubicBezTo>
                <a:cubicBezTo>
                  <a:pt x="854" y="518"/>
                  <a:pt x="855" y="520"/>
                  <a:pt x="855" y="521"/>
                </a:cubicBezTo>
                <a:close/>
                <a:moveTo>
                  <a:pt x="858" y="534"/>
                </a:moveTo>
                <a:lnTo>
                  <a:pt x="858" y="534"/>
                </a:lnTo>
                <a:cubicBezTo>
                  <a:pt x="858" y="535"/>
                  <a:pt x="857" y="537"/>
                  <a:pt x="855" y="537"/>
                </a:cubicBezTo>
                <a:cubicBezTo>
                  <a:pt x="853" y="537"/>
                  <a:pt x="852" y="535"/>
                  <a:pt x="852" y="534"/>
                </a:cubicBezTo>
                <a:lnTo>
                  <a:pt x="852" y="534"/>
                </a:lnTo>
                <a:cubicBezTo>
                  <a:pt x="852" y="532"/>
                  <a:pt x="853" y="530"/>
                  <a:pt x="855" y="530"/>
                </a:cubicBezTo>
                <a:cubicBezTo>
                  <a:pt x="857" y="530"/>
                  <a:pt x="858" y="532"/>
                  <a:pt x="858" y="534"/>
                </a:cubicBezTo>
                <a:close/>
                <a:moveTo>
                  <a:pt x="862" y="546"/>
                </a:moveTo>
                <a:lnTo>
                  <a:pt x="862" y="546"/>
                </a:lnTo>
                <a:cubicBezTo>
                  <a:pt x="862" y="547"/>
                  <a:pt x="860" y="549"/>
                  <a:pt x="858" y="549"/>
                </a:cubicBezTo>
                <a:cubicBezTo>
                  <a:pt x="857" y="549"/>
                  <a:pt x="855" y="547"/>
                  <a:pt x="855" y="546"/>
                </a:cubicBezTo>
                <a:lnTo>
                  <a:pt x="855" y="546"/>
                </a:lnTo>
                <a:cubicBezTo>
                  <a:pt x="855" y="544"/>
                  <a:pt x="857" y="542"/>
                  <a:pt x="858" y="542"/>
                </a:cubicBezTo>
                <a:cubicBezTo>
                  <a:pt x="860" y="542"/>
                  <a:pt x="862" y="544"/>
                  <a:pt x="862" y="546"/>
                </a:cubicBezTo>
                <a:close/>
                <a:moveTo>
                  <a:pt x="864" y="558"/>
                </a:moveTo>
                <a:lnTo>
                  <a:pt x="864" y="558"/>
                </a:lnTo>
                <a:cubicBezTo>
                  <a:pt x="864" y="560"/>
                  <a:pt x="863" y="561"/>
                  <a:pt x="861" y="561"/>
                </a:cubicBezTo>
                <a:cubicBezTo>
                  <a:pt x="860" y="561"/>
                  <a:pt x="858" y="560"/>
                  <a:pt x="858" y="558"/>
                </a:cubicBezTo>
                <a:lnTo>
                  <a:pt x="858" y="558"/>
                </a:lnTo>
                <a:cubicBezTo>
                  <a:pt x="858" y="556"/>
                  <a:pt x="860" y="555"/>
                  <a:pt x="861" y="555"/>
                </a:cubicBezTo>
                <a:cubicBezTo>
                  <a:pt x="863" y="555"/>
                  <a:pt x="864" y="556"/>
                  <a:pt x="864" y="558"/>
                </a:cubicBezTo>
                <a:close/>
                <a:moveTo>
                  <a:pt x="867" y="570"/>
                </a:moveTo>
                <a:lnTo>
                  <a:pt x="867" y="570"/>
                </a:lnTo>
                <a:cubicBezTo>
                  <a:pt x="867" y="572"/>
                  <a:pt x="866" y="573"/>
                  <a:pt x="864" y="573"/>
                </a:cubicBezTo>
                <a:cubicBezTo>
                  <a:pt x="863" y="573"/>
                  <a:pt x="861" y="572"/>
                  <a:pt x="861" y="570"/>
                </a:cubicBezTo>
                <a:lnTo>
                  <a:pt x="861" y="570"/>
                </a:lnTo>
                <a:cubicBezTo>
                  <a:pt x="861" y="568"/>
                  <a:pt x="863" y="567"/>
                  <a:pt x="864" y="567"/>
                </a:cubicBezTo>
                <a:cubicBezTo>
                  <a:pt x="866" y="567"/>
                  <a:pt x="867" y="568"/>
                  <a:pt x="867" y="570"/>
                </a:cubicBezTo>
                <a:close/>
                <a:moveTo>
                  <a:pt x="870" y="582"/>
                </a:moveTo>
                <a:lnTo>
                  <a:pt x="870" y="582"/>
                </a:lnTo>
                <a:cubicBezTo>
                  <a:pt x="870" y="584"/>
                  <a:pt x="869" y="585"/>
                  <a:pt x="867" y="585"/>
                </a:cubicBezTo>
                <a:cubicBezTo>
                  <a:pt x="866" y="585"/>
                  <a:pt x="864" y="584"/>
                  <a:pt x="864" y="582"/>
                </a:cubicBezTo>
                <a:lnTo>
                  <a:pt x="864" y="582"/>
                </a:lnTo>
                <a:cubicBezTo>
                  <a:pt x="864" y="580"/>
                  <a:pt x="866" y="579"/>
                  <a:pt x="867" y="579"/>
                </a:cubicBezTo>
                <a:cubicBezTo>
                  <a:pt x="869" y="579"/>
                  <a:pt x="870" y="580"/>
                  <a:pt x="870" y="582"/>
                </a:cubicBezTo>
                <a:close/>
                <a:moveTo>
                  <a:pt x="873" y="594"/>
                </a:moveTo>
                <a:lnTo>
                  <a:pt x="873" y="594"/>
                </a:lnTo>
                <a:cubicBezTo>
                  <a:pt x="873" y="596"/>
                  <a:pt x="872" y="597"/>
                  <a:pt x="870" y="597"/>
                </a:cubicBezTo>
                <a:cubicBezTo>
                  <a:pt x="868" y="597"/>
                  <a:pt x="867" y="596"/>
                  <a:pt x="867" y="594"/>
                </a:cubicBezTo>
                <a:lnTo>
                  <a:pt x="867" y="594"/>
                </a:lnTo>
                <a:cubicBezTo>
                  <a:pt x="867" y="593"/>
                  <a:pt x="868" y="591"/>
                  <a:pt x="870" y="591"/>
                </a:cubicBezTo>
                <a:cubicBezTo>
                  <a:pt x="872" y="591"/>
                  <a:pt x="873" y="593"/>
                  <a:pt x="873" y="594"/>
                </a:cubicBezTo>
                <a:close/>
                <a:moveTo>
                  <a:pt x="876" y="606"/>
                </a:moveTo>
                <a:lnTo>
                  <a:pt x="876" y="606"/>
                </a:lnTo>
                <a:cubicBezTo>
                  <a:pt x="876" y="608"/>
                  <a:pt x="875" y="610"/>
                  <a:pt x="873" y="610"/>
                </a:cubicBezTo>
                <a:cubicBezTo>
                  <a:pt x="871" y="610"/>
                  <a:pt x="870" y="608"/>
                  <a:pt x="870" y="606"/>
                </a:cubicBezTo>
                <a:lnTo>
                  <a:pt x="870" y="606"/>
                </a:lnTo>
                <a:cubicBezTo>
                  <a:pt x="870" y="605"/>
                  <a:pt x="871" y="603"/>
                  <a:pt x="873" y="603"/>
                </a:cubicBezTo>
                <a:cubicBezTo>
                  <a:pt x="875" y="603"/>
                  <a:pt x="876" y="605"/>
                  <a:pt x="876" y="606"/>
                </a:cubicBezTo>
                <a:close/>
                <a:moveTo>
                  <a:pt x="879" y="619"/>
                </a:moveTo>
                <a:lnTo>
                  <a:pt x="879" y="619"/>
                </a:lnTo>
                <a:cubicBezTo>
                  <a:pt x="879" y="620"/>
                  <a:pt x="877" y="622"/>
                  <a:pt x="876" y="622"/>
                </a:cubicBezTo>
                <a:cubicBezTo>
                  <a:pt x="874" y="622"/>
                  <a:pt x="872" y="620"/>
                  <a:pt x="872" y="619"/>
                </a:cubicBezTo>
                <a:lnTo>
                  <a:pt x="872" y="619"/>
                </a:lnTo>
                <a:cubicBezTo>
                  <a:pt x="872" y="617"/>
                  <a:pt x="874" y="616"/>
                  <a:pt x="876" y="616"/>
                </a:cubicBezTo>
                <a:cubicBezTo>
                  <a:pt x="877" y="616"/>
                  <a:pt x="879" y="617"/>
                  <a:pt x="879" y="619"/>
                </a:cubicBezTo>
                <a:close/>
                <a:moveTo>
                  <a:pt x="881" y="631"/>
                </a:moveTo>
                <a:lnTo>
                  <a:pt x="881" y="631"/>
                </a:lnTo>
                <a:cubicBezTo>
                  <a:pt x="881" y="633"/>
                  <a:pt x="880" y="634"/>
                  <a:pt x="878" y="634"/>
                </a:cubicBezTo>
                <a:cubicBezTo>
                  <a:pt x="877" y="634"/>
                  <a:pt x="875" y="633"/>
                  <a:pt x="875" y="631"/>
                </a:cubicBezTo>
                <a:lnTo>
                  <a:pt x="875" y="631"/>
                </a:lnTo>
                <a:cubicBezTo>
                  <a:pt x="875" y="629"/>
                  <a:pt x="877" y="628"/>
                  <a:pt x="878" y="628"/>
                </a:cubicBezTo>
                <a:cubicBezTo>
                  <a:pt x="880" y="628"/>
                  <a:pt x="881" y="629"/>
                  <a:pt x="881" y="631"/>
                </a:cubicBezTo>
                <a:close/>
                <a:moveTo>
                  <a:pt x="884" y="643"/>
                </a:moveTo>
                <a:lnTo>
                  <a:pt x="884" y="643"/>
                </a:lnTo>
                <a:cubicBezTo>
                  <a:pt x="884" y="645"/>
                  <a:pt x="883" y="646"/>
                  <a:pt x="881" y="646"/>
                </a:cubicBezTo>
                <a:cubicBezTo>
                  <a:pt x="879" y="646"/>
                  <a:pt x="878" y="645"/>
                  <a:pt x="878" y="643"/>
                </a:cubicBezTo>
                <a:lnTo>
                  <a:pt x="878" y="643"/>
                </a:lnTo>
                <a:cubicBezTo>
                  <a:pt x="878" y="641"/>
                  <a:pt x="879" y="640"/>
                  <a:pt x="881" y="640"/>
                </a:cubicBezTo>
                <a:cubicBezTo>
                  <a:pt x="883" y="640"/>
                  <a:pt x="884" y="641"/>
                  <a:pt x="884" y="643"/>
                </a:cubicBezTo>
                <a:close/>
                <a:moveTo>
                  <a:pt x="886" y="655"/>
                </a:moveTo>
                <a:lnTo>
                  <a:pt x="886" y="655"/>
                </a:lnTo>
                <a:cubicBezTo>
                  <a:pt x="886" y="657"/>
                  <a:pt x="885" y="658"/>
                  <a:pt x="883" y="658"/>
                </a:cubicBezTo>
                <a:cubicBezTo>
                  <a:pt x="882" y="658"/>
                  <a:pt x="880" y="657"/>
                  <a:pt x="880" y="655"/>
                </a:cubicBezTo>
                <a:lnTo>
                  <a:pt x="880" y="655"/>
                </a:lnTo>
                <a:cubicBezTo>
                  <a:pt x="880" y="654"/>
                  <a:pt x="882" y="652"/>
                  <a:pt x="883" y="652"/>
                </a:cubicBezTo>
                <a:cubicBezTo>
                  <a:pt x="885" y="652"/>
                  <a:pt x="886" y="654"/>
                  <a:pt x="886" y="655"/>
                </a:cubicBezTo>
                <a:close/>
                <a:moveTo>
                  <a:pt x="889" y="668"/>
                </a:moveTo>
                <a:lnTo>
                  <a:pt x="889" y="668"/>
                </a:lnTo>
                <a:cubicBezTo>
                  <a:pt x="889" y="669"/>
                  <a:pt x="887" y="671"/>
                  <a:pt x="886" y="671"/>
                </a:cubicBezTo>
                <a:cubicBezTo>
                  <a:pt x="884" y="671"/>
                  <a:pt x="883" y="669"/>
                  <a:pt x="883" y="668"/>
                </a:cubicBezTo>
                <a:lnTo>
                  <a:pt x="883" y="668"/>
                </a:lnTo>
                <a:cubicBezTo>
                  <a:pt x="883" y="666"/>
                  <a:pt x="884" y="665"/>
                  <a:pt x="886" y="665"/>
                </a:cubicBezTo>
                <a:cubicBezTo>
                  <a:pt x="887" y="665"/>
                  <a:pt x="889" y="666"/>
                  <a:pt x="889" y="668"/>
                </a:cubicBezTo>
                <a:close/>
                <a:moveTo>
                  <a:pt x="891" y="680"/>
                </a:moveTo>
                <a:lnTo>
                  <a:pt x="891" y="680"/>
                </a:lnTo>
                <a:cubicBezTo>
                  <a:pt x="891" y="682"/>
                  <a:pt x="890" y="683"/>
                  <a:pt x="888" y="683"/>
                </a:cubicBezTo>
                <a:cubicBezTo>
                  <a:pt x="886" y="683"/>
                  <a:pt x="885" y="682"/>
                  <a:pt x="885" y="680"/>
                </a:cubicBezTo>
                <a:lnTo>
                  <a:pt x="885" y="680"/>
                </a:lnTo>
                <a:cubicBezTo>
                  <a:pt x="885" y="678"/>
                  <a:pt x="886" y="677"/>
                  <a:pt x="888" y="677"/>
                </a:cubicBezTo>
                <a:cubicBezTo>
                  <a:pt x="890" y="677"/>
                  <a:pt x="891" y="678"/>
                  <a:pt x="891" y="680"/>
                </a:cubicBezTo>
                <a:close/>
                <a:moveTo>
                  <a:pt x="894" y="692"/>
                </a:moveTo>
                <a:lnTo>
                  <a:pt x="894" y="692"/>
                </a:lnTo>
                <a:cubicBezTo>
                  <a:pt x="894" y="694"/>
                  <a:pt x="892" y="695"/>
                  <a:pt x="891" y="695"/>
                </a:cubicBezTo>
                <a:cubicBezTo>
                  <a:pt x="889" y="695"/>
                  <a:pt x="887" y="694"/>
                  <a:pt x="887" y="692"/>
                </a:cubicBezTo>
                <a:lnTo>
                  <a:pt x="887" y="692"/>
                </a:lnTo>
                <a:cubicBezTo>
                  <a:pt x="887" y="690"/>
                  <a:pt x="889" y="689"/>
                  <a:pt x="891" y="689"/>
                </a:cubicBezTo>
                <a:cubicBezTo>
                  <a:pt x="892" y="689"/>
                  <a:pt x="894" y="690"/>
                  <a:pt x="894" y="692"/>
                </a:cubicBezTo>
                <a:close/>
                <a:moveTo>
                  <a:pt x="896" y="704"/>
                </a:moveTo>
                <a:lnTo>
                  <a:pt x="896" y="704"/>
                </a:lnTo>
                <a:cubicBezTo>
                  <a:pt x="896" y="706"/>
                  <a:pt x="894" y="708"/>
                  <a:pt x="893" y="708"/>
                </a:cubicBezTo>
                <a:cubicBezTo>
                  <a:pt x="891" y="708"/>
                  <a:pt x="890" y="706"/>
                  <a:pt x="890" y="704"/>
                </a:cubicBezTo>
                <a:lnTo>
                  <a:pt x="890" y="704"/>
                </a:lnTo>
                <a:cubicBezTo>
                  <a:pt x="890" y="703"/>
                  <a:pt x="891" y="701"/>
                  <a:pt x="893" y="701"/>
                </a:cubicBezTo>
                <a:cubicBezTo>
                  <a:pt x="894" y="701"/>
                  <a:pt x="896" y="703"/>
                  <a:pt x="896" y="704"/>
                </a:cubicBezTo>
                <a:close/>
                <a:moveTo>
                  <a:pt x="898" y="717"/>
                </a:moveTo>
                <a:lnTo>
                  <a:pt x="898" y="717"/>
                </a:lnTo>
                <a:cubicBezTo>
                  <a:pt x="898" y="719"/>
                  <a:pt x="897" y="720"/>
                  <a:pt x="895" y="720"/>
                </a:cubicBezTo>
                <a:cubicBezTo>
                  <a:pt x="893" y="720"/>
                  <a:pt x="892" y="719"/>
                  <a:pt x="892" y="717"/>
                </a:cubicBezTo>
                <a:lnTo>
                  <a:pt x="892" y="717"/>
                </a:lnTo>
                <a:cubicBezTo>
                  <a:pt x="892" y="715"/>
                  <a:pt x="893" y="714"/>
                  <a:pt x="895" y="714"/>
                </a:cubicBezTo>
                <a:cubicBezTo>
                  <a:pt x="897" y="714"/>
                  <a:pt x="898" y="715"/>
                  <a:pt x="898" y="717"/>
                </a:cubicBezTo>
                <a:close/>
                <a:moveTo>
                  <a:pt x="900" y="729"/>
                </a:moveTo>
                <a:lnTo>
                  <a:pt x="900" y="729"/>
                </a:lnTo>
                <a:cubicBezTo>
                  <a:pt x="900" y="731"/>
                  <a:pt x="899" y="732"/>
                  <a:pt x="897" y="732"/>
                </a:cubicBezTo>
                <a:cubicBezTo>
                  <a:pt x="895" y="732"/>
                  <a:pt x="894" y="731"/>
                  <a:pt x="894" y="729"/>
                </a:cubicBezTo>
                <a:lnTo>
                  <a:pt x="894" y="729"/>
                </a:lnTo>
                <a:cubicBezTo>
                  <a:pt x="894" y="727"/>
                  <a:pt x="895" y="726"/>
                  <a:pt x="897" y="726"/>
                </a:cubicBezTo>
                <a:cubicBezTo>
                  <a:pt x="899" y="726"/>
                  <a:pt x="900" y="727"/>
                  <a:pt x="900" y="729"/>
                </a:cubicBezTo>
                <a:close/>
                <a:moveTo>
                  <a:pt x="902" y="741"/>
                </a:moveTo>
                <a:lnTo>
                  <a:pt x="902" y="741"/>
                </a:lnTo>
                <a:cubicBezTo>
                  <a:pt x="902" y="743"/>
                  <a:pt x="901" y="745"/>
                  <a:pt x="899" y="745"/>
                </a:cubicBezTo>
                <a:cubicBezTo>
                  <a:pt x="897" y="745"/>
                  <a:pt x="896" y="743"/>
                  <a:pt x="896" y="741"/>
                </a:cubicBezTo>
                <a:lnTo>
                  <a:pt x="896" y="741"/>
                </a:lnTo>
                <a:cubicBezTo>
                  <a:pt x="896" y="740"/>
                  <a:pt x="897" y="738"/>
                  <a:pt x="899" y="738"/>
                </a:cubicBezTo>
                <a:cubicBezTo>
                  <a:pt x="901" y="738"/>
                  <a:pt x="902" y="740"/>
                  <a:pt x="902" y="741"/>
                </a:cubicBezTo>
                <a:close/>
                <a:moveTo>
                  <a:pt x="904" y="754"/>
                </a:moveTo>
                <a:lnTo>
                  <a:pt x="904" y="754"/>
                </a:lnTo>
                <a:cubicBezTo>
                  <a:pt x="904" y="756"/>
                  <a:pt x="903" y="757"/>
                  <a:pt x="901" y="757"/>
                </a:cubicBezTo>
                <a:cubicBezTo>
                  <a:pt x="899" y="757"/>
                  <a:pt x="898" y="756"/>
                  <a:pt x="898" y="754"/>
                </a:cubicBezTo>
                <a:lnTo>
                  <a:pt x="898" y="754"/>
                </a:lnTo>
                <a:cubicBezTo>
                  <a:pt x="898" y="752"/>
                  <a:pt x="899" y="751"/>
                  <a:pt x="901" y="751"/>
                </a:cubicBezTo>
                <a:cubicBezTo>
                  <a:pt x="903" y="751"/>
                  <a:pt x="904" y="752"/>
                  <a:pt x="904" y="754"/>
                </a:cubicBezTo>
                <a:close/>
                <a:moveTo>
                  <a:pt x="906" y="766"/>
                </a:moveTo>
                <a:lnTo>
                  <a:pt x="906" y="766"/>
                </a:lnTo>
                <a:cubicBezTo>
                  <a:pt x="906" y="768"/>
                  <a:pt x="905" y="769"/>
                  <a:pt x="903" y="769"/>
                </a:cubicBezTo>
                <a:cubicBezTo>
                  <a:pt x="901" y="769"/>
                  <a:pt x="900" y="768"/>
                  <a:pt x="900" y="766"/>
                </a:cubicBezTo>
                <a:lnTo>
                  <a:pt x="900" y="766"/>
                </a:lnTo>
                <a:cubicBezTo>
                  <a:pt x="900" y="764"/>
                  <a:pt x="901" y="763"/>
                  <a:pt x="903" y="763"/>
                </a:cubicBezTo>
                <a:cubicBezTo>
                  <a:pt x="905" y="763"/>
                  <a:pt x="906" y="764"/>
                  <a:pt x="906" y="766"/>
                </a:cubicBezTo>
                <a:close/>
                <a:moveTo>
                  <a:pt x="908" y="779"/>
                </a:moveTo>
                <a:lnTo>
                  <a:pt x="908" y="779"/>
                </a:lnTo>
                <a:cubicBezTo>
                  <a:pt x="908" y="780"/>
                  <a:pt x="907" y="782"/>
                  <a:pt x="905" y="782"/>
                </a:cubicBezTo>
                <a:cubicBezTo>
                  <a:pt x="903" y="782"/>
                  <a:pt x="902" y="780"/>
                  <a:pt x="902" y="779"/>
                </a:cubicBezTo>
                <a:lnTo>
                  <a:pt x="902" y="779"/>
                </a:lnTo>
                <a:cubicBezTo>
                  <a:pt x="902" y="777"/>
                  <a:pt x="903" y="775"/>
                  <a:pt x="905" y="775"/>
                </a:cubicBezTo>
                <a:cubicBezTo>
                  <a:pt x="907" y="775"/>
                  <a:pt x="908" y="777"/>
                  <a:pt x="908" y="779"/>
                </a:cubicBezTo>
                <a:close/>
                <a:moveTo>
                  <a:pt x="910" y="791"/>
                </a:moveTo>
                <a:lnTo>
                  <a:pt x="910" y="791"/>
                </a:lnTo>
                <a:cubicBezTo>
                  <a:pt x="910" y="793"/>
                  <a:pt x="908" y="794"/>
                  <a:pt x="907" y="794"/>
                </a:cubicBezTo>
                <a:cubicBezTo>
                  <a:pt x="905" y="794"/>
                  <a:pt x="904" y="793"/>
                  <a:pt x="904" y="791"/>
                </a:cubicBezTo>
                <a:lnTo>
                  <a:pt x="904" y="791"/>
                </a:lnTo>
                <a:cubicBezTo>
                  <a:pt x="904" y="789"/>
                  <a:pt x="905" y="788"/>
                  <a:pt x="907" y="788"/>
                </a:cubicBezTo>
                <a:cubicBezTo>
                  <a:pt x="908" y="788"/>
                  <a:pt x="910" y="789"/>
                  <a:pt x="910" y="791"/>
                </a:cubicBezTo>
                <a:close/>
                <a:moveTo>
                  <a:pt x="912" y="803"/>
                </a:moveTo>
                <a:lnTo>
                  <a:pt x="912" y="803"/>
                </a:lnTo>
                <a:cubicBezTo>
                  <a:pt x="912" y="805"/>
                  <a:pt x="910" y="806"/>
                  <a:pt x="909" y="806"/>
                </a:cubicBezTo>
                <a:cubicBezTo>
                  <a:pt x="907" y="806"/>
                  <a:pt x="905" y="805"/>
                  <a:pt x="905" y="803"/>
                </a:cubicBezTo>
                <a:lnTo>
                  <a:pt x="905" y="803"/>
                </a:lnTo>
                <a:cubicBezTo>
                  <a:pt x="905" y="802"/>
                  <a:pt x="907" y="800"/>
                  <a:pt x="909" y="800"/>
                </a:cubicBezTo>
                <a:cubicBezTo>
                  <a:pt x="910" y="800"/>
                  <a:pt x="912" y="802"/>
                  <a:pt x="912" y="803"/>
                </a:cubicBezTo>
                <a:close/>
                <a:moveTo>
                  <a:pt x="913" y="816"/>
                </a:moveTo>
                <a:lnTo>
                  <a:pt x="913" y="816"/>
                </a:lnTo>
                <a:cubicBezTo>
                  <a:pt x="913" y="817"/>
                  <a:pt x="912" y="819"/>
                  <a:pt x="910" y="819"/>
                </a:cubicBezTo>
                <a:cubicBezTo>
                  <a:pt x="909" y="819"/>
                  <a:pt x="907" y="817"/>
                  <a:pt x="907" y="816"/>
                </a:cubicBezTo>
                <a:lnTo>
                  <a:pt x="907" y="816"/>
                </a:lnTo>
                <a:cubicBezTo>
                  <a:pt x="907" y="814"/>
                  <a:pt x="909" y="813"/>
                  <a:pt x="910" y="813"/>
                </a:cubicBezTo>
                <a:cubicBezTo>
                  <a:pt x="912" y="813"/>
                  <a:pt x="913" y="814"/>
                  <a:pt x="913" y="816"/>
                </a:cubicBezTo>
                <a:close/>
                <a:moveTo>
                  <a:pt x="915" y="828"/>
                </a:moveTo>
                <a:lnTo>
                  <a:pt x="915" y="828"/>
                </a:lnTo>
                <a:cubicBezTo>
                  <a:pt x="915" y="830"/>
                  <a:pt x="914" y="831"/>
                  <a:pt x="912" y="831"/>
                </a:cubicBezTo>
                <a:cubicBezTo>
                  <a:pt x="910" y="831"/>
                  <a:pt x="909" y="830"/>
                  <a:pt x="909" y="828"/>
                </a:cubicBezTo>
                <a:lnTo>
                  <a:pt x="909" y="828"/>
                </a:lnTo>
                <a:cubicBezTo>
                  <a:pt x="909" y="826"/>
                  <a:pt x="910" y="825"/>
                  <a:pt x="912" y="825"/>
                </a:cubicBezTo>
                <a:cubicBezTo>
                  <a:pt x="914" y="825"/>
                  <a:pt x="915" y="826"/>
                  <a:pt x="915" y="828"/>
                </a:cubicBezTo>
                <a:close/>
                <a:moveTo>
                  <a:pt x="917" y="840"/>
                </a:moveTo>
                <a:lnTo>
                  <a:pt x="917" y="840"/>
                </a:lnTo>
                <a:cubicBezTo>
                  <a:pt x="917" y="842"/>
                  <a:pt x="915" y="844"/>
                  <a:pt x="913" y="844"/>
                </a:cubicBezTo>
                <a:cubicBezTo>
                  <a:pt x="912" y="844"/>
                  <a:pt x="910" y="842"/>
                  <a:pt x="910" y="840"/>
                </a:cubicBezTo>
                <a:lnTo>
                  <a:pt x="910" y="840"/>
                </a:lnTo>
                <a:cubicBezTo>
                  <a:pt x="910" y="839"/>
                  <a:pt x="912" y="837"/>
                  <a:pt x="913" y="837"/>
                </a:cubicBezTo>
                <a:cubicBezTo>
                  <a:pt x="915" y="837"/>
                  <a:pt x="917" y="839"/>
                  <a:pt x="917" y="840"/>
                </a:cubicBezTo>
                <a:close/>
                <a:moveTo>
                  <a:pt x="918" y="853"/>
                </a:moveTo>
                <a:lnTo>
                  <a:pt x="918" y="853"/>
                </a:lnTo>
                <a:cubicBezTo>
                  <a:pt x="918" y="855"/>
                  <a:pt x="917" y="856"/>
                  <a:pt x="915" y="856"/>
                </a:cubicBezTo>
                <a:cubicBezTo>
                  <a:pt x="913" y="856"/>
                  <a:pt x="912" y="855"/>
                  <a:pt x="912" y="853"/>
                </a:cubicBezTo>
                <a:lnTo>
                  <a:pt x="912" y="853"/>
                </a:lnTo>
                <a:cubicBezTo>
                  <a:pt x="912" y="851"/>
                  <a:pt x="913" y="850"/>
                  <a:pt x="915" y="850"/>
                </a:cubicBezTo>
                <a:cubicBezTo>
                  <a:pt x="917" y="850"/>
                  <a:pt x="918" y="851"/>
                  <a:pt x="918" y="853"/>
                </a:cubicBezTo>
                <a:close/>
                <a:moveTo>
                  <a:pt x="920" y="865"/>
                </a:moveTo>
                <a:lnTo>
                  <a:pt x="920" y="865"/>
                </a:lnTo>
                <a:cubicBezTo>
                  <a:pt x="920" y="867"/>
                  <a:pt x="918" y="868"/>
                  <a:pt x="917" y="868"/>
                </a:cubicBezTo>
                <a:cubicBezTo>
                  <a:pt x="915" y="868"/>
                  <a:pt x="913" y="867"/>
                  <a:pt x="913" y="865"/>
                </a:cubicBezTo>
                <a:lnTo>
                  <a:pt x="913" y="865"/>
                </a:lnTo>
                <a:cubicBezTo>
                  <a:pt x="913" y="864"/>
                  <a:pt x="915" y="862"/>
                  <a:pt x="917" y="862"/>
                </a:cubicBezTo>
                <a:cubicBezTo>
                  <a:pt x="918" y="862"/>
                  <a:pt x="920" y="864"/>
                  <a:pt x="920" y="865"/>
                </a:cubicBezTo>
                <a:close/>
                <a:moveTo>
                  <a:pt x="921" y="878"/>
                </a:moveTo>
                <a:lnTo>
                  <a:pt x="921" y="878"/>
                </a:lnTo>
                <a:cubicBezTo>
                  <a:pt x="921" y="879"/>
                  <a:pt x="920" y="881"/>
                  <a:pt x="918" y="881"/>
                </a:cubicBezTo>
                <a:cubicBezTo>
                  <a:pt x="916" y="881"/>
                  <a:pt x="915" y="879"/>
                  <a:pt x="915" y="878"/>
                </a:cubicBezTo>
                <a:lnTo>
                  <a:pt x="915" y="878"/>
                </a:lnTo>
                <a:cubicBezTo>
                  <a:pt x="915" y="876"/>
                  <a:pt x="916" y="875"/>
                  <a:pt x="918" y="875"/>
                </a:cubicBezTo>
                <a:cubicBezTo>
                  <a:pt x="920" y="875"/>
                  <a:pt x="921" y="876"/>
                  <a:pt x="921" y="878"/>
                </a:cubicBezTo>
                <a:close/>
                <a:moveTo>
                  <a:pt x="922" y="890"/>
                </a:moveTo>
                <a:lnTo>
                  <a:pt x="922" y="890"/>
                </a:lnTo>
                <a:cubicBezTo>
                  <a:pt x="922" y="892"/>
                  <a:pt x="921" y="893"/>
                  <a:pt x="919" y="893"/>
                </a:cubicBezTo>
                <a:cubicBezTo>
                  <a:pt x="918" y="893"/>
                  <a:pt x="916" y="892"/>
                  <a:pt x="916" y="890"/>
                </a:cubicBezTo>
                <a:lnTo>
                  <a:pt x="916" y="890"/>
                </a:lnTo>
                <a:cubicBezTo>
                  <a:pt x="916" y="888"/>
                  <a:pt x="918" y="887"/>
                  <a:pt x="919" y="887"/>
                </a:cubicBezTo>
                <a:cubicBezTo>
                  <a:pt x="921" y="887"/>
                  <a:pt x="922" y="888"/>
                  <a:pt x="922" y="890"/>
                </a:cubicBezTo>
                <a:close/>
                <a:moveTo>
                  <a:pt x="924" y="903"/>
                </a:moveTo>
                <a:lnTo>
                  <a:pt x="924" y="903"/>
                </a:lnTo>
                <a:cubicBezTo>
                  <a:pt x="924" y="904"/>
                  <a:pt x="922" y="906"/>
                  <a:pt x="921" y="906"/>
                </a:cubicBezTo>
                <a:cubicBezTo>
                  <a:pt x="919" y="906"/>
                  <a:pt x="918" y="904"/>
                  <a:pt x="918" y="903"/>
                </a:cubicBezTo>
                <a:lnTo>
                  <a:pt x="918" y="903"/>
                </a:lnTo>
                <a:cubicBezTo>
                  <a:pt x="918" y="901"/>
                  <a:pt x="919" y="899"/>
                  <a:pt x="921" y="899"/>
                </a:cubicBezTo>
                <a:cubicBezTo>
                  <a:pt x="922" y="899"/>
                  <a:pt x="924" y="901"/>
                  <a:pt x="924" y="903"/>
                </a:cubicBezTo>
                <a:close/>
                <a:moveTo>
                  <a:pt x="925" y="915"/>
                </a:moveTo>
                <a:lnTo>
                  <a:pt x="925" y="915"/>
                </a:lnTo>
                <a:cubicBezTo>
                  <a:pt x="925" y="917"/>
                  <a:pt x="924" y="918"/>
                  <a:pt x="922" y="918"/>
                </a:cubicBezTo>
                <a:cubicBezTo>
                  <a:pt x="920" y="918"/>
                  <a:pt x="919" y="917"/>
                  <a:pt x="919" y="915"/>
                </a:cubicBezTo>
                <a:lnTo>
                  <a:pt x="919" y="915"/>
                </a:lnTo>
                <a:cubicBezTo>
                  <a:pt x="919" y="913"/>
                  <a:pt x="920" y="912"/>
                  <a:pt x="922" y="912"/>
                </a:cubicBezTo>
                <a:cubicBezTo>
                  <a:pt x="924" y="912"/>
                  <a:pt x="925" y="913"/>
                  <a:pt x="925" y="915"/>
                </a:cubicBezTo>
                <a:close/>
                <a:moveTo>
                  <a:pt x="926" y="927"/>
                </a:moveTo>
                <a:lnTo>
                  <a:pt x="926" y="927"/>
                </a:lnTo>
                <a:cubicBezTo>
                  <a:pt x="926" y="929"/>
                  <a:pt x="925" y="931"/>
                  <a:pt x="923" y="931"/>
                </a:cubicBezTo>
                <a:cubicBezTo>
                  <a:pt x="922" y="931"/>
                  <a:pt x="920" y="929"/>
                  <a:pt x="920" y="927"/>
                </a:cubicBezTo>
                <a:lnTo>
                  <a:pt x="920" y="927"/>
                </a:lnTo>
                <a:cubicBezTo>
                  <a:pt x="920" y="926"/>
                  <a:pt x="922" y="924"/>
                  <a:pt x="923" y="924"/>
                </a:cubicBezTo>
                <a:cubicBezTo>
                  <a:pt x="925" y="924"/>
                  <a:pt x="926" y="926"/>
                  <a:pt x="926" y="927"/>
                </a:cubicBezTo>
                <a:close/>
                <a:moveTo>
                  <a:pt x="927" y="940"/>
                </a:moveTo>
                <a:lnTo>
                  <a:pt x="927" y="940"/>
                </a:lnTo>
                <a:cubicBezTo>
                  <a:pt x="927" y="942"/>
                  <a:pt x="926" y="943"/>
                  <a:pt x="924" y="943"/>
                </a:cubicBezTo>
                <a:cubicBezTo>
                  <a:pt x="923" y="943"/>
                  <a:pt x="921" y="942"/>
                  <a:pt x="921" y="940"/>
                </a:cubicBezTo>
                <a:lnTo>
                  <a:pt x="921" y="940"/>
                </a:lnTo>
                <a:cubicBezTo>
                  <a:pt x="921" y="938"/>
                  <a:pt x="923" y="937"/>
                  <a:pt x="924" y="937"/>
                </a:cubicBezTo>
                <a:cubicBezTo>
                  <a:pt x="926" y="937"/>
                  <a:pt x="927" y="938"/>
                  <a:pt x="927" y="940"/>
                </a:cubicBezTo>
                <a:close/>
                <a:moveTo>
                  <a:pt x="929" y="952"/>
                </a:moveTo>
                <a:lnTo>
                  <a:pt x="929" y="952"/>
                </a:lnTo>
                <a:cubicBezTo>
                  <a:pt x="929" y="954"/>
                  <a:pt x="927" y="956"/>
                  <a:pt x="925" y="956"/>
                </a:cubicBezTo>
                <a:cubicBezTo>
                  <a:pt x="924" y="956"/>
                  <a:pt x="922" y="954"/>
                  <a:pt x="922" y="952"/>
                </a:cubicBezTo>
                <a:lnTo>
                  <a:pt x="922" y="952"/>
                </a:lnTo>
                <a:cubicBezTo>
                  <a:pt x="922" y="951"/>
                  <a:pt x="924" y="949"/>
                  <a:pt x="925" y="949"/>
                </a:cubicBezTo>
                <a:cubicBezTo>
                  <a:pt x="927" y="949"/>
                  <a:pt x="929" y="951"/>
                  <a:pt x="929" y="952"/>
                </a:cubicBezTo>
                <a:close/>
                <a:moveTo>
                  <a:pt x="930" y="965"/>
                </a:moveTo>
                <a:lnTo>
                  <a:pt x="930" y="965"/>
                </a:lnTo>
                <a:cubicBezTo>
                  <a:pt x="930" y="967"/>
                  <a:pt x="928" y="968"/>
                  <a:pt x="927" y="968"/>
                </a:cubicBezTo>
                <a:cubicBezTo>
                  <a:pt x="925" y="968"/>
                  <a:pt x="923" y="967"/>
                  <a:pt x="923" y="965"/>
                </a:cubicBezTo>
                <a:lnTo>
                  <a:pt x="923" y="965"/>
                </a:lnTo>
                <a:cubicBezTo>
                  <a:pt x="923" y="963"/>
                  <a:pt x="925" y="962"/>
                  <a:pt x="927" y="962"/>
                </a:cubicBezTo>
                <a:cubicBezTo>
                  <a:pt x="928" y="962"/>
                  <a:pt x="930" y="963"/>
                  <a:pt x="930" y="965"/>
                </a:cubicBezTo>
                <a:close/>
                <a:moveTo>
                  <a:pt x="931" y="977"/>
                </a:moveTo>
                <a:lnTo>
                  <a:pt x="931" y="977"/>
                </a:lnTo>
                <a:cubicBezTo>
                  <a:pt x="931" y="979"/>
                  <a:pt x="929" y="980"/>
                  <a:pt x="928" y="980"/>
                </a:cubicBezTo>
                <a:cubicBezTo>
                  <a:pt x="926" y="980"/>
                  <a:pt x="924" y="979"/>
                  <a:pt x="924" y="977"/>
                </a:cubicBezTo>
                <a:lnTo>
                  <a:pt x="924" y="977"/>
                </a:lnTo>
                <a:cubicBezTo>
                  <a:pt x="924" y="976"/>
                  <a:pt x="926" y="974"/>
                  <a:pt x="928" y="974"/>
                </a:cubicBezTo>
                <a:cubicBezTo>
                  <a:pt x="929" y="974"/>
                  <a:pt x="931" y="976"/>
                  <a:pt x="931" y="977"/>
                </a:cubicBezTo>
                <a:close/>
                <a:moveTo>
                  <a:pt x="932" y="990"/>
                </a:moveTo>
                <a:lnTo>
                  <a:pt x="932" y="990"/>
                </a:lnTo>
                <a:cubicBezTo>
                  <a:pt x="932" y="992"/>
                  <a:pt x="930" y="993"/>
                  <a:pt x="929" y="993"/>
                </a:cubicBezTo>
                <a:cubicBezTo>
                  <a:pt x="927" y="993"/>
                  <a:pt x="925" y="992"/>
                  <a:pt x="925" y="990"/>
                </a:cubicBezTo>
                <a:lnTo>
                  <a:pt x="925" y="990"/>
                </a:lnTo>
                <a:cubicBezTo>
                  <a:pt x="925" y="988"/>
                  <a:pt x="927" y="987"/>
                  <a:pt x="929" y="987"/>
                </a:cubicBezTo>
                <a:cubicBezTo>
                  <a:pt x="930" y="987"/>
                  <a:pt x="932" y="988"/>
                  <a:pt x="932" y="990"/>
                </a:cubicBezTo>
                <a:close/>
                <a:moveTo>
                  <a:pt x="932" y="1002"/>
                </a:moveTo>
                <a:lnTo>
                  <a:pt x="932" y="1002"/>
                </a:lnTo>
                <a:cubicBezTo>
                  <a:pt x="932" y="1004"/>
                  <a:pt x="931" y="1005"/>
                  <a:pt x="929" y="1005"/>
                </a:cubicBezTo>
                <a:cubicBezTo>
                  <a:pt x="928" y="1005"/>
                  <a:pt x="926" y="1004"/>
                  <a:pt x="926" y="1002"/>
                </a:cubicBezTo>
                <a:lnTo>
                  <a:pt x="926" y="1002"/>
                </a:lnTo>
                <a:cubicBezTo>
                  <a:pt x="926" y="1001"/>
                  <a:pt x="928" y="999"/>
                  <a:pt x="929" y="999"/>
                </a:cubicBezTo>
                <a:cubicBezTo>
                  <a:pt x="931" y="999"/>
                  <a:pt x="932" y="1001"/>
                  <a:pt x="932" y="1002"/>
                </a:cubicBezTo>
                <a:close/>
                <a:moveTo>
                  <a:pt x="933" y="1015"/>
                </a:moveTo>
                <a:lnTo>
                  <a:pt x="933" y="1015"/>
                </a:lnTo>
                <a:cubicBezTo>
                  <a:pt x="933" y="1016"/>
                  <a:pt x="932" y="1018"/>
                  <a:pt x="930" y="1018"/>
                </a:cubicBezTo>
                <a:cubicBezTo>
                  <a:pt x="928" y="1018"/>
                  <a:pt x="927" y="1016"/>
                  <a:pt x="927" y="1015"/>
                </a:cubicBezTo>
                <a:lnTo>
                  <a:pt x="927" y="1015"/>
                </a:lnTo>
                <a:cubicBezTo>
                  <a:pt x="927" y="1013"/>
                  <a:pt x="928" y="1012"/>
                  <a:pt x="930" y="1012"/>
                </a:cubicBezTo>
                <a:cubicBezTo>
                  <a:pt x="932" y="1012"/>
                  <a:pt x="933" y="1013"/>
                  <a:pt x="933" y="1015"/>
                </a:cubicBezTo>
                <a:close/>
                <a:moveTo>
                  <a:pt x="934" y="1027"/>
                </a:moveTo>
                <a:lnTo>
                  <a:pt x="934" y="1027"/>
                </a:lnTo>
                <a:cubicBezTo>
                  <a:pt x="934" y="1029"/>
                  <a:pt x="933" y="1030"/>
                  <a:pt x="931" y="1030"/>
                </a:cubicBezTo>
                <a:cubicBezTo>
                  <a:pt x="929" y="1030"/>
                  <a:pt x="928" y="1029"/>
                  <a:pt x="928" y="1027"/>
                </a:cubicBezTo>
                <a:lnTo>
                  <a:pt x="928" y="1027"/>
                </a:lnTo>
                <a:cubicBezTo>
                  <a:pt x="928" y="1025"/>
                  <a:pt x="929" y="1024"/>
                  <a:pt x="931" y="1024"/>
                </a:cubicBezTo>
                <a:cubicBezTo>
                  <a:pt x="933" y="1024"/>
                  <a:pt x="934" y="1025"/>
                  <a:pt x="934" y="1027"/>
                </a:cubicBezTo>
                <a:close/>
                <a:moveTo>
                  <a:pt x="935" y="1040"/>
                </a:moveTo>
                <a:lnTo>
                  <a:pt x="935" y="1040"/>
                </a:lnTo>
                <a:cubicBezTo>
                  <a:pt x="935" y="1041"/>
                  <a:pt x="934" y="1043"/>
                  <a:pt x="932" y="1043"/>
                </a:cubicBezTo>
                <a:cubicBezTo>
                  <a:pt x="930" y="1043"/>
                  <a:pt x="929" y="1041"/>
                  <a:pt x="929" y="1040"/>
                </a:cubicBezTo>
                <a:lnTo>
                  <a:pt x="929" y="1040"/>
                </a:lnTo>
                <a:cubicBezTo>
                  <a:pt x="929" y="1038"/>
                  <a:pt x="930" y="1037"/>
                  <a:pt x="932" y="1037"/>
                </a:cubicBezTo>
                <a:cubicBezTo>
                  <a:pt x="934" y="1037"/>
                  <a:pt x="935" y="1038"/>
                  <a:pt x="935" y="1040"/>
                </a:cubicBezTo>
                <a:close/>
                <a:moveTo>
                  <a:pt x="936" y="1052"/>
                </a:moveTo>
                <a:lnTo>
                  <a:pt x="936" y="1052"/>
                </a:lnTo>
                <a:cubicBezTo>
                  <a:pt x="936" y="1054"/>
                  <a:pt x="934" y="1055"/>
                  <a:pt x="933" y="1055"/>
                </a:cubicBezTo>
                <a:cubicBezTo>
                  <a:pt x="931" y="1055"/>
                  <a:pt x="929" y="1054"/>
                  <a:pt x="929" y="1052"/>
                </a:cubicBezTo>
                <a:lnTo>
                  <a:pt x="929" y="1052"/>
                </a:lnTo>
                <a:cubicBezTo>
                  <a:pt x="929" y="1050"/>
                  <a:pt x="931" y="1049"/>
                  <a:pt x="933" y="1049"/>
                </a:cubicBezTo>
                <a:cubicBezTo>
                  <a:pt x="934" y="1049"/>
                  <a:pt x="936" y="1050"/>
                  <a:pt x="936" y="1052"/>
                </a:cubicBezTo>
                <a:close/>
                <a:moveTo>
                  <a:pt x="936" y="1065"/>
                </a:moveTo>
                <a:lnTo>
                  <a:pt x="936" y="1065"/>
                </a:lnTo>
                <a:cubicBezTo>
                  <a:pt x="936" y="1066"/>
                  <a:pt x="935" y="1068"/>
                  <a:pt x="933" y="1068"/>
                </a:cubicBezTo>
                <a:cubicBezTo>
                  <a:pt x="931" y="1068"/>
                  <a:pt x="930" y="1066"/>
                  <a:pt x="930" y="1065"/>
                </a:cubicBezTo>
                <a:lnTo>
                  <a:pt x="930" y="1065"/>
                </a:lnTo>
                <a:cubicBezTo>
                  <a:pt x="930" y="1063"/>
                  <a:pt x="931" y="1062"/>
                  <a:pt x="933" y="1062"/>
                </a:cubicBezTo>
                <a:cubicBezTo>
                  <a:pt x="935" y="1062"/>
                  <a:pt x="936" y="1063"/>
                  <a:pt x="936" y="1065"/>
                </a:cubicBezTo>
                <a:close/>
                <a:moveTo>
                  <a:pt x="937" y="1077"/>
                </a:moveTo>
                <a:lnTo>
                  <a:pt x="937" y="1077"/>
                </a:lnTo>
                <a:cubicBezTo>
                  <a:pt x="937" y="1079"/>
                  <a:pt x="935" y="1080"/>
                  <a:pt x="934" y="1080"/>
                </a:cubicBezTo>
                <a:cubicBezTo>
                  <a:pt x="932" y="1080"/>
                  <a:pt x="931" y="1079"/>
                  <a:pt x="931" y="1077"/>
                </a:cubicBezTo>
                <a:lnTo>
                  <a:pt x="931" y="1077"/>
                </a:lnTo>
                <a:cubicBezTo>
                  <a:pt x="931" y="1075"/>
                  <a:pt x="932" y="1074"/>
                  <a:pt x="934" y="1074"/>
                </a:cubicBezTo>
                <a:cubicBezTo>
                  <a:pt x="935" y="1074"/>
                  <a:pt x="937" y="1075"/>
                  <a:pt x="937" y="1077"/>
                </a:cubicBezTo>
                <a:close/>
                <a:moveTo>
                  <a:pt x="937" y="1090"/>
                </a:moveTo>
                <a:lnTo>
                  <a:pt x="937" y="1090"/>
                </a:lnTo>
                <a:cubicBezTo>
                  <a:pt x="937" y="1091"/>
                  <a:pt x="936" y="1093"/>
                  <a:pt x="934" y="1093"/>
                </a:cubicBezTo>
                <a:cubicBezTo>
                  <a:pt x="933" y="1093"/>
                  <a:pt x="931" y="1091"/>
                  <a:pt x="931" y="1090"/>
                </a:cubicBezTo>
                <a:lnTo>
                  <a:pt x="931" y="1090"/>
                </a:lnTo>
                <a:cubicBezTo>
                  <a:pt x="931" y="1088"/>
                  <a:pt x="933" y="1087"/>
                  <a:pt x="934" y="1087"/>
                </a:cubicBezTo>
                <a:cubicBezTo>
                  <a:pt x="936" y="1087"/>
                  <a:pt x="937" y="1088"/>
                  <a:pt x="937" y="1090"/>
                </a:cubicBezTo>
                <a:close/>
                <a:moveTo>
                  <a:pt x="938" y="1102"/>
                </a:moveTo>
                <a:lnTo>
                  <a:pt x="938" y="1102"/>
                </a:lnTo>
                <a:cubicBezTo>
                  <a:pt x="938" y="1104"/>
                  <a:pt x="937" y="1105"/>
                  <a:pt x="935" y="1105"/>
                </a:cubicBezTo>
                <a:cubicBezTo>
                  <a:pt x="933" y="1105"/>
                  <a:pt x="932" y="1104"/>
                  <a:pt x="932" y="1102"/>
                </a:cubicBezTo>
                <a:lnTo>
                  <a:pt x="932" y="1102"/>
                </a:lnTo>
                <a:cubicBezTo>
                  <a:pt x="932" y="1100"/>
                  <a:pt x="933" y="1099"/>
                  <a:pt x="935" y="1099"/>
                </a:cubicBezTo>
                <a:cubicBezTo>
                  <a:pt x="937" y="1099"/>
                  <a:pt x="938" y="1100"/>
                  <a:pt x="938" y="1102"/>
                </a:cubicBezTo>
                <a:close/>
                <a:moveTo>
                  <a:pt x="938" y="1115"/>
                </a:moveTo>
                <a:lnTo>
                  <a:pt x="938" y="1115"/>
                </a:lnTo>
                <a:cubicBezTo>
                  <a:pt x="938" y="1116"/>
                  <a:pt x="937" y="1118"/>
                  <a:pt x="935" y="1118"/>
                </a:cubicBezTo>
                <a:cubicBezTo>
                  <a:pt x="934" y="1118"/>
                  <a:pt x="932" y="1116"/>
                  <a:pt x="932" y="1115"/>
                </a:cubicBezTo>
                <a:lnTo>
                  <a:pt x="932" y="1115"/>
                </a:lnTo>
                <a:cubicBezTo>
                  <a:pt x="932" y="1113"/>
                  <a:pt x="934" y="1112"/>
                  <a:pt x="935" y="1112"/>
                </a:cubicBezTo>
                <a:cubicBezTo>
                  <a:pt x="937" y="1112"/>
                  <a:pt x="938" y="1113"/>
                  <a:pt x="938" y="1115"/>
                </a:cubicBezTo>
                <a:close/>
                <a:moveTo>
                  <a:pt x="939" y="1127"/>
                </a:moveTo>
                <a:lnTo>
                  <a:pt x="939" y="1127"/>
                </a:lnTo>
                <a:cubicBezTo>
                  <a:pt x="939" y="1129"/>
                  <a:pt x="937" y="1130"/>
                  <a:pt x="936" y="1130"/>
                </a:cubicBezTo>
                <a:cubicBezTo>
                  <a:pt x="934" y="1130"/>
                  <a:pt x="933" y="1129"/>
                  <a:pt x="933" y="1127"/>
                </a:cubicBezTo>
                <a:lnTo>
                  <a:pt x="933" y="1127"/>
                </a:lnTo>
                <a:cubicBezTo>
                  <a:pt x="933" y="1125"/>
                  <a:pt x="934" y="1124"/>
                  <a:pt x="936" y="1124"/>
                </a:cubicBezTo>
                <a:cubicBezTo>
                  <a:pt x="937" y="1124"/>
                  <a:pt x="939" y="1125"/>
                  <a:pt x="939" y="1127"/>
                </a:cubicBezTo>
                <a:close/>
                <a:moveTo>
                  <a:pt x="939" y="1140"/>
                </a:moveTo>
                <a:lnTo>
                  <a:pt x="939" y="1140"/>
                </a:lnTo>
                <a:cubicBezTo>
                  <a:pt x="939" y="1141"/>
                  <a:pt x="938" y="1143"/>
                  <a:pt x="936" y="1143"/>
                </a:cubicBezTo>
                <a:cubicBezTo>
                  <a:pt x="934" y="1143"/>
                  <a:pt x="933" y="1141"/>
                  <a:pt x="933" y="1140"/>
                </a:cubicBezTo>
                <a:lnTo>
                  <a:pt x="933" y="1140"/>
                </a:lnTo>
                <a:cubicBezTo>
                  <a:pt x="933" y="1138"/>
                  <a:pt x="934" y="1137"/>
                  <a:pt x="936" y="1137"/>
                </a:cubicBezTo>
                <a:cubicBezTo>
                  <a:pt x="938" y="1137"/>
                  <a:pt x="939" y="1138"/>
                  <a:pt x="939" y="1140"/>
                </a:cubicBezTo>
                <a:close/>
                <a:moveTo>
                  <a:pt x="940" y="1152"/>
                </a:moveTo>
                <a:lnTo>
                  <a:pt x="940" y="1152"/>
                </a:lnTo>
                <a:cubicBezTo>
                  <a:pt x="940" y="1154"/>
                  <a:pt x="938" y="1155"/>
                  <a:pt x="936" y="1155"/>
                </a:cubicBezTo>
                <a:cubicBezTo>
                  <a:pt x="935" y="1155"/>
                  <a:pt x="933" y="1154"/>
                  <a:pt x="933" y="1152"/>
                </a:cubicBezTo>
                <a:lnTo>
                  <a:pt x="933" y="1152"/>
                </a:lnTo>
                <a:cubicBezTo>
                  <a:pt x="933" y="1150"/>
                  <a:pt x="935" y="1149"/>
                  <a:pt x="936" y="1149"/>
                </a:cubicBezTo>
                <a:cubicBezTo>
                  <a:pt x="938" y="1149"/>
                  <a:pt x="940" y="1150"/>
                  <a:pt x="940" y="1152"/>
                </a:cubicBezTo>
                <a:close/>
                <a:moveTo>
                  <a:pt x="940" y="1165"/>
                </a:moveTo>
                <a:lnTo>
                  <a:pt x="940" y="1165"/>
                </a:lnTo>
                <a:cubicBezTo>
                  <a:pt x="940" y="1166"/>
                  <a:pt x="938" y="1168"/>
                  <a:pt x="937" y="1168"/>
                </a:cubicBezTo>
                <a:cubicBezTo>
                  <a:pt x="935" y="1168"/>
                  <a:pt x="934" y="1166"/>
                  <a:pt x="934" y="1165"/>
                </a:cubicBezTo>
                <a:lnTo>
                  <a:pt x="934" y="1165"/>
                </a:lnTo>
                <a:cubicBezTo>
                  <a:pt x="934" y="1163"/>
                  <a:pt x="935" y="1162"/>
                  <a:pt x="937" y="1162"/>
                </a:cubicBezTo>
                <a:cubicBezTo>
                  <a:pt x="938" y="1162"/>
                  <a:pt x="940" y="1163"/>
                  <a:pt x="940" y="1165"/>
                </a:cubicBezTo>
                <a:close/>
                <a:moveTo>
                  <a:pt x="940" y="1177"/>
                </a:moveTo>
                <a:lnTo>
                  <a:pt x="940" y="1177"/>
                </a:lnTo>
                <a:cubicBezTo>
                  <a:pt x="940" y="1179"/>
                  <a:pt x="939" y="1180"/>
                  <a:pt x="937" y="1180"/>
                </a:cubicBezTo>
                <a:cubicBezTo>
                  <a:pt x="935" y="1180"/>
                  <a:pt x="934" y="1179"/>
                  <a:pt x="934" y="1177"/>
                </a:cubicBezTo>
                <a:lnTo>
                  <a:pt x="934" y="1177"/>
                </a:lnTo>
                <a:cubicBezTo>
                  <a:pt x="934" y="1175"/>
                  <a:pt x="935" y="1174"/>
                  <a:pt x="937" y="1174"/>
                </a:cubicBezTo>
                <a:cubicBezTo>
                  <a:pt x="939" y="1174"/>
                  <a:pt x="940" y="1175"/>
                  <a:pt x="940" y="1177"/>
                </a:cubicBezTo>
                <a:close/>
                <a:moveTo>
                  <a:pt x="940" y="1190"/>
                </a:moveTo>
                <a:lnTo>
                  <a:pt x="940" y="1190"/>
                </a:lnTo>
                <a:cubicBezTo>
                  <a:pt x="940" y="1191"/>
                  <a:pt x="939" y="1193"/>
                  <a:pt x="937" y="1193"/>
                </a:cubicBezTo>
                <a:cubicBezTo>
                  <a:pt x="935" y="1193"/>
                  <a:pt x="934" y="1191"/>
                  <a:pt x="934" y="1190"/>
                </a:cubicBezTo>
                <a:lnTo>
                  <a:pt x="934" y="1190"/>
                </a:lnTo>
                <a:cubicBezTo>
                  <a:pt x="934" y="1188"/>
                  <a:pt x="935" y="1187"/>
                  <a:pt x="937" y="1187"/>
                </a:cubicBezTo>
                <a:cubicBezTo>
                  <a:pt x="939" y="1187"/>
                  <a:pt x="940" y="1188"/>
                  <a:pt x="940" y="1190"/>
                </a:cubicBezTo>
                <a:close/>
                <a:moveTo>
                  <a:pt x="940" y="1202"/>
                </a:moveTo>
                <a:lnTo>
                  <a:pt x="940" y="1202"/>
                </a:lnTo>
                <a:cubicBezTo>
                  <a:pt x="940" y="1204"/>
                  <a:pt x="939" y="1205"/>
                  <a:pt x="937" y="1205"/>
                </a:cubicBezTo>
                <a:cubicBezTo>
                  <a:pt x="935" y="1205"/>
                  <a:pt x="934" y="1204"/>
                  <a:pt x="934" y="1202"/>
                </a:cubicBezTo>
                <a:lnTo>
                  <a:pt x="934" y="1202"/>
                </a:lnTo>
                <a:cubicBezTo>
                  <a:pt x="934" y="1200"/>
                  <a:pt x="935" y="1199"/>
                  <a:pt x="937" y="1199"/>
                </a:cubicBezTo>
                <a:cubicBezTo>
                  <a:pt x="939" y="1199"/>
                  <a:pt x="940" y="1200"/>
                  <a:pt x="940" y="1202"/>
                </a:cubicBezTo>
                <a:close/>
                <a:moveTo>
                  <a:pt x="940" y="1215"/>
                </a:moveTo>
                <a:lnTo>
                  <a:pt x="940" y="1215"/>
                </a:lnTo>
                <a:cubicBezTo>
                  <a:pt x="940" y="1216"/>
                  <a:pt x="939" y="1218"/>
                  <a:pt x="937" y="1218"/>
                </a:cubicBezTo>
                <a:cubicBezTo>
                  <a:pt x="935" y="1218"/>
                  <a:pt x="934" y="1216"/>
                  <a:pt x="934" y="1215"/>
                </a:cubicBezTo>
                <a:lnTo>
                  <a:pt x="934" y="1215"/>
                </a:lnTo>
                <a:cubicBezTo>
                  <a:pt x="934" y="1213"/>
                  <a:pt x="935" y="1212"/>
                  <a:pt x="937" y="1212"/>
                </a:cubicBezTo>
                <a:cubicBezTo>
                  <a:pt x="939" y="1212"/>
                  <a:pt x="940" y="1213"/>
                  <a:pt x="940" y="1215"/>
                </a:cubicBezTo>
                <a:close/>
                <a:moveTo>
                  <a:pt x="940" y="1228"/>
                </a:moveTo>
                <a:lnTo>
                  <a:pt x="940" y="1228"/>
                </a:lnTo>
                <a:cubicBezTo>
                  <a:pt x="940" y="1230"/>
                  <a:pt x="938" y="1231"/>
                  <a:pt x="936" y="1230"/>
                </a:cubicBezTo>
                <a:cubicBezTo>
                  <a:pt x="935" y="1230"/>
                  <a:pt x="934" y="1228"/>
                  <a:pt x="934" y="1226"/>
                </a:cubicBezTo>
                <a:lnTo>
                  <a:pt x="934" y="1226"/>
                </a:lnTo>
                <a:cubicBezTo>
                  <a:pt x="935" y="1225"/>
                  <a:pt x="937" y="1224"/>
                  <a:pt x="938" y="1224"/>
                </a:cubicBezTo>
                <a:cubicBezTo>
                  <a:pt x="940" y="1225"/>
                  <a:pt x="941" y="1227"/>
                  <a:pt x="940" y="1228"/>
                </a:cubicBezTo>
                <a:close/>
                <a:moveTo>
                  <a:pt x="940" y="1241"/>
                </a:moveTo>
                <a:lnTo>
                  <a:pt x="940" y="1241"/>
                </a:lnTo>
                <a:cubicBezTo>
                  <a:pt x="940" y="1242"/>
                  <a:pt x="938" y="1243"/>
                  <a:pt x="936" y="1243"/>
                </a:cubicBezTo>
                <a:cubicBezTo>
                  <a:pt x="935" y="1242"/>
                  <a:pt x="934" y="1240"/>
                  <a:pt x="934" y="1239"/>
                </a:cubicBezTo>
                <a:lnTo>
                  <a:pt x="934" y="1239"/>
                </a:lnTo>
                <a:cubicBezTo>
                  <a:pt x="935" y="1237"/>
                  <a:pt x="937" y="1236"/>
                  <a:pt x="938" y="1237"/>
                </a:cubicBezTo>
                <a:cubicBezTo>
                  <a:pt x="940" y="1237"/>
                  <a:pt x="941" y="1239"/>
                  <a:pt x="940" y="1241"/>
                </a:cubicBezTo>
                <a:close/>
                <a:moveTo>
                  <a:pt x="940" y="1253"/>
                </a:moveTo>
                <a:lnTo>
                  <a:pt x="940" y="1253"/>
                </a:lnTo>
                <a:cubicBezTo>
                  <a:pt x="940" y="1255"/>
                  <a:pt x="938" y="1256"/>
                  <a:pt x="936" y="1255"/>
                </a:cubicBezTo>
                <a:cubicBezTo>
                  <a:pt x="934" y="1255"/>
                  <a:pt x="934" y="1253"/>
                  <a:pt x="934" y="1251"/>
                </a:cubicBezTo>
                <a:lnTo>
                  <a:pt x="934" y="1251"/>
                </a:lnTo>
                <a:cubicBezTo>
                  <a:pt x="935" y="1250"/>
                  <a:pt x="936" y="1249"/>
                  <a:pt x="938" y="1249"/>
                </a:cubicBezTo>
                <a:cubicBezTo>
                  <a:pt x="940" y="1250"/>
                  <a:pt x="941" y="1252"/>
                  <a:pt x="940" y="1253"/>
                </a:cubicBezTo>
                <a:close/>
                <a:moveTo>
                  <a:pt x="940" y="1266"/>
                </a:moveTo>
                <a:lnTo>
                  <a:pt x="940" y="1266"/>
                </a:lnTo>
                <a:cubicBezTo>
                  <a:pt x="939" y="1267"/>
                  <a:pt x="938" y="1268"/>
                  <a:pt x="936" y="1268"/>
                </a:cubicBezTo>
                <a:cubicBezTo>
                  <a:pt x="934" y="1267"/>
                  <a:pt x="933" y="1265"/>
                  <a:pt x="934" y="1264"/>
                </a:cubicBezTo>
                <a:lnTo>
                  <a:pt x="934" y="1264"/>
                </a:lnTo>
                <a:cubicBezTo>
                  <a:pt x="935" y="1262"/>
                  <a:pt x="936" y="1261"/>
                  <a:pt x="938" y="1262"/>
                </a:cubicBezTo>
                <a:cubicBezTo>
                  <a:pt x="940" y="1262"/>
                  <a:pt x="940" y="1264"/>
                  <a:pt x="940" y="1266"/>
                </a:cubicBezTo>
                <a:close/>
                <a:moveTo>
                  <a:pt x="940" y="1278"/>
                </a:moveTo>
                <a:lnTo>
                  <a:pt x="940" y="1278"/>
                </a:lnTo>
                <a:cubicBezTo>
                  <a:pt x="939" y="1280"/>
                  <a:pt x="937" y="1281"/>
                  <a:pt x="936" y="1280"/>
                </a:cubicBezTo>
                <a:cubicBezTo>
                  <a:pt x="934" y="1280"/>
                  <a:pt x="933" y="1278"/>
                  <a:pt x="934" y="1276"/>
                </a:cubicBezTo>
                <a:lnTo>
                  <a:pt x="934" y="1276"/>
                </a:lnTo>
                <a:cubicBezTo>
                  <a:pt x="934" y="1275"/>
                  <a:pt x="936" y="1274"/>
                  <a:pt x="938" y="1274"/>
                </a:cubicBezTo>
                <a:cubicBezTo>
                  <a:pt x="939" y="1275"/>
                  <a:pt x="940" y="1277"/>
                  <a:pt x="940" y="1278"/>
                </a:cubicBezTo>
                <a:close/>
                <a:moveTo>
                  <a:pt x="940" y="1291"/>
                </a:moveTo>
                <a:lnTo>
                  <a:pt x="940" y="1291"/>
                </a:lnTo>
                <a:cubicBezTo>
                  <a:pt x="939" y="1292"/>
                  <a:pt x="937" y="1293"/>
                  <a:pt x="936" y="1293"/>
                </a:cubicBezTo>
                <a:cubicBezTo>
                  <a:pt x="934" y="1292"/>
                  <a:pt x="933" y="1290"/>
                  <a:pt x="934" y="1289"/>
                </a:cubicBezTo>
                <a:lnTo>
                  <a:pt x="934" y="1289"/>
                </a:lnTo>
                <a:cubicBezTo>
                  <a:pt x="934" y="1287"/>
                  <a:pt x="936" y="1286"/>
                  <a:pt x="938" y="1287"/>
                </a:cubicBezTo>
                <a:cubicBezTo>
                  <a:pt x="939" y="1287"/>
                  <a:pt x="940" y="1289"/>
                  <a:pt x="940" y="1291"/>
                </a:cubicBezTo>
                <a:close/>
                <a:moveTo>
                  <a:pt x="939" y="1303"/>
                </a:moveTo>
                <a:lnTo>
                  <a:pt x="939" y="1303"/>
                </a:lnTo>
                <a:cubicBezTo>
                  <a:pt x="939" y="1305"/>
                  <a:pt x="937" y="1306"/>
                  <a:pt x="935" y="1305"/>
                </a:cubicBezTo>
                <a:cubicBezTo>
                  <a:pt x="934" y="1305"/>
                  <a:pt x="933" y="1303"/>
                  <a:pt x="933" y="1301"/>
                </a:cubicBezTo>
                <a:lnTo>
                  <a:pt x="933" y="1301"/>
                </a:lnTo>
                <a:cubicBezTo>
                  <a:pt x="934" y="1300"/>
                  <a:pt x="936" y="1299"/>
                  <a:pt x="937" y="1299"/>
                </a:cubicBezTo>
                <a:cubicBezTo>
                  <a:pt x="939" y="1300"/>
                  <a:pt x="940" y="1302"/>
                  <a:pt x="939" y="1303"/>
                </a:cubicBezTo>
                <a:close/>
                <a:moveTo>
                  <a:pt x="939" y="1316"/>
                </a:moveTo>
                <a:lnTo>
                  <a:pt x="939" y="1316"/>
                </a:lnTo>
                <a:cubicBezTo>
                  <a:pt x="938" y="1317"/>
                  <a:pt x="937" y="1318"/>
                  <a:pt x="935" y="1318"/>
                </a:cubicBezTo>
                <a:cubicBezTo>
                  <a:pt x="933" y="1317"/>
                  <a:pt x="932" y="1315"/>
                  <a:pt x="933" y="1314"/>
                </a:cubicBezTo>
                <a:lnTo>
                  <a:pt x="933" y="1314"/>
                </a:lnTo>
                <a:cubicBezTo>
                  <a:pt x="934" y="1312"/>
                  <a:pt x="935" y="1311"/>
                  <a:pt x="937" y="1312"/>
                </a:cubicBezTo>
                <a:cubicBezTo>
                  <a:pt x="939" y="1312"/>
                  <a:pt x="939" y="1314"/>
                  <a:pt x="939" y="1316"/>
                </a:cubicBezTo>
                <a:close/>
                <a:moveTo>
                  <a:pt x="939" y="1328"/>
                </a:moveTo>
                <a:lnTo>
                  <a:pt x="939" y="1328"/>
                </a:lnTo>
                <a:cubicBezTo>
                  <a:pt x="938" y="1330"/>
                  <a:pt x="936" y="1331"/>
                  <a:pt x="935" y="1330"/>
                </a:cubicBezTo>
                <a:cubicBezTo>
                  <a:pt x="933" y="1330"/>
                  <a:pt x="932" y="1328"/>
                  <a:pt x="933" y="1326"/>
                </a:cubicBezTo>
                <a:lnTo>
                  <a:pt x="933" y="1326"/>
                </a:lnTo>
                <a:cubicBezTo>
                  <a:pt x="933" y="1325"/>
                  <a:pt x="935" y="1324"/>
                  <a:pt x="937" y="1324"/>
                </a:cubicBezTo>
                <a:cubicBezTo>
                  <a:pt x="938" y="1325"/>
                  <a:pt x="939" y="1327"/>
                  <a:pt x="939" y="1328"/>
                </a:cubicBezTo>
                <a:close/>
                <a:moveTo>
                  <a:pt x="938" y="1341"/>
                </a:moveTo>
                <a:lnTo>
                  <a:pt x="938" y="1341"/>
                </a:lnTo>
                <a:cubicBezTo>
                  <a:pt x="938" y="1342"/>
                  <a:pt x="936" y="1343"/>
                  <a:pt x="934" y="1343"/>
                </a:cubicBezTo>
                <a:cubicBezTo>
                  <a:pt x="933" y="1342"/>
                  <a:pt x="932" y="1340"/>
                  <a:pt x="932" y="1339"/>
                </a:cubicBezTo>
                <a:lnTo>
                  <a:pt x="932" y="1339"/>
                </a:lnTo>
                <a:cubicBezTo>
                  <a:pt x="933" y="1337"/>
                  <a:pt x="935" y="1336"/>
                  <a:pt x="936" y="1337"/>
                </a:cubicBezTo>
                <a:cubicBezTo>
                  <a:pt x="938" y="1337"/>
                  <a:pt x="939" y="1339"/>
                  <a:pt x="938" y="1341"/>
                </a:cubicBezTo>
                <a:close/>
                <a:moveTo>
                  <a:pt x="938" y="1353"/>
                </a:moveTo>
                <a:lnTo>
                  <a:pt x="938" y="1353"/>
                </a:lnTo>
                <a:cubicBezTo>
                  <a:pt x="937" y="1355"/>
                  <a:pt x="936" y="1356"/>
                  <a:pt x="934" y="1355"/>
                </a:cubicBezTo>
                <a:cubicBezTo>
                  <a:pt x="932" y="1355"/>
                  <a:pt x="931" y="1353"/>
                  <a:pt x="932" y="1351"/>
                </a:cubicBezTo>
                <a:lnTo>
                  <a:pt x="932" y="1351"/>
                </a:lnTo>
                <a:cubicBezTo>
                  <a:pt x="932" y="1350"/>
                  <a:pt x="934" y="1349"/>
                  <a:pt x="936" y="1349"/>
                </a:cubicBezTo>
                <a:cubicBezTo>
                  <a:pt x="938" y="1350"/>
                  <a:pt x="938" y="1352"/>
                  <a:pt x="938" y="1353"/>
                </a:cubicBezTo>
                <a:close/>
                <a:moveTo>
                  <a:pt x="937" y="1366"/>
                </a:moveTo>
                <a:lnTo>
                  <a:pt x="937" y="1366"/>
                </a:lnTo>
                <a:cubicBezTo>
                  <a:pt x="937" y="1367"/>
                  <a:pt x="935" y="1368"/>
                  <a:pt x="933" y="1368"/>
                </a:cubicBezTo>
                <a:cubicBezTo>
                  <a:pt x="932" y="1367"/>
                  <a:pt x="931" y="1365"/>
                  <a:pt x="931" y="1364"/>
                </a:cubicBezTo>
                <a:lnTo>
                  <a:pt x="931" y="1364"/>
                </a:lnTo>
                <a:cubicBezTo>
                  <a:pt x="932" y="1362"/>
                  <a:pt x="934" y="1361"/>
                  <a:pt x="935" y="1362"/>
                </a:cubicBezTo>
                <a:cubicBezTo>
                  <a:pt x="937" y="1362"/>
                  <a:pt x="938" y="1364"/>
                  <a:pt x="937" y="1366"/>
                </a:cubicBezTo>
                <a:close/>
                <a:moveTo>
                  <a:pt x="937" y="1378"/>
                </a:moveTo>
                <a:lnTo>
                  <a:pt x="937" y="1378"/>
                </a:lnTo>
                <a:cubicBezTo>
                  <a:pt x="936" y="1380"/>
                  <a:pt x="934" y="1381"/>
                  <a:pt x="933" y="1380"/>
                </a:cubicBezTo>
                <a:cubicBezTo>
                  <a:pt x="931" y="1380"/>
                  <a:pt x="930" y="1378"/>
                  <a:pt x="931" y="1376"/>
                </a:cubicBezTo>
                <a:lnTo>
                  <a:pt x="931" y="1376"/>
                </a:lnTo>
                <a:cubicBezTo>
                  <a:pt x="931" y="1375"/>
                  <a:pt x="933" y="1374"/>
                  <a:pt x="935" y="1374"/>
                </a:cubicBezTo>
                <a:cubicBezTo>
                  <a:pt x="936" y="1375"/>
                  <a:pt x="937" y="1377"/>
                  <a:pt x="937" y="1378"/>
                </a:cubicBezTo>
                <a:close/>
                <a:moveTo>
                  <a:pt x="936" y="1391"/>
                </a:moveTo>
                <a:lnTo>
                  <a:pt x="936" y="1391"/>
                </a:lnTo>
                <a:cubicBezTo>
                  <a:pt x="935" y="1392"/>
                  <a:pt x="934" y="1393"/>
                  <a:pt x="932" y="1393"/>
                </a:cubicBezTo>
                <a:cubicBezTo>
                  <a:pt x="930" y="1392"/>
                  <a:pt x="930" y="1390"/>
                  <a:pt x="930" y="1389"/>
                </a:cubicBezTo>
                <a:lnTo>
                  <a:pt x="930" y="1389"/>
                </a:lnTo>
                <a:cubicBezTo>
                  <a:pt x="931" y="1387"/>
                  <a:pt x="932" y="1386"/>
                  <a:pt x="934" y="1387"/>
                </a:cubicBezTo>
                <a:cubicBezTo>
                  <a:pt x="936" y="1387"/>
                  <a:pt x="937" y="1389"/>
                  <a:pt x="936" y="1391"/>
                </a:cubicBezTo>
                <a:close/>
                <a:moveTo>
                  <a:pt x="935" y="1403"/>
                </a:moveTo>
                <a:lnTo>
                  <a:pt x="935" y="1403"/>
                </a:lnTo>
                <a:cubicBezTo>
                  <a:pt x="935" y="1405"/>
                  <a:pt x="933" y="1406"/>
                  <a:pt x="931" y="1405"/>
                </a:cubicBezTo>
                <a:cubicBezTo>
                  <a:pt x="930" y="1405"/>
                  <a:pt x="929" y="1403"/>
                  <a:pt x="930" y="1401"/>
                </a:cubicBezTo>
                <a:lnTo>
                  <a:pt x="930" y="1401"/>
                </a:lnTo>
                <a:cubicBezTo>
                  <a:pt x="930" y="1400"/>
                  <a:pt x="932" y="1399"/>
                  <a:pt x="933" y="1399"/>
                </a:cubicBezTo>
                <a:cubicBezTo>
                  <a:pt x="935" y="1400"/>
                  <a:pt x="936" y="1402"/>
                  <a:pt x="935" y="1403"/>
                </a:cubicBezTo>
                <a:close/>
                <a:moveTo>
                  <a:pt x="935" y="1416"/>
                </a:moveTo>
                <a:lnTo>
                  <a:pt x="935" y="1416"/>
                </a:lnTo>
                <a:cubicBezTo>
                  <a:pt x="934" y="1417"/>
                  <a:pt x="932" y="1418"/>
                  <a:pt x="931" y="1418"/>
                </a:cubicBezTo>
                <a:cubicBezTo>
                  <a:pt x="929" y="1417"/>
                  <a:pt x="928" y="1415"/>
                  <a:pt x="929" y="1414"/>
                </a:cubicBezTo>
                <a:lnTo>
                  <a:pt x="929" y="1414"/>
                </a:lnTo>
                <a:cubicBezTo>
                  <a:pt x="929" y="1412"/>
                  <a:pt x="931" y="1411"/>
                  <a:pt x="933" y="1412"/>
                </a:cubicBezTo>
                <a:cubicBezTo>
                  <a:pt x="934" y="1412"/>
                  <a:pt x="935" y="1414"/>
                  <a:pt x="935" y="1416"/>
                </a:cubicBezTo>
                <a:close/>
                <a:moveTo>
                  <a:pt x="934" y="1428"/>
                </a:moveTo>
                <a:lnTo>
                  <a:pt x="934" y="1428"/>
                </a:lnTo>
                <a:cubicBezTo>
                  <a:pt x="933" y="1430"/>
                  <a:pt x="932" y="1431"/>
                  <a:pt x="930" y="1430"/>
                </a:cubicBezTo>
                <a:cubicBezTo>
                  <a:pt x="928" y="1430"/>
                  <a:pt x="927" y="1428"/>
                  <a:pt x="928" y="1426"/>
                </a:cubicBezTo>
                <a:lnTo>
                  <a:pt x="928" y="1426"/>
                </a:lnTo>
                <a:cubicBezTo>
                  <a:pt x="929" y="1425"/>
                  <a:pt x="930" y="1424"/>
                  <a:pt x="932" y="1424"/>
                </a:cubicBezTo>
                <a:cubicBezTo>
                  <a:pt x="934" y="1425"/>
                  <a:pt x="935" y="1426"/>
                  <a:pt x="934" y="1428"/>
                </a:cubicBezTo>
                <a:close/>
                <a:moveTo>
                  <a:pt x="933" y="1441"/>
                </a:moveTo>
                <a:lnTo>
                  <a:pt x="933" y="1441"/>
                </a:lnTo>
                <a:cubicBezTo>
                  <a:pt x="933" y="1442"/>
                  <a:pt x="931" y="1443"/>
                  <a:pt x="929" y="1443"/>
                </a:cubicBezTo>
                <a:cubicBezTo>
                  <a:pt x="928" y="1442"/>
                  <a:pt x="927" y="1440"/>
                  <a:pt x="927" y="1439"/>
                </a:cubicBezTo>
                <a:lnTo>
                  <a:pt x="927" y="1439"/>
                </a:lnTo>
                <a:cubicBezTo>
                  <a:pt x="928" y="1437"/>
                  <a:pt x="929" y="1436"/>
                  <a:pt x="931" y="1437"/>
                </a:cubicBezTo>
                <a:cubicBezTo>
                  <a:pt x="933" y="1437"/>
                  <a:pt x="934" y="1439"/>
                  <a:pt x="933" y="1441"/>
                </a:cubicBezTo>
                <a:close/>
                <a:moveTo>
                  <a:pt x="932" y="1453"/>
                </a:moveTo>
                <a:lnTo>
                  <a:pt x="932" y="1453"/>
                </a:lnTo>
                <a:cubicBezTo>
                  <a:pt x="932" y="1455"/>
                  <a:pt x="930" y="1456"/>
                  <a:pt x="928" y="1455"/>
                </a:cubicBezTo>
                <a:cubicBezTo>
                  <a:pt x="927" y="1455"/>
                  <a:pt x="926" y="1453"/>
                  <a:pt x="926" y="1451"/>
                </a:cubicBezTo>
                <a:lnTo>
                  <a:pt x="926" y="1451"/>
                </a:lnTo>
                <a:cubicBezTo>
                  <a:pt x="927" y="1449"/>
                  <a:pt x="929" y="1449"/>
                  <a:pt x="930" y="1449"/>
                </a:cubicBezTo>
                <a:cubicBezTo>
                  <a:pt x="932" y="1450"/>
                  <a:pt x="933" y="1451"/>
                  <a:pt x="932" y="1453"/>
                </a:cubicBezTo>
                <a:close/>
                <a:moveTo>
                  <a:pt x="931" y="1466"/>
                </a:moveTo>
                <a:lnTo>
                  <a:pt x="931" y="1466"/>
                </a:lnTo>
                <a:cubicBezTo>
                  <a:pt x="931" y="1467"/>
                  <a:pt x="929" y="1468"/>
                  <a:pt x="927" y="1468"/>
                </a:cubicBezTo>
                <a:cubicBezTo>
                  <a:pt x="926" y="1467"/>
                  <a:pt x="925" y="1465"/>
                  <a:pt x="925" y="1464"/>
                </a:cubicBezTo>
                <a:lnTo>
                  <a:pt x="925" y="1464"/>
                </a:lnTo>
                <a:cubicBezTo>
                  <a:pt x="926" y="1462"/>
                  <a:pt x="928" y="1461"/>
                  <a:pt x="929" y="1462"/>
                </a:cubicBezTo>
                <a:cubicBezTo>
                  <a:pt x="931" y="1462"/>
                  <a:pt x="932" y="1464"/>
                  <a:pt x="931" y="1466"/>
                </a:cubicBezTo>
                <a:close/>
                <a:moveTo>
                  <a:pt x="930" y="1478"/>
                </a:moveTo>
                <a:lnTo>
                  <a:pt x="930" y="1478"/>
                </a:lnTo>
                <a:cubicBezTo>
                  <a:pt x="930" y="1480"/>
                  <a:pt x="928" y="1481"/>
                  <a:pt x="927" y="1480"/>
                </a:cubicBezTo>
                <a:cubicBezTo>
                  <a:pt x="925" y="1479"/>
                  <a:pt x="924" y="1478"/>
                  <a:pt x="925" y="1476"/>
                </a:cubicBezTo>
                <a:lnTo>
                  <a:pt x="925" y="1476"/>
                </a:lnTo>
                <a:cubicBezTo>
                  <a:pt x="925" y="1474"/>
                  <a:pt x="927" y="1474"/>
                  <a:pt x="928" y="1474"/>
                </a:cubicBezTo>
                <a:cubicBezTo>
                  <a:pt x="930" y="1475"/>
                  <a:pt x="931" y="1476"/>
                  <a:pt x="930" y="1478"/>
                </a:cubicBezTo>
                <a:close/>
                <a:moveTo>
                  <a:pt x="929" y="1490"/>
                </a:moveTo>
                <a:lnTo>
                  <a:pt x="929" y="1490"/>
                </a:lnTo>
                <a:cubicBezTo>
                  <a:pt x="929" y="1492"/>
                  <a:pt x="927" y="1493"/>
                  <a:pt x="925" y="1492"/>
                </a:cubicBezTo>
                <a:cubicBezTo>
                  <a:pt x="924" y="1492"/>
                  <a:pt x="923" y="1490"/>
                  <a:pt x="923" y="1489"/>
                </a:cubicBezTo>
                <a:lnTo>
                  <a:pt x="923" y="1489"/>
                </a:lnTo>
                <a:cubicBezTo>
                  <a:pt x="924" y="1487"/>
                  <a:pt x="926" y="1486"/>
                  <a:pt x="927" y="1487"/>
                </a:cubicBezTo>
                <a:cubicBezTo>
                  <a:pt x="929" y="1487"/>
                  <a:pt x="930" y="1489"/>
                  <a:pt x="929" y="1490"/>
                </a:cubicBezTo>
                <a:close/>
                <a:moveTo>
                  <a:pt x="928" y="1503"/>
                </a:moveTo>
                <a:lnTo>
                  <a:pt x="928" y="1503"/>
                </a:lnTo>
                <a:cubicBezTo>
                  <a:pt x="928" y="1505"/>
                  <a:pt x="926" y="1505"/>
                  <a:pt x="924" y="1505"/>
                </a:cubicBezTo>
                <a:cubicBezTo>
                  <a:pt x="923" y="1504"/>
                  <a:pt x="922" y="1503"/>
                  <a:pt x="922" y="1501"/>
                </a:cubicBezTo>
                <a:lnTo>
                  <a:pt x="922" y="1501"/>
                </a:lnTo>
                <a:cubicBezTo>
                  <a:pt x="923" y="1499"/>
                  <a:pt x="925" y="1498"/>
                  <a:pt x="926" y="1499"/>
                </a:cubicBezTo>
                <a:cubicBezTo>
                  <a:pt x="928" y="1500"/>
                  <a:pt x="929" y="1501"/>
                  <a:pt x="928" y="1503"/>
                </a:cubicBezTo>
                <a:close/>
                <a:moveTo>
                  <a:pt x="927" y="1515"/>
                </a:moveTo>
                <a:lnTo>
                  <a:pt x="927" y="1515"/>
                </a:lnTo>
                <a:cubicBezTo>
                  <a:pt x="927" y="1517"/>
                  <a:pt x="925" y="1518"/>
                  <a:pt x="923" y="1517"/>
                </a:cubicBezTo>
                <a:cubicBezTo>
                  <a:pt x="922" y="1517"/>
                  <a:pt x="921" y="1515"/>
                  <a:pt x="921" y="1513"/>
                </a:cubicBezTo>
                <a:lnTo>
                  <a:pt x="921" y="1513"/>
                </a:lnTo>
                <a:cubicBezTo>
                  <a:pt x="922" y="1512"/>
                  <a:pt x="924" y="1511"/>
                  <a:pt x="925" y="1511"/>
                </a:cubicBezTo>
                <a:cubicBezTo>
                  <a:pt x="927" y="1512"/>
                  <a:pt x="928" y="1514"/>
                  <a:pt x="927" y="1515"/>
                </a:cubicBezTo>
                <a:close/>
                <a:moveTo>
                  <a:pt x="926" y="1528"/>
                </a:moveTo>
                <a:lnTo>
                  <a:pt x="926" y="1528"/>
                </a:lnTo>
                <a:cubicBezTo>
                  <a:pt x="926" y="1530"/>
                  <a:pt x="924" y="1530"/>
                  <a:pt x="922" y="1530"/>
                </a:cubicBezTo>
                <a:cubicBezTo>
                  <a:pt x="921" y="1529"/>
                  <a:pt x="920" y="1528"/>
                  <a:pt x="920" y="1526"/>
                </a:cubicBezTo>
                <a:lnTo>
                  <a:pt x="920" y="1526"/>
                </a:lnTo>
                <a:cubicBezTo>
                  <a:pt x="921" y="1524"/>
                  <a:pt x="922" y="1523"/>
                  <a:pt x="924" y="1524"/>
                </a:cubicBezTo>
                <a:cubicBezTo>
                  <a:pt x="926" y="1524"/>
                  <a:pt x="927" y="1526"/>
                  <a:pt x="926" y="1528"/>
                </a:cubicBezTo>
                <a:close/>
                <a:moveTo>
                  <a:pt x="925" y="1540"/>
                </a:moveTo>
                <a:lnTo>
                  <a:pt x="925" y="1540"/>
                </a:lnTo>
                <a:cubicBezTo>
                  <a:pt x="924" y="1542"/>
                  <a:pt x="923" y="1543"/>
                  <a:pt x="921" y="1542"/>
                </a:cubicBezTo>
                <a:cubicBezTo>
                  <a:pt x="919" y="1542"/>
                  <a:pt x="918" y="1540"/>
                  <a:pt x="919" y="1538"/>
                </a:cubicBezTo>
                <a:lnTo>
                  <a:pt x="919" y="1538"/>
                </a:lnTo>
                <a:cubicBezTo>
                  <a:pt x="919" y="1537"/>
                  <a:pt x="921" y="1536"/>
                  <a:pt x="923" y="1536"/>
                </a:cubicBezTo>
                <a:cubicBezTo>
                  <a:pt x="925" y="1537"/>
                  <a:pt x="925" y="1539"/>
                  <a:pt x="925" y="1540"/>
                </a:cubicBezTo>
                <a:close/>
                <a:moveTo>
                  <a:pt x="924" y="1553"/>
                </a:moveTo>
                <a:lnTo>
                  <a:pt x="924" y="1553"/>
                </a:lnTo>
                <a:cubicBezTo>
                  <a:pt x="923" y="1554"/>
                  <a:pt x="921" y="1555"/>
                  <a:pt x="920" y="1555"/>
                </a:cubicBezTo>
                <a:cubicBezTo>
                  <a:pt x="918" y="1554"/>
                  <a:pt x="917" y="1552"/>
                  <a:pt x="918" y="1551"/>
                </a:cubicBezTo>
                <a:lnTo>
                  <a:pt x="918" y="1551"/>
                </a:lnTo>
                <a:cubicBezTo>
                  <a:pt x="918" y="1549"/>
                  <a:pt x="920" y="1548"/>
                  <a:pt x="922" y="1549"/>
                </a:cubicBezTo>
                <a:cubicBezTo>
                  <a:pt x="923" y="1549"/>
                  <a:pt x="924" y="1551"/>
                  <a:pt x="924" y="1553"/>
                </a:cubicBezTo>
                <a:close/>
                <a:moveTo>
                  <a:pt x="922" y="1565"/>
                </a:moveTo>
                <a:lnTo>
                  <a:pt x="922" y="1565"/>
                </a:lnTo>
                <a:cubicBezTo>
                  <a:pt x="922" y="1567"/>
                  <a:pt x="920" y="1568"/>
                  <a:pt x="918" y="1567"/>
                </a:cubicBezTo>
                <a:cubicBezTo>
                  <a:pt x="917" y="1567"/>
                  <a:pt x="916" y="1565"/>
                  <a:pt x="916" y="1563"/>
                </a:cubicBezTo>
                <a:lnTo>
                  <a:pt x="916" y="1563"/>
                </a:lnTo>
                <a:cubicBezTo>
                  <a:pt x="917" y="1562"/>
                  <a:pt x="919" y="1561"/>
                  <a:pt x="920" y="1561"/>
                </a:cubicBezTo>
                <a:cubicBezTo>
                  <a:pt x="922" y="1562"/>
                  <a:pt x="923" y="1564"/>
                  <a:pt x="922" y="1565"/>
                </a:cubicBezTo>
                <a:close/>
                <a:moveTo>
                  <a:pt x="921" y="1578"/>
                </a:moveTo>
                <a:lnTo>
                  <a:pt x="921" y="1578"/>
                </a:lnTo>
                <a:cubicBezTo>
                  <a:pt x="920" y="1579"/>
                  <a:pt x="918" y="1580"/>
                  <a:pt x="917" y="1580"/>
                </a:cubicBezTo>
                <a:cubicBezTo>
                  <a:pt x="915" y="1579"/>
                  <a:pt x="914" y="1577"/>
                  <a:pt x="915" y="1576"/>
                </a:cubicBezTo>
                <a:lnTo>
                  <a:pt x="915" y="1576"/>
                </a:lnTo>
                <a:cubicBezTo>
                  <a:pt x="915" y="1574"/>
                  <a:pt x="917" y="1573"/>
                  <a:pt x="919" y="1574"/>
                </a:cubicBezTo>
                <a:cubicBezTo>
                  <a:pt x="920" y="1574"/>
                  <a:pt x="921" y="1576"/>
                  <a:pt x="921" y="1578"/>
                </a:cubicBezTo>
                <a:close/>
                <a:moveTo>
                  <a:pt x="919" y="1590"/>
                </a:moveTo>
                <a:lnTo>
                  <a:pt x="919" y="1590"/>
                </a:lnTo>
                <a:cubicBezTo>
                  <a:pt x="919" y="1592"/>
                  <a:pt x="917" y="1593"/>
                  <a:pt x="916" y="1592"/>
                </a:cubicBezTo>
                <a:cubicBezTo>
                  <a:pt x="914" y="1591"/>
                  <a:pt x="913" y="1590"/>
                  <a:pt x="914" y="1588"/>
                </a:cubicBezTo>
                <a:lnTo>
                  <a:pt x="914" y="1588"/>
                </a:lnTo>
                <a:cubicBezTo>
                  <a:pt x="914" y="1586"/>
                  <a:pt x="916" y="1586"/>
                  <a:pt x="917" y="1586"/>
                </a:cubicBezTo>
                <a:cubicBezTo>
                  <a:pt x="919" y="1587"/>
                  <a:pt x="920" y="1588"/>
                  <a:pt x="919" y="1590"/>
                </a:cubicBezTo>
                <a:close/>
                <a:moveTo>
                  <a:pt x="918" y="1602"/>
                </a:moveTo>
                <a:lnTo>
                  <a:pt x="918" y="1602"/>
                </a:lnTo>
                <a:cubicBezTo>
                  <a:pt x="917" y="1604"/>
                  <a:pt x="916" y="1605"/>
                  <a:pt x="914" y="1604"/>
                </a:cubicBezTo>
                <a:cubicBezTo>
                  <a:pt x="912" y="1604"/>
                  <a:pt x="911" y="1602"/>
                  <a:pt x="912" y="1600"/>
                </a:cubicBezTo>
                <a:lnTo>
                  <a:pt x="912" y="1600"/>
                </a:lnTo>
                <a:cubicBezTo>
                  <a:pt x="913" y="1599"/>
                  <a:pt x="914" y="1598"/>
                  <a:pt x="916" y="1598"/>
                </a:cubicBezTo>
                <a:cubicBezTo>
                  <a:pt x="918" y="1599"/>
                  <a:pt x="918" y="1601"/>
                  <a:pt x="918" y="1602"/>
                </a:cubicBezTo>
                <a:close/>
                <a:moveTo>
                  <a:pt x="916" y="1615"/>
                </a:moveTo>
                <a:lnTo>
                  <a:pt x="916" y="1615"/>
                </a:lnTo>
                <a:cubicBezTo>
                  <a:pt x="916" y="1616"/>
                  <a:pt x="914" y="1617"/>
                  <a:pt x="912" y="1617"/>
                </a:cubicBezTo>
                <a:cubicBezTo>
                  <a:pt x="911" y="1616"/>
                  <a:pt x="910" y="1615"/>
                  <a:pt x="910" y="1613"/>
                </a:cubicBezTo>
                <a:lnTo>
                  <a:pt x="910" y="1613"/>
                </a:lnTo>
                <a:cubicBezTo>
                  <a:pt x="911" y="1611"/>
                  <a:pt x="913" y="1610"/>
                  <a:pt x="914" y="1611"/>
                </a:cubicBezTo>
                <a:cubicBezTo>
                  <a:pt x="916" y="1611"/>
                  <a:pt x="917" y="1613"/>
                  <a:pt x="916" y="1615"/>
                </a:cubicBezTo>
                <a:close/>
                <a:moveTo>
                  <a:pt x="915" y="1627"/>
                </a:moveTo>
                <a:lnTo>
                  <a:pt x="915" y="1627"/>
                </a:lnTo>
                <a:cubicBezTo>
                  <a:pt x="914" y="1629"/>
                  <a:pt x="912" y="1630"/>
                  <a:pt x="911" y="1629"/>
                </a:cubicBezTo>
                <a:cubicBezTo>
                  <a:pt x="909" y="1629"/>
                  <a:pt x="908" y="1627"/>
                  <a:pt x="909" y="1625"/>
                </a:cubicBezTo>
                <a:lnTo>
                  <a:pt x="909" y="1625"/>
                </a:lnTo>
                <a:cubicBezTo>
                  <a:pt x="909" y="1624"/>
                  <a:pt x="911" y="1623"/>
                  <a:pt x="913" y="1623"/>
                </a:cubicBezTo>
                <a:cubicBezTo>
                  <a:pt x="914" y="1624"/>
                  <a:pt x="915" y="1626"/>
                  <a:pt x="915" y="1627"/>
                </a:cubicBezTo>
                <a:close/>
                <a:moveTo>
                  <a:pt x="913" y="1640"/>
                </a:moveTo>
                <a:lnTo>
                  <a:pt x="913" y="1640"/>
                </a:lnTo>
                <a:cubicBezTo>
                  <a:pt x="913" y="1641"/>
                  <a:pt x="911" y="1642"/>
                  <a:pt x="909" y="1642"/>
                </a:cubicBezTo>
                <a:cubicBezTo>
                  <a:pt x="908" y="1641"/>
                  <a:pt x="907" y="1639"/>
                  <a:pt x="907" y="1638"/>
                </a:cubicBezTo>
                <a:lnTo>
                  <a:pt x="907" y="1638"/>
                </a:lnTo>
                <a:cubicBezTo>
                  <a:pt x="908" y="1636"/>
                  <a:pt x="909" y="1635"/>
                  <a:pt x="911" y="1636"/>
                </a:cubicBezTo>
                <a:cubicBezTo>
                  <a:pt x="913" y="1636"/>
                  <a:pt x="914" y="1638"/>
                  <a:pt x="913" y="1640"/>
                </a:cubicBezTo>
                <a:close/>
                <a:moveTo>
                  <a:pt x="911" y="1652"/>
                </a:moveTo>
                <a:lnTo>
                  <a:pt x="911" y="1652"/>
                </a:lnTo>
                <a:cubicBezTo>
                  <a:pt x="911" y="1654"/>
                  <a:pt x="909" y="1655"/>
                  <a:pt x="907" y="1654"/>
                </a:cubicBezTo>
                <a:cubicBezTo>
                  <a:pt x="906" y="1653"/>
                  <a:pt x="905" y="1652"/>
                  <a:pt x="906" y="1650"/>
                </a:cubicBezTo>
                <a:lnTo>
                  <a:pt x="906" y="1650"/>
                </a:lnTo>
                <a:cubicBezTo>
                  <a:pt x="906" y="1648"/>
                  <a:pt x="908" y="1648"/>
                  <a:pt x="909" y="1648"/>
                </a:cubicBezTo>
                <a:cubicBezTo>
                  <a:pt x="911" y="1649"/>
                  <a:pt x="912" y="1650"/>
                  <a:pt x="911" y="1652"/>
                </a:cubicBezTo>
                <a:close/>
                <a:moveTo>
                  <a:pt x="910" y="1664"/>
                </a:moveTo>
                <a:lnTo>
                  <a:pt x="910" y="1664"/>
                </a:lnTo>
                <a:cubicBezTo>
                  <a:pt x="909" y="1666"/>
                  <a:pt x="907" y="1667"/>
                  <a:pt x="906" y="1666"/>
                </a:cubicBezTo>
                <a:cubicBezTo>
                  <a:pt x="904" y="1666"/>
                  <a:pt x="903" y="1664"/>
                  <a:pt x="904" y="1662"/>
                </a:cubicBezTo>
                <a:lnTo>
                  <a:pt x="904" y="1662"/>
                </a:lnTo>
                <a:cubicBezTo>
                  <a:pt x="904" y="1661"/>
                  <a:pt x="906" y="1660"/>
                  <a:pt x="908" y="1660"/>
                </a:cubicBezTo>
                <a:cubicBezTo>
                  <a:pt x="909" y="1661"/>
                  <a:pt x="910" y="1663"/>
                  <a:pt x="910" y="1664"/>
                </a:cubicBezTo>
                <a:close/>
                <a:moveTo>
                  <a:pt x="908" y="1677"/>
                </a:moveTo>
                <a:lnTo>
                  <a:pt x="908" y="1677"/>
                </a:lnTo>
                <a:cubicBezTo>
                  <a:pt x="907" y="1678"/>
                  <a:pt x="905" y="1679"/>
                  <a:pt x="904" y="1679"/>
                </a:cubicBezTo>
                <a:cubicBezTo>
                  <a:pt x="902" y="1678"/>
                  <a:pt x="901" y="1676"/>
                  <a:pt x="902" y="1675"/>
                </a:cubicBezTo>
                <a:lnTo>
                  <a:pt x="902" y="1675"/>
                </a:lnTo>
                <a:cubicBezTo>
                  <a:pt x="902" y="1673"/>
                  <a:pt x="904" y="1672"/>
                  <a:pt x="906" y="1673"/>
                </a:cubicBezTo>
                <a:cubicBezTo>
                  <a:pt x="907" y="1673"/>
                  <a:pt x="908" y="1675"/>
                  <a:pt x="908" y="1677"/>
                </a:cubicBezTo>
                <a:close/>
                <a:moveTo>
                  <a:pt x="906" y="1689"/>
                </a:moveTo>
                <a:lnTo>
                  <a:pt x="906" y="1689"/>
                </a:lnTo>
                <a:cubicBezTo>
                  <a:pt x="905" y="1691"/>
                  <a:pt x="904" y="1692"/>
                  <a:pt x="902" y="1691"/>
                </a:cubicBezTo>
                <a:cubicBezTo>
                  <a:pt x="900" y="1691"/>
                  <a:pt x="899" y="1689"/>
                  <a:pt x="900" y="1687"/>
                </a:cubicBezTo>
                <a:lnTo>
                  <a:pt x="900" y="1687"/>
                </a:lnTo>
                <a:cubicBezTo>
                  <a:pt x="900" y="1686"/>
                  <a:pt x="902" y="1685"/>
                  <a:pt x="904" y="1685"/>
                </a:cubicBezTo>
                <a:cubicBezTo>
                  <a:pt x="905" y="1686"/>
                  <a:pt x="906" y="1688"/>
                  <a:pt x="906" y="1689"/>
                </a:cubicBezTo>
                <a:close/>
                <a:moveTo>
                  <a:pt x="904" y="1702"/>
                </a:moveTo>
                <a:lnTo>
                  <a:pt x="904" y="1702"/>
                </a:lnTo>
                <a:cubicBezTo>
                  <a:pt x="903" y="1703"/>
                  <a:pt x="902" y="1704"/>
                  <a:pt x="900" y="1704"/>
                </a:cubicBezTo>
                <a:cubicBezTo>
                  <a:pt x="898" y="1703"/>
                  <a:pt x="897" y="1701"/>
                  <a:pt x="898" y="1700"/>
                </a:cubicBezTo>
                <a:lnTo>
                  <a:pt x="898" y="1700"/>
                </a:lnTo>
                <a:cubicBezTo>
                  <a:pt x="899" y="1698"/>
                  <a:pt x="900" y="1697"/>
                  <a:pt x="902" y="1698"/>
                </a:cubicBezTo>
                <a:cubicBezTo>
                  <a:pt x="904" y="1698"/>
                  <a:pt x="905" y="1700"/>
                  <a:pt x="904" y="1702"/>
                </a:cubicBezTo>
                <a:close/>
                <a:moveTo>
                  <a:pt x="902" y="1714"/>
                </a:moveTo>
                <a:lnTo>
                  <a:pt x="902" y="1714"/>
                </a:lnTo>
                <a:cubicBezTo>
                  <a:pt x="901" y="1715"/>
                  <a:pt x="900" y="1716"/>
                  <a:pt x="898" y="1716"/>
                </a:cubicBezTo>
                <a:cubicBezTo>
                  <a:pt x="896" y="1715"/>
                  <a:pt x="895" y="1714"/>
                  <a:pt x="896" y="1712"/>
                </a:cubicBezTo>
                <a:lnTo>
                  <a:pt x="896" y="1712"/>
                </a:lnTo>
                <a:cubicBezTo>
                  <a:pt x="897" y="1710"/>
                  <a:pt x="898" y="1709"/>
                  <a:pt x="900" y="1710"/>
                </a:cubicBezTo>
                <a:cubicBezTo>
                  <a:pt x="902" y="1710"/>
                  <a:pt x="902" y="1712"/>
                  <a:pt x="902" y="1714"/>
                </a:cubicBezTo>
                <a:close/>
                <a:moveTo>
                  <a:pt x="900" y="1726"/>
                </a:moveTo>
                <a:lnTo>
                  <a:pt x="900" y="1726"/>
                </a:lnTo>
                <a:cubicBezTo>
                  <a:pt x="899" y="1728"/>
                  <a:pt x="897" y="1729"/>
                  <a:pt x="896" y="1728"/>
                </a:cubicBezTo>
                <a:cubicBezTo>
                  <a:pt x="894" y="1728"/>
                  <a:pt x="893" y="1726"/>
                  <a:pt x="894" y="1724"/>
                </a:cubicBezTo>
                <a:lnTo>
                  <a:pt x="894" y="1724"/>
                </a:lnTo>
                <a:cubicBezTo>
                  <a:pt x="894" y="1723"/>
                  <a:pt x="896" y="1722"/>
                  <a:pt x="898" y="1722"/>
                </a:cubicBezTo>
                <a:cubicBezTo>
                  <a:pt x="899" y="1723"/>
                  <a:pt x="900" y="1725"/>
                  <a:pt x="900" y="1726"/>
                </a:cubicBezTo>
                <a:close/>
                <a:moveTo>
                  <a:pt x="898" y="1739"/>
                </a:moveTo>
                <a:lnTo>
                  <a:pt x="898" y="1739"/>
                </a:lnTo>
                <a:cubicBezTo>
                  <a:pt x="897" y="1740"/>
                  <a:pt x="895" y="1741"/>
                  <a:pt x="894" y="1740"/>
                </a:cubicBezTo>
                <a:cubicBezTo>
                  <a:pt x="892" y="1740"/>
                  <a:pt x="891" y="1738"/>
                  <a:pt x="892" y="1737"/>
                </a:cubicBezTo>
                <a:lnTo>
                  <a:pt x="892" y="1737"/>
                </a:lnTo>
                <a:cubicBezTo>
                  <a:pt x="892" y="1735"/>
                  <a:pt x="894" y="1734"/>
                  <a:pt x="896" y="1735"/>
                </a:cubicBezTo>
                <a:cubicBezTo>
                  <a:pt x="897" y="1735"/>
                  <a:pt x="898" y="1737"/>
                  <a:pt x="898" y="1739"/>
                </a:cubicBezTo>
                <a:close/>
                <a:moveTo>
                  <a:pt x="896" y="1751"/>
                </a:moveTo>
                <a:lnTo>
                  <a:pt x="896" y="1751"/>
                </a:lnTo>
                <a:cubicBezTo>
                  <a:pt x="895" y="1752"/>
                  <a:pt x="893" y="1753"/>
                  <a:pt x="892" y="1753"/>
                </a:cubicBezTo>
                <a:cubicBezTo>
                  <a:pt x="890" y="1752"/>
                  <a:pt x="889" y="1750"/>
                  <a:pt x="890" y="1749"/>
                </a:cubicBezTo>
                <a:lnTo>
                  <a:pt x="890" y="1749"/>
                </a:lnTo>
                <a:cubicBezTo>
                  <a:pt x="890" y="1747"/>
                  <a:pt x="892" y="1746"/>
                  <a:pt x="894" y="1747"/>
                </a:cubicBezTo>
                <a:cubicBezTo>
                  <a:pt x="895" y="1747"/>
                  <a:pt x="896" y="1749"/>
                  <a:pt x="896" y="1751"/>
                </a:cubicBezTo>
                <a:close/>
                <a:moveTo>
                  <a:pt x="893" y="1763"/>
                </a:moveTo>
                <a:lnTo>
                  <a:pt x="893" y="1763"/>
                </a:lnTo>
                <a:cubicBezTo>
                  <a:pt x="893" y="1765"/>
                  <a:pt x="891" y="1766"/>
                  <a:pt x="889" y="1765"/>
                </a:cubicBezTo>
                <a:cubicBezTo>
                  <a:pt x="888" y="1765"/>
                  <a:pt x="887" y="1763"/>
                  <a:pt x="887" y="1761"/>
                </a:cubicBezTo>
                <a:lnTo>
                  <a:pt x="887" y="1761"/>
                </a:lnTo>
                <a:cubicBezTo>
                  <a:pt x="888" y="1760"/>
                  <a:pt x="890" y="1759"/>
                  <a:pt x="891" y="1759"/>
                </a:cubicBezTo>
                <a:cubicBezTo>
                  <a:pt x="893" y="1760"/>
                  <a:pt x="894" y="1762"/>
                  <a:pt x="893" y="1763"/>
                </a:cubicBezTo>
                <a:close/>
                <a:moveTo>
                  <a:pt x="891" y="1775"/>
                </a:moveTo>
                <a:lnTo>
                  <a:pt x="891" y="1775"/>
                </a:lnTo>
                <a:cubicBezTo>
                  <a:pt x="890" y="1777"/>
                  <a:pt x="889" y="1778"/>
                  <a:pt x="887" y="1777"/>
                </a:cubicBezTo>
                <a:cubicBezTo>
                  <a:pt x="885" y="1777"/>
                  <a:pt x="884" y="1775"/>
                  <a:pt x="885" y="1773"/>
                </a:cubicBezTo>
                <a:lnTo>
                  <a:pt x="885" y="1773"/>
                </a:lnTo>
                <a:cubicBezTo>
                  <a:pt x="886" y="1772"/>
                  <a:pt x="887" y="1771"/>
                  <a:pt x="889" y="1771"/>
                </a:cubicBezTo>
                <a:cubicBezTo>
                  <a:pt x="891" y="1772"/>
                  <a:pt x="891" y="1774"/>
                  <a:pt x="891" y="1775"/>
                </a:cubicBezTo>
                <a:close/>
                <a:moveTo>
                  <a:pt x="889" y="1788"/>
                </a:moveTo>
                <a:lnTo>
                  <a:pt x="889" y="1788"/>
                </a:lnTo>
                <a:cubicBezTo>
                  <a:pt x="888" y="1789"/>
                  <a:pt x="886" y="1790"/>
                  <a:pt x="885" y="1790"/>
                </a:cubicBezTo>
                <a:cubicBezTo>
                  <a:pt x="883" y="1789"/>
                  <a:pt x="882" y="1787"/>
                  <a:pt x="883" y="1786"/>
                </a:cubicBezTo>
                <a:lnTo>
                  <a:pt x="883" y="1786"/>
                </a:lnTo>
                <a:cubicBezTo>
                  <a:pt x="883" y="1784"/>
                  <a:pt x="885" y="1783"/>
                  <a:pt x="887" y="1784"/>
                </a:cubicBezTo>
                <a:cubicBezTo>
                  <a:pt x="888" y="1784"/>
                  <a:pt x="889" y="1786"/>
                  <a:pt x="889" y="1788"/>
                </a:cubicBezTo>
                <a:close/>
                <a:moveTo>
                  <a:pt x="886" y="1800"/>
                </a:moveTo>
                <a:lnTo>
                  <a:pt x="886" y="1800"/>
                </a:lnTo>
                <a:cubicBezTo>
                  <a:pt x="886" y="1802"/>
                  <a:pt x="884" y="1802"/>
                  <a:pt x="882" y="1802"/>
                </a:cubicBezTo>
                <a:cubicBezTo>
                  <a:pt x="881" y="1801"/>
                  <a:pt x="880" y="1800"/>
                  <a:pt x="880" y="1798"/>
                </a:cubicBezTo>
                <a:lnTo>
                  <a:pt x="880" y="1798"/>
                </a:lnTo>
                <a:cubicBezTo>
                  <a:pt x="881" y="1796"/>
                  <a:pt x="883" y="1795"/>
                  <a:pt x="884" y="1796"/>
                </a:cubicBezTo>
                <a:cubicBezTo>
                  <a:pt x="886" y="1797"/>
                  <a:pt x="887" y="1798"/>
                  <a:pt x="886" y="1800"/>
                </a:cubicBezTo>
                <a:close/>
                <a:moveTo>
                  <a:pt x="884" y="1812"/>
                </a:moveTo>
                <a:lnTo>
                  <a:pt x="884" y="1812"/>
                </a:lnTo>
                <a:cubicBezTo>
                  <a:pt x="883" y="1814"/>
                  <a:pt x="881" y="1815"/>
                  <a:pt x="880" y="1814"/>
                </a:cubicBezTo>
                <a:cubicBezTo>
                  <a:pt x="878" y="1814"/>
                  <a:pt x="877" y="1812"/>
                  <a:pt x="878" y="1810"/>
                </a:cubicBezTo>
                <a:lnTo>
                  <a:pt x="878" y="1810"/>
                </a:lnTo>
                <a:cubicBezTo>
                  <a:pt x="878" y="1809"/>
                  <a:pt x="880" y="1808"/>
                  <a:pt x="882" y="1808"/>
                </a:cubicBezTo>
                <a:cubicBezTo>
                  <a:pt x="883" y="1809"/>
                  <a:pt x="884" y="1811"/>
                  <a:pt x="884" y="1812"/>
                </a:cubicBezTo>
                <a:close/>
                <a:moveTo>
                  <a:pt x="881" y="1824"/>
                </a:moveTo>
                <a:lnTo>
                  <a:pt x="881" y="1824"/>
                </a:lnTo>
                <a:cubicBezTo>
                  <a:pt x="880" y="1826"/>
                  <a:pt x="879" y="1827"/>
                  <a:pt x="877" y="1826"/>
                </a:cubicBezTo>
                <a:cubicBezTo>
                  <a:pt x="875" y="1826"/>
                  <a:pt x="875" y="1824"/>
                  <a:pt x="875" y="1822"/>
                </a:cubicBezTo>
                <a:lnTo>
                  <a:pt x="875" y="1822"/>
                </a:lnTo>
                <a:cubicBezTo>
                  <a:pt x="876" y="1821"/>
                  <a:pt x="877" y="1820"/>
                  <a:pt x="879" y="1820"/>
                </a:cubicBezTo>
                <a:cubicBezTo>
                  <a:pt x="881" y="1821"/>
                  <a:pt x="882" y="1823"/>
                  <a:pt x="881" y="1824"/>
                </a:cubicBezTo>
                <a:close/>
                <a:moveTo>
                  <a:pt x="878" y="1837"/>
                </a:moveTo>
                <a:lnTo>
                  <a:pt x="878" y="1837"/>
                </a:lnTo>
                <a:cubicBezTo>
                  <a:pt x="878" y="1838"/>
                  <a:pt x="876" y="1839"/>
                  <a:pt x="874" y="1839"/>
                </a:cubicBezTo>
                <a:cubicBezTo>
                  <a:pt x="873" y="1838"/>
                  <a:pt x="872" y="1836"/>
                  <a:pt x="872" y="1835"/>
                </a:cubicBezTo>
                <a:lnTo>
                  <a:pt x="872" y="1835"/>
                </a:lnTo>
                <a:cubicBezTo>
                  <a:pt x="873" y="1833"/>
                  <a:pt x="875" y="1832"/>
                  <a:pt x="876" y="1833"/>
                </a:cubicBezTo>
                <a:cubicBezTo>
                  <a:pt x="878" y="1833"/>
                  <a:pt x="879" y="1835"/>
                  <a:pt x="878" y="1837"/>
                </a:cubicBezTo>
                <a:close/>
                <a:moveTo>
                  <a:pt x="876" y="1849"/>
                </a:moveTo>
                <a:lnTo>
                  <a:pt x="876" y="1849"/>
                </a:lnTo>
                <a:cubicBezTo>
                  <a:pt x="875" y="1851"/>
                  <a:pt x="873" y="1851"/>
                  <a:pt x="872" y="1851"/>
                </a:cubicBezTo>
                <a:cubicBezTo>
                  <a:pt x="870" y="1850"/>
                  <a:pt x="869" y="1849"/>
                  <a:pt x="870" y="1847"/>
                </a:cubicBezTo>
                <a:lnTo>
                  <a:pt x="870" y="1847"/>
                </a:lnTo>
                <a:cubicBezTo>
                  <a:pt x="870" y="1845"/>
                  <a:pt x="872" y="1844"/>
                  <a:pt x="874" y="1845"/>
                </a:cubicBezTo>
                <a:cubicBezTo>
                  <a:pt x="875" y="1845"/>
                  <a:pt x="876" y="1847"/>
                  <a:pt x="876" y="1849"/>
                </a:cubicBezTo>
                <a:close/>
                <a:moveTo>
                  <a:pt x="873" y="1861"/>
                </a:moveTo>
                <a:lnTo>
                  <a:pt x="873" y="1861"/>
                </a:lnTo>
                <a:cubicBezTo>
                  <a:pt x="872" y="1863"/>
                  <a:pt x="871" y="1864"/>
                  <a:pt x="869" y="1863"/>
                </a:cubicBezTo>
                <a:cubicBezTo>
                  <a:pt x="867" y="1863"/>
                  <a:pt x="866" y="1861"/>
                  <a:pt x="867" y="1859"/>
                </a:cubicBezTo>
                <a:lnTo>
                  <a:pt x="867" y="1859"/>
                </a:lnTo>
                <a:cubicBezTo>
                  <a:pt x="868" y="1857"/>
                  <a:pt x="869" y="1857"/>
                  <a:pt x="871" y="1857"/>
                </a:cubicBezTo>
                <a:cubicBezTo>
                  <a:pt x="873" y="1858"/>
                  <a:pt x="873" y="1859"/>
                  <a:pt x="873" y="1861"/>
                </a:cubicBezTo>
                <a:close/>
                <a:moveTo>
                  <a:pt x="870" y="1873"/>
                </a:moveTo>
                <a:lnTo>
                  <a:pt x="870" y="1873"/>
                </a:lnTo>
                <a:cubicBezTo>
                  <a:pt x="869" y="1875"/>
                  <a:pt x="868" y="1876"/>
                  <a:pt x="866" y="1875"/>
                </a:cubicBezTo>
                <a:cubicBezTo>
                  <a:pt x="864" y="1875"/>
                  <a:pt x="864" y="1873"/>
                  <a:pt x="864" y="1871"/>
                </a:cubicBezTo>
                <a:lnTo>
                  <a:pt x="864" y="1871"/>
                </a:lnTo>
                <a:cubicBezTo>
                  <a:pt x="865" y="1870"/>
                  <a:pt x="866" y="1869"/>
                  <a:pt x="868" y="1869"/>
                </a:cubicBezTo>
                <a:cubicBezTo>
                  <a:pt x="870" y="1870"/>
                  <a:pt x="871" y="1872"/>
                  <a:pt x="870" y="1873"/>
                </a:cubicBezTo>
                <a:close/>
                <a:moveTo>
                  <a:pt x="867" y="1885"/>
                </a:moveTo>
                <a:lnTo>
                  <a:pt x="867" y="1885"/>
                </a:lnTo>
                <a:cubicBezTo>
                  <a:pt x="866" y="1887"/>
                  <a:pt x="865" y="1888"/>
                  <a:pt x="863" y="1887"/>
                </a:cubicBezTo>
                <a:cubicBezTo>
                  <a:pt x="861" y="1887"/>
                  <a:pt x="861" y="1885"/>
                  <a:pt x="861" y="1883"/>
                </a:cubicBezTo>
                <a:lnTo>
                  <a:pt x="861" y="1883"/>
                </a:lnTo>
                <a:cubicBezTo>
                  <a:pt x="862" y="1882"/>
                  <a:pt x="863" y="1881"/>
                  <a:pt x="865" y="1881"/>
                </a:cubicBezTo>
                <a:cubicBezTo>
                  <a:pt x="867" y="1882"/>
                  <a:pt x="868" y="1884"/>
                  <a:pt x="867" y="1885"/>
                </a:cubicBezTo>
                <a:close/>
                <a:moveTo>
                  <a:pt x="864" y="1898"/>
                </a:moveTo>
                <a:lnTo>
                  <a:pt x="864" y="1898"/>
                </a:lnTo>
                <a:cubicBezTo>
                  <a:pt x="864" y="1899"/>
                  <a:pt x="862" y="1900"/>
                  <a:pt x="860" y="1900"/>
                </a:cubicBezTo>
                <a:cubicBezTo>
                  <a:pt x="858" y="1899"/>
                  <a:pt x="858" y="1897"/>
                  <a:pt x="858" y="1896"/>
                </a:cubicBezTo>
                <a:lnTo>
                  <a:pt x="858" y="1896"/>
                </a:lnTo>
                <a:cubicBezTo>
                  <a:pt x="859" y="1894"/>
                  <a:pt x="860" y="1893"/>
                  <a:pt x="862" y="1894"/>
                </a:cubicBezTo>
                <a:cubicBezTo>
                  <a:pt x="864" y="1894"/>
                  <a:pt x="865" y="1896"/>
                  <a:pt x="864" y="1898"/>
                </a:cubicBezTo>
                <a:close/>
                <a:moveTo>
                  <a:pt x="861" y="1910"/>
                </a:moveTo>
                <a:lnTo>
                  <a:pt x="861" y="1910"/>
                </a:lnTo>
                <a:cubicBezTo>
                  <a:pt x="861" y="1911"/>
                  <a:pt x="859" y="1912"/>
                  <a:pt x="857" y="1912"/>
                </a:cubicBezTo>
                <a:cubicBezTo>
                  <a:pt x="856" y="1911"/>
                  <a:pt x="855" y="1909"/>
                  <a:pt x="855" y="1908"/>
                </a:cubicBezTo>
                <a:lnTo>
                  <a:pt x="855" y="1908"/>
                </a:lnTo>
                <a:cubicBezTo>
                  <a:pt x="856" y="1906"/>
                  <a:pt x="857" y="1905"/>
                  <a:pt x="859" y="1906"/>
                </a:cubicBezTo>
                <a:cubicBezTo>
                  <a:pt x="861" y="1906"/>
                  <a:pt x="862" y="1908"/>
                  <a:pt x="861" y="1910"/>
                </a:cubicBezTo>
                <a:close/>
                <a:moveTo>
                  <a:pt x="858" y="1922"/>
                </a:moveTo>
                <a:lnTo>
                  <a:pt x="858" y="1922"/>
                </a:lnTo>
                <a:cubicBezTo>
                  <a:pt x="857" y="1923"/>
                  <a:pt x="856" y="1924"/>
                  <a:pt x="854" y="1924"/>
                </a:cubicBezTo>
                <a:cubicBezTo>
                  <a:pt x="852" y="1923"/>
                  <a:pt x="851" y="1921"/>
                  <a:pt x="852" y="1920"/>
                </a:cubicBezTo>
                <a:lnTo>
                  <a:pt x="852" y="1920"/>
                </a:lnTo>
                <a:cubicBezTo>
                  <a:pt x="853" y="1918"/>
                  <a:pt x="854" y="1917"/>
                  <a:pt x="856" y="1918"/>
                </a:cubicBezTo>
                <a:cubicBezTo>
                  <a:pt x="858" y="1918"/>
                  <a:pt x="858" y="1920"/>
                  <a:pt x="858" y="1922"/>
                </a:cubicBezTo>
                <a:close/>
                <a:moveTo>
                  <a:pt x="855" y="1934"/>
                </a:moveTo>
                <a:lnTo>
                  <a:pt x="855" y="1934"/>
                </a:lnTo>
                <a:cubicBezTo>
                  <a:pt x="854" y="1935"/>
                  <a:pt x="852" y="1936"/>
                  <a:pt x="851" y="1936"/>
                </a:cubicBezTo>
                <a:cubicBezTo>
                  <a:pt x="849" y="1935"/>
                  <a:pt x="848" y="1934"/>
                  <a:pt x="849" y="1932"/>
                </a:cubicBezTo>
                <a:lnTo>
                  <a:pt x="849" y="1932"/>
                </a:lnTo>
                <a:cubicBezTo>
                  <a:pt x="849" y="1930"/>
                  <a:pt x="851" y="1929"/>
                  <a:pt x="853" y="1930"/>
                </a:cubicBezTo>
                <a:cubicBezTo>
                  <a:pt x="854" y="1930"/>
                  <a:pt x="855" y="1932"/>
                  <a:pt x="855" y="1934"/>
                </a:cubicBezTo>
                <a:close/>
                <a:moveTo>
                  <a:pt x="851" y="1946"/>
                </a:moveTo>
                <a:lnTo>
                  <a:pt x="851" y="1946"/>
                </a:lnTo>
                <a:cubicBezTo>
                  <a:pt x="851" y="1948"/>
                  <a:pt x="849" y="1948"/>
                  <a:pt x="847" y="1948"/>
                </a:cubicBezTo>
                <a:cubicBezTo>
                  <a:pt x="846" y="1947"/>
                  <a:pt x="845" y="1946"/>
                  <a:pt x="845" y="1944"/>
                </a:cubicBezTo>
                <a:lnTo>
                  <a:pt x="845" y="1944"/>
                </a:lnTo>
                <a:cubicBezTo>
                  <a:pt x="846" y="1942"/>
                  <a:pt x="848" y="1941"/>
                  <a:pt x="849" y="1942"/>
                </a:cubicBezTo>
                <a:cubicBezTo>
                  <a:pt x="851" y="1943"/>
                  <a:pt x="852" y="1944"/>
                  <a:pt x="851" y="1946"/>
                </a:cubicBezTo>
                <a:close/>
                <a:moveTo>
                  <a:pt x="848" y="1958"/>
                </a:moveTo>
                <a:lnTo>
                  <a:pt x="848" y="1958"/>
                </a:lnTo>
                <a:cubicBezTo>
                  <a:pt x="848" y="1960"/>
                  <a:pt x="846" y="1961"/>
                  <a:pt x="844" y="1960"/>
                </a:cubicBezTo>
                <a:cubicBezTo>
                  <a:pt x="842" y="1959"/>
                  <a:pt x="842" y="1958"/>
                  <a:pt x="842" y="1956"/>
                </a:cubicBezTo>
                <a:lnTo>
                  <a:pt x="842" y="1956"/>
                </a:lnTo>
                <a:cubicBezTo>
                  <a:pt x="843" y="1954"/>
                  <a:pt x="844" y="1953"/>
                  <a:pt x="846" y="1954"/>
                </a:cubicBezTo>
                <a:cubicBezTo>
                  <a:pt x="848" y="1955"/>
                  <a:pt x="849" y="1956"/>
                  <a:pt x="848" y="1958"/>
                </a:cubicBezTo>
                <a:close/>
                <a:moveTo>
                  <a:pt x="845" y="1970"/>
                </a:moveTo>
                <a:lnTo>
                  <a:pt x="845" y="1970"/>
                </a:lnTo>
                <a:cubicBezTo>
                  <a:pt x="844" y="1972"/>
                  <a:pt x="842" y="1973"/>
                  <a:pt x="841" y="1972"/>
                </a:cubicBezTo>
                <a:cubicBezTo>
                  <a:pt x="839" y="1971"/>
                  <a:pt x="838" y="1970"/>
                  <a:pt x="839" y="1968"/>
                </a:cubicBezTo>
                <a:lnTo>
                  <a:pt x="839" y="1968"/>
                </a:lnTo>
                <a:cubicBezTo>
                  <a:pt x="839" y="1966"/>
                  <a:pt x="841" y="1965"/>
                  <a:pt x="843" y="1966"/>
                </a:cubicBezTo>
                <a:cubicBezTo>
                  <a:pt x="844" y="1967"/>
                  <a:pt x="845" y="1968"/>
                  <a:pt x="845" y="1970"/>
                </a:cubicBezTo>
                <a:close/>
                <a:moveTo>
                  <a:pt x="841" y="1982"/>
                </a:moveTo>
                <a:lnTo>
                  <a:pt x="841" y="1982"/>
                </a:lnTo>
                <a:cubicBezTo>
                  <a:pt x="840" y="1984"/>
                  <a:pt x="839" y="1984"/>
                  <a:pt x="837" y="1984"/>
                </a:cubicBezTo>
                <a:cubicBezTo>
                  <a:pt x="835" y="1983"/>
                  <a:pt x="834" y="1982"/>
                  <a:pt x="835" y="1980"/>
                </a:cubicBezTo>
                <a:lnTo>
                  <a:pt x="835" y="1980"/>
                </a:lnTo>
                <a:cubicBezTo>
                  <a:pt x="836" y="1978"/>
                  <a:pt x="837" y="1977"/>
                  <a:pt x="839" y="1978"/>
                </a:cubicBezTo>
                <a:cubicBezTo>
                  <a:pt x="841" y="1979"/>
                  <a:pt x="841" y="1980"/>
                  <a:pt x="841" y="1982"/>
                </a:cubicBezTo>
                <a:close/>
                <a:moveTo>
                  <a:pt x="837" y="1994"/>
                </a:moveTo>
                <a:lnTo>
                  <a:pt x="837" y="1994"/>
                </a:lnTo>
                <a:cubicBezTo>
                  <a:pt x="837" y="1996"/>
                  <a:pt x="835" y="1996"/>
                  <a:pt x="833" y="1996"/>
                </a:cubicBezTo>
                <a:cubicBezTo>
                  <a:pt x="832" y="1995"/>
                  <a:pt x="831" y="1994"/>
                  <a:pt x="831" y="1992"/>
                </a:cubicBezTo>
                <a:lnTo>
                  <a:pt x="831" y="1992"/>
                </a:lnTo>
                <a:cubicBezTo>
                  <a:pt x="832" y="1990"/>
                  <a:pt x="834" y="1989"/>
                  <a:pt x="835" y="1990"/>
                </a:cubicBezTo>
                <a:cubicBezTo>
                  <a:pt x="837" y="1991"/>
                  <a:pt x="838" y="1992"/>
                  <a:pt x="837" y="1994"/>
                </a:cubicBezTo>
                <a:close/>
                <a:moveTo>
                  <a:pt x="833" y="2007"/>
                </a:moveTo>
                <a:lnTo>
                  <a:pt x="833" y="2007"/>
                </a:lnTo>
                <a:cubicBezTo>
                  <a:pt x="832" y="2008"/>
                  <a:pt x="830" y="2008"/>
                  <a:pt x="829" y="2008"/>
                </a:cubicBezTo>
                <a:cubicBezTo>
                  <a:pt x="828" y="2007"/>
                  <a:pt x="827" y="2005"/>
                  <a:pt x="828" y="2003"/>
                </a:cubicBezTo>
                <a:lnTo>
                  <a:pt x="828" y="2003"/>
                </a:lnTo>
                <a:cubicBezTo>
                  <a:pt x="829" y="2002"/>
                  <a:pt x="831" y="2001"/>
                  <a:pt x="833" y="2002"/>
                </a:cubicBezTo>
                <a:cubicBezTo>
                  <a:pt x="834" y="2003"/>
                  <a:pt x="834" y="2005"/>
                  <a:pt x="833" y="2007"/>
                </a:cubicBezTo>
                <a:close/>
                <a:moveTo>
                  <a:pt x="829" y="2019"/>
                </a:moveTo>
                <a:lnTo>
                  <a:pt x="829" y="2019"/>
                </a:lnTo>
                <a:cubicBezTo>
                  <a:pt x="828" y="2020"/>
                  <a:pt x="827" y="2020"/>
                  <a:pt x="825" y="2019"/>
                </a:cubicBezTo>
                <a:cubicBezTo>
                  <a:pt x="824" y="2018"/>
                  <a:pt x="823" y="2017"/>
                  <a:pt x="824" y="2015"/>
                </a:cubicBezTo>
                <a:lnTo>
                  <a:pt x="824" y="2015"/>
                </a:lnTo>
                <a:cubicBezTo>
                  <a:pt x="825" y="2014"/>
                  <a:pt x="827" y="2013"/>
                  <a:pt x="829" y="2014"/>
                </a:cubicBezTo>
                <a:cubicBezTo>
                  <a:pt x="830" y="2015"/>
                  <a:pt x="830" y="2017"/>
                  <a:pt x="829" y="2019"/>
                </a:cubicBezTo>
                <a:close/>
                <a:moveTo>
                  <a:pt x="826" y="2030"/>
                </a:moveTo>
                <a:lnTo>
                  <a:pt x="826" y="2030"/>
                </a:lnTo>
                <a:cubicBezTo>
                  <a:pt x="825" y="2032"/>
                  <a:pt x="823" y="2032"/>
                  <a:pt x="821" y="2031"/>
                </a:cubicBezTo>
                <a:cubicBezTo>
                  <a:pt x="820" y="2030"/>
                  <a:pt x="819" y="2028"/>
                  <a:pt x="820" y="2027"/>
                </a:cubicBezTo>
                <a:lnTo>
                  <a:pt x="820" y="2027"/>
                </a:lnTo>
                <a:cubicBezTo>
                  <a:pt x="821" y="2025"/>
                  <a:pt x="823" y="2025"/>
                  <a:pt x="825" y="2026"/>
                </a:cubicBezTo>
                <a:cubicBezTo>
                  <a:pt x="826" y="2027"/>
                  <a:pt x="826" y="2029"/>
                  <a:pt x="826" y="2030"/>
                </a:cubicBezTo>
                <a:close/>
                <a:moveTo>
                  <a:pt x="822" y="2042"/>
                </a:moveTo>
                <a:lnTo>
                  <a:pt x="822" y="2042"/>
                </a:lnTo>
                <a:cubicBezTo>
                  <a:pt x="821" y="2044"/>
                  <a:pt x="819" y="2044"/>
                  <a:pt x="817" y="2043"/>
                </a:cubicBezTo>
                <a:cubicBezTo>
                  <a:pt x="816" y="2042"/>
                  <a:pt x="815" y="2040"/>
                  <a:pt x="816" y="2039"/>
                </a:cubicBezTo>
                <a:lnTo>
                  <a:pt x="816" y="2039"/>
                </a:lnTo>
                <a:cubicBezTo>
                  <a:pt x="817" y="2037"/>
                  <a:pt x="819" y="2037"/>
                  <a:pt x="821" y="2038"/>
                </a:cubicBezTo>
                <a:cubicBezTo>
                  <a:pt x="822" y="2039"/>
                  <a:pt x="823" y="2041"/>
                  <a:pt x="822" y="2042"/>
                </a:cubicBezTo>
                <a:close/>
                <a:moveTo>
                  <a:pt x="818" y="2054"/>
                </a:moveTo>
                <a:lnTo>
                  <a:pt x="818" y="2054"/>
                </a:lnTo>
                <a:cubicBezTo>
                  <a:pt x="817" y="2056"/>
                  <a:pt x="815" y="2056"/>
                  <a:pt x="813" y="2055"/>
                </a:cubicBezTo>
                <a:cubicBezTo>
                  <a:pt x="812" y="2054"/>
                  <a:pt x="811" y="2052"/>
                  <a:pt x="812" y="2051"/>
                </a:cubicBezTo>
                <a:lnTo>
                  <a:pt x="812" y="2051"/>
                </a:lnTo>
                <a:cubicBezTo>
                  <a:pt x="813" y="2049"/>
                  <a:pt x="815" y="2049"/>
                  <a:pt x="817" y="2050"/>
                </a:cubicBezTo>
                <a:cubicBezTo>
                  <a:pt x="818" y="2051"/>
                  <a:pt x="819" y="2053"/>
                  <a:pt x="818" y="2054"/>
                </a:cubicBezTo>
                <a:close/>
                <a:moveTo>
                  <a:pt x="813" y="2066"/>
                </a:moveTo>
                <a:lnTo>
                  <a:pt x="813" y="2066"/>
                </a:lnTo>
                <a:cubicBezTo>
                  <a:pt x="812" y="2067"/>
                  <a:pt x="810" y="2068"/>
                  <a:pt x="809" y="2067"/>
                </a:cubicBezTo>
                <a:cubicBezTo>
                  <a:pt x="808" y="2066"/>
                  <a:pt x="807" y="2064"/>
                  <a:pt x="808" y="2062"/>
                </a:cubicBezTo>
                <a:lnTo>
                  <a:pt x="808" y="2062"/>
                </a:lnTo>
                <a:cubicBezTo>
                  <a:pt x="809" y="2061"/>
                  <a:pt x="811" y="2061"/>
                  <a:pt x="812" y="2062"/>
                </a:cubicBezTo>
                <a:cubicBezTo>
                  <a:pt x="814" y="2062"/>
                  <a:pt x="814" y="2064"/>
                  <a:pt x="813" y="2066"/>
                </a:cubicBezTo>
                <a:close/>
                <a:moveTo>
                  <a:pt x="809" y="2078"/>
                </a:moveTo>
                <a:lnTo>
                  <a:pt x="809" y="2078"/>
                </a:lnTo>
                <a:cubicBezTo>
                  <a:pt x="808" y="2079"/>
                  <a:pt x="806" y="2079"/>
                  <a:pt x="805" y="2078"/>
                </a:cubicBezTo>
                <a:cubicBezTo>
                  <a:pt x="803" y="2078"/>
                  <a:pt x="803" y="2076"/>
                  <a:pt x="804" y="2074"/>
                </a:cubicBezTo>
                <a:lnTo>
                  <a:pt x="804" y="2074"/>
                </a:lnTo>
                <a:cubicBezTo>
                  <a:pt x="805" y="2073"/>
                  <a:pt x="807" y="2072"/>
                  <a:pt x="808" y="2073"/>
                </a:cubicBezTo>
                <a:cubicBezTo>
                  <a:pt x="810" y="2074"/>
                  <a:pt x="810" y="2076"/>
                  <a:pt x="809" y="2078"/>
                </a:cubicBezTo>
                <a:close/>
                <a:moveTo>
                  <a:pt x="805" y="2089"/>
                </a:moveTo>
                <a:lnTo>
                  <a:pt x="805" y="2089"/>
                </a:lnTo>
                <a:cubicBezTo>
                  <a:pt x="804" y="2091"/>
                  <a:pt x="802" y="2091"/>
                  <a:pt x="800" y="2090"/>
                </a:cubicBezTo>
                <a:cubicBezTo>
                  <a:pt x="799" y="2089"/>
                  <a:pt x="799" y="2087"/>
                  <a:pt x="800" y="2086"/>
                </a:cubicBezTo>
                <a:lnTo>
                  <a:pt x="800" y="2086"/>
                </a:lnTo>
                <a:cubicBezTo>
                  <a:pt x="801" y="2084"/>
                  <a:pt x="802" y="2084"/>
                  <a:pt x="804" y="2085"/>
                </a:cubicBezTo>
                <a:cubicBezTo>
                  <a:pt x="805" y="2086"/>
                  <a:pt x="806" y="2088"/>
                  <a:pt x="805" y="2089"/>
                </a:cubicBezTo>
                <a:close/>
                <a:moveTo>
                  <a:pt x="800" y="2102"/>
                </a:moveTo>
                <a:lnTo>
                  <a:pt x="800" y="2102"/>
                </a:lnTo>
                <a:cubicBezTo>
                  <a:pt x="799" y="2103"/>
                  <a:pt x="797" y="2103"/>
                  <a:pt x="795" y="2102"/>
                </a:cubicBezTo>
                <a:cubicBezTo>
                  <a:pt x="794" y="2100"/>
                  <a:pt x="794" y="2098"/>
                  <a:pt x="795" y="2097"/>
                </a:cubicBezTo>
                <a:lnTo>
                  <a:pt x="795" y="2097"/>
                </a:lnTo>
                <a:cubicBezTo>
                  <a:pt x="797" y="2096"/>
                  <a:pt x="799" y="2096"/>
                  <a:pt x="800" y="2097"/>
                </a:cubicBezTo>
                <a:cubicBezTo>
                  <a:pt x="801" y="2098"/>
                  <a:pt x="801" y="2100"/>
                  <a:pt x="800" y="2102"/>
                </a:cubicBezTo>
                <a:close/>
                <a:moveTo>
                  <a:pt x="795" y="2113"/>
                </a:moveTo>
                <a:lnTo>
                  <a:pt x="795" y="2113"/>
                </a:lnTo>
                <a:cubicBezTo>
                  <a:pt x="794" y="2114"/>
                  <a:pt x="792" y="2114"/>
                  <a:pt x="791" y="2113"/>
                </a:cubicBezTo>
                <a:cubicBezTo>
                  <a:pt x="790" y="2112"/>
                  <a:pt x="790" y="2110"/>
                  <a:pt x="791" y="2109"/>
                </a:cubicBezTo>
                <a:lnTo>
                  <a:pt x="791" y="2109"/>
                </a:lnTo>
                <a:cubicBezTo>
                  <a:pt x="792" y="2107"/>
                  <a:pt x="794" y="2107"/>
                  <a:pt x="795" y="2109"/>
                </a:cubicBezTo>
                <a:cubicBezTo>
                  <a:pt x="796" y="2110"/>
                  <a:pt x="796" y="2112"/>
                  <a:pt x="795" y="2113"/>
                </a:cubicBezTo>
                <a:close/>
                <a:moveTo>
                  <a:pt x="791" y="2125"/>
                </a:moveTo>
                <a:lnTo>
                  <a:pt x="791" y="2125"/>
                </a:lnTo>
                <a:cubicBezTo>
                  <a:pt x="789" y="2126"/>
                  <a:pt x="787" y="2126"/>
                  <a:pt x="786" y="2125"/>
                </a:cubicBezTo>
                <a:cubicBezTo>
                  <a:pt x="785" y="2124"/>
                  <a:pt x="785" y="2122"/>
                  <a:pt x="786" y="2120"/>
                </a:cubicBezTo>
                <a:lnTo>
                  <a:pt x="786" y="2120"/>
                </a:lnTo>
                <a:cubicBezTo>
                  <a:pt x="787" y="2119"/>
                  <a:pt x="789" y="2119"/>
                  <a:pt x="791" y="2120"/>
                </a:cubicBezTo>
                <a:cubicBezTo>
                  <a:pt x="792" y="2122"/>
                  <a:pt x="792" y="2124"/>
                  <a:pt x="791" y="2125"/>
                </a:cubicBezTo>
                <a:close/>
                <a:moveTo>
                  <a:pt x="786" y="2136"/>
                </a:moveTo>
                <a:lnTo>
                  <a:pt x="786" y="2136"/>
                </a:lnTo>
                <a:cubicBezTo>
                  <a:pt x="785" y="2138"/>
                  <a:pt x="783" y="2138"/>
                  <a:pt x="781" y="2136"/>
                </a:cubicBezTo>
                <a:cubicBezTo>
                  <a:pt x="780" y="2135"/>
                  <a:pt x="780" y="2133"/>
                  <a:pt x="781" y="2132"/>
                </a:cubicBezTo>
                <a:lnTo>
                  <a:pt x="781" y="2132"/>
                </a:lnTo>
                <a:cubicBezTo>
                  <a:pt x="783" y="2131"/>
                  <a:pt x="785" y="2131"/>
                  <a:pt x="786" y="2132"/>
                </a:cubicBezTo>
                <a:cubicBezTo>
                  <a:pt x="787" y="2133"/>
                  <a:pt x="787" y="2135"/>
                  <a:pt x="786" y="2136"/>
                </a:cubicBezTo>
                <a:close/>
                <a:moveTo>
                  <a:pt x="781" y="2148"/>
                </a:moveTo>
                <a:lnTo>
                  <a:pt x="781" y="2148"/>
                </a:lnTo>
                <a:cubicBezTo>
                  <a:pt x="780" y="2149"/>
                  <a:pt x="778" y="2149"/>
                  <a:pt x="776" y="2148"/>
                </a:cubicBezTo>
                <a:cubicBezTo>
                  <a:pt x="775" y="2147"/>
                  <a:pt x="775" y="2145"/>
                  <a:pt x="776" y="2143"/>
                </a:cubicBezTo>
                <a:lnTo>
                  <a:pt x="776" y="2143"/>
                </a:lnTo>
                <a:cubicBezTo>
                  <a:pt x="778" y="2142"/>
                  <a:pt x="780" y="2142"/>
                  <a:pt x="781" y="2143"/>
                </a:cubicBezTo>
                <a:cubicBezTo>
                  <a:pt x="782" y="2145"/>
                  <a:pt x="782" y="2147"/>
                  <a:pt x="781" y="2148"/>
                </a:cubicBezTo>
                <a:close/>
                <a:moveTo>
                  <a:pt x="776" y="2159"/>
                </a:moveTo>
                <a:lnTo>
                  <a:pt x="776" y="2159"/>
                </a:lnTo>
                <a:cubicBezTo>
                  <a:pt x="775" y="2160"/>
                  <a:pt x="773" y="2160"/>
                  <a:pt x="771" y="2159"/>
                </a:cubicBezTo>
                <a:cubicBezTo>
                  <a:pt x="770" y="2158"/>
                  <a:pt x="770" y="2156"/>
                  <a:pt x="771" y="2155"/>
                </a:cubicBezTo>
                <a:lnTo>
                  <a:pt x="771" y="2155"/>
                </a:lnTo>
                <a:cubicBezTo>
                  <a:pt x="773" y="2154"/>
                  <a:pt x="775" y="2154"/>
                  <a:pt x="776" y="2155"/>
                </a:cubicBezTo>
                <a:cubicBezTo>
                  <a:pt x="777" y="2156"/>
                  <a:pt x="777" y="2158"/>
                  <a:pt x="776" y="2159"/>
                </a:cubicBezTo>
                <a:close/>
                <a:moveTo>
                  <a:pt x="771" y="2171"/>
                </a:moveTo>
                <a:lnTo>
                  <a:pt x="771" y="2171"/>
                </a:lnTo>
                <a:cubicBezTo>
                  <a:pt x="770" y="2172"/>
                  <a:pt x="768" y="2172"/>
                  <a:pt x="766" y="2171"/>
                </a:cubicBezTo>
                <a:cubicBezTo>
                  <a:pt x="765" y="2169"/>
                  <a:pt x="765" y="2167"/>
                  <a:pt x="766" y="2166"/>
                </a:cubicBezTo>
                <a:lnTo>
                  <a:pt x="766" y="2166"/>
                </a:lnTo>
                <a:cubicBezTo>
                  <a:pt x="768" y="2165"/>
                  <a:pt x="770" y="2165"/>
                  <a:pt x="771" y="2166"/>
                </a:cubicBezTo>
                <a:cubicBezTo>
                  <a:pt x="772" y="2167"/>
                  <a:pt x="772" y="2169"/>
                  <a:pt x="771" y="2171"/>
                </a:cubicBezTo>
                <a:close/>
                <a:moveTo>
                  <a:pt x="765" y="2182"/>
                </a:moveTo>
                <a:lnTo>
                  <a:pt x="765" y="2182"/>
                </a:lnTo>
                <a:cubicBezTo>
                  <a:pt x="764" y="2183"/>
                  <a:pt x="762" y="2183"/>
                  <a:pt x="761" y="2182"/>
                </a:cubicBezTo>
                <a:cubicBezTo>
                  <a:pt x="760" y="2181"/>
                  <a:pt x="760" y="2179"/>
                  <a:pt x="761" y="2178"/>
                </a:cubicBezTo>
                <a:lnTo>
                  <a:pt x="761" y="2178"/>
                </a:lnTo>
                <a:cubicBezTo>
                  <a:pt x="762" y="2176"/>
                  <a:pt x="764" y="2176"/>
                  <a:pt x="765" y="2178"/>
                </a:cubicBezTo>
                <a:cubicBezTo>
                  <a:pt x="767" y="2179"/>
                  <a:pt x="767" y="2181"/>
                  <a:pt x="765" y="2182"/>
                </a:cubicBezTo>
                <a:close/>
                <a:moveTo>
                  <a:pt x="760" y="2193"/>
                </a:moveTo>
                <a:lnTo>
                  <a:pt x="760" y="2193"/>
                </a:lnTo>
                <a:cubicBezTo>
                  <a:pt x="759" y="2194"/>
                  <a:pt x="757" y="2194"/>
                  <a:pt x="755" y="2193"/>
                </a:cubicBezTo>
                <a:cubicBezTo>
                  <a:pt x="754" y="2192"/>
                  <a:pt x="754" y="2190"/>
                  <a:pt x="755" y="2189"/>
                </a:cubicBezTo>
                <a:lnTo>
                  <a:pt x="755" y="2189"/>
                </a:lnTo>
                <a:cubicBezTo>
                  <a:pt x="757" y="2188"/>
                  <a:pt x="759" y="2188"/>
                  <a:pt x="760" y="2189"/>
                </a:cubicBezTo>
                <a:cubicBezTo>
                  <a:pt x="761" y="2190"/>
                  <a:pt x="761" y="2192"/>
                  <a:pt x="760" y="2193"/>
                </a:cubicBezTo>
                <a:close/>
                <a:moveTo>
                  <a:pt x="754" y="2204"/>
                </a:moveTo>
                <a:lnTo>
                  <a:pt x="754" y="2204"/>
                </a:lnTo>
                <a:cubicBezTo>
                  <a:pt x="753" y="2206"/>
                  <a:pt x="751" y="2206"/>
                  <a:pt x="750" y="2204"/>
                </a:cubicBezTo>
                <a:cubicBezTo>
                  <a:pt x="749" y="2203"/>
                  <a:pt x="749" y="2201"/>
                  <a:pt x="750" y="2200"/>
                </a:cubicBezTo>
                <a:lnTo>
                  <a:pt x="750" y="2200"/>
                </a:lnTo>
                <a:cubicBezTo>
                  <a:pt x="751" y="2199"/>
                  <a:pt x="753" y="2199"/>
                  <a:pt x="754" y="2200"/>
                </a:cubicBezTo>
                <a:cubicBezTo>
                  <a:pt x="756" y="2201"/>
                  <a:pt x="756" y="2203"/>
                  <a:pt x="754" y="2204"/>
                </a:cubicBezTo>
                <a:close/>
                <a:moveTo>
                  <a:pt x="749" y="2216"/>
                </a:moveTo>
                <a:lnTo>
                  <a:pt x="749" y="2216"/>
                </a:lnTo>
                <a:cubicBezTo>
                  <a:pt x="747" y="2217"/>
                  <a:pt x="746" y="2217"/>
                  <a:pt x="744" y="2216"/>
                </a:cubicBezTo>
                <a:cubicBezTo>
                  <a:pt x="743" y="2214"/>
                  <a:pt x="743" y="2212"/>
                  <a:pt x="744" y="2211"/>
                </a:cubicBezTo>
                <a:lnTo>
                  <a:pt x="744" y="2211"/>
                </a:lnTo>
                <a:cubicBezTo>
                  <a:pt x="746" y="2210"/>
                  <a:pt x="747" y="2210"/>
                  <a:pt x="749" y="2211"/>
                </a:cubicBezTo>
                <a:cubicBezTo>
                  <a:pt x="750" y="2212"/>
                  <a:pt x="750" y="2214"/>
                  <a:pt x="749" y="2216"/>
                </a:cubicBezTo>
                <a:close/>
                <a:moveTo>
                  <a:pt x="743" y="2227"/>
                </a:moveTo>
                <a:lnTo>
                  <a:pt x="743" y="2227"/>
                </a:lnTo>
                <a:cubicBezTo>
                  <a:pt x="742" y="2228"/>
                  <a:pt x="740" y="2228"/>
                  <a:pt x="738" y="2227"/>
                </a:cubicBezTo>
                <a:cubicBezTo>
                  <a:pt x="737" y="2225"/>
                  <a:pt x="737" y="2223"/>
                  <a:pt x="738" y="2222"/>
                </a:cubicBezTo>
                <a:lnTo>
                  <a:pt x="738" y="2222"/>
                </a:lnTo>
                <a:cubicBezTo>
                  <a:pt x="740" y="2221"/>
                  <a:pt x="742" y="2221"/>
                  <a:pt x="743" y="2222"/>
                </a:cubicBezTo>
                <a:cubicBezTo>
                  <a:pt x="744" y="2223"/>
                  <a:pt x="744" y="2225"/>
                  <a:pt x="743" y="2227"/>
                </a:cubicBezTo>
                <a:close/>
                <a:moveTo>
                  <a:pt x="737" y="2238"/>
                </a:moveTo>
                <a:lnTo>
                  <a:pt x="737" y="2238"/>
                </a:lnTo>
                <a:cubicBezTo>
                  <a:pt x="736" y="2239"/>
                  <a:pt x="734" y="2239"/>
                  <a:pt x="732" y="2238"/>
                </a:cubicBezTo>
                <a:cubicBezTo>
                  <a:pt x="731" y="2236"/>
                  <a:pt x="731" y="2234"/>
                  <a:pt x="732" y="2233"/>
                </a:cubicBezTo>
                <a:lnTo>
                  <a:pt x="732" y="2233"/>
                </a:lnTo>
                <a:cubicBezTo>
                  <a:pt x="734" y="2232"/>
                  <a:pt x="736" y="2232"/>
                  <a:pt x="737" y="2233"/>
                </a:cubicBezTo>
                <a:cubicBezTo>
                  <a:pt x="738" y="2234"/>
                  <a:pt x="738" y="2236"/>
                  <a:pt x="737" y="2238"/>
                </a:cubicBezTo>
                <a:close/>
                <a:moveTo>
                  <a:pt x="731" y="2249"/>
                </a:moveTo>
                <a:lnTo>
                  <a:pt x="731" y="2249"/>
                </a:lnTo>
                <a:cubicBezTo>
                  <a:pt x="730" y="2250"/>
                  <a:pt x="728" y="2250"/>
                  <a:pt x="726" y="2249"/>
                </a:cubicBezTo>
                <a:cubicBezTo>
                  <a:pt x="725" y="2247"/>
                  <a:pt x="725" y="2245"/>
                  <a:pt x="726" y="2244"/>
                </a:cubicBezTo>
                <a:lnTo>
                  <a:pt x="726" y="2244"/>
                </a:lnTo>
                <a:cubicBezTo>
                  <a:pt x="728" y="2243"/>
                  <a:pt x="730" y="2243"/>
                  <a:pt x="731" y="2244"/>
                </a:cubicBezTo>
                <a:cubicBezTo>
                  <a:pt x="732" y="2245"/>
                  <a:pt x="732" y="2247"/>
                  <a:pt x="731" y="2249"/>
                </a:cubicBezTo>
                <a:close/>
                <a:moveTo>
                  <a:pt x="724" y="2259"/>
                </a:moveTo>
                <a:lnTo>
                  <a:pt x="724" y="2259"/>
                </a:lnTo>
                <a:cubicBezTo>
                  <a:pt x="723" y="2260"/>
                  <a:pt x="721" y="2260"/>
                  <a:pt x="720" y="2259"/>
                </a:cubicBezTo>
                <a:cubicBezTo>
                  <a:pt x="719" y="2258"/>
                  <a:pt x="719" y="2256"/>
                  <a:pt x="720" y="2255"/>
                </a:cubicBezTo>
                <a:lnTo>
                  <a:pt x="720" y="2255"/>
                </a:lnTo>
                <a:cubicBezTo>
                  <a:pt x="721" y="2254"/>
                  <a:pt x="723" y="2254"/>
                  <a:pt x="724" y="2255"/>
                </a:cubicBezTo>
                <a:cubicBezTo>
                  <a:pt x="726" y="2256"/>
                  <a:pt x="726" y="2258"/>
                  <a:pt x="724" y="2259"/>
                </a:cubicBezTo>
                <a:close/>
                <a:moveTo>
                  <a:pt x="718" y="2270"/>
                </a:moveTo>
                <a:lnTo>
                  <a:pt x="718" y="2270"/>
                </a:lnTo>
                <a:cubicBezTo>
                  <a:pt x="717" y="2271"/>
                  <a:pt x="715" y="2271"/>
                  <a:pt x="714" y="2270"/>
                </a:cubicBezTo>
                <a:cubicBezTo>
                  <a:pt x="712" y="2269"/>
                  <a:pt x="712" y="2267"/>
                  <a:pt x="714" y="2266"/>
                </a:cubicBezTo>
                <a:lnTo>
                  <a:pt x="714" y="2266"/>
                </a:lnTo>
                <a:cubicBezTo>
                  <a:pt x="715" y="2264"/>
                  <a:pt x="717" y="2264"/>
                  <a:pt x="718" y="2266"/>
                </a:cubicBezTo>
                <a:cubicBezTo>
                  <a:pt x="719" y="2267"/>
                  <a:pt x="719" y="2269"/>
                  <a:pt x="718" y="2270"/>
                </a:cubicBezTo>
                <a:close/>
                <a:moveTo>
                  <a:pt x="711" y="2281"/>
                </a:moveTo>
                <a:lnTo>
                  <a:pt x="711" y="2281"/>
                </a:lnTo>
                <a:cubicBezTo>
                  <a:pt x="710" y="2282"/>
                  <a:pt x="708" y="2282"/>
                  <a:pt x="707" y="2281"/>
                </a:cubicBezTo>
                <a:cubicBezTo>
                  <a:pt x="706" y="2279"/>
                  <a:pt x="706" y="2277"/>
                  <a:pt x="707" y="2276"/>
                </a:cubicBezTo>
                <a:lnTo>
                  <a:pt x="707" y="2276"/>
                </a:lnTo>
                <a:cubicBezTo>
                  <a:pt x="708" y="2275"/>
                  <a:pt x="710" y="2275"/>
                  <a:pt x="711" y="2276"/>
                </a:cubicBezTo>
                <a:cubicBezTo>
                  <a:pt x="713" y="2277"/>
                  <a:pt x="713" y="2279"/>
                  <a:pt x="711" y="2281"/>
                </a:cubicBezTo>
                <a:close/>
                <a:moveTo>
                  <a:pt x="704" y="2291"/>
                </a:moveTo>
                <a:lnTo>
                  <a:pt x="704" y="2291"/>
                </a:lnTo>
                <a:cubicBezTo>
                  <a:pt x="703" y="2292"/>
                  <a:pt x="701" y="2292"/>
                  <a:pt x="700" y="2291"/>
                </a:cubicBezTo>
                <a:cubicBezTo>
                  <a:pt x="699" y="2290"/>
                  <a:pt x="699" y="2288"/>
                  <a:pt x="700" y="2287"/>
                </a:cubicBezTo>
                <a:lnTo>
                  <a:pt x="700" y="2287"/>
                </a:lnTo>
                <a:cubicBezTo>
                  <a:pt x="701" y="2285"/>
                  <a:pt x="703" y="2285"/>
                  <a:pt x="704" y="2287"/>
                </a:cubicBezTo>
                <a:cubicBezTo>
                  <a:pt x="706" y="2288"/>
                  <a:pt x="706" y="2290"/>
                  <a:pt x="704" y="2291"/>
                </a:cubicBezTo>
                <a:close/>
                <a:moveTo>
                  <a:pt x="697" y="2301"/>
                </a:moveTo>
                <a:lnTo>
                  <a:pt x="697" y="2301"/>
                </a:lnTo>
                <a:cubicBezTo>
                  <a:pt x="696" y="2303"/>
                  <a:pt x="694" y="2303"/>
                  <a:pt x="693" y="2301"/>
                </a:cubicBezTo>
                <a:cubicBezTo>
                  <a:pt x="692" y="2300"/>
                  <a:pt x="692" y="2298"/>
                  <a:pt x="693" y="2297"/>
                </a:cubicBezTo>
                <a:lnTo>
                  <a:pt x="693" y="2297"/>
                </a:lnTo>
                <a:cubicBezTo>
                  <a:pt x="694" y="2296"/>
                  <a:pt x="696" y="2296"/>
                  <a:pt x="697" y="2297"/>
                </a:cubicBezTo>
                <a:cubicBezTo>
                  <a:pt x="699" y="2298"/>
                  <a:pt x="699" y="2300"/>
                  <a:pt x="697" y="2301"/>
                </a:cubicBezTo>
                <a:close/>
                <a:moveTo>
                  <a:pt x="690" y="2312"/>
                </a:moveTo>
                <a:lnTo>
                  <a:pt x="690" y="2312"/>
                </a:lnTo>
                <a:cubicBezTo>
                  <a:pt x="689" y="2313"/>
                  <a:pt x="687" y="2313"/>
                  <a:pt x="686" y="2312"/>
                </a:cubicBezTo>
                <a:cubicBezTo>
                  <a:pt x="684" y="2310"/>
                  <a:pt x="684" y="2308"/>
                  <a:pt x="686" y="2307"/>
                </a:cubicBezTo>
                <a:lnTo>
                  <a:pt x="686" y="2307"/>
                </a:lnTo>
                <a:cubicBezTo>
                  <a:pt x="687" y="2306"/>
                  <a:pt x="689" y="2306"/>
                  <a:pt x="690" y="2307"/>
                </a:cubicBezTo>
                <a:cubicBezTo>
                  <a:pt x="691" y="2308"/>
                  <a:pt x="691" y="2310"/>
                  <a:pt x="690" y="2312"/>
                </a:cubicBezTo>
                <a:close/>
                <a:moveTo>
                  <a:pt x="683" y="2322"/>
                </a:moveTo>
                <a:lnTo>
                  <a:pt x="683" y="2322"/>
                </a:lnTo>
                <a:cubicBezTo>
                  <a:pt x="681" y="2323"/>
                  <a:pt x="679" y="2323"/>
                  <a:pt x="678" y="2322"/>
                </a:cubicBezTo>
                <a:cubicBezTo>
                  <a:pt x="677" y="2320"/>
                  <a:pt x="677" y="2318"/>
                  <a:pt x="678" y="2317"/>
                </a:cubicBezTo>
                <a:lnTo>
                  <a:pt x="678" y="2317"/>
                </a:lnTo>
                <a:cubicBezTo>
                  <a:pt x="679" y="2316"/>
                  <a:pt x="681" y="2316"/>
                  <a:pt x="683" y="2317"/>
                </a:cubicBezTo>
                <a:cubicBezTo>
                  <a:pt x="684" y="2318"/>
                  <a:pt x="684" y="2320"/>
                  <a:pt x="683" y="2322"/>
                </a:cubicBezTo>
                <a:close/>
                <a:moveTo>
                  <a:pt x="675" y="2332"/>
                </a:moveTo>
                <a:lnTo>
                  <a:pt x="675" y="2332"/>
                </a:lnTo>
                <a:cubicBezTo>
                  <a:pt x="674" y="2333"/>
                  <a:pt x="672" y="2333"/>
                  <a:pt x="671" y="2332"/>
                </a:cubicBezTo>
                <a:cubicBezTo>
                  <a:pt x="670" y="2330"/>
                  <a:pt x="670" y="2328"/>
                  <a:pt x="671" y="2327"/>
                </a:cubicBezTo>
                <a:lnTo>
                  <a:pt x="671" y="2327"/>
                </a:lnTo>
                <a:cubicBezTo>
                  <a:pt x="672" y="2326"/>
                  <a:pt x="674" y="2326"/>
                  <a:pt x="675" y="2327"/>
                </a:cubicBezTo>
                <a:cubicBezTo>
                  <a:pt x="676" y="2328"/>
                  <a:pt x="676" y="2330"/>
                  <a:pt x="675" y="2332"/>
                </a:cubicBezTo>
                <a:close/>
                <a:moveTo>
                  <a:pt x="667" y="2342"/>
                </a:moveTo>
                <a:lnTo>
                  <a:pt x="667" y="2342"/>
                </a:lnTo>
                <a:cubicBezTo>
                  <a:pt x="665" y="2343"/>
                  <a:pt x="663" y="2342"/>
                  <a:pt x="662" y="2341"/>
                </a:cubicBezTo>
                <a:cubicBezTo>
                  <a:pt x="661" y="2339"/>
                  <a:pt x="662" y="2337"/>
                  <a:pt x="663" y="2336"/>
                </a:cubicBezTo>
                <a:lnTo>
                  <a:pt x="663" y="2336"/>
                </a:lnTo>
                <a:cubicBezTo>
                  <a:pt x="665" y="2335"/>
                  <a:pt x="667" y="2336"/>
                  <a:pt x="668" y="2337"/>
                </a:cubicBezTo>
                <a:cubicBezTo>
                  <a:pt x="669" y="2339"/>
                  <a:pt x="668" y="2341"/>
                  <a:pt x="667" y="2342"/>
                </a:cubicBezTo>
                <a:close/>
                <a:moveTo>
                  <a:pt x="659" y="2351"/>
                </a:moveTo>
                <a:lnTo>
                  <a:pt x="659" y="2351"/>
                </a:lnTo>
                <a:cubicBezTo>
                  <a:pt x="657" y="2352"/>
                  <a:pt x="655" y="2352"/>
                  <a:pt x="654" y="2350"/>
                </a:cubicBezTo>
                <a:cubicBezTo>
                  <a:pt x="653" y="2349"/>
                  <a:pt x="654" y="2347"/>
                  <a:pt x="655" y="2346"/>
                </a:cubicBezTo>
                <a:lnTo>
                  <a:pt x="655" y="2346"/>
                </a:lnTo>
                <a:cubicBezTo>
                  <a:pt x="657" y="2345"/>
                  <a:pt x="659" y="2345"/>
                  <a:pt x="659" y="2347"/>
                </a:cubicBezTo>
                <a:cubicBezTo>
                  <a:pt x="660" y="2348"/>
                  <a:pt x="660" y="2350"/>
                  <a:pt x="659" y="2351"/>
                </a:cubicBezTo>
                <a:close/>
                <a:moveTo>
                  <a:pt x="650" y="2360"/>
                </a:moveTo>
                <a:lnTo>
                  <a:pt x="650" y="2360"/>
                </a:lnTo>
                <a:cubicBezTo>
                  <a:pt x="649" y="2361"/>
                  <a:pt x="647" y="2361"/>
                  <a:pt x="646" y="2360"/>
                </a:cubicBezTo>
                <a:cubicBezTo>
                  <a:pt x="645" y="2358"/>
                  <a:pt x="645" y="2356"/>
                  <a:pt x="647" y="2355"/>
                </a:cubicBezTo>
                <a:lnTo>
                  <a:pt x="647" y="2355"/>
                </a:lnTo>
                <a:cubicBezTo>
                  <a:pt x="648" y="2354"/>
                  <a:pt x="650" y="2355"/>
                  <a:pt x="651" y="2356"/>
                </a:cubicBezTo>
                <a:cubicBezTo>
                  <a:pt x="652" y="2358"/>
                  <a:pt x="652" y="2360"/>
                  <a:pt x="650" y="2360"/>
                </a:cubicBezTo>
                <a:close/>
                <a:moveTo>
                  <a:pt x="642" y="2369"/>
                </a:moveTo>
                <a:lnTo>
                  <a:pt x="642" y="2369"/>
                </a:lnTo>
                <a:cubicBezTo>
                  <a:pt x="640" y="2370"/>
                  <a:pt x="638" y="2370"/>
                  <a:pt x="637" y="2369"/>
                </a:cubicBezTo>
                <a:cubicBezTo>
                  <a:pt x="636" y="2367"/>
                  <a:pt x="637" y="2365"/>
                  <a:pt x="638" y="2364"/>
                </a:cubicBezTo>
                <a:lnTo>
                  <a:pt x="638" y="2364"/>
                </a:lnTo>
                <a:cubicBezTo>
                  <a:pt x="640" y="2363"/>
                  <a:pt x="641" y="2364"/>
                  <a:pt x="642" y="2365"/>
                </a:cubicBezTo>
                <a:cubicBezTo>
                  <a:pt x="643" y="2367"/>
                  <a:pt x="643" y="2368"/>
                  <a:pt x="642" y="2369"/>
                </a:cubicBezTo>
                <a:close/>
                <a:moveTo>
                  <a:pt x="633" y="2378"/>
                </a:moveTo>
                <a:lnTo>
                  <a:pt x="633" y="2378"/>
                </a:lnTo>
                <a:cubicBezTo>
                  <a:pt x="631" y="2379"/>
                  <a:pt x="629" y="2379"/>
                  <a:pt x="629" y="2378"/>
                </a:cubicBezTo>
                <a:cubicBezTo>
                  <a:pt x="628" y="2376"/>
                  <a:pt x="628" y="2374"/>
                  <a:pt x="629" y="2373"/>
                </a:cubicBezTo>
                <a:lnTo>
                  <a:pt x="629" y="2373"/>
                </a:lnTo>
                <a:cubicBezTo>
                  <a:pt x="631" y="2372"/>
                  <a:pt x="633" y="2373"/>
                  <a:pt x="634" y="2374"/>
                </a:cubicBezTo>
                <a:cubicBezTo>
                  <a:pt x="635" y="2376"/>
                  <a:pt x="634" y="2377"/>
                  <a:pt x="633" y="2378"/>
                </a:cubicBezTo>
                <a:close/>
                <a:moveTo>
                  <a:pt x="624" y="2387"/>
                </a:moveTo>
                <a:lnTo>
                  <a:pt x="624" y="2387"/>
                </a:lnTo>
                <a:cubicBezTo>
                  <a:pt x="622" y="2388"/>
                  <a:pt x="620" y="2387"/>
                  <a:pt x="619" y="2386"/>
                </a:cubicBezTo>
                <a:cubicBezTo>
                  <a:pt x="618" y="2384"/>
                  <a:pt x="619" y="2382"/>
                  <a:pt x="620" y="2382"/>
                </a:cubicBezTo>
                <a:lnTo>
                  <a:pt x="620" y="2382"/>
                </a:lnTo>
                <a:cubicBezTo>
                  <a:pt x="621" y="2381"/>
                  <a:pt x="623" y="2381"/>
                  <a:pt x="624" y="2382"/>
                </a:cubicBezTo>
                <a:cubicBezTo>
                  <a:pt x="625" y="2384"/>
                  <a:pt x="625" y="2386"/>
                  <a:pt x="624" y="2387"/>
                </a:cubicBezTo>
                <a:close/>
                <a:moveTo>
                  <a:pt x="614" y="2395"/>
                </a:moveTo>
                <a:lnTo>
                  <a:pt x="614" y="2395"/>
                </a:lnTo>
                <a:cubicBezTo>
                  <a:pt x="613" y="2396"/>
                  <a:pt x="611" y="2396"/>
                  <a:pt x="610" y="2394"/>
                </a:cubicBezTo>
                <a:cubicBezTo>
                  <a:pt x="609" y="2393"/>
                  <a:pt x="609" y="2391"/>
                  <a:pt x="611" y="2390"/>
                </a:cubicBezTo>
                <a:lnTo>
                  <a:pt x="611" y="2390"/>
                </a:lnTo>
                <a:cubicBezTo>
                  <a:pt x="612" y="2389"/>
                  <a:pt x="614" y="2389"/>
                  <a:pt x="615" y="2391"/>
                </a:cubicBezTo>
                <a:cubicBezTo>
                  <a:pt x="616" y="2392"/>
                  <a:pt x="616" y="2394"/>
                  <a:pt x="614" y="2395"/>
                </a:cubicBezTo>
                <a:close/>
                <a:moveTo>
                  <a:pt x="604" y="2403"/>
                </a:moveTo>
                <a:lnTo>
                  <a:pt x="604" y="2403"/>
                </a:lnTo>
                <a:cubicBezTo>
                  <a:pt x="602" y="2404"/>
                  <a:pt x="600" y="2403"/>
                  <a:pt x="600" y="2401"/>
                </a:cubicBezTo>
                <a:cubicBezTo>
                  <a:pt x="599" y="2400"/>
                  <a:pt x="600" y="2398"/>
                  <a:pt x="602" y="2397"/>
                </a:cubicBezTo>
                <a:lnTo>
                  <a:pt x="602" y="2397"/>
                </a:lnTo>
                <a:cubicBezTo>
                  <a:pt x="603" y="2397"/>
                  <a:pt x="605" y="2398"/>
                  <a:pt x="606" y="2399"/>
                </a:cubicBezTo>
                <a:cubicBezTo>
                  <a:pt x="606" y="2401"/>
                  <a:pt x="605" y="2403"/>
                  <a:pt x="604" y="2403"/>
                </a:cubicBezTo>
                <a:close/>
                <a:moveTo>
                  <a:pt x="594" y="2411"/>
                </a:moveTo>
                <a:lnTo>
                  <a:pt x="594" y="2411"/>
                </a:lnTo>
                <a:cubicBezTo>
                  <a:pt x="592" y="2411"/>
                  <a:pt x="590" y="2410"/>
                  <a:pt x="590" y="2409"/>
                </a:cubicBezTo>
                <a:cubicBezTo>
                  <a:pt x="589" y="2407"/>
                  <a:pt x="590" y="2405"/>
                  <a:pt x="592" y="2405"/>
                </a:cubicBezTo>
                <a:lnTo>
                  <a:pt x="592" y="2405"/>
                </a:lnTo>
                <a:cubicBezTo>
                  <a:pt x="593" y="2404"/>
                  <a:pt x="595" y="2405"/>
                  <a:pt x="596" y="2407"/>
                </a:cubicBezTo>
                <a:cubicBezTo>
                  <a:pt x="596" y="2408"/>
                  <a:pt x="595" y="2410"/>
                  <a:pt x="594" y="2411"/>
                </a:cubicBezTo>
                <a:close/>
                <a:moveTo>
                  <a:pt x="583" y="2418"/>
                </a:moveTo>
                <a:lnTo>
                  <a:pt x="583" y="2418"/>
                </a:lnTo>
                <a:cubicBezTo>
                  <a:pt x="582" y="2418"/>
                  <a:pt x="580" y="2417"/>
                  <a:pt x="579" y="2416"/>
                </a:cubicBezTo>
                <a:cubicBezTo>
                  <a:pt x="579" y="2414"/>
                  <a:pt x="580" y="2412"/>
                  <a:pt x="581" y="2412"/>
                </a:cubicBezTo>
                <a:lnTo>
                  <a:pt x="581" y="2412"/>
                </a:lnTo>
                <a:cubicBezTo>
                  <a:pt x="583" y="2411"/>
                  <a:pt x="585" y="2412"/>
                  <a:pt x="585" y="2414"/>
                </a:cubicBezTo>
                <a:cubicBezTo>
                  <a:pt x="586" y="2415"/>
                  <a:pt x="585" y="2417"/>
                  <a:pt x="583" y="2418"/>
                </a:cubicBezTo>
                <a:close/>
                <a:moveTo>
                  <a:pt x="573" y="2424"/>
                </a:moveTo>
                <a:lnTo>
                  <a:pt x="573" y="2424"/>
                </a:lnTo>
                <a:cubicBezTo>
                  <a:pt x="571" y="2425"/>
                  <a:pt x="569" y="2424"/>
                  <a:pt x="569" y="2422"/>
                </a:cubicBezTo>
                <a:cubicBezTo>
                  <a:pt x="568" y="2420"/>
                  <a:pt x="569" y="2419"/>
                  <a:pt x="571" y="2418"/>
                </a:cubicBezTo>
                <a:lnTo>
                  <a:pt x="571" y="2418"/>
                </a:lnTo>
                <a:cubicBezTo>
                  <a:pt x="572" y="2418"/>
                  <a:pt x="574" y="2418"/>
                  <a:pt x="575" y="2420"/>
                </a:cubicBezTo>
                <a:cubicBezTo>
                  <a:pt x="575" y="2422"/>
                  <a:pt x="574" y="2424"/>
                  <a:pt x="573" y="2424"/>
                </a:cubicBezTo>
                <a:close/>
                <a:moveTo>
                  <a:pt x="562" y="2430"/>
                </a:moveTo>
                <a:lnTo>
                  <a:pt x="562" y="2430"/>
                </a:lnTo>
                <a:cubicBezTo>
                  <a:pt x="560" y="2431"/>
                  <a:pt x="558" y="2430"/>
                  <a:pt x="558" y="2428"/>
                </a:cubicBezTo>
                <a:cubicBezTo>
                  <a:pt x="557" y="2426"/>
                  <a:pt x="558" y="2425"/>
                  <a:pt x="560" y="2424"/>
                </a:cubicBezTo>
                <a:lnTo>
                  <a:pt x="560" y="2424"/>
                </a:lnTo>
                <a:cubicBezTo>
                  <a:pt x="561" y="2424"/>
                  <a:pt x="563" y="2425"/>
                  <a:pt x="564" y="2426"/>
                </a:cubicBezTo>
                <a:cubicBezTo>
                  <a:pt x="564" y="2428"/>
                  <a:pt x="563" y="2430"/>
                  <a:pt x="562" y="2430"/>
                </a:cubicBezTo>
                <a:close/>
                <a:moveTo>
                  <a:pt x="550" y="2435"/>
                </a:moveTo>
                <a:lnTo>
                  <a:pt x="550" y="2435"/>
                </a:lnTo>
                <a:cubicBezTo>
                  <a:pt x="549" y="2436"/>
                  <a:pt x="547" y="2435"/>
                  <a:pt x="546" y="2433"/>
                </a:cubicBezTo>
                <a:cubicBezTo>
                  <a:pt x="546" y="2432"/>
                  <a:pt x="547" y="2430"/>
                  <a:pt x="548" y="2429"/>
                </a:cubicBezTo>
                <a:lnTo>
                  <a:pt x="548" y="2429"/>
                </a:lnTo>
                <a:cubicBezTo>
                  <a:pt x="550" y="2429"/>
                  <a:pt x="552" y="2430"/>
                  <a:pt x="552" y="2431"/>
                </a:cubicBezTo>
                <a:cubicBezTo>
                  <a:pt x="553" y="2433"/>
                  <a:pt x="552" y="2435"/>
                  <a:pt x="550" y="2435"/>
                </a:cubicBezTo>
                <a:close/>
                <a:moveTo>
                  <a:pt x="539" y="2440"/>
                </a:moveTo>
                <a:lnTo>
                  <a:pt x="539" y="2440"/>
                </a:lnTo>
                <a:cubicBezTo>
                  <a:pt x="537" y="2441"/>
                  <a:pt x="535" y="2440"/>
                  <a:pt x="535" y="2438"/>
                </a:cubicBezTo>
                <a:cubicBezTo>
                  <a:pt x="534" y="2436"/>
                  <a:pt x="535" y="2435"/>
                  <a:pt x="537" y="2434"/>
                </a:cubicBezTo>
                <a:lnTo>
                  <a:pt x="537" y="2434"/>
                </a:lnTo>
                <a:cubicBezTo>
                  <a:pt x="539" y="2434"/>
                  <a:pt x="540" y="2435"/>
                  <a:pt x="541" y="2437"/>
                </a:cubicBezTo>
                <a:cubicBezTo>
                  <a:pt x="541" y="2438"/>
                  <a:pt x="540" y="2440"/>
                  <a:pt x="539" y="2440"/>
                </a:cubicBezTo>
                <a:close/>
                <a:moveTo>
                  <a:pt x="527" y="2444"/>
                </a:moveTo>
                <a:lnTo>
                  <a:pt x="527" y="2444"/>
                </a:lnTo>
                <a:cubicBezTo>
                  <a:pt x="525" y="2445"/>
                  <a:pt x="523" y="2444"/>
                  <a:pt x="523" y="2442"/>
                </a:cubicBezTo>
                <a:cubicBezTo>
                  <a:pt x="522" y="2440"/>
                  <a:pt x="523" y="2439"/>
                  <a:pt x="525" y="2438"/>
                </a:cubicBezTo>
                <a:lnTo>
                  <a:pt x="525" y="2438"/>
                </a:lnTo>
                <a:cubicBezTo>
                  <a:pt x="527" y="2438"/>
                  <a:pt x="529" y="2439"/>
                  <a:pt x="529" y="2440"/>
                </a:cubicBezTo>
                <a:cubicBezTo>
                  <a:pt x="529" y="2442"/>
                  <a:pt x="528" y="2444"/>
                  <a:pt x="527" y="2444"/>
                </a:cubicBezTo>
                <a:close/>
                <a:moveTo>
                  <a:pt x="514" y="2448"/>
                </a:moveTo>
                <a:lnTo>
                  <a:pt x="514" y="2448"/>
                </a:lnTo>
                <a:cubicBezTo>
                  <a:pt x="512" y="2448"/>
                  <a:pt x="511" y="2446"/>
                  <a:pt x="511" y="2445"/>
                </a:cubicBezTo>
                <a:cubicBezTo>
                  <a:pt x="511" y="2443"/>
                  <a:pt x="512" y="2442"/>
                  <a:pt x="514" y="2442"/>
                </a:cubicBezTo>
                <a:lnTo>
                  <a:pt x="514" y="2442"/>
                </a:lnTo>
                <a:cubicBezTo>
                  <a:pt x="516" y="2442"/>
                  <a:pt x="517" y="2443"/>
                  <a:pt x="517" y="2445"/>
                </a:cubicBezTo>
                <a:cubicBezTo>
                  <a:pt x="517" y="2446"/>
                  <a:pt x="516" y="2448"/>
                  <a:pt x="514" y="2448"/>
                </a:cubicBezTo>
                <a:close/>
                <a:moveTo>
                  <a:pt x="502" y="2450"/>
                </a:moveTo>
                <a:lnTo>
                  <a:pt x="502" y="2450"/>
                </a:lnTo>
                <a:cubicBezTo>
                  <a:pt x="500" y="2450"/>
                  <a:pt x="499" y="2449"/>
                  <a:pt x="499" y="2447"/>
                </a:cubicBezTo>
                <a:cubicBezTo>
                  <a:pt x="499" y="2445"/>
                  <a:pt x="500" y="2444"/>
                  <a:pt x="502" y="2444"/>
                </a:cubicBezTo>
                <a:lnTo>
                  <a:pt x="502" y="2444"/>
                </a:lnTo>
                <a:cubicBezTo>
                  <a:pt x="503" y="2444"/>
                  <a:pt x="505" y="2445"/>
                  <a:pt x="505" y="2447"/>
                </a:cubicBezTo>
                <a:cubicBezTo>
                  <a:pt x="505" y="2449"/>
                  <a:pt x="503" y="2450"/>
                  <a:pt x="502" y="2450"/>
                </a:cubicBezTo>
                <a:close/>
                <a:moveTo>
                  <a:pt x="489" y="2452"/>
                </a:moveTo>
                <a:lnTo>
                  <a:pt x="489" y="2452"/>
                </a:lnTo>
                <a:cubicBezTo>
                  <a:pt x="488" y="2452"/>
                  <a:pt x="486" y="2451"/>
                  <a:pt x="486" y="2449"/>
                </a:cubicBezTo>
                <a:cubicBezTo>
                  <a:pt x="486" y="2447"/>
                  <a:pt x="488" y="2446"/>
                  <a:pt x="489" y="2446"/>
                </a:cubicBezTo>
                <a:lnTo>
                  <a:pt x="489" y="2446"/>
                </a:lnTo>
                <a:cubicBezTo>
                  <a:pt x="491" y="2446"/>
                  <a:pt x="492" y="2447"/>
                  <a:pt x="492" y="2449"/>
                </a:cubicBezTo>
                <a:cubicBezTo>
                  <a:pt x="492" y="2451"/>
                  <a:pt x="491" y="2452"/>
                  <a:pt x="489" y="2452"/>
                </a:cubicBezTo>
                <a:close/>
                <a:moveTo>
                  <a:pt x="477" y="2453"/>
                </a:moveTo>
                <a:lnTo>
                  <a:pt x="477" y="2453"/>
                </a:lnTo>
                <a:cubicBezTo>
                  <a:pt x="475" y="2453"/>
                  <a:pt x="474" y="2451"/>
                  <a:pt x="474" y="2450"/>
                </a:cubicBezTo>
                <a:cubicBezTo>
                  <a:pt x="474" y="2448"/>
                  <a:pt x="475" y="2447"/>
                  <a:pt x="477" y="2447"/>
                </a:cubicBezTo>
                <a:lnTo>
                  <a:pt x="477" y="2447"/>
                </a:lnTo>
                <a:cubicBezTo>
                  <a:pt x="479" y="2447"/>
                  <a:pt x="480" y="2448"/>
                  <a:pt x="480" y="2450"/>
                </a:cubicBezTo>
                <a:cubicBezTo>
                  <a:pt x="480" y="2451"/>
                  <a:pt x="479" y="2453"/>
                  <a:pt x="477" y="2453"/>
                </a:cubicBezTo>
                <a:close/>
                <a:moveTo>
                  <a:pt x="464" y="2453"/>
                </a:moveTo>
                <a:lnTo>
                  <a:pt x="464" y="2453"/>
                </a:lnTo>
                <a:cubicBezTo>
                  <a:pt x="462" y="2452"/>
                  <a:pt x="461" y="2451"/>
                  <a:pt x="461" y="2449"/>
                </a:cubicBezTo>
                <a:cubicBezTo>
                  <a:pt x="462" y="2447"/>
                  <a:pt x="463" y="2446"/>
                  <a:pt x="465" y="2447"/>
                </a:cubicBezTo>
                <a:lnTo>
                  <a:pt x="465" y="2447"/>
                </a:lnTo>
                <a:cubicBezTo>
                  <a:pt x="467" y="2447"/>
                  <a:pt x="468" y="2449"/>
                  <a:pt x="467" y="2450"/>
                </a:cubicBezTo>
                <a:cubicBezTo>
                  <a:pt x="467" y="2452"/>
                  <a:pt x="465" y="2453"/>
                  <a:pt x="464" y="2453"/>
                </a:cubicBezTo>
                <a:close/>
                <a:moveTo>
                  <a:pt x="451" y="2452"/>
                </a:moveTo>
                <a:lnTo>
                  <a:pt x="451" y="2452"/>
                </a:lnTo>
                <a:cubicBezTo>
                  <a:pt x="449" y="2451"/>
                  <a:pt x="448" y="2450"/>
                  <a:pt x="449" y="2448"/>
                </a:cubicBezTo>
                <a:cubicBezTo>
                  <a:pt x="449" y="2446"/>
                  <a:pt x="451" y="2445"/>
                  <a:pt x="453" y="2446"/>
                </a:cubicBezTo>
                <a:lnTo>
                  <a:pt x="453" y="2446"/>
                </a:lnTo>
                <a:cubicBezTo>
                  <a:pt x="454" y="2446"/>
                  <a:pt x="455" y="2448"/>
                  <a:pt x="455" y="2450"/>
                </a:cubicBezTo>
                <a:cubicBezTo>
                  <a:pt x="454" y="2451"/>
                  <a:pt x="453" y="2452"/>
                  <a:pt x="451" y="2452"/>
                </a:cubicBezTo>
                <a:close/>
                <a:moveTo>
                  <a:pt x="439" y="2450"/>
                </a:moveTo>
                <a:lnTo>
                  <a:pt x="439" y="2450"/>
                </a:lnTo>
                <a:cubicBezTo>
                  <a:pt x="437" y="2450"/>
                  <a:pt x="436" y="2448"/>
                  <a:pt x="436" y="2446"/>
                </a:cubicBezTo>
                <a:cubicBezTo>
                  <a:pt x="437" y="2445"/>
                  <a:pt x="439" y="2444"/>
                  <a:pt x="440" y="2444"/>
                </a:cubicBezTo>
                <a:lnTo>
                  <a:pt x="440" y="2444"/>
                </a:lnTo>
                <a:cubicBezTo>
                  <a:pt x="442" y="2444"/>
                  <a:pt x="443" y="2446"/>
                  <a:pt x="443" y="2448"/>
                </a:cubicBezTo>
                <a:cubicBezTo>
                  <a:pt x="442" y="2450"/>
                  <a:pt x="440" y="2451"/>
                  <a:pt x="439" y="2450"/>
                </a:cubicBezTo>
                <a:close/>
                <a:moveTo>
                  <a:pt x="426" y="2448"/>
                </a:moveTo>
                <a:lnTo>
                  <a:pt x="426" y="2448"/>
                </a:lnTo>
                <a:cubicBezTo>
                  <a:pt x="425" y="2447"/>
                  <a:pt x="424" y="2446"/>
                  <a:pt x="424" y="2444"/>
                </a:cubicBezTo>
                <a:cubicBezTo>
                  <a:pt x="425" y="2442"/>
                  <a:pt x="426" y="2441"/>
                  <a:pt x="428" y="2442"/>
                </a:cubicBezTo>
                <a:lnTo>
                  <a:pt x="428" y="2442"/>
                </a:lnTo>
                <a:cubicBezTo>
                  <a:pt x="430" y="2442"/>
                  <a:pt x="431" y="2444"/>
                  <a:pt x="430" y="2445"/>
                </a:cubicBezTo>
                <a:cubicBezTo>
                  <a:pt x="430" y="2447"/>
                  <a:pt x="428" y="2448"/>
                  <a:pt x="426" y="2448"/>
                </a:cubicBezTo>
                <a:close/>
                <a:moveTo>
                  <a:pt x="414" y="2444"/>
                </a:moveTo>
                <a:lnTo>
                  <a:pt x="414" y="2444"/>
                </a:lnTo>
                <a:cubicBezTo>
                  <a:pt x="412" y="2443"/>
                  <a:pt x="412" y="2441"/>
                  <a:pt x="412" y="2440"/>
                </a:cubicBezTo>
                <a:cubicBezTo>
                  <a:pt x="413" y="2438"/>
                  <a:pt x="415" y="2438"/>
                  <a:pt x="417" y="2438"/>
                </a:cubicBezTo>
                <a:lnTo>
                  <a:pt x="417" y="2438"/>
                </a:lnTo>
                <a:cubicBezTo>
                  <a:pt x="418" y="2439"/>
                  <a:pt x="419" y="2441"/>
                  <a:pt x="418" y="2443"/>
                </a:cubicBezTo>
                <a:cubicBezTo>
                  <a:pt x="417" y="2444"/>
                  <a:pt x="415" y="2445"/>
                  <a:pt x="414" y="2444"/>
                </a:cubicBezTo>
                <a:close/>
                <a:moveTo>
                  <a:pt x="402" y="2440"/>
                </a:moveTo>
                <a:lnTo>
                  <a:pt x="402" y="2440"/>
                </a:lnTo>
                <a:cubicBezTo>
                  <a:pt x="400" y="2439"/>
                  <a:pt x="400" y="2437"/>
                  <a:pt x="401" y="2436"/>
                </a:cubicBezTo>
                <a:cubicBezTo>
                  <a:pt x="401" y="2434"/>
                  <a:pt x="403" y="2434"/>
                  <a:pt x="405" y="2434"/>
                </a:cubicBezTo>
                <a:lnTo>
                  <a:pt x="405" y="2434"/>
                </a:lnTo>
                <a:cubicBezTo>
                  <a:pt x="406" y="2435"/>
                  <a:pt x="407" y="2437"/>
                  <a:pt x="406" y="2439"/>
                </a:cubicBezTo>
                <a:cubicBezTo>
                  <a:pt x="405" y="2440"/>
                  <a:pt x="404" y="2441"/>
                  <a:pt x="402" y="2440"/>
                </a:cubicBezTo>
                <a:close/>
                <a:moveTo>
                  <a:pt x="390" y="2435"/>
                </a:moveTo>
                <a:lnTo>
                  <a:pt x="390" y="2435"/>
                </a:lnTo>
                <a:cubicBezTo>
                  <a:pt x="389" y="2434"/>
                  <a:pt x="388" y="2432"/>
                  <a:pt x="389" y="2431"/>
                </a:cubicBezTo>
                <a:cubicBezTo>
                  <a:pt x="390" y="2429"/>
                  <a:pt x="392" y="2429"/>
                  <a:pt x="394" y="2430"/>
                </a:cubicBezTo>
                <a:lnTo>
                  <a:pt x="394" y="2430"/>
                </a:lnTo>
                <a:cubicBezTo>
                  <a:pt x="395" y="2431"/>
                  <a:pt x="395" y="2433"/>
                  <a:pt x="394" y="2434"/>
                </a:cubicBezTo>
                <a:cubicBezTo>
                  <a:pt x="394" y="2436"/>
                  <a:pt x="392" y="2436"/>
                  <a:pt x="390" y="2435"/>
                </a:cubicBezTo>
                <a:close/>
                <a:moveTo>
                  <a:pt x="379" y="2430"/>
                </a:moveTo>
                <a:lnTo>
                  <a:pt x="379" y="2430"/>
                </a:lnTo>
                <a:cubicBezTo>
                  <a:pt x="377" y="2429"/>
                  <a:pt x="377" y="2427"/>
                  <a:pt x="378" y="2425"/>
                </a:cubicBezTo>
                <a:cubicBezTo>
                  <a:pt x="379" y="2424"/>
                  <a:pt x="381" y="2424"/>
                  <a:pt x="382" y="2424"/>
                </a:cubicBezTo>
                <a:lnTo>
                  <a:pt x="382" y="2424"/>
                </a:lnTo>
                <a:cubicBezTo>
                  <a:pt x="384" y="2425"/>
                  <a:pt x="384" y="2427"/>
                  <a:pt x="383" y="2429"/>
                </a:cubicBezTo>
                <a:cubicBezTo>
                  <a:pt x="382" y="2430"/>
                  <a:pt x="380" y="2431"/>
                  <a:pt x="379" y="2430"/>
                </a:cubicBezTo>
                <a:close/>
                <a:moveTo>
                  <a:pt x="368" y="2424"/>
                </a:moveTo>
                <a:lnTo>
                  <a:pt x="368" y="2424"/>
                </a:lnTo>
                <a:cubicBezTo>
                  <a:pt x="366" y="2423"/>
                  <a:pt x="366" y="2421"/>
                  <a:pt x="367" y="2419"/>
                </a:cubicBezTo>
                <a:cubicBezTo>
                  <a:pt x="368" y="2418"/>
                  <a:pt x="370" y="2417"/>
                  <a:pt x="371" y="2418"/>
                </a:cubicBezTo>
                <a:lnTo>
                  <a:pt x="371" y="2418"/>
                </a:lnTo>
                <a:cubicBezTo>
                  <a:pt x="373" y="2419"/>
                  <a:pt x="373" y="2421"/>
                  <a:pt x="372" y="2423"/>
                </a:cubicBezTo>
                <a:cubicBezTo>
                  <a:pt x="371" y="2424"/>
                  <a:pt x="369" y="2425"/>
                  <a:pt x="368" y="2424"/>
                </a:cubicBezTo>
                <a:close/>
                <a:moveTo>
                  <a:pt x="357" y="2417"/>
                </a:moveTo>
                <a:lnTo>
                  <a:pt x="357" y="2417"/>
                </a:lnTo>
                <a:cubicBezTo>
                  <a:pt x="356" y="2416"/>
                  <a:pt x="355" y="2414"/>
                  <a:pt x="356" y="2413"/>
                </a:cubicBezTo>
                <a:cubicBezTo>
                  <a:pt x="357" y="2411"/>
                  <a:pt x="359" y="2411"/>
                  <a:pt x="361" y="2412"/>
                </a:cubicBezTo>
                <a:lnTo>
                  <a:pt x="361" y="2412"/>
                </a:lnTo>
                <a:cubicBezTo>
                  <a:pt x="362" y="2413"/>
                  <a:pt x="362" y="2415"/>
                  <a:pt x="362" y="2416"/>
                </a:cubicBezTo>
                <a:cubicBezTo>
                  <a:pt x="361" y="2418"/>
                  <a:pt x="359" y="2418"/>
                  <a:pt x="357" y="2417"/>
                </a:cubicBezTo>
                <a:close/>
                <a:moveTo>
                  <a:pt x="347" y="2410"/>
                </a:moveTo>
                <a:lnTo>
                  <a:pt x="347" y="2410"/>
                </a:lnTo>
                <a:cubicBezTo>
                  <a:pt x="345" y="2409"/>
                  <a:pt x="345" y="2407"/>
                  <a:pt x="346" y="2406"/>
                </a:cubicBezTo>
                <a:cubicBezTo>
                  <a:pt x="347" y="2404"/>
                  <a:pt x="349" y="2404"/>
                  <a:pt x="350" y="2405"/>
                </a:cubicBezTo>
                <a:lnTo>
                  <a:pt x="350" y="2405"/>
                </a:lnTo>
                <a:cubicBezTo>
                  <a:pt x="352" y="2406"/>
                  <a:pt x="352" y="2408"/>
                  <a:pt x="351" y="2409"/>
                </a:cubicBezTo>
                <a:cubicBezTo>
                  <a:pt x="350" y="2411"/>
                  <a:pt x="348" y="2411"/>
                  <a:pt x="347" y="2410"/>
                </a:cubicBezTo>
                <a:close/>
                <a:moveTo>
                  <a:pt x="337" y="2403"/>
                </a:moveTo>
                <a:lnTo>
                  <a:pt x="337" y="2403"/>
                </a:lnTo>
                <a:cubicBezTo>
                  <a:pt x="335" y="2402"/>
                  <a:pt x="335" y="2400"/>
                  <a:pt x="336" y="2398"/>
                </a:cubicBezTo>
                <a:cubicBezTo>
                  <a:pt x="337" y="2397"/>
                  <a:pt x="339" y="2396"/>
                  <a:pt x="340" y="2397"/>
                </a:cubicBezTo>
                <a:lnTo>
                  <a:pt x="340" y="2397"/>
                </a:lnTo>
                <a:cubicBezTo>
                  <a:pt x="342" y="2398"/>
                  <a:pt x="342" y="2400"/>
                  <a:pt x="341" y="2402"/>
                </a:cubicBezTo>
                <a:cubicBezTo>
                  <a:pt x="340" y="2403"/>
                  <a:pt x="338" y="2404"/>
                  <a:pt x="337" y="2403"/>
                </a:cubicBezTo>
                <a:close/>
                <a:moveTo>
                  <a:pt x="327" y="2395"/>
                </a:moveTo>
                <a:lnTo>
                  <a:pt x="327" y="2395"/>
                </a:lnTo>
                <a:cubicBezTo>
                  <a:pt x="325" y="2393"/>
                  <a:pt x="325" y="2391"/>
                  <a:pt x="327" y="2390"/>
                </a:cubicBezTo>
                <a:cubicBezTo>
                  <a:pt x="328" y="2389"/>
                  <a:pt x="330" y="2389"/>
                  <a:pt x="331" y="2390"/>
                </a:cubicBezTo>
                <a:lnTo>
                  <a:pt x="331" y="2390"/>
                </a:lnTo>
                <a:cubicBezTo>
                  <a:pt x="332" y="2391"/>
                  <a:pt x="332" y="2393"/>
                  <a:pt x="331" y="2395"/>
                </a:cubicBezTo>
                <a:cubicBezTo>
                  <a:pt x="330" y="2396"/>
                  <a:pt x="328" y="2396"/>
                  <a:pt x="327" y="2395"/>
                </a:cubicBezTo>
                <a:close/>
                <a:moveTo>
                  <a:pt x="317" y="2386"/>
                </a:moveTo>
                <a:lnTo>
                  <a:pt x="317" y="2386"/>
                </a:lnTo>
                <a:cubicBezTo>
                  <a:pt x="316" y="2385"/>
                  <a:pt x="316" y="2383"/>
                  <a:pt x="317" y="2382"/>
                </a:cubicBezTo>
                <a:cubicBezTo>
                  <a:pt x="318" y="2381"/>
                  <a:pt x="320" y="2381"/>
                  <a:pt x="322" y="2382"/>
                </a:cubicBezTo>
                <a:lnTo>
                  <a:pt x="322" y="2382"/>
                </a:lnTo>
                <a:cubicBezTo>
                  <a:pt x="323" y="2383"/>
                  <a:pt x="323" y="2385"/>
                  <a:pt x="322" y="2386"/>
                </a:cubicBezTo>
                <a:cubicBezTo>
                  <a:pt x="320" y="2387"/>
                  <a:pt x="318" y="2387"/>
                  <a:pt x="317" y="2386"/>
                </a:cubicBezTo>
                <a:close/>
                <a:moveTo>
                  <a:pt x="308" y="2378"/>
                </a:moveTo>
                <a:lnTo>
                  <a:pt x="308" y="2378"/>
                </a:lnTo>
                <a:cubicBezTo>
                  <a:pt x="307" y="2377"/>
                  <a:pt x="307" y="2375"/>
                  <a:pt x="308" y="2373"/>
                </a:cubicBezTo>
                <a:cubicBezTo>
                  <a:pt x="309" y="2372"/>
                  <a:pt x="311" y="2372"/>
                  <a:pt x="312" y="2373"/>
                </a:cubicBezTo>
                <a:lnTo>
                  <a:pt x="312" y="2373"/>
                </a:lnTo>
                <a:cubicBezTo>
                  <a:pt x="313" y="2375"/>
                  <a:pt x="313" y="2377"/>
                  <a:pt x="312" y="2378"/>
                </a:cubicBezTo>
                <a:cubicBezTo>
                  <a:pt x="311" y="2379"/>
                  <a:pt x="309" y="2379"/>
                  <a:pt x="308" y="2378"/>
                </a:cubicBezTo>
                <a:close/>
                <a:moveTo>
                  <a:pt x="299" y="2369"/>
                </a:moveTo>
                <a:lnTo>
                  <a:pt x="299" y="2369"/>
                </a:lnTo>
                <a:cubicBezTo>
                  <a:pt x="298" y="2368"/>
                  <a:pt x="298" y="2366"/>
                  <a:pt x="299" y="2364"/>
                </a:cubicBezTo>
                <a:cubicBezTo>
                  <a:pt x="300" y="2363"/>
                  <a:pt x="302" y="2363"/>
                  <a:pt x="304" y="2364"/>
                </a:cubicBezTo>
                <a:lnTo>
                  <a:pt x="304" y="2364"/>
                </a:lnTo>
                <a:cubicBezTo>
                  <a:pt x="305" y="2366"/>
                  <a:pt x="305" y="2368"/>
                  <a:pt x="304" y="2369"/>
                </a:cubicBezTo>
                <a:cubicBezTo>
                  <a:pt x="302" y="2370"/>
                  <a:pt x="300" y="2370"/>
                  <a:pt x="299" y="2369"/>
                </a:cubicBezTo>
                <a:close/>
                <a:moveTo>
                  <a:pt x="290" y="2360"/>
                </a:moveTo>
                <a:lnTo>
                  <a:pt x="290" y="2360"/>
                </a:lnTo>
                <a:cubicBezTo>
                  <a:pt x="289" y="2359"/>
                  <a:pt x="289" y="2357"/>
                  <a:pt x="290" y="2356"/>
                </a:cubicBezTo>
                <a:cubicBezTo>
                  <a:pt x="292" y="2354"/>
                  <a:pt x="294" y="2354"/>
                  <a:pt x="295" y="2356"/>
                </a:cubicBezTo>
                <a:lnTo>
                  <a:pt x="295" y="2356"/>
                </a:lnTo>
                <a:cubicBezTo>
                  <a:pt x="296" y="2357"/>
                  <a:pt x="296" y="2359"/>
                  <a:pt x="295" y="2360"/>
                </a:cubicBezTo>
                <a:cubicBezTo>
                  <a:pt x="294" y="2361"/>
                  <a:pt x="292" y="2361"/>
                  <a:pt x="290" y="2360"/>
                </a:cubicBezTo>
                <a:close/>
                <a:moveTo>
                  <a:pt x="282" y="2351"/>
                </a:moveTo>
                <a:lnTo>
                  <a:pt x="282" y="2351"/>
                </a:lnTo>
                <a:cubicBezTo>
                  <a:pt x="281" y="2349"/>
                  <a:pt x="281" y="2347"/>
                  <a:pt x="282" y="2346"/>
                </a:cubicBezTo>
                <a:cubicBezTo>
                  <a:pt x="283" y="2345"/>
                  <a:pt x="285" y="2345"/>
                  <a:pt x="287" y="2346"/>
                </a:cubicBezTo>
                <a:lnTo>
                  <a:pt x="287" y="2346"/>
                </a:lnTo>
                <a:cubicBezTo>
                  <a:pt x="288" y="2347"/>
                  <a:pt x="288" y="2349"/>
                  <a:pt x="287" y="2351"/>
                </a:cubicBezTo>
                <a:cubicBezTo>
                  <a:pt x="285" y="2352"/>
                  <a:pt x="283" y="2352"/>
                  <a:pt x="282" y="2351"/>
                </a:cubicBezTo>
                <a:close/>
                <a:moveTo>
                  <a:pt x="274" y="2341"/>
                </a:moveTo>
                <a:lnTo>
                  <a:pt x="274" y="2341"/>
                </a:lnTo>
                <a:cubicBezTo>
                  <a:pt x="273" y="2340"/>
                  <a:pt x="273" y="2338"/>
                  <a:pt x="274" y="2337"/>
                </a:cubicBezTo>
                <a:cubicBezTo>
                  <a:pt x="275" y="2335"/>
                  <a:pt x="277" y="2335"/>
                  <a:pt x="278" y="2337"/>
                </a:cubicBezTo>
                <a:lnTo>
                  <a:pt x="278" y="2337"/>
                </a:lnTo>
                <a:cubicBezTo>
                  <a:pt x="280" y="2338"/>
                  <a:pt x="280" y="2340"/>
                  <a:pt x="278" y="2341"/>
                </a:cubicBezTo>
                <a:cubicBezTo>
                  <a:pt x="277" y="2342"/>
                  <a:pt x="275" y="2342"/>
                  <a:pt x="274" y="2341"/>
                </a:cubicBezTo>
                <a:close/>
                <a:moveTo>
                  <a:pt x="266" y="2331"/>
                </a:moveTo>
                <a:lnTo>
                  <a:pt x="266" y="2331"/>
                </a:lnTo>
                <a:cubicBezTo>
                  <a:pt x="265" y="2330"/>
                  <a:pt x="265" y="2328"/>
                  <a:pt x="266" y="2327"/>
                </a:cubicBezTo>
                <a:cubicBezTo>
                  <a:pt x="268" y="2326"/>
                  <a:pt x="270" y="2326"/>
                  <a:pt x="271" y="2328"/>
                </a:cubicBezTo>
                <a:lnTo>
                  <a:pt x="271" y="2328"/>
                </a:lnTo>
                <a:cubicBezTo>
                  <a:pt x="272" y="2329"/>
                  <a:pt x="271" y="2331"/>
                  <a:pt x="270" y="2332"/>
                </a:cubicBezTo>
                <a:cubicBezTo>
                  <a:pt x="269" y="2333"/>
                  <a:pt x="267" y="2332"/>
                  <a:pt x="266" y="2331"/>
                </a:cubicBezTo>
                <a:close/>
                <a:moveTo>
                  <a:pt x="258" y="2321"/>
                </a:moveTo>
                <a:lnTo>
                  <a:pt x="258" y="2321"/>
                </a:lnTo>
                <a:cubicBezTo>
                  <a:pt x="257" y="2320"/>
                  <a:pt x="258" y="2318"/>
                  <a:pt x="259" y="2317"/>
                </a:cubicBezTo>
                <a:cubicBezTo>
                  <a:pt x="260" y="2316"/>
                  <a:pt x="262" y="2316"/>
                  <a:pt x="263" y="2318"/>
                </a:cubicBezTo>
                <a:lnTo>
                  <a:pt x="263" y="2318"/>
                </a:lnTo>
                <a:cubicBezTo>
                  <a:pt x="264" y="2319"/>
                  <a:pt x="264" y="2321"/>
                  <a:pt x="262" y="2322"/>
                </a:cubicBezTo>
                <a:cubicBezTo>
                  <a:pt x="261" y="2323"/>
                  <a:pt x="259" y="2322"/>
                  <a:pt x="258" y="2321"/>
                </a:cubicBezTo>
                <a:close/>
                <a:moveTo>
                  <a:pt x="251" y="2311"/>
                </a:moveTo>
                <a:lnTo>
                  <a:pt x="251" y="2311"/>
                </a:lnTo>
                <a:cubicBezTo>
                  <a:pt x="250" y="2309"/>
                  <a:pt x="250" y="2308"/>
                  <a:pt x="252" y="2307"/>
                </a:cubicBezTo>
                <a:cubicBezTo>
                  <a:pt x="253" y="2306"/>
                  <a:pt x="255" y="2306"/>
                  <a:pt x="256" y="2307"/>
                </a:cubicBezTo>
                <a:lnTo>
                  <a:pt x="256" y="2307"/>
                </a:lnTo>
                <a:cubicBezTo>
                  <a:pt x="257" y="2309"/>
                  <a:pt x="256" y="2311"/>
                  <a:pt x="255" y="2312"/>
                </a:cubicBezTo>
                <a:cubicBezTo>
                  <a:pt x="254" y="2313"/>
                  <a:pt x="252" y="2312"/>
                  <a:pt x="251" y="2311"/>
                </a:cubicBezTo>
                <a:close/>
                <a:moveTo>
                  <a:pt x="243" y="2301"/>
                </a:moveTo>
                <a:lnTo>
                  <a:pt x="243" y="2301"/>
                </a:lnTo>
                <a:cubicBezTo>
                  <a:pt x="242" y="2299"/>
                  <a:pt x="243" y="2297"/>
                  <a:pt x="244" y="2296"/>
                </a:cubicBezTo>
                <a:cubicBezTo>
                  <a:pt x="246" y="2295"/>
                  <a:pt x="248" y="2296"/>
                  <a:pt x="249" y="2297"/>
                </a:cubicBezTo>
                <a:lnTo>
                  <a:pt x="249" y="2297"/>
                </a:lnTo>
                <a:cubicBezTo>
                  <a:pt x="250" y="2299"/>
                  <a:pt x="249" y="2301"/>
                  <a:pt x="248" y="2302"/>
                </a:cubicBezTo>
                <a:cubicBezTo>
                  <a:pt x="246" y="2303"/>
                  <a:pt x="244" y="2302"/>
                  <a:pt x="243" y="2301"/>
                </a:cubicBezTo>
                <a:close/>
                <a:moveTo>
                  <a:pt x="236" y="2290"/>
                </a:moveTo>
                <a:lnTo>
                  <a:pt x="236" y="2290"/>
                </a:lnTo>
                <a:cubicBezTo>
                  <a:pt x="236" y="2289"/>
                  <a:pt x="236" y="2287"/>
                  <a:pt x="237" y="2286"/>
                </a:cubicBezTo>
                <a:cubicBezTo>
                  <a:pt x="239" y="2285"/>
                  <a:pt x="241" y="2285"/>
                  <a:pt x="242" y="2287"/>
                </a:cubicBezTo>
                <a:lnTo>
                  <a:pt x="242" y="2287"/>
                </a:lnTo>
                <a:cubicBezTo>
                  <a:pt x="243" y="2288"/>
                  <a:pt x="242" y="2290"/>
                  <a:pt x="241" y="2291"/>
                </a:cubicBezTo>
                <a:cubicBezTo>
                  <a:pt x="239" y="2292"/>
                  <a:pt x="237" y="2292"/>
                  <a:pt x="236" y="2290"/>
                </a:cubicBezTo>
                <a:close/>
                <a:moveTo>
                  <a:pt x="230" y="2280"/>
                </a:moveTo>
                <a:lnTo>
                  <a:pt x="230" y="2280"/>
                </a:lnTo>
                <a:cubicBezTo>
                  <a:pt x="229" y="2279"/>
                  <a:pt x="229" y="2277"/>
                  <a:pt x="230" y="2276"/>
                </a:cubicBezTo>
                <a:cubicBezTo>
                  <a:pt x="232" y="2275"/>
                  <a:pt x="234" y="2275"/>
                  <a:pt x="235" y="2276"/>
                </a:cubicBezTo>
                <a:lnTo>
                  <a:pt x="235" y="2276"/>
                </a:lnTo>
                <a:cubicBezTo>
                  <a:pt x="236" y="2278"/>
                  <a:pt x="235" y="2280"/>
                  <a:pt x="234" y="2281"/>
                </a:cubicBezTo>
                <a:cubicBezTo>
                  <a:pt x="232" y="2282"/>
                  <a:pt x="230" y="2281"/>
                  <a:pt x="230" y="2280"/>
                </a:cubicBezTo>
                <a:close/>
                <a:moveTo>
                  <a:pt x="223" y="2269"/>
                </a:moveTo>
                <a:lnTo>
                  <a:pt x="223" y="2269"/>
                </a:lnTo>
                <a:cubicBezTo>
                  <a:pt x="222" y="2268"/>
                  <a:pt x="222" y="2266"/>
                  <a:pt x="224" y="2265"/>
                </a:cubicBezTo>
                <a:cubicBezTo>
                  <a:pt x="225" y="2264"/>
                  <a:pt x="227" y="2264"/>
                  <a:pt x="228" y="2266"/>
                </a:cubicBezTo>
                <a:lnTo>
                  <a:pt x="228" y="2266"/>
                </a:lnTo>
                <a:cubicBezTo>
                  <a:pt x="229" y="2267"/>
                  <a:pt x="229" y="2269"/>
                  <a:pt x="227" y="2270"/>
                </a:cubicBezTo>
                <a:cubicBezTo>
                  <a:pt x="226" y="2271"/>
                  <a:pt x="224" y="2271"/>
                  <a:pt x="223" y="2269"/>
                </a:cubicBezTo>
                <a:close/>
                <a:moveTo>
                  <a:pt x="216" y="2259"/>
                </a:moveTo>
                <a:lnTo>
                  <a:pt x="216" y="2259"/>
                </a:lnTo>
                <a:cubicBezTo>
                  <a:pt x="216" y="2257"/>
                  <a:pt x="216" y="2255"/>
                  <a:pt x="217" y="2254"/>
                </a:cubicBezTo>
                <a:cubicBezTo>
                  <a:pt x="219" y="2253"/>
                  <a:pt x="221" y="2254"/>
                  <a:pt x="222" y="2255"/>
                </a:cubicBezTo>
                <a:lnTo>
                  <a:pt x="222" y="2255"/>
                </a:lnTo>
                <a:cubicBezTo>
                  <a:pt x="223" y="2257"/>
                  <a:pt x="222" y="2259"/>
                  <a:pt x="221" y="2259"/>
                </a:cubicBezTo>
                <a:cubicBezTo>
                  <a:pt x="219" y="2260"/>
                  <a:pt x="217" y="2260"/>
                  <a:pt x="216" y="2259"/>
                </a:cubicBezTo>
                <a:close/>
                <a:moveTo>
                  <a:pt x="210" y="2248"/>
                </a:moveTo>
                <a:lnTo>
                  <a:pt x="210" y="2248"/>
                </a:lnTo>
                <a:cubicBezTo>
                  <a:pt x="209" y="2246"/>
                  <a:pt x="210" y="2244"/>
                  <a:pt x="211" y="2244"/>
                </a:cubicBezTo>
                <a:cubicBezTo>
                  <a:pt x="212" y="2243"/>
                  <a:pt x="214" y="2243"/>
                  <a:pt x="215" y="2244"/>
                </a:cubicBezTo>
                <a:lnTo>
                  <a:pt x="215" y="2244"/>
                </a:lnTo>
                <a:cubicBezTo>
                  <a:pt x="216" y="2246"/>
                  <a:pt x="216" y="2248"/>
                  <a:pt x="214" y="2249"/>
                </a:cubicBezTo>
                <a:cubicBezTo>
                  <a:pt x="213" y="2250"/>
                  <a:pt x="211" y="2249"/>
                  <a:pt x="210" y="2248"/>
                </a:cubicBezTo>
                <a:close/>
                <a:moveTo>
                  <a:pt x="204" y="2237"/>
                </a:moveTo>
                <a:lnTo>
                  <a:pt x="204" y="2237"/>
                </a:lnTo>
                <a:cubicBezTo>
                  <a:pt x="203" y="2236"/>
                  <a:pt x="203" y="2234"/>
                  <a:pt x="205" y="2233"/>
                </a:cubicBezTo>
                <a:cubicBezTo>
                  <a:pt x="206" y="2232"/>
                  <a:pt x="208" y="2232"/>
                  <a:pt x="209" y="2234"/>
                </a:cubicBezTo>
                <a:lnTo>
                  <a:pt x="209" y="2234"/>
                </a:lnTo>
                <a:cubicBezTo>
                  <a:pt x="210" y="2235"/>
                  <a:pt x="210" y="2237"/>
                  <a:pt x="208" y="2238"/>
                </a:cubicBezTo>
                <a:cubicBezTo>
                  <a:pt x="207" y="2239"/>
                  <a:pt x="205" y="2238"/>
                  <a:pt x="204" y="2237"/>
                </a:cubicBezTo>
                <a:close/>
                <a:moveTo>
                  <a:pt x="198" y="2226"/>
                </a:moveTo>
                <a:lnTo>
                  <a:pt x="198" y="2226"/>
                </a:lnTo>
                <a:cubicBezTo>
                  <a:pt x="197" y="2225"/>
                  <a:pt x="197" y="2223"/>
                  <a:pt x="199" y="2222"/>
                </a:cubicBezTo>
                <a:cubicBezTo>
                  <a:pt x="200" y="2221"/>
                  <a:pt x="202" y="2221"/>
                  <a:pt x="203" y="2222"/>
                </a:cubicBezTo>
                <a:lnTo>
                  <a:pt x="203" y="2222"/>
                </a:lnTo>
                <a:cubicBezTo>
                  <a:pt x="204" y="2224"/>
                  <a:pt x="204" y="2226"/>
                  <a:pt x="202" y="2227"/>
                </a:cubicBezTo>
                <a:cubicBezTo>
                  <a:pt x="201" y="2228"/>
                  <a:pt x="199" y="2227"/>
                  <a:pt x="198" y="2226"/>
                </a:cubicBezTo>
                <a:close/>
                <a:moveTo>
                  <a:pt x="192" y="2215"/>
                </a:moveTo>
                <a:lnTo>
                  <a:pt x="192" y="2215"/>
                </a:lnTo>
                <a:cubicBezTo>
                  <a:pt x="191" y="2214"/>
                  <a:pt x="192" y="2212"/>
                  <a:pt x="193" y="2211"/>
                </a:cubicBezTo>
                <a:cubicBezTo>
                  <a:pt x="194" y="2210"/>
                  <a:pt x="196" y="2210"/>
                  <a:pt x="197" y="2211"/>
                </a:cubicBezTo>
                <a:lnTo>
                  <a:pt x="197" y="2211"/>
                </a:lnTo>
                <a:cubicBezTo>
                  <a:pt x="198" y="2213"/>
                  <a:pt x="198" y="2215"/>
                  <a:pt x="196" y="2216"/>
                </a:cubicBezTo>
                <a:cubicBezTo>
                  <a:pt x="195" y="2217"/>
                  <a:pt x="193" y="2216"/>
                  <a:pt x="192" y="2215"/>
                </a:cubicBezTo>
                <a:close/>
                <a:moveTo>
                  <a:pt x="186" y="2204"/>
                </a:moveTo>
                <a:lnTo>
                  <a:pt x="186" y="2204"/>
                </a:lnTo>
                <a:cubicBezTo>
                  <a:pt x="185" y="2202"/>
                  <a:pt x="186" y="2200"/>
                  <a:pt x="187" y="2199"/>
                </a:cubicBezTo>
                <a:cubicBezTo>
                  <a:pt x="189" y="2199"/>
                  <a:pt x="191" y="2199"/>
                  <a:pt x="192" y="2200"/>
                </a:cubicBezTo>
                <a:lnTo>
                  <a:pt x="192" y="2200"/>
                </a:lnTo>
                <a:cubicBezTo>
                  <a:pt x="193" y="2202"/>
                  <a:pt x="192" y="2204"/>
                  <a:pt x="191" y="2205"/>
                </a:cubicBezTo>
                <a:cubicBezTo>
                  <a:pt x="189" y="2206"/>
                  <a:pt x="187" y="2205"/>
                  <a:pt x="186" y="2204"/>
                </a:cubicBezTo>
                <a:close/>
                <a:moveTo>
                  <a:pt x="181" y="2193"/>
                </a:moveTo>
                <a:lnTo>
                  <a:pt x="181" y="2193"/>
                </a:lnTo>
                <a:cubicBezTo>
                  <a:pt x="180" y="2191"/>
                  <a:pt x="180" y="2189"/>
                  <a:pt x="182" y="2188"/>
                </a:cubicBezTo>
                <a:cubicBezTo>
                  <a:pt x="183" y="2187"/>
                  <a:pt x="185" y="2188"/>
                  <a:pt x="186" y="2189"/>
                </a:cubicBezTo>
                <a:lnTo>
                  <a:pt x="186" y="2189"/>
                </a:lnTo>
                <a:cubicBezTo>
                  <a:pt x="187" y="2191"/>
                  <a:pt x="187" y="2192"/>
                  <a:pt x="185" y="2193"/>
                </a:cubicBezTo>
                <a:cubicBezTo>
                  <a:pt x="184" y="2194"/>
                  <a:pt x="182" y="2194"/>
                  <a:pt x="181" y="2193"/>
                </a:cubicBezTo>
                <a:close/>
                <a:moveTo>
                  <a:pt x="175" y="2181"/>
                </a:moveTo>
                <a:lnTo>
                  <a:pt x="175" y="2181"/>
                </a:lnTo>
                <a:cubicBezTo>
                  <a:pt x="175" y="2180"/>
                  <a:pt x="175" y="2178"/>
                  <a:pt x="176" y="2177"/>
                </a:cubicBezTo>
                <a:cubicBezTo>
                  <a:pt x="178" y="2176"/>
                  <a:pt x="180" y="2176"/>
                  <a:pt x="181" y="2178"/>
                </a:cubicBezTo>
                <a:lnTo>
                  <a:pt x="181" y="2178"/>
                </a:lnTo>
                <a:cubicBezTo>
                  <a:pt x="182" y="2179"/>
                  <a:pt x="181" y="2181"/>
                  <a:pt x="180" y="2182"/>
                </a:cubicBezTo>
                <a:cubicBezTo>
                  <a:pt x="178" y="2183"/>
                  <a:pt x="176" y="2183"/>
                  <a:pt x="175" y="2181"/>
                </a:cubicBezTo>
                <a:close/>
                <a:moveTo>
                  <a:pt x="170" y="2170"/>
                </a:moveTo>
                <a:lnTo>
                  <a:pt x="170" y="2170"/>
                </a:lnTo>
                <a:cubicBezTo>
                  <a:pt x="169" y="2169"/>
                  <a:pt x="170" y="2167"/>
                  <a:pt x="171" y="2166"/>
                </a:cubicBezTo>
                <a:cubicBezTo>
                  <a:pt x="172" y="2165"/>
                  <a:pt x="174" y="2165"/>
                  <a:pt x="175" y="2167"/>
                </a:cubicBezTo>
                <a:lnTo>
                  <a:pt x="175" y="2167"/>
                </a:lnTo>
                <a:cubicBezTo>
                  <a:pt x="176" y="2168"/>
                  <a:pt x="176" y="2170"/>
                  <a:pt x="174" y="2171"/>
                </a:cubicBezTo>
                <a:cubicBezTo>
                  <a:pt x="173" y="2172"/>
                  <a:pt x="171" y="2171"/>
                  <a:pt x="170" y="2170"/>
                </a:cubicBezTo>
                <a:close/>
                <a:moveTo>
                  <a:pt x="165" y="2159"/>
                </a:moveTo>
                <a:lnTo>
                  <a:pt x="165" y="2159"/>
                </a:lnTo>
                <a:cubicBezTo>
                  <a:pt x="164" y="2157"/>
                  <a:pt x="164" y="2155"/>
                  <a:pt x="166" y="2154"/>
                </a:cubicBezTo>
                <a:cubicBezTo>
                  <a:pt x="167" y="2153"/>
                  <a:pt x="169" y="2154"/>
                  <a:pt x="170" y="2155"/>
                </a:cubicBezTo>
                <a:lnTo>
                  <a:pt x="170" y="2155"/>
                </a:lnTo>
                <a:cubicBezTo>
                  <a:pt x="171" y="2157"/>
                  <a:pt x="171" y="2158"/>
                  <a:pt x="169" y="2159"/>
                </a:cubicBezTo>
                <a:cubicBezTo>
                  <a:pt x="168" y="2160"/>
                  <a:pt x="166" y="2160"/>
                  <a:pt x="165" y="2159"/>
                </a:cubicBezTo>
                <a:close/>
                <a:moveTo>
                  <a:pt x="160" y="2147"/>
                </a:moveTo>
                <a:lnTo>
                  <a:pt x="160" y="2147"/>
                </a:lnTo>
                <a:cubicBezTo>
                  <a:pt x="159" y="2146"/>
                  <a:pt x="159" y="2144"/>
                  <a:pt x="161" y="2143"/>
                </a:cubicBezTo>
                <a:cubicBezTo>
                  <a:pt x="162" y="2142"/>
                  <a:pt x="164" y="2142"/>
                  <a:pt x="165" y="2144"/>
                </a:cubicBezTo>
                <a:lnTo>
                  <a:pt x="165" y="2144"/>
                </a:lnTo>
                <a:cubicBezTo>
                  <a:pt x="166" y="2145"/>
                  <a:pt x="166" y="2147"/>
                  <a:pt x="164" y="2148"/>
                </a:cubicBezTo>
                <a:cubicBezTo>
                  <a:pt x="163" y="2149"/>
                  <a:pt x="161" y="2149"/>
                  <a:pt x="160" y="2147"/>
                </a:cubicBezTo>
                <a:close/>
                <a:moveTo>
                  <a:pt x="155" y="2136"/>
                </a:moveTo>
                <a:lnTo>
                  <a:pt x="155" y="2136"/>
                </a:lnTo>
                <a:cubicBezTo>
                  <a:pt x="154" y="2134"/>
                  <a:pt x="154" y="2132"/>
                  <a:pt x="156" y="2131"/>
                </a:cubicBezTo>
                <a:cubicBezTo>
                  <a:pt x="157" y="2130"/>
                  <a:pt x="159" y="2131"/>
                  <a:pt x="160" y="2132"/>
                </a:cubicBezTo>
                <a:lnTo>
                  <a:pt x="160" y="2132"/>
                </a:lnTo>
                <a:cubicBezTo>
                  <a:pt x="161" y="2134"/>
                  <a:pt x="161" y="2136"/>
                  <a:pt x="159" y="2137"/>
                </a:cubicBezTo>
                <a:cubicBezTo>
                  <a:pt x="158" y="2138"/>
                  <a:pt x="156" y="2137"/>
                  <a:pt x="155" y="2136"/>
                </a:cubicBezTo>
                <a:close/>
                <a:moveTo>
                  <a:pt x="150" y="2124"/>
                </a:moveTo>
                <a:lnTo>
                  <a:pt x="150" y="2124"/>
                </a:lnTo>
                <a:cubicBezTo>
                  <a:pt x="149" y="2123"/>
                  <a:pt x="150" y="2121"/>
                  <a:pt x="151" y="2120"/>
                </a:cubicBezTo>
                <a:cubicBezTo>
                  <a:pt x="153" y="2119"/>
                  <a:pt x="155" y="2119"/>
                  <a:pt x="155" y="2121"/>
                </a:cubicBezTo>
                <a:lnTo>
                  <a:pt x="155" y="2121"/>
                </a:lnTo>
                <a:cubicBezTo>
                  <a:pt x="156" y="2122"/>
                  <a:pt x="156" y="2124"/>
                  <a:pt x="155" y="2125"/>
                </a:cubicBezTo>
                <a:cubicBezTo>
                  <a:pt x="153" y="2126"/>
                  <a:pt x="151" y="2126"/>
                  <a:pt x="150" y="2124"/>
                </a:cubicBezTo>
                <a:close/>
                <a:moveTo>
                  <a:pt x="146" y="2112"/>
                </a:moveTo>
                <a:lnTo>
                  <a:pt x="146" y="2112"/>
                </a:lnTo>
                <a:cubicBezTo>
                  <a:pt x="145" y="2111"/>
                  <a:pt x="145" y="2109"/>
                  <a:pt x="147" y="2108"/>
                </a:cubicBezTo>
                <a:cubicBezTo>
                  <a:pt x="148" y="2107"/>
                  <a:pt x="150" y="2108"/>
                  <a:pt x="151" y="2109"/>
                </a:cubicBezTo>
                <a:lnTo>
                  <a:pt x="151" y="2109"/>
                </a:lnTo>
                <a:cubicBezTo>
                  <a:pt x="152" y="2110"/>
                  <a:pt x="151" y="2112"/>
                  <a:pt x="150" y="2113"/>
                </a:cubicBezTo>
                <a:cubicBezTo>
                  <a:pt x="149" y="2114"/>
                  <a:pt x="147" y="2114"/>
                  <a:pt x="146" y="2112"/>
                </a:cubicBezTo>
                <a:close/>
                <a:moveTo>
                  <a:pt x="141" y="2101"/>
                </a:moveTo>
                <a:lnTo>
                  <a:pt x="141" y="2101"/>
                </a:lnTo>
                <a:cubicBezTo>
                  <a:pt x="140" y="2099"/>
                  <a:pt x="140" y="2097"/>
                  <a:pt x="142" y="2097"/>
                </a:cubicBezTo>
                <a:cubicBezTo>
                  <a:pt x="143" y="2096"/>
                  <a:pt x="145" y="2096"/>
                  <a:pt x="146" y="2097"/>
                </a:cubicBezTo>
                <a:lnTo>
                  <a:pt x="146" y="2097"/>
                </a:lnTo>
                <a:cubicBezTo>
                  <a:pt x="147" y="2099"/>
                  <a:pt x="147" y="2101"/>
                  <a:pt x="145" y="2102"/>
                </a:cubicBezTo>
                <a:cubicBezTo>
                  <a:pt x="144" y="2103"/>
                  <a:pt x="142" y="2102"/>
                  <a:pt x="141" y="2101"/>
                </a:cubicBezTo>
                <a:close/>
                <a:moveTo>
                  <a:pt x="136" y="2089"/>
                </a:moveTo>
                <a:lnTo>
                  <a:pt x="136" y="2089"/>
                </a:lnTo>
                <a:cubicBezTo>
                  <a:pt x="136" y="2087"/>
                  <a:pt x="136" y="2085"/>
                  <a:pt x="138" y="2085"/>
                </a:cubicBezTo>
                <a:cubicBezTo>
                  <a:pt x="139" y="2084"/>
                  <a:pt x="141" y="2085"/>
                  <a:pt x="142" y="2086"/>
                </a:cubicBezTo>
                <a:lnTo>
                  <a:pt x="142" y="2086"/>
                </a:lnTo>
                <a:cubicBezTo>
                  <a:pt x="143" y="2088"/>
                  <a:pt x="142" y="2090"/>
                  <a:pt x="140" y="2090"/>
                </a:cubicBezTo>
                <a:cubicBezTo>
                  <a:pt x="139" y="2091"/>
                  <a:pt x="137" y="2090"/>
                  <a:pt x="136" y="2089"/>
                </a:cubicBezTo>
                <a:close/>
                <a:moveTo>
                  <a:pt x="132" y="2077"/>
                </a:moveTo>
                <a:lnTo>
                  <a:pt x="132" y="2077"/>
                </a:lnTo>
                <a:cubicBezTo>
                  <a:pt x="131" y="2076"/>
                  <a:pt x="132" y="2074"/>
                  <a:pt x="133" y="2073"/>
                </a:cubicBezTo>
                <a:cubicBezTo>
                  <a:pt x="135" y="2072"/>
                  <a:pt x="137" y="2073"/>
                  <a:pt x="138" y="2074"/>
                </a:cubicBezTo>
                <a:lnTo>
                  <a:pt x="138" y="2074"/>
                </a:lnTo>
                <a:cubicBezTo>
                  <a:pt x="138" y="2076"/>
                  <a:pt x="138" y="2078"/>
                  <a:pt x="136" y="2079"/>
                </a:cubicBezTo>
                <a:cubicBezTo>
                  <a:pt x="135" y="2079"/>
                  <a:pt x="133" y="2079"/>
                  <a:pt x="132" y="2077"/>
                </a:cubicBezTo>
                <a:close/>
                <a:moveTo>
                  <a:pt x="128" y="2065"/>
                </a:moveTo>
                <a:lnTo>
                  <a:pt x="128" y="2065"/>
                </a:lnTo>
                <a:cubicBezTo>
                  <a:pt x="127" y="2064"/>
                  <a:pt x="128" y="2062"/>
                  <a:pt x="129" y="2061"/>
                </a:cubicBezTo>
                <a:cubicBezTo>
                  <a:pt x="131" y="2060"/>
                  <a:pt x="133" y="2061"/>
                  <a:pt x="133" y="2063"/>
                </a:cubicBezTo>
                <a:lnTo>
                  <a:pt x="133" y="2063"/>
                </a:lnTo>
                <a:cubicBezTo>
                  <a:pt x="134" y="2064"/>
                  <a:pt x="133" y="2066"/>
                  <a:pt x="132" y="2067"/>
                </a:cubicBezTo>
                <a:cubicBezTo>
                  <a:pt x="130" y="2068"/>
                  <a:pt x="129" y="2067"/>
                  <a:pt x="128" y="2065"/>
                </a:cubicBezTo>
                <a:close/>
                <a:moveTo>
                  <a:pt x="123" y="2054"/>
                </a:moveTo>
                <a:lnTo>
                  <a:pt x="123" y="2054"/>
                </a:lnTo>
                <a:cubicBezTo>
                  <a:pt x="123" y="2052"/>
                  <a:pt x="123" y="2050"/>
                  <a:pt x="125" y="2049"/>
                </a:cubicBezTo>
                <a:cubicBezTo>
                  <a:pt x="126" y="2049"/>
                  <a:pt x="128" y="2049"/>
                  <a:pt x="129" y="2051"/>
                </a:cubicBezTo>
                <a:lnTo>
                  <a:pt x="129" y="2051"/>
                </a:lnTo>
                <a:cubicBezTo>
                  <a:pt x="130" y="2052"/>
                  <a:pt x="129" y="2054"/>
                  <a:pt x="128" y="2055"/>
                </a:cubicBezTo>
                <a:cubicBezTo>
                  <a:pt x="126" y="2056"/>
                  <a:pt x="124" y="2055"/>
                  <a:pt x="123" y="2054"/>
                </a:cubicBezTo>
                <a:close/>
                <a:moveTo>
                  <a:pt x="119" y="2042"/>
                </a:moveTo>
                <a:lnTo>
                  <a:pt x="119" y="2042"/>
                </a:lnTo>
                <a:cubicBezTo>
                  <a:pt x="119" y="2040"/>
                  <a:pt x="119" y="2038"/>
                  <a:pt x="121" y="2038"/>
                </a:cubicBezTo>
                <a:cubicBezTo>
                  <a:pt x="122" y="2037"/>
                  <a:pt x="124" y="2037"/>
                  <a:pt x="125" y="2039"/>
                </a:cubicBezTo>
                <a:lnTo>
                  <a:pt x="125" y="2039"/>
                </a:lnTo>
                <a:cubicBezTo>
                  <a:pt x="126" y="2041"/>
                  <a:pt x="125" y="2042"/>
                  <a:pt x="124" y="2043"/>
                </a:cubicBezTo>
                <a:cubicBezTo>
                  <a:pt x="122" y="2044"/>
                  <a:pt x="120" y="2043"/>
                  <a:pt x="119" y="2042"/>
                </a:cubicBezTo>
                <a:close/>
                <a:moveTo>
                  <a:pt x="116" y="2030"/>
                </a:moveTo>
                <a:lnTo>
                  <a:pt x="116" y="2030"/>
                </a:lnTo>
                <a:cubicBezTo>
                  <a:pt x="115" y="2028"/>
                  <a:pt x="115" y="2026"/>
                  <a:pt x="117" y="2026"/>
                </a:cubicBezTo>
                <a:cubicBezTo>
                  <a:pt x="118" y="2025"/>
                  <a:pt x="120" y="2026"/>
                  <a:pt x="121" y="2027"/>
                </a:cubicBezTo>
                <a:lnTo>
                  <a:pt x="121" y="2027"/>
                </a:lnTo>
                <a:cubicBezTo>
                  <a:pt x="122" y="2029"/>
                  <a:pt x="121" y="2031"/>
                  <a:pt x="120" y="2031"/>
                </a:cubicBezTo>
                <a:cubicBezTo>
                  <a:pt x="118" y="2032"/>
                  <a:pt x="116" y="2031"/>
                  <a:pt x="116" y="2030"/>
                </a:cubicBezTo>
                <a:close/>
                <a:moveTo>
                  <a:pt x="112" y="2018"/>
                </a:moveTo>
                <a:lnTo>
                  <a:pt x="112" y="2018"/>
                </a:lnTo>
                <a:cubicBezTo>
                  <a:pt x="111" y="2016"/>
                  <a:pt x="111" y="2015"/>
                  <a:pt x="113" y="2014"/>
                </a:cubicBezTo>
                <a:cubicBezTo>
                  <a:pt x="115" y="2013"/>
                  <a:pt x="116" y="2014"/>
                  <a:pt x="117" y="2015"/>
                </a:cubicBezTo>
                <a:lnTo>
                  <a:pt x="117" y="2015"/>
                </a:lnTo>
                <a:cubicBezTo>
                  <a:pt x="118" y="2017"/>
                  <a:pt x="117" y="2019"/>
                  <a:pt x="116" y="2019"/>
                </a:cubicBezTo>
                <a:cubicBezTo>
                  <a:pt x="114" y="2020"/>
                  <a:pt x="112" y="2020"/>
                  <a:pt x="112" y="2018"/>
                </a:cubicBezTo>
                <a:close/>
                <a:moveTo>
                  <a:pt x="107" y="2006"/>
                </a:moveTo>
                <a:lnTo>
                  <a:pt x="107" y="2006"/>
                </a:lnTo>
                <a:cubicBezTo>
                  <a:pt x="107" y="2004"/>
                  <a:pt x="108" y="2002"/>
                  <a:pt x="110" y="2002"/>
                </a:cubicBezTo>
                <a:cubicBezTo>
                  <a:pt x="111" y="2001"/>
                  <a:pt x="113" y="2002"/>
                  <a:pt x="114" y="2004"/>
                </a:cubicBezTo>
                <a:lnTo>
                  <a:pt x="114" y="2004"/>
                </a:lnTo>
                <a:cubicBezTo>
                  <a:pt x="114" y="2006"/>
                  <a:pt x="113" y="2007"/>
                  <a:pt x="111" y="2008"/>
                </a:cubicBezTo>
                <a:cubicBezTo>
                  <a:pt x="110" y="2008"/>
                  <a:pt x="108" y="2007"/>
                  <a:pt x="107" y="2006"/>
                </a:cubicBezTo>
                <a:close/>
                <a:moveTo>
                  <a:pt x="104" y="1994"/>
                </a:moveTo>
                <a:lnTo>
                  <a:pt x="104" y="1994"/>
                </a:lnTo>
                <a:cubicBezTo>
                  <a:pt x="103" y="1992"/>
                  <a:pt x="104" y="1990"/>
                  <a:pt x="106" y="1990"/>
                </a:cubicBezTo>
                <a:cubicBezTo>
                  <a:pt x="108" y="1989"/>
                  <a:pt x="110" y="1990"/>
                  <a:pt x="110" y="1992"/>
                </a:cubicBezTo>
                <a:lnTo>
                  <a:pt x="110" y="1992"/>
                </a:lnTo>
                <a:cubicBezTo>
                  <a:pt x="110" y="1994"/>
                  <a:pt x="109" y="1995"/>
                  <a:pt x="108" y="1996"/>
                </a:cubicBezTo>
                <a:cubicBezTo>
                  <a:pt x="106" y="1996"/>
                  <a:pt x="104" y="1995"/>
                  <a:pt x="104" y="1994"/>
                </a:cubicBezTo>
                <a:close/>
                <a:moveTo>
                  <a:pt x="100" y="1982"/>
                </a:moveTo>
                <a:lnTo>
                  <a:pt x="100" y="1982"/>
                </a:lnTo>
                <a:cubicBezTo>
                  <a:pt x="100" y="1980"/>
                  <a:pt x="101" y="1978"/>
                  <a:pt x="103" y="1978"/>
                </a:cubicBezTo>
                <a:cubicBezTo>
                  <a:pt x="104" y="1977"/>
                  <a:pt x="106" y="1978"/>
                  <a:pt x="106" y="1980"/>
                </a:cubicBezTo>
                <a:lnTo>
                  <a:pt x="106" y="1980"/>
                </a:lnTo>
                <a:cubicBezTo>
                  <a:pt x="107" y="1982"/>
                  <a:pt x="106" y="1983"/>
                  <a:pt x="104" y="1984"/>
                </a:cubicBezTo>
                <a:cubicBezTo>
                  <a:pt x="102" y="1984"/>
                  <a:pt x="101" y="1983"/>
                  <a:pt x="100" y="1982"/>
                </a:cubicBezTo>
                <a:close/>
                <a:moveTo>
                  <a:pt x="97" y="1970"/>
                </a:moveTo>
                <a:lnTo>
                  <a:pt x="97" y="1970"/>
                </a:lnTo>
                <a:cubicBezTo>
                  <a:pt x="96" y="1968"/>
                  <a:pt x="97" y="1966"/>
                  <a:pt x="99" y="1966"/>
                </a:cubicBezTo>
                <a:cubicBezTo>
                  <a:pt x="101" y="1965"/>
                  <a:pt x="102" y="1966"/>
                  <a:pt x="103" y="1968"/>
                </a:cubicBezTo>
                <a:lnTo>
                  <a:pt x="103" y="1968"/>
                </a:lnTo>
                <a:cubicBezTo>
                  <a:pt x="103" y="1970"/>
                  <a:pt x="102" y="1971"/>
                  <a:pt x="100" y="1972"/>
                </a:cubicBezTo>
                <a:cubicBezTo>
                  <a:pt x="99" y="1972"/>
                  <a:pt x="97" y="1971"/>
                  <a:pt x="97" y="1970"/>
                </a:cubicBezTo>
                <a:close/>
                <a:moveTo>
                  <a:pt x="93" y="1958"/>
                </a:moveTo>
                <a:lnTo>
                  <a:pt x="93" y="1958"/>
                </a:lnTo>
                <a:cubicBezTo>
                  <a:pt x="93" y="1956"/>
                  <a:pt x="94" y="1954"/>
                  <a:pt x="95" y="1954"/>
                </a:cubicBezTo>
                <a:cubicBezTo>
                  <a:pt x="97" y="1953"/>
                  <a:pt x="99" y="1954"/>
                  <a:pt x="99" y="1956"/>
                </a:cubicBezTo>
                <a:lnTo>
                  <a:pt x="99" y="1956"/>
                </a:lnTo>
                <a:cubicBezTo>
                  <a:pt x="100" y="1958"/>
                  <a:pt x="99" y="1959"/>
                  <a:pt x="97" y="1960"/>
                </a:cubicBezTo>
                <a:cubicBezTo>
                  <a:pt x="95" y="1960"/>
                  <a:pt x="94" y="1959"/>
                  <a:pt x="93" y="1958"/>
                </a:cubicBezTo>
                <a:close/>
                <a:moveTo>
                  <a:pt x="90" y="1946"/>
                </a:moveTo>
                <a:lnTo>
                  <a:pt x="90" y="1946"/>
                </a:lnTo>
                <a:cubicBezTo>
                  <a:pt x="89" y="1944"/>
                  <a:pt x="90" y="1942"/>
                  <a:pt x="92" y="1942"/>
                </a:cubicBezTo>
                <a:cubicBezTo>
                  <a:pt x="94" y="1941"/>
                  <a:pt x="95" y="1942"/>
                  <a:pt x="96" y="1944"/>
                </a:cubicBezTo>
                <a:lnTo>
                  <a:pt x="96" y="1944"/>
                </a:lnTo>
                <a:cubicBezTo>
                  <a:pt x="96" y="1946"/>
                  <a:pt x="95" y="1947"/>
                  <a:pt x="94" y="1948"/>
                </a:cubicBezTo>
                <a:cubicBezTo>
                  <a:pt x="92" y="1948"/>
                  <a:pt x="90" y="1947"/>
                  <a:pt x="90" y="1946"/>
                </a:cubicBezTo>
                <a:close/>
                <a:moveTo>
                  <a:pt x="87" y="1933"/>
                </a:moveTo>
                <a:lnTo>
                  <a:pt x="87" y="1933"/>
                </a:lnTo>
                <a:cubicBezTo>
                  <a:pt x="86" y="1932"/>
                  <a:pt x="87" y="1930"/>
                  <a:pt x="89" y="1930"/>
                </a:cubicBezTo>
                <a:cubicBezTo>
                  <a:pt x="91" y="1929"/>
                  <a:pt x="92" y="1930"/>
                  <a:pt x="93" y="1932"/>
                </a:cubicBezTo>
                <a:lnTo>
                  <a:pt x="93" y="1932"/>
                </a:lnTo>
                <a:cubicBezTo>
                  <a:pt x="93" y="1934"/>
                  <a:pt x="92" y="1935"/>
                  <a:pt x="90" y="1936"/>
                </a:cubicBezTo>
                <a:cubicBezTo>
                  <a:pt x="89" y="1936"/>
                  <a:pt x="87" y="1935"/>
                  <a:pt x="87" y="1933"/>
                </a:cubicBezTo>
                <a:close/>
                <a:moveTo>
                  <a:pt x="83" y="1921"/>
                </a:moveTo>
                <a:lnTo>
                  <a:pt x="83" y="1921"/>
                </a:lnTo>
                <a:cubicBezTo>
                  <a:pt x="83" y="1920"/>
                  <a:pt x="84" y="1918"/>
                  <a:pt x="86" y="1918"/>
                </a:cubicBezTo>
                <a:cubicBezTo>
                  <a:pt x="87" y="1917"/>
                  <a:pt x="89" y="1918"/>
                  <a:pt x="89" y="1920"/>
                </a:cubicBezTo>
                <a:lnTo>
                  <a:pt x="89" y="1920"/>
                </a:lnTo>
                <a:cubicBezTo>
                  <a:pt x="90" y="1922"/>
                  <a:pt x="89" y="1923"/>
                  <a:pt x="87" y="1924"/>
                </a:cubicBezTo>
                <a:cubicBezTo>
                  <a:pt x="85" y="1924"/>
                  <a:pt x="84" y="1923"/>
                  <a:pt x="83" y="1921"/>
                </a:cubicBezTo>
                <a:close/>
                <a:moveTo>
                  <a:pt x="80" y="1909"/>
                </a:moveTo>
                <a:lnTo>
                  <a:pt x="80" y="1909"/>
                </a:lnTo>
                <a:cubicBezTo>
                  <a:pt x="80" y="1908"/>
                  <a:pt x="81" y="1906"/>
                  <a:pt x="82" y="1905"/>
                </a:cubicBezTo>
                <a:cubicBezTo>
                  <a:pt x="84" y="1905"/>
                  <a:pt x="86" y="1906"/>
                  <a:pt x="86" y="1908"/>
                </a:cubicBezTo>
                <a:lnTo>
                  <a:pt x="86" y="1908"/>
                </a:lnTo>
                <a:cubicBezTo>
                  <a:pt x="87" y="1909"/>
                  <a:pt x="86" y="1911"/>
                  <a:pt x="84" y="1912"/>
                </a:cubicBezTo>
                <a:cubicBezTo>
                  <a:pt x="82" y="1912"/>
                  <a:pt x="81" y="1911"/>
                  <a:pt x="80" y="1909"/>
                </a:cubicBezTo>
                <a:close/>
                <a:moveTo>
                  <a:pt x="77" y="1897"/>
                </a:moveTo>
                <a:lnTo>
                  <a:pt x="77" y="1897"/>
                </a:lnTo>
                <a:cubicBezTo>
                  <a:pt x="77" y="1895"/>
                  <a:pt x="78" y="1894"/>
                  <a:pt x="79" y="1893"/>
                </a:cubicBezTo>
                <a:cubicBezTo>
                  <a:pt x="81" y="1893"/>
                  <a:pt x="83" y="1894"/>
                  <a:pt x="83" y="1896"/>
                </a:cubicBezTo>
                <a:lnTo>
                  <a:pt x="83" y="1896"/>
                </a:lnTo>
                <a:cubicBezTo>
                  <a:pt x="84" y="1897"/>
                  <a:pt x="83" y="1899"/>
                  <a:pt x="81" y="1899"/>
                </a:cubicBezTo>
                <a:cubicBezTo>
                  <a:pt x="79" y="1900"/>
                  <a:pt x="78" y="1899"/>
                  <a:pt x="77" y="1897"/>
                </a:cubicBezTo>
                <a:close/>
                <a:moveTo>
                  <a:pt x="74" y="1885"/>
                </a:moveTo>
                <a:lnTo>
                  <a:pt x="74" y="1885"/>
                </a:lnTo>
                <a:cubicBezTo>
                  <a:pt x="74" y="1883"/>
                  <a:pt x="75" y="1882"/>
                  <a:pt x="76" y="1881"/>
                </a:cubicBezTo>
                <a:cubicBezTo>
                  <a:pt x="78" y="1881"/>
                  <a:pt x="80" y="1882"/>
                  <a:pt x="80" y="1883"/>
                </a:cubicBezTo>
                <a:lnTo>
                  <a:pt x="80" y="1883"/>
                </a:lnTo>
                <a:cubicBezTo>
                  <a:pt x="81" y="1885"/>
                  <a:pt x="80" y="1887"/>
                  <a:pt x="78" y="1887"/>
                </a:cubicBezTo>
                <a:cubicBezTo>
                  <a:pt x="76" y="1888"/>
                  <a:pt x="75" y="1887"/>
                  <a:pt x="74" y="1885"/>
                </a:cubicBezTo>
                <a:close/>
                <a:moveTo>
                  <a:pt x="71" y="1873"/>
                </a:moveTo>
                <a:lnTo>
                  <a:pt x="71" y="1873"/>
                </a:lnTo>
                <a:cubicBezTo>
                  <a:pt x="71" y="1871"/>
                  <a:pt x="72" y="1869"/>
                  <a:pt x="73" y="1869"/>
                </a:cubicBezTo>
                <a:cubicBezTo>
                  <a:pt x="75" y="1869"/>
                  <a:pt x="77" y="1870"/>
                  <a:pt x="77" y="1871"/>
                </a:cubicBezTo>
                <a:lnTo>
                  <a:pt x="77" y="1871"/>
                </a:lnTo>
                <a:cubicBezTo>
                  <a:pt x="78" y="1873"/>
                  <a:pt x="77" y="1875"/>
                  <a:pt x="75" y="1875"/>
                </a:cubicBezTo>
                <a:cubicBezTo>
                  <a:pt x="73" y="1876"/>
                  <a:pt x="72" y="1875"/>
                  <a:pt x="71" y="1873"/>
                </a:cubicBezTo>
                <a:close/>
                <a:moveTo>
                  <a:pt x="68" y="1861"/>
                </a:moveTo>
                <a:lnTo>
                  <a:pt x="68" y="1861"/>
                </a:lnTo>
                <a:cubicBezTo>
                  <a:pt x="68" y="1859"/>
                  <a:pt x="69" y="1857"/>
                  <a:pt x="71" y="1857"/>
                </a:cubicBezTo>
                <a:cubicBezTo>
                  <a:pt x="72" y="1856"/>
                  <a:pt x="74" y="1857"/>
                  <a:pt x="74" y="1859"/>
                </a:cubicBezTo>
                <a:lnTo>
                  <a:pt x="74" y="1859"/>
                </a:lnTo>
                <a:cubicBezTo>
                  <a:pt x="75" y="1861"/>
                  <a:pt x="74" y="1863"/>
                  <a:pt x="72" y="1863"/>
                </a:cubicBezTo>
                <a:cubicBezTo>
                  <a:pt x="70" y="1863"/>
                  <a:pt x="69" y="1862"/>
                  <a:pt x="68" y="1861"/>
                </a:cubicBezTo>
                <a:close/>
                <a:moveTo>
                  <a:pt x="66" y="1848"/>
                </a:moveTo>
                <a:lnTo>
                  <a:pt x="66" y="1848"/>
                </a:lnTo>
                <a:cubicBezTo>
                  <a:pt x="65" y="1847"/>
                  <a:pt x="66" y="1845"/>
                  <a:pt x="68" y="1845"/>
                </a:cubicBezTo>
                <a:cubicBezTo>
                  <a:pt x="70" y="1844"/>
                  <a:pt x="71" y="1845"/>
                  <a:pt x="72" y="1847"/>
                </a:cubicBezTo>
                <a:lnTo>
                  <a:pt x="72" y="1847"/>
                </a:lnTo>
                <a:cubicBezTo>
                  <a:pt x="72" y="1849"/>
                  <a:pt x="71" y="1850"/>
                  <a:pt x="69" y="1851"/>
                </a:cubicBezTo>
                <a:cubicBezTo>
                  <a:pt x="68" y="1851"/>
                  <a:pt x="66" y="1850"/>
                  <a:pt x="66" y="1848"/>
                </a:cubicBezTo>
                <a:close/>
                <a:moveTo>
                  <a:pt x="63" y="1836"/>
                </a:moveTo>
                <a:lnTo>
                  <a:pt x="63" y="1836"/>
                </a:lnTo>
                <a:cubicBezTo>
                  <a:pt x="62" y="1835"/>
                  <a:pt x="63" y="1833"/>
                  <a:pt x="65" y="1832"/>
                </a:cubicBezTo>
                <a:cubicBezTo>
                  <a:pt x="67" y="1832"/>
                  <a:pt x="69" y="1833"/>
                  <a:pt x="69" y="1835"/>
                </a:cubicBezTo>
                <a:lnTo>
                  <a:pt x="69" y="1835"/>
                </a:lnTo>
                <a:cubicBezTo>
                  <a:pt x="69" y="1836"/>
                  <a:pt x="68" y="1838"/>
                  <a:pt x="67" y="1839"/>
                </a:cubicBezTo>
                <a:cubicBezTo>
                  <a:pt x="65" y="1839"/>
                  <a:pt x="63" y="1838"/>
                  <a:pt x="63" y="1836"/>
                </a:cubicBezTo>
                <a:close/>
                <a:moveTo>
                  <a:pt x="60" y="1824"/>
                </a:moveTo>
                <a:lnTo>
                  <a:pt x="60" y="1824"/>
                </a:lnTo>
                <a:cubicBezTo>
                  <a:pt x="60" y="1822"/>
                  <a:pt x="61" y="1821"/>
                  <a:pt x="62" y="1820"/>
                </a:cubicBezTo>
                <a:cubicBezTo>
                  <a:pt x="64" y="1820"/>
                  <a:pt x="66" y="1821"/>
                  <a:pt x="66" y="1823"/>
                </a:cubicBezTo>
                <a:lnTo>
                  <a:pt x="66" y="1823"/>
                </a:lnTo>
                <a:cubicBezTo>
                  <a:pt x="67" y="1824"/>
                  <a:pt x="66" y="1826"/>
                  <a:pt x="64" y="1826"/>
                </a:cubicBezTo>
                <a:cubicBezTo>
                  <a:pt x="62" y="1827"/>
                  <a:pt x="61" y="1826"/>
                  <a:pt x="60" y="1824"/>
                </a:cubicBezTo>
                <a:close/>
                <a:moveTo>
                  <a:pt x="58" y="1812"/>
                </a:moveTo>
                <a:lnTo>
                  <a:pt x="58" y="1812"/>
                </a:lnTo>
                <a:cubicBezTo>
                  <a:pt x="57" y="1810"/>
                  <a:pt x="58" y="1808"/>
                  <a:pt x="60" y="1808"/>
                </a:cubicBezTo>
                <a:cubicBezTo>
                  <a:pt x="61" y="1808"/>
                  <a:pt x="63" y="1809"/>
                  <a:pt x="64" y="1810"/>
                </a:cubicBezTo>
                <a:lnTo>
                  <a:pt x="64" y="1810"/>
                </a:lnTo>
                <a:cubicBezTo>
                  <a:pt x="64" y="1812"/>
                  <a:pt x="63" y="1814"/>
                  <a:pt x="61" y="1814"/>
                </a:cubicBezTo>
                <a:cubicBezTo>
                  <a:pt x="60" y="1815"/>
                  <a:pt x="58" y="1814"/>
                  <a:pt x="58" y="1812"/>
                </a:cubicBezTo>
                <a:close/>
                <a:moveTo>
                  <a:pt x="55" y="1800"/>
                </a:moveTo>
                <a:lnTo>
                  <a:pt x="55" y="1800"/>
                </a:lnTo>
                <a:cubicBezTo>
                  <a:pt x="55" y="1798"/>
                  <a:pt x="56" y="1796"/>
                  <a:pt x="57" y="1796"/>
                </a:cubicBezTo>
                <a:cubicBezTo>
                  <a:pt x="59" y="1795"/>
                  <a:pt x="61" y="1796"/>
                  <a:pt x="61" y="1798"/>
                </a:cubicBezTo>
                <a:lnTo>
                  <a:pt x="61" y="1798"/>
                </a:lnTo>
                <a:cubicBezTo>
                  <a:pt x="62" y="1800"/>
                  <a:pt x="61" y="1801"/>
                  <a:pt x="59" y="1802"/>
                </a:cubicBezTo>
                <a:cubicBezTo>
                  <a:pt x="57" y="1802"/>
                  <a:pt x="56" y="1801"/>
                  <a:pt x="55" y="1800"/>
                </a:cubicBezTo>
                <a:close/>
                <a:moveTo>
                  <a:pt x="53" y="1787"/>
                </a:moveTo>
                <a:lnTo>
                  <a:pt x="53" y="1787"/>
                </a:lnTo>
                <a:cubicBezTo>
                  <a:pt x="52" y="1786"/>
                  <a:pt x="53" y="1784"/>
                  <a:pt x="55" y="1783"/>
                </a:cubicBezTo>
                <a:cubicBezTo>
                  <a:pt x="57" y="1783"/>
                  <a:pt x="58" y="1784"/>
                  <a:pt x="59" y="1786"/>
                </a:cubicBezTo>
                <a:lnTo>
                  <a:pt x="59" y="1786"/>
                </a:lnTo>
                <a:cubicBezTo>
                  <a:pt x="59" y="1787"/>
                  <a:pt x="58" y="1789"/>
                  <a:pt x="56" y="1790"/>
                </a:cubicBezTo>
                <a:cubicBezTo>
                  <a:pt x="55" y="1790"/>
                  <a:pt x="53" y="1789"/>
                  <a:pt x="53" y="1787"/>
                </a:cubicBezTo>
                <a:close/>
                <a:moveTo>
                  <a:pt x="50" y="1775"/>
                </a:moveTo>
                <a:lnTo>
                  <a:pt x="50" y="1775"/>
                </a:lnTo>
                <a:cubicBezTo>
                  <a:pt x="50" y="1773"/>
                  <a:pt x="51" y="1772"/>
                  <a:pt x="53" y="1771"/>
                </a:cubicBezTo>
                <a:cubicBezTo>
                  <a:pt x="54" y="1771"/>
                  <a:pt x="56" y="1772"/>
                  <a:pt x="56" y="1773"/>
                </a:cubicBezTo>
                <a:lnTo>
                  <a:pt x="56" y="1773"/>
                </a:lnTo>
                <a:cubicBezTo>
                  <a:pt x="57" y="1775"/>
                  <a:pt x="56" y="1777"/>
                  <a:pt x="54" y="1777"/>
                </a:cubicBezTo>
                <a:cubicBezTo>
                  <a:pt x="52" y="1778"/>
                  <a:pt x="51" y="1777"/>
                  <a:pt x="50" y="1775"/>
                </a:cubicBezTo>
                <a:close/>
                <a:moveTo>
                  <a:pt x="48" y="1763"/>
                </a:moveTo>
                <a:lnTo>
                  <a:pt x="48" y="1763"/>
                </a:lnTo>
                <a:cubicBezTo>
                  <a:pt x="47" y="1761"/>
                  <a:pt x="48" y="1759"/>
                  <a:pt x="50" y="1759"/>
                </a:cubicBezTo>
                <a:cubicBezTo>
                  <a:pt x="52" y="1759"/>
                  <a:pt x="54" y="1760"/>
                  <a:pt x="54" y="1761"/>
                </a:cubicBezTo>
                <a:lnTo>
                  <a:pt x="54" y="1761"/>
                </a:lnTo>
                <a:cubicBezTo>
                  <a:pt x="54" y="1763"/>
                  <a:pt x="53" y="1765"/>
                  <a:pt x="52" y="1765"/>
                </a:cubicBezTo>
                <a:cubicBezTo>
                  <a:pt x="50" y="1765"/>
                  <a:pt x="48" y="1764"/>
                  <a:pt x="48" y="1763"/>
                </a:cubicBezTo>
                <a:close/>
                <a:moveTo>
                  <a:pt x="46" y="1750"/>
                </a:moveTo>
                <a:lnTo>
                  <a:pt x="46" y="1750"/>
                </a:lnTo>
                <a:cubicBezTo>
                  <a:pt x="45" y="1749"/>
                  <a:pt x="46" y="1747"/>
                  <a:pt x="48" y="1747"/>
                </a:cubicBezTo>
                <a:cubicBezTo>
                  <a:pt x="50" y="1746"/>
                  <a:pt x="51" y="1747"/>
                  <a:pt x="52" y="1749"/>
                </a:cubicBezTo>
                <a:lnTo>
                  <a:pt x="52" y="1749"/>
                </a:lnTo>
                <a:cubicBezTo>
                  <a:pt x="52" y="1751"/>
                  <a:pt x="51" y="1752"/>
                  <a:pt x="49" y="1753"/>
                </a:cubicBezTo>
                <a:cubicBezTo>
                  <a:pt x="48" y="1753"/>
                  <a:pt x="46" y="1752"/>
                  <a:pt x="46" y="1750"/>
                </a:cubicBezTo>
                <a:close/>
                <a:moveTo>
                  <a:pt x="44" y="1738"/>
                </a:moveTo>
                <a:lnTo>
                  <a:pt x="44" y="1738"/>
                </a:lnTo>
                <a:cubicBezTo>
                  <a:pt x="43" y="1736"/>
                  <a:pt x="44" y="1735"/>
                  <a:pt x="46" y="1734"/>
                </a:cubicBezTo>
                <a:cubicBezTo>
                  <a:pt x="47" y="1734"/>
                  <a:pt x="49" y="1735"/>
                  <a:pt x="50" y="1737"/>
                </a:cubicBezTo>
                <a:lnTo>
                  <a:pt x="50" y="1737"/>
                </a:lnTo>
                <a:cubicBezTo>
                  <a:pt x="50" y="1738"/>
                  <a:pt x="49" y="1740"/>
                  <a:pt x="47" y="1740"/>
                </a:cubicBezTo>
                <a:cubicBezTo>
                  <a:pt x="46" y="1741"/>
                  <a:pt x="44" y="1740"/>
                  <a:pt x="44" y="1738"/>
                </a:cubicBezTo>
                <a:close/>
                <a:moveTo>
                  <a:pt x="41" y="1726"/>
                </a:moveTo>
                <a:lnTo>
                  <a:pt x="41" y="1726"/>
                </a:lnTo>
                <a:cubicBezTo>
                  <a:pt x="41" y="1724"/>
                  <a:pt x="42" y="1722"/>
                  <a:pt x="44" y="1722"/>
                </a:cubicBezTo>
                <a:cubicBezTo>
                  <a:pt x="45" y="1722"/>
                  <a:pt x="47" y="1723"/>
                  <a:pt x="47" y="1724"/>
                </a:cubicBezTo>
                <a:lnTo>
                  <a:pt x="47" y="1724"/>
                </a:lnTo>
                <a:cubicBezTo>
                  <a:pt x="48" y="1726"/>
                  <a:pt x="47" y="1728"/>
                  <a:pt x="45" y="1728"/>
                </a:cubicBezTo>
                <a:cubicBezTo>
                  <a:pt x="44" y="1728"/>
                  <a:pt x="42" y="1727"/>
                  <a:pt x="41" y="1726"/>
                </a:cubicBezTo>
                <a:close/>
                <a:moveTo>
                  <a:pt x="39" y="1713"/>
                </a:moveTo>
                <a:lnTo>
                  <a:pt x="39" y="1713"/>
                </a:lnTo>
                <a:cubicBezTo>
                  <a:pt x="39" y="1712"/>
                  <a:pt x="40" y="1710"/>
                  <a:pt x="42" y="1710"/>
                </a:cubicBezTo>
                <a:cubicBezTo>
                  <a:pt x="43" y="1709"/>
                  <a:pt x="45" y="1710"/>
                  <a:pt x="45" y="1712"/>
                </a:cubicBezTo>
                <a:lnTo>
                  <a:pt x="45" y="1712"/>
                </a:lnTo>
                <a:cubicBezTo>
                  <a:pt x="46" y="1714"/>
                  <a:pt x="45" y="1715"/>
                  <a:pt x="43" y="1716"/>
                </a:cubicBezTo>
                <a:cubicBezTo>
                  <a:pt x="41" y="1716"/>
                  <a:pt x="40" y="1715"/>
                  <a:pt x="39" y="1713"/>
                </a:cubicBezTo>
                <a:close/>
                <a:moveTo>
                  <a:pt x="37" y="1701"/>
                </a:moveTo>
                <a:lnTo>
                  <a:pt x="37" y="1701"/>
                </a:lnTo>
                <a:cubicBezTo>
                  <a:pt x="37" y="1699"/>
                  <a:pt x="38" y="1698"/>
                  <a:pt x="40" y="1697"/>
                </a:cubicBezTo>
                <a:cubicBezTo>
                  <a:pt x="41" y="1697"/>
                  <a:pt x="43" y="1698"/>
                  <a:pt x="43" y="1700"/>
                </a:cubicBezTo>
                <a:lnTo>
                  <a:pt x="43" y="1700"/>
                </a:lnTo>
                <a:cubicBezTo>
                  <a:pt x="44" y="1701"/>
                  <a:pt x="43" y="1703"/>
                  <a:pt x="41" y="1703"/>
                </a:cubicBezTo>
                <a:cubicBezTo>
                  <a:pt x="39" y="1704"/>
                  <a:pt x="38" y="1703"/>
                  <a:pt x="37" y="1701"/>
                </a:cubicBezTo>
                <a:close/>
                <a:moveTo>
                  <a:pt x="35" y="1689"/>
                </a:moveTo>
                <a:lnTo>
                  <a:pt x="35" y="1689"/>
                </a:lnTo>
                <a:cubicBezTo>
                  <a:pt x="35" y="1687"/>
                  <a:pt x="36" y="1685"/>
                  <a:pt x="38" y="1685"/>
                </a:cubicBezTo>
                <a:cubicBezTo>
                  <a:pt x="39" y="1685"/>
                  <a:pt x="41" y="1686"/>
                  <a:pt x="41" y="1687"/>
                </a:cubicBezTo>
                <a:lnTo>
                  <a:pt x="41" y="1687"/>
                </a:lnTo>
                <a:cubicBezTo>
                  <a:pt x="42" y="1689"/>
                  <a:pt x="41" y="1691"/>
                  <a:pt x="39" y="1691"/>
                </a:cubicBezTo>
                <a:cubicBezTo>
                  <a:pt x="37" y="1691"/>
                  <a:pt x="36" y="1690"/>
                  <a:pt x="35" y="1689"/>
                </a:cubicBezTo>
                <a:close/>
                <a:moveTo>
                  <a:pt x="34" y="1676"/>
                </a:moveTo>
                <a:lnTo>
                  <a:pt x="34" y="1676"/>
                </a:lnTo>
                <a:cubicBezTo>
                  <a:pt x="33" y="1675"/>
                  <a:pt x="34" y="1673"/>
                  <a:pt x="36" y="1673"/>
                </a:cubicBezTo>
                <a:cubicBezTo>
                  <a:pt x="37" y="1672"/>
                  <a:pt x="39" y="1673"/>
                  <a:pt x="40" y="1675"/>
                </a:cubicBezTo>
                <a:lnTo>
                  <a:pt x="40" y="1675"/>
                </a:lnTo>
                <a:cubicBezTo>
                  <a:pt x="40" y="1677"/>
                  <a:pt x="39" y="1678"/>
                  <a:pt x="37" y="1679"/>
                </a:cubicBezTo>
                <a:cubicBezTo>
                  <a:pt x="36" y="1679"/>
                  <a:pt x="34" y="1678"/>
                  <a:pt x="34" y="1676"/>
                </a:cubicBezTo>
                <a:close/>
                <a:moveTo>
                  <a:pt x="32" y="1664"/>
                </a:moveTo>
                <a:lnTo>
                  <a:pt x="32" y="1664"/>
                </a:lnTo>
                <a:cubicBezTo>
                  <a:pt x="31" y="1662"/>
                  <a:pt x="32" y="1661"/>
                  <a:pt x="34" y="1660"/>
                </a:cubicBezTo>
                <a:cubicBezTo>
                  <a:pt x="36" y="1660"/>
                  <a:pt x="37" y="1661"/>
                  <a:pt x="38" y="1662"/>
                </a:cubicBezTo>
                <a:lnTo>
                  <a:pt x="38" y="1663"/>
                </a:lnTo>
                <a:cubicBezTo>
                  <a:pt x="38" y="1664"/>
                  <a:pt x="37" y="1666"/>
                  <a:pt x="35" y="1666"/>
                </a:cubicBezTo>
                <a:cubicBezTo>
                  <a:pt x="34" y="1667"/>
                  <a:pt x="32" y="1666"/>
                  <a:pt x="32" y="1664"/>
                </a:cubicBezTo>
                <a:close/>
                <a:moveTo>
                  <a:pt x="30" y="1652"/>
                </a:moveTo>
                <a:lnTo>
                  <a:pt x="30" y="1652"/>
                </a:lnTo>
                <a:cubicBezTo>
                  <a:pt x="29" y="1650"/>
                  <a:pt x="30" y="1648"/>
                  <a:pt x="32" y="1648"/>
                </a:cubicBezTo>
                <a:cubicBezTo>
                  <a:pt x="34" y="1647"/>
                  <a:pt x="35" y="1648"/>
                  <a:pt x="36" y="1650"/>
                </a:cubicBezTo>
                <a:lnTo>
                  <a:pt x="36" y="1650"/>
                </a:lnTo>
                <a:cubicBezTo>
                  <a:pt x="36" y="1652"/>
                  <a:pt x="35" y="1654"/>
                  <a:pt x="34" y="1654"/>
                </a:cubicBezTo>
                <a:cubicBezTo>
                  <a:pt x="32" y="1654"/>
                  <a:pt x="30" y="1653"/>
                  <a:pt x="30" y="1652"/>
                </a:cubicBezTo>
                <a:close/>
                <a:moveTo>
                  <a:pt x="28" y="1639"/>
                </a:moveTo>
                <a:lnTo>
                  <a:pt x="28" y="1639"/>
                </a:lnTo>
                <a:cubicBezTo>
                  <a:pt x="28" y="1638"/>
                  <a:pt x="29" y="1636"/>
                  <a:pt x="30" y="1635"/>
                </a:cubicBezTo>
                <a:cubicBezTo>
                  <a:pt x="32" y="1635"/>
                  <a:pt x="34" y="1636"/>
                  <a:pt x="34" y="1638"/>
                </a:cubicBezTo>
                <a:lnTo>
                  <a:pt x="34" y="1638"/>
                </a:lnTo>
                <a:cubicBezTo>
                  <a:pt x="35" y="1639"/>
                  <a:pt x="34" y="1641"/>
                  <a:pt x="32" y="1642"/>
                </a:cubicBezTo>
                <a:cubicBezTo>
                  <a:pt x="30" y="1642"/>
                  <a:pt x="29" y="1641"/>
                  <a:pt x="28" y="1639"/>
                </a:cubicBezTo>
                <a:close/>
                <a:moveTo>
                  <a:pt x="27" y="1627"/>
                </a:moveTo>
                <a:lnTo>
                  <a:pt x="27" y="1627"/>
                </a:lnTo>
                <a:cubicBezTo>
                  <a:pt x="26" y="1625"/>
                  <a:pt x="27" y="1623"/>
                  <a:pt x="29" y="1623"/>
                </a:cubicBezTo>
                <a:cubicBezTo>
                  <a:pt x="30" y="1623"/>
                  <a:pt x="32" y="1624"/>
                  <a:pt x="33" y="1625"/>
                </a:cubicBezTo>
                <a:lnTo>
                  <a:pt x="33" y="1625"/>
                </a:lnTo>
                <a:cubicBezTo>
                  <a:pt x="33" y="1627"/>
                  <a:pt x="32" y="1629"/>
                  <a:pt x="30" y="1629"/>
                </a:cubicBezTo>
                <a:cubicBezTo>
                  <a:pt x="29" y="1630"/>
                  <a:pt x="27" y="1629"/>
                  <a:pt x="27" y="1627"/>
                </a:cubicBezTo>
                <a:close/>
                <a:moveTo>
                  <a:pt x="25" y="1614"/>
                </a:moveTo>
                <a:lnTo>
                  <a:pt x="25" y="1614"/>
                </a:lnTo>
                <a:cubicBezTo>
                  <a:pt x="25" y="1613"/>
                  <a:pt x="26" y="1611"/>
                  <a:pt x="27" y="1611"/>
                </a:cubicBezTo>
                <a:cubicBezTo>
                  <a:pt x="29" y="1610"/>
                  <a:pt x="31" y="1611"/>
                  <a:pt x="31" y="1613"/>
                </a:cubicBezTo>
                <a:lnTo>
                  <a:pt x="31" y="1613"/>
                </a:lnTo>
                <a:cubicBezTo>
                  <a:pt x="31" y="1615"/>
                  <a:pt x="30" y="1616"/>
                  <a:pt x="29" y="1617"/>
                </a:cubicBezTo>
                <a:cubicBezTo>
                  <a:pt x="27" y="1617"/>
                  <a:pt x="25" y="1616"/>
                  <a:pt x="25" y="1614"/>
                </a:cubicBezTo>
                <a:close/>
                <a:moveTo>
                  <a:pt x="23" y="1602"/>
                </a:moveTo>
                <a:lnTo>
                  <a:pt x="23" y="1602"/>
                </a:lnTo>
                <a:cubicBezTo>
                  <a:pt x="23" y="1600"/>
                  <a:pt x="24" y="1599"/>
                  <a:pt x="26" y="1598"/>
                </a:cubicBezTo>
                <a:cubicBezTo>
                  <a:pt x="27" y="1598"/>
                  <a:pt x="29" y="1599"/>
                  <a:pt x="29" y="1601"/>
                </a:cubicBezTo>
                <a:lnTo>
                  <a:pt x="29" y="1601"/>
                </a:lnTo>
                <a:cubicBezTo>
                  <a:pt x="30" y="1602"/>
                  <a:pt x="29" y="1604"/>
                  <a:pt x="27" y="1604"/>
                </a:cubicBezTo>
                <a:cubicBezTo>
                  <a:pt x="25" y="1605"/>
                  <a:pt x="24" y="1604"/>
                  <a:pt x="23" y="1602"/>
                </a:cubicBezTo>
                <a:close/>
                <a:moveTo>
                  <a:pt x="22" y="1590"/>
                </a:moveTo>
                <a:lnTo>
                  <a:pt x="22" y="1590"/>
                </a:lnTo>
                <a:cubicBezTo>
                  <a:pt x="21" y="1588"/>
                  <a:pt x="22" y="1586"/>
                  <a:pt x="24" y="1586"/>
                </a:cubicBezTo>
                <a:cubicBezTo>
                  <a:pt x="26" y="1585"/>
                  <a:pt x="27" y="1586"/>
                  <a:pt x="28" y="1588"/>
                </a:cubicBezTo>
                <a:lnTo>
                  <a:pt x="28" y="1588"/>
                </a:lnTo>
                <a:cubicBezTo>
                  <a:pt x="28" y="1590"/>
                  <a:pt x="27" y="1591"/>
                  <a:pt x="26" y="1592"/>
                </a:cubicBezTo>
                <a:cubicBezTo>
                  <a:pt x="24" y="1592"/>
                  <a:pt x="22" y="1591"/>
                  <a:pt x="22" y="1590"/>
                </a:cubicBezTo>
                <a:close/>
                <a:moveTo>
                  <a:pt x="20" y="1577"/>
                </a:moveTo>
                <a:lnTo>
                  <a:pt x="20" y="1577"/>
                </a:lnTo>
                <a:cubicBezTo>
                  <a:pt x="20" y="1576"/>
                  <a:pt x="21" y="1574"/>
                  <a:pt x="23" y="1573"/>
                </a:cubicBezTo>
                <a:cubicBezTo>
                  <a:pt x="24" y="1573"/>
                  <a:pt x="26" y="1574"/>
                  <a:pt x="26" y="1576"/>
                </a:cubicBezTo>
                <a:lnTo>
                  <a:pt x="26" y="1576"/>
                </a:lnTo>
                <a:cubicBezTo>
                  <a:pt x="27" y="1577"/>
                  <a:pt x="26" y="1579"/>
                  <a:pt x="24" y="1579"/>
                </a:cubicBezTo>
                <a:cubicBezTo>
                  <a:pt x="23" y="1580"/>
                  <a:pt x="21" y="1579"/>
                  <a:pt x="20" y="1577"/>
                </a:cubicBezTo>
                <a:close/>
                <a:moveTo>
                  <a:pt x="19" y="1565"/>
                </a:moveTo>
                <a:lnTo>
                  <a:pt x="19" y="1565"/>
                </a:lnTo>
                <a:cubicBezTo>
                  <a:pt x="19" y="1563"/>
                  <a:pt x="20" y="1561"/>
                  <a:pt x="21" y="1561"/>
                </a:cubicBezTo>
                <a:cubicBezTo>
                  <a:pt x="23" y="1561"/>
                  <a:pt x="25" y="1562"/>
                  <a:pt x="25" y="1563"/>
                </a:cubicBezTo>
                <a:lnTo>
                  <a:pt x="25" y="1563"/>
                </a:lnTo>
                <a:cubicBezTo>
                  <a:pt x="26" y="1565"/>
                  <a:pt x="25" y="1567"/>
                  <a:pt x="23" y="1567"/>
                </a:cubicBezTo>
                <a:cubicBezTo>
                  <a:pt x="21" y="1567"/>
                  <a:pt x="19" y="1566"/>
                  <a:pt x="19" y="1565"/>
                </a:cubicBezTo>
                <a:close/>
                <a:moveTo>
                  <a:pt x="18" y="1552"/>
                </a:moveTo>
                <a:lnTo>
                  <a:pt x="18" y="1552"/>
                </a:lnTo>
                <a:cubicBezTo>
                  <a:pt x="17" y="1551"/>
                  <a:pt x="18" y="1549"/>
                  <a:pt x="20" y="1549"/>
                </a:cubicBezTo>
                <a:cubicBezTo>
                  <a:pt x="22" y="1548"/>
                  <a:pt x="23" y="1549"/>
                  <a:pt x="24" y="1551"/>
                </a:cubicBezTo>
                <a:lnTo>
                  <a:pt x="24" y="1551"/>
                </a:lnTo>
                <a:cubicBezTo>
                  <a:pt x="24" y="1552"/>
                  <a:pt x="23" y="1554"/>
                  <a:pt x="21" y="1555"/>
                </a:cubicBezTo>
                <a:cubicBezTo>
                  <a:pt x="20" y="1555"/>
                  <a:pt x="18" y="1554"/>
                  <a:pt x="18" y="1552"/>
                </a:cubicBezTo>
                <a:close/>
                <a:moveTo>
                  <a:pt x="16" y="1540"/>
                </a:moveTo>
                <a:lnTo>
                  <a:pt x="16" y="1540"/>
                </a:lnTo>
                <a:cubicBezTo>
                  <a:pt x="16" y="1538"/>
                  <a:pt x="17" y="1537"/>
                  <a:pt x="19" y="1536"/>
                </a:cubicBezTo>
                <a:cubicBezTo>
                  <a:pt x="20" y="1536"/>
                  <a:pt x="22" y="1537"/>
                  <a:pt x="22" y="1538"/>
                </a:cubicBezTo>
                <a:lnTo>
                  <a:pt x="22" y="1538"/>
                </a:lnTo>
                <a:cubicBezTo>
                  <a:pt x="23" y="1540"/>
                  <a:pt x="22" y="1542"/>
                  <a:pt x="20" y="1542"/>
                </a:cubicBezTo>
                <a:cubicBezTo>
                  <a:pt x="18" y="1543"/>
                  <a:pt x="17" y="1542"/>
                  <a:pt x="16" y="1540"/>
                </a:cubicBezTo>
                <a:close/>
                <a:moveTo>
                  <a:pt x="15" y="1527"/>
                </a:moveTo>
                <a:lnTo>
                  <a:pt x="15" y="1527"/>
                </a:lnTo>
                <a:cubicBezTo>
                  <a:pt x="15" y="1526"/>
                  <a:pt x="16" y="1524"/>
                  <a:pt x="17" y="1524"/>
                </a:cubicBezTo>
                <a:cubicBezTo>
                  <a:pt x="19" y="1523"/>
                  <a:pt x="21" y="1524"/>
                  <a:pt x="21" y="1526"/>
                </a:cubicBezTo>
                <a:lnTo>
                  <a:pt x="21" y="1526"/>
                </a:lnTo>
                <a:cubicBezTo>
                  <a:pt x="22" y="1528"/>
                  <a:pt x="21" y="1529"/>
                  <a:pt x="19" y="1530"/>
                </a:cubicBezTo>
                <a:cubicBezTo>
                  <a:pt x="17" y="1530"/>
                  <a:pt x="16" y="1529"/>
                  <a:pt x="15" y="1527"/>
                </a:cubicBezTo>
                <a:close/>
                <a:moveTo>
                  <a:pt x="14" y="1515"/>
                </a:moveTo>
                <a:lnTo>
                  <a:pt x="14" y="1515"/>
                </a:lnTo>
                <a:cubicBezTo>
                  <a:pt x="14" y="1513"/>
                  <a:pt x="15" y="1512"/>
                  <a:pt x="16" y="1511"/>
                </a:cubicBezTo>
                <a:cubicBezTo>
                  <a:pt x="18" y="1511"/>
                  <a:pt x="20" y="1512"/>
                  <a:pt x="20" y="1513"/>
                </a:cubicBezTo>
                <a:lnTo>
                  <a:pt x="20" y="1513"/>
                </a:lnTo>
                <a:cubicBezTo>
                  <a:pt x="21" y="1515"/>
                  <a:pt x="19" y="1517"/>
                  <a:pt x="18" y="1517"/>
                </a:cubicBezTo>
                <a:cubicBezTo>
                  <a:pt x="16" y="1518"/>
                  <a:pt x="14" y="1517"/>
                  <a:pt x="14" y="1515"/>
                </a:cubicBezTo>
                <a:close/>
                <a:moveTo>
                  <a:pt x="13" y="1503"/>
                </a:moveTo>
                <a:lnTo>
                  <a:pt x="13" y="1503"/>
                </a:lnTo>
                <a:cubicBezTo>
                  <a:pt x="13" y="1501"/>
                  <a:pt x="14" y="1499"/>
                  <a:pt x="15" y="1499"/>
                </a:cubicBezTo>
                <a:cubicBezTo>
                  <a:pt x="17" y="1498"/>
                  <a:pt x="19" y="1499"/>
                  <a:pt x="19" y="1501"/>
                </a:cubicBezTo>
                <a:lnTo>
                  <a:pt x="19" y="1501"/>
                </a:lnTo>
                <a:cubicBezTo>
                  <a:pt x="19" y="1503"/>
                  <a:pt x="18" y="1504"/>
                  <a:pt x="17" y="1505"/>
                </a:cubicBezTo>
                <a:cubicBezTo>
                  <a:pt x="15" y="1505"/>
                  <a:pt x="13" y="1504"/>
                  <a:pt x="13" y="1503"/>
                </a:cubicBezTo>
                <a:close/>
                <a:moveTo>
                  <a:pt x="12" y="1490"/>
                </a:moveTo>
                <a:lnTo>
                  <a:pt x="12" y="1490"/>
                </a:lnTo>
                <a:cubicBezTo>
                  <a:pt x="11" y="1488"/>
                  <a:pt x="12" y="1487"/>
                  <a:pt x="14" y="1486"/>
                </a:cubicBezTo>
                <a:cubicBezTo>
                  <a:pt x="16" y="1486"/>
                  <a:pt x="17" y="1487"/>
                  <a:pt x="18" y="1489"/>
                </a:cubicBezTo>
                <a:lnTo>
                  <a:pt x="18" y="1489"/>
                </a:lnTo>
                <a:cubicBezTo>
                  <a:pt x="18" y="1490"/>
                  <a:pt x="17" y="1492"/>
                  <a:pt x="16" y="1492"/>
                </a:cubicBezTo>
                <a:cubicBezTo>
                  <a:pt x="14" y="1493"/>
                  <a:pt x="12" y="1492"/>
                  <a:pt x="12" y="1490"/>
                </a:cubicBezTo>
                <a:close/>
                <a:moveTo>
                  <a:pt x="11" y="1478"/>
                </a:moveTo>
                <a:lnTo>
                  <a:pt x="11" y="1478"/>
                </a:lnTo>
                <a:cubicBezTo>
                  <a:pt x="10" y="1476"/>
                  <a:pt x="11" y="1474"/>
                  <a:pt x="13" y="1474"/>
                </a:cubicBezTo>
                <a:cubicBezTo>
                  <a:pt x="15" y="1473"/>
                  <a:pt x="16" y="1474"/>
                  <a:pt x="17" y="1476"/>
                </a:cubicBezTo>
                <a:lnTo>
                  <a:pt x="17" y="1476"/>
                </a:lnTo>
                <a:cubicBezTo>
                  <a:pt x="17" y="1478"/>
                  <a:pt x="16" y="1479"/>
                  <a:pt x="15" y="1480"/>
                </a:cubicBezTo>
                <a:cubicBezTo>
                  <a:pt x="13" y="1480"/>
                  <a:pt x="11" y="1479"/>
                  <a:pt x="11" y="1478"/>
                </a:cubicBezTo>
                <a:close/>
                <a:moveTo>
                  <a:pt x="10" y="1465"/>
                </a:moveTo>
                <a:lnTo>
                  <a:pt x="10" y="1465"/>
                </a:lnTo>
                <a:cubicBezTo>
                  <a:pt x="9" y="1464"/>
                  <a:pt x="10" y="1462"/>
                  <a:pt x="12" y="1461"/>
                </a:cubicBezTo>
                <a:cubicBezTo>
                  <a:pt x="14" y="1461"/>
                  <a:pt x="15" y="1462"/>
                  <a:pt x="16" y="1464"/>
                </a:cubicBezTo>
                <a:lnTo>
                  <a:pt x="16" y="1464"/>
                </a:lnTo>
                <a:cubicBezTo>
                  <a:pt x="16" y="1465"/>
                  <a:pt x="15" y="1467"/>
                  <a:pt x="14" y="1467"/>
                </a:cubicBezTo>
                <a:cubicBezTo>
                  <a:pt x="12" y="1468"/>
                  <a:pt x="10" y="1467"/>
                  <a:pt x="10" y="1465"/>
                </a:cubicBezTo>
                <a:close/>
                <a:moveTo>
                  <a:pt x="9" y="1453"/>
                </a:moveTo>
                <a:lnTo>
                  <a:pt x="9" y="1453"/>
                </a:lnTo>
                <a:cubicBezTo>
                  <a:pt x="9" y="1451"/>
                  <a:pt x="9" y="1449"/>
                  <a:pt x="11" y="1449"/>
                </a:cubicBezTo>
                <a:cubicBezTo>
                  <a:pt x="13" y="1448"/>
                  <a:pt x="15" y="1449"/>
                  <a:pt x="15" y="1451"/>
                </a:cubicBezTo>
                <a:lnTo>
                  <a:pt x="15" y="1451"/>
                </a:lnTo>
                <a:cubicBezTo>
                  <a:pt x="15" y="1453"/>
                  <a:pt x="15" y="1454"/>
                  <a:pt x="13" y="1455"/>
                </a:cubicBezTo>
                <a:cubicBezTo>
                  <a:pt x="11" y="1455"/>
                  <a:pt x="9" y="1454"/>
                  <a:pt x="9" y="1453"/>
                </a:cubicBezTo>
                <a:close/>
                <a:moveTo>
                  <a:pt x="8" y="1440"/>
                </a:moveTo>
                <a:lnTo>
                  <a:pt x="8" y="1440"/>
                </a:lnTo>
                <a:cubicBezTo>
                  <a:pt x="8" y="1439"/>
                  <a:pt x="9" y="1437"/>
                  <a:pt x="10" y="1436"/>
                </a:cubicBezTo>
                <a:cubicBezTo>
                  <a:pt x="12" y="1436"/>
                  <a:pt x="14" y="1437"/>
                  <a:pt x="14" y="1439"/>
                </a:cubicBezTo>
                <a:lnTo>
                  <a:pt x="14" y="1439"/>
                </a:lnTo>
                <a:cubicBezTo>
                  <a:pt x="15" y="1440"/>
                  <a:pt x="14" y="1442"/>
                  <a:pt x="12" y="1442"/>
                </a:cubicBezTo>
                <a:cubicBezTo>
                  <a:pt x="10" y="1443"/>
                  <a:pt x="9" y="1442"/>
                  <a:pt x="8" y="1440"/>
                </a:cubicBezTo>
                <a:close/>
                <a:moveTo>
                  <a:pt x="7" y="1428"/>
                </a:moveTo>
                <a:lnTo>
                  <a:pt x="7" y="1428"/>
                </a:lnTo>
                <a:cubicBezTo>
                  <a:pt x="7" y="1426"/>
                  <a:pt x="8" y="1424"/>
                  <a:pt x="9" y="1424"/>
                </a:cubicBezTo>
                <a:cubicBezTo>
                  <a:pt x="11" y="1423"/>
                  <a:pt x="13" y="1424"/>
                  <a:pt x="13" y="1426"/>
                </a:cubicBezTo>
                <a:lnTo>
                  <a:pt x="13" y="1426"/>
                </a:lnTo>
                <a:cubicBezTo>
                  <a:pt x="14" y="1428"/>
                  <a:pt x="13" y="1430"/>
                  <a:pt x="11" y="1430"/>
                </a:cubicBezTo>
                <a:cubicBezTo>
                  <a:pt x="9" y="1430"/>
                  <a:pt x="8" y="1429"/>
                  <a:pt x="7" y="1428"/>
                </a:cubicBezTo>
                <a:close/>
                <a:moveTo>
                  <a:pt x="6" y="1415"/>
                </a:moveTo>
                <a:lnTo>
                  <a:pt x="6" y="1415"/>
                </a:lnTo>
                <a:cubicBezTo>
                  <a:pt x="6" y="1414"/>
                  <a:pt x="7" y="1412"/>
                  <a:pt x="9" y="1411"/>
                </a:cubicBezTo>
                <a:cubicBezTo>
                  <a:pt x="10" y="1411"/>
                  <a:pt x="12" y="1412"/>
                  <a:pt x="12" y="1414"/>
                </a:cubicBezTo>
                <a:lnTo>
                  <a:pt x="12" y="1414"/>
                </a:lnTo>
                <a:cubicBezTo>
                  <a:pt x="13" y="1415"/>
                  <a:pt x="12" y="1417"/>
                  <a:pt x="10" y="1417"/>
                </a:cubicBezTo>
                <a:cubicBezTo>
                  <a:pt x="9" y="1418"/>
                  <a:pt x="7" y="1417"/>
                  <a:pt x="6" y="1415"/>
                </a:cubicBezTo>
                <a:close/>
                <a:moveTo>
                  <a:pt x="6" y="1403"/>
                </a:moveTo>
                <a:lnTo>
                  <a:pt x="6" y="1403"/>
                </a:lnTo>
                <a:cubicBezTo>
                  <a:pt x="5" y="1401"/>
                  <a:pt x="6" y="1399"/>
                  <a:pt x="8" y="1399"/>
                </a:cubicBezTo>
                <a:cubicBezTo>
                  <a:pt x="10" y="1399"/>
                  <a:pt x="11" y="1399"/>
                  <a:pt x="12" y="1401"/>
                </a:cubicBezTo>
                <a:lnTo>
                  <a:pt x="12" y="1401"/>
                </a:lnTo>
                <a:cubicBezTo>
                  <a:pt x="12" y="1403"/>
                  <a:pt x="11" y="1405"/>
                  <a:pt x="10" y="1405"/>
                </a:cubicBezTo>
                <a:cubicBezTo>
                  <a:pt x="8" y="1405"/>
                  <a:pt x="6" y="1405"/>
                  <a:pt x="6" y="1403"/>
                </a:cubicBezTo>
                <a:close/>
                <a:moveTo>
                  <a:pt x="5" y="1390"/>
                </a:moveTo>
                <a:lnTo>
                  <a:pt x="5" y="1390"/>
                </a:lnTo>
                <a:cubicBezTo>
                  <a:pt x="5" y="1389"/>
                  <a:pt x="6" y="1387"/>
                  <a:pt x="7" y="1387"/>
                </a:cubicBezTo>
                <a:cubicBezTo>
                  <a:pt x="9" y="1386"/>
                  <a:pt x="11" y="1387"/>
                  <a:pt x="11" y="1389"/>
                </a:cubicBezTo>
                <a:lnTo>
                  <a:pt x="11" y="1389"/>
                </a:lnTo>
                <a:cubicBezTo>
                  <a:pt x="12" y="1390"/>
                  <a:pt x="11" y="1392"/>
                  <a:pt x="9" y="1393"/>
                </a:cubicBezTo>
                <a:cubicBezTo>
                  <a:pt x="7" y="1393"/>
                  <a:pt x="6" y="1392"/>
                  <a:pt x="5" y="1390"/>
                </a:cubicBezTo>
                <a:close/>
                <a:moveTo>
                  <a:pt x="5" y="1378"/>
                </a:moveTo>
                <a:lnTo>
                  <a:pt x="5" y="1378"/>
                </a:lnTo>
                <a:cubicBezTo>
                  <a:pt x="4" y="1376"/>
                  <a:pt x="5" y="1374"/>
                  <a:pt x="7" y="1374"/>
                </a:cubicBezTo>
                <a:cubicBezTo>
                  <a:pt x="8" y="1374"/>
                  <a:pt x="10" y="1374"/>
                  <a:pt x="11" y="1376"/>
                </a:cubicBezTo>
                <a:lnTo>
                  <a:pt x="11" y="1376"/>
                </a:lnTo>
                <a:cubicBezTo>
                  <a:pt x="11" y="1378"/>
                  <a:pt x="10" y="1380"/>
                  <a:pt x="8" y="1380"/>
                </a:cubicBezTo>
                <a:cubicBezTo>
                  <a:pt x="7" y="1380"/>
                  <a:pt x="5" y="1380"/>
                  <a:pt x="5" y="1378"/>
                </a:cubicBezTo>
                <a:close/>
                <a:moveTo>
                  <a:pt x="4" y="1365"/>
                </a:moveTo>
                <a:lnTo>
                  <a:pt x="4" y="1365"/>
                </a:lnTo>
                <a:cubicBezTo>
                  <a:pt x="4" y="1364"/>
                  <a:pt x="4" y="1362"/>
                  <a:pt x="6" y="1362"/>
                </a:cubicBezTo>
                <a:cubicBezTo>
                  <a:pt x="8" y="1361"/>
                  <a:pt x="10" y="1362"/>
                  <a:pt x="10" y="1364"/>
                </a:cubicBezTo>
                <a:lnTo>
                  <a:pt x="10" y="1364"/>
                </a:lnTo>
                <a:cubicBezTo>
                  <a:pt x="10" y="1365"/>
                  <a:pt x="10" y="1367"/>
                  <a:pt x="8" y="1368"/>
                </a:cubicBezTo>
                <a:cubicBezTo>
                  <a:pt x="6" y="1368"/>
                  <a:pt x="4" y="1367"/>
                  <a:pt x="4" y="1365"/>
                </a:cubicBezTo>
                <a:close/>
                <a:moveTo>
                  <a:pt x="3" y="1353"/>
                </a:moveTo>
                <a:lnTo>
                  <a:pt x="3" y="1353"/>
                </a:lnTo>
                <a:cubicBezTo>
                  <a:pt x="3" y="1351"/>
                  <a:pt x="4" y="1349"/>
                  <a:pt x="6" y="1349"/>
                </a:cubicBezTo>
                <a:cubicBezTo>
                  <a:pt x="7" y="1349"/>
                  <a:pt x="9" y="1350"/>
                  <a:pt x="9" y="1351"/>
                </a:cubicBezTo>
                <a:lnTo>
                  <a:pt x="9" y="1351"/>
                </a:lnTo>
                <a:cubicBezTo>
                  <a:pt x="10" y="1353"/>
                  <a:pt x="9" y="1355"/>
                  <a:pt x="7" y="1355"/>
                </a:cubicBezTo>
                <a:cubicBezTo>
                  <a:pt x="6" y="1356"/>
                  <a:pt x="4" y="1355"/>
                  <a:pt x="3" y="1353"/>
                </a:cubicBezTo>
                <a:close/>
                <a:moveTo>
                  <a:pt x="3" y="1340"/>
                </a:moveTo>
                <a:lnTo>
                  <a:pt x="3" y="1340"/>
                </a:lnTo>
                <a:cubicBezTo>
                  <a:pt x="3" y="1339"/>
                  <a:pt x="4" y="1337"/>
                  <a:pt x="5" y="1337"/>
                </a:cubicBezTo>
                <a:cubicBezTo>
                  <a:pt x="7" y="1336"/>
                  <a:pt x="9" y="1337"/>
                  <a:pt x="9" y="1339"/>
                </a:cubicBezTo>
                <a:lnTo>
                  <a:pt x="9" y="1339"/>
                </a:lnTo>
                <a:cubicBezTo>
                  <a:pt x="10" y="1340"/>
                  <a:pt x="9" y="1342"/>
                  <a:pt x="7" y="1343"/>
                </a:cubicBezTo>
                <a:cubicBezTo>
                  <a:pt x="5" y="1343"/>
                  <a:pt x="4" y="1342"/>
                  <a:pt x="3" y="1340"/>
                </a:cubicBezTo>
                <a:close/>
                <a:moveTo>
                  <a:pt x="3" y="1328"/>
                </a:moveTo>
                <a:lnTo>
                  <a:pt x="3" y="1328"/>
                </a:lnTo>
                <a:cubicBezTo>
                  <a:pt x="2" y="1326"/>
                  <a:pt x="3" y="1324"/>
                  <a:pt x="5" y="1324"/>
                </a:cubicBezTo>
                <a:cubicBezTo>
                  <a:pt x="6" y="1324"/>
                  <a:pt x="8" y="1325"/>
                  <a:pt x="9" y="1326"/>
                </a:cubicBezTo>
                <a:lnTo>
                  <a:pt x="9" y="1326"/>
                </a:lnTo>
                <a:cubicBezTo>
                  <a:pt x="9" y="1328"/>
                  <a:pt x="8" y="1330"/>
                  <a:pt x="7" y="1330"/>
                </a:cubicBezTo>
                <a:cubicBezTo>
                  <a:pt x="5" y="1331"/>
                  <a:pt x="3" y="1330"/>
                  <a:pt x="3" y="1328"/>
                </a:cubicBezTo>
                <a:close/>
                <a:moveTo>
                  <a:pt x="2" y="1315"/>
                </a:moveTo>
                <a:lnTo>
                  <a:pt x="2" y="1315"/>
                </a:lnTo>
                <a:cubicBezTo>
                  <a:pt x="2" y="1314"/>
                  <a:pt x="3" y="1312"/>
                  <a:pt x="4" y="1312"/>
                </a:cubicBezTo>
                <a:cubicBezTo>
                  <a:pt x="6" y="1311"/>
                  <a:pt x="8" y="1312"/>
                  <a:pt x="8" y="1314"/>
                </a:cubicBezTo>
                <a:lnTo>
                  <a:pt x="8" y="1314"/>
                </a:lnTo>
                <a:cubicBezTo>
                  <a:pt x="9" y="1315"/>
                  <a:pt x="8" y="1317"/>
                  <a:pt x="6" y="1318"/>
                </a:cubicBezTo>
                <a:cubicBezTo>
                  <a:pt x="5" y="1318"/>
                  <a:pt x="3" y="1317"/>
                  <a:pt x="2" y="1315"/>
                </a:cubicBezTo>
                <a:close/>
                <a:moveTo>
                  <a:pt x="2" y="1303"/>
                </a:moveTo>
                <a:lnTo>
                  <a:pt x="2" y="1303"/>
                </a:lnTo>
                <a:cubicBezTo>
                  <a:pt x="1" y="1301"/>
                  <a:pt x="2" y="1299"/>
                  <a:pt x="4" y="1299"/>
                </a:cubicBezTo>
                <a:cubicBezTo>
                  <a:pt x="6" y="1299"/>
                  <a:pt x="7" y="1300"/>
                  <a:pt x="8" y="1301"/>
                </a:cubicBezTo>
                <a:lnTo>
                  <a:pt x="8" y="1301"/>
                </a:lnTo>
                <a:cubicBezTo>
                  <a:pt x="8" y="1303"/>
                  <a:pt x="7" y="1305"/>
                  <a:pt x="6" y="1305"/>
                </a:cubicBezTo>
                <a:cubicBezTo>
                  <a:pt x="4" y="1306"/>
                  <a:pt x="2" y="1305"/>
                  <a:pt x="2" y="1303"/>
                </a:cubicBezTo>
                <a:close/>
                <a:moveTo>
                  <a:pt x="2" y="1290"/>
                </a:moveTo>
                <a:lnTo>
                  <a:pt x="2" y="1290"/>
                </a:lnTo>
                <a:cubicBezTo>
                  <a:pt x="1" y="1289"/>
                  <a:pt x="2" y="1287"/>
                  <a:pt x="4" y="1287"/>
                </a:cubicBezTo>
                <a:cubicBezTo>
                  <a:pt x="5" y="1286"/>
                  <a:pt x="7" y="1287"/>
                  <a:pt x="8" y="1289"/>
                </a:cubicBezTo>
                <a:lnTo>
                  <a:pt x="8" y="1289"/>
                </a:lnTo>
                <a:cubicBezTo>
                  <a:pt x="8" y="1290"/>
                  <a:pt x="7" y="1292"/>
                  <a:pt x="5" y="1293"/>
                </a:cubicBezTo>
                <a:cubicBezTo>
                  <a:pt x="4" y="1293"/>
                  <a:pt x="2" y="1292"/>
                  <a:pt x="2" y="1290"/>
                </a:cubicBezTo>
                <a:close/>
                <a:moveTo>
                  <a:pt x="1" y="1278"/>
                </a:moveTo>
                <a:lnTo>
                  <a:pt x="1" y="1278"/>
                </a:lnTo>
                <a:cubicBezTo>
                  <a:pt x="1" y="1276"/>
                  <a:pt x="2" y="1274"/>
                  <a:pt x="4" y="1274"/>
                </a:cubicBezTo>
                <a:cubicBezTo>
                  <a:pt x="5" y="1274"/>
                  <a:pt x="7" y="1275"/>
                  <a:pt x="7" y="1276"/>
                </a:cubicBezTo>
                <a:lnTo>
                  <a:pt x="7" y="1276"/>
                </a:lnTo>
                <a:cubicBezTo>
                  <a:pt x="8" y="1278"/>
                  <a:pt x="7" y="1280"/>
                  <a:pt x="5" y="1280"/>
                </a:cubicBezTo>
                <a:cubicBezTo>
                  <a:pt x="4" y="1281"/>
                  <a:pt x="2" y="1280"/>
                  <a:pt x="1" y="1278"/>
                </a:cubicBezTo>
                <a:close/>
                <a:moveTo>
                  <a:pt x="1" y="1265"/>
                </a:moveTo>
                <a:lnTo>
                  <a:pt x="1" y="1265"/>
                </a:lnTo>
                <a:cubicBezTo>
                  <a:pt x="1" y="1264"/>
                  <a:pt x="2" y="1262"/>
                  <a:pt x="3" y="1262"/>
                </a:cubicBezTo>
                <a:cubicBezTo>
                  <a:pt x="5" y="1261"/>
                  <a:pt x="7" y="1262"/>
                  <a:pt x="7" y="1264"/>
                </a:cubicBezTo>
                <a:lnTo>
                  <a:pt x="7" y="1264"/>
                </a:lnTo>
                <a:cubicBezTo>
                  <a:pt x="8" y="1265"/>
                  <a:pt x="7" y="1267"/>
                  <a:pt x="5" y="1268"/>
                </a:cubicBezTo>
                <a:cubicBezTo>
                  <a:pt x="4" y="1268"/>
                  <a:pt x="2" y="1267"/>
                  <a:pt x="1" y="1265"/>
                </a:cubicBezTo>
                <a:close/>
                <a:moveTo>
                  <a:pt x="1" y="1253"/>
                </a:moveTo>
                <a:lnTo>
                  <a:pt x="1" y="1253"/>
                </a:lnTo>
                <a:cubicBezTo>
                  <a:pt x="1" y="1251"/>
                  <a:pt x="2" y="1249"/>
                  <a:pt x="3" y="1249"/>
                </a:cubicBezTo>
                <a:cubicBezTo>
                  <a:pt x="5" y="1249"/>
                  <a:pt x="7" y="1249"/>
                  <a:pt x="7" y="1251"/>
                </a:cubicBezTo>
                <a:lnTo>
                  <a:pt x="7" y="1251"/>
                </a:lnTo>
                <a:cubicBezTo>
                  <a:pt x="8" y="1253"/>
                  <a:pt x="7" y="1255"/>
                  <a:pt x="5" y="1255"/>
                </a:cubicBezTo>
                <a:cubicBezTo>
                  <a:pt x="3" y="1255"/>
                  <a:pt x="2" y="1255"/>
                  <a:pt x="1" y="1253"/>
                </a:cubicBezTo>
                <a:close/>
                <a:moveTo>
                  <a:pt x="1" y="1240"/>
                </a:moveTo>
                <a:lnTo>
                  <a:pt x="1" y="1240"/>
                </a:lnTo>
                <a:cubicBezTo>
                  <a:pt x="1" y="1239"/>
                  <a:pt x="2" y="1237"/>
                  <a:pt x="3" y="1236"/>
                </a:cubicBezTo>
                <a:cubicBezTo>
                  <a:pt x="5" y="1236"/>
                  <a:pt x="7" y="1237"/>
                  <a:pt x="7" y="1239"/>
                </a:cubicBezTo>
                <a:lnTo>
                  <a:pt x="7" y="1239"/>
                </a:lnTo>
                <a:cubicBezTo>
                  <a:pt x="8" y="1240"/>
                  <a:pt x="7" y="1242"/>
                  <a:pt x="5" y="1243"/>
                </a:cubicBezTo>
                <a:cubicBezTo>
                  <a:pt x="3" y="1243"/>
                  <a:pt x="2" y="1242"/>
                  <a:pt x="1" y="1240"/>
                </a:cubicBezTo>
                <a:close/>
                <a:moveTo>
                  <a:pt x="1" y="1228"/>
                </a:moveTo>
                <a:lnTo>
                  <a:pt x="1" y="1228"/>
                </a:lnTo>
                <a:cubicBezTo>
                  <a:pt x="0" y="1226"/>
                  <a:pt x="1" y="1224"/>
                  <a:pt x="3" y="1224"/>
                </a:cubicBezTo>
                <a:cubicBezTo>
                  <a:pt x="5" y="1224"/>
                  <a:pt x="6" y="1224"/>
                  <a:pt x="7" y="1226"/>
                </a:cubicBezTo>
                <a:lnTo>
                  <a:pt x="7" y="1226"/>
                </a:lnTo>
                <a:cubicBezTo>
                  <a:pt x="7" y="1228"/>
                  <a:pt x="6" y="1230"/>
                  <a:pt x="5" y="1230"/>
                </a:cubicBezTo>
                <a:cubicBezTo>
                  <a:pt x="3" y="1230"/>
                  <a:pt x="1" y="1230"/>
                  <a:pt x="1" y="1228"/>
                </a:cubicBezTo>
                <a:close/>
                <a:moveTo>
                  <a:pt x="1" y="1214"/>
                </a:moveTo>
                <a:lnTo>
                  <a:pt x="1" y="1214"/>
                </a:lnTo>
                <a:cubicBezTo>
                  <a:pt x="1" y="1213"/>
                  <a:pt x="2" y="1211"/>
                  <a:pt x="4" y="1211"/>
                </a:cubicBezTo>
                <a:cubicBezTo>
                  <a:pt x="6" y="1211"/>
                  <a:pt x="7" y="1213"/>
                  <a:pt x="7" y="1214"/>
                </a:cubicBezTo>
                <a:lnTo>
                  <a:pt x="7" y="1214"/>
                </a:lnTo>
                <a:cubicBezTo>
                  <a:pt x="7" y="1216"/>
                  <a:pt x="6" y="1218"/>
                  <a:pt x="4" y="1218"/>
                </a:cubicBezTo>
                <a:cubicBezTo>
                  <a:pt x="2" y="1218"/>
                  <a:pt x="1" y="1216"/>
                  <a:pt x="1" y="1214"/>
                </a:cubicBezTo>
                <a:close/>
                <a:moveTo>
                  <a:pt x="1" y="1202"/>
                </a:moveTo>
                <a:lnTo>
                  <a:pt x="1" y="1202"/>
                </a:lnTo>
                <a:cubicBezTo>
                  <a:pt x="1" y="1200"/>
                  <a:pt x="2" y="1199"/>
                  <a:pt x="4" y="1199"/>
                </a:cubicBezTo>
                <a:cubicBezTo>
                  <a:pt x="6" y="1199"/>
                  <a:pt x="7" y="1200"/>
                  <a:pt x="7" y="1202"/>
                </a:cubicBezTo>
                <a:lnTo>
                  <a:pt x="7" y="1202"/>
                </a:lnTo>
                <a:cubicBezTo>
                  <a:pt x="7" y="1204"/>
                  <a:pt x="6" y="1205"/>
                  <a:pt x="4" y="1205"/>
                </a:cubicBezTo>
                <a:cubicBezTo>
                  <a:pt x="2" y="1205"/>
                  <a:pt x="1" y="1204"/>
                  <a:pt x="1" y="1202"/>
                </a:cubicBezTo>
                <a:close/>
                <a:moveTo>
                  <a:pt x="1" y="1189"/>
                </a:moveTo>
                <a:lnTo>
                  <a:pt x="1" y="1189"/>
                </a:lnTo>
                <a:cubicBezTo>
                  <a:pt x="1" y="1188"/>
                  <a:pt x="3" y="1186"/>
                  <a:pt x="4" y="1186"/>
                </a:cubicBezTo>
                <a:cubicBezTo>
                  <a:pt x="6" y="1186"/>
                  <a:pt x="7" y="1188"/>
                  <a:pt x="7" y="1189"/>
                </a:cubicBezTo>
                <a:lnTo>
                  <a:pt x="7" y="1189"/>
                </a:lnTo>
                <a:cubicBezTo>
                  <a:pt x="7" y="1191"/>
                  <a:pt x="6" y="1193"/>
                  <a:pt x="4" y="1193"/>
                </a:cubicBezTo>
                <a:cubicBezTo>
                  <a:pt x="3" y="1193"/>
                  <a:pt x="1" y="1191"/>
                  <a:pt x="1" y="1189"/>
                </a:cubicBezTo>
                <a:close/>
                <a:moveTo>
                  <a:pt x="1" y="1177"/>
                </a:moveTo>
                <a:lnTo>
                  <a:pt x="1" y="1177"/>
                </a:lnTo>
                <a:cubicBezTo>
                  <a:pt x="1" y="1175"/>
                  <a:pt x="3" y="1174"/>
                  <a:pt x="4" y="1174"/>
                </a:cubicBezTo>
                <a:cubicBezTo>
                  <a:pt x="6" y="1174"/>
                  <a:pt x="8" y="1175"/>
                  <a:pt x="8" y="1177"/>
                </a:cubicBezTo>
                <a:lnTo>
                  <a:pt x="8" y="1177"/>
                </a:lnTo>
                <a:cubicBezTo>
                  <a:pt x="8" y="1179"/>
                  <a:pt x="6" y="1180"/>
                  <a:pt x="4" y="1180"/>
                </a:cubicBezTo>
                <a:cubicBezTo>
                  <a:pt x="3" y="1180"/>
                  <a:pt x="1" y="1179"/>
                  <a:pt x="1" y="1177"/>
                </a:cubicBezTo>
                <a:close/>
                <a:moveTo>
                  <a:pt x="1" y="1164"/>
                </a:moveTo>
                <a:lnTo>
                  <a:pt x="1" y="1164"/>
                </a:lnTo>
                <a:cubicBezTo>
                  <a:pt x="1" y="1163"/>
                  <a:pt x="3" y="1161"/>
                  <a:pt x="5" y="1161"/>
                </a:cubicBezTo>
                <a:cubicBezTo>
                  <a:pt x="6" y="1161"/>
                  <a:pt x="8" y="1163"/>
                  <a:pt x="8" y="1164"/>
                </a:cubicBezTo>
                <a:lnTo>
                  <a:pt x="8" y="1164"/>
                </a:lnTo>
                <a:cubicBezTo>
                  <a:pt x="8" y="1166"/>
                  <a:pt x="6" y="1168"/>
                  <a:pt x="5" y="1168"/>
                </a:cubicBezTo>
                <a:cubicBezTo>
                  <a:pt x="3" y="1168"/>
                  <a:pt x="1" y="1166"/>
                  <a:pt x="1" y="1164"/>
                </a:cubicBezTo>
                <a:close/>
                <a:moveTo>
                  <a:pt x="2" y="1152"/>
                </a:moveTo>
                <a:lnTo>
                  <a:pt x="2" y="1152"/>
                </a:lnTo>
                <a:cubicBezTo>
                  <a:pt x="2" y="1150"/>
                  <a:pt x="3" y="1149"/>
                  <a:pt x="5" y="1149"/>
                </a:cubicBezTo>
                <a:cubicBezTo>
                  <a:pt x="7" y="1149"/>
                  <a:pt x="8" y="1150"/>
                  <a:pt x="8" y="1152"/>
                </a:cubicBezTo>
                <a:lnTo>
                  <a:pt x="8" y="1152"/>
                </a:lnTo>
                <a:cubicBezTo>
                  <a:pt x="8" y="1154"/>
                  <a:pt x="7" y="1155"/>
                  <a:pt x="5" y="1155"/>
                </a:cubicBezTo>
                <a:cubicBezTo>
                  <a:pt x="3" y="1155"/>
                  <a:pt x="2" y="1154"/>
                  <a:pt x="2" y="1152"/>
                </a:cubicBezTo>
                <a:close/>
                <a:moveTo>
                  <a:pt x="2" y="1139"/>
                </a:moveTo>
                <a:lnTo>
                  <a:pt x="2" y="1139"/>
                </a:lnTo>
                <a:cubicBezTo>
                  <a:pt x="2" y="1138"/>
                  <a:pt x="4" y="1136"/>
                  <a:pt x="5" y="1136"/>
                </a:cubicBezTo>
                <a:cubicBezTo>
                  <a:pt x="7" y="1136"/>
                  <a:pt x="8" y="1138"/>
                  <a:pt x="8" y="1139"/>
                </a:cubicBezTo>
                <a:lnTo>
                  <a:pt x="8" y="1139"/>
                </a:lnTo>
                <a:cubicBezTo>
                  <a:pt x="8" y="1141"/>
                  <a:pt x="7" y="1143"/>
                  <a:pt x="5" y="1143"/>
                </a:cubicBezTo>
                <a:cubicBezTo>
                  <a:pt x="4" y="1143"/>
                  <a:pt x="2" y="1141"/>
                  <a:pt x="2" y="1139"/>
                </a:cubicBezTo>
                <a:close/>
                <a:moveTo>
                  <a:pt x="3" y="1127"/>
                </a:moveTo>
                <a:lnTo>
                  <a:pt x="3" y="1127"/>
                </a:lnTo>
                <a:cubicBezTo>
                  <a:pt x="3" y="1125"/>
                  <a:pt x="4" y="1124"/>
                  <a:pt x="6" y="1124"/>
                </a:cubicBezTo>
                <a:cubicBezTo>
                  <a:pt x="7" y="1124"/>
                  <a:pt x="9" y="1125"/>
                  <a:pt x="9" y="1127"/>
                </a:cubicBezTo>
                <a:lnTo>
                  <a:pt x="9" y="1127"/>
                </a:lnTo>
                <a:cubicBezTo>
                  <a:pt x="9" y="1129"/>
                  <a:pt x="7" y="1130"/>
                  <a:pt x="6" y="1130"/>
                </a:cubicBezTo>
                <a:cubicBezTo>
                  <a:pt x="4" y="1130"/>
                  <a:pt x="3" y="1129"/>
                  <a:pt x="3" y="1127"/>
                </a:cubicBezTo>
                <a:close/>
                <a:moveTo>
                  <a:pt x="3" y="1114"/>
                </a:moveTo>
                <a:lnTo>
                  <a:pt x="3" y="1114"/>
                </a:lnTo>
                <a:cubicBezTo>
                  <a:pt x="3" y="1113"/>
                  <a:pt x="4" y="1111"/>
                  <a:pt x="6" y="1111"/>
                </a:cubicBezTo>
                <a:cubicBezTo>
                  <a:pt x="8" y="1111"/>
                  <a:pt x="9" y="1113"/>
                  <a:pt x="9" y="1114"/>
                </a:cubicBezTo>
                <a:lnTo>
                  <a:pt x="9" y="1114"/>
                </a:lnTo>
                <a:cubicBezTo>
                  <a:pt x="9" y="1116"/>
                  <a:pt x="8" y="1118"/>
                  <a:pt x="6" y="1118"/>
                </a:cubicBezTo>
                <a:cubicBezTo>
                  <a:pt x="4" y="1118"/>
                  <a:pt x="3" y="1116"/>
                  <a:pt x="3" y="1114"/>
                </a:cubicBezTo>
                <a:close/>
                <a:moveTo>
                  <a:pt x="3" y="1102"/>
                </a:moveTo>
                <a:lnTo>
                  <a:pt x="3" y="1102"/>
                </a:lnTo>
                <a:cubicBezTo>
                  <a:pt x="3" y="1100"/>
                  <a:pt x="5" y="1099"/>
                  <a:pt x="6" y="1099"/>
                </a:cubicBezTo>
                <a:cubicBezTo>
                  <a:pt x="8" y="1099"/>
                  <a:pt x="10" y="1100"/>
                  <a:pt x="10" y="1102"/>
                </a:cubicBezTo>
                <a:lnTo>
                  <a:pt x="10" y="1102"/>
                </a:lnTo>
                <a:cubicBezTo>
                  <a:pt x="10" y="1104"/>
                  <a:pt x="8" y="1105"/>
                  <a:pt x="6" y="1105"/>
                </a:cubicBezTo>
                <a:cubicBezTo>
                  <a:pt x="5" y="1105"/>
                  <a:pt x="3" y="1104"/>
                  <a:pt x="3" y="1102"/>
                </a:cubicBezTo>
                <a:close/>
                <a:moveTo>
                  <a:pt x="4" y="1089"/>
                </a:moveTo>
                <a:lnTo>
                  <a:pt x="4" y="1089"/>
                </a:lnTo>
                <a:cubicBezTo>
                  <a:pt x="4" y="1088"/>
                  <a:pt x="5" y="1086"/>
                  <a:pt x="7" y="1086"/>
                </a:cubicBezTo>
                <a:cubicBezTo>
                  <a:pt x="9" y="1086"/>
                  <a:pt x="10" y="1088"/>
                  <a:pt x="10" y="1089"/>
                </a:cubicBezTo>
                <a:lnTo>
                  <a:pt x="10" y="1089"/>
                </a:lnTo>
                <a:cubicBezTo>
                  <a:pt x="10" y="1091"/>
                  <a:pt x="9" y="1093"/>
                  <a:pt x="7" y="1093"/>
                </a:cubicBezTo>
                <a:cubicBezTo>
                  <a:pt x="5" y="1093"/>
                  <a:pt x="4" y="1091"/>
                  <a:pt x="4" y="1089"/>
                </a:cubicBezTo>
                <a:close/>
                <a:moveTo>
                  <a:pt x="4" y="1077"/>
                </a:moveTo>
                <a:lnTo>
                  <a:pt x="4" y="1077"/>
                </a:lnTo>
                <a:cubicBezTo>
                  <a:pt x="4" y="1075"/>
                  <a:pt x="6" y="1074"/>
                  <a:pt x="8" y="1074"/>
                </a:cubicBezTo>
                <a:cubicBezTo>
                  <a:pt x="9" y="1074"/>
                  <a:pt x="11" y="1075"/>
                  <a:pt x="11" y="1077"/>
                </a:cubicBezTo>
                <a:lnTo>
                  <a:pt x="11" y="1077"/>
                </a:lnTo>
                <a:cubicBezTo>
                  <a:pt x="11" y="1079"/>
                  <a:pt x="9" y="1080"/>
                  <a:pt x="8" y="1080"/>
                </a:cubicBezTo>
                <a:cubicBezTo>
                  <a:pt x="6" y="1080"/>
                  <a:pt x="4" y="1079"/>
                  <a:pt x="4" y="1077"/>
                </a:cubicBezTo>
                <a:close/>
                <a:moveTo>
                  <a:pt x="5" y="1064"/>
                </a:moveTo>
                <a:lnTo>
                  <a:pt x="5" y="1064"/>
                </a:lnTo>
                <a:cubicBezTo>
                  <a:pt x="5" y="1063"/>
                  <a:pt x="6" y="1061"/>
                  <a:pt x="8" y="1061"/>
                </a:cubicBezTo>
                <a:cubicBezTo>
                  <a:pt x="10" y="1061"/>
                  <a:pt x="11" y="1063"/>
                  <a:pt x="11" y="1064"/>
                </a:cubicBezTo>
                <a:lnTo>
                  <a:pt x="11" y="1064"/>
                </a:lnTo>
                <a:cubicBezTo>
                  <a:pt x="11" y="1066"/>
                  <a:pt x="10" y="1068"/>
                  <a:pt x="8" y="1068"/>
                </a:cubicBezTo>
                <a:cubicBezTo>
                  <a:pt x="6" y="1068"/>
                  <a:pt x="5" y="1066"/>
                  <a:pt x="5" y="1064"/>
                </a:cubicBezTo>
                <a:close/>
                <a:moveTo>
                  <a:pt x="6" y="1052"/>
                </a:moveTo>
                <a:lnTo>
                  <a:pt x="6" y="1052"/>
                </a:lnTo>
                <a:cubicBezTo>
                  <a:pt x="6" y="1050"/>
                  <a:pt x="7" y="1049"/>
                  <a:pt x="9" y="1049"/>
                </a:cubicBezTo>
                <a:cubicBezTo>
                  <a:pt x="11" y="1049"/>
                  <a:pt x="12" y="1050"/>
                  <a:pt x="12" y="1052"/>
                </a:cubicBezTo>
                <a:lnTo>
                  <a:pt x="12" y="1052"/>
                </a:lnTo>
                <a:cubicBezTo>
                  <a:pt x="12" y="1054"/>
                  <a:pt x="11" y="1055"/>
                  <a:pt x="9" y="1055"/>
                </a:cubicBezTo>
                <a:cubicBezTo>
                  <a:pt x="7" y="1055"/>
                  <a:pt x="6" y="1054"/>
                  <a:pt x="6" y="1052"/>
                </a:cubicBezTo>
                <a:close/>
                <a:moveTo>
                  <a:pt x="6" y="1040"/>
                </a:moveTo>
                <a:lnTo>
                  <a:pt x="6" y="1040"/>
                </a:lnTo>
                <a:cubicBezTo>
                  <a:pt x="6" y="1038"/>
                  <a:pt x="8" y="1036"/>
                  <a:pt x="9" y="1036"/>
                </a:cubicBezTo>
                <a:cubicBezTo>
                  <a:pt x="11" y="1036"/>
                  <a:pt x="13" y="1038"/>
                  <a:pt x="13" y="1040"/>
                </a:cubicBezTo>
                <a:lnTo>
                  <a:pt x="13" y="1040"/>
                </a:lnTo>
                <a:cubicBezTo>
                  <a:pt x="13" y="1041"/>
                  <a:pt x="11" y="1043"/>
                  <a:pt x="9" y="1043"/>
                </a:cubicBezTo>
                <a:cubicBezTo>
                  <a:pt x="8" y="1043"/>
                  <a:pt x="6" y="1041"/>
                  <a:pt x="6" y="1040"/>
                </a:cubicBezTo>
                <a:close/>
                <a:moveTo>
                  <a:pt x="7" y="1027"/>
                </a:moveTo>
                <a:lnTo>
                  <a:pt x="7" y="1027"/>
                </a:lnTo>
                <a:cubicBezTo>
                  <a:pt x="7" y="1025"/>
                  <a:pt x="9" y="1024"/>
                  <a:pt x="10" y="1024"/>
                </a:cubicBezTo>
                <a:cubicBezTo>
                  <a:pt x="12" y="1024"/>
                  <a:pt x="13" y="1025"/>
                  <a:pt x="13" y="1027"/>
                </a:cubicBezTo>
                <a:lnTo>
                  <a:pt x="13" y="1027"/>
                </a:lnTo>
                <a:cubicBezTo>
                  <a:pt x="13" y="1029"/>
                  <a:pt x="12" y="1030"/>
                  <a:pt x="10" y="1030"/>
                </a:cubicBezTo>
                <a:cubicBezTo>
                  <a:pt x="9" y="1030"/>
                  <a:pt x="7" y="1029"/>
                  <a:pt x="7" y="1027"/>
                </a:cubicBezTo>
                <a:close/>
                <a:moveTo>
                  <a:pt x="8" y="1015"/>
                </a:moveTo>
                <a:lnTo>
                  <a:pt x="8" y="1015"/>
                </a:lnTo>
                <a:cubicBezTo>
                  <a:pt x="8" y="1013"/>
                  <a:pt x="9" y="1011"/>
                  <a:pt x="11" y="1011"/>
                </a:cubicBezTo>
                <a:cubicBezTo>
                  <a:pt x="13" y="1011"/>
                  <a:pt x="14" y="1013"/>
                  <a:pt x="14" y="1015"/>
                </a:cubicBezTo>
                <a:lnTo>
                  <a:pt x="14" y="1015"/>
                </a:lnTo>
                <a:cubicBezTo>
                  <a:pt x="14" y="1016"/>
                  <a:pt x="13" y="1018"/>
                  <a:pt x="11" y="1018"/>
                </a:cubicBezTo>
                <a:cubicBezTo>
                  <a:pt x="9" y="1018"/>
                  <a:pt x="8" y="1016"/>
                  <a:pt x="8" y="1015"/>
                </a:cubicBezTo>
                <a:close/>
                <a:moveTo>
                  <a:pt x="9" y="1002"/>
                </a:moveTo>
                <a:lnTo>
                  <a:pt x="9" y="1002"/>
                </a:lnTo>
                <a:cubicBezTo>
                  <a:pt x="9" y="1000"/>
                  <a:pt x="10" y="999"/>
                  <a:pt x="12" y="999"/>
                </a:cubicBezTo>
                <a:cubicBezTo>
                  <a:pt x="14" y="999"/>
                  <a:pt x="15" y="1000"/>
                  <a:pt x="15" y="1002"/>
                </a:cubicBezTo>
                <a:lnTo>
                  <a:pt x="15" y="1002"/>
                </a:lnTo>
                <a:cubicBezTo>
                  <a:pt x="15" y="1004"/>
                  <a:pt x="14" y="1005"/>
                  <a:pt x="12" y="1005"/>
                </a:cubicBezTo>
                <a:cubicBezTo>
                  <a:pt x="10" y="1005"/>
                  <a:pt x="9" y="1004"/>
                  <a:pt x="9" y="1002"/>
                </a:cubicBezTo>
                <a:close/>
                <a:moveTo>
                  <a:pt x="10" y="990"/>
                </a:moveTo>
                <a:lnTo>
                  <a:pt x="10" y="990"/>
                </a:lnTo>
                <a:cubicBezTo>
                  <a:pt x="10" y="988"/>
                  <a:pt x="11" y="986"/>
                  <a:pt x="13" y="986"/>
                </a:cubicBezTo>
                <a:cubicBezTo>
                  <a:pt x="15" y="986"/>
                  <a:pt x="16" y="988"/>
                  <a:pt x="16" y="990"/>
                </a:cubicBezTo>
                <a:lnTo>
                  <a:pt x="16" y="990"/>
                </a:lnTo>
                <a:cubicBezTo>
                  <a:pt x="16" y="991"/>
                  <a:pt x="15" y="993"/>
                  <a:pt x="13" y="993"/>
                </a:cubicBezTo>
                <a:cubicBezTo>
                  <a:pt x="11" y="993"/>
                  <a:pt x="10" y="991"/>
                  <a:pt x="10" y="990"/>
                </a:cubicBezTo>
                <a:close/>
                <a:moveTo>
                  <a:pt x="11" y="977"/>
                </a:moveTo>
                <a:lnTo>
                  <a:pt x="11" y="977"/>
                </a:lnTo>
                <a:cubicBezTo>
                  <a:pt x="11" y="975"/>
                  <a:pt x="12" y="974"/>
                  <a:pt x="14" y="974"/>
                </a:cubicBezTo>
                <a:cubicBezTo>
                  <a:pt x="15" y="974"/>
                  <a:pt x="17" y="975"/>
                  <a:pt x="17" y="977"/>
                </a:cubicBezTo>
                <a:lnTo>
                  <a:pt x="17" y="977"/>
                </a:lnTo>
                <a:cubicBezTo>
                  <a:pt x="17" y="979"/>
                  <a:pt x="15" y="980"/>
                  <a:pt x="14" y="980"/>
                </a:cubicBezTo>
                <a:cubicBezTo>
                  <a:pt x="12" y="980"/>
                  <a:pt x="11" y="979"/>
                  <a:pt x="11" y="977"/>
                </a:cubicBezTo>
                <a:close/>
                <a:moveTo>
                  <a:pt x="12" y="965"/>
                </a:moveTo>
                <a:lnTo>
                  <a:pt x="12" y="965"/>
                </a:lnTo>
                <a:cubicBezTo>
                  <a:pt x="12" y="963"/>
                  <a:pt x="13" y="962"/>
                  <a:pt x="15" y="962"/>
                </a:cubicBezTo>
                <a:cubicBezTo>
                  <a:pt x="17" y="962"/>
                  <a:pt x="18" y="963"/>
                  <a:pt x="18" y="965"/>
                </a:cubicBezTo>
                <a:lnTo>
                  <a:pt x="18" y="965"/>
                </a:lnTo>
                <a:cubicBezTo>
                  <a:pt x="18" y="966"/>
                  <a:pt x="17" y="968"/>
                  <a:pt x="15" y="968"/>
                </a:cubicBezTo>
                <a:cubicBezTo>
                  <a:pt x="13" y="968"/>
                  <a:pt x="12" y="966"/>
                  <a:pt x="12" y="965"/>
                </a:cubicBezTo>
                <a:close/>
                <a:moveTo>
                  <a:pt x="13" y="952"/>
                </a:moveTo>
                <a:lnTo>
                  <a:pt x="13" y="952"/>
                </a:lnTo>
                <a:cubicBezTo>
                  <a:pt x="13" y="950"/>
                  <a:pt x="14" y="949"/>
                  <a:pt x="16" y="949"/>
                </a:cubicBezTo>
                <a:cubicBezTo>
                  <a:pt x="18" y="949"/>
                  <a:pt x="19" y="950"/>
                  <a:pt x="19" y="952"/>
                </a:cubicBezTo>
                <a:lnTo>
                  <a:pt x="19" y="952"/>
                </a:lnTo>
                <a:cubicBezTo>
                  <a:pt x="19" y="954"/>
                  <a:pt x="18" y="955"/>
                  <a:pt x="16" y="955"/>
                </a:cubicBezTo>
                <a:cubicBezTo>
                  <a:pt x="14" y="955"/>
                  <a:pt x="13" y="954"/>
                  <a:pt x="13" y="952"/>
                </a:cubicBezTo>
                <a:close/>
                <a:moveTo>
                  <a:pt x="14" y="940"/>
                </a:moveTo>
                <a:lnTo>
                  <a:pt x="14" y="940"/>
                </a:lnTo>
                <a:cubicBezTo>
                  <a:pt x="14" y="938"/>
                  <a:pt x="15" y="937"/>
                  <a:pt x="17" y="937"/>
                </a:cubicBezTo>
                <a:cubicBezTo>
                  <a:pt x="19" y="937"/>
                  <a:pt x="20" y="938"/>
                  <a:pt x="20" y="940"/>
                </a:cubicBezTo>
                <a:lnTo>
                  <a:pt x="20" y="940"/>
                </a:lnTo>
                <a:cubicBezTo>
                  <a:pt x="20" y="941"/>
                  <a:pt x="19" y="943"/>
                  <a:pt x="17" y="943"/>
                </a:cubicBezTo>
                <a:cubicBezTo>
                  <a:pt x="15" y="943"/>
                  <a:pt x="14" y="941"/>
                  <a:pt x="14" y="940"/>
                </a:cubicBezTo>
                <a:close/>
                <a:moveTo>
                  <a:pt x="15" y="927"/>
                </a:moveTo>
                <a:lnTo>
                  <a:pt x="15" y="927"/>
                </a:lnTo>
                <a:cubicBezTo>
                  <a:pt x="15" y="926"/>
                  <a:pt x="16" y="924"/>
                  <a:pt x="18" y="924"/>
                </a:cubicBezTo>
                <a:cubicBezTo>
                  <a:pt x="20" y="924"/>
                  <a:pt x="21" y="926"/>
                  <a:pt x="21" y="927"/>
                </a:cubicBezTo>
                <a:lnTo>
                  <a:pt x="21" y="927"/>
                </a:lnTo>
                <a:cubicBezTo>
                  <a:pt x="21" y="929"/>
                  <a:pt x="20" y="930"/>
                  <a:pt x="18" y="930"/>
                </a:cubicBezTo>
                <a:cubicBezTo>
                  <a:pt x="16" y="930"/>
                  <a:pt x="15" y="929"/>
                  <a:pt x="15" y="927"/>
                </a:cubicBezTo>
                <a:close/>
                <a:moveTo>
                  <a:pt x="16" y="915"/>
                </a:moveTo>
                <a:lnTo>
                  <a:pt x="16" y="915"/>
                </a:lnTo>
                <a:cubicBezTo>
                  <a:pt x="16" y="913"/>
                  <a:pt x="18" y="912"/>
                  <a:pt x="19" y="912"/>
                </a:cubicBezTo>
                <a:cubicBezTo>
                  <a:pt x="21" y="912"/>
                  <a:pt x="22" y="913"/>
                  <a:pt x="22" y="915"/>
                </a:cubicBezTo>
                <a:lnTo>
                  <a:pt x="22" y="915"/>
                </a:lnTo>
                <a:cubicBezTo>
                  <a:pt x="22" y="917"/>
                  <a:pt x="21" y="918"/>
                  <a:pt x="19" y="918"/>
                </a:cubicBezTo>
                <a:cubicBezTo>
                  <a:pt x="18" y="918"/>
                  <a:pt x="16" y="917"/>
                  <a:pt x="16" y="915"/>
                </a:cubicBezTo>
                <a:close/>
                <a:moveTo>
                  <a:pt x="18" y="902"/>
                </a:moveTo>
                <a:lnTo>
                  <a:pt x="18" y="902"/>
                </a:lnTo>
                <a:cubicBezTo>
                  <a:pt x="18" y="901"/>
                  <a:pt x="19" y="899"/>
                  <a:pt x="21" y="899"/>
                </a:cubicBezTo>
                <a:cubicBezTo>
                  <a:pt x="22" y="899"/>
                  <a:pt x="24" y="901"/>
                  <a:pt x="24" y="902"/>
                </a:cubicBezTo>
                <a:lnTo>
                  <a:pt x="24" y="902"/>
                </a:lnTo>
                <a:cubicBezTo>
                  <a:pt x="24" y="904"/>
                  <a:pt x="22" y="906"/>
                  <a:pt x="21" y="906"/>
                </a:cubicBezTo>
                <a:cubicBezTo>
                  <a:pt x="19" y="906"/>
                  <a:pt x="18" y="904"/>
                  <a:pt x="18" y="902"/>
                </a:cubicBezTo>
                <a:close/>
                <a:moveTo>
                  <a:pt x="19" y="890"/>
                </a:moveTo>
                <a:lnTo>
                  <a:pt x="19" y="890"/>
                </a:lnTo>
                <a:cubicBezTo>
                  <a:pt x="19" y="888"/>
                  <a:pt x="20" y="887"/>
                  <a:pt x="22" y="887"/>
                </a:cubicBezTo>
                <a:cubicBezTo>
                  <a:pt x="24" y="887"/>
                  <a:pt x="25" y="888"/>
                  <a:pt x="25" y="890"/>
                </a:cubicBezTo>
                <a:lnTo>
                  <a:pt x="25" y="890"/>
                </a:lnTo>
                <a:cubicBezTo>
                  <a:pt x="25" y="892"/>
                  <a:pt x="24" y="893"/>
                  <a:pt x="22" y="893"/>
                </a:cubicBezTo>
                <a:cubicBezTo>
                  <a:pt x="20" y="893"/>
                  <a:pt x="19" y="892"/>
                  <a:pt x="19" y="890"/>
                </a:cubicBezTo>
                <a:close/>
                <a:moveTo>
                  <a:pt x="20" y="878"/>
                </a:moveTo>
                <a:lnTo>
                  <a:pt x="20" y="878"/>
                </a:lnTo>
                <a:cubicBezTo>
                  <a:pt x="20" y="876"/>
                  <a:pt x="22" y="874"/>
                  <a:pt x="23" y="874"/>
                </a:cubicBezTo>
                <a:cubicBezTo>
                  <a:pt x="25" y="874"/>
                  <a:pt x="26" y="876"/>
                  <a:pt x="26" y="878"/>
                </a:cubicBezTo>
                <a:lnTo>
                  <a:pt x="26" y="878"/>
                </a:lnTo>
                <a:cubicBezTo>
                  <a:pt x="26" y="879"/>
                  <a:pt x="25" y="881"/>
                  <a:pt x="23" y="881"/>
                </a:cubicBezTo>
                <a:cubicBezTo>
                  <a:pt x="22" y="881"/>
                  <a:pt x="20" y="879"/>
                  <a:pt x="20" y="878"/>
                </a:cubicBezTo>
                <a:close/>
                <a:moveTo>
                  <a:pt x="22" y="865"/>
                </a:moveTo>
                <a:lnTo>
                  <a:pt x="22" y="865"/>
                </a:lnTo>
                <a:cubicBezTo>
                  <a:pt x="22" y="863"/>
                  <a:pt x="23" y="862"/>
                  <a:pt x="25" y="862"/>
                </a:cubicBezTo>
                <a:cubicBezTo>
                  <a:pt x="26" y="862"/>
                  <a:pt x="28" y="863"/>
                  <a:pt x="28" y="865"/>
                </a:cubicBezTo>
                <a:lnTo>
                  <a:pt x="28" y="865"/>
                </a:lnTo>
                <a:cubicBezTo>
                  <a:pt x="28" y="867"/>
                  <a:pt x="26" y="868"/>
                  <a:pt x="25" y="868"/>
                </a:cubicBezTo>
                <a:cubicBezTo>
                  <a:pt x="23" y="868"/>
                  <a:pt x="22" y="867"/>
                  <a:pt x="22" y="865"/>
                </a:cubicBezTo>
                <a:close/>
                <a:moveTo>
                  <a:pt x="23" y="853"/>
                </a:moveTo>
                <a:lnTo>
                  <a:pt x="23" y="853"/>
                </a:lnTo>
                <a:cubicBezTo>
                  <a:pt x="23" y="851"/>
                  <a:pt x="25" y="850"/>
                  <a:pt x="26" y="850"/>
                </a:cubicBezTo>
                <a:cubicBezTo>
                  <a:pt x="28" y="850"/>
                  <a:pt x="29" y="851"/>
                  <a:pt x="29" y="853"/>
                </a:cubicBezTo>
                <a:lnTo>
                  <a:pt x="29" y="853"/>
                </a:lnTo>
                <a:cubicBezTo>
                  <a:pt x="29" y="854"/>
                  <a:pt x="28" y="856"/>
                  <a:pt x="26" y="856"/>
                </a:cubicBezTo>
                <a:cubicBezTo>
                  <a:pt x="25" y="856"/>
                  <a:pt x="23" y="854"/>
                  <a:pt x="23" y="853"/>
                </a:cubicBezTo>
                <a:close/>
                <a:moveTo>
                  <a:pt x="25" y="840"/>
                </a:moveTo>
                <a:lnTo>
                  <a:pt x="25" y="840"/>
                </a:lnTo>
                <a:cubicBezTo>
                  <a:pt x="25" y="839"/>
                  <a:pt x="26" y="837"/>
                  <a:pt x="28" y="837"/>
                </a:cubicBezTo>
                <a:cubicBezTo>
                  <a:pt x="30" y="837"/>
                  <a:pt x="31" y="839"/>
                  <a:pt x="31" y="840"/>
                </a:cubicBezTo>
                <a:lnTo>
                  <a:pt x="31" y="840"/>
                </a:lnTo>
                <a:cubicBezTo>
                  <a:pt x="31" y="842"/>
                  <a:pt x="30" y="843"/>
                  <a:pt x="28" y="843"/>
                </a:cubicBezTo>
                <a:cubicBezTo>
                  <a:pt x="26" y="843"/>
                  <a:pt x="25" y="842"/>
                  <a:pt x="25" y="840"/>
                </a:cubicBezTo>
                <a:close/>
                <a:moveTo>
                  <a:pt x="26" y="828"/>
                </a:moveTo>
                <a:lnTo>
                  <a:pt x="26" y="828"/>
                </a:lnTo>
                <a:cubicBezTo>
                  <a:pt x="26" y="826"/>
                  <a:pt x="28" y="825"/>
                  <a:pt x="29" y="825"/>
                </a:cubicBezTo>
                <a:cubicBezTo>
                  <a:pt x="31" y="825"/>
                  <a:pt x="33" y="826"/>
                  <a:pt x="33" y="828"/>
                </a:cubicBezTo>
                <a:lnTo>
                  <a:pt x="33" y="828"/>
                </a:lnTo>
                <a:cubicBezTo>
                  <a:pt x="33" y="830"/>
                  <a:pt x="31" y="831"/>
                  <a:pt x="29" y="831"/>
                </a:cubicBezTo>
                <a:cubicBezTo>
                  <a:pt x="28" y="831"/>
                  <a:pt x="26" y="830"/>
                  <a:pt x="26" y="828"/>
                </a:cubicBezTo>
                <a:close/>
                <a:moveTo>
                  <a:pt x="28" y="815"/>
                </a:moveTo>
                <a:lnTo>
                  <a:pt x="28" y="815"/>
                </a:lnTo>
                <a:cubicBezTo>
                  <a:pt x="28" y="814"/>
                  <a:pt x="29" y="812"/>
                  <a:pt x="31" y="812"/>
                </a:cubicBezTo>
                <a:cubicBezTo>
                  <a:pt x="33" y="812"/>
                  <a:pt x="34" y="814"/>
                  <a:pt x="34" y="815"/>
                </a:cubicBezTo>
                <a:lnTo>
                  <a:pt x="34" y="815"/>
                </a:lnTo>
                <a:cubicBezTo>
                  <a:pt x="34" y="817"/>
                  <a:pt x="33" y="819"/>
                  <a:pt x="31" y="819"/>
                </a:cubicBezTo>
                <a:cubicBezTo>
                  <a:pt x="29" y="819"/>
                  <a:pt x="28" y="817"/>
                  <a:pt x="28" y="815"/>
                </a:cubicBezTo>
                <a:close/>
                <a:moveTo>
                  <a:pt x="30" y="803"/>
                </a:moveTo>
                <a:lnTo>
                  <a:pt x="30" y="803"/>
                </a:lnTo>
                <a:cubicBezTo>
                  <a:pt x="30" y="801"/>
                  <a:pt x="31" y="800"/>
                  <a:pt x="33" y="800"/>
                </a:cubicBezTo>
                <a:cubicBezTo>
                  <a:pt x="34" y="800"/>
                  <a:pt x="36" y="801"/>
                  <a:pt x="36" y="803"/>
                </a:cubicBezTo>
                <a:lnTo>
                  <a:pt x="36" y="803"/>
                </a:lnTo>
                <a:cubicBezTo>
                  <a:pt x="36" y="805"/>
                  <a:pt x="34" y="806"/>
                  <a:pt x="33" y="806"/>
                </a:cubicBezTo>
                <a:cubicBezTo>
                  <a:pt x="31" y="806"/>
                  <a:pt x="30" y="805"/>
                  <a:pt x="30" y="803"/>
                </a:cubicBezTo>
                <a:close/>
                <a:moveTo>
                  <a:pt x="31" y="791"/>
                </a:moveTo>
                <a:lnTo>
                  <a:pt x="31" y="791"/>
                </a:lnTo>
                <a:cubicBezTo>
                  <a:pt x="31" y="789"/>
                  <a:pt x="33" y="788"/>
                  <a:pt x="35" y="788"/>
                </a:cubicBezTo>
                <a:cubicBezTo>
                  <a:pt x="36" y="788"/>
                  <a:pt x="38" y="789"/>
                  <a:pt x="38" y="791"/>
                </a:cubicBezTo>
                <a:lnTo>
                  <a:pt x="38" y="791"/>
                </a:lnTo>
                <a:cubicBezTo>
                  <a:pt x="38" y="792"/>
                  <a:pt x="36" y="794"/>
                  <a:pt x="35" y="794"/>
                </a:cubicBezTo>
                <a:cubicBezTo>
                  <a:pt x="33" y="794"/>
                  <a:pt x="31" y="792"/>
                  <a:pt x="31" y="791"/>
                </a:cubicBezTo>
                <a:close/>
                <a:moveTo>
                  <a:pt x="33" y="778"/>
                </a:moveTo>
                <a:lnTo>
                  <a:pt x="33" y="778"/>
                </a:lnTo>
                <a:cubicBezTo>
                  <a:pt x="33" y="777"/>
                  <a:pt x="35" y="775"/>
                  <a:pt x="36" y="775"/>
                </a:cubicBezTo>
                <a:cubicBezTo>
                  <a:pt x="38" y="775"/>
                  <a:pt x="40" y="777"/>
                  <a:pt x="40" y="778"/>
                </a:cubicBezTo>
                <a:lnTo>
                  <a:pt x="40" y="778"/>
                </a:lnTo>
                <a:cubicBezTo>
                  <a:pt x="40" y="780"/>
                  <a:pt x="38" y="781"/>
                  <a:pt x="36" y="781"/>
                </a:cubicBezTo>
                <a:cubicBezTo>
                  <a:pt x="35" y="781"/>
                  <a:pt x="33" y="780"/>
                  <a:pt x="33" y="778"/>
                </a:cubicBezTo>
                <a:close/>
                <a:moveTo>
                  <a:pt x="35" y="766"/>
                </a:moveTo>
                <a:lnTo>
                  <a:pt x="35" y="766"/>
                </a:lnTo>
                <a:cubicBezTo>
                  <a:pt x="35" y="764"/>
                  <a:pt x="37" y="763"/>
                  <a:pt x="38" y="763"/>
                </a:cubicBezTo>
                <a:cubicBezTo>
                  <a:pt x="40" y="763"/>
                  <a:pt x="41" y="764"/>
                  <a:pt x="41" y="766"/>
                </a:cubicBezTo>
                <a:lnTo>
                  <a:pt x="41" y="766"/>
                </a:lnTo>
                <a:cubicBezTo>
                  <a:pt x="41" y="768"/>
                  <a:pt x="40" y="769"/>
                  <a:pt x="38" y="769"/>
                </a:cubicBezTo>
                <a:cubicBezTo>
                  <a:pt x="37" y="769"/>
                  <a:pt x="35" y="768"/>
                  <a:pt x="35" y="766"/>
                </a:cubicBezTo>
                <a:close/>
                <a:moveTo>
                  <a:pt x="37" y="754"/>
                </a:moveTo>
                <a:lnTo>
                  <a:pt x="37" y="754"/>
                </a:lnTo>
                <a:cubicBezTo>
                  <a:pt x="37" y="752"/>
                  <a:pt x="38" y="751"/>
                  <a:pt x="40" y="751"/>
                </a:cubicBezTo>
                <a:cubicBezTo>
                  <a:pt x="42" y="751"/>
                  <a:pt x="43" y="752"/>
                  <a:pt x="43" y="754"/>
                </a:cubicBezTo>
                <a:lnTo>
                  <a:pt x="43" y="754"/>
                </a:lnTo>
                <a:cubicBezTo>
                  <a:pt x="43" y="755"/>
                  <a:pt x="42" y="757"/>
                  <a:pt x="40" y="757"/>
                </a:cubicBezTo>
                <a:cubicBezTo>
                  <a:pt x="38" y="757"/>
                  <a:pt x="37" y="755"/>
                  <a:pt x="37" y="754"/>
                </a:cubicBezTo>
                <a:close/>
                <a:moveTo>
                  <a:pt x="39" y="741"/>
                </a:moveTo>
                <a:lnTo>
                  <a:pt x="39" y="741"/>
                </a:lnTo>
                <a:cubicBezTo>
                  <a:pt x="39" y="740"/>
                  <a:pt x="40" y="738"/>
                  <a:pt x="42" y="738"/>
                </a:cubicBezTo>
                <a:cubicBezTo>
                  <a:pt x="44" y="738"/>
                  <a:pt x="45" y="740"/>
                  <a:pt x="45" y="741"/>
                </a:cubicBezTo>
                <a:lnTo>
                  <a:pt x="45" y="741"/>
                </a:lnTo>
                <a:cubicBezTo>
                  <a:pt x="45" y="743"/>
                  <a:pt x="44" y="744"/>
                  <a:pt x="42" y="744"/>
                </a:cubicBezTo>
                <a:cubicBezTo>
                  <a:pt x="40" y="744"/>
                  <a:pt x="39" y="743"/>
                  <a:pt x="39" y="741"/>
                </a:cubicBezTo>
                <a:close/>
                <a:moveTo>
                  <a:pt x="41" y="729"/>
                </a:moveTo>
                <a:lnTo>
                  <a:pt x="41" y="729"/>
                </a:lnTo>
                <a:cubicBezTo>
                  <a:pt x="41" y="727"/>
                  <a:pt x="43" y="726"/>
                  <a:pt x="44" y="726"/>
                </a:cubicBezTo>
                <a:cubicBezTo>
                  <a:pt x="46" y="726"/>
                  <a:pt x="47" y="727"/>
                  <a:pt x="47" y="729"/>
                </a:cubicBezTo>
                <a:lnTo>
                  <a:pt x="47" y="729"/>
                </a:lnTo>
                <a:cubicBezTo>
                  <a:pt x="47" y="731"/>
                  <a:pt x="46" y="732"/>
                  <a:pt x="44" y="732"/>
                </a:cubicBezTo>
                <a:cubicBezTo>
                  <a:pt x="43" y="732"/>
                  <a:pt x="41" y="731"/>
                  <a:pt x="41" y="729"/>
                </a:cubicBezTo>
                <a:close/>
                <a:moveTo>
                  <a:pt x="43" y="717"/>
                </a:moveTo>
                <a:lnTo>
                  <a:pt x="43" y="717"/>
                </a:lnTo>
                <a:cubicBezTo>
                  <a:pt x="43" y="715"/>
                  <a:pt x="45" y="714"/>
                  <a:pt x="46" y="714"/>
                </a:cubicBezTo>
                <a:cubicBezTo>
                  <a:pt x="48" y="714"/>
                  <a:pt x="50" y="715"/>
                  <a:pt x="50" y="717"/>
                </a:cubicBezTo>
                <a:lnTo>
                  <a:pt x="50" y="717"/>
                </a:lnTo>
                <a:cubicBezTo>
                  <a:pt x="50" y="718"/>
                  <a:pt x="48" y="720"/>
                  <a:pt x="46" y="720"/>
                </a:cubicBezTo>
                <a:cubicBezTo>
                  <a:pt x="45" y="720"/>
                  <a:pt x="43" y="718"/>
                  <a:pt x="43" y="717"/>
                </a:cubicBezTo>
                <a:close/>
                <a:moveTo>
                  <a:pt x="45" y="704"/>
                </a:moveTo>
                <a:lnTo>
                  <a:pt x="45" y="704"/>
                </a:lnTo>
                <a:cubicBezTo>
                  <a:pt x="45" y="703"/>
                  <a:pt x="47" y="701"/>
                  <a:pt x="49" y="701"/>
                </a:cubicBezTo>
                <a:cubicBezTo>
                  <a:pt x="50" y="701"/>
                  <a:pt x="52" y="703"/>
                  <a:pt x="52" y="704"/>
                </a:cubicBezTo>
                <a:lnTo>
                  <a:pt x="52" y="704"/>
                </a:lnTo>
                <a:cubicBezTo>
                  <a:pt x="52" y="706"/>
                  <a:pt x="50" y="707"/>
                  <a:pt x="49" y="707"/>
                </a:cubicBezTo>
                <a:cubicBezTo>
                  <a:pt x="47" y="707"/>
                  <a:pt x="45" y="706"/>
                  <a:pt x="45" y="704"/>
                </a:cubicBezTo>
                <a:close/>
                <a:moveTo>
                  <a:pt x="48" y="692"/>
                </a:moveTo>
                <a:lnTo>
                  <a:pt x="48" y="692"/>
                </a:lnTo>
                <a:cubicBezTo>
                  <a:pt x="48" y="690"/>
                  <a:pt x="49" y="689"/>
                  <a:pt x="51" y="689"/>
                </a:cubicBezTo>
                <a:cubicBezTo>
                  <a:pt x="53" y="689"/>
                  <a:pt x="54" y="690"/>
                  <a:pt x="54" y="692"/>
                </a:cubicBezTo>
                <a:lnTo>
                  <a:pt x="54" y="692"/>
                </a:lnTo>
                <a:cubicBezTo>
                  <a:pt x="54" y="694"/>
                  <a:pt x="53" y="695"/>
                  <a:pt x="51" y="695"/>
                </a:cubicBezTo>
                <a:cubicBezTo>
                  <a:pt x="49" y="695"/>
                  <a:pt x="48" y="694"/>
                  <a:pt x="48" y="692"/>
                </a:cubicBezTo>
                <a:close/>
                <a:moveTo>
                  <a:pt x="50" y="680"/>
                </a:moveTo>
                <a:lnTo>
                  <a:pt x="50" y="680"/>
                </a:lnTo>
                <a:cubicBezTo>
                  <a:pt x="50" y="678"/>
                  <a:pt x="51" y="677"/>
                  <a:pt x="53" y="677"/>
                </a:cubicBezTo>
                <a:cubicBezTo>
                  <a:pt x="55" y="677"/>
                  <a:pt x="56" y="678"/>
                  <a:pt x="56" y="680"/>
                </a:cubicBezTo>
                <a:lnTo>
                  <a:pt x="56" y="680"/>
                </a:lnTo>
                <a:cubicBezTo>
                  <a:pt x="56" y="681"/>
                  <a:pt x="55" y="683"/>
                  <a:pt x="53" y="683"/>
                </a:cubicBezTo>
                <a:cubicBezTo>
                  <a:pt x="51" y="683"/>
                  <a:pt x="50" y="681"/>
                  <a:pt x="50" y="680"/>
                </a:cubicBezTo>
                <a:close/>
                <a:moveTo>
                  <a:pt x="52" y="667"/>
                </a:moveTo>
                <a:lnTo>
                  <a:pt x="52" y="667"/>
                </a:lnTo>
                <a:cubicBezTo>
                  <a:pt x="52" y="666"/>
                  <a:pt x="54" y="664"/>
                  <a:pt x="56" y="664"/>
                </a:cubicBezTo>
                <a:cubicBezTo>
                  <a:pt x="57" y="664"/>
                  <a:pt x="59" y="666"/>
                  <a:pt x="59" y="667"/>
                </a:cubicBezTo>
                <a:lnTo>
                  <a:pt x="59" y="667"/>
                </a:lnTo>
                <a:cubicBezTo>
                  <a:pt x="59" y="669"/>
                  <a:pt x="57" y="671"/>
                  <a:pt x="56" y="671"/>
                </a:cubicBezTo>
                <a:cubicBezTo>
                  <a:pt x="54" y="671"/>
                  <a:pt x="52" y="669"/>
                  <a:pt x="52" y="667"/>
                </a:cubicBezTo>
                <a:close/>
                <a:moveTo>
                  <a:pt x="55" y="655"/>
                </a:moveTo>
                <a:lnTo>
                  <a:pt x="55" y="655"/>
                </a:lnTo>
                <a:cubicBezTo>
                  <a:pt x="55" y="653"/>
                  <a:pt x="56" y="652"/>
                  <a:pt x="58" y="652"/>
                </a:cubicBezTo>
                <a:cubicBezTo>
                  <a:pt x="60" y="652"/>
                  <a:pt x="61" y="653"/>
                  <a:pt x="61" y="655"/>
                </a:cubicBezTo>
                <a:lnTo>
                  <a:pt x="61" y="655"/>
                </a:lnTo>
                <a:cubicBezTo>
                  <a:pt x="61" y="657"/>
                  <a:pt x="60" y="658"/>
                  <a:pt x="58" y="658"/>
                </a:cubicBezTo>
                <a:cubicBezTo>
                  <a:pt x="56" y="658"/>
                  <a:pt x="55" y="657"/>
                  <a:pt x="55" y="655"/>
                </a:cubicBezTo>
                <a:close/>
                <a:moveTo>
                  <a:pt x="57" y="643"/>
                </a:moveTo>
                <a:lnTo>
                  <a:pt x="57" y="643"/>
                </a:lnTo>
                <a:cubicBezTo>
                  <a:pt x="57" y="641"/>
                  <a:pt x="59" y="640"/>
                  <a:pt x="60" y="640"/>
                </a:cubicBezTo>
                <a:cubicBezTo>
                  <a:pt x="62" y="640"/>
                  <a:pt x="64" y="641"/>
                  <a:pt x="64" y="643"/>
                </a:cubicBezTo>
                <a:lnTo>
                  <a:pt x="64" y="643"/>
                </a:lnTo>
                <a:cubicBezTo>
                  <a:pt x="64" y="645"/>
                  <a:pt x="62" y="646"/>
                  <a:pt x="60" y="646"/>
                </a:cubicBezTo>
                <a:cubicBezTo>
                  <a:pt x="59" y="646"/>
                  <a:pt x="57" y="645"/>
                  <a:pt x="57" y="643"/>
                </a:cubicBezTo>
                <a:close/>
                <a:moveTo>
                  <a:pt x="60" y="631"/>
                </a:moveTo>
                <a:lnTo>
                  <a:pt x="60" y="631"/>
                </a:lnTo>
                <a:cubicBezTo>
                  <a:pt x="60" y="629"/>
                  <a:pt x="61" y="628"/>
                  <a:pt x="63" y="628"/>
                </a:cubicBezTo>
                <a:cubicBezTo>
                  <a:pt x="65" y="628"/>
                  <a:pt x="66" y="629"/>
                  <a:pt x="66" y="631"/>
                </a:cubicBezTo>
                <a:lnTo>
                  <a:pt x="66" y="631"/>
                </a:lnTo>
                <a:cubicBezTo>
                  <a:pt x="66" y="632"/>
                  <a:pt x="65" y="634"/>
                  <a:pt x="63" y="634"/>
                </a:cubicBezTo>
                <a:cubicBezTo>
                  <a:pt x="61" y="634"/>
                  <a:pt x="60" y="632"/>
                  <a:pt x="60" y="631"/>
                </a:cubicBezTo>
                <a:close/>
                <a:moveTo>
                  <a:pt x="63" y="618"/>
                </a:moveTo>
                <a:lnTo>
                  <a:pt x="63" y="618"/>
                </a:lnTo>
                <a:cubicBezTo>
                  <a:pt x="63" y="617"/>
                  <a:pt x="64" y="615"/>
                  <a:pt x="66" y="615"/>
                </a:cubicBezTo>
                <a:cubicBezTo>
                  <a:pt x="67" y="615"/>
                  <a:pt x="69" y="617"/>
                  <a:pt x="69" y="618"/>
                </a:cubicBezTo>
                <a:lnTo>
                  <a:pt x="69" y="618"/>
                </a:lnTo>
                <a:cubicBezTo>
                  <a:pt x="69" y="620"/>
                  <a:pt x="67" y="622"/>
                  <a:pt x="66" y="622"/>
                </a:cubicBezTo>
                <a:cubicBezTo>
                  <a:pt x="64" y="622"/>
                  <a:pt x="63" y="620"/>
                  <a:pt x="63" y="618"/>
                </a:cubicBezTo>
                <a:close/>
                <a:moveTo>
                  <a:pt x="65" y="606"/>
                </a:moveTo>
                <a:lnTo>
                  <a:pt x="65" y="606"/>
                </a:lnTo>
                <a:cubicBezTo>
                  <a:pt x="65" y="605"/>
                  <a:pt x="67" y="603"/>
                  <a:pt x="68" y="603"/>
                </a:cubicBezTo>
                <a:cubicBezTo>
                  <a:pt x="70" y="603"/>
                  <a:pt x="72" y="605"/>
                  <a:pt x="72" y="606"/>
                </a:cubicBezTo>
                <a:lnTo>
                  <a:pt x="72" y="606"/>
                </a:lnTo>
                <a:cubicBezTo>
                  <a:pt x="72" y="608"/>
                  <a:pt x="70" y="609"/>
                  <a:pt x="68" y="609"/>
                </a:cubicBezTo>
                <a:cubicBezTo>
                  <a:pt x="67" y="609"/>
                  <a:pt x="65" y="608"/>
                  <a:pt x="65" y="606"/>
                </a:cubicBezTo>
                <a:close/>
                <a:moveTo>
                  <a:pt x="68" y="594"/>
                </a:moveTo>
                <a:lnTo>
                  <a:pt x="68" y="594"/>
                </a:lnTo>
                <a:cubicBezTo>
                  <a:pt x="68" y="592"/>
                  <a:pt x="69" y="591"/>
                  <a:pt x="71" y="591"/>
                </a:cubicBezTo>
                <a:cubicBezTo>
                  <a:pt x="73" y="591"/>
                  <a:pt x="74" y="592"/>
                  <a:pt x="74" y="594"/>
                </a:cubicBezTo>
                <a:lnTo>
                  <a:pt x="74" y="594"/>
                </a:lnTo>
                <a:cubicBezTo>
                  <a:pt x="74" y="596"/>
                  <a:pt x="73" y="597"/>
                  <a:pt x="71" y="597"/>
                </a:cubicBezTo>
                <a:cubicBezTo>
                  <a:pt x="69" y="597"/>
                  <a:pt x="68" y="596"/>
                  <a:pt x="68" y="594"/>
                </a:cubicBezTo>
                <a:close/>
                <a:moveTo>
                  <a:pt x="71" y="582"/>
                </a:moveTo>
                <a:lnTo>
                  <a:pt x="71" y="582"/>
                </a:lnTo>
                <a:cubicBezTo>
                  <a:pt x="71" y="580"/>
                  <a:pt x="72" y="579"/>
                  <a:pt x="74" y="579"/>
                </a:cubicBezTo>
                <a:cubicBezTo>
                  <a:pt x="76" y="579"/>
                  <a:pt x="77" y="580"/>
                  <a:pt x="77" y="582"/>
                </a:cubicBezTo>
                <a:lnTo>
                  <a:pt x="77" y="582"/>
                </a:lnTo>
                <a:cubicBezTo>
                  <a:pt x="77" y="584"/>
                  <a:pt x="76" y="585"/>
                  <a:pt x="74" y="585"/>
                </a:cubicBezTo>
                <a:cubicBezTo>
                  <a:pt x="72" y="585"/>
                  <a:pt x="71" y="584"/>
                  <a:pt x="71" y="582"/>
                </a:cubicBezTo>
                <a:close/>
                <a:moveTo>
                  <a:pt x="74" y="570"/>
                </a:moveTo>
                <a:lnTo>
                  <a:pt x="74" y="570"/>
                </a:lnTo>
                <a:cubicBezTo>
                  <a:pt x="74" y="568"/>
                  <a:pt x="75" y="567"/>
                  <a:pt x="77" y="567"/>
                </a:cubicBezTo>
                <a:cubicBezTo>
                  <a:pt x="79" y="567"/>
                  <a:pt x="80" y="568"/>
                  <a:pt x="80" y="570"/>
                </a:cubicBezTo>
                <a:lnTo>
                  <a:pt x="80" y="570"/>
                </a:lnTo>
                <a:cubicBezTo>
                  <a:pt x="80" y="571"/>
                  <a:pt x="79" y="573"/>
                  <a:pt x="77" y="573"/>
                </a:cubicBezTo>
                <a:cubicBezTo>
                  <a:pt x="75" y="573"/>
                  <a:pt x="74" y="571"/>
                  <a:pt x="74" y="570"/>
                </a:cubicBezTo>
                <a:close/>
                <a:moveTo>
                  <a:pt x="77" y="558"/>
                </a:moveTo>
                <a:lnTo>
                  <a:pt x="77" y="558"/>
                </a:lnTo>
                <a:cubicBezTo>
                  <a:pt x="77" y="556"/>
                  <a:pt x="78" y="554"/>
                  <a:pt x="80" y="554"/>
                </a:cubicBezTo>
                <a:cubicBezTo>
                  <a:pt x="82" y="554"/>
                  <a:pt x="83" y="556"/>
                  <a:pt x="83" y="558"/>
                </a:cubicBezTo>
                <a:lnTo>
                  <a:pt x="83" y="558"/>
                </a:lnTo>
                <a:cubicBezTo>
                  <a:pt x="83" y="559"/>
                  <a:pt x="82" y="561"/>
                  <a:pt x="80" y="561"/>
                </a:cubicBezTo>
                <a:cubicBezTo>
                  <a:pt x="78" y="561"/>
                  <a:pt x="77" y="559"/>
                  <a:pt x="77" y="558"/>
                </a:cubicBezTo>
                <a:close/>
                <a:moveTo>
                  <a:pt x="80" y="545"/>
                </a:moveTo>
                <a:lnTo>
                  <a:pt x="80" y="545"/>
                </a:lnTo>
                <a:cubicBezTo>
                  <a:pt x="80" y="544"/>
                  <a:pt x="81" y="542"/>
                  <a:pt x="83" y="542"/>
                </a:cubicBezTo>
                <a:cubicBezTo>
                  <a:pt x="85" y="542"/>
                  <a:pt x="86" y="544"/>
                  <a:pt x="86" y="545"/>
                </a:cubicBezTo>
                <a:lnTo>
                  <a:pt x="86" y="545"/>
                </a:lnTo>
                <a:cubicBezTo>
                  <a:pt x="86" y="547"/>
                  <a:pt x="85" y="549"/>
                  <a:pt x="83" y="549"/>
                </a:cubicBezTo>
                <a:cubicBezTo>
                  <a:pt x="81" y="549"/>
                  <a:pt x="80" y="547"/>
                  <a:pt x="80" y="545"/>
                </a:cubicBezTo>
                <a:close/>
                <a:moveTo>
                  <a:pt x="83" y="533"/>
                </a:moveTo>
                <a:lnTo>
                  <a:pt x="83" y="533"/>
                </a:lnTo>
                <a:cubicBezTo>
                  <a:pt x="83" y="532"/>
                  <a:pt x="84" y="530"/>
                  <a:pt x="86" y="530"/>
                </a:cubicBezTo>
                <a:cubicBezTo>
                  <a:pt x="88" y="530"/>
                  <a:pt x="89" y="532"/>
                  <a:pt x="89" y="533"/>
                </a:cubicBezTo>
                <a:lnTo>
                  <a:pt x="89" y="533"/>
                </a:lnTo>
                <a:cubicBezTo>
                  <a:pt x="89" y="535"/>
                  <a:pt x="88" y="536"/>
                  <a:pt x="86" y="536"/>
                </a:cubicBezTo>
                <a:cubicBezTo>
                  <a:pt x="84" y="536"/>
                  <a:pt x="83" y="535"/>
                  <a:pt x="83" y="533"/>
                </a:cubicBezTo>
                <a:close/>
                <a:moveTo>
                  <a:pt x="86" y="521"/>
                </a:moveTo>
                <a:lnTo>
                  <a:pt x="86" y="521"/>
                </a:lnTo>
                <a:cubicBezTo>
                  <a:pt x="86" y="520"/>
                  <a:pt x="88" y="518"/>
                  <a:pt x="89" y="518"/>
                </a:cubicBezTo>
                <a:cubicBezTo>
                  <a:pt x="91" y="518"/>
                  <a:pt x="93" y="520"/>
                  <a:pt x="93" y="521"/>
                </a:cubicBezTo>
                <a:lnTo>
                  <a:pt x="93" y="521"/>
                </a:lnTo>
                <a:cubicBezTo>
                  <a:pt x="93" y="523"/>
                  <a:pt x="91" y="524"/>
                  <a:pt x="89" y="524"/>
                </a:cubicBezTo>
                <a:cubicBezTo>
                  <a:pt x="88" y="524"/>
                  <a:pt x="86" y="523"/>
                  <a:pt x="86" y="521"/>
                </a:cubicBezTo>
                <a:close/>
                <a:moveTo>
                  <a:pt x="90" y="509"/>
                </a:moveTo>
                <a:lnTo>
                  <a:pt x="90" y="509"/>
                </a:lnTo>
                <a:cubicBezTo>
                  <a:pt x="90" y="507"/>
                  <a:pt x="91" y="506"/>
                  <a:pt x="93" y="506"/>
                </a:cubicBezTo>
                <a:cubicBezTo>
                  <a:pt x="94" y="506"/>
                  <a:pt x="96" y="507"/>
                  <a:pt x="96" y="509"/>
                </a:cubicBezTo>
                <a:lnTo>
                  <a:pt x="96" y="509"/>
                </a:lnTo>
                <a:cubicBezTo>
                  <a:pt x="96" y="511"/>
                  <a:pt x="94" y="512"/>
                  <a:pt x="93" y="512"/>
                </a:cubicBezTo>
                <a:cubicBezTo>
                  <a:pt x="91" y="512"/>
                  <a:pt x="90" y="511"/>
                  <a:pt x="90" y="509"/>
                </a:cubicBezTo>
                <a:close/>
                <a:moveTo>
                  <a:pt x="93" y="497"/>
                </a:moveTo>
                <a:lnTo>
                  <a:pt x="93" y="497"/>
                </a:lnTo>
                <a:cubicBezTo>
                  <a:pt x="93" y="495"/>
                  <a:pt x="94" y="494"/>
                  <a:pt x="96" y="494"/>
                </a:cubicBezTo>
                <a:cubicBezTo>
                  <a:pt x="98" y="494"/>
                  <a:pt x="99" y="495"/>
                  <a:pt x="99" y="497"/>
                </a:cubicBezTo>
                <a:lnTo>
                  <a:pt x="99" y="497"/>
                </a:lnTo>
                <a:cubicBezTo>
                  <a:pt x="99" y="499"/>
                  <a:pt x="98" y="500"/>
                  <a:pt x="96" y="500"/>
                </a:cubicBezTo>
                <a:cubicBezTo>
                  <a:pt x="94" y="500"/>
                  <a:pt x="93" y="499"/>
                  <a:pt x="93" y="497"/>
                </a:cubicBezTo>
                <a:close/>
                <a:moveTo>
                  <a:pt x="96" y="485"/>
                </a:moveTo>
                <a:lnTo>
                  <a:pt x="96" y="485"/>
                </a:lnTo>
                <a:cubicBezTo>
                  <a:pt x="96" y="483"/>
                  <a:pt x="98" y="482"/>
                  <a:pt x="100" y="482"/>
                </a:cubicBezTo>
                <a:cubicBezTo>
                  <a:pt x="101" y="482"/>
                  <a:pt x="103" y="483"/>
                  <a:pt x="103" y="485"/>
                </a:cubicBezTo>
                <a:lnTo>
                  <a:pt x="103" y="485"/>
                </a:lnTo>
                <a:cubicBezTo>
                  <a:pt x="103" y="487"/>
                  <a:pt x="101" y="488"/>
                  <a:pt x="100" y="488"/>
                </a:cubicBezTo>
                <a:cubicBezTo>
                  <a:pt x="98" y="488"/>
                  <a:pt x="96" y="487"/>
                  <a:pt x="96" y="485"/>
                </a:cubicBezTo>
                <a:close/>
                <a:moveTo>
                  <a:pt x="100" y="473"/>
                </a:moveTo>
                <a:lnTo>
                  <a:pt x="100" y="473"/>
                </a:lnTo>
                <a:cubicBezTo>
                  <a:pt x="100" y="471"/>
                  <a:pt x="101" y="470"/>
                  <a:pt x="103" y="470"/>
                </a:cubicBezTo>
                <a:cubicBezTo>
                  <a:pt x="105" y="470"/>
                  <a:pt x="106" y="471"/>
                  <a:pt x="106" y="473"/>
                </a:cubicBezTo>
                <a:lnTo>
                  <a:pt x="106" y="473"/>
                </a:lnTo>
                <a:cubicBezTo>
                  <a:pt x="106" y="475"/>
                  <a:pt x="105" y="476"/>
                  <a:pt x="103" y="476"/>
                </a:cubicBezTo>
                <a:cubicBezTo>
                  <a:pt x="101" y="476"/>
                  <a:pt x="100" y="475"/>
                  <a:pt x="100" y="473"/>
                </a:cubicBezTo>
                <a:close/>
                <a:moveTo>
                  <a:pt x="104" y="461"/>
                </a:moveTo>
                <a:lnTo>
                  <a:pt x="104" y="461"/>
                </a:lnTo>
                <a:cubicBezTo>
                  <a:pt x="104" y="459"/>
                  <a:pt x="105" y="458"/>
                  <a:pt x="107" y="458"/>
                </a:cubicBezTo>
                <a:cubicBezTo>
                  <a:pt x="108" y="458"/>
                  <a:pt x="110" y="459"/>
                  <a:pt x="110" y="461"/>
                </a:cubicBezTo>
                <a:lnTo>
                  <a:pt x="110" y="461"/>
                </a:lnTo>
                <a:cubicBezTo>
                  <a:pt x="110" y="463"/>
                  <a:pt x="108" y="464"/>
                  <a:pt x="107" y="464"/>
                </a:cubicBezTo>
                <a:cubicBezTo>
                  <a:pt x="105" y="464"/>
                  <a:pt x="104" y="463"/>
                  <a:pt x="104" y="461"/>
                </a:cubicBezTo>
                <a:close/>
                <a:moveTo>
                  <a:pt x="107" y="449"/>
                </a:moveTo>
                <a:lnTo>
                  <a:pt x="107" y="449"/>
                </a:lnTo>
                <a:cubicBezTo>
                  <a:pt x="107" y="447"/>
                  <a:pt x="109" y="446"/>
                  <a:pt x="110" y="446"/>
                </a:cubicBezTo>
                <a:cubicBezTo>
                  <a:pt x="112" y="446"/>
                  <a:pt x="113" y="447"/>
                  <a:pt x="113" y="449"/>
                </a:cubicBezTo>
                <a:lnTo>
                  <a:pt x="113" y="449"/>
                </a:lnTo>
                <a:cubicBezTo>
                  <a:pt x="113" y="451"/>
                  <a:pt x="112" y="452"/>
                  <a:pt x="110" y="452"/>
                </a:cubicBezTo>
                <a:cubicBezTo>
                  <a:pt x="109" y="452"/>
                  <a:pt x="107" y="451"/>
                  <a:pt x="107" y="449"/>
                </a:cubicBezTo>
                <a:close/>
                <a:moveTo>
                  <a:pt x="111" y="436"/>
                </a:moveTo>
                <a:lnTo>
                  <a:pt x="111" y="436"/>
                </a:lnTo>
                <a:cubicBezTo>
                  <a:pt x="112" y="435"/>
                  <a:pt x="113" y="434"/>
                  <a:pt x="115" y="434"/>
                </a:cubicBezTo>
                <a:cubicBezTo>
                  <a:pt x="117" y="435"/>
                  <a:pt x="118" y="437"/>
                  <a:pt x="117" y="438"/>
                </a:cubicBezTo>
                <a:lnTo>
                  <a:pt x="117" y="438"/>
                </a:lnTo>
                <a:cubicBezTo>
                  <a:pt x="117" y="440"/>
                  <a:pt x="115" y="441"/>
                  <a:pt x="113" y="440"/>
                </a:cubicBezTo>
                <a:cubicBezTo>
                  <a:pt x="112" y="440"/>
                  <a:pt x="111" y="438"/>
                  <a:pt x="111" y="436"/>
                </a:cubicBezTo>
                <a:close/>
                <a:moveTo>
                  <a:pt x="115" y="425"/>
                </a:moveTo>
                <a:lnTo>
                  <a:pt x="115" y="425"/>
                </a:lnTo>
                <a:cubicBezTo>
                  <a:pt x="116" y="423"/>
                  <a:pt x="117" y="422"/>
                  <a:pt x="119" y="422"/>
                </a:cubicBezTo>
                <a:cubicBezTo>
                  <a:pt x="121" y="423"/>
                  <a:pt x="122" y="425"/>
                  <a:pt x="121" y="426"/>
                </a:cubicBezTo>
                <a:lnTo>
                  <a:pt x="121" y="426"/>
                </a:lnTo>
                <a:cubicBezTo>
                  <a:pt x="121" y="428"/>
                  <a:pt x="119" y="429"/>
                  <a:pt x="117" y="428"/>
                </a:cubicBezTo>
                <a:cubicBezTo>
                  <a:pt x="116" y="428"/>
                  <a:pt x="115" y="426"/>
                  <a:pt x="115" y="425"/>
                </a:cubicBezTo>
                <a:close/>
                <a:moveTo>
                  <a:pt x="119" y="413"/>
                </a:moveTo>
                <a:lnTo>
                  <a:pt x="119" y="413"/>
                </a:lnTo>
                <a:cubicBezTo>
                  <a:pt x="120" y="411"/>
                  <a:pt x="121" y="410"/>
                  <a:pt x="123" y="411"/>
                </a:cubicBezTo>
                <a:cubicBezTo>
                  <a:pt x="125" y="411"/>
                  <a:pt x="126" y="413"/>
                  <a:pt x="125" y="414"/>
                </a:cubicBezTo>
                <a:lnTo>
                  <a:pt x="125" y="414"/>
                </a:lnTo>
                <a:cubicBezTo>
                  <a:pt x="125" y="416"/>
                  <a:pt x="123" y="417"/>
                  <a:pt x="121" y="417"/>
                </a:cubicBezTo>
                <a:cubicBezTo>
                  <a:pt x="120" y="416"/>
                  <a:pt x="119" y="414"/>
                  <a:pt x="119" y="413"/>
                </a:cubicBezTo>
                <a:close/>
                <a:moveTo>
                  <a:pt x="123" y="401"/>
                </a:moveTo>
                <a:lnTo>
                  <a:pt x="123" y="401"/>
                </a:lnTo>
                <a:cubicBezTo>
                  <a:pt x="124" y="399"/>
                  <a:pt x="125" y="398"/>
                  <a:pt x="127" y="399"/>
                </a:cubicBezTo>
                <a:cubicBezTo>
                  <a:pt x="129" y="399"/>
                  <a:pt x="130" y="401"/>
                  <a:pt x="129" y="403"/>
                </a:cubicBezTo>
                <a:lnTo>
                  <a:pt x="129" y="403"/>
                </a:lnTo>
                <a:cubicBezTo>
                  <a:pt x="129" y="404"/>
                  <a:pt x="127" y="405"/>
                  <a:pt x="125" y="405"/>
                </a:cubicBezTo>
                <a:cubicBezTo>
                  <a:pt x="124" y="404"/>
                  <a:pt x="123" y="403"/>
                  <a:pt x="123" y="401"/>
                </a:cubicBezTo>
                <a:close/>
                <a:moveTo>
                  <a:pt x="127" y="389"/>
                </a:moveTo>
                <a:lnTo>
                  <a:pt x="127" y="389"/>
                </a:lnTo>
                <a:cubicBezTo>
                  <a:pt x="128" y="387"/>
                  <a:pt x="130" y="387"/>
                  <a:pt x="131" y="387"/>
                </a:cubicBezTo>
                <a:cubicBezTo>
                  <a:pt x="133" y="387"/>
                  <a:pt x="134" y="389"/>
                  <a:pt x="133" y="391"/>
                </a:cubicBezTo>
                <a:lnTo>
                  <a:pt x="133" y="391"/>
                </a:lnTo>
                <a:cubicBezTo>
                  <a:pt x="133" y="393"/>
                  <a:pt x="131" y="393"/>
                  <a:pt x="129" y="393"/>
                </a:cubicBezTo>
                <a:cubicBezTo>
                  <a:pt x="128" y="393"/>
                  <a:pt x="127" y="391"/>
                  <a:pt x="127" y="389"/>
                </a:cubicBezTo>
                <a:close/>
                <a:moveTo>
                  <a:pt x="132" y="377"/>
                </a:moveTo>
                <a:lnTo>
                  <a:pt x="132" y="377"/>
                </a:lnTo>
                <a:cubicBezTo>
                  <a:pt x="132" y="376"/>
                  <a:pt x="134" y="375"/>
                  <a:pt x="135" y="375"/>
                </a:cubicBezTo>
                <a:cubicBezTo>
                  <a:pt x="137" y="376"/>
                  <a:pt x="138" y="377"/>
                  <a:pt x="138" y="379"/>
                </a:cubicBezTo>
                <a:lnTo>
                  <a:pt x="138" y="379"/>
                </a:lnTo>
                <a:cubicBezTo>
                  <a:pt x="137" y="381"/>
                  <a:pt x="135" y="382"/>
                  <a:pt x="134" y="381"/>
                </a:cubicBezTo>
                <a:cubicBezTo>
                  <a:pt x="132" y="381"/>
                  <a:pt x="131" y="379"/>
                  <a:pt x="132" y="377"/>
                </a:cubicBezTo>
                <a:close/>
                <a:moveTo>
                  <a:pt x="136" y="366"/>
                </a:moveTo>
                <a:lnTo>
                  <a:pt x="136" y="366"/>
                </a:lnTo>
                <a:cubicBezTo>
                  <a:pt x="136" y="364"/>
                  <a:pt x="138" y="363"/>
                  <a:pt x="140" y="363"/>
                </a:cubicBezTo>
                <a:cubicBezTo>
                  <a:pt x="141" y="364"/>
                  <a:pt x="142" y="366"/>
                  <a:pt x="142" y="367"/>
                </a:cubicBezTo>
                <a:lnTo>
                  <a:pt x="142" y="367"/>
                </a:lnTo>
                <a:cubicBezTo>
                  <a:pt x="141" y="369"/>
                  <a:pt x="140" y="370"/>
                  <a:pt x="138" y="369"/>
                </a:cubicBezTo>
                <a:cubicBezTo>
                  <a:pt x="136" y="369"/>
                  <a:pt x="135" y="367"/>
                  <a:pt x="136" y="366"/>
                </a:cubicBezTo>
                <a:close/>
                <a:moveTo>
                  <a:pt x="140" y="354"/>
                </a:moveTo>
                <a:lnTo>
                  <a:pt x="140" y="354"/>
                </a:lnTo>
                <a:cubicBezTo>
                  <a:pt x="141" y="352"/>
                  <a:pt x="143" y="351"/>
                  <a:pt x="144" y="352"/>
                </a:cubicBezTo>
                <a:cubicBezTo>
                  <a:pt x="146" y="352"/>
                  <a:pt x="147" y="354"/>
                  <a:pt x="146" y="356"/>
                </a:cubicBezTo>
                <a:lnTo>
                  <a:pt x="146" y="356"/>
                </a:lnTo>
                <a:cubicBezTo>
                  <a:pt x="146" y="357"/>
                  <a:pt x="144" y="358"/>
                  <a:pt x="142" y="358"/>
                </a:cubicBezTo>
                <a:cubicBezTo>
                  <a:pt x="141" y="357"/>
                  <a:pt x="140" y="355"/>
                  <a:pt x="140" y="354"/>
                </a:cubicBezTo>
                <a:close/>
                <a:moveTo>
                  <a:pt x="145" y="342"/>
                </a:moveTo>
                <a:lnTo>
                  <a:pt x="145" y="342"/>
                </a:lnTo>
                <a:cubicBezTo>
                  <a:pt x="146" y="341"/>
                  <a:pt x="147" y="340"/>
                  <a:pt x="149" y="340"/>
                </a:cubicBezTo>
                <a:cubicBezTo>
                  <a:pt x="151" y="341"/>
                  <a:pt x="151" y="343"/>
                  <a:pt x="151" y="344"/>
                </a:cubicBezTo>
                <a:lnTo>
                  <a:pt x="151" y="344"/>
                </a:lnTo>
                <a:cubicBezTo>
                  <a:pt x="150" y="346"/>
                  <a:pt x="149" y="347"/>
                  <a:pt x="147" y="346"/>
                </a:cubicBezTo>
                <a:cubicBezTo>
                  <a:pt x="145" y="346"/>
                  <a:pt x="144" y="344"/>
                  <a:pt x="145" y="342"/>
                </a:cubicBezTo>
                <a:close/>
                <a:moveTo>
                  <a:pt x="150" y="331"/>
                </a:moveTo>
                <a:lnTo>
                  <a:pt x="150" y="331"/>
                </a:lnTo>
                <a:cubicBezTo>
                  <a:pt x="150" y="329"/>
                  <a:pt x="152" y="328"/>
                  <a:pt x="154" y="329"/>
                </a:cubicBezTo>
                <a:cubicBezTo>
                  <a:pt x="155" y="329"/>
                  <a:pt x="156" y="331"/>
                  <a:pt x="156" y="333"/>
                </a:cubicBezTo>
                <a:lnTo>
                  <a:pt x="156" y="333"/>
                </a:lnTo>
                <a:cubicBezTo>
                  <a:pt x="155" y="334"/>
                  <a:pt x="153" y="335"/>
                  <a:pt x="152" y="335"/>
                </a:cubicBezTo>
                <a:cubicBezTo>
                  <a:pt x="150" y="334"/>
                  <a:pt x="149" y="332"/>
                  <a:pt x="150" y="331"/>
                </a:cubicBezTo>
                <a:close/>
                <a:moveTo>
                  <a:pt x="154" y="319"/>
                </a:moveTo>
                <a:lnTo>
                  <a:pt x="154" y="319"/>
                </a:lnTo>
                <a:cubicBezTo>
                  <a:pt x="155" y="317"/>
                  <a:pt x="157" y="316"/>
                  <a:pt x="158" y="317"/>
                </a:cubicBezTo>
                <a:cubicBezTo>
                  <a:pt x="160" y="318"/>
                  <a:pt x="161" y="319"/>
                  <a:pt x="160" y="321"/>
                </a:cubicBezTo>
                <a:lnTo>
                  <a:pt x="160" y="321"/>
                </a:lnTo>
                <a:cubicBezTo>
                  <a:pt x="160" y="323"/>
                  <a:pt x="158" y="323"/>
                  <a:pt x="156" y="323"/>
                </a:cubicBezTo>
                <a:cubicBezTo>
                  <a:pt x="155" y="322"/>
                  <a:pt x="154" y="321"/>
                  <a:pt x="154" y="319"/>
                </a:cubicBezTo>
                <a:close/>
                <a:moveTo>
                  <a:pt x="159" y="308"/>
                </a:moveTo>
                <a:lnTo>
                  <a:pt x="159" y="308"/>
                </a:lnTo>
                <a:cubicBezTo>
                  <a:pt x="160" y="306"/>
                  <a:pt x="162" y="305"/>
                  <a:pt x="163" y="306"/>
                </a:cubicBezTo>
                <a:cubicBezTo>
                  <a:pt x="165" y="306"/>
                  <a:pt x="166" y="308"/>
                  <a:pt x="165" y="310"/>
                </a:cubicBezTo>
                <a:lnTo>
                  <a:pt x="165" y="310"/>
                </a:lnTo>
                <a:cubicBezTo>
                  <a:pt x="165" y="311"/>
                  <a:pt x="163" y="312"/>
                  <a:pt x="161" y="312"/>
                </a:cubicBezTo>
                <a:cubicBezTo>
                  <a:pt x="160" y="311"/>
                  <a:pt x="159" y="309"/>
                  <a:pt x="159" y="308"/>
                </a:cubicBezTo>
                <a:close/>
                <a:moveTo>
                  <a:pt x="164" y="296"/>
                </a:moveTo>
                <a:lnTo>
                  <a:pt x="164" y="296"/>
                </a:lnTo>
                <a:cubicBezTo>
                  <a:pt x="165" y="294"/>
                  <a:pt x="167" y="294"/>
                  <a:pt x="168" y="294"/>
                </a:cubicBezTo>
                <a:cubicBezTo>
                  <a:pt x="170" y="295"/>
                  <a:pt x="171" y="296"/>
                  <a:pt x="170" y="298"/>
                </a:cubicBezTo>
                <a:lnTo>
                  <a:pt x="170" y="298"/>
                </a:lnTo>
                <a:cubicBezTo>
                  <a:pt x="170" y="300"/>
                  <a:pt x="168" y="301"/>
                  <a:pt x="166" y="300"/>
                </a:cubicBezTo>
                <a:cubicBezTo>
                  <a:pt x="165" y="300"/>
                  <a:pt x="164" y="298"/>
                  <a:pt x="164" y="296"/>
                </a:cubicBezTo>
                <a:close/>
                <a:moveTo>
                  <a:pt x="169" y="285"/>
                </a:moveTo>
                <a:lnTo>
                  <a:pt x="169" y="285"/>
                </a:lnTo>
                <a:cubicBezTo>
                  <a:pt x="170" y="283"/>
                  <a:pt x="172" y="282"/>
                  <a:pt x="173" y="283"/>
                </a:cubicBezTo>
                <a:cubicBezTo>
                  <a:pt x="175" y="283"/>
                  <a:pt x="176" y="285"/>
                  <a:pt x="175" y="287"/>
                </a:cubicBezTo>
                <a:lnTo>
                  <a:pt x="175" y="287"/>
                </a:lnTo>
                <a:cubicBezTo>
                  <a:pt x="175" y="288"/>
                  <a:pt x="173" y="289"/>
                  <a:pt x="171" y="289"/>
                </a:cubicBezTo>
                <a:cubicBezTo>
                  <a:pt x="170" y="288"/>
                  <a:pt x="169" y="286"/>
                  <a:pt x="169" y="285"/>
                </a:cubicBezTo>
                <a:close/>
                <a:moveTo>
                  <a:pt x="175" y="273"/>
                </a:moveTo>
                <a:lnTo>
                  <a:pt x="175" y="273"/>
                </a:lnTo>
                <a:cubicBezTo>
                  <a:pt x="175" y="272"/>
                  <a:pt x="177" y="271"/>
                  <a:pt x="179" y="271"/>
                </a:cubicBezTo>
                <a:cubicBezTo>
                  <a:pt x="180" y="272"/>
                  <a:pt x="181" y="274"/>
                  <a:pt x="181" y="275"/>
                </a:cubicBezTo>
                <a:lnTo>
                  <a:pt x="181" y="275"/>
                </a:lnTo>
                <a:cubicBezTo>
                  <a:pt x="180" y="277"/>
                  <a:pt x="178" y="278"/>
                  <a:pt x="177" y="277"/>
                </a:cubicBezTo>
                <a:cubicBezTo>
                  <a:pt x="175" y="277"/>
                  <a:pt x="174" y="275"/>
                  <a:pt x="175" y="273"/>
                </a:cubicBezTo>
                <a:close/>
                <a:moveTo>
                  <a:pt x="180" y="262"/>
                </a:moveTo>
                <a:lnTo>
                  <a:pt x="180" y="262"/>
                </a:lnTo>
                <a:cubicBezTo>
                  <a:pt x="181" y="260"/>
                  <a:pt x="183" y="260"/>
                  <a:pt x="184" y="260"/>
                </a:cubicBezTo>
                <a:cubicBezTo>
                  <a:pt x="186" y="261"/>
                  <a:pt x="187" y="262"/>
                  <a:pt x="186" y="264"/>
                </a:cubicBezTo>
                <a:lnTo>
                  <a:pt x="186" y="264"/>
                </a:lnTo>
                <a:cubicBezTo>
                  <a:pt x="186" y="266"/>
                  <a:pt x="184" y="267"/>
                  <a:pt x="182" y="266"/>
                </a:cubicBezTo>
                <a:cubicBezTo>
                  <a:pt x="181" y="266"/>
                  <a:pt x="180" y="264"/>
                  <a:pt x="180" y="262"/>
                </a:cubicBezTo>
                <a:close/>
                <a:moveTo>
                  <a:pt x="186" y="251"/>
                </a:moveTo>
                <a:lnTo>
                  <a:pt x="186" y="251"/>
                </a:lnTo>
                <a:cubicBezTo>
                  <a:pt x="186" y="249"/>
                  <a:pt x="188" y="248"/>
                  <a:pt x="190" y="249"/>
                </a:cubicBezTo>
                <a:cubicBezTo>
                  <a:pt x="191" y="249"/>
                  <a:pt x="192" y="251"/>
                  <a:pt x="192" y="253"/>
                </a:cubicBezTo>
                <a:lnTo>
                  <a:pt x="192" y="253"/>
                </a:lnTo>
                <a:cubicBezTo>
                  <a:pt x="191" y="254"/>
                  <a:pt x="189" y="255"/>
                  <a:pt x="188" y="255"/>
                </a:cubicBezTo>
                <a:cubicBezTo>
                  <a:pt x="186" y="254"/>
                  <a:pt x="185" y="252"/>
                  <a:pt x="186" y="251"/>
                </a:cubicBezTo>
                <a:close/>
                <a:moveTo>
                  <a:pt x="191" y="240"/>
                </a:moveTo>
                <a:lnTo>
                  <a:pt x="191" y="240"/>
                </a:lnTo>
                <a:cubicBezTo>
                  <a:pt x="192" y="238"/>
                  <a:pt x="194" y="237"/>
                  <a:pt x="195" y="238"/>
                </a:cubicBezTo>
                <a:cubicBezTo>
                  <a:pt x="197" y="238"/>
                  <a:pt x="198" y="240"/>
                  <a:pt x="197" y="242"/>
                </a:cubicBezTo>
                <a:lnTo>
                  <a:pt x="197" y="242"/>
                </a:lnTo>
                <a:cubicBezTo>
                  <a:pt x="197" y="243"/>
                  <a:pt x="195" y="244"/>
                  <a:pt x="193" y="244"/>
                </a:cubicBezTo>
                <a:cubicBezTo>
                  <a:pt x="192" y="243"/>
                  <a:pt x="191" y="241"/>
                  <a:pt x="191" y="240"/>
                </a:cubicBezTo>
                <a:close/>
                <a:moveTo>
                  <a:pt x="197" y="229"/>
                </a:moveTo>
                <a:lnTo>
                  <a:pt x="197" y="229"/>
                </a:lnTo>
                <a:cubicBezTo>
                  <a:pt x="198" y="227"/>
                  <a:pt x="200" y="226"/>
                  <a:pt x="201" y="227"/>
                </a:cubicBezTo>
                <a:cubicBezTo>
                  <a:pt x="203" y="227"/>
                  <a:pt x="204" y="229"/>
                  <a:pt x="203" y="231"/>
                </a:cubicBezTo>
                <a:lnTo>
                  <a:pt x="203" y="231"/>
                </a:lnTo>
                <a:cubicBezTo>
                  <a:pt x="203" y="232"/>
                  <a:pt x="201" y="233"/>
                  <a:pt x="199" y="233"/>
                </a:cubicBezTo>
                <a:cubicBezTo>
                  <a:pt x="198" y="232"/>
                  <a:pt x="197" y="230"/>
                  <a:pt x="197" y="229"/>
                </a:cubicBezTo>
                <a:close/>
                <a:moveTo>
                  <a:pt x="203" y="218"/>
                </a:moveTo>
                <a:lnTo>
                  <a:pt x="203" y="218"/>
                </a:lnTo>
                <a:cubicBezTo>
                  <a:pt x="204" y="216"/>
                  <a:pt x="206" y="215"/>
                  <a:pt x="207" y="216"/>
                </a:cubicBezTo>
                <a:cubicBezTo>
                  <a:pt x="209" y="216"/>
                  <a:pt x="210" y="218"/>
                  <a:pt x="209" y="220"/>
                </a:cubicBezTo>
                <a:lnTo>
                  <a:pt x="209" y="220"/>
                </a:lnTo>
                <a:cubicBezTo>
                  <a:pt x="209" y="221"/>
                  <a:pt x="207" y="222"/>
                  <a:pt x="205" y="222"/>
                </a:cubicBezTo>
                <a:cubicBezTo>
                  <a:pt x="204" y="221"/>
                  <a:pt x="203" y="219"/>
                  <a:pt x="203" y="218"/>
                </a:cubicBezTo>
                <a:close/>
                <a:moveTo>
                  <a:pt x="209" y="207"/>
                </a:moveTo>
                <a:lnTo>
                  <a:pt x="209" y="207"/>
                </a:lnTo>
                <a:cubicBezTo>
                  <a:pt x="210" y="205"/>
                  <a:pt x="212" y="204"/>
                  <a:pt x="213" y="205"/>
                </a:cubicBezTo>
                <a:cubicBezTo>
                  <a:pt x="215" y="205"/>
                  <a:pt x="216" y="207"/>
                  <a:pt x="215" y="209"/>
                </a:cubicBezTo>
                <a:lnTo>
                  <a:pt x="215" y="209"/>
                </a:lnTo>
                <a:cubicBezTo>
                  <a:pt x="215" y="210"/>
                  <a:pt x="213" y="211"/>
                  <a:pt x="211" y="211"/>
                </a:cubicBezTo>
                <a:cubicBezTo>
                  <a:pt x="210" y="210"/>
                  <a:pt x="209" y="208"/>
                  <a:pt x="209" y="207"/>
                </a:cubicBezTo>
                <a:close/>
                <a:moveTo>
                  <a:pt x="216" y="196"/>
                </a:moveTo>
                <a:lnTo>
                  <a:pt x="216" y="196"/>
                </a:lnTo>
                <a:cubicBezTo>
                  <a:pt x="216" y="194"/>
                  <a:pt x="218" y="194"/>
                  <a:pt x="220" y="194"/>
                </a:cubicBezTo>
                <a:cubicBezTo>
                  <a:pt x="221" y="195"/>
                  <a:pt x="222" y="196"/>
                  <a:pt x="222" y="198"/>
                </a:cubicBezTo>
                <a:lnTo>
                  <a:pt x="222" y="198"/>
                </a:lnTo>
                <a:cubicBezTo>
                  <a:pt x="221" y="200"/>
                  <a:pt x="219" y="201"/>
                  <a:pt x="218" y="200"/>
                </a:cubicBezTo>
                <a:cubicBezTo>
                  <a:pt x="216" y="199"/>
                  <a:pt x="215" y="198"/>
                  <a:pt x="216" y="196"/>
                </a:cubicBezTo>
                <a:close/>
                <a:moveTo>
                  <a:pt x="222" y="185"/>
                </a:moveTo>
                <a:lnTo>
                  <a:pt x="222" y="185"/>
                </a:lnTo>
                <a:cubicBezTo>
                  <a:pt x="223" y="184"/>
                  <a:pt x="224" y="183"/>
                  <a:pt x="226" y="183"/>
                </a:cubicBezTo>
                <a:cubicBezTo>
                  <a:pt x="228" y="184"/>
                  <a:pt x="229" y="186"/>
                  <a:pt x="228" y="187"/>
                </a:cubicBezTo>
                <a:lnTo>
                  <a:pt x="228" y="187"/>
                </a:lnTo>
                <a:cubicBezTo>
                  <a:pt x="228" y="189"/>
                  <a:pt x="226" y="190"/>
                  <a:pt x="224" y="189"/>
                </a:cubicBezTo>
                <a:cubicBezTo>
                  <a:pt x="222" y="189"/>
                  <a:pt x="222" y="187"/>
                  <a:pt x="222" y="185"/>
                </a:cubicBezTo>
                <a:close/>
                <a:moveTo>
                  <a:pt x="229" y="175"/>
                </a:moveTo>
                <a:lnTo>
                  <a:pt x="229" y="175"/>
                </a:lnTo>
                <a:cubicBezTo>
                  <a:pt x="229" y="173"/>
                  <a:pt x="231" y="172"/>
                  <a:pt x="233" y="173"/>
                </a:cubicBezTo>
                <a:cubicBezTo>
                  <a:pt x="234" y="173"/>
                  <a:pt x="235" y="175"/>
                  <a:pt x="235" y="177"/>
                </a:cubicBezTo>
                <a:lnTo>
                  <a:pt x="235" y="177"/>
                </a:lnTo>
                <a:cubicBezTo>
                  <a:pt x="234" y="178"/>
                  <a:pt x="232" y="179"/>
                  <a:pt x="231" y="179"/>
                </a:cubicBezTo>
                <a:cubicBezTo>
                  <a:pt x="229" y="178"/>
                  <a:pt x="228" y="176"/>
                  <a:pt x="229" y="175"/>
                </a:cubicBezTo>
                <a:close/>
                <a:moveTo>
                  <a:pt x="236" y="164"/>
                </a:moveTo>
                <a:lnTo>
                  <a:pt x="236" y="164"/>
                </a:lnTo>
                <a:cubicBezTo>
                  <a:pt x="236" y="163"/>
                  <a:pt x="238" y="162"/>
                  <a:pt x="240" y="162"/>
                </a:cubicBezTo>
                <a:cubicBezTo>
                  <a:pt x="241" y="163"/>
                  <a:pt x="242" y="165"/>
                  <a:pt x="242" y="166"/>
                </a:cubicBezTo>
                <a:lnTo>
                  <a:pt x="242" y="166"/>
                </a:lnTo>
                <a:cubicBezTo>
                  <a:pt x="241" y="168"/>
                  <a:pt x="239" y="169"/>
                  <a:pt x="238" y="168"/>
                </a:cubicBezTo>
                <a:cubicBezTo>
                  <a:pt x="236" y="168"/>
                  <a:pt x="235" y="166"/>
                  <a:pt x="236" y="164"/>
                </a:cubicBezTo>
                <a:close/>
                <a:moveTo>
                  <a:pt x="243" y="154"/>
                </a:moveTo>
                <a:lnTo>
                  <a:pt x="243" y="154"/>
                </a:lnTo>
                <a:cubicBezTo>
                  <a:pt x="243" y="152"/>
                  <a:pt x="245" y="151"/>
                  <a:pt x="247" y="152"/>
                </a:cubicBezTo>
                <a:cubicBezTo>
                  <a:pt x="248" y="152"/>
                  <a:pt x="249" y="154"/>
                  <a:pt x="249" y="156"/>
                </a:cubicBezTo>
                <a:lnTo>
                  <a:pt x="249" y="156"/>
                </a:lnTo>
                <a:cubicBezTo>
                  <a:pt x="248" y="157"/>
                  <a:pt x="246" y="158"/>
                  <a:pt x="245" y="158"/>
                </a:cubicBezTo>
                <a:cubicBezTo>
                  <a:pt x="243" y="157"/>
                  <a:pt x="242" y="155"/>
                  <a:pt x="243" y="154"/>
                </a:cubicBezTo>
                <a:close/>
                <a:moveTo>
                  <a:pt x="250" y="144"/>
                </a:moveTo>
                <a:lnTo>
                  <a:pt x="250" y="144"/>
                </a:lnTo>
                <a:cubicBezTo>
                  <a:pt x="250" y="142"/>
                  <a:pt x="252" y="141"/>
                  <a:pt x="254" y="142"/>
                </a:cubicBezTo>
                <a:cubicBezTo>
                  <a:pt x="255" y="142"/>
                  <a:pt x="256" y="144"/>
                  <a:pt x="256" y="146"/>
                </a:cubicBezTo>
                <a:lnTo>
                  <a:pt x="256" y="146"/>
                </a:lnTo>
                <a:cubicBezTo>
                  <a:pt x="255" y="147"/>
                  <a:pt x="253" y="148"/>
                  <a:pt x="252" y="148"/>
                </a:cubicBezTo>
                <a:cubicBezTo>
                  <a:pt x="250" y="147"/>
                  <a:pt x="249" y="145"/>
                  <a:pt x="250" y="144"/>
                </a:cubicBezTo>
                <a:close/>
                <a:moveTo>
                  <a:pt x="257" y="134"/>
                </a:moveTo>
                <a:lnTo>
                  <a:pt x="257" y="134"/>
                </a:lnTo>
                <a:cubicBezTo>
                  <a:pt x="258" y="132"/>
                  <a:pt x="260" y="131"/>
                  <a:pt x="261" y="132"/>
                </a:cubicBezTo>
                <a:cubicBezTo>
                  <a:pt x="263" y="132"/>
                  <a:pt x="264" y="134"/>
                  <a:pt x="263" y="136"/>
                </a:cubicBezTo>
                <a:lnTo>
                  <a:pt x="263" y="136"/>
                </a:lnTo>
                <a:cubicBezTo>
                  <a:pt x="263" y="137"/>
                  <a:pt x="261" y="138"/>
                  <a:pt x="259" y="138"/>
                </a:cubicBezTo>
                <a:cubicBezTo>
                  <a:pt x="258" y="137"/>
                  <a:pt x="257" y="135"/>
                  <a:pt x="257" y="134"/>
                </a:cubicBezTo>
                <a:close/>
                <a:moveTo>
                  <a:pt x="265" y="124"/>
                </a:moveTo>
                <a:lnTo>
                  <a:pt x="265" y="124"/>
                </a:lnTo>
                <a:cubicBezTo>
                  <a:pt x="265" y="122"/>
                  <a:pt x="267" y="121"/>
                  <a:pt x="269" y="122"/>
                </a:cubicBezTo>
                <a:cubicBezTo>
                  <a:pt x="270" y="122"/>
                  <a:pt x="271" y="124"/>
                  <a:pt x="271" y="126"/>
                </a:cubicBezTo>
                <a:lnTo>
                  <a:pt x="271" y="126"/>
                </a:lnTo>
                <a:cubicBezTo>
                  <a:pt x="270" y="127"/>
                  <a:pt x="268" y="128"/>
                  <a:pt x="267" y="128"/>
                </a:cubicBezTo>
                <a:cubicBezTo>
                  <a:pt x="265" y="127"/>
                  <a:pt x="264" y="125"/>
                  <a:pt x="265" y="124"/>
                </a:cubicBezTo>
                <a:close/>
                <a:moveTo>
                  <a:pt x="273" y="113"/>
                </a:moveTo>
                <a:lnTo>
                  <a:pt x="273" y="113"/>
                </a:lnTo>
                <a:cubicBezTo>
                  <a:pt x="274" y="112"/>
                  <a:pt x="276" y="111"/>
                  <a:pt x="278" y="113"/>
                </a:cubicBezTo>
                <a:cubicBezTo>
                  <a:pt x="279" y="114"/>
                  <a:pt x="279" y="116"/>
                  <a:pt x="278" y="117"/>
                </a:cubicBezTo>
                <a:lnTo>
                  <a:pt x="278" y="117"/>
                </a:lnTo>
                <a:cubicBezTo>
                  <a:pt x="277" y="118"/>
                  <a:pt x="275" y="119"/>
                  <a:pt x="274" y="117"/>
                </a:cubicBezTo>
                <a:cubicBezTo>
                  <a:pt x="272" y="116"/>
                  <a:pt x="272" y="114"/>
                  <a:pt x="273" y="113"/>
                </a:cubicBezTo>
                <a:close/>
                <a:moveTo>
                  <a:pt x="281" y="103"/>
                </a:moveTo>
                <a:lnTo>
                  <a:pt x="281" y="103"/>
                </a:lnTo>
                <a:cubicBezTo>
                  <a:pt x="282" y="102"/>
                  <a:pt x="284" y="102"/>
                  <a:pt x="286" y="103"/>
                </a:cubicBezTo>
                <a:cubicBezTo>
                  <a:pt x="287" y="104"/>
                  <a:pt x="287" y="106"/>
                  <a:pt x="286" y="107"/>
                </a:cubicBezTo>
                <a:lnTo>
                  <a:pt x="286" y="107"/>
                </a:lnTo>
                <a:cubicBezTo>
                  <a:pt x="285" y="109"/>
                  <a:pt x="283" y="109"/>
                  <a:pt x="282" y="108"/>
                </a:cubicBezTo>
                <a:cubicBezTo>
                  <a:pt x="281" y="107"/>
                  <a:pt x="280" y="105"/>
                  <a:pt x="281" y="103"/>
                </a:cubicBezTo>
                <a:close/>
                <a:moveTo>
                  <a:pt x="290" y="94"/>
                </a:moveTo>
                <a:lnTo>
                  <a:pt x="290" y="94"/>
                </a:lnTo>
                <a:cubicBezTo>
                  <a:pt x="291" y="93"/>
                  <a:pt x="293" y="93"/>
                  <a:pt x="294" y="94"/>
                </a:cubicBezTo>
                <a:cubicBezTo>
                  <a:pt x="295" y="95"/>
                  <a:pt x="296" y="97"/>
                  <a:pt x="295" y="98"/>
                </a:cubicBezTo>
                <a:lnTo>
                  <a:pt x="295" y="98"/>
                </a:lnTo>
                <a:cubicBezTo>
                  <a:pt x="294" y="99"/>
                  <a:pt x="292" y="100"/>
                  <a:pt x="290" y="99"/>
                </a:cubicBezTo>
                <a:cubicBezTo>
                  <a:pt x="289" y="97"/>
                  <a:pt x="289" y="95"/>
                  <a:pt x="290" y="94"/>
                </a:cubicBezTo>
                <a:close/>
                <a:moveTo>
                  <a:pt x="298" y="85"/>
                </a:moveTo>
                <a:lnTo>
                  <a:pt x="298" y="85"/>
                </a:lnTo>
                <a:cubicBezTo>
                  <a:pt x="299" y="84"/>
                  <a:pt x="301" y="84"/>
                  <a:pt x="303" y="85"/>
                </a:cubicBezTo>
                <a:cubicBezTo>
                  <a:pt x="304" y="86"/>
                  <a:pt x="304" y="88"/>
                  <a:pt x="303" y="89"/>
                </a:cubicBezTo>
                <a:lnTo>
                  <a:pt x="303" y="89"/>
                </a:lnTo>
                <a:cubicBezTo>
                  <a:pt x="302" y="90"/>
                  <a:pt x="300" y="91"/>
                  <a:pt x="299" y="90"/>
                </a:cubicBezTo>
                <a:cubicBezTo>
                  <a:pt x="298" y="88"/>
                  <a:pt x="297" y="86"/>
                  <a:pt x="298" y="85"/>
                </a:cubicBezTo>
                <a:close/>
                <a:moveTo>
                  <a:pt x="307" y="76"/>
                </a:moveTo>
                <a:lnTo>
                  <a:pt x="307" y="76"/>
                </a:lnTo>
                <a:cubicBezTo>
                  <a:pt x="308" y="75"/>
                  <a:pt x="310" y="75"/>
                  <a:pt x="312" y="76"/>
                </a:cubicBezTo>
                <a:cubicBezTo>
                  <a:pt x="313" y="77"/>
                  <a:pt x="313" y="79"/>
                  <a:pt x="312" y="80"/>
                </a:cubicBezTo>
                <a:lnTo>
                  <a:pt x="312" y="80"/>
                </a:lnTo>
                <a:cubicBezTo>
                  <a:pt x="311" y="81"/>
                  <a:pt x="309" y="82"/>
                  <a:pt x="308" y="81"/>
                </a:cubicBezTo>
                <a:cubicBezTo>
                  <a:pt x="306" y="79"/>
                  <a:pt x="306" y="78"/>
                  <a:pt x="307" y="76"/>
                </a:cubicBezTo>
                <a:close/>
                <a:moveTo>
                  <a:pt x="316" y="68"/>
                </a:moveTo>
                <a:lnTo>
                  <a:pt x="316" y="68"/>
                </a:lnTo>
                <a:cubicBezTo>
                  <a:pt x="318" y="66"/>
                  <a:pt x="319" y="66"/>
                  <a:pt x="321" y="67"/>
                </a:cubicBezTo>
                <a:cubicBezTo>
                  <a:pt x="322" y="68"/>
                  <a:pt x="322" y="70"/>
                  <a:pt x="321" y="72"/>
                </a:cubicBezTo>
                <a:lnTo>
                  <a:pt x="321" y="72"/>
                </a:lnTo>
                <a:cubicBezTo>
                  <a:pt x="320" y="73"/>
                  <a:pt x="318" y="73"/>
                  <a:pt x="317" y="72"/>
                </a:cubicBezTo>
                <a:cubicBezTo>
                  <a:pt x="316" y="71"/>
                  <a:pt x="315" y="69"/>
                  <a:pt x="316" y="68"/>
                </a:cubicBezTo>
                <a:close/>
                <a:moveTo>
                  <a:pt x="326" y="60"/>
                </a:moveTo>
                <a:lnTo>
                  <a:pt x="326" y="60"/>
                </a:lnTo>
                <a:cubicBezTo>
                  <a:pt x="327" y="58"/>
                  <a:pt x="329" y="58"/>
                  <a:pt x="330" y="59"/>
                </a:cubicBezTo>
                <a:cubicBezTo>
                  <a:pt x="332" y="60"/>
                  <a:pt x="332" y="62"/>
                  <a:pt x="331" y="63"/>
                </a:cubicBezTo>
                <a:lnTo>
                  <a:pt x="331" y="63"/>
                </a:lnTo>
                <a:cubicBezTo>
                  <a:pt x="330" y="65"/>
                  <a:pt x="328" y="65"/>
                  <a:pt x="326" y="64"/>
                </a:cubicBezTo>
                <a:cubicBezTo>
                  <a:pt x="325" y="63"/>
                  <a:pt x="325" y="61"/>
                  <a:pt x="326" y="60"/>
                </a:cubicBezTo>
                <a:close/>
                <a:moveTo>
                  <a:pt x="336" y="51"/>
                </a:moveTo>
                <a:lnTo>
                  <a:pt x="336" y="51"/>
                </a:lnTo>
                <a:cubicBezTo>
                  <a:pt x="337" y="50"/>
                  <a:pt x="339" y="50"/>
                  <a:pt x="340" y="51"/>
                </a:cubicBezTo>
                <a:cubicBezTo>
                  <a:pt x="341" y="53"/>
                  <a:pt x="341" y="55"/>
                  <a:pt x="340" y="56"/>
                </a:cubicBezTo>
                <a:lnTo>
                  <a:pt x="340" y="56"/>
                </a:lnTo>
                <a:cubicBezTo>
                  <a:pt x="339" y="57"/>
                  <a:pt x="337" y="57"/>
                  <a:pt x="336" y="56"/>
                </a:cubicBezTo>
                <a:cubicBezTo>
                  <a:pt x="335" y="55"/>
                  <a:pt x="335" y="53"/>
                  <a:pt x="336" y="51"/>
                </a:cubicBezTo>
                <a:close/>
                <a:moveTo>
                  <a:pt x="346" y="44"/>
                </a:moveTo>
                <a:lnTo>
                  <a:pt x="346" y="44"/>
                </a:lnTo>
                <a:cubicBezTo>
                  <a:pt x="347" y="43"/>
                  <a:pt x="349" y="43"/>
                  <a:pt x="350" y="44"/>
                </a:cubicBezTo>
                <a:cubicBezTo>
                  <a:pt x="351" y="45"/>
                  <a:pt x="351" y="47"/>
                  <a:pt x="350" y="48"/>
                </a:cubicBezTo>
                <a:lnTo>
                  <a:pt x="350" y="48"/>
                </a:lnTo>
                <a:cubicBezTo>
                  <a:pt x="349" y="50"/>
                  <a:pt x="347" y="50"/>
                  <a:pt x="346" y="48"/>
                </a:cubicBezTo>
                <a:cubicBezTo>
                  <a:pt x="345" y="47"/>
                  <a:pt x="345" y="45"/>
                  <a:pt x="346" y="44"/>
                </a:cubicBezTo>
                <a:close/>
                <a:moveTo>
                  <a:pt x="356" y="37"/>
                </a:moveTo>
                <a:lnTo>
                  <a:pt x="356" y="37"/>
                </a:lnTo>
                <a:cubicBezTo>
                  <a:pt x="357" y="36"/>
                  <a:pt x="359" y="36"/>
                  <a:pt x="361" y="37"/>
                </a:cubicBezTo>
                <a:cubicBezTo>
                  <a:pt x="362" y="38"/>
                  <a:pt x="362" y="40"/>
                  <a:pt x="361" y="41"/>
                </a:cubicBezTo>
                <a:lnTo>
                  <a:pt x="361" y="41"/>
                </a:lnTo>
                <a:cubicBezTo>
                  <a:pt x="359" y="43"/>
                  <a:pt x="357" y="43"/>
                  <a:pt x="356" y="41"/>
                </a:cubicBezTo>
                <a:cubicBezTo>
                  <a:pt x="355" y="40"/>
                  <a:pt x="355" y="38"/>
                  <a:pt x="356" y="37"/>
                </a:cubicBezTo>
                <a:close/>
                <a:moveTo>
                  <a:pt x="367" y="30"/>
                </a:moveTo>
                <a:lnTo>
                  <a:pt x="367" y="30"/>
                </a:lnTo>
                <a:cubicBezTo>
                  <a:pt x="368" y="29"/>
                  <a:pt x="370" y="29"/>
                  <a:pt x="371" y="30"/>
                </a:cubicBezTo>
                <a:cubicBezTo>
                  <a:pt x="372" y="32"/>
                  <a:pt x="372" y="34"/>
                  <a:pt x="371" y="35"/>
                </a:cubicBezTo>
                <a:lnTo>
                  <a:pt x="371" y="35"/>
                </a:lnTo>
                <a:cubicBezTo>
                  <a:pt x="370" y="36"/>
                  <a:pt x="368" y="36"/>
                  <a:pt x="367" y="35"/>
                </a:cubicBezTo>
                <a:cubicBezTo>
                  <a:pt x="366" y="34"/>
                  <a:pt x="366" y="32"/>
                  <a:pt x="367" y="30"/>
                </a:cubicBezTo>
                <a:close/>
                <a:moveTo>
                  <a:pt x="378" y="24"/>
                </a:moveTo>
                <a:lnTo>
                  <a:pt x="378" y="24"/>
                </a:lnTo>
                <a:cubicBezTo>
                  <a:pt x="379" y="23"/>
                  <a:pt x="381" y="23"/>
                  <a:pt x="382" y="25"/>
                </a:cubicBezTo>
                <a:cubicBezTo>
                  <a:pt x="383" y="26"/>
                  <a:pt x="383" y="28"/>
                  <a:pt x="382" y="29"/>
                </a:cubicBezTo>
                <a:lnTo>
                  <a:pt x="382" y="29"/>
                </a:lnTo>
                <a:cubicBezTo>
                  <a:pt x="380" y="30"/>
                  <a:pt x="378" y="30"/>
                  <a:pt x="377" y="28"/>
                </a:cubicBezTo>
                <a:cubicBezTo>
                  <a:pt x="376" y="27"/>
                  <a:pt x="377" y="25"/>
                  <a:pt x="378" y="24"/>
                </a:cubicBezTo>
                <a:close/>
                <a:moveTo>
                  <a:pt x="389" y="19"/>
                </a:moveTo>
                <a:lnTo>
                  <a:pt x="389" y="19"/>
                </a:lnTo>
                <a:cubicBezTo>
                  <a:pt x="391" y="18"/>
                  <a:pt x="393" y="18"/>
                  <a:pt x="394" y="19"/>
                </a:cubicBezTo>
                <a:cubicBezTo>
                  <a:pt x="395" y="21"/>
                  <a:pt x="394" y="23"/>
                  <a:pt x="393" y="24"/>
                </a:cubicBezTo>
                <a:lnTo>
                  <a:pt x="393" y="24"/>
                </a:lnTo>
                <a:cubicBezTo>
                  <a:pt x="392" y="25"/>
                  <a:pt x="390" y="25"/>
                  <a:pt x="389" y="23"/>
                </a:cubicBezTo>
                <a:cubicBezTo>
                  <a:pt x="388" y="22"/>
                  <a:pt x="388" y="20"/>
                  <a:pt x="389" y="19"/>
                </a:cubicBezTo>
                <a:close/>
                <a:moveTo>
                  <a:pt x="401" y="14"/>
                </a:moveTo>
                <a:lnTo>
                  <a:pt x="401" y="14"/>
                </a:lnTo>
                <a:cubicBezTo>
                  <a:pt x="403" y="13"/>
                  <a:pt x="405" y="13"/>
                  <a:pt x="406" y="15"/>
                </a:cubicBezTo>
                <a:cubicBezTo>
                  <a:pt x="406" y="16"/>
                  <a:pt x="406" y="18"/>
                  <a:pt x="404" y="19"/>
                </a:cubicBezTo>
                <a:lnTo>
                  <a:pt x="404" y="19"/>
                </a:lnTo>
                <a:cubicBezTo>
                  <a:pt x="403" y="20"/>
                  <a:pt x="401" y="19"/>
                  <a:pt x="400" y="18"/>
                </a:cubicBezTo>
                <a:cubicBezTo>
                  <a:pt x="399" y="16"/>
                  <a:pt x="400" y="14"/>
                  <a:pt x="401" y="14"/>
                </a:cubicBezTo>
                <a:close/>
                <a:moveTo>
                  <a:pt x="413" y="10"/>
                </a:moveTo>
                <a:lnTo>
                  <a:pt x="413" y="10"/>
                </a:lnTo>
                <a:cubicBezTo>
                  <a:pt x="415" y="9"/>
                  <a:pt x="417" y="9"/>
                  <a:pt x="417" y="11"/>
                </a:cubicBezTo>
                <a:cubicBezTo>
                  <a:pt x="418" y="12"/>
                  <a:pt x="418" y="14"/>
                  <a:pt x="416" y="15"/>
                </a:cubicBezTo>
                <a:lnTo>
                  <a:pt x="416" y="15"/>
                </a:lnTo>
                <a:cubicBezTo>
                  <a:pt x="414" y="16"/>
                  <a:pt x="413" y="15"/>
                  <a:pt x="412" y="14"/>
                </a:cubicBezTo>
                <a:cubicBezTo>
                  <a:pt x="411" y="12"/>
                  <a:pt x="412" y="10"/>
                  <a:pt x="413" y="10"/>
                </a:cubicBezTo>
                <a:close/>
                <a:moveTo>
                  <a:pt x="426" y="6"/>
                </a:moveTo>
                <a:lnTo>
                  <a:pt x="426" y="6"/>
                </a:lnTo>
                <a:cubicBezTo>
                  <a:pt x="427" y="5"/>
                  <a:pt x="429" y="6"/>
                  <a:pt x="430" y="8"/>
                </a:cubicBezTo>
                <a:cubicBezTo>
                  <a:pt x="430" y="9"/>
                  <a:pt x="429" y="11"/>
                  <a:pt x="428" y="12"/>
                </a:cubicBezTo>
                <a:lnTo>
                  <a:pt x="428" y="12"/>
                </a:lnTo>
                <a:cubicBezTo>
                  <a:pt x="426" y="12"/>
                  <a:pt x="424" y="11"/>
                  <a:pt x="424" y="10"/>
                </a:cubicBezTo>
                <a:cubicBezTo>
                  <a:pt x="423" y="8"/>
                  <a:pt x="424" y="6"/>
                  <a:pt x="426" y="6"/>
                </a:cubicBezTo>
                <a:close/>
                <a:moveTo>
                  <a:pt x="438" y="3"/>
                </a:moveTo>
                <a:lnTo>
                  <a:pt x="438" y="3"/>
                </a:lnTo>
                <a:cubicBezTo>
                  <a:pt x="439" y="3"/>
                  <a:pt x="441" y="4"/>
                  <a:pt x="442" y="5"/>
                </a:cubicBezTo>
                <a:cubicBezTo>
                  <a:pt x="442" y="7"/>
                  <a:pt x="441" y="9"/>
                  <a:pt x="440" y="9"/>
                </a:cubicBezTo>
                <a:lnTo>
                  <a:pt x="440" y="9"/>
                </a:lnTo>
                <a:cubicBezTo>
                  <a:pt x="438" y="10"/>
                  <a:pt x="436" y="9"/>
                  <a:pt x="436" y="7"/>
                </a:cubicBezTo>
                <a:cubicBezTo>
                  <a:pt x="435" y="6"/>
                  <a:pt x="436" y="4"/>
                  <a:pt x="438"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60" name="Group 967"/>
          <p:cNvGrpSpPr>
            <a:grpSpLocks/>
          </p:cNvGrpSpPr>
          <p:nvPr/>
        </p:nvGrpSpPr>
        <p:grpSpPr bwMode="auto">
          <a:xfrm>
            <a:off x="5981701" y="2824163"/>
            <a:ext cx="788988" cy="1336675"/>
            <a:chOff x="3768" y="1779"/>
            <a:chExt cx="497" cy="842"/>
          </a:xfrm>
        </p:grpSpPr>
        <p:grpSp>
          <p:nvGrpSpPr>
            <p:cNvPr id="51757" name="Group 939"/>
            <p:cNvGrpSpPr>
              <a:grpSpLocks/>
            </p:cNvGrpSpPr>
            <p:nvPr/>
          </p:nvGrpSpPr>
          <p:grpSpPr bwMode="auto">
            <a:xfrm>
              <a:off x="3874" y="1779"/>
              <a:ext cx="18" cy="32"/>
              <a:chOff x="3874" y="1779"/>
              <a:chExt cx="18" cy="32"/>
            </a:xfrm>
          </p:grpSpPr>
          <p:sp>
            <p:nvSpPr>
              <p:cNvPr id="51785" name="Oval 937"/>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6" name="Oval 938"/>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58" name="Group 942"/>
            <p:cNvGrpSpPr>
              <a:grpSpLocks/>
            </p:cNvGrpSpPr>
            <p:nvPr/>
          </p:nvGrpSpPr>
          <p:grpSpPr bwMode="auto">
            <a:xfrm>
              <a:off x="4246" y="2421"/>
              <a:ext cx="19" cy="32"/>
              <a:chOff x="4246" y="2421"/>
              <a:chExt cx="19" cy="32"/>
            </a:xfrm>
          </p:grpSpPr>
          <p:sp>
            <p:nvSpPr>
              <p:cNvPr id="51783" name="Oval 940"/>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4" name="Oval 941"/>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59" name="Group 945"/>
            <p:cNvGrpSpPr>
              <a:grpSpLocks/>
            </p:cNvGrpSpPr>
            <p:nvPr/>
          </p:nvGrpSpPr>
          <p:grpSpPr bwMode="auto">
            <a:xfrm>
              <a:off x="4181" y="2521"/>
              <a:ext cx="18" cy="32"/>
              <a:chOff x="4181" y="2521"/>
              <a:chExt cx="18" cy="32"/>
            </a:xfrm>
          </p:grpSpPr>
          <p:sp>
            <p:nvSpPr>
              <p:cNvPr id="51781" name="Oval 943"/>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2" name="Oval 944"/>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0" name="Group 948"/>
            <p:cNvGrpSpPr>
              <a:grpSpLocks/>
            </p:cNvGrpSpPr>
            <p:nvPr/>
          </p:nvGrpSpPr>
          <p:grpSpPr bwMode="auto">
            <a:xfrm>
              <a:off x="4097" y="2589"/>
              <a:ext cx="19" cy="32"/>
              <a:chOff x="4097" y="2589"/>
              <a:chExt cx="19" cy="32"/>
            </a:xfrm>
          </p:grpSpPr>
          <p:sp>
            <p:nvSpPr>
              <p:cNvPr id="51779" name="Oval 946"/>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0" name="Oval 947"/>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1" name="Group 951"/>
            <p:cNvGrpSpPr>
              <a:grpSpLocks/>
            </p:cNvGrpSpPr>
            <p:nvPr/>
          </p:nvGrpSpPr>
          <p:grpSpPr bwMode="auto">
            <a:xfrm>
              <a:off x="3987" y="2589"/>
              <a:ext cx="19" cy="32"/>
              <a:chOff x="3987" y="2589"/>
              <a:chExt cx="19" cy="32"/>
            </a:xfrm>
          </p:grpSpPr>
          <p:sp>
            <p:nvSpPr>
              <p:cNvPr id="51777" name="Oval 949"/>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8" name="Oval 950"/>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2" name="Group 954"/>
            <p:cNvGrpSpPr>
              <a:grpSpLocks/>
            </p:cNvGrpSpPr>
            <p:nvPr/>
          </p:nvGrpSpPr>
          <p:grpSpPr bwMode="auto">
            <a:xfrm>
              <a:off x="3877" y="2508"/>
              <a:ext cx="19" cy="32"/>
              <a:chOff x="3877" y="2508"/>
              <a:chExt cx="19" cy="32"/>
            </a:xfrm>
          </p:grpSpPr>
          <p:sp>
            <p:nvSpPr>
              <p:cNvPr id="51775" name="Oval 952"/>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6" name="Freeform 953"/>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3" name="Group 957"/>
            <p:cNvGrpSpPr>
              <a:grpSpLocks/>
            </p:cNvGrpSpPr>
            <p:nvPr/>
          </p:nvGrpSpPr>
          <p:grpSpPr bwMode="auto">
            <a:xfrm>
              <a:off x="3807" y="2383"/>
              <a:ext cx="19" cy="32"/>
              <a:chOff x="3807" y="2383"/>
              <a:chExt cx="19" cy="32"/>
            </a:xfrm>
          </p:grpSpPr>
          <p:sp>
            <p:nvSpPr>
              <p:cNvPr id="51773" name="Oval 955"/>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4" name="Oval 956"/>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4" name="Group 960"/>
            <p:cNvGrpSpPr>
              <a:grpSpLocks/>
            </p:cNvGrpSpPr>
            <p:nvPr/>
          </p:nvGrpSpPr>
          <p:grpSpPr bwMode="auto">
            <a:xfrm>
              <a:off x="3768" y="2215"/>
              <a:ext cx="18" cy="32"/>
              <a:chOff x="3768" y="2215"/>
              <a:chExt cx="18" cy="32"/>
            </a:xfrm>
          </p:grpSpPr>
          <p:sp>
            <p:nvSpPr>
              <p:cNvPr id="51771" name="Oval 958"/>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2" name="Oval 959"/>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5" name="Group 963"/>
            <p:cNvGrpSpPr>
              <a:grpSpLocks/>
            </p:cNvGrpSpPr>
            <p:nvPr/>
          </p:nvGrpSpPr>
          <p:grpSpPr bwMode="auto">
            <a:xfrm>
              <a:off x="3771" y="2047"/>
              <a:ext cx="18" cy="32"/>
              <a:chOff x="3771" y="2047"/>
              <a:chExt cx="18" cy="32"/>
            </a:xfrm>
          </p:grpSpPr>
          <p:sp>
            <p:nvSpPr>
              <p:cNvPr id="51769" name="Oval 961"/>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0" name="Freeform 962"/>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6" name="Group 966"/>
            <p:cNvGrpSpPr>
              <a:grpSpLocks/>
            </p:cNvGrpSpPr>
            <p:nvPr/>
          </p:nvGrpSpPr>
          <p:grpSpPr bwMode="auto">
            <a:xfrm>
              <a:off x="3804" y="1903"/>
              <a:ext cx="18" cy="32"/>
              <a:chOff x="3804" y="1903"/>
              <a:chExt cx="18" cy="32"/>
            </a:xfrm>
          </p:grpSpPr>
          <p:sp>
            <p:nvSpPr>
              <p:cNvPr id="51767" name="Oval 964"/>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68" name="Oval 965"/>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361" name="Freeform 968"/>
          <p:cNvSpPr>
            <a:spLocks noEditPoints="1"/>
          </p:cNvSpPr>
          <p:nvPr/>
        </p:nvSpPr>
        <p:spPr bwMode="auto">
          <a:xfrm>
            <a:off x="6005514" y="2555875"/>
            <a:ext cx="869950" cy="1609725"/>
          </a:xfrm>
          <a:custGeom>
            <a:avLst/>
            <a:gdLst>
              <a:gd name="T0" fmla="*/ 419 w 729"/>
              <a:gd name="T1" fmla="*/ 15 h 1585"/>
              <a:gd name="T2" fmla="*/ 478 w 729"/>
              <a:gd name="T3" fmla="*/ 43 h 1585"/>
              <a:gd name="T4" fmla="*/ 524 w 729"/>
              <a:gd name="T5" fmla="*/ 80 h 1585"/>
              <a:gd name="T6" fmla="*/ 553 w 729"/>
              <a:gd name="T7" fmla="*/ 117 h 1585"/>
              <a:gd name="T8" fmla="*/ 585 w 729"/>
              <a:gd name="T9" fmla="*/ 174 h 1585"/>
              <a:gd name="T10" fmla="*/ 620 w 729"/>
              <a:gd name="T11" fmla="*/ 227 h 1585"/>
              <a:gd name="T12" fmla="*/ 640 w 729"/>
              <a:gd name="T13" fmla="*/ 273 h 1585"/>
              <a:gd name="T14" fmla="*/ 655 w 729"/>
              <a:gd name="T15" fmla="*/ 333 h 1585"/>
              <a:gd name="T16" fmla="*/ 676 w 729"/>
              <a:gd name="T17" fmla="*/ 396 h 1585"/>
              <a:gd name="T18" fmla="*/ 694 w 729"/>
              <a:gd name="T19" fmla="*/ 453 h 1585"/>
              <a:gd name="T20" fmla="*/ 701 w 729"/>
              <a:gd name="T21" fmla="*/ 499 h 1585"/>
              <a:gd name="T22" fmla="*/ 707 w 729"/>
              <a:gd name="T23" fmla="*/ 564 h 1585"/>
              <a:gd name="T24" fmla="*/ 721 w 729"/>
              <a:gd name="T25" fmla="*/ 626 h 1585"/>
              <a:gd name="T26" fmla="*/ 725 w 729"/>
              <a:gd name="T27" fmla="*/ 676 h 1585"/>
              <a:gd name="T28" fmla="*/ 722 w 729"/>
              <a:gd name="T29" fmla="*/ 738 h 1585"/>
              <a:gd name="T30" fmla="*/ 725 w 729"/>
              <a:gd name="T31" fmla="*/ 804 h 1585"/>
              <a:gd name="T32" fmla="*/ 727 w 729"/>
              <a:gd name="T33" fmla="*/ 865 h 1585"/>
              <a:gd name="T34" fmla="*/ 723 w 729"/>
              <a:gd name="T35" fmla="*/ 911 h 1585"/>
              <a:gd name="T36" fmla="*/ 713 w 729"/>
              <a:gd name="T37" fmla="*/ 975 h 1585"/>
              <a:gd name="T38" fmla="*/ 711 w 729"/>
              <a:gd name="T39" fmla="*/ 1039 h 1585"/>
              <a:gd name="T40" fmla="*/ 703 w 729"/>
              <a:gd name="T41" fmla="*/ 1088 h 1585"/>
              <a:gd name="T42" fmla="*/ 684 w 729"/>
              <a:gd name="T43" fmla="*/ 1147 h 1585"/>
              <a:gd name="T44" fmla="*/ 671 w 729"/>
              <a:gd name="T45" fmla="*/ 1212 h 1585"/>
              <a:gd name="T46" fmla="*/ 655 w 729"/>
              <a:gd name="T47" fmla="*/ 1270 h 1585"/>
              <a:gd name="T48" fmla="*/ 638 w 729"/>
              <a:gd name="T49" fmla="*/ 1313 h 1585"/>
              <a:gd name="T50" fmla="*/ 608 w 729"/>
              <a:gd name="T51" fmla="*/ 1370 h 1585"/>
              <a:gd name="T52" fmla="*/ 582 w 729"/>
              <a:gd name="T53" fmla="*/ 1429 h 1585"/>
              <a:gd name="T54" fmla="*/ 554 w 729"/>
              <a:gd name="T55" fmla="*/ 1471 h 1585"/>
              <a:gd name="T56" fmla="*/ 508 w 729"/>
              <a:gd name="T57" fmla="*/ 1513 h 1585"/>
              <a:gd name="T58" fmla="*/ 458 w 729"/>
              <a:gd name="T59" fmla="*/ 1555 h 1585"/>
              <a:gd name="T60" fmla="*/ 403 w 729"/>
              <a:gd name="T61" fmla="*/ 1581 h 1585"/>
              <a:gd name="T62" fmla="*/ 357 w 729"/>
              <a:gd name="T63" fmla="*/ 1582 h 1585"/>
              <a:gd name="T64" fmla="*/ 295 w 729"/>
              <a:gd name="T65" fmla="*/ 1564 h 1585"/>
              <a:gd name="T66" fmla="*/ 238 w 729"/>
              <a:gd name="T67" fmla="*/ 1536 h 1585"/>
              <a:gd name="T68" fmla="*/ 202 w 729"/>
              <a:gd name="T69" fmla="*/ 1502 h 1585"/>
              <a:gd name="T70" fmla="*/ 168 w 729"/>
              <a:gd name="T71" fmla="*/ 1449 h 1585"/>
              <a:gd name="T72" fmla="*/ 131 w 729"/>
              <a:gd name="T73" fmla="*/ 1395 h 1585"/>
              <a:gd name="T74" fmla="*/ 102 w 729"/>
              <a:gd name="T75" fmla="*/ 1343 h 1585"/>
              <a:gd name="T76" fmla="*/ 87 w 729"/>
              <a:gd name="T77" fmla="*/ 1298 h 1585"/>
              <a:gd name="T78" fmla="*/ 68 w 729"/>
              <a:gd name="T79" fmla="*/ 1235 h 1585"/>
              <a:gd name="T80" fmla="*/ 45 w 729"/>
              <a:gd name="T81" fmla="*/ 1177 h 1585"/>
              <a:gd name="T82" fmla="*/ 34 w 729"/>
              <a:gd name="T83" fmla="*/ 1128 h 1585"/>
              <a:gd name="T84" fmla="*/ 28 w 729"/>
              <a:gd name="T85" fmla="*/ 1065 h 1585"/>
              <a:gd name="T86" fmla="*/ 15 w 729"/>
              <a:gd name="T87" fmla="*/ 1001 h 1585"/>
              <a:gd name="T88" fmla="*/ 7 w 729"/>
              <a:gd name="T89" fmla="*/ 943 h 1585"/>
              <a:gd name="T90" fmla="*/ 7 w 729"/>
              <a:gd name="T91" fmla="*/ 895 h 1585"/>
              <a:gd name="T92" fmla="*/ 6 w 729"/>
              <a:gd name="T93" fmla="*/ 829 h 1585"/>
              <a:gd name="T94" fmla="*/ 0 w 729"/>
              <a:gd name="T95" fmla="*/ 767 h 1585"/>
              <a:gd name="T96" fmla="*/ 2 w 729"/>
              <a:gd name="T97" fmla="*/ 717 h 1585"/>
              <a:gd name="T98" fmla="*/ 12 w 729"/>
              <a:gd name="T99" fmla="*/ 655 h 1585"/>
              <a:gd name="T100" fmla="*/ 15 w 729"/>
              <a:gd name="T101" fmla="*/ 589 h 1585"/>
              <a:gd name="T102" fmla="*/ 20 w 729"/>
              <a:gd name="T103" fmla="*/ 530 h 1585"/>
              <a:gd name="T104" fmla="*/ 32 w 729"/>
              <a:gd name="T105" fmla="*/ 484 h 1585"/>
              <a:gd name="T106" fmla="*/ 49 w 729"/>
              <a:gd name="T107" fmla="*/ 420 h 1585"/>
              <a:gd name="T108" fmla="*/ 59 w 729"/>
              <a:gd name="T109" fmla="*/ 360 h 1585"/>
              <a:gd name="T110" fmla="*/ 75 w 729"/>
              <a:gd name="T111" fmla="*/ 311 h 1585"/>
              <a:gd name="T112" fmla="*/ 103 w 729"/>
              <a:gd name="T113" fmla="*/ 255 h 1585"/>
              <a:gd name="T114" fmla="*/ 128 w 729"/>
              <a:gd name="T115" fmla="*/ 194 h 1585"/>
              <a:gd name="T116" fmla="*/ 156 w 729"/>
              <a:gd name="T117" fmla="*/ 143 h 1585"/>
              <a:gd name="T118" fmla="*/ 186 w 729"/>
              <a:gd name="T119" fmla="*/ 106 h 1585"/>
              <a:gd name="T120" fmla="*/ 234 w 729"/>
              <a:gd name="T121" fmla="*/ 60 h 1585"/>
              <a:gd name="T122" fmla="*/ 281 w 729"/>
              <a:gd name="T123" fmla="*/ 21 h 1585"/>
              <a:gd name="T124" fmla="*/ 329 w 729"/>
              <a:gd name="T125" fmla="*/ 4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9" h="1585">
                <a:moveTo>
                  <a:pt x="371" y="0"/>
                </a:moveTo>
                <a:lnTo>
                  <a:pt x="371" y="0"/>
                </a:lnTo>
                <a:cubicBezTo>
                  <a:pt x="372" y="0"/>
                  <a:pt x="374" y="1"/>
                  <a:pt x="374" y="3"/>
                </a:cubicBezTo>
                <a:cubicBezTo>
                  <a:pt x="374" y="5"/>
                  <a:pt x="372" y="6"/>
                  <a:pt x="371" y="6"/>
                </a:cubicBezTo>
                <a:lnTo>
                  <a:pt x="371" y="6"/>
                </a:lnTo>
                <a:cubicBezTo>
                  <a:pt x="369" y="6"/>
                  <a:pt x="368" y="5"/>
                  <a:pt x="368" y="3"/>
                </a:cubicBezTo>
                <a:cubicBezTo>
                  <a:pt x="368" y="1"/>
                  <a:pt x="369" y="0"/>
                  <a:pt x="371" y="0"/>
                </a:cubicBezTo>
                <a:close/>
                <a:moveTo>
                  <a:pt x="383" y="1"/>
                </a:moveTo>
                <a:lnTo>
                  <a:pt x="383" y="1"/>
                </a:lnTo>
                <a:cubicBezTo>
                  <a:pt x="385" y="1"/>
                  <a:pt x="386" y="2"/>
                  <a:pt x="386" y="4"/>
                </a:cubicBezTo>
                <a:cubicBezTo>
                  <a:pt x="386" y="6"/>
                  <a:pt x="385" y="7"/>
                  <a:pt x="383" y="7"/>
                </a:cubicBezTo>
                <a:lnTo>
                  <a:pt x="383" y="7"/>
                </a:lnTo>
                <a:cubicBezTo>
                  <a:pt x="381" y="7"/>
                  <a:pt x="380" y="6"/>
                  <a:pt x="380" y="4"/>
                </a:cubicBezTo>
                <a:cubicBezTo>
                  <a:pt x="380" y="2"/>
                  <a:pt x="381" y="1"/>
                  <a:pt x="383" y="1"/>
                </a:cubicBezTo>
                <a:close/>
                <a:moveTo>
                  <a:pt x="396" y="3"/>
                </a:moveTo>
                <a:lnTo>
                  <a:pt x="396" y="3"/>
                </a:lnTo>
                <a:cubicBezTo>
                  <a:pt x="398" y="3"/>
                  <a:pt x="399" y="5"/>
                  <a:pt x="399" y="6"/>
                </a:cubicBezTo>
                <a:cubicBezTo>
                  <a:pt x="398" y="8"/>
                  <a:pt x="397" y="9"/>
                  <a:pt x="395" y="9"/>
                </a:cubicBezTo>
                <a:lnTo>
                  <a:pt x="395" y="9"/>
                </a:lnTo>
                <a:cubicBezTo>
                  <a:pt x="393" y="9"/>
                  <a:pt x="392" y="7"/>
                  <a:pt x="392" y="5"/>
                </a:cubicBezTo>
                <a:cubicBezTo>
                  <a:pt x="393" y="4"/>
                  <a:pt x="394" y="3"/>
                  <a:pt x="396" y="3"/>
                </a:cubicBezTo>
                <a:close/>
                <a:moveTo>
                  <a:pt x="408" y="5"/>
                </a:moveTo>
                <a:lnTo>
                  <a:pt x="408" y="5"/>
                </a:lnTo>
                <a:cubicBezTo>
                  <a:pt x="410" y="6"/>
                  <a:pt x="411" y="7"/>
                  <a:pt x="411" y="9"/>
                </a:cubicBezTo>
                <a:cubicBezTo>
                  <a:pt x="410" y="11"/>
                  <a:pt x="409" y="12"/>
                  <a:pt x="407" y="12"/>
                </a:cubicBezTo>
                <a:lnTo>
                  <a:pt x="407" y="12"/>
                </a:lnTo>
                <a:cubicBezTo>
                  <a:pt x="405" y="11"/>
                  <a:pt x="404" y="10"/>
                  <a:pt x="405" y="8"/>
                </a:cubicBezTo>
                <a:cubicBezTo>
                  <a:pt x="405" y="6"/>
                  <a:pt x="407" y="5"/>
                  <a:pt x="408" y="5"/>
                </a:cubicBezTo>
                <a:close/>
                <a:moveTo>
                  <a:pt x="421" y="9"/>
                </a:moveTo>
                <a:lnTo>
                  <a:pt x="421" y="9"/>
                </a:lnTo>
                <a:cubicBezTo>
                  <a:pt x="422" y="10"/>
                  <a:pt x="423" y="11"/>
                  <a:pt x="423" y="13"/>
                </a:cubicBezTo>
                <a:cubicBezTo>
                  <a:pt x="422" y="15"/>
                  <a:pt x="420" y="16"/>
                  <a:pt x="419" y="15"/>
                </a:cubicBezTo>
                <a:lnTo>
                  <a:pt x="419" y="15"/>
                </a:lnTo>
                <a:cubicBezTo>
                  <a:pt x="417" y="15"/>
                  <a:pt x="416" y="13"/>
                  <a:pt x="417" y="11"/>
                </a:cubicBezTo>
                <a:cubicBezTo>
                  <a:pt x="417" y="10"/>
                  <a:pt x="419" y="9"/>
                  <a:pt x="421" y="9"/>
                </a:cubicBezTo>
                <a:close/>
                <a:moveTo>
                  <a:pt x="433" y="14"/>
                </a:moveTo>
                <a:lnTo>
                  <a:pt x="433" y="14"/>
                </a:lnTo>
                <a:cubicBezTo>
                  <a:pt x="434" y="14"/>
                  <a:pt x="435" y="16"/>
                  <a:pt x="434" y="18"/>
                </a:cubicBezTo>
                <a:cubicBezTo>
                  <a:pt x="433" y="19"/>
                  <a:pt x="432" y="20"/>
                  <a:pt x="430" y="19"/>
                </a:cubicBezTo>
                <a:lnTo>
                  <a:pt x="430" y="19"/>
                </a:lnTo>
                <a:cubicBezTo>
                  <a:pt x="428" y="19"/>
                  <a:pt x="428" y="17"/>
                  <a:pt x="429" y="15"/>
                </a:cubicBezTo>
                <a:cubicBezTo>
                  <a:pt x="429" y="14"/>
                  <a:pt x="431" y="13"/>
                  <a:pt x="433" y="14"/>
                </a:cubicBezTo>
                <a:close/>
                <a:moveTo>
                  <a:pt x="444" y="19"/>
                </a:moveTo>
                <a:lnTo>
                  <a:pt x="444" y="19"/>
                </a:lnTo>
                <a:cubicBezTo>
                  <a:pt x="446" y="20"/>
                  <a:pt x="446" y="21"/>
                  <a:pt x="446" y="23"/>
                </a:cubicBezTo>
                <a:cubicBezTo>
                  <a:pt x="445" y="25"/>
                  <a:pt x="443" y="25"/>
                  <a:pt x="441" y="24"/>
                </a:cubicBezTo>
                <a:lnTo>
                  <a:pt x="441" y="24"/>
                </a:lnTo>
                <a:cubicBezTo>
                  <a:pt x="440" y="24"/>
                  <a:pt x="439" y="22"/>
                  <a:pt x="440" y="20"/>
                </a:cubicBezTo>
                <a:cubicBezTo>
                  <a:pt x="441" y="19"/>
                  <a:pt x="443" y="18"/>
                  <a:pt x="444" y="19"/>
                </a:cubicBezTo>
                <a:close/>
                <a:moveTo>
                  <a:pt x="456" y="25"/>
                </a:moveTo>
                <a:lnTo>
                  <a:pt x="456" y="25"/>
                </a:lnTo>
                <a:cubicBezTo>
                  <a:pt x="457" y="26"/>
                  <a:pt x="457" y="28"/>
                  <a:pt x="456" y="29"/>
                </a:cubicBezTo>
                <a:cubicBezTo>
                  <a:pt x="455" y="31"/>
                  <a:pt x="453" y="31"/>
                  <a:pt x="452" y="30"/>
                </a:cubicBezTo>
                <a:lnTo>
                  <a:pt x="452" y="30"/>
                </a:lnTo>
                <a:cubicBezTo>
                  <a:pt x="451" y="29"/>
                  <a:pt x="450" y="27"/>
                  <a:pt x="451" y="25"/>
                </a:cubicBezTo>
                <a:cubicBezTo>
                  <a:pt x="452" y="24"/>
                  <a:pt x="454" y="24"/>
                  <a:pt x="456" y="25"/>
                </a:cubicBezTo>
                <a:close/>
                <a:moveTo>
                  <a:pt x="467" y="31"/>
                </a:moveTo>
                <a:lnTo>
                  <a:pt x="467" y="31"/>
                </a:lnTo>
                <a:cubicBezTo>
                  <a:pt x="468" y="32"/>
                  <a:pt x="468" y="34"/>
                  <a:pt x="467" y="36"/>
                </a:cubicBezTo>
                <a:cubicBezTo>
                  <a:pt x="466" y="37"/>
                  <a:pt x="464" y="37"/>
                  <a:pt x="463" y="36"/>
                </a:cubicBezTo>
                <a:lnTo>
                  <a:pt x="463" y="36"/>
                </a:lnTo>
                <a:cubicBezTo>
                  <a:pt x="461" y="35"/>
                  <a:pt x="461" y="33"/>
                  <a:pt x="462" y="32"/>
                </a:cubicBezTo>
                <a:cubicBezTo>
                  <a:pt x="463" y="30"/>
                  <a:pt x="465" y="30"/>
                  <a:pt x="467" y="31"/>
                </a:cubicBezTo>
                <a:close/>
                <a:moveTo>
                  <a:pt x="477" y="38"/>
                </a:moveTo>
                <a:lnTo>
                  <a:pt x="477" y="38"/>
                </a:lnTo>
                <a:cubicBezTo>
                  <a:pt x="478" y="39"/>
                  <a:pt x="479" y="41"/>
                  <a:pt x="478" y="43"/>
                </a:cubicBezTo>
                <a:cubicBezTo>
                  <a:pt x="477" y="44"/>
                  <a:pt x="475" y="44"/>
                  <a:pt x="473" y="43"/>
                </a:cubicBezTo>
                <a:lnTo>
                  <a:pt x="473" y="43"/>
                </a:lnTo>
                <a:cubicBezTo>
                  <a:pt x="472" y="42"/>
                  <a:pt x="472" y="40"/>
                  <a:pt x="473" y="39"/>
                </a:cubicBezTo>
                <a:cubicBezTo>
                  <a:pt x="474" y="37"/>
                  <a:pt x="476" y="37"/>
                  <a:pt x="477" y="38"/>
                </a:cubicBezTo>
                <a:close/>
                <a:moveTo>
                  <a:pt x="487" y="46"/>
                </a:moveTo>
                <a:lnTo>
                  <a:pt x="487" y="46"/>
                </a:lnTo>
                <a:cubicBezTo>
                  <a:pt x="488" y="47"/>
                  <a:pt x="489" y="49"/>
                  <a:pt x="488" y="50"/>
                </a:cubicBezTo>
                <a:cubicBezTo>
                  <a:pt x="487" y="51"/>
                  <a:pt x="485" y="52"/>
                  <a:pt x="483" y="51"/>
                </a:cubicBezTo>
                <a:lnTo>
                  <a:pt x="483" y="51"/>
                </a:lnTo>
                <a:cubicBezTo>
                  <a:pt x="482" y="50"/>
                  <a:pt x="482" y="48"/>
                  <a:pt x="483" y="46"/>
                </a:cubicBezTo>
                <a:cubicBezTo>
                  <a:pt x="484" y="45"/>
                  <a:pt x="486" y="45"/>
                  <a:pt x="487" y="46"/>
                </a:cubicBezTo>
                <a:close/>
                <a:moveTo>
                  <a:pt x="497" y="54"/>
                </a:moveTo>
                <a:lnTo>
                  <a:pt x="497" y="54"/>
                </a:lnTo>
                <a:cubicBezTo>
                  <a:pt x="498" y="55"/>
                  <a:pt x="498" y="57"/>
                  <a:pt x="497" y="58"/>
                </a:cubicBezTo>
                <a:cubicBezTo>
                  <a:pt x="496" y="59"/>
                  <a:pt x="494" y="59"/>
                  <a:pt x="493" y="58"/>
                </a:cubicBezTo>
                <a:lnTo>
                  <a:pt x="493" y="58"/>
                </a:lnTo>
                <a:cubicBezTo>
                  <a:pt x="491" y="57"/>
                  <a:pt x="491" y="55"/>
                  <a:pt x="493" y="54"/>
                </a:cubicBezTo>
                <a:cubicBezTo>
                  <a:pt x="494" y="53"/>
                  <a:pt x="496" y="53"/>
                  <a:pt x="497" y="54"/>
                </a:cubicBezTo>
                <a:close/>
                <a:moveTo>
                  <a:pt x="506" y="62"/>
                </a:moveTo>
                <a:lnTo>
                  <a:pt x="506" y="62"/>
                </a:lnTo>
                <a:cubicBezTo>
                  <a:pt x="508" y="63"/>
                  <a:pt x="508" y="65"/>
                  <a:pt x="506" y="66"/>
                </a:cubicBezTo>
                <a:cubicBezTo>
                  <a:pt x="505" y="68"/>
                  <a:pt x="503" y="68"/>
                  <a:pt x="502" y="66"/>
                </a:cubicBezTo>
                <a:lnTo>
                  <a:pt x="502" y="66"/>
                </a:lnTo>
                <a:cubicBezTo>
                  <a:pt x="501" y="65"/>
                  <a:pt x="501" y="63"/>
                  <a:pt x="502" y="62"/>
                </a:cubicBezTo>
                <a:cubicBezTo>
                  <a:pt x="503" y="61"/>
                  <a:pt x="505" y="61"/>
                  <a:pt x="506" y="62"/>
                </a:cubicBezTo>
                <a:close/>
                <a:moveTo>
                  <a:pt x="516" y="71"/>
                </a:moveTo>
                <a:lnTo>
                  <a:pt x="516" y="71"/>
                </a:lnTo>
                <a:cubicBezTo>
                  <a:pt x="517" y="72"/>
                  <a:pt x="517" y="74"/>
                  <a:pt x="516" y="75"/>
                </a:cubicBezTo>
                <a:cubicBezTo>
                  <a:pt x="514" y="76"/>
                  <a:pt x="512" y="76"/>
                  <a:pt x="511" y="75"/>
                </a:cubicBezTo>
                <a:lnTo>
                  <a:pt x="511" y="75"/>
                </a:lnTo>
                <a:cubicBezTo>
                  <a:pt x="510" y="74"/>
                  <a:pt x="510" y="72"/>
                  <a:pt x="511" y="71"/>
                </a:cubicBezTo>
                <a:cubicBezTo>
                  <a:pt x="512" y="69"/>
                  <a:pt x="514" y="69"/>
                  <a:pt x="516" y="71"/>
                </a:cubicBezTo>
                <a:close/>
                <a:moveTo>
                  <a:pt x="524" y="80"/>
                </a:moveTo>
                <a:lnTo>
                  <a:pt x="524" y="80"/>
                </a:lnTo>
                <a:cubicBezTo>
                  <a:pt x="525" y="81"/>
                  <a:pt x="525" y="83"/>
                  <a:pt x="524" y="84"/>
                </a:cubicBezTo>
                <a:cubicBezTo>
                  <a:pt x="523" y="85"/>
                  <a:pt x="521" y="85"/>
                  <a:pt x="520" y="84"/>
                </a:cubicBezTo>
                <a:lnTo>
                  <a:pt x="520" y="84"/>
                </a:lnTo>
                <a:cubicBezTo>
                  <a:pt x="519" y="83"/>
                  <a:pt x="519" y="81"/>
                  <a:pt x="520" y="80"/>
                </a:cubicBezTo>
                <a:cubicBezTo>
                  <a:pt x="521" y="78"/>
                  <a:pt x="523" y="78"/>
                  <a:pt x="524" y="80"/>
                </a:cubicBezTo>
                <a:close/>
                <a:moveTo>
                  <a:pt x="533" y="89"/>
                </a:moveTo>
                <a:lnTo>
                  <a:pt x="533" y="89"/>
                </a:lnTo>
                <a:cubicBezTo>
                  <a:pt x="534" y="90"/>
                  <a:pt x="534" y="92"/>
                  <a:pt x="533" y="93"/>
                </a:cubicBezTo>
                <a:cubicBezTo>
                  <a:pt x="531" y="94"/>
                  <a:pt x="529" y="94"/>
                  <a:pt x="528" y="93"/>
                </a:cubicBezTo>
                <a:lnTo>
                  <a:pt x="528" y="93"/>
                </a:lnTo>
                <a:cubicBezTo>
                  <a:pt x="527" y="92"/>
                  <a:pt x="527" y="90"/>
                  <a:pt x="528" y="89"/>
                </a:cubicBezTo>
                <a:cubicBezTo>
                  <a:pt x="529" y="88"/>
                  <a:pt x="531" y="88"/>
                  <a:pt x="533" y="89"/>
                </a:cubicBezTo>
                <a:close/>
                <a:moveTo>
                  <a:pt x="541" y="98"/>
                </a:moveTo>
                <a:lnTo>
                  <a:pt x="541" y="98"/>
                </a:lnTo>
                <a:cubicBezTo>
                  <a:pt x="542" y="100"/>
                  <a:pt x="542" y="102"/>
                  <a:pt x="541" y="103"/>
                </a:cubicBezTo>
                <a:cubicBezTo>
                  <a:pt x="540" y="104"/>
                  <a:pt x="538" y="104"/>
                  <a:pt x="536" y="103"/>
                </a:cubicBezTo>
                <a:lnTo>
                  <a:pt x="536" y="103"/>
                </a:lnTo>
                <a:cubicBezTo>
                  <a:pt x="535" y="101"/>
                  <a:pt x="535" y="100"/>
                  <a:pt x="536" y="98"/>
                </a:cubicBezTo>
                <a:cubicBezTo>
                  <a:pt x="538" y="97"/>
                  <a:pt x="540" y="97"/>
                  <a:pt x="541" y="98"/>
                </a:cubicBezTo>
                <a:close/>
                <a:moveTo>
                  <a:pt x="549" y="109"/>
                </a:moveTo>
                <a:lnTo>
                  <a:pt x="549" y="109"/>
                </a:lnTo>
                <a:cubicBezTo>
                  <a:pt x="550" y="111"/>
                  <a:pt x="549" y="113"/>
                  <a:pt x="548" y="113"/>
                </a:cubicBezTo>
                <a:cubicBezTo>
                  <a:pt x="546" y="114"/>
                  <a:pt x="544" y="113"/>
                  <a:pt x="544" y="111"/>
                </a:cubicBezTo>
                <a:lnTo>
                  <a:pt x="544" y="111"/>
                </a:lnTo>
                <a:cubicBezTo>
                  <a:pt x="543" y="110"/>
                  <a:pt x="544" y="108"/>
                  <a:pt x="545" y="107"/>
                </a:cubicBezTo>
                <a:cubicBezTo>
                  <a:pt x="547" y="107"/>
                  <a:pt x="549" y="107"/>
                  <a:pt x="549" y="109"/>
                </a:cubicBezTo>
                <a:close/>
                <a:moveTo>
                  <a:pt x="557" y="119"/>
                </a:moveTo>
                <a:lnTo>
                  <a:pt x="557" y="119"/>
                </a:lnTo>
                <a:cubicBezTo>
                  <a:pt x="558" y="121"/>
                  <a:pt x="557" y="122"/>
                  <a:pt x="555" y="123"/>
                </a:cubicBezTo>
                <a:cubicBezTo>
                  <a:pt x="554" y="124"/>
                  <a:pt x="552" y="123"/>
                  <a:pt x="551" y="121"/>
                </a:cubicBezTo>
                <a:lnTo>
                  <a:pt x="551" y="121"/>
                </a:lnTo>
                <a:cubicBezTo>
                  <a:pt x="551" y="120"/>
                  <a:pt x="551" y="118"/>
                  <a:pt x="553" y="117"/>
                </a:cubicBezTo>
                <a:cubicBezTo>
                  <a:pt x="554" y="117"/>
                  <a:pt x="556" y="117"/>
                  <a:pt x="557" y="119"/>
                </a:cubicBezTo>
                <a:close/>
                <a:moveTo>
                  <a:pt x="564" y="129"/>
                </a:moveTo>
                <a:lnTo>
                  <a:pt x="564" y="129"/>
                </a:lnTo>
                <a:cubicBezTo>
                  <a:pt x="565" y="131"/>
                  <a:pt x="564" y="133"/>
                  <a:pt x="563" y="133"/>
                </a:cubicBezTo>
                <a:cubicBezTo>
                  <a:pt x="561" y="134"/>
                  <a:pt x="559" y="133"/>
                  <a:pt x="558" y="131"/>
                </a:cubicBezTo>
                <a:lnTo>
                  <a:pt x="558" y="131"/>
                </a:lnTo>
                <a:cubicBezTo>
                  <a:pt x="558" y="130"/>
                  <a:pt x="559" y="128"/>
                  <a:pt x="560" y="127"/>
                </a:cubicBezTo>
                <a:cubicBezTo>
                  <a:pt x="562" y="127"/>
                  <a:pt x="564" y="128"/>
                  <a:pt x="564" y="129"/>
                </a:cubicBezTo>
                <a:close/>
                <a:moveTo>
                  <a:pt x="571" y="139"/>
                </a:moveTo>
                <a:lnTo>
                  <a:pt x="571" y="139"/>
                </a:lnTo>
                <a:cubicBezTo>
                  <a:pt x="572" y="141"/>
                  <a:pt x="571" y="143"/>
                  <a:pt x="570" y="144"/>
                </a:cubicBezTo>
                <a:cubicBezTo>
                  <a:pt x="568" y="144"/>
                  <a:pt x="566" y="143"/>
                  <a:pt x="566" y="142"/>
                </a:cubicBezTo>
                <a:lnTo>
                  <a:pt x="566" y="142"/>
                </a:lnTo>
                <a:cubicBezTo>
                  <a:pt x="565" y="140"/>
                  <a:pt x="566" y="138"/>
                  <a:pt x="567" y="138"/>
                </a:cubicBezTo>
                <a:cubicBezTo>
                  <a:pt x="569" y="137"/>
                  <a:pt x="571" y="138"/>
                  <a:pt x="571" y="139"/>
                </a:cubicBezTo>
                <a:close/>
                <a:moveTo>
                  <a:pt x="578" y="150"/>
                </a:moveTo>
                <a:lnTo>
                  <a:pt x="578" y="150"/>
                </a:lnTo>
                <a:cubicBezTo>
                  <a:pt x="579" y="152"/>
                  <a:pt x="578" y="153"/>
                  <a:pt x="576" y="154"/>
                </a:cubicBezTo>
                <a:cubicBezTo>
                  <a:pt x="575" y="155"/>
                  <a:pt x="573" y="154"/>
                  <a:pt x="572" y="152"/>
                </a:cubicBezTo>
                <a:lnTo>
                  <a:pt x="572" y="152"/>
                </a:lnTo>
                <a:cubicBezTo>
                  <a:pt x="572" y="151"/>
                  <a:pt x="572" y="149"/>
                  <a:pt x="574" y="148"/>
                </a:cubicBezTo>
                <a:cubicBezTo>
                  <a:pt x="576" y="148"/>
                  <a:pt x="577" y="148"/>
                  <a:pt x="578" y="150"/>
                </a:cubicBezTo>
                <a:close/>
                <a:moveTo>
                  <a:pt x="585" y="161"/>
                </a:moveTo>
                <a:lnTo>
                  <a:pt x="585" y="161"/>
                </a:lnTo>
                <a:cubicBezTo>
                  <a:pt x="585" y="162"/>
                  <a:pt x="585" y="164"/>
                  <a:pt x="583" y="165"/>
                </a:cubicBezTo>
                <a:cubicBezTo>
                  <a:pt x="581" y="165"/>
                  <a:pt x="580" y="164"/>
                  <a:pt x="579" y="163"/>
                </a:cubicBezTo>
                <a:lnTo>
                  <a:pt x="579" y="163"/>
                </a:lnTo>
                <a:cubicBezTo>
                  <a:pt x="578" y="161"/>
                  <a:pt x="579" y="159"/>
                  <a:pt x="581" y="159"/>
                </a:cubicBezTo>
                <a:cubicBezTo>
                  <a:pt x="582" y="158"/>
                  <a:pt x="584" y="159"/>
                  <a:pt x="585" y="161"/>
                </a:cubicBezTo>
                <a:close/>
                <a:moveTo>
                  <a:pt x="591" y="171"/>
                </a:moveTo>
                <a:lnTo>
                  <a:pt x="591" y="171"/>
                </a:lnTo>
                <a:cubicBezTo>
                  <a:pt x="592" y="173"/>
                  <a:pt x="591" y="175"/>
                  <a:pt x="589" y="175"/>
                </a:cubicBezTo>
                <a:cubicBezTo>
                  <a:pt x="588" y="176"/>
                  <a:pt x="586" y="175"/>
                  <a:pt x="585" y="174"/>
                </a:cubicBezTo>
                <a:lnTo>
                  <a:pt x="585" y="174"/>
                </a:lnTo>
                <a:cubicBezTo>
                  <a:pt x="585" y="172"/>
                  <a:pt x="585" y="170"/>
                  <a:pt x="587" y="170"/>
                </a:cubicBezTo>
                <a:cubicBezTo>
                  <a:pt x="589" y="169"/>
                  <a:pt x="590" y="170"/>
                  <a:pt x="591" y="171"/>
                </a:cubicBezTo>
                <a:close/>
                <a:moveTo>
                  <a:pt x="597" y="182"/>
                </a:moveTo>
                <a:lnTo>
                  <a:pt x="597" y="182"/>
                </a:lnTo>
                <a:cubicBezTo>
                  <a:pt x="598" y="184"/>
                  <a:pt x="597" y="186"/>
                  <a:pt x="596" y="186"/>
                </a:cubicBezTo>
                <a:cubicBezTo>
                  <a:pt x="594" y="187"/>
                  <a:pt x="592" y="186"/>
                  <a:pt x="592" y="185"/>
                </a:cubicBezTo>
                <a:lnTo>
                  <a:pt x="592" y="185"/>
                </a:lnTo>
                <a:cubicBezTo>
                  <a:pt x="591" y="183"/>
                  <a:pt x="592" y="181"/>
                  <a:pt x="593" y="180"/>
                </a:cubicBezTo>
                <a:cubicBezTo>
                  <a:pt x="595" y="180"/>
                  <a:pt x="597" y="181"/>
                  <a:pt x="597" y="182"/>
                </a:cubicBezTo>
                <a:close/>
                <a:moveTo>
                  <a:pt x="603" y="193"/>
                </a:moveTo>
                <a:lnTo>
                  <a:pt x="603" y="193"/>
                </a:lnTo>
                <a:cubicBezTo>
                  <a:pt x="604" y="195"/>
                  <a:pt x="603" y="197"/>
                  <a:pt x="601" y="197"/>
                </a:cubicBezTo>
                <a:cubicBezTo>
                  <a:pt x="600" y="198"/>
                  <a:pt x="598" y="197"/>
                  <a:pt x="597" y="196"/>
                </a:cubicBezTo>
                <a:lnTo>
                  <a:pt x="597" y="196"/>
                </a:lnTo>
                <a:cubicBezTo>
                  <a:pt x="597" y="194"/>
                  <a:pt x="598" y="192"/>
                  <a:pt x="599" y="192"/>
                </a:cubicBezTo>
                <a:cubicBezTo>
                  <a:pt x="601" y="191"/>
                  <a:pt x="603" y="192"/>
                  <a:pt x="603" y="193"/>
                </a:cubicBezTo>
                <a:close/>
                <a:moveTo>
                  <a:pt x="609" y="204"/>
                </a:moveTo>
                <a:lnTo>
                  <a:pt x="609" y="204"/>
                </a:lnTo>
                <a:cubicBezTo>
                  <a:pt x="610" y="206"/>
                  <a:pt x="609" y="208"/>
                  <a:pt x="607" y="208"/>
                </a:cubicBezTo>
                <a:cubicBezTo>
                  <a:pt x="606" y="209"/>
                  <a:pt x="604" y="208"/>
                  <a:pt x="603" y="207"/>
                </a:cubicBezTo>
                <a:lnTo>
                  <a:pt x="603" y="207"/>
                </a:lnTo>
                <a:cubicBezTo>
                  <a:pt x="603" y="205"/>
                  <a:pt x="603" y="203"/>
                  <a:pt x="605" y="203"/>
                </a:cubicBezTo>
                <a:cubicBezTo>
                  <a:pt x="607" y="202"/>
                  <a:pt x="608" y="203"/>
                  <a:pt x="609" y="204"/>
                </a:cubicBezTo>
                <a:close/>
                <a:moveTo>
                  <a:pt x="615" y="216"/>
                </a:moveTo>
                <a:lnTo>
                  <a:pt x="615" y="216"/>
                </a:lnTo>
                <a:cubicBezTo>
                  <a:pt x="615" y="217"/>
                  <a:pt x="614" y="219"/>
                  <a:pt x="613" y="220"/>
                </a:cubicBezTo>
                <a:cubicBezTo>
                  <a:pt x="611" y="220"/>
                  <a:pt x="609" y="219"/>
                  <a:pt x="609" y="218"/>
                </a:cubicBezTo>
                <a:lnTo>
                  <a:pt x="609" y="218"/>
                </a:lnTo>
                <a:cubicBezTo>
                  <a:pt x="608" y="216"/>
                  <a:pt x="609" y="214"/>
                  <a:pt x="610" y="214"/>
                </a:cubicBezTo>
                <a:cubicBezTo>
                  <a:pt x="612" y="213"/>
                  <a:pt x="614" y="214"/>
                  <a:pt x="615" y="216"/>
                </a:cubicBezTo>
                <a:close/>
                <a:moveTo>
                  <a:pt x="620" y="227"/>
                </a:moveTo>
                <a:lnTo>
                  <a:pt x="620" y="227"/>
                </a:lnTo>
                <a:cubicBezTo>
                  <a:pt x="621" y="228"/>
                  <a:pt x="620" y="230"/>
                  <a:pt x="618" y="231"/>
                </a:cubicBezTo>
                <a:cubicBezTo>
                  <a:pt x="617" y="231"/>
                  <a:pt x="615" y="231"/>
                  <a:pt x="614" y="229"/>
                </a:cubicBezTo>
                <a:lnTo>
                  <a:pt x="614" y="229"/>
                </a:lnTo>
                <a:cubicBezTo>
                  <a:pt x="614" y="228"/>
                  <a:pt x="614" y="226"/>
                  <a:pt x="616" y="225"/>
                </a:cubicBezTo>
                <a:cubicBezTo>
                  <a:pt x="618" y="224"/>
                  <a:pt x="619" y="225"/>
                  <a:pt x="620" y="227"/>
                </a:cubicBezTo>
                <a:close/>
                <a:moveTo>
                  <a:pt x="625" y="238"/>
                </a:moveTo>
                <a:lnTo>
                  <a:pt x="625" y="238"/>
                </a:lnTo>
                <a:cubicBezTo>
                  <a:pt x="626" y="240"/>
                  <a:pt x="625" y="242"/>
                  <a:pt x="623" y="242"/>
                </a:cubicBezTo>
                <a:cubicBezTo>
                  <a:pt x="622" y="243"/>
                  <a:pt x="620" y="242"/>
                  <a:pt x="619" y="240"/>
                </a:cubicBezTo>
                <a:lnTo>
                  <a:pt x="619" y="240"/>
                </a:lnTo>
                <a:cubicBezTo>
                  <a:pt x="619" y="239"/>
                  <a:pt x="620" y="237"/>
                  <a:pt x="621" y="236"/>
                </a:cubicBezTo>
                <a:cubicBezTo>
                  <a:pt x="623" y="236"/>
                  <a:pt x="625" y="237"/>
                  <a:pt x="625" y="238"/>
                </a:cubicBezTo>
                <a:close/>
                <a:moveTo>
                  <a:pt x="630" y="250"/>
                </a:moveTo>
                <a:lnTo>
                  <a:pt x="630" y="250"/>
                </a:lnTo>
                <a:cubicBezTo>
                  <a:pt x="631" y="251"/>
                  <a:pt x="630" y="253"/>
                  <a:pt x="628" y="254"/>
                </a:cubicBezTo>
                <a:cubicBezTo>
                  <a:pt x="627" y="254"/>
                  <a:pt x="625" y="254"/>
                  <a:pt x="624" y="252"/>
                </a:cubicBezTo>
                <a:lnTo>
                  <a:pt x="624" y="252"/>
                </a:lnTo>
                <a:cubicBezTo>
                  <a:pt x="624" y="250"/>
                  <a:pt x="625" y="249"/>
                  <a:pt x="626" y="248"/>
                </a:cubicBezTo>
                <a:cubicBezTo>
                  <a:pt x="628" y="247"/>
                  <a:pt x="630" y="248"/>
                  <a:pt x="630" y="250"/>
                </a:cubicBezTo>
                <a:close/>
                <a:moveTo>
                  <a:pt x="635" y="261"/>
                </a:moveTo>
                <a:lnTo>
                  <a:pt x="635" y="261"/>
                </a:lnTo>
                <a:cubicBezTo>
                  <a:pt x="636" y="263"/>
                  <a:pt x="635" y="265"/>
                  <a:pt x="633" y="265"/>
                </a:cubicBezTo>
                <a:cubicBezTo>
                  <a:pt x="632" y="266"/>
                  <a:pt x="630" y="265"/>
                  <a:pt x="629" y="263"/>
                </a:cubicBezTo>
                <a:lnTo>
                  <a:pt x="629" y="263"/>
                </a:lnTo>
                <a:cubicBezTo>
                  <a:pt x="629" y="262"/>
                  <a:pt x="630" y="260"/>
                  <a:pt x="631" y="259"/>
                </a:cubicBezTo>
                <a:cubicBezTo>
                  <a:pt x="633" y="259"/>
                  <a:pt x="635" y="259"/>
                  <a:pt x="635" y="261"/>
                </a:cubicBezTo>
                <a:close/>
                <a:moveTo>
                  <a:pt x="640" y="273"/>
                </a:moveTo>
                <a:lnTo>
                  <a:pt x="640" y="273"/>
                </a:lnTo>
                <a:cubicBezTo>
                  <a:pt x="640" y="274"/>
                  <a:pt x="640" y="276"/>
                  <a:pt x="638" y="277"/>
                </a:cubicBezTo>
                <a:cubicBezTo>
                  <a:pt x="636" y="277"/>
                  <a:pt x="635" y="277"/>
                  <a:pt x="634" y="275"/>
                </a:cubicBezTo>
                <a:lnTo>
                  <a:pt x="634" y="275"/>
                </a:lnTo>
                <a:cubicBezTo>
                  <a:pt x="633" y="273"/>
                  <a:pt x="634" y="272"/>
                  <a:pt x="636" y="271"/>
                </a:cubicBezTo>
                <a:cubicBezTo>
                  <a:pt x="637" y="270"/>
                  <a:pt x="639" y="271"/>
                  <a:pt x="640" y="273"/>
                </a:cubicBezTo>
                <a:close/>
                <a:moveTo>
                  <a:pt x="644" y="284"/>
                </a:moveTo>
                <a:lnTo>
                  <a:pt x="644" y="284"/>
                </a:lnTo>
                <a:cubicBezTo>
                  <a:pt x="645" y="286"/>
                  <a:pt x="644" y="288"/>
                  <a:pt x="643" y="288"/>
                </a:cubicBezTo>
                <a:cubicBezTo>
                  <a:pt x="641" y="289"/>
                  <a:pt x="639" y="288"/>
                  <a:pt x="639" y="287"/>
                </a:cubicBezTo>
                <a:lnTo>
                  <a:pt x="639" y="287"/>
                </a:lnTo>
                <a:cubicBezTo>
                  <a:pt x="638" y="285"/>
                  <a:pt x="639" y="283"/>
                  <a:pt x="640" y="283"/>
                </a:cubicBezTo>
                <a:cubicBezTo>
                  <a:pt x="642" y="282"/>
                  <a:pt x="644" y="283"/>
                  <a:pt x="644" y="284"/>
                </a:cubicBezTo>
                <a:close/>
                <a:moveTo>
                  <a:pt x="649" y="296"/>
                </a:moveTo>
                <a:lnTo>
                  <a:pt x="649" y="296"/>
                </a:lnTo>
                <a:cubicBezTo>
                  <a:pt x="649" y="298"/>
                  <a:pt x="649" y="300"/>
                  <a:pt x="647" y="300"/>
                </a:cubicBezTo>
                <a:cubicBezTo>
                  <a:pt x="645" y="301"/>
                  <a:pt x="643" y="300"/>
                  <a:pt x="643" y="298"/>
                </a:cubicBezTo>
                <a:lnTo>
                  <a:pt x="643" y="298"/>
                </a:lnTo>
                <a:cubicBezTo>
                  <a:pt x="642" y="297"/>
                  <a:pt x="643" y="295"/>
                  <a:pt x="645" y="294"/>
                </a:cubicBezTo>
                <a:cubicBezTo>
                  <a:pt x="647" y="294"/>
                  <a:pt x="648" y="295"/>
                  <a:pt x="649" y="296"/>
                </a:cubicBezTo>
                <a:close/>
                <a:moveTo>
                  <a:pt x="653" y="308"/>
                </a:moveTo>
                <a:lnTo>
                  <a:pt x="653" y="308"/>
                </a:lnTo>
                <a:cubicBezTo>
                  <a:pt x="654" y="310"/>
                  <a:pt x="653" y="311"/>
                  <a:pt x="651" y="312"/>
                </a:cubicBezTo>
                <a:cubicBezTo>
                  <a:pt x="649" y="312"/>
                  <a:pt x="648" y="312"/>
                  <a:pt x="647" y="310"/>
                </a:cubicBezTo>
                <a:lnTo>
                  <a:pt x="647" y="310"/>
                </a:lnTo>
                <a:cubicBezTo>
                  <a:pt x="647" y="308"/>
                  <a:pt x="648" y="307"/>
                  <a:pt x="649" y="306"/>
                </a:cubicBezTo>
                <a:cubicBezTo>
                  <a:pt x="651" y="305"/>
                  <a:pt x="653" y="306"/>
                  <a:pt x="653" y="308"/>
                </a:cubicBezTo>
                <a:close/>
                <a:moveTo>
                  <a:pt x="657" y="321"/>
                </a:moveTo>
                <a:lnTo>
                  <a:pt x="657" y="321"/>
                </a:lnTo>
                <a:cubicBezTo>
                  <a:pt x="657" y="322"/>
                  <a:pt x="656" y="324"/>
                  <a:pt x="654" y="324"/>
                </a:cubicBezTo>
                <a:cubicBezTo>
                  <a:pt x="653" y="324"/>
                  <a:pt x="651" y="322"/>
                  <a:pt x="651" y="321"/>
                </a:cubicBezTo>
                <a:lnTo>
                  <a:pt x="651" y="321"/>
                </a:lnTo>
                <a:cubicBezTo>
                  <a:pt x="651" y="319"/>
                  <a:pt x="653" y="318"/>
                  <a:pt x="654" y="318"/>
                </a:cubicBezTo>
                <a:cubicBezTo>
                  <a:pt x="656" y="318"/>
                  <a:pt x="657" y="319"/>
                  <a:pt x="657" y="321"/>
                </a:cubicBezTo>
                <a:close/>
                <a:moveTo>
                  <a:pt x="661" y="333"/>
                </a:moveTo>
                <a:lnTo>
                  <a:pt x="661" y="333"/>
                </a:lnTo>
                <a:cubicBezTo>
                  <a:pt x="661" y="334"/>
                  <a:pt x="660" y="336"/>
                  <a:pt x="658" y="336"/>
                </a:cubicBezTo>
                <a:cubicBezTo>
                  <a:pt x="656" y="336"/>
                  <a:pt x="655" y="334"/>
                  <a:pt x="655" y="333"/>
                </a:cubicBezTo>
                <a:lnTo>
                  <a:pt x="655" y="333"/>
                </a:lnTo>
                <a:cubicBezTo>
                  <a:pt x="655" y="331"/>
                  <a:pt x="656" y="330"/>
                  <a:pt x="658" y="330"/>
                </a:cubicBezTo>
                <a:cubicBezTo>
                  <a:pt x="660" y="330"/>
                  <a:pt x="661" y="331"/>
                  <a:pt x="661" y="333"/>
                </a:cubicBezTo>
                <a:close/>
                <a:moveTo>
                  <a:pt x="665" y="345"/>
                </a:moveTo>
                <a:lnTo>
                  <a:pt x="665" y="345"/>
                </a:lnTo>
                <a:cubicBezTo>
                  <a:pt x="665" y="346"/>
                  <a:pt x="664" y="348"/>
                  <a:pt x="662" y="348"/>
                </a:cubicBezTo>
                <a:cubicBezTo>
                  <a:pt x="660" y="348"/>
                  <a:pt x="659" y="346"/>
                  <a:pt x="659" y="345"/>
                </a:cubicBezTo>
                <a:lnTo>
                  <a:pt x="659" y="345"/>
                </a:lnTo>
                <a:cubicBezTo>
                  <a:pt x="659" y="343"/>
                  <a:pt x="660" y="341"/>
                  <a:pt x="662" y="341"/>
                </a:cubicBezTo>
                <a:cubicBezTo>
                  <a:pt x="664" y="341"/>
                  <a:pt x="665" y="343"/>
                  <a:pt x="665" y="345"/>
                </a:cubicBezTo>
                <a:close/>
                <a:moveTo>
                  <a:pt x="669" y="356"/>
                </a:moveTo>
                <a:lnTo>
                  <a:pt x="669" y="356"/>
                </a:lnTo>
                <a:cubicBezTo>
                  <a:pt x="669" y="358"/>
                  <a:pt x="668" y="360"/>
                  <a:pt x="666" y="360"/>
                </a:cubicBezTo>
                <a:cubicBezTo>
                  <a:pt x="664" y="360"/>
                  <a:pt x="663" y="358"/>
                  <a:pt x="663" y="356"/>
                </a:cubicBezTo>
                <a:lnTo>
                  <a:pt x="663" y="356"/>
                </a:lnTo>
                <a:cubicBezTo>
                  <a:pt x="663" y="355"/>
                  <a:pt x="664" y="353"/>
                  <a:pt x="666" y="353"/>
                </a:cubicBezTo>
                <a:cubicBezTo>
                  <a:pt x="668" y="353"/>
                  <a:pt x="669" y="355"/>
                  <a:pt x="669" y="356"/>
                </a:cubicBezTo>
                <a:close/>
                <a:moveTo>
                  <a:pt x="672" y="368"/>
                </a:moveTo>
                <a:lnTo>
                  <a:pt x="672" y="368"/>
                </a:lnTo>
                <a:cubicBezTo>
                  <a:pt x="672" y="370"/>
                  <a:pt x="671" y="372"/>
                  <a:pt x="669" y="372"/>
                </a:cubicBezTo>
                <a:cubicBezTo>
                  <a:pt x="668" y="372"/>
                  <a:pt x="666" y="370"/>
                  <a:pt x="666" y="368"/>
                </a:cubicBezTo>
                <a:lnTo>
                  <a:pt x="666" y="368"/>
                </a:lnTo>
                <a:cubicBezTo>
                  <a:pt x="666" y="367"/>
                  <a:pt x="668" y="365"/>
                  <a:pt x="669" y="365"/>
                </a:cubicBezTo>
                <a:cubicBezTo>
                  <a:pt x="671" y="365"/>
                  <a:pt x="672" y="367"/>
                  <a:pt x="672" y="368"/>
                </a:cubicBezTo>
                <a:close/>
                <a:moveTo>
                  <a:pt x="676" y="380"/>
                </a:moveTo>
                <a:lnTo>
                  <a:pt x="676" y="380"/>
                </a:lnTo>
                <a:cubicBezTo>
                  <a:pt x="676" y="382"/>
                  <a:pt x="675" y="384"/>
                  <a:pt x="673" y="384"/>
                </a:cubicBezTo>
                <a:cubicBezTo>
                  <a:pt x="671" y="384"/>
                  <a:pt x="670" y="382"/>
                  <a:pt x="670" y="380"/>
                </a:cubicBezTo>
                <a:lnTo>
                  <a:pt x="670" y="380"/>
                </a:lnTo>
                <a:cubicBezTo>
                  <a:pt x="670" y="379"/>
                  <a:pt x="671" y="377"/>
                  <a:pt x="673" y="377"/>
                </a:cubicBezTo>
                <a:cubicBezTo>
                  <a:pt x="675" y="377"/>
                  <a:pt x="676" y="379"/>
                  <a:pt x="676" y="380"/>
                </a:cubicBezTo>
                <a:close/>
                <a:moveTo>
                  <a:pt x="679" y="393"/>
                </a:moveTo>
                <a:lnTo>
                  <a:pt x="679" y="393"/>
                </a:lnTo>
                <a:cubicBezTo>
                  <a:pt x="679" y="394"/>
                  <a:pt x="678" y="396"/>
                  <a:pt x="676" y="396"/>
                </a:cubicBezTo>
                <a:cubicBezTo>
                  <a:pt x="674" y="396"/>
                  <a:pt x="673" y="394"/>
                  <a:pt x="673" y="393"/>
                </a:cubicBezTo>
                <a:lnTo>
                  <a:pt x="673" y="393"/>
                </a:lnTo>
                <a:cubicBezTo>
                  <a:pt x="673" y="391"/>
                  <a:pt x="674" y="389"/>
                  <a:pt x="676" y="389"/>
                </a:cubicBezTo>
                <a:cubicBezTo>
                  <a:pt x="678" y="389"/>
                  <a:pt x="679" y="391"/>
                  <a:pt x="679" y="393"/>
                </a:cubicBezTo>
                <a:close/>
                <a:moveTo>
                  <a:pt x="682" y="405"/>
                </a:moveTo>
                <a:lnTo>
                  <a:pt x="682" y="405"/>
                </a:lnTo>
                <a:cubicBezTo>
                  <a:pt x="682" y="406"/>
                  <a:pt x="681" y="408"/>
                  <a:pt x="679" y="408"/>
                </a:cubicBezTo>
                <a:cubicBezTo>
                  <a:pt x="678" y="408"/>
                  <a:pt x="676" y="406"/>
                  <a:pt x="676" y="405"/>
                </a:cubicBezTo>
                <a:lnTo>
                  <a:pt x="676" y="405"/>
                </a:lnTo>
                <a:cubicBezTo>
                  <a:pt x="676" y="403"/>
                  <a:pt x="678" y="402"/>
                  <a:pt x="679" y="402"/>
                </a:cubicBezTo>
                <a:cubicBezTo>
                  <a:pt x="681" y="402"/>
                  <a:pt x="682" y="403"/>
                  <a:pt x="682" y="405"/>
                </a:cubicBezTo>
                <a:close/>
                <a:moveTo>
                  <a:pt x="686" y="417"/>
                </a:moveTo>
                <a:lnTo>
                  <a:pt x="686" y="417"/>
                </a:lnTo>
                <a:cubicBezTo>
                  <a:pt x="686" y="418"/>
                  <a:pt x="684" y="420"/>
                  <a:pt x="682" y="420"/>
                </a:cubicBezTo>
                <a:cubicBezTo>
                  <a:pt x="681" y="420"/>
                  <a:pt x="679" y="418"/>
                  <a:pt x="679" y="417"/>
                </a:cubicBezTo>
                <a:lnTo>
                  <a:pt x="679" y="417"/>
                </a:lnTo>
                <a:cubicBezTo>
                  <a:pt x="679" y="415"/>
                  <a:pt x="681" y="414"/>
                  <a:pt x="682" y="414"/>
                </a:cubicBezTo>
                <a:cubicBezTo>
                  <a:pt x="684" y="414"/>
                  <a:pt x="686" y="415"/>
                  <a:pt x="686" y="417"/>
                </a:cubicBezTo>
                <a:close/>
                <a:moveTo>
                  <a:pt x="688" y="429"/>
                </a:moveTo>
                <a:lnTo>
                  <a:pt x="688" y="429"/>
                </a:lnTo>
                <a:cubicBezTo>
                  <a:pt x="688" y="431"/>
                  <a:pt x="687" y="432"/>
                  <a:pt x="685" y="432"/>
                </a:cubicBezTo>
                <a:cubicBezTo>
                  <a:pt x="684" y="432"/>
                  <a:pt x="682" y="431"/>
                  <a:pt x="682" y="429"/>
                </a:cubicBezTo>
                <a:lnTo>
                  <a:pt x="682" y="429"/>
                </a:lnTo>
                <a:cubicBezTo>
                  <a:pt x="682" y="427"/>
                  <a:pt x="684" y="426"/>
                  <a:pt x="685" y="426"/>
                </a:cubicBezTo>
                <a:cubicBezTo>
                  <a:pt x="687" y="426"/>
                  <a:pt x="688" y="427"/>
                  <a:pt x="688" y="429"/>
                </a:cubicBezTo>
                <a:close/>
                <a:moveTo>
                  <a:pt x="691" y="441"/>
                </a:moveTo>
                <a:lnTo>
                  <a:pt x="691" y="441"/>
                </a:lnTo>
                <a:cubicBezTo>
                  <a:pt x="691" y="443"/>
                  <a:pt x="690" y="444"/>
                  <a:pt x="688" y="444"/>
                </a:cubicBezTo>
                <a:cubicBezTo>
                  <a:pt x="686" y="444"/>
                  <a:pt x="685" y="443"/>
                  <a:pt x="685" y="441"/>
                </a:cubicBezTo>
                <a:lnTo>
                  <a:pt x="685" y="441"/>
                </a:lnTo>
                <a:cubicBezTo>
                  <a:pt x="685" y="439"/>
                  <a:pt x="686" y="438"/>
                  <a:pt x="688" y="438"/>
                </a:cubicBezTo>
                <a:cubicBezTo>
                  <a:pt x="690" y="438"/>
                  <a:pt x="691" y="439"/>
                  <a:pt x="691" y="441"/>
                </a:cubicBezTo>
                <a:close/>
                <a:moveTo>
                  <a:pt x="694" y="453"/>
                </a:moveTo>
                <a:lnTo>
                  <a:pt x="694" y="453"/>
                </a:lnTo>
                <a:cubicBezTo>
                  <a:pt x="694" y="455"/>
                  <a:pt x="693" y="456"/>
                  <a:pt x="691" y="456"/>
                </a:cubicBezTo>
                <a:cubicBezTo>
                  <a:pt x="689" y="456"/>
                  <a:pt x="688" y="455"/>
                  <a:pt x="688" y="453"/>
                </a:cubicBezTo>
                <a:lnTo>
                  <a:pt x="688" y="453"/>
                </a:lnTo>
                <a:cubicBezTo>
                  <a:pt x="688" y="452"/>
                  <a:pt x="689" y="450"/>
                  <a:pt x="691" y="450"/>
                </a:cubicBezTo>
                <a:cubicBezTo>
                  <a:pt x="693" y="450"/>
                  <a:pt x="694" y="452"/>
                  <a:pt x="694" y="453"/>
                </a:cubicBezTo>
                <a:close/>
                <a:moveTo>
                  <a:pt x="697" y="466"/>
                </a:moveTo>
                <a:lnTo>
                  <a:pt x="697" y="466"/>
                </a:lnTo>
                <a:cubicBezTo>
                  <a:pt x="697" y="467"/>
                  <a:pt x="695" y="469"/>
                  <a:pt x="693" y="469"/>
                </a:cubicBezTo>
                <a:cubicBezTo>
                  <a:pt x="692" y="469"/>
                  <a:pt x="690" y="467"/>
                  <a:pt x="690" y="466"/>
                </a:cubicBezTo>
                <a:lnTo>
                  <a:pt x="690" y="466"/>
                </a:lnTo>
                <a:cubicBezTo>
                  <a:pt x="690" y="464"/>
                  <a:pt x="692" y="462"/>
                  <a:pt x="693" y="462"/>
                </a:cubicBezTo>
                <a:cubicBezTo>
                  <a:pt x="695" y="462"/>
                  <a:pt x="697" y="464"/>
                  <a:pt x="697" y="466"/>
                </a:cubicBezTo>
                <a:close/>
                <a:moveTo>
                  <a:pt x="699" y="478"/>
                </a:moveTo>
                <a:lnTo>
                  <a:pt x="699" y="478"/>
                </a:lnTo>
                <a:cubicBezTo>
                  <a:pt x="699" y="480"/>
                  <a:pt x="698" y="481"/>
                  <a:pt x="696" y="481"/>
                </a:cubicBezTo>
                <a:cubicBezTo>
                  <a:pt x="694" y="481"/>
                  <a:pt x="693" y="480"/>
                  <a:pt x="693" y="478"/>
                </a:cubicBezTo>
                <a:lnTo>
                  <a:pt x="693" y="478"/>
                </a:lnTo>
                <a:cubicBezTo>
                  <a:pt x="693" y="476"/>
                  <a:pt x="694" y="475"/>
                  <a:pt x="696" y="475"/>
                </a:cubicBezTo>
                <a:cubicBezTo>
                  <a:pt x="698" y="475"/>
                  <a:pt x="699" y="476"/>
                  <a:pt x="699" y="478"/>
                </a:cubicBezTo>
                <a:close/>
                <a:moveTo>
                  <a:pt x="702" y="490"/>
                </a:moveTo>
                <a:lnTo>
                  <a:pt x="702" y="490"/>
                </a:lnTo>
                <a:cubicBezTo>
                  <a:pt x="702" y="492"/>
                  <a:pt x="700" y="493"/>
                  <a:pt x="698" y="493"/>
                </a:cubicBezTo>
                <a:cubicBezTo>
                  <a:pt x="697" y="493"/>
                  <a:pt x="695" y="492"/>
                  <a:pt x="695" y="490"/>
                </a:cubicBezTo>
                <a:lnTo>
                  <a:pt x="695" y="490"/>
                </a:lnTo>
                <a:cubicBezTo>
                  <a:pt x="695" y="488"/>
                  <a:pt x="697" y="487"/>
                  <a:pt x="698" y="487"/>
                </a:cubicBezTo>
                <a:cubicBezTo>
                  <a:pt x="700" y="487"/>
                  <a:pt x="702" y="488"/>
                  <a:pt x="702" y="490"/>
                </a:cubicBezTo>
                <a:close/>
                <a:moveTo>
                  <a:pt x="704" y="502"/>
                </a:moveTo>
                <a:lnTo>
                  <a:pt x="704" y="502"/>
                </a:lnTo>
                <a:cubicBezTo>
                  <a:pt x="704" y="504"/>
                  <a:pt x="702" y="505"/>
                  <a:pt x="701" y="505"/>
                </a:cubicBezTo>
                <a:cubicBezTo>
                  <a:pt x="699" y="505"/>
                  <a:pt x="698" y="504"/>
                  <a:pt x="698" y="502"/>
                </a:cubicBezTo>
                <a:lnTo>
                  <a:pt x="698" y="502"/>
                </a:lnTo>
                <a:cubicBezTo>
                  <a:pt x="698" y="501"/>
                  <a:pt x="699" y="499"/>
                  <a:pt x="701" y="499"/>
                </a:cubicBezTo>
                <a:cubicBezTo>
                  <a:pt x="702" y="499"/>
                  <a:pt x="704" y="501"/>
                  <a:pt x="704" y="502"/>
                </a:cubicBezTo>
                <a:close/>
                <a:moveTo>
                  <a:pt x="706" y="515"/>
                </a:moveTo>
                <a:lnTo>
                  <a:pt x="706" y="515"/>
                </a:lnTo>
                <a:cubicBezTo>
                  <a:pt x="706" y="516"/>
                  <a:pt x="705" y="518"/>
                  <a:pt x="703" y="518"/>
                </a:cubicBezTo>
                <a:cubicBezTo>
                  <a:pt x="701" y="518"/>
                  <a:pt x="700" y="516"/>
                  <a:pt x="700" y="515"/>
                </a:cubicBezTo>
                <a:lnTo>
                  <a:pt x="700" y="515"/>
                </a:lnTo>
                <a:cubicBezTo>
                  <a:pt x="700" y="513"/>
                  <a:pt x="701" y="512"/>
                  <a:pt x="703" y="512"/>
                </a:cubicBezTo>
                <a:cubicBezTo>
                  <a:pt x="705" y="512"/>
                  <a:pt x="706" y="513"/>
                  <a:pt x="706" y="515"/>
                </a:cubicBezTo>
                <a:close/>
                <a:moveTo>
                  <a:pt x="708" y="527"/>
                </a:moveTo>
                <a:lnTo>
                  <a:pt x="708" y="527"/>
                </a:lnTo>
                <a:cubicBezTo>
                  <a:pt x="708" y="529"/>
                  <a:pt x="707" y="530"/>
                  <a:pt x="705" y="530"/>
                </a:cubicBezTo>
                <a:cubicBezTo>
                  <a:pt x="703" y="530"/>
                  <a:pt x="702" y="529"/>
                  <a:pt x="702" y="527"/>
                </a:cubicBezTo>
                <a:lnTo>
                  <a:pt x="702" y="527"/>
                </a:lnTo>
                <a:cubicBezTo>
                  <a:pt x="702" y="525"/>
                  <a:pt x="703" y="524"/>
                  <a:pt x="705" y="524"/>
                </a:cubicBezTo>
                <a:cubicBezTo>
                  <a:pt x="707" y="524"/>
                  <a:pt x="708" y="525"/>
                  <a:pt x="708" y="527"/>
                </a:cubicBezTo>
                <a:close/>
                <a:moveTo>
                  <a:pt x="710" y="539"/>
                </a:moveTo>
                <a:lnTo>
                  <a:pt x="710" y="539"/>
                </a:lnTo>
                <a:cubicBezTo>
                  <a:pt x="710" y="541"/>
                  <a:pt x="709" y="542"/>
                  <a:pt x="707" y="542"/>
                </a:cubicBezTo>
                <a:cubicBezTo>
                  <a:pt x="705" y="542"/>
                  <a:pt x="704" y="541"/>
                  <a:pt x="704" y="539"/>
                </a:cubicBezTo>
                <a:lnTo>
                  <a:pt x="704" y="539"/>
                </a:lnTo>
                <a:cubicBezTo>
                  <a:pt x="704" y="538"/>
                  <a:pt x="705" y="536"/>
                  <a:pt x="707" y="536"/>
                </a:cubicBezTo>
                <a:cubicBezTo>
                  <a:pt x="709" y="536"/>
                  <a:pt x="710" y="538"/>
                  <a:pt x="710" y="539"/>
                </a:cubicBezTo>
                <a:close/>
                <a:moveTo>
                  <a:pt x="712" y="552"/>
                </a:moveTo>
                <a:lnTo>
                  <a:pt x="712" y="552"/>
                </a:lnTo>
                <a:cubicBezTo>
                  <a:pt x="712" y="553"/>
                  <a:pt x="710" y="555"/>
                  <a:pt x="709" y="555"/>
                </a:cubicBezTo>
                <a:cubicBezTo>
                  <a:pt x="707" y="555"/>
                  <a:pt x="706" y="553"/>
                  <a:pt x="706" y="552"/>
                </a:cubicBezTo>
                <a:lnTo>
                  <a:pt x="706" y="552"/>
                </a:lnTo>
                <a:cubicBezTo>
                  <a:pt x="706" y="550"/>
                  <a:pt x="707" y="549"/>
                  <a:pt x="709" y="549"/>
                </a:cubicBezTo>
                <a:cubicBezTo>
                  <a:pt x="710" y="549"/>
                  <a:pt x="712" y="550"/>
                  <a:pt x="712" y="552"/>
                </a:cubicBezTo>
                <a:close/>
                <a:moveTo>
                  <a:pt x="714" y="564"/>
                </a:moveTo>
                <a:lnTo>
                  <a:pt x="714" y="564"/>
                </a:lnTo>
                <a:cubicBezTo>
                  <a:pt x="714" y="566"/>
                  <a:pt x="712" y="567"/>
                  <a:pt x="710" y="567"/>
                </a:cubicBezTo>
                <a:cubicBezTo>
                  <a:pt x="709" y="567"/>
                  <a:pt x="707" y="566"/>
                  <a:pt x="707" y="564"/>
                </a:cubicBezTo>
                <a:lnTo>
                  <a:pt x="707" y="564"/>
                </a:lnTo>
                <a:cubicBezTo>
                  <a:pt x="707" y="562"/>
                  <a:pt x="709" y="561"/>
                  <a:pt x="710" y="561"/>
                </a:cubicBezTo>
                <a:cubicBezTo>
                  <a:pt x="712" y="561"/>
                  <a:pt x="714" y="562"/>
                  <a:pt x="714" y="564"/>
                </a:cubicBezTo>
                <a:close/>
                <a:moveTo>
                  <a:pt x="715" y="577"/>
                </a:moveTo>
                <a:lnTo>
                  <a:pt x="715" y="577"/>
                </a:lnTo>
                <a:cubicBezTo>
                  <a:pt x="715" y="578"/>
                  <a:pt x="714" y="580"/>
                  <a:pt x="712" y="580"/>
                </a:cubicBezTo>
                <a:cubicBezTo>
                  <a:pt x="710" y="580"/>
                  <a:pt x="709" y="578"/>
                  <a:pt x="709" y="577"/>
                </a:cubicBezTo>
                <a:lnTo>
                  <a:pt x="709" y="577"/>
                </a:lnTo>
                <a:cubicBezTo>
                  <a:pt x="709" y="575"/>
                  <a:pt x="710" y="573"/>
                  <a:pt x="712" y="573"/>
                </a:cubicBezTo>
                <a:cubicBezTo>
                  <a:pt x="714" y="573"/>
                  <a:pt x="715" y="575"/>
                  <a:pt x="715" y="577"/>
                </a:cubicBezTo>
                <a:close/>
                <a:moveTo>
                  <a:pt x="717" y="589"/>
                </a:moveTo>
                <a:lnTo>
                  <a:pt x="717" y="589"/>
                </a:lnTo>
                <a:cubicBezTo>
                  <a:pt x="717" y="591"/>
                  <a:pt x="715" y="592"/>
                  <a:pt x="714" y="592"/>
                </a:cubicBezTo>
                <a:cubicBezTo>
                  <a:pt x="712" y="592"/>
                  <a:pt x="711" y="591"/>
                  <a:pt x="711" y="589"/>
                </a:cubicBezTo>
                <a:lnTo>
                  <a:pt x="711" y="589"/>
                </a:lnTo>
                <a:cubicBezTo>
                  <a:pt x="711" y="587"/>
                  <a:pt x="712" y="586"/>
                  <a:pt x="714" y="586"/>
                </a:cubicBezTo>
                <a:cubicBezTo>
                  <a:pt x="715" y="586"/>
                  <a:pt x="717" y="587"/>
                  <a:pt x="717" y="589"/>
                </a:cubicBezTo>
                <a:close/>
                <a:moveTo>
                  <a:pt x="718" y="601"/>
                </a:moveTo>
                <a:lnTo>
                  <a:pt x="718" y="601"/>
                </a:lnTo>
                <a:cubicBezTo>
                  <a:pt x="718" y="603"/>
                  <a:pt x="717" y="604"/>
                  <a:pt x="715" y="604"/>
                </a:cubicBezTo>
                <a:cubicBezTo>
                  <a:pt x="713" y="604"/>
                  <a:pt x="712" y="603"/>
                  <a:pt x="712" y="601"/>
                </a:cubicBezTo>
                <a:lnTo>
                  <a:pt x="712" y="601"/>
                </a:lnTo>
                <a:cubicBezTo>
                  <a:pt x="712" y="600"/>
                  <a:pt x="713" y="598"/>
                  <a:pt x="715" y="598"/>
                </a:cubicBezTo>
                <a:cubicBezTo>
                  <a:pt x="717" y="598"/>
                  <a:pt x="718" y="600"/>
                  <a:pt x="718" y="601"/>
                </a:cubicBezTo>
                <a:close/>
                <a:moveTo>
                  <a:pt x="720" y="614"/>
                </a:moveTo>
                <a:lnTo>
                  <a:pt x="720" y="614"/>
                </a:lnTo>
                <a:cubicBezTo>
                  <a:pt x="720" y="615"/>
                  <a:pt x="718" y="617"/>
                  <a:pt x="717" y="617"/>
                </a:cubicBezTo>
                <a:cubicBezTo>
                  <a:pt x="715" y="617"/>
                  <a:pt x="713" y="615"/>
                  <a:pt x="713" y="614"/>
                </a:cubicBezTo>
                <a:lnTo>
                  <a:pt x="713" y="614"/>
                </a:lnTo>
                <a:cubicBezTo>
                  <a:pt x="713" y="612"/>
                  <a:pt x="715" y="611"/>
                  <a:pt x="717" y="611"/>
                </a:cubicBezTo>
                <a:cubicBezTo>
                  <a:pt x="718" y="611"/>
                  <a:pt x="720" y="612"/>
                  <a:pt x="720" y="614"/>
                </a:cubicBezTo>
                <a:close/>
                <a:moveTo>
                  <a:pt x="721" y="626"/>
                </a:moveTo>
                <a:lnTo>
                  <a:pt x="721" y="626"/>
                </a:lnTo>
                <a:cubicBezTo>
                  <a:pt x="721" y="628"/>
                  <a:pt x="720" y="629"/>
                  <a:pt x="718" y="629"/>
                </a:cubicBezTo>
                <a:cubicBezTo>
                  <a:pt x="716" y="629"/>
                  <a:pt x="715" y="628"/>
                  <a:pt x="715" y="626"/>
                </a:cubicBezTo>
                <a:lnTo>
                  <a:pt x="715" y="626"/>
                </a:lnTo>
                <a:cubicBezTo>
                  <a:pt x="715" y="624"/>
                  <a:pt x="716" y="623"/>
                  <a:pt x="718" y="623"/>
                </a:cubicBezTo>
                <a:cubicBezTo>
                  <a:pt x="720" y="623"/>
                  <a:pt x="721" y="624"/>
                  <a:pt x="721" y="626"/>
                </a:cubicBezTo>
                <a:close/>
                <a:moveTo>
                  <a:pt x="722" y="639"/>
                </a:moveTo>
                <a:lnTo>
                  <a:pt x="722" y="639"/>
                </a:lnTo>
                <a:cubicBezTo>
                  <a:pt x="722" y="640"/>
                  <a:pt x="721" y="642"/>
                  <a:pt x="719" y="642"/>
                </a:cubicBezTo>
                <a:cubicBezTo>
                  <a:pt x="717" y="642"/>
                  <a:pt x="716" y="640"/>
                  <a:pt x="716" y="639"/>
                </a:cubicBezTo>
                <a:lnTo>
                  <a:pt x="716" y="639"/>
                </a:lnTo>
                <a:cubicBezTo>
                  <a:pt x="716" y="637"/>
                  <a:pt x="717" y="636"/>
                  <a:pt x="719" y="636"/>
                </a:cubicBezTo>
                <a:cubicBezTo>
                  <a:pt x="721" y="636"/>
                  <a:pt x="722" y="637"/>
                  <a:pt x="722" y="639"/>
                </a:cubicBezTo>
                <a:close/>
                <a:moveTo>
                  <a:pt x="723" y="651"/>
                </a:moveTo>
                <a:lnTo>
                  <a:pt x="723" y="651"/>
                </a:lnTo>
                <a:cubicBezTo>
                  <a:pt x="723" y="653"/>
                  <a:pt x="722" y="654"/>
                  <a:pt x="720" y="654"/>
                </a:cubicBezTo>
                <a:cubicBezTo>
                  <a:pt x="718" y="654"/>
                  <a:pt x="717" y="653"/>
                  <a:pt x="717" y="651"/>
                </a:cubicBezTo>
                <a:lnTo>
                  <a:pt x="717" y="651"/>
                </a:lnTo>
                <a:cubicBezTo>
                  <a:pt x="717" y="649"/>
                  <a:pt x="718" y="648"/>
                  <a:pt x="720" y="648"/>
                </a:cubicBezTo>
                <a:cubicBezTo>
                  <a:pt x="722" y="648"/>
                  <a:pt x="723" y="649"/>
                  <a:pt x="723" y="651"/>
                </a:cubicBezTo>
                <a:close/>
                <a:moveTo>
                  <a:pt x="724" y="664"/>
                </a:moveTo>
                <a:lnTo>
                  <a:pt x="724" y="664"/>
                </a:lnTo>
                <a:cubicBezTo>
                  <a:pt x="724" y="665"/>
                  <a:pt x="723" y="667"/>
                  <a:pt x="721" y="667"/>
                </a:cubicBezTo>
                <a:cubicBezTo>
                  <a:pt x="719" y="667"/>
                  <a:pt x="718" y="665"/>
                  <a:pt x="718" y="664"/>
                </a:cubicBezTo>
                <a:lnTo>
                  <a:pt x="718" y="664"/>
                </a:lnTo>
                <a:cubicBezTo>
                  <a:pt x="718" y="662"/>
                  <a:pt x="719" y="660"/>
                  <a:pt x="721" y="660"/>
                </a:cubicBezTo>
                <a:cubicBezTo>
                  <a:pt x="723" y="660"/>
                  <a:pt x="724" y="662"/>
                  <a:pt x="724" y="664"/>
                </a:cubicBezTo>
                <a:close/>
                <a:moveTo>
                  <a:pt x="725" y="676"/>
                </a:moveTo>
                <a:lnTo>
                  <a:pt x="725" y="676"/>
                </a:lnTo>
                <a:cubicBezTo>
                  <a:pt x="725" y="678"/>
                  <a:pt x="724" y="679"/>
                  <a:pt x="722" y="679"/>
                </a:cubicBezTo>
                <a:cubicBezTo>
                  <a:pt x="720" y="679"/>
                  <a:pt x="719" y="678"/>
                  <a:pt x="719" y="676"/>
                </a:cubicBezTo>
                <a:lnTo>
                  <a:pt x="719" y="676"/>
                </a:lnTo>
                <a:cubicBezTo>
                  <a:pt x="719" y="674"/>
                  <a:pt x="720" y="673"/>
                  <a:pt x="722" y="673"/>
                </a:cubicBezTo>
                <a:cubicBezTo>
                  <a:pt x="724" y="673"/>
                  <a:pt x="725" y="674"/>
                  <a:pt x="725" y="676"/>
                </a:cubicBezTo>
                <a:close/>
                <a:moveTo>
                  <a:pt x="726" y="689"/>
                </a:moveTo>
                <a:lnTo>
                  <a:pt x="726" y="689"/>
                </a:lnTo>
                <a:cubicBezTo>
                  <a:pt x="726" y="690"/>
                  <a:pt x="724" y="692"/>
                  <a:pt x="723" y="692"/>
                </a:cubicBezTo>
                <a:cubicBezTo>
                  <a:pt x="721" y="692"/>
                  <a:pt x="720" y="690"/>
                  <a:pt x="720" y="689"/>
                </a:cubicBezTo>
                <a:lnTo>
                  <a:pt x="720" y="689"/>
                </a:lnTo>
                <a:cubicBezTo>
                  <a:pt x="720" y="687"/>
                  <a:pt x="721" y="685"/>
                  <a:pt x="723" y="685"/>
                </a:cubicBezTo>
                <a:cubicBezTo>
                  <a:pt x="724" y="685"/>
                  <a:pt x="726" y="687"/>
                  <a:pt x="726" y="689"/>
                </a:cubicBezTo>
                <a:close/>
                <a:moveTo>
                  <a:pt x="727" y="701"/>
                </a:moveTo>
                <a:lnTo>
                  <a:pt x="727" y="701"/>
                </a:lnTo>
                <a:cubicBezTo>
                  <a:pt x="727" y="703"/>
                  <a:pt x="725" y="704"/>
                  <a:pt x="723" y="704"/>
                </a:cubicBezTo>
                <a:cubicBezTo>
                  <a:pt x="722" y="704"/>
                  <a:pt x="720" y="703"/>
                  <a:pt x="720" y="701"/>
                </a:cubicBezTo>
                <a:lnTo>
                  <a:pt x="720" y="701"/>
                </a:lnTo>
                <a:cubicBezTo>
                  <a:pt x="720" y="699"/>
                  <a:pt x="722" y="698"/>
                  <a:pt x="723" y="698"/>
                </a:cubicBezTo>
                <a:cubicBezTo>
                  <a:pt x="725" y="698"/>
                  <a:pt x="727" y="699"/>
                  <a:pt x="727" y="701"/>
                </a:cubicBezTo>
                <a:close/>
                <a:moveTo>
                  <a:pt x="727" y="714"/>
                </a:moveTo>
                <a:lnTo>
                  <a:pt x="727" y="714"/>
                </a:lnTo>
                <a:cubicBezTo>
                  <a:pt x="727" y="715"/>
                  <a:pt x="726" y="717"/>
                  <a:pt x="724" y="717"/>
                </a:cubicBezTo>
                <a:cubicBezTo>
                  <a:pt x="722" y="717"/>
                  <a:pt x="721" y="715"/>
                  <a:pt x="721" y="714"/>
                </a:cubicBezTo>
                <a:lnTo>
                  <a:pt x="721" y="714"/>
                </a:lnTo>
                <a:cubicBezTo>
                  <a:pt x="721" y="712"/>
                  <a:pt x="722" y="710"/>
                  <a:pt x="724" y="710"/>
                </a:cubicBezTo>
                <a:cubicBezTo>
                  <a:pt x="726" y="710"/>
                  <a:pt x="727" y="712"/>
                  <a:pt x="727" y="714"/>
                </a:cubicBezTo>
                <a:close/>
                <a:moveTo>
                  <a:pt x="728" y="726"/>
                </a:moveTo>
                <a:lnTo>
                  <a:pt x="728" y="726"/>
                </a:lnTo>
                <a:cubicBezTo>
                  <a:pt x="728" y="728"/>
                  <a:pt x="726" y="729"/>
                  <a:pt x="725" y="729"/>
                </a:cubicBezTo>
                <a:cubicBezTo>
                  <a:pt x="723" y="729"/>
                  <a:pt x="721" y="728"/>
                  <a:pt x="721" y="726"/>
                </a:cubicBezTo>
                <a:lnTo>
                  <a:pt x="721" y="726"/>
                </a:lnTo>
                <a:cubicBezTo>
                  <a:pt x="721" y="724"/>
                  <a:pt x="723" y="723"/>
                  <a:pt x="725" y="723"/>
                </a:cubicBezTo>
                <a:cubicBezTo>
                  <a:pt x="726" y="723"/>
                  <a:pt x="728" y="724"/>
                  <a:pt x="728" y="726"/>
                </a:cubicBezTo>
                <a:close/>
                <a:moveTo>
                  <a:pt x="728" y="738"/>
                </a:moveTo>
                <a:lnTo>
                  <a:pt x="728" y="739"/>
                </a:lnTo>
                <a:cubicBezTo>
                  <a:pt x="728" y="740"/>
                  <a:pt x="727" y="742"/>
                  <a:pt x="725" y="742"/>
                </a:cubicBezTo>
                <a:cubicBezTo>
                  <a:pt x="723" y="742"/>
                  <a:pt x="722" y="740"/>
                  <a:pt x="722" y="739"/>
                </a:cubicBezTo>
                <a:lnTo>
                  <a:pt x="722" y="738"/>
                </a:lnTo>
                <a:cubicBezTo>
                  <a:pt x="722" y="737"/>
                  <a:pt x="723" y="735"/>
                  <a:pt x="725" y="735"/>
                </a:cubicBezTo>
                <a:cubicBezTo>
                  <a:pt x="727" y="735"/>
                  <a:pt x="728" y="737"/>
                  <a:pt x="728" y="738"/>
                </a:cubicBezTo>
                <a:close/>
                <a:moveTo>
                  <a:pt x="729" y="751"/>
                </a:moveTo>
                <a:lnTo>
                  <a:pt x="729" y="751"/>
                </a:lnTo>
                <a:cubicBezTo>
                  <a:pt x="729" y="753"/>
                  <a:pt x="727" y="754"/>
                  <a:pt x="725" y="754"/>
                </a:cubicBezTo>
                <a:cubicBezTo>
                  <a:pt x="724" y="754"/>
                  <a:pt x="722" y="753"/>
                  <a:pt x="722" y="751"/>
                </a:cubicBezTo>
                <a:lnTo>
                  <a:pt x="722" y="751"/>
                </a:lnTo>
                <a:cubicBezTo>
                  <a:pt x="722" y="749"/>
                  <a:pt x="724" y="748"/>
                  <a:pt x="725" y="748"/>
                </a:cubicBezTo>
                <a:cubicBezTo>
                  <a:pt x="727" y="748"/>
                  <a:pt x="729" y="749"/>
                  <a:pt x="729" y="751"/>
                </a:cubicBezTo>
                <a:close/>
                <a:moveTo>
                  <a:pt x="729" y="764"/>
                </a:moveTo>
                <a:lnTo>
                  <a:pt x="729" y="764"/>
                </a:lnTo>
                <a:cubicBezTo>
                  <a:pt x="729" y="765"/>
                  <a:pt x="727" y="767"/>
                  <a:pt x="726" y="767"/>
                </a:cubicBezTo>
                <a:cubicBezTo>
                  <a:pt x="724" y="767"/>
                  <a:pt x="722" y="765"/>
                  <a:pt x="722" y="764"/>
                </a:cubicBezTo>
                <a:lnTo>
                  <a:pt x="722" y="764"/>
                </a:lnTo>
                <a:cubicBezTo>
                  <a:pt x="722" y="762"/>
                  <a:pt x="724" y="760"/>
                  <a:pt x="726" y="760"/>
                </a:cubicBezTo>
                <a:cubicBezTo>
                  <a:pt x="727" y="760"/>
                  <a:pt x="729" y="762"/>
                  <a:pt x="729" y="764"/>
                </a:cubicBezTo>
                <a:close/>
                <a:moveTo>
                  <a:pt x="729" y="776"/>
                </a:moveTo>
                <a:lnTo>
                  <a:pt x="729" y="776"/>
                </a:lnTo>
                <a:cubicBezTo>
                  <a:pt x="729" y="778"/>
                  <a:pt x="727" y="779"/>
                  <a:pt x="726" y="779"/>
                </a:cubicBezTo>
                <a:cubicBezTo>
                  <a:pt x="724" y="779"/>
                  <a:pt x="723" y="778"/>
                  <a:pt x="723" y="776"/>
                </a:cubicBezTo>
                <a:lnTo>
                  <a:pt x="723" y="776"/>
                </a:lnTo>
                <a:cubicBezTo>
                  <a:pt x="723" y="774"/>
                  <a:pt x="724" y="773"/>
                  <a:pt x="726" y="773"/>
                </a:cubicBezTo>
                <a:cubicBezTo>
                  <a:pt x="727" y="773"/>
                  <a:pt x="729" y="774"/>
                  <a:pt x="729" y="776"/>
                </a:cubicBezTo>
                <a:close/>
                <a:moveTo>
                  <a:pt x="729" y="789"/>
                </a:moveTo>
                <a:lnTo>
                  <a:pt x="729" y="789"/>
                </a:lnTo>
                <a:cubicBezTo>
                  <a:pt x="729" y="790"/>
                  <a:pt x="728" y="792"/>
                  <a:pt x="726" y="792"/>
                </a:cubicBezTo>
                <a:cubicBezTo>
                  <a:pt x="724" y="792"/>
                  <a:pt x="723" y="790"/>
                  <a:pt x="723" y="789"/>
                </a:cubicBezTo>
                <a:lnTo>
                  <a:pt x="723" y="789"/>
                </a:lnTo>
                <a:cubicBezTo>
                  <a:pt x="723" y="787"/>
                  <a:pt x="724" y="785"/>
                  <a:pt x="726" y="785"/>
                </a:cubicBezTo>
                <a:cubicBezTo>
                  <a:pt x="728" y="785"/>
                  <a:pt x="729" y="787"/>
                  <a:pt x="729" y="789"/>
                </a:cubicBezTo>
                <a:close/>
                <a:moveTo>
                  <a:pt x="729" y="802"/>
                </a:moveTo>
                <a:lnTo>
                  <a:pt x="729" y="802"/>
                </a:lnTo>
                <a:cubicBezTo>
                  <a:pt x="728" y="804"/>
                  <a:pt x="726" y="805"/>
                  <a:pt x="725" y="804"/>
                </a:cubicBezTo>
                <a:cubicBezTo>
                  <a:pt x="723" y="803"/>
                  <a:pt x="722" y="802"/>
                  <a:pt x="723" y="800"/>
                </a:cubicBezTo>
                <a:lnTo>
                  <a:pt x="723" y="800"/>
                </a:lnTo>
                <a:cubicBezTo>
                  <a:pt x="723" y="798"/>
                  <a:pt x="725" y="798"/>
                  <a:pt x="727" y="798"/>
                </a:cubicBezTo>
                <a:cubicBezTo>
                  <a:pt x="728" y="799"/>
                  <a:pt x="729" y="800"/>
                  <a:pt x="729" y="802"/>
                </a:cubicBezTo>
                <a:close/>
                <a:moveTo>
                  <a:pt x="729" y="815"/>
                </a:moveTo>
                <a:lnTo>
                  <a:pt x="729" y="815"/>
                </a:lnTo>
                <a:cubicBezTo>
                  <a:pt x="728" y="816"/>
                  <a:pt x="726" y="817"/>
                  <a:pt x="725" y="816"/>
                </a:cubicBezTo>
                <a:cubicBezTo>
                  <a:pt x="723" y="816"/>
                  <a:pt x="722" y="814"/>
                  <a:pt x="723" y="813"/>
                </a:cubicBezTo>
                <a:lnTo>
                  <a:pt x="723" y="813"/>
                </a:lnTo>
                <a:cubicBezTo>
                  <a:pt x="723" y="811"/>
                  <a:pt x="725" y="810"/>
                  <a:pt x="727" y="811"/>
                </a:cubicBezTo>
                <a:cubicBezTo>
                  <a:pt x="728" y="811"/>
                  <a:pt x="729" y="813"/>
                  <a:pt x="729" y="815"/>
                </a:cubicBezTo>
                <a:close/>
                <a:moveTo>
                  <a:pt x="729" y="827"/>
                </a:moveTo>
                <a:lnTo>
                  <a:pt x="729" y="827"/>
                </a:lnTo>
                <a:cubicBezTo>
                  <a:pt x="728" y="829"/>
                  <a:pt x="726" y="830"/>
                  <a:pt x="725" y="829"/>
                </a:cubicBezTo>
                <a:cubicBezTo>
                  <a:pt x="723" y="828"/>
                  <a:pt x="722" y="827"/>
                  <a:pt x="723" y="825"/>
                </a:cubicBezTo>
                <a:lnTo>
                  <a:pt x="723" y="825"/>
                </a:lnTo>
                <a:cubicBezTo>
                  <a:pt x="723" y="823"/>
                  <a:pt x="725" y="823"/>
                  <a:pt x="727" y="823"/>
                </a:cubicBezTo>
                <a:cubicBezTo>
                  <a:pt x="728" y="824"/>
                  <a:pt x="729" y="825"/>
                  <a:pt x="729" y="827"/>
                </a:cubicBezTo>
                <a:close/>
                <a:moveTo>
                  <a:pt x="728" y="840"/>
                </a:moveTo>
                <a:lnTo>
                  <a:pt x="728" y="840"/>
                </a:lnTo>
                <a:cubicBezTo>
                  <a:pt x="728" y="841"/>
                  <a:pt x="726" y="842"/>
                  <a:pt x="724" y="842"/>
                </a:cubicBezTo>
                <a:cubicBezTo>
                  <a:pt x="723" y="841"/>
                  <a:pt x="722" y="839"/>
                  <a:pt x="722" y="838"/>
                </a:cubicBezTo>
                <a:lnTo>
                  <a:pt x="722" y="838"/>
                </a:lnTo>
                <a:cubicBezTo>
                  <a:pt x="723" y="836"/>
                  <a:pt x="725" y="835"/>
                  <a:pt x="726" y="836"/>
                </a:cubicBezTo>
                <a:cubicBezTo>
                  <a:pt x="728" y="836"/>
                  <a:pt x="729" y="838"/>
                  <a:pt x="728" y="840"/>
                </a:cubicBezTo>
                <a:close/>
                <a:moveTo>
                  <a:pt x="728" y="852"/>
                </a:moveTo>
                <a:lnTo>
                  <a:pt x="728" y="852"/>
                </a:lnTo>
                <a:cubicBezTo>
                  <a:pt x="727" y="854"/>
                  <a:pt x="726" y="855"/>
                  <a:pt x="724" y="854"/>
                </a:cubicBezTo>
                <a:cubicBezTo>
                  <a:pt x="722" y="853"/>
                  <a:pt x="721" y="852"/>
                  <a:pt x="722" y="850"/>
                </a:cubicBezTo>
                <a:lnTo>
                  <a:pt x="722" y="850"/>
                </a:lnTo>
                <a:cubicBezTo>
                  <a:pt x="722" y="848"/>
                  <a:pt x="724" y="848"/>
                  <a:pt x="726" y="848"/>
                </a:cubicBezTo>
                <a:cubicBezTo>
                  <a:pt x="727" y="849"/>
                  <a:pt x="728" y="850"/>
                  <a:pt x="728" y="852"/>
                </a:cubicBezTo>
                <a:close/>
                <a:moveTo>
                  <a:pt x="727" y="865"/>
                </a:moveTo>
                <a:lnTo>
                  <a:pt x="727" y="865"/>
                </a:lnTo>
                <a:cubicBezTo>
                  <a:pt x="727" y="866"/>
                  <a:pt x="725" y="867"/>
                  <a:pt x="723" y="866"/>
                </a:cubicBezTo>
                <a:cubicBezTo>
                  <a:pt x="722" y="866"/>
                  <a:pt x="721" y="864"/>
                  <a:pt x="721" y="863"/>
                </a:cubicBezTo>
                <a:lnTo>
                  <a:pt x="721" y="863"/>
                </a:lnTo>
                <a:cubicBezTo>
                  <a:pt x="722" y="861"/>
                  <a:pt x="724" y="860"/>
                  <a:pt x="725" y="861"/>
                </a:cubicBezTo>
                <a:cubicBezTo>
                  <a:pt x="727" y="861"/>
                  <a:pt x="728" y="863"/>
                  <a:pt x="727" y="865"/>
                </a:cubicBezTo>
                <a:close/>
                <a:moveTo>
                  <a:pt x="727" y="877"/>
                </a:moveTo>
                <a:lnTo>
                  <a:pt x="727" y="877"/>
                </a:lnTo>
                <a:cubicBezTo>
                  <a:pt x="726" y="879"/>
                  <a:pt x="725" y="880"/>
                  <a:pt x="723" y="879"/>
                </a:cubicBezTo>
                <a:cubicBezTo>
                  <a:pt x="721" y="878"/>
                  <a:pt x="720" y="877"/>
                  <a:pt x="721" y="875"/>
                </a:cubicBezTo>
                <a:lnTo>
                  <a:pt x="721" y="875"/>
                </a:lnTo>
                <a:cubicBezTo>
                  <a:pt x="722" y="873"/>
                  <a:pt x="723" y="873"/>
                  <a:pt x="725" y="873"/>
                </a:cubicBezTo>
                <a:cubicBezTo>
                  <a:pt x="727" y="874"/>
                  <a:pt x="727" y="875"/>
                  <a:pt x="727" y="877"/>
                </a:cubicBezTo>
                <a:close/>
                <a:moveTo>
                  <a:pt x="726" y="889"/>
                </a:moveTo>
                <a:lnTo>
                  <a:pt x="726" y="890"/>
                </a:lnTo>
                <a:cubicBezTo>
                  <a:pt x="726" y="891"/>
                  <a:pt x="724" y="892"/>
                  <a:pt x="722" y="891"/>
                </a:cubicBezTo>
                <a:cubicBezTo>
                  <a:pt x="721" y="891"/>
                  <a:pt x="720" y="889"/>
                  <a:pt x="720" y="888"/>
                </a:cubicBezTo>
                <a:lnTo>
                  <a:pt x="720" y="888"/>
                </a:lnTo>
                <a:cubicBezTo>
                  <a:pt x="721" y="886"/>
                  <a:pt x="723" y="885"/>
                  <a:pt x="724" y="886"/>
                </a:cubicBezTo>
                <a:cubicBezTo>
                  <a:pt x="726" y="886"/>
                  <a:pt x="727" y="888"/>
                  <a:pt x="726" y="889"/>
                </a:cubicBezTo>
                <a:close/>
                <a:moveTo>
                  <a:pt x="725" y="902"/>
                </a:moveTo>
                <a:lnTo>
                  <a:pt x="725" y="902"/>
                </a:lnTo>
                <a:cubicBezTo>
                  <a:pt x="725" y="904"/>
                  <a:pt x="723" y="905"/>
                  <a:pt x="721" y="904"/>
                </a:cubicBezTo>
                <a:cubicBezTo>
                  <a:pt x="720" y="903"/>
                  <a:pt x="719" y="902"/>
                  <a:pt x="720" y="900"/>
                </a:cubicBezTo>
                <a:lnTo>
                  <a:pt x="720" y="900"/>
                </a:lnTo>
                <a:cubicBezTo>
                  <a:pt x="720" y="898"/>
                  <a:pt x="722" y="897"/>
                  <a:pt x="723" y="898"/>
                </a:cubicBezTo>
                <a:cubicBezTo>
                  <a:pt x="725" y="899"/>
                  <a:pt x="726" y="900"/>
                  <a:pt x="725" y="902"/>
                </a:cubicBezTo>
                <a:close/>
                <a:moveTo>
                  <a:pt x="725" y="914"/>
                </a:moveTo>
                <a:lnTo>
                  <a:pt x="725" y="914"/>
                </a:lnTo>
                <a:cubicBezTo>
                  <a:pt x="724" y="916"/>
                  <a:pt x="722" y="917"/>
                  <a:pt x="721" y="916"/>
                </a:cubicBezTo>
                <a:cubicBezTo>
                  <a:pt x="719" y="916"/>
                  <a:pt x="718" y="914"/>
                  <a:pt x="719" y="912"/>
                </a:cubicBezTo>
                <a:lnTo>
                  <a:pt x="719" y="912"/>
                </a:lnTo>
                <a:cubicBezTo>
                  <a:pt x="719" y="911"/>
                  <a:pt x="721" y="910"/>
                  <a:pt x="723" y="911"/>
                </a:cubicBezTo>
                <a:cubicBezTo>
                  <a:pt x="724" y="911"/>
                  <a:pt x="725" y="913"/>
                  <a:pt x="725" y="914"/>
                </a:cubicBezTo>
                <a:close/>
                <a:moveTo>
                  <a:pt x="724" y="927"/>
                </a:moveTo>
                <a:lnTo>
                  <a:pt x="724" y="927"/>
                </a:lnTo>
                <a:cubicBezTo>
                  <a:pt x="723" y="929"/>
                  <a:pt x="721" y="929"/>
                  <a:pt x="720" y="929"/>
                </a:cubicBezTo>
                <a:cubicBezTo>
                  <a:pt x="718" y="928"/>
                  <a:pt x="717" y="927"/>
                  <a:pt x="718" y="925"/>
                </a:cubicBezTo>
                <a:lnTo>
                  <a:pt x="718" y="925"/>
                </a:lnTo>
                <a:cubicBezTo>
                  <a:pt x="718" y="923"/>
                  <a:pt x="720" y="922"/>
                  <a:pt x="722" y="923"/>
                </a:cubicBezTo>
                <a:cubicBezTo>
                  <a:pt x="723" y="924"/>
                  <a:pt x="724" y="925"/>
                  <a:pt x="724" y="927"/>
                </a:cubicBezTo>
                <a:close/>
                <a:moveTo>
                  <a:pt x="723" y="939"/>
                </a:moveTo>
                <a:lnTo>
                  <a:pt x="723" y="939"/>
                </a:lnTo>
                <a:cubicBezTo>
                  <a:pt x="722" y="941"/>
                  <a:pt x="720" y="942"/>
                  <a:pt x="719" y="941"/>
                </a:cubicBezTo>
                <a:cubicBezTo>
                  <a:pt x="717" y="941"/>
                  <a:pt x="716" y="939"/>
                  <a:pt x="717" y="937"/>
                </a:cubicBezTo>
                <a:lnTo>
                  <a:pt x="717" y="937"/>
                </a:lnTo>
                <a:cubicBezTo>
                  <a:pt x="717" y="936"/>
                  <a:pt x="719" y="935"/>
                  <a:pt x="721" y="935"/>
                </a:cubicBezTo>
                <a:cubicBezTo>
                  <a:pt x="722" y="936"/>
                  <a:pt x="723" y="938"/>
                  <a:pt x="723" y="939"/>
                </a:cubicBezTo>
                <a:close/>
                <a:moveTo>
                  <a:pt x="722" y="952"/>
                </a:moveTo>
                <a:lnTo>
                  <a:pt x="722" y="952"/>
                </a:lnTo>
                <a:cubicBezTo>
                  <a:pt x="721" y="954"/>
                  <a:pt x="719" y="954"/>
                  <a:pt x="718" y="954"/>
                </a:cubicBezTo>
                <a:cubicBezTo>
                  <a:pt x="716" y="953"/>
                  <a:pt x="715" y="952"/>
                  <a:pt x="716" y="950"/>
                </a:cubicBezTo>
                <a:lnTo>
                  <a:pt x="716" y="950"/>
                </a:lnTo>
                <a:cubicBezTo>
                  <a:pt x="716" y="948"/>
                  <a:pt x="718" y="947"/>
                  <a:pt x="720" y="948"/>
                </a:cubicBezTo>
                <a:cubicBezTo>
                  <a:pt x="721" y="948"/>
                  <a:pt x="722" y="950"/>
                  <a:pt x="722" y="952"/>
                </a:cubicBezTo>
                <a:close/>
                <a:moveTo>
                  <a:pt x="720" y="964"/>
                </a:moveTo>
                <a:lnTo>
                  <a:pt x="720" y="964"/>
                </a:lnTo>
                <a:cubicBezTo>
                  <a:pt x="720" y="966"/>
                  <a:pt x="718" y="967"/>
                  <a:pt x="716" y="966"/>
                </a:cubicBezTo>
                <a:cubicBezTo>
                  <a:pt x="715" y="966"/>
                  <a:pt x="714" y="964"/>
                  <a:pt x="714" y="962"/>
                </a:cubicBezTo>
                <a:lnTo>
                  <a:pt x="714" y="962"/>
                </a:lnTo>
                <a:cubicBezTo>
                  <a:pt x="715" y="961"/>
                  <a:pt x="717" y="960"/>
                  <a:pt x="718" y="960"/>
                </a:cubicBezTo>
                <a:cubicBezTo>
                  <a:pt x="720" y="961"/>
                  <a:pt x="721" y="963"/>
                  <a:pt x="720" y="964"/>
                </a:cubicBezTo>
                <a:close/>
                <a:moveTo>
                  <a:pt x="719" y="977"/>
                </a:moveTo>
                <a:lnTo>
                  <a:pt x="719" y="977"/>
                </a:lnTo>
                <a:cubicBezTo>
                  <a:pt x="719" y="978"/>
                  <a:pt x="717" y="979"/>
                  <a:pt x="715" y="979"/>
                </a:cubicBezTo>
                <a:cubicBezTo>
                  <a:pt x="713" y="978"/>
                  <a:pt x="713" y="976"/>
                  <a:pt x="713" y="975"/>
                </a:cubicBezTo>
                <a:lnTo>
                  <a:pt x="713" y="975"/>
                </a:lnTo>
                <a:cubicBezTo>
                  <a:pt x="714" y="973"/>
                  <a:pt x="715" y="972"/>
                  <a:pt x="717" y="973"/>
                </a:cubicBezTo>
                <a:cubicBezTo>
                  <a:pt x="719" y="973"/>
                  <a:pt x="720" y="975"/>
                  <a:pt x="719" y="977"/>
                </a:cubicBezTo>
                <a:close/>
                <a:moveTo>
                  <a:pt x="718" y="989"/>
                </a:moveTo>
                <a:lnTo>
                  <a:pt x="718" y="989"/>
                </a:lnTo>
                <a:cubicBezTo>
                  <a:pt x="717" y="991"/>
                  <a:pt x="715" y="992"/>
                  <a:pt x="714" y="991"/>
                </a:cubicBezTo>
                <a:cubicBezTo>
                  <a:pt x="712" y="991"/>
                  <a:pt x="711" y="989"/>
                  <a:pt x="712" y="987"/>
                </a:cubicBezTo>
                <a:lnTo>
                  <a:pt x="712" y="987"/>
                </a:lnTo>
                <a:cubicBezTo>
                  <a:pt x="712" y="986"/>
                  <a:pt x="714" y="985"/>
                  <a:pt x="716" y="985"/>
                </a:cubicBezTo>
                <a:cubicBezTo>
                  <a:pt x="717" y="986"/>
                  <a:pt x="718" y="988"/>
                  <a:pt x="718" y="989"/>
                </a:cubicBezTo>
                <a:close/>
                <a:moveTo>
                  <a:pt x="716" y="1002"/>
                </a:moveTo>
                <a:lnTo>
                  <a:pt x="716" y="1002"/>
                </a:lnTo>
                <a:cubicBezTo>
                  <a:pt x="716" y="1003"/>
                  <a:pt x="714" y="1004"/>
                  <a:pt x="712" y="1004"/>
                </a:cubicBezTo>
                <a:cubicBezTo>
                  <a:pt x="711" y="1003"/>
                  <a:pt x="710" y="1001"/>
                  <a:pt x="710" y="1000"/>
                </a:cubicBezTo>
                <a:lnTo>
                  <a:pt x="710" y="1000"/>
                </a:lnTo>
                <a:cubicBezTo>
                  <a:pt x="711" y="998"/>
                  <a:pt x="713" y="997"/>
                  <a:pt x="714" y="998"/>
                </a:cubicBezTo>
                <a:cubicBezTo>
                  <a:pt x="716" y="998"/>
                  <a:pt x="717" y="1000"/>
                  <a:pt x="716" y="1002"/>
                </a:cubicBezTo>
                <a:close/>
                <a:moveTo>
                  <a:pt x="715" y="1014"/>
                </a:moveTo>
                <a:lnTo>
                  <a:pt x="715" y="1014"/>
                </a:lnTo>
                <a:cubicBezTo>
                  <a:pt x="714" y="1016"/>
                  <a:pt x="712" y="1017"/>
                  <a:pt x="711" y="1016"/>
                </a:cubicBezTo>
                <a:cubicBezTo>
                  <a:pt x="709" y="1015"/>
                  <a:pt x="708" y="1014"/>
                  <a:pt x="709" y="1012"/>
                </a:cubicBezTo>
                <a:lnTo>
                  <a:pt x="709" y="1012"/>
                </a:lnTo>
                <a:cubicBezTo>
                  <a:pt x="709" y="1010"/>
                  <a:pt x="711" y="1009"/>
                  <a:pt x="713" y="1010"/>
                </a:cubicBezTo>
                <a:cubicBezTo>
                  <a:pt x="714" y="1011"/>
                  <a:pt x="715" y="1012"/>
                  <a:pt x="715" y="1014"/>
                </a:cubicBezTo>
                <a:close/>
                <a:moveTo>
                  <a:pt x="713" y="1026"/>
                </a:moveTo>
                <a:lnTo>
                  <a:pt x="713" y="1026"/>
                </a:lnTo>
                <a:cubicBezTo>
                  <a:pt x="712" y="1028"/>
                  <a:pt x="711" y="1029"/>
                  <a:pt x="709" y="1028"/>
                </a:cubicBezTo>
                <a:cubicBezTo>
                  <a:pt x="707" y="1028"/>
                  <a:pt x="706" y="1026"/>
                  <a:pt x="707" y="1024"/>
                </a:cubicBezTo>
                <a:lnTo>
                  <a:pt x="707" y="1024"/>
                </a:lnTo>
                <a:cubicBezTo>
                  <a:pt x="708" y="1023"/>
                  <a:pt x="709" y="1022"/>
                  <a:pt x="711" y="1022"/>
                </a:cubicBezTo>
                <a:cubicBezTo>
                  <a:pt x="713" y="1023"/>
                  <a:pt x="713" y="1025"/>
                  <a:pt x="713" y="1026"/>
                </a:cubicBezTo>
                <a:close/>
                <a:moveTo>
                  <a:pt x="711" y="1039"/>
                </a:moveTo>
                <a:lnTo>
                  <a:pt x="711" y="1039"/>
                </a:lnTo>
                <a:cubicBezTo>
                  <a:pt x="711" y="1040"/>
                  <a:pt x="709" y="1041"/>
                  <a:pt x="707" y="1041"/>
                </a:cubicBezTo>
                <a:cubicBezTo>
                  <a:pt x="705" y="1040"/>
                  <a:pt x="705" y="1038"/>
                  <a:pt x="705" y="1037"/>
                </a:cubicBezTo>
                <a:lnTo>
                  <a:pt x="705" y="1037"/>
                </a:lnTo>
                <a:cubicBezTo>
                  <a:pt x="706" y="1035"/>
                  <a:pt x="707" y="1034"/>
                  <a:pt x="709" y="1035"/>
                </a:cubicBezTo>
                <a:cubicBezTo>
                  <a:pt x="711" y="1035"/>
                  <a:pt x="712" y="1037"/>
                  <a:pt x="711" y="1039"/>
                </a:cubicBezTo>
                <a:close/>
                <a:moveTo>
                  <a:pt x="709" y="1051"/>
                </a:moveTo>
                <a:lnTo>
                  <a:pt x="709" y="1051"/>
                </a:lnTo>
                <a:cubicBezTo>
                  <a:pt x="709" y="1053"/>
                  <a:pt x="707" y="1054"/>
                  <a:pt x="705" y="1053"/>
                </a:cubicBezTo>
                <a:cubicBezTo>
                  <a:pt x="704" y="1053"/>
                  <a:pt x="703" y="1051"/>
                  <a:pt x="703" y="1049"/>
                </a:cubicBezTo>
                <a:lnTo>
                  <a:pt x="703" y="1049"/>
                </a:lnTo>
                <a:cubicBezTo>
                  <a:pt x="704" y="1047"/>
                  <a:pt x="706" y="1047"/>
                  <a:pt x="707" y="1047"/>
                </a:cubicBezTo>
                <a:cubicBezTo>
                  <a:pt x="709" y="1048"/>
                  <a:pt x="710" y="1049"/>
                  <a:pt x="709" y="1051"/>
                </a:cubicBezTo>
                <a:close/>
                <a:moveTo>
                  <a:pt x="707" y="1063"/>
                </a:moveTo>
                <a:lnTo>
                  <a:pt x="707" y="1063"/>
                </a:lnTo>
                <a:cubicBezTo>
                  <a:pt x="707" y="1065"/>
                  <a:pt x="705" y="1066"/>
                  <a:pt x="703" y="1065"/>
                </a:cubicBezTo>
                <a:cubicBezTo>
                  <a:pt x="702" y="1065"/>
                  <a:pt x="701" y="1063"/>
                  <a:pt x="701" y="1061"/>
                </a:cubicBezTo>
                <a:lnTo>
                  <a:pt x="701" y="1061"/>
                </a:lnTo>
                <a:cubicBezTo>
                  <a:pt x="702" y="1060"/>
                  <a:pt x="704" y="1059"/>
                  <a:pt x="705" y="1060"/>
                </a:cubicBezTo>
                <a:cubicBezTo>
                  <a:pt x="707" y="1060"/>
                  <a:pt x="708" y="1062"/>
                  <a:pt x="707" y="1063"/>
                </a:cubicBezTo>
                <a:close/>
                <a:moveTo>
                  <a:pt x="705" y="1076"/>
                </a:moveTo>
                <a:lnTo>
                  <a:pt x="705" y="1076"/>
                </a:lnTo>
                <a:cubicBezTo>
                  <a:pt x="705" y="1077"/>
                  <a:pt x="703" y="1078"/>
                  <a:pt x="701" y="1078"/>
                </a:cubicBezTo>
                <a:cubicBezTo>
                  <a:pt x="699" y="1077"/>
                  <a:pt x="699" y="1075"/>
                  <a:pt x="699" y="1074"/>
                </a:cubicBezTo>
                <a:lnTo>
                  <a:pt x="699" y="1074"/>
                </a:lnTo>
                <a:cubicBezTo>
                  <a:pt x="700" y="1072"/>
                  <a:pt x="701" y="1071"/>
                  <a:pt x="703" y="1072"/>
                </a:cubicBezTo>
                <a:cubicBezTo>
                  <a:pt x="705" y="1072"/>
                  <a:pt x="706" y="1074"/>
                  <a:pt x="705" y="1076"/>
                </a:cubicBezTo>
                <a:close/>
                <a:moveTo>
                  <a:pt x="703" y="1088"/>
                </a:moveTo>
                <a:lnTo>
                  <a:pt x="703" y="1088"/>
                </a:lnTo>
                <a:cubicBezTo>
                  <a:pt x="702" y="1090"/>
                  <a:pt x="701" y="1091"/>
                  <a:pt x="699" y="1090"/>
                </a:cubicBezTo>
                <a:cubicBezTo>
                  <a:pt x="697" y="1090"/>
                  <a:pt x="696" y="1088"/>
                  <a:pt x="697" y="1086"/>
                </a:cubicBezTo>
                <a:lnTo>
                  <a:pt x="697" y="1086"/>
                </a:lnTo>
                <a:cubicBezTo>
                  <a:pt x="697" y="1084"/>
                  <a:pt x="699" y="1084"/>
                  <a:pt x="701" y="1084"/>
                </a:cubicBezTo>
                <a:cubicBezTo>
                  <a:pt x="703" y="1085"/>
                  <a:pt x="703" y="1086"/>
                  <a:pt x="703" y="1088"/>
                </a:cubicBezTo>
                <a:close/>
                <a:moveTo>
                  <a:pt x="701" y="1100"/>
                </a:moveTo>
                <a:lnTo>
                  <a:pt x="701" y="1100"/>
                </a:lnTo>
                <a:cubicBezTo>
                  <a:pt x="700" y="1102"/>
                  <a:pt x="698" y="1103"/>
                  <a:pt x="697" y="1102"/>
                </a:cubicBezTo>
                <a:cubicBezTo>
                  <a:pt x="695" y="1102"/>
                  <a:pt x="694" y="1100"/>
                  <a:pt x="695" y="1098"/>
                </a:cubicBezTo>
                <a:lnTo>
                  <a:pt x="695" y="1098"/>
                </a:lnTo>
                <a:cubicBezTo>
                  <a:pt x="695" y="1097"/>
                  <a:pt x="697" y="1096"/>
                  <a:pt x="699" y="1096"/>
                </a:cubicBezTo>
                <a:cubicBezTo>
                  <a:pt x="700" y="1097"/>
                  <a:pt x="701" y="1099"/>
                  <a:pt x="701" y="1100"/>
                </a:cubicBezTo>
                <a:close/>
                <a:moveTo>
                  <a:pt x="698" y="1113"/>
                </a:moveTo>
                <a:lnTo>
                  <a:pt x="698" y="1113"/>
                </a:lnTo>
                <a:cubicBezTo>
                  <a:pt x="698" y="1114"/>
                  <a:pt x="696" y="1115"/>
                  <a:pt x="694" y="1115"/>
                </a:cubicBezTo>
                <a:cubicBezTo>
                  <a:pt x="693" y="1114"/>
                  <a:pt x="692" y="1112"/>
                  <a:pt x="692" y="1111"/>
                </a:cubicBezTo>
                <a:lnTo>
                  <a:pt x="692" y="1111"/>
                </a:lnTo>
                <a:cubicBezTo>
                  <a:pt x="693" y="1109"/>
                  <a:pt x="695" y="1108"/>
                  <a:pt x="696" y="1109"/>
                </a:cubicBezTo>
                <a:cubicBezTo>
                  <a:pt x="698" y="1109"/>
                  <a:pt x="699" y="1111"/>
                  <a:pt x="698" y="1113"/>
                </a:cubicBezTo>
                <a:close/>
                <a:moveTo>
                  <a:pt x="696" y="1125"/>
                </a:moveTo>
                <a:lnTo>
                  <a:pt x="696" y="1125"/>
                </a:lnTo>
                <a:cubicBezTo>
                  <a:pt x="695" y="1127"/>
                  <a:pt x="693" y="1127"/>
                  <a:pt x="692" y="1127"/>
                </a:cubicBezTo>
                <a:cubicBezTo>
                  <a:pt x="690" y="1126"/>
                  <a:pt x="689" y="1125"/>
                  <a:pt x="690" y="1123"/>
                </a:cubicBezTo>
                <a:lnTo>
                  <a:pt x="690" y="1123"/>
                </a:lnTo>
                <a:cubicBezTo>
                  <a:pt x="690" y="1121"/>
                  <a:pt x="692" y="1120"/>
                  <a:pt x="694" y="1121"/>
                </a:cubicBezTo>
                <a:cubicBezTo>
                  <a:pt x="695" y="1121"/>
                  <a:pt x="696" y="1123"/>
                  <a:pt x="696" y="1125"/>
                </a:cubicBezTo>
                <a:close/>
                <a:moveTo>
                  <a:pt x="693" y="1137"/>
                </a:moveTo>
                <a:lnTo>
                  <a:pt x="693" y="1137"/>
                </a:lnTo>
                <a:cubicBezTo>
                  <a:pt x="692" y="1139"/>
                  <a:pt x="691" y="1140"/>
                  <a:pt x="689" y="1139"/>
                </a:cubicBezTo>
                <a:cubicBezTo>
                  <a:pt x="687" y="1139"/>
                  <a:pt x="687" y="1137"/>
                  <a:pt x="687" y="1135"/>
                </a:cubicBezTo>
                <a:lnTo>
                  <a:pt x="687" y="1135"/>
                </a:lnTo>
                <a:cubicBezTo>
                  <a:pt x="688" y="1134"/>
                  <a:pt x="689" y="1133"/>
                  <a:pt x="691" y="1133"/>
                </a:cubicBezTo>
                <a:cubicBezTo>
                  <a:pt x="693" y="1134"/>
                  <a:pt x="694" y="1135"/>
                  <a:pt x="693" y="1137"/>
                </a:cubicBezTo>
                <a:close/>
                <a:moveTo>
                  <a:pt x="690" y="1149"/>
                </a:moveTo>
                <a:lnTo>
                  <a:pt x="690" y="1149"/>
                </a:lnTo>
                <a:cubicBezTo>
                  <a:pt x="690" y="1151"/>
                  <a:pt x="688" y="1152"/>
                  <a:pt x="686" y="1151"/>
                </a:cubicBezTo>
                <a:cubicBezTo>
                  <a:pt x="685" y="1151"/>
                  <a:pt x="684" y="1149"/>
                  <a:pt x="684" y="1147"/>
                </a:cubicBezTo>
                <a:lnTo>
                  <a:pt x="684" y="1147"/>
                </a:lnTo>
                <a:cubicBezTo>
                  <a:pt x="685" y="1146"/>
                  <a:pt x="687" y="1145"/>
                  <a:pt x="688" y="1145"/>
                </a:cubicBezTo>
                <a:cubicBezTo>
                  <a:pt x="690" y="1146"/>
                  <a:pt x="691" y="1148"/>
                  <a:pt x="690" y="1149"/>
                </a:cubicBezTo>
                <a:close/>
                <a:moveTo>
                  <a:pt x="687" y="1161"/>
                </a:moveTo>
                <a:lnTo>
                  <a:pt x="687" y="1161"/>
                </a:lnTo>
                <a:cubicBezTo>
                  <a:pt x="687" y="1163"/>
                  <a:pt x="685" y="1164"/>
                  <a:pt x="683" y="1163"/>
                </a:cubicBezTo>
                <a:cubicBezTo>
                  <a:pt x="682" y="1163"/>
                  <a:pt x="681" y="1161"/>
                  <a:pt x="681" y="1160"/>
                </a:cubicBezTo>
                <a:lnTo>
                  <a:pt x="681" y="1160"/>
                </a:lnTo>
                <a:cubicBezTo>
                  <a:pt x="682" y="1158"/>
                  <a:pt x="684" y="1157"/>
                  <a:pt x="685" y="1158"/>
                </a:cubicBezTo>
                <a:cubicBezTo>
                  <a:pt x="687" y="1158"/>
                  <a:pt x="688" y="1160"/>
                  <a:pt x="687" y="1161"/>
                </a:cubicBezTo>
                <a:close/>
                <a:moveTo>
                  <a:pt x="684" y="1174"/>
                </a:moveTo>
                <a:lnTo>
                  <a:pt x="684" y="1174"/>
                </a:lnTo>
                <a:cubicBezTo>
                  <a:pt x="684" y="1175"/>
                  <a:pt x="682" y="1176"/>
                  <a:pt x="680" y="1176"/>
                </a:cubicBezTo>
                <a:cubicBezTo>
                  <a:pt x="679" y="1175"/>
                  <a:pt x="678" y="1173"/>
                  <a:pt x="678" y="1172"/>
                </a:cubicBezTo>
                <a:lnTo>
                  <a:pt x="678" y="1172"/>
                </a:lnTo>
                <a:cubicBezTo>
                  <a:pt x="679" y="1170"/>
                  <a:pt x="681" y="1169"/>
                  <a:pt x="682" y="1170"/>
                </a:cubicBezTo>
                <a:cubicBezTo>
                  <a:pt x="684" y="1170"/>
                  <a:pt x="685" y="1172"/>
                  <a:pt x="684" y="1174"/>
                </a:cubicBezTo>
                <a:close/>
                <a:moveTo>
                  <a:pt x="681" y="1186"/>
                </a:moveTo>
                <a:lnTo>
                  <a:pt x="681" y="1186"/>
                </a:lnTo>
                <a:cubicBezTo>
                  <a:pt x="681" y="1187"/>
                  <a:pt x="679" y="1188"/>
                  <a:pt x="677" y="1188"/>
                </a:cubicBezTo>
                <a:cubicBezTo>
                  <a:pt x="676" y="1187"/>
                  <a:pt x="675" y="1185"/>
                  <a:pt x="675" y="1184"/>
                </a:cubicBezTo>
                <a:lnTo>
                  <a:pt x="675" y="1184"/>
                </a:lnTo>
                <a:cubicBezTo>
                  <a:pt x="676" y="1182"/>
                  <a:pt x="678" y="1181"/>
                  <a:pt x="679" y="1182"/>
                </a:cubicBezTo>
                <a:cubicBezTo>
                  <a:pt x="681" y="1182"/>
                  <a:pt x="682" y="1184"/>
                  <a:pt x="681" y="1186"/>
                </a:cubicBezTo>
                <a:close/>
                <a:moveTo>
                  <a:pt x="678" y="1198"/>
                </a:moveTo>
                <a:lnTo>
                  <a:pt x="678" y="1198"/>
                </a:lnTo>
                <a:cubicBezTo>
                  <a:pt x="677" y="1199"/>
                  <a:pt x="676" y="1200"/>
                  <a:pt x="674" y="1200"/>
                </a:cubicBezTo>
                <a:cubicBezTo>
                  <a:pt x="672" y="1199"/>
                  <a:pt x="671" y="1197"/>
                  <a:pt x="672" y="1196"/>
                </a:cubicBezTo>
                <a:lnTo>
                  <a:pt x="672" y="1196"/>
                </a:lnTo>
                <a:cubicBezTo>
                  <a:pt x="673" y="1194"/>
                  <a:pt x="674" y="1193"/>
                  <a:pt x="676" y="1194"/>
                </a:cubicBezTo>
                <a:cubicBezTo>
                  <a:pt x="678" y="1194"/>
                  <a:pt x="679" y="1196"/>
                  <a:pt x="678" y="1198"/>
                </a:cubicBezTo>
                <a:close/>
                <a:moveTo>
                  <a:pt x="675" y="1210"/>
                </a:moveTo>
                <a:lnTo>
                  <a:pt x="675" y="1210"/>
                </a:lnTo>
                <a:cubicBezTo>
                  <a:pt x="674" y="1212"/>
                  <a:pt x="672" y="1212"/>
                  <a:pt x="671" y="1212"/>
                </a:cubicBezTo>
                <a:cubicBezTo>
                  <a:pt x="669" y="1211"/>
                  <a:pt x="668" y="1210"/>
                  <a:pt x="669" y="1208"/>
                </a:cubicBezTo>
                <a:lnTo>
                  <a:pt x="669" y="1208"/>
                </a:lnTo>
                <a:cubicBezTo>
                  <a:pt x="669" y="1206"/>
                  <a:pt x="671" y="1205"/>
                  <a:pt x="673" y="1206"/>
                </a:cubicBezTo>
                <a:cubicBezTo>
                  <a:pt x="674" y="1206"/>
                  <a:pt x="675" y="1208"/>
                  <a:pt x="675" y="1210"/>
                </a:cubicBezTo>
                <a:close/>
                <a:moveTo>
                  <a:pt x="671" y="1222"/>
                </a:moveTo>
                <a:lnTo>
                  <a:pt x="671" y="1222"/>
                </a:lnTo>
                <a:cubicBezTo>
                  <a:pt x="671" y="1224"/>
                  <a:pt x="669" y="1224"/>
                  <a:pt x="667" y="1224"/>
                </a:cubicBezTo>
                <a:cubicBezTo>
                  <a:pt x="665" y="1223"/>
                  <a:pt x="665" y="1222"/>
                  <a:pt x="665" y="1220"/>
                </a:cubicBezTo>
                <a:lnTo>
                  <a:pt x="665" y="1220"/>
                </a:lnTo>
                <a:cubicBezTo>
                  <a:pt x="666" y="1218"/>
                  <a:pt x="667" y="1217"/>
                  <a:pt x="669" y="1218"/>
                </a:cubicBezTo>
                <a:cubicBezTo>
                  <a:pt x="671" y="1218"/>
                  <a:pt x="672" y="1220"/>
                  <a:pt x="671" y="1222"/>
                </a:cubicBezTo>
                <a:close/>
                <a:moveTo>
                  <a:pt x="668" y="1234"/>
                </a:moveTo>
                <a:lnTo>
                  <a:pt x="668" y="1234"/>
                </a:lnTo>
                <a:cubicBezTo>
                  <a:pt x="667" y="1236"/>
                  <a:pt x="665" y="1236"/>
                  <a:pt x="664" y="1236"/>
                </a:cubicBezTo>
                <a:cubicBezTo>
                  <a:pt x="662" y="1235"/>
                  <a:pt x="661" y="1234"/>
                  <a:pt x="662" y="1232"/>
                </a:cubicBezTo>
                <a:lnTo>
                  <a:pt x="662" y="1232"/>
                </a:lnTo>
                <a:cubicBezTo>
                  <a:pt x="662" y="1230"/>
                  <a:pt x="664" y="1229"/>
                  <a:pt x="666" y="1230"/>
                </a:cubicBezTo>
                <a:cubicBezTo>
                  <a:pt x="667" y="1230"/>
                  <a:pt x="668" y="1232"/>
                  <a:pt x="668" y="1234"/>
                </a:cubicBezTo>
                <a:close/>
                <a:moveTo>
                  <a:pt x="664" y="1246"/>
                </a:moveTo>
                <a:lnTo>
                  <a:pt x="664" y="1246"/>
                </a:lnTo>
                <a:cubicBezTo>
                  <a:pt x="663" y="1247"/>
                  <a:pt x="661" y="1248"/>
                  <a:pt x="660" y="1248"/>
                </a:cubicBezTo>
                <a:cubicBezTo>
                  <a:pt x="658" y="1247"/>
                  <a:pt x="657" y="1245"/>
                  <a:pt x="658" y="1244"/>
                </a:cubicBezTo>
                <a:lnTo>
                  <a:pt x="658" y="1244"/>
                </a:lnTo>
                <a:cubicBezTo>
                  <a:pt x="658" y="1242"/>
                  <a:pt x="660" y="1241"/>
                  <a:pt x="662" y="1242"/>
                </a:cubicBezTo>
                <a:cubicBezTo>
                  <a:pt x="663" y="1242"/>
                  <a:pt x="664" y="1244"/>
                  <a:pt x="664" y="1246"/>
                </a:cubicBezTo>
                <a:close/>
                <a:moveTo>
                  <a:pt x="660" y="1258"/>
                </a:moveTo>
                <a:lnTo>
                  <a:pt x="660" y="1258"/>
                </a:lnTo>
                <a:cubicBezTo>
                  <a:pt x="659" y="1259"/>
                  <a:pt x="658" y="1260"/>
                  <a:pt x="656" y="1260"/>
                </a:cubicBezTo>
                <a:cubicBezTo>
                  <a:pt x="654" y="1259"/>
                  <a:pt x="653" y="1257"/>
                  <a:pt x="654" y="1256"/>
                </a:cubicBezTo>
                <a:lnTo>
                  <a:pt x="654" y="1256"/>
                </a:lnTo>
                <a:cubicBezTo>
                  <a:pt x="654" y="1254"/>
                  <a:pt x="656" y="1253"/>
                  <a:pt x="658" y="1254"/>
                </a:cubicBezTo>
                <a:cubicBezTo>
                  <a:pt x="659" y="1254"/>
                  <a:pt x="660" y="1256"/>
                  <a:pt x="660" y="1258"/>
                </a:cubicBezTo>
                <a:close/>
                <a:moveTo>
                  <a:pt x="655" y="1270"/>
                </a:moveTo>
                <a:lnTo>
                  <a:pt x="655" y="1270"/>
                </a:lnTo>
                <a:cubicBezTo>
                  <a:pt x="655" y="1272"/>
                  <a:pt x="653" y="1272"/>
                  <a:pt x="651" y="1271"/>
                </a:cubicBezTo>
                <a:cubicBezTo>
                  <a:pt x="650" y="1270"/>
                  <a:pt x="649" y="1268"/>
                  <a:pt x="650" y="1267"/>
                </a:cubicBezTo>
                <a:lnTo>
                  <a:pt x="650" y="1267"/>
                </a:lnTo>
                <a:cubicBezTo>
                  <a:pt x="651" y="1265"/>
                  <a:pt x="653" y="1265"/>
                  <a:pt x="655" y="1266"/>
                </a:cubicBezTo>
                <a:cubicBezTo>
                  <a:pt x="656" y="1267"/>
                  <a:pt x="656" y="1269"/>
                  <a:pt x="655" y="1270"/>
                </a:cubicBezTo>
                <a:close/>
                <a:moveTo>
                  <a:pt x="651" y="1282"/>
                </a:moveTo>
                <a:lnTo>
                  <a:pt x="651" y="1282"/>
                </a:lnTo>
                <a:cubicBezTo>
                  <a:pt x="650" y="1283"/>
                  <a:pt x="648" y="1284"/>
                  <a:pt x="647" y="1283"/>
                </a:cubicBezTo>
                <a:cubicBezTo>
                  <a:pt x="645" y="1282"/>
                  <a:pt x="645" y="1280"/>
                  <a:pt x="646" y="1279"/>
                </a:cubicBezTo>
                <a:lnTo>
                  <a:pt x="646" y="1279"/>
                </a:lnTo>
                <a:cubicBezTo>
                  <a:pt x="647" y="1277"/>
                  <a:pt x="649" y="1277"/>
                  <a:pt x="650" y="1278"/>
                </a:cubicBezTo>
                <a:cubicBezTo>
                  <a:pt x="652" y="1279"/>
                  <a:pt x="652" y="1281"/>
                  <a:pt x="651" y="1282"/>
                </a:cubicBezTo>
                <a:close/>
                <a:moveTo>
                  <a:pt x="647" y="1294"/>
                </a:moveTo>
                <a:lnTo>
                  <a:pt x="647" y="1294"/>
                </a:lnTo>
                <a:cubicBezTo>
                  <a:pt x="646" y="1295"/>
                  <a:pt x="644" y="1296"/>
                  <a:pt x="643" y="1295"/>
                </a:cubicBezTo>
                <a:cubicBezTo>
                  <a:pt x="641" y="1294"/>
                  <a:pt x="641" y="1292"/>
                  <a:pt x="642" y="1290"/>
                </a:cubicBezTo>
                <a:lnTo>
                  <a:pt x="642" y="1290"/>
                </a:lnTo>
                <a:cubicBezTo>
                  <a:pt x="643" y="1289"/>
                  <a:pt x="645" y="1288"/>
                  <a:pt x="646" y="1289"/>
                </a:cubicBezTo>
                <a:cubicBezTo>
                  <a:pt x="648" y="1290"/>
                  <a:pt x="648" y="1292"/>
                  <a:pt x="647" y="1294"/>
                </a:cubicBezTo>
                <a:close/>
                <a:moveTo>
                  <a:pt x="642" y="1306"/>
                </a:moveTo>
                <a:lnTo>
                  <a:pt x="642" y="1306"/>
                </a:lnTo>
                <a:cubicBezTo>
                  <a:pt x="641" y="1307"/>
                  <a:pt x="639" y="1307"/>
                  <a:pt x="638" y="1306"/>
                </a:cubicBezTo>
                <a:cubicBezTo>
                  <a:pt x="636" y="1305"/>
                  <a:pt x="636" y="1303"/>
                  <a:pt x="638" y="1302"/>
                </a:cubicBezTo>
                <a:lnTo>
                  <a:pt x="638" y="1302"/>
                </a:lnTo>
                <a:cubicBezTo>
                  <a:pt x="639" y="1300"/>
                  <a:pt x="641" y="1300"/>
                  <a:pt x="642" y="1302"/>
                </a:cubicBezTo>
                <a:cubicBezTo>
                  <a:pt x="643" y="1303"/>
                  <a:pt x="643" y="1305"/>
                  <a:pt x="642" y="1306"/>
                </a:cubicBezTo>
                <a:close/>
                <a:moveTo>
                  <a:pt x="638" y="1318"/>
                </a:moveTo>
                <a:lnTo>
                  <a:pt x="637" y="1318"/>
                </a:lnTo>
                <a:cubicBezTo>
                  <a:pt x="636" y="1319"/>
                  <a:pt x="634" y="1319"/>
                  <a:pt x="633" y="1318"/>
                </a:cubicBezTo>
                <a:cubicBezTo>
                  <a:pt x="632" y="1316"/>
                  <a:pt x="632" y="1314"/>
                  <a:pt x="633" y="1313"/>
                </a:cubicBezTo>
                <a:lnTo>
                  <a:pt x="633" y="1313"/>
                </a:lnTo>
                <a:cubicBezTo>
                  <a:pt x="634" y="1312"/>
                  <a:pt x="636" y="1312"/>
                  <a:pt x="638" y="1313"/>
                </a:cubicBezTo>
                <a:cubicBezTo>
                  <a:pt x="639" y="1314"/>
                  <a:pt x="639" y="1316"/>
                  <a:pt x="638" y="1318"/>
                </a:cubicBezTo>
                <a:close/>
                <a:moveTo>
                  <a:pt x="633" y="1329"/>
                </a:moveTo>
                <a:lnTo>
                  <a:pt x="633" y="1329"/>
                </a:lnTo>
                <a:cubicBezTo>
                  <a:pt x="632" y="1330"/>
                  <a:pt x="630" y="1330"/>
                  <a:pt x="628" y="1329"/>
                </a:cubicBezTo>
                <a:cubicBezTo>
                  <a:pt x="627" y="1328"/>
                  <a:pt x="627" y="1326"/>
                  <a:pt x="628" y="1325"/>
                </a:cubicBezTo>
                <a:lnTo>
                  <a:pt x="628" y="1325"/>
                </a:lnTo>
                <a:cubicBezTo>
                  <a:pt x="630" y="1323"/>
                  <a:pt x="632" y="1323"/>
                  <a:pt x="633" y="1325"/>
                </a:cubicBezTo>
                <a:cubicBezTo>
                  <a:pt x="634" y="1326"/>
                  <a:pt x="634" y="1328"/>
                  <a:pt x="633" y="1329"/>
                </a:cubicBezTo>
                <a:close/>
                <a:moveTo>
                  <a:pt x="628" y="1341"/>
                </a:moveTo>
                <a:lnTo>
                  <a:pt x="628" y="1341"/>
                </a:lnTo>
                <a:cubicBezTo>
                  <a:pt x="627" y="1342"/>
                  <a:pt x="625" y="1342"/>
                  <a:pt x="623" y="1341"/>
                </a:cubicBezTo>
                <a:cubicBezTo>
                  <a:pt x="622" y="1339"/>
                  <a:pt x="622" y="1337"/>
                  <a:pt x="623" y="1336"/>
                </a:cubicBezTo>
                <a:lnTo>
                  <a:pt x="623" y="1336"/>
                </a:lnTo>
                <a:cubicBezTo>
                  <a:pt x="625" y="1335"/>
                  <a:pt x="627" y="1335"/>
                  <a:pt x="628" y="1336"/>
                </a:cubicBezTo>
                <a:cubicBezTo>
                  <a:pt x="629" y="1337"/>
                  <a:pt x="629" y="1339"/>
                  <a:pt x="628" y="1341"/>
                </a:cubicBezTo>
                <a:close/>
                <a:moveTo>
                  <a:pt x="623" y="1352"/>
                </a:moveTo>
                <a:lnTo>
                  <a:pt x="623" y="1352"/>
                </a:lnTo>
                <a:cubicBezTo>
                  <a:pt x="622" y="1353"/>
                  <a:pt x="620" y="1353"/>
                  <a:pt x="618" y="1352"/>
                </a:cubicBezTo>
                <a:cubicBezTo>
                  <a:pt x="617" y="1351"/>
                  <a:pt x="617" y="1349"/>
                  <a:pt x="618" y="1348"/>
                </a:cubicBezTo>
                <a:lnTo>
                  <a:pt x="618" y="1348"/>
                </a:lnTo>
                <a:cubicBezTo>
                  <a:pt x="620" y="1346"/>
                  <a:pt x="622" y="1346"/>
                  <a:pt x="623" y="1348"/>
                </a:cubicBezTo>
                <a:cubicBezTo>
                  <a:pt x="624" y="1349"/>
                  <a:pt x="624" y="1351"/>
                  <a:pt x="623" y="1352"/>
                </a:cubicBezTo>
                <a:close/>
                <a:moveTo>
                  <a:pt x="617" y="1363"/>
                </a:moveTo>
                <a:lnTo>
                  <a:pt x="617" y="1363"/>
                </a:lnTo>
                <a:cubicBezTo>
                  <a:pt x="616" y="1365"/>
                  <a:pt x="614" y="1365"/>
                  <a:pt x="613" y="1363"/>
                </a:cubicBezTo>
                <a:cubicBezTo>
                  <a:pt x="612" y="1362"/>
                  <a:pt x="612" y="1360"/>
                  <a:pt x="613" y="1359"/>
                </a:cubicBezTo>
                <a:lnTo>
                  <a:pt x="613" y="1359"/>
                </a:lnTo>
                <a:cubicBezTo>
                  <a:pt x="614" y="1358"/>
                  <a:pt x="616" y="1358"/>
                  <a:pt x="617" y="1359"/>
                </a:cubicBezTo>
                <a:cubicBezTo>
                  <a:pt x="619" y="1360"/>
                  <a:pt x="619" y="1362"/>
                  <a:pt x="617" y="1363"/>
                </a:cubicBezTo>
                <a:close/>
                <a:moveTo>
                  <a:pt x="612" y="1375"/>
                </a:moveTo>
                <a:lnTo>
                  <a:pt x="612" y="1375"/>
                </a:lnTo>
                <a:cubicBezTo>
                  <a:pt x="611" y="1376"/>
                  <a:pt x="609" y="1376"/>
                  <a:pt x="608" y="1375"/>
                </a:cubicBezTo>
                <a:cubicBezTo>
                  <a:pt x="606" y="1373"/>
                  <a:pt x="606" y="1371"/>
                  <a:pt x="608" y="1370"/>
                </a:cubicBezTo>
                <a:lnTo>
                  <a:pt x="608" y="1370"/>
                </a:lnTo>
                <a:cubicBezTo>
                  <a:pt x="609" y="1369"/>
                  <a:pt x="611" y="1369"/>
                  <a:pt x="612" y="1370"/>
                </a:cubicBezTo>
                <a:cubicBezTo>
                  <a:pt x="613" y="1371"/>
                  <a:pt x="613" y="1373"/>
                  <a:pt x="612" y="1375"/>
                </a:cubicBezTo>
                <a:close/>
                <a:moveTo>
                  <a:pt x="606" y="1386"/>
                </a:moveTo>
                <a:lnTo>
                  <a:pt x="606" y="1386"/>
                </a:lnTo>
                <a:cubicBezTo>
                  <a:pt x="605" y="1387"/>
                  <a:pt x="603" y="1387"/>
                  <a:pt x="602" y="1386"/>
                </a:cubicBezTo>
                <a:cubicBezTo>
                  <a:pt x="601" y="1385"/>
                  <a:pt x="601" y="1383"/>
                  <a:pt x="602" y="1381"/>
                </a:cubicBezTo>
                <a:lnTo>
                  <a:pt x="602" y="1381"/>
                </a:lnTo>
                <a:cubicBezTo>
                  <a:pt x="603" y="1380"/>
                  <a:pt x="605" y="1380"/>
                  <a:pt x="606" y="1381"/>
                </a:cubicBezTo>
                <a:cubicBezTo>
                  <a:pt x="608" y="1383"/>
                  <a:pt x="608" y="1385"/>
                  <a:pt x="606" y="1386"/>
                </a:cubicBezTo>
                <a:close/>
                <a:moveTo>
                  <a:pt x="600" y="1397"/>
                </a:moveTo>
                <a:lnTo>
                  <a:pt x="600" y="1397"/>
                </a:lnTo>
                <a:cubicBezTo>
                  <a:pt x="599" y="1398"/>
                  <a:pt x="597" y="1398"/>
                  <a:pt x="596" y="1397"/>
                </a:cubicBezTo>
                <a:cubicBezTo>
                  <a:pt x="595" y="1396"/>
                  <a:pt x="595" y="1394"/>
                  <a:pt x="596" y="1392"/>
                </a:cubicBezTo>
                <a:lnTo>
                  <a:pt x="596" y="1392"/>
                </a:lnTo>
                <a:cubicBezTo>
                  <a:pt x="597" y="1391"/>
                  <a:pt x="599" y="1391"/>
                  <a:pt x="600" y="1392"/>
                </a:cubicBezTo>
                <a:cubicBezTo>
                  <a:pt x="602" y="1394"/>
                  <a:pt x="602" y="1396"/>
                  <a:pt x="600" y="1397"/>
                </a:cubicBezTo>
                <a:close/>
                <a:moveTo>
                  <a:pt x="594" y="1408"/>
                </a:moveTo>
                <a:lnTo>
                  <a:pt x="594" y="1408"/>
                </a:lnTo>
                <a:cubicBezTo>
                  <a:pt x="593" y="1409"/>
                  <a:pt x="591" y="1409"/>
                  <a:pt x="590" y="1408"/>
                </a:cubicBezTo>
                <a:cubicBezTo>
                  <a:pt x="589" y="1407"/>
                  <a:pt x="589" y="1405"/>
                  <a:pt x="590" y="1403"/>
                </a:cubicBezTo>
                <a:lnTo>
                  <a:pt x="590" y="1403"/>
                </a:lnTo>
                <a:cubicBezTo>
                  <a:pt x="591" y="1402"/>
                  <a:pt x="593" y="1402"/>
                  <a:pt x="594" y="1403"/>
                </a:cubicBezTo>
                <a:cubicBezTo>
                  <a:pt x="596" y="1405"/>
                  <a:pt x="596" y="1407"/>
                  <a:pt x="594" y="1408"/>
                </a:cubicBezTo>
                <a:close/>
                <a:moveTo>
                  <a:pt x="588" y="1419"/>
                </a:moveTo>
                <a:lnTo>
                  <a:pt x="588" y="1419"/>
                </a:lnTo>
                <a:cubicBezTo>
                  <a:pt x="587" y="1420"/>
                  <a:pt x="585" y="1420"/>
                  <a:pt x="584" y="1419"/>
                </a:cubicBezTo>
                <a:cubicBezTo>
                  <a:pt x="583" y="1417"/>
                  <a:pt x="583" y="1415"/>
                  <a:pt x="584" y="1414"/>
                </a:cubicBezTo>
                <a:lnTo>
                  <a:pt x="584" y="1414"/>
                </a:lnTo>
                <a:cubicBezTo>
                  <a:pt x="585" y="1413"/>
                  <a:pt x="587" y="1413"/>
                  <a:pt x="588" y="1414"/>
                </a:cubicBezTo>
                <a:cubicBezTo>
                  <a:pt x="589" y="1415"/>
                  <a:pt x="589" y="1417"/>
                  <a:pt x="588" y="1419"/>
                </a:cubicBezTo>
                <a:close/>
                <a:moveTo>
                  <a:pt x="582" y="1429"/>
                </a:moveTo>
                <a:lnTo>
                  <a:pt x="582" y="1429"/>
                </a:lnTo>
                <a:cubicBezTo>
                  <a:pt x="581" y="1431"/>
                  <a:pt x="579" y="1431"/>
                  <a:pt x="577" y="1429"/>
                </a:cubicBezTo>
                <a:cubicBezTo>
                  <a:pt x="576" y="1428"/>
                  <a:pt x="576" y="1426"/>
                  <a:pt x="577" y="1425"/>
                </a:cubicBezTo>
                <a:lnTo>
                  <a:pt x="577" y="1425"/>
                </a:lnTo>
                <a:cubicBezTo>
                  <a:pt x="579" y="1424"/>
                  <a:pt x="581" y="1424"/>
                  <a:pt x="582" y="1425"/>
                </a:cubicBezTo>
                <a:cubicBezTo>
                  <a:pt x="583" y="1426"/>
                  <a:pt x="583" y="1428"/>
                  <a:pt x="582" y="1429"/>
                </a:cubicBezTo>
                <a:close/>
                <a:moveTo>
                  <a:pt x="575" y="1440"/>
                </a:moveTo>
                <a:lnTo>
                  <a:pt x="575" y="1440"/>
                </a:lnTo>
                <a:cubicBezTo>
                  <a:pt x="574" y="1441"/>
                  <a:pt x="572" y="1441"/>
                  <a:pt x="571" y="1440"/>
                </a:cubicBezTo>
                <a:cubicBezTo>
                  <a:pt x="569" y="1439"/>
                  <a:pt x="569" y="1437"/>
                  <a:pt x="571" y="1435"/>
                </a:cubicBezTo>
                <a:lnTo>
                  <a:pt x="571" y="1435"/>
                </a:lnTo>
                <a:cubicBezTo>
                  <a:pt x="572" y="1434"/>
                  <a:pt x="574" y="1434"/>
                  <a:pt x="575" y="1435"/>
                </a:cubicBezTo>
                <a:cubicBezTo>
                  <a:pt x="576" y="1437"/>
                  <a:pt x="576" y="1439"/>
                  <a:pt x="575" y="1440"/>
                </a:cubicBezTo>
                <a:close/>
                <a:moveTo>
                  <a:pt x="568" y="1450"/>
                </a:moveTo>
                <a:lnTo>
                  <a:pt x="568" y="1450"/>
                </a:lnTo>
                <a:cubicBezTo>
                  <a:pt x="567" y="1452"/>
                  <a:pt x="565" y="1452"/>
                  <a:pt x="564" y="1450"/>
                </a:cubicBezTo>
                <a:cubicBezTo>
                  <a:pt x="563" y="1449"/>
                  <a:pt x="563" y="1447"/>
                  <a:pt x="564" y="1446"/>
                </a:cubicBezTo>
                <a:lnTo>
                  <a:pt x="564" y="1446"/>
                </a:lnTo>
                <a:cubicBezTo>
                  <a:pt x="565" y="1445"/>
                  <a:pt x="567" y="1445"/>
                  <a:pt x="568" y="1446"/>
                </a:cubicBezTo>
                <a:cubicBezTo>
                  <a:pt x="569" y="1447"/>
                  <a:pt x="569" y="1449"/>
                  <a:pt x="568" y="1450"/>
                </a:cubicBezTo>
                <a:close/>
                <a:moveTo>
                  <a:pt x="561" y="1461"/>
                </a:moveTo>
                <a:lnTo>
                  <a:pt x="561" y="1461"/>
                </a:lnTo>
                <a:cubicBezTo>
                  <a:pt x="560" y="1462"/>
                  <a:pt x="558" y="1462"/>
                  <a:pt x="557" y="1461"/>
                </a:cubicBezTo>
                <a:cubicBezTo>
                  <a:pt x="555" y="1459"/>
                  <a:pt x="555" y="1457"/>
                  <a:pt x="557" y="1456"/>
                </a:cubicBezTo>
                <a:lnTo>
                  <a:pt x="557" y="1456"/>
                </a:lnTo>
                <a:cubicBezTo>
                  <a:pt x="558" y="1455"/>
                  <a:pt x="560" y="1455"/>
                  <a:pt x="561" y="1456"/>
                </a:cubicBezTo>
                <a:cubicBezTo>
                  <a:pt x="562" y="1457"/>
                  <a:pt x="562" y="1459"/>
                  <a:pt x="561" y="1461"/>
                </a:cubicBezTo>
                <a:close/>
                <a:moveTo>
                  <a:pt x="554" y="1471"/>
                </a:moveTo>
                <a:lnTo>
                  <a:pt x="554" y="1471"/>
                </a:lnTo>
                <a:cubicBezTo>
                  <a:pt x="552" y="1472"/>
                  <a:pt x="550" y="1472"/>
                  <a:pt x="549" y="1471"/>
                </a:cubicBezTo>
                <a:cubicBezTo>
                  <a:pt x="548" y="1469"/>
                  <a:pt x="548" y="1467"/>
                  <a:pt x="549" y="1466"/>
                </a:cubicBezTo>
                <a:lnTo>
                  <a:pt x="549" y="1466"/>
                </a:lnTo>
                <a:cubicBezTo>
                  <a:pt x="550" y="1465"/>
                  <a:pt x="552" y="1465"/>
                  <a:pt x="554" y="1466"/>
                </a:cubicBezTo>
                <a:cubicBezTo>
                  <a:pt x="555" y="1467"/>
                  <a:pt x="555" y="1469"/>
                  <a:pt x="554" y="1471"/>
                </a:cubicBezTo>
                <a:close/>
                <a:moveTo>
                  <a:pt x="545" y="1481"/>
                </a:moveTo>
                <a:lnTo>
                  <a:pt x="545" y="1481"/>
                </a:lnTo>
                <a:cubicBezTo>
                  <a:pt x="544" y="1482"/>
                  <a:pt x="542" y="1481"/>
                  <a:pt x="541" y="1480"/>
                </a:cubicBezTo>
                <a:cubicBezTo>
                  <a:pt x="540" y="1479"/>
                  <a:pt x="541" y="1477"/>
                  <a:pt x="542" y="1476"/>
                </a:cubicBezTo>
                <a:lnTo>
                  <a:pt x="542" y="1476"/>
                </a:lnTo>
                <a:cubicBezTo>
                  <a:pt x="543" y="1475"/>
                  <a:pt x="545" y="1475"/>
                  <a:pt x="546" y="1477"/>
                </a:cubicBezTo>
                <a:cubicBezTo>
                  <a:pt x="547" y="1478"/>
                  <a:pt x="547" y="1480"/>
                  <a:pt x="545" y="1481"/>
                </a:cubicBezTo>
                <a:close/>
                <a:moveTo>
                  <a:pt x="537" y="1491"/>
                </a:moveTo>
                <a:lnTo>
                  <a:pt x="537" y="1491"/>
                </a:lnTo>
                <a:cubicBezTo>
                  <a:pt x="536" y="1492"/>
                  <a:pt x="534" y="1491"/>
                  <a:pt x="533" y="1490"/>
                </a:cubicBezTo>
                <a:cubicBezTo>
                  <a:pt x="532" y="1488"/>
                  <a:pt x="533" y="1486"/>
                  <a:pt x="534" y="1485"/>
                </a:cubicBezTo>
                <a:lnTo>
                  <a:pt x="534" y="1485"/>
                </a:lnTo>
                <a:cubicBezTo>
                  <a:pt x="535" y="1484"/>
                  <a:pt x="537" y="1485"/>
                  <a:pt x="538" y="1486"/>
                </a:cubicBezTo>
                <a:cubicBezTo>
                  <a:pt x="539" y="1488"/>
                  <a:pt x="539" y="1490"/>
                  <a:pt x="537" y="1491"/>
                </a:cubicBezTo>
                <a:close/>
                <a:moveTo>
                  <a:pt x="529" y="1500"/>
                </a:moveTo>
                <a:lnTo>
                  <a:pt x="529" y="1500"/>
                </a:lnTo>
                <a:cubicBezTo>
                  <a:pt x="528" y="1501"/>
                  <a:pt x="526" y="1501"/>
                  <a:pt x="525" y="1499"/>
                </a:cubicBezTo>
                <a:cubicBezTo>
                  <a:pt x="524" y="1498"/>
                  <a:pt x="524" y="1496"/>
                  <a:pt x="526" y="1495"/>
                </a:cubicBezTo>
                <a:lnTo>
                  <a:pt x="526" y="1495"/>
                </a:lnTo>
                <a:cubicBezTo>
                  <a:pt x="527" y="1494"/>
                  <a:pt x="529" y="1494"/>
                  <a:pt x="530" y="1496"/>
                </a:cubicBezTo>
                <a:cubicBezTo>
                  <a:pt x="531" y="1497"/>
                  <a:pt x="531" y="1499"/>
                  <a:pt x="529" y="1500"/>
                </a:cubicBezTo>
                <a:close/>
                <a:moveTo>
                  <a:pt x="521" y="1509"/>
                </a:moveTo>
                <a:lnTo>
                  <a:pt x="521" y="1509"/>
                </a:lnTo>
                <a:cubicBezTo>
                  <a:pt x="519" y="1510"/>
                  <a:pt x="517" y="1510"/>
                  <a:pt x="516" y="1508"/>
                </a:cubicBezTo>
                <a:cubicBezTo>
                  <a:pt x="515" y="1507"/>
                  <a:pt x="516" y="1505"/>
                  <a:pt x="517" y="1504"/>
                </a:cubicBezTo>
                <a:lnTo>
                  <a:pt x="517" y="1504"/>
                </a:lnTo>
                <a:cubicBezTo>
                  <a:pt x="519" y="1503"/>
                  <a:pt x="521" y="1503"/>
                  <a:pt x="522" y="1505"/>
                </a:cubicBezTo>
                <a:cubicBezTo>
                  <a:pt x="523" y="1506"/>
                  <a:pt x="522" y="1508"/>
                  <a:pt x="521" y="1509"/>
                </a:cubicBezTo>
                <a:close/>
                <a:moveTo>
                  <a:pt x="512" y="1518"/>
                </a:moveTo>
                <a:lnTo>
                  <a:pt x="512" y="1518"/>
                </a:lnTo>
                <a:cubicBezTo>
                  <a:pt x="510" y="1519"/>
                  <a:pt x="508" y="1518"/>
                  <a:pt x="507" y="1517"/>
                </a:cubicBezTo>
                <a:cubicBezTo>
                  <a:pt x="507" y="1516"/>
                  <a:pt x="507" y="1514"/>
                  <a:pt x="508" y="1513"/>
                </a:cubicBezTo>
                <a:lnTo>
                  <a:pt x="508" y="1513"/>
                </a:lnTo>
                <a:cubicBezTo>
                  <a:pt x="510" y="1512"/>
                  <a:pt x="512" y="1512"/>
                  <a:pt x="513" y="1514"/>
                </a:cubicBezTo>
                <a:cubicBezTo>
                  <a:pt x="514" y="1515"/>
                  <a:pt x="513" y="1517"/>
                  <a:pt x="512" y="1518"/>
                </a:cubicBezTo>
                <a:close/>
                <a:moveTo>
                  <a:pt x="503" y="1526"/>
                </a:moveTo>
                <a:lnTo>
                  <a:pt x="503" y="1526"/>
                </a:lnTo>
                <a:cubicBezTo>
                  <a:pt x="501" y="1527"/>
                  <a:pt x="499" y="1527"/>
                  <a:pt x="498" y="1526"/>
                </a:cubicBezTo>
                <a:cubicBezTo>
                  <a:pt x="497" y="1524"/>
                  <a:pt x="498" y="1522"/>
                  <a:pt x="499" y="1521"/>
                </a:cubicBezTo>
                <a:lnTo>
                  <a:pt x="499" y="1521"/>
                </a:lnTo>
                <a:cubicBezTo>
                  <a:pt x="501" y="1520"/>
                  <a:pt x="503" y="1521"/>
                  <a:pt x="504" y="1522"/>
                </a:cubicBezTo>
                <a:cubicBezTo>
                  <a:pt x="504" y="1524"/>
                  <a:pt x="504" y="1525"/>
                  <a:pt x="503" y="1526"/>
                </a:cubicBezTo>
                <a:close/>
                <a:moveTo>
                  <a:pt x="493" y="1535"/>
                </a:moveTo>
                <a:lnTo>
                  <a:pt x="493" y="1535"/>
                </a:lnTo>
                <a:cubicBezTo>
                  <a:pt x="492" y="1536"/>
                  <a:pt x="490" y="1535"/>
                  <a:pt x="489" y="1534"/>
                </a:cubicBezTo>
                <a:cubicBezTo>
                  <a:pt x="488" y="1532"/>
                  <a:pt x="488" y="1530"/>
                  <a:pt x="490" y="1529"/>
                </a:cubicBezTo>
                <a:lnTo>
                  <a:pt x="490" y="1529"/>
                </a:lnTo>
                <a:cubicBezTo>
                  <a:pt x="491" y="1528"/>
                  <a:pt x="493" y="1529"/>
                  <a:pt x="494" y="1530"/>
                </a:cubicBezTo>
                <a:cubicBezTo>
                  <a:pt x="495" y="1532"/>
                  <a:pt x="495" y="1534"/>
                  <a:pt x="493" y="1535"/>
                </a:cubicBezTo>
                <a:close/>
                <a:moveTo>
                  <a:pt x="483" y="1543"/>
                </a:moveTo>
                <a:lnTo>
                  <a:pt x="483" y="1543"/>
                </a:lnTo>
                <a:cubicBezTo>
                  <a:pt x="481" y="1543"/>
                  <a:pt x="479" y="1542"/>
                  <a:pt x="479" y="1541"/>
                </a:cubicBezTo>
                <a:cubicBezTo>
                  <a:pt x="478" y="1539"/>
                  <a:pt x="479" y="1537"/>
                  <a:pt x="481" y="1537"/>
                </a:cubicBezTo>
                <a:lnTo>
                  <a:pt x="481" y="1537"/>
                </a:lnTo>
                <a:cubicBezTo>
                  <a:pt x="482" y="1536"/>
                  <a:pt x="484" y="1537"/>
                  <a:pt x="485" y="1539"/>
                </a:cubicBezTo>
                <a:cubicBezTo>
                  <a:pt x="485" y="1540"/>
                  <a:pt x="484" y="1542"/>
                  <a:pt x="483" y="1543"/>
                </a:cubicBezTo>
                <a:close/>
                <a:moveTo>
                  <a:pt x="472" y="1550"/>
                </a:moveTo>
                <a:lnTo>
                  <a:pt x="472" y="1550"/>
                </a:lnTo>
                <a:cubicBezTo>
                  <a:pt x="471" y="1550"/>
                  <a:pt x="469" y="1550"/>
                  <a:pt x="468" y="1548"/>
                </a:cubicBezTo>
                <a:cubicBezTo>
                  <a:pt x="468" y="1546"/>
                  <a:pt x="469" y="1545"/>
                  <a:pt x="470" y="1544"/>
                </a:cubicBezTo>
                <a:lnTo>
                  <a:pt x="470" y="1544"/>
                </a:lnTo>
                <a:cubicBezTo>
                  <a:pt x="472" y="1543"/>
                  <a:pt x="474" y="1544"/>
                  <a:pt x="474" y="1546"/>
                </a:cubicBezTo>
                <a:cubicBezTo>
                  <a:pt x="475" y="1548"/>
                  <a:pt x="474" y="1549"/>
                  <a:pt x="472" y="1550"/>
                </a:cubicBezTo>
                <a:close/>
                <a:moveTo>
                  <a:pt x="462" y="1557"/>
                </a:moveTo>
                <a:lnTo>
                  <a:pt x="462" y="1557"/>
                </a:lnTo>
                <a:cubicBezTo>
                  <a:pt x="460" y="1557"/>
                  <a:pt x="458" y="1556"/>
                  <a:pt x="458" y="1555"/>
                </a:cubicBezTo>
                <a:cubicBezTo>
                  <a:pt x="457" y="1553"/>
                  <a:pt x="458" y="1551"/>
                  <a:pt x="460" y="1551"/>
                </a:cubicBezTo>
                <a:lnTo>
                  <a:pt x="460" y="1551"/>
                </a:lnTo>
                <a:cubicBezTo>
                  <a:pt x="462" y="1550"/>
                  <a:pt x="463" y="1551"/>
                  <a:pt x="464" y="1553"/>
                </a:cubicBezTo>
                <a:cubicBezTo>
                  <a:pt x="464" y="1554"/>
                  <a:pt x="463" y="1556"/>
                  <a:pt x="462" y="1557"/>
                </a:cubicBezTo>
                <a:close/>
                <a:moveTo>
                  <a:pt x="451" y="1563"/>
                </a:moveTo>
                <a:lnTo>
                  <a:pt x="451" y="1563"/>
                </a:lnTo>
                <a:cubicBezTo>
                  <a:pt x="449" y="1563"/>
                  <a:pt x="448" y="1562"/>
                  <a:pt x="447" y="1561"/>
                </a:cubicBezTo>
                <a:cubicBezTo>
                  <a:pt x="446" y="1559"/>
                  <a:pt x="447" y="1557"/>
                  <a:pt x="449" y="1557"/>
                </a:cubicBezTo>
                <a:lnTo>
                  <a:pt x="449" y="1557"/>
                </a:lnTo>
                <a:cubicBezTo>
                  <a:pt x="451" y="1556"/>
                  <a:pt x="452" y="1557"/>
                  <a:pt x="453" y="1559"/>
                </a:cubicBezTo>
                <a:cubicBezTo>
                  <a:pt x="453" y="1560"/>
                  <a:pt x="453" y="1562"/>
                  <a:pt x="451" y="1563"/>
                </a:cubicBezTo>
                <a:close/>
                <a:moveTo>
                  <a:pt x="440" y="1568"/>
                </a:moveTo>
                <a:lnTo>
                  <a:pt x="440" y="1568"/>
                </a:lnTo>
                <a:cubicBezTo>
                  <a:pt x="438" y="1569"/>
                  <a:pt x="436" y="1568"/>
                  <a:pt x="436" y="1566"/>
                </a:cubicBezTo>
                <a:cubicBezTo>
                  <a:pt x="435" y="1565"/>
                  <a:pt x="436" y="1563"/>
                  <a:pt x="438" y="1562"/>
                </a:cubicBezTo>
                <a:lnTo>
                  <a:pt x="438" y="1562"/>
                </a:lnTo>
                <a:cubicBezTo>
                  <a:pt x="439" y="1562"/>
                  <a:pt x="441" y="1563"/>
                  <a:pt x="442" y="1564"/>
                </a:cubicBezTo>
                <a:cubicBezTo>
                  <a:pt x="442" y="1566"/>
                  <a:pt x="441" y="1568"/>
                  <a:pt x="440" y="1568"/>
                </a:cubicBezTo>
                <a:close/>
                <a:moveTo>
                  <a:pt x="428" y="1573"/>
                </a:moveTo>
                <a:lnTo>
                  <a:pt x="428" y="1573"/>
                </a:lnTo>
                <a:cubicBezTo>
                  <a:pt x="426" y="1574"/>
                  <a:pt x="425" y="1573"/>
                  <a:pt x="424" y="1571"/>
                </a:cubicBezTo>
                <a:cubicBezTo>
                  <a:pt x="424" y="1569"/>
                  <a:pt x="425" y="1568"/>
                  <a:pt x="426" y="1567"/>
                </a:cubicBezTo>
                <a:lnTo>
                  <a:pt x="426" y="1567"/>
                </a:lnTo>
                <a:cubicBezTo>
                  <a:pt x="428" y="1567"/>
                  <a:pt x="430" y="1568"/>
                  <a:pt x="430" y="1569"/>
                </a:cubicBezTo>
                <a:cubicBezTo>
                  <a:pt x="431" y="1571"/>
                  <a:pt x="430" y="1573"/>
                  <a:pt x="428" y="1573"/>
                </a:cubicBezTo>
                <a:close/>
                <a:moveTo>
                  <a:pt x="415" y="1577"/>
                </a:moveTo>
                <a:lnTo>
                  <a:pt x="415" y="1577"/>
                </a:lnTo>
                <a:cubicBezTo>
                  <a:pt x="414" y="1577"/>
                  <a:pt x="412" y="1576"/>
                  <a:pt x="412" y="1574"/>
                </a:cubicBezTo>
                <a:cubicBezTo>
                  <a:pt x="412" y="1572"/>
                  <a:pt x="414" y="1571"/>
                  <a:pt x="415" y="1571"/>
                </a:cubicBezTo>
                <a:lnTo>
                  <a:pt x="415" y="1571"/>
                </a:lnTo>
                <a:cubicBezTo>
                  <a:pt x="417" y="1571"/>
                  <a:pt x="419" y="1572"/>
                  <a:pt x="419" y="1574"/>
                </a:cubicBezTo>
                <a:cubicBezTo>
                  <a:pt x="419" y="1576"/>
                  <a:pt x="417" y="1577"/>
                  <a:pt x="415" y="1577"/>
                </a:cubicBezTo>
                <a:close/>
                <a:moveTo>
                  <a:pt x="403" y="1581"/>
                </a:moveTo>
                <a:lnTo>
                  <a:pt x="403" y="1581"/>
                </a:lnTo>
                <a:cubicBezTo>
                  <a:pt x="402" y="1581"/>
                  <a:pt x="400" y="1579"/>
                  <a:pt x="400" y="1578"/>
                </a:cubicBezTo>
                <a:cubicBezTo>
                  <a:pt x="400" y="1576"/>
                  <a:pt x="402" y="1574"/>
                  <a:pt x="403" y="1574"/>
                </a:cubicBezTo>
                <a:lnTo>
                  <a:pt x="403" y="1574"/>
                </a:lnTo>
                <a:cubicBezTo>
                  <a:pt x="405" y="1574"/>
                  <a:pt x="406" y="1576"/>
                  <a:pt x="406" y="1578"/>
                </a:cubicBezTo>
                <a:cubicBezTo>
                  <a:pt x="406" y="1579"/>
                  <a:pt x="405" y="1581"/>
                  <a:pt x="403" y="1581"/>
                </a:cubicBezTo>
                <a:close/>
                <a:moveTo>
                  <a:pt x="391" y="1583"/>
                </a:moveTo>
                <a:lnTo>
                  <a:pt x="391" y="1583"/>
                </a:lnTo>
                <a:cubicBezTo>
                  <a:pt x="389" y="1583"/>
                  <a:pt x="388" y="1582"/>
                  <a:pt x="388" y="1580"/>
                </a:cubicBezTo>
                <a:cubicBezTo>
                  <a:pt x="388" y="1578"/>
                  <a:pt x="389" y="1577"/>
                  <a:pt x="391" y="1577"/>
                </a:cubicBezTo>
                <a:lnTo>
                  <a:pt x="391" y="1577"/>
                </a:lnTo>
                <a:cubicBezTo>
                  <a:pt x="393" y="1577"/>
                  <a:pt x="394" y="1578"/>
                  <a:pt x="394" y="1580"/>
                </a:cubicBezTo>
                <a:cubicBezTo>
                  <a:pt x="394" y="1582"/>
                  <a:pt x="393" y="1583"/>
                  <a:pt x="391" y="1583"/>
                </a:cubicBezTo>
                <a:close/>
                <a:moveTo>
                  <a:pt x="379" y="1585"/>
                </a:moveTo>
                <a:lnTo>
                  <a:pt x="379" y="1585"/>
                </a:lnTo>
                <a:cubicBezTo>
                  <a:pt x="377" y="1585"/>
                  <a:pt x="376" y="1583"/>
                  <a:pt x="376" y="1581"/>
                </a:cubicBezTo>
                <a:cubicBezTo>
                  <a:pt x="376" y="1580"/>
                  <a:pt x="377" y="1578"/>
                  <a:pt x="379" y="1578"/>
                </a:cubicBezTo>
                <a:lnTo>
                  <a:pt x="379" y="1578"/>
                </a:lnTo>
                <a:cubicBezTo>
                  <a:pt x="380" y="1578"/>
                  <a:pt x="382" y="1580"/>
                  <a:pt x="382" y="1581"/>
                </a:cubicBezTo>
                <a:cubicBezTo>
                  <a:pt x="382" y="1583"/>
                  <a:pt x="380" y="1585"/>
                  <a:pt x="379" y="1585"/>
                </a:cubicBezTo>
                <a:close/>
                <a:moveTo>
                  <a:pt x="366" y="1585"/>
                </a:moveTo>
                <a:lnTo>
                  <a:pt x="366" y="1585"/>
                </a:lnTo>
                <a:cubicBezTo>
                  <a:pt x="364" y="1585"/>
                  <a:pt x="363" y="1584"/>
                  <a:pt x="363" y="1582"/>
                </a:cubicBezTo>
                <a:cubicBezTo>
                  <a:pt x="363" y="1580"/>
                  <a:pt x="364" y="1579"/>
                  <a:pt x="366" y="1579"/>
                </a:cubicBezTo>
                <a:lnTo>
                  <a:pt x="366" y="1579"/>
                </a:lnTo>
                <a:cubicBezTo>
                  <a:pt x="368" y="1579"/>
                  <a:pt x="369" y="1580"/>
                  <a:pt x="369" y="1582"/>
                </a:cubicBezTo>
                <a:cubicBezTo>
                  <a:pt x="369" y="1584"/>
                  <a:pt x="368" y="1585"/>
                  <a:pt x="366" y="1585"/>
                </a:cubicBezTo>
                <a:close/>
                <a:moveTo>
                  <a:pt x="353" y="1585"/>
                </a:moveTo>
                <a:lnTo>
                  <a:pt x="353" y="1585"/>
                </a:lnTo>
                <a:cubicBezTo>
                  <a:pt x="351" y="1584"/>
                  <a:pt x="350" y="1583"/>
                  <a:pt x="351" y="1581"/>
                </a:cubicBezTo>
                <a:cubicBezTo>
                  <a:pt x="351" y="1579"/>
                  <a:pt x="353" y="1578"/>
                  <a:pt x="354" y="1579"/>
                </a:cubicBezTo>
                <a:lnTo>
                  <a:pt x="354" y="1579"/>
                </a:lnTo>
                <a:cubicBezTo>
                  <a:pt x="356" y="1579"/>
                  <a:pt x="357" y="1581"/>
                  <a:pt x="357" y="1582"/>
                </a:cubicBezTo>
                <a:cubicBezTo>
                  <a:pt x="356" y="1584"/>
                  <a:pt x="355" y="1585"/>
                  <a:pt x="353" y="1585"/>
                </a:cubicBezTo>
                <a:close/>
                <a:moveTo>
                  <a:pt x="340" y="1583"/>
                </a:moveTo>
                <a:lnTo>
                  <a:pt x="340" y="1583"/>
                </a:lnTo>
                <a:cubicBezTo>
                  <a:pt x="339" y="1583"/>
                  <a:pt x="338" y="1581"/>
                  <a:pt x="338" y="1580"/>
                </a:cubicBezTo>
                <a:cubicBezTo>
                  <a:pt x="339" y="1578"/>
                  <a:pt x="340" y="1577"/>
                  <a:pt x="342" y="1577"/>
                </a:cubicBezTo>
                <a:lnTo>
                  <a:pt x="342" y="1577"/>
                </a:lnTo>
                <a:cubicBezTo>
                  <a:pt x="344" y="1578"/>
                  <a:pt x="345" y="1580"/>
                  <a:pt x="344" y="1581"/>
                </a:cubicBezTo>
                <a:cubicBezTo>
                  <a:pt x="344" y="1583"/>
                  <a:pt x="342" y="1584"/>
                  <a:pt x="340" y="1583"/>
                </a:cubicBezTo>
                <a:close/>
                <a:moveTo>
                  <a:pt x="328" y="1581"/>
                </a:moveTo>
                <a:lnTo>
                  <a:pt x="328" y="1581"/>
                </a:lnTo>
                <a:cubicBezTo>
                  <a:pt x="326" y="1581"/>
                  <a:pt x="325" y="1579"/>
                  <a:pt x="326" y="1578"/>
                </a:cubicBezTo>
                <a:cubicBezTo>
                  <a:pt x="326" y="1576"/>
                  <a:pt x="328" y="1575"/>
                  <a:pt x="330" y="1575"/>
                </a:cubicBezTo>
                <a:lnTo>
                  <a:pt x="330" y="1575"/>
                </a:lnTo>
                <a:cubicBezTo>
                  <a:pt x="331" y="1576"/>
                  <a:pt x="332" y="1577"/>
                  <a:pt x="332" y="1579"/>
                </a:cubicBezTo>
                <a:cubicBezTo>
                  <a:pt x="332" y="1581"/>
                  <a:pt x="330" y="1582"/>
                  <a:pt x="328" y="1581"/>
                </a:cubicBezTo>
                <a:close/>
                <a:moveTo>
                  <a:pt x="316" y="1578"/>
                </a:moveTo>
                <a:lnTo>
                  <a:pt x="316" y="1578"/>
                </a:lnTo>
                <a:cubicBezTo>
                  <a:pt x="314" y="1578"/>
                  <a:pt x="313" y="1576"/>
                  <a:pt x="314" y="1575"/>
                </a:cubicBezTo>
                <a:cubicBezTo>
                  <a:pt x="314" y="1573"/>
                  <a:pt x="316" y="1572"/>
                  <a:pt x="318" y="1572"/>
                </a:cubicBezTo>
                <a:lnTo>
                  <a:pt x="318" y="1572"/>
                </a:lnTo>
                <a:cubicBezTo>
                  <a:pt x="319" y="1573"/>
                  <a:pt x="320" y="1574"/>
                  <a:pt x="320" y="1576"/>
                </a:cubicBezTo>
                <a:cubicBezTo>
                  <a:pt x="319" y="1578"/>
                  <a:pt x="318" y="1579"/>
                  <a:pt x="316" y="1578"/>
                </a:cubicBezTo>
                <a:close/>
                <a:moveTo>
                  <a:pt x="304" y="1574"/>
                </a:moveTo>
                <a:lnTo>
                  <a:pt x="304" y="1574"/>
                </a:lnTo>
                <a:cubicBezTo>
                  <a:pt x="302" y="1573"/>
                  <a:pt x="301" y="1572"/>
                  <a:pt x="302" y="1570"/>
                </a:cubicBezTo>
                <a:cubicBezTo>
                  <a:pt x="303" y="1568"/>
                  <a:pt x="305" y="1568"/>
                  <a:pt x="306" y="1569"/>
                </a:cubicBezTo>
                <a:lnTo>
                  <a:pt x="306" y="1569"/>
                </a:lnTo>
                <a:cubicBezTo>
                  <a:pt x="308" y="1569"/>
                  <a:pt x="308" y="1571"/>
                  <a:pt x="308" y="1573"/>
                </a:cubicBezTo>
                <a:cubicBezTo>
                  <a:pt x="307" y="1574"/>
                  <a:pt x="305" y="1575"/>
                  <a:pt x="304" y="1574"/>
                </a:cubicBezTo>
                <a:close/>
                <a:moveTo>
                  <a:pt x="292" y="1569"/>
                </a:moveTo>
                <a:lnTo>
                  <a:pt x="292" y="1569"/>
                </a:lnTo>
                <a:cubicBezTo>
                  <a:pt x="290" y="1568"/>
                  <a:pt x="290" y="1566"/>
                  <a:pt x="291" y="1565"/>
                </a:cubicBezTo>
                <a:cubicBezTo>
                  <a:pt x="292" y="1564"/>
                  <a:pt x="294" y="1563"/>
                  <a:pt x="295" y="1564"/>
                </a:cubicBezTo>
                <a:lnTo>
                  <a:pt x="295" y="1564"/>
                </a:lnTo>
                <a:cubicBezTo>
                  <a:pt x="296" y="1565"/>
                  <a:pt x="297" y="1567"/>
                  <a:pt x="296" y="1568"/>
                </a:cubicBezTo>
                <a:cubicBezTo>
                  <a:pt x="295" y="1570"/>
                  <a:pt x="293" y="1570"/>
                  <a:pt x="292" y="1569"/>
                </a:cubicBezTo>
                <a:close/>
                <a:moveTo>
                  <a:pt x="280" y="1564"/>
                </a:moveTo>
                <a:lnTo>
                  <a:pt x="280" y="1564"/>
                </a:lnTo>
                <a:cubicBezTo>
                  <a:pt x="279" y="1563"/>
                  <a:pt x="278" y="1561"/>
                  <a:pt x="279" y="1560"/>
                </a:cubicBezTo>
                <a:cubicBezTo>
                  <a:pt x="280" y="1558"/>
                  <a:pt x="282" y="1558"/>
                  <a:pt x="284" y="1559"/>
                </a:cubicBezTo>
                <a:lnTo>
                  <a:pt x="284" y="1559"/>
                </a:lnTo>
                <a:cubicBezTo>
                  <a:pt x="285" y="1560"/>
                  <a:pt x="286" y="1562"/>
                  <a:pt x="285" y="1563"/>
                </a:cubicBezTo>
                <a:cubicBezTo>
                  <a:pt x="284" y="1565"/>
                  <a:pt x="282" y="1565"/>
                  <a:pt x="280" y="1564"/>
                </a:cubicBezTo>
                <a:close/>
                <a:moveTo>
                  <a:pt x="269" y="1558"/>
                </a:moveTo>
                <a:lnTo>
                  <a:pt x="269" y="1558"/>
                </a:lnTo>
                <a:cubicBezTo>
                  <a:pt x="268" y="1557"/>
                  <a:pt x="267" y="1555"/>
                  <a:pt x="268" y="1554"/>
                </a:cubicBezTo>
                <a:cubicBezTo>
                  <a:pt x="269" y="1552"/>
                  <a:pt x="271" y="1552"/>
                  <a:pt x="273" y="1553"/>
                </a:cubicBezTo>
                <a:lnTo>
                  <a:pt x="273" y="1553"/>
                </a:lnTo>
                <a:cubicBezTo>
                  <a:pt x="274" y="1554"/>
                  <a:pt x="275" y="1556"/>
                  <a:pt x="274" y="1557"/>
                </a:cubicBezTo>
                <a:cubicBezTo>
                  <a:pt x="273" y="1559"/>
                  <a:pt x="271" y="1559"/>
                  <a:pt x="269" y="1558"/>
                </a:cubicBezTo>
                <a:close/>
                <a:moveTo>
                  <a:pt x="259" y="1551"/>
                </a:moveTo>
                <a:lnTo>
                  <a:pt x="259" y="1551"/>
                </a:lnTo>
                <a:cubicBezTo>
                  <a:pt x="257" y="1550"/>
                  <a:pt x="257" y="1549"/>
                  <a:pt x="258" y="1547"/>
                </a:cubicBezTo>
                <a:cubicBezTo>
                  <a:pt x="259" y="1546"/>
                  <a:pt x="261" y="1545"/>
                  <a:pt x="262" y="1546"/>
                </a:cubicBezTo>
                <a:lnTo>
                  <a:pt x="262" y="1546"/>
                </a:lnTo>
                <a:cubicBezTo>
                  <a:pt x="264" y="1547"/>
                  <a:pt x="264" y="1549"/>
                  <a:pt x="263" y="1551"/>
                </a:cubicBezTo>
                <a:cubicBezTo>
                  <a:pt x="262" y="1552"/>
                  <a:pt x="260" y="1552"/>
                  <a:pt x="259" y="1551"/>
                </a:cubicBezTo>
                <a:close/>
                <a:moveTo>
                  <a:pt x="248" y="1544"/>
                </a:moveTo>
                <a:lnTo>
                  <a:pt x="248" y="1544"/>
                </a:lnTo>
                <a:cubicBezTo>
                  <a:pt x="247" y="1543"/>
                  <a:pt x="247" y="1541"/>
                  <a:pt x="248" y="1540"/>
                </a:cubicBezTo>
                <a:cubicBezTo>
                  <a:pt x="248" y="1539"/>
                  <a:pt x="250" y="1538"/>
                  <a:pt x="252" y="1539"/>
                </a:cubicBezTo>
                <a:lnTo>
                  <a:pt x="252" y="1539"/>
                </a:lnTo>
                <a:cubicBezTo>
                  <a:pt x="253" y="1540"/>
                  <a:pt x="254" y="1542"/>
                  <a:pt x="253" y="1543"/>
                </a:cubicBezTo>
                <a:cubicBezTo>
                  <a:pt x="252" y="1545"/>
                  <a:pt x="250" y="1545"/>
                  <a:pt x="248" y="1544"/>
                </a:cubicBezTo>
                <a:close/>
                <a:moveTo>
                  <a:pt x="238" y="1536"/>
                </a:moveTo>
                <a:lnTo>
                  <a:pt x="238" y="1536"/>
                </a:lnTo>
                <a:cubicBezTo>
                  <a:pt x="237" y="1535"/>
                  <a:pt x="237" y="1533"/>
                  <a:pt x="238" y="1532"/>
                </a:cubicBezTo>
                <a:cubicBezTo>
                  <a:pt x="239" y="1531"/>
                  <a:pt x="241" y="1531"/>
                  <a:pt x="242" y="1532"/>
                </a:cubicBezTo>
                <a:lnTo>
                  <a:pt x="242" y="1532"/>
                </a:lnTo>
                <a:cubicBezTo>
                  <a:pt x="244" y="1533"/>
                  <a:pt x="244" y="1535"/>
                  <a:pt x="242" y="1536"/>
                </a:cubicBezTo>
                <a:cubicBezTo>
                  <a:pt x="241" y="1538"/>
                  <a:pt x="239" y="1538"/>
                  <a:pt x="238" y="1536"/>
                </a:cubicBezTo>
                <a:close/>
                <a:moveTo>
                  <a:pt x="228" y="1528"/>
                </a:moveTo>
                <a:lnTo>
                  <a:pt x="228" y="1528"/>
                </a:lnTo>
                <a:cubicBezTo>
                  <a:pt x="227" y="1527"/>
                  <a:pt x="227" y="1525"/>
                  <a:pt x="228" y="1524"/>
                </a:cubicBezTo>
                <a:cubicBezTo>
                  <a:pt x="230" y="1523"/>
                  <a:pt x="232" y="1523"/>
                  <a:pt x="233" y="1524"/>
                </a:cubicBezTo>
                <a:lnTo>
                  <a:pt x="233" y="1524"/>
                </a:lnTo>
                <a:cubicBezTo>
                  <a:pt x="234" y="1525"/>
                  <a:pt x="234" y="1527"/>
                  <a:pt x="233" y="1528"/>
                </a:cubicBezTo>
                <a:cubicBezTo>
                  <a:pt x="232" y="1530"/>
                  <a:pt x="230" y="1530"/>
                  <a:pt x="228" y="1528"/>
                </a:cubicBezTo>
                <a:close/>
                <a:moveTo>
                  <a:pt x="219" y="1520"/>
                </a:moveTo>
                <a:lnTo>
                  <a:pt x="219" y="1520"/>
                </a:lnTo>
                <a:cubicBezTo>
                  <a:pt x="218" y="1519"/>
                  <a:pt x="218" y="1517"/>
                  <a:pt x="219" y="1515"/>
                </a:cubicBezTo>
                <a:cubicBezTo>
                  <a:pt x="220" y="1514"/>
                  <a:pt x="222" y="1514"/>
                  <a:pt x="224" y="1515"/>
                </a:cubicBezTo>
                <a:lnTo>
                  <a:pt x="224" y="1515"/>
                </a:lnTo>
                <a:cubicBezTo>
                  <a:pt x="225" y="1517"/>
                  <a:pt x="225" y="1519"/>
                  <a:pt x="224" y="1520"/>
                </a:cubicBezTo>
                <a:cubicBezTo>
                  <a:pt x="222" y="1521"/>
                  <a:pt x="220" y="1521"/>
                  <a:pt x="219" y="1520"/>
                </a:cubicBezTo>
                <a:close/>
                <a:moveTo>
                  <a:pt x="210" y="1511"/>
                </a:moveTo>
                <a:lnTo>
                  <a:pt x="210" y="1511"/>
                </a:lnTo>
                <a:cubicBezTo>
                  <a:pt x="209" y="1510"/>
                  <a:pt x="209" y="1508"/>
                  <a:pt x="210" y="1507"/>
                </a:cubicBezTo>
                <a:cubicBezTo>
                  <a:pt x="211" y="1506"/>
                  <a:pt x="213" y="1506"/>
                  <a:pt x="215" y="1507"/>
                </a:cubicBezTo>
                <a:lnTo>
                  <a:pt x="215" y="1507"/>
                </a:lnTo>
                <a:cubicBezTo>
                  <a:pt x="216" y="1508"/>
                  <a:pt x="216" y="1510"/>
                  <a:pt x="215" y="1511"/>
                </a:cubicBezTo>
                <a:cubicBezTo>
                  <a:pt x="213" y="1512"/>
                  <a:pt x="211" y="1512"/>
                  <a:pt x="210" y="1511"/>
                </a:cubicBezTo>
                <a:close/>
                <a:moveTo>
                  <a:pt x="202" y="1502"/>
                </a:moveTo>
                <a:lnTo>
                  <a:pt x="202" y="1502"/>
                </a:lnTo>
                <a:cubicBezTo>
                  <a:pt x="200" y="1501"/>
                  <a:pt x="200" y="1499"/>
                  <a:pt x="202" y="1498"/>
                </a:cubicBezTo>
                <a:cubicBezTo>
                  <a:pt x="203" y="1496"/>
                  <a:pt x="205" y="1496"/>
                  <a:pt x="206" y="1498"/>
                </a:cubicBezTo>
                <a:lnTo>
                  <a:pt x="206" y="1498"/>
                </a:lnTo>
                <a:cubicBezTo>
                  <a:pt x="207" y="1499"/>
                  <a:pt x="207" y="1501"/>
                  <a:pt x="206" y="1502"/>
                </a:cubicBezTo>
                <a:cubicBezTo>
                  <a:pt x="205" y="1503"/>
                  <a:pt x="203" y="1503"/>
                  <a:pt x="202" y="1502"/>
                </a:cubicBezTo>
                <a:close/>
                <a:moveTo>
                  <a:pt x="193" y="1493"/>
                </a:moveTo>
                <a:lnTo>
                  <a:pt x="193" y="1493"/>
                </a:lnTo>
                <a:cubicBezTo>
                  <a:pt x="192" y="1492"/>
                  <a:pt x="192" y="1490"/>
                  <a:pt x="193" y="1488"/>
                </a:cubicBezTo>
                <a:cubicBezTo>
                  <a:pt x="194" y="1487"/>
                  <a:pt x="196" y="1487"/>
                  <a:pt x="198" y="1488"/>
                </a:cubicBezTo>
                <a:lnTo>
                  <a:pt x="198" y="1488"/>
                </a:lnTo>
                <a:cubicBezTo>
                  <a:pt x="199" y="1490"/>
                  <a:pt x="199" y="1492"/>
                  <a:pt x="198" y="1493"/>
                </a:cubicBezTo>
                <a:cubicBezTo>
                  <a:pt x="196" y="1494"/>
                  <a:pt x="194" y="1494"/>
                  <a:pt x="193" y="1493"/>
                </a:cubicBezTo>
                <a:close/>
                <a:moveTo>
                  <a:pt x="185" y="1483"/>
                </a:moveTo>
                <a:lnTo>
                  <a:pt x="185" y="1483"/>
                </a:lnTo>
                <a:cubicBezTo>
                  <a:pt x="184" y="1482"/>
                  <a:pt x="184" y="1480"/>
                  <a:pt x="185" y="1479"/>
                </a:cubicBezTo>
                <a:cubicBezTo>
                  <a:pt x="186" y="1478"/>
                  <a:pt x="188" y="1478"/>
                  <a:pt x="190" y="1479"/>
                </a:cubicBezTo>
                <a:lnTo>
                  <a:pt x="190" y="1479"/>
                </a:lnTo>
                <a:cubicBezTo>
                  <a:pt x="191" y="1480"/>
                  <a:pt x="191" y="1482"/>
                  <a:pt x="190" y="1483"/>
                </a:cubicBezTo>
                <a:cubicBezTo>
                  <a:pt x="188" y="1484"/>
                  <a:pt x="186" y="1484"/>
                  <a:pt x="185" y="1483"/>
                </a:cubicBezTo>
                <a:close/>
                <a:moveTo>
                  <a:pt x="177" y="1473"/>
                </a:moveTo>
                <a:lnTo>
                  <a:pt x="177" y="1473"/>
                </a:lnTo>
                <a:cubicBezTo>
                  <a:pt x="176" y="1471"/>
                  <a:pt x="176" y="1470"/>
                  <a:pt x="178" y="1469"/>
                </a:cubicBezTo>
                <a:cubicBezTo>
                  <a:pt x="179" y="1468"/>
                  <a:pt x="181" y="1468"/>
                  <a:pt x="182" y="1469"/>
                </a:cubicBezTo>
                <a:lnTo>
                  <a:pt x="182" y="1469"/>
                </a:lnTo>
                <a:cubicBezTo>
                  <a:pt x="183" y="1471"/>
                  <a:pt x="183" y="1473"/>
                  <a:pt x="181" y="1474"/>
                </a:cubicBezTo>
                <a:cubicBezTo>
                  <a:pt x="180" y="1475"/>
                  <a:pt x="178" y="1474"/>
                  <a:pt x="177" y="1473"/>
                </a:cubicBezTo>
                <a:close/>
                <a:moveTo>
                  <a:pt x="170" y="1463"/>
                </a:moveTo>
                <a:lnTo>
                  <a:pt x="170" y="1463"/>
                </a:lnTo>
                <a:cubicBezTo>
                  <a:pt x="169" y="1461"/>
                  <a:pt x="169" y="1460"/>
                  <a:pt x="170" y="1459"/>
                </a:cubicBezTo>
                <a:cubicBezTo>
                  <a:pt x="172" y="1458"/>
                  <a:pt x="174" y="1458"/>
                  <a:pt x="175" y="1459"/>
                </a:cubicBezTo>
                <a:lnTo>
                  <a:pt x="175" y="1459"/>
                </a:lnTo>
                <a:cubicBezTo>
                  <a:pt x="176" y="1461"/>
                  <a:pt x="175" y="1463"/>
                  <a:pt x="174" y="1464"/>
                </a:cubicBezTo>
                <a:cubicBezTo>
                  <a:pt x="172" y="1465"/>
                  <a:pt x="171" y="1464"/>
                  <a:pt x="170" y="1463"/>
                </a:cubicBezTo>
                <a:close/>
                <a:moveTo>
                  <a:pt x="162" y="1453"/>
                </a:moveTo>
                <a:lnTo>
                  <a:pt x="162" y="1453"/>
                </a:lnTo>
                <a:cubicBezTo>
                  <a:pt x="161" y="1451"/>
                  <a:pt x="162" y="1449"/>
                  <a:pt x="163" y="1448"/>
                </a:cubicBezTo>
                <a:cubicBezTo>
                  <a:pt x="165" y="1447"/>
                  <a:pt x="167" y="1448"/>
                  <a:pt x="168" y="1449"/>
                </a:cubicBezTo>
                <a:lnTo>
                  <a:pt x="168" y="1449"/>
                </a:lnTo>
                <a:cubicBezTo>
                  <a:pt x="169" y="1451"/>
                  <a:pt x="168" y="1453"/>
                  <a:pt x="167" y="1454"/>
                </a:cubicBezTo>
                <a:cubicBezTo>
                  <a:pt x="165" y="1455"/>
                  <a:pt x="163" y="1454"/>
                  <a:pt x="162" y="1453"/>
                </a:cubicBezTo>
                <a:close/>
                <a:moveTo>
                  <a:pt x="155" y="1442"/>
                </a:moveTo>
                <a:lnTo>
                  <a:pt x="155" y="1442"/>
                </a:lnTo>
                <a:cubicBezTo>
                  <a:pt x="154" y="1441"/>
                  <a:pt x="155" y="1439"/>
                  <a:pt x="156" y="1438"/>
                </a:cubicBezTo>
                <a:cubicBezTo>
                  <a:pt x="158" y="1437"/>
                  <a:pt x="160" y="1437"/>
                  <a:pt x="161" y="1439"/>
                </a:cubicBezTo>
                <a:lnTo>
                  <a:pt x="161" y="1439"/>
                </a:lnTo>
                <a:cubicBezTo>
                  <a:pt x="162" y="1440"/>
                  <a:pt x="161" y="1442"/>
                  <a:pt x="160" y="1443"/>
                </a:cubicBezTo>
                <a:cubicBezTo>
                  <a:pt x="158" y="1444"/>
                  <a:pt x="156" y="1444"/>
                  <a:pt x="155" y="1442"/>
                </a:cubicBezTo>
                <a:close/>
                <a:moveTo>
                  <a:pt x="149" y="1432"/>
                </a:moveTo>
                <a:lnTo>
                  <a:pt x="149" y="1432"/>
                </a:lnTo>
                <a:cubicBezTo>
                  <a:pt x="148" y="1430"/>
                  <a:pt x="148" y="1428"/>
                  <a:pt x="150" y="1427"/>
                </a:cubicBezTo>
                <a:cubicBezTo>
                  <a:pt x="151" y="1426"/>
                  <a:pt x="153" y="1427"/>
                  <a:pt x="154" y="1428"/>
                </a:cubicBezTo>
                <a:lnTo>
                  <a:pt x="154" y="1428"/>
                </a:lnTo>
                <a:cubicBezTo>
                  <a:pt x="155" y="1430"/>
                  <a:pt x="154" y="1432"/>
                  <a:pt x="153" y="1433"/>
                </a:cubicBezTo>
                <a:cubicBezTo>
                  <a:pt x="152" y="1434"/>
                  <a:pt x="150" y="1433"/>
                  <a:pt x="149" y="1432"/>
                </a:cubicBezTo>
                <a:close/>
                <a:moveTo>
                  <a:pt x="142" y="1421"/>
                </a:moveTo>
                <a:lnTo>
                  <a:pt x="142" y="1421"/>
                </a:lnTo>
                <a:cubicBezTo>
                  <a:pt x="141" y="1420"/>
                  <a:pt x="142" y="1418"/>
                  <a:pt x="143" y="1417"/>
                </a:cubicBezTo>
                <a:cubicBezTo>
                  <a:pt x="144" y="1416"/>
                  <a:pt x="146" y="1416"/>
                  <a:pt x="147" y="1418"/>
                </a:cubicBezTo>
                <a:lnTo>
                  <a:pt x="147" y="1418"/>
                </a:lnTo>
                <a:cubicBezTo>
                  <a:pt x="148" y="1419"/>
                  <a:pt x="148" y="1421"/>
                  <a:pt x="147" y="1422"/>
                </a:cubicBezTo>
                <a:cubicBezTo>
                  <a:pt x="145" y="1423"/>
                  <a:pt x="143" y="1422"/>
                  <a:pt x="142" y="1421"/>
                </a:cubicBezTo>
                <a:close/>
                <a:moveTo>
                  <a:pt x="136" y="1410"/>
                </a:moveTo>
                <a:lnTo>
                  <a:pt x="136" y="1410"/>
                </a:lnTo>
                <a:cubicBezTo>
                  <a:pt x="135" y="1409"/>
                  <a:pt x="135" y="1407"/>
                  <a:pt x="137" y="1406"/>
                </a:cubicBezTo>
                <a:cubicBezTo>
                  <a:pt x="138" y="1405"/>
                  <a:pt x="140" y="1405"/>
                  <a:pt x="141" y="1407"/>
                </a:cubicBezTo>
                <a:lnTo>
                  <a:pt x="141" y="1407"/>
                </a:lnTo>
                <a:cubicBezTo>
                  <a:pt x="142" y="1408"/>
                  <a:pt x="142" y="1410"/>
                  <a:pt x="140" y="1411"/>
                </a:cubicBezTo>
                <a:cubicBezTo>
                  <a:pt x="139" y="1412"/>
                  <a:pt x="137" y="1412"/>
                  <a:pt x="136" y="1410"/>
                </a:cubicBezTo>
                <a:close/>
                <a:moveTo>
                  <a:pt x="130" y="1399"/>
                </a:moveTo>
                <a:lnTo>
                  <a:pt x="130" y="1399"/>
                </a:lnTo>
                <a:cubicBezTo>
                  <a:pt x="129" y="1398"/>
                  <a:pt x="129" y="1396"/>
                  <a:pt x="131" y="1395"/>
                </a:cubicBezTo>
                <a:cubicBezTo>
                  <a:pt x="132" y="1394"/>
                  <a:pt x="134" y="1394"/>
                  <a:pt x="135" y="1396"/>
                </a:cubicBezTo>
                <a:lnTo>
                  <a:pt x="135" y="1396"/>
                </a:lnTo>
                <a:cubicBezTo>
                  <a:pt x="136" y="1397"/>
                  <a:pt x="136" y="1399"/>
                  <a:pt x="134" y="1400"/>
                </a:cubicBezTo>
                <a:cubicBezTo>
                  <a:pt x="133" y="1401"/>
                  <a:pt x="131" y="1401"/>
                  <a:pt x="130" y="1399"/>
                </a:cubicBezTo>
                <a:close/>
                <a:moveTo>
                  <a:pt x="124" y="1388"/>
                </a:moveTo>
                <a:lnTo>
                  <a:pt x="124" y="1388"/>
                </a:lnTo>
                <a:cubicBezTo>
                  <a:pt x="123" y="1387"/>
                  <a:pt x="123" y="1385"/>
                  <a:pt x="125" y="1384"/>
                </a:cubicBezTo>
                <a:cubicBezTo>
                  <a:pt x="126" y="1383"/>
                  <a:pt x="128" y="1383"/>
                  <a:pt x="129" y="1385"/>
                </a:cubicBezTo>
                <a:lnTo>
                  <a:pt x="129" y="1385"/>
                </a:lnTo>
                <a:cubicBezTo>
                  <a:pt x="130" y="1386"/>
                  <a:pt x="130" y="1388"/>
                  <a:pt x="128" y="1389"/>
                </a:cubicBezTo>
                <a:cubicBezTo>
                  <a:pt x="127" y="1390"/>
                  <a:pt x="125" y="1390"/>
                  <a:pt x="124" y="1388"/>
                </a:cubicBezTo>
                <a:close/>
                <a:moveTo>
                  <a:pt x="118" y="1377"/>
                </a:moveTo>
                <a:lnTo>
                  <a:pt x="118" y="1377"/>
                </a:lnTo>
                <a:cubicBezTo>
                  <a:pt x="117" y="1376"/>
                  <a:pt x="118" y="1374"/>
                  <a:pt x="119" y="1373"/>
                </a:cubicBezTo>
                <a:cubicBezTo>
                  <a:pt x="120" y="1372"/>
                  <a:pt x="122" y="1372"/>
                  <a:pt x="123" y="1374"/>
                </a:cubicBezTo>
                <a:lnTo>
                  <a:pt x="123" y="1374"/>
                </a:lnTo>
                <a:cubicBezTo>
                  <a:pt x="124" y="1375"/>
                  <a:pt x="124" y="1377"/>
                  <a:pt x="122" y="1378"/>
                </a:cubicBezTo>
                <a:cubicBezTo>
                  <a:pt x="121" y="1379"/>
                  <a:pt x="119" y="1379"/>
                  <a:pt x="118" y="1377"/>
                </a:cubicBezTo>
                <a:close/>
                <a:moveTo>
                  <a:pt x="113" y="1366"/>
                </a:moveTo>
                <a:lnTo>
                  <a:pt x="113" y="1366"/>
                </a:lnTo>
                <a:cubicBezTo>
                  <a:pt x="112" y="1364"/>
                  <a:pt x="112" y="1363"/>
                  <a:pt x="114" y="1362"/>
                </a:cubicBezTo>
                <a:cubicBezTo>
                  <a:pt x="115" y="1361"/>
                  <a:pt x="117" y="1361"/>
                  <a:pt x="118" y="1362"/>
                </a:cubicBezTo>
                <a:lnTo>
                  <a:pt x="118" y="1362"/>
                </a:lnTo>
                <a:cubicBezTo>
                  <a:pt x="119" y="1364"/>
                  <a:pt x="118" y="1366"/>
                  <a:pt x="117" y="1367"/>
                </a:cubicBezTo>
                <a:cubicBezTo>
                  <a:pt x="116" y="1368"/>
                  <a:pt x="114" y="1367"/>
                  <a:pt x="113" y="1366"/>
                </a:cubicBezTo>
                <a:close/>
                <a:moveTo>
                  <a:pt x="107" y="1355"/>
                </a:moveTo>
                <a:lnTo>
                  <a:pt x="107" y="1355"/>
                </a:lnTo>
                <a:cubicBezTo>
                  <a:pt x="106" y="1353"/>
                  <a:pt x="107" y="1351"/>
                  <a:pt x="108" y="1350"/>
                </a:cubicBezTo>
                <a:cubicBezTo>
                  <a:pt x="110" y="1349"/>
                  <a:pt x="112" y="1350"/>
                  <a:pt x="113" y="1351"/>
                </a:cubicBezTo>
                <a:lnTo>
                  <a:pt x="113" y="1351"/>
                </a:lnTo>
                <a:cubicBezTo>
                  <a:pt x="113" y="1353"/>
                  <a:pt x="113" y="1355"/>
                  <a:pt x="112" y="1356"/>
                </a:cubicBezTo>
                <a:cubicBezTo>
                  <a:pt x="110" y="1356"/>
                  <a:pt x="108" y="1356"/>
                  <a:pt x="107" y="1355"/>
                </a:cubicBezTo>
                <a:close/>
                <a:moveTo>
                  <a:pt x="102" y="1343"/>
                </a:moveTo>
                <a:lnTo>
                  <a:pt x="102" y="1343"/>
                </a:lnTo>
                <a:cubicBezTo>
                  <a:pt x="101" y="1342"/>
                  <a:pt x="102" y="1340"/>
                  <a:pt x="103" y="1339"/>
                </a:cubicBezTo>
                <a:cubicBezTo>
                  <a:pt x="105" y="1338"/>
                  <a:pt x="106" y="1338"/>
                  <a:pt x="107" y="1340"/>
                </a:cubicBezTo>
                <a:lnTo>
                  <a:pt x="107" y="1340"/>
                </a:lnTo>
                <a:cubicBezTo>
                  <a:pt x="108" y="1341"/>
                  <a:pt x="108" y="1343"/>
                  <a:pt x="107" y="1344"/>
                </a:cubicBezTo>
                <a:cubicBezTo>
                  <a:pt x="105" y="1345"/>
                  <a:pt x="103" y="1345"/>
                  <a:pt x="102" y="1343"/>
                </a:cubicBezTo>
                <a:close/>
                <a:moveTo>
                  <a:pt x="97" y="1332"/>
                </a:moveTo>
                <a:lnTo>
                  <a:pt x="97" y="1332"/>
                </a:lnTo>
                <a:cubicBezTo>
                  <a:pt x="96" y="1330"/>
                  <a:pt x="97" y="1328"/>
                  <a:pt x="98" y="1327"/>
                </a:cubicBezTo>
                <a:cubicBezTo>
                  <a:pt x="100" y="1326"/>
                  <a:pt x="101" y="1327"/>
                  <a:pt x="102" y="1328"/>
                </a:cubicBezTo>
                <a:lnTo>
                  <a:pt x="102" y="1328"/>
                </a:lnTo>
                <a:cubicBezTo>
                  <a:pt x="103" y="1330"/>
                  <a:pt x="103" y="1332"/>
                  <a:pt x="102" y="1333"/>
                </a:cubicBezTo>
                <a:cubicBezTo>
                  <a:pt x="100" y="1334"/>
                  <a:pt x="98" y="1333"/>
                  <a:pt x="97" y="1332"/>
                </a:cubicBezTo>
                <a:close/>
                <a:moveTo>
                  <a:pt x="92" y="1320"/>
                </a:moveTo>
                <a:lnTo>
                  <a:pt x="92" y="1320"/>
                </a:lnTo>
                <a:cubicBezTo>
                  <a:pt x="91" y="1319"/>
                  <a:pt x="92" y="1317"/>
                  <a:pt x="93" y="1316"/>
                </a:cubicBezTo>
                <a:cubicBezTo>
                  <a:pt x="95" y="1315"/>
                  <a:pt x="97" y="1315"/>
                  <a:pt x="98" y="1317"/>
                </a:cubicBezTo>
                <a:lnTo>
                  <a:pt x="98" y="1317"/>
                </a:lnTo>
                <a:cubicBezTo>
                  <a:pt x="99" y="1318"/>
                  <a:pt x="98" y="1320"/>
                  <a:pt x="97" y="1321"/>
                </a:cubicBezTo>
                <a:cubicBezTo>
                  <a:pt x="95" y="1322"/>
                  <a:pt x="93" y="1322"/>
                  <a:pt x="92" y="1320"/>
                </a:cubicBezTo>
                <a:close/>
                <a:moveTo>
                  <a:pt x="88" y="1309"/>
                </a:moveTo>
                <a:lnTo>
                  <a:pt x="88" y="1309"/>
                </a:lnTo>
                <a:cubicBezTo>
                  <a:pt x="87" y="1307"/>
                  <a:pt x="87" y="1305"/>
                  <a:pt x="89" y="1304"/>
                </a:cubicBezTo>
                <a:cubicBezTo>
                  <a:pt x="90" y="1303"/>
                  <a:pt x="92" y="1304"/>
                  <a:pt x="93" y="1305"/>
                </a:cubicBezTo>
                <a:lnTo>
                  <a:pt x="93" y="1305"/>
                </a:lnTo>
                <a:cubicBezTo>
                  <a:pt x="94" y="1307"/>
                  <a:pt x="94" y="1309"/>
                  <a:pt x="92" y="1309"/>
                </a:cubicBezTo>
                <a:cubicBezTo>
                  <a:pt x="91" y="1310"/>
                  <a:pt x="89" y="1310"/>
                  <a:pt x="88" y="1309"/>
                </a:cubicBezTo>
                <a:close/>
                <a:moveTo>
                  <a:pt x="83" y="1297"/>
                </a:moveTo>
                <a:lnTo>
                  <a:pt x="83" y="1297"/>
                </a:lnTo>
                <a:cubicBezTo>
                  <a:pt x="82" y="1296"/>
                  <a:pt x="83" y="1294"/>
                  <a:pt x="84" y="1293"/>
                </a:cubicBezTo>
                <a:cubicBezTo>
                  <a:pt x="85" y="1292"/>
                  <a:pt x="87" y="1292"/>
                  <a:pt x="88" y="1294"/>
                </a:cubicBezTo>
                <a:lnTo>
                  <a:pt x="88" y="1294"/>
                </a:lnTo>
                <a:cubicBezTo>
                  <a:pt x="89" y="1295"/>
                  <a:pt x="89" y="1297"/>
                  <a:pt x="87" y="1298"/>
                </a:cubicBezTo>
                <a:cubicBezTo>
                  <a:pt x="86" y="1299"/>
                  <a:pt x="84" y="1298"/>
                  <a:pt x="83" y="1297"/>
                </a:cubicBezTo>
                <a:close/>
                <a:moveTo>
                  <a:pt x="79" y="1285"/>
                </a:moveTo>
                <a:lnTo>
                  <a:pt x="79" y="1285"/>
                </a:lnTo>
                <a:cubicBezTo>
                  <a:pt x="78" y="1283"/>
                  <a:pt x="79" y="1281"/>
                  <a:pt x="80" y="1281"/>
                </a:cubicBezTo>
                <a:cubicBezTo>
                  <a:pt x="82" y="1280"/>
                  <a:pt x="84" y="1281"/>
                  <a:pt x="84" y="1282"/>
                </a:cubicBezTo>
                <a:lnTo>
                  <a:pt x="84" y="1282"/>
                </a:lnTo>
                <a:cubicBezTo>
                  <a:pt x="85" y="1284"/>
                  <a:pt x="84" y="1286"/>
                  <a:pt x="83" y="1286"/>
                </a:cubicBezTo>
                <a:cubicBezTo>
                  <a:pt x="81" y="1287"/>
                  <a:pt x="79" y="1286"/>
                  <a:pt x="79" y="1285"/>
                </a:cubicBezTo>
                <a:close/>
                <a:moveTo>
                  <a:pt x="74" y="1273"/>
                </a:moveTo>
                <a:lnTo>
                  <a:pt x="74" y="1273"/>
                </a:lnTo>
                <a:cubicBezTo>
                  <a:pt x="74" y="1272"/>
                  <a:pt x="74" y="1270"/>
                  <a:pt x="76" y="1269"/>
                </a:cubicBezTo>
                <a:cubicBezTo>
                  <a:pt x="77" y="1268"/>
                  <a:pt x="79" y="1269"/>
                  <a:pt x="80" y="1270"/>
                </a:cubicBezTo>
                <a:lnTo>
                  <a:pt x="80" y="1270"/>
                </a:lnTo>
                <a:cubicBezTo>
                  <a:pt x="81" y="1272"/>
                  <a:pt x="80" y="1274"/>
                  <a:pt x="79" y="1275"/>
                </a:cubicBezTo>
                <a:cubicBezTo>
                  <a:pt x="77" y="1275"/>
                  <a:pt x="75" y="1275"/>
                  <a:pt x="74" y="1273"/>
                </a:cubicBezTo>
                <a:close/>
                <a:moveTo>
                  <a:pt x="70" y="1261"/>
                </a:moveTo>
                <a:lnTo>
                  <a:pt x="70" y="1261"/>
                </a:lnTo>
                <a:cubicBezTo>
                  <a:pt x="70" y="1259"/>
                  <a:pt x="71" y="1257"/>
                  <a:pt x="72" y="1257"/>
                </a:cubicBezTo>
                <a:cubicBezTo>
                  <a:pt x="74" y="1256"/>
                  <a:pt x="76" y="1257"/>
                  <a:pt x="76" y="1259"/>
                </a:cubicBezTo>
                <a:lnTo>
                  <a:pt x="76" y="1259"/>
                </a:lnTo>
                <a:cubicBezTo>
                  <a:pt x="77" y="1261"/>
                  <a:pt x="76" y="1262"/>
                  <a:pt x="74" y="1263"/>
                </a:cubicBezTo>
                <a:cubicBezTo>
                  <a:pt x="72" y="1263"/>
                  <a:pt x="71" y="1262"/>
                  <a:pt x="70" y="1261"/>
                </a:cubicBezTo>
                <a:close/>
                <a:moveTo>
                  <a:pt x="66" y="1249"/>
                </a:moveTo>
                <a:lnTo>
                  <a:pt x="66" y="1249"/>
                </a:lnTo>
                <a:cubicBezTo>
                  <a:pt x="66" y="1247"/>
                  <a:pt x="67" y="1245"/>
                  <a:pt x="68" y="1245"/>
                </a:cubicBezTo>
                <a:cubicBezTo>
                  <a:pt x="70" y="1245"/>
                  <a:pt x="72" y="1245"/>
                  <a:pt x="72" y="1247"/>
                </a:cubicBezTo>
                <a:lnTo>
                  <a:pt x="72" y="1247"/>
                </a:lnTo>
                <a:cubicBezTo>
                  <a:pt x="73" y="1249"/>
                  <a:pt x="72" y="1251"/>
                  <a:pt x="70" y="1251"/>
                </a:cubicBezTo>
                <a:cubicBezTo>
                  <a:pt x="69" y="1251"/>
                  <a:pt x="67" y="1251"/>
                  <a:pt x="66" y="1249"/>
                </a:cubicBezTo>
                <a:close/>
                <a:moveTo>
                  <a:pt x="62" y="1237"/>
                </a:moveTo>
                <a:lnTo>
                  <a:pt x="62" y="1237"/>
                </a:lnTo>
                <a:cubicBezTo>
                  <a:pt x="62" y="1235"/>
                  <a:pt x="63" y="1234"/>
                  <a:pt x="65" y="1233"/>
                </a:cubicBezTo>
                <a:cubicBezTo>
                  <a:pt x="66" y="1233"/>
                  <a:pt x="68" y="1234"/>
                  <a:pt x="68" y="1235"/>
                </a:cubicBezTo>
                <a:lnTo>
                  <a:pt x="68" y="1235"/>
                </a:lnTo>
                <a:cubicBezTo>
                  <a:pt x="69" y="1237"/>
                  <a:pt x="68" y="1239"/>
                  <a:pt x="66" y="1239"/>
                </a:cubicBezTo>
                <a:cubicBezTo>
                  <a:pt x="65" y="1240"/>
                  <a:pt x="63" y="1239"/>
                  <a:pt x="62" y="1237"/>
                </a:cubicBezTo>
                <a:close/>
                <a:moveTo>
                  <a:pt x="59" y="1225"/>
                </a:moveTo>
                <a:lnTo>
                  <a:pt x="59" y="1225"/>
                </a:lnTo>
                <a:cubicBezTo>
                  <a:pt x="58" y="1223"/>
                  <a:pt x="59" y="1222"/>
                  <a:pt x="61" y="1221"/>
                </a:cubicBezTo>
                <a:cubicBezTo>
                  <a:pt x="63" y="1221"/>
                  <a:pt x="64" y="1222"/>
                  <a:pt x="65" y="1223"/>
                </a:cubicBezTo>
                <a:lnTo>
                  <a:pt x="65" y="1223"/>
                </a:lnTo>
                <a:cubicBezTo>
                  <a:pt x="65" y="1225"/>
                  <a:pt x="64" y="1227"/>
                  <a:pt x="63" y="1227"/>
                </a:cubicBezTo>
                <a:cubicBezTo>
                  <a:pt x="61" y="1228"/>
                  <a:pt x="59" y="1227"/>
                  <a:pt x="59" y="1225"/>
                </a:cubicBezTo>
                <a:close/>
                <a:moveTo>
                  <a:pt x="55" y="1213"/>
                </a:moveTo>
                <a:lnTo>
                  <a:pt x="55" y="1213"/>
                </a:lnTo>
                <a:cubicBezTo>
                  <a:pt x="55" y="1211"/>
                  <a:pt x="56" y="1210"/>
                  <a:pt x="57" y="1209"/>
                </a:cubicBezTo>
                <a:cubicBezTo>
                  <a:pt x="59" y="1209"/>
                  <a:pt x="61" y="1210"/>
                  <a:pt x="61" y="1211"/>
                </a:cubicBezTo>
                <a:lnTo>
                  <a:pt x="61" y="1211"/>
                </a:lnTo>
                <a:cubicBezTo>
                  <a:pt x="62" y="1213"/>
                  <a:pt x="61" y="1215"/>
                  <a:pt x="59" y="1215"/>
                </a:cubicBezTo>
                <a:cubicBezTo>
                  <a:pt x="58" y="1216"/>
                  <a:pt x="56" y="1215"/>
                  <a:pt x="55" y="1213"/>
                </a:cubicBezTo>
                <a:close/>
                <a:moveTo>
                  <a:pt x="52" y="1201"/>
                </a:moveTo>
                <a:lnTo>
                  <a:pt x="52" y="1201"/>
                </a:lnTo>
                <a:cubicBezTo>
                  <a:pt x="51" y="1199"/>
                  <a:pt x="52" y="1198"/>
                  <a:pt x="54" y="1197"/>
                </a:cubicBezTo>
                <a:cubicBezTo>
                  <a:pt x="56" y="1197"/>
                  <a:pt x="57" y="1198"/>
                  <a:pt x="58" y="1199"/>
                </a:cubicBezTo>
                <a:lnTo>
                  <a:pt x="58" y="1199"/>
                </a:lnTo>
                <a:cubicBezTo>
                  <a:pt x="58" y="1201"/>
                  <a:pt x="57" y="1203"/>
                  <a:pt x="56" y="1203"/>
                </a:cubicBezTo>
                <a:cubicBezTo>
                  <a:pt x="54" y="1204"/>
                  <a:pt x="52" y="1203"/>
                  <a:pt x="52" y="1201"/>
                </a:cubicBezTo>
                <a:close/>
                <a:moveTo>
                  <a:pt x="49" y="1189"/>
                </a:moveTo>
                <a:lnTo>
                  <a:pt x="49" y="1189"/>
                </a:lnTo>
                <a:cubicBezTo>
                  <a:pt x="48" y="1187"/>
                  <a:pt x="49" y="1186"/>
                  <a:pt x="51" y="1185"/>
                </a:cubicBezTo>
                <a:cubicBezTo>
                  <a:pt x="52" y="1185"/>
                  <a:pt x="54" y="1186"/>
                  <a:pt x="55" y="1187"/>
                </a:cubicBezTo>
                <a:lnTo>
                  <a:pt x="55" y="1187"/>
                </a:lnTo>
                <a:cubicBezTo>
                  <a:pt x="55" y="1189"/>
                  <a:pt x="54" y="1191"/>
                  <a:pt x="53" y="1191"/>
                </a:cubicBezTo>
                <a:cubicBezTo>
                  <a:pt x="51" y="1192"/>
                  <a:pt x="49" y="1191"/>
                  <a:pt x="49" y="1189"/>
                </a:cubicBezTo>
                <a:close/>
                <a:moveTo>
                  <a:pt x="45" y="1177"/>
                </a:moveTo>
                <a:lnTo>
                  <a:pt x="45" y="1177"/>
                </a:lnTo>
                <a:cubicBezTo>
                  <a:pt x="45" y="1175"/>
                  <a:pt x="46" y="1173"/>
                  <a:pt x="48" y="1173"/>
                </a:cubicBezTo>
                <a:cubicBezTo>
                  <a:pt x="49" y="1172"/>
                  <a:pt x="51" y="1173"/>
                  <a:pt x="52" y="1175"/>
                </a:cubicBezTo>
                <a:lnTo>
                  <a:pt x="52" y="1175"/>
                </a:lnTo>
                <a:cubicBezTo>
                  <a:pt x="52" y="1177"/>
                  <a:pt x="51" y="1178"/>
                  <a:pt x="49" y="1179"/>
                </a:cubicBezTo>
                <a:cubicBezTo>
                  <a:pt x="48" y="1179"/>
                  <a:pt x="46" y="1178"/>
                  <a:pt x="45" y="1177"/>
                </a:cubicBezTo>
                <a:close/>
                <a:moveTo>
                  <a:pt x="42" y="1165"/>
                </a:moveTo>
                <a:lnTo>
                  <a:pt x="42" y="1165"/>
                </a:lnTo>
                <a:cubicBezTo>
                  <a:pt x="42" y="1163"/>
                  <a:pt x="43" y="1161"/>
                  <a:pt x="45" y="1161"/>
                </a:cubicBezTo>
                <a:cubicBezTo>
                  <a:pt x="46" y="1160"/>
                  <a:pt x="48" y="1161"/>
                  <a:pt x="48" y="1163"/>
                </a:cubicBezTo>
                <a:lnTo>
                  <a:pt x="48" y="1163"/>
                </a:lnTo>
                <a:cubicBezTo>
                  <a:pt x="49" y="1165"/>
                  <a:pt x="48" y="1166"/>
                  <a:pt x="46" y="1167"/>
                </a:cubicBezTo>
                <a:cubicBezTo>
                  <a:pt x="45" y="1167"/>
                  <a:pt x="43" y="1166"/>
                  <a:pt x="42" y="1165"/>
                </a:cubicBezTo>
                <a:close/>
                <a:moveTo>
                  <a:pt x="40" y="1153"/>
                </a:moveTo>
                <a:lnTo>
                  <a:pt x="40" y="1152"/>
                </a:lnTo>
                <a:cubicBezTo>
                  <a:pt x="39" y="1151"/>
                  <a:pt x="40" y="1149"/>
                  <a:pt x="42" y="1149"/>
                </a:cubicBezTo>
                <a:cubicBezTo>
                  <a:pt x="43" y="1148"/>
                  <a:pt x="45" y="1149"/>
                  <a:pt x="46" y="1151"/>
                </a:cubicBezTo>
                <a:lnTo>
                  <a:pt x="46" y="1151"/>
                </a:lnTo>
                <a:cubicBezTo>
                  <a:pt x="46" y="1152"/>
                  <a:pt x="45" y="1154"/>
                  <a:pt x="43" y="1155"/>
                </a:cubicBezTo>
                <a:cubicBezTo>
                  <a:pt x="42" y="1155"/>
                  <a:pt x="40" y="1154"/>
                  <a:pt x="40" y="1153"/>
                </a:cubicBezTo>
                <a:close/>
                <a:moveTo>
                  <a:pt x="37" y="1140"/>
                </a:moveTo>
                <a:lnTo>
                  <a:pt x="37" y="1140"/>
                </a:lnTo>
                <a:cubicBezTo>
                  <a:pt x="36" y="1139"/>
                  <a:pt x="37" y="1137"/>
                  <a:pt x="39" y="1136"/>
                </a:cubicBezTo>
                <a:cubicBezTo>
                  <a:pt x="41" y="1136"/>
                  <a:pt x="42" y="1137"/>
                  <a:pt x="43" y="1139"/>
                </a:cubicBezTo>
                <a:lnTo>
                  <a:pt x="43" y="1139"/>
                </a:lnTo>
                <a:cubicBezTo>
                  <a:pt x="43" y="1140"/>
                  <a:pt x="42" y="1142"/>
                  <a:pt x="41" y="1142"/>
                </a:cubicBezTo>
                <a:cubicBezTo>
                  <a:pt x="39" y="1143"/>
                  <a:pt x="37" y="1142"/>
                  <a:pt x="37" y="1140"/>
                </a:cubicBezTo>
                <a:close/>
                <a:moveTo>
                  <a:pt x="34" y="1128"/>
                </a:moveTo>
                <a:lnTo>
                  <a:pt x="34" y="1128"/>
                </a:lnTo>
                <a:cubicBezTo>
                  <a:pt x="34" y="1126"/>
                  <a:pt x="35" y="1125"/>
                  <a:pt x="36" y="1124"/>
                </a:cubicBezTo>
                <a:cubicBezTo>
                  <a:pt x="38" y="1124"/>
                  <a:pt x="40" y="1125"/>
                  <a:pt x="40" y="1126"/>
                </a:cubicBezTo>
                <a:lnTo>
                  <a:pt x="40" y="1126"/>
                </a:lnTo>
                <a:cubicBezTo>
                  <a:pt x="41" y="1128"/>
                  <a:pt x="40" y="1130"/>
                  <a:pt x="38" y="1130"/>
                </a:cubicBezTo>
                <a:cubicBezTo>
                  <a:pt x="36" y="1131"/>
                  <a:pt x="35" y="1130"/>
                  <a:pt x="34" y="1128"/>
                </a:cubicBezTo>
                <a:close/>
                <a:moveTo>
                  <a:pt x="32" y="1116"/>
                </a:moveTo>
                <a:lnTo>
                  <a:pt x="32" y="1116"/>
                </a:lnTo>
                <a:cubicBezTo>
                  <a:pt x="31" y="1114"/>
                  <a:pt x="32" y="1112"/>
                  <a:pt x="34" y="1112"/>
                </a:cubicBezTo>
                <a:cubicBezTo>
                  <a:pt x="35" y="1112"/>
                  <a:pt x="37" y="1112"/>
                  <a:pt x="38" y="1114"/>
                </a:cubicBezTo>
                <a:lnTo>
                  <a:pt x="38" y="1114"/>
                </a:lnTo>
                <a:cubicBezTo>
                  <a:pt x="38" y="1116"/>
                  <a:pt x="37" y="1118"/>
                  <a:pt x="35" y="1118"/>
                </a:cubicBezTo>
                <a:cubicBezTo>
                  <a:pt x="34" y="1118"/>
                  <a:pt x="32" y="1118"/>
                  <a:pt x="32" y="1116"/>
                </a:cubicBezTo>
                <a:close/>
                <a:moveTo>
                  <a:pt x="29" y="1104"/>
                </a:moveTo>
                <a:lnTo>
                  <a:pt x="29" y="1104"/>
                </a:lnTo>
                <a:cubicBezTo>
                  <a:pt x="29" y="1102"/>
                  <a:pt x="29" y="1100"/>
                  <a:pt x="31" y="1100"/>
                </a:cubicBezTo>
                <a:cubicBezTo>
                  <a:pt x="33" y="1099"/>
                  <a:pt x="35" y="1100"/>
                  <a:pt x="35" y="1102"/>
                </a:cubicBezTo>
                <a:lnTo>
                  <a:pt x="35" y="1102"/>
                </a:lnTo>
                <a:cubicBezTo>
                  <a:pt x="35" y="1104"/>
                  <a:pt x="35" y="1105"/>
                  <a:pt x="33" y="1106"/>
                </a:cubicBezTo>
                <a:cubicBezTo>
                  <a:pt x="31" y="1106"/>
                  <a:pt x="29" y="1105"/>
                  <a:pt x="29" y="1104"/>
                </a:cubicBezTo>
                <a:close/>
                <a:moveTo>
                  <a:pt x="27" y="1091"/>
                </a:moveTo>
                <a:lnTo>
                  <a:pt x="27" y="1091"/>
                </a:lnTo>
                <a:cubicBezTo>
                  <a:pt x="26" y="1090"/>
                  <a:pt x="27" y="1088"/>
                  <a:pt x="29" y="1087"/>
                </a:cubicBezTo>
                <a:cubicBezTo>
                  <a:pt x="31" y="1087"/>
                  <a:pt x="32" y="1088"/>
                  <a:pt x="33" y="1090"/>
                </a:cubicBezTo>
                <a:lnTo>
                  <a:pt x="33" y="1090"/>
                </a:lnTo>
                <a:cubicBezTo>
                  <a:pt x="33" y="1091"/>
                  <a:pt x="32" y="1093"/>
                  <a:pt x="31" y="1093"/>
                </a:cubicBezTo>
                <a:cubicBezTo>
                  <a:pt x="29" y="1094"/>
                  <a:pt x="27" y="1093"/>
                  <a:pt x="27" y="1091"/>
                </a:cubicBezTo>
                <a:close/>
                <a:moveTo>
                  <a:pt x="25" y="1079"/>
                </a:moveTo>
                <a:lnTo>
                  <a:pt x="25" y="1079"/>
                </a:lnTo>
                <a:cubicBezTo>
                  <a:pt x="24" y="1077"/>
                  <a:pt x="25" y="1076"/>
                  <a:pt x="27" y="1075"/>
                </a:cubicBezTo>
                <a:cubicBezTo>
                  <a:pt x="28" y="1075"/>
                  <a:pt x="30" y="1076"/>
                  <a:pt x="31" y="1077"/>
                </a:cubicBezTo>
                <a:lnTo>
                  <a:pt x="31" y="1077"/>
                </a:lnTo>
                <a:cubicBezTo>
                  <a:pt x="31" y="1079"/>
                  <a:pt x="30" y="1081"/>
                  <a:pt x="28" y="1081"/>
                </a:cubicBezTo>
                <a:cubicBezTo>
                  <a:pt x="27" y="1082"/>
                  <a:pt x="25" y="1081"/>
                  <a:pt x="25" y="1079"/>
                </a:cubicBezTo>
                <a:close/>
                <a:moveTo>
                  <a:pt x="22" y="1067"/>
                </a:moveTo>
                <a:lnTo>
                  <a:pt x="22" y="1067"/>
                </a:lnTo>
                <a:cubicBezTo>
                  <a:pt x="22" y="1065"/>
                  <a:pt x="23" y="1063"/>
                  <a:pt x="24" y="1063"/>
                </a:cubicBezTo>
                <a:cubicBezTo>
                  <a:pt x="26" y="1062"/>
                  <a:pt x="28" y="1063"/>
                  <a:pt x="28" y="1065"/>
                </a:cubicBezTo>
                <a:lnTo>
                  <a:pt x="28" y="1065"/>
                </a:lnTo>
                <a:cubicBezTo>
                  <a:pt x="29" y="1067"/>
                  <a:pt x="28" y="1068"/>
                  <a:pt x="26" y="1069"/>
                </a:cubicBezTo>
                <a:cubicBezTo>
                  <a:pt x="25" y="1069"/>
                  <a:pt x="23" y="1068"/>
                  <a:pt x="22" y="1067"/>
                </a:cubicBezTo>
                <a:close/>
                <a:moveTo>
                  <a:pt x="20" y="1054"/>
                </a:moveTo>
                <a:lnTo>
                  <a:pt x="20" y="1054"/>
                </a:lnTo>
                <a:cubicBezTo>
                  <a:pt x="20" y="1053"/>
                  <a:pt x="21" y="1051"/>
                  <a:pt x="22" y="1050"/>
                </a:cubicBezTo>
                <a:cubicBezTo>
                  <a:pt x="24" y="1050"/>
                  <a:pt x="26" y="1051"/>
                  <a:pt x="26" y="1053"/>
                </a:cubicBezTo>
                <a:lnTo>
                  <a:pt x="26" y="1053"/>
                </a:lnTo>
                <a:cubicBezTo>
                  <a:pt x="27" y="1054"/>
                  <a:pt x="26" y="1056"/>
                  <a:pt x="24" y="1056"/>
                </a:cubicBezTo>
                <a:cubicBezTo>
                  <a:pt x="23" y="1057"/>
                  <a:pt x="21" y="1056"/>
                  <a:pt x="20" y="1054"/>
                </a:cubicBezTo>
                <a:close/>
                <a:moveTo>
                  <a:pt x="18" y="1042"/>
                </a:moveTo>
                <a:lnTo>
                  <a:pt x="18" y="1042"/>
                </a:lnTo>
                <a:cubicBezTo>
                  <a:pt x="18" y="1040"/>
                  <a:pt x="19" y="1039"/>
                  <a:pt x="21" y="1038"/>
                </a:cubicBezTo>
                <a:cubicBezTo>
                  <a:pt x="22" y="1038"/>
                  <a:pt x="24" y="1039"/>
                  <a:pt x="24" y="1040"/>
                </a:cubicBezTo>
                <a:lnTo>
                  <a:pt x="24" y="1040"/>
                </a:lnTo>
                <a:cubicBezTo>
                  <a:pt x="25" y="1042"/>
                  <a:pt x="24" y="1044"/>
                  <a:pt x="22" y="1044"/>
                </a:cubicBezTo>
                <a:cubicBezTo>
                  <a:pt x="21" y="1045"/>
                  <a:pt x="19" y="1044"/>
                  <a:pt x="18" y="1042"/>
                </a:cubicBezTo>
                <a:close/>
                <a:moveTo>
                  <a:pt x="17" y="1030"/>
                </a:moveTo>
                <a:lnTo>
                  <a:pt x="17" y="1030"/>
                </a:lnTo>
                <a:cubicBezTo>
                  <a:pt x="16" y="1028"/>
                  <a:pt x="17" y="1026"/>
                  <a:pt x="19" y="1026"/>
                </a:cubicBezTo>
                <a:cubicBezTo>
                  <a:pt x="20" y="1025"/>
                  <a:pt x="22" y="1026"/>
                  <a:pt x="23" y="1028"/>
                </a:cubicBezTo>
                <a:lnTo>
                  <a:pt x="23" y="1028"/>
                </a:lnTo>
                <a:cubicBezTo>
                  <a:pt x="23" y="1030"/>
                  <a:pt x="22" y="1031"/>
                  <a:pt x="20" y="1032"/>
                </a:cubicBezTo>
                <a:cubicBezTo>
                  <a:pt x="19" y="1032"/>
                  <a:pt x="17" y="1031"/>
                  <a:pt x="17" y="1030"/>
                </a:cubicBezTo>
                <a:close/>
                <a:moveTo>
                  <a:pt x="15" y="1017"/>
                </a:moveTo>
                <a:lnTo>
                  <a:pt x="15" y="1017"/>
                </a:lnTo>
                <a:cubicBezTo>
                  <a:pt x="14" y="1016"/>
                  <a:pt x="15" y="1014"/>
                  <a:pt x="17" y="1013"/>
                </a:cubicBezTo>
                <a:cubicBezTo>
                  <a:pt x="19" y="1013"/>
                  <a:pt x="20" y="1014"/>
                  <a:pt x="21" y="1016"/>
                </a:cubicBezTo>
                <a:lnTo>
                  <a:pt x="21" y="1016"/>
                </a:lnTo>
                <a:cubicBezTo>
                  <a:pt x="21" y="1017"/>
                  <a:pt x="20" y="1019"/>
                  <a:pt x="19" y="1019"/>
                </a:cubicBezTo>
                <a:cubicBezTo>
                  <a:pt x="17" y="1020"/>
                  <a:pt x="15" y="1019"/>
                  <a:pt x="15" y="1017"/>
                </a:cubicBezTo>
                <a:close/>
                <a:moveTo>
                  <a:pt x="13" y="1005"/>
                </a:moveTo>
                <a:lnTo>
                  <a:pt x="13" y="1005"/>
                </a:lnTo>
                <a:cubicBezTo>
                  <a:pt x="13" y="1003"/>
                  <a:pt x="14" y="1001"/>
                  <a:pt x="15" y="1001"/>
                </a:cubicBezTo>
                <a:cubicBezTo>
                  <a:pt x="17" y="1000"/>
                  <a:pt x="19" y="1001"/>
                  <a:pt x="19" y="1003"/>
                </a:cubicBezTo>
                <a:lnTo>
                  <a:pt x="19" y="1003"/>
                </a:lnTo>
                <a:cubicBezTo>
                  <a:pt x="20" y="1005"/>
                  <a:pt x="19" y="1007"/>
                  <a:pt x="17" y="1007"/>
                </a:cubicBezTo>
                <a:cubicBezTo>
                  <a:pt x="15" y="1007"/>
                  <a:pt x="14" y="1006"/>
                  <a:pt x="13" y="1005"/>
                </a:cubicBezTo>
                <a:close/>
                <a:moveTo>
                  <a:pt x="12" y="992"/>
                </a:moveTo>
                <a:lnTo>
                  <a:pt x="12" y="992"/>
                </a:lnTo>
                <a:cubicBezTo>
                  <a:pt x="11" y="991"/>
                  <a:pt x="12" y="989"/>
                  <a:pt x="14" y="989"/>
                </a:cubicBezTo>
                <a:cubicBezTo>
                  <a:pt x="15" y="988"/>
                  <a:pt x="17" y="989"/>
                  <a:pt x="18" y="991"/>
                </a:cubicBezTo>
                <a:lnTo>
                  <a:pt x="18" y="991"/>
                </a:lnTo>
                <a:cubicBezTo>
                  <a:pt x="18" y="992"/>
                  <a:pt x="17" y="994"/>
                  <a:pt x="15" y="995"/>
                </a:cubicBezTo>
                <a:cubicBezTo>
                  <a:pt x="14" y="995"/>
                  <a:pt x="12" y="994"/>
                  <a:pt x="12" y="992"/>
                </a:cubicBezTo>
                <a:close/>
                <a:moveTo>
                  <a:pt x="10" y="980"/>
                </a:moveTo>
                <a:lnTo>
                  <a:pt x="10" y="980"/>
                </a:lnTo>
                <a:cubicBezTo>
                  <a:pt x="10" y="978"/>
                  <a:pt x="11" y="977"/>
                  <a:pt x="12" y="976"/>
                </a:cubicBezTo>
                <a:cubicBezTo>
                  <a:pt x="14" y="976"/>
                  <a:pt x="16" y="977"/>
                  <a:pt x="16" y="978"/>
                </a:cubicBezTo>
                <a:lnTo>
                  <a:pt x="16" y="978"/>
                </a:lnTo>
                <a:cubicBezTo>
                  <a:pt x="17" y="980"/>
                  <a:pt x="16" y="982"/>
                  <a:pt x="14" y="982"/>
                </a:cubicBezTo>
                <a:cubicBezTo>
                  <a:pt x="12" y="983"/>
                  <a:pt x="11" y="982"/>
                  <a:pt x="10" y="980"/>
                </a:cubicBezTo>
                <a:close/>
                <a:moveTo>
                  <a:pt x="9" y="968"/>
                </a:moveTo>
                <a:lnTo>
                  <a:pt x="9" y="968"/>
                </a:lnTo>
                <a:cubicBezTo>
                  <a:pt x="8" y="966"/>
                  <a:pt x="9" y="964"/>
                  <a:pt x="11" y="964"/>
                </a:cubicBezTo>
                <a:cubicBezTo>
                  <a:pt x="13" y="963"/>
                  <a:pt x="14" y="964"/>
                  <a:pt x="15" y="966"/>
                </a:cubicBezTo>
                <a:lnTo>
                  <a:pt x="15" y="966"/>
                </a:lnTo>
                <a:cubicBezTo>
                  <a:pt x="15" y="968"/>
                  <a:pt x="14" y="969"/>
                  <a:pt x="13" y="970"/>
                </a:cubicBezTo>
                <a:cubicBezTo>
                  <a:pt x="11" y="970"/>
                  <a:pt x="9" y="969"/>
                  <a:pt x="9" y="968"/>
                </a:cubicBezTo>
                <a:close/>
                <a:moveTo>
                  <a:pt x="8" y="955"/>
                </a:moveTo>
                <a:lnTo>
                  <a:pt x="8" y="955"/>
                </a:lnTo>
                <a:cubicBezTo>
                  <a:pt x="7" y="953"/>
                  <a:pt x="8" y="952"/>
                  <a:pt x="10" y="951"/>
                </a:cubicBezTo>
                <a:cubicBezTo>
                  <a:pt x="11" y="951"/>
                  <a:pt x="13" y="952"/>
                  <a:pt x="14" y="953"/>
                </a:cubicBezTo>
                <a:lnTo>
                  <a:pt x="14" y="953"/>
                </a:lnTo>
                <a:cubicBezTo>
                  <a:pt x="14" y="955"/>
                  <a:pt x="13" y="957"/>
                  <a:pt x="11" y="957"/>
                </a:cubicBezTo>
                <a:cubicBezTo>
                  <a:pt x="10" y="958"/>
                  <a:pt x="8" y="957"/>
                  <a:pt x="8" y="955"/>
                </a:cubicBezTo>
                <a:close/>
                <a:moveTo>
                  <a:pt x="7" y="943"/>
                </a:moveTo>
                <a:lnTo>
                  <a:pt x="7" y="943"/>
                </a:lnTo>
                <a:cubicBezTo>
                  <a:pt x="6" y="941"/>
                  <a:pt x="7" y="939"/>
                  <a:pt x="9" y="939"/>
                </a:cubicBezTo>
                <a:cubicBezTo>
                  <a:pt x="10" y="938"/>
                  <a:pt x="12" y="939"/>
                  <a:pt x="13" y="941"/>
                </a:cubicBezTo>
                <a:lnTo>
                  <a:pt x="13" y="941"/>
                </a:lnTo>
                <a:cubicBezTo>
                  <a:pt x="13" y="943"/>
                  <a:pt x="12" y="944"/>
                  <a:pt x="10" y="945"/>
                </a:cubicBezTo>
                <a:cubicBezTo>
                  <a:pt x="9" y="945"/>
                  <a:pt x="7" y="944"/>
                  <a:pt x="7" y="943"/>
                </a:cubicBezTo>
                <a:close/>
                <a:moveTo>
                  <a:pt x="6" y="930"/>
                </a:moveTo>
                <a:lnTo>
                  <a:pt x="6" y="930"/>
                </a:lnTo>
                <a:cubicBezTo>
                  <a:pt x="5" y="929"/>
                  <a:pt x="6" y="927"/>
                  <a:pt x="8" y="926"/>
                </a:cubicBezTo>
                <a:cubicBezTo>
                  <a:pt x="9" y="926"/>
                  <a:pt x="11" y="927"/>
                  <a:pt x="12" y="928"/>
                </a:cubicBezTo>
                <a:lnTo>
                  <a:pt x="12" y="928"/>
                </a:lnTo>
                <a:cubicBezTo>
                  <a:pt x="12" y="930"/>
                  <a:pt x="11" y="932"/>
                  <a:pt x="9" y="932"/>
                </a:cubicBezTo>
                <a:cubicBezTo>
                  <a:pt x="8" y="933"/>
                  <a:pt x="6" y="932"/>
                  <a:pt x="6" y="930"/>
                </a:cubicBezTo>
                <a:close/>
                <a:moveTo>
                  <a:pt x="5" y="918"/>
                </a:moveTo>
                <a:lnTo>
                  <a:pt x="5" y="918"/>
                </a:lnTo>
                <a:cubicBezTo>
                  <a:pt x="4" y="916"/>
                  <a:pt x="5" y="914"/>
                  <a:pt x="7" y="914"/>
                </a:cubicBezTo>
                <a:cubicBezTo>
                  <a:pt x="8" y="913"/>
                  <a:pt x="10" y="914"/>
                  <a:pt x="11" y="916"/>
                </a:cubicBezTo>
                <a:lnTo>
                  <a:pt x="11" y="916"/>
                </a:lnTo>
                <a:cubicBezTo>
                  <a:pt x="11" y="918"/>
                  <a:pt x="10" y="919"/>
                  <a:pt x="8" y="920"/>
                </a:cubicBezTo>
                <a:cubicBezTo>
                  <a:pt x="7" y="920"/>
                  <a:pt x="5" y="919"/>
                  <a:pt x="5" y="918"/>
                </a:cubicBezTo>
                <a:close/>
                <a:moveTo>
                  <a:pt x="4" y="905"/>
                </a:moveTo>
                <a:lnTo>
                  <a:pt x="4" y="905"/>
                </a:lnTo>
                <a:cubicBezTo>
                  <a:pt x="3" y="904"/>
                  <a:pt x="4" y="902"/>
                  <a:pt x="6" y="901"/>
                </a:cubicBezTo>
                <a:cubicBezTo>
                  <a:pt x="8" y="901"/>
                  <a:pt x="9" y="902"/>
                  <a:pt x="10" y="904"/>
                </a:cubicBezTo>
                <a:lnTo>
                  <a:pt x="10" y="904"/>
                </a:lnTo>
                <a:cubicBezTo>
                  <a:pt x="10" y="905"/>
                  <a:pt x="9" y="907"/>
                  <a:pt x="8" y="907"/>
                </a:cubicBezTo>
                <a:cubicBezTo>
                  <a:pt x="6" y="908"/>
                  <a:pt x="4" y="907"/>
                  <a:pt x="4" y="905"/>
                </a:cubicBezTo>
                <a:close/>
                <a:moveTo>
                  <a:pt x="3" y="893"/>
                </a:moveTo>
                <a:lnTo>
                  <a:pt x="3" y="893"/>
                </a:lnTo>
                <a:cubicBezTo>
                  <a:pt x="3" y="891"/>
                  <a:pt x="3" y="889"/>
                  <a:pt x="5" y="889"/>
                </a:cubicBezTo>
                <a:cubicBezTo>
                  <a:pt x="7" y="888"/>
                  <a:pt x="9" y="889"/>
                  <a:pt x="9" y="891"/>
                </a:cubicBezTo>
                <a:lnTo>
                  <a:pt x="9" y="891"/>
                </a:lnTo>
                <a:cubicBezTo>
                  <a:pt x="9" y="893"/>
                  <a:pt x="9" y="894"/>
                  <a:pt x="7" y="895"/>
                </a:cubicBezTo>
                <a:cubicBezTo>
                  <a:pt x="5" y="895"/>
                  <a:pt x="3" y="894"/>
                  <a:pt x="3" y="893"/>
                </a:cubicBezTo>
                <a:close/>
                <a:moveTo>
                  <a:pt x="2" y="880"/>
                </a:moveTo>
                <a:lnTo>
                  <a:pt x="2" y="880"/>
                </a:lnTo>
                <a:cubicBezTo>
                  <a:pt x="2" y="879"/>
                  <a:pt x="3" y="877"/>
                  <a:pt x="4" y="876"/>
                </a:cubicBezTo>
                <a:cubicBezTo>
                  <a:pt x="6" y="876"/>
                  <a:pt x="8" y="877"/>
                  <a:pt x="8" y="879"/>
                </a:cubicBezTo>
                <a:lnTo>
                  <a:pt x="8" y="879"/>
                </a:lnTo>
                <a:cubicBezTo>
                  <a:pt x="9" y="880"/>
                  <a:pt x="8" y="882"/>
                  <a:pt x="6" y="882"/>
                </a:cubicBezTo>
                <a:cubicBezTo>
                  <a:pt x="4" y="883"/>
                  <a:pt x="3" y="882"/>
                  <a:pt x="2" y="880"/>
                </a:cubicBezTo>
                <a:close/>
                <a:moveTo>
                  <a:pt x="2" y="868"/>
                </a:moveTo>
                <a:lnTo>
                  <a:pt x="2" y="868"/>
                </a:lnTo>
                <a:cubicBezTo>
                  <a:pt x="1" y="866"/>
                  <a:pt x="2" y="864"/>
                  <a:pt x="4" y="864"/>
                </a:cubicBezTo>
                <a:cubicBezTo>
                  <a:pt x="5" y="863"/>
                  <a:pt x="7" y="864"/>
                  <a:pt x="8" y="866"/>
                </a:cubicBezTo>
                <a:lnTo>
                  <a:pt x="8" y="866"/>
                </a:lnTo>
                <a:cubicBezTo>
                  <a:pt x="8" y="868"/>
                  <a:pt x="7" y="869"/>
                  <a:pt x="6" y="870"/>
                </a:cubicBezTo>
                <a:cubicBezTo>
                  <a:pt x="4" y="870"/>
                  <a:pt x="2" y="869"/>
                  <a:pt x="2" y="868"/>
                </a:cubicBezTo>
                <a:close/>
                <a:moveTo>
                  <a:pt x="1" y="855"/>
                </a:moveTo>
                <a:lnTo>
                  <a:pt x="1" y="855"/>
                </a:lnTo>
                <a:cubicBezTo>
                  <a:pt x="1" y="854"/>
                  <a:pt x="2" y="852"/>
                  <a:pt x="3" y="851"/>
                </a:cubicBezTo>
                <a:cubicBezTo>
                  <a:pt x="5" y="851"/>
                  <a:pt x="7" y="852"/>
                  <a:pt x="7" y="854"/>
                </a:cubicBezTo>
                <a:lnTo>
                  <a:pt x="7" y="854"/>
                </a:lnTo>
                <a:cubicBezTo>
                  <a:pt x="8" y="855"/>
                  <a:pt x="7" y="857"/>
                  <a:pt x="5" y="857"/>
                </a:cubicBezTo>
                <a:cubicBezTo>
                  <a:pt x="3" y="858"/>
                  <a:pt x="2" y="857"/>
                  <a:pt x="1" y="855"/>
                </a:cubicBezTo>
                <a:close/>
                <a:moveTo>
                  <a:pt x="1" y="843"/>
                </a:moveTo>
                <a:lnTo>
                  <a:pt x="1" y="843"/>
                </a:lnTo>
                <a:cubicBezTo>
                  <a:pt x="0" y="841"/>
                  <a:pt x="1" y="839"/>
                  <a:pt x="3" y="839"/>
                </a:cubicBezTo>
                <a:cubicBezTo>
                  <a:pt x="5" y="838"/>
                  <a:pt x="6" y="839"/>
                  <a:pt x="7" y="841"/>
                </a:cubicBezTo>
                <a:lnTo>
                  <a:pt x="7" y="841"/>
                </a:lnTo>
                <a:cubicBezTo>
                  <a:pt x="7" y="843"/>
                  <a:pt x="6" y="844"/>
                  <a:pt x="5" y="845"/>
                </a:cubicBezTo>
                <a:cubicBezTo>
                  <a:pt x="3" y="845"/>
                  <a:pt x="1" y="844"/>
                  <a:pt x="1" y="843"/>
                </a:cubicBezTo>
                <a:close/>
                <a:moveTo>
                  <a:pt x="0" y="830"/>
                </a:moveTo>
                <a:lnTo>
                  <a:pt x="0" y="830"/>
                </a:lnTo>
                <a:cubicBezTo>
                  <a:pt x="0" y="829"/>
                  <a:pt x="1" y="827"/>
                  <a:pt x="3" y="826"/>
                </a:cubicBezTo>
                <a:cubicBezTo>
                  <a:pt x="4" y="826"/>
                  <a:pt x="6" y="827"/>
                  <a:pt x="6" y="829"/>
                </a:cubicBezTo>
                <a:lnTo>
                  <a:pt x="6" y="829"/>
                </a:lnTo>
                <a:cubicBezTo>
                  <a:pt x="7" y="830"/>
                  <a:pt x="6" y="832"/>
                  <a:pt x="4" y="832"/>
                </a:cubicBezTo>
                <a:cubicBezTo>
                  <a:pt x="3" y="833"/>
                  <a:pt x="1" y="832"/>
                  <a:pt x="0" y="830"/>
                </a:cubicBezTo>
                <a:close/>
                <a:moveTo>
                  <a:pt x="0" y="818"/>
                </a:moveTo>
                <a:lnTo>
                  <a:pt x="0" y="818"/>
                </a:lnTo>
                <a:cubicBezTo>
                  <a:pt x="0" y="816"/>
                  <a:pt x="1" y="814"/>
                  <a:pt x="2" y="814"/>
                </a:cubicBezTo>
                <a:cubicBezTo>
                  <a:pt x="4" y="813"/>
                  <a:pt x="6" y="814"/>
                  <a:pt x="6" y="816"/>
                </a:cubicBezTo>
                <a:lnTo>
                  <a:pt x="6" y="816"/>
                </a:lnTo>
                <a:cubicBezTo>
                  <a:pt x="7" y="818"/>
                  <a:pt x="6" y="819"/>
                  <a:pt x="4" y="820"/>
                </a:cubicBezTo>
                <a:cubicBezTo>
                  <a:pt x="2" y="820"/>
                  <a:pt x="1" y="819"/>
                  <a:pt x="0" y="818"/>
                </a:cubicBezTo>
                <a:close/>
                <a:moveTo>
                  <a:pt x="0" y="805"/>
                </a:moveTo>
                <a:lnTo>
                  <a:pt x="0" y="805"/>
                </a:lnTo>
                <a:cubicBezTo>
                  <a:pt x="0" y="804"/>
                  <a:pt x="1" y="802"/>
                  <a:pt x="2" y="801"/>
                </a:cubicBezTo>
                <a:cubicBezTo>
                  <a:pt x="4" y="801"/>
                  <a:pt x="6" y="802"/>
                  <a:pt x="6" y="804"/>
                </a:cubicBezTo>
                <a:lnTo>
                  <a:pt x="6" y="804"/>
                </a:lnTo>
                <a:cubicBezTo>
                  <a:pt x="7" y="805"/>
                  <a:pt x="6" y="807"/>
                  <a:pt x="4" y="807"/>
                </a:cubicBezTo>
                <a:cubicBezTo>
                  <a:pt x="2" y="808"/>
                  <a:pt x="1" y="807"/>
                  <a:pt x="0" y="805"/>
                </a:cubicBezTo>
                <a:close/>
                <a:moveTo>
                  <a:pt x="0" y="792"/>
                </a:moveTo>
                <a:lnTo>
                  <a:pt x="0" y="792"/>
                </a:lnTo>
                <a:cubicBezTo>
                  <a:pt x="0" y="790"/>
                  <a:pt x="1" y="789"/>
                  <a:pt x="3" y="789"/>
                </a:cubicBezTo>
                <a:cubicBezTo>
                  <a:pt x="5" y="789"/>
                  <a:pt x="6" y="790"/>
                  <a:pt x="6" y="792"/>
                </a:cubicBezTo>
                <a:lnTo>
                  <a:pt x="6" y="792"/>
                </a:lnTo>
                <a:cubicBezTo>
                  <a:pt x="6" y="794"/>
                  <a:pt x="5" y="795"/>
                  <a:pt x="3" y="795"/>
                </a:cubicBezTo>
                <a:cubicBezTo>
                  <a:pt x="1" y="795"/>
                  <a:pt x="0" y="794"/>
                  <a:pt x="0" y="792"/>
                </a:cubicBezTo>
                <a:close/>
                <a:moveTo>
                  <a:pt x="0" y="779"/>
                </a:moveTo>
                <a:lnTo>
                  <a:pt x="0" y="779"/>
                </a:lnTo>
                <a:cubicBezTo>
                  <a:pt x="0" y="778"/>
                  <a:pt x="1" y="776"/>
                  <a:pt x="3" y="776"/>
                </a:cubicBezTo>
                <a:cubicBezTo>
                  <a:pt x="5" y="776"/>
                  <a:pt x="6" y="778"/>
                  <a:pt x="6" y="779"/>
                </a:cubicBezTo>
                <a:lnTo>
                  <a:pt x="6" y="779"/>
                </a:lnTo>
                <a:cubicBezTo>
                  <a:pt x="6" y="781"/>
                  <a:pt x="5" y="783"/>
                  <a:pt x="3" y="783"/>
                </a:cubicBezTo>
                <a:cubicBezTo>
                  <a:pt x="1" y="783"/>
                  <a:pt x="0" y="781"/>
                  <a:pt x="0" y="779"/>
                </a:cubicBezTo>
                <a:close/>
                <a:moveTo>
                  <a:pt x="0" y="767"/>
                </a:moveTo>
                <a:lnTo>
                  <a:pt x="0" y="767"/>
                </a:lnTo>
                <a:cubicBezTo>
                  <a:pt x="0" y="765"/>
                  <a:pt x="2" y="764"/>
                  <a:pt x="3" y="764"/>
                </a:cubicBezTo>
                <a:cubicBezTo>
                  <a:pt x="5" y="764"/>
                  <a:pt x="6" y="765"/>
                  <a:pt x="6" y="767"/>
                </a:cubicBezTo>
                <a:lnTo>
                  <a:pt x="6" y="767"/>
                </a:lnTo>
                <a:cubicBezTo>
                  <a:pt x="6" y="769"/>
                  <a:pt x="5" y="770"/>
                  <a:pt x="3" y="770"/>
                </a:cubicBezTo>
                <a:cubicBezTo>
                  <a:pt x="2" y="770"/>
                  <a:pt x="0" y="769"/>
                  <a:pt x="0" y="767"/>
                </a:cubicBezTo>
                <a:close/>
                <a:moveTo>
                  <a:pt x="0" y="754"/>
                </a:moveTo>
                <a:lnTo>
                  <a:pt x="0" y="754"/>
                </a:lnTo>
                <a:cubicBezTo>
                  <a:pt x="0" y="753"/>
                  <a:pt x="2" y="751"/>
                  <a:pt x="4" y="751"/>
                </a:cubicBezTo>
                <a:cubicBezTo>
                  <a:pt x="5" y="751"/>
                  <a:pt x="7" y="753"/>
                  <a:pt x="7" y="754"/>
                </a:cubicBezTo>
                <a:lnTo>
                  <a:pt x="7" y="754"/>
                </a:lnTo>
                <a:cubicBezTo>
                  <a:pt x="7" y="756"/>
                  <a:pt x="5" y="758"/>
                  <a:pt x="4" y="758"/>
                </a:cubicBezTo>
                <a:cubicBezTo>
                  <a:pt x="2" y="758"/>
                  <a:pt x="0" y="756"/>
                  <a:pt x="0" y="754"/>
                </a:cubicBezTo>
                <a:close/>
                <a:moveTo>
                  <a:pt x="1" y="742"/>
                </a:moveTo>
                <a:lnTo>
                  <a:pt x="1" y="742"/>
                </a:lnTo>
                <a:cubicBezTo>
                  <a:pt x="1" y="740"/>
                  <a:pt x="2" y="739"/>
                  <a:pt x="4" y="739"/>
                </a:cubicBezTo>
                <a:cubicBezTo>
                  <a:pt x="6" y="739"/>
                  <a:pt x="7" y="740"/>
                  <a:pt x="7" y="742"/>
                </a:cubicBezTo>
                <a:lnTo>
                  <a:pt x="7" y="742"/>
                </a:lnTo>
                <a:cubicBezTo>
                  <a:pt x="7" y="744"/>
                  <a:pt x="6" y="745"/>
                  <a:pt x="4" y="745"/>
                </a:cubicBezTo>
                <a:cubicBezTo>
                  <a:pt x="2" y="745"/>
                  <a:pt x="1" y="744"/>
                  <a:pt x="1" y="742"/>
                </a:cubicBezTo>
                <a:close/>
                <a:moveTo>
                  <a:pt x="1" y="729"/>
                </a:moveTo>
                <a:lnTo>
                  <a:pt x="1" y="729"/>
                </a:lnTo>
                <a:cubicBezTo>
                  <a:pt x="1" y="728"/>
                  <a:pt x="3" y="726"/>
                  <a:pt x="4" y="726"/>
                </a:cubicBezTo>
                <a:cubicBezTo>
                  <a:pt x="6" y="726"/>
                  <a:pt x="7" y="728"/>
                  <a:pt x="7" y="729"/>
                </a:cubicBezTo>
                <a:lnTo>
                  <a:pt x="7" y="729"/>
                </a:lnTo>
                <a:cubicBezTo>
                  <a:pt x="7" y="731"/>
                  <a:pt x="6" y="733"/>
                  <a:pt x="4" y="733"/>
                </a:cubicBezTo>
                <a:cubicBezTo>
                  <a:pt x="3" y="733"/>
                  <a:pt x="1" y="731"/>
                  <a:pt x="1" y="729"/>
                </a:cubicBezTo>
                <a:close/>
                <a:moveTo>
                  <a:pt x="2" y="717"/>
                </a:moveTo>
                <a:lnTo>
                  <a:pt x="2" y="717"/>
                </a:lnTo>
                <a:cubicBezTo>
                  <a:pt x="2" y="715"/>
                  <a:pt x="3" y="714"/>
                  <a:pt x="5" y="714"/>
                </a:cubicBezTo>
                <a:cubicBezTo>
                  <a:pt x="6" y="714"/>
                  <a:pt x="8" y="715"/>
                  <a:pt x="8" y="717"/>
                </a:cubicBezTo>
                <a:lnTo>
                  <a:pt x="8" y="717"/>
                </a:lnTo>
                <a:cubicBezTo>
                  <a:pt x="8" y="719"/>
                  <a:pt x="6" y="720"/>
                  <a:pt x="5" y="720"/>
                </a:cubicBezTo>
                <a:cubicBezTo>
                  <a:pt x="3" y="720"/>
                  <a:pt x="2" y="719"/>
                  <a:pt x="2" y="717"/>
                </a:cubicBezTo>
                <a:close/>
                <a:moveTo>
                  <a:pt x="2" y="704"/>
                </a:moveTo>
                <a:lnTo>
                  <a:pt x="2" y="704"/>
                </a:lnTo>
                <a:cubicBezTo>
                  <a:pt x="2" y="703"/>
                  <a:pt x="4" y="701"/>
                  <a:pt x="5" y="701"/>
                </a:cubicBezTo>
                <a:cubicBezTo>
                  <a:pt x="7" y="701"/>
                  <a:pt x="8" y="703"/>
                  <a:pt x="8" y="704"/>
                </a:cubicBezTo>
                <a:lnTo>
                  <a:pt x="8" y="704"/>
                </a:lnTo>
                <a:cubicBezTo>
                  <a:pt x="8" y="706"/>
                  <a:pt x="7" y="708"/>
                  <a:pt x="5" y="708"/>
                </a:cubicBezTo>
                <a:cubicBezTo>
                  <a:pt x="4" y="708"/>
                  <a:pt x="2" y="706"/>
                  <a:pt x="2" y="704"/>
                </a:cubicBezTo>
                <a:close/>
                <a:moveTo>
                  <a:pt x="3" y="692"/>
                </a:moveTo>
                <a:lnTo>
                  <a:pt x="3" y="692"/>
                </a:lnTo>
                <a:cubicBezTo>
                  <a:pt x="3" y="690"/>
                  <a:pt x="4" y="689"/>
                  <a:pt x="6" y="689"/>
                </a:cubicBezTo>
                <a:cubicBezTo>
                  <a:pt x="8" y="689"/>
                  <a:pt x="9" y="690"/>
                  <a:pt x="9" y="692"/>
                </a:cubicBezTo>
                <a:lnTo>
                  <a:pt x="9" y="692"/>
                </a:lnTo>
                <a:cubicBezTo>
                  <a:pt x="9" y="694"/>
                  <a:pt x="8" y="695"/>
                  <a:pt x="6" y="695"/>
                </a:cubicBezTo>
                <a:cubicBezTo>
                  <a:pt x="4" y="695"/>
                  <a:pt x="3" y="694"/>
                  <a:pt x="3" y="692"/>
                </a:cubicBezTo>
                <a:close/>
                <a:moveTo>
                  <a:pt x="4" y="679"/>
                </a:moveTo>
                <a:lnTo>
                  <a:pt x="4" y="679"/>
                </a:lnTo>
                <a:cubicBezTo>
                  <a:pt x="4" y="678"/>
                  <a:pt x="5" y="676"/>
                  <a:pt x="7" y="676"/>
                </a:cubicBezTo>
                <a:cubicBezTo>
                  <a:pt x="9" y="676"/>
                  <a:pt x="10" y="678"/>
                  <a:pt x="10" y="679"/>
                </a:cubicBezTo>
                <a:lnTo>
                  <a:pt x="10" y="679"/>
                </a:lnTo>
                <a:cubicBezTo>
                  <a:pt x="10" y="681"/>
                  <a:pt x="9" y="683"/>
                  <a:pt x="7" y="683"/>
                </a:cubicBezTo>
                <a:cubicBezTo>
                  <a:pt x="5" y="683"/>
                  <a:pt x="4" y="681"/>
                  <a:pt x="4" y="679"/>
                </a:cubicBezTo>
                <a:close/>
                <a:moveTo>
                  <a:pt x="5" y="667"/>
                </a:moveTo>
                <a:lnTo>
                  <a:pt x="5" y="667"/>
                </a:lnTo>
                <a:cubicBezTo>
                  <a:pt x="5" y="665"/>
                  <a:pt x="6" y="664"/>
                  <a:pt x="8" y="664"/>
                </a:cubicBezTo>
                <a:cubicBezTo>
                  <a:pt x="9" y="664"/>
                  <a:pt x="11" y="665"/>
                  <a:pt x="11" y="667"/>
                </a:cubicBezTo>
                <a:lnTo>
                  <a:pt x="11" y="667"/>
                </a:lnTo>
                <a:cubicBezTo>
                  <a:pt x="11" y="669"/>
                  <a:pt x="9" y="670"/>
                  <a:pt x="8" y="670"/>
                </a:cubicBezTo>
                <a:cubicBezTo>
                  <a:pt x="6" y="670"/>
                  <a:pt x="5" y="669"/>
                  <a:pt x="5" y="667"/>
                </a:cubicBezTo>
                <a:close/>
                <a:moveTo>
                  <a:pt x="6" y="655"/>
                </a:moveTo>
                <a:lnTo>
                  <a:pt x="6" y="655"/>
                </a:lnTo>
                <a:cubicBezTo>
                  <a:pt x="6" y="653"/>
                  <a:pt x="7" y="651"/>
                  <a:pt x="9" y="651"/>
                </a:cubicBezTo>
                <a:cubicBezTo>
                  <a:pt x="10" y="651"/>
                  <a:pt x="12" y="653"/>
                  <a:pt x="12" y="655"/>
                </a:cubicBezTo>
                <a:lnTo>
                  <a:pt x="12" y="655"/>
                </a:lnTo>
                <a:cubicBezTo>
                  <a:pt x="12" y="656"/>
                  <a:pt x="10" y="658"/>
                  <a:pt x="9" y="658"/>
                </a:cubicBezTo>
                <a:cubicBezTo>
                  <a:pt x="7" y="658"/>
                  <a:pt x="6" y="656"/>
                  <a:pt x="6" y="655"/>
                </a:cubicBezTo>
                <a:close/>
                <a:moveTo>
                  <a:pt x="7" y="642"/>
                </a:moveTo>
                <a:lnTo>
                  <a:pt x="7" y="642"/>
                </a:lnTo>
                <a:cubicBezTo>
                  <a:pt x="7" y="640"/>
                  <a:pt x="8" y="639"/>
                  <a:pt x="10" y="639"/>
                </a:cubicBezTo>
                <a:cubicBezTo>
                  <a:pt x="11" y="639"/>
                  <a:pt x="13" y="640"/>
                  <a:pt x="13" y="642"/>
                </a:cubicBezTo>
                <a:lnTo>
                  <a:pt x="13" y="642"/>
                </a:lnTo>
                <a:cubicBezTo>
                  <a:pt x="13" y="644"/>
                  <a:pt x="11" y="645"/>
                  <a:pt x="10" y="645"/>
                </a:cubicBezTo>
                <a:cubicBezTo>
                  <a:pt x="8" y="645"/>
                  <a:pt x="7" y="644"/>
                  <a:pt x="7" y="642"/>
                </a:cubicBezTo>
                <a:close/>
                <a:moveTo>
                  <a:pt x="8" y="630"/>
                </a:moveTo>
                <a:lnTo>
                  <a:pt x="8" y="630"/>
                </a:lnTo>
                <a:cubicBezTo>
                  <a:pt x="8" y="628"/>
                  <a:pt x="9" y="626"/>
                  <a:pt x="11" y="626"/>
                </a:cubicBezTo>
                <a:cubicBezTo>
                  <a:pt x="12" y="626"/>
                  <a:pt x="14" y="628"/>
                  <a:pt x="14" y="630"/>
                </a:cubicBezTo>
                <a:lnTo>
                  <a:pt x="14" y="630"/>
                </a:lnTo>
                <a:cubicBezTo>
                  <a:pt x="14" y="631"/>
                  <a:pt x="12" y="633"/>
                  <a:pt x="11" y="633"/>
                </a:cubicBezTo>
                <a:cubicBezTo>
                  <a:pt x="9" y="633"/>
                  <a:pt x="8" y="631"/>
                  <a:pt x="8" y="630"/>
                </a:cubicBezTo>
                <a:close/>
                <a:moveTo>
                  <a:pt x="9" y="617"/>
                </a:moveTo>
                <a:lnTo>
                  <a:pt x="9" y="617"/>
                </a:lnTo>
                <a:cubicBezTo>
                  <a:pt x="9" y="615"/>
                  <a:pt x="10" y="614"/>
                  <a:pt x="12" y="614"/>
                </a:cubicBezTo>
                <a:cubicBezTo>
                  <a:pt x="14" y="614"/>
                  <a:pt x="15" y="615"/>
                  <a:pt x="15" y="617"/>
                </a:cubicBezTo>
                <a:lnTo>
                  <a:pt x="15" y="617"/>
                </a:lnTo>
                <a:cubicBezTo>
                  <a:pt x="15" y="619"/>
                  <a:pt x="14" y="620"/>
                  <a:pt x="12" y="620"/>
                </a:cubicBezTo>
                <a:cubicBezTo>
                  <a:pt x="10" y="620"/>
                  <a:pt x="9" y="619"/>
                  <a:pt x="9" y="617"/>
                </a:cubicBezTo>
                <a:close/>
                <a:moveTo>
                  <a:pt x="10" y="605"/>
                </a:moveTo>
                <a:lnTo>
                  <a:pt x="10" y="605"/>
                </a:lnTo>
                <a:cubicBezTo>
                  <a:pt x="10" y="603"/>
                  <a:pt x="12" y="602"/>
                  <a:pt x="13" y="602"/>
                </a:cubicBezTo>
                <a:cubicBezTo>
                  <a:pt x="15" y="602"/>
                  <a:pt x="17" y="603"/>
                  <a:pt x="17" y="605"/>
                </a:cubicBezTo>
                <a:lnTo>
                  <a:pt x="17" y="605"/>
                </a:lnTo>
                <a:cubicBezTo>
                  <a:pt x="17" y="606"/>
                  <a:pt x="15" y="608"/>
                  <a:pt x="13" y="608"/>
                </a:cubicBezTo>
                <a:cubicBezTo>
                  <a:pt x="12" y="608"/>
                  <a:pt x="10" y="606"/>
                  <a:pt x="10" y="605"/>
                </a:cubicBezTo>
                <a:close/>
                <a:moveTo>
                  <a:pt x="12" y="592"/>
                </a:moveTo>
                <a:lnTo>
                  <a:pt x="12" y="592"/>
                </a:lnTo>
                <a:cubicBezTo>
                  <a:pt x="12" y="591"/>
                  <a:pt x="13" y="589"/>
                  <a:pt x="15" y="589"/>
                </a:cubicBezTo>
                <a:cubicBezTo>
                  <a:pt x="17" y="589"/>
                  <a:pt x="18" y="591"/>
                  <a:pt x="18" y="592"/>
                </a:cubicBezTo>
                <a:lnTo>
                  <a:pt x="18" y="592"/>
                </a:lnTo>
                <a:cubicBezTo>
                  <a:pt x="18" y="594"/>
                  <a:pt x="17" y="595"/>
                  <a:pt x="15" y="595"/>
                </a:cubicBezTo>
                <a:cubicBezTo>
                  <a:pt x="13" y="595"/>
                  <a:pt x="12" y="594"/>
                  <a:pt x="12" y="592"/>
                </a:cubicBezTo>
                <a:close/>
                <a:moveTo>
                  <a:pt x="13" y="580"/>
                </a:moveTo>
                <a:lnTo>
                  <a:pt x="13" y="580"/>
                </a:lnTo>
                <a:cubicBezTo>
                  <a:pt x="13" y="578"/>
                  <a:pt x="15" y="577"/>
                  <a:pt x="16" y="577"/>
                </a:cubicBezTo>
                <a:cubicBezTo>
                  <a:pt x="18" y="577"/>
                  <a:pt x="20" y="578"/>
                  <a:pt x="20" y="580"/>
                </a:cubicBezTo>
                <a:lnTo>
                  <a:pt x="20" y="580"/>
                </a:lnTo>
                <a:cubicBezTo>
                  <a:pt x="20" y="582"/>
                  <a:pt x="18" y="583"/>
                  <a:pt x="16" y="583"/>
                </a:cubicBezTo>
                <a:cubicBezTo>
                  <a:pt x="15" y="583"/>
                  <a:pt x="13" y="582"/>
                  <a:pt x="13" y="580"/>
                </a:cubicBezTo>
                <a:close/>
                <a:moveTo>
                  <a:pt x="15" y="567"/>
                </a:moveTo>
                <a:lnTo>
                  <a:pt x="15" y="567"/>
                </a:lnTo>
                <a:cubicBezTo>
                  <a:pt x="15" y="566"/>
                  <a:pt x="16" y="564"/>
                  <a:pt x="18" y="564"/>
                </a:cubicBezTo>
                <a:cubicBezTo>
                  <a:pt x="20" y="564"/>
                  <a:pt x="21" y="566"/>
                  <a:pt x="21" y="567"/>
                </a:cubicBezTo>
                <a:lnTo>
                  <a:pt x="21" y="567"/>
                </a:lnTo>
                <a:cubicBezTo>
                  <a:pt x="21" y="569"/>
                  <a:pt x="20" y="571"/>
                  <a:pt x="18" y="571"/>
                </a:cubicBezTo>
                <a:cubicBezTo>
                  <a:pt x="16" y="571"/>
                  <a:pt x="15" y="569"/>
                  <a:pt x="15" y="567"/>
                </a:cubicBezTo>
                <a:close/>
                <a:moveTo>
                  <a:pt x="17" y="555"/>
                </a:moveTo>
                <a:lnTo>
                  <a:pt x="17" y="555"/>
                </a:lnTo>
                <a:cubicBezTo>
                  <a:pt x="17" y="553"/>
                  <a:pt x="18" y="552"/>
                  <a:pt x="20" y="552"/>
                </a:cubicBezTo>
                <a:cubicBezTo>
                  <a:pt x="21" y="552"/>
                  <a:pt x="23" y="553"/>
                  <a:pt x="23" y="555"/>
                </a:cubicBezTo>
                <a:lnTo>
                  <a:pt x="23" y="555"/>
                </a:lnTo>
                <a:cubicBezTo>
                  <a:pt x="23" y="557"/>
                  <a:pt x="21" y="558"/>
                  <a:pt x="20" y="558"/>
                </a:cubicBezTo>
                <a:cubicBezTo>
                  <a:pt x="18" y="558"/>
                  <a:pt x="17" y="557"/>
                  <a:pt x="17" y="555"/>
                </a:cubicBezTo>
                <a:close/>
                <a:moveTo>
                  <a:pt x="18" y="543"/>
                </a:moveTo>
                <a:lnTo>
                  <a:pt x="18" y="543"/>
                </a:lnTo>
                <a:cubicBezTo>
                  <a:pt x="18" y="541"/>
                  <a:pt x="20" y="540"/>
                  <a:pt x="22" y="540"/>
                </a:cubicBezTo>
                <a:cubicBezTo>
                  <a:pt x="23" y="540"/>
                  <a:pt x="25" y="541"/>
                  <a:pt x="25" y="543"/>
                </a:cubicBezTo>
                <a:lnTo>
                  <a:pt x="25" y="543"/>
                </a:lnTo>
                <a:cubicBezTo>
                  <a:pt x="25" y="544"/>
                  <a:pt x="23" y="546"/>
                  <a:pt x="22" y="546"/>
                </a:cubicBezTo>
                <a:cubicBezTo>
                  <a:pt x="20" y="546"/>
                  <a:pt x="18" y="544"/>
                  <a:pt x="18" y="543"/>
                </a:cubicBezTo>
                <a:close/>
                <a:moveTo>
                  <a:pt x="20" y="530"/>
                </a:moveTo>
                <a:lnTo>
                  <a:pt x="20" y="530"/>
                </a:lnTo>
                <a:cubicBezTo>
                  <a:pt x="20" y="529"/>
                  <a:pt x="22" y="527"/>
                  <a:pt x="24" y="527"/>
                </a:cubicBezTo>
                <a:cubicBezTo>
                  <a:pt x="25" y="527"/>
                  <a:pt x="27" y="529"/>
                  <a:pt x="27" y="530"/>
                </a:cubicBezTo>
                <a:lnTo>
                  <a:pt x="27" y="530"/>
                </a:lnTo>
                <a:cubicBezTo>
                  <a:pt x="27" y="532"/>
                  <a:pt x="25" y="533"/>
                  <a:pt x="24" y="533"/>
                </a:cubicBezTo>
                <a:cubicBezTo>
                  <a:pt x="22" y="533"/>
                  <a:pt x="20" y="532"/>
                  <a:pt x="20" y="530"/>
                </a:cubicBezTo>
                <a:close/>
                <a:moveTo>
                  <a:pt x="22" y="518"/>
                </a:moveTo>
                <a:lnTo>
                  <a:pt x="22" y="518"/>
                </a:lnTo>
                <a:cubicBezTo>
                  <a:pt x="22" y="516"/>
                  <a:pt x="24" y="515"/>
                  <a:pt x="26" y="515"/>
                </a:cubicBezTo>
                <a:cubicBezTo>
                  <a:pt x="27" y="515"/>
                  <a:pt x="29" y="516"/>
                  <a:pt x="29" y="518"/>
                </a:cubicBezTo>
                <a:lnTo>
                  <a:pt x="29" y="518"/>
                </a:lnTo>
                <a:cubicBezTo>
                  <a:pt x="29" y="520"/>
                  <a:pt x="27" y="521"/>
                  <a:pt x="26" y="521"/>
                </a:cubicBezTo>
                <a:cubicBezTo>
                  <a:pt x="24" y="521"/>
                  <a:pt x="22" y="520"/>
                  <a:pt x="22" y="518"/>
                </a:cubicBezTo>
                <a:close/>
                <a:moveTo>
                  <a:pt x="25" y="506"/>
                </a:moveTo>
                <a:lnTo>
                  <a:pt x="25" y="506"/>
                </a:lnTo>
                <a:cubicBezTo>
                  <a:pt x="25" y="504"/>
                  <a:pt x="26" y="503"/>
                  <a:pt x="28" y="503"/>
                </a:cubicBezTo>
                <a:cubicBezTo>
                  <a:pt x="29" y="503"/>
                  <a:pt x="31" y="504"/>
                  <a:pt x="31" y="506"/>
                </a:cubicBezTo>
                <a:lnTo>
                  <a:pt x="31" y="506"/>
                </a:lnTo>
                <a:cubicBezTo>
                  <a:pt x="31" y="507"/>
                  <a:pt x="29" y="509"/>
                  <a:pt x="28" y="509"/>
                </a:cubicBezTo>
                <a:cubicBezTo>
                  <a:pt x="26" y="509"/>
                  <a:pt x="25" y="507"/>
                  <a:pt x="25" y="506"/>
                </a:cubicBezTo>
                <a:close/>
                <a:moveTo>
                  <a:pt x="27" y="493"/>
                </a:moveTo>
                <a:lnTo>
                  <a:pt x="27" y="493"/>
                </a:lnTo>
                <a:cubicBezTo>
                  <a:pt x="27" y="492"/>
                  <a:pt x="28" y="490"/>
                  <a:pt x="30" y="490"/>
                </a:cubicBezTo>
                <a:cubicBezTo>
                  <a:pt x="32" y="490"/>
                  <a:pt x="33" y="492"/>
                  <a:pt x="33" y="493"/>
                </a:cubicBezTo>
                <a:lnTo>
                  <a:pt x="33" y="493"/>
                </a:lnTo>
                <a:cubicBezTo>
                  <a:pt x="33" y="495"/>
                  <a:pt x="32" y="497"/>
                  <a:pt x="30" y="497"/>
                </a:cubicBezTo>
                <a:cubicBezTo>
                  <a:pt x="28" y="497"/>
                  <a:pt x="27" y="495"/>
                  <a:pt x="27" y="493"/>
                </a:cubicBezTo>
                <a:close/>
                <a:moveTo>
                  <a:pt x="29" y="481"/>
                </a:moveTo>
                <a:lnTo>
                  <a:pt x="29" y="481"/>
                </a:lnTo>
                <a:cubicBezTo>
                  <a:pt x="29" y="479"/>
                  <a:pt x="31" y="478"/>
                  <a:pt x="32" y="478"/>
                </a:cubicBezTo>
                <a:cubicBezTo>
                  <a:pt x="34" y="478"/>
                  <a:pt x="35" y="479"/>
                  <a:pt x="35" y="481"/>
                </a:cubicBezTo>
                <a:lnTo>
                  <a:pt x="35" y="481"/>
                </a:lnTo>
                <a:cubicBezTo>
                  <a:pt x="35" y="483"/>
                  <a:pt x="34" y="484"/>
                  <a:pt x="32" y="484"/>
                </a:cubicBezTo>
                <a:cubicBezTo>
                  <a:pt x="31" y="484"/>
                  <a:pt x="29" y="483"/>
                  <a:pt x="29" y="481"/>
                </a:cubicBezTo>
                <a:close/>
                <a:moveTo>
                  <a:pt x="32" y="469"/>
                </a:moveTo>
                <a:lnTo>
                  <a:pt x="32" y="469"/>
                </a:lnTo>
                <a:cubicBezTo>
                  <a:pt x="32" y="467"/>
                  <a:pt x="33" y="466"/>
                  <a:pt x="35" y="466"/>
                </a:cubicBezTo>
                <a:cubicBezTo>
                  <a:pt x="37" y="466"/>
                  <a:pt x="38" y="467"/>
                  <a:pt x="38" y="469"/>
                </a:cubicBezTo>
                <a:lnTo>
                  <a:pt x="38" y="469"/>
                </a:lnTo>
                <a:cubicBezTo>
                  <a:pt x="38" y="471"/>
                  <a:pt x="37" y="472"/>
                  <a:pt x="35" y="472"/>
                </a:cubicBezTo>
                <a:cubicBezTo>
                  <a:pt x="33" y="472"/>
                  <a:pt x="32" y="471"/>
                  <a:pt x="32" y="469"/>
                </a:cubicBezTo>
                <a:close/>
                <a:moveTo>
                  <a:pt x="34" y="457"/>
                </a:moveTo>
                <a:lnTo>
                  <a:pt x="34" y="457"/>
                </a:lnTo>
                <a:cubicBezTo>
                  <a:pt x="34" y="455"/>
                  <a:pt x="36" y="453"/>
                  <a:pt x="37" y="453"/>
                </a:cubicBezTo>
                <a:cubicBezTo>
                  <a:pt x="39" y="453"/>
                  <a:pt x="40" y="455"/>
                  <a:pt x="40" y="457"/>
                </a:cubicBezTo>
                <a:lnTo>
                  <a:pt x="40" y="457"/>
                </a:lnTo>
                <a:cubicBezTo>
                  <a:pt x="40" y="458"/>
                  <a:pt x="39" y="460"/>
                  <a:pt x="37" y="460"/>
                </a:cubicBezTo>
                <a:cubicBezTo>
                  <a:pt x="36" y="460"/>
                  <a:pt x="34" y="458"/>
                  <a:pt x="34" y="457"/>
                </a:cubicBezTo>
                <a:close/>
                <a:moveTo>
                  <a:pt x="37" y="444"/>
                </a:moveTo>
                <a:lnTo>
                  <a:pt x="37" y="444"/>
                </a:lnTo>
                <a:cubicBezTo>
                  <a:pt x="37" y="443"/>
                  <a:pt x="38" y="441"/>
                  <a:pt x="40" y="441"/>
                </a:cubicBezTo>
                <a:cubicBezTo>
                  <a:pt x="42" y="441"/>
                  <a:pt x="43" y="443"/>
                  <a:pt x="43" y="444"/>
                </a:cubicBezTo>
                <a:lnTo>
                  <a:pt x="43" y="444"/>
                </a:lnTo>
                <a:cubicBezTo>
                  <a:pt x="43" y="446"/>
                  <a:pt x="42" y="448"/>
                  <a:pt x="40" y="448"/>
                </a:cubicBezTo>
                <a:cubicBezTo>
                  <a:pt x="38" y="448"/>
                  <a:pt x="37" y="446"/>
                  <a:pt x="37" y="444"/>
                </a:cubicBezTo>
                <a:close/>
                <a:moveTo>
                  <a:pt x="40" y="432"/>
                </a:moveTo>
                <a:lnTo>
                  <a:pt x="40" y="432"/>
                </a:lnTo>
                <a:cubicBezTo>
                  <a:pt x="40" y="431"/>
                  <a:pt x="41" y="429"/>
                  <a:pt x="43" y="429"/>
                </a:cubicBezTo>
                <a:cubicBezTo>
                  <a:pt x="45" y="429"/>
                  <a:pt x="46" y="431"/>
                  <a:pt x="46" y="432"/>
                </a:cubicBezTo>
                <a:lnTo>
                  <a:pt x="46" y="432"/>
                </a:lnTo>
                <a:cubicBezTo>
                  <a:pt x="46" y="434"/>
                  <a:pt x="45" y="435"/>
                  <a:pt x="43" y="435"/>
                </a:cubicBezTo>
                <a:cubicBezTo>
                  <a:pt x="41" y="435"/>
                  <a:pt x="40" y="434"/>
                  <a:pt x="40" y="432"/>
                </a:cubicBezTo>
                <a:close/>
                <a:moveTo>
                  <a:pt x="43" y="420"/>
                </a:moveTo>
                <a:lnTo>
                  <a:pt x="43" y="420"/>
                </a:lnTo>
                <a:cubicBezTo>
                  <a:pt x="43" y="418"/>
                  <a:pt x="44" y="417"/>
                  <a:pt x="46" y="417"/>
                </a:cubicBezTo>
                <a:cubicBezTo>
                  <a:pt x="47" y="417"/>
                  <a:pt x="49" y="418"/>
                  <a:pt x="49" y="420"/>
                </a:cubicBezTo>
                <a:lnTo>
                  <a:pt x="49" y="420"/>
                </a:lnTo>
                <a:cubicBezTo>
                  <a:pt x="49" y="422"/>
                  <a:pt x="47" y="423"/>
                  <a:pt x="46" y="423"/>
                </a:cubicBezTo>
                <a:cubicBezTo>
                  <a:pt x="44" y="423"/>
                  <a:pt x="43" y="422"/>
                  <a:pt x="43" y="420"/>
                </a:cubicBezTo>
                <a:close/>
                <a:moveTo>
                  <a:pt x="46" y="408"/>
                </a:moveTo>
                <a:lnTo>
                  <a:pt x="46" y="408"/>
                </a:lnTo>
                <a:cubicBezTo>
                  <a:pt x="46" y="406"/>
                  <a:pt x="47" y="405"/>
                  <a:pt x="49" y="405"/>
                </a:cubicBezTo>
                <a:cubicBezTo>
                  <a:pt x="51" y="405"/>
                  <a:pt x="52" y="406"/>
                  <a:pt x="52" y="408"/>
                </a:cubicBezTo>
                <a:lnTo>
                  <a:pt x="52" y="408"/>
                </a:lnTo>
                <a:cubicBezTo>
                  <a:pt x="52" y="410"/>
                  <a:pt x="51" y="411"/>
                  <a:pt x="49" y="411"/>
                </a:cubicBezTo>
                <a:cubicBezTo>
                  <a:pt x="47" y="411"/>
                  <a:pt x="46" y="410"/>
                  <a:pt x="46" y="408"/>
                </a:cubicBezTo>
                <a:close/>
                <a:moveTo>
                  <a:pt x="49" y="396"/>
                </a:moveTo>
                <a:lnTo>
                  <a:pt x="49" y="396"/>
                </a:lnTo>
                <a:cubicBezTo>
                  <a:pt x="49" y="394"/>
                  <a:pt x="50" y="393"/>
                  <a:pt x="52" y="393"/>
                </a:cubicBezTo>
                <a:cubicBezTo>
                  <a:pt x="54" y="393"/>
                  <a:pt x="55" y="394"/>
                  <a:pt x="55" y="396"/>
                </a:cubicBezTo>
                <a:lnTo>
                  <a:pt x="55" y="396"/>
                </a:lnTo>
                <a:cubicBezTo>
                  <a:pt x="55" y="398"/>
                  <a:pt x="54" y="399"/>
                  <a:pt x="52" y="399"/>
                </a:cubicBezTo>
                <a:cubicBezTo>
                  <a:pt x="50" y="399"/>
                  <a:pt x="49" y="398"/>
                  <a:pt x="49" y="396"/>
                </a:cubicBezTo>
                <a:close/>
                <a:moveTo>
                  <a:pt x="52" y="384"/>
                </a:moveTo>
                <a:lnTo>
                  <a:pt x="52" y="384"/>
                </a:lnTo>
                <a:cubicBezTo>
                  <a:pt x="52" y="382"/>
                  <a:pt x="53" y="381"/>
                  <a:pt x="55" y="381"/>
                </a:cubicBezTo>
                <a:cubicBezTo>
                  <a:pt x="57" y="381"/>
                  <a:pt x="58" y="382"/>
                  <a:pt x="58" y="384"/>
                </a:cubicBezTo>
                <a:lnTo>
                  <a:pt x="58" y="384"/>
                </a:lnTo>
                <a:cubicBezTo>
                  <a:pt x="58" y="385"/>
                  <a:pt x="57" y="387"/>
                  <a:pt x="55" y="387"/>
                </a:cubicBezTo>
                <a:cubicBezTo>
                  <a:pt x="53" y="387"/>
                  <a:pt x="52" y="385"/>
                  <a:pt x="52" y="384"/>
                </a:cubicBezTo>
                <a:close/>
                <a:moveTo>
                  <a:pt x="56" y="372"/>
                </a:moveTo>
                <a:lnTo>
                  <a:pt x="56" y="372"/>
                </a:lnTo>
                <a:cubicBezTo>
                  <a:pt x="56" y="370"/>
                  <a:pt x="57" y="369"/>
                  <a:pt x="59" y="369"/>
                </a:cubicBezTo>
                <a:cubicBezTo>
                  <a:pt x="60" y="369"/>
                  <a:pt x="62" y="370"/>
                  <a:pt x="62" y="372"/>
                </a:cubicBezTo>
                <a:lnTo>
                  <a:pt x="62" y="372"/>
                </a:lnTo>
                <a:cubicBezTo>
                  <a:pt x="62" y="373"/>
                  <a:pt x="60" y="375"/>
                  <a:pt x="59" y="375"/>
                </a:cubicBezTo>
                <a:cubicBezTo>
                  <a:pt x="57" y="375"/>
                  <a:pt x="56" y="373"/>
                  <a:pt x="56" y="372"/>
                </a:cubicBezTo>
                <a:close/>
                <a:moveTo>
                  <a:pt x="59" y="360"/>
                </a:moveTo>
                <a:lnTo>
                  <a:pt x="59" y="360"/>
                </a:lnTo>
                <a:cubicBezTo>
                  <a:pt x="59" y="358"/>
                  <a:pt x="60" y="357"/>
                  <a:pt x="62" y="357"/>
                </a:cubicBezTo>
                <a:cubicBezTo>
                  <a:pt x="64" y="357"/>
                  <a:pt x="65" y="358"/>
                  <a:pt x="65" y="360"/>
                </a:cubicBezTo>
                <a:lnTo>
                  <a:pt x="65" y="360"/>
                </a:lnTo>
                <a:cubicBezTo>
                  <a:pt x="65" y="361"/>
                  <a:pt x="64" y="363"/>
                  <a:pt x="62" y="363"/>
                </a:cubicBezTo>
                <a:cubicBezTo>
                  <a:pt x="60" y="363"/>
                  <a:pt x="59" y="361"/>
                  <a:pt x="59" y="360"/>
                </a:cubicBezTo>
                <a:close/>
                <a:moveTo>
                  <a:pt x="63" y="348"/>
                </a:moveTo>
                <a:lnTo>
                  <a:pt x="63" y="348"/>
                </a:lnTo>
                <a:cubicBezTo>
                  <a:pt x="63" y="346"/>
                  <a:pt x="64" y="345"/>
                  <a:pt x="66" y="345"/>
                </a:cubicBezTo>
                <a:cubicBezTo>
                  <a:pt x="68" y="345"/>
                  <a:pt x="69" y="346"/>
                  <a:pt x="69" y="348"/>
                </a:cubicBezTo>
                <a:lnTo>
                  <a:pt x="69" y="348"/>
                </a:lnTo>
                <a:cubicBezTo>
                  <a:pt x="69" y="350"/>
                  <a:pt x="68" y="351"/>
                  <a:pt x="66" y="351"/>
                </a:cubicBezTo>
                <a:cubicBezTo>
                  <a:pt x="64" y="351"/>
                  <a:pt x="63" y="350"/>
                  <a:pt x="63" y="348"/>
                </a:cubicBezTo>
                <a:close/>
                <a:moveTo>
                  <a:pt x="67" y="336"/>
                </a:moveTo>
                <a:lnTo>
                  <a:pt x="67" y="336"/>
                </a:lnTo>
                <a:cubicBezTo>
                  <a:pt x="67" y="334"/>
                  <a:pt x="68" y="333"/>
                  <a:pt x="70" y="333"/>
                </a:cubicBezTo>
                <a:cubicBezTo>
                  <a:pt x="71" y="333"/>
                  <a:pt x="73" y="334"/>
                  <a:pt x="73" y="336"/>
                </a:cubicBezTo>
                <a:lnTo>
                  <a:pt x="73" y="336"/>
                </a:lnTo>
                <a:cubicBezTo>
                  <a:pt x="73" y="338"/>
                  <a:pt x="71" y="339"/>
                  <a:pt x="70" y="339"/>
                </a:cubicBezTo>
                <a:cubicBezTo>
                  <a:pt x="68" y="339"/>
                  <a:pt x="67" y="338"/>
                  <a:pt x="67" y="336"/>
                </a:cubicBezTo>
                <a:close/>
                <a:moveTo>
                  <a:pt x="70" y="324"/>
                </a:moveTo>
                <a:lnTo>
                  <a:pt x="70" y="324"/>
                </a:lnTo>
                <a:cubicBezTo>
                  <a:pt x="70" y="322"/>
                  <a:pt x="72" y="321"/>
                  <a:pt x="74" y="321"/>
                </a:cubicBezTo>
                <a:cubicBezTo>
                  <a:pt x="75" y="321"/>
                  <a:pt x="77" y="322"/>
                  <a:pt x="77" y="324"/>
                </a:cubicBezTo>
                <a:lnTo>
                  <a:pt x="77" y="324"/>
                </a:lnTo>
                <a:cubicBezTo>
                  <a:pt x="77" y="326"/>
                  <a:pt x="75" y="327"/>
                  <a:pt x="74" y="327"/>
                </a:cubicBezTo>
                <a:cubicBezTo>
                  <a:pt x="72" y="327"/>
                  <a:pt x="70" y="326"/>
                  <a:pt x="70" y="324"/>
                </a:cubicBezTo>
                <a:close/>
                <a:moveTo>
                  <a:pt x="75" y="311"/>
                </a:moveTo>
                <a:lnTo>
                  <a:pt x="75" y="311"/>
                </a:lnTo>
                <a:cubicBezTo>
                  <a:pt x="75" y="310"/>
                  <a:pt x="77" y="309"/>
                  <a:pt x="79" y="309"/>
                </a:cubicBezTo>
                <a:cubicBezTo>
                  <a:pt x="80" y="310"/>
                  <a:pt x="81" y="311"/>
                  <a:pt x="81" y="313"/>
                </a:cubicBezTo>
                <a:lnTo>
                  <a:pt x="81" y="313"/>
                </a:lnTo>
                <a:cubicBezTo>
                  <a:pt x="80" y="315"/>
                  <a:pt x="78" y="316"/>
                  <a:pt x="77" y="315"/>
                </a:cubicBezTo>
                <a:cubicBezTo>
                  <a:pt x="75" y="315"/>
                  <a:pt x="74" y="313"/>
                  <a:pt x="75" y="311"/>
                </a:cubicBezTo>
                <a:close/>
                <a:moveTo>
                  <a:pt x="79" y="300"/>
                </a:moveTo>
                <a:lnTo>
                  <a:pt x="79" y="300"/>
                </a:lnTo>
                <a:cubicBezTo>
                  <a:pt x="79" y="298"/>
                  <a:pt x="81" y="297"/>
                  <a:pt x="83" y="297"/>
                </a:cubicBezTo>
                <a:cubicBezTo>
                  <a:pt x="84" y="298"/>
                  <a:pt x="85" y="300"/>
                  <a:pt x="85" y="301"/>
                </a:cubicBezTo>
                <a:lnTo>
                  <a:pt x="85" y="301"/>
                </a:lnTo>
                <a:cubicBezTo>
                  <a:pt x="84" y="303"/>
                  <a:pt x="83" y="304"/>
                  <a:pt x="81" y="303"/>
                </a:cubicBezTo>
                <a:cubicBezTo>
                  <a:pt x="79" y="303"/>
                  <a:pt x="78" y="301"/>
                  <a:pt x="79" y="300"/>
                </a:cubicBezTo>
                <a:close/>
                <a:moveTo>
                  <a:pt x="83" y="288"/>
                </a:moveTo>
                <a:lnTo>
                  <a:pt x="83" y="288"/>
                </a:lnTo>
                <a:cubicBezTo>
                  <a:pt x="84" y="286"/>
                  <a:pt x="86" y="285"/>
                  <a:pt x="87" y="286"/>
                </a:cubicBezTo>
                <a:cubicBezTo>
                  <a:pt x="89" y="286"/>
                  <a:pt x="90" y="288"/>
                  <a:pt x="89" y="290"/>
                </a:cubicBezTo>
                <a:lnTo>
                  <a:pt x="89" y="290"/>
                </a:lnTo>
                <a:cubicBezTo>
                  <a:pt x="89" y="291"/>
                  <a:pt x="87" y="292"/>
                  <a:pt x="85" y="292"/>
                </a:cubicBezTo>
                <a:cubicBezTo>
                  <a:pt x="84" y="291"/>
                  <a:pt x="83" y="289"/>
                  <a:pt x="83" y="288"/>
                </a:cubicBezTo>
                <a:close/>
                <a:moveTo>
                  <a:pt x="88" y="276"/>
                </a:moveTo>
                <a:lnTo>
                  <a:pt x="88" y="276"/>
                </a:lnTo>
                <a:cubicBezTo>
                  <a:pt x="88" y="274"/>
                  <a:pt x="90" y="274"/>
                  <a:pt x="92" y="274"/>
                </a:cubicBezTo>
                <a:cubicBezTo>
                  <a:pt x="93" y="275"/>
                  <a:pt x="94" y="276"/>
                  <a:pt x="94" y="278"/>
                </a:cubicBezTo>
                <a:lnTo>
                  <a:pt x="94" y="278"/>
                </a:lnTo>
                <a:cubicBezTo>
                  <a:pt x="93" y="280"/>
                  <a:pt x="91" y="281"/>
                  <a:pt x="90" y="280"/>
                </a:cubicBezTo>
                <a:cubicBezTo>
                  <a:pt x="88" y="279"/>
                  <a:pt x="87" y="278"/>
                  <a:pt x="88" y="276"/>
                </a:cubicBezTo>
                <a:close/>
                <a:moveTo>
                  <a:pt x="92" y="264"/>
                </a:moveTo>
                <a:lnTo>
                  <a:pt x="92" y="264"/>
                </a:lnTo>
                <a:cubicBezTo>
                  <a:pt x="93" y="263"/>
                  <a:pt x="95" y="262"/>
                  <a:pt x="96" y="262"/>
                </a:cubicBezTo>
                <a:cubicBezTo>
                  <a:pt x="98" y="263"/>
                  <a:pt x="99" y="265"/>
                  <a:pt x="98" y="266"/>
                </a:cubicBezTo>
                <a:lnTo>
                  <a:pt x="98" y="266"/>
                </a:lnTo>
                <a:cubicBezTo>
                  <a:pt x="98" y="268"/>
                  <a:pt x="96" y="269"/>
                  <a:pt x="94" y="268"/>
                </a:cubicBezTo>
                <a:cubicBezTo>
                  <a:pt x="93" y="268"/>
                  <a:pt x="92" y="266"/>
                  <a:pt x="92" y="264"/>
                </a:cubicBezTo>
                <a:close/>
                <a:moveTo>
                  <a:pt x="97" y="253"/>
                </a:moveTo>
                <a:lnTo>
                  <a:pt x="97" y="253"/>
                </a:lnTo>
                <a:cubicBezTo>
                  <a:pt x="98" y="251"/>
                  <a:pt x="100" y="250"/>
                  <a:pt x="101" y="251"/>
                </a:cubicBezTo>
                <a:cubicBezTo>
                  <a:pt x="103" y="251"/>
                  <a:pt x="104" y="253"/>
                  <a:pt x="103" y="255"/>
                </a:cubicBezTo>
                <a:lnTo>
                  <a:pt x="103" y="255"/>
                </a:lnTo>
                <a:cubicBezTo>
                  <a:pt x="103" y="257"/>
                  <a:pt x="101" y="257"/>
                  <a:pt x="99" y="257"/>
                </a:cubicBezTo>
                <a:cubicBezTo>
                  <a:pt x="98" y="256"/>
                  <a:pt x="97" y="255"/>
                  <a:pt x="97" y="253"/>
                </a:cubicBezTo>
                <a:close/>
                <a:moveTo>
                  <a:pt x="102" y="241"/>
                </a:moveTo>
                <a:lnTo>
                  <a:pt x="102" y="241"/>
                </a:lnTo>
                <a:cubicBezTo>
                  <a:pt x="103" y="240"/>
                  <a:pt x="105" y="239"/>
                  <a:pt x="106" y="239"/>
                </a:cubicBezTo>
                <a:cubicBezTo>
                  <a:pt x="108" y="240"/>
                  <a:pt x="109" y="242"/>
                  <a:pt x="108" y="243"/>
                </a:cubicBezTo>
                <a:lnTo>
                  <a:pt x="108" y="243"/>
                </a:lnTo>
                <a:cubicBezTo>
                  <a:pt x="108" y="245"/>
                  <a:pt x="106" y="246"/>
                  <a:pt x="104" y="245"/>
                </a:cubicBezTo>
                <a:cubicBezTo>
                  <a:pt x="103" y="245"/>
                  <a:pt x="102" y="243"/>
                  <a:pt x="102" y="241"/>
                </a:cubicBezTo>
                <a:close/>
                <a:moveTo>
                  <a:pt x="107" y="230"/>
                </a:moveTo>
                <a:lnTo>
                  <a:pt x="107" y="230"/>
                </a:lnTo>
                <a:cubicBezTo>
                  <a:pt x="108" y="228"/>
                  <a:pt x="110" y="228"/>
                  <a:pt x="111" y="228"/>
                </a:cubicBezTo>
                <a:cubicBezTo>
                  <a:pt x="113" y="229"/>
                  <a:pt x="114" y="230"/>
                  <a:pt x="113" y="232"/>
                </a:cubicBezTo>
                <a:lnTo>
                  <a:pt x="113" y="232"/>
                </a:lnTo>
                <a:cubicBezTo>
                  <a:pt x="113" y="234"/>
                  <a:pt x="111" y="235"/>
                  <a:pt x="109" y="234"/>
                </a:cubicBezTo>
                <a:cubicBezTo>
                  <a:pt x="108" y="233"/>
                  <a:pt x="107" y="232"/>
                  <a:pt x="107" y="230"/>
                </a:cubicBezTo>
                <a:close/>
                <a:moveTo>
                  <a:pt x="113" y="219"/>
                </a:moveTo>
                <a:lnTo>
                  <a:pt x="113" y="219"/>
                </a:lnTo>
                <a:cubicBezTo>
                  <a:pt x="113" y="217"/>
                  <a:pt x="115" y="216"/>
                  <a:pt x="117" y="217"/>
                </a:cubicBezTo>
                <a:cubicBezTo>
                  <a:pt x="118" y="217"/>
                  <a:pt x="119" y="219"/>
                  <a:pt x="119" y="221"/>
                </a:cubicBezTo>
                <a:lnTo>
                  <a:pt x="119" y="221"/>
                </a:lnTo>
                <a:cubicBezTo>
                  <a:pt x="118" y="222"/>
                  <a:pt x="117" y="223"/>
                  <a:pt x="115" y="223"/>
                </a:cubicBezTo>
                <a:cubicBezTo>
                  <a:pt x="113" y="222"/>
                  <a:pt x="112" y="220"/>
                  <a:pt x="113" y="219"/>
                </a:cubicBezTo>
                <a:close/>
                <a:moveTo>
                  <a:pt x="118" y="208"/>
                </a:moveTo>
                <a:lnTo>
                  <a:pt x="118" y="208"/>
                </a:lnTo>
                <a:cubicBezTo>
                  <a:pt x="119" y="206"/>
                  <a:pt x="121" y="205"/>
                  <a:pt x="122" y="206"/>
                </a:cubicBezTo>
                <a:cubicBezTo>
                  <a:pt x="124" y="206"/>
                  <a:pt x="125" y="208"/>
                  <a:pt x="124" y="209"/>
                </a:cubicBezTo>
                <a:lnTo>
                  <a:pt x="124" y="209"/>
                </a:lnTo>
                <a:cubicBezTo>
                  <a:pt x="124" y="211"/>
                  <a:pt x="122" y="212"/>
                  <a:pt x="120" y="211"/>
                </a:cubicBezTo>
                <a:cubicBezTo>
                  <a:pt x="119" y="211"/>
                  <a:pt x="118" y="209"/>
                  <a:pt x="118" y="208"/>
                </a:cubicBezTo>
                <a:close/>
                <a:moveTo>
                  <a:pt x="124" y="196"/>
                </a:moveTo>
                <a:lnTo>
                  <a:pt x="124" y="196"/>
                </a:lnTo>
                <a:cubicBezTo>
                  <a:pt x="125" y="195"/>
                  <a:pt x="126" y="194"/>
                  <a:pt x="128" y="194"/>
                </a:cubicBezTo>
                <a:cubicBezTo>
                  <a:pt x="130" y="195"/>
                  <a:pt x="131" y="197"/>
                  <a:pt x="130" y="198"/>
                </a:cubicBezTo>
                <a:lnTo>
                  <a:pt x="130" y="198"/>
                </a:lnTo>
                <a:cubicBezTo>
                  <a:pt x="130" y="200"/>
                  <a:pt x="128" y="201"/>
                  <a:pt x="126" y="200"/>
                </a:cubicBezTo>
                <a:cubicBezTo>
                  <a:pt x="124" y="200"/>
                  <a:pt x="124" y="198"/>
                  <a:pt x="124" y="196"/>
                </a:cubicBezTo>
                <a:close/>
                <a:moveTo>
                  <a:pt x="130" y="185"/>
                </a:moveTo>
                <a:lnTo>
                  <a:pt x="130" y="185"/>
                </a:lnTo>
                <a:cubicBezTo>
                  <a:pt x="130" y="184"/>
                  <a:pt x="132" y="183"/>
                  <a:pt x="134" y="183"/>
                </a:cubicBezTo>
                <a:cubicBezTo>
                  <a:pt x="136" y="184"/>
                  <a:pt x="136" y="186"/>
                  <a:pt x="136" y="187"/>
                </a:cubicBezTo>
                <a:lnTo>
                  <a:pt x="136" y="187"/>
                </a:lnTo>
                <a:cubicBezTo>
                  <a:pt x="135" y="189"/>
                  <a:pt x="134" y="190"/>
                  <a:pt x="132" y="189"/>
                </a:cubicBezTo>
                <a:cubicBezTo>
                  <a:pt x="130" y="189"/>
                  <a:pt x="129" y="187"/>
                  <a:pt x="130" y="185"/>
                </a:cubicBezTo>
                <a:close/>
                <a:moveTo>
                  <a:pt x="136" y="174"/>
                </a:moveTo>
                <a:lnTo>
                  <a:pt x="136" y="174"/>
                </a:lnTo>
                <a:cubicBezTo>
                  <a:pt x="137" y="173"/>
                  <a:pt x="138" y="172"/>
                  <a:pt x="140" y="173"/>
                </a:cubicBezTo>
                <a:cubicBezTo>
                  <a:pt x="142" y="173"/>
                  <a:pt x="143" y="175"/>
                  <a:pt x="142" y="176"/>
                </a:cubicBezTo>
                <a:lnTo>
                  <a:pt x="142" y="176"/>
                </a:lnTo>
                <a:cubicBezTo>
                  <a:pt x="142" y="178"/>
                  <a:pt x="140" y="179"/>
                  <a:pt x="138" y="178"/>
                </a:cubicBezTo>
                <a:cubicBezTo>
                  <a:pt x="136" y="178"/>
                  <a:pt x="136" y="176"/>
                  <a:pt x="136" y="174"/>
                </a:cubicBezTo>
                <a:close/>
                <a:moveTo>
                  <a:pt x="142" y="164"/>
                </a:moveTo>
                <a:lnTo>
                  <a:pt x="142" y="164"/>
                </a:lnTo>
                <a:cubicBezTo>
                  <a:pt x="143" y="162"/>
                  <a:pt x="145" y="161"/>
                  <a:pt x="146" y="162"/>
                </a:cubicBezTo>
                <a:cubicBezTo>
                  <a:pt x="148" y="162"/>
                  <a:pt x="149" y="164"/>
                  <a:pt x="148" y="166"/>
                </a:cubicBezTo>
                <a:lnTo>
                  <a:pt x="148" y="166"/>
                </a:lnTo>
                <a:cubicBezTo>
                  <a:pt x="148" y="167"/>
                  <a:pt x="146" y="168"/>
                  <a:pt x="144" y="168"/>
                </a:cubicBezTo>
                <a:cubicBezTo>
                  <a:pt x="143" y="167"/>
                  <a:pt x="142" y="165"/>
                  <a:pt x="142" y="164"/>
                </a:cubicBezTo>
                <a:close/>
                <a:moveTo>
                  <a:pt x="149" y="153"/>
                </a:moveTo>
                <a:lnTo>
                  <a:pt x="149" y="153"/>
                </a:lnTo>
                <a:cubicBezTo>
                  <a:pt x="150" y="151"/>
                  <a:pt x="151" y="151"/>
                  <a:pt x="153" y="151"/>
                </a:cubicBezTo>
                <a:cubicBezTo>
                  <a:pt x="155" y="152"/>
                  <a:pt x="155" y="153"/>
                  <a:pt x="155" y="155"/>
                </a:cubicBezTo>
                <a:lnTo>
                  <a:pt x="155" y="155"/>
                </a:lnTo>
                <a:cubicBezTo>
                  <a:pt x="154" y="157"/>
                  <a:pt x="153" y="158"/>
                  <a:pt x="151" y="157"/>
                </a:cubicBezTo>
                <a:cubicBezTo>
                  <a:pt x="149" y="156"/>
                  <a:pt x="148" y="155"/>
                  <a:pt x="149" y="153"/>
                </a:cubicBezTo>
                <a:close/>
                <a:moveTo>
                  <a:pt x="156" y="143"/>
                </a:moveTo>
                <a:lnTo>
                  <a:pt x="156" y="143"/>
                </a:lnTo>
                <a:cubicBezTo>
                  <a:pt x="156" y="141"/>
                  <a:pt x="158" y="140"/>
                  <a:pt x="160" y="141"/>
                </a:cubicBezTo>
                <a:cubicBezTo>
                  <a:pt x="161" y="141"/>
                  <a:pt x="162" y="143"/>
                  <a:pt x="162" y="145"/>
                </a:cubicBezTo>
                <a:lnTo>
                  <a:pt x="162" y="145"/>
                </a:lnTo>
                <a:cubicBezTo>
                  <a:pt x="161" y="146"/>
                  <a:pt x="159" y="147"/>
                  <a:pt x="158" y="146"/>
                </a:cubicBezTo>
                <a:cubicBezTo>
                  <a:pt x="156" y="146"/>
                  <a:pt x="155" y="144"/>
                  <a:pt x="156" y="143"/>
                </a:cubicBezTo>
                <a:close/>
                <a:moveTo>
                  <a:pt x="163" y="132"/>
                </a:moveTo>
                <a:lnTo>
                  <a:pt x="163" y="132"/>
                </a:lnTo>
                <a:cubicBezTo>
                  <a:pt x="163" y="130"/>
                  <a:pt x="165" y="130"/>
                  <a:pt x="167" y="130"/>
                </a:cubicBezTo>
                <a:cubicBezTo>
                  <a:pt x="168" y="131"/>
                  <a:pt x="169" y="132"/>
                  <a:pt x="169" y="134"/>
                </a:cubicBezTo>
                <a:lnTo>
                  <a:pt x="169" y="134"/>
                </a:lnTo>
                <a:cubicBezTo>
                  <a:pt x="168" y="136"/>
                  <a:pt x="166" y="137"/>
                  <a:pt x="165" y="136"/>
                </a:cubicBezTo>
                <a:cubicBezTo>
                  <a:pt x="163" y="136"/>
                  <a:pt x="162" y="134"/>
                  <a:pt x="163" y="132"/>
                </a:cubicBezTo>
                <a:close/>
                <a:moveTo>
                  <a:pt x="170" y="122"/>
                </a:moveTo>
                <a:lnTo>
                  <a:pt x="170" y="122"/>
                </a:lnTo>
                <a:cubicBezTo>
                  <a:pt x="170" y="120"/>
                  <a:pt x="172" y="119"/>
                  <a:pt x="174" y="120"/>
                </a:cubicBezTo>
                <a:cubicBezTo>
                  <a:pt x="176" y="120"/>
                  <a:pt x="176" y="122"/>
                  <a:pt x="176" y="124"/>
                </a:cubicBezTo>
                <a:lnTo>
                  <a:pt x="176" y="124"/>
                </a:lnTo>
                <a:cubicBezTo>
                  <a:pt x="175" y="126"/>
                  <a:pt x="174" y="126"/>
                  <a:pt x="172" y="126"/>
                </a:cubicBezTo>
                <a:cubicBezTo>
                  <a:pt x="170" y="125"/>
                  <a:pt x="169" y="124"/>
                  <a:pt x="170" y="122"/>
                </a:cubicBezTo>
                <a:close/>
                <a:moveTo>
                  <a:pt x="177" y="112"/>
                </a:moveTo>
                <a:lnTo>
                  <a:pt x="177" y="112"/>
                </a:lnTo>
                <a:cubicBezTo>
                  <a:pt x="178" y="110"/>
                  <a:pt x="180" y="109"/>
                  <a:pt x="181" y="110"/>
                </a:cubicBezTo>
                <a:cubicBezTo>
                  <a:pt x="183" y="110"/>
                  <a:pt x="184" y="112"/>
                  <a:pt x="183" y="114"/>
                </a:cubicBezTo>
                <a:lnTo>
                  <a:pt x="183" y="114"/>
                </a:lnTo>
                <a:cubicBezTo>
                  <a:pt x="183" y="116"/>
                  <a:pt x="181" y="116"/>
                  <a:pt x="179" y="116"/>
                </a:cubicBezTo>
                <a:cubicBezTo>
                  <a:pt x="178" y="115"/>
                  <a:pt x="177" y="114"/>
                  <a:pt x="177" y="112"/>
                </a:cubicBezTo>
                <a:close/>
                <a:moveTo>
                  <a:pt x="186" y="101"/>
                </a:moveTo>
                <a:lnTo>
                  <a:pt x="186" y="101"/>
                </a:lnTo>
                <a:cubicBezTo>
                  <a:pt x="187" y="100"/>
                  <a:pt x="189" y="100"/>
                  <a:pt x="190" y="101"/>
                </a:cubicBezTo>
                <a:cubicBezTo>
                  <a:pt x="191" y="102"/>
                  <a:pt x="192" y="104"/>
                  <a:pt x="191" y="105"/>
                </a:cubicBezTo>
                <a:lnTo>
                  <a:pt x="191" y="105"/>
                </a:lnTo>
                <a:cubicBezTo>
                  <a:pt x="190" y="106"/>
                  <a:pt x="188" y="107"/>
                  <a:pt x="186" y="106"/>
                </a:cubicBezTo>
                <a:cubicBezTo>
                  <a:pt x="185" y="104"/>
                  <a:pt x="185" y="103"/>
                  <a:pt x="186" y="101"/>
                </a:cubicBezTo>
                <a:close/>
                <a:moveTo>
                  <a:pt x="194" y="92"/>
                </a:moveTo>
                <a:lnTo>
                  <a:pt x="194" y="92"/>
                </a:lnTo>
                <a:cubicBezTo>
                  <a:pt x="195" y="90"/>
                  <a:pt x="197" y="90"/>
                  <a:pt x="198" y="91"/>
                </a:cubicBezTo>
                <a:cubicBezTo>
                  <a:pt x="200" y="92"/>
                  <a:pt x="200" y="94"/>
                  <a:pt x="199" y="96"/>
                </a:cubicBezTo>
                <a:lnTo>
                  <a:pt x="199" y="96"/>
                </a:lnTo>
                <a:cubicBezTo>
                  <a:pt x="198" y="97"/>
                  <a:pt x="196" y="97"/>
                  <a:pt x="194" y="96"/>
                </a:cubicBezTo>
                <a:cubicBezTo>
                  <a:pt x="193" y="95"/>
                  <a:pt x="193" y="93"/>
                  <a:pt x="194" y="92"/>
                </a:cubicBezTo>
                <a:close/>
                <a:moveTo>
                  <a:pt x="202" y="82"/>
                </a:moveTo>
                <a:lnTo>
                  <a:pt x="202" y="82"/>
                </a:lnTo>
                <a:cubicBezTo>
                  <a:pt x="203" y="81"/>
                  <a:pt x="205" y="81"/>
                  <a:pt x="207" y="82"/>
                </a:cubicBezTo>
                <a:cubicBezTo>
                  <a:pt x="208" y="83"/>
                  <a:pt x="208" y="85"/>
                  <a:pt x="207" y="86"/>
                </a:cubicBezTo>
                <a:lnTo>
                  <a:pt x="207" y="86"/>
                </a:lnTo>
                <a:cubicBezTo>
                  <a:pt x="206" y="88"/>
                  <a:pt x="204" y="88"/>
                  <a:pt x="203" y="87"/>
                </a:cubicBezTo>
                <a:cubicBezTo>
                  <a:pt x="201" y="86"/>
                  <a:pt x="201" y="84"/>
                  <a:pt x="202" y="82"/>
                </a:cubicBezTo>
                <a:close/>
                <a:moveTo>
                  <a:pt x="211" y="73"/>
                </a:moveTo>
                <a:lnTo>
                  <a:pt x="211" y="73"/>
                </a:lnTo>
                <a:cubicBezTo>
                  <a:pt x="212" y="72"/>
                  <a:pt x="214" y="72"/>
                  <a:pt x="215" y="73"/>
                </a:cubicBezTo>
                <a:cubicBezTo>
                  <a:pt x="217" y="74"/>
                  <a:pt x="217" y="76"/>
                  <a:pt x="216" y="77"/>
                </a:cubicBezTo>
                <a:lnTo>
                  <a:pt x="216" y="77"/>
                </a:lnTo>
                <a:cubicBezTo>
                  <a:pt x="215" y="79"/>
                  <a:pt x="213" y="79"/>
                  <a:pt x="211" y="78"/>
                </a:cubicBezTo>
                <a:cubicBezTo>
                  <a:pt x="210" y="77"/>
                  <a:pt x="210" y="75"/>
                  <a:pt x="211" y="73"/>
                </a:cubicBezTo>
                <a:close/>
                <a:moveTo>
                  <a:pt x="220" y="65"/>
                </a:moveTo>
                <a:lnTo>
                  <a:pt x="220" y="65"/>
                </a:lnTo>
                <a:cubicBezTo>
                  <a:pt x="221" y="63"/>
                  <a:pt x="223" y="63"/>
                  <a:pt x="224" y="64"/>
                </a:cubicBezTo>
                <a:cubicBezTo>
                  <a:pt x="226" y="65"/>
                  <a:pt x="226" y="67"/>
                  <a:pt x="225" y="68"/>
                </a:cubicBezTo>
                <a:lnTo>
                  <a:pt x="225" y="68"/>
                </a:lnTo>
                <a:cubicBezTo>
                  <a:pt x="224" y="70"/>
                  <a:pt x="222" y="70"/>
                  <a:pt x="220" y="69"/>
                </a:cubicBezTo>
                <a:cubicBezTo>
                  <a:pt x="219" y="68"/>
                  <a:pt x="219" y="66"/>
                  <a:pt x="220" y="65"/>
                </a:cubicBezTo>
                <a:close/>
                <a:moveTo>
                  <a:pt x="229" y="56"/>
                </a:moveTo>
                <a:lnTo>
                  <a:pt x="229" y="56"/>
                </a:lnTo>
                <a:cubicBezTo>
                  <a:pt x="230" y="55"/>
                  <a:pt x="232" y="55"/>
                  <a:pt x="233" y="56"/>
                </a:cubicBezTo>
                <a:cubicBezTo>
                  <a:pt x="235" y="57"/>
                  <a:pt x="235" y="59"/>
                  <a:pt x="234" y="60"/>
                </a:cubicBezTo>
                <a:lnTo>
                  <a:pt x="234" y="60"/>
                </a:lnTo>
                <a:cubicBezTo>
                  <a:pt x="233" y="61"/>
                  <a:pt x="231" y="62"/>
                  <a:pt x="230" y="61"/>
                </a:cubicBezTo>
                <a:cubicBezTo>
                  <a:pt x="228" y="59"/>
                  <a:pt x="228" y="58"/>
                  <a:pt x="229" y="56"/>
                </a:cubicBezTo>
                <a:close/>
                <a:moveTo>
                  <a:pt x="239" y="48"/>
                </a:moveTo>
                <a:lnTo>
                  <a:pt x="239" y="48"/>
                </a:lnTo>
                <a:cubicBezTo>
                  <a:pt x="240" y="47"/>
                  <a:pt x="242" y="47"/>
                  <a:pt x="243" y="48"/>
                </a:cubicBezTo>
                <a:cubicBezTo>
                  <a:pt x="245" y="49"/>
                  <a:pt x="245" y="51"/>
                  <a:pt x="243" y="52"/>
                </a:cubicBezTo>
                <a:lnTo>
                  <a:pt x="243" y="52"/>
                </a:lnTo>
                <a:cubicBezTo>
                  <a:pt x="242" y="54"/>
                  <a:pt x="240" y="54"/>
                  <a:pt x="239" y="52"/>
                </a:cubicBezTo>
                <a:cubicBezTo>
                  <a:pt x="238" y="51"/>
                  <a:pt x="238" y="49"/>
                  <a:pt x="239" y="48"/>
                </a:cubicBezTo>
                <a:close/>
                <a:moveTo>
                  <a:pt x="249" y="40"/>
                </a:moveTo>
                <a:lnTo>
                  <a:pt x="249" y="40"/>
                </a:lnTo>
                <a:cubicBezTo>
                  <a:pt x="250" y="39"/>
                  <a:pt x="252" y="39"/>
                  <a:pt x="253" y="40"/>
                </a:cubicBezTo>
                <a:cubicBezTo>
                  <a:pt x="255" y="42"/>
                  <a:pt x="255" y="44"/>
                  <a:pt x="253" y="45"/>
                </a:cubicBezTo>
                <a:lnTo>
                  <a:pt x="253" y="45"/>
                </a:lnTo>
                <a:cubicBezTo>
                  <a:pt x="252" y="46"/>
                  <a:pt x="250" y="46"/>
                  <a:pt x="249" y="45"/>
                </a:cubicBezTo>
                <a:cubicBezTo>
                  <a:pt x="248" y="44"/>
                  <a:pt x="248" y="42"/>
                  <a:pt x="249" y="40"/>
                </a:cubicBezTo>
                <a:close/>
                <a:moveTo>
                  <a:pt x="259" y="33"/>
                </a:moveTo>
                <a:lnTo>
                  <a:pt x="259" y="33"/>
                </a:lnTo>
                <a:cubicBezTo>
                  <a:pt x="260" y="32"/>
                  <a:pt x="262" y="32"/>
                  <a:pt x="264" y="33"/>
                </a:cubicBezTo>
                <a:cubicBezTo>
                  <a:pt x="265" y="35"/>
                  <a:pt x="265" y="37"/>
                  <a:pt x="264" y="38"/>
                </a:cubicBezTo>
                <a:lnTo>
                  <a:pt x="264" y="38"/>
                </a:lnTo>
                <a:cubicBezTo>
                  <a:pt x="262" y="39"/>
                  <a:pt x="260" y="39"/>
                  <a:pt x="259" y="38"/>
                </a:cubicBezTo>
                <a:cubicBezTo>
                  <a:pt x="258" y="37"/>
                  <a:pt x="258" y="35"/>
                  <a:pt x="259" y="33"/>
                </a:cubicBezTo>
                <a:close/>
                <a:moveTo>
                  <a:pt x="270" y="27"/>
                </a:moveTo>
                <a:lnTo>
                  <a:pt x="270" y="27"/>
                </a:lnTo>
                <a:cubicBezTo>
                  <a:pt x="271" y="26"/>
                  <a:pt x="273" y="26"/>
                  <a:pt x="274" y="27"/>
                </a:cubicBezTo>
                <a:cubicBezTo>
                  <a:pt x="276" y="28"/>
                  <a:pt x="276" y="30"/>
                  <a:pt x="274" y="31"/>
                </a:cubicBezTo>
                <a:lnTo>
                  <a:pt x="274" y="31"/>
                </a:lnTo>
                <a:cubicBezTo>
                  <a:pt x="273" y="32"/>
                  <a:pt x="271" y="32"/>
                  <a:pt x="270" y="31"/>
                </a:cubicBezTo>
                <a:cubicBezTo>
                  <a:pt x="269" y="30"/>
                  <a:pt x="269" y="28"/>
                  <a:pt x="270" y="27"/>
                </a:cubicBezTo>
                <a:close/>
                <a:moveTo>
                  <a:pt x="281" y="21"/>
                </a:moveTo>
                <a:lnTo>
                  <a:pt x="281" y="21"/>
                </a:lnTo>
                <a:cubicBezTo>
                  <a:pt x="283" y="20"/>
                  <a:pt x="285" y="20"/>
                  <a:pt x="286" y="21"/>
                </a:cubicBezTo>
                <a:cubicBezTo>
                  <a:pt x="287" y="23"/>
                  <a:pt x="286" y="25"/>
                  <a:pt x="285" y="26"/>
                </a:cubicBezTo>
                <a:lnTo>
                  <a:pt x="285" y="26"/>
                </a:lnTo>
                <a:cubicBezTo>
                  <a:pt x="284" y="27"/>
                  <a:pt x="282" y="26"/>
                  <a:pt x="281" y="25"/>
                </a:cubicBezTo>
                <a:cubicBezTo>
                  <a:pt x="280" y="24"/>
                  <a:pt x="280" y="22"/>
                  <a:pt x="281" y="21"/>
                </a:cubicBezTo>
                <a:close/>
                <a:moveTo>
                  <a:pt x="293" y="15"/>
                </a:moveTo>
                <a:lnTo>
                  <a:pt x="293" y="15"/>
                </a:lnTo>
                <a:cubicBezTo>
                  <a:pt x="294" y="14"/>
                  <a:pt x="296" y="15"/>
                  <a:pt x="297" y="16"/>
                </a:cubicBezTo>
                <a:cubicBezTo>
                  <a:pt x="298" y="17"/>
                  <a:pt x="298" y="19"/>
                  <a:pt x="296" y="20"/>
                </a:cubicBezTo>
                <a:lnTo>
                  <a:pt x="296" y="20"/>
                </a:lnTo>
                <a:cubicBezTo>
                  <a:pt x="295" y="21"/>
                  <a:pt x="293" y="21"/>
                  <a:pt x="292" y="20"/>
                </a:cubicBezTo>
                <a:cubicBezTo>
                  <a:pt x="291" y="18"/>
                  <a:pt x="291" y="16"/>
                  <a:pt x="293" y="15"/>
                </a:cubicBezTo>
                <a:close/>
                <a:moveTo>
                  <a:pt x="305" y="10"/>
                </a:moveTo>
                <a:lnTo>
                  <a:pt x="305" y="10"/>
                </a:lnTo>
                <a:cubicBezTo>
                  <a:pt x="306" y="10"/>
                  <a:pt x="308" y="10"/>
                  <a:pt x="309" y="12"/>
                </a:cubicBezTo>
                <a:cubicBezTo>
                  <a:pt x="310" y="13"/>
                  <a:pt x="309" y="15"/>
                  <a:pt x="307" y="16"/>
                </a:cubicBezTo>
                <a:lnTo>
                  <a:pt x="307" y="16"/>
                </a:lnTo>
                <a:cubicBezTo>
                  <a:pt x="306" y="17"/>
                  <a:pt x="304" y="16"/>
                  <a:pt x="303" y="15"/>
                </a:cubicBezTo>
                <a:cubicBezTo>
                  <a:pt x="302" y="13"/>
                  <a:pt x="303" y="11"/>
                  <a:pt x="305" y="10"/>
                </a:cubicBezTo>
                <a:close/>
                <a:moveTo>
                  <a:pt x="317" y="6"/>
                </a:moveTo>
                <a:lnTo>
                  <a:pt x="317" y="6"/>
                </a:lnTo>
                <a:cubicBezTo>
                  <a:pt x="319" y="6"/>
                  <a:pt x="320" y="7"/>
                  <a:pt x="321" y="8"/>
                </a:cubicBezTo>
                <a:cubicBezTo>
                  <a:pt x="321" y="10"/>
                  <a:pt x="321" y="12"/>
                  <a:pt x="319" y="12"/>
                </a:cubicBezTo>
                <a:lnTo>
                  <a:pt x="319" y="12"/>
                </a:lnTo>
                <a:cubicBezTo>
                  <a:pt x="317" y="13"/>
                  <a:pt x="316" y="12"/>
                  <a:pt x="315" y="10"/>
                </a:cubicBezTo>
                <a:cubicBezTo>
                  <a:pt x="314" y="9"/>
                  <a:pt x="315" y="7"/>
                  <a:pt x="317" y="6"/>
                </a:cubicBezTo>
                <a:close/>
                <a:moveTo>
                  <a:pt x="329" y="4"/>
                </a:moveTo>
                <a:lnTo>
                  <a:pt x="329" y="4"/>
                </a:lnTo>
                <a:cubicBezTo>
                  <a:pt x="331" y="3"/>
                  <a:pt x="333" y="4"/>
                  <a:pt x="333" y="6"/>
                </a:cubicBezTo>
                <a:cubicBezTo>
                  <a:pt x="334" y="7"/>
                  <a:pt x="333" y="9"/>
                  <a:pt x="331" y="9"/>
                </a:cubicBezTo>
                <a:lnTo>
                  <a:pt x="331" y="9"/>
                </a:lnTo>
                <a:cubicBezTo>
                  <a:pt x="329" y="10"/>
                  <a:pt x="328" y="9"/>
                  <a:pt x="327" y="8"/>
                </a:cubicBezTo>
                <a:cubicBezTo>
                  <a:pt x="327" y="6"/>
                  <a:pt x="327" y="4"/>
                  <a:pt x="329" y="4"/>
                </a:cubicBezTo>
                <a:close/>
                <a:moveTo>
                  <a:pt x="342" y="1"/>
                </a:moveTo>
                <a:lnTo>
                  <a:pt x="342" y="1"/>
                </a:lnTo>
                <a:cubicBezTo>
                  <a:pt x="344" y="1"/>
                  <a:pt x="345" y="2"/>
                  <a:pt x="346" y="4"/>
                </a:cubicBezTo>
                <a:cubicBezTo>
                  <a:pt x="346" y="6"/>
                  <a:pt x="345" y="7"/>
                  <a:pt x="343" y="8"/>
                </a:cubicBezTo>
                <a:lnTo>
                  <a:pt x="343" y="8"/>
                </a:lnTo>
                <a:cubicBezTo>
                  <a:pt x="341" y="8"/>
                  <a:pt x="340" y="7"/>
                  <a:pt x="339" y="5"/>
                </a:cubicBezTo>
                <a:cubicBezTo>
                  <a:pt x="339" y="3"/>
                  <a:pt x="340" y="2"/>
                  <a:pt x="342" y="1"/>
                </a:cubicBezTo>
                <a:close/>
                <a:moveTo>
                  <a:pt x="354" y="0"/>
                </a:moveTo>
                <a:lnTo>
                  <a:pt x="354" y="0"/>
                </a:lnTo>
                <a:cubicBezTo>
                  <a:pt x="356" y="0"/>
                  <a:pt x="358" y="1"/>
                  <a:pt x="358" y="3"/>
                </a:cubicBezTo>
                <a:cubicBezTo>
                  <a:pt x="358" y="4"/>
                  <a:pt x="357" y="6"/>
                  <a:pt x="355" y="6"/>
                </a:cubicBezTo>
                <a:lnTo>
                  <a:pt x="355" y="6"/>
                </a:lnTo>
                <a:cubicBezTo>
                  <a:pt x="354" y="7"/>
                  <a:pt x="352" y="5"/>
                  <a:pt x="352" y="4"/>
                </a:cubicBezTo>
                <a:cubicBezTo>
                  <a:pt x="352" y="2"/>
                  <a:pt x="353" y="0"/>
                  <a:pt x="354" y="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62" name="Group 971"/>
          <p:cNvGrpSpPr>
            <a:grpSpLocks/>
          </p:cNvGrpSpPr>
          <p:nvPr/>
        </p:nvGrpSpPr>
        <p:grpSpPr bwMode="auto">
          <a:xfrm>
            <a:off x="6149976" y="2824163"/>
            <a:ext cx="28575" cy="50800"/>
            <a:chOff x="3874" y="1779"/>
            <a:chExt cx="18" cy="32"/>
          </a:xfrm>
        </p:grpSpPr>
        <p:sp>
          <p:nvSpPr>
            <p:cNvPr id="51755" name="Oval 969"/>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6" name="Oval 970"/>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3" name="Group 974"/>
          <p:cNvGrpSpPr>
            <a:grpSpLocks/>
          </p:cNvGrpSpPr>
          <p:nvPr/>
        </p:nvGrpSpPr>
        <p:grpSpPr bwMode="auto">
          <a:xfrm>
            <a:off x="6740526" y="3843338"/>
            <a:ext cx="30163" cy="50800"/>
            <a:chOff x="4246" y="2421"/>
            <a:chExt cx="19" cy="32"/>
          </a:xfrm>
        </p:grpSpPr>
        <p:sp>
          <p:nvSpPr>
            <p:cNvPr id="51753" name="Oval 972"/>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4" name="Oval 973"/>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4" name="Group 977"/>
          <p:cNvGrpSpPr>
            <a:grpSpLocks/>
          </p:cNvGrpSpPr>
          <p:nvPr/>
        </p:nvGrpSpPr>
        <p:grpSpPr bwMode="auto">
          <a:xfrm>
            <a:off x="6637339" y="4002088"/>
            <a:ext cx="28575" cy="50800"/>
            <a:chOff x="4181" y="2521"/>
            <a:chExt cx="18" cy="32"/>
          </a:xfrm>
        </p:grpSpPr>
        <p:sp>
          <p:nvSpPr>
            <p:cNvPr id="51751" name="Oval 975"/>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2" name="Oval 976"/>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5" name="Group 980"/>
          <p:cNvGrpSpPr>
            <a:grpSpLocks/>
          </p:cNvGrpSpPr>
          <p:nvPr/>
        </p:nvGrpSpPr>
        <p:grpSpPr bwMode="auto">
          <a:xfrm>
            <a:off x="6503989" y="4110038"/>
            <a:ext cx="30163" cy="50800"/>
            <a:chOff x="4097" y="2589"/>
            <a:chExt cx="19" cy="32"/>
          </a:xfrm>
        </p:grpSpPr>
        <p:sp>
          <p:nvSpPr>
            <p:cNvPr id="51749" name="Oval 978"/>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0" name="Oval 979"/>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6" name="Group 983"/>
          <p:cNvGrpSpPr>
            <a:grpSpLocks/>
          </p:cNvGrpSpPr>
          <p:nvPr/>
        </p:nvGrpSpPr>
        <p:grpSpPr bwMode="auto">
          <a:xfrm>
            <a:off x="6329364" y="4110038"/>
            <a:ext cx="30163" cy="50800"/>
            <a:chOff x="3987" y="2589"/>
            <a:chExt cx="19" cy="32"/>
          </a:xfrm>
        </p:grpSpPr>
        <p:sp>
          <p:nvSpPr>
            <p:cNvPr id="51747" name="Oval 981"/>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8" name="Oval 982"/>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7" name="Group 986"/>
          <p:cNvGrpSpPr>
            <a:grpSpLocks/>
          </p:cNvGrpSpPr>
          <p:nvPr/>
        </p:nvGrpSpPr>
        <p:grpSpPr bwMode="auto">
          <a:xfrm>
            <a:off x="6154739" y="3981450"/>
            <a:ext cx="30163" cy="50800"/>
            <a:chOff x="3877" y="2508"/>
            <a:chExt cx="19" cy="32"/>
          </a:xfrm>
        </p:grpSpPr>
        <p:sp>
          <p:nvSpPr>
            <p:cNvPr id="51745" name="Oval 984"/>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6" name="Freeform 985"/>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8" name="Group 989"/>
          <p:cNvGrpSpPr>
            <a:grpSpLocks/>
          </p:cNvGrpSpPr>
          <p:nvPr/>
        </p:nvGrpSpPr>
        <p:grpSpPr bwMode="auto">
          <a:xfrm>
            <a:off x="6043614" y="3783013"/>
            <a:ext cx="30163" cy="50800"/>
            <a:chOff x="3807" y="2383"/>
            <a:chExt cx="19" cy="32"/>
          </a:xfrm>
        </p:grpSpPr>
        <p:sp>
          <p:nvSpPr>
            <p:cNvPr id="51743" name="Oval 987"/>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4" name="Oval 988"/>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9" name="Group 992"/>
          <p:cNvGrpSpPr>
            <a:grpSpLocks/>
          </p:cNvGrpSpPr>
          <p:nvPr/>
        </p:nvGrpSpPr>
        <p:grpSpPr bwMode="auto">
          <a:xfrm>
            <a:off x="5981701" y="3516313"/>
            <a:ext cx="28575" cy="50800"/>
            <a:chOff x="3768" y="2215"/>
            <a:chExt cx="18" cy="32"/>
          </a:xfrm>
        </p:grpSpPr>
        <p:sp>
          <p:nvSpPr>
            <p:cNvPr id="51741" name="Oval 990"/>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2" name="Oval 991"/>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0" name="Group 995"/>
          <p:cNvGrpSpPr>
            <a:grpSpLocks/>
          </p:cNvGrpSpPr>
          <p:nvPr/>
        </p:nvGrpSpPr>
        <p:grpSpPr bwMode="auto">
          <a:xfrm>
            <a:off x="5986464" y="3249613"/>
            <a:ext cx="28575" cy="50800"/>
            <a:chOff x="3771" y="2047"/>
            <a:chExt cx="18" cy="32"/>
          </a:xfrm>
        </p:grpSpPr>
        <p:sp>
          <p:nvSpPr>
            <p:cNvPr id="51739" name="Oval 993"/>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0" name="Freeform 994"/>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1" name="Group 998"/>
          <p:cNvGrpSpPr>
            <a:grpSpLocks/>
          </p:cNvGrpSpPr>
          <p:nvPr/>
        </p:nvGrpSpPr>
        <p:grpSpPr bwMode="auto">
          <a:xfrm>
            <a:off x="6038851" y="3021013"/>
            <a:ext cx="28575" cy="50800"/>
            <a:chOff x="3804" y="1903"/>
            <a:chExt cx="18" cy="32"/>
          </a:xfrm>
        </p:grpSpPr>
        <p:sp>
          <p:nvSpPr>
            <p:cNvPr id="51737" name="Oval 996"/>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8" name="Oval 997"/>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2" name="Group 1001"/>
          <p:cNvGrpSpPr>
            <a:grpSpLocks/>
          </p:cNvGrpSpPr>
          <p:nvPr/>
        </p:nvGrpSpPr>
        <p:grpSpPr bwMode="auto">
          <a:xfrm>
            <a:off x="6149976" y="2824163"/>
            <a:ext cx="28575" cy="50800"/>
            <a:chOff x="3874" y="1779"/>
            <a:chExt cx="18" cy="32"/>
          </a:xfrm>
        </p:grpSpPr>
        <p:sp>
          <p:nvSpPr>
            <p:cNvPr id="51735" name="Oval 999"/>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6" name="Oval 1000"/>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3" name="Group 1004"/>
          <p:cNvGrpSpPr>
            <a:grpSpLocks/>
          </p:cNvGrpSpPr>
          <p:nvPr/>
        </p:nvGrpSpPr>
        <p:grpSpPr bwMode="auto">
          <a:xfrm>
            <a:off x="6740526" y="3843338"/>
            <a:ext cx="30163" cy="50800"/>
            <a:chOff x="4246" y="2421"/>
            <a:chExt cx="19" cy="32"/>
          </a:xfrm>
        </p:grpSpPr>
        <p:sp>
          <p:nvSpPr>
            <p:cNvPr id="51733" name="Oval 1002"/>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4" name="Oval 1003"/>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4" name="Group 1007"/>
          <p:cNvGrpSpPr>
            <a:grpSpLocks/>
          </p:cNvGrpSpPr>
          <p:nvPr/>
        </p:nvGrpSpPr>
        <p:grpSpPr bwMode="auto">
          <a:xfrm>
            <a:off x="6637339" y="4002088"/>
            <a:ext cx="28575" cy="50800"/>
            <a:chOff x="4181" y="2521"/>
            <a:chExt cx="18" cy="32"/>
          </a:xfrm>
        </p:grpSpPr>
        <p:sp>
          <p:nvSpPr>
            <p:cNvPr id="51731" name="Oval 1005"/>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2" name="Oval 1006"/>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5" name="Group 1010"/>
          <p:cNvGrpSpPr>
            <a:grpSpLocks/>
          </p:cNvGrpSpPr>
          <p:nvPr/>
        </p:nvGrpSpPr>
        <p:grpSpPr bwMode="auto">
          <a:xfrm>
            <a:off x="6503989" y="4110038"/>
            <a:ext cx="30163" cy="50800"/>
            <a:chOff x="4097" y="2589"/>
            <a:chExt cx="19" cy="32"/>
          </a:xfrm>
        </p:grpSpPr>
        <p:sp>
          <p:nvSpPr>
            <p:cNvPr id="51729" name="Oval 1008"/>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0" name="Oval 1009"/>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6" name="Group 1013"/>
          <p:cNvGrpSpPr>
            <a:grpSpLocks/>
          </p:cNvGrpSpPr>
          <p:nvPr/>
        </p:nvGrpSpPr>
        <p:grpSpPr bwMode="auto">
          <a:xfrm>
            <a:off x="6329364" y="4110038"/>
            <a:ext cx="30163" cy="50800"/>
            <a:chOff x="3987" y="2589"/>
            <a:chExt cx="19" cy="32"/>
          </a:xfrm>
        </p:grpSpPr>
        <p:sp>
          <p:nvSpPr>
            <p:cNvPr id="51727" name="Oval 1011"/>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8" name="Oval 1012"/>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7" name="Group 1016"/>
          <p:cNvGrpSpPr>
            <a:grpSpLocks/>
          </p:cNvGrpSpPr>
          <p:nvPr/>
        </p:nvGrpSpPr>
        <p:grpSpPr bwMode="auto">
          <a:xfrm>
            <a:off x="6154739" y="3981450"/>
            <a:ext cx="30163" cy="50800"/>
            <a:chOff x="3877" y="2508"/>
            <a:chExt cx="19" cy="32"/>
          </a:xfrm>
        </p:grpSpPr>
        <p:sp>
          <p:nvSpPr>
            <p:cNvPr id="51725" name="Oval 1014"/>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6" name="Freeform 1015"/>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8" name="Group 1019"/>
          <p:cNvGrpSpPr>
            <a:grpSpLocks/>
          </p:cNvGrpSpPr>
          <p:nvPr/>
        </p:nvGrpSpPr>
        <p:grpSpPr bwMode="auto">
          <a:xfrm>
            <a:off x="6043614" y="3783013"/>
            <a:ext cx="30163" cy="50800"/>
            <a:chOff x="3807" y="2383"/>
            <a:chExt cx="19" cy="32"/>
          </a:xfrm>
        </p:grpSpPr>
        <p:sp>
          <p:nvSpPr>
            <p:cNvPr id="51723" name="Oval 1017"/>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4" name="Oval 1018"/>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9" name="Group 1022"/>
          <p:cNvGrpSpPr>
            <a:grpSpLocks/>
          </p:cNvGrpSpPr>
          <p:nvPr/>
        </p:nvGrpSpPr>
        <p:grpSpPr bwMode="auto">
          <a:xfrm>
            <a:off x="5981701" y="3516313"/>
            <a:ext cx="28575" cy="50800"/>
            <a:chOff x="3768" y="2215"/>
            <a:chExt cx="18" cy="32"/>
          </a:xfrm>
        </p:grpSpPr>
        <p:sp>
          <p:nvSpPr>
            <p:cNvPr id="51721" name="Oval 1020"/>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2" name="Oval 1021"/>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0" name="Group 1025"/>
          <p:cNvGrpSpPr>
            <a:grpSpLocks/>
          </p:cNvGrpSpPr>
          <p:nvPr/>
        </p:nvGrpSpPr>
        <p:grpSpPr bwMode="auto">
          <a:xfrm>
            <a:off x="5986464" y="3249613"/>
            <a:ext cx="28575" cy="50800"/>
            <a:chOff x="3771" y="2047"/>
            <a:chExt cx="18" cy="32"/>
          </a:xfrm>
        </p:grpSpPr>
        <p:sp>
          <p:nvSpPr>
            <p:cNvPr id="51719" name="Oval 1023"/>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0" name="Freeform 1024"/>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1" name="Group 1028"/>
          <p:cNvGrpSpPr>
            <a:grpSpLocks/>
          </p:cNvGrpSpPr>
          <p:nvPr/>
        </p:nvGrpSpPr>
        <p:grpSpPr bwMode="auto">
          <a:xfrm>
            <a:off x="6038851" y="3021013"/>
            <a:ext cx="28575" cy="50800"/>
            <a:chOff x="3804" y="1903"/>
            <a:chExt cx="18" cy="32"/>
          </a:xfrm>
        </p:grpSpPr>
        <p:sp>
          <p:nvSpPr>
            <p:cNvPr id="51717" name="Oval 1026"/>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8" name="Oval 1027"/>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82" name="Freeform 1029"/>
          <p:cNvSpPr>
            <a:spLocks noEditPoints="1"/>
          </p:cNvSpPr>
          <p:nvPr/>
        </p:nvSpPr>
        <p:spPr bwMode="auto">
          <a:xfrm>
            <a:off x="6005514" y="2555875"/>
            <a:ext cx="869950" cy="1609725"/>
          </a:xfrm>
          <a:custGeom>
            <a:avLst/>
            <a:gdLst>
              <a:gd name="T0" fmla="*/ 419 w 729"/>
              <a:gd name="T1" fmla="*/ 15 h 1585"/>
              <a:gd name="T2" fmla="*/ 478 w 729"/>
              <a:gd name="T3" fmla="*/ 43 h 1585"/>
              <a:gd name="T4" fmla="*/ 524 w 729"/>
              <a:gd name="T5" fmla="*/ 80 h 1585"/>
              <a:gd name="T6" fmla="*/ 553 w 729"/>
              <a:gd name="T7" fmla="*/ 117 h 1585"/>
              <a:gd name="T8" fmla="*/ 585 w 729"/>
              <a:gd name="T9" fmla="*/ 174 h 1585"/>
              <a:gd name="T10" fmla="*/ 620 w 729"/>
              <a:gd name="T11" fmla="*/ 227 h 1585"/>
              <a:gd name="T12" fmla="*/ 640 w 729"/>
              <a:gd name="T13" fmla="*/ 273 h 1585"/>
              <a:gd name="T14" fmla="*/ 655 w 729"/>
              <a:gd name="T15" fmla="*/ 333 h 1585"/>
              <a:gd name="T16" fmla="*/ 676 w 729"/>
              <a:gd name="T17" fmla="*/ 396 h 1585"/>
              <a:gd name="T18" fmla="*/ 694 w 729"/>
              <a:gd name="T19" fmla="*/ 453 h 1585"/>
              <a:gd name="T20" fmla="*/ 701 w 729"/>
              <a:gd name="T21" fmla="*/ 499 h 1585"/>
              <a:gd name="T22" fmla="*/ 707 w 729"/>
              <a:gd name="T23" fmla="*/ 564 h 1585"/>
              <a:gd name="T24" fmla="*/ 721 w 729"/>
              <a:gd name="T25" fmla="*/ 626 h 1585"/>
              <a:gd name="T26" fmla="*/ 725 w 729"/>
              <a:gd name="T27" fmla="*/ 676 h 1585"/>
              <a:gd name="T28" fmla="*/ 722 w 729"/>
              <a:gd name="T29" fmla="*/ 738 h 1585"/>
              <a:gd name="T30" fmla="*/ 725 w 729"/>
              <a:gd name="T31" fmla="*/ 804 h 1585"/>
              <a:gd name="T32" fmla="*/ 727 w 729"/>
              <a:gd name="T33" fmla="*/ 865 h 1585"/>
              <a:gd name="T34" fmla="*/ 723 w 729"/>
              <a:gd name="T35" fmla="*/ 911 h 1585"/>
              <a:gd name="T36" fmla="*/ 713 w 729"/>
              <a:gd name="T37" fmla="*/ 975 h 1585"/>
              <a:gd name="T38" fmla="*/ 711 w 729"/>
              <a:gd name="T39" fmla="*/ 1039 h 1585"/>
              <a:gd name="T40" fmla="*/ 703 w 729"/>
              <a:gd name="T41" fmla="*/ 1088 h 1585"/>
              <a:gd name="T42" fmla="*/ 684 w 729"/>
              <a:gd name="T43" fmla="*/ 1147 h 1585"/>
              <a:gd name="T44" fmla="*/ 671 w 729"/>
              <a:gd name="T45" fmla="*/ 1212 h 1585"/>
              <a:gd name="T46" fmla="*/ 655 w 729"/>
              <a:gd name="T47" fmla="*/ 1270 h 1585"/>
              <a:gd name="T48" fmla="*/ 638 w 729"/>
              <a:gd name="T49" fmla="*/ 1313 h 1585"/>
              <a:gd name="T50" fmla="*/ 608 w 729"/>
              <a:gd name="T51" fmla="*/ 1370 h 1585"/>
              <a:gd name="T52" fmla="*/ 582 w 729"/>
              <a:gd name="T53" fmla="*/ 1429 h 1585"/>
              <a:gd name="T54" fmla="*/ 554 w 729"/>
              <a:gd name="T55" fmla="*/ 1471 h 1585"/>
              <a:gd name="T56" fmla="*/ 508 w 729"/>
              <a:gd name="T57" fmla="*/ 1513 h 1585"/>
              <a:gd name="T58" fmla="*/ 458 w 729"/>
              <a:gd name="T59" fmla="*/ 1555 h 1585"/>
              <a:gd name="T60" fmla="*/ 403 w 729"/>
              <a:gd name="T61" fmla="*/ 1581 h 1585"/>
              <a:gd name="T62" fmla="*/ 357 w 729"/>
              <a:gd name="T63" fmla="*/ 1582 h 1585"/>
              <a:gd name="T64" fmla="*/ 295 w 729"/>
              <a:gd name="T65" fmla="*/ 1564 h 1585"/>
              <a:gd name="T66" fmla="*/ 238 w 729"/>
              <a:gd name="T67" fmla="*/ 1536 h 1585"/>
              <a:gd name="T68" fmla="*/ 202 w 729"/>
              <a:gd name="T69" fmla="*/ 1502 h 1585"/>
              <a:gd name="T70" fmla="*/ 168 w 729"/>
              <a:gd name="T71" fmla="*/ 1449 h 1585"/>
              <a:gd name="T72" fmla="*/ 131 w 729"/>
              <a:gd name="T73" fmla="*/ 1395 h 1585"/>
              <a:gd name="T74" fmla="*/ 102 w 729"/>
              <a:gd name="T75" fmla="*/ 1343 h 1585"/>
              <a:gd name="T76" fmla="*/ 87 w 729"/>
              <a:gd name="T77" fmla="*/ 1298 h 1585"/>
              <a:gd name="T78" fmla="*/ 68 w 729"/>
              <a:gd name="T79" fmla="*/ 1235 h 1585"/>
              <a:gd name="T80" fmla="*/ 45 w 729"/>
              <a:gd name="T81" fmla="*/ 1177 h 1585"/>
              <a:gd name="T82" fmla="*/ 34 w 729"/>
              <a:gd name="T83" fmla="*/ 1128 h 1585"/>
              <a:gd name="T84" fmla="*/ 28 w 729"/>
              <a:gd name="T85" fmla="*/ 1065 h 1585"/>
              <a:gd name="T86" fmla="*/ 15 w 729"/>
              <a:gd name="T87" fmla="*/ 1001 h 1585"/>
              <a:gd name="T88" fmla="*/ 7 w 729"/>
              <a:gd name="T89" fmla="*/ 943 h 1585"/>
              <a:gd name="T90" fmla="*/ 7 w 729"/>
              <a:gd name="T91" fmla="*/ 895 h 1585"/>
              <a:gd name="T92" fmla="*/ 6 w 729"/>
              <a:gd name="T93" fmla="*/ 829 h 1585"/>
              <a:gd name="T94" fmla="*/ 0 w 729"/>
              <a:gd name="T95" fmla="*/ 767 h 1585"/>
              <a:gd name="T96" fmla="*/ 2 w 729"/>
              <a:gd name="T97" fmla="*/ 717 h 1585"/>
              <a:gd name="T98" fmla="*/ 12 w 729"/>
              <a:gd name="T99" fmla="*/ 655 h 1585"/>
              <a:gd name="T100" fmla="*/ 15 w 729"/>
              <a:gd name="T101" fmla="*/ 589 h 1585"/>
              <a:gd name="T102" fmla="*/ 20 w 729"/>
              <a:gd name="T103" fmla="*/ 530 h 1585"/>
              <a:gd name="T104" fmla="*/ 32 w 729"/>
              <a:gd name="T105" fmla="*/ 484 h 1585"/>
              <a:gd name="T106" fmla="*/ 49 w 729"/>
              <a:gd name="T107" fmla="*/ 420 h 1585"/>
              <a:gd name="T108" fmla="*/ 59 w 729"/>
              <a:gd name="T109" fmla="*/ 360 h 1585"/>
              <a:gd name="T110" fmla="*/ 75 w 729"/>
              <a:gd name="T111" fmla="*/ 311 h 1585"/>
              <a:gd name="T112" fmla="*/ 103 w 729"/>
              <a:gd name="T113" fmla="*/ 255 h 1585"/>
              <a:gd name="T114" fmla="*/ 128 w 729"/>
              <a:gd name="T115" fmla="*/ 194 h 1585"/>
              <a:gd name="T116" fmla="*/ 156 w 729"/>
              <a:gd name="T117" fmla="*/ 143 h 1585"/>
              <a:gd name="T118" fmla="*/ 186 w 729"/>
              <a:gd name="T119" fmla="*/ 106 h 1585"/>
              <a:gd name="T120" fmla="*/ 234 w 729"/>
              <a:gd name="T121" fmla="*/ 60 h 1585"/>
              <a:gd name="T122" fmla="*/ 281 w 729"/>
              <a:gd name="T123" fmla="*/ 21 h 1585"/>
              <a:gd name="T124" fmla="*/ 329 w 729"/>
              <a:gd name="T125" fmla="*/ 4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9" h="1585">
                <a:moveTo>
                  <a:pt x="371" y="0"/>
                </a:moveTo>
                <a:lnTo>
                  <a:pt x="371" y="0"/>
                </a:lnTo>
                <a:cubicBezTo>
                  <a:pt x="372" y="0"/>
                  <a:pt x="374" y="1"/>
                  <a:pt x="374" y="3"/>
                </a:cubicBezTo>
                <a:cubicBezTo>
                  <a:pt x="374" y="5"/>
                  <a:pt x="372" y="6"/>
                  <a:pt x="371" y="6"/>
                </a:cubicBezTo>
                <a:lnTo>
                  <a:pt x="371" y="6"/>
                </a:lnTo>
                <a:cubicBezTo>
                  <a:pt x="369" y="6"/>
                  <a:pt x="368" y="5"/>
                  <a:pt x="368" y="3"/>
                </a:cubicBezTo>
                <a:cubicBezTo>
                  <a:pt x="368" y="1"/>
                  <a:pt x="369" y="0"/>
                  <a:pt x="371" y="0"/>
                </a:cubicBezTo>
                <a:close/>
                <a:moveTo>
                  <a:pt x="383" y="1"/>
                </a:moveTo>
                <a:lnTo>
                  <a:pt x="383" y="1"/>
                </a:lnTo>
                <a:cubicBezTo>
                  <a:pt x="385" y="1"/>
                  <a:pt x="386" y="2"/>
                  <a:pt x="386" y="4"/>
                </a:cubicBezTo>
                <a:cubicBezTo>
                  <a:pt x="386" y="6"/>
                  <a:pt x="385" y="7"/>
                  <a:pt x="383" y="7"/>
                </a:cubicBezTo>
                <a:lnTo>
                  <a:pt x="383" y="7"/>
                </a:lnTo>
                <a:cubicBezTo>
                  <a:pt x="381" y="7"/>
                  <a:pt x="380" y="6"/>
                  <a:pt x="380" y="4"/>
                </a:cubicBezTo>
                <a:cubicBezTo>
                  <a:pt x="380" y="2"/>
                  <a:pt x="381" y="1"/>
                  <a:pt x="383" y="1"/>
                </a:cubicBezTo>
                <a:close/>
                <a:moveTo>
                  <a:pt x="396" y="3"/>
                </a:moveTo>
                <a:lnTo>
                  <a:pt x="396" y="3"/>
                </a:lnTo>
                <a:cubicBezTo>
                  <a:pt x="398" y="3"/>
                  <a:pt x="399" y="5"/>
                  <a:pt x="399" y="6"/>
                </a:cubicBezTo>
                <a:cubicBezTo>
                  <a:pt x="398" y="8"/>
                  <a:pt x="397" y="9"/>
                  <a:pt x="395" y="9"/>
                </a:cubicBezTo>
                <a:lnTo>
                  <a:pt x="395" y="9"/>
                </a:lnTo>
                <a:cubicBezTo>
                  <a:pt x="393" y="9"/>
                  <a:pt x="392" y="7"/>
                  <a:pt x="392" y="5"/>
                </a:cubicBezTo>
                <a:cubicBezTo>
                  <a:pt x="393" y="4"/>
                  <a:pt x="394" y="3"/>
                  <a:pt x="396" y="3"/>
                </a:cubicBezTo>
                <a:close/>
                <a:moveTo>
                  <a:pt x="408" y="5"/>
                </a:moveTo>
                <a:lnTo>
                  <a:pt x="408" y="5"/>
                </a:lnTo>
                <a:cubicBezTo>
                  <a:pt x="410" y="6"/>
                  <a:pt x="411" y="7"/>
                  <a:pt x="411" y="9"/>
                </a:cubicBezTo>
                <a:cubicBezTo>
                  <a:pt x="410" y="11"/>
                  <a:pt x="409" y="12"/>
                  <a:pt x="407" y="12"/>
                </a:cubicBezTo>
                <a:lnTo>
                  <a:pt x="407" y="12"/>
                </a:lnTo>
                <a:cubicBezTo>
                  <a:pt x="405" y="11"/>
                  <a:pt x="404" y="10"/>
                  <a:pt x="405" y="8"/>
                </a:cubicBezTo>
                <a:cubicBezTo>
                  <a:pt x="405" y="6"/>
                  <a:pt x="407" y="5"/>
                  <a:pt x="408" y="5"/>
                </a:cubicBezTo>
                <a:close/>
                <a:moveTo>
                  <a:pt x="421" y="9"/>
                </a:moveTo>
                <a:lnTo>
                  <a:pt x="421" y="9"/>
                </a:lnTo>
                <a:cubicBezTo>
                  <a:pt x="422" y="10"/>
                  <a:pt x="423" y="11"/>
                  <a:pt x="423" y="13"/>
                </a:cubicBezTo>
                <a:cubicBezTo>
                  <a:pt x="422" y="15"/>
                  <a:pt x="420" y="16"/>
                  <a:pt x="419" y="15"/>
                </a:cubicBezTo>
                <a:lnTo>
                  <a:pt x="419" y="15"/>
                </a:lnTo>
                <a:cubicBezTo>
                  <a:pt x="417" y="15"/>
                  <a:pt x="416" y="13"/>
                  <a:pt x="417" y="11"/>
                </a:cubicBezTo>
                <a:cubicBezTo>
                  <a:pt x="417" y="10"/>
                  <a:pt x="419" y="9"/>
                  <a:pt x="421" y="9"/>
                </a:cubicBezTo>
                <a:close/>
                <a:moveTo>
                  <a:pt x="433" y="14"/>
                </a:moveTo>
                <a:lnTo>
                  <a:pt x="433" y="14"/>
                </a:lnTo>
                <a:cubicBezTo>
                  <a:pt x="434" y="14"/>
                  <a:pt x="435" y="16"/>
                  <a:pt x="434" y="18"/>
                </a:cubicBezTo>
                <a:cubicBezTo>
                  <a:pt x="433" y="19"/>
                  <a:pt x="432" y="20"/>
                  <a:pt x="430" y="19"/>
                </a:cubicBezTo>
                <a:lnTo>
                  <a:pt x="430" y="19"/>
                </a:lnTo>
                <a:cubicBezTo>
                  <a:pt x="428" y="19"/>
                  <a:pt x="428" y="17"/>
                  <a:pt x="429" y="15"/>
                </a:cubicBezTo>
                <a:cubicBezTo>
                  <a:pt x="429" y="14"/>
                  <a:pt x="431" y="13"/>
                  <a:pt x="433" y="14"/>
                </a:cubicBezTo>
                <a:close/>
                <a:moveTo>
                  <a:pt x="444" y="19"/>
                </a:moveTo>
                <a:lnTo>
                  <a:pt x="444" y="19"/>
                </a:lnTo>
                <a:cubicBezTo>
                  <a:pt x="446" y="20"/>
                  <a:pt x="446" y="21"/>
                  <a:pt x="446" y="23"/>
                </a:cubicBezTo>
                <a:cubicBezTo>
                  <a:pt x="445" y="25"/>
                  <a:pt x="443" y="25"/>
                  <a:pt x="441" y="24"/>
                </a:cubicBezTo>
                <a:lnTo>
                  <a:pt x="441" y="24"/>
                </a:lnTo>
                <a:cubicBezTo>
                  <a:pt x="440" y="24"/>
                  <a:pt x="439" y="22"/>
                  <a:pt x="440" y="20"/>
                </a:cubicBezTo>
                <a:cubicBezTo>
                  <a:pt x="441" y="19"/>
                  <a:pt x="443" y="18"/>
                  <a:pt x="444" y="19"/>
                </a:cubicBezTo>
                <a:close/>
                <a:moveTo>
                  <a:pt x="456" y="25"/>
                </a:moveTo>
                <a:lnTo>
                  <a:pt x="456" y="25"/>
                </a:lnTo>
                <a:cubicBezTo>
                  <a:pt x="457" y="26"/>
                  <a:pt x="457" y="28"/>
                  <a:pt x="456" y="29"/>
                </a:cubicBezTo>
                <a:cubicBezTo>
                  <a:pt x="455" y="31"/>
                  <a:pt x="453" y="31"/>
                  <a:pt x="452" y="30"/>
                </a:cubicBezTo>
                <a:lnTo>
                  <a:pt x="452" y="30"/>
                </a:lnTo>
                <a:cubicBezTo>
                  <a:pt x="451" y="29"/>
                  <a:pt x="450" y="27"/>
                  <a:pt x="451" y="25"/>
                </a:cubicBezTo>
                <a:cubicBezTo>
                  <a:pt x="452" y="24"/>
                  <a:pt x="454" y="24"/>
                  <a:pt x="456" y="25"/>
                </a:cubicBezTo>
                <a:close/>
                <a:moveTo>
                  <a:pt x="467" y="31"/>
                </a:moveTo>
                <a:lnTo>
                  <a:pt x="467" y="31"/>
                </a:lnTo>
                <a:cubicBezTo>
                  <a:pt x="468" y="32"/>
                  <a:pt x="468" y="34"/>
                  <a:pt x="467" y="36"/>
                </a:cubicBezTo>
                <a:cubicBezTo>
                  <a:pt x="466" y="37"/>
                  <a:pt x="464" y="37"/>
                  <a:pt x="463" y="36"/>
                </a:cubicBezTo>
                <a:lnTo>
                  <a:pt x="463" y="36"/>
                </a:lnTo>
                <a:cubicBezTo>
                  <a:pt x="461" y="35"/>
                  <a:pt x="461" y="33"/>
                  <a:pt x="462" y="32"/>
                </a:cubicBezTo>
                <a:cubicBezTo>
                  <a:pt x="463" y="30"/>
                  <a:pt x="465" y="30"/>
                  <a:pt x="467" y="31"/>
                </a:cubicBezTo>
                <a:close/>
                <a:moveTo>
                  <a:pt x="477" y="38"/>
                </a:moveTo>
                <a:lnTo>
                  <a:pt x="477" y="38"/>
                </a:lnTo>
                <a:cubicBezTo>
                  <a:pt x="478" y="39"/>
                  <a:pt x="479" y="41"/>
                  <a:pt x="478" y="43"/>
                </a:cubicBezTo>
                <a:cubicBezTo>
                  <a:pt x="477" y="44"/>
                  <a:pt x="475" y="44"/>
                  <a:pt x="473" y="43"/>
                </a:cubicBezTo>
                <a:lnTo>
                  <a:pt x="473" y="43"/>
                </a:lnTo>
                <a:cubicBezTo>
                  <a:pt x="472" y="42"/>
                  <a:pt x="472" y="40"/>
                  <a:pt x="473" y="39"/>
                </a:cubicBezTo>
                <a:cubicBezTo>
                  <a:pt x="474" y="37"/>
                  <a:pt x="476" y="37"/>
                  <a:pt x="477" y="38"/>
                </a:cubicBezTo>
                <a:close/>
                <a:moveTo>
                  <a:pt x="487" y="46"/>
                </a:moveTo>
                <a:lnTo>
                  <a:pt x="487" y="46"/>
                </a:lnTo>
                <a:cubicBezTo>
                  <a:pt x="488" y="47"/>
                  <a:pt x="489" y="49"/>
                  <a:pt x="488" y="50"/>
                </a:cubicBezTo>
                <a:cubicBezTo>
                  <a:pt x="487" y="51"/>
                  <a:pt x="485" y="52"/>
                  <a:pt x="483" y="51"/>
                </a:cubicBezTo>
                <a:lnTo>
                  <a:pt x="483" y="51"/>
                </a:lnTo>
                <a:cubicBezTo>
                  <a:pt x="482" y="50"/>
                  <a:pt x="482" y="48"/>
                  <a:pt x="483" y="46"/>
                </a:cubicBezTo>
                <a:cubicBezTo>
                  <a:pt x="484" y="45"/>
                  <a:pt x="486" y="45"/>
                  <a:pt x="487" y="46"/>
                </a:cubicBezTo>
                <a:close/>
                <a:moveTo>
                  <a:pt x="497" y="54"/>
                </a:moveTo>
                <a:lnTo>
                  <a:pt x="497" y="54"/>
                </a:lnTo>
                <a:cubicBezTo>
                  <a:pt x="498" y="55"/>
                  <a:pt x="498" y="57"/>
                  <a:pt x="497" y="58"/>
                </a:cubicBezTo>
                <a:cubicBezTo>
                  <a:pt x="496" y="59"/>
                  <a:pt x="494" y="59"/>
                  <a:pt x="493" y="58"/>
                </a:cubicBezTo>
                <a:lnTo>
                  <a:pt x="493" y="58"/>
                </a:lnTo>
                <a:cubicBezTo>
                  <a:pt x="491" y="57"/>
                  <a:pt x="491" y="55"/>
                  <a:pt x="493" y="54"/>
                </a:cubicBezTo>
                <a:cubicBezTo>
                  <a:pt x="494" y="53"/>
                  <a:pt x="496" y="53"/>
                  <a:pt x="497" y="54"/>
                </a:cubicBezTo>
                <a:close/>
                <a:moveTo>
                  <a:pt x="506" y="62"/>
                </a:moveTo>
                <a:lnTo>
                  <a:pt x="506" y="62"/>
                </a:lnTo>
                <a:cubicBezTo>
                  <a:pt x="508" y="63"/>
                  <a:pt x="508" y="65"/>
                  <a:pt x="506" y="66"/>
                </a:cubicBezTo>
                <a:cubicBezTo>
                  <a:pt x="505" y="68"/>
                  <a:pt x="503" y="68"/>
                  <a:pt x="502" y="66"/>
                </a:cubicBezTo>
                <a:lnTo>
                  <a:pt x="502" y="66"/>
                </a:lnTo>
                <a:cubicBezTo>
                  <a:pt x="501" y="65"/>
                  <a:pt x="501" y="63"/>
                  <a:pt x="502" y="62"/>
                </a:cubicBezTo>
                <a:cubicBezTo>
                  <a:pt x="503" y="61"/>
                  <a:pt x="505" y="61"/>
                  <a:pt x="506" y="62"/>
                </a:cubicBezTo>
                <a:close/>
                <a:moveTo>
                  <a:pt x="516" y="71"/>
                </a:moveTo>
                <a:lnTo>
                  <a:pt x="516" y="71"/>
                </a:lnTo>
                <a:cubicBezTo>
                  <a:pt x="517" y="72"/>
                  <a:pt x="517" y="74"/>
                  <a:pt x="516" y="75"/>
                </a:cubicBezTo>
                <a:cubicBezTo>
                  <a:pt x="514" y="76"/>
                  <a:pt x="512" y="76"/>
                  <a:pt x="511" y="75"/>
                </a:cubicBezTo>
                <a:lnTo>
                  <a:pt x="511" y="75"/>
                </a:lnTo>
                <a:cubicBezTo>
                  <a:pt x="510" y="74"/>
                  <a:pt x="510" y="72"/>
                  <a:pt x="511" y="71"/>
                </a:cubicBezTo>
                <a:cubicBezTo>
                  <a:pt x="512" y="69"/>
                  <a:pt x="514" y="69"/>
                  <a:pt x="516" y="71"/>
                </a:cubicBezTo>
                <a:close/>
                <a:moveTo>
                  <a:pt x="524" y="80"/>
                </a:moveTo>
                <a:lnTo>
                  <a:pt x="524" y="80"/>
                </a:lnTo>
                <a:cubicBezTo>
                  <a:pt x="525" y="81"/>
                  <a:pt x="525" y="83"/>
                  <a:pt x="524" y="84"/>
                </a:cubicBezTo>
                <a:cubicBezTo>
                  <a:pt x="523" y="85"/>
                  <a:pt x="521" y="85"/>
                  <a:pt x="520" y="84"/>
                </a:cubicBezTo>
                <a:lnTo>
                  <a:pt x="520" y="84"/>
                </a:lnTo>
                <a:cubicBezTo>
                  <a:pt x="519" y="83"/>
                  <a:pt x="519" y="81"/>
                  <a:pt x="520" y="80"/>
                </a:cubicBezTo>
                <a:cubicBezTo>
                  <a:pt x="521" y="78"/>
                  <a:pt x="523" y="78"/>
                  <a:pt x="524" y="80"/>
                </a:cubicBezTo>
                <a:close/>
                <a:moveTo>
                  <a:pt x="533" y="89"/>
                </a:moveTo>
                <a:lnTo>
                  <a:pt x="533" y="89"/>
                </a:lnTo>
                <a:cubicBezTo>
                  <a:pt x="534" y="90"/>
                  <a:pt x="534" y="92"/>
                  <a:pt x="533" y="93"/>
                </a:cubicBezTo>
                <a:cubicBezTo>
                  <a:pt x="531" y="94"/>
                  <a:pt x="529" y="94"/>
                  <a:pt x="528" y="93"/>
                </a:cubicBezTo>
                <a:lnTo>
                  <a:pt x="528" y="93"/>
                </a:lnTo>
                <a:cubicBezTo>
                  <a:pt x="527" y="92"/>
                  <a:pt x="527" y="90"/>
                  <a:pt x="528" y="89"/>
                </a:cubicBezTo>
                <a:cubicBezTo>
                  <a:pt x="529" y="88"/>
                  <a:pt x="531" y="88"/>
                  <a:pt x="533" y="89"/>
                </a:cubicBezTo>
                <a:close/>
                <a:moveTo>
                  <a:pt x="541" y="98"/>
                </a:moveTo>
                <a:lnTo>
                  <a:pt x="541" y="98"/>
                </a:lnTo>
                <a:cubicBezTo>
                  <a:pt x="542" y="100"/>
                  <a:pt x="542" y="102"/>
                  <a:pt x="541" y="103"/>
                </a:cubicBezTo>
                <a:cubicBezTo>
                  <a:pt x="540" y="104"/>
                  <a:pt x="538" y="104"/>
                  <a:pt x="536" y="103"/>
                </a:cubicBezTo>
                <a:lnTo>
                  <a:pt x="536" y="103"/>
                </a:lnTo>
                <a:cubicBezTo>
                  <a:pt x="535" y="101"/>
                  <a:pt x="535" y="100"/>
                  <a:pt x="536" y="98"/>
                </a:cubicBezTo>
                <a:cubicBezTo>
                  <a:pt x="538" y="97"/>
                  <a:pt x="540" y="97"/>
                  <a:pt x="541" y="98"/>
                </a:cubicBezTo>
                <a:close/>
                <a:moveTo>
                  <a:pt x="549" y="109"/>
                </a:moveTo>
                <a:lnTo>
                  <a:pt x="549" y="109"/>
                </a:lnTo>
                <a:cubicBezTo>
                  <a:pt x="550" y="111"/>
                  <a:pt x="549" y="113"/>
                  <a:pt x="548" y="113"/>
                </a:cubicBezTo>
                <a:cubicBezTo>
                  <a:pt x="546" y="114"/>
                  <a:pt x="544" y="113"/>
                  <a:pt x="544" y="111"/>
                </a:cubicBezTo>
                <a:lnTo>
                  <a:pt x="544" y="111"/>
                </a:lnTo>
                <a:cubicBezTo>
                  <a:pt x="543" y="110"/>
                  <a:pt x="544" y="108"/>
                  <a:pt x="545" y="107"/>
                </a:cubicBezTo>
                <a:cubicBezTo>
                  <a:pt x="547" y="107"/>
                  <a:pt x="549" y="107"/>
                  <a:pt x="549" y="109"/>
                </a:cubicBezTo>
                <a:close/>
                <a:moveTo>
                  <a:pt x="557" y="119"/>
                </a:moveTo>
                <a:lnTo>
                  <a:pt x="557" y="119"/>
                </a:lnTo>
                <a:cubicBezTo>
                  <a:pt x="558" y="121"/>
                  <a:pt x="557" y="122"/>
                  <a:pt x="555" y="123"/>
                </a:cubicBezTo>
                <a:cubicBezTo>
                  <a:pt x="554" y="124"/>
                  <a:pt x="552" y="123"/>
                  <a:pt x="551" y="121"/>
                </a:cubicBezTo>
                <a:lnTo>
                  <a:pt x="551" y="121"/>
                </a:lnTo>
                <a:cubicBezTo>
                  <a:pt x="551" y="120"/>
                  <a:pt x="551" y="118"/>
                  <a:pt x="553" y="117"/>
                </a:cubicBezTo>
                <a:cubicBezTo>
                  <a:pt x="554" y="117"/>
                  <a:pt x="556" y="117"/>
                  <a:pt x="557" y="119"/>
                </a:cubicBezTo>
                <a:close/>
                <a:moveTo>
                  <a:pt x="564" y="129"/>
                </a:moveTo>
                <a:lnTo>
                  <a:pt x="564" y="129"/>
                </a:lnTo>
                <a:cubicBezTo>
                  <a:pt x="565" y="131"/>
                  <a:pt x="564" y="133"/>
                  <a:pt x="563" y="133"/>
                </a:cubicBezTo>
                <a:cubicBezTo>
                  <a:pt x="561" y="134"/>
                  <a:pt x="559" y="133"/>
                  <a:pt x="558" y="131"/>
                </a:cubicBezTo>
                <a:lnTo>
                  <a:pt x="558" y="131"/>
                </a:lnTo>
                <a:cubicBezTo>
                  <a:pt x="558" y="130"/>
                  <a:pt x="559" y="128"/>
                  <a:pt x="560" y="127"/>
                </a:cubicBezTo>
                <a:cubicBezTo>
                  <a:pt x="562" y="127"/>
                  <a:pt x="564" y="128"/>
                  <a:pt x="564" y="129"/>
                </a:cubicBezTo>
                <a:close/>
                <a:moveTo>
                  <a:pt x="571" y="139"/>
                </a:moveTo>
                <a:lnTo>
                  <a:pt x="571" y="139"/>
                </a:lnTo>
                <a:cubicBezTo>
                  <a:pt x="572" y="141"/>
                  <a:pt x="571" y="143"/>
                  <a:pt x="570" y="144"/>
                </a:cubicBezTo>
                <a:cubicBezTo>
                  <a:pt x="568" y="144"/>
                  <a:pt x="566" y="143"/>
                  <a:pt x="566" y="142"/>
                </a:cubicBezTo>
                <a:lnTo>
                  <a:pt x="566" y="142"/>
                </a:lnTo>
                <a:cubicBezTo>
                  <a:pt x="565" y="140"/>
                  <a:pt x="566" y="138"/>
                  <a:pt x="567" y="138"/>
                </a:cubicBezTo>
                <a:cubicBezTo>
                  <a:pt x="569" y="137"/>
                  <a:pt x="571" y="138"/>
                  <a:pt x="571" y="139"/>
                </a:cubicBezTo>
                <a:close/>
                <a:moveTo>
                  <a:pt x="578" y="150"/>
                </a:moveTo>
                <a:lnTo>
                  <a:pt x="578" y="150"/>
                </a:lnTo>
                <a:cubicBezTo>
                  <a:pt x="579" y="152"/>
                  <a:pt x="578" y="153"/>
                  <a:pt x="576" y="154"/>
                </a:cubicBezTo>
                <a:cubicBezTo>
                  <a:pt x="575" y="155"/>
                  <a:pt x="573" y="154"/>
                  <a:pt x="572" y="152"/>
                </a:cubicBezTo>
                <a:lnTo>
                  <a:pt x="572" y="152"/>
                </a:lnTo>
                <a:cubicBezTo>
                  <a:pt x="572" y="151"/>
                  <a:pt x="572" y="149"/>
                  <a:pt x="574" y="148"/>
                </a:cubicBezTo>
                <a:cubicBezTo>
                  <a:pt x="576" y="148"/>
                  <a:pt x="577" y="148"/>
                  <a:pt x="578" y="150"/>
                </a:cubicBezTo>
                <a:close/>
                <a:moveTo>
                  <a:pt x="585" y="161"/>
                </a:moveTo>
                <a:lnTo>
                  <a:pt x="585" y="161"/>
                </a:lnTo>
                <a:cubicBezTo>
                  <a:pt x="585" y="162"/>
                  <a:pt x="585" y="164"/>
                  <a:pt x="583" y="165"/>
                </a:cubicBezTo>
                <a:cubicBezTo>
                  <a:pt x="581" y="165"/>
                  <a:pt x="580" y="164"/>
                  <a:pt x="579" y="163"/>
                </a:cubicBezTo>
                <a:lnTo>
                  <a:pt x="579" y="163"/>
                </a:lnTo>
                <a:cubicBezTo>
                  <a:pt x="578" y="161"/>
                  <a:pt x="579" y="159"/>
                  <a:pt x="581" y="159"/>
                </a:cubicBezTo>
                <a:cubicBezTo>
                  <a:pt x="582" y="158"/>
                  <a:pt x="584" y="159"/>
                  <a:pt x="585" y="161"/>
                </a:cubicBezTo>
                <a:close/>
                <a:moveTo>
                  <a:pt x="591" y="171"/>
                </a:moveTo>
                <a:lnTo>
                  <a:pt x="591" y="171"/>
                </a:lnTo>
                <a:cubicBezTo>
                  <a:pt x="592" y="173"/>
                  <a:pt x="591" y="175"/>
                  <a:pt x="589" y="175"/>
                </a:cubicBezTo>
                <a:cubicBezTo>
                  <a:pt x="588" y="176"/>
                  <a:pt x="586" y="175"/>
                  <a:pt x="585" y="174"/>
                </a:cubicBezTo>
                <a:lnTo>
                  <a:pt x="585" y="174"/>
                </a:lnTo>
                <a:cubicBezTo>
                  <a:pt x="585" y="172"/>
                  <a:pt x="585" y="170"/>
                  <a:pt x="587" y="170"/>
                </a:cubicBezTo>
                <a:cubicBezTo>
                  <a:pt x="589" y="169"/>
                  <a:pt x="590" y="170"/>
                  <a:pt x="591" y="171"/>
                </a:cubicBezTo>
                <a:close/>
                <a:moveTo>
                  <a:pt x="597" y="182"/>
                </a:moveTo>
                <a:lnTo>
                  <a:pt x="597" y="182"/>
                </a:lnTo>
                <a:cubicBezTo>
                  <a:pt x="598" y="184"/>
                  <a:pt x="597" y="186"/>
                  <a:pt x="596" y="186"/>
                </a:cubicBezTo>
                <a:cubicBezTo>
                  <a:pt x="594" y="187"/>
                  <a:pt x="592" y="186"/>
                  <a:pt x="592" y="185"/>
                </a:cubicBezTo>
                <a:lnTo>
                  <a:pt x="592" y="185"/>
                </a:lnTo>
                <a:cubicBezTo>
                  <a:pt x="591" y="183"/>
                  <a:pt x="592" y="181"/>
                  <a:pt x="593" y="180"/>
                </a:cubicBezTo>
                <a:cubicBezTo>
                  <a:pt x="595" y="180"/>
                  <a:pt x="597" y="181"/>
                  <a:pt x="597" y="182"/>
                </a:cubicBezTo>
                <a:close/>
                <a:moveTo>
                  <a:pt x="603" y="193"/>
                </a:moveTo>
                <a:lnTo>
                  <a:pt x="603" y="193"/>
                </a:lnTo>
                <a:cubicBezTo>
                  <a:pt x="604" y="195"/>
                  <a:pt x="603" y="197"/>
                  <a:pt x="601" y="197"/>
                </a:cubicBezTo>
                <a:cubicBezTo>
                  <a:pt x="600" y="198"/>
                  <a:pt x="598" y="197"/>
                  <a:pt x="597" y="196"/>
                </a:cubicBezTo>
                <a:lnTo>
                  <a:pt x="597" y="196"/>
                </a:lnTo>
                <a:cubicBezTo>
                  <a:pt x="597" y="194"/>
                  <a:pt x="598" y="192"/>
                  <a:pt x="599" y="192"/>
                </a:cubicBezTo>
                <a:cubicBezTo>
                  <a:pt x="601" y="191"/>
                  <a:pt x="603" y="192"/>
                  <a:pt x="603" y="193"/>
                </a:cubicBezTo>
                <a:close/>
                <a:moveTo>
                  <a:pt x="609" y="204"/>
                </a:moveTo>
                <a:lnTo>
                  <a:pt x="609" y="204"/>
                </a:lnTo>
                <a:cubicBezTo>
                  <a:pt x="610" y="206"/>
                  <a:pt x="609" y="208"/>
                  <a:pt x="607" y="208"/>
                </a:cubicBezTo>
                <a:cubicBezTo>
                  <a:pt x="606" y="209"/>
                  <a:pt x="604" y="208"/>
                  <a:pt x="603" y="207"/>
                </a:cubicBezTo>
                <a:lnTo>
                  <a:pt x="603" y="207"/>
                </a:lnTo>
                <a:cubicBezTo>
                  <a:pt x="603" y="205"/>
                  <a:pt x="603" y="203"/>
                  <a:pt x="605" y="203"/>
                </a:cubicBezTo>
                <a:cubicBezTo>
                  <a:pt x="607" y="202"/>
                  <a:pt x="608" y="203"/>
                  <a:pt x="609" y="204"/>
                </a:cubicBezTo>
                <a:close/>
                <a:moveTo>
                  <a:pt x="615" y="216"/>
                </a:moveTo>
                <a:lnTo>
                  <a:pt x="615" y="216"/>
                </a:lnTo>
                <a:cubicBezTo>
                  <a:pt x="615" y="217"/>
                  <a:pt x="614" y="219"/>
                  <a:pt x="613" y="220"/>
                </a:cubicBezTo>
                <a:cubicBezTo>
                  <a:pt x="611" y="220"/>
                  <a:pt x="609" y="219"/>
                  <a:pt x="609" y="218"/>
                </a:cubicBezTo>
                <a:lnTo>
                  <a:pt x="609" y="218"/>
                </a:lnTo>
                <a:cubicBezTo>
                  <a:pt x="608" y="216"/>
                  <a:pt x="609" y="214"/>
                  <a:pt x="610" y="214"/>
                </a:cubicBezTo>
                <a:cubicBezTo>
                  <a:pt x="612" y="213"/>
                  <a:pt x="614" y="214"/>
                  <a:pt x="615" y="216"/>
                </a:cubicBezTo>
                <a:close/>
                <a:moveTo>
                  <a:pt x="620" y="227"/>
                </a:moveTo>
                <a:lnTo>
                  <a:pt x="620" y="227"/>
                </a:lnTo>
                <a:cubicBezTo>
                  <a:pt x="621" y="228"/>
                  <a:pt x="620" y="230"/>
                  <a:pt x="618" y="231"/>
                </a:cubicBezTo>
                <a:cubicBezTo>
                  <a:pt x="617" y="231"/>
                  <a:pt x="615" y="231"/>
                  <a:pt x="614" y="229"/>
                </a:cubicBezTo>
                <a:lnTo>
                  <a:pt x="614" y="229"/>
                </a:lnTo>
                <a:cubicBezTo>
                  <a:pt x="614" y="228"/>
                  <a:pt x="614" y="226"/>
                  <a:pt x="616" y="225"/>
                </a:cubicBezTo>
                <a:cubicBezTo>
                  <a:pt x="618" y="224"/>
                  <a:pt x="619" y="225"/>
                  <a:pt x="620" y="227"/>
                </a:cubicBezTo>
                <a:close/>
                <a:moveTo>
                  <a:pt x="625" y="238"/>
                </a:moveTo>
                <a:lnTo>
                  <a:pt x="625" y="238"/>
                </a:lnTo>
                <a:cubicBezTo>
                  <a:pt x="626" y="240"/>
                  <a:pt x="625" y="242"/>
                  <a:pt x="623" y="242"/>
                </a:cubicBezTo>
                <a:cubicBezTo>
                  <a:pt x="622" y="243"/>
                  <a:pt x="620" y="242"/>
                  <a:pt x="619" y="240"/>
                </a:cubicBezTo>
                <a:lnTo>
                  <a:pt x="619" y="240"/>
                </a:lnTo>
                <a:cubicBezTo>
                  <a:pt x="619" y="239"/>
                  <a:pt x="620" y="237"/>
                  <a:pt x="621" y="236"/>
                </a:cubicBezTo>
                <a:cubicBezTo>
                  <a:pt x="623" y="236"/>
                  <a:pt x="625" y="237"/>
                  <a:pt x="625" y="238"/>
                </a:cubicBezTo>
                <a:close/>
                <a:moveTo>
                  <a:pt x="630" y="250"/>
                </a:moveTo>
                <a:lnTo>
                  <a:pt x="630" y="250"/>
                </a:lnTo>
                <a:cubicBezTo>
                  <a:pt x="631" y="251"/>
                  <a:pt x="630" y="253"/>
                  <a:pt x="628" y="254"/>
                </a:cubicBezTo>
                <a:cubicBezTo>
                  <a:pt x="627" y="254"/>
                  <a:pt x="625" y="254"/>
                  <a:pt x="624" y="252"/>
                </a:cubicBezTo>
                <a:lnTo>
                  <a:pt x="624" y="252"/>
                </a:lnTo>
                <a:cubicBezTo>
                  <a:pt x="624" y="250"/>
                  <a:pt x="625" y="249"/>
                  <a:pt x="626" y="248"/>
                </a:cubicBezTo>
                <a:cubicBezTo>
                  <a:pt x="628" y="247"/>
                  <a:pt x="630" y="248"/>
                  <a:pt x="630" y="250"/>
                </a:cubicBezTo>
                <a:close/>
                <a:moveTo>
                  <a:pt x="635" y="261"/>
                </a:moveTo>
                <a:lnTo>
                  <a:pt x="635" y="261"/>
                </a:lnTo>
                <a:cubicBezTo>
                  <a:pt x="636" y="263"/>
                  <a:pt x="635" y="265"/>
                  <a:pt x="633" y="265"/>
                </a:cubicBezTo>
                <a:cubicBezTo>
                  <a:pt x="632" y="266"/>
                  <a:pt x="630" y="265"/>
                  <a:pt x="629" y="263"/>
                </a:cubicBezTo>
                <a:lnTo>
                  <a:pt x="629" y="263"/>
                </a:lnTo>
                <a:cubicBezTo>
                  <a:pt x="629" y="262"/>
                  <a:pt x="630" y="260"/>
                  <a:pt x="631" y="259"/>
                </a:cubicBezTo>
                <a:cubicBezTo>
                  <a:pt x="633" y="259"/>
                  <a:pt x="635" y="259"/>
                  <a:pt x="635" y="261"/>
                </a:cubicBezTo>
                <a:close/>
                <a:moveTo>
                  <a:pt x="640" y="273"/>
                </a:moveTo>
                <a:lnTo>
                  <a:pt x="640" y="273"/>
                </a:lnTo>
                <a:cubicBezTo>
                  <a:pt x="640" y="274"/>
                  <a:pt x="640" y="276"/>
                  <a:pt x="638" y="277"/>
                </a:cubicBezTo>
                <a:cubicBezTo>
                  <a:pt x="636" y="277"/>
                  <a:pt x="635" y="277"/>
                  <a:pt x="634" y="275"/>
                </a:cubicBezTo>
                <a:lnTo>
                  <a:pt x="634" y="275"/>
                </a:lnTo>
                <a:cubicBezTo>
                  <a:pt x="633" y="273"/>
                  <a:pt x="634" y="272"/>
                  <a:pt x="636" y="271"/>
                </a:cubicBezTo>
                <a:cubicBezTo>
                  <a:pt x="637" y="270"/>
                  <a:pt x="639" y="271"/>
                  <a:pt x="640" y="273"/>
                </a:cubicBezTo>
                <a:close/>
                <a:moveTo>
                  <a:pt x="644" y="284"/>
                </a:moveTo>
                <a:lnTo>
                  <a:pt x="644" y="284"/>
                </a:lnTo>
                <a:cubicBezTo>
                  <a:pt x="645" y="286"/>
                  <a:pt x="644" y="288"/>
                  <a:pt x="643" y="288"/>
                </a:cubicBezTo>
                <a:cubicBezTo>
                  <a:pt x="641" y="289"/>
                  <a:pt x="639" y="288"/>
                  <a:pt x="639" y="287"/>
                </a:cubicBezTo>
                <a:lnTo>
                  <a:pt x="639" y="287"/>
                </a:lnTo>
                <a:cubicBezTo>
                  <a:pt x="638" y="285"/>
                  <a:pt x="639" y="283"/>
                  <a:pt x="640" y="283"/>
                </a:cubicBezTo>
                <a:cubicBezTo>
                  <a:pt x="642" y="282"/>
                  <a:pt x="644" y="283"/>
                  <a:pt x="644" y="284"/>
                </a:cubicBezTo>
                <a:close/>
                <a:moveTo>
                  <a:pt x="649" y="296"/>
                </a:moveTo>
                <a:lnTo>
                  <a:pt x="649" y="296"/>
                </a:lnTo>
                <a:cubicBezTo>
                  <a:pt x="649" y="298"/>
                  <a:pt x="649" y="300"/>
                  <a:pt x="647" y="300"/>
                </a:cubicBezTo>
                <a:cubicBezTo>
                  <a:pt x="645" y="301"/>
                  <a:pt x="643" y="300"/>
                  <a:pt x="643" y="298"/>
                </a:cubicBezTo>
                <a:lnTo>
                  <a:pt x="643" y="298"/>
                </a:lnTo>
                <a:cubicBezTo>
                  <a:pt x="642" y="297"/>
                  <a:pt x="643" y="295"/>
                  <a:pt x="645" y="294"/>
                </a:cubicBezTo>
                <a:cubicBezTo>
                  <a:pt x="647" y="294"/>
                  <a:pt x="648" y="295"/>
                  <a:pt x="649" y="296"/>
                </a:cubicBezTo>
                <a:close/>
                <a:moveTo>
                  <a:pt x="653" y="308"/>
                </a:moveTo>
                <a:lnTo>
                  <a:pt x="653" y="308"/>
                </a:lnTo>
                <a:cubicBezTo>
                  <a:pt x="654" y="310"/>
                  <a:pt x="653" y="311"/>
                  <a:pt x="651" y="312"/>
                </a:cubicBezTo>
                <a:cubicBezTo>
                  <a:pt x="649" y="312"/>
                  <a:pt x="648" y="312"/>
                  <a:pt x="647" y="310"/>
                </a:cubicBezTo>
                <a:lnTo>
                  <a:pt x="647" y="310"/>
                </a:lnTo>
                <a:cubicBezTo>
                  <a:pt x="647" y="308"/>
                  <a:pt x="648" y="307"/>
                  <a:pt x="649" y="306"/>
                </a:cubicBezTo>
                <a:cubicBezTo>
                  <a:pt x="651" y="305"/>
                  <a:pt x="653" y="306"/>
                  <a:pt x="653" y="308"/>
                </a:cubicBezTo>
                <a:close/>
                <a:moveTo>
                  <a:pt x="657" y="321"/>
                </a:moveTo>
                <a:lnTo>
                  <a:pt x="657" y="321"/>
                </a:lnTo>
                <a:cubicBezTo>
                  <a:pt x="657" y="322"/>
                  <a:pt x="656" y="324"/>
                  <a:pt x="654" y="324"/>
                </a:cubicBezTo>
                <a:cubicBezTo>
                  <a:pt x="653" y="324"/>
                  <a:pt x="651" y="322"/>
                  <a:pt x="651" y="321"/>
                </a:cubicBezTo>
                <a:lnTo>
                  <a:pt x="651" y="321"/>
                </a:lnTo>
                <a:cubicBezTo>
                  <a:pt x="651" y="319"/>
                  <a:pt x="653" y="318"/>
                  <a:pt x="654" y="318"/>
                </a:cubicBezTo>
                <a:cubicBezTo>
                  <a:pt x="656" y="318"/>
                  <a:pt x="657" y="319"/>
                  <a:pt x="657" y="321"/>
                </a:cubicBezTo>
                <a:close/>
                <a:moveTo>
                  <a:pt x="661" y="333"/>
                </a:moveTo>
                <a:lnTo>
                  <a:pt x="661" y="333"/>
                </a:lnTo>
                <a:cubicBezTo>
                  <a:pt x="661" y="334"/>
                  <a:pt x="660" y="336"/>
                  <a:pt x="658" y="336"/>
                </a:cubicBezTo>
                <a:cubicBezTo>
                  <a:pt x="656" y="336"/>
                  <a:pt x="655" y="334"/>
                  <a:pt x="655" y="333"/>
                </a:cubicBezTo>
                <a:lnTo>
                  <a:pt x="655" y="333"/>
                </a:lnTo>
                <a:cubicBezTo>
                  <a:pt x="655" y="331"/>
                  <a:pt x="656" y="330"/>
                  <a:pt x="658" y="330"/>
                </a:cubicBezTo>
                <a:cubicBezTo>
                  <a:pt x="660" y="330"/>
                  <a:pt x="661" y="331"/>
                  <a:pt x="661" y="333"/>
                </a:cubicBezTo>
                <a:close/>
                <a:moveTo>
                  <a:pt x="665" y="345"/>
                </a:moveTo>
                <a:lnTo>
                  <a:pt x="665" y="345"/>
                </a:lnTo>
                <a:cubicBezTo>
                  <a:pt x="665" y="346"/>
                  <a:pt x="664" y="348"/>
                  <a:pt x="662" y="348"/>
                </a:cubicBezTo>
                <a:cubicBezTo>
                  <a:pt x="660" y="348"/>
                  <a:pt x="659" y="346"/>
                  <a:pt x="659" y="345"/>
                </a:cubicBezTo>
                <a:lnTo>
                  <a:pt x="659" y="345"/>
                </a:lnTo>
                <a:cubicBezTo>
                  <a:pt x="659" y="343"/>
                  <a:pt x="660" y="341"/>
                  <a:pt x="662" y="341"/>
                </a:cubicBezTo>
                <a:cubicBezTo>
                  <a:pt x="664" y="341"/>
                  <a:pt x="665" y="343"/>
                  <a:pt x="665" y="345"/>
                </a:cubicBezTo>
                <a:close/>
                <a:moveTo>
                  <a:pt x="669" y="356"/>
                </a:moveTo>
                <a:lnTo>
                  <a:pt x="669" y="356"/>
                </a:lnTo>
                <a:cubicBezTo>
                  <a:pt x="669" y="358"/>
                  <a:pt x="668" y="360"/>
                  <a:pt x="666" y="360"/>
                </a:cubicBezTo>
                <a:cubicBezTo>
                  <a:pt x="664" y="360"/>
                  <a:pt x="663" y="358"/>
                  <a:pt x="663" y="356"/>
                </a:cubicBezTo>
                <a:lnTo>
                  <a:pt x="663" y="356"/>
                </a:lnTo>
                <a:cubicBezTo>
                  <a:pt x="663" y="355"/>
                  <a:pt x="664" y="353"/>
                  <a:pt x="666" y="353"/>
                </a:cubicBezTo>
                <a:cubicBezTo>
                  <a:pt x="668" y="353"/>
                  <a:pt x="669" y="355"/>
                  <a:pt x="669" y="356"/>
                </a:cubicBezTo>
                <a:close/>
                <a:moveTo>
                  <a:pt x="672" y="368"/>
                </a:moveTo>
                <a:lnTo>
                  <a:pt x="672" y="368"/>
                </a:lnTo>
                <a:cubicBezTo>
                  <a:pt x="672" y="370"/>
                  <a:pt x="671" y="372"/>
                  <a:pt x="669" y="372"/>
                </a:cubicBezTo>
                <a:cubicBezTo>
                  <a:pt x="668" y="372"/>
                  <a:pt x="666" y="370"/>
                  <a:pt x="666" y="368"/>
                </a:cubicBezTo>
                <a:lnTo>
                  <a:pt x="666" y="368"/>
                </a:lnTo>
                <a:cubicBezTo>
                  <a:pt x="666" y="367"/>
                  <a:pt x="668" y="365"/>
                  <a:pt x="669" y="365"/>
                </a:cubicBezTo>
                <a:cubicBezTo>
                  <a:pt x="671" y="365"/>
                  <a:pt x="672" y="367"/>
                  <a:pt x="672" y="368"/>
                </a:cubicBezTo>
                <a:close/>
                <a:moveTo>
                  <a:pt x="676" y="380"/>
                </a:moveTo>
                <a:lnTo>
                  <a:pt x="676" y="380"/>
                </a:lnTo>
                <a:cubicBezTo>
                  <a:pt x="676" y="382"/>
                  <a:pt x="675" y="384"/>
                  <a:pt x="673" y="384"/>
                </a:cubicBezTo>
                <a:cubicBezTo>
                  <a:pt x="671" y="384"/>
                  <a:pt x="670" y="382"/>
                  <a:pt x="670" y="380"/>
                </a:cubicBezTo>
                <a:lnTo>
                  <a:pt x="670" y="380"/>
                </a:lnTo>
                <a:cubicBezTo>
                  <a:pt x="670" y="379"/>
                  <a:pt x="671" y="377"/>
                  <a:pt x="673" y="377"/>
                </a:cubicBezTo>
                <a:cubicBezTo>
                  <a:pt x="675" y="377"/>
                  <a:pt x="676" y="379"/>
                  <a:pt x="676" y="380"/>
                </a:cubicBezTo>
                <a:close/>
                <a:moveTo>
                  <a:pt x="679" y="393"/>
                </a:moveTo>
                <a:lnTo>
                  <a:pt x="679" y="393"/>
                </a:lnTo>
                <a:cubicBezTo>
                  <a:pt x="679" y="394"/>
                  <a:pt x="678" y="396"/>
                  <a:pt x="676" y="396"/>
                </a:cubicBezTo>
                <a:cubicBezTo>
                  <a:pt x="674" y="396"/>
                  <a:pt x="673" y="394"/>
                  <a:pt x="673" y="393"/>
                </a:cubicBezTo>
                <a:lnTo>
                  <a:pt x="673" y="393"/>
                </a:lnTo>
                <a:cubicBezTo>
                  <a:pt x="673" y="391"/>
                  <a:pt x="674" y="389"/>
                  <a:pt x="676" y="389"/>
                </a:cubicBezTo>
                <a:cubicBezTo>
                  <a:pt x="678" y="389"/>
                  <a:pt x="679" y="391"/>
                  <a:pt x="679" y="393"/>
                </a:cubicBezTo>
                <a:close/>
                <a:moveTo>
                  <a:pt x="682" y="405"/>
                </a:moveTo>
                <a:lnTo>
                  <a:pt x="682" y="405"/>
                </a:lnTo>
                <a:cubicBezTo>
                  <a:pt x="682" y="406"/>
                  <a:pt x="681" y="408"/>
                  <a:pt x="679" y="408"/>
                </a:cubicBezTo>
                <a:cubicBezTo>
                  <a:pt x="678" y="408"/>
                  <a:pt x="676" y="406"/>
                  <a:pt x="676" y="405"/>
                </a:cubicBezTo>
                <a:lnTo>
                  <a:pt x="676" y="405"/>
                </a:lnTo>
                <a:cubicBezTo>
                  <a:pt x="676" y="403"/>
                  <a:pt x="678" y="402"/>
                  <a:pt x="679" y="402"/>
                </a:cubicBezTo>
                <a:cubicBezTo>
                  <a:pt x="681" y="402"/>
                  <a:pt x="682" y="403"/>
                  <a:pt x="682" y="405"/>
                </a:cubicBezTo>
                <a:close/>
                <a:moveTo>
                  <a:pt x="686" y="417"/>
                </a:moveTo>
                <a:lnTo>
                  <a:pt x="686" y="417"/>
                </a:lnTo>
                <a:cubicBezTo>
                  <a:pt x="686" y="418"/>
                  <a:pt x="684" y="420"/>
                  <a:pt x="682" y="420"/>
                </a:cubicBezTo>
                <a:cubicBezTo>
                  <a:pt x="681" y="420"/>
                  <a:pt x="679" y="418"/>
                  <a:pt x="679" y="417"/>
                </a:cubicBezTo>
                <a:lnTo>
                  <a:pt x="679" y="417"/>
                </a:lnTo>
                <a:cubicBezTo>
                  <a:pt x="679" y="415"/>
                  <a:pt x="681" y="414"/>
                  <a:pt x="682" y="414"/>
                </a:cubicBezTo>
                <a:cubicBezTo>
                  <a:pt x="684" y="414"/>
                  <a:pt x="686" y="415"/>
                  <a:pt x="686" y="417"/>
                </a:cubicBezTo>
                <a:close/>
                <a:moveTo>
                  <a:pt x="688" y="429"/>
                </a:moveTo>
                <a:lnTo>
                  <a:pt x="688" y="429"/>
                </a:lnTo>
                <a:cubicBezTo>
                  <a:pt x="688" y="431"/>
                  <a:pt x="687" y="432"/>
                  <a:pt x="685" y="432"/>
                </a:cubicBezTo>
                <a:cubicBezTo>
                  <a:pt x="684" y="432"/>
                  <a:pt x="682" y="431"/>
                  <a:pt x="682" y="429"/>
                </a:cubicBezTo>
                <a:lnTo>
                  <a:pt x="682" y="429"/>
                </a:lnTo>
                <a:cubicBezTo>
                  <a:pt x="682" y="427"/>
                  <a:pt x="684" y="426"/>
                  <a:pt x="685" y="426"/>
                </a:cubicBezTo>
                <a:cubicBezTo>
                  <a:pt x="687" y="426"/>
                  <a:pt x="688" y="427"/>
                  <a:pt x="688" y="429"/>
                </a:cubicBezTo>
                <a:close/>
                <a:moveTo>
                  <a:pt x="691" y="441"/>
                </a:moveTo>
                <a:lnTo>
                  <a:pt x="691" y="441"/>
                </a:lnTo>
                <a:cubicBezTo>
                  <a:pt x="691" y="443"/>
                  <a:pt x="690" y="444"/>
                  <a:pt x="688" y="444"/>
                </a:cubicBezTo>
                <a:cubicBezTo>
                  <a:pt x="686" y="444"/>
                  <a:pt x="685" y="443"/>
                  <a:pt x="685" y="441"/>
                </a:cubicBezTo>
                <a:lnTo>
                  <a:pt x="685" y="441"/>
                </a:lnTo>
                <a:cubicBezTo>
                  <a:pt x="685" y="439"/>
                  <a:pt x="686" y="438"/>
                  <a:pt x="688" y="438"/>
                </a:cubicBezTo>
                <a:cubicBezTo>
                  <a:pt x="690" y="438"/>
                  <a:pt x="691" y="439"/>
                  <a:pt x="691" y="441"/>
                </a:cubicBezTo>
                <a:close/>
                <a:moveTo>
                  <a:pt x="694" y="453"/>
                </a:moveTo>
                <a:lnTo>
                  <a:pt x="694" y="453"/>
                </a:lnTo>
                <a:cubicBezTo>
                  <a:pt x="694" y="455"/>
                  <a:pt x="693" y="456"/>
                  <a:pt x="691" y="456"/>
                </a:cubicBezTo>
                <a:cubicBezTo>
                  <a:pt x="689" y="456"/>
                  <a:pt x="688" y="455"/>
                  <a:pt x="688" y="453"/>
                </a:cubicBezTo>
                <a:lnTo>
                  <a:pt x="688" y="453"/>
                </a:lnTo>
                <a:cubicBezTo>
                  <a:pt x="688" y="452"/>
                  <a:pt x="689" y="450"/>
                  <a:pt x="691" y="450"/>
                </a:cubicBezTo>
                <a:cubicBezTo>
                  <a:pt x="693" y="450"/>
                  <a:pt x="694" y="452"/>
                  <a:pt x="694" y="453"/>
                </a:cubicBezTo>
                <a:close/>
                <a:moveTo>
                  <a:pt x="697" y="466"/>
                </a:moveTo>
                <a:lnTo>
                  <a:pt x="697" y="466"/>
                </a:lnTo>
                <a:cubicBezTo>
                  <a:pt x="697" y="467"/>
                  <a:pt x="695" y="469"/>
                  <a:pt x="693" y="469"/>
                </a:cubicBezTo>
                <a:cubicBezTo>
                  <a:pt x="692" y="469"/>
                  <a:pt x="690" y="467"/>
                  <a:pt x="690" y="466"/>
                </a:cubicBezTo>
                <a:lnTo>
                  <a:pt x="690" y="466"/>
                </a:lnTo>
                <a:cubicBezTo>
                  <a:pt x="690" y="464"/>
                  <a:pt x="692" y="462"/>
                  <a:pt x="693" y="462"/>
                </a:cubicBezTo>
                <a:cubicBezTo>
                  <a:pt x="695" y="462"/>
                  <a:pt x="697" y="464"/>
                  <a:pt x="697" y="466"/>
                </a:cubicBezTo>
                <a:close/>
                <a:moveTo>
                  <a:pt x="699" y="478"/>
                </a:moveTo>
                <a:lnTo>
                  <a:pt x="699" y="478"/>
                </a:lnTo>
                <a:cubicBezTo>
                  <a:pt x="699" y="480"/>
                  <a:pt x="698" y="481"/>
                  <a:pt x="696" y="481"/>
                </a:cubicBezTo>
                <a:cubicBezTo>
                  <a:pt x="694" y="481"/>
                  <a:pt x="693" y="480"/>
                  <a:pt x="693" y="478"/>
                </a:cubicBezTo>
                <a:lnTo>
                  <a:pt x="693" y="478"/>
                </a:lnTo>
                <a:cubicBezTo>
                  <a:pt x="693" y="476"/>
                  <a:pt x="694" y="475"/>
                  <a:pt x="696" y="475"/>
                </a:cubicBezTo>
                <a:cubicBezTo>
                  <a:pt x="698" y="475"/>
                  <a:pt x="699" y="476"/>
                  <a:pt x="699" y="478"/>
                </a:cubicBezTo>
                <a:close/>
                <a:moveTo>
                  <a:pt x="702" y="490"/>
                </a:moveTo>
                <a:lnTo>
                  <a:pt x="702" y="490"/>
                </a:lnTo>
                <a:cubicBezTo>
                  <a:pt x="702" y="492"/>
                  <a:pt x="700" y="493"/>
                  <a:pt x="698" y="493"/>
                </a:cubicBezTo>
                <a:cubicBezTo>
                  <a:pt x="697" y="493"/>
                  <a:pt x="695" y="492"/>
                  <a:pt x="695" y="490"/>
                </a:cubicBezTo>
                <a:lnTo>
                  <a:pt x="695" y="490"/>
                </a:lnTo>
                <a:cubicBezTo>
                  <a:pt x="695" y="488"/>
                  <a:pt x="697" y="487"/>
                  <a:pt x="698" y="487"/>
                </a:cubicBezTo>
                <a:cubicBezTo>
                  <a:pt x="700" y="487"/>
                  <a:pt x="702" y="488"/>
                  <a:pt x="702" y="490"/>
                </a:cubicBezTo>
                <a:close/>
                <a:moveTo>
                  <a:pt x="704" y="502"/>
                </a:moveTo>
                <a:lnTo>
                  <a:pt x="704" y="502"/>
                </a:lnTo>
                <a:cubicBezTo>
                  <a:pt x="704" y="504"/>
                  <a:pt x="702" y="505"/>
                  <a:pt x="701" y="505"/>
                </a:cubicBezTo>
                <a:cubicBezTo>
                  <a:pt x="699" y="505"/>
                  <a:pt x="698" y="504"/>
                  <a:pt x="698" y="502"/>
                </a:cubicBezTo>
                <a:lnTo>
                  <a:pt x="698" y="502"/>
                </a:lnTo>
                <a:cubicBezTo>
                  <a:pt x="698" y="501"/>
                  <a:pt x="699" y="499"/>
                  <a:pt x="701" y="499"/>
                </a:cubicBezTo>
                <a:cubicBezTo>
                  <a:pt x="702" y="499"/>
                  <a:pt x="704" y="501"/>
                  <a:pt x="704" y="502"/>
                </a:cubicBezTo>
                <a:close/>
                <a:moveTo>
                  <a:pt x="706" y="515"/>
                </a:moveTo>
                <a:lnTo>
                  <a:pt x="706" y="515"/>
                </a:lnTo>
                <a:cubicBezTo>
                  <a:pt x="706" y="516"/>
                  <a:pt x="705" y="518"/>
                  <a:pt x="703" y="518"/>
                </a:cubicBezTo>
                <a:cubicBezTo>
                  <a:pt x="701" y="518"/>
                  <a:pt x="700" y="516"/>
                  <a:pt x="700" y="515"/>
                </a:cubicBezTo>
                <a:lnTo>
                  <a:pt x="700" y="515"/>
                </a:lnTo>
                <a:cubicBezTo>
                  <a:pt x="700" y="513"/>
                  <a:pt x="701" y="512"/>
                  <a:pt x="703" y="512"/>
                </a:cubicBezTo>
                <a:cubicBezTo>
                  <a:pt x="705" y="512"/>
                  <a:pt x="706" y="513"/>
                  <a:pt x="706" y="515"/>
                </a:cubicBezTo>
                <a:close/>
                <a:moveTo>
                  <a:pt x="708" y="527"/>
                </a:moveTo>
                <a:lnTo>
                  <a:pt x="708" y="527"/>
                </a:lnTo>
                <a:cubicBezTo>
                  <a:pt x="708" y="529"/>
                  <a:pt x="707" y="530"/>
                  <a:pt x="705" y="530"/>
                </a:cubicBezTo>
                <a:cubicBezTo>
                  <a:pt x="703" y="530"/>
                  <a:pt x="702" y="529"/>
                  <a:pt x="702" y="527"/>
                </a:cubicBezTo>
                <a:lnTo>
                  <a:pt x="702" y="527"/>
                </a:lnTo>
                <a:cubicBezTo>
                  <a:pt x="702" y="525"/>
                  <a:pt x="703" y="524"/>
                  <a:pt x="705" y="524"/>
                </a:cubicBezTo>
                <a:cubicBezTo>
                  <a:pt x="707" y="524"/>
                  <a:pt x="708" y="525"/>
                  <a:pt x="708" y="527"/>
                </a:cubicBezTo>
                <a:close/>
                <a:moveTo>
                  <a:pt x="710" y="539"/>
                </a:moveTo>
                <a:lnTo>
                  <a:pt x="710" y="539"/>
                </a:lnTo>
                <a:cubicBezTo>
                  <a:pt x="710" y="541"/>
                  <a:pt x="709" y="542"/>
                  <a:pt x="707" y="542"/>
                </a:cubicBezTo>
                <a:cubicBezTo>
                  <a:pt x="705" y="542"/>
                  <a:pt x="704" y="541"/>
                  <a:pt x="704" y="539"/>
                </a:cubicBezTo>
                <a:lnTo>
                  <a:pt x="704" y="539"/>
                </a:lnTo>
                <a:cubicBezTo>
                  <a:pt x="704" y="538"/>
                  <a:pt x="705" y="536"/>
                  <a:pt x="707" y="536"/>
                </a:cubicBezTo>
                <a:cubicBezTo>
                  <a:pt x="709" y="536"/>
                  <a:pt x="710" y="538"/>
                  <a:pt x="710" y="539"/>
                </a:cubicBezTo>
                <a:close/>
                <a:moveTo>
                  <a:pt x="712" y="552"/>
                </a:moveTo>
                <a:lnTo>
                  <a:pt x="712" y="552"/>
                </a:lnTo>
                <a:cubicBezTo>
                  <a:pt x="712" y="553"/>
                  <a:pt x="710" y="555"/>
                  <a:pt x="709" y="555"/>
                </a:cubicBezTo>
                <a:cubicBezTo>
                  <a:pt x="707" y="555"/>
                  <a:pt x="706" y="553"/>
                  <a:pt x="706" y="552"/>
                </a:cubicBezTo>
                <a:lnTo>
                  <a:pt x="706" y="552"/>
                </a:lnTo>
                <a:cubicBezTo>
                  <a:pt x="706" y="550"/>
                  <a:pt x="707" y="549"/>
                  <a:pt x="709" y="549"/>
                </a:cubicBezTo>
                <a:cubicBezTo>
                  <a:pt x="710" y="549"/>
                  <a:pt x="712" y="550"/>
                  <a:pt x="712" y="552"/>
                </a:cubicBezTo>
                <a:close/>
                <a:moveTo>
                  <a:pt x="714" y="564"/>
                </a:moveTo>
                <a:lnTo>
                  <a:pt x="714" y="564"/>
                </a:lnTo>
                <a:cubicBezTo>
                  <a:pt x="714" y="566"/>
                  <a:pt x="712" y="567"/>
                  <a:pt x="710" y="567"/>
                </a:cubicBezTo>
                <a:cubicBezTo>
                  <a:pt x="709" y="567"/>
                  <a:pt x="707" y="566"/>
                  <a:pt x="707" y="564"/>
                </a:cubicBezTo>
                <a:lnTo>
                  <a:pt x="707" y="564"/>
                </a:lnTo>
                <a:cubicBezTo>
                  <a:pt x="707" y="562"/>
                  <a:pt x="709" y="561"/>
                  <a:pt x="710" y="561"/>
                </a:cubicBezTo>
                <a:cubicBezTo>
                  <a:pt x="712" y="561"/>
                  <a:pt x="714" y="562"/>
                  <a:pt x="714" y="564"/>
                </a:cubicBezTo>
                <a:close/>
                <a:moveTo>
                  <a:pt x="715" y="577"/>
                </a:moveTo>
                <a:lnTo>
                  <a:pt x="715" y="577"/>
                </a:lnTo>
                <a:cubicBezTo>
                  <a:pt x="715" y="578"/>
                  <a:pt x="714" y="580"/>
                  <a:pt x="712" y="580"/>
                </a:cubicBezTo>
                <a:cubicBezTo>
                  <a:pt x="710" y="580"/>
                  <a:pt x="709" y="578"/>
                  <a:pt x="709" y="577"/>
                </a:cubicBezTo>
                <a:lnTo>
                  <a:pt x="709" y="577"/>
                </a:lnTo>
                <a:cubicBezTo>
                  <a:pt x="709" y="575"/>
                  <a:pt x="710" y="573"/>
                  <a:pt x="712" y="573"/>
                </a:cubicBezTo>
                <a:cubicBezTo>
                  <a:pt x="714" y="573"/>
                  <a:pt x="715" y="575"/>
                  <a:pt x="715" y="577"/>
                </a:cubicBezTo>
                <a:close/>
                <a:moveTo>
                  <a:pt x="717" y="589"/>
                </a:moveTo>
                <a:lnTo>
                  <a:pt x="717" y="589"/>
                </a:lnTo>
                <a:cubicBezTo>
                  <a:pt x="717" y="591"/>
                  <a:pt x="715" y="592"/>
                  <a:pt x="714" y="592"/>
                </a:cubicBezTo>
                <a:cubicBezTo>
                  <a:pt x="712" y="592"/>
                  <a:pt x="711" y="591"/>
                  <a:pt x="711" y="589"/>
                </a:cubicBezTo>
                <a:lnTo>
                  <a:pt x="711" y="589"/>
                </a:lnTo>
                <a:cubicBezTo>
                  <a:pt x="711" y="587"/>
                  <a:pt x="712" y="586"/>
                  <a:pt x="714" y="586"/>
                </a:cubicBezTo>
                <a:cubicBezTo>
                  <a:pt x="715" y="586"/>
                  <a:pt x="717" y="587"/>
                  <a:pt x="717" y="589"/>
                </a:cubicBezTo>
                <a:close/>
                <a:moveTo>
                  <a:pt x="718" y="601"/>
                </a:moveTo>
                <a:lnTo>
                  <a:pt x="718" y="601"/>
                </a:lnTo>
                <a:cubicBezTo>
                  <a:pt x="718" y="603"/>
                  <a:pt x="717" y="604"/>
                  <a:pt x="715" y="604"/>
                </a:cubicBezTo>
                <a:cubicBezTo>
                  <a:pt x="713" y="604"/>
                  <a:pt x="712" y="603"/>
                  <a:pt x="712" y="601"/>
                </a:cubicBezTo>
                <a:lnTo>
                  <a:pt x="712" y="601"/>
                </a:lnTo>
                <a:cubicBezTo>
                  <a:pt x="712" y="600"/>
                  <a:pt x="713" y="598"/>
                  <a:pt x="715" y="598"/>
                </a:cubicBezTo>
                <a:cubicBezTo>
                  <a:pt x="717" y="598"/>
                  <a:pt x="718" y="600"/>
                  <a:pt x="718" y="601"/>
                </a:cubicBezTo>
                <a:close/>
                <a:moveTo>
                  <a:pt x="720" y="614"/>
                </a:moveTo>
                <a:lnTo>
                  <a:pt x="720" y="614"/>
                </a:lnTo>
                <a:cubicBezTo>
                  <a:pt x="720" y="615"/>
                  <a:pt x="718" y="617"/>
                  <a:pt x="717" y="617"/>
                </a:cubicBezTo>
                <a:cubicBezTo>
                  <a:pt x="715" y="617"/>
                  <a:pt x="713" y="615"/>
                  <a:pt x="713" y="614"/>
                </a:cubicBezTo>
                <a:lnTo>
                  <a:pt x="713" y="614"/>
                </a:lnTo>
                <a:cubicBezTo>
                  <a:pt x="713" y="612"/>
                  <a:pt x="715" y="611"/>
                  <a:pt x="717" y="611"/>
                </a:cubicBezTo>
                <a:cubicBezTo>
                  <a:pt x="718" y="611"/>
                  <a:pt x="720" y="612"/>
                  <a:pt x="720" y="614"/>
                </a:cubicBezTo>
                <a:close/>
                <a:moveTo>
                  <a:pt x="721" y="626"/>
                </a:moveTo>
                <a:lnTo>
                  <a:pt x="721" y="626"/>
                </a:lnTo>
                <a:cubicBezTo>
                  <a:pt x="721" y="628"/>
                  <a:pt x="720" y="629"/>
                  <a:pt x="718" y="629"/>
                </a:cubicBezTo>
                <a:cubicBezTo>
                  <a:pt x="716" y="629"/>
                  <a:pt x="715" y="628"/>
                  <a:pt x="715" y="626"/>
                </a:cubicBezTo>
                <a:lnTo>
                  <a:pt x="715" y="626"/>
                </a:lnTo>
                <a:cubicBezTo>
                  <a:pt x="715" y="624"/>
                  <a:pt x="716" y="623"/>
                  <a:pt x="718" y="623"/>
                </a:cubicBezTo>
                <a:cubicBezTo>
                  <a:pt x="720" y="623"/>
                  <a:pt x="721" y="624"/>
                  <a:pt x="721" y="626"/>
                </a:cubicBezTo>
                <a:close/>
                <a:moveTo>
                  <a:pt x="722" y="639"/>
                </a:moveTo>
                <a:lnTo>
                  <a:pt x="722" y="639"/>
                </a:lnTo>
                <a:cubicBezTo>
                  <a:pt x="722" y="640"/>
                  <a:pt x="721" y="642"/>
                  <a:pt x="719" y="642"/>
                </a:cubicBezTo>
                <a:cubicBezTo>
                  <a:pt x="717" y="642"/>
                  <a:pt x="716" y="640"/>
                  <a:pt x="716" y="639"/>
                </a:cubicBezTo>
                <a:lnTo>
                  <a:pt x="716" y="639"/>
                </a:lnTo>
                <a:cubicBezTo>
                  <a:pt x="716" y="637"/>
                  <a:pt x="717" y="636"/>
                  <a:pt x="719" y="636"/>
                </a:cubicBezTo>
                <a:cubicBezTo>
                  <a:pt x="721" y="636"/>
                  <a:pt x="722" y="637"/>
                  <a:pt x="722" y="639"/>
                </a:cubicBezTo>
                <a:close/>
                <a:moveTo>
                  <a:pt x="723" y="651"/>
                </a:moveTo>
                <a:lnTo>
                  <a:pt x="723" y="651"/>
                </a:lnTo>
                <a:cubicBezTo>
                  <a:pt x="723" y="653"/>
                  <a:pt x="722" y="654"/>
                  <a:pt x="720" y="654"/>
                </a:cubicBezTo>
                <a:cubicBezTo>
                  <a:pt x="718" y="654"/>
                  <a:pt x="717" y="653"/>
                  <a:pt x="717" y="651"/>
                </a:cubicBezTo>
                <a:lnTo>
                  <a:pt x="717" y="651"/>
                </a:lnTo>
                <a:cubicBezTo>
                  <a:pt x="717" y="649"/>
                  <a:pt x="718" y="648"/>
                  <a:pt x="720" y="648"/>
                </a:cubicBezTo>
                <a:cubicBezTo>
                  <a:pt x="722" y="648"/>
                  <a:pt x="723" y="649"/>
                  <a:pt x="723" y="651"/>
                </a:cubicBezTo>
                <a:close/>
                <a:moveTo>
                  <a:pt x="724" y="664"/>
                </a:moveTo>
                <a:lnTo>
                  <a:pt x="724" y="664"/>
                </a:lnTo>
                <a:cubicBezTo>
                  <a:pt x="724" y="665"/>
                  <a:pt x="723" y="667"/>
                  <a:pt x="721" y="667"/>
                </a:cubicBezTo>
                <a:cubicBezTo>
                  <a:pt x="719" y="667"/>
                  <a:pt x="718" y="665"/>
                  <a:pt x="718" y="664"/>
                </a:cubicBezTo>
                <a:lnTo>
                  <a:pt x="718" y="664"/>
                </a:lnTo>
                <a:cubicBezTo>
                  <a:pt x="718" y="662"/>
                  <a:pt x="719" y="660"/>
                  <a:pt x="721" y="660"/>
                </a:cubicBezTo>
                <a:cubicBezTo>
                  <a:pt x="723" y="660"/>
                  <a:pt x="724" y="662"/>
                  <a:pt x="724" y="664"/>
                </a:cubicBezTo>
                <a:close/>
                <a:moveTo>
                  <a:pt x="725" y="676"/>
                </a:moveTo>
                <a:lnTo>
                  <a:pt x="725" y="676"/>
                </a:lnTo>
                <a:cubicBezTo>
                  <a:pt x="725" y="678"/>
                  <a:pt x="724" y="679"/>
                  <a:pt x="722" y="679"/>
                </a:cubicBezTo>
                <a:cubicBezTo>
                  <a:pt x="720" y="679"/>
                  <a:pt x="719" y="678"/>
                  <a:pt x="719" y="676"/>
                </a:cubicBezTo>
                <a:lnTo>
                  <a:pt x="719" y="676"/>
                </a:lnTo>
                <a:cubicBezTo>
                  <a:pt x="719" y="674"/>
                  <a:pt x="720" y="673"/>
                  <a:pt x="722" y="673"/>
                </a:cubicBezTo>
                <a:cubicBezTo>
                  <a:pt x="724" y="673"/>
                  <a:pt x="725" y="674"/>
                  <a:pt x="725" y="676"/>
                </a:cubicBezTo>
                <a:close/>
                <a:moveTo>
                  <a:pt x="726" y="689"/>
                </a:moveTo>
                <a:lnTo>
                  <a:pt x="726" y="689"/>
                </a:lnTo>
                <a:cubicBezTo>
                  <a:pt x="726" y="690"/>
                  <a:pt x="724" y="692"/>
                  <a:pt x="723" y="692"/>
                </a:cubicBezTo>
                <a:cubicBezTo>
                  <a:pt x="721" y="692"/>
                  <a:pt x="720" y="690"/>
                  <a:pt x="720" y="689"/>
                </a:cubicBezTo>
                <a:lnTo>
                  <a:pt x="720" y="689"/>
                </a:lnTo>
                <a:cubicBezTo>
                  <a:pt x="720" y="687"/>
                  <a:pt x="721" y="685"/>
                  <a:pt x="723" y="685"/>
                </a:cubicBezTo>
                <a:cubicBezTo>
                  <a:pt x="724" y="685"/>
                  <a:pt x="726" y="687"/>
                  <a:pt x="726" y="689"/>
                </a:cubicBezTo>
                <a:close/>
                <a:moveTo>
                  <a:pt x="727" y="701"/>
                </a:moveTo>
                <a:lnTo>
                  <a:pt x="727" y="701"/>
                </a:lnTo>
                <a:cubicBezTo>
                  <a:pt x="727" y="703"/>
                  <a:pt x="725" y="704"/>
                  <a:pt x="723" y="704"/>
                </a:cubicBezTo>
                <a:cubicBezTo>
                  <a:pt x="722" y="704"/>
                  <a:pt x="720" y="703"/>
                  <a:pt x="720" y="701"/>
                </a:cubicBezTo>
                <a:lnTo>
                  <a:pt x="720" y="701"/>
                </a:lnTo>
                <a:cubicBezTo>
                  <a:pt x="720" y="699"/>
                  <a:pt x="722" y="698"/>
                  <a:pt x="723" y="698"/>
                </a:cubicBezTo>
                <a:cubicBezTo>
                  <a:pt x="725" y="698"/>
                  <a:pt x="727" y="699"/>
                  <a:pt x="727" y="701"/>
                </a:cubicBezTo>
                <a:close/>
                <a:moveTo>
                  <a:pt x="727" y="714"/>
                </a:moveTo>
                <a:lnTo>
                  <a:pt x="727" y="714"/>
                </a:lnTo>
                <a:cubicBezTo>
                  <a:pt x="727" y="715"/>
                  <a:pt x="726" y="717"/>
                  <a:pt x="724" y="717"/>
                </a:cubicBezTo>
                <a:cubicBezTo>
                  <a:pt x="722" y="717"/>
                  <a:pt x="721" y="715"/>
                  <a:pt x="721" y="714"/>
                </a:cubicBezTo>
                <a:lnTo>
                  <a:pt x="721" y="714"/>
                </a:lnTo>
                <a:cubicBezTo>
                  <a:pt x="721" y="712"/>
                  <a:pt x="722" y="710"/>
                  <a:pt x="724" y="710"/>
                </a:cubicBezTo>
                <a:cubicBezTo>
                  <a:pt x="726" y="710"/>
                  <a:pt x="727" y="712"/>
                  <a:pt x="727" y="714"/>
                </a:cubicBezTo>
                <a:close/>
                <a:moveTo>
                  <a:pt x="728" y="726"/>
                </a:moveTo>
                <a:lnTo>
                  <a:pt x="728" y="726"/>
                </a:lnTo>
                <a:cubicBezTo>
                  <a:pt x="728" y="728"/>
                  <a:pt x="726" y="729"/>
                  <a:pt x="725" y="729"/>
                </a:cubicBezTo>
                <a:cubicBezTo>
                  <a:pt x="723" y="729"/>
                  <a:pt x="721" y="728"/>
                  <a:pt x="721" y="726"/>
                </a:cubicBezTo>
                <a:lnTo>
                  <a:pt x="721" y="726"/>
                </a:lnTo>
                <a:cubicBezTo>
                  <a:pt x="721" y="724"/>
                  <a:pt x="723" y="723"/>
                  <a:pt x="725" y="723"/>
                </a:cubicBezTo>
                <a:cubicBezTo>
                  <a:pt x="726" y="723"/>
                  <a:pt x="728" y="724"/>
                  <a:pt x="728" y="726"/>
                </a:cubicBezTo>
                <a:close/>
                <a:moveTo>
                  <a:pt x="728" y="738"/>
                </a:moveTo>
                <a:lnTo>
                  <a:pt x="728" y="739"/>
                </a:lnTo>
                <a:cubicBezTo>
                  <a:pt x="728" y="740"/>
                  <a:pt x="727" y="742"/>
                  <a:pt x="725" y="742"/>
                </a:cubicBezTo>
                <a:cubicBezTo>
                  <a:pt x="723" y="742"/>
                  <a:pt x="722" y="740"/>
                  <a:pt x="722" y="739"/>
                </a:cubicBezTo>
                <a:lnTo>
                  <a:pt x="722" y="738"/>
                </a:lnTo>
                <a:cubicBezTo>
                  <a:pt x="722" y="737"/>
                  <a:pt x="723" y="735"/>
                  <a:pt x="725" y="735"/>
                </a:cubicBezTo>
                <a:cubicBezTo>
                  <a:pt x="727" y="735"/>
                  <a:pt x="728" y="737"/>
                  <a:pt x="728" y="738"/>
                </a:cubicBezTo>
                <a:close/>
                <a:moveTo>
                  <a:pt x="729" y="751"/>
                </a:moveTo>
                <a:lnTo>
                  <a:pt x="729" y="751"/>
                </a:lnTo>
                <a:cubicBezTo>
                  <a:pt x="729" y="753"/>
                  <a:pt x="727" y="754"/>
                  <a:pt x="725" y="754"/>
                </a:cubicBezTo>
                <a:cubicBezTo>
                  <a:pt x="724" y="754"/>
                  <a:pt x="722" y="753"/>
                  <a:pt x="722" y="751"/>
                </a:cubicBezTo>
                <a:lnTo>
                  <a:pt x="722" y="751"/>
                </a:lnTo>
                <a:cubicBezTo>
                  <a:pt x="722" y="749"/>
                  <a:pt x="724" y="748"/>
                  <a:pt x="725" y="748"/>
                </a:cubicBezTo>
                <a:cubicBezTo>
                  <a:pt x="727" y="748"/>
                  <a:pt x="729" y="749"/>
                  <a:pt x="729" y="751"/>
                </a:cubicBezTo>
                <a:close/>
                <a:moveTo>
                  <a:pt x="729" y="764"/>
                </a:moveTo>
                <a:lnTo>
                  <a:pt x="729" y="764"/>
                </a:lnTo>
                <a:cubicBezTo>
                  <a:pt x="729" y="765"/>
                  <a:pt x="727" y="767"/>
                  <a:pt x="726" y="767"/>
                </a:cubicBezTo>
                <a:cubicBezTo>
                  <a:pt x="724" y="767"/>
                  <a:pt x="722" y="765"/>
                  <a:pt x="722" y="764"/>
                </a:cubicBezTo>
                <a:lnTo>
                  <a:pt x="722" y="764"/>
                </a:lnTo>
                <a:cubicBezTo>
                  <a:pt x="722" y="762"/>
                  <a:pt x="724" y="760"/>
                  <a:pt x="726" y="760"/>
                </a:cubicBezTo>
                <a:cubicBezTo>
                  <a:pt x="727" y="760"/>
                  <a:pt x="729" y="762"/>
                  <a:pt x="729" y="764"/>
                </a:cubicBezTo>
                <a:close/>
                <a:moveTo>
                  <a:pt x="729" y="776"/>
                </a:moveTo>
                <a:lnTo>
                  <a:pt x="729" y="776"/>
                </a:lnTo>
                <a:cubicBezTo>
                  <a:pt x="729" y="778"/>
                  <a:pt x="727" y="779"/>
                  <a:pt x="726" y="779"/>
                </a:cubicBezTo>
                <a:cubicBezTo>
                  <a:pt x="724" y="779"/>
                  <a:pt x="723" y="778"/>
                  <a:pt x="723" y="776"/>
                </a:cubicBezTo>
                <a:lnTo>
                  <a:pt x="723" y="776"/>
                </a:lnTo>
                <a:cubicBezTo>
                  <a:pt x="723" y="774"/>
                  <a:pt x="724" y="773"/>
                  <a:pt x="726" y="773"/>
                </a:cubicBezTo>
                <a:cubicBezTo>
                  <a:pt x="727" y="773"/>
                  <a:pt x="729" y="774"/>
                  <a:pt x="729" y="776"/>
                </a:cubicBezTo>
                <a:close/>
                <a:moveTo>
                  <a:pt x="729" y="789"/>
                </a:moveTo>
                <a:lnTo>
                  <a:pt x="729" y="789"/>
                </a:lnTo>
                <a:cubicBezTo>
                  <a:pt x="729" y="790"/>
                  <a:pt x="728" y="792"/>
                  <a:pt x="726" y="792"/>
                </a:cubicBezTo>
                <a:cubicBezTo>
                  <a:pt x="724" y="792"/>
                  <a:pt x="723" y="790"/>
                  <a:pt x="723" y="789"/>
                </a:cubicBezTo>
                <a:lnTo>
                  <a:pt x="723" y="789"/>
                </a:lnTo>
                <a:cubicBezTo>
                  <a:pt x="723" y="787"/>
                  <a:pt x="724" y="785"/>
                  <a:pt x="726" y="785"/>
                </a:cubicBezTo>
                <a:cubicBezTo>
                  <a:pt x="728" y="785"/>
                  <a:pt x="729" y="787"/>
                  <a:pt x="729" y="789"/>
                </a:cubicBezTo>
                <a:close/>
                <a:moveTo>
                  <a:pt x="729" y="802"/>
                </a:moveTo>
                <a:lnTo>
                  <a:pt x="729" y="802"/>
                </a:lnTo>
                <a:cubicBezTo>
                  <a:pt x="728" y="804"/>
                  <a:pt x="726" y="805"/>
                  <a:pt x="725" y="804"/>
                </a:cubicBezTo>
                <a:cubicBezTo>
                  <a:pt x="723" y="803"/>
                  <a:pt x="722" y="802"/>
                  <a:pt x="723" y="800"/>
                </a:cubicBezTo>
                <a:lnTo>
                  <a:pt x="723" y="800"/>
                </a:lnTo>
                <a:cubicBezTo>
                  <a:pt x="723" y="798"/>
                  <a:pt x="725" y="798"/>
                  <a:pt x="727" y="798"/>
                </a:cubicBezTo>
                <a:cubicBezTo>
                  <a:pt x="728" y="799"/>
                  <a:pt x="729" y="800"/>
                  <a:pt x="729" y="802"/>
                </a:cubicBezTo>
                <a:close/>
                <a:moveTo>
                  <a:pt x="729" y="815"/>
                </a:moveTo>
                <a:lnTo>
                  <a:pt x="729" y="815"/>
                </a:lnTo>
                <a:cubicBezTo>
                  <a:pt x="728" y="816"/>
                  <a:pt x="726" y="817"/>
                  <a:pt x="725" y="816"/>
                </a:cubicBezTo>
                <a:cubicBezTo>
                  <a:pt x="723" y="816"/>
                  <a:pt x="722" y="814"/>
                  <a:pt x="723" y="813"/>
                </a:cubicBezTo>
                <a:lnTo>
                  <a:pt x="723" y="813"/>
                </a:lnTo>
                <a:cubicBezTo>
                  <a:pt x="723" y="811"/>
                  <a:pt x="725" y="810"/>
                  <a:pt x="727" y="811"/>
                </a:cubicBezTo>
                <a:cubicBezTo>
                  <a:pt x="728" y="811"/>
                  <a:pt x="729" y="813"/>
                  <a:pt x="729" y="815"/>
                </a:cubicBezTo>
                <a:close/>
                <a:moveTo>
                  <a:pt x="729" y="827"/>
                </a:moveTo>
                <a:lnTo>
                  <a:pt x="729" y="827"/>
                </a:lnTo>
                <a:cubicBezTo>
                  <a:pt x="728" y="829"/>
                  <a:pt x="726" y="830"/>
                  <a:pt x="725" y="829"/>
                </a:cubicBezTo>
                <a:cubicBezTo>
                  <a:pt x="723" y="828"/>
                  <a:pt x="722" y="827"/>
                  <a:pt x="723" y="825"/>
                </a:cubicBezTo>
                <a:lnTo>
                  <a:pt x="723" y="825"/>
                </a:lnTo>
                <a:cubicBezTo>
                  <a:pt x="723" y="823"/>
                  <a:pt x="725" y="823"/>
                  <a:pt x="727" y="823"/>
                </a:cubicBezTo>
                <a:cubicBezTo>
                  <a:pt x="728" y="824"/>
                  <a:pt x="729" y="825"/>
                  <a:pt x="729" y="827"/>
                </a:cubicBezTo>
                <a:close/>
                <a:moveTo>
                  <a:pt x="728" y="840"/>
                </a:moveTo>
                <a:lnTo>
                  <a:pt x="728" y="840"/>
                </a:lnTo>
                <a:cubicBezTo>
                  <a:pt x="728" y="841"/>
                  <a:pt x="726" y="842"/>
                  <a:pt x="724" y="842"/>
                </a:cubicBezTo>
                <a:cubicBezTo>
                  <a:pt x="723" y="841"/>
                  <a:pt x="722" y="839"/>
                  <a:pt x="722" y="838"/>
                </a:cubicBezTo>
                <a:lnTo>
                  <a:pt x="722" y="838"/>
                </a:lnTo>
                <a:cubicBezTo>
                  <a:pt x="723" y="836"/>
                  <a:pt x="725" y="835"/>
                  <a:pt x="726" y="836"/>
                </a:cubicBezTo>
                <a:cubicBezTo>
                  <a:pt x="728" y="836"/>
                  <a:pt x="729" y="838"/>
                  <a:pt x="728" y="840"/>
                </a:cubicBezTo>
                <a:close/>
                <a:moveTo>
                  <a:pt x="728" y="852"/>
                </a:moveTo>
                <a:lnTo>
                  <a:pt x="728" y="852"/>
                </a:lnTo>
                <a:cubicBezTo>
                  <a:pt x="727" y="854"/>
                  <a:pt x="726" y="855"/>
                  <a:pt x="724" y="854"/>
                </a:cubicBezTo>
                <a:cubicBezTo>
                  <a:pt x="722" y="853"/>
                  <a:pt x="721" y="852"/>
                  <a:pt x="722" y="850"/>
                </a:cubicBezTo>
                <a:lnTo>
                  <a:pt x="722" y="850"/>
                </a:lnTo>
                <a:cubicBezTo>
                  <a:pt x="722" y="848"/>
                  <a:pt x="724" y="848"/>
                  <a:pt x="726" y="848"/>
                </a:cubicBezTo>
                <a:cubicBezTo>
                  <a:pt x="727" y="849"/>
                  <a:pt x="728" y="850"/>
                  <a:pt x="728" y="852"/>
                </a:cubicBezTo>
                <a:close/>
                <a:moveTo>
                  <a:pt x="727" y="865"/>
                </a:moveTo>
                <a:lnTo>
                  <a:pt x="727" y="865"/>
                </a:lnTo>
                <a:cubicBezTo>
                  <a:pt x="727" y="866"/>
                  <a:pt x="725" y="867"/>
                  <a:pt x="723" y="866"/>
                </a:cubicBezTo>
                <a:cubicBezTo>
                  <a:pt x="722" y="866"/>
                  <a:pt x="721" y="864"/>
                  <a:pt x="721" y="863"/>
                </a:cubicBezTo>
                <a:lnTo>
                  <a:pt x="721" y="863"/>
                </a:lnTo>
                <a:cubicBezTo>
                  <a:pt x="722" y="861"/>
                  <a:pt x="724" y="860"/>
                  <a:pt x="725" y="861"/>
                </a:cubicBezTo>
                <a:cubicBezTo>
                  <a:pt x="727" y="861"/>
                  <a:pt x="728" y="863"/>
                  <a:pt x="727" y="865"/>
                </a:cubicBezTo>
                <a:close/>
                <a:moveTo>
                  <a:pt x="727" y="877"/>
                </a:moveTo>
                <a:lnTo>
                  <a:pt x="727" y="877"/>
                </a:lnTo>
                <a:cubicBezTo>
                  <a:pt x="726" y="879"/>
                  <a:pt x="725" y="880"/>
                  <a:pt x="723" y="879"/>
                </a:cubicBezTo>
                <a:cubicBezTo>
                  <a:pt x="721" y="878"/>
                  <a:pt x="720" y="877"/>
                  <a:pt x="721" y="875"/>
                </a:cubicBezTo>
                <a:lnTo>
                  <a:pt x="721" y="875"/>
                </a:lnTo>
                <a:cubicBezTo>
                  <a:pt x="722" y="873"/>
                  <a:pt x="723" y="873"/>
                  <a:pt x="725" y="873"/>
                </a:cubicBezTo>
                <a:cubicBezTo>
                  <a:pt x="727" y="874"/>
                  <a:pt x="727" y="875"/>
                  <a:pt x="727" y="877"/>
                </a:cubicBezTo>
                <a:close/>
                <a:moveTo>
                  <a:pt x="726" y="889"/>
                </a:moveTo>
                <a:lnTo>
                  <a:pt x="726" y="890"/>
                </a:lnTo>
                <a:cubicBezTo>
                  <a:pt x="726" y="891"/>
                  <a:pt x="724" y="892"/>
                  <a:pt x="722" y="891"/>
                </a:cubicBezTo>
                <a:cubicBezTo>
                  <a:pt x="721" y="891"/>
                  <a:pt x="720" y="889"/>
                  <a:pt x="720" y="888"/>
                </a:cubicBezTo>
                <a:lnTo>
                  <a:pt x="720" y="888"/>
                </a:lnTo>
                <a:cubicBezTo>
                  <a:pt x="721" y="886"/>
                  <a:pt x="723" y="885"/>
                  <a:pt x="724" y="886"/>
                </a:cubicBezTo>
                <a:cubicBezTo>
                  <a:pt x="726" y="886"/>
                  <a:pt x="727" y="888"/>
                  <a:pt x="726" y="889"/>
                </a:cubicBezTo>
                <a:close/>
                <a:moveTo>
                  <a:pt x="725" y="902"/>
                </a:moveTo>
                <a:lnTo>
                  <a:pt x="725" y="902"/>
                </a:lnTo>
                <a:cubicBezTo>
                  <a:pt x="725" y="904"/>
                  <a:pt x="723" y="905"/>
                  <a:pt x="721" y="904"/>
                </a:cubicBezTo>
                <a:cubicBezTo>
                  <a:pt x="720" y="903"/>
                  <a:pt x="719" y="902"/>
                  <a:pt x="720" y="900"/>
                </a:cubicBezTo>
                <a:lnTo>
                  <a:pt x="720" y="900"/>
                </a:lnTo>
                <a:cubicBezTo>
                  <a:pt x="720" y="898"/>
                  <a:pt x="722" y="897"/>
                  <a:pt x="723" y="898"/>
                </a:cubicBezTo>
                <a:cubicBezTo>
                  <a:pt x="725" y="899"/>
                  <a:pt x="726" y="900"/>
                  <a:pt x="725" y="902"/>
                </a:cubicBezTo>
                <a:close/>
                <a:moveTo>
                  <a:pt x="725" y="914"/>
                </a:moveTo>
                <a:lnTo>
                  <a:pt x="725" y="914"/>
                </a:lnTo>
                <a:cubicBezTo>
                  <a:pt x="724" y="916"/>
                  <a:pt x="722" y="917"/>
                  <a:pt x="721" y="916"/>
                </a:cubicBezTo>
                <a:cubicBezTo>
                  <a:pt x="719" y="916"/>
                  <a:pt x="718" y="914"/>
                  <a:pt x="719" y="912"/>
                </a:cubicBezTo>
                <a:lnTo>
                  <a:pt x="719" y="912"/>
                </a:lnTo>
                <a:cubicBezTo>
                  <a:pt x="719" y="911"/>
                  <a:pt x="721" y="910"/>
                  <a:pt x="723" y="911"/>
                </a:cubicBezTo>
                <a:cubicBezTo>
                  <a:pt x="724" y="911"/>
                  <a:pt x="725" y="913"/>
                  <a:pt x="725" y="914"/>
                </a:cubicBezTo>
                <a:close/>
                <a:moveTo>
                  <a:pt x="724" y="927"/>
                </a:moveTo>
                <a:lnTo>
                  <a:pt x="724" y="927"/>
                </a:lnTo>
                <a:cubicBezTo>
                  <a:pt x="723" y="929"/>
                  <a:pt x="721" y="929"/>
                  <a:pt x="720" y="929"/>
                </a:cubicBezTo>
                <a:cubicBezTo>
                  <a:pt x="718" y="928"/>
                  <a:pt x="717" y="927"/>
                  <a:pt x="718" y="925"/>
                </a:cubicBezTo>
                <a:lnTo>
                  <a:pt x="718" y="925"/>
                </a:lnTo>
                <a:cubicBezTo>
                  <a:pt x="718" y="923"/>
                  <a:pt x="720" y="922"/>
                  <a:pt x="722" y="923"/>
                </a:cubicBezTo>
                <a:cubicBezTo>
                  <a:pt x="723" y="924"/>
                  <a:pt x="724" y="925"/>
                  <a:pt x="724" y="927"/>
                </a:cubicBezTo>
                <a:close/>
                <a:moveTo>
                  <a:pt x="723" y="939"/>
                </a:moveTo>
                <a:lnTo>
                  <a:pt x="723" y="939"/>
                </a:lnTo>
                <a:cubicBezTo>
                  <a:pt x="722" y="941"/>
                  <a:pt x="720" y="942"/>
                  <a:pt x="719" y="941"/>
                </a:cubicBezTo>
                <a:cubicBezTo>
                  <a:pt x="717" y="941"/>
                  <a:pt x="716" y="939"/>
                  <a:pt x="717" y="937"/>
                </a:cubicBezTo>
                <a:lnTo>
                  <a:pt x="717" y="937"/>
                </a:lnTo>
                <a:cubicBezTo>
                  <a:pt x="717" y="936"/>
                  <a:pt x="719" y="935"/>
                  <a:pt x="721" y="935"/>
                </a:cubicBezTo>
                <a:cubicBezTo>
                  <a:pt x="722" y="936"/>
                  <a:pt x="723" y="938"/>
                  <a:pt x="723" y="939"/>
                </a:cubicBezTo>
                <a:close/>
                <a:moveTo>
                  <a:pt x="722" y="952"/>
                </a:moveTo>
                <a:lnTo>
                  <a:pt x="722" y="952"/>
                </a:lnTo>
                <a:cubicBezTo>
                  <a:pt x="721" y="954"/>
                  <a:pt x="719" y="954"/>
                  <a:pt x="718" y="954"/>
                </a:cubicBezTo>
                <a:cubicBezTo>
                  <a:pt x="716" y="953"/>
                  <a:pt x="715" y="952"/>
                  <a:pt x="716" y="950"/>
                </a:cubicBezTo>
                <a:lnTo>
                  <a:pt x="716" y="950"/>
                </a:lnTo>
                <a:cubicBezTo>
                  <a:pt x="716" y="948"/>
                  <a:pt x="718" y="947"/>
                  <a:pt x="720" y="948"/>
                </a:cubicBezTo>
                <a:cubicBezTo>
                  <a:pt x="721" y="948"/>
                  <a:pt x="722" y="950"/>
                  <a:pt x="722" y="952"/>
                </a:cubicBezTo>
                <a:close/>
                <a:moveTo>
                  <a:pt x="720" y="964"/>
                </a:moveTo>
                <a:lnTo>
                  <a:pt x="720" y="964"/>
                </a:lnTo>
                <a:cubicBezTo>
                  <a:pt x="720" y="966"/>
                  <a:pt x="718" y="967"/>
                  <a:pt x="716" y="966"/>
                </a:cubicBezTo>
                <a:cubicBezTo>
                  <a:pt x="715" y="966"/>
                  <a:pt x="714" y="964"/>
                  <a:pt x="714" y="962"/>
                </a:cubicBezTo>
                <a:lnTo>
                  <a:pt x="714" y="962"/>
                </a:lnTo>
                <a:cubicBezTo>
                  <a:pt x="715" y="961"/>
                  <a:pt x="717" y="960"/>
                  <a:pt x="718" y="960"/>
                </a:cubicBezTo>
                <a:cubicBezTo>
                  <a:pt x="720" y="961"/>
                  <a:pt x="721" y="963"/>
                  <a:pt x="720" y="964"/>
                </a:cubicBezTo>
                <a:close/>
                <a:moveTo>
                  <a:pt x="719" y="977"/>
                </a:moveTo>
                <a:lnTo>
                  <a:pt x="719" y="977"/>
                </a:lnTo>
                <a:cubicBezTo>
                  <a:pt x="719" y="978"/>
                  <a:pt x="717" y="979"/>
                  <a:pt x="715" y="979"/>
                </a:cubicBezTo>
                <a:cubicBezTo>
                  <a:pt x="713" y="978"/>
                  <a:pt x="713" y="976"/>
                  <a:pt x="713" y="975"/>
                </a:cubicBezTo>
                <a:lnTo>
                  <a:pt x="713" y="975"/>
                </a:lnTo>
                <a:cubicBezTo>
                  <a:pt x="714" y="973"/>
                  <a:pt x="715" y="972"/>
                  <a:pt x="717" y="973"/>
                </a:cubicBezTo>
                <a:cubicBezTo>
                  <a:pt x="719" y="973"/>
                  <a:pt x="720" y="975"/>
                  <a:pt x="719" y="977"/>
                </a:cubicBezTo>
                <a:close/>
                <a:moveTo>
                  <a:pt x="718" y="989"/>
                </a:moveTo>
                <a:lnTo>
                  <a:pt x="718" y="989"/>
                </a:lnTo>
                <a:cubicBezTo>
                  <a:pt x="717" y="991"/>
                  <a:pt x="715" y="992"/>
                  <a:pt x="714" y="991"/>
                </a:cubicBezTo>
                <a:cubicBezTo>
                  <a:pt x="712" y="991"/>
                  <a:pt x="711" y="989"/>
                  <a:pt x="712" y="987"/>
                </a:cubicBezTo>
                <a:lnTo>
                  <a:pt x="712" y="987"/>
                </a:lnTo>
                <a:cubicBezTo>
                  <a:pt x="712" y="986"/>
                  <a:pt x="714" y="985"/>
                  <a:pt x="716" y="985"/>
                </a:cubicBezTo>
                <a:cubicBezTo>
                  <a:pt x="717" y="986"/>
                  <a:pt x="718" y="988"/>
                  <a:pt x="718" y="989"/>
                </a:cubicBezTo>
                <a:close/>
                <a:moveTo>
                  <a:pt x="716" y="1002"/>
                </a:moveTo>
                <a:lnTo>
                  <a:pt x="716" y="1002"/>
                </a:lnTo>
                <a:cubicBezTo>
                  <a:pt x="716" y="1003"/>
                  <a:pt x="714" y="1004"/>
                  <a:pt x="712" y="1004"/>
                </a:cubicBezTo>
                <a:cubicBezTo>
                  <a:pt x="711" y="1003"/>
                  <a:pt x="710" y="1001"/>
                  <a:pt x="710" y="1000"/>
                </a:cubicBezTo>
                <a:lnTo>
                  <a:pt x="710" y="1000"/>
                </a:lnTo>
                <a:cubicBezTo>
                  <a:pt x="711" y="998"/>
                  <a:pt x="713" y="997"/>
                  <a:pt x="714" y="998"/>
                </a:cubicBezTo>
                <a:cubicBezTo>
                  <a:pt x="716" y="998"/>
                  <a:pt x="717" y="1000"/>
                  <a:pt x="716" y="1002"/>
                </a:cubicBezTo>
                <a:close/>
                <a:moveTo>
                  <a:pt x="715" y="1014"/>
                </a:moveTo>
                <a:lnTo>
                  <a:pt x="715" y="1014"/>
                </a:lnTo>
                <a:cubicBezTo>
                  <a:pt x="714" y="1016"/>
                  <a:pt x="712" y="1017"/>
                  <a:pt x="711" y="1016"/>
                </a:cubicBezTo>
                <a:cubicBezTo>
                  <a:pt x="709" y="1015"/>
                  <a:pt x="708" y="1014"/>
                  <a:pt x="709" y="1012"/>
                </a:cubicBezTo>
                <a:lnTo>
                  <a:pt x="709" y="1012"/>
                </a:lnTo>
                <a:cubicBezTo>
                  <a:pt x="709" y="1010"/>
                  <a:pt x="711" y="1009"/>
                  <a:pt x="713" y="1010"/>
                </a:cubicBezTo>
                <a:cubicBezTo>
                  <a:pt x="714" y="1011"/>
                  <a:pt x="715" y="1012"/>
                  <a:pt x="715" y="1014"/>
                </a:cubicBezTo>
                <a:close/>
                <a:moveTo>
                  <a:pt x="713" y="1026"/>
                </a:moveTo>
                <a:lnTo>
                  <a:pt x="713" y="1026"/>
                </a:lnTo>
                <a:cubicBezTo>
                  <a:pt x="712" y="1028"/>
                  <a:pt x="711" y="1029"/>
                  <a:pt x="709" y="1028"/>
                </a:cubicBezTo>
                <a:cubicBezTo>
                  <a:pt x="707" y="1028"/>
                  <a:pt x="706" y="1026"/>
                  <a:pt x="707" y="1024"/>
                </a:cubicBezTo>
                <a:lnTo>
                  <a:pt x="707" y="1024"/>
                </a:lnTo>
                <a:cubicBezTo>
                  <a:pt x="708" y="1023"/>
                  <a:pt x="709" y="1022"/>
                  <a:pt x="711" y="1022"/>
                </a:cubicBezTo>
                <a:cubicBezTo>
                  <a:pt x="713" y="1023"/>
                  <a:pt x="713" y="1025"/>
                  <a:pt x="713" y="1026"/>
                </a:cubicBezTo>
                <a:close/>
                <a:moveTo>
                  <a:pt x="711" y="1039"/>
                </a:moveTo>
                <a:lnTo>
                  <a:pt x="711" y="1039"/>
                </a:lnTo>
                <a:cubicBezTo>
                  <a:pt x="711" y="1040"/>
                  <a:pt x="709" y="1041"/>
                  <a:pt x="707" y="1041"/>
                </a:cubicBezTo>
                <a:cubicBezTo>
                  <a:pt x="705" y="1040"/>
                  <a:pt x="705" y="1038"/>
                  <a:pt x="705" y="1037"/>
                </a:cubicBezTo>
                <a:lnTo>
                  <a:pt x="705" y="1037"/>
                </a:lnTo>
                <a:cubicBezTo>
                  <a:pt x="706" y="1035"/>
                  <a:pt x="707" y="1034"/>
                  <a:pt x="709" y="1035"/>
                </a:cubicBezTo>
                <a:cubicBezTo>
                  <a:pt x="711" y="1035"/>
                  <a:pt x="712" y="1037"/>
                  <a:pt x="711" y="1039"/>
                </a:cubicBezTo>
                <a:close/>
                <a:moveTo>
                  <a:pt x="709" y="1051"/>
                </a:moveTo>
                <a:lnTo>
                  <a:pt x="709" y="1051"/>
                </a:lnTo>
                <a:cubicBezTo>
                  <a:pt x="709" y="1053"/>
                  <a:pt x="707" y="1054"/>
                  <a:pt x="705" y="1053"/>
                </a:cubicBezTo>
                <a:cubicBezTo>
                  <a:pt x="704" y="1053"/>
                  <a:pt x="703" y="1051"/>
                  <a:pt x="703" y="1049"/>
                </a:cubicBezTo>
                <a:lnTo>
                  <a:pt x="703" y="1049"/>
                </a:lnTo>
                <a:cubicBezTo>
                  <a:pt x="704" y="1047"/>
                  <a:pt x="706" y="1047"/>
                  <a:pt x="707" y="1047"/>
                </a:cubicBezTo>
                <a:cubicBezTo>
                  <a:pt x="709" y="1048"/>
                  <a:pt x="710" y="1049"/>
                  <a:pt x="709" y="1051"/>
                </a:cubicBezTo>
                <a:close/>
                <a:moveTo>
                  <a:pt x="707" y="1063"/>
                </a:moveTo>
                <a:lnTo>
                  <a:pt x="707" y="1063"/>
                </a:lnTo>
                <a:cubicBezTo>
                  <a:pt x="707" y="1065"/>
                  <a:pt x="705" y="1066"/>
                  <a:pt x="703" y="1065"/>
                </a:cubicBezTo>
                <a:cubicBezTo>
                  <a:pt x="702" y="1065"/>
                  <a:pt x="701" y="1063"/>
                  <a:pt x="701" y="1061"/>
                </a:cubicBezTo>
                <a:lnTo>
                  <a:pt x="701" y="1061"/>
                </a:lnTo>
                <a:cubicBezTo>
                  <a:pt x="702" y="1060"/>
                  <a:pt x="704" y="1059"/>
                  <a:pt x="705" y="1060"/>
                </a:cubicBezTo>
                <a:cubicBezTo>
                  <a:pt x="707" y="1060"/>
                  <a:pt x="708" y="1062"/>
                  <a:pt x="707" y="1063"/>
                </a:cubicBezTo>
                <a:close/>
                <a:moveTo>
                  <a:pt x="705" y="1076"/>
                </a:moveTo>
                <a:lnTo>
                  <a:pt x="705" y="1076"/>
                </a:lnTo>
                <a:cubicBezTo>
                  <a:pt x="705" y="1077"/>
                  <a:pt x="703" y="1078"/>
                  <a:pt x="701" y="1078"/>
                </a:cubicBezTo>
                <a:cubicBezTo>
                  <a:pt x="699" y="1077"/>
                  <a:pt x="699" y="1075"/>
                  <a:pt x="699" y="1074"/>
                </a:cubicBezTo>
                <a:lnTo>
                  <a:pt x="699" y="1074"/>
                </a:lnTo>
                <a:cubicBezTo>
                  <a:pt x="700" y="1072"/>
                  <a:pt x="701" y="1071"/>
                  <a:pt x="703" y="1072"/>
                </a:cubicBezTo>
                <a:cubicBezTo>
                  <a:pt x="705" y="1072"/>
                  <a:pt x="706" y="1074"/>
                  <a:pt x="705" y="1076"/>
                </a:cubicBezTo>
                <a:close/>
                <a:moveTo>
                  <a:pt x="703" y="1088"/>
                </a:moveTo>
                <a:lnTo>
                  <a:pt x="703" y="1088"/>
                </a:lnTo>
                <a:cubicBezTo>
                  <a:pt x="702" y="1090"/>
                  <a:pt x="701" y="1091"/>
                  <a:pt x="699" y="1090"/>
                </a:cubicBezTo>
                <a:cubicBezTo>
                  <a:pt x="697" y="1090"/>
                  <a:pt x="696" y="1088"/>
                  <a:pt x="697" y="1086"/>
                </a:cubicBezTo>
                <a:lnTo>
                  <a:pt x="697" y="1086"/>
                </a:lnTo>
                <a:cubicBezTo>
                  <a:pt x="697" y="1084"/>
                  <a:pt x="699" y="1084"/>
                  <a:pt x="701" y="1084"/>
                </a:cubicBezTo>
                <a:cubicBezTo>
                  <a:pt x="703" y="1085"/>
                  <a:pt x="703" y="1086"/>
                  <a:pt x="703" y="1088"/>
                </a:cubicBezTo>
                <a:close/>
                <a:moveTo>
                  <a:pt x="701" y="1100"/>
                </a:moveTo>
                <a:lnTo>
                  <a:pt x="701" y="1100"/>
                </a:lnTo>
                <a:cubicBezTo>
                  <a:pt x="700" y="1102"/>
                  <a:pt x="698" y="1103"/>
                  <a:pt x="697" y="1102"/>
                </a:cubicBezTo>
                <a:cubicBezTo>
                  <a:pt x="695" y="1102"/>
                  <a:pt x="694" y="1100"/>
                  <a:pt x="695" y="1098"/>
                </a:cubicBezTo>
                <a:lnTo>
                  <a:pt x="695" y="1098"/>
                </a:lnTo>
                <a:cubicBezTo>
                  <a:pt x="695" y="1097"/>
                  <a:pt x="697" y="1096"/>
                  <a:pt x="699" y="1096"/>
                </a:cubicBezTo>
                <a:cubicBezTo>
                  <a:pt x="700" y="1097"/>
                  <a:pt x="701" y="1099"/>
                  <a:pt x="701" y="1100"/>
                </a:cubicBezTo>
                <a:close/>
                <a:moveTo>
                  <a:pt x="698" y="1113"/>
                </a:moveTo>
                <a:lnTo>
                  <a:pt x="698" y="1113"/>
                </a:lnTo>
                <a:cubicBezTo>
                  <a:pt x="698" y="1114"/>
                  <a:pt x="696" y="1115"/>
                  <a:pt x="694" y="1115"/>
                </a:cubicBezTo>
                <a:cubicBezTo>
                  <a:pt x="693" y="1114"/>
                  <a:pt x="692" y="1112"/>
                  <a:pt x="692" y="1111"/>
                </a:cubicBezTo>
                <a:lnTo>
                  <a:pt x="692" y="1111"/>
                </a:lnTo>
                <a:cubicBezTo>
                  <a:pt x="693" y="1109"/>
                  <a:pt x="695" y="1108"/>
                  <a:pt x="696" y="1109"/>
                </a:cubicBezTo>
                <a:cubicBezTo>
                  <a:pt x="698" y="1109"/>
                  <a:pt x="699" y="1111"/>
                  <a:pt x="698" y="1113"/>
                </a:cubicBezTo>
                <a:close/>
                <a:moveTo>
                  <a:pt x="696" y="1125"/>
                </a:moveTo>
                <a:lnTo>
                  <a:pt x="696" y="1125"/>
                </a:lnTo>
                <a:cubicBezTo>
                  <a:pt x="695" y="1127"/>
                  <a:pt x="693" y="1127"/>
                  <a:pt x="692" y="1127"/>
                </a:cubicBezTo>
                <a:cubicBezTo>
                  <a:pt x="690" y="1126"/>
                  <a:pt x="689" y="1125"/>
                  <a:pt x="690" y="1123"/>
                </a:cubicBezTo>
                <a:lnTo>
                  <a:pt x="690" y="1123"/>
                </a:lnTo>
                <a:cubicBezTo>
                  <a:pt x="690" y="1121"/>
                  <a:pt x="692" y="1120"/>
                  <a:pt x="694" y="1121"/>
                </a:cubicBezTo>
                <a:cubicBezTo>
                  <a:pt x="695" y="1121"/>
                  <a:pt x="696" y="1123"/>
                  <a:pt x="696" y="1125"/>
                </a:cubicBezTo>
                <a:close/>
                <a:moveTo>
                  <a:pt x="693" y="1137"/>
                </a:moveTo>
                <a:lnTo>
                  <a:pt x="693" y="1137"/>
                </a:lnTo>
                <a:cubicBezTo>
                  <a:pt x="692" y="1139"/>
                  <a:pt x="691" y="1140"/>
                  <a:pt x="689" y="1139"/>
                </a:cubicBezTo>
                <a:cubicBezTo>
                  <a:pt x="687" y="1139"/>
                  <a:pt x="687" y="1137"/>
                  <a:pt x="687" y="1135"/>
                </a:cubicBezTo>
                <a:lnTo>
                  <a:pt x="687" y="1135"/>
                </a:lnTo>
                <a:cubicBezTo>
                  <a:pt x="688" y="1134"/>
                  <a:pt x="689" y="1133"/>
                  <a:pt x="691" y="1133"/>
                </a:cubicBezTo>
                <a:cubicBezTo>
                  <a:pt x="693" y="1134"/>
                  <a:pt x="694" y="1135"/>
                  <a:pt x="693" y="1137"/>
                </a:cubicBezTo>
                <a:close/>
                <a:moveTo>
                  <a:pt x="690" y="1149"/>
                </a:moveTo>
                <a:lnTo>
                  <a:pt x="690" y="1149"/>
                </a:lnTo>
                <a:cubicBezTo>
                  <a:pt x="690" y="1151"/>
                  <a:pt x="688" y="1152"/>
                  <a:pt x="686" y="1151"/>
                </a:cubicBezTo>
                <a:cubicBezTo>
                  <a:pt x="685" y="1151"/>
                  <a:pt x="684" y="1149"/>
                  <a:pt x="684" y="1147"/>
                </a:cubicBezTo>
                <a:lnTo>
                  <a:pt x="684" y="1147"/>
                </a:lnTo>
                <a:cubicBezTo>
                  <a:pt x="685" y="1146"/>
                  <a:pt x="687" y="1145"/>
                  <a:pt x="688" y="1145"/>
                </a:cubicBezTo>
                <a:cubicBezTo>
                  <a:pt x="690" y="1146"/>
                  <a:pt x="691" y="1148"/>
                  <a:pt x="690" y="1149"/>
                </a:cubicBezTo>
                <a:close/>
                <a:moveTo>
                  <a:pt x="687" y="1161"/>
                </a:moveTo>
                <a:lnTo>
                  <a:pt x="687" y="1161"/>
                </a:lnTo>
                <a:cubicBezTo>
                  <a:pt x="687" y="1163"/>
                  <a:pt x="685" y="1164"/>
                  <a:pt x="683" y="1163"/>
                </a:cubicBezTo>
                <a:cubicBezTo>
                  <a:pt x="682" y="1163"/>
                  <a:pt x="681" y="1161"/>
                  <a:pt x="681" y="1160"/>
                </a:cubicBezTo>
                <a:lnTo>
                  <a:pt x="681" y="1160"/>
                </a:lnTo>
                <a:cubicBezTo>
                  <a:pt x="682" y="1158"/>
                  <a:pt x="684" y="1157"/>
                  <a:pt x="685" y="1158"/>
                </a:cubicBezTo>
                <a:cubicBezTo>
                  <a:pt x="687" y="1158"/>
                  <a:pt x="688" y="1160"/>
                  <a:pt x="687" y="1161"/>
                </a:cubicBezTo>
                <a:close/>
                <a:moveTo>
                  <a:pt x="684" y="1174"/>
                </a:moveTo>
                <a:lnTo>
                  <a:pt x="684" y="1174"/>
                </a:lnTo>
                <a:cubicBezTo>
                  <a:pt x="684" y="1175"/>
                  <a:pt x="682" y="1176"/>
                  <a:pt x="680" y="1176"/>
                </a:cubicBezTo>
                <a:cubicBezTo>
                  <a:pt x="679" y="1175"/>
                  <a:pt x="678" y="1173"/>
                  <a:pt x="678" y="1172"/>
                </a:cubicBezTo>
                <a:lnTo>
                  <a:pt x="678" y="1172"/>
                </a:lnTo>
                <a:cubicBezTo>
                  <a:pt x="679" y="1170"/>
                  <a:pt x="681" y="1169"/>
                  <a:pt x="682" y="1170"/>
                </a:cubicBezTo>
                <a:cubicBezTo>
                  <a:pt x="684" y="1170"/>
                  <a:pt x="685" y="1172"/>
                  <a:pt x="684" y="1174"/>
                </a:cubicBezTo>
                <a:close/>
                <a:moveTo>
                  <a:pt x="681" y="1186"/>
                </a:moveTo>
                <a:lnTo>
                  <a:pt x="681" y="1186"/>
                </a:lnTo>
                <a:cubicBezTo>
                  <a:pt x="681" y="1187"/>
                  <a:pt x="679" y="1188"/>
                  <a:pt x="677" y="1188"/>
                </a:cubicBezTo>
                <a:cubicBezTo>
                  <a:pt x="676" y="1187"/>
                  <a:pt x="675" y="1185"/>
                  <a:pt x="675" y="1184"/>
                </a:cubicBezTo>
                <a:lnTo>
                  <a:pt x="675" y="1184"/>
                </a:lnTo>
                <a:cubicBezTo>
                  <a:pt x="676" y="1182"/>
                  <a:pt x="678" y="1181"/>
                  <a:pt x="679" y="1182"/>
                </a:cubicBezTo>
                <a:cubicBezTo>
                  <a:pt x="681" y="1182"/>
                  <a:pt x="682" y="1184"/>
                  <a:pt x="681" y="1186"/>
                </a:cubicBezTo>
                <a:close/>
                <a:moveTo>
                  <a:pt x="678" y="1198"/>
                </a:moveTo>
                <a:lnTo>
                  <a:pt x="678" y="1198"/>
                </a:lnTo>
                <a:cubicBezTo>
                  <a:pt x="677" y="1199"/>
                  <a:pt x="676" y="1200"/>
                  <a:pt x="674" y="1200"/>
                </a:cubicBezTo>
                <a:cubicBezTo>
                  <a:pt x="672" y="1199"/>
                  <a:pt x="671" y="1197"/>
                  <a:pt x="672" y="1196"/>
                </a:cubicBezTo>
                <a:lnTo>
                  <a:pt x="672" y="1196"/>
                </a:lnTo>
                <a:cubicBezTo>
                  <a:pt x="673" y="1194"/>
                  <a:pt x="674" y="1193"/>
                  <a:pt x="676" y="1194"/>
                </a:cubicBezTo>
                <a:cubicBezTo>
                  <a:pt x="678" y="1194"/>
                  <a:pt x="679" y="1196"/>
                  <a:pt x="678" y="1198"/>
                </a:cubicBezTo>
                <a:close/>
                <a:moveTo>
                  <a:pt x="675" y="1210"/>
                </a:moveTo>
                <a:lnTo>
                  <a:pt x="675" y="1210"/>
                </a:lnTo>
                <a:cubicBezTo>
                  <a:pt x="674" y="1212"/>
                  <a:pt x="672" y="1212"/>
                  <a:pt x="671" y="1212"/>
                </a:cubicBezTo>
                <a:cubicBezTo>
                  <a:pt x="669" y="1211"/>
                  <a:pt x="668" y="1210"/>
                  <a:pt x="669" y="1208"/>
                </a:cubicBezTo>
                <a:lnTo>
                  <a:pt x="669" y="1208"/>
                </a:lnTo>
                <a:cubicBezTo>
                  <a:pt x="669" y="1206"/>
                  <a:pt x="671" y="1205"/>
                  <a:pt x="673" y="1206"/>
                </a:cubicBezTo>
                <a:cubicBezTo>
                  <a:pt x="674" y="1206"/>
                  <a:pt x="675" y="1208"/>
                  <a:pt x="675" y="1210"/>
                </a:cubicBezTo>
                <a:close/>
                <a:moveTo>
                  <a:pt x="671" y="1222"/>
                </a:moveTo>
                <a:lnTo>
                  <a:pt x="671" y="1222"/>
                </a:lnTo>
                <a:cubicBezTo>
                  <a:pt x="671" y="1224"/>
                  <a:pt x="669" y="1224"/>
                  <a:pt x="667" y="1224"/>
                </a:cubicBezTo>
                <a:cubicBezTo>
                  <a:pt x="665" y="1223"/>
                  <a:pt x="665" y="1222"/>
                  <a:pt x="665" y="1220"/>
                </a:cubicBezTo>
                <a:lnTo>
                  <a:pt x="665" y="1220"/>
                </a:lnTo>
                <a:cubicBezTo>
                  <a:pt x="666" y="1218"/>
                  <a:pt x="667" y="1217"/>
                  <a:pt x="669" y="1218"/>
                </a:cubicBezTo>
                <a:cubicBezTo>
                  <a:pt x="671" y="1218"/>
                  <a:pt x="672" y="1220"/>
                  <a:pt x="671" y="1222"/>
                </a:cubicBezTo>
                <a:close/>
                <a:moveTo>
                  <a:pt x="668" y="1234"/>
                </a:moveTo>
                <a:lnTo>
                  <a:pt x="668" y="1234"/>
                </a:lnTo>
                <a:cubicBezTo>
                  <a:pt x="667" y="1236"/>
                  <a:pt x="665" y="1236"/>
                  <a:pt x="664" y="1236"/>
                </a:cubicBezTo>
                <a:cubicBezTo>
                  <a:pt x="662" y="1235"/>
                  <a:pt x="661" y="1234"/>
                  <a:pt x="662" y="1232"/>
                </a:cubicBezTo>
                <a:lnTo>
                  <a:pt x="662" y="1232"/>
                </a:lnTo>
                <a:cubicBezTo>
                  <a:pt x="662" y="1230"/>
                  <a:pt x="664" y="1229"/>
                  <a:pt x="666" y="1230"/>
                </a:cubicBezTo>
                <a:cubicBezTo>
                  <a:pt x="667" y="1230"/>
                  <a:pt x="668" y="1232"/>
                  <a:pt x="668" y="1234"/>
                </a:cubicBezTo>
                <a:close/>
                <a:moveTo>
                  <a:pt x="664" y="1246"/>
                </a:moveTo>
                <a:lnTo>
                  <a:pt x="664" y="1246"/>
                </a:lnTo>
                <a:cubicBezTo>
                  <a:pt x="663" y="1247"/>
                  <a:pt x="661" y="1248"/>
                  <a:pt x="660" y="1248"/>
                </a:cubicBezTo>
                <a:cubicBezTo>
                  <a:pt x="658" y="1247"/>
                  <a:pt x="657" y="1245"/>
                  <a:pt x="658" y="1244"/>
                </a:cubicBezTo>
                <a:lnTo>
                  <a:pt x="658" y="1244"/>
                </a:lnTo>
                <a:cubicBezTo>
                  <a:pt x="658" y="1242"/>
                  <a:pt x="660" y="1241"/>
                  <a:pt x="662" y="1242"/>
                </a:cubicBezTo>
                <a:cubicBezTo>
                  <a:pt x="663" y="1242"/>
                  <a:pt x="664" y="1244"/>
                  <a:pt x="664" y="1246"/>
                </a:cubicBezTo>
                <a:close/>
                <a:moveTo>
                  <a:pt x="660" y="1258"/>
                </a:moveTo>
                <a:lnTo>
                  <a:pt x="660" y="1258"/>
                </a:lnTo>
                <a:cubicBezTo>
                  <a:pt x="659" y="1259"/>
                  <a:pt x="658" y="1260"/>
                  <a:pt x="656" y="1260"/>
                </a:cubicBezTo>
                <a:cubicBezTo>
                  <a:pt x="654" y="1259"/>
                  <a:pt x="653" y="1257"/>
                  <a:pt x="654" y="1256"/>
                </a:cubicBezTo>
                <a:lnTo>
                  <a:pt x="654" y="1256"/>
                </a:lnTo>
                <a:cubicBezTo>
                  <a:pt x="654" y="1254"/>
                  <a:pt x="656" y="1253"/>
                  <a:pt x="658" y="1254"/>
                </a:cubicBezTo>
                <a:cubicBezTo>
                  <a:pt x="659" y="1254"/>
                  <a:pt x="660" y="1256"/>
                  <a:pt x="660" y="1258"/>
                </a:cubicBezTo>
                <a:close/>
                <a:moveTo>
                  <a:pt x="655" y="1270"/>
                </a:moveTo>
                <a:lnTo>
                  <a:pt x="655" y="1270"/>
                </a:lnTo>
                <a:cubicBezTo>
                  <a:pt x="655" y="1272"/>
                  <a:pt x="653" y="1272"/>
                  <a:pt x="651" y="1271"/>
                </a:cubicBezTo>
                <a:cubicBezTo>
                  <a:pt x="650" y="1270"/>
                  <a:pt x="649" y="1268"/>
                  <a:pt x="650" y="1267"/>
                </a:cubicBezTo>
                <a:lnTo>
                  <a:pt x="650" y="1267"/>
                </a:lnTo>
                <a:cubicBezTo>
                  <a:pt x="651" y="1265"/>
                  <a:pt x="653" y="1265"/>
                  <a:pt x="655" y="1266"/>
                </a:cubicBezTo>
                <a:cubicBezTo>
                  <a:pt x="656" y="1267"/>
                  <a:pt x="656" y="1269"/>
                  <a:pt x="655" y="1270"/>
                </a:cubicBezTo>
                <a:close/>
                <a:moveTo>
                  <a:pt x="651" y="1282"/>
                </a:moveTo>
                <a:lnTo>
                  <a:pt x="651" y="1282"/>
                </a:lnTo>
                <a:cubicBezTo>
                  <a:pt x="650" y="1283"/>
                  <a:pt x="648" y="1284"/>
                  <a:pt x="647" y="1283"/>
                </a:cubicBezTo>
                <a:cubicBezTo>
                  <a:pt x="645" y="1282"/>
                  <a:pt x="645" y="1280"/>
                  <a:pt x="646" y="1279"/>
                </a:cubicBezTo>
                <a:lnTo>
                  <a:pt x="646" y="1279"/>
                </a:lnTo>
                <a:cubicBezTo>
                  <a:pt x="647" y="1277"/>
                  <a:pt x="649" y="1277"/>
                  <a:pt x="650" y="1278"/>
                </a:cubicBezTo>
                <a:cubicBezTo>
                  <a:pt x="652" y="1279"/>
                  <a:pt x="652" y="1281"/>
                  <a:pt x="651" y="1282"/>
                </a:cubicBezTo>
                <a:close/>
                <a:moveTo>
                  <a:pt x="647" y="1294"/>
                </a:moveTo>
                <a:lnTo>
                  <a:pt x="647" y="1294"/>
                </a:lnTo>
                <a:cubicBezTo>
                  <a:pt x="646" y="1295"/>
                  <a:pt x="644" y="1296"/>
                  <a:pt x="643" y="1295"/>
                </a:cubicBezTo>
                <a:cubicBezTo>
                  <a:pt x="641" y="1294"/>
                  <a:pt x="641" y="1292"/>
                  <a:pt x="642" y="1290"/>
                </a:cubicBezTo>
                <a:lnTo>
                  <a:pt x="642" y="1290"/>
                </a:lnTo>
                <a:cubicBezTo>
                  <a:pt x="643" y="1289"/>
                  <a:pt x="645" y="1288"/>
                  <a:pt x="646" y="1289"/>
                </a:cubicBezTo>
                <a:cubicBezTo>
                  <a:pt x="648" y="1290"/>
                  <a:pt x="648" y="1292"/>
                  <a:pt x="647" y="1294"/>
                </a:cubicBezTo>
                <a:close/>
                <a:moveTo>
                  <a:pt x="642" y="1306"/>
                </a:moveTo>
                <a:lnTo>
                  <a:pt x="642" y="1306"/>
                </a:lnTo>
                <a:cubicBezTo>
                  <a:pt x="641" y="1307"/>
                  <a:pt x="639" y="1307"/>
                  <a:pt x="638" y="1306"/>
                </a:cubicBezTo>
                <a:cubicBezTo>
                  <a:pt x="636" y="1305"/>
                  <a:pt x="636" y="1303"/>
                  <a:pt x="638" y="1302"/>
                </a:cubicBezTo>
                <a:lnTo>
                  <a:pt x="638" y="1302"/>
                </a:lnTo>
                <a:cubicBezTo>
                  <a:pt x="639" y="1300"/>
                  <a:pt x="641" y="1300"/>
                  <a:pt x="642" y="1302"/>
                </a:cubicBezTo>
                <a:cubicBezTo>
                  <a:pt x="643" y="1303"/>
                  <a:pt x="643" y="1305"/>
                  <a:pt x="642" y="1306"/>
                </a:cubicBezTo>
                <a:close/>
                <a:moveTo>
                  <a:pt x="638" y="1318"/>
                </a:moveTo>
                <a:lnTo>
                  <a:pt x="637" y="1318"/>
                </a:lnTo>
                <a:cubicBezTo>
                  <a:pt x="636" y="1319"/>
                  <a:pt x="634" y="1319"/>
                  <a:pt x="633" y="1318"/>
                </a:cubicBezTo>
                <a:cubicBezTo>
                  <a:pt x="632" y="1316"/>
                  <a:pt x="632" y="1314"/>
                  <a:pt x="633" y="1313"/>
                </a:cubicBezTo>
                <a:lnTo>
                  <a:pt x="633" y="1313"/>
                </a:lnTo>
                <a:cubicBezTo>
                  <a:pt x="634" y="1312"/>
                  <a:pt x="636" y="1312"/>
                  <a:pt x="638" y="1313"/>
                </a:cubicBezTo>
                <a:cubicBezTo>
                  <a:pt x="639" y="1314"/>
                  <a:pt x="639" y="1316"/>
                  <a:pt x="638" y="1318"/>
                </a:cubicBezTo>
                <a:close/>
                <a:moveTo>
                  <a:pt x="633" y="1329"/>
                </a:moveTo>
                <a:lnTo>
                  <a:pt x="633" y="1329"/>
                </a:lnTo>
                <a:cubicBezTo>
                  <a:pt x="632" y="1330"/>
                  <a:pt x="630" y="1330"/>
                  <a:pt x="628" y="1329"/>
                </a:cubicBezTo>
                <a:cubicBezTo>
                  <a:pt x="627" y="1328"/>
                  <a:pt x="627" y="1326"/>
                  <a:pt x="628" y="1325"/>
                </a:cubicBezTo>
                <a:lnTo>
                  <a:pt x="628" y="1325"/>
                </a:lnTo>
                <a:cubicBezTo>
                  <a:pt x="630" y="1323"/>
                  <a:pt x="632" y="1323"/>
                  <a:pt x="633" y="1325"/>
                </a:cubicBezTo>
                <a:cubicBezTo>
                  <a:pt x="634" y="1326"/>
                  <a:pt x="634" y="1328"/>
                  <a:pt x="633" y="1329"/>
                </a:cubicBezTo>
                <a:close/>
                <a:moveTo>
                  <a:pt x="628" y="1341"/>
                </a:moveTo>
                <a:lnTo>
                  <a:pt x="628" y="1341"/>
                </a:lnTo>
                <a:cubicBezTo>
                  <a:pt x="627" y="1342"/>
                  <a:pt x="625" y="1342"/>
                  <a:pt x="623" y="1341"/>
                </a:cubicBezTo>
                <a:cubicBezTo>
                  <a:pt x="622" y="1339"/>
                  <a:pt x="622" y="1337"/>
                  <a:pt x="623" y="1336"/>
                </a:cubicBezTo>
                <a:lnTo>
                  <a:pt x="623" y="1336"/>
                </a:lnTo>
                <a:cubicBezTo>
                  <a:pt x="625" y="1335"/>
                  <a:pt x="627" y="1335"/>
                  <a:pt x="628" y="1336"/>
                </a:cubicBezTo>
                <a:cubicBezTo>
                  <a:pt x="629" y="1337"/>
                  <a:pt x="629" y="1339"/>
                  <a:pt x="628" y="1341"/>
                </a:cubicBezTo>
                <a:close/>
                <a:moveTo>
                  <a:pt x="623" y="1352"/>
                </a:moveTo>
                <a:lnTo>
                  <a:pt x="623" y="1352"/>
                </a:lnTo>
                <a:cubicBezTo>
                  <a:pt x="622" y="1353"/>
                  <a:pt x="620" y="1353"/>
                  <a:pt x="618" y="1352"/>
                </a:cubicBezTo>
                <a:cubicBezTo>
                  <a:pt x="617" y="1351"/>
                  <a:pt x="617" y="1349"/>
                  <a:pt x="618" y="1348"/>
                </a:cubicBezTo>
                <a:lnTo>
                  <a:pt x="618" y="1348"/>
                </a:lnTo>
                <a:cubicBezTo>
                  <a:pt x="620" y="1346"/>
                  <a:pt x="622" y="1346"/>
                  <a:pt x="623" y="1348"/>
                </a:cubicBezTo>
                <a:cubicBezTo>
                  <a:pt x="624" y="1349"/>
                  <a:pt x="624" y="1351"/>
                  <a:pt x="623" y="1352"/>
                </a:cubicBezTo>
                <a:close/>
                <a:moveTo>
                  <a:pt x="617" y="1363"/>
                </a:moveTo>
                <a:lnTo>
                  <a:pt x="617" y="1363"/>
                </a:lnTo>
                <a:cubicBezTo>
                  <a:pt x="616" y="1365"/>
                  <a:pt x="614" y="1365"/>
                  <a:pt x="613" y="1363"/>
                </a:cubicBezTo>
                <a:cubicBezTo>
                  <a:pt x="612" y="1362"/>
                  <a:pt x="612" y="1360"/>
                  <a:pt x="613" y="1359"/>
                </a:cubicBezTo>
                <a:lnTo>
                  <a:pt x="613" y="1359"/>
                </a:lnTo>
                <a:cubicBezTo>
                  <a:pt x="614" y="1358"/>
                  <a:pt x="616" y="1358"/>
                  <a:pt x="617" y="1359"/>
                </a:cubicBezTo>
                <a:cubicBezTo>
                  <a:pt x="619" y="1360"/>
                  <a:pt x="619" y="1362"/>
                  <a:pt x="617" y="1363"/>
                </a:cubicBezTo>
                <a:close/>
                <a:moveTo>
                  <a:pt x="612" y="1375"/>
                </a:moveTo>
                <a:lnTo>
                  <a:pt x="612" y="1375"/>
                </a:lnTo>
                <a:cubicBezTo>
                  <a:pt x="611" y="1376"/>
                  <a:pt x="609" y="1376"/>
                  <a:pt x="608" y="1375"/>
                </a:cubicBezTo>
                <a:cubicBezTo>
                  <a:pt x="606" y="1373"/>
                  <a:pt x="606" y="1371"/>
                  <a:pt x="608" y="1370"/>
                </a:cubicBezTo>
                <a:lnTo>
                  <a:pt x="608" y="1370"/>
                </a:lnTo>
                <a:cubicBezTo>
                  <a:pt x="609" y="1369"/>
                  <a:pt x="611" y="1369"/>
                  <a:pt x="612" y="1370"/>
                </a:cubicBezTo>
                <a:cubicBezTo>
                  <a:pt x="613" y="1371"/>
                  <a:pt x="613" y="1373"/>
                  <a:pt x="612" y="1375"/>
                </a:cubicBezTo>
                <a:close/>
                <a:moveTo>
                  <a:pt x="606" y="1386"/>
                </a:moveTo>
                <a:lnTo>
                  <a:pt x="606" y="1386"/>
                </a:lnTo>
                <a:cubicBezTo>
                  <a:pt x="605" y="1387"/>
                  <a:pt x="603" y="1387"/>
                  <a:pt x="602" y="1386"/>
                </a:cubicBezTo>
                <a:cubicBezTo>
                  <a:pt x="601" y="1385"/>
                  <a:pt x="601" y="1383"/>
                  <a:pt x="602" y="1381"/>
                </a:cubicBezTo>
                <a:lnTo>
                  <a:pt x="602" y="1381"/>
                </a:lnTo>
                <a:cubicBezTo>
                  <a:pt x="603" y="1380"/>
                  <a:pt x="605" y="1380"/>
                  <a:pt x="606" y="1381"/>
                </a:cubicBezTo>
                <a:cubicBezTo>
                  <a:pt x="608" y="1383"/>
                  <a:pt x="608" y="1385"/>
                  <a:pt x="606" y="1386"/>
                </a:cubicBezTo>
                <a:close/>
                <a:moveTo>
                  <a:pt x="600" y="1397"/>
                </a:moveTo>
                <a:lnTo>
                  <a:pt x="600" y="1397"/>
                </a:lnTo>
                <a:cubicBezTo>
                  <a:pt x="599" y="1398"/>
                  <a:pt x="597" y="1398"/>
                  <a:pt x="596" y="1397"/>
                </a:cubicBezTo>
                <a:cubicBezTo>
                  <a:pt x="595" y="1396"/>
                  <a:pt x="595" y="1394"/>
                  <a:pt x="596" y="1392"/>
                </a:cubicBezTo>
                <a:lnTo>
                  <a:pt x="596" y="1392"/>
                </a:lnTo>
                <a:cubicBezTo>
                  <a:pt x="597" y="1391"/>
                  <a:pt x="599" y="1391"/>
                  <a:pt x="600" y="1392"/>
                </a:cubicBezTo>
                <a:cubicBezTo>
                  <a:pt x="602" y="1394"/>
                  <a:pt x="602" y="1396"/>
                  <a:pt x="600" y="1397"/>
                </a:cubicBezTo>
                <a:close/>
                <a:moveTo>
                  <a:pt x="594" y="1408"/>
                </a:moveTo>
                <a:lnTo>
                  <a:pt x="594" y="1408"/>
                </a:lnTo>
                <a:cubicBezTo>
                  <a:pt x="593" y="1409"/>
                  <a:pt x="591" y="1409"/>
                  <a:pt x="590" y="1408"/>
                </a:cubicBezTo>
                <a:cubicBezTo>
                  <a:pt x="589" y="1407"/>
                  <a:pt x="589" y="1405"/>
                  <a:pt x="590" y="1403"/>
                </a:cubicBezTo>
                <a:lnTo>
                  <a:pt x="590" y="1403"/>
                </a:lnTo>
                <a:cubicBezTo>
                  <a:pt x="591" y="1402"/>
                  <a:pt x="593" y="1402"/>
                  <a:pt x="594" y="1403"/>
                </a:cubicBezTo>
                <a:cubicBezTo>
                  <a:pt x="596" y="1405"/>
                  <a:pt x="596" y="1407"/>
                  <a:pt x="594" y="1408"/>
                </a:cubicBezTo>
                <a:close/>
                <a:moveTo>
                  <a:pt x="588" y="1419"/>
                </a:moveTo>
                <a:lnTo>
                  <a:pt x="588" y="1419"/>
                </a:lnTo>
                <a:cubicBezTo>
                  <a:pt x="587" y="1420"/>
                  <a:pt x="585" y="1420"/>
                  <a:pt x="584" y="1419"/>
                </a:cubicBezTo>
                <a:cubicBezTo>
                  <a:pt x="583" y="1417"/>
                  <a:pt x="583" y="1415"/>
                  <a:pt x="584" y="1414"/>
                </a:cubicBezTo>
                <a:lnTo>
                  <a:pt x="584" y="1414"/>
                </a:lnTo>
                <a:cubicBezTo>
                  <a:pt x="585" y="1413"/>
                  <a:pt x="587" y="1413"/>
                  <a:pt x="588" y="1414"/>
                </a:cubicBezTo>
                <a:cubicBezTo>
                  <a:pt x="589" y="1415"/>
                  <a:pt x="589" y="1417"/>
                  <a:pt x="588" y="1419"/>
                </a:cubicBezTo>
                <a:close/>
                <a:moveTo>
                  <a:pt x="582" y="1429"/>
                </a:moveTo>
                <a:lnTo>
                  <a:pt x="582" y="1429"/>
                </a:lnTo>
                <a:cubicBezTo>
                  <a:pt x="581" y="1431"/>
                  <a:pt x="579" y="1431"/>
                  <a:pt x="577" y="1429"/>
                </a:cubicBezTo>
                <a:cubicBezTo>
                  <a:pt x="576" y="1428"/>
                  <a:pt x="576" y="1426"/>
                  <a:pt x="577" y="1425"/>
                </a:cubicBezTo>
                <a:lnTo>
                  <a:pt x="577" y="1425"/>
                </a:lnTo>
                <a:cubicBezTo>
                  <a:pt x="579" y="1424"/>
                  <a:pt x="581" y="1424"/>
                  <a:pt x="582" y="1425"/>
                </a:cubicBezTo>
                <a:cubicBezTo>
                  <a:pt x="583" y="1426"/>
                  <a:pt x="583" y="1428"/>
                  <a:pt x="582" y="1429"/>
                </a:cubicBezTo>
                <a:close/>
                <a:moveTo>
                  <a:pt x="575" y="1440"/>
                </a:moveTo>
                <a:lnTo>
                  <a:pt x="575" y="1440"/>
                </a:lnTo>
                <a:cubicBezTo>
                  <a:pt x="574" y="1441"/>
                  <a:pt x="572" y="1441"/>
                  <a:pt x="571" y="1440"/>
                </a:cubicBezTo>
                <a:cubicBezTo>
                  <a:pt x="569" y="1439"/>
                  <a:pt x="569" y="1437"/>
                  <a:pt x="571" y="1435"/>
                </a:cubicBezTo>
                <a:lnTo>
                  <a:pt x="571" y="1435"/>
                </a:lnTo>
                <a:cubicBezTo>
                  <a:pt x="572" y="1434"/>
                  <a:pt x="574" y="1434"/>
                  <a:pt x="575" y="1435"/>
                </a:cubicBezTo>
                <a:cubicBezTo>
                  <a:pt x="576" y="1437"/>
                  <a:pt x="576" y="1439"/>
                  <a:pt x="575" y="1440"/>
                </a:cubicBezTo>
                <a:close/>
                <a:moveTo>
                  <a:pt x="568" y="1450"/>
                </a:moveTo>
                <a:lnTo>
                  <a:pt x="568" y="1450"/>
                </a:lnTo>
                <a:cubicBezTo>
                  <a:pt x="567" y="1452"/>
                  <a:pt x="565" y="1452"/>
                  <a:pt x="564" y="1450"/>
                </a:cubicBezTo>
                <a:cubicBezTo>
                  <a:pt x="563" y="1449"/>
                  <a:pt x="563" y="1447"/>
                  <a:pt x="564" y="1446"/>
                </a:cubicBezTo>
                <a:lnTo>
                  <a:pt x="564" y="1446"/>
                </a:lnTo>
                <a:cubicBezTo>
                  <a:pt x="565" y="1445"/>
                  <a:pt x="567" y="1445"/>
                  <a:pt x="568" y="1446"/>
                </a:cubicBezTo>
                <a:cubicBezTo>
                  <a:pt x="569" y="1447"/>
                  <a:pt x="569" y="1449"/>
                  <a:pt x="568" y="1450"/>
                </a:cubicBezTo>
                <a:close/>
                <a:moveTo>
                  <a:pt x="561" y="1461"/>
                </a:moveTo>
                <a:lnTo>
                  <a:pt x="561" y="1461"/>
                </a:lnTo>
                <a:cubicBezTo>
                  <a:pt x="560" y="1462"/>
                  <a:pt x="558" y="1462"/>
                  <a:pt x="557" y="1461"/>
                </a:cubicBezTo>
                <a:cubicBezTo>
                  <a:pt x="555" y="1459"/>
                  <a:pt x="555" y="1457"/>
                  <a:pt x="557" y="1456"/>
                </a:cubicBezTo>
                <a:lnTo>
                  <a:pt x="557" y="1456"/>
                </a:lnTo>
                <a:cubicBezTo>
                  <a:pt x="558" y="1455"/>
                  <a:pt x="560" y="1455"/>
                  <a:pt x="561" y="1456"/>
                </a:cubicBezTo>
                <a:cubicBezTo>
                  <a:pt x="562" y="1457"/>
                  <a:pt x="562" y="1459"/>
                  <a:pt x="561" y="1461"/>
                </a:cubicBezTo>
                <a:close/>
                <a:moveTo>
                  <a:pt x="554" y="1471"/>
                </a:moveTo>
                <a:lnTo>
                  <a:pt x="554" y="1471"/>
                </a:lnTo>
                <a:cubicBezTo>
                  <a:pt x="552" y="1472"/>
                  <a:pt x="550" y="1472"/>
                  <a:pt x="549" y="1471"/>
                </a:cubicBezTo>
                <a:cubicBezTo>
                  <a:pt x="548" y="1469"/>
                  <a:pt x="548" y="1467"/>
                  <a:pt x="549" y="1466"/>
                </a:cubicBezTo>
                <a:lnTo>
                  <a:pt x="549" y="1466"/>
                </a:lnTo>
                <a:cubicBezTo>
                  <a:pt x="550" y="1465"/>
                  <a:pt x="552" y="1465"/>
                  <a:pt x="554" y="1466"/>
                </a:cubicBezTo>
                <a:cubicBezTo>
                  <a:pt x="555" y="1467"/>
                  <a:pt x="555" y="1469"/>
                  <a:pt x="554" y="1471"/>
                </a:cubicBezTo>
                <a:close/>
                <a:moveTo>
                  <a:pt x="545" y="1481"/>
                </a:moveTo>
                <a:lnTo>
                  <a:pt x="545" y="1481"/>
                </a:lnTo>
                <a:cubicBezTo>
                  <a:pt x="544" y="1482"/>
                  <a:pt x="542" y="1481"/>
                  <a:pt x="541" y="1480"/>
                </a:cubicBezTo>
                <a:cubicBezTo>
                  <a:pt x="540" y="1479"/>
                  <a:pt x="541" y="1477"/>
                  <a:pt x="542" y="1476"/>
                </a:cubicBezTo>
                <a:lnTo>
                  <a:pt x="542" y="1476"/>
                </a:lnTo>
                <a:cubicBezTo>
                  <a:pt x="543" y="1475"/>
                  <a:pt x="545" y="1475"/>
                  <a:pt x="546" y="1477"/>
                </a:cubicBezTo>
                <a:cubicBezTo>
                  <a:pt x="547" y="1478"/>
                  <a:pt x="547" y="1480"/>
                  <a:pt x="545" y="1481"/>
                </a:cubicBezTo>
                <a:close/>
                <a:moveTo>
                  <a:pt x="537" y="1491"/>
                </a:moveTo>
                <a:lnTo>
                  <a:pt x="537" y="1491"/>
                </a:lnTo>
                <a:cubicBezTo>
                  <a:pt x="536" y="1492"/>
                  <a:pt x="534" y="1491"/>
                  <a:pt x="533" y="1490"/>
                </a:cubicBezTo>
                <a:cubicBezTo>
                  <a:pt x="532" y="1488"/>
                  <a:pt x="533" y="1486"/>
                  <a:pt x="534" y="1485"/>
                </a:cubicBezTo>
                <a:lnTo>
                  <a:pt x="534" y="1485"/>
                </a:lnTo>
                <a:cubicBezTo>
                  <a:pt x="535" y="1484"/>
                  <a:pt x="537" y="1485"/>
                  <a:pt x="538" y="1486"/>
                </a:cubicBezTo>
                <a:cubicBezTo>
                  <a:pt x="539" y="1488"/>
                  <a:pt x="539" y="1490"/>
                  <a:pt x="537" y="1491"/>
                </a:cubicBezTo>
                <a:close/>
                <a:moveTo>
                  <a:pt x="529" y="1500"/>
                </a:moveTo>
                <a:lnTo>
                  <a:pt x="529" y="1500"/>
                </a:lnTo>
                <a:cubicBezTo>
                  <a:pt x="528" y="1501"/>
                  <a:pt x="526" y="1501"/>
                  <a:pt x="525" y="1499"/>
                </a:cubicBezTo>
                <a:cubicBezTo>
                  <a:pt x="524" y="1498"/>
                  <a:pt x="524" y="1496"/>
                  <a:pt x="526" y="1495"/>
                </a:cubicBezTo>
                <a:lnTo>
                  <a:pt x="526" y="1495"/>
                </a:lnTo>
                <a:cubicBezTo>
                  <a:pt x="527" y="1494"/>
                  <a:pt x="529" y="1494"/>
                  <a:pt x="530" y="1496"/>
                </a:cubicBezTo>
                <a:cubicBezTo>
                  <a:pt x="531" y="1497"/>
                  <a:pt x="531" y="1499"/>
                  <a:pt x="529" y="1500"/>
                </a:cubicBezTo>
                <a:close/>
                <a:moveTo>
                  <a:pt x="521" y="1509"/>
                </a:moveTo>
                <a:lnTo>
                  <a:pt x="521" y="1509"/>
                </a:lnTo>
                <a:cubicBezTo>
                  <a:pt x="519" y="1510"/>
                  <a:pt x="517" y="1510"/>
                  <a:pt x="516" y="1508"/>
                </a:cubicBezTo>
                <a:cubicBezTo>
                  <a:pt x="515" y="1507"/>
                  <a:pt x="516" y="1505"/>
                  <a:pt x="517" y="1504"/>
                </a:cubicBezTo>
                <a:lnTo>
                  <a:pt x="517" y="1504"/>
                </a:lnTo>
                <a:cubicBezTo>
                  <a:pt x="519" y="1503"/>
                  <a:pt x="521" y="1503"/>
                  <a:pt x="522" y="1505"/>
                </a:cubicBezTo>
                <a:cubicBezTo>
                  <a:pt x="523" y="1506"/>
                  <a:pt x="522" y="1508"/>
                  <a:pt x="521" y="1509"/>
                </a:cubicBezTo>
                <a:close/>
                <a:moveTo>
                  <a:pt x="512" y="1518"/>
                </a:moveTo>
                <a:lnTo>
                  <a:pt x="512" y="1518"/>
                </a:lnTo>
                <a:cubicBezTo>
                  <a:pt x="510" y="1519"/>
                  <a:pt x="508" y="1518"/>
                  <a:pt x="507" y="1517"/>
                </a:cubicBezTo>
                <a:cubicBezTo>
                  <a:pt x="507" y="1516"/>
                  <a:pt x="507" y="1514"/>
                  <a:pt x="508" y="1513"/>
                </a:cubicBezTo>
                <a:lnTo>
                  <a:pt x="508" y="1513"/>
                </a:lnTo>
                <a:cubicBezTo>
                  <a:pt x="510" y="1512"/>
                  <a:pt x="512" y="1512"/>
                  <a:pt x="513" y="1514"/>
                </a:cubicBezTo>
                <a:cubicBezTo>
                  <a:pt x="514" y="1515"/>
                  <a:pt x="513" y="1517"/>
                  <a:pt x="512" y="1518"/>
                </a:cubicBezTo>
                <a:close/>
                <a:moveTo>
                  <a:pt x="503" y="1526"/>
                </a:moveTo>
                <a:lnTo>
                  <a:pt x="503" y="1526"/>
                </a:lnTo>
                <a:cubicBezTo>
                  <a:pt x="501" y="1527"/>
                  <a:pt x="499" y="1527"/>
                  <a:pt x="498" y="1526"/>
                </a:cubicBezTo>
                <a:cubicBezTo>
                  <a:pt x="497" y="1524"/>
                  <a:pt x="498" y="1522"/>
                  <a:pt x="499" y="1521"/>
                </a:cubicBezTo>
                <a:lnTo>
                  <a:pt x="499" y="1521"/>
                </a:lnTo>
                <a:cubicBezTo>
                  <a:pt x="501" y="1520"/>
                  <a:pt x="503" y="1521"/>
                  <a:pt x="504" y="1522"/>
                </a:cubicBezTo>
                <a:cubicBezTo>
                  <a:pt x="504" y="1524"/>
                  <a:pt x="504" y="1525"/>
                  <a:pt x="503" y="1526"/>
                </a:cubicBezTo>
                <a:close/>
                <a:moveTo>
                  <a:pt x="493" y="1535"/>
                </a:moveTo>
                <a:lnTo>
                  <a:pt x="493" y="1535"/>
                </a:lnTo>
                <a:cubicBezTo>
                  <a:pt x="492" y="1536"/>
                  <a:pt x="490" y="1535"/>
                  <a:pt x="489" y="1534"/>
                </a:cubicBezTo>
                <a:cubicBezTo>
                  <a:pt x="488" y="1532"/>
                  <a:pt x="488" y="1530"/>
                  <a:pt x="490" y="1529"/>
                </a:cubicBezTo>
                <a:lnTo>
                  <a:pt x="490" y="1529"/>
                </a:lnTo>
                <a:cubicBezTo>
                  <a:pt x="491" y="1528"/>
                  <a:pt x="493" y="1529"/>
                  <a:pt x="494" y="1530"/>
                </a:cubicBezTo>
                <a:cubicBezTo>
                  <a:pt x="495" y="1532"/>
                  <a:pt x="495" y="1534"/>
                  <a:pt x="493" y="1535"/>
                </a:cubicBezTo>
                <a:close/>
                <a:moveTo>
                  <a:pt x="483" y="1543"/>
                </a:moveTo>
                <a:lnTo>
                  <a:pt x="483" y="1543"/>
                </a:lnTo>
                <a:cubicBezTo>
                  <a:pt x="481" y="1543"/>
                  <a:pt x="479" y="1542"/>
                  <a:pt x="479" y="1541"/>
                </a:cubicBezTo>
                <a:cubicBezTo>
                  <a:pt x="478" y="1539"/>
                  <a:pt x="479" y="1537"/>
                  <a:pt x="481" y="1537"/>
                </a:cubicBezTo>
                <a:lnTo>
                  <a:pt x="481" y="1537"/>
                </a:lnTo>
                <a:cubicBezTo>
                  <a:pt x="482" y="1536"/>
                  <a:pt x="484" y="1537"/>
                  <a:pt x="485" y="1539"/>
                </a:cubicBezTo>
                <a:cubicBezTo>
                  <a:pt x="485" y="1540"/>
                  <a:pt x="484" y="1542"/>
                  <a:pt x="483" y="1543"/>
                </a:cubicBezTo>
                <a:close/>
                <a:moveTo>
                  <a:pt x="472" y="1550"/>
                </a:moveTo>
                <a:lnTo>
                  <a:pt x="472" y="1550"/>
                </a:lnTo>
                <a:cubicBezTo>
                  <a:pt x="471" y="1550"/>
                  <a:pt x="469" y="1550"/>
                  <a:pt x="468" y="1548"/>
                </a:cubicBezTo>
                <a:cubicBezTo>
                  <a:pt x="468" y="1546"/>
                  <a:pt x="469" y="1545"/>
                  <a:pt x="470" y="1544"/>
                </a:cubicBezTo>
                <a:lnTo>
                  <a:pt x="470" y="1544"/>
                </a:lnTo>
                <a:cubicBezTo>
                  <a:pt x="472" y="1543"/>
                  <a:pt x="474" y="1544"/>
                  <a:pt x="474" y="1546"/>
                </a:cubicBezTo>
                <a:cubicBezTo>
                  <a:pt x="475" y="1548"/>
                  <a:pt x="474" y="1549"/>
                  <a:pt x="472" y="1550"/>
                </a:cubicBezTo>
                <a:close/>
                <a:moveTo>
                  <a:pt x="462" y="1557"/>
                </a:moveTo>
                <a:lnTo>
                  <a:pt x="462" y="1557"/>
                </a:lnTo>
                <a:cubicBezTo>
                  <a:pt x="460" y="1557"/>
                  <a:pt x="458" y="1556"/>
                  <a:pt x="458" y="1555"/>
                </a:cubicBezTo>
                <a:cubicBezTo>
                  <a:pt x="457" y="1553"/>
                  <a:pt x="458" y="1551"/>
                  <a:pt x="460" y="1551"/>
                </a:cubicBezTo>
                <a:lnTo>
                  <a:pt x="460" y="1551"/>
                </a:lnTo>
                <a:cubicBezTo>
                  <a:pt x="462" y="1550"/>
                  <a:pt x="463" y="1551"/>
                  <a:pt x="464" y="1553"/>
                </a:cubicBezTo>
                <a:cubicBezTo>
                  <a:pt x="464" y="1554"/>
                  <a:pt x="463" y="1556"/>
                  <a:pt x="462" y="1557"/>
                </a:cubicBezTo>
                <a:close/>
                <a:moveTo>
                  <a:pt x="451" y="1563"/>
                </a:moveTo>
                <a:lnTo>
                  <a:pt x="451" y="1563"/>
                </a:lnTo>
                <a:cubicBezTo>
                  <a:pt x="449" y="1563"/>
                  <a:pt x="448" y="1562"/>
                  <a:pt x="447" y="1561"/>
                </a:cubicBezTo>
                <a:cubicBezTo>
                  <a:pt x="446" y="1559"/>
                  <a:pt x="447" y="1557"/>
                  <a:pt x="449" y="1557"/>
                </a:cubicBezTo>
                <a:lnTo>
                  <a:pt x="449" y="1557"/>
                </a:lnTo>
                <a:cubicBezTo>
                  <a:pt x="451" y="1556"/>
                  <a:pt x="452" y="1557"/>
                  <a:pt x="453" y="1559"/>
                </a:cubicBezTo>
                <a:cubicBezTo>
                  <a:pt x="453" y="1560"/>
                  <a:pt x="453" y="1562"/>
                  <a:pt x="451" y="1563"/>
                </a:cubicBezTo>
                <a:close/>
                <a:moveTo>
                  <a:pt x="440" y="1568"/>
                </a:moveTo>
                <a:lnTo>
                  <a:pt x="440" y="1568"/>
                </a:lnTo>
                <a:cubicBezTo>
                  <a:pt x="438" y="1569"/>
                  <a:pt x="436" y="1568"/>
                  <a:pt x="436" y="1566"/>
                </a:cubicBezTo>
                <a:cubicBezTo>
                  <a:pt x="435" y="1565"/>
                  <a:pt x="436" y="1563"/>
                  <a:pt x="438" y="1562"/>
                </a:cubicBezTo>
                <a:lnTo>
                  <a:pt x="438" y="1562"/>
                </a:lnTo>
                <a:cubicBezTo>
                  <a:pt x="439" y="1562"/>
                  <a:pt x="441" y="1563"/>
                  <a:pt x="442" y="1564"/>
                </a:cubicBezTo>
                <a:cubicBezTo>
                  <a:pt x="442" y="1566"/>
                  <a:pt x="441" y="1568"/>
                  <a:pt x="440" y="1568"/>
                </a:cubicBezTo>
                <a:close/>
                <a:moveTo>
                  <a:pt x="428" y="1573"/>
                </a:moveTo>
                <a:lnTo>
                  <a:pt x="428" y="1573"/>
                </a:lnTo>
                <a:cubicBezTo>
                  <a:pt x="426" y="1574"/>
                  <a:pt x="425" y="1573"/>
                  <a:pt x="424" y="1571"/>
                </a:cubicBezTo>
                <a:cubicBezTo>
                  <a:pt x="424" y="1569"/>
                  <a:pt x="425" y="1568"/>
                  <a:pt x="426" y="1567"/>
                </a:cubicBezTo>
                <a:lnTo>
                  <a:pt x="426" y="1567"/>
                </a:lnTo>
                <a:cubicBezTo>
                  <a:pt x="428" y="1567"/>
                  <a:pt x="430" y="1568"/>
                  <a:pt x="430" y="1569"/>
                </a:cubicBezTo>
                <a:cubicBezTo>
                  <a:pt x="431" y="1571"/>
                  <a:pt x="430" y="1573"/>
                  <a:pt x="428" y="1573"/>
                </a:cubicBezTo>
                <a:close/>
                <a:moveTo>
                  <a:pt x="415" y="1577"/>
                </a:moveTo>
                <a:lnTo>
                  <a:pt x="415" y="1577"/>
                </a:lnTo>
                <a:cubicBezTo>
                  <a:pt x="414" y="1577"/>
                  <a:pt x="412" y="1576"/>
                  <a:pt x="412" y="1574"/>
                </a:cubicBezTo>
                <a:cubicBezTo>
                  <a:pt x="412" y="1572"/>
                  <a:pt x="414" y="1571"/>
                  <a:pt x="415" y="1571"/>
                </a:cubicBezTo>
                <a:lnTo>
                  <a:pt x="415" y="1571"/>
                </a:lnTo>
                <a:cubicBezTo>
                  <a:pt x="417" y="1571"/>
                  <a:pt x="419" y="1572"/>
                  <a:pt x="419" y="1574"/>
                </a:cubicBezTo>
                <a:cubicBezTo>
                  <a:pt x="419" y="1576"/>
                  <a:pt x="417" y="1577"/>
                  <a:pt x="415" y="1577"/>
                </a:cubicBezTo>
                <a:close/>
                <a:moveTo>
                  <a:pt x="403" y="1581"/>
                </a:moveTo>
                <a:lnTo>
                  <a:pt x="403" y="1581"/>
                </a:lnTo>
                <a:cubicBezTo>
                  <a:pt x="402" y="1581"/>
                  <a:pt x="400" y="1579"/>
                  <a:pt x="400" y="1578"/>
                </a:cubicBezTo>
                <a:cubicBezTo>
                  <a:pt x="400" y="1576"/>
                  <a:pt x="402" y="1574"/>
                  <a:pt x="403" y="1574"/>
                </a:cubicBezTo>
                <a:lnTo>
                  <a:pt x="403" y="1574"/>
                </a:lnTo>
                <a:cubicBezTo>
                  <a:pt x="405" y="1574"/>
                  <a:pt x="406" y="1576"/>
                  <a:pt x="406" y="1578"/>
                </a:cubicBezTo>
                <a:cubicBezTo>
                  <a:pt x="406" y="1579"/>
                  <a:pt x="405" y="1581"/>
                  <a:pt x="403" y="1581"/>
                </a:cubicBezTo>
                <a:close/>
                <a:moveTo>
                  <a:pt x="391" y="1583"/>
                </a:moveTo>
                <a:lnTo>
                  <a:pt x="391" y="1583"/>
                </a:lnTo>
                <a:cubicBezTo>
                  <a:pt x="389" y="1583"/>
                  <a:pt x="388" y="1582"/>
                  <a:pt x="388" y="1580"/>
                </a:cubicBezTo>
                <a:cubicBezTo>
                  <a:pt x="388" y="1578"/>
                  <a:pt x="389" y="1577"/>
                  <a:pt x="391" y="1577"/>
                </a:cubicBezTo>
                <a:lnTo>
                  <a:pt x="391" y="1577"/>
                </a:lnTo>
                <a:cubicBezTo>
                  <a:pt x="393" y="1577"/>
                  <a:pt x="394" y="1578"/>
                  <a:pt x="394" y="1580"/>
                </a:cubicBezTo>
                <a:cubicBezTo>
                  <a:pt x="394" y="1582"/>
                  <a:pt x="393" y="1583"/>
                  <a:pt x="391" y="1583"/>
                </a:cubicBezTo>
                <a:close/>
                <a:moveTo>
                  <a:pt x="379" y="1585"/>
                </a:moveTo>
                <a:lnTo>
                  <a:pt x="379" y="1585"/>
                </a:lnTo>
                <a:cubicBezTo>
                  <a:pt x="377" y="1585"/>
                  <a:pt x="376" y="1583"/>
                  <a:pt x="376" y="1581"/>
                </a:cubicBezTo>
                <a:cubicBezTo>
                  <a:pt x="376" y="1580"/>
                  <a:pt x="377" y="1578"/>
                  <a:pt x="379" y="1578"/>
                </a:cubicBezTo>
                <a:lnTo>
                  <a:pt x="379" y="1578"/>
                </a:lnTo>
                <a:cubicBezTo>
                  <a:pt x="380" y="1578"/>
                  <a:pt x="382" y="1580"/>
                  <a:pt x="382" y="1581"/>
                </a:cubicBezTo>
                <a:cubicBezTo>
                  <a:pt x="382" y="1583"/>
                  <a:pt x="380" y="1585"/>
                  <a:pt x="379" y="1585"/>
                </a:cubicBezTo>
                <a:close/>
                <a:moveTo>
                  <a:pt x="366" y="1585"/>
                </a:moveTo>
                <a:lnTo>
                  <a:pt x="366" y="1585"/>
                </a:lnTo>
                <a:cubicBezTo>
                  <a:pt x="364" y="1585"/>
                  <a:pt x="363" y="1584"/>
                  <a:pt x="363" y="1582"/>
                </a:cubicBezTo>
                <a:cubicBezTo>
                  <a:pt x="363" y="1580"/>
                  <a:pt x="364" y="1579"/>
                  <a:pt x="366" y="1579"/>
                </a:cubicBezTo>
                <a:lnTo>
                  <a:pt x="366" y="1579"/>
                </a:lnTo>
                <a:cubicBezTo>
                  <a:pt x="368" y="1579"/>
                  <a:pt x="369" y="1580"/>
                  <a:pt x="369" y="1582"/>
                </a:cubicBezTo>
                <a:cubicBezTo>
                  <a:pt x="369" y="1584"/>
                  <a:pt x="368" y="1585"/>
                  <a:pt x="366" y="1585"/>
                </a:cubicBezTo>
                <a:close/>
                <a:moveTo>
                  <a:pt x="353" y="1585"/>
                </a:moveTo>
                <a:lnTo>
                  <a:pt x="353" y="1585"/>
                </a:lnTo>
                <a:cubicBezTo>
                  <a:pt x="351" y="1584"/>
                  <a:pt x="350" y="1583"/>
                  <a:pt x="351" y="1581"/>
                </a:cubicBezTo>
                <a:cubicBezTo>
                  <a:pt x="351" y="1579"/>
                  <a:pt x="353" y="1578"/>
                  <a:pt x="354" y="1579"/>
                </a:cubicBezTo>
                <a:lnTo>
                  <a:pt x="354" y="1579"/>
                </a:lnTo>
                <a:cubicBezTo>
                  <a:pt x="356" y="1579"/>
                  <a:pt x="357" y="1581"/>
                  <a:pt x="357" y="1582"/>
                </a:cubicBezTo>
                <a:cubicBezTo>
                  <a:pt x="356" y="1584"/>
                  <a:pt x="355" y="1585"/>
                  <a:pt x="353" y="1585"/>
                </a:cubicBezTo>
                <a:close/>
                <a:moveTo>
                  <a:pt x="340" y="1583"/>
                </a:moveTo>
                <a:lnTo>
                  <a:pt x="340" y="1583"/>
                </a:lnTo>
                <a:cubicBezTo>
                  <a:pt x="339" y="1583"/>
                  <a:pt x="338" y="1581"/>
                  <a:pt x="338" y="1580"/>
                </a:cubicBezTo>
                <a:cubicBezTo>
                  <a:pt x="339" y="1578"/>
                  <a:pt x="340" y="1577"/>
                  <a:pt x="342" y="1577"/>
                </a:cubicBezTo>
                <a:lnTo>
                  <a:pt x="342" y="1577"/>
                </a:lnTo>
                <a:cubicBezTo>
                  <a:pt x="344" y="1578"/>
                  <a:pt x="345" y="1580"/>
                  <a:pt x="344" y="1581"/>
                </a:cubicBezTo>
                <a:cubicBezTo>
                  <a:pt x="344" y="1583"/>
                  <a:pt x="342" y="1584"/>
                  <a:pt x="340" y="1583"/>
                </a:cubicBezTo>
                <a:close/>
                <a:moveTo>
                  <a:pt x="328" y="1581"/>
                </a:moveTo>
                <a:lnTo>
                  <a:pt x="328" y="1581"/>
                </a:lnTo>
                <a:cubicBezTo>
                  <a:pt x="326" y="1581"/>
                  <a:pt x="325" y="1579"/>
                  <a:pt x="326" y="1578"/>
                </a:cubicBezTo>
                <a:cubicBezTo>
                  <a:pt x="326" y="1576"/>
                  <a:pt x="328" y="1575"/>
                  <a:pt x="330" y="1575"/>
                </a:cubicBezTo>
                <a:lnTo>
                  <a:pt x="330" y="1575"/>
                </a:lnTo>
                <a:cubicBezTo>
                  <a:pt x="331" y="1576"/>
                  <a:pt x="332" y="1577"/>
                  <a:pt x="332" y="1579"/>
                </a:cubicBezTo>
                <a:cubicBezTo>
                  <a:pt x="332" y="1581"/>
                  <a:pt x="330" y="1582"/>
                  <a:pt x="328" y="1581"/>
                </a:cubicBezTo>
                <a:close/>
                <a:moveTo>
                  <a:pt x="316" y="1578"/>
                </a:moveTo>
                <a:lnTo>
                  <a:pt x="316" y="1578"/>
                </a:lnTo>
                <a:cubicBezTo>
                  <a:pt x="314" y="1578"/>
                  <a:pt x="313" y="1576"/>
                  <a:pt x="314" y="1575"/>
                </a:cubicBezTo>
                <a:cubicBezTo>
                  <a:pt x="314" y="1573"/>
                  <a:pt x="316" y="1572"/>
                  <a:pt x="318" y="1572"/>
                </a:cubicBezTo>
                <a:lnTo>
                  <a:pt x="318" y="1572"/>
                </a:lnTo>
                <a:cubicBezTo>
                  <a:pt x="319" y="1573"/>
                  <a:pt x="320" y="1574"/>
                  <a:pt x="320" y="1576"/>
                </a:cubicBezTo>
                <a:cubicBezTo>
                  <a:pt x="319" y="1578"/>
                  <a:pt x="318" y="1579"/>
                  <a:pt x="316" y="1578"/>
                </a:cubicBezTo>
                <a:close/>
                <a:moveTo>
                  <a:pt x="304" y="1574"/>
                </a:moveTo>
                <a:lnTo>
                  <a:pt x="304" y="1574"/>
                </a:lnTo>
                <a:cubicBezTo>
                  <a:pt x="302" y="1573"/>
                  <a:pt x="301" y="1572"/>
                  <a:pt x="302" y="1570"/>
                </a:cubicBezTo>
                <a:cubicBezTo>
                  <a:pt x="303" y="1568"/>
                  <a:pt x="305" y="1568"/>
                  <a:pt x="306" y="1569"/>
                </a:cubicBezTo>
                <a:lnTo>
                  <a:pt x="306" y="1569"/>
                </a:lnTo>
                <a:cubicBezTo>
                  <a:pt x="308" y="1569"/>
                  <a:pt x="308" y="1571"/>
                  <a:pt x="308" y="1573"/>
                </a:cubicBezTo>
                <a:cubicBezTo>
                  <a:pt x="307" y="1574"/>
                  <a:pt x="305" y="1575"/>
                  <a:pt x="304" y="1574"/>
                </a:cubicBezTo>
                <a:close/>
                <a:moveTo>
                  <a:pt x="292" y="1569"/>
                </a:moveTo>
                <a:lnTo>
                  <a:pt x="292" y="1569"/>
                </a:lnTo>
                <a:cubicBezTo>
                  <a:pt x="290" y="1568"/>
                  <a:pt x="290" y="1566"/>
                  <a:pt x="291" y="1565"/>
                </a:cubicBezTo>
                <a:cubicBezTo>
                  <a:pt x="292" y="1564"/>
                  <a:pt x="294" y="1563"/>
                  <a:pt x="295" y="1564"/>
                </a:cubicBezTo>
                <a:lnTo>
                  <a:pt x="295" y="1564"/>
                </a:lnTo>
                <a:cubicBezTo>
                  <a:pt x="296" y="1565"/>
                  <a:pt x="297" y="1567"/>
                  <a:pt x="296" y="1568"/>
                </a:cubicBezTo>
                <a:cubicBezTo>
                  <a:pt x="295" y="1570"/>
                  <a:pt x="293" y="1570"/>
                  <a:pt x="292" y="1569"/>
                </a:cubicBezTo>
                <a:close/>
                <a:moveTo>
                  <a:pt x="280" y="1564"/>
                </a:moveTo>
                <a:lnTo>
                  <a:pt x="280" y="1564"/>
                </a:lnTo>
                <a:cubicBezTo>
                  <a:pt x="279" y="1563"/>
                  <a:pt x="278" y="1561"/>
                  <a:pt x="279" y="1560"/>
                </a:cubicBezTo>
                <a:cubicBezTo>
                  <a:pt x="280" y="1558"/>
                  <a:pt x="282" y="1558"/>
                  <a:pt x="284" y="1559"/>
                </a:cubicBezTo>
                <a:lnTo>
                  <a:pt x="284" y="1559"/>
                </a:lnTo>
                <a:cubicBezTo>
                  <a:pt x="285" y="1560"/>
                  <a:pt x="286" y="1562"/>
                  <a:pt x="285" y="1563"/>
                </a:cubicBezTo>
                <a:cubicBezTo>
                  <a:pt x="284" y="1565"/>
                  <a:pt x="282" y="1565"/>
                  <a:pt x="280" y="1564"/>
                </a:cubicBezTo>
                <a:close/>
                <a:moveTo>
                  <a:pt x="269" y="1558"/>
                </a:moveTo>
                <a:lnTo>
                  <a:pt x="269" y="1558"/>
                </a:lnTo>
                <a:cubicBezTo>
                  <a:pt x="268" y="1557"/>
                  <a:pt x="267" y="1555"/>
                  <a:pt x="268" y="1554"/>
                </a:cubicBezTo>
                <a:cubicBezTo>
                  <a:pt x="269" y="1552"/>
                  <a:pt x="271" y="1552"/>
                  <a:pt x="273" y="1553"/>
                </a:cubicBezTo>
                <a:lnTo>
                  <a:pt x="273" y="1553"/>
                </a:lnTo>
                <a:cubicBezTo>
                  <a:pt x="274" y="1554"/>
                  <a:pt x="275" y="1556"/>
                  <a:pt x="274" y="1557"/>
                </a:cubicBezTo>
                <a:cubicBezTo>
                  <a:pt x="273" y="1559"/>
                  <a:pt x="271" y="1559"/>
                  <a:pt x="269" y="1558"/>
                </a:cubicBezTo>
                <a:close/>
                <a:moveTo>
                  <a:pt x="259" y="1551"/>
                </a:moveTo>
                <a:lnTo>
                  <a:pt x="259" y="1551"/>
                </a:lnTo>
                <a:cubicBezTo>
                  <a:pt x="257" y="1550"/>
                  <a:pt x="257" y="1549"/>
                  <a:pt x="258" y="1547"/>
                </a:cubicBezTo>
                <a:cubicBezTo>
                  <a:pt x="259" y="1546"/>
                  <a:pt x="261" y="1545"/>
                  <a:pt x="262" y="1546"/>
                </a:cubicBezTo>
                <a:lnTo>
                  <a:pt x="262" y="1546"/>
                </a:lnTo>
                <a:cubicBezTo>
                  <a:pt x="264" y="1547"/>
                  <a:pt x="264" y="1549"/>
                  <a:pt x="263" y="1551"/>
                </a:cubicBezTo>
                <a:cubicBezTo>
                  <a:pt x="262" y="1552"/>
                  <a:pt x="260" y="1552"/>
                  <a:pt x="259" y="1551"/>
                </a:cubicBezTo>
                <a:close/>
                <a:moveTo>
                  <a:pt x="248" y="1544"/>
                </a:moveTo>
                <a:lnTo>
                  <a:pt x="248" y="1544"/>
                </a:lnTo>
                <a:cubicBezTo>
                  <a:pt x="247" y="1543"/>
                  <a:pt x="247" y="1541"/>
                  <a:pt x="248" y="1540"/>
                </a:cubicBezTo>
                <a:cubicBezTo>
                  <a:pt x="248" y="1539"/>
                  <a:pt x="250" y="1538"/>
                  <a:pt x="252" y="1539"/>
                </a:cubicBezTo>
                <a:lnTo>
                  <a:pt x="252" y="1539"/>
                </a:lnTo>
                <a:cubicBezTo>
                  <a:pt x="253" y="1540"/>
                  <a:pt x="254" y="1542"/>
                  <a:pt x="253" y="1543"/>
                </a:cubicBezTo>
                <a:cubicBezTo>
                  <a:pt x="252" y="1545"/>
                  <a:pt x="250" y="1545"/>
                  <a:pt x="248" y="1544"/>
                </a:cubicBezTo>
                <a:close/>
                <a:moveTo>
                  <a:pt x="238" y="1536"/>
                </a:moveTo>
                <a:lnTo>
                  <a:pt x="238" y="1536"/>
                </a:lnTo>
                <a:cubicBezTo>
                  <a:pt x="237" y="1535"/>
                  <a:pt x="237" y="1533"/>
                  <a:pt x="238" y="1532"/>
                </a:cubicBezTo>
                <a:cubicBezTo>
                  <a:pt x="239" y="1531"/>
                  <a:pt x="241" y="1531"/>
                  <a:pt x="242" y="1532"/>
                </a:cubicBezTo>
                <a:lnTo>
                  <a:pt x="242" y="1532"/>
                </a:lnTo>
                <a:cubicBezTo>
                  <a:pt x="244" y="1533"/>
                  <a:pt x="244" y="1535"/>
                  <a:pt x="242" y="1536"/>
                </a:cubicBezTo>
                <a:cubicBezTo>
                  <a:pt x="241" y="1538"/>
                  <a:pt x="239" y="1538"/>
                  <a:pt x="238" y="1536"/>
                </a:cubicBezTo>
                <a:close/>
                <a:moveTo>
                  <a:pt x="228" y="1528"/>
                </a:moveTo>
                <a:lnTo>
                  <a:pt x="228" y="1528"/>
                </a:lnTo>
                <a:cubicBezTo>
                  <a:pt x="227" y="1527"/>
                  <a:pt x="227" y="1525"/>
                  <a:pt x="228" y="1524"/>
                </a:cubicBezTo>
                <a:cubicBezTo>
                  <a:pt x="230" y="1523"/>
                  <a:pt x="232" y="1523"/>
                  <a:pt x="233" y="1524"/>
                </a:cubicBezTo>
                <a:lnTo>
                  <a:pt x="233" y="1524"/>
                </a:lnTo>
                <a:cubicBezTo>
                  <a:pt x="234" y="1525"/>
                  <a:pt x="234" y="1527"/>
                  <a:pt x="233" y="1528"/>
                </a:cubicBezTo>
                <a:cubicBezTo>
                  <a:pt x="232" y="1530"/>
                  <a:pt x="230" y="1530"/>
                  <a:pt x="228" y="1528"/>
                </a:cubicBezTo>
                <a:close/>
                <a:moveTo>
                  <a:pt x="219" y="1520"/>
                </a:moveTo>
                <a:lnTo>
                  <a:pt x="219" y="1520"/>
                </a:lnTo>
                <a:cubicBezTo>
                  <a:pt x="218" y="1519"/>
                  <a:pt x="218" y="1517"/>
                  <a:pt x="219" y="1515"/>
                </a:cubicBezTo>
                <a:cubicBezTo>
                  <a:pt x="220" y="1514"/>
                  <a:pt x="222" y="1514"/>
                  <a:pt x="224" y="1515"/>
                </a:cubicBezTo>
                <a:lnTo>
                  <a:pt x="224" y="1515"/>
                </a:lnTo>
                <a:cubicBezTo>
                  <a:pt x="225" y="1517"/>
                  <a:pt x="225" y="1519"/>
                  <a:pt x="224" y="1520"/>
                </a:cubicBezTo>
                <a:cubicBezTo>
                  <a:pt x="222" y="1521"/>
                  <a:pt x="220" y="1521"/>
                  <a:pt x="219" y="1520"/>
                </a:cubicBezTo>
                <a:close/>
                <a:moveTo>
                  <a:pt x="210" y="1511"/>
                </a:moveTo>
                <a:lnTo>
                  <a:pt x="210" y="1511"/>
                </a:lnTo>
                <a:cubicBezTo>
                  <a:pt x="209" y="1510"/>
                  <a:pt x="209" y="1508"/>
                  <a:pt x="210" y="1507"/>
                </a:cubicBezTo>
                <a:cubicBezTo>
                  <a:pt x="211" y="1506"/>
                  <a:pt x="213" y="1506"/>
                  <a:pt x="215" y="1507"/>
                </a:cubicBezTo>
                <a:lnTo>
                  <a:pt x="215" y="1507"/>
                </a:lnTo>
                <a:cubicBezTo>
                  <a:pt x="216" y="1508"/>
                  <a:pt x="216" y="1510"/>
                  <a:pt x="215" y="1511"/>
                </a:cubicBezTo>
                <a:cubicBezTo>
                  <a:pt x="213" y="1512"/>
                  <a:pt x="211" y="1512"/>
                  <a:pt x="210" y="1511"/>
                </a:cubicBezTo>
                <a:close/>
                <a:moveTo>
                  <a:pt x="202" y="1502"/>
                </a:moveTo>
                <a:lnTo>
                  <a:pt x="202" y="1502"/>
                </a:lnTo>
                <a:cubicBezTo>
                  <a:pt x="200" y="1501"/>
                  <a:pt x="200" y="1499"/>
                  <a:pt x="202" y="1498"/>
                </a:cubicBezTo>
                <a:cubicBezTo>
                  <a:pt x="203" y="1496"/>
                  <a:pt x="205" y="1496"/>
                  <a:pt x="206" y="1498"/>
                </a:cubicBezTo>
                <a:lnTo>
                  <a:pt x="206" y="1498"/>
                </a:lnTo>
                <a:cubicBezTo>
                  <a:pt x="207" y="1499"/>
                  <a:pt x="207" y="1501"/>
                  <a:pt x="206" y="1502"/>
                </a:cubicBezTo>
                <a:cubicBezTo>
                  <a:pt x="205" y="1503"/>
                  <a:pt x="203" y="1503"/>
                  <a:pt x="202" y="1502"/>
                </a:cubicBezTo>
                <a:close/>
                <a:moveTo>
                  <a:pt x="193" y="1493"/>
                </a:moveTo>
                <a:lnTo>
                  <a:pt x="193" y="1493"/>
                </a:lnTo>
                <a:cubicBezTo>
                  <a:pt x="192" y="1492"/>
                  <a:pt x="192" y="1490"/>
                  <a:pt x="193" y="1488"/>
                </a:cubicBezTo>
                <a:cubicBezTo>
                  <a:pt x="194" y="1487"/>
                  <a:pt x="196" y="1487"/>
                  <a:pt x="198" y="1488"/>
                </a:cubicBezTo>
                <a:lnTo>
                  <a:pt x="198" y="1488"/>
                </a:lnTo>
                <a:cubicBezTo>
                  <a:pt x="199" y="1490"/>
                  <a:pt x="199" y="1492"/>
                  <a:pt x="198" y="1493"/>
                </a:cubicBezTo>
                <a:cubicBezTo>
                  <a:pt x="196" y="1494"/>
                  <a:pt x="194" y="1494"/>
                  <a:pt x="193" y="1493"/>
                </a:cubicBezTo>
                <a:close/>
                <a:moveTo>
                  <a:pt x="185" y="1483"/>
                </a:moveTo>
                <a:lnTo>
                  <a:pt x="185" y="1483"/>
                </a:lnTo>
                <a:cubicBezTo>
                  <a:pt x="184" y="1482"/>
                  <a:pt x="184" y="1480"/>
                  <a:pt x="185" y="1479"/>
                </a:cubicBezTo>
                <a:cubicBezTo>
                  <a:pt x="186" y="1478"/>
                  <a:pt x="188" y="1478"/>
                  <a:pt x="190" y="1479"/>
                </a:cubicBezTo>
                <a:lnTo>
                  <a:pt x="190" y="1479"/>
                </a:lnTo>
                <a:cubicBezTo>
                  <a:pt x="191" y="1480"/>
                  <a:pt x="191" y="1482"/>
                  <a:pt x="190" y="1483"/>
                </a:cubicBezTo>
                <a:cubicBezTo>
                  <a:pt x="188" y="1484"/>
                  <a:pt x="186" y="1484"/>
                  <a:pt x="185" y="1483"/>
                </a:cubicBezTo>
                <a:close/>
                <a:moveTo>
                  <a:pt x="177" y="1473"/>
                </a:moveTo>
                <a:lnTo>
                  <a:pt x="177" y="1473"/>
                </a:lnTo>
                <a:cubicBezTo>
                  <a:pt x="176" y="1471"/>
                  <a:pt x="176" y="1470"/>
                  <a:pt x="178" y="1469"/>
                </a:cubicBezTo>
                <a:cubicBezTo>
                  <a:pt x="179" y="1468"/>
                  <a:pt x="181" y="1468"/>
                  <a:pt x="182" y="1469"/>
                </a:cubicBezTo>
                <a:lnTo>
                  <a:pt x="182" y="1469"/>
                </a:lnTo>
                <a:cubicBezTo>
                  <a:pt x="183" y="1471"/>
                  <a:pt x="183" y="1473"/>
                  <a:pt x="181" y="1474"/>
                </a:cubicBezTo>
                <a:cubicBezTo>
                  <a:pt x="180" y="1475"/>
                  <a:pt x="178" y="1474"/>
                  <a:pt x="177" y="1473"/>
                </a:cubicBezTo>
                <a:close/>
                <a:moveTo>
                  <a:pt x="170" y="1463"/>
                </a:moveTo>
                <a:lnTo>
                  <a:pt x="170" y="1463"/>
                </a:lnTo>
                <a:cubicBezTo>
                  <a:pt x="169" y="1461"/>
                  <a:pt x="169" y="1460"/>
                  <a:pt x="170" y="1459"/>
                </a:cubicBezTo>
                <a:cubicBezTo>
                  <a:pt x="172" y="1458"/>
                  <a:pt x="174" y="1458"/>
                  <a:pt x="175" y="1459"/>
                </a:cubicBezTo>
                <a:lnTo>
                  <a:pt x="175" y="1459"/>
                </a:lnTo>
                <a:cubicBezTo>
                  <a:pt x="176" y="1461"/>
                  <a:pt x="175" y="1463"/>
                  <a:pt x="174" y="1464"/>
                </a:cubicBezTo>
                <a:cubicBezTo>
                  <a:pt x="172" y="1465"/>
                  <a:pt x="171" y="1464"/>
                  <a:pt x="170" y="1463"/>
                </a:cubicBezTo>
                <a:close/>
                <a:moveTo>
                  <a:pt x="162" y="1453"/>
                </a:moveTo>
                <a:lnTo>
                  <a:pt x="162" y="1453"/>
                </a:lnTo>
                <a:cubicBezTo>
                  <a:pt x="161" y="1451"/>
                  <a:pt x="162" y="1449"/>
                  <a:pt x="163" y="1448"/>
                </a:cubicBezTo>
                <a:cubicBezTo>
                  <a:pt x="165" y="1447"/>
                  <a:pt x="167" y="1448"/>
                  <a:pt x="168" y="1449"/>
                </a:cubicBezTo>
                <a:lnTo>
                  <a:pt x="168" y="1449"/>
                </a:lnTo>
                <a:cubicBezTo>
                  <a:pt x="169" y="1451"/>
                  <a:pt x="168" y="1453"/>
                  <a:pt x="167" y="1454"/>
                </a:cubicBezTo>
                <a:cubicBezTo>
                  <a:pt x="165" y="1455"/>
                  <a:pt x="163" y="1454"/>
                  <a:pt x="162" y="1453"/>
                </a:cubicBezTo>
                <a:close/>
                <a:moveTo>
                  <a:pt x="155" y="1442"/>
                </a:moveTo>
                <a:lnTo>
                  <a:pt x="155" y="1442"/>
                </a:lnTo>
                <a:cubicBezTo>
                  <a:pt x="154" y="1441"/>
                  <a:pt x="155" y="1439"/>
                  <a:pt x="156" y="1438"/>
                </a:cubicBezTo>
                <a:cubicBezTo>
                  <a:pt x="158" y="1437"/>
                  <a:pt x="160" y="1437"/>
                  <a:pt x="161" y="1439"/>
                </a:cubicBezTo>
                <a:lnTo>
                  <a:pt x="161" y="1439"/>
                </a:lnTo>
                <a:cubicBezTo>
                  <a:pt x="162" y="1440"/>
                  <a:pt x="161" y="1442"/>
                  <a:pt x="160" y="1443"/>
                </a:cubicBezTo>
                <a:cubicBezTo>
                  <a:pt x="158" y="1444"/>
                  <a:pt x="156" y="1444"/>
                  <a:pt x="155" y="1442"/>
                </a:cubicBezTo>
                <a:close/>
                <a:moveTo>
                  <a:pt x="149" y="1432"/>
                </a:moveTo>
                <a:lnTo>
                  <a:pt x="149" y="1432"/>
                </a:lnTo>
                <a:cubicBezTo>
                  <a:pt x="148" y="1430"/>
                  <a:pt x="148" y="1428"/>
                  <a:pt x="150" y="1427"/>
                </a:cubicBezTo>
                <a:cubicBezTo>
                  <a:pt x="151" y="1426"/>
                  <a:pt x="153" y="1427"/>
                  <a:pt x="154" y="1428"/>
                </a:cubicBezTo>
                <a:lnTo>
                  <a:pt x="154" y="1428"/>
                </a:lnTo>
                <a:cubicBezTo>
                  <a:pt x="155" y="1430"/>
                  <a:pt x="154" y="1432"/>
                  <a:pt x="153" y="1433"/>
                </a:cubicBezTo>
                <a:cubicBezTo>
                  <a:pt x="152" y="1434"/>
                  <a:pt x="150" y="1433"/>
                  <a:pt x="149" y="1432"/>
                </a:cubicBezTo>
                <a:close/>
                <a:moveTo>
                  <a:pt x="142" y="1421"/>
                </a:moveTo>
                <a:lnTo>
                  <a:pt x="142" y="1421"/>
                </a:lnTo>
                <a:cubicBezTo>
                  <a:pt x="141" y="1420"/>
                  <a:pt x="142" y="1418"/>
                  <a:pt x="143" y="1417"/>
                </a:cubicBezTo>
                <a:cubicBezTo>
                  <a:pt x="144" y="1416"/>
                  <a:pt x="146" y="1416"/>
                  <a:pt x="147" y="1418"/>
                </a:cubicBezTo>
                <a:lnTo>
                  <a:pt x="147" y="1418"/>
                </a:lnTo>
                <a:cubicBezTo>
                  <a:pt x="148" y="1419"/>
                  <a:pt x="148" y="1421"/>
                  <a:pt x="147" y="1422"/>
                </a:cubicBezTo>
                <a:cubicBezTo>
                  <a:pt x="145" y="1423"/>
                  <a:pt x="143" y="1422"/>
                  <a:pt x="142" y="1421"/>
                </a:cubicBezTo>
                <a:close/>
                <a:moveTo>
                  <a:pt x="136" y="1410"/>
                </a:moveTo>
                <a:lnTo>
                  <a:pt x="136" y="1410"/>
                </a:lnTo>
                <a:cubicBezTo>
                  <a:pt x="135" y="1409"/>
                  <a:pt x="135" y="1407"/>
                  <a:pt x="137" y="1406"/>
                </a:cubicBezTo>
                <a:cubicBezTo>
                  <a:pt x="138" y="1405"/>
                  <a:pt x="140" y="1405"/>
                  <a:pt x="141" y="1407"/>
                </a:cubicBezTo>
                <a:lnTo>
                  <a:pt x="141" y="1407"/>
                </a:lnTo>
                <a:cubicBezTo>
                  <a:pt x="142" y="1408"/>
                  <a:pt x="142" y="1410"/>
                  <a:pt x="140" y="1411"/>
                </a:cubicBezTo>
                <a:cubicBezTo>
                  <a:pt x="139" y="1412"/>
                  <a:pt x="137" y="1412"/>
                  <a:pt x="136" y="1410"/>
                </a:cubicBezTo>
                <a:close/>
                <a:moveTo>
                  <a:pt x="130" y="1399"/>
                </a:moveTo>
                <a:lnTo>
                  <a:pt x="130" y="1399"/>
                </a:lnTo>
                <a:cubicBezTo>
                  <a:pt x="129" y="1398"/>
                  <a:pt x="129" y="1396"/>
                  <a:pt x="131" y="1395"/>
                </a:cubicBezTo>
                <a:cubicBezTo>
                  <a:pt x="132" y="1394"/>
                  <a:pt x="134" y="1394"/>
                  <a:pt x="135" y="1396"/>
                </a:cubicBezTo>
                <a:lnTo>
                  <a:pt x="135" y="1396"/>
                </a:lnTo>
                <a:cubicBezTo>
                  <a:pt x="136" y="1397"/>
                  <a:pt x="136" y="1399"/>
                  <a:pt x="134" y="1400"/>
                </a:cubicBezTo>
                <a:cubicBezTo>
                  <a:pt x="133" y="1401"/>
                  <a:pt x="131" y="1401"/>
                  <a:pt x="130" y="1399"/>
                </a:cubicBezTo>
                <a:close/>
                <a:moveTo>
                  <a:pt x="124" y="1388"/>
                </a:moveTo>
                <a:lnTo>
                  <a:pt x="124" y="1388"/>
                </a:lnTo>
                <a:cubicBezTo>
                  <a:pt x="123" y="1387"/>
                  <a:pt x="123" y="1385"/>
                  <a:pt x="125" y="1384"/>
                </a:cubicBezTo>
                <a:cubicBezTo>
                  <a:pt x="126" y="1383"/>
                  <a:pt x="128" y="1383"/>
                  <a:pt x="129" y="1385"/>
                </a:cubicBezTo>
                <a:lnTo>
                  <a:pt x="129" y="1385"/>
                </a:lnTo>
                <a:cubicBezTo>
                  <a:pt x="130" y="1386"/>
                  <a:pt x="130" y="1388"/>
                  <a:pt x="128" y="1389"/>
                </a:cubicBezTo>
                <a:cubicBezTo>
                  <a:pt x="127" y="1390"/>
                  <a:pt x="125" y="1390"/>
                  <a:pt x="124" y="1388"/>
                </a:cubicBezTo>
                <a:close/>
                <a:moveTo>
                  <a:pt x="118" y="1377"/>
                </a:moveTo>
                <a:lnTo>
                  <a:pt x="118" y="1377"/>
                </a:lnTo>
                <a:cubicBezTo>
                  <a:pt x="117" y="1376"/>
                  <a:pt x="118" y="1374"/>
                  <a:pt x="119" y="1373"/>
                </a:cubicBezTo>
                <a:cubicBezTo>
                  <a:pt x="120" y="1372"/>
                  <a:pt x="122" y="1372"/>
                  <a:pt x="123" y="1374"/>
                </a:cubicBezTo>
                <a:lnTo>
                  <a:pt x="123" y="1374"/>
                </a:lnTo>
                <a:cubicBezTo>
                  <a:pt x="124" y="1375"/>
                  <a:pt x="124" y="1377"/>
                  <a:pt x="122" y="1378"/>
                </a:cubicBezTo>
                <a:cubicBezTo>
                  <a:pt x="121" y="1379"/>
                  <a:pt x="119" y="1379"/>
                  <a:pt x="118" y="1377"/>
                </a:cubicBezTo>
                <a:close/>
                <a:moveTo>
                  <a:pt x="113" y="1366"/>
                </a:moveTo>
                <a:lnTo>
                  <a:pt x="113" y="1366"/>
                </a:lnTo>
                <a:cubicBezTo>
                  <a:pt x="112" y="1364"/>
                  <a:pt x="112" y="1363"/>
                  <a:pt x="114" y="1362"/>
                </a:cubicBezTo>
                <a:cubicBezTo>
                  <a:pt x="115" y="1361"/>
                  <a:pt x="117" y="1361"/>
                  <a:pt x="118" y="1362"/>
                </a:cubicBezTo>
                <a:lnTo>
                  <a:pt x="118" y="1362"/>
                </a:lnTo>
                <a:cubicBezTo>
                  <a:pt x="119" y="1364"/>
                  <a:pt x="118" y="1366"/>
                  <a:pt x="117" y="1367"/>
                </a:cubicBezTo>
                <a:cubicBezTo>
                  <a:pt x="116" y="1368"/>
                  <a:pt x="114" y="1367"/>
                  <a:pt x="113" y="1366"/>
                </a:cubicBezTo>
                <a:close/>
                <a:moveTo>
                  <a:pt x="107" y="1355"/>
                </a:moveTo>
                <a:lnTo>
                  <a:pt x="107" y="1355"/>
                </a:lnTo>
                <a:cubicBezTo>
                  <a:pt x="106" y="1353"/>
                  <a:pt x="107" y="1351"/>
                  <a:pt x="108" y="1350"/>
                </a:cubicBezTo>
                <a:cubicBezTo>
                  <a:pt x="110" y="1349"/>
                  <a:pt x="112" y="1350"/>
                  <a:pt x="113" y="1351"/>
                </a:cubicBezTo>
                <a:lnTo>
                  <a:pt x="113" y="1351"/>
                </a:lnTo>
                <a:cubicBezTo>
                  <a:pt x="113" y="1353"/>
                  <a:pt x="113" y="1355"/>
                  <a:pt x="112" y="1356"/>
                </a:cubicBezTo>
                <a:cubicBezTo>
                  <a:pt x="110" y="1356"/>
                  <a:pt x="108" y="1356"/>
                  <a:pt x="107" y="1355"/>
                </a:cubicBezTo>
                <a:close/>
                <a:moveTo>
                  <a:pt x="102" y="1343"/>
                </a:moveTo>
                <a:lnTo>
                  <a:pt x="102" y="1343"/>
                </a:lnTo>
                <a:cubicBezTo>
                  <a:pt x="101" y="1342"/>
                  <a:pt x="102" y="1340"/>
                  <a:pt x="103" y="1339"/>
                </a:cubicBezTo>
                <a:cubicBezTo>
                  <a:pt x="105" y="1338"/>
                  <a:pt x="106" y="1338"/>
                  <a:pt x="107" y="1340"/>
                </a:cubicBezTo>
                <a:lnTo>
                  <a:pt x="107" y="1340"/>
                </a:lnTo>
                <a:cubicBezTo>
                  <a:pt x="108" y="1341"/>
                  <a:pt x="108" y="1343"/>
                  <a:pt x="107" y="1344"/>
                </a:cubicBezTo>
                <a:cubicBezTo>
                  <a:pt x="105" y="1345"/>
                  <a:pt x="103" y="1345"/>
                  <a:pt x="102" y="1343"/>
                </a:cubicBezTo>
                <a:close/>
                <a:moveTo>
                  <a:pt x="97" y="1332"/>
                </a:moveTo>
                <a:lnTo>
                  <a:pt x="97" y="1332"/>
                </a:lnTo>
                <a:cubicBezTo>
                  <a:pt x="96" y="1330"/>
                  <a:pt x="97" y="1328"/>
                  <a:pt x="98" y="1327"/>
                </a:cubicBezTo>
                <a:cubicBezTo>
                  <a:pt x="100" y="1326"/>
                  <a:pt x="101" y="1327"/>
                  <a:pt x="102" y="1328"/>
                </a:cubicBezTo>
                <a:lnTo>
                  <a:pt x="102" y="1328"/>
                </a:lnTo>
                <a:cubicBezTo>
                  <a:pt x="103" y="1330"/>
                  <a:pt x="103" y="1332"/>
                  <a:pt x="102" y="1333"/>
                </a:cubicBezTo>
                <a:cubicBezTo>
                  <a:pt x="100" y="1334"/>
                  <a:pt x="98" y="1333"/>
                  <a:pt x="97" y="1332"/>
                </a:cubicBezTo>
                <a:close/>
                <a:moveTo>
                  <a:pt x="92" y="1320"/>
                </a:moveTo>
                <a:lnTo>
                  <a:pt x="92" y="1320"/>
                </a:lnTo>
                <a:cubicBezTo>
                  <a:pt x="91" y="1319"/>
                  <a:pt x="92" y="1317"/>
                  <a:pt x="93" y="1316"/>
                </a:cubicBezTo>
                <a:cubicBezTo>
                  <a:pt x="95" y="1315"/>
                  <a:pt x="97" y="1315"/>
                  <a:pt x="98" y="1317"/>
                </a:cubicBezTo>
                <a:lnTo>
                  <a:pt x="98" y="1317"/>
                </a:lnTo>
                <a:cubicBezTo>
                  <a:pt x="99" y="1318"/>
                  <a:pt x="98" y="1320"/>
                  <a:pt x="97" y="1321"/>
                </a:cubicBezTo>
                <a:cubicBezTo>
                  <a:pt x="95" y="1322"/>
                  <a:pt x="93" y="1322"/>
                  <a:pt x="92" y="1320"/>
                </a:cubicBezTo>
                <a:close/>
                <a:moveTo>
                  <a:pt x="88" y="1309"/>
                </a:moveTo>
                <a:lnTo>
                  <a:pt x="88" y="1309"/>
                </a:lnTo>
                <a:cubicBezTo>
                  <a:pt x="87" y="1307"/>
                  <a:pt x="87" y="1305"/>
                  <a:pt x="89" y="1304"/>
                </a:cubicBezTo>
                <a:cubicBezTo>
                  <a:pt x="90" y="1303"/>
                  <a:pt x="92" y="1304"/>
                  <a:pt x="93" y="1305"/>
                </a:cubicBezTo>
                <a:lnTo>
                  <a:pt x="93" y="1305"/>
                </a:lnTo>
                <a:cubicBezTo>
                  <a:pt x="94" y="1307"/>
                  <a:pt x="94" y="1309"/>
                  <a:pt x="92" y="1309"/>
                </a:cubicBezTo>
                <a:cubicBezTo>
                  <a:pt x="91" y="1310"/>
                  <a:pt x="89" y="1310"/>
                  <a:pt x="88" y="1309"/>
                </a:cubicBezTo>
                <a:close/>
                <a:moveTo>
                  <a:pt x="83" y="1297"/>
                </a:moveTo>
                <a:lnTo>
                  <a:pt x="83" y="1297"/>
                </a:lnTo>
                <a:cubicBezTo>
                  <a:pt x="82" y="1296"/>
                  <a:pt x="83" y="1294"/>
                  <a:pt x="84" y="1293"/>
                </a:cubicBezTo>
                <a:cubicBezTo>
                  <a:pt x="85" y="1292"/>
                  <a:pt x="87" y="1292"/>
                  <a:pt x="88" y="1294"/>
                </a:cubicBezTo>
                <a:lnTo>
                  <a:pt x="88" y="1294"/>
                </a:lnTo>
                <a:cubicBezTo>
                  <a:pt x="89" y="1295"/>
                  <a:pt x="89" y="1297"/>
                  <a:pt x="87" y="1298"/>
                </a:cubicBezTo>
                <a:cubicBezTo>
                  <a:pt x="86" y="1299"/>
                  <a:pt x="84" y="1298"/>
                  <a:pt x="83" y="1297"/>
                </a:cubicBezTo>
                <a:close/>
                <a:moveTo>
                  <a:pt x="79" y="1285"/>
                </a:moveTo>
                <a:lnTo>
                  <a:pt x="79" y="1285"/>
                </a:lnTo>
                <a:cubicBezTo>
                  <a:pt x="78" y="1283"/>
                  <a:pt x="79" y="1281"/>
                  <a:pt x="80" y="1281"/>
                </a:cubicBezTo>
                <a:cubicBezTo>
                  <a:pt x="82" y="1280"/>
                  <a:pt x="84" y="1281"/>
                  <a:pt x="84" y="1282"/>
                </a:cubicBezTo>
                <a:lnTo>
                  <a:pt x="84" y="1282"/>
                </a:lnTo>
                <a:cubicBezTo>
                  <a:pt x="85" y="1284"/>
                  <a:pt x="84" y="1286"/>
                  <a:pt x="83" y="1286"/>
                </a:cubicBezTo>
                <a:cubicBezTo>
                  <a:pt x="81" y="1287"/>
                  <a:pt x="79" y="1286"/>
                  <a:pt x="79" y="1285"/>
                </a:cubicBezTo>
                <a:close/>
                <a:moveTo>
                  <a:pt x="74" y="1273"/>
                </a:moveTo>
                <a:lnTo>
                  <a:pt x="74" y="1273"/>
                </a:lnTo>
                <a:cubicBezTo>
                  <a:pt x="74" y="1272"/>
                  <a:pt x="74" y="1270"/>
                  <a:pt x="76" y="1269"/>
                </a:cubicBezTo>
                <a:cubicBezTo>
                  <a:pt x="77" y="1268"/>
                  <a:pt x="79" y="1269"/>
                  <a:pt x="80" y="1270"/>
                </a:cubicBezTo>
                <a:lnTo>
                  <a:pt x="80" y="1270"/>
                </a:lnTo>
                <a:cubicBezTo>
                  <a:pt x="81" y="1272"/>
                  <a:pt x="80" y="1274"/>
                  <a:pt x="79" y="1275"/>
                </a:cubicBezTo>
                <a:cubicBezTo>
                  <a:pt x="77" y="1275"/>
                  <a:pt x="75" y="1275"/>
                  <a:pt x="74" y="1273"/>
                </a:cubicBezTo>
                <a:close/>
                <a:moveTo>
                  <a:pt x="70" y="1261"/>
                </a:moveTo>
                <a:lnTo>
                  <a:pt x="70" y="1261"/>
                </a:lnTo>
                <a:cubicBezTo>
                  <a:pt x="70" y="1259"/>
                  <a:pt x="71" y="1257"/>
                  <a:pt x="72" y="1257"/>
                </a:cubicBezTo>
                <a:cubicBezTo>
                  <a:pt x="74" y="1256"/>
                  <a:pt x="76" y="1257"/>
                  <a:pt x="76" y="1259"/>
                </a:cubicBezTo>
                <a:lnTo>
                  <a:pt x="76" y="1259"/>
                </a:lnTo>
                <a:cubicBezTo>
                  <a:pt x="77" y="1261"/>
                  <a:pt x="76" y="1262"/>
                  <a:pt x="74" y="1263"/>
                </a:cubicBezTo>
                <a:cubicBezTo>
                  <a:pt x="72" y="1263"/>
                  <a:pt x="71" y="1262"/>
                  <a:pt x="70" y="1261"/>
                </a:cubicBezTo>
                <a:close/>
                <a:moveTo>
                  <a:pt x="66" y="1249"/>
                </a:moveTo>
                <a:lnTo>
                  <a:pt x="66" y="1249"/>
                </a:lnTo>
                <a:cubicBezTo>
                  <a:pt x="66" y="1247"/>
                  <a:pt x="67" y="1245"/>
                  <a:pt x="68" y="1245"/>
                </a:cubicBezTo>
                <a:cubicBezTo>
                  <a:pt x="70" y="1245"/>
                  <a:pt x="72" y="1245"/>
                  <a:pt x="72" y="1247"/>
                </a:cubicBezTo>
                <a:lnTo>
                  <a:pt x="72" y="1247"/>
                </a:lnTo>
                <a:cubicBezTo>
                  <a:pt x="73" y="1249"/>
                  <a:pt x="72" y="1251"/>
                  <a:pt x="70" y="1251"/>
                </a:cubicBezTo>
                <a:cubicBezTo>
                  <a:pt x="69" y="1251"/>
                  <a:pt x="67" y="1251"/>
                  <a:pt x="66" y="1249"/>
                </a:cubicBezTo>
                <a:close/>
                <a:moveTo>
                  <a:pt x="62" y="1237"/>
                </a:moveTo>
                <a:lnTo>
                  <a:pt x="62" y="1237"/>
                </a:lnTo>
                <a:cubicBezTo>
                  <a:pt x="62" y="1235"/>
                  <a:pt x="63" y="1234"/>
                  <a:pt x="65" y="1233"/>
                </a:cubicBezTo>
                <a:cubicBezTo>
                  <a:pt x="66" y="1233"/>
                  <a:pt x="68" y="1234"/>
                  <a:pt x="68" y="1235"/>
                </a:cubicBezTo>
                <a:lnTo>
                  <a:pt x="68" y="1235"/>
                </a:lnTo>
                <a:cubicBezTo>
                  <a:pt x="69" y="1237"/>
                  <a:pt x="68" y="1239"/>
                  <a:pt x="66" y="1239"/>
                </a:cubicBezTo>
                <a:cubicBezTo>
                  <a:pt x="65" y="1240"/>
                  <a:pt x="63" y="1239"/>
                  <a:pt x="62" y="1237"/>
                </a:cubicBezTo>
                <a:close/>
                <a:moveTo>
                  <a:pt x="59" y="1225"/>
                </a:moveTo>
                <a:lnTo>
                  <a:pt x="59" y="1225"/>
                </a:lnTo>
                <a:cubicBezTo>
                  <a:pt x="58" y="1223"/>
                  <a:pt x="59" y="1222"/>
                  <a:pt x="61" y="1221"/>
                </a:cubicBezTo>
                <a:cubicBezTo>
                  <a:pt x="63" y="1221"/>
                  <a:pt x="64" y="1222"/>
                  <a:pt x="65" y="1223"/>
                </a:cubicBezTo>
                <a:lnTo>
                  <a:pt x="65" y="1223"/>
                </a:lnTo>
                <a:cubicBezTo>
                  <a:pt x="65" y="1225"/>
                  <a:pt x="64" y="1227"/>
                  <a:pt x="63" y="1227"/>
                </a:cubicBezTo>
                <a:cubicBezTo>
                  <a:pt x="61" y="1228"/>
                  <a:pt x="59" y="1227"/>
                  <a:pt x="59" y="1225"/>
                </a:cubicBezTo>
                <a:close/>
                <a:moveTo>
                  <a:pt x="55" y="1213"/>
                </a:moveTo>
                <a:lnTo>
                  <a:pt x="55" y="1213"/>
                </a:lnTo>
                <a:cubicBezTo>
                  <a:pt x="55" y="1211"/>
                  <a:pt x="56" y="1210"/>
                  <a:pt x="57" y="1209"/>
                </a:cubicBezTo>
                <a:cubicBezTo>
                  <a:pt x="59" y="1209"/>
                  <a:pt x="61" y="1210"/>
                  <a:pt x="61" y="1211"/>
                </a:cubicBezTo>
                <a:lnTo>
                  <a:pt x="61" y="1211"/>
                </a:lnTo>
                <a:cubicBezTo>
                  <a:pt x="62" y="1213"/>
                  <a:pt x="61" y="1215"/>
                  <a:pt x="59" y="1215"/>
                </a:cubicBezTo>
                <a:cubicBezTo>
                  <a:pt x="58" y="1216"/>
                  <a:pt x="56" y="1215"/>
                  <a:pt x="55" y="1213"/>
                </a:cubicBezTo>
                <a:close/>
                <a:moveTo>
                  <a:pt x="52" y="1201"/>
                </a:moveTo>
                <a:lnTo>
                  <a:pt x="52" y="1201"/>
                </a:lnTo>
                <a:cubicBezTo>
                  <a:pt x="51" y="1199"/>
                  <a:pt x="52" y="1198"/>
                  <a:pt x="54" y="1197"/>
                </a:cubicBezTo>
                <a:cubicBezTo>
                  <a:pt x="56" y="1197"/>
                  <a:pt x="57" y="1198"/>
                  <a:pt x="58" y="1199"/>
                </a:cubicBezTo>
                <a:lnTo>
                  <a:pt x="58" y="1199"/>
                </a:lnTo>
                <a:cubicBezTo>
                  <a:pt x="58" y="1201"/>
                  <a:pt x="57" y="1203"/>
                  <a:pt x="56" y="1203"/>
                </a:cubicBezTo>
                <a:cubicBezTo>
                  <a:pt x="54" y="1204"/>
                  <a:pt x="52" y="1203"/>
                  <a:pt x="52" y="1201"/>
                </a:cubicBezTo>
                <a:close/>
                <a:moveTo>
                  <a:pt x="49" y="1189"/>
                </a:moveTo>
                <a:lnTo>
                  <a:pt x="49" y="1189"/>
                </a:lnTo>
                <a:cubicBezTo>
                  <a:pt x="48" y="1187"/>
                  <a:pt x="49" y="1186"/>
                  <a:pt x="51" y="1185"/>
                </a:cubicBezTo>
                <a:cubicBezTo>
                  <a:pt x="52" y="1185"/>
                  <a:pt x="54" y="1186"/>
                  <a:pt x="55" y="1187"/>
                </a:cubicBezTo>
                <a:lnTo>
                  <a:pt x="55" y="1187"/>
                </a:lnTo>
                <a:cubicBezTo>
                  <a:pt x="55" y="1189"/>
                  <a:pt x="54" y="1191"/>
                  <a:pt x="53" y="1191"/>
                </a:cubicBezTo>
                <a:cubicBezTo>
                  <a:pt x="51" y="1192"/>
                  <a:pt x="49" y="1191"/>
                  <a:pt x="49" y="1189"/>
                </a:cubicBezTo>
                <a:close/>
                <a:moveTo>
                  <a:pt x="45" y="1177"/>
                </a:moveTo>
                <a:lnTo>
                  <a:pt x="45" y="1177"/>
                </a:lnTo>
                <a:cubicBezTo>
                  <a:pt x="45" y="1175"/>
                  <a:pt x="46" y="1173"/>
                  <a:pt x="48" y="1173"/>
                </a:cubicBezTo>
                <a:cubicBezTo>
                  <a:pt x="49" y="1172"/>
                  <a:pt x="51" y="1173"/>
                  <a:pt x="52" y="1175"/>
                </a:cubicBezTo>
                <a:lnTo>
                  <a:pt x="52" y="1175"/>
                </a:lnTo>
                <a:cubicBezTo>
                  <a:pt x="52" y="1177"/>
                  <a:pt x="51" y="1178"/>
                  <a:pt x="49" y="1179"/>
                </a:cubicBezTo>
                <a:cubicBezTo>
                  <a:pt x="48" y="1179"/>
                  <a:pt x="46" y="1178"/>
                  <a:pt x="45" y="1177"/>
                </a:cubicBezTo>
                <a:close/>
                <a:moveTo>
                  <a:pt x="42" y="1165"/>
                </a:moveTo>
                <a:lnTo>
                  <a:pt x="42" y="1165"/>
                </a:lnTo>
                <a:cubicBezTo>
                  <a:pt x="42" y="1163"/>
                  <a:pt x="43" y="1161"/>
                  <a:pt x="45" y="1161"/>
                </a:cubicBezTo>
                <a:cubicBezTo>
                  <a:pt x="46" y="1160"/>
                  <a:pt x="48" y="1161"/>
                  <a:pt x="48" y="1163"/>
                </a:cubicBezTo>
                <a:lnTo>
                  <a:pt x="48" y="1163"/>
                </a:lnTo>
                <a:cubicBezTo>
                  <a:pt x="49" y="1165"/>
                  <a:pt x="48" y="1166"/>
                  <a:pt x="46" y="1167"/>
                </a:cubicBezTo>
                <a:cubicBezTo>
                  <a:pt x="45" y="1167"/>
                  <a:pt x="43" y="1166"/>
                  <a:pt x="42" y="1165"/>
                </a:cubicBezTo>
                <a:close/>
                <a:moveTo>
                  <a:pt x="40" y="1153"/>
                </a:moveTo>
                <a:lnTo>
                  <a:pt x="40" y="1152"/>
                </a:lnTo>
                <a:cubicBezTo>
                  <a:pt x="39" y="1151"/>
                  <a:pt x="40" y="1149"/>
                  <a:pt x="42" y="1149"/>
                </a:cubicBezTo>
                <a:cubicBezTo>
                  <a:pt x="43" y="1148"/>
                  <a:pt x="45" y="1149"/>
                  <a:pt x="46" y="1151"/>
                </a:cubicBezTo>
                <a:lnTo>
                  <a:pt x="46" y="1151"/>
                </a:lnTo>
                <a:cubicBezTo>
                  <a:pt x="46" y="1152"/>
                  <a:pt x="45" y="1154"/>
                  <a:pt x="43" y="1155"/>
                </a:cubicBezTo>
                <a:cubicBezTo>
                  <a:pt x="42" y="1155"/>
                  <a:pt x="40" y="1154"/>
                  <a:pt x="40" y="1153"/>
                </a:cubicBezTo>
                <a:close/>
                <a:moveTo>
                  <a:pt x="37" y="1140"/>
                </a:moveTo>
                <a:lnTo>
                  <a:pt x="37" y="1140"/>
                </a:lnTo>
                <a:cubicBezTo>
                  <a:pt x="36" y="1139"/>
                  <a:pt x="37" y="1137"/>
                  <a:pt x="39" y="1136"/>
                </a:cubicBezTo>
                <a:cubicBezTo>
                  <a:pt x="41" y="1136"/>
                  <a:pt x="42" y="1137"/>
                  <a:pt x="43" y="1139"/>
                </a:cubicBezTo>
                <a:lnTo>
                  <a:pt x="43" y="1139"/>
                </a:lnTo>
                <a:cubicBezTo>
                  <a:pt x="43" y="1140"/>
                  <a:pt x="42" y="1142"/>
                  <a:pt x="41" y="1142"/>
                </a:cubicBezTo>
                <a:cubicBezTo>
                  <a:pt x="39" y="1143"/>
                  <a:pt x="37" y="1142"/>
                  <a:pt x="37" y="1140"/>
                </a:cubicBezTo>
                <a:close/>
                <a:moveTo>
                  <a:pt x="34" y="1128"/>
                </a:moveTo>
                <a:lnTo>
                  <a:pt x="34" y="1128"/>
                </a:lnTo>
                <a:cubicBezTo>
                  <a:pt x="34" y="1126"/>
                  <a:pt x="35" y="1125"/>
                  <a:pt x="36" y="1124"/>
                </a:cubicBezTo>
                <a:cubicBezTo>
                  <a:pt x="38" y="1124"/>
                  <a:pt x="40" y="1125"/>
                  <a:pt x="40" y="1126"/>
                </a:cubicBezTo>
                <a:lnTo>
                  <a:pt x="40" y="1126"/>
                </a:lnTo>
                <a:cubicBezTo>
                  <a:pt x="41" y="1128"/>
                  <a:pt x="40" y="1130"/>
                  <a:pt x="38" y="1130"/>
                </a:cubicBezTo>
                <a:cubicBezTo>
                  <a:pt x="36" y="1131"/>
                  <a:pt x="35" y="1130"/>
                  <a:pt x="34" y="1128"/>
                </a:cubicBezTo>
                <a:close/>
                <a:moveTo>
                  <a:pt x="32" y="1116"/>
                </a:moveTo>
                <a:lnTo>
                  <a:pt x="32" y="1116"/>
                </a:lnTo>
                <a:cubicBezTo>
                  <a:pt x="31" y="1114"/>
                  <a:pt x="32" y="1112"/>
                  <a:pt x="34" y="1112"/>
                </a:cubicBezTo>
                <a:cubicBezTo>
                  <a:pt x="35" y="1112"/>
                  <a:pt x="37" y="1112"/>
                  <a:pt x="38" y="1114"/>
                </a:cubicBezTo>
                <a:lnTo>
                  <a:pt x="38" y="1114"/>
                </a:lnTo>
                <a:cubicBezTo>
                  <a:pt x="38" y="1116"/>
                  <a:pt x="37" y="1118"/>
                  <a:pt x="35" y="1118"/>
                </a:cubicBezTo>
                <a:cubicBezTo>
                  <a:pt x="34" y="1118"/>
                  <a:pt x="32" y="1118"/>
                  <a:pt x="32" y="1116"/>
                </a:cubicBezTo>
                <a:close/>
                <a:moveTo>
                  <a:pt x="29" y="1104"/>
                </a:moveTo>
                <a:lnTo>
                  <a:pt x="29" y="1104"/>
                </a:lnTo>
                <a:cubicBezTo>
                  <a:pt x="29" y="1102"/>
                  <a:pt x="29" y="1100"/>
                  <a:pt x="31" y="1100"/>
                </a:cubicBezTo>
                <a:cubicBezTo>
                  <a:pt x="33" y="1099"/>
                  <a:pt x="35" y="1100"/>
                  <a:pt x="35" y="1102"/>
                </a:cubicBezTo>
                <a:lnTo>
                  <a:pt x="35" y="1102"/>
                </a:lnTo>
                <a:cubicBezTo>
                  <a:pt x="35" y="1104"/>
                  <a:pt x="35" y="1105"/>
                  <a:pt x="33" y="1106"/>
                </a:cubicBezTo>
                <a:cubicBezTo>
                  <a:pt x="31" y="1106"/>
                  <a:pt x="29" y="1105"/>
                  <a:pt x="29" y="1104"/>
                </a:cubicBezTo>
                <a:close/>
                <a:moveTo>
                  <a:pt x="27" y="1091"/>
                </a:moveTo>
                <a:lnTo>
                  <a:pt x="27" y="1091"/>
                </a:lnTo>
                <a:cubicBezTo>
                  <a:pt x="26" y="1090"/>
                  <a:pt x="27" y="1088"/>
                  <a:pt x="29" y="1087"/>
                </a:cubicBezTo>
                <a:cubicBezTo>
                  <a:pt x="31" y="1087"/>
                  <a:pt x="32" y="1088"/>
                  <a:pt x="33" y="1090"/>
                </a:cubicBezTo>
                <a:lnTo>
                  <a:pt x="33" y="1090"/>
                </a:lnTo>
                <a:cubicBezTo>
                  <a:pt x="33" y="1091"/>
                  <a:pt x="32" y="1093"/>
                  <a:pt x="31" y="1093"/>
                </a:cubicBezTo>
                <a:cubicBezTo>
                  <a:pt x="29" y="1094"/>
                  <a:pt x="27" y="1093"/>
                  <a:pt x="27" y="1091"/>
                </a:cubicBezTo>
                <a:close/>
                <a:moveTo>
                  <a:pt x="25" y="1079"/>
                </a:moveTo>
                <a:lnTo>
                  <a:pt x="25" y="1079"/>
                </a:lnTo>
                <a:cubicBezTo>
                  <a:pt x="24" y="1077"/>
                  <a:pt x="25" y="1076"/>
                  <a:pt x="27" y="1075"/>
                </a:cubicBezTo>
                <a:cubicBezTo>
                  <a:pt x="28" y="1075"/>
                  <a:pt x="30" y="1076"/>
                  <a:pt x="31" y="1077"/>
                </a:cubicBezTo>
                <a:lnTo>
                  <a:pt x="31" y="1077"/>
                </a:lnTo>
                <a:cubicBezTo>
                  <a:pt x="31" y="1079"/>
                  <a:pt x="30" y="1081"/>
                  <a:pt x="28" y="1081"/>
                </a:cubicBezTo>
                <a:cubicBezTo>
                  <a:pt x="27" y="1082"/>
                  <a:pt x="25" y="1081"/>
                  <a:pt x="25" y="1079"/>
                </a:cubicBezTo>
                <a:close/>
                <a:moveTo>
                  <a:pt x="22" y="1067"/>
                </a:moveTo>
                <a:lnTo>
                  <a:pt x="22" y="1067"/>
                </a:lnTo>
                <a:cubicBezTo>
                  <a:pt x="22" y="1065"/>
                  <a:pt x="23" y="1063"/>
                  <a:pt x="24" y="1063"/>
                </a:cubicBezTo>
                <a:cubicBezTo>
                  <a:pt x="26" y="1062"/>
                  <a:pt x="28" y="1063"/>
                  <a:pt x="28" y="1065"/>
                </a:cubicBezTo>
                <a:lnTo>
                  <a:pt x="28" y="1065"/>
                </a:lnTo>
                <a:cubicBezTo>
                  <a:pt x="29" y="1067"/>
                  <a:pt x="28" y="1068"/>
                  <a:pt x="26" y="1069"/>
                </a:cubicBezTo>
                <a:cubicBezTo>
                  <a:pt x="25" y="1069"/>
                  <a:pt x="23" y="1068"/>
                  <a:pt x="22" y="1067"/>
                </a:cubicBezTo>
                <a:close/>
                <a:moveTo>
                  <a:pt x="20" y="1054"/>
                </a:moveTo>
                <a:lnTo>
                  <a:pt x="20" y="1054"/>
                </a:lnTo>
                <a:cubicBezTo>
                  <a:pt x="20" y="1053"/>
                  <a:pt x="21" y="1051"/>
                  <a:pt x="22" y="1050"/>
                </a:cubicBezTo>
                <a:cubicBezTo>
                  <a:pt x="24" y="1050"/>
                  <a:pt x="26" y="1051"/>
                  <a:pt x="26" y="1053"/>
                </a:cubicBezTo>
                <a:lnTo>
                  <a:pt x="26" y="1053"/>
                </a:lnTo>
                <a:cubicBezTo>
                  <a:pt x="27" y="1054"/>
                  <a:pt x="26" y="1056"/>
                  <a:pt x="24" y="1056"/>
                </a:cubicBezTo>
                <a:cubicBezTo>
                  <a:pt x="23" y="1057"/>
                  <a:pt x="21" y="1056"/>
                  <a:pt x="20" y="1054"/>
                </a:cubicBezTo>
                <a:close/>
                <a:moveTo>
                  <a:pt x="18" y="1042"/>
                </a:moveTo>
                <a:lnTo>
                  <a:pt x="18" y="1042"/>
                </a:lnTo>
                <a:cubicBezTo>
                  <a:pt x="18" y="1040"/>
                  <a:pt x="19" y="1039"/>
                  <a:pt x="21" y="1038"/>
                </a:cubicBezTo>
                <a:cubicBezTo>
                  <a:pt x="22" y="1038"/>
                  <a:pt x="24" y="1039"/>
                  <a:pt x="24" y="1040"/>
                </a:cubicBezTo>
                <a:lnTo>
                  <a:pt x="24" y="1040"/>
                </a:lnTo>
                <a:cubicBezTo>
                  <a:pt x="25" y="1042"/>
                  <a:pt x="24" y="1044"/>
                  <a:pt x="22" y="1044"/>
                </a:cubicBezTo>
                <a:cubicBezTo>
                  <a:pt x="21" y="1045"/>
                  <a:pt x="19" y="1044"/>
                  <a:pt x="18" y="1042"/>
                </a:cubicBezTo>
                <a:close/>
                <a:moveTo>
                  <a:pt x="17" y="1030"/>
                </a:moveTo>
                <a:lnTo>
                  <a:pt x="17" y="1030"/>
                </a:lnTo>
                <a:cubicBezTo>
                  <a:pt x="16" y="1028"/>
                  <a:pt x="17" y="1026"/>
                  <a:pt x="19" y="1026"/>
                </a:cubicBezTo>
                <a:cubicBezTo>
                  <a:pt x="20" y="1025"/>
                  <a:pt x="22" y="1026"/>
                  <a:pt x="23" y="1028"/>
                </a:cubicBezTo>
                <a:lnTo>
                  <a:pt x="23" y="1028"/>
                </a:lnTo>
                <a:cubicBezTo>
                  <a:pt x="23" y="1030"/>
                  <a:pt x="22" y="1031"/>
                  <a:pt x="20" y="1032"/>
                </a:cubicBezTo>
                <a:cubicBezTo>
                  <a:pt x="19" y="1032"/>
                  <a:pt x="17" y="1031"/>
                  <a:pt x="17" y="1030"/>
                </a:cubicBezTo>
                <a:close/>
                <a:moveTo>
                  <a:pt x="15" y="1017"/>
                </a:moveTo>
                <a:lnTo>
                  <a:pt x="15" y="1017"/>
                </a:lnTo>
                <a:cubicBezTo>
                  <a:pt x="14" y="1016"/>
                  <a:pt x="15" y="1014"/>
                  <a:pt x="17" y="1013"/>
                </a:cubicBezTo>
                <a:cubicBezTo>
                  <a:pt x="19" y="1013"/>
                  <a:pt x="20" y="1014"/>
                  <a:pt x="21" y="1016"/>
                </a:cubicBezTo>
                <a:lnTo>
                  <a:pt x="21" y="1016"/>
                </a:lnTo>
                <a:cubicBezTo>
                  <a:pt x="21" y="1017"/>
                  <a:pt x="20" y="1019"/>
                  <a:pt x="19" y="1019"/>
                </a:cubicBezTo>
                <a:cubicBezTo>
                  <a:pt x="17" y="1020"/>
                  <a:pt x="15" y="1019"/>
                  <a:pt x="15" y="1017"/>
                </a:cubicBezTo>
                <a:close/>
                <a:moveTo>
                  <a:pt x="13" y="1005"/>
                </a:moveTo>
                <a:lnTo>
                  <a:pt x="13" y="1005"/>
                </a:lnTo>
                <a:cubicBezTo>
                  <a:pt x="13" y="1003"/>
                  <a:pt x="14" y="1001"/>
                  <a:pt x="15" y="1001"/>
                </a:cubicBezTo>
                <a:cubicBezTo>
                  <a:pt x="17" y="1000"/>
                  <a:pt x="19" y="1001"/>
                  <a:pt x="19" y="1003"/>
                </a:cubicBezTo>
                <a:lnTo>
                  <a:pt x="19" y="1003"/>
                </a:lnTo>
                <a:cubicBezTo>
                  <a:pt x="20" y="1005"/>
                  <a:pt x="19" y="1007"/>
                  <a:pt x="17" y="1007"/>
                </a:cubicBezTo>
                <a:cubicBezTo>
                  <a:pt x="15" y="1007"/>
                  <a:pt x="14" y="1006"/>
                  <a:pt x="13" y="1005"/>
                </a:cubicBezTo>
                <a:close/>
                <a:moveTo>
                  <a:pt x="12" y="992"/>
                </a:moveTo>
                <a:lnTo>
                  <a:pt x="12" y="992"/>
                </a:lnTo>
                <a:cubicBezTo>
                  <a:pt x="11" y="991"/>
                  <a:pt x="12" y="989"/>
                  <a:pt x="14" y="989"/>
                </a:cubicBezTo>
                <a:cubicBezTo>
                  <a:pt x="15" y="988"/>
                  <a:pt x="17" y="989"/>
                  <a:pt x="18" y="991"/>
                </a:cubicBezTo>
                <a:lnTo>
                  <a:pt x="18" y="991"/>
                </a:lnTo>
                <a:cubicBezTo>
                  <a:pt x="18" y="992"/>
                  <a:pt x="17" y="994"/>
                  <a:pt x="15" y="995"/>
                </a:cubicBezTo>
                <a:cubicBezTo>
                  <a:pt x="14" y="995"/>
                  <a:pt x="12" y="994"/>
                  <a:pt x="12" y="992"/>
                </a:cubicBezTo>
                <a:close/>
                <a:moveTo>
                  <a:pt x="10" y="980"/>
                </a:moveTo>
                <a:lnTo>
                  <a:pt x="10" y="980"/>
                </a:lnTo>
                <a:cubicBezTo>
                  <a:pt x="10" y="978"/>
                  <a:pt x="11" y="977"/>
                  <a:pt x="12" y="976"/>
                </a:cubicBezTo>
                <a:cubicBezTo>
                  <a:pt x="14" y="976"/>
                  <a:pt x="16" y="977"/>
                  <a:pt x="16" y="978"/>
                </a:cubicBezTo>
                <a:lnTo>
                  <a:pt x="16" y="978"/>
                </a:lnTo>
                <a:cubicBezTo>
                  <a:pt x="17" y="980"/>
                  <a:pt x="16" y="982"/>
                  <a:pt x="14" y="982"/>
                </a:cubicBezTo>
                <a:cubicBezTo>
                  <a:pt x="12" y="983"/>
                  <a:pt x="11" y="982"/>
                  <a:pt x="10" y="980"/>
                </a:cubicBezTo>
                <a:close/>
                <a:moveTo>
                  <a:pt x="9" y="968"/>
                </a:moveTo>
                <a:lnTo>
                  <a:pt x="9" y="968"/>
                </a:lnTo>
                <a:cubicBezTo>
                  <a:pt x="8" y="966"/>
                  <a:pt x="9" y="964"/>
                  <a:pt x="11" y="964"/>
                </a:cubicBezTo>
                <a:cubicBezTo>
                  <a:pt x="13" y="963"/>
                  <a:pt x="14" y="964"/>
                  <a:pt x="15" y="966"/>
                </a:cubicBezTo>
                <a:lnTo>
                  <a:pt x="15" y="966"/>
                </a:lnTo>
                <a:cubicBezTo>
                  <a:pt x="15" y="968"/>
                  <a:pt x="14" y="969"/>
                  <a:pt x="13" y="970"/>
                </a:cubicBezTo>
                <a:cubicBezTo>
                  <a:pt x="11" y="970"/>
                  <a:pt x="9" y="969"/>
                  <a:pt x="9" y="968"/>
                </a:cubicBezTo>
                <a:close/>
                <a:moveTo>
                  <a:pt x="8" y="955"/>
                </a:moveTo>
                <a:lnTo>
                  <a:pt x="8" y="955"/>
                </a:lnTo>
                <a:cubicBezTo>
                  <a:pt x="7" y="953"/>
                  <a:pt x="8" y="952"/>
                  <a:pt x="10" y="951"/>
                </a:cubicBezTo>
                <a:cubicBezTo>
                  <a:pt x="11" y="951"/>
                  <a:pt x="13" y="952"/>
                  <a:pt x="14" y="953"/>
                </a:cubicBezTo>
                <a:lnTo>
                  <a:pt x="14" y="953"/>
                </a:lnTo>
                <a:cubicBezTo>
                  <a:pt x="14" y="955"/>
                  <a:pt x="13" y="957"/>
                  <a:pt x="11" y="957"/>
                </a:cubicBezTo>
                <a:cubicBezTo>
                  <a:pt x="10" y="958"/>
                  <a:pt x="8" y="957"/>
                  <a:pt x="8" y="955"/>
                </a:cubicBezTo>
                <a:close/>
                <a:moveTo>
                  <a:pt x="7" y="943"/>
                </a:moveTo>
                <a:lnTo>
                  <a:pt x="7" y="943"/>
                </a:lnTo>
                <a:cubicBezTo>
                  <a:pt x="6" y="941"/>
                  <a:pt x="7" y="939"/>
                  <a:pt x="9" y="939"/>
                </a:cubicBezTo>
                <a:cubicBezTo>
                  <a:pt x="10" y="938"/>
                  <a:pt x="12" y="939"/>
                  <a:pt x="13" y="941"/>
                </a:cubicBezTo>
                <a:lnTo>
                  <a:pt x="13" y="941"/>
                </a:lnTo>
                <a:cubicBezTo>
                  <a:pt x="13" y="943"/>
                  <a:pt x="12" y="944"/>
                  <a:pt x="10" y="945"/>
                </a:cubicBezTo>
                <a:cubicBezTo>
                  <a:pt x="9" y="945"/>
                  <a:pt x="7" y="944"/>
                  <a:pt x="7" y="943"/>
                </a:cubicBezTo>
                <a:close/>
                <a:moveTo>
                  <a:pt x="6" y="930"/>
                </a:moveTo>
                <a:lnTo>
                  <a:pt x="6" y="930"/>
                </a:lnTo>
                <a:cubicBezTo>
                  <a:pt x="5" y="929"/>
                  <a:pt x="6" y="927"/>
                  <a:pt x="8" y="926"/>
                </a:cubicBezTo>
                <a:cubicBezTo>
                  <a:pt x="9" y="926"/>
                  <a:pt x="11" y="927"/>
                  <a:pt x="12" y="928"/>
                </a:cubicBezTo>
                <a:lnTo>
                  <a:pt x="12" y="928"/>
                </a:lnTo>
                <a:cubicBezTo>
                  <a:pt x="12" y="930"/>
                  <a:pt x="11" y="932"/>
                  <a:pt x="9" y="932"/>
                </a:cubicBezTo>
                <a:cubicBezTo>
                  <a:pt x="8" y="933"/>
                  <a:pt x="6" y="932"/>
                  <a:pt x="6" y="930"/>
                </a:cubicBezTo>
                <a:close/>
                <a:moveTo>
                  <a:pt x="5" y="918"/>
                </a:moveTo>
                <a:lnTo>
                  <a:pt x="5" y="918"/>
                </a:lnTo>
                <a:cubicBezTo>
                  <a:pt x="4" y="916"/>
                  <a:pt x="5" y="914"/>
                  <a:pt x="7" y="914"/>
                </a:cubicBezTo>
                <a:cubicBezTo>
                  <a:pt x="8" y="913"/>
                  <a:pt x="10" y="914"/>
                  <a:pt x="11" y="916"/>
                </a:cubicBezTo>
                <a:lnTo>
                  <a:pt x="11" y="916"/>
                </a:lnTo>
                <a:cubicBezTo>
                  <a:pt x="11" y="918"/>
                  <a:pt x="10" y="919"/>
                  <a:pt x="8" y="920"/>
                </a:cubicBezTo>
                <a:cubicBezTo>
                  <a:pt x="7" y="920"/>
                  <a:pt x="5" y="919"/>
                  <a:pt x="5" y="918"/>
                </a:cubicBezTo>
                <a:close/>
                <a:moveTo>
                  <a:pt x="4" y="905"/>
                </a:moveTo>
                <a:lnTo>
                  <a:pt x="4" y="905"/>
                </a:lnTo>
                <a:cubicBezTo>
                  <a:pt x="3" y="904"/>
                  <a:pt x="4" y="902"/>
                  <a:pt x="6" y="901"/>
                </a:cubicBezTo>
                <a:cubicBezTo>
                  <a:pt x="8" y="901"/>
                  <a:pt x="9" y="902"/>
                  <a:pt x="10" y="904"/>
                </a:cubicBezTo>
                <a:lnTo>
                  <a:pt x="10" y="904"/>
                </a:lnTo>
                <a:cubicBezTo>
                  <a:pt x="10" y="905"/>
                  <a:pt x="9" y="907"/>
                  <a:pt x="8" y="907"/>
                </a:cubicBezTo>
                <a:cubicBezTo>
                  <a:pt x="6" y="908"/>
                  <a:pt x="4" y="907"/>
                  <a:pt x="4" y="905"/>
                </a:cubicBezTo>
                <a:close/>
                <a:moveTo>
                  <a:pt x="3" y="893"/>
                </a:moveTo>
                <a:lnTo>
                  <a:pt x="3" y="893"/>
                </a:lnTo>
                <a:cubicBezTo>
                  <a:pt x="3" y="891"/>
                  <a:pt x="3" y="889"/>
                  <a:pt x="5" y="889"/>
                </a:cubicBezTo>
                <a:cubicBezTo>
                  <a:pt x="7" y="888"/>
                  <a:pt x="9" y="889"/>
                  <a:pt x="9" y="891"/>
                </a:cubicBezTo>
                <a:lnTo>
                  <a:pt x="9" y="891"/>
                </a:lnTo>
                <a:cubicBezTo>
                  <a:pt x="9" y="893"/>
                  <a:pt x="9" y="894"/>
                  <a:pt x="7" y="895"/>
                </a:cubicBezTo>
                <a:cubicBezTo>
                  <a:pt x="5" y="895"/>
                  <a:pt x="3" y="894"/>
                  <a:pt x="3" y="893"/>
                </a:cubicBezTo>
                <a:close/>
                <a:moveTo>
                  <a:pt x="2" y="880"/>
                </a:moveTo>
                <a:lnTo>
                  <a:pt x="2" y="880"/>
                </a:lnTo>
                <a:cubicBezTo>
                  <a:pt x="2" y="879"/>
                  <a:pt x="3" y="877"/>
                  <a:pt x="4" y="876"/>
                </a:cubicBezTo>
                <a:cubicBezTo>
                  <a:pt x="6" y="876"/>
                  <a:pt x="8" y="877"/>
                  <a:pt x="8" y="879"/>
                </a:cubicBezTo>
                <a:lnTo>
                  <a:pt x="8" y="879"/>
                </a:lnTo>
                <a:cubicBezTo>
                  <a:pt x="9" y="880"/>
                  <a:pt x="8" y="882"/>
                  <a:pt x="6" y="882"/>
                </a:cubicBezTo>
                <a:cubicBezTo>
                  <a:pt x="4" y="883"/>
                  <a:pt x="3" y="882"/>
                  <a:pt x="2" y="880"/>
                </a:cubicBezTo>
                <a:close/>
                <a:moveTo>
                  <a:pt x="2" y="868"/>
                </a:moveTo>
                <a:lnTo>
                  <a:pt x="2" y="868"/>
                </a:lnTo>
                <a:cubicBezTo>
                  <a:pt x="1" y="866"/>
                  <a:pt x="2" y="864"/>
                  <a:pt x="4" y="864"/>
                </a:cubicBezTo>
                <a:cubicBezTo>
                  <a:pt x="5" y="863"/>
                  <a:pt x="7" y="864"/>
                  <a:pt x="8" y="866"/>
                </a:cubicBezTo>
                <a:lnTo>
                  <a:pt x="8" y="866"/>
                </a:lnTo>
                <a:cubicBezTo>
                  <a:pt x="8" y="868"/>
                  <a:pt x="7" y="869"/>
                  <a:pt x="6" y="870"/>
                </a:cubicBezTo>
                <a:cubicBezTo>
                  <a:pt x="4" y="870"/>
                  <a:pt x="2" y="869"/>
                  <a:pt x="2" y="868"/>
                </a:cubicBezTo>
                <a:close/>
                <a:moveTo>
                  <a:pt x="1" y="855"/>
                </a:moveTo>
                <a:lnTo>
                  <a:pt x="1" y="855"/>
                </a:lnTo>
                <a:cubicBezTo>
                  <a:pt x="1" y="854"/>
                  <a:pt x="2" y="852"/>
                  <a:pt x="3" y="851"/>
                </a:cubicBezTo>
                <a:cubicBezTo>
                  <a:pt x="5" y="851"/>
                  <a:pt x="7" y="852"/>
                  <a:pt x="7" y="854"/>
                </a:cubicBezTo>
                <a:lnTo>
                  <a:pt x="7" y="854"/>
                </a:lnTo>
                <a:cubicBezTo>
                  <a:pt x="8" y="855"/>
                  <a:pt x="7" y="857"/>
                  <a:pt x="5" y="857"/>
                </a:cubicBezTo>
                <a:cubicBezTo>
                  <a:pt x="3" y="858"/>
                  <a:pt x="2" y="857"/>
                  <a:pt x="1" y="855"/>
                </a:cubicBezTo>
                <a:close/>
                <a:moveTo>
                  <a:pt x="1" y="843"/>
                </a:moveTo>
                <a:lnTo>
                  <a:pt x="1" y="843"/>
                </a:lnTo>
                <a:cubicBezTo>
                  <a:pt x="0" y="841"/>
                  <a:pt x="1" y="839"/>
                  <a:pt x="3" y="839"/>
                </a:cubicBezTo>
                <a:cubicBezTo>
                  <a:pt x="5" y="838"/>
                  <a:pt x="6" y="839"/>
                  <a:pt x="7" y="841"/>
                </a:cubicBezTo>
                <a:lnTo>
                  <a:pt x="7" y="841"/>
                </a:lnTo>
                <a:cubicBezTo>
                  <a:pt x="7" y="843"/>
                  <a:pt x="6" y="844"/>
                  <a:pt x="5" y="845"/>
                </a:cubicBezTo>
                <a:cubicBezTo>
                  <a:pt x="3" y="845"/>
                  <a:pt x="1" y="844"/>
                  <a:pt x="1" y="843"/>
                </a:cubicBezTo>
                <a:close/>
                <a:moveTo>
                  <a:pt x="0" y="830"/>
                </a:moveTo>
                <a:lnTo>
                  <a:pt x="0" y="830"/>
                </a:lnTo>
                <a:cubicBezTo>
                  <a:pt x="0" y="829"/>
                  <a:pt x="1" y="827"/>
                  <a:pt x="3" y="826"/>
                </a:cubicBezTo>
                <a:cubicBezTo>
                  <a:pt x="4" y="826"/>
                  <a:pt x="6" y="827"/>
                  <a:pt x="6" y="829"/>
                </a:cubicBezTo>
                <a:lnTo>
                  <a:pt x="6" y="829"/>
                </a:lnTo>
                <a:cubicBezTo>
                  <a:pt x="7" y="830"/>
                  <a:pt x="6" y="832"/>
                  <a:pt x="4" y="832"/>
                </a:cubicBezTo>
                <a:cubicBezTo>
                  <a:pt x="3" y="833"/>
                  <a:pt x="1" y="832"/>
                  <a:pt x="0" y="830"/>
                </a:cubicBezTo>
                <a:close/>
                <a:moveTo>
                  <a:pt x="0" y="818"/>
                </a:moveTo>
                <a:lnTo>
                  <a:pt x="0" y="818"/>
                </a:lnTo>
                <a:cubicBezTo>
                  <a:pt x="0" y="816"/>
                  <a:pt x="1" y="814"/>
                  <a:pt x="2" y="814"/>
                </a:cubicBezTo>
                <a:cubicBezTo>
                  <a:pt x="4" y="813"/>
                  <a:pt x="6" y="814"/>
                  <a:pt x="6" y="816"/>
                </a:cubicBezTo>
                <a:lnTo>
                  <a:pt x="6" y="816"/>
                </a:lnTo>
                <a:cubicBezTo>
                  <a:pt x="7" y="818"/>
                  <a:pt x="6" y="819"/>
                  <a:pt x="4" y="820"/>
                </a:cubicBezTo>
                <a:cubicBezTo>
                  <a:pt x="2" y="820"/>
                  <a:pt x="1" y="819"/>
                  <a:pt x="0" y="818"/>
                </a:cubicBezTo>
                <a:close/>
                <a:moveTo>
                  <a:pt x="0" y="805"/>
                </a:moveTo>
                <a:lnTo>
                  <a:pt x="0" y="805"/>
                </a:lnTo>
                <a:cubicBezTo>
                  <a:pt x="0" y="804"/>
                  <a:pt x="1" y="802"/>
                  <a:pt x="2" y="801"/>
                </a:cubicBezTo>
                <a:cubicBezTo>
                  <a:pt x="4" y="801"/>
                  <a:pt x="6" y="802"/>
                  <a:pt x="6" y="804"/>
                </a:cubicBezTo>
                <a:lnTo>
                  <a:pt x="6" y="804"/>
                </a:lnTo>
                <a:cubicBezTo>
                  <a:pt x="7" y="805"/>
                  <a:pt x="6" y="807"/>
                  <a:pt x="4" y="807"/>
                </a:cubicBezTo>
                <a:cubicBezTo>
                  <a:pt x="2" y="808"/>
                  <a:pt x="1" y="807"/>
                  <a:pt x="0" y="805"/>
                </a:cubicBezTo>
                <a:close/>
                <a:moveTo>
                  <a:pt x="0" y="792"/>
                </a:moveTo>
                <a:lnTo>
                  <a:pt x="0" y="792"/>
                </a:lnTo>
                <a:cubicBezTo>
                  <a:pt x="0" y="790"/>
                  <a:pt x="1" y="789"/>
                  <a:pt x="3" y="789"/>
                </a:cubicBezTo>
                <a:cubicBezTo>
                  <a:pt x="5" y="789"/>
                  <a:pt x="6" y="790"/>
                  <a:pt x="6" y="792"/>
                </a:cubicBezTo>
                <a:lnTo>
                  <a:pt x="6" y="792"/>
                </a:lnTo>
                <a:cubicBezTo>
                  <a:pt x="6" y="794"/>
                  <a:pt x="5" y="795"/>
                  <a:pt x="3" y="795"/>
                </a:cubicBezTo>
                <a:cubicBezTo>
                  <a:pt x="1" y="795"/>
                  <a:pt x="0" y="794"/>
                  <a:pt x="0" y="792"/>
                </a:cubicBezTo>
                <a:close/>
                <a:moveTo>
                  <a:pt x="0" y="779"/>
                </a:moveTo>
                <a:lnTo>
                  <a:pt x="0" y="779"/>
                </a:lnTo>
                <a:cubicBezTo>
                  <a:pt x="0" y="778"/>
                  <a:pt x="1" y="776"/>
                  <a:pt x="3" y="776"/>
                </a:cubicBezTo>
                <a:cubicBezTo>
                  <a:pt x="5" y="776"/>
                  <a:pt x="6" y="778"/>
                  <a:pt x="6" y="779"/>
                </a:cubicBezTo>
                <a:lnTo>
                  <a:pt x="6" y="779"/>
                </a:lnTo>
                <a:cubicBezTo>
                  <a:pt x="6" y="781"/>
                  <a:pt x="5" y="783"/>
                  <a:pt x="3" y="783"/>
                </a:cubicBezTo>
                <a:cubicBezTo>
                  <a:pt x="1" y="783"/>
                  <a:pt x="0" y="781"/>
                  <a:pt x="0" y="779"/>
                </a:cubicBezTo>
                <a:close/>
                <a:moveTo>
                  <a:pt x="0" y="767"/>
                </a:moveTo>
                <a:lnTo>
                  <a:pt x="0" y="767"/>
                </a:lnTo>
                <a:cubicBezTo>
                  <a:pt x="0" y="765"/>
                  <a:pt x="2" y="764"/>
                  <a:pt x="3" y="764"/>
                </a:cubicBezTo>
                <a:cubicBezTo>
                  <a:pt x="5" y="764"/>
                  <a:pt x="6" y="765"/>
                  <a:pt x="6" y="767"/>
                </a:cubicBezTo>
                <a:lnTo>
                  <a:pt x="6" y="767"/>
                </a:lnTo>
                <a:cubicBezTo>
                  <a:pt x="6" y="769"/>
                  <a:pt x="5" y="770"/>
                  <a:pt x="3" y="770"/>
                </a:cubicBezTo>
                <a:cubicBezTo>
                  <a:pt x="2" y="770"/>
                  <a:pt x="0" y="769"/>
                  <a:pt x="0" y="767"/>
                </a:cubicBezTo>
                <a:close/>
                <a:moveTo>
                  <a:pt x="0" y="754"/>
                </a:moveTo>
                <a:lnTo>
                  <a:pt x="0" y="754"/>
                </a:lnTo>
                <a:cubicBezTo>
                  <a:pt x="0" y="753"/>
                  <a:pt x="2" y="751"/>
                  <a:pt x="4" y="751"/>
                </a:cubicBezTo>
                <a:cubicBezTo>
                  <a:pt x="5" y="751"/>
                  <a:pt x="7" y="753"/>
                  <a:pt x="7" y="754"/>
                </a:cubicBezTo>
                <a:lnTo>
                  <a:pt x="7" y="754"/>
                </a:lnTo>
                <a:cubicBezTo>
                  <a:pt x="7" y="756"/>
                  <a:pt x="5" y="758"/>
                  <a:pt x="4" y="758"/>
                </a:cubicBezTo>
                <a:cubicBezTo>
                  <a:pt x="2" y="758"/>
                  <a:pt x="0" y="756"/>
                  <a:pt x="0" y="754"/>
                </a:cubicBezTo>
                <a:close/>
                <a:moveTo>
                  <a:pt x="1" y="742"/>
                </a:moveTo>
                <a:lnTo>
                  <a:pt x="1" y="742"/>
                </a:lnTo>
                <a:cubicBezTo>
                  <a:pt x="1" y="740"/>
                  <a:pt x="2" y="739"/>
                  <a:pt x="4" y="739"/>
                </a:cubicBezTo>
                <a:cubicBezTo>
                  <a:pt x="6" y="739"/>
                  <a:pt x="7" y="740"/>
                  <a:pt x="7" y="742"/>
                </a:cubicBezTo>
                <a:lnTo>
                  <a:pt x="7" y="742"/>
                </a:lnTo>
                <a:cubicBezTo>
                  <a:pt x="7" y="744"/>
                  <a:pt x="6" y="745"/>
                  <a:pt x="4" y="745"/>
                </a:cubicBezTo>
                <a:cubicBezTo>
                  <a:pt x="2" y="745"/>
                  <a:pt x="1" y="744"/>
                  <a:pt x="1" y="742"/>
                </a:cubicBezTo>
                <a:close/>
                <a:moveTo>
                  <a:pt x="1" y="729"/>
                </a:moveTo>
                <a:lnTo>
                  <a:pt x="1" y="729"/>
                </a:lnTo>
                <a:cubicBezTo>
                  <a:pt x="1" y="728"/>
                  <a:pt x="3" y="726"/>
                  <a:pt x="4" y="726"/>
                </a:cubicBezTo>
                <a:cubicBezTo>
                  <a:pt x="6" y="726"/>
                  <a:pt x="7" y="728"/>
                  <a:pt x="7" y="729"/>
                </a:cubicBezTo>
                <a:lnTo>
                  <a:pt x="7" y="729"/>
                </a:lnTo>
                <a:cubicBezTo>
                  <a:pt x="7" y="731"/>
                  <a:pt x="6" y="733"/>
                  <a:pt x="4" y="733"/>
                </a:cubicBezTo>
                <a:cubicBezTo>
                  <a:pt x="3" y="733"/>
                  <a:pt x="1" y="731"/>
                  <a:pt x="1" y="729"/>
                </a:cubicBezTo>
                <a:close/>
                <a:moveTo>
                  <a:pt x="2" y="717"/>
                </a:moveTo>
                <a:lnTo>
                  <a:pt x="2" y="717"/>
                </a:lnTo>
                <a:cubicBezTo>
                  <a:pt x="2" y="715"/>
                  <a:pt x="3" y="714"/>
                  <a:pt x="5" y="714"/>
                </a:cubicBezTo>
                <a:cubicBezTo>
                  <a:pt x="6" y="714"/>
                  <a:pt x="8" y="715"/>
                  <a:pt x="8" y="717"/>
                </a:cubicBezTo>
                <a:lnTo>
                  <a:pt x="8" y="717"/>
                </a:lnTo>
                <a:cubicBezTo>
                  <a:pt x="8" y="719"/>
                  <a:pt x="6" y="720"/>
                  <a:pt x="5" y="720"/>
                </a:cubicBezTo>
                <a:cubicBezTo>
                  <a:pt x="3" y="720"/>
                  <a:pt x="2" y="719"/>
                  <a:pt x="2" y="717"/>
                </a:cubicBezTo>
                <a:close/>
                <a:moveTo>
                  <a:pt x="2" y="704"/>
                </a:moveTo>
                <a:lnTo>
                  <a:pt x="2" y="704"/>
                </a:lnTo>
                <a:cubicBezTo>
                  <a:pt x="2" y="703"/>
                  <a:pt x="4" y="701"/>
                  <a:pt x="5" y="701"/>
                </a:cubicBezTo>
                <a:cubicBezTo>
                  <a:pt x="7" y="701"/>
                  <a:pt x="8" y="703"/>
                  <a:pt x="8" y="704"/>
                </a:cubicBezTo>
                <a:lnTo>
                  <a:pt x="8" y="704"/>
                </a:lnTo>
                <a:cubicBezTo>
                  <a:pt x="8" y="706"/>
                  <a:pt x="7" y="708"/>
                  <a:pt x="5" y="708"/>
                </a:cubicBezTo>
                <a:cubicBezTo>
                  <a:pt x="4" y="708"/>
                  <a:pt x="2" y="706"/>
                  <a:pt x="2" y="704"/>
                </a:cubicBezTo>
                <a:close/>
                <a:moveTo>
                  <a:pt x="3" y="692"/>
                </a:moveTo>
                <a:lnTo>
                  <a:pt x="3" y="692"/>
                </a:lnTo>
                <a:cubicBezTo>
                  <a:pt x="3" y="690"/>
                  <a:pt x="4" y="689"/>
                  <a:pt x="6" y="689"/>
                </a:cubicBezTo>
                <a:cubicBezTo>
                  <a:pt x="8" y="689"/>
                  <a:pt x="9" y="690"/>
                  <a:pt x="9" y="692"/>
                </a:cubicBezTo>
                <a:lnTo>
                  <a:pt x="9" y="692"/>
                </a:lnTo>
                <a:cubicBezTo>
                  <a:pt x="9" y="694"/>
                  <a:pt x="8" y="695"/>
                  <a:pt x="6" y="695"/>
                </a:cubicBezTo>
                <a:cubicBezTo>
                  <a:pt x="4" y="695"/>
                  <a:pt x="3" y="694"/>
                  <a:pt x="3" y="692"/>
                </a:cubicBezTo>
                <a:close/>
                <a:moveTo>
                  <a:pt x="4" y="679"/>
                </a:moveTo>
                <a:lnTo>
                  <a:pt x="4" y="679"/>
                </a:lnTo>
                <a:cubicBezTo>
                  <a:pt x="4" y="678"/>
                  <a:pt x="5" y="676"/>
                  <a:pt x="7" y="676"/>
                </a:cubicBezTo>
                <a:cubicBezTo>
                  <a:pt x="9" y="676"/>
                  <a:pt x="10" y="678"/>
                  <a:pt x="10" y="679"/>
                </a:cubicBezTo>
                <a:lnTo>
                  <a:pt x="10" y="679"/>
                </a:lnTo>
                <a:cubicBezTo>
                  <a:pt x="10" y="681"/>
                  <a:pt x="9" y="683"/>
                  <a:pt x="7" y="683"/>
                </a:cubicBezTo>
                <a:cubicBezTo>
                  <a:pt x="5" y="683"/>
                  <a:pt x="4" y="681"/>
                  <a:pt x="4" y="679"/>
                </a:cubicBezTo>
                <a:close/>
                <a:moveTo>
                  <a:pt x="5" y="667"/>
                </a:moveTo>
                <a:lnTo>
                  <a:pt x="5" y="667"/>
                </a:lnTo>
                <a:cubicBezTo>
                  <a:pt x="5" y="665"/>
                  <a:pt x="6" y="664"/>
                  <a:pt x="8" y="664"/>
                </a:cubicBezTo>
                <a:cubicBezTo>
                  <a:pt x="9" y="664"/>
                  <a:pt x="11" y="665"/>
                  <a:pt x="11" y="667"/>
                </a:cubicBezTo>
                <a:lnTo>
                  <a:pt x="11" y="667"/>
                </a:lnTo>
                <a:cubicBezTo>
                  <a:pt x="11" y="669"/>
                  <a:pt x="9" y="670"/>
                  <a:pt x="8" y="670"/>
                </a:cubicBezTo>
                <a:cubicBezTo>
                  <a:pt x="6" y="670"/>
                  <a:pt x="5" y="669"/>
                  <a:pt x="5" y="667"/>
                </a:cubicBezTo>
                <a:close/>
                <a:moveTo>
                  <a:pt x="6" y="655"/>
                </a:moveTo>
                <a:lnTo>
                  <a:pt x="6" y="655"/>
                </a:lnTo>
                <a:cubicBezTo>
                  <a:pt x="6" y="653"/>
                  <a:pt x="7" y="651"/>
                  <a:pt x="9" y="651"/>
                </a:cubicBezTo>
                <a:cubicBezTo>
                  <a:pt x="10" y="651"/>
                  <a:pt x="12" y="653"/>
                  <a:pt x="12" y="655"/>
                </a:cubicBezTo>
                <a:lnTo>
                  <a:pt x="12" y="655"/>
                </a:lnTo>
                <a:cubicBezTo>
                  <a:pt x="12" y="656"/>
                  <a:pt x="10" y="658"/>
                  <a:pt x="9" y="658"/>
                </a:cubicBezTo>
                <a:cubicBezTo>
                  <a:pt x="7" y="658"/>
                  <a:pt x="6" y="656"/>
                  <a:pt x="6" y="655"/>
                </a:cubicBezTo>
                <a:close/>
                <a:moveTo>
                  <a:pt x="7" y="642"/>
                </a:moveTo>
                <a:lnTo>
                  <a:pt x="7" y="642"/>
                </a:lnTo>
                <a:cubicBezTo>
                  <a:pt x="7" y="640"/>
                  <a:pt x="8" y="639"/>
                  <a:pt x="10" y="639"/>
                </a:cubicBezTo>
                <a:cubicBezTo>
                  <a:pt x="11" y="639"/>
                  <a:pt x="13" y="640"/>
                  <a:pt x="13" y="642"/>
                </a:cubicBezTo>
                <a:lnTo>
                  <a:pt x="13" y="642"/>
                </a:lnTo>
                <a:cubicBezTo>
                  <a:pt x="13" y="644"/>
                  <a:pt x="11" y="645"/>
                  <a:pt x="10" y="645"/>
                </a:cubicBezTo>
                <a:cubicBezTo>
                  <a:pt x="8" y="645"/>
                  <a:pt x="7" y="644"/>
                  <a:pt x="7" y="642"/>
                </a:cubicBezTo>
                <a:close/>
                <a:moveTo>
                  <a:pt x="8" y="630"/>
                </a:moveTo>
                <a:lnTo>
                  <a:pt x="8" y="630"/>
                </a:lnTo>
                <a:cubicBezTo>
                  <a:pt x="8" y="628"/>
                  <a:pt x="9" y="626"/>
                  <a:pt x="11" y="626"/>
                </a:cubicBezTo>
                <a:cubicBezTo>
                  <a:pt x="12" y="626"/>
                  <a:pt x="14" y="628"/>
                  <a:pt x="14" y="630"/>
                </a:cubicBezTo>
                <a:lnTo>
                  <a:pt x="14" y="630"/>
                </a:lnTo>
                <a:cubicBezTo>
                  <a:pt x="14" y="631"/>
                  <a:pt x="12" y="633"/>
                  <a:pt x="11" y="633"/>
                </a:cubicBezTo>
                <a:cubicBezTo>
                  <a:pt x="9" y="633"/>
                  <a:pt x="8" y="631"/>
                  <a:pt x="8" y="630"/>
                </a:cubicBezTo>
                <a:close/>
                <a:moveTo>
                  <a:pt x="9" y="617"/>
                </a:moveTo>
                <a:lnTo>
                  <a:pt x="9" y="617"/>
                </a:lnTo>
                <a:cubicBezTo>
                  <a:pt x="9" y="615"/>
                  <a:pt x="10" y="614"/>
                  <a:pt x="12" y="614"/>
                </a:cubicBezTo>
                <a:cubicBezTo>
                  <a:pt x="14" y="614"/>
                  <a:pt x="15" y="615"/>
                  <a:pt x="15" y="617"/>
                </a:cubicBezTo>
                <a:lnTo>
                  <a:pt x="15" y="617"/>
                </a:lnTo>
                <a:cubicBezTo>
                  <a:pt x="15" y="619"/>
                  <a:pt x="14" y="620"/>
                  <a:pt x="12" y="620"/>
                </a:cubicBezTo>
                <a:cubicBezTo>
                  <a:pt x="10" y="620"/>
                  <a:pt x="9" y="619"/>
                  <a:pt x="9" y="617"/>
                </a:cubicBezTo>
                <a:close/>
                <a:moveTo>
                  <a:pt x="10" y="605"/>
                </a:moveTo>
                <a:lnTo>
                  <a:pt x="10" y="605"/>
                </a:lnTo>
                <a:cubicBezTo>
                  <a:pt x="10" y="603"/>
                  <a:pt x="12" y="602"/>
                  <a:pt x="13" y="602"/>
                </a:cubicBezTo>
                <a:cubicBezTo>
                  <a:pt x="15" y="602"/>
                  <a:pt x="17" y="603"/>
                  <a:pt x="17" y="605"/>
                </a:cubicBezTo>
                <a:lnTo>
                  <a:pt x="17" y="605"/>
                </a:lnTo>
                <a:cubicBezTo>
                  <a:pt x="17" y="606"/>
                  <a:pt x="15" y="608"/>
                  <a:pt x="13" y="608"/>
                </a:cubicBezTo>
                <a:cubicBezTo>
                  <a:pt x="12" y="608"/>
                  <a:pt x="10" y="606"/>
                  <a:pt x="10" y="605"/>
                </a:cubicBezTo>
                <a:close/>
                <a:moveTo>
                  <a:pt x="12" y="592"/>
                </a:moveTo>
                <a:lnTo>
                  <a:pt x="12" y="592"/>
                </a:lnTo>
                <a:cubicBezTo>
                  <a:pt x="12" y="591"/>
                  <a:pt x="13" y="589"/>
                  <a:pt x="15" y="589"/>
                </a:cubicBezTo>
                <a:cubicBezTo>
                  <a:pt x="17" y="589"/>
                  <a:pt x="18" y="591"/>
                  <a:pt x="18" y="592"/>
                </a:cubicBezTo>
                <a:lnTo>
                  <a:pt x="18" y="592"/>
                </a:lnTo>
                <a:cubicBezTo>
                  <a:pt x="18" y="594"/>
                  <a:pt x="17" y="595"/>
                  <a:pt x="15" y="595"/>
                </a:cubicBezTo>
                <a:cubicBezTo>
                  <a:pt x="13" y="595"/>
                  <a:pt x="12" y="594"/>
                  <a:pt x="12" y="592"/>
                </a:cubicBezTo>
                <a:close/>
                <a:moveTo>
                  <a:pt x="13" y="580"/>
                </a:moveTo>
                <a:lnTo>
                  <a:pt x="13" y="580"/>
                </a:lnTo>
                <a:cubicBezTo>
                  <a:pt x="13" y="578"/>
                  <a:pt x="15" y="577"/>
                  <a:pt x="16" y="577"/>
                </a:cubicBezTo>
                <a:cubicBezTo>
                  <a:pt x="18" y="577"/>
                  <a:pt x="20" y="578"/>
                  <a:pt x="20" y="580"/>
                </a:cubicBezTo>
                <a:lnTo>
                  <a:pt x="20" y="580"/>
                </a:lnTo>
                <a:cubicBezTo>
                  <a:pt x="20" y="582"/>
                  <a:pt x="18" y="583"/>
                  <a:pt x="16" y="583"/>
                </a:cubicBezTo>
                <a:cubicBezTo>
                  <a:pt x="15" y="583"/>
                  <a:pt x="13" y="582"/>
                  <a:pt x="13" y="580"/>
                </a:cubicBezTo>
                <a:close/>
                <a:moveTo>
                  <a:pt x="15" y="567"/>
                </a:moveTo>
                <a:lnTo>
                  <a:pt x="15" y="567"/>
                </a:lnTo>
                <a:cubicBezTo>
                  <a:pt x="15" y="566"/>
                  <a:pt x="16" y="564"/>
                  <a:pt x="18" y="564"/>
                </a:cubicBezTo>
                <a:cubicBezTo>
                  <a:pt x="20" y="564"/>
                  <a:pt x="21" y="566"/>
                  <a:pt x="21" y="567"/>
                </a:cubicBezTo>
                <a:lnTo>
                  <a:pt x="21" y="567"/>
                </a:lnTo>
                <a:cubicBezTo>
                  <a:pt x="21" y="569"/>
                  <a:pt x="20" y="571"/>
                  <a:pt x="18" y="571"/>
                </a:cubicBezTo>
                <a:cubicBezTo>
                  <a:pt x="16" y="571"/>
                  <a:pt x="15" y="569"/>
                  <a:pt x="15" y="567"/>
                </a:cubicBezTo>
                <a:close/>
                <a:moveTo>
                  <a:pt x="17" y="555"/>
                </a:moveTo>
                <a:lnTo>
                  <a:pt x="17" y="555"/>
                </a:lnTo>
                <a:cubicBezTo>
                  <a:pt x="17" y="553"/>
                  <a:pt x="18" y="552"/>
                  <a:pt x="20" y="552"/>
                </a:cubicBezTo>
                <a:cubicBezTo>
                  <a:pt x="21" y="552"/>
                  <a:pt x="23" y="553"/>
                  <a:pt x="23" y="555"/>
                </a:cubicBezTo>
                <a:lnTo>
                  <a:pt x="23" y="555"/>
                </a:lnTo>
                <a:cubicBezTo>
                  <a:pt x="23" y="557"/>
                  <a:pt x="21" y="558"/>
                  <a:pt x="20" y="558"/>
                </a:cubicBezTo>
                <a:cubicBezTo>
                  <a:pt x="18" y="558"/>
                  <a:pt x="17" y="557"/>
                  <a:pt x="17" y="555"/>
                </a:cubicBezTo>
                <a:close/>
                <a:moveTo>
                  <a:pt x="18" y="543"/>
                </a:moveTo>
                <a:lnTo>
                  <a:pt x="18" y="543"/>
                </a:lnTo>
                <a:cubicBezTo>
                  <a:pt x="18" y="541"/>
                  <a:pt x="20" y="540"/>
                  <a:pt x="22" y="540"/>
                </a:cubicBezTo>
                <a:cubicBezTo>
                  <a:pt x="23" y="540"/>
                  <a:pt x="25" y="541"/>
                  <a:pt x="25" y="543"/>
                </a:cubicBezTo>
                <a:lnTo>
                  <a:pt x="25" y="543"/>
                </a:lnTo>
                <a:cubicBezTo>
                  <a:pt x="25" y="544"/>
                  <a:pt x="23" y="546"/>
                  <a:pt x="22" y="546"/>
                </a:cubicBezTo>
                <a:cubicBezTo>
                  <a:pt x="20" y="546"/>
                  <a:pt x="18" y="544"/>
                  <a:pt x="18" y="543"/>
                </a:cubicBezTo>
                <a:close/>
                <a:moveTo>
                  <a:pt x="20" y="530"/>
                </a:moveTo>
                <a:lnTo>
                  <a:pt x="20" y="530"/>
                </a:lnTo>
                <a:cubicBezTo>
                  <a:pt x="20" y="529"/>
                  <a:pt x="22" y="527"/>
                  <a:pt x="24" y="527"/>
                </a:cubicBezTo>
                <a:cubicBezTo>
                  <a:pt x="25" y="527"/>
                  <a:pt x="27" y="529"/>
                  <a:pt x="27" y="530"/>
                </a:cubicBezTo>
                <a:lnTo>
                  <a:pt x="27" y="530"/>
                </a:lnTo>
                <a:cubicBezTo>
                  <a:pt x="27" y="532"/>
                  <a:pt x="25" y="533"/>
                  <a:pt x="24" y="533"/>
                </a:cubicBezTo>
                <a:cubicBezTo>
                  <a:pt x="22" y="533"/>
                  <a:pt x="20" y="532"/>
                  <a:pt x="20" y="530"/>
                </a:cubicBezTo>
                <a:close/>
                <a:moveTo>
                  <a:pt x="22" y="518"/>
                </a:moveTo>
                <a:lnTo>
                  <a:pt x="22" y="518"/>
                </a:lnTo>
                <a:cubicBezTo>
                  <a:pt x="22" y="516"/>
                  <a:pt x="24" y="515"/>
                  <a:pt x="26" y="515"/>
                </a:cubicBezTo>
                <a:cubicBezTo>
                  <a:pt x="27" y="515"/>
                  <a:pt x="29" y="516"/>
                  <a:pt x="29" y="518"/>
                </a:cubicBezTo>
                <a:lnTo>
                  <a:pt x="29" y="518"/>
                </a:lnTo>
                <a:cubicBezTo>
                  <a:pt x="29" y="520"/>
                  <a:pt x="27" y="521"/>
                  <a:pt x="26" y="521"/>
                </a:cubicBezTo>
                <a:cubicBezTo>
                  <a:pt x="24" y="521"/>
                  <a:pt x="22" y="520"/>
                  <a:pt x="22" y="518"/>
                </a:cubicBezTo>
                <a:close/>
                <a:moveTo>
                  <a:pt x="25" y="506"/>
                </a:moveTo>
                <a:lnTo>
                  <a:pt x="25" y="506"/>
                </a:lnTo>
                <a:cubicBezTo>
                  <a:pt x="25" y="504"/>
                  <a:pt x="26" y="503"/>
                  <a:pt x="28" y="503"/>
                </a:cubicBezTo>
                <a:cubicBezTo>
                  <a:pt x="29" y="503"/>
                  <a:pt x="31" y="504"/>
                  <a:pt x="31" y="506"/>
                </a:cubicBezTo>
                <a:lnTo>
                  <a:pt x="31" y="506"/>
                </a:lnTo>
                <a:cubicBezTo>
                  <a:pt x="31" y="507"/>
                  <a:pt x="29" y="509"/>
                  <a:pt x="28" y="509"/>
                </a:cubicBezTo>
                <a:cubicBezTo>
                  <a:pt x="26" y="509"/>
                  <a:pt x="25" y="507"/>
                  <a:pt x="25" y="506"/>
                </a:cubicBezTo>
                <a:close/>
                <a:moveTo>
                  <a:pt x="27" y="493"/>
                </a:moveTo>
                <a:lnTo>
                  <a:pt x="27" y="493"/>
                </a:lnTo>
                <a:cubicBezTo>
                  <a:pt x="27" y="492"/>
                  <a:pt x="28" y="490"/>
                  <a:pt x="30" y="490"/>
                </a:cubicBezTo>
                <a:cubicBezTo>
                  <a:pt x="32" y="490"/>
                  <a:pt x="33" y="492"/>
                  <a:pt x="33" y="493"/>
                </a:cubicBezTo>
                <a:lnTo>
                  <a:pt x="33" y="493"/>
                </a:lnTo>
                <a:cubicBezTo>
                  <a:pt x="33" y="495"/>
                  <a:pt x="32" y="497"/>
                  <a:pt x="30" y="497"/>
                </a:cubicBezTo>
                <a:cubicBezTo>
                  <a:pt x="28" y="497"/>
                  <a:pt x="27" y="495"/>
                  <a:pt x="27" y="493"/>
                </a:cubicBezTo>
                <a:close/>
                <a:moveTo>
                  <a:pt x="29" y="481"/>
                </a:moveTo>
                <a:lnTo>
                  <a:pt x="29" y="481"/>
                </a:lnTo>
                <a:cubicBezTo>
                  <a:pt x="29" y="479"/>
                  <a:pt x="31" y="478"/>
                  <a:pt x="32" y="478"/>
                </a:cubicBezTo>
                <a:cubicBezTo>
                  <a:pt x="34" y="478"/>
                  <a:pt x="35" y="479"/>
                  <a:pt x="35" y="481"/>
                </a:cubicBezTo>
                <a:lnTo>
                  <a:pt x="35" y="481"/>
                </a:lnTo>
                <a:cubicBezTo>
                  <a:pt x="35" y="483"/>
                  <a:pt x="34" y="484"/>
                  <a:pt x="32" y="484"/>
                </a:cubicBezTo>
                <a:cubicBezTo>
                  <a:pt x="31" y="484"/>
                  <a:pt x="29" y="483"/>
                  <a:pt x="29" y="481"/>
                </a:cubicBezTo>
                <a:close/>
                <a:moveTo>
                  <a:pt x="32" y="469"/>
                </a:moveTo>
                <a:lnTo>
                  <a:pt x="32" y="469"/>
                </a:lnTo>
                <a:cubicBezTo>
                  <a:pt x="32" y="467"/>
                  <a:pt x="33" y="466"/>
                  <a:pt x="35" y="466"/>
                </a:cubicBezTo>
                <a:cubicBezTo>
                  <a:pt x="37" y="466"/>
                  <a:pt x="38" y="467"/>
                  <a:pt x="38" y="469"/>
                </a:cubicBezTo>
                <a:lnTo>
                  <a:pt x="38" y="469"/>
                </a:lnTo>
                <a:cubicBezTo>
                  <a:pt x="38" y="471"/>
                  <a:pt x="37" y="472"/>
                  <a:pt x="35" y="472"/>
                </a:cubicBezTo>
                <a:cubicBezTo>
                  <a:pt x="33" y="472"/>
                  <a:pt x="32" y="471"/>
                  <a:pt x="32" y="469"/>
                </a:cubicBezTo>
                <a:close/>
                <a:moveTo>
                  <a:pt x="34" y="457"/>
                </a:moveTo>
                <a:lnTo>
                  <a:pt x="34" y="457"/>
                </a:lnTo>
                <a:cubicBezTo>
                  <a:pt x="34" y="455"/>
                  <a:pt x="36" y="453"/>
                  <a:pt x="37" y="453"/>
                </a:cubicBezTo>
                <a:cubicBezTo>
                  <a:pt x="39" y="453"/>
                  <a:pt x="40" y="455"/>
                  <a:pt x="40" y="457"/>
                </a:cubicBezTo>
                <a:lnTo>
                  <a:pt x="40" y="457"/>
                </a:lnTo>
                <a:cubicBezTo>
                  <a:pt x="40" y="458"/>
                  <a:pt x="39" y="460"/>
                  <a:pt x="37" y="460"/>
                </a:cubicBezTo>
                <a:cubicBezTo>
                  <a:pt x="36" y="460"/>
                  <a:pt x="34" y="458"/>
                  <a:pt x="34" y="457"/>
                </a:cubicBezTo>
                <a:close/>
                <a:moveTo>
                  <a:pt x="37" y="444"/>
                </a:moveTo>
                <a:lnTo>
                  <a:pt x="37" y="444"/>
                </a:lnTo>
                <a:cubicBezTo>
                  <a:pt x="37" y="443"/>
                  <a:pt x="38" y="441"/>
                  <a:pt x="40" y="441"/>
                </a:cubicBezTo>
                <a:cubicBezTo>
                  <a:pt x="42" y="441"/>
                  <a:pt x="43" y="443"/>
                  <a:pt x="43" y="444"/>
                </a:cubicBezTo>
                <a:lnTo>
                  <a:pt x="43" y="444"/>
                </a:lnTo>
                <a:cubicBezTo>
                  <a:pt x="43" y="446"/>
                  <a:pt x="42" y="448"/>
                  <a:pt x="40" y="448"/>
                </a:cubicBezTo>
                <a:cubicBezTo>
                  <a:pt x="38" y="448"/>
                  <a:pt x="37" y="446"/>
                  <a:pt x="37" y="444"/>
                </a:cubicBezTo>
                <a:close/>
                <a:moveTo>
                  <a:pt x="40" y="432"/>
                </a:moveTo>
                <a:lnTo>
                  <a:pt x="40" y="432"/>
                </a:lnTo>
                <a:cubicBezTo>
                  <a:pt x="40" y="431"/>
                  <a:pt x="41" y="429"/>
                  <a:pt x="43" y="429"/>
                </a:cubicBezTo>
                <a:cubicBezTo>
                  <a:pt x="45" y="429"/>
                  <a:pt x="46" y="431"/>
                  <a:pt x="46" y="432"/>
                </a:cubicBezTo>
                <a:lnTo>
                  <a:pt x="46" y="432"/>
                </a:lnTo>
                <a:cubicBezTo>
                  <a:pt x="46" y="434"/>
                  <a:pt x="45" y="435"/>
                  <a:pt x="43" y="435"/>
                </a:cubicBezTo>
                <a:cubicBezTo>
                  <a:pt x="41" y="435"/>
                  <a:pt x="40" y="434"/>
                  <a:pt x="40" y="432"/>
                </a:cubicBezTo>
                <a:close/>
                <a:moveTo>
                  <a:pt x="43" y="420"/>
                </a:moveTo>
                <a:lnTo>
                  <a:pt x="43" y="420"/>
                </a:lnTo>
                <a:cubicBezTo>
                  <a:pt x="43" y="418"/>
                  <a:pt x="44" y="417"/>
                  <a:pt x="46" y="417"/>
                </a:cubicBezTo>
                <a:cubicBezTo>
                  <a:pt x="47" y="417"/>
                  <a:pt x="49" y="418"/>
                  <a:pt x="49" y="420"/>
                </a:cubicBezTo>
                <a:lnTo>
                  <a:pt x="49" y="420"/>
                </a:lnTo>
                <a:cubicBezTo>
                  <a:pt x="49" y="422"/>
                  <a:pt x="47" y="423"/>
                  <a:pt x="46" y="423"/>
                </a:cubicBezTo>
                <a:cubicBezTo>
                  <a:pt x="44" y="423"/>
                  <a:pt x="43" y="422"/>
                  <a:pt x="43" y="420"/>
                </a:cubicBezTo>
                <a:close/>
                <a:moveTo>
                  <a:pt x="46" y="408"/>
                </a:moveTo>
                <a:lnTo>
                  <a:pt x="46" y="408"/>
                </a:lnTo>
                <a:cubicBezTo>
                  <a:pt x="46" y="406"/>
                  <a:pt x="47" y="405"/>
                  <a:pt x="49" y="405"/>
                </a:cubicBezTo>
                <a:cubicBezTo>
                  <a:pt x="51" y="405"/>
                  <a:pt x="52" y="406"/>
                  <a:pt x="52" y="408"/>
                </a:cubicBezTo>
                <a:lnTo>
                  <a:pt x="52" y="408"/>
                </a:lnTo>
                <a:cubicBezTo>
                  <a:pt x="52" y="410"/>
                  <a:pt x="51" y="411"/>
                  <a:pt x="49" y="411"/>
                </a:cubicBezTo>
                <a:cubicBezTo>
                  <a:pt x="47" y="411"/>
                  <a:pt x="46" y="410"/>
                  <a:pt x="46" y="408"/>
                </a:cubicBezTo>
                <a:close/>
                <a:moveTo>
                  <a:pt x="49" y="396"/>
                </a:moveTo>
                <a:lnTo>
                  <a:pt x="49" y="396"/>
                </a:lnTo>
                <a:cubicBezTo>
                  <a:pt x="49" y="394"/>
                  <a:pt x="50" y="393"/>
                  <a:pt x="52" y="393"/>
                </a:cubicBezTo>
                <a:cubicBezTo>
                  <a:pt x="54" y="393"/>
                  <a:pt x="55" y="394"/>
                  <a:pt x="55" y="396"/>
                </a:cubicBezTo>
                <a:lnTo>
                  <a:pt x="55" y="396"/>
                </a:lnTo>
                <a:cubicBezTo>
                  <a:pt x="55" y="398"/>
                  <a:pt x="54" y="399"/>
                  <a:pt x="52" y="399"/>
                </a:cubicBezTo>
                <a:cubicBezTo>
                  <a:pt x="50" y="399"/>
                  <a:pt x="49" y="398"/>
                  <a:pt x="49" y="396"/>
                </a:cubicBezTo>
                <a:close/>
                <a:moveTo>
                  <a:pt x="52" y="384"/>
                </a:moveTo>
                <a:lnTo>
                  <a:pt x="52" y="384"/>
                </a:lnTo>
                <a:cubicBezTo>
                  <a:pt x="52" y="382"/>
                  <a:pt x="53" y="381"/>
                  <a:pt x="55" y="381"/>
                </a:cubicBezTo>
                <a:cubicBezTo>
                  <a:pt x="57" y="381"/>
                  <a:pt x="58" y="382"/>
                  <a:pt x="58" y="384"/>
                </a:cubicBezTo>
                <a:lnTo>
                  <a:pt x="58" y="384"/>
                </a:lnTo>
                <a:cubicBezTo>
                  <a:pt x="58" y="385"/>
                  <a:pt x="57" y="387"/>
                  <a:pt x="55" y="387"/>
                </a:cubicBezTo>
                <a:cubicBezTo>
                  <a:pt x="53" y="387"/>
                  <a:pt x="52" y="385"/>
                  <a:pt x="52" y="384"/>
                </a:cubicBezTo>
                <a:close/>
                <a:moveTo>
                  <a:pt x="56" y="372"/>
                </a:moveTo>
                <a:lnTo>
                  <a:pt x="56" y="372"/>
                </a:lnTo>
                <a:cubicBezTo>
                  <a:pt x="56" y="370"/>
                  <a:pt x="57" y="369"/>
                  <a:pt x="59" y="369"/>
                </a:cubicBezTo>
                <a:cubicBezTo>
                  <a:pt x="60" y="369"/>
                  <a:pt x="62" y="370"/>
                  <a:pt x="62" y="372"/>
                </a:cubicBezTo>
                <a:lnTo>
                  <a:pt x="62" y="372"/>
                </a:lnTo>
                <a:cubicBezTo>
                  <a:pt x="62" y="373"/>
                  <a:pt x="60" y="375"/>
                  <a:pt x="59" y="375"/>
                </a:cubicBezTo>
                <a:cubicBezTo>
                  <a:pt x="57" y="375"/>
                  <a:pt x="56" y="373"/>
                  <a:pt x="56" y="372"/>
                </a:cubicBezTo>
                <a:close/>
                <a:moveTo>
                  <a:pt x="59" y="360"/>
                </a:moveTo>
                <a:lnTo>
                  <a:pt x="59" y="360"/>
                </a:lnTo>
                <a:cubicBezTo>
                  <a:pt x="59" y="358"/>
                  <a:pt x="60" y="357"/>
                  <a:pt x="62" y="357"/>
                </a:cubicBezTo>
                <a:cubicBezTo>
                  <a:pt x="64" y="357"/>
                  <a:pt x="65" y="358"/>
                  <a:pt x="65" y="360"/>
                </a:cubicBezTo>
                <a:lnTo>
                  <a:pt x="65" y="360"/>
                </a:lnTo>
                <a:cubicBezTo>
                  <a:pt x="65" y="361"/>
                  <a:pt x="64" y="363"/>
                  <a:pt x="62" y="363"/>
                </a:cubicBezTo>
                <a:cubicBezTo>
                  <a:pt x="60" y="363"/>
                  <a:pt x="59" y="361"/>
                  <a:pt x="59" y="360"/>
                </a:cubicBezTo>
                <a:close/>
                <a:moveTo>
                  <a:pt x="63" y="348"/>
                </a:moveTo>
                <a:lnTo>
                  <a:pt x="63" y="348"/>
                </a:lnTo>
                <a:cubicBezTo>
                  <a:pt x="63" y="346"/>
                  <a:pt x="64" y="345"/>
                  <a:pt x="66" y="345"/>
                </a:cubicBezTo>
                <a:cubicBezTo>
                  <a:pt x="68" y="345"/>
                  <a:pt x="69" y="346"/>
                  <a:pt x="69" y="348"/>
                </a:cubicBezTo>
                <a:lnTo>
                  <a:pt x="69" y="348"/>
                </a:lnTo>
                <a:cubicBezTo>
                  <a:pt x="69" y="350"/>
                  <a:pt x="68" y="351"/>
                  <a:pt x="66" y="351"/>
                </a:cubicBezTo>
                <a:cubicBezTo>
                  <a:pt x="64" y="351"/>
                  <a:pt x="63" y="350"/>
                  <a:pt x="63" y="348"/>
                </a:cubicBezTo>
                <a:close/>
                <a:moveTo>
                  <a:pt x="67" y="336"/>
                </a:moveTo>
                <a:lnTo>
                  <a:pt x="67" y="336"/>
                </a:lnTo>
                <a:cubicBezTo>
                  <a:pt x="67" y="334"/>
                  <a:pt x="68" y="333"/>
                  <a:pt x="70" y="333"/>
                </a:cubicBezTo>
                <a:cubicBezTo>
                  <a:pt x="71" y="333"/>
                  <a:pt x="73" y="334"/>
                  <a:pt x="73" y="336"/>
                </a:cubicBezTo>
                <a:lnTo>
                  <a:pt x="73" y="336"/>
                </a:lnTo>
                <a:cubicBezTo>
                  <a:pt x="73" y="338"/>
                  <a:pt x="71" y="339"/>
                  <a:pt x="70" y="339"/>
                </a:cubicBezTo>
                <a:cubicBezTo>
                  <a:pt x="68" y="339"/>
                  <a:pt x="67" y="338"/>
                  <a:pt x="67" y="336"/>
                </a:cubicBezTo>
                <a:close/>
                <a:moveTo>
                  <a:pt x="70" y="324"/>
                </a:moveTo>
                <a:lnTo>
                  <a:pt x="70" y="324"/>
                </a:lnTo>
                <a:cubicBezTo>
                  <a:pt x="70" y="322"/>
                  <a:pt x="72" y="321"/>
                  <a:pt x="74" y="321"/>
                </a:cubicBezTo>
                <a:cubicBezTo>
                  <a:pt x="75" y="321"/>
                  <a:pt x="77" y="322"/>
                  <a:pt x="77" y="324"/>
                </a:cubicBezTo>
                <a:lnTo>
                  <a:pt x="77" y="324"/>
                </a:lnTo>
                <a:cubicBezTo>
                  <a:pt x="77" y="326"/>
                  <a:pt x="75" y="327"/>
                  <a:pt x="74" y="327"/>
                </a:cubicBezTo>
                <a:cubicBezTo>
                  <a:pt x="72" y="327"/>
                  <a:pt x="70" y="326"/>
                  <a:pt x="70" y="324"/>
                </a:cubicBezTo>
                <a:close/>
                <a:moveTo>
                  <a:pt x="75" y="311"/>
                </a:moveTo>
                <a:lnTo>
                  <a:pt x="75" y="311"/>
                </a:lnTo>
                <a:cubicBezTo>
                  <a:pt x="75" y="310"/>
                  <a:pt x="77" y="309"/>
                  <a:pt x="79" y="309"/>
                </a:cubicBezTo>
                <a:cubicBezTo>
                  <a:pt x="80" y="310"/>
                  <a:pt x="81" y="311"/>
                  <a:pt x="81" y="313"/>
                </a:cubicBezTo>
                <a:lnTo>
                  <a:pt x="81" y="313"/>
                </a:lnTo>
                <a:cubicBezTo>
                  <a:pt x="80" y="315"/>
                  <a:pt x="78" y="316"/>
                  <a:pt x="77" y="315"/>
                </a:cubicBezTo>
                <a:cubicBezTo>
                  <a:pt x="75" y="315"/>
                  <a:pt x="74" y="313"/>
                  <a:pt x="75" y="311"/>
                </a:cubicBezTo>
                <a:close/>
                <a:moveTo>
                  <a:pt x="79" y="300"/>
                </a:moveTo>
                <a:lnTo>
                  <a:pt x="79" y="300"/>
                </a:lnTo>
                <a:cubicBezTo>
                  <a:pt x="79" y="298"/>
                  <a:pt x="81" y="297"/>
                  <a:pt x="83" y="297"/>
                </a:cubicBezTo>
                <a:cubicBezTo>
                  <a:pt x="84" y="298"/>
                  <a:pt x="85" y="300"/>
                  <a:pt x="85" y="301"/>
                </a:cubicBezTo>
                <a:lnTo>
                  <a:pt x="85" y="301"/>
                </a:lnTo>
                <a:cubicBezTo>
                  <a:pt x="84" y="303"/>
                  <a:pt x="83" y="304"/>
                  <a:pt x="81" y="303"/>
                </a:cubicBezTo>
                <a:cubicBezTo>
                  <a:pt x="79" y="303"/>
                  <a:pt x="78" y="301"/>
                  <a:pt x="79" y="300"/>
                </a:cubicBezTo>
                <a:close/>
                <a:moveTo>
                  <a:pt x="83" y="288"/>
                </a:moveTo>
                <a:lnTo>
                  <a:pt x="83" y="288"/>
                </a:lnTo>
                <a:cubicBezTo>
                  <a:pt x="84" y="286"/>
                  <a:pt x="86" y="285"/>
                  <a:pt x="87" y="286"/>
                </a:cubicBezTo>
                <a:cubicBezTo>
                  <a:pt x="89" y="286"/>
                  <a:pt x="90" y="288"/>
                  <a:pt x="89" y="290"/>
                </a:cubicBezTo>
                <a:lnTo>
                  <a:pt x="89" y="290"/>
                </a:lnTo>
                <a:cubicBezTo>
                  <a:pt x="89" y="291"/>
                  <a:pt x="87" y="292"/>
                  <a:pt x="85" y="292"/>
                </a:cubicBezTo>
                <a:cubicBezTo>
                  <a:pt x="84" y="291"/>
                  <a:pt x="83" y="289"/>
                  <a:pt x="83" y="288"/>
                </a:cubicBezTo>
                <a:close/>
                <a:moveTo>
                  <a:pt x="88" y="276"/>
                </a:moveTo>
                <a:lnTo>
                  <a:pt x="88" y="276"/>
                </a:lnTo>
                <a:cubicBezTo>
                  <a:pt x="88" y="274"/>
                  <a:pt x="90" y="274"/>
                  <a:pt x="92" y="274"/>
                </a:cubicBezTo>
                <a:cubicBezTo>
                  <a:pt x="93" y="275"/>
                  <a:pt x="94" y="276"/>
                  <a:pt x="94" y="278"/>
                </a:cubicBezTo>
                <a:lnTo>
                  <a:pt x="94" y="278"/>
                </a:lnTo>
                <a:cubicBezTo>
                  <a:pt x="93" y="280"/>
                  <a:pt x="91" y="281"/>
                  <a:pt x="90" y="280"/>
                </a:cubicBezTo>
                <a:cubicBezTo>
                  <a:pt x="88" y="279"/>
                  <a:pt x="87" y="278"/>
                  <a:pt x="88" y="276"/>
                </a:cubicBezTo>
                <a:close/>
                <a:moveTo>
                  <a:pt x="92" y="264"/>
                </a:moveTo>
                <a:lnTo>
                  <a:pt x="92" y="264"/>
                </a:lnTo>
                <a:cubicBezTo>
                  <a:pt x="93" y="263"/>
                  <a:pt x="95" y="262"/>
                  <a:pt x="96" y="262"/>
                </a:cubicBezTo>
                <a:cubicBezTo>
                  <a:pt x="98" y="263"/>
                  <a:pt x="99" y="265"/>
                  <a:pt x="98" y="266"/>
                </a:cubicBezTo>
                <a:lnTo>
                  <a:pt x="98" y="266"/>
                </a:lnTo>
                <a:cubicBezTo>
                  <a:pt x="98" y="268"/>
                  <a:pt x="96" y="269"/>
                  <a:pt x="94" y="268"/>
                </a:cubicBezTo>
                <a:cubicBezTo>
                  <a:pt x="93" y="268"/>
                  <a:pt x="92" y="266"/>
                  <a:pt x="92" y="264"/>
                </a:cubicBezTo>
                <a:close/>
                <a:moveTo>
                  <a:pt x="97" y="253"/>
                </a:moveTo>
                <a:lnTo>
                  <a:pt x="97" y="253"/>
                </a:lnTo>
                <a:cubicBezTo>
                  <a:pt x="98" y="251"/>
                  <a:pt x="100" y="250"/>
                  <a:pt x="101" y="251"/>
                </a:cubicBezTo>
                <a:cubicBezTo>
                  <a:pt x="103" y="251"/>
                  <a:pt x="104" y="253"/>
                  <a:pt x="103" y="255"/>
                </a:cubicBezTo>
                <a:lnTo>
                  <a:pt x="103" y="255"/>
                </a:lnTo>
                <a:cubicBezTo>
                  <a:pt x="103" y="257"/>
                  <a:pt x="101" y="257"/>
                  <a:pt x="99" y="257"/>
                </a:cubicBezTo>
                <a:cubicBezTo>
                  <a:pt x="98" y="256"/>
                  <a:pt x="97" y="255"/>
                  <a:pt x="97" y="253"/>
                </a:cubicBezTo>
                <a:close/>
                <a:moveTo>
                  <a:pt x="102" y="241"/>
                </a:moveTo>
                <a:lnTo>
                  <a:pt x="102" y="241"/>
                </a:lnTo>
                <a:cubicBezTo>
                  <a:pt x="103" y="240"/>
                  <a:pt x="105" y="239"/>
                  <a:pt x="106" y="239"/>
                </a:cubicBezTo>
                <a:cubicBezTo>
                  <a:pt x="108" y="240"/>
                  <a:pt x="109" y="242"/>
                  <a:pt x="108" y="243"/>
                </a:cubicBezTo>
                <a:lnTo>
                  <a:pt x="108" y="243"/>
                </a:lnTo>
                <a:cubicBezTo>
                  <a:pt x="108" y="245"/>
                  <a:pt x="106" y="246"/>
                  <a:pt x="104" y="245"/>
                </a:cubicBezTo>
                <a:cubicBezTo>
                  <a:pt x="103" y="245"/>
                  <a:pt x="102" y="243"/>
                  <a:pt x="102" y="241"/>
                </a:cubicBezTo>
                <a:close/>
                <a:moveTo>
                  <a:pt x="107" y="230"/>
                </a:moveTo>
                <a:lnTo>
                  <a:pt x="107" y="230"/>
                </a:lnTo>
                <a:cubicBezTo>
                  <a:pt x="108" y="228"/>
                  <a:pt x="110" y="228"/>
                  <a:pt x="111" y="228"/>
                </a:cubicBezTo>
                <a:cubicBezTo>
                  <a:pt x="113" y="229"/>
                  <a:pt x="114" y="230"/>
                  <a:pt x="113" y="232"/>
                </a:cubicBezTo>
                <a:lnTo>
                  <a:pt x="113" y="232"/>
                </a:lnTo>
                <a:cubicBezTo>
                  <a:pt x="113" y="234"/>
                  <a:pt x="111" y="235"/>
                  <a:pt x="109" y="234"/>
                </a:cubicBezTo>
                <a:cubicBezTo>
                  <a:pt x="108" y="233"/>
                  <a:pt x="107" y="232"/>
                  <a:pt x="107" y="230"/>
                </a:cubicBezTo>
                <a:close/>
                <a:moveTo>
                  <a:pt x="113" y="219"/>
                </a:moveTo>
                <a:lnTo>
                  <a:pt x="113" y="219"/>
                </a:lnTo>
                <a:cubicBezTo>
                  <a:pt x="113" y="217"/>
                  <a:pt x="115" y="216"/>
                  <a:pt x="117" y="217"/>
                </a:cubicBezTo>
                <a:cubicBezTo>
                  <a:pt x="118" y="217"/>
                  <a:pt x="119" y="219"/>
                  <a:pt x="119" y="221"/>
                </a:cubicBezTo>
                <a:lnTo>
                  <a:pt x="119" y="221"/>
                </a:lnTo>
                <a:cubicBezTo>
                  <a:pt x="118" y="222"/>
                  <a:pt x="117" y="223"/>
                  <a:pt x="115" y="223"/>
                </a:cubicBezTo>
                <a:cubicBezTo>
                  <a:pt x="113" y="222"/>
                  <a:pt x="112" y="220"/>
                  <a:pt x="113" y="219"/>
                </a:cubicBezTo>
                <a:close/>
                <a:moveTo>
                  <a:pt x="118" y="208"/>
                </a:moveTo>
                <a:lnTo>
                  <a:pt x="118" y="208"/>
                </a:lnTo>
                <a:cubicBezTo>
                  <a:pt x="119" y="206"/>
                  <a:pt x="121" y="205"/>
                  <a:pt x="122" y="206"/>
                </a:cubicBezTo>
                <a:cubicBezTo>
                  <a:pt x="124" y="206"/>
                  <a:pt x="125" y="208"/>
                  <a:pt x="124" y="209"/>
                </a:cubicBezTo>
                <a:lnTo>
                  <a:pt x="124" y="209"/>
                </a:lnTo>
                <a:cubicBezTo>
                  <a:pt x="124" y="211"/>
                  <a:pt x="122" y="212"/>
                  <a:pt x="120" y="211"/>
                </a:cubicBezTo>
                <a:cubicBezTo>
                  <a:pt x="119" y="211"/>
                  <a:pt x="118" y="209"/>
                  <a:pt x="118" y="208"/>
                </a:cubicBezTo>
                <a:close/>
                <a:moveTo>
                  <a:pt x="124" y="196"/>
                </a:moveTo>
                <a:lnTo>
                  <a:pt x="124" y="196"/>
                </a:lnTo>
                <a:cubicBezTo>
                  <a:pt x="125" y="195"/>
                  <a:pt x="126" y="194"/>
                  <a:pt x="128" y="194"/>
                </a:cubicBezTo>
                <a:cubicBezTo>
                  <a:pt x="130" y="195"/>
                  <a:pt x="131" y="197"/>
                  <a:pt x="130" y="198"/>
                </a:cubicBezTo>
                <a:lnTo>
                  <a:pt x="130" y="198"/>
                </a:lnTo>
                <a:cubicBezTo>
                  <a:pt x="130" y="200"/>
                  <a:pt x="128" y="201"/>
                  <a:pt x="126" y="200"/>
                </a:cubicBezTo>
                <a:cubicBezTo>
                  <a:pt x="124" y="200"/>
                  <a:pt x="124" y="198"/>
                  <a:pt x="124" y="196"/>
                </a:cubicBezTo>
                <a:close/>
                <a:moveTo>
                  <a:pt x="130" y="185"/>
                </a:moveTo>
                <a:lnTo>
                  <a:pt x="130" y="185"/>
                </a:lnTo>
                <a:cubicBezTo>
                  <a:pt x="130" y="184"/>
                  <a:pt x="132" y="183"/>
                  <a:pt x="134" y="183"/>
                </a:cubicBezTo>
                <a:cubicBezTo>
                  <a:pt x="136" y="184"/>
                  <a:pt x="136" y="186"/>
                  <a:pt x="136" y="187"/>
                </a:cubicBezTo>
                <a:lnTo>
                  <a:pt x="136" y="187"/>
                </a:lnTo>
                <a:cubicBezTo>
                  <a:pt x="135" y="189"/>
                  <a:pt x="134" y="190"/>
                  <a:pt x="132" y="189"/>
                </a:cubicBezTo>
                <a:cubicBezTo>
                  <a:pt x="130" y="189"/>
                  <a:pt x="129" y="187"/>
                  <a:pt x="130" y="185"/>
                </a:cubicBezTo>
                <a:close/>
                <a:moveTo>
                  <a:pt x="136" y="174"/>
                </a:moveTo>
                <a:lnTo>
                  <a:pt x="136" y="174"/>
                </a:lnTo>
                <a:cubicBezTo>
                  <a:pt x="137" y="173"/>
                  <a:pt x="138" y="172"/>
                  <a:pt x="140" y="173"/>
                </a:cubicBezTo>
                <a:cubicBezTo>
                  <a:pt x="142" y="173"/>
                  <a:pt x="143" y="175"/>
                  <a:pt x="142" y="176"/>
                </a:cubicBezTo>
                <a:lnTo>
                  <a:pt x="142" y="176"/>
                </a:lnTo>
                <a:cubicBezTo>
                  <a:pt x="142" y="178"/>
                  <a:pt x="140" y="179"/>
                  <a:pt x="138" y="178"/>
                </a:cubicBezTo>
                <a:cubicBezTo>
                  <a:pt x="136" y="178"/>
                  <a:pt x="136" y="176"/>
                  <a:pt x="136" y="174"/>
                </a:cubicBezTo>
                <a:close/>
                <a:moveTo>
                  <a:pt x="142" y="164"/>
                </a:moveTo>
                <a:lnTo>
                  <a:pt x="142" y="164"/>
                </a:lnTo>
                <a:cubicBezTo>
                  <a:pt x="143" y="162"/>
                  <a:pt x="145" y="161"/>
                  <a:pt x="146" y="162"/>
                </a:cubicBezTo>
                <a:cubicBezTo>
                  <a:pt x="148" y="162"/>
                  <a:pt x="149" y="164"/>
                  <a:pt x="148" y="166"/>
                </a:cubicBezTo>
                <a:lnTo>
                  <a:pt x="148" y="166"/>
                </a:lnTo>
                <a:cubicBezTo>
                  <a:pt x="148" y="167"/>
                  <a:pt x="146" y="168"/>
                  <a:pt x="144" y="168"/>
                </a:cubicBezTo>
                <a:cubicBezTo>
                  <a:pt x="143" y="167"/>
                  <a:pt x="142" y="165"/>
                  <a:pt x="142" y="164"/>
                </a:cubicBezTo>
                <a:close/>
                <a:moveTo>
                  <a:pt x="149" y="153"/>
                </a:moveTo>
                <a:lnTo>
                  <a:pt x="149" y="153"/>
                </a:lnTo>
                <a:cubicBezTo>
                  <a:pt x="150" y="151"/>
                  <a:pt x="151" y="151"/>
                  <a:pt x="153" y="151"/>
                </a:cubicBezTo>
                <a:cubicBezTo>
                  <a:pt x="155" y="152"/>
                  <a:pt x="155" y="153"/>
                  <a:pt x="155" y="155"/>
                </a:cubicBezTo>
                <a:lnTo>
                  <a:pt x="155" y="155"/>
                </a:lnTo>
                <a:cubicBezTo>
                  <a:pt x="154" y="157"/>
                  <a:pt x="153" y="158"/>
                  <a:pt x="151" y="157"/>
                </a:cubicBezTo>
                <a:cubicBezTo>
                  <a:pt x="149" y="156"/>
                  <a:pt x="148" y="155"/>
                  <a:pt x="149" y="153"/>
                </a:cubicBezTo>
                <a:close/>
                <a:moveTo>
                  <a:pt x="156" y="143"/>
                </a:moveTo>
                <a:lnTo>
                  <a:pt x="156" y="143"/>
                </a:lnTo>
                <a:cubicBezTo>
                  <a:pt x="156" y="141"/>
                  <a:pt x="158" y="140"/>
                  <a:pt x="160" y="141"/>
                </a:cubicBezTo>
                <a:cubicBezTo>
                  <a:pt x="161" y="141"/>
                  <a:pt x="162" y="143"/>
                  <a:pt x="162" y="145"/>
                </a:cubicBezTo>
                <a:lnTo>
                  <a:pt x="162" y="145"/>
                </a:lnTo>
                <a:cubicBezTo>
                  <a:pt x="161" y="146"/>
                  <a:pt x="159" y="147"/>
                  <a:pt x="158" y="146"/>
                </a:cubicBezTo>
                <a:cubicBezTo>
                  <a:pt x="156" y="146"/>
                  <a:pt x="155" y="144"/>
                  <a:pt x="156" y="143"/>
                </a:cubicBezTo>
                <a:close/>
                <a:moveTo>
                  <a:pt x="163" y="132"/>
                </a:moveTo>
                <a:lnTo>
                  <a:pt x="163" y="132"/>
                </a:lnTo>
                <a:cubicBezTo>
                  <a:pt x="163" y="130"/>
                  <a:pt x="165" y="130"/>
                  <a:pt x="167" y="130"/>
                </a:cubicBezTo>
                <a:cubicBezTo>
                  <a:pt x="168" y="131"/>
                  <a:pt x="169" y="132"/>
                  <a:pt x="169" y="134"/>
                </a:cubicBezTo>
                <a:lnTo>
                  <a:pt x="169" y="134"/>
                </a:lnTo>
                <a:cubicBezTo>
                  <a:pt x="168" y="136"/>
                  <a:pt x="166" y="137"/>
                  <a:pt x="165" y="136"/>
                </a:cubicBezTo>
                <a:cubicBezTo>
                  <a:pt x="163" y="136"/>
                  <a:pt x="162" y="134"/>
                  <a:pt x="163" y="132"/>
                </a:cubicBezTo>
                <a:close/>
                <a:moveTo>
                  <a:pt x="170" y="122"/>
                </a:moveTo>
                <a:lnTo>
                  <a:pt x="170" y="122"/>
                </a:lnTo>
                <a:cubicBezTo>
                  <a:pt x="170" y="120"/>
                  <a:pt x="172" y="119"/>
                  <a:pt x="174" y="120"/>
                </a:cubicBezTo>
                <a:cubicBezTo>
                  <a:pt x="176" y="120"/>
                  <a:pt x="176" y="122"/>
                  <a:pt x="176" y="124"/>
                </a:cubicBezTo>
                <a:lnTo>
                  <a:pt x="176" y="124"/>
                </a:lnTo>
                <a:cubicBezTo>
                  <a:pt x="175" y="126"/>
                  <a:pt x="174" y="126"/>
                  <a:pt x="172" y="126"/>
                </a:cubicBezTo>
                <a:cubicBezTo>
                  <a:pt x="170" y="125"/>
                  <a:pt x="169" y="124"/>
                  <a:pt x="170" y="122"/>
                </a:cubicBezTo>
                <a:close/>
                <a:moveTo>
                  <a:pt x="177" y="112"/>
                </a:moveTo>
                <a:lnTo>
                  <a:pt x="177" y="112"/>
                </a:lnTo>
                <a:cubicBezTo>
                  <a:pt x="178" y="110"/>
                  <a:pt x="180" y="109"/>
                  <a:pt x="181" y="110"/>
                </a:cubicBezTo>
                <a:cubicBezTo>
                  <a:pt x="183" y="110"/>
                  <a:pt x="184" y="112"/>
                  <a:pt x="183" y="114"/>
                </a:cubicBezTo>
                <a:lnTo>
                  <a:pt x="183" y="114"/>
                </a:lnTo>
                <a:cubicBezTo>
                  <a:pt x="183" y="116"/>
                  <a:pt x="181" y="116"/>
                  <a:pt x="179" y="116"/>
                </a:cubicBezTo>
                <a:cubicBezTo>
                  <a:pt x="178" y="115"/>
                  <a:pt x="177" y="114"/>
                  <a:pt x="177" y="112"/>
                </a:cubicBezTo>
                <a:close/>
                <a:moveTo>
                  <a:pt x="186" y="101"/>
                </a:moveTo>
                <a:lnTo>
                  <a:pt x="186" y="101"/>
                </a:lnTo>
                <a:cubicBezTo>
                  <a:pt x="187" y="100"/>
                  <a:pt x="189" y="100"/>
                  <a:pt x="190" y="101"/>
                </a:cubicBezTo>
                <a:cubicBezTo>
                  <a:pt x="191" y="102"/>
                  <a:pt x="192" y="104"/>
                  <a:pt x="191" y="105"/>
                </a:cubicBezTo>
                <a:lnTo>
                  <a:pt x="191" y="105"/>
                </a:lnTo>
                <a:cubicBezTo>
                  <a:pt x="190" y="106"/>
                  <a:pt x="188" y="107"/>
                  <a:pt x="186" y="106"/>
                </a:cubicBezTo>
                <a:cubicBezTo>
                  <a:pt x="185" y="104"/>
                  <a:pt x="185" y="103"/>
                  <a:pt x="186" y="101"/>
                </a:cubicBezTo>
                <a:close/>
                <a:moveTo>
                  <a:pt x="194" y="92"/>
                </a:moveTo>
                <a:lnTo>
                  <a:pt x="194" y="92"/>
                </a:lnTo>
                <a:cubicBezTo>
                  <a:pt x="195" y="90"/>
                  <a:pt x="197" y="90"/>
                  <a:pt x="198" y="91"/>
                </a:cubicBezTo>
                <a:cubicBezTo>
                  <a:pt x="200" y="92"/>
                  <a:pt x="200" y="94"/>
                  <a:pt x="199" y="96"/>
                </a:cubicBezTo>
                <a:lnTo>
                  <a:pt x="199" y="96"/>
                </a:lnTo>
                <a:cubicBezTo>
                  <a:pt x="198" y="97"/>
                  <a:pt x="196" y="97"/>
                  <a:pt x="194" y="96"/>
                </a:cubicBezTo>
                <a:cubicBezTo>
                  <a:pt x="193" y="95"/>
                  <a:pt x="193" y="93"/>
                  <a:pt x="194" y="92"/>
                </a:cubicBezTo>
                <a:close/>
                <a:moveTo>
                  <a:pt x="202" y="82"/>
                </a:moveTo>
                <a:lnTo>
                  <a:pt x="202" y="82"/>
                </a:lnTo>
                <a:cubicBezTo>
                  <a:pt x="203" y="81"/>
                  <a:pt x="205" y="81"/>
                  <a:pt x="207" y="82"/>
                </a:cubicBezTo>
                <a:cubicBezTo>
                  <a:pt x="208" y="83"/>
                  <a:pt x="208" y="85"/>
                  <a:pt x="207" y="86"/>
                </a:cubicBezTo>
                <a:lnTo>
                  <a:pt x="207" y="86"/>
                </a:lnTo>
                <a:cubicBezTo>
                  <a:pt x="206" y="88"/>
                  <a:pt x="204" y="88"/>
                  <a:pt x="203" y="87"/>
                </a:cubicBezTo>
                <a:cubicBezTo>
                  <a:pt x="201" y="86"/>
                  <a:pt x="201" y="84"/>
                  <a:pt x="202" y="82"/>
                </a:cubicBezTo>
                <a:close/>
                <a:moveTo>
                  <a:pt x="211" y="73"/>
                </a:moveTo>
                <a:lnTo>
                  <a:pt x="211" y="73"/>
                </a:lnTo>
                <a:cubicBezTo>
                  <a:pt x="212" y="72"/>
                  <a:pt x="214" y="72"/>
                  <a:pt x="215" y="73"/>
                </a:cubicBezTo>
                <a:cubicBezTo>
                  <a:pt x="217" y="74"/>
                  <a:pt x="217" y="76"/>
                  <a:pt x="216" y="77"/>
                </a:cubicBezTo>
                <a:lnTo>
                  <a:pt x="216" y="77"/>
                </a:lnTo>
                <a:cubicBezTo>
                  <a:pt x="215" y="79"/>
                  <a:pt x="213" y="79"/>
                  <a:pt x="211" y="78"/>
                </a:cubicBezTo>
                <a:cubicBezTo>
                  <a:pt x="210" y="77"/>
                  <a:pt x="210" y="75"/>
                  <a:pt x="211" y="73"/>
                </a:cubicBezTo>
                <a:close/>
                <a:moveTo>
                  <a:pt x="220" y="65"/>
                </a:moveTo>
                <a:lnTo>
                  <a:pt x="220" y="65"/>
                </a:lnTo>
                <a:cubicBezTo>
                  <a:pt x="221" y="63"/>
                  <a:pt x="223" y="63"/>
                  <a:pt x="224" y="64"/>
                </a:cubicBezTo>
                <a:cubicBezTo>
                  <a:pt x="226" y="65"/>
                  <a:pt x="226" y="67"/>
                  <a:pt x="225" y="68"/>
                </a:cubicBezTo>
                <a:lnTo>
                  <a:pt x="225" y="68"/>
                </a:lnTo>
                <a:cubicBezTo>
                  <a:pt x="224" y="70"/>
                  <a:pt x="222" y="70"/>
                  <a:pt x="220" y="69"/>
                </a:cubicBezTo>
                <a:cubicBezTo>
                  <a:pt x="219" y="68"/>
                  <a:pt x="219" y="66"/>
                  <a:pt x="220" y="65"/>
                </a:cubicBezTo>
                <a:close/>
                <a:moveTo>
                  <a:pt x="229" y="56"/>
                </a:moveTo>
                <a:lnTo>
                  <a:pt x="229" y="56"/>
                </a:lnTo>
                <a:cubicBezTo>
                  <a:pt x="230" y="55"/>
                  <a:pt x="232" y="55"/>
                  <a:pt x="233" y="56"/>
                </a:cubicBezTo>
                <a:cubicBezTo>
                  <a:pt x="235" y="57"/>
                  <a:pt x="235" y="59"/>
                  <a:pt x="234" y="60"/>
                </a:cubicBezTo>
                <a:lnTo>
                  <a:pt x="234" y="60"/>
                </a:lnTo>
                <a:cubicBezTo>
                  <a:pt x="233" y="61"/>
                  <a:pt x="231" y="62"/>
                  <a:pt x="230" y="61"/>
                </a:cubicBezTo>
                <a:cubicBezTo>
                  <a:pt x="228" y="59"/>
                  <a:pt x="228" y="58"/>
                  <a:pt x="229" y="56"/>
                </a:cubicBezTo>
                <a:close/>
                <a:moveTo>
                  <a:pt x="239" y="48"/>
                </a:moveTo>
                <a:lnTo>
                  <a:pt x="239" y="48"/>
                </a:lnTo>
                <a:cubicBezTo>
                  <a:pt x="240" y="47"/>
                  <a:pt x="242" y="47"/>
                  <a:pt x="243" y="48"/>
                </a:cubicBezTo>
                <a:cubicBezTo>
                  <a:pt x="245" y="49"/>
                  <a:pt x="245" y="51"/>
                  <a:pt x="243" y="52"/>
                </a:cubicBezTo>
                <a:lnTo>
                  <a:pt x="243" y="52"/>
                </a:lnTo>
                <a:cubicBezTo>
                  <a:pt x="242" y="54"/>
                  <a:pt x="240" y="54"/>
                  <a:pt x="239" y="52"/>
                </a:cubicBezTo>
                <a:cubicBezTo>
                  <a:pt x="238" y="51"/>
                  <a:pt x="238" y="49"/>
                  <a:pt x="239" y="48"/>
                </a:cubicBezTo>
                <a:close/>
                <a:moveTo>
                  <a:pt x="249" y="40"/>
                </a:moveTo>
                <a:lnTo>
                  <a:pt x="249" y="40"/>
                </a:lnTo>
                <a:cubicBezTo>
                  <a:pt x="250" y="39"/>
                  <a:pt x="252" y="39"/>
                  <a:pt x="253" y="40"/>
                </a:cubicBezTo>
                <a:cubicBezTo>
                  <a:pt x="255" y="42"/>
                  <a:pt x="255" y="44"/>
                  <a:pt x="253" y="45"/>
                </a:cubicBezTo>
                <a:lnTo>
                  <a:pt x="253" y="45"/>
                </a:lnTo>
                <a:cubicBezTo>
                  <a:pt x="252" y="46"/>
                  <a:pt x="250" y="46"/>
                  <a:pt x="249" y="45"/>
                </a:cubicBezTo>
                <a:cubicBezTo>
                  <a:pt x="248" y="44"/>
                  <a:pt x="248" y="42"/>
                  <a:pt x="249" y="40"/>
                </a:cubicBezTo>
                <a:close/>
                <a:moveTo>
                  <a:pt x="259" y="33"/>
                </a:moveTo>
                <a:lnTo>
                  <a:pt x="259" y="33"/>
                </a:lnTo>
                <a:cubicBezTo>
                  <a:pt x="260" y="32"/>
                  <a:pt x="262" y="32"/>
                  <a:pt x="264" y="33"/>
                </a:cubicBezTo>
                <a:cubicBezTo>
                  <a:pt x="265" y="35"/>
                  <a:pt x="265" y="37"/>
                  <a:pt x="264" y="38"/>
                </a:cubicBezTo>
                <a:lnTo>
                  <a:pt x="264" y="38"/>
                </a:lnTo>
                <a:cubicBezTo>
                  <a:pt x="262" y="39"/>
                  <a:pt x="260" y="39"/>
                  <a:pt x="259" y="38"/>
                </a:cubicBezTo>
                <a:cubicBezTo>
                  <a:pt x="258" y="37"/>
                  <a:pt x="258" y="35"/>
                  <a:pt x="259" y="33"/>
                </a:cubicBezTo>
                <a:close/>
                <a:moveTo>
                  <a:pt x="270" y="27"/>
                </a:moveTo>
                <a:lnTo>
                  <a:pt x="270" y="27"/>
                </a:lnTo>
                <a:cubicBezTo>
                  <a:pt x="271" y="26"/>
                  <a:pt x="273" y="26"/>
                  <a:pt x="274" y="27"/>
                </a:cubicBezTo>
                <a:cubicBezTo>
                  <a:pt x="276" y="28"/>
                  <a:pt x="276" y="30"/>
                  <a:pt x="274" y="31"/>
                </a:cubicBezTo>
                <a:lnTo>
                  <a:pt x="274" y="31"/>
                </a:lnTo>
                <a:cubicBezTo>
                  <a:pt x="273" y="32"/>
                  <a:pt x="271" y="32"/>
                  <a:pt x="270" y="31"/>
                </a:cubicBezTo>
                <a:cubicBezTo>
                  <a:pt x="269" y="30"/>
                  <a:pt x="269" y="28"/>
                  <a:pt x="270" y="27"/>
                </a:cubicBezTo>
                <a:close/>
                <a:moveTo>
                  <a:pt x="281" y="21"/>
                </a:moveTo>
                <a:lnTo>
                  <a:pt x="281" y="21"/>
                </a:lnTo>
                <a:cubicBezTo>
                  <a:pt x="283" y="20"/>
                  <a:pt x="285" y="20"/>
                  <a:pt x="286" y="21"/>
                </a:cubicBezTo>
                <a:cubicBezTo>
                  <a:pt x="287" y="23"/>
                  <a:pt x="286" y="25"/>
                  <a:pt x="285" y="26"/>
                </a:cubicBezTo>
                <a:lnTo>
                  <a:pt x="285" y="26"/>
                </a:lnTo>
                <a:cubicBezTo>
                  <a:pt x="284" y="27"/>
                  <a:pt x="282" y="26"/>
                  <a:pt x="281" y="25"/>
                </a:cubicBezTo>
                <a:cubicBezTo>
                  <a:pt x="280" y="24"/>
                  <a:pt x="280" y="22"/>
                  <a:pt x="281" y="21"/>
                </a:cubicBezTo>
                <a:close/>
                <a:moveTo>
                  <a:pt x="293" y="15"/>
                </a:moveTo>
                <a:lnTo>
                  <a:pt x="293" y="15"/>
                </a:lnTo>
                <a:cubicBezTo>
                  <a:pt x="294" y="14"/>
                  <a:pt x="296" y="15"/>
                  <a:pt x="297" y="16"/>
                </a:cubicBezTo>
                <a:cubicBezTo>
                  <a:pt x="298" y="17"/>
                  <a:pt x="298" y="19"/>
                  <a:pt x="296" y="20"/>
                </a:cubicBezTo>
                <a:lnTo>
                  <a:pt x="296" y="20"/>
                </a:lnTo>
                <a:cubicBezTo>
                  <a:pt x="295" y="21"/>
                  <a:pt x="293" y="21"/>
                  <a:pt x="292" y="20"/>
                </a:cubicBezTo>
                <a:cubicBezTo>
                  <a:pt x="291" y="18"/>
                  <a:pt x="291" y="16"/>
                  <a:pt x="293" y="15"/>
                </a:cubicBezTo>
                <a:close/>
                <a:moveTo>
                  <a:pt x="305" y="10"/>
                </a:moveTo>
                <a:lnTo>
                  <a:pt x="305" y="10"/>
                </a:lnTo>
                <a:cubicBezTo>
                  <a:pt x="306" y="10"/>
                  <a:pt x="308" y="10"/>
                  <a:pt x="309" y="12"/>
                </a:cubicBezTo>
                <a:cubicBezTo>
                  <a:pt x="310" y="13"/>
                  <a:pt x="309" y="15"/>
                  <a:pt x="307" y="16"/>
                </a:cubicBezTo>
                <a:lnTo>
                  <a:pt x="307" y="16"/>
                </a:lnTo>
                <a:cubicBezTo>
                  <a:pt x="306" y="17"/>
                  <a:pt x="304" y="16"/>
                  <a:pt x="303" y="15"/>
                </a:cubicBezTo>
                <a:cubicBezTo>
                  <a:pt x="302" y="13"/>
                  <a:pt x="303" y="11"/>
                  <a:pt x="305" y="10"/>
                </a:cubicBezTo>
                <a:close/>
                <a:moveTo>
                  <a:pt x="317" y="6"/>
                </a:moveTo>
                <a:lnTo>
                  <a:pt x="317" y="6"/>
                </a:lnTo>
                <a:cubicBezTo>
                  <a:pt x="319" y="6"/>
                  <a:pt x="320" y="7"/>
                  <a:pt x="321" y="8"/>
                </a:cubicBezTo>
                <a:cubicBezTo>
                  <a:pt x="321" y="10"/>
                  <a:pt x="321" y="12"/>
                  <a:pt x="319" y="12"/>
                </a:cubicBezTo>
                <a:lnTo>
                  <a:pt x="319" y="12"/>
                </a:lnTo>
                <a:cubicBezTo>
                  <a:pt x="317" y="13"/>
                  <a:pt x="316" y="12"/>
                  <a:pt x="315" y="10"/>
                </a:cubicBezTo>
                <a:cubicBezTo>
                  <a:pt x="314" y="9"/>
                  <a:pt x="315" y="7"/>
                  <a:pt x="317" y="6"/>
                </a:cubicBezTo>
                <a:close/>
                <a:moveTo>
                  <a:pt x="329" y="4"/>
                </a:moveTo>
                <a:lnTo>
                  <a:pt x="329" y="4"/>
                </a:lnTo>
                <a:cubicBezTo>
                  <a:pt x="331" y="3"/>
                  <a:pt x="333" y="4"/>
                  <a:pt x="333" y="6"/>
                </a:cubicBezTo>
                <a:cubicBezTo>
                  <a:pt x="334" y="7"/>
                  <a:pt x="333" y="9"/>
                  <a:pt x="331" y="9"/>
                </a:cubicBezTo>
                <a:lnTo>
                  <a:pt x="331" y="9"/>
                </a:lnTo>
                <a:cubicBezTo>
                  <a:pt x="329" y="10"/>
                  <a:pt x="328" y="9"/>
                  <a:pt x="327" y="8"/>
                </a:cubicBezTo>
                <a:cubicBezTo>
                  <a:pt x="327" y="6"/>
                  <a:pt x="327" y="4"/>
                  <a:pt x="329" y="4"/>
                </a:cubicBezTo>
                <a:close/>
                <a:moveTo>
                  <a:pt x="342" y="1"/>
                </a:moveTo>
                <a:lnTo>
                  <a:pt x="342" y="1"/>
                </a:lnTo>
                <a:cubicBezTo>
                  <a:pt x="344" y="1"/>
                  <a:pt x="345" y="2"/>
                  <a:pt x="346" y="4"/>
                </a:cubicBezTo>
                <a:cubicBezTo>
                  <a:pt x="346" y="6"/>
                  <a:pt x="345" y="7"/>
                  <a:pt x="343" y="8"/>
                </a:cubicBezTo>
                <a:lnTo>
                  <a:pt x="343" y="8"/>
                </a:lnTo>
                <a:cubicBezTo>
                  <a:pt x="341" y="8"/>
                  <a:pt x="340" y="7"/>
                  <a:pt x="339" y="5"/>
                </a:cubicBezTo>
                <a:cubicBezTo>
                  <a:pt x="339" y="3"/>
                  <a:pt x="340" y="2"/>
                  <a:pt x="342" y="1"/>
                </a:cubicBezTo>
                <a:close/>
                <a:moveTo>
                  <a:pt x="354" y="0"/>
                </a:moveTo>
                <a:lnTo>
                  <a:pt x="354" y="0"/>
                </a:lnTo>
                <a:cubicBezTo>
                  <a:pt x="356" y="0"/>
                  <a:pt x="358" y="1"/>
                  <a:pt x="358" y="3"/>
                </a:cubicBezTo>
                <a:cubicBezTo>
                  <a:pt x="358" y="4"/>
                  <a:pt x="357" y="6"/>
                  <a:pt x="355" y="6"/>
                </a:cubicBezTo>
                <a:lnTo>
                  <a:pt x="355" y="6"/>
                </a:lnTo>
                <a:cubicBezTo>
                  <a:pt x="354" y="7"/>
                  <a:pt x="352" y="5"/>
                  <a:pt x="352" y="4"/>
                </a:cubicBezTo>
                <a:cubicBezTo>
                  <a:pt x="352" y="2"/>
                  <a:pt x="353" y="0"/>
                  <a:pt x="354" y="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83" name="Freeform 1030"/>
          <p:cNvSpPr>
            <a:spLocks noEditPoints="1"/>
          </p:cNvSpPr>
          <p:nvPr/>
        </p:nvSpPr>
        <p:spPr bwMode="auto">
          <a:xfrm>
            <a:off x="3668714" y="2765425"/>
            <a:ext cx="4338638" cy="1025525"/>
          </a:xfrm>
          <a:custGeom>
            <a:avLst/>
            <a:gdLst>
              <a:gd name="T0" fmla="*/ 2728 w 2733"/>
              <a:gd name="T1" fmla="*/ 646 h 646"/>
              <a:gd name="T2" fmla="*/ 0 w 2733"/>
              <a:gd name="T3" fmla="*/ 16 h 646"/>
              <a:gd name="T4" fmla="*/ 2 w 2733"/>
              <a:gd name="T5" fmla="*/ 11 h 646"/>
              <a:gd name="T6" fmla="*/ 2730 w 2733"/>
              <a:gd name="T7" fmla="*/ 640 h 646"/>
              <a:gd name="T8" fmla="*/ 2728 w 2733"/>
              <a:gd name="T9" fmla="*/ 646 h 646"/>
              <a:gd name="T10" fmla="*/ 2731 w 2733"/>
              <a:gd name="T11" fmla="*/ 635 h 646"/>
              <a:gd name="T12" fmla="*/ 3 w 2733"/>
              <a:gd name="T13" fmla="*/ 6 h 646"/>
              <a:gd name="T14" fmla="*/ 5 w 2733"/>
              <a:gd name="T15" fmla="*/ 0 h 646"/>
              <a:gd name="T16" fmla="*/ 2733 w 2733"/>
              <a:gd name="T17" fmla="*/ 630 h 646"/>
              <a:gd name="T18" fmla="*/ 2731 w 2733"/>
              <a:gd name="T19" fmla="*/ 635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3" h="646">
                <a:moveTo>
                  <a:pt x="2728" y="646"/>
                </a:moveTo>
                <a:lnTo>
                  <a:pt x="0" y="16"/>
                </a:lnTo>
                <a:lnTo>
                  <a:pt x="2" y="11"/>
                </a:lnTo>
                <a:lnTo>
                  <a:pt x="2730" y="640"/>
                </a:lnTo>
                <a:lnTo>
                  <a:pt x="2728" y="646"/>
                </a:lnTo>
                <a:close/>
                <a:moveTo>
                  <a:pt x="2731" y="635"/>
                </a:moveTo>
                <a:lnTo>
                  <a:pt x="3" y="6"/>
                </a:lnTo>
                <a:lnTo>
                  <a:pt x="5" y="0"/>
                </a:lnTo>
                <a:lnTo>
                  <a:pt x="2733" y="630"/>
                </a:lnTo>
                <a:lnTo>
                  <a:pt x="2731" y="635"/>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84" name="Group 1033"/>
          <p:cNvGrpSpPr>
            <a:grpSpLocks/>
          </p:cNvGrpSpPr>
          <p:nvPr/>
        </p:nvGrpSpPr>
        <p:grpSpPr bwMode="auto">
          <a:xfrm>
            <a:off x="5462589" y="3162300"/>
            <a:ext cx="17463" cy="30163"/>
            <a:chOff x="3441" y="1992"/>
            <a:chExt cx="11" cy="19"/>
          </a:xfrm>
        </p:grpSpPr>
        <p:sp>
          <p:nvSpPr>
            <p:cNvPr id="51715" name="Oval 1031"/>
            <p:cNvSpPr>
              <a:spLocks noChangeArrowheads="1"/>
            </p:cNvSpPr>
            <p:nvPr/>
          </p:nvSpPr>
          <p:spPr bwMode="auto">
            <a:xfrm>
              <a:off x="3441" y="1992"/>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6" name="Oval 1032"/>
            <p:cNvSpPr>
              <a:spLocks noChangeArrowheads="1"/>
            </p:cNvSpPr>
            <p:nvPr/>
          </p:nvSpPr>
          <p:spPr bwMode="auto">
            <a:xfrm>
              <a:off x="3441" y="1992"/>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5" name="Group 1036"/>
          <p:cNvGrpSpPr>
            <a:grpSpLocks/>
          </p:cNvGrpSpPr>
          <p:nvPr/>
        </p:nvGrpSpPr>
        <p:grpSpPr bwMode="auto">
          <a:xfrm>
            <a:off x="5980114" y="2600325"/>
            <a:ext cx="30163" cy="49213"/>
            <a:chOff x="3767" y="1638"/>
            <a:chExt cx="19" cy="31"/>
          </a:xfrm>
        </p:grpSpPr>
        <p:sp>
          <p:nvSpPr>
            <p:cNvPr id="51713" name="Oval 1034"/>
            <p:cNvSpPr>
              <a:spLocks noChangeArrowheads="1"/>
            </p:cNvSpPr>
            <p:nvPr/>
          </p:nvSpPr>
          <p:spPr bwMode="auto">
            <a:xfrm>
              <a:off x="3767" y="1638"/>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4" name="Freeform 1035"/>
            <p:cNvSpPr>
              <a:spLocks/>
            </p:cNvSpPr>
            <p:nvPr/>
          </p:nvSpPr>
          <p:spPr bwMode="auto">
            <a:xfrm>
              <a:off x="3767" y="1638"/>
              <a:ext cx="19" cy="31"/>
            </a:xfrm>
            <a:custGeom>
              <a:avLst/>
              <a:gdLst>
                <a:gd name="T0" fmla="*/ 10 w 19"/>
                <a:gd name="T1" fmla="*/ 0 h 31"/>
                <a:gd name="T2" fmla="*/ 19 w 19"/>
                <a:gd name="T3" fmla="*/ 15 h 31"/>
                <a:gd name="T4" fmla="*/ 10 w 19"/>
                <a:gd name="T5" fmla="*/ 31 h 31"/>
                <a:gd name="T6" fmla="*/ 0 w 19"/>
                <a:gd name="T7" fmla="*/ 15 h 31"/>
                <a:gd name="T8" fmla="*/ 10 w 19"/>
                <a:gd name="T9" fmla="*/ 0 h 31"/>
              </a:gdLst>
              <a:ahLst/>
              <a:cxnLst>
                <a:cxn ang="0">
                  <a:pos x="T0" y="T1"/>
                </a:cxn>
                <a:cxn ang="0">
                  <a:pos x="T2" y="T3"/>
                </a:cxn>
                <a:cxn ang="0">
                  <a:pos x="T4" y="T5"/>
                </a:cxn>
                <a:cxn ang="0">
                  <a:pos x="T6" y="T7"/>
                </a:cxn>
                <a:cxn ang="0">
                  <a:pos x="T8" y="T9"/>
                </a:cxn>
              </a:cxnLst>
              <a:rect l="0" t="0" r="r" b="b"/>
              <a:pathLst>
                <a:path w="19" h="31">
                  <a:moveTo>
                    <a:pt x="10" y="0"/>
                  </a:moveTo>
                  <a:cubicBezTo>
                    <a:pt x="14" y="0"/>
                    <a:pt x="19" y="6"/>
                    <a:pt x="19" y="15"/>
                  </a:cubicBezTo>
                  <a:cubicBezTo>
                    <a:pt x="19" y="24"/>
                    <a:pt x="14" y="31"/>
                    <a:pt x="10" y="31"/>
                  </a:cubicBezTo>
                  <a:cubicBezTo>
                    <a:pt x="4" y="31"/>
                    <a:pt x="0" y="24"/>
                    <a:pt x="0" y="15"/>
                  </a:cubicBezTo>
                  <a:cubicBezTo>
                    <a:pt x="0" y="6"/>
                    <a:pt x="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6" name="Group 1039"/>
          <p:cNvGrpSpPr>
            <a:grpSpLocks/>
          </p:cNvGrpSpPr>
          <p:nvPr/>
        </p:nvGrpSpPr>
        <p:grpSpPr bwMode="auto">
          <a:xfrm>
            <a:off x="5880101" y="2413000"/>
            <a:ext cx="30163" cy="50800"/>
            <a:chOff x="3704" y="1520"/>
            <a:chExt cx="19" cy="32"/>
          </a:xfrm>
        </p:grpSpPr>
        <p:sp>
          <p:nvSpPr>
            <p:cNvPr id="51711" name="Oval 1037"/>
            <p:cNvSpPr>
              <a:spLocks noChangeArrowheads="1"/>
            </p:cNvSpPr>
            <p:nvPr/>
          </p:nvSpPr>
          <p:spPr bwMode="auto">
            <a:xfrm>
              <a:off x="3704" y="152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2" name="Oval 1038"/>
            <p:cNvSpPr>
              <a:spLocks noChangeArrowheads="1"/>
            </p:cNvSpPr>
            <p:nvPr/>
          </p:nvSpPr>
          <p:spPr bwMode="auto">
            <a:xfrm>
              <a:off x="3704" y="152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7" name="Group 1042"/>
          <p:cNvGrpSpPr>
            <a:grpSpLocks/>
          </p:cNvGrpSpPr>
          <p:nvPr/>
        </p:nvGrpSpPr>
        <p:grpSpPr bwMode="auto">
          <a:xfrm>
            <a:off x="5754689" y="2257425"/>
            <a:ext cx="30163" cy="50800"/>
            <a:chOff x="3625" y="1422"/>
            <a:chExt cx="19" cy="32"/>
          </a:xfrm>
        </p:grpSpPr>
        <p:sp>
          <p:nvSpPr>
            <p:cNvPr id="51709" name="Oval 1040"/>
            <p:cNvSpPr>
              <a:spLocks noChangeArrowheads="1"/>
            </p:cNvSpPr>
            <p:nvPr/>
          </p:nvSpPr>
          <p:spPr bwMode="auto">
            <a:xfrm>
              <a:off x="3625" y="142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0" name="Oval 1041"/>
            <p:cNvSpPr>
              <a:spLocks noChangeArrowheads="1"/>
            </p:cNvSpPr>
            <p:nvPr/>
          </p:nvSpPr>
          <p:spPr bwMode="auto">
            <a:xfrm>
              <a:off x="3625" y="142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8" name="Group 1045"/>
          <p:cNvGrpSpPr>
            <a:grpSpLocks/>
          </p:cNvGrpSpPr>
          <p:nvPr/>
        </p:nvGrpSpPr>
        <p:grpSpPr bwMode="auto">
          <a:xfrm>
            <a:off x="5599114" y="2159000"/>
            <a:ext cx="30163" cy="50800"/>
            <a:chOff x="3527" y="1360"/>
            <a:chExt cx="19" cy="32"/>
          </a:xfrm>
        </p:grpSpPr>
        <p:sp>
          <p:nvSpPr>
            <p:cNvPr id="51707" name="Oval 1043"/>
            <p:cNvSpPr>
              <a:spLocks noChangeArrowheads="1"/>
            </p:cNvSpPr>
            <p:nvPr/>
          </p:nvSpPr>
          <p:spPr bwMode="auto">
            <a:xfrm>
              <a:off x="3527" y="136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8" name="Oval 1044"/>
            <p:cNvSpPr>
              <a:spLocks noChangeArrowheads="1"/>
            </p:cNvSpPr>
            <p:nvPr/>
          </p:nvSpPr>
          <p:spPr bwMode="auto">
            <a:xfrm>
              <a:off x="3527" y="136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9" name="Group 1048"/>
          <p:cNvGrpSpPr>
            <a:grpSpLocks/>
          </p:cNvGrpSpPr>
          <p:nvPr/>
        </p:nvGrpSpPr>
        <p:grpSpPr bwMode="auto">
          <a:xfrm>
            <a:off x="5421314" y="2144713"/>
            <a:ext cx="30163" cy="50800"/>
            <a:chOff x="3415" y="1351"/>
            <a:chExt cx="19" cy="32"/>
          </a:xfrm>
        </p:grpSpPr>
        <p:sp>
          <p:nvSpPr>
            <p:cNvPr id="51705" name="Oval 1046"/>
            <p:cNvSpPr>
              <a:spLocks noChangeArrowheads="1"/>
            </p:cNvSpPr>
            <p:nvPr/>
          </p:nvSpPr>
          <p:spPr bwMode="auto">
            <a:xfrm>
              <a:off x="3415" y="13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6" name="Oval 1047"/>
            <p:cNvSpPr>
              <a:spLocks noChangeArrowheads="1"/>
            </p:cNvSpPr>
            <p:nvPr/>
          </p:nvSpPr>
          <p:spPr bwMode="auto">
            <a:xfrm>
              <a:off x="3415" y="13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0" name="Group 1051"/>
          <p:cNvGrpSpPr>
            <a:grpSpLocks/>
          </p:cNvGrpSpPr>
          <p:nvPr/>
        </p:nvGrpSpPr>
        <p:grpSpPr bwMode="auto">
          <a:xfrm>
            <a:off x="5254626" y="2205038"/>
            <a:ext cx="28575" cy="49213"/>
            <a:chOff x="3310" y="1389"/>
            <a:chExt cx="18" cy="31"/>
          </a:xfrm>
        </p:grpSpPr>
        <p:sp>
          <p:nvSpPr>
            <p:cNvPr id="51703" name="Oval 1049"/>
            <p:cNvSpPr>
              <a:spLocks noChangeArrowheads="1"/>
            </p:cNvSpPr>
            <p:nvPr/>
          </p:nvSpPr>
          <p:spPr bwMode="auto">
            <a:xfrm>
              <a:off x="3310" y="1389"/>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4" name="Oval 1050"/>
            <p:cNvSpPr>
              <a:spLocks noChangeArrowheads="1"/>
            </p:cNvSpPr>
            <p:nvPr/>
          </p:nvSpPr>
          <p:spPr bwMode="auto">
            <a:xfrm>
              <a:off x="3310" y="1389"/>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1" name="Group 1054"/>
          <p:cNvGrpSpPr>
            <a:grpSpLocks/>
          </p:cNvGrpSpPr>
          <p:nvPr/>
        </p:nvGrpSpPr>
        <p:grpSpPr bwMode="auto">
          <a:xfrm>
            <a:off x="5097464" y="2351088"/>
            <a:ext cx="30163" cy="50800"/>
            <a:chOff x="3211" y="1481"/>
            <a:chExt cx="19" cy="32"/>
          </a:xfrm>
        </p:grpSpPr>
        <p:sp>
          <p:nvSpPr>
            <p:cNvPr id="51701" name="Oval 1052"/>
            <p:cNvSpPr>
              <a:spLocks noChangeArrowheads="1"/>
            </p:cNvSpPr>
            <p:nvPr/>
          </p:nvSpPr>
          <p:spPr bwMode="auto">
            <a:xfrm>
              <a:off x="3211" y="14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2" name="Oval 1053"/>
            <p:cNvSpPr>
              <a:spLocks noChangeArrowheads="1"/>
            </p:cNvSpPr>
            <p:nvPr/>
          </p:nvSpPr>
          <p:spPr bwMode="auto">
            <a:xfrm>
              <a:off x="3211" y="14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2" name="Group 1057"/>
          <p:cNvGrpSpPr>
            <a:grpSpLocks/>
          </p:cNvGrpSpPr>
          <p:nvPr/>
        </p:nvGrpSpPr>
        <p:grpSpPr bwMode="auto">
          <a:xfrm>
            <a:off x="4962526" y="2570163"/>
            <a:ext cx="30163" cy="49213"/>
            <a:chOff x="3126" y="1619"/>
            <a:chExt cx="19" cy="31"/>
          </a:xfrm>
        </p:grpSpPr>
        <p:sp>
          <p:nvSpPr>
            <p:cNvPr id="51699" name="Oval 1055"/>
            <p:cNvSpPr>
              <a:spLocks noChangeArrowheads="1"/>
            </p:cNvSpPr>
            <p:nvPr/>
          </p:nvSpPr>
          <p:spPr bwMode="auto">
            <a:xfrm>
              <a:off x="3126" y="1619"/>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0" name="Oval 1056"/>
            <p:cNvSpPr>
              <a:spLocks noChangeArrowheads="1"/>
            </p:cNvSpPr>
            <p:nvPr/>
          </p:nvSpPr>
          <p:spPr bwMode="auto">
            <a:xfrm>
              <a:off x="3126" y="1619"/>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3" name="Group 1060"/>
          <p:cNvGrpSpPr>
            <a:grpSpLocks/>
          </p:cNvGrpSpPr>
          <p:nvPr/>
        </p:nvGrpSpPr>
        <p:grpSpPr bwMode="auto">
          <a:xfrm>
            <a:off x="4881564" y="2817813"/>
            <a:ext cx="30163" cy="50800"/>
            <a:chOff x="3075" y="1775"/>
            <a:chExt cx="19" cy="32"/>
          </a:xfrm>
        </p:grpSpPr>
        <p:sp>
          <p:nvSpPr>
            <p:cNvPr id="51697" name="Oval 1058"/>
            <p:cNvSpPr>
              <a:spLocks noChangeArrowheads="1"/>
            </p:cNvSpPr>
            <p:nvPr/>
          </p:nvSpPr>
          <p:spPr bwMode="auto">
            <a:xfrm>
              <a:off x="3075" y="1775"/>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8" name="Oval 1059"/>
            <p:cNvSpPr>
              <a:spLocks noChangeArrowheads="1"/>
            </p:cNvSpPr>
            <p:nvPr/>
          </p:nvSpPr>
          <p:spPr bwMode="auto">
            <a:xfrm>
              <a:off x="3075" y="1775"/>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4" name="Group 1063"/>
          <p:cNvGrpSpPr>
            <a:grpSpLocks/>
          </p:cNvGrpSpPr>
          <p:nvPr/>
        </p:nvGrpSpPr>
        <p:grpSpPr bwMode="auto">
          <a:xfrm>
            <a:off x="4899026" y="3659188"/>
            <a:ext cx="30163" cy="49213"/>
            <a:chOff x="3086" y="2305"/>
            <a:chExt cx="19" cy="31"/>
          </a:xfrm>
        </p:grpSpPr>
        <p:sp>
          <p:nvSpPr>
            <p:cNvPr id="51695" name="Oval 1061"/>
            <p:cNvSpPr>
              <a:spLocks noChangeArrowheads="1"/>
            </p:cNvSpPr>
            <p:nvPr/>
          </p:nvSpPr>
          <p:spPr bwMode="auto">
            <a:xfrm>
              <a:off x="3086" y="230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6" name="Oval 1062"/>
            <p:cNvSpPr>
              <a:spLocks noChangeArrowheads="1"/>
            </p:cNvSpPr>
            <p:nvPr/>
          </p:nvSpPr>
          <p:spPr bwMode="auto">
            <a:xfrm>
              <a:off x="3086" y="230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5" name="Group 1066"/>
          <p:cNvGrpSpPr>
            <a:grpSpLocks/>
          </p:cNvGrpSpPr>
          <p:nvPr/>
        </p:nvGrpSpPr>
        <p:grpSpPr bwMode="auto">
          <a:xfrm>
            <a:off x="4981576" y="3865563"/>
            <a:ext cx="28575" cy="50800"/>
            <a:chOff x="3138" y="2435"/>
            <a:chExt cx="18" cy="32"/>
          </a:xfrm>
        </p:grpSpPr>
        <p:sp>
          <p:nvSpPr>
            <p:cNvPr id="51693" name="Oval 1064"/>
            <p:cNvSpPr>
              <a:spLocks noChangeArrowheads="1"/>
            </p:cNvSpPr>
            <p:nvPr/>
          </p:nvSpPr>
          <p:spPr bwMode="auto">
            <a:xfrm>
              <a:off x="3138" y="243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4" name="Oval 1065"/>
            <p:cNvSpPr>
              <a:spLocks noChangeArrowheads="1"/>
            </p:cNvSpPr>
            <p:nvPr/>
          </p:nvSpPr>
          <p:spPr bwMode="auto">
            <a:xfrm>
              <a:off x="3138" y="243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6" name="Group 1069"/>
          <p:cNvGrpSpPr>
            <a:grpSpLocks/>
          </p:cNvGrpSpPr>
          <p:nvPr/>
        </p:nvGrpSpPr>
        <p:grpSpPr bwMode="auto">
          <a:xfrm>
            <a:off x="6030914" y="2778125"/>
            <a:ext cx="30163" cy="50800"/>
            <a:chOff x="3799" y="1750"/>
            <a:chExt cx="19" cy="32"/>
          </a:xfrm>
        </p:grpSpPr>
        <p:sp>
          <p:nvSpPr>
            <p:cNvPr id="51691" name="Oval 1067"/>
            <p:cNvSpPr>
              <a:spLocks noChangeArrowheads="1"/>
            </p:cNvSpPr>
            <p:nvPr/>
          </p:nvSpPr>
          <p:spPr bwMode="auto">
            <a:xfrm>
              <a:off x="3799" y="175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2" name="Oval 1068"/>
            <p:cNvSpPr>
              <a:spLocks noChangeArrowheads="1"/>
            </p:cNvSpPr>
            <p:nvPr/>
          </p:nvSpPr>
          <p:spPr bwMode="auto">
            <a:xfrm>
              <a:off x="3799" y="175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97" name="Freeform 1070"/>
          <p:cNvSpPr>
            <a:spLocks noEditPoints="1"/>
          </p:cNvSpPr>
          <p:nvPr/>
        </p:nvSpPr>
        <p:spPr bwMode="auto">
          <a:xfrm>
            <a:off x="4841876" y="2151063"/>
            <a:ext cx="1260475" cy="2165350"/>
          </a:xfrm>
          <a:custGeom>
            <a:avLst/>
            <a:gdLst>
              <a:gd name="T0" fmla="*/ 585 w 1056"/>
              <a:gd name="T1" fmla="*/ 9 h 2132"/>
              <a:gd name="T2" fmla="*/ 650 w 1056"/>
              <a:gd name="T3" fmla="*/ 32 h 2132"/>
              <a:gd name="T4" fmla="*/ 728 w 1056"/>
              <a:gd name="T5" fmla="*/ 79 h 2132"/>
              <a:gd name="T6" fmla="*/ 778 w 1056"/>
              <a:gd name="T7" fmla="*/ 135 h 2132"/>
              <a:gd name="T8" fmla="*/ 837 w 1056"/>
              <a:gd name="T9" fmla="*/ 201 h 2132"/>
              <a:gd name="T10" fmla="*/ 870 w 1056"/>
              <a:gd name="T11" fmla="*/ 267 h 2132"/>
              <a:gd name="T12" fmla="*/ 911 w 1056"/>
              <a:gd name="T13" fmla="*/ 331 h 2132"/>
              <a:gd name="T14" fmla="*/ 943 w 1056"/>
              <a:gd name="T15" fmla="*/ 416 h 2132"/>
              <a:gd name="T16" fmla="*/ 967 w 1056"/>
              <a:gd name="T17" fmla="*/ 480 h 2132"/>
              <a:gd name="T18" fmla="*/ 995 w 1056"/>
              <a:gd name="T19" fmla="*/ 567 h 2132"/>
              <a:gd name="T20" fmla="*/ 1006 w 1056"/>
              <a:gd name="T21" fmla="*/ 640 h 2132"/>
              <a:gd name="T22" fmla="*/ 1029 w 1056"/>
              <a:gd name="T23" fmla="*/ 726 h 2132"/>
              <a:gd name="T24" fmla="*/ 1033 w 1056"/>
              <a:gd name="T25" fmla="*/ 801 h 2132"/>
              <a:gd name="T26" fmla="*/ 1048 w 1056"/>
              <a:gd name="T27" fmla="*/ 875 h 2132"/>
              <a:gd name="T28" fmla="*/ 1051 w 1056"/>
              <a:gd name="T29" fmla="*/ 966 h 2132"/>
              <a:gd name="T30" fmla="*/ 1053 w 1056"/>
              <a:gd name="T31" fmla="*/ 1034 h 2132"/>
              <a:gd name="T32" fmla="*/ 1055 w 1056"/>
              <a:gd name="T33" fmla="*/ 1126 h 2132"/>
              <a:gd name="T34" fmla="*/ 1046 w 1056"/>
              <a:gd name="T35" fmla="*/ 1199 h 2132"/>
              <a:gd name="T36" fmla="*/ 1045 w 1056"/>
              <a:gd name="T37" fmla="*/ 1288 h 2132"/>
              <a:gd name="T38" fmla="*/ 1029 w 1056"/>
              <a:gd name="T39" fmla="*/ 1361 h 2132"/>
              <a:gd name="T40" fmla="*/ 1023 w 1056"/>
              <a:gd name="T41" fmla="*/ 1437 h 2132"/>
              <a:gd name="T42" fmla="*/ 1002 w 1056"/>
              <a:gd name="T43" fmla="*/ 1524 h 2132"/>
              <a:gd name="T44" fmla="*/ 985 w 1056"/>
              <a:gd name="T45" fmla="*/ 1591 h 2132"/>
              <a:gd name="T46" fmla="*/ 960 w 1056"/>
              <a:gd name="T47" fmla="*/ 1679 h 2132"/>
              <a:gd name="T48" fmla="*/ 929 w 1056"/>
              <a:gd name="T49" fmla="*/ 1746 h 2132"/>
              <a:gd name="T50" fmla="*/ 897 w 1056"/>
              <a:gd name="T51" fmla="*/ 1829 h 2132"/>
              <a:gd name="T52" fmla="*/ 856 w 1056"/>
              <a:gd name="T53" fmla="*/ 1891 h 2132"/>
              <a:gd name="T54" fmla="*/ 818 w 1056"/>
              <a:gd name="T55" fmla="*/ 1957 h 2132"/>
              <a:gd name="T56" fmla="*/ 756 w 1056"/>
              <a:gd name="T57" fmla="*/ 2023 h 2132"/>
              <a:gd name="T58" fmla="*/ 704 w 1056"/>
              <a:gd name="T59" fmla="*/ 2068 h 2132"/>
              <a:gd name="T60" fmla="*/ 625 w 1056"/>
              <a:gd name="T61" fmla="*/ 2114 h 2132"/>
              <a:gd name="T62" fmla="*/ 552 w 1056"/>
              <a:gd name="T63" fmla="*/ 2125 h 2132"/>
              <a:gd name="T64" fmla="*/ 464 w 1056"/>
              <a:gd name="T65" fmla="*/ 2124 h 2132"/>
              <a:gd name="T66" fmla="*/ 397 w 1056"/>
              <a:gd name="T67" fmla="*/ 2092 h 2132"/>
              <a:gd name="T68" fmla="*/ 331 w 1056"/>
              <a:gd name="T69" fmla="*/ 2055 h 2132"/>
              <a:gd name="T70" fmla="*/ 268 w 1056"/>
              <a:gd name="T71" fmla="*/ 1990 h 2132"/>
              <a:gd name="T72" fmla="*/ 226 w 1056"/>
              <a:gd name="T73" fmla="*/ 1935 h 2132"/>
              <a:gd name="T74" fmla="*/ 175 w 1056"/>
              <a:gd name="T75" fmla="*/ 1860 h 2132"/>
              <a:gd name="T76" fmla="*/ 147 w 1056"/>
              <a:gd name="T77" fmla="*/ 1789 h 2132"/>
              <a:gd name="T78" fmla="*/ 108 w 1056"/>
              <a:gd name="T79" fmla="*/ 1712 h 2132"/>
              <a:gd name="T80" fmla="*/ 89 w 1056"/>
              <a:gd name="T81" fmla="*/ 1639 h 2132"/>
              <a:gd name="T82" fmla="*/ 62 w 1056"/>
              <a:gd name="T83" fmla="*/ 1568 h 2132"/>
              <a:gd name="T84" fmla="*/ 44 w 1056"/>
              <a:gd name="T85" fmla="*/ 1479 h 2132"/>
              <a:gd name="T86" fmla="*/ 32 w 1056"/>
              <a:gd name="T87" fmla="*/ 1412 h 2132"/>
              <a:gd name="T88" fmla="*/ 15 w 1056"/>
              <a:gd name="T89" fmla="*/ 1323 h 2132"/>
              <a:gd name="T90" fmla="*/ 14 w 1056"/>
              <a:gd name="T91" fmla="*/ 1246 h 2132"/>
              <a:gd name="T92" fmla="*/ 2 w 1056"/>
              <a:gd name="T93" fmla="*/ 1161 h 2132"/>
              <a:gd name="T94" fmla="*/ 6 w 1056"/>
              <a:gd name="T95" fmla="*/ 1084 h 2132"/>
              <a:gd name="T96" fmla="*/ 1 w 1056"/>
              <a:gd name="T97" fmla="*/ 1010 h 2132"/>
              <a:gd name="T98" fmla="*/ 8 w 1056"/>
              <a:gd name="T99" fmla="*/ 919 h 2132"/>
              <a:gd name="T100" fmla="*/ 14 w 1056"/>
              <a:gd name="T101" fmla="*/ 851 h 2132"/>
              <a:gd name="T102" fmla="*/ 22 w 1056"/>
              <a:gd name="T103" fmla="*/ 761 h 2132"/>
              <a:gd name="T104" fmla="*/ 41 w 1056"/>
              <a:gd name="T105" fmla="*/ 687 h 2132"/>
              <a:gd name="T106" fmla="*/ 53 w 1056"/>
              <a:gd name="T107" fmla="*/ 601 h 2132"/>
              <a:gd name="T108" fmla="*/ 78 w 1056"/>
              <a:gd name="T109" fmla="*/ 529 h 2132"/>
              <a:gd name="T110" fmla="*/ 95 w 1056"/>
              <a:gd name="T111" fmla="*/ 456 h 2132"/>
              <a:gd name="T112" fmla="*/ 130 w 1056"/>
              <a:gd name="T113" fmla="*/ 372 h 2132"/>
              <a:gd name="T114" fmla="*/ 159 w 1056"/>
              <a:gd name="T115" fmla="*/ 310 h 2132"/>
              <a:gd name="T116" fmla="*/ 200 w 1056"/>
              <a:gd name="T117" fmla="*/ 230 h 2132"/>
              <a:gd name="T118" fmla="*/ 249 w 1056"/>
              <a:gd name="T119" fmla="*/ 170 h 2132"/>
              <a:gd name="T120" fmla="*/ 302 w 1056"/>
              <a:gd name="T121" fmla="*/ 102 h 2132"/>
              <a:gd name="T122" fmla="*/ 365 w 1056"/>
              <a:gd name="T123" fmla="*/ 59 h 2132"/>
              <a:gd name="T124" fmla="*/ 427 w 1056"/>
              <a:gd name="T125" fmla="*/ 19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2132">
                <a:moveTo>
                  <a:pt x="507" y="1"/>
                </a:moveTo>
                <a:lnTo>
                  <a:pt x="507" y="1"/>
                </a:lnTo>
                <a:cubicBezTo>
                  <a:pt x="509" y="1"/>
                  <a:pt x="510" y="2"/>
                  <a:pt x="510" y="4"/>
                </a:cubicBezTo>
                <a:cubicBezTo>
                  <a:pt x="511" y="5"/>
                  <a:pt x="510" y="7"/>
                  <a:pt x="508" y="7"/>
                </a:cubicBezTo>
                <a:lnTo>
                  <a:pt x="508" y="7"/>
                </a:lnTo>
                <a:cubicBezTo>
                  <a:pt x="506" y="7"/>
                  <a:pt x="505" y="6"/>
                  <a:pt x="504" y="5"/>
                </a:cubicBezTo>
                <a:cubicBezTo>
                  <a:pt x="504" y="3"/>
                  <a:pt x="505" y="1"/>
                  <a:pt x="507" y="1"/>
                </a:cubicBezTo>
                <a:close/>
                <a:moveTo>
                  <a:pt x="519" y="0"/>
                </a:moveTo>
                <a:lnTo>
                  <a:pt x="519" y="0"/>
                </a:lnTo>
                <a:cubicBezTo>
                  <a:pt x="521" y="0"/>
                  <a:pt x="523" y="1"/>
                  <a:pt x="523" y="3"/>
                </a:cubicBezTo>
                <a:cubicBezTo>
                  <a:pt x="523" y="5"/>
                  <a:pt x="522" y="6"/>
                  <a:pt x="520" y="6"/>
                </a:cubicBezTo>
                <a:lnTo>
                  <a:pt x="520" y="6"/>
                </a:lnTo>
                <a:cubicBezTo>
                  <a:pt x="519" y="7"/>
                  <a:pt x="517" y="6"/>
                  <a:pt x="517" y="4"/>
                </a:cubicBezTo>
                <a:cubicBezTo>
                  <a:pt x="516" y="2"/>
                  <a:pt x="518" y="1"/>
                  <a:pt x="519" y="0"/>
                </a:cubicBezTo>
                <a:close/>
                <a:moveTo>
                  <a:pt x="532" y="0"/>
                </a:moveTo>
                <a:lnTo>
                  <a:pt x="532" y="0"/>
                </a:lnTo>
                <a:cubicBezTo>
                  <a:pt x="534" y="0"/>
                  <a:pt x="535" y="1"/>
                  <a:pt x="535" y="3"/>
                </a:cubicBezTo>
                <a:cubicBezTo>
                  <a:pt x="535" y="5"/>
                  <a:pt x="534" y="6"/>
                  <a:pt x="532" y="6"/>
                </a:cubicBezTo>
                <a:lnTo>
                  <a:pt x="532" y="6"/>
                </a:lnTo>
                <a:cubicBezTo>
                  <a:pt x="531" y="6"/>
                  <a:pt x="529" y="5"/>
                  <a:pt x="529" y="3"/>
                </a:cubicBezTo>
                <a:cubicBezTo>
                  <a:pt x="529" y="1"/>
                  <a:pt x="531" y="0"/>
                  <a:pt x="532" y="0"/>
                </a:cubicBezTo>
                <a:close/>
                <a:moveTo>
                  <a:pt x="545" y="1"/>
                </a:moveTo>
                <a:lnTo>
                  <a:pt x="545" y="1"/>
                </a:lnTo>
                <a:cubicBezTo>
                  <a:pt x="547" y="1"/>
                  <a:pt x="548" y="2"/>
                  <a:pt x="548" y="4"/>
                </a:cubicBezTo>
                <a:cubicBezTo>
                  <a:pt x="548" y="6"/>
                  <a:pt x="547" y="7"/>
                  <a:pt x="545" y="7"/>
                </a:cubicBezTo>
                <a:lnTo>
                  <a:pt x="545" y="7"/>
                </a:lnTo>
                <a:cubicBezTo>
                  <a:pt x="543" y="7"/>
                  <a:pt x="542" y="6"/>
                  <a:pt x="542" y="4"/>
                </a:cubicBezTo>
                <a:cubicBezTo>
                  <a:pt x="542" y="2"/>
                  <a:pt x="543" y="1"/>
                  <a:pt x="545" y="1"/>
                </a:cubicBezTo>
                <a:close/>
                <a:moveTo>
                  <a:pt x="557" y="2"/>
                </a:moveTo>
                <a:lnTo>
                  <a:pt x="557" y="2"/>
                </a:lnTo>
                <a:cubicBezTo>
                  <a:pt x="559" y="2"/>
                  <a:pt x="560" y="3"/>
                  <a:pt x="560" y="5"/>
                </a:cubicBezTo>
                <a:cubicBezTo>
                  <a:pt x="560" y="6"/>
                  <a:pt x="559" y="8"/>
                  <a:pt x="557" y="8"/>
                </a:cubicBezTo>
                <a:lnTo>
                  <a:pt x="557" y="8"/>
                </a:lnTo>
                <a:cubicBezTo>
                  <a:pt x="556" y="8"/>
                  <a:pt x="554" y="6"/>
                  <a:pt x="554" y="5"/>
                </a:cubicBezTo>
                <a:cubicBezTo>
                  <a:pt x="554" y="3"/>
                  <a:pt x="556" y="2"/>
                  <a:pt x="557" y="2"/>
                </a:cubicBezTo>
                <a:close/>
                <a:moveTo>
                  <a:pt x="570" y="3"/>
                </a:moveTo>
                <a:lnTo>
                  <a:pt x="570" y="3"/>
                </a:lnTo>
                <a:cubicBezTo>
                  <a:pt x="571" y="3"/>
                  <a:pt x="573" y="5"/>
                  <a:pt x="573" y="7"/>
                </a:cubicBezTo>
                <a:cubicBezTo>
                  <a:pt x="573" y="8"/>
                  <a:pt x="571" y="10"/>
                  <a:pt x="570" y="10"/>
                </a:cubicBezTo>
                <a:lnTo>
                  <a:pt x="570" y="10"/>
                </a:lnTo>
                <a:cubicBezTo>
                  <a:pt x="568" y="10"/>
                  <a:pt x="567" y="8"/>
                  <a:pt x="567" y="7"/>
                </a:cubicBezTo>
                <a:cubicBezTo>
                  <a:pt x="567" y="5"/>
                  <a:pt x="568" y="3"/>
                  <a:pt x="570" y="3"/>
                </a:cubicBezTo>
                <a:close/>
                <a:moveTo>
                  <a:pt x="583" y="5"/>
                </a:moveTo>
                <a:lnTo>
                  <a:pt x="583" y="5"/>
                </a:lnTo>
                <a:cubicBezTo>
                  <a:pt x="584" y="6"/>
                  <a:pt x="585" y="7"/>
                  <a:pt x="585" y="9"/>
                </a:cubicBezTo>
                <a:cubicBezTo>
                  <a:pt x="585" y="11"/>
                  <a:pt x="583" y="12"/>
                  <a:pt x="581" y="12"/>
                </a:cubicBezTo>
                <a:lnTo>
                  <a:pt x="581" y="12"/>
                </a:lnTo>
                <a:cubicBezTo>
                  <a:pt x="580" y="11"/>
                  <a:pt x="579" y="10"/>
                  <a:pt x="579" y="8"/>
                </a:cubicBezTo>
                <a:cubicBezTo>
                  <a:pt x="579" y="6"/>
                  <a:pt x="581" y="5"/>
                  <a:pt x="583" y="5"/>
                </a:cubicBezTo>
                <a:close/>
                <a:moveTo>
                  <a:pt x="595" y="9"/>
                </a:moveTo>
                <a:lnTo>
                  <a:pt x="595" y="9"/>
                </a:lnTo>
                <a:cubicBezTo>
                  <a:pt x="596" y="9"/>
                  <a:pt x="597" y="10"/>
                  <a:pt x="597" y="12"/>
                </a:cubicBezTo>
                <a:cubicBezTo>
                  <a:pt x="597" y="14"/>
                  <a:pt x="595" y="15"/>
                  <a:pt x="594" y="15"/>
                </a:cubicBezTo>
                <a:lnTo>
                  <a:pt x="594" y="15"/>
                </a:lnTo>
                <a:cubicBezTo>
                  <a:pt x="592" y="14"/>
                  <a:pt x="591" y="13"/>
                  <a:pt x="591" y="11"/>
                </a:cubicBezTo>
                <a:cubicBezTo>
                  <a:pt x="591" y="9"/>
                  <a:pt x="593" y="8"/>
                  <a:pt x="595" y="9"/>
                </a:cubicBezTo>
                <a:close/>
                <a:moveTo>
                  <a:pt x="607" y="12"/>
                </a:moveTo>
                <a:lnTo>
                  <a:pt x="607" y="12"/>
                </a:lnTo>
                <a:cubicBezTo>
                  <a:pt x="608" y="12"/>
                  <a:pt x="610" y="14"/>
                  <a:pt x="609" y="15"/>
                </a:cubicBezTo>
                <a:cubicBezTo>
                  <a:pt x="609" y="17"/>
                  <a:pt x="607" y="18"/>
                  <a:pt x="606" y="18"/>
                </a:cubicBezTo>
                <a:lnTo>
                  <a:pt x="606" y="18"/>
                </a:lnTo>
                <a:cubicBezTo>
                  <a:pt x="604" y="18"/>
                  <a:pt x="603" y="16"/>
                  <a:pt x="603" y="14"/>
                </a:cubicBezTo>
                <a:cubicBezTo>
                  <a:pt x="603" y="13"/>
                  <a:pt x="605" y="11"/>
                  <a:pt x="607" y="12"/>
                </a:cubicBezTo>
                <a:close/>
                <a:moveTo>
                  <a:pt x="619" y="16"/>
                </a:moveTo>
                <a:lnTo>
                  <a:pt x="619" y="16"/>
                </a:lnTo>
                <a:cubicBezTo>
                  <a:pt x="621" y="16"/>
                  <a:pt x="622" y="18"/>
                  <a:pt x="621" y="20"/>
                </a:cubicBezTo>
                <a:cubicBezTo>
                  <a:pt x="620" y="21"/>
                  <a:pt x="619" y="22"/>
                  <a:pt x="617" y="22"/>
                </a:cubicBezTo>
                <a:lnTo>
                  <a:pt x="617" y="22"/>
                </a:lnTo>
                <a:cubicBezTo>
                  <a:pt x="615" y="21"/>
                  <a:pt x="615" y="19"/>
                  <a:pt x="615" y="18"/>
                </a:cubicBezTo>
                <a:cubicBezTo>
                  <a:pt x="616" y="16"/>
                  <a:pt x="617" y="15"/>
                  <a:pt x="619" y="16"/>
                </a:cubicBezTo>
                <a:close/>
                <a:moveTo>
                  <a:pt x="631" y="20"/>
                </a:moveTo>
                <a:lnTo>
                  <a:pt x="631" y="20"/>
                </a:lnTo>
                <a:cubicBezTo>
                  <a:pt x="632" y="21"/>
                  <a:pt x="633" y="22"/>
                  <a:pt x="633" y="24"/>
                </a:cubicBezTo>
                <a:cubicBezTo>
                  <a:pt x="632" y="26"/>
                  <a:pt x="630" y="27"/>
                  <a:pt x="629" y="26"/>
                </a:cubicBezTo>
                <a:lnTo>
                  <a:pt x="629" y="26"/>
                </a:lnTo>
                <a:cubicBezTo>
                  <a:pt x="627" y="26"/>
                  <a:pt x="626" y="24"/>
                  <a:pt x="627" y="22"/>
                </a:cubicBezTo>
                <a:cubicBezTo>
                  <a:pt x="627" y="20"/>
                  <a:pt x="629" y="20"/>
                  <a:pt x="631" y="20"/>
                </a:cubicBezTo>
                <a:close/>
                <a:moveTo>
                  <a:pt x="643" y="25"/>
                </a:moveTo>
                <a:lnTo>
                  <a:pt x="643" y="25"/>
                </a:lnTo>
                <a:cubicBezTo>
                  <a:pt x="644" y="26"/>
                  <a:pt x="645" y="28"/>
                  <a:pt x="644" y="29"/>
                </a:cubicBezTo>
                <a:cubicBezTo>
                  <a:pt x="643" y="31"/>
                  <a:pt x="641" y="32"/>
                  <a:pt x="640" y="31"/>
                </a:cubicBezTo>
                <a:lnTo>
                  <a:pt x="640" y="31"/>
                </a:lnTo>
                <a:cubicBezTo>
                  <a:pt x="638" y="30"/>
                  <a:pt x="638" y="28"/>
                  <a:pt x="638" y="27"/>
                </a:cubicBezTo>
                <a:cubicBezTo>
                  <a:pt x="639" y="25"/>
                  <a:pt x="641" y="24"/>
                  <a:pt x="643" y="25"/>
                </a:cubicBezTo>
                <a:close/>
                <a:moveTo>
                  <a:pt x="654" y="31"/>
                </a:moveTo>
                <a:lnTo>
                  <a:pt x="654" y="31"/>
                </a:lnTo>
                <a:cubicBezTo>
                  <a:pt x="656" y="31"/>
                  <a:pt x="656" y="33"/>
                  <a:pt x="655" y="35"/>
                </a:cubicBezTo>
                <a:cubicBezTo>
                  <a:pt x="655" y="36"/>
                  <a:pt x="653" y="37"/>
                  <a:pt x="651" y="36"/>
                </a:cubicBezTo>
                <a:lnTo>
                  <a:pt x="651" y="36"/>
                </a:lnTo>
                <a:cubicBezTo>
                  <a:pt x="650" y="35"/>
                  <a:pt x="649" y="33"/>
                  <a:pt x="650" y="32"/>
                </a:cubicBezTo>
                <a:cubicBezTo>
                  <a:pt x="651" y="30"/>
                  <a:pt x="652" y="30"/>
                  <a:pt x="654" y="31"/>
                </a:cubicBezTo>
                <a:close/>
                <a:moveTo>
                  <a:pt x="666" y="36"/>
                </a:moveTo>
                <a:lnTo>
                  <a:pt x="666" y="36"/>
                </a:lnTo>
                <a:cubicBezTo>
                  <a:pt x="667" y="38"/>
                  <a:pt x="667" y="39"/>
                  <a:pt x="666" y="41"/>
                </a:cubicBezTo>
                <a:cubicBezTo>
                  <a:pt x="665" y="42"/>
                  <a:pt x="663" y="43"/>
                  <a:pt x="662" y="41"/>
                </a:cubicBezTo>
                <a:lnTo>
                  <a:pt x="662" y="41"/>
                </a:lnTo>
                <a:cubicBezTo>
                  <a:pt x="660" y="40"/>
                  <a:pt x="660" y="38"/>
                  <a:pt x="661" y="37"/>
                </a:cubicBezTo>
                <a:cubicBezTo>
                  <a:pt x="662" y="36"/>
                  <a:pt x="664" y="35"/>
                  <a:pt x="666" y="36"/>
                </a:cubicBezTo>
                <a:close/>
                <a:moveTo>
                  <a:pt x="676" y="43"/>
                </a:moveTo>
                <a:lnTo>
                  <a:pt x="676" y="43"/>
                </a:lnTo>
                <a:cubicBezTo>
                  <a:pt x="678" y="44"/>
                  <a:pt x="678" y="46"/>
                  <a:pt x="677" y="47"/>
                </a:cubicBezTo>
                <a:cubicBezTo>
                  <a:pt x="676" y="48"/>
                  <a:pt x="674" y="49"/>
                  <a:pt x="673" y="48"/>
                </a:cubicBezTo>
                <a:lnTo>
                  <a:pt x="673" y="48"/>
                </a:lnTo>
                <a:cubicBezTo>
                  <a:pt x="671" y="47"/>
                  <a:pt x="671" y="45"/>
                  <a:pt x="672" y="43"/>
                </a:cubicBezTo>
                <a:cubicBezTo>
                  <a:pt x="673" y="42"/>
                  <a:pt x="675" y="42"/>
                  <a:pt x="676" y="43"/>
                </a:cubicBezTo>
                <a:close/>
                <a:moveTo>
                  <a:pt x="687" y="49"/>
                </a:moveTo>
                <a:lnTo>
                  <a:pt x="687" y="49"/>
                </a:lnTo>
                <a:cubicBezTo>
                  <a:pt x="689" y="50"/>
                  <a:pt x="689" y="52"/>
                  <a:pt x="688" y="53"/>
                </a:cubicBezTo>
                <a:cubicBezTo>
                  <a:pt x="687" y="55"/>
                  <a:pt x="685" y="55"/>
                  <a:pt x="683" y="54"/>
                </a:cubicBezTo>
                <a:lnTo>
                  <a:pt x="683" y="54"/>
                </a:lnTo>
                <a:cubicBezTo>
                  <a:pt x="682" y="53"/>
                  <a:pt x="682" y="51"/>
                  <a:pt x="683" y="50"/>
                </a:cubicBezTo>
                <a:cubicBezTo>
                  <a:pt x="684" y="48"/>
                  <a:pt x="686" y="48"/>
                  <a:pt x="687" y="49"/>
                </a:cubicBezTo>
                <a:close/>
                <a:moveTo>
                  <a:pt x="698" y="56"/>
                </a:moveTo>
                <a:lnTo>
                  <a:pt x="698" y="56"/>
                </a:lnTo>
                <a:cubicBezTo>
                  <a:pt x="699" y="57"/>
                  <a:pt x="699" y="59"/>
                  <a:pt x="698" y="60"/>
                </a:cubicBezTo>
                <a:cubicBezTo>
                  <a:pt x="697" y="62"/>
                  <a:pt x="695" y="62"/>
                  <a:pt x="694" y="61"/>
                </a:cubicBezTo>
                <a:lnTo>
                  <a:pt x="694" y="61"/>
                </a:lnTo>
                <a:cubicBezTo>
                  <a:pt x="692" y="60"/>
                  <a:pt x="692" y="58"/>
                  <a:pt x="693" y="57"/>
                </a:cubicBezTo>
                <a:cubicBezTo>
                  <a:pt x="694" y="55"/>
                  <a:pt x="696" y="55"/>
                  <a:pt x="698" y="56"/>
                </a:cubicBezTo>
                <a:close/>
                <a:moveTo>
                  <a:pt x="708" y="63"/>
                </a:moveTo>
                <a:lnTo>
                  <a:pt x="708" y="63"/>
                </a:lnTo>
                <a:cubicBezTo>
                  <a:pt x="709" y="64"/>
                  <a:pt x="710" y="66"/>
                  <a:pt x="708" y="68"/>
                </a:cubicBezTo>
                <a:cubicBezTo>
                  <a:pt x="707" y="69"/>
                  <a:pt x="705" y="69"/>
                  <a:pt x="704" y="68"/>
                </a:cubicBezTo>
                <a:lnTo>
                  <a:pt x="704" y="68"/>
                </a:lnTo>
                <a:cubicBezTo>
                  <a:pt x="703" y="67"/>
                  <a:pt x="702" y="65"/>
                  <a:pt x="703" y="64"/>
                </a:cubicBezTo>
                <a:cubicBezTo>
                  <a:pt x="705" y="62"/>
                  <a:pt x="706" y="62"/>
                  <a:pt x="708" y="63"/>
                </a:cubicBezTo>
                <a:close/>
                <a:moveTo>
                  <a:pt x="718" y="71"/>
                </a:moveTo>
                <a:lnTo>
                  <a:pt x="718" y="71"/>
                </a:lnTo>
                <a:cubicBezTo>
                  <a:pt x="719" y="72"/>
                  <a:pt x="719" y="74"/>
                  <a:pt x="718" y="75"/>
                </a:cubicBezTo>
                <a:cubicBezTo>
                  <a:pt x="717" y="77"/>
                  <a:pt x="715" y="77"/>
                  <a:pt x="714" y="76"/>
                </a:cubicBezTo>
                <a:lnTo>
                  <a:pt x="714" y="76"/>
                </a:lnTo>
                <a:cubicBezTo>
                  <a:pt x="713" y="75"/>
                  <a:pt x="712" y="73"/>
                  <a:pt x="713" y="71"/>
                </a:cubicBezTo>
                <a:cubicBezTo>
                  <a:pt x="714" y="70"/>
                  <a:pt x="716" y="70"/>
                  <a:pt x="718" y="71"/>
                </a:cubicBezTo>
                <a:close/>
                <a:moveTo>
                  <a:pt x="728" y="79"/>
                </a:moveTo>
                <a:lnTo>
                  <a:pt x="728" y="79"/>
                </a:lnTo>
                <a:cubicBezTo>
                  <a:pt x="729" y="80"/>
                  <a:pt x="729" y="82"/>
                  <a:pt x="728" y="83"/>
                </a:cubicBezTo>
                <a:cubicBezTo>
                  <a:pt x="727" y="84"/>
                  <a:pt x="725" y="85"/>
                  <a:pt x="724" y="84"/>
                </a:cubicBezTo>
                <a:lnTo>
                  <a:pt x="724" y="84"/>
                </a:lnTo>
                <a:cubicBezTo>
                  <a:pt x="722" y="83"/>
                  <a:pt x="722" y="81"/>
                  <a:pt x="723" y="79"/>
                </a:cubicBezTo>
                <a:cubicBezTo>
                  <a:pt x="724" y="78"/>
                  <a:pt x="726" y="78"/>
                  <a:pt x="728" y="79"/>
                </a:cubicBezTo>
                <a:close/>
                <a:moveTo>
                  <a:pt x="737" y="87"/>
                </a:moveTo>
                <a:lnTo>
                  <a:pt x="737" y="87"/>
                </a:lnTo>
                <a:cubicBezTo>
                  <a:pt x="739" y="88"/>
                  <a:pt x="739" y="90"/>
                  <a:pt x="737" y="91"/>
                </a:cubicBezTo>
                <a:cubicBezTo>
                  <a:pt x="736" y="93"/>
                  <a:pt x="734" y="93"/>
                  <a:pt x="733" y="91"/>
                </a:cubicBezTo>
                <a:lnTo>
                  <a:pt x="733" y="91"/>
                </a:lnTo>
                <a:cubicBezTo>
                  <a:pt x="732" y="90"/>
                  <a:pt x="732" y="88"/>
                  <a:pt x="733" y="87"/>
                </a:cubicBezTo>
                <a:cubicBezTo>
                  <a:pt x="734" y="86"/>
                  <a:pt x="736" y="86"/>
                  <a:pt x="737" y="87"/>
                </a:cubicBezTo>
                <a:close/>
                <a:moveTo>
                  <a:pt x="747" y="95"/>
                </a:moveTo>
                <a:lnTo>
                  <a:pt x="747" y="95"/>
                </a:lnTo>
                <a:cubicBezTo>
                  <a:pt x="748" y="97"/>
                  <a:pt x="748" y="99"/>
                  <a:pt x="747" y="100"/>
                </a:cubicBezTo>
                <a:cubicBezTo>
                  <a:pt x="746" y="101"/>
                  <a:pt x="744" y="101"/>
                  <a:pt x="742" y="100"/>
                </a:cubicBezTo>
                <a:lnTo>
                  <a:pt x="742" y="100"/>
                </a:lnTo>
                <a:cubicBezTo>
                  <a:pt x="741" y="99"/>
                  <a:pt x="741" y="97"/>
                  <a:pt x="742" y="95"/>
                </a:cubicBezTo>
                <a:cubicBezTo>
                  <a:pt x="744" y="94"/>
                  <a:pt x="746" y="94"/>
                  <a:pt x="747" y="95"/>
                </a:cubicBezTo>
                <a:close/>
                <a:moveTo>
                  <a:pt x="756" y="104"/>
                </a:moveTo>
                <a:lnTo>
                  <a:pt x="756" y="104"/>
                </a:lnTo>
                <a:cubicBezTo>
                  <a:pt x="757" y="105"/>
                  <a:pt x="757" y="107"/>
                  <a:pt x="756" y="108"/>
                </a:cubicBezTo>
                <a:cubicBezTo>
                  <a:pt x="755" y="109"/>
                  <a:pt x="753" y="109"/>
                  <a:pt x="752" y="108"/>
                </a:cubicBezTo>
                <a:lnTo>
                  <a:pt x="752" y="108"/>
                </a:lnTo>
                <a:cubicBezTo>
                  <a:pt x="750" y="107"/>
                  <a:pt x="750" y="105"/>
                  <a:pt x="752" y="104"/>
                </a:cubicBezTo>
                <a:cubicBezTo>
                  <a:pt x="753" y="103"/>
                  <a:pt x="755" y="103"/>
                  <a:pt x="756" y="104"/>
                </a:cubicBezTo>
                <a:close/>
                <a:moveTo>
                  <a:pt x="765" y="113"/>
                </a:moveTo>
                <a:lnTo>
                  <a:pt x="765" y="113"/>
                </a:lnTo>
                <a:cubicBezTo>
                  <a:pt x="766" y="114"/>
                  <a:pt x="766" y="116"/>
                  <a:pt x="765" y="117"/>
                </a:cubicBezTo>
                <a:cubicBezTo>
                  <a:pt x="764" y="118"/>
                  <a:pt x="762" y="118"/>
                  <a:pt x="760" y="117"/>
                </a:cubicBezTo>
                <a:lnTo>
                  <a:pt x="760" y="117"/>
                </a:lnTo>
                <a:cubicBezTo>
                  <a:pt x="759" y="116"/>
                  <a:pt x="759" y="114"/>
                  <a:pt x="760" y="113"/>
                </a:cubicBezTo>
                <a:cubicBezTo>
                  <a:pt x="762" y="111"/>
                  <a:pt x="764" y="111"/>
                  <a:pt x="765" y="113"/>
                </a:cubicBezTo>
                <a:close/>
                <a:moveTo>
                  <a:pt x="773" y="122"/>
                </a:moveTo>
                <a:lnTo>
                  <a:pt x="773" y="122"/>
                </a:lnTo>
                <a:cubicBezTo>
                  <a:pt x="775" y="123"/>
                  <a:pt x="775" y="125"/>
                  <a:pt x="773" y="126"/>
                </a:cubicBezTo>
                <a:cubicBezTo>
                  <a:pt x="772" y="127"/>
                  <a:pt x="770" y="127"/>
                  <a:pt x="769" y="126"/>
                </a:cubicBezTo>
                <a:lnTo>
                  <a:pt x="769" y="126"/>
                </a:lnTo>
                <a:cubicBezTo>
                  <a:pt x="768" y="125"/>
                  <a:pt x="768" y="123"/>
                  <a:pt x="769" y="122"/>
                </a:cubicBezTo>
                <a:cubicBezTo>
                  <a:pt x="770" y="120"/>
                  <a:pt x="772" y="120"/>
                  <a:pt x="773" y="122"/>
                </a:cubicBezTo>
                <a:close/>
                <a:moveTo>
                  <a:pt x="782" y="131"/>
                </a:moveTo>
                <a:lnTo>
                  <a:pt x="782" y="131"/>
                </a:lnTo>
                <a:cubicBezTo>
                  <a:pt x="783" y="132"/>
                  <a:pt x="783" y="134"/>
                  <a:pt x="782" y="135"/>
                </a:cubicBezTo>
                <a:cubicBezTo>
                  <a:pt x="781" y="136"/>
                  <a:pt x="779" y="136"/>
                  <a:pt x="778" y="135"/>
                </a:cubicBezTo>
                <a:lnTo>
                  <a:pt x="778" y="135"/>
                </a:lnTo>
                <a:cubicBezTo>
                  <a:pt x="776" y="134"/>
                  <a:pt x="776" y="132"/>
                  <a:pt x="778" y="131"/>
                </a:cubicBezTo>
                <a:cubicBezTo>
                  <a:pt x="779" y="130"/>
                  <a:pt x="781" y="130"/>
                  <a:pt x="782" y="131"/>
                </a:cubicBezTo>
                <a:close/>
                <a:moveTo>
                  <a:pt x="790" y="140"/>
                </a:moveTo>
                <a:lnTo>
                  <a:pt x="790" y="140"/>
                </a:lnTo>
                <a:cubicBezTo>
                  <a:pt x="791" y="141"/>
                  <a:pt x="791" y="143"/>
                  <a:pt x="790" y="145"/>
                </a:cubicBezTo>
                <a:cubicBezTo>
                  <a:pt x="789" y="146"/>
                  <a:pt x="787" y="146"/>
                  <a:pt x="786" y="145"/>
                </a:cubicBezTo>
                <a:lnTo>
                  <a:pt x="786" y="145"/>
                </a:lnTo>
                <a:cubicBezTo>
                  <a:pt x="785" y="143"/>
                  <a:pt x="785" y="141"/>
                  <a:pt x="786" y="140"/>
                </a:cubicBezTo>
                <a:cubicBezTo>
                  <a:pt x="787" y="139"/>
                  <a:pt x="789" y="139"/>
                  <a:pt x="790" y="140"/>
                </a:cubicBezTo>
                <a:close/>
                <a:moveTo>
                  <a:pt x="798" y="150"/>
                </a:moveTo>
                <a:lnTo>
                  <a:pt x="798" y="150"/>
                </a:lnTo>
                <a:cubicBezTo>
                  <a:pt x="800" y="151"/>
                  <a:pt x="800" y="153"/>
                  <a:pt x="798" y="154"/>
                </a:cubicBezTo>
                <a:cubicBezTo>
                  <a:pt x="797" y="155"/>
                  <a:pt x="795" y="155"/>
                  <a:pt x="794" y="154"/>
                </a:cubicBezTo>
                <a:lnTo>
                  <a:pt x="794" y="154"/>
                </a:lnTo>
                <a:cubicBezTo>
                  <a:pt x="793" y="153"/>
                  <a:pt x="793" y="151"/>
                  <a:pt x="794" y="150"/>
                </a:cubicBezTo>
                <a:cubicBezTo>
                  <a:pt x="795" y="148"/>
                  <a:pt x="797" y="148"/>
                  <a:pt x="798" y="150"/>
                </a:cubicBezTo>
                <a:close/>
                <a:moveTo>
                  <a:pt x="807" y="160"/>
                </a:moveTo>
                <a:lnTo>
                  <a:pt x="807" y="160"/>
                </a:lnTo>
                <a:cubicBezTo>
                  <a:pt x="808" y="162"/>
                  <a:pt x="807" y="164"/>
                  <a:pt x="805" y="165"/>
                </a:cubicBezTo>
                <a:cubicBezTo>
                  <a:pt x="804" y="165"/>
                  <a:pt x="802" y="164"/>
                  <a:pt x="801" y="163"/>
                </a:cubicBezTo>
                <a:lnTo>
                  <a:pt x="801" y="163"/>
                </a:lnTo>
                <a:cubicBezTo>
                  <a:pt x="800" y="161"/>
                  <a:pt x="801" y="159"/>
                  <a:pt x="803" y="159"/>
                </a:cubicBezTo>
                <a:cubicBezTo>
                  <a:pt x="804" y="158"/>
                  <a:pt x="806" y="159"/>
                  <a:pt x="807" y="160"/>
                </a:cubicBezTo>
                <a:close/>
                <a:moveTo>
                  <a:pt x="815" y="170"/>
                </a:moveTo>
                <a:lnTo>
                  <a:pt x="815" y="170"/>
                </a:lnTo>
                <a:cubicBezTo>
                  <a:pt x="815" y="172"/>
                  <a:pt x="814" y="174"/>
                  <a:pt x="813" y="174"/>
                </a:cubicBezTo>
                <a:cubicBezTo>
                  <a:pt x="811" y="175"/>
                  <a:pt x="809" y="174"/>
                  <a:pt x="809" y="173"/>
                </a:cubicBezTo>
                <a:lnTo>
                  <a:pt x="809" y="173"/>
                </a:lnTo>
                <a:cubicBezTo>
                  <a:pt x="808" y="171"/>
                  <a:pt x="809" y="169"/>
                  <a:pt x="810" y="169"/>
                </a:cubicBezTo>
                <a:cubicBezTo>
                  <a:pt x="812" y="168"/>
                  <a:pt x="814" y="169"/>
                  <a:pt x="815" y="170"/>
                </a:cubicBezTo>
                <a:close/>
                <a:moveTo>
                  <a:pt x="822" y="180"/>
                </a:moveTo>
                <a:lnTo>
                  <a:pt x="822" y="180"/>
                </a:lnTo>
                <a:cubicBezTo>
                  <a:pt x="823" y="182"/>
                  <a:pt x="822" y="184"/>
                  <a:pt x="820" y="184"/>
                </a:cubicBezTo>
                <a:cubicBezTo>
                  <a:pt x="819" y="185"/>
                  <a:pt x="817" y="184"/>
                  <a:pt x="816" y="183"/>
                </a:cubicBezTo>
                <a:lnTo>
                  <a:pt x="816" y="183"/>
                </a:lnTo>
                <a:cubicBezTo>
                  <a:pt x="816" y="181"/>
                  <a:pt x="816" y="179"/>
                  <a:pt x="818" y="179"/>
                </a:cubicBezTo>
                <a:cubicBezTo>
                  <a:pt x="820" y="178"/>
                  <a:pt x="821" y="179"/>
                  <a:pt x="822" y="180"/>
                </a:cubicBezTo>
                <a:close/>
                <a:moveTo>
                  <a:pt x="829" y="190"/>
                </a:moveTo>
                <a:lnTo>
                  <a:pt x="829" y="190"/>
                </a:lnTo>
                <a:cubicBezTo>
                  <a:pt x="830" y="192"/>
                  <a:pt x="829" y="194"/>
                  <a:pt x="828" y="195"/>
                </a:cubicBezTo>
                <a:cubicBezTo>
                  <a:pt x="826" y="195"/>
                  <a:pt x="824" y="194"/>
                  <a:pt x="824" y="193"/>
                </a:cubicBezTo>
                <a:lnTo>
                  <a:pt x="824" y="193"/>
                </a:lnTo>
                <a:cubicBezTo>
                  <a:pt x="823" y="191"/>
                  <a:pt x="824" y="189"/>
                  <a:pt x="825" y="189"/>
                </a:cubicBezTo>
                <a:cubicBezTo>
                  <a:pt x="827" y="188"/>
                  <a:pt x="829" y="189"/>
                  <a:pt x="829" y="190"/>
                </a:cubicBezTo>
                <a:close/>
                <a:moveTo>
                  <a:pt x="837" y="201"/>
                </a:moveTo>
                <a:lnTo>
                  <a:pt x="837" y="201"/>
                </a:lnTo>
                <a:cubicBezTo>
                  <a:pt x="837" y="202"/>
                  <a:pt x="836" y="204"/>
                  <a:pt x="835" y="205"/>
                </a:cubicBezTo>
                <a:cubicBezTo>
                  <a:pt x="833" y="205"/>
                  <a:pt x="831" y="205"/>
                  <a:pt x="831" y="203"/>
                </a:cubicBezTo>
                <a:lnTo>
                  <a:pt x="831" y="203"/>
                </a:lnTo>
                <a:cubicBezTo>
                  <a:pt x="830" y="201"/>
                  <a:pt x="831" y="200"/>
                  <a:pt x="833" y="199"/>
                </a:cubicBezTo>
                <a:cubicBezTo>
                  <a:pt x="834" y="198"/>
                  <a:pt x="836" y="199"/>
                  <a:pt x="837" y="201"/>
                </a:cubicBezTo>
                <a:close/>
                <a:moveTo>
                  <a:pt x="844" y="211"/>
                </a:moveTo>
                <a:lnTo>
                  <a:pt x="844" y="211"/>
                </a:lnTo>
                <a:cubicBezTo>
                  <a:pt x="844" y="213"/>
                  <a:pt x="844" y="214"/>
                  <a:pt x="842" y="215"/>
                </a:cubicBezTo>
                <a:cubicBezTo>
                  <a:pt x="840" y="216"/>
                  <a:pt x="839" y="215"/>
                  <a:pt x="838" y="213"/>
                </a:cubicBezTo>
                <a:lnTo>
                  <a:pt x="838" y="213"/>
                </a:lnTo>
                <a:cubicBezTo>
                  <a:pt x="837" y="212"/>
                  <a:pt x="838" y="210"/>
                  <a:pt x="840" y="209"/>
                </a:cubicBezTo>
                <a:cubicBezTo>
                  <a:pt x="841" y="209"/>
                  <a:pt x="843" y="209"/>
                  <a:pt x="844" y="211"/>
                </a:cubicBezTo>
                <a:close/>
                <a:moveTo>
                  <a:pt x="850" y="222"/>
                </a:moveTo>
                <a:lnTo>
                  <a:pt x="850" y="222"/>
                </a:lnTo>
                <a:cubicBezTo>
                  <a:pt x="851" y="223"/>
                  <a:pt x="850" y="225"/>
                  <a:pt x="849" y="226"/>
                </a:cubicBezTo>
                <a:cubicBezTo>
                  <a:pt x="847" y="226"/>
                  <a:pt x="845" y="225"/>
                  <a:pt x="845" y="224"/>
                </a:cubicBezTo>
                <a:lnTo>
                  <a:pt x="845" y="224"/>
                </a:lnTo>
                <a:cubicBezTo>
                  <a:pt x="844" y="222"/>
                  <a:pt x="845" y="220"/>
                  <a:pt x="846" y="220"/>
                </a:cubicBezTo>
                <a:cubicBezTo>
                  <a:pt x="848" y="219"/>
                  <a:pt x="850" y="220"/>
                  <a:pt x="850" y="222"/>
                </a:cubicBezTo>
                <a:close/>
                <a:moveTo>
                  <a:pt x="857" y="232"/>
                </a:moveTo>
                <a:lnTo>
                  <a:pt x="857" y="232"/>
                </a:lnTo>
                <a:cubicBezTo>
                  <a:pt x="858" y="234"/>
                  <a:pt x="857" y="236"/>
                  <a:pt x="855" y="236"/>
                </a:cubicBezTo>
                <a:cubicBezTo>
                  <a:pt x="854" y="237"/>
                  <a:pt x="852" y="236"/>
                  <a:pt x="851" y="234"/>
                </a:cubicBezTo>
                <a:lnTo>
                  <a:pt x="851" y="234"/>
                </a:lnTo>
                <a:cubicBezTo>
                  <a:pt x="851" y="233"/>
                  <a:pt x="851" y="231"/>
                  <a:pt x="853" y="230"/>
                </a:cubicBezTo>
                <a:cubicBezTo>
                  <a:pt x="855" y="230"/>
                  <a:pt x="856" y="230"/>
                  <a:pt x="857" y="232"/>
                </a:cubicBezTo>
                <a:close/>
                <a:moveTo>
                  <a:pt x="864" y="243"/>
                </a:moveTo>
                <a:lnTo>
                  <a:pt x="864" y="243"/>
                </a:lnTo>
                <a:cubicBezTo>
                  <a:pt x="864" y="244"/>
                  <a:pt x="864" y="246"/>
                  <a:pt x="862" y="247"/>
                </a:cubicBezTo>
                <a:cubicBezTo>
                  <a:pt x="860" y="247"/>
                  <a:pt x="859" y="247"/>
                  <a:pt x="858" y="245"/>
                </a:cubicBezTo>
                <a:lnTo>
                  <a:pt x="858" y="245"/>
                </a:lnTo>
                <a:cubicBezTo>
                  <a:pt x="857" y="243"/>
                  <a:pt x="858" y="242"/>
                  <a:pt x="860" y="241"/>
                </a:cubicBezTo>
                <a:cubicBezTo>
                  <a:pt x="861" y="240"/>
                  <a:pt x="863" y="241"/>
                  <a:pt x="864" y="243"/>
                </a:cubicBezTo>
                <a:close/>
                <a:moveTo>
                  <a:pt x="870" y="254"/>
                </a:moveTo>
                <a:lnTo>
                  <a:pt x="870" y="254"/>
                </a:lnTo>
                <a:cubicBezTo>
                  <a:pt x="871" y="255"/>
                  <a:pt x="870" y="257"/>
                  <a:pt x="868" y="258"/>
                </a:cubicBezTo>
                <a:cubicBezTo>
                  <a:pt x="867" y="258"/>
                  <a:pt x="865" y="257"/>
                  <a:pt x="864" y="256"/>
                </a:cubicBezTo>
                <a:lnTo>
                  <a:pt x="864" y="256"/>
                </a:lnTo>
                <a:cubicBezTo>
                  <a:pt x="864" y="254"/>
                  <a:pt x="864" y="252"/>
                  <a:pt x="866" y="252"/>
                </a:cubicBezTo>
                <a:cubicBezTo>
                  <a:pt x="868" y="251"/>
                  <a:pt x="869" y="252"/>
                  <a:pt x="870" y="254"/>
                </a:cubicBezTo>
                <a:close/>
                <a:moveTo>
                  <a:pt x="876" y="264"/>
                </a:moveTo>
                <a:lnTo>
                  <a:pt x="876" y="264"/>
                </a:lnTo>
                <a:cubicBezTo>
                  <a:pt x="877" y="266"/>
                  <a:pt x="876" y="268"/>
                  <a:pt x="874" y="268"/>
                </a:cubicBezTo>
                <a:cubicBezTo>
                  <a:pt x="873" y="269"/>
                  <a:pt x="871" y="268"/>
                  <a:pt x="870" y="267"/>
                </a:cubicBezTo>
                <a:lnTo>
                  <a:pt x="870" y="267"/>
                </a:lnTo>
                <a:cubicBezTo>
                  <a:pt x="870" y="265"/>
                  <a:pt x="871" y="263"/>
                  <a:pt x="872" y="263"/>
                </a:cubicBezTo>
                <a:cubicBezTo>
                  <a:pt x="874" y="262"/>
                  <a:pt x="876" y="263"/>
                  <a:pt x="876" y="264"/>
                </a:cubicBezTo>
                <a:close/>
                <a:moveTo>
                  <a:pt x="882" y="275"/>
                </a:moveTo>
                <a:lnTo>
                  <a:pt x="882" y="275"/>
                </a:lnTo>
                <a:cubicBezTo>
                  <a:pt x="883" y="277"/>
                  <a:pt x="882" y="279"/>
                  <a:pt x="881" y="279"/>
                </a:cubicBezTo>
                <a:cubicBezTo>
                  <a:pt x="879" y="280"/>
                  <a:pt x="877" y="279"/>
                  <a:pt x="877" y="278"/>
                </a:cubicBezTo>
                <a:lnTo>
                  <a:pt x="877" y="278"/>
                </a:lnTo>
                <a:cubicBezTo>
                  <a:pt x="876" y="276"/>
                  <a:pt x="877" y="274"/>
                  <a:pt x="878" y="273"/>
                </a:cubicBezTo>
                <a:cubicBezTo>
                  <a:pt x="880" y="273"/>
                  <a:pt x="882" y="274"/>
                  <a:pt x="882" y="275"/>
                </a:cubicBezTo>
                <a:close/>
                <a:moveTo>
                  <a:pt x="888" y="286"/>
                </a:moveTo>
                <a:lnTo>
                  <a:pt x="888" y="286"/>
                </a:lnTo>
                <a:cubicBezTo>
                  <a:pt x="889" y="288"/>
                  <a:pt x="888" y="290"/>
                  <a:pt x="887" y="290"/>
                </a:cubicBezTo>
                <a:cubicBezTo>
                  <a:pt x="885" y="291"/>
                  <a:pt x="883" y="290"/>
                  <a:pt x="882" y="289"/>
                </a:cubicBezTo>
                <a:lnTo>
                  <a:pt x="882" y="289"/>
                </a:lnTo>
                <a:cubicBezTo>
                  <a:pt x="882" y="287"/>
                  <a:pt x="883" y="285"/>
                  <a:pt x="884" y="285"/>
                </a:cubicBezTo>
                <a:cubicBezTo>
                  <a:pt x="886" y="284"/>
                  <a:pt x="888" y="285"/>
                  <a:pt x="888" y="286"/>
                </a:cubicBezTo>
                <a:close/>
                <a:moveTo>
                  <a:pt x="894" y="297"/>
                </a:moveTo>
                <a:lnTo>
                  <a:pt x="894" y="297"/>
                </a:lnTo>
                <a:cubicBezTo>
                  <a:pt x="895" y="299"/>
                  <a:pt x="894" y="301"/>
                  <a:pt x="892" y="301"/>
                </a:cubicBezTo>
                <a:cubicBezTo>
                  <a:pt x="891" y="302"/>
                  <a:pt x="889" y="301"/>
                  <a:pt x="888" y="300"/>
                </a:cubicBezTo>
                <a:lnTo>
                  <a:pt x="888" y="300"/>
                </a:lnTo>
                <a:cubicBezTo>
                  <a:pt x="888" y="298"/>
                  <a:pt x="888" y="296"/>
                  <a:pt x="890" y="296"/>
                </a:cubicBezTo>
                <a:cubicBezTo>
                  <a:pt x="892" y="295"/>
                  <a:pt x="893" y="296"/>
                  <a:pt x="894" y="297"/>
                </a:cubicBezTo>
                <a:close/>
                <a:moveTo>
                  <a:pt x="900" y="308"/>
                </a:moveTo>
                <a:lnTo>
                  <a:pt x="900" y="308"/>
                </a:lnTo>
                <a:cubicBezTo>
                  <a:pt x="900" y="310"/>
                  <a:pt x="900" y="312"/>
                  <a:pt x="898" y="313"/>
                </a:cubicBezTo>
                <a:cubicBezTo>
                  <a:pt x="896" y="313"/>
                  <a:pt x="895" y="312"/>
                  <a:pt x="894" y="311"/>
                </a:cubicBezTo>
                <a:lnTo>
                  <a:pt x="894" y="311"/>
                </a:lnTo>
                <a:cubicBezTo>
                  <a:pt x="893" y="309"/>
                  <a:pt x="894" y="307"/>
                  <a:pt x="896" y="307"/>
                </a:cubicBezTo>
                <a:cubicBezTo>
                  <a:pt x="897" y="306"/>
                  <a:pt x="899" y="307"/>
                  <a:pt x="900" y="308"/>
                </a:cubicBezTo>
                <a:close/>
                <a:moveTo>
                  <a:pt x="905" y="320"/>
                </a:moveTo>
                <a:lnTo>
                  <a:pt x="905" y="320"/>
                </a:lnTo>
                <a:cubicBezTo>
                  <a:pt x="906" y="321"/>
                  <a:pt x="905" y="323"/>
                  <a:pt x="904" y="324"/>
                </a:cubicBezTo>
                <a:cubicBezTo>
                  <a:pt x="902" y="324"/>
                  <a:pt x="900" y="324"/>
                  <a:pt x="900" y="322"/>
                </a:cubicBezTo>
                <a:lnTo>
                  <a:pt x="900" y="322"/>
                </a:lnTo>
                <a:cubicBezTo>
                  <a:pt x="899" y="320"/>
                  <a:pt x="900" y="319"/>
                  <a:pt x="901" y="318"/>
                </a:cubicBezTo>
                <a:cubicBezTo>
                  <a:pt x="903" y="317"/>
                  <a:pt x="905" y="318"/>
                  <a:pt x="905" y="320"/>
                </a:cubicBezTo>
                <a:close/>
                <a:moveTo>
                  <a:pt x="911" y="331"/>
                </a:moveTo>
                <a:lnTo>
                  <a:pt x="911" y="331"/>
                </a:lnTo>
                <a:cubicBezTo>
                  <a:pt x="911" y="333"/>
                  <a:pt x="911" y="334"/>
                  <a:pt x="909" y="335"/>
                </a:cubicBezTo>
                <a:cubicBezTo>
                  <a:pt x="907" y="336"/>
                  <a:pt x="905" y="335"/>
                  <a:pt x="905" y="333"/>
                </a:cubicBezTo>
                <a:lnTo>
                  <a:pt x="905" y="333"/>
                </a:lnTo>
                <a:cubicBezTo>
                  <a:pt x="904" y="332"/>
                  <a:pt x="905" y="330"/>
                  <a:pt x="907" y="329"/>
                </a:cubicBezTo>
                <a:cubicBezTo>
                  <a:pt x="908" y="329"/>
                  <a:pt x="910" y="329"/>
                  <a:pt x="911" y="331"/>
                </a:cubicBezTo>
                <a:close/>
                <a:moveTo>
                  <a:pt x="916" y="342"/>
                </a:moveTo>
                <a:lnTo>
                  <a:pt x="916" y="342"/>
                </a:lnTo>
                <a:cubicBezTo>
                  <a:pt x="917" y="344"/>
                  <a:pt x="916" y="346"/>
                  <a:pt x="914" y="346"/>
                </a:cubicBezTo>
                <a:cubicBezTo>
                  <a:pt x="913" y="347"/>
                  <a:pt x="911" y="346"/>
                  <a:pt x="910" y="345"/>
                </a:cubicBezTo>
                <a:lnTo>
                  <a:pt x="910" y="345"/>
                </a:lnTo>
                <a:cubicBezTo>
                  <a:pt x="910" y="343"/>
                  <a:pt x="910" y="341"/>
                  <a:pt x="912" y="341"/>
                </a:cubicBezTo>
                <a:cubicBezTo>
                  <a:pt x="914" y="340"/>
                  <a:pt x="915" y="341"/>
                  <a:pt x="916" y="342"/>
                </a:cubicBezTo>
                <a:close/>
                <a:moveTo>
                  <a:pt x="921" y="354"/>
                </a:moveTo>
                <a:lnTo>
                  <a:pt x="921" y="354"/>
                </a:lnTo>
                <a:cubicBezTo>
                  <a:pt x="922" y="355"/>
                  <a:pt x="921" y="357"/>
                  <a:pt x="919" y="358"/>
                </a:cubicBezTo>
                <a:cubicBezTo>
                  <a:pt x="918" y="358"/>
                  <a:pt x="916" y="358"/>
                  <a:pt x="915" y="356"/>
                </a:cubicBezTo>
                <a:lnTo>
                  <a:pt x="915" y="356"/>
                </a:lnTo>
                <a:cubicBezTo>
                  <a:pt x="915" y="354"/>
                  <a:pt x="916" y="353"/>
                  <a:pt x="917" y="352"/>
                </a:cubicBezTo>
                <a:cubicBezTo>
                  <a:pt x="919" y="351"/>
                  <a:pt x="921" y="352"/>
                  <a:pt x="921" y="354"/>
                </a:cubicBezTo>
                <a:close/>
                <a:moveTo>
                  <a:pt x="926" y="365"/>
                </a:moveTo>
                <a:lnTo>
                  <a:pt x="926" y="365"/>
                </a:lnTo>
                <a:cubicBezTo>
                  <a:pt x="927" y="367"/>
                  <a:pt x="926" y="369"/>
                  <a:pt x="924" y="369"/>
                </a:cubicBezTo>
                <a:cubicBezTo>
                  <a:pt x="923" y="370"/>
                  <a:pt x="921" y="369"/>
                  <a:pt x="920" y="368"/>
                </a:cubicBezTo>
                <a:lnTo>
                  <a:pt x="920" y="368"/>
                </a:lnTo>
                <a:cubicBezTo>
                  <a:pt x="920" y="366"/>
                  <a:pt x="920" y="364"/>
                  <a:pt x="922" y="363"/>
                </a:cubicBezTo>
                <a:cubicBezTo>
                  <a:pt x="924" y="363"/>
                  <a:pt x="925" y="364"/>
                  <a:pt x="926" y="365"/>
                </a:cubicBezTo>
                <a:close/>
                <a:moveTo>
                  <a:pt x="931" y="377"/>
                </a:moveTo>
                <a:lnTo>
                  <a:pt x="931" y="377"/>
                </a:lnTo>
                <a:cubicBezTo>
                  <a:pt x="932" y="378"/>
                  <a:pt x="931" y="380"/>
                  <a:pt x="929" y="381"/>
                </a:cubicBezTo>
                <a:cubicBezTo>
                  <a:pt x="928" y="381"/>
                  <a:pt x="926" y="381"/>
                  <a:pt x="925" y="379"/>
                </a:cubicBezTo>
                <a:lnTo>
                  <a:pt x="925" y="379"/>
                </a:lnTo>
                <a:cubicBezTo>
                  <a:pt x="925" y="377"/>
                  <a:pt x="925" y="376"/>
                  <a:pt x="927" y="375"/>
                </a:cubicBezTo>
                <a:cubicBezTo>
                  <a:pt x="929" y="374"/>
                  <a:pt x="930" y="375"/>
                  <a:pt x="931" y="377"/>
                </a:cubicBezTo>
                <a:close/>
                <a:moveTo>
                  <a:pt x="936" y="388"/>
                </a:moveTo>
                <a:lnTo>
                  <a:pt x="936" y="388"/>
                </a:lnTo>
                <a:cubicBezTo>
                  <a:pt x="937" y="390"/>
                  <a:pt x="936" y="392"/>
                  <a:pt x="934" y="392"/>
                </a:cubicBezTo>
                <a:cubicBezTo>
                  <a:pt x="933" y="393"/>
                  <a:pt x="931" y="392"/>
                  <a:pt x="930" y="391"/>
                </a:cubicBezTo>
                <a:lnTo>
                  <a:pt x="930" y="391"/>
                </a:lnTo>
                <a:cubicBezTo>
                  <a:pt x="929" y="389"/>
                  <a:pt x="930" y="387"/>
                  <a:pt x="932" y="386"/>
                </a:cubicBezTo>
                <a:cubicBezTo>
                  <a:pt x="933" y="386"/>
                  <a:pt x="935" y="387"/>
                  <a:pt x="936" y="388"/>
                </a:cubicBezTo>
                <a:close/>
                <a:moveTo>
                  <a:pt x="940" y="400"/>
                </a:moveTo>
                <a:lnTo>
                  <a:pt x="940" y="400"/>
                </a:lnTo>
                <a:cubicBezTo>
                  <a:pt x="941" y="401"/>
                  <a:pt x="940" y="403"/>
                  <a:pt x="939" y="404"/>
                </a:cubicBezTo>
                <a:cubicBezTo>
                  <a:pt x="937" y="405"/>
                  <a:pt x="935" y="404"/>
                  <a:pt x="935" y="402"/>
                </a:cubicBezTo>
                <a:lnTo>
                  <a:pt x="935" y="402"/>
                </a:lnTo>
                <a:cubicBezTo>
                  <a:pt x="934" y="401"/>
                  <a:pt x="935" y="399"/>
                  <a:pt x="936" y="398"/>
                </a:cubicBezTo>
                <a:cubicBezTo>
                  <a:pt x="938" y="397"/>
                  <a:pt x="940" y="398"/>
                  <a:pt x="940" y="400"/>
                </a:cubicBezTo>
                <a:close/>
                <a:moveTo>
                  <a:pt x="945" y="412"/>
                </a:moveTo>
                <a:lnTo>
                  <a:pt x="945" y="412"/>
                </a:lnTo>
                <a:cubicBezTo>
                  <a:pt x="946" y="413"/>
                  <a:pt x="945" y="415"/>
                  <a:pt x="943" y="416"/>
                </a:cubicBezTo>
                <a:cubicBezTo>
                  <a:pt x="942" y="416"/>
                  <a:pt x="940" y="415"/>
                  <a:pt x="939" y="414"/>
                </a:cubicBezTo>
                <a:lnTo>
                  <a:pt x="939" y="414"/>
                </a:lnTo>
                <a:cubicBezTo>
                  <a:pt x="939" y="412"/>
                  <a:pt x="939" y="410"/>
                  <a:pt x="941" y="410"/>
                </a:cubicBezTo>
                <a:cubicBezTo>
                  <a:pt x="943" y="409"/>
                  <a:pt x="944" y="410"/>
                  <a:pt x="945" y="412"/>
                </a:cubicBezTo>
                <a:close/>
                <a:moveTo>
                  <a:pt x="950" y="423"/>
                </a:moveTo>
                <a:lnTo>
                  <a:pt x="950" y="423"/>
                </a:lnTo>
                <a:cubicBezTo>
                  <a:pt x="950" y="425"/>
                  <a:pt x="949" y="427"/>
                  <a:pt x="948" y="427"/>
                </a:cubicBezTo>
                <a:cubicBezTo>
                  <a:pt x="946" y="428"/>
                  <a:pt x="944" y="427"/>
                  <a:pt x="944" y="426"/>
                </a:cubicBezTo>
                <a:lnTo>
                  <a:pt x="944" y="426"/>
                </a:lnTo>
                <a:cubicBezTo>
                  <a:pt x="943" y="424"/>
                  <a:pt x="944" y="422"/>
                  <a:pt x="945" y="421"/>
                </a:cubicBezTo>
                <a:cubicBezTo>
                  <a:pt x="947" y="421"/>
                  <a:pt x="949" y="422"/>
                  <a:pt x="950" y="423"/>
                </a:cubicBezTo>
                <a:close/>
                <a:moveTo>
                  <a:pt x="954" y="435"/>
                </a:moveTo>
                <a:lnTo>
                  <a:pt x="954" y="435"/>
                </a:lnTo>
                <a:cubicBezTo>
                  <a:pt x="954" y="437"/>
                  <a:pt x="954" y="439"/>
                  <a:pt x="952" y="439"/>
                </a:cubicBezTo>
                <a:cubicBezTo>
                  <a:pt x="950" y="440"/>
                  <a:pt x="949" y="439"/>
                  <a:pt x="948" y="437"/>
                </a:cubicBezTo>
                <a:lnTo>
                  <a:pt x="948" y="437"/>
                </a:lnTo>
                <a:cubicBezTo>
                  <a:pt x="947" y="435"/>
                  <a:pt x="948" y="434"/>
                  <a:pt x="950" y="433"/>
                </a:cubicBezTo>
                <a:cubicBezTo>
                  <a:pt x="952" y="433"/>
                  <a:pt x="953" y="433"/>
                  <a:pt x="954" y="435"/>
                </a:cubicBezTo>
                <a:close/>
                <a:moveTo>
                  <a:pt x="958" y="447"/>
                </a:moveTo>
                <a:lnTo>
                  <a:pt x="958" y="447"/>
                </a:lnTo>
                <a:cubicBezTo>
                  <a:pt x="959" y="449"/>
                  <a:pt x="958" y="450"/>
                  <a:pt x="956" y="451"/>
                </a:cubicBezTo>
                <a:cubicBezTo>
                  <a:pt x="954" y="451"/>
                  <a:pt x="953" y="451"/>
                  <a:pt x="952" y="449"/>
                </a:cubicBezTo>
                <a:lnTo>
                  <a:pt x="952" y="449"/>
                </a:lnTo>
                <a:cubicBezTo>
                  <a:pt x="952" y="447"/>
                  <a:pt x="952" y="445"/>
                  <a:pt x="954" y="445"/>
                </a:cubicBezTo>
                <a:cubicBezTo>
                  <a:pt x="956" y="444"/>
                  <a:pt x="957" y="445"/>
                  <a:pt x="958" y="447"/>
                </a:cubicBezTo>
                <a:close/>
                <a:moveTo>
                  <a:pt x="962" y="459"/>
                </a:moveTo>
                <a:lnTo>
                  <a:pt x="962" y="459"/>
                </a:lnTo>
                <a:cubicBezTo>
                  <a:pt x="963" y="460"/>
                  <a:pt x="962" y="462"/>
                  <a:pt x="960" y="463"/>
                </a:cubicBezTo>
                <a:cubicBezTo>
                  <a:pt x="959" y="463"/>
                  <a:pt x="957" y="462"/>
                  <a:pt x="956" y="461"/>
                </a:cubicBezTo>
                <a:lnTo>
                  <a:pt x="956" y="461"/>
                </a:lnTo>
                <a:cubicBezTo>
                  <a:pt x="956" y="459"/>
                  <a:pt x="957" y="457"/>
                  <a:pt x="958" y="457"/>
                </a:cubicBezTo>
                <a:cubicBezTo>
                  <a:pt x="960" y="456"/>
                  <a:pt x="962" y="457"/>
                  <a:pt x="962" y="459"/>
                </a:cubicBezTo>
                <a:close/>
                <a:moveTo>
                  <a:pt x="966" y="470"/>
                </a:moveTo>
                <a:lnTo>
                  <a:pt x="966" y="471"/>
                </a:lnTo>
                <a:cubicBezTo>
                  <a:pt x="967" y="472"/>
                  <a:pt x="966" y="474"/>
                  <a:pt x="964" y="474"/>
                </a:cubicBezTo>
                <a:cubicBezTo>
                  <a:pt x="963" y="475"/>
                  <a:pt x="961" y="474"/>
                  <a:pt x="960" y="472"/>
                </a:cubicBezTo>
                <a:lnTo>
                  <a:pt x="960" y="472"/>
                </a:lnTo>
                <a:cubicBezTo>
                  <a:pt x="960" y="471"/>
                  <a:pt x="961" y="469"/>
                  <a:pt x="962" y="469"/>
                </a:cubicBezTo>
                <a:cubicBezTo>
                  <a:pt x="964" y="468"/>
                  <a:pt x="966" y="469"/>
                  <a:pt x="966" y="470"/>
                </a:cubicBezTo>
                <a:close/>
                <a:moveTo>
                  <a:pt x="970" y="483"/>
                </a:moveTo>
                <a:lnTo>
                  <a:pt x="970" y="483"/>
                </a:lnTo>
                <a:cubicBezTo>
                  <a:pt x="970" y="485"/>
                  <a:pt x="969" y="487"/>
                  <a:pt x="967" y="487"/>
                </a:cubicBezTo>
                <a:cubicBezTo>
                  <a:pt x="965" y="487"/>
                  <a:pt x="964" y="485"/>
                  <a:pt x="964" y="483"/>
                </a:cubicBezTo>
                <a:lnTo>
                  <a:pt x="964" y="483"/>
                </a:lnTo>
                <a:cubicBezTo>
                  <a:pt x="964" y="482"/>
                  <a:pt x="965" y="480"/>
                  <a:pt x="967" y="480"/>
                </a:cubicBezTo>
                <a:cubicBezTo>
                  <a:pt x="969" y="480"/>
                  <a:pt x="970" y="482"/>
                  <a:pt x="970" y="483"/>
                </a:cubicBezTo>
                <a:close/>
                <a:moveTo>
                  <a:pt x="974" y="495"/>
                </a:moveTo>
                <a:lnTo>
                  <a:pt x="974" y="495"/>
                </a:lnTo>
                <a:cubicBezTo>
                  <a:pt x="974" y="497"/>
                  <a:pt x="973" y="498"/>
                  <a:pt x="971" y="498"/>
                </a:cubicBezTo>
                <a:cubicBezTo>
                  <a:pt x="969" y="498"/>
                  <a:pt x="968" y="497"/>
                  <a:pt x="968" y="495"/>
                </a:cubicBezTo>
                <a:lnTo>
                  <a:pt x="968" y="495"/>
                </a:lnTo>
                <a:cubicBezTo>
                  <a:pt x="968" y="494"/>
                  <a:pt x="969" y="492"/>
                  <a:pt x="971" y="492"/>
                </a:cubicBezTo>
                <a:cubicBezTo>
                  <a:pt x="973" y="492"/>
                  <a:pt x="974" y="494"/>
                  <a:pt x="974" y="495"/>
                </a:cubicBezTo>
                <a:close/>
                <a:moveTo>
                  <a:pt x="978" y="507"/>
                </a:moveTo>
                <a:lnTo>
                  <a:pt x="978" y="507"/>
                </a:lnTo>
                <a:cubicBezTo>
                  <a:pt x="978" y="509"/>
                  <a:pt x="976" y="510"/>
                  <a:pt x="975" y="510"/>
                </a:cubicBezTo>
                <a:cubicBezTo>
                  <a:pt x="973" y="510"/>
                  <a:pt x="972" y="509"/>
                  <a:pt x="972" y="507"/>
                </a:cubicBezTo>
                <a:lnTo>
                  <a:pt x="972" y="507"/>
                </a:lnTo>
                <a:cubicBezTo>
                  <a:pt x="972" y="506"/>
                  <a:pt x="973" y="504"/>
                  <a:pt x="975" y="504"/>
                </a:cubicBezTo>
                <a:cubicBezTo>
                  <a:pt x="976" y="504"/>
                  <a:pt x="978" y="506"/>
                  <a:pt x="978" y="507"/>
                </a:cubicBezTo>
                <a:close/>
                <a:moveTo>
                  <a:pt x="981" y="519"/>
                </a:moveTo>
                <a:lnTo>
                  <a:pt x="981" y="519"/>
                </a:lnTo>
                <a:cubicBezTo>
                  <a:pt x="981" y="521"/>
                  <a:pt x="980" y="522"/>
                  <a:pt x="978" y="522"/>
                </a:cubicBezTo>
                <a:cubicBezTo>
                  <a:pt x="977" y="522"/>
                  <a:pt x="975" y="521"/>
                  <a:pt x="975" y="519"/>
                </a:cubicBezTo>
                <a:lnTo>
                  <a:pt x="975" y="519"/>
                </a:lnTo>
                <a:cubicBezTo>
                  <a:pt x="975" y="517"/>
                  <a:pt x="977" y="516"/>
                  <a:pt x="978" y="516"/>
                </a:cubicBezTo>
                <a:cubicBezTo>
                  <a:pt x="980" y="516"/>
                  <a:pt x="981" y="517"/>
                  <a:pt x="981" y="519"/>
                </a:cubicBezTo>
                <a:close/>
                <a:moveTo>
                  <a:pt x="985" y="531"/>
                </a:moveTo>
                <a:lnTo>
                  <a:pt x="985" y="531"/>
                </a:lnTo>
                <a:cubicBezTo>
                  <a:pt x="985" y="533"/>
                  <a:pt x="983" y="534"/>
                  <a:pt x="982" y="534"/>
                </a:cubicBezTo>
                <a:cubicBezTo>
                  <a:pt x="980" y="534"/>
                  <a:pt x="979" y="533"/>
                  <a:pt x="979" y="531"/>
                </a:cubicBezTo>
                <a:lnTo>
                  <a:pt x="979" y="531"/>
                </a:lnTo>
                <a:cubicBezTo>
                  <a:pt x="979" y="530"/>
                  <a:pt x="980" y="528"/>
                  <a:pt x="982" y="528"/>
                </a:cubicBezTo>
                <a:cubicBezTo>
                  <a:pt x="983" y="528"/>
                  <a:pt x="985" y="530"/>
                  <a:pt x="985" y="531"/>
                </a:cubicBezTo>
                <a:close/>
                <a:moveTo>
                  <a:pt x="988" y="543"/>
                </a:moveTo>
                <a:lnTo>
                  <a:pt x="988" y="543"/>
                </a:lnTo>
                <a:cubicBezTo>
                  <a:pt x="988" y="545"/>
                  <a:pt x="987" y="546"/>
                  <a:pt x="985" y="546"/>
                </a:cubicBezTo>
                <a:cubicBezTo>
                  <a:pt x="983" y="546"/>
                  <a:pt x="982" y="545"/>
                  <a:pt x="982" y="543"/>
                </a:cubicBezTo>
                <a:lnTo>
                  <a:pt x="982" y="543"/>
                </a:lnTo>
                <a:cubicBezTo>
                  <a:pt x="982" y="542"/>
                  <a:pt x="983" y="540"/>
                  <a:pt x="985" y="540"/>
                </a:cubicBezTo>
                <a:cubicBezTo>
                  <a:pt x="987" y="540"/>
                  <a:pt x="988" y="542"/>
                  <a:pt x="988" y="543"/>
                </a:cubicBezTo>
                <a:close/>
                <a:moveTo>
                  <a:pt x="992" y="555"/>
                </a:moveTo>
                <a:lnTo>
                  <a:pt x="992" y="555"/>
                </a:lnTo>
                <a:cubicBezTo>
                  <a:pt x="992" y="557"/>
                  <a:pt x="990" y="558"/>
                  <a:pt x="989" y="558"/>
                </a:cubicBezTo>
                <a:cubicBezTo>
                  <a:pt x="987" y="558"/>
                  <a:pt x="985" y="557"/>
                  <a:pt x="985" y="555"/>
                </a:cubicBezTo>
                <a:lnTo>
                  <a:pt x="985" y="555"/>
                </a:lnTo>
                <a:cubicBezTo>
                  <a:pt x="985" y="554"/>
                  <a:pt x="987" y="552"/>
                  <a:pt x="989" y="552"/>
                </a:cubicBezTo>
                <a:cubicBezTo>
                  <a:pt x="990" y="552"/>
                  <a:pt x="992" y="554"/>
                  <a:pt x="992" y="555"/>
                </a:cubicBezTo>
                <a:close/>
                <a:moveTo>
                  <a:pt x="995" y="567"/>
                </a:moveTo>
                <a:lnTo>
                  <a:pt x="995" y="567"/>
                </a:lnTo>
                <a:cubicBezTo>
                  <a:pt x="995" y="569"/>
                  <a:pt x="993" y="571"/>
                  <a:pt x="992" y="571"/>
                </a:cubicBezTo>
                <a:cubicBezTo>
                  <a:pt x="990" y="571"/>
                  <a:pt x="989" y="569"/>
                  <a:pt x="989" y="567"/>
                </a:cubicBezTo>
                <a:lnTo>
                  <a:pt x="989" y="567"/>
                </a:lnTo>
                <a:cubicBezTo>
                  <a:pt x="989" y="566"/>
                  <a:pt x="990" y="564"/>
                  <a:pt x="992" y="564"/>
                </a:cubicBezTo>
                <a:cubicBezTo>
                  <a:pt x="993" y="564"/>
                  <a:pt x="995" y="566"/>
                  <a:pt x="995" y="567"/>
                </a:cubicBezTo>
                <a:close/>
                <a:moveTo>
                  <a:pt x="998" y="580"/>
                </a:moveTo>
                <a:lnTo>
                  <a:pt x="998" y="580"/>
                </a:lnTo>
                <a:cubicBezTo>
                  <a:pt x="998" y="581"/>
                  <a:pt x="997" y="583"/>
                  <a:pt x="995" y="583"/>
                </a:cubicBezTo>
                <a:cubicBezTo>
                  <a:pt x="993" y="583"/>
                  <a:pt x="992" y="581"/>
                  <a:pt x="992" y="580"/>
                </a:cubicBezTo>
                <a:lnTo>
                  <a:pt x="992" y="580"/>
                </a:lnTo>
                <a:cubicBezTo>
                  <a:pt x="992" y="578"/>
                  <a:pt x="993" y="576"/>
                  <a:pt x="995" y="576"/>
                </a:cubicBezTo>
                <a:cubicBezTo>
                  <a:pt x="997" y="576"/>
                  <a:pt x="998" y="578"/>
                  <a:pt x="998" y="580"/>
                </a:cubicBezTo>
                <a:close/>
                <a:moveTo>
                  <a:pt x="1001" y="592"/>
                </a:moveTo>
                <a:lnTo>
                  <a:pt x="1001" y="592"/>
                </a:lnTo>
                <a:cubicBezTo>
                  <a:pt x="1001" y="593"/>
                  <a:pt x="1000" y="595"/>
                  <a:pt x="998" y="595"/>
                </a:cubicBezTo>
                <a:cubicBezTo>
                  <a:pt x="996" y="595"/>
                  <a:pt x="995" y="593"/>
                  <a:pt x="995" y="592"/>
                </a:cubicBezTo>
                <a:lnTo>
                  <a:pt x="995" y="592"/>
                </a:lnTo>
                <a:cubicBezTo>
                  <a:pt x="995" y="590"/>
                  <a:pt x="996" y="589"/>
                  <a:pt x="998" y="589"/>
                </a:cubicBezTo>
                <a:cubicBezTo>
                  <a:pt x="1000" y="589"/>
                  <a:pt x="1001" y="590"/>
                  <a:pt x="1001" y="592"/>
                </a:cubicBezTo>
                <a:close/>
                <a:moveTo>
                  <a:pt x="1004" y="604"/>
                </a:moveTo>
                <a:lnTo>
                  <a:pt x="1004" y="604"/>
                </a:lnTo>
                <a:cubicBezTo>
                  <a:pt x="1004" y="605"/>
                  <a:pt x="1003" y="607"/>
                  <a:pt x="1001" y="607"/>
                </a:cubicBezTo>
                <a:cubicBezTo>
                  <a:pt x="999" y="607"/>
                  <a:pt x="998" y="605"/>
                  <a:pt x="998" y="604"/>
                </a:cubicBezTo>
                <a:lnTo>
                  <a:pt x="998" y="604"/>
                </a:lnTo>
                <a:cubicBezTo>
                  <a:pt x="998" y="602"/>
                  <a:pt x="999" y="601"/>
                  <a:pt x="1001" y="601"/>
                </a:cubicBezTo>
                <a:cubicBezTo>
                  <a:pt x="1003" y="601"/>
                  <a:pt x="1004" y="602"/>
                  <a:pt x="1004" y="604"/>
                </a:cubicBezTo>
                <a:close/>
                <a:moveTo>
                  <a:pt x="1007" y="616"/>
                </a:moveTo>
                <a:lnTo>
                  <a:pt x="1007" y="616"/>
                </a:lnTo>
                <a:cubicBezTo>
                  <a:pt x="1007" y="618"/>
                  <a:pt x="1005" y="619"/>
                  <a:pt x="1004" y="619"/>
                </a:cubicBezTo>
                <a:cubicBezTo>
                  <a:pt x="1002" y="619"/>
                  <a:pt x="1001" y="618"/>
                  <a:pt x="1001" y="616"/>
                </a:cubicBezTo>
                <a:lnTo>
                  <a:pt x="1001" y="616"/>
                </a:lnTo>
                <a:cubicBezTo>
                  <a:pt x="1001" y="614"/>
                  <a:pt x="1002" y="613"/>
                  <a:pt x="1004" y="613"/>
                </a:cubicBezTo>
                <a:cubicBezTo>
                  <a:pt x="1005" y="613"/>
                  <a:pt x="1007" y="614"/>
                  <a:pt x="1007" y="616"/>
                </a:cubicBezTo>
                <a:close/>
                <a:moveTo>
                  <a:pt x="1010" y="628"/>
                </a:moveTo>
                <a:lnTo>
                  <a:pt x="1010" y="628"/>
                </a:lnTo>
                <a:cubicBezTo>
                  <a:pt x="1010" y="630"/>
                  <a:pt x="1008" y="631"/>
                  <a:pt x="1006" y="631"/>
                </a:cubicBezTo>
                <a:cubicBezTo>
                  <a:pt x="1005" y="631"/>
                  <a:pt x="1003" y="630"/>
                  <a:pt x="1003" y="628"/>
                </a:cubicBezTo>
                <a:lnTo>
                  <a:pt x="1003" y="628"/>
                </a:lnTo>
                <a:cubicBezTo>
                  <a:pt x="1003" y="626"/>
                  <a:pt x="1005" y="625"/>
                  <a:pt x="1006" y="625"/>
                </a:cubicBezTo>
                <a:cubicBezTo>
                  <a:pt x="1008" y="625"/>
                  <a:pt x="1010" y="626"/>
                  <a:pt x="1010" y="628"/>
                </a:cubicBezTo>
                <a:close/>
                <a:moveTo>
                  <a:pt x="1012" y="640"/>
                </a:moveTo>
                <a:lnTo>
                  <a:pt x="1012" y="640"/>
                </a:lnTo>
                <a:cubicBezTo>
                  <a:pt x="1012" y="642"/>
                  <a:pt x="1011" y="643"/>
                  <a:pt x="1009" y="643"/>
                </a:cubicBezTo>
                <a:cubicBezTo>
                  <a:pt x="1007" y="643"/>
                  <a:pt x="1006" y="642"/>
                  <a:pt x="1006" y="640"/>
                </a:cubicBezTo>
                <a:lnTo>
                  <a:pt x="1006" y="640"/>
                </a:lnTo>
                <a:cubicBezTo>
                  <a:pt x="1006" y="639"/>
                  <a:pt x="1007" y="637"/>
                  <a:pt x="1009" y="637"/>
                </a:cubicBezTo>
                <a:cubicBezTo>
                  <a:pt x="1011" y="637"/>
                  <a:pt x="1012" y="639"/>
                  <a:pt x="1012" y="640"/>
                </a:cubicBezTo>
                <a:close/>
                <a:moveTo>
                  <a:pt x="1015" y="653"/>
                </a:moveTo>
                <a:lnTo>
                  <a:pt x="1015" y="653"/>
                </a:lnTo>
                <a:cubicBezTo>
                  <a:pt x="1015" y="654"/>
                  <a:pt x="1014" y="656"/>
                  <a:pt x="1012" y="656"/>
                </a:cubicBezTo>
                <a:cubicBezTo>
                  <a:pt x="1010" y="656"/>
                  <a:pt x="1009" y="654"/>
                  <a:pt x="1009" y="653"/>
                </a:cubicBezTo>
                <a:lnTo>
                  <a:pt x="1009" y="653"/>
                </a:lnTo>
                <a:cubicBezTo>
                  <a:pt x="1009" y="651"/>
                  <a:pt x="1010" y="649"/>
                  <a:pt x="1012" y="649"/>
                </a:cubicBezTo>
                <a:cubicBezTo>
                  <a:pt x="1014" y="649"/>
                  <a:pt x="1015" y="651"/>
                  <a:pt x="1015" y="653"/>
                </a:cubicBezTo>
                <a:close/>
                <a:moveTo>
                  <a:pt x="1017" y="665"/>
                </a:moveTo>
                <a:lnTo>
                  <a:pt x="1017" y="665"/>
                </a:lnTo>
                <a:cubicBezTo>
                  <a:pt x="1017" y="667"/>
                  <a:pt x="1016" y="668"/>
                  <a:pt x="1014" y="668"/>
                </a:cubicBezTo>
                <a:cubicBezTo>
                  <a:pt x="1013" y="668"/>
                  <a:pt x="1011" y="667"/>
                  <a:pt x="1011" y="665"/>
                </a:cubicBezTo>
                <a:lnTo>
                  <a:pt x="1011" y="665"/>
                </a:lnTo>
                <a:cubicBezTo>
                  <a:pt x="1011" y="663"/>
                  <a:pt x="1013" y="662"/>
                  <a:pt x="1014" y="662"/>
                </a:cubicBezTo>
                <a:cubicBezTo>
                  <a:pt x="1016" y="662"/>
                  <a:pt x="1017" y="663"/>
                  <a:pt x="1017" y="665"/>
                </a:cubicBezTo>
                <a:close/>
                <a:moveTo>
                  <a:pt x="1020" y="677"/>
                </a:moveTo>
                <a:lnTo>
                  <a:pt x="1020" y="677"/>
                </a:lnTo>
                <a:cubicBezTo>
                  <a:pt x="1020" y="679"/>
                  <a:pt x="1018" y="680"/>
                  <a:pt x="1017" y="680"/>
                </a:cubicBezTo>
                <a:cubicBezTo>
                  <a:pt x="1015" y="680"/>
                  <a:pt x="1014" y="679"/>
                  <a:pt x="1014" y="677"/>
                </a:cubicBezTo>
                <a:lnTo>
                  <a:pt x="1014" y="677"/>
                </a:lnTo>
                <a:cubicBezTo>
                  <a:pt x="1014" y="675"/>
                  <a:pt x="1015" y="674"/>
                  <a:pt x="1017" y="674"/>
                </a:cubicBezTo>
                <a:cubicBezTo>
                  <a:pt x="1018" y="674"/>
                  <a:pt x="1020" y="675"/>
                  <a:pt x="1020" y="677"/>
                </a:cubicBezTo>
                <a:close/>
                <a:moveTo>
                  <a:pt x="1022" y="689"/>
                </a:moveTo>
                <a:lnTo>
                  <a:pt x="1022" y="689"/>
                </a:lnTo>
                <a:cubicBezTo>
                  <a:pt x="1022" y="691"/>
                  <a:pt x="1021" y="693"/>
                  <a:pt x="1019" y="693"/>
                </a:cubicBezTo>
                <a:cubicBezTo>
                  <a:pt x="1017" y="693"/>
                  <a:pt x="1016" y="691"/>
                  <a:pt x="1016" y="689"/>
                </a:cubicBezTo>
                <a:lnTo>
                  <a:pt x="1016" y="689"/>
                </a:lnTo>
                <a:cubicBezTo>
                  <a:pt x="1016" y="688"/>
                  <a:pt x="1017" y="686"/>
                  <a:pt x="1019" y="686"/>
                </a:cubicBezTo>
                <a:cubicBezTo>
                  <a:pt x="1021" y="686"/>
                  <a:pt x="1022" y="688"/>
                  <a:pt x="1022" y="689"/>
                </a:cubicBezTo>
                <a:close/>
                <a:moveTo>
                  <a:pt x="1025" y="702"/>
                </a:moveTo>
                <a:lnTo>
                  <a:pt x="1025" y="702"/>
                </a:lnTo>
                <a:cubicBezTo>
                  <a:pt x="1025" y="703"/>
                  <a:pt x="1023" y="705"/>
                  <a:pt x="1021" y="705"/>
                </a:cubicBezTo>
                <a:cubicBezTo>
                  <a:pt x="1020" y="705"/>
                  <a:pt x="1018" y="703"/>
                  <a:pt x="1018" y="702"/>
                </a:cubicBezTo>
                <a:lnTo>
                  <a:pt x="1018" y="702"/>
                </a:lnTo>
                <a:cubicBezTo>
                  <a:pt x="1018" y="700"/>
                  <a:pt x="1020" y="699"/>
                  <a:pt x="1021" y="699"/>
                </a:cubicBezTo>
                <a:cubicBezTo>
                  <a:pt x="1023" y="699"/>
                  <a:pt x="1025" y="700"/>
                  <a:pt x="1025" y="702"/>
                </a:cubicBezTo>
                <a:close/>
                <a:moveTo>
                  <a:pt x="1027" y="714"/>
                </a:moveTo>
                <a:lnTo>
                  <a:pt x="1027" y="714"/>
                </a:lnTo>
                <a:cubicBezTo>
                  <a:pt x="1027" y="716"/>
                  <a:pt x="1025" y="717"/>
                  <a:pt x="1023" y="717"/>
                </a:cubicBezTo>
                <a:cubicBezTo>
                  <a:pt x="1022" y="717"/>
                  <a:pt x="1020" y="716"/>
                  <a:pt x="1020" y="714"/>
                </a:cubicBezTo>
                <a:lnTo>
                  <a:pt x="1020" y="714"/>
                </a:lnTo>
                <a:cubicBezTo>
                  <a:pt x="1020" y="712"/>
                  <a:pt x="1022" y="711"/>
                  <a:pt x="1023" y="711"/>
                </a:cubicBezTo>
                <a:cubicBezTo>
                  <a:pt x="1025" y="711"/>
                  <a:pt x="1027" y="712"/>
                  <a:pt x="1027" y="714"/>
                </a:cubicBezTo>
                <a:close/>
                <a:moveTo>
                  <a:pt x="1029" y="726"/>
                </a:moveTo>
                <a:lnTo>
                  <a:pt x="1029" y="726"/>
                </a:lnTo>
                <a:cubicBezTo>
                  <a:pt x="1029" y="728"/>
                  <a:pt x="1027" y="729"/>
                  <a:pt x="1026" y="729"/>
                </a:cubicBezTo>
                <a:cubicBezTo>
                  <a:pt x="1024" y="729"/>
                  <a:pt x="1022" y="728"/>
                  <a:pt x="1022" y="726"/>
                </a:cubicBezTo>
                <a:lnTo>
                  <a:pt x="1022" y="726"/>
                </a:lnTo>
                <a:cubicBezTo>
                  <a:pt x="1022" y="725"/>
                  <a:pt x="1024" y="723"/>
                  <a:pt x="1026" y="723"/>
                </a:cubicBezTo>
                <a:cubicBezTo>
                  <a:pt x="1027" y="723"/>
                  <a:pt x="1029" y="725"/>
                  <a:pt x="1029" y="726"/>
                </a:cubicBezTo>
                <a:close/>
                <a:moveTo>
                  <a:pt x="1031" y="739"/>
                </a:moveTo>
                <a:lnTo>
                  <a:pt x="1031" y="739"/>
                </a:lnTo>
                <a:cubicBezTo>
                  <a:pt x="1031" y="740"/>
                  <a:pt x="1029" y="742"/>
                  <a:pt x="1028" y="742"/>
                </a:cubicBezTo>
                <a:cubicBezTo>
                  <a:pt x="1026" y="742"/>
                  <a:pt x="1024" y="740"/>
                  <a:pt x="1024" y="739"/>
                </a:cubicBezTo>
                <a:lnTo>
                  <a:pt x="1024" y="739"/>
                </a:lnTo>
                <a:cubicBezTo>
                  <a:pt x="1024" y="737"/>
                  <a:pt x="1026" y="736"/>
                  <a:pt x="1028" y="736"/>
                </a:cubicBezTo>
                <a:cubicBezTo>
                  <a:pt x="1029" y="736"/>
                  <a:pt x="1031" y="737"/>
                  <a:pt x="1031" y="739"/>
                </a:cubicBezTo>
                <a:close/>
                <a:moveTo>
                  <a:pt x="1033" y="751"/>
                </a:moveTo>
                <a:lnTo>
                  <a:pt x="1033" y="751"/>
                </a:lnTo>
                <a:cubicBezTo>
                  <a:pt x="1033" y="753"/>
                  <a:pt x="1031" y="754"/>
                  <a:pt x="1030" y="754"/>
                </a:cubicBezTo>
                <a:cubicBezTo>
                  <a:pt x="1028" y="754"/>
                  <a:pt x="1027" y="753"/>
                  <a:pt x="1027" y="751"/>
                </a:cubicBezTo>
                <a:lnTo>
                  <a:pt x="1027" y="751"/>
                </a:lnTo>
                <a:cubicBezTo>
                  <a:pt x="1027" y="749"/>
                  <a:pt x="1028" y="748"/>
                  <a:pt x="1030" y="748"/>
                </a:cubicBezTo>
                <a:cubicBezTo>
                  <a:pt x="1031" y="748"/>
                  <a:pt x="1033" y="749"/>
                  <a:pt x="1033" y="751"/>
                </a:cubicBezTo>
                <a:close/>
                <a:moveTo>
                  <a:pt x="1034" y="763"/>
                </a:moveTo>
                <a:lnTo>
                  <a:pt x="1034" y="763"/>
                </a:lnTo>
                <a:cubicBezTo>
                  <a:pt x="1034" y="765"/>
                  <a:pt x="1033" y="767"/>
                  <a:pt x="1031" y="767"/>
                </a:cubicBezTo>
                <a:cubicBezTo>
                  <a:pt x="1030" y="767"/>
                  <a:pt x="1028" y="765"/>
                  <a:pt x="1028" y="763"/>
                </a:cubicBezTo>
                <a:lnTo>
                  <a:pt x="1028" y="763"/>
                </a:lnTo>
                <a:cubicBezTo>
                  <a:pt x="1028" y="762"/>
                  <a:pt x="1030" y="760"/>
                  <a:pt x="1031" y="760"/>
                </a:cubicBezTo>
                <a:cubicBezTo>
                  <a:pt x="1033" y="760"/>
                  <a:pt x="1034" y="762"/>
                  <a:pt x="1034" y="763"/>
                </a:cubicBezTo>
                <a:close/>
                <a:moveTo>
                  <a:pt x="1036" y="776"/>
                </a:moveTo>
                <a:lnTo>
                  <a:pt x="1036" y="776"/>
                </a:lnTo>
                <a:cubicBezTo>
                  <a:pt x="1036" y="778"/>
                  <a:pt x="1035" y="779"/>
                  <a:pt x="1033" y="779"/>
                </a:cubicBezTo>
                <a:cubicBezTo>
                  <a:pt x="1031" y="779"/>
                  <a:pt x="1030" y="778"/>
                  <a:pt x="1030" y="776"/>
                </a:cubicBezTo>
                <a:lnTo>
                  <a:pt x="1030" y="776"/>
                </a:lnTo>
                <a:cubicBezTo>
                  <a:pt x="1030" y="774"/>
                  <a:pt x="1031" y="773"/>
                  <a:pt x="1033" y="773"/>
                </a:cubicBezTo>
                <a:cubicBezTo>
                  <a:pt x="1035" y="773"/>
                  <a:pt x="1036" y="774"/>
                  <a:pt x="1036" y="776"/>
                </a:cubicBezTo>
                <a:close/>
                <a:moveTo>
                  <a:pt x="1038" y="788"/>
                </a:moveTo>
                <a:lnTo>
                  <a:pt x="1038" y="788"/>
                </a:lnTo>
                <a:cubicBezTo>
                  <a:pt x="1038" y="790"/>
                  <a:pt x="1037" y="791"/>
                  <a:pt x="1035" y="791"/>
                </a:cubicBezTo>
                <a:cubicBezTo>
                  <a:pt x="1033" y="791"/>
                  <a:pt x="1032" y="790"/>
                  <a:pt x="1032" y="788"/>
                </a:cubicBezTo>
                <a:lnTo>
                  <a:pt x="1032" y="788"/>
                </a:lnTo>
                <a:cubicBezTo>
                  <a:pt x="1032" y="786"/>
                  <a:pt x="1033" y="785"/>
                  <a:pt x="1035" y="785"/>
                </a:cubicBezTo>
                <a:cubicBezTo>
                  <a:pt x="1037" y="785"/>
                  <a:pt x="1038" y="786"/>
                  <a:pt x="1038" y="788"/>
                </a:cubicBezTo>
                <a:close/>
                <a:moveTo>
                  <a:pt x="1040" y="801"/>
                </a:moveTo>
                <a:lnTo>
                  <a:pt x="1040" y="801"/>
                </a:lnTo>
                <a:cubicBezTo>
                  <a:pt x="1040" y="802"/>
                  <a:pt x="1038" y="804"/>
                  <a:pt x="1037" y="804"/>
                </a:cubicBezTo>
                <a:cubicBezTo>
                  <a:pt x="1035" y="804"/>
                  <a:pt x="1033" y="802"/>
                  <a:pt x="1033" y="801"/>
                </a:cubicBezTo>
                <a:lnTo>
                  <a:pt x="1033" y="801"/>
                </a:lnTo>
                <a:cubicBezTo>
                  <a:pt x="1033" y="799"/>
                  <a:pt x="1035" y="797"/>
                  <a:pt x="1037" y="797"/>
                </a:cubicBezTo>
                <a:cubicBezTo>
                  <a:pt x="1038" y="797"/>
                  <a:pt x="1040" y="799"/>
                  <a:pt x="1040" y="801"/>
                </a:cubicBezTo>
                <a:close/>
                <a:moveTo>
                  <a:pt x="1041" y="813"/>
                </a:moveTo>
                <a:lnTo>
                  <a:pt x="1041" y="813"/>
                </a:lnTo>
                <a:cubicBezTo>
                  <a:pt x="1041" y="815"/>
                  <a:pt x="1040" y="816"/>
                  <a:pt x="1038" y="816"/>
                </a:cubicBezTo>
                <a:cubicBezTo>
                  <a:pt x="1036" y="816"/>
                  <a:pt x="1035" y="815"/>
                  <a:pt x="1035" y="813"/>
                </a:cubicBezTo>
                <a:lnTo>
                  <a:pt x="1035" y="813"/>
                </a:lnTo>
                <a:cubicBezTo>
                  <a:pt x="1035" y="811"/>
                  <a:pt x="1036" y="810"/>
                  <a:pt x="1038" y="810"/>
                </a:cubicBezTo>
                <a:cubicBezTo>
                  <a:pt x="1040" y="810"/>
                  <a:pt x="1041" y="811"/>
                  <a:pt x="1041" y="813"/>
                </a:cubicBezTo>
                <a:close/>
                <a:moveTo>
                  <a:pt x="1043" y="825"/>
                </a:moveTo>
                <a:lnTo>
                  <a:pt x="1043" y="825"/>
                </a:lnTo>
                <a:cubicBezTo>
                  <a:pt x="1043" y="827"/>
                  <a:pt x="1041" y="829"/>
                  <a:pt x="1039" y="829"/>
                </a:cubicBezTo>
                <a:cubicBezTo>
                  <a:pt x="1038" y="829"/>
                  <a:pt x="1036" y="827"/>
                  <a:pt x="1036" y="825"/>
                </a:cubicBezTo>
                <a:lnTo>
                  <a:pt x="1036" y="825"/>
                </a:lnTo>
                <a:cubicBezTo>
                  <a:pt x="1036" y="824"/>
                  <a:pt x="1038" y="822"/>
                  <a:pt x="1039" y="822"/>
                </a:cubicBezTo>
                <a:cubicBezTo>
                  <a:pt x="1041" y="822"/>
                  <a:pt x="1043" y="824"/>
                  <a:pt x="1043" y="825"/>
                </a:cubicBezTo>
                <a:close/>
                <a:moveTo>
                  <a:pt x="1044" y="838"/>
                </a:moveTo>
                <a:lnTo>
                  <a:pt x="1044" y="838"/>
                </a:lnTo>
                <a:cubicBezTo>
                  <a:pt x="1044" y="840"/>
                  <a:pt x="1043" y="841"/>
                  <a:pt x="1041" y="841"/>
                </a:cubicBezTo>
                <a:cubicBezTo>
                  <a:pt x="1039" y="841"/>
                  <a:pt x="1038" y="840"/>
                  <a:pt x="1038" y="838"/>
                </a:cubicBezTo>
                <a:lnTo>
                  <a:pt x="1038" y="838"/>
                </a:lnTo>
                <a:cubicBezTo>
                  <a:pt x="1038" y="836"/>
                  <a:pt x="1039" y="835"/>
                  <a:pt x="1041" y="835"/>
                </a:cubicBezTo>
                <a:cubicBezTo>
                  <a:pt x="1043" y="835"/>
                  <a:pt x="1044" y="836"/>
                  <a:pt x="1044" y="838"/>
                </a:cubicBezTo>
                <a:close/>
                <a:moveTo>
                  <a:pt x="1045" y="850"/>
                </a:moveTo>
                <a:lnTo>
                  <a:pt x="1045" y="850"/>
                </a:lnTo>
                <a:cubicBezTo>
                  <a:pt x="1045" y="852"/>
                  <a:pt x="1044" y="853"/>
                  <a:pt x="1042" y="853"/>
                </a:cubicBezTo>
                <a:cubicBezTo>
                  <a:pt x="1041" y="853"/>
                  <a:pt x="1039" y="852"/>
                  <a:pt x="1039" y="850"/>
                </a:cubicBezTo>
                <a:lnTo>
                  <a:pt x="1039" y="850"/>
                </a:lnTo>
                <a:cubicBezTo>
                  <a:pt x="1039" y="849"/>
                  <a:pt x="1041" y="847"/>
                  <a:pt x="1042" y="847"/>
                </a:cubicBezTo>
                <a:cubicBezTo>
                  <a:pt x="1044" y="847"/>
                  <a:pt x="1045" y="849"/>
                  <a:pt x="1045" y="850"/>
                </a:cubicBezTo>
                <a:close/>
                <a:moveTo>
                  <a:pt x="1046" y="863"/>
                </a:moveTo>
                <a:lnTo>
                  <a:pt x="1046" y="863"/>
                </a:lnTo>
                <a:cubicBezTo>
                  <a:pt x="1046" y="864"/>
                  <a:pt x="1045" y="866"/>
                  <a:pt x="1043" y="866"/>
                </a:cubicBezTo>
                <a:cubicBezTo>
                  <a:pt x="1042" y="866"/>
                  <a:pt x="1040" y="864"/>
                  <a:pt x="1040" y="863"/>
                </a:cubicBezTo>
                <a:lnTo>
                  <a:pt x="1040" y="863"/>
                </a:lnTo>
                <a:cubicBezTo>
                  <a:pt x="1040" y="861"/>
                  <a:pt x="1042" y="860"/>
                  <a:pt x="1043" y="860"/>
                </a:cubicBezTo>
                <a:cubicBezTo>
                  <a:pt x="1045" y="860"/>
                  <a:pt x="1046" y="861"/>
                  <a:pt x="1046" y="863"/>
                </a:cubicBezTo>
                <a:close/>
                <a:moveTo>
                  <a:pt x="1048" y="875"/>
                </a:moveTo>
                <a:lnTo>
                  <a:pt x="1048" y="875"/>
                </a:lnTo>
                <a:cubicBezTo>
                  <a:pt x="1048" y="877"/>
                  <a:pt x="1046" y="878"/>
                  <a:pt x="1044" y="878"/>
                </a:cubicBezTo>
                <a:cubicBezTo>
                  <a:pt x="1043" y="878"/>
                  <a:pt x="1041" y="877"/>
                  <a:pt x="1041" y="875"/>
                </a:cubicBezTo>
                <a:lnTo>
                  <a:pt x="1041" y="875"/>
                </a:lnTo>
                <a:cubicBezTo>
                  <a:pt x="1041" y="873"/>
                  <a:pt x="1043" y="872"/>
                  <a:pt x="1044" y="872"/>
                </a:cubicBezTo>
                <a:cubicBezTo>
                  <a:pt x="1046" y="872"/>
                  <a:pt x="1048" y="873"/>
                  <a:pt x="1048" y="875"/>
                </a:cubicBezTo>
                <a:close/>
                <a:moveTo>
                  <a:pt x="1049" y="888"/>
                </a:moveTo>
                <a:lnTo>
                  <a:pt x="1049" y="888"/>
                </a:lnTo>
                <a:cubicBezTo>
                  <a:pt x="1049" y="889"/>
                  <a:pt x="1047" y="891"/>
                  <a:pt x="1046" y="891"/>
                </a:cubicBezTo>
                <a:cubicBezTo>
                  <a:pt x="1044" y="891"/>
                  <a:pt x="1042" y="889"/>
                  <a:pt x="1042" y="888"/>
                </a:cubicBezTo>
                <a:lnTo>
                  <a:pt x="1042" y="888"/>
                </a:lnTo>
                <a:cubicBezTo>
                  <a:pt x="1042" y="886"/>
                  <a:pt x="1044" y="885"/>
                  <a:pt x="1046" y="885"/>
                </a:cubicBezTo>
                <a:cubicBezTo>
                  <a:pt x="1047" y="885"/>
                  <a:pt x="1049" y="886"/>
                  <a:pt x="1049" y="888"/>
                </a:cubicBezTo>
                <a:close/>
                <a:moveTo>
                  <a:pt x="1050" y="900"/>
                </a:moveTo>
                <a:lnTo>
                  <a:pt x="1050" y="900"/>
                </a:lnTo>
                <a:cubicBezTo>
                  <a:pt x="1050" y="902"/>
                  <a:pt x="1048" y="903"/>
                  <a:pt x="1047" y="903"/>
                </a:cubicBezTo>
                <a:cubicBezTo>
                  <a:pt x="1045" y="903"/>
                  <a:pt x="1044" y="902"/>
                  <a:pt x="1044" y="900"/>
                </a:cubicBezTo>
                <a:lnTo>
                  <a:pt x="1044" y="900"/>
                </a:lnTo>
                <a:cubicBezTo>
                  <a:pt x="1044" y="898"/>
                  <a:pt x="1045" y="897"/>
                  <a:pt x="1047" y="897"/>
                </a:cubicBezTo>
                <a:cubicBezTo>
                  <a:pt x="1048" y="897"/>
                  <a:pt x="1050" y="898"/>
                  <a:pt x="1050" y="900"/>
                </a:cubicBezTo>
                <a:close/>
                <a:moveTo>
                  <a:pt x="1051" y="913"/>
                </a:moveTo>
                <a:lnTo>
                  <a:pt x="1051" y="913"/>
                </a:lnTo>
                <a:cubicBezTo>
                  <a:pt x="1051" y="914"/>
                  <a:pt x="1049" y="916"/>
                  <a:pt x="1048" y="916"/>
                </a:cubicBezTo>
                <a:cubicBezTo>
                  <a:pt x="1046" y="916"/>
                  <a:pt x="1044" y="914"/>
                  <a:pt x="1044" y="913"/>
                </a:cubicBezTo>
                <a:lnTo>
                  <a:pt x="1044" y="913"/>
                </a:lnTo>
                <a:cubicBezTo>
                  <a:pt x="1044" y="911"/>
                  <a:pt x="1046" y="909"/>
                  <a:pt x="1048" y="909"/>
                </a:cubicBezTo>
                <a:cubicBezTo>
                  <a:pt x="1049" y="909"/>
                  <a:pt x="1051" y="911"/>
                  <a:pt x="1051" y="913"/>
                </a:cubicBezTo>
                <a:close/>
                <a:moveTo>
                  <a:pt x="1051" y="925"/>
                </a:moveTo>
                <a:lnTo>
                  <a:pt x="1051" y="925"/>
                </a:lnTo>
                <a:cubicBezTo>
                  <a:pt x="1051" y="927"/>
                  <a:pt x="1050" y="928"/>
                  <a:pt x="1048" y="928"/>
                </a:cubicBezTo>
                <a:cubicBezTo>
                  <a:pt x="1047" y="928"/>
                  <a:pt x="1045" y="927"/>
                  <a:pt x="1045" y="925"/>
                </a:cubicBezTo>
                <a:lnTo>
                  <a:pt x="1045" y="925"/>
                </a:lnTo>
                <a:cubicBezTo>
                  <a:pt x="1045" y="923"/>
                  <a:pt x="1047" y="922"/>
                  <a:pt x="1048" y="922"/>
                </a:cubicBezTo>
                <a:cubicBezTo>
                  <a:pt x="1050" y="922"/>
                  <a:pt x="1051" y="923"/>
                  <a:pt x="1051" y="925"/>
                </a:cubicBezTo>
                <a:close/>
                <a:moveTo>
                  <a:pt x="1052" y="938"/>
                </a:moveTo>
                <a:lnTo>
                  <a:pt x="1052" y="938"/>
                </a:lnTo>
                <a:cubicBezTo>
                  <a:pt x="1052" y="939"/>
                  <a:pt x="1051" y="941"/>
                  <a:pt x="1049" y="941"/>
                </a:cubicBezTo>
                <a:cubicBezTo>
                  <a:pt x="1047" y="941"/>
                  <a:pt x="1046" y="939"/>
                  <a:pt x="1046" y="938"/>
                </a:cubicBezTo>
                <a:lnTo>
                  <a:pt x="1046" y="938"/>
                </a:lnTo>
                <a:cubicBezTo>
                  <a:pt x="1046" y="936"/>
                  <a:pt x="1047" y="934"/>
                  <a:pt x="1049" y="934"/>
                </a:cubicBezTo>
                <a:cubicBezTo>
                  <a:pt x="1051" y="934"/>
                  <a:pt x="1052" y="936"/>
                  <a:pt x="1052" y="938"/>
                </a:cubicBezTo>
                <a:close/>
                <a:moveTo>
                  <a:pt x="1053" y="950"/>
                </a:moveTo>
                <a:lnTo>
                  <a:pt x="1053" y="950"/>
                </a:lnTo>
                <a:cubicBezTo>
                  <a:pt x="1053" y="952"/>
                  <a:pt x="1052" y="953"/>
                  <a:pt x="1050" y="953"/>
                </a:cubicBezTo>
                <a:cubicBezTo>
                  <a:pt x="1048" y="953"/>
                  <a:pt x="1047" y="952"/>
                  <a:pt x="1047" y="950"/>
                </a:cubicBezTo>
                <a:lnTo>
                  <a:pt x="1047" y="950"/>
                </a:lnTo>
                <a:cubicBezTo>
                  <a:pt x="1047" y="948"/>
                  <a:pt x="1048" y="947"/>
                  <a:pt x="1050" y="947"/>
                </a:cubicBezTo>
                <a:cubicBezTo>
                  <a:pt x="1052" y="947"/>
                  <a:pt x="1053" y="948"/>
                  <a:pt x="1053" y="950"/>
                </a:cubicBezTo>
                <a:close/>
                <a:moveTo>
                  <a:pt x="1054" y="963"/>
                </a:moveTo>
                <a:lnTo>
                  <a:pt x="1054" y="963"/>
                </a:lnTo>
                <a:cubicBezTo>
                  <a:pt x="1054" y="964"/>
                  <a:pt x="1052" y="966"/>
                  <a:pt x="1051" y="966"/>
                </a:cubicBezTo>
                <a:cubicBezTo>
                  <a:pt x="1049" y="966"/>
                  <a:pt x="1047" y="964"/>
                  <a:pt x="1047" y="963"/>
                </a:cubicBezTo>
                <a:lnTo>
                  <a:pt x="1047" y="963"/>
                </a:lnTo>
                <a:cubicBezTo>
                  <a:pt x="1047" y="961"/>
                  <a:pt x="1049" y="959"/>
                  <a:pt x="1051" y="959"/>
                </a:cubicBezTo>
                <a:cubicBezTo>
                  <a:pt x="1052" y="959"/>
                  <a:pt x="1054" y="961"/>
                  <a:pt x="1054" y="963"/>
                </a:cubicBezTo>
                <a:close/>
                <a:moveTo>
                  <a:pt x="1054" y="975"/>
                </a:moveTo>
                <a:lnTo>
                  <a:pt x="1054" y="975"/>
                </a:lnTo>
                <a:cubicBezTo>
                  <a:pt x="1054" y="977"/>
                  <a:pt x="1053" y="978"/>
                  <a:pt x="1051" y="978"/>
                </a:cubicBezTo>
                <a:cubicBezTo>
                  <a:pt x="1049" y="978"/>
                  <a:pt x="1048" y="977"/>
                  <a:pt x="1048" y="975"/>
                </a:cubicBezTo>
                <a:lnTo>
                  <a:pt x="1048" y="975"/>
                </a:lnTo>
                <a:cubicBezTo>
                  <a:pt x="1048" y="973"/>
                  <a:pt x="1049" y="972"/>
                  <a:pt x="1051" y="972"/>
                </a:cubicBezTo>
                <a:cubicBezTo>
                  <a:pt x="1053" y="972"/>
                  <a:pt x="1054" y="973"/>
                  <a:pt x="1054" y="975"/>
                </a:cubicBezTo>
                <a:close/>
                <a:moveTo>
                  <a:pt x="1055" y="988"/>
                </a:moveTo>
                <a:lnTo>
                  <a:pt x="1055" y="988"/>
                </a:lnTo>
                <a:cubicBezTo>
                  <a:pt x="1055" y="989"/>
                  <a:pt x="1053" y="991"/>
                  <a:pt x="1052" y="991"/>
                </a:cubicBezTo>
                <a:cubicBezTo>
                  <a:pt x="1050" y="991"/>
                  <a:pt x="1048" y="989"/>
                  <a:pt x="1048" y="988"/>
                </a:cubicBezTo>
                <a:lnTo>
                  <a:pt x="1048" y="988"/>
                </a:lnTo>
                <a:cubicBezTo>
                  <a:pt x="1048" y="986"/>
                  <a:pt x="1050" y="984"/>
                  <a:pt x="1052" y="984"/>
                </a:cubicBezTo>
                <a:cubicBezTo>
                  <a:pt x="1053" y="984"/>
                  <a:pt x="1055" y="986"/>
                  <a:pt x="1055" y="988"/>
                </a:cubicBezTo>
                <a:close/>
                <a:moveTo>
                  <a:pt x="1055" y="1000"/>
                </a:moveTo>
                <a:lnTo>
                  <a:pt x="1055" y="1000"/>
                </a:lnTo>
                <a:cubicBezTo>
                  <a:pt x="1055" y="1002"/>
                  <a:pt x="1054" y="1003"/>
                  <a:pt x="1052" y="1003"/>
                </a:cubicBezTo>
                <a:cubicBezTo>
                  <a:pt x="1050" y="1003"/>
                  <a:pt x="1049" y="1002"/>
                  <a:pt x="1049" y="1000"/>
                </a:cubicBezTo>
                <a:lnTo>
                  <a:pt x="1049" y="1000"/>
                </a:lnTo>
                <a:cubicBezTo>
                  <a:pt x="1049" y="998"/>
                  <a:pt x="1050" y="997"/>
                  <a:pt x="1052" y="997"/>
                </a:cubicBezTo>
                <a:cubicBezTo>
                  <a:pt x="1054" y="997"/>
                  <a:pt x="1055" y="998"/>
                  <a:pt x="1055" y="1000"/>
                </a:cubicBezTo>
                <a:close/>
                <a:moveTo>
                  <a:pt x="1056" y="1013"/>
                </a:moveTo>
                <a:lnTo>
                  <a:pt x="1056" y="1013"/>
                </a:lnTo>
                <a:cubicBezTo>
                  <a:pt x="1056" y="1014"/>
                  <a:pt x="1054" y="1016"/>
                  <a:pt x="1052" y="1016"/>
                </a:cubicBezTo>
                <a:cubicBezTo>
                  <a:pt x="1051" y="1016"/>
                  <a:pt x="1049" y="1014"/>
                  <a:pt x="1049" y="1013"/>
                </a:cubicBezTo>
                <a:lnTo>
                  <a:pt x="1049" y="1013"/>
                </a:lnTo>
                <a:cubicBezTo>
                  <a:pt x="1049" y="1011"/>
                  <a:pt x="1051" y="1009"/>
                  <a:pt x="1052" y="1009"/>
                </a:cubicBezTo>
                <a:cubicBezTo>
                  <a:pt x="1054" y="1009"/>
                  <a:pt x="1056" y="1011"/>
                  <a:pt x="1056" y="1013"/>
                </a:cubicBezTo>
                <a:close/>
                <a:moveTo>
                  <a:pt x="1056" y="1025"/>
                </a:moveTo>
                <a:lnTo>
                  <a:pt x="1056" y="1025"/>
                </a:lnTo>
                <a:cubicBezTo>
                  <a:pt x="1056" y="1027"/>
                  <a:pt x="1054" y="1028"/>
                  <a:pt x="1053" y="1028"/>
                </a:cubicBezTo>
                <a:cubicBezTo>
                  <a:pt x="1051" y="1028"/>
                  <a:pt x="1049" y="1027"/>
                  <a:pt x="1049" y="1025"/>
                </a:cubicBezTo>
                <a:lnTo>
                  <a:pt x="1049" y="1025"/>
                </a:lnTo>
                <a:cubicBezTo>
                  <a:pt x="1049" y="1023"/>
                  <a:pt x="1051" y="1022"/>
                  <a:pt x="1053" y="1022"/>
                </a:cubicBezTo>
                <a:cubicBezTo>
                  <a:pt x="1054" y="1022"/>
                  <a:pt x="1056" y="1023"/>
                  <a:pt x="1056" y="1025"/>
                </a:cubicBezTo>
                <a:close/>
                <a:moveTo>
                  <a:pt x="1056" y="1038"/>
                </a:moveTo>
                <a:lnTo>
                  <a:pt x="1056" y="1038"/>
                </a:lnTo>
                <a:cubicBezTo>
                  <a:pt x="1056" y="1039"/>
                  <a:pt x="1054" y="1041"/>
                  <a:pt x="1053" y="1041"/>
                </a:cubicBezTo>
                <a:cubicBezTo>
                  <a:pt x="1051" y="1041"/>
                  <a:pt x="1050" y="1039"/>
                  <a:pt x="1050" y="1038"/>
                </a:cubicBezTo>
                <a:lnTo>
                  <a:pt x="1050" y="1038"/>
                </a:lnTo>
                <a:cubicBezTo>
                  <a:pt x="1050" y="1036"/>
                  <a:pt x="1051" y="1034"/>
                  <a:pt x="1053" y="1034"/>
                </a:cubicBezTo>
                <a:cubicBezTo>
                  <a:pt x="1054" y="1034"/>
                  <a:pt x="1056" y="1036"/>
                  <a:pt x="1056" y="1038"/>
                </a:cubicBezTo>
                <a:close/>
                <a:moveTo>
                  <a:pt x="1056" y="1050"/>
                </a:moveTo>
                <a:lnTo>
                  <a:pt x="1056" y="1050"/>
                </a:lnTo>
                <a:cubicBezTo>
                  <a:pt x="1056" y="1052"/>
                  <a:pt x="1055" y="1053"/>
                  <a:pt x="1053" y="1053"/>
                </a:cubicBezTo>
                <a:cubicBezTo>
                  <a:pt x="1051" y="1053"/>
                  <a:pt x="1050" y="1052"/>
                  <a:pt x="1050" y="1050"/>
                </a:cubicBezTo>
                <a:lnTo>
                  <a:pt x="1050" y="1050"/>
                </a:lnTo>
                <a:cubicBezTo>
                  <a:pt x="1050" y="1048"/>
                  <a:pt x="1051" y="1047"/>
                  <a:pt x="1053" y="1047"/>
                </a:cubicBezTo>
                <a:cubicBezTo>
                  <a:pt x="1055" y="1047"/>
                  <a:pt x="1056" y="1048"/>
                  <a:pt x="1056" y="1050"/>
                </a:cubicBezTo>
                <a:close/>
                <a:moveTo>
                  <a:pt x="1056" y="1063"/>
                </a:moveTo>
                <a:lnTo>
                  <a:pt x="1056" y="1063"/>
                </a:lnTo>
                <a:cubicBezTo>
                  <a:pt x="1056" y="1064"/>
                  <a:pt x="1055" y="1066"/>
                  <a:pt x="1053" y="1066"/>
                </a:cubicBezTo>
                <a:cubicBezTo>
                  <a:pt x="1051" y="1066"/>
                  <a:pt x="1050" y="1064"/>
                  <a:pt x="1050" y="1063"/>
                </a:cubicBezTo>
                <a:lnTo>
                  <a:pt x="1050" y="1063"/>
                </a:lnTo>
                <a:cubicBezTo>
                  <a:pt x="1050" y="1061"/>
                  <a:pt x="1051" y="1059"/>
                  <a:pt x="1053" y="1059"/>
                </a:cubicBezTo>
                <a:cubicBezTo>
                  <a:pt x="1055" y="1059"/>
                  <a:pt x="1056" y="1061"/>
                  <a:pt x="1056" y="1063"/>
                </a:cubicBezTo>
                <a:close/>
                <a:moveTo>
                  <a:pt x="1056" y="1076"/>
                </a:moveTo>
                <a:lnTo>
                  <a:pt x="1056" y="1076"/>
                </a:lnTo>
                <a:cubicBezTo>
                  <a:pt x="1055" y="1078"/>
                  <a:pt x="1054" y="1079"/>
                  <a:pt x="1052" y="1078"/>
                </a:cubicBezTo>
                <a:cubicBezTo>
                  <a:pt x="1050" y="1077"/>
                  <a:pt x="1049" y="1076"/>
                  <a:pt x="1050" y="1074"/>
                </a:cubicBezTo>
                <a:lnTo>
                  <a:pt x="1050" y="1074"/>
                </a:lnTo>
                <a:cubicBezTo>
                  <a:pt x="1051" y="1072"/>
                  <a:pt x="1052" y="1072"/>
                  <a:pt x="1054" y="1072"/>
                </a:cubicBezTo>
                <a:cubicBezTo>
                  <a:pt x="1056" y="1073"/>
                  <a:pt x="1056" y="1074"/>
                  <a:pt x="1056" y="1076"/>
                </a:cubicBezTo>
                <a:close/>
                <a:moveTo>
                  <a:pt x="1056" y="1089"/>
                </a:moveTo>
                <a:lnTo>
                  <a:pt x="1056" y="1089"/>
                </a:lnTo>
                <a:cubicBezTo>
                  <a:pt x="1055" y="1090"/>
                  <a:pt x="1053" y="1091"/>
                  <a:pt x="1052" y="1091"/>
                </a:cubicBezTo>
                <a:cubicBezTo>
                  <a:pt x="1050" y="1090"/>
                  <a:pt x="1049" y="1088"/>
                  <a:pt x="1050" y="1087"/>
                </a:cubicBezTo>
                <a:lnTo>
                  <a:pt x="1050" y="1087"/>
                </a:lnTo>
                <a:cubicBezTo>
                  <a:pt x="1050" y="1085"/>
                  <a:pt x="1052" y="1084"/>
                  <a:pt x="1054" y="1085"/>
                </a:cubicBezTo>
                <a:cubicBezTo>
                  <a:pt x="1055" y="1085"/>
                  <a:pt x="1056" y="1087"/>
                  <a:pt x="1056" y="1089"/>
                </a:cubicBezTo>
                <a:close/>
                <a:moveTo>
                  <a:pt x="1056" y="1101"/>
                </a:moveTo>
                <a:lnTo>
                  <a:pt x="1056" y="1101"/>
                </a:lnTo>
                <a:cubicBezTo>
                  <a:pt x="1055" y="1103"/>
                  <a:pt x="1053" y="1104"/>
                  <a:pt x="1052" y="1103"/>
                </a:cubicBezTo>
                <a:cubicBezTo>
                  <a:pt x="1050" y="1102"/>
                  <a:pt x="1049" y="1101"/>
                  <a:pt x="1050" y="1099"/>
                </a:cubicBezTo>
                <a:lnTo>
                  <a:pt x="1050" y="1099"/>
                </a:lnTo>
                <a:cubicBezTo>
                  <a:pt x="1050" y="1097"/>
                  <a:pt x="1052" y="1097"/>
                  <a:pt x="1054" y="1097"/>
                </a:cubicBezTo>
                <a:cubicBezTo>
                  <a:pt x="1055" y="1098"/>
                  <a:pt x="1056" y="1099"/>
                  <a:pt x="1056" y="1101"/>
                </a:cubicBezTo>
                <a:close/>
                <a:moveTo>
                  <a:pt x="1055" y="1114"/>
                </a:moveTo>
                <a:lnTo>
                  <a:pt x="1055" y="1114"/>
                </a:lnTo>
                <a:cubicBezTo>
                  <a:pt x="1055" y="1115"/>
                  <a:pt x="1053" y="1116"/>
                  <a:pt x="1052" y="1116"/>
                </a:cubicBezTo>
                <a:cubicBezTo>
                  <a:pt x="1050" y="1115"/>
                  <a:pt x="1049" y="1113"/>
                  <a:pt x="1050" y="1112"/>
                </a:cubicBezTo>
                <a:lnTo>
                  <a:pt x="1050" y="1112"/>
                </a:lnTo>
                <a:cubicBezTo>
                  <a:pt x="1050" y="1110"/>
                  <a:pt x="1052" y="1109"/>
                  <a:pt x="1053" y="1110"/>
                </a:cubicBezTo>
                <a:cubicBezTo>
                  <a:pt x="1055" y="1110"/>
                  <a:pt x="1056" y="1112"/>
                  <a:pt x="1055" y="1114"/>
                </a:cubicBezTo>
                <a:close/>
                <a:moveTo>
                  <a:pt x="1055" y="1126"/>
                </a:moveTo>
                <a:lnTo>
                  <a:pt x="1055" y="1126"/>
                </a:lnTo>
                <a:cubicBezTo>
                  <a:pt x="1055" y="1128"/>
                  <a:pt x="1053" y="1129"/>
                  <a:pt x="1051" y="1128"/>
                </a:cubicBezTo>
                <a:cubicBezTo>
                  <a:pt x="1050" y="1127"/>
                  <a:pt x="1049" y="1126"/>
                  <a:pt x="1049" y="1124"/>
                </a:cubicBezTo>
                <a:lnTo>
                  <a:pt x="1049" y="1124"/>
                </a:lnTo>
                <a:cubicBezTo>
                  <a:pt x="1050" y="1122"/>
                  <a:pt x="1052" y="1122"/>
                  <a:pt x="1053" y="1122"/>
                </a:cubicBezTo>
                <a:cubicBezTo>
                  <a:pt x="1055" y="1123"/>
                  <a:pt x="1056" y="1124"/>
                  <a:pt x="1055" y="1126"/>
                </a:cubicBezTo>
                <a:close/>
                <a:moveTo>
                  <a:pt x="1055" y="1139"/>
                </a:moveTo>
                <a:lnTo>
                  <a:pt x="1055" y="1139"/>
                </a:lnTo>
                <a:cubicBezTo>
                  <a:pt x="1054" y="1140"/>
                  <a:pt x="1052" y="1141"/>
                  <a:pt x="1051" y="1141"/>
                </a:cubicBezTo>
                <a:cubicBezTo>
                  <a:pt x="1049" y="1140"/>
                  <a:pt x="1048" y="1138"/>
                  <a:pt x="1049" y="1137"/>
                </a:cubicBezTo>
                <a:lnTo>
                  <a:pt x="1049" y="1137"/>
                </a:lnTo>
                <a:cubicBezTo>
                  <a:pt x="1049" y="1135"/>
                  <a:pt x="1051" y="1134"/>
                  <a:pt x="1053" y="1135"/>
                </a:cubicBezTo>
                <a:cubicBezTo>
                  <a:pt x="1054" y="1135"/>
                  <a:pt x="1055" y="1137"/>
                  <a:pt x="1055" y="1139"/>
                </a:cubicBezTo>
                <a:close/>
                <a:moveTo>
                  <a:pt x="1054" y="1151"/>
                </a:moveTo>
                <a:lnTo>
                  <a:pt x="1054" y="1151"/>
                </a:lnTo>
                <a:cubicBezTo>
                  <a:pt x="1054" y="1153"/>
                  <a:pt x="1052" y="1154"/>
                  <a:pt x="1050" y="1153"/>
                </a:cubicBezTo>
                <a:cubicBezTo>
                  <a:pt x="1049" y="1152"/>
                  <a:pt x="1048" y="1151"/>
                  <a:pt x="1048" y="1149"/>
                </a:cubicBezTo>
                <a:lnTo>
                  <a:pt x="1048" y="1149"/>
                </a:lnTo>
                <a:cubicBezTo>
                  <a:pt x="1049" y="1147"/>
                  <a:pt x="1051" y="1147"/>
                  <a:pt x="1052" y="1147"/>
                </a:cubicBezTo>
                <a:cubicBezTo>
                  <a:pt x="1054" y="1148"/>
                  <a:pt x="1055" y="1149"/>
                  <a:pt x="1054" y="1151"/>
                </a:cubicBezTo>
                <a:close/>
                <a:moveTo>
                  <a:pt x="1054" y="1164"/>
                </a:moveTo>
                <a:lnTo>
                  <a:pt x="1054" y="1164"/>
                </a:lnTo>
                <a:cubicBezTo>
                  <a:pt x="1053" y="1165"/>
                  <a:pt x="1052" y="1166"/>
                  <a:pt x="1050" y="1166"/>
                </a:cubicBezTo>
                <a:cubicBezTo>
                  <a:pt x="1048" y="1165"/>
                  <a:pt x="1047" y="1163"/>
                  <a:pt x="1048" y="1162"/>
                </a:cubicBezTo>
                <a:lnTo>
                  <a:pt x="1048" y="1162"/>
                </a:lnTo>
                <a:cubicBezTo>
                  <a:pt x="1048" y="1160"/>
                  <a:pt x="1050" y="1159"/>
                  <a:pt x="1052" y="1160"/>
                </a:cubicBezTo>
                <a:cubicBezTo>
                  <a:pt x="1053" y="1160"/>
                  <a:pt x="1054" y="1162"/>
                  <a:pt x="1054" y="1164"/>
                </a:cubicBezTo>
                <a:close/>
                <a:moveTo>
                  <a:pt x="1053" y="1176"/>
                </a:moveTo>
                <a:lnTo>
                  <a:pt x="1053" y="1176"/>
                </a:lnTo>
                <a:cubicBezTo>
                  <a:pt x="1053" y="1178"/>
                  <a:pt x="1051" y="1179"/>
                  <a:pt x="1049" y="1178"/>
                </a:cubicBezTo>
                <a:cubicBezTo>
                  <a:pt x="1048" y="1177"/>
                  <a:pt x="1047" y="1176"/>
                  <a:pt x="1047" y="1174"/>
                </a:cubicBezTo>
                <a:lnTo>
                  <a:pt x="1047" y="1174"/>
                </a:lnTo>
                <a:cubicBezTo>
                  <a:pt x="1048" y="1172"/>
                  <a:pt x="1050" y="1172"/>
                  <a:pt x="1051" y="1172"/>
                </a:cubicBezTo>
                <a:cubicBezTo>
                  <a:pt x="1053" y="1173"/>
                  <a:pt x="1054" y="1174"/>
                  <a:pt x="1053" y="1176"/>
                </a:cubicBezTo>
                <a:close/>
                <a:moveTo>
                  <a:pt x="1053" y="1189"/>
                </a:moveTo>
                <a:lnTo>
                  <a:pt x="1053" y="1189"/>
                </a:lnTo>
                <a:cubicBezTo>
                  <a:pt x="1052" y="1190"/>
                  <a:pt x="1050" y="1191"/>
                  <a:pt x="1049" y="1190"/>
                </a:cubicBezTo>
                <a:cubicBezTo>
                  <a:pt x="1047" y="1190"/>
                  <a:pt x="1046" y="1188"/>
                  <a:pt x="1047" y="1187"/>
                </a:cubicBezTo>
                <a:lnTo>
                  <a:pt x="1047" y="1187"/>
                </a:lnTo>
                <a:cubicBezTo>
                  <a:pt x="1047" y="1185"/>
                  <a:pt x="1049" y="1184"/>
                  <a:pt x="1051" y="1185"/>
                </a:cubicBezTo>
                <a:cubicBezTo>
                  <a:pt x="1052" y="1185"/>
                  <a:pt x="1053" y="1187"/>
                  <a:pt x="1053" y="1189"/>
                </a:cubicBezTo>
                <a:close/>
                <a:moveTo>
                  <a:pt x="1052" y="1201"/>
                </a:moveTo>
                <a:lnTo>
                  <a:pt x="1052" y="1201"/>
                </a:lnTo>
                <a:cubicBezTo>
                  <a:pt x="1051" y="1203"/>
                  <a:pt x="1049" y="1204"/>
                  <a:pt x="1048" y="1203"/>
                </a:cubicBezTo>
                <a:cubicBezTo>
                  <a:pt x="1046" y="1202"/>
                  <a:pt x="1045" y="1201"/>
                  <a:pt x="1046" y="1199"/>
                </a:cubicBezTo>
                <a:lnTo>
                  <a:pt x="1046" y="1199"/>
                </a:lnTo>
                <a:cubicBezTo>
                  <a:pt x="1046" y="1197"/>
                  <a:pt x="1048" y="1196"/>
                  <a:pt x="1050" y="1197"/>
                </a:cubicBezTo>
                <a:cubicBezTo>
                  <a:pt x="1051" y="1198"/>
                  <a:pt x="1052" y="1199"/>
                  <a:pt x="1052" y="1201"/>
                </a:cubicBezTo>
                <a:close/>
                <a:moveTo>
                  <a:pt x="1051" y="1213"/>
                </a:moveTo>
                <a:lnTo>
                  <a:pt x="1051" y="1213"/>
                </a:lnTo>
                <a:cubicBezTo>
                  <a:pt x="1050" y="1215"/>
                  <a:pt x="1049" y="1216"/>
                  <a:pt x="1047" y="1215"/>
                </a:cubicBezTo>
                <a:cubicBezTo>
                  <a:pt x="1045" y="1215"/>
                  <a:pt x="1044" y="1213"/>
                  <a:pt x="1045" y="1211"/>
                </a:cubicBezTo>
                <a:lnTo>
                  <a:pt x="1045" y="1211"/>
                </a:lnTo>
                <a:cubicBezTo>
                  <a:pt x="1046" y="1210"/>
                  <a:pt x="1047" y="1209"/>
                  <a:pt x="1049" y="1210"/>
                </a:cubicBezTo>
                <a:cubicBezTo>
                  <a:pt x="1051" y="1210"/>
                  <a:pt x="1052" y="1212"/>
                  <a:pt x="1051" y="1213"/>
                </a:cubicBezTo>
                <a:close/>
                <a:moveTo>
                  <a:pt x="1050" y="1226"/>
                </a:moveTo>
                <a:lnTo>
                  <a:pt x="1050" y="1226"/>
                </a:lnTo>
                <a:cubicBezTo>
                  <a:pt x="1050" y="1228"/>
                  <a:pt x="1048" y="1228"/>
                  <a:pt x="1046" y="1228"/>
                </a:cubicBezTo>
                <a:cubicBezTo>
                  <a:pt x="1045" y="1227"/>
                  <a:pt x="1044" y="1226"/>
                  <a:pt x="1044" y="1224"/>
                </a:cubicBezTo>
                <a:lnTo>
                  <a:pt x="1044" y="1224"/>
                </a:lnTo>
                <a:cubicBezTo>
                  <a:pt x="1045" y="1222"/>
                  <a:pt x="1047" y="1221"/>
                  <a:pt x="1048" y="1222"/>
                </a:cubicBezTo>
                <a:cubicBezTo>
                  <a:pt x="1050" y="1223"/>
                  <a:pt x="1051" y="1224"/>
                  <a:pt x="1050" y="1226"/>
                </a:cubicBezTo>
                <a:close/>
                <a:moveTo>
                  <a:pt x="1049" y="1238"/>
                </a:moveTo>
                <a:lnTo>
                  <a:pt x="1049" y="1238"/>
                </a:lnTo>
                <a:cubicBezTo>
                  <a:pt x="1049" y="1240"/>
                  <a:pt x="1047" y="1241"/>
                  <a:pt x="1045" y="1240"/>
                </a:cubicBezTo>
                <a:cubicBezTo>
                  <a:pt x="1044" y="1240"/>
                  <a:pt x="1043" y="1238"/>
                  <a:pt x="1043" y="1236"/>
                </a:cubicBezTo>
                <a:lnTo>
                  <a:pt x="1043" y="1236"/>
                </a:lnTo>
                <a:cubicBezTo>
                  <a:pt x="1044" y="1235"/>
                  <a:pt x="1046" y="1234"/>
                  <a:pt x="1047" y="1234"/>
                </a:cubicBezTo>
                <a:cubicBezTo>
                  <a:pt x="1049" y="1235"/>
                  <a:pt x="1050" y="1237"/>
                  <a:pt x="1049" y="1238"/>
                </a:cubicBezTo>
                <a:close/>
                <a:moveTo>
                  <a:pt x="1048" y="1251"/>
                </a:moveTo>
                <a:lnTo>
                  <a:pt x="1048" y="1251"/>
                </a:lnTo>
                <a:cubicBezTo>
                  <a:pt x="1048" y="1253"/>
                  <a:pt x="1046" y="1253"/>
                  <a:pt x="1044" y="1253"/>
                </a:cubicBezTo>
                <a:cubicBezTo>
                  <a:pt x="1042" y="1252"/>
                  <a:pt x="1042" y="1251"/>
                  <a:pt x="1042" y="1249"/>
                </a:cubicBezTo>
                <a:lnTo>
                  <a:pt x="1042" y="1249"/>
                </a:lnTo>
                <a:cubicBezTo>
                  <a:pt x="1043" y="1247"/>
                  <a:pt x="1044" y="1246"/>
                  <a:pt x="1046" y="1247"/>
                </a:cubicBezTo>
                <a:cubicBezTo>
                  <a:pt x="1048" y="1247"/>
                  <a:pt x="1049" y="1249"/>
                  <a:pt x="1048" y="1251"/>
                </a:cubicBezTo>
                <a:close/>
                <a:moveTo>
                  <a:pt x="1047" y="1263"/>
                </a:moveTo>
                <a:lnTo>
                  <a:pt x="1047" y="1263"/>
                </a:lnTo>
                <a:cubicBezTo>
                  <a:pt x="1046" y="1265"/>
                  <a:pt x="1045" y="1266"/>
                  <a:pt x="1043" y="1265"/>
                </a:cubicBezTo>
                <a:cubicBezTo>
                  <a:pt x="1041" y="1265"/>
                  <a:pt x="1040" y="1263"/>
                  <a:pt x="1041" y="1261"/>
                </a:cubicBezTo>
                <a:lnTo>
                  <a:pt x="1041" y="1261"/>
                </a:lnTo>
                <a:cubicBezTo>
                  <a:pt x="1042" y="1260"/>
                  <a:pt x="1043" y="1259"/>
                  <a:pt x="1045" y="1259"/>
                </a:cubicBezTo>
                <a:cubicBezTo>
                  <a:pt x="1047" y="1260"/>
                  <a:pt x="1047" y="1262"/>
                  <a:pt x="1047" y="1263"/>
                </a:cubicBezTo>
                <a:close/>
                <a:moveTo>
                  <a:pt x="1046" y="1276"/>
                </a:moveTo>
                <a:lnTo>
                  <a:pt x="1046" y="1276"/>
                </a:lnTo>
                <a:cubicBezTo>
                  <a:pt x="1045" y="1277"/>
                  <a:pt x="1044" y="1278"/>
                  <a:pt x="1042" y="1278"/>
                </a:cubicBezTo>
                <a:cubicBezTo>
                  <a:pt x="1040" y="1277"/>
                  <a:pt x="1039" y="1275"/>
                  <a:pt x="1040" y="1274"/>
                </a:cubicBezTo>
                <a:lnTo>
                  <a:pt x="1040" y="1274"/>
                </a:lnTo>
                <a:cubicBezTo>
                  <a:pt x="1040" y="1272"/>
                  <a:pt x="1042" y="1271"/>
                  <a:pt x="1044" y="1272"/>
                </a:cubicBezTo>
                <a:cubicBezTo>
                  <a:pt x="1046" y="1272"/>
                  <a:pt x="1046" y="1274"/>
                  <a:pt x="1046" y="1276"/>
                </a:cubicBezTo>
                <a:close/>
                <a:moveTo>
                  <a:pt x="1045" y="1288"/>
                </a:moveTo>
                <a:lnTo>
                  <a:pt x="1045" y="1288"/>
                </a:lnTo>
                <a:cubicBezTo>
                  <a:pt x="1044" y="1290"/>
                  <a:pt x="1042" y="1291"/>
                  <a:pt x="1041" y="1290"/>
                </a:cubicBezTo>
                <a:cubicBezTo>
                  <a:pt x="1039" y="1290"/>
                  <a:pt x="1038" y="1288"/>
                  <a:pt x="1039" y="1286"/>
                </a:cubicBezTo>
                <a:lnTo>
                  <a:pt x="1039" y="1286"/>
                </a:lnTo>
                <a:cubicBezTo>
                  <a:pt x="1039" y="1285"/>
                  <a:pt x="1041" y="1284"/>
                  <a:pt x="1043" y="1284"/>
                </a:cubicBezTo>
                <a:cubicBezTo>
                  <a:pt x="1044" y="1285"/>
                  <a:pt x="1045" y="1287"/>
                  <a:pt x="1045" y="1288"/>
                </a:cubicBezTo>
                <a:close/>
                <a:moveTo>
                  <a:pt x="1043" y="1301"/>
                </a:moveTo>
                <a:lnTo>
                  <a:pt x="1043" y="1301"/>
                </a:lnTo>
                <a:cubicBezTo>
                  <a:pt x="1043" y="1302"/>
                  <a:pt x="1041" y="1303"/>
                  <a:pt x="1039" y="1303"/>
                </a:cubicBezTo>
                <a:cubicBezTo>
                  <a:pt x="1038" y="1302"/>
                  <a:pt x="1037" y="1300"/>
                  <a:pt x="1037" y="1299"/>
                </a:cubicBezTo>
                <a:lnTo>
                  <a:pt x="1037" y="1299"/>
                </a:lnTo>
                <a:cubicBezTo>
                  <a:pt x="1038" y="1297"/>
                  <a:pt x="1040" y="1296"/>
                  <a:pt x="1041" y="1297"/>
                </a:cubicBezTo>
                <a:cubicBezTo>
                  <a:pt x="1043" y="1297"/>
                  <a:pt x="1044" y="1299"/>
                  <a:pt x="1043" y="1301"/>
                </a:cubicBezTo>
                <a:close/>
                <a:moveTo>
                  <a:pt x="1042" y="1313"/>
                </a:moveTo>
                <a:lnTo>
                  <a:pt x="1042" y="1313"/>
                </a:lnTo>
                <a:cubicBezTo>
                  <a:pt x="1041" y="1315"/>
                  <a:pt x="1039" y="1316"/>
                  <a:pt x="1038" y="1315"/>
                </a:cubicBezTo>
                <a:cubicBezTo>
                  <a:pt x="1036" y="1315"/>
                  <a:pt x="1035" y="1313"/>
                  <a:pt x="1036" y="1311"/>
                </a:cubicBezTo>
                <a:lnTo>
                  <a:pt x="1036" y="1311"/>
                </a:lnTo>
                <a:cubicBezTo>
                  <a:pt x="1036" y="1309"/>
                  <a:pt x="1038" y="1309"/>
                  <a:pt x="1040" y="1309"/>
                </a:cubicBezTo>
                <a:cubicBezTo>
                  <a:pt x="1041" y="1310"/>
                  <a:pt x="1042" y="1311"/>
                  <a:pt x="1042" y="1313"/>
                </a:cubicBezTo>
                <a:close/>
                <a:moveTo>
                  <a:pt x="1040" y="1326"/>
                </a:moveTo>
                <a:lnTo>
                  <a:pt x="1040" y="1326"/>
                </a:lnTo>
                <a:cubicBezTo>
                  <a:pt x="1040" y="1327"/>
                  <a:pt x="1038" y="1328"/>
                  <a:pt x="1036" y="1327"/>
                </a:cubicBezTo>
                <a:cubicBezTo>
                  <a:pt x="1035" y="1327"/>
                  <a:pt x="1034" y="1325"/>
                  <a:pt x="1034" y="1324"/>
                </a:cubicBezTo>
                <a:lnTo>
                  <a:pt x="1034" y="1324"/>
                </a:lnTo>
                <a:cubicBezTo>
                  <a:pt x="1035" y="1322"/>
                  <a:pt x="1037" y="1321"/>
                  <a:pt x="1038" y="1322"/>
                </a:cubicBezTo>
                <a:cubicBezTo>
                  <a:pt x="1040" y="1322"/>
                  <a:pt x="1041" y="1324"/>
                  <a:pt x="1040" y="1326"/>
                </a:cubicBezTo>
                <a:close/>
                <a:moveTo>
                  <a:pt x="1039" y="1338"/>
                </a:moveTo>
                <a:lnTo>
                  <a:pt x="1039" y="1338"/>
                </a:lnTo>
                <a:cubicBezTo>
                  <a:pt x="1038" y="1340"/>
                  <a:pt x="1037" y="1340"/>
                  <a:pt x="1035" y="1340"/>
                </a:cubicBezTo>
                <a:cubicBezTo>
                  <a:pt x="1033" y="1339"/>
                  <a:pt x="1032" y="1338"/>
                  <a:pt x="1033" y="1336"/>
                </a:cubicBezTo>
                <a:lnTo>
                  <a:pt x="1033" y="1336"/>
                </a:lnTo>
                <a:cubicBezTo>
                  <a:pt x="1033" y="1334"/>
                  <a:pt x="1035" y="1333"/>
                  <a:pt x="1037" y="1334"/>
                </a:cubicBezTo>
                <a:cubicBezTo>
                  <a:pt x="1038" y="1335"/>
                  <a:pt x="1039" y="1336"/>
                  <a:pt x="1039" y="1338"/>
                </a:cubicBezTo>
                <a:close/>
                <a:moveTo>
                  <a:pt x="1037" y="1350"/>
                </a:moveTo>
                <a:lnTo>
                  <a:pt x="1037" y="1350"/>
                </a:lnTo>
                <a:cubicBezTo>
                  <a:pt x="1037" y="1352"/>
                  <a:pt x="1035" y="1353"/>
                  <a:pt x="1033" y="1352"/>
                </a:cubicBezTo>
                <a:cubicBezTo>
                  <a:pt x="1031" y="1352"/>
                  <a:pt x="1031" y="1350"/>
                  <a:pt x="1031" y="1348"/>
                </a:cubicBezTo>
                <a:lnTo>
                  <a:pt x="1031" y="1348"/>
                </a:lnTo>
                <a:cubicBezTo>
                  <a:pt x="1032" y="1347"/>
                  <a:pt x="1033" y="1346"/>
                  <a:pt x="1035" y="1346"/>
                </a:cubicBezTo>
                <a:cubicBezTo>
                  <a:pt x="1037" y="1347"/>
                  <a:pt x="1038" y="1349"/>
                  <a:pt x="1037" y="1350"/>
                </a:cubicBezTo>
                <a:close/>
                <a:moveTo>
                  <a:pt x="1035" y="1363"/>
                </a:moveTo>
                <a:lnTo>
                  <a:pt x="1035" y="1363"/>
                </a:lnTo>
                <a:cubicBezTo>
                  <a:pt x="1035" y="1364"/>
                  <a:pt x="1033" y="1365"/>
                  <a:pt x="1031" y="1365"/>
                </a:cubicBezTo>
                <a:cubicBezTo>
                  <a:pt x="1030" y="1364"/>
                  <a:pt x="1029" y="1362"/>
                  <a:pt x="1029" y="1361"/>
                </a:cubicBezTo>
                <a:lnTo>
                  <a:pt x="1029" y="1361"/>
                </a:lnTo>
                <a:cubicBezTo>
                  <a:pt x="1030" y="1359"/>
                  <a:pt x="1032" y="1358"/>
                  <a:pt x="1033" y="1359"/>
                </a:cubicBezTo>
                <a:cubicBezTo>
                  <a:pt x="1035" y="1359"/>
                  <a:pt x="1036" y="1361"/>
                  <a:pt x="1035" y="1363"/>
                </a:cubicBezTo>
                <a:close/>
                <a:moveTo>
                  <a:pt x="1034" y="1375"/>
                </a:moveTo>
                <a:lnTo>
                  <a:pt x="1034" y="1375"/>
                </a:lnTo>
                <a:cubicBezTo>
                  <a:pt x="1033" y="1377"/>
                  <a:pt x="1031" y="1378"/>
                  <a:pt x="1030" y="1377"/>
                </a:cubicBezTo>
                <a:cubicBezTo>
                  <a:pt x="1028" y="1377"/>
                  <a:pt x="1027" y="1375"/>
                  <a:pt x="1028" y="1373"/>
                </a:cubicBezTo>
                <a:lnTo>
                  <a:pt x="1028" y="1373"/>
                </a:lnTo>
                <a:cubicBezTo>
                  <a:pt x="1028" y="1371"/>
                  <a:pt x="1030" y="1371"/>
                  <a:pt x="1032" y="1371"/>
                </a:cubicBezTo>
                <a:cubicBezTo>
                  <a:pt x="1033" y="1372"/>
                  <a:pt x="1034" y="1373"/>
                  <a:pt x="1034" y="1375"/>
                </a:cubicBezTo>
                <a:close/>
                <a:moveTo>
                  <a:pt x="1032" y="1387"/>
                </a:moveTo>
                <a:lnTo>
                  <a:pt x="1032" y="1387"/>
                </a:lnTo>
                <a:cubicBezTo>
                  <a:pt x="1031" y="1389"/>
                  <a:pt x="1029" y="1390"/>
                  <a:pt x="1028" y="1389"/>
                </a:cubicBezTo>
                <a:cubicBezTo>
                  <a:pt x="1026" y="1389"/>
                  <a:pt x="1025" y="1387"/>
                  <a:pt x="1026" y="1385"/>
                </a:cubicBezTo>
                <a:lnTo>
                  <a:pt x="1026" y="1385"/>
                </a:lnTo>
                <a:cubicBezTo>
                  <a:pt x="1026" y="1384"/>
                  <a:pt x="1028" y="1383"/>
                  <a:pt x="1030" y="1383"/>
                </a:cubicBezTo>
                <a:cubicBezTo>
                  <a:pt x="1031" y="1384"/>
                  <a:pt x="1032" y="1386"/>
                  <a:pt x="1032" y="1387"/>
                </a:cubicBezTo>
                <a:close/>
                <a:moveTo>
                  <a:pt x="1030" y="1400"/>
                </a:moveTo>
                <a:lnTo>
                  <a:pt x="1030" y="1400"/>
                </a:lnTo>
                <a:cubicBezTo>
                  <a:pt x="1029" y="1401"/>
                  <a:pt x="1027" y="1402"/>
                  <a:pt x="1026" y="1402"/>
                </a:cubicBezTo>
                <a:cubicBezTo>
                  <a:pt x="1024" y="1401"/>
                  <a:pt x="1023" y="1399"/>
                  <a:pt x="1024" y="1398"/>
                </a:cubicBezTo>
                <a:lnTo>
                  <a:pt x="1024" y="1398"/>
                </a:lnTo>
                <a:cubicBezTo>
                  <a:pt x="1024" y="1396"/>
                  <a:pt x="1026" y="1395"/>
                  <a:pt x="1028" y="1396"/>
                </a:cubicBezTo>
                <a:cubicBezTo>
                  <a:pt x="1029" y="1396"/>
                  <a:pt x="1030" y="1398"/>
                  <a:pt x="1030" y="1400"/>
                </a:cubicBezTo>
                <a:close/>
                <a:moveTo>
                  <a:pt x="1028" y="1412"/>
                </a:moveTo>
                <a:lnTo>
                  <a:pt x="1028" y="1412"/>
                </a:lnTo>
                <a:cubicBezTo>
                  <a:pt x="1027" y="1414"/>
                  <a:pt x="1025" y="1415"/>
                  <a:pt x="1024" y="1414"/>
                </a:cubicBezTo>
                <a:cubicBezTo>
                  <a:pt x="1022" y="1414"/>
                  <a:pt x="1021" y="1412"/>
                  <a:pt x="1022" y="1410"/>
                </a:cubicBezTo>
                <a:lnTo>
                  <a:pt x="1022" y="1410"/>
                </a:lnTo>
                <a:cubicBezTo>
                  <a:pt x="1022" y="1408"/>
                  <a:pt x="1024" y="1408"/>
                  <a:pt x="1026" y="1408"/>
                </a:cubicBezTo>
                <a:cubicBezTo>
                  <a:pt x="1027" y="1409"/>
                  <a:pt x="1028" y="1410"/>
                  <a:pt x="1028" y="1412"/>
                </a:cubicBezTo>
                <a:close/>
                <a:moveTo>
                  <a:pt x="1026" y="1424"/>
                </a:moveTo>
                <a:lnTo>
                  <a:pt x="1026" y="1424"/>
                </a:lnTo>
                <a:cubicBezTo>
                  <a:pt x="1025" y="1426"/>
                  <a:pt x="1023" y="1427"/>
                  <a:pt x="1022" y="1426"/>
                </a:cubicBezTo>
                <a:cubicBezTo>
                  <a:pt x="1020" y="1426"/>
                  <a:pt x="1019" y="1424"/>
                  <a:pt x="1020" y="1422"/>
                </a:cubicBezTo>
                <a:lnTo>
                  <a:pt x="1020" y="1422"/>
                </a:lnTo>
                <a:cubicBezTo>
                  <a:pt x="1020" y="1421"/>
                  <a:pt x="1022" y="1420"/>
                  <a:pt x="1024" y="1420"/>
                </a:cubicBezTo>
                <a:cubicBezTo>
                  <a:pt x="1025" y="1421"/>
                  <a:pt x="1026" y="1423"/>
                  <a:pt x="1026" y="1424"/>
                </a:cubicBezTo>
                <a:close/>
                <a:moveTo>
                  <a:pt x="1023" y="1437"/>
                </a:moveTo>
                <a:lnTo>
                  <a:pt x="1023" y="1437"/>
                </a:lnTo>
                <a:cubicBezTo>
                  <a:pt x="1023" y="1438"/>
                  <a:pt x="1021" y="1439"/>
                  <a:pt x="1019" y="1439"/>
                </a:cubicBezTo>
                <a:cubicBezTo>
                  <a:pt x="1018" y="1438"/>
                  <a:pt x="1017" y="1436"/>
                  <a:pt x="1017" y="1435"/>
                </a:cubicBezTo>
                <a:lnTo>
                  <a:pt x="1017" y="1435"/>
                </a:lnTo>
                <a:cubicBezTo>
                  <a:pt x="1018" y="1433"/>
                  <a:pt x="1020" y="1432"/>
                  <a:pt x="1021" y="1433"/>
                </a:cubicBezTo>
                <a:cubicBezTo>
                  <a:pt x="1023" y="1433"/>
                  <a:pt x="1024" y="1435"/>
                  <a:pt x="1023" y="1437"/>
                </a:cubicBezTo>
                <a:close/>
                <a:moveTo>
                  <a:pt x="1021" y="1449"/>
                </a:moveTo>
                <a:lnTo>
                  <a:pt x="1021" y="1449"/>
                </a:lnTo>
                <a:cubicBezTo>
                  <a:pt x="1020" y="1451"/>
                  <a:pt x="1019" y="1452"/>
                  <a:pt x="1017" y="1451"/>
                </a:cubicBezTo>
                <a:cubicBezTo>
                  <a:pt x="1015" y="1450"/>
                  <a:pt x="1014" y="1449"/>
                  <a:pt x="1015" y="1447"/>
                </a:cubicBezTo>
                <a:lnTo>
                  <a:pt x="1015" y="1447"/>
                </a:lnTo>
                <a:cubicBezTo>
                  <a:pt x="1016" y="1445"/>
                  <a:pt x="1017" y="1445"/>
                  <a:pt x="1019" y="1445"/>
                </a:cubicBezTo>
                <a:cubicBezTo>
                  <a:pt x="1021" y="1446"/>
                  <a:pt x="1022" y="1447"/>
                  <a:pt x="1021" y="1449"/>
                </a:cubicBezTo>
                <a:close/>
                <a:moveTo>
                  <a:pt x="1019" y="1461"/>
                </a:moveTo>
                <a:lnTo>
                  <a:pt x="1019" y="1461"/>
                </a:lnTo>
                <a:cubicBezTo>
                  <a:pt x="1018" y="1463"/>
                  <a:pt x="1016" y="1464"/>
                  <a:pt x="1015" y="1463"/>
                </a:cubicBezTo>
                <a:cubicBezTo>
                  <a:pt x="1013" y="1463"/>
                  <a:pt x="1012" y="1461"/>
                  <a:pt x="1013" y="1459"/>
                </a:cubicBezTo>
                <a:lnTo>
                  <a:pt x="1013" y="1459"/>
                </a:lnTo>
                <a:cubicBezTo>
                  <a:pt x="1013" y="1458"/>
                  <a:pt x="1015" y="1457"/>
                  <a:pt x="1017" y="1457"/>
                </a:cubicBezTo>
                <a:cubicBezTo>
                  <a:pt x="1018" y="1458"/>
                  <a:pt x="1019" y="1460"/>
                  <a:pt x="1019" y="1461"/>
                </a:cubicBezTo>
                <a:close/>
                <a:moveTo>
                  <a:pt x="1016" y="1474"/>
                </a:moveTo>
                <a:lnTo>
                  <a:pt x="1016" y="1474"/>
                </a:lnTo>
                <a:cubicBezTo>
                  <a:pt x="1016" y="1475"/>
                  <a:pt x="1014" y="1476"/>
                  <a:pt x="1012" y="1476"/>
                </a:cubicBezTo>
                <a:cubicBezTo>
                  <a:pt x="1011" y="1475"/>
                  <a:pt x="1010" y="1473"/>
                  <a:pt x="1010" y="1472"/>
                </a:cubicBezTo>
                <a:lnTo>
                  <a:pt x="1010" y="1472"/>
                </a:lnTo>
                <a:cubicBezTo>
                  <a:pt x="1011" y="1470"/>
                  <a:pt x="1013" y="1469"/>
                  <a:pt x="1014" y="1470"/>
                </a:cubicBezTo>
                <a:cubicBezTo>
                  <a:pt x="1016" y="1470"/>
                  <a:pt x="1017" y="1472"/>
                  <a:pt x="1016" y="1474"/>
                </a:cubicBezTo>
                <a:close/>
                <a:moveTo>
                  <a:pt x="1014" y="1486"/>
                </a:moveTo>
                <a:lnTo>
                  <a:pt x="1014" y="1486"/>
                </a:lnTo>
                <a:cubicBezTo>
                  <a:pt x="1013" y="1487"/>
                  <a:pt x="1011" y="1488"/>
                  <a:pt x="1010" y="1488"/>
                </a:cubicBezTo>
                <a:cubicBezTo>
                  <a:pt x="1008" y="1487"/>
                  <a:pt x="1007" y="1486"/>
                  <a:pt x="1008" y="1484"/>
                </a:cubicBezTo>
                <a:lnTo>
                  <a:pt x="1008" y="1484"/>
                </a:lnTo>
                <a:cubicBezTo>
                  <a:pt x="1008" y="1482"/>
                  <a:pt x="1010" y="1481"/>
                  <a:pt x="1012" y="1482"/>
                </a:cubicBezTo>
                <a:cubicBezTo>
                  <a:pt x="1013" y="1482"/>
                  <a:pt x="1014" y="1484"/>
                  <a:pt x="1014" y="1486"/>
                </a:cubicBezTo>
                <a:close/>
                <a:moveTo>
                  <a:pt x="1011" y="1498"/>
                </a:moveTo>
                <a:lnTo>
                  <a:pt x="1011" y="1498"/>
                </a:lnTo>
                <a:cubicBezTo>
                  <a:pt x="1010" y="1500"/>
                  <a:pt x="1009" y="1501"/>
                  <a:pt x="1007" y="1500"/>
                </a:cubicBezTo>
                <a:cubicBezTo>
                  <a:pt x="1005" y="1499"/>
                  <a:pt x="1004" y="1498"/>
                  <a:pt x="1005" y="1496"/>
                </a:cubicBezTo>
                <a:lnTo>
                  <a:pt x="1005" y="1496"/>
                </a:lnTo>
                <a:cubicBezTo>
                  <a:pt x="1006" y="1494"/>
                  <a:pt x="1007" y="1494"/>
                  <a:pt x="1009" y="1494"/>
                </a:cubicBezTo>
                <a:cubicBezTo>
                  <a:pt x="1011" y="1495"/>
                  <a:pt x="1012" y="1496"/>
                  <a:pt x="1011" y="1498"/>
                </a:cubicBezTo>
                <a:close/>
                <a:moveTo>
                  <a:pt x="1008" y="1510"/>
                </a:moveTo>
                <a:lnTo>
                  <a:pt x="1008" y="1510"/>
                </a:lnTo>
                <a:cubicBezTo>
                  <a:pt x="1008" y="1512"/>
                  <a:pt x="1006" y="1513"/>
                  <a:pt x="1004" y="1512"/>
                </a:cubicBezTo>
                <a:cubicBezTo>
                  <a:pt x="1003" y="1512"/>
                  <a:pt x="1002" y="1510"/>
                  <a:pt x="1002" y="1508"/>
                </a:cubicBezTo>
                <a:lnTo>
                  <a:pt x="1002" y="1508"/>
                </a:lnTo>
                <a:cubicBezTo>
                  <a:pt x="1003" y="1507"/>
                  <a:pt x="1005" y="1506"/>
                  <a:pt x="1006" y="1506"/>
                </a:cubicBezTo>
                <a:cubicBezTo>
                  <a:pt x="1008" y="1507"/>
                  <a:pt x="1009" y="1509"/>
                  <a:pt x="1008" y="1510"/>
                </a:cubicBezTo>
                <a:close/>
                <a:moveTo>
                  <a:pt x="1006" y="1522"/>
                </a:moveTo>
                <a:lnTo>
                  <a:pt x="1006" y="1522"/>
                </a:lnTo>
                <a:cubicBezTo>
                  <a:pt x="1005" y="1524"/>
                  <a:pt x="1003" y="1525"/>
                  <a:pt x="1002" y="1524"/>
                </a:cubicBezTo>
                <a:cubicBezTo>
                  <a:pt x="1000" y="1524"/>
                  <a:pt x="999" y="1522"/>
                  <a:pt x="1000" y="1520"/>
                </a:cubicBezTo>
                <a:lnTo>
                  <a:pt x="1000" y="1520"/>
                </a:lnTo>
                <a:cubicBezTo>
                  <a:pt x="1000" y="1519"/>
                  <a:pt x="1002" y="1518"/>
                  <a:pt x="1004" y="1518"/>
                </a:cubicBezTo>
                <a:cubicBezTo>
                  <a:pt x="1005" y="1519"/>
                  <a:pt x="1006" y="1521"/>
                  <a:pt x="1006" y="1522"/>
                </a:cubicBezTo>
                <a:close/>
                <a:moveTo>
                  <a:pt x="1003" y="1535"/>
                </a:moveTo>
                <a:lnTo>
                  <a:pt x="1003" y="1535"/>
                </a:lnTo>
                <a:cubicBezTo>
                  <a:pt x="1002" y="1536"/>
                  <a:pt x="1000" y="1537"/>
                  <a:pt x="999" y="1537"/>
                </a:cubicBezTo>
                <a:cubicBezTo>
                  <a:pt x="997" y="1536"/>
                  <a:pt x="996" y="1534"/>
                  <a:pt x="997" y="1533"/>
                </a:cubicBezTo>
                <a:lnTo>
                  <a:pt x="997" y="1533"/>
                </a:lnTo>
                <a:cubicBezTo>
                  <a:pt x="997" y="1531"/>
                  <a:pt x="999" y="1530"/>
                  <a:pt x="1001" y="1531"/>
                </a:cubicBezTo>
                <a:cubicBezTo>
                  <a:pt x="1002" y="1531"/>
                  <a:pt x="1003" y="1533"/>
                  <a:pt x="1003" y="1535"/>
                </a:cubicBezTo>
                <a:close/>
                <a:moveTo>
                  <a:pt x="1000" y="1547"/>
                </a:moveTo>
                <a:lnTo>
                  <a:pt x="1000" y="1547"/>
                </a:lnTo>
                <a:cubicBezTo>
                  <a:pt x="999" y="1548"/>
                  <a:pt x="997" y="1549"/>
                  <a:pt x="996" y="1549"/>
                </a:cubicBezTo>
                <a:cubicBezTo>
                  <a:pt x="994" y="1548"/>
                  <a:pt x="993" y="1546"/>
                  <a:pt x="994" y="1545"/>
                </a:cubicBezTo>
                <a:lnTo>
                  <a:pt x="994" y="1545"/>
                </a:lnTo>
                <a:cubicBezTo>
                  <a:pt x="994" y="1543"/>
                  <a:pt x="996" y="1542"/>
                  <a:pt x="998" y="1543"/>
                </a:cubicBezTo>
                <a:cubicBezTo>
                  <a:pt x="999" y="1543"/>
                  <a:pt x="1000" y="1545"/>
                  <a:pt x="1000" y="1547"/>
                </a:cubicBezTo>
                <a:close/>
                <a:moveTo>
                  <a:pt x="996" y="1559"/>
                </a:moveTo>
                <a:lnTo>
                  <a:pt x="996" y="1559"/>
                </a:lnTo>
                <a:cubicBezTo>
                  <a:pt x="996" y="1560"/>
                  <a:pt x="994" y="1561"/>
                  <a:pt x="992" y="1561"/>
                </a:cubicBezTo>
                <a:cubicBezTo>
                  <a:pt x="991" y="1560"/>
                  <a:pt x="990" y="1559"/>
                  <a:pt x="991" y="1557"/>
                </a:cubicBezTo>
                <a:lnTo>
                  <a:pt x="991" y="1557"/>
                </a:lnTo>
                <a:cubicBezTo>
                  <a:pt x="991" y="1555"/>
                  <a:pt x="993" y="1554"/>
                  <a:pt x="994" y="1555"/>
                </a:cubicBezTo>
                <a:cubicBezTo>
                  <a:pt x="996" y="1555"/>
                  <a:pt x="997" y="1557"/>
                  <a:pt x="996" y="1559"/>
                </a:cubicBezTo>
                <a:close/>
                <a:moveTo>
                  <a:pt x="993" y="1571"/>
                </a:moveTo>
                <a:lnTo>
                  <a:pt x="993" y="1571"/>
                </a:lnTo>
                <a:cubicBezTo>
                  <a:pt x="993" y="1573"/>
                  <a:pt x="991" y="1574"/>
                  <a:pt x="989" y="1573"/>
                </a:cubicBezTo>
                <a:cubicBezTo>
                  <a:pt x="988" y="1572"/>
                  <a:pt x="987" y="1571"/>
                  <a:pt x="987" y="1569"/>
                </a:cubicBezTo>
                <a:lnTo>
                  <a:pt x="987" y="1569"/>
                </a:lnTo>
                <a:cubicBezTo>
                  <a:pt x="988" y="1567"/>
                  <a:pt x="990" y="1566"/>
                  <a:pt x="991" y="1567"/>
                </a:cubicBezTo>
                <a:cubicBezTo>
                  <a:pt x="993" y="1568"/>
                  <a:pt x="994" y="1569"/>
                  <a:pt x="993" y="1571"/>
                </a:cubicBezTo>
                <a:close/>
                <a:moveTo>
                  <a:pt x="990" y="1583"/>
                </a:moveTo>
                <a:lnTo>
                  <a:pt x="990" y="1583"/>
                </a:lnTo>
                <a:cubicBezTo>
                  <a:pt x="989" y="1585"/>
                  <a:pt x="988" y="1586"/>
                  <a:pt x="986" y="1585"/>
                </a:cubicBezTo>
                <a:cubicBezTo>
                  <a:pt x="984" y="1584"/>
                  <a:pt x="984" y="1583"/>
                  <a:pt x="984" y="1581"/>
                </a:cubicBezTo>
                <a:lnTo>
                  <a:pt x="984" y="1581"/>
                </a:lnTo>
                <a:cubicBezTo>
                  <a:pt x="985" y="1579"/>
                  <a:pt x="986" y="1579"/>
                  <a:pt x="988" y="1579"/>
                </a:cubicBezTo>
                <a:cubicBezTo>
                  <a:pt x="990" y="1580"/>
                  <a:pt x="991" y="1581"/>
                  <a:pt x="990" y="1583"/>
                </a:cubicBezTo>
                <a:close/>
                <a:moveTo>
                  <a:pt x="987" y="1595"/>
                </a:moveTo>
                <a:lnTo>
                  <a:pt x="987" y="1595"/>
                </a:lnTo>
                <a:cubicBezTo>
                  <a:pt x="986" y="1597"/>
                  <a:pt x="984" y="1598"/>
                  <a:pt x="983" y="1597"/>
                </a:cubicBezTo>
                <a:cubicBezTo>
                  <a:pt x="981" y="1596"/>
                  <a:pt x="980" y="1595"/>
                  <a:pt x="981" y="1593"/>
                </a:cubicBezTo>
                <a:lnTo>
                  <a:pt x="981" y="1593"/>
                </a:lnTo>
                <a:cubicBezTo>
                  <a:pt x="981" y="1591"/>
                  <a:pt x="983" y="1591"/>
                  <a:pt x="985" y="1591"/>
                </a:cubicBezTo>
                <a:cubicBezTo>
                  <a:pt x="986" y="1592"/>
                  <a:pt x="987" y="1593"/>
                  <a:pt x="987" y="1595"/>
                </a:cubicBezTo>
                <a:close/>
                <a:moveTo>
                  <a:pt x="983" y="1607"/>
                </a:moveTo>
                <a:lnTo>
                  <a:pt x="983" y="1607"/>
                </a:lnTo>
                <a:cubicBezTo>
                  <a:pt x="983" y="1609"/>
                  <a:pt x="981" y="1610"/>
                  <a:pt x="979" y="1609"/>
                </a:cubicBezTo>
                <a:cubicBezTo>
                  <a:pt x="978" y="1609"/>
                  <a:pt x="977" y="1607"/>
                  <a:pt x="977" y="1605"/>
                </a:cubicBezTo>
                <a:lnTo>
                  <a:pt x="977" y="1605"/>
                </a:lnTo>
                <a:cubicBezTo>
                  <a:pt x="978" y="1603"/>
                  <a:pt x="980" y="1603"/>
                  <a:pt x="981" y="1603"/>
                </a:cubicBezTo>
                <a:cubicBezTo>
                  <a:pt x="983" y="1604"/>
                  <a:pt x="984" y="1605"/>
                  <a:pt x="983" y="1607"/>
                </a:cubicBezTo>
                <a:close/>
                <a:moveTo>
                  <a:pt x="980" y="1619"/>
                </a:moveTo>
                <a:lnTo>
                  <a:pt x="980" y="1619"/>
                </a:lnTo>
                <a:cubicBezTo>
                  <a:pt x="979" y="1621"/>
                  <a:pt x="977" y="1622"/>
                  <a:pt x="976" y="1621"/>
                </a:cubicBezTo>
                <a:cubicBezTo>
                  <a:pt x="974" y="1621"/>
                  <a:pt x="973" y="1619"/>
                  <a:pt x="974" y="1617"/>
                </a:cubicBezTo>
                <a:lnTo>
                  <a:pt x="974" y="1617"/>
                </a:lnTo>
                <a:cubicBezTo>
                  <a:pt x="974" y="1616"/>
                  <a:pt x="976" y="1615"/>
                  <a:pt x="978" y="1615"/>
                </a:cubicBezTo>
                <a:cubicBezTo>
                  <a:pt x="979" y="1616"/>
                  <a:pt x="980" y="1617"/>
                  <a:pt x="980" y="1619"/>
                </a:cubicBezTo>
                <a:close/>
                <a:moveTo>
                  <a:pt x="976" y="1631"/>
                </a:moveTo>
                <a:lnTo>
                  <a:pt x="976" y="1631"/>
                </a:lnTo>
                <a:cubicBezTo>
                  <a:pt x="975" y="1633"/>
                  <a:pt x="974" y="1634"/>
                  <a:pt x="972" y="1633"/>
                </a:cubicBezTo>
                <a:cubicBezTo>
                  <a:pt x="970" y="1632"/>
                  <a:pt x="970" y="1631"/>
                  <a:pt x="970" y="1629"/>
                </a:cubicBezTo>
                <a:lnTo>
                  <a:pt x="970" y="1629"/>
                </a:lnTo>
                <a:cubicBezTo>
                  <a:pt x="971" y="1627"/>
                  <a:pt x="972" y="1627"/>
                  <a:pt x="974" y="1627"/>
                </a:cubicBezTo>
                <a:cubicBezTo>
                  <a:pt x="976" y="1628"/>
                  <a:pt x="977" y="1629"/>
                  <a:pt x="976" y="1631"/>
                </a:cubicBezTo>
                <a:close/>
                <a:moveTo>
                  <a:pt x="972" y="1643"/>
                </a:moveTo>
                <a:lnTo>
                  <a:pt x="972" y="1643"/>
                </a:lnTo>
                <a:cubicBezTo>
                  <a:pt x="972" y="1645"/>
                  <a:pt x="970" y="1645"/>
                  <a:pt x="968" y="1645"/>
                </a:cubicBezTo>
                <a:cubicBezTo>
                  <a:pt x="967" y="1644"/>
                  <a:pt x="966" y="1643"/>
                  <a:pt x="966" y="1641"/>
                </a:cubicBezTo>
                <a:lnTo>
                  <a:pt x="966" y="1641"/>
                </a:lnTo>
                <a:cubicBezTo>
                  <a:pt x="967" y="1639"/>
                  <a:pt x="969" y="1638"/>
                  <a:pt x="970" y="1639"/>
                </a:cubicBezTo>
                <a:cubicBezTo>
                  <a:pt x="972" y="1640"/>
                  <a:pt x="973" y="1641"/>
                  <a:pt x="972" y="1643"/>
                </a:cubicBezTo>
                <a:close/>
                <a:moveTo>
                  <a:pt x="968" y="1655"/>
                </a:moveTo>
                <a:lnTo>
                  <a:pt x="968" y="1655"/>
                </a:lnTo>
                <a:cubicBezTo>
                  <a:pt x="968" y="1657"/>
                  <a:pt x="966" y="1657"/>
                  <a:pt x="964" y="1657"/>
                </a:cubicBezTo>
                <a:cubicBezTo>
                  <a:pt x="963" y="1656"/>
                  <a:pt x="962" y="1655"/>
                  <a:pt x="963" y="1653"/>
                </a:cubicBezTo>
                <a:lnTo>
                  <a:pt x="963" y="1653"/>
                </a:lnTo>
                <a:cubicBezTo>
                  <a:pt x="963" y="1651"/>
                  <a:pt x="965" y="1650"/>
                  <a:pt x="966" y="1651"/>
                </a:cubicBezTo>
                <a:cubicBezTo>
                  <a:pt x="968" y="1651"/>
                  <a:pt x="969" y="1653"/>
                  <a:pt x="968" y="1655"/>
                </a:cubicBezTo>
                <a:close/>
                <a:moveTo>
                  <a:pt x="964" y="1667"/>
                </a:moveTo>
                <a:lnTo>
                  <a:pt x="964" y="1667"/>
                </a:lnTo>
                <a:cubicBezTo>
                  <a:pt x="963" y="1669"/>
                  <a:pt x="961" y="1669"/>
                  <a:pt x="960" y="1668"/>
                </a:cubicBezTo>
                <a:cubicBezTo>
                  <a:pt x="958" y="1667"/>
                  <a:pt x="958" y="1665"/>
                  <a:pt x="959" y="1664"/>
                </a:cubicBezTo>
                <a:lnTo>
                  <a:pt x="959" y="1664"/>
                </a:lnTo>
                <a:cubicBezTo>
                  <a:pt x="960" y="1663"/>
                  <a:pt x="962" y="1662"/>
                  <a:pt x="963" y="1663"/>
                </a:cubicBezTo>
                <a:cubicBezTo>
                  <a:pt x="965" y="1664"/>
                  <a:pt x="965" y="1666"/>
                  <a:pt x="964" y="1667"/>
                </a:cubicBezTo>
                <a:close/>
                <a:moveTo>
                  <a:pt x="960" y="1679"/>
                </a:moveTo>
                <a:lnTo>
                  <a:pt x="960" y="1679"/>
                </a:lnTo>
                <a:cubicBezTo>
                  <a:pt x="959" y="1681"/>
                  <a:pt x="957" y="1681"/>
                  <a:pt x="956" y="1680"/>
                </a:cubicBezTo>
                <a:cubicBezTo>
                  <a:pt x="954" y="1679"/>
                  <a:pt x="954" y="1677"/>
                  <a:pt x="955" y="1676"/>
                </a:cubicBezTo>
                <a:lnTo>
                  <a:pt x="955" y="1676"/>
                </a:lnTo>
                <a:cubicBezTo>
                  <a:pt x="956" y="1674"/>
                  <a:pt x="958" y="1674"/>
                  <a:pt x="959" y="1675"/>
                </a:cubicBezTo>
                <a:cubicBezTo>
                  <a:pt x="961" y="1676"/>
                  <a:pt x="961" y="1678"/>
                  <a:pt x="960" y="1679"/>
                </a:cubicBezTo>
                <a:close/>
                <a:moveTo>
                  <a:pt x="956" y="1691"/>
                </a:moveTo>
                <a:lnTo>
                  <a:pt x="956" y="1691"/>
                </a:lnTo>
                <a:cubicBezTo>
                  <a:pt x="955" y="1693"/>
                  <a:pt x="953" y="1693"/>
                  <a:pt x="951" y="1692"/>
                </a:cubicBezTo>
                <a:cubicBezTo>
                  <a:pt x="950" y="1691"/>
                  <a:pt x="950" y="1689"/>
                  <a:pt x="951" y="1688"/>
                </a:cubicBezTo>
                <a:lnTo>
                  <a:pt x="951" y="1688"/>
                </a:lnTo>
                <a:cubicBezTo>
                  <a:pt x="952" y="1686"/>
                  <a:pt x="954" y="1686"/>
                  <a:pt x="955" y="1687"/>
                </a:cubicBezTo>
                <a:cubicBezTo>
                  <a:pt x="956" y="1688"/>
                  <a:pt x="957" y="1690"/>
                  <a:pt x="956" y="1691"/>
                </a:cubicBezTo>
                <a:close/>
                <a:moveTo>
                  <a:pt x="952" y="1703"/>
                </a:moveTo>
                <a:lnTo>
                  <a:pt x="952" y="1703"/>
                </a:lnTo>
                <a:cubicBezTo>
                  <a:pt x="951" y="1704"/>
                  <a:pt x="949" y="1705"/>
                  <a:pt x="947" y="1704"/>
                </a:cubicBezTo>
                <a:cubicBezTo>
                  <a:pt x="946" y="1703"/>
                  <a:pt x="946" y="1701"/>
                  <a:pt x="946" y="1699"/>
                </a:cubicBezTo>
                <a:lnTo>
                  <a:pt x="946" y="1699"/>
                </a:lnTo>
                <a:cubicBezTo>
                  <a:pt x="947" y="1698"/>
                  <a:pt x="949" y="1698"/>
                  <a:pt x="951" y="1699"/>
                </a:cubicBezTo>
                <a:cubicBezTo>
                  <a:pt x="952" y="1700"/>
                  <a:pt x="953" y="1701"/>
                  <a:pt x="952" y="1703"/>
                </a:cubicBezTo>
                <a:close/>
                <a:moveTo>
                  <a:pt x="947" y="1715"/>
                </a:moveTo>
                <a:lnTo>
                  <a:pt x="947" y="1715"/>
                </a:lnTo>
                <a:cubicBezTo>
                  <a:pt x="946" y="1716"/>
                  <a:pt x="944" y="1716"/>
                  <a:pt x="942" y="1715"/>
                </a:cubicBezTo>
                <a:cubicBezTo>
                  <a:pt x="941" y="1714"/>
                  <a:pt x="941" y="1712"/>
                  <a:pt x="942" y="1711"/>
                </a:cubicBezTo>
                <a:lnTo>
                  <a:pt x="942" y="1711"/>
                </a:lnTo>
                <a:cubicBezTo>
                  <a:pt x="944" y="1709"/>
                  <a:pt x="946" y="1709"/>
                  <a:pt x="947" y="1711"/>
                </a:cubicBezTo>
                <a:cubicBezTo>
                  <a:pt x="948" y="1712"/>
                  <a:pt x="948" y="1714"/>
                  <a:pt x="947" y="1715"/>
                </a:cubicBezTo>
                <a:close/>
                <a:moveTo>
                  <a:pt x="942" y="1727"/>
                </a:moveTo>
                <a:lnTo>
                  <a:pt x="942" y="1727"/>
                </a:lnTo>
                <a:cubicBezTo>
                  <a:pt x="941" y="1728"/>
                  <a:pt x="939" y="1728"/>
                  <a:pt x="938" y="1727"/>
                </a:cubicBezTo>
                <a:cubicBezTo>
                  <a:pt x="937" y="1725"/>
                  <a:pt x="937" y="1724"/>
                  <a:pt x="938" y="1722"/>
                </a:cubicBezTo>
                <a:lnTo>
                  <a:pt x="938" y="1722"/>
                </a:lnTo>
                <a:cubicBezTo>
                  <a:pt x="939" y="1721"/>
                  <a:pt x="941" y="1721"/>
                  <a:pt x="942" y="1722"/>
                </a:cubicBezTo>
                <a:cubicBezTo>
                  <a:pt x="944" y="1723"/>
                  <a:pt x="944" y="1725"/>
                  <a:pt x="942" y="1727"/>
                </a:cubicBezTo>
                <a:close/>
                <a:moveTo>
                  <a:pt x="938" y="1738"/>
                </a:moveTo>
                <a:lnTo>
                  <a:pt x="938" y="1738"/>
                </a:lnTo>
                <a:cubicBezTo>
                  <a:pt x="937" y="1740"/>
                  <a:pt x="935" y="1740"/>
                  <a:pt x="933" y="1738"/>
                </a:cubicBezTo>
                <a:cubicBezTo>
                  <a:pt x="932" y="1737"/>
                  <a:pt x="932" y="1735"/>
                  <a:pt x="933" y="1734"/>
                </a:cubicBezTo>
                <a:lnTo>
                  <a:pt x="933" y="1734"/>
                </a:lnTo>
                <a:cubicBezTo>
                  <a:pt x="935" y="1733"/>
                  <a:pt x="937" y="1733"/>
                  <a:pt x="938" y="1734"/>
                </a:cubicBezTo>
                <a:cubicBezTo>
                  <a:pt x="939" y="1735"/>
                  <a:pt x="939" y="1737"/>
                  <a:pt x="938" y="1738"/>
                </a:cubicBezTo>
                <a:close/>
                <a:moveTo>
                  <a:pt x="933" y="1750"/>
                </a:moveTo>
                <a:lnTo>
                  <a:pt x="933" y="1750"/>
                </a:lnTo>
                <a:cubicBezTo>
                  <a:pt x="932" y="1751"/>
                  <a:pt x="930" y="1751"/>
                  <a:pt x="929" y="1750"/>
                </a:cubicBezTo>
                <a:cubicBezTo>
                  <a:pt x="927" y="1749"/>
                  <a:pt x="927" y="1747"/>
                  <a:pt x="929" y="1746"/>
                </a:cubicBezTo>
                <a:lnTo>
                  <a:pt x="929" y="1746"/>
                </a:lnTo>
                <a:cubicBezTo>
                  <a:pt x="930" y="1744"/>
                  <a:pt x="932" y="1744"/>
                  <a:pt x="933" y="1746"/>
                </a:cubicBezTo>
                <a:cubicBezTo>
                  <a:pt x="934" y="1747"/>
                  <a:pt x="934" y="1749"/>
                  <a:pt x="933" y="1750"/>
                </a:cubicBezTo>
                <a:close/>
                <a:moveTo>
                  <a:pt x="928" y="1761"/>
                </a:moveTo>
                <a:lnTo>
                  <a:pt x="928" y="1761"/>
                </a:lnTo>
                <a:cubicBezTo>
                  <a:pt x="927" y="1763"/>
                  <a:pt x="925" y="1763"/>
                  <a:pt x="924" y="1761"/>
                </a:cubicBezTo>
                <a:cubicBezTo>
                  <a:pt x="922" y="1760"/>
                  <a:pt x="922" y="1758"/>
                  <a:pt x="924" y="1757"/>
                </a:cubicBezTo>
                <a:lnTo>
                  <a:pt x="924" y="1757"/>
                </a:lnTo>
                <a:cubicBezTo>
                  <a:pt x="925" y="1756"/>
                  <a:pt x="927" y="1756"/>
                  <a:pt x="928" y="1757"/>
                </a:cubicBezTo>
                <a:cubicBezTo>
                  <a:pt x="929" y="1758"/>
                  <a:pt x="929" y="1760"/>
                  <a:pt x="928" y="1761"/>
                </a:cubicBezTo>
                <a:close/>
                <a:moveTo>
                  <a:pt x="923" y="1773"/>
                </a:moveTo>
                <a:lnTo>
                  <a:pt x="923" y="1773"/>
                </a:lnTo>
                <a:cubicBezTo>
                  <a:pt x="922" y="1774"/>
                  <a:pt x="920" y="1774"/>
                  <a:pt x="919" y="1773"/>
                </a:cubicBezTo>
                <a:cubicBezTo>
                  <a:pt x="918" y="1772"/>
                  <a:pt x="918" y="1770"/>
                  <a:pt x="919" y="1769"/>
                </a:cubicBezTo>
                <a:lnTo>
                  <a:pt x="919" y="1769"/>
                </a:lnTo>
                <a:cubicBezTo>
                  <a:pt x="920" y="1767"/>
                  <a:pt x="922" y="1767"/>
                  <a:pt x="923" y="1769"/>
                </a:cubicBezTo>
                <a:cubicBezTo>
                  <a:pt x="924" y="1770"/>
                  <a:pt x="924" y="1772"/>
                  <a:pt x="923" y="1773"/>
                </a:cubicBezTo>
                <a:close/>
                <a:moveTo>
                  <a:pt x="918" y="1784"/>
                </a:moveTo>
                <a:lnTo>
                  <a:pt x="918" y="1784"/>
                </a:lnTo>
                <a:cubicBezTo>
                  <a:pt x="917" y="1786"/>
                  <a:pt x="915" y="1786"/>
                  <a:pt x="914" y="1784"/>
                </a:cubicBezTo>
                <a:cubicBezTo>
                  <a:pt x="913" y="1783"/>
                  <a:pt x="913" y="1781"/>
                  <a:pt x="914" y="1780"/>
                </a:cubicBezTo>
                <a:lnTo>
                  <a:pt x="914" y="1780"/>
                </a:lnTo>
                <a:cubicBezTo>
                  <a:pt x="915" y="1779"/>
                  <a:pt x="917" y="1779"/>
                  <a:pt x="918" y="1780"/>
                </a:cubicBezTo>
                <a:cubicBezTo>
                  <a:pt x="919" y="1781"/>
                  <a:pt x="919" y="1783"/>
                  <a:pt x="918" y="1784"/>
                </a:cubicBezTo>
                <a:close/>
                <a:moveTo>
                  <a:pt x="913" y="1796"/>
                </a:moveTo>
                <a:lnTo>
                  <a:pt x="913" y="1796"/>
                </a:lnTo>
                <a:cubicBezTo>
                  <a:pt x="912" y="1797"/>
                  <a:pt x="910" y="1797"/>
                  <a:pt x="909" y="1796"/>
                </a:cubicBezTo>
                <a:cubicBezTo>
                  <a:pt x="907" y="1795"/>
                  <a:pt x="907" y="1793"/>
                  <a:pt x="909" y="1791"/>
                </a:cubicBezTo>
                <a:lnTo>
                  <a:pt x="909" y="1791"/>
                </a:lnTo>
                <a:cubicBezTo>
                  <a:pt x="910" y="1790"/>
                  <a:pt x="912" y="1790"/>
                  <a:pt x="913" y="1791"/>
                </a:cubicBezTo>
                <a:cubicBezTo>
                  <a:pt x="914" y="1793"/>
                  <a:pt x="914" y="1795"/>
                  <a:pt x="913" y="1796"/>
                </a:cubicBezTo>
                <a:close/>
                <a:moveTo>
                  <a:pt x="908" y="1807"/>
                </a:moveTo>
                <a:lnTo>
                  <a:pt x="908" y="1807"/>
                </a:lnTo>
                <a:cubicBezTo>
                  <a:pt x="906" y="1808"/>
                  <a:pt x="904" y="1808"/>
                  <a:pt x="903" y="1807"/>
                </a:cubicBezTo>
                <a:cubicBezTo>
                  <a:pt x="902" y="1806"/>
                  <a:pt x="902" y="1804"/>
                  <a:pt x="903" y="1803"/>
                </a:cubicBezTo>
                <a:lnTo>
                  <a:pt x="903" y="1803"/>
                </a:lnTo>
                <a:cubicBezTo>
                  <a:pt x="904" y="1801"/>
                  <a:pt x="906" y="1801"/>
                  <a:pt x="908" y="1803"/>
                </a:cubicBezTo>
                <a:cubicBezTo>
                  <a:pt x="909" y="1804"/>
                  <a:pt x="909" y="1806"/>
                  <a:pt x="908" y="1807"/>
                </a:cubicBezTo>
                <a:close/>
                <a:moveTo>
                  <a:pt x="902" y="1818"/>
                </a:moveTo>
                <a:lnTo>
                  <a:pt x="902" y="1818"/>
                </a:lnTo>
                <a:cubicBezTo>
                  <a:pt x="901" y="1820"/>
                  <a:pt x="899" y="1820"/>
                  <a:pt x="898" y="1818"/>
                </a:cubicBezTo>
                <a:cubicBezTo>
                  <a:pt x="897" y="1817"/>
                  <a:pt x="897" y="1815"/>
                  <a:pt x="898" y="1814"/>
                </a:cubicBezTo>
                <a:lnTo>
                  <a:pt x="898" y="1814"/>
                </a:lnTo>
                <a:cubicBezTo>
                  <a:pt x="899" y="1813"/>
                  <a:pt x="901" y="1813"/>
                  <a:pt x="902" y="1814"/>
                </a:cubicBezTo>
                <a:cubicBezTo>
                  <a:pt x="904" y="1815"/>
                  <a:pt x="904" y="1817"/>
                  <a:pt x="902" y="1818"/>
                </a:cubicBezTo>
                <a:close/>
                <a:moveTo>
                  <a:pt x="897" y="1829"/>
                </a:moveTo>
                <a:lnTo>
                  <a:pt x="897" y="1830"/>
                </a:lnTo>
                <a:cubicBezTo>
                  <a:pt x="895" y="1831"/>
                  <a:pt x="893" y="1831"/>
                  <a:pt x="892" y="1830"/>
                </a:cubicBezTo>
                <a:cubicBezTo>
                  <a:pt x="891" y="1828"/>
                  <a:pt x="891" y="1826"/>
                  <a:pt x="892" y="1825"/>
                </a:cubicBezTo>
                <a:lnTo>
                  <a:pt x="892" y="1825"/>
                </a:lnTo>
                <a:cubicBezTo>
                  <a:pt x="893" y="1824"/>
                  <a:pt x="895" y="1824"/>
                  <a:pt x="897" y="1825"/>
                </a:cubicBezTo>
                <a:cubicBezTo>
                  <a:pt x="898" y="1826"/>
                  <a:pt x="898" y="1828"/>
                  <a:pt x="897" y="1829"/>
                </a:cubicBezTo>
                <a:close/>
                <a:moveTo>
                  <a:pt x="891" y="1841"/>
                </a:moveTo>
                <a:lnTo>
                  <a:pt x="891" y="1841"/>
                </a:lnTo>
                <a:cubicBezTo>
                  <a:pt x="890" y="1842"/>
                  <a:pt x="888" y="1842"/>
                  <a:pt x="886" y="1841"/>
                </a:cubicBezTo>
                <a:cubicBezTo>
                  <a:pt x="885" y="1839"/>
                  <a:pt x="885" y="1837"/>
                  <a:pt x="886" y="1836"/>
                </a:cubicBezTo>
                <a:lnTo>
                  <a:pt x="886" y="1836"/>
                </a:lnTo>
                <a:cubicBezTo>
                  <a:pt x="888" y="1835"/>
                  <a:pt x="890" y="1835"/>
                  <a:pt x="891" y="1836"/>
                </a:cubicBezTo>
                <a:cubicBezTo>
                  <a:pt x="892" y="1837"/>
                  <a:pt x="892" y="1839"/>
                  <a:pt x="891" y="1841"/>
                </a:cubicBezTo>
                <a:close/>
                <a:moveTo>
                  <a:pt x="885" y="1852"/>
                </a:moveTo>
                <a:lnTo>
                  <a:pt x="885" y="1852"/>
                </a:lnTo>
                <a:cubicBezTo>
                  <a:pt x="884" y="1853"/>
                  <a:pt x="882" y="1853"/>
                  <a:pt x="881" y="1852"/>
                </a:cubicBezTo>
                <a:cubicBezTo>
                  <a:pt x="879" y="1850"/>
                  <a:pt x="879" y="1849"/>
                  <a:pt x="881" y="1847"/>
                </a:cubicBezTo>
                <a:lnTo>
                  <a:pt x="881" y="1847"/>
                </a:lnTo>
                <a:cubicBezTo>
                  <a:pt x="882" y="1846"/>
                  <a:pt x="884" y="1846"/>
                  <a:pt x="885" y="1847"/>
                </a:cubicBezTo>
                <a:cubicBezTo>
                  <a:pt x="886" y="1849"/>
                  <a:pt x="886" y="1850"/>
                  <a:pt x="885" y="1852"/>
                </a:cubicBezTo>
                <a:close/>
                <a:moveTo>
                  <a:pt x="879" y="1863"/>
                </a:moveTo>
                <a:lnTo>
                  <a:pt x="879" y="1863"/>
                </a:lnTo>
                <a:cubicBezTo>
                  <a:pt x="878" y="1864"/>
                  <a:pt x="876" y="1864"/>
                  <a:pt x="875" y="1863"/>
                </a:cubicBezTo>
                <a:cubicBezTo>
                  <a:pt x="873" y="1861"/>
                  <a:pt x="873" y="1859"/>
                  <a:pt x="875" y="1858"/>
                </a:cubicBezTo>
                <a:lnTo>
                  <a:pt x="875" y="1858"/>
                </a:lnTo>
                <a:cubicBezTo>
                  <a:pt x="876" y="1857"/>
                  <a:pt x="878" y="1857"/>
                  <a:pt x="879" y="1858"/>
                </a:cubicBezTo>
                <a:cubicBezTo>
                  <a:pt x="880" y="1859"/>
                  <a:pt x="880" y="1861"/>
                  <a:pt x="879" y="1863"/>
                </a:cubicBezTo>
                <a:close/>
                <a:moveTo>
                  <a:pt x="873" y="1873"/>
                </a:moveTo>
                <a:lnTo>
                  <a:pt x="873" y="1873"/>
                </a:lnTo>
                <a:cubicBezTo>
                  <a:pt x="872" y="1875"/>
                  <a:pt x="870" y="1875"/>
                  <a:pt x="868" y="1873"/>
                </a:cubicBezTo>
                <a:cubicBezTo>
                  <a:pt x="867" y="1872"/>
                  <a:pt x="867" y="1870"/>
                  <a:pt x="868" y="1869"/>
                </a:cubicBezTo>
                <a:lnTo>
                  <a:pt x="868" y="1869"/>
                </a:lnTo>
                <a:cubicBezTo>
                  <a:pt x="870" y="1868"/>
                  <a:pt x="872" y="1868"/>
                  <a:pt x="873" y="1869"/>
                </a:cubicBezTo>
                <a:cubicBezTo>
                  <a:pt x="874" y="1870"/>
                  <a:pt x="874" y="1872"/>
                  <a:pt x="873" y="1873"/>
                </a:cubicBezTo>
                <a:close/>
                <a:moveTo>
                  <a:pt x="867" y="1884"/>
                </a:moveTo>
                <a:lnTo>
                  <a:pt x="867" y="1884"/>
                </a:lnTo>
                <a:cubicBezTo>
                  <a:pt x="865" y="1886"/>
                  <a:pt x="863" y="1886"/>
                  <a:pt x="862" y="1884"/>
                </a:cubicBezTo>
                <a:cubicBezTo>
                  <a:pt x="861" y="1883"/>
                  <a:pt x="861" y="1881"/>
                  <a:pt x="862" y="1880"/>
                </a:cubicBezTo>
                <a:lnTo>
                  <a:pt x="862" y="1880"/>
                </a:lnTo>
                <a:cubicBezTo>
                  <a:pt x="863" y="1879"/>
                  <a:pt x="865" y="1879"/>
                  <a:pt x="867" y="1880"/>
                </a:cubicBezTo>
                <a:cubicBezTo>
                  <a:pt x="868" y="1881"/>
                  <a:pt x="868" y="1883"/>
                  <a:pt x="867" y="1884"/>
                </a:cubicBezTo>
                <a:close/>
                <a:moveTo>
                  <a:pt x="860" y="1895"/>
                </a:moveTo>
                <a:lnTo>
                  <a:pt x="860" y="1895"/>
                </a:lnTo>
                <a:cubicBezTo>
                  <a:pt x="859" y="1896"/>
                  <a:pt x="857" y="1896"/>
                  <a:pt x="856" y="1895"/>
                </a:cubicBezTo>
                <a:cubicBezTo>
                  <a:pt x="854" y="1894"/>
                  <a:pt x="854" y="1892"/>
                  <a:pt x="856" y="1891"/>
                </a:cubicBezTo>
                <a:lnTo>
                  <a:pt x="856" y="1891"/>
                </a:lnTo>
                <a:cubicBezTo>
                  <a:pt x="857" y="1889"/>
                  <a:pt x="859" y="1889"/>
                  <a:pt x="860" y="1891"/>
                </a:cubicBezTo>
                <a:cubicBezTo>
                  <a:pt x="861" y="1892"/>
                  <a:pt x="861" y="1894"/>
                  <a:pt x="860" y="1895"/>
                </a:cubicBezTo>
                <a:close/>
                <a:moveTo>
                  <a:pt x="853" y="1906"/>
                </a:moveTo>
                <a:lnTo>
                  <a:pt x="853" y="1906"/>
                </a:lnTo>
                <a:cubicBezTo>
                  <a:pt x="852" y="1907"/>
                  <a:pt x="850" y="1907"/>
                  <a:pt x="849" y="1906"/>
                </a:cubicBezTo>
                <a:cubicBezTo>
                  <a:pt x="848" y="1904"/>
                  <a:pt x="848" y="1902"/>
                  <a:pt x="849" y="1901"/>
                </a:cubicBezTo>
                <a:lnTo>
                  <a:pt x="849" y="1901"/>
                </a:lnTo>
                <a:cubicBezTo>
                  <a:pt x="850" y="1900"/>
                  <a:pt x="852" y="1900"/>
                  <a:pt x="853" y="1901"/>
                </a:cubicBezTo>
                <a:cubicBezTo>
                  <a:pt x="855" y="1902"/>
                  <a:pt x="855" y="1904"/>
                  <a:pt x="853" y="1906"/>
                </a:cubicBezTo>
                <a:close/>
                <a:moveTo>
                  <a:pt x="847" y="1916"/>
                </a:moveTo>
                <a:lnTo>
                  <a:pt x="847" y="1916"/>
                </a:lnTo>
                <a:cubicBezTo>
                  <a:pt x="846" y="1917"/>
                  <a:pt x="844" y="1917"/>
                  <a:pt x="842" y="1916"/>
                </a:cubicBezTo>
                <a:cubicBezTo>
                  <a:pt x="841" y="1915"/>
                  <a:pt x="841" y="1913"/>
                  <a:pt x="842" y="1912"/>
                </a:cubicBezTo>
                <a:lnTo>
                  <a:pt x="842" y="1912"/>
                </a:lnTo>
                <a:cubicBezTo>
                  <a:pt x="844" y="1911"/>
                  <a:pt x="846" y="1911"/>
                  <a:pt x="847" y="1912"/>
                </a:cubicBezTo>
                <a:cubicBezTo>
                  <a:pt x="848" y="1913"/>
                  <a:pt x="848" y="1915"/>
                  <a:pt x="847" y="1916"/>
                </a:cubicBezTo>
                <a:close/>
                <a:moveTo>
                  <a:pt x="840" y="1927"/>
                </a:moveTo>
                <a:lnTo>
                  <a:pt x="840" y="1927"/>
                </a:lnTo>
                <a:cubicBezTo>
                  <a:pt x="839" y="1928"/>
                  <a:pt x="837" y="1928"/>
                  <a:pt x="835" y="1927"/>
                </a:cubicBezTo>
                <a:cubicBezTo>
                  <a:pt x="834" y="1925"/>
                  <a:pt x="834" y="1923"/>
                  <a:pt x="835" y="1922"/>
                </a:cubicBezTo>
                <a:lnTo>
                  <a:pt x="835" y="1922"/>
                </a:lnTo>
                <a:cubicBezTo>
                  <a:pt x="837" y="1921"/>
                  <a:pt x="839" y="1921"/>
                  <a:pt x="840" y="1922"/>
                </a:cubicBezTo>
                <a:cubicBezTo>
                  <a:pt x="841" y="1923"/>
                  <a:pt x="841" y="1925"/>
                  <a:pt x="840" y="1927"/>
                </a:cubicBezTo>
                <a:close/>
                <a:moveTo>
                  <a:pt x="833" y="1937"/>
                </a:moveTo>
                <a:lnTo>
                  <a:pt x="833" y="1937"/>
                </a:lnTo>
                <a:cubicBezTo>
                  <a:pt x="831" y="1938"/>
                  <a:pt x="830" y="1938"/>
                  <a:pt x="828" y="1937"/>
                </a:cubicBezTo>
                <a:cubicBezTo>
                  <a:pt x="827" y="1936"/>
                  <a:pt x="827" y="1934"/>
                  <a:pt x="828" y="1932"/>
                </a:cubicBezTo>
                <a:lnTo>
                  <a:pt x="828" y="1932"/>
                </a:lnTo>
                <a:cubicBezTo>
                  <a:pt x="830" y="1931"/>
                  <a:pt x="831" y="1931"/>
                  <a:pt x="833" y="1932"/>
                </a:cubicBezTo>
                <a:cubicBezTo>
                  <a:pt x="834" y="1934"/>
                  <a:pt x="834" y="1936"/>
                  <a:pt x="833" y="1937"/>
                </a:cubicBezTo>
                <a:close/>
                <a:moveTo>
                  <a:pt x="826" y="1947"/>
                </a:moveTo>
                <a:lnTo>
                  <a:pt x="826" y="1947"/>
                </a:lnTo>
                <a:cubicBezTo>
                  <a:pt x="824" y="1948"/>
                  <a:pt x="822" y="1948"/>
                  <a:pt x="821" y="1947"/>
                </a:cubicBezTo>
                <a:cubicBezTo>
                  <a:pt x="820" y="1946"/>
                  <a:pt x="820" y="1944"/>
                  <a:pt x="821" y="1943"/>
                </a:cubicBezTo>
                <a:lnTo>
                  <a:pt x="821" y="1943"/>
                </a:lnTo>
                <a:cubicBezTo>
                  <a:pt x="822" y="1942"/>
                  <a:pt x="824" y="1942"/>
                  <a:pt x="826" y="1943"/>
                </a:cubicBezTo>
                <a:cubicBezTo>
                  <a:pt x="827" y="1944"/>
                  <a:pt x="827" y="1946"/>
                  <a:pt x="826" y="1947"/>
                </a:cubicBezTo>
                <a:close/>
                <a:moveTo>
                  <a:pt x="818" y="1957"/>
                </a:moveTo>
                <a:lnTo>
                  <a:pt x="818" y="1957"/>
                </a:lnTo>
                <a:cubicBezTo>
                  <a:pt x="817" y="1958"/>
                  <a:pt x="815" y="1958"/>
                  <a:pt x="814" y="1957"/>
                </a:cubicBezTo>
                <a:cubicBezTo>
                  <a:pt x="812" y="1956"/>
                  <a:pt x="812" y="1954"/>
                  <a:pt x="814" y="1953"/>
                </a:cubicBezTo>
                <a:lnTo>
                  <a:pt x="814" y="1953"/>
                </a:lnTo>
                <a:cubicBezTo>
                  <a:pt x="815" y="1952"/>
                  <a:pt x="817" y="1952"/>
                  <a:pt x="818" y="1953"/>
                </a:cubicBezTo>
                <a:cubicBezTo>
                  <a:pt x="819" y="1954"/>
                  <a:pt x="819" y="1956"/>
                  <a:pt x="818" y="1957"/>
                </a:cubicBezTo>
                <a:close/>
                <a:moveTo>
                  <a:pt x="810" y="1967"/>
                </a:moveTo>
                <a:lnTo>
                  <a:pt x="810" y="1967"/>
                </a:lnTo>
                <a:cubicBezTo>
                  <a:pt x="809" y="1968"/>
                  <a:pt x="807" y="1968"/>
                  <a:pt x="806" y="1967"/>
                </a:cubicBezTo>
                <a:cubicBezTo>
                  <a:pt x="805" y="1966"/>
                  <a:pt x="805" y="1964"/>
                  <a:pt x="806" y="1963"/>
                </a:cubicBezTo>
                <a:lnTo>
                  <a:pt x="806" y="1963"/>
                </a:lnTo>
                <a:cubicBezTo>
                  <a:pt x="807" y="1961"/>
                  <a:pt x="809" y="1961"/>
                  <a:pt x="810" y="1963"/>
                </a:cubicBezTo>
                <a:cubicBezTo>
                  <a:pt x="812" y="1964"/>
                  <a:pt x="812" y="1966"/>
                  <a:pt x="810" y="1967"/>
                </a:cubicBezTo>
                <a:close/>
                <a:moveTo>
                  <a:pt x="803" y="1977"/>
                </a:moveTo>
                <a:lnTo>
                  <a:pt x="803" y="1977"/>
                </a:lnTo>
                <a:cubicBezTo>
                  <a:pt x="802" y="1978"/>
                  <a:pt x="800" y="1978"/>
                  <a:pt x="798" y="1977"/>
                </a:cubicBezTo>
                <a:cubicBezTo>
                  <a:pt x="797" y="1976"/>
                  <a:pt x="797" y="1974"/>
                  <a:pt x="798" y="1973"/>
                </a:cubicBezTo>
                <a:lnTo>
                  <a:pt x="798" y="1973"/>
                </a:lnTo>
                <a:cubicBezTo>
                  <a:pt x="800" y="1971"/>
                  <a:pt x="802" y="1971"/>
                  <a:pt x="803" y="1973"/>
                </a:cubicBezTo>
                <a:cubicBezTo>
                  <a:pt x="804" y="1974"/>
                  <a:pt x="804" y="1976"/>
                  <a:pt x="803" y="1977"/>
                </a:cubicBezTo>
                <a:close/>
                <a:moveTo>
                  <a:pt x="794" y="1987"/>
                </a:moveTo>
                <a:lnTo>
                  <a:pt x="794" y="1987"/>
                </a:lnTo>
                <a:cubicBezTo>
                  <a:pt x="793" y="1988"/>
                  <a:pt x="791" y="1987"/>
                  <a:pt x="790" y="1986"/>
                </a:cubicBezTo>
                <a:cubicBezTo>
                  <a:pt x="789" y="1985"/>
                  <a:pt x="789" y="1983"/>
                  <a:pt x="791" y="1982"/>
                </a:cubicBezTo>
                <a:lnTo>
                  <a:pt x="791" y="1982"/>
                </a:lnTo>
                <a:cubicBezTo>
                  <a:pt x="792" y="1981"/>
                  <a:pt x="794" y="1981"/>
                  <a:pt x="795" y="1983"/>
                </a:cubicBezTo>
                <a:cubicBezTo>
                  <a:pt x="796" y="1984"/>
                  <a:pt x="796" y="1986"/>
                  <a:pt x="794" y="1987"/>
                </a:cubicBezTo>
                <a:close/>
                <a:moveTo>
                  <a:pt x="786" y="1996"/>
                </a:moveTo>
                <a:lnTo>
                  <a:pt x="786" y="1996"/>
                </a:lnTo>
                <a:cubicBezTo>
                  <a:pt x="785" y="1997"/>
                  <a:pt x="783" y="1997"/>
                  <a:pt x="782" y="1995"/>
                </a:cubicBezTo>
                <a:cubicBezTo>
                  <a:pt x="781" y="1994"/>
                  <a:pt x="781" y="1992"/>
                  <a:pt x="783" y="1991"/>
                </a:cubicBezTo>
                <a:lnTo>
                  <a:pt x="783" y="1991"/>
                </a:lnTo>
                <a:cubicBezTo>
                  <a:pt x="784" y="1990"/>
                  <a:pt x="786" y="1991"/>
                  <a:pt x="787" y="1992"/>
                </a:cubicBezTo>
                <a:cubicBezTo>
                  <a:pt x="788" y="1993"/>
                  <a:pt x="788" y="1995"/>
                  <a:pt x="786" y="1996"/>
                </a:cubicBezTo>
                <a:close/>
                <a:moveTo>
                  <a:pt x="778" y="2006"/>
                </a:moveTo>
                <a:lnTo>
                  <a:pt x="778" y="2006"/>
                </a:lnTo>
                <a:cubicBezTo>
                  <a:pt x="776" y="2007"/>
                  <a:pt x="774" y="2006"/>
                  <a:pt x="773" y="2005"/>
                </a:cubicBezTo>
                <a:cubicBezTo>
                  <a:pt x="772" y="2003"/>
                  <a:pt x="773" y="2001"/>
                  <a:pt x="774" y="2001"/>
                </a:cubicBezTo>
                <a:lnTo>
                  <a:pt x="774" y="2001"/>
                </a:lnTo>
                <a:cubicBezTo>
                  <a:pt x="776" y="2000"/>
                  <a:pt x="778" y="2000"/>
                  <a:pt x="779" y="2001"/>
                </a:cubicBezTo>
                <a:cubicBezTo>
                  <a:pt x="780" y="2003"/>
                  <a:pt x="779" y="2005"/>
                  <a:pt x="778" y="2006"/>
                </a:cubicBezTo>
                <a:close/>
                <a:moveTo>
                  <a:pt x="769" y="2015"/>
                </a:moveTo>
                <a:lnTo>
                  <a:pt x="769" y="2015"/>
                </a:lnTo>
                <a:cubicBezTo>
                  <a:pt x="768" y="2016"/>
                  <a:pt x="766" y="2015"/>
                  <a:pt x="765" y="2014"/>
                </a:cubicBezTo>
                <a:cubicBezTo>
                  <a:pt x="764" y="2012"/>
                  <a:pt x="764" y="2010"/>
                  <a:pt x="766" y="2010"/>
                </a:cubicBezTo>
                <a:lnTo>
                  <a:pt x="766" y="2010"/>
                </a:lnTo>
                <a:cubicBezTo>
                  <a:pt x="767" y="2009"/>
                  <a:pt x="769" y="2009"/>
                  <a:pt x="770" y="2010"/>
                </a:cubicBezTo>
                <a:cubicBezTo>
                  <a:pt x="771" y="2012"/>
                  <a:pt x="771" y="2014"/>
                  <a:pt x="769" y="2015"/>
                </a:cubicBezTo>
                <a:close/>
                <a:moveTo>
                  <a:pt x="760" y="2024"/>
                </a:moveTo>
                <a:lnTo>
                  <a:pt x="760" y="2024"/>
                </a:lnTo>
                <a:cubicBezTo>
                  <a:pt x="759" y="2025"/>
                  <a:pt x="757" y="2024"/>
                  <a:pt x="756" y="2023"/>
                </a:cubicBezTo>
                <a:cubicBezTo>
                  <a:pt x="755" y="2021"/>
                  <a:pt x="756" y="2019"/>
                  <a:pt x="757" y="2019"/>
                </a:cubicBezTo>
                <a:lnTo>
                  <a:pt x="757" y="2019"/>
                </a:lnTo>
                <a:cubicBezTo>
                  <a:pt x="758" y="2018"/>
                  <a:pt x="760" y="2018"/>
                  <a:pt x="761" y="2019"/>
                </a:cubicBezTo>
                <a:cubicBezTo>
                  <a:pt x="762" y="2021"/>
                  <a:pt x="762" y="2023"/>
                  <a:pt x="760" y="2024"/>
                </a:cubicBezTo>
                <a:close/>
                <a:moveTo>
                  <a:pt x="751" y="2032"/>
                </a:moveTo>
                <a:lnTo>
                  <a:pt x="751" y="2032"/>
                </a:lnTo>
                <a:cubicBezTo>
                  <a:pt x="750" y="2033"/>
                  <a:pt x="748" y="2033"/>
                  <a:pt x="747" y="2032"/>
                </a:cubicBezTo>
                <a:cubicBezTo>
                  <a:pt x="746" y="2030"/>
                  <a:pt x="746" y="2028"/>
                  <a:pt x="748" y="2027"/>
                </a:cubicBezTo>
                <a:lnTo>
                  <a:pt x="748" y="2027"/>
                </a:lnTo>
                <a:cubicBezTo>
                  <a:pt x="749" y="2026"/>
                  <a:pt x="751" y="2027"/>
                  <a:pt x="752" y="2028"/>
                </a:cubicBezTo>
                <a:cubicBezTo>
                  <a:pt x="753" y="2029"/>
                  <a:pt x="753" y="2031"/>
                  <a:pt x="751" y="2032"/>
                </a:cubicBezTo>
                <a:close/>
                <a:moveTo>
                  <a:pt x="742" y="2041"/>
                </a:moveTo>
                <a:lnTo>
                  <a:pt x="742" y="2041"/>
                </a:lnTo>
                <a:cubicBezTo>
                  <a:pt x="741" y="2042"/>
                  <a:pt x="739" y="2041"/>
                  <a:pt x="738" y="2040"/>
                </a:cubicBezTo>
                <a:cubicBezTo>
                  <a:pt x="737" y="2039"/>
                  <a:pt x="737" y="2037"/>
                  <a:pt x="739" y="2036"/>
                </a:cubicBezTo>
                <a:lnTo>
                  <a:pt x="739" y="2036"/>
                </a:lnTo>
                <a:cubicBezTo>
                  <a:pt x="740" y="2035"/>
                  <a:pt x="742" y="2035"/>
                  <a:pt x="743" y="2036"/>
                </a:cubicBezTo>
                <a:cubicBezTo>
                  <a:pt x="744" y="2038"/>
                  <a:pt x="744" y="2040"/>
                  <a:pt x="742" y="2041"/>
                </a:cubicBezTo>
                <a:close/>
                <a:moveTo>
                  <a:pt x="732" y="2050"/>
                </a:moveTo>
                <a:lnTo>
                  <a:pt x="732" y="2050"/>
                </a:lnTo>
                <a:cubicBezTo>
                  <a:pt x="730" y="2050"/>
                  <a:pt x="729" y="2049"/>
                  <a:pt x="728" y="2048"/>
                </a:cubicBezTo>
                <a:cubicBezTo>
                  <a:pt x="728" y="2046"/>
                  <a:pt x="729" y="2044"/>
                  <a:pt x="730" y="2044"/>
                </a:cubicBezTo>
                <a:lnTo>
                  <a:pt x="730" y="2044"/>
                </a:lnTo>
                <a:cubicBezTo>
                  <a:pt x="732" y="2043"/>
                  <a:pt x="734" y="2044"/>
                  <a:pt x="734" y="2046"/>
                </a:cubicBezTo>
                <a:cubicBezTo>
                  <a:pt x="735" y="2047"/>
                  <a:pt x="734" y="2049"/>
                  <a:pt x="732" y="2050"/>
                </a:cubicBezTo>
                <a:close/>
                <a:moveTo>
                  <a:pt x="722" y="2057"/>
                </a:moveTo>
                <a:lnTo>
                  <a:pt x="722" y="2057"/>
                </a:lnTo>
                <a:cubicBezTo>
                  <a:pt x="721" y="2058"/>
                  <a:pt x="719" y="2057"/>
                  <a:pt x="718" y="2055"/>
                </a:cubicBezTo>
                <a:cubicBezTo>
                  <a:pt x="718" y="2054"/>
                  <a:pt x="719" y="2052"/>
                  <a:pt x="720" y="2051"/>
                </a:cubicBezTo>
                <a:lnTo>
                  <a:pt x="720" y="2051"/>
                </a:lnTo>
                <a:cubicBezTo>
                  <a:pt x="722" y="2051"/>
                  <a:pt x="724" y="2052"/>
                  <a:pt x="724" y="2053"/>
                </a:cubicBezTo>
                <a:cubicBezTo>
                  <a:pt x="725" y="2055"/>
                  <a:pt x="724" y="2057"/>
                  <a:pt x="722" y="2057"/>
                </a:cubicBezTo>
                <a:close/>
                <a:moveTo>
                  <a:pt x="713" y="2065"/>
                </a:moveTo>
                <a:lnTo>
                  <a:pt x="713" y="2065"/>
                </a:lnTo>
                <a:cubicBezTo>
                  <a:pt x="711" y="2066"/>
                  <a:pt x="709" y="2065"/>
                  <a:pt x="709" y="2063"/>
                </a:cubicBezTo>
                <a:cubicBezTo>
                  <a:pt x="708" y="2062"/>
                  <a:pt x="709" y="2060"/>
                  <a:pt x="711" y="2059"/>
                </a:cubicBezTo>
                <a:lnTo>
                  <a:pt x="711" y="2059"/>
                </a:lnTo>
                <a:cubicBezTo>
                  <a:pt x="712" y="2059"/>
                  <a:pt x="714" y="2060"/>
                  <a:pt x="715" y="2061"/>
                </a:cubicBezTo>
                <a:cubicBezTo>
                  <a:pt x="715" y="2063"/>
                  <a:pt x="714" y="2065"/>
                  <a:pt x="713" y="2065"/>
                </a:cubicBezTo>
                <a:close/>
                <a:moveTo>
                  <a:pt x="702" y="2072"/>
                </a:moveTo>
                <a:lnTo>
                  <a:pt x="702" y="2072"/>
                </a:lnTo>
                <a:cubicBezTo>
                  <a:pt x="701" y="2073"/>
                  <a:pt x="699" y="2072"/>
                  <a:pt x="698" y="2070"/>
                </a:cubicBezTo>
                <a:cubicBezTo>
                  <a:pt x="698" y="2069"/>
                  <a:pt x="699" y="2067"/>
                  <a:pt x="700" y="2066"/>
                </a:cubicBezTo>
                <a:lnTo>
                  <a:pt x="700" y="2066"/>
                </a:lnTo>
                <a:cubicBezTo>
                  <a:pt x="702" y="2066"/>
                  <a:pt x="704" y="2067"/>
                  <a:pt x="704" y="2068"/>
                </a:cubicBezTo>
                <a:cubicBezTo>
                  <a:pt x="705" y="2070"/>
                  <a:pt x="704" y="2072"/>
                  <a:pt x="702" y="2072"/>
                </a:cubicBezTo>
                <a:close/>
                <a:moveTo>
                  <a:pt x="692" y="2079"/>
                </a:moveTo>
                <a:lnTo>
                  <a:pt x="692" y="2079"/>
                </a:lnTo>
                <a:cubicBezTo>
                  <a:pt x="690" y="2080"/>
                  <a:pt x="689" y="2079"/>
                  <a:pt x="688" y="2077"/>
                </a:cubicBezTo>
                <a:cubicBezTo>
                  <a:pt x="688" y="2076"/>
                  <a:pt x="688" y="2074"/>
                  <a:pt x="690" y="2074"/>
                </a:cubicBezTo>
                <a:lnTo>
                  <a:pt x="690" y="2074"/>
                </a:lnTo>
                <a:cubicBezTo>
                  <a:pt x="692" y="2073"/>
                  <a:pt x="694" y="2074"/>
                  <a:pt x="694" y="2076"/>
                </a:cubicBezTo>
                <a:cubicBezTo>
                  <a:pt x="695" y="2077"/>
                  <a:pt x="694" y="2079"/>
                  <a:pt x="692" y="2079"/>
                </a:cubicBezTo>
                <a:close/>
                <a:moveTo>
                  <a:pt x="682" y="2086"/>
                </a:moveTo>
                <a:lnTo>
                  <a:pt x="682" y="2086"/>
                </a:lnTo>
                <a:cubicBezTo>
                  <a:pt x="680" y="2087"/>
                  <a:pt x="678" y="2086"/>
                  <a:pt x="678" y="2084"/>
                </a:cubicBezTo>
                <a:cubicBezTo>
                  <a:pt x="677" y="2083"/>
                  <a:pt x="678" y="2081"/>
                  <a:pt x="680" y="2080"/>
                </a:cubicBezTo>
                <a:lnTo>
                  <a:pt x="680" y="2080"/>
                </a:lnTo>
                <a:cubicBezTo>
                  <a:pt x="681" y="2080"/>
                  <a:pt x="683" y="2081"/>
                  <a:pt x="684" y="2082"/>
                </a:cubicBezTo>
                <a:cubicBezTo>
                  <a:pt x="684" y="2084"/>
                  <a:pt x="683" y="2086"/>
                  <a:pt x="682" y="2086"/>
                </a:cubicBezTo>
                <a:close/>
                <a:moveTo>
                  <a:pt x="671" y="2093"/>
                </a:moveTo>
                <a:lnTo>
                  <a:pt x="671" y="2093"/>
                </a:lnTo>
                <a:cubicBezTo>
                  <a:pt x="669" y="2093"/>
                  <a:pt x="667" y="2092"/>
                  <a:pt x="667" y="2091"/>
                </a:cubicBezTo>
                <a:cubicBezTo>
                  <a:pt x="666" y="2089"/>
                  <a:pt x="667" y="2087"/>
                  <a:pt x="669" y="2087"/>
                </a:cubicBezTo>
                <a:lnTo>
                  <a:pt x="669" y="2087"/>
                </a:lnTo>
                <a:cubicBezTo>
                  <a:pt x="670" y="2086"/>
                  <a:pt x="672" y="2087"/>
                  <a:pt x="673" y="2089"/>
                </a:cubicBezTo>
                <a:cubicBezTo>
                  <a:pt x="673" y="2090"/>
                  <a:pt x="672" y="2092"/>
                  <a:pt x="671" y="2093"/>
                </a:cubicBezTo>
                <a:close/>
                <a:moveTo>
                  <a:pt x="660" y="2099"/>
                </a:moveTo>
                <a:lnTo>
                  <a:pt x="660" y="2099"/>
                </a:lnTo>
                <a:cubicBezTo>
                  <a:pt x="658" y="2099"/>
                  <a:pt x="656" y="2098"/>
                  <a:pt x="656" y="2097"/>
                </a:cubicBezTo>
                <a:cubicBezTo>
                  <a:pt x="655" y="2095"/>
                  <a:pt x="656" y="2093"/>
                  <a:pt x="658" y="2093"/>
                </a:cubicBezTo>
                <a:lnTo>
                  <a:pt x="658" y="2093"/>
                </a:lnTo>
                <a:cubicBezTo>
                  <a:pt x="660" y="2092"/>
                  <a:pt x="661" y="2093"/>
                  <a:pt x="662" y="2095"/>
                </a:cubicBezTo>
                <a:cubicBezTo>
                  <a:pt x="662" y="2096"/>
                  <a:pt x="662" y="2098"/>
                  <a:pt x="660" y="2099"/>
                </a:cubicBezTo>
                <a:close/>
                <a:moveTo>
                  <a:pt x="649" y="2104"/>
                </a:moveTo>
                <a:lnTo>
                  <a:pt x="649" y="2104"/>
                </a:lnTo>
                <a:cubicBezTo>
                  <a:pt x="647" y="2105"/>
                  <a:pt x="645" y="2104"/>
                  <a:pt x="645" y="2102"/>
                </a:cubicBezTo>
                <a:cubicBezTo>
                  <a:pt x="644" y="2100"/>
                  <a:pt x="645" y="2099"/>
                  <a:pt x="647" y="2098"/>
                </a:cubicBezTo>
                <a:lnTo>
                  <a:pt x="647" y="2098"/>
                </a:lnTo>
                <a:cubicBezTo>
                  <a:pt x="648" y="2098"/>
                  <a:pt x="650" y="2098"/>
                  <a:pt x="651" y="2100"/>
                </a:cubicBezTo>
                <a:cubicBezTo>
                  <a:pt x="651" y="2102"/>
                  <a:pt x="650" y="2103"/>
                  <a:pt x="649" y="2104"/>
                </a:cubicBezTo>
                <a:close/>
                <a:moveTo>
                  <a:pt x="637" y="2109"/>
                </a:moveTo>
                <a:lnTo>
                  <a:pt x="637" y="2109"/>
                </a:lnTo>
                <a:cubicBezTo>
                  <a:pt x="636" y="2110"/>
                  <a:pt x="634" y="2109"/>
                  <a:pt x="633" y="2107"/>
                </a:cubicBezTo>
                <a:cubicBezTo>
                  <a:pt x="633" y="2106"/>
                  <a:pt x="634" y="2104"/>
                  <a:pt x="635" y="2103"/>
                </a:cubicBezTo>
                <a:lnTo>
                  <a:pt x="635" y="2103"/>
                </a:lnTo>
                <a:cubicBezTo>
                  <a:pt x="637" y="2103"/>
                  <a:pt x="639" y="2104"/>
                  <a:pt x="639" y="2105"/>
                </a:cubicBezTo>
                <a:cubicBezTo>
                  <a:pt x="640" y="2107"/>
                  <a:pt x="639" y="2109"/>
                  <a:pt x="637" y="2109"/>
                </a:cubicBezTo>
                <a:close/>
                <a:moveTo>
                  <a:pt x="625" y="2114"/>
                </a:moveTo>
                <a:lnTo>
                  <a:pt x="625" y="2114"/>
                </a:lnTo>
                <a:cubicBezTo>
                  <a:pt x="624" y="2114"/>
                  <a:pt x="622" y="2113"/>
                  <a:pt x="622" y="2112"/>
                </a:cubicBezTo>
                <a:cubicBezTo>
                  <a:pt x="621" y="2110"/>
                  <a:pt x="622" y="2108"/>
                  <a:pt x="624" y="2108"/>
                </a:cubicBezTo>
                <a:lnTo>
                  <a:pt x="624" y="2108"/>
                </a:lnTo>
                <a:cubicBezTo>
                  <a:pt x="625" y="2107"/>
                  <a:pt x="627" y="2108"/>
                  <a:pt x="628" y="2110"/>
                </a:cubicBezTo>
                <a:cubicBezTo>
                  <a:pt x="628" y="2112"/>
                  <a:pt x="627" y="2113"/>
                  <a:pt x="625" y="2114"/>
                </a:cubicBezTo>
                <a:close/>
                <a:moveTo>
                  <a:pt x="614" y="2118"/>
                </a:moveTo>
                <a:lnTo>
                  <a:pt x="614" y="2118"/>
                </a:lnTo>
                <a:cubicBezTo>
                  <a:pt x="612" y="2118"/>
                  <a:pt x="610" y="2117"/>
                  <a:pt x="610" y="2116"/>
                </a:cubicBezTo>
                <a:cubicBezTo>
                  <a:pt x="609" y="2114"/>
                  <a:pt x="610" y="2112"/>
                  <a:pt x="612" y="2112"/>
                </a:cubicBezTo>
                <a:lnTo>
                  <a:pt x="612" y="2112"/>
                </a:lnTo>
                <a:cubicBezTo>
                  <a:pt x="614" y="2112"/>
                  <a:pt x="615" y="2113"/>
                  <a:pt x="616" y="2114"/>
                </a:cubicBezTo>
                <a:cubicBezTo>
                  <a:pt x="616" y="2116"/>
                  <a:pt x="615" y="2118"/>
                  <a:pt x="614" y="2118"/>
                </a:cubicBezTo>
                <a:close/>
                <a:moveTo>
                  <a:pt x="601" y="2122"/>
                </a:moveTo>
                <a:lnTo>
                  <a:pt x="601" y="2122"/>
                </a:lnTo>
                <a:cubicBezTo>
                  <a:pt x="599" y="2122"/>
                  <a:pt x="598" y="2120"/>
                  <a:pt x="598" y="2119"/>
                </a:cubicBezTo>
                <a:cubicBezTo>
                  <a:pt x="598" y="2117"/>
                  <a:pt x="599" y="2116"/>
                  <a:pt x="601" y="2116"/>
                </a:cubicBezTo>
                <a:lnTo>
                  <a:pt x="601" y="2116"/>
                </a:lnTo>
                <a:cubicBezTo>
                  <a:pt x="603" y="2116"/>
                  <a:pt x="604" y="2117"/>
                  <a:pt x="604" y="2119"/>
                </a:cubicBezTo>
                <a:cubicBezTo>
                  <a:pt x="604" y="2120"/>
                  <a:pt x="603" y="2122"/>
                  <a:pt x="601" y="2122"/>
                </a:cubicBezTo>
                <a:close/>
                <a:moveTo>
                  <a:pt x="589" y="2125"/>
                </a:moveTo>
                <a:lnTo>
                  <a:pt x="589" y="2125"/>
                </a:lnTo>
                <a:cubicBezTo>
                  <a:pt x="587" y="2125"/>
                  <a:pt x="586" y="2123"/>
                  <a:pt x="586" y="2122"/>
                </a:cubicBezTo>
                <a:cubicBezTo>
                  <a:pt x="586" y="2120"/>
                  <a:pt x="587" y="2119"/>
                  <a:pt x="589" y="2119"/>
                </a:cubicBezTo>
                <a:lnTo>
                  <a:pt x="589" y="2119"/>
                </a:lnTo>
                <a:cubicBezTo>
                  <a:pt x="590" y="2119"/>
                  <a:pt x="592" y="2120"/>
                  <a:pt x="592" y="2122"/>
                </a:cubicBezTo>
                <a:cubicBezTo>
                  <a:pt x="592" y="2123"/>
                  <a:pt x="590" y="2125"/>
                  <a:pt x="589" y="2125"/>
                </a:cubicBezTo>
                <a:close/>
                <a:moveTo>
                  <a:pt x="577" y="2127"/>
                </a:moveTo>
                <a:lnTo>
                  <a:pt x="577" y="2127"/>
                </a:lnTo>
                <a:cubicBezTo>
                  <a:pt x="575" y="2127"/>
                  <a:pt x="573" y="2126"/>
                  <a:pt x="573" y="2124"/>
                </a:cubicBezTo>
                <a:cubicBezTo>
                  <a:pt x="573" y="2123"/>
                  <a:pt x="575" y="2121"/>
                  <a:pt x="577" y="2121"/>
                </a:cubicBezTo>
                <a:lnTo>
                  <a:pt x="577" y="2121"/>
                </a:lnTo>
                <a:cubicBezTo>
                  <a:pt x="578" y="2121"/>
                  <a:pt x="580" y="2123"/>
                  <a:pt x="580" y="2124"/>
                </a:cubicBezTo>
                <a:cubicBezTo>
                  <a:pt x="580" y="2126"/>
                  <a:pt x="578" y="2127"/>
                  <a:pt x="577" y="2127"/>
                </a:cubicBezTo>
                <a:close/>
                <a:moveTo>
                  <a:pt x="564" y="2129"/>
                </a:moveTo>
                <a:lnTo>
                  <a:pt x="564" y="2129"/>
                </a:lnTo>
                <a:cubicBezTo>
                  <a:pt x="562" y="2129"/>
                  <a:pt x="561" y="2128"/>
                  <a:pt x="561" y="2126"/>
                </a:cubicBezTo>
                <a:cubicBezTo>
                  <a:pt x="561" y="2125"/>
                  <a:pt x="562" y="2123"/>
                  <a:pt x="564" y="2123"/>
                </a:cubicBezTo>
                <a:lnTo>
                  <a:pt x="564" y="2123"/>
                </a:lnTo>
                <a:cubicBezTo>
                  <a:pt x="566" y="2123"/>
                  <a:pt x="567" y="2125"/>
                  <a:pt x="567" y="2126"/>
                </a:cubicBezTo>
                <a:cubicBezTo>
                  <a:pt x="567" y="2128"/>
                  <a:pt x="566" y="2129"/>
                  <a:pt x="564" y="2129"/>
                </a:cubicBezTo>
                <a:close/>
                <a:moveTo>
                  <a:pt x="552" y="2131"/>
                </a:moveTo>
                <a:lnTo>
                  <a:pt x="552" y="2131"/>
                </a:lnTo>
                <a:cubicBezTo>
                  <a:pt x="550" y="2131"/>
                  <a:pt x="549" y="2130"/>
                  <a:pt x="549" y="2128"/>
                </a:cubicBezTo>
                <a:cubicBezTo>
                  <a:pt x="549" y="2126"/>
                  <a:pt x="550" y="2125"/>
                  <a:pt x="552" y="2125"/>
                </a:cubicBezTo>
                <a:lnTo>
                  <a:pt x="552" y="2125"/>
                </a:lnTo>
                <a:cubicBezTo>
                  <a:pt x="553" y="2125"/>
                  <a:pt x="555" y="2126"/>
                  <a:pt x="555" y="2128"/>
                </a:cubicBezTo>
                <a:cubicBezTo>
                  <a:pt x="555" y="2130"/>
                  <a:pt x="553" y="2131"/>
                  <a:pt x="552" y="2131"/>
                </a:cubicBezTo>
                <a:close/>
                <a:moveTo>
                  <a:pt x="539" y="2132"/>
                </a:moveTo>
                <a:lnTo>
                  <a:pt x="539" y="2132"/>
                </a:lnTo>
                <a:cubicBezTo>
                  <a:pt x="538" y="2132"/>
                  <a:pt x="536" y="2130"/>
                  <a:pt x="536" y="2128"/>
                </a:cubicBezTo>
                <a:cubicBezTo>
                  <a:pt x="536" y="2127"/>
                  <a:pt x="538" y="2125"/>
                  <a:pt x="539" y="2125"/>
                </a:cubicBezTo>
                <a:lnTo>
                  <a:pt x="539" y="2125"/>
                </a:lnTo>
                <a:cubicBezTo>
                  <a:pt x="541" y="2125"/>
                  <a:pt x="542" y="2127"/>
                  <a:pt x="542" y="2128"/>
                </a:cubicBezTo>
                <a:cubicBezTo>
                  <a:pt x="542" y="2130"/>
                  <a:pt x="541" y="2132"/>
                  <a:pt x="539" y="2132"/>
                </a:cubicBezTo>
                <a:close/>
                <a:moveTo>
                  <a:pt x="526" y="2132"/>
                </a:moveTo>
                <a:lnTo>
                  <a:pt x="526" y="2132"/>
                </a:lnTo>
                <a:cubicBezTo>
                  <a:pt x="524" y="2132"/>
                  <a:pt x="523" y="2130"/>
                  <a:pt x="524" y="2128"/>
                </a:cubicBezTo>
                <a:cubicBezTo>
                  <a:pt x="524" y="2127"/>
                  <a:pt x="526" y="2126"/>
                  <a:pt x="528" y="2126"/>
                </a:cubicBezTo>
                <a:lnTo>
                  <a:pt x="528" y="2126"/>
                </a:lnTo>
                <a:cubicBezTo>
                  <a:pt x="529" y="2126"/>
                  <a:pt x="530" y="2128"/>
                  <a:pt x="530" y="2130"/>
                </a:cubicBezTo>
                <a:cubicBezTo>
                  <a:pt x="529" y="2131"/>
                  <a:pt x="528" y="2132"/>
                  <a:pt x="526" y="2132"/>
                </a:cubicBezTo>
                <a:close/>
                <a:moveTo>
                  <a:pt x="514" y="2131"/>
                </a:moveTo>
                <a:lnTo>
                  <a:pt x="514" y="2131"/>
                </a:lnTo>
                <a:cubicBezTo>
                  <a:pt x="512" y="2131"/>
                  <a:pt x="511" y="2129"/>
                  <a:pt x="511" y="2128"/>
                </a:cubicBezTo>
                <a:cubicBezTo>
                  <a:pt x="512" y="2126"/>
                  <a:pt x="513" y="2125"/>
                  <a:pt x="515" y="2125"/>
                </a:cubicBezTo>
                <a:lnTo>
                  <a:pt x="515" y="2125"/>
                </a:lnTo>
                <a:cubicBezTo>
                  <a:pt x="517" y="2126"/>
                  <a:pt x="518" y="2127"/>
                  <a:pt x="517" y="2129"/>
                </a:cubicBezTo>
                <a:cubicBezTo>
                  <a:pt x="517" y="2131"/>
                  <a:pt x="515" y="2132"/>
                  <a:pt x="514" y="2131"/>
                </a:cubicBezTo>
                <a:close/>
                <a:moveTo>
                  <a:pt x="501" y="2131"/>
                </a:moveTo>
                <a:lnTo>
                  <a:pt x="501" y="2131"/>
                </a:lnTo>
                <a:cubicBezTo>
                  <a:pt x="499" y="2130"/>
                  <a:pt x="498" y="2129"/>
                  <a:pt x="499" y="2127"/>
                </a:cubicBezTo>
                <a:cubicBezTo>
                  <a:pt x="499" y="2125"/>
                  <a:pt x="501" y="2124"/>
                  <a:pt x="503" y="2125"/>
                </a:cubicBezTo>
                <a:lnTo>
                  <a:pt x="503" y="2125"/>
                </a:lnTo>
                <a:cubicBezTo>
                  <a:pt x="504" y="2125"/>
                  <a:pt x="505" y="2127"/>
                  <a:pt x="505" y="2128"/>
                </a:cubicBezTo>
                <a:cubicBezTo>
                  <a:pt x="504" y="2130"/>
                  <a:pt x="503" y="2131"/>
                  <a:pt x="501" y="2131"/>
                </a:cubicBezTo>
                <a:close/>
                <a:moveTo>
                  <a:pt x="489" y="2129"/>
                </a:moveTo>
                <a:lnTo>
                  <a:pt x="489" y="2129"/>
                </a:lnTo>
                <a:cubicBezTo>
                  <a:pt x="487" y="2128"/>
                  <a:pt x="486" y="2127"/>
                  <a:pt x="486" y="2125"/>
                </a:cubicBezTo>
                <a:cubicBezTo>
                  <a:pt x="487" y="2123"/>
                  <a:pt x="489" y="2122"/>
                  <a:pt x="490" y="2123"/>
                </a:cubicBezTo>
                <a:lnTo>
                  <a:pt x="490" y="2123"/>
                </a:lnTo>
                <a:cubicBezTo>
                  <a:pt x="492" y="2123"/>
                  <a:pt x="493" y="2125"/>
                  <a:pt x="492" y="2127"/>
                </a:cubicBezTo>
                <a:cubicBezTo>
                  <a:pt x="492" y="2128"/>
                  <a:pt x="490" y="2129"/>
                  <a:pt x="489" y="2129"/>
                </a:cubicBezTo>
                <a:close/>
                <a:moveTo>
                  <a:pt x="476" y="2127"/>
                </a:moveTo>
                <a:lnTo>
                  <a:pt x="476" y="2127"/>
                </a:lnTo>
                <a:cubicBezTo>
                  <a:pt x="475" y="2127"/>
                  <a:pt x="474" y="2125"/>
                  <a:pt x="474" y="2123"/>
                </a:cubicBezTo>
                <a:cubicBezTo>
                  <a:pt x="474" y="2122"/>
                  <a:pt x="476" y="2120"/>
                  <a:pt x="478" y="2121"/>
                </a:cubicBezTo>
                <a:lnTo>
                  <a:pt x="478" y="2121"/>
                </a:lnTo>
                <a:cubicBezTo>
                  <a:pt x="480" y="2121"/>
                  <a:pt x="481" y="2123"/>
                  <a:pt x="480" y="2125"/>
                </a:cubicBezTo>
                <a:cubicBezTo>
                  <a:pt x="480" y="2126"/>
                  <a:pt x="478" y="2127"/>
                  <a:pt x="476" y="2127"/>
                </a:cubicBezTo>
                <a:close/>
                <a:moveTo>
                  <a:pt x="464" y="2124"/>
                </a:moveTo>
                <a:lnTo>
                  <a:pt x="464" y="2124"/>
                </a:lnTo>
                <a:cubicBezTo>
                  <a:pt x="462" y="2124"/>
                  <a:pt x="461" y="2122"/>
                  <a:pt x="462" y="2120"/>
                </a:cubicBezTo>
                <a:cubicBezTo>
                  <a:pt x="462" y="2119"/>
                  <a:pt x="464" y="2118"/>
                  <a:pt x="466" y="2118"/>
                </a:cubicBezTo>
                <a:lnTo>
                  <a:pt x="466" y="2118"/>
                </a:lnTo>
                <a:cubicBezTo>
                  <a:pt x="467" y="2118"/>
                  <a:pt x="468" y="2120"/>
                  <a:pt x="468" y="2122"/>
                </a:cubicBezTo>
                <a:cubicBezTo>
                  <a:pt x="468" y="2124"/>
                  <a:pt x="466" y="2125"/>
                  <a:pt x="464" y="2124"/>
                </a:cubicBezTo>
                <a:close/>
                <a:moveTo>
                  <a:pt x="452" y="2121"/>
                </a:moveTo>
                <a:lnTo>
                  <a:pt x="452" y="2121"/>
                </a:lnTo>
                <a:cubicBezTo>
                  <a:pt x="450" y="2121"/>
                  <a:pt x="449" y="2119"/>
                  <a:pt x="450" y="2117"/>
                </a:cubicBezTo>
                <a:cubicBezTo>
                  <a:pt x="450" y="2116"/>
                  <a:pt x="452" y="2115"/>
                  <a:pt x="454" y="2115"/>
                </a:cubicBezTo>
                <a:lnTo>
                  <a:pt x="454" y="2115"/>
                </a:lnTo>
                <a:cubicBezTo>
                  <a:pt x="455" y="2115"/>
                  <a:pt x="456" y="2117"/>
                  <a:pt x="456" y="2119"/>
                </a:cubicBezTo>
                <a:cubicBezTo>
                  <a:pt x="455" y="2120"/>
                  <a:pt x="454" y="2121"/>
                  <a:pt x="452" y="2121"/>
                </a:cubicBezTo>
                <a:close/>
                <a:moveTo>
                  <a:pt x="440" y="2117"/>
                </a:moveTo>
                <a:lnTo>
                  <a:pt x="439" y="2117"/>
                </a:lnTo>
                <a:cubicBezTo>
                  <a:pt x="438" y="2116"/>
                  <a:pt x="437" y="2114"/>
                  <a:pt x="438" y="2113"/>
                </a:cubicBezTo>
                <a:cubicBezTo>
                  <a:pt x="439" y="2111"/>
                  <a:pt x="441" y="2111"/>
                  <a:pt x="442" y="2111"/>
                </a:cubicBezTo>
                <a:lnTo>
                  <a:pt x="442" y="2111"/>
                </a:lnTo>
                <a:cubicBezTo>
                  <a:pt x="444" y="2112"/>
                  <a:pt x="444" y="2114"/>
                  <a:pt x="444" y="2116"/>
                </a:cubicBezTo>
                <a:cubicBezTo>
                  <a:pt x="443" y="2117"/>
                  <a:pt x="441" y="2118"/>
                  <a:pt x="440" y="2117"/>
                </a:cubicBezTo>
                <a:close/>
                <a:moveTo>
                  <a:pt x="428" y="2113"/>
                </a:moveTo>
                <a:lnTo>
                  <a:pt x="428" y="2113"/>
                </a:lnTo>
                <a:cubicBezTo>
                  <a:pt x="426" y="2112"/>
                  <a:pt x="426" y="2110"/>
                  <a:pt x="426" y="2108"/>
                </a:cubicBezTo>
                <a:cubicBezTo>
                  <a:pt x="427" y="2107"/>
                  <a:pt x="429" y="2106"/>
                  <a:pt x="431" y="2107"/>
                </a:cubicBezTo>
                <a:lnTo>
                  <a:pt x="431" y="2107"/>
                </a:lnTo>
                <a:cubicBezTo>
                  <a:pt x="432" y="2108"/>
                  <a:pt x="433" y="2110"/>
                  <a:pt x="432" y="2111"/>
                </a:cubicBezTo>
                <a:cubicBezTo>
                  <a:pt x="431" y="2113"/>
                  <a:pt x="429" y="2113"/>
                  <a:pt x="428" y="2113"/>
                </a:cubicBezTo>
                <a:close/>
                <a:moveTo>
                  <a:pt x="416" y="2108"/>
                </a:moveTo>
                <a:lnTo>
                  <a:pt x="416" y="2108"/>
                </a:lnTo>
                <a:cubicBezTo>
                  <a:pt x="414" y="2107"/>
                  <a:pt x="414" y="2105"/>
                  <a:pt x="415" y="2103"/>
                </a:cubicBezTo>
                <a:cubicBezTo>
                  <a:pt x="416" y="2102"/>
                  <a:pt x="418" y="2102"/>
                  <a:pt x="419" y="2103"/>
                </a:cubicBezTo>
                <a:lnTo>
                  <a:pt x="419" y="2103"/>
                </a:lnTo>
                <a:cubicBezTo>
                  <a:pt x="421" y="2104"/>
                  <a:pt x="421" y="2106"/>
                  <a:pt x="420" y="2107"/>
                </a:cubicBezTo>
                <a:cubicBezTo>
                  <a:pt x="419" y="2108"/>
                  <a:pt x="417" y="2109"/>
                  <a:pt x="416" y="2108"/>
                </a:cubicBezTo>
                <a:close/>
                <a:moveTo>
                  <a:pt x="404" y="2103"/>
                </a:moveTo>
                <a:lnTo>
                  <a:pt x="404" y="2103"/>
                </a:lnTo>
                <a:cubicBezTo>
                  <a:pt x="403" y="2102"/>
                  <a:pt x="403" y="2100"/>
                  <a:pt x="404" y="2098"/>
                </a:cubicBezTo>
                <a:cubicBezTo>
                  <a:pt x="405" y="2097"/>
                  <a:pt x="407" y="2096"/>
                  <a:pt x="408" y="2097"/>
                </a:cubicBezTo>
                <a:lnTo>
                  <a:pt x="408" y="2097"/>
                </a:lnTo>
                <a:cubicBezTo>
                  <a:pt x="409" y="2098"/>
                  <a:pt x="410" y="2100"/>
                  <a:pt x="409" y="2102"/>
                </a:cubicBezTo>
                <a:cubicBezTo>
                  <a:pt x="408" y="2103"/>
                  <a:pt x="406" y="2104"/>
                  <a:pt x="404" y="2103"/>
                </a:cubicBezTo>
                <a:close/>
                <a:moveTo>
                  <a:pt x="393" y="2097"/>
                </a:moveTo>
                <a:lnTo>
                  <a:pt x="393" y="2097"/>
                </a:lnTo>
                <a:cubicBezTo>
                  <a:pt x="392" y="2096"/>
                  <a:pt x="391" y="2094"/>
                  <a:pt x="392" y="2093"/>
                </a:cubicBezTo>
                <a:cubicBezTo>
                  <a:pt x="393" y="2091"/>
                  <a:pt x="395" y="2091"/>
                  <a:pt x="397" y="2092"/>
                </a:cubicBezTo>
                <a:lnTo>
                  <a:pt x="397" y="2092"/>
                </a:lnTo>
                <a:cubicBezTo>
                  <a:pt x="398" y="2093"/>
                  <a:pt x="399" y="2095"/>
                  <a:pt x="398" y="2096"/>
                </a:cubicBezTo>
                <a:cubicBezTo>
                  <a:pt x="397" y="2098"/>
                  <a:pt x="395" y="2098"/>
                  <a:pt x="393" y="2097"/>
                </a:cubicBezTo>
                <a:close/>
                <a:moveTo>
                  <a:pt x="382" y="2091"/>
                </a:moveTo>
                <a:lnTo>
                  <a:pt x="382" y="2091"/>
                </a:lnTo>
                <a:cubicBezTo>
                  <a:pt x="381" y="2090"/>
                  <a:pt x="381" y="2088"/>
                  <a:pt x="382" y="2087"/>
                </a:cubicBezTo>
                <a:cubicBezTo>
                  <a:pt x="382" y="2085"/>
                  <a:pt x="384" y="2085"/>
                  <a:pt x="386" y="2086"/>
                </a:cubicBezTo>
                <a:lnTo>
                  <a:pt x="386" y="2086"/>
                </a:lnTo>
                <a:cubicBezTo>
                  <a:pt x="387" y="2087"/>
                  <a:pt x="388" y="2089"/>
                  <a:pt x="387" y="2090"/>
                </a:cubicBezTo>
                <a:cubicBezTo>
                  <a:pt x="386" y="2091"/>
                  <a:pt x="384" y="2092"/>
                  <a:pt x="382" y="2091"/>
                </a:cubicBezTo>
                <a:close/>
                <a:moveTo>
                  <a:pt x="372" y="2085"/>
                </a:moveTo>
                <a:lnTo>
                  <a:pt x="372" y="2085"/>
                </a:lnTo>
                <a:cubicBezTo>
                  <a:pt x="370" y="2084"/>
                  <a:pt x="370" y="2082"/>
                  <a:pt x="371" y="2080"/>
                </a:cubicBezTo>
                <a:cubicBezTo>
                  <a:pt x="372" y="2079"/>
                  <a:pt x="374" y="2078"/>
                  <a:pt x="375" y="2079"/>
                </a:cubicBezTo>
                <a:lnTo>
                  <a:pt x="375" y="2079"/>
                </a:lnTo>
                <a:cubicBezTo>
                  <a:pt x="376" y="2080"/>
                  <a:pt x="377" y="2082"/>
                  <a:pt x="376" y="2084"/>
                </a:cubicBezTo>
                <a:cubicBezTo>
                  <a:pt x="375" y="2085"/>
                  <a:pt x="373" y="2086"/>
                  <a:pt x="372" y="2085"/>
                </a:cubicBezTo>
                <a:close/>
                <a:moveTo>
                  <a:pt x="361" y="2078"/>
                </a:moveTo>
                <a:lnTo>
                  <a:pt x="361" y="2078"/>
                </a:lnTo>
                <a:cubicBezTo>
                  <a:pt x="360" y="2077"/>
                  <a:pt x="359" y="2075"/>
                  <a:pt x="360" y="2073"/>
                </a:cubicBezTo>
                <a:cubicBezTo>
                  <a:pt x="361" y="2072"/>
                  <a:pt x="363" y="2071"/>
                  <a:pt x="365" y="2072"/>
                </a:cubicBezTo>
                <a:lnTo>
                  <a:pt x="365" y="2072"/>
                </a:lnTo>
                <a:cubicBezTo>
                  <a:pt x="366" y="2073"/>
                  <a:pt x="366" y="2075"/>
                  <a:pt x="366" y="2077"/>
                </a:cubicBezTo>
                <a:cubicBezTo>
                  <a:pt x="365" y="2078"/>
                  <a:pt x="363" y="2079"/>
                  <a:pt x="361" y="2078"/>
                </a:cubicBezTo>
                <a:close/>
                <a:moveTo>
                  <a:pt x="351" y="2071"/>
                </a:moveTo>
                <a:lnTo>
                  <a:pt x="351" y="2071"/>
                </a:lnTo>
                <a:cubicBezTo>
                  <a:pt x="349" y="2070"/>
                  <a:pt x="349" y="2068"/>
                  <a:pt x="350" y="2066"/>
                </a:cubicBezTo>
                <a:cubicBezTo>
                  <a:pt x="351" y="2065"/>
                  <a:pt x="353" y="2064"/>
                  <a:pt x="354" y="2065"/>
                </a:cubicBezTo>
                <a:lnTo>
                  <a:pt x="354" y="2065"/>
                </a:lnTo>
                <a:cubicBezTo>
                  <a:pt x="356" y="2066"/>
                  <a:pt x="356" y="2068"/>
                  <a:pt x="355" y="2070"/>
                </a:cubicBezTo>
                <a:cubicBezTo>
                  <a:pt x="354" y="2071"/>
                  <a:pt x="352" y="2072"/>
                  <a:pt x="351" y="2071"/>
                </a:cubicBezTo>
                <a:close/>
                <a:moveTo>
                  <a:pt x="341" y="2063"/>
                </a:moveTo>
                <a:lnTo>
                  <a:pt x="341" y="2063"/>
                </a:lnTo>
                <a:cubicBezTo>
                  <a:pt x="339" y="2062"/>
                  <a:pt x="339" y="2060"/>
                  <a:pt x="340" y="2059"/>
                </a:cubicBezTo>
                <a:cubicBezTo>
                  <a:pt x="341" y="2057"/>
                  <a:pt x="343" y="2057"/>
                  <a:pt x="344" y="2058"/>
                </a:cubicBezTo>
                <a:lnTo>
                  <a:pt x="344" y="2058"/>
                </a:lnTo>
                <a:cubicBezTo>
                  <a:pt x="346" y="2059"/>
                  <a:pt x="346" y="2061"/>
                  <a:pt x="345" y="2062"/>
                </a:cubicBezTo>
                <a:cubicBezTo>
                  <a:pt x="344" y="2064"/>
                  <a:pt x="342" y="2064"/>
                  <a:pt x="341" y="2063"/>
                </a:cubicBezTo>
                <a:close/>
                <a:moveTo>
                  <a:pt x="331" y="2055"/>
                </a:moveTo>
                <a:lnTo>
                  <a:pt x="331" y="2055"/>
                </a:lnTo>
                <a:cubicBezTo>
                  <a:pt x="330" y="2054"/>
                  <a:pt x="329" y="2052"/>
                  <a:pt x="330" y="2051"/>
                </a:cubicBezTo>
                <a:cubicBezTo>
                  <a:pt x="331" y="2050"/>
                  <a:pt x="333" y="2049"/>
                  <a:pt x="334" y="2050"/>
                </a:cubicBezTo>
                <a:lnTo>
                  <a:pt x="334" y="2050"/>
                </a:lnTo>
                <a:cubicBezTo>
                  <a:pt x="336" y="2051"/>
                  <a:pt x="336" y="2053"/>
                  <a:pt x="335" y="2054"/>
                </a:cubicBezTo>
                <a:cubicBezTo>
                  <a:pt x="334" y="2056"/>
                  <a:pt x="332" y="2056"/>
                  <a:pt x="331" y="2055"/>
                </a:cubicBezTo>
                <a:close/>
                <a:moveTo>
                  <a:pt x="321" y="2047"/>
                </a:moveTo>
                <a:lnTo>
                  <a:pt x="321" y="2047"/>
                </a:lnTo>
                <a:cubicBezTo>
                  <a:pt x="320" y="2046"/>
                  <a:pt x="320" y="2044"/>
                  <a:pt x="321" y="2043"/>
                </a:cubicBezTo>
                <a:cubicBezTo>
                  <a:pt x="322" y="2041"/>
                  <a:pt x="324" y="2041"/>
                  <a:pt x="325" y="2043"/>
                </a:cubicBezTo>
                <a:lnTo>
                  <a:pt x="325" y="2043"/>
                </a:lnTo>
                <a:cubicBezTo>
                  <a:pt x="326" y="2044"/>
                  <a:pt x="326" y="2046"/>
                  <a:pt x="325" y="2047"/>
                </a:cubicBezTo>
                <a:cubicBezTo>
                  <a:pt x="324" y="2048"/>
                  <a:pt x="322" y="2048"/>
                  <a:pt x="321" y="2047"/>
                </a:cubicBezTo>
                <a:close/>
                <a:moveTo>
                  <a:pt x="312" y="2039"/>
                </a:moveTo>
                <a:lnTo>
                  <a:pt x="312" y="2039"/>
                </a:lnTo>
                <a:cubicBezTo>
                  <a:pt x="310" y="2037"/>
                  <a:pt x="310" y="2035"/>
                  <a:pt x="312" y="2034"/>
                </a:cubicBezTo>
                <a:cubicBezTo>
                  <a:pt x="313" y="2033"/>
                  <a:pt x="315" y="2033"/>
                  <a:pt x="316" y="2034"/>
                </a:cubicBezTo>
                <a:lnTo>
                  <a:pt x="316" y="2034"/>
                </a:lnTo>
                <a:cubicBezTo>
                  <a:pt x="317" y="2035"/>
                  <a:pt x="317" y="2037"/>
                  <a:pt x="316" y="2039"/>
                </a:cubicBezTo>
                <a:cubicBezTo>
                  <a:pt x="315" y="2040"/>
                  <a:pt x="313" y="2040"/>
                  <a:pt x="312" y="2039"/>
                </a:cubicBezTo>
                <a:close/>
                <a:moveTo>
                  <a:pt x="302" y="2030"/>
                </a:moveTo>
                <a:lnTo>
                  <a:pt x="302" y="2030"/>
                </a:lnTo>
                <a:cubicBezTo>
                  <a:pt x="301" y="2029"/>
                  <a:pt x="301" y="2027"/>
                  <a:pt x="302" y="2026"/>
                </a:cubicBezTo>
                <a:cubicBezTo>
                  <a:pt x="304" y="2025"/>
                  <a:pt x="306" y="2025"/>
                  <a:pt x="307" y="2026"/>
                </a:cubicBezTo>
                <a:lnTo>
                  <a:pt x="307" y="2026"/>
                </a:lnTo>
                <a:cubicBezTo>
                  <a:pt x="308" y="2027"/>
                  <a:pt x="308" y="2029"/>
                  <a:pt x="307" y="2030"/>
                </a:cubicBezTo>
                <a:cubicBezTo>
                  <a:pt x="306" y="2031"/>
                  <a:pt x="304" y="2031"/>
                  <a:pt x="302" y="2030"/>
                </a:cubicBezTo>
                <a:close/>
                <a:moveTo>
                  <a:pt x="293" y="2021"/>
                </a:moveTo>
                <a:lnTo>
                  <a:pt x="293" y="2021"/>
                </a:lnTo>
                <a:cubicBezTo>
                  <a:pt x="292" y="2020"/>
                  <a:pt x="292" y="2018"/>
                  <a:pt x="293" y="2017"/>
                </a:cubicBezTo>
                <a:cubicBezTo>
                  <a:pt x="295" y="2016"/>
                  <a:pt x="297" y="2016"/>
                  <a:pt x="298" y="2017"/>
                </a:cubicBezTo>
                <a:lnTo>
                  <a:pt x="298" y="2017"/>
                </a:lnTo>
                <a:cubicBezTo>
                  <a:pt x="299" y="2018"/>
                  <a:pt x="299" y="2020"/>
                  <a:pt x="298" y="2021"/>
                </a:cubicBezTo>
                <a:cubicBezTo>
                  <a:pt x="297" y="2023"/>
                  <a:pt x="295" y="2023"/>
                  <a:pt x="293" y="2021"/>
                </a:cubicBezTo>
                <a:close/>
                <a:moveTo>
                  <a:pt x="285" y="2012"/>
                </a:moveTo>
                <a:lnTo>
                  <a:pt x="285" y="2012"/>
                </a:lnTo>
                <a:cubicBezTo>
                  <a:pt x="284" y="2011"/>
                  <a:pt x="284" y="2009"/>
                  <a:pt x="285" y="2008"/>
                </a:cubicBezTo>
                <a:cubicBezTo>
                  <a:pt x="286" y="2007"/>
                  <a:pt x="288" y="2007"/>
                  <a:pt x="289" y="2008"/>
                </a:cubicBezTo>
                <a:lnTo>
                  <a:pt x="289" y="2008"/>
                </a:lnTo>
                <a:cubicBezTo>
                  <a:pt x="290" y="2009"/>
                  <a:pt x="290" y="2011"/>
                  <a:pt x="289" y="2012"/>
                </a:cubicBezTo>
                <a:cubicBezTo>
                  <a:pt x="288" y="2014"/>
                  <a:pt x="286" y="2014"/>
                  <a:pt x="285" y="2012"/>
                </a:cubicBezTo>
                <a:close/>
                <a:moveTo>
                  <a:pt x="276" y="2003"/>
                </a:moveTo>
                <a:lnTo>
                  <a:pt x="276" y="2003"/>
                </a:lnTo>
                <a:cubicBezTo>
                  <a:pt x="275" y="2002"/>
                  <a:pt x="275" y="2000"/>
                  <a:pt x="276" y="1999"/>
                </a:cubicBezTo>
                <a:cubicBezTo>
                  <a:pt x="277" y="1998"/>
                  <a:pt x="279" y="1998"/>
                  <a:pt x="281" y="1999"/>
                </a:cubicBezTo>
                <a:lnTo>
                  <a:pt x="281" y="1999"/>
                </a:lnTo>
                <a:cubicBezTo>
                  <a:pt x="282" y="2000"/>
                  <a:pt x="282" y="2002"/>
                  <a:pt x="281" y="2003"/>
                </a:cubicBezTo>
                <a:cubicBezTo>
                  <a:pt x="279" y="2005"/>
                  <a:pt x="277" y="2005"/>
                  <a:pt x="276" y="2003"/>
                </a:cubicBezTo>
                <a:close/>
                <a:moveTo>
                  <a:pt x="268" y="1994"/>
                </a:moveTo>
                <a:lnTo>
                  <a:pt x="268" y="1994"/>
                </a:lnTo>
                <a:cubicBezTo>
                  <a:pt x="267" y="1993"/>
                  <a:pt x="267" y="1991"/>
                  <a:pt x="268" y="1990"/>
                </a:cubicBezTo>
                <a:cubicBezTo>
                  <a:pt x="269" y="1988"/>
                  <a:pt x="271" y="1988"/>
                  <a:pt x="272" y="1990"/>
                </a:cubicBezTo>
                <a:lnTo>
                  <a:pt x="272" y="1990"/>
                </a:lnTo>
                <a:cubicBezTo>
                  <a:pt x="274" y="1991"/>
                  <a:pt x="274" y="1993"/>
                  <a:pt x="272" y="1994"/>
                </a:cubicBezTo>
                <a:cubicBezTo>
                  <a:pt x="271" y="1995"/>
                  <a:pt x="269" y="1995"/>
                  <a:pt x="268" y="1994"/>
                </a:cubicBezTo>
                <a:close/>
                <a:moveTo>
                  <a:pt x="260" y="1984"/>
                </a:moveTo>
                <a:lnTo>
                  <a:pt x="260" y="1984"/>
                </a:lnTo>
                <a:cubicBezTo>
                  <a:pt x="259" y="1983"/>
                  <a:pt x="259" y="1981"/>
                  <a:pt x="260" y="1980"/>
                </a:cubicBezTo>
                <a:cubicBezTo>
                  <a:pt x="261" y="1979"/>
                  <a:pt x="263" y="1979"/>
                  <a:pt x="264" y="1980"/>
                </a:cubicBezTo>
                <a:lnTo>
                  <a:pt x="264" y="1980"/>
                </a:lnTo>
                <a:cubicBezTo>
                  <a:pt x="265" y="1981"/>
                  <a:pt x="265" y="1983"/>
                  <a:pt x="264" y="1984"/>
                </a:cubicBezTo>
                <a:cubicBezTo>
                  <a:pt x="263" y="1986"/>
                  <a:pt x="261" y="1986"/>
                  <a:pt x="260" y="1984"/>
                </a:cubicBezTo>
                <a:close/>
                <a:moveTo>
                  <a:pt x="251" y="1974"/>
                </a:moveTo>
                <a:lnTo>
                  <a:pt x="251" y="1974"/>
                </a:lnTo>
                <a:cubicBezTo>
                  <a:pt x="250" y="1973"/>
                  <a:pt x="251" y="1971"/>
                  <a:pt x="252" y="1970"/>
                </a:cubicBezTo>
                <a:cubicBezTo>
                  <a:pt x="254" y="1969"/>
                  <a:pt x="256" y="1970"/>
                  <a:pt x="257" y="1971"/>
                </a:cubicBezTo>
                <a:lnTo>
                  <a:pt x="257" y="1971"/>
                </a:lnTo>
                <a:cubicBezTo>
                  <a:pt x="258" y="1972"/>
                  <a:pt x="257" y="1974"/>
                  <a:pt x="256" y="1975"/>
                </a:cubicBezTo>
                <a:cubicBezTo>
                  <a:pt x="254" y="1976"/>
                  <a:pt x="252" y="1976"/>
                  <a:pt x="251" y="1974"/>
                </a:cubicBezTo>
                <a:close/>
                <a:moveTo>
                  <a:pt x="244" y="1965"/>
                </a:moveTo>
                <a:lnTo>
                  <a:pt x="244" y="1965"/>
                </a:lnTo>
                <a:cubicBezTo>
                  <a:pt x="243" y="1963"/>
                  <a:pt x="243" y="1961"/>
                  <a:pt x="245" y="1960"/>
                </a:cubicBezTo>
                <a:cubicBezTo>
                  <a:pt x="246" y="1959"/>
                  <a:pt x="248" y="1960"/>
                  <a:pt x="249" y="1961"/>
                </a:cubicBezTo>
                <a:lnTo>
                  <a:pt x="249" y="1961"/>
                </a:lnTo>
                <a:cubicBezTo>
                  <a:pt x="250" y="1962"/>
                  <a:pt x="249" y="1964"/>
                  <a:pt x="248" y="1965"/>
                </a:cubicBezTo>
                <a:cubicBezTo>
                  <a:pt x="247" y="1966"/>
                  <a:pt x="245" y="1966"/>
                  <a:pt x="244" y="1965"/>
                </a:cubicBezTo>
                <a:close/>
                <a:moveTo>
                  <a:pt x="236" y="1955"/>
                </a:moveTo>
                <a:lnTo>
                  <a:pt x="236" y="1955"/>
                </a:lnTo>
                <a:cubicBezTo>
                  <a:pt x="235" y="1953"/>
                  <a:pt x="236" y="1951"/>
                  <a:pt x="237" y="1950"/>
                </a:cubicBezTo>
                <a:cubicBezTo>
                  <a:pt x="238" y="1949"/>
                  <a:pt x="240" y="1950"/>
                  <a:pt x="241" y="1951"/>
                </a:cubicBezTo>
                <a:lnTo>
                  <a:pt x="241" y="1951"/>
                </a:lnTo>
                <a:cubicBezTo>
                  <a:pt x="242" y="1953"/>
                  <a:pt x="242" y="1955"/>
                  <a:pt x="240" y="1955"/>
                </a:cubicBezTo>
                <a:cubicBezTo>
                  <a:pt x="239" y="1956"/>
                  <a:pt x="237" y="1956"/>
                  <a:pt x="236" y="1955"/>
                </a:cubicBezTo>
                <a:close/>
                <a:moveTo>
                  <a:pt x="229" y="1945"/>
                </a:moveTo>
                <a:lnTo>
                  <a:pt x="229" y="1945"/>
                </a:lnTo>
                <a:cubicBezTo>
                  <a:pt x="228" y="1943"/>
                  <a:pt x="228" y="1941"/>
                  <a:pt x="230" y="1940"/>
                </a:cubicBezTo>
                <a:cubicBezTo>
                  <a:pt x="231" y="1939"/>
                  <a:pt x="233" y="1940"/>
                  <a:pt x="234" y="1941"/>
                </a:cubicBezTo>
                <a:lnTo>
                  <a:pt x="234" y="1941"/>
                </a:lnTo>
                <a:cubicBezTo>
                  <a:pt x="235" y="1943"/>
                  <a:pt x="234" y="1944"/>
                  <a:pt x="233" y="1945"/>
                </a:cubicBezTo>
                <a:cubicBezTo>
                  <a:pt x="232" y="1946"/>
                  <a:pt x="230" y="1946"/>
                  <a:pt x="229" y="1945"/>
                </a:cubicBezTo>
                <a:close/>
                <a:moveTo>
                  <a:pt x="222" y="1934"/>
                </a:moveTo>
                <a:lnTo>
                  <a:pt x="222" y="1934"/>
                </a:lnTo>
                <a:cubicBezTo>
                  <a:pt x="221" y="1933"/>
                  <a:pt x="221" y="1931"/>
                  <a:pt x="222" y="1930"/>
                </a:cubicBezTo>
                <a:cubicBezTo>
                  <a:pt x="224" y="1929"/>
                  <a:pt x="226" y="1929"/>
                  <a:pt x="227" y="1931"/>
                </a:cubicBezTo>
                <a:lnTo>
                  <a:pt x="227" y="1931"/>
                </a:lnTo>
                <a:cubicBezTo>
                  <a:pt x="228" y="1932"/>
                  <a:pt x="227" y="1934"/>
                  <a:pt x="226" y="1935"/>
                </a:cubicBezTo>
                <a:cubicBezTo>
                  <a:pt x="224" y="1936"/>
                  <a:pt x="223" y="1936"/>
                  <a:pt x="222" y="1934"/>
                </a:cubicBezTo>
                <a:close/>
                <a:moveTo>
                  <a:pt x="214" y="1924"/>
                </a:moveTo>
                <a:lnTo>
                  <a:pt x="214" y="1924"/>
                </a:lnTo>
                <a:cubicBezTo>
                  <a:pt x="213" y="1923"/>
                  <a:pt x="214" y="1921"/>
                  <a:pt x="215" y="1920"/>
                </a:cubicBezTo>
                <a:cubicBezTo>
                  <a:pt x="217" y="1919"/>
                  <a:pt x="219" y="1919"/>
                  <a:pt x="220" y="1921"/>
                </a:cubicBezTo>
                <a:lnTo>
                  <a:pt x="220" y="1921"/>
                </a:lnTo>
                <a:cubicBezTo>
                  <a:pt x="221" y="1922"/>
                  <a:pt x="220" y="1924"/>
                  <a:pt x="219" y="1925"/>
                </a:cubicBezTo>
                <a:cubicBezTo>
                  <a:pt x="217" y="1926"/>
                  <a:pt x="215" y="1925"/>
                  <a:pt x="214" y="1924"/>
                </a:cubicBezTo>
                <a:close/>
                <a:moveTo>
                  <a:pt x="208" y="1914"/>
                </a:moveTo>
                <a:lnTo>
                  <a:pt x="208" y="1914"/>
                </a:lnTo>
                <a:cubicBezTo>
                  <a:pt x="207" y="1912"/>
                  <a:pt x="207" y="1910"/>
                  <a:pt x="208" y="1909"/>
                </a:cubicBezTo>
                <a:cubicBezTo>
                  <a:pt x="210" y="1908"/>
                  <a:pt x="212" y="1909"/>
                  <a:pt x="213" y="1910"/>
                </a:cubicBezTo>
                <a:lnTo>
                  <a:pt x="213" y="1910"/>
                </a:lnTo>
                <a:cubicBezTo>
                  <a:pt x="214" y="1912"/>
                  <a:pt x="213" y="1913"/>
                  <a:pt x="212" y="1914"/>
                </a:cubicBezTo>
                <a:cubicBezTo>
                  <a:pt x="210" y="1915"/>
                  <a:pt x="209" y="1915"/>
                  <a:pt x="208" y="1914"/>
                </a:cubicBezTo>
                <a:close/>
                <a:moveTo>
                  <a:pt x="201" y="1903"/>
                </a:moveTo>
                <a:lnTo>
                  <a:pt x="201" y="1903"/>
                </a:lnTo>
                <a:cubicBezTo>
                  <a:pt x="200" y="1902"/>
                  <a:pt x="200" y="1900"/>
                  <a:pt x="202" y="1899"/>
                </a:cubicBezTo>
                <a:cubicBezTo>
                  <a:pt x="203" y="1898"/>
                  <a:pt x="205" y="1898"/>
                  <a:pt x="206" y="1899"/>
                </a:cubicBezTo>
                <a:lnTo>
                  <a:pt x="206" y="1899"/>
                </a:lnTo>
                <a:cubicBezTo>
                  <a:pt x="207" y="1901"/>
                  <a:pt x="207" y="1903"/>
                  <a:pt x="205" y="1904"/>
                </a:cubicBezTo>
                <a:cubicBezTo>
                  <a:pt x="204" y="1905"/>
                  <a:pt x="202" y="1904"/>
                  <a:pt x="201" y="1903"/>
                </a:cubicBezTo>
                <a:close/>
                <a:moveTo>
                  <a:pt x="194" y="1892"/>
                </a:moveTo>
                <a:lnTo>
                  <a:pt x="194" y="1892"/>
                </a:lnTo>
                <a:cubicBezTo>
                  <a:pt x="193" y="1891"/>
                  <a:pt x="194" y="1889"/>
                  <a:pt x="195" y="1888"/>
                </a:cubicBezTo>
                <a:cubicBezTo>
                  <a:pt x="197" y="1887"/>
                  <a:pt x="198" y="1887"/>
                  <a:pt x="199" y="1889"/>
                </a:cubicBezTo>
                <a:lnTo>
                  <a:pt x="199" y="1889"/>
                </a:lnTo>
                <a:cubicBezTo>
                  <a:pt x="200" y="1890"/>
                  <a:pt x="200" y="1892"/>
                  <a:pt x="199" y="1893"/>
                </a:cubicBezTo>
                <a:cubicBezTo>
                  <a:pt x="197" y="1894"/>
                  <a:pt x="195" y="1894"/>
                  <a:pt x="194" y="1892"/>
                </a:cubicBezTo>
                <a:close/>
                <a:moveTo>
                  <a:pt x="188" y="1882"/>
                </a:moveTo>
                <a:lnTo>
                  <a:pt x="188" y="1882"/>
                </a:lnTo>
                <a:cubicBezTo>
                  <a:pt x="187" y="1880"/>
                  <a:pt x="187" y="1878"/>
                  <a:pt x="189" y="1877"/>
                </a:cubicBezTo>
                <a:cubicBezTo>
                  <a:pt x="190" y="1876"/>
                  <a:pt x="192" y="1877"/>
                  <a:pt x="193" y="1878"/>
                </a:cubicBezTo>
                <a:lnTo>
                  <a:pt x="193" y="1878"/>
                </a:lnTo>
                <a:cubicBezTo>
                  <a:pt x="194" y="1880"/>
                  <a:pt x="194" y="1882"/>
                  <a:pt x="192" y="1882"/>
                </a:cubicBezTo>
                <a:cubicBezTo>
                  <a:pt x="191" y="1883"/>
                  <a:pt x="189" y="1883"/>
                  <a:pt x="188" y="1882"/>
                </a:cubicBezTo>
                <a:close/>
                <a:moveTo>
                  <a:pt x="182" y="1871"/>
                </a:moveTo>
                <a:lnTo>
                  <a:pt x="182" y="1871"/>
                </a:lnTo>
                <a:cubicBezTo>
                  <a:pt x="181" y="1869"/>
                  <a:pt x="181" y="1867"/>
                  <a:pt x="183" y="1866"/>
                </a:cubicBezTo>
                <a:cubicBezTo>
                  <a:pt x="184" y="1865"/>
                  <a:pt x="186" y="1866"/>
                  <a:pt x="187" y="1867"/>
                </a:cubicBezTo>
                <a:lnTo>
                  <a:pt x="187" y="1867"/>
                </a:lnTo>
                <a:cubicBezTo>
                  <a:pt x="188" y="1869"/>
                  <a:pt x="187" y="1871"/>
                  <a:pt x="186" y="1872"/>
                </a:cubicBezTo>
                <a:cubicBezTo>
                  <a:pt x="185" y="1873"/>
                  <a:pt x="183" y="1872"/>
                  <a:pt x="182" y="1871"/>
                </a:cubicBezTo>
                <a:close/>
                <a:moveTo>
                  <a:pt x="175" y="1860"/>
                </a:moveTo>
                <a:lnTo>
                  <a:pt x="175" y="1860"/>
                </a:lnTo>
                <a:cubicBezTo>
                  <a:pt x="175" y="1858"/>
                  <a:pt x="175" y="1857"/>
                  <a:pt x="176" y="1856"/>
                </a:cubicBezTo>
                <a:cubicBezTo>
                  <a:pt x="178" y="1855"/>
                  <a:pt x="180" y="1855"/>
                  <a:pt x="181" y="1856"/>
                </a:cubicBezTo>
                <a:lnTo>
                  <a:pt x="181" y="1856"/>
                </a:lnTo>
                <a:cubicBezTo>
                  <a:pt x="182" y="1858"/>
                  <a:pt x="181" y="1860"/>
                  <a:pt x="180" y="1861"/>
                </a:cubicBezTo>
                <a:cubicBezTo>
                  <a:pt x="178" y="1862"/>
                  <a:pt x="176" y="1861"/>
                  <a:pt x="175" y="1860"/>
                </a:cubicBezTo>
                <a:close/>
                <a:moveTo>
                  <a:pt x="170" y="1849"/>
                </a:moveTo>
                <a:lnTo>
                  <a:pt x="170" y="1849"/>
                </a:lnTo>
                <a:cubicBezTo>
                  <a:pt x="169" y="1847"/>
                  <a:pt x="169" y="1846"/>
                  <a:pt x="170" y="1845"/>
                </a:cubicBezTo>
                <a:cubicBezTo>
                  <a:pt x="172" y="1844"/>
                  <a:pt x="174" y="1844"/>
                  <a:pt x="175" y="1845"/>
                </a:cubicBezTo>
                <a:lnTo>
                  <a:pt x="175" y="1845"/>
                </a:lnTo>
                <a:cubicBezTo>
                  <a:pt x="176" y="1847"/>
                  <a:pt x="175" y="1849"/>
                  <a:pt x="174" y="1850"/>
                </a:cubicBezTo>
                <a:cubicBezTo>
                  <a:pt x="172" y="1851"/>
                  <a:pt x="170" y="1850"/>
                  <a:pt x="170" y="1849"/>
                </a:cubicBezTo>
                <a:close/>
                <a:moveTo>
                  <a:pt x="164" y="1838"/>
                </a:moveTo>
                <a:lnTo>
                  <a:pt x="164" y="1838"/>
                </a:lnTo>
                <a:cubicBezTo>
                  <a:pt x="163" y="1836"/>
                  <a:pt x="163" y="1834"/>
                  <a:pt x="165" y="1833"/>
                </a:cubicBezTo>
                <a:cubicBezTo>
                  <a:pt x="166" y="1833"/>
                  <a:pt x="168" y="1833"/>
                  <a:pt x="169" y="1834"/>
                </a:cubicBezTo>
                <a:lnTo>
                  <a:pt x="169" y="1834"/>
                </a:lnTo>
                <a:cubicBezTo>
                  <a:pt x="170" y="1836"/>
                  <a:pt x="170" y="1838"/>
                  <a:pt x="168" y="1839"/>
                </a:cubicBezTo>
                <a:cubicBezTo>
                  <a:pt x="167" y="1840"/>
                  <a:pt x="165" y="1839"/>
                  <a:pt x="164" y="1838"/>
                </a:cubicBezTo>
                <a:close/>
                <a:moveTo>
                  <a:pt x="158" y="1827"/>
                </a:moveTo>
                <a:lnTo>
                  <a:pt x="158" y="1827"/>
                </a:lnTo>
                <a:cubicBezTo>
                  <a:pt x="157" y="1825"/>
                  <a:pt x="157" y="1823"/>
                  <a:pt x="159" y="1822"/>
                </a:cubicBezTo>
                <a:cubicBezTo>
                  <a:pt x="160" y="1821"/>
                  <a:pt x="162" y="1822"/>
                  <a:pt x="163" y="1823"/>
                </a:cubicBezTo>
                <a:lnTo>
                  <a:pt x="163" y="1823"/>
                </a:lnTo>
                <a:cubicBezTo>
                  <a:pt x="164" y="1825"/>
                  <a:pt x="164" y="1827"/>
                  <a:pt x="162" y="1828"/>
                </a:cubicBezTo>
                <a:cubicBezTo>
                  <a:pt x="161" y="1829"/>
                  <a:pt x="159" y="1828"/>
                  <a:pt x="158" y="1827"/>
                </a:cubicBezTo>
                <a:close/>
                <a:moveTo>
                  <a:pt x="152" y="1816"/>
                </a:moveTo>
                <a:lnTo>
                  <a:pt x="152" y="1816"/>
                </a:lnTo>
                <a:cubicBezTo>
                  <a:pt x="151" y="1814"/>
                  <a:pt x="152" y="1812"/>
                  <a:pt x="153" y="1811"/>
                </a:cubicBezTo>
                <a:cubicBezTo>
                  <a:pt x="155" y="1810"/>
                  <a:pt x="157" y="1811"/>
                  <a:pt x="158" y="1812"/>
                </a:cubicBezTo>
                <a:lnTo>
                  <a:pt x="158" y="1812"/>
                </a:lnTo>
                <a:cubicBezTo>
                  <a:pt x="159" y="1813"/>
                  <a:pt x="158" y="1815"/>
                  <a:pt x="157" y="1816"/>
                </a:cubicBezTo>
                <a:cubicBezTo>
                  <a:pt x="155" y="1817"/>
                  <a:pt x="153" y="1817"/>
                  <a:pt x="152" y="1816"/>
                </a:cubicBezTo>
                <a:close/>
                <a:moveTo>
                  <a:pt x="147" y="1804"/>
                </a:moveTo>
                <a:lnTo>
                  <a:pt x="147" y="1804"/>
                </a:lnTo>
                <a:cubicBezTo>
                  <a:pt x="146" y="1803"/>
                  <a:pt x="146" y="1801"/>
                  <a:pt x="148" y="1800"/>
                </a:cubicBezTo>
                <a:cubicBezTo>
                  <a:pt x="149" y="1799"/>
                  <a:pt x="151" y="1799"/>
                  <a:pt x="152" y="1801"/>
                </a:cubicBezTo>
                <a:lnTo>
                  <a:pt x="152" y="1801"/>
                </a:lnTo>
                <a:cubicBezTo>
                  <a:pt x="153" y="1802"/>
                  <a:pt x="153" y="1804"/>
                  <a:pt x="151" y="1805"/>
                </a:cubicBezTo>
                <a:cubicBezTo>
                  <a:pt x="150" y="1806"/>
                  <a:pt x="148" y="1806"/>
                  <a:pt x="147" y="1804"/>
                </a:cubicBezTo>
                <a:close/>
                <a:moveTo>
                  <a:pt x="142" y="1793"/>
                </a:moveTo>
                <a:lnTo>
                  <a:pt x="142" y="1793"/>
                </a:lnTo>
                <a:cubicBezTo>
                  <a:pt x="141" y="1791"/>
                  <a:pt x="141" y="1790"/>
                  <a:pt x="143" y="1789"/>
                </a:cubicBezTo>
                <a:cubicBezTo>
                  <a:pt x="144" y="1788"/>
                  <a:pt x="146" y="1788"/>
                  <a:pt x="147" y="1789"/>
                </a:cubicBezTo>
                <a:lnTo>
                  <a:pt x="147" y="1789"/>
                </a:lnTo>
                <a:cubicBezTo>
                  <a:pt x="148" y="1791"/>
                  <a:pt x="148" y="1793"/>
                  <a:pt x="146" y="1794"/>
                </a:cubicBezTo>
                <a:cubicBezTo>
                  <a:pt x="145" y="1795"/>
                  <a:pt x="143" y="1794"/>
                  <a:pt x="142" y="1793"/>
                </a:cubicBezTo>
                <a:close/>
                <a:moveTo>
                  <a:pt x="136" y="1782"/>
                </a:moveTo>
                <a:lnTo>
                  <a:pt x="136" y="1782"/>
                </a:lnTo>
                <a:cubicBezTo>
                  <a:pt x="135" y="1780"/>
                  <a:pt x="136" y="1778"/>
                  <a:pt x="137" y="1777"/>
                </a:cubicBezTo>
                <a:cubicBezTo>
                  <a:pt x="139" y="1776"/>
                  <a:pt x="141" y="1777"/>
                  <a:pt x="142" y="1778"/>
                </a:cubicBezTo>
                <a:lnTo>
                  <a:pt x="142" y="1778"/>
                </a:lnTo>
                <a:cubicBezTo>
                  <a:pt x="143" y="1780"/>
                  <a:pt x="142" y="1781"/>
                  <a:pt x="141" y="1782"/>
                </a:cubicBezTo>
                <a:cubicBezTo>
                  <a:pt x="139" y="1783"/>
                  <a:pt x="137" y="1783"/>
                  <a:pt x="136" y="1782"/>
                </a:cubicBezTo>
                <a:close/>
                <a:moveTo>
                  <a:pt x="132" y="1770"/>
                </a:moveTo>
                <a:lnTo>
                  <a:pt x="132" y="1770"/>
                </a:lnTo>
                <a:cubicBezTo>
                  <a:pt x="131" y="1769"/>
                  <a:pt x="131" y="1767"/>
                  <a:pt x="132" y="1766"/>
                </a:cubicBezTo>
                <a:cubicBezTo>
                  <a:pt x="134" y="1765"/>
                  <a:pt x="136" y="1765"/>
                  <a:pt x="137" y="1767"/>
                </a:cubicBezTo>
                <a:lnTo>
                  <a:pt x="137" y="1767"/>
                </a:lnTo>
                <a:cubicBezTo>
                  <a:pt x="138" y="1768"/>
                  <a:pt x="137" y="1770"/>
                  <a:pt x="136" y="1771"/>
                </a:cubicBezTo>
                <a:cubicBezTo>
                  <a:pt x="134" y="1772"/>
                  <a:pt x="132" y="1771"/>
                  <a:pt x="132" y="1770"/>
                </a:cubicBezTo>
                <a:close/>
                <a:moveTo>
                  <a:pt x="127" y="1759"/>
                </a:moveTo>
                <a:lnTo>
                  <a:pt x="127" y="1759"/>
                </a:lnTo>
                <a:cubicBezTo>
                  <a:pt x="126" y="1757"/>
                  <a:pt x="126" y="1755"/>
                  <a:pt x="127" y="1754"/>
                </a:cubicBezTo>
                <a:cubicBezTo>
                  <a:pt x="129" y="1753"/>
                  <a:pt x="131" y="1754"/>
                  <a:pt x="132" y="1755"/>
                </a:cubicBezTo>
                <a:lnTo>
                  <a:pt x="132" y="1755"/>
                </a:lnTo>
                <a:cubicBezTo>
                  <a:pt x="133" y="1757"/>
                  <a:pt x="132" y="1758"/>
                  <a:pt x="131" y="1759"/>
                </a:cubicBezTo>
                <a:cubicBezTo>
                  <a:pt x="130" y="1760"/>
                  <a:pt x="128" y="1760"/>
                  <a:pt x="127" y="1759"/>
                </a:cubicBezTo>
                <a:close/>
                <a:moveTo>
                  <a:pt x="122" y="1747"/>
                </a:moveTo>
                <a:lnTo>
                  <a:pt x="122" y="1747"/>
                </a:lnTo>
                <a:cubicBezTo>
                  <a:pt x="121" y="1746"/>
                  <a:pt x="121" y="1744"/>
                  <a:pt x="123" y="1743"/>
                </a:cubicBezTo>
                <a:cubicBezTo>
                  <a:pt x="124" y="1742"/>
                  <a:pt x="126" y="1742"/>
                  <a:pt x="127" y="1744"/>
                </a:cubicBezTo>
                <a:lnTo>
                  <a:pt x="127" y="1744"/>
                </a:lnTo>
                <a:cubicBezTo>
                  <a:pt x="128" y="1745"/>
                  <a:pt x="127" y="1747"/>
                  <a:pt x="126" y="1748"/>
                </a:cubicBezTo>
                <a:cubicBezTo>
                  <a:pt x="125" y="1749"/>
                  <a:pt x="123" y="1748"/>
                  <a:pt x="122" y="1747"/>
                </a:cubicBezTo>
                <a:close/>
                <a:moveTo>
                  <a:pt x="117" y="1735"/>
                </a:moveTo>
                <a:lnTo>
                  <a:pt x="117" y="1735"/>
                </a:lnTo>
                <a:cubicBezTo>
                  <a:pt x="116" y="1734"/>
                  <a:pt x="117" y="1732"/>
                  <a:pt x="118" y="1731"/>
                </a:cubicBezTo>
                <a:cubicBezTo>
                  <a:pt x="119" y="1730"/>
                  <a:pt x="121" y="1731"/>
                  <a:pt x="122" y="1732"/>
                </a:cubicBezTo>
                <a:lnTo>
                  <a:pt x="122" y="1732"/>
                </a:lnTo>
                <a:cubicBezTo>
                  <a:pt x="123" y="1733"/>
                  <a:pt x="123" y="1735"/>
                  <a:pt x="121" y="1736"/>
                </a:cubicBezTo>
                <a:cubicBezTo>
                  <a:pt x="120" y="1737"/>
                  <a:pt x="118" y="1737"/>
                  <a:pt x="117" y="1735"/>
                </a:cubicBezTo>
                <a:close/>
                <a:moveTo>
                  <a:pt x="113" y="1724"/>
                </a:moveTo>
                <a:lnTo>
                  <a:pt x="113" y="1724"/>
                </a:lnTo>
                <a:cubicBezTo>
                  <a:pt x="112" y="1722"/>
                  <a:pt x="112" y="1720"/>
                  <a:pt x="113" y="1719"/>
                </a:cubicBezTo>
                <a:cubicBezTo>
                  <a:pt x="115" y="1718"/>
                  <a:pt x="117" y="1719"/>
                  <a:pt x="118" y="1720"/>
                </a:cubicBezTo>
                <a:lnTo>
                  <a:pt x="118" y="1720"/>
                </a:lnTo>
                <a:cubicBezTo>
                  <a:pt x="119" y="1722"/>
                  <a:pt x="118" y="1724"/>
                  <a:pt x="117" y="1725"/>
                </a:cubicBezTo>
                <a:cubicBezTo>
                  <a:pt x="115" y="1726"/>
                  <a:pt x="114" y="1725"/>
                  <a:pt x="113" y="1724"/>
                </a:cubicBezTo>
                <a:close/>
                <a:moveTo>
                  <a:pt x="108" y="1712"/>
                </a:moveTo>
                <a:lnTo>
                  <a:pt x="108" y="1712"/>
                </a:lnTo>
                <a:cubicBezTo>
                  <a:pt x="107" y="1711"/>
                  <a:pt x="107" y="1709"/>
                  <a:pt x="109" y="1708"/>
                </a:cubicBezTo>
                <a:cubicBezTo>
                  <a:pt x="110" y="1707"/>
                  <a:pt x="112" y="1707"/>
                  <a:pt x="113" y="1709"/>
                </a:cubicBezTo>
                <a:lnTo>
                  <a:pt x="113" y="1709"/>
                </a:lnTo>
                <a:cubicBezTo>
                  <a:pt x="114" y="1710"/>
                  <a:pt x="114" y="1712"/>
                  <a:pt x="112" y="1713"/>
                </a:cubicBezTo>
                <a:cubicBezTo>
                  <a:pt x="111" y="1714"/>
                  <a:pt x="109" y="1714"/>
                  <a:pt x="108" y="1712"/>
                </a:cubicBezTo>
                <a:close/>
                <a:moveTo>
                  <a:pt x="103" y="1700"/>
                </a:moveTo>
                <a:lnTo>
                  <a:pt x="103" y="1700"/>
                </a:lnTo>
                <a:cubicBezTo>
                  <a:pt x="103" y="1699"/>
                  <a:pt x="103" y="1697"/>
                  <a:pt x="105" y="1696"/>
                </a:cubicBezTo>
                <a:cubicBezTo>
                  <a:pt x="106" y="1695"/>
                  <a:pt x="108" y="1696"/>
                  <a:pt x="109" y="1697"/>
                </a:cubicBezTo>
                <a:lnTo>
                  <a:pt x="109" y="1697"/>
                </a:lnTo>
                <a:cubicBezTo>
                  <a:pt x="110" y="1699"/>
                  <a:pt x="109" y="1701"/>
                  <a:pt x="108" y="1701"/>
                </a:cubicBezTo>
                <a:cubicBezTo>
                  <a:pt x="106" y="1702"/>
                  <a:pt x="104" y="1702"/>
                  <a:pt x="103" y="1700"/>
                </a:cubicBezTo>
                <a:close/>
                <a:moveTo>
                  <a:pt x="99" y="1688"/>
                </a:moveTo>
                <a:lnTo>
                  <a:pt x="99" y="1688"/>
                </a:lnTo>
                <a:cubicBezTo>
                  <a:pt x="98" y="1687"/>
                  <a:pt x="99" y="1685"/>
                  <a:pt x="101" y="1684"/>
                </a:cubicBezTo>
                <a:cubicBezTo>
                  <a:pt x="102" y="1683"/>
                  <a:pt x="104" y="1684"/>
                  <a:pt x="105" y="1685"/>
                </a:cubicBezTo>
                <a:lnTo>
                  <a:pt x="105" y="1685"/>
                </a:lnTo>
                <a:cubicBezTo>
                  <a:pt x="106" y="1687"/>
                  <a:pt x="105" y="1689"/>
                  <a:pt x="103" y="1690"/>
                </a:cubicBezTo>
                <a:cubicBezTo>
                  <a:pt x="102" y="1690"/>
                  <a:pt x="100" y="1690"/>
                  <a:pt x="99" y="1688"/>
                </a:cubicBezTo>
                <a:close/>
                <a:moveTo>
                  <a:pt x="95" y="1676"/>
                </a:moveTo>
                <a:lnTo>
                  <a:pt x="95" y="1676"/>
                </a:lnTo>
                <a:cubicBezTo>
                  <a:pt x="94" y="1675"/>
                  <a:pt x="95" y="1673"/>
                  <a:pt x="96" y="1672"/>
                </a:cubicBezTo>
                <a:cubicBezTo>
                  <a:pt x="98" y="1672"/>
                  <a:pt x="100" y="1672"/>
                  <a:pt x="101" y="1674"/>
                </a:cubicBezTo>
                <a:lnTo>
                  <a:pt x="101" y="1674"/>
                </a:lnTo>
                <a:cubicBezTo>
                  <a:pt x="101" y="1675"/>
                  <a:pt x="101" y="1677"/>
                  <a:pt x="99" y="1678"/>
                </a:cubicBezTo>
                <a:cubicBezTo>
                  <a:pt x="98" y="1679"/>
                  <a:pt x="96" y="1678"/>
                  <a:pt x="95" y="1676"/>
                </a:cubicBezTo>
                <a:close/>
                <a:moveTo>
                  <a:pt x="91" y="1665"/>
                </a:moveTo>
                <a:lnTo>
                  <a:pt x="91" y="1665"/>
                </a:lnTo>
                <a:cubicBezTo>
                  <a:pt x="90" y="1663"/>
                  <a:pt x="91" y="1661"/>
                  <a:pt x="92" y="1660"/>
                </a:cubicBezTo>
                <a:cubicBezTo>
                  <a:pt x="94" y="1660"/>
                  <a:pt x="96" y="1660"/>
                  <a:pt x="97" y="1662"/>
                </a:cubicBezTo>
                <a:lnTo>
                  <a:pt x="97" y="1662"/>
                </a:lnTo>
                <a:cubicBezTo>
                  <a:pt x="97" y="1663"/>
                  <a:pt x="97" y="1665"/>
                  <a:pt x="95" y="1666"/>
                </a:cubicBezTo>
                <a:cubicBezTo>
                  <a:pt x="94" y="1667"/>
                  <a:pt x="92" y="1666"/>
                  <a:pt x="91" y="1665"/>
                </a:cubicBezTo>
                <a:close/>
                <a:moveTo>
                  <a:pt x="87" y="1652"/>
                </a:moveTo>
                <a:lnTo>
                  <a:pt x="87" y="1652"/>
                </a:lnTo>
                <a:cubicBezTo>
                  <a:pt x="86" y="1651"/>
                  <a:pt x="87" y="1649"/>
                  <a:pt x="89" y="1648"/>
                </a:cubicBezTo>
                <a:cubicBezTo>
                  <a:pt x="91" y="1648"/>
                  <a:pt x="92" y="1649"/>
                  <a:pt x="93" y="1651"/>
                </a:cubicBezTo>
                <a:lnTo>
                  <a:pt x="93" y="1651"/>
                </a:lnTo>
                <a:cubicBezTo>
                  <a:pt x="93" y="1652"/>
                  <a:pt x="92" y="1654"/>
                  <a:pt x="91" y="1654"/>
                </a:cubicBezTo>
                <a:cubicBezTo>
                  <a:pt x="89" y="1655"/>
                  <a:pt x="87" y="1654"/>
                  <a:pt x="87" y="1652"/>
                </a:cubicBezTo>
                <a:close/>
                <a:moveTo>
                  <a:pt x="83" y="1640"/>
                </a:moveTo>
                <a:lnTo>
                  <a:pt x="83" y="1640"/>
                </a:lnTo>
                <a:cubicBezTo>
                  <a:pt x="83" y="1639"/>
                  <a:pt x="84" y="1637"/>
                  <a:pt x="85" y="1636"/>
                </a:cubicBezTo>
                <a:cubicBezTo>
                  <a:pt x="87" y="1636"/>
                  <a:pt x="89" y="1637"/>
                  <a:pt x="89" y="1639"/>
                </a:cubicBezTo>
                <a:lnTo>
                  <a:pt x="89" y="1639"/>
                </a:lnTo>
                <a:cubicBezTo>
                  <a:pt x="90" y="1640"/>
                  <a:pt x="89" y="1642"/>
                  <a:pt x="87" y="1642"/>
                </a:cubicBezTo>
                <a:cubicBezTo>
                  <a:pt x="85" y="1643"/>
                  <a:pt x="84" y="1642"/>
                  <a:pt x="83" y="1640"/>
                </a:cubicBezTo>
                <a:close/>
                <a:moveTo>
                  <a:pt x="79" y="1628"/>
                </a:moveTo>
                <a:lnTo>
                  <a:pt x="79" y="1628"/>
                </a:lnTo>
                <a:cubicBezTo>
                  <a:pt x="79" y="1627"/>
                  <a:pt x="80" y="1625"/>
                  <a:pt x="81" y="1625"/>
                </a:cubicBezTo>
                <a:cubicBezTo>
                  <a:pt x="83" y="1624"/>
                  <a:pt x="85" y="1625"/>
                  <a:pt x="85" y="1627"/>
                </a:cubicBezTo>
                <a:lnTo>
                  <a:pt x="85" y="1627"/>
                </a:lnTo>
                <a:cubicBezTo>
                  <a:pt x="86" y="1628"/>
                  <a:pt x="85" y="1630"/>
                  <a:pt x="83" y="1631"/>
                </a:cubicBezTo>
                <a:cubicBezTo>
                  <a:pt x="82" y="1631"/>
                  <a:pt x="80" y="1630"/>
                  <a:pt x="79" y="1628"/>
                </a:cubicBezTo>
                <a:close/>
                <a:moveTo>
                  <a:pt x="76" y="1616"/>
                </a:moveTo>
                <a:lnTo>
                  <a:pt x="76" y="1616"/>
                </a:lnTo>
                <a:cubicBezTo>
                  <a:pt x="75" y="1615"/>
                  <a:pt x="76" y="1613"/>
                  <a:pt x="78" y="1613"/>
                </a:cubicBezTo>
                <a:cubicBezTo>
                  <a:pt x="79" y="1612"/>
                  <a:pt x="81" y="1613"/>
                  <a:pt x="82" y="1615"/>
                </a:cubicBezTo>
                <a:lnTo>
                  <a:pt x="82" y="1615"/>
                </a:lnTo>
                <a:cubicBezTo>
                  <a:pt x="82" y="1616"/>
                  <a:pt x="81" y="1618"/>
                  <a:pt x="79" y="1619"/>
                </a:cubicBezTo>
                <a:cubicBezTo>
                  <a:pt x="78" y="1619"/>
                  <a:pt x="76" y="1618"/>
                  <a:pt x="76" y="1616"/>
                </a:cubicBezTo>
                <a:close/>
                <a:moveTo>
                  <a:pt x="72" y="1604"/>
                </a:moveTo>
                <a:lnTo>
                  <a:pt x="72" y="1604"/>
                </a:lnTo>
                <a:cubicBezTo>
                  <a:pt x="72" y="1603"/>
                  <a:pt x="73" y="1601"/>
                  <a:pt x="74" y="1601"/>
                </a:cubicBezTo>
                <a:cubicBezTo>
                  <a:pt x="76" y="1600"/>
                  <a:pt x="78" y="1601"/>
                  <a:pt x="78" y="1603"/>
                </a:cubicBezTo>
                <a:lnTo>
                  <a:pt x="78" y="1603"/>
                </a:lnTo>
                <a:cubicBezTo>
                  <a:pt x="79" y="1604"/>
                  <a:pt x="78" y="1606"/>
                  <a:pt x="76" y="1607"/>
                </a:cubicBezTo>
                <a:cubicBezTo>
                  <a:pt x="74" y="1607"/>
                  <a:pt x="73" y="1606"/>
                  <a:pt x="72" y="1604"/>
                </a:cubicBezTo>
                <a:close/>
                <a:moveTo>
                  <a:pt x="69" y="1592"/>
                </a:moveTo>
                <a:lnTo>
                  <a:pt x="69" y="1592"/>
                </a:lnTo>
                <a:cubicBezTo>
                  <a:pt x="68" y="1591"/>
                  <a:pt x="69" y="1589"/>
                  <a:pt x="71" y="1589"/>
                </a:cubicBezTo>
                <a:cubicBezTo>
                  <a:pt x="73" y="1588"/>
                  <a:pt x="74" y="1589"/>
                  <a:pt x="75" y="1591"/>
                </a:cubicBezTo>
                <a:lnTo>
                  <a:pt x="75" y="1591"/>
                </a:lnTo>
                <a:cubicBezTo>
                  <a:pt x="75" y="1592"/>
                  <a:pt x="74" y="1594"/>
                  <a:pt x="73" y="1595"/>
                </a:cubicBezTo>
                <a:cubicBezTo>
                  <a:pt x="71" y="1595"/>
                  <a:pt x="69" y="1594"/>
                  <a:pt x="69" y="1592"/>
                </a:cubicBezTo>
                <a:close/>
                <a:moveTo>
                  <a:pt x="65" y="1580"/>
                </a:moveTo>
                <a:lnTo>
                  <a:pt x="65" y="1580"/>
                </a:lnTo>
                <a:cubicBezTo>
                  <a:pt x="65" y="1579"/>
                  <a:pt x="66" y="1577"/>
                  <a:pt x="68" y="1577"/>
                </a:cubicBezTo>
                <a:cubicBezTo>
                  <a:pt x="69" y="1576"/>
                  <a:pt x="71" y="1577"/>
                  <a:pt x="71" y="1579"/>
                </a:cubicBezTo>
                <a:lnTo>
                  <a:pt x="71" y="1579"/>
                </a:lnTo>
                <a:cubicBezTo>
                  <a:pt x="72" y="1580"/>
                  <a:pt x="71" y="1582"/>
                  <a:pt x="69" y="1583"/>
                </a:cubicBezTo>
                <a:cubicBezTo>
                  <a:pt x="68" y="1583"/>
                  <a:pt x="66" y="1582"/>
                  <a:pt x="65" y="1580"/>
                </a:cubicBezTo>
                <a:close/>
                <a:moveTo>
                  <a:pt x="62" y="1568"/>
                </a:moveTo>
                <a:lnTo>
                  <a:pt x="62" y="1568"/>
                </a:lnTo>
                <a:cubicBezTo>
                  <a:pt x="62" y="1567"/>
                  <a:pt x="63" y="1565"/>
                  <a:pt x="64" y="1564"/>
                </a:cubicBezTo>
                <a:cubicBezTo>
                  <a:pt x="66" y="1564"/>
                  <a:pt x="68" y="1565"/>
                  <a:pt x="68" y="1567"/>
                </a:cubicBezTo>
                <a:lnTo>
                  <a:pt x="68" y="1567"/>
                </a:lnTo>
                <a:cubicBezTo>
                  <a:pt x="69" y="1568"/>
                  <a:pt x="68" y="1570"/>
                  <a:pt x="66" y="1570"/>
                </a:cubicBezTo>
                <a:cubicBezTo>
                  <a:pt x="64" y="1571"/>
                  <a:pt x="63" y="1570"/>
                  <a:pt x="62" y="1568"/>
                </a:cubicBezTo>
                <a:close/>
                <a:moveTo>
                  <a:pt x="59" y="1556"/>
                </a:moveTo>
                <a:lnTo>
                  <a:pt x="59" y="1556"/>
                </a:lnTo>
                <a:cubicBezTo>
                  <a:pt x="59" y="1555"/>
                  <a:pt x="60" y="1553"/>
                  <a:pt x="61" y="1552"/>
                </a:cubicBezTo>
                <a:cubicBezTo>
                  <a:pt x="63" y="1552"/>
                  <a:pt x="65" y="1553"/>
                  <a:pt x="65" y="1554"/>
                </a:cubicBezTo>
                <a:lnTo>
                  <a:pt x="65" y="1554"/>
                </a:lnTo>
                <a:cubicBezTo>
                  <a:pt x="66" y="1556"/>
                  <a:pt x="65" y="1558"/>
                  <a:pt x="63" y="1558"/>
                </a:cubicBezTo>
                <a:cubicBezTo>
                  <a:pt x="61" y="1559"/>
                  <a:pt x="60" y="1558"/>
                  <a:pt x="59" y="1556"/>
                </a:cubicBezTo>
                <a:close/>
                <a:moveTo>
                  <a:pt x="56" y="1544"/>
                </a:moveTo>
                <a:lnTo>
                  <a:pt x="56" y="1544"/>
                </a:lnTo>
                <a:cubicBezTo>
                  <a:pt x="55" y="1542"/>
                  <a:pt x="56" y="1541"/>
                  <a:pt x="58" y="1540"/>
                </a:cubicBezTo>
                <a:cubicBezTo>
                  <a:pt x="60" y="1540"/>
                  <a:pt x="62" y="1541"/>
                  <a:pt x="62" y="1542"/>
                </a:cubicBezTo>
                <a:lnTo>
                  <a:pt x="62" y="1542"/>
                </a:lnTo>
                <a:cubicBezTo>
                  <a:pt x="62" y="1544"/>
                  <a:pt x="61" y="1546"/>
                  <a:pt x="60" y="1546"/>
                </a:cubicBezTo>
                <a:cubicBezTo>
                  <a:pt x="58" y="1547"/>
                  <a:pt x="56" y="1546"/>
                  <a:pt x="56" y="1544"/>
                </a:cubicBezTo>
                <a:close/>
                <a:moveTo>
                  <a:pt x="53" y="1532"/>
                </a:moveTo>
                <a:lnTo>
                  <a:pt x="53" y="1532"/>
                </a:lnTo>
                <a:cubicBezTo>
                  <a:pt x="52" y="1530"/>
                  <a:pt x="53" y="1529"/>
                  <a:pt x="55" y="1528"/>
                </a:cubicBezTo>
                <a:cubicBezTo>
                  <a:pt x="57" y="1528"/>
                  <a:pt x="58" y="1529"/>
                  <a:pt x="59" y="1530"/>
                </a:cubicBezTo>
                <a:lnTo>
                  <a:pt x="59" y="1530"/>
                </a:lnTo>
                <a:cubicBezTo>
                  <a:pt x="59" y="1532"/>
                  <a:pt x="58" y="1534"/>
                  <a:pt x="57" y="1534"/>
                </a:cubicBezTo>
                <a:cubicBezTo>
                  <a:pt x="55" y="1535"/>
                  <a:pt x="53" y="1534"/>
                  <a:pt x="53" y="1532"/>
                </a:cubicBezTo>
                <a:close/>
                <a:moveTo>
                  <a:pt x="50" y="1520"/>
                </a:moveTo>
                <a:lnTo>
                  <a:pt x="50" y="1520"/>
                </a:lnTo>
                <a:cubicBezTo>
                  <a:pt x="50" y="1518"/>
                  <a:pt x="51" y="1516"/>
                  <a:pt x="52" y="1516"/>
                </a:cubicBezTo>
                <a:cubicBezTo>
                  <a:pt x="54" y="1515"/>
                  <a:pt x="56" y="1516"/>
                  <a:pt x="56" y="1518"/>
                </a:cubicBezTo>
                <a:lnTo>
                  <a:pt x="56" y="1518"/>
                </a:lnTo>
                <a:cubicBezTo>
                  <a:pt x="57" y="1520"/>
                  <a:pt x="56" y="1521"/>
                  <a:pt x="54" y="1522"/>
                </a:cubicBezTo>
                <a:cubicBezTo>
                  <a:pt x="52" y="1522"/>
                  <a:pt x="51" y="1521"/>
                  <a:pt x="50" y="1520"/>
                </a:cubicBezTo>
                <a:close/>
                <a:moveTo>
                  <a:pt x="47" y="1508"/>
                </a:moveTo>
                <a:lnTo>
                  <a:pt x="47" y="1508"/>
                </a:lnTo>
                <a:cubicBezTo>
                  <a:pt x="47" y="1506"/>
                  <a:pt x="48" y="1504"/>
                  <a:pt x="49" y="1504"/>
                </a:cubicBezTo>
                <a:cubicBezTo>
                  <a:pt x="51" y="1503"/>
                  <a:pt x="53" y="1504"/>
                  <a:pt x="53" y="1506"/>
                </a:cubicBezTo>
                <a:lnTo>
                  <a:pt x="53" y="1506"/>
                </a:lnTo>
                <a:cubicBezTo>
                  <a:pt x="54" y="1508"/>
                  <a:pt x="53" y="1509"/>
                  <a:pt x="51" y="1510"/>
                </a:cubicBezTo>
                <a:cubicBezTo>
                  <a:pt x="50" y="1510"/>
                  <a:pt x="48" y="1509"/>
                  <a:pt x="47" y="1508"/>
                </a:cubicBezTo>
                <a:close/>
                <a:moveTo>
                  <a:pt x="45" y="1495"/>
                </a:moveTo>
                <a:lnTo>
                  <a:pt x="45" y="1495"/>
                </a:lnTo>
                <a:cubicBezTo>
                  <a:pt x="44" y="1494"/>
                  <a:pt x="45" y="1492"/>
                  <a:pt x="47" y="1491"/>
                </a:cubicBezTo>
                <a:cubicBezTo>
                  <a:pt x="48" y="1491"/>
                  <a:pt x="50" y="1492"/>
                  <a:pt x="51" y="1494"/>
                </a:cubicBezTo>
                <a:lnTo>
                  <a:pt x="51" y="1494"/>
                </a:lnTo>
                <a:cubicBezTo>
                  <a:pt x="51" y="1495"/>
                  <a:pt x="50" y="1497"/>
                  <a:pt x="48" y="1498"/>
                </a:cubicBezTo>
                <a:cubicBezTo>
                  <a:pt x="47" y="1498"/>
                  <a:pt x="45" y="1497"/>
                  <a:pt x="45" y="1495"/>
                </a:cubicBezTo>
                <a:close/>
                <a:moveTo>
                  <a:pt x="42" y="1483"/>
                </a:moveTo>
                <a:lnTo>
                  <a:pt x="42" y="1483"/>
                </a:lnTo>
                <a:cubicBezTo>
                  <a:pt x="41" y="1481"/>
                  <a:pt x="42" y="1480"/>
                  <a:pt x="44" y="1479"/>
                </a:cubicBezTo>
                <a:cubicBezTo>
                  <a:pt x="46" y="1479"/>
                  <a:pt x="47" y="1480"/>
                  <a:pt x="48" y="1481"/>
                </a:cubicBezTo>
                <a:lnTo>
                  <a:pt x="48" y="1481"/>
                </a:lnTo>
                <a:cubicBezTo>
                  <a:pt x="48" y="1483"/>
                  <a:pt x="47" y="1485"/>
                  <a:pt x="46" y="1485"/>
                </a:cubicBezTo>
                <a:cubicBezTo>
                  <a:pt x="44" y="1486"/>
                  <a:pt x="42" y="1485"/>
                  <a:pt x="42" y="1483"/>
                </a:cubicBezTo>
                <a:close/>
                <a:moveTo>
                  <a:pt x="39" y="1471"/>
                </a:moveTo>
                <a:lnTo>
                  <a:pt x="39" y="1471"/>
                </a:lnTo>
                <a:cubicBezTo>
                  <a:pt x="39" y="1469"/>
                  <a:pt x="40" y="1467"/>
                  <a:pt x="42" y="1467"/>
                </a:cubicBezTo>
                <a:cubicBezTo>
                  <a:pt x="43" y="1467"/>
                  <a:pt x="45" y="1468"/>
                  <a:pt x="45" y="1469"/>
                </a:cubicBezTo>
                <a:lnTo>
                  <a:pt x="45" y="1469"/>
                </a:lnTo>
                <a:cubicBezTo>
                  <a:pt x="46" y="1471"/>
                  <a:pt x="45" y="1473"/>
                  <a:pt x="43" y="1473"/>
                </a:cubicBezTo>
                <a:cubicBezTo>
                  <a:pt x="42" y="1474"/>
                  <a:pt x="40" y="1473"/>
                  <a:pt x="39" y="1471"/>
                </a:cubicBezTo>
                <a:close/>
                <a:moveTo>
                  <a:pt x="37" y="1459"/>
                </a:moveTo>
                <a:lnTo>
                  <a:pt x="37" y="1459"/>
                </a:lnTo>
                <a:cubicBezTo>
                  <a:pt x="37" y="1457"/>
                  <a:pt x="38" y="1455"/>
                  <a:pt x="39" y="1455"/>
                </a:cubicBezTo>
                <a:cubicBezTo>
                  <a:pt x="41" y="1454"/>
                  <a:pt x="43" y="1455"/>
                  <a:pt x="43" y="1457"/>
                </a:cubicBezTo>
                <a:lnTo>
                  <a:pt x="43" y="1457"/>
                </a:lnTo>
                <a:cubicBezTo>
                  <a:pt x="44" y="1459"/>
                  <a:pt x="43" y="1460"/>
                  <a:pt x="41" y="1461"/>
                </a:cubicBezTo>
                <a:cubicBezTo>
                  <a:pt x="39" y="1461"/>
                  <a:pt x="38" y="1460"/>
                  <a:pt x="37" y="1459"/>
                </a:cubicBezTo>
                <a:close/>
                <a:moveTo>
                  <a:pt x="35" y="1446"/>
                </a:moveTo>
                <a:lnTo>
                  <a:pt x="35" y="1446"/>
                </a:lnTo>
                <a:cubicBezTo>
                  <a:pt x="34" y="1445"/>
                  <a:pt x="35" y="1443"/>
                  <a:pt x="37" y="1442"/>
                </a:cubicBezTo>
                <a:cubicBezTo>
                  <a:pt x="38" y="1442"/>
                  <a:pt x="40" y="1443"/>
                  <a:pt x="41" y="1445"/>
                </a:cubicBezTo>
                <a:lnTo>
                  <a:pt x="41" y="1445"/>
                </a:lnTo>
                <a:cubicBezTo>
                  <a:pt x="41" y="1446"/>
                  <a:pt x="40" y="1448"/>
                  <a:pt x="39" y="1448"/>
                </a:cubicBezTo>
                <a:cubicBezTo>
                  <a:pt x="37" y="1449"/>
                  <a:pt x="35" y="1448"/>
                  <a:pt x="35" y="1446"/>
                </a:cubicBezTo>
                <a:close/>
                <a:moveTo>
                  <a:pt x="32" y="1434"/>
                </a:moveTo>
                <a:lnTo>
                  <a:pt x="32" y="1434"/>
                </a:lnTo>
                <a:cubicBezTo>
                  <a:pt x="32" y="1432"/>
                  <a:pt x="33" y="1431"/>
                  <a:pt x="34" y="1430"/>
                </a:cubicBezTo>
                <a:cubicBezTo>
                  <a:pt x="36" y="1430"/>
                  <a:pt x="38" y="1431"/>
                  <a:pt x="38" y="1432"/>
                </a:cubicBezTo>
                <a:lnTo>
                  <a:pt x="38" y="1432"/>
                </a:lnTo>
                <a:cubicBezTo>
                  <a:pt x="39" y="1434"/>
                  <a:pt x="38" y="1436"/>
                  <a:pt x="36" y="1436"/>
                </a:cubicBezTo>
                <a:cubicBezTo>
                  <a:pt x="34" y="1437"/>
                  <a:pt x="33" y="1436"/>
                  <a:pt x="32" y="1434"/>
                </a:cubicBezTo>
                <a:close/>
                <a:moveTo>
                  <a:pt x="30" y="1422"/>
                </a:moveTo>
                <a:lnTo>
                  <a:pt x="30" y="1422"/>
                </a:lnTo>
                <a:cubicBezTo>
                  <a:pt x="30" y="1420"/>
                  <a:pt x="31" y="1418"/>
                  <a:pt x="32" y="1418"/>
                </a:cubicBezTo>
                <a:cubicBezTo>
                  <a:pt x="34" y="1417"/>
                  <a:pt x="36" y="1418"/>
                  <a:pt x="36" y="1420"/>
                </a:cubicBezTo>
                <a:lnTo>
                  <a:pt x="36" y="1420"/>
                </a:lnTo>
                <a:cubicBezTo>
                  <a:pt x="37" y="1422"/>
                  <a:pt x="36" y="1423"/>
                  <a:pt x="34" y="1424"/>
                </a:cubicBezTo>
                <a:cubicBezTo>
                  <a:pt x="32" y="1424"/>
                  <a:pt x="31" y="1423"/>
                  <a:pt x="30" y="1422"/>
                </a:cubicBezTo>
                <a:close/>
                <a:moveTo>
                  <a:pt x="28" y="1409"/>
                </a:moveTo>
                <a:lnTo>
                  <a:pt x="28" y="1409"/>
                </a:lnTo>
                <a:cubicBezTo>
                  <a:pt x="28" y="1408"/>
                  <a:pt x="29" y="1406"/>
                  <a:pt x="30" y="1406"/>
                </a:cubicBezTo>
                <a:cubicBezTo>
                  <a:pt x="32" y="1405"/>
                  <a:pt x="34" y="1406"/>
                  <a:pt x="34" y="1408"/>
                </a:cubicBezTo>
                <a:lnTo>
                  <a:pt x="34" y="1408"/>
                </a:lnTo>
                <a:cubicBezTo>
                  <a:pt x="35" y="1409"/>
                  <a:pt x="34" y="1411"/>
                  <a:pt x="32" y="1412"/>
                </a:cubicBezTo>
                <a:cubicBezTo>
                  <a:pt x="30" y="1412"/>
                  <a:pt x="29" y="1411"/>
                  <a:pt x="28" y="1409"/>
                </a:cubicBezTo>
                <a:close/>
                <a:moveTo>
                  <a:pt x="26" y="1397"/>
                </a:moveTo>
                <a:lnTo>
                  <a:pt x="26" y="1397"/>
                </a:lnTo>
                <a:cubicBezTo>
                  <a:pt x="26" y="1395"/>
                  <a:pt x="27" y="1394"/>
                  <a:pt x="28" y="1393"/>
                </a:cubicBezTo>
                <a:cubicBezTo>
                  <a:pt x="30" y="1393"/>
                  <a:pt x="32" y="1394"/>
                  <a:pt x="32" y="1395"/>
                </a:cubicBezTo>
                <a:lnTo>
                  <a:pt x="32" y="1395"/>
                </a:lnTo>
                <a:cubicBezTo>
                  <a:pt x="33" y="1397"/>
                  <a:pt x="32" y="1399"/>
                  <a:pt x="30" y="1399"/>
                </a:cubicBezTo>
                <a:cubicBezTo>
                  <a:pt x="28" y="1400"/>
                  <a:pt x="27" y="1399"/>
                  <a:pt x="26" y="1397"/>
                </a:cubicBezTo>
                <a:close/>
                <a:moveTo>
                  <a:pt x="24" y="1385"/>
                </a:moveTo>
                <a:lnTo>
                  <a:pt x="24" y="1385"/>
                </a:lnTo>
                <a:cubicBezTo>
                  <a:pt x="24" y="1383"/>
                  <a:pt x="24" y="1381"/>
                  <a:pt x="26" y="1381"/>
                </a:cubicBezTo>
                <a:cubicBezTo>
                  <a:pt x="28" y="1380"/>
                  <a:pt x="30" y="1381"/>
                  <a:pt x="30" y="1383"/>
                </a:cubicBezTo>
                <a:lnTo>
                  <a:pt x="30" y="1383"/>
                </a:lnTo>
                <a:cubicBezTo>
                  <a:pt x="30" y="1385"/>
                  <a:pt x="30" y="1386"/>
                  <a:pt x="28" y="1387"/>
                </a:cubicBezTo>
                <a:cubicBezTo>
                  <a:pt x="26" y="1387"/>
                  <a:pt x="24" y="1386"/>
                  <a:pt x="24" y="1385"/>
                </a:cubicBezTo>
                <a:close/>
                <a:moveTo>
                  <a:pt x="22" y="1372"/>
                </a:moveTo>
                <a:lnTo>
                  <a:pt x="22" y="1372"/>
                </a:lnTo>
                <a:cubicBezTo>
                  <a:pt x="22" y="1371"/>
                  <a:pt x="23" y="1369"/>
                  <a:pt x="24" y="1368"/>
                </a:cubicBezTo>
                <a:cubicBezTo>
                  <a:pt x="26" y="1368"/>
                  <a:pt x="28" y="1369"/>
                  <a:pt x="28" y="1371"/>
                </a:cubicBezTo>
                <a:lnTo>
                  <a:pt x="28" y="1371"/>
                </a:lnTo>
                <a:cubicBezTo>
                  <a:pt x="29" y="1372"/>
                  <a:pt x="28" y="1374"/>
                  <a:pt x="26" y="1374"/>
                </a:cubicBezTo>
                <a:cubicBezTo>
                  <a:pt x="24" y="1375"/>
                  <a:pt x="23" y="1374"/>
                  <a:pt x="22" y="1372"/>
                </a:cubicBezTo>
                <a:close/>
                <a:moveTo>
                  <a:pt x="20" y="1360"/>
                </a:moveTo>
                <a:lnTo>
                  <a:pt x="20" y="1360"/>
                </a:lnTo>
                <a:cubicBezTo>
                  <a:pt x="20" y="1358"/>
                  <a:pt x="21" y="1357"/>
                  <a:pt x="23" y="1356"/>
                </a:cubicBezTo>
                <a:cubicBezTo>
                  <a:pt x="24" y="1356"/>
                  <a:pt x="26" y="1357"/>
                  <a:pt x="26" y="1358"/>
                </a:cubicBezTo>
                <a:lnTo>
                  <a:pt x="26" y="1358"/>
                </a:lnTo>
                <a:cubicBezTo>
                  <a:pt x="27" y="1360"/>
                  <a:pt x="26" y="1362"/>
                  <a:pt x="24" y="1362"/>
                </a:cubicBezTo>
                <a:cubicBezTo>
                  <a:pt x="23" y="1363"/>
                  <a:pt x="21" y="1362"/>
                  <a:pt x="20" y="1360"/>
                </a:cubicBezTo>
                <a:close/>
                <a:moveTo>
                  <a:pt x="19" y="1348"/>
                </a:moveTo>
                <a:lnTo>
                  <a:pt x="19" y="1348"/>
                </a:lnTo>
                <a:cubicBezTo>
                  <a:pt x="18" y="1346"/>
                  <a:pt x="19" y="1344"/>
                  <a:pt x="21" y="1344"/>
                </a:cubicBezTo>
                <a:cubicBezTo>
                  <a:pt x="23" y="1343"/>
                  <a:pt x="24" y="1344"/>
                  <a:pt x="25" y="1346"/>
                </a:cubicBezTo>
                <a:lnTo>
                  <a:pt x="25" y="1346"/>
                </a:lnTo>
                <a:cubicBezTo>
                  <a:pt x="25" y="1348"/>
                  <a:pt x="24" y="1349"/>
                  <a:pt x="23" y="1350"/>
                </a:cubicBezTo>
                <a:cubicBezTo>
                  <a:pt x="21" y="1350"/>
                  <a:pt x="19" y="1349"/>
                  <a:pt x="19" y="1348"/>
                </a:cubicBezTo>
                <a:close/>
                <a:moveTo>
                  <a:pt x="17" y="1335"/>
                </a:moveTo>
                <a:lnTo>
                  <a:pt x="17" y="1335"/>
                </a:lnTo>
                <a:cubicBezTo>
                  <a:pt x="16" y="1334"/>
                  <a:pt x="17" y="1332"/>
                  <a:pt x="19" y="1331"/>
                </a:cubicBezTo>
                <a:cubicBezTo>
                  <a:pt x="21" y="1331"/>
                  <a:pt x="22" y="1332"/>
                  <a:pt x="23" y="1333"/>
                </a:cubicBezTo>
                <a:lnTo>
                  <a:pt x="23" y="1333"/>
                </a:lnTo>
                <a:cubicBezTo>
                  <a:pt x="23" y="1335"/>
                  <a:pt x="22" y="1337"/>
                  <a:pt x="21" y="1337"/>
                </a:cubicBezTo>
                <a:cubicBezTo>
                  <a:pt x="19" y="1338"/>
                  <a:pt x="17" y="1337"/>
                  <a:pt x="17" y="1335"/>
                </a:cubicBezTo>
                <a:close/>
                <a:moveTo>
                  <a:pt x="15" y="1323"/>
                </a:moveTo>
                <a:lnTo>
                  <a:pt x="15" y="1323"/>
                </a:lnTo>
                <a:cubicBezTo>
                  <a:pt x="15" y="1321"/>
                  <a:pt x="16" y="1319"/>
                  <a:pt x="18" y="1319"/>
                </a:cubicBezTo>
                <a:cubicBezTo>
                  <a:pt x="19" y="1318"/>
                  <a:pt x="21" y="1319"/>
                  <a:pt x="21" y="1321"/>
                </a:cubicBezTo>
                <a:lnTo>
                  <a:pt x="21" y="1321"/>
                </a:lnTo>
                <a:cubicBezTo>
                  <a:pt x="22" y="1323"/>
                  <a:pt x="21" y="1324"/>
                  <a:pt x="19" y="1325"/>
                </a:cubicBezTo>
                <a:cubicBezTo>
                  <a:pt x="18" y="1325"/>
                  <a:pt x="16" y="1324"/>
                  <a:pt x="15" y="1323"/>
                </a:cubicBezTo>
                <a:close/>
                <a:moveTo>
                  <a:pt x="14" y="1310"/>
                </a:moveTo>
                <a:lnTo>
                  <a:pt x="14" y="1310"/>
                </a:lnTo>
                <a:cubicBezTo>
                  <a:pt x="14" y="1309"/>
                  <a:pt x="15" y="1307"/>
                  <a:pt x="16" y="1306"/>
                </a:cubicBezTo>
                <a:cubicBezTo>
                  <a:pt x="18" y="1306"/>
                  <a:pt x="20" y="1307"/>
                  <a:pt x="20" y="1309"/>
                </a:cubicBezTo>
                <a:lnTo>
                  <a:pt x="20" y="1309"/>
                </a:lnTo>
                <a:cubicBezTo>
                  <a:pt x="21" y="1310"/>
                  <a:pt x="20" y="1312"/>
                  <a:pt x="18" y="1312"/>
                </a:cubicBezTo>
                <a:cubicBezTo>
                  <a:pt x="16" y="1313"/>
                  <a:pt x="15" y="1312"/>
                  <a:pt x="14" y="1310"/>
                </a:cubicBezTo>
                <a:close/>
                <a:moveTo>
                  <a:pt x="13" y="1298"/>
                </a:moveTo>
                <a:lnTo>
                  <a:pt x="13" y="1298"/>
                </a:lnTo>
                <a:cubicBezTo>
                  <a:pt x="12" y="1296"/>
                  <a:pt x="13" y="1295"/>
                  <a:pt x="15" y="1294"/>
                </a:cubicBezTo>
                <a:cubicBezTo>
                  <a:pt x="16" y="1294"/>
                  <a:pt x="18" y="1295"/>
                  <a:pt x="19" y="1296"/>
                </a:cubicBezTo>
                <a:lnTo>
                  <a:pt x="19" y="1296"/>
                </a:lnTo>
                <a:cubicBezTo>
                  <a:pt x="19" y="1298"/>
                  <a:pt x="18" y="1300"/>
                  <a:pt x="17" y="1300"/>
                </a:cubicBezTo>
                <a:cubicBezTo>
                  <a:pt x="15" y="1301"/>
                  <a:pt x="13" y="1300"/>
                  <a:pt x="13" y="1298"/>
                </a:cubicBezTo>
                <a:close/>
                <a:moveTo>
                  <a:pt x="11" y="1285"/>
                </a:moveTo>
                <a:lnTo>
                  <a:pt x="11" y="1285"/>
                </a:lnTo>
                <a:cubicBezTo>
                  <a:pt x="11" y="1284"/>
                  <a:pt x="12" y="1282"/>
                  <a:pt x="13" y="1282"/>
                </a:cubicBezTo>
                <a:cubicBezTo>
                  <a:pt x="15" y="1281"/>
                  <a:pt x="17" y="1282"/>
                  <a:pt x="17" y="1284"/>
                </a:cubicBezTo>
                <a:lnTo>
                  <a:pt x="17" y="1284"/>
                </a:lnTo>
                <a:cubicBezTo>
                  <a:pt x="18" y="1285"/>
                  <a:pt x="17" y="1287"/>
                  <a:pt x="15" y="1288"/>
                </a:cubicBezTo>
                <a:cubicBezTo>
                  <a:pt x="13" y="1288"/>
                  <a:pt x="12" y="1287"/>
                  <a:pt x="11" y="1285"/>
                </a:cubicBezTo>
                <a:close/>
                <a:moveTo>
                  <a:pt x="10" y="1273"/>
                </a:moveTo>
                <a:lnTo>
                  <a:pt x="10" y="1273"/>
                </a:lnTo>
                <a:cubicBezTo>
                  <a:pt x="10" y="1271"/>
                  <a:pt x="11" y="1270"/>
                  <a:pt x="12" y="1269"/>
                </a:cubicBezTo>
                <a:cubicBezTo>
                  <a:pt x="14" y="1269"/>
                  <a:pt x="16" y="1270"/>
                  <a:pt x="16" y="1271"/>
                </a:cubicBezTo>
                <a:lnTo>
                  <a:pt x="16" y="1271"/>
                </a:lnTo>
                <a:cubicBezTo>
                  <a:pt x="17" y="1273"/>
                  <a:pt x="16" y="1275"/>
                  <a:pt x="14" y="1275"/>
                </a:cubicBezTo>
                <a:cubicBezTo>
                  <a:pt x="12" y="1276"/>
                  <a:pt x="11" y="1275"/>
                  <a:pt x="10" y="1273"/>
                </a:cubicBezTo>
                <a:close/>
                <a:moveTo>
                  <a:pt x="9" y="1261"/>
                </a:moveTo>
                <a:lnTo>
                  <a:pt x="9" y="1261"/>
                </a:lnTo>
                <a:cubicBezTo>
                  <a:pt x="8" y="1259"/>
                  <a:pt x="9" y="1257"/>
                  <a:pt x="11" y="1257"/>
                </a:cubicBezTo>
                <a:cubicBezTo>
                  <a:pt x="13" y="1256"/>
                  <a:pt x="14" y="1257"/>
                  <a:pt x="15" y="1259"/>
                </a:cubicBezTo>
                <a:lnTo>
                  <a:pt x="15" y="1259"/>
                </a:lnTo>
                <a:cubicBezTo>
                  <a:pt x="15" y="1261"/>
                  <a:pt x="14" y="1262"/>
                  <a:pt x="13" y="1263"/>
                </a:cubicBezTo>
                <a:cubicBezTo>
                  <a:pt x="11" y="1263"/>
                  <a:pt x="9" y="1262"/>
                  <a:pt x="9" y="1261"/>
                </a:cubicBezTo>
                <a:close/>
                <a:moveTo>
                  <a:pt x="8" y="1248"/>
                </a:moveTo>
                <a:lnTo>
                  <a:pt x="8" y="1248"/>
                </a:lnTo>
                <a:cubicBezTo>
                  <a:pt x="7" y="1246"/>
                  <a:pt x="8" y="1245"/>
                  <a:pt x="10" y="1244"/>
                </a:cubicBezTo>
                <a:cubicBezTo>
                  <a:pt x="12" y="1244"/>
                  <a:pt x="13" y="1245"/>
                  <a:pt x="14" y="1246"/>
                </a:cubicBezTo>
                <a:lnTo>
                  <a:pt x="14" y="1246"/>
                </a:lnTo>
                <a:cubicBezTo>
                  <a:pt x="14" y="1248"/>
                  <a:pt x="13" y="1250"/>
                  <a:pt x="12" y="1250"/>
                </a:cubicBezTo>
                <a:cubicBezTo>
                  <a:pt x="10" y="1251"/>
                  <a:pt x="8" y="1250"/>
                  <a:pt x="8" y="1248"/>
                </a:cubicBezTo>
                <a:close/>
                <a:moveTo>
                  <a:pt x="7" y="1236"/>
                </a:moveTo>
                <a:lnTo>
                  <a:pt x="7" y="1236"/>
                </a:lnTo>
                <a:cubicBezTo>
                  <a:pt x="6" y="1234"/>
                  <a:pt x="7" y="1232"/>
                  <a:pt x="9" y="1232"/>
                </a:cubicBezTo>
                <a:cubicBezTo>
                  <a:pt x="11" y="1231"/>
                  <a:pt x="12" y="1232"/>
                  <a:pt x="13" y="1234"/>
                </a:cubicBezTo>
                <a:lnTo>
                  <a:pt x="13" y="1234"/>
                </a:lnTo>
                <a:cubicBezTo>
                  <a:pt x="13" y="1236"/>
                  <a:pt x="12" y="1237"/>
                  <a:pt x="11" y="1238"/>
                </a:cubicBezTo>
                <a:cubicBezTo>
                  <a:pt x="9" y="1238"/>
                  <a:pt x="7" y="1237"/>
                  <a:pt x="7" y="1236"/>
                </a:cubicBezTo>
                <a:close/>
                <a:moveTo>
                  <a:pt x="6" y="1223"/>
                </a:moveTo>
                <a:lnTo>
                  <a:pt x="6" y="1223"/>
                </a:lnTo>
                <a:cubicBezTo>
                  <a:pt x="5" y="1222"/>
                  <a:pt x="6" y="1220"/>
                  <a:pt x="8" y="1219"/>
                </a:cubicBezTo>
                <a:cubicBezTo>
                  <a:pt x="10" y="1219"/>
                  <a:pt x="11" y="1220"/>
                  <a:pt x="12" y="1221"/>
                </a:cubicBezTo>
                <a:lnTo>
                  <a:pt x="12" y="1221"/>
                </a:lnTo>
                <a:cubicBezTo>
                  <a:pt x="12" y="1223"/>
                  <a:pt x="11" y="1225"/>
                  <a:pt x="10" y="1225"/>
                </a:cubicBezTo>
                <a:cubicBezTo>
                  <a:pt x="8" y="1226"/>
                  <a:pt x="6" y="1225"/>
                  <a:pt x="6" y="1223"/>
                </a:cubicBezTo>
                <a:close/>
                <a:moveTo>
                  <a:pt x="5" y="1211"/>
                </a:moveTo>
                <a:lnTo>
                  <a:pt x="5" y="1211"/>
                </a:lnTo>
                <a:cubicBezTo>
                  <a:pt x="5" y="1209"/>
                  <a:pt x="5" y="1207"/>
                  <a:pt x="7" y="1207"/>
                </a:cubicBezTo>
                <a:cubicBezTo>
                  <a:pt x="9" y="1206"/>
                  <a:pt x="11" y="1207"/>
                  <a:pt x="11" y="1209"/>
                </a:cubicBezTo>
                <a:lnTo>
                  <a:pt x="11" y="1209"/>
                </a:lnTo>
                <a:cubicBezTo>
                  <a:pt x="11" y="1211"/>
                  <a:pt x="11" y="1212"/>
                  <a:pt x="9" y="1213"/>
                </a:cubicBezTo>
                <a:cubicBezTo>
                  <a:pt x="7" y="1213"/>
                  <a:pt x="5" y="1212"/>
                  <a:pt x="5" y="1211"/>
                </a:cubicBezTo>
                <a:close/>
                <a:moveTo>
                  <a:pt x="4" y="1198"/>
                </a:moveTo>
                <a:lnTo>
                  <a:pt x="4" y="1198"/>
                </a:lnTo>
                <a:cubicBezTo>
                  <a:pt x="4" y="1197"/>
                  <a:pt x="5" y="1195"/>
                  <a:pt x="6" y="1194"/>
                </a:cubicBezTo>
                <a:cubicBezTo>
                  <a:pt x="8" y="1194"/>
                  <a:pt x="10" y="1195"/>
                  <a:pt x="10" y="1197"/>
                </a:cubicBezTo>
                <a:lnTo>
                  <a:pt x="10" y="1197"/>
                </a:lnTo>
                <a:cubicBezTo>
                  <a:pt x="11" y="1198"/>
                  <a:pt x="10" y="1200"/>
                  <a:pt x="8" y="1200"/>
                </a:cubicBezTo>
                <a:cubicBezTo>
                  <a:pt x="6" y="1201"/>
                  <a:pt x="5" y="1200"/>
                  <a:pt x="4" y="1198"/>
                </a:cubicBezTo>
                <a:close/>
                <a:moveTo>
                  <a:pt x="3" y="1186"/>
                </a:moveTo>
                <a:lnTo>
                  <a:pt x="3" y="1186"/>
                </a:lnTo>
                <a:cubicBezTo>
                  <a:pt x="3" y="1184"/>
                  <a:pt x="4" y="1182"/>
                  <a:pt x="6" y="1182"/>
                </a:cubicBezTo>
                <a:cubicBezTo>
                  <a:pt x="7" y="1181"/>
                  <a:pt x="9" y="1182"/>
                  <a:pt x="9" y="1184"/>
                </a:cubicBezTo>
                <a:lnTo>
                  <a:pt x="9" y="1184"/>
                </a:lnTo>
                <a:cubicBezTo>
                  <a:pt x="10" y="1186"/>
                  <a:pt x="9" y="1187"/>
                  <a:pt x="7" y="1188"/>
                </a:cubicBezTo>
                <a:cubicBezTo>
                  <a:pt x="6" y="1188"/>
                  <a:pt x="4" y="1187"/>
                  <a:pt x="3" y="1186"/>
                </a:cubicBezTo>
                <a:close/>
                <a:moveTo>
                  <a:pt x="3" y="1173"/>
                </a:moveTo>
                <a:lnTo>
                  <a:pt x="3" y="1173"/>
                </a:lnTo>
                <a:cubicBezTo>
                  <a:pt x="2" y="1172"/>
                  <a:pt x="3" y="1170"/>
                  <a:pt x="5" y="1169"/>
                </a:cubicBezTo>
                <a:cubicBezTo>
                  <a:pt x="6" y="1169"/>
                  <a:pt x="8" y="1170"/>
                  <a:pt x="9" y="1172"/>
                </a:cubicBezTo>
                <a:lnTo>
                  <a:pt x="9" y="1172"/>
                </a:lnTo>
                <a:cubicBezTo>
                  <a:pt x="9" y="1173"/>
                  <a:pt x="8" y="1175"/>
                  <a:pt x="7" y="1175"/>
                </a:cubicBezTo>
                <a:cubicBezTo>
                  <a:pt x="5" y="1176"/>
                  <a:pt x="3" y="1175"/>
                  <a:pt x="3" y="1173"/>
                </a:cubicBezTo>
                <a:close/>
                <a:moveTo>
                  <a:pt x="2" y="1161"/>
                </a:moveTo>
                <a:lnTo>
                  <a:pt x="2" y="1161"/>
                </a:lnTo>
                <a:cubicBezTo>
                  <a:pt x="2" y="1159"/>
                  <a:pt x="3" y="1157"/>
                  <a:pt x="4" y="1157"/>
                </a:cubicBezTo>
                <a:cubicBezTo>
                  <a:pt x="6" y="1156"/>
                  <a:pt x="8" y="1157"/>
                  <a:pt x="8" y="1159"/>
                </a:cubicBezTo>
                <a:lnTo>
                  <a:pt x="8" y="1159"/>
                </a:lnTo>
                <a:cubicBezTo>
                  <a:pt x="9" y="1161"/>
                  <a:pt x="8" y="1162"/>
                  <a:pt x="6" y="1163"/>
                </a:cubicBezTo>
                <a:cubicBezTo>
                  <a:pt x="4" y="1163"/>
                  <a:pt x="3" y="1162"/>
                  <a:pt x="2" y="1161"/>
                </a:cubicBezTo>
                <a:close/>
                <a:moveTo>
                  <a:pt x="2" y="1148"/>
                </a:moveTo>
                <a:lnTo>
                  <a:pt x="2" y="1148"/>
                </a:lnTo>
                <a:cubicBezTo>
                  <a:pt x="1" y="1147"/>
                  <a:pt x="2" y="1145"/>
                  <a:pt x="4" y="1144"/>
                </a:cubicBezTo>
                <a:cubicBezTo>
                  <a:pt x="6" y="1144"/>
                  <a:pt x="7" y="1145"/>
                  <a:pt x="8" y="1147"/>
                </a:cubicBezTo>
                <a:lnTo>
                  <a:pt x="8" y="1147"/>
                </a:lnTo>
                <a:cubicBezTo>
                  <a:pt x="8" y="1148"/>
                  <a:pt x="7" y="1150"/>
                  <a:pt x="6" y="1150"/>
                </a:cubicBezTo>
                <a:cubicBezTo>
                  <a:pt x="4" y="1151"/>
                  <a:pt x="2" y="1150"/>
                  <a:pt x="2" y="1148"/>
                </a:cubicBezTo>
                <a:close/>
                <a:moveTo>
                  <a:pt x="1" y="1136"/>
                </a:moveTo>
                <a:lnTo>
                  <a:pt x="1" y="1136"/>
                </a:lnTo>
                <a:cubicBezTo>
                  <a:pt x="1" y="1134"/>
                  <a:pt x="2" y="1132"/>
                  <a:pt x="3" y="1132"/>
                </a:cubicBezTo>
                <a:cubicBezTo>
                  <a:pt x="5" y="1131"/>
                  <a:pt x="7" y="1132"/>
                  <a:pt x="7" y="1134"/>
                </a:cubicBezTo>
                <a:lnTo>
                  <a:pt x="7" y="1134"/>
                </a:lnTo>
                <a:cubicBezTo>
                  <a:pt x="8" y="1136"/>
                  <a:pt x="7" y="1137"/>
                  <a:pt x="5" y="1138"/>
                </a:cubicBezTo>
                <a:cubicBezTo>
                  <a:pt x="4" y="1138"/>
                  <a:pt x="2" y="1137"/>
                  <a:pt x="1" y="1136"/>
                </a:cubicBezTo>
                <a:close/>
                <a:moveTo>
                  <a:pt x="1" y="1123"/>
                </a:moveTo>
                <a:lnTo>
                  <a:pt x="1" y="1123"/>
                </a:lnTo>
                <a:cubicBezTo>
                  <a:pt x="0" y="1122"/>
                  <a:pt x="1" y="1120"/>
                  <a:pt x="3" y="1119"/>
                </a:cubicBezTo>
                <a:cubicBezTo>
                  <a:pt x="5" y="1119"/>
                  <a:pt x="6" y="1120"/>
                  <a:pt x="7" y="1122"/>
                </a:cubicBezTo>
                <a:lnTo>
                  <a:pt x="7" y="1122"/>
                </a:lnTo>
                <a:cubicBezTo>
                  <a:pt x="7" y="1123"/>
                  <a:pt x="6" y="1125"/>
                  <a:pt x="5" y="1125"/>
                </a:cubicBezTo>
                <a:cubicBezTo>
                  <a:pt x="3" y="1126"/>
                  <a:pt x="1" y="1125"/>
                  <a:pt x="1" y="1123"/>
                </a:cubicBezTo>
                <a:close/>
                <a:moveTo>
                  <a:pt x="1" y="1111"/>
                </a:moveTo>
                <a:lnTo>
                  <a:pt x="1" y="1111"/>
                </a:lnTo>
                <a:cubicBezTo>
                  <a:pt x="0" y="1109"/>
                  <a:pt x="1" y="1107"/>
                  <a:pt x="3" y="1107"/>
                </a:cubicBezTo>
                <a:cubicBezTo>
                  <a:pt x="4" y="1106"/>
                  <a:pt x="6" y="1107"/>
                  <a:pt x="7" y="1109"/>
                </a:cubicBezTo>
                <a:lnTo>
                  <a:pt x="7" y="1109"/>
                </a:lnTo>
                <a:cubicBezTo>
                  <a:pt x="7" y="1111"/>
                  <a:pt x="6" y="1112"/>
                  <a:pt x="5" y="1113"/>
                </a:cubicBezTo>
                <a:cubicBezTo>
                  <a:pt x="3" y="1113"/>
                  <a:pt x="1" y="1112"/>
                  <a:pt x="1" y="1111"/>
                </a:cubicBezTo>
                <a:close/>
                <a:moveTo>
                  <a:pt x="0" y="1098"/>
                </a:moveTo>
                <a:lnTo>
                  <a:pt x="0" y="1098"/>
                </a:lnTo>
                <a:cubicBezTo>
                  <a:pt x="0" y="1097"/>
                  <a:pt x="1" y="1095"/>
                  <a:pt x="3" y="1094"/>
                </a:cubicBezTo>
                <a:cubicBezTo>
                  <a:pt x="4" y="1094"/>
                  <a:pt x="6" y="1095"/>
                  <a:pt x="6" y="1097"/>
                </a:cubicBezTo>
                <a:lnTo>
                  <a:pt x="6" y="1097"/>
                </a:lnTo>
                <a:cubicBezTo>
                  <a:pt x="7" y="1098"/>
                  <a:pt x="6" y="1100"/>
                  <a:pt x="4" y="1100"/>
                </a:cubicBezTo>
                <a:cubicBezTo>
                  <a:pt x="3" y="1101"/>
                  <a:pt x="1" y="1100"/>
                  <a:pt x="0" y="1098"/>
                </a:cubicBezTo>
                <a:close/>
                <a:moveTo>
                  <a:pt x="0" y="1086"/>
                </a:moveTo>
                <a:lnTo>
                  <a:pt x="0" y="1086"/>
                </a:lnTo>
                <a:cubicBezTo>
                  <a:pt x="0" y="1084"/>
                  <a:pt x="1" y="1082"/>
                  <a:pt x="2" y="1082"/>
                </a:cubicBezTo>
                <a:cubicBezTo>
                  <a:pt x="4" y="1081"/>
                  <a:pt x="6" y="1082"/>
                  <a:pt x="6" y="1084"/>
                </a:cubicBezTo>
                <a:lnTo>
                  <a:pt x="6" y="1084"/>
                </a:lnTo>
                <a:cubicBezTo>
                  <a:pt x="7" y="1086"/>
                  <a:pt x="6" y="1087"/>
                  <a:pt x="4" y="1088"/>
                </a:cubicBezTo>
                <a:cubicBezTo>
                  <a:pt x="3" y="1088"/>
                  <a:pt x="1" y="1087"/>
                  <a:pt x="0" y="1086"/>
                </a:cubicBezTo>
                <a:close/>
                <a:moveTo>
                  <a:pt x="0" y="1073"/>
                </a:moveTo>
                <a:lnTo>
                  <a:pt x="0" y="1073"/>
                </a:lnTo>
                <a:cubicBezTo>
                  <a:pt x="0" y="1072"/>
                  <a:pt x="1" y="1070"/>
                  <a:pt x="2" y="1069"/>
                </a:cubicBezTo>
                <a:cubicBezTo>
                  <a:pt x="4" y="1069"/>
                  <a:pt x="6" y="1070"/>
                  <a:pt x="6" y="1072"/>
                </a:cubicBezTo>
                <a:lnTo>
                  <a:pt x="6" y="1072"/>
                </a:lnTo>
                <a:cubicBezTo>
                  <a:pt x="7" y="1073"/>
                  <a:pt x="6" y="1075"/>
                  <a:pt x="4" y="1075"/>
                </a:cubicBezTo>
                <a:cubicBezTo>
                  <a:pt x="2" y="1076"/>
                  <a:pt x="1" y="1075"/>
                  <a:pt x="0" y="1073"/>
                </a:cubicBezTo>
                <a:close/>
                <a:moveTo>
                  <a:pt x="0" y="1060"/>
                </a:moveTo>
                <a:lnTo>
                  <a:pt x="0" y="1060"/>
                </a:lnTo>
                <a:cubicBezTo>
                  <a:pt x="0" y="1058"/>
                  <a:pt x="1" y="1057"/>
                  <a:pt x="3" y="1057"/>
                </a:cubicBezTo>
                <a:cubicBezTo>
                  <a:pt x="5" y="1057"/>
                  <a:pt x="6" y="1058"/>
                  <a:pt x="6" y="1060"/>
                </a:cubicBezTo>
                <a:lnTo>
                  <a:pt x="6" y="1060"/>
                </a:lnTo>
                <a:cubicBezTo>
                  <a:pt x="6" y="1062"/>
                  <a:pt x="5" y="1063"/>
                  <a:pt x="3" y="1063"/>
                </a:cubicBezTo>
                <a:cubicBezTo>
                  <a:pt x="1" y="1063"/>
                  <a:pt x="0" y="1062"/>
                  <a:pt x="0" y="1060"/>
                </a:cubicBezTo>
                <a:close/>
                <a:moveTo>
                  <a:pt x="0" y="1047"/>
                </a:moveTo>
                <a:lnTo>
                  <a:pt x="0" y="1047"/>
                </a:lnTo>
                <a:cubicBezTo>
                  <a:pt x="0" y="1046"/>
                  <a:pt x="2" y="1044"/>
                  <a:pt x="3" y="1044"/>
                </a:cubicBezTo>
                <a:cubicBezTo>
                  <a:pt x="5" y="1044"/>
                  <a:pt x="6" y="1046"/>
                  <a:pt x="6" y="1047"/>
                </a:cubicBezTo>
                <a:lnTo>
                  <a:pt x="6" y="1047"/>
                </a:lnTo>
                <a:cubicBezTo>
                  <a:pt x="6" y="1049"/>
                  <a:pt x="5" y="1051"/>
                  <a:pt x="3" y="1051"/>
                </a:cubicBezTo>
                <a:cubicBezTo>
                  <a:pt x="2" y="1051"/>
                  <a:pt x="0" y="1049"/>
                  <a:pt x="0" y="1047"/>
                </a:cubicBezTo>
                <a:close/>
                <a:moveTo>
                  <a:pt x="0" y="1035"/>
                </a:moveTo>
                <a:lnTo>
                  <a:pt x="0" y="1035"/>
                </a:lnTo>
                <a:cubicBezTo>
                  <a:pt x="0" y="1033"/>
                  <a:pt x="2" y="1032"/>
                  <a:pt x="3" y="1032"/>
                </a:cubicBezTo>
                <a:cubicBezTo>
                  <a:pt x="5" y="1032"/>
                  <a:pt x="7" y="1033"/>
                  <a:pt x="7" y="1035"/>
                </a:cubicBezTo>
                <a:lnTo>
                  <a:pt x="7" y="1035"/>
                </a:lnTo>
                <a:cubicBezTo>
                  <a:pt x="7" y="1037"/>
                  <a:pt x="5" y="1038"/>
                  <a:pt x="3" y="1038"/>
                </a:cubicBezTo>
                <a:cubicBezTo>
                  <a:pt x="2" y="1038"/>
                  <a:pt x="0" y="1037"/>
                  <a:pt x="0" y="1035"/>
                </a:cubicBezTo>
                <a:close/>
                <a:moveTo>
                  <a:pt x="1" y="1022"/>
                </a:moveTo>
                <a:lnTo>
                  <a:pt x="1" y="1022"/>
                </a:lnTo>
                <a:cubicBezTo>
                  <a:pt x="1" y="1021"/>
                  <a:pt x="2" y="1019"/>
                  <a:pt x="4" y="1019"/>
                </a:cubicBezTo>
                <a:cubicBezTo>
                  <a:pt x="5" y="1019"/>
                  <a:pt x="7" y="1021"/>
                  <a:pt x="7" y="1022"/>
                </a:cubicBezTo>
                <a:lnTo>
                  <a:pt x="7" y="1022"/>
                </a:lnTo>
                <a:cubicBezTo>
                  <a:pt x="7" y="1024"/>
                  <a:pt x="5" y="1026"/>
                  <a:pt x="4" y="1026"/>
                </a:cubicBezTo>
                <a:cubicBezTo>
                  <a:pt x="2" y="1026"/>
                  <a:pt x="1" y="1024"/>
                  <a:pt x="1" y="1022"/>
                </a:cubicBezTo>
                <a:close/>
                <a:moveTo>
                  <a:pt x="1" y="1010"/>
                </a:moveTo>
                <a:lnTo>
                  <a:pt x="1" y="1010"/>
                </a:lnTo>
                <a:cubicBezTo>
                  <a:pt x="1" y="1008"/>
                  <a:pt x="2" y="1007"/>
                  <a:pt x="4" y="1007"/>
                </a:cubicBezTo>
                <a:cubicBezTo>
                  <a:pt x="6" y="1007"/>
                  <a:pt x="7" y="1008"/>
                  <a:pt x="7" y="1010"/>
                </a:cubicBezTo>
                <a:lnTo>
                  <a:pt x="7" y="1010"/>
                </a:lnTo>
                <a:cubicBezTo>
                  <a:pt x="7" y="1012"/>
                  <a:pt x="6" y="1013"/>
                  <a:pt x="4" y="1013"/>
                </a:cubicBezTo>
                <a:cubicBezTo>
                  <a:pt x="2" y="1013"/>
                  <a:pt x="1" y="1012"/>
                  <a:pt x="1" y="1010"/>
                </a:cubicBezTo>
                <a:close/>
                <a:moveTo>
                  <a:pt x="1" y="997"/>
                </a:moveTo>
                <a:lnTo>
                  <a:pt x="1" y="997"/>
                </a:lnTo>
                <a:cubicBezTo>
                  <a:pt x="1" y="996"/>
                  <a:pt x="3" y="994"/>
                  <a:pt x="4" y="994"/>
                </a:cubicBezTo>
                <a:cubicBezTo>
                  <a:pt x="6" y="994"/>
                  <a:pt x="7" y="996"/>
                  <a:pt x="7" y="997"/>
                </a:cubicBezTo>
                <a:lnTo>
                  <a:pt x="7" y="997"/>
                </a:lnTo>
                <a:cubicBezTo>
                  <a:pt x="7" y="999"/>
                  <a:pt x="6" y="1001"/>
                  <a:pt x="4" y="1001"/>
                </a:cubicBezTo>
                <a:cubicBezTo>
                  <a:pt x="3" y="1001"/>
                  <a:pt x="1" y="999"/>
                  <a:pt x="1" y="997"/>
                </a:cubicBezTo>
                <a:close/>
                <a:moveTo>
                  <a:pt x="2" y="985"/>
                </a:moveTo>
                <a:lnTo>
                  <a:pt x="2" y="985"/>
                </a:lnTo>
                <a:cubicBezTo>
                  <a:pt x="2" y="983"/>
                  <a:pt x="3" y="982"/>
                  <a:pt x="5" y="982"/>
                </a:cubicBezTo>
                <a:cubicBezTo>
                  <a:pt x="6" y="982"/>
                  <a:pt x="8" y="983"/>
                  <a:pt x="8" y="985"/>
                </a:cubicBezTo>
                <a:lnTo>
                  <a:pt x="8" y="985"/>
                </a:lnTo>
                <a:cubicBezTo>
                  <a:pt x="8" y="987"/>
                  <a:pt x="6" y="988"/>
                  <a:pt x="5" y="988"/>
                </a:cubicBezTo>
                <a:cubicBezTo>
                  <a:pt x="3" y="988"/>
                  <a:pt x="2" y="987"/>
                  <a:pt x="2" y="985"/>
                </a:cubicBezTo>
                <a:close/>
                <a:moveTo>
                  <a:pt x="2" y="972"/>
                </a:moveTo>
                <a:lnTo>
                  <a:pt x="2" y="972"/>
                </a:lnTo>
                <a:cubicBezTo>
                  <a:pt x="2" y="971"/>
                  <a:pt x="3" y="969"/>
                  <a:pt x="5" y="969"/>
                </a:cubicBezTo>
                <a:cubicBezTo>
                  <a:pt x="7" y="969"/>
                  <a:pt x="8" y="971"/>
                  <a:pt x="8" y="972"/>
                </a:cubicBezTo>
                <a:lnTo>
                  <a:pt x="8" y="972"/>
                </a:lnTo>
                <a:cubicBezTo>
                  <a:pt x="8" y="974"/>
                  <a:pt x="7" y="976"/>
                  <a:pt x="5" y="976"/>
                </a:cubicBezTo>
                <a:cubicBezTo>
                  <a:pt x="3" y="976"/>
                  <a:pt x="2" y="974"/>
                  <a:pt x="2" y="972"/>
                </a:cubicBezTo>
                <a:close/>
                <a:moveTo>
                  <a:pt x="3" y="960"/>
                </a:moveTo>
                <a:lnTo>
                  <a:pt x="3" y="960"/>
                </a:lnTo>
                <a:cubicBezTo>
                  <a:pt x="3" y="958"/>
                  <a:pt x="4" y="957"/>
                  <a:pt x="6" y="957"/>
                </a:cubicBezTo>
                <a:cubicBezTo>
                  <a:pt x="7" y="957"/>
                  <a:pt x="9" y="958"/>
                  <a:pt x="9" y="960"/>
                </a:cubicBezTo>
                <a:lnTo>
                  <a:pt x="9" y="960"/>
                </a:lnTo>
                <a:cubicBezTo>
                  <a:pt x="9" y="962"/>
                  <a:pt x="7" y="963"/>
                  <a:pt x="6" y="963"/>
                </a:cubicBezTo>
                <a:cubicBezTo>
                  <a:pt x="4" y="963"/>
                  <a:pt x="3" y="962"/>
                  <a:pt x="3" y="960"/>
                </a:cubicBezTo>
                <a:close/>
                <a:moveTo>
                  <a:pt x="3" y="947"/>
                </a:moveTo>
                <a:lnTo>
                  <a:pt x="3" y="947"/>
                </a:lnTo>
                <a:cubicBezTo>
                  <a:pt x="3" y="946"/>
                  <a:pt x="5" y="944"/>
                  <a:pt x="6" y="944"/>
                </a:cubicBezTo>
                <a:cubicBezTo>
                  <a:pt x="8" y="944"/>
                  <a:pt x="10" y="946"/>
                  <a:pt x="10" y="947"/>
                </a:cubicBezTo>
                <a:lnTo>
                  <a:pt x="10" y="947"/>
                </a:lnTo>
                <a:cubicBezTo>
                  <a:pt x="10" y="949"/>
                  <a:pt x="8" y="951"/>
                  <a:pt x="6" y="951"/>
                </a:cubicBezTo>
                <a:cubicBezTo>
                  <a:pt x="5" y="951"/>
                  <a:pt x="3" y="949"/>
                  <a:pt x="3" y="947"/>
                </a:cubicBezTo>
                <a:close/>
                <a:moveTo>
                  <a:pt x="4" y="935"/>
                </a:moveTo>
                <a:lnTo>
                  <a:pt x="4" y="935"/>
                </a:lnTo>
                <a:cubicBezTo>
                  <a:pt x="4" y="933"/>
                  <a:pt x="5" y="932"/>
                  <a:pt x="7" y="932"/>
                </a:cubicBezTo>
                <a:cubicBezTo>
                  <a:pt x="9" y="932"/>
                  <a:pt x="10" y="933"/>
                  <a:pt x="10" y="935"/>
                </a:cubicBezTo>
                <a:lnTo>
                  <a:pt x="10" y="935"/>
                </a:lnTo>
                <a:cubicBezTo>
                  <a:pt x="10" y="937"/>
                  <a:pt x="9" y="938"/>
                  <a:pt x="7" y="938"/>
                </a:cubicBezTo>
                <a:cubicBezTo>
                  <a:pt x="5" y="938"/>
                  <a:pt x="4" y="937"/>
                  <a:pt x="4" y="935"/>
                </a:cubicBezTo>
                <a:close/>
                <a:moveTo>
                  <a:pt x="5" y="922"/>
                </a:moveTo>
                <a:lnTo>
                  <a:pt x="5" y="922"/>
                </a:lnTo>
                <a:cubicBezTo>
                  <a:pt x="5" y="921"/>
                  <a:pt x="6" y="919"/>
                  <a:pt x="8" y="919"/>
                </a:cubicBezTo>
                <a:cubicBezTo>
                  <a:pt x="10" y="919"/>
                  <a:pt x="11" y="921"/>
                  <a:pt x="11" y="922"/>
                </a:cubicBezTo>
                <a:lnTo>
                  <a:pt x="11" y="922"/>
                </a:lnTo>
                <a:cubicBezTo>
                  <a:pt x="11" y="924"/>
                  <a:pt x="10" y="926"/>
                  <a:pt x="8" y="926"/>
                </a:cubicBezTo>
                <a:cubicBezTo>
                  <a:pt x="6" y="926"/>
                  <a:pt x="5" y="924"/>
                  <a:pt x="5" y="922"/>
                </a:cubicBezTo>
                <a:close/>
                <a:moveTo>
                  <a:pt x="6" y="910"/>
                </a:moveTo>
                <a:lnTo>
                  <a:pt x="6" y="910"/>
                </a:lnTo>
                <a:cubicBezTo>
                  <a:pt x="6" y="908"/>
                  <a:pt x="7" y="907"/>
                  <a:pt x="9" y="907"/>
                </a:cubicBezTo>
                <a:cubicBezTo>
                  <a:pt x="11" y="907"/>
                  <a:pt x="12" y="908"/>
                  <a:pt x="12" y="910"/>
                </a:cubicBezTo>
                <a:lnTo>
                  <a:pt x="12" y="910"/>
                </a:lnTo>
                <a:cubicBezTo>
                  <a:pt x="12" y="912"/>
                  <a:pt x="11" y="913"/>
                  <a:pt x="9" y="913"/>
                </a:cubicBezTo>
                <a:cubicBezTo>
                  <a:pt x="7" y="913"/>
                  <a:pt x="6" y="912"/>
                  <a:pt x="6" y="910"/>
                </a:cubicBezTo>
                <a:close/>
                <a:moveTo>
                  <a:pt x="7" y="897"/>
                </a:moveTo>
                <a:lnTo>
                  <a:pt x="7" y="897"/>
                </a:lnTo>
                <a:cubicBezTo>
                  <a:pt x="7" y="896"/>
                  <a:pt x="8" y="894"/>
                  <a:pt x="10" y="894"/>
                </a:cubicBezTo>
                <a:cubicBezTo>
                  <a:pt x="11" y="894"/>
                  <a:pt x="13" y="896"/>
                  <a:pt x="13" y="897"/>
                </a:cubicBezTo>
                <a:lnTo>
                  <a:pt x="13" y="897"/>
                </a:lnTo>
                <a:cubicBezTo>
                  <a:pt x="13" y="899"/>
                  <a:pt x="11" y="901"/>
                  <a:pt x="10" y="901"/>
                </a:cubicBezTo>
                <a:cubicBezTo>
                  <a:pt x="8" y="901"/>
                  <a:pt x="7" y="899"/>
                  <a:pt x="7" y="897"/>
                </a:cubicBezTo>
                <a:close/>
                <a:moveTo>
                  <a:pt x="8" y="885"/>
                </a:moveTo>
                <a:lnTo>
                  <a:pt x="8" y="885"/>
                </a:lnTo>
                <a:cubicBezTo>
                  <a:pt x="8" y="883"/>
                  <a:pt x="9" y="882"/>
                  <a:pt x="11" y="882"/>
                </a:cubicBezTo>
                <a:cubicBezTo>
                  <a:pt x="13" y="882"/>
                  <a:pt x="14" y="883"/>
                  <a:pt x="14" y="885"/>
                </a:cubicBezTo>
                <a:lnTo>
                  <a:pt x="14" y="885"/>
                </a:lnTo>
                <a:cubicBezTo>
                  <a:pt x="14" y="887"/>
                  <a:pt x="13" y="888"/>
                  <a:pt x="11" y="888"/>
                </a:cubicBezTo>
                <a:cubicBezTo>
                  <a:pt x="9" y="888"/>
                  <a:pt x="8" y="887"/>
                  <a:pt x="8" y="885"/>
                </a:cubicBezTo>
                <a:close/>
                <a:moveTo>
                  <a:pt x="9" y="873"/>
                </a:moveTo>
                <a:lnTo>
                  <a:pt x="9" y="873"/>
                </a:lnTo>
                <a:cubicBezTo>
                  <a:pt x="9" y="871"/>
                  <a:pt x="10" y="869"/>
                  <a:pt x="12" y="869"/>
                </a:cubicBezTo>
                <a:cubicBezTo>
                  <a:pt x="14" y="869"/>
                  <a:pt x="15" y="871"/>
                  <a:pt x="15" y="873"/>
                </a:cubicBezTo>
                <a:lnTo>
                  <a:pt x="15" y="873"/>
                </a:lnTo>
                <a:cubicBezTo>
                  <a:pt x="15" y="874"/>
                  <a:pt x="14" y="876"/>
                  <a:pt x="12" y="876"/>
                </a:cubicBezTo>
                <a:cubicBezTo>
                  <a:pt x="10" y="876"/>
                  <a:pt x="9" y="874"/>
                  <a:pt x="9" y="873"/>
                </a:cubicBezTo>
                <a:close/>
                <a:moveTo>
                  <a:pt x="10" y="860"/>
                </a:moveTo>
                <a:lnTo>
                  <a:pt x="10" y="860"/>
                </a:lnTo>
                <a:cubicBezTo>
                  <a:pt x="10" y="858"/>
                  <a:pt x="11" y="857"/>
                  <a:pt x="13" y="857"/>
                </a:cubicBezTo>
                <a:cubicBezTo>
                  <a:pt x="15" y="857"/>
                  <a:pt x="16" y="858"/>
                  <a:pt x="16" y="860"/>
                </a:cubicBezTo>
                <a:lnTo>
                  <a:pt x="16" y="860"/>
                </a:lnTo>
                <a:cubicBezTo>
                  <a:pt x="16" y="862"/>
                  <a:pt x="15" y="863"/>
                  <a:pt x="13" y="863"/>
                </a:cubicBezTo>
                <a:cubicBezTo>
                  <a:pt x="11" y="863"/>
                  <a:pt x="10" y="862"/>
                  <a:pt x="10" y="860"/>
                </a:cubicBezTo>
                <a:close/>
                <a:moveTo>
                  <a:pt x="11" y="848"/>
                </a:moveTo>
                <a:lnTo>
                  <a:pt x="11" y="848"/>
                </a:lnTo>
                <a:cubicBezTo>
                  <a:pt x="11" y="846"/>
                  <a:pt x="13" y="845"/>
                  <a:pt x="14" y="845"/>
                </a:cubicBezTo>
                <a:cubicBezTo>
                  <a:pt x="16" y="845"/>
                  <a:pt x="17" y="846"/>
                  <a:pt x="17" y="848"/>
                </a:cubicBezTo>
                <a:lnTo>
                  <a:pt x="17" y="848"/>
                </a:lnTo>
                <a:cubicBezTo>
                  <a:pt x="17" y="849"/>
                  <a:pt x="16" y="851"/>
                  <a:pt x="14" y="851"/>
                </a:cubicBezTo>
                <a:cubicBezTo>
                  <a:pt x="13" y="851"/>
                  <a:pt x="11" y="849"/>
                  <a:pt x="11" y="848"/>
                </a:cubicBezTo>
                <a:close/>
                <a:moveTo>
                  <a:pt x="13" y="835"/>
                </a:moveTo>
                <a:lnTo>
                  <a:pt x="13" y="835"/>
                </a:lnTo>
                <a:cubicBezTo>
                  <a:pt x="13" y="834"/>
                  <a:pt x="14" y="832"/>
                  <a:pt x="16" y="832"/>
                </a:cubicBezTo>
                <a:cubicBezTo>
                  <a:pt x="17" y="832"/>
                  <a:pt x="19" y="834"/>
                  <a:pt x="19" y="835"/>
                </a:cubicBezTo>
                <a:lnTo>
                  <a:pt x="19" y="835"/>
                </a:lnTo>
                <a:cubicBezTo>
                  <a:pt x="19" y="837"/>
                  <a:pt x="17" y="838"/>
                  <a:pt x="16" y="838"/>
                </a:cubicBezTo>
                <a:cubicBezTo>
                  <a:pt x="14" y="838"/>
                  <a:pt x="13" y="837"/>
                  <a:pt x="13" y="835"/>
                </a:cubicBezTo>
                <a:close/>
                <a:moveTo>
                  <a:pt x="14" y="823"/>
                </a:moveTo>
                <a:lnTo>
                  <a:pt x="14" y="823"/>
                </a:lnTo>
                <a:cubicBezTo>
                  <a:pt x="14" y="821"/>
                  <a:pt x="15" y="820"/>
                  <a:pt x="17" y="820"/>
                </a:cubicBezTo>
                <a:cubicBezTo>
                  <a:pt x="19" y="820"/>
                  <a:pt x="20" y="821"/>
                  <a:pt x="20" y="823"/>
                </a:cubicBezTo>
                <a:lnTo>
                  <a:pt x="20" y="823"/>
                </a:lnTo>
                <a:cubicBezTo>
                  <a:pt x="20" y="825"/>
                  <a:pt x="19" y="826"/>
                  <a:pt x="17" y="826"/>
                </a:cubicBezTo>
                <a:cubicBezTo>
                  <a:pt x="15" y="826"/>
                  <a:pt x="14" y="825"/>
                  <a:pt x="14" y="823"/>
                </a:cubicBezTo>
                <a:close/>
                <a:moveTo>
                  <a:pt x="15" y="810"/>
                </a:moveTo>
                <a:lnTo>
                  <a:pt x="15" y="810"/>
                </a:lnTo>
                <a:cubicBezTo>
                  <a:pt x="15" y="809"/>
                  <a:pt x="17" y="807"/>
                  <a:pt x="18" y="807"/>
                </a:cubicBezTo>
                <a:cubicBezTo>
                  <a:pt x="20" y="807"/>
                  <a:pt x="22" y="809"/>
                  <a:pt x="22" y="810"/>
                </a:cubicBezTo>
                <a:lnTo>
                  <a:pt x="22" y="810"/>
                </a:lnTo>
                <a:cubicBezTo>
                  <a:pt x="22" y="812"/>
                  <a:pt x="20" y="814"/>
                  <a:pt x="18" y="814"/>
                </a:cubicBezTo>
                <a:cubicBezTo>
                  <a:pt x="17" y="814"/>
                  <a:pt x="15" y="812"/>
                  <a:pt x="15" y="810"/>
                </a:cubicBezTo>
                <a:close/>
                <a:moveTo>
                  <a:pt x="17" y="798"/>
                </a:moveTo>
                <a:lnTo>
                  <a:pt x="17" y="798"/>
                </a:lnTo>
                <a:cubicBezTo>
                  <a:pt x="17" y="796"/>
                  <a:pt x="18" y="795"/>
                  <a:pt x="20" y="795"/>
                </a:cubicBezTo>
                <a:cubicBezTo>
                  <a:pt x="22" y="795"/>
                  <a:pt x="23" y="796"/>
                  <a:pt x="23" y="798"/>
                </a:cubicBezTo>
                <a:lnTo>
                  <a:pt x="23" y="798"/>
                </a:lnTo>
                <a:cubicBezTo>
                  <a:pt x="23" y="800"/>
                  <a:pt x="22" y="801"/>
                  <a:pt x="20" y="801"/>
                </a:cubicBezTo>
                <a:cubicBezTo>
                  <a:pt x="18" y="801"/>
                  <a:pt x="17" y="800"/>
                  <a:pt x="17" y="798"/>
                </a:cubicBezTo>
                <a:close/>
                <a:moveTo>
                  <a:pt x="19" y="786"/>
                </a:moveTo>
                <a:lnTo>
                  <a:pt x="19" y="786"/>
                </a:lnTo>
                <a:cubicBezTo>
                  <a:pt x="19" y="784"/>
                  <a:pt x="20" y="782"/>
                  <a:pt x="22" y="782"/>
                </a:cubicBezTo>
                <a:cubicBezTo>
                  <a:pt x="23" y="782"/>
                  <a:pt x="25" y="784"/>
                  <a:pt x="25" y="786"/>
                </a:cubicBezTo>
                <a:lnTo>
                  <a:pt x="25" y="786"/>
                </a:lnTo>
                <a:cubicBezTo>
                  <a:pt x="25" y="787"/>
                  <a:pt x="23" y="789"/>
                  <a:pt x="22" y="789"/>
                </a:cubicBezTo>
                <a:cubicBezTo>
                  <a:pt x="20" y="789"/>
                  <a:pt x="19" y="787"/>
                  <a:pt x="19" y="786"/>
                </a:cubicBezTo>
                <a:close/>
                <a:moveTo>
                  <a:pt x="20" y="773"/>
                </a:moveTo>
                <a:lnTo>
                  <a:pt x="20" y="773"/>
                </a:lnTo>
                <a:cubicBezTo>
                  <a:pt x="20" y="771"/>
                  <a:pt x="22" y="770"/>
                  <a:pt x="23" y="770"/>
                </a:cubicBezTo>
                <a:cubicBezTo>
                  <a:pt x="25" y="770"/>
                  <a:pt x="27" y="771"/>
                  <a:pt x="27" y="773"/>
                </a:cubicBezTo>
                <a:lnTo>
                  <a:pt x="27" y="773"/>
                </a:lnTo>
                <a:cubicBezTo>
                  <a:pt x="27" y="775"/>
                  <a:pt x="25" y="776"/>
                  <a:pt x="23" y="776"/>
                </a:cubicBezTo>
                <a:cubicBezTo>
                  <a:pt x="22" y="776"/>
                  <a:pt x="20" y="775"/>
                  <a:pt x="20" y="773"/>
                </a:cubicBezTo>
                <a:close/>
                <a:moveTo>
                  <a:pt x="22" y="761"/>
                </a:moveTo>
                <a:lnTo>
                  <a:pt x="22" y="761"/>
                </a:lnTo>
                <a:cubicBezTo>
                  <a:pt x="22" y="759"/>
                  <a:pt x="23" y="758"/>
                  <a:pt x="25" y="758"/>
                </a:cubicBezTo>
                <a:cubicBezTo>
                  <a:pt x="27" y="758"/>
                  <a:pt x="28" y="759"/>
                  <a:pt x="28" y="761"/>
                </a:cubicBezTo>
                <a:lnTo>
                  <a:pt x="28" y="761"/>
                </a:lnTo>
                <a:cubicBezTo>
                  <a:pt x="28" y="763"/>
                  <a:pt x="27" y="764"/>
                  <a:pt x="25" y="764"/>
                </a:cubicBezTo>
                <a:cubicBezTo>
                  <a:pt x="23" y="764"/>
                  <a:pt x="22" y="763"/>
                  <a:pt x="22" y="761"/>
                </a:cubicBezTo>
                <a:close/>
                <a:moveTo>
                  <a:pt x="24" y="748"/>
                </a:moveTo>
                <a:lnTo>
                  <a:pt x="24" y="748"/>
                </a:lnTo>
                <a:cubicBezTo>
                  <a:pt x="24" y="747"/>
                  <a:pt x="25" y="745"/>
                  <a:pt x="27" y="745"/>
                </a:cubicBezTo>
                <a:cubicBezTo>
                  <a:pt x="29" y="745"/>
                  <a:pt x="30" y="747"/>
                  <a:pt x="30" y="748"/>
                </a:cubicBezTo>
                <a:lnTo>
                  <a:pt x="30" y="748"/>
                </a:lnTo>
                <a:cubicBezTo>
                  <a:pt x="30" y="750"/>
                  <a:pt x="29" y="752"/>
                  <a:pt x="27" y="752"/>
                </a:cubicBezTo>
                <a:cubicBezTo>
                  <a:pt x="25" y="752"/>
                  <a:pt x="24" y="750"/>
                  <a:pt x="24" y="748"/>
                </a:cubicBezTo>
                <a:close/>
                <a:moveTo>
                  <a:pt x="26" y="736"/>
                </a:moveTo>
                <a:lnTo>
                  <a:pt x="26" y="736"/>
                </a:lnTo>
                <a:cubicBezTo>
                  <a:pt x="26" y="734"/>
                  <a:pt x="27" y="733"/>
                  <a:pt x="29" y="733"/>
                </a:cubicBezTo>
                <a:cubicBezTo>
                  <a:pt x="31" y="733"/>
                  <a:pt x="32" y="734"/>
                  <a:pt x="32" y="736"/>
                </a:cubicBezTo>
                <a:lnTo>
                  <a:pt x="32" y="736"/>
                </a:lnTo>
                <a:cubicBezTo>
                  <a:pt x="32" y="738"/>
                  <a:pt x="31" y="739"/>
                  <a:pt x="29" y="739"/>
                </a:cubicBezTo>
                <a:cubicBezTo>
                  <a:pt x="27" y="739"/>
                  <a:pt x="26" y="738"/>
                  <a:pt x="26" y="736"/>
                </a:cubicBezTo>
                <a:close/>
                <a:moveTo>
                  <a:pt x="28" y="724"/>
                </a:moveTo>
                <a:lnTo>
                  <a:pt x="28" y="724"/>
                </a:lnTo>
                <a:cubicBezTo>
                  <a:pt x="28" y="722"/>
                  <a:pt x="29" y="721"/>
                  <a:pt x="31" y="721"/>
                </a:cubicBezTo>
                <a:cubicBezTo>
                  <a:pt x="33" y="721"/>
                  <a:pt x="34" y="722"/>
                  <a:pt x="34" y="724"/>
                </a:cubicBezTo>
                <a:lnTo>
                  <a:pt x="34" y="724"/>
                </a:lnTo>
                <a:cubicBezTo>
                  <a:pt x="34" y="726"/>
                  <a:pt x="33" y="727"/>
                  <a:pt x="31" y="727"/>
                </a:cubicBezTo>
                <a:cubicBezTo>
                  <a:pt x="29" y="727"/>
                  <a:pt x="28" y="726"/>
                  <a:pt x="28" y="724"/>
                </a:cubicBezTo>
                <a:close/>
                <a:moveTo>
                  <a:pt x="30" y="711"/>
                </a:moveTo>
                <a:lnTo>
                  <a:pt x="30" y="711"/>
                </a:lnTo>
                <a:cubicBezTo>
                  <a:pt x="30" y="710"/>
                  <a:pt x="31" y="708"/>
                  <a:pt x="33" y="708"/>
                </a:cubicBezTo>
                <a:cubicBezTo>
                  <a:pt x="35" y="708"/>
                  <a:pt x="36" y="710"/>
                  <a:pt x="36" y="711"/>
                </a:cubicBezTo>
                <a:lnTo>
                  <a:pt x="36" y="711"/>
                </a:lnTo>
                <a:cubicBezTo>
                  <a:pt x="36" y="713"/>
                  <a:pt x="35" y="715"/>
                  <a:pt x="33" y="715"/>
                </a:cubicBezTo>
                <a:cubicBezTo>
                  <a:pt x="31" y="715"/>
                  <a:pt x="30" y="713"/>
                  <a:pt x="30" y="711"/>
                </a:cubicBezTo>
                <a:close/>
                <a:moveTo>
                  <a:pt x="32" y="699"/>
                </a:moveTo>
                <a:lnTo>
                  <a:pt x="32" y="699"/>
                </a:lnTo>
                <a:cubicBezTo>
                  <a:pt x="32" y="697"/>
                  <a:pt x="34" y="696"/>
                  <a:pt x="35" y="696"/>
                </a:cubicBezTo>
                <a:cubicBezTo>
                  <a:pt x="37" y="696"/>
                  <a:pt x="38" y="697"/>
                  <a:pt x="38" y="699"/>
                </a:cubicBezTo>
                <a:lnTo>
                  <a:pt x="38" y="699"/>
                </a:lnTo>
                <a:cubicBezTo>
                  <a:pt x="38" y="701"/>
                  <a:pt x="37" y="702"/>
                  <a:pt x="35" y="702"/>
                </a:cubicBezTo>
                <a:cubicBezTo>
                  <a:pt x="34" y="702"/>
                  <a:pt x="32" y="701"/>
                  <a:pt x="32" y="699"/>
                </a:cubicBezTo>
                <a:close/>
                <a:moveTo>
                  <a:pt x="34" y="687"/>
                </a:moveTo>
                <a:lnTo>
                  <a:pt x="34" y="687"/>
                </a:lnTo>
                <a:cubicBezTo>
                  <a:pt x="34" y="685"/>
                  <a:pt x="36" y="684"/>
                  <a:pt x="38" y="684"/>
                </a:cubicBezTo>
                <a:cubicBezTo>
                  <a:pt x="39" y="684"/>
                  <a:pt x="41" y="685"/>
                  <a:pt x="41" y="687"/>
                </a:cubicBezTo>
                <a:lnTo>
                  <a:pt x="41" y="687"/>
                </a:lnTo>
                <a:cubicBezTo>
                  <a:pt x="41" y="689"/>
                  <a:pt x="39" y="690"/>
                  <a:pt x="38" y="690"/>
                </a:cubicBezTo>
                <a:cubicBezTo>
                  <a:pt x="36" y="690"/>
                  <a:pt x="34" y="689"/>
                  <a:pt x="34" y="687"/>
                </a:cubicBezTo>
                <a:close/>
                <a:moveTo>
                  <a:pt x="37" y="675"/>
                </a:moveTo>
                <a:lnTo>
                  <a:pt x="37" y="675"/>
                </a:lnTo>
                <a:cubicBezTo>
                  <a:pt x="37" y="673"/>
                  <a:pt x="38" y="671"/>
                  <a:pt x="40" y="671"/>
                </a:cubicBezTo>
                <a:cubicBezTo>
                  <a:pt x="42" y="671"/>
                  <a:pt x="43" y="673"/>
                  <a:pt x="43" y="675"/>
                </a:cubicBezTo>
                <a:lnTo>
                  <a:pt x="43" y="675"/>
                </a:lnTo>
                <a:cubicBezTo>
                  <a:pt x="43" y="676"/>
                  <a:pt x="42" y="678"/>
                  <a:pt x="40" y="678"/>
                </a:cubicBezTo>
                <a:cubicBezTo>
                  <a:pt x="38" y="678"/>
                  <a:pt x="37" y="676"/>
                  <a:pt x="37" y="675"/>
                </a:cubicBezTo>
                <a:close/>
                <a:moveTo>
                  <a:pt x="39" y="662"/>
                </a:moveTo>
                <a:lnTo>
                  <a:pt x="39" y="662"/>
                </a:lnTo>
                <a:cubicBezTo>
                  <a:pt x="39" y="661"/>
                  <a:pt x="41" y="659"/>
                  <a:pt x="42" y="659"/>
                </a:cubicBezTo>
                <a:cubicBezTo>
                  <a:pt x="44" y="659"/>
                  <a:pt x="46" y="661"/>
                  <a:pt x="46" y="662"/>
                </a:cubicBezTo>
                <a:lnTo>
                  <a:pt x="46" y="662"/>
                </a:lnTo>
                <a:cubicBezTo>
                  <a:pt x="46" y="664"/>
                  <a:pt x="44" y="665"/>
                  <a:pt x="42" y="665"/>
                </a:cubicBezTo>
                <a:cubicBezTo>
                  <a:pt x="41" y="665"/>
                  <a:pt x="39" y="664"/>
                  <a:pt x="39" y="662"/>
                </a:cubicBezTo>
                <a:close/>
                <a:moveTo>
                  <a:pt x="42" y="650"/>
                </a:moveTo>
                <a:lnTo>
                  <a:pt x="42" y="650"/>
                </a:lnTo>
                <a:cubicBezTo>
                  <a:pt x="42" y="648"/>
                  <a:pt x="43" y="647"/>
                  <a:pt x="45" y="647"/>
                </a:cubicBezTo>
                <a:cubicBezTo>
                  <a:pt x="47" y="647"/>
                  <a:pt x="48" y="648"/>
                  <a:pt x="48" y="650"/>
                </a:cubicBezTo>
                <a:lnTo>
                  <a:pt x="48" y="650"/>
                </a:lnTo>
                <a:cubicBezTo>
                  <a:pt x="48" y="652"/>
                  <a:pt x="47" y="653"/>
                  <a:pt x="45" y="653"/>
                </a:cubicBezTo>
                <a:cubicBezTo>
                  <a:pt x="43" y="653"/>
                  <a:pt x="42" y="652"/>
                  <a:pt x="42" y="650"/>
                </a:cubicBezTo>
                <a:close/>
                <a:moveTo>
                  <a:pt x="44" y="638"/>
                </a:moveTo>
                <a:lnTo>
                  <a:pt x="44" y="638"/>
                </a:lnTo>
                <a:cubicBezTo>
                  <a:pt x="44" y="636"/>
                  <a:pt x="46" y="635"/>
                  <a:pt x="48" y="635"/>
                </a:cubicBezTo>
                <a:cubicBezTo>
                  <a:pt x="49" y="635"/>
                  <a:pt x="51" y="636"/>
                  <a:pt x="51" y="638"/>
                </a:cubicBezTo>
                <a:lnTo>
                  <a:pt x="51" y="638"/>
                </a:lnTo>
                <a:cubicBezTo>
                  <a:pt x="51" y="640"/>
                  <a:pt x="49" y="641"/>
                  <a:pt x="48" y="641"/>
                </a:cubicBezTo>
                <a:cubicBezTo>
                  <a:pt x="46" y="641"/>
                  <a:pt x="44" y="640"/>
                  <a:pt x="44" y="638"/>
                </a:cubicBezTo>
                <a:close/>
                <a:moveTo>
                  <a:pt x="47" y="626"/>
                </a:moveTo>
                <a:lnTo>
                  <a:pt x="47" y="626"/>
                </a:lnTo>
                <a:cubicBezTo>
                  <a:pt x="47" y="624"/>
                  <a:pt x="49" y="622"/>
                  <a:pt x="50" y="622"/>
                </a:cubicBezTo>
                <a:cubicBezTo>
                  <a:pt x="52" y="622"/>
                  <a:pt x="53" y="624"/>
                  <a:pt x="53" y="626"/>
                </a:cubicBezTo>
                <a:lnTo>
                  <a:pt x="53" y="626"/>
                </a:lnTo>
                <a:cubicBezTo>
                  <a:pt x="53" y="627"/>
                  <a:pt x="52" y="629"/>
                  <a:pt x="50" y="629"/>
                </a:cubicBezTo>
                <a:cubicBezTo>
                  <a:pt x="49" y="629"/>
                  <a:pt x="47" y="627"/>
                  <a:pt x="47" y="626"/>
                </a:cubicBezTo>
                <a:close/>
                <a:moveTo>
                  <a:pt x="50" y="613"/>
                </a:moveTo>
                <a:lnTo>
                  <a:pt x="50" y="613"/>
                </a:lnTo>
                <a:cubicBezTo>
                  <a:pt x="50" y="612"/>
                  <a:pt x="51" y="610"/>
                  <a:pt x="53" y="610"/>
                </a:cubicBezTo>
                <a:cubicBezTo>
                  <a:pt x="55" y="610"/>
                  <a:pt x="56" y="612"/>
                  <a:pt x="56" y="613"/>
                </a:cubicBezTo>
                <a:lnTo>
                  <a:pt x="56" y="613"/>
                </a:lnTo>
                <a:cubicBezTo>
                  <a:pt x="56" y="615"/>
                  <a:pt x="55" y="617"/>
                  <a:pt x="53" y="617"/>
                </a:cubicBezTo>
                <a:cubicBezTo>
                  <a:pt x="51" y="617"/>
                  <a:pt x="50" y="615"/>
                  <a:pt x="50" y="613"/>
                </a:cubicBezTo>
                <a:close/>
                <a:moveTo>
                  <a:pt x="53" y="601"/>
                </a:moveTo>
                <a:lnTo>
                  <a:pt x="53" y="601"/>
                </a:lnTo>
                <a:cubicBezTo>
                  <a:pt x="53" y="599"/>
                  <a:pt x="54" y="598"/>
                  <a:pt x="56" y="598"/>
                </a:cubicBezTo>
                <a:cubicBezTo>
                  <a:pt x="58" y="598"/>
                  <a:pt x="59" y="599"/>
                  <a:pt x="59" y="601"/>
                </a:cubicBezTo>
                <a:lnTo>
                  <a:pt x="59" y="601"/>
                </a:lnTo>
                <a:cubicBezTo>
                  <a:pt x="59" y="603"/>
                  <a:pt x="58" y="604"/>
                  <a:pt x="56" y="604"/>
                </a:cubicBezTo>
                <a:cubicBezTo>
                  <a:pt x="54" y="604"/>
                  <a:pt x="53" y="603"/>
                  <a:pt x="53" y="601"/>
                </a:cubicBezTo>
                <a:close/>
                <a:moveTo>
                  <a:pt x="56" y="589"/>
                </a:moveTo>
                <a:lnTo>
                  <a:pt x="56" y="589"/>
                </a:lnTo>
                <a:cubicBezTo>
                  <a:pt x="56" y="587"/>
                  <a:pt x="57" y="586"/>
                  <a:pt x="59" y="586"/>
                </a:cubicBezTo>
                <a:cubicBezTo>
                  <a:pt x="61" y="586"/>
                  <a:pt x="62" y="587"/>
                  <a:pt x="62" y="589"/>
                </a:cubicBezTo>
                <a:lnTo>
                  <a:pt x="62" y="589"/>
                </a:lnTo>
                <a:cubicBezTo>
                  <a:pt x="62" y="591"/>
                  <a:pt x="61" y="592"/>
                  <a:pt x="59" y="592"/>
                </a:cubicBezTo>
                <a:cubicBezTo>
                  <a:pt x="57" y="592"/>
                  <a:pt x="56" y="591"/>
                  <a:pt x="56" y="589"/>
                </a:cubicBezTo>
                <a:close/>
                <a:moveTo>
                  <a:pt x="59" y="577"/>
                </a:moveTo>
                <a:lnTo>
                  <a:pt x="59" y="577"/>
                </a:lnTo>
                <a:cubicBezTo>
                  <a:pt x="59" y="575"/>
                  <a:pt x="60" y="574"/>
                  <a:pt x="62" y="574"/>
                </a:cubicBezTo>
                <a:cubicBezTo>
                  <a:pt x="64" y="574"/>
                  <a:pt x="65" y="575"/>
                  <a:pt x="65" y="577"/>
                </a:cubicBezTo>
                <a:lnTo>
                  <a:pt x="65" y="577"/>
                </a:lnTo>
                <a:cubicBezTo>
                  <a:pt x="65" y="579"/>
                  <a:pt x="64" y="580"/>
                  <a:pt x="62" y="580"/>
                </a:cubicBezTo>
                <a:cubicBezTo>
                  <a:pt x="60" y="580"/>
                  <a:pt x="59" y="579"/>
                  <a:pt x="59" y="577"/>
                </a:cubicBezTo>
                <a:close/>
                <a:moveTo>
                  <a:pt x="62" y="565"/>
                </a:moveTo>
                <a:lnTo>
                  <a:pt x="62" y="565"/>
                </a:lnTo>
                <a:cubicBezTo>
                  <a:pt x="62" y="563"/>
                  <a:pt x="63" y="562"/>
                  <a:pt x="65" y="562"/>
                </a:cubicBezTo>
                <a:cubicBezTo>
                  <a:pt x="67" y="562"/>
                  <a:pt x="68" y="563"/>
                  <a:pt x="68" y="565"/>
                </a:cubicBezTo>
                <a:lnTo>
                  <a:pt x="68" y="565"/>
                </a:lnTo>
                <a:cubicBezTo>
                  <a:pt x="68" y="567"/>
                  <a:pt x="67" y="568"/>
                  <a:pt x="65" y="568"/>
                </a:cubicBezTo>
                <a:cubicBezTo>
                  <a:pt x="63" y="568"/>
                  <a:pt x="62" y="567"/>
                  <a:pt x="62" y="565"/>
                </a:cubicBezTo>
                <a:close/>
                <a:moveTo>
                  <a:pt x="65" y="553"/>
                </a:moveTo>
                <a:lnTo>
                  <a:pt x="65" y="553"/>
                </a:lnTo>
                <a:cubicBezTo>
                  <a:pt x="65" y="551"/>
                  <a:pt x="67" y="550"/>
                  <a:pt x="68" y="550"/>
                </a:cubicBezTo>
                <a:cubicBezTo>
                  <a:pt x="70" y="550"/>
                  <a:pt x="71" y="551"/>
                  <a:pt x="71" y="553"/>
                </a:cubicBezTo>
                <a:lnTo>
                  <a:pt x="71" y="553"/>
                </a:lnTo>
                <a:cubicBezTo>
                  <a:pt x="71" y="555"/>
                  <a:pt x="70" y="556"/>
                  <a:pt x="68" y="556"/>
                </a:cubicBezTo>
                <a:cubicBezTo>
                  <a:pt x="67" y="556"/>
                  <a:pt x="65" y="555"/>
                  <a:pt x="65" y="553"/>
                </a:cubicBezTo>
                <a:close/>
                <a:moveTo>
                  <a:pt x="69" y="541"/>
                </a:moveTo>
                <a:lnTo>
                  <a:pt x="69" y="541"/>
                </a:lnTo>
                <a:cubicBezTo>
                  <a:pt x="69" y="539"/>
                  <a:pt x="70" y="538"/>
                  <a:pt x="72" y="538"/>
                </a:cubicBezTo>
                <a:cubicBezTo>
                  <a:pt x="73" y="538"/>
                  <a:pt x="75" y="539"/>
                  <a:pt x="75" y="541"/>
                </a:cubicBezTo>
                <a:lnTo>
                  <a:pt x="75" y="541"/>
                </a:lnTo>
                <a:cubicBezTo>
                  <a:pt x="75" y="542"/>
                  <a:pt x="73" y="544"/>
                  <a:pt x="72" y="544"/>
                </a:cubicBezTo>
                <a:cubicBezTo>
                  <a:pt x="70" y="544"/>
                  <a:pt x="69" y="542"/>
                  <a:pt x="69" y="541"/>
                </a:cubicBezTo>
                <a:close/>
                <a:moveTo>
                  <a:pt x="72" y="529"/>
                </a:moveTo>
                <a:lnTo>
                  <a:pt x="72" y="529"/>
                </a:lnTo>
                <a:cubicBezTo>
                  <a:pt x="72" y="527"/>
                  <a:pt x="73" y="526"/>
                  <a:pt x="75" y="526"/>
                </a:cubicBezTo>
                <a:cubicBezTo>
                  <a:pt x="77" y="526"/>
                  <a:pt x="78" y="527"/>
                  <a:pt x="78" y="529"/>
                </a:cubicBezTo>
                <a:lnTo>
                  <a:pt x="78" y="529"/>
                </a:lnTo>
                <a:cubicBezTo>
                  <a:pt x="78" y="530"/>
                  <a:pt x="77" y="532"/>
                  <a:pt x="75" y="532"/>
                </a:cubicBezTo>
                <a:cubicBezTo>
                  <a:pt x="73" y="532"/>
                  <a:pt x="72" y="530"/>
                  <a:pt x="72" y="529"/>
                </a:cubicBezTo>
                <a:close/>
                <a:moveTo>
                  <a:pt x="75" y="517"/>
                </a:moveTo>
                <a:lnTo>
                  <a:pt x="75" y="517"/>
                </a:lnTo>
                <a:cubicBezTo>
                  <a:pt x="75" y="515"/>
                  <a:pt x="77" y="514"/>
                  <a:pt x="79" y="514"/>
                </a:cubicBezTo>
                <a:cubicBezTo>
                  <a:pt x="80" y="514"/>
                  <a:pt x="82" y="515"/>
                  <a:pt x="82" y="517"/>
                </a:cubicBezTo>
                <a:lnTo>
                  <a:pt x="82" y="517"/>
                </a:lnTo>
                <a:cubicBezTo>
                  <a:pt x="82" y="518"/>
                  <a:pt x="80" y="520"/>
                  <a:pt x="79" y="520"/>
                </a:cubicBezTo>
                <a:cubicBezTo>
                  <a:pt x="77" y="520"/>
                  <a:pt x="75" y="518"/>
                  <a:pt x="75" y="517"/>
                </a:cubicBezTo>
                <a:close/>
                <a:moveTo>
                  <a:pt x="79" y="505"/>
                </a:moveTo>
                <a:lnTo>
                  <a:pt x="79" y="505"/>
                </a:lnTo>
                <a:cubicBezTo>
                  <a:pt x="79" y="503"/>
                  <a:pt x="81" y="502"/>
                  <a:pt x="82" y="502"/>
                </a:cubicBezTo>
                <a:cubicBezTo>
                  <a:pt x="84" y="502"/>
                  <a:pt x="85" y="503"/>
                  <a:pt x="85" y="505"/>
                </a:cubicBezTo>
                <a:lnTo>
                  <a:pt x="85" y="505"/>
                </a:lnTo>
                <a:cubicBezTo>
                  <a:pt x="85" y="506"/>
                  <a:pt x="84" y="508"/>
                  <a:pt x="82" y="508"/>
                </a:cubicBezTo>
                <a:cubicBezTo>
                  <a:pt x="81" y="508"/>
                  <a:pt x="79" y="506"/>
                  <a:pt x="79" y="505"/>
                </a:cubicBezTo>
                <a:close/>
                <a:moveTo>
                  <a:pt x="83" y="493"/>
                </a:moveTo>
                <a:lnTo>
                  <a:pt x="83" y="493"/>
                </a:lnTo>
                <a:cubicBezTo>
                  <a:pt x="83" y="491"/>
                  <a:pt x="84" y="490"/>
                  <a:pt x="86" y="490"/>
                </a:cubicBezTo>
                <a:cubicBezTo>
                  <a:pt x="88" y="490"/>
                  <a:pt x="89" y="491"/>
                  <a:pt x="89" y="493"/>
                </a:cubicBezTo>
                <a:lnTo>
                  <a:pt x="89" y="493"/>
                </a:lnTo>
                <a:cubicBezTo>
                  <a:pt x="89" y="495"/>
                  <a:pt x="88" y="496"/>
                  <a:pt x="86" y="496"/>
                </a:cubicBezTo>
                <a:cubicBezTo>
                  <a:pt x="84" y="496"/>
                  <a:pt x="83" y="495"/>
                  <a:pt x="83" y="493"/>
                </a:cubicBezTo>
                <a:close/>
                <a:moveTo>
                  <a:pt x="87" y="481"/>
                </a:moveTo>
                <a:lnTo>
                  <a:pt x="87" y="481"/>
                </a:lnTo>
                <a:cubicBezTo>
                  <a:pt x="87" y="479"/>
                  <a:pt x="88" y="478"/>
                  <a:pt x="90" y="478"/>
                </a:cubicBezTo>
                <a:cubicBezTo>
                  <a:pt x="92" y="478"/>
                  <a:pt x="93" y="479"/>
                  <a:pt x="93" y="481"/>
                </a:cubicBezTo>
                <a:lnTo>
                  <a:pt x="93" y="481"/>
                </a:lnTo>
                <a:cubicBezTo>
                  <a:pt x="93" y="483"/>
                  <a:pt x="92" y="484"/>
                  <a:pt x="90" y="484"/>
                </a:cubicBezTo>
                <a:cubicBezTo>
                  <a:pt x="88" y="484"/>
                  <a:pt x="87" y="483"/>
                  <a:pt x="87" y="481"/>
                </a:cubicBezTo>
                <a:close/>
                <a:moveTo>
                  <a:pt x="91" y="468"/>
                </a:moveTo>
                <a:lnTo>
                  <a:pt x="91" y="468"/>
                </a:lnTo>
                <a:cubicBezTo>
                  <a:pt x="91" y="466"/>
                  <a:pt x="93" y="466"/>
                  <a:pt x="95" y="466"/>
                </a:cubicBezTo>
                <a:cubicBezTo>
                  <a:pt x="96" y="466"/>
                  <a:pt x="97" y="468"/>
                  <a:pt x="97" y="470"/>
                </a:cubicBezTo>
                <a:lnTo>
                  <a:pt x="97" y="470"/>
                </a:lnTo>
                <a:cubicBezTo>
                  <a:pt x="96" y="472"/>
                  <a:pt x="94" y="472"/>
                  <a:pt x="93" y="472"/>
                </a:cubicBezTo>
                <a:cubicBezTo>
                  <a:pt x="91" y="472"/>
                  <a:pt x="90" y="470"/>
                  <a:pt x="91" y="468"/>
                </a:cubicBezTo>
                <a:close/>
                <a:moveTo>
                  <a:pt x="95" y="456"/>
                </a:moveTo>
                <a:lnTo>
                  <a:pt x="95" y="456"/>
                </a:lnTo>
                <a:cubicBezTo>
                  <a:pt x="95" y="455"/>
                  <a:pt x="97" y="454"/>
                  <a:pt x="99" y="454"/>
                </a:cubicBezTo>
                <a:cubicBezTo>
                  <a:pt x="100" y="455"/>
                  <a:pt x="101" y="456"/>
                  <a:pt x="101" y="458"/>
                </a:cubicBezTo>
                <a:lnTo>
                  <a:pt x="101" y="458"/>
                </a:lnTo>
                <a:cubicBezTo>
                  <a:pt x="100" y="460"/>
                  <a:pt x="99" y="461"/>
                  <a:pt x="97" y="460"/>
                </a:cubicBezTo>
                <a:cubicBezTo>
                  <a:pt x="95" y="460"/>
                  <a:pt x="94" y="458"/>
                  <a:pt x="95" y="456"/>
                </a:cubicBezTo>
                <a:close/>
                <a:moveTo>
                  <a:pt x="99" y="445"/>
                </a:moveTo>
                <a:lnTo>
                  <a:pt x="99" y="445"/>
                </a:lnTo>
                <a:cubicBezTo>
                  <a:pt x="99" y="443"/>
                  <a:pt x="101" y="442"/>
                  <a:pt x="103" y="442"/>
                </a:cubicBezTo>
                <a:cubicBezTo>
                  <a:pt x="104" y="443"/>
                  <a:pt x="105" y="445"/>
                  <a:pt x="105" y="446"/>
                </a:cubicBezTo>
                <a:lnTo>
                  <a:pt x="105" y="446"/>
                </a:lnTo>
                <a:cubicBezTo>
                  <a:pt x="104" y="448"/>
                  <a:pt x="103" y="449"/>
                  <a:pt x="101" y="448"/>
                </a:cubicBezTo>
                <a:cubicBezTo>
                  <a:pt x="99" y="448"/>
                  <a:pt x="98" y="446"/>
                  <a:pt x="99" y="445"/>
                </a:cubicBezTo>
                <a:close/>
                <a:moveTo>
                  <a:pt x="103" y="433"/>
                </a:moveTo>
                <a:lnTo>
                  <a:pt x="103" y="433"/>
                </a:lnTo>
                <a:cubicBezTo>
                  <a:pt x="104" y="431"/>
                  <a:pt x="105" y="430"/>
                  <a:pt x="107" y="431"/>
                </a:cubicBezTo>
                <a:cubicBezTo>
                  <a:pt x="109" y="431"/>
                  <a:pt x="110" y="433"/>
                  <a:pt x="109" y="434"/>
                </a:cubicBezTo>
                <a:lnTo>
                  <a:pt x="109" y="434"/>
                </a:lnTo>
                <a:cubicBezTo>
                  <a:pt x="109" y="436"/>
                  <a:pt x="107" y="437"/>
                  <a:pt x="105" y="437"/>
                </a:cubicBezTo>
                <a:cubicBezTo>
                  <a:pt x="104" y="436"/>
                  <a:pt x="103" y="434"/>
                  <a:pt x="103" y="433"/>
                </a:cubicBezTo>
                <a:close/>
                <a:moveTo>
                  <a:pt x="108" y="421"/>
                </a:moveTo>
                <a:lnTo>
                  <a:pt x="108" y="421"/>
                </a:lnTo>
                <a:cubicBezTo>
                  <a:pt x="108" y="419"/>
                  <a:pt x="110" y="418"/>
                  <a:pt x="112" y="419"/>
                </a:cubicBezTo>
                <a:cubicBezTo>
                  <a:pt x="113" y="419"/>
                  <a:pt x="114" y="421"/>
                  <a:pt x="113" y="423"/>
                </a:cubicBezTo>
                <a:lnTo>
                  <a:pt x="113" y="423"/>
                </a:lnTo>
                <a:cubicBezTo>
                  <a:pt x="113" y="425"/>
                  <a:pt x="111" y="425"/>
                  <a:pt x="110" y="425"/>
                </a:cubicBezTo>
                <a:cubicBezTo>
                  <a:pt x="108" y="424"/>
                  <a:pt x="107" y="423"/>
                  <a:pt x="108" y="421"/>
                </a:cubicBezTo>
                <a:close/>
                <a:moveTo>
                  <a:pt x="112" y="409"/>
                </a:moveTo>
                <a:lnTo>
                  <a:pt x="112" y="409"/>
                </a:lnTo>
                <a:cubicBezTo>
                  <a:pt x="113" y="408"/>
                  <a:pt x="114" y="407"/>
                  <a:pt x="116" y="407"/>
                </a:cubicBezTo>
                <a:cubicBezTo>
                  <a:pt x="118" y="408"/>
                  <a:pt x="119" y="410"/>
                  <a:pt x="118" y="411"/>
                </a:cubicBezTo>
                <a:lnTo>
                  <a:pt x="118" y="411"/>
                </a:lnTo>
                <a:cubicBezTo>
                  <a:pt x="117" y="413"/>
                  <a:pt x="116" y="414"/>
                  <a:pt x="114" y="413"/>
                </a:cubicBezTo>
                <a:cubicBezTo>
                  <a:pt x="112" y="413"/>
                  <a:pt x="112" y="411"/>
                  <a:pt x="112" y="409"/>
                </a:cubicBezTo>
                <a:close/>
                <a:moveTo>
                  <a:pt x="117" y="398"/>
                </a:moveTo>
                <a:lnTo>
                  <a:pt x="117" y="398"/>
                </a:lnTo>
                <a:cubicBezTo>
                  <a:pt x="117" y="396"/>
                  <a:pt x="119" y="395"/>
                  <a:pt x="121" y="396"/>
                </a:cubicBezTo>
                <a:cubicBezTo>
                  <a:pt x="122" y="396"/>
                  <a:pt x="123" y="398"/>
                  <a:pt x="123" y="400"/>
                </a:cubicBezTo>
                <a:lnTo>
                  <a:pt x="123" y="400"/>
                </a:lnTo>
                <a:cubicBezTo>
                  <a:pt x="122" y="401"/>
                  <a:pt x="120" y="402"/>
                  <a:pt x="119" y="402"/>
                </a:cubicBezTo>
                <a:cubicBezTo>
                  <a:pt x="117" y="401"/>
                  <a:pt x="116" y="399"/>
                  <a:pt x="117" y="398"/>
                </a:cubicBezTo>
                <a:close/>
                <a:moveTo>
                  <a:pt x="121" y="386"/>
                </a:moveTo>
                <a:lnTo>
                  <a:pt x="121" y="386"/>
                </a:lnTo>
                <a:cubicBezTo>
                  <a:pt x="122" y="384"/>
                  <a:pt x="124" y="383"/>
                  <a:pt x="125" y="384"/>
                </a:cubicBezTo>
                <a:cubicBezTo>
                  <a:pt x="127" y="385"/>
                  <a:pt x="128" y="386"/>
                  <a:pt x="127" y="388"/>
                </a:cubicBezTo>
                <a:lnTo>
                  <a:pt x="127" y="388"/>
                </a:lnTo>
                <a:cubicBezTo>
                  <a:pt x="127" y="390"/>
                  <a:pt x="125" y="390"/>
                  <a:pt x="123" y="390"/>
                </a:cubicBezTo>
                <a:cubicBezTo>
                  <a:pt x="122" y="389"/>
                  <a:pt x="121" y="388"/>
                  <a:pt x="121" y="386"/>
                </a:cubicBezTo>
                <a:close/>
                <a:moveTo>
                  <a:pt x="126" y="374"/>
                </a:moveTo>
                <a:lnTo>
                  <a:pt x="126" y="374"/>
                </a:lnTo>
                <a:cubicBezTo>
                  <a:pt x="127" y="373"/>
                  <a:pt x="128" y="372"/>
                  <a:pt x="130" y="372"/>
                </a:cubicBezTo>
                <a:cubicBezTo>
                  <a:pt x="132" y="373"/>
                  <a:pt x="133" y="375"/>
                  <a:pt x="132" y="376"/>
                </a:cubicBezTo>
                <a:lnTo>
                  <a:pt x="132" y="376"/>
                </a:lnTo>
                <a:cubicBezTo>
                  <a:pt x="132" y="378"/>
                  <a:pt x="130" y="379"/>
                  <a:pt x="128" y="378"/>
                </a:cubicBezTo>
                <a:cubicBezTo>
                  <a:pt x="126" y="378"/>
                  <a:pt x="126" y="376"/>
                  <a:pt x="126" y="374"/>
                </a:cubicBezTo>
                <a:close/>
                <a:moveTo>
                  <a:pt x="131" y="363"/>
                </a:moveTo>
                <a:lnTo>
                  <a:pt x="131" y="363"/>
                </a:lnTo>
                <a:cubicBezTo>
                  <a:pt x="132" y="361"/>
                  <a:pt x="133" y="360"/>
                  <a:pt x="135" y="361"/>
                </a:cubicBezTo>
                <a:cubicBezTo>
                  <a:pt x="137" y="362"/>
                  <a:pt x="138" y="363"/>
                  <a:pt x="137" y="365"/>
                </a:cubicBezTo>
                <a:lnTo>
                  <a:pt x="137" y="365"/>
                </a:lnTo>
                <a:cubicBezTo>
                  <a:pt x="136" y="367"/>
                  <a:pt x="135" y="367"/>
                  <a:pt x="133" y="367"/>
                </a:cubicBezTo>
                <a:cubicBezTo>
                  <a:pt x="131" y="366"/>
                  <a:pt x="131" y="365"/>
                  <a:pt x="131" y="363"/>
                </a:cubicBezTo>
                <a:close/>
                <a:moveTo>
                  <a:pt x="136" y="351"/>
                </a:moveTo>
                <a:lnTo>
                  <a:pt x="136" y="351"/>
                </a:lnTo>
                <a:cubicBezTo>
                  <a:pt x="137" y="350"/>
                  <a:pt x="138" y="349"/>
                  <a:pt x="140" y="349"/>
                </a:cubicBezTo>
                <a:cubicBezTo>
                  <a:pt x="142" y="350"/>
                  <a:pt x="142" y="352"/>
                  <a:pt x="142" y="353"/>
                </a:cubicBezTo>
                <a:lnTo>
                  <a:pt x="142" y="353"/>
                </a:lnTo>
                <a:cubicBezTo>
                  <a:pt x="141" y="355"/>
                  <a:pt x="140" y="356"/>
                  <a:pt x="138" y="355"/>
                </a:cubicBezTo>
                <a:cubicBezTo>
                  <a:pt x="136" y="355"/>
                  <a:pt x="135" y="353"/>
                  <a:pt x="136" y="351"/>
                </a:cubicBezTo>
                <a:close/>
                <a:moveTo>
                  <a:pt x="141" y="340"/>
                </a:moveTo>
                <a:lnTo>
                  <a:pt x="141" y="340"/>
                </a:lnTo>
                <a:cubicBezTo>
                  <a:pt x="142" y="338"/>
                  <a:pt x="144" y="338"/>
                  <a:pt x="145" y="338"/>
                </a:cubicBezTo>
                <a:cubicBezTo>
                  <a:pt x="147" y="339"/>
                  <a:pt x="148" y="340"/>
                  <a:pt x="147" y="342"/>
                </a:cubicBezTo>
                <a:lnTo>
                  <a:pt x="147" y="342"/>
                </a:lnTo>
                <a:cubicBezTo>
                  <a:pt x="147" y="344"/>
                  <a:pt x="145" y="345"/>
                  <a:pt x="143" y="344"/>
                </a:cubicBezTo>
                <a:cubicBezTo>
                  <a:pt x="142" y="344"/>
                  <a:pt x="141" y="342"/>
                  <a:pt x="141" y="340"/>
                </a:cubicBezTo>
                <a:close/>
                <a:moveTo>
                  <a:pt x="147" y="329"/>
                </a:moveTo>
                <a:lnTo>
                  <a:pt x="147" y="329"/>
                </a:lnTo>
                <a:cubicBezTo>
                  <a:pt x="147" y="327"/>
                  <a:pt x="149" y="326"/>
                  <a:pt x="151" y="327"/>
                </a:cubicBezTo>
                <a:cubicBezTo>
                  <a:pt x="152" y="327"/>
                  <a:pt x="153" y="329"/>
                  <a:pt x="153" y="331"/>
                </a:cubicBezTo>
                <a:lnTo>
                  <a:pt x="153" y="331"/>
                </a:lnTo>
                <a:cubicBezTo>
                  <a:pt x="152" y="332"/>
                  <a:pt x="150" y="333"/>
                  <a:pt x="149" y="333"/>
                </a:cubicBezTo>
                <a:cubicBezTo>
                  <a:pt x="147" y="332"/>
                  <a:pt x="146" y="330"/>
                  <a:pt x="147" y="329"/>
                </a:cubicBezTo>
                <a:close/>
                <a:moveTo>
                  <a:pt x="152" y="318"/>
                </a:moveTo>
                <a:lnTo>
                  <a:pt x="152" y="318"/>
                </a:lnTo>
                <a:cubicBezTo>
                  <a:pt x="152" y="316"/>
                  <a:pt x="154" y="315"/>
                  <a:pt x="156" y="316"/>
                </a:cubicBezTo>
                <a:cubicBezTo>
                  <a:pt x="158" y="316"/>
                  <a:pt x="158" y="318"/>
                  <a:pt x="158" y="319"/>
                </a:cubicBezTo>
                <a:lnTo>
                  <a:pt x="158" y="319"/>
                </a:lnTo>
                <a:cubicBezTo>
                  <a:pt x="157" y="321"/>
                  <a:pt x="156" y="322"/>
                  <a:pt x="154" y="321"/>
                </a:cubicBezTo>
                <a:cubicBezTo>
                  <a:pt x="152" y="321"/>
                  <a:pt x="151" y="319"/>
                  <a:pt x="152" y="318"/>
                </a:cubicBezTo>
                <a:close/>
                <a:moveTo>
                  <a:pt x="158" y="306"/>
                </a:moveTo>
                <a:lnTo>
                  <a:pt x="158" y="306"/>
                </a:lnTo>
                <a:cubicBezTo>
                  <a:pt x="158" y="305"/>
                  <a:pt x="160" y="304"/>
                  <a:pt x="161" y="304"/>
                </a:cubicBezTo>
                <a:cubicBezTo>
                  <a:pt x="163" y="305"/>
                  <a:pt x="164" y="307"/>
                  <a:pt x="163" y="308"/>
                </a:cubicBezTo>
                <a:lnTo>
                  <a:pt x="163" y="308"/>
                </a:lnTo>
                <a:cubicBezTo>
                  <a:pt x="163" y="310"/>
                  <a:pt x="161" y="311"/>
                  <a:pt x="159" y="310"/>
                </a:cubicBezTo>
                <a:cubicBezTo>
                  <a:pt x="158" y="310"/>
                  <a:pt x="157" y="308"/>
                  <a:pt x="158" y="306"/>
                </a:cubicBezTo>
                <a:close/>
                <a:moveTo>
                  <a:pt x="163" y="295"/>
                </a:moveTo>
                <a:lnTo>
                  <a:pt x="163" y="295"/>
                </a:lnTo>
                <a:cubicBezTo>
                  <a:pt x="164" y="294"/>
                  <a:pt x="166" y="293"/>
                  <a:pt x="167" y="293"/>
                </a:cubicBezTo>
                <a:cubicBezTo>
                  <a:pt x="169" y="294"/>
                  <a:pt x="170" y="296"/>
                  <a:pt x="169" y="297"/>
                </a:cubicBezTo>
                <a:lnTo>
                  <a:pt x="169" y="297"/>
                </a:lnTo>
                <a:cubicBezTo>
                  <a:pt x="169" y="299"/>
                  <a:pt x="167" y="300"/>
                  <a:pt x="165" y="299"/>
                </a:cubicBezTo>
                <a:cubicBezTo>
                  <a:pt x="164" y="299"/>
                  <a:pt x="163" y="297"/>
                  <a:pt x="163" y="295"/>
                </a:cubicBezTo>
                <a:close/>
                <a:moveTo>
                  <a:pt x="169" y="284"/>
                </a:moveTo>
                <a:lnTo>
                  <a:pt x="169" y="284"/>
                </a:lnTo>
                <a:cubicBezTo>
                  <a:pt x="170" y="282"/>
                  <a:pt x="171" y="282"/>
                  <a:pt x="173" y="282"/>
                </a:cubicBezTo>
                <a:cubicBezTo>
                  <a:pt x="175" y="283"/>
                  <a:pt x="176" y="284"/>
                  <a:pt x="175" y="286"/>
                </a:cubicBezTo>
                <a:lnTo>
                  <a:pt x="175" y="286"/>
                </a:lnTo>
                <a:cubicBezTo>
                  <a:pt x="174" y="288"/>
                  <a:pt x="173" y="289"/>
                  <a:pt x="171" y="288"/>
                </a:cubicBezTo>
                <a:cubicBezTo>
                  <a:pt x="169" y="288"/>
                  <a:pt x="168" y="286"/>
                  <a:pt x="169" y="284"/>
                </a:cubicBezTo>
                <a:close/>
                <a:moveTo>
                  <a:pt x="175" y="273"/>
                </a:moveTo>
                <a:lnTo>
                  <a:pt x="175" y="273"/>
                </a:lnTo>
                <a:cubicBezTo>
                  <a:pt x="176" y="271"/>
                  <a:pt x="177" y="271"/>
                  <a:pt x="179" y="271"/>
                </a:cubicBezTo>
                <a:cubicBezTo>
                  <a:pt x="181" y="272"/>
                  <a:pt x="181" y="273"/>
                  <a:pt x="181" y="275"/>
                </a:cubicBezTo>
                <a:lnTo>
                  <a:pt x="181" y="275"/>
                </a:lnTo>
                <a:cubicBezTo>
                  <a:pt x="180" y="277"/>
                  <a:pt x="179" y="278"/>
                  <a:pt x="177" y="277"/>
                </a:cubicBezTo>
                <a:cubicBezTo>
                  <a:pt x="175" y="277"/>
                  <a:pt x="174" y="275"/>
                  <a:pt x="175" y="273"/>
                </a:cubicBezTo>
                <a:close/>
                <a:moveTo>
                  <a:pt x="181" y="262"/>
                </a:moveTo>
                <a:lnTo>
                  <a:pt x="181" y="262"/>
                </a:lnTo>
                <a:cubicBezTo>
                  <a:pt x="182" y="261"/>
                  <a:pt x="183" y="260"/>
                  <a:pt x="185" y="260"/>
                </a:cubicBezTo>
                <a:cubicBezTo>
                  <a:pt x="187" y="261"/>
                  <a:pt x="188" y="263"/>
                  <a:pt x="187" y="264"/>
                </a:cubicBezTo>
                <a:lnTo>
                  <a:pt x="187" y="264"/>
                </a:lnTo>
                <a:cubicBezTo>
                  <a:pt x="187" y="266"/>
                  <a:pt x="185" y="267"/>
                  <a:pt x="183" y="266"/>
                </a:cubicBezTo>
                <a:cubicBezTo>
                  <a:pt x="182" y="266"/>
                  <a:pt x="181" y="264"/>
                  <a:pt x="181" y="262"/>
                </a:cubicBezTo>
                <a:close/>
                <a:moveTo>
                  <a:pt x="187" y="251"/>
                </a:moveTo>
                <a:lnTo>
                  <a:pt x="187" y="251"/>
                </a:lnTo>
                <a:cubicBezTo>
                  <a:pt x="188" y="250"/>
                  <a:pt x="190" y="249"/>
                  <a:pt x="191" y="249"/>
                </a:cubicBezTo>
                <a:cubicBezTo>
                  <a:pt x="193" y="250"/>
                  <a:pt x="194" y="252"/>
                  <a:pt x="193" y="253"/>
                </a:cubicBezTo>
                <a:lnTo>
                  <a:pt x="193" y="253"/>
                </a:lnTo>
                <a:cubicBezTo>
                  <a:pt x="193" y="255"/>
                  <a:pt x="191" y="256"/>
                  <a:pt x="189" y="255"/>
                </a:cubicBezTo>
                <a:cubicBezTo>
                  <a:pt x="188" y="255"/>
                  <a:pt x="187" y="253"/>
                  <a:pt x="187" y="251"/>
                </a:cubicBezTo>
                <a:close/>
                <a:moveTo>
                  <a:pt x="194" y="241"/>
                </a:moveTo>
                <a:lnTo>
                  <a:pt x="194" y="241"/>
                </a:lnTo>
                <a:cubicBezTo>
                  <a:pt x="194" y="239"/>
                  <a:pt x="196" y="238"/>
                  <a:pt x="198" y="239"/>
                </a:cubicBezTo>
                <a:cubicBezTo>
                  <a:pt x="199" y="239"/>
                  <a:pt x="200" y="241"/>
                  <a:pt x="200" y="243"/>
                </a:cubicBezTo>
                <a:lnTo>
                  <a:pt x="200" y="243"/>
                </a:lnTo>
                <a:cubicBezTo>
                  <a:pt x="199" y="244"/>
                  <a:pt x="197" y="245"/>
                  <a:pt x="196" y="245"/>
                </a:cubicBezTo>
                <a:cubicBezTo>
                  <a:pt x="194" y="244"/>
                  <a:pt x="193" y="242"/>
                  <a:pt x="194" y="241"/>
                </a:cubicBezTo>
                <a:close/>
                <a:moveTo>
                  <a:pt x="200" y="230"/>
                </a:moveTo>
                <a:lnTo>
                  <a:pt x="200" y="230"/>
                </a:lnTo>
                <a:cubicBezTo>
                  <a:pt x="201" y="228"/>
                  <a:pt x="203" y="228"/>
                  <a:pt x="204" y="228"/>
                </a:cubicBezTo>
                <a:cubicBezTo>
                  <a:pt x="206" y="229"/>
                  <a:pt x="207" y="230"/>
                  <a:pt x="206" y="232"/>
                </a:cubicBezTo>
                <a:lnTo>
                  <a:pt x="206" y="232"/>
                </a:lnTo>
                <a:cubicBezTo>
                  <a:pt x="206" y="234"/>
                  <a:pt x="204" y="235"/>
                  <a:pt x="202" y="234"/>
                </a:cubicBezTo>
                <a:cubicBezTo>
                  <a:pt x="201" y="233"/>
                  <a:pt x="200" y="232"/>
                  <a:pt x="200" y="230"/>
                </a:cubicBezTo>
                <a:close/>
                <a:moveTo>
                  <a:pt x="207" y="219"/>
                </a:moveTo>
                <a:lnTo>
                  <a:pt x="207" y="219"/>
                </a:lnTo>
                <a:cubicBezTo>
                  <a:pt x="208" y="218"/>
                  <a:pt x="209" y="217"/>
                  <a:pt x="211" y="217"/>
                </a:cubicBezTo>
                <a:cubicBezTo>
                  <a:pt x="213" y="218"/>
                  <a:pt x="214" y="220"/>
                  <a:pt x="213" y="221"/>
                </a:cubicBezTo>
                <a:lnTo>
                  <a:pt x="213" y="221"/>
                </a:lnTo>
                <a:cubicBezTo>
                  <a:pt x="212" y="223"/>
                  <a:pt x="211" y="224"/>
                  <a:pt x="209" y="223"/>
                </a:cubicBezTo>
                <a:cubicBezTo>
                  <a:pt x="207" y="223"/>
                  <a:pt x="206" y="221"/>
                  <a:pt x="207" y="219"/>
                </a:cubicBezTo>
                <a:close/>
                <a:moveTo>
                  <a:pt x="214" y="209"/>
                </a:moveTo>
                <a:lnTo>
                  <a:pt x="214" y="209"/>
                </a:lnTo>
                <a:cubicBezTo>
                  <a:pt x="214" y="207"/>
                  <a:pt x="216" y="206"/>
                  <a:pt x="218" y="207"/>
                </a:cubicBezTo>
                <a:cubicBezTo>
                  <a:pt x="219" y="208"/>
                  <a:pt x="220" y="209"/>
                  <a:pt x="220" y="211"/>
                </a:cubicBezTo>
                <a:lnTo>
                  <a:pt x="220" y="211"/>
                </a:lnTo>
                <a:cubicBezTo>
                  <a:pt x="219" y="213"/>
                  <a:pt x="218" y="214"/>
                  <a:pt x="216" y="213"/>
                </a:cubicBezTo>
                <a:cubicBezTo>
                  <a:pt x="214" y="212"/>
                  <a:pt x="213" y="211"/>
                  <a:pt x="214" y="209"/>
                </a:cubicBezTo>
                <a:close/>
                <a:moveTo>
                  <a:pt x="221" y="199"/>
                </a:moveTo>
                <a:lnTo>
                  <a:pt x="221" y="199"/>
                </a:lnTo>
                <a:cubicBezTo>
                  <a:pt x="222" y="197"/>
                  <a:pt x="223" y="196"/>
                  <a:pt x="225" y="197"/>
                </a:cubicBezTo>
                <a:cubicBezTo>
                  <a:pt x="227" y="197"/>
                  <a:pt x="227" y="199"/>
                  <a:pt x="227" y="201"/>
                </a:cubicBezTo>
                <a:lnTo>
                  <a:pt x="227" y="201"/>
                </a:lnTo>
                <a:cubicBezTo>
                  <a:pt x="226" y="202"/>
                  <a:pt x="225" y="203"/>
                  <a:pt x="223" y="203"/>
                </a:cubicBezTo>
                <a:cubicBezTo>
                  <a:pt x="221" y="202"/>
                  <a:pt x="220" y="200"/>
                  <a:pt x="221" y="199"/>
                </a:cubicBezTo>
                <a:close/>
                <a:moveTo>
                  <a:pt x="228" y="188"/>
                </a:moveTo>
                <a:lnTo>
                  <a:pt x="228" y="188"/>
                </a:lnTo>
                <a:cubicBezTo>
                  <a:pt x="229" y="187"/>
                  <a:pt x="230" y="186"/>
                  <a:pt x="232" y="186"/>
                </a:cubicBezTo>
                <a:cubicBezTo>
                  <a:pt x="234" y="187"/>
                  <a:pt x="235" y="189"/>
                  <a:pt x="234" y="190"/>
                </a:cubicBezTo>
                <a:lnTo>
                  <a:pt x="234" y="190"/>
                </a:lnTo>
                <a:cubicBezTo>
                  <a:pt x="234" y="192"/>
                  <a:pt x="232" y="193"/>
                  <a:pt x="230" y="192"/>
                </a:cubicBezTo>
                <a:cubicBezTo>
                  <a:pt x="228" y="192"/>
                  <a:pt x="228" y="190"/>
                  <a:pt x="228" y="188"/>
                </a:cubicBezTo>
                <a:close/>
                <a:moveTo>
                  <a:pt x="236" y="178"/>
                </a:moveTo>
                <a:lnTo>
                  <a:pt x="236" y="178"/>
                </a:lnTo>
                <a:cubicBezTo>
                  <a:pt x="236" y="177"/>
                  <a:pt x="238" y="176"/>
                  <a:pt x="239" y="176"/>
                </a:cubicBezTo>
                <a:cubicBezTo>
                  <a:pt x="241" y="177"/>
                  <a:pt x="242" y="179"/>
                  <a:pt x="241" y="180"/>
                </a:cubicBezTo>
                <a:lnTo>
                  <a:pt x="241" y="180"/>
                </a:lnTo>
                <a:cubicBezTo>
                  <a:pt x="241" y="182"/>
                  <a:pt x="239" y="183"/>
                  <a:pt x="238" y="182"/>
                </a:cubicBezTo>
                <a:cubicBezTo>
                  <a:pt x="236" y="182"/>
                  <a:pt x="235" y="180"/>
                  <a:pt x="236" y="178"/>
                </a:cubicBezTo>
                <a:close/>
                <a:moveTo>
                  <a:pt x="243" y="168"/>
                </a:moveTo>
                <a:lnTo>
                  <a:pt x="243" y="168"/>
                </a:lnTo>
                <a:cubicBezTo>
                  <a:pt x="244" y="167"/>
                  <a:pt x="245" y="166"/>
                  <a:pt x="247" y="166"/>
                </a:cubicBezTo>
                <a:cubicBezTo>
                  <a:pt x="249" y="167"/>
                  <a:pt x="250" y="169"/>
                  <a:pt x="249" y="170"/>
                </a:cubicBezTo>
                <a:lnTo>
                  <a:pt x="249" y="170"/>
                </a:lnTo>
                <a:cubicBezTo>
                  <a:pt x="249" y="172"/>
                  <a:pt x="247" y="173"/>
                  <a:pt x="245" y="172"/>
                </a:cubicBezTo>
                <a:cubicBezTo>
                  <a:pt x="244" y="172"/>
                  <a:pt x="243" y="170"/>
                  <a:pt x="243" y="168"/>
                </a:cubicBezTo>
                <a:close/>
                <a:moveTo>
                  <a:pt x="251" y="159"/>
                </a:moveTo>
                <a:lnTo>
                  <a:pt x="251" y="159"/>
                </a:lnTo>
                <a:cubicBezTo>
                  <a:pt x="251" y="157"/>
                  <a:pt x="253" y="156"/>
                  <a:pt x="255" y="157"/>
                </a:cubicBezTo>
                <a:cubicBezTo>
                  <a:pt x="256" y="157"/>
                  <a:pt x="257" y="159"/>
                  <a:pt x="257" y="161"/>
                </a:cubicBezTo>
                <a:lnTo>
                  <a:pt x="257" y="161"/>
                </a:lnTo>
                <a:cubicBezTo>
                  <a:pt x="256" y="162"/>
                  <a:pt x="254" y="163"/>
                  <a:pt x="253" y="163"/>
                </a:cubicBezTo>
                <a:cubicBezTo>
                  <a:pt x="251" y="162"/>
                  <a:pt x="250" y="160"/>
                  <a:pt x="251" y="159"/>
                </a:cubicBezTo>
                <a:close/>
                <a:moveTo>
                  <a:pt x="259" y="148"/>
                </a:moveTo>
                <a:lnTo>
                  <a:pt x="259" y="148"/>
                </a:lnTo>
                <a:cubicBezTo>
                  <a:pt x="260" y="147"/>
                  <a:pt x="262" y="146"/>
                  <a:pt x="264" y="147"/>
                </a:cubicBezTo>
                <a:cubicBezTo>
                  <a:pt x="265" y="149"/>
                  <a:pt x="265" y="151"/>
                  <a:pt x="264" y="152"/>
                </a:cubicBezTo>
                <a:lnTo>
                  <a:pt x="264" y="152"/>
                </a:lnTo>
                <a:cubicBezTo>
                  <a:pt x="263" y="153"/>
                  <a:pt x="261" y="153"/>
                  <a:pt x="260" y="152"/>
                </a:cubicBezTo>
                <a:cubicBezTo>
                  <a:pt x="258" y="151"/>
                  <a:pt x="258" y="149"/>
                  <a:pt x="259" y="148"/>
                </a:cubicBezTo>
                <a:close/>
                <a:moveTo>
                  <a:pt x="267" y="139"/>
                </a:moveTo>
                <a:lnTo>
                  <a:pt x="268" y="139"/>
                </a:lnTo>
                <a:cubicBezTo>
                  <a:pt x="269" y="137"/>
                  <a:pt x="271" y="137"/>
                  <a:pt x="272" y="138"/>
                </a:cubicBezTo>
                <a:cubicBezTo>
                  <a:pt x="273" y="139"/>
                  <a:pt x="273" y="141"/>
                  <a:pt x="272" y="142"/>
                </a:cubicBezTo>
                <a:lnTo>
                  <a:pt x="272" y="142"/>
                </a:lnTo>
                <a:cubicBezTo>
                  <a:pt x="271" y="144"/>
                  <a:pt x="269" y="144"/>
                  <a:pt x="268" y="143"/>
                </a:cubicBezTo>
                <a:cubicBezTo>
                  <a:pt x="267" y="142"/>
                  <a:pt x="266" y="140"/>
                  <a:pt x="267" y="139"/>
                </a:cubicBezTo>
                <a:close/>
                <a:moveTo>
                  <a:pt x="276" y="129"/>
                </a:moveTo>
                <a:lnTo>
                  <a:pt x="276" y="129"/>
                </a:lnTo>
                <a:cubicBezTo>
                  <a:pt x="277" y="128"/>
                  <a:pt x="279" y="127"/>
                  <a:pt x="280" y="129"/>
                </a:cubicBezTo>
                <a:cubicBezTo>
                  <a:pt x="281" y="130"/>
                  <a:pt x="282" y="132"/>
                  <a:pt x="281" y="133"/>
                </a:cubicBezTo>
                <a:lnTo>
                  <a:pt x="281" y="133"/>
                </a:lnTo>
                <a:cubicBezTo>
                  <a:pt x="279" y="134"/>
                  <a:pt x="278" y="135"/>
                  <a:pt x="276" y="133"/>
                </a:cubicBezTo>
                <a:cubicBezTo>
                  <a:pt x="275" y="132"/>
                  <a:pt x="275" y="130"/>
                  <a:pt x="276" y="129"/>
                </a:cubicBezTo>
                <a:close/>
                <a:moveTo>
                  <a:pt x="284" y="120"/>
                </a:moveTo>
                <a:lnTo>
                  <a:pt x="284" y="120"/>
                </a:lnTo>
                <a:cubicBezTo>
                  <a:pt x="285" y="119"/>
                  <a:pt x="287" y="118"/>
                  <a:pt x="289" y="120"/>
                </a:cubicBezTo>
                <a:cubicBezTo>
                  <a:pt x="290" y="121"/>
                  <a:pt x="290" y="123"/>
                  <a:pt x="289" y="124"/>
                </a:cubicBezTo>
                <a:lnTo>
                  <a:pt x="289" y="124"/>
                </a:lnTo>
                <a:cubicBezTo>
                  <a:pt x="288" y="125"/>
                  <a:pt x="286" y="126"/>
                  <a:pt x="285" y="124"/>
                </a:cubicBezTo>
                <a:cubicBezTo>
                  <a:pt x="283" y="123"/>
                  <a:pt x="283" y="121"/>
                  <a:pt x="284" y="120"/>
                </a:cubicBezTo>
                <a:close/>
                <a:moveTo>
                  <a:pt x="293" y="111"/>
                </a:moveTo>
                <a:lnTo>
                  <a:pt x="293" y="111"/>
                </a:lnTo>
                <a:cubicBezTo>
                  <a:pt x="294" y="110"/>
                  <a:pt x="296" y="109"/>
                  <a:pt x="297" y="111"/>
                </a:cubicBezTo>
                <a:cubicBezTo>
                  <a:pt x="299" y="112"/>
                  <a:pt x="299" y="114"/>
                  <a:pt x="298" y="115"/>
                </a:cubicBezTo>
                <a:lnTo>
                  <a:pt x="298" y="115"/>
                </a:lnTo>
                <a:cubicBezTo>
                  <a:pt x="297" y="116"/>
                  <a:pt x="295" y="116"/>
                  <a:pt x="294" y="115"/>
                </a:cubicBezTo>
                <a:cubicBezTo>
                  <a:pt x="292" y="114"/>
                  <a:pt x="292" y="112"/>
                  <a:pt x="293" y="111"/>
                </a:cubicBezTo>
                <a:close/>
                <a:moveTo>
                  <a:pt x="302" y="102"/>
                </a:moveTo>
                <a:lnTo>
                  <a:pt x="302" y="102"/>
                </a:lnTo>
                <a:cubicBezTo>
                  <a:pt x="303" y="101"/>
                  <a:pt x="305" y="101"/>
                  <a:pt x="306" y="102"/>
                </a:cubicBezTo>
                <a:cubicBezTo>
                  <a:pt x="308" y="103"/>
                  <a:pt x="308" y="105"/>
                  <a:pt x="307" y="106"/>
                </a:cubicBezTo>
                <a:lnTo>
                  <a:pt x="307" y="106"/>
                </a:lnTo>
                <a:cubicBezTo>
                  <a:pt x="306" y="108"/>
                  <a:pt x="304" y="108"/>
                  <a:pt x="302" y="107"/>
                </a:cubicBezTo>
                <a:cubicBezTo>
                  <a:pt x="301" y="106"/>
                  <a:pt x="301" y="104"/>
                  <a:pt x="302" y="102"/>
                </a:cubicBezTo>
                <a:close/>
                <a:moveTo>
                  <a:pt x="311" y="94"/>
                </a:moveTo>
                <a:lnTo>
                  <a:pt x="311" y="94"/>
                </a:lnTo>
                <a:cubicBezTo>
                  <a:pt x="312" y="92"/>
                  <a:pt x="314" y="92"/>
                  <a:pt x="316" y="93"/>
                </a:cubicBezTo>
                <a:cubicBezTo>
                  <a:pt x="317" y="94"/>
                  <a:pt x="317" y="96"/>
                  <a:pt x="316" y="98"/>
                </a:cubicBezTo>
                <a:lnTo>
                  <a:pt x="316" y="98"/>
                </a:lnTo>
                <a:cubicBezTo>
                  <a:pt x="315" y="99"/>
                  <a:pt x="313" y="99"/>
                  <a:pt x="312" y="98"/>
                </a:cubicBezTo>
                <a:cubicBezTo>
                  <a:pt x="310" y="97"/>
                  <a:pt x="310" y="95"/>
                  <a:pt x="311" y="94"/>
                </a:cubicBezTo>
                <a:close/>
                <a:moveTo>
                  <a:pt x="320" y="85"/>
                </a:moveTo>
                <a:lnTo>
                  <a:pt x="320" y="85"/>
                </a:lnTo>
                <a:cubicBezTo>
                  <a:pt x="321" y="84"/>
                  <a:pt x="323" y="84"/>
                  <a:pt x="325" y="85"/>
                </a:cubicBezTo>
                <a:cubicBezTo>
                  <a:pt x="326" y="86"/>
                  <a:pt x="326" y="88"/>
                  <a:pt x="325" y="89"/>
                </a:cubicBezTo>
                <a:lnTo>
                  <a:pt x="325" y="89"/>
                </a:lnTo>
                <a:cubicBezTo>
                  <a:pt x="324" y="91"/>
                  <a:pt x="322" y="91"/>
                  <a:pt x="321" y="90"/>
                </a:cubicBezTo>
                <a:cubicBezTo>
                  <a:pt x="320" y="89"/>
                  <a:pt x="319" y="87"/>
                  <a:pt x="320" y="85"/>
                </a:cubicBezTo>
                <a:close/>
                <a:moveTo>
                  <a:pt x="330" y="77"/>
                </a:moveTo>
                <a:lnTo>
                  <a:pt x="330" y="77"/>
                </a:lnTo>
                <a:cubicBezTo>
                  <a:pt x="332" y="76"/>
                  <a:pt x="334" y="76"/>
                  <a:pt x="335" y="77"/>
                </a:cubicBezTo>
                <a:cubicBezTo>
                  <a:pt x="336" y="78"/>
                  <a:pt x="336" y="80"/>
                  <a:pt x="335" y="82"/>
                </a:cubicBezTo>
                <a:lnTo>
                  <a:pt x="335" y="82"/>
                </a:lnTo>
                <a:cubicBezTo>
                  <a:pt x="334" y="83"/>
                  <a:pt x="332" y="83"/>
                  <a:pt x="330" y="82"/>
                </a:cubicBezTo>
                <a:cubicBezTo>
                  <a:pt x="329" y="80"/>
                  <a:pt x="329" y="78"/>
                  <a:pt x="330" y="77"/>
                </a:cubicBezTo>
                <a:close/>
                <a:moveTo>
                  <a:pt x="340" y="69"/>
                </a:moveTo>
                <a:lnTo>
                  <a:pt x="340" y="69"/>
                </a:lnTo>
                <a:cubicBezTo>
                  <a:pt x="341" y="68"/>
                  <a:pt x="343" y="68"/>
                  <a:pt x="345" y="69"/>
                </a:cubicBezTo>
                <a:cubicBezTo>
                  <a:pt x="346" y="71"/>
                  <a:pt x="346" y="73"/>
                  <a:pt x="345" y="74"/>
                </a:cubicBezTo>
                <a:lnTo>
                  <a:pt x="345" y="74"/>
                </a:lnTo>
                <a:cubicBezTo>
                  <a:pt x="343" y="75"/>
                  <a:pt x="341" y="75"/>
                  <a:pt x="340" y="74"/>
                </a:cubicBezTo>
                <a:cubicBezTo>
                  <a:pt x="339" y="73"/>
                  <a:pt x="339" y="71"/>
                  <a:pt x="340" y="69"/>
                </a:cubicBezTo>
                <a:close/>
                <a:moveTo>
                  <a:pt x="350" y="62"/>
                </a:moveTo>
                <a:lnTo>
                  <a:pt x="350" y="62"/>
                </a:lnTo>
                <a:cubicBezTo>
                  <a:pt x="351" y="61"/>
                  <a:pt x="353" y="61"/>
                  <a:pt x="355" y="62"/>
                </a:cubicBezTo>
                <a:cubicBezTo>
                  <a:pt x="356" y="63"/>
                  <a:pt x="356" y="65"/>
                  <a:pt x="355" y="66"/>
                </a:cubicBezTo>
                <a:lnTo>
                  <a:pt x="355" y="66"/>
                </a:lnTo>
                <a:cubicBezTo>
                  <a:pt x="353" y="68"/>
                  <a:pt x="351" y="68"/>
                  <a:pt x="350" y="66"/>
                </a:cubicBezTo>
                <a:cubicBezTo>
                  <a:pt x="349" y="65"/>
                  <a:pt x="349" y="63"/>
                  <a:pt x="350" y="62"/>
                </a:cubicBezTo>
                <a:close/>
                <a:moveTo>
                  <a:pt x="360" y="55"/>
                </a:moveTo>
                <a:lnTo>
                  <a:pt x="360" y="55"/>
                </a:lnTo>
                <a:cubicBezTo>
                  <a:pt x="362" y="54"/>
                  <a:pt x="364" y="54"/>
                  <a:pt x="365" y="55"/>
                </a:cubicBezTo>
                <a:cubicBezTo>
                  <a:pt x="366" y="56"/>
                  <a:pt x="366" y="58"/>
                  <a:pt x="365" y="59"/>
                </a:cubicBezTo>
                <a:lnTo>
                  <a:pt x="365" y="59"/>
                </a:lnTo>
                <a:cubicBezTo>
                  <a:pt x="364" y="61"/>
                  <a:pt x="362" y="61"/>
                  <a:pt x="360" y="59"/>
                </a:cubicBezTo>
                <a:cubicBezTo>
                  <a:pt x="359" y="58"/>
                  <a:pt x="359" y="56"/>
                  <a:pt x="360" y="55"/>
                </a:cubicBezTo>
                <a:close/>
                <a:moveTo>
                  <a:pt x="371" y="48"/>
                </a:moveTo>
                <a:lnTo>
                  <a:pt x="371" y="48"/>
                </a:lnTo>
                <a:cubicBezTo>
                  <a:pt x="372" y="47"/>
                  <a:pt x="374" y="47"/>
                  <a:pt x="375" y="48"/>
                </a:cubicBezTo>
                <a:cubicBezTo>
                  <a:pt x="376" y="49"/>
                  <a:pt x="376" y="51"/>
                  <a:pt x="375" y="52"/>
                </a:cubicBezTo>
                <a:lnTo>
                  <a:pt x="375" y="52"/>
                </a:lnTo>
                <a:cubicBezTo>
                  <a:pt x="374" y="54"/>
                  <a:pt x="372" y="54"/>
                  <a:pt x="371" y="52"/>
                </a:cubicBezTo>
                <a:cubicBezTo>
                  <a:pt x="370" y="51"/>
                  <a:pt x="370" y="49"/>
                  <a:pt x="371" y="48"/>
                </a:cubicBezTo>
                <a:close/>
                <a:moveTo>
                  <a:pt x="382" y="42"/>
                </a:moveTo>
                <a:lnTo>
                  <a:pt x="382" y="42"/>
                </a:lnTo>
                <a:cubicBezTo>
                  <a:pt x="383" y="40"/>
                  <a:pt x="385" y="40"/>
                  <a:pt x="386" y="42"/>
                </a:cubicBezTo>
                <a:cubicBezTo>
                  <a:pt x="387" y="43"/>
                  <a:pt x="387" y="45"/>
                  <a:pt x="386" y="46"/>
                </a:cubicBezTo>
                <a:lnTo>
                  <a:pt x="386" y="46"/>
                </a:lnTo>
                <a:cubicBezTo>
                  <a:pt x="385" y="47"/>
                  <a:pt x="383" y="47"/>
                  <a:pt x="382" y="46"/>
                </a:cubicBezTo>
                <a:cubicBezTo>
                  <a:pt x="380" y="45"/>
                  <a:pt x="380" y="43"/>
                  <a:pt x="382" y="42"/>
                </a:cubicBezTo>
                <a:close/>
                <a:moveTo>
                  <a:pt x="392" y="35"/>
                </a:moveTo>
                <a:lnTo>
                  <a:pt x="392" y="35"/>
                </a:lnTo>
                <a:cubicBezTo>
                  <a:pt x="394" y="34"/>
                  <a:pt x="396" y="34"/>
                  <a:pt x="397" y="35"/>
                </a:cubicBezTo>
                <a:cubicBezTo>
                  <a:pt x="398" y="37"/>
                  <a:pt x="398" y="39"/>
                  <a:pt x="397" y="40"/>
                </a:cubicBezTo>
                <a:lnTo>
                  <a:pt x="397" y="40"/>
                </a:lnTo>
                <a:cubicBezTo>
                  <a:pt x="396" y="41"/>
                  <a:pt x="394" y="41"/>
                  <a:pt x="392" y="40"/>
                </a:cubicBezTo>
                <a:cubicBezTo>
                  <a:pt x="391" y="39"/>
                  <a:pt x="391" y="37"/>
                  <a:pt x="392" y="35"/>
                </a:cubicBezTo>
                <a:close/>
                <a:moveTo>
                  <a:pt x="404" y="30"/>
                </a:moveTo>
                <a:lnTo>
                  <a:pt x="404" y="30"/>
                </a:lnTo>
                <a:cubicBezTo>
                  <a:pt x="405" y="29"/>
                  <a:pt x="407" y="29"/>
                  <a:pt x="408" y="30"/>
                </a:cubicBezTo>
                <a:cubicBezTo>
                  <a:pt x="409" y="32"/>
                  <a:pt x="409" y="34"/>
                  <a:pt x="408" y="35"/>
                </a:cubicBezTo>
                <a:lnTo>
                  <a:pt x="408" y="35"/>
                </a:lnTo>
                <a:cubicBezTo>
                  <a:pt x="406" y="36"/>
                  <a:pt x="404" y="35"/>
                  <a:pt x="403" y="34"/>
                </a:cubicBezTo>
                <a:cubicBezTo>
                  <a:pt x="402" y="33"/>
                  <a:pt x="403" y="31"/>
                  <a:pt x="404" y="30"/>
                </a:cubicBezTo>
                <a:close/>
                <a:moveTo>
                  <a:pt x="415" y="24"/>
                </a:moveTo>
                <a:lnTo>
                  <a:pt x="415" y="24"/>
                </a:lnTo>
                <a:cubicBezTo>
                  <a:pt x="417" y="23"/>
                  <a:pt x="419" y="24"/>
                  <a:pt x="420" y="25"/>
                </a:cubicBezTo>
                <a:cubicBezTo>
                  <a:pt x="421" y="26"/>
                  <a:pt x="421" y="28"/>
                  <a:pt x="419" y="29"/>
                </a:cubicBezTo>
                <a:lnTo>
                  <a:pt x="419" y="29"/>
                </a:lnTo>
                <a:cubicBezTo>
                  <a:pt x="418" y="30"/>
                  <a:pt x="416" y="30"/>
                  <a:pt x="415" y="29"/>
                </a:cubicBezTo>
                <a:cubicBezTo>
                  <a:pt x="414" y="27"/>
                  <a:pt x="414" y="25"/>
                  <a:pt x="415" y="24"/>
                </a:cubicBezTo>
                <a:close/>
                <a:moveTo>
                  <a:pt x="427" y="19"/>
                </a:moveTo>
                <a:lnTo>
                  <a:pt x="427" y="19"/>
                </a:lnTo>
                <a:cubicBezTo>
                  <a:pt x="429" y="19"/>
                  <a:pt x="431" y="19"/>
                  <a:pt x="432" y="21"/>
                </a:cubicBezTo>
                <a:cubicBezTo>
                  <a:pt x="432" y="22"/>
                  <a:pt x="432" y="24"/>
                  <a:pt x="430" y="25"/>
                </a:cubicBezTo>
                <a:lnTo>
                  <a:pt x="430" y="25"/>
                </a:lnTo>
                <a:cubicBezTo>
                  <a:pt x="429" y="26"/>
                  <a:pt x="427" y="25"/>
                  <a:pt x="426" y="24"/>
                </a:cubicBezTo>
                <a:cubicBezTo>
                  <a:pt x="425" y="22"/>
                  <a:pt x="426" y="20"/>
                  <a:pt x="427" y="19"/>
                </a:cubicBezTo>
                <a:close/>
                <a:moveTo>
                  <a:pt x="439" y="15"/>
                </a:moveTo>
                <a:lnTo>
                  <a:pt x="439" y="15"/>
                </a:lnTo>
                <a:cubicBezTo>
                  <a:pt x="441" y="14"/>
                  <a:pt x="443" y="15"/>
                  <a:pt x="443" y="17"/>
                </a:cubicBezTo>
                <a:cubicBezTo>
                  <a:pt x="444" y="18"/>
                  <a:pt x="444" y="20"/>
                  <a:pt x="442" y="21"/>
                </a:cubicBezTo>
                <a:lnTo>
                  <a:pt x="442" y="21"/>
                </a:lnTo>
                <a:cubicBezTo>
                  <a:pt x="440" y="22"/>
                  <a:pt x="439" y="21"/>
                  <a:pt x="438" y="19"/>
                </a:cubicBezTo>
                <a:cubicBezTo>
                  <a:pt x="437" y="18"/>
                  <a:pt x="438" y="16"/>
                  <a:pt x="439" y="15"/>
                </a:cubicBezTo>
                <a:close/>
                <a:moveTo>
                  <a:pt x="452" y="11"/>
                </a:moveTo>
                <a:lnTo>
                  <a:pt x="452" y="11"/>
                </a:lnTo>
                <a:cubicBezTo>
                  <a:pt x="453" y="11"/>
                  <a:pt x="455" y="11"/>
                  <a:pt x="455" y="13"/>
                </a:cubicBezTo>
                <a:cubicBezTo>
                  <a:pt x="456" y="15"/>
                  <a:pt x="455" y="17"/>
                  <a:pt x="453" y="17"/>
                </a:cubicBezTo>
                <a:lnTo>
                  <a:pt x="453" y="17"/>
                </a:lnTo>
                <a:cubicBezTo>
                  <a:pt x="452" y="18"/>
                  <a:pt x="450" y="17"/>
                  <a:pt x="450" y="15"/>
                </a:cubicBezTo>
                <a:cubicBezTo>
                  <a:pt x="449" y="13"/>
                  <a:pt x="450" y="12"/>
                  <a:pt x="452" y="11"/>
                </a:cubicBezTo>
                <a:close/>
                <a:moveTo>
                  <a:pt x="464" y="8"/>
                </a:moveTo>
                <a:lnTo>
                  <a:pt x="464" y="8"/>
                </a:lnTo>
                <a:cubicBezTo>
                  <a:pt x="465" y="7"/>
                  <a:pt x="467" y="8"/>
                  <a:pt x="468" y="10"/>
                </a:cubicBezTo>
                <a:cubicBezTo>
                  <a:pt x="468" y="12"/>
                  <a:pt x="467" y="13"/>
                  <a:pt x="466" y="14"/>
                </a:cubicBezTo>
                <a:lnTo>
                  <a:pt x="466" y="14"/>
                </a:lnTo>
                <a:cubicBezTo>
                  <a:pt x="464" y="14"/>
                  <a:pt x="462" y="14"/>
                  <a:pt x="462" y="12"/>
                </a:cubicBezTo>
                <a:cubicBezTo>
                  <a:pt x="461" y="10"/>
                  <a:pt x="462" y="9"/>
                  <a:pt x="464" y="8"/>
                </a:cubicBezTo>
                <a:close/>
                <a:moveTo>
                  <a:pt x="476" y="5"/>
                </a:moveTo>
                <a:lnTo>
                  <a:pt x="476" y="5"/>
                </a:lnTo>
                <a:cubicBezTo>
                  <a:pt x="478" y="5"/>
                  <a:pt x="480" y="6"/>
                  <a:pt x="480" y="8"/>
                </a:cubicBezTo>
                <a:cubicBezTo>
                  <a:pt x="480" y="9"/>
                  <a:pt x="479" y="11"/>
                  <a:pt x="477" y="11"/>
                </a:cubicBezTo>
                <a:lnTo>
                  <a:pt x="477" y="11"/>
                </a:lnTo>
                <a:cubicBezTo>
                  <a:pt x="476" y="11"/>
                  <a:pt x="474" y="10"/>
                  <a:pt x="474" y="9"/>
                </a:cubicBezTo>
                <a:cubicBezTo>
                  <a:pt x="473" y="7"/>
                  <a:pt x="475" y="5"/>
                  <a:pt x="476" y="5"/>
                </a:cubicBezTo>
                <a:close/>
                <a:moveTo>
                  <a:pt x="489" y="3"/>
                </a:moveTo>
                <a:lnTo>
                  <a:pt x="489" y="3"/>
                </a:lnTo>
                <a:cubicBezTo>
                  <a:pt x="490" y="3"/>
                  <a:pt x="492" y="4"/>
                  <a:pt x="492" y="6"/>
                </a:cubicBezTo>
                <a:cubicBezTo>
                  <a:pt x="493" y="7"/>
                  <a:pt x="491" y="9"/>
                  <a:pt x="490" y="9"/>
                </a:cubicBezTo>
                <a:lnTo>
                  <a:pt x="490" y="9"/>
                </a:lnTo>
                <a:cubicBezTo>
                  <a:pt x="488" y="10"/>
                  <a:pt x="486" y="8"/>
                  <a:pt x="486" y="7"/>
                </a:cubicBezTo>
                <a:cubicBezTo>
                  <a:pt x="486" y="5"/>
                  <a:pt x="487" y="3"/>
                  <a:pt x="489"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98" name="Group 1073"/>
          <p:cNvGrpSpPr>
            <a:grpSpLocks/>
          </p:cNvGrpSpPr>
          <p:nvPr/>
        </p:nvGrpSpPr>
        <p:grpSpPr bwMode="auto">
          <a:xfrm>
            <a:off x="5446714" y="3155950"/>
            <a:ext cx="20638" cy="50800"/>
            <a:chOff x="3431" y="1988"/>
            <a:chExt cx="13" cy="32"/>
          </a:xfrm>
        </p:grpSpPr>
        <p:sp>
          <p:nvSpPr>
            <p:cNvPr id="51689" name="Oval 1071"/>
            <p:cNvSpPr>
              <a:spLocks noChangeArrowheads="1"/>
            </p:cNvSpPr>
            <p:nvPr/>
          </p:nvSpPr>
          <p:spPr bwMode="auto">
            <a:xfrm>
              <a:off x="3431" y="1988"/>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0" name="Oval 1072"/>
            <p:cNvSpPr>
              <a:spLocks noChangeArrowheads="1"/>
            </p:cNvSpPr>
            <p:nvPr/>
          </p:nvSpPr>
          <p:spPr bwMode="auto">
            <a:xfrm>
              <a:off x="3431" y="1988"/>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9" name="Group 1076"/>
          <p:cNvGrpSpPr>
            <a:grpSpLocks/>
          </p:cNvGrpSpPr>
          <p:nvPr/>
        </p:nvGrpSpPr>
        <p:grpSpPr bwMode="auto">
          <a:xfrm>
            <a:off x="6432551" y="3376613"/>
            <a:ext cx="22225" cy="49213"/>
            <a:chOff x="4052" y="2127"/>
            <a:chExt cx="14" cy="31"/>
          </a:xfrm>
        </p:grpSpPr>
        <p:sp>
          <p:nvSpPr>
            <p:cNvPr id="51687" name="Oval 1074"/>
            <p:cNvSpPr>
              <a:spLocks noChangeArrowheads="1"/>
            </p:cNvSpPr>
            <p:nvPr/>
          </p:nvSpPr>
          <p:spPr bwMode="auto">
            <a:xfrm>
              <a:off x="4052" y="2127"/>
              <a:ext cx="14" cy="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88" name="Oval 1075"/>
            <p:cNvSpPr>
              <a:spLocks noChangeArrowheads="1"/>
            </p:cNvSpPr>
            <p:nvPr/>
          </p:nvSpPr>
          <p:spPr bwMode="auto">
            <a:xfrm>
              <a:off x="4052" y="2127"/>
              <a:ext cx="14"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00" name="Group 1079"/>
          <p:cNvGrpSpPr>
            <a:grpSpLocks/>
          </p:cNvGrpSpPr>
          <p:nvPr/>
        </p:nvGrpSpPr>
        <p:grpSpPr bwMode="auto">
          <a:xfrm>
            <a:off x="7140576" y="3544888"/>
            <a:ext cx="19050" cy="50800"/>
            <a:chOff x="4498" y="2233"/>
            <a:chExt cx="12" cy="32"/>
          </a:xfrm>
        </p:grpSpPr>
        <p:sp>
          <p:nvSpPr>
            <p:cNvPr id="51685" name="Oval 1077"/>
            <p:cNvSpPr>
              <a:spLocks noChangeArrowheads="1"/>
            </p:cNvSpPr>
            <p:nvPr/>
          </p:nvSpPr>
          <p:spPr bwMode="auto">
            <a:xfrm>
              <a:off x="4498" y="2233"/>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86" name="Oval 1078"/>
            <p:cNvSpPr>
              <a:spLocks noChangeArrowheads="1"/>
            </p:cNvSpPr>
            <p:nvPr/>
          </p:nvSpPr>
          <p:spPr bwMode="auto">
            <a:xfrm>
              <a:off x="4498" y="2233"/>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02" name="Freeform 1081"/>
          <p:cNvSpPr>
            <a:spLocks noEditPoints="1"/>
          </p:cNvSpPr>
          <p:nvPr/>
        </p:nvSpPr>
        <p:spPr bwMode="auto">
          <a:xfrm>
            <a:off x="5487989" y="1639888"/>
            <a:ext cx="927100" cy="212725"/>
          </a:xfrm>
          <a:custGeom>
            <a:avLst/>
            <a:gdLst>
              <a:gd name="T0" fmla="*/ 735 w 775"/>
              <a:gd name="T1" fmla="*/ 184 h 210"/>
              <a:gd name="T2" fmla="*/ 714 w 775"/>
              <a:gd name="T3" fmla="*/ 183 h 210"/>
              <a:gd name="T4" fmla="*/ 701 w 775"/>
              <a:gd name="T5" fmla="*/ 184 h 210"/>
              <a:gd name="T6" fmla="*/ 706 w 775"/>
              <a:gd name="T7" fmla="*/ 181 h 210"/>
              <a:gd name="T8" fmla="*/ 686 w 775"/>
              <a:gd name="T9" fmla="*/ 172 h 210"/>
              <a:gd name="T10" fmla="*/ 668 w 775"/>
              <a:gd name="T11" fmla="*/ 177 h 210"/>
              <a:gd name="T12" fmla="*/ 668 w 775"/>
              <a:gd name="T13" fmla="*/ 177 h 210"/>
              <a:gd name="T14" fmla="*/ 654 w 775"/>
              <a:gd name="T15" fmla="*/ 165 h 210"/>
              <a:gd name="T16" fmla="*/ 633 w 775"/>
              <a:gd name="T17" fmla="*/ 164 h 210"/>
              <a:gd name="T18" fmla="*/ 620 w 775"/>
              <a:gd name="T19" fmla="*/ 165 h 210"/>
              <a:gd name="T20" fmla="*/ 625 w 775"/>
              <a:gd name="T21" fmla="*/ 162 h 210"/>
              <a:gd name="T22" fmla="*/ 605 w 775"/>
              <a:gd name="T23" fmla="*/ 153 h 210"/>
              <a:gd name="T24" fmla="*/ 587 w 775"/>
              <a:gd name="T25" fmla="*/ 157 h 210"/>
              <a:gd name="T26" fmla="*/ 587 w 775"/>
              <a:gd name="T27" fmla="*/ 157 h 210"/>
              <a:gd name="T28" fmla="*/ 573 w 775"/>
              <a:gd name="T29" fmla="*/ 145 h 210"/>
              <a:gd name="T30" fmla="*/ 551 w 775"/>
              <a:gd name="T31" fmla="*/ 145 h 210"/>
              <a:gd name="T32" fmla="*/ 539 w 775"/>
              <a:gd name="T33" fmla="*/ 146 h 210"/>
              <a:gd name="T34" fmla="*/ 543 w 775"/>
              <a:gd name="T35" fmla="*/ 142 h 210"/>
              <a:gd name="T36" fmla="*/ 524 w 775"/>
              <a:gd name="T37" fmla="*/ 134 h 210"/>
              <a:gd name="T38" fmla="*/ 506 w 775"/>
              <a:gd name="T39" fmla="*/ 138 h 210"/>
              <a:gd name="T40" fmla="*/ 506 w 775"/>
              <a:gd name="T41" fmla="*/ 138 h 210"/>
              <a:gd name="T42" fmla="*/ 492 w 775"/>
              <a:gd name="T43" fmla="*/ 126 h 210"/>
              <a:gd name="T44" fmla="*/ 470 w 775"/>
              <a:gd name="T45" fmla="*/ 125 h 210"/>
              <a:gd name="T46" fmla="*/ 457 w 775"/>
              <a:gd name="T47" fmla="*/ 126 h 210"/>
              <a:gd name="T48" fmla="*/ 462 w 775"/>
              <a:gd name="T49" fmla="*/ 123 h 210"/>
              <a:gd name="T50" fmla="*/ 443 w 775"/>
              <a:gd name="T51" fmla="*/ 114 h 210"/>
              <a:gd name="T52" fmla="*/ 425 w 775"/>
              <a:gd name="T53" fmla="*/ 119 h 210"/>
              <a:gd name="T54" fmla="*/ 425 w 775"/>
              <a:gd name="T55" fmla="*/ 119 h 210"/>
              <a:gd name="T56" fmla="*/ 410 w 775"/>
              <a:gd name="T57" fmla="*/ 107 h 210"/>
              <a:gd name="T58" fmla="*/ 389 w 775"/>
              <a:gd name="T59" fmla="*/ 106 h 210"/>
              <a:gd name="T60" fmla="*/ 376 w 775"/>
              <a:gd name="T61" fmla="*/ 107 h 210"/>
              <a:gd name="T62" fmla="*/ 381 w 775"/>
              <a:gd name="T63" fmla="*/ 104 h 210"/>
              <a:gd name="T64" fmla="*/ 362 w 775"/>
              <a:gd name="T65" fmla="*/ 95 h 210"/>
              <a:gd name="T66" fmla="*/ 344 w 775"/>
              <a:gd name="T67" fmla="*/ 99 h 210"/>
              <a:gd name="T68" fmla="*/ 344 w 775"/>
              <a:gd name="T69" fmla="*/ 99 h 210"/>
              <a:gd name="T70" fmla="*/ 329 w 775"/>
              <a:gd name="T71" fmla="*/ 87 h 210"/>
              <a:gd name="T72" fmla="*/ 308 w 775"/>
              <a:gd name="T73" fmla="*/ 87 h 210"/>
              <a:gd name="T74" fmla="*/ 295 w 775"/>
              <a:gd name="T75" fmla="*/ 88 h 210"/>
              <a:gd name="T76" fmla="*/ 300 w 775"/>
              <a:gd name="T77" fmla="*/ 85 h 210"/>
              <a:gd name="T78" fmla="*/ 281 w 775"/>
              <a:gd name="T79" fmla="*/ 76 h 210"/>
              <a:gd name="T80" fmla="*/ 263 w 775"/>
              <a:gd name="T81" fmla="*/ 80 h 210"/>
              <a:gd name="T82" fmla="*/ 263 w 775"/>
              <a:gd name="T83" fmla="*/ 80 h 210"/>
              <a:gd name="T84" fmla="*/ 248 w 775"/>
              <a:gd name="T85" fmla="*/ 68 h 210"/>
              <a:gd name="T86" fmla="*/ 227 w 775"/>
              <a:gd name="T87" fmla="*/ 67 h 210"/>
              <a:gd name="T88" fmla="*/ 214 w 775"/>
              <a:gd name="T89" fmla="*/ 69 h 210"/>
              <a:gd name="T90" fmla="*/ 219 w 775"/>
              <a:gd name="T91" fmla="*/ 65 h 210"/>
              <a:gd name="T92" fmla="*/ 199 w 775"/>
              <a:gd name="T93" fmla="*/ 57 h 210"/>
              <a:gd name="T94" fmla="*/ 182 w 775"/>
              <a:gd name="T95" fmla="*/ 61 h 210"/>
              <a:gd name="T96" fmla="*/ 182 w 775"/>
              <a:gd name="T97" fmla="*/ 61 h 210"/>
              <a:gd name="T98" fmla="*/ 167 w 775"/>
              <a:gd name="T99" fmla="*/ 49 h 210"/>
              <a:gd name="T100" fmla="*/ 146 w 775"/>
              <a:gd name="T101" fmla="*/ 48 h 210"/>
              <a:gd name="T102" fmla="*/ 133 w 775"/>
              <a:gd name="T103" fmla="*/ 49 h 210"/>
              <a:gd name="T104" fmla="*/ 138 w 775"/>
              <a:gd name="T105" fmla="*/ 46 h 210"/>
              <a:gd name="T106" fmla="*/ 118 w 775"/>
              <a:gd name="T107" fmla="*/ 37 h 210"/>
              <a:gd name="T108" fmla="*/ 101 w 775"/>
              <a:gd name="T109" fmla="*/ 42 h 210"/>
              <a:gd name="T110" fmla="*/ 101 w 775"/>
              <a:gd name="T111" fmla="*/ 42 h 210"/>
              <a:gd name="T112" fmla="*/ 86 w 775"/>
              <a:gd name="T113" fmla="*/ 29 h 210"/>
              <a:gd name="T114" fmla="*/ 65 w 775"/>
              <a:gd name="T115" fmla="*/ 29 h 210"/>
              <a:gd name="T116" fmla="*/ 52 w 775"/>
              <a:gd name="T117" fmla="*/ 30 h 210"/>
              <a:gd name="T118" fmla="*/ 57 w 775"/>
              <a:gd name="T119" fmla="*/ 27 h 210"/>
              <a:gd name="T120" fmla="*/ 732 w 775"/>
              <a:gd name="T121" fmla="*/ 16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0">
                <a:moveTo>
                  <a:pt x="733" y="192"/>
                </a:moveTo>
                <a:lnTo>
                  <a:pt x="733" y="192"/>
                </a:lnTo>
                <a:cubicBezTo>
                  <a:pt x="731" y="192"/>
                  <a:pt x="730" y="189"/>
                  <a:pt x="730" y="187"/>
                </a:cubicBezTo>
                <a:cubicBezTo>
                  <a:pt x="730" y="185"/>
                  <a:pt x="733" y="183"/>
                  <a:pt x="735" y="184"/>
                </a:cubicBezTo>
                <a:lnTo>
                  <a:pt x="735" y="184"/>
                </a:lnTo>
                <a:cubicBezTo>
                  <a:pt x="737" y="184"/>
                  <a:pt x="739" y="187"/>
                  <a:pt x="738" y="189"/>
                </a:cubicBezTo>
                <a:cubicBezTo>
                  <a:pt x="738" y="191"/>
                  <a:pt x="735" y="192"/>
                  <a:pt x="733" y="192"/>
                </a:cubicBezTo>
                <a:close/>
                <a:moveTo>
                  <a:pt x="717" y="188"/>
                </a:moveTo>
                <a:lnTo>
                  <a:pt x="717" y="188"/>
                </a:lnTo>
                <a:cubicBezTo>
                  <a:pt x="715" y="188"/>
                  <a:pt x="713" y="186"/>
                  <a:pt x="714" y="183"/>
                </a:cubicBezTo>
                <a:cubicBezTo>
                  <a:pt x="714" y="181"/>
                  <a:pt x="716" y="180"/>
                  <a:pt x="719" y="180"/>
                </a:cubicBezTo>
                <a:lnTo>
                  <a:pt x="719" y="180"/>
                </a:lnTo>
                <a:cubicBezTo>
                  <a:pt x="721" y="180"/>
                  <a:pt x="722" y="183"/>
                  <a:pt x="722" y="185"/>
                </a:cubicBezTo>
                <a:cubicBezTo>
                  <a:pt x="721" y="187"/>
                  <a:pt x="719" y="189"/>
                  <a:pt x="717" y="188"/>
                </a:cubicBezTo>
                <a:close/>
                <a:moveTo>
                  <a:pt x="701" y="184"/>
                </a:moveTo>
                <a:lnTo>
                  <a:pt x="701" y="184"/>
                </a:lnTo>
                <a:cubicBezTo>
                  <a:pt x="699" y="184"/>
                  <a:pt x="697" y="182"/>
                  <a:pt x="698" y="179"/>
                </a:cubicBezTo>
                <a:cubicBezTo>
                  <a:pt x="698" y="177"/>
                  <a:pt x="700" y="176"/>
                  <a:pt x="702" y="176"/>
                </a:cubicBezTo>
                <a:lnTo>
                  <a:pt x="702" y="176"/>
                </a:lnTo>
                <a:cubicBezTo>
                  <a:pt x="705" y="177"/>
                  <a:pt x="706" y="179"/>
                  <a:pt x="706" y="181"/>
                </a:cubicBezTo>
                <a:cubicBezTo>
                  <a:pt x="705" y="183"/>
                  <a:pt x="703" y="185"/>
                  <a:pt x="701" y="184"/>
                </a:cubicBezTo>
                <a:close/>
                <a:moveTo>
                  <a:pt x="685" y="180"/>
                </a:moveTo>
                <a:lnTo>
                  <a:pt x="685" y="180"/>
                </a:lnTo>
                <a:cubicBezTo>
                  <a:pt x="682" y="180"/>
                  <a:pt x="681" y="178"/>
                  <a:pt x="681" y="176"/>
                </a:cubicBezTo>
                <a:cubicBezTo>
                  <a:pt x="682" y="173"/>
                  <a:pt x="684" y="172"/>
                  <a:pt x="686" y="172"/>
                </a:cubicBezTo>
                <a:lnTo>
                  <a:pt x="686" y="172"/>
                </a:lnTo>
                <a:cubicBezTo>
                  <a:pt x="688" y="173"/>
                  <a:pt x="690" y="175"/>
                  <a:pt x="689" y="177"/>
                </a:cubicBezTo>
                <a:cubicBezTo>
                  <a:pt x="689" y="179"/>
                  <a:pt x="687" y="181"/>
                  <a:pt x="685" y="180"/>
                </a:cubicBezTo>
                <a:close/>
                <a:moveTo>
                  <a:pt x="668" y="177"/>
                </a:moveTo>
                <a:lnTo>
                  <a:pt x="668" y="177"/>
                </a:lnTo>
                <a:cubicBezTo>
                  <a:pt x="666" y="176"/>
                  <a:pt x="665" y="174"/>
                  <a:pt x="665" y="172"/>
                </a:cubicBezTo>
                <a:cubicBezTo>
                  <a:pt x="666" y="169"/>
                  <a:pt x="668" y="168"/>
                  <a:pt x="670" y="168"/>
                </a:cubicBezTo>
                <a:lnTo>
                  <a:pt x="670" y="168"/>
                </a:lnTo>
                <a:cubicBezTo>
                  <a:pt x="672" y="169"/>
                  <a:pt x="674" y="171"/>
                  <a:pt x="673" y="173"/>
                </a:cubicBezTo>
                <a:cubicBezTo>
                  <a:pt x="673" y="176"/>
                  <a:pt x="671" y="177"/>
                  <a:pt x="668" y="177"/>
                </a:cubicBezTo>
                <a:close/>
                <a:moveTo>
                  <a:pt x="652" y="173"/>
                </a:moveTo>
                <a:lnTo>
                  <a:pt x="652" y="173"/>
                </a:lnTo>
                <a:cubicBezTo>
                  <a:pt x="650" y="172"/>
                  <a:pt x="648" y="170"/>
                  <a:pt x="649" y="168"/>
                </a:cubicBezTo>
                <a:cubicBezTo>
                  <a:pt x="649" y="166"/>
                  <a:pt x="651" y="164"/>
                  <a:pt x="654" y="165"/>
                </a:cubicBezTo>
                <a:lnTo>
                  <a:pt x="654" y="165"/>
                </a:lnTo>
                <a:cubicBezTo>
                  <a:pt x="656" y="165"/>
                  <a:pt x="657" y="167"/>
                  <a:pt x="657" y="169"/>
                </a:cubicBezTo>
                <a:cubicBezTo>
                  <a:pt x="657" y="172"/>
                  <a:pt x="654" y="173"/>
                  <a:pt x="652" y="173"/>
                </a:cubicBezTo>
                <a:close/>
                <a:moveTo>
                  <a:pt x="636" y="169"/>
                </a:moveTo>
                <a:lnTo>
                  <a:pt x="636" y="169"/>
                </a:lnTo>
                <a:cubicBezTo>
                  <a:pt x="634" y="168"/>
                  <a:pt x="632" y="166"/>
                  <a:pt x="633" y="164"/>
                </a:cubicBezTo>
                <a:cubicBezTo>
                  <a:pt x="633" y="162"/>
                  <a:pt x="635" y="160"/>
                  <a:pt x="638" y="161"/>
                </a:cubicBezTo>
                <a:lnTo>
                  <a:pt x="638" y="161"/>
                </a:lnTo>
                <a:cubicBezTo>
                  <a:pt x="640" y="161"/>
                  <a:pt x="641" y="163"/>
                  <a:pt x="641" y="166"/>
                </a:cubicBezTo>
                <a:cubicBezTo>
                  <a:pt x="640" y="168"/>
                  <a:pt x="638" y="169"/>
                  <a:pt x="636" y="169"/>
                </a:cubicBezTo>
                <a:close/>
                <a:moveTo>
                  <a:pt x="620" y="165"/>
                </a:moveTo>
                <a:lnTo>
                  <a:pt x="620" y="165"/>
                </a:lnTo>
                <a:cubicBezTo>
                  <a:pt x="617" y="165"/>
                  <a:pt x="616" y="162"/>
                  <a:pt x="616" y="160"/>
                </a:cubicBezTo>
                <a:cubicBezTo>
                  <a:pt x="617" y="158"/>
                  <a:pt x="619" y="156"/>
                  <a:pt x="621" y="157"/>
                </a:cubicBezTo>
                <a:lnTo>
                  <a:pt x="621" y="157"/>
                </a:lnTo>
                <a:cubicBezTo>
                  <a:pt x="624" y="157"/>
                  <a:pt x="625" y="159"/>
                  <a:pt x="625" y="162"/>
                </a:cubicBezTo>
                <a:cubicBezTo>
                  <a:pt x="624" y="164"/>
                  <a:pt x="622" y="165"/>
                  <a:pt x="620" y="165"/>
                </a:cubicBezTo>
                <a:close/>
                <a:moveTo>
                  <a:pt x="603" y="161"/>
                </a:moveTo>
                <a:lnTo>
                  <a:pt x="603" y="161"/>
                </a:lnTo>
                <a:cubicBezTo>
                  <a:pt x="601" y="161"/>
                  <a:pt x="600" y="159"/>
                  <a:pt x="600" y="156"/>
                </a:cubicBezTo>
                <a:cubicBezTo>
                  <a:pt x="601" y="154"/>
                  <a:pt x="603" y="153"/>
                  <a:pt x="605" y="153"/>
                </a:cubicBezTo>
                <a:lnTo>
                  <a:pt x="605" y="153"/>
                </a:lnTo>
                <a:cubicBezTo>
                  <a:pt x="607" y="153"/>
                  <a:pt x="609" y="156"/>
                  <a:pt x="608" y="158"/>
                </a:cubicBezTo>
                <a:cubicBezTo>
                  <a:pt x="608" y="160"/>
                  <a:pt x="606" y="162"/>
                  <a:pt x="603" y="161"/>
                </a:cubicBezTo>
                <a:close/>
                <a:moveTo>
                  <a:pt x="587" y="157"/>
                </a:moveTo>
                <a:lnTo>
                  <a:pt x="587" y="157"/>
                </a:lnTo>
                <a:cubicBezTo>
                  <a:pt x="585" y="157"/>
                  <a:pt x="583" y="155"/>
                  <a:pt x="584" y="152"/>
                </a:cubicBezTo>
                <a:cubicBezTo>
                  <a:pt x="584" y="150"/>
                  <a:pt x="587" y="149"/>
                  <a:pt x="589" y="149"/>
                </a:cubicBezTo>
                <a:lnTo>
                  <a:pt x="589" y="149"/>
                </a:lnTo>
                <a:cubicBezTo>
                  <a:pt x="591" y="150"/>
                  <a:pt x="593" y="152"/>
                  <a:pt x="592" y="154"/>
                </a:cubicBezTo>
                <a:cubicBezTo>
                  <a:pt x="592" y="156"/>
                  <a:pt x="589" y="158"/>
                  <a:pt x="587" y="157"/>
                </a:cubicBezTo>
                <a:close/>
                <a:moveTo>
                  <a:pt x="571" y="153"/>
                </a:moveTo>
                <a:lnTo>
                  <a:pt x="571" y="153"/>
                </a:lnTo>
                <a:cubicBezTo>
                  <a:pt x="569" y="153"/>
                  <a:pt x="567" y="151"/>
                  <a:pt x="568" y="149"/>
                </a:cubicBezTo>
                <a:cubicBezTo>
                  <a:pt x="568" y="146"/>
                  <a:pt x="570" y="145"/>
                  <a:pt x="573" y="145"/>
                </a:cubicBezTo>
                <a:lnTo>
                  <a:pt x="573" y="145"/>
                </a:lnTo>
                <a:cubicBezTo>
                  <a:pt x="575" y="146"/>
                  <a:pt x="576" y="148"/>
                  <a:pt x="576" y="150"/>
                </a:cubicBezTo>
                <a:cubicBezTo>
                  <a:pt x="575" y="152"/>
                  <a:pt x="573" y="154"/>
                  <a:pt x="571" y="153"/>
                </a:cubicBezTo>
                <a:close/>
                <a:moveTo>
                  <a:pt x="555" y="150"/>
                </a:moveTo>
                <a:lnTo>
                  <a:pt x="555" y="150"/>
                </a:lnTo>
                <a:cubicBezTo>
                  <a:pt x="553" y="149"/>
                  <a:pt x="551" y="147"/>
                  <a:pt x="551" y="145"/>
                </a:cubicBezTo>
                <a:cubicBezTo>
                  <a:pt x="552" y="142"/>
                  <a:pt x="554" y="141"/>
                  <a:pt x="556" y="141"/>
                </a:cubicBezTo>
                <a:lnTo>
                  <a:pt x="556" y="141"/>
                </a:lnTo>
                <a:cubicBezTo>
                  <a:pt x="559" y="142"/>
                  <a:pt x="560" y="144"/>
                  <a:pt x="560" y="146"/>
                </a:cubicBezTo>
                <a:cubicBezTo>
                  <a:pt x="559" y="149"/>
                  <a:pt x="557" y="150"/>
                  <a:pt x="555" y="150"/>
                </a:cubicBezTo>
                <a:close/>
                <a:moveTo>
                  <a:pt x="539" y="146"/>
                </a:moveTo>
                <a:lnTo>
                  <a:pt x="539" y="146"/>
                </a:lnTo>
                <a:cubicBezTo>
                  <a:pt x="536" y="145"/>
                  <a:pt x="535" y="143"/>
                  <a:pt x="535" y="141"/>
                </a:cubicBezTo>
                <a:cubicBezTo>
                  <a:pt x="536" y="139"/>
                  <a:pt x="538" y="137"/>
                  <a:pt x="540" y="138"/>
                </a:cubicBezTo>
                <a:lnTo>
                  <a:pt x="540" y="138"/>
                </a:lnTo>
                <a:cubicBezTo>
                  <a:pt x="542" y="138"/>
                  <a:pt x="544" y="140"/>
                  <a:pt x="543" y="142"/>
                </a:cubicBezTo>
                <a:cubicBezTo>
                  <a:pt x="543" y="145"/>
                  <a:pt x="541" y="146"/>
                  <a:pt x="539" y="146"/>
                </a:cubicBezTo>
                <a:close/>
                <a:moveTo>
                  <a:pt x="522" y="142"/>
                </a:moveTo>
                <a:lnTo>
                  <a:pt x="522" y="142"/>
                </a:lnTo>
                <a:cubicBezTo>
                  <a:pt x="520" y="141"/>
                  <a:pt x="519" y="139"/>
                  <a:pt x="519" y="137"/>
                </a:cubicBezTo>
                <a:cubicBezTo>
                  <a:pt x="519" y="135"/>
                  <a:pt x="522" y="133"/>
                  <a:pt x="524" y="134"/>
                </a:cubicBezTo>
                <a:lnTo>
                  <a:pt x="524" y="134"/>
                </a:lnTo>
                <a:cubicBezTo>
                  <a:pt x="526" y="134"/>
                  <a:pt x="528" y="136"/>
                  <a:pt x="527" y="139"/>
                </a:cubicBezTo>
                <a:cubicBezTo>
                  <a:pt x="527" y="141"/>
                  <a:pt x="525" y="142"/>
                  <a:pt x="522" y="142"/>
                </a:cubicBezTo>
                <a:close/>
                <a:moveTo>
                  <a:pt x="506" y="138"/>
                </a:moveTo>
                <a:lnTo>
                  <a:pt x="506" y="138"/>
                </a:lnTo>
                <a:cubicBezTo>
                  <a:pt x="504" y="138"/>
                  <a:pt x="502" y="135"/>
                  <a:pt x="503" y="133"/>
                </a:cubicBezTo>
                <a:cubicBezTo>
                  <a:pt x="503" y="131"/>
                  <a:pt x="505" y="129"/>
                  <a:pt x="508" y="130"/>
                </a:cubicBezTo>
                <a:lnTo>
                  <a:pt x="508" y="130"/>
                </a:lnTo>
                <a:cubicBezTo>
                  <a:pt x="510" y="130"/>
                  <a:pt x="511" y="132"/>
                  <a:pt x="511" y="135"/>
                </a:cubicBezTo>
                <a:cubicBezTo>
                  <a:pt x="511" y="137"/>
                  <a:pt x="508" y="138"/>
                  <a:pt x="506" y="138"/>
                </a:cubicBezTo>
                <a:close/>
                <a:moveTo>
                  <a:pt x="490" y="134"/>
                </a:moveTo>
                <a:lnTo>
                  <a:pt x="490" y="134"/>
                </a:lnTo>
                <a:cubicBezTo>
                  <a:pt x="488" y="134"/>
                  <a:pt x="486" y="131"/>
                  <a:pt x="487" y="129"/>
                </a:cubicBezTo>
                <a:cubicBezTo>
                  <a:pt x="487" y="127"/>
                  <a:pt x="489" y="126"/>
                  <a:pt x="491" y="126"/>
                </a:cubicBezTo>
                <a:lnTo>
                  <a:pt x="492" y="126"/>
                </a:lnTo>
                <a:cubicBezTo>
                  <a:pt x="494" y="126"/>
                  <a:pt x="495" y="129"/>
                  <a:pt x="495" y="131"/>
                </a:cubicBezTo>
                <a:cubicBezTo>
                  <a:pt x="494" y="133"/>
                  <a:pt x="492" y="135"/>
                  <a:pt x="490" y="134"/>
                </a:cubicBezTo>
                <a:close/>
                <a:moveTo>
                  <a:pt x="474" y="130"/>
                </a:moveTo>
                <a:lnTo>
                  <a:pt x="474" y="130"/>
                </a:lnTo>
                <a:cubicBezTo>
                  <a:pt x="471" y="130"/>
                  <a:pt x="470" y="128"/>
                  <a:pt x="470" y="125"/>
                </a:cubicBezTo>
                <a:cubicBezTo>
                  <a:pt x="471" y="123"/>
                  <a:pt x="473" y="122"/>
                  <a:pt x="475" y="122"/>
                </a:cubicBezTo>
                <a:lnTo>
                  <a:pt x="475" y="122"/>
                </a:lnTo>
                <a:cubicBezTo>
                  <a:pt x="478" y="123"/>
                  <a:pt x="479" y="125"/>
                  <a:pt x="479" y="127"/>
                </a:cubicBezTo>
                <a:cubicBezTo>
                  <a:pt x="478" y="129"/>
                  <a:pt x="476" y="131"/>
                  <a:pt x="474" y="130"/>
                </a:cubicBezTo>
                <a:close/>
                <a:moveTo>
                  <a:pt x="457" y="126"/>
                </a:moveTo>
                <a:lnTo>
                  <a:pt x="457" y="126"/>
                </a:lnTo>
                <a:cubicBezTo>
                  <a:pt x="455" y="126"/>
                  <a:pt x="454" y="124"/>
                  <a:pt x="454" y="122"/>
                </a:cubicBezTo>
                <a:cubicBezTo>
                  <a:pt x="455" y="119"/>
                  <a:pt x="457" y="118"/>
                  <a:pt x="459" y="118"/>
                </a:cubicBezTo>
                <a:lnTo>
                  <a:pt x="459" y="118"/>
                </a:lnTo>
                <a:cubicBezTo>
                  <a:pt x="461" y="119"/>
                  <a:pt x="463" y="121"/>
                  <a:pt x="462" y="123"/>
                </a:cubicBezTo>
                <a:cubicBezTo>
                  <a:pt x="462" y="125"/>
                  <a:pt x="460" y="127"/>
                  <a:pt x="457" y="126"/>
                </a:cubicBezTo>
                <a:close/>
                <a:moveTo>
                  <a:pt x="441" y="123"/>
                </a:moveTo>
                <a:lnTo>
                  <a:pt x="441" y="123"/>
                </a:lnTo>
                <a:cubicBezTo>
                  <a:pt x="439" y="122"/>
                  <a:pt x="437" y="120"/>
                  <a:pt x="438" y="118"/>
                </a:cubicBezTo>
                <a:cubicBezTo>
                  <a:pt x="438" y="115"/>
                  <a:pt x="441" y="114"/>
                  <a:pt x="443" y="114"/>
                </a:cubicBezTo>
                <a:lnTo>
                  <a:pt x="443" y="114"/>
                </a:lnTo>
                <a:cubicBezTo>
                  <a:pt x="445" y="115"/>
                  <a:pt x="447" y="117"/>
                  <a:pt x="446" y="119"/>
                </a:cubicBezTo>
                <a:cubicBezTo>
                  <a:pt x="446" y="122"/>
                  <a:pt x="443" y="123"/>
                  <a:pt x="441" y="123"/>
                </a:cubicBezTo>
                <a:close/>
                <a:moveTo>
                  <a:pt x="425" y="119"/>
                </a:moveTo>
                <a:lnTo>
                  <a:pt x="425" y="119"/>
                </a:lnTo>
                <a:cubicBezTo>
                  <a:pt x="423" y="118"/>
                  <a:pt x="421" y="116"/>
                  <a:pt x="422" y="114"/>
                </a:cubicBezTo>
                <a:cubicBezTo>
                  <a:pt x="422" y="112"/>
                  <a:pt x="424" y="110"/>
                  <a:pt x="427" y="111"/>
                </a:cubicBezTo>
                <a:lnTo>
                  <a:pt x="427" y="111"/>
                </a:lnTo>
                <a:cubicBezTo>
                  <a:pt x="429" y="111"/>
                  <a:pt x="430" y="113"/>
                  <a:pt x="430" y="115"/>
                </a:cubicBezTo>
                <a:cubicBezTo>
                  <a:pt x="429" y="118"/>
                  <a:pt x="427" y="119"/>
                  <a:pt x="425" y="119"/>
                </a:cubicBezTo>
                <a:close/>
                <a:moveTo>
                  <a:pt x="409" y="115"/>
                </a:moveTo>
                <a:lnTo>
                  <a:pt x="409" y="115"/>
                </a:lnTo>
                <a:cubicBezTo>
                  <a:pt x="406" y="114"/>
                  <a:pt x="405" y="112"/>
                  <a:pt x="405" y="110"/>
                </a:cubicBezTo>
                <a:cubicBezTo>
                  <a:pt x="406" y="108"/>
                  <a:pt x="408" y="106"/>
                  <a:pt x="410" y="107"/>
                </a:cubicBezTo>
                <a:lnTo>
                  <a:pt x="410" y="107"/>
                </a:lnTo>
                <a:cubicBezTo>
                  <a:pt x="413" y="107"/>
                  <a:pt x="414" y="109"/>
                  <a:pt x="414" y="112"/>
                </a:cubicBezTo>
                <a:cubicBezTo>
                  <a:pt x="413" y="114"/>
                  <a:pt x="411" y="115"/>
                  <a:pt x="409" y="115"/>
                </a:cubicBezTo>
                <a:close/>
                <a:moveTo>
                  <a:pt x="393" y="111"/>
                </a:moveTo>
                <a:lnTo>
                  <a:pt x="393" y="111"/>
                </a:lnTo>
                <a:cubicBezTo>
                  <a:pt x="390" y="111"/>
                  <a:pt x="389" y="108"/>
                  <a:pt x="389" y="106"/>
                </a:cubicBezTo>
                <a:cubicBezTo>
                  <a:pt x="390" y="104"/>
                  <a:pt x="392" y="102"/>
                  <a:pt x="394" y="103"/>
                </a:cubicBezTo>
                <a:lnTo>
                  <a:pt x="394" y="103"/>
                </a:lnTo>
                <a:cubicBezTo>
                  <a:pt x="396" y="103"/>
                  <a:pt x="398" y="105"/>
                  <a:pt x="397" y="108"/>
                </a:cubicBezTo>
                <a:cubicBezTo>
                  <a:pt x="397" y="110"/>
                  <a:pt x="395" y="111"/>
                  <a:pt x="393" y="111"/>
                </a:cubicBezTo>
                <a:close/>
                <a:moveTo>
                  <a:pt x="376" y="107"/>
                </a:moveTo>
                <a:lnTo>
                  <a:pt x="376" y="107"/>
                </a:lnTo>
                <a:cubicBezTo>
                  <a:pt x="374" y="107"/>
                  <a:pt x="373" y="104"/>
                  <a:pt x="373" y="102"/>
                </a:cubicBezTo>
                <a:cubicBezTo>
                  <a:pt x="373" y="100"/>
                  <a:pt x="376" y="99"/>
                  <a:pt x="378" y="99"/>
                </a:cubicBezTo>
                <a:lnTo>
                  <a:pt x="378" y="99"/>
                </a:lnTo>
                <a:cubicBezTo>
                  <a:pt x="380" y="99"/>
                  <a:pt x="382" y="102"/>
                  <a:pt x="381" y="104"/>
                </a:cubicBezTo>
                <a:cubicBezTo>
                  <a:pt x="381" y="106"/>
                  <a:pt x="379" y="108"/>
                  <a:pt x="376" y="107"/>
                </a:cubicBezTo>
                <a:close/>
                <a:moveTo>
                  <a:pt x="360" y="103"/>
                </a:moveTo>
                <a:lnTo>
                  <a:pt x="360" y="103"/>
                </a:lnTo>
                <a:cubicBezTo>
                  <a:pt x="358" y="103"/>
                  <a:pt x="356" y="101"/>
                  <a:pt x="357" y="98"/>
                </a:cubicBezTo>
                <a:cubicBezTo>
                  <a:pt x="357" y="96"/>
                  <a:pt x="359" y="95"/>
                  <a:pt x="362" y="95"/>
                </a:cubicBezTo>
                <a:lnTo>
                  <a:pt x="362" y="95"/>
                </a:lnTo>
                <a:cubicBezTo>
                  <a:pt x="364" y="96"/>
                  <a:pt x="365" y="98"/>
                  <a:pt x="365" y="100"/>
                </a:cubicBezTo>
                <a:cubicBezTo>
                  <a:pt x="365" y="102"/>
                  <a:pt x="362" y="104"/>
                  <a:pt x="360" y="103"/>
                </a:cubicBezTo>
                <a:close/>
                <a:moveTo>
                  <a:pt x="344" y="99"/>
                </a:moveTo>
                <a:lnTo>
                  <a:pt x="344" y="99"/>
                </a:lnTo>
                <a:cubicBezTo>
                  <a:pt x="342" y="99"/>
                  <a:pt x="340" y="97"/>
                  <a:pt x="341" y="95"/>
                </a:cubicBezTo>
                <a:cubicBezTo>
                  <a:pt x="341" y="92"/>
                  <a:pt x="343" y="91"/>
                  <a:pt x="345" y="91"/>
                </a:cubicBezTo>
                <a:lnTo>
                  <a:pt x="346" y="91"/>
                </a:lnTo>
                <a:cubicBezTo>
                  <a:pt x="348" y="92"/>
                  <a:pt x="349" y="94"/>
                  <a:pt x="349" y="96"/>
                </a:cubicBezTo>
                <a:cubicBezTo>
                  <a:pt x="348" y="98"/>
                  <a:pt x="346" y="100"/>
                  <a:pt x="344" y="99"/>
                </a:cubicBezTo>
                <a:close/>
                <a:moveTo>
                  <a:pt x="328" y="96"/>
                </a:moveTo>
                <a:lnTo>
                  <a:pt x="328" y="96"/>
                </a:lnTo>
                <a:cubicBezTo>
                  <a:pt x="325" y="95"/>
                  <a:pt x="324" y="93"/>
                  <a:pt x="324" y="91"/>
                </a:cubicBezTo>
                <a:cubicBezTo>
                  <a:pt x="325" y="88"/>
                  <a:pt x="327" y="87"/>
                  <a:pt x="329" y="87"/>
                </a:cubicBezTo>
                <a:lnTo>
                  <a:pt x="329" y="87"/>
                </a:lnTo>
                <a:cubicBezTo>
                  <a:pt x="332" y="88"/>
                  <a:pt x="333" y="90"/>
                  <a:pt x="333" y="92"/>
                </a:cubicBezTo>
                <a:cubicBezTo>
                  <a:pt x="332" y="95"/>
                  <a:pt x="330" y="96"/>
                  <a:pt x="328" y="96"/>
                </a:cubicBezTo>
                <a:close/>
                <a:moveTo>
                  <a:pt x="311" y="92"/>
                </a:moveTo>
                <a:lnTo>
                  <a:pt x="311" y="92"/>
                </a:lnTo>
                <a:cubicBezTo>
                  <a:pt x="309" y="91"/>
                  <a:pt x="308" y="89"/>
                  <a:pt x="308" y="87"/>
                </a:cubicBezTo>
                <a:cubicBezTo>
                  <a:pt x="309" y="85"/>
                  <a:pt x="311" y="83"/>
                  <a:pt x="313" y="84"/>
                </a:cubicBezTo>
                <a:lnTo>
                  <a:pt x="313" y="84"/>
                </a:lnTo>
                <a:cubicBezTo>
                  <a:pt x="315" y="84"/>
                  <a:pt x="317" y="86"/>
                  <a:pt x="316" y="88"/>
                </a:cubicBezTo>
                <a:cubicBezTo>
                  <a:pt x="316" y="91"/>
                  <a:pt x="314" y="92"/>
                  <a:pt x="311" y="92"/>
                </a:cubicBezTo>
                <a:close/>
                <a:moveTo>
                  <a:pt x="295" y="88"/>
                </a:moveTo>
                <a:lnTo>
                  <a:pt x="295" y="88"/>
                </a:lnTo>
                <a:cubicBezTo>
                  <a:pt x="293" y="87"/>
                  <a:pt x="291" y="85"/>
                  <a:pt x="292" y="83"/>
                </a:cubicBezTo>
                <a:cubicBezTo>
                  <a:pt x="292" y="81"/>
                  <a:pt x="295" y="79"/>
                  <a:pt x="297" y="80"/>
                </a:cubicBezTo>
                <a:lnTo>
                  <a:pt x="297" y="80"/>
                </a:lnTo>
                <a:cubicBezTo>
                  <a:pt x="299" y="80"/>
                  <a:pt x="301" y="82"/>
                  <a:pt x="300" y="85"/>
                </a:cubicBezTo>
                <a:cubicBezTo>
                  <a:pt x="300" y="87"/>
                  <a:pt x="297" y="88"/>
                  <a:pt x="295" y="88"/>
                </a:cubicBezTo>
                <a:close/>
                <a:moveTo>
                  <a:pt x="279" y="84"/>
                </a:moveTo>
                <a:lnTo>
                  <a:pt x="279" y="84"/>
                </a:lnTo>
                <a:cubicBezTo>
                  <a:pt x="277" y="84"/>
                  <a:pt x="275" y="81"/>
                  <a:pt x="276" y="79"/>
                </a:cubicBezTo>
                <a:cubicBezTo>
                  <a:pt x="276" y="77"/>
                  <a:pt x="278" y="75"/>
                  <a:pt x="281" y="76"/>
                </a:cubicBezTo>
                <a:lnTo>
                  <a:pt x="281" y="76"/>
                </a:lnTo>
                <a:cubicBezTo>
                  <a:pt x="283" y="76"/>
                  <a:pt x="284" y="78"/>
                  <a:pt x="284" y="81"/>
                </a:cubicBezTo>
                <a:cubicBezTo>
                  <a:pt x="283" y="83"/>
                  <a:pt x="281" y="84"/>
                  <a:pt x="279" y="84"/>
                </a:cubicBezTo>
                <a:close/>
                <a:moveTo>
                  <a:pt x="263" y="80"/>
                </a:moveTo>
                <a:lnTo>
                  <a:pt x="263" y="80"/>
                </a:lnTo>
                <a:cubicBezTo>
                  <a:pt x="260" y="80"/>
                  <a:pt x="259" y="77"/>
                  <a:pt x="259" y="75"/>
                </a:cubicBezTo>
                <a:cubicBezTo>
                  <a:pt x="260" y="73"/>
                  <a:pt x="262" y="71"/>
                  <a:pt x="264" y="72"/>
                </a:cubicBezTo>
                <a:lnTo>
                  <a:pt x="264" y="72"/>
                </a:lnTo>
                <a:cubicBezTo>
                  <a:pt x="267" y="72"/>
                  <a:pt x="268" y="75"/>
                  <a:pt x="268" y="77"/>
                </a:cubicBezTo>
                <a:cubicBezTo>
                  <a:pt x="267" y="79"/>
                  <a:pt x="265" y="81"/>
                  <a:pt x="263" y="80"/>
                </a:cubicBezTo>
                <a:close/>
                <a:moveTo>
                  <a:pt x="247" y="76"/>
                </a:moveTo>
                <a:lnTo>
                  <a:pt x="247" y="76"/>
                </a:lnTo>
                <a:cubicBezTo>
                  <a:pt x="244" y="76"/>
                  <a:pt x="243" y="74"/>
                  <a:pt x="243" y="71"/>
                </a:cubicBezTo>
                <a:cubicBezTo>
                  <a:pt x="244" y="69"/>
                  <a:pt x="246" y="68"/>
                  <a:pt x="248" y="68"/>
                </a:cubicBezTo>
                <a:lnTo>
                  <a:pt x="248" y="68"/>
                </a:lnTo>
                <a:cubicBezTo>
                  <a:pt x="250" y="69"/>
                  <a:pt x="252" y="71"/>
                  <a:pt x="251" y="73"/>
                </a:cubicBezTo>
                <a:cubicBezTo>
                  <a:pt x="251" y="75"/>
                  <a:pt x="249" y="77"/>
                  <a:pt x="247" y="76"/>
                </a:cubicBezTo>
                <a:close/>
                <a:moveTo>
                  <a:pt x="230" y="72"/>
                </a:moveTo>
                <a:lnTo>
                  <a:pt x="230" y="72"/>
                </a:lnTo>
                <a:cubicBezTo>
                  <a:pt x="228" y="72"/>
                  <a:pt x="227" y="70"/>
                  <a:pt x="227" y="67"/>
                </a:cubicBezTo>
                <a:cubicBezTo>
                  <a:pt x="227" y="65"/>
                  <a:pt x="230" y="64"/>
                  <a:pt x="232" y="64"/>
                </a:cubicBezTo>
                <a:lnTo>
                  <a:pt x="232" y="64"/>
                </a:lnTo>
                <a:cubicBezTo>
                  <a:pt x="234" y="65"/>
                  <a:pt x="236" y="67"/>
                  <a:pt x="235" y="69"/>
                </a:cubicBezTo>
                <a:cubicBezTo>
                  <a:pt x="235" y="71"/>
                  <a:pt x="233" y="73"/>
                  <a:pt x="230" y="72"/>
                </a:cubicBezTo>
                <a:close/>
                <a:moveTo>
                  <a:pt x="214" y="69"/>
                </a:moveTo>
                <a:lnTo>
                  <a:pt x="214" y="69"/>
                </a:lnTo>
                <a:cubicBezTo>
                  <a:pt x="212" y="68"/>
                  <a:pt x="210" y="66"/>
                  <a:pt x="211" y="64"/>
                </a:cubicBezTo>
                <a:cubicBezTo>
                  <a:pt x="211" y="61"/>
                  <a:pt x="213" y="60"/>
                  <a:pt x="216" y="60"/>
                </a:cubicBezTo>
                <a:lnTo>
                  <a:pt x="216" y="60"/>
                </a:lnTo>
                <a:cubicBezTo>
                  <a:pt x="218" y="61"/>
                  <a:pt x="219" y="63"/>
                  <a:pt x="219" y="65"/>
                </a:cubicBezTo>
                <a:cubicBezTo>
                  <a:pt x="219" y="68"/>
                  <a:pt x="216" y="69"/>
                  <a:pt x="214" y="69"/>
                </a:cubicBezTo>
                <a:close/>
                <a:moveTo>
                  <a:pt x="198" y="65"/>
                </a:moveTo>
                <a:lnTo>
                  <a:pt x="198" y="65"/>
                </a:lnTo>
                <a:cubicBezTo>
                  <a:pt x="196" y="64"/>
                  <a:pt x="194" y="62"/>
                  <a:pt x="195" y="60"/>
                </a:cubicBezTo>
                <a:cubicBezTo>
                  <a:pt x="195" y="58"/>
                  <a:pt x="197" y="56"/>
                  <a:pt x="199" y="57"/>
                </a:cubicBezTo>
                <a:lnTo>
                  <a:pt x="200" y="57"/>
                </a:lnTo>
                <a:cubicBezTo>
                  <a:pt x="202" y="57"/>
                  <a:pt x="203" y="59"/>
                  <a:pt x="203" y="61"/>
                </a:cubicBezTo>
                <a:cubicBezTo>
                  <a:pt x="202" y="64"/>
                  <a:pt x="200" y="65"/>
                  <a:pt x="198" y="65"/>
                </a:cubicBezTo>
                <a:close/>
                <a:moveTo>
                  <a:pt x="182" y="61"/>
                </a:moveTo>
                <a:lnTo>
                  <a:pt x="182" y="61"/>
                </a:lnTo>
                <a:cubicBezTo>
                  <a:pt x="179" y="60"/>
                  <a:pt x="178" y="58"/>
                  <a:pt x="178" y="56"/>
                </a:cubicBezTo>
                <a:cubicBezTo>
                  <a:pt x="179" y="54"/>
                  <a:pt x="181" y="52"/>
                  <a:pt x="183" y="53"/>
                </a:cubicBezTo>
                <a:lnTo>
                  <a:pt x="183" y="53"/>
                </a:lnTo>
                <a:cubicBezTo>
                  <a:pt x="186" y="53"/>
                  <a:pt x="187" y="55"/>
                  <a:pt x="187" y="58"/>
                </a:cubicBezTo>
                <a:cubicBezTo>
                  <a:pt x="186" y="60"/>
                  <a:pt x="184" y="61"/>
                  <a:pt x="182" y="61"/>
                </a:cubicBezTo>
                <a:close/>
                <a:moveTo>
                  <a:pt x="165" y="57"/>
                </a:moveTo>
                <a:lnTo>
                  <a:pt x="165" y="57"/>
                </a:lnTo>
                <a:cubicBezTo>
                  <a:pt x="163" y="57"/>
                  <a:pt x="162" y="54"/>
                  <a:pt x="162" y="52"/>
                </a:cubicBezTo>
                <a:cubicBezTo>
                  <a:pt x="163" y="50"/>
                  <a:pt x="165" y="48"/>
                  <a:pt x="167" y="49"/>
                </a:cubicBezTo>
                <a:lnTo>
                  <a:pt x="167" y="49"/>
                </a:lnTo>
                <a:cubicBezTo>
                  <a:pt x="169" y="49"/>
                  <a:pt x="171" y="51"/>
                  <a:pt x="170" y="54"/>
                </a:cubicBezTo>
                <a:cubicBezTo>
                  <a:pt x="170" y="56"/>
                  <a:pt x="168" y="57"/>
                  <a:pt x="165" y="57"/>
                </a:cubicBezTo>
                <a:close/>
                <a:moveTo>
                  <a:pt x="149" y="53"/>
                </a:moveTo>
                <a:lnTo>
                  <a:pt x="149" y="53"/>
                </a:lnTo>
                <a:cubicBezTo>
                  <a:pt x="147" y="53"/>
                  <a:pt x="145" y="50"/>
                  <a:pt x="146" y="48"/>
                </a:cubicBezTo>
                <a:cubicBezTo>
                  <a:pt x="146" y="46"/>
                  <a:pt x="149" y="44"/>
                  <a:pt x="151" y="45"/>
                </a:cubicBezTo>
                <a:lnTo>
                  <a:pt x="151" y="45"/>
                </a:lnTo>
                <a:cubicBezTo>
                  <a:pt x="153" y="45"/>
                  <a:pt x="155" y="48"/>
                  <a:pt x="154" y="50"/>
                </a:cubicBezTo>
                <a:cubicBezTo>
                  <a:pt x="154" y="52"/>
                  <a:pt x="151" y="54"/>
                  <a:pt x="149" y="53"/>
                </a:cubicBezTo>
                <a:close/>
                <a:moveTo>
                  <a:pt x="133" y="49"/>
                </a:moveTo>
                <a:lnTo>
                  <a:pt x="133" y="49"/>
                </a:lnTo>
                <a:cubicBezTo>
                  <a:pt x="131" y="49"/>
                  <a:pt x="129" y="47"/>
                  <a:pt x="130" y="44"/>
                </a:cubicBezTo>
                <a:cubicBezTo>
                  <a:pt x="130" y="42"/>
                  <a:pt x="132" y="41"/>
                  <a:pt x="135" y="41"/>
                </a:cubicBezTo>
                <a:lnTo>
                  <a:pt x="135" y="41"/>
                </a:lnTo>
                <a:cubicBezTo>
                  <a:pt x="137" y="42"/>
                  <a:pt x="138" y="44"/>
                  <a:pt x="138" y="46"/>
                </a:cubicBezTo>
                <a:cubicBezTo>
                  <a:pt x="137" y="48"/>
                  <a:pt x="135" y="50"/>
                  <a:pt x="133" y="49"/>
                </a:cubicBezTo>
                <a:close/>
                <a:moveTo>
                  <a:pt x="117" y="45"/>
                </a:moveTo>
                <a:lnTo>
                  <a:pt x="117" y="45"/>
                </a:lnTo>
                <a:cubicBezTo>
                  <a:pt x="115" y="45"/>
                  <a:pt x="113" y="43"/>
                  <a:pt x="113" y="40"/>
                </a:cubicBezTo>
                <a:cubicBezTo>
                  <a:pt x="114" y="38"/>
                  <a:pt x="116" y="37"/>
                  <a:pt x="118" y="37"/>
                </a:cubicBezTo>
                <a:lnTo>
                  <a:pt x="118" y="37"/>
                </a:lnTo>
                <a:cubicBezTo>
                  <a:pt x="121" y="38"/>
                  <a:pt x="122" y="40"/>
                  <a:pt x="122" y="42"/>
                </a:cubicBezTo>
                <a:cubicBezTo>
                  <a:pt x="121" y="44"/>
                  <a:pt x="119" y="46"/>
                  <a:pt x="117" y="45"/>
                </a:cubicBezTo>
                <a:close/>
                <a:moveTo>
                  <a:pt x="101" y="42"/>
                </a:moveTo>
                <a:lnTo>
                  <a:pt x="101" y="42"/>
                </a:lnTo>
                <a:cubicBezTo>
                  <a:pt x="98" y="41"/>
                  <a:pt x="97" y="39"/>
                  <a:pt x="97" y="37"/>
                </a:cubicBezTo>
                <a:cubicBezTo>
                  <a:pt x="98" y="34"/>
                  <a:pt x="100" y="33"/>
                  <a:pt x="102" y="33"/>
                </a:cubicBezTo>
                <a:lnTo>
                  <a:pt x="102" y="33"/>
                </a:lnTo>
                <a:cubicBezTo>
                  <a:pt x="104" y="34"/>
                  <a:pt x="106" y="36"/>
                  <a:pt x="105" y="38"/>
                </a:cubicBezTo>
                <a:cubicBezTo>
                  <a:pt x="105" y="41"/>
                  <a:pt x="103" y="42"/>
                  <a:pt x="101" y="42"/>
                </a:cubicBezTo>
                <a:close/>
                <a:moveTo>
                  <a:pt x="84" y="38"/>
                </a:moveTo>
                <a:lnTo>
                  <a:pt x="84" y="38"/>
                </a:lnTo>
                <a:cubicBezTo>
                  <a:pt x="82" y="37"/>
                  <a:pt x="81" y="35"/>
                  <a:pt x="81" y="33"/>
                </a:cubicBezTo>
                <a:cubicBezTo>
                  <a:pt x="82" y="30"/>
                  <a:pt x="84" y="29"/>
                  <a:pt x="86" y="29"/>
                </a:cubicBezTo>
                <a:lnTo>
                  <a:pt x="86" y="29"/>
                </a:lnTo>
                <a:cubicBezTo>
                  <a:pt x="88" y="30"/>
                  <a:pt x="90" y="32"/>
                  <a:pt x="89" y="34"/>
                </a:cubicBezTo>
                <a:cubicBezTo>
                  <a:pt x="89" y="37"/>
                  <a:pt x="87" y="38"/>
                  <a:pt x="84" y="38"/>
                </a:cubicBezTo>
                <a:close/>
                <a:moveTo>
                  <a:pt x="68" y="34"/>
                </a:moveTo>
                <a:lnTo>
                  <a:pt x="68" y="34"/>
                </a:lnTo>
                <a:cubicBezTo>
                  <a:pt x="66" y="33"/>
                  <a:pt x="64" y="31"/>
                  <a:pt x="65" y="29"/>
                </a:cubicBezTo>
                <a:cubicBezTo>
                  <a:pt x="65" y="27"/>
                  <a:pt x="67" y="25"/>
                  <a:pt x="70" y="26"/>
                </a:cubicBezTo>
                <a:lnTo>
                  <a:pt x="70" y="26"/>
                </a:lnTo>
                <a:cubicBezTo>
                  <a:pt x="72" y="26"/>
                  <a:pt x="73" y="28"/>
                  <a:pt x="73" y="31"/>
                </a:cubicBezTo>
                <a:cubicBezTo>
                  <a:pt x="73" y="33"/>
                  <a:pt x="70" y="34"/>
                  <a:pt x="68" y="34"/>
                </a:cubicBezTo>
                <a:close/>
                <a:moveTo>
                  <a:pt x="52" y="30"/>
                </a:moveTo>
                <a:lnTo>
                  <a:pt x="52" y="30"/>
                </a:lnTo>
                <a:cubicBezTo>
                  <a:pt x="50" y="29"/>
                  <a:pt x="48" y="27"/>
                  <a:pt x="49" y="25"/>
                </a:cubicBezTo>
                <a:cubicBezTo>
                  <a:pt x="49" y="23"/>
                  <a:pt x="51" y="21"/>
                  <a:pt x="54" y="22"/>
                </a:cubicBezTo>
                <a:lnTo>
                  <a:pt x="54" y="22"/>
                </a:lnTo>
                <a:cubicBezTo>
                  <a:pt x="56" y="22"/>
                  <a:pt x="57" y="24"/>
                  <a:pt x="57" y="27"/>
                </a:cubicBezTo>
                <a:cubicBezTo>
                  <a:pt x="56" y="29"/>
                  <a:pt x="54" y="30"/>
                  <a:pt x="52" y="30"/>
                </a:cubicBezTo>
                <a:close/>
                <a:moveTo>
                  <a:pt x="732" y="162"/>
                </a:moveTo>
                <a:lnTo>
                  <a:pt x="775" y="198"/>
                </a:lnTo>
                <a:lnTo>
                  <a:pt x="720" y="210"/>
                </a:lnTo>
                <a:lnTo>
                  <a:pt x="732" y="162"/>
                </a:lnTo>
                <a:close/>
                <a:moveTo>
                  <a:pt x="42" y="49"/>
                </a:moveTo>
                <a:lnTo>
                  <a:pt x="0" y="13"/>
                </a:lnTo>
                <a:lnTo>
                  <a:pt x="54" y="0"/>
                </a:lnTo>
                <a:lnTo>
                  <a:pt x="42"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3" name="Freeform 1082"/>
          <p:cNvSpPr>
            <a:spLocks noEditPoints="1"/>
          </p:cNvSpPr>
          <p:nvPr/>
        </p:nvSpPr>
        <p:spPr bwMode="auto">
          <a:xfrm>
            <a:off x="5454651" y="1663700"/>
            <a:ext cx="7938" cy="1490663"/>
          </a:xfrm>
          <a:custGeom>
            <a:avLst/>
            <a:gdLst>
              <a:gd name="T0" fmla="*/ 7 w 7"/>
              <a:gd name="T1" fmla="*/ 1446 h 1468"/>
              <a:gd name="T2" fmla="*/ 0 w 7"/>
              <a:gd name="T3" fmla="*/ 1421 h 1468"/>
              <a:gd name="T4" fmla="*/ 7 w 7"/>
              <a:gd name="T5" fmla="*/ 1421 h 1468"/>
              <a:gd name="T6" fmla="*/ 0 w 7"/>
              <a:gd name="T7" fmla="*/ 1359 h 1468"/>
              <a:gd name="T8" fmla="*/ 4 w 7"/>
              <a:gd name="T9" fmla="*/ 1381 h 1468"/>
              <a:gd name="T10" fmla="*/ 4 w 7"/>
              <a:gd name="T11" fmla="*/ 1312 h 1468"/>
              <a:gd name="T12" fmla="*/ 0 w 7"/>
              <a:gd name="T13" fmla="*/ 1334 h 1468"/>
              <a:gd name="T14" fmla="*/ 7 w 7"/>
              <a:gd name="T15" fmla="*/ 1271 h 1468"/>
              <a:gd name="T16" fmla="*/ 0 w 7"/>
              <a:gd name="T17" fmla="*/ 1246 h 1468"/>
              <a:gd name="T18" fmla="*/ 7 w 7"/>
              <a:gd name="T19" fmla="*/ 1246 h 1468"/>
              <a:gd name="T20" fmla="*/ 0 w 7"/>
              <a:gd name="T21" fmla="*/ 1184 h 1468"/>
              <a:gd name="T22" fmla="*/ 4 w 7"/>
              <a:gd name="T23" fmla="*/ 1206 h 1468"/>
              <a:gd name="T24" fmla="*/ 4 w 7"/>
              <a:gd name="T25" fmla="*/ 1137 h 1468"/>
              <a:gd name="T26" fmla="*/ 0 w 7"/>
              <a:gd name="T27" fmla="*/ 1159 h 1468"/>
              <a:gd name="T28" fmla="*/ 7 w 7"/>
              <a:gd name="T29" fmla="*/ 1096 h 1468"/>
              <a:gd name="T30" fmla="*/ 0 w 7"/>
              <a:gd name="T31" fmla="*/ 1071 h 1468"/>
              <a:gd name="T32" fmla="*/ 7 w 7"/>
              <a:gd name="T33" fmla="*/ 1071 h 1468"/>
              <a:gd name="T34" fmla="*/ 0 w 7"/>
              <a:gd name="T35" fmla="*/ 1009 h 1468"/>
              <a:gd name="T36" fmla="*/ 4 w 7"/>
              <a:gd name="T37" fmla="*/ 1031 h 1468"/>
              <a:gd name="T38" fmla="*/ 4 w 7"/>
              <a:gd name="T39" fmla="*/ 962 h 1468"/>
              <a:gd name="T40" fmla="*/ 0 w 7"/>
              <a:gd name="T41" fmla="*/ 984 h 1468"/>
              <a:gd name="T42" fmla="*/ 7 w 7"/>
              <a:gd name="T43" fmla="*/ 921 h 1468"/>
              <a:gd name="T44" fmla="*/ 0 w 7"/>
              <a:gd name="T45" fmla="*/ 896 h 1468"/>
              <a:gd name="T46" fmla="*/ 7 w 7"/>
              <a:gd name="T47" fmla="*/ 896 h 1468"/>
              <a:gd name="T48" fmla="*/ 0 w 7"/>
              <a:gd name="T49" fmla="*/ 834 h 1468"/>
              <a:gd name="T50" fmla="*/ 4 w 7"/>
              <a:gd name="T51" fmla="*/ 856 h 1468"/>
              <a:gd name="T52" fmla="*/ 4 w 7"/>
              <a:gd name="T53" fmla="*/ 787 h 1468"/>
              <a:gd name="T54" fmla="*/ 0 w 7"/>
              <a:gd name="T55" fmla="*/ 809 h 1468"/>
              <a:gd name="T56" fmla="*/ 7 w 7"/>
              <a:gd name="T57" fmla="*/ 746 h 1468"/>
              <a:gd name="T58" fmla="*/ 0 w 7"/>
              <a:gd name="T59" fmla="*/ 721 h 1468"/>
              <a:gd name="T60" fmla="*/ 7 w 7"/>
              <a:gd name="T61" fmla="*/ 721 h 1468"/>
              <a:gd name="T62" fmla="*/ 0 w 7"/>
              <a:gd name="T63" fmla="*/ 659 h 1468"/>
              <a:gd name="T64" fmla="*/ 4 w 7"/>
              <a:gd name="T65" fmla="*/ 681 h 1468"/>
              <a:gd name="T66" fmla="*/ 4 w 7"/>
              <a:gd name="T67" fmla="*/ 612 h 1468"/>
              <a:gd name="T68" fmla="*/ 0 w 7"/>
              <a:gd name="T69" fmla="*/ 634 h 1468"/>
              <a:gd name="T70" fmla="*/ 7 w 7"/>
              <a:gd name="T71" fmla="*/ 571 h 1468"/>
              <a:gd name="T72" fmla="*/ 0 w 7"/>
              <a:gd name="T73" fmla="*/ 546 h 1468"/>
              <a:gd name="T74" fmla="*/ 7 w 7"/>
              <a:gd name="T75" fmla="*/ 546 h 1468"/>
              <a:gd name="T76" fmla="*/ 0 w 7"/>
              <a:gd name="T77" fmla="*/ 484 h 1468"/>
              <a:gd name="T78" fmla="*/ 4 w 7"/>
              <a:gd name="T79" fmla="*/ 506 h 1468"/>
              <a:gd name="T80" fmla="*/ 4 w 7"/>
              <a:gd name="T81" fmla="*/ 437 h 1468"/>
              <a:gd name="T82" fmla="*/ 0 w 7"/>
              <a:gd name="T83" fmla="*/ 459 h 1468"/>
              <a:gd name="T84" fmla="*/ 7 w 7"/>
              <a:gd name="T85" fmla="*/ 396 h 1468"/>
              <a:gd name="T86" fmla="*/ 0 w 7"/>
              <a:gd name="T87" fmla="*/ 371 h 1468"/>
              <a:gd name="T88" fmla="*/ 7 w 7"/>
              <a:gd name="T89" fmla="*/ 371 h 1468"/>
              <a:gd name="T90" fmla="*/ 0 w 7"/>
              <a:gd name="T91" fmla="*/ 309 h 1468"/>
              <a:gd name="T92" fmla="*/ 4 w 7"/>
              <a:gd name="T93" fmla="*/ 331 h 1468"/>
              <a:gd name="T94" fmla="*/ 4 w 7"/>
              <a:gd name="T95" fmla="*/ 262 h 1468"/>
              <a:gd name="T96" fmla="*/ 0 w 7"/>
              <a:gd name="T97" fmla="*/ 284 h 1468"/>
              <a:gd name="T98" fmla="*/ 7 w 7"/>
              <a:gd name="T99" fmla="*/ 221 h 1468"/>
              <a:gd name="T100" fmla="*/ 0 w 7"/>
              <a:gd name="T101" fmla="*/ 196 h 1468"/>
              <a:gd name="T102" fmla="*/ 7 w 7"/>
              <a:gd name="T103" fmla="*/ 196 h 1468"/>
              <a:gd name="T104" fmla="*/ 0 w 7"/>
              <a:gd name="T105" fmla="*/ 134 h 1468"/>
              <a:gd name="T106" fmla="*/ 4 w 7"/>
              <a:gd name="T107" fmla="*/ 156 h 1468"/>
              <a:gd name="T108" fmla="*/ 4 w 7"/>
              <a:gd name="T109" fmla="*/ 87 h 1468"/>
              <a:gd name="T110" fmla="*/ 0 w 7"/>
              <a:gd name="T111" fmla="*/ 109 h 1468"/>
              <a:gd name="T112" fmla="*/ 7 w 7"/>
              <a:gd name="T113" fmla="*/ 46 h 1468"/>
              <a:gd name="T114" fmla="*/ 0 w 7"/>
              <a:gd name="T115" fmla="*/ 21 h 1468"/>
              <a:gd name="T116" fmla="*/ 7 w 7"/>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8">
                <a:moveTo>
                  <a:pt x="0" y="1465"/>
                </a:moveTo>
                <a:lnTo>
                  <a:pt x="0" y="1446"/>
                </a:lnTo>
                <a:cubicBezTo>
                  <a:pt x="0" y="1445"/>
                  <a:pt x="2" y="1443"/>
                  <a:pt x="4" y="1443"/>
                </a:cubicBezTo>
                <a:cubicBezTo>
                  <a:pt x="5" y="1443"/>
                  <a:pt x="7" y="1445"/>
                  <a:pt x="7" y="1446"/>
                </a:cubicBezTo>
                <a:lnTo>
                  <a:pt x="7" y="1465"/>
                </a:lnTo>
                <a:cubicBezTo>
                  <a:pt x="7" y="1467"/>
                  <a:pt x="5" y="1468"/>
                  <a:pt x="4" y="1468"/>
                </a:cubicBezTo>
                <a:cubicBezTo>
                  <a:pt x="2" y="1468"/>
                  <a:pt x="0" y="1467"/>
                  <a:pt x="0" y="1465"/>
                </a:cubicBezTo>
                <a:close/>
                <a:moveTo>
                  <a:pt x="0" y="1421"/>
                </a:moveTo>
                <a:lnTo>
                  <a:pt x="0" y="1403"/>
                </a:lnTo>
                <a:cubicBezTo>
                  <a:pt x="0" y="1401"/>
                  <a:pt x="2" y="1400"/>
                  <a:pt x="4" y="1400"/>
                </a:cubicBezTo>
                <a:cubicBezTo>
                  <a:pt x="5" y="1400"/>
                  <a:pt x="7" y="1401"/>
                  <a:pt x="7" y="1403"/>
                </a:cubicBezTo>
                <a:lnTo>
                  <a:pt x="7" y="1421"/>
                </a:lnTo>
                <a:cubicBezTo>
                  <a:pt x="7" y="1423"/>
                  <a:pt x="5" y="1425"/>
                  <a:pt x="4" y="1425"/>
                </a:cubicBezTo>
                <a:cubicBezTo>
                  <a:pt x="2" y="1425"/>
                  <a:pt x="0" y="1423"/>
                  <a:pt x="0" y="1421"/>
                </a:cubicBezTo>
                <a:close/>
                <a:moveTo>
                  <a:pt x="0" y="1378"/>
                </a:moveTo>
                <a:lnTo>
                  <a:pt x="0" y="1359"/>
                </a:lnTo>
                <a:cubicBezTo>
                  <a:pt x="0" y="1357"/>
                  <a:pt x="2" y="1356"/>
                  <a:pt x="4" y="1356"/>
                </a:cubicBezTo>
                <a:cubicBezTo>
                  <a:pt x="5" y="1356"/>
                  <a:pt x="7" y="1357"/>
                  <a:pt x="7" y="1359"/>
                </a:cubicBezTo>
                <a:lnTo>
                  <a:pt x="7" y="1378"/>
                </a:lnTo>
                <a:cubicBezTo>
                  <a:pt x="7" y="1379"/>
                  <a:pt x="5" y="1381"/>
                  <a:pt x="4" y="1381"/>
                </a:cubicBezTo>
                <a:cubicBezTo>
                  <a:pt x="2" y="1381"/>
                  <a:pt x="0" y="1379"/>
                  <a:pt x="0" y="1378"/>
                </a:cubicBezTo>
                <a:close/>
                <a:moveTo>
                  <a:pt x="0" y="1334"/>
                </a:moveTo>
                <a:lnTo>
                  <a:pt x="0" y="1315"/>
                </a:lnTo>
                <a:cubicBezTo>
                  <a:pt x="0" y="1313"/>
                  <a:pt x="2" y="1312"/>
                  <a:pt x="4" y="1312"/>
                </a:cubicBezTo>
                <a:cubicBezTo>
                  <a:pt x="5" y="1312"/>
                  <a:pt x="7" y="1313"/>
                  <a:pt x="7" y="1315"/>
                </a:cubicBezTo>
                <a:lnTo>
                  <a:pt x="7" y="1334"/>
                </a:lnTo>
                <a:cubicBezTo>
                  <a:pt x="7" y="1336"/>
                  <a:pt x="5" y="1337"/>
                  <a:pt x="4" y="1337"/>
                </a:cubicBezTo>
                <a:cubicBezTo>
                  <a:pt x="2" y="1337"/>
                  <a:pt x="0" y="1336"/>
                  <a:pt x="0" y="1334"/>
                </a:cubicBezTo>
                <a:close/>
                <a:moveTo>
                  <a:pt x="0" y="1290"/>
                </a:moveTo>
                <a:lnTo>
                  <a:pt x="0" y="1271"/>
                </a:lnTo>
                <a:cubicBezTo>
                  <a:pt x="0" y="1270"/>
                  <a:pt x="2" y="1268"/>
                  <a:pt x="4" y="1268"/>
                </a:cubicBezTo>
                <a:cubicBezTo>
                  <a:pt x="5" y="1268"/>
                  <a:pt x="7" y="1270"/>
                  <a:pt x="7" y="1271"/>
                </a:cubicBezTo>
                <a:lnTo>
                  <a:pt x="7" y="1290"/>
                </a:lnTo>
                <a:cubicBezTo>
                  <a:pt x="7" y="1292"/>
                  <a:pt x="5" y="1293"/>
                  <a:pt x="4" y="1293"/>
                </a:cubicBezTo>
                <a:cubicBezTo>
                  <a:pt x="2" y="1293"/>
                  <a:pt x="0" y="1292"/>
                  <a:pt x="0" y="1290"/>
                </a:cubicBezTo>
                <a:close/>
                <a:moveTo>
                  <a:pt x="0" y="1246"/>
                </a:moveTo>
                <a:lnTo>
                  <a:pt x="0" y="1228"/>
                </a:lnTo>
                <a:cubicBezTo>
                  <a:pt x="0" y="1226"/>
                  <a:pt x="2" y="1225"/>
                  <a:pt x="4" y="1225"/>
                </a:cubicBezTo>
                <a:cubicBezTo>
                  <a:pt x="5" y="1225"/>
                  <a:pt x="7" y="1226"/>
                  <a:pt x="7" y="1228"/>
                </a:cubicBezTo>
                <a:lnTo>
                  <a:pt x="7" y="1246"/>
                </a:lnTo>
                <a:cubicBezTo>
                  <a:pt x="7" y="1248"/>
                  <a:pt x="5" y="1250"/>
                  <a:pt x="4" y="1250"/>
                </a:cubicBezTo>
                <a:cubicBezTo>
                  <a:pt x="2" y="1250"/>
                  <a:pt x="0" y="1248"/>
                  <a:pt x="0" y="1246"/>
                </a:cubicBezTo>
                <a:close/>
                <a:moveTo>
                  <a:pt x="0" y="1203"/>
                </a:moveTo>
                <a:lnTo>
                  <a:pt x="0" y="1184"/>
                </a:lnTo>
                <a:cubicBezTo>
                  <a:pt x="0" y="1182"/>
                  <a:pt x="2" y="1181"/>
                  <a:pt x="4" y="1181"/>
                </a:cubicBezTo>
                <a:cubicBezTo>
                  <a:pt x="5" y="1181"/>
                  <a:pt x="7" y="1182"/>
                  <a:pt x="7" y="1184"/>
                </a:cubicBezTo>
                <a:lnTo>
                  <a:pt x="7" y="1203"/>
                </a:lnTo>
                <a:cubicBezTo>
                  <a:pt x="7" y="1204"/>
                  <a:pt x="5" y="1206"/>
                  <a:pt x="4" y="1206"/>
                </a:cubicBezTo>
                <a:cubicBezTo>
                  <a:pt x="2" y="1206"/>
                  <a:pt x="0" y="1204"/>
                  <a:pt x="0" y="1203"/>
                </a:cubicBezTo>
                <a:close/>
                <a:moveTo>
                  <a:pt x="0" y="1159"/>
                </a:moveTo>
                <a:lnTo>
                  <a:pt x="0" y="1140"/>
                </a:lnTo>
                <a:cubicBezTo>
                  <a:pt x="0" y="1138"/>
                  <a:pt x="2" y="1137"/>
                  <a:pt x="4" y="1137"/>
                </a:cubicBezTo>
                <a:cubicBezTo>
                  <a:pt x="5" y="1137"/>
                  <a:pt x="7" y="1138"/>
                  <a:pt x="7" y="1140"/>
                </a:cubicBezTo>
                <a:lnTo>
                  <a:pt x="7" y="1159"/>
                </a:lnTo>
                <a:cubicBezTo>
                  <a:pt x="7" y="1161"/>
                  <a:pt x="5" y="1162"/>
                  <a:pt x="4" y="1162"/>
                </a:cubicBezTo>
                <a:cubicBezTo>
                  <a:pt x="2" y="1162"/>
                  <a:pt x="0" y="1161"/>
                  <a:pt x="0" y="1159"/>
                </a:cubicBezTo>
                <a:close/>
                <a:moveTo>
                  <a:pt x="0" y="1115"/>
                </a:moveTo>
                <a:lnTo>
                  <a:pt x="0" y="1096"/>
                </a:lnTo>
                <a:cubicBezTo>
                  <a:pt x="0" y="1095"/>
                  <a:pt x="2" y="1093"/>
                  <a:pt x="4" y="1093"/>
                </a:cubicBezTo>
                <a:cubicBezTo>
                  <a:pt x="5" y="1093"/>
                  <a:pt x="7" y="1095"/>
                  <a:pt x="7" y="1096"/>
                </a:cubicBezTo>
                <a:lnTo>
                  <a:pt x="7" y="1115"/>
                </a:lnTo>
                <a:cubicBezTo>
                  <a:pt x="7" y="1117"/>
                  <a:pt x="5" y="1118"/>
                  <a:pt x="4" y="1118"/>
                </a:cubicBezTo>
                <a:cubicBezTo>
                  <a:pt x="2" y="1118"/>
                  <a:pt x="0" y="1117"/>
                  <a:pt x="0" y="1115"/>
                </a:cubicBezTo>
                <a:close/>
                <a:moveTo>
                  <a:pt x="0" y="1071"/>
                </a:moveTo>
                <a:lnTo>
                  <a:pt x="0" y="1053"/>
                </a:lnTo>
                <a:cubicBezTo>
                  <a:pt x="0" y="1051"/>
                  <a:pt x="2" y="1050"/>
                  <a:pt x="4" y="1050"/>
                </a:cubicBezTo>
                <a:cubicBezTo>
                  <a:pt x="5" y="1050"/>
                  <a:pt x="7" y="1051"/>
                  <a:pt x="7" y="1053"/>
                </a:cubicBezTo>
                <a:lnTo>
                  <a:pt x="7" y="1071"/>
                </a:lnTo>
                <a:cubicBezTo>
                  <a:pt x="7" y="1073"/>
                  <a:pt x="5" y="1075"/>
                  <a:pt x="4" y="1075"/>
                </a:cubicBezTo>
                <a:cubicBezTo>
                  <a:pt x="2" y="1075"/>
                  <a:pt x="0" y="1073"/>
                  <a:pt x="0" y="1071"/>
                </a:cubicBezTo>
                <a:close/>
                <a:moveTo>
                  <a:pt x="0" y="1028"/>
                </a:moveTo>
                <a:lnTo>
                  <a:pt x="0" y="1009"/>
                </a:lnTo>
                <a:cubicBezTo>
                  <a:pt x="0" y="1007"/>
                  <a:pt x="2" y="1006"/>
                  <a:pt x="4" y="1006"/>
                </a:cubicBezTo>
                <a:cubicBezTo>
                  <a:pt x="5" y="1006"/>
                  <a:pt x="7" y="1007"/>
                  <a:pt x="7" y="1009"/>
                </a:cubicBezTo>
                <a:lnTo>
                  <a:pt x="7" y="1028"/>
                </a:lnTo>
                <a:cubicBezTo>
                  <a:pt x="7" y="1029"/>
                  <a:pt x="5" y="1031"/>
                  <a:pt x="4" y="1031"/>
                </a:cubicBezTo>
                <a:cubicBezTo>
                  <a:pt x="2" y="1031"/>
                  <a:pt x="0" y="1029"/>
                  <a:pt x="0" y="1028"/>
                </a:cubicBezTo>
                <a:close/>
                <a:moveTo>
                  <a:pt x="0" y="984"/>
                </a:moveTo>
                <a:lnTo>
                  <a:pt x="0" y="965"/>
                </a:lnTo>
                <a:cubicBezTo>
                  <a:pt x="0" y="963"/>
                  <a:pt x="2" y="962"/>
                  <a:pt x="4" y="962"/>
                </a:cubicBezTo>
                <a:cubicBezTo>
                  <a:pt x="5" y="962"/>
                  <a:pt x="7" y="963"/>
                  <a:pt x="7" y="965"/>
                </a:cubicBezTo>
                <a:lnTo>
                  <a:pt x="7" y="984"/>
                </a:lnTo>
                <a:cubicBezTo>
                  <a:pt x="7" y="986"/>
                  <a:pt x="5" y="987"/>
                  <a:pt x="4" y="987"/>
                </a:cubicBezTo>
                <a:cubicBezTo>
                  <a:pt x="2" y="987"/>
                  <a:pt x="0" y="986"/>
                  <a:pt x="0" y="984"/>
                </a:cubicBezTo>
                <a:close/>
                <a:moveTo>
                  <a:pt x="0" y="940"/>
                </a:moveTo>
                <a:lnTo>
                  <a:pt x="0" y="921"/>
                </a:lnTo>
                <a:cubicBezTo>
                  <a:pt x="0" y="920"/>
                  <a:pt x="2" y="918"/>
                  <a:pt x="4" y="918"/>
                </a:cubicBezTo>
                <a:cubicBezTo>
                  <a:pt x="5" y="918"/>
                  <a:pt x="7" y="920"/>
                  <a:pt x="7" y="921"/>
                </a:cubicBezTo>
                <a:lnTo>
                  <a:pt x="7" y="940"/>
                </a:lnTo>
                <a:cubicBezTo>
                  <a:pt x="7" y="942"/>
                  <a:pt x="5" y="943"/>
                  <a:pt x="4" y="943"/>
                </a:cubicBezTo>
                <a:cubicBezTo>
                  <a:pt x="2" y="943"/>
                  <a:pt x="0" y="942"/>
                  <a:pt x="0" y="940"/>
                </a:cubicBezTo>
                <a:close/>
                <a:moveTo>
                  <a:pt x="0" y="896"/>
                </a:moveTo>
                <a:lnTo>
                  <a:pt x="0" y="878"/>
                </a:lnTo>
                <a:cubicBezTo>
                  <a:pt x="0" y="876"/>
                  <a:pt x="2" y="875"/>
                  <a:pt x="4" y="875"/>
                </a:cubicBezTo>
                <a:cubicBezTo>
                  <a:pt x="5" y="875"/>
                  <a:pt x="7" y="876"/>
                  <a:pt x="7" y="878"/>
                </a:cubicBezTo>
                <a:lnTo>
                  <a:pt x="7" y="896"/>
                </a:lnTo>
                <a:cubicBezTo>
                  <a:pt x="7" y="898"/>
                  <a:pt x="5" y="900"/>
                  <a:pt x="4" y="900"/>
                </a:cubicBezTo>
                <a:cubicBezTo>
                  <a:pt x="2" y="900"/>
                  <a:pt x="0" y="898"/>
                  <a:pt x="0" y="896"/>
                </a:cubicBezTo>
                <a:close/>
                <a:moveTo>
                  <a:pt x="0" y="853"/>
                </a:moveTo>
                <a:lnTo>
                  <a:pt x="0" y="834"/>
                </a:lnTo>
                <a:cubicBezTo>
                  <a:pt x="0" y="832"/>
                  <a:pt x="2" y="831"/>
                  <a:pt x="4" y="831"/>
                </a:cubicBezTo>
                <a:cubicBezTo>
                  <a:pt x="5" y="831"/>
                  <a:pt x="7" y="832"/>
                  <a:pt x="7" y="834"/>
                </a:cubicBezTo>
                <a:lnTo>
                  <a:pt x="7" y="853"/>
                </a:lnTo>
                <a:cubicBezTo>
                  <a:pt x="7" y="854"/>
                  <a:pt x="5" y="856"/>
                  <a:pt x="4" y="856"/>
                </a:cubicBezTo>
                <a:cubicBezTo>
                  <a:pt x="2" y="856"/>
                  <a:pt x="0" y="854"/>
                  <a:pt x="0" y="853"/>
                </a:cubicBezTo>
                <a:close/>
                <a:moveTo>
                  <a:pt x="0" y="809"/>
                </a:moveTo>
                <a:lnTo>
                  <a:pt x="0" y="790"/>
                </a:lnTo>
                <a:cubicBezTo>
                  <a:pt x="0" y="788"/>
                  <a:pt x="2" y="787"/>
                  <a:pt x="4" y="787"/>
                </a:cubicBezTo>
                <a:cubicBezTo>
                  <a:pt x="5" y="787"/>
                  <a:pt x="7" y="788"/>
                  <a:pt x="7" y="790"/>
                </a:cubicBezTo>
                <a:lnTo>
                  <a:pt x="7" y="809"/>
                </a:lnTo>
                <a:cubicBezTo>
                  <a:pt x="7" y="811"/>
                  <a:pt x="5" y="812"/>
                  <a:pt x="4" y="812"/>
                </a:cubicBezTo>
                <a:cubicBezTo>
                  <a:pt x="2" y="812"/>
                  <a:pt x="0" y="811"/>
                  <a:pt x="0" y="809"/>
                </a:cubicBezTo>
                <a:close/>
                <a:moveTo>
                  <a:pt x="0" y="765"/>
                </a:moveTo>
                <a:lnTo>
                  <a:pt x="0" y="746"/>
                </a:lnTo>
                <a:cubicBezTo>
                  <a:pt x="0" y="745"/>
                  <a:pt x="2" y="743"/>
                  <a:pt x="4" y="743"/>
                </a:cubicBezTo>
                <a:cubicBezTo>
                  <a:pt x="5" y="743"/>
                  <a:pt x="7" y="745"/>
                  <a:pt x="7" y="746"/>
                </a:cubicBezTo>
                <a:lnTo>
                  <a:pt x="7" y="765"/>
                </a:lnTo>
                <a:cubicBezTo>
                  <a:pt x="7" y="767"/>
                  <a:pt x="5" y="768"/>
                  <a:pt x="4" y="768"/>
                </a:cubicBezTo>
                <a:cubicBezTo>
                  <a:pt x="2" y="768"/>
                  <a:pt x="0" y="767"/>
                  <a:pt x="0" y="765"/>
                </a:cubicBezTo>
                <a:close/>
                <a:moveTo>
                  <a:pt x="0" y="721"/>
                </a:moveTo>
                <a:lnTo>
                  <a:pt x="0" y="703"/>
                </a:lnTo>
                <a:cubicBezTo>
                  <a:pt x="0" y="701"/>
                  <a:pt x="2" y="700"/>
                  <a:pt x="4" y="700"/>
                </a:cubicBezTo>
                <a:cubicBezTo>
                  <a:pt x="5" y="700"/>
                  <a:pt x="7" y="701"/>
                  <a:pt x="7" y="703"/>
                </a:cubicBezTo>
                <a:lnTo>
                  <a:pt x="7" y="721"/>
                </a:lnTo>
                <a:cubicBezTo>
                  <a:pt x="7" y="723"/>
                  <a:pt x="5" y="725"/>
                  <a:pt x="4" y="725"/>
                </a:cubicBezTo>
                <a:cubicBezTo>
                  <a:pt x="2" y="725"/>
                  <a:pt x="0" y="723"/>
                  <a:pt x="0" y="721"/>
                </a:cubicBezTo>
                <a:close/>
                <a:moveTo>
                  <a:pt x="0" y="678"/>
                </a:moveTo>
                <a:lnTo>
                  <a:pt x="0" y="659"/>
                </a:lnTo>
                <a:cubicBezTo>
                  <a:pt x="0" y="657"/>
                  <a:pt x="2" y="656"/>
                  <a:pt x="4" y="656"/>
                </a:cubicBezTo>
                <a:cubicBezTo>
                  <a:pt x="5" y="656"/>
                  <a:pt x="7" y="657"/>
                  <a:pt x="7" y="659"/>
                </a:cubicBezTo>
                <a:lnTo>
                  <a:pt x="7" y="678"/>
                </a:lnTo>
                <a:cubicBezTo>
                  <a:pt x="7" y="679"/>
                  <a:pt x="5" y="681"/>
                  <a:pt x="4" y="681"/>
                </a:cubicBezTo>
                <a:cubicBezTo>
                  <a:pt x="2" y="681"/>
                  <a:pt x="0" y="679"/>
                  <a:pt x="0" y="678"/>
                </a:cubicBezTo>
                <a:close/>
                <a:moveTo>
                  <a:pt x="0" y="634"/>
                </a:moveTo>
                <a:lnTo>
                  <a:pt x="0" y="615"/>
                </a:lnTo>
                <a:cubicBezTo>
                  <a:pt x="0" y="613"/>
                  <a:pt x="2" y="612"/>
                  <a:pt x="4" y="612"/>
                </a:cubicBezTo>
                <a:cubicBezTo>
                  <a:pt x="5" y="612"/>
                  <a:pt x="7" y="613"/>
                  <a:pt x="7" y="615"/>
                </a:cubicBezTo>
                <a:lnTo>
                  <a:pt x="7" y="634"/>
                </a:lnTo>
                <a:cubicBezTo>
                  <a:pt x="7" y="636"/>
                  <a:pt x="5" y="637"/>
                  <a:pt x="4" y="637"/>
                </a:cubicBezTo>
                <a:cubicBezTo>
                  <a:pt x="2" y="637"/>
                  <a:pt x="0" y="636"/>
                  <a:pt x="0" y="634"/>
                </a:cubicBezTo>
                <a:close/>
                <a:moveTo>
                  <a:pt x="0" y="590"/>
                </a:moveTo>
                <a:lnTo>
                  <a:pt x="0" y="571"/>
                </a:lnTo>
                <a:cubicBezTo>
                  <a:pt x="0" y="570"/>
                  <a:pt x="2" y="568"/>
                  <a:pt x="4" y="568"/>
                </a:cubicBezTo>
                <a:cubicBezTo>
                  <a:pt x="5" y="568"/>
                  <a:pt x="7" y="570"/>
                  <a:pt x="7" y="571"/>
                </a:cubicBezTo>
                <a:lnTo>
                  <a:pt x="7" y="590"/>
                </a:lnTo>
                <a:cubicBezTo>
                  <a:pt x="7" y="592"/>
                  <a:pt x="5" y="593"/>
                  <a:pt x="4" y="593"/>
                </a:cubicBezTo>
                <a:cubicBezTo>
                  <a:pt x="2" y="593"/>
                  <a:pt x="0" y="592"/>
                  <a:pt x="0" y="590"/>
                </a:cubicBezTo>
                <a:close/>
                <a:moveTo>
                  <a:pt x="0" y="546"/>
                </a:moveTo>
                <a:lnTo>
                  <a:pt x="0" y="528"/>
                </a:lnTo>
                <a:cubicBezTo>
                  <a:pt x="0" y="526"/>
                  <a:pt x="2" y="525"/>
                  <a:pt x="4" y="525"/>
                </a:cubicBezTo>
                <a:cubicBezTo>
                  <a:pt x="5" y="525"/>
                  <a:pt x="7" y="526"/>
                  <a:pt x="7" y="528"/>
                </a:cubicBezTo>
                <a:lnTo>
                  <a:pt x="7" y="546"/>
                </a:lnTo>
                <a:cubicBezTo>
                  <a:pt x="7" y="548"/>
                  <a:pt x="5" y="550"/>
                  <a:pt x="4" y="550"/>
                </a:cubicBezTo>
                <a:cubicBezTo>
                  <a:pt x="2" y="550"/>
                  <a:pt x="0" y="548"/>
                  <a:pt x="0" y="546"/>
                </a:cubicBezTo>
                <a:close/>
                <a:moveTo>
                  <a:pt x="0" y="503"/>
                </a:moveTo>
                <a:lnTo>
                  <a:pt x="0" y="484"/>
                </a:lnTo>
                <a:cubicBezTo>
                  <a:pt x="0" y="482"/>
                  <a:pt x="2" y="481"/>
                  <a:pt x="4" y="481"/>
                </a:cubicBezTo>
                <a:cubicBezTo>
                  <a:pt x="5" y="481"/>
                  <a:pt x="7" y="482"/>
                  <a:pt x="7" y="484"/>
                </a:cubicBezTo>
                <a:lnTo>
                  <a:pt x="7" y="503"/>
                </a:lnTo>
                <a:cubicBezTo>
                  <a:pt x="7" y="504"/>
                  <a:pt x="5" y="506"/>
                  <a:pt x="4" y="506"/>
                </a:cubicBezTo>
                <a:cubicBezTo>
                  <a:pt x="2" y="506"/>
                  <a:pt x="0" y="504"/>
                  <a:pt x="0" y="503"/>
                </a:cubicBezTo>
                <a:close/>
                <a:moveTo>
                  <a:pt x="0" y="459"/>
                </a:moveTo>
                <a:lnTo>
                  <a:pt x="0" y="440"/>
                </a:lnTo>
                <a:cubicBezTo>
                  <a:pt x="0" y="438"/>
                  <a:pt x="2" y="437"/>
                  <a:pt x="4" y="437"/>
                </a:cubicBezTo>
                <a:cubicBezTo>
                  <a:pt x="5" y="437"/>
                  <a:pt x="7" y="438"/>
                  <a:pt x="7" y="440"/>
                </a:cubicBezTo>
                <a:lnTo>
                  <a:pt x="7" y="459"/>
                </a:lnTo>
                <a:cubicBezTo>
                  <a:pt x="7" y="461"/>
                  <a:pt x="5" y="462"/>
                  <a:pt x="4" y="462"/>
                </a:cubicBezTo>
                <a:cubicBezTo>
                  <a:pt x="2" y="462"/>
                  <a:pt x="0" y="461"/>
                  <a:pt x="0" y="459"/>
                </a:cubicBezTo>
                <a:close/>
                <a:moveTo>
                  <a:pt x="0" y="415"/>
                </a:moveTo>
                <a:lnTo>
                  <a:pt x="0" y="396"/>
                </a:lnTo>
                <a:cubicBezTo>
                  <a:pt x="0" y="395"/>
                  <a:pt x="2" y="393"/>
                  <a:pt x="4" y="393"/>
                </a:cubicBezTo>
                <a:cubicBezTo>
                  <a:pt x="5" y="393"/>
                  <a:pt x="7" y="395"/>
                  <a:pt x="7" y="396"/>
                </a:cubicBezTo>
                <a:lnTo>
                  <a:pt x="7" y="415"/>
                </a:lnTo>
                <a:cubicBezTo>
                  <a:pt x="7" y="417"/>
                  <a:pt x="5" y="418"/>
                  <a:pt x="4" y="418"/>
                </a:cubicBezTo>
                <a:cubicBezTo>
                  <a:pt x="2" y="418"/>
                  <a:pt x="0" y="417"/>
                  <a:pt x="0" y="415"/>
                </a:cubicBezTo>
                <a:close/>
                <a:moveTo>
                  <a:pt x="0" y="371"/>
                </a:moveTo>
                <a:lnTo>
                  <a:pt x="0" y="353"/>
                </a:lnTo>
                <a:cubicBezTo>
                  <a:pt x="0" y="351"/>
                  <a:pt x="2" y="350"/>
                  <a:pt x="4" y="350"/>
                </a:cubicBezTo>
                <a:cubicBezTo>
                  <a:pt x="5" y="350"/>
                  <a:pt x="7" y="351"/>
                  <a:pt x="7" y="353"/>
                </a:cubicBezTo>
                <a:lnTo>
                  <a:pt x="7" y="371"/>
                </a:lnTo>
                <a:cubicBezTo>
                  <a:pt x="7" y="373"/>
                  <a:pt x="5" y="375"/>
                  <a:pt x="4" y="375"/>
                </a:cubicBezTo>
                <a:cubicBezTo>
                  <a:pt x="2" y="375"/>
                  <a:pt x="0" y="373"/>
                  <a:pt x="0" y="371"/>
                </a:cubicBezTo>
                <a:close/>
                <a:moveTo>
                  <a:pt x="0" y="328"/>
                </a:moveTo>
                <a:lnTo>
                  <a:pt x="0" y="309"/>
                </a:lnTo>
                <a:cubicBezTo>
                  <a:pt x="0" y="307"/>
                  <a:pt x="2" y="306"/>
                  <a:pt x="4" y="306"/>
                </a:cubicBezTo>
                <a:cubicBezTo>
                  <a:pt x="5" y="306"/>
                  <a:pt x="7" y="307"/>
                  <a:pt x="7" y="309"/>
                </a:cubicBezTo>
                <a:lnTo>
                  <a:pt x="7" y="328"/>
                </a:lnTo>
                <a:cubicBezTo>
                  <a:pt x="7" y="329"/>
                  <a:pt x="5" y="331"/>
                  <a:pt x="4" y="331"/>
                </a:cubicBezTo>
                <a:cubicBezTo>
                  <a:pt x="2" y="331"/>
                  <a:pt x="0" y="329"/>
                  <a:pt x="0" y="328"/>
                </a:cubicBezTo>
                <a:close/>
                <a:moveTo>
                  <a:pt x="0" y="284"/>
                </a:moveTo>
                <a:lnTo>
                  <a:pt x="0" y="265"/>
                </a:lnTo>
                <a:cubicBezTo>
                  <a:pt x="0" y="263"/>
                  <a:pt x="2" y="262"/>
                  <a:pt x="4" y="262"/>
                </a:cubicBezTo>
                <a:cubicBezTo>
                  <a:pt x="5" y="262"/>
                  <a:pt x="7" y="263"/>
                  <a:pt x="7" y="265"/>
                </a:cubicBezTo>
                <a:lnTo>
                  <a:pt x="7" y="284"/>
                </a:lnTo>
                <a:cubicBezTo>
                  <a:pt x="7" y="286"/>
                  <a:pt x="5" y="287"/>
                  <a:pt x="4" y="287"/>
                </a:cubicBezTo>
                <a:cubicBezTo>
                  <a:pt x="2" y="287"/>
                  <a:pt x="0" y="286"/>
                  <a:pt x="0" y="284"/>
                </a:cubicBezTo>
                <a:close/>
                <a:moveTo>
                  <a:pt x="0" y="240"/>
                </a:moveTo>
                <a:lnTo>
                  <a:pt x="0" y="221"/>
                </a:lnTo>
                <a:cubicBezTo>
                  <a:pt x="0" y="220"/>
                  <a:pt x="2" y="218"/>
                  <a:pt x="4" y="218"/>
                </a:cubicBezTo>
                <a:cubicBezTo>
                  <a:pt x="5" y="218"/>
                  <a:pt x="7" y="220"/>
                  <a:pt x="7" y="221"/>
                </a:cubicBezTo>
                <a:lnTo>
                  <a:pt x="7" y="240"/>
                </a:lnTo>
                <a:cubicBezTo>
                  <a:pt x="7" y="242"/>
                  <a:pt x="5" y="243"/>
                  <a:pt x="4" y="243"/>
                </a:cubicBezTo>
                <a:cubicBezTo>
                  <a:pt x="2" y="243"/>
                  <a:pt x="0" y="242"/>
                  <a:pt x="0" y="240"/>
                </a:cubicBezTo>
                <a:close/>
                <a:moveTo>
                  <a:pt x="0" y="196"/>
                </a:moveTo>
                <a:lnTo>
                  <a:pt x="0" y="178"/>
                </a:lnTo>
                <a:cubicBezTo>
                  <a:pt x="0" y="176"/>
                  <a:pt x="2" y="175"/>
                  <a:pt x="4" y="175"/>
                </a:cubicBezTo>
                <a:cubicBezTo>
                  <a:pt x="5" y="175"/>
                  <a:pt x="7" y="176"/>
                  <a:pt x="7" y="178"/>
                </a:cubicBezTo>
                <a:lnTo>
                  <a:pt x="7" y="196"/>
                </a:lnTo>
                <a:cubicBezTo>
                  <a:pt x="7" y="198"/>
                  <a:pt x="5" y="200"/>
                  <a:pt x="4" y="200"/>
                </a:cubicBezTo>
                <a:cubicBezTo>
                  <a:pt x="2" y="200"/>
                  <a:pt x="0" y="198"/>
                  <a:pt x="0" y="196"/>
                </a:cubicBezTo>
                <a:close/>
                <a:moveTo>
                  <a:pt x="0" y="153"/>
                </a:moveTo>
                <a:lnTo>
                  <a:pt x="0" y="134"/>
                </a:lnTo>
                <a:cubicBezTo>
                  <a:pt x="0" y="132"/>
                  <a:pt x="2" y="131"/>
                  <a:pt x="4" y="131"/>
                </a:cubicBezTo>
                <a:cubicBezTo>
                  <a:pt x="5" y="131"/>
                  <a:pt x="7" y="132"/>
                  <a:pt x="7" y="134"/>
                </a:cubicBezTo>
                <a:lnTo>
                  <a:pt x="7" y="153"/>
                </a:lnTo>
                <a:cubicBezTo>
                  <a:pt x="7" y="154"/>
                  <a:pt x="5" y="156"/>
                  <a:pt x="4" y="156"/>
                </a:cubicBezTo>
                <a:cubicBezTo>
                  <a:pt x="2" y="156"/>
                  <a:pt x="0" y="154"/>
                  <a:pt x="0" y="153"/>
                </a:cubicBezTo>
                <a:close/>
                <a:moveTo>
                  <a:pt x="0" y="109"/>
                </a:moveTo>
                <a:lnTo>
                  <a:pt x="0" y="90"/>
                </a:lnTo>
                <a:cubicBezTo>
                  <a:pt x="0" y="88"/>
                  <a:pt x="2" y="87"/>
                  <a:pt x="4" y="87"/>
                </a:cubicBezTo>
                <a:cubicBezTo>
                  <a:pt x="5" y="87"/>
                  <a:pt x="7" y="88"/>
                  <a:pt x="7" y="90"/>
                </a:cubicBezTo>
                <a:lnTo>
                  <a:pt x="7" y="109"/>
                </a:lnTo>
                <a:cubicBezTo>
                  <a:pt x="7" y="111"/>
                  <a:pt x="5" y="112"/>
                  <a:pt x="4" y="112"/>
                </a:cubicBezTo>
                <a:cubicBezTo>
                  <a:pt x="2" y="112"/>
                  <a:pt x="0" y="111"/>
                  <a:pt x="0" y="109"/>
                </a:cubicBezTo>
                <a:close/>
                <a:moveTo>
                  <a:pt x="0" y="65"/>
                </a:moveTo>
                <a:lnTo>
                  <a:pt x="0" y="46"/>
                </a:lnTo>
                <a:cubicBezTo>
                  <a:pt x="0" y="45"/>
                  <a:pt x="2" y="43"/>
                  <a:pt x="4" y="43"/>
                </a:cubicBezTo>
                <a:cubicBezTo>
                  <a:pt x="5" y="43"/>
                  <a:pt x="7" y="45"/>
                  <a:pt x="7" y="46"/>
                </a:cubicBezTo>
                <a:lnTo>
                  <a:pt x="7" y="65"/>
                </a:lnTo>
                <a:cubicBezTo>
                  <a:pt x="7" y="67"/>
                  <a:pt x="5" y="68"/>
                  <a:pt x="4" y="68"/>
                </a:cubicBezTo>
                <a:cubicBezTo>
                  <a:pt x="2" y="68"/>
                  <a:pt x="0" y="67"/>
                  <a:pt x="0" y="65"/>
                </a:cubicBezTo>
                <a:close/>
                <a:moveTo>
                  <a:pt x="0" y="21"/>
                </a:moveTo>
                <a:lnTo>
                  <a:pt x="0" y="3"/>
                </a:lnTo>
                <a:cubicBezTo>
                  <a:pt x="0" y="1"/>
                  <a:pt x="2" y="0"/>
                  <a:pt x="4" y="0"/>
                </a:cubicBezTo>
                <a:cubicBezTo>
                  <a:pt x="5" y="0"/>
                  <a:pt x="7" y="1"/>
                  <a:pt x="7" y="3"/>
                </a:cubicBezTo>
                <a:lnTo>
                  <a:pt x="7" y="21"/>
                </a:lnTo>
                <a:cubicBezTo>
                  <a:pt x="7" y="23"/>
                  <a:pt x="5" y="25"/>
                  <a:pt x="4" y="25"/>
                </a:cubicBezTo>
                <a:cubicBezTo>
                  <a:pt x="2"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4" name="Freeform 1083"/>
          <p:cNvSpPr>
            <a:spLocks noEditPoints="1"/>
          </p:cNvSpPr>
          <p:nvPr/>
        </p:nvSpPr>
        <p:spPr bwMode="auto">
          <a:xfrm>
            <a:off x="6442076" y="1892300"/>
            <a:ext cx="7938" cy="1489075"/>
          </a:xfrm>
          <a:custGeom>
            <a:avLst/>
            <a:gdLst>
              <a:gd name="T0" fmla="*/ 6 w 6"/>
              <a:gd name="T1" fmla="*/ 1446 h 1468"/>
              <a:gd name="T2" fmla="*/ 0 w 6"/>
              <a:gd name="T3" fmla="*/ 1421 h 1468"/>
              <a:gd name="T4" fmla="*/ 6 w 6"/>
              <a:gd name="T5" fmla="*/ 1421 h 1468"/>
              <a:gd name="T6" fmla="*/ 0 w 6"/>
              <a:gd name="T7" fmla="*/ 1359 h 1468"/>
              <a:gd name="T8" fmla="*/ 3 w 6"/>
              <a:gd name="T9" fmla="*/ 1381 h 1468"/>
              <a:gd name="T10" fmla="*/ 3 w 6"/>
              <a:gd name="T11" fmla="*/ 1312 h 1468"/>
              <a:gd name="T12" fmla="*/ 0 w 6"/>
              <a:gd name="T13" fmla="*/ 1334 h 1468"/>
              <a:gd name="T14" fmla="*/ 6 w 6"/>
              <a:gd name="T15" fmla="*/ 1271 h 1468"/>
              <a:gd name="T16" fmla="*/ 0 w 6"/>
              <a:gd name="T17" fmla="*/ 1246 h 1468"/>
              <a:gd name="T18" fmla="*/ 6 w 6"/>
              <a:gd name="T19" fmla="*/ 1246 h 1468"/>
              <a:gd name="T20" fmla="*/ 0 w 6"/>
              <a:gd name="T21" fmla="*/ 1184 h 1468"/>
              <a:gd name="T22" fmla="*/ 3 w 6"/>
              <a:gd name="T23" fmla="*/ 1206 h 1468"/>
              <a:gd name="T24" fmla="*/ 3 w 6"/>
              <a:gd name="T25" fmla="*/ 1137 h 1468"/>
              <a:gd name="T26" fmla="*/ 0 w 6"/>
              <a:gd name="T27" fmla="*/ 1159 h 1468"/>
              <a:gd name="T28" fmla="*/ 6 w 6"/>
              <a:gd name="T29" fmla="*/ 1096 h 1468"/>
              <a:gd name="T30" fmla="*/ 0 w 6"/>
              <a:gd name="T31" fmla="*/ 1071 h 1468"/>
              <a:gd name="T32" fmla="*/ 6 w 6"/>
              <a:gd name="T33" fmla="*/ 1071 h 1468"/>
              <a:gd name="T34" fmla="*/ 0 w 6"/>
              <a:gd name="T35" fmla="*/ 1009 h 1468"/>
              <a:gd name="T36" fmla="*/ 3 w 6"/>
              <a:gd name="T37" fmla="*/ 1031 h 1468"/>
              <a:gd name="T38" fmla="*/ 3 w 6"/>
              <a:gd name="T39" fmla="*/ 962 h 1468"/>
              <a:gd name="T40" fmla="*/ 0 w 6"/>
              <a:gd name="T41" fmla="*/ 984 h 1468"/>
              <a:gd name="T42" fmla="*/ 6 w 6"/>
              <a:gd name="T43" fmla="*/ 921 h 1468"/>
              <a:gd name="T44" fmla="*/ 0 w 6"/>
              <a:gd name="T45" fmla="*/ 896 h 1468"/>
              <a:gd name="T46" fmla="*/ 6 w 6"/>
              <a:gd name="T47" fmla="*/ 896 h 1468"/>
              <a:gd name="T48" fmla="*/ 0 w 6"/>
              <a:gd name="T49" fmla="*/ 834 h 1468"/>
              <a:gd name="T50" fmla="*/ 3 w 6"/>
              <a:gd name="T51" fmla="*/ 856 h 1468"/>
              <a:gd name="T52" fmla="*/ 3 w 6"/>
              <a:gd name="T53" fmla="*/ 787 h 1468"/>
              <a:gd name="T54" fmla="*/ 0 w 6"/>
              <a:gd name="T55" fmla="*/ 809 h 1468"/>
              <a:gd name="T56" fmla="*/ 6 w 6"/>
              <a:gd name="T57" fmla="*/ 746 h 1468"/>
              <a:gd name="T58" fmla="*/ 0 w 6"/>
              <a:gd name="T59" fmla="*/ 721 h 1468"/>
              <a:gd name="T60" fmla="*/ 6 w 6"/>
              <a:gd name="T61" fmla="*/ 721 h 1468"/>
              <a:gd name="T62" fmla="*/ 0 w 6"/>
              <a:gd name="T63" fmla="*/ 659 h 1468"/>
              <a:gd name="T64" fmla="*/ 3 w 6"/>
              <a:gd name="T65" fmla="*/ 681 h 1468"/>
              <a:gd name="T66" fmla="*/ 3 w 6"/>
              <a:gd name="T67" fmla="*/ 612 h 1468"/>
              <a:gd name="T68" fmla="*/ 0 w 6"/>
              <a:gd name="T69" fmla="*/ 634 h 1468"/>
              <a:gd name="T70" fmla="*/ 6 w 6"/>
              <a:gd name="T71" fmla="*/ 571 h 1468"/>
              <a:gd name="T72" fmla="*/ 0 w 6"/>
              <a:gd name="T73" fmla="*/ 546 h 1468"/>
              <a:gd name="T74" fmla="*/ 6 w 6"/>
              <a:gd name="T75" fmla="*/ 546 h 1468"/>
              <a:gd name="T76" fmla="*/ 0 w 6"/>
              <a:gd name="T77" fmla="*/ 484 h 1468"/>
              <a:gd name="T78" fmla="*/ 3 w 6"/>
              <a:gd name="T79" fmla="*/ 506 h 1468"/>
              <a:gd name="T80" fmla="*/ 3 w 6"/>
              <a:gd name="T81" fmla="*/ 437 h 1468"/>
              <a:gd name="T82" fmla="*/ 0 w 6"/>
              <a:gd name="T83" fmla="*/ 459 h 1468"/>
              <a:gd name="T84" fmla="*/ 6 w 6"/>
              <a:gd name="T85" fmla="*/ 396 h 1468"/>
              <a:gd name="T86" fmla="*/ 0 w 6"/>
              <a:gd name="T87" fmla="*/ 371 h 1468"/>
              <a:gd name="T88" fmla="*/ 6 w 6"/>
              <a:gd name="T89" fmla="*/ 371 h 1468"/>
              <a:gd name="T90" fmla="*/ 0 w 6"/>
              <a:gd name="T91" fmla="*/ 309 h 1468"/>
              <a:gd name="T92" fmla="*/ 3 w 6"/>
              <a:gd name="T93" fmla="*/ 331 h 1468"/>
              <a:gd name="T94" fmla="*/ 3 w 6"/>
              <a:gd name="T95" fmla="*/ 262 h 1468"/>
              <a:gd name="T96" fmla="*/ 0 w 6"/>
              <a:gd name="T97" fmla="*/ 284 h 1468"/>
              <a:gd name="T98" fmla="*/ 6 w 6"/>
              <a:gd name="T99" fmla="*/ 221 h 1468"/>
              <a:gd name="T100" fmla="*/ 0 w 6"/>
              <a:gd name="T101" fmla="*/ 196 h 1468"/>
              <a:gd name="T102" fmla="*/ 6 w 6"/>
              <a:gd name="T103" fmla="*/ 196 h 1468"/>
              <a:gd name="T104" fmla="*/ 0 w 6"/>
              <a:gd name="T105" fmla="*/ 134 h 1468"/>
              <a:gd name="T106" fmla="*/ 3 w 6"/>
              <a:gd name="T107" fmla="*/ 156 h 1468"/>
              <a:gd name="T108" fmla="*/ 3 w 6"/>
              <a:gd name="T109" fmla="*/ 87 h 1468"/>
              <a:gd name="T110" fmla="*/ 0 w 6"/>
              <a:gd name="T111" fmla="*/ 109 h 1468"/>
              <a:gd name="T112" fmla="*/ 6 w 6"/>
              <a:gd name="T113" fmla="*/ 46 h 1468"/>
              <a:gd name="T114" fmla="*/ 0 w 6"/>
              <a:gd name="T115" fmla="*/ 21 h 1468"/>
              <a:gd name="T116" fmla="*/ 6 w 6"/>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1468">
                <a:moveTo>
                  <a:pt x="0" y="1465"/>
                </a:moveTo>
                <a:lnTo>
                  <a:pt x="0" y="1446"/>
                </a:lnTo>
                <a:cubicBezTo>
                  <a:pt x="0" y="1445"/>
                  <a:pt x="1" y="1443"/>
                  <a:pt x="3" y="1443"/>
                </a:cubicBezTo>
                <a:cubicBezTo>
                  <a:pt x="4" y="1443"/>
                  <a:pt x="6" y="1445"/>
                  <a:pt x="6" y="1446"/>
                </a:cubicBezTo>
                <a:lnTo>
                  <a:pt x="6" y="1465"/>
                </a:lnTo>
                <a:cubicBezTo>
                  <a:pt x="6" y="1467"/>
                  <a:pt x="4" y="1468"/>
                  <a:pt x="3" y="1468"/>
                </a:cubicBezTo>
                <a:cubicBezTo>
                  <a:pt x="1" y="1468"/>
                  <a:pt x="0" y="1467"/>
                  <a:pt x="0" y="1465"/>
                </a:cubicBezTo>
                <a:close/>
                <a:moveTo>
                  <a:pt x="0" y="1421"/>
                </a:moveTo>
                <a:lnTo>
                  <a:pt x="0" y="1403"/>
                </a:lnTo>
                <a:cubicBezTo>
                  <a:pt x="0" y="1401"/>
                  <a:pt x="1" y="1400"/>
                  <a:pt x="3" y="1400"/>
                </a:cubicBezTo>
                <a:cubicBezTo>
                  <a:pt x="4" y="1400"/>
                  <a:pt x="6" y="1401"/>
                  <a:pt x="6" y="1403"/>
                </a:cubicBezTo>
                <a:lnTo>
                  <a:pt x="6" y="1421"/>
                </a:lnTo>
                <a:cubicBezTo>
                  <a:pt x="6" y="1423"/>
                  <a:pt x="4" y="1425"/>
                  <a:pt x="3" y="1425"/>
                </a:cubicBezTo>
                <a:cubicBezTo>
                  <a:pt x="1" y="1425"/>
                  <a:pt x="0" y="1423"/>
                  <a:pt x="0" y="1421"/>
                </a:cubicBezTo>
                <a:close/>
                <a:moveTo>
                  <a:pt x="0" y="1378"/>
                </a:moveTo>
                <a:lnTo>
                  <a:pt x="0" y="1359"/>
                </a:lnTo>
                <a:cubicBezTo>
                  <a:pt x="0" y="1357"/>
                  <a:pt x="1" y="1356"/>
                  <a:pt x="3" y="1356"/>
                </a:cubicBezTo>
                <a:cubicBezTo>
                  <a:pt x="4" y="1356"/>
                  <a:pt x="6" y="1357"/>
                  <a:pt x="6" y="1359"/>
                </a:cubicBezTo>
                <a:lnTo>
                  <a:pt x="6" y="1378"/>
                </a:lnTo>
                <a:cubicBezTo>
                  <a:pt x="6" y="1379"/>
                  <a:pt x="4" y="1381"/>
                  <a:pt x="3" y="1381"/>
                </a:cubicBezTo>
                <a:cubicBezTo>
                  <a:pt x="1" y="1381"/>
                  <a:pt x="0" y="1379"/>
                  <a:pt x="0" y="1378"/>
                </a:cubicBezTo>
                <a:close/>
                <a:moveTo>
                  <a:pt x="0" y="1334"/>
                </a:moveTo>
                <a:lnTo>
                  <a:pt x="0" y="1315"/>
                </a:lnTo>
                <a:cubicBezTo>
                  <a:pt x="0" y="1313"/>
                  <a:pt x="1" y="1312"/>
                  <a:pt x="3" y="1312"/>
                </a:cubicBezTo>
                <a:cubicBezTo>
                  <a:pt x="4" y="1312"/>
                  <a:pt x="6" y="1313"/>
                  <a:pt x="6" y="1315"/>
                </a:cubicBezTo>
                <a:lnTo>
                  <a:pt x="6" y="1334"/>
                </a:lnTo>
                <a:cubicBezTo>
                  <a:pt x="6" y="1336"/>
                  <a:pt x="4" y="1337"/>
                  <a:pt x="3" y="1337"/>
                </a:cubicBezTo>
                <a:cubicBezTo>
                  <a:pt x="1" y="1337"/>
                  <a:pt x="0" y="1336"/>
                  <a:pt x="0" y="1334"/>
                </a:cubicBezTo>
                <a:close/>
                <a:moveTo>
                  <a:pt x="0" y="1290"/>
                </a:moveTo>
                <a:lnTo>
                  <a:pt x="0" y="1271"/>
                </a:lnTo>
                <a:cubicBezTo>
                  <a:pt x="0" y="1270"/>
                  <a:pt x="1" y="1268"/>
                  <a:pt x="3" y="1268"/>
                </a:cubicBezTo>
                <a:cubicBezTo>
                  <a:pt x="4" y="1268"/>
                  <a:pt x="6" y="1270"/>
                  <a:pt x="6" y="1271"/>
                </a:cubicBezTo>
                <a:lnTo>
                  <a:pt x="6" y="1290"/>
                </a:lnTo>
                <a:cubicBezTo>
                  <a:pt x="6" y="1292"/>
                  <a:pt x="4" y="1293"/>
                  <a:pt x="3" y="1293"/>
                </a:cubicBezTo>
                <a:cubicBezTo>
                  <a:pt x="1" y="1293"/>
                  <a:pt x="0" y="1292"/>
                  <a:pt x="0" y="1290"/>
                </a:cubicBezTo>
                <a:close/>
                <a:moveTo>
                  <a:pt x="0" y="1246"/>
                </a:moveTo>
                <a:lnTo>
                  <a:pt x="0" y="1228"/>
                </a:lnTo>
                <a:cubicBezTo>
                  <a:pt x="0" y="1226"/>
                  <a:pt x="1" y="1225"/>
                  <a:pt x="3" y="1225"/>
                </a:cubicBezTo>
                <a:cubicBezTo>
                  <a:pt x="4" y="1225"/>
                  <a:pt x="6" y="1226"/>
                  <a:pt x="6" y="1228"/>
                </a:cubicBezTo>
                <a:lnTo>
                  <a:pt x="6" y="1246"/>
                </a:lnTo>
                <a:cubicBezTo>
                  <a:pt x="6" y="1248"/>
                  <a:pt x="4" y="1250"/>
                  <a:pt x="3" y="1250"/>
                </a:cubicBezTo>
                <a:cubicBezTo>
                  <a:pt x="1" y="1250"/>
                  <a:pt x="0" y="1248"/>
                  <a:pt x="0" y="1246"/>
                </a:cubicBezTo>
                <a:close/>
                <a:moveTo>
                  <a:pt x="0" y="1203"/>
                </a:moveTo>
                <a:lnTo>
                  <a:pt x="0" y="1184"/>
                </a:lnTo>
                <a:cubicBezTo>
                  <a:pt x="0" y="1182"/>
                  <a:pt x="1" y="1181"/>
                  <a:pt x="3" y="1181"/>
                </a:cubicBezTo>
                <a:cubicBezTo>
                  <a:pt x="4" y="1181"/>
                  <a:pt x="6" y="1182"/>
                  <a:pt x="6" y="1184"/>
                </a:cubicBezTo>
                <a:lnTo>
                  <a:pt x="6" y="1203"/>
                </a:lnTo>
                <a:cubicBezTo>
                  <a:pt x="6" y="1204"/>
                  <a:pt x="4" y="1206"/>
                  <a:pt x="3" y="1206"/>
                </a:cubicBezTo>
                <a:cubicBezTo>
                  <a:pt x="1" y="1206"/>
                  <a:pt x="0" y="1204"/>
                  <a:pt x="0" y="1203"/>
                </a:cubicBezTo>
                <a:close/>
                <a:moveTo>
                  <a:pt x="0" y="1159"/>
                </a:moveTo>
                <a:lnTo>
                  <a:pt x="0" y="1140"/>
                </a:lnTo>
                <a:cubicBezTo>
                  <a:pt x="0" y="1138"/>
                  <a:pt x="1" y="1137"/>
                  <a:pt x="3" y="1137"/>
                </a:cubicBezTo>
                <a:cubicBezTo>
                  <a:pt x="4" y="1137"/>
                  <a:pt x="6" y="1138"/>
                  <a:pt x="6" y="1140"/>
                </a:cubicBezTo>
                <a:lnTo>
                  <a:pt x="6" y="1159"/>
                </a:lnTo>
                <a:cubicBezTo>
                  <a:pt x="6" y="1161"/>
                  <a:pt x="4" y="1162"/>
                  <a:pt x="3" y="1162"/>
                </a:cubicBezTo>
                <a:cubicBezTo>
                  <a:pt x="1" y="1162"/>
                  <a:pt x="0" y="1161"/>
                  <a:pt x="0" y="1159"/>
                </a:cubicBezTo>
                <a:close/>
                <a:moveTo>
                  <a:pt x="0" y="1115"/>
                </a:moveTo>
                <a:lnTo>
                  <a:pt x="0" y="1096"/>
                </a:lnTo>
                <a:cubicBezTo>
                  <a:pt x="0" y="1095"/>
                  <a:pt x="1" y="1093"/>
                  <a:pt x="3" y="1093"/>
                </a:cubicBezTo>
                <a:cubicBezTo>
                  <a:pt x="4" y="1093"/>
                  <a:pt x="6" y="1095"/>
                  <a:pt x="6" y="1096"/>
                </a:cubicBezTo>
                <a:lnTo>
                  <a:pt x="6" y="1115"/>
                </a:lnTo>
                <a:cubicBezTo>
                  <a:pt x="6" y="1117"/>
                  <a:pt x="4" y="1118"/>
                  <a:pt x="3" y="1118"/>
                </a:cubicBezTo>
                <a:cubicBezTo>
                  <a:pt x="1" y="1118"/>
                  <a:pt x="0" y="1117"/>
                  <a:pt x="0" y="1115"/>
                </a:cubicBezTo>
                <a:close/>
                <a:moveTo>
                  <a:pt x="0" y="1071"/>
                </a:moveTo>
                <a:lnTo>
                  <a:pt x="0" y="1053"/>
                </a:lnTo>
                <a:cubicBezTo>
                  <a:pt x="0" y="1051"/>
                  <a:pt x="1" y="1050"/>
                  <a:pt x="3" y="1050"/>
                </a:cubicBezTo>
                <a:cubicBezTo>
                  <a:pt x="4" y="1050"/>
                  <a:pt x="6" y="1051"/>
                  <a:pt x="6" y="1053"/>
                </a:cubicBezTo>
                <a:lnTo>
                  <a:pt x="6" y="1071"/>
                </a:lnTo>
                <a:cubicBezTo>
                  <a:pt x="6" y="1073"/>
                  <a:pt x="4" y="1075"/>
                  <a:pt x="3" y="1075"/>
                </a:cubicBezTo>
                <a:cubicBezTo>
                  <a:pt x="1" y="1075"/>
                  <a:pt x="0" y="1073"/>
                  <a:pt x="0" y="1071"/>
                </a:cubicBezTo>
                <a:close/>
                <a:moveTo>
                  <a:pt x="0" y="1028"/>
                </a:moveTo>
                <a:lnTo>
                  <a:pt x="0" y="1009"/>
                </a:lnTo>
                <a:cubicBezTo>
                  <a:pt x="0" y="1007"/>
                  <a:pt x="1" y="1006"/>
                  <a:pt x="3" y="1006"/>
                </a:cubicBezTo>
                <a:cubicBezTo>
                  <a:pt x="4" y="1006"/>
                  <a:pt x="6" y="1007"/>
                  <a:pt x="6" y="1009"/>
                </a:cubicBezTo>
                <a:lnTo>
                  <a:pt x="6" y="1028"/>
                </a:lnTo>
                <a:cubicBezTo>
                  <a:pt x="6" y="1029"/>
                  <a:pt x="4" y="1031"/>
                  <a:pt x="3" y="1031"/>
                </a:cubicBezTo>
                <a:cubicBezTo>
                  <a:pt x="1" y="1031"/>
                  <a:pt x="0" y="1029"/>
                  <a:pt x="0" y="1028"/>
                </a:cubicBezTo>
                <a:close/>
                <a:moveTo>
                  <a:pt x="0" y="984"/>
                </a:moveTo>
                <a:lnTo>
                  <a:pt x="0" y="965"/>
                </a:lnTo>
                <a:cubicBezTo>
                  <a:pt x="0" y="963"/>
                  <a:pt x="1" y="962"/>
                  <a:pt x="3" y="962"/>
                </a:cubicBezTo>
                <a:cubicBezTo>
                  <a:pt x="4" y="962"/>
                  <a:pt x="6" y="963"/>
                  <a:pt x="6" y="965"/>
                </a:cubicBezTo>
                <a:lnTo>
                  <a:pt x="6" y="984"/>
                </a:lnTo>
                <a:cubicBezTo>
                  <a:pt x="6" y="986"/>
                  <a:pt x="4" y="987"/>
                  <a:pt x="3" y="987"/>
                </a:cubicBezTo>
                <a:cubicBezTo>
                  <a:pt x="1" y="987"/>
                  <a:pt x="0" y="986"/>
                  <a:pt x="0" y="984"/>
                </a:cubicBezTo>
                <a:close/>
                <a:moveTo>
                  <a:pt x="0" y="940"/>
                </a:moveTo>
                <a:lnTo>
                  <a:pt x="0" y="921"/>
                </a:lnTo>
                <a:cubicBezTo>
                  <a:pt x="0" y="920"/>
                  <a:pt x="1" y="918"/>
                  <a:pt x="3" y="918"/>
                </a:cubicBezTo>
                <a:cubicBezTo>
                  <a:pt x="4" y="918"/>
                  <a:pt x="6" y="920"/>
                  <a:pt x="6" y="921"/>
                </a:cubicBezTo>
                <a:lnTo>
                  <a:pt x="6" y="940"/>
                </a:lnTo>
                <a:cubicBezTo>
                  <a:pt x="6" y="942"/>
                  <a:pt x="4" y="943"/>
                  <a:pt x="3" y="943"/>
                </a:cubicBezTo>
                <a:cubicBezTo>
                  <a:pt x="1" y="943"/>
                  <a:pt x="0" y="942"/>
                  <a:pt x="0" y="940"/>
                </a:cubicBezTo>
                <a:close/>
                <a:moveTo>
                  <a:pt x="0" y="896"/>
                </a:moveTo>
                <a:lnTo>
                  <a:pt x="0" y="878"/>
                </a:lnTo>
                <a:cubicBezTo>
                  <a:pt x="0" y="876"/>
                  <a:pt x="1" y="875"/>
                  <a:pt x="3" y="875"/>
                </a:cubicBezTo>
                <a:cubicBezTo>
                  <a:pt x="4" y="875"/>
                  <a:pt x="6" y="876"/>
                  <a:pt x="6" y="878"/>
                </a:cubicBezTo>
                <a:lnTo>
                  <a:pt x="6" y="896"/>
                </a:lnTo>
                <a:cubicBezTo>
                  <a:pt x="6" y="898"/>
                  <a:pt x="4" y="900"/>
                  <a:pt x="3" y="900"/>
                </a:cubicBezTo>
                <a:cubicBezTo>
                  <a:pt x="1" y="900"/>
                  <a:pt x="0" y="898"/>
                  <a:pt x="0" y="896"/>
                </a:cubicBezTo>
                <a:close/>
                <a:moveTo>
                  <a:pt x="0" y="853"/>
                </a:moveTo>
                <a:lnTo>
                  <a:pt x="0" y="834"/>
                </a:lnTo>
                <a:cubicBezTo>
                  <a:pt x="0" y="832"/>
                  <a:pt x="1" y="831"/>
                  <a:pt x="3" y="831"/>
                </a:cubicBezTo>
                <a:cubicBezTo>
                  <a:pt x="4" y="831"/>
                  <a:pt x="6" y="832"/>
                  <a:pt x="6" y="834"/>
                </a:cubicBezTo>
                <a:lnTo>
                  <a:pt x="6" y="853"/>
                </a:lnTo>
                <a:cubicBezTo>
                  <a:pt x="6" y="854"/>
                  <a:pt x="4" y="856"/>
                  <a:pt x="3" y="856"/>
                </a:cubicBezTo>
                <a:cubicBezTo>
                  <a:pt x="1" y="856"/>
                  <a:pt x="0" y="854"/>
                  <a:pt x="0" y="853"/>
                </a:cubicBezTo>
                <a:close/>
                <a:moveTo>
                  <a:pt x="0" y="809"/>
                </a:moveTo>
                <a:lnTo>
                  <a:pt x="0" y="790"/>
                </a:lnTo>
                <a:cubicBezTo>
                  <a:pt x="0" y="788"/>
                  <a:pt x="1" y="787"/>
                  <a:pt x="3" y="787"/>
                </a:cubicBezTo>
                <a:cubicBezTo>
                  <a:pt x="4" y="787"/>
                  <a:pt x="6" y="788"/>
                  <a:pt x="6" y="790"/>
                </a:cubicBezTo>
                <a:lnTo>
                  <a:pt x="6" y="809"/>
                </a:lnTo>
                <a:cubicBezTo>
                  <a:pt x="6" y="811"/>
                  <a:pt x="4" y="812"/>
                  <a:pt x="3" y="812"/>
                </a:cubicBezTo>
                <a:cubicBezTo>
                  <a:pt x="1" y="812"/>
                  <a:pt x="0" y="811"/>
                  <a:pt x="0" y="809"/>
                </a:cubicBezTo>
                <a:close/>
                <a:moveTo>
                  <a:pt x="0" y="765"/>
                </a:moveTo>
                <a:lnTo>
                  <a:pt x="0" y="746"/>
                </a:lnTo>
                <a:cubicBezTo>
                  <a:pt x="0" y="745"/>
                  <a:pt x="1" y="743"/>
                  <a:pt x="3" y="743"/>
                </a:cubicBezTo>
                <a:cubicBezTo>
                  <a:pt x="4" y="743"/>
                  <a:pt x="6" y="745"/>
                  <a:pt x="6" y="746"/>
                </a:cubicBezTo>
                <a:lnTo>
                  <a:pt x="6" y="765"/>
                </a:lnTo>
                <a:cubicBezTo>
                  <a:pt x="6" y="767"/>
                  <a:pt x="4" y="768"/>
                  <a:pt x="3" y="768"/>
                </a:cubicBezTo>
                <a:cubicBezTo>
                  <a:pt x="1" y="768"/>
                  <a:pt x="0" y="767"/>
                  <a:pt x="0" y="765"/>
                </a:cubicBezTo>
                <a:close/>
                <a:moveTo>
                  <a:pt x="0" y="721"/>
                </a:moveTo>
                <a:lnTo>
                  <a:pt x="0" y="703"/>
                </a:lnTo>
                <a:cubicBezTo>
                  <a:pt x="0" y="701"/>
                  <a:pt x="1" y="700"/>
                  <a:pt x="3" y="700"/>
                </a:cubicBezTo>
                <a:cubicBezTo>
                  <a:pt x="4" y="700"/>
                  <a:pt x="6" y="701"/>
                  <a:pt x="6" y="703"/>
                </a:cubicBezTo>
                <a:lnTo>
                  <a:pt x="6" y="721"/>
                </a:lnTo>
                <a:cubicBezTo>
                  <a:pt x="6" y="723"/>
                  <a:pt x="4" y="725"/>
                  <a:pt x="3" y="725"/>
                </a:cubicBezTo>
                <a:cubicBezTo>
                  <a:pt x="1" y="725"/>
                  <a:pt x="0" y="723"/>
                  <a:pt x="0" y="721"/>
                </a:cubicBezTo>
                <a:close/>
                <a:moveTo>
                  <a:pt x="0" y="678"/>
                </a:moveTo>
                <a:lnTo>
                  <a:pt x="0" y="659"/>
                </a:lnTo>
                <a:cubicBezTo>
                  <a:pt x="0" y="657"/>
                  <a:pt x="1" y="656"/>
                  <a:pt x="3" y="656"/>
                </a:cubicBezTo>
                <a:cubicBezTo>
                  <a:pt x="4" y="656"/>
                  <a:pt x="6" y="657"/>
                  <a:pt x="6" y="659"/>
                </a:cubicBezTo>
                <a:lnTo>
                  <a:pt x="6" y="678"/>
                </a:lnTo>
                <a:cubicBezTo>
                  <a:pt x="6" y="679"/>
                  <a:pt x="4" y="681"/>
                  <a:pt x="3" y="681"/>
                </a:cubicBezTo>
                <a:cubicBezTo>
                  <a:pt x="1" y="681"/>
                  <a:pt x="0" y="679"/>
                  <a:pt x="0" y="678"/>
                </a:cubicBezTo>
                <a:close/>
                <a:moveTo>
                  <a:pt x="0" y="634"/>
                </a:moveTo>
                <a:lnTo>
                  <a:pt x="0" y="615"/>
                </a:lnTo>
                <a:cubicBezTo>
                  <a:pt x="0" y="613"/>
                  <a:pt x="1" y="612"/>
                  <a:pt x="3" y="612"/>
                </a:cubicBezTo>
                <a:cubicBezTo>
                  <a:pt x="4" y="612"/>
                  <a:pt x="6" y="613"/>
                  <a:pt x="6" y="615"/>
                </a:cubicBezTo>
                <a:lnTo>
                  <a:pt x="6" y="634"/>
                </a:lnTo>
                <a:cubicBezTo>
                  <a:pt x="6" y="636"/>
                  <a:pt x="4" y="637"/>
                  <a:pt x="3" y="637"/>
                </a:cubicBezTo>
                <a:cubicBezTo>
                  <a:pt x="1" y="637"/>
                  <a:pt x="0" y="636"/>
                  <a:pt x="0" y="634"/>
                </a:cubicBezTo>
                <a:close/>
                <a:moveTo>
                  <a:pt x="0" y="590"/>
                </a:moveTo>
                <a:lnTo>
                  <a:pt x="0" y="571"/>
                </a:lnTo>
                <a:cubicBezTo>
                  <a:pt x="0" y="570"/>
                  <a:pt x="1" y="568"/>
                  <a:pt x="3" y="568"/>
                </a:cubicBezTo>
                <a:cubicBezTo>
                  <a:pt x="4" y="568"/>
                  <a:pt x="6" y="570"/>
                  <a:pt x="6" y="571"/>
                </a:cubicBezTo>
                <a:lnTo>
                  <a:pt x="6" y="590"/>
                </a:lnTo>
                <a:cubicBezTo>
                  <a:pt x="6" y="592"/>
                  <a:pt x="4" y="593"/>
                  <a:pt x="3" y="593"/>
                </a:cubicBezTo>
                <a:cubicBezTo>
                  <a:pt x="1" y="593"/>
                  <a:pt x="0" y="592"/>
                  <a:pt x="0" y="590"/>
                </a:cubicBezTo>
                <a:close/>
                <a:moveTo>
                  <a:pt x="0" y="546"/>
                </a:moveTo>
                <a:lnTo>
                  <a:pt x="0" y="528"/>
                </a:lnTo>
                <a:cubicBezTo>
                  <a:pt x="0" y="526"/>
                  <a:pt x="1" y="525"/>
                  <a:pt x="3" y="525"/>
                </a:cubicBezTo>
                <a:cubicBezTo>
                  <a:pt x="4" y="525"/>
                  <a:pt x="6" y="526"/>
                  <a:pt x="6" y="528"/>
                </a:cubicBezTo>
                <a:lnTo>
                  <a:pt x="6" y="546"/>
                </a:lnTo>
                <a:cubicBezTo>
                  <a:pt x="6" y="548"/>
                  <a:pt x="4" y="550"/>
                  <a:pt x="3" y="550"/>
                </a:cubicBezTo>
                <a:cubicBezTo>
                  <a:pt x="1" y="550"/>
                  <a:pt x="0" y="548"/>
                  <a:pt x="0" y="546"/>
                </a:cubicBezTo>
                <a:close/>
                <a:moveTo>
                  <a:pt x="0" y="503"/>
                </a:moveTo>
                <a:lnTo>
                  <a:pt x="0" y="484"/>
                </a:lnTo>
                <a:cubicBezTo>
                  <a:pt x="0" y="482"/>
                  <a:pt x="1" y="481"/>
                  <a:pt x="3" y="481"/>
                </a:cubicBezTo>
                <a:cubicBezTo>
                  <a:pt x="4" y="481"/>
                  <a:pt x="6" y="482"/>
                  <a:pt x="6" y="484"/>
                </a:cubicBezTo>
                <a:lnTo>
                  <a:pt x="6" y="503"/>
                </a:lnTo>
                <a:cubicBezTo>
                  <a:pt x="6" y="504"/>
                  <a:pt x="4" y="506"/>
                  <a:pt x="3" y="506"/>
                </a:cubicBezTo>
                <a:cubicBezTo>
                  <a:pt x="1" y="506"/>
                  <a:pt x="0" y="504"/>
                  <a:pt x="0" y="503"/>
                </a:cubicBezTo>
                <a:close/>
                <a:moveTo>
                  <a:pt x="0" y="459"/>
                </a:moveTo>
                <a:lnTo>
                  <a:pt x="0" y="440"/>
                </a:lnTo>
                <a:cubicBezTo>
                  <a:pt x="0" y="438"/>
                  <a:pt x="1" y="437"/>
                  <a:pt x="3" y="437"/>
                </a:cubicBezTo>
                <a:cubicBezTo>
                  <a:pt x="4" y="437"/>
                  <a:pt x="6" y="438"/>
                  <a:pt x="6" y="440"/>
                </a:cubicBezTo>
                <a:lnTo>
                  <a:pt x="6" y="459"/>
                </a:lnTo>
                <a:cubicBezTo>
                  <a:pt x="6" y="461"/>
                  <a:pt x="4" y="462"/>
                  <a:pt x="3" y="462"/>
                </a:cubicBezTo>
                <a:cubicBezTo>
                  <a:pt x="1" y="462"/>
                  <a:pt x="0" y="461"/>
                  <a:pt x="0" y="459"/>
                </a:cubicBezTo>
                <a:close/>
                <a:moveTo>
                  <a:pt x="0" y="415"/>
                </a:moveTo>
                <a:lnTo>
                  <a:pt x="0" y="396"/>
                </a:lnTo>
                <a:cubicBezTo>
                  <a:pt x="0" y="395"/>
                  <a:pt x="1" y="393"/>
                  <a:pt x="3" y="393"/>
                </a:cubicBezTo>
                <a:cubicBezTo>
                  <a:pt x="4" y="393"/>
                  <a:pt x="6" y="395"/>
                  <a:pt x="6" y="396"/>
                </a:cubicBezTo>
                <a:lnTo>
                  <a:pt x="6" y="415"/>
                </a:lnTo>
                <a:cubicBezTo>
                  <a:pt x="6" y="417"/>
                  <a:pt x="4" y="418"/>
                  <a:pt x="3" y="418"/>
                </a:cubicBezTo>
                <a:cubicBezTo>
                  <a:pt x="1" y="418"/>
                  <a:pt x="0" y="417"/>
                  <a:pt x="0" y="415"/>
                </a:cubicBezTo>
                <a:close/>
                <a:moveTo>
                  <a:pt x="0" y="371"/>
                </a:moveTo>
                <a:lnTo>
                  <a:pt x="0" y="353"/>
                </a:lnTo>
                <a:cubicBezTo>
                  <a:pt x="0" y="351"/>
                  <a:pt x="1" y="350"/>
                  <a:pt x="3" y="350"/>
                </a:cubicBezTo>
                <a:cubicBezTo>
                  <a:pt x="4" y="350"/>
                  <a:pt x="6" y="351"/>
                  <a:pt x="6" y="353"/>
                </a:cubicBezTo>
                <a:lnTo>
                  <a:pt x="6" y="371"/>
                </a:lnTo>
                <a:cubicBezTo>
                  <a:pt x="6" y="373"/>
                  <a:pt x="4" y="375"/>
                  <a:pt x="3" y="375"/>
                </a:cubicBezTo>
                <a:cubicBezTo>
                  <a:pt x="1" y="375"/>
                  <a:pt x="0" y="373"/>
                  <a:pt x="0" y="371"/>
                </a:cubicBezTo>
                <a:close/>
                <a:moveTo>
                  <a:pt x="0" y="328"/>
                </a:moveTo>
                <a:lnTo>
                  <a:pt x="0" y="309"/>
                </a:lnTo>
                <a:cubicBezTo>
                  <a:pt x="0" y="307"/>
                  <a:pt x="1" y="306"/>
                  <a:pt x="3" y="306"/>
                </a:cubicBezTo>
                <a:cubicBezTo>
                  <a:pt x="4" y="306"/>
                  <a:pt x="6" y="307"/>
                  <a:pt x="6" y="309"/>
                </a:cubicBezTo>
                <a:lnTo>
                  <a:pt x="6" y="328"/>
                </a:lnTo>
                <a:cubicBezTo>
                  <a:pt x="6" y="329"/>
                  <a:pt x="4" y="331"/>
                  <a:pt x="3" y="331"/>
                </a:cubicBezTo>
                <a:cubicBezTo>
                  <a:pt x="1" y="331"/>
                  <a:pt x="0" y="329"/>
                  <a:pt x="0" y="328"/>
                </a:cubicBezTo>
                <a:close/>
                <a:moveTo>
                  <a:pt x="0" y="284"/>
                </a:moveTo>
                <a:lnTo>
                  <a:pt x="0" y="265"/>
                </a:lnTo>
                <a:cubicBezTo>
                  <a:pt x="0" y="263"/>
                  <a:pt x="1" y="262"/>
                  <a:pt x="3" y="262"/>
                </a:cubicBezTo>
                <a:cubicBezTo>
                  <a:pt x="4" y="262"/>
                  <a:pt x="6" y="263"/>
                  <a:pt x="6" y="265"/>
                </a:cubicBezTo>
                <a:lnTo>
                  <a:pt x="6" y="284"/>
                </a:lnTo>
                <a:cubicBezTo>
                  <a:pt x="6" y="286"/>
                  <a:pt x="4" y="287"/>
                  <a:pt x="3" y="287"/>
                </a:cubicBezTo>
                <a:cubicBezTo>
                  <a:pt x="1" y="287"/>
                  <a:pt x="0" y="286"/>
                  <a:pt x="0" y="284"/>
                </a:cubicBezTo>
                <a:close/>
                <a:moveTo>
                  <a:pt x="0" y="240"/>
                </a:moveTo>
                <a:lnTo>
                  <a:pt x="0" y="221"/>
                </a:lnTo>
                <a:cubicBezTo>
                  <a:pt x="0" y="220"/>
                  <a:pt x="1" y="218"/>
                  <a:pt x="3" y="218"/>
                </a:cubicBezTo>
                <a:cubicBezTo>
                  <a:pt x="4" y="218"/>
                  <a:pt x="6" y="220"/>
                  <a:pt x="6" y="221"/>
                </a:cubicBezTo>
                <a:lnTo>
                  <a:pt x="6" y="240"/>
                </a:lnTo>
                <a:cubicBezTo>
                  <a:pt x="6" y="242"/>
                  <a:pt x="4" y="243"/>
                  <a:pt x="3" y="243"/>
                </a:cubicBezTo>
                <a:cubicBezTo>
                  <a:pt x="1" y="243"/>
                  <a:pt x="0" y="242"/>
                  <a:pt x="0" y="240"/>
                </a:cubicBezTo>
                <a:close/>
                <a:moveTo>
                  <a:pt x="0" y="196"/>
                </a:moveTo>
                <a:lnTo>
                  <a:pt x="0" y="178"/>
                </a:lnTo>
                <a:cubicBezTo>
                  <a:pt x="0" y="176"/>
                  <a:pt x="1" y="175"/>
                  <a:pt x="3" y="175"/>
                </a:cubicBezTo>
                <a:cubicBezTo>
                  <a:pt x="4" y="175"/>
                  <a:pt x="6" y="176"/>
                  <a:pt x="6" y="178"/>
                </a:cubicBezTo>
                <a:lnTo>
                  <a:pt x="6" y="196"/>
                </a:lnTo>
                <a:cubicBezTo>
                  <a:pt x="6" y="198"/>
                  <a:pt x="4" y="200"/>
                  <a:pt x="3" y="200"/>
                </a:cubicBezTo>
                <a:cubicBezTo>
                  <a:pt x="1" y="200"/>
                  <a:pt x="0" y="198"/>
                  <a:pt x="0" y="196"/>
                </a:cubicBezTo>
                <a:close/>
                <a:moveTo>
                  <a:pt x="0" y="153"/>
                </a:moveTo>
                <a:lnTo>
                  <a:pt x="0" y="134"/>
                </a:lnTo>
                <a:cubicBezTo>
                  <a:pt x="0" y="132"/>
                  <a:pt x="1" y="131"/>
                  <a:pt x="3" y="131"/>
                </a:cubicBezTo>
                <a:cubicBezTo>
                  <a:pt x="4" y="131"/>
                  <a:pt x="6" y="132"/>
                  <a:pt x="6" y="134"/>
                </a:cubicBezTo>
                <a:lnTo>
                  <a:pt x="6" y="153"/>
                </a:lnTo>
                <a:cubicBezTo>
                  <a:pt x="6" y="154"/>
                  <a:pt x="4" y="156"/>
                  <a:pt x="3" y="156"/>
                </a:cubicBezTo>
                <a:cubicBezTo>
                  <a:pt x="1" y="156"/>
                  <a:pt x="0" y="154"/>
                  <a:pt x="0" y="153"/>
                </a:cubicBezTo>
                <a:close/>
                <a:moveTo>
                  <a:pt x="0" y="109"/>
                </a:moveTo>
                <a:lnTo>
                  <a:pt x="0" y="90"/>
                </a:lnTo>
                <a:cubicBezTo>
                  <a:pt x="0" y="88"/>
                  <a:pt x="1" y="87"/>
                  <a:pt x="3" y="87"/>
                </a:cubicBezTo>
                <a:cubicBezTo>
                  <a:pt x="4" y="87"/>
                  <a:pt x="6" y="88"/>
                  <a:pt x="6" y="90"/>
                </a:cubicBezTo>
                <a:lnTo>
                  <a:pt x="6" y="109"/>
                </a:lnTo>
                <a:cubicBezTo>
                  <a:pt x="6" y="111"/>
                  <a:pt x="4" y="112"/>
                  <a:pt x="3" y="112"/>
                </a:cubicBezTo>
                <a:cubicBezTo>
                  <a:pt x="1" y="112"/>
                  <a:pt x="0" y="111"/>
                  <a:pt x="0" y="109"/>
                </a:cubicBezTo>
                <a:close/>
                <a:moveTo>
                  <a:pt x="0" y="65"/>
                </a:moveTo>
                <a:lnTo>
                  <a:pt x="0" y="46"/>
                </a:lnTo>
                <a:cubicBezTo>
                  <a:pt x="0" y="45"/>
                  <a:pt x="1" y="43"/>
                  <a:pt x="3" y="43"/>
                </a:cubicBezTo>
                <a:cubicBezTo>
                  <a:pt x="4" y="43"/>
                  <a:pt x="6" y="45"/>
                  <a:pt x="6" y="46"/>
                </a:cubicBezTo>
                <a:lnTo>
                  <a:pt x="6" y="65"/>
                </a:lnTo>
                <a:cubicBezTo>
                  <a:pt x="6" y="67"/>
                  <a:pt x="4" y="68"/>
                  <a:pt x="3" y="68"/>
                </a:cubicBezTo>
                <a:cubicBezTo>
                  <a:pt x="1" y="68"/>
                  <a:pt x="0" y="67"/>
                  <a:pt x="0" y="65"/>
                </a:cubicBezTo>
                <a:close/>
                <a:moveTo>
                  <a:pt x="0" y="21"/>
                </a:moveTo>
                <a:lnTo>
                  <a:pt x="0" y="3"/>
                </a:lnTo>
                <a:cubicBezTo>
                  <a:pt x="0" y="1"/>
                  <a:pt x="1" y="0"/>
                  <a:pt x="3" y="0"/>
                </a:cubicBezTo>
                <a:cubicBezTo>
                  <a:pt x="4" y="0"/>
                  <a:pt x="6" y="1"/>
                  <a:pt x="6" y="3"/>
                </a:cubicBezTo>
                <a:lnTo>
                  <a:pt x="6" y="21"/>
                </a:lnTo>
                <a:cubicBezTo>
                  <a:pt x="6" y="23"/>
                  <a:pt x="4" y="25"/>
                  <a:pt x="3" y="25"/>
                </a:cubicBezTo>
                <a:cubicBezTo>
                  <a:pt x="1"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5" name="Freeform 1084"/>
          <p:cNvSpPr>
            <a:spLocks noEditPoints="1"/>
          </p:cNvSpPr>
          <p:nvPr/>
        </p:nvSpPr>
        <p:spPr bwMode="auto">
          <a:xfrm>
            <a:off x="7138989" y="1979613"/>
            <a:ext cx="6350" cy="1579563"/>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3"/>
                  <a:pt x="1" y="1531"/>
                  <a:pt x="3" y="1531"/>
                </a:cubicBezTo>
                <a:cubicBezTo>
                  <a:pt x="5" y="1531"/>
                  <a:pt x="6" y="1533"/>
                  <a:pt x="6" y="1534"/>
                </a:cubicBezTo>
                <a:lnTo>
                  <a:pt x="6" y="1553"/>
                </a:lnTo>
                <a:cubicBezTo>
                  <a:pt x="6" y="1555"/>
                  <a:pt x="5" y="1556"/>
                  <a:pt x="3" y="1556"/>
                </a:cubicBezTo>
                <a:cubicBezTo>
                  <a:pt x="1" y="1556"/>
                  <a:pt x="0" y="1555"/>
                  <a:pt x="0" y="1553"/>
                </a:cubicBezTo>
                <a:close/>
                <a:moveTo>
                  <a:pt x="0" y="1509"/>
                </a:moveTo>
                <a:lnTo>
                  <a:pt x="0" y="1491"/>
                </a:lnTo>
                <a:cubicBezTo>
                  <a:pt x="0" y="1489"/>
                  <a:pt x="1" y="1488"/>
                  <a:pt x="3" y="1488"/>
                </a:cubicBezTo>
                <a:cubicBezTo>
                  <a:pt x="5" y="1488"/>
                  <a:pt x="6" y="1489"/>
                  <a:pt x="6" y="1491"/>
                </a:cubicBezTo>
                <a:lnTo>
                  <a:pt x="6" y="1509"/>
                </a:lnTo>
                <a:cubicBezTo>
                  <a:pt x="6" y="1511"/>
                  <a:pt x="5" y="1513"/>
                  <a:pt x="3" y="1513"/>
                </a:cubicBezTo>
                <a:cubicBezTo>
                  <a:pt x="1" y="1513"/>
                  <a:pt x="0" y="1511"/>
                  <a:pt x="0" y="1509"/>
                </a:cubicBezTo>
                <a:close/>
                <a:moveTo>
                  <a:pt x="0" y="1466"/>
                </a:moveTo>
                <a:lnTo>
                  <a:pt x="0" y="1447"/>
                </a:lnTo>
                <a:cubicBezTo>
                  <a:pt x="0" y="1445"/>
                  <a:pt x="1" y="1444"/>
                  <a:pt x="3" y="1444"/>
                </a:cubicBezTo>
                <a:cubicBezTo>
                  <a:pt x="5" y="1444"/>
                  <a:pt x="6" y="1445"/>
                  <a:pt x="6" y="1447"/>
                </a:cubicBezTo>
                <a:lnTo>
                  <a:pt x="6" y="1466"/>
                </a:lnTo>
                <a:cubicBezTo>
                  <a:pt x="6" y="1467"/>
                  <a:pt x="5" y="1469"/>
                  <a:pt x="3" y="1469"/>
                </a:cubicBezTo>
                <a:cubicBezTo>
                  <a:pt x="1" y="1469"/>
                  <a:pt x="0" y="1467"/>
                  <a:pt x="0" y="1466"/>
                </a:cubicBezTo>
                <a:close/>
                <a:moveTo>
                  <a:pt x="0" y="1422"/>
                </a:moveTo>
                <a:lnTo>
                  <a:pt x="0" y="1403"/>
                </a:lnTo>
                <a:cubicBezTo>
                  <a:pt x="0" y="1401"/>
                  <a:pt x="1" y="1400"/>
                  <a:pt x="3" y="1400"/>
                </a:cubicBezTo>
                <a:cubicBezTo>
                  <a:pt x="5" y="1400"/>
                  <a:pt x="6" y="1401"/>
                  <a:pt x="6" y="1403"/>
                </a:cubicBezTo>
                <a:lnTo>
                  <a:pt x="6" y="1422"/>
                </a:lnTo>
                <a:cubicBezTo>
                  <a:pt x="6" y="1424"/>
                  <a:pt x="5" y="1425"/>
                  <a:pt x="3" y="1425"/>
                </a:cubicBezTo>
                <a:cubicBezTo>
                  <a:pt x="1" y="1425"/>
                  <a:pt x="0" y="1424"/>
                  <a:pt x="0" y="1422"/>
                </a:cubicBezTo>
                <a:close/>
                <a:moveTo>
                  <a:pt x="0" y="1378"/>
                </a:moveTo>
                <a:lnTo>
                  <a:pt x="0" y="1359"/>
                </a:lnTo>
                <a:cubicBezTo>
                  <a:pt x="0" y="1358"/>
                  <a:pt x="1" y="1356"/>
                  <a:pt x="3" y="1356"/>
                </a:cubicBezTo>
                <a:cubicBezTo>
                  <a:pt x="5" y="1356"/>
                  <a:pt x="6" y="1358"/>
                  <a:pt x="6" y="1359"/>
                </a:cubicBezTo>
                <a:lnTo>
                  <a:pt x="6" y="1378"/>
                </a:lnTo>
                <a:cubicBezTo>
                  <a:pt x="6" y="1380"/>
                  <a:pt x="5" y="1381"/>
                  <a:pt x="3" y="1381"/>
                </a:cubicBezTo>
                <a:cubicBezTo>
                  <a:pt x="1" y="1381"/>
                  <a:pt x="0" y="1380"/>
                  <a:pt x="0" y="1378"/>
                </a:cubicBezTo>
                <a:close/>
                <a:moveTo>
                  <a:pt x="0" y="1334"/>
                </a:moveTo>
                <a:lnTo>
                  <a:pt x="0" y="1316"/>
                </a:lnTo>
                <a:cubicBezTo>
                  <a:pt x="0" y="1314"/>
                  <a:pt x="1" y="1313"/>
                  <a:pt x="3" y="1313"/>
                </a:cubicBezTo>
                <a:cubicBezTo>
                  <a:pt x="5" y="1313"/>
                  <a:pt x="6" y="1314"/>
                  <a:pt x="6" y="1316"/>
                </a:cubicBezTo>
                <a:lnTo>
                  <a:pt x="6" y="1334"/>
                </a:lnTo>
                <a:cubicBezTo>
                  <a:pt x="6" y="1336"/>
                  <a:pt x="5" y="1338"/>
                  <a:pt x="3" y="1338"/>
                </a:cubicBezTo>
                <a:cubicBezTo>
                  <a:pt x="1" y="1338"/>
                  <a:pt x="0" y="1336"/>
                  <a:pt x="0" y="1334"/>
                </a:cubicBezTo>
                <a:close/>
                <a:moveTo>
                  <a:pt x="0" y="1291"/>
                </a:moveTo>
                <a:lnTo>
                  <a:pt x="0" y="1272"/>
                </a:lnTo>
                <a:cubicBezTo>
                  <a:pt x="0" y="1270"/>
                  <a:pt x="1" y="1269"/>
                  <a:pt x="3" y="1269"/>
                </a:cubicBezTo>
                <a:cubicBezTo>
                  <a:pt x="5" y="1269"/>
                  <a:pt x="6" y="1270"/>
                  <a:pt x="6" y="1272"/>
                </a:cubicBezTo>
                <a:lnTo>
                  <a:pt x="6" y="1291"/>
                </a:lnTo>
                <a:cubicBezTo>
                  <a:pt x="6" y="1292"/>
                  <a:pt x="5" y="1294"/>
                  <a:pt x="3" y="1294"/>
                </a:cubicBezTo>
                <a:cubicBezTo>
                  <a:pt x="1" y="1294"/>
                  <a:pt x="0" y="1292"/>
                  <a:pt x="0" y="1291"/>
                </a:cubicBezTo>
                <a:close/>
                <a:moveTo>
                  <a:pt x="0" y="1247"/>
                </a:moveTo>
                <a:lnTo>
                  <a:pt x="0" y="1228"/>
                </a:lnTo>
                <a:cubicBezTo>
                  <a:pt x="0" y="1226"/>
                  <a:pt x="1" y="1225"/>
                  <a:pt x="3" y="1225"/>
                </a:cubicBezTo>
                <a:cubicBezTo>
                  <a:pt x="5" y="1225"/>
                  <a:pt x="6" y="1226"/>
                  <a:pt x="6" y="1228"/>
                </a:cubicBezTo>
                <a:lnTo>
                  <a:pt x="6" y="1247"/>
                </a:lnTo>
                <a:cubicBezTo>
                  <a:pt x="6" y="1249"/>
                  <a:pt x="5" y="1250"/>
                  <a:pt x="3" y="1250"/>
                </a:cubicBezTo>
                <a:cubicBezTo>
                  <a:pt x="1" y="1250"/>
                  <a:pt x="0" y="1249"/>
                  <a:pt x="0" y="1247"/>
                </a:cubicBezTo>
                <a:close/>
                <a:moveTo>
                  <a:pt x="0" y="1203"/>
                </a:moveTo>
                <a:lnTo>
                  <a:pt x="0" y="1184"/>
                </a:lnTo>
                <a:cubicBezTo>
                  <a:pt x="0" y="1183"/>
                  <a:pt x="1" y="1181"/>
                  <a:pt x="3" y="1181"/>
                </a:cubicBezTo>
                <a:cubicBezTo>
                  <a:pt x="5" y="1181"/>
                  <a:pt x="6" y="1183"/>
                  <a:pt x="6" y="1184"/>
                </a:cubicBezTo>
                <a:lnTo>
                  <a:pt x="6" y="1203"/>
                </a:lnTo>
                <a:cubicBezTo>
                  <a:pt x="6" y="1205"/>
                  <a:pt x="5" y="1206"/>
                  <a:pt x="3" y="1206"/>
                </a:cubicBezTo>
                <a:cubicBezTo>
                  <a:pt x="1" y="1206"/>
                  <a:pt x="0" y="1205"/>
                  <a:pt x="0" y="1203"/>
                </a:cubicBezTo>
                <a:close/>
                <a:moveTo>
                  <a:pt x="0" y="1159"/>
                </a:moveTo>
                <a:lnTo>
                  <a:pt x="0" y="1141"/>
                </a:lnTo>
                <a:cubicBezTo>
                  <a:pt x="0" y="1139"/>
                  <a:pt x="1" y="1138"/>
                  <a:pt x="3" y="1138"/>
                </a:cubicBezTo>
                <a:cubicBezTo>
                  <a:pt x="5" y="1138"/>
                  <a:pt x="6" y="1139"/>
                  <a:pt x="6" y="1141"/>
                </a:cubicBezTo>
                <a:lnTo>
                  <a:pt x="6" y="1159"/>
                </a:lnTo>
                <a:cubicBezTo>
                  <a:pt x="6" y="1161"/>
                  <a:pt x="5" y="1163"/>
                  <a:pt x="3" y="1163"/>
                </a:cubicBezTo>
                <a:cubicBezTo>
                  <a:pt x="1" y="1163"/>
                  <a:pt x="0" y="1161"/>
                  <a:pt x="0" y="1159"/>
                </a:cubicBezTo>
                <a:close/>
                <a:moveTo>
                  <a:pt x="0" y="1116"/>
                </a:moveTo>
                <a:lnTo>
                  <a:pt x="0" y="1097"/>
                </a:lnTo>
                <a:cubicBezTo>
                  <a:pt x="0" y="1095"/>
                  <a:pt x="1" y="1094"/>
                  <a:pt x="3" y="1094"/>
                </a:cubicBezTo>
                <a:cubicBezTo>
                  <a:pt x="5" y="1094"/>
                  <a:pt x="6" y="1095"/>
                  <a:pt x="6" y="1097"/>
                </a:cubicBezTo>
                <a:lnTo>
                  <a:pt x="6" y="1116"/>
                </a:lnTo>
                <a:cubicBezTo>
                  <a:pt x="6" y="1117"/>
                  <a:pt x="5" y="1119"/>
                  <a:pt x="3" y="1119"/>
                </a:cubicBezTo>
                <a:cubicBezTo>
                  <a:pt x="1" y="1119"/>
                  <a:pt x="0" y="1117"/>
                  <a:pt x="0" y="1116"/>
                </a:cubicBezTo>
                <a:close/>
                <a:moveTo>
                  <a:pt x="0" y="1072"/>
                </a:moveTo>
                <a:lnTo>
                  <a:pt x="0" y="1053"/>
                </a:lnTo>
                <a:cubicBezTo>
                  <a:pt x="0" y="1051"/>
                  <a:pt x="1" y="1050"/>
                  <a:pt x="3" y="1050"/>
                </a:cubicBezTo>
                <a:cubicBezTo>
                  <a:pt x="5" y="1050"/>
                  <a:pt x="6" y="1051"/>
                  <a:pt x="6" y="1053"/>
                </a:cubicBezTo>
                <a:lnTo>
                  <a:pt x="6" y="1072"/>
                </a:lnTo>
                <a:cubicBezTo>
                  <a:pt x="6" y="1074"/>
                  <a:pt x="5" y="1075"/>
                  <a:pt x="3" y="1075"/>
                </a:cubicBezTo>
                <a:cubicBezTo>
                  <a:pt x="1" y="1075"/>
                  <a:pt x="0" y="1074"/>
                  <a:pt x="0" y="1072"/>
                </a:cubicBezTo>
                <a:close/>
                <a:moveTo>
                  <a:pt x="0" y="1028"/>
                </a:moveTo>
                <a:lnTo>
                  <a:pt x="0" y="1009"/>
                </a:lnTo>
                <a:cubicBezTo>
                  <a:pt x="0" y="1008"/>
                  <a:pt x="1" y="1006"/>
                  <a:pt x="3" y="1006"/>
                </a:cubicBezTo>
                <a:cubicBezTo>
                  <a:pt x="5" y="1006"/>
                  <a:pt x="6" y="1008"/>
                  <a:pt x="6" y="1009"/>
                </a:cubicBezTo>
                <a:lnTo>
                  <a:pt x="6" y="1028"/>
                </a:lnTo>
                <a:cubicBezTo>
                  <a:pt x="6" y="1030"/>
                  <a:pt x="5" y="1031"/>
                  <a:pt x="3" y="1031"/>
                </a:cubicBezTo>
                <a:cubicBezTo>
                  <a:pt x="1" y="1031"/>
                  <a:pt x="0" y="1030"/>
                  <a:pt x="0" y="1028"/>
                </a:cubicBezTo>
                <a:close/>
                <a:moveTo>
                  <a:pt x="0" y="984"/>
                </a:moveTo>
                <a:lnTo>
                  <a:pt x="0" y="966"/>
                </a:lnTo>
                <a:cubicBezTo>
                  <a:pt x="0" y="964"/>
                  <a:pt x="1" y="963"/>
                  <a:pt x="3" y="963"/>
                </a:cubicBezTo>
                <a:cubicBezTo>
                  <a:pt x="5" y="963"/>
                  <a:pt x="6" y="964"/>
                  <a:pt x="6" y="966"/>
                </a:cubicBezTo>
                <a:lnTo>
                  <a:pt x="6" y="984"/>
                </a:lnTo>
                <a:cubicBezTo>
                  <a:pt x="6" y="986"/>
                  <a:pt x="5" y="988"/>
                  <a:pt x="3" y="988"/>
                </a:cubicBezTo>
                <a:cubicBezTo>
                  <a:pt x="1" y="988"/>
                  <a:pt x="0" y="986"/>
                  <a:pt x="0" y="984"/>
                </a:cubicBezTo>
                <a:close/>
                <a:moveTo>
                  <a:pt x="0" y="941"/>
                </a:moveTo>
                <a:lnTo>
                  <a:pt x="0" y="922"/>
                </a:lnTo>
                <a:cubicBezTo>
                  <a:pt x="0" y="920"/>
                  <a:pt x="1" y="919"/>
                  <a:pt x="3" y="919"/>
                </a:cubicBezTo>
                <a:cubicBezTo>
                  <a:pt x="5" y="919"/>
                  <a:pt x="6" y="920"/>
                  <a:pt x="6" y="922"/>
                </a:cubicBezTo>
                <a:lnTo>
                  <a:pt x="6" y="941"/>
                </a:lnTo>
                <a:cubicBezTo>
                  <a:pt x="6" y="942"/>
                  <a:pt x="5" y="944"/>
                  <a:pt x="3" y="944"/>
                </a:cubicBezTo>
                <a:cubicBezTo>
                  <a:pt x="1" y="944"/>
                  <a:pt x="0" y="942"/>
                  <a:pt x="0" y="941"/>
                </a:cubicBezTo>
                <a:close/>
                <a:moveTo>
                  <a:pt x="0" y="897"/>
                </a:moveTo>
                <a:lnTo>
                  <a:pt x="0" y="878"/>
                </a:lnTo>
                <a:cubicBezTo>
                  <a:pt x="0" y="876"/>
                  <a:pt x="1" y="875"/>
                  <a:pt x="3" y="875"/>
                </a:cubicBezTo>
                <a:cubicBezTo>
                  <a:pt x="5" y="875"/>
                  <a:pt x="6" y="876"/>
                  <a:pt x="6" y="878"/>
                </a:cubicBezTo>
                <a:lnTo>
                  <a:pt x="6" y="897"/>
                </a:lnTo>
                <a:cubicBezTo>
                  <a:pt x="6" y="899"/>
                  <a:pt x="5" y="900"/>
                  <a:pt x="3" y="900"/>
                </a:cubicBezTo>
                <a:cubicBezTo>
                  <a:pt x="1" y="900"/>
                  <a:pt x="0" y="899"/>
                  <a:pt x="0" y="897"/>
                </a:cubicBezTo>
                <a:close/>
                <a:moveTo>
                  <a:pt x="0" y="853"/>
                </a:moveTo>
                <a:lnTo>
                  <a:pt x="0" y="834"/>
                </a:lnTo>
                <a:cubicBezTo>
                  <a:pt x="0" y="833"/>
                  <a:pt x="1" y="831"/>
                  <a:pt x="3" y="831"/>
                </a:cubicBezTo>
                <a:cubicBezTo>
                  <a:pt x="5" y="831"/>
                  <a:pt x="6" y="833"/>
                  <a:pt x="6" y="834"/>
                </a:cubicBezTo>
                <a:lnTo>
                  <a:pt x="6" y="853"/>
                </a:lnTo>
                <a:cubicBezTo>
                  <a:pt x="6" y="855"/>
                  <a:pt x="5" y="856"/>
                  <a:pt x="3" y="856"/>
                </a:cubicBezTo>
                <a:cubicBezTo>
                  <a:pt x="1" y="856"/>
                  <a:pt x="0" y="855"/>
                  <a:pt x="0" y="853"/>
                </a:cubicBezTo>
                <a:close/>
                <a:moveTo>
                  <a:pt x="0" y="809"/>
                </a:moveTo>
                <a:lnTo>
                  <a:pt x="0" y="791"/>
                </a:lnTo>
                <a:cubicBezTo>
                  <a:pt x="0" y="789"/>
                  <a:pt x="1" y="788"/>
                  <a:pt x="3" y="788"/>
                </a:cubicBezTo>
                <a:cubicBezTo>
                  <a:pt x="5" y="788"/>
                  <a:pt x="6" y="789"/>
                  <a:pt x="6" y="791"/>
                </a:cubicBezTo>
                <a:lnTo>
                  <a:pt x="6" y="809"/>
                </a:lnTo>
                <a:cubicBezTo>
                  <a:pt x="6" y="811"/>
                  <a:pt x="5" y="813"/>
                  <a:pt x="3" y="813"/>
                </a:cubicBezTo>
                <a:cubicBezTo>
                  <a:pt x="1" y="813"/>
                  <a:pt x="0" y="811"/>
                  <a:pt x="0" y="809"/>
                </a:cubicBezTo>
                <a:close/>
                <a:moveTo>
                  <a:pt x="0" y="766"/>
                </a:moveTo>
                <a:lnTo>
                  <a:pt x="0" y="747"/>
                </a:lnTo>
                <a:cubicBezTo>
                  <a:pt x="0" y="745"/>
                  <a:pt x="1" y="744"/>
                  <a:pt x="3" y="744"/>
                </a:cubicBezTo>
                <a:cubicBezTo>
                  <a:pt x="5" y="744"/>
                  <a:pt x="6" y="745"/>
                  <a:pt x="6" y="747"/>
                </a:cubicBezTo>
                <a:lnTo>
                  <a:pt x="6" y="766"/>
                </a:lnTo>
                <a:cubicBezTo>
                  <a:pt x="6" y="767"/>
                  <a:pt x="5" y="769"/>
                  <a:pt x="3" y="769"/>
                </a:cubicBezTo>
                <a:cubicBezTo>
                  <a:pt x="1" y="769"/>
                  <a:pt x="0" y="767"/>
                  <a:pt x="0" y="766"/>
                </a:cubicBezTo>
                <a:close/>
                <a:moveTo>
                  <a:pt x="0" y="722"/>
                </a:moveTo>
                <a:lnTo>
                  <a:pt x="0" y="703"/>
                </a:lnTo>
                <a:cubicBezTo>
                  <a:pt x="0" y="701"/>
                  <a:pt x="1" y="700"/>
                  <a:pt x="3" y="700"/>
                </a:cubicBezTo>
                <a:cubicBezTo>
                  <a:pt x="5" y="700"/>
                  <a:pt x="6" y="701"/>
                  <a:pt x="6" y="703"/>
                </a:cubicBezTo>
                <a:lnTo>
                  <a:pt x="6" y="722"/>
                </a:lnTo>
                <a:cubicBezTo>
                  <a:pt x="6" y="724"/>
                  <a:pt x="5" y="725"/>
                  <a:pt x="3" y="725"/>
                </a:cubicBezTo>
                <a:cubicBezTo>
                  <a:pt x="1" y="725"/>
                  <a:pt x="0" y="724"/>
                  <a:pt x="0" y="722"/>
                </a:cubicBezTo>
                <a:close/>
                <a:moveTo>
                  <a:pt x="0" y="678"/>
                </a:moveTo>
                <a:lnTo>
                  <a:pt x="0" y="659"/>
                </a:lnTo>
                <a:cubicBezTo>
                  <a:pt x="0" y="658"/>
                  <a:pt x="1" y="656"/>
                  <a:pt x="3" y="656"/>
                </a:cubicBezTo>
                <a:cubicBezTo>
                  <a:pt x="5" y="656"/>
                  <a:pt x="6" y="658"/>
                  <a:pt x="6" y="659"/>
                </a:cubicBezTo>
                <a:lnTo>
                  <a:pt x="6" y="678"/>
                </a:lnTo>
                <a:cubicBezTo>
                  <a:pt x="6" y="680"/>
                  <a:pt x="5" y="681"/>
                  <a:pt x="3" y="681"/>
                </a:cubicBezTo>
                <a:cubicBezTo>
                  <a:pt x="1" y="681"/>
                  <a:pt x="0" y="680"/>
                  <a:pt x="0" y="678"/>
                </a:cubicBezTo>
                <a:close/>
                <a:moveTo>
                  <a:pt x="0" y="634"/>
                </a:moveTo>
                <a:lnTo>
                  <a:pt x="0" y="616"/>
                </a:lnTo>
                <a:cubicBezTo>
                  <a:pt x="0" y="614"/>
                  <a:pt x="1" y="613"/>
                  <a:pt x="3" y="613"/>
                </a:cubicBezTo>
                <a:cubicBezTo>
                  <a:pt x="5" y="613"/>
                  <a:pt x="6" y="614"/>
                  <a:pt x="6" y="616"/>
                </a:cubicBezTo>
                <a:lnTo>
                  <a:pt x="6" y="634"/>
                </a:lnTo>
                <a:cubicBezTo>
                  <a:pt x="6" y="636"/>
                  <a:pt x="5" y="638"/>
                  <a:pt x="3" y="638"/>
                </a:cubicBezTo>
                <a:cubicBezTo>
                  <a:pt x="1" y="638"/>
                  <a:pt x="0" y="636"/>
                  <a:pt x="0" y="634"/>
                </a:cubicBezTo>
                <a:close/>
                <a:moveTo>
                  <a:pt x="0" y="591"/>
                </a:moveTo>
                <a:lnTo>
                  <a:pt x="0" y="572"/>
                </a:lnTo>
                <a:cubicBezTo>
                  <a:pt x="0" y="570"/>
                  <a:pt x="1" y="569"/>
                  <a:pt x="3" y="569"/>
                </a:cubicBezTo>
                <a:cubicBezTo>
                  <a:pt x="5" y="569"/>
                  <a:pt x="6" y="570"/>
                  <a:pt x="6" y="572"/>
                </a:cubicBezTo>
                <a:lnTo>
                  <a:pt x="6" y="591"/>
                </a:lnTo>
                <a:cubicBezTo>
                  <a:pt x="6" y="592"/>
                  <a:pt x="5" y="594"/>
                  <a:pt x="3" y="594"/>
                </a:cubicBezTo>
                <a:cubicBezTo>
                  <a:pt x="1" y="594"/>
                  <a:pt x="0" y="592"/>
                  <a:pt x="0" y="591"/>
                </a:cubicBezTo>
                <a:close/>
                <a:moveTo>
                  <a:pt x="0" y="547"/>
                </a:moveTo>
                <a:lnTo>
                  <a:pt x="0" y="528"/>
                </a:lnTo>
                <a:cubicBezTo>
                  <a:pt x="0" y="526"/>
                  <a:pt x="1" y="525"/>
                  <a:pt x="3" y="525"/>
                </a:cubicBezTo>
                <a:cubicBezTo>
                  <a:pt x="5" y="525"/>
                  <a:pt x="6" y="526"/>
                  <a:pt x="6" y="528"/>
                </a:cubicBezTo>
                <a:lnTo>
                  <a:pt x="6" y="547"/>
                </a:lnTo>
                <a:cubicBezTo>
                  <a:pt x="6" y="549"/>
                  <a:pt x="5" y="550"/>
                  <a:pt x="3" y="550"/>
                </a:cubicBezTo>
                <a:cubicBezTo>
                  <a:pt x="1" y="550"/>
                  <a:pt x="0" y="549"/>
                  <a:pt x="0" y="547"/>
                </a:cubicBezTo>
                <a:close/>
                <a:moveTo>
                  <a:pt x="0" y="503"/>
                </a:moveTo>
                <a:lnTo>
                  <a:pt x="0" y="484"/>
                </a:lnTo>
                <a:cubicBezTo>
                  <a:pt x="0" y="483"/>
                  <a:pt x="1" y="481"/>
                  <a:pt x="3" y="481"/>
                </a:cubicBezTo>
                <a:cubicBezTo>
                  <a:pt x="5" y="481"/>
                  <a:pt x="6" y="483"/>
                  <a:pt x="6" y="484"/>
                </a:cubicBezTo>
                <a:lnTo>
                  <a:pt x="6" y="503"/>
                </a:lnTo>
                <a:cubicBezTo>
                  <a:pt x="6" y="505"/>
                  <a:pt x="5" y="506"/>
                  <a:pt x="3" y="506"/>
                </a:cubicBezTo>
                <a:cubicBezTo>
                  <a:pt x="1" y="506"/>
                  <a:pt x="0" y="505"/>
                  <a:pt x="0" y="503"/>
                </a:cubicBezTo>
                <a:close/>
                <a:moveTo>
                  <a:pt x="0" y="459"/>
                </a:moveTo>
                <a:lnTo>
                  <a:pt x="0" y="441"/>
                </a:lnTo>
                <a:cubicBezTo>
                  <a:pt x="0" y="439"/>
                  <a:pt x="1" y="438"/>
                  <a:pt x="3" y="438"/>
                </a:cubicBezTo>
                <a:cubicBezTo>
                  <a:pt x="5" y="438"/>
                  <a:pt x="6" y="439"/>
                  <a:pt x="6" y="441"/>
                </a:cubicBezTo>
                <a:lnTo>
                  <a:pt x="6" y="459"/>
                </a:lnTo>
                <a:cubicBezTo>
                  <a:pt x="6" y="461"/>
                  <a:pt x="5" y="463"/>
                  <a:pt x="3" y="463"/>
                </a:cubicBezTo>
                <a:cubicBezTo>
                  <a:pt x="1" y="463"/>
                  <a:pt x="0" y="461"/>
                  <a:pt x="0" y="459"/>
                </a:cubicBezTo>
                <a:close/>
                <a:moveTo>
                  <a:pt x="0" y="416"/>
                </a:moveTo>
                <a:lnTo>
                  <a:pt x="0" y="397"/>
                </a:lnTo>
                <a:cubicBezTo>
                  <a:pt x="0" y="395"/>
                  <a:pt x="1" y="394"/>
                  <a:pt x="3" y="394"/>
                </a:cubicBezTo>
                <a:cubicBezTo>
                  <a:pt x="5" y="394"/>
                  <a:pt x="6" y="395"/>
                  <a:pt x="6" y="397"/>
                </a:cubicBezTo>
                <a:lnTo>
                  <a:pt x="6" y="416"/>
                </a:lnTo>
                <a:cubicBezTo>
                  <a:pt x="6" y="417"/>
                  <a:pt x="5" y="419"/>
                  <a:pt x="3" y="419"/>
                </a:cubicBezTo>
                <a:cubicBezTo>
                  <a:pt x="1" y="419"/>
                  <a:pt x="0" y="417"/>
                  <a:pt x="0" y="416"/>
                </a:cubicBezTo>
                <a:close/>
                <a:moveTo>
                  <a:pt x="0" y="372"/>
                </a:moveTo>
                <a:lnTo>
                  <a:pt x="0" y="353"/>
                </a:lnTo>
                <a:cubicBezTo>
                  <a:pt x="0" y="351"/>
                  <a:pt x="1" y="350"/>
                  <a:pt x="3" y="350"/>
                </a:cubicBezTo>
                <a:cubicBezTo>
                  <a:pt x="5" y="350"/>
                  <a:pt x="6" y="351"/>
                  <a:pt x="6" y="353"/>
                </a:cubicBezTo>
                <a:lnTo>
                  <a:pt x="6" y="372"/>
                </a:lnTo>
                <a:cubicBezTo>
                  <a:pt x="6" y="374"/>
                  <a:pt x="5" y="375"/>
                  <a:pt x="3" y="375"/>
                </a:cubicBezTo>
                <a:cubicBezTo>
                  <a:pt x="1" y="375"/>
                  <a:pt x="0" y="374"/>
                  <a:pt x="0" y="372"/>
                </a:cubicBezTo>
                <a:close/>
                <a:moveTo>
                  <a:pt x="0" y="328"/>
                </a:moveTo>
                <a:lnTo>
                  <a:pt x="0" y="309"/>
                </a:lnTo>
                <a:cubicBezTo>
                  <a:pt x="0" y="308"/>
                  <a:pt x="1" y="306"/>
                  <a:pt x="3" y="306"/>
                </a:cubicBezTo>
                <a:cubicBezTo>
                  <a:pt x="5" y="306"/>
                  <a:pt x="6" y="308"/>
                  <a:pt x="6" y="309"/>
                </a:cubicBezTo>
                <a:lnTo>
                  <a:pt x="6" y="328"/>
                </a:lnTo>
                <a:cubicBezTo>
                  <a:pt x="6" y="330"/>
                  <a:pt x="5" y="331"/>
                  <a:pt x="3" y="331"/>
                </a:cubicBezTo>
                <a:cubicBezTo>
                  <a:pt x="1" y="331"/>
                  <a:pt x="0" y="330"/>
                  <a:pt x="0" y="328"/>
                </a:cubicBezTo>
                <a:close/>
                <a:moveTo>
                  <a:pt x="0" y="284"/>
                </a:moveTo>
                <a:lnTo>
                  <a:pt x="0" y="266"/>
                </a:lnTo>
                <a:cubicBezTo>
                  <a:pt x="0" y="264"/>
                  <a:pt x="1" y="263"/>
                  <a:pt x="3" y="263"/>
                </a:cubicBezTo>
                <a:cubicBezTo>
                  <a:pt x="5" y="263"/>
                  <a:pt x="6" y="264"/>
                  <a:pt x="6" y="266"/>
                </a:cubicBezTo>
                <a:lnTo>
                  <a:pt x="6" y="284"/>
                </a:lnTo>
                <a:cubicBezTo>
                  <a:pt x="6" y="286"/>
                  <a:pt x="5" y="288"/>
                  <a:pt x="3" y="288"/>
                </a:cubicBezTo>
                <a:cubicBezTo>
                  <a:pt x="1" y="288"/>
                  <a:pt x="0" y="286"/>
                  <a:pt x="0" y="284"/>
                </a:cubicBezTo>
                <a:close/>
                <a:moveTo>
                  <a:pt x="0" y="241"/>
                </a:moveTo>
                <a:lnTo>
                  <a:pt x="0" y="222"/>
                </a:lnTo>
                <a:cubicBezTo>
                  <a:pt x="0" y="220"/>
                  <a:pt x="1" y="219"/>
                  <a:pt x="3" y="219"/>
                </a:cubicBezTo>
                <a:cubicBezTo>
                  <a:pt x="5" y="219"/>
                  <a:pt x="6" y="220"/>
                  <a:pt x="6" y="222"/>
                </a:cubicBezTo>
                <a:lnTo>
                  <a:pt x="6" y="241"/>
                </a:lnTo>
                <a:cubicBezTo>
                  <a:pt x="6" y="242"/>
                  <a:pt x="5" y="244"/>
                  <a:pt x="3" y="244"/>
                </a:cubicBezTo>
                <a:cubicBezTo>
                  <a:pt x="1" y="244"/>
                  <a:pt x="0" y="242"/>
                  <a:pt x="0" y="241"/>
                </a:cubicBezTo>
                <a:close/>
                <a:moveTo>
                  <a:pt x="0" y="197"/>
                </a:moveTo>
                <a:lnTo>
                  <a:pt x="0" y="178"/>
                </a:lnTo>
                <a:cubicBezTo>
                  <a:pt x="0" y="176"/>
                  <a:pt x="1" y="175"/>
                  <a:pt x="3" y="175"/>
                </a:cubicBezTo>
                <a:cubicBezTo>
                  <a:pt x="5" y="175"/>
                  <a:pt x="6" y="176"/>
                  <a:pt x="6" y="178"/>
                </a:cubicBezTo>
                <a:lnTo>
                  <a:pt x="6" y="197"/>
                </a:lnTo>
                <a:cubicBezTo>
                  <a:pt x="6" y="199"/>
                  <a:pt x="5" y="200"/>
                  <a:pt x="3" y="200"/>
                </a:cubicBezTo>
                <a:cubicBezTo>
                  <a:pt x="1" y="200"/>
                  <a:pt x="0" y="199"/>
                  <a:pt x="0" y="197"/>
                </a:cubicBezTo>
                <a:close/>
                <a:moveTo>
                  <a:pt x="0" y="153"/>
                </a:moveTo>
                <a:lnTo>
                  <a:pt x="0" y="134"/>
                </a:lnTo>
                <a:cubicBezTo>
                  <a:pt x="0" y="133"/>
                  <a:pt x="1" y="131"/>
                  <a:pt x="3" y="131"/>
                </a:cubicBezTo>
                <a:cubicBezTo>
                  <a:pt x="5" y="131"/>
                  <a:pt x="6" y="133"/>
                  <a:pt x="6" y="134"/>
                </a:cubicBezTo>
                <a:lnTo>
                  <a:pt x="6" y="153"/>
                </a:lnTo>
                <a:cubicBezTo>
                  <a:pt x="6" y="155"/>
                  <a:pt x="5" y="156"/>
                  <a:pt x="3" y="156"/>
                </a:cubicBezTo>
                <a:cubicBezTo>
                  <a:pt x="1" y="156"/>
                  <a:pt x="0" y="155"/>
                  <a:pt x="0" y="153"/>
                </a:cubicBezTo>
                <a:close/>
                <a:moveTo>
                  <a:pt x="0" y="109"/>
                </a:moveTo>
                <a:lnTo>
                  <a:pt x="0" y="91"/>
                </a:lnTo>
                <a:cubicBezTo>
                  <a:pt x="0" y="89"/>
                  <a:pt x="1" y="88"/>
                  <a:pt x="3" y="88"/>
                </a:cubicBezTo>
                <a:cubicBezTo>
                  <a:pt x="5" y="88"/>
                  <a:pt x="6" y="89"/>
                  <a:pt x="6" y="91"/>
                </a:cubicBezTo>
                <a:lnTo>
                  <a:pt x="6" y="109"/>
                </a:lnTo>
                <a:cubicBezTo>
                  <a:pt x="6" y="111"/>
                  <a:pt x="5" y="113"/>
                  <a:pt x="3" y="113"/>
                </a:cubicBezTo>
                <a:cubicBezTo>
                  <a:pt x="1" y="113"/>
                  <a:pt x="0" y="111"/>
                  <a:pt x="0" y="109"/>
                </a:cubicBezTo>
                <a:close/>
                <a:moveTo>
                  <a:pt x="0" y="66"/>
                </a:moveTo>
                <a:lnTo>
                  <a:pt x="0" y="47"/>
                </a:lnTo>
                <a:cubicBezTo>
                  <a:pt x="0" y="45"/>
                  <a:pt x="1" y="44"/>
                  <a:pt x="3" y="44"/>
                </a:cubicBezTo>
                <a:cubicBezTo>
                  <a:pt x="5" y="44"/>
                  <a:pt x="6" y="45"/>
                  <a:pt x="6" y="47"/>
                </a:cubicBezTo>
                <a:lnTo>
                  <a:pt x="6" y="66"/>
                </a:lnTo>
                <a:cubicBezTo>
                  <a:pt x="6" y="67"/>
                  <a:pt x="5" y="69"/>
                  <a:pt x="3" y="69"/>
                </a:cubicBezTo>
                <a:cubicBezTo>
                  <a:pt x="1" y="69"/>
                  <a:pt x="0" y="67"/>
                  <a:pt x="0" y="66"/>
                </a:cubicBezTo>
                <a:close/>
                <a:moveTo>
                  <a:pt x="0" y="22"/>
                </a:moveTo>
                <a:lnTo>
                  <a:pt x="0" y="3"/>
                </a:lnTo>
                <a:cubicBezTo>
                  <a:pt x="0" y="1"/>
                  <a:pt x="1" y="0"/>
                  <a:pt x="3" y="0"/>
                </a:cubicBezTo>
                <a:cubicBezTo>
                  <a:pt x="5" y="0"/>
                  <a:pt x="6" y="1"/>
                  <a:pt x="6" y="3"/>
                </a:cubicBezTo>
                <a:lnTo>
                  <a:pt x="6" y="22"/>
                </a:lnTo>
                <a:cubicBezTo>
                  <a:pt x="6" y="24"/>
                  <a:pt x="5" y="25"/>
                  <a:pt x="3" y="25"/>
                </a:cubicBezTo>
                <a:cubicBezTo>
                  <a:pt x="1"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6" name="Freeform 1085"/>
          <p:cNvSpPr>
            <a:spLocks noEditPoints="1"/>
          </p:cNvSpPr>
          <p:nvPr/>
        </p:nvSpPr>
        <p:spPr bwMode="auto">
          <a:xfrm>
            <a:off x="6484939" y="1846263"/>
            <a:ext cx="606425" cy="138113"/>
          </a:xfrm>
          <a:custGeom>
            <a:avLst/>
            <a:gdLst>
              <a:gd name="T0" fmla="*/ 467 w 507"/>
              <a:gd name="T1" fmla="*/ 108 h 135"/>
              <a:gd name="T2" fmla="*/ 449 w 507"/>
              <a:gd name="T3" fmla="*/ 113 h 135"/>
              <a:gd name="T4" fmla="*/ 451 w 507"/>
              <a:gd name="T5" fmla="*/ 105 h 135"/>
              <a:gd name="T6" fmla="*/ 433 w 507"/>
              <a:gd name="T7" fmla="*/ 109 h 135"/>
              <a:gd name="T8" fmla="*/ 438 w 507"/>
              <a:gd name="T9" fmla="*/ 106 h 135"/>
              <a:gd name="T10" fmla="*/ 413 w 507"/>
              <a:gd name="T11" fmla="*/ 101 h 135"/>
              <a:gd name="T12" fmla="*/ 417 w 507"/>
              <a:gd name="T13" fmla="*/ 106 h 135"/>
              <a:gd name="T14" fmla="*/ 402 w 507"/>
              <a:gd name="T15" fmla="*/ 94 h 135"/>
              <a:gd name="T16" fmla="*/ 384 w 507"/>
              <a:gd name="T17" fmla="*/ 99 h 135"/>
              <a:gd name="T18" fmla="*/ 386 w 507"/>
              <a:gd name="T19" fmla="*/ 91 h 135"/>
              <a:gd name="T20" fmla="*/ 368 w 507"/>
              <a:gd name="T21" fmla="*/ 96 h 135"/>
              <a:gd name="T22" fmla="*/ 373 w 507"/>
              <a:gd name="T23" fmla="*/ 92 h 135"/>
              <a:gd name="T24" fmla="*/ 348 w 507"/>
              <a:gd name="T25" fmla="*/ 87 h 135"/>
              <a:gd name="T26" fmla="*/ 351 w 507"/>
              <a:gd name="T27" fmla="*/ 92 h 135"/>
              <a:gd name="T28" fmla="*/ 337 w 507"/>
              <a:gd name="T29" fmla="*/ 81 h 135"/>
              <a:gd name="T30" fmla="*/ 319 w 507"/>
              <a:gd name="T31" fmla="*/ 85 h 135"/>
              <a:gd name="T32" fmla="*/ 320 w 507"/>
              <a:gd name="T33" fmla="*/ 77 h 135"/>
              <a:gd name="T34" fmla="*/ 302 w 507"/>
              <a:gd name="T35" fmla="*/ 82 h 135"/>
              <a:gd name="T36" fmla="*/ 307 w 507"/>
              <a:gd name="T37" fmla="*/ 79 h 135"/>
              <a:gd name="T38" fmla="*/ 283 w 507"/>
              <a:gd name="T39" fmla="*/ 74 h 135"/>
              <a:gd name="T40" fmla="*/ 286 w 507"/>
              <a:gd name="T41" fmla="*/ 79 h 135"/>
              <a:gd name="T42" fmla="*/ 271 w 507"/>
              <a:gd name="T43" fmla="*/ 67 h 135"/>
              <a:gd name="T44" fmla="*/ 253 w 507"/>
              <a:gd name="T45" fmla="*/ 72 h 135"/>
              <a:gd name="T46" fmla="*/ 255 w 507"/>
              <a:gd name="T47" fmla="*/ 64 h 135"/>
              <a:gd name="T48" fmla="*/ 237 w 507"/>
              <a:gd name="T49" fmla="*/ 68 h 135"/>
              <a:gd name="T50" fmla="*/ 242 w 507"/>
              <a:gd name="T51" fmla="*/ 65 h 135"/>
              <a:gd name="T52" fmla="*/ 218 w 507"/>
              <a:gd name="T53" fmla="*/ 60 h 135"/>
              <a:gd name="T54" fmla="*/ 221 w 507"/>
              <a:gd name="T55" fmla="*/ 65 h 135"/>
              <a:gd name="T56" fmla="*/ 206 w 507"/>
              <a:gd name="T57" fmla="*/ 53 h 135"/>
              <a:gd name="T58" fmla="*/ 188 w 507"/>
              <a:gd name="T59" fmla="*/ 58 h 135"/>
              <a:gd name="T60" fmla="*/ 190 w 507"/>
              <a:gd name="T61" fmla="*/ 50 h 135"/>
              <a:gd name="T62" fmla="*/ 172 w 507"/>
              <a:gd name="T63" fmla="*/ 55 h 135"/>
              <a:gd name="T64" fmla="*/ 177 w 507"/>
              <a:gd name="T65" fmla="*/ 51 h 135"/>
              <a:gd name="T66" fmla="*/ 152 w 507"/>
              <a:gd name="T67" fmla="*/ 46 h 135"/>
              <a:gd name="T68" fmla="*/ 156 w 507"/>
              <a:gd name="T69" fmla="*/ 51 h 135"/>
              <a:gd name="T70" fmla="*/ 141 w 507"/>
              <a:gd name="T71" fmla="*/ 40 h 135"/>
              <a:gd name="T72" fmla="*/ 123 w 507"/>
              <a:gd name="T73" fmla="*/ 44 h 135"/>
              <a:gd name="T74" fmla="*/ 125 w 507"/>
              <a:gd name="T75" fmla="*/ 36 h 135"/>
              <a:gd name="T76" fmla="*/ 107 w 507"/>
              <a:gd name="T77" fmla="*/ 41 h 135"/>
              <a:gd name="T78" fmla="*/ 111 w 507"/>
              <a:gd name="T79" fmla="*/ 38 h 135"/>
              <a:gd name="T80" fmla="*/ 87 w 507"/>
              <a:gd name="T81" fmla="*/ 33 h 135"/>
              <a:gd name="T82" fmla="*/ 90 w 507"/>
              <a:gd name="T83" fmla="*/ 38 h 135"/>
              <a:gd name="T84" fmla="*/ 76 w 507"/>
              <a:gd name="T85" fmla="*/ 26 h 135"/>
              <a:gd name="T86" fmla="*/ 58 w 507"/>
              <a:gd name="T87" fmla="*/ 31 h 135"/>
              <a:gd name="T88" fmla="*/ 59 w 507"/>
              <a:gd name="T89" fmla="*/ 23 h 135"/>
              <a:gd name="T90" fmla="*/ 41 w 507"/>
              <a:gd name="T91" fmla="*/ 27 h 135"/>
              <a:gd name="T92" fmla="*/ 46 w 507"/>
              <a:gd name="T93" fmla="*/ 24 h 135"/>
              <a:gd name="T94" fmla="*/ 453 w 507"/>
              <a:gd name="T95" fmla="*/ 135 h 135"/>
              <a:gd name="T96" fmla="*/ 54 w 507"/>
              <a:gd name="T9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66" y="116"/>
                </a:moveTo>
                <a:lnTo>
                  <a:pt x="466" y="116"/>
                </a:lnTo>
                <a:cubicBezTo>
                  <a:pt x="463" y="116"/>
                  <a:pt x="462" y="114"/>
                  <a:pt x="462" y="111"/>
                </a:cubicBezTo>
                <a:cubicBezTo>
                  <a:pt x="463" y="109"/>
                  <a:pt x="465" y="108"/>
                  <a:pt x="467" y="108"/>
                </a:cubicBezTo>
                <a:lnTo>
                  <a:pt x="467" y="108"/>
                </a:lnTo>
                <a:cubicBezTo>
                  <a:pt x="470" y="109"/>
                  <a:pt x="471" y="111"/>
                  <a:pt x="471" y="113"/>
                </a:cubicBezTo>
                <a:cubicBezTo>
                  <a:pt x="470" y="115"/>
                  <a:pt x="468" y="117"/>
                  <a:pt x="466" y="116"/>
                </a:cubicBezTo>
                <a:close/>
                <a:moveTo>
                  <a:pt x="449" y="113"/>
                </a:moveTo>
                <a:lnTo>
                  <a:pt x="449" y="113"/>
                </a:lnTo>
                <a:cubicBezTo>
                  <a:pt x="447" y="112"/>
                  <a:pt x="446" y="110"/>
                  <a:pt x="446" y="108"/>
                </a:cubicBezTo>
                <a:cubicBezTo>
                  <a:pt x="447" y="106"/>
                  <a:pt x="449" y="104"/>
                  <a:pt x="451" y="105"/>
                </a:cubicBezTo>
                <a:lnTo>
                  <a:pt x="451" y="105"/>
                </a:lnTo>
                <a:cubicBezTo>
                  <a:pt x="453" y="105"/>
                  <a:pt x="455" y="107"/>
                  <a:pt x="454" y="110"/>
                </a:cubicBezTo>
                <a:cubicBezTo>
                  <a:pt x="454" y="112"/>
                  <a:pt x="452" y="113"/>
                  <a:pt x="449" y="113"/>
                </a:cubicBezTo>
                <a:close/>
                <a:moveTo>
                  <a:pt x="433" y="109"/>
                </a:moveTo>
                <a:lnTo>
                  <a:pt x="433" y="109"/>
                </a:lnTo>
                <a:cubicBezTo>
                  <a:pt x="431" y="109"/>
                  <a:pt x="429" y="107"/>
                  <a:pt x="430" y="104"/>
                </a:cubicBezTo>
                <a:cubicBezTo>
                  <a:pt x="430" y="102"/>
                  <a:pt x="432" y="101"/>
                  <a:pt x="435" y="101"/>
                </a:cubicBezTo>
                <a:lnTo>
                  <a:pt x="435" y="101"/>
                </a:lnTo>
                <a:cubicBezTo>
                  <a:pt x="437" y="102"/>
                  <a:pt x="438" y="104"/>
                  <a:pt x="438" y="106"/>
                </a:cubicBezTo>
                <a:cubicBezTo>
                  <a:pt x="437" y="108"/>
                  <a:pt x="435" y="110"/>
                  <a:pt x="433" y="109"/>
                </a:cubicBezTo>
                <a:close/>
                <a:moveTo>
                  <a:pt x="417" y="106"/>
                </a:moveTo>
                <a:lnTo>
                  <a:pt x="417" y="106"/>
                </a:lnTo>
                <a:cubicBezTo>
                  <a:pt x="414" y="106"/>
                  <a:pt x="413" y="103"/>
                  <a:pt x="413" y="101"/>
                </a:cubicBezTo>
                <a:cubicBezTo>
                  <a:pt x="414" y="99"/>
                  <a:pt x="416" y="97"/>
                  <a:pt x="418" y="98"/>
                </a:cubicBezTo>
                <a:lnTo>
                  <a:pt x="418" y="98"/>
                </a:lnTo>
                <a:cubicBezTo>
                  <a:pt x="421" y="98"/>
                  <a:pt x="422" y="100"/>
                  <a:pt x="422" y="103"/>
                </a:cubicBezTo>
                <a:cubicBezTo>
                  <a:pt x="421" y="105"/>
                  <a:pt x="419" y="106"/>
                  <a:pt x="417" y="106"/>
                </a:cubicBezTo>
                <a:close/>
                <a:moveTo>
                  <a:pt x="400" y="103"/>
                </a:moveTo>
                <a:lnTo>
                  <a:pt x="400" y="103"/>
                </a:lnTo>
                <a:cubicBezTo>
                  <a:pt x="398" y="102"/>
                  <a:pt x="397" y="100"/>
                  <a:pt x="397" y="98"/>
                </a:cubicBezTo>
                <a:cubicBezTo>
                  <a:pt x="398" y="95"/>
                  <a:pt x="400" y="94"/>
                  <a:pt x="402" y="94"/>
                </a:cubicBezTo>
                <a:lnTo>
                  <a:pt x="402" y="94"/>
                </a:lnTo>
                <a:cubicBezTo>
                  <a:pt x="404" y="95"/>
                  <a:pt x="406" y="97"/>
                  <a:pt x="405" y="99"/>
                </a:cubicBezTo>
                <a:cubicBezTo>
                  <a:pt x="405" y="102"/>
                  <a:pt x="403" y="103"/>
                  <a:pt x="400" y="103"/>
                </a:cubicBezTo>
                <a:close/>
                <a:moveTo>
                  <a:pt x="384" y="99"/>
                </a:moveTo>
                <a:lnTo>
                  <a:pt x="384" y="99"/>
                </a:lnTo>
                <a:cubicBezTo>
                  <a:pt x="382" y="99"/>
                  <a:pt x="380" y="96"/>
                  <a:pt x="381" y="94"/>
                </a:cubicBezTo>
                <a:cubicBezTo>
                  <a:pt x="381" y="92"/>
                  <a:pt x="383" y="91"/>
                  <a:pt x="386" y="91"/>
                </a:cubicBezTo>
                <a:lnTo>
                  <a:pt x="386" y="91"/>
                </a:lnTo>
                <a:cubicBezTo>
                  <a:pt x="388" y="91"/>
                  <a:pt x="389" y="94"/>
                  <a:pt x="389" y="96"/>
                </a:cubicBezTo>
                <a:cubicBezTo>
                  <a:pt x="388" y="98"/>
                  <a:pt x="386" y="100"/>
                  <a:pt x="384" y="99"/>
                </a:cubicBezTo>
                <a:close/>
                <a:moveTo>
                  <a:pt x="368" y="96"/>
                </a:moveTo>
                <a:lnTo>
                  <a:pt x="368" y="96"/>
                </a:lnTo>
                <a:cubicBezTo>
                  <a:pt x="365" y="95"/>
                  <a:pt x="364" y="93"/>
                  <a:pt x="364" y="91"/>
                </a:cubicBezTo>
                <a:cubicBezTo>
                  <a:pt x="365" y="89"/>
                  <a:pt x="367" y="87"/>
                  <a:pt x="369" y="88"/>
                </a:cubicBezTo>
                <a:lnTo>
                  <a:pt x="369" y="88"/>
                </a:lnTo>
                <a:cubicBezTo>
                  <a:pt x="372" y="88"/>
                  <a:pt x="373" y="90"/>
                  <a:pt x="373" y="92"/>
                </a:cubicBezTo>
                <a:cubicBezTo>
                  <a:pt x="372" y="95"/>
                  <a:pt x="370" y="96"/>
                  <a:pt x="368" y="96"/>
                </a:cubicBezTo>
                <a:close/>
                <a:moveTo>
                  <a:pt x="351" y="92"/>
                </a:moveTo>
                <a:lnTo>
                  <a:pt x="351" y="92"/>
                </a:lnTo>
                <a:cubicBezTo>
                  <a:pt x="349" y="92"/>
                  <a:pt x="348" y="90"/>
                  <a:pt x="348" y="87"/>
                </a:cubicBezTo>
                <a:cubicBezTo>
                  <a:pt x="349" y="85"/>
                  <a:pt x="351" y="84"/>
                  <a:pt x="353" y="84"/>
                </a:cubicBezTo>
                <a:lnTo>
                  <a:pt x="353" y="84"/>
                </a:lnTo>
                <a:cubicBezTo>
                  <a:pt x="355" y="85"/>
                  <a:pt x="357" y="87"/>
                  <a:pt x="356" y="89"/>
                </a:cubicBezTo>
                <a:cubicBezTo>
                  <a:pt x="356" y="91"/>
                  <a:pt x="354" y="93"/>
                  <a:pt x="351" y="92"/>
                </a:cubicBezTo>
                <a:close/>
                <a:moveTo>
                  <a:pt x="335" y="89"/>
                </a:moveTo>
                <a:lnTo>
                  <a:pt x="335" y="89"/>
                </a:lnTo>
                <a:cubicBezTo>
                  <a:pt x="333" y="88"/>
                  <a:pt x="331" y="86"/>
                  <a:pt x="332" y="84"/>
                </a:cubicBezTo>
                <a:cubicBezTo>
                  <a:pt x="332" y="82"/>
                  <a:pt x="334" y="80"/>
                  <a:pt x="337" y="81"/>
                </a:cubicBezTo>
                <a:lnTo>
                  <a:pt x="337" y="81"/>
                </a:lnTo>
                <a:cubicBezTo>
                  <a:pt x="339" y="81"/>
                  <a:pt x="340" y="83"/>
                  <a:pt x="340" y="86"/>
                </a:cubicBezTo>
                <a:cubicBezTo>
                  <a:pt x="340" y="88"/>
                  <a:pt x="337" y="89"/>
                  <a:pt x="335" y="89"/>
                </a:cubicBezTo>
                <a:close/>
                <a:moveTo>
                  <a:pt x="319" y="85"/>
                </a:moveTo>
                <a:lnTo>
                  <a:pt x="319" y="85"/>
                </a:lnTo>
                <a:cubicBezTo>
                  <a:pt x="316" y="85"/>
                  <a:pt x="315" y="83"/>
                  <a:pt x="315" y="81"/>
                </a:cubicBezTo>
                <a:cubicBezTo>
                  <a:pt x="316" y="78"/>
                  <a:pt x="318" y="77"/>
                  <a:pt x="320" y="77"/>
                </a:cubicBezTo>
                <a:lnTo>
                  <a:pt x="320" y="77"/>
                </a:lnTo>
                <a:cubicBezTo>
                  <a:pt x="323" y="78"/>
                  <a:pt x="324" y="80"/>
                  <a:pt x="324" y="82"/>
                </a:cubicBezTo>
                <a:cubicBezTo>
                  <a:pt x="323" y="84"/>
                  <a:pt x="321" y="86"/>
                  <a:pt x="319" y="85"/>
                </a:cubicBezTo>
                <a:close/>
                <a:moveTo>
                  <a:pt x="302" y="82"/>
                </a:moveTo>
                <a:lnTo>
                  <a:pt x="302" y="82"/>
                </a:lnTo>
                <a:cubicBezTo>
                  <a:pt x="300" y="82"/>
                  <a:pt x="299" y="79"/>
                  <a:pt x="299" y="77"/>
                </a:cubicBezTo>
                <a:cubicBezTo>
                  <a:pt x="300" y="75"/>
                  <a:pt x="302" y="73"/>
                  <a:pt x="304" y="74"/>
                </a:cubicBezTo>
                <a:lnTo>
                  <a:pt x="304" y="74"/>
                </a:lnTo>
                <a:cubicBezTo>
                  <a:pt x="306" y="74"/>
                  <a:pt x="308" y="77"/>
                  <a:pt x="307" y="79"/>
                </a:cubicBezTo>
                <a:cubicBezTo>
                  <a:pt x="307" y="81"/>
                  <a:pt x="305" y="82"/>
                  <a:pt x="302" y="82"/>
                </a:cubicBezTo>
                <a:close/>
                <a:moveTo>
                  <a:pt x="286" y="79"/>
                </a:moveTo>
                <a:lnTo>
                  <a:pt x="286" y="79"/>
                </a:lnTo>
                <a:cubicBezTo>
                  <a:pt x="284" y="78"/>
                  <a:pt x="282" y="76"/>
                  <a:pt x="283" y="74"/>
                </a:cubicBezTo>
                <a:cubicBezTo>
                  <a:pt x="283" y="71"/>
                  <a:pt x="285" y="70"/>
                  <a:pt x="288" y="70"/>
                </a:cubicBezTo>
                <a:lnTo>
                  <a:pt x="288" y="70"/>
                </a:lnTo>
                <a:cubicBezTo>
                  <a:pt x="290" y="71"/>
                  <a:pt x="291" y="73"/>
                  <a:pt x="291" y="75"/>
                </a:cubicBezTo>
                <a:cubicBezTo>
                  <a:pt x="291" y="78"/>
                  <a:pt x="288" y="79"/>
                  <a:pt x="286" y="79"/>
                </a:cubicBezTo>
                <a:close/>
                <a:moveTo>
                  <a:pt x="270" y="75"/>
                </a:moveTo>
                <a:lnTo>
                  <a:pt x="270" y="75"/>
                </a:lnTo>
                <a:cubicBezTo>
                  <a:pt x="268" y="75"/>
                  <a:pt x="266" y="73"/>
                  <a:pt x="267" y="70"/>
                </a:cubicBezTo>
                <a:cubicBezTo>
                  <a:pt x="267" y="68"/>
                  <a:pt x="269" y="67"/>
                  <a:pt x="271" y="67"/>
                </a:cubicBezTo>
                <a:lnTo>
                  <a:pt x="271" y="67"/>
                </a:lnTo>
                <a:cubicBezTo>
                  <a:pt x="274" y="67"/>
                  <a:pt x="275" y="70"/>
                  <a:pt x="275" y="72"/>
                </a:cubicBezTo>
                <a:cubicBezTo>
                  <a:pt x="274" y="74"/>
                  <a:pt x="272" y="76"/>
                  <a:pt x="270" y="75"/>
                </a:cubicBezTo>
                <a:close/>
                <a:moveTo>
                  <a:pt x="253" y="72"/>
                </a:moveTo>
                <a:lnTo>
                  <a:pt x="253" y="72"/>
                </a:lnTo>
                <a:cubicBezTo>
                  <a:pt x="251" y="71"/>
                  <a:pt x="250" y="69"/>
                  <a:pt x="250" y="67"/>
                </a:cubicBezTo>
                <a:cubicBezTo>
                  <a:pt x="251" y="65"/>
                  <a:pt x="253" y="63"/>
                  <a:pt x="255" y="64"/>
                </a:cubicBezTo>
                <a:lnTo>
                  <a:pt x="255" y="64"/>
                </a:lnTo>
                <a:cubicBezTo>
                  <a:pt x="257" y="64"/>
                  <a:pt x="259" y="66"/>
                  <a:pt x="258" y="69"/>
                </a:cubicBezTo>
                <a:cubicBezTo>
                  <a:pt x="258" y="71"/>
                  <a:pt x="256" y="72"/>
                  <a:pt x="253" y="72"/>
                </a:cubicBezTo>
                <a:close/>
                <a:moveTo>
                  <a:pt x="237" y="68"/>
                </a:moveTo>
                <a:lnTo>
                  <a:pt x="237" y="68"/>
                </a:lnTo>
                <a:cubicBezTo>
                  <a:pt x="235" y="68"/>
                  <a:pt x="233" y="66"/>
                  <a:pt x="234" y="63"/>
                </a:cubicBezTo>
                <a:cubicBezTo>
                  <a:pt x="234" y="61"/>
                  <a:pt x="237" y="60"/>
                  <a:pt x="239" y="60"/>
                </a:cubicBezTo>
                <a:lnTo>
                  <a:pt x="239" y="60"/>
                </a:lnTo>
                <a:cubicBezTo>
                  <a:pt x="241" y="61"/>
                  <a:pt x="242" y="63"/>
                  <a:pt x="242" y="65"/>
                </a:cubicBezTo>
                <a:cubicBezTo>
                  <a:pt x="242" y="67"/>
                  <a:pt x="239" y="69"/>
                  <a:pt x="237" y="68"/>
                </a:cubicBezTo>
                <a:close/>
                <a:moveTo>
                  <a:pt x="221" y="65"/>
                </a:moveTo>
                <a:lnTo>
                  <a:pt x="221" y="65"/>
                </a:lnTo>
                <a:cubicBezTo>
                  <a:pt x="219" y="64"/>
                  <a:pt x="217" y="62"/>
                  <a:pt x="218" y="60"/>
                </a:cubicBezTo>
                <a:cubicBezTo>
                  <a:pt x="218" y="58"/>
                  <a:pt x="220" y="56"/>
                  <a:pt x="222" y="57"/>
                </a:cubicBezTo>
                <a:lnTo>
                  <a:pt x="222" y="57"/>
                </a:lnTo>
                <a:cubicBezTo>
                  <a:pt x="225" y="57"/>
                  <a:pt x="226" y="59"/>
                  <a:pt x="226" y="62"/>
                </a:cubicBezTo>
                <a:cubicBezTo>
                  <a:pt x="225" y="64"/>
                  <a:pt x="223" y="65"/>
                  <a:pt x="221" y="65"/>
                </a:cubicBezTo>
                <a:close/>
                <a:moveTo>
                  <a:pt x="205" y="62"/>
                </a:moveTo>
                <a:lnTo>
                  <a:pt x="204" y="62"/>
                </a:lnTo>
                <a:cubicBezTo>
                  <a:pt x="202" y="61"/>
                  <a:pt x="201" y="59"/>
                  <a:pt x="201" y="57"/>
                </a:cubicBezTo>
                <a:cubicBezTo>
                  <a:pt x="202" y="54"/>
                  <a:pt x="204" y="53"/>
                  <a:pt x="206" y="53"/>
                </a:cubicBezTo>
                <a:lnTo>
                  <a:pt x="206" y="53"/>
                </a:lnTo>
                <a:cubicBezTo>
                  <a:pt x="208" y="54"/>
                  <a:pt x="210" y="56"/>
                  <a:pt x="209" y="58"/>
                </a:cubicBezTo>
                <a:cubicBezTo>
                  <a:pt x="209" y="61"/>
                  <a:pt x="207" y="62"/>
                  <a:pt x="205" y="62"/>
                </a:cubicBezTo>
                <a:close/>
                <a:moveTo>
                  <a:pt x="188" y="58"/>
                </a:moveTo>
                <a:lnTo>
                  <a:pt x="188" y="58"/>
                </a:lnTo>
                <a:cubicBezTo>
                  <a:pt x="186" y="58"/>
                  <a:pt x="184" y="55"/>
                  <a:pt x="185" y="53"/>
                </a:cubicBezTo>
                <a:cubicBezTo>
                  <a:pt x="185" y="51"/>
                  <a:pt x="188" y="49"/>
                  <a:pt x="190" y="50"/>
                </a:cubicBezTo>
                <a:lnTo>
                  <a:pt x="190" y="50"/>
                </a:lnTo>
                <a:cubicBezTo>
                  <a:pt x="192" y="50"/>
                  <a:pt x="194" y="53"/>
                  <a:pt x="193" y="55"/>
                </a:cubicBezTo>
                <a:cubicBezTo>
                  <a:pt x="193" y="57"/>
                  <a:pt x="190" y="59"/>
                  <a:pt x="188" y="58"/>
                </a:cubicBezTo>
                <a:close/>
                <a:moveTo>
                  <a:pt x="172" y="55"/>
                </a:moveTo>
                <a:lnTo>
                  <a:pt x="172" y="55"/>
                </a:lnTo>
                <a:cubicBezTo>
                  <a:pt x="170" y="54"/>
                  <a:pt x="168" y="52"/>
                  <a:pt x="169" y="50"/>
                </a:cubicBezTo>
                <a:cubicBezTo>
                  <a:pt x="169" y="48"/>
                  <a:pt x="171" y="46"/>
                  <a:pt x="173" y="47"/>
                </a:cubicBezTo>
                <a:lnTo>
                  <a:pt x="173" y="47"/>
                </a:lnTo>
                <a:cubicBezTo>
                  <a:pt x="176" y="47"/>
                  <a:pt x="177" y="49"/>
                  <a:pt x="177" y="51"/>
                </a:cubicBezTo>
                <a:cubicBezTo>
                  <a:pt x="176" y="54"/>
                  <a:pt x="174" y="55"/>
                  <a:pt x="172" y="55"/>
                </a:cubicBezTo>
                <a:close/>
                <a:moveTo>
                  <a:pt x="156" y="51"/>
                </a:moveTo>
                <a:lnTo>
                  <a:pt x="156" y="51"/>
                </a:lnTo>
                <a:cubicBezTo>
                  <a:pt x="153" y="51"/>
                  <a:pt x="152" y="49"/>
                  <a:pt x="152" y="46"/>
                </a:cubicBezTo>
                <a:cubicBezTo>
                  <a:pt x="153" y="44"/>
                  <a:pt x="155" y="43"/>
                  <a:pt x="157" y="43"/>
                </a:cubicBezTo>
                <a:lnTo>
                  <a:pt x="157" y="43"/>
                </a:lnTo>
                <a:cubicBezTo>
                  <a:pt x="159" y="44"/>
                  <a:pt x="161" y="46"/>
                  <a:pt x="160" y="48"/>
                </a:cubicBezTo>
                <a:cubicBezTo>
                  <a:pt x="160" y="50"/>
                  <a:pt x="158" y="52"/>
                  <a:pt x="156" y="51"/>
                </a:cubicBezTo>
                <a:close/>
                <a:moveTo>
                  <a:pt x="139" y="48"/>
                </a:moveTo>
                <a:lnTo>
                  <a:pt x="139" y="48"/>
                </a:lnTo>
                <a:cubicBezTo>
                  <a:pt x="137" y="47"/>
                  <a:pt x="135" y="45"/>
                  <a:pt x="136" y="43"/>
                </a:cubicBezTo>
                <a:cubicBezTo>
                  <a:pt x="136" y="41"/>
                  <a:pt x="139" y="39"/>
                  <a:pt x="141" y="40"/>
                </a:cubicBezTo>
                <a:lnTo>
                  <a:pt x="141" y="40"/>
                </a:lnTo>
                <a:cubicBezTo>
                  <a:pt x="143" y="40"/>
                  <a:pt x="145" y="42"/>
                  <a:pt x="144" y="45"/>
                </a:cubicBezTo>
                <a:cubicBezTo>
                  <a:pt x="144" y="47"/>
                  <a:pt x="141" y="48"/>
                  <a:pt x="139" y="48"/>
                </a:cubicBezTo>
                <a:close/>
                <a:moveTo>
                  <a:pt x="123" y="44"/>
                </a:moveTo>
                <a:lnTo>
                  <a:pt x="123" y="44"/>
                </a:lnTo>
                <a:cubicBezTo>
                  <a:pt x="121" y="44"/>
                  <a:pt x="119" y="42"/>
                  <a:pt x="120" y="40"/>
                </a:cubicBezTo>
                <a:cubicBezTo>
                  <a:pt x="120" y="37"/>
                  <a:pt x="122" y="36"/>
                  <a:pt x="125" y="36"/>
                </a:cubicBezTo>
                <a:lnTo>
                  <a:pt x="125" y="36"/>
                </a:lnTo>
                <a:cubicBezTo>
                  <a:pt x="127" y="37"/>
                  <a:pt x="128" y="39"/>
                  <a:pt x="128" y="41"/>
                </a:cubicBezTo>
                <a:cubicBezTo>
                  <a:pt x="127" y="43"/>
                  <a:pt x="125" y="45"/>
                  <a:pt x="123" y="44"/>
                </a:cubicBezTo>
                <a:close/>
                <a:moveTo>
                  <a:pt x="107" y="41"/>
                </a:moveTo>
                <a:lnTo>
                  <a:pt x="107" y="41"/>
                </a:lnTo>
                <a:cubicBezTo>
                  <a:pt x="104" y="41"/>
                  <a:pt x="103" y="38"/>
                  <a:pt x="103" y="36"/>
                </a:cubicBezTo>
                <a:cubicBezTo>
                  <a:pt x="104" y="34"/>
                  <a:pt x="106" y="32"/>
                  <a:pt x="108" y="33"/>
                </a:cubicBezTo>
                <a:lnTo>
                  <a:pt x="108" y="33"/>
                </a:lnTo>
                <a:cubicBezTo>
                  <a:pt x="110" y="33"/>
                  <a:pt x="112" y="35"/>
                  <a:pt x="111" y="38"/>
                </a:cubicBezTo>
                <a:cubicBezTo>
                  <a:pt x="111" y="40"/>
                  <a:pt x="109" y="41"/>
                  <a:pt x="107" y="41"/>
                </a:cubicBezTo>
                <a:close/>
                <a:moveTo>
                  <a:pt x="90" y="38"/>
                </a:moveTo>
                <a:lnTo>
                  <a:pt x="90" y="38"/>
                </a:lnTo>
                <a:cubicBezTo>
                  <a:pt x="88" y="37"/>
                  <a:pt x="87" y="35"/>
                  <a:pt x="87" y="33"/>
                </a:cubicBezTo>
                <a:cubicBezTo>
                  <a:pt x="87" y="30"/>
                  <a:pt x="90" y="29"/>
                  <a:pt x="92" y="29"/>
                </a:cubicBezTo>
                <a:lnTo>
                  <a:pt x="92" y="29"/>
                </a:lnTo>
                <a:cubicBezTo>
                  <a:pt x="94" y="30"/>
                  <a:pt x="96" y="32"/>
                  <a:pt x="95" y="34"/>
                </a:cubicBezTo>
                <a:cubicBezTo>
                  <a:pt x="95" y="37"/>
                  <a:pt x="93" y="38"/>
                  <a:pt x="90" y="38"/>
                </a:cubicBezTo>
                <a:close/>
                <a:moveTo>
                  <a:pt x="74" y="34"/>
                </a:moveTo>
                <a:lnTo>
                  <a:pt x="74" y="34"/>
                </a:lnTo>
                <a:cubicBezTo>
                  <a:pt x="72" y="34"/>
                  <a:pt x="70" y="32"/>
                  <a:pt x="71" y="29"/>
                </a:cubicBezTo>
                <a:cubicBezTo>
                  <a:pt x="71" y="27"/>
                  <a:pt x="73" y="26"/>
                  <a:pt x="76" y="26"/>
                </a:cubicBezTo>
                <a:lnTo>
                  <a:pt x="76" y="26"/>
                </a:lnTo>
                <a:cubicBezTo>
                  <a:pt x="78" y="26"/>
                  <a:pt x="79" y="29"/>
                  <a:pt x="79" y="31"/>
                </a:cubicBezTo>
                <a:cubicBezTo>
                  <a:pt x="78" y="33"/>
                  <a:pt x="76" y="35"/>
                  <a:pt x="74" y="34"/>
                </a:cubicBezTo>
                <a:close/>
                <a:moveTo>
                  <a:pt x="58" y="31"/>
                </a:moveTo>
                <a:lnTo>
                  <a:pt x="58" y="31"/>
                </a:lnTo>
                <a:cubicBezTo>
                  <a:pt x="55" y="30"/>
                  <a:pt x="54" y="28"/>
                  <a:pt x="54" y="26"/>
                </a:cubicBezTo>
                <a:cubicBezTo>
                  <a:pt x="55" y="24"/>
                  <a:pt x="57" y="22"/>
                  <a:pt x="59" y="23"/>
                </a:cubicBezTo>
                <a:lnTo>
                  <a:pt x="59" y="23"/>
                </a:lnTo>
                <a:cubicBezTo>
                  <a:pt x="62" y="23"/>
                  <a:pt x="63" y="25"/>
                  <a:pt x="63" y="27"/>
                </a:cubicBezTo>
                <a:cubicBezTo>
                  <a:pt x="62" y="30"/>
                  <a:pt x="60" y="31"/>
                  <a:pt x="58" y="31"/>
                </a:cubicBezTo>
                <a:close/>
                <a:moveTo>
                  <a:pt x="41" y="27"/>
                </a:moveTo>
                <a:lnTo>
                  <a:pt x="41" y="27"/>
                </a:lnTo>
                <a:cubicBezTo>
                  <a:pt x="39" y="27"/>
                  <a:pt x="38" y="25"/>
                  <a:pt x="38" y="22"/>
                </a:cubicBezTo>
                <a:cubicBezTo>
                  <a:pt x="38" y="20"/>
                  <a:pt x="41" y="19"/>
                  <a:pt x="43" y="19"/>
                </a:cubicBezTo>
                <a:lnTo>
                  <a:pt x="43" y="19"/>
                </a:lnTo>
                <a:cubicBezTo>
                  <a:pt x="45" y="20"/>
                  <a:pt x="47" y="22"/>
                  <a:pt x="46" y="24"/>
                </a:cubicBezTo>
                <a:cubicBezTo>
                  <a:pt x="46" y="26"/>
                  <a:pt x="44" y="28"/>
                  <a:pt x="41" y="27"/>
                </a:cubicBezTo>
                <a:close/>
                <a:moveTo>
                  <a:pt x="463" y="86"/>
                </a:moveTo>
                <a:lnTo>
                  <a:pt x="507" y="121"/>
                </a:lnTo>
                <a:lnTo>
                  <a:pt x="453" y="135"/>
                </a:lnTo>
                <a:lnTo>
                  <a:pt x="463" y="86"/>
                </a:lnTo>
                <a:close/>
                <a:moveTo>
                  <a:pt x="44" y="49"/>
                </a:moveTo>
                <a:lnTo>
                  <a:pt x="0" y="14"/>
                </a:lnTo>
                <a:lnTo>
                  <a:pt x="54" y="0"/>
                </a:lnTo>
                <a:lnTo>
                  <a:pt x="44"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7" name="Freeform 1086"/>
          <p:cNvSpPr>
            <a:spLocks noEditPoints="1"/>
          </p:cNvSpPr>
          <p:nvPr/>
        </p:nvSpPr>
        <p:spPr bwMode="auto">
          <a:xfrm>
            <a:off x="6637339" y="3603625"/>
            <a:ext cx="498475" cy="550863"/>
          </a:xfrm>
          <a:custGeom>
            <a:avLst/>
            <a:gdLst>
              <a:gd name="T0" fmla="*/ 416 w 417"/>
              <a:gd name="T1" fmla="*/ 5 h 543"/>
              <a:gd name="T2" fmla="*/ 408 w 417"/>
              <a:gd name="T3" fmla="*/ 15 h 543"/>
              <a:gd name="T4" fmla="*/ 401 w 417"/>
              <a:gd name="T5" fmla="*/ 25 h 543"/>
              <a:gd name="T6" fmla="*/ 393 w 417"/>
              <a:gd name="T7" fmla="*/ 35 h 543"/>
              <a:gd name="T8" fmla="*/ 386 w 417"/>
              <a:gd name="T9" fmla="*/ 45 h 543"/>
              <a:gd name="T10" fmla="*/ 378 w 417"/>
              <a:gd name="T11" fmla="*/ 55 h 543"/>
              <a:gd name="T12" fmla="*/ 371 w 417"/>
              <a:gd name="T13" fmla="*/ 65 h 543"/>
              <a:gd name="T14" fmla="*/ 363 w 417"/>
              <a:gd name="T15" fmla="*/ 75 h 543"/>
              <a:gd name="T16" fmla="*/ 355 w 417"/>
              <a:gd name="T17" fmla="*/ 85 h 543"/>
              <a:gd name="T18" fmla="*/ 348 w 417"/>
              <a:gd name="T19" fmla="*/ 95 h 543"/>
              <a:gd name="T20" fmla="*/ 340 w 417"/>
              <a:gd name="T21" fmla="*/ 105 h 543"/>
              <a:gd name="T22" fmla="*/ 333 w 417"/>
              <a:gd name="T23" fmla="*/ 114 h 543"/>
              <a:gd name="T24" fmla="*/ 325 w 417"/>
              <a:gd name="T25" fmla="*/ 124 h 543"/>
              <a:gd name="T26" fmla="*/ 317 w 417"/>
              <a:gd name="T27" fmla="*/ 134 h 543"/>
              <a:gd name="T28" fmla="*/ 310 w 417"/>
              <a:gd name="T29" fmla="*/ 144 h 543"/>
              <a:gd name="T30" fmla="*/ 302 w 417"/>
              <a:gd name="T31" fmla="*/ 154 h 543"/>
              <a:gd name="T32" fmla="*/ 295 w 417"/>
              <a:gd name="T33" fmla="*/ 164 h 543"/>
              <a:gd name="T34" fmla="*/ 287 w 417"/>
              <a:gd name="T35" fmla="*/ 174 h 543"/>
              <a:gd name="T36" fmla="*/ 279 w 417"/>
              <a:gd name="T37" fmla="*/ 184 h 543"/>
              <a:gd name="T38" fmla="*/ 272 w 417"/>
              <a:gd name="T39" fmla="*/ 194 h 543"/>
              <a:gd name="T40" fmla="*/ 264 w 417"/>
              <a:gd name="T41" fmla="*/ 204 h 543"/>
              <a:gd name="T42" fmla="*/ 257 w 417"/>
              <a:gd name="T43" fmla="*/ 214 h 543"/>
              <a:gd name="T44" fmla="*/ 249 w 417"/>
              <a:gd name="T45" fmla="*/ 224 h 543"/>
              <a:gd name="T46" fmla="*/ 242 w 417"/>
              <a:gd name="T47" fmla="*/ 234 h 543"/>
              <a:gd name="T48" fmla="*/ 234 w 417"/>
              <a:gd name="T49" fmla="*/ 244 h 543"/>
              <a:gd name="T50" fmla="*/ 226 w 417"/>
              <a:gd name="T51" fmla="*/ 254 h 543"/>
              <a:gd name="T52" fmla="*/ 219 w 417"/>
              <a:gd name="T53" fmla="*/ 264 h 543"/>
              <a:gd name="T54" fmla="*/ 211 w 417"/>
              <a:gd name="T55" fmla="*/ 274 h 543"/>
              <a:gd name="T56" fmla="*/ 203 w 417"/>
              <a:gd name="T57" fmla="*/ 284 h 543"/>
              <a:gd name="T58" fmla="*/ 196 w 417"/>
              <a:gd name="T59" fmla="*/ 294 h 543"/>
              <a:gd name="T60" fmla="*/ 188 w 417"/>
              <a:gd name="T61" fmla="*/ 304 h 543"/>
              <a:gd name="T62" fmla="*/ 181 w 417"/>
              <a:gd name="T63" fmla="*/ 314 h 543"/>
              <a:gd name="T64" fmla="*/ 173 w 417"/>
              <a:gd name="T65" fmla="*/ 323 h 543"/>
              <a:gd name="T66" fmla="*/ 165 w 417"/>
              <a:gd name="T67" fmla="*/ 333 h 543"/>
              <a:gd name="T68" fmla="*/ 158 w 417"/>
              <a:gd name="T69" fmla="*/ 343 h 543"/>
              <a:gd name="T70" fmla="*/ 150 w 417"/>
              <a:gd name="T71" fmla="*/ 353 h 543"/>
              <a:gd name="T72" fmla="*/ 143 w 417"/>
              <a:gd name="T73" fmla="*/ 363 h 543"/>
              <a:gd name="T74" fmla="*/ 135 w 417"/>
              <a:gd name="T75" fmla="*/ 373 h 543"/>
              <a:gd name="T76" fmla="*/ 127 w 417"/>
              <a:gd name="T77" fmla="*/ 383 h 543"/>
              <a:gd name="T78" fmla="*/ 120 w 417"/>
              <a:gd name="T79" fmla="*/ 393 h 543"/>
              <a:gd name="T80" fmla="*/ 112 w 417"/>
              <a:gd name="T81" fmla="*/ 403 h 543"/>
              <a:gd name="T82" fmla="*/ 105 w 417"/>
              <a:gd name="T83" fmla="*/ 413 h 543"/>
              <a:gd name="T84" fmla="*/ 97 w 417"/>
              <a:gd name="T85" fmla="*/ 423 h 543"/>
              <a:gd name="T86" fmla="*/ 90 w 417"/>
              <a:gd name="T87" fmla="*/ 433 h 543"/>
              <a:gd name="T88" fmla="*/ 82 w 417"/>
              <a:gd name="T89" fmla="*/ 443 h 543"/>
              <a:gd name="T90" fmla="*/ 74 w 417"/>
              <a:gd name="T91" fmla="*/ 453 h 543"/>
              <a:gd name="T92" fmla="*/ 67 w 417"/>
              <a:gd name="T93" fmla="*/ 463 h 543"/>
              <a:gd name="T94" fmla="*/ 59 w 417"/>
              <a:gd name="T95" fmla="*/ 473 h 543"/>
              <a:gd name="T96" fmla="*/ 52 w 417"/>
              <a:gd name="T97" fmla="*/ 483 h 543"/>
              <a:gd name="T98" fmla="*/ 44 w 417"/>
              <a:gd name="T99" fmla="*/ 492 h 543"/>
              <a:gd name="T100" fmla="*/ 36 w 417"/>
              <a:gd name="T101" fmla="*/ 502 h 543"/>
              <a:gd name="T102" fmla="*/ 29 w 417"/>
              <a:gd name="T103" fmla="*/ 512 h 543"/>
              <a:gd name="T104" fmla="*/ 21 w 417"/>
              <a:gd name="T105" fmla="*/ 522 h 543"/>
              <a:gd name="T106" fmla="*/ 14 w 417"/>
              <a:gd name="T107" fmla="*/ 532 h 543"/>
              <a:gd name="T108" fmla="*/ 6 w 417"/>
              <a:gd name="T109" fmla="*/ 54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416" y="5"/>
                </a:moveTo>
                <a:lnTo>
                  <a:pt x="416" y="5"/>
                </a:lnTo>
                <a:cubicBezTo>
                  <a:pt x="415" y="6"/>
                  <a:pt x="413" y="7"/>
                  <a:pt x="412" y="6"/>
                </a:cubicBezTo>
                <a:cubicBezTo>
                  <a:pt x="410" y="5"/>
                  <a:pt x="410" y="3"/>
                  <a:pt x="411" y="1"/>
                </a:cubicBezTo>
                <a:lnTo>
                  <a:pt x="411" y="1"/>
                </a:lnTo>
                <a:cubicBezTo>
                  <a:pt x="412" y="0"/>
                  <a:pt x="414" y="0"/>
                  <a:pt x="416" y="1"/>
                </a:cubicBezTo>
                <a:cubicBezTo>
                  <a:pt x="417" y="2"/>
                  <a:pt x="417" y="4"/>
                  <a:pt x="416" y="5"/>
                </a:cubicBezTo>
                <a:close/>
                <a:moveTo>
                  <a:pt x="408" y="15"/>
                </a:moveTo>
                <a:lnTo>
                  <a:pt x="408" y="15"/>
                </a:lnTo>
                <a:cubicBezTo>
                  <a:pt x="407" y="16"/>
                  <a:pt x="405" y="17"/>
                  <a:pt x="404" y="16"/>
                </a:cubicBezTo>
                <a:cubicBezTo>
                  <a:pt x="403" y="14"/>
                  <a:pt x="403" y="13"/>
                  <a:pt x="404" y="11"/>
                </a:cubicBezTo>
                <a:lnTo>
                  <a:pt x="404" y="11"/>
                </a:lnTo>
                <a:cubicBezTo>
                  <a:pt x="405" y="10"/>
                  <a:pt x="407" y="10"/>
                  <a:pt x="408" y="11"/>
                </a:cubicBezTo>
                <a:cubicBezTo>
                  <a:pt x="409" y="12"/>
                  <a:pt x="410" y="14"/>
                  <a:pt x="408" y="15"/>
                </a:cubicBezTo>
                <a:close/>
                <a:moveTo>
                  <a:pt x="401" y="25"/>
                </a:moveTo>
                <a:lnTo>
                  <a:pt x="401" y="25"/>
                </a:lnTo>
                <a:cubicBezTo>
                  <a:pt x="400" y="26"/>
                  <a:pt x="398" y="27"/>
                  <a:pt x="396" y="26"/>
                </a:cubicBezTo>
                <a:cubicBezTo>
                  <a:pt x="395" y="24"/>
                  <a:pt x="395" y="22"/>
                  <a:pt x="396" y="21"/>
                </a:cubicBezTo>
                <a:lnTo>
                  <a:pt x="396" y="21"/>
                </a:lnTo>
                <a:cubicBezTo>
                  <a:pt x="397" y="20"/>
                  <a:pt x="399" y="20"/>
                  <a:pt x="400" y="21"/>
                </a:cubicBezTo>
                <a:cubicBezTo>
                  <a:pt x="402" y="22"/>
                  <a:pt x="402" y="24"/>
                  <a:pt x="401" y="25"/>
                </a:cubicBezTo>
                <a:close/>
                <a:moveTo>
                  <a:pt x="393" y="35"/>
                </a:moveTo>
                <a:lnTo>
                  <a:pt x="393" y="35"/>
                </a:lnTo>
                <a:cubicBezTo>
                  <a:pt x="392" y="36"/>
                  <a:pt x="390" y="37"/>
                  <a:pt x="389" y="35"/>
                </a:cubicBezTo>
                <a:cubicBezTo>
                  <a:pt x="388" y="34"/>
                  <a:pt x="387" y="32"/>
                  <a:pt x="388" y="31"/>
                </a:cubicBezTo>
                <a:lnTo>
                  <a:pt x="388" y="31"/>
                </a:lnTo>
                <a:cubicBezTo>
                  <a:pt x="390" y="30"/>
                  <a:pt x="391" y="29"/>
                  <a:pt x="393" y="31"/>
                </a:cubicBezTo>
                <a:cubicBezTo>
                  <a:pt x="394" y="32"/>
                  <a:pt x="394" y="34"/>
                  <a:pt x="393" y="35"/>
                </a:cubicBezTo>
                <a:close/>
                <a:moveTo>
                  <a:pt x="386" y="45"/>
                </a:moveTo>
                <a:lnTo>
                  <a:pt x="386" y="45"/>
                </a:lnTo>
                <a:cubicBezTo>
                  <a:pt x="385" y="46"/>
                  <a:pt x="383" y="46"/>
                  <a:pt x="381" y="45"/>
                </a:cubicBezTo>
                <a:cubicBezTo>
                  <a:pt x="380" y="44"/>
                  <a:pt x="380" y="42"/>
                  <a:pt x="381" y="41"/>
                </a:cubicBezTo>
                <a:lnTo>
                  <a:pt x="381" y="41"/>
                </a:lnTo>
                <a:cubicBezTo>
                  <a:pt x="382" y="40"/>
                  <a:pt x="384" y="39"/>
                  <a:pt x="385" y="40"/>
                </a:cubicBezTo>
                <a:cubicBezTo>
                  <a:pt x="387" y="42"/>
                  <a:pt x="387" y="44"/>
                  <a:pt x="386" y="45"/>
                </a:cubicBezTo>
                <a:close/>
                <a:moveTo>
                  <a:pt x="378" y="55"/>
                </a:moveTo>
                <a:lnTo>
                  <a:pt x="378" y="55"/>
                </a:lnTo>
                <a:cubicBezTo>
                  <a:pt x="377" y="56"/>
                  <a:pt x="375" y="56"/>
                  <a:pt x="374" y="55"/>
                </a:cubicBezTo>
                <a:cubicBezTo>
                  <a:pt x="372" y="54"/>
                  <a:pt x="372" y="52"/>
                  <a:pt x="373" y="51"/>
                </a:cubicBezTo>
                <a:lnTo>
                  <a:pt x="373" y="51"/>
                </a:lnTo>
                <a:cubicBezTo>
                  <a:pt x="374" y="50"/>
                  <a:pt x="376" y="49"/>
                  <a:pt x="378" y="50"/>
                </a:cubicBezTo>
                <a:cubicBezTo>
                  <a:pt x="379" y="52"/>
                  <a:pt x="379" y="53"/>
                  <a:pt x="378" y="55"/>
                </a:cubicBezTo>
                <a:close/>
                <a:moveTo>
                  <a:pt x="371" y="65"/>
                </a:moveTo>
                <a:lnTo>
                  <a:pt x="371" y="65"/>
                </a:lnTo>
                <a:cubicBezTo>
                  <a:pt x="369" y="66"/>
                  <a:pt x="367" y="66"/>
                  <a:pt x="366" y="65"/>
                </a:cubicBezTo>
                <a:cubicBezTo>
                  <a:pt x="365" y="64"/>
                  <a:pt x="365" y="62"/>
                  <a:pt x="366" y="61"/>
                </a:cubicBezTo>
                <a:lnTo>
                  <a:pt x="366" y="61"/>
                </a:lnTo>
                <a:cubicBezTo>
                  <a:pt x="367" y="60"/>
                  <a:pt x="369" y="59"/>
                  <a:pt x="370" y="60"/>
                </a:cubicBezTo>
                <a:cubicBezTo>
                  <a:pt x="371" y="61"/>
                  <a:pt x="372" y="63"/>
                  <a:pt x="371" y="65"/>
                </a:cubicBezTo>
                <a:close/>
                <a:moveTo>
                  <a:pt x="363" y="75"/>
                </a:moveTo>
                <a:lnTo>
                  <a:pt x="363" y="75"/>
                </a:lnTo>
                <a:cubicBezTo>
                  <a:pt x="362" y="76"/>
                  <a:pt x="360" y="76"/>
                  <a:pt x="359" y="75"/>
                </a:cubicBezTo>
                <a:cubicBezTo>
                  <a:pt x="357" y="74"/>
                  <a:pt x="357" y="72"/>
                  <a:pt x="358" y="71"/>
                </a:cubicBezTo>
                <a:lnTo>
                  <a:pt x="358" y="71"/>
                </a:lnTo>
                <a:cubicBezTo>
                  <a:pt x="359" y="69"/>
                  <a:pt x="361" y="69"/>
                  <a:pt x="362" y="70"/>
                </a:cubicBezTo>
                <a:cubicBezTo>
                  <a:pt x="364" y="71"/>
                  <a:pt x="364" y="73"/>
                  <a:pt x="363" y="75"/>
                </a:cubicBezTo>
                <a:close/>
                <a:moveTo>
                  <a:pt x="355" y="85"/>
                </a:moveTo>
                <a:lnTo>
                  <a:pt x="355" y="85"/>
                </a:lnTo>
                <a:cubicBezTo>
                  <a:pt x="354" y="86"/>
                  <a:pt x="352" y="86"/>
                  <a:pt x="351" y="85"/>
                </a:cubicBezTo>
                <a:cubicBezTo>
                  <a:pt x="350" y="84"/>
                  <a:pt x="349" y="82"/>
                  <a:pt x="350" y="81"/>
                </a:cubicBezTo>
                <a:lnTo>
                  <a:pt x="350" y="81"/>
                </a:lnTo>
                <a:cubicBezTo>
                  <a:pt x="352" y="79"/>
                  <a:pt x="354" y="79"/>
                  <a:pt x="355" y="80"/>
                </a:cubicBezTo>
                <a:cubicBezTo>
                  <a:pt x="356" y="81"/>
                  <a:pt x="356" y="83"/>
                  <a:pt x="355" y="85"/>
                </a:cubicBezTo>
                <a:close/>
                <a:moveTo>
                  <a:pt x="348" y="95"/>
                </a:moveTo>
                <a:lnTo>
                  <a:pt x="348" y="95"/>
                </a:lnTo>
                <a:cubicBezTo>
                  <a:pt x="347" y="96"/>
                  <a:pt x="345" y="96"/>
                  <a:pt x="343" y="95"/>
                </a:cubicBezTo>
                <a:cubicBezTo>
                  <a:pt x="342" y="94"/>
                  <a:pt x="342" y="92"/>
                  <a:pt x="343" y="91"/>
                </a:cubicBezTo>
                <a:lnTo>
                  <a:pt x="343" y="91"/>
                </a:lnTo>
                <a:cubicBezTo>
                  <a:pt x="344" y="89"/>
                  <a:pt x="346" y="89"/>
                  <a:pt x="347" y="90"/>
                </a:cubicBezTo>
                <a:cubicBezTo>
                  <a:pt x="349" y="91"/>
                  <a:pt x="349" y="93"/>
                  <a:pt x="348" y="95"/>
                </a:cubicBezTo>
                <a:close/>
                <a:moveTo>
                  <a:pt x="340" y="105"/>
                </a:moveTo>
                <a:lnTo>
                  <a:pt x="340" y="105"/>
                </a:lnTo>
                <a:cubicBezTo>
                  <a:pt x="339" y="106"/>
                  <a:pt x="337" y="106"/>
                  <a:pt x="336" y="105"/>
                </a:cubicBezTo>
                <a:cubicBezTo>
                  <a:pt x="334" y="104"/>
                  <a:pt x="334" y="102"/>
                  <a:pt x="335" y="101"/>
                </a:cubicBezTo>
                <a:lnTo>
                  <a:pt x="335" y="101"/>
                </a:lnTo>
                <a:cubicBezTo>
                  <a:pt x="336" y="99"/>
                  <a:pt x="338" y="99"/>
                  <a:pt x="340" y="100"/>
                </a:cubicBezTo>
                <a:cubicBezTo>
                  <a:pt x="341" y="101"/>
                  <a:pt x="341" y="103"/>
                  <a:pt x="340" y="105"/>
                </a:cubicBezTo>
                <a:close/>
                <a:moveTo>
                  <a:pt x="333" y="114"/>
                </a:moveTo>
                <a:lnTo>
                  <a:pt x="333" y="114"/>
                </a:lnTo>
                <a:cubicBezTo>
                  <a:pt x="332" y="116"/>
                  <a:pt x="330" y="116"/>
                  <a:pt x="328" y="115"/>
                </a:cubicBezTo>
                <a:cubicBezTo>
                  <a:pt x="327" y="114"/>
                  <a:pt x="327" y="112"/>
                  <a:pt x="328" y="111"/>
                </a:cubicBezTo>
                <a:lnTo>
                  <a:pt x="328" y="111"/>
                </a:lnTo>
                <a:cubicBezTo>
                  <a:pt x="329" y="109"/>
                  <a:pt x="331" y="109"/>
                  <a:pt x="332" y="110"/>
                </a:cubicBezTo>
                <a:cubicBezTo>
                  <a:pt x="333" y="111"/>
                  <a:pt x="334" y="113"/>
                  <a:pt x="333" y="114"/>
                </a:cubicBezTo>
                <a:close/>
                <a:moveTo>
                  <a:pt x="325" y="124"/>
                </a:moveTo>
                <a:lnTo>
                  <a:pt x="325" y="124"/>
                </a:lnTo>
                <a:cubicBezTo>
                  <a:pt x="324" y="126"/>
                  <a:pt x="322" y="126"/>
                  <a:pt x="321" y="125"/>
                </a:cubicBezTo>
                <a:cubicBezTo>
                  <a:pt x="319" y="124"/>
                  <a:pt x="319" y="122"/>
                  <a:pt x="320" y="121"/>
                </a:cubicBezTo>
                <a:lnTo>
                  <a:pt x="320" y="121"/>
                </a:lnTo>
                <a:cubicBezTo>
                  <a:pt x="321" y="119"/>
                  <a:pt x="323" y="119"/>
                  <a:pt x="325" y="120"/>
                </a:cubicBezTo>
                <a:cubicBezTo>
                  <a:pt x="326" y="121"/>
                  <a:pt x="326" y="123"/>
                  <a:pt x="325" y="124"/>
                </a:cubicBezTo>
                <a:close/>
                <a:moveTo>
                  <a:pt x="317" y="134"/>
                </a:moveTo>
                <a:lnTo>
                  <a:pt x="317" y="134"/>
                </a:lnTo>
                <a:cubicBezTo>
                  <a:pt x="316" y="136"/>
                  <a:pt x="314" y="136"/>
                  <a:pt x="313" y="135"/>
                </a:cubicBezTo>
                <a:cubicBezTo>
                  <a:pt x="312" y="134"/>
                  <a:pt x="311" y="132"/>
                  <a:pt x="313" y="130"/>
                </a:cubicBezTo>
                <a:lnTo>
                  <a:pt x="313" y="130"/>
                </a:lnTo>
                <a:cubicBezTo>
                  <a:pt x="314" y="129"/>
                  <a:pt x="316" y="129"/>
                  <a:pt x="317" y="130"/>
                </a:cubicBezTo>
                <a:cubicBezTo>
                  <a:pt x="318" y="131"/>
                  <a:pt x="318" y="133"/>
                  <a:pt x="317" y="134"/>
                </a:cubicBezTo>
                <a:close/>
                <a:moveTo>
                  <a:pt x="310" y="144"/>
                </a:moveTo>
                <a:lnTo>
                  <a:pt x="310" y="144"/>
                </a:lnTo>
                <a:cubicBezTo>
                  <a:pt x="309" y="146"/>
                  <a:pt x="307" y="146"/>
                  <a:pt x="305" y="145"/>
                </a:cubicBezTo>
                <a:cubicBezTo>
                  <a:pt x="304" y="144"/>
                  <a:pt x="304" y="142"/>
                  <a:pt x="305" y="140"/>
                </a:cubicBezTo>
                <a:lnTo>
                  <a:pt x="305" y="140"/>
                </a:lnTo>
                <a:cubicBezTo>
                  <a:pt x="306" y="139"/>
                  <a:pt x="308" y="139"/>
                  <a:pt x="309" y="140"/>
                </a:cubicBezTo>
                <a:cubicBezTo>
                  <a:pt x="311" y="141"/>
                  <a:pt x="311" y="143"/>
                  <a:pt x="310" y="144"/>
                </a:cubicBezTo>
                <a:close/>
                <a:moveTo>
                  <a:pt x="302" y="154"/>
                </a:moveTo>
                <a:lnTo>
                  <a:pt x="302" y="154"/>
                </a:lnTo>
                <a:cubicBezTo>
                  <a:pt x="301" y="156"/>
                  <a:pt x="299" y="156"/>
                  <a:pt x="298" y="155"/>
                </a:cubicBezTo>
                <a:cubicBezTo>
                  <a:pt x="296" y="154"/>
                  <a:pt x="296" y="152"/>
                  <a:pt x="297" y="150"/>
                </a:cubicBezTo>
                <a:lnTo>
                  <a:pt x="297" y="150"/>
                </a:lnTo>
                <a:cubicBezTo>
                  <a:pt x="298" y="149"/>
                  <a:pt x="300" y="149"/>
                  <a:pt x="302" y="150"/>
                </a:cubicBezTo>
                <a:cubicBezTo>
                  <a:pt x="303" y="151"/>
                  <a:pt x="303" y="153"/>
                  <a:pt x="302" y="154"/>
                </a:cubicBezTo>
                <a:close/>
                <a:moveTo>
                  <a:pt x="295" y="164"/>
                </a:moveTo>
                <a:lnTo>
                  <a:pt x="295" y="164"/>
                </a:lnTo>
                <a:cubicBezTo>
                  <a:pt x="294" y="166"/>
                  <a:pt x="292" y="166"/>
                  <a:pt x="290" y="165"/>
                </a:cubicBezTo>
                <a:cubicBezTo>
                  <a:pt x="289" y="164"/>
                  <a:pt x="289" y="162"/>
                  <a:pt x="290" y="160"/>
                </a:cubicBezTo>
                <a:lnTo>
                  <a:pt x="290" y="160"/>
                </a:lnTo>
                <a:cubicBezTo>
                  <a:pt x="291" y="159"/>
                  <a:pt x="293" y="159"/>
                  <a:pt x="294" y="160"/>
                </a:cubicBezTo>
                <a:cubicBezTo>
                  <a:pt x="295" y="161"/>
                  <a:pt x="296" y="163"/>
                  <a:pt x="295" y="164"/>
                </a:cubicBezTo>
                <a:close/>
                <a:moveTo>
                  <a:pt x="287" y="174"/>
                </a:moveTo>
                <a:lnTo>
                  <a:pt x="287" y="174"/>
                </a:lnTo>
                <a:cubicBezTo>
                  <a:pt x="286" y="175"/>
                  <a:pt x="284" y="176"/>
                  <a:pt x="283" y="175"/>
                </a:cubicBezTo>
                <a:cubicBezTo>
                  <a:pt x="281" y="174"/>
                  <a:pt x="281" y="172"/>
                  <a:pt x="282" y="170"/>
                </a:cubicBezTo>
                <a:lnTo>
                  <a:pt x="282" y="170"/>
                </a:lnTo>
                <a:cubicBezTo>
                  <a:pt x="283" y="169"/>
                  <a:pt x="285" y="169"/>
                  <a:pt x="287" y="170"/>
                </a:cubicBezTo>
                <a:cubicBezTo>
                  <a:pt x="288" y="171"/>
                  <a:pt x="288" y="173"/>
                  <a:pt x="287" y="174"/>
                </a:cubicBezTo>
                <a:close/>
                <a:moveTo>
                  <a:pt x="279" y="184"/>
                </a:moveTo>
                <a:lnTo>
                  <a:pt x="279" y="184"/>
                </a:lnTo>
                <a:cubicBezTo>
                  <a:pt x="278" y="185"/>
                  <a:pt x="276" y="186"/>
                  <a:pt x="275" y="185"/>
                </a:cubicBezTo>
                <a:cubicBezTo>
                  <a:pt x="274" y="183"/>
                  <a:pt x="273" y="182"/>
                  <a:pt x="275" y="180"/>
                </a:cubicBezTo>
                <a:lnTo>
                  <a:pt x="275" y="180"/>
                </a:lnTo>
                <a:cubicBezTo>
                  <a:pt x="276" y="179"/>
                  <a:pt x="278" y="179"/>
                  <a:pt x="279" y="180"/>
                </a:cubicBezTo>
                <a:cubicBezTo>
                  <a:pt x="280" y="181"/>
                  <a:pt x="281" y="183"/>
                  <a:pt x="279" y="184"/>
                </a:cubicBezTo>
                <a:close/>
                <a:moveTo>
                  <a:pt x="272" y="194"/>
                </a:moveTo>
                <a:lnTo>
                  <a:pt x="272" y="194"/>
                </a:lnTo>
                <a:cubicBezTo>
                  <a:pt x="271" y="195"/>
                  <a:pt x="269" y="196"/>
                  <a:pt x="267" y="194"/>
                </a:cubicBezTo>
                <a:cubicBezTo>
                  <a:pt x="266" y="193"/>
                  <a:pt x="266" y="191"/>
                  <a:pt x="267" y="190"/>
                </a:cubicBezTo>
                <a:lnTo>
                  <a:pt x="267" y="190"/>
                </a:lnTo>
                <a:cubicBezTo>
                  <a:pt x="268" y="189"/>
                  <a:pt x="270" y="189"/>
                  <a:pt x="271" y="190"/>
                </a:cubicBezTo>
                <a:cubicBezTo>
                  <a:pt x="273" y="191"/>
                  <a:pt x="273" y="193"/>
                  <a:pt x="272" y="194"/>
                </a:cubicBezTo>
                <a:close/>
                <a:moveTo>
                  <a:pt x="264" y="204"/>
                </a:moveTo>
                <a:lnTo>
                  <a:pt x="264" y="204"/>
                </a:lnTo>
                <a:cubicBezTo>
                  <a:pt x="263" y="205"/>
                  <a:pt x="261" y="206"/>
                  <a:pt x="260" y="204"/>
                </a:cubicBezTo>
                <a:cubicBezTo>
                  <a:pt x="259" y="203"/>
                  <a:pt x="258" y="201"/>
                  <a:pt x="259" y="200"/>
                </a:cubicBezTo>
                <a:lnTo>
                  <a:pt x="259" y="200"/>
                </a:lnTo>
                <a:cubicBezTo>
                  <a:pt x="260" y="199"/>
                  <a:pt x="262" y="198"/>
                  <a:pt x="264" y="200"/>
                </a:cubicBezTo>
                <a:cubicBezTo>
                  <a:pt x="265" y="201"/>
                  <a:pt x="265" y="203"/>
                  <a:pt x="264" y="204"/>
                </a:cubicBezTo>
                <a:close/>
                <a:moveTo>
                  <a:pt x="257" y="214"/>
                </a:moveTo>
                <a:lnTo>
                  <a:pt x="257" y="214"/>
                </a:lnTo>
                <a:cubicBezTo>
                  <a:pt x="256" y="215"/>
                  <a:pt x="254" y="215"/>
                  <a:pt x="252" y="214"/>
                </a:cubicBezTo>
                <a:cubicBezTo>
                  <a:pt x="251" y="213"/>
                  <a:pt x="251" y="211"/>
                  <a:pt x="252" y="210"/>
                </a:cubicBezTo>
                <a:lnTo>
                  <a:pt x="252" y="210"/>
                </a:lnTo>
                <a:cubicBezTo>
                  <a:pt x="253" y="209"/>
                  <a:pt x="255" y="208"/>
                  <a:pt x="256" y="209"/>
                </a:cubicBezTo>
                <a:cubicBezTo>
                  <a:pt x="258" y="211"/>
                  <a:pt x="258" y="213"/>
                  <a:pt x="257" y="214"/>
                </a:cubicBezTo>
                <a:close/>
                <a:moveTo>
                  <a:pt x="249" y="224"/>
                </a:moveTo>
                <a:lnTo>
                  <a:pt x="249" y="224"/>
                </a:lnTo>
                <a:cubicBezTo>
                  <a:pt x="248" y="225"/>
                  <a:pt x="246" y="225"/>
                  <a:pt x="245" y="224"/>
                </a:cubicBezTo>
                <a:cubicBezTo>
                  <a:pt x="243" y="223"/>
                  <a:pt x="243" y="221"/>
                  <a:pt x="244" y="220"/>
                </a:cubicBezTo>
                <a:lnTo>
                  <a:pt x="244" y="220"/>
                </a:lnTo>
                <a:cubicBezTo>
                  <a:pt x="245" y="219"/>
                  <a:pt x="247" y="218"/>
                  <a:pt x="249" y="219"/>
                </a:cubicBezTo>
                <a:cubicBezTo>
                  <a:pt x="250" y="221"/>
                  <a:pt x="250" y="222"/>
                  <a:pt x="249" y="224"/>
                </a:cubicBezTo>
                <a:close/>
                <a:moveTo>
                  <a:pt x="242" y="234"/>
                </a:moveTo>
                <a:lnTo>
                  <a:pt x="242" y="234"/>
                </a:lnTo>
                <a:cubicBezTo>
                  <a:pt x="240" y="235"/>
                  <a:pt x="238" y="235"/>
                  <a:pt x="237" y="234"/>
                </a:cubicBezTo>
                <a:cubicBezTo>
                  <a:pt x="236" y="233"/>
                  <a:pt x="236" y="231"/>
                  <a:pt x="237" y="230"/>
                </a:cubicBezTo>
                <a:lnTo>
                  <a:pt x="237" y="230"/>
                </a:lnTo>
                <a:cubicBezTo>
                  <a:pt x="238" y="229"/>
                  <a:pt x="240" y="228"/>
                  <a:pt x="241" y="229"/>
                </a:cubicBezTo>
                <a:cubicBezTo>
                  <a:pt x="242" y="230"/>
                  <a:pt x="243" y="232"/>
                  <a:pt x="242" y="234"/>
                </a:cubicBezTo>
                <a:close/>
                <a:moveTo>
                  <a:pt x="234" y="244"/>
                </a:moveTo>
                <a:lnTo>
                  <a:pt x="234" y="244"/>
                </a:lnTo>
                <a:cubicBezTo>
                  <a:pt x="232" y="245"/>
                  <a:pt x="230" y="245"/>
                  <a:pt x="229" y="244"/>
                </a:cubicBezTo>
                <a:cubicBezTo>
                  <a:pt x="228" y="243"/>
                  <a:pt x="228" y="241"/>
                  <a:pt x="229" y="240"/>
                </a:cubicBezTo>
                <a:lnTo>
                  <a:pt x="229" y="240"/>
                </a:lnTo>
                <a:cubicBezTo>
                  <a:pt x="230" y="238"/>
                  <a:pt x="232" y="238"/>
                  <a:pt x="234" y="240"/>
                </a:cubicBezTo>
                <a:cubicBezTo>
                  <a:pt x="235" y="241"/>
                  <a:pt x="235" y="243"/>
                  <a:pt x="234" y="244"/>
                </a:cubicBezTo>
                <a:close/>
                <a:moveTo>
                  <a:pt x="226" y="254"/>
                </a:moveTo>
                <a:lnTo>
                  <a:pt x="226" y="254"/>
                </a:lnTo>
                <a:cubicBezTo>
                  <a:pt x="225" y="255"/>
                  <a:pt x="223" y="255"/>
                  <a:pt x="222" y="254"/>
                </a:cubicBezTo>
                <a:cubicBezTo>
                  <a:pt x="220" y="253"/>
                  <a:pt x="220" y="251"/>
                  <a:pt x="222" y="249"/>
                </a:cubicBezTo>
                <a:lnTo>
                  <a:pt x="222" y="249"/>
                </a:lnTo>
                <a:cubicBezTo>
                  <a:pt x="223" y="248"/>
                  <a:pt x="225" y="248"/>
                  <a:pt x="226" y="249"/>
                </a:cubicBezTo>
                <a:cubicBezTo>
                  <a:pt x="227" y="251"/>
                  <a:pt x="227" y="253"/>
                  <a:pt x="226" y="254"/>
                </a:cubicBezTo>
                <a:close/>
                <a:moveTo>
                  <a:pt x="219" y="264"/>
                </a:moveTo>
                <a:lnTo>
                  <a:pt x="219" y="264"/>
                </a:lnTo>
                <a:cubicBezTo>
                  <a:pt x="217" y="265"/>
                  <a:pt x="215" y="265"/>
                  <a:pt x="214" y="264"/>
                </a:cubicBezTo>
                <a:cubicBezTo>
                  <a:pt x="213" y="263"/>
                  <a:pt x="213" y="261"/>
                  <a:pt x="214" y="259"/>
                </a:cubicBezTo>
                <a:lnTo>
                  <a:pt x="214" y="259"/>
                </a:lnTo>
                <a:cubicBezTo>
                  <a:pt x="215" y="258"/>
                  <a:pt x="217" y="258"/>
                  <a:pt x="219" y="259"/>
                </a:cubicBezTo>
                <a:cubicBezTo>
                  <a:pt x="220" y="261"/>
                  <a:pt x="220" y="263"/>
                  <a:pt x="219" y="264"/>
                </a:cubicBezTo>
                <a:close/>
                <a:moveTo>
                  <a:pt x="211" y="274"/>
                </a:moveTo>
                <a:lnTo>
                  <a:pt x="211" y="274"/>
                </a:lnTo>
                <a:cubicBezTo>
                  <a:pt x="210" y="275"/>
                  <a:pt x="208" y="275"/>
                  <a:pt x="207" y="274"/>
                </a:cubicBezTo>
                <a:cubicBezTo>
                  <a:pt x="205" y="273"/>
                  <a:pt x="205" y="271"/>
                  <a:pt x="207" y="269"/>
                </a:cubicBezTo>
                <a:lnTo>
                  <a:pt x="207" y="269"/>
                </a:lnTo>
                <a:cubicBezTo>
                  <a:pt x="208" y="268"/>
                  <a:pt x="210" y="268"/>
                  <a:pt x="211" y="269"/>
                </a:cubicBezTo>
                <a:cubicBezTo>
                  <a:pt x="212" y="271"/>
                  <a:pt x="212" y="273"/>
                  <a:pt x="211" y="274"/>
                </a:cubicBezTo>
                <a:close/>
                <a:moveTo>
                  <a:pt x="203" y="284"/>
                </a:moveTo>
                <a:lnTo>
                  <a:pt x="203" y="284"/>
                </a:lnTo>
                <a:cubicBezTo>
                  <a:pt x="202" y="285"/>
                  <a:pt x="200" y="285"/>
                  <a:pt x="199" y="284"/>
                </a:cubicBezTo>
                <a:cubicBezTo>
                  <a:pt x="198" y="282"/>
                  <a:pt x="198" y="281"/>
                  <a:pt x="199" y="279"/>
                </a:cubicBezTo>
                <a:lnTo>
                  <a:pt x="199" y="279"/>
                </a:lnTo>
                <a:cubicBezTo>
                  <a:pt x="200" y="278"/>
                  <a:pt x="202" y="278"/>
                  <a:pt x="203" y="279"/>
                </a:cubicBezTo>
                <a:cubicBezTo>
                  <a:pt x="205" y="281"/>
                  <a:pt x="205" y="282"/>
                  <a:pt x="203" y="284"/>
                </a:cubicBezTo>
                <a:close/>
                <a:moveTo>
                  <a:pt x="196" y="294"/>
                </a:moveTo>
                <a:lnTo>
                  <a:pt x="196" y="294"/>
                </a:lnTo>
                <a:cubicBezTo>
                  <a:pt x="195" y="295"/>
                  <a:pt x="193" y="295"/>
                  <a:pt x="191" y="294"/>
                </a:cubicBezTo>
                <a:cubicBezTo>
                  <a:pt x="190" y="292"/>
                  <a:pt x="190" y="290"/>
                  <a:pt x="191" y="289"/>
                </a:cubicBezTo>
                <a:lnTo>
                  <a:pt x="191" y="289"/>
                </a:lnTo>
                <a:cubicBezTo>
                  <a:pt x="193" y="288"/>
                  <a:pt x="195" y="288"/>
                  <a:pt x="196" y="289"/>
                </a:cubicBezTo>
                <a:cubicBezTo>
                  <a:pt x="197" y="290"/>
                  <a:pt x="197" y="292"/>
                  <a:pt x="196" y="294"/>
                </a:cubicBezTo>
                <a:close/>
                <a:moveTo>
                  <a:pt x="188" y="304"/>
                </a:moveTo>
                <a:lnTo>
                  <a:pt x="188" y="304"/>
                </a:lnTo>
                <a:cubicBezTo>
                  <a:pt x="187" y="305"/>
                  <a:pt x="185" y="305"/>
                  <a:pt x="184" y="304"/>
                </a:cubicBezTo>
                <a:cubicBezTo>
                  <a:pt x="183" y="302"/>
                  <a:pt x="183" y="300"/>
                  <a:pt x="184" y="299"/>
                </a:cubicBezTo>
                <a:lnTo>
                  <a:pt x="184" y="299"/>
                </a:lnTo>
                <a:cubicBezTo>
                  <a:pt x="185" y="298"/>
                  <a:pt x="187" y="298"/>
                  <a:pt x="188" y="299"/>
                </a:cubicBezTo>
                <a:cubicBezTo>
                  <a:pt x="189" y="300"/>
                  <a:pt x="189" y="302"/>
                  <a:pt x="188" y="304"/>
                </a:cubicBezTo>
                <a:close/>
                <a:moveTo>
                  <a:pt x="181" y="314"/>
                </a:moveTo>
                <a:lnTo>
                  <a:pt x="181" y="314"/>
                </a:lnTo>
                <a:cubicBezTo>
                  <a:pt x="179" y="315"/>
                  <a:pt x="177" y="315"/>
                  <a:pt x="176" y="314"/>
                </a:cubicBezTo>
                <a:cubicBezTo>
                  <a:pt x="175" y="312"/>
                  <a:pt x="175" y="310"/>
                  <a:pt x="176" y="309"/>
                </a:cubicBezTo>
                <a:lnTo>
                  <a:pt x="176" y="309"/>
                </a:lnTo>
                <a:cubicBezTo>
                  <a:pt x="177" y="308"/>
                  <a:pt x="179" y="308"/>
                  <a:pt x="181" y="309"/>
                </a:cubicBezTo>
                <a:cubicBezTo>
                  <a:pt x="182" y="310"/>
                  <a:pt x="182" y="312"/>
                  <a:pt x="181" y="314"/>
                </a:cubicBezTo>
                <a:close/>
                <a:moveTo>
                  <a:pt x="173" y="323"/>
                </a:moveTo>
                <a:lnTo>
                  <a:pt x="173" y="323"/>
                </a:lnTo>
                <a:cubicBezTo>
                  <a:pt x="172" y="325"/>
                  <a:pt x="170" y="325"/>
                  <a:pt x="169" y="323"/>
                </a:cubicBezTo>
                <a:cubicBezTo>
                  <a:pt x="167" y="322"/>
                  <a:pt x="167" y="320"/>
                  <a:pt x="169" y="319"/>
                </a:cubicBezTo>
                <a:lnTo>
                  <a:pt x="169" y="319"/>
                </a:lnTo>
                <a:cubicBezTo>
                  <a:pt x="170" y="318"/>
                  <a:pt x="172" y="318"/>
                  <a:pt x="173" y="319"/>
                </a:cubicBezTo>
                <a:cubicBezTo>
                  <a:pt x="174" y="320"/>
                  <a:pt x="174" y="322"/>
                  <a:pt x="173" y="323"/>
                </a:cubicBezTo>
                <a:close/>
                <a:moveTo>
                  <a:pt x="165" y="333"/>
                </a:moveTo>
                <a:lnTo>
                  <a:pt x="165" y="333"/>
                </a:lnTo>
                <a:cubicBezTo>
                  <a:pt x="164" y="335"/>
                  <a:pt x="162" y="335"/>
                  <a:pt x="161" y="333"/>
                </a:cubicBezTo>
                <a:cubicBezTo>
                  <a:pt x="160" y="332"/>
                  <a:pt x="160" y="330"/>
                  <a:pt x="161" y="329"/>
                </a:cubicBezTo>
                <a:lnTo>
                  <a:pt x="161" y="329"/>
                </a:lnTo>
                <a:cubicBezTo>
                  <a:pt x="162" y="328"/>
                  <a:pt x="164" y="328"/>
                  <a:pt x="165" y="329"/>
                </a:cubicBezTo>
                <a:cubicBezTo>
                  <a:pt x="167" y="330"/>
                  <a:pt x="167" y="332"/>
                  <a:pt x="165" y="333"/>
                </a:cubicBezTo>
                <a:close/>
                <a:moveTo>
                  <a:pt x="158" y="343"/>
                </a:moveTo>
                <a:lnTo>
                  <a:pt x="158" y="343"/>
                </a:lnTo>
                <a:cubicBezTo>
                  <a:pt x="157" y="345"/>
                  <a:pt x="155" y="345"/>
                  <a:pt x="153" y="343"/>
                </a:cubicBezTo>
                <a:cubicBezTo>
                  <a:pt x="152" y="342"/>
                  <a:pt x="152" y="340"/>
                  <a:pt x="153" y="339"/>
                </a:cubicBezTo>
                <a:lnTo>
                  <a:pt x="153" y="339"/>
                </a:lnTo>
                <a:cubicBezTo>
                  <a:pt x="155" y="338"/>
                  <a:pt x="157" y="338"/>
                  <a:pt x="158" y="339"/>
                </a:cubicBezTo>
                <a:cubicBezTo>
                  <a:pt x="159" y="340"/>
                  <a:pt x="159" y="342"/>
                  <a:pt x="158" y="343"/>
                </a:cubicBezTo>
                <a:close/>
                <a:moveTo>
                  <a:pt x="150" y="353"/>
                </a:moveTo>
                <a:lnTo>
                  <a:pt x="150" y="353"/>
                </a:lnTo>
                <a:cubicBezTo>
                  <a:pt x="149" y="355"/>
                  <a:pt x="147" y="355"/>
                  <a:pt x="146" y="353"/>
                </a:cubicBezTo>
                <a:cubicBezTo>
                  <a:pt x="145" y="352"/>
                  <a:pt x="145" y="350"/>
                  <a:pt x="146" y="349"/>
                </a:cubicBezTo>
                <a:lnTo>
                  <a:pt x="146" y="349"/>
                </a:lnTo>
                <a:cubicBezTo>
                  <a:pt x="147" y="348"/>
                  <a:pt x="149" y="348"/>
                  <a:pt x="150" y="349"/>
                </a:cubicBezTo>
                <a:cubicBezTo>
                  <a:pt x="151" y="350"/>
                  <a:pt x="151" y="352"/>
                  <a:pt x="150" y="353"/>
                </a:cubicBezTo>
                <a:close/>
                <a:moveTo>
                  <a:pt x="143" y="363"/>
                </a:moveTo>
                <a:lnTo>
                  <a:pt x="143" y="363"/>
                </a:lnTo>
                <a:cubicBezTo>
                  <a:pt x="141" y="364"/>
                  <a:pt x="139" y="364"/>
                  <a:pt x="138" y="363"/>
                </a:cubicBezTo>
                <a:cubicBezTo>
                  <a:pt x="137" y="362"/>
                  <a:pt x="137" y="360"/>
                  <a:pt x="138" y="359"/>
                </a:cubicBezTo>
                <a:lnTo>
                  <a:pt x="138" y="359"/>
                </a:lnTo>
                <a:cubicBezTo>
                  <a:pt x="139" y="358"/>
                  <a:pt x="141" y="358"/>
                  <a:pt x="143" y="359"/>
                </a:cubicBezTo>
                <a:cubicBezTo>
                  <a:pt x="144" y="360"/>
                  <a:pt x="144" y="362"/>
                  <a:pt x="143" y="363"/>
                </a:cubicBezTo>
                <a:close/>
                <a:moveTo>
                  <a:pt x="135" y="373"/>
                </a:moveTo>
                <a:lnTo>
                  <a:pt x="135" y="373"/>
                </a:lnTo>
                <a:cubicBezTo>
                  <a:pt x="134" y="374"/>
                  <a:pt x="132" y="374"/>
                  <a:pt x="131" y="373"/>
                </a:cubicBezTo>
                <a:cubicBezTo>
                  <a:pt x="129" y="372"/>
                  <a:pt x="129" y="370"/>
                  <a:pt x="131" y="369"/>
                </a:cubicBezTo>
                <a:lnTo>
                  <a:pt x="131" y="369"/>
                </a:lnTo>
                <a:cubicBezTo>
                  <a:pt x="132" y="368"/>
                  <a:pt x="134" y="368"/>
                  <a:pt x="135" y="369"/>
                </a:cubicBezTo>
                <a:cubicBezTo>
                  <a:pt x="136" y="370"/>
                  <a:pt x="136" y="372"/>
                  <a:pt x="135" y="373"/>
                </a:cubicBezTo>
                <a:close/>
                <a:moveTo>
                  <a:pt x="127" y="383"/>
                </a:moveTo>
                <a:lnTo>
                  <a:pt x="127" y="383"/>
                </a:lnTo>
                <a:cubicBezTo>
                  <a:pt x="126" y="384"/>
                  <a:pt x="124" y="384"/>
                  <a:pt x="123" y="383"/>
                </a:cubicBezTo>
                <a:cubicBezTo>
                  <a:pt x="122" y="382"/>
                  <a:pt x="122" y="380"/>
                  <a:pt x="123" y="379"/>
                </a:cubicBezTo>
                <a:lnTo>
                  <a:pt x="123" y="379"/>
                </a:lnTo>
                <a:cubicBezTo>
                  <a:pt x="124" y="377"/>
                  <a:pt x="126" y="377"/>
                  <a:pt x="127" y="379"/>
                </a:cubicBezTo>
                <a:cubicBezTo>
                  <a:pt x="129" y="380"/>
                  <a:pt x="129" y="382"/>
                  <a:pt x="127" y="383"/>
                </a:cubicBezTo>
                <a:close/>
                <a:moveTo>
                  <a:pt x="120" y="393"/>
                </a:moveTo>
                <a:lnTo>
                  <a:pt x="120" y="393"/>
                </a:lnTo>
                <a:cubicBezTo>
                  <a:pt x="119" y="394"/>
                  <a:pt x="117" y="394"/>
                  <a:pt x="115" y="393"/>
                </a:cubicBezTo>
                <a:cubicBezTo>
                  <a:pt x="114" y="392"/>
                  <a:pt x="114" y="390"/>
                  <a:pt x="115" y="389"/>
                </a:cubicBezTo>
                <a:lnTo>
                  <a:pt x="115" y="389"/>
                </a:lnTo>
                <a:cubicBezTo>
                  <a:pt x="117" y="387"/>
                  <a:pt x="119" y="387"/>
                  <a:pt x="120" y="389"/>
                </a:cubicBezTo>
                <a:cubicBezTo>
                  <a:pt x="121" y="390"/>
                  <a:pt x="121" y="392"/>
                  <a:pt x="120" y="393"/>
                </a:cubicBezTo>
                <a:close/>
                <a:moveTo>
                  <a:pt x="112" y="403"/>
                </a:moveTo>
                <a:lnTo>
                  <a:pt x="112" y="403"/>
                </a:lnTo>
                <a:cubicBezTo>
                  <a:pt x="111" y="404"/>
                  <a:pt x="109" y="404"/>
                  <a:pt x="108" y="403"/>
                </a:cubicBezTo>
                <a:cubicBezTo>
                  <a:pt x="107" y="402"/>
                  <a:pt x="107" y="400"/>
                  <a:pt x="108" y="399"/>
                </a:cubicBezTo>
                <a:lnTo>
                  <a:pt x="108" y="399"/>
                </a:lnTo>
                <a:cubicBezTo>
                  <a:pt x="109" y="397"/>
                  <a:pt x="111" y="397"/>
                  <a:pt x="112" y="399"/>
                </a:cubicBezTo>
                <a:cubicBezTo>
                  <a:pt x="114" y="400"/>
                  <a:pt x="114" y="402"/>
                  <a:pt x="112" y="403"/>
                </a:cubicBezTo>
                <a:close/>
                <a:moveTo>
                  <a:pt x="105" y="413"/>
                </a:moveTo>
                <a:lnTo>
                  <a:pt x="105" y="413"/>
                </a:lnTo>
                <a:cubicBezTo>
                  <a:pt x="103" y="414"/>
                  <a:pt x="102" y="414"/>
                  <a:pt x="100" y="413"/>
                </a:cubicBezTo>
                <a:cubicBezTo>
                  <a:pt x="99" y="412"/>
                  <a:pt x="99" y="410"/>
                  <a:pt x="100" y="409"/>
                </a:cubicBezTo>
                <a:lnTo>
                  <a:pt x="100" y="409"/>
                </a:lnTo>
                <a:cubicBezTo>
                  <a:pt x="102" y="407"/>
                  <a:pt x="103" y="407"/>
                  <a:pt x="105" y="409"/>
                </a:cubicBezTo>
                <a:cubicBezTo>
                  <a:pt x="106" y="410"/>
                  <a:pt x="106" y="412"/>
                  <a:pt x="105" y="413"/>
                </a:cubicBezTo>
                <a:close/>
                <a:moveTo>
                  <a:pt x="97" y="423"/>
                </a:moveTo>
                <a:lnTo>
                  <a:pt x="97" y="423"/>
                </a:lnTo>
                <a:cubicBezTo>
                  <a:pt x="96" y="424"/>
                  <a:pt x="94" y="424"/>
                  <a:pt x="93" y="423"/>
                </a:cubicBezTo>
                <a:cubicBezTo>
                  <a:pt x="91" y="422"/>
                  <a:pt x="91" y="420"/>
                  <a:pt x="93" y="418"/>
                </a:cubicBezTo>
                <a:lnTo>
                  <a:pt x="93" y="418"/>
                </a:lnTo>
                <a:cubicBezTo>
                  <a:pt x="94" y="417"/>
                  <a:pt x="96" y="417"/>
                  <a:pt x="97" y="418"/>
                </a:cubicBezTo>
                <a:cubicBezTo>
                  <a:pt x="98" y="420"/>
                  <a:pt x="98" y="422"/>
                  <a:pt x="97" y="423"/>
                </a:cubicBezTo>
                <a:close/>
                <a:moveTo>
                  <a:pt x="90" y="433"/>
                </a:moveTo>
                <a:lnTo>
                  <a:pt x="90" y="433"/>
                </a:lnTo>
                <a:cubicBezTo>
                  <a:pt x="88" y="434"/>
                  <a:pt x="86" y="434"/>
                  <a:pt x="85" y="433"/>
                </a:cubicBezTo>
                <a:cubicBezTo>
                  <a:pt x="84" y="432"/>
                  <a:pt x="84" y="430"/>
                  <a:pt x="85" y="428"/>
                </a:cubicBezTo>
                <a:lnTo>
                  <a:pt x="85" y="428"/>
                </a:lnTo>
                <a:cubicBezTo>
                  <a:pt x="86" y="427"/>
                  <a:pt x="88" y="427"/>
                  <a:pt x="90" y="428"/>
                </a:cubicBezTo>
                <a:cubicBezTo>
                  <a:pt x="91" y="430"/>
                  <a:pt x="91" y="432"/>
                  <a:pt x="90" y="433"/>
                </a:cubicBezTo>
                <a:close/>
                <a:moveTo>
                  <a:pt x="82" y="443"/>
                </a:moveTo>
                <a:lnTo>
                  <a:pt x="82" y="443"/>
                </a:lnTo>
                <a:cubicBezTo>
                  <a:pt x="81" y="444"/>
                  <a:pt x="79" y="444"/>
                  <a:pt x="78" y="443"/>
                </a:cubicBezTo>
                <a:cubicBezTo>
                  <a:pt x="76" y="442"/>
                  <a:pt x="76" y="440"/>
                  <a:pt x="78" y="438"/>
                </a:cubicBezTo>
                <a:lnTo>
                  <a:pt x="78" y="438"/>
                </a:lnTo>
                <a:cubicBezTo>
                  <a:pt x="79" y="437"/>
                  <a:pt x="81" y="437"/>
                  <a:pt x="82" y="438"/>
                </a:cubicBezTo>
                <a:cubicBezTo>
                  <a:pt x="83" y="440"/>
                  <a:pt x="83" y="442"/>
                  <a:pt x="82" y="443"/>
                </a:cubicBezTo>
                <a:close/>
                <a:moveTo>
                  <a:pt x="74" y="453"/>
                </a:moveTo>
                <a:lnTo>
                  <a:pt x="74" y="453"/>
                </a:lnTo>
                <a:cubicBezTo>
                  <a:pt x="73" y="454"/>
                  <a:pt x="71" y="454"/>
                  <a:pt x="70" y="453"/>
                </a:cubicBezTo>
                <a:cubicBezTo>
                  <a:pt x="69" y="451"/>
                  <a:pt x="69" y="450"/>
                  <a:pt x="70" y="448"/>
                </a:cubicBezTo>
                <a:lnTo>
                  <a:pt x="70" y="448"/>
                </a:lnTo>
                <a:cubicBezTo>
                  <a:pt x="71" y="447"/>
                  <a:pt x="73" y="447"/>
                  <a:pt x="74" y="448"/>
                </a:cubicBezTo>
                <a:cubicBezTo>
                  <a:pt x="76" y="450"/>
                  <a:pt x="76" y="451"/>
                  <a:pt x="74" y="453"/>
                </a:cubicBezTo>
                <a:close/>
                <a:moveTo>
                  <a:pt x="67" y="463"/>
                </a:moveTo>
                <a:lnTo>
                  <a:pt x="67" y="463"/>
                </a:lnTo>
                <a:cubicBezTo>
                  <a:pt x="66" y="464"/>
                  <a:pt x="64" y="464"/>
                  <a:pt x="62" y="463"/>
                </a:cubicBezTo>
                <a:cubicBezTo>
                  <a:pt x="61" y="461"/>
                  <a:pt x="61" y="459"/>
                  <a:pt x="62" y="458"/>
                </a:cubicBezTo>
                <a:lnTo>
                  <a:pt x="62" y="458"/>
                </a:lnTo>
                <a:cubicBezTo>
                  <a:pt x="64" y="457"/>
                  <a:pt x="66" y="457"/>
                  <a:pt x="67" y="458"/>
                </a:cubicBezTo>
                <a:cubicBezTo>
                  <a:pt x="68" y="459"/>
                  <a:pt x="68" y="461"/>
                  <a:pt x="67" y="463"/>
                </a:cubicBezTo>
                <a:close/>
                <a:moveTo>
                  <a:pt x="59" y="473"/>
                </a:moveTo>
                <a:lnTo>
                  <a:pt x="59" y="473"/>
                </a:lnTo>
                <a:cubicBezTo>
                  <a:pt x="58" y="474"/>
                  <a:pt x="56" y="474"/>
                  <a:pt x="55" y="473"/>
                </a:cubicBezTo>
                <a:cubicBezTo>
                  <a:pt x="54" y="471"/>
                  <a:pt x="54" y="469"/>
                  <a:pt x="55" y="468"/>
                </a:cubicBezTo>
                <a:lnTo>
                  <a:pt x="55" y="468"/>
                </a:lnTo>
                <a:cubicBezTo>
                  <a:pt x="56" y="467"/>
                  <a:pt x="58" y="467"/>
                  <a:pt x="59" y="468"/>
                </a:cubicBezTo>
                <a:cubicBezTo>
                  <a:pt x="60" y="469"/>
                  <a:pt x="60" y="471"/>
                  <a:pt x="59" y="473"/>
                </a:cubicBezTo>
                <a:close/>
                <a:moveTo>
                  <a:pt x="52" y="483"/>
                </a:moveTo>
                <a:lnTo>
                  <a:pt x="52" y="483"/>
                </a:lnTo>
                <a:cubicBezTo>
                  <a:pt x="50" y="484"/>
                  <a:pt x="48" y="484"/>
                  <a:pt x="47" y="483"/>
                </a:cubicBezTo>
                <a:cubicBezTo>
                  <a:pt x="46" y="481"/>
                  <a:pt x="46" y="479"/>
                  <a:pt x="47" y="478"/>
                </a:cubicBezTo>
                <a:lnTo>
                  <a:pt x="47" y="478"/>
                </a:lnTo>
                <a:cubicBezTo>
                  <a:pt x="48" y="477"/>
                  <a:pt x="50" y="477"/>
                  <a:pt x="52" y="478"/>
                </a:cubicBezTo>
                <a:cubicBezTo>
                  <a:pt x="53" y="479"/>
                  <a:pt x="53" y="481"/>
                  <a:pt x="52" y="483"/>
                </a:cubicBezTo>
                <a:close/>
                <a:moveTo>
                  <a:pt x="44" y="492"/>
                </a:moveTo>
                <a:lnTo>
                  <a:pt x="44" y="492"/>
                </a:lnTo>
                <a:cubicBezTo>
                  <a:pt x="43" y="494"/>
                  <a:pt x="41" y="494"/>
                  <a:pt x="40" y="492"/>
                </a:cubicBezTo>
                <a:cubicBezTo>
                  <a:pt x="38" y="491"/>
                  <a:pt x="38" y="489"/>
                  <a:pt x="40" y="488"/>
                </a:cubicBezTo>
                <a:lnTo>
                  <a:pt x="40" y="488"/>
                </a:lnTo>
                <a:cubicBezTo>
                  <a:pt x="41" y="487"/>
                  <a:pt x="43" y="487"/>
                  <a:pt x="44" y="488"/>
                </a:cubicBezTo>
                <a:cubicBezTo>
                  <a:pt x="45" y="489"/>
                  <a:pt x="45" y="491"/>
                  <a:pt x="44" y="492"/>
                </a:cubicBezTo>
                <a:close/>
                <a:moveTo>
                  <a:pt x="36" y="502"/>
                </a:moveTo>
                <a:lnTo>
                  <a:pt x="36" y="502"/>
                </a:lnTo>
                <a:cubicBezTo>
                  <a:pt x="35" y="504"/>
                  <a:pt x="33" y="504"/>
                  <a:pt x="32" y="502"/>
                </a:cubicBezTo>
                <a:cubicBezTo>
                  <a:pt x="31" y="501"/>
                  <a:pt x="31" y="499"/>
                  <a:pt x="32" y="498"/>
                </a:cubicBezTo>
                <a:lnTo>
                  <a:pt x="32" y="498"/>
                </a:lnTo>
                <a:cubicBezTo>
                  <a:pt x="33" y="497"/>
                  <a:pt x="35" y="497"/>
                  <a:pt x="36" y="498"/>
                </a:cubicBezTo>
                <a:cubicBezTo>
                  <a:pt x="38" y="499"/>
                  <a:pt x="38" y="501"/>
                  <a:pt x="36" y="502"/>
                </a:cubicBezTo>
                <a:close/>
                <a:moveTo>
                  <a:pt x="29" y="512"/>
                </a:moveTo>
                <a:lnTo>
                  <a:pt x="29" y="512"/>
                </a:lnTo>
                <a:cubicBezTo>
                  <a:pt x="28" y="514"/>
                  <a:pt x="26" y="514"/>
                  <a:pt x="24" y="512"/>
                </a:cubicBezTo>
                <a:cubicBezTo>
                  <a:pt x="23" y="511"/>
                  <a:pt x="23" y="509"/>
                  <a:pt x="24" y="508"/>
                </a:cubicBezTo>
                <a:lnTo>
                  <a:pt x="24" y="508"/>
                </a:lnTo>
                <a:cubicBezTo>
                  <a:pt x="26" y="507"/>
                  <a:pt x="28" y="507"/>
                  <a:pt x="29" y="508"/>
                </a:cubicBezTo>
                <a:cubicBezTo>
                  <a:pt x="30" y="509"/>
                  <a:pt x="30" y="511"/>
                  <a:pt x="29" y="512"/>
                </a:cubicBezTo>
                <a:close/>
                <a:moveTo>
                  <a:pt x="21" y="522"/>
                </a:moveTo>
                <a:lnTo>
                  <a:pt x="21" y="522"/>
                </a:lnTo>
                <a:cubicBezTo>
                  <a:pt x="20" y="524"/>
                  <a:pt x="18" y="524"/>
                  <a:pt x="17" y="522"/>
                </a:cubicBezTo>
                <a:cubicBezTo>
                  <a:pt x="16" y="521"/>
                  <a:pt x="16" y="519"/>
                  <a:pt x="17" y="518"/>
                </a:cubicBezTo>
                <a:lnTo>
                  <a:pt x="17" y="518"/>
                </a:lnTo>
                <a:cubicBezTo>
                  <a:pt x="18" y="517"/>
                  <a:pt x="20" y="517"/>
                  <a:pt x="21" y="518"/>
                </a:cubicBezTo>
                <a:cubicBezTo>
                  <a:pt x="22" y="519"/>
                  <a:pt x="22" y="521"/>
                  <a:pt x="21" y="522"/>
                </a:cubicBezTo>
                <a:close/>
                <a:moveTo>
                  <a:pt x="14" y="532"/>
                </a:moveTo>
                <a:lnTo>
                  <a:pt x="14" y="532"/>
                </a:lnTo>
                <a:cubicBezTo>
                  <a:pt x="12" y="533"/>
                  <a:pt x="10" y="533"/>
                  <a:pt x="9" y="532"/>
                </a:cubicBezTo>
                <a:cubicBezTo>
                  <a:pt x="8" y="531"/>
                  <a:pt x="8" y="529"/>
                  <a:pt x="9" y="528"/>
                </a:cubicBezTo>
                <a:lnTo>
                  <a:pt x="9" y="528"/>
                </a:lnTo>
                <a:cubicBezTo>
                  <a:pt x="10" y="527"/>
                  <a:pt x="12" y="527"/>
                  <a:pt x="14" y="528"/>
                </a:cubicBezTo>
                <a:cubicBezTo>
                  <a:pt x="15" y="529"/>
                  <a:pt x="15" y="531"/>
                  <a:pt x="14" y="532"/>
                </a:cubicBezTo>
                <a:close/>
                <a:moveTo>
                  <a:pt x="6" y="542"/>
                </a:moveTo>
                <a:lnTo>
                  <a:pt x="6" y="542"/>
                </a:lnTo>
                <a:cubicBezTo>
                  <a:pt x="5" y="543"/>
                  <a:pt x="3" y="543"/>
                  <a:pt x="2" y="542"/>
                </a:cubicBezTo>
                <a:cubicBezTo>
                  <a:pt x="0" y="541"/>
                  <a:pt x="0" y="539"/>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414" name="Group 1101"/>
          <p:cNvGrpSpPr>
            <a:grpSpLocks/>
          </p:cNvGrpSpPr>
          <p:nvPr/>
        </p:nvGrpSpPr>
        <p:grpSpPr bwMode="auto">
          <a:xfrm>
            <a:off x="7815264" y="3519488"/>
            <a:ext cx="379413" cy="549275"/>
            <a:chOff x="4923" y="2217"/>
            <a:chExt cx="239" cy="346"/>
          </a:xfrm>
        </p:grpSpPr>
        <p:sp>
          <p:nvSpPr>
            <p:cNvPr id="51677" name="Freeform 1097"/>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8" name="Freeform 1098"/>
            <p:cNvSpPr>
              <a:spLocks/>
            </p:cNvSpPr>
            <p:nvPr/>
          </p:nvSpPr>
          <p:spPr bwMode="auto">
            <a:xfrm>
              <a:off x="4923" y="2217"/>
              <a:ext cx="95" cy="341"/>
            </a:xfrm>
            <a:custGeom>
              <a:avLst/>
              <a:gdLst>
                <a:gd name="T0" fmla="*/ 52 w 125"/>
                <a:gd name="T1" fmla="*/ 0 h 533"/>
                <a:gd name="T2" fmla="*/ 64 w 125"/>
                <a:gd name="T3" fmla="*/ 521 h 533"/>
                <a:gd name="T4" fmla="*/ 125 w 125"/>
                <a:gd name="T5" fmla="*/ 533 h 533"/>
                <a:gd name="T6" fmla="*/ 112 w 125"/>
                <a:gd name="T7" fmla="*/ 11 h 533"/>
                <a:gd name="T8" fmla="*/ 52 w 125"/>
                <a:gd name="T9" fmla="*/ 0 h 533"/>
              </a:gdLst>
              <a:ahLst/>
              <a:cxnLst>
                <a:cxn ang="0">
                  <a:pos x="T0" y="T1"/>
                </a:cxn>
                <a:cxn ang="0">
                  <a:pos x="T2" y="T3"/>
                </a:cxn>
                <a:cxn ang="0">
                  <a:pos x="T4" y="T5"/>
                </a:cxn>
                <a:cxn ang="0">
                  <a:pos x="T6" y="T7"/>
                </a:cxn>
                <a:cxn ang="0">
                  <a:pos x="T8" y="T9"/>
                </a:cxn>
              </a:cxnLst>
              <a:rect l="0" t="0" r="r" b="b"/>
              <a:pathLst>
                <a:path w="125" h="533">
                  <a:moveTo>
                    <a:pt x="52" y="0"/>
                  </a:moveTo>
                  <a:cubicBezTo>
                    <a:pt x="0" y="277"/>
                    <a:pt x="6" y="510"/>
                    <a:pt x="64" y="521"/>
                  </a:cubicBezTo>
                  <a:lnTo>
                    <a:pt x="125" y="533"/>
                  </a:lnTo>
                  <a:cubicBezTo>
                    <a:pt x="66" y="522"/>
                    <a:pt x="61" y="288"/>
                    <a:pt x="112" y="11"/>
                  </a:cubicBezTo>
                  <a:lnTo>
                    <a:pt x="52" y="0"/>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9" name="Freeform 1099"/>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80" name="Freeform 1100"/>
            <p:cNvSpPr>
              <a:spLocks/>
            </p:cNvSpPr>
            <p:nvPr/>
          </p:nvSpPr>
          <p:spPr bwMode="auto">
            <a:xfrm>
              <a:off x="4997" y="2541"/>
              <a:ext cx="21" cy="17"/>
            </a:xfrm>
            <a:custGeom>
              <a:avLst/>
              <a:gdLst>
                <a:gd name="T0" fmla="*/ 21 w 21"/>
                <a:gd name="T1" fmla="*/ 17 h 17"/>
                <a:gd name="T2" fmla="*/ 0 w 21"/>
                <a:gd name="T3" fmla="*/ 0 h 17"/>
              </a:gdLst>
              <a:ahLst/>
              <a:cxnLst>
                <a:cxn ang="0">
                  <a:pos x="T0" y="T1"/>
                </a:cxn>
                <a:cxn ang="0">
                  <a:pos x="T2" y="T3"/>
                </a:cxn>
              </a:cxnLst>
              <a:rect l="0" t="0" r="r" b="b"/>
              <a:pathLst>
                <a:path w="21" h="17">
                  <a:moveTo>
                    <a:pt x="21" y="17"/>
                  </a:moveTo>
                  <a:cubicBezTo>
                    <a:pt x="12" y="16"/>
                    <a:pt x="5" y="10"/>
                    <a:pt x="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15" name="Freeform 1102"/>
          <p:cNvSpPr>
            <a:spLocks noEditPoints="1"/>
          </p:cNvSpPr>
          <p:nvPr/>
        </p:nvSpPr>
        <p:spPr bwMode="auto">
          <a:xfrm>
            <a:off x="4968876" y="3157538"/>
            <a:ext cx="498475" cy="552450"/>
          </a:xfrm>
          <a:custGeom>
            <a:avLst/>
            <a:gdLst>
              <a:gd name="T0" fmla="*/ 416 w 417"/>
              <a:gd name="T1" fmla="*/ 6 h 544"/>
              <a:gd name="T2" fmla="*/ 409 w 417"/>
              <a:gd name="T3" fmla="*/ 16 h 544"/>
              <a:gd name="T4" fmla="*/ 401 w 417"/>
              <a:gd name="T5" fmla="*/ 25 h 544"/>
              <a:gd name="T6" fmla="*/ 393 w 417"/>
              <a:gd name="T7" fmla="*/ 35 h 544"/>
              <a:gd name="T8" fmla="*/ 386 w 417"/>
              <a:gd name="T9" fmla="*/ 45 h 544"/>
              <a:gd name="T10" fmla="*/ 378 w 417"/>
              <a:gd name="T11" fmla="*/ 55 h 544"/>
              <a:gd name="T12" fmla="*/ 371 w 417"/>
              <a:gd name="T13" fmla="*/ 65 h 544"/>
              <a:gd name="T14" fmla="*/ 363 w 417"/>
              <a:gd name="T15" fmla="*/ 75 h 544"/>
              <a:gd name="T16" fmla="*/ 355 w 417"/>
              <a:gd name="T17" fmla="*/ 85 h 544"/>
              <a:gd name="T18" fmla="*/ 348 w 417"/>
              <a:gd name="T19" fmla="*/ 95 h 544"/>
              <a:gd name="T20" fmla="*/ 340 w 417"/>
              <a:gd name="T21" fmla="*/ 105 h 544"/>
              <a:gd name="T22" fmla="*/ 333 w 417"/>
              <a:gd name="T23" fmla="*/ 115 h 544"/>
              <a:gd name="T24" fmla="*/ 325 w 417"/>
              <a:gd name="T25" fmla="*/ 125 h 544"/>
              <a:gd name="T26" fmla="*/ 318 w 417"/>
              <a:gd name="T27" fmla="*/ 135 h 544"/>
              <a:gd name="T28" fmla="*/ 310 w 417"/>
              <a:gd name="T29" fmla="*/ 145 h 544"/>
              <a:gd name="T30" fmla="*/ 302 w 417"/>
              <a:gd name="T31" fmla="*/ 155 h 544"/>
              <a:gd name="T32" fmla="*/ 295 w 417"/>
              <a:gd name="T33" fmla="*/ 165 h 544"/>
              <a:gd name="T34" fmla="*/ 287 w 417"/>
              <a:gd name="T35" fmla="*/ 175 h 544"/>
              <a:gd name="T36" fmla="*/ 280 w 417"/>
              <a:gd name="T37" fmla="*/ 185 h 544"/>
              <a:gd name="T38" fmla="*/ 272 w 417"/>
              <a:gd name="T39" fmla="*/ 194 h 544"/>
              <a:gd name="T40" fmla="*/ 264 w 417"/>
              <a:gd name="T41" fmla="*/ 204 h 544"/>
              <a:gd name="T42" fmla="*/ 257 w 417"/>
              <a:gd name="T43" fmla="*/ 214 h 544"/>
              <a:gd name="T44" fmla="*/ 249 w 417"/>
              <a:gd name="T45" fmla="*/ 224 h 544"/>
              <a:gd name="T46" fmla="*/ 242 w 417"/>
              <a:gd name="T47" fmla="*/ 234 h 544"/>
              <a:gd name="T48" fmla="*/ 234 w 417"/>
              <a:gd name="T49" fmla="*/ 244 h 544"/>
              <a:gd name="T50" fmla="*/ 226 w 417"/>
              <a:gd name="T51" fmla="*/ 254 h 544"/>
              <a:gd name="T52" fmla="*/ 219 w 417"/>
              <a:gd name="T53" fmla="*/ 264 h 544"/>
              <a:gd name="T54" fmla="*/ 211 w 417"/>
              <a:gd name="T55" fmla="*/ 274 h 544"/>
              <a:gd name="T56" fmla="*/ 204 w 417"/>
              <a:gd name="T57" fmla="*/ 284 h 544"/>
              <a:gd name="T58" fmla="*/ 196 w 417"/>
              <a:gd name="T59" fmla="*/ 294 h 544"/>
              <a:gd name="T60" fmla="*/ 189 w 417"/>
              <a:gd name="T61" fmla="*/ 304 h 544"/>
              <a:gd name="T62" fmla="*/ 181 w 417"/>
              <a:gd name="T63" fmla="*/ 314 h 544"/>
              <a:gd name="T64" fmla="*/ 173 w 417"/>
              <a:gd name="T65" fmla="*/ 324 h 544"/>
              <a:gd name="T66" fmla="*/ 166 w 417"/>
              <a:gd name="T67" fmla="*/ 334 h 544"/>
              <a:gd name="T68" fmla="*/ 158 w 417"/>
              <a:gd name="T69" fmla="*/ 344 h 544"/>
              <a:gd name="T70" fmla="*/ 151 w 417"/>
              <a:gd name="T71" fmla="*/ 354 h 544"/>
              <a:gd name="T72" fmla="*/ 143 w 417"/>
              <a:gd name="T73" fmla="*/ 363 h 544"/>
              <a:gd name="T74" fmla="*/ 135 w 417"/>
              <a:gd name="T75" fmla="*/ 373 h 544"/>
              <a:gd name="T76" fmla="*/ 128 w 417"/>
              <a:gd name="T77" fmla="*/ 383 h 544"/>
              <a:gd name="T78" fmla="*/ 120 w 417"/>
              <a:gd name="T79" fmla="*/ 393 h 544"/>
              <a:gd name="T80" fmla="*/ 113 w 417"/>
              <a:gd name="T81" fmla="*/ 403 h 544"/>
              <a:gd name="T82" fmla="*/ 105 w 417"/>
              <a:gd name="T83" fmla="*/ 413 h 544"/>
              <a:gd name="T84" fmla="*/ 97 w 417"/>
              <a:gd name="T85" fmla="*/ 423 h 544"/>
              <a:gd name="T86" fmla="*/ 90 w 417"/>
              <a:gd name="T87" fmla="*/ 433 h 544"/>
              <a:gd name="T88" fmla="*/ 82 w 417"/>
              <a:gd name="T89" fmla="*/ 443 h 544"/>
              <a:gd name="T90" fmla="*/ 75 w 417"/>
              <a:gd name="T91" fmla="*/ 453 h 544"/>
              <a:gd name="T92" fmla="*/ 67 w 417"/>
              <a:gd name="T93" fmla="*/ 463 h 544"/>
              <a:gd name="T94" fmla="*/ 60 w 417"/>
              <a:gd name="T95" fmla="*/ 473 h 544"/>
              <a:gd name="T96" fmla="*/ 52 w 417"/>
              <a:gd name="T97" fmla="*/ 483 h 544"/>
              <a:gd name="T98" fmla="*/ 44 w 417"/>
              <a:gd name="T99" fmla="*/ 493 h 544"/>
              <a:gd name="T100" fmla="*/ 37 w 417"/>
              <a:gd name="T101" fmla="*/ 503 h 544"/>
              <a:gd name="T102" fmla="*/ 29 w 417"/>
              <a:gd name="T103" fmla="*/ 513 h 544"/>
              <a:gd name="T104" fmla="*/ 22 w 417"/>
              <a:gd name="T105" fmla="*/ 523 h 544"/>
              <a:gd name="T106" fmla="*/ 14 w 417"/>
              <a:gd name="T107" fmla="*/ 532 h 544"/>
              <a:gd name="T108" fmla="*/ 6 w 417"/>
              <a:gd name="T109" fmla="*/ 54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416" y="6"/>
                </a:moveTo>
                <a:lnTo>
                  <a:pt x="416" y="6"/>
                </a:lnTo>
                <a:cubicBezTo>
                  <a:pt x="415" y="7"/>
                  <a:pt x="413" y="7"/>
                  <a:pt x="412" y="6"/>
                </a:cubicBezTo>
                <a:cubicBezTo>
                  <a:pt x="410" y="5"/>
                  <a:pt x="410" y="3"/>
                  <a:pt x="411" y="2"/>
                </a:cubicBezTo>
                <a:lnTo>
                  <a:pt x="411" y="2"/>
                </a:lnTo>
                <a:cubicBezTo>
                  <a:pt x="412" y="0"/>
                  <a:pt x="414" y="0"/>
                  <a:pt x="416" y="1"/>
                </a:cubicBezTo>
                <a:cubicBezTo>
                  <a:pt x="417" y="2"/>
                  <a:pt x="417" y="4"/>
                  <a:pt x="416" y="6"/>
                </a:cubicBezTo>
                <a:close/>
                <a:moveTo>
                  <a:pt x="409" y="16"/>
                </a:moveTo>
                <a:lnTo>
                  <a:pt x="409" y="16"/>
                </a:lnTo>
                <a:cubicBezTo>
                  <a:pt x="408" y="17"/>
                  <a:pt x="406" y="17"/>
                  <a:pt x="404" y="16"/>
                </a:cubicBezTo>
                <a:cubicBezTo>
                  <a:pt x="403" y="15"/>
                  <a:pt x="403" y="13"/>
                  <a:pt x="404" y="12"/>
                </a:cubicBezTo>
                <a:lnTo>
                  <a:pt x="404" y="12"/>
                </a:lnTo>
                <a:cubicBezTo>
                  <a:pt x="405" y="10"/>
                  <a:pt x="407" y="10"/>
                  <a:pt x="408" y="11"/>
                </a:cubicBezTo>
                <a:cubicBezTo>
                  <a:pt x="409" y="12"/>
                  <a:pt x="410" y="14"/>
                  <a:pt x="409" y="16"/>
                </a:cubicBezTo>
                <a:close/>
                <a:moveTo>
                  <a:pt x="401" y="25"/>
                </a:moveTo>
                <a:lnTo>
                  <a:pt x="401" y="25"/>
                </a:lnTo>
                <a:cubicBezTo>
                  <a:pt x="400" y="27"/>
                  <a:pt x="398" y="27"/>
                  <a:pt x="397" y="26"/>
                </a:cubicBezTo>
                <a:cubicBezTo>
                  <a:pt x="395" y="25"/>
                  <a:pt x="395" y="23"/>
                  <a:pt x="396" y="22"/>
                </a:cubicBezTo>
                <a:lnTo>
                  <a:pt x="396" y="22"/>
                </a:lnTo>
                <a:cubicBezTo>
                  <a:pt x="397" y="20"/>
                  <a:pt x="399" y="20"/>
                  <a:pt x="401" y="21"/>
                </a:cubicBezTo>
                <a:cubicBezTo>
                  <a:pt x="402" y="22"/>
                  <a:pt x="402" y="24"/>
                  <a:pt x="401" y="25"/>
                </a:cubicBezTo>
                <a:close/>
                <a:moveTo>
                  <a:pt x="393" y="35"/>
                </a:moveTo>
                <a:lnTo>
                  <a:pt x="393" y="35"/>
                </a:lnTo>
                <a:cubicBezTo>
                  <a:pt x="392" y="37"/>
                  <a:pt x="390" y="37"/>
                  <a:pt x="389" y="36"/>
                </a:cubicBezTo>
                <a:cubicBezTo>
                  <a:pt x="388" y="35"/>
                  <a:pt x="387" y="33"/>
                  <a:pt x="389" y="32"/>
                </a:cubicBezTo>
                <a:lnTo>
                  <a:pt x="389" y="32"/>
                </a:lnTo>
                <a:cubicBezTo>
                  <a:pt x="390" y="30"/>
                  <a:pt x="392" y="30"/>
                  <a:pt x="393" y="31"/>
                </a:cubicBezTo>
                <a:cubicBezTo>
                  <a:pt x="394" y="32"/>
                  <a:pt x="395" y="34"/>
                  <a:pt x="393" y="35"/>
                </a:cubicBezTo>
                <a:close/>
                <a:moveTo>
                  <a:pt x="386" y="45"/>
                </a:moveTo>
                <a:lnTo>
                  <a:pt x="386" y="45"/>
                </a:lnTo>
                <a:cubicBezTo>
                  <a:pt x="385" y="47"/>
                  <a:pt x="383" y="47"/>
                  <a:pt x="381" y="46"/>
                </a:cubicBezTo>
                <a:cubicBezTo>
                  <a:pt x="380" y="45"/>
                  <a:pt x="380" y="43"/>
                  <a:pt x="381" y="41"/>
                </a:cubicBezTo>
                <a:lnTo>
                  <a:pt x="381" y="41"/>
                </a:lnTo>
                <a:cubicBezTo>
                  <a:pt x="382" y="40"/>
                  <a:pt x="384" y="40"/>
                  <a:pt x="385" y="41"/>
                </a:cubicBezTo>
                <a:cubicBezTo>
                  <a:pt x="387" y="42"/>
                  <a:pt x="387" y="44"/>
                  <a:pt x="386" y="45"/>
                </a:cubicBezTo>
                <a:close/>
                <a:moveTo>
                  <a:pt x="378" y="55"/>
                </a:moveTo>
                <a:lnTo>
                  <a:pt x="378" y="55"/>
                </a:lnTo>
                <a:cubicBezTo>
                  <a:pt x="377" y="57"/>
                  <a:pt x="375" y="57"/>
                  <a:pt x="374" y="56"/>
                </a:cubicBezTo>
                <a:cubicBezTo>
                  <a:pt x="373" y="55"/>
                  <a:pt x="372" y="53"/>
                  <a:pt x="373" y="51"/>
                </a:cubicBezTo>
                <a:lnTo>
                  <a:pt x="373" y="51"/>
                </a:lnTo>
                <a:cubicBezTo>
                  <a:pt x="374" y="50"/>
                  <a:pt x="376" y="50"/>
                  <a:pt x="378" y="51"/>
                </a:cubicBezTo>
                <a:cubicBezTo>
                  <a:pt x="379" y="52"/>
                  <a:pt x="379" y="54"/>
                  <a:pt x="378" y="55"/>
                </a:cubicBezTo>
                <a:close/>
                <a:moveTo>
                  <a:pt x="371" y="65"/>
                </a:moveTo>
                <a:lnTo>
                  <a:pt x="371" y="65"/>
                </a:lnTo>
                <a:cubicBezTo>
                  <a:pt x="370" y="67"/>
                  <a:pt x="368" y="67"/>
                  <a:pt x="366" y="66"/>
                </a:cubicBezTo>
                <a:cubicBezTo>
                  <a:pt x="365" y="65"/>
                  <a:pt x="365" y="63"/>
                  <a:pt x="366" y="61"/>
                </a:cubicBezTo>
                <a:lnTo>
                  <a:pt x="366" y="61"/>
                </a:lnTo>
                <a:cubicBezTo>
                  <a:pt x="367" y="60"/>
                  <a:pt x="369" y="60"/>
                  <a:pt x="370" y="61"/>
                </a:cubicBezTo>
                <a:cubicBezTo>
                  <a:pt x="372" y="62"/>
                  <a:pt x="372" y="64"/>
                  <a:pt x="371" y="65"/>
                </a:cubicBezTo>
                <a:close/>
                <a:moveTo>
                  <a:pt x="363" y="75"/>
                </a:moveTo>
                <a:lnTo>
                  <a:pt x="363" y="75"/>
                </a:lnTo>
                <a:cubicBezTo>
                  <a:pt x="362" y="77"/>
                  <a:pt x="360" y="77"/>
                  <a:pt x="359" y="76"/>
                </a:cubicBezTo>
                <a:cubicBezTo>
                  <a:pt x="357" y="75"/>
                  <a:pt x="357" y="73"/>
                  <a:pt x="358" y="71"/>
                </a:cubicBezTo>
                <a:lnTo>
                  <a:pt x="358" y="71"/>
                </a:lnTo>
                <a:cubicBezTo>
                  <a:pt x="359" y="70"/>
                  <a:pt x="361" y="70"/>
                  <a:pt x="363" y="71"/>
                </a:cubicBezTo>
                <a:cubicBezTo>
                  <a:pt x="364" y="72"/>
                  <a:pt x="364" y="74"/>
                  <a:pt x="363" y="75"/>
                </a:cubicBezTo>
                <a:close/>
                <a:moveTo>
                  <a:pt x="355" y="85"/>
                </a:moveTo>
                <a:lnTo>
                  <a:pt x="355" y="85"/>
                </a:lnTo>
                <a:cubicBezTo>
                  <a:pt x="354" y="86"/>
                  <a:pt x="352" y="87"/>
                  <a:pt x="351" y="86"/>
                </a:cubicBezTo>
                <a:cubicBezTo>
                  <a:pt x="350" y="85"/>
                  <a:pt x="350" y="83"/>
                  <a:pt x="351" y="81"/>
                </a:cubicBezTo>
                <a:lnTo>
                  <a:pt x="351" y="81"/>
                </a:lnTo>
                <a:cubicBezTo>
                  <a:pt x="352" y="80"/>
                  <a:pt x="354" y="80"/>
                  <a:pt x="355" y="81"/>
                </a:cubicBezTo>
                <a:cubicBezTo>
                  <a:pt x="356" y="82"/>
                  <a:pt x="357" y="84"/>
                  <a:pt x="355" y="85"/>
                </a:cubicBezTo>
                <a:close/>
                <a:moveTo>
                  <a:pt x="348" y="95"/>
                </a:moveTo>
                <a:lnTo>
                  <a:pt x="348" y="95"/>
                </a:lnTo>
                <a:cubicBezTo>
                  <a:pt x="347" y="96"/>
                  <a:pt x="345" y="97"/>
                  <a:pt x="343" y="96"/>
                </a:cubicBezTo>
                <a:cubicBezTo>
                  <a:pt x="342" y="94"/>
                  <a:pt x="342" y="93"/>
                  <a:pt x="343" y="91"/>
                </a:cubicBezTo>
                <a:lnTo>
                  <a:pt x="343" y="91"/>
                </a:lnTo>
                <a:cubicBezTo>
                  <a:pt x="344" y="90"/>
                  <a:pt x="346" y="90"/>
                  <a:pt x="347" y="91"/>
                </a:cubicBezTo>
                <a:cubicBezTo>
                  <a:pt x="349" y="92"/>
                  <a:pt x="349" y="94"/>
                  <a:pt x="348" y="95"/>
                </a:cubicBezTo>
                <a:close/>
                <a:moveTo>
                  <a:pt x="340" y="105"/>
                </a:moveTo>
                <a:lnTo>
                  <a:pt x="340" y="105"/>
                </a:lnTo>
                <a:cubicBezTo>
                  <a:pt x="339" y="106"/>
                  <a:pt x="337" y="107"/>
                  <a:pt x="336" y="105"/>
                </a:cubicBezTo>
                <a:cubicBezTo>
                  <a:pt x="335" y="104"/>
                  <a:pt x="334" y="102"/>
                  <a:pt x="335" y="101"/>
                </a:cubicBezTo>
                <a:lnTo>
                  <a:pt x="335" y="101"/>
                </a:lnTo>
                <a:cubicBezTo>
                  <a:pt x="336" y="100"/>
                  <a:pt x="338" y="100"/>
                  <a:pt x="340" y="101"/>
                </a:cubicBezTo>
                <a:cubicBezTo>
                  <a:pt x="341" y="102"/>
                  <a:pt x="341" y="104"/>
                  <a:pt x="340" y="105"/>
                </a:cubicBezTo>
                <a:close/>
                <a:moveTo>
                  <a:pt x="333" y="115"/>
                </a:moveTo>
                <a:lnTo>
                  <a:pt x="333" y="115"/>
                </a:lnTo>
                <a:cubicBezTo>
                  <a:pt x="332" y="116"/>
                  <a:pt x="330" y="117"/>
                  <a:pt x="328" y="115"/>
                </a:cubicBezTo>
                <a:cubicBezTo>
                  <a:pt x="327" y="114"/>
                  <a:pt x="327" y="112"/>
                  <a:pt x="328" y="111"/>
                </a:cubicBezTo>
                <a:lnTo>
                  <a:pt x="328" y="111"/>
                </a:lnTo>
                <a:cubicBezTo>
                  <a:pt x="329" y="110"/>
                  <a:pt x="331" y="109"/>
                  <a:pt x="332" y="111"/>
                </a:cubicBezTo>
                <a:cubicBezTo>
                  <a:pt x="334" y="112"/>
                  <a:pt x="334" y="114"/>
                  <a:pt x="333" y="115"/>
                </a:cubicBezTo>
                <a:close/>
                <a:moveTo>
                  <a:pt x="325" y="125"/>
                </a:moveTo>
                <a:lnTo>
                  <a:pt x="325" y="125"/>
                </a:lnTo>
                <a:cubicBezTo>
                  <a:pt x="324" y="126"/>
                  <a:pt x="322" y="126"/>
                  <a:pt x="321" y="125"/>
                </a:cubicBezTo>
                <a:cubicBezTo>
                  <a:pt x="319" y="124"/>
                  <a:pt x="319" y="122"/>
                  <a:pt x="320" y="121"/>
                </a:cubicBezTo>
                <a:lnTo>
                  <a:pt x="320" y="121"/>
                </a:lnTo>
                <a:cubicBezTo>
                  <a:pt x="321" y="120"/>
                  <a:pt x="323" y="119"/>
                  <a:pt x="325" y="120"/>
                </a:cubicBezTo>
                <a:cubicBezTo>
                  <a:pt x="326" y="122"/>
                  <a:pt x="326" y="124"/>
                  <a:pt x="325" y="125"/>
                </a:cubicBezTo>
                <a:close/>
                <a:moveTo>
                  <a:pt x="318" y="135"/>
                </a:moveTo>
                <a:lnTo>
                  <a:pt x="318" y="135"/>
                </a:lnTo>
                <a:cubicBezTo>
                  <a:pt x="316" y="136"/>
                  <a:pt x="314" y="136"/>
                  <a:pt x="313" y="135"/>
                </a:cubicBezTo>
                <a:cubicBezTo>
                  <a:pt x="312" y="134"/>
                  <a:pt x="312" y="132"/>
                  <a:pt x="313" y="131"/>
                </a:cubicBezTo>
                <a:lnTo>
                  <a:pt x="313" y="131"/>
                </a:lnTo>
                <a:cubicBezTo>
                  <a:pt x="314" y="130"/>
                  <a:pt x="316" y="129"/>
                  <a:pt x="317" y="130"/>
                </a:cubicBezTo>
                <a:cubicBezTo>
                  <a:pt x="318" y="131"/>
                  <a:pt x="319" y="133"/>
                  <a:pt x="318" y="135"/>
                </a:cubicBezTo>
                <a:close/>
                <a:moveTo>
                  <a:pt x="310" y="145"/>
                </a:moveTo>
                <a:lnTo>
                  <a:pt x="310" y="145"/>
                </a:lnTo>
                <a:cubicBezTo>
                  <a:pt x="309" y="146"/>
                  <a:pt x="307" y="146"/>
                  <a:pt x="306" y="145"/>
                </a:cubicBezTo>
                <a:cubicBezTo>
                  <a:pt x="304" y="144"/>
                  <a:pt x="304" y="142"/>
                  <a:pt x="305" y="141"/>
                </a:cubicBezTo>
                <a:lnTo>
                  <a:pt x="305" y="141"/>
                </a:lnTo>
                <a:cubicBezTo>
                  <a:pt x="306" y="140"/>
                  <a:pt x="308" y="139"/>
                  <a:pt x="309" y="140"/>
                </a:cubicBezTo>
                <a:cubicBezTo>
                  <a:pt x="311" y="141"/>
                  <a:pt x="311" y="143"/>
                  <a:pt x="310" y="145"/>
                </a:cubicBezTo>
                <a:close/>
                <a:moveTo>
                  <a:pt x="302" y="155"/>
                </a:moveTo>
                <a:lnTo>
                  <a:pt x="302" y="155"/>
                </a:lnTo>
                <a:cubicBezTo>
                  <a:pt x="301" y="156"/>
                  <a:pt x="299" y="156"/>
                  <a:pt x="298" y="155"/>
                </a:cubicBezTo>
                <a:cubicBezTo>
                  <a:pt x="297" y="154"/>
                  <a:pt x="296" y="152"/>
                  <a:pt x="297" y="151"/>
                </a:cubicBezTo>
                <a:lnTo>
                  <a:pt x="297" y="151"/>
                </a:lnTo>
                <a:cubicBezTo>
                  <a:pt x="299" y="149"/>
                  <a:pt x="301" y="149"/>
                  <a:pt x="302" y="150"/>
                </a:cubicBezTo>
                <a:cubicBezTo>
                  <a:pt x="303" y="151"/>
                  <a:pt x="303" y="153"/>
                  <a:pt x="302" y="155"/>
                </a:cubicBezTo>
                <a:close/>
                <a:moveTo>
                  <a:pt x="295" y="165"/>
                </a:moveTo>
                <a:lnTo>
                  <a:pt x="295" y="165"/>
                </a:lnTo>
                <a:cubicBezTo>
                  <a:pt x="294" y="166"/>
                  <a:pt x="292" y="166"/>
                  <a:pt x="290" y="165"/>
                </a:cubicBezTo>
                <a:cubicBezTo>
                  <a:pt x="289" y="164"/>
                  <a:pt x="289" y="162"/>
                  <a:pt x="290" y="161"/>
                </a:cubicBezTo>
                <a:lnTo>
                  <a:pt x="290" y="161"/>
                </a:lnTo>
                <a:cubicBezTo>
                  <a:pt x="291" y="159"/>
                  <a:pt x="293" y="159"/>
                  <a:pt x="294" y="160"/>
                </a:cubicBezTo>
                <a:cubicBezTo>
                  <a:pt x="296" y="161"/>
                  <a:pt x="296" y="163"/>
                  <a:pt x="295" y="165"/>
                </a:cubicBezTo>
                <a:close/>
                <a:moveTo>
                  <a:pt x="287" y="175"/>
                </a:moveTo>
                <a:lnTo>
                  <a:pt x="287" y="175"/>
                </a:lnTo>
                <a:cubicBezTo>
                  <a:pt x="286" y="176"/>
                  <a:pt x="284" y="176"/>
                  <a:pt x="283" y="175"/>
                </a:cubicBezTo>
                <a:cubicBezTo>
                  <a:pt x="281" y="174"/>
                  <a:pt x="281" y="172"/>
                  <a:pt x="282" y="171"/>
                </a:cubicBezTo>
                <a:lnTo>
                  <a:pt x="282" y="171"/>
                </a:lnTo>
                <a:cubicBezTo>
                  <a:pt x="283" y="169"/>
                  <a:pt x="285" y="169"/>
                  <a:pt x="287" y="170"/>
                </a:cubicBezTo>
                <a:cubicBezTo>
                  <a:pt x="288" y="171"/>
                  <a:pt x="288" y="173"/>
                  <a:pt x="287" y="175"/>
                </a:cubicBezTo>
                <a:close/>
                <a:moveTo>
                  <a:pt x="280" y="185"/>
                </a:moveTo>
                <a:lnTo>
                  <a:pt x="280" y="185"/>
                </a:lnTo>
                <a:cubicBezTo>
                  <a:pt x="279" y="186"/>
                  <a:pt x="277" y="186"/>
                  <a:pt x="275" y="185"/>
                </a:cubicBezTo>
                <a:cubicBezTo>
                  <a:pt x="274" y="184"/>
                  <a:pt x="274" y="182"/>
                  <a:pt x="275" y="181"/>
                </a:cubicBezTo>
                <a:lnTo>
                  <a:pt x="275" y="181"/>
                </a:lnTo>
                <a:cubicBezTo>
                  <a:pt x="276" y="179"/>
                  <a:pt x="278" y="179"/>
                  <a:pt x="279" y="180"/>
                </a:cubicBezTo>
                <a:cubicBezTo>
                  <a:pt x="280" y="181"/>
                  <a:pt x="281" y="183"/>
                  <a:pt x="280" y="185"/>
                </a:cubicBezTo>
                <a:close/>
                <a:moveTo>
                  <a:pt x="272" y="194"/>
                </a:moveTo>
                <a:lnTo>
                  <a:pt x="272" y="194"/>
                </a:lnTo>
                <a:cubicBezTo>
                  <a:pt x="271" y="196"/>
                  <a:pt x="269" y="196"/>
                  <a:pt x="268" y="195"/>
                </a:cubicBezTo>
                <a:cubicBezTo>
                  <a:pt x="266" y="194"/>
                  <a:pt x="266" y="192"/>
                  <a:pt x="267" y="191"/>
                </a:cubicBezTo>
                <a:lnTo>
                  <a:pt x="267" y="191"/>
                </a:lnTo>
                <a:cubicBezTo>
                  <a:pt x="268" y="189"/>
                  <a:pt x="270" y="189"/>
                  <a:pt x="272" y="190"/>
                </a:cubicBezTo>
                <a:cubicBezTo>
                  <a:pt x="273" y="191"/>
                  <a:pt x="273" y="193"/>
                  <a:pt x="272" y="194"/>
                </a:cubicBezTo>
                <a:close/>
                <a:moveTo>
                  <a:pt x="264" y="204"/>
                </a:moveTo>
                <a:lnTo>
                  <a:pt x="264" y="204"/>
                </a:lnTo>
                <a:cubicBezTo>
                  <a:pt x="263" y="206"/>
                  <a:pt x="261" y="206"/>
                  <a:pt x="260" y="205"/>
                </a:cubicBezTo>
                <a:cubicBezTo>
                  <a:pt x="259" y="204"/>
                  <a:pt x="258" y="202"/>
                  <a:pt x="260" y="200"/>
                </a:cubicBezTo>
                <a:lnTo>
                  <a:pt x="260" y="200"/>
                </a:lnTo>
                <a:cubicBezTo>
                  <a:pt x="261" y="199"/>
                  <a:pt x="263" y="199"/>
                  <a:pt x="264" y="200"/>
                </a:cubicBezTo>
                <a:cubicBezTo>
                  <a:pt x="265" y="201"/>
                  <a:pt x="265" y="203"/>
                  <a:pt x="264" y="204"/>
                </a:cubicBezTo>
                <a:close/>
                <a:moveTo>
                  <a:pt x="257" y="214"/>
                </a:moveTo>
                <a:lnTo>
                  <a:pt x="257" y="214"/>
                </a:lnTo>
                <a:cubicBezTo>
                  <a:pt x="256" y="216"/>
                  <a:pt x="254" y="216"/>
                  <a:pt x="252" y="215"/>
                </a:cubicBezTo>
                <a:cubicBezTo>
                  <a:pt x="251" y="214"/>
                  <a:pt x="251" y="212"/>
                  <a:pt x="252" y="210"/>
                </a:cubicBezTo>
                <a:lnTo>
                  <a:pt x="252" y="210"/>
                </a:lnTo>
                <a:cubicBezTo>
                  <a:pt x="253" y="209"/>
                  <a:pt x="255" y="209"/>
                  <a:pt x="256" y="210"/>
                </a:cubicBezTo>
                <a:cubicBezTo>
                  <a:pt x="258" y="211"/>
                  <a:pt x="258" y="213"/>
                  <a:pt x="257" y="214"/>
                </a:cubicBezTo>
                <a:close/>
                <a:moveTo>
                  <a:pt x="249" y="224"/>
                </a:moveTo>
                <a:lnTo>
                  <a:pt x="249" y="224"/>
                </a:lnTo>
                <a:cubicBezTo>
                  <a:pt x="248" y="226"/>
                  <a:pt x="246" y="226"/>
                  <a:pt x="245" y="225"/>
                </a:cubicBezTo>
                <a:cubicBezTo>
                  <a:pt x="243" y="224"/>
                  <a:pt x="243" y="222"/>
                  <a:pt x="244" y="220"/>
                </a:cubicBezTo>
                <a:lnTo>
                  <a:pt x="244" y="220"/>
                </a:lnTo>
                <a:cubicBezTo>
                  <a:pt x="245" y="219"/>
                  <a:pt x="247" y="219"/>
                  <a:pt x="249" y="220"/>
                </a:cubicBezTo>
                <a:cubicBezTo>
                  <a:pt x="250" y="221"/>
                  <a:pt x="250" y="223"/>
                  <a:pt x="249" y="224"/>
                </a:cubicBezTo>
                <a:close/>
                <a:moveTo>
                  <a:pt x="242" y="234"/>
                </a:moveTo>
                <a:lnTo>
                  <a:pt x="242" y="234"/>
                </a:lnTo>
                <a:cubicBezTo>
                  <a:pt x="241" y="236"/>
                  <a:pt x="239" y="236"/>
                  <a:pt x="237" y="235"/>
                </a:cubicBezTo>
                <a:cubicBezTo>
                  <a:pt x="236" y="234"/>
                  <a:pt x="236" y="232"/>
                  <a:pt x="237" y="230"/>
                </a:cubicBezTo>
                <a:lnTo>
                  <a:pt x="237" y="230"/>
                </a:lnTo>
                <a:cubicBezTo>
                  <a:pt x="238" y="229"/>
                  <a:pt x="240" y="229"/>
                  <a:pt x="241" y="230"/>
                </a:cubicBezTo>
                <a:cubicBezTo>
                  <a:pt x="243" y="231"/>
                  <a:pt x="243" y="233"/>
                  <a:pt x="242" y="234"/>
                </a:cubicBezTo>
                <a:close/>
                <a:moveTo>
                  <a:pt x="234" y="244"/>
                </a:moveTo>
                <a:lnTo>
                  <a:pt x="234" y="244"/>
                </a:lnTo>
                <a:cubicBezTo>
                  <a:pt x="233" y="246"/>
                  <a:pt x="231" y="246"/>
                  <a:pt x="230" y="245"/>
                </a:cubicBezTo>
                <a:cubicBezTo>
                  <a:pt x="228" y="244"/>
                  <a:pt x="228" y="242"/>
                  <a:pt x="229" y="240"/>
                </a:cubicBezTo>
                <a:lnTo>
                  <a:pt x="229" y="240"/>
                </a:lnTo>
                <a:cubicBezTo>
                  <a:pt x="230" y="239"/>
                  <a:pt x="232" y="239"/>
                  <a:pt x="234" y="240"/>
                </a:cubicBezTo>
                <a:cubicBezTo>
                  <a:pt x="235" y="241"/>
                  <a:pt x="235" y="243"/>
                  <a:pt x="234" y="244"/>
                </a:cubicBezTo>
                <a:close/>
                <a:moveTo>
                  <a:pt x="226" y="254"/>
                </a:moveTo>
                <a:lnTo>
                  <a:pt x="226" y="254"/>
                </a:lnTo>
                <a:cubicBezTo>
                  <a:pt x="225" y="255"/>
                  <a:pt x="223" y="256"/>
                  <a:pt x="222" y="255"/>
                </a:cubicBezTo>
                <a:cubicBezTo>
                  <a:pt x="221" y="254"/>
                  <a:pt x="221" y="252"/>
                  <a:pt x="222" y="250"/>
                </a:cubicBezTo>
                <a:lnTo>
                  <a:pt x="222" y="250"/>
                </a:lnTo>
                <a:cubicBezTo>
                  <a:pt x="223" y="249"/>
                  <a:pt x="225" y="249"/>
                  <a:pt x="226" y="250"/>
                </a:cubicBezTo>
                <a:cubicBezTo>
                  <a:pt x="227" y="251"/>
                  <a:pt x="228" y="253"/>
                  <a:pt x="226" y="254"/>
                </a:cubicBezTo>
                <a:close/>
                <a:moveTo>
                  <a:pt x="219" y="264"/>
                </a:moveTo>
                <a:lnTo>
                  <a:pt x="219" y="264"/>
                </a:lnTo>
                <a:cubicBezTo>
                  <a:pt x="218" y="265"/>
                  <a:pt x="216" y="266"/>
                  <a:pt x="214" y="265"/>
                </a:cubicBezTo>
                <a:cubicBezTo>
                  <a:pt x="213" y="263"/>
                  <a:pt x="213" y="261"/>
                  <a:pt x="214" y="260"/>
                </a:cubicBezTo>
                <a:lnTo>
                  <a:pt x="214" y="260"/>
                </a:lnTo>
                <a:cubicBezTo>
                  <a:pt x="215" y="259"/>
                  <a:pt x="217" y="259"/>
                  <a:pt x="218" y="260"/>
                </a:cubicBezTo>
                <a:cubicBezTo>
                  <a:pt x="220" y="261"/>
                  <a:pt x="220" y="263"/>
                  <a:pt x="219" y="264"/>
                </a:cubicBezTo>
                <a:close/>
                <a:moveTo>
                  <a:pt x="211" y="274"/>
                </a:moveTo>
                <a:lnTo>
                  <a:pt x="211" y="274"/>
                </a:lnTo>
                <a:cubicBezTo>
                  <a:pt x="210" y="275"/>
                  <a:pt x="208" y="276"/>
                  <a:pt x="207" y="274"/>
                </a:cubicBezTo>
                <a:cubicBezTo>
                  <a:pt x="206" y="273"/>
                  <a:pt x="205" y="271"/>
                  <a:pt x="206" y="270"/>
                </a:cubicBezTo>
                <a:lnTo>
                  <a:pt x="206" y="270"/>
                </a:lnTo>
                <a:cubicBezTo>
                  <a:pt x="207" y="269"/>
                  <a:pt x="209" y="269"/>
                  <a:pt x="211" y="270"/>
                </a:cubicBezTo>
                <a:cubicBezTo>
                  <a:pt x="212" y="271"/>
                  <a:pt x="212" y="273"/>
                  <a:pt x="211" y="274"/>
                </a:cubicBezTo>
                <a:close/>
                <a:moveTo>
                  <a:pt x="204" y="284"/>
                </a:moveTo>
                <a:lnTo>
                  <a:pt x="204" y="284"/>
                </a:lnTo>
                <a:cubicBezTo>
                  <a:pt x="203" y="285"/>
                  <a:pt x="201" y="285"/>
                  <a:pt x="199" y="284"/>
                </a:cubicBezTo>
                <a:cubicBezTo>
                  <a:pt x="198" y="283"/>
                  <a:pt x="198" y="281"/>
                  <a:pt x="199" y="280"/>
                </a:cubicBezTo>
                <a:lnTo>
                  <a:pt x="199" y="280"/>
                </a:lnTo>
                <a:cubicBezTo>
                  <a:pt x="200" y="279"/>
                  <a:pt x="202" y="278"/>
                  <a:pt x="203" y="280"/>
                </a:cubicBezTo>
                <a:cubicBezTo>
                  <a:pt x="205" y="281"/>
                  <a:pt x="205" y="283"/>
                  <a:pt x="204" y="284"/>
                </a:cubicBezTo>
                <a:close/>
                <a:moveTo>
                  <a:pt x="196" y="294"/>
                </a:moveTo>
                <a:lnTo>
                  <a:pt x="196" y="294"/>
                </a:lnTo>
                <a:cubicBezTo>
                  <a:pt x="195" y="295"/>
                  <a:pt x="193" y="295"/>
                  <a:pt x="192" y="294"/>
                </a:cubicBezTo>
                <a:cubicBezTo>
                  <a:pt x="190" y="293"/>
                  <a:pt x="190" y="291"/>
                  <a:pt x="191" y="290"/>
                </a:cubicBezTo>
                <a:lnTo>
                  <a:pt x="191" y="290"/>
                </a:lnTo>
                <a:cubicBezTo>
                  <a:pt x="192" y="289"/>
                  <a:pt x="194" y="288"/>
                  <a:pt x="196" y="289"/>
                </a:cubicBezTo>
                <a:cubicBezTo>
                  <a:pt x="197" y="291"/>
                  <a:pt x="197" y="293"/>
                  <a:pt x="196" y="294"/>
                </a:cubicBezTo>
                <a:close/>
                <a:moveTo>
                  <a:pt x="189" y="304"/>
                </a:moveTo>
                <a:lnTo>
                  <a:pt x="189" y="304"/>
                </a:lnTo>
                <a:cubicBezTo>
                  <a:pt x="187" y="305"/>
                  <a:pt x="185" y="305"/>
                  <a:pt x="184" y="304"/>
                </a:cubicBezTo>
                <a:cubicBezTo>
                  <a:pt x="183" y="303"/>
                  <a:pt x="183" y="301"/>
                  <a:pt x="184" y="300"/>
                </a:cubicBezTo>
                <a:lnTo>
                  <a:pt x="184" y="300"/>
                </a:lnTo>
                <a:cubicBezTo>
                  <a:pt x="185" y="299"/>
                  <a:pt x="187" y="298"/>
                  <a:pt x="188" y="299"/>
                </a:cubicBezTo>
                <a:cubicBezTo>
                  <a:pt x="189" y="300"/>
                  <a:pt x="190" y="302"/>
                  <a:pt x="189" y="304"/>
                </a:cubicBezTo>
                <a:close/>
                <a:moveTo>
                  <a:pt x="181" y="314"/>
                </a:moveTo>
                <a:lnTo>
                  <a:pt x="181" y="314"/>
                </a:lnTo>
                <a:cubicBezTo>
                  <a:pt x="180" y="315"/>
                  <a:pt x="178" y="315"/>
                  <a:pt x="177" y="314"/>
                </a:cubicBezTo>
                <a:cubicBezTo>
                  <a:pt x="175" y="313"/>
                  <a:pt x="175" y="311"/>
                  <a:pt x="176" y="310"/>
                </a:cubicBezTo>
                <a:lnTo>
                  <a:pt x="176" y="310"/>
                </a:lnTo>
                <a:cubicBezTo>
                  <a:pt x="177" y="308"/>
                  <a:pt x="179" y="308"/>
                  <a:pt x="180" y="309"/>
                </a:cubicBezTo>
                <a:cubicBezTo>
                  <a:pt x="182" y="310"/>
                  <a:pt x="182" y="312"/>
                  <a:pt x="181" y="314"/>
                </a:cubicBezTo>
                <a:close/>
                <a:moveTo>
                  <a:pt x="173" y="324"/>
                </a:moveTo>
                <a:lnTo>
                  <a:pt x="173" y="324"/>
                </a:lnTo>
                <a:cubicBezTo>
                  <a:pt x="172" y="325"/>
                  <a:pt x="170" y="325"/>
                  <a:pt x="169" y="324"/>
                </a:cubicBezTo>
                <a:cubicBezTo>
                  <a:pt x="168" y="323"/>
                  <a:pt x="167" y="321"/>
                  <a:pt x="168" y="320"/>
                </a:cubicBezTo>
                <a:lnTo>
                  <a:pt x="168" y="320"/>
                </a:lnTo>
                <a:cubicBezTo>
                  <a:pt x="170" y="318"/>
                  <a:pt x="172" y="318"/>
                  <a:pt x="173" y="319"/>
                </a:cubicBezTo>
                <a:cubicBezTo>
                  <a:pt x="174" y="320"/>
                  <a:pt x="174" y="322"/>
                  <a:pt x="173" y="324"/>
                </a:cubicBezTo>
                <a:close/>
                <a:moveTo>
                  <a:pt x="166" y="334"/>
                </a:moveTo>
                <a:lnTo>
                  <a:pt x="166" y="334"/>
                </a:lnTo>
                <a:cubicBezTo>
                  <a:pt x="165" y="335"/>
                  <a:pt x="163" y="335"/>
                  <a:pt x="161" y="334"/>
                </a:cubicBezTo>
                <a:cubicBezTo>
                  <a:pt x="160" y="333"/>
                  <a:pt x="160" y="331"/>
                  <a:pt x="161" y="330"/>
                </a:cubicBezTo>
                <a:lnTo>
                  <a:pt x="161" y="330"/>
                </a:lnTo>
                <a:cubicBezTo>
                  <a:pt x="162" y="328"/>
                  <a:pt x="164" y="328"/>
                  <a:pt x="165" y="329"/>
                </a:cubicBezTo>
                <a:cubicBezTo>
                  <a:pt x="167" y="330"/>
                  <a:pt x="167" y="332"/>
                  <a:pt x="166" y="334"/>
                </a:cubicBezTo>
                <a:close/>
                <a:moveTo>
                  <a:pt x="158" y="344"/>
                </a:moveTo>
                <a:lnTo>
                  <a:pt x="158" y="344"/>
                </a:lnTo>
                <a:cubicBezTo>
                  <a:pt x="157" y="345"/>
                  <a:pt x="155" y="345"/>
                  <a:pt x="154" y="344"/>
                </a:cubicBezTo>
                <a:cubicBezTo>
                  <a:pt x="152" y="343"/>
                  <a:pt x="152" y="341"/>
                  <a:pt x="153" y="340"/>
                </a:cubicBezTo>
                <a:lnTo>
                  <a:pt x="153" y="340"/>
                </a:lnTo>
                <a:cubicBezTo>
                  <a:pt x="154" y="338"/>
                  <a:pt x="156" y="338"/>
                  <a:pt x="158" y="339"/>
                </a:cubicBezTo>
                <a:cubicBezTo>
                  <a:pt x="159" y="340"/>
                  <a:pt x="159" y="342"/>
                  <a:pt x="158" y="344"/>
                </a:cubicBezTo>
                <a:close/>
                <a:moveTo>
                  <a:pt x="151" y="354"/>
                </a:moveTo>
                <a:lnTo>
                  <a:pt x="151" y="354"/>
                </a:lnTo>
                <a:cubicBezTo>
                  <a:pt x="150" y="355"/>
                  <a:pt x="148" y="355"/>
                  <a:pt x="146" y="354"/>
                </a:cubicBezTo>
                <a:cubicBezTo>
                  <a:pt x="145" y="353"/>
                  <a:pt x="145" y="351"/>
                  <a:pt x="146" y="350"/>
                </a:cubicBezTo>
                <a:lnTo>
                  <a:pt x="146" y="350"/>
                </a:lnTo>
                <a:cubicBezTo>
                  <a:pt x="147" y="348"/>
                  <a:pt x="149" y="348"/>
                  <a:pt x="150" y="349"/>
                </a:cubicBezTo>
                <a:cubicBezTo>
                  <a:pt x="151" y="350"/>
                  <a:pt x="152" y="352"/>
                  <a:pt x="151" y="354"/>
                </a:cubicBezTo>
                <a:close/>
                <a:moveTo>
                  <a:pt x="143" y="363"/>
                </a:moveTo>
                <a:lnTo>
                  <a:pt x="143" y="363"/>
                </a:lnTo>
                <a:cubicBezTo>
                  <a:pt x="142" y="365"/>
                  <a:pt x="140" y="365"/>
                  <a:pt x="139" y="364"/>
                </a:cubicBezTo>
                <a:cubicBezTo>
                  <a:pt x="137" y="363"/>
                  <a:pt x="137" y="361"/>
                  <a:pt x="138" y="360"/>
                </a:cubicBezTo>
                <a:lnTo>
                  <a:pt x="138" y="360"/>
                </a:lnTo>
                <a:cubicBezTo>
                  <a:pt x="139" y="358"/>
                  <a:pt x="141" y="358"/>
                  <a:pt x="143" y="359"/>
                </a:cubicBezTo>
                <a:cubicBezTo>
                  <a:pt x="144" y="360"/>
                  <a:pt x="144" y="362"/>
                  <a:pt x="143" y="363"/>
                </a:cubicBezTo>
                <a:close/>
                <a:moveTo>
                  <a:pt x="135" y="373"/>
                </a:moveTo>
                <a:lnTo>
                  <a:pt x="135" y="373"/>
                </a:lnTo>
                <a:cubicBezTo>
                  <a:pt x="134" y="375"/>
                  <a:pt x="132" y="375"/>
                  <a:pt x="131" y="374"/>
                </a:cubicBezTo>
                <a:cubicBezTo>
                  <a:pt x="130" y="373"/>
                  <a:pt x="129" y="371"/>
                  <a:pt x="131" y="369"/>
                </a:cubicBezTo>
                <a:lnTo>
                  <a:pt x="131" y="369"/>
                </a:lnTo>
                <a:cubicBezTo>
                  <a:pt x="132" y="368"/>
                  <a:pt x="134" y="368"/>
                  <a:pt x="135" y="369"/>
                </a:cubicBezTo>
                <a:cubicBezTo>
                  <a:pt x="136" y="370"/>
                  <a:pt x="136" y="372"/>
                  <a:pt x="135" y="373"/>
                </a:cubicBezTo>
                <a:close/>
                <a:moveTo>
                  <a:pt x="128" y="383"/>
                </a:moveTo>
                <a:lnTo>
                  <a:pt x="128" y="383"/>
                </a:lnTo>
                <a:cubicBezTo>
                  <a:pt x="127" y="385"/>
                  <a:pt x="125" y="385"/>
                  <a:pt x="123" y="384"/>
                </a:cubicBezTo>
                <a:cubicBezTo>
                  <a:pt x="122" y="383"/>
                  <a:pt x="122" y="381"/>
                  <a:pt x="123" y="379"/>
                </a:cubicBezTo>
                <a:lnTo>
                  <a:pt x="123" y="379"/>
                </a:lnTo>
                <a:cubicBezTo>
                  <a:pt x="124" y="378"/>
                  <a:pt x="126" y="378"/>
                  <a:pt x="127" y="379"/>
                </a:cubicBezTo>
                <a:cubicBezTo>
                  <a:pt x="129" y="380"/>
                  <a:pt x="129" y="382"/>
                  <a:pt x="128" y="383"/>
                </a:cubicBezTo>
                <a:close/>
                <a:moveTo>
                  <a:pt x="120" y="393"/>
                </a:moveTo>
                <a:lnTo>
                  <a:pt x="120" y="393"/>
                </a:lnTo>
                <a:cubicBezTo>
                  <a:pt x="119" y="395"/>
                  <a:pt x="117" y="395"/>
                  <a:pt x="116" y="394"/>
                </a:cubicBezTo>
                <a:cubicBezTo>
                  <a:pt x="114" y="393"/>
                  <a:pt x="114" y="391"/>
                  <a:pt x="115" y="389"/>
                </a:cubicBezTo>
                <a:lnTo>
                  <a:pt x="115" y="389"/>
                </a:lnTo>
                <a:cubicBezTo>
                  <a:pt x="116" y="388"/>
                  <a:pt x="118" y="388"/>
                  <a:pt x="120" y="389"/>
                </a:cubicBezTo>
                <a:cubicBezTo>
                  <a:pt x="121" y="390"/>
                  <a:pt x="121" y="392"/>
                  <a:pt x="120" y="393"/>
                </a:cubicBezTo>
                <a:close/>
                <a:moveTo>
                  <a:pt x="113" y="403"/>
                </a:moveTo>
                <a:lnTo>
                  <a:pt x="113" y="403"/>
                </a:lnTo>
                <a:cubicBezTo>
                  <a:pt x="112" y="405"/>
                  <a:pt x="110" y="405"/>
                  <a:pt x="108" y="404"/>
                </a:cubicBezTo>
                <a:cubicBezTo>
                  <a:pt x="107" y="403"/>
                  <a:pt x="107" y="401"/>
                  <a:pt x="108" y="399"/>
                </a:cubicBezTo>
                <a:lnTo>
                  <a:pt x="108" y="399"/>
                </a:lnTo>
                <a:cubicBezTo>
                  <a:pt x="109" y="398"/>
                  <a:pt x="111" y="398"/>
                  <a:pt x="112" y="399"/>
                </a:cubicBezTo>
                <a:cubicBezTo>
                  <a:pt x="114" y="400"/>
                  <a:pt x="114" y="402"/>
                  <a:pt x="113" y="403"/>
                </a:cubicBezTo>
                <a:close/>
                <a:moveTo>
                  <a:pt x="105" y="413"/>
                </a:moveTo>
                <a:lnTo>
                  <a:pt x="105" y="413"/>
                </a:lnTo>
                <a:cubicBezTo>
                  <a:pt x="104" y="415"/>
                  <a:pt x="102" y="415"/>
                  <a:pt x="101" y="414"/>
                </a:cubicBezTo>
                <a:cubicBezTo>
                  <a:pt x="99" y="413"/>
                  <a:pt x="99" y="411"/>
                  <a:pt x="100" y="409"/>
                </a:cubicBezTo>
                <a:lnTo>
                  <a:pt x="100" y="409"/>
                </a:lnTo>
                <a:cubicBezTo>
                  <a:pt x="101" y="408"/>
                  <a:pt x="103" y="408"/>
                  <a:pt x="105" y="409"/>
                </a:cubicBezTo>
                <a:cubicBezTo>
                  <a:pt x="106" y="410"/>
                  <a:pt x="106" y="412"/>
                  <a:pt x="105" y="413"/>
                </a:cubicBezTo>
                <a:close/>
                <a:moveTo>
                  <a:pt x="97" y="423"/>
                </a:moveTo>
                <a:lnTo>
                  <a:pt x="97" y="423"/>
                </a:lnTo>
                <a:cubicBezTo>
                  <a:pt x="96" y="424"/>
                  <a:pt x="94" y="425"/>
                  <a:pt x="93" y="424"/>
                </a:cubicBezTo>
                <a:cubicBezTo>
                  <a:pt x="92" y="423"/>
                  <a:pt x="92" y="421"/>
                  <a:pt x="93" y="419"/>
                </a:cubicBezTo>
                <a:lnTo>
                  <a:pt x="93" y="419"/>
                </a:lnTo>
                <a:cubicBezTo>
                  <a:pt x="94" y="418"/>
                  <a:pt x="96" y="418"/>
                  <a:pt x="97" y="419"/>
                </a:cubicBezTo>
                <a:cubicBezTo>
                  <a:pt x="98" y="420"/>
                  <a:pt x="99" y="422"/>
                  <a:pt x="97" y="423"/>
                </a:cubicBezTo>
                <a:close/>
                <a:moveTo>
                  <a:pt x="90" y="433"/>
                </a:moveTo>
                <a:lnTo>
                  <a:pt x="90" y="433"/>
                </a:lnTo>
                <a:cubicBezTo>
                  <a:pt x="89" y="434"/>
                  <a:pt x="87" y="435"/>
                  <a:pt x="85" y="434"/>
                </a:cubicBezTo>
                <a:cubicBezTo>
                  <a:pt x="84" y="432"/>
                  <a:pt x="84" y="430"/>
                  <a:pt x="85" y="429"/>
                </a:cubicBezTo>
                <a:lnTo>
                  <a:pt x="85" y="429"/>
                </a:lnTo>
                <a:cubicBezTo>
                  <a:pt x="86" y="428"/>
                  <a:pt x="88" y="428"/>
                  <a:pt x="89" y="429"/>
                </a:cubicBezTo>
                <a:cubicBezTo>
                  <a:pt x="91" y="430"/>
                  <a:pt x="91" y="432"/>
                  <a:pt x="90" y="433"/>
                </a:cubicBezTo>
                <a:close/>
                <a:moveTo>
                  <a:pt x="82" y="443"/>
                </a:moveTo>
                <a:lnTo>
                  <a:pt x="82" y="443"/>
                </a:lnTo>
                <a:cubicBezTo>
                  <a:pt x="81" y="444"/>
                  <a:pt x="79" y="445"/>
                  <a:pt x="78" y="443"/>
                </a:cubicBezTo>
                <a:cubicBezTo>
                  <a:pt x="77" y="442"/>
                  <a:pt x="76" y="440"/>
                  <a:pt x="77" y="439"/>
                </a:cubicBezTo>
                <a:lnTo>
                  <a:pt x="77" y="439"/>
                </a:lnTo>
                <a:cubicBezTo>
                  <a:pt x="78" y="438"/>
                  <a:pt x="80" y="438"/>
                  <a:pt x="82" y="439"/>
                </a:cubicBezTo>
                <a:cubicBezTo>
                  <a:pt x="83" y="440"/>
                  <a:pt x="83" y="442"/>
                  <a:pt x="82" y="443"/>
                </a:cubicBezTo>
                <a:close/>
                <a:moveTo>
                  <a:pt x="75" y="453"/>
                </a:moveTo>
                <a:lnTo>
                  <a:pt x="75" y="453"/>
                </a:lnTo>
                <a:cubicBezTo>
                  <a:pt x="74" y="454"/>
                  <a:pt x="72" y="454"/>
                  <a:pt x="70" y="453"/>
                </a:cubicBezTo>
                <a:cubicBezTo>
                  <a:pt x="69" y="452"/>
                  <a:pt x="69" y="450"/>
                  <a:pt x="70" y="449"/>
                </a:cubicBezTo>
                <a:lnTo>
                  <a:pt x="70" y="449"/>
                </a:lnTo>
                <a:cubicBezTo>
                  <a:pt x="71" y="448"/>
                  <a:pt x="73" y="447"/>
                  <a:pt x="74" y="449"/>
                </a:cubicBezTo>
                <a:cubicBezTo>
                  <a:pt x="76" y="450"/>
                  <a:pt x="76" y="452"/>
                  <a:pt x="75" y="453"/>
                </a:cubicBezTo>
                <a:close/>
                <a:moveTo>
                  <a:pt x="67" y="463"/>
                </a:moveTo>
                <a:lnTo>
                  <a:pt x="67" y="463"/>
                </a:lnTo>
                <a:cubicBezTo>
                  <a:pt x="66" y="464"/>
                  <a:pt x="64" y="464"/>
                  <a:pt x="63" y="463"/>
                </a:cubicBezTo>
                <a:cubicBezTo>
                  <a:pt x="61" y="462"/>
                  <a:pt x="61" y="460"/>
                  <a:pt x="62" y="459"/>
                </a:cubicBezTo>
                <a:lnTo>
                  <a:pt x="62" y="459"/>
                </a:lnTo>
                <a:cubicBezTo>
                  <a:pt x="63" y="458"/>
                  <a:pt x="65" y="457"/>
                  <a:pt x="67" y="458"/>
                </a:cubicBezTo>
                <a:cubicBezTo>
                  <a:pt x="68" y="460"/>
                  <a:pt x="68" y="462"/>
                  <a:pt x="67" y="463"/>
                </a:cubicBezTo>
                <a:close/>
                <a:moveTo>
                  <a:pt x="60" y="473"/>
                </a:moveTo>
                <a:lnTo>
                  <a:pt x="60" y="473"/>
                </a:lnTo>
                <a:cubicBezTo>
                  <a:pt x="58" y="474"/>
                  <a:pt x="56" y="474"/>
                  <a:pt x="55" y="473"/>
                </a:cubicBezTo>
                <a:cubicBezTo>
                  <a:pt x="54" y="472"/>
                  <a:pt x="54" y="470"/>
                  <a:pt x="55" y="469"/>
                </a:cubicBezTo>
                <a:lnTo>
                  <a:pt x="55" y="469"/>
                </a:lnTo>
                <a:cubicBezTo>
                  <a:pt x="56" y="468"/>
                  <a:pt x="58" y="467"/>
                  <a:pt x="59" y="468"/>
                </a:cubicBezTo>
                <a:cubicBezTo>
                  <a:pt x="60" y="469"/>
                  <a:pt x="61" y="471"/>
                  <a:pt x="60" y="473"/>
                </a:cubicBezTo>
                <a:close/>
                <a:moveTo>
                  <a:pt x="52" y="483"/>
                </a:moveTo>
                <a:lnTo>
                  <a:pt x="52" y="483"/>
                </a:lnTo>
                <a:cubicBezTo>
                  <a:pt x="51" y="484"/>
                  <a:pt x="49" y="484"/>
                  <a:pt x="48" y="483"/>
                </a:cubicBezTo>
                <a:cubicBezTo>
                  <a:pt x="46" y="482"/>
                  <a:pt x="46" y="480"/>
                  <a:pt x="47" y="479"/>
                </a:cubicBezTo>
                <a:lnTo>
                  <a:pt x="47" y="479"/>
                </a:lnTo>
                <a:cubicBezTo>
                  <a:pt x="48" y="477"/>
                  <a:pt x="50" y="477"/>
                  <a:pt x="51" y="478"/>
                </a:cubicBezTo>
                <a:cubicBezTo>
                  <a:pt x="53" y="479"/>
                  <a:pt x="53" y="481"/>
                  <a:pt x="52" y="483"/>
                </a:cubicBezTo>
                <a:close/>
                <a:moveTo>
                  <a:pt x="44" y="493"/>
                </a:moveTo>
                <a:lnTo>
                  <a:pt x="44" y="493"/>
                </a:lnTo>
                <a:cubicBezTo>
                  <a:pt x="43" y="494"/>
                  <a:pt x="41" y="494"/>
                  <a:pt x="40" y="493"/>
                </a:cubicBezTo>
                <a:cubicBezTo>
                  <a:pt x="39" y="492"/>
                  <a:pt x="38" y="490"/>
                  <a:pt x="39" y="489"/>
                </a:cubicBezTo>
                <a:lnTo>
                  <a:pt x="39" y="489"/>
                </a:lnTo>
                <a:cubicBezTo>
                  <a:pt x="41" y="487"/>
                  <a:pt x="43" y="487"/>
                  <a:pt x="44" y="488"/>
                </a:cubicBezTo>
                <a:cubicBezTo>
                  <a:pt x="45" y="489"/>
                  <a:pt x="45" y="491"/>
                  <a:pt x="44" y="493"/>
                </a:cubicBezTo>
                <a:close/>
                <a:moveTo>
                  <a:pt x="37" y="503"/>
                </a:moveTo>
                <a:lnTo>
                  <a:pt x="37" y="503"/>
                </a:lnTo>
                <a:cubicBezTo>
                  <a:pt x="36" y="504"/>
                  <a:pt x="34" y="504"/>
                  <a:pt x="32" y="503"/>
                </a:cubicBezTo>
                <a:cubicBezTo>
                  <a:pt x="31" y="502"/>
                  <a:pt x="31" y="500"/>
                  <a:pt x="32" y="499"/>
                </a:cubicBezTo>
                <a:lnTo>
                  <a:pt x="32" y="499"/>
                </a:lnTo>
                <a:cubicBezTo>
                  <a:pt x="33" y="497"/>
                  <a:pt x="35" y="497"/>
                  <a:pt x="36" y="498"/>
                </a:cubicBezTo>
                <a:cubicBezTo>
                  <a:pt x="38" y="499"/>
                  <a:pt x="38" y="501"/>
                  <a:pt x="37" y="503"/>
                </a:cubicBezTo>
                <a:close/>
                <a:moveTo>
                  <a:pt x="29" y="513"/>
                </a:moveTo>
                <a:lnTo>
                  <a:pt x="29" y="513"/>
                </a:lnTo>
                <a:cubicBezTo>
                  <a:pt x="28" y="514"/>
                  <a:pt x="26" y="514"/>
                  <a:pt x="25" y="513"/>
                </a:cubicBezTo>
                <a:cubicBezTo>
                  <a:pt x="23" y="512"/>
                  <a:pt x="23" y="510"/>
                  <a:pt x="24" y="509"/>
                </a:cubicBezTo>
                <a:lnTo>
                  <a:pt x="24" y="509"/>
                </a:lnTo>
                <a:cubicBezTo>
                  <a:pt x="25" y="507"/>
                  <a:pt x="27" y="507"/>
                  <a:pt x="29" y="508"/>
                </a:cubicBezTo>
                <a:cubicBezTo>
                  <a:pt x="30" y="509"/>
                  <a:pt x="30" y="511"/>
                  <a:pt x="29" y="513"/>
                </a:cubicBezTo>
                <a:close/>
                <a:moveTo>
                  <a:pt x="22" y="523"/>
                </a:moveTo>
                <a:lnTo>
                  <a:pt x="22" y="523"/>
                </a:lnTo>
                <a:cubicBezTo>
                  <a:pt x="21" y="524"/>
                  <a:pt x="19" y="524"/>
                  <a:pt x="17" y="523"/>
                </a:cubicBezTo>
                <a:cubicBezTo>
                  <a:pt x="16" y="522"/>
                  <a:pt x="16" y="520"/>
                  <a:pt x="17" y="519"/>
                </a:cubicBezTo>
                <a:lnTo>
                  <a:pt x="17" y="519"/>
                </a:lnTo>
                <a:cubicBezTo>
                  <a:pt x="18" y="517"/>
                  <a:pt x="20" y="517"/>
                  <a:pt x="21" y="518"/>
                </a:cubicBezTo>
                <a:cubicBezTo>
                  <a:pt x="22" y="519"/>
                  <a:pt x="23" y="521"/>
                  <a:pt x="22" y="523"/>
                </a:cubicBezTo>
                <a:close/>
                <a:moveTo>
                  <a:pt x="14" y="532"/>
                </a:moveTo>
                <a:lnTo>
                  <a:pt x="14" y="532"/>
                </a:lnTo>
                <a:cubicBezTo>
                  <a:pt x="13" y="534"/>
                  <a:pt x="11" y="534"/>
                  <a:pt x="10" y="533"/>
                </a:cubicBezTo>
                <a:cubicBezTo>
                  <a:pt x="8" y="532"/>
                  <a:pt x="8" y="530"/>
                  <a:pt x="9" y="529"/>
                </a:cubicBezTo>
                <a:lnTo>
                  <a:pt x="9" y="529"/>
                </a:lnTo>
                <a:cubicBezTo>
                  <a:pt x="10" y="527"/>
                  <a:pt x="12" y="527"/>
                  <a:pt x="14" y="528"/>
                </a:cubicBezTo>
                <a:cubicBezTo>
                  <a:pt x="15" y="529"/>
                  <a:pt x="15" y="531"/>
                  <a:pt x="14" y="532"/>
                </a:cubicBezTo>
                <a:close/>
                <a:moveTo>
                  <a:pt x="6" y="542"/>
                </a:moveTo>
                <a:lnTo>
                  <a:pt x="6" y="542"/>
                </a:lnTo>
                <a:cubicBezTo>
                  <a:pt x="5" y="544"/>
                  <a:pt x="3" y="544"/>
                  <a:pt x="2" y="543"/>
                </a:cubicBezTo>
                <a:cubicBezTo>
                  <a:pt x="1" y="542"/>
                  <a:pt x="0" y="540"/>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16" name="Freeform 1103"/>
          <p:cNvSpPr>
            <a:spLocks noEditPoints="1"/>
          </p:cNvSpPr>
          <p:nvPr/>
        </p:nvSpPr>
        <p:spPr bwMode="auto">
          <a:xfrm>
            <a:off x="6097589" y="3403600"/>
            <a:ext cx="307975" cy="339725"/>
          </a:xfrm>
          <a:custGeom>
            <a:avLst/>
            <a:gdLst>
              <a:gd name="T0" fmla="*/ 252 w 258"/>
              <a:gd name="T1" fmla="*/ 1 h 335"/>
              <a:gd name="T2" fmla="*/ 249 w 258"/>
              <a:gd name="T3" fmla="*/ 15 h 335"/>
              <a:gd name="T4" fmla="*/ 244 w 258"/>
              <a:gd name="T5" fmla="*/ 11 h 335"/>
              <a:gd name="T6" fmla="*/ 241 w 258"/>
              <a:gd name="T7" fmla="*/ 25 h 335"/>
              <a:gd name="T8" fmla="*/ 241 w 258"/>
              <a:gd name="T9" fmla="*/ 21 h 335"/>
              <a:gd name="T10" fmla="*/ 229 w 258"/>
              <a:gd name="T11" fmla="*/ 36 h 335"/>
              <a:gd name="T12" fmla="*/ 234 w 258"/>
              <a:gd name="T13" fmla="*/ 35 h 335"/>
              <a:gd name="T14" fmla="*/ 221 w 258"/>
              <a:gd name="T15" fmla="*/ 41 h 335"/>
              <a:gd name="T16" fmla="*/ 219 w 258"/>
              <a:gd name="T17" fmla="*/ 55 h 335"/>
              <a:gd name="T18" fmla="*/ 214 w 258"/>
              <a:gd name="T19" fmla="*/ 51 h 335"/>
              <a:gd name="T20" fmla="*/ 211 w 258"/>
              <a:gd name="T21" fmla="*/ 65 h 335"/>
              <a:gd name="T22" fmla="*/ 211 w 258"/>
              <a:gd name="T23" fmla="*/ 60 h 335"/>
              <a:gd name="T24" fmla="*/ 199 w 258"/>
              <a:gd name="T25" fmla="*/ 75 h 335"/>
              <a:gd name="T26" fmla="*/ 203 w 258"/>
              <a:gd name="T27" fmla="*/ 75 h 335"/>
              <a:gd name="T28" fmla="*/ 191 w 258"/>
              <a:gd name="T29" fmla="*/ 81 h 335"/>
              <a:gd name="T30" fmla="*/ 188 w 258"/>
              <a:gd name="T31" fmla="*/ 95 h 335"/>
              <a:gd name="T32" fmla="*/ 183 w 258"/>
              <a:gd name="T33" fmla="*/ 91 h 335"/>
              <a:gd name="T34" fmla="*/ 181 w 258"/>
              <a:gd name="T35" fmla="*/ 105 h 335"/>
              <a:gd name="T36" fmla="*/ 180 w 258"/>
              <a:gd name="T37" fmla="*/ 100 h 335"/>
              <a:gd name="T38" fmla="*/ 169 w 258"/>
              <a:gd name="T39" fmla="*/ 115 h 335"/>
              <a:gd name="T40" fmla="*/ 173 w 258"/>
              <a:gd name="T41" fmla="*/ 115 h 335"/>
              <a:gd name="T42" fmla="*/ 161 w 258"/>
              <a:gd name="T43" fmla="*/ 121 h 335"/>
              <a:gd name="T44" fmla="*/ 158 w 258"/>
              <a:gd name="T45" fmla="*/ 134 h 335"/>
              <a:gd name="T46" fmla="*/ 153 w 258"/>
              <a:gd name="T47" fmla="*/ 130 h 335"/>
              <a:gd name="T48" fmla="*/ 150 w 258"/>
              <a:gd name="T49" fmla="*/ 144 h 335"/>
              <a:gd name="T50" fmla="*/ 150 w 258"/>
              <a:gd name="T51" fmla="*/ 140 h 335"/>
              <a:gd name="T52" fmla="*/ 138 w 258"/>
              <a:gd name="T53" fmla="*/ 155 h 335"/>
              <a:gd name="T54" fmla="*/ 143 w 258"/>
              <a:gd name="T55" fmla="*/ 154 h 335"/>
              <a:gd name="T56" fmla="*/ 130 w 258"/>
              <a:gd name="T57" fmla="*/ 160 h 335"/>
              <a:gd name="T58" fmla="*/ 127 w 258"/>
              <a:gd name="T59" fmla="*/ 174 h 335"/>
              <a:gd name="T60" fmla="*/ 123 w 258"/>
              <a:gd name="T61" fmla="*/ 170 h 335"/>
              <a:gd name="T62" fmla="*/ 120 w 258"/>
              <a:gd name="T63" fmla="*/ 184 h 335"/>
              <a:gd name="T64" fmla="*/ 119 w 258"/>
              <a:gd name="T65" fmla="*/ 180 h 335"/>
              <a:gd name="T66" fmla="*/ 108 w 258"/>
              <a:gd name="T67" fmla="*/ 194 h 335"/>
              <a:gd name="T68" fmla="*/ 112 w 258"/>
              <a:gd name="T69" fmla="*/ 194 h 335"/>
              <a:gd name="T70" fmla="*/ 100 w 258"/>
              <a:gd name="T71" fmla="*/ 200 h 335"/>
              <a:gd name="T72" fmla="*/ 97 w 258"/>
              <a:gd name="T73" fmla="*/ 214 h 335"/>
              <a:gd name="T74" fmla="*/ 92 w 258"/>
              <a:gd name="T75" fmla="*/ 210 h 335"/>
              <a:gd name="T76" fmla="*/ 89 w 258"/>
              <a:gd name="T77" fmla="*/ 224 h 335"/>
              <a:gd name="T78" fmla="*/ 89 w 258"/>
              <a:gd name="T79" fmla="*/ 219 h 335"/>
              <a:gd name="T80" fmla="*/ 77 w 258"/>
              <a:gd name="T81" fmla="*/ 234 h 335"/>
              <a:gd name="T82" fmla="*/ 82 w 258"/>
              <a:gd name="T83" fmla="*/ 234 h 335"/>
              <a:gd name="T84" fmla="*/ 69 w 258"/>
              <a:gd name="T85" fmla="*/ 240 h 335"/>
              <a:gd name="T86" fmla="*/ 67 w 258"/>
              <a:gd name="T87" fmla="*/ 254 h 335"/>
              <a:gd name="T88" fmla="*/ 62 w 258"/>
              <a:gd name="T89" fmla="*/ 250 h 335"/>
              <a:gd name="T90" fmla="*/ 59 w 258"/>
              <a:gd name="T91" fmla="*/ 264 h 335"/>
              <a:gd name="T92" fmla="*/ 59 w 258"/>
              <a:gd name="T93" fmla="*/ 259 h 335"/>
              <a:gd name="T94" fmla="*/ 47 w 258"/>
              <a:gd name="T95" fmla="*/ 274 h 335"/>
              <a:gd name="T96" fmla="*/ 51 w 258"/>
              <a:gd name="T97" fmla="*/ 273 h 335"/>
              <a:gd name="T98" fmla="*/ 39 w 258"/>
              <a:gd name="T99" fmla="*/ 279 h 335"/>
              <a:gd name="T100" fmla="*/ 36 w 258"/>
              <a:gd name="T101" fmla="*/ 293 h 335"/>
              <a:gd name="T102" fmla="*/ 31 w 258"/>
              <a:gd name="T103" fmla="*/ 289 h 335"/>
              <a:gd name="T104" fmla="*/ 29 w 258"/>
              <a:gd name="T105" fmla="*/ 303 h 335"/>
              <a:gd name="T106" fmla="*/ 28 w 258"/>
              <a:gd name="T107" fmla="*/ 299 h 335"/>
              <a:gd name="T108" fmla="*/ 17 w 258"/>
              <a:gd name="T109" fmla="*/ 314 h 335"/>
              <a:gd name="T110" fmla="*/ 21 w 258"/>
              <a:gd name="T111" fmla="*/ 313 h 335"/>
              <a:gd name="T112" fmla="*/ 9 w 258"/>
              <a:gd name="T113" fmla="*/ 319 h 335"/>
              <a:gd name="T114" fmla="*/ 6 w 258"/>
              <a:gd name="T115" fmla="*/ 333 h 335"/>
              <a:gd name="T116" fmla="*/ 1 w 258"/>
              <a:gd name="T117" fmla="*/ 3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257" y="5"/>
                </a:moveTo>
                <a:lnTo>
                  <a:pt x="257" y="5"/>
                </a:lnTo>
                <a:cubicBezTo>
                  <a:pt x="256" y="7"/>
                  <a:pt x="254" y="7"/>
                  <a:pt x="252" y="6"/>
                </a:cubicBezTo>
                <a:cubicBezTo>
                  <a:pt x="251" y="5"/>
                  <a:pt x="251" y="3"/>
                  <a:pt x="252" y="1"/>
                </a:cubicBezTo>
                <a:lnTo>
                  <a:pt x="252" y="1"/>
                </a:lnTo>
                <a:cubicBezTo>
                  <a:pt x="253" y="0"/>
                  <a:pt x="255" y="0"/>
                  <a:pt x="256" y="1"/>
                </a:cubicBezTo>
                <a:cubicBezTo>
                  <a:pt x="257" y="2"/>
                  <a:pt x="258" y="4"/>
                  <a:pt x="257" y="5"/>
                </a:cubicBezTo>
                <a:close/>
                <a:moveTo>
                  <a:pt x="249" y="15"/>
                </a:moveTo>
                <a:lnTo>
                  <a:pt x="249" y="15"/>
                </a:lnTo>
                <a:cubicBezTo>
                  <a:pt x="248" y="17"/>
                  <a:pt x="246" y="17"/>
                  <a:pt x="245" y="16"/>
                </a:cubicBezTo>
                <a:cubicBezTo>
                  <a:pt x="243" y="15"/>
                  <a:pt x="243" y="13"/>
                  <a:pt x="244" y="11"/>
                </a:cubicBezTo>
                <a:lnTo>
                  <a:pt x="244" y="11"/>
                </a:lnTo>
                <a:cubicBezTo>
                  <a:pt x="245" y="10"/>
                  <a:pt x="247" y="10"/>
                  <a:pt x="249" y="11"/>
                </a:cubicBezTo>
                <a:cubicBezTo>
                  <a:pt x="250" y="12"/>
                  <a:pt x="250" y="14"/>
                  <a:pt x="249" y="15"/>
                </a:cubicBezTo>
                <a:close/>
                <a:moveTo>
                  <a:pt x="241" y="25"/>
                </a:moveTo>
                <a:lnTo>
                  <a:pt x="241" y="25"/>
                </a:lnTo>
                <a:cubicBezTo>
                  <a:pt x="240" y="26"/>
                  <a:pt x="238" y="27"/>
                  <a:pt x="237" y="26"/>
                </a:cubicBezTo>
                <a:cubicBezTo>
                  <a:pt x="236" y="25"/>
                  <a:pt x="235" y="23"/>
                  <a:pt x="237" y="21"/>
                </a:cubicBezTo>
                <a:lnTo>
                  <a:pt x="237" y="21"/>
                </a:lnTo>
                <a:cubicBezTo>
                  <a:pt x="238" y="20"/>
                  <a:pt x="240" y="20"/>
                  <a:pt x="241" y="21"/>
                </a:cubicBezTo>
                <a:cubicBezTo>
                  <a:pt x="242" y="22"/>
                  <a:pt x="242" y="24"/>
                  <a:pt x="241" y="25"/>
                </a:cubicBezTo>
                <a:close/>
                <a:moveTo>
                  <a:pt x="234" y="35"/>
                </a:moveTo>
                <a:lnTo>
                  <a:pt x="234" y="35"/>
                </a:lnTo>
                <a:cubicBezTo>
                  <a:pt x="233" y="36"/>
                  <a:pt x="231" y="37"/>
                  <a:pt x="229" y="36"/>
                </a:cubicBezTo>
                <a:cubicBezTo>
                  <a:pt x="228" y="34"/>
                  <a:pt x="228" y="32"/>
                  <a:pt x="229" y="31"/>
                </a:cubicBezTo>
                <a:lnTo>
                  <a:pt x="229" y="31"/>
                </a:lnTo>
                <a:cubicBezTo>
                  <a:pt x="230" y="30"/>
                  <a:pt x="232" y="30"/>
                  <a:pt x="233" y="31"/>
                </a:cubicBezTo>
                <a:cubicBezTo>
                  <a:pt x="235" y="32"/>
                  <a:pt x="235" y="34"/>
                  <a:pt x="234" y="35"/>
                </a:cubicBezTo>
                <a:close/>
                <a:moveTo>
                  <a:pt x="226" y="45"/>
                </a:moveTo>
                <a:lnTo>
                  <a:pt x="226" y="45"/>
                </a:lnTo>
                <a:cubicBezTo>
                  <a:pt x="225" y="46"/>
                  <a:pt x="223" y="47"/>
                  <a:pt x="222" y="45"/>
                </a:cubicBezTo>
                <a:cubicBezTo>
                  <a:pt x="220" y="44"/>
                  <a:pt x="220" y="42"/>
                  <a:pt x="221" y="41"/>
                </a:cubicBezTo>
                <a:lnTo>
                  <a:pt x="221" y="41"/>
                </a:lnTo>
                <a:cubicBezTo>
                  <a:pt x="222" y="40"/>
                  <a:pt x="224" y="40"/>
                  <a:pt x="226" y="41"/>
                </a:cubicBezTo>
                <a:cubicBezTo>
                  <a:pt x="227" y="42"/>
                  <a:pt x="227" y="44"/>
                  <a:pt x="226" y="45"/>
                </a:cubicBezTo>
                <a:close/>
                <a:moveTo>
                  <a:pt x="219" y="55"/>
                </a:moveTo>
                <a:lnTo>
                  <a:pt x="219" y="55"/>
                </a:lnTo>
                <a:cubicBezTo>
                  <a:pt x="218" y="56"/>
                  <a:pt x="216" y="56"/>
                  <a:pt x="214" y="55"/>
                </a:cubicBezTo>
                <a:cubicBezTo>
                  <a:pt x="213" y="54"/>
                  <a:pt x="213" y="52"/>
                  <a:pt x="214" y="51"/>
                </a:cubicBezTo>
                <a:lnTo>
                  <a:pt x="214" y="51"/>
                </a:lnTo>
                <a:cubicBezTo>
                  <a:pt x="215" y="50"/>
                  <a:pt x="217" y="49"/>
                  <a:pt x="218" y="51"/>
                </a:cubicBezTo>
                <a:cubicBezTo>
                  <a:pt x="219" y="52"/>
                  <a:pt x="220" y="54"/>
                  <a:pt x="219" y="55"/>
                </a:cubicBezTo>
                <a:close/>
                <a:moveTo>
                  <a:pt x="211" y="65"/>
                </a:moveTo>
                <a:lnTo>
                  <a:pt x="211" y="65"/>
                </a:lnTo>
                <a:cubicBezTo>
                  <a:pt x="210" y="66"/>
                  <a:pt x="208" y="66"/>
                  <a:pt x="207" y="65"/>
                </a:cubicBezTo>
                <a:cubicBezTo>
                  <a:pt x="205" y="64"/>
                  <a:pt x="205" y="62"/>
                  <a:pt x="206" y="61"/>
                </a:cubicBezTo>
                <a:lnTo>
                  <a:pt x="206" y="61"/>
                </a:lnTo>
                <a:cubicBezTo>
                  <a:pt x="207" y="60"/>
                  <a:pt x="209" y="59"/>
                  <a:pt x="211" y="60"/>
                </a:cubicBezTo>
                <a:cubicBezTo>
                  <a:pt x="212" y="62"/>
                  <a:pt x="212" y="63"/>
                  <a:pt x="211" y="65"/>
                </a:cubicBezTo>
                <a:close/>
                <a:moveTo>
                  <a:pt x="203" y="75"/>
                </a:moveTo>
                <a:lnTo>
                  <a:pt x="203" y="75"/>
                </a:lnTo>
                <a:cubicBezTo>
                  <a:pt x="202" y="76"/>
                  <a:pt x="200" y="76"/>
                  <a:pt x="199" y="75"/>
                </a:cubicBezTo>
                <a:cubicBezTo>
                  <a:pt x="198" y="74"/>
                  <a:pt x="197" y="72"/>
                  <a:pt x="199" y="71"/>
                </a:cubicBezTo>
                <a:lnTo>
                  <a:pt x="199" y="71"/>
                </a:lnTo>
                <a:cubicBezTo>
                  <a:pt x="200" y="70"/>
                  <a:pt x="202" y="69"/>
                  <a:pt x="203" y="70"/>
                </a:cubicBezTo>
                <a:cubicBezTo>
                  <a:pt x="204" y="71"/>
                  <a:pt x="204" y="73"/>
                  <a:pt x="203" y="75"/>
                </a:cubicBezTo>
                <a:close/>
                <a:moveTo>
                  <a:pt x="196" y="85"/>
                </a:moveTo>
                <a:lnTo>
                  <a:pt x="196" y="85"/>
                </a:lnTo>
                <a:cubicBezTo>
                  <a:pt x="195" y="86"/>
                  <a:pt x="193" y="86"/>
                  <a:pt x="191" y="85"/>
                </a:cubicBezTo>
                <a:cubicBezTo>
                  <a:pt x="190" y="84"/>
                  <a:pt x="190" y="82"/>
                  <a:pt x="191" y="81"/>
                </a:cubicBezTo>
                <a:lnTo>
                  <a:pt x="191" y="81"/>
                </a:lnTo>
                <a:cubicBezTo>
                  <a:pt x="192" y="79"/>
                  <a:pt x="194" y="79"/>
                  <a:pt x="195" y="80"/>
                </a:cubicBezTo>
                <a:cubicBezTo>
                  <a:pt x="197" y="81"/>
                  <a:pt x="197" y="83"/>
                  <a:pt x="196" y="85"/>
                </a:cubicBezTo>
                <a:close/>
                <a:moveTo>
                  <a:pt x="188" y="95"/>
                </a:moveTo>
                <a:lnTo>
                  <a:pt x="188" y="95"/>
                </a:lnTo>
                <a:cubicBezTo>
                  <a:pt x="187" y="96"/>
                  <a:pt x="185" y="96"/>
                  <a:pt x="184" y="95"/>
                </a:cubicBezTo>
                <a:cubicBezTo>
                  <a:pt x="182" y="94"/>
                  <a:pt x="182" y="92"/>
                  <a:pt x="183" y="91"/>
                </a:cubicBezTo>
                <a:lnTo>
                  <a:pt x="183" y="91"/>
                </a:lnTo>
                <a:cubicBezTo>
                  <a:pt x="184" y="89"/>
                  <a:pt x="186" y="89"/>
                  <a:pt x="188" y="90"/>
                </a:cubicBezTo>
                <a:cubicBezTo>
                  <a:pt x="189" y="91"/>
                  <a:pt x="189" y="93"/>
                  <a:pt x="188" y="95"/>
                </a:cubicBezTo>
                <a:close/>
                <a:moveTo>
                  <a:pt x="181" y="105"/>
                </a:moveTo>
                <a:lnTo>
                  <a:pt x="181" y="105"/>
                </a:lnTo>
                <a:cubicBezTo>
                  <a:pt x="180" y="106"/>
                  <a:pt x="178" y="106"/>
                  <a:pt x="176" y="105"/>
                </a:cubicBezTo>
                <a:cubicBezTo>
                  <a:pt x="175" y="104"/>
                  <a:pt x="175" y="102"/>
                  <a:pt x="176" y="101"/>
                </a:cubicBezTo>
                <a:lnTo>
                  <a:pt x="176" y="101"/>
                </a:lnTo>
                <a:cubicBezTo>
                  <a:pt x="177" y="99"/>
                  <a:pt x="179" y="99"/>
                  <a:pt x="180" y="100"/>
                </a:cubicBezTo>
                <a:cubicBezTo>
                  <a:pt x="181" y="101"/>
                  <a:pt x="182" y="103"/>
                  <a:pt x="181" y="105"/>
                </a:cubicBezTo>
                <a:close/>
                <a:moveTo>
                  <a:pt x="173" y="115"/>
                </a:moveTo>
                <a:lnTo>
                  <a:pt x="173" y="115"/>
                </a:lnTo>
                <a:cubicBezTo>
                  <a:pt x="172" y="116"/>
                  <a:pt x="170" y="116"/>
                  <a:pt x="169" y="115"/>
                </a:cubicBezTo>
                <a:cubicBezTo>
                  <a:pt x="167" y="114"/>
                  <a:pt x="167" y="112"/>
                  <a:pt x="168" y="111"/>
                </a:cubicBezTo>
                <a:lnTo>
                  <a:pt x="168" y="111"/>
                </a:lnTo>
                <a:cubicBezTo>
                  <a:pt x="169" y="109"/>
                  <a:pt x="171" y="109"/>
                  <a:pt x="173" y="110"/>
                </a:cubicBezTo>
                <a:cubicBezTo>
                  <a:pt x="174" y="111"/>
                  <a:pt x="174" y="113"/>
                  <a:pt x="173" y="115"/>
                </a:cubicBezTo>
                <a:close/>
                <a:moveTo>
                  <a:pt x="165" y="124"/>
                </a:moveTo>
                <a:lnTo>
                  <a:pt x="165" y="124"/>
                </a:lnTo>
                <a:cubicBezTo>
                  <a:pt x="164" y="126"/>
                  <a:pt x="162" y="126"/>
                  <a:pt x="161" y="125"/>
                </a:cubicBezTo>
                <a:cubicBezTo>
                  <a:pt x="160" y="124"/>
                  <a:pt x="159" y="122"/>
                  <a:pt x="161" y="121"/>
                </a:cubicBezTo>
                <a:lnTo>
                  <a:pt x="161" y="121"/>
                </a:lnTo>
                <a:cubicBezTo>
                  <a:pt x="162" y="119"/>
                  <a:pt x="164" y="119"/>
                  <a:pt x="165" y="120"/>
                </a:cubicBezTo>
                <a:cubicBezTo>
                  <a:pt x="166" y="121"/>
                  <a:pt x="167" y="123"/>
                  <a:pt x="165" y="124"/>
                </a:cubicBezTo>
                <a:close/>
                <a:moveTo>
                  <a:pt x="158" y="134"/>
                </a:moveTo>
                <a:lnTo>
                  <a:pt x="158" y="134"/>
                </a:lnTo>
                <a:cubicBezTo>
                  <a:pt x="157" y="136"/>
                  <a:pt x="155" y="136"/>
                  <a:pt x="153" y="135"/>
                </a:cubicBezTo>
                <a:cubicBezTo>
                  <a:pt x="152" y="134"/>
                  <a:pt x="152" y="132"/>
                  <a:pt x="153" y="130"/>
                </a:cubicBezTo>
                <a:lnTo>
                  <a:pt x="153" y="130"/>
                </a:lnTo>
                <a:cubicBezTo>
                  <a:pt x="154" y="129"/>
                  <a:pt x="156" y="129"/>
                  <a:pt x="157" y="130"/>
                </a:cubicBezTo>
                <a:cubicBezTo>
                  <a:pt x="159" y="131"/>
                  <a:pt x="159" y="133"/>
                  <a:pt x="158" y="134"/>
                </a:cubicBezTo>
                <a:close/>
                <a:moveTo>
                  <a:pt x="150" y="144"/>
                </a:moveTo>
                <a:lnTo>
                  <a:pt x="150" y="144"/>
                </a:lnTo>
                <a:cubicBezTo>
                  <a:pt x="149" y="146"/>
                  <a:pt x="147" y="146"/>
                  <a:pt x="146" y="145"/>
                </a:cubicBezTo>
                <a:cubicBezTo>
                  <a:pt x="144" y="144"/>
                  <a:pt x="144" y="142"/>
                  <a:pt x="145" y="140"/>
                </a:cubicBezTo>
                <a:lnTo>
                  <a:pt x="145" y="140"/>
                </a:lnTo>
                <a:cubicBezTo>
                  <a:pt x="146" y="139"/>
                  <a:pt x="148" y="139"/>
                  <a:pt x="150" y="140"/>
                </a:cubicBezTo>
                <a:cubicBezTo>
                  <a:pt x="151" y="141"/>
                  <a:pt x="151" y="143"/>
                  <a:pt x="150" y="144"/>
                </a:cubicBezTo>
                <a:close/>
                <a:moveTo>
                  <a:pt x="143" y="154"/>
                </a:moveTo>
                <a:lnTo>
                  <a:pt x="143" y="154"/>
                </a:lnTo>
                <a:cubicBezTo>
                  <a:pt x="142" y="156"/>
                  <a:pt x="140" y="156"/>
                  <a:pt x="138" y="155"/>
                </a:cubicBezTo>
                <a:cubicBezTo>
                  <a:pt x="137" y="154"/>
                  <a:pt x="137" y="152"/>
                  <a:pt x="138" y="150"/>
                </a:cubicBezTo>
                <a:lnTo>
                  <a:pt x="138" y="150"/>
                </a:lnTo>
                <a:cubicBezTo>
                  <a:pt x="139" y="149"/>
                  <a:pt x="141" y="149"/>
                  <a:pt x="142" y="150"/>
                </a:cubicBezTo>
                <a:cubicBezTo>
                  <a:pt x="143" y="151"/>
                  <a:pt x="144" y="153"/>
                  <a:pt x="143" y="154"/>
                </a:cubicBezTo>
                <a:close/>
                <a:moveTo>
                  <a:pt x="135" y="164"/>
                </a:moveTo>
                <a:lnTo>
                  <a:pt x="135" y="164"/>
                </a:lnTo>
                <a:cubicBezTo>
                  <a:pt x="134" y="166"/>
                  <a:pt x="132" y="166"/>
                  <a:pt x="131" y="165"/>
                </a:cubicBezTo>
                <a:cubicBezTo>
                  <a:pt x="129" y="164"/>
                  <a:pt x="129" y="162"/>
                  <a:pt x="130" y="160"/>
                </a:cubicBezTo>
                <a:lnTo>
                  <a:pt x="130" y="160"/>
                </a:lnTo>
                <a:cubicBezTo>
                  <a:pt x="131" y="159"/>
                  <a:pt x="133" y="159"/>
                  <a:pt x="135" y="160"/>
                </a:cubicBezTo>
                <a:cubicBezTo>
                  <a:pt x="136" y="161"/>
                  <a:pt x="136" y="163"/>
                  <a:pt x="135" y="164"/>
                </a:cubicBezTo>
                <a:close/>
                <a:moveTo>
                  <a:pt x="127" y="174"/>
                </a:moveTo>
                <a:lnTo>
                  <a:pt x="127" y="174"/>
                </a:lnTo>
                <a:cubicBezTo>
                  <a:pt x="126" y="175"/>
                  <a:pt x="124" y="176"/>
                  <a:pt x="123" y="175"/>
                </a:cubicBezTo>
                <a:cubicBezTo>
                  <a:pt x="122" y="174"/>
                  <a:pt x="121" y="172"/>
                  <a:pt x="123" y="170"/>
                </a:cubicBezTo>
                <a:lnTo>
                  <a:pt x="123" y="170"/>
                </a:lnTo>
                <a:cubicBezTo>
                  <a:pt x="124" y="169"/>
                  <a:pt x="126" y="169"/>
                  <a:pt x="127" y="170"/>
                </a:cubicBezTo>
                <a:cubicBezTo>
                  <a:pt x="128" y="171"/>
                  <a:pt x="129" y="173"/>
                  <a:pt x="127" y="174"/>
                </a:cubicBezTo>
                <a:close/>
                <a:moveTo>
                  <a:pt x="120" y="184"/>
                </a:moveTo>
                <a:lnTo>
                  <a:pt x="120" y="184"/>
                </a:lnTo>
                <a:cubicBezTo>
                  <a:pt x="119" y="185"/>
                  <a:pt x="117" y="186"/>
                  <a:pt x="115" y="185"/>
                </a:cubicBezTo>
                <a:cubicBezTo>
                  <a:pt x="114" y="183"/>
                  <a:pt x="114" y="181"/>
                  <a:pt x="115" y="180"/>
                </a:cubicBezTo>
                <a:lnTo>
                  <a:pt x="115" y="180"/>
                </a:lnTo>
                <a:cubicBezTo>
                  <a:pt x="116" y="179"/>
                  <a:pt x="118" y="179"/>
                  <a:pt x="119" y="180"/>
                </a:cubicBezTo>
                <a:cubicBezTo>
                  <a:pt x="121" y="181"/>
                  <a:pt x="121" y="183"/>
                  <a:pt x="120" y="184"/>
                </a:cubicBezTo>
                <a:close/>
                <a:moveTo>
                  <a:pt x="112" y="194"/>
                </a:moveTo>
                <a:lnTo>
                  <a:pt x="112" y="194"/>
                </a:lnTo>
                <a:cubicBezTo>
                  <a:pt x="111" y="195"/>
                  <a:pt x="109" y="196"/>
                  <a:pt x="108" y="194"/>
                </a:cubicBezTo>
                <a:cubicBezTo>
                  <a:pt x="106" y="193"/>
                  <a:pt x="106" y="191"/>
                  <a:pt x="107" y="190"/>
                </a:cubicBezTo>
                <a:lnTo>
                  <a:pt x="107" y="190"/>
                </a:lnTo>
                <a:cubicBezTo>
                  <a:pt x="108" y="189"/>
                  <a:pt x="110" y="189"/>
                  <a:pt x="112" y="190"/>
                </a:cubicBezTo>
                <a:cubicBezTo>
                  <a:pt x="113" y="191"/>
                  <a:pt x="113" y="193"/>
                  <a:pt x="112" y="194"/>
                </a:cubicBezTo>
                <a:close/>
                <a:moveTo>
                  <a:pt x="105" y="204"/>
                </a:moveTo>
                <a:lnTo>
                  <a:pt x="105" y="204"/>
                </a:lnTo>
                <a:cubicBezTo>
                  <a:pt x="104" y="205"/>
                  <a:pt x="102" y="205"/>
                  <a:pt x="100" y="204"/>
                </a:cubicBezTo>
                <a:cubicBezTo>
                  <a:pt x="99" y="203"/>
                  <a:pt x="99" y="201"/>
                  <a:pt x="100" y="200"/>
                </a:cubicBezTo>
                <a:lnTo>
                  <a:pt x="100" y="200"/>
                </a:lnTo>
                <a:cubicBezTo>
                  <a:pt x="101" y="199"/>
                  <a:pt x="103" y="198"/>
                  <a:pt x="104" y="200"/>
                </a:cubicBezTo>
                <a:cubicBezTo>
                  <a:pt x="105" y="201"/>
                  <a:pt x="106" y="203"/>
                  <a:pt x="105" y="204"/>
                </a:cubicBezTo>
                <a:close/>
                <a:moveTo>
                  <a:pt x="97" y="214"/>
                </a:moveTo>
                <a:lnTo>
                  <a:pt x="97" y="214"/>
                </a:lnTo>
                <a:cubicBezTo>
                  <a:pt x="96" y="215"/>
                  <a:pt x="94" y="215"/>
                  <a:pt x="93" y="214"/>
                </a:cubicBezTo>
                <a:cubicBezTo>
                  <a:pt x="91" y="213"/>
                  <a:pt x="91" y="211"/>
                  <a:pt x="92" y="210"/>
                </a:cubicBezTo>
                <a:lnTo>
                  <a:pt x="92" y="210"/>
                </a:lnTo>
                <a:cubicBezTo>
                  <a:pt x="93" y="209"/>
                  <a:pt x="95" y="208"/>
                  <a:pt x="97" y="209"/>
                </a:cubicBezTo>
                <a:cubicBezTo>
                  <a:pt x="98" y="211"/>
                  <a:pt x="98" y="212"/>
                  <a:pt x="97" y="214"/>
                </a:cubicBezTo>
                <a:close/>
                <a:moveTo>
                  <a:pt x="89" y="224"/>
                </a:moveTo>
                <a:lnTo>
                  <a:pt x="89" y="224"/>
                </a:lnTo>
                <a:cubicBezTo>
                  <a:pt x="88" y="225"/>
                  <a:pt x="86" y="225"/>
                  <a:pt x="85" y="224"/>
                </a:cubicBezTo>
                <a:cubicBezTo>
                  <a:pt x="84" y="223"/>
                  <a:pt x="83" y="221"/>
                  <a:pt x="85" y="220"/>
                </a:cubicBezTo>
                <a:lnTo>
                  <a:pt x="85" y="220"/>
                </a:lnTo>
                <a:cubicBezTo>
                  <a:pt x="86" y="219"/>
                  <a:pt x="88" y="218"/>
                  <a:pt x="89" y="219"/>
                </a:cubicBezTo>
                <a:cubicBezTo>
                  <a:pt x="90" y="220"/>
                  <a:pt x="91" y="222"/>
                  <a:pt x="89" y="224"/>
                </a:cubicBezTo>
                <a:close/>
                <a:moveTo>
                  <a:pt x="82" y="234"/>
                </a:moveTo>
                <a:lnTo>
                  <a:pt x="82" y="234"/>
                </a:lnTo>
                <a:cubicBezTo>
                  <a:pt x="81" y="235"/>
                  <a:pt x="79" y="235"/>
                  <a:pt x="77" y="234"/>
                </a:cubicBezTo>
                <a:cubicBezTo>
                  <a:pt x="76" y="233"/>
                  <a:pt x="76" y="231"/>
                  <a:pt x="77" y="230"/>
                </a:cubicBezTo>
                <a:lnTo>
                  <a:pt x="77" y="230"/>
                </a:lnTo>
                <a:cubicBezTo>
                  <a:pt x="78" y="228"/>
                  <a:pt x="80" y="228"/>
                  <a:pt x="81" y="229"/>
                </a:cubicBezTo>
                <a:cubicBezTo>
                  <a:pt x="83" y="230"/>
                  <a:pt x="83" y="232"/>
                  <a:pt x="82" y="234"/>
                </a:cubicBezTo>
                <a:close/>
                <a:moveTo>
                  <a:pt x="74" y="244"/>
                </a:moveTo>
                <a:lnTo>
                  <a:pt x="74" y="244"/>
                </a:lnTo>
                <a:cubicBezTo>
                  <a:pt x="73" y="245"/>
                  <a:pt x="71" y="245"/>
                  <a:pt x="70" y="244"/>
                </a:cubicBezTo>
                <a:cubicBezTo>
                  <a:pt x="68" y="243"/>
                  <a:pt x="68" y="241"/>
                  <a:pt x="69" y="240"/>
                </a:cubicBezTo>
                <a:lnTo>
                  <a:pt x="69" y="240"/>
                </a:lnTo>
                <a:cubicBezTo>
                  <a:pt x="70" y="238"/>
                  <a:pt x="72" y="238"/>
                  <a:pt x="74" y="239"/>
                </a:cubicBezTo>
                <a:cubicBezTo>
                  <a:pt x="75" y="240"/>
                  <a:pt x="75" y="242"/>
                  <a:pt x="74" y="244"/>
                </a:cubicBezTo>
                <a:close/>
                <a:moveTo>
                  <a:pt x="67" y="254"/>
                </a:moveTo>
                <a:lnTo>
                  <a:pt x="67" y="254"/>
                </a:lnTo>
                <a:cubicBezTo>
                  <a:pt x="66" y="255"/>
                  <a:pt x="64" y="255"/>
                  <a:pt x="62" y="254"/>
                </a:cubicBezTo>
                <a:cubicBezTo>
                  <a:pt x="61" y="253"/>
                  <a:pt x="61" y="251"/>
                  <a:pt x="62" y="250"/>
                </a:cubicBezTo>
                <a:lnTo>
                  <a:pt x="62" y="250"/>
                </a:lnTo>
                <a:cubicBezTo>
                  <a:pt x="63" y="248"/>
                  <a:pt x="65" y="248"/>
                  <a:pt x="66" y="249"/>
                </a:cubicBezTo>
                <a:cubicBezTo>
                  <a:pt x="67" y="250"/>
                  <a:pt x="68" y="252"/>
                  <a:pt x="67" y="254"/>
                </a:cubicBezTo>
                <a:close/>
                <a:moveTo>
                  <a:pt x="59" y="264"/>
                </a:moveTo>
                <a:lnTo>
                  <a:pt x="59" y="264"/>
                </a:lnTo>
                <a:cubicBezTo>
                  <a:pt x="58" y="265"/>
                  <a:pt x="56" y="265"/>
                  <a:pt x="55" y="264"/>
                </a:cubicBezTo>
                <a:cubicBezTo>
                  <a:pt x="53" y="263"/>
                  <a:pt x="53" y="261"/>
                  <a:pt x="54" y="260"/>
                </a:cubicBezTo>
                <a:lnTo>
                  <a:pt x="54" y="260"/>
                </a:lnTo>
                <a:cubicBezTo>
                  <a:pt x="55" y="258"/>
                  <a:pt x="57" y="258"/>
                  <a:pt x="59" y="259"/>
                </a:cubicBezTo>
                <a:cubicBezTo>
                  <a:pt x="60" y="260"/>
                  <a:pt x="60" y="262"/>
                  <a:pt x="59" y="264"/>
                </a:cubicBezTo>
                <a:close/>
                <a:moveTo>
                  <a:pt x="51" y="273"/>
                </a:moveTo>
                <a:lnTo>
                  <a:pt x="51" y="273"/>
                </a:lnTo>
                <a:cubicBezTo>
                  <a:pt x="50" y="275"/>
                  <a:pt x="48" y="275"/>
                  <a:pt x="47" y="274"/>
                </a:cubicBezTo>
                <a:cubicBezTo>
                  <a:pt x="46" y="273"/>
                  <a:pt x="45" y="271"/>
                  <a:pt x="47" y="270"/>
                </a:cubicBezTo>
                <a:lnTo>
                  <a:pt x="47" y="270"/>
                </a:lnTo>
                <a:cubicBezTo>
                  <a:pt x="48" y="268"/>
                  <a:pt x="50" y="268"/>
                  <a:pt x="51" y="269"/>
                </a:cubicBezTo>
                <a:cubicBezTo>
                  <a:pt x="52" y="270"/>
                  <a:pt x="53" y="272"/>
                  <a:pt x="51" y="273"/>
                </a:cubicBezTo>
                <a:close/>
                <a:moveTo>
                  <a:pt x="44" y="283"/>
                </a:moveTo>
                <a:lnTo>
                  <a:pt x="44" y="283"/>
                </a:lnTo>
                <a:cubicBezTo>
                  <a:pt x="43" y="285"/>
                  <a:pt x="41" y="285"/>
                  <a:pt x="39" y="284"/>
                </a:cubicBezTo>
                <a:cubicBezTo>
                  <a:pt x="38" y="283"/>
                  <a:pt x="38" y="281"/>
                  <a:pt x="39" y="279"/>
                </a:cubicBezTo>
                <a:lnTo>
                  <a:pt x="39" y="279"/>
                </a:lnTo>
                <a:cubicBezTo>
                  <a:pt x="40" y="278"/>
                  <a:pt x="42" y="278"/>
                  <a:pt x="43" y="279"/>
                </a:cubicBezTo>
                <a:cubicBezTo>
                  <a:pt x="45" y="280"/>
                  <a:pt x="45" y="282"/>
                  <a:pt x="44" y="283"/>
                </a:cubicBezTo>
                <a:close/>
                <a:moveTo>
                  <a:pt x="36" y="293"/>
                </a:moveTo>
                <a:lnTo>
                  <a:pt x="36" y="293"/>
                </a:lnTo>
                <a:cubicBezTo>
                  <a:pt x="35" y="295"/>
                  <a:pt x="33" y="295"/>
                  <a:pt x="32" y="294"/>
                </a:cubicBezTo>
                <a:cubicBezTo>
                  <a:pt x="30" y="293"/>
                  <a:pt x="30" y="291"/>
                  <a:pt x="31" y="289"/>
                </a:cubicBezTo>
                <a:lnTo>
                  <a:pt x="31" y="289"/>
                </a:lnTo>
                <a:cubicBezTo>
                  <a:pt x="32" y="288"/>
                  <a:pt x="34" y="288"/>
                  <a:pt x="36" y="289"/>
                </a:cubicBezTo>
                <a:cubicBezTo>
                  <a:pt x="37" y="290"/>
                  <a:pt x="37" y="292"/>
                  <a:pt x="36" y="293"/>
                </a:cubicBezTo>
                <a:close/>
                <a:moveTo>
                  <a:pt x="29" y="303"/>
                </a:moveTo>
                <a:lnTo>
                  <a:pt x="29" y="303"/>
                </a:lnTo>
                <a:cubicBezTo>
                  <a:pt x="28" y="305"/>
                  <a:pt x="26" y="305"/>
                  <a:pt x="24" y="304"/>
                </a:cubicBezTo>
                <a:cubicBezTo>
                  <a:pt x="23" y="303"/>
                  <a:pt x="23" y="301"/>
                  <a:pt x="24" y="299"/>
                </a:cubicBezTo>
                <a:lnTo>
                  <a:pt x="24" y="299"/>
                </a:lnTo>
                <a:cubicBezTo>
                  <a:pt x="25" y="298"/>
                  <a:pt x="27" y="298"/>
                  <a:pt x="28" y="299"/>
                </a:cubicBezTo>
                <a:cubicBezTo>
                  <a:pt x="29" y="300"/>
                  <a:pt x="30" y="302"/>
                  <a:pt x="29" y="303"/>
                </a:cubicBezTo>
                <a:close/>
                <a:moveTo>
                  <a:pt x="21" y="313"/>
                </a:moveTo>
                <a:lnTo>
                  <a:pt x="21" y="313"/>
                </a:lnTo>
                <a:cubicBezTo>
                  <a:pt x="20" y="315"/>
                  <a:pt x="18" y="315"/>
                  <a:pt x="17" y="314"/>
                </a:cubicBezTo>
                <a:cubicBezTo>
                  <a:pt x="15" y="313"/>
                  <a:pt x="15" y="311"/>
                  <a:pt x="16" y="309"/>
                </a:cubicBezTo>
                <a:lnTo>
                  <a:pt x="16" y="309"/>
                </a:lnTo>
                <a:cubicBezTo>
                  <a:pt x="17" y="308"/>
                  <a:pt x="19" y="308"/>
                  <a:pt x="21" y="309"/>
                </a:cubicBezTo>
                <a:cubicBezTo>
                  <a:pt x="22" y="310"/>
                  <a:pt x="22" y="312"/>
                  <a:pt x="21" y="313"/>
                </a:cubicBezTo>
                <a:close/>
                <a:moveTo>
                  <a:pt x="13" y="323"/>
                </a:moveTo>
                <a:lnTo>
                  <a:pt x="13" y="323"/>
                </a:lnTo>
                <a:cubicBezTo>
                  <a:pt x="12" y="324"/>
                  <a:pt x="10" y="325"/>
                  <a:pt x="9" y="324"/>
                </a:cubicBezTo>
                <a:cubicBezTo>
                  <a:pt x="8" y="323"/>
                  <a:pt x="7" y="321"/>
                  <a:pt x="9" y="319"/>
                </a:cubicBezTo>
                <a:lnTo>
                  <a:pt x="9" y="319"/>
                </a:lnTo>
                <a:cubicBezTo>
                  <a:pt x="10" y="318"/>
                  <a:pt x="12" y="318"/>
                  <a:pt x="13" y="319"/>
                </a:cubicBezTo>
                <a:cubicBezTo>
                  <a:pt x="14" y="320"/>
                  <a:pt x="15" y="322"/>
                  <a:pt x="13" y="323"/>
                </a:cubicBezTo>
                <a:close/>
                <a:moveTo>
                  <a:pt x="6" y="333"/>
                </a:moveTo>
                <a:lnTo>
                  <a:pt x="6" y="333"/>
                </a:lnTo>
                <a:cubicBezTo>
                  <a:pt x="5" y="334"/>
                  <a:pt x="3" y="335"/>
                  <a:pt x="1" y="334"/>
                </a:cubicBezTo>
                <a:cubicBezTo>
                  <a:pt x="0" y="332"/>
                  <a:pt x="0" y="330"/>
                  <a:pt x="1" y="329"/>
                </a:cubicBezTo>
                <a:lnTo>
                  <a:pt x="1" y="329"/>
                </a:lnTo>
                <a:cubicBezTo>
                  <a:pt x="2" y="328"/>
                  <a:pt x="4" y="328"/>
                  <a:pt x="5" y="329"/>
                </a:cubicBezTo>
                <a:cubicBezTo>
                  <a:pt x="7" y="330"/>
                  <a:pt x="7" y="332"/>
                  <a:pt x="6" y="33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8109591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Title 1"/>
          <p:cNvSpPr>
            <a:spLocks noGrp="1"/>
          </p:cNvSpPr>
          <p:nvPr>
            <p:ph type="title"/>
          </p:nvPr>
        </p:nvSpPr>
        <p:spPr/>
        <p:txBody>
          <a:bodyPr/>
          <a:lstStyle/>
          <a:p>
            <a:pPr eaLnBrk="1" hangingPunct="1"/>
            <a:r>
              <a:rPr lang="en-US" smtClean="0"/>
              <a:t>AXIS – Geometrical Model</a:t>
            </a:r>
            <a:endParaRPr lang="en-AU" smtClean="0"/>
          </a:p>
        </p:txBody>
      </p:sp>
      <p:sp>
        <p:nvSpPr>
          <p:cNvPr id="51203" name="Footer Placeholder 3"/>
          <p:cNvSpPr>
            <a:spLocks noGrp="1"/>
          </p:cNvSpPr>
          <p:nvPr>
            <p:ph type="ftr" sz="quarter" idx="10"/>
          </p:nvPr>
        </p:nvSpPr>
        <p:spPr>
          <a:noFill/>
          <a:ln>
            <a:miter lim="800000"/>
            <a:headEnd/>
            <a:tailEnd/>
          </a:ln>
        </p:spPr>
        <p:txBody>
          <a:bodyPr/>
          <a:lstStyle/>
          <a:p>
            <a:r>
              <a:rPr lang="en-AU" dirty="0"/>
              <a:t>IERS Workshop – Paris 2013</a:t>
            </a:r>
          </a:p>
        </p:txBody>
      </p:sp>
      <p:grpSp>
        <p:nvGrpSpPr>
          <p:cNvPr id="2" name="Group 4"/>
          <p:cNvGrpSpPr>
            <a:grpSpLocks noChangeAspect="1"/>
          </p:cNvGrpSpPr>
          <p:nvPr/>
        </p:nvGrpSpPr>
        <p:grpSpPr bwMode="auto">
          <a:xfrm>
            <a:off x="827088" y="1196975"/>
            <a:ext cx="7386637" cy="4859338"/>
            <a:chOff x="521" y="754"/>
            <a:chExt cx="4653" cy="3061"/>
          </a:xfrm>
        </p:grpSpPr>
        <p:sp>
          <p:nvSpPr>
            <p:cNvPr id="3" name="AutoShape 3"/>
            <p:cNvSpPr>
              <a:spLocks noChangeAspect="1" noChangeArrowheads="1" noTextEdit="1"/>
            </p:cNvSpPr>
            <p:nvPr/>
          </p:nvSpPr>
          <p:spPr bwMode="auto">
            <a:xfrm>
              <a:off x="521" y="754"/>
              <a:ext cx="4653" cy="3061"/>
            </a:xfrm>
            <a:prstGeom prst="rect">
              <a:avLst/>
            </a:prstGeom>
            <a:noFill/>
            <a:ln w="3175" cap="flat" cmpd="sng" algn="ctr">
              <a:solidFill>
                <a:srgbClr val="000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Freeform 5"/>
            <p:cNvSpPr>
              <a:spLocks noEditPoints="1"/>
            </p:cNvSpPr>
            <p:nvPr/>
          </p:nvSpPr>
          <p:spPr bwMode="auto">
            <a:xfrm>
              <a:off x="2886" y="881"/>
              <a:ext cx="41" cy="2907"/>
            </a:xfrm>
            <a:custGeom>
              <a:avLst/>
              <a:gdLst>
                <a:gd name="T0" fmla="*/ 41 w 41"/>
                <a:gd name="T1" fmla="*/ 0 h 2907"/>
                <a:gd name="T2" fmla="*/ 18 w 41"/>
                <a:gd name="T3" fmla="*/ 2907 h 2907"/>
                <a:gd name="T4" fmla="*/ 12 w 41"/>
                <a:gd name="T5" fmla="*/ 2907 h 2907"/>
                <a:gd name="T6" fmla="*/ 35 w 41"/>
                <a:gd name="T7" fmla="*/ 0 h 2907"/>
                <a:gd name="T8" fmla="*/ 41 w 41"/>
                <a:gd name="T9" fmla="*/ 0 h 2907"/>
                <a:gd name="T10" fmla="*/ 29 w 41"/>
                <a:gd name="T11" fmla="*/ 0 h 2907"/>
                <a:gd name="T12" fmla="*/ 6 w 41"/>
                <a:gd name="T13" fmla="*/ 2907 h 2907"/>
                <a:gd name="T14" fmla="*/ 0 w 41"/>
                <a:gd name="T15" fmla="*/ 2907 h 2907"/>
                <a:gd name="T16" fmla="*/ 22 w 41"/>
                <a:gd name="T17" fmla="*/ 0 h 2907"/>
                <a:gd name="T18" fmla="*/ 29 w 41"/>
                <a:gd name="T19" fmla="*/ 0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907">
                  <a:moveTo>
                    <a:pt x="41" y="0"/>
                  </a:moveTo>
                  <a:lnTo>
                    <a:pt x="18" y="2907"/>
                  </a:lnTo>
                  <a:lnTo>
                    <a:pt x="12" y="2907"/>
                  </a:lnTo>
                  <a:lnTo>
                    <a:pt x="35" y="0"/>
                  </a:lnTo>
                  <a:lnTo>
                    <a:pt x="41" y="0"/>
                  </a:lnTo>
                  <a:close/>
                  <a:moveTo>
                    <a:pt x="29" y="0"/>
                  </a:moveTo>
                  <a:lnTo>
                    <a:pt x="6" y="2907"/>
                  </a:lnTo>
                  <a:lnTo>
                    <a:pt x="0" y="2907"/>
                  </a:lnTo>
                  <a:lnTo>
                    <a:pt x="22" y="0"/>
                  </a:lnTo>
                  <a:lnTo>
                    <a:pt x="29"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 name="Group 10"/>
            <p:cNvGrpSpPr>
              <a:grpSpLocks/>
            </p:cNvGrpSpPr>
            <p:nvPr/>
          </p:nvGrpSpPr>
          <p:grpSpPr bwMode="auto">
            <a:xfrm>
              <a:off x="2773" y="760"/>
              <a:ext cx="329" cy="225"/>
              <a:chOff x="2773" y="760"/>
              <a:chExt cx="329" cy="225"/>
            </a:xfrm>
          </p:grpSpPr>
          <p:sp>
            <p:nvSpPr>
              <p:cNvPr id="52531" name="Freeform 6"/>
              <p:cNvSpPr>
                <a:spLocks/>
              </p:cNvSpPr>
              <p:nvPr/>
            </p:nvSpPr>
            <p:spPr bwMode="auto">
              <a:xfrm>
                <a:off x="2773" y="760"/>
                <a:ext cx="329" cy="225"/>
              </a:xfrm>
              <a:custGeom>
                <a:avLst/>
                <a:gdLst>
                  <a:gd name="T0" fmla="*/ 437 w 437"/>
                  <a:gd name="T1" fmla="*/ 352 h 352"/>
                  <a:gd name="T2" fmla="*/ 0 w 437"/>
                  <a:gd name="T3" fmla="*/ 226 h 352"/>
                  <a:gd name="T4" fmla="*/ 0 w 437"/>
                  <a:gd name="T5" fmla="*/ 154 h 352"/>
                  <a:gd name="T6" fmla="*/ 291 w 437"/>
                  <a:gd name="T7" fmla="*/ 35 h 352"/>
                  <a:gd name="T8" fmla="*/ 291 w 437"/>
                  <a:gd name="T9" fmla="*/ 0 h 352"/>
                  <a:gd name="T10" fmla="*/ 437 w 437"/>
                  <a:gd name="T11" fmla="*/ 64 h 352"/>
                  <a:gd name="T12" fmla="*/ 291 w 437"/>
                  <a:gd name="T13" fmla="*/ 143 h 352"/>
                  <a:gd name="T14" fmla="*/ 291 w 437"/>
                  <a:gd name="T15" fmla="*/ 107 h 352"/>
                  <a:gd name="T16" fmla="*/ 18 w 437"/>
                  <a:gd name="T17" fmla="*/ 190 h 352"/>
                  <a:gd name="T18" fmla="*/ 18 w 437"/>
                  <a:gd name="T19" fmla="*/ 190 h 352"/>
                  <a:gd name="T20" fmla="*/ 437 w 437"/>
                  <a:gd name="T21" fmla="*/ 280 h 352"/>
                  <a:gd name="T22" fmla="*/ 437 w 437"/>
                  <a:gd name="T23"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 h="352">
                    <a:moveTo>
                      <a:pt x="437" y="352"/>
                    </a:moveTo>
                    <a:cubicBezTo>
                      <a:pt x="196" y="352"/>
                      <a:pt x="0" y="295"/>
                      <a:pt x="0" y="226"/>
                    </a:cubicBezTo>
                    <a:lnTo>
                      <a:pt x="0" y="154"/>
                    </a:lnTo>
                    <a:cubicBezTo>
                      <a:pt x="0" y="101"/>
                      <a:pt x="117" y="53"/>
                      <a:pt x="291" y="35"/>
                    </a:cubicBezTo>
                    <a:lnTo>
                      <a:pt x="291" y="0"/>
                    </a:lnTo>
                    <a:lnTo>
                      <a:pt x="437" y="64"/>
                    </a:lnTo>
                    <a:lnTo>
                      <a:pt x="291" y="143"/>
                    </a:lnTo>
                    <a:lnTo>
                      <a:pt x="291" y="107"/>
                    </a:lnTo>
                    <a:cubicBezTo>
                      <a:pt x="160" y="121"/>
                      <a:pt x="58" y="151"/>
                      <a:pt x="18" y="190"/>
                    </a:cubicBezTo>
                    <a:lnTo>
                      <a:pt x="18" y="190"/>
                    </a:lnTo>
                    <a:cubicBezTo>
                      <a:pt x="74" y="243"/>
                      <a:pt x="244" y="280"/>
                      <a:pt x="437" y="280"/>
                    </a:cubicBezTo>
                    <a:lnTo>
                      <a:pt x="437" y="352"/>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32" name="Freeform 7"/>
              <p:cNvSpPr>
                <a:spLocks/>
              </p:cNvSpPr>
              <p:nvPr/>
            </p:nvSpPr>
            <p:spPr bwMode="auto">
              <a:xfrm>
                <a:off x="2773" y="858"/>
                <a:ext cx="329" cy="127"/>
              </a:xfrm>
              <a:custGeom>
                <a:avLst/>
                <a:gdLst>
                  <a:gd name="T0" fmla="*/ 437 w 437"/>
                  <a:gd name="T1" fmla="*/ 198 h 198"/>
                  <a:gd name="T2" fmla="*/ 0 w 437"/>
                  <a:gd name="T3" fmla="*/ 72 h 198"/>
                  <a:gd name="T4" fmla="*/ 0 w 437"/>
                  <a:gd name="T5" fmla="*/ 0 h 198"/>
                  <a:gd name="T6" fmla="*/ 437 w 437"/>
                  <a:gd name="T7" fmla="*/ 126 h 198"/>
                  <a:gd name="T8" fmla="*/ 437 w 437"/>
                  <a:gd name="T9" fmla="*/ 198 h 198"/>
                </a:gdLst>
                <a:ahLst/>
                <a:cxnLst>
                  <a:cxn ang="0">
                    <a:pos x="T0" y="T1"/>
                  </a:cxn>
                  <a:cxn ang="0">
                    <a:pos x="T2" y="T3"/>
                  </a:cxn>
                  <a:cxn ang="0">
                    <a:pos x="T4" y="T5"/>
                  </a:cxn>
                  <a:cxn ang="0">
                    <a:pos x="T6" y="T7"/>
                  </a:cxn>
                  <a:cxn ang="0">
                    <a:pos x="T8" y="T9"/>
                  </a:cxn>
                </a:cxnLst>
                <a:rect l="0" t="0" r="r" b="b"/>
                <a:pathLst>
                  <a:path w="437" h="198">
                    <a:moveTo>
                      <a:pt x="437" y="198"/>
                    </a:moveTo>
                    <a:cubicBezTo>
                      <a:pt x="196" y="198"/>
                      <a:pt x="0" y="141"/>
                      <a:pt x="0" y="72"/>
                    </a:cubicBezTo>
                    <a:lnTo>
                      <a:pt x="0" y="0"/>
                    </a:lnTo>
                    <a:cubicBezTo>
                      <a:pt x="0" y="70"/>
                      <a:pt x="196" y="126"/>
                      <a:pt x="437" y="126"/>
                    </a:cubicBezTo>
                    <a:lnTo>
                      <a:pt x="437" y="198"/>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33" name="Freeform 8"/>
              <p:cNvSpPr>
                <a:spLocks/>
              </p:cNvSpPr>
              <p:nvPr/>
            </p:nvSpPr>
            <p:spPr bwMode="auto">
              <a:xfrm>
                <a:off x="2773" y="760"/>
                <a:ext cx="329" cy="225"/>
              </a:xfrm>
              <a:custGeom>
                <a:avLst/>
                <a:gdLst>
                  <a:gd name="T0" fmla="*/ 437 w 437"/>
                  <a:gd name="T1" fmla="*/ 352 h 352"/>
                  <a:gd name="T2" fmla="*/ 0 w 437"/>
                  <a:gd name="T3" fmla="*/ 226 h 352"/>
                  <a:gd name="T4" fmla="*/ 0 w 437"/>
                  <a:gd name="T5" fmla="*/ 154 h 352"/>
                  <a:gd name="T6" fmla="*/ 291 w 437"/>
                  <a:gd name="T7" fmla="*/ 35 h 352"/>
                  <a:gd name="T8" fmla="*/ 291 w 437"/>
                  <a:gd name="T9" fmla="*/ 0 h 352"/>
                  <a:gd name="T10" fmla="*/ 437 w 437"/>
                  <a:gd name="T11" fmla="*/ 64 h 352"/>
                  <a:gd name="T12" fmla="*/ 291 w 437"/>
                  <a:gd name="T13" fmla="*/ 143 h 352"/>
                  <a:gd name="T14" fmla="*/ 291 w 437"/>
                  <a:gd name="T15" fmla="*/ 107 h 352"/>
                  <a:gd name="T16" fmla="*/ 18 w 437"/>
                  <a:gd name="T17" fmla="*/ 190 h 352"/>
                  <a:gd name="T18" fmla="*/ 18 w 437"/>
                  <a:gd name="T19" fmla="*/ 190 h 352"/>
                  <a:gd name="T20" fmla="*/ 437 w 437"/>
                  <a:gd name="T21" fmla="*/ 280 h 352"/>
                  <a:gd name="T22" fmla="*/ 437 w 437"/>
                  <a:gd name="T23"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 h="352">
                    <a:moveTo>
                      <a:pt x="437" y="352"/>
                    </a:moveTo>
                    <a:cubicBezTo>
                      <a:pt x="196" y="352"/>
                      <a:pt x="0" y="295"/>
                      <a:pt x="0" y="226"/>
                    </a:cubicBezTo>
                    <a:lnTo>
                      <a:pt x="0" y="154"/>
                    </a:lnTo>
                    <a:cubicBezTo>
                      <a:pt x="0" y="101"/>
                      <a:pt x="117" y="53"/>
                      <a:pt x="291" y="35"/>
                    </a:cubicBezTo>
                    <a:lnTo>
                      <a:pt x="291" y="0"/>
                    </a:lnTo>
                    <a:lnTo>
                      <a:pt x="437" y="64"/>
                    </a:lnTo>
                    <a:lnTo>
                      <a:pt x="291" y="143"/>
                    </a:lnTo>
                    <a:lnTo>
                      <a:pt x="291" y="107"/>
                    </a:lnTo>
                    <a:cubicBezTo>
                      <a:pt x="160" y="121"/>
                      <a:pt x="58" y="151"/>
                      <a:pt x="18" y="190"/>
                    </a:cubicBezTo>
                    <a:lnTo>
                      <a:pt x="18" y="190"/>
                    </a:lnTo>
                    <a:cubicBezTo>
                      <a:pt x="74" y="243"/>
                      <a:pt x="244" y="280"/>
                      <a:pt x="437" y="280"/>
                    </a:cubicBezTo>
                    <a:lnTo>
                      <a:pt x="437" y="352"/>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34" name="Freeform 9"/>
              <p:cNvSpPr>
                <a:spLocks/>
              </p:cNvSpPr>
              <p:nvPr/>
            </p:nvSpPr>
            <p:spPr bwMode="auto">
              <a:xfrm>
                <a:off x="2773" y="858"/>
                <a:ext cx="13" cy="23"/>
              </a:xfrm>
              <a:custGeom>
                <a:avLst/>
                <a:gdLst>
                  <a:gd name="T0" fmla="*/ 0 w 13"/>
                  <a:gd name="T1" fmla="*/ 0 h 23"/>
                  <a:gd name="T2" fmla="*/ 13 w 13"/>
                  <a:gd name="T3" fmla="*/ 23 h 23"/>
                </a:gdLst>
                <a:ahLst/>
                <a:cxnLst>
                  <a:cxn ang="0">
                    <a:pos x="T0" y="T1"/>
                  </a:cxn>
                  <a:cxn ang="0">
                    <a:pos x="T2" y="T3"/>
                  </a:cxn>
                </a:cxnLst>
                <a:rect l="0" t="0" r="r" b="b"/>
                <a:pathLst>
                  <a:path w="13" h="23">
                    <a:moveTo>
                      <a:pt x="0" y="0"/>
                    </a:moveTo>
                    <a:cubicBezTo>
                      <a:pt x="0" y="8"/>
                      <a:pt x="4" y="16"/>
                      <a:pt x="13" y="23"/>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43"/>
            <p:cNvGrpSpPr>
              <a:grpSpLocks/>
            </p:cNvGrpSpPr>
            <p:nvPr/>
          </p:nvGrpSpPr>
          <p:grpSpPr bwMode="auto">
            <a:xfrm>
              <a:off x="2107" y="2828"/>
              <a:ext cx="1584" cy="702"/>
              <a:chOff x="2107" y="2828"/>
              <a:chExt cx="1584" cy="702"/>
            </a:xfrm>
          </p:grpSpPr>
          <p:grpSp>
            <p:nvGrpSpPr>
              <p:cNvPr id="52499" name="Group 41"/>
              <p:cNvGrpSpPr>
                <a:grpSpLocks/>
              </p:cNvGrpSpPr>
              <p:nvPr/>
            </p:nvGrpSpPr>
            <p:grpSpPr bwMode="auto">
              <a:xfrm>
                <a:off x="2107" y="2829"/>
                <a:ext cx="558" cy="645"/>
                <a:chOff x="2107" y="2829"/>
                <a:chExt cx="558" cy="645"/>
              </a:xfrm>
            </p:grpSpPr>
            <p:grpSp>
              <p:nvGrpSpPr>
                <p:cNvPr id="52501" name="Group 13"/>
                <p:cNvGrpSpPr>
                  <a:grpSpLocks/>
                </p:cNvGrpSpPr>
                <p:nvPr/>
              </p:nvGrpSpPr>
              <p:grpSpPr bwMode="auto">
                <a:xfrm>
                  <a:off x="2633" y="2829"/>
                  <a:ext cx="32" cy="19"/>
                  <a:chOff x="2633" y="2829"/>
                  <a:chExt cx="32" cy="19"/>
                </a:xfrm>
              </p:grpSpPr>
              <p:sp>
                <p:nvSpPr>
                  <p:cNvPr id="52529" name="Freeform 11"/>
                  <p:cNvSpPr>
                    <a:spLocks/>
                  </p:cNvSpPr>
                  <p:nvPr/>
                </p:nvSpPr>
                <p:spPr bwMode="auto">
                  <a:xfrm>
                    <a:off x="2633" y="2829"/>
                    <a:ext cx="32" cy="19"/>
                  </a:xfrm>
                  <a:custGeom>
                    <a:avLst/>
                    <a:gdLst>
                      <a:gd name="T0" fmla="*/ 0 w 43"/>
                      <a:gd name="T1" fmla="*/ 14 h 29"/>
                      <a:gd name="T2" fmla="*/ 21 w 43"/>
                      <a:gd name="T3" fmla="*/ 0 h 29"/>
                      <a:gd name="T4" fmla="*/ 42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2"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30" name="Freeform 12"/>
                  <p:cNvSpPr>
                    <a:spLocks/>
                  </p:cNvSpPr>
                  <p:nvPr/>
                </p:nvSpPr>
                <p:spPr bwMode="auto">
                  <a:xfrm>
                    <a:off x="2633" y="2829"/>
                    <a:ext cx="32" cy="19"/>
                  </a:xfrm>
                  <a:custGeom>
                    <a:avLst/>
                    <a:gdLst>
                      <a:gd name="T0" fmla="*/ 0 w 32"/>
                      <a:gd name="T1" fmla="*/ 9 h 19"/>
                      <a:gd name="T2" fmla="*/ 16 w 32"/>
                      <a:gd name="T3" fmla="*/ 0 h 19"/>
                      <a:gd name="T4" fmla="*/ 31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1" y="10"/>
                        </a:cubicBezTo>
                        <a:cubicBezTo>
                          <a:pt x="31" y="15"/>
                          <a:pt x="25" y="19"/>
                          <a:pt x="16" y="19"/>
                        </a:cubicBezTo>
                        <a:cubicBezTo>
                          <a:pt x="6"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2" name="Group 16"/>
                <p:cNvGrpSpPr>
                  <a:grpSpLocks/>
                </p:cNvGrpSpPr>
                <p:nvPr/>
              </p:nvGrpSpPr>
              <p:grpSpPr bwMode="auto">
                <a:xfrm>
                  <a:off x="2324" y="2895"/>
                  <a:ext cx="33" cy="18"/>
                  <a:chOff x="2324" y="2895"/>
                  <a:chExt cx="33" cy="18"/>
                </a:xfrm>
              </p:grpSpPr>
              <p:sp>
                <p:nvSpPr>
                  <p:cNvPr id="52527" name="Freeform 14"/>
                  <p:cNvSpPr>
                    <a:spLocks/>
                  </p:cNvSpPr>
                  <p:nvPr/>
                </p:nvSpPr>
                <p:spPr bwMode="auto">
                  <a:xfrm>
                    <a:off x="2324" y="2895"/>
                    <a:ext cx="33" cy="18"/>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8" name="Freeform 15"/>
                  <p:cNvSpPr>
                    <a:spLocks/>
                  </p:cNvSpPr>
                  <p:nvPr/>
                </p:nvSpPr>
                <p:spPr bwMode="auto">
                  <a:xfrm>
                    <a:off x="2324" y="2895"/>
                    <a:ext cx="33" cy="18"/>
                  </a:xfrm>
                  <a:custGeom>
                    <a:avLst/>
                    <a:gdLst>
                      <a:gd name="T0" fmla="*/ 0 w 33"/>
                      <a:gd name="T1" fmla="*/ 9 h 18"/>
                      <a:gd name="T2" fmla="*/ 17 w 33"/>
                      <a:gd name="T3" fmla="*/ 0 h 18"/>
                      <a:gd name="T4" fmla="*/ 33 w 33"/>
                      <a:gd name="T5" fmla="*/ 9 h 18"/>
                      <a:gd name="T6" fmla="*/ 17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4"/>
                          <a:pt x="8" y="0"/>
                          <a:pt x="17" y="0"/>
                        </a:cubicBezTo>
                        <a:cubicBezTo>
                          <a:pt x="26" y="0"/>
                          <a:pt x="33" y="4"/>
                          <a:pt x="33" y="9"/>
                        </a:cubicBezTo>
                        <a:cubicBezTo>
                          <a:pt x="33" y="14"/>
                          <a:pt x="25" y="18"/>
                          <a:pt x="17" y="18"/>
                        </a:cubicBezTo>
                        <a:cubicBezTo>
                          <a:pt x="8"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3" name="Group 19"/>
                <p:cNvGrpSpPr>
                  <a:grpSpLocks/>
                </p:cNvGrpSpPr>
                <p:nvPr/>
              </p:nvGrpSpPr>
              <p:grpSpPr bwMode="auto">
                <a:xfrm>
                  <a:off x="2211" y="2973"/>
                  <a:ext cx="32" cy="19"/>
                  <a:chOff x="2211" y="2973"/>
                  <a:chExt cx="32" cy="19"/>
                </a:xfrm>
              </p:grpSpPr>
              <p:sp>
                <p:nvSpPr>
                  <p:cNvPr id="52525" name="Freeform 17"/>
                  <p:cNvSpPr>
                    <a:spLocks/>
                  </p:cNvSpPr>
                  <p:nvPr/>
                </p:nvSpPr>
                <p:spPr bwMode="auto">
                  <a:xfrm>
                    <a:off x="2211" y="2973"/>
                    <a:ext cx="32"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6" name="Freeform 18"/>
                  <p:cNvSpPr>
                    <a:spLocks/>
                  </p:cNvSpPr>
                  <p:nvPr/>
                </p:nvSpPr>
                <p:spPr bwMode="auto">
                  <a:xfrm>
                    <a:off x="2211" y="2973"/>
                    <a:ext cx="32" cy="19"/>
                  </a:xfrm>
                  <a:custGeom>
                    <a:avLst/>
                    <a:gdLst>
                      <a:gd name="T0" fmla="*/ 0 w 32"/>
                      <a:gd name="T1" fmla="*/ 9 h 19"/>
                      <a:gd name="T2" fmla="*/ 16 w 32"/>
                      <a:gd name="T3" fmla="*/ 0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5"/>
                          <a:pt x="24"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4" name="Group 22"/>
                <p:cNvGrpSpPr>
                  <a:grpSpLocks/>
                </p:cNvGrpSpPr>
                <p:nvPr/>
              </p:nvGrpSpPr>
              <p:grpSpPr bwMode="auto">
                <a:xfrm>
                  <a:off x="2128" y="3066"/>
                  <a:ext cx="32" cy="18"/>
                  <a:chOff x="2128" y="3066"/>
                  <a:chExt cx="32" cy="18"/>
                </a:xfrm>
              </p:grpSpPr>
              <p:sp>
                <p:nvSpPr>
                  <p:cNvPr id="52523" name="Freeform 20"/>
                  <p:cNvSpPr>
                    <a:spLocks/>
                  </p:cNvSpPr>
                  <p:nvPr/>
                </p:nvSpPr>
                <p:spPr bwMode="auto">
                  <a:xfrm>
                    <a:off x="2128" y="3066"/>
                    <a:ext cx="32" cy="18"/>
                  </a:xfrm>
                  <a:custGeom>
                    <a:avLst/>
                    <a:gdLst>
                      <a:gd name="T0" fmla="*/ 0 w 43"/>
                      <a:gd name="T1" fmla="*/ 14 h 28"/>
                      <a:gd name="T2" fmla="*/ 21 w 43"/>
                      <a:gd name="T3" fmla="*/ 0 h 28"/>
                      <a:gd name="T4" fmla="*/ 43 w 43"/>
                      <a:gd name="T5" fmla="*/ 14 h 28"/>
                      <a:gd name="T6" fmla="*/ 21 w 43"/>
                      <a:gd name="T7" fmla="*/ 28 h 28"/>
                      <a:gd name="T8" fmla="*/ 0 w 43"/>
                      <a:gd name="T9" fmla="*/ 14 h 28"/>
                    </a:gdLst>
                    <a:ahLst/>
                    <a:cxnLst>
                      <a:cxn ang="0">
                        <a:pos x="T0" y="T1"/>
                      </a:cxn>
                      <a:cxn ang="0">
                        <a:pos x="T2" y="T3"/>
                      </a:cxn>
                      <a:cxn ang="0">
                        <a:pos x="T4" y="T5"/>
                      </a:cxn>
                      <a:cxn ang="0">
                        <a:pos x="T6" y="T7"/>
                      </a:cxn>
                      <a:cxn ang="0">
                        <a:pos x="T8" y="T9"/>
                      </a:cxn>
                    </a:cxnLst>
                    <a:rect l="0" t="0" r="r" b="b"/>
                    <a:pathLst>
                      <a:path w="43" h="28">
                        <a:moveTo>
                          <a:pt x="0" y="14"/>
                        </a:moveTo>
                        <a:cubicBezTo>
                          <a:pt x="0" y="6"/>
                          <a:pt x="10" y="0"/>
                          <a:pt x="21" y="0"/>
                        </a:cubicBezTo>
                        <a:cubicBezTo>
                          <a:pt x="33" y="0"/>
                          <a:pt x="43" y="6"/>
                          <a:pt x="43" y="14"/>
                        </a:cubicBezTo>
                        <a:cubicBezTo>
                          <a:pt x="43" y="22"/>
                          <a:pt x="33" y="28"/>
                          <a:pt x="21" y="28"/>
                        </a:cubicBezTo>
                        <a:cubicBezTo>
                          <a:pt x="9" y="28"/>
                          <a:pt x="0" y="21"/>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4" name="Oval 21"/>
                  <p:cNvSpPr>
                    <a:spLocks noChangeArrowheads="1"/>
                  </p:cNvSpPr>
                  <p:nvPr/>
                </p:nvSpPr>
                <p:spPr bwMode="auto">
                  <a:xfrm>
                    <a:off x="2128" y="3066"/>
                    <a:ext cx="32" cy="18"/>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5" name="Group 25"/>
                <p:cNvGrpSpPr>
                  <a:grpSpLocks/>
                </p:cNvGrpSpPr>
                <p:nvPr/>
              </p:nvGrpSpPr>
              <p:grpSpPr bwMode="auto">
                <a:xfrm>
                  <a:off x="2107" y="3165"/>
                  <a:ext cx="33" cy="18"/>
                  <a:chOff x="2107" y="3165"/>
                  <a:chExt cx="33" cy="18"/>
                </a:xfrm>
              </p:grpSpPr>
              <p:sp>
                <p:nvSpPr>
                  <p:cNvPr id="52521" name="Freeform 23"/>
                  <p:cNvSpPr>
                    <a:spLocks/>
                  </p:cNvSpPr>
                  <p:nvPr/>
                </p:nvSpPr>
                <p:spPr bwMode="auto">
                  <a:xfrm>
                    <a:off x="2107" y="3165"/>
                    <a:ext cx="33" cy="18"/>
                  </a:xfrm>
                  <a:custGeom>
                    <a:avLst/>
                    <a:gdLst>
                      <a:gd name="T0" fmla="*/ 0 w 43"/>
                      <a:gd name="T1" fmla="*/ 14 h 29"/>
                      <a:gd name="T2" fmla="*/ 21 w 43"/>
                      <a:gd name="T3" fmla="*/ 0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3"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2" name="Freeform 24"/>
                  <p:cNvSpPr>
                    <a:spLocks/>
                  </p:cNvSpPr>
                  <p:nvPr/>
                </p:nvSpPr>
                <p:spPr bwMode="auto">
                  <a:xfrm>
                    <a:off x="2107" y="3165"/>
                    <a:ext cx="33" cy="18"/>
                  </a:xfrm>
                  <a:custGeom>
                    <a:avLst/>
                    <a:gdLst>
                      <a:gd name="T0" fmla="*/ 0 w 33"/>
                      <a:gd name="T1" fmla="*/ 9 h 18"/>
                      <a:gd name="T2" fmla="*/ 16 w 33"/>
                      <a:gd name="T3" fmla="*/ 0 h 18"/>
                      <a:gd name="T4" fmla="*/ 33 w 33"/>
                      <a:gd name="T5" fmla="*/ 9 h 18"/>
                      <a:gd name="T6" fmla="*/ 16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3"/>
                          <a:pt x="8" y="0"/>
                          <a:pt x="16" y="0"/>
                        </a:cubicBezTo>
                        <a:cubicBezTo>
                          <a:pt x="25" y="0"/>
                          <a:pt x="33" y="4"/>
                          <a:pt x="33" y="9"/>
                        </a:cubicBezTo>
                        <a:cubicBezTo>
                          <a:pt x="32" y="14"/>
                          <a:pt x="25" y="18"/>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6" name="Group 28"/>
                <p:cNvGrpSpPr>
                  <a:grpSpLocks/>
                </p:cNvGrpSpPr>
                <p:nvPr/>
              </p:nvGrpSpPr>
              <p:grpSpPr bwMode="auto">
                <a:xfrm>
                  <a:off x="2131" y="3248"/>
                  <a:ext cx="32" cy="19"/>
                  <a:chOff x="2131" y="3248"/>
                  <a:chExt cx="32" cy="19"/>
                </a:xfrm>
              </p:grpSpPr>
              <p:sp>
                <p:nvSpPr>
                  <p:cNvPr id="52519" name="Freeform 26"/>
                  <p:cNvSpPr>
                    <a:spLocks/>
                  </p:cNvSpPr>
                  <p:nvPr/>
                </p:nvSpPr>
                <p:spPr bwMode="auto">
                  <a:xfrm>
                    <a:off x="2131" y="3248"/>
                    <a:ext cx="32" cy="19"/>
                  </a:xfrm>
                  <a:custGeom>
                    <a:avLst/>
                    <a:gdLst>
                      <a:gd name="T0" fmla="*/ 0 w 43"/>
                      <a:gd name="T1" fmla="*/ 14 h 29"/>
                      <a:gd name="T2" fmla="*/ 22 w 43"/>
                      <a:gd name="T3" fmla="*/ 0 h 29"/>
                      <a:gd name="T4" fmla="*/ 43 w 43"/>
                      <a:gd name="T5" fmla="*/ 15 h 29"/>
                      <a:gd name="T6" fmla="*/ 21 w 43"/>
                      <a:gd name="T7" fmla="*/ 28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3" y="0"/>
                          <a:pt x="43" y="7"/>
                          <a:pt x="43" y="15"/>
                        </a:cubicBezTo>
                        <a:cubicBezTo>
                          <a:pt x="43" y="22"/>
                          <a:pt x="33" y="29"/>
                          <a:pt x="21" y="28"/>
                        </a:cubicBezTo>
                        <a:cubicBezTo>
                          <a:pt x="9" y="28"/>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0" name="Freeform 27"/>
                  <p:cNvSpPr>
                    <a:spLocks/>
                  </p:cNvSpPr>
                  <p:nvPr/>
                </p:nvSpPr>
                <p:spPr bwMode="auto">
                  <a:xfrm>
                    <a:off x="2131" y="3248"/>
                    <a:ext cx="32" cy="19"/>
                  </a:xfrm>
                  <a:custGeom>
                    <a:avLst/>
                    <a:gdLst>
                      <a:gd name="T0" fmla="*/ 0 w 32"/>
                      <a:gd name="T1" fmla="*/ 9 h 19"/>
                      <a:gd name="T2" fmla="*/ 16 w 32"/>
                      <a:gd name="T3" fmla="*/ 0 h 19"/>
                      <a:gd name="T4" fmla="*/ 32 w 32"/>
                      <a:gd name="T5" fmla="*/ 10 h 19"/>
                      <a:gd name="T6" fmla="*/ 16 w 32"/>
                      <a:gd name="T7" fmla="*/ 18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4"/>
                          <a:pt x="25" y="19"/>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7" name="Group 31"/>
                <p:cNvGrpSpPr>
                  <a:grpSpLocks/>
                </p:cNvGrpSpPr>
                <p:nvPr/>
              </p:nvGrpSpPr>
              <p:grpSpPr bwMode="auto">
                <a:xfrm>
                  <a:off x="2192" y="3337"/>
                  <a:ext cx="33" cy="19"/>
                  <a:chOff x="2192" y="3337"/>
                  <a:chExt cx="33" cy="19"/>
                </a:xfrm>
              </p:grpSpPr>
              <p:sp>
                <p:nvSpPr>
                  <p:cNvPr id="52517" name="Freeform 29"/>
                  <p:cNvSpPr>
                    <a:spLocks/>
                  </p:cNvSpPr>
                  <p:nvPr/>
                </p:nvSpPr>
                <p:spPr bwMode="auto">
                  <a:xfrm>
                    <a:off x="2192" y="3337"/>
                    <a:ext cx="33"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18" name="Freeform 30"/>
                  <p:cNvSpPr>
                    <a:spLocks/>
                  </p:cNvSpPr>
                  <p:nvPr/>
                </p:nvSpPr>
                <p:spPr bwMode="auto">
                  <a:xfrm>
                    <a:off x="2192" y="3337"/>
                    <a:ext cx="33" cy="19"/>
                  </a:xfrm>
                  <a:custGeom>
                    <a:avLst/>
                    <a:gdLst>
                      <a:gd name="T0" fmla="*/ 0 w 33"/>
                      <a:gd name="T1" fmla="*/ 9 h 19"/>
                      <a:gd name="T2" fmla="*/ 17 w 33"/>
                      <a:gd name="T3" fmla="*/ 0 h 19"/>
                      <a:gd name="T4" fmla="*/ 33 w 33"/>
                      <a:gd name="T5" fmla="*/ 10 h 19"/>
                      <a:gd name="T6" fmla="*/ 17 w 33"/>
                      <a:gd name="T7" fmla="*/ 19 h 19"/>
                      <a:gd name="T8" fmla="*/ 0 w 33"/>
                      <a:gd name="T9" fmla="*/ 9 h 19"/>
                    </a:gdLst>
                    <a:ahLst/>
                    <a:cxnLst>
                      <a:cxn ang="0">
                        <a:pos x="T0" y="T1"/>
                      </a:cxn>
                      <a:cxn ang="0">
                        <a:pos x="T2" y="T3"/>
                      </a:cxn>
                      <a:cxn ang="0">
                        <a:pos x="T4" y="T5"/>
                      </a:cxn>
                      <a:cxn ang="0">
                        <a:pos x="T6" y="T7"/>
                      </a:cxn>
                      <a:cxn ang="0">
                        <a:pos x="T8" y="T9"/>
                      </a:cxn>
                    </a:cxnLst>
                    <a:rect l="0" t="0" r="r" b="b"/>
                    <a:pathLst>
                      <a:path w="33" h="19">
                        <a:moveTo>
                          <a:pt x="0" y="9"/>
                        </a:moveTo>
                        <a:cubicBezTo>
                          <a:pt x="0" y="4"/>
                          <a:pt x="8" y="0"/>
                          <a:pt x="17" y="0"/>
                        </a:cubicBezTo>
                        <a:cubicBezTo>
                          <a:pt x="26" y="0"/>
                          <a:pt x="33" y="5"/>
                          <a:pt x="33" y="10"/>
                        </a:cubicBezTo>
                        <a:cubicBezTo>
                          <a:pt x="33" y="15"/>
                          <a:pt x="25" y="19"/>
                          <a:pt x="17" y="19"/>
                        </a:cubicBezTo>
                        <a:cubicBezTo>
                          <a:pt x="8"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8" name="Group 34"/>
                <p:cNvGrpSpPr>
                  <a:grpSpLocks/>
                </p:cNvGrpSpPr>
                <p:nvPr/>
              </p:nvGrpSpPr>
              <p:grpSpPr bwMode="auto">
                <a:xfrm>
                  <a:off x="2298" y="3413"/>
                  <a:ext cx="32" cy="19"/>
                  <a:chOff x="2298" y="3413"/>
                  <a:chExt cx="32" cy="19"/>
                </a:xfrm>
              </p:grpSpPr>
              <p:sp>
                <p:nvSpPr>
                  <p:cNvPr id="52515" name="Freeform 32"/>
                  <p:cNvSpPr>
                    <a:spLocks/>
                  </p:cNvSpPr>
                  <p:nvPr/>
                </p:nvSpPr>
                <p:spPr bwMode="auto">
                  <a:xfrm>
                    <a:off x="2298" y="3413"/>
                    <a:ext cx="32" cy="19"/>
                  </a:xfrm>
                  <a:custGeom>
                    <a:avLst/>
                    <a:gdLst>
                      <a:gd name="T0" fmla="*/ 0 w 43"/>
                      <a:gd name="T1" fmla="*/ 14 h 29"/>
                      <a:gd name="T2" fmla="*/ 22 w 43"/>
                      <a:gd name="T3" fmla="*/ 1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7"/>
                          <a:pt x="10" y="0"/>
                          <a:pt x="22" y="1"/>
                        </a:cubicBezTo>
                        <a:cubicBezTo>
                          <a:pt x="33" y="1"/>
                          <a:pt x="43" y="7"/>
                          <a:pt x="43" y="15"/>
                        </a:cubicBezTo>
                        <a:cubicBezTo>
                          <a:pt x="43"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16" name="Freeform 33"/>
                  <p:cNvSpPr>
                    <a:spLocks/>
                  </p:cNvSpPr>
                  <p:nvPr/>
                </p:nvSpPr>
                <p:spPr bwMode="auto">
                  <a:xfrm>
                    <a:off x="2298" y="3413"/>
                    <a:ext cx="32" cy="19"/>
                  </a:xfrm>
                  <a:custGeom>
                    <a:avLst/>
                    <a:gdLst>
                      <a:gd name="T0" fmla="*/ 0 w 32"/>
                      <a:gd name="T1" fmla="*/ 9 h 19"/>
                      <a:gd name="T2" fmla="*/ 16 w 32"/>
                      <a:gd name="T3" fmla="*/ 1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5"/>
                          <a:pt x="7" y="0"/>
                          <a:pt x="16" y="1"/>
                        </a:cubicBezTo>
                        <a:cubicBezTo>
                          <a:pt x="25" y="1"/>
                          <a:pt x="32" y="5"/>
                          <a:pt x="32" y="10"/>
                        </a:cubicBezTo>
                        <a:cubicBezTo>
                          <a:pt x="32" y="15"/>
                          <a:pt x="25"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09" name="Group 37"/>
                <p:cNvGrpSpPr>
                  <a:grpSpLocks/>
                </p:cNvGrpSpPr>
                <p:nvPr/>
              </p:nvGrpSpPr>
              <p:grpSpPr bwMode="auto">
                <a:xfrm>
                  <a:off x="2422" y="3455"/>
                  <a:ext cx="32" cy="19"/>
                  <a:chOff x="2422" y="3455"/>
                  <a:chExt cx="32" cy="19"/>
                </a:xfrm>
              </p:grpSpPr>
              <p:sp>
                <p:nvSpPr>
                  <p:cNvPr id="52513" name="Freeform 35"/>
                  <p:cNvSpPr>
                    <a:spLocks/>
                  </p:cNvSpPr>
                  <p:nvPr/>
                </p:nvSpPr>
                <p:spPr bwMode="auto">
                  <a:xfrm>
                    <a:off x="2422" y="3455"/>
                    <a:ext cx="32" cy="19"/>
                  </a:xfrm>
                  <a:custGeom>
                    <a:avLst/>
                    <a:gdLst>
                      <a:gd name="T0" fmla="*/ 1 w 43"/>
                      <a:gd name="T1" fmla="*/ 14 h 29"/>
                      <a:gd name="T2" fmla="*/ 22 w 43"/>
                      <a:gd name="T3" fmla="*/ 0 h 29"/>
                      <a:gd name="T4" fmla="*/ 43 w 43"/>
                      <a:gd name="T5" fmla="*/ 15 h 29"/>
                      <a:gd name="T6" fmla="*/ 22 w 43"/>
                      <a:gd name="T7" fmla="*/ 29 h 29"/>
                      <a:gd name="T8" fmla="*/ 1 w 43"/>
                      <a:gd name="T9" fmla="*/ 14 h 29"/>
                    </a:gdLst>
                    <a:ahLst/>
                    <a:cxnLst>
                      <a:cxn ang="0">
                        <a:pos x="T0" y="T1"/>
                      </a:cxn>
                      <a:cxn ang="0">
                        <a:pos x="T2" y="T3"/>
                      </a:cxn>
                      <a:cxn ang="0">
                        <a:pos x="T4" y="T5"/>
                      </a:cxn>
                      <a:cxn ang="0">
                        <a:pos x="T6" y="T7"/>
                      </a:cxn>
                      <a:cxn ang="0">
                        <a:pos x="T8" y="T9"/>
                      </a:cxn>
                    </a:cxnLst>
                    <a:rect l="0" t="0" r="r" b="b"/>
                    <a:pathLst>
                      <a:path w="43" h="29">
                        <a:moveTo>
                          <a:pt x="1" y="14"/>
                        </a:moveTo>
                        <a:cubicBezTo>
                          <a:pt x="1" y="6"/>
                          <a:pt x="10" y="0"/>
                          <a:pt x="22" y="0"/>
                        </a:cubicBezTo>
                        <a:cubicBezTo>
                          <a:pt x="34" y="0"/>
                          <a:pt x="43" y="7"/>
                          <a:pt x="43" y="15"/>
                        </a:cubicBezTo>
                        <a:cubicBezTo>
                          <a:pt x="43" y="23"/>
                          <a:pt x="34" y="29"/>
                          <a:pt x="22" y="29"/>
                        </a:cubicBezTo>
                        <a:cubicBezTo>
                          <a:pt x="10" y="29"/>
                          <a:pt x="0" y="23"/>
                          <a:pt x="1"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14" name="Freeform 36"/>
                  <p:cNvSpPr>
                    <a:spLocks/>
                  </p:cNvSpPr>
                  <p:nvPr/>
                </p:nvSpPr>
                <p:spPr bwMode="auto">
                  <a:xfrm>
                    <a:off x="2422" y="3455"/>
                    <a:ext cx="32" cy="19"/>
                  </a:xfrm>
                  <a:custGeom>
                    <a:avLst/>
                    <a:gdLst>
                      <a:gd name="T0" fmla="*/ 1 w 32"/>
                      <a:gd name="T1" fmla="*/ 9 h 19"/>
                      <a:gd name="T2" fmla="*/ 17 w 32"/>
                      <a:gd name="T3" fmla="*/ 0 h 19"/>
                      <a:gd name="T4" fmla="*/ 32 w 32"/>
                      <a:gd name="T5" fmla="*/ 10 h 19"/>
                      <a:gd name="T6" fmla="*/ 17 w 32"/>
                      <a:gd name="T7" fmla="*/ 19 h 19"/>
                      <a:gd name="T8" fmla="*/ 1 w 32"/>
                      <a:gd name="T9" fmla="*/ 9 h 19"/>
                    </a:gdLst>
                    <a:ahLst/>
                    <a:cxnLst>
                      <a:cxn ang="0">
                        <a:pos x="T0" y="T1"/>
                      </a:cxn>
                      <a:cxn ang="0">
                        <a:pos x="T2" y="T3"/>
                      </a:cxn>
                      <a:cxn ang="0">
                        <a:pos x="T4" y="T5"/>
                      </a:cxn>
                      <a:cxn ang="0">
                        <a:pos x="T6" y="T7"/>
                      </a:cxn>
                      <a:cxn ang="0">
                        <a:pos x="T8" y="T9"/>
                      </a:cxn>
                    </a:cxnLst>
                    <a:rect l="0" t="0" r="r" b="b"/>
                    <a:pathLst>
                      <a:path w="32" h="19">
                        <a:moveTo>
                          <a:pt x="1" y="9"/>
                        </a:moveTo>
                        <a:cubicBezTo>
                          <a:pt x="1" y="4"/>
                          <a:pt x="8" y="0"/>
                          <a:pt x="17" y="0"/>
                        </a:cubicBezTo>
                        <a:cubicBezTo>
                          <a:pt x="26" y="0"/>
                          <a:pt x="32" y="4"/>
                          <a:pt x="32" y="10"/>
                        </a:cubicBezTo>
                        <a:cubicBezTo>
                          <a:pt x="32" y="15"/>
                          <a:pt x="26" y="19"/>
                          <a:pt x="17" y="19"/>
                        </a:cubicBezTo>
                        <a:cubicBezTo>
                          <a:pt x="8" y="19"/>
                          <a:pt x="0" y="15"/>
                          <a:pt x="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510" name="Group 40"/>
                <p:cNvGrpSpPr>
                  <a:grpSpLocks/>
                </p:cNvGrpSpPr>
                <p:nvPr/>
              </p:nvGrpSpPr>
              <p:grpSpPr bwMode="auto">
                <a:xfrm>
                  <a:off x="2483" y="2863"/>
                  <a:ext cx="32" cy="19"/>
                  <a:chOff x="2483" y="2863"/>
                  <a:chExt cx="32" cy="19"/>
                </a:xfrm>
              </p:grpSpPr>
              <p:sp>
                <p:nvSpPr>
                  <p:cNvPr id="52511" name="Freeform 38"/>
                  <p:cNvSpPr>
                    <a:spLocks/>
                  </p:cNvSpPr>
                  <p:nvPr/>
                </p:nvSpPr>
                <p:spPr bwMode="auto">
                  <a:xfrm>
                    <a:off x="2483" y="2863"/>
                    <a:ext cx="32" cy="19"/>
                  </a:xfrm>
                  <a:custGeom>
                    <a:avLst/>
                    <a:gdLst>
                      <a:gd name="T0" fmla="*/ 0 w 42"/>
                      <a:gd name="T1" fmla="*/ 14 h 29"/>
                      <a:gd name="T2" fmla="*/ 21 w 42"/>
                      <a:gd name="T3" fmla="*/ 0 h 29"/>
                      <a:gd name="T4" fmla="*/ 41 w 42"/>
                      <a:gd name="T5" fmla="*/ 15 h 29"/>
                      <a:gd name="T6" fmla="*/ 20 w 42"/>
                      <a:gd name="T7" fmla="*/ 29 h 29"/>
                      <a:gd name="T8" fmla="*/ 0 w 42"/>
                      <a:gd name="T9" fmla="*/ 14 h 29"/>
                    </a:gdLst>
                    <a:ahLst/>
                    <a:cxnLst>
                      <a:cxn ang="0">
                        <a:pos x="T0" y="T1"/>
                      </a:cxn>
                      <a:cxn ang="0">
                        <a:pos x="T2" y="T3"/>
                      </a:cxn>
                      <a:cxn ang="0">
                        <a:pos x="T4" y="T5"/>
                      </a:cxn>
                      <a:cxn ang="0">
                        <a:pos x="T6" y="T7"/>
                      </a:cxn>
                      <a:cxn ang="0">
                        <a:pos x="T8" y="T9"/>
                      </a:cxn>
                    </a:cxnLst>
                    <a:rect l="0" t="0" r="r" b="b"/>
                    <a:pathLst>
                      <a:path w="42" h="29">
                        <a:moveTo>
                          <a:pt x="0" y="14"/>
                        </a:moveTo>
                        <a:cubicBezTo>
                          <a:pt x="0" y="6"/>
                          <a:pt x="9" y="0"/>
                          <a:pt x="21" y="0"/>
                        </a:cubicBezTo>
                        <a:cubicBezTo>
                          <a:pt x="32" y="0"/>
                          <a:pt x="42" y="7"/>
                          <a:pt x="41" y="15"/>
                        </a:cubicBezTo>
                        <a:cubicBezTo>
                          <a:pt x="41" y="23"/>
                          <a:pt x="32" y="29"/>
                          <a:pt x="20" y="29"/>
                        </a:cubicBezTo>
                        <a:cubicBezTo>
                          <a:pt x="9" y="29"/>
                          <a:pt x="0" y="23"/>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12" name="Freeform 39"/>
                  <p:cNvSpPr>
                    <a:spLocks/>
                  </p:cNvSpPr>
                  <p:nvPr/>
                </p:nvSpPr>
                <p:spPr bwMode="auto">
                  <a:xfrm>
                    <a:off x="2483" y="2863"/>
                    <a:ext cx="32" cy="19"/>
                  </a:xfrm>
                  <a:custGeom>
                    <a:avLst/>
                    <a:gdLst>
                      <a:gd name="T0" fmla="*/ 0 w 32"/>
                      <a:gd name="T1" fmla="*/ 9 h 19"/>
                      <a:gd name="T2" fmla="*/ 16 w 32"/>
                      <a:gd name="T3" fmla="*/ 0 h 19"/>
                      <a:gd name="T4" fmla="*/ 31 w 32"/>
                      <a:gd name="T5" fmla="*/ 10 h 19"/>
                      <a:gd name="T6" fmla="*/ 15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4" y="0"/>
                          <a:pt x="32" y="5"/>
                          <a:pt x="31" y="10"/>
                        </a:cubicBezTo>
                        <a:cubicBezTo>
                          <a:pt x="31" y="15"/>
                          <a:pt x="24" y="19"/>
                          <a:pt x="15" y="19"/>
                        </a:cubicBezTo>
                        <a:cubicBezTo>
                          <a:pt x="7"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500" name="Freeform 42"/>
              <p:cNvSpPr>
                <a:spLocks noEditPoints="1"/>
              </p:cNvSpPr>
              <p:nvPr/>
            </p:nvSpPr>
            <p:spPr bwMode="auto">
              <a:xfrm>
                <a:off x="2112" y="2828"/>
                <a:ext cx="1579" cy="702"/>
              </a:xfrm>
              <a:custGeom>
                <a:avLst/>
                <a:gdLst>
                  <a:gd name="T0" fmla="*/ 9 w 2098"/>
                  <a:gd name="T1" fmla="*/ 479 h 1098"/>
                  <a:gd name="T2" fmla="*/ 31 w 2098"/>
                  <a:gd name="T3" fmla="*/ 414 h 1098"/>
                  <a:gd name="T4" fmla="*/ 75 w 2098"/>
                  <a:gd name="T5" fmla="*/ 336 h 1098"/>
                  <a:gd name="T6" fmla="*/ 131 w 2098"/>
                  <a:gd name="T7" fmla="*/ 283 h 1098"/>
                  <a:gd name="T8" fmla="*/ 193 w 2098"/>
                  <a:gd name="T9" fmla="*/ 223 h 1098"/>
                  <a:gd name="T10" fmla="*/ 261 w 2098"/>
                  <a:gd name="T11" fmla="*/ 187 h 1098"/>
                  <a:gd name="T12" fmla="*/ 322 w 2098"/>
                  <a:gd name="T13" fmla="*/ 146 h 1098"/>
                  <a:gd name="T14" fmla="*/ 407 w 2098"/>
                  <a:gd name="T15" fmla="*/ 111 h 1098"/>
                  <a:gd name="T16" fmla="*/ 472 w 2098"/>
                  <a:gd name="T17" fmla="*/ 88 h 1098"/>
                  <a:gd name="T18" fmla="*/ 558 w 2098"/>
                  <a:gd name="T19" fmla="*/ 59 h 1098"/>
                  <a:gd name="T20" fmla="*/ 632 w 2098"/>
                  <a:gd name="T21" fmla="*/ 47 h 1098"/>
                  <a:gd name="T22" fmla="*/ 716 w 2098"/>
                  <a:gd name="T23" fmla="*/ 25 h 1098"/>
                  <a:gd name="T24" fmla="*/ 793 w 2098"/>
                  <a:gd name="T25" fmla="*/ 20 h 1098"/>
                  <a:gd name="T26" fmla="*/ 865 w 2098"/>
                  <a:gd name="T27" fmla="*/ 7 h 1098"/>
                  <a:gd name="T28" fmla="*/ 957 w 2098"/>
                  <a:gd name="T29" fmla="*/ 3 h 1098"/>
                  <a:gd name="T30" fmla="*/ 1026 w 2098"/>
                  <a:gd name="T31" fmla="*/ 3 h 1098"/>
                  <a:gd name="T32" fmla="*/ 1116 w 2098"/>
                  <a:gd name="T33" fmla="*/ 2 h 1098"/>
                  <a:gd name="T34" fmla="*/ 1191 w 2098"/>
                  <a:gd name="T35" fmla="*/ 13 h 1098"/>
                  <a:gd name="T36" fmla="*/ 1278 w 2098"/>
                  <a:gd name="T37" fmla="*/ 15 h 1098"/>
                  <a:gd name="T38" fmla="*/ 1352 w 2098"/>
                  <a:gd name="T39" fmla="*/ 33 h 1098"/>
                  <a:gd name="T40" fmla="*/ 1426 w 2098"/>
                  <a:gd name="T41" fmla="*/ 40 h 1098"/>
                  <a:gd name="T42" fmla="*/ 1515 w 2098"/>
                  <a:gd name="T43" fmla="*/ 64 h 1098"/>
                  <a:gd name="T44" fmla="*/ 1580 w 2098"/>
                  <a:gd name="T45" fmla="*/ 85 h 1098"/>
                  <a:gd name="T46" fmla="*/ 1667 w 2098"/>
                  <a:gd name="T47" fmla="*/ 111 h 1098"/>
                  <a:gd name="T48" fmla="*/ 1733 w 2098"/>
                  <a:gd name="T49" fmla="*/ 146 h 1098"/>
                  <a:gd name="T50" fmla="*/ 1814 w 2098"/>
                  <a:gd name="T51" fmla="*/ 181 h 1098"/>
                  <a:gd name="T52" fmla="*/ 1875 w 2098"/>
                  <a:gd name="T53" fmla="*/ 226 h 1098"/>
                  <a:gd name="T54" fmla="*/ 1938 w 2098"/>
                  <a:gd name="T55" fmla="*/ 266 h 1098"/>
                  <a:gd name="T56" fmla="*/ 2001 w 2098"/>
                  <a:gd name="T57" fmla="*/ 332 h 1098"/>
                  <a:gd name="T58" fmla="*/ 2042 w 2098"/>
                  <a:gd name="T59" fmla="*/ 387 h 1098"/>
                  <a:gd name="T60" fmla="*/ 2083 w 2098"/>
                  <a:gd name="T61" fmla="*/ 469 h 1098"/>
                  <a:gd name="T62" fmla="*/ 2091 w 2098"/>
                  <a:gd name="T63" fmla="*/ 542 h 1098"/>
                  <a:gd name="T64" fmla="*/ 2089 w 2098"/>
                  <a:gd name="T65" fmla="*/ 630 h 1098"/>
                  <a:gd name="T66" fmla="*/ 2058 w 2098"/>
                  <a:gd name="T67" fmla="*/ 697 h 1098"/>
                  <a:gd name="T68" fmla="*/ 2021 w 2098"/>
                  <a:gd name="T69" fmla="*/ 764 h 1098"/>
                  <a:gd name="T70" fmla="*/ 1957 w 2098"/>
                  <a:gd name="T71" fmla="*/ 828 h 1098"/>
                  <a:gd name="T72" fmla="*/ 1904 w 2098"/>
                  <a:gd name="T73" fmla="*/ 872 h 1098"/>
                  <a:gd name="T74" fmla="*/ 1829 w 2098"/>
                  <a:gd name="T75" fmla="*/ 923 h 1098"/>
                  <a:gd name="T76" fmla="*/ 1760 w 2098"/>
                  <a:gd name="T77" fmla="*/ 952 h 1098"/>
                  <a:gd name="T78" fmla="*/ 1682 w 2098"/>
                  <a:gd name="T79" fmla="*/ 993 h 1098"/>
                  <a:gd name="T80" fmla="*/ 1610 w 2098"/>
                  <a:gd name="T81" fmla="*/ 1012 h 1098"/>
                  <a:gd name="T82" fmla="*/ 1538 w 2098"/>
                  <a:gd name="T83" fmla="*/ 1039 h 1098"/>
                  <a:gd name="T84" fmla="*/ 1450 w 2098"/>
                  <a:gd name="T85" fmla="*/ 1056 h 1098"/>
                  <a:gd name="T86" fmla="*/ 1382 w 2098"/>
                  <a:gd name="T87" fmla="*/ 1070 h 1098"/>
                  <a:gd name="T88" fmla="*/ 1293 w 2098"/>
                  <a:gd name="T89" fmla="*/ 1085 h 1098"/>
                  <a:gd name="T90" fmla="*/ 1218 w 2098"/>
                  <a:gd name="T91" fmla="*/ 1086 h 1098"/>
                  <a:gd name="T92" fmla="*/ 1131 w 2098"/>
                  <a:gd name="T93" fmla="*/ 1097 h 1098"/>
                  <a:gd name="T94" fmla="*/ 1056 w 2098"/>
                  <a:gd name="T95" fmla="*/ 1092 h 1098"/>
                  <a:gd name="T96" fmla="*/ 980 w 2098"/>
                  <a:gd name="T97" fmla="*/ 1096 h 1098"/>
                  <a:gd name="T98" fmla="*/ 890 w 2098"/>
                  <a:gd name="T99" fmla="*/ 1086 h 1098"/>
                  <a:gd name="T100" fmla="*/ 822 w 2098"/>
                  <a:gd name="T101" fmla="*/ 1080 h 1098"/>
                  <a:gd name="T102" fmla="*/ 731 w 2098"/>
                  <a:gd name="T103" fmla="*/ 1069 h 1098"/>
                  <a:gd name="T104" fmla="*/ 659 w 2098"/>
                  <a:gd name="T105" fmla="*/ 1049 h 1098"/>
                  <a:gd name="T106" fmla="*/ 573 w 2098"/>
                  <a:gd name="T107" fmla="*/ 1034 h 1098"/>
                  <a:gd name="T108" fmla="*/ 502 w 2098"/>
                  <a:gd name="T109" fmla="*/ 1006 h 1098"/>
                  <a:gd name="T110" fmla="*/ 429 w 2098"/>
                  <a:gd name="T111" fmla="*/ 986 h 1098"/>
                  <a:gd name="T112" fmla="*/ 348 w 2098"/>
                  <a:gd name="T113" fmla="*/ 947 h 1098"/>
                  <a:gd name="T114" fmla="*/ 287 w 2098"/>
                  <a:gd name="T115" fmla="*/ 915 h 1098"/>
                  <a:gd name="T116" fmla="*/ 209 w 2098"/>
                  <a:gd name="T117" fmla="*/ 870 h 1098"/>
                  <a:gd name="T118" fmla="*/ 154 w 2098"/>
                  <a:gd name="T119" fmla="*/ 818 h 1098"/>
                  <a:gd name="T120" fmla="*/ 88 w 2098"/>
                  <a:gd name="T121" fmla="*/ 760 h 1098"/>
                  <a:gd name="T122" fmla="*/ 50 w 2098"/>
                  <a:gd name="T123" fmla="*/ 695 h 1098"/>
                  <a:gd name="T124" fmla="*/ 14 w 2098"/>
                  <a:gd name="T125" fmla="*/ 629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1" y="558"/>
                    </a:moveTo>
                    <a:lnTo>
                      <a:pt x="1" y="558"/>
                    </a:lnTo>
                    <a:cubicBezTo>
                      <a:pt x="1" y="556"/>
                      <a:pt x="2" y="554"/>
                      <a:pt x="3" y="554"/>
                    </a:cubicBezTo>
                    <a:cubicBezTo>
                      <a:pt x="5" y="554"/>
                      <a:pt x="7" y="555"/>
                      <a:pt x="7" y="556"/>
                    </a:cubicBezTo>
                    <a:lnTo>
                      <a:pt x="7" y="556"/>
                    </a:lnTo>
                    <a:cubicBezTo>
                      <a:pt x="8" y="558"/>
                      <a:pt x="7" y="560"/>
                      <a:pt x="5" y="560"/>
                    </a:cubicBezTo>
                    <a:cubicBezTo>
                      <a:pt x="3" y="561"/>
                      <a:pt x="2" y="560"/>
                      <a:pt x="1" y="558"/>
                    </a:cubicBezTo>
                    <a:close/>
                    <a:moveTo>
                      <a:pt x="1" y="545"/>
                    </a:moveTo>
                    <a:lnTo>
                      <a:pt x="1" y="545"/>
                    </a:lnTo>
                    <a:cubicBezTo>
                      <a:pt x="0" y="544"/>
                      <a:pt x="1" y="542"/>
                      <a:pt x="3" y="542"/>
                    </a:cubicBezTo>
                    <a:cubicBezTo>
                      <a:pt x="5" y="541"/>
                      <a:pt x="6" y="542"/>
                      <a:pt x="7" y="544"/>
                    </a:cubicBezTo>
                    <a:lnTo>
                      <a:pt x="7" y="544"/>
                    </a:lnTo>
                    <a:cubicBezTo>
                      <a:pt x="7" y="546"/>
                      <a:pt x="6" y="547"/>
                      <a:pt x="4" y="548"/>
                    </a:cubicBezTo>
                    <a:cubicBezTo>
                      <a:pt x="3" y="548"/>
                      <a:pt x="1" y="547"/>
                      <a:pt x="1" y="545"/>
                    </a:cubicBezTo>
                    <a:close/>
                    <a:moveTo>
                      <a:pt x="0" y="532"/>
                    </a:moveTo>
                    <a:lnTo>
                      <a:pt x="0" y="532"/>
                    </a:lnTo>
                    <a:cubicBezTo>
                      <a:pt x="0" y="530"/>
                      <a:pt x="2" y="529"/>
                      <a:pt x="4" y="529"/>
                    </a:cubicBezTo>
                    <a:cubicBezTo>
                      <a:pt x="5" y="529"/>
                      <a:pt x="7" y="530"/>
                      <a:pt x="7" y="532"/>
                    </a:cubicBezTo>
                    <a:lnTo>
                      <a:pt x="7" y="532"/>
                    </a:lnTo>
                    <a:cubicBezTo>
                      <a:pt x="7" y="534"/>
                      <a:pt x="5" y="535"/>
                      <a:pt x="4" y="535"/>
                    </a:cubicBezTo>
                    <a:cubicBezTo>
                      <a:pt x="2" y="535"/>
                      <a:pt x="0" y="534"/>
                      <a:pt x="0" y="532"/>
                    </a:cubicBezTo>
                    <a:close/>
                    <a:moveTo>
                      <a:pt x="1" y="520"/>
                    </a:moveTo>
                    <a:lnTo>
                      <a:pt x="1" y="520"/>
                    </a:lnTo>
                    <a:cubicBezTo>
                      <a:pt x="1" y="518"/>
                      <a:pt x="3" y="516"/>
                      <a:pt x="4" y="516"/>
                    </a:cubicBezTo>
                    <a:cubicBezTo>
                      <a:pt x="6" y="516"/>
                      <a:pt x="7" y="518"/>
                      <a:pt x="7" y="520"/>
                    </a:cubicBezTo>
                    <a:lnTo>
                      <a:pt x="7" y="520"/>
                    </a:lnTo>
                    <a:cubicBezTo>
                      <a:pt x="7" y="521"/>
                      <a:pt x="6" y="523"/>
                      <a:pt x="4" y="523"/>
                    </a:cubicBezTo>
                    <a:cubicBezTo>
                      <a:pt x="3" y="523"/>
                      <a:pt x="1" y="521"/>
                      <a:pt x="1" y="520"/>
                    </a:cubicBezTo>
                    <a:close/>
                    <a:moveTo>
                      <a:pt x="2" y="507"/>
                    </a:moveTo>
                    <a:lnTo>
                      <a:pt x="2" y="507"/>
                    </a:lnTo>
                    <a:cubicBezTo>
                      <a:pt x="2" y="505"/>
                      <a:pt x="3" y="504"/>
                      <a:pt x="5" y="504"/>
                    </a:cubicBezTo>
                    <a:cubicBezTo>
                      <a:pt x="7" y="504"/>
                      <a:pt x="8" y="505"/>
                      <a:pt x="8" y="507"/>
                    </a:cubicBezTo>
                    <a:lnTo>
                      <a:pt x="8" y="507"/>
                    </a:lnTo>
                    <a:cubicBezTo>
                      <a:pt x="8" y="509"/>
                      <a:pt x="7" y="510"/>
                      <a:pt x="5" y="510"/>
                    </a:cubicBezTo>
                    <a:cubicBezTo>
                      <a:pt x="3" y="510"/>
                      <a:pt x="2" y="509"/>
                      <a:pt x="2" y="507"/>
                    </a:cubicBezTo>
                    <a:close/>
                    <a:moveTo>
                      <a:pt x="4" y="495"/>
                    </a:moveTo>
                    <a:lnTo>
                      <a:pt x="4" y="495"/>
                    </a:lnTo>
                    <a:cubicBezTo>
                      <a:pt x="4" y="493"/>
                      <a:pt x="5" y="492"/>
                      <a:pt x="7" y="492"/>
                    </a:cubicBezTo>
                    <a:cubicBezTo>
                      <a:pt x="9" y="492"/>
                      <a:pt x="10" y="493"/>
                      <a:pt x="10" y="495"/>
                    </a:cubicBezTo>
                    <a:lnTo>
                      <a:pt x="10" y="495"/>
                    </a:lnTo>
                    <a:cubicBezTo>
                      <a:pt x="10" y="497"/>
                      <a:pt x="9" y="498"/>
                      <a:pt x="7" y="498"/>
                    </a:cubicBezTo>
                    <a:cubicBezTo>
                      <a:pt x="5" y="498"/>
                      <a:pt x="4" y="497"/>
                      <a:pt x="4" y="495"/>
                    </a:cubicBezTo>
                    <a:close/>
                    <a:moveTo>
                      <a:pt x="6" y="482"/>
                    </a:moveTo>
                    <a:lnTo>
                      <a:pt x="6" y="482"/>
                    </a:lnTo>
                    <a:cubicBezTo>
                      <a:pt x="6" y="481"/>
                      <a:pt x="7" y="479"/>
                      <a:pt x="9" y="479"/>
                    </a:cubicBezTo>
                    <a:cubicBezTo>
                      <a:pt x="11" y="479"/>
                      <a:pt x="12" y="481"/>
                      <a:pt x="12" y="482"/>
                    </a:cubicBezTo>
                    <a:lnTo>
                      <a:pt x="12" y="482"/>
                    </a:lnTo>
                    <a:cubicBezTo>
                      <a:pt x="12" y="484"/>
                      <a:pt x="11" y="486"/>
                      <a:pt x="9" y="486"/>
                    </a:cubicBezTo>
                    <a:cubicBezTo>
                      <a:pt x="7" y="486"/>
                      <a:pt x="6" y="484"/>
                      <a:pt x="6" y="482"/>
                    </a:cubicBezTo>
                    <a:close/>
                    <a:moveTo>
                      <a:pt x="9" y="470"/>
                    </a:moveTo>
                    <a:lnTo>
                      <a:pt x="9" y="470"/>
                    </a:lnTo>
                    <a:cubicBezTo>
                      <a:pt x="9" y="469"/>
                      <a:pt x="10" y="467"/>
                      <a:pt x="12" y="467"/>
                    </a:cubicBezTo>
                    <a:cubicBezTo>
                      <a:pt x="14" y="467"/>
                      <a:pt x="15" y="469"/>
                      <a:pt x="15" y="470"/>
                    </a:cubicBezTo>
                    <a:lnTo>
                      <a:pt x="15" y="470"/>
                    </a:lnTo>
                    <a:cubicBezTo>
                      <a:pt x="15" y="472"/>
                      <a:pt x="14" y="473"/>
                      <a:pt x="12" y="473"/>
                    </a:cubicBezTo>
                    <a:cubicBezTo>
                      <a:pt x="10" y="473"/>
                      <a:pt x="9" y="472"/>
                      <a:pt x="9" y="470"/>
                    </a:cubicBezTo>
                    <a:close/>
                    <a:moveTo>
                      <a:pt x="12" y="458"/>
                    </a:moveTo>
                    <a:lnTo>
                      <a:pt x="12" y="458"/>
                    </a:lnTo>
                    <a:cubicBezTo>
                      <a:pt x="12" y="456"/>
                      <a:pt x="13" y="455"/>
                      <a:pt x="15" y="455"/>
                    </a:cubicBezTo>
                    <a:cubicBezTo>
                      <a:pt x="17" y="455"/>
                      <a:pt x="18" y="456"/>
                      <a:pt x="18" y="458"/>
                    </a:cubicBezTo>
                    <a:lnTo>
                      <a:pt x="18" y="458"/>
                    </a:lnTo>
                    <a:cubicBezTo>
                      <a:pt x="18" y="460"/>
                      <a:pt x="17" y="461"/>
                      <a:pt x="15" y="461"/>
                    </a:cubicBezTo>
                    <a:cubicBezTo>
                      <a:pt x="13" y="461"/>
                      <a:pt x="12" y="460"/>
                      <a:pt x="12" y="458"/>
                    </a:cubicBezTo>
                    <a:close/>
                    <a:moveTo>
                      <a:pt x="16" y="445"/>
                    </a:moveTo>
                    <a:lnTo>
                      <a:pt x="16" y="445"/>
                    </a:lnTo>
                    <a:cubicBezTo>
                      <a:pt x="16" y="444"/>
                      <a:pt x="18" y="443"/>
                      <a:pt x="19" y="443"/>
                    </a:cubicBezTo>
                    <a:cubicBezTo>
                      <a:pt x="21" y="444"/>
                      <a:pt x="22" y="445"/>
                      <a:pt x="22" y="447"/>
                    </a:cubicBezTo>
                    <a:lnTo>
                      <a:pt x="22" y="447"/>
                    </a:lnTo>
                    <a:cubicBezTo>
                      <a:pt x="21" y="449"/>
                      <a:pt x="20" y="450"/>
                      <a:pt x="18" y="449"/>
                    </a:cubicBezTo>
                    <a:cubicBezTo>
                      <a:pt x="16" y="449"/>
                      <a:pt x="15" y="447"/>
                      <a:pt x="16" y="445"/>
                    </a:cubicBezTo>
                    <a:close/>
                    <a:moveTo>
                      <a:pt x="20" y="434"/>
                    </a:moveTo>
                    <a:lnTo>
                      <a:pt x="20" y="434"/>
                    </a:lnTo>
                    <a:cubicBezTo>
                      <a:pt x="20" y="432"/>
                      <a:pt x="22" y="431"/>
                      <a:pt x="24" y="431"/>
                    </a:cubicBezTo>
                    <a:cubicBezTo>
                      <a:pt x="25" y="432"/>
                      <a:pt x="26" y="434"/>
                      <a:pt x="26" y="435"/>
                    </a:cubicBezTo>
                    <a:lnTo>
                      <a:pt x="26" y="435"/>
                    </a:lnTo>
                    <a:cubicBezTo>
                      <a:pt x="25" y="437"/>
                      <a:pt x="24" y="438"/>
                      <a:pt x="22" y="437"/>
                    </a:cubicBezTo>
                    <a:cubicBezTo>
                      <a:pt x="20" y="437"/>
                      <a:pt x="19" y="435"/>
                      <a:pt x="20" y="434"/>
                    </a:cubicBezTo>
                    <a:close/>
                    <a:moveTo>
                      <a:pt x="24" y="422"/>
                    </a:moveTo>
                    <a:lnTo>
                      <a:pt x="24" y="422"/>
                    </a:lnTo>
                    <a:cubicBezTo>
                      <a:pt x="25" y="420"/>
                      <a:pt x="27" y="419"/>
                      <a:pt x="28" y="420"/>
                    </a:cubicBezTo>
                    <a:cubicBezTo>
                      <a:pt x="30" y="420"/>
                      <a:pt x="31" y="422"/>
                      <a:pt x="30" y="424"/>
                    </a:cubicBezTo>
                    <a:lnTo>
                      <a:pt x="30" y="424"/>
                    </a:lnTo>
                    <a:cubicBezTo>
                      <a:pt x="30" y="425"/>
                      <a:pt x="28" y="426"/>
                      <a:pt x="26" y="426"/>
                    </a:cubicBezTo>
                    <a:cubicBezTo>
                      <a:pt x="25" y="425"/>
                      <a:pt x="24" y="423"/>
                      <a:pt x="24" y="422"/>
                    </a:cubicBezTo>
                    <a:close/>
                    <a:moveTo>
                      <a:pt x="30" y="410"/>
                    </a:moveTo>
                    <a:lnTo>
                      <a:pt x="30" y="410"/>
                    </a:lnTo>
                    <a:cubicBezTo>
                      <a:pt x="30" y="409"/>
                      <a:pt x="32" y="408"/>
                      <a:pt x="33" y="408"/>
                    </a:cubicBezTo>
                    <a:cubicBezTo>
                      <a:pt x="35" y="409"/>
                      <a:pt x="36" y="411"/>
                      <a:pt x="35" y="412"/>
                    </a:cubicBezTo>
                    <a:lnTo>
                      <a:pt x="35" y="412"/>
                    </a:lnTo>
                    <a:cubicBezTo>
                      <a:pt x="35" y="414"/>
                      <a:pt x="33" y="415"/>
                      <a:pt x="31" y="414"/>
                    </a:cubicBezTo>
                    <a:cubicBezTo>
                      <a:pt x="30" y="414"/>
                      <a:pt x="29" y="412"/>
                      <a:pt x="30" y="410"/>
                    </a:cubicBezTo>
                    <a:close/>
                    <a:moveTo>
                      <a:pt x="35" y="399"/>
                    </a:moveTo>
                    <a:lnTo>
                      <a:pt x="35" y="399"/>
                    </a:lnTo>
                    <a:cubicBezTo>
                      <a:pt x="35" y="397"/>
                      <a:pt x="37" y="396"/>
                      <a:pt x="39" y="397"/>
                    </a:cubicBezTo>
                    <a:cubicBezTo>
                      <a:pt x="40" y="398"/>
                      <a:pt x="41" y="399"/>
                      <a:pt x="41" y="401"/>
                    </a:cubicBezTo>
                    <a:lnTo>
                      <a:pt x="41" y="401"/>
                    </a:lnTo>
                    <a:cubicBezTo>
                      <a:pt x="40" y="403"/>
                      <a:pt x="38" y="404"/>
                      <a:pt x="37" y="403"/>
                    </a:cubicBezTo>
                    <a:cubicBezTo>
                      <a:pt x="35" y="402"/>
                      <a:pt x="34" y="401"/>
                      <a:pt x="35" y="399"/>
                    </a:cubicBezTo>
                    <a:close/>
                    <a:moveTo>
                      <a:pt x="41" y="388"/>
                    </a:moveTo>
                    <a:lnTo>
                      <a:pt x="41" y="388"/>
                    </a:lnTo>
                    <a:cubicBezTo>
                      <a:pt x="41" y="386"/>
                      <a:pt x="43" y="386"/>
                      <a:pt x="45" y="386"/>
                    </a:cubicBezTo>
                    <a:cubicBezTo>
                      <a:pt x="46" y="387"/>
                      <a:pt x="47" y="388"/>
                      <a:pt x="47" y="390"/>
                    </a:cubicBezTo>
                    <a:lnTo>
                      <a:pt x="47" y="390"/>
                    </a:lnTo>
                    <a:cubicBezTo>
                      <a:pt x="46" y="392"/>
                      <a:pt x="44" y="393"/>
                      <a:pt x="43" y="392"/>
                    </a:cubicBezTo>
                    <a:cubicBezTo>
                      <a:pt x="41" y="391"/>
                      <a:pt x="40" y="390"/>
                      <a:pt x="41" y="388"/>
                    </a:cubicBezTo>
                    <a:close/>
                    <a:moveTo>
                      <a:pt x="47" y="377"/>
                    </a:moveTo>
                    <a:lnTo>
                      <a:pt x="47" y="377"/>
                    </a:lnTo>
                    <a:cubicBezTo>
                      <a:pt x="47" y="376"/>
                      <a:pt x="49" y="375"/>
                      <a:pt x="51" y="375"/>
                    </a:cubicBezTo>
                    <a:cubicBezTo>
                      <a:pt x="52" y="376"/>
                      <a:pt x="53" y="378"/>
                      <a:pt x="53" y="379"/>
                    </a:cubicBezTo>
                    <a:lnTo>
                      <a:pt x="53" y="379"/>
                    </a:lnTo>
                    <a:cubicBezTo>
                      <a:pt x="52" y="381"/>
                      <a:pt x="51" y="382"/>
                      <a:pt x="49" y="381"/>
                    </a:cubicBezTo>
                    <a:cubicBezTo>
                      <a:pt x="47" y="381"/>
                      <a:pt x="46" y="379"/>
                      <a:pt x="47" y="377"/>
                    </a:cubicBezTo>
                    <a:close/>
                    <a:moveTo>
                      <a:pt x="53" y="367"/>
                    </a:moveTo>
                    <a:lnTo>
                      <a:pt x="53" y="367"/>
                    </a:lnTo>
                    <a:cubicBezTo>
                      <a:pt x="54" y="365"/>
                      <a:pt x="56" y="364"/>
                      <a:pt x="57" y="365"/>
                    </a:cubicBezTo>
                    <a:cubicBezTo>
                      <a:pt x="59" y="365"/>
                      <a:pt x="60" y="367"/>
                      <a:pt x="59" y="369"/>
                    </a:cubicBezTo>
                    <a:lnTo>
                      <a:pt x="59" y="369"/>
                    </a:lnTo>
                    <a:cubicBezTo>
                      <a:pt x="59" y="370"/>
                      <a:pt x="57" y="371"/>
                      <a:pt x="55" y="371"/>
                    </a:cubicBezTo>
                    <a:cubicBezTo>
                      <a:pt x="54" y="370"/>
                      <a:pt x="53" y="368"/>
                      <a:pt x="53" y="367"/>
                    </a:cubicBezTo>
                    <a:close/>
                    <a:moveTo>
                      <a:pt x="60" y="356"/>
                    </a:moveTo>
                    <a:lnTo>
                      <a:pt x="60" y="356"/>
                    </a:lnTo>
                    <a:cubicBezTo>
                      <a:pt x="61" y="355"/>
                      <a:pt x="63" y="354"/>
                      <a:pt x="64" y="354"/>
                    </a:cubicBezTo>
                    <a:cubicBezTo>
                      <a:pt x="66" y="355"/>
                      <a:pt x="67" y="356"/>
                      <a:pt x="66" y="358"/>
                    </a:cubicBezTo>
                    <a:lnTo>
                      <a:pt x="66" y="358"/>
                    </a:lnTo>
                    <a:cubicBezTo>
                      <a:pt x="66" y="360"/>
                      <a:pt x="64" y="361"/>
                      <a:pt x="62" y="360"/>
                    </a:cubicBezTo>
                    <a:cubicBezTo>
                      <a:pt x="61" y="360"/>
                      <a:pt x="60" y="358"/>
                      <a:pt x="60" y="356"/>
                    </a:cubicBezTo>
                    <a:close/>
                    <a:moveTo>
                      <a:pt x="67" y="346"/>
                    </a:moveTo>
                    <a:lnTo>
                      <a:pt x="67" y="346"/>
                    </a:lnTo>
                    <a:cubicBezTo>
                      <a:pt x="68" y="344"/>
                      <a:pt x="70" y="343"/>
                      <a:pt x="71" y="344"/>
                    </a:cubicBezTo>
                    <a:cubicBezTo>
                      <a:pt x="73" y="344"/>
                      <a:pt x="74" y="346"/>
                      <a:pt x="73" y="348"/>
                    </a:cubicBezTo>
                    <a:lnTo>
                      <a:pt x="73" y="348"/>
                    </a:lnTo>
                    <a:cubicBezTo>
                      <a:pt x="73" y="349"/>
                      <a:pt x="71" y="350"/>
                      <a:pt x="69" y="350"/>
                    </a:cubicBezTo>
                    <a:cubicBezTo>
                      <a:pt x="68" y="349"/>
                      <a:pt x="67" y="347"/>
                      <a:pt x="67" y="346"/>
                    </a:cubicBezTo>
                    <a:close/>
                    <a:moveTo>
                      <a:pt x="75" y="336"/>
                    </a:moveTo>
                    <a:lnTo>
                      <a:pt x="75" y="336"/>
                    </a:lnTo>
                    <a:cubicBezTo>
                      <a:pt x="76" y="334"/>
                      <a:pt x="77" y="333"/>
                      <a:pt x="79" y="334"/>
                    </a:cubicBezTo>
                    <a:cubicBezTo>
                      <a:pt x="81" y="335"/>
                      <a:pt x="82" y="336"/>
                      <a:pt x="81" y="338"/>
                    </a:cubicBezTo>
                    <a:lnTo>
                      <a:pt x="81" y="338"/>
                    </a:lnTo>
                    <a:cubicBezTo>
                      <a:pt x="81" y="340"/>
                      <a:pt x="79" y="340"/>
                      <a:pt x="77" y="340"/>
                    </a:cubicBezTo>
                    <a:cubicBezTo>
                      <a:pt x="75" y="339"/>
                      <a:pt x="75" y="338"/>
                      <a:pt x="75" y="336"/>
                    </a:cubicBezTo>
                    <a:close/>
                    <a:moveTo>
                      <a:pt x="83" y="326"/>
                    </a:moveTo>
                    <a:lnTo>
                      <a:pt x="83" y="326"/>
                    </a:lnTo>
                    <a:cubicBezTo>
                      <a:pt x="83" y="324"/>
                      <a:pt x="85" y="324"/>
                      <a:pt x="87" y="324"/>
                    </a:cubicBezTo>
                    <a:cubicBezTo>
                      <a:pt x="88" y="325"/>
                      <a:pt x="89" y="326"/>
                      <a:pt x="89" y="328"/>
                    </a:cubicBezTo>
                    <a:lnTo>
                      <a:pt x="89" y="328"/>
                    </a:lnTo>
                    <a:cubicBezTo>
                      <a:pt x="88" y="330"/>
                      <a:pt x="86" y="331"/>
                      <a:pt x="85" y="330"/>
                    </a:cubicBezTo>
                    <a:cubicBezTo>
                      <a:pt x="83" y="329"/>
                      <a:pt x="82" y="328"/>
                      <a:pt x="83" y="326"/>
                    </a:cubicBezTo>
                    <a:close/>
                    <a:moveTo>
                      <a:pt x="91" y="316"/>
                    </a:moveTo>
                    <a:lnTo>
                      <a:pt x="91" y="316"/>
                    </a:lnTo>
                    <a:cubicBezTo>
                      <a:pt x="92" y="314"/>
                      <a:pt x="94" y="314"/>
                      <a:pt x="96" y="315"/>
                    </a:cubicBezTo>
                    <a:cubicBezTo>
                      <a:pt x="97" y="316"/>
                      <a:pt x="97" y="318"/>
                      <a:pt x="96" y="319"/>
                    </a:cubicBezTo>
                    <a:lnTo>
                      <a:pt x="96" y="319"/>
                    </a:lnTo>
                    <a:cubicBezTo>
                      <a:pt x="96" y="321"/>
                      <a:pt x="94" y="321"/>
                      <a:pt x="92" y="320"/>
                    </a:cubicBezTo>
                    <a:cubicBezTo>
                      <a:pt x="91" y="319"/>
                      <a:pt x="90" y="317"/>
                      <a:pt x="91" y="316"/>
                    </a:cubicBezTo>
                    <a:close/>
                    <a:moveTo>
                      <a:pt x="100" y="306"/>
                    </a:moveTo>
                    <a:lnTo>
                      <a:pt x="100" y="306"/>
                    </a:lnTo>
                    <a:cubicBezTo>
                      <a:pt x="101" y="305"/>
                      <a:pt x="103" y="305"/>
                      <a:pt x="104" y="306"/>
                    </a:cubicBezTo>
                    <a:cubicBezTo>
                      <a:pt x="105" y="307"/>
                      <a:pt x="106" y="308"/>
                      <a:pt x="105" y="310"/>
                    </a:cubicBezTo>
                    <a:lnTo>
                      <a:pt x="105" y="310"/>
                    </a:lnTo>
                    <a:cubicBezTo>
                      <a:pt x="104" y="311"/>
                      <a:pt x="102" y="312"/>
                      <a:pt x="100" y="311"/>
                    </a:cubicBezTo>
                    <a:cubicBezTo>
                      <a:pt x="99" y="310"/>
                      <a:pt x="99" y="308"/>
                      <a:pt x="100" y="306"/>
                    </a:cubicBezTo>
                    <a:close/>
                    <a:moveTo>
                      <a:pt x="108" y="297"/>
                    </a:moveTo>
                    <a:lnTo>
                      <a:pt x="108" y="297"/>
                    </a:lnTo>
                    <a:cubicBezTo>
                      <a:pt x="109" y="296"/>
                      <a:pt x="111" y="295"/>
                      <a:pt x="112" y="296"/>
                    </a:cubicBezTo>
                    <a:cubicBezTo>
                      <a:pt x="114" y="297"/>
                      <a:pt x="114" y="299"/>
                      <a:pt x="113" y="301"/>
                    </a:cubicBezTo>
                    <a:lnTo>
                      <a:pt x="113" y="301"/>
                    </a:lnTo>
                    <a:cubicBezTo>
                      <a:pt x="112" y="302"/>
                      <a:pt x="110" y="302"/>
                      <a:pt x="109" y="302"/>
                    </a:cubicBezTo>
                    <a:cubicBezTo>
                      <a:pt x="107" y="301"/>
                      <a:pt x="107" y="299"/>
                      <a:pt x="108" y="297"/>
                    </a:cubicBezTo>
                    <a:close/>
                    <a:moveTo>
                      <a:pt x="117" y="288"/>
                    </a:moveTo>
                    <a:lnTo>
                      <a:pt x="117" y="288"/>
                    </a:lnTo>
                    <a:cubicBezTo>
                      <a:pt x="118" y="287"/>
                      <a:pt x="120" y="287"/>
                      <a:pt x="121" y="288"/>
                    </a:cubicBezTo>
                    <a:cubicBezTo>
                      <a:pt x="123" y="288"/>
                      <a:pt x="123" y="290"/>
                      <a:pt x="122" y="292"/>
                    </a:cubicBezTo>
                    <a:lnTo>
                      <a:pt x="122" y="292"/>
                    </a:lnTo>
                    <a:cubicBezTo>
                      <a:pt x="121" y="293"/>
                      <a:pt x="119" y="294"/>
                      <a:pt x="118" y="293"/>
                    </a:cubicBezTo>
                    <a:cubicBezTo>
                      <a:pt x="116" y="292"/>
                      <a:pt x="116" y="290"/>
                      <a:pt x="117" y="288"/>
                    </a:cubicBezTo>
                    <a:close/>
                    <a:moveTo>
                      <a:pt x="126" y="280"/>
                    </a:moveTo>
                    <a:lnTo>
                      <a:pt x="126" y="280"/>
                    </a:lnTo>
                    <a:cubicBezTo>
                      <a:pt x="127" y="278"/>
                      <a:pt x="129" y="278"/>
                      <a:pt x="130" y="279"/>
                    </a:cubicBezTo>
                    <a:cubicBezTo>
                      <a:pt x="132" y="280"/>
                      <a:pt x="132" y="282"/>
                      <a:pt x="131" y="283"/>
                    </a:cubicBezTo>
                    <a:lnTo>
                      <a:pt x="131" y="283"/>
                    </a:lnTo>
                    <a:cubicBezTo>
                      <a:pt x="130" y="284"/>
                      <a:pt x="128" y="285"/>
                      <a:pt x="127" y="284"/>
                    </a:cubicBezTo>
                    <a:cubicBezTo>
                      <a:pt x="125" y="283"/>
                      <a:pt x="125" y="281"/>
                      <a:pt x="126" y="280"/>
                    </a:cubicBezTo>
                    <a:close/>
                    <a:moveTo>
                      <a:pt x="135" y="271"/>
                    </a:moveTo>
                    <a:lnTo>
                      <a:pt x="135" y="271"/>
                    </a:lnTo>
                    <a:cubicBezTo>
                      <a:pt x="136" y="270"/>
                      <a:pt x="138" y="269"/>
                      <a:pt x="139" y="270"/>
                    </a:cubicBezTo>
                    <a:cubicBezTo>
                      <a:pt x="141" y="271"/>
                      <a:pt x="141" y="273"/>
                      <a:pt x="140" y="274"/>
                    </a:cubicBezTo>
                    <a:lnTo>
                      <a:pt x="140" y="274"/>
                    </a:lnTo>
                    <a:cubicBezTo>
                      <a:pt x="139" y="276"/>
                      <a:pt x="137" y="276"/>
                      <a:pt x="136" y="275"/>
                    </a:cubicBezTo>
                    <a:cubicBezTo>
                      <a:pt x="134" y="274"/>
                      <a:pt x="134" y="272"/>
                      <a:pt x="135" y="271"/>
                    </a:cubicBezTo>
                    <a:close/>
                    <a:moveTo>
                      <a:pt x="144" y="263"/>
                    </a:moveTo>
                    <a:lnTo>
                      <a:pt x="144" y="263"/>
                    </a:lnTo>
                    <a:cubicBezTo>
                      <a:pt x="145" y="261"/>
                      <a:pt x="147" y="261"/>
                      <a:pt x="149" y="262"/>
                    </a:cubicBezTo>
                    <a:cubicBezTo>
                      <a:pt x="150" y="263"/>
                      <a:pt x="150" y="265"/>
                      <a:pt x="149" y="266"/>
                    </a:cubicBezTo>
                    <a:lnTo>
                      <a:pt x="149" y="266"/>
                    </a:lnTo>
                    <a:cubicBezTo>
                      <a:pt x="148" y="268"/>
                      <a:pt x="147" y="268"/>
                      <a:pt x="145" y="267"/>
                    </a:cubicBezTo>
                    <a:cubicBezTo>
                      <a:pt x="144" y="266"/>
                      <a:pt x="143" y="264"/>
                      <a:pt x="144" y="263"/>
                    </a:cubicBezTo>
                    <a:close/>
                    <a:moveTo>
                      <a:pt x="154" y="254"/>
                    </a:moveTo>
                    <a:lnTo>
                      <a:pt x="154" y="254"/>
                    </a:lnTo>
                    <a:cubicBezTo>
                      <a:pt x="155" y="253"/>
                      <a:pt x="156" y="253"/>
                      <a:pt x="158" y="254"/>
                    </a:cubicBezTo>
                    <a:cubicBezTo>
                      <a:pt x="159" y="254"/>
                      <a:pt x="160" y="256"/>
                      <a:pt x="159" y="258"/>
                    </a:cubicBezTo>
                    <a:lnTo>
                      <a:pt x="159" y="258"/>
                    </a:lnTo>
                    <a:cubicBezTo>
                      <a:pt x="158" y="259"/>
                      <a:pt x="156" y="260"/>
                      <a:pt x="154" y="259"/>
                    </a:cubicBezTo>
                    <a:cubicBezTo>
                      <a:pt x="153" y="258"/>
                      <a:pt x="153" y="256"/>
                      <a:pt x="154" y="254"/>
                    </a:cubicBezTo>
                    <a:close/>
                    <a:moveTo>
                      <a:pt x="164" y="246"/>
                    </a:moveTo>
                    <a:lnTo>
                      <a:pt x="164" y="246"/>
                    </a:lnTo>
                    <a:cubicBezTo>
                      <a:pt x="165" y="245"/>
                      <a:pt x="167" y="245"/>
                      <a:pt x="168" y="246"/>
                    </a:cubicBezTo>
                    <a:cubicBezTo>
                      <a:pt x="169" y="247"/>
                      <a:pt x="169" y="249"/>
                      <a:pt x="168" y="250"/>
                    </a:cubicBezTo>
                    <a:lnTo>
                      <a:pt x="168" y="250"/>
                    </a:lnTo>
                    <a:cubicBezTo>
                      <a:pt x="167" y="252"/>
                      <a:pt x="165" y="252"/>
                      <a:pt x="164" y="250"/>
                    </a:cubicBezTo>
                    <a:cubicBezTo>
                      <a:pt x="162" y="249"/>
                      <a:pt x="162" y="247"/>
                      <a:pt x="164" y="246"/>
                    </a:cubicBezTo>
                    <a:close/>
                    <a:moveTo>
                      <a:pt x="173" y="238"/>
                    </a:moveTo>
                    <a:lnTo>
                      <a:pt x="173" y="238"/>
                    </a:lnTo>
                    <a:cubicBezTo>
                      <a:pt x="175" y="237"/>
                      <a:pt x="177" y="237"/>
                      <a:pt x="178" y="238"/>
                    </a:cubicBezTo>
                    <a:cubicBezTo>
                      <a:pt x="179" y="240"/>
                      <a:pt x="179" y="241"/>
                      <a:pt x="178" y="243"/>
                    </a:cubicBezTo>
                    <a:lnTo>
                      <a:pt x="178" y="243"/>
                    </a:lnTo>
                    <a:cubicBezTo>
                      <a:pt x="177" y="244"/>
                      <a:pt x="175" y="244"/>
                      <a:pt x="173" y="243"/>
                    </a:cubicBezTo>
                    <a:cubicBezTo>
                      <a:pt x="172" y="241"/>
                      <a:pt x="172" y="240"/>
                      <a:pt x="173" y="238"/>
                    </a:cubicBezTo>
                    <a:close/>
                    <a:moveTo>
                      <a:pt x="183" y="231"/>
                    </a:moveTo>
                    <a:lnTo>
                      <a:pt x="183" y="231"/>
                    </a:lnTo>
                    <a:cubicBezTo>
                      <a:pt x="184" y="229"/>
                      <a:pt x="186" y="229"/>
                      <a:pt x="188" y="231"/>
                    </a:cubicBezTo>
                    <a:cubicBezTo>
                      <a:pt x="189" y="232"/>
                      <a:pt x="189" y="234"/>
                      <a:pt x="188" y="235"/>
                    </a:cubicBezTo>
                    <a:lnTo>
                      <a:pt x="188" y="235"/>
                    </a:lnTo>
                    <a:cubicBezTo>
                      <a:pt x="186" y="236"/>
                      <a:pt x="184" y="236"/>
                      <a:pt x="183" y="235"/>
                    </a:cubicBezTo>
                    <a:cubicBezTo>
                      <a:pt x="182" y="234"/>
                      <a:pt x="182" y="232"/>
                      <a:pt x="183" y="231"/>
                    </a:cubicBezTo>
                    <a:close/>
                    <a:moveTo>
                      <a:pt x="193" y="223"/>
                    </a:moveTo>
                    <a:lnTo>
                      <a:pt x="193" y="223"/>
                    </a:lnTo>
                    <a:cubicBezTo>
                      <a:pt x="195" y="222"/>
                      <a:pt x="197" y="222"/>
                      <a:pt x="198" y="223"/>
                    </a:cubicBezTo>
                    <a:cubicBezTo>
                      <a:pt x="199" y="224"/>
                      <a:pt x="199" y="226"/>
                      <a:pt x="198" y="228"/>
                    </a:cubicBezTo>
                    <a:lnTo>
                      <a:pt x="198" y="228"/>
                    </a:lnTo>
                    <a:cubicBezTo>
                      <a:pt x="197" y="229"/>
                      <a:pt x="195" y="229"/>
                      <a:pt x="193" y="228"/>
                    </a:cubicBezTo>
                    <a:cubicBezTo>
                      <a:pt x="192" y="226"/>
                      <a:pt x="192" y="224"/>
                      <a:pt x="193" y="223"/>
                    </a:cubicBezTo>
                    <a:close/>
                    <a:moveTo>
                      <a:pt x="204" y="216"/>
                    </a:moveTo>
                    <a:lnTo>
                      <a:pt x="204" y="216"/>
                    </a:lnTo>
                    <a:cubicBezTo>
                      <a:pt x="205" y="215"/>
                      <a:pt x="207" y="215"/>
                      <a:pt x="208" y="216"/>
                    </a:cubicBezTo>
                    <a:cubicBezTo>
                      <a:pt x="209" y="217"/>
                      <a:pt x="209" y="219"/>
                      <a:pt x="208" y="220"/>
                    </a:cubicBezTo>
                    <a:lnTo>
                      <a:pt x="208" y="220"/>
                    </a:lnTo>
                    <a:cubicBezTo>
                      <a:pt x="207" y="222"/>
                      <a:pt x="205" y="222"/>
                      <a:pt x="204" y="220"/>
                    </a:cubicBezTo>
                    <a:cubicBezTo>
                      <a:pt x="202" y="219"/>
                      <a:pt x="202" y="217"/>
                      <a:pt x="204" y="216"/>
                    </a:cubicBezTo>
                    <a:close/>
                    <a:moveTo>
                      <a:pt x="214" y="209"/>
                    </a:moveTo>
                    <a:lnTo>
                      <a:pt x="214" y="209"/>
                    </a:lnTo>
                    <a:cubicBezTo>
                      <a:pt x="215" y="208"/>
                      <a:pt x="217" y="208"/>
                      <a:pt x="218" y="209"/>
                    </a:cubicBezTo>
                    <a:cubicBezTo>
                      <a:pt x="219" y="210"/>
                      <a:pt x="219" y="212"/>
                      <a:pt x="218" y="213"/>
                    </a:cubicBezTo>
                    <a:lnTo>
                      <a:pt x="218" y="213"/>
                    </a:lnTo>
                    <a:cubicBezTo>
                      <a:pt x="217" y="214"/>
                      <a:pt x="215" y="214"/>
                      <a:pt x="214" y="213"/>
                    </a:cubicBezTo>
                    <a:cubicBezTo>
                      <a:pt x="213" y="212"/>
                      <a:pt x="213" y="210"/>
                      <a:pt x="214" y="209"/>
                    </a:cubicBezTo>
                    <a:close/>
                    <a:moveTo>
                      <a:pt x="224" y="202"/>
                    </a:moveTo>
                    <a:lnTo>
                      <a:pt x="224" y="202"/>
                    </a:lnTo>
                    <a:cubicBezTo>
                      <a:pt x="226" y="201"/>
                      <a:pt x="228" y="201"/>
                      <a:pt x="229" y="202"/>
                    </a:cubicBezTo>
                    <a:cubicBezTo>
                      <a:pt x="230" y="203"/>
                      <a:pt x="230" y="205"/>
                      <a:pt x="229" y="206"/>
                    </a:cubicBezTo>
                    <a:lnTo>
                      <a:pt x="229" y="206"/>
                    </a:lnTo>
                    <a:cubicBezTo>
                      <a:pt x="228" y="208"/>
                      <a:pt x="226" y="208"/>
                      <a:pt x="224" y="206"/>
                    </a:cubicBezTo>
                    <a:cubicBezTo>
                      <a:pt x="223" y="205"/>
                      <a:pt x="223" y="203"/>
                      <a:pt x="224" y="202"/>
                    </a:cubicBezTo>
                    <a:close/>
                    <a:moveTo>
                      <a:pt x="235" y="195"/>
                    </a:moveTo>
                    <a:lnTo>
                      <a:pt x="235" y="195"/>
                    </a:lnTo>
                    <a:cubicBezTo>
                      <a:pt x="236" y="194"/>
                      <a:pt x="238" y="194"/>
                      <a:pt x="239" y="195"/>
                    </a:cubicBezTo>
                    <a:cubicBezTo>
                      <a:pt x="240" y="196"/>
                      <a:pt x="240" y="198"/>
                      <a:pt x="239" y="200"/>
                    </a:cubicBezTo>
                    <a:lnTo>
                      <a:pt x="239" y="200"/>
                    </a:lnTo>
                    <a:cubicBezTo>
                      <a:pt x="238" y="201"/>
                      <a:pt x="236" y="201"/>
                      <a:pt x="235" y="200"/>
                    </a:cubicBezTo>
                    <a:cubicBezTo>
                      <a:pt x="234" y="198"/>
                      <a:pt x="234" y="196"/>
                      <a:pt x="235" y="195"/>
                    </a:cubicBezTo>
                    <a:close/>
                    <a:moveTo>
                      <a:pt x="245" y="188"/>
                    </a:moveTo>
                    <a:lnTo>
                      <a:pt x="245" y="188"/>
                    </a:lnTo>
                    <a:cubicBezTo>
                      <a:pt x="247" y="187"/>
                      <a:pt x="249" y="187"/>
                      <a:pt x="250" y="188"/>
                    </a:cubicBezTo>
                    <a:cubicBezTo>
                      <a:pt x="251" y="190"/>
                      <a:pt x="251" y="192"/>
                      <a:pt x="250" y="193"/>
                    </a:cubicBezTo>
                    <a:lnTo>
                      <a:pt x="250" y="193"/>
                    </a:lnTo>
                    <a:cubicBezTo>
                      <a:pt x="249" y="194"/>
                      <a:pt x="247" y="194"/>
                      <a:pt x="245" y="193"/>
                    </a:cubicBezTo>
                    <a:cubicBezTo>
                      <a:pt x="244" y="192"/>
                      <a:pt x="244" y="190"/>
                      <a:pt x="245" y="188"/>
                    </a:cubicBezTo>
                    <a:close/>
                    <a:moveTo>
                      <a:pt x="256" y="182"/>
                    </a:moveTo>
                    <a:lnTo>
                      <a:pt x="256" y="182"/>
                    </a:lnTo>
                    <a:cubicBezTo>
                      <a:pt x="257" y="181"/>
                      <a:pt x="259" y="181"/>
                      <a:pt x="261" y="182"/>
                    </a:cubicBezTo>
                    <a:cubicBezTo>
                      <a:pt x="262" y="183"/>
                      <a:pt x="262" y="185"/>
                      <a:pt x="261" y="187"/>
                    </a:cubicBezTo>
                    <a:lnTo>
                      <a:pt x="261" y="187"/>
                    </a:lnTo>
                    <a:cubicBezTo>
                      <a:pt x="259" y="188"/>
                      <a:pt x="257" y="188"/>
                      <a:pt x="256" y="187"/>
                    </a:cubicBezTo>
                    <a:cubicBezTo>
                      <a:pt x="255" y="185"/>
                      <a:pt x="255" y="183"/>
                      <a:pt x="256" y="182"/>
                    </a:cubicBezTo>
                    <a:close/>
                    <a:moveTo>
                      <a:pt x="267" y="176"/>
                    </a:moveTo>
                    <a:lnTo>
                      <a:pt x="267" y="176"/>
                    </a:lnTo>
                    <a:cubicBezTo>
                      <a:pt x="268" y="175"/>
                      <a:pt x="270" y="175"/>
                      <a:pt x="271" y="176"/>
                    </a:cubicBezTo>
                    <a:cubicBezTo>
                      <a:pt x="273" y="177"/>
                      <a:pt x="273" y="179"/>
                      <a:pt x="271" y="180"/>
                    </a:cubicBezTo>
                    <a:lnTo>
                      <a:pt x="271" y="180"/>
                    </a:lnTo>
                    <a:cubicBezTo>
                      <a:pt x="270" y="181"/>
                      <a:pt x="268" y="181"/>
                      <a:pt x="267" y="180"/>
                    </a:cubicBezTo>
                    <a:cubicBezTo>
                      <a:pt x="266" y="179"/>
                      <a:pt x="266" y="177"/>
                      <a:pt x="267" y="176"/>
                    </a:cubicBezTo>
                    <a:close/>
                    <a:moveTo>
                      <a:pt x="278" y="169"/>
                    </a:moveTo>
                    <a:lnTo>
                      <a:pt x="278" y="169"/>
                    </a:lnTo>
                    <a:cubicBezTo>
                      <a:pt x="279" y="168"/>
                      <a:pt x="281" y="168"/>
                      <a:pt x="282" y="169"/>
                    </a:cubicBezTo>
                    <a:cubicBezTo>
                      <a:pt x="283" y="171"/>
                      <a:pt x="283" y="173"/>
                      <a:pt x="282" y="174"/>
                    </a:cubicBezTo>
                    <a:lnTo>
                      <a:pt x="282" y="174"/>
                    </a:lnTo>
                    <a:cubicBezTo>
                      <a:pt x="281" y="175"/>
                      <a:pt x="279" y="175"/>
                      <a:pt x="278" y="174"/>
                    </a:cubicBezTo>
                    <a:cubicBezTo>
                      <a:pt x="277" y="173"/>
                      <a:pt x="277" y="171"/>
                      <a:pt x="278" y="169"/>
                    </a:cubicBezTo>
                    <a:close/>
                    <a:moveTo>
                      <a:pt x="289" y="164"/>
                    </a:moveTo>
                    <a:lnTo>
                      <a:pt x="289" y="164"/>
                    </a:lnTo>
                    <a:cubicBezTo>
                      <a:pt x="290" y="162"/>
                      <a:pt x="292" y="162"/>
                      <a:pt x="293" y="164"/>
                    </a:cubicBezTo>
                    <a:cubicBezTo>
                      <a:pt x="294" y="165"/>
                      <a:pt x="294" y="167"/>
                      <a:pt x="293" y="168"/>
                    </a:cubicBezTo>
                    <a:lnTo>
                      <a:pt x="293" y="168"/>
                    </a:lnTo>
                    <a:cubicBezTo>
                      <a:pt x="292" y="169"/>
                      <a:pt x="290" y="169"/>
                      <a:pt x="289" y="168"/>
                    </a:cubicBezTo>
                    <a:cubicBezTo>
                      <a:pt x="288" y="167"/>
                      <a:pt x="288" y="165"/>
                      <a:pt x="289" y="164"/>
                    </a:cubicBezTo>
                    <a:close/>
                    <a:moveTo>
                      <a:pt x="300" y="158"/>
                    </a:moveTo>
                    <a:lnTo>
                      <a:pt x="300" y="158"/>
                    </a:lnTo>
                    <a:cubicBezTo>
                      <a:pt x="301" y="157"/>
                      <a:pt x="303" y="157"/>
                      <a:pt x="304" y="158"/>
                    </a:cubicBezTo>
                    <a:cubicBezTo>
                      <a:pt x="305" y="159"/>
                      <a:pt x="305" y="161"/>
                      <a:pt x="304" y="162"/>
                    </a:cubicBezTo>
                    <a:lnTo>
                      <a:pt x="304" y="162"/>
                    </a:lnTo>
                    <a:cubicBezTo>
                      <a:pt x="303" y="163"/>
                      <a:pt x="301" y="163"/>
                      <a:pt x="300" y="162"/>
                    </a:cubicBezTo>
                    <a:cubicBezTo>
                      <a:pt x="299" y="161"/>
                      <a:pt x="299" y="159"/>
                      <a:pt x="300" y="158"/>
                    </a:cubicBezTo>
                    <a:close/>
                    <a:moveTo>
                      <a:pt x="311" y="152"/>
                    </a:moveTo>
                    <a:lnTo>
                      <a:pt x="311" y="152"/>
                    </a:lnTo>
                    <a:cubicBezTo>
                      <a:pt x="312" y="151"/>
                      <a:pt x="314" y="151"/>
                      <a:pt x="315" y="152"/>
                    </a:cubicBezTo>
                    <a:cubicBezTo>
                      <a:pt x="317" y="153"/>
                      <a:pt x="317" y="155"/>
                      <a:pt x="315" y="156"/>
                    </a:cubicBezTo>
                    <a:lnTo>
                      <a:pt x="315" y="156"/>
                    </a:lnTo>
                    <a:cubicBezTo>
                      <a:pt x="314" y="158"/>
                      <a:pt x="312" y="158"/>
                      <a:pt x="311" y="156"/>
                    </a:cubicBezTo>
                    <a:cubicBezTo>
                      <a:pt x="310" y="155"/>
                      <a:pt x="310" y="153"/>
                      <a:pt x="311" y="152"/>
                    </a:cubicBezTo>
                    <a:close/>
                    <a:moveTo>
                      <a:pt x="322" y="146"/>
                    </a:moveTo>
                    <a:lnTo>
                      <a:pt x="322" y="146"/>
                    </a:lnTo>
                    <a:cubicBezTo>
                      <a:pt x="323" y="145"/>
                      <a:pt x="325" y="145"/>
                      <a:pt x="327" y="146"/>
                    </a:cubicBezTo>
                    <a:cubicBezTo>
                      <a:pt x="328" y="148"/>
                      <a:pt x="328" y="150"/>
                      <a:pt x="327" y="151"/>
                    </a:cubicBezTo>
                    <a:lnTo>
                      <a:pt x="327" y="151"/>
                    </a:lnTo>
                    <a:cubicBezTo>
                      <a:pt x="325" y="152"/>
                      <a:pt x="323" y="152"/>
                      <a:pt x="322" y="151"/>
                    </a:cubicBezTo>
                    <a:cubicBezTo>
                      <a:pt x="321" y="150"/>
                      <a:pt x="321" y="148"/>
                      <a:pt x="322" y="146"/>
                    </a:cubicBezTo>
                    <a:close/>
                    <a:moveTo>
                      <a:pt x="333" y="141"/>
                    </a:moveTo>
                    <a:lnTo>
                      <a:pt x="333" y="141"/>
                    </a:lnTo>
                    <a:cubicBezTo>
                      <a:pt x="335" y="140"/>
                      <a:pt x="337" y="140"/>
                      <a:pt x="338" y="141"/>
                    </a:cubicBezTo>
                    <a:cubicBezTo>
                      <a:pt x="339" y="142"/>
                      <a:pt x="339" y="144"/>
                      <a:pt x="338" y="145"/>
                    </a:cubicBezTo>
                    <a:lnTo>
                      <a:pt x="338" y="145"/>
                    </a:lnTo>
                    <a:cubicBezTo>
                      <a:pt x="337" y="147"/>
                      <a:pt x="335" y="147"/>
                      <a:pt x="333" y="145"/>
                    </a:cubicBezTo>
                    <a:cubicBezTo>
                      <a:pt x="332" y="144"/>
                      <a:pt x="332" y="142"/>
                      <a:pt x="333" y="141"/>
                    </a:cubicBezTo>
                    <a:close/>
                    <a:moveTo>
                      <a:pt x="345" y="136"/>
                    </a:moveTo>
                    <a:lnTo>
                      <a:pt x="345" y="136"/>
                    </a:lnTo>
                    <a:cubicBezTo>
                      <a:pt x="346" y="134"/>
                      <a:pt x="348" y="134"/>
                      <a:pt x="349" y="136"/>
                    </a:cubicBezTo>
                    <a:cubicBezTo>
                      <a:pt x="350" y="137"/>
                      <a:pt x="350" y="139"/>
                      <a:pt x="349" y="140"/>
                    </a:cubicBezTo>
                    <a:lnTo>
                      <a:pt x="349" y="140"/>
                    </a:lnTo>
                    <a:cubicBezTo>
                      <a:pt x="348" y="141"/>
                      <a:pt x="346" y="141"/>
                      <a:pt x="345" y="140"/>
                    </a:cubicBezTo>
                    <a:cubicBezTo>
                      <a:pt x="343" y="139"/>
                      <a:pt x="343" y="137"/>
                      <a:pt x="345" y="136"/>
                    </a:cubicBezTo>
                    <a:close/>
                    <a:moveTo>
                      <a:pt x="356" y="130"/>
                    </a:moveTo>
                    <a:lnTo>
                      <a:pt x="356" y="130"/>
                    </a:lnTo>
                    <a:cubicBezTo>
                      <a:pt x="357" y="129"/>
                      <a:pt x="359" y="129"/>
                      <a:pt x="360" y="130"/>
                    </a:cubicBezTo>
                    <a:cubicBezTo>
                      <a:pt x="362" y="132"/>
                      <a:pt x="362" y="134"/>
                      <a:pt x="360" y="135"/>
                    </a:cubicBezTo>
                    <a:lnTo>
                      <a:pt x="360" y="135"/>
                    </a:lnTo>
                    <a:cubicBezTo>
                      <a:pt x="359" y="136"/>
                      <a:pt x="357" y="136"/>
                      <a:pt x="356" y="135"/>
                    </a:cubicBezTo>
                    <a:cubicBezTo>
                      <a:pt x="355" y="134"/>
                      <a:pt x="355" y="132"/>
                      <a:pt x="356" y="130"/>
                    </a:cubicBezTo>
                    <a:close/>
                    <a:moveTo>
                      <a:pt x="368" y="125"/>
                    </a:moveTo>
                    <a:lnTo>
                      <a:pt x="368" y="125"/>
                    </a:lnTo>
                    <a:cubicBezTo>
                      <a:pt x="369" y="124"/>
                      <a:pt x="371" y="124"/>
                      <a:pt x="372" y="125"/>
                    </a:cubicBezTo>
                    <a:cubicBezTo>
                      <a:pt x="373" y="127"/>
                      <a:pt x="373" y="129"/>
                      <a:pt x="372" y="130"/>
                    </a:cubicBezTo>
                    <a:lnTo>
                      <a:pt x="372" y="130"/>
                    </a:lnTo>
                    <a:cubicBezTo>
                      <a:pt x="371" y="131"/>
                      <a:pt x="369" y="131"/>
                      <a:pt x="368" y="130"/>
                    </a:cubicBezTo>
                    <a:cubicBezTo>
                      <a:pt x="366" y="129"/>
                      <a:pt x="366" y="127"/>
                      <a:pt x="368" y="125"/>
                    </a:cubicBezTo>
                    <a:close/>
                    <a:moveTo>
                      <a:pt x="379" y="120"/>
                    </a:moveTo>
                    <a:lnTo>
                      <a:pt x="379" y="120"/>
                    </a:lnTo>
                    <a:cubicBezTo>
                      <a:pt x="380" y="119"/>
                      <a:pt x="382" y="119"/>
                      <a:pt x="383" y="120"/>
                    </a:cubicBezTo>
                    <a:cubicBezTo>
                      <a:pt x="385" y="122"/>
                      <a:pt x="385" y="124"/>
                      <a:pt x="383" y="125"/>
                    </a:cubicBezTo>
                    <a:lnTo>
                      <a:pt x="383" y="125"/>
                    </a:lnTo>
                    <a:cubicBezTo>
                      <a:pt x="382" y="126"/>
                      <a:pt x="380" y="126"/>
                      <a:pt x="379" y="125"/>
                    </a:cubicBezTo>
                    <a:cubicBezTo>
                      <a:pt x="378" y="124"/>
                      <a:pt x="378" y="122"/>
                      <a:pt x="379" y="120"/>
                    </a:cubicBezTo>
                    <a:close/>
                    <a:moveTo>
                      <a:pt x="390" y="116"/>
                    </a:moveTo>
                    <a:lnTo>
                      <a:pt x="390" y="116"/>
                    </a:lnTo>
                    <a:cubicBezTo>
                      <a:pt x="392" y="114"/>
                      <a:pt x="394" y="114"/>
                      <a:pt x="395" y="116"/>
                    </a:cubicBezTo>
                    <a:cubicBezTo>
                      <a:pt x="396" y="117"/>
                      <a:pt x="396" y="119"/>
                      <a:pt x="395" y="120"/>
                    </a:cubicBezTo>
                    <a:lnTo>
                      <a:pt x="395" y="120"/>
                    </a:lnTo>
                    <a:cubicBezTo>
                      <a:pt x="394" y="121"/>
                      <a:pt x="392" y="121"/>
                      <a:pt x="390" y="120"/>
                    </a:cubicBezTo>
                    <a:cubicBezTo>
                      <a:pt x="389" y="119"/>
                      <a:pt x="389" y="117"/>
                      <a:pt x="390" y="116"/>
                    </a:cubicBezTo>
                    <a:close/>
                    <a:moveTo>
                      <a:pt x="402" y="111"/>
                    </a:moveTo>
                    <a:lnTo>
                      <a:pt x="402" y="111"/>
                    </a:lnTo>
                    <a:cubicBezTo>
                      <a:pt x="403" y="110"/>
                      <a:pt x="405" y="110"/>
                      <a:pt x="407" y="111"/>
                    </a:cubicBezTo>
                    <a:cubicBezTo>
                      <a:pt x="408" y="112"/>
                      <a:pt x="408" y="114"/>
                      <a:pt x="407" y="115"/>
                    </a:cubicBezTo>
                    <a:lnTo>
                      <a:pt x="407" y="115"/>
                    </a:lnTo>
                    <a:cubicBezTo>
                      <a:pt x="405" y="117"/>
                      <a:pt x="403" y="117"/>
                      <a:pt x="402" y="115"/>
                    </a:cubicBezTo>
                    <a:cubicBezTo>
                      <a:pt x="401" y="114"/>
                      <a:pt x="401" y="112"/>
                      <a:pt x="402" y="111"/>
                    </a:cubicBezTo>
                    <a:close/>
                    <a:moveTo>
                      <a:pt x="414" y="106"/>
                    </a:moveTo>
                    <a:lnTo>
                      <a:pt x="414" y="106"/>
                    </a:lnTo>
                    <a:cubicBezTo>
                      <a:pt x="415" y="105"/>
                      <a:pt x="417" y="105"/>
                      <a:pt x="418" y="106"/>
                    </a:cubicBezTo>
                    <a:cubicBezTo>
                      <a:pt x="419" y="108"/>
                      <a:pt x="419" y="110"/>
                      <a:pt x="418" y="111"/>
                    </a:cubicBezTo>
                    <a:lnTo>
                      <a:pt x="418" y="111"/>
                    </a:lnTo>
                    <a:cubicBezTo>
                      <a:pt x="417" y="112"/>
                      <a:pt x="415" y="112"/>
                      <a:pt x="414" y="111"/>
                    </a:cubicBezTo>
                    <a:cubicBezTo>
                      <a:pt x="413" y="110"/>
                      <a:pt x="413" y="108"/>
                      <a:pt x="414" y="106"/>
                    </a:cubicBezTo>
                    <a:close/>
                    <a:moveTo>
                      <a:pt x="425" y="102"/>
                    </a:moveTo>
                    <a:lnTo>
                      <a:pt x="425" y="102"/>
                    </a:lnTo>
                    <a:cubicBezTo>
                      <a:pt x="427" y="101"/>
                      <a:pt x="429" y="101"/>
                      <a:pt x="430" y="102"/>
                    </a:cubicBezTo>
                    <a:cubicBezTo>
                      <a:pt x="431" y="103"/>
                      <a:pt x="431" y="105"/>
                      <a:pt x="430" y="106"/>
                    </a:cubicBezTo>
                    <a:lnTo>
                      <a:pt x="430" y="106"/>
                    </a:lnTo>
                    <a:cubicBezTo>
                      <a:pt x="429" y="107"/>
                      <a:pt x="427" y="107"/>
                      <a:pt x="425" y="106"/>
                    </a:cubicBezTo>
                    <a:cubicBezTo>
                      <a:pt x="424" y="105"/>
                      <a:pt x="424" y="103"/>
                      <a:pt x="425" y="102"/>
                    </a:cubicBezTo>
                    <a:close/>
                    <a:moveTo>
                      <a:pt x="438" y="97"/>
                    </a:moveTo>
                    <a:lnTo>
                      <a:pt x="438" y="97"/>
                    </a:lnTo>
                    <a:cubicBezTo>
                      <a:pt x="439" y="96"/>
                      <a:pt x="441" y="97"/>
                      <a:pt x="442" y="98"/>
                    </a:cubicBezTo>
                    <a:cubicBezTo>
                      <a:pt x="443" y="99"/>
                      <a:pt x="443" y="101"/>
                      <a:pt x="441" y="102"/>
                    </a:cubicBezTo>
                    <a:lnTo>
                      <a:pt x="441" y="102"/>
                    </a:lnTo>
                    <a:cubicBezTo>
                      <a:pt x="440" y="103"/>
                      <a:pt x="438" y="103"/>
                      <a:pt x="437" y="101"/>
                    </a:cubicBezTo>
                    <a:cubicBezTo>
                      <a:pt x="436" y="100"/>
                      <a:pt x="436" y="98"/>
                      <a:pt x="438" y="97"/>
                    </a:cubicBezTo>
                    <a:close/>
                    <a:moveTo>
                      <a:pt x="449" y="93"/>
                    </a:moveTo>
                    <a:lnTo>
                      <a:pt x="449" y="93"/>
                    </a:lnTo>
                    <a:cubicBezTo>
                      <a:pt x="451" y="92"/>
                      <a:pt x="453" y="92"/>
                      <a:pt x="454" y="94"/>
                    </a:cubicBezTo>
                    <a:cubicBezTo>
                      <a:pt x="455" y="95"/>
                      <a:pt x="454" y="97"/>
                      <a:pt x="453" y="98"/>
                    </a:cubicBezTo>
                    <a:lnTo>
                      <a:pt x="453" y="98"/>
                    </a:lnTo>
                    <a:cubicBezTo>
                      <a:pt x="451" y="99"/>
                      <a:pt x="449" y="99"/>
                      <a:pt x="449" y="97"/>
                    </a:cubicBezTo>
                    <a:cubicBezTo>
                      <a:pt x="448" y="96"/>
                      <a:pt x="448" y="94"/>
                      <a:pt x="449" y="93"/>
                    </a:cubicBezTo>
                    <a:close/>
                    <a:moveTo>
                      <a:pt x="461" y="89"/>
                    </a:moveTo>
                    <a:lnTo>
                      <a:pt x="461" y="89"/>
                    </a:lnTo>
                    <a:cubicBezTo>
                      <a:pt x="463" y="88"/>
                      <a:pt x="465" y="88"/>
                      <a:pt x="466" y="90"/>
                    </a:cubicBezTo>
                    <a:cubicBezTo>
                      <a:pt x="466" y="91"/>
                      <a:pt x="466" y="93"/>
                      <a:pt x="465" y="94"/>
                    </a:cubicBezTo>
                    <a:lnTo>
                      <a:pt x="465" y="94"/>
                    </a:lnTo>
                    <a:cubicBezTo>
                      <a:pt x="463" y="95"/>
                      <a:pt x="461" y="94"/>
                      <a:pt x="460" y="93"/>
                    </a:cubicBezTo>
                    <a:cubicBezTo>
                      <a:pt x="459" y="92"/>
                      <a:pt x="460" y="90"/>
                      <a:pt x="461" y="89"/>
                    </a:cubicBezTo>
                    <a:close/>
                    <a:moveTo>
                      <a:pt x="474" y="84"/>
                    </a:moveTo>
                    <a:lnTo>
                      <a:pt x="474" y="84"/>
                    </a:lnTo>
                    <a:cubicBezTo>
                      <a:pt x="475" y="84"/>
                      <a:pt x="477" y="85"/>
                      <a:pt x="478" y="86"/>
                    </a:cubicBezTo>
                    <a:cubicBezTo>
                      <a:pt x="478" y="88"/>
                      <a:pt x="477" y="90"/>
                      <a:pt x="476" y="90"/>
                    </a:cubicBezTo>
                    <a:lnTo>
                      <a:pt x="476" y="90"/>
                    </a:lnTo>
                    <a:cubicBezTo>
                      <a:pt x="474" y="91"/>
                      <a:pt x="472" y="90"/>
                      <a:pt x="472" y="88"/>
                    </a:cubicBezTo>
                    <a:cubicBezTo>
                      <a:pt x="471" y="87"/>
                      <a:pt x="472" y="85"/>
                      <a:pt x="474" y="84"/>
                    </a:cubicBezTo>
                    <a:close/>
                    <a:moveTo>
                      <a:pt x="486" y="80"/>
                    </a:moveTo>
                    <a:lnTo>
                      <a:pt x="486" y="80"/>
                    </a:lnTo>
                    <a:cubicBezTo>
                      <a:pt x="487" y="80"/>
                      <a:pt x="489" y="81"/>
                      <a:pt x="490" y="82"/>
                    </a:cubicBezTo>
                    <a:cubicBezTo>
                      <a:pt x="490" y="84"/>
                      <a:pt x="489" y="86"/>
                      <a:pt x="488" y="86"/>
                    </a:cubicBezTo>
                    <a:lnTo>
                      <a:pt x="488" y="86"/>
                    </a:lnTo>
                    <a:cubicBezTo>
                      <a:pt x="486" y="87"/>
                      <a:pt x="484" y="86"/>
                      <a:pt x="484" y="84"/>
                    </a:cubicBezTo>
                    <a:cubicBezTo>
                      <a:pt x="483" y="83"/>
                      <a:pt x="484" y="81"/>
                      <a:pt x="486" y="80"/>
                    </a:cubicBezTo>
                    <a:close/>
                    <a:moveTo>
                      <a:pt x="498" y="77"/>
                    </a:moveTo>
                    <a:lnTo>
                      <a:pt x="498" y="77"/>
                    </a:lnTo>
                    <a:cubicBezTo>
                      <a:pt x="499" y="76"/>
                      <a:pt x="501" y="77"/>
                      <a:pt x="502" y="79"/>
                    </a:cubicBezTo>
                    <a:cubicBezTo>
                      <a:pt x="502" y="80"/>
                      <a:pt x="501" y="82"/>
                      <a:pt x="500" y="83"/>
                    </a:cubicBezTo>
                    <a:lnTo>
                      <a:pt x="500" y="83"/>
                    </a:lnTo>
                    <a:cubicBezTo>
                      <a:pt x="498" y="83"/>
                      <a:pt x="496" y="82"/>
                      <a:pt x="496" y="81"/>
                    </a:cubicBezTo>
                    <a:cubicBezTo>
                      <a:pt x="495" y="79"/>
                      <a:pt x="496" y="77"/>
                      <a:pt x="498" y="77"/>
                    </a:cubicBezTo>
                    <a:close/>
                    <a:moveTo>
                      <a:pt x="509" y="73"/>
                    </a:moveTo>
                    <a:lnTo>
                      <a:pt x="509" y="73"/>
                    </a:lnTo>
                    <a:cubicBezTo>
                      <a:pt x="511" y="72"/>
                      <a:pt x="513" y="73"/>
                      <a:pt x="513" y="75"/>
                    </a:cubicBezTo>
                    <a:cubicBezTo>
                      <a:pt x="514" y="76"/>
                      <a:pt x="513" y="78"/>
                      <a:pt x="511" y="79"/>
                    </a:cubicBezTo>
                    <a:lnTo>
                      <a:pt x="511" y="79"/>
                    </a:lnTo>
                    <a:cubicBezTo>
                      <a:pt x="510" y="79"/>
                      <a:pt x="508" y="78"/>
                      <a:pt x="508" y="77"/>
                    </a:cubicBezTo>
                    <a:cubicBezTo>
                      <a:pt x="507" y="75"/>
                      <a:pt x="508" y="73"/>
                      <a:pt x="509" y="73"/>
                    </a:cubicBezTo>
                    <a:close/>
                    <a:moveTo>
                      <a:pt x="521" y="69"/>
                    </a:moveTo>
                    <a:lnTo>
                      <a:pt x="521" y="69"/>
                    </a:lnTo>
                    <a:cubicBezTo>
                      <a:pt x="523" y="69"/>
                      <a:pt x="525" y="70"/>
                      <a:pt x="525" y="71"/>
                    </a:cubicBezTo>
                    <a:cubicBezTo>
                      <a:pt x="526" y="73"/>
                      <a:pt x="525" y="75"/>
                      <a:pt x="523" y="75"/>
                    </a:cubicBezTo>
                    <a:lnTo>
                      <a:pt x="523" y="75"/>
                    </a:lnTo>
                    <a:cubicBezTo>
                      <a:pt x="522" y="76"/>
                      <a:pt x="520" y="75"/>
                      <a:pt x="520" y="73"/>
                    </a:cubicBezTo>
                    <a:cubicBezTo>
                      <a:pt x="519" y="72"/>
                      <a:pt x="520" y="70"/>
                      <a:pt x="521" y="69"/>
                    </a:cubicBezTo>
                    <a:close/>
                    <a:moveTo>
                      <a:pt x="534" y="66"/>
                    </a:moveTo>
                    <a:lnTo>
                      <a:pt x="534" y="66"/>
                    </a:lnTo>
                    <a:cubicBezTo>
                      <a:pt x="535" y="65"/>
                      <a:pt x="537" y="66"/>
                      <a:pt x="537" y="68"/>
                    </a:cubicBezTo>
                    <a:cubicBezTo>
                      <a:pt x="538" y="70"/>
                      <a:pt x="537" y="71"/>
                      <a:pt x="535" y="72"/>
                    </a:cubicBezTo>
                    <a:lnTo>
                      <a:pt x="535" y="72"/>
                    </a:lnTo>
                    <a:cubicBezTo>
                      <a:pt x="534" y="72"/>
                      <a:pt x="532" y="71"/>
                      <a:pt x="532" y="70"/>
                    </a:cubicBezTo>
                    <a:cubicBezTo>
                      <a:pt x="531" y="68"/>
                      <a:pt x="532" y="66"/>
                      <a:pt x="534" y="66"/>
                    </a:cubicBezTo>
                    <a:close/>
                    <a:moveTo>
                      <a:pt x="546" y="62"/>
                    </a:moveTo>
                    <a:lnTo>
                      <a:pt x="546" y="62"/>
                    </a:lnTo>
                    <a:cubicBezTo>
                      <a:pt x="547" y="62"/>
                      <a:pt x="549" y="63"/>
                      <a:pt x="549" y="64"/>
                    </a:cubicBezTo>
                    <a:cubicBezTo>
                      <a:pt x="550" y="66"/>
                      <a:pt x="549" y="68"/>
                      <a:pt x="548" y="68"/>
                    </a:cubicBezTo>
                    <a:lnTo>
                      <a:pt x="548" y="68"/>
                    </a:lnTo>
                    <a:cubicBezTo>
                      <a:pt x="546" y="69"/>
                      <a:pt x="544" y="68"/>
                      <a:pt x="544" y="66"/>
                    </a:cubicBezTo>
                    <a:cubicBezTo>
                      <a:pt x="543" y="65"/>
                      <a:pt x="544" y="63"/>
                      <a:pt x="546" y="62"/>
                    </a:cubicBezTo>
                    <a:close/>
                    <a:moveTo>
                      <a:pt x="558" y="59"/>
                    </a:moveTo>
                    <a:lnTo>
                      <a:pt x="558" y="59"/>
                    </a:lnTo>
                    <a:cubicBezTo>
                      <a:pt x="559" y="59"/>
                      <a:pt x="561" y="59"/>
                      <a:pt x="562" y="61"/>
                    </a:cubicBezTo>
                    <a:cubicBezTo>
                      <a:pt x="562" y="63"/>
                      <a:pt x="561" y="64"/>
                      <a:pt x="560" y="65"/>
                    </a:cubicBezTo>
                    <a:lnTo>
                      <a:pt x="560" y="65"/>
                    </a:lnTo>
                    <a:cubicBezTo>
                      <a:pt x="558" y="66"/>
                      <a:pt x="556" y="65"/>
                      <a:pt x="556" y="63"/>
                    </a:cubicBezTo>
                    <a:cubicBezTo>
                      <a:pt x="555" y="61"/>
                      <a:pt x="556" y="60"/>
                      <a:pt x="558" y="59"/>
                    </a:cubicBezTo>
                    <a:close/>
                    <a:moveTo>
                      <a:pt x="570" y="56"/>
                    </a:moveTo>
                    <a:lnTo>
                      <a:pt x="570" y="56"/>
                    </a:lnTo>
                    <a:cubicBezTo>
                      <a:pt x="571" y="55"/>
                      <a:pt x="573" y="56"/>
                      <a:pt x="574" y="58"/>
                    </a:cubicBezTo>
                    <a:cubicBezTo>
                      <a:pt x="574" y="60"/>
                      <a:pt x="573" y="61"/>
                      <a:pt x="572" y="62"/>
                    </a:cubicBezTo>
                    <a:lnTo>
                      <a:pt x="572" y="62"/>
                    </a:lnTo>
                    <a:cubicBezTo>
                      <a:pt x="570" y="62"/>
                      <a:pt x="568" y="62"/>
                      <a:pt x="568" y="60"/>
                    </a:cubicBezTo>
                    <a:cubicBezTo>
                      <a:pt x="567" y="58"/>
                      <a:pt x="568" y="57"/>
                      <a:pt x="570" y="56"/>
                    </a:cubicBezTo>
                    <a:close/>
                    <a:moveTo>
                      <a:pt x="582" y="53"/>
                    </a:moveTo>
                    <a:lnTo>
                      <a:pt x="582" y="53"/>
                    </a:lnTo>
                    <a:cubicBezTo>
                      <a:pt x="583" y="52"/>
                      <a:pt x="585" y="53"/>
                      <a:pt x="586" y="55"/>
                    </a:cubicBezTo>
                    <a:cubicBezTo>
                      <a:pt x="586" y="57"/>
                      <a:pt x="585" y="58"/>
                      <a:pt x="584" y="59"/>
                    </a:cubicBezTo>
                    <a:lnTo>
                      <a:pt x="584" y="59"/>
                    </a:lnTo>
                    <a:cubicBezTo>
                      <a:pt x="582" y="59"/>
                      <a:pt x="580" y="59"/>
                      <a:pt x="580" y="57"/>
                    </a:cubicBezTo>
                    <a:cubicBezTo>
                      <a:pt x="579" y="55"/>
                      <a:pt x="580" y="53"/>
                      <a:pt x="582" y="53"/>
                    </a:cubicBezTo>
                    <a:close/>
                    <a:moveTo>
                      <a:pt x="594" y="50"/>
                    </a:moveTo>
                    <a:lnTo>
                      <a:pt x="594" y="50"/>
                    </a:lnTo>
                    <a:cubicBezTo>
                      <a:pt x="596" y="49"/>
                      <a:pt x="597" y="50"/>
                      <a:pt x="598" y="52"/>
                    </a:cubicBezTo>
                    <a:cubicBezTo>
                      <a:pt x="598" y="54"/>
                      <a:pt x="598" y="55"/>
                      <a:pt x="596" y="56"/>
                    </a:cubicBezTo>
                    <a:lnTo>
                      <a:pt x="596" y="56"/>
                    </a:lnTo>
                    <a:cubicBezTo>
                      <a:pt x="594" y="56"/>
                      <a:pt x="593" y="55"/>
                      <a:pt x="592" y="54"/>
                    </a:cubicBezTo>
                    <a:cubicBezTo>
                      <a:pt x="591" y="52"/>
                      <a:pt x="592" y="50"/>
                      <a:pt x="594" y="50"/>
                    </a:cubicBezTo>
                    <a:close/>
                    <a:moveTo>
                      <a:pt x="606" y="47"/>
                    </a:moveTo>
                    <a:lnTo>
                      <a:pt x="606" y="47"/>
                    </a:lnTo>
                    <a:cubicBezTo>
                      <a:pt x="608" y="46"/>
                      <a:pt x="610" y="47"/>
                      <a:pt x="610" y="49"/>
                    </a:cubicBezTo>
                    <a:cubicBezTo>
                      <a:pt x="611" y="51"/>
                      <a:pt x="610" y="52"/>
                      <a:pt x="608" y="53"/>
                    </a:cubicBezTo>
                    <a:lnTo>
                      <a:pt x="608" y="53"/>
                    </a:lnTo>
                    <a:cubicBezTo>
                      <a:pt x="606" y="53"/>
                      <a:pt x="605" y="53"/>
                      <a:pt x="604" y="51"/>
                    </a:cubicBezTo>
                    <a:cubicBezTo>
                      <a:pt x="604" y="49"/>
                      <a:pt x="604" y="48"/>
                      <a:pt x="606" y="47"/>
                    </a:cubicBezTo>
                    <a:close/>
                    <a:moveTo>
                      <a:pt x="618" y="44"/>
                    </a:moveTo>
                    <a:lnTo>
                      <a:pt x="618" y="44"/>
                    </a:lnTo>
                    <a:cubicBezTo>
                      <a:pt x="620" y="44"/>
                      <a:pt x="622" y="45"/>
                      <a:pt x="622" y="46"/>
                    </a:cubicBezTo>
                    <a:cubicBezTo>
                      <a:pt x="623" y="48"/>
                      <a:pt x="622" y="50"/>
                      <a:pt x="620" y="50"/>
                    </a:cubicBezTo>
                    <a:lnTo>
                      <a:pt x="620" y="50"/>
                    </a:lnTo>
                    <a:cubicBezTo>
                      <a:pt x="619" y="51"/>
                      <a:pt x="617" y="50"/>
                      <a:pt x="616" y="48"/>
                    </a:cubicBezTo>
                    <a:cubicBezTo>
                      <a:pt x="616" y="47"/>
                      <a:pt x="617" y="45"/>
                      <a:pt x="618" y="44"/>
                    </a:cubicBezTo>
                    <a:close/>
                    <a:moveTo>
                      <a:pt x="631" y="42"/>
                    </a:moveTo>
                    <a:lnTo>
                      <a:pt x="631" y="42"/>
                    </a:lnTo>
                    <a:cubicBezTo>
                      <a:pt x="632" y="41"/>
                      <a:pt x="634" y="42"/>
                      <a:pt x="634" y="43"/>
                    </a:cubicBezTo>
                    <a:cubicBezTo>
                      <a:pt x="635" y="45"/>
                      <a:pt x="634" y="47"/>
                      <a:pt x="632" y="47"/>
                    </a:cubicBezTo>
                    <a:lnTo>
                      <a:pt x="632" y="47"/>
                    </a:lnTo>
                    <a:cubicBezTo>
                      <a:pt x="631" y="48"/>
                      <a:pt x="629" y="47"/>
                      <a:pt x="629" y="45"/>
                    </a:cubicBezTo>
                    <a:cubicBezTo>
                      <a:pt x="628" y="44"/>
                      <a:pt x="629" y="42"/>
                      <a:pt x="631" y="42"/>
                    </a:cubicBezTo>
                    <a:close/>
                    <a:moveTo>
                      <a:pt x="643" y="39"/>
                    </a:moveTo>
                    <a:lnTo>
                      <a:pt x="643" y="39"/>
                    </a:lnTo>
                    <a:cubicBezTo>
                      <a:pt x="644" y="38"/>
                      <a:pt x="646" y="39"/>
                      <a:pt x="647" y="41"/>
                    </a:cubicBezTo>
                    <a:cubicBezTo>
                      <a:pt x="647" y="42"/>
                      <a:pt x="646" y="44"/>
                      <a:pt x="645" y="45"/>
                    </a:cubicBezTo>
                    <a:lnTo>
                      <a:pt x="645" y="45"/>
                    </a:lnTo>
                    <a:cubicBezTo>
                      <a:pt x="643" y="45"/>
                      <a:pt x="641" y="44"/>
                      <a:pt x="641" y="43"/>
                    </a:cubicBezTo>
                    <a:cubicBezTo>
                      <a:pt x="640" y="41"/>
                      <a:pt x="641" y="39"/>
                      <a:pt x="643" y="39"/>
                    </a:cubicBezTo>
                    <a:close/>
                    <a:moveTo>
                      <a:pt x="655" y="36"/>
                    </a:moveTo>
                    <a:lnTo>
                      <a:pt x="655" y="36"/>
                    </a:lnTo>
                    <a:cubicBezTo>
                      <a:pt x="657" y="36"/>
                      <a:pt x="658" y="37"/>
                      <a:pt x="659" y="38"/>
                    </a:cubicBezTo>
                    <a:cubicBezTo>
                      <a:pt x="659" y="40"/>
                      <a:pt x="659" y="42"/>
                      <a:pt x="657" y="42"/>
                    </a:cubicBezTo>
                    <a:lnTo>
                      <a:pt x="657" y="42"/>
                    </a:lnTo>
                    <a:cubicBezTo>
                      <a:pt x="655" y="43"/>
                      <a:pt x="654" y="42"/>
                      <a:pt x="653" y="40"/>
                    </a:cubicBezTo>
                    <a:cubicBezTo>
                      <a:pt x="652" y="39"/>
                      <a:pt x="653" y="37"/>
                      <a:pt x="655" y="36"/>
                    </a:cubicBezTo>
                    <a:close/>
                    <a:moveTo>
                      <a:pt x="667" y="34"/>
                    </a:moveTo>
                    <a:lnTo>
                      <a:pt x="667" y="34"/>
                    </a:lnTo>
                    <a:cubicBezTo>
                      <a:pt x="669" y="33"/>
                      <a:pt x="671" y="34"/>
                      <a:pt x="671" y="36"/>
                    </a:cubicBezTo>
                    <a:cubicBezTo>
                      <a:pt x="672" y="38"/>
                      <a:pt x="671" y="39"/>
                      <a:pt x="669" y="40"/>
                    </a:cubicBezTo>
                    <a:lnTo>
                      <a:pt x="669" y="40"/>
                    </a:lnTo>
                    <a:cubicBezTo>
                      <a:pt x="668" y="40"/>
                      <a:pt x="666" y="40"/>
                      <a:pt x="665" y="38"/>
                    </a:cubicBezTo>
                    <a:cubicBezTo>
                      <a:pt x="665" y="36"/>
                      <a:pt x="666" y="34"/>
                      <a:pt x="667" y="34"/>
                    </a:cubicBezTo>
                    <a:close/>
                    <a:moveTo>
                      <a:pt x="680" y="32"/>
                    </a:moveTo>
                    <a:lnTo>
                      <a:pt x="680" y="32"/>
                    </a:lnTo>
                    <a:cubicBezTo>
                      <a:pt x="681" y="31"/>
                      <a:pt x="683" y="32"/>
                      <a:pt x="683" y="34"/>
                    </a:cubicBezTo>
                    <a:cubicBezTo>
                      <a:pt x="684" y="35"/>
                      <a:pt x="683" y="37"/>
                      <a:pt x="682" y="37"/>
                    </a:cubicBezTo>
                    <a:lnTo>
                      <a:pt x="682" y="37"/>
                    </a:lnTo>
                    <a:cubicBezTo>
                      <a:pt x="680" y="38"/>
                      <a:pt x="678" y="37"/>
                      <a:pt x="678" y="36"/>
                    </a:cubicBezTo>
                    <a:cubicBezTo>
                      <a:pt x="677" y="34"/>
                      <a:pt x="678" y="32"/>
                      <a:pt x="680" y="32"/>
                    </a:cubicBezTo>
                    <a:close/>
                    <a:moveTo>
                      <a:pt x="692" y="29"/>
                    </a:moveTo>
                    <a:lnTo>
                      <a:pt x="692" y="29"/>
                    </a:lnTo>
                    <a:cubicBezTo>
                      <a:pt x="693" y="29"/>
                      <a:pt x="695" y="30"/>
                      <a:pt x="696" y="31"/>
                    </a:cubicBezTo>
                    <a:cubicBezTo>
                      <a:pt x="696" y="33"/>
                      <a:pt x="695" y="35"/>
                      <a:pt x="694" y="35"/>
                    </a:cubicBezTo>
                    <a:lnTo>
                      <a:pt x="694" y="35"/>
                    </a:lnTo>
                    <a:cubicBezTo>
                      <a:pt x="692" y="36"/>
                      <a:pt x="690" y="35"/>
                      <a:pt x="690" y="33"/>
                    </a:cubicBezTo>
                    <a:cubicBezTo>
                      <a:pt x="689" y="32"/>
                      <a:pt x="690" y="30"/>
                      <a:pt x="692" y="29"/>
                    </a:cubicBezTo>
                    <a:close/>
                    <a:moveTo>
                      <a:pt x="704" y="27"/>
                    </a:moveTo>
                    <a:lnTo>
                      <a:pt x="704" y="27"/>
                    </a:lnTo>
                    <a:cubicBezTo>
                      <a:pt x="706" y="27"/>
                      <a:pt x="708" y="27"/>
                      <a:pt x="708" y="29"/>
                    </a:cubicBezTo>
                    <a:cubicBezTo>
                      <a:pt x="709" y="31"/>
                      <a:pt x="708" y="32"/>
                      <a:pt x="706" y="33"/>
                    </a:cubicBezTo>
                    <a:lnTo>
                      <a:pt x="706" y="33"/>
                    </a:lnTo>
                    <a:cubicBezTo>
                      <a:pt x="704" y="34"/>
                      <a:pt x="703" y="33"/>
                      <a:pt x="702" y="31"/>
                    </a:cubicBezTo>
                    <a:cubicBezTo>
                      <a:pt x="702" y="29"/>
                      <a:pt x="703" y="28"/>
                      <a:pt x="704" y="27"/>
                    </a:cubicBezTo>
                    <a:close/>
                    <a:moveTo>
                      <a:pt x="716" y="25"/>
                    </a:moveTo>
                    <a:lnTo>
                      <a:pt x="716" y="25"/>
                    </a:lnTo>
                    <a:cubicBezTo>
                      <a:pt x="718" y="25"/>
                      <a:pt x="720" y="25"/>
                      <a:pt x="720" y="27"/>
                    </a:cubicBezTo>
                    <a:cubicBezTo>
                      <a:pt x="721" y="29"/>
                      <a:pt x="720" y="30"/>
                      <a:pt x="718" y="31"/>
                    </a:cubicBezTo>
                    <a:lnTo>
                      <a:pt x="718" y="31"/>
                    </a:lnTo>
                    <a:cubicBezTo>
                      <a:pt x="717" y="32"/>
                      <a:pt x="715" y="31"/>
                      <a:pt x="715" y="29"/>
                    </a:cubicBezTo>
                    <a:cubicBezTo>
                      <a:pt x="714" y="27"/>
                      <a:pt x="715" y="26"/>
                      <a:pt x="716" y="25"/>
                    </a:cubicBezTo>
                    <a:close/>
                    <a:moveTo>
                      <a:pt x="729" y="23"/>
                    </a:moveTo>
                    <a:lnTo>
                      <a:pt x="729" y="23"/>
                    </a:lnTo>
                    <a:cubicBezTo>
                      <a:pt x="730" y="23"/>
                      <a:pt x="732" y="23"/>
                      <a:pt x="733" y="25"/>
                    </a:cubicBezTo>
                    <a:cubicBezTo>
                      <a:pt x="733" y="27"/>
                      <a:pt x="732" y="28"/>
                      <a:pt x="731" y="29"/>
                    </a:cubicBezTo>
                    <a:lnTo>
                      <a:pt x="731" y="29"/>
                    </a:lnTo>
                    <a:cubicBezTo>
                      <a:pt x="729" y="30"/>
                      <a:pt x="727" y="29"/>
                      <a:pt x="727" y="27"/>
                    </a:cubicBezTo>
                    <a:cubicBezTo>
                      <a:pt x="726" y="25"/>
                      <a:pt x="727" y="24"/>
                      <a:pt x="729" y="23"/>
                    </a:cubicBezTo>
                    <a:close/>
                    <a:moveTo>
                      <a:pt x="741" y="21"/>
                    </a:moveTo>
                    <a:lnTo>
                      <a:pt x="741" y="21"/>
                    </a:lnTo>
                    <a:cubicBezTo>
                      <a:pt x="743" y="21"/>
                      <a:pt x="745" y="21"/>
                      <a:pt x="745" y="23"/>
                    </a:cubicBezTo>
                    <a:cubicBezTo>
                      <a:pt x="746" y="25"/>
                      <a:pt x="745" y="26"/>
                      <a:pt x="743" y="27"/>
                    </a:cubicBezTo>
                    <a:lnTo>
                      <a:pt x="743" y="27"/>
                    </a:lnTo>
                    <a:cubicBezTo>
                      <a:pt x="742" y="28"/>
                      <a:pt x="740" y="27"/>
                      <a:pt x="739" y="25"/>
                    </a:cubicBezTo>
                    <a:cubicBezTo>
                      <a:pt x="739" y="23"/>
                      <a:pt x="740" y="22"/>
                      <a:pt x="741" y="21"/>
                    </a:cubicBezTo>
                    <a:close/>
                    <a:moveTo>
                      <a:pt x="754" y="19"/>
                    </a:moveTo>
                    <a:lnTo>
                      <a:pt x="754" y="19"/>
                    </a:lnTo>
                    <a:cubicBezTo>
                      <a:pt x="755" y="19"/>
                      <a:pt x="757" y="20"/>
                      <a:pt x="758" y="21"/>
                    </a:cubicBezTo>
                    <a:cubicBezTo>
                      <a:pt x="758" y="23"/>
                      <a:pt x="757" y="25"/>
                      <a:pt x="756" y="25"/>
                    </a:cubicBezTo>
                    <a:lnTo>
                      <a:pt x="756" y="25"/>
                    </a:lnTo>
                    <a:cubicBezTo>
                      <a:pt x="754" y="26"/>
                      <a:pt x="752" y="25"/>
                      <a:pt x="752" y="23"/>
                    </a:cubicBezTo>
                    <a:cubicBezTo>
                      <a:pt x="751" y="22"/>
                      <a:pt x="752" y="20"/>
                      <a:pt x="754" y="19"/>
                    </a:cubicBezTo>
                    <a:close/>
                    <a:moveTo>
                      <a:pt x="766" y="18"/>
                    </a:moveTo>
                    <a:lnTo>
                      <a:pt x="766" y="18"/>
                    </a:lnTo>
                    <a:cubicBezTo>
                      <a:pt x="768" y="17"/>
                      <a:pt x="769" y="18"/>
                      <a:pt x="770" y="20"/>
                    </a:cubicBezTo>
                    <a:cubicBezTo>
                      <a:pt x="770" y="21"/>
                      <a:pt x="770" y="23"/>
                      <a:pt x="768" y="24"/>
                    </a:cubicBezTo>
                    <a:lnTo>
                      <a:pt x="768" y="24"/>
                    </a:lnTo>
                    <a:cubicBezTo>
                      <a:pt x="766" y="24"/>
                      <a:pt x="765" y="23"/>
                      <a:pt x="764" y="22"/>
                    </a:cubicBezTo>
                    <a:cubicBezTo>
                      <a:pt x="763" y="20"/>
                      <a:pt x="764" y="18"/>
                      <a:pt x="766" y="18"/>
                    </a:cubicBezTo>
                    <a:close/>
                    <a:moveTo>
                      <a:pt x="778" y="16"/>
                    </a:moveTo>
                    <a:lnTo>
                      <a:pt x="778" y="16"/>
                    </a:lnTo>
                    <a:cubicBezTo>
                      <a:pt x="780" y="15"/>
                      <a:pt x="782" y="16"/>
                      <a:pt x="782" y="18"/>
                    </a:cubicBezTo>
                    <a:cubicBezTo>
                      <a:pt x="783" y="20"/>
                      <a:pt x="782" y="21"/>
                      <a:pt x="780" y="22"/>
                    </a:cubicBezTo>
                    <a:lnTo>
                      <a:pt x="780" y="22"/>
                    </a:lnTo>
                    <a:cubicBezTo>
                      <a:pt x="779" y="22"/>
                      <a:pt x="777" y="22"/>
                      <a:pt x="776" y="20"/>
                    </a:cubicBezTo>
                    <a:cubicBezTo>
                      <a:pt x="776" y="18"/>
                      <a:pt x="777" y="17"/>
                      <a:pt x="778" y="16"/>
                    </a:cubicBezTo>
                    <a:close/>
                    <a:moveTo>
                      <a:pt x="791" y="14"/>
                    </a:moveTo>
                    <a:lnTo>
                      <a:pt x="791" y="14"/>
                    </a:lnTo>
                    <a:cubicBezTo>
                      <a:pt x="792" y="14"/>
                      <a:pt x="794" y="15"/>
                      <a:pt x="795" y="16"/>
                    </a:cubicBezTo>
                    <a:cubicBezTo>
                      <a:pt x="795" y="18"/>
                      <a:pt x="794" y="20"/>
                      <a:pt x="793" y="20"/>
                    </a:cubicBezTo>
                    <a:lnTo>
                      <a:pt x="793" y="20"/>
                    </a:lnTo>
                    <a:cubicBezTo>
                      <a:pt x="791" y="21"/>
                      <a:pt x="789" y="20"/>
                      <a:pt x="789" y="18"/>
                    </a:cubicBezTo>
                    <a:cubicBezTo>
                      <a:pt x="788" y="17"/>
                      <a:pt x="789" y="15"/>
                      <a:pt x="791" y="14"/>
                    </a:cubicBezTo>
                    <a:close/>
                    <a:moveTo>
                      <a:pt x="803" y="13"/>
                    </a:moveTo>
                    <a:lnTo>
                      <a:pt x="803" y="13"/>
                    </a:lnTo>
                    <a:cubicBezTo>
                      <a:pt x="805" y="12"/>
                      <a:pt x="807" y="13"/>
                      <a:pt x="807" y="15"/>
                    </a:cubicBezTo>
                    <a:cubicBezTo>
                      <a:pt x="808" y="17"/>
                      <a:pt x="807" y="18"/>
                      <a:pt x="805" y="19"/>
                    </a:cubicBezTo>
                    <a:lnTo>
                      <a:pt x="805" y="19"/>
                    </a:lnTo>
                    <a:cubicBezTo>
                      <a:pt x="804" y="19"/>
                      <a:pt x="802" y="19"/>
                      <a:pt x="801" y="17"/>
                    </a:cubicBezTo>
                    <a:cubicBezTo>
                      <a:pt x="801" y="15"/>
                      <a:pt x="802" y="13"/>
                      <a:pt x="803" y="13"/>
                    </a:cubicBezTo>
                    <a:close/>
                    <a:moveTo>
                      <a:pt x="816" y="12"/>
                    </a:moveTo>
                    <a:lnTo>
                      <a:pt x="816" y="12"/>
                    </a:lnTo>
                    <a:cubicBezTo>
                      <a:pt x="817" y="11"/>
                      <a:pt x="819" y="12"/>
                      <a:pt x="820" y="14"/>
                    </a:cubicBezTo>
                    <a:cubicBezTo>
                      <a:pt x="820" y="15"/>
                      <a:pt x="819" y="17"/>
                      <a:pt x="818" y="18"/>
                    </a:cubicBezTo>
                    <a:lnTo>
                      <a:pt x="818" y="18"/>
                    </a:lnTo>
                    <a:cubicBezTo>
                      <a:pt x="816" y="18"/>
                      <a:pt x="814" y="17"/>
                      <a:pt x="814" y="16"/>
                    </a:cubicBezTo>
                    <a:cubicBezTo>
                      <a:pt x="813" y="14"/>
                      <a:pt x="814" y="12"/>
                      <a:pt x="816" y="12"/>
                    </a:cubicBezTo>
                    <a:close/>
                    <a:moveTo>
                      <a:pt x="828" y="10"/>
                    </a:moveTo>
                    <a:lnTo>
                      <a:pt x="828" y="10"/>
                    </a:lnTo>
                    <a:cubicBezTo>
                      <a:pt x="830" y="10"/>
                      <a:pt x="831" y="11"/>
                      <a:pt x="832" y="12"/>
                    </a:cubicBezTo>
                    <a:cubicBezTo>
                      <a:pt x="833" y="14"/>
                      <a:pt x="832" y="16"/>
                      <a:pt x="830" y="16"/>
                    </a:cubicBezTo>
                    <a:lnTo>
                      <a:pt x="830" y="16"/>
                    </a:lnTo>
                    <a:cubicBezTo>
                      <a:pt x="828" y="17"/>
                      <a:pt x="827" y="16"/>
                      <a:pt x="826" y="14"/>
                    </a:cubicBezTo>
                    <a:cubicBezTo>
                      <a:pt x="826" y="13"/>
                      <a:pt x="826" y="11"/>
                      <a:pt x="828" y="10"/>
                    </a:cubicBezTo>
                    <a:close/>
                    <a:moveTo>
                      <a:pt x="840" y="9"/>
                    </a:moveTo>
                    <a:lnTo>
                      <a:pt x="840" y="9"/>
                    </a:lnTo>
                    <a:cubicBezTo>
                      <a:pt x="842" y="8"/>
                      <a:pt x="844" y="9"/>
                      <a:pt x="844" y="11"/>
                    </a:cubicBezTo>
                    <a:cubicBezTo>
                      <a:pt x="845" y="13"/>
                      <a:pt x="844" y="14"/>
                      <a:pt x="842" y="15"/>
                    </a:cubicBezTo>
                    <a:lnTo>
                      <a:pt x="842" y="15"/>
                    </a:lnTo>
                    <a:cubicBezTo>
                      <a:pt x="841" y="15"/>
                      <a:pt x="839" y="15"/>
                      <a:pt x="839" y="13"/>
                    </a:cubicBezTo>
                    <a:cubicBezTo>
                      <a:pt x="838" y="11"/>
                      <a:pt x="839" y="9"/>
                      <a:pt x="840" y="9"/>
                    </a:cubicBezTo>
                    <a:close/>
                    <a:moveTo>
                      <a:pt x="853" y="8"/>
                    </a:moveTo>
                    <a:lnTo>
                      <a:pt x="853" y="8"/>
                    </a:lnTo>
                    <a:cubicBezTo>
                      <a:pt x="855" y="7"/>
                      <a:pt x="856" y="8"/>
                      <a:pt x="857" y="10"/>
                    </a:cubicBezTo>
                    <a:cubicBezTo>
                      <a:pt x="857" y="11"/>
                      <a:pt x="857" y="13"/>
                      <a:pt x="855" y="14"/>
                    </a:cubicBezTo>
                    <a:lnTo>
                      <a:pt x="855" y="14"/>
                    </a:lnTo>
                    <a:cubicBezTo>
                      <a:pt x="853" y="14"/>
                      <a:pt x="852" y="13"/>
                      <a:pt x="851" y="12"/>
                    </a:cubicBezTo>
                    <a:cubicBezTo>
                      <a:pt x="850" y="10"/>
                      <a:pt x="851" y="8"/>
                      <a:pt x="853" y="8"/>
                    </a:cubicBezTo>
                    <a:close/>
                    <a:moveTo>
                      <a:pt x="865" y="7"/>
                    </a:moveTo>
                    <a:lnTo>
                      <a:pt x="865" y="7"/>
                    </a:lnTo>
                    <a:cubicBezTo>
                      <a:pt x="867" y="6"/>
                      <a:pt x="869" y="7"/>
                      <a:pt x="869" y="9"/>
                    </a:cubicBezTo>
                    <a:cubicBezTo>
                      <a:pt x="870" y="10"/>
                      <a:pt x="869" y="12"/>
                      <a:pt x="867" y="13"/>
                    </a:cubicBezTo>
                    <a:lnTo>
                      <a:pt x="867" y="13"/>
                    </a:lnTo>
                    <a:cubicBezTo>
                      <a:pt x="866" y="13"/>
                      <a:pt x="864" y="12"/>
                      <a:pt x="863" y="11"/>
                    </a:cubicBezTo>
                    <a:cubicBezTo>
                      <a:pt x="863" y="9"/>
                      <a:pt x="864" y="7"/>
                      <a:pt x="865" y="7"/>
                    </a:cubicBezTo>
                    <a:close/>
                    <a:moveTo>
                      <a:pt x="878" y="6"/>
                    </a:moveTo>
                    <a:lnTo>
                      <a:pt x="878" y="6"/>
                    </a:lnTo>
                    <a:cubicBezTo>
                      <a:pt x="880" y="5"/>
                      <a:pt x="881" y="6"/>
                      <a:pt x="882" y="8"/>
                    </a:cubicBezTo>
                    <a:cubicBezTo>
                      <a:pt x="882" y="9"/>
                      <a:pt x="881" y="11"/>
                      <a:pt x="880" y="12"/>
                    </a:cubicBezTo>
                    <a:lnTo>
                      <a:pt x="880" y="12"/>
                    </a:lnTo>
                    <a:cubicBezTo>
                      <a:pt x="878" y="12"/>
                      <a:pt x="876" y="11"/>
                      <a:pt x="876" y="10"/>
                    </a:cubicBezTo>
                    <a:cubicBezTo>
                      <a:pt x="875" y="8"/>
                      <a:pt x="876" y="6"/>
                      <a:pt x="878" y="6"/>
                    </a:cubicBezTo>
                    <a:close/>
                    <a:moveTo>
                      <a:pt x="890" y="5"/>
                    </a:moveTo>
                    <a:lnTo>
                      <a:pt x="890" y="5"/>
                    </a:lnTo>
                    <a:cubicBezTo>
                      <a:pt x="892" y="4"/>
                      <a:pt x="894" y="5"/>
                      <a:pt x="894" y="7"/>
                    </a:cubicBezTo>
                    <a:cubicBezTo>
                      <a:pt x="895" y="8"/>
                      <a:pt x="894" y="10"/>
                      <a:pt x="892" y="11"/>
                    </a:cubicBezTo>
                    <a:lnTo>
                      <a:pt x="892" y="11"/>
                    </a:lnTo>
                    <a:cubicBezTo>
                      <a:pt x="891" y="11"/>
                      <a:pt x="889" y="10"/>
                      <a:pt x="888" y="9"/>
                    </a:cubicBezTo>
                    <a:cubicBezTo>
                      <a:pt x="888" y="7"/>
                      <a:pt x="889" y="5"/>
                      <a:pt x="890" y="5"/>
                    </a:cubicBezTo>
                    <a:close/>
                    <a:moveTo>
                      <a:pt x="903" y="4"/>
                    </a:moveTo>
                    <a:lnTo>
                      <a:pt x="903" y="4"/>
                    </a:lnTo>
                    <a:cubicBezTo>
                      <a:pt x="904" y="3"/>
                      <a:pt x="906" y="4"/>
                      <a:pt x="907" y="6"/>
                    </a:cubicBezTo>
                    <a:cubicBezTo>
                      <a:pt x="907" y="8"/>
                      <a:pt x="906" y="9"/>
                      <a:pt x="905" y="10"/>
                    </a:cubicBezTo>
                    <a:lnTo>
                      <a:pt x="905" y="10"/>
                    </a:lnTo>
                    <a:cubicBezTo>
                      <a:pt x="903" y="10"/>
                      <a:pt x="901" y="10"/>
                      <a:pt x="901" y="8"/>
                    </a:cubicBezTo>
                    <a:cubicBezTo>
                      <a:pt x="900" y="6"/>
                      <a:pt x="901" y="5"/>
                      <a:pt x="903" y="4"/>
                    </a:cubicBezTo>
                    <a:close/>
                    <a:moveTo>
                      <a:pt x="915" y="3"/>
                    </a:moveTo>
                    <a:lnTo>
                      <a:pt x="915" y="3"/>
                    </a:lnTo>
                    <a:cubicBezTo>
                      <a:pt x="917" y="3"/>
                      <a:pt x="919" y="4"/>
                      <a:pt x="919" y="5"/>
                    </a:cubicBezTo>
                    <a:cubicBezTo>
                      <a:pt x="920" y="7"/>
                      <a:pt x="919" y="9"/>
                      <a:pt x="917" y="9"/>
                    </a:cubicBezTo>
                    <a:lnTo>
                      <a:pt x="917" y="9"/>
                    </a:lnTo>
                    <a:cubicBezTo>
                      <a:pt x="916" y="10"/>
                      <a:pt x="914" y="9"/>
                      <a:pt x="913" y="7"/>
                    </a:cubicBezTo>
                    <a:cubicBezTo>
                      <a:pt x="913" y="6"/>
                      <a:pt x="914" y="4"/>
                      <a:pt x="915" y="3"/>
                    </a:cubicBezTo>
                    <a:close/>
                    <a:moveTo>
                      <a:pt x="928" y="3"/>
                    </a:moveTo>
                    <a:lnTo>
                      <a:pt x="928" y="3"/>
                    </a:lnTo>
                    <a:cubicBezTo>
                      <a:pt x="929" y="2"/>
                      <a:pt x="931" y="3"/>
                      <a:pt x="932" y="5"/>
                    </a:cubicBezTo>
                    <a:cubicBezTo>
                      <a:pt x="932" y="6"/>
                      <a:pt x="931" y="8"/>
                      <a:pt x="930" y="9"/>
                    </a:cubicBezTo>
                    <a:lnTo>
                      <a:pt x="930" y="9"/>
                    </a:lnTo>
                    <a:cubicBezTo>
                      <a:pt x="928" y="9"/>
                      <a:pt x="926" y="8"/>
                      <a:pt x="926" y="7"/>
                    </a:cubicBezTo>
                    <a:cubicBezTo>
                      <a:pt x="925" y="5"/>
                      <a:pt x="926" y="3"/>
                      <a:pt x="928" y="3"/>
                    </a:cubicBezTo>
                    <a:close/>
                    <a:moveTo>
                      <a:pt x="940" y="2"/>
                    </a:moveTo>
                    <a:lnTo>
                      <a:pt x="940" y="2"/>
                    </a:lnTo>
                    <a:cubicBezTo>
                      <a:pt x="942" y="1"/>
                      <a:pt x="944" y="2"/>
                      <a:pt x="944" y="4"/>
                    </a:cubicBezTo>
                    <a:cubicBezTo>
                      <a:pt x="945" y="6"/>
                      <a:pt x="944" y="7"/>
                      <a:pt x="942" y="8"/>
                    </a:cubicBezTo>
                    <a:lnTo>
                      <a:pt x="942" y="8"/>
                    </a:lnTo>
                    <a:cubicBezTo>
                      <a:pt x="941" y="9"/>
                      <a:pt x="939" y="8"/>
                      <a:pt x="938" y="6"/>
                    </a:cubicBezTo>
                    <a:cubicBezTo>
                      <a:pt x="938" y="4"/>
                      <a:pt x="939" y="3"/>
                      <a:pt x="940" y="2"/>
                    </a:cubicBezTo>
                    <a:close/>
                    <a:moveTo>
                      <a:pt x="953" y="2"/>
                    </a:moveTo>
                    <a:lnTo>
                      <a:pt x="953" y="2"/>
                    </a:lnTo>
                    <a:cubicBezTo>
                      <a:pt x="954" y="1"/>
                      <a:pt x="956" y="2"/>
                      <a:pt x="957" y="3"/>
                    </a:cubicBezTo>
                    <a:cubicBezTo>
                      <a:pt x="957" y="5"/>
                      <a:pt x="956" y="7"/>
                      <a:pt x="955" y="7"/>
                    </a:cubicBezTo>
                    <a:lnTo>
                      <a:pt x="955" y="7"/>
                    </a:lnTo>
                    <a:cubicBezTo>
                      <a:pt x="953" y="8"/>
                      <a:pt x="951" y="7"/>
                      <a:pt x="951" y="5"/>
                    </a:cubicBezTo>
                    <a:cubicBezTo>
                      <a:pt x="950" y="4"/>
                      <a:pt x="951" y="2"/>
                      <a:pt x="953" y="2"/>
                    </a:cubicBezTo>
                    <a:close/>
                    <a:moveTo>
                      <a:pt x="965" y="1"/>
                    </a:moveTo>
                    <a:lnTo>
                      <a:pt x="965" y="1"/>
                    </a:lnTo>
                    <a:cubicBezTo>
                      <a:pt x="967" y="1"/>
                      <a:pt x="969" y="2"/>
                      <a:pt x="969" y="3"/>
                    </a:cubicBezTo>
                    <a:cubicBezTo>
                      <a:pt x="970" y="5"/>
                      <a:pt x="969" y="7"/>
                      <a:pt x="967" y="7"/>
                    </a:cubicBezTo>
                    <a:lnTo>
                      <a:pt x="967" y="7"/>
                    </a:lnTo>
                    <a:cubicBezTo>
                      <a:pt x="966" y="8"/>
                      <a:pt x="964" y="7"/>
                      <a:pt x="963" y="5"/>
                    </a:cubicBezTo>
                    <a:cubicBezTo>
                      <a:pt x="963" y="3"/>
                      <a:pt x="964" y="2"/>
                      <a:pt x="965" y="1"/>
                    </a:cubicBezTo>
                    <a:close/>
                    <a:moveTo>
                      <a:pt x="978" y="1"/>
                    </a:moveTo>
                    <a:lnTo>
                      <a:pt x="978" y="1"/>
                    </a:lnTo>
                    <a:cubicBezTo>
                      <a:pt x="979" y="0"/>
                      <a:pt x="981" y="1"/>
                      <a:pt x="982" y="3"/>
                    </a:cubicBezTo>
                    <a:cubicBezTo>
                      <a:pt x="982" y="4"/>
                      <a:pt x="981" y="6"/>
                      <a:pt x="980" y="7"/>
                    </a:cubicBezTo>
                    <a:lnTo>
                      <a:pt x="980" y="7"/>
                    </a:lnTo>
                    <a:cubicBezTo>
                      <a:pt x="978" y="7"/>
                      <a:pt x="976" y="6"/>
                      <a:pt x="976" y="5"/>
                    </a:cubicBezTo>
                    <a:cubicBezTo>
                      <a:pt x="975" y="3"/>
                      <a:pt x="976" y="1"/>
                      <a:pt x="978" y="1"/>
                    </a:cubicBezTo>
                    <a:close/>
                    <a:moveTo>
                      <a:pt x="990" y="0"/>
                    </a:moveTo>
                    <a:lnTo>
                      <a:pt x="990" y="0"/>
                    </a:lnTo>
                    <a:cubicBezTo>
                      <a:pt x="992" y="0"/>
                      <a:pt x="994" y="1"/>
                      <a:pt x="994" y="2"/>
                    </a:cubicBezTo>
                    <a:cubicBezTo>
                      <a:pt x="995" y="4"/>
                      <a:pt x="994" y="6"/>
                      <a:pt x="992" y="6"/>
                    </a:cubicBezTo>
                    <a:lnTo>
                      <a:pt x="992" y="6"/>
                    </a:lnTo>
                    <a:cubicBezTo>
                      <a:pt x="991" y="7"/>
                      <a:pt x="989" y="6"/>
                      <a:pt x="988" y="4"/>
                    </a:cubicBezTo>
                    <a:cubicBezTo>
                      <a:pt x="988" y="3"/>
                      <a:pt x="989" y="1"/>
                      <a:pt x="990" y="0"/>
                    </a:cubicBezTo>
                    <a:close/>
                    <a:moveTo>
                      <a:pt x="1004" y="0"/>
                    </a:moveTo>
                    <a:lnTo>
                      <a:pt x="1004" y="0"/>
                    </a:lnTo>
                    <a:cubicBezTo>
                      <a:pt x="1006" y="0"/>
                      <a:pt x="1007" y="1"/>
                      <a:pt x="1007" y="3"/>
                    </a:cubicBezTo>
                    <a:cubicBezTo>
                      <a:pt x="1007" y="5"/>
                      <a:pt x="1006" y="6"/>
                      <a:pt x="1004" y="6"/>
                    </a:cubicBezTo>
                    <a:lnTo>
                      <a:pt x="1004" y="6"/>
                    </a:lnTo>
                    <a:cubicBezTo>
                      <a:pt x="1002" y="6"/>
                      <a:pt x="1001" y="5"/>
                      <a:pt x="1001" y="3"/>
                    </a:cubicBezTo>
                    <a:cubicBezTo>
                      <a:pt x="1001" y="1"/>
                      <a:pt x="1002" y="0"/>
                      <a:pt x="1004" y="0"/>
                    </a:cubicBezTo>
                    <a:close/>
                    <a:moveTo>
                      <a:pt x="1016" y="0"/>
                    </a:moveTo>
                    <a:lnTo>
                      <a:pt x="1016" y="0"/>
                    </a:lnTo>
                    <a:cubicBezTo>
                      <a:pt x="1018" y="0"/>
                      <a:pt x="1019" y="1"/>
                      <a:pt x="1019" y="3"/>
                    </a:cubicBezTo>
                    <a:cubicBezTo>
                      <a:pt x="1019" y="5"/>
                      <a:pt x="1018" y="6"/>
                      <a:pt x="1016" y="6"/>
                    </a:cubicBezTo>
                    <a:lnTo>
                      <a:pt x="1016" y="6"/>
                    </a:lnTo>
                    <a:cubicBezTo>
                      <a:pt x="1015" y="6"/>
                      <a:pt x="1013" y="5"/>
                      <a:pt x="1013" y="3"/>
                    </a:cubicBezTo>
                    <a:cubicBezTo>
                      <a:pt x="1013" y="1"/>
                      <a:pt x="1015" y="0"/>
                      <a:pt x="1016" y="0"/>
                    </a:cubicBezTo>
                    <a:close/>
                    <a:moveTo>
                      <a:pt x="1029" y="0"/>
                    </a:moveTo>
                    <a:lnTo>
                      <a:pt x="1029" y="0"/>
                    </a:lnTo>
                    <a:cubicBezTo>
                      <a:pt x="1031" y="0"/>
                      <a:pt x="1032" y="1"/>
                      <a:pt x="1032" y="3"/>
                    </a:cubicBezTo>
                    <a:cubicBezTo>
                      <a:pt x="1032" y="5"/>
                      <a:pt x="1031" y="6"/>
                      <a:pt x="1029" y="6"/>
                    </a:cubicBezTo>
                    <a:lnTo>
                      <a:pt x="1029" y="6"/>
                    </a:lnTo>
                    <a:cubicBezTo>
                      <a:pt x="1027" y="6"/>
                      <a:pt x="1026" y="5"/>
                      <a:pt x="1026" y="3"/>
                    </a:cubicBezTo>
                    <a:cubicBezTo>
                      <a:pt x="1026" y="1"/>
                      <a:pt x="1027" y="0"/>
                      <a:pt x="1029" y="0"/>
                    </a:cubicBezTo>
                    <a:close/>
                    <a:moveTo>
                      <a:pt x="1041" y="0"/>
                    </a:moveTo>
                    <a:lnTo>
                      <a:pt x="1041" y="0"/>
                    </a:lnTo>
                    <a:cubicBezTo>
                      <a:pt x="1043" y="0"/>
                      <a:pt x="1044" y="1"/>
                      <a:pt x="1044" y="3"/>
                    </a:cubicBezTo>
                    <a:cubicBezTo>
                      <a:pt x="1044" y="5"/>
                      <a:pt x="1043" y="6"/>
                      <a:pt x="1041" y="6"/>
                    </a:cubicBezTo>
                    <a:lnTo>
                      <a:pt x="1041" y="6"/>
                    </a:lnTo>
                    <a:cubicBezTo>
                      <a:pt x="1040" y="6"/>
                      <a:pt x="1038" y="5"/>
                      <a:pt x="1038" y="3"/>
                    </a:cubicBezTo>
                    <a:cubicBezTo>
                      <a:pt x="1038" y="1"/>
                      <a:pt x="1040" y="0"/>
                      <a:pt x="1041" y="0"/>
                    </a:cubicBezTo>
                    <a:close/>
                    <a:moveTo>
                      <a:pt x="1054" y="0"/>
                    </a:moveTo>
                    <a:lnTo>
                      <a:pt x="1054" y="0"/>
                    </a:lnTo>
                    <a:cubicBezTo>
                      <a:pt x="1056" y="0"/>
                      <a:pt x="1057" y="1"/>
                      <a:pt x="1057" y="3"/>
                    </a:cubicBezTo>
                    <a:cubicBezTo>
                      <a:pt x="1057" y="5"/>
                      <a:pt x="1056" y="6"/>
                      <a:pt x="1054" y="6"/>
                    </a:cubicBezTo>
                    <a:lnTo>
                      <a:pt x="1054" y="6"/>
                    </a:lnTo>
                    <a:cubicBezTo>
                      <a:pt x="1052" y="6"/>
                      <a:pt x="1051" y="5"/>
                      <a:pt x="1051" y="3"/>
                    </a:cubicBezTo>
                    <a:cubicBezTo>
                      <a:pt x="1051" y="1"/>
                      <a:pt x="1052" y="0"/>
                      <a:pt x="1054" y="0"/>
                    </a:cubicBezTo>
                    <a:close/>
                    <a:moveTo>
                      <a:pt x="1066" y="0"/>
                    </a:moveTo>
                    <a:lnTo>
                      <a:pt x="1066" y="0"/>
                    </a:lnTo>
                    <a:cubicBezTo>
                      <a:pt x="1068" y="0"/>
                      <a:pt x="1069" y="2"/>
                      <a:pt x="1069" y="3"/>
                    </a:cubicBezTo>
                    <a:cubicBezTo>
                      <a:pt x="1069" y="5"/>
                      <a:pt x="1068" y="7"/>
                      <a:pt x="1066" y="7"/>
                    </a:cubicBezTo>
                    <a:lnTo>
                      <a:pt x="1066" y="7"/>
                    </a:lnTo>
                    <a:cubicBezTo>
                      <a:pt x="1065" y="7"/>
                      <a:pt x="1063" y="5"/>
                      <a:pt x="1063" y="3"/>
                    </a:cubicBezTo>
                    <a:cubicBezTo>
                      <a:pt x="1063" y="2"/>
                      <a:pt x="1065" y="0"/>
                      <a:pt x="1066" y="0"/>
                    </a:cubicBezTo>
                    <a:close/>
                    <a:moveTo>
                      <a:pt x="1079" y="1"/>
                    </a:moveTo>
                    <a:lnTo>
                      <a:pt x="1079" y="1"/>
                    </a:lnTo>
                    <a:cubicBezTo>
                      <a:pt x="1081" y="1"/>
                      <a:pt x="1082" y="2"/>
                      <a:pt x="1082" y="4"/>
                    </a:cubicBezTo>
                    <a:cubicBezTo>
                      <a:pt x="1082" y="5"/>
                      <a:pt x="1081" y="7"/>
                      <a:pt x="1079" y="7"/>
                    </a:cubicBezTo>
                    <a:lnTo>
                      <a:pt x="1079" y="7"/>
                    </a:lnTo>
                    <a:cubicBezTo>
                      <a:pt x="1077" y="7"/>
                      <a:pt x="1076" y="5"/>
                      <a:pt x="1076" y="4"/>
                    </a:cubicBezTo>
                    <a:cubicBezTo>
                      <a:pt x="1076" y="2"/>
                      <a:pt x="1077" y="1"/>
                      <a:pt x="1079" y="1"/>
                    </a:cubicBezTo>
                    <a:close/>
                    <a:moveTo>
                      <a:pt x="1091" y="1"/>
                    </a:moveTo>
                    <a:lnTo>
                      <a:pt x="1091" y="1"/>
                    </a:lnTo>
                    <a:cubicBezTo>
                      <a:pt x="1093" y="1"/>
                      <a:pt x="1094" y="2"/>
                      <a:pt x="1094" y="4"/>
                    </a:cubicBezTo>
                    <a:cubicBezTo>
                      <a:pt x="1094" y="6"/>
                      <a:pt x="1093" y="7"/>
                      <a:pt x="1091" y="7"/>
                    </a:cubicBezTo>
                    <a:lnTo>
                      <a:pt x="1091" y="7"/>
                    </a:lnTo>
                    <a:cubicBezTo>
                      <a:pt x="1090" y="7"/>
                      <a:pt x="1088" y="6"/>
                      <a:pt x="1088" y="4"/>
                    </a:cubicBezTo>
                    <a:cubicBezTo>
                      <a:pt x="1088" y="2"/>
                      <a:pt x="1090" y="1"/>
                      <a:pt x="1091" y="1"/>
                    </a:cubicBezTo>
                    <a:close/>
                    <a:moveTo>
                      <a:pt x="1104" y="1"/>
                    </a:moveTo>
                    <a:lnTo>
                      <a:pt x="1104" y="1"/>
                    </a:lnTo>
                    <a:cubicBezTo>
                      <a:pt x="1106" y="1"/>
                      <a:pt x="1107" y="3"/>
                      <a:pt x="1107" y="4"/>
                    </a:cubicBezTo>
                    <a:cubicBezTo>
                      <a:pt x="1107" y="6"/>
                      <a:pt x="1106" y="8"/>
                      <a:pt x="1104" y="8"/>
                    </a:cubicBezTo>
                    <a:lnTo>
                      <a:pt x="1104" y="8"/>
                    </a:lnTo>
                    <a:cubicBezTo>
                      <a:pt x="1102" y="8"/>
                      <a:pt x="1101" y="6"/>
                      <a:pt x="1101" y="4"/>
                    </a:cubicBezTo>
                    <a:cubicBezTo>
                      <a:pt x="1101" y="3"/>
                      <a:pt x="1102" y="1"/>
                      <a:pt x="1104" y="1"/>
                    </a:cubicBezTo>
                    <a:close/>
                    <a:moveTo>
                      <a:pt x="1116" y="2"/>
                    </a:moveTo>
                    <a:lnTo>
                      <a:pt x="1116" y="2"/>
                    </a:lnTo>
                    <a:cubicBezTo>
                      <a:pt x="1118" y="2"/>
                      <a:pt x="1119" y="3"/>
                      <a:pt x="1119" y="5"/>
                    </a:cubicBezTo>
                    <a:cubicBezTo>
                      <a:pt x="1119" y="7"/>
                      <a:pt x="1118" y="8"/>
                      <a:pt x="1116" y="8"/>
                    </a:cubicBezTo>
                    <a:lnTo>
                      <a:pt x="1116" y="8"/>
                    </a:lnTo>
                    <a:cubicBezTo>
                      <a:pt x="1115" y="8"/>
                      <a:pt x="1113" y="7"/>
                      <a:pt x="1113" y="5"/>
                    </a:cubicBezTo>
                    <a:cubicBezTo>
                      <a:pt x="1113" y="3"/>
                      <a:pt x="1115" y="2"/>
                      <a:pt x="1116" y="2"/>
                    </a:cubicBezTo>
                    <a:close/>
                    <a:moveTo>
                      <a:pt x="1129" y="2"/>
                    </a:moveTo>
                    <a:lnTo>
                      <a:pt x="1129" y="2"/>
                    </a:lnTo>
                    <a:cubicBezTo>
                      <a:pt x="1131" y="2"/>
                      <a:pt x="1132" y="4"/>
                      <a:pt x="1132" y="6"/>
                    </a:cubicBezTo>
                    <a:cubicBezTo>
                      <a:pt x="1132" y="7"/>
                      <a:pt x="1131" y="9"/>
                      <a:pt x="1129" y="9"/>
                    </a:cubicBezTo>
                    <a:lnTo>
                      <a:pt x="1129" y="9"/>
                    </a:lnTo>
                    <a:cubicBezTo>
                      <a:pt x="1127" y="9"/>
                      <a:pt x="1126" y="7"/>
                      <a:pt x="1126" y="6"/>
                    </a:cubicBezTo>
                    <a:cubicBezTo>
                      <a:pt x="1126" y="4"/>
                      <a:pt x="1127" y="2"/>
                      <a:pt x="1129" y="2"/>
                    </a:cubicBezTo>
                    <a:close/>
                    <a:moveTo>
                      <a:pt x="1141" y="3"/>
                    </a:moveTo>
                    <a:lnTo>
                      <a:pt x="1141" y="3"/>
                    </a:lnTo>
                    <a:cubicBezTo>
                      <a:pt x="1143" y="3"/>
                      <a:pt x="1144" y="4"/>
                      <a:pt x="1144" y="6"/>
                    </a:cubicBezTo>
                    <a:cubicBezTo>
                      <a:pt x="1144" y="8"/>
                      <a:pt x="1143" y="9"/>
                      <a:pt x="1141" y="9"/>
                    </a:cubicBezTo>
                    <a:lnTo>
                      <a:pt x="1141" y="9"/>
                    </a:lnTo>
                    <a:cubicBezTo>
                      <a:pt x="1140" y="9"/>
                      <a:pt x="1138" y="8"/>
                      <a:pt x="1138" y="6"/>
                    </a:cubicBezTo>
                    <a:cubicBezTo>
                      <a:pt x="1138" y="4"/>
                      <a:pt x="1140" y="3"/>
                      <a:pt x="1141" y="3"/>
                    </a:cubicBezTo>
                    <a:close/>
                    <a:moveTo>
                      <a:pt x="1154" y="4"/>
                    </a:moveTo>
                    <a:lnTo>
                      <a:pt x="1154" y="4"/>
                    </a:lnTo>
                    <a:cubicBezTo>
                      <a:pt x="1155" y="4"/>
                      <a:pt x="1157" y="5"/>
                      <a:pt x="1157" y="7"/>
                    </a:cubicBezTo>
                    <a:cubicBezTo>
                      <a:pt x="1157" y="9"/>
                      <a:pt x="1155" y="10"/>
                      <a:pt x="1154" y="10"/>
                    </a:cubicBezTo>
                    <a:lnTo>
                      <a:pt x="1154" y="10"/>
                    </a:lnTo>
                    <a:cubicBezTo>
                      <a:pt x="1152" y="10"/>
                      <a:pt x="1151" y="9"/>
                      <a:pt x="1151" y="7"/>
                    </a:cubicBezTo>
                    <a:cubicBezTo>
                      <a:pt x="1151" y="5"/>
                      <a:pt x="1152" y="4"/>
                      <a:pt x="1154" y="4"/>
                    </a:cubicBezTo>
                    <a:close/>
                    <a:moveTo>
                      <a:pt x="1166" y="4"/>
                    </a:moveTo>
                    <a:lnTo>
                      <a:pt x="1166" y="4"/>
                    </a:lnTo>
                    <a:cubicBezTo>
                      <a:pt x="1168" y="4"/>
                      <a:pt x="1169" y="6"/>
                      <a:pt x="1169" y="8"/>
                    </a:cubicBezTo>
                    <a:cubicBezTo>
                      <a:pt x="1169" y="9"/>
                      <a:pt x="1168" y="11"/>
                      <a:pt x="1166" y="11"/>
                    </a:cubicBezTo>
                    <a:lnTo>
                      <a:pt x="1166" y="11"/>
                    </a:lnTo>
                    <a:cubicBezTo>
                      <a:pt x="1165" y="11"/>
                      <a:pt x="1163" y="9"/>
                      <a:pt x="1163" y="8"/>
                    </a:cubicBezTo>
                    <a:cubicBezTo>
                      <a:pt x="1163" y="6"/>
                      <a:pt x="1165" y="4"/>
                      <a:pt x="1166" y="4"/>
                    </a:cubicBezTo>
                    <a:close/>
                    <a:moveTo>
                      <a:pt x="1179" y="5"/>
                    </a:moveTo>
                    <a:lnTo>
                      <a:pt x="1179" y="5"/>
                    </a:lnTo>
                    <a:cubicBezTo>
                      <a:pt x="1180" y="5"/>
                      <a:pt x="1182" y="7"/>
                      <a:pt x="1182" y="9"/>
                    </a:cubicBezTo>
                    <a:cubicBezTo>
                      <a:pt x="1182" y="10"/>
                      <a:pt x="1180" y="12"/>
                      <a:pt x="1179" y="12"/>
                    </a:cubicBezTo>
                    <a:lnTo>
                      <a:pt x="1179" y="12"/>
                    </a:lnTo>
                    <a:cubicBezTo>
                      <a:pt x="1177" y="12"/>
                      <a:pt x="1176" y="10"/>
                      <a:pt x="1176" y="9"/>
                    </a:cubicBezTo>
                    <a:cubicBezTo>
                      <a:pt x="1176" y="7"/>
                      <a:pt x="1177" y="5"/>
                      <a:pt x="1179" y="5"/>
                    </a:cubicBezTo>
                    <a:close/>
                    <a:moveTo>
                      <a:pt x="1191" y="6"/>
                    </a:moveTo>
                    <a:lnTo>
                      <a:pt x="1191" y="6"/>
                    </a:lnTo>
                    <a:cubicBezTo>
                      <a:pt x="1193" y="6"/>
                      <a:pt x="1194" y="8"/>
                      <a:pt x="1194" y="10"/>
                    </a:cubicBezTo>
                    <a:cubicBezTo>
                      <a:pt x="1194" y="11"/>
                      <a:pt x="1193" y="13"/>
                      <a:pt x="1191" y="13"/>
                    </a:cubicBezTo>
                    <a:lnTo>
                      <a:pt x="1191" y="13"/>
                    </a:lnTo>
                    <a:cubicBezTo>
                      <a:pt x="1189" y="13"/>
                      <a:pt x="1188" y="11"/>
                      <a:pt x="1188" y="10"/>
                    </a:cubicBezTo>
                    <a:cubicBezTo>
                      <a:pt x="1188" y="8"/>
                      <a:pt x="1189" y="6"/>
                      <a:pt x="1191" y="6"/>
                    </a:cubicBezTo>
                    <a:close/>
                    <a:moveTo>
                      <a:pt x="1204" y="7"/>
                    </a:moveTo>
                    <a:lnTo>
                      <a:pt x="1204" y="7"/>
                    </a:lnTo>
                    <a:cubicBezTo>
                      <a:pt x="1205" y="7"/>
                      <a:pt x="1207" y="9"/>
                      <a:pt x="1207" y="11"/>
                    </a:cubicBezTo>
                    <a:cubicBezTo>
                      <a:pt x="1207" y="12"/>
                      <a:pt x="1205" y="14"/>
                      <a:pt x="1204" y="14"/>
                    </a:cubicBezTo>
                    <a:lnTo>
                      <a:pt x="1204" y="14"/>
                    </a:lnTo>
                    <a:cubicBezTo>
                      <a:pt x="1202" y="14"/>
                      <a:pt x="1201" y="12"/>
                      <a:pt x="1201" y="11"/>
                    </a:cubicBezTo>
                    <a:cubicBezTo>
                      <a:pt x="1201" y="9"/>
                      <a:pt x="1202" y="7"/>
                      <a:pt x="1204" y="7"/>
                    </a:cubicBezTo>
                    <a:close/>
                    <a:moveTo>
                      <a:pt x="1216" y="8"/>
                    </a:moveTo>
                    <a:lnTo>
                      <a:pt x="1216" y="8"/>
                    </a:lnTo>
                    <a:cubicBezTo>
                      <a:pt x="1218" y="8"/>
                      <a:pt x="1219" y="10"/>
                      <a:pt x="1219" y="12"/>
                    </a:cubicBezTo>
                    <a:cubicBezTo>
                      <a:pt x="1219" y="13"/>
                      <a:pt x="1218" y="15"/>
                      <a:pt x="1216" y="15"/>
                    </a:cubicBezTo>
                    <a:lnTo>
                      <a:pt x="1216" y="15"/>
                    </a:lnTo>
                    <a:cubicBezTo>
                      <a:pt x="1214" y="15"/>
                      <a:pt x="1213" y="13"/>
                      <a:pt x="1213" y="12"/>
                    </a:cubicBezTo>
                    <a:cubicBezTo>
                      <a:pt x="1213" y="10"/>
                      <a:pt x="1214" y="8"/>
                      <a:pt x="1216" y="8"/>
                    </a:cubicBezTo>
                    <a:close/>
                    <a:moveTo>
                      <a:pt x="1229" y="10"/>
                    </a:moveTo>
                    <a:lnTo>
                      <a:pt x="1229" y="10"/>
                    </a:lnTo>
                    <a:cubicBezTo>
                      <a:pt x="1230" y="10"/>
                      <a:pt x="1232" y="11"/>
                      <a:pt x="1232" y="13"/>
                    </a:cubicBezTo>
                    <a:cubicBezTo>
                      <a:pt x="1232" y="15"/>
                      <a:pt x="1230" y="16"/>
                      <a:pt x="1229" y="16"/>
                    </a:cubicBezTo>
                    <a:lnTo>
                      <a:pt x="1229" y="16"/>
                    </a:lnTo>
                    <a:cubicBezTo>
                      <a:pt x="1227" y="16"/>
                      <a:pt x="1225" y="15"/>
                      <a:pt x="1225" y="13"/>
                    </a:cubicBezTo>
                    <a:cubicBezTo>
                      <a:pt x="1225" y="11"/>
                      <a:pt x="1227" y="10"/>
                      <a:pt x="1229" y="10"/>
                    </a:cubicBezTo>
                    <a:close/>
                    <a:moveTo>
                      <a:pt x="1241" y="11"/>
                    </a:moveTo>
                    <a:lnTo>
                      <a:pt x="1241" y="11"/>
                    </a:lnTo>
                    <a:cubicBezTo>
                      <a:pt x="1243" y="11"/>
                      <a:pt x="1244" y="13"/>
                      <a:pt x="1244" y="14"/>
                    </a:cubicBezTo>
                    <a:cubicBezTo>
                      <a:pt x="1244" y="16"/>
                      <a:pt x="1243" y="17"/>
                      <a:pt x="1241" y="17"/>
                    </a:cubicBezTo>
                    <a:lnTo>
                      <a:pt x="1241" y="17"/>
                    </a:lnTo>
                    <a:cubicBezTo>
                      <a:pt x="1239" y="17"/>
                      <a:pt x="1238" y="16"/>
                      <a:pt x="1238" y="14"/>
                    </a:cubicBezTo>
                    <a:cubicBezTo>
                      <a:pt x="1238" y="13"/>
                      <a:pt x="1239" y="11"/>
                      <a:pt x="1241" y="11"/>
                    </a:cubicBezTo>
                    <a:close/>
                    <a:moveTo>
                      <a:pt x="1253" y="12"/>
                    </a:moveTo>
                    <a:lnTo>
                      <a:pt x="1253" y="12"/>
                    </a:lnTo>
                    <a:cubicBezTo>
                      <a:pt x="1255" y="12"/>
                      <a:pt x="1257" y="14"/>
                      <a:pt x="1257" y="16"/>
                    </a:cubicBezTo>
                    <a:cubicBezTo>
                      <a:pt x="1257" y="17"/>
                      <a:pt x="1255" y="19"/>
                      <a:pt x="1253" y="19"/>
                    </a:cubicBezTo>
                    <a:lnTo>
                      <a:pt x="1253" y="19"/>
                    </a:lnTo>
                    <a:cubicBezTo>
                      <a:pt x="1252" y="19"/>
                      <a:pt x="1250" y="17"/>
                      <a:pt x="1250" y="16"/>
                    </a:cubicBezTo>
                    <a:cubicBezTo>
                      <a:pt x="1250" y="14"/>
                      <a:pt x="1252" y="12"/>
                      <a:pt x="1253" y="12"/>
                    </a:cubicBezTo>
                    <a:close/>
                    <a:moveTo>
                      <a:pt x="1266" y="14"/>
                    </a:moveTo>
                    <a:lnTo>
                      <a:pt x="1266" y="14"/>
                    </a:lnTo>
                    <a:cubicBezTo>
                      <a:pt x="1268" y="14"/>
                      <a:pt x="1269" y="15"/>
                      <a:pt x="1269" y="17"/>
                    </a:cubicBezTo>
                    <a:cubicBezTo>
                      <a:pt x="1269" y="19"/>
                      <a:pt x="1268" y="20"/>
                      <a:pt x="1266" y="20"/>
                    </a:cubicBezTo>
                    <a:lnTo>
                      <a:pt x="1266" y="20"/>
                    </a:lnTo>
                    <a:cubicBezTo>
                      <a:pt x="1264" y="20"/>
                      <a:pt x="1263" y="19"/>
                      <a:pt x="1263" y="17"/>
                    </a:cubicBezTo>
                    <a:cubicBezTo>
                      <a:pt x="1263" y="15"/>
                      <a:pt x="1264" y="14"/>
                      <a:pt x="1266" y="14"/>
                    </a:cubicBezTo>
                    <a:close/>
                    <a:moveTo>
                      <a:pt x="1278" y="15"/>
                    </a:moveTo>
                    <a:lnTo>
                      <a:pt x="1278" y="15"/>
                    </a:lnTo>
                    <a:cubicBezTo>
                      <a:pt x="1280" y="15"/>
                      <a:pt x="1281" y="17"/>
                      <a:pt x="1281" y="19"/>
                    </a:cubicBezTo>
                    <a:cubicBezTo>
                      <a:pt x="1281" y="20"/>
                      <a:pt x="1280" y="22"/>
                      <a:pt x="1278" y="22"/>
                    </a:cubicBezTo>
                    <a:lnTo>
                      <a:pt x="1278" y="22"/>
                    </a:lnTo>
                    <a:cubicBezTo>
                      <a:pt x="1277" y="22"/>
                      <a:pt x="1275" y="20"/>
                      <a:pt x="1275" y="19"/>
                    </a:cubicBezTo>
                    <a:cubicBezTo>
                      <a:pt x="1275" y="17"/>
                      <a:pt x="1277" y="15"/>
                      <a:pt x="1278" y="15"/>
                    </a:cubicBezTo>
                    <a:close/>
                    <a:moveTo>
                      <a:pt x="1291" y="17"/>
                    </a:moveTo>
                    <a:lnTo>
                      <a:pt x="1291" y="17"/>
                    </a:lnTo>
                    <a:cubicBezTo>
                      <a:pt x="1292" y="17"/>
                      <a:pt x="1294" y="18"/>
                      <a:pt x="1294" y="20"/>
                    </a:cubicBezTo>
                    <a:cubicBezTo>
                      <a:pt x="1294" y="22"/>
                      <a:pt x="1292" y="23"/>
                      <a:pt x="1291" y="23"/>
                    </a:cubicBezTo>
                    <a:lnTo>
                      <a:pt x="1291" y="23"/>
                    </a:lnTo>
                    <a:cubicBezTo>
                      <a:pt x="1289" y="23"/>
                      <a:pt x="1288" y="22"/>
                      <a:pt x="1288" y="20"/>
                    </a:cubicBezTo>
                    <a:cubicBezTo>
                      <a:pt x="1288" y="18"/>
                      <a:pt x="1289" y="17"/>
                      <a:pt x="1291" y="17"/>
                    </a:cubicBezTo>
                    <a:close/>
                    <a:moveTo>
                      <a:pt x="1303" y="19"/>
                    </a:moveTo>
                    <a:lnTo>
                      <a:pt x="1303" y="19"/>
                    </a:lnTo>
                    <a:cubicBezTo>
                      <a:pt x="1305" y="19"/>
                      <a:pt x="1306" y="20"/>
                      <a:pt x="1306" y="22"/>
                    </a:cubicBezTo>
                    <a:cubicBezTo>
                      <a:pt x="1306" y="24"/>
                      <a:pt x="1305" y="25"/>
                      <a:pt x="1303" y="25"/>
                    </a:cubicBezTo>
                    <a:lnTo>
                      <a:pt x="1303" y="25"/>
                    </a:lnTo>
                    <a:cubicBezTo>
                      <a:pt x="1301" y="25"/>
                      <a:pt x="1300" y="24"/>
                      <a:pt x="1300" y="22"/>
                    </a:cubicBezTo>
                    <a:cubicBezTo>
                      <a:pt x="1300" y="20"/>
                      <a:pt x="1301" y="19"/>
                      <a:pt x="1303" y="19"/>
                    </a:cubicBezTo>
                    <a:close/>
                    <a:moveTo>
                      <a:pt x="1315" y="20"/>
                    </a:moveTo>
                    <a:lnTo>
                      <a:pt x="1315" y="20"/>
                    </a:lnTo>
                    <a:cubicBezTo>
                      <a:pt x="1317" y="20"/>
                      <a:pt x="1319" y="22"/>
                      <a:pt x="1319" y="24"/>
                    </a:cubicBezTo>
                    <a:cubicBezTo>
                      <a:pt x="1319" y="25"/>
                      <a:pt x="1317" y="27"/>
                      <a:pt x="1315" y="27"/>
                    </a:cubicBezTo>
                    <a:lnTo>
                      <a:pt x="1315" y="27"/>
                    </a:lnTo>
                    <a:cubicBezTo>
                      <a:pt x="1314" y="27"/>
                      <a:pt x="1312" y="25"/>
                      <a:pt x="1312" y="24"/>
                    </a:cubicBezTo>
                    <a:cubicBezTo>
                      <a:pt x="1312" y="22"/>
                      <a:pt x="1314" y="20"/>
                      <a:pt x="1315" y="20"/>
                    </a:cubicBezTo>
                    <a:close/>
                    <a:moveTo>
                      <a:pt x="1328" y="22"/>
                    </a:moveTo>
                    <a:lnTo>
                      <a:pt x="1328" y="22"/>
                    </a:lnTo>
                    <a:cubicBezTo>
                      <a:pt x="1330" y="22"/>
                      <a:pt x="1331" y="24"/>
                      <a:pt x="1331" y="25"/>
                    </a:cubicBezTo>
                    <a:cubicBezTo>
                      <a:pt x="1331" y="27"/>
                      <a:pt x="1330" y="29"/>
                      <a:pt x="1328" y="29"/>
                    </a:cubicBezTo>
                    <a:lnTo>
                      <a:pt x="1328" y="29"/>
                    </a:lnTo>
                    <a:cubicBezTo>
                      <a:pt x="1326" y="29"/>
                      <a:pt x="1325" y="27"/>
                      <a:pt x="1325" y="25"/>
                    </a:cubicBezTo>
                    <a:cubicBezTo>
                      <a:pt x="1325" y="24"/>
                      <a:pt x="1326" y="22"/>
                      <a:pt x="1328" y="22"/>
                    </a:cubicBezTo>
                    <a:close/>
                    <a:moveTo>
                      <a:pt x="1340" y="24"/>
                    </a:moveTo>
                    <a:lnTo>
                      <a:pt x="1340" y="24"/>
                    </a:lnTo>
                    <a:cubicBezTo>
                      <a:pt x="1342" y="24"/>
                      <a:pt x="1343" y="26"/>
                      <a:pt x="1343" y="27"/>
                    </a:cubicBezTo>
                    <a:cubicBezTo>
                      <a:pt x="1343" y="29"/>
                      <a:pt x="1342" y="31"/>
                      <a:pt x="1340" y="31"/>
                    </a:cubicBezTo>
                    <a:lnTo>
                      <a:pt x="1340" y="31"/>
                    </a:lnTo>
                    <a:cubicBezTo>
                      <a:pt x="1338" y="31"/>
                      <a:pt x="1337" y="29"/>
                      <a:pt x="1337" y="27"/>
                    </a:cubicBezTo>
                    <a:cubicBezTo>
                      <a:pt x="1337" y="26"/>
                      <a:pt x="1338" y="24"/>
                      <a:pt x="1340" y="24"/>
                    </a:cubicBezTo>
                    <a:close/>
                    <a:moveTo>
                      <a:pt x="1352" y="26"/>
                    </a:moveTo>
                    <a:lnTo>
                      <a:pt x="1352" y="26"/>
                    </a:lnTo>
                    <a:cubicBezTo>
                      <a:pt x="1354" y="26"/>
                      <a:pt x="1356" y="28"/>
                      <a:pt x="1356" y="29"/>
                    </a:cubicBezTo>
                    <a:cubicBezTo>
                      <a:pt x="1356" y="31"/>
                      <a:pt x="1354" y="33"/>
                      <a:pt x="1352" y="33"/>
                    </a:cubicBezTo>
                    <a:lnTo>
                      <a:pt x="1352" y="33"/>
                    </a:lnTo>
                    <a:cubicBezTo>
                      <a:pt x="1351" y="33"/>
                      <a:pt x="1349" y="31"/>
                      <a:pt x="1349" y="29"/>
                    </a:cubicBezTo>
                    <a:cubicBezTo>
                      <a:pt x="1349" y="28"/>
                      <a:pt x="1351" y="26"/>
                      <a:pt x="1352" y="26"/>
                    </a:cubicBezTo>
                    <a:close/>
                    <a:moveTo>
                      <a:pt x="1365" y="28"/>
                    </a:moveTo>
                    <a:lnTo>
                      <a:pt x="1365" y="28"/>
                    </a:lnTo>
                    <a:cubicBezTo>
                      <a:pt x="1367" y="28"/>
                      <a:pt x="1368" y="30"/>
                      <a:pt x="1368" y="31"/>
                    </a:cubicBezTo>
                    <a:cubicBezTo>
                      <a:pt x="1368" y="33"/>
                      <a:pt x="1367" y="35"/>
                      <a:pt x="1365" y="35"/>
                    </a:cubicBezTo>
                    <a:lnTo>
                      <a:pt x="1365" y="35"/>
                    </a:lnTo>
                    <a:cubicBezTo>
                      <a:pt x="1363" y="35"/>
                      <a:pt x="1362" y="33"/>
                      <a:pt x="1362" y="31"/>
                    </a:cubicBezTo>
                    <a:cubicBezTo>
                      <a:pt x="1362" y="30"/>
                      <a:pt x="1363" y="28"/>
                      <a:pt x="1365" y="28"/>
                    </a:cubicBezTo>
                    <a:close/>
                    <a:moveTo>
                      <a:pt x="1377" y="31"/>
                    </a:moveTo>
                    <a:lnTo>
                      <a:pt x="1377" y="31"/>
                    </a:lnTo>
                    <a:cubicBezTo>
                      <a:pt x="1379" y="31"/>
                      <a:pt x="1380" y="32"/>
                      <a:pt x="1380" y="34"/>
                    </a:cubicBezTo>
                    <a:cubicBezTo>
                      <a:pt x="1380" y="35"/>
                      <a:pt x="1379" y="37"/>
                      <a:pt x="1377" y="37"/>
                    </a:cubicBezTo>
                    <a:lnTo>
                      <a:pt x="1377" y="37"/>
                    </a:lnTo>
                    <a:cubicBezTo>
                      <a:pt x="1375" y="37"/>
                      <a:pt x="1374" y="35"/>
                      <a:pt x="1374" y="34"/>
                    </a:cubicBezTo>
                    <a:cubicBezTo>
                      <a:pt x="1374" y="32"/>
                      <a:pt x="1375" y="31"/>
                      <a:pt x="1377" y="31"/>
                    </a:cubicBezTo>
                    <a:close/>
                    <a:moveTo>
                      <a:pt x="1389" y="33"/>
                    </a:moveTo>
                    <a:lnTo>
                      <a:pt x="1389" y="33"/>
                    </a:lnTo>
                    <a:cubicBezTo>
                      <a:pt x="1391" y="33"/>
                      <a:pt x="1393" y="34"/>
                      <a:pt x="1393" y="36"/>
                    </a:cubicBezTo>
                    <a:cubicBezTo>
                      <a:pt x="1393" y="38"/>
                      <a:pt x="1391" y="39"/>
                      <a:pt x="1389" y="39"/>
                    </a:cubicBezTo>
                    <a:lnTo>
                      <a:pt x="1389" y="39"/>
                    </a:lnTo>
                    <a:cubicBezTo>
                      <a:pt x="1388" y="39"/>
                      <a:pt x="1386" y="38"/>
                      <a:pt x="1386" y="36"/>
                    </a:cubicBezTo>
                    <a:cubicBezTo>
                      <a:pt x="1386" y="34"/>
                      <a:pt x="1388" y="33"/>
                      <a:pt x="1389" y="33"/>
                    </a:cubicBezTo>
                    <a:close/>
                    <a:moveTo>
                      <a:pt x="1402" y="35"/>
                    </a:moveTo>
                    <a:lnTo>
                      <a:pt x="1402" y="35"/>
                    </a:lnTo>
                    <a:cubicBezTo>
                      <a:pt x="1403" y="35"/>
                      <a:pt x="1405" y="37"/>
                      <a:pt x="1405" y="38"/>
                    </a:cubicBezTo>
                    <a:cubicBezTo>
                      <a:pt x="1405" y="40"/>
                      <a:pt x="1403" y="41"/>
                      <a:pt x="1402" y="41"/>
                    </a:cubicBezTo>
                    <a:lnTo>
                      <a:pt x="1402" y="41"/>
                    </a:lnTo>
                    <a:cubicBezTo>
                      <a:pt x="1400" y="41"/>
                      <a:pt x="1399" y="40"/>
                      <a:pt x="1399" y="38"/>
                    </a:cubicBezTo>
                    <a:cubicBezTo>
                      <a:pt x="1399" y="37"/>
                      <a:pt x="1400" y="35"/>
                      <a:pt x="1402" y="35"/>
                    </a:cubicBezTo>
                    <a:close/>
                    <a:moveTo>
                      <a:pt x="1414" y="38"/>
                    </a:moveTo>
                    <a:lnTo>
                      <a:pt x="1414" y="38"/>
                    </a:lnTo>
                    <a:cubicBezTo>
                      <a:pt x="1416" y="38"/>
                      <a:pt x="1417" y="39"/>
                      <a:pt x="1417" y="41"/>
                    </a:cubicBezTo>
                    <a:cubicBezTo>
                      <a:pt x="1417" y="42"/>
                      <a:pt x="1416" y="44"/>
                      <a:pt x="1414" y="44"/>
                    </a:cubicBezTo>
                    <a:lnTo>
                      <a:pt x="1414" y="44"/>
                    </a:lnTo>
                    <a:cubicBezTo>
                      <a:pt x="1412" y="44"/>
                      <a:pt x="1411" y="42"/>
                      <a:pt x="1411" y="41"/>
                    </a:cubicBezTo>
                    <a:cubicBezTo>
                      <a:pt x="1411" y="39"/>
                      <a:pt x="1412" y="38"/>
                      <a:pt x="1414" y="38"/>
                    </a:cubicBezTo>
                    <a:close/>
                    <a:moveTo>
                      <a:pt x="1426" y="40"/>
                    </a:moveTo>
                    <a:lnTo>
                      <a:pt x="1426" y="40"/>
                    </a:lnTo>
                    <a:cubicBezTo>
                      <a:pt x="1428" y="40"/>
                      <a:pt x="1429" y="42"/>
                      <a:pt x="1429" y="43"/>
                    </a:cubicBezTo>
                    <a:cubicBezTo>
                      <a:pt x="1429" y="45"/>
                      <a:pt x="1428" y="46"/>
                      <a:pt x="1426" y="46"/>
                    </a:cubicBezTo>
                    <a:lnTo>
                      <a:pt x="1426" y="46"/>
                    </a:lnTo>
                    <a:cubicBezTo>
                      <a:pt x="1424" y="46"/>
                      <a:pt x="1423" y="45"/>
                      <a:pt x="1423" y="43"/>
                    </a:cubicBezTo>
                    <a:cubicBezTo>
                      <a:pt x="1423" y="42"/>
                      <a:pt x="1424" y="40"/>
                      <a:pt x="1426" y="40"/>
                    </a:cubicBezTo>
                    <a:close/>
                    <a:moveTo>
                      <a:pt x="1438" y="43"/>
                    </a:moveTo>
                    <a:lnTo>
                      <a:pt x="1438" y="43"/>
                    </a:lnTo>
                    <a:cubicBezTo>
                      <a:pt x="1440" y="43"/>
                      <a:pt x="1442" y="44"/>
                      <a:pt x="1442" y="46"/>
                    </a:cubicBezTo>
                    <a:cubicBezTo>
                      <a:pt x="1442" y="48"/>
                      <a:pt x="1440" y="49"/>
                      <a:pt x="1438" y="49"/>
                    </a:cubicBezTo>
                    <a:lnTo>
                      <a:pt x="1438" y="49"/>
                    </a:lnTo>
                    <a:cubicBezTo>
                      <a:pt x="1437" y="49"/>
                      <a:pt x="1435" y="48"/>
                      <a:pt x="1435" y="46"/>
                    </a:cubicBezTo>
                    <a:cubicBezTo>
                      <a:pt x="1435" y="44"/>
                      <a:pt x="1437" y="43"/>
                      <a:pt x="1438" y="43"/>
                    </a:cubicBezTo>
                    <a:close/>
                    <a:moveTo>
                      <a:pt x="1451" y="46"/>
                    </a:moveTo>
                    <a:lnTo>
                      <a:pt x="1451" y="46"/>
                    </a:lnTo>
                    <a:cubicBezTo>
                      <a:pt x="1452" y="46"/>
                      <a:pt x="1454" y="47"/>
                      <a:pt x="1454" y="49"/>
                    </a:cubicBezTo>
                    <a:cubicBezTo>
                      <a:pt x="1454" y="50"/>
                      <a:pt x="1452" y="52"/>
                      <a:pt x="1451" y="52"/>
                    </a:cubicBezTo>
                    <a:lnTo>
                      <a:pt x="1451" y="52"/>
                    </a:lnTo>
                    <a:cubicBezTo>
                      <a:pt x="1449" y="52"/>
                      <a:pt x="1448" y="50"/>
                      <a:pt x="1448" y="49"/>
                    </a:cubicBezTo>
                    <a:cubicBezTo>
                      <a:pt x="1448" y="47"/>
                      <a:pt x="1449" y="46"/>
                      <a:pt x="1451" y="46"/>
                    </a:cubicBezTo>
                    <a:close/>
                    <a:moveTo>
                      <a:pt x="1463" y="48"/>
                    </a:moveTo>
                    <a:lnTo>
                      <a:pt x="1463" y="48"/>
                    </a:lnTo>
                    <a:cubicBezTo>
                      <a:pt x="1465" y="48"/>
                      <a:pt x="1466" y="50"/>
                      <a:pt x="1466" y="51"/>
                    </a:cubicBezTo>
                    <a:cubicBezTo>
                      <a:pt x="1466" y="53"/>
                      <a:pt x="1465" y="55"/>
                      <a:pt x="1463" y="55"/>
                    </a:cubicBezTo>
                    <a:lnTo>
                      <a:pt x="1463" y="55"/>
                    </a:lnTo>
                    <a:cubicBezTo>
                      <a:pt x="1461" y="55"/>
                      <a:pt x="1460" y="53"/>
                      <a:pt x="1460" y="51"/>
                    </a:cubicBezTo>
                    <a:cubicBezTo>
                      <a:pt x="1460" y="50"/>
                      <a:pt x="1461" y="48"/>
                      <a:pt x="1463" y="48"/>
                    </a:cubicBezTo>
                    <a:close/>
                    <a:moveTo>
                      <a:pt x="1475" y="51"/>
                    </a:moveTo>
                    <a:lnTo>
                      <a:pt x="1475" y="51"/>
                    </a:lnTo>
                    <a:cubicBezTo>
                      <a:pt x="1477" y="51"/>
                      <a:pt x="1478" y="53"/>
                      <a:pt x="1478" y="54"/>
                    </a:cubicBezTo>
                    <a:cubicBezTo>
                      <a:pt x="1478" y="56"/>
                      <a:pt x="1477" y="58"/>
                      <a:pt x="1475" y="58"/>
                    </a:cubicBezTo>
                    <a:lnTo>
                      <a:pt x="1475" y="58"/>
                    </a:lnTo>
                    <a:cubicBezTo>
                      <a:pt x="1473" y="58"/>
                      <a:pt x="1472" y="56"/>
                      <a:pt x="1472" y="54"/>
                    </a:cubicBezTo>
                    <a:cubicBezTo>
                      <a:pt x="1472" y="53"/>
                      <a:pt x="1473" y="51"/>
                      <a:pt x="1475" y="51"/>
                    </a:cubicBezTo>
                    <a:close/>
                    <a:moveTo>
                      <a:pt x="1487" y="54"/>
                    </a:moveTo>
                    <a:lnTo>
                      <a:pt x="1487" y="54"/>
                    </a:lnTo>
                    <a:cubicBezTo>
                      <a:pt x="1489" y="54"/>
                      <a:pt x="1490" y="56"/>
                      <a:pt x="1490" y="57"/>
                    </a:cubicBezTo>
                    <a:cubicBezTo>
                      <a:pt x="1490" y="59"/>
                      <a:pt x="1489" y="61"/>
                      <a:pt x="1487" y="61"/>
                    </a:cubicBezTo>
                    <a:lnTo>
                      <a:pt x="1487" y="61"/>
                    </a:lnTo>
                    <a:cubicBezTo>
                      <a:pt x="1485" y="61"/>
                      <a:pt x="1484" y="59"/>
                      <a:pt x="1484" y="57"/>
                    </a:cubicBezTo>
                    <a:cubicBezTo>
                      <a:pt x="1484" y="56"/>
                      <a:pt x="1485" y="54"/>
                      <a:pt x="1487" y="54"/>
                    </a:cubicBezTo>
                    <a:close/>
                    <a:moveTo>
                      <a:pt x="1499" y="57"/>
                    </a:moveTo>
                    <a:lnTo>
                      <a:pt x="1499" y="57"/>
                    </a:lnTo>
                    <a:cubicBezTo>
                      <a:pt x="1501" y="57"/>
                      <a:pt x="1502" y="59"/>
                      <a:pt x="1502" y="60"/>
                    </a:cubicBezTo>
                    <a:cubicBezTo>
                      <a:pt x="1502" y="62"/>
                      <a:pt x="1501" y="64"/>
                      <a:pt x="1499" y="64"/>
                    </a:cubicBezTo>
                    <a:lnTo>
                      <a:pt x="1499" y="64"/>
                    </a:lnTo>
                    <a:cubicBezTo>
                      <a:pt x="1498" y="64"/>
                      <a:pt x="1496" y="62"/>
                      <a:pt x="1496" y="60"/>
                    </a:cubicBezTo>
                    <a:cubicBezTo>
                      <a:pt x="1496" y="59"/>
                      <a:pt x="1498" y="57"/>
                      <a:pt x="1499" y="57"/>
                    </a:cubicBezTo>
                    <a:close/>
                    <a:moveTo>
                      <a:pt x="1511" y="60"/>
                    </a:moveTo>
                    <a:lnTo>
                      <a:pt x="1511" y="60"/>
                    </a:lnTo>
                    <a:cubicBezTo>
                      <a:pt x="1513" y="60"/>
                      <a:pt x="1515" y="62"/>
                      <a:pt x="1515" y="64"/>
                    </a:cubicBezTo>
                    <a:cubicBezTo>
                      <a:pt x="1515" y="65"/>
                      <a:pt x="1513" y="67"/>
                      <a:pt x="1511" y="67"/>
                    </a:cubicBezTo>
                    <a:lnTo>
                      <a:pt x="1511" y="67"/>
                    </a:lnTo>
                    <a:cubicBezTo>
                      <a:pt x="1510" y="67"/>
                      <a:pt x="1508" y="65"/>
                      <a:pt x="1508" y="64"/>
                    </a:cubicBezTo>
                    <a:cubicBezTo>
                      <a:pt x="1508" y="62"/>
                      <a:pt x="1510" y="60"/>
                      <a:pt x="1511" y="60"/>
                    </a:cubicBezTo>
                    <a:close/>
                    <a:moveTo>
                      <a:pt x="1523" y="64"/>
                    </a:moveTo>
                    <a:lnTo>
                      <a:pt x="1523" y="64"/>
                    </a:lnTo>
                    <a:cubicBezTo>
                      <a:pt x="1525" y="64"/>
                      <a:pt x="1527" y="65"/>
                      <a:pt x="1527" y="67"/>
                    </a:cubicBezTo>
                    <a:cubicBezTo>
                      <a:pt x="1527" y="69"/>
                      <a:pt x="1525" y="70"/>
                      <a:pt x="1523" y="70"/>
                    </a:cubicBezTo>
                    <a:lnTo>
                      <a:pt x="1523" y="70"/>
                    </a:lnTo>
                    <a:cubicBezTo>
                      <a:pt x="1522" y="70"/>
                      <a:pt x="1520" y="69"/>
                      <a:pt x="1520" y="67"/>
                    </a:cubicBezTo>
                    <a:cubicBezTo>
                      <a:pt x="1520" y="65"/>
                      <a:pt x="1522" y="64"/>
                      <a:pt x="1523" y="64"/>
                    </a:cubicBezTo>
                    <a:close/>
                    <a:moveTo>
                      <a:pt x="1535" y="67"/>
                    </a:moveTo>
                    <a:lnTo>
                      <a:pt x="1535" y="67"/>
                    </a:lnTo>
                    <a:cubicBezTo>
                      <a:pt x="1537" y="67"/>
                      <a:pt x="1539" y="69"/>
                      <a:pt x="1539" y="70"/>
                    </a:cubicBezTo>
                    <a:cubicBezTo>
                      <a:pt x="1539" y="72"/>
                      <a:pt x="1537" y="73"/>
                      <a:pt x="1535" y="73"/>
                    </a:cubicBezTo>
                    <a:lnTo>
                      <a:pt x="1535" y="73"/>
                    </a:lnTo>
                    <a:cubicBezTo>
                      <a:pt x="1534" y="73"/>
                      <a:pt x="1532" y="72"/>
                      <a:pt x="1532" y="70"/>
                    </a:cubicBezTo>
                    <a:cubicBezTo>
                      <a:pt x="1532" y="69"/>
                      <a:pt x="1534" y="67"/>
                      <a:pt x="1535" y="67"/>
                    </a:cubicBezTo>
                    <a:close/>
                    <a:moveTo>
                      <a:pt x="1547" y="71"/>
                    </a:moveTo>
                    <a:lnTo>
                      <a:pt x="1548" y="71"/>
                    </a:lnTo>
                    <a:cubicBezTo>
                      <a:pt x="1549" y="71"/>
                      <a:pt x="1551" y="72"/>
                      <a:pt x="1551" y="74"/>
                    </a:cubicBezTo>
                    <a:cubicBezTo>
                      <a:pt x="1551" y="75"/>
                      <a:pt x="1549" y="77"/>
                      <a:pt x="1548" y="77"/>
                    </a:cubicBezTo>
                    <a:lnTo>
                      <a:pt x="1547" y="77"/>
                    </a:lnTo>
                    <a:cubicBezTo>
                      <a:pt x="1546" y="77"/>
                      <a:pt x="1544" y="75"/>
                      <a:pt x="1544" y="74"/>
                    </a:cubicBezTo>
                    <a:cubicBezTo>
                      <a:pt x="1544" y="72"/>
                      <a:pt x="1546" y="71"/>
                      <a:pt x="1547" y="71"/>
                    </a:cubicBezTo>
                    <a:close/>
                    <a:moveTo>
                      <a:pt x="1559" y="74"/>
                    </a:moveTo>
                    <a:lnTo>
                      <a:pt x="1559" y="74"/>
                    </a:lnTo>
                    <a:cubicBezTo>
                      <a:pt x="1561" y="74"/>
                      <a:pt x="1563" y="76"/>
                      <a:pt x="1563" y="77"/>
                    </a:cubicBezTo>
                    <a:cubicBezTo>
                      <a:pt x="1563" y="79"/>
                      <a:pt x="1561" y="80"/>
                      <a:pt x="1559" y="80"/>
                    </a:cubicBezTo>
                    <a:lnTo>
                      <a:pt x="1559" y="80"/>
                    </a:lnTo>
                    <a:cubicBezTo>
                      <a:pt x="1558" y="80"/>
                      <a:pt x="1556" y="79"/>
                      <a:pt x="1556" y="77"/>
                    </a:cubicBezTo>
                    <a:cubicBezTo>
                      <a:pt x="1556" y="76"/>
                      <a:pt x="1558" y="74"/>
                      <a:pt x="1559" y="74"/>
                    </a:cubicBezTo>
                    <a:close/>
                    <a:moveTo>
                      <a:pt x="1571" y="78"/>
                    </a:moveTo>
                    <a:lnTo>
                      <a:pt x="1571" y="78"/>
                    </a:lnTo>
                    <a:cubicBezTo>
                      <a:pt x="1573" y="78"/>
                      <a:pt x="1575" y="79"/>
                      <a:pt x="1575" y="81"/>
                    </a:cubicBezTo>
                    <a:cubicBezTo>
                      <a:pt x="1575" y="83"/>
                      <a:pt x="1573" y="84"/>
                      <a:pt x="1571" y="84"/>
                    </a:cubicBezTo>
                    <a:lnTo>
                      <a:pt x="1571" y="84"/>
                    </a:lnTo>
                    <a:cubicBezTo>
                      <a:pt x="1570" y="84"/>
                      <a:pt x="1568" y="83"/>
                      <a:pt x="1568" y="81"/>
                    </a:cubicBezTo>
                    <a:cubicBezTo>
                      <a:pt x="1568" y="79"/>
                      <a:pt x="1570" y="78"/>
                      <a:pt x="1571" y="78"/>
                    </a:cubicBezTo>
                    <a:close/>
                    <a:moveTo>
                      <a:pt x="1583" y="82"/>
                    </a:moveTo>
                    <a:lnTo>
                      <a:pt x="1583" y="82"/>
                    </a:lnTo>
                    <a:cubicBezTo>
                      <a:pt x="1585" y="82"/>
                      <a:pt x="1586" y="83"/>
                      <a:pt x="1586" y="85"/>
                    </a:cubicBezTo>
                    <a:cubicBezTo>
                      <a:pt x="1586" y="87"/>
                      <a:pt x="1585" y="88"/>
                      <a:pt x="1583" y="88"/>
                    </a:cubicBezTo>
                    <a:lnTo>
                      <a:pt x="1583" y="88"/>
                    </a:lnTo>
                    <a:cubicBezTo>
                      <a:pt x="1582" y="88"/>
                      <a:pt x="1580" y="87"/>
                      <a:pt x="1580" y="85"/>
                    </a:cubicBezTo>
                    <a:cubicBezTo>
                      <a:pt x="1580" y="83"/>
                      <a:pt x="1582" y="82"/>
                      <a:pt x="1583" y="82"/>
                    </a:cubicBezTo>
                    <a:close/>
                    <a:moveTo>
                      <a:pt x="1595" y="85"/>
                    </a:moveTo>
                    <a:lnTo>
                      <a:pt x="1595" y="85"/>
                    </a:lnTo>
                    <a:cubicBezTo>
                      <a:pt x="1597" y="85"/>
                      <a:pt x="1598" y="87"/>
                      <a:pt x="1598" y="89"/>
                    </a:cubicBezTo>
                    <a:cubicBezTo>
                      <a:pt x="1598" y="90"/>
                      <a:pt x="1597" y="92"/>
                      <a:pt x="1595" y="92"/>
                    </a:cubicBezTo>
                    <a:lnTo>
                      <a:pt x="1595" y="92"/>
                    </a:lnTo>
                    <a:cubicBezTo>
                      <a:pt x="1594" y="92"/>
                      <a:pt x="1592" y="90"/>
                      <a:pt x="1592" y="89"/>
                    </a:cubicBezTo>
                    <a:cubicBezTo>
                      <a:pt x="1592" y="87"/>
                      <a:pt x="1594" y="85"/>
                      <a:pt x="1595" y="85"/>
                    </a:cubicBezTo>
                    <a:close/>
                    <a:moveTo>
                      <a:pt x="1608" y="90"/>
                    </a:moveTo>
                    <a:lnTo>
                      <a:pt x="1608" y="90"/>
                    </a:lnTo>
                    <a:cubicBezTo>
                      <a:pt x="1610" y="90"/>
                      <a:pt x="1611" y="92"/>
                      <a:pt x="1610" y="94"/>
                    </a:cubicBezTo>
                    <a:cubicBezTo>
                      <a:pt x="1610" y="95"/>
                      <a:pt x="1608" y="96"/>
                      <a:pt x="1606" y="96"/>
                    </a:cubicBezTo>
                    <a:lnTo>
                      <a:pt x="1606" y="96"/>
                    </a:lnTo>
                    <a:cubicBezTo>
                      <a:pt x="1604" y="95"/>
                      <a:pt x="1604" y="93"/>
                      <a:pt x="1604" y="92"/>
                    </a:cubicBezTo>
                    <a:cubicBezTo>
                      <a:pt x="1605" y="90"/>
                      <a:pt x="1606" y="89"/>
                      <a:pt x="1608" y="90"/>
                    </a:cubicBezTo>
                    <a:close/>
                    <a:moveTo>
                      <a:pt x="1620" y="94"/>
                    </a:moveTo>
                    <a:lnTo>
                      <a:pt x="1620" y="94"/>
                    </a:lnTo>
                    <a:cubicBezTo>
                      <a:pt x="1622" y="94"/>
                      <a:pt x="1622" y="96"/>
                      <a:pt x="1622" y="98"/>
                    </a:cubicBezTo>
                    <a:cubicBezTo>
                      <a:pt x="1621" y="99"/>
                      <a:pt x="1620" y="100"/>
                      <a:pt x="1618" y="100"/>
                    </a:cubicBezTo>
                    <a:lnTo>
                      <a:pt x="1618" y="100"/>
                    </a:lnTo>
                    <a:cubicBezTo>
                      <a:pt x="1616" y="99"/>
                      <a:pt x="1615" y="97"/>
                      <a:pt x="1616" y="96"/>
                    </a:cubicBezTo>
                    <a:cubicBezTo>
                      <a:pt x="1616" y="94"/>
                      <a:pt x="1618" y="93"/>
                      <a:pt x="1620" y="94"/>
                    </a:cubicBezTo>
                    <a:close/>
                    <a:moveTo>
                      <a:pt x="1632" y="98"/>
                    </a:moveTo>
                    <a:lnTo>
                      <a:pt x="1632" y="98"/>
                    </a:lnTo>
                    <a:cubicBezTo>
                      <a:pt x="1633" y="98"/>
                      <a:pt x="1634" y="100"/>
                      <a:pt x="1634" y="102"/>
                    </a:cubicBezTo>
                    <a:cubicBezTo>
                      <a:pt x="1633" y="104"/>
                      <a:pt x="1631" y="104"/>
                      <a:pt x="1630" y="104"/>
                    </a:cubicBezTo>
                    <a:lnTo>
                      <a:pt x="1630" y="104"/>
                    </a:lnTo>
                    <a:cubicBezTo>
                      <a:pt x="1628" y="103"/>
                      <a:pt x="1627" y="102"/>
                      <a:pt x="1628" y="100"/>
                    </a:cubicBezTo>
                    <a:cubicBezTo>
                      <a:pt x="1628" y="98"/>
                      <a:pt x="1630" y="97"/>
                      <a:pt x="1632" y="98"/>
                    </a:cubicBezTo>
                    <a:close/>
                    <a:moveTo>
                      <a:pt x="1644" y="102"/>
                    </a:moveTo>
                    <a:lnTo>
                      <a:pt x="1644" y="102"/>
                    </a:lnTo>
                    <a:cubicBezTo>
                      <a:pt x="1645" y="103"/>
                      <a:pt x="1646" y="105"/>
                      <a:pt x="1645" y="106"/>
                    </a:cubicBezTo>
                    <a:cubicBezTo>
                      <a:pt x="1645" y="108"/>
                      <a:pt x="1643" y="109"/>
                      <a:pt x="1641" y="108"/>
                    </a:cubicBezTo>
                    <a:lnTo>
                      <a:pt x="1641" y="108"/>
                    </a:lnTo>
                    <a:cubicBezTo>
                      <a:pt x="1640" y="107"/>
                      <a:pt x="1639" y="105"/>
                      <a:pt x="1640" y="104"/>
                    </a:cubicBezTo>
                    <a:cubicBezTo>
                      <a:pt x="1640" y="102"/>
                      <a:pt x="1642" y="102"/>
                      <a:pt x="1644" y="102"/>
                    </a:cubicBezTo>
                    <a:close/>
                    <a:moveTo>
                      <a:pt x="1656" y="107"/>
                    </a:moveTo>
                    <a:lnTo>
                      <a:pt x="1656" y="107"/>
                    </a:lnTo>
                    <a:cubicBezTo>
                      <a:pt x="1657" y="108"/>
                      <a:pt x="1658" y="109"/>
                      <a:pt x="1657" y="111"/>
                    </a:cubicBezTo>
                    <a:cubicBezTo>
                      <a:pt x="1656" y="113"/>
                      <a:pt x="1654" y="113"/>
                      <a:pt x="1653" y="112"/>
                    </a:cubicBezTo>
                    <a:lnTo>
                      <a:pt x="1653" y="112"/>
                    </a:lnTo>
                    <a:cubicBezTo>
                      <a:pt x="1651" y="112"/>
                      <a:pt x="1651" y="110"/>
                      <a:pt x="1651" y="108"/>
                    </a:cubicBezTo>
                    <a:cubicBezTo>
                      <a:pt x="1652" y="107"/>
                      <a:pt x="1654" y="106"/>
                      <a:pt x="1656" y="107"/>
                    </a:cubicBezTo>
                    <a:close/>
                    <a:moveTo>
                      <a:pt x="1667" y="111"/>
                    </a:moveTo>
                    <a:lnTo>
                      <a:pt x="1667" y="111"/>
                    </a:lnTo>
                    <a:cubicBezTo>
                      <a:pt x="1669" y="112"/>
                      <a:pt x="1669" y="114"/>
                      <a:pt x="1669" y="116"/>
                    </a:cubicBezTo>
                    <a:cubicBezTo>
                      <a:pt x="1668" y="117"/>
                      <a:pt x="1666" y="118"/>
                      <a:pt x="1664" y="117"/>
                    </a:cubicBezTo>
                    <a:lnTo>
                      <a:pt x="1664" y="117"/>
                    </a:lnTo>
                    <a:cubicBezTo>
                      <a:pt x="1663" y="116"/>
                      <a:pt x="1662" y="114"/>
                      <a:pt x="1663" y="113"/>
                    </a:cubicBezTo>
                    <a:cubicBezTo>
                      <a:pt x="1664" y="111"/>
                      <a:pt x="1666" y="111"/>
                      <a:pt x="1667" y="111"/>
                    </a:cubicBezTo>
                    <a:close/>
                    <a:moveTo>
                      <a:pt x="1679" y="116"/>
                    </a:moveTo>
                    <a:lnTo>
                      <a:pt x="1679" y="116"/>
                    </a:lnTo>
                    <a:cubicBezTo>
                      <a:pt x="1680" y="117"/>
                      <a:pt x="1681" y="118"/>
                      <a:pt x="1680" y="120"/>
                    </a:cubicBezTo>
                    <a:cubicBezTo>
                      <a:pt x="1680" y="122"/>
                      <a:pt x="1678" y="122"/>
                      <a:pt x="1676" y="121"/>
                    </a:cubicBezTo>
                    <a:lnTo>
                      <a:pt x="1676" y="121"/>
                    </a:lnTo>
                    <a:cubicBezTo>
                      <a:pt x="1675" y="121"/>
                      <a:pt x="1674" y="119"/>
                      <a:pt x="1675" y="117"/>
                    </a:cubicBezTo>
                    <a:cubicBezTo>
                      <a:pt x="1675" y="116"/>
                      <a:pt x="1677" y="115"/>
                      <a:pt x="1679" y="116"/>
                    </a:cubicBezTo>
                    <a:close/>
                    <a:moveTo>
                      <a:pt x="1690" y="121"/>
                    </a:moveTo>
                    <a:lnTo>
                      <a:pt x="1690" y="121"/>
                    </a:lnTo>
                    <a:cubicBezTo>
                      <a:pt x="1692" y="121"/>
                      <a:pt x="1693" y="123"/>
                      <a:pt x="1692" y="125"/>
                    </a:cubicBezTo>
                    <a:cubicBezTo>
                      <a:pt x="1691" y="126"/>
                      <a:pt x="1689" y="127"/>
                      <a:pt x="1688" y="126"/>
                    </a:cubicBezTo>
                    <a:lnTo>
                      <a:pt x="1688" y="126"/>
                    </a:lnTo>
                    <a:cubicBezTo>
                      <a:pt x="1686" y="125"/>
                      <a:pt x="1685" y="124"/>
                      <a:pt x="1686" y="122"/>
                    </a:cubicBezTo>
                    <a:cubicBezTo>
                      <a:pt x="1687" y="120"/>
                      <a:pt x="1689" y="120"/>
                      <a:pt x="1690" y="121"/>
                    </a:cubicBezTo>
                    <a:close/>
                    <a:moveTo>
                      <a:pt x="1702" y="125"/>
                    </a:moveTo>
                    <a:lnTo>
                      <a:pt x="1702" y="125"/>
                    </a:lnTo>
                    <a:cubicBezTo>
                      <a:pt x="1703" y="126"/>
                      <a:pt x="1704" y="128"/>
                      <a:pt x="1703" y="130"/>
                    </a:cubicBezTo>
                    <a:cubicBezTo>
                      <a:pt x="1703" y="131"/>
                      <a:pt x="1701" y="132"/>
                      <a:pt x="1699" y="131"/>
                    </a:cubicBezTo>
                    <a:lnTo>
                      <a:pt x="1699" y="131"/>
                    </a:lnTo>
                    <a:cubicBezTo>
                      <a:pt x="1698" y="130"/>
                      <a:pt x="1697" y="128"/>
                      <a:pt x="1698" y="127"/>
                    </a:cubicBezTo>
                    <a:cubicBezTo>
                      <a:pt x="1699" y="125"/>
                      <a:pt x="1700" y="125"/>
                      <a:pt x="1702" y="125"/>
                    </a:cubicBezTo>
                    <a:close/>
                    <a:moveTo>
                      <a:pt x="1713" y="130"/>
                    </a:moveTo>
                    <a:lnTo>
                      <a:pt x="1713" y="130"/>
                    </a:lnTo>
                    <a:cubicBezTo>
                      <a:pt x="1715" y="131"/>
                      <a:pt x="1716" y="133"/>
                      <a:pt x="1715" y="135"/>
                    </a:cubicBezTo>
                    <a:cubicBezTo>
                      <a:pt x="1714" y="136"/>
                      <a:pt x="1712" y="137"/>
                      <a:pt x="1711" y="136"/>
                    </a:cubicBezTo>
                    <a:lnTo>
                      <a:pt x="1711" y="136"/>
                    </a:lnTo>
                    <a:cubicBezTo>
                      <a:pt x="1709" y="135"/>
                      <a:pt x="1708" y="133"/>
                      <a:pt x="1709" y="132"/>
                    </a:cubicBezTo>
                    <a:cubicBezTo>
                      <a:pt x="1710" y="130"/>
                      <a:pt x="1712" y="130"/>
                      <a:pt x="1713" y="130"/>
                    </a:cubicBezTo>
                    <a:close/>
                    <a:moveTo>
                      <a:pt x="1725" y="135"/>
                    </a:moveTo>
                    <a:lnTo>
                      <a:pt x="1725" y="135"/>
                    </a:lnTo>
                    <a:cubicBezTo>
                      <a:pt x="1726" y="136"/>
                      <a:pt x="1727" y="138"/>
                      <a:pt x="1726" y="140"/>
                    </a:cubicBezTo>
                    <a:cubicBezTo>
                      <a:pt x="1726" y="141"/>
                      <a:pt x="1724" y="142"/>
                      <a:pt x="1722" y="141"/>
                    </a:cubicBezTo>
                    <a:lnTo>
                      <a:pt x="1722" y="141"/>
                    </a:lnTo>
                    <a:cubicBezTo>
                      <a:pt x="1721" y="140"/>
                      <a:pt x="1720" y="138"/>
                      <a:pt x="1721" y="137"/>
                    </a:cubicBezTo>
                    <a:cubicBezTo>
                      <a:pt x="1721" y="135"/>
                      <a:pt x="1723" y="135"/>
                      <a:pt x="1725" y="135"/>
                    </a:cubicBezTo>
                    <a:close/>
                    <a:moveTo>
                      <a:pt x="1736" y="141"/>
                    </a:moveTo>
                    <a:lnTo>
                      <a:pt x="1736" y="141"/>
                    </a:lnTo>
                    <a:cubicBezTo>
                      <a:pt x="1738" y="141"/>
                      <a:pt x="1738" y="143"/>
                      <a:pt x="1738" y="145"/>
                    </a:cubicBezTo>
                    <a:cubicBezTo>
                      <a:pt x="1737" y="146"/>
                      <a:pt x="1735" y="147"/>
                      <a:pt x="1733" y="146"/>
                    </a:cubicBezTo>
                    <a:lnTo>
                      <a:pt x="1733" y="146"/>
                    </a:lnTo>
                    <a:cubicBezTo>
                      <a:pt x="1732" y="146"/>
                      <a:pt x="1731" y="144"/>
                      <a:pt x="1732" y="142"/>
                    </a:cubicBezTo>
                    <a:cubicBezTo>
                      <a:pt x="1733" y="141"/>
                      <a:pt x="1735" y="140"/>
                      <a:pt x="1736" y="141"/>
                    </a:cubicBezTo>
                    <a:close/>
                    <a:moveTo>
                      <a:pt x="1748" y="146"/>
                    </a:moveTo>
                    <a:lnTo>
                      <a:pt x="1748" y="146"/>
                    </a:lnTo>
                    <a:cubicBezTo>
                      <a:pt x="1749" y="147"/>
                      <a:pt x="1750" y="149"/>
                      <a:pt x="1749" y="150"/>
                    </a:cubicBezTo>
                    <a:cubicBezTo>
                      <a:pt x="1748" y="152"/>
                      <a:pt x="1746" y="152"/>
                      <a:pt x="1745" y="152"/>
                    </a:cubicBezTo>
                    <a:lnTo>
                      <a:pt x="1745" y="152"/>
                    </a:lnTo>
                    <a:cubicBezTo>
                      <a:pt x="1743" y="151"/>
                      <a:pt x="1743" y="149"/>
                      <a:pt x="1743" y="147"/>
                    </a:cubicBezTo>
                    <a:cubicBezTo>
                      <a:pt x="1744" y="146"/>
                      <a:pt x="1746" y="145"/>
                      <a:pt x="1748" y="146"/>
                    </a:cubicBezTo>
                    <a:close/>
                    <a:moveTo>
                      <a:pt x="1759" y="151"/>
                    </a:moveTo>
                    <a:lnTo>
                      <a:pt x="1759" y="151"/>
                    </a:lnTo>
                    <a:cubicBezTo>
                      <a:pt x="1760" y="152"/>
                      <a:pt x="1761" y="154"/>
                      <a:pt x="1760" y="156"/>
                    </a:cubicBezTo>
                    <a:cubicBezTo>
                      <a:pt x="1760" y="157"/>
                      <a:pt x="1758" y="158"/>
                      <a:pt x="1756" y="157"/>
                    </a:cubicBezTo>
                    <a:lnTo>
                      <a:pt x="1756" y="157"/>
                    </a:lnTo>
                    <a:cubicBezTo>
                      <a:pt x="1755" y="156"/>
                      <a:pt x="1754" y="154"/>
                      <a:pt x="1755" y="153"/>
                    </a:cubicBezTo>
                    <a:cubicBezTo>
                      <a:pt x="1755" y="151"/>
                      <a:pt x="1757" y="151"/>
                      <a:pt x="1759" y="151"/>
                    </a:cubicBezTo>
                    <a:close/>
                    <a:moveTo>
                      <a:pt x="1770" y="157"/>
                    </a:moveTo>
                    <a:lnTo>
                      <a:pt x="1770" y="157"/>
                    </a:lnTo>
                    <a:cubicBezTo>
                      <a:pt x="1772" y="158"/>
                      <a:pt x="1772" y="160"/>
                      <a:pt x="1771" y="161"/>
                    </a:cubicBezTo>
                    <a:cubicBezTo>
                      <a:pt x="1771" y="163"/>
                      <a:pt x="1769" y="163"/>
                      <a:pt x="1767" y="163"/>
                    </a:cubicBezTo>
                    <a:lnTo>
                      <a:pt x="1767" y="163"/>
                    </a:lnTo>
                    <a:cubicBezTo>
                      <a:pt x="1766" y="162"/>
                      <a:pt x="1765" y="160"/>
                      <a:pt x="1766" y="158"/>
                    </a:cubicBezTo>
                    <a:cubicBezTo>
                      <a:pt x="1767" y="157"/>
                      <a:pt x="1768" y="156"/>
                      <a:pt x="1770" y="157"/>
                    </a:cubicBezTo>
                    <a:close/>
                    <a:moveTo>
                      <a:pt x="1781" y="163"/>
                    </a:moveTo>
                    <a:lnTo>
                      <a:pt x="1781" y="163"/>
                    </a:lnTo>
                    <a:cubicBezTo>
                      <a:pt x="1783" y="164"/>
                      <a:pt x="1783" y="165"/>
                      <a:pt x="1783" y="167"/>
                    </a:cubicBezTo>
                    <a:cubicBezTo>
                      <a:pt x="1782" y="168"/>
                      <a:pt x="1780" y="169"/>
                      <a:pt x="1778" y="168"/>
                    </a:cubicBezTo>
                    <a:lnTo>
                      <a:pt x="1778" y="168"/>
                    </a:lnTo>
                    <a:cubicBezTo>
                      <a:pt x="1777" y="168"/>
                      <a:pt x="1776" y="166"/>
                      <a:pt x="1777" y="164"/>
                    </a:cubicBezTo>
                    <a:cubicBezTo>
                      <a:pt x="1778" y="163"/>
                      <a:pt x="1780" y="162"/>
                      <a:pt x="1781" y="163"/>
                    </a:cubicBezTo>
                    <a:close/>
                    <a:moveTo>
                      <a:pt x="1792" y="168"/>
                    </a:moveTo>
                    <a:lnTo>
                      <a:pt x="1792" y="168"/>
                    </a:lnTo>
                    <a:cubicBezTo>
                      <a:pt x="1794" y="169"/>
                      <a:pt x="1794" y="171"/>
                      <a:pt x="1794" y="173"/>
                    </a:cubicBezTo>
                    <a:cubicBezTo>
                      <a:pt x="1793" y="174"/>
                      <a:pt x="1791" y="175"/>
                      <a:pt x="1789" y="174"/>
                    </a:cubicBezTo>
                    <a:lnTo>
                      <a:pt x="1789" y="174"/>
                    </a:lnTo>
                    <a:cubicBezTo>
                      <a:pt x="1788" y="173"/>
                      <a:pt x="1787" y="171"/>
                      <a:pt x="1788" y="170"/>
                    </a:cubicBezTo>
                    <a:cubicBezTo>
                      <a:pt x="1789" y="168"/>
                      <a:pt x="1791" y="168"/>
                      <a:pt x="1792" y="168"/>
                    </a:cubicBezTo>
                    <a:close/>
                    <a:moveTo>
                      <a:pt x="1803" y="175"/>
                    </a:moveTo>
                    <a:lnTo>
                      <a:pt x="1803" y="175"/>
                    </a:lnTo>
                    <a:cubicBezTo>
                      <a:pt x="1805" y="175"/>
                      <a:pt x="1805" y="177"/>
                      <a:pt x="1805" y="179"/>
                    </a:cubicBezTo>
                    <a:cubicBezTo>
                      <a:pt x="1804" y="180"/>
                      <a:pt x="1802" y="181"/>
                      <a:pt x="1800" y="180"/>
                    </a:cubicBezTo>
                    <a:lnTo>
                      <a:pt x="1800" y="180"/>
                    </a:lnTo>
                    <a:cubicBezTo>
                      <a:pt x="1799" y="179"/>
                      <a:pt x="1798" y="177"/>
                      <a:pt x="1799" y="176"/>
                    </a:cubicBezTo>
                    <a:cubicBezTo>
                      <a:pt x="1800" y="174"/>
                      <a:pt x="1802" y="174"/>
                      <a:pt x="1803" y="175"/>
                    </a:cubicBezTo>
                    <a:close/>
                    <a:moveTo>
                      <a:pt x="1814" y="181"/>
                    </a:moveTo>
                    <a:lnTo>
                      <a:pt x="1814" y="181"/>
                    </a:lnTo>
                    <a:cubicBezTo>
                      <a:pt x="1816" y="181"/>
                      <a:pt x="1816" y="183"/>
                      <a:pt x="1815" y="185"/>
                    </a:cubicBezTo>
                    <a:cubicBezTo>
                      <a:pt x="1815" y="186"/>
                      <a:pt x="1813" y="187"/>
                      <a:pt x="1811" y="186"/>
                    </a:cubicBezTo>
                    <a:lnTo>
                      <a:pt x="1811" y="186"/>
                    </a:lnTo>
                    <a:cubicBezTo>
                      <a:pt x="1810" y="185"/>
                      <a:pt x="1809" y="184"/>
                      <a:pt x="1810" y="182"/>
                    </a:cubicBezTo>
                    <a:cubicBezTo>
                      <a:pt x="1811" y="181"/>
                      <a:pt x="1813" y="180"/>
                      <a:pt x="1814" y="181"/>
                    </a:cubicBezTo>
                    <a:close/>
                    <a:moveTo>
                      <a:pt x="1825" y="187"/>
                    </a:moveTo>
                    <a:lnTo>
                      <a:pt x="1825" y="187"/>
                    </a:lnTo>
                    <a:cubicBezTo>
                      <a:pt x="1827" y="188"/>
                      <a:pt x="1827" y="189"/>
                      <a:pt x="1826" y="191"/>
                    </a:cubicBezTo>
                    <a:cubicBezTo>
                      <a:pt x="1826" y="193"/>
                      <a:pt x="1824" y="193"/>
                      <a:pt x="1822" y="192"/>
                    </a:cubicBezTo>
                    <a:lnTo>
                      <a:pt x="1822" y="192"/>
                    </a:lnTo>
                    <a:cubicBezTo>
                      <a:pt x="1821" y="192"/>
                      <a:pt x="1820" y="190"/>
                      <a:pt x="1821" y="188"/>
                    </a:cubicBezTo>
                    <a:cubicBezTo>
                      <a:pt x="1822" y="187"/>
                      <a:pt x="1823" y="186"/>
                      <a:pt x="1825" y="187"/>
                    </a:cubicBezTo>
                    <a:close/>
                    <a:moveTo>
                      <a:pt x="1836" y="193"/>
                    </a:moveTo>
                    <a:lnTo>
                      <a:pt x="1836" y="193"/>
                    </a:lnTo>
                    <a:cubicBezTo>
                      <a:pt x="1837" y="194"/>
                      <a:pt x="1838" y="196"/>
                      <a:pt x="1837" y="197"/>
                    </a:cubicBezTo>
                    <a:cubicBezTo>
                      <a:pt x="1836" y="199"/>
                      <a:pt x="1834" y="200"/>
                      <a:pt x="1833" y="199"/>
                    </a:cubicBezTo>
                    <a:lnTo>
                      <a:pt x="1833" y="199"/>
                    </a:lnTo>
                    <a:cubicBezTo>
                      <a:pt x="1831" y="198"/>
                      <a:pt x="1831" y="196"/>
                      <a:pt x="1832" y="195"/>
                    </a:cubicBezTo>
                    <a:cubicBezTo>
                      <a:pt x="1832" y="193"/>
                      <a:pt x="1834" y="192"/>
                      <a:pt x="1836" y="193"/>
                    </a:cubicBezTo>
                    <a:close/>
                    <a:moveTo>
                      <a:pt x="1846" y="200"/>
                    </a:moveTo>
                    <a:lnTo>
                      <a:pt x="1846" y="200"/>
                    </a:lnTo>
                    <a:cubicBezTo>
                      <a:pt x="1848" y="201"/>
                      <a:pt x="1849" y="202"/>
                      <a:pt x="1848" y="204"/>
                    </a:cubicBezTo>
                    <a:cubicBezTo>
                      <a:pt x="1847" y="206"/>
                      <a:pt x="1845" y="206"/>
                      <a:pt x="1844" y="205"/>
                    </a:cubicBezTo>
                    <a:lnTo>
                      <a:pt x="1844" y="205"/>
                    </a:lnTo>
                    <a:cubicBezTo>
                      <a:pt x="1842" y="205"/>
                      <a:pt x="1841" y="203"/>
                      <a:pt x="1842" y="201"/>
                    </a:cubicBezTo>
                    <a:cubicBezTo>
                      <a:pt x="1843" y="200"/>
                      <a:pt x="1845" y="199"/>
                      <a:pt x="1846" y="200"/>
                    </a:cubicBezTo>
                    <a:close/>
                    <a:moveTo>
                      <a:pt x="1857" y="206"/>
                    </a:moveTo>
                    <a:lnTo>
                      <a:pt x="1857" y="206"/>
                    </a:lnTo>
                    <a:cubicBezTo>
                      <a:pt x="1859" y="207"/>
                      <a:pt x="1859" y="209"/>
                      <a:pt x="1858" y="211"/>
                    </a:cubicBezTo>
                    <a:cubicBezTo>
                      <a:pt x="1858" y="212"/>
                      <a:pt x="1856" y="213"/>
                      <a:pt x="1854" y="212"/>
                    </a:cubicBezTo>
                    <a:lnTo>
                      <a:pt x="1854" y="212"/>
                    </a:lnTo>
                    <a:cubicBezTo>
                      <a:pt x="1853" y="211"/>
                      <a:pt x="1852" y="209"/>
                      <a:pt x="1853" y="208"/>
                    </a:cubicBezTo>
                    <a:cubicBezTo>
                      <a:pt x="1854" y="206"/>
                      <a:pt x="1855" y="206"/>
                      <a:pt x="1857" y="206"/>
                    </a:cubicBezTo>
                    <a:close/>
                    <a:moveTo>
                      <a:pt x="1867" y="213"/>
                    </a:moveTo>
                    <a:lnTo>
                      <a:pt x="1867" y="213"/>
                    </a:lnTo>
                    <a:cubicBezTo>
                      <a:pt x="1869" y="214"/>
                      <a:pt x="1870" y="216"/>
                      <a:pt x="1869" y="217"/>
                    </a:cubicBezTo>
                    <a:cubicBezTo>
                      <a:pt x="1868" y="219"/>
                      <a:pt x="1866" y="220"/>
                      <a:pt x="1865" y="219"/>
                    </a:cubicBezTo>
                    <a:lnTo>
                      <a:pt x="1865" y="219"/>
                    </a:lnTo>
                    <a:cubicBezTo>
                      <a:pt x="1863" y="218"/>
                      <a:pt x="1862" y="216"/>
                      <a:pt x="1863" y="215"/>
                    </a:cubicBezTo>
                    <a:cubicBezTo>
                      <a:pt x="1864" y="213"/>
                      <a:pt x="1866" y="212"/>
                      <a:pt x="1867" y="213"/>
                    </a:cubicBezTo>
                    <a:close/>
                    <a:moveTo>
                      <a:pt x="1878" y="220"/>
                    </a:moveTo>
                    <a:lnTo>
                      <a:pt x="1878" y="220"/>
                    </a:lnTo>
                    <a:cubicBezTo>
                      <a:pt x="1879" y="221"/>
                      <a:pt x="1880" y="223"/>
                      <a:pt x="1879" y="224"/>
                    </a:cubicBezTo>
                    <a:cubicBezTo>
                      <a:pt x="1878" y="226"/>
                      <a:pt x="1877" y="227"/>
                      <a:pt x="1875" y="226"/>
                    </a:cubicBezTo>
                    <a:lnTo>
                      <a:pt x="1875" y="226"/>
                    </a:lnTo>
                    <a:cubicBezTo>
                      <a:pt x="1873" y="225"/>
                      <a:pt x="1873" y="223"/>
                      <a:pt x="1874" y="222"/>
                    </a:cubicBezTo>
                    <a:cubicBezTo>
                      <a:pt x="1874" y="220"/>
                      <a:pt x="1876" y="220"/>
                      <a:pt x="1878" y="220"/>
                    </a:cubicBezTo>
                    <a:close/>
                    <a:moveTo>
                      <a:pt x="1888" y="227"/>
                    </a:moveTo>
                    <a:lnTo>
                      <a:pt x="1888" y="227"/>
                    </a:lnTo>
                    <a:cubicBezTo>
                      <a:pt x="1890" y="228"/>
                      <a:pt x="1890" y="230"/>
                      <a:pt x="1890" y="232"/>
                    </a:cubicBezTo>
                    <a:cubicBezTo>
                      <a:pt x="1889" y="233"/>
                      <a:pt x="1887" y="234"/>
                      <a:pt x="1885" y="233"/>
                    </a:cubicBezTo>
                    <a:lnTo>
                      <a:pt x="1885" y="233"/>
                    </a:lnTo>
                    <a:cubicBezTo>
                      <a:pt x="1884" y="232"/>
                      <a:pt x="1883" y="230"/>
                      <a:pt x="1884" y="229"/>
                    </a:cubicBezTo>
                    <a:cubicBezTo>
                      <a:pt x="1885" y="227"/>
                      <a:pt x="1887" y="227"/>
                      <a:pt x="1888" y="227"/>
                    </a:cubicBezTo>
                    <a:close/>
                    <a:moveTo>
                      <a:pt x="1898" y="235"/>
                    </a:moveTo>
                    <a:lnTo>
                      <a:pt x="1898" y="235"/>
                    </a:lnTo>
                    <a:cubicBezTo>
                      <a:pt x="1900" y="235"/>
                      <a:pt x="1900" y="237"/>
                      <a:pt x="1900" y="239"/>
                    </a:cubicBezTo>
                    <a:cubicBezTo>
                      <a:pt x="1899" y="240"/>
                      <a:pt x="1897" y="241"/>
                      <a:pt x="1895" y="240"/>
                    </a:cubicBezTo>
                    <a:lnTo>
                      <a:pt x="1895" y="240"/>
                    </a:lnTo>
                    <a:cubicBezTo>
                      <a:pt x="1894" y="239"/>
                      <a:pt x="1893" y="238"/>
                      <a:pt x="1894" y="236"/>
                    </a:cubicBezTo>
                    <a:cubicBezTo>
                      <a:pt x="1895" y="235"/>
                      <a:pt x="1897" y="234"/>
                      <a:pt x="1898" y="235"/>
                    </a:cubicBezTo>
                    <a:close/>
                    <a:moveTo>
                      <a:pt x="1908" y="242"/>
                    </a:moveTo>
                    <a:lnTo>
                      <a:pt x="1908" y="242"/>
                    </a:lnTo>
                    <a:cubicBezTo>
                      <a:pt x="1910" y="243"/>
                      <a:pt x="1910" y="245"/>
                      <a:pt x="1910" y="246"/>
                    </a:cubicBezTo>
                    <a:cubicBezTo>
                      <a:pt x="1909" y="248"/>
                      <a:pt x="1907" y="249"/>
                      <a:pt x="1905" y="248"/>
                    </a:cubicBezTo>
                    <a:lnTo>
                      <a:pt x="1905" y="248"/>
                    </a:lnTo>
                    <a:cubicBezTo>
                      <a:pt x="1904" y="247"/>
                      <a:pt x="1903" y="245"/>
                      <a:pt x="1904" y="244"/>
                    </a:cubicBezTo>
                    <a:cubicBezTo>
                      <a:pt x="1905" y="242"/>
                      <a:pt x="1907" y="241"/>
                      <a:pt x="1908" y="242"/>
                    </a:cubicBezTo>
                    <a:close/>
                    <a:moveTo>
                      <a:pt x="1918" y="250"/>
                    </a:moveTo>
                    <a:lnTo>
                      <a:pt x="1918" y="250"/>
                    </a:lnTo>
                    <a:cubicBezTo>
                      <a:pt x="1920" y="250"/>
                      <a:pt x="1920" y="252"/>
                      <a:pt x="1920" y="254"/>
                    </a:cubicBezTo>
                    <a:cubicBezTo>
                      <a:pt x="1919" y="255"/>
                      <a:pt x="1917" y="256"/>
                      <a:pt x="1915" y="255"/>
                    </a:cubicBezTo>
                    <a:lnTo>
                      <a:pt x="1915" y="255"/>
                    </a:lnTo>
                    <a:cubicBezTo>
                      <a:pt x="1914" y="255"/>
                      <a:pt x="1913" y="253"/>
                      <a:pt x="1914" y="251"/>
                    </a:cubicBezTo>
                    <a:cubicBezTo>
                      <a:pt x="1915" y="250"/>
                      <a:pt x="1917" y="249"/>
                      <a:pt x="1918" y="250"/>
                    </a:cubicBezTo>
                    <a:close/>
                    <a:moveTo>
                      <a:pt x="1929" y="258"/>
                    </a:moveTo>
                    <a:lnTo>
                      <a:pt x="1929" y="258"/>
                    </a:lnTo>
                    <a:cubicBezTo>
                      <a:pt x="1930" y="259"/>
                      <a:pt x="1930" y="261"/>
                      <a:pt x="1929" y="263"/>
                    </a:cubicBezTo>
                    <a:cubicBezTo>
                      <a:pt x="1928" y="264"/>
                      <a:pt x="1926" y="264"/>
                      <a:pt x="1924" y="263"/>
                    </a:cubicBezTo>
                    <a:lnTo>
                      <a:pt x="1924" y="263"/>
                    </a:lnTo>
                    <a:cubicBezTo>
                      <a:pt x="1923" y="261"/>
                      <a:pt x="1923" y="259"/>
                      <a:pt x="1924" y="258"/>
                    </a:cubicBezTo>
                    <a:cubicBezTo>
                      <a:pt x="1926" y="257"/>
                      <a:pt x="1928" y="257"/>
                      <a:pt x="1929" y="258"/>
                    </a:cubicBezTo>
                    <a:close/>
                    <a:moveTo>
                      <a:pt x="1938" y="266"/>
                    </a:moveTo>
                    <a:lnTo>
                      <a:pt x="1938" y="266"/>
                    </a:lnTo>
                    <a:cubicBezTo>
                      <a:pt x="1940" y="267"/>
                      <a:pt x="1940" y="269"/>
                      <a:pt x="1938" y="271"/>
                    </a:cubicBezTo>
                    <a:cubicBezTo>
                      <a:pt x="1937" y="272"/>
                      <a:pt x="1935" y="272"/>
                      <a:pt x="1934" y="271"/>
                    </a:cubicBezTo>
                    <a:lnTo>
                      <a:pt x="1934" y="271"/>
                    </a:lnTo>
                    <a:cubicBezTo>
                      <a:pt x="1933" y="269"/>
                      <a:pt x="1933" y="267"/>
                      <a:pt x="1934" y="266"/>
                    </a:cubicBezTo>
                    <a:cubicBezTo>
                      <a:pt x="1935" y="265"/>
                      <a:pt x="1937" y="265"/>
                      <a:pt x="1938" y="266"/>
                    </a:cubicBezTo>
                    <a:close/>
                    <a:moveTo>
                      <a:pt x="1948" y="274"/>
                    </a:moveTo>
                    <a:lnTo>
                      <a:pt x="1948" y="274"/>
                    </a:lnTo>
                    <a:cubicBezTo>
                      <a:pt x="1949" y="275"/>
                      <a:pt x="1949" y="277"/>
                      <a:pt x="1948" y="279"/>
                    </a:cubicBezTo>
                    <a:cubicBezTo>
                      <a:pt x="1947" y="280"/>
                      <a:pt x="1945" y="280"/>
                      <a:pt x="1944" y="279"/>
                    </a:cubicBezTo>
                    <a:lnTo>
                      <a:pt x="1944" y="279"/>
                    </a:lnTo>
                    <a:cubicBezTo>
                      <a:pt x="1942" y="277"/>
                      <a:pt x="1942" y="275"/>
                      <a:pt x="1944" y="274"/>
                    </a:cubicBezTo>
                    <a:cubicBezTo>
                      <a:pt x="1945" y="273"/>
                      <a:pt x="1947" y="273"/>
                      <a:pt x="1948" y="274"/>
                    </a:cubicBezTo>
                    <a:close/>
                    <a:moveTo>
                      <a:pt x="1957" y="283"/>
                    </a:moveTo>
                    <a:lnTo>
                      <a:pt x="1957" y="283"/>
                    </a:lnTo>
                    <a:cubicBezTo>
                      <a:pt x="1958" y="284"/>
                      <a:pt x="1958" y="286"/>
                      <a:pt x="1957" y="287"/>
                    </a:cubicBezTo>
                    <a:cubicBezTo>
                      <a:pt x="1956" y="288"/>
                      <a:pt x="1954" y="288"/>
                      <a:pt x="1953" y="287"/>
                    </a:cubicBezTo>
                    <a:lnTo>
                      <a:pt x="1953" y="287"/>
                    </a:lnTo>
                    <a:cubicBezTo>
                      <a:pt x="1952" y="286"/>
                      <a:pt x="1952" y="284"/>
                      <a:pt x="1953" y="283"/>
                    </a:cubicBezTo>
                    <a:cubicBezTo>
                      <a:pt x="1954" y="281"/>
                      <a:pt x="1956" y="281"/>
                      <a:pt x="1957" y="283"/>
                    </a:cubicBezTo>
                    <a:close/>
                    <a:moveTo>
                      <a:pt x="1966" y="291"/>
                    </a:moveTo>
                    <a:lnTo>
                      <a:pt x="1966" y="291"/>
                    </a:lnTo>
                    <a:cubicBezTo>
                      <a:pt x="1968" y="292"/>
                      <a:pt x="1968" y="294"/>
                      <a:pt x="1966" y="296"/>
                    </a:cubicBezTo>
                    <a:cubicBezTo>
                      <a:pt x="1965" y="297"/>
                      <a:pt x="1963" y="297"/>
                      <a:pt x="1962" y="296"/>
                    </a:cubicBezTo>
                    <a:lnTo>
                      <a:pt x="1962" y="296"/>
                    </a:lnTo>
                    <a:cubicBezTo>
                      <a:pt x="1961" y="294"/>
                      <a:pt x="1961" y="292"/>
                      <a:pt x="1962" y="291"/>
                    </a:cubicBezTo>
                    <a:cubicBezTo>
                      <a:pt x="1963" y="290"/>
                      <a:pt x="1965" y="290"/>
                      <a:pt x="1966" y="291"/>
                    </a:cubicBezTo>
                    <a:close/>
                    <a:moveTo>
                      <a:pt x="1975" y="300"/>
                    </a:moveTo>
                    <a:lnTo>
                      <a:pt x="1975" y="300"/>
                    </a:lnTo>
                    <a:cubicBezTo>
                      <a:pt x="1977" y="301"/>
                      <a:pt x="1977" y="303"/>
                      <a:pt x="1975" y="304"/>
                    </a:cubicBezTo>
                    <a:cubicBezTo>
                      <a:pt x="1974" y="305"/>
                      <a:pt x="1972" y="305"/>
                      <a:pt x="1971" y="304"/>
                    </a:cubicBezTo>
                    <a:lnTo>
                      <a:pt x="1971" y="304"/>
                    </a:lnTo>
                    <a:cubicBezTo>
                      <a:pt x="1970" y="303"/>
                      <a:pt x="1970" y="301"/>
                      <a:pt x="1971" y="300"/>
                    </a:cubicBezTo>
                    <a:cubicBezTo>
                      <a:pt x="1972" y="299"/>
                      <a:pt x="1974" y="299"/>
                      <a:pt x="1975" y="300"/>
                    </a:cubicBezTo>
                    <a:close/>
                    <a:moveTo>
                      <a:pt x="1984" y="309"/>
                    </a:moveTo>
                    <a:lnTo>
                      <a:pt x="1984" y="309"/>
                    </a:lnTo>
                    <a:cubicBezTo>
                      <a:pt x="1985" y="310"/>
                      <a:pt x="1985" y="312"/>
                      <a:pt x="1984" y="313"/>
                    </a:cubicBezTo>
                    <a:cubicBezTo>
                      <a:pt x="1983" y="314"/>
                      <a:pt x="1981" y="314"/>
                      <a:pt x="1980" y="313"/>
                    </a:cubicBezTo>
                    <a:lnTo>
                      <a:pt x="1980" y="313"/>
                    </a:lnTo>
                    <a:cubicBezTo>
                      <a:pt x="1978" y="312"/>
                      <a:pt x="1978" y="310"/>
                      <a:pt x="1980" y="309"/>
                    </a:cubicBezTo>
                    <a:cubicBezTo>
                      <a:pt x="1981" y="308"/>
                      <a:pt x="1983" y="308"/>
                      <a:pt x="1984" y="309"/>
                    </a:cubicBezTo>
                    <a:close/>
                    <a:moveTo>
                      <a:pt x="1993" y="318"/>
                    </a:moveTo>
                    <a:lnTo>
                      <a:pt x="1993" y="318"/>
                    </a:lnTo>
                    <a:cubicBezTo>
                      <a:pt x="1994" y="319"/>
                      <a:pt x="1994" y="321"/>
                      <a:pt x="1993" y="322"/>
                    </a:cubicBezTo>
                    <a:cubicBezTo>
                      <a:pt x="1991" y="323"/>
                      <a:pt x="1989" y="323"/>
                      <a:pt x="1988" y="322"/>
                    </a:cubicBezTo>
                    <a:lnTo>
                      <a:pt x="1988" y="322"/>
                    </a:lnTo>
                    <a:cubicBezTo>
                      <a:pt x="1987" y="321"/>
                      <a:pt x="1987" y="319"/>
                      <a:pt x="1988" y="318"/>
                    </a:cubicBezTo>
                    <a:cubicBezTo>
                      <a:pt x="1989" y="317"/>
                      <a:pt x="1991" y="317"/>
                      <a:pt x="1993" y="318"/>
                    </a:cubicBezTo>
                    <a:close/>
                    <a:moveTo>
                      <a:pt x="2001" y="327"/>
                    </a:moveTo>
                    <a:lnTo>
                      <a:pt x="2001" y="327"/>
                    </a:lnTo>
                    <a:cubicBezTo>
                      <a:pt x="2002" y="328"/>
                      <a:pt x="2002" y="330"/>
                      <a:pt x="2001" y="332"/>
                    </a:cubicBezTo>
                    <a:cubicBezTo>
                      <a:pt x="2000" y="333"/>
                      <a:pt x="1998" y="333"/>
                      <a:pt x="1997" y="332"/>
                    </a:cubicBezTo>
                    <a:lnTo>
                      <a:pt x="1997" y="332"/>
                    </a:lnTo>
                    <a:cubicBezTo>
                      <a:pt x="1995" y="330"/>
                      <a:pt x="1995" y="328"/>
                      <a:pt x="1997" y="327"/>
                    </a:cubicBezTo>
                    <a:cubicBezTo>
                      <a:pt x="1998" y="326"/>
                      <a:pt x="2000" y="326"/>
                      <a:pt x="2001" y="327"/>
                    </a:cubicBezTo>
                    <a:close/>
                    <a:moveTo>
                      <a:pt x="2009" y="337"/>
                    </a:moveTo>
                    <a:lnTo>
                      <a:pt x="2009" y="337"/>
                    </a:lnTo>
                    <a:cubicBezTo>
                      <a:pt x="2010" y="338"/>
                      <a:pt x="2010" y="340"/>
                      <a:pt x="2009" y="341"/>
                    </a:cubicBezTo>
                    <a:cubicBezTo>
                      <a:pt x="2008" y="342"/>
                      <a:pt x="2006" y="342"/>
                      <a:pt x="2005" y="341"/>
                    </a:cubicBezTo>
                    <a:lnTo>
                      <a:pt x="2005" y="341"/>
                    </a:lnTo>
                    <a:cubicBezTo>
                      <a:pt x="2003" y="340"/>
                      <a:pt x="2003" y="338"/>
                      <a:pt x="2005" y="337"/>
                    </a:cubicBezTo>
                    <a:cubicBezTo>
                      <a:pt x="2006" y="335"/>
                      <a:pt x="2008" y="335"/>
                      <a:pt x="2009" y="337"/>
                    </a:cubicBezTo>
                    <a:close/>
                    <a:moveTo>
                      <a:pt x="2017" y="346"/>
                    </a:moveTo>
                    <a:lnTo>
                      <a:pt x="2017" y="346"/>
                    </a:lnTo>
                    <a:cubicBezTo>
                      <a:pt x="2018" y="347"/>
                      <a:pt x="2018" y="349"/>
                      <a:pt x="2017" y="351"/>
                    </a:cubicBezTo>
                    <a:cubicBezTo>
                      <a:pt x="2016" y="352"/>
                      <a:pt x="2014" y="352"/>
                      <a:pt x="2013" y="351"/>
                    </a:cubicBezTo>
                    <a:lnTo>
                      <a:pt x="2013" y="351"/>
                    </a:lnTo>
                    <a:cubicBezTo>
                      <a:pt x="2012" y="349"/>
                      <a:pt x="2012" y="347"/>
                      <a:pt x="2013" y="346"/>
                    </a:cubicBezTo>
                    <a:cubicBezTo>
                      <a:pt x="2014" y="345"/>
                      <a:pt x="2016" y="345"/>
                      <a:pt x="2017" y="346"/>
                    </a:cubicBezTo>
                    <a:close/>
                    <a:moveTo>
                      <a:pt x="2025" y="357"/>
                    </a:moveTo>
                    <a:lnTo>
                      <a:pt x="2025" y="357"/>
                    </a:lnTo>
                    <a:cubicBezTo>
                      <a:pt x="2026" y="359"/>
                      <a:pt x="2025" y="361"/>
                      <a:pt x="2024" y="361"/>
                    </a:cubicBezTo>
                    <a:cubicBezTo>
                      <a:pt x="2022" y="362"/>
                      <a:pt x="2020" y="361"/>
                      <a:pt x="2020" y="360"/>
                    </a:cubicBezTo>
                    <a:lnTo>
                      <a:pt x="2020" y="360"/>
                    </a:lnTo>
                    <a:cubicBezTo>
                      <a:pt x="2019" y="358"/>
                      <a:pt x="2019" y="356"/>
                      <a:pt x="2021" y="356"/>
                    </a:cubicBezTo>
                    <a:cubicBezTo>
                      <a:pt x="2023" y="355"/>
                      <a:pt x="2024" y="356"/>
                      <a:pt x="2025" y="357"/>
                    </a:cubicBezTo>
                    <a:close/>
                    <a:moveTo>
                      <a:pt x="2033" y="367"/>
                    </a:moveTo>
                    <a:lnTo>
                      <a:pt x="2033" y="367"/>
                    </a:lnTo>
                    <a:cubicBezTo>
                      <a:pt x="2033" y="369"/>
                      <a:pt x="2033" y="371"/>
                      <a:pt x="2031" y="371"/>
                    </a:cubicBezTo>
                    <a:cubicBezTo>
                      <a:pt x="2030" y="372"/>
                      <a:pt x="2028" y="372"/>
                      <a:pt x="2027" y="370"/>
                    </a:cubicBezTo>
                    <a:lnTo>
                      <a:pt x="2027" y="370"/>
                    </a:lnTo>
                    <a:cubicBezTo>
                      <a:pt x="2026" y="368"/>
                      <a:pt x="2027" y="367"/>
                      <a:pt x="2028" y="366"/>
                    </a:cubicBezTo>
                    <a:cubicBezTo>
                      <a:pt x="2030" y="365"/>
                      <a:pt x="2032" y="366"/>
                      <a:pt x="2033" y="367"/>
                    </a:cubicBezTo>
                    <a:close/>
                    <a:moveTo>
                      <a:pt x="2040" y="378"/>
                    </a:moveTo>
                    <a:lnTo>
                      <a:pt x="2040" y="378"/>
                    </a:lnTo>
                    <a:cubicBezTo>
                      <a:pt x="2040" y="379"/>
                      <a:pt x="2040" y="381"/>
                      <a:pt x="2038" y="382"/>
                    </a:cubicBezTo>
                    <a:cubicBezTo>
                      <a:pt x="2037" y="382"/>
                      <a:pt x="2035" y="382"/>
                      <a:pt x="2034" y="380"/>
                    </a:cubicBezTo>
                    <a:lnTo>
                      <a:pt x="2034" y="380"/>
                    </a:lnTo>
                    <a:cubicBezTo>
                      <a:pt x="2033" y="379"/>
                      <a:pt x="2034" y="377"/>
                      <a:pt x="2035" y="376"/>
                    </a:cubicBezTo>
                    <a:cubicBezTo>
                      <a:pt x="2037" y="375"/>
                      <a:pt x="2039" y="376"/>
                      <a:pt x="2040" y="378"/>
                    </a:cubicBezTo>
                    <a:close/>
                    <a:moveTo>
                      <a:pt x="2046" y="388"/>
                    </a:moveTo>
                    <a:lnTo>
                      <a:pt x="2046" y="388"/>
                    </a:lnTo>
                    <a:cubicBezTo>
                      <a:pt x="2047" y="390"/>
                      <a:pt x="2046" y="392"/>
                      <a:pt x="2045" y="392"/>
                    </a:cubicBezTo>
                    <a:cubicBezTo>
                      <a:pt x="2043" y="393"/>
                      <a:pt x="2042" y="392"/>
                      <a:pt x="2041" y="391"/>
                    </a:cubicBezTo>
                    <a:lnTo>
                      <a:pt x="2041" y="391"/>
                    </a:lnTo>
                    <a:cubicBezTo>
                      <a:pt x="2040" y="389"/>
                      <a:pt x="2041" y="387"/>
                      <a:pt x="2042" y="387"/>
                    </a:cubicBezTo>
                    <a:cubicBezTo>
                      <a:pt x="2044" y="386"/>
                      <a:pt x="2046" y="387"/>
                      <a:pt x="2046" y="388"/>
                    </a:cubicBezTo>
                    <a:close/>
                    <a:moveTo>
                      <a:pt x="2053" y="399"/>
                    </a:moveTo>
                    <a:lnTo>
                      <a:pt x="2053" y="399"/>
                    </a:lnTo>
                    <a:cubicBezTo>
                      <a:pt x="2054" y="400"/>
                      <a:pt x="2053" y="402"/>
                      <a:pt x="2052" y="403"/>
                    </a:cubicBezTo>
                    <a:cubicBezTo>
                      <a:pt x="2050" y="404"/>
                      <a:pt x="2048" y="403"/>
                      <a:pt x="2047" y="401"/>
                    </a:cubicBezTo>
                    <a:lnTo>
                      <a:pt x="2047" y="401"/>
                    </a:lnTo>
                    <a:cubicBezTo>
                      <a:pt x="2047" y="400"/>
                      <a:pt x="2047" y="398"/>
                      <a:pt x="2049" y="397"/>
                    </a:cubicBezTo>
                    <a:cubicBezTo>
                      <a:pt x="2050" y="397"/>
                      <a:pt x="2052" y="397"/>
                      <a:pt x="2053" y="399"/>
                    </a:cubicBezTo>
                    <a:close/>
                    <a:moveTo>
                      <a:pt x="2059" y="410"/>
                    </a:moveTo>
                    <a:lnTo>
                      <a:pt x="2059" y="410"/>
                    </a:lnTo>
                    <a:cubicBezTo>
                      <a:pt x="2060" y="411"/>
                      <a:pt x="2059" y="413"/>
                      <a:pt x="2057" y="414"/>
                    </a:cubicBezTo>
                    <a:cubicBezTo>
                      <a:pt x="2056" y="415"/>
                      <a:pt x="2054" y="414"/>
                      <a:pt x="2053" y="413"/>
                    </a:cubicBezTo>
                    <a:lnTo>
                      <a:pt x="2053" y="413"/>
                    </a:lnTo>
                    <a:cubicBezTo>
                      <a:pt x="2052" y="411"/>
                      <a:pt x="2053" y="409"/>
                      <a:pt x="2055" y="408"/>
                    </a:cubicBezTo>
                    <a:cubicBezTo>
                      <a:pt x="2056" y="408"/>
                      <a:pt x="2058" y="408"/>
                      <a:pt x="2059" y="410"/>
                    </a:cubicBezTo>
                    <a:close/>
                    <a:moveTo>
                      <a:pt x="2065" y="421"/>
                    </a:moveTo>
                    <a:lnTo>
                      <a:pt x="2065" y="421"/>
                    </a:lnTo>
                    <a:cubicBezTo>
                      <a:pt x="2065" y="422"/>
                      <a:pt x="2065" y="424"/>
                      <a:pt x="2063" y="425"/>
                    </a:cubicBezTo>
                    <a:cubicBezTo>
                      <a:pt x="2062" y="426"/>
                      <a:pt x="2060" y="425"/>
                      <a:pt x="2059" y="424"/>
                    </a:cubicBezTo>
                    <a:lnTo>
                      <a:pt x="2059" y="424"/>
                    </a:lnTo>
                    <a:cubicBezTo>
                      <a:pt x="2058" y="422"/>
                      <a:pt x="2059" y="420"/>
                      <a:pt x="2060" y="419"/>
                    </a:cubicBezTo>
                    <a:cubicBezTo>
                      <a:pt x="2062" y="419"/>
                      <a:pt x="2064" y="419"/>
                      <a:pt x="2065" y="421"/>
                    </a:cubicBezTo>
                    <a:close/>
                    <a:moveTo>
                      <a:pt x="2070" y="432"/>
                    </a:moveTo>
                    <a:lnTo>
                      <a:pt x="2070" y="432"/>
                    </a:lnTo>
                    <a:cubicBezTo>
                      <a:pt x="2071" y="434"/>
                      <a:pt x="2070" y="436"/>
                      <a:pt x="2068" y="436"/>
                    </a:cubicBezTo>
                    <a:cubicBezTo>
                      <a:pt x="2067" y="437"/>
                      <a:pt x="2065" y="437"/>
                      <a:pt x="2064" y="435"/>
                    </a:cubicBezTo>
                    <a:lnTo>
                      <a:pt x="2064" y="435"/>
                    </a:lnTo>
                    <a:cubicBezTo>
                      <a:pt x="2063" y="433"/>
                      <a:pt x="2064" y="432"/>
                      <a:pt x="2066" y="431"/>
                    </a:cubicBezTo>
                    <a:cubicBezTo>
                      <a:pt x="2067" y="430"/>
                      <a:pt x="2069" y="431"/>
                      <a:pt x="2070" y="432"/>
                    </a:cubicBezTo>
                    <a:close/>
                    <a:moveTo>
                      <a:pt x="2075" y="444"/>
                    </a:moveTo>
                    <a:lnTo>
                      <a:pt x="2075" y="444"/>
                    </a:lnTo>
                    <a:cubicBezTo>
                      <a:pt x="2076" y="445"/>
                      <a:pt x="2075" y="447"/>
                      <a:pt x="2073" y="448"/>
                    </a:cubicBezTo>
                    <a:cubicBezTo>
                      <a:pt x="2072" y="449"/>
                      <a:pt x="2070" y="448"/>
                      <a:pt x="2069" y="446"/>
                    </a:cubicBezTo>
                    <a:lnTo>
                      <a:pt x="2069" y="446"/>
                    </a:lnTo>
                    <a:cubicBezTo>
                      <a:pt x="2068" y="445"/>
                      <a:pt x="2069" y="443"/>
                      <a:pt x="2071" y="442"/>
                    </a:cubicBezTo>
                    <a:cubicBezTo>
                      <a:pt x="2072" y="442"/>
                      <a:pt x="2074" y="442"/>
                      <a:pt x="2075" y="444"/>
                    </a:cubicBezTo>
                    <a:close/>
                    <a:moveTo>
                      <a:pt x="2080" y="457"/>
                    </a:moveTo>
                    <a:lnTo>
                      <a:pt x="2080" y="457"/>
                    </a:lnTo>
                    <a:cubicBezTo>
                      <a:pt x="2080" y="458"/>
                      <a:pt x="2078" y="460"/>
                      <a:pt x="2076" y="460"/>
                    </a:cubicBezTo>
                    <a:cubicBezTo>
                      <a:pt x="2075" y="460"/>
                      <a:pt x="2073" y="458"/>
                      <a:pt x="2073" y="457"/>
                    </a:cubicBezTo>
                    <a:lnTo>
                      <a:pt x="2073" y="457"/>
                    </a:lnTo>
                    <a:cubicBezTo>
                      <a:pt x="2073" y="455"/>
                      <a:pt x="2075" y="454"/>
                      <a:pt x="2076" y="454"/>
                    </a:cubicBezTo>
                    <a:cubicBezTo>
                      <a:pt x="2078" y="454"/>
                      <a:pt x="2080" y="455"/>
                      <a:pt x="2080" y="457"/>
                    </a:cubicBezTo>
                    <a:close/>
                    <a:moveTo>
                      <a:pt x="2083" y="469"/>
                    </a:moveTo>
                    <a:lnTo>
                      <a:pt x="2083" y="469"/>
                    </a:lnTo>
                    <a:cubicBezTo>
                      <a:pt x="2083" y="470"/>
                      <a:pt x="2082" y="472"/>
                      <a:pt x="2080" y="472"/>
                    </a:cubicBezTo>
                    <a:cubicBezTo>
                      <a:pt x="2079" y="472"/>
                      <a:pt x="2077" y="470"/>
                      <a:pt x="2077" y="469"/>
                    </a:cubicBezTo>
                    <a:lnTo>
                      <a:pt x="2077" y="469"/>
                    </a:lnTo>
                    <a:cubicBezTo>
                      <a:pt x="2077" y="467"/>
                      <a:pt x="2079" y="465"/>
                      <a:pt x="2080" y="465"/>
                    </a:cubicBezTo>
                    <a:cubicBezTo>
                      <a:pt x="2082" y="465"/>
                      <a:pt x="2083" y="467"/>
                      <a:pt x="2083" y="469"/>
                    </a:cubicBezTo>
                    <a:close/>
                    <a:moveTo>
                      <a:pt x="2087" y="481"/>
                    </a:moveTo>
                    <a:lnTo>
                      <a:pt x="2087" y="481"/>
                    </a:lnTo>
                    <a:cubicBezTo>
                      <a:pt x="2087" y="482"/>
                      <a:pt x="2086" y="484"/>
                      <a:pt x="2084" y="484"/>
                    </a:cubicBezTo>
                    <a:cubicBezTo>
                      <a:pt x="2082" y="484"/>
                      <a:pt x="2081" y="482"/>
                      <a:pt x="2081" y="481"/>
                    </a:cubicBezTo>
                    <a:lnTo>
                      <a:pt x="2081" y="481"/>
                    </a:lnTo>
                    <a:cubicBezTo>
                      <a:pt x="2081" y="479"/>
                      <a:pt x="2082" y="477"/>
                      <a:pt x="2084" y="477"/>
                    </a:cubicBezTo>
                    <a:cubicBezTo>
                      <a:pt x="2086" y="477"/>
                      <a:pt x="2087" y="479"/>
                      <a:pt x="2087" y="481"/>
                    </a:cubicBezTo>
                    <a:close/>
                    <a:moveTo>
                      <a:pt x="2090" y="493"/>
                    </a:moveTo>
                    <a:lnTo>
                      <a:pt x="2090" y="493"/>
                    </a:lnTo>
                    <a:cubicBezTo>
                      <a:pt x="2090" y="494"/>
                      <a:pt x="2089" y="496"/>
                      <a:pt x="2087" y="496"/>
                    </a:cubicBezTo>
                    <a:cubicBezTo>
                      <a:pt x="2085" y="496"/>
                      <a:pt x="2084" y="494"/>
                      <a:pt x="2084" y="493"/>
                    </a:cubicBezTo>
                    <a:lnTo>
                      <a:pt x="2084" y="493"/>
                    </a:lnTo>
                    <a:cubicBezTo>
                      <a:pt x="2084" y="491"/>
                      <a:pt x="2085" y="490"/>
                      <a:pt x="2087" y="490"/>
                    </a:cubicBezTo>
                    <a:cubicBezTo>
                      <a:pt x="2089" y="490"/>
                      <a:pt x="2090" y="491"/>
                      <a:pt x="2090" y="493"/>
                    </a:cubicBezTo>
                    <a:close/>
                    <a:moveTo>
                      <a:pt x="2093" y="505"/>
                    </a:moveTo>
                    <a:lnTo>
                      <a:pt x="2093" y="505"/>
                    </a:lnTo>
                    <a:cubicBezTo>
                      <a:pt x="2093" y="507"/>
                      <a:pt x="2091" y="508"/>
                      <a:pt x="2090" y="508"/>
                    </a:cubicBezTo>
                    <a:cubicBezTo>
                      <a:pt x="2088" y="508"/>
                      <a:pt x="2087" y="507"/>
                      <a:pt x="2087" y="505"/>
                    </a:cubicBezTo>
                    <a:lnTo>
                      <a:pt x="2087" y="505"/>
                    </a:lnTo>
                    <a:cubicBezTo>
                      <a:pt x="2087" y="503"/>
                      <a:pt x="2088" y="502"/>
                      <a:pt x="2090" y="502"/>
                    </a:cubicBezTo>
                    <a:cubicBezTo>
                      <a:pt x="2091" y="502"/>
                      <a:pt x="2093" y="503"/>
                      <a:pt x="2093" y="505"/>
                    </a:cubicBezTo>
                    <a:close/>
                    <a:moveTo>
                      <a:pt x="2095" y="517"/>
                    </a:moveTo>
                    <a:lnTo>
                      <a:pt x="2095" y="517"/>
                    </a:lnTo>
                    <a:cubicBezTo>
                      <a:pt x="2095" y="519"/>
                      <a:pt x="2093" y="520"/>
                      <a:pt x="2092" y="520"/>
                    </a:cubicBezTo>
                    <a:cubicBezTo>
                      <a:pt x="2090" y="520"/>
                      <a:pt x="2088" y="519"/>
                      <a:pt x="2088" y="517"/>
                    </a:cubicBezTo>
                    <a:lnTo>
                      <a:pt x="2088" y="517"/>
                    </a:lnTo>
                    <a:cubicBezTo>
                      <a:pt x="2088" y="516"/>
                      <a:pt x="2090" y="514"/>
                      <a:pt x="2092" y="514"/>
                    </a:cubicBezTo>
                    <a:cubicBezTo>
                      <a:pt x="2093" y="514"/>
                      <a:pt x="2095" y="516"/>
                      <a:pt x="2095" y="517"/>
                    </a:cubicBezTo>
                    <a:close/>
                    <a:moveTo>
                      <a:pt x="2096" y="530"/>
                    </a:moveTo>
                    <a:lnTo>
                      <a:pt x="2096" y="530"/>
                    </a:lnTo>
                    <a:cubicBezTo>
                      <a:pt x="2096" y="531"/>
                      <a:pt x="2095" y="533"/>
                      <a:pt x="2093" y="533"/>
                    </a:cubicBezTo>
                    <a:cubicBezTo>
                      <a:pt x="2091" y="533"/>
                      <a:pt x="2090" y="531"/>
                      <a:pt x="2090" y="530"/>
                    </a:cubicBezTo>
                    <a:lnTo>
                      <a:pt x="2090" y="530"/>
                    </a:lnTo>
                    <a:cubicBezTo>
                      <a:pt x="2090" y="528"/>
                      <a:pt x="2091" y="527"/>
                      <a:pt x="2093" y="527"/>
                    </a:cubicBezTo>
                    <a:cubicBezTo>
                      <a:pt x="2095" y="527"/>
                      <a:pt x="2096" y="528"/>
                      <a:pt x="2096" y="530"/>
                    </a:cubicBezTo>
                    <a:close/>
                    <a:moveTo>
                      <a:pt x="2097" y="542"/>
                    </a:moveTo>
                    <a:lnTo>
                      <a:pt x="2097" y="542"/>
                    </a:lnTo>
                    <a:cubicBezTo>
                      <a:pt x="2097" y="544"/>
                      <a:pt x="2096" y="545"/>
                      <a:pt x="2094" y="545"/>
                    </a:cubicBezTo>
                    <a:cubicBezTo>
                      <a:pt x="2092" y="545"/>
                      <a:pt x="2091" y="544"/>
                      <a:pt x="2091" y="542"/>
                    </a:cubicBezTo>
                    <a:lnTo>
                      <a:pt x="2091" y="542"/>
                    </a:lnTo>
                    <a:cubicBezTo>
                      <a:pt x="2091" y="540"/>
                      <a:pt x="2092" y="539"/>
                      <a:pt x="2094" y="539"/>
                    </a:cubicBezTo>
                    <a:cubicBezTo>
                      <a:pt x="2096" y="539"/>
                      <a:pt x="2097" y="540"/>
                      <a:pt x="2097" y="542"/>
                    </a:cubicBezTo>
                    <a:close/>
                    <a:moveTo>
                      <a:pt x="2098" y="555"/>
                    </a:moveTo>
                    <a:lnTo>
                      <a:pt x="2098" y="555"/>
                    </a:lnTo>
                    <a:cubicBezTo>
                      <a:pt x="2098" y="556"/>
                      <a:pt x="2096" y="558"/>
                      <a:pt x="2095" y="558"/>
                    </a:cubicBezTo>
                    <a:cubicBezTo>
                      <a:pt x="2093" y="558"/>
                      <a:pt x="2091" y="556"/>
                      <a:pt x="2091" y="555"/>
                    </a:cubicBezTo>
                    <a:lnTo>
                      <a:pt x="2091" y="555"/>
                    </a:lnTo>
                    <a:cubicBezTo>
                      <a:pt x="2091" y="553"/>
                      <a:pt x="2093" y="551"/>
                      <a:pt x="2095" y="551"/>
                    </a:cubicBezTo>
                    <a:cubicBezTo>
                      <a:pt x="2096" y="551"/>
                      <a:pt x="2098" y="553"/>
                      <a:pt x="2098" y="555"/>
                    </a:cubicBezTo>
                    <a:close/>
                    <a:moveTo>
                      <a:pt x="2098" y="568"/>
                    </a:moveTo>
                    <a:lnTo>
                      <a:pt x="2098" y="568"/>
                    </a:lnTo>
                    <a:cubicBezTo>
                      <a:pt x="2097" y="570"/>
                      <a:pt x="2095" y="571"/>
                      <a:pt x="2094" y="570"/>
                    </a:cubicBezTo>
                    <a:cubicBezTo>
                      <a:pt x="2092" y="570"/>
                      <a:pt x="2091" y="568"/>
                      <a:pt x="2092" y="566"/>
                    </a:cubicBezTo>
                    <a:lnTo>
                      <a:pt x="2092" y="566"/>
                    </a:lnTo>
                    <a:cubicBezTo>
                      <a:pt x="2092" y="564"/>
                      <a:pt x="2094" y="564"/>
                      <a:pt x="2096" y="564"/>
                    </a:cubicBezTo>
                    <a:cubicBezTo>
                      <a:pt x="2097" y="565"/>
                      <a:pt x="2098" y="566"/>
                      <a:pt x="2098" y="568"/>
                    </a:cubicBezTo>
                    <a:close/>
                    <a:moveTo>
                      <a:pt x="2097" y="581"/>
                    </a:moveTo>
                    <a:lnTo>
                      <a:pt x="2097" y="581"/>
                    </a:lnTo>
                    <a:cubicBezTo>
                      <a:pt x="2096" y="582"/>
                      <a:pt x="2094" y="583"/>
                      <a:pt x="2093" y="583"/>
                    </a:cubicBezTo>
                    <a:cubicBezTo>
                      <a:pt x="2091" y="582"/>
                      <a:pt x="2090" y="580"/>
                      <a:pt x="2091" y="579"/>
                    </a:cubicBezTo>
                    <a:lnTo>
                      <a:pt x="2091" y="579"/>
                    </a:lnTo>
                    <a:cubicBezTo>
                      <a:pt x="2091" y="577"/>
                      <a:pt x="2093" y="576"/>
                      <a:pt x="2095" y="577"/>
                    </a:cubicBezTo>
                    <a:cubicBezTo>
                      <a:pt x="2096" y="577"/>
                      <a:pt x="2097" y="579"/>
                      <a:pt x="2097" y="581"/>
                    </a:cubicBezTo>
                    <a:close/>
                    <a:moveTo>
                      <a:pt x="2096" y="593"/>
                    </a:moveTo>
                    <a:lnTo>
                      <a:pt x="2096" y="593"/>
                    </a:lnTo>
                    <a:cubicBezTo>
                      <a:pt x="2095" y="595"/>
                      <a:pt x="2094" y="596"/>
                      <a:pt x="2092" y="595"/>
                    </a:cubicBezTo>
                    <a:cubicBezTo>
                      <a:pt x="2090" y="594"/>
                      <a:pt x="2089" y="593"/>
                      <a:pt x="2090" y="591"/>
                    </a:cubicBezTo>
                    <a:lnTo>
                      <a:pt x="2090" y="591"/>
                    </a:lnTo>
                    <a:cubicBezTo>
                      <a:pt x="2090" y="589"/>
                      <a:pt x="2092" y="589"/>
                      <a:pt x="2094" y="589"/>
                    </a:cubicBezTo>
                    <a:cubicBezTo>
                      <a:pt x="2095" y="590"/>
                      <a:pt x="2096" y="591"/>
                      <a:pt x="2096" y="593"/>
                    </a:cubicBezTo>
                    <a:close/>
                    <a:moveTo>
                      <a:pt x="2094" y="605"/>
                    </a:moveTo>
                    <a:lnTo>
                      <a:pt x="2094" y="605"/>
                    </a:lnTo>
                    <a:cubicBezTo>
                      <a:pt x="2093" y="607"/>
                      <a:pt x="2092" y="608"/>
                      <a:pt x="2090" y="607"/>
                    </a:cubicBezTo>
                    <a:cubicBezTo>
                      <a:pt x="2088" y="607"/>
                      <a:pt x="2087" y="605"/>
                      <a:pt x="2088" y="603"/>
                    </a:cubicBezTo>
                    <a:lnTo>
                      <a:pt x="2088" y="603"/>
                    </a:lnTo>
                    <a:cubicBezTo>
                      <a:pt x="2088" y="602"/>
                      <a:pt x="2090" y="601"/>
                      <a:pt x="2092" y="601"/>
                    </a:cubicBezTo>
                    <a:cubicBezTo>
                      <a:pt x="2094" y="602"/>
                      <a:pt x="2094" y="604"/>
                      <a:pt x="2094" y="605"/>
                    </a:cubicBezTo>
                    <a:close/>
                    <a:moveTo>
                      <a:pt x="2092" y="618"/>
                    </a:moveTo>
                    <a:lnTo>
                      <a:pt x="2092" y="618"/>
                    </a:lnTo>
                    <a:cubicBezTo>
                      <a:pt x="2091" y="619"/>
                      <a:pt x="2090" y="620"/>
                      <a:pt x="2088" y="620"/>
                    </a:cubicBezTo>
                    <a:cubicBezTo>
                      <a:pt x="2086" y="619"/>
                      <a:pt x="2085" y="617"/>
                      <a:pt x="2086" y="616"/>
                    </a:cubicBezTo>
                    <a:lnTo>
                      <a:pt x="2086" y="616"/>
                    </a:lnTo>
                    <a:cubicBezTo>
                      <a:pt x="2087" y="614"/>
                      <a:pt x="2088" y="613"/>
                      <a:pt x="2090" y="614"/>
                    </a:cubicBezTo>
                    <a:cubicBezTo>
                      <a:pt x="2092" y="614"/>
                      <a:pt x="2092" y="616"/>
                      <a:pt x="2092" y="618"/>
                    </a:cubicBezTo>
                    <a:close/>
                    <a:moveTo>
                      <a:pt x="2089" y="630"/>
                    </a:moveTo>
                    <a:lnTo>
                      <a:pt x="2089" y="630"/>
                    </a:lnTo>
                    <a:cubicBezTo>
                      <a:pt x="2088" y="632"/>
                      <a:pt x="2087" y="632"/>
                      <a:pt x="2085" y="632"/>
                    </a:cubicBezTo>
                    <a:cubicBezTo>
                      <a:pt x="2083" y="631"/>
                      <a:pt x="2082" y="630"/>
                      <a:pt x="2083" y="628"/>
                    </a:cubicBezTo>
                    <a:lnTo>
                      <a:pt x="2083" y="628"/>
                    </a:lnTo>
                    <a:cubicBezTo>
                      <a:pt x="2084" y="626"/>
                      <a:pt x="2085" y="625"/>
                      <a:pt x="2087" y="626"/>
                    </a:cubicBezTo>
                    <a:cubicBezTo>
                      <a:pt x="2089" y="626"/>
                      <a:pt x="2090" y="628"/>
                      <a:pt x="2089" y="630"/>
                    </a:cubicBezTo>
                    <a:close/>
                    <a:moveTo>
                      <a:pt x="2086" y="642"/>
                    </a:moveTo>
                    <a:lnTo>
                      <a:pt x="2086" y="642"/>
                    </a:lnTo>
                    <a:cubicBezTo>
                      <a:pt x="2085" y="644"/>
                      <a:pt x="2084" y="645"/>
                      <a:pt x="2082" y="644"/>
                    </a:cubicBezTo>
                    <a:cubicBezTo>
                      <a:pt x="2080" y="643"/>
                      <a:pt x="2079" y="642"/>
                      <a:pt x="2080" y="640"/>
                    </a:cubicBezTo>
                    <a:lnTo>
                      <a:pt x="2080" y="640"/>
                    </a:lnTo>
                    <a:cubicBezTo>
                      <a:pt x="2080" y="638"/>
                      <a:pt x="2082" y="638"/>
                      <a:pt x="2084" y="638"/>
                    </a:cubicBezTo>
                    <a:cubicBezTo>
                      <a:pt x="2086" y="639"/>
                      <a:pt x="2086" y="640"/>
                      <a:pt x="2086" y="642"/>
                    </a:cubicBezTo>
                    <a:close/>
                    <a:moveTo>
                      <a:pt x="2082" y="655"/>
                    </a:moveTo>
                    <a:lnTo>
                      <a:pt x="2082" y="655"/>
                    </a:lnTo>
                    <a:cubicBezTo>
                      <a:pt x="2081" y="656"/>
                      <a:pt x="2079" y="656"/>
                      <a:pt x="2077" y="656"/>
                    </a:cubicBezTo>
                    <a:cubicBezTo>
                      <a:pt x="2076" y="655"/>
                      <a:pt x="2076" y="653"/>
                      <a:pt x="2076" y="651"/>
                    </a:cubicBezTo>
                    <a:lnTo>
                      <a:pt x="2076" y="651"/>
                    </a:lnTo>
                    <a:cubicBezTo>
                      <a:pt x="2077" y="650"/>
                      <a:pt x="2079" y="649"/>
                      <a:pt x="2081" y="650"/>
                    </a:cubicBezTo>
                    <a:cubicBezTo>
                      <a:pt x="2082" y="651"/>
                      <a:pt x="2083" y="653"/>
                      <a:pt x="2082" y="655"/>
                    </a:cubicBezTo>
                    <a:close/>
                    <a:moveTo>
                      <a:pt x="2077" y="666"/>
                    </a:moveTo>
                    <a:lnTo>
                      <a:pt x="2077" y="666"/>
                    </a:lnTo>
                    <a:cubicBezTo>
                      <a:pt x="2077" y="668"/>
                      <a:pt x="2075" y="668"/>
                      <a:pt x="2073" y="667"/>
                    </a:cubicBezTo>
                    <a:cubicBezTo>
                      <a:pt x="2072" y="666"/>
                      <a:pt x="2071" y="664"/>
                      <a:pt x="2072" y="663"/>
                    </a:cubicBezTo>
                    <a:lnTo>
                      <a:pt x="2072" y="663"/>
                    </a:lnTo>
                    <a:cubicBezTo>
                      <a:pt x="2073" y="662"/>
                      <a:pt x="2075" y="661"/>
                      <a:pt x="2077" y="662"/>
                    </a:cubicBezTo>
                    <a:cubicBezTo>
                      <a:pt x="2078" y="663"/>
                      <a:pt x="2078" y="665"/>
                      <a:pt x="2077" y="666"/>
                    </a:cubicBezTo>
                    <a:close/>
                    <a:moveTo>
                      <a:pt x="2073" y="679"/>
                    </a:moveTo>
                    <a:lnTo>
                      <a:pt x="2073" y="679"/>
                    </a:lnTo>
                    <a:cubicBezTo>
                      <a:pt x="2071" y="680"/>
                      <a:pt x="2069" y="680"/>
                      <a:pt x="2068" y="679"/>
                    </a:cubicBezTo>
                    <a:cubicBezTo>
                      <a:pt x="2067" y="677"/>
                      <a:pt x="2067" y="675"/>
                      <a:pt x="2068" y="674"/>
                    </a:cubicBezTo>
                    <a:lnTo>
                      <a:pt x="2068" y="674"/>
                    </a:lnTo>
                    <a:cubicBezTo>
                      <a:pt x="2069" y="673"/>
                      <a:pt x="2071" y="673"/>
                      <a:pt x="2073" y="674"/>
                    </a:cubicBezTo>
                    <a:cubicBezTo>
                      <a:pt x="2074" y="675"/>
                      <a:pt x="2074" y="677"/>
                      <a:pt x="2073" y="679"/>
                    </a:cubicBezTo>
                    <a:close/>
                    <a:moveTo>
                      <a:pt x="2067" y="690"/>
                    </a:moveTo>
                    <a:lnTo>
                      <a:pt x="2067" y="690"/>
                    </a:lnTo>
                    <a:cubicBezTo>
                      <a:pt x="2066" y="691"/>
                      <a:pt x="2064" y="691"/>
                      <a:pt x="2063" y="690"/>
                    </a:cubicBezTo>
                    <a:cubicBezTo>
                      <a:pt x="2062" y="689"/>
                      <a:pt x="2062" y="687"/>
                      <a:pt x="2063" y="686"/>
                    </a:cubicBezTo>
                    <a:lnTo>
                      <a:pt x="2063" y="686"/>
                    </a:lnTo>
                    <a:cubicBezTo>
                      <a:pt x="2064" y="684"/>
                      <a:pt x="2066" y="684"/>
                      <a:pt x="2067" y="686"/>
                    </a:cubicBezTo>
                    <a:cubicBezTo>
                      <a:pt x="2069" y="687"/>
                      <a:pt x="2069" y="689"/>
                      <a:pt x="2067" y="690"/>
                    </a:cubicBezTo>
                    <a:close/>
                    <a:moveTo>
                      <a:pt x="2062" y="701"/>
                    </a:moveTo>
                    <a:lnTo>
                      <a:pt x="2062" y="701"/>
                    </a:lnTo>
                    <a:cubicBezTo>
                      <a:pt x="2061" y="703"/>
                      <a:pt x="2059" y="703"/>
                      <a:pt x="2058" y="701"/>
                    </a:cubicBezTo>
                    <a:cubicBezTo>
                      <a:pt x="2056" y="700"/>
                      <a:pt x="2056" y="698"/>
                      <a:pt x="2058" y="697"/>
                    </a:cubicBezTo>
                    <a:lnTo>
                      <a:pt x="2058" y="697"/>
                    </a:lnTo>
                    <a:cubicBezTo>
                      <a:pt x="2059" y="696"/>
                      <a:pt x="2061" y="696"/>
                      <a:pt x="2062" y="697"/>
                    </a:cubicBezTo>
                    <a:cubicBezTo>
                      <a:pt x="2063" y="698"/>
                      <a:pt x="2063" y="700"/>
                      <a:pt x="2062" y="701"/>
                    </a:cubicBezTo>
                    <a:close/>
                    <a:moveTo>
                      <a:pt x="2056" y="712"/>
                    </a:moveTo>
                    <a:lnTo>
                      <a:pt x="2056" y="712"/>
                    </a:lnTo>
                    <a:cubicBezTo>
                      <a:pt x="2055" y="713"/>
                      <a:pt x="2053" y="713"/>
                      <a:pt x="2052" y="712"/>
                    </a:cubicBezTo>
                    <a:cubicBezTo>
                      <a:pt x="2050" y="711"/>
                      <a:pt x="2050" y="709"/>
                      <a:pt x="2052" y="708"/>
                    </a:cubicBezTo>
                    <a:lnTo>
                      <a:pt x="2052" y="708"/>
                    </a:lnTo>
                    <a:cubicBezTo>
                      <a:pt x="2053" y="707"/>
                      <a:pt x="2055" y="707"/>
                      <a:pt x="2056" y="708"/>
                    </a:cubicBezTo>
                    <a:cubicBezTo>
                      <a:pt x="2057" y="709"/>
                      <a:pt x="2057" y="711"/>
                      <a:pt x="2056" y="712"/>
                    </a:cubicBezTo>
                    <a:close/>
                    <a:moveTo>
                      <a:pt x="2050" y="723"/>
                    </a:moveTo>
                    <a:lnTo>
                      <a:pt x="2050" y="723"/>
                    </a:lnTo>
                    <a:cubicBezTo>
                      <a:pt x="2049" y="724"/>
                      <a:pt x="2047" y="724"/>
                      <a:pt x="2045" y="723"/>
                    </a:cubicBezTo>
                    <a:cubicBezTo>
                      <a:pt x="2044" y="722"/>
                      <a:pt x="2044" y="720"/>
                      <a:pt x="2045" y="719"/>
                    </a:cubicBezTo>
                    <a:lnTo>
                      <a:pt x="2045" y="719"/>
                    </a:lnTo>
                    <a:cubicBezTo>
                      <a:pt x="2047" y="717"/>
                      <a:pt x="2049" y="717"/>
                      <a:pt x="2050" y="719"/>
                    </a:cubicBezTo>
                    <a:cubicBezTo>
                      <a:pt x="2051" y="720"/>
                      <a:pt x="2051" y="722"/>
                      <a:pt x="2050" y="723"/>
                    </a:cubicBezTo>
                    <a:close/>
                    <a:moveTo>
                      <a:pt x="2043" y="734"/>
                    </a:moveTo>
                    <a:lnTo>
                      <a:pt x="2043" y="734"/>
                    </a:lnTo>
                    <a:cubicBezTo>
                      <a:pt x="2042" y="735"/>
                      <a:pt x="2040" y="735"/>
                      <a:pt x="2039" y="734"/>
                    </a:cubicBezTo>
                    <a:cubicBezTo>
                      <a:pt x="2038" y="732"/>
                      <a:pt x="2038" y="730"/>
                      <a:pt x="2039" y="729"/>
                    </a:cubicBezTo>
                    <a:lnTo>
                      <a:pt x="2039" y="729"/>
                    </a:lnTo>
                    <a:cubicBezTo>
                      <a:pt x="2040" y="728"/>
                      <a:pt x="2042" y="728"/>
                      <a:pt x="2043" y="729"/>
                    </a:cubicBezTo>
                    <a:cubicBezTo>
                      <a:pt x="2044" y="730"/>
                      <a:pt x="2044" y="732"/>
                      <a:pt x="2043" y="734"/>
                    </a:cubicBezTo>
                    <a:close/>
                    <a:moveTo>
                      <a:pt x="2036" y="744"/>
                    </a:moveTo>
                    <a:lnTo>
                      <a:pt x="2036" y="744"/>
                    </a:lnTo>
                    <a:cubicBezTo>
                      <a:pt x="2035" y="745"/>
                      <a:pt x="2033" y="745"/>
                      <a:pt x="2032" y="744"/>
                    </a:cubicBezTo>
                    <a:cubicBezTo>
                      <a:pt x="2031" y="743"/>
                      <a:pt x="2031" y="741"/>
                      <a:pt x="2032" y="740"/>
                    </a:cubicBezTo>
                    <a:lnTo>
                      <a:pt x="2032" y="740"/>
                    </a:lnTo>
                    <a:cubicBezTo>
                      <a:pt x="2033" y="738"/>
                      <a:pt x="2035" y="738"/>
                      <a:pt x="2036" y="740"/>
                    </a:cubicBezTo>
                    <a:cubicBezTo>
                      <a:pt x="2037" y="741"/>
                      <a:pt x="2037" y="743"/>
                      <a:pt x="2036" y="744"/>
                    </a:cubicBezTo>
                    <a:close/>
                    <a:moveTo>
                      <a:pt x="2029" y="754"/>
                    </a:moveTo>
                    <a:lnTo>
                      <a:pt x="2029" y="754"/>
                    </a:lnTo>
                    <a:cubicBezTo>
                      <a:pt x="2028" y="756"/>
                      <a:pt x="2026" y="756"/>
                      <a:pt x="2025" y="754"/>
                    </a:cubicBezTo>
                    <a:cubicBezTo>
                      <a:pt x="2023" y="753"/>
                      <a:pt x="2023" y="751"/>
                      <a:pt x="2025" y="750"/>
                    </a:cubicBezTo>
                    <a:lnTo>
                      <a:pt x="2025" y="750"/>
                    </a:lnTo>
                    <a:cubicBezTo>
                      <a:pt x="2026" y="749"/>
                      <a:pt x="2028" y="749"/>
                      <a:pt x="2029" y="750"/>
                    </a:cubicBezTo>
                    <a:cubicBezTo>
                      <a:pt x="2030" y="751"/>
                      <a:pt x="2030" y="753"/>
                      <a:pt x="2029" y="754"/>
                    </a:cubicBezTo>
                    <a:close/>
                    <a:moveTo>
                      <a:pt x="2021" y="764"/>
                    </a:moveTo>
                    <a:lnTo>
                      <a:pt x="2021" y="764"/>
                    </a:lnTo>
                    <a:cubicBezTo>
                      <a:pt x="2020" y="765"/>
                      <a:pt x="2018" y="765"/>
                      <a:pt x="2017" y="764"/>
                    </a:cubicBezTo>
                    <a:cubicBezTo>
                      <a:pt x="2016" y="763"/>
                      <a:pt x="2016" y="761"/>
                      <a:pt x="2017" y="760"/>
                    </a:cubicBezTo>
                    <a:lnTo>
                      <a:pt x="2017" y="760"/>
                    </a:lnTo>
                    <a:cubicBezTo>
                      <a:pt x="2018" y="759"/>
                      <a:pt x="2020" y="759"/>
                      <a:pt x="2021" y="760"/>
                    </a:cubicBezTo>
                    <a:cubicBezTo>
                      <a:pt x="2023" y="761"/>
                      <a:pt x="2023" y="763"/>
                      <a:pt x="2021" y="764"/>
                    </a:cubicBezTo>
                    <a:close/>
                    <a:moveTo>
                      <a:pt x="2014" y="774"/>
                    </a:moveTo>
                    <a:lnTo>
                      <a:pt x="2014" y="774"/>
                    </a:lnTo>
                    <a:cubicBezTo>
                      <a:pt x="2013" y="775"/>
                      <a:pt x="2011" y="775"/>
                      <a:pt x="2009" y="774"/>
                    </a:cubicBezTo>
                    <a:cubicBezTo>
                      <a:pt x="2008" y="773"/>
                      <a:pt x="2008" y="771"/>
                      <a:pt x="2009" y="770"/>
                    </a:cubicBezTo>
                    <a:lnTo>
                      <a:pt x="2009" y="770"/>
                    </a:lnTo>
                    <a:cubicBezTo>
                      <a:pt x="2011" y="768"/>
                      <a:pt x="2013" y="768"/>
                      <a:pt x="2014" y="770"/>
                    </a:cubicBezTo>
                    <a:cubicBezTo>
                      <a:pt x="2015" y="771"/>
                      <a:pt x="2015" y="773"/>
                      <a:pt x="2014" y="774"/>
                    </a:cubicBezTo>
                    <a:close/>
                    <a:moveTo>
                      <a:pt x="2005" y="784"/>
                    </a:moveTo>
                    <a:lnTo>
                      <a:pt x="2005" y="784"/>
                    </a:lnTo>
                    <a:cubicBezTo>
                      <a:pt x="2004" y="785"/>
                      <a:pt x="2002" y="784"/>
                      <a:pt x="2001" y="783"/>
                    </a:cubicBezTo>
                    <a:cubicBezTo>
                      <a:pt x="2000" y="782"/>
                      <a:pt x="2000" y="780"/>
                      <a:pt x="2002" y="779"/>
                    </a:cubicBezTo>
                    <a:lnTo>
                      <a:pt x="2002" y="779"/>
                    </a:lnTo>
                    <a:cubicBezTo>
                      <a:pt x="2003" y="778"/>
                      <a:pt x="2005" y="778"/>
                      <a:pt x="2006" y="780"/>
                    </a:cubicBezTo>
                    <a:cubicBezTo>
                      <a:pt x="2007" y="781"/>
                      <a:pt x="2007" y="783"/>
                      <a:pt x="2005" y="784"/>
                    </a:cubicBezTo>
                    <a:close/>
                    <a:moveTo>
                      <a:pt x="1997" y="793"/>
                    </a:moveTo>
                    <a:lnTo>
                      <a:pt x="1997" y="793"/>
                    </a:lnTo>
                    <a:cubicBezTo>
                      <a:pt x="1995" y="794"/>
                      <a:pt x="1993" y="794"/>
                      <a:pt x="1992" y="792"/>
                    </a:cubicBezTo>
                    <a:cubicBezTo>
                      <a:pt x="1992" y="791"/>
                      <a:pt x="1992" y="789"/>
                      <a:pt x="1993" y="788"/>
                    </a:cubicBezTo>
                    <a:lnTo>
                      <a:pt x="1993" y="788"/>
                    </a:lnTo>
                    <a:cubicBezTo>
                      <a:pt x="1995" y="787"/>
                      <a:pt x="1997" y="788"/>
                      <a:pt x="1998" y="789"/>
                    </a:cubicBezTo>
                    <a:cubicBezTo>
                      <a:pt x="1999" y="790"/>
                      <a:pt x="1998" y="792"/>
                      <a:pt x="1997" y="793"/>
                    </a:cubicBezTo>
                    <a:close/>
                    <a:moveTo>
                      <a:pt x="1988" y="803"/>
                    </a:moveTo>
                    <a:lnTo>
                      <a:pt x="1988" y="803"/>
                    </a:lnTo>
                    <a:cubicBezTo>
                      <a:pt x="1987" y="803"/>
                      <a:pt x="1985" y="803"/>
                      <a:pt x="1984" y="802"/>
                    </a:cubicBezTo>
                    <a:cubicBezTo>
                      <a:pt x="1983" y="800"/>
                      <a:pt x="1983" y="798"/>
                      <a:pt x="1985" y="797"/>
                    </a:cubicBezTo>
                    <a:lnTo>
                      <a:pt x="1985" y="797"/>
                    </a:lnTo>
                    <a:cubicBezTo>
                      <a:pt x="1986" y="796"/>
                      <a:pt x="1988" y="797"/>
                      <a:pt x="1989" y="798"/>
                    </a:cubicBezTo>
                    <a:cubicBezTo>
                      <a:pt x="1990" y="800"/>
                      <a:pt x="1990" y="802"/>
                      <a:pt x="1988" y="803"/>
                    </a:cubicBezTo>
                    <a:close/>
                    <a:moveTo>
                      <a:pt x="1979" y="811"/>
                    </a:moveTo>
                    <a:lnTo>
                      <a:pt x="1979" y="811"/>
                    </a:lnTo>
                    <a:cubicBezTo>
                      <a:pt x="1978" y="812"/>
                      <a:pt x="1976" y="812"/>
                      <a:pt x="1975" y="810"/>
                    </a:cubicBezTo>
                    <a:cubicBezTo>
                      <a:pt x="1974" y="809"/>
                      <a:pt x="1975" y="807"/>
                      <a:pt x="1976" y="806"/>
                    </a:cubicBezTo>
                    <a:lnTo>
                      <a:pt x="1976" y="806"/>
                    </a:lnTo>
                    <a:cubicBezTo>
                      <a:pt x="1977" y="805"/>
                      <a:pt x="1979" y="806"/>
                      <a:pt x="1980" y="807"/>
                    </a:cubicBezTo>
                    <a:cubicBezTo>
                      <a:pt x="1981" y="808"/>
                      <a:pt x="1981" y="810"/>
                      <a:pt x="1979" y="811"/>
                    </a:cubicBezTo>
                    <a:close/>
                    <a:moveTo>
                      <a:pt x="1971" y="820"/>
                    </a:moveTo>
                    <a:lnTo>
                      <a:pt x="1971" y="820"/>
                    </a:lnTo>
                    <a:cubicBezTo>
                      <a:pt x="1969" y="821"/>
                      <a:pt x="1967" y="821"/>
                      <a:pt x="1966" y="819"/>
                    </a:cubicBezTo>
                    <a:cubicBezTo>
                      <a:pt x="1965" y="818"/>
                      <a:pt x="1966" y="816"/>
                      <a:pt x="1967" y="815"/>
                    </a:cubicBezTo>
                    <a:lnTo>
                      <a:pt x="1967" y="815"/>
                    </a:lnTo>
                    <a:cubicBezTo>
                      <a:pt x="1969" y="814"/>
                      <a:pt x="1971" y="814"/>
                      <a:pt x="1971" y="816"/>
                    </a:cubicBezTo>
                    <a:cubicBezTo>
                      <a:pt x="1972" y="817"/>
                      <a:pt x="1972" y="819"/>
                      <a:pt x="1971" y="820"/>
                    </a:cubicBezTo>
                    <a:close/>
                    <a:moveTo>
                      <a:pt x="1961" y="829"/>
                    </a:moveTo>
                    <a:lnTo>
                      <a:pt x="1961" y="829"/>
                    </a:lnTo>
                    <a:cubicBezTo>
                      <a:pt x="1960" y="830"/>
                      <a:pt x="1958" y="829"/>
                      <a:pt x="1957" y="828"/>
                    </a:cubicBezTo>
                    <a:cubicBezTo>
                      <a:pt x="1956" y="826"/>
                      <a:pt x="1957" y="824"/>
                      <a:pt x="1958" y="823"/>
                    </a:cubicBezTo>
                    <a:lnTo>
                      <a:pt x="1958" y="823"/>
                    </a:lnTo>
                    <a:cubicBezTo>
                      <a:pt x="1959" y="822"/>
                      <a:pt x="1961" y="823"/>
                      <a:pt x="1962" y="824"/>
                    </a:cubicBezTo>
                    <a:cubicBezTo>
                      <a:pt x="1963" y="826"/>
                      <a:pt x="1963" y="828"/>
                      <a:pt x="1961" y="829"/>
                    </a:cubicBezTo>
                    <a:close/>
                    <a:moveTo>
                      <a:pt x="1952" y="837"/>
                    </a:moveTo>
                    <a:lnTo>
                      <a:pt x="1952" y="837"/>
                    </a:lnTo>
                    <a:cubicBezTo>
                      <a:pt x="1951" y="838"/>
                      <a:pt x="1949" y="837"/>
                      <a:pt x="1948" y="836"/>
                    </a:cubicBezTo>
                    <a:cubicBezTo>
                      <a:pt x="1947" y="835"/>
                      <a:pt x="1947" y="833"/>
                      <a:pt x="1949" y="832"/>
                    </a:cubicBezTo>
                    <a:lnTo>
                      <a:pt x="1949" y="832"/>
                    </a:lnTo>
                    <a:cubicBezTo>
                      <a:pt x="1950" y="831"/>
                      <a:pt x="1952" y="831"/>
                      <a:pt x="1953" y="833"/>
                    </a:cubicBezTo>
                    <a:cubicBezTo>
                      <a:pt x="1954" y="834"/>
                      <a:pt x="1954" y="836"/>
                      <a:pt x="1952" y="837"/>
                    </a:cubicBezTo>
                    <a:close/>
                    <a:moveTo>
                      <a:pt x="1943" y="845"/>
                    </a:moveTo>
                    <a:lnTo>
                      <a:pt x="1943" y="845"/>
                    </a:lnTo>
                    <a:cubicBezTo>
                      <a:pt x="1941" y="846"/>
                      <a:pt x="1939" y="846"/>
                      <a:pt x="1938" y="844"/>
                    </a:cubicBezTo>
                    <a:cubicBezTo>
                      <a:pt x="1937" y="843"/>
                      <a:pt x="1938" y="841"/>
                      <a:pt x="1939" y="840"/>
                    </a:cubicBezTo>
                    <a:lnTo>
                      <a:pt x="1939" y="840"/>
                    </a:lnTo>
                    <a:cubicBezTo>
                      <a:pt x="1941" y="839"/>
                      <a:pt x="1943" y="839"/>
                      <a:pt x="1944" y="841"/>
                    </a:cubicBezTo>
                    <a:cubicBezTo>
                      <a:pt x="1945" y="842"/>
                      <a:pt x="1944" y="844"/>
                      <a:pt x="1943" y="845"/>
                    </a:cubicBezTo>
                    <a:close/>
                    <a:moveTo>
                      <a:pt x="1932" y="853"/>
                    </a:moveTo>
                    <a:lnTo>
                      <a:pt x="1932" y="853"/>
                    </a:lnTo>
                    <a:cubicBezTo>
                      <a:pt x="1931" y="854"/>
                      <a:pt x="1929" y="853"/>
                      <a:pt x="1928" y="851"/>
                    </a:cubicBezTo>
                    <a:cubicBezTo>
                      <a:pt x="1928" y="850"/>
                      <a:pt x="1929" y="848"/>
                      <a:pt x="1930" y="847"/>
                    </a:cubicBezTo>
                    <a:lnTo>
                      <a:pt x="1930" y="847"/>
                    </a:lnTo>
                    <a:cubicBezTo>
                      <a:pt x="1932" y="847"/>
                      <a:pt x="1934" y="848"/>
                      <a:pt x="1934" y="849"/>
                    </a:cubicBezTo>
                    <a:cubicBezTo>
                      <a:pt x="1935" y="851"/>
                      <a:pt x="1934" y="853"/>
                      <a:pt x="1932" y="853"/>
                    </a:cubicBezTo>
                    <a:close/>
                    <a:moveTo>
                      <a:pt x="1922" y="861"/>
                    </a:moveTo>
                    <a:lnTo>
                      <a:pt x="1922" y="861"/>
                    </a:lnTo>
                    <a:cubicBezTo>
                      <a:pt x="1921" y="862"/>
                      <a:pt x="1919" y="861"/>
                      <a:pt x="1918" y="859"/>
                    </a:cubicBezTo>
                    <a:cubicBezTo>
                      <a:pt x="1918" y="858"/>
                      <a:pt x="1919" y="856"/>
                      <a:pt x="1920" y="855"/>
                    </a:cubicBezTo>
                    <a:lnTo>
                      <a:pt x="1920" y="855"/>
                    </a:lnTo>
                    <a:cubicBezTo>
                      <a:pt x="1922" y="855"/>
                      <a:pt x="1924" y="856"/>
                      <a:pt x="1924" y="857"/>
                    </a:cubicBezTo>
                    <a:cubicBezTo>
                      <a:pt x="1925" y="859"/>
                      <a:pt x="1924" y="861"/>
                      <a:pt x="1922" y="861"/>
                    </a:cubicBezTo>
                    <a:close/>
                    <a:moveTo>
                      <a:pt x="1913" y="869"/>
                    </a:moveTo>
                    <a:lnTo>
                      <a:pt x="1913" y="869"/>
                    </a:lnTo>
                    <a:cubicBezTo>
                      <a:pt x="1911" y="869"/>
                      <a:pt x="1909" y="869"/>
                      <a:pt x="1909" y="867"/>
                    </a:cubicBezTo>
                    <a:cubicBezTo>
                      <a:pt x="1908" y="865"/>
                      <a:pt x="1909" y="864"/>
                      <a:pt x="1911" y="863"/>
                    </a:cubicBezTo>
                    <a:lnTo>
                      <a:pt x="1911" y="863"/>
                    </a:lnTo>
                    <a:cubicBezTo>
                      <a:pt x="1912" y="862"/>
                      <a:pt x="1914" y="863"/>
                      <a:pt x="1915" y="865"/>
                    </a:cubicBezTo>
                    <a:cubicBezTo>
                      <a:pt x="1915" y="867"/>
                      <a:pt x="1914" y="868"/>
                      <a:pt x="1913" y="869"/>
                    </a:cubicBezTo>
                    <a:close/>
                    <a:moveTo>
                      <a:pt x="1902" y="876"/>
                    </a:moveTo>
                    <a:lnTo>
                      <a:pt x="1902" y="876"/>
                    </a:lnTo>
                    <a:cubicBezTo>
                      <a:pt x="1901" y="877"/>
                      <a:pt x="1899" y="876"/>
                      <a:pt x="1898" y="874"/>
                    </a:cubicBezTo>
                    <a:cubicBezTo>
                      <a:pt x="1898" y="873"/>
                      <a:pt x="1899" y="871"/>
                      <a:pt x="1900" y="870"/>
                    </a:cubicBezTo>
                    <a:lnTo>
                      <a:pt x="1900" y="870"/>
                    </a:lnTo>
                    <a:cubicBezTo>
                      <a:pt x="1902" y="870"/>
                      <a:pt x="1904" y="871"/>
                      <a:pt x="1904" y="872"/>
                    </a:cubicBezTo>
                    <a:cubicBezTo>
                      <a:pt x="1905" y="874"/>
                      <a:pt x="1904" y="876"/>
                      <a:pt x="1902" y="876"/>
                    </a:cubicBezTo>
                    <a:close/>
                    <a:moveTo>
                      <a:pt x="1892" y="883"/>
                    </a:moveTo>
                    <a:lnTo>
                      <a:pt x="1892" y="883"/>
                    </a:lnTo>
                    <a:cubicBezTo>
                      <a:pt x="1891" y="884"/>
                      <a:pt x="1889" y="883"/>
                      <a:pt x="1888" y="881"/>
                    </a:cubicBezTo>
                    <a:cubicBezTo>
                      <a:pt x="1888" y="880"/>
                      <a:pt x="1889" y="878"/>
                      <a:pt x="1890" y="878"/>
                    </a:cubicBezTo>
                    <a:lnTo>
                      <a:pt x="1890" y="878"/>
                    </a:lnTo>
                    <a:cubicBezTo>
                      <a:pt x="1892" y="877"/>
                      <a:pt x="1894" y="878"/>
                      <a:pt x="1894" y="879"/>
                    </a:cubicBezTo>
                    <a:cubicBezTo>
                      <a:pt x="1895" y="881"/>
                      <a:pt x="1894" y="883"/>
                      <a:pt x="1892" y="883"/>
                    </a:cubicBezTo>
                    <a:close/>
                    <a:moveTo>
                      <a:pt x="1882" y="891"/>
                    </a:moveTo>
                    <a:lnTo>
                      <a:pt x="1882" y="891"/>
                    </a:lnTo>
                    <a:cubicBezTo>
                      <a:pt x="1880" y="891"/>
                      <a:pt x="1879" y="890"/>
                      <a:pt x="1878" y="889"/>
                    </a:cubicBezTo>
                    <a:cubicBezTo>
                      <a:pt x="1877" y="887"/>
                      <a:pt x="1878" y="885"/>
                      <a:pt x="1880" y="885"/>
                    </a:cubicBezTo>
                    <a:lnTo>
                      <a:pt x="1880" y="885"/>
                    </a:lnTo>
                    <a:cubicBezTo>
                      <a:pt x="1882" y="884"/>
                      <a:pt x="1883" y="885"/>
                      <a:pt x="1884" y="887"/>
                    </a:cubicBezTo>
                    <a:cubicBezTo>
                      <a:pt x="1885" y="888"/>
                      <a:pt x="1884" y="890"/>
                      <a:pt x="1882" y="891"/>
                    </a:cubicBezTo>
                    <a:close/>
                    <a:moveTo>
                      <a:pt x="1871" y="897"/>
                    </a:moveTo>
                    <a:lnTo>
                      <a:pt x="1871" y="897"/>
                    </a:lnTo>
                    <a:cubicBezTo>
                      <a:pt x="1870" y="898"/>
                      <a:pt x="1868" y="897"/>
                      <a:pt x="1868" y="895"/>
                    </a:cubicBezTo>
                    <a:cubicBezTo>
                      <a:pt x="1867" y="894"/>
                      <a:pt x="1868" y="892"/>
                      <a:pt x="1870" y="891"/>
                    </a:cubicBezTo>
                    <a:lnTo>
                      <a:pt x="1870" y="891"/>
                    </a:lnTo>
                    <a:cubicBezTo>
                      <a:pt x="1871" y="891"/>
                      <a:pt x="1873" y="892"/>
                      <a:pt x="1873" y="893"/>
                    </a:cubicBezTo>
                    <a:cubicBezTo>
                      <a:pt x="1874" y="895"/>
                      <a:pt x="1873" y="897"/>
                      <a:pt x="1871" y="897"/>
                    </a:cubicBezTo>
                    <a:close/>
                    <a:moveTo>
                      <a:pt x="1861" y="904"/>
                    </a:moveTo>
                    <a:lnTo>
                      <a:pt x="1861" y="904"/>
                    </a:lnTo>
                    <a:cubicBezTo>
                      <a:pt x="1859" y="905"/>
                      <a:pt x="1858" y="904"/>
                      <a:pt x="1857" y="902"/>
                    </a:cubicBezTo>
                    <a:cubicBezTo>
                      <a:pt x="1856" y="901"/>
                      <a:pt x="1857" y="899"/>
                      <a:pt x="1859" y="898"/>
                    </a:cubicBezTo>
                    <a:lnTo>
                      <a:pt x="1859" y="898"/>
                    </a:lnTo>
                    <a:cubicBezTo>
                      <a:pt x="1861" y="898"/>
                      <a:pt x="1862" y="899"/>
                      <a:pt x="1863" y="900"/>
                    </a:cubicBezTo>
                    <a:cubicBezTo>
                      <a:pt x="1864" y="902"/>
                      <a:pt x="1863" y="904"/>
                      <a:pt x="1861" y="904"/>
                    </a:cubicBezTo>
                    <a:close/>
                    <a:moveTo>
                      <a:pt x="1850" y="911"/>
                    </a:moveTo>
                    <a:lnTo>
                      <a:pt x="1850" y="911"/>
                    </a:lnTo>
                    <a:cubicBezTo>
                      <a:pt x="1849" y="911"/>
                      <a:pt x="1847" y="911"/>
                      <a:pt x="1846" y="909"/>
                    </a:cubicBezTo>
                    <a:cubicBezTo>
                      <a:pt x="1846" y="907"/>
                      <a:pt x="1847" y="905"/>
                      <a:pt x="1848" y="905"/>
                    </a:cubicBezTo>
                    <a:lnTo>
                      <a:pt x="1848" y="905"/>
                    </a:lnTo>
                    <a:cubicBezTo>
                      <a:pt x="1850" y="904"/>
                      <a:pt x="1852" y="905"/>
                      <a:pt x="1852" y="907"/>
                    </a:cubicBezTo>
                    <a:cubicBezTo>
                      <a:pt x="1853" y="909"/>
                      <a:pt x="1852" y="910"/>
                      <a:pt x="1850" y="911"/>
                    </a:cubicBezTo>
                    <a:close/>
                    <a:moveTo>
                      <a:pt x="1840" y="917"/>
                    </a:moveTo>
                    <a:lnTo>
                      <a:pt x="1840" y="917"/>
                    </a:lnTo>
                    <a:cubicBezTo>
                      <a:pt x="1838" y="918"/>
                      <a:pt x="1836" y="917"/>
                      <a:pt x="1836" y="915"/>
                    </a:cubicBezTo>
                    <a:cubicBezTo>
                      <a:pt x="1835" y="914"/>
                      <a:pt x="1836" y="912"/>
                      <a:pt x="1838" y="911"/>
                    </a:cubicBezTo>
                    <a:lnTo>
                      <a:pt x="1838" y="911"/>
                    </a:lnTo>
                    <a:cubicBezTo>
                      <a:pt x="1839" y="911"/>
                      <a:pt x="1841" y="912"/>
                      <a:pt x="1842" y="913"/>
                    </a:cubicBezTo>
                    <a:cubicBezTo>
                      <a:pt x="1842" y="915"/>
                      <a:pt x="1841" y="917"/>
                      <a:pt x="1840" y="917"/>
                    </a:cubicBezTo>
                    <a:close/>
                    <a:moveTo>
                      <a:pt x="1829" y="923"/>
                    </a:moveTo>
                    <a:lnTo>
                      <a:pt x="1829" y="923"/>
                    </a:lnTo>
                    <a:cubicBezTo>
                      <a:pt x="1827" y="924"/>
                      <a:pt x="1825" y="923"/>
                      <a:pt x="1825" y="922"/>
                    </a:cubicBezTo>
                    <a:cubicBezTo>
                      <a:pt x="1824" y="920"/>
                      <a:pt x="1825" y="918"/>
                      <a:pt x="1827" y="918"/>
                    </a:cubicBezTo>
                    <a:lnTo>
                      <a:pt x="1827" y="918"/>
                    </a:lnTo>
                    <a:cubicBezTo>
                      <a:pt x="1828" y="917"/>
                      <a:pt x="1830" y="918"/>
                      <a:pt x="1831" y="920"/>
                    </a:cubicBezTo>
                    <a:cubicBezTo>
                      <a:pt x="1831" y="921"/>
                      <a:pt x="1830" y="923"/>
                      <a:pt x="1829" y="923"/>
                    </a:cubicBezTo>
                    <a:close/>
                    <a:moveTo>
                      <a:pt x="1818" y="930"/>
                    </a:moveTo>
                    <a:lnTo>
                      <a:pt x="1818" y="930"/>
                    </a:lnTo>
                    <a:cubicBezTo>
                      <a:pt x="1816" y="930"/>
                      <a:pt x="1815" y="929"/>
                      <a:pt x="1814" y="928"/>
                    </a:cubicBezTo>
                    <a:cubicBezTo>
                      <a:pt x="1813" y="926"/>
                      <a:pt x="1814" y="924"/>
                      <a:pt x="1816" y="924"/>
                    </a:cubicBezTo>
                    <a:lnTo>
                      <a:pt x="1816" y="924"/>
                    </a:lnTo>
                    <a:cubicBezTo>
                      <a:pt x="1818" y="923"/>
                      <a:pt x="1819" y="924"/>
                      <a:pt x="1820" y="926"/>
                    </a:cubicBezTo>
                    <a:cubicBezTo>
                      <a:pt x="1821" y="927"/>
                      <a:pt x="1820" y="929"/>
                      <a:pt x="1818" y="930"/>
                    </a:cubicBezTo>
                    <a:close/>
                    <a:moveTo>
                      <a:pt x="1807" y="936"/>
                    </a:moveTo>
                    <a:lnTo>
                      <a:pt x="1807" y="936"/>
                    </a:lnTo>
                    <a:cubicBezTo>
                      <a:pt x="1805" y="936"/>
                      <a:pt x="1804" y="935"/>
                      <a:pt x="1803" y="934"/>
                    </a:cubicBezTo>
                    <a:cubicBezTo>
                      <a:pt x="1802" y="932"/>
                      <a:pt x="1803" y="930"/>
                      <a:pt x="1805" y="930"/>
                    </a:cubicBezTo>
                    <a:lnTo>
                      <a:pt x="1805" y="930"/>
                    </a:lnTo>
                    <a:cubicBezTo>
                      <a:pt x="1807" y="929"/>
                      <a:pt x="1808" y="930"/>
                      <a:pt x="1809" y="932"/>
                    </a:cubicBezTo>
                    <a:cubicBezTo>
                      <a:pt x="1809" y="933"/>
                      <a:pt x="1809" y="935"/>
                      <a:pt x="1807" y="936"/>
                    </a:cubicBezTo>
                    <a:close/>
                    <a:moveTo>
                      <a:pt x="1796" y="941"/>
                    </a:moveTo>
                    <a:lnTo>
                      <a:pt x="1796" y="941"/>
                    </a:lnTo>
                    <a:cubicBezTo>
                      <a:pt x="1794" y="942"/>
                      <a:pt x="1792" y="941"/>
                      <a:pt x="1792" y="939"/>
                    </a:cubicBezTo>
                    <a:cubicBezTo>
                      <a:pt x="1791" y="938"/>
                      <a:pt x="1792" y="936"/>
                      <a:pt x="1794" y="936"/>
                    </a:cubicBezTo>
                    <a:lnTo>
                      <a:pt x="1794" y="936"/>
                    </a:lnTo>
                    <a:cubicBezTo>
                      <a:pt x="1796" y="935"/>
                      <a:pt x="1797" y="936"/>
                      <a:pt x="1798" y="938"/>
                    </a:cubicBezTo>
                    <a:cubicBezTo>
                      <a:pt x="1798" y="939"/>
                      <a:pt x="1798" y="941"/>
                      <a:pt x="1796" y="941"/>
                    </a:cubicBezTo>
                    <a:close/>
                    <a:moveTo>
                      <a:pt x="1785" y="947"/>
                    </a:moveTo>
                    <a:lnTo>
                      <a:pt x="1785" y="947"/>
                    </a:lnTo>
                    <a:cubicBezTo>
                      <a:pt x="1783" y="948"/>
                      <a:pt x="1781" y="947"/>
                      <a:pt x="1781" y="945"/>
                    </a:cubicBezTo>
                    <a:cubicBezTo>
                      <a:pt x="1780" y="944"/>
                      <a:pt x="1781" y="942"/>
                      <a:pt x="1783" y="941"/>
                    </a:cubicBezTo>
                    <a:lnTo>
                      <a:pt x="1783" y="941"/>
                    </a:lnTo>
                    <a:cubicBezTo>
                      <a:pt x="1785" y="941"/>
                      <a:pt x="1786" y="942"/>
                      <a:pt x="1787" y="943"/>
                    </a:cubicBezTo>
                    <a:cubicBezTo>
                      <a:pt x="1787" y="945"/>
                      <a:pt x="1786" y="947"/>
                      <a:pt x="1785" y="947"/>
                    </a:cubicBezTo>
                    <a:close/>
                    <a:moveTo>
                      <a:pt x="1774" y="953"/>
                    </a:moveTo>
                    <a:lnTo>
                      <a:pt x="1774" y="953"/>
                    </a:lnTo>
                    <a:cubicBezTo>
                      <a:pt x="1772" y="953"/>
                      <a:pt x="1770" y="952"/>
                      <a:pt x="1770" y="951"/>
                    </a:cubicBezTo>
                    <a:cubicBezTo>
                      <a:pt x="1769" y="949"/>
                      <a:pt x="1770" y="947"/>
                      <a:pt x="1772" y="947"/>
                    </a:cubicBezTo>
                    <a:lnTo>
                      <a:pt x="1772" y="947"/>
                    </a:lnTo>
                    <a:cubicBezTo>
                      <a:pt x="1773" y="946"/>
                      <a:pt x="1775" y="947"/>
                      <a:pt x="1776" y="949"/>
                    </a:cubicBezTo>
                    <a:cubicBezTo>
                      <a:pt x="1776" y="950"/>
                      <a:pt x="1775" y="952"/>
                      <a:pt x="1774" y="953"/>
                    </a:cubicBezTo>
                    <a:close/>
                    <a:moveTo>
                      <a:pt x="1762" y="958"/>
                    </a:moveTo>
                    <a:lnTo>
                      <a:pt x="1762" y="958"/>
                    </a:lnTo>
                    <a:cubicBezTo>
                      <a:pt x="1761" y="959"/>
                      <a:pt x="1759" y="958"/>
                      <a:pt x="1758" y="956"/>
                    </a:cubicBezTo>
                    <a:cubicBezTo>
                      <a:pt x="1758" y="955"/>
                      <a:pt x="1759" y="953"/>
                      <a:pt x="1760" y="952"/>
                    </a:cubicBezTo>
                    <a:lnTo>
                      <a:pt x="1760" y="952"/>
                    </a:lnTo>
                    <a:cubicBezTo>
                      <a:pt x="1762" y="952"/>
                      <a:pt x="1764" y="953"/>
                      <a:pt x="1764" y="954"/>
                    </a:cubicBezTo>
                    <a:cubicBezTo>
                      <a:pt x="1765" y="956"/>
                      <a:pt x="1764" y="958"/>
                      <a:pt x="1762" y="958"/>
                    </a:cubicBezTo>
                    <a:close/>
                    <a:moveTo>
                      <a:pt x="1751" y="964"/>
                    </a:moveTo>
                    <a:lnTo>
                      <a:pt x="1751" y="964"/>
                    </a:lnTo>
                    <a:cubicBezTo>
                      <a:pt x="1749" y="964"/>
                      <a:pt x="1748" y="963"/>
                      <a:pt x="1747" y="962"/>
                    </a:cubicBezTo>
                    <a:cubicBezTo>
                      <a:pt x="1747" y="960"/>
                      <a:pt x="1747" y="958"/>
                      <a:pt x="1749" y="958"/>
                    </a:cubicBezTo>
                    <a:lnTo>
                      <a:pt x="1749" y="958"/>
                    </a:lnTo>
                    <a:cubicBezTo>
                      <a:pt x="1751" y="957"/>
                      <a:pt x="1752" y="958"/>
                      <a:pt x="1753" y="960"/>
                    </a:cubicBezTo>
                    <a:cubicBezTo>
                      <a:pt x="1754" y="961"/>
                      <a:pt x="1753" y="963"/>
                      <a:pt x="1751" y="964"/>
                    </a:cubicBezTo>
                    <a:close/>
                    <a:moveTo>
                      <a:pt x="1740" y="969"/>
                    </a:moveTo>
                    <a:lnTo>
                      <a:pt x="1740" y="969"/>
                    </a:lnTo>
                    <a:cubicBezTo>
                      <a:pt x="1738" y="969"/>
                      <a:pt x="1736" y="968"/>
                      <a:pt x="1736" y="967"/>
                    </a:cubicBezTo>
                    <a:cubicBezTo>
                      <a:pt x="1735" y="965"/>
                      <a:pt x="1736" y="963"/>
                      <a:pt x="1738" y="963"/>
                    </a:cubicBezTo>
                    <a:lnTo>
                      <a:pt x="1738" y="963"/>
                    </a:lnTo>
                    <a:cubicBezTo>
                      <a:pt x="1739" y="962"/>
                      <a:pt x="1741" y="963"/>
                      <a:pt x="1742" y="965"/>
                    </a:cubicBezTo>
                    <a:cubicBezTo>
                      <a:pt x="1742" y="966"/>
                      <a:pt x="1741" y="968"/>
                      <a:pt x="1740" y="969"/>
                    </a:cubicBezTo>
                    <a:close/>
                    <a:moveTo>
                      <a:pt x="1728" y="974"/>
                    </a:moveTo>
                    <a:lnTo>
                      <a:pt x="1728" y="974"/>
                    </a:lnTo>
                    <a:cubicBezTo>
                      <a:pt x="1727" y="974"/>
                      <a:pt x="1725" y="973"/>
                      <a:pt x="1724" y="972"/>
                    </a:cubicBezTo>
                    <a:cubicBezTo>
                      <a:pt x="1724" y="970"/>
                      <a:pt x="1725" y="968"/>
                      <a:pt x="1726" y="968"/>
                    </a:cubicBezTo>
                    <a:lnTo>
                      <a:pt x="1726" y="968"/>
                    </a:lnTo>
                    <a:cubicBezTo>
                      <a:pt x="1728" y="967"/>
                      <a:pt x="1730" y="968"/>
                      <a:pt x="1730" y="970"/>
                    </a:cubicBezTo>
                    <a:cubicBezTo>
                      <a:pt x="1731" y="971"/>
                      <a:pt x="1730" y="973"/>
                      <a:pt x="1728" y="974"/>
                    </a:cubicBezTo>
                    <a:close/>
                    <a:moveTo>
                      <a:pt x="1717" y="979"/>
                    </a:moveTo>
                    <a:lnTo>
                      <a:pt x="1717" y="979"/>
                    </a:lnTo>
                    <a:cubicBezTo>
                      <a:pt x="1715" y="979"/>
                      <a:pt x="1713" y="978"/>
                      <a:pt x="1713" y="977"/>
                    </a:cubicBezTo>
                    <a:cubicBezTo>
                      <a:pt x="1712" y="975"/>
                      <a:pt x="1713" y="973"/>
                      <a:pt x="1715" y="973"/>
                    </a:cubicBezTo>
                    <a:lnTo>
                      <a:pt x="1715" y="973"/>
                    </a:lnTo>
                    <a:cubicBezTo>
                      <a:pt x="1716" y="972"/>
                      <a:pt x="1718" y="973"/>
                      <a:pt x="1719" y="975"/>
                    </a:cubicBezTo>
                    <a:cubicBezTo>
                      <a:pt x="1719" y="976"/>
                      <a:pt x="1718" y="978"/>
                      <a:pt x="1717" y="979"/>
                    </a:cubicBezTo>
                    <a:close/>
                    <a:moveTo>
                      <a:pt x="1705" y="984"/>
                    </a:moveTo>
                    <a:lnTo>
                      <a:pt x="1705" y="984"/>
                    </a:lnTo>
                    <a:cubicBezTo>
                      <a:pt x="1704" y="984"/>
                      <a:pt x="1702" y="983"/>
                      <a:pt x="1701" y="982"/>
                    </a:cubicBezTo>
                    <a:cubicBezTo>
                      <a:pt x="1701" y="980"/>
                      <a:pt x="1702" y="978"/>
                      <a:pt x="1703" y="978"/>
                    </a:cubicBezTo>
                    <a:lnTo>
                      <a:pt x="1703" y="978"/>
                    </a:lnTo>
                    <a:cubicBezTo>
                      <a:pt x="1705" y="977"/>
                      <a:pt x="1707" y="978"/>
                      <a:pt x="1707" y="980"/>
                    </a:cubicBezTo>
                    <a:cubicBezTo>
                      <a:pt x="1708" y="981"/>
                      <a:pt x="1707" y="983"/>
                      <a:pt x="1705" y="984"/>
                    </a:cubicBezTo>
                    <a:close/>
                    <a:moveTo>
                      <a:pt x="1694" y="988"/>
                    </a:moveTo>
                    <a:lnTo>
                      <a:pt x="1694" y="988"/>
                    </a:lnTo>
                    <a:cubicBezTo>
                      <a:pt x="1692" y="989"/>
                      <a:pt x="1690" y="988"/>
                      <a:pt x="1690" y="986"/>
                    </a:cubicBezTo>
                    <a:cubicBezTo>
                      <a:pt x="1689" y="985"/>
                      <a:pt x="1690" y="983"/>
                      <a:pt x="1692" y="982"/>
                    </a:cubicBezTo>
                    <a:lnTo>
                      <a:pt x="1692" y="982"/>
                    </a:lnTo>
                    <a:cubicBezTo>
                      <a:pt x="1693" y="982"/>
                      <a:pt x="1695" y="983"/>
                      <a:pt x="1696" y="984"/>
                    </a:cubicBezTo>
                    <a:cubicBezTo>
                      <a:pt x="1696" y="986"/>
                      <a:pt x="1695" y="988"/>
                      <a:pt x="1694" y="988"/>
                    </a:cubicBezTo>
                    <a:close/>
                    <a:moveTo>
                      <a:pt x="1682" y="993"/>
                    </a:moveTo>
                    <a:lnTo>
                      <a:pt x="1682" y="993"/>
                    </a:lnTo>
                    <a:cubicBezTo>
                      <a:pt x="1680" y="993"/>
                      <a:pt x="1679" y="992"/>
                      <a:pt x="1678" y="991"/>
                    </a:cubicBezTo>
                    <a:cubicBezTo>
                      <a:pt x="1677" y="989"/>
                      <a:pt x="1678" y="987"/>
                      <a:pt x="1680" y="987"/>
                    </a:cubicBezTo>
                    <a:lnTo>
                      <a:pt x="1680" y="987"/>
                    </a:lnTo>
                    <a:cubicBezTo>
                      <a:pt x="1682" y="986"/>
                      <a:pt x="1683" y="987"/>
                      <a:pt x="1684" y="989"/>
                    </a:cubicBezTo>
                    <a:cubicBezTo>
                      <a:pt x="1684" y="990"/>
                      <a:pt x="1684" y="992"/>
                      <a:pt x="1682" y="993"/>
                    </a:cubicBezTo>
                    <a:close/>
                    <a:moveTo>
                      <a:pt x="1670" y="997"/>
                    </a:moveTo>
                    <a:lnTo>
                      <a:pt x="1670" y="997"/>
                    </a:lnTo>
                    <a:cubicBezTo>
                      <a:pt x="1669" y="998"/>
                      <a:pt x="1667" y="997"/>
                      <a:pt x="1666" y="995"/>
                    </a:cubicBezTo>
                    <a:cubicBezTo>
                      <a:pt x="1666" y="994"/>
                      <a:pt x="1667" y="992"/>
                      <a:pt x="1668" y="991"/>
                    </a:cubicBezTo>
                    <a:lnTo>
                      <a:pt x="1668" y="991"/>
                    </a:lnTo>
                    <a:cubicBezTo>
                      <a:pt x="1670" y="991"/>
                      <a:pt x="1672" y="992"/>
                      <a:pt x="1672" y="993"/>
                    </a:cubicBezTo>
                    <a:cubicBezTo>
                      <a:pt x="1673" y="995"/>
                      <a:pt x="1672" y="997"/>
                      <a:pt x="1670" y="997"/>
                    </a:cubicBezTo>
                    <a:close/>
                    <a:moveTo>
                      <a:pt x="1658" y="1002"/>
                    </a:moveTo>
                    <a:lnTo>
                      <a:pt x="1658" y="1002"/>
                    </a:lnTo>
                    <a:cubicBezTo>
                      <a:pt x="1657" y="1002"/>
                      <a:pt x="1655" y="1001"/>
                      <a:pt x="1654" y="999"/>
                    </a:cubicBezTo>
                    <a:cubicBezTo>
                      <a:pt x="1654" y="998"/>
                      <a:pt x="1655" y="996"/>
                      <a:pt x="1657" y="996"/>
                    </a:cubicBezTo>
                    <a:lnTo>
                      <a:pt x="1657" y="996"/>
                    </a:lnTo>
                    <a:cubicBezTo>
                      <a:pt x="1658" y="995"/>
                      <a:pt x="1660" y="996"/>
                      <a:pt x="1661" y="998"/>
                    </a:cubicBezTo>
                    <a:cubicBezTo>
                      <a:pt x="1661" y="1000"/>
                      <a:pt x="1660" y="1001"/>
                      <a:pt x="1658" y="1002"/>
                    </a:cubicBezTo>
                    <a:close/>
                    <a:moveTo>
                      <a:pt x="1647" y="1006"/>
                    </a:moveTo>
                    <a:lnTo>
                      <a:pt x="1646" y="1006"/>
                    </a:lnTo>
                    <a:cubicBezTo>
                      <a:pt x="1645" y="1006"/>
                      <a:pt x="1643" y="1005"/>
                      <a:pt x="1643" y="1004"/>
                    </a:cubicBezTo>
                    <a:cubicBezTo>
                      <a:pt x="1642" y="1002"/>
                      <a:pt x="1643" y="1000"/>
                      <a:pt x="1645" y="1000"/>
                    </a:cubicBezTo>
                    <a:lnTo>
                      <a:pt x="1645" y="1000"/>
                    </a:lnTo>
                    <a:cubicBezTo>
                      <a:pt x="1647" y="999"/>
                      <a:pt x="1648" y="1000"/>
                      <a:pt x="1649" y="1002"/>
                    </a:cubicBezTo>
                    <a:cubicBezTo>
                      <a:pt x="1649" y="1004"/>
                      <a:pt x="1648" y="1005"/>
                      <a:pt x="1647" y="1006"/>
                    </a:cubicBezTo>
                    <a:close/>
                    <a:moveTo>
                      <a:pt x="1635" y="1010"/>
                    </a:moveTo>
                    <a:lnTo>
                      <a:pt x="1635" y="1010"/>
                    </a:lnTo>
                    <a:cubicBezTo>
                      <a:pt x="1633" y="1010"/>
                      <a:pt x="1631" y="1009"/>
                      <a:pt x="1631" y="1008"/>
                    </a:cubicBezTo>
                    <a:cubicBezTo>
                      <a:pt x="1631" y="1006"/>
                      <a:pt x="1632" y="1004"/>
                      <a:pt x="1633" y="1004"/>
                    </a:cubicBezTo>
                    <a:lnTo>
                      <a:pt x="1633" y="1004"/>
                    </a:lnTo>
                    <a:cubicBezTo>
                      <a:pt x="1635" y="1004"/>
                      <a:pt x="1637" y="1005"/>
                      <a:pt x="1637" y="1006"/>
                    </a:cubicBezTo>
                    <a:cubicBezTo>
                      <a:pt x="1637" y="1008"/>
                      <a:pt x="1636" y="1010"/>
                      <a:pt x="1635" y="1010"/>
                    </a:cubicBezTo>
                    <a:close/>
                    <a:moveTo>
                      <a:pt x="1622" y="1014"/>
                    </a:moveTo>
                    <a:lnTo>
                      <a:pt x="1622" y="1014"/>
                    </a:lnTo>
                    <a:cubicBezTo>
                      <a:pt x="1620" y="1014"/>
                      <a:pt x="1619" y="1013"/>
                      <a:pt x="1619" y="1011"/>
                    </a:cubicBezTo>
                    <a:cubicBezTo>
                      <a:pt x="1619" y="1009"/>
                      <a:pt x="1620" y="1008"/>
                      <a:pt x="1622" y="1008"/>
                    </a:cubicBezTo>
                    <a:lnTo>
                      <a:pt x="1622" y="1008"/>
                    </a:lnTo>
                    <a:cubicBezTo>
                      <a:pt x="1624" y="1008"/>
                      <a:pt x="1625" y="1009"/>
                      <a:pt x="1625" y="1011"/>
                    </a:cubicBezTo>
                    <a:cubicBezTo>
                      <a:pt x="1625" y="1013"/>
                      <a:pt x="1624" y="1014"/>
                      <a:pt x="1622" y="1014"/>
                    </a:cubicBezTo>
                    <a:close/>
                    <a:moveTo>
                      <a:pt x="1610" y="1018"/>
                    </a:moveTo>
                    <a:lnTo>
                      <a:pt x="1610" y="1018"/>
                    </a:lnTo>
                    <a:cubicBezTo>
                      <a:pt x="1608" y="1018"/>
                      <a:pt x="1607" y="1017"/>
                      <a:pt x="1607" y="1015"/>
                    </a:cubicBezTo>
                    <a:cubicBezTo>
                      <a:pt x="1607" y="1013"/>
                      <a:pt x="1608" y="1012"/>
                      <a:pt x="1610" y="1012"/>
                    </a:cubicBezTo>
                    <a:lnTo>
                      <a:pt x="1610" y="1012"/>
                    </a:lnTo>
                    <a:cubicBezTo>
                      <a:pt x="1612" y="1012"/>
                      <a:pt x="1613" y="1013"/>
                      <a:pt x="1613" y="1015"/>
                    </a:cubicBezTo>
                    <a:cubicBezTo>
                      <a:pt x="1613" y="1017"/>
                      <a:pt x="1612" y="1018"/>
                      <a:pt x="1610" y="1018"/>
                    </a:cubicBezTo>
                    <a:close/>
                    <a:moveTo>
                      <a:pt x="1598" y="1022"/>
                    </a:moveTo>
                    <a:lnTo>
                      <a:pt x="1598" y="1022"/>
                    </a:lnTo>
                    <a:cubicBezTo>
                      <a:pt x="1597" y="1022"/>
                      <a:pt x="1595" y="1020"/>
                      <a:pt x="1595" y="1019"/>
                    </a:cubicBezTo>
                    <a:cubicBezTo>
                      <a:pt x="1595" y="1017"/>
                      <a:pt x="1597" y="1015"/>
                      <a:pt x="1598" y="1015"/>
                    </a:cubicBezTo>
                    <a:lnTo>
                      <a:pt x="1598" y="1015"/>
                    </a:lnTo>
                    <a:cubicBezTo>
                      <a:pt x="1600" y="1015"/>
                      <a:pt x="1601" y="1017"/>
                      <a:pt x="1601" y="1019"/>
                    </a:cubicBezTo>
                    <a:cubicBezTo>
                      <a:pt x="1601" y="1020"/>
                      <a:pt x="1600" y="1022"/>
                      <a:pt x="1598" y="1022"/>
                    </a:cubicBezTo>
                    <a:close/>
                    <a:moveTo>
                      <a:pt x="1586" y="1026"/>
                    </a:moveTo>
                    <a:lnTo>
                      <a:pt x="1586" y="1026"/>
                    </a:lnTo>
                    <a:cubicBezTo>
                      <a:pt x="1585" y="1026"/>
                      <a:pt x="1583" y="1024"/>
                      <a:pt x="1583" y="1022"/>
                    </a:cubicBezTo>
                    <a:cubicBezTo>
                      <a:pt x="1583" y="1021"/>
                      <a:pt x="1585" y="1019"/>
                      <a:pt x="1586" y="1019"/>
                    </a:cubicBezTo>
                    <a:lnTo>
                      <a:pt x="1586" y="1019"/>
                    </a:lnTo>
                    <a:cubicBezTo>
                      <a:pt x="1588" y="1019"/>
                      <a:pt x="1590" y="1021"/>
                      <a:pt x="1590" y="1022"/>
                    </a:cubicBezTo>
                    <a:cubicBezTo>
                      <a:pt x="1590" y="1024"/>
                      <a:pt x="1588" y="1026"/>
                      <a:pt x="1586" y="1026"/>
                    </a:cubicBezTo>
                    <a:close/>
                    <a:moveTo>
                      <a:pt x="1574" y="1029"/>
                    </a:moveTo>
                    <a:lnTo>
                      <a:pt x="1574" y="1029"/>
                    </a:lnTo>
                    <a:cubicBezTo>
                      <a:pt x="1573" y="1029"/>
                      <a:pt x="1571" y="1028"/>
                      <a:pt x="1571" y="1026"/>
                    </a:cubicBezTo>
                    <a:cubicBezTo>
                      <a:pt x="1571" y="1024"/>
                      <a:pt x="1573" y="1023"/>
                      <a:pt x="1574" y="1023"/>
                    </a:cubicBezTo>
                    <a:lnTo>
                      <a:pt x="1574" y="1023"/>
                    </a:lnTo>
                    <a:cubicBezTo>
                      <a:pt x="1576" y="1023"/>
                      <a:pt x="1577" y="1024"/>
                      <a:pt x="1577" y="1026"/>
                    </a:cubicBezTo>
                    <a:cubicBezTo>
                      <a:pt x="1577" y="1028"/>
                      <a:pt x="1576" y="1029"/>
                      <a:pt x="1574" y="1029"/>
                    </a:cubicBezTo>
                    <a:close/>
                    <a:moveTo>
                      <a:pt x="1562" y="1032"/>
                    </a:moveTo>
                    <a:lnTo>
                      <a:pt x="1562" y="1032"/>
                    </a:lnTo>
                    <a:cubicBezTo>
                      <a:pt x="1561" y="1032"/>
                      <a:pt x="1559" y="1031"/>
                      <a:pt x="1559" y="1029"/>
                    </a:cubicBezTo>
                    <a:cubicBezTo>
                      <a:pt x="1559" y="1028"/>
                      <a:pt x="1561" y="1026"/>
                      <a:pt x="1562" y="1026"/>
                    </a:cubicBezTo>
                    <a:lnTo>
                      <a:pt x="1562" y="1026"/>
                    </a:lnTo>
                    <a:cubicBezTo>
                      <a:pt x="1564" y="1026"/>
                      <a:pt x="1565" y="1028"/>
                      <a:pt x="1565" y="1029"/>
                    </a:cubicBezTo>
                    <a:cubicBezTo>
                      <a:pt x="1565" y="1031"/>
                      <a:pt x="1564" y="1032"/>
                      <a:pt x="1562" y="1032"/>
                    </a:cubicBezTo>
                    <a:close/>
                    <a:moveTo>
                      <a:pt x="1550" y="1036"/>
                    </a:moveTo>
                    <a:lnTo>
                      <a:pt x="1550" y="1036"/>
                    </a:lnTo>
                    <a:cubicBezTo>
                      <a:pt x="1549" y="1036"/>
                      <a:pt x="1547" y="1035"/>
                      <a:pt x="1547" y="1033"/>
                    </a:cubicBezTo>
                    <a:cubicBezTo>
                      <a:pt x="1547" y="1031"/>
                      <a:pt x="1549" y="1030"/>
                      <a:pt x="1550" y="1030"/>
                    </a:cubicBezTo>
                    <a:lnTo>
                      <a:pt x="1550" y="1030"/>
                    </a:lnTo>
                    <a:cubicBezTo>
                      <a:pt x="1552" y="1030"/>
                      <a:pt x="1553" y="1031"/>
                      <a:pt x="1553" y="1033"/>
                    </a:cubicBezTo>
                    <a:cubicBezTo>
                      <a:pt x="1553" y="1035"/>
                      <a:pt x="1552" y="1036"/>
                      <a:pt x="1550" y="1036"/>
                    </a:cubicBezTo>
                    <a:close/>
                    <a:moveTo>
                      <a:pt x="1538" y="1039"/>
                    </a:moveTo>
                    <a:lnTo>
                      <a:pt x="1538" y="1039"/>
                    </a:lnTo>
                    <a:cubicBezTo>
                      <a:pt x="1537" y="1039"/>
                      <a:pt x="1535" y="1038"/>
                      <a:pt x="1535" y="1036"/>
                    </a:cubicBezTo>
                    <a:cubicBezTo>
                      <a:pt x="1535" y="1034"/>
                      <a:pt x="1537" y="1033"/>
                      <a:pt x="1538" y="1033"/>
                    </a:cubicBezTo>
                    <a:lnTo>
                      <a:pt x="1538" y="1033"/>
                    </a:lnTo>
                    <a:cubicBezTo>
                      <a:pt x="1540" y="1033"/>
                      <a:pt x="1541" y="1034"/>
                      <a:pt x="1541" y="1036"/>
                    </a:cubicBezTo>
                    <a:cubicBezTo>
                      <a:pt x="1541" y="1038"/>
                      <a:pt x="1540" y="1039"/>
                      <a:pt x="1538" y="1039"/>
                    </a:cubicBezTo>
                    <a:close/>
                    <a:moveTo>
                      <a:pt x="1526" y="1042"/>
                    </a:moveTo>
                    <a:lnTo>
                      <a:pt x="1526" y="1042"/>
                    </a:lnTo>
                    <a:cubicBezTo>
                      <a:pt x="1524" y="1042"/>
                      <a:pt x="1523" y="1041"/>
                      <a:pt x="1523" y="1039"/>
                    </a:cubicBezTo>
                    <a:cubicBezTo>
                      <a:pt x="1523" y="1037"/>
                      <a:pt x="1524" y="1036"/>
                      <a:pt x="1526" y="1036"/>
                    </a:cubicBezTo>
                    <a:lnTo>
                      <a:pt x="1526" y="1036"/>
                    </a:lnTo>
                    <a:cubicBezTo>
                      <a:pt x="1528" y="1036"/>
                      <a:pt x="1529" y="1037"/>
                      <a:pt x="1529" y="1039"/>
                    </a:cubicBezTo>
                    <a:cubicBezTo>
                      <a:pt x="1529" y="1041"/>
                      <a:pt x="1528" y="1042"/>
                      <a:pt x="1526" y="1042"/>
                    </a:cubicBezTo>
                    <a:close/>
                    <a:moveTo>
                      <a:pt x="1514" y="1045"/>
                    </a:moveTo>
                    <a:lnTo>
                      <a:pt x="1514" y="1045"/>
                    </a:lnTo>
                    <a:cubicBezTo>
                      <a:pt x="1512" y="1045"/>
                      <a:pt x="1511" y="1044"/>
                      <a:pt x="1511" y="1042"/>
                    </a:cubicBezTo>
                    <a:cubicBezTo>
                      <a:pt x="1511" y="1041"/>
                      <a:pt x="1512" y="1039"/>
                      <a:pt x="1514" y="1039"/>
                    </a:cubicBezTo>
                    <a:lnTo>
                      <a:pt x="1514" y="1039"/>
                    </a:lnTo>
                    <a:cubicBezTo>
                      <a:pt x="1516" y="1039"/>
                      <a:pt x="1517" y="1041"/>
                      <a:pt x="1517" y="1042"/>
                    </a:cubicBezTo>
                    <a:cubicBezTo>
                      <a:pt x="1517" y="1044"/>
                      <a:pt x="1516" y="1045"/>
                      <a:pt x="1514" y="1045"/>
                    </a:cubicBezTo>
                    <a:close/>
                    <a:moveTo>
                      <a:pt x="1502" y="1048"/>
                    </a:moveTo>
                    <a:lnTo>
                      <a:pt x="1502" y="1048"/>
                    </a:lnTo>
                    <a:cubicBezTo>
                      <a:pt x="1500" y="1048"/>
                      <a:pt x="1499" y="1047"/>
                      <a:pt x="1499" y="1045"/>
                    </a:cubicBezTo>
                    <a:cubicBezTo>
                      <a:pt x="1499" y="1044"/>
                      <a:pt x="1500" y="1042"/>
                      <a:pt x="1502" y="1042"/>
                    </a:cubicBezTo>
                    <a:lnTo>
                      <a:pt x="1502" y="1042"/>
                    </a:lnTo>
                    <a:cubicBezTo>
                      <a:pt x="1504" y="1042"/>
                      <a:pt x="1505" y="1044"/>
                      <a:pt x="1505" y="1045"/>
                    </a:cubicBezTo>
                    <a:cubicBezTo>
                      <a:pt x="1505" y="1047"/>
                      <a:pt x="1504" y="1048"/>
                      <a:pt x="1502" y="1048"/>
                    </a:cubicBezTo>
                    <a:close/>
                    <a:moveTo>
                      <a:pt x="1490" y="1051"/>
                    </a:moveTo>
                    <a:lnTo>
                      <a:pt x="1490" y="1051"/>
                    </a:lnTo>
                    <a:cubicBezTo>
                      <a:pt x="1488" y="1051"/>
                      <a:pt x="1487" y="1050"/>
                      <a:pt x="1487" y="1048"/>
                    </a:cubicBezTo>
                    <a:cubicBezTo>
                      <a:pt x="1487" y="1047"/>
                      <a:pt x="1488" y="1045"/>
                      <a:pt x="1490" y="1045"/>
                    </a:cubicBezTo>
                    <a:lnTo>
                      <a:pt x="1490" y="1045"/>
                    </a:lnTo>
                    <a:cubicBezTo>
                      <a:pt x="1491" y="1045"/>
                      <a:pt x="1493" y="1047"/>
                      <a:pt x="1493" y="1048"/>
                    </a:cubicBezTo>
                    <a:cubicBezTo>
                      <a:pt x="1493" y="1050"/>
                      <a:pt x="1491" y="1051"/>
                      <a:pt x="1490" y="1051"/>
                    </a:cubicBezTo>
                    <a:close/>
                    <a:moveTo>
                      <a:pt x="1478" y="1054"/>
                    </a:moveTo>
                    <a:lnTo>
                      <a:pt x="1478" y="1054"/>
                    </a:lnTo>
                    <a:cubicBezTo>
                      <a:pt x="1476" y="1054"/>
                      <a:pt x="1474" y="1053"/>
                      <a:pt x="1474" y="1051"/>
                    </a:cubicBezTo>
                    <a:cubicBezTo>
                      <a:pt x="1474" y="1049"/>
                      <a:pt x="1476" y="1048"/>
                      <a:pt x="1478" y="1048"/>
                    </a:cubicBezTo>
                    <a:lnTo>
                      <a:pt x="1478" y="1048"/>
                    </a:lnTo>
                    <a:cubicBezTo>
                      <a:pt x="1479" y="1048"/>
                      <a:pt x="1481" y="1049"/>
                      <a:pt x="1481" y="1051"/>
                    </a:cubicBezTo>
                    <a:cubicBezTo>
                      <a:pt x="1481" y="1053"/>
                      <a:pt x="1479" y="1054"/>
                      <a:pt x="1478" y="1054"/>
                    </a:cubicBezTo>
                    <a:close/>
                    <a:moveTo>
                      <a:pt x="1465" y="1057"/>
                    </a:moveTo>
                    <a:lnTo>
                      <a:pt x="1465" y="1057"/>
                    </a:lnTo>
                    <a:cubicBezTo>
                      <a:pt x="1464" y="1057"/>
                      <a:pt x="1462" y="1055"/>
                      <a:pt x="1462" y="1054"/>
                    </a:cubicBezTo>
                    <a:cubicBezTo>
                      <a:pt x="1462" y="1052"/>
                      <a:pt x="1464" y="1051"/>
                      <a:pt x="1465" y="1051"/>
                    </a:cubicBezTo>
                    <a:lnTo>
                      <a:pt x="1465" y="1051"/>
                    </a:lnTo>
                    <a:cubicBezTo>
                      <a:pt x="1467" y="1051"/>
                      <a:pt x="1468" y="1052"/>
                      <a:pt x="1468" y="1054"/>
                    </a:cubicBezTo>
                    <a:cubicBezTo>
                      <a:pt x="1468" y="1055"/>
                      <a:pt x="1467" y="1057"/>
                      <a:pt x="1465" y="1057"/>
                    </a:cubicBezTo>
                    <a:close/>
                    <a:moveTo>
                      <a:pt x="1453" y="1059"/>
                    </a:moveTo>
                    <a:lnTo>
                      <a:pt x="1453" y="1059"/>
                    </a:lnTo>
                    <a:cubicBezTo>
                      <a:pt x="1451" y="1059"/>
                      <a:pt x="1450" y="1058"/>
                      <a:pt x="1450" y="1056"/>
                    </a:cubicBezTo>
                    <a:cubicBezTo>
                      <a:pt x="1450" y="1055"/>
                      <a:pt x="1451" y="1053"/>
                      <a:pt x="1453" y="1053"/>
                    </a:cubicBezTo>
                    <a:lnTo>
                      <a:pt x="1453" y="1053"/>
                    </a:lnTo>
                    <a:cubicBezTo>
                      <a:pt x="1455" y="1053"/>
                      <a:pt x="1456" y="1055"/>
                      <a:pt x="1456" y="1056"/>
                    </a:cubicBezTo>
                    <a:cubicBezTo>
                      <a:pt x="1456" y="1058"/>
                      <a:pt x="1455" y="1059"/>
                      <a:pt x="1453" y="1059"/>
                    </a:cubicBezTo>
                    <a:close/>
                    <a:moveTo>
                      <a:pt x="1441" y="1062"/>
                    </a:moveTo>
                    <a:lnTo>
                      <a:pt x="1441" y="1062"/>
                    </a:lnTo>
                    <a:cubicBezTo>
                      <a:pt x="1439" y="1062"/>
                      <a:pt x="1438" y="1061"/>
                      <a:pt x="1438" y="1059"/>
                    </a:cubicBezTo>
                    <a:cubicBezTo>
                      <a:pt x="1438" y="1057"/>
                      <a:pt x="1439" y="1056"/>
                      <a:pt x="1441" y="1056"/>
                    </a:cubicBezTo>
                    <a:lnTo>
                      <a:pt x="1441" y="1056"/>
                    </a:lnTo>
                    <a:cubicBezTo>
                      <a:pt x="1443" y="1056"/>
                      <a:pt x="1444" y="1057"/>
                      <a:pt x="1444" y="1059"/>
                    </a:cubicBezTo>
                    <a:cubicBezTo>
                      <a:pt x="1444" y="1061"/>
                      <a:pt x="1443" y="1062"/>
                      <a:pt x="1441" y="1062"/>
                    </a:cubicBezTo>
                    <a:close/>
                    <a:moveTo>
                      <a:pt x="1429" y="1064"/>
                    </a:moveTo>
                    <a:lnTo>
                      <a:pt x="1429" y="1064"/>
                    </a:lnTo>
                    <a:cubicBezTo>
                      <a:pt x="1427" y="1064"/>
                      <a:pt x="1425" y="1063"/>
                      <a:pt x="1425" y="1061"/>
                    </a:cubicBezTo>
                    <a:cubicBezTo>
                      <a:pt x="1425" y="1059"/>
                      <a:pt x="1427" y="1058"/>
                      <a:pt x="1429" y="1058"/>
                    </a:cubicBezTo>
                    <a:lnTo>
                      <a:pt x="1429" y="1058"/>
                    </a:lnTo>
                    <a:cubicBezTo>
                      <a:pt x="1430" y="1058"/>
                      <a:pt x="1432" y="1059"/>
                      <a:pt x="1432" y="1061"/>
                    </a:cubicBezTo>
                    <a:cubicBezTo>
                      <a:pt x="1432" y="1063"/>
                      <a:pt x="1430" y="1064"/>
                      <a:pt x="1429" y="1064"/>
                    </a:cubicBezTo>
                    <a:close/>
                    <a:moveTo>
                      <a:pt x="1416" y="1067"/>
                    </a:moveTo>
                    <a:lnTo>
                      <a:pt x="1416" y="1067"/>
                    </a:lnTo>
                    <a:cubicBezTo>
                      <a:pt x="1415" y="1067"/>
                      <a:pt x="1413" y="1065"/>
                      <a:pt x="1413" y="1064"/>
                    </a:cubicBezTo>
                    <a:cubicBezTo>
                      <a:pt x="1413" y="1062"/>
                      <a:pt x="1415" y="1060"/>
                      <a:pt x="1416" y="1060"/>
                    </a:cubicBezTo>
                    <a:lnTo>
                      <a:pt x="1416" y="1060"/>
                    </a:lnTo>
                    <a:cubicBezTo>
                      <a:pt x="1418" y="1060"/>
                      <a:pt x="1419" y="1062"/>
                      <a:pt x="1419" y="1064"/>
                    </a:cubicBezTo>
                    <a:cubicBezTo>
                      <a:pt x="1419" y="1065"/>
                      <a:pt x="1418" y="1067"/>
                      <a:pt x="1416" y="1067"/>
                    </a:cubicBezTo>
                    <a:close/>
                    <a:moveTo>
                      <a:pt x="1404" y="1069"/>
                    </a:moveTo>
                    <a:lnTo>
                      <a:pt x="1404" y="1069"/>
                    </a:lnTo>
                    <a:cubicBezTo>
                      <a:pt x="1402" y="1069"/>
                      <a:pt x="1401" y="1068"/>
                      <a:pt x="1401" y="1066"/>
                    </a:cubicBezTo>
                    <a:cubicBezTo>
                      <a:pt x="1401" y="1064"/>
                      <a:pt x="1402" y="1063"/>
                      <a:pt x="1404" y="1063"/>
                    </a:cubicBezTo>
                    <a:lnTo>
                      <a:pt x="1404" y="1063"/>
                    </a:lnTo>
                    <a:cubicBezTo>
                      <a:pt x="1406" y="1063"/>
                      <a:pt x="1407" y="1064"/>
                      <a:pt x="1407" y="1066"/>
                    </a:cubicBezTo>
                    <a:cubicBezTo>
                      <a:pt x="1407" y="1068"/>
                      <a:pt x="1406" y="1069"/>
                      <a:pt x="1404" y="1069"/>
                    </a:cubicBezTo>
                    <a:close/>
                    <a:moveTo>
                      <a:pt x="1392" y="1071"/>
                    </a:moveTo>
                    <a:lnTo>
                      <a:pt x="1392" y="1071"/>
                    </a:lnTo>
                    <a:cubicBezTo>
                      <a:pt x="1390" y="1071"/>
                      <a:pt x="1389" y="1070"/>
                      <a:pt x="1389" y="1068"/>
                    </a:cubicBezTo>
                    <a:cubicBezTo>
                      <a:pt x="1389" y="1066"/>
                      <a:pt x="1390" y="1065"/>
                      <a:pt x="1392" y="1065"/>
                    </a:cubicBezTo>
                    <a:lnTo>
                      <a:pt x="1392" y="1065"/>
                    </a:lnTo>
                    <a:cubicBezTo>
                      <a:pt x="1393" y="1065"/>
                      <a:pt x="1395" y="1066"/>
                      <a:pt x="1395" y="1068"/>
                    </a:cubicBezTo>
                    <a:cubicBezTo>
                      <a:pt x="1395" y="1070"/>
                      <a:pt x="1393" y="1071"/>
                      <a:pt x="1392" y="1071"/>
                    </a:cubicBezTo>
                    <a:close/>
                    <a:moveTo>
                      <a:pt x="1379" y="1073"/>
                    </a:moveTo>
                    <a:lnTo>
                      <a:pt x="1379" y="1073"/>
                    </a:lnTo>
                    <a:cubicBezTo>
                      <a:pt x="1378" y="1073"/>
                      <a:pt x="1376" y="1072"/>
                      <a:pt x="1376" y="1070"/>
                    </a:cubicBezTo>
                    <a:cubicBezTo>
                      <a:pt x="1376" y="1068"/>
                      <a:pt x="1378" y="1067"/>
                      <a:pt x="1379" y="1067"/>
                    </a:cubicBezTo>
                    <a:lnTo>
                      <a:pt x="1379" y="1067"/>
                    </a:lnTo>
                    <a:cubicBezTo>
                      <a:pt x="1381" y="1067"/>
                      <a:pt x="1382" y="1068"/>
                      <a:pt x="1382" y="1070"/>
                    </a:cubicBezTo>
                    <a:cubicBezTo>
                      <a:pt x="1382" y="1072"/>
                      <a:pt x="1381" y="1073"/>
                      <a:pt x="1379" y="1073"/>
                    </a:cubicBezTo>
                    <a:close/>
                    <a:moveTo>
                      <a:pt x="1367" y="1075"/>
                    </a:moveTo>
                    <a:lnTo>
                      <a:pt x="1367" y="1075"/>
                    </a:lnTo>
                    <a:cubicBezTo>
                      <a:pt x="1365" y="1075"/>
                      <a:pt x="1364" y="1074"/>
                      <a:pt x="1364" y="1072"/>
                    </a:cubicBezTo>
                    <a:cubicBezTo>
                      <a:pt x="1364" y="1070"/>
                      <a:pt x="1365" y="1069"/>
                      <a:pt x="1367" y="1069"/>
                    </a:cubicBezTo>
                    <a:lnTo>
                      <a:pt x="1367" y="1069"/>
                    </a:lnTo>
                    <a:cubicBezTo>
                      <a:pt x="1369" y="1069"/>
                      <a:pt x="1370" y="1070"/>
                      <a:pt x="1370" y="1072"/>
                    </a:cubicBezTo>
                    <a:cubicBezTo>
                      <a:pt x="1370" y="1074"/>
                      <a:pt x="1369" y="1075"/>
                      <a:pt x="1367" y="1075"/>
                    </a:cubicBezTo>
                    <a:close/>
                    <a:moveTo>
                      <a:pt x="1355" y="1077"/>
                    </a:moveTo>
                    <a:lnTo>
                      <a:pt x="1355" y="1077"/>
                    </a:lnTo>
                    <a:cubicBezTo>
                      <a:pt x="1353" y="1077"/>
                      <a:pt x="1352" y="1076"/>
                      <a:pt x="1352" y="1074"/>
                    </a:cubicBezTo>
                    <a:cubicBezTo>
                      <a:pt x="1352" y="1072"/>
                      <a:pt x="1353" y="1071"/>
                      <a:pt x="1355" y="1071"/>
                    </a:cubicBezTo>
                    <a:lnTo>
                      <a:pt x="1355" y="1071"/>
                    </a:lnTo>
                    <a:cubicBezTo>
                      <a:pt x="1356" y="1071"/>
                      <a:pt x="1358" y="1072"/>
                      <a:pt x="1358" y="1074"/>
                    </a:cubicBezTo>
                    <a:cubicBezTo>
                      <a:pt x="1358" y="1076"/>
                      <a:pt x="1356" y="1077"/>
                      <a:pt x="1355" y="1077"/>
                    </a:cubicBezTo>
                    <a:close/>
                    <a:moveTo>
                      <a:pt x="1342" y="1079"/>
                    </a:moveTo>
                    <a:lnTo>
                      <a:pt x="1342" y="1079"/>
                    </a:lnTo>
                    <a:cubicBezTo>
                      <a:pt x="1341" y="1079"/>
                      <a:pt x="1339" y="1077"/>
                      <a:pt x="1339" y="1076"/>
                    </a:cubicBezTo>
                    <a:cubicBezTo>
                      <a:pt x="1339" y="1074"/>
                      <a:pt x="1341" y="1073"/>
                      <a:pt x="1342" y="1073"/>
                    </a:cubicBezTo>
                    <a:lnTo>
                      <a:pt x="1342" y="1073"/>
                    </a:lnTo>
                    <a:cubicBezTo>
                      <a:pt x="1344" y="1073"/>
                      <a:pt x="1345" y="1074"/>
                      <a:pt x="1345" y="1076"/>
                    </a:cubicBezTo>
                    <a:cubicBezTo>
                      <a:pt x="1345" y="1077"/>
                      <a:pt x="1344" y="1079"/>
                      <a:pt x="1342" y="1079"/>
                    </a:cubicBezTo>
                    <a:close/>
                    <a:moveTo>
                      <a:pt x="1330" y="1081"/>
                    </a:moveTo>
                    <a:lnTo>
                      <a:pt x="1330" y="1081"/>
                    </a:lnTo>
                    <a:cubicBezTo>
                      <a:pt x="1328" y="1081"/>
                      <a:pt x="1327" y="1079"/>
                      <a:pt x="1327" y="1077"/>
                    </a:cubicBezTo>
                    <a:cubicBezTo>
                      <a:pt x="1327" y="1076"/>
                      <a:pt x="1328" y="1074"/>
                      <a:pt x="1330" y="1074"/>
                    </a:cubicBezTo>
                    <a:lnTo>
                      <a:pt x="1330" y="1074"/>
                    </a:lnTo>
                    <a:cubicBezTo>
                      <a:pt x="1332" y="1074"/>
                      <a:pt x="1333" y="1076"/>
                      <a:pt x="1333" y="1077"/>
                    </a:cubicBezTo>
                    <a:cubicBezTo>
                      <a:pt x="1333" y="1079"/>
                      <a:pt x="1332" y="1081"/>
                      <a:pt x="1330" y="1081"/>
                    </a:cubicBezTo>
                    <a:close/>
                    <a:moveTo>
                      <a:pt x="1317" y="1082"/>
                    </a:moveTo>
                    <a:lnTo>
                      <a:pt x="1317" y="1082"/>
                    </a:lnTo>
                    <a:cubicBezTo>
                      <a:pt x="1316" y="1082"/>
                      <a:pt x="1314" y="1081"/>
                      <a:pt x="1314" y="1079"/>
                    </a:cubicBezTo>
                    <a:cubicBezTo>
                      <a:pt x="1314" y="1077"/>
                      <a:pt x="1316" y="1076"/>
                      <a:pt x="1317" y="1076"/>
                    </a:cubicBezTo>
                    <a:lnTo>
                      <a:pt x="1317" y="1076"/>
                    </a:lnTo>
                    <a:cubicBezTo>
                      <a:pt x="1319" y="1076"/>
                      <a:pt x="1321" y="1077"/>
                      <a:pt x="1321" y="1079"/>
                    </a:cubicBezTo>
                    <a:cubicBezTo>
                      <a:pt x="1321" y="1081"/>
                      <a:pt x="1319" y="1082"/>
                      <a:pt x="1317" y="1082"/>
                    </a:cubicBezTo>
                    <a:close/>
                    <a:moveTo>
                      <a:pt x="1305" y="1084"/>
                    </a:moveTo>
                    <a:lnTo>
                      <a:pt x="1305" y="1084"/>
                    </a:lnTo>
                    <a:cubicBezTo>
                      <a:pt x="1303" y="1084"/>
                      <a:pt x="1302" y="1082"/>
                      <a:pt x="1302" y="1081"/>
                    </a:cubicBezTo>
                    <a:cubicBezTo>
                      <a:pt x="1302" y="1079"/>
                      <a:pt x="1303" y="1078"/>
                      <a:pt x="1305" y="1078"/>
                    </a:cubicBezTo>
                    <a:lnTo>
                      <a:pt x="1305" y="1078"/>
                    </a:lnTo>
                    <a:cubicBezTo>
                      <a:pt x="1307" y="1078"/>
                      <a:pt x="1308" y="1079"/>
                      <a:pt x="1308" y="1081"/>
                    </a:cubicBezTo>
                    <a:cubicBezTo>
                      <a:pt x="1308" y="1082"/>
                      <a:pt x="1307" y="1084"/>
                      <a:pt x="1305" y="1084"/>
                    </a:cubicBezTo>
                    <a:close/>
                    <a:moveTo>
                      <a:pt x="1293" y="1085"/>
                    </a:moveTo>
                    <a:lnTo>
                      <a:pt x="1293" y="1085"/>
                    </a:lnTo>
                    <a:cubicBezTo>
                      <a:pt x="1291" y="1085"/>
                      <a:pt x="1290" y="1084"/>
                      <a:pt x="1290" y="1082"/>
                    </a:cubicBezTo>
                    <a:cubicBezTo>
                      <a:pt x="1290" y="1080"/>
                      <a:pt x="1291" y="1079"/>
                      <a:pt x="1293" y="1079"/>
                    </a:cubicBezTo>
                    <a:lnTo>
                      <a:pt x="1293" y="1079"/>
                    </a:lnTo>
                    <a:cubicBezTo>
                      <a:pt x="1294" y="1079"/>
                      <a:pt x="1296" y="1080"/>
                      <a:pt x="1296" y="1082"/>
                    </a:cubicBezTo>
                    <a:cubicBezTo>
                      <a:pt x="1296" y="1084"/>
                      <a:pt x="1294" y="1085"/>
                      <a:pt x="1293" y="1085"/>
                    </a:cubicBezTo>
                    <a:close/>
                    <a:moveTo>
                      <a:pt x="1280" y="1087"/>
                    </a:moveTo>
                    <a:lnTo>
                      <a:pt x="1280" y="1087"/>
                    </a:lnTo>
                    <a:cubicBezTo>
                      <a:pt x="1278" y="1087"/>
                      <a:pt x="1277" y="1085"/>
                      <a:pt x="1277" y="1083"/>
                    </a:cubicBezTo>
                    <a:cubicBezTo>
                      <a:pt x="1277" y="1082"/>
                      <a:pt x="1278" y="1080"/>
                      <a:pt x="1280" y="1080"/>
                    </a:cubicBezTo>
                    <a:lnTo>
                      <a:pt x="1280" y="1080"/>
                    </a:lnTo>
                    <a:cubicBezTo>
                      <a:pt x="1282" y="1080"/>
                      <a:pt x="1283" y="1082"/>
                      <a:pt x="1283" y="1083"/>
                    </a:cubicBezTo>
                    <a:cubicBezTo>
                      <a:pt x="1283" y="1085"/>
                      <a:pt x="1282" y="1087"/>
                      <a:pt x="1280" y="1087"/>
                    </a:cubicBezTo>
                    <a:close/>
                    <a:moveTo>
                      <a:pt x="1268" y="1088"/>
                    </a:moveTo>
                    <a:lnTo>
                      <a:pt x="1268" y="1088"/>
                    </a:lnTo>
                    <a:cubicBezTo>
                      <a:pt x="1266" y="1088"/>
                      <a:pt x="1265" y="1087"/>
                      <a:pt x="1265" y="1085"/>
                    </a:cubicBezTo>
                    <a:cubicBezTo>
                      <a:pt x="1265" y="1083"/>
                      <a:pt x="1266" y="1082"/>
                      <a:pt x="1268" y="1082"/>
                    </a:cubicBezTo>
                    <a:lnTo>
                      <a:pt x="1268" y="1082"/>
                    </a:lnTo>
                    <a:cubicBezTo>
                      <a:pt x="1270" y="1082"/>
                      <a:pt x="1271" y="1083"/>
                      <a:pt x="1271" y="1085"/>
                    </a:cubicBezTo>
                    <a:cubicBezTo>
                      <a:pt x="1271" y="1087"/>
                      <a:pt x="1270" y="1088"/>
                      <a:pt x="1268" y="1088"/>
                    </a:cubicBezTo>
                    <a:close/>
                    <a:moveTo>
                      <a:pt x="1255" y="1089"/>
                    </a:moveTo>
                    <a:lnTo>
                      <a:pt x="1255" y="1089"/>
                    </a:lnTo>
                    <a:cubicBezTo>
                      <a:pt x="1254" y="1089"/>
                      <a:pt x="1252" y="1088"/>
                      <a:pt x="1252" y="1086"/>
                    </a:cubicBezTo>
                    <a:cubicBezTo>
                      <a:pt x="1252" y="1084"/>
                      <a:pt x="1254" y="1083"/>
                      <a:pt x="1255" y="1083"/>
                    </a:cubicBezTo>
                    <a:lnTo>
                      <a:pt x="1255" y="1083"/>
                    </a:lnTo>
                    <a:cubicBezTo>
                      <a:pt x="1257" y="1083"/>
                      <a:pt x="1258" y="1084"/>
                      <a:pt x="1258" y="1086"/>
                    </a:cubicBezTo>
                    <a:cubicBezTo>
                      <a:pt x="1258" y="1088"/>
                      <a:pt x="1257" y="1089"/>
                      <a:pt x="1255" y="1089"/>
                    </a:cubicBezTo>
                    <a:close/>
                    <a:moveTo>
                      <a:pt x="1243" y="1090"/>
                    </a:moveTo>
                    <a:lnTo>
                      <a:pt x="1243" y="1090"/>
                    </a:lnTo>
                    <a:cubicBezTo>
                      <a:pt x="1241" y="1090"/>
                      <a:pt x="1240" y="1089"/>
                      <a:pt x="1240" y="1087"/>
                    </a:cubicBezTo>
                    <a:cubicBezTo>
                      <a:pt x="1240" y="1085"/>
                      <a:pt x="1241" y="1084"/>
                      <a:pt x="1243" y="1084"/>
                    </a:cubicBezTo>
                    <a:lnTo>
                      <a:pt x="1243" y="1084"/>
                    </a:lnTo>
                    <a:cubicBezTo>
                      <a:pt x="1245" y="1084"/>
                      <a:pt x="1246" y="1085"/>
                      <a:pt x="1246" y="1087"/>
                    </a:cubicBezTo>
                    <a:cubicBezTo>
                      <a:pt x="1246" y="1089"/>
                      <a:pt x="1245" y="1090"/>
                      <a:pt x="1243" y="1090"/>
                    </a:cubicBezTo>
                    <a:close/>
                    <a:moveTo>
                      <a:pt x="1230" y="1091"/>
                    </a:moveTo>
                    <a:lnTo>
                      <a:pt x="1230" y="1091"/>
                    </a:lnTo>
                    <a:cubicBezTo>
                      <a:pt x="1229" y="1091"/>
                      <a:pt x="1227" y="1090"/>
                      <a:pt x="1227" y="1088"/>
                    </a:cubicBezTo>
                    <a:cubicBezTo>
                      <a:pt x="1227" y="1086"/>
                      <a:pt x="1229" y="1085"/>
                      <a:pt x="1230" y="1085"/>
                    </a:cubicBezTo>
                    <a:lnTo>
                      <a:pt x="1230" y="1085"/>
                    </a:lnTo>
                    <a:cubicBezTo>
                      <a:pt x="1232" y="1085"/>
                      <a:pt x="1234" y="1086"/>
                      <a:pt x="1234" y="1088"/>
                    </a:cubicBezTo>
                    <a:cubicBezTo>
                      <a:pt x="1234" y="1090"/>
                      <a:pt x="1232" y="1091"/>
                      <a:pt x="1230" y="1091"/>
                    </a:cubicBezTo>
                    <a:close/>
                    <a:moveTo>
                      <a:pt x="1218" y="1092"/>
                    </a:moveTo>
                    <a:lnTo>
                      <a:pt x="1218" y="1092"/>
                    </a:lnTo>
                    <a:cubicBezTo>
                      <a:pt x="1216" y="1092"/>
                      <a:pt x="1215" y="1091"/>
                      <a:pt x="1215" y="1089"/>
                    </a:cubicBezTo>
                    <a:cubicBezTo>
                      <a:pt x="1215" y="1087"/>
                      <a:pt x="1216" y="1086"/>
                      <a:pt x="1218" y="1086"/>
                    </a:cubicBezTo>
                    <a:lnTo>
                      <a:pt x="1218" y="1086"/>
                    </a:lnTo>
                    <a:cubicBezTo>
                      <a:pt x="1220" y="1086"/>
                      <a:pt x="1221" y="1087"/>
                      <a:pt x="1221" y="1089"/>
                    </a:cubicBezTo>
                    <a:cubicBezTo>
                      <a:pt x="1221" y="1091"/>
                      <a:pt x="1220" y="1092"/>
                      <a:pt x="1218" y="1092"/>
                    </a:cubicBezTo>
                    <a:close/>
                    <a:moveTo>
                      <a:pt x="1205" y="1093"/>
                    </a:moveTo>
                    <a:lnTo>
                      <a:pt x="1205" y="1093"/>
                    </a:lnTo>
                    <a:cubicBezTo>
                      <a:pt x="1204" y="1093"/>
                      <a:pt x="1202" y="1092"/>
                      <a:pt x="1202" y="1090"/>
                    </a:cubicBezTo>
                    <a:cubicBezTo>
                      <a:pt x="1202" y="1088"/>
                      <a:pt x="1204" y="1087"/>
                      <a:pt x="1205" y="1087"/>
                    </a:cubicBezTo>
                    <a:lnTo>
                      <a:pt x="1205" y="1087"/>
                    </a:lnTo>
                    <a:cubicBezTo>
                      <a:pt x="1207" y="1087"/>
                      <a:pt x="1209" y="1088"/>
                      <a:pt x="1209" y="1090"/>
                    </a:cubicBezTo>
                    <a:cubicBezTo>
                      <a:pt x="1209" y="1092"/>
                      <a:pt x="1207" y="1093"/>
                      <a:pt x="1205" y="1093"/>
                    </a:cubicBezTo>
                    <a:close/>
                    <a:moveTo>
                      <a:pt x="1193" y="1094"/>
                    </a:moveTo>
                    <a:lnTo>
                      <a:pt x="1193" y="1094"/>
                    </a:lnTo>
                    <a:cubicBezTo>
                      <a:pt x="1191" y="1094"/>
                      <a:pt x="1190" y="1093"/>
                      <a:pt x="1190" y="1091"/>
                    </a:cubicBezTo>
                    <a:cubicBezTo>
                      <a:pt x="1190" y="1089"/>
                      <a:pt x="1191" y="1088"/>
                      <a:pt x="1193" y="1088"/>
                    </a:cubicBezTo>
                    <a:lnTo>
                      <a:pt x="1193" y="1088"/>
                    </a:lnTo>
                    <a:cubicBezTo>
                      <a:pt x="1195" y="1088"/>
                      <a:pt x="1196" y="1089"/>
                      <a:pt x="1196" y="1091"/>
                    </a:cubicBezTo>
                    <a:cubicBezTo>
                      <a:pt x="1196" y="1093"/>
                      <a:pt x="1195" y="1094"/>
                      <a:pt x="1193" y="1094"/>
                    </a:cubicBezTo>
                    <a:close/>
                    <a:moveTo>
                      <a:pt x="1181" y="1095"/>
                    </a:moveTo>
                    <a:lnTo>
                      <a:pt x="1181" y="1095"/>
                    </a:lnTo>
                    <a:cubicBezTo>
                      <a:pt x="1179" y="1095"/>
                      <a:pt x="1177" y="1093"/>
                      <a:pt x="1177" y="1092"/>
                    </a:cubicBezTo>
                    <a:cubicBezTo>
                      <a:pt x="1177" y="1090"/>
                      <a:pt x="1179" y="1088"/>
                      <a:pt x="1181" y="1088"/>
                    </a:cubicBezTo>
                    <a:lnTo>
                      <a:pt x="1181" y="1088"/>
                    </a:lnTo>
                    <a:cubicBezTo>
                      <a:pt x="1182" y="1088"/>
                      <a:pt x="1184" y="1090"/>
                      <a:pt x="1184" y="1092"/>
                    </a:cubicBezTo>
                    <a:cubicBezTo>
                      <a:pt x="1184" y="1093"/>
                      <a:pt x="1182" y="1095"/>
                      <a:pt x="1181" y="1095"/>
                    </a:cubicBezTo>
                    <a:close/>
                    <a:moveTo>
                      <a:pt x="1168" y="1095"/>
                    </a:moveTo>
                    <a:lnTo>
                      <a:pt x="1168" y="1095"/>
                    </a:lnTo>
                    <a:cubicBezTo>
                      <a:pt x="1166" y="1095"/>
                      <a:pt x="1165" y="1094"/>
                      <a:pt x="1165" y="1092"/>
                    </a:cubicBezTo>
                    <a:cubicBezTo>
                      <a:pt x="1165" y="1091"/>
                      <a:pt x="1166" y="1089"/>
                      <a:pt x="1168" y="1089"/>
                    </a:cubicBezTo>
                    <a:lnTo>
                      <a:pt x="1168" y="1089"/>
                    </a:lnTo>
                    <a:cubicBezTo>
                      <a:pt x="1170" y="1089"/>
                      <a:pt x="1171" y="1091"/>
                      <a:pt x="1171" y="1092"/>
                    </a:cubicBezTo>
                    <a:cubicBezTo>
                      <a:pt x="1171" y="1094"/>
                      <a:pt x="1170" y="1095"/>
                      <a:pt x="1168" y="1095"/>
                    </a:cubicBezTo>
                    <a:close/>
                    <a:moveTo>
                      <a:pt x="1156" y="1096"/>
                    </a:moveTo>
                    <a:lnTo>
                      <a:pt x="1156" y="1096"/>
                    </a:lnTo>
                    <a:cubicBezTo>
                      <a:pt x="1154" y="1096"/>
                      <a:pt x="1152" y="1095"/>
                      <a:pt x="1152" y="1093"/>
                    </a:cubicBezTo>
                    <a:cubicBezTo>
                      <a:pt x="1152" y="1091"/>
                      <a:pt x="1154" y="1090"/>
                      <a:pt x="1156" y="1090"/>
                    </a:cubicBezTo>
                    <a:lnTo>
                      <a:pt x="1156" y="1090"/>
                    </a:lnTo>
                    <a:cubicBezTo>
                      <a:pt x="1157" y="1090"/>
                      <a:pt x="1159" y="1091"/>
                      <a:pt x="1159" y="1093"/>
                    </a:cubicBezTo>
                    <a:cubicBezTo>
                      <a:pt x="1159" y="1095"/>
                      <a:pt x="1157" y="1096"/>
                      <a:pt x="1156" y="1096"/>
                    </a:cubicBezTo>
                    <a:close/>
                    <a:moveTo>
                      <a:pt x="1143" y="1097"/>
                    </a:moveTo>
                    <a:lnTo>
                      <a:pt x="1143" y="1097"/>
                    </a:lnTo>
                    <a:cubicBezTo>
                      <a:pt x="1141" y="1097"/>
                      <a:pt x="1140" y="1095"/>
                      <a:pt x="1140" y="1093"/>
                    </a:cubicBezTo>
                    <a:cubicBezTo>
                      <a:pt x="1140" y="1092"/>
                      <a:pt x="1141" y="1090"/>
                      <a:pt x="1143" y="1090"/>
                    </a:cubicBezTo>
                    <a:lnTo>
                      <a:pt x="1143" y="1090"/>
                    </a:lnTo>
                    <a:cubicBezTo>
                      <a:pt x="1145" y="1090"/>
                      <a:pt x="1146" y="1092"/>
                      <a:pt x="1146" y="1093"/>
                    </a:cubicBezTo>
                    <a:cubicBezTo>
                      <a:pt x="1146" y="1095"/>
                      <a:pt x="1145" y="1097"/>
                      <a:pt x="1143" y="1097"/>
                    </a:cubicBezTo>
                    <a:close/>
                    <a:moveTo>
                      <a:pt x="1131" y="1097"/>
                    </a:moveTo>
                    <a:lnTo>
                      <a:pt x="1131" y="1097"/>
                    </a:lnTo>
                    <a:cubicBezTo>
                      <a:pt x="1129" y="1097"/>
                      <a:pt x="1127" y="1096"/>
                      <a:pt x="1127" y="1094"/>
                    </a:cubicBezTo>
                    <a:cubicBezTo>
                      <a:pt x="1127" y="1092"/>
                      <a:pt x="1129" y="1091"/>
                      <a:pt x="1131" y="1091"/>
                    </a:cubicBezTo>
                    <a:lnTo>
                      <a:pt x="1131" y="1091"/>
                    </a:lnTo>
                    <a:cubicBezTo>
                      <a:pt x="1132" y="1091"/>
                      <a:pt x="1134" y="1092"/>
                      <a:pt x="1134" y="1094"/>
                    </a:cubicBezTo>
                    <a:cubicBezTo>
                      <a:pt x="1134" y="1096"/>
                      <a:pt x="1132" y="1097"/>
                      <a:pt x="1131" y="1097"/>
                    </a:cubicBezTo>
                    <a:close/>
                    <a:moveTo>
                      <a:pt x="1118" y="1097"/>
                    </a:moveTo>
                    <a:lnTo>
                      <a:pt x="1118" y="1097"/>
                    </a:lnTo>
                    <a:cubicBezTo>
                      <a:pt x="1116" y="1097"/>
                      <a:pt x="1115" y="1096"/>
                      <a:pt x="1115" y="1094"/>
                    </a:cubicBezTo>
                    <a:cubicBezTo>
                      <a:pt x="1115" y="1092"/>
                      <a:pt x="1116" y="1091"/>
                      <a:pt x="1118" y="1091"/>
                    </a:cubicBezTo>
                    <a:lnTo>
                      <a:pt x="1118" y="1091"/>
                    </a:lnTo>
                    <a:cubicBezTo>
                      <a:pt x="1120" y="1091"/>
                      <a:pt x="1121" y="1092"/>
                      <a:pt x="1121" y="1094"/>
                    </a:cubicBezTo>
                    <a:cubicBezTo>
                      <a:pt x="1121" y="1096"/>
                      <a:pt x="1120" y="1097"/>
                      <a:pt x="1118" y="1097"/>
                    </a:cubicBezTo>
                    <a:close/>
                    <a:moveTo>
                      <a:pt x="1106" y="1098"/>
                    </a:moveTo>
                    <a:lnTo>
                      <a:pt x="1106" y="1098"/>
                    </a:lnTo>
                    <a:cubicBezTo>
                      <a:pt x="1104" y="1098"/>
                      <a:pt x="1102" y="1096"/>
                      <a:pt x="1102" y="1094"/>
                    </a:cubicBezTo>
                    <a:cubicBezTo>
                      <a:pt x="1102" y="1093"/>
                      <a:pt x="1104" y="1091"/>
                      <a:pt x="1106" y="1091"/>
                    </a:cubicBezTo>
                    <a:lnTo>
                      <a:pt x="1106" y="1091"/>
                    </a:lnTo>
                    <a:cubicBezTo>
                      <a:pt x="1107" y="1091"/>
                      <a:pt x="1109" y="1093"/>
                      <a:pt x="1109" y="1094"/>
                    </a:cubicBezTo>
                    <a:cubicBezTo>
                      <a:pt x="1109" y="1096"/>
                      <a:pt x="1107" y="1098"/>
                      <a:pt x="1106" y="1098"/>
                    </a:cubicBezTo>
                    <a:close/>
                    <a:moveTo>
                      <a:pt x="1093" y="1098"/>
                    </a:moveTo>
                    <a:lnTo>
                      <a:pt x="1093" y="1098"/>
                    </a:lnTo>
                    <a:cubicBezTo>
                      <a:pt x="1091" y="1098"/>
                      <a:pt x="1090" y="1096"/>
                      <a:pt x="1090" y="1095"/>
                    </a:cubicBezTo>
                    <a:cubicBezTo>
                      <a:pt x="1090" y="1093"/>
                      <a:pt x="1091" y="1092"/>
                      <a:pt x="1093" y="1092"/>
                    </a:cubicBezTo>
                    <a:lnTo>
                      <a:pt x="1093" y="1092"/>
                    </a:lnTo>
                    <a:cubicBezTo>
                      <a:pt x="1095" y="1092"/>
                      <a:pt x="1096" y="1093"/>
                      <a:pt x="1096" y="1095"/>
                    </a:cubicBezTo>
                    <a:cubicBezTo>
                      <a:pt x="1096" y="1096"/>
                      <a:pt x="1095" y="1098"/>
                      <a:pt x="1093" y="1098"/>
                    </a:cubicBezTo>
                    <a:close/>
                    <a:moveTo>
                      <a:pt x="1081" y="1098"/>
                    </a:moveTo>
                    <a:lnTo>
                      <a:pt x="1081" y="1098"/>
                    </a:lnTo>
                    <a:cubicBezTo>
                      <a:pt x="1079" y="1098"/>
                      <a:pt x="1077" y="1096"/>
                      <a:pt x="1077" y="1095"/>
                    </a:cubicBezTo>
                    <a:cubicBezTo>
                      <a:pt x="1077" y="1093"/>
                      <a:pt x="1079" y="1092"/>
                      <a:pt x="1081" y="1092"/>
                    </a:cubicBezTo>
                    <a:lnTo>
                      <a:pt x="1081" y="1092"/>
                    </a:lnTo>
                    <a:cubicBezTo>
                      <a:pt x="1082" y="1092"/>
                      <a:pt x="1084" y="1093"/>
                      <a:pt x="1084" y="1095"/>
                    </a:cubicBezTo>
                    <a:cubicBezTo>
                      <a:pt x="1084" y="1096"/>
                      <a:pt x="1082" y="1098"/>
                      <a:pt x="1081" y="1098"/>
                    </a:cubicBezTo>
                    <a:close/>
                    <a:moveTo>
                      <a:pt x="1068" y="1098"/>
                    </a:moveTo>
                    <a:lnTo>
                      <a:pt x="1068" y="1098"/>
                    </a:lnTo>
                    <a:cubicBezTo>
                      <a:pt x="1066" y="1098"/>
                      <a:pt x="1065" y="1096"/>
                      <a:pt x="1065" y="1095"/>
                    </a:cubicBezTo>
                    <a:cubicBezTo>
                      <a:pt x="1065" y="1093"/>
                      <a:pt x="1066" y="1092"/>
                      <a:pt x="1068" y="1092"/>
                    </a:cubicBezTo>
                    <a:lnTo>
                      <a:pt x="1068" y="1092"/>
                    </a:lnTo>
                    <a:cubicBezTo>
                      <a:pt x="1070" y="1092"/>
                      <a:pt x="1071" y="1093"/>
                      <a:pt x="1071" y="1095"/>
                    </a:cubicBezTo>
                    <a:cubicBezTo>
                      <a:pt x="1071" y="1096"/>
                      <a:pt x="1070" y="1098"/>
                      <a:pt x="1068" y="1098"/>
                    </a:cubicBezTo>
                    <a:close/>
                    <a:moveTo>
                      <a:pt x="1056" y="1098"/>
                    </a:moveTo>
                    <a:lnTo>
                      <a:pt x="1056" y="1098"/>
                    </a:lnTo>
                    <a:cubicBezTo>
                      <a:pt x="1054" y="1098"/>
                      <a:pt x="1052" y="1096"/>
                      <a:pt x="1052" y="1095"/>
                    </a:cubicBezTo>
                    <a:cubicBezTo>
                      <a:pt x="1052" y="1093"/>
                      <a:pt x="1054" y="1092"/>
                      <a:pt x="1056" y="1092"/>
                    </a:cubicBezTo>
                    <a:lnTo>
                      <a:pt x="1056" y="1092"/>
                    </a:lnTo>
                    <a:cubicBezTo>
                      <a:pt x="1057" y="1092"/>
                      <a:pt x="1059" y="1093"/>
                      <a:pt x="1059" y="1095"/>
                    </a:cubicBezTo>
                    <a:cubicBezTo>
                      <a:pt x="1059" y="1096"/>
                      <a:pt x="1057" y="1098"/>
                      <a:pt x="1056" y="1098"/>
                    </a:cubicBezTo>
                    <a:close/>
                    <a:moveTo>
                      <a:pt x="1043" y="1098"/>
                    </a:moveTo>
                    <a:lnTo>
                      <a:pt x="1043" y="1098"/>
                    </a:lnTo>
                    <a:cubicBezTo>
                      <a:pt x="1041" y="1098"/>
                      <a:pt x="1040" y="1096"/>
                      <a:pt x="1040" y="1095"/>
                    </a:cubicBezTo>
                    <a:cubicBezTo>
                      <a:pt x="1040" y="1093"/>
                      <a:pt x="1041" y="1092"/>
                      <a:pt x="1043" y="1092"/>
                    </a:cubicBezTo>
                    <a:lnTo>
                      <a:pt x="1043" y="1092"/>
                    </a:lnTo>
                    <a:cubicBezTo>
                      <a:pt x="1045" y="1092"/>
                      <a:pt x="1046" y="1093"/>
                      <a:pt x="1046" y="1095"/>
                    </a:cubicBezTo>
                    <a:cubicBezTo>
                      <a:pt x="1046" y="1096"/>
                      <a:pt x="1045" y="1098"/>
                      <a:pt x="1043" y="1098"/>
                    </a:cubicBezTo>
                    <a:close/>
                    <a:moveTo>
                      <a:pt x="1030" y="1097"/>
                    </a:moveTo>
                    <a:lnTo>
                      <a:pt x="1030" y="1097"/>
                    </a:lnTo>
                    <a:cubicBezTo>
                      <a:pt x="1028" y="1097"/>
                      <a:pt x="1027" y="1095"/>
                      <a:pt x="1027" y="1094"/>
                    </a:cubicBezTo>
                    <a:cubicBezTo>
                      <a:pt x="1028" y="1092"/>
                      <a:pt x="1030" y="1091"/>
                      <a:pt x="1031" y="1091"/>
                    </a:cubicBezTo>
                    <a:lnTo>
                      <a:pt x="1031" y="1091"/>
                    </a:lnTo>
                    <a:cubicBezTo>
                      <a:pt x="1033" y="1092"/>
                      <a:pt x="1034" y="1093"/>
                      <a:pt x="1034" y="1095"/>
                    </a:cubicBezTo>
                    <a:cubicBezTo>
                      <a:pt x="1033" y="1097"/>
                      <a:pt x="1031" y="1098"/>
                      <a:pt x="1030" y="1097"/>
                    </a:cubicBezTo>
                    <a:close/>
                    <a:moveTo>
                      <a:pt x="1017" y="1097"/>
                    </a:moveTo>
                    <a:lnTo>
                      <a:pt x="1017" y="1097"/>
                    </a:lnTo>
                    <a:cubicBezTo>
                      <a:pt x="1016" y="1097"/>
                      <a:pt x="1015" y="1095"/>
                      <a:pt x="1015" y="1093"/>
                    </a:cubicBezTo>
                    <a:cubicBezTo>
                      <a:pt x="1015" y="1092"/>
                      <a:pt x="1017" y="1091"/>
                      <a:pt x="1019" y="1091"/>
                    </a:cubicBezTo>
                    <a:lnTo>
                      <a:pt x="1019" y="1091"/>
                    </a:lnTo>
                    <a:cubicBezTo>
                      <a:pt x="1020" y="1091"/>
                      <a:pt x="1021" y="1093"/>
                      <a:pt x="1021" y="1095"/>
                    </a:cubicBezTo>
                    <a:cubicBezTo>
                      <a:pt x="1021" y="1097"/>
                      <a:pt x="1019" y="1098"/>
                      <a:pt x="1017" y="1097"/>
                    </a:cubicBezTo>
                    <a:close/>
                    <a:moveTo>
                      <a:pt x="1005" y="1097"/>
                    </a:moveTo>
                    <a:lnTo>
                      <a:pt x="1005" y="1097"/>
                    </a:lnTo>
                    <a:cubicBezTo>
                      <a:pt x="1003" y="1096"/>
                      <a:pt x="1002" y="1095"/>
                      <a:pt x="1002" y="1093"/>
                    </a:cubicBezTo>
                    <a:cubicBezTo>
                      <a:pt x="1003" y="1091"/>
                      <a:pt x="1005" y="1090"/>
                      <a:pt x="1006" y="1091"/>
                    </a:cubicBezTo>
                    <a:lnTo>
                      <a:pt x="1006" y="1091"/>
                    </a:lnTo>
                    <a:cubicBezTo>
                      <a:pt x="1008" y="1091"/>
                      <a:pt x="1009" y="1093"/>
                      <a:pt x="1009" y="1095"/>
                    </a:cubicBezTo>
                    <a:cubicBezTo>
                      <a:pt x="1008" y="1096"/>
                      <a:pt x="1006" y="1097"/>
                      <a:pt x="1005" y="1097"/>
                    </a:cubicBezTo>
                    <a:close/>
                    <a:moveTo>
                      <a:pt x="992" y="1096"/>
                    </a:moveTo>
                    <a:lnTo>
                      <a:pt x="992" y="1096"/>
                    </a:lnTo>
                    <a:cubicBezTo>
                      <a:pt x="991" y="1096"/>
                      <a:pt x="990" y="1094"/>
                      <a:pt x="990" y="1093"/>
                    </a:cubicBezTo>
                    <a:cubicBezTo>
                      <a:pt x="990" y="1091"/>
                      <a:pt x="992" y="1090"/>
                      <a:pt x="994" y="1090"/>
                    </a:cubicBezTo>
                    <a:lnTo>
                      <a:pt x="994" y="1090"/>
                    </a:lnTo>
                    <a:cubicBezTo>
                      <a:pt x="995" y="1091"/>
                      <a:pt x="996" y="1092"/>
                      <a:pt x="996" y="1094"/>
                    </a:cubicBezTo>
                    <a:cubicBezTo>
                      <a:pt x="996" y="1096"/>
                      <a:pt x="994" y="1097"/>
                      <a:pt x="992" y="1096"/>
                    </a:cubicBezTo>
                    <a:close/>
                    <a:moveTo>
                      <a:pt x="980" y="1096"/>
                    </a:moveTo>
                    <a:lnTo>
                      <a:pt x="980" y="1096"/>
                    </a:lnTo>
                    <a:cubicBezTo>
                      <a:pt x="978" y="1095"/>
                      <a:pt x="977" y="1094"/>
                      <a:pt x="977" y="1092"/>
                    </a:cubicBezTo>
                    <a:cubicBezTo>
                      <a:pt x="978" y="1090"/>
                      <a:pt x="980" y="1089"/>
                      <a:pt x="981" y="1090"/>
                    </a:cubicBezTo>
                    <a:lnTo>
                      <a:pt x="981" y="1090"/>
                    </a:lnTo>
                    <a:cubicBezTo>
                      <a:pt x="983" y="1090"/>
                      <a:pt x="984" y="1092"/>
                      <a:pt x="984" y="1094"/>
                    </a:cubicBezTo>
                    <a:cubicBezTo>
                      <a:pt x="983" y="1095"/>
                      <a:pt x="981" y="1096"/>
                      <a:pt x="980" y="1096"/>
                    </a:cubicBezTo>
                    <a:close/>
                    <a:moveTo>
                      <a:pt x="967" y="1095"/>
                    </a:moveTo>
                    <a:lnTo>
                      <a:pt x="967" y="1095"/>
                    </a:lnTo>
                    <a:cubicBezTo>
                      <a:pt x="966" y="1095"/>
                      <a:pt x="965" y="1093"/>
                      <a:pt x="965" y="1091"/>
                    </a:cubicBezTo>
                    <a:cubicBezTo>
                      <a:pt x="965" y="1090"/>
                      <a:pt x="967" y="1089"/>
                      <a:pt x="969" y="1089"/>
                    </a:cubicBezTo>
                    <a:lnTo>
                      <a:pt x="969" y="1089"/>
                    </a:lnTo>
                    <a:cubicBezTo>
                      <a:pt x="970" y="1090"/>
                      <a:pt x="971" y="1091"/>
                      <a:pt x="971" y="1093"/>
                    </a:cubicBezTo>
                    <a:cubicBezTo>
                      <a:pt x="971" y="1095"/>
                      <a:pt x="969" y="1096"/>
                      <a:pt x="967" y="1095"/>
                    </a:cubicBezTo>
                    <a:close/>
                    <a:moveTo>
                      <a:pt x="955" y="1095"/>
                    </a:moveTo>
                    <a:lnTo>
                      <a:pt x="955" y="1095"/>
                    </a:lnTo>
                    <a:cubicBezTo>
                      <a:pt x="953" y="1094"/>
                      <a:pt x="952" y="1093"/>
                      <a:pt x="952" y="1091"/>
                    </a:cubicBezTo>
                    <a:cubicBezTo>
                      <a:pt x="953" y="1089"/>
                      <a:pt x="955" y="1088"/>
                      <a:pt x="956" y="1089"/>
                    </a:cubicBezTo>
                    <a:lnTo>
                      <a:pt x="956" y="1089"/>
                    </a:lnTo>
                    <a:cubicBezTo>
                      <a:pt x="958" y="1089"/>
                      <a:pt x="959" y="1091"/>
                      <a:pt x="959" y="1092"/>
                    </a:cubicBezTo>
                    <a:cubicBezTo>
                      <a:pt x="958" y="1094"/>
                      <a:pt x="956" y="1095"/>
                      <a:pt x="955" y="1095"/>
                    </a:cubicBezTo>
                    <a:close/>
                    <a:moveTo>
                      <a:pt x="942" y="1094"/>
                    </a:moveTo>
                    <a:lnTo>
                      <a:pt x="942" y="1094"/>
                    </a:lnTo>
                    <a:cubicBezTo>
                      <a:pt x="941" y="1094"/>
                      <a:pt x="940" y="1092"/>
                      <a:pt x="940" y="1090"/>
                    </a:cubicBezTo>
                    <a:cubicBezTo>
                      <a:pt x="940" y="1089"/>
                      <a:pt x="942" y="1087"/>
                      <a:pt x="944" y="1088"/>
                    </a:cubicBezTo>
                    <a:lnTo>
                      <a:pt x="944" y="1088"/>
                    </a:lnTo>
                    <a:cubicBezTo>
                      <a:pt x="945" y="1088"/>
                      <a:pt x="946" y="1090"/>
                      <a:pt x="946" y="1092"/>
                    </a:cubicBezTo>
                    <a:cubicBezTo>
                      <a:pt x="946" y="1093"/>
                      <a:pt x="944" y="1094"/>
                      <a:pt x="942" y="1094"/>
                    </a:cubicBezTo>
                    <a:close/>
                    <a:moveTo>
                      <a:pt x="930" y="1093"/>
                    </a:moveTo>
                    <a:lnTo>
                      <a:pt x="930" y="1093"/>
                    </a:lnTo>
                    <a:cubicBezTo>
                      <a:pt x="928" y="1093"/>
                      <a:pt x="927" y="1091"/>
                      <a:pt x="928" y="1089"/>
                    </a:cubicBezTo>
                    <a:cubicBezTo>
                      <a:pt x="928" y="1088"/>
                      <a:pt x="930" y="1087"/>
                      <a:pt x="931" y="1087"/>
                    </a:cubicBezTo>
                    <a:lnTo>
                      <a:pt x="931" y="1087"/>
                    </a:lnTo>
                    <a:cubicBezTo>
                      <a:pt x="933" y="1088"/>
                      <a:pt x="934" y="1089"/>
                      <a:pt x="934" y="1091"/>
                    </a:cubicBezTo>
                    <a:cubicBezTo>
                      <a:pt x="933" y="1093"/>
                      <a:pt x="931" y="1094"/>
                      <a:pt x="930" y="1093"/>
                    </a:cubicBezTo>
                    <a:close/>
                    <a:moveTo>
                      <a:pt x="917" y="1092"/>
                    </a:moveTo>
                    <a:lnTo>
                      <a:pt x="917" y="1092"/>
                    </a:lnTo>
                    <a:cubicBezTo>
                      <a:pt x="916" y="1092"/>
                      <a:pt x="915" y="1090"/>
                      <a:pt x="915" y="1088"/>
                    </a:cubicBezTo>
                    <a:cubicBezTo>
                      <a:pt x="915" y="1087"/>
                      <a:pt x="917" y="1086"/>
                      <a:pt x="919" y="1086"/>
                    </a:cubicBezTo>
                    <a:lnTo>
                      <a:pt x="919" y="1086"/>
                    </a:lnTo>
                    <a:cubicBezTo>
                      <a:pt x="921" y="1087"/>
                      <a:pt x="922" y="1088"/>
                      <a:pt x="921" y="1090"/>
                    </a:cubicBezTo>
                    <a:cubicBezTo>
                      <a:pt x="921" y="1092"/>
                      <a:pt x="919" y="1093"/>
                      <a:pt x="917" y="1092"/>
                    </a:cubicBezTo>
                    <a:close/>
                    <a:moveTo>
                      <a:pt x="905" y="1091"/>
                    </a:moveTo>
                    <a:lnTo>
                      <a:pt x="905" y="1091"/>
                    </a:lnTo>
                    <a:cubicBezTo>
                      <a:pt x="903" y="1091"/>
                      <a:pt x="902" y="1089"/>
                      <a:pt x="903" y="1087"/>
                    </a:cubicBezTo>
                    <a:cubicBezTo>
                      <a:pt x="903" y="1086"/>
                      <a:pt x="905" y="1085"/>
                      <a:pt x="906" y="1085"/>
                    </a:cubicBezTo>
                    <a:lnTo>
                      <a:pt x="906" y="1085"/>
                    </a:lnTo>
                    <a:cubicBezTo>
                      <a:pt x="908" y="1086"/>
                      <a:pt x="909" y="1087"/>
                      <a:pt x="909" y="1089"/>
                    </a:cubicBezTo>
                    <a:cubicBezTo>
                      <a:pt x="908" y="1091"/>
                      <a:pt x="907" y="1092"/>
                      <a:pt x="905" y="1091"/>
                    </a:cubicBezTo>
                    <a:close/>
                    <a:moveTo>
                      <a:pt x="892" y="1090"/>
                    </a:moveTo>
                    <a:lnTo>
                      <a:pt x="892" y="1090"/>
                    </a:lnTo>
                    <a:cubicBezTo>
                      <a:pt x="891" y="1090"/>
                      <a:pt x="890" y="1088"/>
                      <a:pt x="890" y="1086"/>
                    </a:cubicBezTo>
                    <a:cubicBezTo>
                      <a:pt x="891" y="1085"/>
                      <a:pt x="892" y="1084"/>
                      <a:pt x="894" y="1084"/>
                    </a:cubicBezTo>
                    <a:lnTo>
                      <a:pt x="894" y="1084"/>
                    </a:lnTo>
                    <a:cubicBezTo>
                      <a:pt x="896" y="1085"/>
                      <a:pt x="897" y="1086"/>
                      <a:pt x="896" y="1088"/>
                    </a:cubicBezTo>
                    <a:cubicBezTo>
                      <a:pt x="896" y="1090"/>
                      <a:pt x="894" y="1091"/>
                      <a:pt x="892" y="1090"/>
                    </a:cubicBezTo>
                    <a:close/>
                    <a:moveTo>
                      <a:pt x="880" y="1089"/>
                    </a:moveTo>
                    <a:lnTo>
                      <a:pt x="880" y="1089"/>
                    </a:lnTo>
                    <a:cubicBezTo>
                      <a:pt x="878" y="1089"/>
                      <a:pt x="877" y="1087"/>
                      <a:pt x="878" y="1085"/>
                    </a:cubicBezTo>
                    <a:cubicBezTo>
                      <a:pt x="878" y="1084"/>
                      <a:pt x="880" y="1083"/>
                      <a:pt x="881" y="1083"/>
                    </a:cubicBezTo>
                    <a:lnTo>
                      <a:pt x="881" y="1083"/>
                    </a:lnTo>
                    <a:cubicBezTo>
                      <a:pt x="883" y="1084"/>
                      <a:pt x="884" y="1085"/>
                      <a:pt x="884" y="1087"/>
                    </a:cubicBezTo>
                    <a:cubicBezTo>
                      <a:pt x="883" y="1089"/>
                      <a:pt x="882" y="1090"/>
                      <a:pt x="880" y="1089"/>
                    </a:cubicBezTo>
                    <a:close/>
                    <a:moveTo>
                      <a:pt x="868" y="1088"/>
                    </a:moveTo>
                    <a:lnTo>
                      <a:pt x="867" y="1088"/>
                    </a:lnTo>
                    <a:cubicBezTo>
                      <a:pt x="866" y="1087"/>
                      <a:pt x="865" y="1086"/>
                      <a:pt x="865" y="1084"/>
                    </a:cubicBezTo>
                    <a:cubicBezTo>
                      <a:pt x="866" y="1082"/>
                      <a:pt x="867" y="1081"/>
                      <a:pt x="869" y="1082"/>
                    </a:cubicBezTo>
                    <a:lnTo>
                      <a:pt x="869" y="1082"/>
                    </a:lnTo>
                    <a:cubicBezTo>
                      <a:pt x="871" y="1082"/>
                      <a:pt x="872" y="1084"/>
                      <a:pt x="871" y="1086"/>
                    </a:cubicBezTo>
                    <a:cubicBezTo>
                      <a:pt x="871" y="1087"/>
                      <a:pt x="869" y="1088"/>
                      <a:pt x="868" y="1088"/>
                    </a:cubicBezTo>
                    <a:close/>
                    <a:moveTo>
                      <a:pt x="855" y="1086"/>
                    </a:moveTo>
                    <a:lnTo>
                      <a:pt x="855" y="1086"/>
                    </a:lnTo>
                    <a:cubicBezTo>
                      <a:pt x="853" y="1086"/>
                      <a:pt x="852" y="1084"/>
                      <a:pt x="853" y="1083"/>
                    </a:cubicBezTo>
                    <a:cubicBezTo>
                      <a:pt x="853" y="1081"/>
                      <a:pt x="855" y="1080"/>
                      <a:pt x="857" y="1080"/>
                    </a:cubicBezTo>
                    <a:lnTo>
                      <a:pt x="857" y="1080"/>
                    </a:lnTo>
                    <a:cubicBezTo>
                      <a:pt x="858" y="1081"/>
                      <a:pt x="859" y="1083"/>
                      <a:pt x="859" y="1084"/>
                    </a:cubicBezTo>
                    <a:cubicBezTo>
                      <a:pt x="858" y="1086"/>
                      <a:pt x="857" y="1087"/>
                      <a:pt x="855" y="1086"/>
                    </a:cubicBezTo>
                    <a:close/>
                    <a:moveTo>
                      <a:pt x="843" y="1085"/>
                    </a:moveTo>
                    <a:lnTo>
                      <a:pt x="843" y="1085"/>
                    </a:lnTo>
                    <a:cubicBezTo>
                      <a:pt x="841" y="1085"/>
                      <a:pt x="840" y="1083"/>
                      <a:pt x="840" y="1081"/>
                    </a:cubicBezTo>
                    <a:cubicBezTo>
                      <a:pt x="841" y="1080"/>
                      <a:pt x="842" y="1079"/>
                      <a:pt x="844" y="1079"/>
                    </a:cubicBezTo>
                    <a:lnTo>
                      <a:pt x="844" y="1079"/>
                    </a:lnTo>
                    <a:cubicBezTo>
                      <a:pt x="846" y="1080"/>
                      <a:pt x="847" y="1081"/>
                      <a:pt x="846" y="1083"/>
                    </a:cubicBezTo>
                    <a:cubicBezTo>
                      <a:pt x="846" y="1085"/>
                      <a:pt x="844" y="1086"/>
                      <a:pt x="843" y="1085"/>
                    </a:cubicBezTo>
                    <a:close/>
                    <a:moveTo>
                      <a:pt x="830" y="1084"/>
                    </a:moveTo>
                    <a:lnTo>
                      <a:pt x="830" y="1084"/>
                    </a:lnTo>
                    <a:cubicBezTo>
                      <a:pt x="829" y="1083"/>
                      <a:pt x="828" y="1082"/>
                      <a:pt x="828" y="1080"/>
                    </a:cubicBezTo>
                    <a:cubicBezTo>
                      <a:pt x="828" y="1078"/>
                      <a:pt x="830" y="1077"/>
                      <a:pt x="832" y="1078"/>
                    </a:cubicBezTo>
                    <a:lnTo>
                      <a:pt x="832" y="1078"/>
                    </a:lnTo>
                    <a:cubicBezTo>
                      <a:pt x="833" y="1078"/>
                      <a:pt x="834" y="1080"/>
                      <a:pt x="834" y="1082"/>
                    </a:cubicBezTo>
                    <a:cubicBezTo>
                      <a:pt x="834" y="1083"/>
                      <a:pt x="832" y="1084"/>
                      <a:pt x="830" y="1084"/>
                    </a:cubicBezTo>
                    <a:close/>
                    <a:moveTo>
                      <a:pt x="818" y="1082"/>
                    </a:moveTo>
                    <a:lnTo>
                      <a:pt x="818" y="1082"/>
                    </a:lnTo>
                    <a:cubicBezTo>
                      <a:pt x="816" y="1082"/>
                      <a:pt x="815" y="1080"/>
                      <a:pt x="816" y="1078"/>
                    </a:cubicBezTo>
                    <a:cubicBezTo>
                      <a:pt x="816" y="1077"/>
                      <a:pt x="818" y="1076"/>
                      <a:pt x="819" y="1076"/>
                    </a:cubicBezTo>
                    <a:lnTo>
                      <a:pt x="819" y="1076"/>
                    </a:lnTo>
                    <a:cubicBezTo>
                      <a:pt x="821" y="1077"/>
                      <a:pt x="822" y="1078"/>
                      <a:pt x="822" y="1080"/>
                    </a:cubicBezTo>
                    <a:cubicBezTo>
                      <a:pt x="821" y="1082"/>
                      <a:pt x="819" y="1083"/>
                      <a:pt x="818" y="1082"/>
                    </a:cubicBezTo>
                    <a:close/>
                    <a:moveTo>
                      <a:pt x="805" y="1081"/>
                    </a:moveTo>
                    <a:lnTo>
                      <a:pt x="805" y="1081"/>
                    </a:lnTo>
                    <a:cubicBezTo>
                      <a:pt x="804" y="1080"/>
                      <a:pt x="803" y="1078"/>
                      <a:pt x="803" y="1077"/>
                    </a:cubicBezTo>
                    <a:cubicBezTo>
                      <a:pt x="804" y="1075"/>
                      <a:pt x="805" y="1074"/>
                      <a:pt x="807" y="1074"/>
                    </a:cubicBezTo>
                    <a:lnTo>
                      <a:pt x="807" y="1074"/>
                    </a:lnTo>
                    <a:cubicBezTo>
                      <a:pt x="809" y="1075"/>
                      <a:pt x="810" y="1077"/>
                      <a:pt x="809" y="1078"/>
                    </a:cubicBezTo>
                    <a:cubicBezTo>
                      <a:pt x="809" y="1080"/>
                      <a:pt x="807" y="1081"/>
                      <a:pt x="805" y="1081"/>
                    </a:cubicBezTo>
                    <a:close/>
                    <a:moveTo>
                      <a:pt x="793" y="1079"/>
                    </a:moveTo>
                    <a:lnTo>
                      <a:pt x="793" y="1079"/>
                    </a:lnTo>
                    <a:cubicBezTo>
                      <a:pt x="791" y="1078"/>
                      <a:pt x="790" y="1077"/>
                      <a:pt x="791" y="1075"/>
                    </a:cubicBezTo>
                    <a:cubicBezTo>
                      <a:pt x="791" y="1073"/>
                      <a:pt x="793" y="1072"/>
                      <a:pt x="795" y="1073"/>
                    </a:cubicBezTo>
                    <a:lnTo>
                      <a:pt x="795" y="1073"/>
                    </a:lnTo>
                    <a:cubicBezTo>
                      <a:pt x="796" y="1073"/>
                      <a:pt x="797" y="1075"/>
                      <a:pt x="797" y="1077"/>
                    </a:cubicBezTo>
                    <a:cubicBezTo>
                      <a:pt x="796" y="1078"/>
                      <a:pt x="795" y="1079"/>
                      <a:pt x="793" y="1079"/>
                    </a:cubicBezTo>
                    <a:close/>
                    <a:moveTo>
                      <a:pt x="781" y="1077"/>
                    </a:moveTo>
                    <a:lnTo>
                      <a:pt x="781" y="1077"/>
                    </a:lnTo>
                    <a:cubicBezTo>
                      <a:pt x="779" y="1077"/>
                      <a:pt x="778" y="1075"/>
                      <a:pt x="778" y="1073"/>
                    </a:cubicBezTo>
                    <a:cubicBezTo>
                      <a:pt x="779" y="1072"/>
                      <a:pt x="780" y="1071"/>
                      <a:pt x="782" y="1071"/>
                    </a:cubicBezTo>
                    <a:lnTo>
                      <a:pt x="782" y="1071"/>
                    </a:lnTo>
                    <a:cubicBezTo>
                      <a:pt x="784" y="1072"/>
                      <a:pt x="785" y="1073"/>
                      <a:pt x="784" y="1075"/>
                    </a:cubicBezTo>
                    <a:cubicBezTo>
                      <a:pt x="784" y="1077"/>
                      <a:pt x="782" y="1078"/>
                      <a:pt x="781" y="1077"/>
                    </a:cubicBezTo>
                    <a:close/>
                    <a:moveTo>
                      <a:pt x="768" y="1075"/>
                    </a:moveTo>
                    <a:lnTo>
                      <a:pt x="768" y="1075"/>
                    </a:lnTo>
                    <a:cubicBezTo>
                      <a:pt x="767" y="1075"/>
                      <a:pt x="766" y="1073"/>
                      <a:pt x="766" y="1071"/>
                    </a:cubicBezTo>
                    <a:cubicBezTo>
                      <a:pt x="766" y="1070"/>
                      <a:pt x="768" y="1069"/>
                      <a:pt x="770" y="1069"/>
                    </a:cubicBezTo>
                    <a:lnTo>
                      <a:pt x="770" y="1069"/>
                    </a:lnTo>
                    <a:cubicBezTo>
                      <a:pt x="771" y="1070"/>
                      <a:pt x="772" y="1071"/>
                      <a:pt x="772" y="1073"/>
                    </a:cubicBezTo>
                    <a:cubicBezTo>
                      <a:pt x="772" y="1075"/>
                      <a:pt x="770" y="1076"/>
                      <a:pt x="768" y="1075"/>
                    </a:cubicBezTo>
                    <a:close/>
                    <a:moveTo>
                      <a:pt x="756" y="1073"/>
                    </a:moveTo>
                    <a:lnTo>
                      <a:pt x="756" y="1073"/>
                    </a:lnTo>
                    <a:cubicBezTo>
                      <a:pt x="754" y="1073"/>
                      <a:pt x="753" y="1071"/>
                      <a:pt x="754" y="1069"/>
                    </a:cubicBezTo>
                    <a:cubicBezTo>
                      <a:pt x="754" y="1068"/>
                      <a:pt x="756" y="1067"/>
                      <a:pt x="757" y="1067"/>
                    </a:cubicBezTo>
                    <a:lnTo>
                      <a:pt x="757" y="1067"/>
                    </a:lnTo>
                    <a:cubicBezTo>
                      <a:pt x="759" y="1068"/>
                      <a:pt x="760" y="1069"/>
                      <a:pt x="760" y="1071"/>
                    </a:cubicBezTo>
                    <a:cubicBezTo>
                      <a:pt x="759" y="1073"/>
                      <a:pt x="758" y="1074"/>
                      <a:pt x="756" y="1073"/>
                    </a:cubicBezTo>
                    <a:close/>
                    <a:moveTo>
                      <a:pt x="744" y="1071"/>
                    </a:moveTo>
                    <a:lnTo>
                      <a:pt x="744" y="1071"/>
                    </a:lnTo>
                    <a:cubicBezTo>
                      <a:pt x="742" y="1071"/>
                      <a:pt x="741" y="1069"/>
                      <a:pt x="741" y="1067"/>
                    </a:cubicBezTo>
                    <a:cubicBezTo>
                      <a:pt x="742" y="1066"/>
                      <a:pt x="743" y="1065"/>
                      <a:pt x="745" y="1065"/>
                    </a:cubicBezTo>
                    <a:lnTo>
                      <a:pt x="745" y="1065"/>
                    </a:lnTo>
                    <a:cubicBezTo>
                      <a:pt x="747" y="1066"/>
                      <a:pt x="748" y="1067"/>
                      <a:pt x="747" y="1069"/>
                    </a:cubicBezTo>
                    <a:cubicBezTo>
                      <a:pt x="747" y="1071"/>
                      <a:pt x="745" y="1072"/>
                      <a:pt x="744" y="1071"/>
                    </a:cubicBezTo>
                    <a:close/>
                    <a:moveTo>
                      <a:pt x="731" y="1069"/>
                    </a:moveTo>
                    <a:lnTo>
                      <a:pt x="731" y="1069"/>
                    </a:lnTo>
                    <a:cubicBezTo>
                      <a:pt x="730" y="1069"/>
                      <a:pt x="729" y="1067"/>
                      <a:pt x="729" y="1065"/>
                    </a:cubicBezTo>
                    <a:cubicBezTo>
                      <a:pt x="729" y="1064"/>
                      <a:pt x="731" y="1063"/>
                      <a:pt x="733" y="1063"/>
                    </a:cubicBezTo>
                    <a:lnTo>
                      <a:pt x="733" y="1063"/>
                    </a:lnTo>
                    <a:cubicBezTo>
                      <a:pt x="734" y="1064"/>
                      <a:pt x="735" y="1065"/>
                      <a:pt x="735" y="1067"/>
                    </a:cubicBezTo>
                    <a:cubicBezTo>
                      <a:pt x="735" y="1069"/>
                      <a:pt x="733" y="1070"/>
                      <a:pt x="731" y="1069"/>
                    </a:cubicBezTo>
                    <a:close/>
                    <a:moveTo>
                      <a:pt x="719" y="1067"/>
                    </a:moveTo>
                    <a:lnTo>
                      <a:pt x="719" y="1067"/>
                    </a:lnTo>
                    <a:cubicBezTo>
                      <a:pt x="717" y="1067"/>
                      <a:pt x="716" y="1065"/>
                      <a:pt x="717" y="1063"/>
                    </a:cubicBezTo>
                    <a:cubicBezTo>
                      <a:pt x="717" y="1061"/>
                      <a:pt x="719" y="1060"/>
                      <a:pt x="720" y="1061"/>
                    </a:cubicBezTo>
                    <a:lnTo>
                      <a:pt x="720" y="1061"/>
                    </a:lnTo>
                    <a:cubicBezTo>
                      <a:pt x="722" y="1061"/>
                      <a:pt x="723" y="1063"/>
                      <a:pt x="723" y="1065"/>
                    </a:cubicBezTo>
                    <a:cubicBezTo>
                      <a:pt x="722" y="1066"/>
                      <a:pt x="721" y="1067"/>
                      <a:pt x="719" y="1067"/>
                    </a:cubicBezTo>
                    <a:close/>
                    <a:moveTo>
                      <a:pt x="707" y="1065"/>
                    </a:moveTo>
                    <a:lnTo>
                      <a:pt x="707" y="1065"/>
                    </a:lnTo>
                    <a:cubicBezTo>
                      <a:pt x="705" y="1064"/>
                      <a:pt x="704" y="1062"/>
                      <a:pt x="704" y="1061"/>
                    </a:cubicBezTo>
                    <a:cubicBezTo>
                      <a:pt x="705" y="1059"/>
                      <a:pt x="706" y="1058"/>
                      <a:pt x="708" y="1059"/>
                    </a:cubicBezTo>
                    <a:lnTo>
                      <a:pt x="708" y="1059"/>
                    </a:lnTo>
                    <a:cubicBezTo>
                      <a:pt x="710" y="1059"/>
                      <a:pt x="711" y="1061"/>
                      <a:pt x="710" y="1062"/>
                    </a:cubicBezTo>
                    <a:cubicBezTo>
                      <a:pt x="710" y="1064"/>
                      <a:pt x="708" y="1065"/>
                      <a:pt x="707" y="1065"/>
                    </a:cubicBezTo>
                    <a:close/>
                    <a:moveTo>
                      <a:pt x="694" y="1062"/>
                    </a:moveTo>
                    <a:lnTo>
                      <a:pt x="694" y="1062"/>
                    </a:lnTo>
                    <a:cubicBezTo>
                      <a:pt x="693" y="1062"/>
                      <a:pt x="692" y="1060"/>
                      <a:pt x="692" y="1058"/>
                    </a:cubicBezTo>
                    <a:cubicBezTo>
                      <a:pt x="693" y="1057"/>
                      <a:pt x="694" y="1056"/>
                      <a:pt x="696" y="1056"/>
                    </a:cubicBezTo>
                    <a:lnTo>
                      <a:pt x="696" y="1056"/>
                    </a:lnTo>
                    <a:cubicBezTo>
                      <a:pt x="698" y="1057"/>
                      <a:pt x="699" y="1058"/>
                      <a:pt x="698" y="1060"/>
                    </a:cubicBezTo>
                    <a:cubicBezTo>
                      <a:pt x="698" y="1062"/>
                      <a:pt x="696" y="1063"/>
                      <a:pt x="694" y="1062"/>
                    </a:cubicBezTo>
                    <a:close/>
                    <a:moveTo>
                      <a:pt x="682" y="1060"/>
                    </a:moveTo>
                    <a:lnTo>
                      <a:pt x="682" y="1060"/>
                    </a:lnTo>
                    <a:cubicBezTo>
                      <a:pt x="680" y="1060"/>
                      <a:pt x="679" y="1058"/>
                      <a:pt x="680" y="1056"/>
                    </a:cubicBezTo>
                    <a:cubicBezTo>
                      <a:pt x="680" y="1054"/>
                      <a:pt x="682" y="1053"/>
                      <a:pt x="684" y="1054"/>
                    </a:cubicBezTo>
                    <a:lnTo>
                      <a:pt x="684" y="1054"/>
                    </a:lnTo>
                    <a:cubicBezTo>
                      <a:pt x="685" y="1054"/>
                      <a:pt x="686" y="1056"/>
                      <a:pt x="686" y="1058"/>
                    </a:cubicBezTo>
                    <a:cubicBezTo>
                      <a:pt x="685" y="1059"/>
                      <a:pt x="684" y="1060"/>
                      <a:pt x="682" y="1060"/>
                    </a:cubicBezTo>
                    <a:close/>
                    <a:moveTo>
                      <a:pt x="670" y="1057"/>
                    </a:moveTo>
                    <a:lnTo>
                      <a:pt x="670" y="1057"/>
                    </a:lnTo>
                    <a:cubicBezTo>
                      <a:pt x="668" y="1057"/>
                      <a:pt x="667" y="1055"/>
                      <a:pt x="668" y="1053"/>
                    </a:cubicBezTo>
                    <a:cubicBezTo>
                      <a:pt x="668" y="1052"/>
                      <a:pt x="670" y="1051"/>
                      <a:pt x="671" y="1051"/>
                    </a:cubicBezTo>
                    <a:lnTo>
                      <a:pt x="671" y="1051"/>
                    </a:lnTo>
                    <a:cubicBezTo>
                      <a:pt x="673" y="1052"/>
                      <a:pt x="674" y="1053"/>
                      <a:pt x="674" y="1055"/>
                    </a:cubicBezTo>
                    <a:cubicBezTo>
                      <a:pt x="673" y="1057"/>
                      <a:pt x="672" y="1058"/>
                      <a:pt x="670" y="1057"/>
                    </a:cubicBezTo>
                    <a:close/>
                    <a:moveTo>
                      <a:pt x="658" y="1055"/>
                    </a:moveTo>
                    <a:lnTo>
                      <a:pt x="658" y="1055"/>
                    </a:lnTo>
                    <a:cubicBezTo>
                      <a:pt x="656" y="1054"/>
                      <a:pt x="655" y="1052"/>
                      <a:pt x="655" y="1051"/>
                    </a:cubicBezTo>
                    <a:cubicBezTo>
                      <a:pt x="656" y="1049"/>
                      <a:pt x="657" y="1048"/>
                      <a:pt x="659" y="1049"/>
                    </a:cubicBezTo>
                    <a:lnTo>
                      <a:pt x="659" y="1049"/>
                    </a:lnTo>
                    <a:cubicBezTo>
                      <a:pt x="661" y="1049"/>
                      <a:pt x="662" y="1051"/>
                      <a:pt x="661" y="1052"/>
                    </a:cubicBezTo>
                    <a:cubicBezTo>
                      <a:pt x="661" y="1054"/>
                      <a:pt x="659" y="1055"/>
                      <a:pt x="658" y="1055"/>
                    </a:cubicBezTo>
                    <a:close/>
                    <a:moveTo>
                      <a:pt x="645" y="1052"/>
                    </a:moveTo>
                    <a:lnTo>
                      <a:pt x="645" y="1052"/>
                    </a:lnTo>
                    <a:cubicBezTo>
                      <a:pt x="644" y="1051"/>
                      <a:pt x="643" y="1050"/>
                      <a:pt x="643" y="1048"/>
                    </a:cubicBezTo>
                    <a:cubicBezTo>
                      <a:pt x="644" y="1046"/>
                      <a:pt x="645" y="1045"/>
                      <a:pt x="647" y="1046"/>
                    </a:cubicBezTo>
                    <a:lnTo>
                      <a:pt x="647" y="1046"/>
                    </a:lnTo>
                    <a:cubicBezTo>
                      <a:pt x="649" y="1046"/>
                      <a:pt x="650" y="1048"/>
                      <a:pt x="649" y="1050"/>
                    </a:cubicBezTo>
                    <a:cubicBezTo>
                      <a:pt x="649" y="1051"/>
                      <a:pt x="647" y="1052"/>
                      <a:pt x="645" y="1052"/>
                    </a:cubicBezTo>
                    <a:close/>
                    <a:moveTo>
                      <a:pt x="633" y="1049"/>
                    </a:moveTo>
                    <a:lnTo>
                      <a:pt x="633" y="1049"/>
                    </a:lnTo>
                    <a:cubicBezTo>
                      <a:pt x="632" y="1049"/>
                      <a:pt x="631" y="1047"/>
                      <a:pt x="631" y="1045"/>
                    </a:cubicBezTo>
                    <a:cubicBezTo>
                      <a:pt x="631" y="1044"/>
                      <a:pt x="633" y="1043"/>
                      <a:pt x="635" y="1043"/>
                    </a:cubicBezTo>
                    <a:lnTo>
                      <a:pt x="635" y="1043"/>
                    </a:lnTo>
                    <a:cubicBezTo>
                      <a:pt x="636" y="1044"/>
                      <a:pt x="637" y="1045"/>
                      <a:pt x="637" y="1047"/>
                    </a:cubicBezTo>
                    <a:cubicBezTo>
                      <a:pt x="637" y="1049"/>
                      <a:pt x="635" y="1050"/>
                      <a:pt x="633" y="1049"/>
                    </a:cubicBezTo>
                    <a:close/>
                    <a:moveTo>
                      <a:pt x="621" y="1046"/>
                    </a:moveTo>
                    <a:lnTo>
                      <a:pt x="621" y="1046"/>
                    </a:lnTo>
                    <a:cubicBezTo>
                      <a:pt x="619" y="1046"/>
                      <a:pt x="618" y="1044"/>
                      <a:pt x="619" y="1042"/>
                    </a:cubicBezTo>
                    <a:cubicBezTo>
                      <a:pt x="619" y="1041"/>
                      <a:pt x="621" y="1040"/>
                      <a:pt x="623" y="1040"/>
                    </a:cubicBezTo>
                    <a:lnTo>
                      <a:pt x="623" y="1040"/>
                    </a:lnTo>
                    <a:cubicBezTo>
                      <a:pt x="624" y="1040"/>
                      <a:pt x="625" y="1042"/>
                      <a:pt x="625" y="1044"/>
                    </a:cubicBezTo>
                    <a:cubicBezTo>
                      <a:pt x="624" y="1046"/>
                      <a:pt x="623" y="1047"/>
                      <a:pt x="621" y="1046"/>
                    </a:cubicBezTo>
                    <a:close/>
                    <a:moveTo>
                      <a:pt x="609" y="1043"/>
                    </a:moveTo>
                    <a:lnTo>
                      <a:pt x="609" y="1043"/>
                    </a:lnTo>
                    <a:cubicBezTo>
                      <a:pt x="607" y="1043"/>
                      <a:pt x="606" y="1041"/>
                      <a:pt x="607" y="1039"/>
                    </a:cubicBezTo>
                    <a:cubicBezTo>
                      <a:pt x="607" y="1038"/>
                      <a:pt x="609" y="1037"/>
                      <a:pt x="610" y="1037"/>
                    </a:cubicBezTo>
                    <a:lnTo>
                      <a:pt x="610" y="1037"/>
                    </a:lnTo>
                    <a:cubicBezTo>
                      <a:pt x="612" y="1037"/>
                      <a:pt x="613" y="1039"/>
                      <a:pt x="613" y="1041"/>
                    </a:cubicBezTo>
                    <a:cubicBezTo>
                      <a:pt x="612" y="1043"/>
                      <a:pt x="611" y="1044"/>
                      <a:pt x="609" y="1043"/>
                    </a:cubicBezTo>
                    <a:close/>
                    <a:moveTo>
                      <a:pt x="597" y="1040"/>
                    </a:moveTo>
                    <a:lnTo>
                      <a:pt x="597" y="1040"/>
                    </a:lnTo>
                    <a:cubicBezTo>
                      <a:pt x="595" y="1040"/>
                      <a:pt x="594" y="1038"/>
                      <a:pt x="595" y="1036"/>
                    </a:cubicBezTo>
                    <a:cubicBezTo>
                      <a:pt x="595" y="1035"/>
                      <a:pt x="597" y="1034"/>
                      <a:pt x="598" y="1034"/>
                    </a:cubicBezTo>
                    <a:lnTo>
                      <a:pt x="598" y="1034"/>
                    </a:lnTo>
                    <a:cubicBezTo>
                      <a:pt x="600" y="1034"/>
                      <a:pt x="601" y="1036"/>
                      <a:pt x="601" y="1038"/>
                    </a:cubicBezTo>
                    <a:cubicBezTo>
                      <a:pt x="600" y="1039"/>
                      <a:pt x="598" y="1040"/>
                      <a:pt x="597" y="1040"/>
                    </a:cubicBezTo>
                    <a:close/>
                    <a:moveTo>
                      <a:pt x="585" y="1037"/>
                    </a:moveTo>
                    <a:lnTo>
                      <a:pt x="585" y="1037"/>
                    </a:lnTo>
                    <a:cubicBezTo>
                      <a:pt x="583" y="1037"/>
                      <a:pt x="582" y="1035"/>
                      <a:pt x="582" y="1033"/>
                    </a:cubicBezTo>
                    <a:cubicBezTo>
                      <a:pt x="583" y="1031"/>
                      <a:pt x="585" y="1030"/>
                      <a:pt x="586" y="1031"/>
                    </a:cubicBezTo>
                    <a:lnTo>
                      <a:pt x="586" y="1031"/>
                    </a:lnTo>
                    <a:cubicBezTo>
                      <a:pt x="588" y="1031"/>
                      <a:pt x="589" y="1033"/>
                      <a:pt x="589" y="1035"/>
                    </a:cubicBezTo>
                    <a:cubicBezTo>
                      <a:pt x="588" y="1036"/>
                      <a:pt x="586" y="1037"/>
                      <a:pt x="585" y="1037"/>
                    </a:cubicBezTo>
                    <a:close/>
                    <a:moveTo>
                      <a:pt x="573" y="1034"/>
                    </a:moveTo>
                    <a:lnTo>
                      <a:pt x="573" y="1034"/>
                    </a:lnTo>
                    <a:cubicBezTo>
                      <a:pt x="571" y="1033"/>
                      <a:pt x="570" y="1031"/>
                      <a:pt x="570" y="1030"/>
                    </a:cubicBezTo>
                    <a:cubicBezTo>
                      <a:pt x="571" y="1028"/>
                      <a:pt x="573" y="1027"/>
                      <a:pt x="574" y="1027"/>
                    </a:cubicBezTo>
                    <a:lnTo>
                      <a:pt x="574" y="1028"/>
                    </a:lnTo>
                    <a:cubicBezTo>
                      <a:pt x="576" y="1028"/>
                      <a:pt x="577" y="1030"/>
                      <a:pt x="576" y="1031"/>
                    </a:cubicBezTo>
                    <a:cubicBezTo>
                      <a:pt x="576" y="1033"/>
                      <a:pt x="574" y="1034"/>
                      <a:pt x="573" y="1034"/>
                    </a:cubicBezTo>
                    <a:close/>
                    <a:moveTo>
                      <a:pt x="561" y="1030"/>
                    </a:moveTo>
                    <a:lnTo>
                      <a:pt x="561" y="1030"/>
                    </a:lnTo>
                    <a:cubicBezTo>
                      <a:pt x="559" y="1030"/>
                      <a:pt x="558" y="1028"/>
                      <a:pt x="558" y="1026"/>
                    </a:cubicBezTo>
                    <a:cubicBezTo>
                      <a:pt x="559" y="1025"/>
                      <a:pt x="560" y="1024"/>
                      <a:pt x="562" y="1024"/>
                    </a:cubicBezTo>
                    <a:lnTo>
                      <a:pt x="562" y="1024"/>
                    </a:lnTo>
                    <a:cubicBezTo>
                      <a:pt x="564" y="1025"/>
                      <a:pt x="565" y="1026"/>
                      <a:pt x="564" y="1028"/>
                    </a:cubicBezTo>
                    <a:cubicBezTo>
                      <a:pt x="564" y="1030"/>
                      <a:pt x="562" y="1031"/>
                      <a:pt x="561" y="1030"/>
                    </a:cubicBezTo>
                    <a:close/>
                    <a:moveTo>
                      <a:pt x="549" y="1027"/>
                    </a:moveTo>
                    <a:lnTo>
                      <a:pt x="549" y="1027"/>
                    </a:lnTo>
                    <a:cubicBezTo>
                      <a:pt x="547" y="1026"/>
                      <a:pt x="546" y="1025"/>
                      <a:pt x="546" y="1023"/>
                    </a:cubicBezTo>
                    <a:cubicBezTo>
                      <a:pt x="547" y="1021"/>
                      <a:pt x="548" y="1020"/>
                      <a:pt x="550" y="1021"/>
                    </a:cubicBezTo>
                    <a:lnTo>
                      <a:pt x="550" y="1021"/>
                    </a:lnTo>
                    <a:cubicBezTo>
                      <a:pt x="552" y="1021"/>
                      <a:pt x="553" y="1023"/>
                      <a:pt x="552" y="1025"/>
                    </a:cubicBezTo>
                    <a:cubicBezTo>
                      <a:pt x="552" y="1026"/>
                      <a:pt x="550" y="1027"/>
                      <a:pt x="549" y="1027"/>
                    </a:cubicBezTo>
                    <a:close/>
                    <a:moveTo>
                      <a:pt x="537" y="1023"/>
                    </a:moveTo>
                    <a:lnTo>
                      <a:pt x="537" y="1023"/>
                    </a:lnTo>
                    <a:cubicBezTo>
                      <a:pt x="535" y="1023"/>
                      <a:pt x="534" y="1021"/>
                      <a:pt x="534" y="1019"/>
                    </a:cubicBezTo>
                    <a:cubicBezTo>
                      <a:pt x="535" y="1018"/>
                      <a:pt x="536" y="1017"/>
                      <a:pt x="538" y="1017"/>
                    </a:cubicBezTo>
                    <a:lnTo>
                      <a:pt x="538" y="1017"/>
                    </a:lnTo>
                    <a:cubicBezTo>
                      <a:pt x="540" y="1018"/>
                      <a:pt x="541" y="1019"/>
                      <a:pt x="540" y="1021"/>
                    </a:cubicBezTo>
                    <a:cubicBezTo>
                      <a:pt x="540" y="1023"/>
                      <a:pt x="538" y="1024"/>
                      <a:pt x="537" y="1023"/>
                    </a:cubicBezTo>
                    <a:close/>
                    <a:moveTo>
                      <a:pt x="525" y="1019"/>
                    </a:moveTo>
                    <a:lnTo>
                      <a:pt x="525" y="1019"/>
                    </a:lnTo>
                    <a:cubicBezTo>
                      <a:pt x="523" y="1019"/>
                      <a:pt x="522" y="1017"/>
                      <a:pt x="522" y="1016"/>
                    </a:cubicBezTo>
                    <a:cubicBezTo>
                      <a:pt x="523" y="1014"/>
                      <a:pt x="525" y="1013"/>
                      <a:pt x="526" y="1013"/>
                    </a:cubicBezTo>
                    <a:lnTo>
                      <a:pt x="526" y="1013"/>
                    </a:lnTo>
                    <a:cubicBezTo>
                      <a:pt x="528" y="1014"/>
                      <a:pt x="529" y="1015"/>
                      <a:pt x="528" y="1017"/>
                    </a:cubicBezTo>
                    <a:cubicBezTo>
                      <a:pt x="528" y="1019"/>
                      <a:pt x="526" y="1020"/>
                      <a:pt x="525" y="1019"/>
                    </a:cubicBezTo>
                    <a:close/>
                    <a:moveTo>
                      <a:pt x="513" y="1016"/>
                    </a:moveTo>
                    <a:lnTo>
                      <a:pt x="513" y="1016"/>
                    </a:lnTo>
                    <a:cubicBezTo>
                      <a:pt x="511" y="1015"/>
                      <a:pt x="510" y="1014"/>
                      <a:pt x="510" y="1012"/>
                    </a:cubicBezTo>
                    <a:cubicBezTo>
                      <a:pt x="511" y="1010"/>
                      <a:pt x="513" y="1009"/>
                      <a:pt x="514" y="1010"/>
                    </a:cubicBezTo>
                    <a:lnTo>
                      <a:pt x="514" y="1010"/>
                    </a:lnTo>
                    <a:cubicBezTo>
                      <a:pt x="516" y="1010"/>
                      <a:pt x="517" y="1012"/>
                      <a:pt x="517" y="1013"/>
                    </a:cubicBezTo>
                    <a:cubicBezTo>
                      <a:pt x="516" y="1015"/>
                      <a:pt x="514" y="1016"/>
                      <a:pt x="513" y="1016"/>
                    </a:cubicBezTo>
                    <a:close/>
                    <a:moveTo>
                      <a:pt x="501" y="1012"/>
                    </a:moveTo>
                    <a:lnTo>
                      <a:pt x="501" y="1012"/>
                    </a:lnTo>
                    <a:cubicBezTo>
                      <a:pt x="499" y="1011"/>
                      <a:pt x="498" y="1010"/>
                      <a:pt x="499" y="1008"/>
                    </a:cubicBezTo>
                    <a:cubicBezTo>
                      <a:pt x="499" y="1006"/>
                      <a:pt x="501" y="1005"/>
                      <a:pt x="502" y="1006"/>
                    </a:cubicBezTo>
                    <a:lnTo>
                      <a:pt x="502" y="1006"/>
                    </a:lnTo>
                    <a:cubicBezTo>
                      <a:pt x="504" y="1006"/>
                      <a:pt x="505" y="1008"/>
                      <a:pt x="505" y="1010"/>
                    </a:cubicBezTo>
                    <a:cubicBezTo>
                      <a:pt x="504" y="1011"/>
                      <a:pt x="503" y="1012"/>
                      <a:pt x="501" y="1012"/>
                    </a:cubicBezTo>
                    <a:close/>
                    <a:moveTo>
                      <a:pt x="488" y="1008"/>
                    </a:moveTo>
                    <a:lnTo>
                      <a:pt x="488" y="1008"/>
                    </a:lnTo>
                    <a:cubicBezTo>
                      <a:pt x="487" y="1007"/>
                      <a:pt x="486" y="1005"/>
                      <a:pt x="487" y="1003"/>
                    </a:cubicBezTo>
                    <a:cubicBezTo>
                      <a:pt x="488" y="1002"/>
                      <a:pt x="490" y="1001"/>
                      <a:pt x="491" y="1002"/>
                    </a:cubicBezTo>
                    <a:lnTo>
                      <a:pt x="491" y="1002"/>
                    </a:lnTo>
                    <a:cubicBezTo>
                      <a:pt x="493" y="1003"/>
                      <a:pt x="493" y="1005"/>
                      <a:pt x="493" y="1006"/>
                    </a:cubicBezTo>
                    <a:cubicBezTo>
                      <a:pt x="492" y="1008"/>
                      <a:pt x="490" y="1008"/>
                      <a:pt x="488" y="1008"/>
                    </a:cubicBezTo>
                    <a:close/>
                    <a:moveTo>
                      <a:pt x="477" y="1003"/>
                    </a:moveTo>
                    <a:lnTo>
                      <a:pt x="477" y="1003"/>
                    </a:lnTo>
                    <a:cubicBezTo>
                      <a:pt x="475" y="1003"/>
                      <a:pt x="474" y="1001"/>
                      <a:pt x="475" y="999"/>
                    </a:cubicBezTo>
                    <a:cubicBezTo>
                      <a:pt x="476" y="998"/>
                      <a:pt x="478" y="997"/>
                      <a:pt x="479" y="998"/>
                    </a:cubicBezTo>
                    <a:lnTo>
                      <a:pt x="479" y="998"/>
                    </a:lnTo>
                    <a:cubicBezTo>
                      <a:pt x="481" y="999"/>
                      <a:pt x="482" y="1001"/>
                      <a:pt x="481" y="1002"/>
                    </a:cubicBezTo>
                    <a:cubicBezTo>
                      <a:pt x="480" y="1004"/>
                      <a:pt x="478" y="1004"/>
                      <a:pt x="477" y="1003"/>
                    </a:cubicBezTo>
                    <a:close/>
                    <a:moveTo>
                      <a:pt x="465" y="999"/>
                    </a:moveTo>
                    <a:lnTo>
                      <a:pt x="465" y="999"/>
                    </a:lnTo>
                    <a:cubicBezTo>
                      <a:pt x="463" y="999"/>
                      <a:pt x="463" y="997"/>
                      <a:pt x="463" y="995"/>
                    </a:cubicBezTo>
                    <a:cubicBezTo>
                      <a:pt x="464" y="994"/>
                      <a:pt x="466" y="993"/>
                      <a:pt x="468" y="994"/>
                    </a:cubicBezTo>
                    <a:lnTo>
                      <a:pt x="468" y="994"/>
                    </a:lnTo>
                    <a:cubicBezTo>
                      <a:pt x="469" y="995"/>
                      <a:pt x="470" y="996"/>
                      <a:pt x="469" y="998"/>
                    </a:cubicBezTo>
                    <a:cubicBezTo>
                      <a:pt x="468" y="999"/>
                      <a:pt x="466" y="1000"/>
                      <a:pt x="465" y="999"/>
                    </a:cubicBezTo>
                    <a:close/>
                    <a:moveTo>
                      <a:pt x="453" y="995"/>
                    </a:moveTo>
                    <a:lnTo>
                      <a:pt x="453" y="995"/>
                    </a:lnTo>
                    <a:cubicBezTo>
                      <a:pt x="451" y="994"/>
                      <a:pt x="451" y="992"/>
                      <a:pt x="452" y="991"/>
                    </a:cubicBezTo>
                    <a:cubicBezTo>
                      <a:pt x="453" y="989"/>
                      <a:pt x="455" y="989"/>
                      <a:pt x="456" y="990"/>
                    </a:cubicBezTo>
                    <a:lnTo>
                      <a:pt x="456" y="990"/>
                    </a:lnTo>
                    <a:cubicBezTo>
                      <a:pt x="458" y="991"/>
                      <a:pt x="458" y="993"/>
                      <a:pt x="457" y="994"/>
                    </a:cubicBezTo>
                    <a:cubicBezTo>
                      <a:pt x="456" y="995"/>
                      <a:pt x="454" y="996"/>
                      <a:pt x="453" y="995"/>
                    </a:cubicBezTo>
                    <a:close/>
                    <a:moveTo>
                      <a:pt x="441" y="990"/>
                    </a:moveTo>
                    <a:lnTo>
                      <a:pt x="441" y="990"/>
                    </a:lnTo>
                    <a:cubicBezTo>
                      <a:pt x="440" y="989"/>
                      <a:pt x="439" y="987"/>
                      <a:pt x="440" y="986"/>
                    </a:cubicBezTo>
                    <a:cubicBezTo>
                      <a:pt x="441" y="985"/>
                      <a:pt x="443" y="984"/>
                      <a:pt x="444" y="985"/>
                    </a:cubicBezTo>
                    <a:lnTo>
                      <a:pt x="444" y="985"/>
                    </a:lnTo>
                    <a:cubicBezTo>
                      <a:pt x="446" y="986"/>
                      <a:pt x="446" y="988"/>
                      <a:pt x="445" y="990"/>
                    </a:cubicBezTo>
                    <a:cubicBezTo>
                      <a:pt x="444" y="991"/>
                      <a:pt x="442" y="991"/>
                      <a:pt x="441" y="990"/>
                    </a:cubicBezTo>
                    <a:close/>
                    <a:moveTo>
                      <a:pt x="429" y="986"/>
                    </a:moveTo>
                    <a:lnTo>
                      <a:pt x="429" y="986"/>
                    </a:lnTo>
                    <a:cubicBezTo>
                      <a:pt x="428" y="985"/>
                      <a:pt x="428" y="983"/>
                      <a:pt x="428" y="982"/>
                    </a:cubicBezTo>
                    <a:cubicBezTo>
                      <a:pt x="429" y="980"/>
                      <a:pt x="431" y="980"/>
                      <a:pt x="433" y="981"/>
                    </a:cubicBezTo>
                    <a:lnTo>
                      <a:pt x="433" y="981"/>
                    </a:lnTo>
                    <a:cubicBezTo>
                      <a:pt x="434" y="982"/>
                      <a:pt x="435" y="984"/>
                      <a:pt x="434" y="985"/>
                    </a:cubicBezTo>
                    <a:cubicBezTo>
                      <a:pt x="433" y="986"/>
                      <a:pt x="431" y="987"/>
                      <a:pt x="429" y="986"/>
                    </a:cubicBezTo>
                    <a:close/>
                    <a:moveTo>
                      <a:pt x="418" y="981"/>
                    </a:moveTo>
                    <a:lnTo>
                      <a:pt x="418" y="981"/>
                    </a:lnTo>
                    <a:cubicBezTo>
                      <a:pt x="416" y="980"/>
                      <a:pt x="416" y="978"/>
                      <a:pt x="417" y="977"/>
                    </a:cubicBezTo>
                    <a:cubicBezTo>
                      <a:pt x="418" y="976"/>
                      <a:pt x="420" y="975"/>
                      <a:pt x="421" y="976"/>
                    </a:cubicBezTo>
                    <a:lnTo>
                      <a:pt x="421" y="976"/>
                    </a:lnTo>
                    <a:cubicBezTo>
                      <a:pt x="423" y="977"/>
                      <a:pt x="423" y="979"/>
                      <a:pt x="422" y="981"/>
                    </a:cubicBezTo>
                    <a:cubicBezTo>
                      <a:pt x="421" y="982"/>
                      <a:pt x="419" y="982"/>
                      <a:pt x="418" y="981"/>
                    </a:cubicBezTo>
                    <a:close/>
                    <a:moveTo>
                      <a:pt x="406" y="977"/>
                    </a:moveTo>
                    <a:lnTo>
                      <a:pt x="406" y="977"/>
                    </a:lnTo>
                    <a:cubicBezTo>
                      <a:pt x="405" y="976"/>
                      <a:pt x="404" y="974"/>
                      <a:pt x="405" y="972"/>
                    </a:cubicBezTo>
                    <a:cubicBezTo>
                      <a:pt x="406" y="971"/>
                      <a:pt x="408" y="970"/>
                      <a:pt x="410" y="971"/>
                    </a:cubicBezTo>
                    <a:lnTo>
                      <a:pt x="410" y="971"/>
                    </a:lnTo>
                    <a:cubicBezTo>
                      <a:pt x="411" y="972"/>
                      <a:pt x="411" y="974"/>
                      <a:pt x="410" y="976"/>
                    </a:cubicBezTo>
                    <a:cubicBezTo>
                      <a:pt x="410" y="977"/>
                      <a:pt x="408" y="977"/>
                      <a:pt x="406" y="977"/>
                    </a:cubicBezTo>
                    <a:close/>
                    <a:moveTo>
                      <a:pt x="395" y="972"/>
                    </a:moveTo>
                    <a:lnTo>
                      <a:pt x="395" y="972"/>
                    </a:lnTo>
                    <a:cubicBezTo>
                      <a:pt x="393" y="971"/>
                      <a:pt x="393" y="969"/>
                      <a:pt x="394" y="967"/>
                    </a:cubicBezTo>
                    <a:cubicBezTo>
                      <a:pt x="395" y="966"/>
                      <a:pt x="397" y="965"/>
                      <a:pt x="398" y="966"/>
                    </a:cubicBezTo>
                    <a:lnTo>
                      <a:pt x="398" y="966"/>
                    </a:lnTo>
                    <a:cubicBezTo>
                      <a:pt x="400" y="967"/>
                      <a:pt x="400" y="969"/>
                      <a:pt x="399" y="971"/>
                    </a:cubicBezTo>
                    <a:cubicBezTo>
                      <a:pt x="398" y="972"/>
                      <a:pt x="396" y="973"/>
                      <a:pt x="395" y="972"/>
                    </a:cubicBezTo>
                    <a:close/>
                    <a:moveTo>
                      <a:pt x="383" y="967"/>
                    </a:moveTo>
                    <a:lnTo>
                      <a:pt x="383" y="967"/>
                    </a:lnTo>
                    <a:cubicBezTo>
                      <a:pt x="382" y="966"/>
                      <a:pt x="381" y="964"/>
                      <a:pt x="382" y="962"/>
                    </a:cubicBezTo>
                    <a:cubicBezTo>
                      <a:pt x="383" y="961"/>
                      <a:pt x="385" y="961"/>
                      <a:pt x="387" y="962"/>
                    </a:cubicBezTo>
                    <a:lnTo>
                      <a:pt x="387" y="962"/>
                    </a:lnTo>
                    <a:cubicBezTo>
                      <a:pt x="388" y="962"/>
                      <a:pt x="388" y="964"/>
                      <a:pt x="387" y="966"/>
                    </a:cubicBezTo>
                    <a:cubicBezTo>
                      <a:pt x="387" y="967"/>
                      <a:pt x="385" y="968"/>
                      <a:pt x="383" y="967"/>
                    </a:cubicBezTo>
                    <a:close/>
                    <a:moveTo>
                      <a:pt x="372" y="962"/>
                    </a:moveTo>
                    <a:lnTo>
                      <a:pt x="372" y="962"/>
                    </a:lnTo>
                    <a:cubicBezTo>
                      <a:pt x="370" y="961"/>
                      <a:pt x="370" y="959"/>
                      <a:pt x="371" y="957"/>
                    </a:cubicBezTo>
                    <a:cubicBezTo>
                      <a:pt x="372" y="956"/>
                      <a:pt x="374" y="955"/>
                      <a:pt x="375" y="956"/>
                    </a:cubicBezTo>
                    <a:lnTo>
                      <a:pt x="375" y="956"/>
                    </a:lnTo>
                    <a:cubicBezTo>
                      <a:pt x="377" y="957"/>
                      <a:pt x="377" y="959"/>
                      <a:pt x="376" y="961"/>
                    </a:cubicBezTo>
                    <a:cubicBezTo>
                      <a:pt x="375" y="962"/>
                      <a:pt x="373" y="963"/>
                      <a:pt x="372" y="962"/>
                    </a:cubicBezTo>
                    <a:close/>
                    <a:moveTo>
                      <a:pt x="360" y="956"/>
                    </a:moveTo>
                    <a:lnTo>
                      <a:pt x="360" y="956"/>
                    </a:lnTo>
                    <a:cubicBezTo>
                      <a:pt x="359" y="955"/>
                      <a:pt x="359" y="953"/>
                      <a:pt x="360" y="952"/>
                    </a:cubicBezTo>
                    <a:cubicBezTo>
                      <a:pt x="360" y="951"/>
                      <a:pt x="362" y="950"/>
                      <a:pt x="364" y="951"/>
                    </a:cubicBezTo>
                    <a:lnTo>
                      <a:pt x="364" y="951"/>
                    </a:lnTo>
                    <a:cubicBezTo>
                      <a:pt x="365" y="952"/>
                      <a:pt x="366" y="954"/>
                      <a:pt x="365" y="955"/>
                    </a:cubicBezTo>
                    <a:cubicBezTo>
                      <a:pt x="364" y="957"/>
                      <a:pt x="362" y="957"/>
                      <a:pt x="360" y="956"/>
                    </a:cubicBezTo>
                    <a:close/>
                    <a:moveTo>
                      <a:pt x="349" y="951"/>
                    </a:moveTo>
                    <a:lnTo>
                      <a:pt x="349" y="951"/>
                    </a:lnTo>
                    <a:cubicBezTo>
                      <a:pt x="348" y="950"/>
                      <a:pt x="347" y="948"/>
                      <a:pt x="348" y="947"/>
                    </a:cubicBezTo>
                    <a:cubicBezTo>
                      <a:pt x="349" y="945"/>
                      <a:pt x="351" y="945"/>
                      <a:pt x="353" y="946"/>
                    </a:cubicBezTo>
                    <a:lnTo>
                      <a:pt x="353" y="946"/>
                    </a:lnTo>
                    <a:cubicBezTo>
                      <a:pt x="354" y="947"/>
                      <a:pt x="354" y="949"/>
                      <a:pt x="353" y="950"/>
                    </a:cubicBezTo>
                    <a:cubicBezTo>
                      <a:pt x="352" y="952"/>
                      <a:pt x="350" y="952"/>
                      <a:pt x="349" y="951"/>
                    </a:cubicBezTo>
                    <a:close/>
                    <a:moveTo>
                      <a:pt x="338" y="946"/>
                    </a:moveTo>
                    <a:lnTo>
                      <a:pt x="338" y="946"/>
                    </a:lnTo>
                    <a:cubicBezTo>
                      <a:pt x="336" y="945"/>
                      <a:pt x="336" y="943"/>
                      <a:pt x="337" y="941"/>
                    </a:cubicBezTo>
                    <a:cubicBezTo>
                      <a:pt x="338" y="940"/>
                      <a:pt x="340" y="940"/>
                      <a:pt x="341" y="941"/>
                    </a:cubicBezTo>
                    <a:lnTo>
                      <a:pt x="341" y="941"/>
                    </a:lnTo>
                    <a:cubicBezTo>
                      <a:pt x="343" y="941"/>
                      <a:pt x="343" y="943"/>
                      <a:pt x="342" y="945"/>
                    </a:cubicBezTo>
                    <a:cubicBezTo>
                      <a:pt x="341" y="946"/>
                      <a:pt x="339" y="947"/>
                      <a:pt x="338" y="946"/>
                    </a:cubicBezTo>
                    <a:close/>
                    <a:moveTo>
                      <a:pt x="327" y="940"/>
                    </a:moveTo>
                    <a:lnTo>
                      <a:pt x="327" y="940"/>
                    </a:lnTo>
                    <a:cubicBezTo>
                      <a:pt x="325" y="939"/>
                      <a:pt x="325" y="937"/>
                      <a:pt x="326" y="936"/>
                    </a:cubicBezTo>
                    <a:cubicBezTo>
                      <a:pt x="327" y="934"/>
                      <a:pt x="329" y="934"/>
                      <a:pt x="330" y="935"/>
                    </a:cubicBezTo>
                    <a:lnTo>
                      <a:pt x="330" y="935"/>
                    </a:lnTo>
                    <a:cubicBezTo>
                      <a:pt x="332" y="936"/>
                      <a:pt x="332" y="938"/>
                      <a:pt x="331" y="939"/>
                    </a:cubicBezTo>
                    <a:cubicBezTo>
                      <a:pt x="330" y="941"/>
                      <a:pt x="328" y="941"/>
                      <a:pt x="327" y="940"/>
                    </a:cubicBezTo>
                    <a:close/>
                    <a:moveTo>
                      <a:pt x="316" y="934"/>
                    </a:moveTo>
                    <a:lnTo>
                      <a:pt x="315" y="934"/>
                    </a:lnTo>
                    <a:cubicBezTo>
                      <a:pt x="314" y="933"/>
                      <a:pt x="314" y="931"/>
                      <a:pt x="315" y="930"/>
                    </a:cubicBezTo>
                    <a:cubicBezTo>
                      <a:pt x="316" y="928"/>
                      <a:pt x="318" y="928"/>
                      <a:pt x="319" y="929"/>
                    </a:cubicBezTo>
                    <a:lnTo>
                      <a:pt x="319" y="929"/>
                    </a:lnTo>
                    <a:cubicBezTo>
                      <a:pt x="320" y="930"/>
                      <a:pt x="321" y="932"/>
                      <a:pt x="320" y="933"/>
                    </a:cubicBezTo>
                    <a:cubicBezTo>
                      <a:pt x="319" y="935"/>
                      <a:pt x="317" y="935"/>
                      <a:pt x="316" y="934"/>
                    </a:cubicBezTo>
                    <a:close/>
                    <a:moveTo>
                      <a:pt x="304" y="929"/>
                    </a:moveTo>
                    <a:lnTo>
                      <a:pt x="304" y="929"/>
                    </a:lnTo>
                    <a:cubicBezTo>
                      <a:pt x="303" y="928"/>
                      <a:pt x="303" y="926"/>
                      <a:pt x="304" y="924"/>
                    </a:cubicBezTo>
                    <a:cubicBezTo>
                      <a:pt x="304" y="923"/>
                      <a:pt x="306" y="922"/>
                      <a:pt x="308" y="923"/>
                    </a:cubicBezTo>
                    <a:lnTo>
                      <a:pt x="308" y="923"/>
                    </a:lnTo>
                    <a:cubicBezTo>
                      <a:pt x="309" y="924"/>
                      <a:pt x="310" y="926"/>
                      <a:pt x="309" y="928"/>
                    </a:cubicBezTo>
                    <a:cubicBezTo>
                      <a:pt x="308" y="929"/>
                      <a:pt x="306" y="929"/>
                      <a:pt x="304" y="929"/>
                    </a:cubicBezTo>
                    <a:close/>
                    <a:moveTo>
                      <a:pt x="293" y="922"/>
                    </a:moveTo>
                    <a:lnTo>
                      <a:pt x="293" y="922"/>
                    </a:lnTo>
                    <a:cubicBezTo>
                      <a:pt x="292" y="922"/>
                      <a:pt x="292" y="920"/>
                      <a:pt x="293" y="918"/>
                    </a:cubicBezTo>
                    <a:cubicBezTo>
                      <a:pt x="294" y="917"/>
                      <a:pt x="295" y="916"/>
                      <a:pt x="297" y="917"/>
                    </a:cubicBezTo>
                    <a:lnTo>
                      <a:pt x="297" y="917"/>
                    </a:lnTo>
                    <a:cubicBezTo>
                      <a:pt x="298" y="918"/>
                      <a:pt x="299" y="920"/>
                      <a:pt x="298" y="922"/>
                    </a:cubicBezTo>
                    <a:cubicBezTo>
                      <a:pt x="297" y="923"/>
                      <a:pt x="295" y="923"/>
                      <a:pt x="293" y="922"/>
                    </a:cubicBezTo>
                    <a:close/>
                    <a:moveTo>
                      <a:pt x="283" y="916"/>
                    </a:moveTo>
                    <a:lnTo>
                      <a:pt x="283" y="916"/>
                    </a:lnTo>
                    <a:cubicBezTo>
                      <a:pt x="281" y="915"/>
                      <a:pt x="281" y="913"/>
                      <a:pt x="282" y="912"/>
                    </a:cubicBezTo>
                    <a:cubicBezTo>
                      <a:pt x="283" y="911"/>
                      <a:pt x="285" y="910"/>
                      <a:pt x="286" y="911"/>
                    </a:cubicBezTo>
                    <a:lnTo>
                      <a:pt x="286" y="911"/>
                    </a:lnTo>
                    <a:cubicBezTo>
                      <a:pt x="287" y="912"/>
                      <a:pt x="288" y="914"/>
                      <a:pt x="287" y="915"/>
                    </a:cubicBezTo>
                    <a:cubicBezTo>
                      <a:pt x="286" y="917"/>
                      <a:pt x="284" y="917"/>
                      <a:pt x="283" y="916"/>
                    </a:cubicBezTo>
                    <a:close/>
                    <a:moveTo>
                      <a:pt x="272" y="910"/>
                    </a:moveTo>
                    <a:lnTo>
                      <a:pt x="272" y="910"/>
                    </a:lnTo>
                    <a:cubicBezTo>
                      <a:pt x="270" y="909"/>
                      <a:pt x="270" y="907"/>
                      <a:pt x="271" y="906"/>
                    </a:cubicBezTo>
                    <a:cubicBezTo>
                      <a:pt x="272" y="904"/>
                      <a:pt x="274" y="904"/>
                      <a:pt x="275" y="905"/>
                    </a:cubicBezTo>
                    <a:lnTo>
                      <a:pt x="275" y="905"/>
                    </a:lnTo>
                    <a:cubicBezTo>
                      <a:pt x="277" y="906"/>
                      <a:pt x="277" y="908"/>
                      <a:pt x="276" y="909"/>
                    </a:cubicBezTo>
                    <a:cubicBezTo>
                      <a:pt x="275" y="911"/>
                      <a:pt x="273" y="911"/>
                      <a:pt x="272" y="910"/>
                    </a:cubicBezTo>
                    <a:close/>
                    <a:moveTo>
                      <a:pt x="261" y="904"/>
                    </a:moveTo>
                    <a:lnTo>
                      <a:pt x="261" y="904"/>
                    </a:lnTo>
                    <a:cubicBezTo>
                      <a:pt x="260" y="903"/>
                      <a:pt x="259" y="901"/>
                      <a:pt x="260" y="899"/>
                    </a:cubicBezTo>
                    <a:cubicBezTo>
                      <a:pt x="261" y="898"/>
                      <a:pt x="263" y="898"/>
                      <a:pt x="264" y="899"/>
                    </a:cubicBezTo>
                    <a:lnTo>
                      <a:pt x="264" y="899"/>
                    </a:lnTo>
                    <a:cubicBezTo>
                      <a:pt x="266" y="899"/>
                      <a:pt x="266" y="901"/>
                      <a:pt x="265" y="903"/>
                    </a:cubicBezTo>
                    <a:cubicBezTo>
                      <a:pt x="264" y="904"/>
                      <a:pt x="262" y="905"/>
                      <a:pt x="261" y="904"/>
                    </a:cubicBezTo>
                    <a:close/>
                    <a:moveTo>
                      <a:pt x="250" y="897"/>
                    </a:moveTo>
                    <a:lnTo>
                      <a:pt x="250" y="897"/>
                    </a:lnTo>
                    <a:cubicBezTo>
                      <a:pt x="249" y="896"/>
                      <a:pt x="249" y="894"/>
                      <a:pt x="249" y="893"/>
                    </a:cubicBezTo>
                    <a:cubicBezTo>
                      <a:pt x="250" y="891"/>
                      <a:pt x="252" y="891"/>
                      <a:pt x="254" y="892"/>
                    </a:cubicBezTo>
                    <a:lnTo>
                      <a:pt x="254" y="892"/>
                    </a:lnTo>
                    <a:cubicBezTo>
                      <a:pt x="255" y="893"/>
                      <a:pt x="256" y="895"/>
                      <a:pt x="255" y="896"/>
                    </a:cubicBezTo>
                    <a:cubicBezTo>
                      <a:pt x="254" y="898"/>
                      <a:pt x="252" y="898"/>
                      <a:pt x="250" y="897"/>
                    </a:cubicBezTo>
                    <a:close/>
                    <a:moveTo>
                      <a:pt x="240" y="891"/>
                    </a:moveTo>
                    <a:lnTo>
                      <a:pt x="240" y="891"/>
                    </a:lnTo>
                    <a:cubicBezTo>
                      <a:pt x="238" y="890"/>
                      <a:pt x="238" y="888"/>
                      <a:pt x="239" y="886"/>
                    </a:cubicBezTo>
                    <a:cubicBezTo>
                      <a:pt x="240" y="885"/>
                      <a:pt x="242" y="884"/>
                      <a:pt x="243" y="885"/>
                    </a:cubicBezTo>
                    <a:lnTo>
                      <a:pt x="243" y="885"/>
                    </a:lnTo>
                    <a:cubicBezTo>
                      <a:pt x="245" y="886"/>
                      <a:pt x="245" y="888"/>
                      <a:pt x="244" y="890"/>
                    </a:cubicBezTo>
                    <a:cubicBezTo>
                      <a:pt x="243" y="891"/>
                      <a:pt x="241" y="891"/>
                      <a:pt x="240" y="891"/>
                    </a:cubicBezTo>
                    <a:close/>
                    <a:moveTo>
                      <a:pt x="229" y="884"/>
                    </a:moveTo>
                    <a:lnTo>
                      <a:pt x="229" y="884"/>
                    </a:lnTo>
                    <a:cubicBezTo>
                      <a:pt x="228" y="883"/>
                      <a:pt x="227" y="881"/>
                      <a:pt x="228" y="879"/>
                    </a:cubicBezTo>
                    <a:cubicBezTo>
                      <a:pt x="229" y="878"/>
                      <a:pt x="231" y="877"/>
                      <a:pt x="233" y="878"/>
                    </a:cubicBezTo>
                    <a:lnTo>
                      <a:pt x="233" y="878"/>
                    </a:lnTo>
                    <a:cubicBezTo>
                      <a:pt x="234" y="879"/>
                      <a:pt x="235" y="881"/>
                      <a:pt x="234" y="883"/>
                    </a:cubicBezTo>
                    <a:cubicBezTo>
                      <a:pt x="233" y="884"/>
                      <a:pt x="231" y="885"/>
                      <a:pt x="229" y="884"/>
                    </a:cubicBezTo>
                    <a:close/>
                    <a:moveTo>
                      <a:pt x="219" y="877"/>
                    </a:moveTo>
                    <a:lnTo>
                      <a:pt x="219" y="877"/>
                    </a:lnTo>
                    <a:cubicBezTo>
                      <a:pt x="217" y="876"/>
                      <a:pt x="217" y="874"/>
                      <a:pt x="218" y="872"/>
                    </a:cubicBezTo>
                    <a:cubicBezTo>
                      <a:pt x="219" y="871"/>
                      <a:pt x="221" y="870"/>
                      <a:pt x="222" y="871"/>
                    </a:cubicBezTo>
                    <a:lnTo>
                      <a:pt x="222" y="871"/>
                    </a:lnTo>
                    <a:cubicBezTo>
                      <a:pt x="224" y="872"/>
                      <a:pt x="224" y="874"/>
                      <a:pt x="223" y="876"/>
                    </a:cubicBezTo>
                    <a:cubicBezTo>
                      <a:pt x="222" y="877"/>
                      <a:pt x="220" y="878"/>
                      <a:pt x="219" y="877"/>
                    </a:cubicBezTo>
                    <a:close/>
                    <a:moveTo>
                      <a:pt x="209" y="870"/>
                    </a:moveTo>
                    <a:lnTo>
                      <a:pt x="209" y="870"/>
                    </a:lnTo>
                    <a:cubicBezTo>
                      <a:pt x="207" y="869"/>
                      <a:pt x="207" y="867"/>
                      <a:pt x="208" y="865"/>
                    </a:cubicBezTo>
                    <a:cubicBezTo>
                      <a:pt x="209" y="864"/>
                      <a:pt x="211" y="863"/>
                      <a:pt x="212" y="864"/>
                    </a:cubicBezTo>
                    <a:lnTo>
                      <a:pt x="212" y="864"/>
                    </a:lnTo>
                    <a:cubicBezTo>
                      <a:pt x="214" y="865"/>
                      <a:pt x="214" y="867"/>
                      <a:pt x="213" y="869"/>
                    </a:cubicBezTo>
                    <a:cubicBezTo>
                      <a:pt x="212" y="870"/>
                      <a:pt x="210" y="871"/>
                      <a:pt x="209" y="870"/>
                    </a:cubicBezTo>
                    <a:close/>
                    <a:moveTo>
                      <a:pt x="199" y="862"/>
                    </a:moveTo>
                    <a:lnTo>
                      <a:pt x="198" y="862"/>
                    </a:lnTo>
                    <a:cubicBezTo>
                      <a:pt x="197" y="861"/>
                      <a:pt x="197" y="859"/>
                      <a:pt x="198" y="858"/>
                    </a:cubicBezTo>
                    <a:cubicBezTo>
                      <a:pt x="199" y="856"/>
                      <a:pt x="201" y="856"/>
                      <a:pt x="202" y="857"/>
                    </a:cubicBezTo>
                    <a:lnTo>
                      <a:pt x="202" y="857"/>
                    </a:lnTo>
                    <a:cubicBezTo>
                      <a:pt x="203" y="858"/>
                      <a:pt x="204" y="860"/>
                      <a:pt x="203" y="861"/>
                    </a:cubicBezTo>
                    <a:cubicBezTo>
                      <a:pt x="202" y="863"/>
                      <a:pt x="200" y="863"/>
                      <a:pt x="199" y="862"/>
                    </a:cubicBezTo>
                    <a:close/>
                    <a:moveTo>
                      <a:pt x="189" y="855"/>
                    </a:moveTo>
                    <a:lnTo>
                      <a:pt x="189" y="855"/>
                    </a:lnTo>
                    <a:cubicBezTo>
                      <a:pt x="187" y="854"/>
                      <a:pt x="187" y="852"/>
                      <a:pt x="188" y="850"/>
                    </a:cubicBezTo>
                    <a:cubicBezTo>
                      <a:pt x="189" y="849"/>
                      <a:pt x="191" y="848"/>
                      <a:pt x="192" y="849"/>
                    </a:cubicBezTo>
                    <a:lnTo>
                      <a:pt x="192" y="849"/>
                    </a:lnTo>
                    <a:cubicBezTo>
                      <a:pt x="193" y="850"/>
                      <a:pt x="194" y="852"/>
                      <a:pt x="193" y="854"/>
                    </a:cubicBezTo>
                    <a:cubicBezTo>
                      <a:pt x="192" y="855"/>
                      <a:pt x="190" y="856"/>
                      <a:pt x="189" y="855"/>
                    </a:cubicBezTo>
                    <a:close/>
                    <a:moveTo>
                      <a:pt x="179" y="847"/>
                    </a:moveTo>
                    <a:lnTo>
                      <a:pt x="179" y="847"/>
                    </a:lnTo>
                    <a:cubicBezTo>
                      <a:pt x="177" y="846"/>
                      <a:pt x="177" y="844"/>
                      <a:pt x="178" y="843"/>
                    </a:cubicBezTo>
                    <a:cubicBezTo>
                      <a:pt x="179" y="841"/>
                      <a:pt x="181" y="841"/>
                      <a:pt x="182" y="842"/>
                    </a:cubicBezTo>
                    <a:lnTo>
                      <a:pt x="182" y="842"/>
                    </a:lnTo>
                    <a:cubicBezTo>
                      <a:pt x="183" y="843"/>
                      <a:pt x="184" y="845"/>
                      <a:pt x="183" y="846"/>
                    </a:cubicBezTo>
                    <a:cubicBezTo>
                      <a:pt x="182" y="848"/>
                      <a:pt x="180" y="848"/>
                      <a:pt x="179" y="847"/>
                    </a:cubicBezTo>
                    <a:close/>
                    <a:moveTo>
                      <a:pt x="168" y="839"/>
                    </a:moveTo>
                    <a:lnTo>
                      <a:pt x="168" y="839"/>
                    </a:lnTo>
                    <a:cubicBezTo>
                      <a:pt x="167" y="838"/>
                      <a:pt x="167" y="836"/>
                      <a:pt x="168" y="834"/>
                    </a:cubicBezTo>
                    <a:cubicBezTo>
                      <a:pt x="170" y="833"/>
                      <a:pt x="172" y="833"/>
                      <a:pt x="173" y="834"/>
                    </a:cubicBezTo>
                    <a:lnTo>
                      <a:pt x="173" y="834"/>
                    </a:lnTo>
                    <a:cubicBezTo>
                      <a:pt x="174" y="836"/>
                      <a:pt x="174" y="838"/>
                      <a:pt x="173" y="839"/>
                    </a:cubicBezTo>
                    <a:cubicBezTo>
                      <a:pt x="172" y="840"/>
                      <a:pt x="170" y="840"/>
                      <a:pt x="168" y="839"/>
                    </a:cubicBezTo>
                    <a:close/>
                    <a:moveTo>
                      <a:pt x="159" y="831"/>
                    </a:moveTo>
                    <a:lnTo>
                      <a:pt x="159" y="831"/>
                    </a:lnTo>
                    <a:cubicBezTo>
                      <a:pt x="158" y="830"/>
                      <a:pt x="158" y="828"/>
                      <a:pt x="159" y="826"/>
                    </a:cubicBezTo>
                    <a:cubicBezTo>
                      <a:pt x="160" y="825"/>
                      <a:pt x="162" y="825"/>
                      <a:pt x="163" y="826"/>
                    </a:cubicBezTo>
                    <a:lnTo>
                      <a:pt x="163" y="826"/>
                    </a:lnTo>
                    <a:cubicBezTo>
                      <a:pt x="164" y="828"/>
                      <a:pt x="164" y="830"/>
                      <a:pt x="163" y="831"/>
                    </a:cubicBezTo>
                    <a:cubicBezTo>
                      <a:pt x="162" y="832"/>
                      <a:pt x="160" y="832"/>
                      <a:pt x="159" y="831"/>
                    </a:cubicBezTo>
                    <a:close/>
                    <a:moveTo>
                      <a:pt x="149" y="823"/>
                    </a:moveTo>
                    <a:lnTo>
                      <a:pt x="149" y="823"/>
                    </a:lnTo>
                    <a:cubicBezTo>
                      <a:pt x="148" y="822"/>
                      <a:pt x="148" y="820"/>
                      <a:pt x="149" y="818"/>
                    </a:cubicBezTo>
                    <a:cubicBezTo>
                      <a:pt x="150" y="817"/>
                      <a:pt x="152" y="817"/>
                      <a:pt x="154" y="818"/>
                    </a:cubicBezTo>
                    <a:lnTo>
                      <a:pt x="154" y="818"/>
                    </a:lnTo>
                    <a:cubicBezTo>
                      <a:pt x="155" y="820"/>
                      <a:pt x="155" y="822"/>
                      <a:pt x="154" y="823"/>
                    </a:cubicBezTo>
                    <a:cubicBezTo>
                      <a:pt x="152" y="824"/>
                      <a:pt x="150" y="824"/>
                      <a:pt x="149" y="823"/>
                    </a:cubicBezTo>
                    <a:close/>
                    <a:moveTo>
                      <a:pt x="140" y="814"/>
                    </a:moveTo>
                    <a:lnTo>
                      <a:pt x="140" y="814"/>
                    </a:lnTo>
                    <a:cubicBezTo>
                      <a:pt x="139" y="813"/>
                      <a:pt x="139" y="811"/>
                      <a:pt x="140" y="810"/>
                    </a:cubicBezTo>
                    <a:cubicBezTo>
                      <a:pt x="141" y="809"/>
                      <a:pt x="143" y="809"/>
                      <a:pt x="144" y="810"/>
                    </a:cubicBezTo>
                    <a:lnTo>
                      <a:pt x="144" y="810"/>
                    </a:lnTo>
                    <a:cubicBezTo>
                      <a:pt x="146" y="811"/>
                      <a:pt x="146" y="813"/>
                      <a:pt x="144" y="814"/>
                    </a:cubicBezTo>
                    <a:cubicBezTo>
                      <a:pt x="143" y="815"/>
                      <a:pt x="141" y="815"/>
                      <a:pt x="140" y="814"/>
                    </a:cubicBezTo>
                    <a:close/>
                    <a:moveTo>
                      <a:pt x="131" y="806"/>
                    </a:moveTo>
                    <a:lnTo>
                      <a:pt x="131" y="806"/>
                    </a:lnTo>
                    <a:cubicBezTo>
                      <a:pt x="130" y="804"/>
                      <a:pt x="130" y="803"/>
                      <a:pt x="131" y="801"/>
                    </a:cubicBezTo>
                    <a:cubicBezTo>
                      <a:pt x="132" y="800"/>
                      <a:pt x="134" y="800"/>
                      <a:pt x="135" y="801"/>
                    </a:cubicBezTo>
                    <a:lnTo>
                      <a:pt x="135" y="801"/>
                    </a:lnTo>
                    <a:cubicBezTo>
                      <a:pt x="137" y="803"/>
                      <a:pt x="137" y="804"/>
                      <a:pt x="135" y="806"/>
                    </a:cubicBezTo>
                    <a:cubicBezTo>
                      <a:pt x="134" y="807"/>
                      <a:pt x="132" y="807"/>
                      <a:pt x="131" y="806"/>
                    </a:cubicBezTo>
                    <a:close/>
                    <a:moveTo>
                      <a:pt x="122" y="797"/>
                    </a:moveTo>
                    <a:lnTo>
                      <a:pt x="122" y="797"/>
                    </a:lnTo>
                    <a:cubicBezTo>
                      <a:pt x="121" y="796"/>
                      <a:pt x="121" y="794"/>
                      <a:pt x="122" y="793"/>
                    </a:cubicBezTo>
                    <a:cubicBezTo>
                      <a:pt x="123" y="791"/>
                      <a:pt x="125" y="791"/>
                      <a:pt x="126" y="793"/>
                    </a:cubicBezTo>
                    <a:lnTo>
                      <a:pt x="126" y="793"/>
                    </a:lnTo>
                    <a:cubicBezTo>
                      <a:pt x="128" y="794"/>
                      <a:pt x="128" y="796"/>
                      <a:pt x="126" y="797"/>
                    </a:cubicBezTo>
                    <a:cubicBezTo>
                      <a:pt x="125" y="798"/>
                      <a:pt x="123" y="798"/>
                      <a:pt x="122" y="797"/>
                    </a:cubicBezTo>
                    <a:close/>
                    <a:moveTo>
                      <a:pt x="113" y="788"/>
                    </a:moveTo>
                    <a:lnTo>
                      <a:pt x="113" y="788"/>
                    </a:lnTo>
                    <a:cubicBezTo>
                      <a:pt x="112" y="787"/>
                      <a:pt x="112" y="785"/>
                      <a:pt x="113" y="784"/>
                    </a:cubicBezTo>
                    <a:cubicBezTo>
                      <a:pt x="114" y="782"/>
                      <a:pt x="116" y="782"/>
                      <a:pt x="118" y="784"/>
                    </a:cubicBezTo>
                    <a:lnTo>
                      <a:pt x="118" y="784"/>
                    </a:lnTo>
                    <a:cubicBezTo>
                      <a:pt x="119" y="785"/>
                      <a:pt x="119" y="787"/>
                      <a:pt x="118" y="788"/>
                    </a:cubicBezTo>
                    <a:cubicBezTo>
                      <a:pt x="116" y="789"/>
                      <a:pt x="114" y="789"/>
                      <a:pt x="113" y="788"/>
                    </a:cubicBezTo>
                    <a:close/>
                    <a:moveTo>
                      <a:pt x="105" y="779"/>
                    </a:moveTo>
                    <a:lnTo>
                      <a:pt x="105" y="779"/>
                    </a:lnTo>
                    <a:cubicBezTo>
                      <a:pt x="103" y="778"/>
                      <a:pt x="103" y="776"/>
                      <a:pt x="105" y="775"/>
                    </a:cubicBezTo>
                    <a:cubicBezTo>
                      <a:pt x="106" y="773"/>
                      <a:pt x="108" y="773"/>
                      <a:pt x="109" y="775"/>
                    </a:cubicBezTo>
                    <a:lnTo>
                      <a:pt x="109" y="775"/>
                    </a:lnTo>
                    <a:cubicBezTo>
                      <a:pt x="110" y="776"/>
                      <a:pt x="110" y="778"/>
                      <a:pt x="109" y="779"/>
                    </a:cubicBezTo>
                    <a:cubicBezTo>
                      <a:pt x="108" y="780"/>
                      <a:pt x="106" y="780"/>
                      <a:pt x="105" y="779"/>
                    </a:cubicBezTo>
                    <a:close/>
                    <a:moveTo>
                      <a:pt x="96" y="770"/>
                    </a:moveTo>
                    <a:lnTo>
                      <a:pt x="96" y="770"/>
                    </a:lnTo>
                    <a:cubicBezTo>
                      <a:pt x="95" y="768"/>
                      <a:pt x="95" y="766"/>
                      <a:pt x="96" y="765"/>
                    </a:cubicBezTo>
                    <a:cubicBezTo>
                      <a:pt x="97" y="764"/>
                      <a:pt x="99" y="764"/>
                      <a:pt x="101" y="765"/>
                    </a:cubicBezTo>
                    <a:lnTo>
                      <a:pt x="101" y="765"/>
                    </a:lnTo>
                    <a:cubicBezTo>
                      <a:pt x="102" y="766"/>
                      <a:pt x="102" y="768"/>
                      <a:pt x="101" y="770"/>
                    </a:cubicBezTo>
                    <a:cubicBezTo>
                      <a:pt x="99" y="771"/>
                      <a:pt x="97" y="771"/>
                      <a:pt x="96" y="770"/>
                    </a:cubicBezTo>
                    <a:close/>
                    <a:moveTo>
                      <a:pt x="88" y="760"/>
                    </a:moveTo>
                    <a:lnTo>
                      <a:pt x="88" y="760"/>
                    </a:lnTo>
                    <a:cubicBezTo>
                      <a:pt x="87" y="759"/>
                      <a:pt x="87" y="757"/>
                      <a:pt x="88" y="756"/>
                    </a:cubicBezTo>
                    <a:cubicBezTo>
                      <a:pt x="89" y="754"/>
                      <a:pt x="91" y="754"/>
                      <a:pt x="93" y="756"/>
                    </a:cubicBezTo>
                    <a:lnTo>
                      <a:pt x="93" y="756"/>
                    </a:lnTo>
                    <a:cubicBezTo>
                      <a:pt x="94" y="757"/>
                      <a:pt x="94" y="759"/>
                      <a:pt x="93" y="760"/>
                    </a:cubicBezTo>
                    <a:cubicBezTo>
                      <a:pt x="91" y="761"/>
                      <a:pt x="89" y="761"/>
                      <a:pt x="88" y="760"/>
                    </a:cubicBezTo>
                    <a:close/>
                    <a:moveTo>
                      <a:pt x="80" y="750"/>
                    </a:moveTo>
                    <a:lnTo>
                      <a:pt x="80" y="750"/>
                    </a:lnTo>
                    <a:cubicBezTo>
                      <a:pt x="79" y="749"/>
                      <a:pt x="79" y="747"/>
                      <a:pt x="81" y="746"/>
                    </a:cubicBezTo>
                    <a:cubicBezTo>
                      <a:pt x="82" y="745"/>
                      <a:pt x="84" y="745"/>
                      <a:pt x="85" y="747"/>
                    </a:cubicBezTo>
                    <a:lnTo>
                      <a:pt x="85" y="747"/>
                    </a:lnTo>
                    <a:cubicBezTo>
                      <a:pt x="86" y="748"/>
                      <a:pt x="86" y="750"/>
                      <a:pt x="84" y="751"/>
                    </a:cubicBezTo>
                    <a:cubicBezTo>
                      <a:pt x="83" y="752"/>
                      <a:pt x="81" y="751"/>
                      <a:pt x="80" y="750"/>
                    </a:cubicBezTo>
                    <a:close/>
                    <a:moveTo>
                      <a:pt x="72" y="740"/>
                    </a:moveTo>
                    <a:lnTo>
                      <a:pt x="72" y="740"/>
                    </a:lnTo>
                    <a:cubicBezTo>
                      <a:pt x="71" y="739"/>
                      <a:pt x="72" y="737"/>
                      <a:pt x="73" y="736"/>
                    </a:cubicBezTo>
                    <a:cubicBezTo>
                      <a:pt x="75" y="735"/>
                      <a:pt x="77" y="735"/>
                      <a:pt x="78" y="736"/>
                    </a:cubicBezTo>
                    <a:lnTo>
                      <a:pt x="78" y="736"/>
                    </a:lnTo>
                    <a:cubicBezTo>
                      <a:pt x="79" y="738"/>
                      <a:pt x="78" y="740"/>
                      <a:pt x="77" y="741"/>
                    </a:cubicBezTo>
                    <a:cubicBezTo>
                      <a:pt x="75" y="742"/>
                      <a:pt x="73" y="741"/>
                      <a:pt x="72" y="740"/>
                    </a:cubicBezTo>
                    <a:close/>
                    <a:moveTo>
                      <a:pt x="65" y="730"/>
                    </a:moveTo>
                    <a:lnTo>
                      <a:pt x="65" y="730"/>
                    </a:lnTo>
                    <a:cubicBezTo>
                      <a:pt x="64" y="728"/>
                      <a:pt x="64" y="726"/>
                      <a:pt x="66" y="726"/>
                    </a:cubicBezTo>
                    <a:cubicBezTo>
                      <a:pt x="67" y="725"/>
                      <a:pt x="69" y="725"/>
                      <a:pt x="70" y="726"/>
                    </a:cubicBezTo>
                    <a:lnTo>
                      <a:pt x="70" y="726"/>
                    </a:lnTo>
                    <a:cubicBezTo>
                      <a:pt x="71" y="728"/>
                      <a:pt x="71" y="730"/>
                      <a:pt x="69" y="731"/>
                    </a:cubicBezTo>
                    <a:cubicBezTo>
                      <a:pt x="68" y="732"/>
                      <a:pt x="66" y="731"/>
                      <a:pt x="65" y="730"/>
                    </a:cubicBezTo>
                    <a:close/>
                    <a:moveTo>
                      <a:pt x="58" y="720"/>
                    </a:moveTo>
                    <a:lnTo>
                      <a:pt x="58" y="720"/>
                    </a:lnTo>
                    <a:cubicBezTo>
                      <a:pt x="57" y="718"/>
                      <a:pt x="57" y="716"/>
                      <a:pt x="59" y="715"/>
                    </a:cubicBezTo>
                    <a:cubicBezTo>
                      <a:pt x="60" y="714"/>
                      <a:pt x="62" y="715"/>
                      <a:pt x="63" y="716"/>
                    </a:cubicBezTo>
                    <a:lnTo>
                      <a:pt x="63" y="716"/>
                    </a:lnTo>
                    <a:cubicBezTo>
                      <a:pt x="64" y="717"/>
                      <a:pt x="64" y="719"/>
                      <a:pt x="62" y="720"/>
                    </a:cubicBezTo>
                    <a:cubicBezTo>
                      <a:pt x="61" y="721"/>
                      <a:pt x="59" y="721"/>
                      <a:pt x="58" y="720"/>
                    </a:cubicBezTo>
                    <a:close/>
                    <a:moveTo>
                      <a:pt x="51" y="709"/>
                    </a:moveTo>
                    <a:lnTo>
                      <a:pt x="51" y="709"/>
                    </a:lnTo>
                    <a:cubicBezTo>
                      <a:pt x="50" y="707"/>
                      <a:pt x="51" y="706"/>
                      <a:pt x="52" y="705"/>
                    </a:cubicBezTo>
                    <a:cubicBezTo>
                      <a:pt x="54" y="704"/>
                      <a:pt x="56" y="704"/>
                      <a:pt x="57" y="705"/>
                    </a:cubicBezTo>
                    <a:lnTo>
                      <a:pt x="57" y="705"/>
                    </a:lnTo>
                    <a:cubicBezTo>
                      <a:pt x="57" y="707"/>
                      <a:pt x="57" y="709"/>
                      <a:pt x="56" y="710"/>
                    </a:cubicBezTo>
                    <a:cubicBezTo>
                      <a:pt x="54" y="711"/>
                      <a:pt x="52" y="710"/>
                      <a:pt x="51" y="709"/>
                    </a:cubicBezTo>
                    <a:close/>
                    <a:moveTo>
                      <a:pt x="45" y="698"/>
                    </a:moveTo>
                    <a:lnTo>
                      <a:pt x="45" y="698"/>
                    </a:lnTo>
                    <a:cubicBezTo>
                      <a:pt x="44" y="697"/>
                      <a:pt x="44" y="695"/>
                      <a:pt x="46" y="694"/>
                    </a:cubicBezTo>
                    <a:cubicBezTo>
                      <a:pt x="47" y="693"/>
                      <a:pt x="49" y="693"/>
                      <a:pt x="50" y="695"/>
                    </a:cubicBezTo>
                    <a:lnTo>
                      <a:pt x="50" y="695"/>
                    </a:lnTo>
                    <a:cubicBezTo>
                      <a:pt x="51" y="696"/>
                      <a:pt x="51" y="698"/>
                      <a:pt x="49" y="699"/>
                    </a:cubicBezTo>
                    <a:cubicBezTo>
                      <a:pt x="48" y="700"/>
                      <a:pt x="46" y="700"/>
                      <a:pt x="45" y="698"/>
                    </a:cubicBezTo>
                    <a:close/>
                    <a:moveTo>
                      <a:pt x="39" y="687"/>
                    </a:moveTo>
                    <a:lnTo>
                      <a:pt x="39" y="687"/>
                    </a:lnTo>
                    <a:cubicBezTo>
                      <a:pt x="38" y="686"/>
                      <a:pt x="38" y="684"/>
                      <a:pt x="40" y="683"/>
                    </a:cubicBezTo>
                    <a:cubicBezTo>
                      <a:pt x="41" y="682"/>
                      <a:pt x="43" y="682"/>
                      <a:pt x="44" y="684"/>
                    </a:cubicBezTo>
                    <a:lnTo>
                      <a:pt x="44" y="684"/>
                    </a:lnTo>
                    <a:cubicBezTo>
                      <a:pt x="45" y="685"/>
                      <a:pt x="45" y="687"/>
                      <a:pt x="43" y="688"/>
                    </a:cubicBezTo>
                    <a:cubicBezTo>
                      <a:pt x="42" y="689"/>
                      <a:pt x="40" y="689"/>
                      <a:pt x="39" y="687"/>
                    </a:cubicBezTo>
                    <a:close/>
                    <a:moveTo>
                      <a:pt x="33" y="676"/>
                    </a:moveTo>
                    <a:lnTo>
                      <a:pt x="33" y="676"/>
                    </a:lnTo>
                    <a:cubicBezTo>
                      <a:pt x="32" y="675"/>
                      <a:pt x="33" y="673"/>
                      <a:pt x="34" y="672"/>
                    </a:cubicBezTo>
                    <a:cubicBezTo>
                      <a:pt x="35" y="671"/>
                      <a:pt x="37" y="671"/>
                      <a:pt x="38" y="673"/>
                    </a:cubicBezTo>
                    <a:lnTo>
                      <a:pt x="38" y="673"/>
                    </a:lnTo>
                    <a:cubicBezTo>
                      <a:pt x="39" y="674"/>
                      <a:pt x="39" y="676"/>
                      <a:pt x="37" y="677"/>
                    </a:cubicBezTo>
                    <a:cubicBezTo>
                      <a:pt x="36" y="678"/>
                      <a:pt x="34" y="678"/>
                      <a:pt x="33" y="676"/>
                    </a:cubicBezTo>
                    <a:close/>
                    <a:moveTo>
                      <a:pt x="28" y="665"/>
                    </a:moveTo>
                    <a:lnTo>
                      <a:pt x="28" y="665"/>
                    </a:lnTo>
                    <a:cubicBezTo>
                      <a:pt x="27" y="663"/>
                      <a:pt x="27" y="661"/>
                      <a:pt x="29" y="660"/>
                    </a:cubicBezTo>
                    <a:cubicBezTo>
                      <a:pt x="30" y="659"/>
                      <a:pt x="32" y="660"/>
                      <a:pt x="33" y="661"/>
                    </a:cubicBezTo>
                    <a:lnTo>
                      <a:pt x="33" y="661"/>
                    </a:lnTo>
                    <a:cubicBezTo>
                      <a:pt x="34" y="663"/>
                      <a:pt x="34" y="665"/>
                      <a:pt x="32" y="666"/>
                    </a:cubicBezTo>
                    <a:cubicBezTo>
                      <a:pt x="31" y="667"/>
                      <a:pt x="29" y="666"/>
                      <a:pt x="28" y="665"/>
                    </a:cubicBezTo>
                    <a:close/>
                    <a:moveTo>
                      <a:pt x="23" y="653"/>
                    </a:moveTo>
                    <a:lnTo>
                      <a:pt x="23" y="653"/>
                    </a:lnTo>
                    <a:cubicBezTo>
                      <a:pt x="22" y="652"/>
                      <a:pt x="23" y="650"/>
                      <a:pt x="24" y="649"/>
                    </a:cubicBezTo>
                    <a:cubicBezTo>
                      <a:pt x="25" y="648"/>
                      <a:pt x="27" y="648"/>
                      <a:pt x="28" y="650"/>
                    </a:cubicBezTo>
                    <a:lnTo>
                      <a:pt x="28" y="650"/>
                    </a:lnTo>
                    <a:cubicBezTo>
                      <a:pt x="29" y="651"/>
                      <a:pt x="29" y="653"/>
                      <a:pt x="27" y="654"/>
                    </a:cubicBezTo>
                    <a:cubicBezTo>
                      <a:pt x="26" y="655"/>
                      <a:pt x="24" y="655"/>
                      <a:pt x="23" y="653"/>
                    </a:cubicBezTo>
                    <a:close/>
                    <a:moveTo>
                      <a:pt x="18" y="641"/>
                    </a:moveTo>
                    <a:lnTo>
                      <a:pt x="18" y="641"/>
                    </a:lnTo>
                    <a:cubicBezTo>
                      <a:pt x="18" y="639"/>
                      <a:pt x="19" y="637"/>
                      <a:pt x="21" y="637"/>
                    </a:cubicBezTo>
                    <a:cubicBezTo>
                      <a:pt x="22" y="636"/>
                      <a:pt x="24" y="637"/>
                      <a:pt x="24" y="639"/>
                    </a:cubicBezTo>
                    <a:lnTo>
                      <a:pt x="24" y="639"/>
                    </a:lnTo>
                    <a:cubicBezTo>
                      <a:pt x="25" y="641"/>
                      <a:pt x="24" y="642"/>
                      <a:pt x="22" y="643"/>
                    </a:cubicBezTo>
                    <a:cubicBezTo>
                      <a:pt x="20" y="643"/>
                      <a:pt x="19" y="642"/>
                      <a:pt x="18" y="641"/>
                    </a:cubicBezTo>
                    <a:close/>
                    <a:moveTo>
                      <a:pt x="14" y="629"/>
                    </a:moveTo>
                    <a:lnTo>
                      <a:pt x="14" y="629"/>
                    </a:lnTo>
                    <a:cubicBezTo>
                      <a:pt x="14" y="627"/>
                      <a:pt x="15" y="625"/>
                      <a:pt x="17" y="625"/>
                    </a:cubicBezTo>
                    <a:cubicBezTo>
                      <a:pt x="18" y="624"/>
                      <a:pt x="20" y="625"/>
                      <a:pt x="20" y="627"/>
                    </a:cubicBezTo>
                    <a:lnTo>
                      <a:pt x="20" y="627"/>
                    </a:lnTo>
                    <a:cubicBezTo>
                      <a:pt x="21" y="629"/>
                      <a:pt x="20" y="631"/>
                      <a:pt x="18" y="631"/>
                    </a:cubicBezTo>
                    <a:cubicBezTo>
                      <a:pt x="16" y="631"/>
                      <a:pt x="15" y="630"/>
                      <a:pt x="14" y="629"/>
                    </a:cubicBezTo>
                    <a:close/>
                    <a:moveTo>
                      <a:pt x="11" y="617"/>
                    </a:moveTo>
                    <a:lnTo>
                      <a:pt x="11" y="617"/>
                    </a:lnTo>
                    <a:cubicBezTo>
                      <a:pt x="10" y="615"/>
                      <a:pt x="11" y="613"/>
                      <a:pt x="13" y="613"/>
                    </a:cubicBezTo>
                    <a:cubicBezTo>
                      <a:pt x="15" y="613"/>
                      <a:pt x="16" y="614"/>
                      <a:pt x="17" y="615"/>
                    </a:cubicBezTo>
                    <a:lnTo>
                      <a:pt x="17" y="615"/>
                    </a:lnTo>
                    <a:cubicBezTo>
                      <a:pt x="17" y="617"/>
                      <a:pt x="16" y="619"/>
                      <a:pt x="14" y="619"/>
                    </a:cubicBezTo>
                    <a:cubicBezTo>
                      <a:pt x="13" y="619"/>
                      <a:pt x="11" y="618"/>
                      <a:pt x="11" y="617"/>
                    </a:cubicBezTo>
                    <a:close/>
                    <a:moveTo>
                      <a:pt x="8" y="605"/>
                    </a:moveTo>
                    <a:lnTo>
                      <a:pt x="8" y="605"/>
                    </a:lnTo>
                    <a:cubicBezTo>
                      <a:pt x="7" y="603"/>
                      <a:pt x="8" y="601"/>
                      <a:pt x="10" y="601"/>
                    </a:cubicBezTo>
                    <a:cubicBezTo>
                      <a:pt x="12" y="600"/>
                      <a:pt x="14" y="601"/>
                      <a:pt x="14" y="603"/>
                    </a:cubicBezTo>
                    <a:lnTo>
                      <a:pt x="14" y="603"/>
                    </a:lnTo>
                    <a:cubicBezTo>
                      <a:pt x="14" y="605"/>
                      <a:pt x="13" y="606"/>
                      <a:pt x="12" y="607"/>
                    </a:cubicBezTo>
                    <a:cubicBezTo>
                      <a:pt x="10" y="607"/>
                      <a:pt x="8" y="606"/>
                      <a:pt x="8" y="605"/>
                    </a:cubicBezTo>
                    <a:close/>
                    <a:moveTo>
                      <a:pt x="5" y="592"/>
                    </a:moveTo>
                    <a:lnTo>
                      <a:pt x="5" y="592"/>
                    </a:lnTo>
                    <a:cubicBezTo>
                      <a:pt x="5" y="591"/>
                      <a:pt x="6" y="589"/>
                      <a:pt x="7" y="589"/>
                    </a:cubicBezTo>
                    <a:cubicBezTo>
                      <a:pt x="9" y="588"/>
                      <a:pt x="11" y="589"/>
                      <a:pt x="11" y="591"/>
                    </a:cubicBezTo>
                    <a:lnTo>
                      <a:pt x="11" y="591"/>
                    </a:lnTo>
                    <a:cubicBezTo>
                      <a:pt x="12" y="593"/>
                      <a:pt x="11" y="594"/>
                      <a:pt x="9" y="595"/>
                    </a:cubicBezTo>
                    <a:cubicBezTo>
                      <a:pt x="7" y="595"/>
                      <a:pt x="6" y="594"/>
                      <a:pt x="5" y="592"/>
                    </a:cubicBezTo>
                    <a:close/>
                    <a:moveTo>
                      <a:pt x="3" y="580"/>
                    </a:moveTo>
                    <a:lnTo>
                      <a:pt x="3" y="580"/>
                    </a:lnTo>
                    <a:cubicBezTo>
                      <a:pt x="3" y="578"/>
                      <a:pt x="4" y="577"/>
                      <a:pt x="6" y="576"/>
                    </a:cubicBezTo>
                    <a:cubicBezTo>
                      <a:pt x="7" y="576"/>
                      <a:pt x="9" y="577"/>
                      <a:pt x="9" y="578"/>
                    </a:cubicBezTo>
                    <a:lnTo>
                      <a:pt x="9" y="578"/>
                    </a:lnTo>
                    <a:cubicBezTo>
                      <a:pt x="10" y="580"/>
                      <a:pt x="9" y="582"/>
                      <a:pt x="7" y="582"/>
                    </a:cubicBezTo>
                    <a:cubicBezTo>
                      <a:pt x="6" y="583"/>
                      <a:pt x="4" y="582"/>
                      <a:pt x="3" y="580"/>
                    </a:cubicBezTo>
                    <a:close/>
                    <a:moveTo>
                      <a:pt x="2" y="568"/>
                    </a:moveTo>
                    <a:lnTo>
                      <a:pt x="2" y="568"/>
                    </a:lnTo>
                    <a:cubicBezTo>
                      <a:pt x="1" y="566"/>
                      <a:pt x="2" y="564"/>
                      <a:pt x="4" y="564"/>
                    </a:cubicBezTo>
                    <a:cubicBezTo>
                      <a:pt x="6" y="563"/>
                      <a:pt x="7" y="564"/>
                      <a:pt x="8" y="566"/>
                    </a:cubicBezTo>
                    <a:lnTo>
                      <a:pt x="8" y="566"/>
                    </a:lnTo>
                    <a:cubicBezTo>
                      <a:pt x="8" y="568"/>
                      <a:pt x="7" y="569"/>
                      <a:pt x="6" y="570"/>
                    </a:cubicBezTo>
                    <a:cubicBezTo>
                      <a:pt x="4" y="570"/>
                      <a:pt x="2" y="569"/>
                      <a:pt x="2" y="56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76"/>
            <p:cNvGrpSpPr>
              <a:grpSpLocks/>
            </p:cNvGrpSpPr>
            <p:nvPr/>
          </p:nvGrpSpPr>
          <p:grpSpPr bwMode="auto">
            <a:xfrm>
              <a:off x="2113" y="3102"/>
              <a:ext cx="1581" cy="702"/>
              <a:chOff x="2113" y="3102"/>
              <a:chExt cx="1581" cy="702"/>
            </a:xfrm>
          </p:grpSpPr>
          <p:grpSp>
            <p:nvGrpSpPr>
              <p:cNvPr id="52467" name="Group 74"/>
              <p:cNvGrpSpPr>
                <a:grpSpLocks/>
              </p:cNvGrpSpPr>
              <p:nvPr/>
            </p:nvGrpSpPr>
            <p:grpSpPr bwMode="auto">
              <a:xfrm>
                <a:off x="3137" y="3104"/>
                <a:ext cx="557" cy="645"/>
                <a:chOff x="3137" y="3104"/>
                <a:chExt cx="557" cy="645"/>
              </a:xfrm>
            </p:grpSpPr>
            <p:grpSp>
              <p:nvGrpSpPr>
                <p:cNvPr id="52469" name="Group 46"/>
                <p:cNvGrpSpPr>
                  <a:grpSpLocks/>
                </p:cNvGrpSpPr>
                <p:nvPr/>
              </p:nvGrpSpPr>
              <p:grpSpPr bwMode="auto">
                <a:xfrm>
                  <a:off x="3137" y="3104"/>
                  <a:ext cx="32" cy="19"/>
                  <a:chOff x="3137" y="3104"/>
                  <a:chExt cx="32" cy="19"/>
                </a:xfrm>
              </p:grpSpPr>
              <p:sp>
                <p:nvSpPr>
                  <p:cNvPr id="52497" name="Freeform 44"/>
                  <p:cNvSpPr>
                    <a:spLocks/>
                  </p:cNvSpPr>
                  <p:nvPr/>
                </p:nvSpPr>
                <p:spPr bwMode="auto">
                  <a:xfrm>
                    <a:off x="3137" y="3104"/>
                    <a:ext cx="32"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4"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8" name="Freeform 45"/>
                  <p:cNvSpPr>
                    <a:spLocks/>
                  </p:cNvSpPr>
                  <p:nvPr/>
                </p:nvSpPr>
                <p:spPr bwMode="auto">
                  <a:xfrm>
                    <a:off x="3137" y="3104"/>
                    <a:ext cx="32" cy="19"/>
                  </a:xfrm>
                  <a:custGeom>
                    <a:avLst/>
                    <a:gdLst>
                      <a:gd name="T0" fmla="*/ 32 w 32"/>
                      <a:gd name="T1" fmla="*/ 9 h 19"/>
                      <a:gd name="T2" fmla="*/ 16 w 32"/>
                      <a:gd name="T3" fmla="*/ 0 h 19"/>
                      <a:gd name="T4" fmla="*/ 1 w 32"/>
                      <a:gd name="T5" fmla="*/ 9 h 19"/>
                      <a:gd name="T6" fmla="*/ 16 w 32"/>
                      <a:gd name="T7" fmla="*/ 18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1" y="9"/>
                        </a:cubicBezTo>
                        <a:cubicBezTo>
                          <a:pt x="1" y="15"/>
                          <a:pt x="7" y="19"/>
                          <a:pt x="16" y="18"/>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0" name="Group 49"/>
                <p:cNvGrpSpPr>
                  <a:grpSpLocks/>
                </p:cNvGrpSpPr>
                <p:nvPr/>
              </p:nvGrpSpPr>
              <p:grpSpPr bwMode="auto">
                <a:xfrm>
                  <a:off x="3445" y="3169"/>
                  <a:ext cx="32" cy="19"/>
                  <a:chOff x="3445" y="3169"/>
                  <a:chExt cx="32" cy="19"/>
                </a:xfrm>
              </p:grpSpPr>
              <p:sp>
                <p:nvSpPr>
                  <p:cNvPr id="52495" name="Freeform 47"/>
                  <p:cNvSpPr>
                    <a:spLocks/>
                  </p:cNvSpPr>
                  <p:nvPr/>
                </p:nvSpPr>
                <p:spPr bwMode="auto">
                  <a:xfrm>
                    <a:off x="3445" y="3169"/>
                    <a:ext cx="32" cy="19"/>
                  </a:xfrm>
                  <a:custGeom>
                    <a:avLst/>
                    <a:gdLst>
                      <a:gd name="T0" fmla="*/ 43 w 43"/>
                      <a:gd name="T1" fmla="*/ 15 h 30"/>
                      <a:gd name="T2" fmla="*/ 21 w 43"/>
                      <a:gd name="T3" fmla="*/ 0 h 30"/>
                      <a:gd name="T4" fmla="*/ 0 w 43"/>
                      <a:gd name="T5" fmla="*/ 15 h 30"/>
                      <a:gd name="T6" fmla="*/ 21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1"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6" name="Freeform 48"/>
                  <p:cNvSpPr>
                    <a:spLocks/>
                  </p:cNvSpPr>
                  <p:nvPr/>
                </p:nvSpPr>
                <p:spPr bwMode="auto">
                  <a:xfrm>
                    <a:off x="3445" y="3169"/>
                    <a:ext cx="32" cy="19"/>
                  </a:xfrm>
                  <a:custGeom>
                    <a:avLst/>
                    <a:gdLst>
                      <a:gd name="T0" fmla="*/ 32 w 32"/>
                      <a:gd name="T1" fmla="*/ 10 h 19"/>
                      <a:gd name="T2" fmla="*/ 16 w 32"/>
                      <a:gd name="T3" fmla="*/ 0 h 19"/>
                      <a:gd name="T4" fmla="*/ 0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5"/>
                          <a:pt x="25" y="0"/>
                          <a:pt x="16" y="0"/>
                        </a:cubicBezTo>
                        <a:cubicBezTo>
                          <a:pt x="6" y="0"/>
                          <a:pt x="0" y="5"/>
                          <a:pt x="0" y="10"/>
                        </a:cubicBezTo>
                        <a:cubicBezTo>
                          <a:pt x="0" y="15"/>
                          <a:pt x="7" y="19"/>
                          <a:pt x="16" y="19"/>
                        </a:cubicBezTo>
                        <a:cubicBezTo>
                          <a:pt x="25" y="19"/>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1" name="Group 52"/>
                <p:cNvGrpSpPr>
                  <a:grpSpLocks/>
                </p:cNvGrpSpPr>
                <p:nvPr/>
              </p:nvGrpSpPr>
              <p:grpSpPr bwMode="auto">
                <a:xfrm>
                  <a:off x="3558" y="3248"/>
                  <a:ext cx="33" cy="19"/>
                  <a:chOff x="3558" y="3248"/>
                  <a:chExt cx="33" cy="19"/>
                </a:xfrm>
              </p:grpSpPr>
              <p:sp>
                <p:nvSpPr>
                  <p:cNvPr id="52493" name="Freeform 50"/>
                  <p:cNvSpPr>
                    <a:spLocks/>
                  </p:cNvSpPr>
                  <p:nvPr/>
                </p:nvSpPr>
                <p:spPr bwMode="auto">
                  <a:xfrm>
                    <a:off x="3558" y="3248"/>
                    <a:ext cx="33" cy="19"/>
                  </a:xfrm>
                  <a:custGeom>
                    <a:avLst/>
                    <a:gdLst>
                      <a:gd name="T0" fmla="*/ 43 w 43"/>
                      <a:gd name="T1" fmla="*/ 15 h 30"/>
                      <a:gd name="T2" fmla="*/ 21 w 43"/>
                      <a:gd name="T3" fmla="*/ 0 h 30"/>
                      <a:gd name="T4" fmla="*/ 0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3" y="0"/>
                          <a:pt x="21" y="0"/>
                        </a:cubicBezTo>
                        <a:cubicBezTo>
                          <a:pt x="9" y="0"/>
                          <a:pt x="0" y="7"/>
                          <a:pt x="0" y="15"/>
                        </a:cubicBezTo>
                        <a:cubicBezTo>
                          <a:pt x="0" y="23"/>
                          <a:pt x="10" y="30"/>
                          <a:pt x="22"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4" name="Freeform 51"/>
                  <p:cNvSpPr>
                    <a:spLocks/>
                  </p:cNvSpPr>
                  <p:nvPr/>
                </p:nvSpPr>
                <p:spPr bwMode="auto">
                  <a:xfrm>
                    <a:off x="3558" y="3248"/>
                    <a:ext cx="33" cy="19"/>
                  </a:xfrm>
                  <a:custGeom>
                    <a:avLst/>
                    <a:gdLst>
                      <a:gd name="T0" fmla="*/ 33 w 33"/>
                      <a:gd name="T1" fmla="*/ 9 h 19"/>
                      <a:gd name="T2" fmla="*/ 16 w 33"/>
                      <a:gd name="T3" fmla="*/ 0 h 19"/>
                      <a:gd name="T4" fmla="*/ 0 w 33"/>
                      <a:gd name="T5" fmla="*/ 9 h 19"/>
                      <a:gd name="T6" fmla="*/ 17 w 33"/>
                      <a:gd name="T7" fmla="*/ 18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6" y="0"/>
                        </a:cubicBezTo>
                        <a:cubicBezTo>
                          <a:pt x="7" y="0"/>
                          <a:pt x="0" y="4"/>
                          <a:pt x="0" y="9"/>
                        </a:cubicBezTo>
                        <a:cubicBezTo>
                          <a:pt x="0" y="14"/>
                          <a:pt x="8" y="19"/>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2" name="Group 55"/>
                <p:cNvGrpSpPr>
                  <a:grpSpLocks/>
                </p:cNvGrpSpPr>
                <p:nvPr/>
              </p:nvGrpSpPr>
              <p:grpSpPr bwMode="auto">
                <a:xfrm>
                  <a:off x="3641" y="3341"/>
                  <a:ext cx="32" cy="18"/>
                  <a:chOff x="3641" y="3341"/>
                  <a:chExt cx="32" cy="18"/>
                </a:xfrm>
              </p:grpSpPr>
              <p:sp>
                <p:nvSpPr>
                  <p:cNvPr id="52491" name="Freeform 53"/>
                  <p:cNvSpPr>
                    <a:spLocks/>
                  </p:cNvSpPr>
                  <p:nvPr/>
                </p:nvSpPr>
                <p:spPr bwMode="auto">
                  <a:xfrm>
                    <a:off x="3641" y="3341"/>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2" name="Freeform 54"/>
                  <p:cNvSpPr>
                    <a:spLocks/>
                  </p:cNvSpPr>
                  <p:nvPr/>
                </p:nvSpPr>
                <p:spPr bwMode="auto">
                  <a:xfrm>
                    <a:off x="3641" y="3341"/>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5"/>
                          <a:pt x="0" y="9"/>
                        </a:cubicBezTo>
                        <a:cubicBezTo>
                          <a:pt x="0" y="14"/>
                          <a:pt x="8" y="18"/>
                          <a:pt x="17" y="18"/>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3" name="Group 58"/>
                <p:cNvGrpSpPr>
                  <a:grpSpLocks/>
                </p:cNvGrpSpPr>
                <p:nvPr/>
              </p:nvGrpSpPr>
              <p:grpSpPr bwMode="auto">
                <a:xfrm>
                  <a:off x="3661" y="3439"/>
                  <a:ext cx="33" cy="19"/>
                  <a:chOff x="3661" y="3439"/>
                  <a:chExt cx="33" cy="19"/>
                </a:xfrm>
              </p:grpSpPr>
              <p:sp>
                <p:nvSpPr>
                  <p:cNvPr id="52489" name="Freeform 56"/>
                  <p:cNvSpPr>
                    <a:spLocks/>
                  </p:cNvSpPr>
                  <p:nvPr/>
                </p:nvSpPr>
                <p:spPr bwMode="auto">
                  <a:xfrm>
                    <a:off x="3661" y="3439"/>
                    <a:ext cx="33" cy="19"/>
                  </a:xfrm>
                  <a:custGeom>
                    <a:avLst/>
                    <a:gdLst>
                      <a:gd name="T0" fmla="*/ 43 w 43"/>
                      <a:gd name="T1" fmla="*/ 14 h 29"/>
                      <a:gd name="T2" fmla="*/ 22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2" y="0"/>
                        </a:cubicBezTo>
                        <a:cubicBezTo>
                          <a:pt x="10" y="0"/>
                          <a:pt x="0" y="7"/>
                          <a:pt x="0" y="15"/>
                        </a:cubicBezTo>
                        <a:cubicBezTo>
                          <a:pt x="1" y="23"/>
                          <a:pt x="10" y="29"/>
                          <a:pt x="22" y="29"/>
                        </a:cubicBezTo>
                        <a:cubicBezTo>
                          <a:pt x="34" y="29"/>
                          <a:pt x="43" y="23"/>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0" name="Freeform 57"/>
                  <p:cNvSpPr>
                    <a:spLocks/>
                  </p:cNvSpPr>
                  <p:nvPr/>
                </p:nvSpPr>
                <p:spPr bwMode="auto">
                  <a:xfrm>
                    <a:off x="3661" y="3439"/>
                    <a:ext cx="33" cy="19"/>
                  </a:xfrm>
                  <a:custGeom>
                    <a:avLst/>
                    <a:gdLst>
                      <a:gd name="T0" fmla="*/ 33 w 33"/>
                      <a:gd name="T1" fmla="*/ 9 h 19"/>
                      <a:gd name="T2" fmla="*/ 17 w 33"/>
                      <a:gd name="T3" fmla="*/ 0 h 19"/>
                      <a:gd name="T4" fmla="*/ 0 w 33"/>
                      <a:gd name="T5" fmla="*/ 10 h 19"/>
                      <a:gd name="T6" fmla="*/ 17 w 33"/>
                      <a:gd name="T7" fmla="*/ 19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7" y="0"/>
                        </a:cubicBezTo>
                        <a:cubicBezTo>
                          <a:pt x="8" y="0"/>
                          <a:pt x="0" y="4"/>
                          <a:pt x="0" y="10"/>
                        </a:cubicBezTo>
                        <a:cubicBezTo>
                          <a:pt x="1" y="15"/>
                          <a:pt x="8" y="19"/>
                          <a:pt x="17" y="19"/>
                        </a:cubicBezTo>
                        <a:cubicBezTo>
                          <a:pt x="26" y="19"/>
                          <a:pt x="33" y="15"/>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4" name="Group 61"/>
                <p:cNvGrpSpPr>
                  <a:grpSpLocks/>
                </p:cNvGrpSpPr>
                <p:nvPr/>
              </p:nvGrpSpPr>
              <p:grpSpPr bwMode="auto">
                <a:xfrm>
                  <a:off x="3638" y="3523"/>
                  <a:ext cx="32" cy="19"/>
                  <a:chOff x="3638" y="3523"/>
                  <a:chExt cx="32" cy="19"/>
                </a:xfrm>
              </p:grpSpPr>
              <p:sp>
                <p:nvSpPr>
                  <p:cNvPr id="52487" name="Freeform 59"/>
                  <p:cNvSpPr>
                    <a:spLocks/>
                  </p:cNvSpPr>
                  <p:nvPr/>
                </p:nvSpPr>
                <p:spPr bwMode="auto">
                  <a:xfrm>
                    <a:off x="3638" y="3523"/>
                    <a:ext cx="32" cy="19"/>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10" y="1"/>
                          <a:pt x="0" y="7"/>
                          <a:pt x="0" y="15"/>
                        </a:cubicBezTo>
                        <a:cubicBezTo>
                          <a:pt x="0" y="23"/>
                          <a:pt x="10" y="29"/>
                          <a:pt x="22" y="29"/>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8" name="Freeform 60"/>
                  <p:cNvSpPr>
                    <a:spLocks/>
                  </p:cNvSpPr>
                  <p:nvPr/>
                </p:nvSpPr>
                <p:spPr bwMode="auto">
                  <a:xfrm>
                    <a:off x="3638" y="3523"/>
                    <a:ext cx="32" cy="19"/>
                  </a:xfrm>
                  <a:custGeom>
                    <a:avLst/>
                    <a:gdLst>
                      <a:gd name="T0" fmla="*/ 32 w 32"/>
                      <a:gd name="T1" fmla="*/ 9 h 19"/>
                      <a:gd name="T2" fmla="*/ 16 w 32"/>
                      <a:gd name="T3" fmla="*/ 0 h 19"/>
                      <a:gd name="T4" fmla="*/ 0 w 32"/>
                      <a:gd name="T5" fmla="*/ 10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8" y="1"/>
                          <a:pt x="0" y="5"/>
                          <a:pt x="0" y="10"/>
                        </a:cubicBezTo>
                        <a:cubicBezTo>
                          <a:pt x="0" y="15"/>
                          <a:pt x="8" y="19"/>
                          <a:pt x="17" y="19"/>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5" name="Group 64"/>
                <p:cNvGrpSpPr>
                  <a:grpSpLocks/>
                </p:cNvGrpSpPr>
                <p:nvPr/>
              </p:nvGrpSpPr>
              <p:grpSpPr bwMode="auto">
                <a:xfrm>
                  <a:off x="3576" y="3612"/>
                  <a:ext cx="33" cy="18"/>
                  <a:chOff x="3576" y="3612"/>
                  <a:chExt cx="33" cy="18"/>
                </a:xfrm>
              </p:grpSpPr>
              <p:sp>
                <p:nvSpPr>
                  <p:cNvPr id="52485" name="Freeform 62"/>
                  <p:cNvSpPr>
                    <a:spLocks/>
                  </p:cNvSpPr>
                  <p:nvPr/>
                </p:nvSpPr>
                <p:spPr bwMode="auto">
                  <a:xfrm>
                    <a:off x="3576" y="3612"/>
                    <a:ext cx="33" cy="18"/>
                  </a:xfrm>
                  <a:custGeom>
                    <a:avLst/>
                    <a:gdLst>
                      <a:gd name="T0" fmla="*/ 43 w 43"/>
                      <a:gd name="T1" fmla="*/ 14 h 29"/>
                      <a:gd name="T2" fmla="*/ 21 w 43"/>
                      <a:gd name="T3" fmla="*/ 0 h 29"/>
                      <a:gd name="T4" fmla="*/ 0 w 43"/>
                      <a:gd name="T5" fmla="*/ 15 h 29"/>
                      <a:gd name="T6" fmla="*/ 21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1"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6" name="Freeform 63"/>
                  <p:cNvSpPr>
                    <a:spLocks/>
                  </p:cNvSpPr>
                  <p:nvPr/>
                </p:nvSpPr>
                <p:spPr bwMode="auto">
                  <a:xfrm>
                    <a:off x="3576" y="3612"/>
                    <a:ext cx="33" cy="18"/>
                  </a:xfrm>
                  <a:custGeom>
                    <a:avLst/>
                    <a:gdLst>
                      <a:gd name="T0" fmla="*/ 33 w 33"/>
                      <a:gd name="T1" fmla="*/ 9 h 18"/>
                      <a:gd name="T2" fmla="*/ 16 w 33"/>
                      <a:gd name="T3" fmla="*/ 0 h 18"/>
                      <a:gd name="T4" fmla="*/ 0 w 33"/>
                      <a:gd name="T5" fmla="*/ 9 h 18"/>
                      <a:gd name="T6" fmla="*/ 16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3"/>
                          <a:pt x="25" y="0"/>
                          <a:pt x="16" y="0"/>
                        </a:cubicBezTo>
                        <a:cubicBezTo>
                          <a:pt x="7" y="0"/>
                          <a:pt x="0" y="4"/>
                          <a:pt x="0" y="9"/>
                        </a:cubicBezTo>
                        <a:cubicBezTo>
                          <a:pt x="0" y="14"/>
                          <a:pt x="8" y="18"/>
                          <a:pt x="16"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6" name="Group 67"/>
                <p:cNvGrpSpPr>
                  <a:grpSpLocks/>
                </p:cNvGrpSpPr>
                <p:nvPr/>
              </p:nvGrpSpPr>
              <p:grpSpPr bwMode="auto">
                <a:xfrm>
                  <a:off x="3471" y="3689"/>
                  <a:ext cx="32" cy="18"/>
                  <a:chOff x="3471" y="3689"/>
                  <a:chExt cx="32" cy="18"/>
                </a:xfrm>
              </p:grpSpPr>
              <p:sp>
                <p:nvSpPr>
                  <p:cNvPr id="52483" name="Freeform 65"/>
                  <p:cNvSpPr>
                    <a:spLocks/>
                  </p:cNvSpPr>
                  <p:nvPr/>
                </p:nvSpPr>
                <p:spPr bwMode="auto">
                  <a:xfrm>
                    <a:off x="3471" y="368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6"/>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4" name="Freeform 66"/>
                  <p:cNvSpPr>
                    <a:spLocks/>
                  </p:cNvSpPr>
                  <p:nvPr/>
                </p:nvSpPr>
                <p:spPr bwMode="auto">
                  <a:xfrm>
                    <a:off x="3471" y="3689"/>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4"/>
                          <a:pt x="0" y="9"/>
                        </a:cubicBezTo>
                        <a:cubicBezTo>
                          <a:pt x="0" y="14"/>
                          <a:pt x="8" y="18"/>
                          <a:pt x="17" y="18"/>
                        </a:cubicBezTo>
                        <a:cubicBezTo>
                          <a:pt x="26" y="18"/>
                          <a:pt x="32" y="13"/>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7" name="Group 70"/>
                <p:cNvGrpSpPr>
                  <a:grpSpLocks/>
                </p:cNvGrpSpPr>
                <p:nvPr/>
              </p:nvGrpSpPr>
              <p:grpSpPr bwMode="auto">
                <a:xfrm>
                  <a:off x="3347" y="3729"/>
                  <a:ext cx="32" cy="20"/>
                  <a:chOff x="3347" y="3729"/>
                  <a:chExt cx="32" cy="20"/>
                </a:xfrm>
              </p:grpSpPr>
              <p:sp>
                <p:nvSpPr>
                  <p:cNvPr id="52481" name="Freeform 68"/>
                  <p:cNvSpPr>
                    <a:spLocks/>
                  </p:cNvSpPr>
                  <p:nvPr/>
                </p:nvSpPr>
                <p:spPr bwMode="auto">
                  <a:xfrm>
                    <a:off x="3347" y="372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0"/>
                          <a:pt x="0" y="7"/>
                          <a:pt x="0" y="15"/>
                        </a:cubicBezTo>
                        <a:cubicBezTo>
                          <a:pt x="0" y="23"/>
                          <a:pt x="9"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2" name="Freeform 69"/>
                  <p:cNvSpPr>
                    <a:spLocks/>
                  </p:cNvSpPr>
                  <p:nvPr/>
                </p:nvSpPr>
                <p:spPr bwMode="auto">
                  <a:xfrm>
                    <a:off x="3347" y="3729"/>
                    <a:ext cx="32" cy="20"/>
                  </a:xfrm>
                  <a:custGeom>
                    <a:avLst/>
                    <a:gdLst>
                      <a:gd name="T0" fmla="*/ 31 w 32"/>
                      <a:gd name="T1" fmla="*/ 10 h 20"/>
                      <a:gd name="T2" fmla="*/ 16 w 32"/>
                      <a:gd name="T3" fmla="*/ 0 h 20"/>
                      <a:gd name="T4" fmla="*/ 0 w 32"/>
                      <a:gd name="T5" fmla="*/ 10 h 20"/>
                      <a:gd name="T6" fmla="*/ 16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5" y="0"/>
                          <a:pt x="16" y="0"/>
                        </a:cubicBezTo>
                        <a:cubicBezTo>
                          <a:pt x="7" y="0"/>
                          <a:pt x="0" y="5"/>
                          <a:pt x="0" y="10"/>
                        </a:cubicBezTo>
                        <a:cubicBezTo>
                          <a:pt x="0" y="15"/>
                          <a:pt x="7" y="20"/>
                          <a:pt x="16" y="20"/>
                        </a:cubicBezTo>
                        <a:cubicBezTo>
                          <a:pt x="25"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78" name="Group 73"/>
                <p:cNvGrpSpPr>
                  <a:grpSpLocks/>
                </p:cNvGrpSpPr>
                <p:nvPr/>
              </p:nvGrpSpPr>
              <p:grpSpPr bwMode="auto">
                <a:xfrm>
                  <a:off x="3287" y="3138"/>
                  <a:ext cx="32" cy="19"/>
                  <a:chOff x="3287" y="3138"/>
                  <a:chExt cx="32" cy="19"/>
                </a:xfrm>
              </p:grpSpPr>
              <p:sp>
                <p:nvSpPr>
                  <p:cNvPr id="52479" name="Freeform 71"/>
                  <p:cNvSpPr>
                    <a:spLocks/>
                  </p:cNvSpPr>
                  <p:nvPr/>
                </p:nvSpPr>
                <p:spPr bwMode="auto">
                  <a:xfrm>
                    <a:off x="3287" y="3138"/>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0" name="Freeform 72"/>
                  <p:cNvSpPr>
                    <a:spLocks/>
                  </p:cNvSpPr>
                  <p:nvPr/>
                </p:nvSpPr>
                <p:spPr bwMode="auto">
                  <a:xfrm>
                    <a:off x="3287" y="3138"/>
                    <a:ext cx="32" cy="19"/>
                  </a:xfrm>
                  <a:custGeom>
                    <a:avLst/>
                    <a:gdLst>
                      <a:gd name="T0" fmla="*/ 32 w 32"/>
                      <a:gd name="T1" fmla="*/ 9 h 19"/>
                      <a:gd name="T2" fmla="*/ 16 w 32"/>
                      <a:gd name="T3" fmla="*/ 0 h 19"/>
                      <a:gd name="T4" fmla="*/ 0 w 32"/>
                      <a:gd name="T5" fmla="*/ 9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4"/>
                          <a:pt x="7" y="19"/>
                          <a:pt x="16" y="19"/>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468" name="Freeform 75"/>
              <p:cNvSpPr>
                <a:spLocks noEditPoints="1"/>
              </p:cNvSpPr>
              <p:nvPr/>
            </p:nvSpPr>
            <p:spPr bwMode="auto">
              <a:xfrm>
                <a:off x="2113" y="3102"/>
                <a:ext cx="1579" cy="702"/>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1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4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6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7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8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2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2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0"/>
                      <a:pt x="2094" y="560"/>
                    </a:cubicBezTo>
                    <a:cubicBezTo>
                      <a:pt x="2092" y="560"/>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2"/>
                      <a:pt x="2095" y="523"/>
                    </a:cubicBezTo>
                    <a:cubicBezTo>
                      <a:pt x="2093" y="523"/>
                      <a:pt x="2091" y="522"/>
                      <a:pt x="2091" y="521"/>
                    </a:cubicBezTo>
                    <a:close/>
                    <a:moveTo>
                      <a:pt x="2090" y="508"/>
                    </a:moveTo>
                    <a:lnTo>
                      <a:pt x="2090" y="508"/>
                    </a:lnTo>
                    <a:cubicBezTo>
                      <a:pt x="2090" y="506"/>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8"/>
                      <a:pt x="2089" y="497"/>
                      <a:pt x="2088" y="496"/>
                    </a:cubicBezTo>
                    <a:close/>
                    <a:moveTo>
                      <a:pt x="2086" y="483"/>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3"/>
                    </a:cubicBezTo>
                    <a:close/>
                    <a:moveTo>
                      <a:pt x="2083" y="471"/>
                    </a:moveTo>
                    <a:lnTo>
                      <a:pt x="2083" y="471"/>
                    </a:lnTo>
                    <a:cubicBezTo>
                      <a:pt x="2083" y="470"/>
                      <a:pt x="2084" y="468"/>
                      <a:pt x="2086" y="467"/>
                    </a:cubicBezTo>
                    <a:cubicBezTo>
                      <a:pt x="2087" y="467"/>
                      <a:pt x="2089" y="468"/>
                      <a:pt x="2089" y="470"/>
                    </a:cubicBezTo>
                    <a:lnTo>
                      <a:pt x="2089" y="470"/>
                    </a:lnTo>
                    <a:cubicBezTo>
                      <a:pt x="2090" y="471"/>
                      <a:pt x="2089" y="473"/>
                      <a:pt x="2087" y="473"/>
                    </a:cubicBezTo>
                    <a:cubicBezTo>
                      <a:pt x="2085" y="474"/>
                      <a:pt x="2084" y="473"/>
                      <a:pt x="2083" y="471"/>
                    </a:cubicBezTo>
                    <a:close/>
                    <a:moveTo>
                      <a:pt x="2080" y="459"/>
                    </a:moveTo>
                    <a:lnTo>
                      <a:pt x="2080" y="459"/>
                    </a:lnTo>
                    <a:cubicBezTo>
                      <a:pt x="2080" y="457"/>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3"/>
                      <a:pt x="2082" y="445"/>
                    </a:cubicBezTo>
                    <a:lnTo>
                      <a:pt x="2082" y="445"/>
                    </a:lnTo>
                    <a:cubicBezTo>
                      <a:pt x="2083" y="447"/>
                      <a:pt x="2083" y="448"/>
                      <a:pt x="2081" y="449"/>
                    </a:cubicBezTo>
                    <a:cubicBezTo>
                      <a:pt x="2079" y="450"/>
                      <a:pt x="2078" y="449"/>
                      <a:pt x="2077" y="448"/>
                    </a:cubicBezTo>
                    <a:close/>
                    <a:moveTo>
                      <a:pt x="2073" y="436"/>
                    </a:moveTo>
                    <a:lnTo>
                      <a:pt x="2073" y="436"/>
                    </a:lnTo>
                    <a:cubicBezTo>
                      <a:pt x="2072" y="434"/>
                      <a:pt x="2072" y="433"/>
                      <a:pt x="2074" y="432"/>
                    </a:cubicBezTo>
                    <a:cubicBezTo>
                      <a:pt x="2076" y="431"/>
                      <a:pt x="2077" y="432"/>
                      <a:pt x="2078" y="433"/>
                    </a:cubicBezTo>
                    <a:lnTo>
                      <a:pt x="2078" y="433"/>
                    </a:lnTo>
                    <a:cubicBezTo>
                      <a:pt x="2079" y="435"/>
                      <a:pt x="2078" y="437"/>
                      <a:pt x="2077" y="437"/>
                    </a:cubicBezTo>
                    <a:cubicBezTo>
                      <a:pt x="2075" y="438"/>
                      <a:pt x="2073" y="438"/>
                      <a:pt x="2073" y="436"/>
                    </a:cubicBezTo>
                    <a:close/>
                    <a:moveTo>
                      <a:pt x="2068" y="425"/>
                    </a:moveTo>
                    <a:lnTo>
                      <a:pt x="2068" y="425"/>
                    </a:lnTo>
                    <a:cubicBezTo>
                      <a:pt x="2067" y="423"/>
                      <a:pt x="2068" y="421"/>
                      <a:pt x="2069" y="420"/>
                    </a:cubicBezTo>
                    <a:cubicBezTo>
                      <a:pt x="2071" y="419"/>
                      <a:pt x="2073" y="420"/>
                      <a:pt x="2074" y="421"/>
                    </a:cubicBezTo>
                    <a:lnTo>
                      <a:pt x="2074" y="421"/>
                    </a:lnTo>
                    <a:cubicBezTo>
                      <a:pt x="2074" y="423"/>
                      <a:pt x="2074" y="425"/>
                      <a:pt x="2073" y="426"/>
                    </a:cubicBezTo>
                    <a:cubicBezTo>
                      <a:pt x="2071" y="426"/>
                      <a:pt x="2069" y="426"/>
                      <a:pt x="2068" y="425"/>
                    </a:cubicBezTo>
                    <a:close/>
                    <a:moveTo>
                      <a:pt x="2063" y="413"/>
                    </a:moveTo>
                    <a:lnTo>
                      <a:pt x="2063" y="413"/>
                    </a:lnTo>
                    <a:cubicBezTo>
                      <a:pt x="2062" y="412"/>
                      <a:pt x="2063" y="410"/>
                      <a:pt x="2064" y="409"/>
                    </a:cubicBezTo>
                    <a:cubicBezTo>
                      <a:pt x="2065" y="408"/>
                      <a:pt x="2067" y="408"/>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0"/>
                      <a:pt x="2057" y="399"/>
                      <a:pt x="2059" y="398"/>
                    </a:cubicBezTo>
                    <a:cubicBezTo>
                      <a:pt x="2060" y="397"/>
                      <a:pt x="2062" y="397"/>
                      <a:pt x="2063" y="398"/>
                    </a:cubicBezTo>
                    <a:lnTo>
                      <a:pt x="2063" y="398"/>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2"/>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69"/>
                    </a:moveTo>
                    <a:lnTo>
                      <a:pt x="2039" y="369"/>
                    </a:lnTo>
                    <a:cubicBezTo>
                      <a:pt x="2038" y="368"/>
                      <a:pt x="2039" y="366"/>
                      <a:pt x="2040" y="365"/>
                    </a:cubicBezTo>
                    <a:cubicBezTo>
                      <a:pt x="2041" y="364"/>
                      <a:pt x="2043" y="365"/>
                      <a:pt x="2044" y="366"/>
                    </a:cubicBezTo>
                    <a:lnTo>
                      <a:pt x="2044" y="366"/>
                    </a:lnTo>
                    <a:cubicBezTo>
                      <a:pt x="2045" y="367"/>
                      <a:pt x="2045" y="369"/>
                      <a:pt x="2043" y="370"/>
                    </a:cubicBezTo>
                    <a:cubicBezTo>
                      <a:pt x="2042" y="371"/>
                      <a:pt x="2040" y="371"/>
                      <a:pt x="2039" y="369"/>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0"/>
                      <a:pt x="2032" y="359"/>
                    </a:cubicBezTo>
                    <a:close/>
                    <a:moveTo>
                      <a:pt x="2025" y="349"/>
                    </a:moveTo>
                    <a:lnTo>
                      <a:pt x="2025" y="349"/>
                    </a:lnTo>
                    <a:cubicBezTo>
                      <a:pt x="2024" y="347"/>
                      <a:pt x="2025" y="345"/>
                      <a:pt x="2026" y="344"/>
                    </a:cubicBezTo>
                    <a:cubicBezTo>
                      <a:pt x="2027" y="343"/>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7"/>
                      <a:pt x="2017" y="335"/>
                      <a:pt x="2018" y="335"/>
                    </a:cubicBezTo>
                    <a:cubicBezTo>
                      <a:pt x="2020" y="334"/>
                      <a:pt x="2022" y="334"/>
                      <a:pt x="2023" y="335"/>
                    </a:cubicBezTo>
                    <a:lnTo>
                      <a:pt x="2023" y="335"/>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0"/>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7"/>
                      <a:pt x="1994" y="306"/>
                    </a:cubicBezTo>
                    <a:cubicBezTo>
                      <a:pt x="1995" y="305"/>
                      <a:pt x="1997" y="305"/>
                      <a:pt x="1998" y="306"/>
                    </a:cubicBezTo>
                    <a:lnTo>
                      <a:pt x="1998" y="306"/>
                    </a:lnTo>
                    <a:cubicBezTo>
                      <a:pt x="1999" y="307"/>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2"/>
                    </a:moveTo>
                    <a:lnTo>
                      <a:pt x="1977" y="292"/>
                    </a:lnTo>
                    <a:cubicBezTo>
                      <a:pt x="1975" y="291"/>
                      <a:pt x="1975" y="289"/>
                      <a:pt x="1977" y="288"/>
                    </a:cubicBezTo>
                    <a:cubicBezTo>
                      <a:pt x="1978" y="287"/>
                      <a:pt x="1980" y="287"/>
                      <a:pt x="1981" y="288"/>
                    </a:cubicBezTo>
                    <a:lnTo>
                      <a:pt x="1981" y="288"/>
                    </a:lnTo>
                    <a:cubicBezTo>
                      <a:pt x="1982" y="289"/>
                      <a:pt x="1982" y="291"/>
                      <a:pt x="1981" y="292"/>
                    </a:cubicBezTo>
                    <a:cubicBezTo>
                      <a:pt x="1980" y="294"/>
                      <a:pt x="1978" y="294"/>
                      <a:pt x="1977" y="292"/>
                    </a:cubicBezTo>
                    <a:close/>
                    <a:moveTo>
                      <a:pt x="1968" y="284"/>
                    </a:moveTo>
                    <a:lnTo>
                      <a:pt x="1968" y="284"/>
                    </a:lnTo>
                    <a:cubicBezTo>
                      <a:pt x="1966" y="282"/>
                      <a:pt x="1966" y="280"/>
                      <a:pt x="1968" y="279"/>
                    </a:cubicBezTo>
                    <a:cubicBezTo>
                      <a:pt x="1969" y="278"/>
                      <a:pt x="1971" y="278"/>
                      <a:pt x="1972" y="279"/>
                    </a:cubicBezTo>
                    <a:lnTo>
                      <a:pt x="1972" y="279"/>
                    </a:lnTo>
                    <a:cubicBezTo>
                      <a:pt x="1973" y="280"/>
                      <a:pt x="1973" y="282"/>
                      <a:pt x="1972" y="284"/>
                    </a:cubicBezTo>
                    <a:cubicBezTo>
                      <a:pt x="1971" y="285"/>
                      <a:pt x="1969" y="285"/>
                      <a:pt x="1968" y="284"/>
                    </a:cubicBezTo>
                    <a:close/>
                    <a:moveTo>
                      <a:pt x="1959" y="275"/>
                    </a:moveTo>
                    <a:lnTo>
                      <a:pt x="1959" y="275"/>
                    </a:lnTo>
                    <a:cubicBezTo>
                      <a:pt x="1957" y="274"/>
                      <a:pt x="1957" y="272"/>
                      <a:pt x="1959" y="271"/>
                    </a:cubicBezTo>
                    <a:cubicBezTo>
                      <a:pt x="1960" y="269"/>
                      <a:pt x="1962" y="269"/>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2"/>
                    </a:cubicBezTo>
                    <a:cubicBezTo>
                      <a:pt x="1950" y="261"/>
                      <a:pt x="1952" y="261"/>
                      <a:pt x="1954" y="262"/>
                    </a:cubicBezTo>
                    <a:lnTo>
                      <a:pt x="1954" y="262"/>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7"/>
                      <a:pt x="1923" y="237"/>
                      <a:pt x="1924" y="238"/>
                    </a:cubicBezTo>
                    <a:lnTo>
                      <a:pt x="1924" y="238"/>
                    </a:lnTo>
                    <a:cubicBezTo>
                      <a:pt x="1926" y="239"/>
                      <a:pt x="1926" y="241"/>
                      <a:pt x="1925" y="242"/>
                    </a:cubicBezTo>
                    <a:cubicBezTo>
                      <a:pt x="1924" y="244"/>
                      <a:pt x="1922" y="244"/>
                      <a:pt x="1921" y="243"/>
                    </a:cubicBezTo>
                    <a:close/>
                    <a:moveTo>
                      <a:pt x="1911" y="235"/>
                    </a:moveTo>
                    <a:lnTo>
                      <a:pt x="1911" y="235"/>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6"/>
                      <a:pt x="1911" y="235"/>
                    </a:cubicBezTo>
                    <a:close/>
                    <a:moveTo>
                      <a:pt x="1901" y="228"/>
                    </a:moveTo>
                    <a:lnTo>
                      <a:pt x="1901" y="228"/>
                    </a:lnTo>
                    <a:cubicBezTo>
                      <a:pt x="1899" y="227"/>
                      <a:pt x="1899" y="225"/>
                      <a:pt x="1900" y="224"/>
                    </a:cubicBezTo>
                    <a:cubicBezTo>
                      <a:pt x="1901" y="222"/>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09"/>
                    </a:cubicBezTo>
                    <a:cubicBezTo>
                      <a:pt x="1881" y="208"/>
                      <a:pt x="1882" y="208"/>
                      <a:pt x="1884" y="209"/>
                    </a:cubicBezTo>
                    <a:lnTo>
                      <a:pt x="1884" y="209"/>
                    </a:lnTo>
                    <a:cubicBezTo>
                      <a:pt x="1885" y="209"/>
                      <a:pt x="1886" y="211"/>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4"/>
                      <a:pt x="1861" y="194"/>
                      <a:pt x="1863" y="195"/>
                    </a:cubicBezTo>
                    <a:lnTo>
                      <a:pt x="1863" y="195"/>
                    </a:lnTo>
                    <a:cubicBezTo>
                      <a:pt x="1864" y="196"/>
                      <a:pt x="1865" y="198"/>
                      <a:pt x="1864" y="199"/>
                    </a:cubicBezTo>
                    <a:cubicBezTo>
                      <a:pt x="1863" y="201"/>
                      <a:pt x="1861" y="201"/>
                      <a:pt x="1859" y="200"/>
                    </a:cubicBezTo>
                    <a:close/>
                    <a:moveTo>
                      <a:pt x="1849" y="193"/>
                    </a:moveTo>
                    <a:lnTo>
                      <a:pt x="1849" y="193"/>
                    </a:lnTo>
                    <a:cubicBezTo>
                      <a:pt x="1847" y="192"/>
                      <a:pt x="1847" y="191"/>
                      <a:pt x="1848" y="189"/>
                    </a:cubicBezTo>
                    <a:cubicBezTo>
                      <a:pt x="1849" y="188"/>
                      <a:pt x="1851" y="187"/>
                      <a:pt x="1852" y="188"/>
                    </a:cubicBezTo>
                    <a:lnTo>
                      <a:pt x="1852" y="188"/>
                    </a:lnTo>
                    <a:cubicBezTo>
                      <a:pt x="1854" y="189"/>
                      <a:pt x="1854" y="191"/>
                      <a:pt x="1853" y="193"/>
                    </a:cubicBezTo>
                    <a:cubicBezTo>
                      <a:pt x="1852" y="194"/>
                      <a:pt x="1850" y="194"/>
                      <a:pt x="1849" y="193"/>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6"/>
                    </a:cubicBezTo>
                    <a:cubicBezTo>
                      <a:pt x="1827" y="175"/>
                      <a:pt x="1829" y="175"/>
                      <a:pt x="1831" y="176"/>
                    </a:cubicBezTo>
                    <a:lnTo>
                      <a:pt x="1831" y="176"/>
                    </a:lnTo>
                    <a:cubicBezTo>
                      <a:pt x="1832" y="177"/>
                      <a:pt x="1833" y="178"/>
                      <a:pt x="1832" y="180"/>
                    </a:cubicBezTo>
                    <a:cubicBezTo>
                      <a:pt x="1831" y="181"/>
                      <a:pt x="1829" y="182"/>
                      <a:pt x="1827" y="181"/>
                    </a:cubicBezTo>
                    <a:close/>
                    <a:moveTo>
                      <a:pt x="1817" y="174"/>
                    </a:moveTo>
                    <a:lnTo>
                      <a:pt x="1817" y="174"/>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5"/>
                      <a:pt x="1817" y="174"/>
                    </a:cubicBezTo>
                    <a:close/>
                    <a:moveTo>
                      <a:pt x="1805" y="169"/>
                    </a:moveTo>
                    <a:lnTo>
                      <a:pt x="1805" y="169"/>
                    </a:lnTo>
                    <a:cubicBezTo>
                      <a:pt x="1804" y="168"/>
                      <a:pt x="1804" y="166"/>
                      <a:pt x="1805" y="164"/>
                    </a:cubicBezTo>
                    <a:cubicBezTo>
                      <a:pt x="1806" y="163"/>
                      <a:pt x="1807" y="162"/>
                      <a:pt x="1809" y="163"/>
                    </a:cubicBezTo>
                    <a:lnTo>
                      <a:pt x="1809" y="163"/>
                    </a:lnTo>
                    <a:cubicBezTo>
                      <a:pt x="1810" y="164"/>
                      <a:pt x="1811" y="166"/>
                      <a:pt x="1810" y="168"/>
                    </a:cubicBezTo>
                    <a:cubicBezTo>
                      <a:pt x="1809" y="169"/>
                      <a:pt x="1807" y="170"/>
                      <a:pt x="1805" y="169"/>
                    </a:cubicBezTo>
                    <a:close/>
                    <a:moveTo>
                      <a:pt x="1794" y="163"/>
                    </a:moveTo>
                    <a:lnTo>
                      <a:pt x="1794" y="163"/>
                    </a:lnTo>
                    <a:cubicBezTo>
                      <a:pt x="1793" y="162"/>
                      <a:pt x="1793" y="160"/>
                      <a:pt x="1794" y="158"/>
                    </a:cubicBezTo>
                    <a:cubicBezTo>
                      <a:pt x="1795" y="157"/>
                      <a:pt x="1796" y="157"/>
                      <a:pt x="1798" y="158"/>
                    </a:cubicBezTo>
                    <a:lnTo>
                      <a:pt x="1798" y="158"/>
                    </a:lnTo>
                    <a:cubicBezTo>
                      <a:pt x="1799" y="159"/>
                      <a:pt x="1800" y="160"/>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7"/>
                      <a:pt x="1785" y="158"/>
                      <a:pt x="1783" y="157"/>
                    </a:cubicBezTo>
                    <a:close/>
                    <a:moveTo>
                      <a:pt x="1772" y="151"/>
                    </a:moveTo>
                    <a:lnTo>
                      <a:pt x="1772" y="151"/>
                    </a:lnTo>
                    <a:cubicBezTo>
                      <a:pt x="1771" y="150"/>
                      <a:pt x="1770" y="149"/>
                      <a:pt x="1771" y="147"/>
                    </a:cubicBezTo>
                    <a:cubicBezTo>
                      <a:pt x="1772" y="146"/>
                      <a:pt x="1774" y="145"/>
                      <a:pt x="1776" y="146"/>
                    </a:cubicBezTo>
                    <a:lnTo>
                      <a:pt x="1776" y="146"/>
                    </a:lnTo>
                    <a:cubicBezTo>
                      <a:pt x="1777" y="147"/>
                      <a:pt x="1777" y="149"/>
                      <a:pt x="1776" y="151"/>
                    </a:cubicBezTo>
                    <a:cubicBezTo>
                      <a:pt x="1776" y="152"/>
                      <a:pt x="1774" y="152"/>
                      <a:pt x="1772" y="151"/>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4"/>
                      <a:pt x="1753" y="135"/>
                    </a:cubicBezTo>
                    <a:lnTo>
                      <a:pt x="1753" y="135"/>
                    </a:lnTo>
                    <a:cubicBezTo>
                      <a:pt x="1755" y="136"/>
                      <a:pt x="1755" y="138"/>
                      <a:pt x="1754" y="140"/>
                    </a:cubicBezTo>
                    <a:cubicBezTo>
                      <a:pt x="1753" y="141"/>
                      <a:pt x="1751" y="142"/>
                      <a:pt x="1750" y="141"/>
                    </a:cubicBezTo>
                    <a:close/>
                    <a:moveTo>
                      <a:pt x="1738" y="135"/>
                    </a:moveTo>
                    <a:lnTo>
                      <a:pt x="1738" y="135"/>
                    </a:lnTo>
                    <a:cubicBezTo>
                      <a:pt x="1737" y="134"/>
                      <a:pt x="1736" y="132"/>
                      <a:pt x="1737" y="131"/>
                    </a:cubicBezTo>
                    <a:cubicBezTo>
                      <a:pt x="1738" y="130"/>
                      <a:pt x="1740" y="129"/>
                      <a:pt x="1742" y="130"/>
                    </a:cubicBezTo>
                    <a:lnTo>
                      <a:pt x="1742" y="130"/>
                    </a:lnTo>
                    <a:cubicBezTo>
                      <a:pt x="1743" y="131"/>
                      <a:pt x="1744" y="133"/>
                      <a:pt x="1743" y="135"/>
                    </a:cubicBezTo>
                    <a:cubicBezTo>
                      <a:pt x="1742" y="136"/>
                      <a:pt x="1740" y="136"/>
                      <a:pt x="1738" y="135"/>
                    </a:cubicBezTo>
                    <a:close/>
                    <a:moveTo>
                      <a:pt x="1727" y="130"/>
                    </a:moveTo>
                    <a:lnTo>
                      <a:pt x="1727" y="130"/>
                    </a:lnTo>
                    <a:cubicBezTo>
                      <a:pt x="1725" y="129"/>
                      <a:pt x="1725" y="127"/>
                      <a:pt x="1726" y="126"/>
                    </a:cubicBezTo>
                    <a:cubicBezTo>
                      <a:pt x="1727" y="125"/>
                      <a:pt x="1729" y="124"/>
                      <a:pt x="1730" y="125"/>
                    </a:cubicBezTo>
                    <a:lnTo>
                      <a:pt x="1730" y="125"/>
                    </a:lnTo>
                    <a:cubicBezTo>
                      <a:pt x="1732" y="126"/>
                      <a:pt x="1732" y="128"/>
                      <a:pt x="1731" y="130"/>
                    </a:cubicBezTo>
                    <a:cubicBezTo>
                      <a:pt x="1730" y="131"/>
                      <a:pt x="1728" y="131"/>
                      <a:pt x="1727" y="130"/>
                    </a:cubicBezTo>
                    <a:close/>
                    <a:moveTo>
                      <a:pt x="1715" y="125"/>
                    </a:moveTo>
                    <a:lnTo>
                      <a:pt x="1715" y="125"/>
                    </a:lnTo>
                    <a:cubicBezTo>
                      <a:pt x="1714" y="124"/>
                      <a:pt x="1713" y="123"/>
                      <a:pt x="1714" y="121"/>
                    </a:cubicBezTo>
                    <a:cubicBezTo>
                      <a:pt x="1715" y="120"/>
                      <a:pt x="1717" y="119"/>
                      <a:pt x="1719" y="120"/>
                    </a:cubicBezTo>
                    <a:lnTo>
                      <a:pt x="1719" y="120"/>
                    </a:lnTo>
                    <a:cubicBezTo>
                      <a:pt x="1720" y="121"/>
                      <a:pt x="1721" y="123"/>
                      <a:pt x="1720" y="125"/>
                    </a:cubicBezTo>
                    <a:cubicBezTo>
                      <a:pt x="1719" y="126"/>
                      <a:pt x="1717" y="126"/>
                      <a:pt x="1715" y="125"/>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1"/>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6"/>
                      <a:pt x="1694" y="117"/>
                      <a:pt x="1692" y="116"/>
                    </a:cubicBezTo>
                    <a:close/>
                    <a:moveTo>
                      <a:pt x="1681" y="111"/>
                    </a:moveTo>
                    <a:lnTo>
                      <a:pt x="1681" y="111"/>
                    </a:lnTo>
                    <a:cubicBezTo>
                      <a:pt x="1679" y="110"/>
                      <a:pt x="1679" y="108"/>
                      <a:pt x="1680" y="107"/>
                    </a:cubicBezTo>
                    <a:cubicBezTo>
                      <a:pt x="1681" y="106"/>
                      <a:pt x="1683" y="105"/>
                      <a:pt x="1684" y="106"/>
                    </a:cubicBezTo>
                    <a:lnTo>
                      <a:pt x="1684" y="106"/>
                    </a:lnTo>
                    <a:cubicBezTo>
                      <a:pt x="1685" y="107"/>
                      <a:pt x="1686" y="109"/>
                      <a:pt x="1685" y="110"/>
                    </a:cubicBezTo>
                    <a:cubicBezTo>
                      <a:pt x="1684" y="112"/>
                      <a:pt x="1682" y="112"/>
                      <a:pt x="1681" y="111"/>
                    </a:cubicBezTo>
                    <a:close/>
                    <a:moveTo>
                      <a:pt x="1669" y="107"/>
                    </a:moveTo>
                    <a:lnTo>
                      <a:pt x="1669" y="107"/>
                    </a:lnTo>
                    <a:cubicBezTo>
                      <a:pt x="1667" y="106"/>
                      <a:pt x="1667" y="104"/>
                      <a:pt x="1668" y="102"/>
                    </a:cubicBezTo>
                    <a:cubicBezTo>
                      <a:pt x="1669" y="101"/>
                      <a:pt x="1671" y="101"/>
                      <a:pt x="1672" y="102"/>
                    </a:cubicBezTo>
                    <a:lnTo>
                      <a:pt x="1672" y="102"/>
                    </a:lnTo>
                    <a:cubicBezTo>
                      <a:pt x="1674" y="102"/>
                      <a:pt x="1674" y="104"/>
                      <a:pt x="1673" y="106"/>
                    </a:cubicBezTo>
                    <a:cubicBezTo>
                      <a:pt x="1672" y="107"/>
                      <a:pt x="1670" y="108"/>
                      <a:pt x="1669" y="107"/>
                    </a:cubicBezTo>
                    <a:close/>
                    <a:moveTo>
                      <a:pt x="1657" y="103"/>
                    </a:moveTo>
                    <a:lnTo>
                      <a:pt x="1657" y="103"/>
                    </a:lnTo>
                    <a:cubicBezTo>
                      <a:pt x="1656" y="102"/>
                      <a:pt x="1655" y="100"/>
                      <a:pt x="1656" y="98"/>
                    </a:cubicBezTo>
                    <a:cubicBezTo>
                      <a:pt x="1657" y="97"/>
                      <a:pt x="1659" y="96"/>
                      <a:pt x="1660" y="97"/>
                    </a:cubicBezTo>
                    <a:lnTo>
                      <a:pt x="1660" y="97"/>
                    </a:lnTo>
                    <a:cubicBezTo>
                      <a:pt x="1662" y="98"/>
                      <a:pt x="1662" y="100"/>
                      <a:pt x="1662" y="101"/>
                    </a:cubicBezTo>
                    <a:cubicBezTo>
                      <a:pt x="1661" y="103"/>
                      <a:pt x="1659" y="103"/>
                      <a:pt x="1657" y="103"/>
                    </a:cubicBezTo>
                    <a:close/>
                    <a:moveTo>
                      <a:pt x="1646" y="98"/>
                    </a:moveTo>
                    <a:lnTo>
                      <a:pt x="1646" y="98"/>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8"/>
                    </a:cubicBezTo>
                    <a:close/>
                    <a:moveTo>
                      <a:pt x="1634" y="94"/>
                    </a:moveTo>
                    <a:lnTo>
                      <a:pt x="1634" y="94"/>
                    </a:lnTo>
                    <a:cubicBezTo>
                      <a:pt x="1632" y="93"/>
                      <a:pt x="1632" y="92"/>
                      <a:pt x="1632" y="90"/>
                    </a:cubicBezTo>
                    <a:cubicBezTo>
                      <a:pt x="1633" y="89"/>
                      <a:pt x="1635" y="88"/>
                      <a:pt x="1637" y="89"/>
                    </a:cubicBezTo>
                    <a:lnTo>
                      <a:pt x="1637" y="89"/>
                    </a:lnTo>
                    <a:cubicBezTo>
                      <a:pt x="1638" y="89"/>
                      <a:pt x="1639" y="91"/>
                      <a:pt x="1638" y="93"/>
                    </a:cubicBezTo>
                    <a:cubicBezTo>
                      <a:pt x="1637" y="94"/>
                      <a:pt x="1635" y="95"/>
                      <a:pt x="1634" y="94"/>
                    </a:cubicBezTo>
                    <a:close/>
                    <a:moveTo>
                      <a:pt x="1623" y="90"/>
                    </a:moveTo>
                    <a:lnTo>
                      <a:pt x="1623" y="90"/>
                    </a:lnTo>
                    <a:cubicBezTo>
                      <a:pt x="1621" y="90"/>
                      <a:pt x="1620" y="88"/>
                      <a:pt x="1620" y="87"/>
                    </a:cubicBezTo>
                    <a:cubicBezTo>
                      <a:pt x="1621" y="85"/>
                      <a:pt x="1623" y="84"/>
                      <a:pt x="1624" y="84"/>
                    </a:cubicBezTo>
                    <a:lnTo>
                      <a:pt x="1624" y="84"/>
                    </a:lnTo>
                    <a:cubicBezTo>
                      <a:pt x="1626" y="85"/>
                      <a:pt x="1627" y="87"/>
                      <a:pt x="1627" y="88"/>
                    </a:cubicBezTo>
                    <a:cubicBezTo>
                      <a:pt x="1626" y="90"/>
                      <a:pt x="1624" y="91"/>
                      <a:pt x="1623" y="90"/>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2"/>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3"/>
                      <a:pt x="1591" y="75"/>
                      <a:pt x="1591" y="77"/>
                    </a:cubicBezTo>
                    <a:cubicBezTo>
                      <a:pt x="1590" y="78"/>
                      <a:pt x="1589" y="79"/>
                      <a:pt x="1587" y="79"/>
                    </a:cubicBezTo>
                    <a:close/>
                    <a:moveTo>
                      <a:pt x="1575" y="76"/>
                    </a:moveTo>
                    <a:lnTo>
                      <a:pt x="1575" y="76"/>
                    </a:lnTo>
                    <a:cubicBezTo>
                      <a:pt x="1573" y="75"/>
                      <a:pt x="1572" y="73"/>
                      <a:pt x="1573" y="72"/>
                    </a:cubicBezTo>
                    <a:cubicBezTo>
                      <a:pt x="1573" y="70"/>
                      <a:pt x="1575" y="69"/>
                      <a:pt x="1576" y="69"/>
                    </a:cubicBezTo>
                    <a:lnTo>
                      <a:pt x="1576" y="69"/>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6"/>
                      <a:pt x="1567" y="68"/>
                      <a:pt x="1567" y="70"/>
                    </a:cubicBezTo>
                    <a:cubicBezTo>
                      <a:pt x="1566" y="71"/>
                      <a:pt x="1565" y="72"/>
                      <a:pt x="1563" y="72"/>
                    </a:cubicBezTo>
                    <a:close/>
                    <a:moveTo>
                      <a:pt x="1551" y="69"/>
                    </a:moveTo>
                    <a:lnTo>
                      <a:pt x="1551" y="69"/>
                    </a:lnTo>
                    <a:cubicBezTo>
                      <a:pt x="1549" y="68"/>
                      <a:pt x="1548" y="66"/>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1"/>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3"/>
                      <a:pt x="1519" y="55"/>
                      <a:pt x="1518" y="57"/>
                    </a:cubicBezTo>
                    <a:cubicBezTo>
                      <a:pt x="1518" y="58"/>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5"/>
                      <a:pt x="1504" y="56"/>
                      <a:pt x="1503" y="56"/>
                    </a:cubicBezTo>
                    <a:close/>
                    <a:moveTo>
                      <a:pt x="1490" y="53"/>
                    </a:moveTo>
                    <a:lnTo>
                      <a:pt x="1490" y="53"/>
                    </a:lnTo>
                    <a:cubicBezTo>
                      <a:pt x="1489" y="53"/>
                      <a:pt x="1488" y="51"/>
                      <a:pt x="1488" y="49"/>
                    </a:cubicBezTo>
                    <a:cubicBezTo>
                      <a:pt x="1489" y="48"/>
                      <a:pt x="1490" y="47"/>
                      <a:pt x="1492" y="47"/>
                    </a:cubicBezTo>
                    <a:lnTo>
                      <a:pt x="1492" y="47"/>
                    </a:lnTo>
                    <a:cubicBezTo>
                      <a:pt x="1494" y="47"/>
                      <a:pt x="1495" y="49"/>
                      <a:pt x="1494" y="51"/>
                    </a:cubicBezTo>
                    <a:cubicBezTo>
                      <a:pt x="1494" y="52"/>
                      <a:pt x="1492" y="54"/>
                      <a:pt x="1490" y="53"/>
                    </a:cubicBezTo>
                    <a:close/>
                    <a:moveTo>
                      <a:pt x="1478" y="50"/>
                    </a:moveTo>
                    <a:lnTo>
                      <a:pt x="1478" y="50"/>
                    </a:lnTo>
                    <a:cubicBezTo>
                      <a:pt x="1476" y="50"/>
                      <a:pt x="1475" y="48"/>
                      <a:pt x="1476" y="47"/>
                    </a:cubicBezTo>
                    <a:cubicBezTo>
                      <a:pt x="1476" y="45"/>
                      <a:pt x="1478" y="44"/>
                      <a:pt x="1480" y="44"/>
                    </a:cubicBezTo>
                    <a:lnTo>
                      <a:pt x="1480" y="44"/>
                    </a:lnTo>
                    <a:cubicBezTo>
                      <a:pt x="1481" y="45"/>
                      <a:pt x="1482" y="46"/>
                      <a:pt x="1482" y="48"/>
                    </a:cubicBezTo>
                    <a:cubicBezTo>
                      <a:pt x="1482" y="50"/>
                      <a:pt x="1480" y="51"/>
                      <a:pt x="1478" y="50"/>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5"/>
                    </a:cubicBezTo>
                    <a:cubicBezTo>
                      <a:pt x="1469" y="47"/>
                      <a:pt x="1468" y="48"/>
                      <a:pt x="1466" y="48"/>
                    </a:cubicBezTo>
                    <a:close/>
                    <a:moveTo>
                      <a:pt x="1454" y="45"/>
                    </a:moveTo>
                    <a:lnTo>
                      <a:pt x="1454" y="45"/>
                    </a:lnTo>
                    <a:cubicBezTo>
                      <a:pt x="1452" y="45"/>
                      <a:pt x="1451" y="43"/>
                      <a:pt x="1451" y="41"/>
                    </a:cubicBezTo>
                    <a:cubicBezTo>
                      <a:pt x="1452" y="39"/>
                      <a:pt x="1454" y="38"/>
                      <a:pt x="1455" y="39"/>
                    </a:cubicBezTo>
                    <a:lnTo>
                      <a:pt x="1455" y="39"/>
                    </a:lnTo>
                    <a:cubicBezTo>
                      <a:pt x="1457" y="39"/>
                      <a:pt x="1458" y="41"/>
                      <a:pt x="1458" y="43"/>
                    </a:cubicBezTo>
                    <a:cubicBezTo>
                      <a:pt x="1457" y="44"/>
                      <a:pt x="1455" y="45"/>
                      <a:pt x="1454" y="45"/>
                    </a:cubicBezTo>
                    <a:close/>
                    <a:moveTo>
                      <a:pt x="1441" y="42"/>
                    </a:moveTo>
                    <a:lnTo>
                      <a:pt x="1441" y="42"/>
                    </a:lnTo>
                    <a:cubicBezTo>
                      <a:pt x="1440" y="42"/>
                      <a:pt x="1439" y="40"/>
                      <a:pt x="1439" y="39"/>
                    </a:cubicBezTo>
                    <a:cubicBezTo>
                      <a:pt x="1440" y="37"/>
                      <a:pt x="1441" y="36"/>
                      <a:pt x="1443" y="36"/>
                    </a:cubicBezTo>
                    <a:lnTo>
                      <a:pt x="1443" y="36"/>
                    </a:lnTo>
                    <a:cubicBezTo>
                      <a:pt x="1445" y="37"/>
                      <a:pt x="1446" y="39"/>
                      <a:pt x="1445" y="40"/>
                    </a:cubicBezTo>
                    <a:cubicBezTo>
                      <a:pt x="1445" y="42"/>
                      <a:pt x="1443" y="43"/>
                      <a:pt x="1441" y="42"/>
                    </a:cubicBezTo>
                    <a:close/>
                    <a:moveTo>
                      <a:pt x="1429" y="40"/>
                    </a:moveTo>
                    <a:lnTo>
                      <a:pt x="1429" y="40"/>
                    </a:lnTo>
                    <a:cubicBezTo>
                      <a:pt x="1428" y="40"/>
                      <a:pt x="1427" y="38"/>
                      <a:pt x="1427" y="36"/>
                    </a:cubicBezTo>
                    <a:cubicBezTo>
                      <a:pt x="1427" y="35"/>
                      <a:pt x="1429" y="34"/>
                      <a:pt x="1431" y="34"/>
                    </a:cubicBezTo>
                    <a:lnTo>
                      <a:pt x="1431" y="34"/>
                    </a:lnTo>
                    <a:cubicBezTo>
                      <a:pt x="1432" y="34"/>
                      <a:pt x="1433" y="36"/>
                      <a:pt x="1433" y="38"/>
                    </a:cubicBezTo>
                    <a:cubicBezTo>
                      <a:pt x="1433" y="39"/>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5"/>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1"/>
                      <a:pt x="1408" y="33"/>
                    </a:cubicBezTo>
                    <a:cubicBezTo>
                      <a:pt x="1408" y="35"/>
                      <a:pt x="1406" y="36"/>
                      <a:pt x="1405" y="35"/>
                    </a:cubicBezTo>
                    <a:close/>
                    <a:moveTo>
                      <a:pt x="1392" y="33"/>
                    </a:moveTo>
                    <a:lnTo>
                      <a:pt x="1392" y="33"/>
                    </a:lnTo>
                    <a:cubicBezTo>
                      <a:pt x="1391" y="33"/>
                      <a:pt x="1390" y="31"/>
                      <a:pt x="1390" y="29"/>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7"/>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5"/>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3"/>
                    </a:cubicBezTo>
                    <a:cubicBezTo>
                      <a:pt x="1353" y="22"/>
                      <a:pt x="1355" y="21"/>
                      <a:pt x="1357" y="21"/>
                    </a:cubicBezTo>
                    <a:lnTo>
                      <a:pt x="1357" y="21"/>
                    </a:lnTo>
                    <a:cubicBezTo>
                      <a:pt x="1358" y="22"/>
                      <a:pt x="1359" y="23"/>
                      <a:pt x="1359" y="25"/>
                    </a:cubicBezTo>
                    <a:cubicBezTo>
                      <a:pt x="1359" y="27"/>
                      <a:pt x="1357" y="28"/>
                      <a:pt x="1355" y="27"/>
                    </a:cubicBezTo>
                    <a:close/>
                    <a:moveTo>
                      <a:pt x="1343" y="25"/>
                    </a:moveTo>
                    <a:lnTo>
                      <a:pt x="1343" y="25"/>
                    </a:lnTo>
                    <a:cubicBezTo>
                      <a:pt x="1341" y="25"/>
                      <a:pt x="1340" y="23"/>
                      <a:pt x="1341" y="22"/>
                    </a:cubicBezTo>
                    <a:cubicBezTo>
                      <a:pt x="1341" y="20"/>
                      <a:pt x="1343" y="19"/>
                      <a:pt x="1344" y="19"/>
                    </a:cubicBezTo>
                    <a:lnTo>
                      <a:pt x="1344" y="19"/>
                    </a:lnTo>
                    <a:cubicBezTo>
                      <a:pt x="1346" y="20"/>
                      <a:pt x="1347" y="22"/>
                      <a:pt x="1347" y="23"/>
                    </a:cubicBezTo>
                    <a:cubicBezTo>
                      <a:pt x="1346" y="25"/>
                      <a:pt x="1345" y="26"/>
                      <a:pt x="1343" y="25"/>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6"/>
                      <a:pt x="1322" y="18"/>
                      <a:pt x="1322" y="20"/>
                    </a:cubicBezTo>
                    <a:cubicBezTo>
                      <a:pt x="1321" y="22"/>
                      <a:pt x="1320" y="23"/>
                      <a:pt x="1318" y="22"/>
                    </a:cubicBezTo>
                    <a:close/>
                    <a:moveTo>
                      <a:pt x="1306" y="20"/>
                    </a:moveTo>
                    <a:lnTo>
                      <a:pt x="1306" y="20"/>
                    </a:lnTo>
                    <a:cubicBezTo>
                      <a:pt x="1304" y="20"/>
                      <a:pt x="1303" y="18"/>
                      <a:pt x="1303" y="17"/>
                    </a:cubicBezTo>
                    <a:cubicBezTo>
                      <a:pt x="1304" y="15"/>
                      <a:pt x="1306" y="14"/>
                      <a:pt x="1307" y="14"/>
                    </a:cubicBezTo>
                    <a:lnTo>
                      <a:pt x="1307" y="14"/>
                    </a:lnTo>
                    <a:cubicBezTo>
                      <a:pt x="1309" y="15"/>
                      <a:pt x="1310" y="17"/>
                      <a:pt x="1310" y="18"/>
                    </a:cubicBezTo>
                    <a:cubicBezTo>
                      <a:pt x="1309" y="20"/>
                      <a:pt x="1307" y="21"/>
                      <a:pt x="1306" y="20"/>
                    </a:cubicBezTo>
                    <a:close/>
                    <a:moveTo>
                      <a:pt x="1293" y="19"/>
                    </a:moveTo>
                    <a:lnTo>
                      <a:pt x="1293" y="19"/>
                    </a:lnTo>
                    <a:cubicBezTo>
                      <a:pt x="1292" y="19"/>
                      <a:pt x="1291" y="17"/>
                      <a:pt x="1291" y="15"/>
                    </a:cubicBezTo>
                    <a:cubicBezTo>
                      <a:pt x="1291" y="14"/>
                      <a:pt x="1293" y="13"/>
                      <a:pt x="1295" y="13"/>
                    </a:cubicBezTo>
                    <a:lnTo>
                      <a:pt x="1295" y="13"/>
                    </a:lnTo>
                    <a:cubicBezTo>
                      <a:pt x="1296" y="13"/>
                      <a:pt x="1298" y="15"/>
                      <a:pt x="1297" y="17"/>
                    </a:cubicBezTo>
                    <a:cubicBezTo>
                      <a:pt x="1297" y="18"/>
                      <a:pt x="1295" y="19"/>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5"/>
                    </a:cubicBezTo>
                    <a:cubicBezTo>
                      <a:pt x="1284" y="17"/>
                      <a:pt x="1283" y="18"/>
                      <a:pt x="1281" y="18"/>
                    </a:cubicBezTo>
                    <a:close/>
                    <a:moveTo>
                      <a:pt x="1268" y="16"/>
                    </a:moveTo>
                    <a:lnTo>
                      <a:pt x="1268" y="16"/>
                    </a:lnTo>
                    <a:cubicBezTo>
                      <a:pt x="1267" y="16"/>
                      <a:pt x="1266" y="14"/>
                      <a:pt x="1266" y="13"/>
                    </a:cubicBezTo>
                    <a:cubicBezTo>
                      <a:pt x="1267" y="11"/>
                      <a:pt x="1268" y="10"/>
                      <a:pt x="1270" y="10"/>
                    </a:cubicBezTo>
                    <a:lnTo>
                      <a:pt x="1270" y="10"/>
                    </a:lnTo>
                    <a:cubicBezTo>
                      <a:pt x="1272" y="11"/>
                      <a:pt x="1273" y="12"/>
                      <a:pt x="1272" y="14"/>
                    </a:cubicBezTo>
                    <a:cubicBezTo>
                      <a:pt x="1272" y="16"/>
                      <a:pt x="1270" y="17"/>
                      <a:pt x="1268" y="16"/>
                    </a:cubicBezTo>
                    <a:close/>
                    <a:moveTo>
                      <a:pt x="1256" y="15"/>
                    </a:moveTo>
                    <a:lnTo>
                      <a:pt x="1256" y="15"/>
                    </a:lnTo>
                    <a:cubicBezTo>
                      <a:pt x="1254" y="15"/>
                      <a:pt x="1253" y="13"/>
                      <a:pt x="1254" y="11"/>
                    </a:cubicBezTo>
                    <a:cubicBezTo>
                      <a:pt x="1254" y="10"/>
                      <a:pt x="1256" y="9"/>
                      <a:pt x="1258" y="9"/>
                    </a:cubicBezTo>
                    <a:lnTo>
                      <a:pt x="1258" y="9"/>
                    </a:lnTo>
                    <a:cubicBezTo>
                      <a:pt x="1259" y="9"/>
                      <a:pt x="1260" y="11"/>
                      <a:pt x="1260" y="13"/>
                    </a:cubicBezTo>
                    <a:cubicBezTo>
                      <a:pt x="1259" y="14"/>
                      <a:pt x="1258" y="15"/>
                      <a:pt x="1256" y="15"/>
                    </a:cubicBezTo>
                    <a:close/>
                    <a:moveTo>
                      <a:pt x="1244" y="14"/>
                    </a:moveTo>
                    <a:lnTo>
                      <a:pt x="1244" y="14"/>
                    </a:lnTo>
                    <a:cubicBezTo>
                      <a:pt x="1242" y="14"/>
                      <a:pt x="1241" y="12"/>
                      <a:pt x="1241" y="10"/>
                    </a:cubicBezTo>
                    <a:cubicBezTo>
                      <a:pt x="1242" y="8"/>
                      <a:pt x="1243" y="7"/>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7"/>
                      <a:pt x="1231" y="6"/>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6"/>
                      <a:pt x="1218" y="5"/>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5"/>
                      <a:pt x="1206" y="4"/>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4"/>
                      <a:pt x="1198" y="6"/>
                      <a:pt x="1197" y="8"/>
                    </a:cubicBezTo>
                    <a:cubicBezTo>
                      <a:pt x="1197" y="10"/>
                      <a:pt x="1195" y="11"/>
                      <a:pt x="1194" y="10"/>
                    </a:cubicBezTo>
                    <a:close/>
                    <a:moveTo>
                      <a:pt x="1181" y="9"/>
                    </a:moveTo>
                    <a:lnTo>
                      <a:pt x="1181" y="9"/>
                    </a:lnTo>
                    <a:cubicBezTo>
                      <a:pt x="1179" y="9"/>
                      <a:pt x="1178" y="7"/>
                      <a:pt x="1179" y="6"/>
                    </a:cubicBezTo>
                    <a:cubicBezTo>
                      <a:pt x="1179" y="4"/>
                      <a:pt x="1181" y="3"/>
                      <a:pt x="1183" y="3"/>
                    </a:cubicBezTo>
                    <a:lnTo>
                      <a:pt x="1183" y="3"/>
                    </a:lnTo>
                    <a:cubicBezTo>
                      <a:pt x="1184" y="4"/>
                      <a:pt x="1185" y="6"/>
                      <a:pt x="1185" y="7"/>
                    </a:cubicBezTo>
                    <a:cubicBezTo>
                      <a:pt x="1185" y="9"/>
                      <a:pt x="1183" y="10"/>
                      <a:pt x="1181" y="9"/>
                    </a:cubicBezTo>
                    <a:close/>
                    <a:moveTo>
                      <a:pt x="1169" y="9"/>
                    </a:moveTo>
                    <a:lnTo>
                      <a:pt x="1169" y="9"/>
                    </a:lnTo>
                    <a:cubicBezTo>
                      <a:pt x="1167" y="8"/>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4"/>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3"/>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1"/>
                      <a:pt x="1119" y="0"/>
                      <a:pt x="1120" y="1"/>
                    </a:cubicBezTo>
                    <a:lnTo>
                      <a:pt x="1120" y="1"/>
                    </a:lnTo>
                    <a:cubicBezTo>
                      <a:pt x="1122" y="1"/>
                      <a:pt x="1123" y="3"/>
                      <a:pt x="1122" y="5"/>
                    </a:cubicBezTo>
                    <a:cubicBezTo>
                      <a:pt x="1122" y="6"/>
                      <a:pt x="1120" y="7"/>
                      <a:pt x="1119" y="7"/>
                    </a:cubicBezTo>
                    <a:close/>
                    <a:moveTo>
                      <a:pt x="1106" y="7"/>
                    </a:moveTo>
                    <a:lnTo>
                      <a:pt x="1106" y="7"/>
                    </a:lnTo>
                    <a:cubicBezTo>
                      <a:pt x="1105" y="6"/>
                      <a:pt x="1103" y="4"/>
                      <a:pt x="1104" y="3"/>
                    </a:cubicBezTo>
                    <a:cubicBezTo>
                      <a:pt x="1104" y="1"/>
                      <a:pt x="1106" y="0"/>
                      <a:pt x="1108" y="1"/>
                    </a:cubicBezTo>
                    <a:lnTo>
                      <a:pt x="1108" y="1"/>
                    </a:lnTo>
                    <a:cubicBezTo>
                      <a:pt x="1109" y="1"/>
                      <a:pt x="1110" y="3"/>
                      <a:pt x="1110" y="4"/>
                    </a:cubicBezTo>
                    <a:cubicBezTo>
                      <a:pt x="1110" y="6"/>
                      <a:pt x="1108" y="7"/>
                      <a:pt x="1106" y="7"/>
                    </a:cubicBezTo>
                    <a:close/>
                    <a:moveTo>
                      <a:pt x="1094" y="6"/>
                    </a:moveTo>
                    <a:lnTo>
                      <a:pt x="1094" y="6"/>
                    </a:lnTo>
                    <a:cubicBezTo>
                      <a:pt x="1093" y="6"/>
                      <a:pt x="1091" y="5"/>
                      <a:pt x="1091" y="3"/>
                    </a:cubicBezTo>
                    <a:cubicBezTo>
                      <a:pt x="1091" y="2"/>
                      <a:pt x="1093" y="0"/>
                      <a:pt x="1094" y="0"/>
                    </a:cubicBezTo>
                    <a:lnTo>
                      <a:pt x="1094" y="0"/>
                    </a:lnTo>
                    <a:cubicBezTo>
                      <a:pt x="1096" y="0"/>
                      <a:pt x="1098" y="2"/>
                      <a:pt x="1098" y="3"/>
                    </a:cubicBezTo>
                    <a:cubicBezTo>
                      <a:pt x="1098" y="5"/>
                      <a:pt x="1096" y="6"/>
                      <a:pt x="1094" y="6"/>
                    </a:cubicBezTo>
                    <a:close/>
                    <a:moveTo>
                      <a:pt x="1082" y="6"/>
                    </a:moveTo>
                    <a:lnTo>
                      <a:pt x="1082" y="6"/>
                    </a:lnTo>
                    <a:cubicBezTo>
                      <a:pt x="1080" y="6"/>
                      <a:pt x="1079" y="5"/>
                      <a:pt x="1079" y="3"/>
                    </a:cubicBezTo>
                    <a:cubicBezTo>
                      <a:pt x="1079" y="2"/>
                      <a:pt x="1080" y="0"/>
                      <a:pt x="1082" y="0"/>
                    </a:cubicBezTo>
                    <a:lnTo>
                      <a:pt x="1082" y="0"/>
                    </a:lnTo>
                    <a:cubicBezTo>
                      <a:pt x="1084" y="0"/>
                      <a:pt x="1085" y="2"/>
                      <a:pt x="1085" y="3"/>
                    </a:cubicBezTo>
                    <a:cubicBezTo>
                      <a:pt x="1085" y="5"/>
                      <a:pt x="1084" y="6"/>
                      <a:pt x="1082" y="6"/>
                    </a:cubicBezTo>
                    <a:close/>
                    <a:moveTo>
                      <a:pt x="1069" y="6"/>
                    </a:moveTo>
                    <a:lnTo>
                      <a:pt x="1069" y="6"/>
                    </a:lnTo>
                    <a:cubicBezTo>
                      <a:pt x="1068" y="6"/>
                      <a:pt x="1066" y="5"/>
                      <a:pt x="1066" y="3"/>
                    </a:cubicBezTo>
                    <a:cubicBezTo>
                      <a:pt x="1066" y="2"/>
                      <a:pt x="1068" y="0"/>
                      <a:pt x="1069" y="0"/>
                    </a:cubicBezTo>
                    <a:lnTo>
                      <a:pt x="1069" y="0"/>
                    </a:lnTo>
                    <a:cubicBezTo>
                      <a:pt x="1071" y="0"/>
                      <a:pt x="1073" y="2"/>
                      <a:pt x="1073" y="3"/>
                    </a:cubicBezTo>
                    <a:cubicBezTo>
                      <a:pt x="1073" y="5"/>
                      <a:pt x="1071" y="6"/>
                      <a:pt x="1069" y="6"/>
                    </a:cubicBezTo>
                    <a:close/>
                    <a:moveTo>
                      <a:pt x="1057" y="6"/>
                    </a:moveTo>
                    <a:lnTo>
                      <a:pt x="1057" y="6"/>
                    </a:lnTo>
                    <a:cubicBezTo>
                      <a:pt x="1055" y="6"/>
                      <a:pt x="1054" y="5"/>
                      <a:pt x="1054" y="3"/>
                    </a:cubicBezTo>
                    <a:cubicBezTo>
                      <a:pt x="1054" y="2"/>
                      <a:pt x="1055" y="0"/>
                      <a:pt x="1057" y="0"/>
                    </a:cubicBezTo>
                    <a:lnTo>
                      <a:pt x="1057" y="0"/>
                    </a:lnTo>
                    <a:cubicBezTo>
                      <a:pt x="1059" y="0"/>
                      <a:pt x="1060" y="2"/>
                      <a:pt x="1060" y="3"/>
                    </a:cubicBezTo>
                    <a:cubicBezTo>
                      <a:pt x="1060" y="5"/>
                      <a:pt x="1059" y="6"/>
                      <a:pt x="1057" y="6"/>
                    </a:cubicBezTo>
                    <a:close/>
                    <a:moveTo>
                      <a:pt x="1044" y="6"/>
                    </a:moveTo>
                    <a:lnTo>
                      <a:pt x="1044" y="6"/>
                    </a:lnTo>
                    <a:cubicBezTo>
                      <a:pt x="1043" y="6"/>
                      <a:pt x="1041" y="5"/>
                      <a:pt x="1041" y="3"/>
                    </a:cubicBezTo>
                    <a:cubicBezTo>
                      <a:pt x="1041" y="2"/>
                      <a:pt x="1043" y="0"/>
                      <a:pt x="1044" y="0"/>
                    </a:cubicBezTo>
                    <a:lnTo>
                      <a:pt x="1044" y="0"/>
                    </a:lnTo>
                    <a:cubicBezTo>
                      <a:pt x="1046" y="0"/>
                      <a:pt x="1048" y="2"/>
                      <a:pt x="1048" y="3"/>
                    </a:cubicBezTo>
                    <a:cubicBezTo>
                      <a:pt x="1048" y="5"/>
                      <a:pt x="1046" y="6"/>
                      <a:pt x="1044" y="6"/>
                    </a:cubicBezTo>
                    <a:close/>
                    <a:moveTo>
                      <a:pt x="1032" y="7"/>
                    </a:moveTo>
                    <a:lnTo>
                      <a:pt x="1032" y="7"/>
                    </a:lnTo>
                    <a:cubicBezTo>
                      <a:pt x="1030" y="7"/>
                      <a:pt x="1029" y="5"/>
                      <a:pt x="1029" y="4"/>
                    </a:cubicBezTo>
                    <a:cubicBezTo>
                      <a:pt x="1029" y="2"/>
                      <a:pt x="1030" y="0"/>
                      <a:pt x="1032" y="0"/>
                    </a:cubicBezTo>
                    <a:lnTo>
                      <a:pt x="1032" y="0"/>
                    </a:lnTo>
                    <a:cubicBezTo>
                      <a:pt x="1034" y="0"/>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2"/>
                      <a:pt x="1005" y="1"/>
                      <a:pt x="1007" y="1"/>
                    </a:cubicBezTo>
                    <a:lnTo>
                      <a:pt x="1007" y="1"/>
                    </a:lnTo>
                    <a:cubicBezTo>
                      <a:pt x="1009" y="1"/>
                      <a:pt x="1010" y="2"/>
                      <a:pt x="1010" y="4"/>
                    </a:cubicBezTo>
                    <a:cubicBezTo>
                      <a:pt x="1010" y="6"/>
                      <a:pt x="1009" y="7"/>
                      <a:pt x="1007" y="7"/>
                    </a:cubicBezTo>
                    <a:close/>
                    <a:moveTo>
                      <a:pt x="994" y="8"/>
                    </a:moveTo>
                    <a:lnTo>
                      <a:pt x="994" y="8"/>
                    </a:lnTo>
                    <a:cubicBezTo>
                      <a:pt x="993" y="8"/>
                      <a:pt x="991" y="6"/>
                      <a:pt x="991" y="5"/>
                    </a:cubicBezTo>
                    <a:cubicBezTo>
                      <a:pt x="991" y="3"/>
                      <a:pt x="993" y="1"/>
                      <a:pt x="994" y="1"/>
                    </a:cubicBezTo>
                    <a:lnTo>
                      <a:pt x="994" y="1"/>
                    </a:lnTo>
                    <a:cubicBezTo>
                      <a:pt x="996" y="1"/>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7"/>
                      <a:pt x="966" y="6"/>
                    </a:cubicBezTo>
                    <a:cubicBezTo>
                      <a:pt x="966" y="4"/>
                      <a:pt x="968" y="3"/>
                      <a:pt x="969" y="3"/>
                    </a:cubicBezTo>
                    <a:lnTo>
                      <a:pt x="969" y="3"/>
                    </a:lnTo>
                    <a:cubicBezTo>
                      <a:pt x="971" y="3"/>
                      <a:pt x="973" y="4"/>
                      <a:pt x="973" y="6"/>
                    </a:cubicBezTo>
                    <a:cubicBezTo>
                      <a:pt x="973" y="7"/>
                      <a:pt x="971" y="9"/>
                      <a:pt x="969" y="9"/>
                    </a:cubicBezTo>
                    <a:close/>
                    <a:moveTo>
                      <a:pt x="957" y="9"/>
                    </a:moveTo>
                    <a:lnTo>
                      <a:pt x="957" y="9"/>
                    </a:lnTo>
                    <a:cubicBezTo>
                      <a:pt x="955" y="9"/>
                      <a:pt x="954" y="8"/>
                      <a:pt x="954" y="6"/>
                    </a:cubicBezTo>
                    <a:cubicBezTo>
                      <a:pt x="954" y="5"/>
                      <a:pt x="955" y="3"/>
                      <a:pt x="957" y="3"/>
                    </a:cubicBezTo>
                    <a:lnTo>
                      <a:pt x="957" y="3"/>
                    </a:lnTo>
                    <a:cubicBezTo>
                      <a:pt x="959" y="3"/>
                      <a:pt x="960" y="5"/>
                      <a:pt x="960" y="6"/>
                    </a:cubicBezTo>
                    <a:cubicBezTo>
                      <a:pt x="960" y="8"/>
                      <a:pt x="959" y="9"/>
                      <a:pt x="957" y="9"/>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9"/>
                      <a:pt x="929" y="8"/>
                    </a:cubicBezTo>
                    <a:cubicBezTo>
                      <a:pt x="929" y="6"/>
                      <a:pt x="930" y="5"/>
                      <a:pt x="932" y="5"/>
                    </a:cubicBezTo>
                    <a:lnTo>
                      <a:pt x="932" y="5"/>
                    </a:lnTo>
                    <a:cubicBezTo>
                      <a:pt x="934" y="5"/>
                      <a:pt x="935" y="6"/>
                      <a:pt x="935" y="8"/>
                    </a:cubicBezTo>
                    <a:cubicBezTo>
                      <a:pt x="935" y="9"/>
                      <a:pt x="934" y="11"/>
                      <a:pt x="932" y="11"/>
                    </a:cubicBezTo>
                    <a:close/>
                    <a:moveTo>
                      <a:pt x="919" y="12"/>
                    </a:moveTo>
                    <a:lnTo>
                      <a:pt x="919" y="12"/>
                    </a:lnTo>
                    <a:cubicBezTo>
                      <a:pt x="918" y="12"/>
                      <a:pt x="916" y="10"/>
                      <a:pt x="916" y="9"/>
                    </a:cubicBezTo>
                    <a:cubicBezTo>
                      <a:pt x="916" y="7"/>
                      <a:pt x="918" y="6"/>
                      <a:pt x="919" y="6"/>
                    </a:cubicBezTo>
                    <a:lnTo>
                      <a:pt x="919" y="6"/>
                    </a:lnTo>
                    <a:cubicBezTo>
                      <a:pt x="921" y="6"/>
                      <a:pt x="923" y="7"/>
                      <a:pt x="923" y="9"/>
                    </a:cubicBezTo>
                    <a:cubicBezTo>
                      <a:pt x="923" y="10"/>
                      <a:pt x="921" y="12"/>
                      <a:pt x="919" y="12"/>
                    </a:cubicBezTo>
                    <a:close/>
                    <a:moveTo>
                      <a:pt x="907" y="13"/>
                    </a:moveTo>
                    <a:lnTo>
                      <a:pt x="907" y="13"/>
                    </a:lnTo>
                    <a:cubicBezTo>
                      <a:pt x="905" y="13"/>
                      <a:pt x="904" y="11"/>
                      <a:pt x="904" y="10"/>
                    </a:cubicBezTo>
                    <a:cubicBezTo>
                      <a:pt x="904" y="8"/>
                      <a:pt x="905" y="7"/>
                      <a:pt x="907" y="7"/>
                    </a:cubicBezTo>
                    <a:lnTo>
                      <a:pt x="907" y="7"/>
                    </a:lnTo>
                    <a:cubicBezTo>
                      <a:pt x="909" y="7"/>
                      <a:pt x="910" y="8"/>
                      <a:pt x="910" y="10"/>
                    </a:cubicBezTo>
                    <a:cubicBezTo>
                      <a:pt x="910" y="11"/>
                      <a:pt x="909" y="13"/>
                      <a:pt x="907" y="13"/>
                    </a:cubicBezTo>
                    <a:close/>
                    <a:moveTo>
                      <a:pt x="895" y="14"/>
                    </a:moveTo>
                    <a:lnTo>
                      <a:pt x="895" y="14"/>
                    </a:lnTo>
                    <a:cubicBezTo>
                      <a:pt x="893" y="14"/>
                      <a:pt x="891" y="12"/>
                      <a:pt x="891" y="11"/>
                    </a:cubicBezTo>
                    <a:cubicBezTo>
                      <a:pt x="891" y="9"/>
                      <a:pt x="893" y="8"/>
                      <a:pt x="895" y="8"/>
                    </a:cubicBezTo>
                    <a:lnTo>
                      <a:pt x="895" y="8"/>
                    </a:lnTo>
                    <a:cubicBezTo>
                      <a:pt x="896" y="8"/>
                      <a:pt x="898" y="9"/>
                      <a:pt x="898" y="11"/>
                    </a:cubicBezTo>
                    <a:cubicBezTo>
                      <a:pt x="898" y="12"/>
                      <a:pt x="896" y="14"/>
                      <a:pt x="895" y="14"/>
                    </a:cubicBezTo>
                    <a:close/>
                    <a:moveTo>
                      <a:pt x="882" y="15"/>
                    </a:moveTo>
                    <a:lnTo>
                      <a:pt x="882" y="15"/>
                    </a:lnTo>
                    <a:cubicBezTo>
                      <a:pt x="880" y="15"/>
                      <a:pt x="879" y="13"/>
                      <a:pt x="879" y="12"/>
                    </a:cubicBezTo>
                    <a:cubicBezTo>
                      <a:pt x="879" y="10"/>
                      <a:pt x="880" y="9"/>
                      <a:pt x="882" y="9"/>
                    </a:cubicBezTo>
                    <a:lnTo>
                      <a:pt x="882" y="9"/>
                    </a:lnTo>
                    <a:cubicBezTo>
                      <a:pt x="884" y="9"/>
                      <a:pt x="885" y="10"/>
                      <a:pt x="885" y="12"/>
                    </a:cubicBezTo>
                    <a:cubicBezTo>
                      <a:pt x="885" y="13"/>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4"/>
                    </a:cubicBezTo>
                    <a:cubicBezTo>
                      <a:pt x="854" y="13"/>
                      <a:pt x="855" y="11"/>
                      <a:pt x="857" y="11"/>
                    </a:cubicBezTo>
                    <a:lnTo>
                      <a:pt x="857" y="11"/>
                    </a:lnTo>
                    <a:cubicBezTo>
                      <a:pt x="859" y="11"/>
                      <a:pt x="860" y="13"/>
                      <a:pt x="860" y="14"/>
                    </a:cubicBezTo>
                    <a:cubicBezTo>
                      <a:pt x="860" y="16"/>
                      <a:pt x="859" y="18"/>
                      <a:pt x="857" y="18"/>
                    </a:cubicBezTo>
                    <a:close/>
                    <a:moveTo>
                      <a:pt x="845" y="19"/>
                    </a:moveTo>
                    <a:lnTo>
                      <a:pt x="845" y="19"/>
                    </a:lnTo>
                    <a:cubicBezTo>
                      <a:pt x="843" y="19"/>
                      <a:pt x="842" y="17"/>
                      <a:pt x="842" y="16"/>
                    </a:cubicBezTo>
                    <a:cubicBezTo>
                      <a:pt x="842" y="14"/>
                      <a:pt x="843" y="13"/>
                      <a:pt x="845" y="13"/>
                    </a:cubicBezTo>
                    <a:lnTo>
                      <a:pt x="845" y="13"/>
                    </a:lnTo>
                    <a:cubicBezTo>
                      <a:pt x="847" y="13"/>
                      <a:pt x="848" y="14"/>
                      <a:pt x="848" y="16"/>
                    </a:cubicBezTo>
                    <a:cubicBezTo>
                      <a:pt x="848" y="17"/>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0"/>
                      <a:pt x="817" y="19"/>
                    </a:cubicBezTo>
                    <a:cubicBezTo>
                      <a:pt x="817" y="17"/>
                      <a:pt x="818" y="16"/>
                      <a:pt x="820" y="16"/>
                    </a:cubicBezTo>
                    <a:lnTo>
                      <a:pt x="820" y="16"/>
                    </a:lnTo>
                    <a:cubicBezTo>
                      <a:pt x="822" y="16"/>
                      <a:pt x="823" y="17"/>
                      <a:pt x="823" y="19"/>
                    </a:cubicBezTo>
                    <a:cubicBezTo>
                      <a:pt x="823" y="20"/>
                      <a:pt x="822" y="22"/>
                      <a:pt x="820" y="22"/>
                    </a:cubicBezTo>
                    <a:close/>
                    <a:moveTo>
                      <a:pt x="808" y="23"/>
                    </a:moveTo>
                    <a:lnTo>
                      <a:pt x="808" y="23"/>
                    </a:lnTo>
                    <a:cubicBezTo>
                      <a:pt x="806" y="23"/>
                      <a:pt x="804" y="22"/>
                      <a:pt x="804" y="20"/>
                    </a:cubicBezTo>
                    <a:cubicBezTo>
                      <a:pt x="804" y="19"/>
                      <a:pt x="806" y="17"/>
                      <a:pt x="808" y="17"/>
                    </a:cubicBezTo>
                    <a:lnTo>
                      <a:pt x="808" y="17"/>
                    </a:lnTo>
                    <a:cubicBezTo>
                      <a:pt x="809" y="17"/>
                      <a:pt x="811" y="19"/>
                      <a:pt x="811" y="20"/>
                    </a:cubicBezTo>
                    <a:cubicBezTo>
                      <a:pt x="811" y="22"/>
                      <a:pt x="809" y="23"/>
                      <a:pt x="808" y="23"/>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2"/>
                      <a:pt x="770" y="22"/>
                    </a:cubicBezTo>
                    <a:lnTo>
                      <a:pt x="770" y="22"/>
                    </a:lnTo>
                    <a:cubicBezTo>
                      <a:pt x="772" y="22"/>
                      <a:pt x="774" y="24"/>
                      <a:pt x="774" y="26"/>
                    </a:cubicBezTo>
                    <a:cubicBezTo>
                      <a:pt x="774" y="27"/>
                      <a:pt x="772" y="29"/>
                      <a:pt x="770" y="29"/>
                    </a:cubicBezTo>
                    <a:close/>
                    <a:moveTo>
                      <a:pt x="758" y="31"/>
                    </a:moveTo>
                    <a:lnTo>
                      <a:pt x="758" y="31"/>
                    </a:lnTo>
                    <a:cubicBezTo>
                      <a:pt x="756" y="31"/>
                      <a:pt x="755" y="29"/>
                      <a:pt x="755" y="28"/>
                    </a:cubicBezTo>
                    <a:cubicBezTo>
                      <a:pt x="755" y="26"/>
                      <a:pt x="756" y="24"/>
                      <a:pt x="758" y="24"/>
                    </a:cubicBezTo>
                    <a:lnTo>
                      <a:pt x="758" y="24"/>
                    </a:lnTo>
                    <a:cubicBezTo>
                      <a:pt x="760" y="24"/>
                      <a:pt x="761" y="26"/>
                      <a:pt x="761" y="28"/>
                    </a:cubicBezTo>
                    <a:cubicBezTo>
                      <a:pt x="761" y="29"/>
                      <a:pt x="760" y="31"/>
                      <a:pt x="758" y="31"/>
                    </a:cubicBezTo>
                    <a:close/>
                    <a:moveTo>
                      <a:pt x="746" y="33"/>
                    </a:moveTo>
                    <a:lnTo>
                      <a:pt x="746" y="33"/>
                    </a:lnTo>
                    <a:cubicBezTo>
                      <a:pt x="744" y="33"/>
                      <a:pt x="743" y="31"/>
                      <a:pt x="743" y="30"/>
                    </a:cubicBezTo>
                    <a:cubicBezTo>
                      <a:pt x="743" y="28"/>
                      <a:pt x="744" y="26"/>
                      <a:pt x="746" y="26"/>
                    </a:cubicBezTo>
                    <a:lnTo>
                      <a:pt x="746" y="26"/>
                    </a:lnTo>
                    <a:cubicBezTo>
                      <a:pt x="747" y="26"/>
                      <a:pt x="749" y="28"/>
                      <a:pt x="749" y="30"/>
                    </a:cubicBezTo>
                    <a:cubicBezTo>
                      <a:pt x="749" y="31"/>
                      <a:pt x="747" y="33"/>
                      <a:pt x="746" y="33"/>
                    </a:cubicBezTo>
                    <a:close/>
                    <a:moveTo>
                      <a:pt x="733" y="35"/>
                    </a:moveTo>
                    <a:lnTo>
                      <a:pt x="733" y="35"/>
                    </a:lnTo>
                    <a:cubicBezTo>
                      <a:pt x="732" y="35"/>
                      <a:pt x="730" y="33"/>
                      <a:pt x="730" y="32"/>
                    </a:cubicBezTo>
                    <a:cubicBezTo>
                      <a:pt x="730" y="30"/>
                      <a:pt x="732" y="28"/>
                      <a:pt x="733" y="28"/>
                    </a:cubicBezTo>
                    <a:lnTo>
                      <a:pt x="733" y="28"/>
                    </a:lnTo>
                    <a:cubicBezTo>
                      <a:pt x="735" y="28"/>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4"/>
                      <a:pt x="707" y="33"/>
                      <a:pt x="709" y="33"/>
                    </a:cubicBezTo>
                    <a:lnTo>
                      <a:pt x="709" y="33"/>
                    </a:lnTo>
                    <a:cubicBezTo>
                      <a:pt x="711" y="33"/>
                      <a:pt x="712" y="34"/>
                      <a:pt x="712" y="36"/>
                    </a:cubicBezTo>
                    <a:cubicBezTo>
                      <a:pt x="712" y="38"/>
                      <a:pt x="711" y="39"/>
                      <a:pt x="709" y="39"/>
                    </a:cubicBezTo>
                    <a:close/>
                    <a:moveTo>
                      <a:pt x="697" y="42"/>
                    </a:moveTo>
                    <a:lnTo>
                      <a:pt x="697" y="42"/>
                    </a:lnTo>
                    <a:cubicBezTo>
                      <a:pt x="695" y="42"/>
                      <a:pt x="693" y="40"/>
                      <a:pt x="693" y="38"/>
                    </a:cubicBezTo>
                    <a:cubicBezTo>
                      <a:pt x="693" y="37"/>
                      <a:pt x="695" y="35"/>
                      <a:pt x="697" y="35"/>
                    </a:cubicBezTo>
                    <a:lnTo>
                      <a:pt x="697" y="35"/>
                    </a:lnTo>
                    <a:cubicBezTo>
                      <a:pt x="698" y="35"/>
                      <a:pt x="700" y="37"/>
                      <a:pt x="700" y="38"/>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3"/>
                    </a:cubicBezTo>
                    <a:cubicBezTo>
                      <a:pt x="669" y="42"/>
                      <a:pt x="670" y="40"/>
                      <a:pt x="672" y="40"/>
                    </a:cubicBezTo>
                    <a:lnTo>
                      <a:pt x="672" y="40"/>
                    </a:lnTo>
                    <a:cubicBezTo>
                      <a:pt x="674" y="40"/>
                      <a:pt x="675" y="42"/>
                      <a:pt x="675" y="43"/>
                    </a:cubicBezTo>
                    <a:cubicBezTo>
                      <a:pt x="675" y="45"/>
                      <a:pt x="674" y="47"/>
                      <a:pt x="672" y="47"/>
                    </a:cubicBezTo>
                    <a:close/>
                    <a:moveTo>
                      <a:pt x="660" y="49"/>
                    </a:moveTo>
                    <a:lnTo>
                      <a:pt x="660" y="49"/>
                    </a:lnTo>
                    <a:cubicBezTo>
                      <a:pt x="658" y="49"/>
                      <a:pt x="657" y="48"/>
                      <a:pt x="657" y="46"/>
                    </a:cubicBezTo>
                    <a:cubicBezTo>
                      <a:pt x="657" y="44"/>
                      <a:pt x="658" y="43"/>
                      <a:pt x="660" y="43"/>
                    </a:cubicBezTo>
                    <a:lnTo>
                      <a:pt x="660" y="43"/>
                    </a:lnTo>
                    <a:cubicBezTo>
                      <a:pt x="662" y="43"/>
                      <a:pt x="663" y="44"/>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8"/>
                      <a:pt x="635" y="48"/>
                    </a:cubicBezTo>
                    <a:lnTo>
                      <a:pt x="635" y="48"/>
                    </a:lnTo>
                    <a:cubicBezTo>
                      <a:pt x="637" y="48"/>
                      <a:pt x="638" y="50"/>
                      <a:pt x="638" y="52"/>
                    </a:cubicBezTo>
                    <a:cubicBezTo>
                      <a:pt x="638" y="53"/>
                      <a:pt x="637" y="55"/>
                      <a:pt x="635" y="55"/>
                    </a:cubicBezTo>
                    <a:close/>
                    <a:moveTo>
                      <a:pt x="623" y="58"/>
                    </a:moveTo>
                    <a:lnTo>
                      <a:pt x="623" y="58"/>
                    </a:lnTo>
                    <a:cubicBezTo>
                      <a:pt x="621" y="58"/>
                      <a:pt x="620" y="56"/>
                      <a:pt x="620" y="55"/>
                    </a:cubicBezTo>
                    <a:cubicBezTo>
                      <a:pt x="620" y="53"/>
                      <a:pt x="621" y="51"/>
                      <a:pt x="623" y="51"/>
                    </a:cubicBezTo>
                    <a:lnTo>
                      <a:pt x="623" y="51"/>
                    </a:lnTo>
                    <a:cubicBezTo>
                      <a:pt x="625" y="51"/>
                      <a:pt x="626" y="53"/>
                      <a:pt x="626" y="55"/>
                    </a:cubicBezTo>
                    <a:cubicBezTo>
                      <a:pt x="626" y="56"/>
                      <a:pt x="625" y="58"/>
                      <a:pt x="623" y="58"/>
                    </a:cubicBezTo>
                    <a:close/>
                    <a:moveTo>
                      <a:pt x="611" y="61"/>
                    </a:moveTo>
                    <a:lnTo>
                      <a:pt x="611" y="61"/>
                    </a:lnTo>
                    <a:cubicBezTo>
                      <a:pt x="609" y="61"/>
                      <a:pt x="608" y="59"/>
                      <a:pt x="608" y="58"/>
                    </a:cubicBezTo>
                    <a:cubicBezTo>
                      <a:pt x="608" y="56"/>
                      <a:pt x="609" y="54"/>
                      <a:pt x="611" y="54"/>
                    </a:cubicBezTo>
                    <a:lnTo>
                      <a:pt x="611" y="54"/>
                    </a:lnTo>
                    <a:cubicBezTo>
                      <a:pt x="613" y="54"/>
                      <a:pt x="614" y="56"/>
                      <a:pt x="614" y="58"/>
                    </a:cubicBezTo>
                    <a:cubicBezTo>
                      <a:pt x="614" y="59"/>
                      <a:pt x="613" y="61"/>
                      <a:pt x="611" y="61"/>
                    </a:cubicBezTo>
                    <a:close/>
                    <a:moveTo>
                      <a:pt x="599" y="64"/>
                    </a:moveTo>
                    <a:lnTo>
                      <a:pt x="599" y="64"/>
                    </a:lnTo>
                    <a:cubicBezTo>
                      <a:pt x="597" y="64"/>
                      <a:pt x="596" y="62"/>
                      <a:pt x="596" y="61"/>
                    </a:cubicBezTo>
                    <a:cubicBezTo>
                      <a:pt x="596" y="59"/>
                      <a:pt x="597" y="57"/>
                      <a:pt x="599" y="57"/>
                    </a:cubicBezTo>
                    <a:lnTo>
                      <a:pt x="599" y="57"/>
                    </a:lnTo>
                    <a:cubicBezTo>
                      <a:pt x="601" y="57"/>
                      <a:pt x="602" y="59"/>
                      <a:pt x="602" y="61"/>
                    </a:cubicBezTo>
                    <a:cubicBezTo>
                      <a:pt x="602" y="62"/>
                      <a:pt x="601" y="64"/>
                      <a:pt x="599" y="64"/>
                    </a:cubicBezTo>
                    <a:close/>
                    <a:moveTo>
                      <a:pt x="587" y="67"/>
                    </a:moveTo>
                    <a:lnTo>
                      <a:pt x="587" y="67"/>
                    </a:lnTo>
                    <a:cubicBezTo>
                      <a:pt x="585" y="67"/>
                      <a:pt x="584" y="65"/>
                      <a:pt x="584" y="64"/>
                    </a:cubicBezTo>
                    <a:cubicBezTo>
                      <a:pt x="584" y="62"/>
                      <a:pt x="585" y="61"/>
                      <a:pt x="587" y="61"/>
                    </a:cubicBezTo>
                    <a:lnTo>
                      <a:pt x="587" y="61"/>
                    </a:lnTo>
                    <a:cubicBezTo>
                      <a:pt x="589" y="61"/>
                      <a:pt x="590" y="62"/>
                      <a:pt x="590" y="64"/>
                    </a:cubicBezTo>
                    <a:cubicBezTo>
                      <a:pt x="590" y="65"/>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0"/>
                    </a:cubicBezTo>
                    <a:cubicBezTo>
                      <a:pt x="560" y="69"/>
                      <a:pt x="561" y="67"/>
                      <a:pt x="563" y="67"/>
                    </a:cubicBezTo>
                    <a:lnTo>
                      <a:pt x="563" y="67"/>
                    </a:lnTo>
                    <a:cubicBezTo>
                      <a:pt x="564" y="67"/>
                      <a:pt x="566" y="69"/>
                      <a:pt x="566" y="70"/>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7"/>
                    </a:cubicBezTo>
                    <a:cubicBezTo>
                      <a:pt x="536" y="76"/>
                      <a:pt x="537" y="74"/>
                      <a:pt x="539" y="74"/>
                    </a:cubicBezTo>
                    <a:lnTo>
                      <a:pt x="539" y="74"/>
                    </a:lnTo>
                    <a:cubicBezTo>
                      <a:pt x="540" y="74"/>
                      <a:pt x="542" y="76"/>
                      <a:pt x="542" y="77"/>
                    </a:cubicBezTo>
                    <a:cubicBezTo>
                      <a:pt x="542" y="79"/>
                      <a:pt x="540" y="81"/>
                      <a:pt x="539" y="81"/>
                    </a:cubicBezTo>
                    <a:close/>
                    <a:moveTo>
                      <a:pt x="527" y="84"/>
                    </a:moveTo>
                    <a:lnTo>
                      <a:pt x="527" y="84"/>
                    </a:lnTo>
                    <a:cubicBezTo>
                      <a:pt x="525" y="84"/>
                      <a:pt x="524" y="83"/>
                      <a:pt x="524" y="81"/>
                    </a:cubicBezTo>
                    <a:cubicBezTo>
                      <a:pt x="524" y="79"/>
                      <a:pt x="525" y="78"/>
                      <a:pt x="527" y="78"/>
                    </a:cubicBezTo>
                    <a:lnTo>
                      <a:pt x="527" y="78"/>
                    </a:lnTo>
                    <a:cubicBezTo>
                      <a:pt x="529" y="78"/>
                      <a:pt x="530" y="79"/>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0"/>
                      <a:pt x="500" y="89"/>
                    </a:cubicBezTo>
                    <a:cubicBezTo>
                      <a:pt x="500" y="87"/>
                      <a:pt x="501" y="86"/>
                      <a:pt x="503" y="86"/>
                    </a:cubicBezTo>
                    <a:lnTo>
                      <a:pt x="503" y="86"/>
                    </a:lnTo>
                    <a:cubicBezTo>
                      <a:pt x="505" y="86"/>
                      <a:pt x="506" y="87"/>
                      <a:pt x="506" y="89"/>
                    </a:cubicBezTo>
                    <a:cubicBezTo>
                      <a:pt x="506" y="90"/>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3"/>
                      <a:pt x="482" y="94"/>
                      <a:pt x="482" y="96"/>
                    </a:cubicBezTo>
                    <a:cubicBezTo>
                      <a:pt x="483" y="98"/>
                      <a:pt x="482" y="99"/>
                      <a:pt x="480" y="100"/>
                    </a:cubicBezTo>
                    <a:close/>
                    <a:moveTo>
                      <a:pt x="468" y="104"/>
                    </a:moveTo>
                    <a:lnTo>
                      <a:pt x="468" y="104"/>
                    </a:lnTo>
                    <a:cubicBezTo>
                      <a:pt x="467" y="104"/>
                      <a:pt x="465" y="103"/>
                      <a:pt x="464" y="102"/>
                    </a:cubicBezTo>
                    <a:cubicBezTo>
                      <a:pt x="464" y="100"/>
                      <a:pt x="465" y="98"/>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19"/>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1"/>
                    </a:moveTo>
                    <a:lnTo>
                      <a:pt x="399" y="131"/>
                    </a:lnTo>
                    <a:cubicBezTo>
                      <a:pt x="397" y="132"/>
                      <a:pt x="395" y="131"/>
                      <a:pt x="395" y="129"/>
                    </a:cubicBezTo>
                    <a:cubicBezTo>
                      <a:pt x="394" y="128"/>
                      <a:pt x="395" y="126"/>
                      <a:pt x="397" y="125"/>
                    </a:cubicBezTo>
                    <a:lnTo>
                      <a:pt x="397" y="125"/>
                    </a:lnTo>
                    <a:cubicBezTo>
                      <a:pt x="398" y="125"/>
                      <a:pt x="400" y="126"/>
                      <a:pt x="401" y="127"/>
                    </a:cubicBezTo>
                    <a:cubicBezTo>
                      <a:pt x="401" y="129"/>
                      <a:pt x="400" y="131"/>
                      <a:pt x="399" y="131"/>
                    </a:cubicBezTo>
                    <a:close/>
                    <a:moveTo>
                      <a:pt x="387" y="136"/>
                    </a:moveTo>
                    <a:lnTo>
                      <a:pt x="387" y="136"/>
                    </a:lnTo>
                    <a:cubicBezTo>
                      <a:pt x="386" y="137"/>
                      <a:pt x="384" y="136"/>
                      <a:pt x="383" y="134"/>
                    </a:cubicBezTo>
                    <a:cubicBezTo>
                      <a:pt x="383" y="133"/>
                      <a:pt x="384" y="131"/>
                      <a:pt x="385" y="130"/>
                    </a:cubicBezTo>
                    <a:lnTo>
                      <a:pt x="385" y="130"/>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5"/>
                    </a:cubicBezTo>
                    <a:lnTo>
                      <a:pt x="374" y="135"/>
                    </a:lnTo>
                    <a:cubicBezTo>
                      <a:pt x="375" y="135"/>
                      <a:pt x="377" y="136"/>
                      <a:pt x="378" y="137"/>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2"/>
                      <a:pt x="350" y="152"/>
                      <a:pt x="349" y="150"/>
                    </a:cubicBezTo>
                    <a:cubicBezTo>
                      <a:pt x="349" y="148"/>
                      <a:pt x="349" y="147"/>
                      <a:pt x="351" y="146"/>
                    </a:cubicBezTo>
                    <a:lnTo>
                      <a:pt x="351" y="146"/>
                    </a:lnTo>
                    <a:cubicBezTo>
                      <a:pt x="353" y="145"/>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3"/>
                      <a:pt x="327" y="163"/>
                      <a:pt x="327" y="161"/>
                    </a:cubicBezTo>
                    <a:cubicBezTo>
                      <a:pt x="326" y="159"/>
                      <a:pt x="327" y="158"/>
                      <a:pt x="329" y="157"/>
                    </a:cubicBezTo>
                    <a:lnTo>
                      <a:pt x="329" y="157"/>
                    </a:lnTo>
                    <a:cubicBezTo>
                      <a:pt x="330" y="156"/>
                      <a:pt x="332" y="157"/>
                      <a:pt x="333" y="159"/>
                    </a:cubicBezTo>
                    <a:cubicBezTo>
                      <a:pt x="333" y="161"/>
                      <a:pt x="332" y="162"/>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4"/>
                    </a:moveTo>
                    <a:lnTo>
                      <a:pt x="308" y="174"/>
                    </a:lnTo>
                    <a:cubicBezTo>
                      <a:pt x="307" y="175"/>
                      <a:pt x="305" y="174"/>
                      <a:pt x="304" y="172"/>
                    </a:cubicBezTo>
                    <a:cubicBezTo>
                      <a:pt x="304" y="171"/>
                      <a:pt x="305" y="169"/>
                      <a:pt x="306" y="168"/>
                    </a:cubicBezTo>
                    <a:lnTo>
                      <a:pt x="306" y="168"/>
                    </a:lnTo>
                    <a:cubicBezTo>
                      <a:pt x="308" y="168"/>
                      <a:pt x="310" y="169"/>
                      <a:pt x="310" y="170"/>
                    </a:cubicBezTo>
                    <a:cubicBezTo>
                      <a:pt x="311" y="172"/>
                      <a:pt x="310" y="174"/>
                      <a:pt x="308" y="174"/>
                    </a:cubicBezTo>
                    <a:close/>
                    <a:moveTo>
                      <a:pt x="297" y="180"/>
                    </a:moveTo>
                    <a:lnTo>
                      <a:pt x="297" y="180"/>
                    </a:lnTo>
                    <a:cubicBezTo>
                      <a:pt x="296" y="181"/>
                      <a:pt x="294" y="180"/>
                      <a:pt x="293" y="178"/>
                    </a:cubicBezTo>
                    <a:cubicBezTo>
                      <a:pt x="293" y="177"/>
                      <a:pt x="294" y="175"/>
                      <a:pt x="295" y="174"/>
                    </a:cubicBezTo>
                    <a:lnTo>
                      <a:pt x="295" y="174"/>
                    </a:lnTo>
                    <a:cubicBezTo>
                      <a:pt x="297" y="174"/>
                      <a:pt x="299" y="175"/>
                      <a:pt x="299" y="176"/>
                    </a:cubicBezTo>
                    <a:cubicBezTo>
                      <a:pt x="300" y="178"/>
                      <a:pt x="299" y="180"/>
                      <a:pt x="297" y="180"/>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0"/>
                      <a:pt x="277" y="192"/>
                      <a:pt x="276" y="193"/>
                    </a:cubicBezTo>
                    <a:close/>
                    <a:moveTo>
                      <a:pt x="265" y="199"/>
                    </a:moveTo>
                    <a:lnTo>
                      <a:pt x="265" y="199"/>
                    </a:lnTo>
                    <a:cubicBezTo>
                      <a:pt x="263" y="200"/>
                      <a:pt x="261" y="199"/>
                      <a:pt x="261" y="197"/>
                    </a:cubicBezTo>
                    <a:cubicBezTo>
                      <a:pt x="260" y="195"/>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3"/>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4"/>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3"/>
                      <a:pt x="155" y="275"/>
                    </a:cubicBezTo>
                    <a:cubicBezTo>
                      <a:pt x="156" y="276"/>
                      <a:pt x="156" y="278"/>
                      <a:pt x="154" y="279"/>
                    </a:cubicBezTo>
                    <a:close/>
                    <a:moveTo>
                      <a:pt x="145" y="288"/>
                    </a:moveTo>
                    <a:lnTo>
                      <a:pt x="145" y="288"/>
                    </a:lnTo>
                    <a:cubicBezTo>
                      <a:pt x="144" y="289"/>
                      <a:pt x="142" y="288"/>
                      <a:pt x="141" y="287"/>
                    </a:cubicBezTo>
                    <a:cubicBezTo>
                      <a:pt x="140" y="285"/>
                      <a:pt x="140" y="283"/>
                      <a:pt x="142" y="282"/>
                    </a:cubicBezTo>
                    <a:lnTo>
                      <a:pt x="142" y="282"/>
                    </a:lnTo>
                    <a:cubicBezTo>
                      <a:pt x="143" y="281"/>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2"/>
                      <a:pt x="122" y="300"/>
                      <a:pt x="123" y="300"/>
                    </a:cubicBezTo>
                    <a:lnTo>
                      <a:pt x="123" y="300"/>
                    </a:lnTo>
                    <a:cubicBezTo>
                      <a:pt x="125" y="299"/>
                      <a:pt x="127" y="299"/>
                      <a:pt x="128" y="300"/>
                    </a:cubicBezTo>
                    <a:cubicBezTo>
                      <a:pt x="129" y="302"/>
                      <a:pt x="128" y="304"/>
                      <a:pt x="127" y="305"/>
                    </a:cubicBezTo>
                    <a:close/>
                    <a:moveTo>
                      <a:pt x="118" y="314"/>
                    </a:moveTo>
                    <a:lnTo>
                      <a:pt x="118" y="314"/>
                    </a:lnTo>
                    <a:cubicBezTo>
                      <a:pt x="117" y="315"/>
                      <a:pt x="115" y="314"/>
                      <a:pt x="114" y="313"/>
                    </a:cubicBezTo>
                    <a:cubicBezTo>
                      <a:pt x="113" y="311"/>
                      <a:pt x="113" y="310"/>
                      <a:pt x="115" y="309"/>
                    </a:cubicBezTo>
                    <a:lnTo>
                      <a:pt x="115" y="309"/>
                    </a:lnTo>
                    <a:cubicBezTo>
                      <a:pt x="116" y="308"/>
                      <a:pt x="118" y="308"/>
                      <a:pt x="119" y="309"/>
                    </a:cubicBezTo>
                    <a:cubicBezTo>
                      <a:pt x="120" y="311"/>
                      <a:pt x="120" y="313"/>
                      <a:pt x="118" y="314"/>
                    </a:cubicBezTo>
                    <a:close/>
                    <a:moveTo>
                      <a:pt x="110" y="323"/>
                    </a:moveTo>
                    <a:lnTo>
                      <a:pt x="109" y="323"/>
                    </a:lnTo>
                    <a:cubicBezTo>
                      <a:pt x="108" y="324"/>
                      <a:pt x="106" y="323"/>
                      <a:pt x="105" y="322"/>
                    </a:cubicBezTo>
                    <a:cubicBezTo>
                      <a:pt x="104" y="321"/>
                      <a:pt x="105" y="319"/>
                      <a:pt x="106" y="318"/>
                    </a:cubicBezTo>
                    <a:lnTo>
                      <a:pt x="106" y="318"/>
                    </a:lnTo>
                    <a:cubicBezTo>
                      <a:pt x="107" y="317"/>
                      <a:pt x="109" y="317"/>
                      <a:pt x="110" y="318"/>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39"/>
                      <a:pt x="88" y="337"/>
                      <a:pt x="90" y="336"/>
                    </a:cubicBezTo>
                    <a:lnTo>
                      <a:pt x="90" y="336"/>
                    </a:lnTo>
                    <a:cubicBezTo>
                      <a:pt x="91" y="336"/>
                      <a:pt x="93" y="336"/>
                      <a:pt x="94" y="337"/>
                    </a:cubicBezTo>
                    <a:cubicBezTo>
                      <a:pt x="95" y="339"/>
                      <a:pt x="95" y="341"/>
                      <a:pt x="93" y="342"/>
                    </a:cubicBezTo>
                    <a:close/>
                    <a:moveTo>
                      <a:pt x="85" y="351"/>
                    </a:moveTo>
                    <a:lnTo>
                      <a:pt x="85" y="351"/>
                    </a:lnTo>
                    <a:cubicBezTo>
                      <a:pt x="84" y="352"/>
                      <a:pt x="82" y="352"/>
                      <a:pt x="81" y="350"/>
                    </a:cubicBezTo>
                    <a:cubicBezTo>
                      <a:pt x="80" y="349"/>
                      <a:pt x="80" y="347"/>
                      <a:pt x="82" y="346"/>
                    </a:cubicBezTo>
                    <a:lnTo>
                      <a:pt x="82" y="346"/>
                    </a:lnTo>
                    <a:cubicBezTo>
                      <a:pt x="83" y="345"/>
                      <a:pt x="85" y="345"/>
                      <a:pt x="86" y="347"/>
                    </a:cubicBezTo>
                    <a:cubicBezTo>
                      <a:pt x="87" y="348"/>
                      <a:pt x="86" y="350"/>
                      <a:pt x="85" y="351"/>
                    </a:cubicBezTo>
                    <a:close/>
                    <a:moveTo>
                      <a:pt x="78" y="361"/>
                    </a:moveTo>
                    <a:lnTo>
                      <a:pt x="78" y="361"/>
                    </a:lnTo>
                    <a:cubicBezTo>
                      <a:pt x="77" y="362"/>
                      <a:pt x="75" y="362"/>
                      <a:pt x="74" y="361"/>
                    </a:cubicBezTo>
                    <a:cubicBezTo>
                      <a:pt x="72" y="360"/>
                      <a:pt x="72" y="358"/>
                      <a:pt x="74" y="356"/>
                    </a:cubicBezTo>
                    <a:lnTo>
                      <a:pt x="74" y="356"/>
                    </a:lnTo>
                    <a:cubicBezTo>
                      <a:pt x="75" y="355"/>
                      <a:pt x="77" y="355"/>
                      <a:pt x="78" y="356"/>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7"/>
                    </a:cubicBezTo>
                    <a:lnTo>
                      <a:pt x="52" y="387"/>
                    </a:lnTo>
                    <a:cubicBezTo>
                      <a:pt x="54" y="386"/>
                      <a:pt x="56" y="386"/>
                      <a:pt x="57" y="387"/>
                    </a:cubicBezTo>
                    <a:cubicBezTo>
                      <a:pt x="58" y="389"/>
                      <a:pt x="58" y="391"/>
                      <a:pt x="57" y="392"/>
                    </a:cubicBezTo>
                    <a:close/>
                    <a:moveTo>
                      <a:pt x="50" y="402"/>
                    </a:moveTo>
                    <a:lnTo>
                      <a:pt x="50" y="402"/>
                    </a:lnTo>
                    <a:cubicBezTo>
                      <a:pt x="49" y="404"/>
                      <a:pt x="47" y="404"/>
                      <a:pt x="46" y="402"/>
                    </a:cubicBezTo>
                    <a:cubicBezTo>
                      <a:pt x="45" y="401"/>
                      <a:pt x="45" y="399"/>
                      <a:pt x="46" y="398"/>
                    </a:cubicBezTo>
                    <a:lnTo>
                      <a:pt x="46" y="398"/>
                    </a:lnTo>
                    <a:cubicBezTo>
                      <a:pt x="47" y="397"/>
                      <a:pt x="49" y="397"/>
                      <a:pt x="50" y="398"/>
                    </a:cubicBezTo>
                    <a:cubicBezTo>
                      <a:pt x="51" y="399"/>
                      <a:pt x="51" y="401"/>
                      <a:pt x="50" y="402"/>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1"/>
                      <a:pt x="34" y="420"/>
                    </a:cubicBezTo>
                    <a:lnTo>
                      <a:pt x="34" y="420"/>
                    </a:lnTo>
                    <a:cubicBezTo>
                      <a:pt x="35" y="419"/>
                      <a:pt x="37" y="419"/>
                      <a:pt x="39" y="420"/>
                    </a:cubicBezTo>
                    <a:cubicBezTo>
                      <a:pt x="40" y="421"/>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7"/>
                    </a:moveTo>
                    <a:lnTo>
                      <a:pt x="29" y="447"/>
                    </a:lnTo>
                    <a:cubicBezTo>
                      <a:pt x="27" y="449"/>
                      <a:pt x="25" y="449"/>
                      <a:pt x="24" y="447"/>
                    </a:cubicBezTo>
                    <a:cubicBezTo>
                      <a:pt x="23" y="446"/>
                      <a:pt x="23" y="444"/>
                      <a:pt x="24" y="443"/>
                    </a:cubicBezTo>
                    <a:lnTo>
                      <a:pt x="24" y="443"/>
                    </a:lnTo>
                    <a:cubicBezTo>
                      <a:pt x="25" y="442"/>
                      <a:pt x="27" y="442"/>
                      <a:pt x="29" y="443"/>
                    </a:cubicBezTo>
                    <a:cubicBezTo>
                      <a:pt x="30" y="444"/>
                      <a:pt x="30" y="446"/>
                      <a:pt x="29" y="447"/>
                    </a:cubicBezTo>
                    <a:close/>
                    <a:moveTo>
                      <a:pt x="25" y="458"/>
                    </a:moveTo>
                    <a:lnTo>
                      <a:pt x="25" y="458"/>
                    </a:lnTo>
                    <a:cubicBezTo>
                      <a:pt x="24" y="460"/>
                      <a:pt x="22" y="460"/>
                      <a:pt x="21" y="460"/>
                    </a:cubicBezTo>
                    <a:cubicBezTo>
                      <a:pt x="19" y="459"/>
                      <a:pt x="18" y="458"/>
                      <a:pt x="19" y="456"/>
                    </a:cubicBezTo>
                    <a:lnTo>
                      <a:pt x="19" y="456"/>
                    </a:lnTo>
                    <a:cubicBezTo>
                      <a:pt x="19" y="454"/>
                      <a:pt x="21" y="453"/>
                      <a:pt x="23" y="454"/>
                    </a:cubicBezTo>
                    <a:cubicBezTo>
                      <a:pt x="24" y="454"/>
                      <a:pt x="25" y="456"/>
                      <a:pt x="25" y="458"/>
                    </a:cubicBezTo>
                    <a:close/>
                    <a:moveTo>
                      <a:pt x="21" y="470"/>
                    </a:moveTo>
                    <a:lnTo>
                      <a:pt x="21" y="470"/>
                    </a:lnTo>
                    <a:cubicBezTo>
                      <a:pt x="20" y="471"/>
                      <a:pt x="19" y="472"/>
                      <a:pt x="17" y="472"/>
                    </a:cubicBezTo>
                    <a:cubicBezTo>
                      <a:pt x="15" y="471"/>
                      <a:pt x="14" y="469"/>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6"/>
                      <a:pt x="10" y="496"/>
                    </a:cubicBezTo>
                    <a:cubicBezTo>
                      <a:pt x="9" y="495"/>
                      <a:pt x="8" y="494"/>
                      <a:pt x="8" y="492"/>
                    </a:cubicBezTo>
                    <a:lnTo>
                      <a:pt x="8" y="492"/>
                    </a:lnTo>
                    <a:cubicBezTo>
                      <a:pt x="9" y="490"/>
                      <a:pt x="11" y="489"/>
                      <a:pt x="12" y="490"/>
                    </a:cubicBezTo>
                    <a:cubicBezTo>
                      <a:pt x="14" y="490"/>
                      <a:pt x="15" y="492"/>
                      <a:pt x="14" y="494"/>
                    </a:cubicBezTo>
                    <a:close/>
                    <a:moveTo>
                      <a:pt x="11" y="506"/>
                    </a:moveTo>
                    <a:lnTo>
                      <a:pt x="11" y="506"/>
                    </a:lnTo>
                    <a:cubicBezTo>
                      <a:pt x="11" y="508"/>
                      <a:pt x="9" y="509"/>
                      <a:pt x="8" y="508"/>
                    </a:cubicBezTo>
                    <a:cubicBezTo>
                      <a:pt x="6" y="507"/>
                      <a:pt x="5" y="506"/>
                      <a:pt x="6" y="504"/>
                    </a:cubicBezTo>
                    <a:lnTo>
                      <a:pt x="6" y="504"/>
                    </a:lnTo>
                    <a:cubicBezTo>
                      <a:pt x="6" y="502"/>
                      <a:pt x="8" y="502"/>
                      <a:pt x="9" y="502"/>
                    </a:cubicBezTo>
                    <a:cubicBezTo>
                      <a:pt x="11" y="503"/>
                      <a:pt x="12" y="504"/>
                      <a:pt x="11" y="506"/>
                    </a:cubicBezTo>
                    <a:close/>
                    <a:moveTo>
                      <a:pt x="10" y="518"/>
                    </a:moveTo>
                    <a:lnTo>
                      <a:pt x="10" y="518"/>
                    </a:lnTo>
                    <a:cubicBezTo>
                      <a:pt x="9" y="520"/>
                      <a:pt x="7" y="521"/>
                      <a:pt x="6" y="520"/>
                    </a:cubicBezTo>
                    <a:cubicBezTo>
                      <a:pt x="4" y="520"/>
                      <a:pt x="3" y="518"/>
                      <a:pt x="4" y="516"/>
                    </a:cubicBezTo>
                    <a:lnTo>
                      <a:pt x="4" y="516"/>
                    </a:lnTo>
                    <a:cubicBezTo>
                      <a:pt x="4" y="515"/>
                      <a:pt x="6" y="514"/>
                      <a:pt x="8" y="514"/>
                    </a:cubicBezTo>
                    <a:cubicBezTo>
                      <a:pt x="9" y="515"/>
                      <a:pt x="10" y="517"/>
                      <a:pt x="10" y="518"/>
                    </a:cubicBezTo>
                    <a:close/>
                    <a:moveTo>
                      <a:pt x="8" y="531"/>
                    </a:moveTo>
                    <a:lnTo>
                      <a:pt x="8" y="531"/>
                    </a:lnTo>
                    <a:cubicBezTo>
                      <a:pt x="7" y="532"/>
                      <a:pt x="6" y="533"/>
                      <a:pt x="4" y="533"/>
                    </a:cubicBezTo>
                    <a:cubicBezTo>
                      <a:pt x="2" y="532"/>
                      <a:pt x="2" y="530"/>
                      <a:pt x="2" y="529"/>
                    </a:cubicBezTo>
                    <a:lnTo>
                      <a:pt x="2" y="529"/>
                    </a:lnTo>
                    <a:cubicBezTo>
                      <a:pt x="3" y="527"/>
                      <a:pt x="4" y="526"/>
                      <a:pt x="6" y="527"/>
                    </a:cubicBezTo>
                    <a:cubicBezTo>
                      <a:pt x="8" y="527"/>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7"/>
                      <a:pt x="4" y="558"/>
                      <a:pt x="3" y="558"/>
                    </a:cubicBezTo>
                    <a:cubicBezTo>
                      <a:pt x="1" y="557"/>
                      <a:pt x="0" y="555"/>
                      <a:pt x="1" y="554"/>
                    </a:cubicBezTo>
                    <a:lnTo>
                      <a:pt x="1" y="554"/>
                    </a:lnTo>
                    <a:cubicBezTo>
                      <a:pt x="1" y="552"/>
                      <a:pt x="3" y="551"/>
                      <a:pt x="5" y="552"/>
                    </a:cubicBezTo>
                    <a:cubicBezTo>
                      <a:pt x="6" y="552"/>
                      <a:pt x="7" y="554"/>
                      <a:pt x="7" y="556"/>
                    </a:cubicBezTo>
                    <a:close/>
                    <a:moveTo>
                      <a:pt x="7" y="567"/>
                    </a:moveTo>
                    <a:lnTo>
                      <a:pt x="7" y="567"/>
                    </a:lnTo>
                    <a:cubicBezTo>
                      <a:pt x="7" y="569"/>
                      <a:pt x="5" y="570"/>
                      <a:pt x="4" y="570"/>
                    </a:cubicBezTo>
                    <a:cubicBezTo>
                      <a:pt x="2" y="570"/>
                      <a:pt x="1" y="569"/>
                      <a:pt x="1" y="567"/>
                    </a:cubicBezTo>
                    <a:lnTo>
                      <a:pt x="1" y="567"/>
                    </a:lnTo>
                    <a:cubicBezTo>
                      <a:pt x="1" y="566"/>
                      <a:pt x="2" y="564"/>
                      <a:pt x="4" y="564"/>
                    </a:cubicBezTo>
                    <a:cubicBezTo>
                      <a:pt x="5" y="564"/>
                      <a:pt x="7" y="566"/>
                      <a:pt x="7" y="567"/>
                    </a:cubicBezTo>
                    <a:close/>
                    <a:moveTo>
                      <a:pt x="8" y="580"/>
                    </a:moveTo>
                    <a:lnTo>
                      <a:pt x="8" y="580"/>
                    </a:lnTo>
                    <a:cubicBezTo>
                      <a:pt x="8" y="581"/>
                      <a:pt x="6" y="583"/>
                      <a:pt x="4" y="583"/>
                    </a:cubicBezTo>
                    <a:cubicBezTo>
                      <a:pt x="3" y="583"/>
                      <a:pt x="1" y="581"/>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1"/>
                      <a:pt x="7" y="601"/>
                    </a:cubicBezTo>
                    <a:cubicBezTo>
                      <a:pt x="9" y="601"/>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39"/>
                      <a:pt x="14" y="638"/>
                      <a:pt x="15" y="638"/>
                    </a:cubicBezTo>
                    <a:cubicBezTo>
                      <a:pt x="17" y="638"/>
                      <a:pt x="18" y="639"/>
                      <a:pt x="18" y="641"/>
                    </a:cubicBezTo>
                    <a:close/>
                    <a:moveTo>
                      <a:pt x="22" y="652"/>
                    </a:moveTo>
                    <a:lnTo>
                      <a:pt x="22" y="652"/>
                    </a:lnTo>
                    <a:cubicBezTo>
                      <a:pt x="23" y="654"/>
                      <a:pt x="22" y="656"/>
                      <a:pt x="20" y="656"/>
                    </a:cubicBezTo>
                    <a:cubicBezTo>
                      <a:pt x="19" y="657"/>
                      <a:pt x="17" y="656"/>
                      <a:pt x="16" y="654"/>
                    </a:cubicBezTo>
                    <a:lnTo>
                      <a:pt x="16" y="654"/>
                    </a:lnTo>
                    <a:cubicBezTo>
                      <a:pt x="16" y="652"/>
                      <a:pt x="17" y="651"/>
                      <a:pt x="18" y="650"/>
                    </a:cubicBezTo>
                    <a:cubicBezTo>
                      <a:pt x="20" y="650"/>
                      <a:pt x="22" y="650"/>
                      <a:pt x="22" y="652"/>
                    </a:cubicBezTo>
                    <a:close/>
                    <a:moveTo>
                      <a:pt x="26" y="664"/>
                    </a:moveTo>
                    <a:lnTo>
                      <a:pt x="26" y="664"/>
                    </a:lnTo>
                    <a:cubicBezTo>
                      <a:pt x="27" y="666"/>
                      <a:pt x="26" y="667"/>
                      <a:pt x="24" y="668"/>
                    </a:cubicBezTo>
                    <a:cubicBezTo>
                      <a:pt x="23" y="668"/>
                      <a:pt x="21" y="668"/>
                      <a:pt x="20" y="666"/>
                    </a:cubicBezTo>
                    <a:lnTo>
                      <a:pt x="20" y="666"/>
                    </a:lnTo>
                    <a:cubicBezTo>
                      <a:pt x="20" y="664"/>
                      <a:pt x="21" y="662"/>
                      <a:pt x="22" y="662"/>
                    </a:cubicBezTo>
                    <a:cubicBezTo>
                      <a:pt x="24" y="661"/>
                      <a:pt x="26" y="662"/>
                      <a:pt x="26" y="664"/>
                    </a:cubicBezTo>
                    <a:close/>
                    <a:moveTo>
                      <a:pt x="31" y="675"/>
                    </a:moveTo>
                    <a:lnTo>
                      <a:pt x="31" y="675"/>
                    </a:lnTo>
                    <a:cubicBezTo>
                      <a:pt x="31" y="677"/>
                      <a:pt x="31" y="679"/>
                      <a:pt x="29" y="679"/>
                    </a:cubicBezTo>
                    <a:cubicBezTo>
                      <a:pt x="28" y="680"/>
                      <a:pt x="26" y="679"/>
                      <a:pt x="25" y="678"/>
                    </a:cubicBezTo>
                    <a:lnTo>
                      <a:pt x="25" y="678"/>
                    </a:lnTo>
                    <a:cubicBezTo>
                      <a:pt x="24" y="676"/>
                      <a:pt x="25" y="674"/>
                      <a:pt x="27" y="674"/>
                    </a:cubicBezTo>
                    <a:cubicBezTo>
                      <a:pt x="28" y="673"/>
                      <a:pt x="30" y="674"/>
                      <a:pt x="31" y="675"/>
                    </a:cubicBezTo>
                    <a:close/>
                    <a:moveTo>
                      <a:pt x="36" y="686"/>
                    </a:moveTo>
                    <a:lnTo>
                      <a:pt x="36" y="686"/>
                    </a:lnTo>
                    <a:cubicBezTo>
                      <a:pt x="37" y="688"/>
                      <a:pt x="36" y="690"/>
                      <a:pt x="35" y="691"/>
                    </a:cubicBezTo>
                    <a:cubicBezTo>
                      <a:pt x="33" y="691"/>
                      <a:pt x="31" y="691"/>
                      <a:pt x="30" y="689"/>
                    </a:cubicBezTo>
                    <a:lnTo>
                      <a:pt x="30" y="689"/>
                    </a:lnTo>
                    <a:cubicBezTo>
                      <a:pt x="30" y="688"/>
                      <a:pt x="30" y="686"/>
                      <a:pt x="32" y="685"/>
                    </a:cubicBezTo>
                    <a:cubicBezTo>
                      <a:pt x="33" y="684"/>
                      <a:pt x="35" y="685"/>
                      <a:pt x="36" y="686"/>
                    </a:cubicBezTo>
                    <a:close/>
                    <a:moveTo>
                      <a:pt x="41" y="698"/>
                    </a:moveTo>
                    <a:lnTo>
                      <a:pt x="41" y="698"/>
                    </a:lnTo>
                    <a:cubicBezTo>
                      <a:pt x="42" y="699"/>
                      <a:pt x="41" y="701"/>
                      <a:pt x="40" y="702"/>
                    </a:cubicBezTo>
                    <a:cubicBezTo>
                      <a:pt x="38" y="703"/>
                      <a:pt x="36" y="702"/>
                      <a:pt x="36" y="701"/>
                    </a:cubicBezTo>
                    <a:lnTo>
                      <a:pt x="36" y="701"/>
                    </a:lnTo>
                    <a:cubicBezTo>
                      <a:pt x="35" y="699"/>
                      <a:pt x="35" y="697"/>
                      <a:pt x="37" y="696"/>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2"/>
                    </a:cubicBezTo>
                    <a:lnTo>
                      <a:pt x="48" y="722"/>
                    </a:lnTo>
                    <a:cubicBezTo>
                      <a:pt x="47" y="721"/>
                      <a:pt x="48" y="719"/>
                      <a:pt x="49" y="718"/>
                    </a:cubicBezTo>
                    <a:cubicBezTo>
                      <a:pt x="51" y="717"/>
                      <a:pt x="53" y="718"/>
                      <a:pt x="53" y="720"/>
                    </a:cubicBezTo>
                    <a:close/>
                    <a:moveTo>
                      <a:pt x="60" y="730"/>
                    </a:moveTo>
                    <a:lnTo>
                      <a:pt x="60" y="730"/>
                    </a:lnTo>
                    <a:cubicBezTo>
                      <a:pt x="61" y="732"/>
                      <a:pt x="60" y="734"/>
                      <a:pt x="59" y="734"/>
                    </a:cubicBezTo>
                    <a:cubicBezTo>
                      <a:pt x="57" y="735"/>
                      <a:pt x="55" y="735"/>
                      <a:pt x="54" y="733"/>
                    </a:cubicBezTo>
                    <a:lnTo>
                      <a:pt x="54" y="733"/>
                    </a:lnTo>
                    <a:cubicBezTo>
                      <a:pt x="54" y="731"/>
                      <a:pt x="54" y="730"/>
                      <a:pt x="56" y="729"/>
                    </a:cubicBezTo>
                    <a:cubicBezTo>
                      <a:pt x="57" y="728"/>
                      <a:pt x="59" y="729"/>
                      <a:pt x="60" y="730"/>
                    </a:cubicBezTo>
                    <a:close/>
                    <a:moveTo>
                      <a:pt x="67" y="741"/>
                    </a:moveTo>
                    <a:lnTo>
                      <a:pt x="67" y="741"/>
                    </a:lnTo>
                    <a:cubicBezTo>
                      <a:pt x="68" y="742"/>
                      <a:pt x="67" y="744"/>
                      <a:pt x="66" y="745"/>
                    </a:cubicBezTo>
                    <a:cubicBezTo>
                      <a:pt x="64" y="746"/>
                      <a:pt x="62" y="745"/>
                      <a:pt x="61" y="743"/>
                    </a:cubicBezTo>
                    <a:lnTo>
                      <a:pt x="61" y="743"/>
                    </a:lnTo>
                    <a:cubicBezTo>
                      <a:pt x="61" y="742"/>
                      <a:pt x="61" y="740"/>
                      <a:pt x="63" y="739"/>
                    </a:cubicBezTo>
                    <a:cubicBezTo>
                      <a:pt x="64" y="738"/>
                      <a:pt x="66" y="739"/>
                      <a:pt x="67" y="741"/>
                    </a:cubicBezTo>
                    <a:close/>
                    <a:moveTo>
                      <a:pt x="74" y="751"/>
                    </a:moveTo>
                    <a:lnTo>
                      <a:pt x="74" y="751"/>
                    </a:lnTo>
                    <a:cubicBezTo>
                      <a:pt x="75" y="752"/>
                      <a:pt x="74" y="754"/>
                      <a:pt x="73" y="755"/>
                    </a:cubicBezTo>
                    <a:cubicBezTo>
                      <a:pt x="71" y="756"/>
                      <a:pt x="69" y="755"/>
                      <a:pt x="69" y="754"/>
                    </a:cubicBezTo>
                    <a:lnTo>
                      <a:pt x="69" y="754"/>
                    </a:lnTo>
                    <a:cubicBezTo>
                      <a:pt x="68" y="752"/>
                      <a:pt x="68" y="750"/>
                      <a:pt x="70" y="749"/>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3"/>
                    </a:cubicBezTo>
                    <a:lnTo>
                      <a:pt x="84" y="773"/>
                    </a:lnTo>
                    <a:cubicBezTo>
                      <a:pt x="83" y="772"/>
                      <a:pt x="84" y="770"/>
                      <a:pt x="85" y="769"/>
                    </a:cubicBezTo>
                    <a:cubicBezTo>
                      <a:pt x="87" y="768"/>
                      <a:pt x="89" y="769"/>
                      <a:pt x="89" y="771"/>
                    </a:cubicBezTo>
                    <a:close/>
                    <a:moveTo>
                      <a:pt x="97" y="779"/>
                    </a:moveTo>
                    <a:lnTo>
                      <a:pt x="97" y="779"/>
                    </a:lnTo>
                    <a:cubicBezTo>
                      <a:pt x="98" y="781"/>
                      <a:pt x="98" y="782"/>
                      <a:pt x="97" y="784"/>
                    </a:cubicBezTo>
                    <a:cubicBezTo>
                      <a:pt x="96" y="785"/>
                      <a:pt x="94" y="785"/>
                      <a:pt x="93" y="784"/>
                    </a:cubicBezTo>
                    <a:lnTo>
                      <a:pt x="93" y="784"/>
                    </a:lnTo>
                    <a:cubicBezTo>
                      <a:pt x="91" y="782"/>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7"/>
                      <a:pt x="104" y="787"/>
                      <a:pt x="105" y="789"/>
                    </a:cubicBezTo>
                    <a:close/>
                    <a:moveTo>
                      <a:pt x="114" y="798"/>
                    </a:moveTo>
                    <a:lnTo>
                      <a:pt x="114" y="798"/>
                    </a:lnTo>
                    <a:cubicBezTo>
                      <a:pt x="115" y="799"/>
                      <a:pt x="115" y="801"/>
                      <a:pt x="114" y="802"/>
                    </a:cubicBezTo>
                    <a:cubicBezTo>
                      <a:pt x="113" y="803"/>
                      <a:pt x="111" y="803"/>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5"/>
                      <a:pt x="122" y="805"/>
                      <a:pt x="123" y="807"/>
                    </a:cubicBezTo>
                    <a:close/>
                    <a:moveTo>
                      <a:pt x="132" y="815"/>
                    </a:moveTo>
                    <a:lnTo>
                      <a:pt x="132" y="815"/>
                    </a:lnTo>
                    <a:cubicBezTo>
                      <a:pt x="133" y="817"/>
                      <a:pt x="133" y="819"/>
                      <a:pt x="132" y="820"/>
                    </a:cubicBezTo>
                    <a:cubicBezTo>
                      <a:pt x="130" y="821"/>
                      <a:pt x="128" y="821"/>
                      <a:pt x="127" y="820"/>
                    </a:cubicBezTo>
                    <a:lnTo>
                      <a:pt x="127" y="820"/>
                    </a:lnTo>
                    <a:cubicBezTo>
                      <a:pt x="126" y="819"/>
                      <a:pt x="126" y="817"/>
                      <a:pt x="127" y="815"/>
                    </a:cubicBezTo>
                    <a:cubicBezTo>
                      <a:pt x="128" y="814"/>
                      <a:pt x="130" y="814"/>
                      <a:pt x="132" y="815"/>
                    </a:cubicBezTo>
                    <a:close/>
                    <a:moveTo>
                      <a:pt x="141" y="824"/>
                    </a:moveTo>
                    <a:lnTo>
                      <a:pt x="141" y="824"/>
                    </a:lnTo>
                    <a:cubicBezTo>
                      <a:pt x="142" y="825"/>
                      <a:pt x="142" y="827"/>
                      <a:pt x="141" y="828"/>
                    </a:cubicBezTo>
                    <a:cubicBezTo>
                      <a:pt x="140" y="830"/>
                      <a:pt x="138" y="830"/>
                      <a:pt x="136" y="828"/>
                    </a:cubicBezTo>
                    <a:lnTo>
                      <a:pt x="136" y="828"/>
                    </a:lnTo>
                    <a:cubicBezTo>
                      <a:pt x="135" y="827"/>
                      <a:pt x="135" y="825"/>
                      <a:pt x="136" y="824"/>
                    </a:cubicBezTo>
                    <a:cubicBezTo>
                      <a:pt x="138" y="823"/>
                      <a:pt x="140" y="823"/>
                      <a:pt x="141" y="824"/>
                    </a:cubicBezTo>
                    <a:close/>
                    <a:moveTo>
                      <a:pt x="150" y="832"/>
                    </a:moveTo>
                    <a:lnTo>
                      <a:pt x="150" y="832"/>
                    </a:lnTo>
                    <a:cubicBezTo>
                      <a:pt x="151" y="833"/>
                      <a:pt x="151" y="835"/>
                      <a:pt x="150" y="837"/>
                    </a:cubicBezTo>
                    <a:cubicBezTo>
                      <a:pt x="149" y="838"/>
                      <a:pt x="147" y="838"/>
                      <a:pt x="146" y="837"/>
                    </a:cubicBezTo>
                    <a:lnTo>
                      <a:pt x="146" y="837"/>
                    </a:lnTo>
                    <a:cubicBezTo>
                      <a:pt x="144" y="835"/>
                      <a:pt x="144" y="833"/>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0"/>
                      <a:pt x="170" y="852"/>
                    </a:cubicBezTo>
                    <a:cubicBezTo>
                      <a:pt x="169" y="854"/>
                      <a:pt x="167" y="854"/>
                      <a:pt x="166" y="853"/>
                    </a:cubicBezTo>
                    <a:lnTo>
                      <a:pt x="166" y="853"/>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0"/>
                      <a:pt x="173" y="859"/>
                      <a:pt x="174" y="857"/>
                    </a:cubicBezTo>
                    <a:cubicBezTo>
                      <a:pt x="175" y="855"/>
                      <a:pt x="177" y="855"/>
                      <a:pt x="178" y="856"/>
                    </a:cubicBezTo>
                    <a:close/>
                    <a:moveTo>
                      <a:pt x="188" y="863"/>
                    </a:moveTo>
                    <a:lnTo>
                      <a:pt x="188" y="863"/>
                    </a:lnTo>
                    <a:cubicBezTo>
                      <a:pt x="190" y="864"/>
                      <a:pt x="190" y="866"/>
                      <a:pt x="189" y="867"/>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3"/>
                      <a:pt x="194" y="872"/>
                    </a:cubicBezTo>
                    <a:cubicBezTo>
                      <a:pt x="195" y="870"/>
                      <a:pt x="197" y="870"/>
                      <a:pt x="198" y="871"/>
                    </a:cubicBezTo>
                    <a:close/>
                    <a:moveTo>
                      <a:pt x="208" y="878"/>
                    </a:moveTo>
                    <a:lnTo>
                      <a:pt x="208" y="878"/>
                    </a:lnTo>
                    <a:cubicBezTo>
                      <a:pt x="210" y="879"/>
                      <a:pt x="211" y="880"/>
                      <a:pt x="210" y="882"/>
                    </a:cubicBezTo>
                    <a:cubicBezTo>
                      <a:pt x="209" y="884"/>
                      <a:pt x="207" y="884"/>
                      <a:pt x="206" y="883"/>
                    </a:cubicBezTo>
                    <a:lnTo>
                      <a:pt x="206" y="883"/>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6"/>
                    </a:cubicBezTo>
                    <a:cubicBezTo>
                      <a:pt x="215" y="885"/>
                      <a:pt x="217" y="884"/>
                      <a:pt x="219" y="885"/>
                    </a:cubicBezTo>
                    <a:close/>
                    <a:moveTo>
                      <a:pt x="229" y="892"/>
                    </a:moveTo>
                    <a:lnTo>
                      <a:pt x="229" y="892"/>
                    </a:lnTo>
                    <a:cubicBezTo>
                      <a:pt x="231" y="893"/>
                      <a:pt x="231" y="894"/>
                      <a:pt x="231" y="896"/>
                    </a:cubicBezTo>
                    <a:cubicBezTo>
                      <a:pt x="230" y="898"/>
                      <a:pt x="228" y="898"/>
                      <a:pt x="226" y="897"/>
                    </a:cubicBezTo>
                    <a:lnTo>
                      <a:pt x="226" y="897"/>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3"/>
                      <a:pt x="235" y="902"/>
                      <a:pt x="235" y="900"/>
                    </a:cubicBezTo>
                    <a:cubicBezTo>
                      <a:pt x="236" y="898"/>
                      <a:pt x="238" y="898"/>
                      <a:pt x="240" y="899"/>
                    </a:cubicBezTo>
                    <a:close/>
                    <a:moveTo>
                      <a:pt x="250" y="905"/>
                    </a:moveTo>
                    <a:lnTo>
                      <a:pt x="250" y="905"/>
                    </a:lnTo>
                    <a:cubicBezTo>
                      <a:pt x="252" y="906"/>
                      <a:pt x="252" y="908"/>
                      <a:pt x="252" y="909"/>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6"/>
                      <a:pt x="256" y="915"/>
                      <a:pt x="257" y="913"/>
                    </a:cubicBezTo>
                    <a:cubicBezTo>
                      <a:pt x="258" y="911"/>
                      <a:pt x="259" y="911"/>
                      <a:pt x="261" y="912"/>
                    </a:cubicBezTo>
                    <a:close/>
                    <a:moveTo>
                      <a:pt x="272" y="918"/>
                    </a:moveTo>
                    <a:lnTo>
                      <a:pt x="272" y="918"/>
                    </a:lnTo>
                    <a:cubicBezTo>
                      <a:pt x="273" y="919"/>
                      <a:pt x="274" y="921"/>
                      <a:pt x="273" y="922"/>
                    </a:cubicBezTo>
                    <a:cubicBezTo>
                      <a:pt x="272" y="924"/>
                      <a:pt x="271" y="924"/>
                      <a:pt x="269" y="923"/>
                    </a:cubicBezTo>
                    <a:lnTo>
                      <a:pt x="269" y="923"/>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3"/>
                      <a:pt x="283" y="924"/>
                    </a:cubicBezTo>
                    <a:close/>
                    <a:moveTo>
                      <a:pt x="294" y="930"/>
                    </a:moveTo>
                    <a:lnTo>
                      <a:pt x="294" y="930"/>
                    </a:lnTo>
                    <a:cubicBezTo>
                      <a:pt x="295" y="931"/>
                      <a:pt x="296" y="933"/>
                      <a:pt x="295" y="934"/>
                    </a:cubicBezTo>
                    <a:cubicBezTo>
                      <a:pt x="294" y="936"/>
                      <a:pt x="292" y="936"/>
                      <a:pt x="291" y="936"/>
                    </a:cubicBezTo>
                    <a:lnTo>
                      <a:pt x="291" y="936"/>
                    </a:lnTo>
                    <a:cubicBezTo>
                      <a:pt x="289" y="935"/>
                      <a:pt x="289" y="933"/>
                      <a:pt x="289" y="931"/>
                    </a:cubicBezTo>
                    <a:cubicBezTo>
                      <a:pt x="290" y="930"/>
                      <a:pt x="292" y="929"/>
                      <a:pt x="294" y="930"/>
                    </a:cubicBezTo>
                    <a:close/>
                    <a:moveTo>
                      <a:pt x="305" y="936"/>
                    </a:moveTo>
                    <a:lnTo>
                      <a:pt x="305" y="936"/>
                    </a:lnTo>
                    <a:cubicBezTo>
                      <a:pt x="306" y="937"/>
                      <a:pt x="307" y="939"/>
                      <a:pt x="306" y="940"/>
                    </a:cubicBezTo>
                    <a:cubicBezTo>
                      <a:pt x="305" y="942"/>
                      <a:pt x="303" y="942"/>
                      <a:pt x="302" y="941"/>
                    </a:cubicBezTo>
                    <a:lnTo>
                      <a:pt x="302" y="941"/>
                    </a:lnTo>
                    <a:cubicBezTo>
                      <a:pt x="300" y="941"/>
                      <a:pt x="300" y="939"/>
                      <a:pt x="301" y="937"/>
                    </a:cubicBezTo>
                    <a:cubicBezTo>
                      <a:pt x="301" y="936"/>
                      <a:pt x="303" y="935"/>
                      <a:pt x="305" y="936"/>
                    </a:cubicBezTo>
                    <a:close/>
                    <a:moveTo>
                      <a:pt x="316" y="942"/>
                    </a:moveTo>
                    <a:lnTo>
                      <a:pt x="316" y="942"/>
                    </a:lnTo>
                    <a:cubicBezTo>
                      <a:pt x="317" y="943"/>
                      <a:pt x="318" y="944"/>
                      <a:pt x="317" y="946"/>
                    </a:cubicBezTo>
                    <a:cubicBezTo>
                      <a:pt x="316" y="947"/>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6"/>
                      <a:pt x="327" y="947"/>
                    </a:cubicBezTo>
                    <a:close/>
                    <a:moveTo>
                      <a:pt x="338" y="953"/>
                    </a:moveTo>
                    <a:lnTo>
                      <a:pt x="338" y="953"/>
                    </a:lnTo>
                    <a:cubicBezTo>
                      <a:pt x="340" y="953"/>
                      <a:pt x="340" y="955"/>
                      <a:pt x="340" y="957"/>
                    </a:cubicBezTo>
                    <a:cubicBezTo>
                      <a:pt x="339" y="958"/>
                      <a:pt x="337" y="959"/>
                      <a:pt x="336" y="958"/>
                    </a:cubicBezTo>
                    <a:lnTo>
                      <a:pt x="336" y="958"/>
                    </a:lnTo>
                    <a:cubicBezTo>
                      <a:pt x="334" y="957"/>
                      <a:pt x="333" y="956"/>
                      <a:pt x="334" y="954"/>
                    </a:cubicBezTo>
                    <a:cubicBezTo>
                      <a:pt x="335" y="952"/>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59"/>
                    </a:cubicBezTo>
                    <a:cubicBezTo>
                      <a:pt x="346" y="958"/>
                      <a:pt x="348" y="957"/>
                      <a:pt x="350" y="958"/>
                    </a:cubicBezTo>
                    <a:close/>
                    <a:moveTo>
                      <a:pt x="361" y="963"/>
                    </a:moveTo>
                    <a:lnTo>
                      <a:pt x="361" y="963"/>
                    </a:lnTo>
                    <a:cubicBezTo>
                      <a:pt x="363" y="964"/>
                      <a:pt x="363" y="966"/>
                      <a:pt x="362" y="967"/>
                    </a:cubicBezTo>
                    <a:cubicBezTo>
                      <a:pt x="362" y="969"/>
                      <a:pt x="360" y="969"/>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4"/>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79"/>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7"/>
                      <a:pt x="402" y="986"/>
                      <a:pt x="403" y="984"/>
                    </a:cubicBezTo>
                    <a:cubicBezTo>
                      <a:pt x="404" y="982"/>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6"/>
                      <a:pt x="419" y="987"/>
                    </a:cubicBezTo>
                    <a:close/>
                    <a:moveTo>
                      <a:pt x="430" y="992"/>
                    </a:moveTo>
                    <a:lnTo>
                      <a:pt x="430" y="992"/>
                    </a:lnTo>
                    <a:cubicBezTo>
                      <a:pt x="432" y="993"/>
                      <a:pt x="433" y="994"/>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1"/>
                      <a:pt x="441" y="1002"/>
                      <a:pt x="440" y="1002"/>
                    </a:cubicBezTo>
                    <a:lnTo>
                      <a:pt x="440" y="1002"/>
                    </a:lnTo>
                    <a:cubicBezTo>
                      <a:pt x="438" y="1001"/>
                      <a:pt x="437" y="999"/>
                      <a:pt x="438" y="998"/>
                    </a:cubicBezTo>
                    <a:cubicBezTo>
                      <a:pt x="438" y="996"/>
                      <a:pt x="440" y="995"/>
                      <a:pt x="442" y="996"/>
                    </a:cubicBezTo>
                    <a:close/>
                    <a:moveTo>
                      <a:pt x="453" y="1000"/>
                    </a:moveTo>
                    <a:lnTo>
                      <a:pt x="453" y="1000"/>
                    </a:lnTo>
                    <a:cubicBezTo>
                      <a:pt x="455" y="1001"/>
                      <a:pt x="456" y="1002"/>
                      <a:pt x="455" y="1004"/>
                    </a:cubicBezTo>
                    <a:cubicBezTo>
                      <a:pt x="455" y="1006"/>
                      <a:pt x="453" y="1006"/>
                      <a:pt x="452" y="1006"/>
                    </a:cubicBezTo>
                    <a:lnTo>
                      <a:pt x="452" y="1006"/>
                    </a:lnTo>
                    <a:cubicBezTo>
                      <a:pt x="450" y="1005"/>
                      <a:pt x="449" y="1004"/>
                      <a:pt x="450" y="1002"/>
                    </a:cubicBezTo>
                    <a:cubicBezTo>
                      <a:pt x="450" y="1000"/>
                      <a:pt x="452" y="999"/>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09"/>
                      <a:pt x="479" y="1011"/>
                    </a:cubicBezTo>
                    <a:cubicBezTo>
                      <a:pt x="479" y="1013"/>
                      <a:pt x="478" y="1014"/>
                      <a:pt x="476" y="1014"/>
                    </a:cubicBezTo>
                    <a:lnTo>
                      <a:pt x="476" y="1014"/>
                    </a:lnTo>
                    <a:cubicBezTo>
                      <a:pt x="474" y="1014"/>
                      <a:pt x="473" y="1013"/>
                      <a:pt x="473" y="1011"/>
                    </a:cubicBezTo>
                    <a:cubicBezTo>
                      <a:pt x="473" y="1009"/>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19"/>
                    </a:moveTo>
                    <a:lnTo>
                      <a:pt x="512" y="1019"/>
                    </a:lnTo>
                    <a:cubicBezTo>
                      <a:pt x="514" y="1019"/>
                      <a:pt x="515" y="1021"/>
                      <a:pt x="515" y="1023"/>
                    </a:cubicBezTo>
                    <a:cubicBezTo>
                      <a:pt x="515" y="1024"/>
                      <a:pt x="514" y="1026"/>
                      <a:pt x="512" y="1026"/>
                    </a:cubicBezTo>
                    <a:lnTo>
                      <a:pt x="512" y="1026"/>
                    </a:lnTo>
                    <a:cubicBezTo>
                      <a:pt x="510" y="1026"/>
                      <a:pt x="509" y="1024"/>
                      <a:pt x="509" y="1023"/>
                    </a:cubicBezTo>
                    <a:cubicBezTo>
                      <a:pt x="509" y="1021"/>
                      <a:pt x="510" y="1019"/>
                      <a:pt x="512" y="1019"/>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6"/>
                    </a:moveTo>
                    <a:lnTo>
                      <a:pt x="536" y="1026"/>
                    </a:lnTo>
                    <a:cubicBezTo>
                      <a:pt x="538" y="1026"/>
                      <a:pt x="539" y="1028"/>
                      <a:pt x="539" y="1030"/>
                    </a:cubicBezTo>
                    <a:cubicBezTo>
                      <a:pt x="539" y="1031"/>
                      <a:pt x="538" y="1033"/>
                      <a:pt x="536" y="1033"/>
                    </a:cubicBezTo>
                    <a:lnTo>
                      <a:pt x="536" y="1033"/>
                    </a:lnTo>
                    <a:cubicBezTo>
                      <a:pt x="534" y="1033"/>
                      <a:pt x="533" y="1031"/>
                      <a:pt x="533" y="1030"/>
                    </a:cubicBezTo>
                    <a:cubicBezTo>
                      <a:pt x="533" y="1028"/>
                      <a:pt x="534" y="1026"/>
                      <a:pt x="536" y="1026"/>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39"/>
                      <a:pt x="560" y="1039"/>
                    </a:cubicBezTo>
                    <a:lnTo>
                      <a:pt x="560" y="1039"/>
                    </a:lnTo>
                    <a:cubicBezTo>
                      <a:pt x="558" y="1039"/>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2"/>
                      <a:pt x="572" y="1042"/>
                    </a:cubicBezTo>
                    <a:lnTo>
                      <a:pt x="572" y="1042"/>
                    </a:lnTo>
                    <a:cubicBezTo>
                      <a:pt x="570" y="1042"/>
                      <a:pt x="569" y="1041"/>
                      <a:pt x="569" y="1039"/>
                    </a:cubicBezTo>
                    <a:cubicBezTo>
                      <a:pt x="569" y="1038"/>
                      <a:pt x="570" y="1036"/>
                      <a:pt x="572" y="1036"/>
                    </a:cubicBezTo>
                    <a:close/>
                    <a:moveTo>
                      <a:pt x="584" y="1039"/>
                    </a:moveTo>
                    <a:lnTo>
                      <a:pt x="584" y="1039"/>
                    </a:lnTo>
                    <a:cubicBezTo>
                      <a:pt x="586" y="1039"/>
                      <a:pt x="587" y="1041"/>
                      <a:pt x="587" y="1042"/>
                    </a:cubicBezTo>
                    <a:cubicBezTo>
                      <a:pt x="587" y="1044"/>
                      <a:pt x="586" y="1046"/>
                      <a:pt x="584" y="1046"/>
                    </a:cubicBezTo>
                    <a:lnTo>
                      <a:pt x="584" y="1046"/>
                    </a:lnTo>
                    <a:cubicBezTo>
                      <a:pt x="583" y="1046"/>
                      <a:pt x="581" y="1044"/>
                      <a:pt x="581" y="1042"/>
                    </a:cubicBezTo>
                    <a:cubicBezTo>
                      <a:pt x="581" y="1041"/>
                      <a:pt x="583" y="1039"/>
                      <a:pt x="584" y="1039"/>
                    </a:cubicBezTo>
                    <a:close/>
                    <a:moveTo>
                      <a:pt x="596" y="1042"/>
                    </a:moveTo>
                    <a:lnTo>
                      <a:pt x="596" y="1042"/>
                    </a:lnTo>
                    <a:cubicBezTo>
                      <a:pt x="598" y="1042"/>
                      <a:pt x="599" y="1044"/>
                      <a:pt x="599" y="1045"/>
                    </a:cubicBezTo>
                    <a:cubicBezTo>
                      <a:pt x="599" y="1047"/>
                      <a:pt x="598" y="1049"/>
                      <a:pt x="596" y="1049"/>
                    </a:cubicBezTo>
                    <a:lnTo>
                      <a:pt x="596" y="1049"/>
                    </a:lnTo>
                    <a:cubicBezTo>
                      <a:pt x="595" y="1049"/>
                      <a:pt x="593" y="1047"/>
                      <a:pt x="593" y="1045"/>
                    </a:cubicBezTo>
                    <a:cubicBezTo>
                      <a:pt x="593" y="1044"/>
                      <a:pt x="595" y="1042"/>
                      <a:pt x="596" y="1042"/>
                    </a:cubicBezTo>
                    <a:close/>
                    <a:moveTo>
                      <a:pt x="609" y="1045"/>
                    </a:moveTo>
                    <a:lnTo>
                      <a:pt x="609" y="1045"/>
                    </a:lnTo>
                    <a:cubicBezTo>
                      <a:pt x="610" y="1045"/>
                      <a:pt x="612" y="1047"/>
                      <a:pt x="612" y="1048"/>
                    </a:cubicBezTo>
                    <a:cubicBezTo>
                      <a:pt x="612" y="1050"/>
                      <a:pt x="610" y="1051"/>
                      <a:pt x="609" y="1051"/>
                    </a:cubicBezTo>
                    <a:lnTo>
                      <a:pt x="609" y="1051"/>
                    </a:lnTo>
                    <a:cubicBezTo>
                      <a:pt x="607" y="1051"/>
                      <a:pt x="605" y="1050"/>
                      <a:pt x="605" y="1048"/>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3"/>
                    </a:moveTo>
                    <a:lnTo>
                      <a:pt x="645" y="1053"/>
                    </a:lnTo>
                    <a:cubicBezTo>
                      <a:pt x="647" y="1053"/>
                      <a:pt x="648" y="1055"/>
                      <a:pt x="648" y="1057"/>
                    </a:cubicBezTo>
                    <a:cubicBezTo>
                      <a:pt x="648" y="1058"/>
                      <a:pt x="647" y="1060"/>
                      <a:pt x="645" y="1060"/>
                    </a:cubicBezTo>
                    <a:lnTo>
                      <a:pt x="645" y="1060"/>
                    </a:lnTo>
                    <a:cubicBezTo>
                      <a:pt x="643" y="1060"/>
                      <a:pt x="642" y="1058"/>
                      <a:pt x="642" y="1057"/>
                    </a:cubicBezTo>
                    <a:cubicBezTo>
                      <a:pt x="642" y="1055"/>
                      <a:pt x="643" y="1053"/>
                      <a:pt x="645" y="1053"/>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4"/>
                      <a:pt x="670" y="1064"/>
                    </a:cubicBezTo>
                    <a:lnTo>
                      <a:pt x="670" y="1064"/>
                    </a:lnTo>
                    <a:cubicBezTo>
                      <a:pt x="668" y="1064"/>
                      <a:pt x="667" y="1063"/>
                      <a:pt x="667" y="1061"/>
                    </a:cubicBezTo>
                    <a:cubicBezTo>
                      <a:pt x="667" y="1060"/>
                      <a:pt x="668" y="1058"/>
                      <a:pt x="670" y="1058"/>
                    </a:cubicBezTo>
                    <a:close/>
                    <a:moveTo>
                      <a:pt x="682" y="1061"/>
                    </a:moveTo>
                    <a:lnTo>
                      <a:pt x="682" y="1061"/>
                    </a:lnTo>
                    <a:cubicBezTo>
                      <a:pt x="684" y="1061"/>
                      <a:pt x="685" y="1062"/>
                      <a:pt x="685" y="1064"/>
                    </a:cubicBezTo>
                    <a:cubicBezTo>
                      <a:pt x="685" y="1065"/>
                      <a:pt x="684" y="1067"/>
                      <a:pt x="682" y="1067"/>
                    </a:cubicBezTo>
                    <a:lnTo>
                      <a:pt x="682" y="1067"/>
                    </a:lnTo>
                    <a:cubicBezTo>
                      <a:pt x="680" y="1067"/>
                      <a:pt x="679" y="1065"/>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6"/>
                      <a:pt x="710" y="1068"/>
                    </a:cubicBezTo>
                    <a:cubicBezTo>
                      <a:pt x="710" y="1070"/>
                      <a:pt x="708" y="1071"/>
                      <a:pt x="707" y="1071"/>
                    </a:cubicBezTo>
                    <a:lnTo>
                      <a:pt x="707" y="1071"/>
                    </a:lnTo>
                    <a:cubicBezTo>
                      <a:pt x="705" y="1071"/>
                      <a:pt x="703" y="1070"/>
                      <a:pt x="703" y="1068"/>
                    </a:cubicBezTo>
                    <a:cubicBezTo>
                      <a:pt x="703" y="1066"/>
                      <a:pt x="705" y="1065"/>
                      <a:pt x="707" y="1065"/>
                    </a:cubicBezTo>
                    <a:close/>
                    <a:moveTo>
                      <a:pt x="719" y="1067"/>
                    </a:moveTo>
                    <a:lnTo>
                      <a:pt x="719" y="1067"/>
                    </a:lnTo>
                    <a:cubicBezTo>
                      <a:pt x="721" y="1067"/>
                      <a:pt x="722" y="1068"/>
                      <a:pt x="722" y="1070"/>
                    </a:cubicBezTo>
                    <a:cubicBezTo>
                      <a:pt x="722" y="1072"/>
                      <a:pt x="721" y="1073"/>
                      <a:pt x="719" y="1073"/>
                    </a:cubicBezTo>
                    <a:lnTo>
                      <a:pt x="719" y="1073"/>
                    </a:lnTo>
                    <a:cubicBezTo>
                      <a:pt x="717" y="1073"/>
                      <a:pt x="716" y="1072"/>
                      <a:pt x="716" y="1070"/>
                    </a:cubicBezTo>
                    <a:cubicBezTo>
                      <a:pt x="716" y="1068"/>
                      <a:pt x="717" y="1067"/>
                      <a:pt x="719" y="1067"/>
                    </a:cubicBezTo>
                    <a:close/>
                    <a:moveTo>
                      <a:pt x="731" y="1069"/>
                    </a:moveTo>
                    <a:lnTo>
                      <a:pt x="731" y="1069"/>
                    </a:lnTo>
                    <a:cubicBezTo>
                      <a:pt x="733" y="1069"/>
                      <a:pt x="734" y="1070"/>
                      <a:pt x="734" y="1072"/>
                    </a:cubicBezTo>
                    <a:cubicBezTo>
                      <a:pt x="734" y="1074"/>
                      <a:pt x="733" y="1075"/>
                      <a:pt x="731" y="1075"/>
                    </a:cubicBezTo>
                    <a:lnTo>
                      <a:pt x="731" y="1075"/>
                    </a:lnTo>
                    <a:cubicBezTo>
                      <a:pt x="730" y="1075"/>
                      <a:pt x="728" y="1074"/>
                      <a:pt x="728" y="1072"/>
                    </a:cubicBezTo>
                    <a:cubicBezTo>
                      <a:pt x="728" y="1070"/>
                      <a:pt x="730" y="1069"/>
                      <a:pt x="731" y="1069"/>
                    </a:cubicBezTo>
                    <a:close/>
                    <a:moveTo>
                      <a:pt x="744" y="1071"/>
                    </a:moveTo>
                    <a:lnTo>
                      <a:pt x="744" y="1071"/>
                    </a:lnTo>
                    <a:cubicBezTo>
                      <a:pt x="745" y="1071"/>
                      <a:pt x="747" y="1072"/>
                      <a:pt x="747" y="1074"/>
                    </a:cubicBezTo>
                    <a:cubicBezTo>
                      <a:pt x="747" y="1076"/>
                      <a:pt x="745" y="1077"/>
                      <a:pt x="744" y="1077"/>
                    </a:cubicBezTo>
                    <a:lnTo>
                      <a:pt x="744" y="1077"/>
                    </a:lnTo>
                    <a:cubicBezTo>
                      <a:pt x="742" y="1077"/>
                      <a:pt x="740" y="1076"/>
                      <a:pt x="740" y="1074"/>
                    </a:cubicBezTo>
                    <a:cubicBezTo>
                      <a:pt x="740" y="1072"/>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4"/>
                    </a:moveTo>
                    <a:lnTo>
                      <a:pt x="768" y="1074"/>
                    </a:lnTo>
                    <a:cubicBezTo>
                      <a:pt x="770" y="1074"/>
                      <a:pt x="772" y="1076"/>
                      <a:pt x="772" y="1078"/>
                    </a:cubicBezTo>
                    <a:cubicBezTo>
                      <a:pt x="772" y="1079"/>
                      <a:pt x="770" y="1081"/>
                      <a:pt x="768" y="1081"/>
                    </a:cubicBezTo>
                    <a:lnTo>
                      <a:pt x="768" y="1081"/>
                    </a:lnTo>
                    <a:cubicBezTo>
                      <a:pt x="767" y="1081"/>
                      <a:pt x="765" y="1079"/>
                      <a:pt x="765" y="1078"/>
                    </a:cubicBezTo>
                    <a:cubicBezTo>
                      <a:pt x="765" y="1076"/>
                      <a:pt x="767" y="1074"/>
                      <a:pt x="768" y="1074"/>
                    </a:cubicBezTo>
                    <a:close/>
                    <a:moveTo>
                      <a:pt x="781" y="1076"/>
                    </a:moveTo>
                    <a:lnTo>
                      <a:pt x="781" y="1076"/>
                    </a:lnTo>
                    <a:cubicBezTo>
                      <a:pt x="783" y="1076"/>
                      <a:pt x="784" y="1077"/>
                      <a:pt x="784" y="1079"/>
                    </a:cubicBezTo>
                    <a:cubicBezTo>
                      <a:pt x="784" y="1081"/>
                      <a:pt x="783" y="1082"/>
                      <a:pt x="781" y="1082"/>
                    </a:cubicBezTo>
                    <a:lnTo>
                      <a:pt x="781" y="1082"/>
                    </a:lnTo>
                    <a:cubicBezTo>
                      <a:pt x="779" y="1082"/>
                      <a:pt x="778" y="1081"/>
                      <a:pt x="778" y="1079"/>
                    </a:cubicBezTo>
                    <a:cubicBezTo>
                      <a:pt x="778" y="1077"/>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5"/>
                      <a:pt x="806" y="1085"/>
                    </a:cubicBezTo>
                    <a:lnTo>
                      <a:pt x="806" y="1085"/>
                    </a:lnTo>
                    <a:cubicBezTo>
                      <a:pt x="804" y="1085"/>
                      <a:pt x="802" y="1084"/>
                      <a:pt x="802" y="1082"/>
                    </a:cubicBezTo>
                    <a:cubicBezTo>
                      <a:pt x="802" y="1081"/>
                      <a:pt x="804" y="1079"/>
                      <a:pt x="806" y="1079"/>
                    </a:cubicBezTo>
                    <a:close/>
                    <a:moveTo>
                      <a:pt x="818" y="1080"/>
                    </a:moveTo>
                    <a:lnTo>
                      <a:pt x="818" y="1080"/>
                    </a:lnTo>
                    <a:cubicBezTo>
                      <a:pt x="820" y="1080"/>
                      <a:pt x="821" y="1082"/>
                      <a:pt x="821" y="1084"/>
                    </a:cubicBezTo>
                    <a:cubicBezTo>
                      <a:pt x="821" y="1085"/>
                      <a:pt x="820" y="1087"/>
                      <a:pt x="818" y="1087"/>
                    </a:cubicBezTo>
                    <a:lnTo>
                      <a:pt x="818" y="1087"/>
                    </a:lnTo>
                    <a:cubicBezTo>
                      <a:pt x="816" y="1087"/>
                      <a:pt x="815" y="1085"/>
                      <a:pt x="815" y="1084"/>
                    </a:cubicBezTo>
                    <a:cubicBezTo>
                      <a:pt x="815" y="1082"/>
                      <a:pt x="816" y="1080"/>
                      <a:pt x="818" y="1080"/>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89"/>
                      <a:pt x="843" y="1089"/>
                    </a:cubicBezTo>
                    <a:lnTo>
                      <a:pt x="843" y="1089"/>
                    </a:lnTo>
                    <a:cubicBezTo>
                      <a:pt x="841" y="1089"/>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0"/>
                      <a:pt x="855" y="1090"/>
                    </a:cubicBezTo>
                    <a:lnTo>
                      <a:pt x="855" y="1090"/>
                    </a:lnTo>
                    <a:cubicBezTo>
                      <a:pt x="854" y="1090"/>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1"/>
                      <a:pt x="868" y="1091"/>
                    </a:cubicBezTo>
                    <a:lnTo>
                      <a:pt x="868" y="1091"/>
                    </a:lnTo>
                    <a:cubicBezTo>
                      <a:pt x="866" y="1091"/>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2"/>
                      <a:pt x="880" y="1092"/>
                    </a:cubicBezTo>
                    <a:lnTo>
                      <a:pt x="880" y="1092"/>
                    </a:lnTo>
                    <a:cubicBezTo>
                      <a:pt x="879" y="1092"/>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3"/>
                      <a:pt x="893" y="1093"/>
                    </a:cubicBezTo>
                    <a:lnTo>
                      <a:pt x="893" y="1093"/>
                    </a:lnTo>
                    <a:cubicBezTo>
                      <a:pt x="891" y="1093"/>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3"/>
                      <a:pt x="919" y="1095"/>
                      <a:pt x="918" y="1095"/>
                    </a:cubicBezTo>
                    <a:lnTo>
                      <a:pt x="918" y="1095"/>
                    </a:lnTo>
                    <a:cubicBezTo>
                      <a:pt x="916" y="1095"/>
                      <a:pt x="915" y="1093"/>
                      <a:pt x="915" y="1092"/>
                    </a:cubicBezTo>
                    <a:cubicBezTo>
                      <a:pt x="915" y="1090"/>
                      <a:pt x="916" y="1089"/>
                      <a:pt x="918" y="1089"/>
                    </a:cubicBezTo>
                    <a:close/>
                    <a:moveTo>
                      <a:pt x="930" y="1089"/>
                    </a:moveTo>
                    <a:lnTo>
                      <a:pt x="930" y="1089"/>
                    </a:lnTo>
                    <a:cubicBezTo>
                      <a:pt x="932" y="1089"/>
                      <a:pt x="933" y="1091"/>
                      <a:pt x="933" y="1092"/>
                    </a:cubicBezTo>
                    <a:cubicBezTo>
                      <a:pt x="933" y="1094"/>
                      <a:pt x="932" y="1096"/>
                      <a:pt x="930" y="1096"/>
                    </a:cubicBezTo>
                    <a:lnTo>
                      <a:pt x="930" y="1096"/>
                    </a:lnTo>
                    <a:cubicBezTo>
                      <a:pt x="929" y="1096"/>
                      <a:pt x="927" y="1094"/>
                      <a:pt x="927" y="1092"/>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0"/>
                    </a:moveTo>
                    <a:lnTo>
                      <a:pt x="955" y="1090"/>
                    </a:lnTo>
                    <a:cubicBezTo>
                      <a:pt x="957" y="1090"/>
                      <a:pt x="958" y="1092"/>
                      <a:pt x="958" y="1094"/>
                    </a:cubicBezTo>
                    <a:cubicBezTo>
                      <a:pt x="958" y="1095"/>
                      <a:pt x="957" y="1097"/>
                      <a:pt x="955" y="1097"/>
                    </a:cubicBezTo>
                    <a:lnTo>
                      <a:pt x="955" y="1097"/>
                    </a:lnTo>
                    <a:cubicBezTo>
                      <a:pt x="953" y="1097"/>
                      <a:pt x="952" y="1095"/>
                      <a:pt x="952" y="1094"/>
                    </a:cubicBezTo>
                    <a:cubicBezTo>
                      <a:pt x="952" y="1092"/>
                      <a:pt x="953" y="1090"/>
                      <a:pt x="955" y="1090"/>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1"/>
                    </a:moveTo>
                    <a:lnTo>
                      <a:pt x="993" y="1091"/>
                    </a:lnTo>
                    <a:cubicBezTo>
                      <a:pt x="994" y="1091"/>
                      <a:pt x="996" y="1093"/>
                      <a:pt x="996" y="1095"/>
                    </a:cubicBezTo>
                    <a:cubicBezTo>
                      <a:pt x="996" y="1096"/>
                      <a:pt x="994" y="1098"/>
                      <a:pt x="993" y="1098"/>
                    </a:cubicBezTo>
                    <a:lnTo>
                      <a:pt x="993" y="1098"/>
                    </a:lnTo>
                    <a:cubicBezTo>
                      <a:pt x="991" y="1098"/>
                      <a:pt x="990" y="1096"/>
                      <a:pt x="990" y="1095"/>
                    </a:cubicBezTo>
                    <a:cubicBezTo>
                      <a:pt x="990" y="1093"/>
                      <a:pt x="991" y="1091"/>
                      <a:pt x="993" y="1091"/>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7"/>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7"/>
                      <a:pt x="1090" y="1096"/>
                      <a:pt x="1090" y="1095"/>
                    </a:cubicBezTo>
                    <a:cubicBezTo>
                      <a:pt x="1089" y="1093"/>
                      <a:pt x="1090" y="1091"/>
                      <a:pt x="1092" y="1091"/>
                    </a:cubicBezTo>
                    <a:close/>
                    <a:moveTo>
                      <a:pt x="1104" y="1091"/>
                    </a:moveTo>
                    <a:lnTo>
                      <a:pt x="1104" y="1091"/>
                    </a:lnTo>
                    <a:cubicBezTo>
                      <a:pt x="1106" y="1090"/>
                      <a:pt x="1108" y="1091"/>
                      <a:pt x="1108" y="1093"/>
                    </a:cubicBezTo>
                    <a:cubicBezTo>
                      <a:pt x="1109" y="1094"/>
                      <a:pt x="1108" y="1096"/>
                      <a:pt x="1106" y="1096"/>
                    </a:cubicBezTo>
                    <a:lnTo>
                      <a:pt x="1106" y="1096"/>
                    </a:lnTo>
                    <a:cubicBezTo>
                      <a:pt x="1105" y="1097"/>
                      <a:pt x="1103" y="1096"/>
                      <a:pt x="1102" y="1095"/>
                    </a:cubicBezTo>
                    <a:cubicBezTo>
                      <a:pt x="1102" y="1093"/>
                      <a:pt x="1103" y="1091"/>
                      <a:pt x="1104" y="1091"/>
                    </a:cubicBezTo>
                    <a:close/>
                    <a:moveTo>
                      <a:pt x="1117" y="1090"/>
                    </a:moveTo>
                    <a:lnTo>
                      <a:pt x="1117" y="1090"/>
                    </a:lnTo>
                    <a:cubicBezTo>
                      <a:pt x="1118" y="1089"/>
                      <a:pt x="1120" y="1090"/>
                      <a:pt x="1121" y="1092"/>
                    </a:cubicBezTo>
                    <a:cubicBezTo>
                      <a:pt x="1121" y="1094"/>
                      <a:pt x="1120" y="1095"/>
                      <a:pt x="1119" y="1096"/>
                    </a:cubicBezTo>
                    <a:lnTo>
                      <a:pt x="1119" y="1096"/>
                    </a:lnTo>
                    <a:cubicBezTo>
                      <a:pt x="1117" y="1097"/>
                      <a:pt x="1115" y="1096"/>
                      <a:pt x="1115" y="1094"/>
                    </a:cubicBezTo>
                    <a:cubicBezTo>
                      <a:pt x="1114" y="1092"/>
                      <a:pt x="1115" y="1091"/>
                      <a:pt x="1117" y="1090"/>
                    </a:cubicBezTo>
                    <a:close/>
                    <a:moveTo>
                      <a:pt x="1129" y="1089"/>
                    </a:moveTo>
                    <a:lnTo>
                      <a:pt x="1129" y="1089"/>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89"/>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8"/>
                      <a:pt x="1158" y="1090"/>
                    </a:cubicBezTo>
                    <a:cubicBezTo>
                      <a:pt x="1159" y="1092"/>
                      <a:pt x="1158" y="1093"/>
                      <a:pt x="1156" y="1094"/>
                    </a:cubicBezTo>
                    <a:lnTo>
                      <a:pt x="1156" y="1094"/>
                    </a:lnTo>
                    <a:cubicBezTo>
                      <a:pt x="1155" y="1095"/>
                      <a:pt x="1153" y="1094"/>
                      <a:pt x="1152" y="1092"/>
                    </a:cubicBezTo>
                    <a:cubicBezTo>
                      <a:pt x="1152" y="1090"/>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1"/>
                      <a:pt x="1232" y="1082"/>
                      <a:pt x="1233" y="1084"/>
                    </a:cubicBezTo>
                    <a:cubicBezTo>
                      <a:pt x="1234" y="1086"/>
                      <a:pt x="1233" y="1087"/>
                      <a:pt x="1231" y="1088"/>
                    </a:cubicBezTo>
                    <a:lnTo>
                      <a:pt x="1231" y="1088"/>
                    </a:lnTo>
                    <a:cubicBezTo>
                      <a:pt x="1229" y="1088"/>
                      <a:pt x="1228" y="1088"/>
                      <a:pt x="1227" y="1086"/>
                    </a:cubicBezTo>
                    <a:cubicBezTo>
                      <a:pt x="1226" y="1084"/>
                      <a:pt x="1227" y="1082"/>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7"/>
                      <a:pt x="1270" y="1078"/>
                      <a:pt x="1270" y="1080"/>
                    </a:cubicBezTo>
                    <a:cubicBezTo>
                      <a:pt x="1271" y="1082"/>
                      <a:pt x="1270" y="1083"/>
                      <a:pt x="1268" y="1084"/>
                    </a:cubicBezTo>
                    <a:lnTo>
                      <a:pt x="1268" y="1084"/>
                    </a:lnTo>
                    <a:cubicBezTo>
                      <a:pt x="1267" y="1084"/>
                      <a:pt x="1265" y="1084"/>
                      <a:pt x="1264" y="1082"/>
                    </a:cubicBezTo>
                    <a:cubicBezTo>
                      <a:pt x="1264" y="1080"/>
                      <a:pt x="1265" y="1078"/>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2"/>
                      <a:pt x="1307" y="1073"/>
                      <a:pt x="1307" y="1075"/>
                    </a:cubicBezTo>
                    <a:cubicBezTo>
                      <a:pt x="1308" y="1077"/>
                      <a:pt x="1307" y="1078"/>
                      <a:pt x="1305" y="1079"/>
                    </a:cubicBezTo>
                    <a:lnTo>
                      <a:pt x="1305" y="1079"/>
                    </a:lnTo>
                    <a:cubicBezTo>
                      <a:pt x="1304" y="1079"/>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1"/>
                      <a:pt x="1382" y="1063"/>
                    </a:cubicBezTo>
                    <a:cubicBezTo>
                      <a:pt x="1382" y="1065"/>
                      <a:pt x="1381" y="1066"/>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6"/>
                    </a:moveTo>
                    <a:lnTo>
                      <a:pt x="1402" y="1056"/>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6"/>
                    </a:cubicBezTo>
                    <a:close/>
                    <a:moveTo>
                      <a:pt x="1414" y="1054"/>
                    </a:moveTo>
                    <a:lnTo>
                      <a:pt x="1414" y="1054"/>
                    </a:lnTo>
                    <a:cubicBezTo>
                      <a:pt x="1416" y="1054"/>
                      <a:pt x="1418" y="1054"/>
                      <a:pt x="1418" y="1056"/>
                    </a:cubicBezTo>
                    <a:cubicBezTo>
                      <a:pt x="1419" y="1058"/>
                      <a:pt x="1418" y="1059"/>
                      <a:pt x="1416" y="1060"/>
                    </a:cubicBezTo>
                    <a:lnTo>
                      <a:pt x="1416" y="1060"/>
                    </a:lnTo>
                    <a:cubicBezTo>
                      <a:pt x="1415" y="1061"/>
                      <a:pt x="1413" y="1060"/>
                      <a:pt x="1412" y="1058"/>
                    </a:cubicBezTo>
                    <a:cubicBezTo>
                      <a:pt x="1412" y="1056"/>
                      <a:pt x="1413" y="1055"/>
                      <a:pt x="1414" y="1054"/>
                    </a:cubicBezTo>
                    <a:close/>
                    <a:moveTo>
                      <a:pt x="1427" y="1051"/>
                    </a:moveTo>
                    <a:lnTo>
                      <a:pt x="1427" y="1051"/>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1"/>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5"/>
                      <a:pt x="1455" y="1046"/>
                      <a:pt x="1455" y="1048"/>
                    </a:cubicBezTo>
                    <a:cubicBezTo>
                      <a:pt x="1456" y="1050"/>
                      <a:pt x="1455" y="1051"/>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1"/>
                      <a:pt x="1516" y="1033"/>
                    </a:cubicBezTo>
                    <a:cubicBezTo>
                      <a:pt x="1516" y="1035"/>
                      <a:pt x="1515" y="1036"/>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7"/>
                      <a:pt x="1546" y="1026"/>
                      <a:pt x="1546" y="1025"/>
                    </a:cubicBezTo>
                    <a:cubicBezTo>
                      <a:pt x="1545" y="1023"/>
                      <a:pt x="1546" y="1021"/>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19"/>
                    </a:cubicBezTo>
                    <a:lnTo>
                      <a:pt x="1574" y="1019"/>
                    </a:lnTo>
                    <a:cubicBezTo>
                      <a:pt x="1572" y="1020"/>
                      <a:pt x="1570" y="1019"/>
                      <a:pt x="1570" y="1017"/>
                    </a:cubicBezTo>
                    <a:cubicBezTo>
                      <a:pt x="1569" y="1016"/>
                      <a:pt x="1570" y="1014"/>
                      <a:pt x="1572" y="1014"/>
                    </a:cubicBezTo>
                    <a:close/>
                    <a:moveTo>
                      <a:pt x="1584" y="1010"/>
                    </a:moveTo>
                    <a:lnTo>
                      <a:pt x="1584" y="1010"/>
                    </a:lnTo>
                    <a:cubicBezTo>
                      <a:pt x="1585" y="1009"/>
                      <a:pt x="1587" y="1010"/>
                      <a:pt x="1588" y="1012"/>
                    </a:cubicBezTo>
                    <a:cubicBezTo>
                      <a:pt x="1588" y="1013"/>
                      <a:pt x="1587" y="1015"/>
                      <a:pt x="1586" y="1016"/>
                    </a:cubicBezTo>
                    <a:lnTo>
                      <a:pt x="1586" y="1016"/>
                    </a:lnTo>
                    <a:cubicBezTo>
                      <a:pt x="1584" y="1016"/>
                      <a:pt x="1582" y="1015"/>
                      <a:pt x="1582" y="1014"/>
                    </a:cubicBezTo>
                    <a:cubicBezTo>
                      <a:pt x="1581" y="1012"/>
                      <a:pt x="1582" y="1010"/>
                      <a:pt x="1584" y="1010"/>
                    </a:cubicBezTo>
                    <a:close/>
                    <a:moveTo>
                      <a:pt x="1596" y="1006"/>
                    </a:moveTo>
                    <a:lnTo>
                      <a:pt x="1596" y="1006"/>
                    </a:lnTo>
                    <a:cubicBezTo>
                      <a:pt x="1597" y="1005"/>
                      <a:pt x="1599" y="1006"/>
                      <a:pt x="1600" y="1008"/>
                    </a:cubicBezTo>
                    <a:cubicBezTo>
                      <a:pt x="1600" y="1010"/>
                      <a:pt x="1599" y="1011"/>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7"/>
                    </a:cubicBezTo>
                    <a:lnTo>
                      <a:pt x="1610" y="1007"/>
                    </a:lnTo>
                    <a:cubicBezTo>
                      <a:pt x="1609" y="1008"/>
                      <a:pt x="1607" y="1008"/>
                      <a:pt x="1606" y="1007"/>
                    </a:cubicBezTo>
                    <a:cubicBezTo>
                      <a:pt x="1605" y="1005"/>
                      <a:pt x="1605" y="1003"/>
                      <a:pt x="1607" y="1002"/>
                    </a:cubicBezTo>
                    <a:close/>
                    <a:moveTo>
                      <a:pt x="1619" y="998"/>
                    </a:moveTo>
                    <a:lnTo>
                      <a:pt x="1619" y="998"/>
                    </a:lnTo>
                    <a:cubicBezTo>
                      <a:pt x="1620" y="997"/>
                      <a:pt x="1622" y="998"/>
                      <a:pt x="1623" y="999"/>
                    </a:cubicBezTo>
                    <a:cubicBezTo>
                      <a:pt x="1624" y="1000"/>
                      <a:pt x="1623" y="1002"/>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3"/>
                      <a:pt x="1635" y="995"/>
                    </a:cubicBezTo>
                    <a:cubicBezTo>
                      <a:pt x="1636" y="996"/>
                      <a:pt x="1635" y="998"/>
                      <a:pt x="1634" y="999"/>
                    </a:cubicBezTo>
                    <a:lnTo>
                      <a:pt x="1634" y="999"/>
                    </a:lnTo>
                    <a:cubicBezTo>
                      <a:pt x="1632" y="1000"/>
                      <a:pt x="1630" y="1000"/>
                      <a:pt x="1629" y="998"/>
                    </a:cubicBezTo>
                    <a:cubicBezTo>
                      <a:pt x="1629" y="997"/>
                      <a:pt x="1629" y="995"/>
                      <a:pt x="1630" y="994"/>
                    </a:cubicBezTo>
                    <a:close/>
                    <a:moveTo>
                      <a:pt x="1642" y="990"/>
                    </a:moveTo>
                    <a:lnTo>
                      <a:pt x="1642" y="990"/>
                    </a:lnTo>
                    <a:cubicBezTo>
                      <a:pt x="1643" y="989"/>
                      <a:pt x="1645" y="989"/>
                      <a:pt x="1646" y="990"/>
                    </a:cubicBezTo>
                    <a:cubicBezTo>
                      <a:pt x="1647" y="991"/>
                      <a:pt x="1647" y="993"/>
                      <a:pt x="1646" y="995"/>
                    </a:cubicBezTo>
                    <a:lnTo>
                      <a:pt x="1646" y="995"/>
                    </a:lnTo>
                    <a:cubicBezTo>
                      <a:pt x="1645" y="996"/>
                      <a:pt x="1643" y="996"/>
                      <a:pt x="1642" y="995"/>
                    </a:cubicBezTo>
                    <a:cubicBezTo>
                      <a:pt x="1640" y="993"/>
                      <a:pt x="1640" y="991"/>
                      <a:pt x="1642" y="990"/>
                    </a:cubicBezTo>
                    <a:close/>
                    <a:moveTo>
                      <a:pt x="1653" y="986"/>
                    </a:moveTo>
                    <a:lnTo>
                      <a:pt x="1653" y="986"/>
                    </a:lnTo>
                    <a:cubicBezTo>
                      <a:pt x="1655" y="984"/>
                      <a:pt x="1657" y="984"/>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2"/>
                      <a:pt x="1671" y="984"/>
                      <a:pt x="1669" y="986"/>
                    </a:cubicBezTo>
                    <a:lnTo>
                      <a:pt x="1669" y="986"/>
                    </a:lnTo>
                    <a:cubicBezTo>
                      <a:pt x="1668" y="987"/>
                      <a:pt x="1666" y="987"/>
                      <a:pt x="1665" y="986"/>
                    </a:cubicBezTo>
                    <a:cubicBezTo>
                      <a:pt x="1664" y="984"/>
                      <a:pt x="1664" y="982"/>
                      <a:pt x="1665" y="981"/>
                    </a:cubicBezTo>
                    <a:close/>
                    <a:moveTo>
                      <a:pt x="1677" y="977"/>
                    </a:moveTo>
                    <a:lnTo>
                      <a:pt x="1677" y="977"/>
                    </a:lnTo>
                    <a:cubicBezTo>
                      <a:pt x="1678" y="975"/>
                      <a:pt x="1680" y="975"/>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7"/>
                      <a:pt x="1689" y="977"/>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6"/>
                    </a:cubicBezTo>
                    <a:lnTo>
                      <a:pt x="1716" y="966"/>
                    </a:lnTo>
                    <a:cubicBezTo>
                      <a:pt x="1714" y="968"/>
                      <a:pt x="1712" y="968"/>
                      <a:pt x="1711" y="966"/>
                    </a:cubicBezTo>
                    <a:cubicBezTo>
                      <a:pt x="1710" y="965"/>
                      <a:pt x="1710" y="963"/>
                      <a:pt x="1711" y="962"/>
                    </a:cubicBezTo>
                    <a:close/>
                    <a:moveTo>
                      <a:pt x="1723" y="957"/>
                    </a:moveTo>
                    <a:lnTo>
                      <a:pt x="1723" y="957"/>
                    </a:lnTo>
                    <a:cubicBezTo>
                      <a:pt x="1724" y="956"/>
                      <a:pt x="1726" y="956"/>
                      <a:pt x="1727" y="957"/>
                    </a:cubicBezTo>
                    <a:cubicBezTo>
                      <a:pt x="1728" y="958"/>
                      <a:pt x="1728" y="960"/>
                      <a:pt x="1727" y="961"/>
                    </a:cubicBezTo>
                    <a:lnTo>
                      <a:pt x="1727" y="961"/>
                    </a:lnTo>
                    <a:cubicBezTo>
                      <a:pt x="1726" y="963"/>
                      <a:pt x="1724" y="963"/>
                      <a:pt x="1723" y="961"/>
                    </a:cubicBezTo>
                    <a:cubicBezTo>
                      <a:pt x="1721" y="960"/>
                      <a:pt x="1721" y="958"/>
                      <a:pt x="1723" y="957"/>
                    </a:cubicBezTo>
                    <a:close/>
                    <a:moveTo>
                      <a:pt x="1734" y="952"/>
                    </a:moveTo>
                    <a:lnTo>
                      <a:pt x="1734" y="952"/>
                    </a:lnTo>
                    <a:cubicBezTo>
                      <a:pt x="1735" y="950"/>
                      <a:pt x="1737" y="950"/>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5"/>
                    </a:cubicBezTo>
                    <a:lnTo>
                      <a:pt x="1761" y="945"/>
                    </a:lnTo>
                    <a:cubicBezTo>
                      <a:pt x="1760" y="947"/>
                      <a:pt x="1758" y="947"/>
                      <a:pt x="1757" y="945"/>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8"/>
                      <a:pt x="1782" y="928"/>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3"/>
                      <a:pt x="1802" y="923"/>
                      <a:pt x="1801" y="922"/>
                    </a:cubicBezTo>
                    <a:cubicBezTo>
                      <a:pt x="1800" y="921"/>
                      <a:pt x="1800" y="919"/>
                      <a:pt x="1801" y="918"/>
                    </a:cubicBezTo>
                    <a:close/>
                    <a:moveTo>
                      <a:pt x="1812" y="912"/>
                    </a:moveTo>
                    <a:lnTo>
                      <a:pt x="1812" y="912"/>
                    </a:lnTo>
                    <a:cubicBezTo>
                      <a:pt x="1813" y="910"/>
                      <a:pt x="1815" y="910"/>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5"/>
                    </a:moveTo>
                    <a:lnTo>
                      <a:pt x="1823" y="905"/>
                    </a:lnTo>
                    <a:cubicBezTo>
                      <a:pt x="1824" y="904"/>
                      <a:pt x="1826" y="904"/>
                      <a:pt x="1827" y="905"/>
                    </a:cubicBezTo>
                    <a:cubicBezTo>
                      <a:pt x="1828" y="907"/>
                      <a:pt x="1828" y="909"/>
                      <a:pt x="1827" y="910"/>
                    </a:cubicBezTo>
                    <a:lnTo>
                      <a:pt x="1827" y="910"/>
                    </a:lnTo>
                    <a:cubicBezTo>
                      <a:pt x="1826" y="911"/>
                      <a:pt x="1824" y="911"/>
                      <a:pt x="1823" y="910"/>
                    </a:cubicBezTo>
                    <a:cubicBezTo>
                      <a:pt x="1821" y="909"/>
                      <a:pt x="1821" y="907"/>
                      <a:pt x="1823" y="905"/>
                    </a:cubicBezTo>
                    <a:close/>
                    <a:moveTo>
                      <a:pt x="1833" y="899"/>
                    </a:moveTo>
                    <a:lnTo>
                      <a:pt x="1833" y="899"/>
                    </a:lnTo>
                    <a:cubicBezTo>
                      <a:pt x="1835" y="898"/>
                      <a:pt x="1837" y="898"/>
                      <a:pt x="1838" y="899"/>
                    </a:cubicBezTo>
                    <a:cubicBezTo>
                      <a:pt x="1839" y="900"/>
                      <a:pt x="1839" y="902"/>
                      <a:pt x="1838" y="903"/>
                    </a:cubicBezTo>
                    <a:lnTo>
                      <a:pt x="1838" y="903"/>
                    </a:lnTo>
                    <a:cubicBezTo>
                      <a:pt x="1837" y="905"/>
                      <a:pt x="1835" y="905"/>
                      <a:pt x="1833" y="903"/>
                    </a:cubicBezTo>
                    <a:cubicBezTo>
                      <a:pt x="1832" y="902"/>
                      <a:pt x="1832" y="900"/>
                      <a:pt x="1833" y="899"/>
                    </a:cubicBezTo>
                    <a:close/>
                    <a:moveTo>
                      <a:pt x="1844" y="892"/>
                    </a:moveTo>
                    <a:lnTo>
                      <a:pt x="1844" y="892"/>
                    </a:lnTo>
                    <a:cubicBezTo>
                      <a:pt x="1845" y="891"/>
                      <a:pt x="1847" y="891"/>
                      <a:pt x="1848" y="892"/>
                    </a:cubicBezTo>
                    <a:cubicBezTo>
                      <a:pt x="1850" y="894"/>
                      <a:pt x="1850" y="896"/>
                      <a:pt x="1848" y="897"/>
                    </a:cubicBezTo>
                    <a:lnTo>
                      <a:pt x="1848" y="897"/>
                    </a:lnTo>
                    <a:cubicBezTo>
                      <a:pt x="1847" y="898"/>
                      <a:pt x="1845" y="898"/>
                      <a:pt x="1844" y="897"/>
                    </a:cubicBezTo>
                    <a:cubicBezTo>
                      <a:pt x="1843" y="896"/>
                      <a:pt x="1843" y="894"/>
                      <a:pt x="1844" y="892"/>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3"/>
                    </a:cubicBezTo>
                    <a:lnTo>
                      <a:pt x="1869" y="883"/>
                    </a:lnTo>
                    <a:cubicBezTo>
                      <a:pt x="1868" y="885"/>
                      <a:pt x="1866" y="885"/>
                      <a:pt x="1865" y="883"/>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0"/>
                      <a:pt x="1887" y="870"/>
                      <a:pt x="1886" y="869"/>
                    </a:cubicBezTo>
                    <a:cubicBezTo>
                      <a:pt x="1884" y="868"/>
                      <a:pt x="1884" y="866"/>
                      <a:pt x="1886" y="865"/>
                    </a:cubicBezTo>
                    <a:close/>
                    <a:moveTo>
                      <a:pt x="1896" y="857"/>
                    </a:moveTo>
                    <a:lnTo>
                      <a:pt x="1896" y="857"/>
                    </a:lnTo>
                    <a:cubicBezTo>
                      <a:pt x="1897" y="856"/>
                      <a:pt x="1899" y="856"/>
                      <a:pt x="1900" y="857"/>
                    </a:cubicBezTo>
                    <a:cubicBezTo>
                      <a:pt x="1901" y="859"/>
                      <a:pt x="1901" y="861"/>
                      <a:pt x="1900" y="862"/>
                    </a:cubicBezTo>
                    <a:lnTo>
                      <a:pt x="1900" y="862"/>
                    </a:lnTo>
                    <a:cubicBezTo>
                      <a:pt x="1899" y="863"/>
                      <a:pt x="1897" y="863"/>
                      <a:pt x="1896" y="862"/>
                    </a:cubicBezTo>
                    <a:cubicBezTo>
                      <a:pt x="1895" y="861"/>
                      <a:pt x="1895" y="859"/>
                      <a:pt x="1896" y="857"/>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2"/>
                    </a:moveTo>
                    <a:lnTo>
                      <a:pt x="1916" y="842"/>
                    </a:lnTo>
                    <a:cubicBezTo>
                      <a:pt x="1917" y="841"/>
                      <a:pt x="1919" y="841"/>
                      <a:pt x="1920" y="842"/>
                    </a:cubicBezTo>
                    <a:cubicBezTo>
                      <a:pt x="1921" y="844"/>
                      <a:pt x="1921" y="846"/>
                      <a:pt x="1920" y="847"/>
                    </a:cubicBezTo>
                    <a:lnTo>
                      <a:pt x="1920" y="847"/>
                    </a:lnTo>
                    <a:cubicBezTo>
                      <a:pt x="1919" y="848"/>
                      <a:pt x="1917" y="848"/>
                      <a:pt x="1916" y="847"/>
                    </a:cubicBezTo>
                    <a:cubicBezTo>
                      <a:pt x="1915" y="846"/>
                      <a:pt x="1915" y="844"/>
                      <a:pt x="1916" y="842"/>
                    </a:cubicBezTo>
                    <a:close/>
                    <a:moveTo>
                      <a:pt x="1925" y="835"/>
                    </a:moveTo>
                    <a:lnTo>
                      <a:pt x="1925" y="835"/>
                    </a:lnTo>
                    <a:cubicBezTo>
                      <a:pt x="1926" y="834"/>
                      <a:pt x="1928" y="833"/>
                      <a:pt x="1929" y="834"/>
                    </a:cubicBezTo>
                    <a:cubicBezTo>
                      <a:pt x="1931" y="835"/>
                      <a:pt x="1931" y="837"/>
                      <a:pt x="1930" y="838"/>
                    </a:cubicBezTo>
                    <a:lnTo>
                      <a:pt x="1930" y="838"/>
                    </a:lnTo>
                    <a:cubicBezTo>
                      <a:pt x="1929" y="840"/>
                      <a:pt x="1927" y="840"/>
                      <a:pt x="1926" y="839"/>
                    </a:cubicBezTo>
                    <a:cubicBezTo>
                      <a:pt x="1925" y="838"/>
                      <a:pt x="1924" y="836"/>
                      <a:pt x="1925" y="835"/>
                    </a:cubicBezTo>
                    <a:close/>
                    <a:moveTo>
                      <a:pt x="1935" y="827"/>
                    </a:moveTo>
                    <a:lnTo>
                      <a:pt x="1935" y="827"/>
                    </a:lnTo>
                    <a:cubicBezTo>
                      <a:pt x="1936" y="826"/>
                      <a:pt x="1938" y="825"/>
                      <a:pt x="1939" y="826"/>
                    </a:cubicBezTo>
                    <a:cubicBezTo>
                      <a:pt x="1940" y="827"/>
                      <a:pt x="1941" y="829"/>
                      <a:pt x="1940" y="830"/>
                    </a:cubicBezTo>
                    <a:lnTo>
                      <a:pt x="1940" y="830"/>
                    </a:lnTo>
                    <a:cubicBezTo>
                      <a:pt x="1939" y="832"/>
                      <a:pt x="1937" y="832"/>
                      <a:pt x="1936" y="831"/>
                    </a:cubicBezTo>
                    <a:cubicBezTo>
                      <a:pt x="1934" y="830"/>
                      <a:pt x="1934" y="828"/>
                      <a:pt x="1935" y="827"/>
                    </a:cubicBezTo>
                    <a:close/>
                    <a:moveTo>
                      <a:pt x="1944" y="819"/>
                    </a:moveTo>
                    <a:lnTo>
                      <a:pt x="1944" y="819"/>
                    </a:lnTo>
                    <a:cubicBezTo>
                      <a:pt x="1945" y="818"/>
                      <a:pt x="1947" y="817"/>
                      <a:pt x="1949" y="818"/>
                    </a:cubicBezTo>
                    <a:cubicBezTo>
                      <a:pt x="1950" y="819"/>
                      <a:pt x="1950" y="821"/>
                      <a:pt x="1949" y="822"/>
                    </a:cubicBezTo>
                    <a:lnTo>
                      <a:pt x="1949" y="822"/>
                    </a:lnTo>
                    <a:cubicBezTo>
                      <a:pt x="1949" y="824"/>
                      <a:pt x="1947" y="824"/>
                      <a:pt x="1945" y="823"/>
                    </a:cubicBezTo>
                    <a:cubicBezTo>
                      <a:pt x="1944" y="822"/>
                      <a:pt x="1943" y="820"/>
                      <a:pt x="1944" y="819"/>
                    </a:cubicBezTo>
                    <a:close/>
                    <a:moveTo>
                      <a:pt x="1953" y="810"/>
                    </a:moveTo>
                    <a:lnTo>
                      <a:pt x="1953" y="810"/>
                    </a:lnTo>
                    <a:cubicBezTo>
                      <a:pt x="1954" y="809"/>
                      <a:pt x="1956" y="809"/>
                      <a:pt x="1958" y="810"/>
                    </a:cubicBezTo>
                    <a:cubicBezTo>
                      <a:pt x="1959" y="811"/>
                      <a:pt x="1960" y="812"/>
                      <a:pt x="1959" y="814"/>
                    </a:cubicBezTo>
                    <a:lnTo>
                      <a:pt x="1959" y="814"/>
                    </a:lnTo>
                    <a:cubicBezTo>
                      <a:pt x="1958" y="815"/>
                      <a:pt x="1956" y="816"/>
                      <a:pt x="1954" y="815"/>
                    </a:cubicBezTo>
                    <a:cubicBezTo>
                      <a:pt x="1953" y="814"/>
                      <a:pt x="1952" y="812"/>
                      <a:pt x="1953" y="810"/>
                    </a:cubicBezTo>
                    <a:close/>
                    <a:moveTo>
                      <a:pt x="1963" y="802"/>
                    </a:moveTo>
                    <a:lnTo>
                      <a:pt x="1963" y="802"/>
                    </a:lnTo>
                    <a:cubicBezTo>
                      <a:pt x="1964" y="800"/>
                      <a:pt x="1965" y="800"/>
                      <a:pt x="1967" y="801"/>
                    </a:cubicBezTo>
                    <a:cubicBezTo>
                      <a:pt x="1968" y="802"/>
                      <a:pt x="1969" y="804"/>
                      <a:pt x="1968" y="805"/>
                    </a:cubicBezTo>
                    <a:lnTo>
                      <a:pt x="1968" y="805"/>
                    </a:lnTo>
                    <a:cubicBezTo>
                      <a:pt x="1967" y="807"/>
                      <a:pt x="1965" y="807"/>
                      <a:pt x="1963" y="806"/>
                    </a:cubicBezTo>
                    <a:cubicBezTo>
                      <a:pt x="1962" y="805"/>
                      <a:pt x="1962" y="803"/>
                      <a:pt x="1963" y="802"/>
                    </a:cubicBezTo>
                    <a:close/>
                    <a:moveTo>
                      <a:pt x="1972" y="793"/>
                    </a:moveTo>
                    <a:lnTo>
                      <a:pt x="1972" y="793"/>
                    </a:lnTo>
                    <a:cubicBezTo>
                      <a:pt x="1973" y="792"/>
                      <a:pt x="1975" y="791"/>
                      <a:pt x="1976" y="792"/>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2"/>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0"/>
                      <a:pt x="1990" y="779"/>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4"/>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7"/>
                    </a:moveTo>
                    <a:lnTo>
                      <a:pt x="2013" y="747"/>
                    </a:lnTo>
                    <a:cubicBezTo>
                      <a:pt x="2013" y="746"/>
                      <a:pt x="2015" y="745"/>
                      <a:pt x="2017" y="745"/>
                    </a:cubicBezTo>
                    <a:cubicBezTo>
                      <a:pt x="2018" y="746"/>
                      <a:pt x="2019" y="748"/>
                      <a:pt x="2019" y="749"/>
                    </a:cubicBezTo>
                    <a:lnTo>
                      <a:pt x="2019" y="749"/>
                    </a:lnTo>
                    <a:cubicBezTo>
                      <a:pt x="2018" y="751"/>
                      <a:pt x="2016" y="752"/>
                      <a:pt x="2015" y="751"/>
                    </a:cubicBezTo>
                    <a:cubicBezTo>
                      <a:pt x="2013" y="751"/>
                      <a:pt x="2012" y="749"/>
                      <a:pt x="2013" y="747"/>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5"/>
                      <a:pt x="2041" y="717"/>
                      <a:pt x="2041" y="719"/>
                    </a:cubicBezTo>
                    <a:lnTo>
                      <a:pt x="2041" y="719"/>
                    </a:lnTo>
                    <a:cubicBezTo>
                      <a:pt x="2040" y="721"/>
                      <a:pt x="2038" y="721"/>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5"/>
                    </a:cubicBezTo>
                    <a:lnTo>
                      <a:pt x="2065" y="676"/>
                    </a:lnTo>
                    <a:cubicBezTo>
                      <a:pt x="2065" y="677"/>
                      <a:pt x="2063" y="678"/>
                      <a:pt x="2062" y="677"/>
                    </a:cubicBezTo>
                    <a:cubicBezTo>
                      <a:pt x="2060" y="677"/>
                      <a:pt x="2059" y="675"/>
                      <a:pt x="2060" y="674"/>
                    </a:cubicBezTo>
                    <a:close/>
                    <a:moveTo>
                      <a:pt x="2065" y="662"/>
                    </a:moveTo>
                    <a:lnTo>
                      <a:pt x="2065" y="662"/>
                    </a:lnTo>
                    <a:cubicBezTo>
                      <a:pt x="2065" y="660"/>
                      <a:pt x="2067" y="660"/>
                      <a:pt x="2069" y="660"/>
                    </a:cubicBezTo>
                    <a:cubicBezTo>
                      <a:pt x="2070" y="661"/>
                      <a:pt x="2071" y="662"/>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3"/>
                      <a:pt x="2092" y="595"/>
                      <a:pt x="2090" y="595"/>
                    </a:cubicBezTo>
                    <a:cubicBezTo>
                      <a:pt x="2088" y="595"/>
                      <a:pt x="2087" y="593"/>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2"/>
                      <a:pt x="2092" y="582"/>
                    </a:cubicBezTo>
                    <a:cubicBezTo>
                      <a:pt x="2090" y="582"/>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Group 79"/>
            <p:cNvGrpSpPr>
              <a:grpSpLocks/>
            </p:cNvGrpSpPr>
            <p:nvPr/>
          </p:nvGrpSpPr>
          <p:grpSpPr bwMode="auto">
            <a:xfrm>
              <a:off x="2901" y="3431"/>
              <a:ext cx="12" cy="19"/>
              <a:chOff x="2901" y="3431"/>
              <a:chExt cx="12" cy="19"/>
            </a:xfrm>
          </p:grpSpPr>
          <p:sp>
            <p:nvSpPr>
              <p:cNvPr id="52465" name="Oval 77"/>
              <p:cNvSpPr>
                <a:spLocks noChangeArrowheads="1"/>
              </p:cNvSpPr>
              <p:nvPr/>
            </p:nvSpPr>
            <p:spPr bwMode="auto">
              <a:xfrm>
                <a:off x="2901" y="3431"/>
                <a:ext cx="12"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6" name="Oval 78"/>
              <p:cNvSpPr>
                <a:spLocks noChangeArrowheads="1"/>
              </p:cNvSpPr>
              <p:nvPr/>
            </p:nvSpPr>
            <p:spPr bwMode="auto">
              <a:xfrm>
                <a:off x="2901" y="3431"/>
                <a:ext cx="12"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2"/>
            <p:cNvGrpSpPr>
              <a:grpSpLocks/>
            </p:cNvGrpSpPr>
            <p:nvPr/>
          </p:nvGrpSpPr>
          <p:grpSpPr bwMode="auto">
            <a:xfrm>
              <a:off x="2892" y="3427"/>
              <a:ext cx="12" cy="32"/>
              <a:chOff x="2892" y="3427"/>
              <a:chExt cx="12" cy="32"/>
            </a:xfrm>
          </p:grpSpPr>
          <p:sp>
            <p:nvSpPr>
              <p:cNvPr id="52463" name="Oval 80"/>
              <p:cNvSpPr>
                <a:spLocks noChangeArrowheads="1"/>
              </p:cNvSpPr>
              <p:nvPr/>
            </p:nvSpPr>
            <p:spPr bwMode="auto">
              <a:xfrm>
                <a:off x="2892" y="3427"/>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4" name="Oval 81"/>
              <p:cNvSpPr>
                <a:spLocks noChangeArrowheads="1"/>
              </p:cNvSpPr>
              <p:nvPr/>
            </p:nvSpPr>
            <p:spPr bwMode="auto">
              <a:xfrm>
                <a:off x="2892" y="3427"/>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85"/>
            <p:cNvGrpSpPr>
              <a:grpSpLocks/>
            </p:cNvGrpSpPr>
            <p:nvPr/>
          </p:nvGrpSpPr>
          <p:grpSpPr bwMode="auto">
            <a:xfrm>
              <a:off x="2901" y="3134"/>
              <a:ext cx="12" cy="18"/>
              <a:chOff x="2901" y="3134"/>
              <a:chExt cx="12" cy="18"/>
            </a:xfrm>
          </p:grpSpPr>
          <p:sp>
            <p:nvSpPr>
              <p:cNvPr id="52461" name="Oval 83"/>
              <p:cNvSpPr>
                <a:spLocks noChangeArrowheads="1"/>
              </p:cNvSpPr>
              <p:nvPr/>
            </p:nvSpPr>
            <p:spPr bwMode="auto">
              <a:xfrm>
                <a:off x="2901" y="3134"/>
                <a:ext cx="12" cy="18"/>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2" name="Oval 84"/>
              <p:cNvSpPr>
                <a:spLocks noChangeArrowheads="1"/>
              </p:cNvSpPr>
              <p:nvPr/>
            </p:nvSpPr>
            <p:spPr bwMode="auto">
              <a:xfrm>
                <a:off x="2901" y="3134"/>
                <a:ext cx="12" cy="18"/>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88"/>
            <p:cNvGrpSpPr>
              <a:grpSpLocks/>
            </p:cNvGrpSpPr>
            <p:nvPr/>
          </p:nvGrpSpPr>
          <p:grpSpPr bwMode="auto">
            <a:xfrm>
              <a:off x="2892" y="3161"/>
              <a:ext cx="12" cy="32"/>
              <a:chOff x="2892" y="3161"/>
              <a:chExt cx="12" cy="32"/>
            </a:xfrm>
          </p:grpSpPr>
          <p:sp>
            <p:nvSpPr>
              <p:cNvPr id="52459" name="Oval 86"/>
              <p:cNvSpPr>
                <a:spLocks noChangeArrowheads="1"/>
              </p:cNvSpPr>
              <p:nvPr/>
            </p:nvSpPr>
            <p:spPr bwMode="auto">
              <a:xfrm>
                <a:off x="2892" y="3161"/>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0" name="Oval 87"/>
              <p:cNvSpPr>
                <a:spLocks noChangeArrowheads="1"/>
              </p:cNvSpPr>
              <p:nvPr/>
            </p:nvSpPr>
            <p:spPr bwMode="auto">
              <a:xfrm>
                <a:off x="2892" y="3161"/>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2" name="Freeform 89"/>
            <p:cNvSpPr>
              <a:spLocks noEditPoints="1"/>
            </p:cNvSpPr>
            <p:nvPr/>
          </p:nvSpPr>
          <p:spPr bwMode="auto">
            <a:xfrm>
              <a:off x="2509" y="3170"/>
              <a:ext cx="392" cy="272"/>
            </a:xfrm>
            <a:custGeom>
              <a:avLst/>
              <a:gdLst>
                <a:gd name="T0" fmla="*/ 519 w 520"/>
                <a:gd name="T1" fmla="*/ 424 h 426"/>
                <a:gd name="T2" fmla="*/ 509 w 520"/>
                <a:gd name="T3" fmla="*/ 412 h 426"/>
                <a:gd name="T4" fmla="*/ 500 w 520"/>
                <a:gd name="T5" fmla="*/ 404 h 426"/>
                <a:gd name="T6" fmla="*/ 486 w 520"/>
                <a:gd name="T7" fmla="*/ 396 h 426"/>
                <a:gd name="T8" fmla="*/ 476 w 520"/>
                <a:gd name="T9" fmla="*/ 393 h 426"/>
                <a:gd name="T10" fmla="*/ 466 w 520"/>
                <a:gd name="T11" fmla="*/ 385 h 426"/>
                <a:gd name="T12" fmla="*/ 466 w 520"/>
                <a:gd name="T13" fmla="*/ 385 h 426"/>
                <a:gd name="T14" fmla="*/ 461 w 520"/>
                <a:gd name="T15" fmla="*/ 377 h 426"/>
                <a:gd name="T16" fmla="*/ 451 w 520"/>
                <a:gd name="T17" fmla="*/ 365 h 426"/>
                <a:gd name="T18" fmla="*/ 442 w 520"/>
                <a:gd name="T19" fmla="*/ 357 h 426"/>
                <a:gd name="T20" fmla="*/ 427 w 520"/>
                <a:gd name="T21" fmla="*/ 349 h 426"/>
                <a:gd name="T22" fmla="*/ 418 w 520"/>
                <a:gd name="T23" fmla="*/ 345 h 426"/>
                <a:gd name="T24" fmla="*/ 408 w 520"/>
                <a:gd name="T25" fmla="*/ 337 h 426"/>
                <a:gd name="T26" fmla="*/ 408 w 520"/>
                <a:gd name="T27" fmla="*/ 337 h 426"/>
                <a:gd name="T28" fmla="*/ 403 w 520"/>
                <a:gd name="T29" fmla="*/ 330 h 426"/>
                <a:gd name="T30" fmla="*/ 393 w 520"/>
                <a:gd name="T31" fmla="*/ 317 h 426"/>
                <a:gd name="T32" fmla="*/ 383 w 520"/>
                <a:gd name="T33" fmla="*/ 309 h 426"/>
                <a:gd name="T34" fmla="*/ 369 w 520"/>
                <a:gd name="T35" fmla="*/ 301 h 426"/>
                <a:gd name="T36" fmla="*/ 360 w 520"/>
                <a:gd name="T37" fmla="*/ 298 h 426"/>
                <a:gd name="T38" fmla="*/ 350 w 520"/>
                <a:gd name="T39" fmla="*/ 290 h 426"/>
                <a:gd name="T40" fmla="*/ 350 w 520"/>
                <a:gd name="T41" fmla="*/ 290 h 426"/>
                <a:gd name="T42" fmla="*/ 345 w 520"/>
                <a:gd name="T43" fmla="*/ 282 h 426"/>
                <a:gd name="T44" fmla="*/ 335 w 520"/>
                <a:gd name="T45" fmla="*/ 270 h 426"/>
                <a:gd name="T46" fmla="*/ 325 w 520"/>
                <a:gd name="T47" fmla="*/ 262 h 426"/>
                <a:gd name="T48" fmla="*/ 311 w 520"/>
                <a:gd name="T49" fmla="*/ 254 h 426"/>
                <a:gd name="T50" fmla="*/ 301 w 520"/>
                <a:gd name="T51" fmla="*/ 250 h 426"/>
                <a:gd name="T52" fmla="*/ 292 w 520"/>
                <a:gd name="T53" fmla="*/ 243 h 426"/>
                <a:gd name="T54" fmla="*/ 292 w 520"/>
                <a:gd name="T55" fmla="*/ 243 h 426"/>
                <a:gd name="T56" fmla="*/ 287 w 520"/>
                <a:gd name="T57" fmla="*/ 235 h 426"/>
                <a:gd name="T58" fmla="*/ 277 w 520"/>
                <a:gd name="T59" fmla="*/ 222 h 426"/>
                <a:gd name="T60" fmla="*/ 267 w 520"/>
                <a:gd name="T61" fmla="*/ 214 h 426"/>
                <a:gd name="T62" fmla="*/ 253 w 520"/>
                <a:gd name="T63" fmla="*/ 206 h 426"/>
                <a:gd name="T64" fmla="*/ 243 w 520"/>
                <a:gd name="T65" fmla="*/ 203 h 426"/>
                <a:gd name="T66" fmla="*/ 234 w 520"/>
                <a:gd name="T67" fmla="*/ 195 h 426"/>
                <a:gd name="T68" fmla="*/ 234 w 520"/>
                <a:gd name="T69" fmla="*/ 195 h 426"/>
                <a:gd name="T70" fmla="*/ 228 w 520"/>
                <a:gd name="T71" fmla="*/ 187 h 426"/>
                <a:gd name="T72" fmla="*/ 219 w 520"/>
                <a:gd name="T73" fmla="*/ 175 h 426"/>
                <a:gd name="T74" fmla="*/ 209 w 520"/>
                <a:gd name="T75" fmla="*/ 167 h 426"/>
                <a:gd name="T76" fmla="*/ 195 w 520"/>
                <a:gd name="T77" fmla="*/ 159 h 426"/>
                <a:gd name="T78" fmla="*/ 185 w 520"/>
                <a:gd name="T79" fmla="*/ 156 h 426"/>
                <a:gd name="T80" fmla="*/ 176 w 520"/>
                <a:gd name="T81" fmla="*/ 148 h 426"/>
                <a:gd name="T82" fmla="*/ 176 w 520"/>
                <a:gd name="T83" fmla="*/ 148 h 426"/>
                <a:gd name="T84" fmla="*/ 170 w 520"/>
                <a:gd name="T85" fmla="*/ 140 h 426"/>
                <a:gd name="T86" fmla="*/ 161 w 520"/>
                <a:gd name="T87" fmla="*/ 127 h 426"/>
                <a:gd name="T88" fmla="*/ 151 w 520"/>
                <a:gd name="T89" fmla="*/ 119 h 426"/>
                <a:gd name="T90" fmla="*/ 137 w 520"/>
                <a:gd name="T91" fmla="*/ 112 h 426"/>
                <a:gd name="T92" fmla="*/ 127 w 520"/>
                <a:gd name="T93" fmla="*/ 108 h 426"/>
                <a:gd name="T94" fmla="*/ 117 w 520"/>
                <a:gd name="T95" fmla="*/ 100 h 426"/>
                <a:gd name="T96" fmla="*/ 117 w 520"/>
                <a:gd name="T97" fmla="*/ 100 h 426"/>
                <a:gd name="T98" fmla="*/ 112 w 520"/>
                <a:gd name="T99" fmla="*/ 92 h 426"/>
                <a:gd name="T100" fmla="*/ 102 w 520"/>
                <a:gd name="T101" fmla="*/ 80 h 426"/>
                <a:gd name="T102" fmla="*/ 93 w 520"/>
                <a:gd name="T103" fmla="*/ 72 h 426"/>
                <a:gd name="T104" fmla="*/ 79 w 520"/>
                <a:gd name="T105" fmla="*/ 64 h 426"/>
                <a:gd name="T106" fmla="*/ 69 w 520"/>
                <a:gd name="T107" fmla="*/ 61 h 426"/>
                <a:gd name="T108" fmla="*/ 59 w 520"/>
                <a:gd name="T109" fmla="*/ 53 h 426"/>
                <a:gd name="T110" fmla="*/ 59 w 520"/>
                <a:gd name="T111" fmla="*/ 53 h 426"/>
                <a:gd name="T112" fmla="*/ 54 w 520"/>
                <a:gd name="T113" fmla="*/ 45 h 426"/>
                <a:gd name="T114" fmla="*/ 44 w 520"/>
                <a:gd name="T115" fmla="*/ 33 h 426"/>
                <a:gd name="T116" fmla="*/ 35 w 520"/>
                <a:gd name="T117" fmla="*/ 25 h 426"/>
                <a:gd name="T118" fmla="*/ 20 w 520"/>
                <a:gd name="T119" fmla="*/ 17 h 426"/>
                <a:gd name="T120" fmla="*/ 11 w 520"/>
                <a:gd name="T121" fmla="*/ 13 h 426"/>
                <a:gd name="T122" fmla="*/ 1 w 520"/>
                <a:gd name="T123" fmla="*/ 5 h 426"/>
                <a:gd name="T124" fmla="*/ 1 w 520"/>
                <a:gd name="T125" fmla="*/ 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426">
                  <a:moveTo>
                    <a:pt x="515" y="424"/>
                  </a:moveTo>
                  <a:lnTo>
                    <a:pt x="515" y="424"/>
                  </a:lnTo>
                  <a:cubicBezTo>
                    <a:pt x="513" y="423"/>
                    <a:pt x="513" y="421"/>
                    <a:pt x="515" y="420"/>
                  </a:cubicBezTo>
                  <a:cubicBezTo>
                    <a:pt x="516" y="419"/>
                    <a:pt x="518" y="419"/>
                    <a:pt x="519" y="420"/>
                  </a:cubicBezTo>
                  <a:lnTo>
                    <a:pt x="519" y="420"/>
                  </a:lnTo>
                  <a:cubicBezTo>
                    <a:pt x="520" y="421"/>
                    <a:pt x="520" y="423"/>
                    <a:pt x="519" y="424"/>
                  </a:cubicBezTo>
                  <a:cubicBezTo>
                    <a:pt x="518" y="426"/>
                    <a:pt x="516" y="426"/>
                    <a:pt x="515" y="424"/>
                  </a:cubicBezTo>
                  <a:close/>
                  <a:moveTo>
                    <a:pt x="505" y="417"/>
                  </a:moveTo>
                  <a:lnTo>
                    <a:pt x="505" y="417"/>
                  </a:lnTo>
                  <a:cubicBezTo>
                    <a:pt x="504" y="415"/>
                    <a:pt x="504" y="413"/>
                    <a:pt x="505" y="412"/>
                  </a:cubicBezTo>
                  <a:cubicBezTo>
                    <a:pt x="506" y="411"/>
                    <a:pt x="508" y="411"/>
                    <a:pt x="509" y="412"/>
                  </a:cubicBezTo>
                  <a:lnTo>
                    <a:pt x="509" y="412"/>
                  </a:lnTo>
                  <a:cubicBezTo>
                    <a:pt x="511" y="413"/>
                    <a:pt x="511" y="415"/>
                    <a:pt x="509" y="417"/>
                  </a:cubicBezTo>
                  <a:cubicBezTo>
                    <a:pt x="508" y="418"/>
                    <a:pt x="506" y="418"/>
                    <a:pt x="505" y="417"/>
                  </a:cubicBezTo>
                  <a:close/>
                  <a:moveTo>
                    <a:pt x="495" y="409"/>
                  </a:moveTo>
                  <a:lnTo>
                    <a:pt x="495" y="409"/>
                  </a:lnTo>
                  <a:cubicBezTo>
                    <a:pt x="494" y="407"/>
                    <a:pt x="494" y="405"/>
                    <a:pt x="495" y="404"/>
                  </a:cubicBezTo>
                  <a:cubicBezTo>
                    <a:pt x="497" y="403"/>
                    <a:pt x="498" y="403"/>
                    <a:pt x="500" y="404"/>
                  </a:cubicBezTo>
                  <a:lnTo>
                    <a:pt x="500" y="404"/>
                  </a:lnTo>
                  <a:cubicBezTo>
                    <a:pt x="501" y="405"/>
                    <a:pt x="501" y="407"/>
                    <a:pt x="500" y="409"/>
                  </a:cubicBezTo>
                  <a:cubicBezTo>
                    <a:pt x="498" y="410"/>
                    <a:pt x="497" y="410"/>
                    <a:pt x="495" y="409"/>
                  </a:cubicBezTo>
                  <a:close/>
                  <a:moveTo>
                    <a:pt x="486" y="401"/>
                  </a:moveTo>
                  <a:lnTo>
                    <a:pt x="486" y="401"/>
                  </a:lnTo>
                  <a:cubicBezTo>
                    <a:pt x="484" y="399"/>
                    <a:pt x="484" y="397"/>
                    <a:pt x="486" y="396"/>
                  </a:cubicBezTo>
                  <a:cubicBezTo>
                    <a:pt x="487" y="395"/>
                    <a:pt x="489" y="395"/>
                    <a:pt x="490" y="396"/>
                  </a:cubicBezTo>
                  <a:lnTo>
                    <a:pt x="490" y="396"/>
                  </a:lnTo>
                  <a:cubicBezTo>
                    <a:pt x="491" y="397"/>
                    <a:pt x="491" y="399"/>
                    <a:pt x="490" y="401"/>
                  </a:cubicBezTo>
                  <a:cubicBezTo>
                    <a:pt x="489" y="402"/>
                    <a:pt x="487" y="402"/>
                    <a:pt x="486" y="401"/>
                  </a:cubicBezTo>
                  <a:close/>
                  <a:moveTo>
                    <a:pt x="476" y="393"/>
                  </a:moveTo>
                  <a:lnTo>
                    <a:pt x="476" y="393"/>
                  </a:lnTo>
                  <a:cubicBezTo>
                    <a:pt x="475" y="392"/>
                    <a:pt x="475" y="390"/>
                    <a:pt x="476" y="388"/>
                  </a:cubicBezTo>
                  <a:cubicBezTo>
                    <a:pt x="477" y="387"/>
                    <a:pt x="479" y="387"/>
                    <a:pt x="480" y="388"/>
                  </a:cubicBezTo>
                  <a:lnTo>
                    <a:pt x="480" y="388"/>
                  </a:lnTo>
                  <a:cubicBezTo>
                    <a:pt x="482" y="390"/>
                    <a:pt x="482" y="392"/>
                    <a:pt x="480" y="393"/>
                  </a:cubicBezTo>
                  <a:cubicBezTo>
                    <a:pt x="479" y="394"/>
                    <a:pt x="477" y="394"/>
                    <a:pt x="476" y="393"/>
                  </a:cubicBezTo>
                  <a:close/>
                  <a:moveTo>
                    <a:pt x="466" y="385"/>
                  </a:moveTo>
                  <a:lnTo>
                    <a:pt x="466" y="385"/>
                  </a:lnTo>
                  <a:cubicBezTo>
                    <a:pt x="465" y="384"/>
                    <a:pt x="465" y="382"/>
                    <a:pt x="466" y="380"/>
                  </a:cubicBezTo>
                  <a:cubicBezTo>
                    <a:pt x="467" y="379"/>
                    <a:pt x="469" y="379"/>
                    <a:pt x="471" y="380"/>
                  </a:cubicBezTo>
                  <a:lnTo>
                    <a:pt x="471" y="380"/>
                  </a:lnTo>
                  <a:cubicBezTo>
                    <a:pt x="472" y="382"/>
                    <a:pt x="472" y="384"/>
                    <a:pt x="471" y="385"/>
                  </a:cubicBezTo>
                  <a:cubicBezTo>
                    <a:pt x="469" y="386"/>
                    <a:pt x="467" y="386"/>
                    <a:pt x="466" y="385"/>
                  </a:cubicBezTo>
                  <a:close/>
                  <a:moveTo>
                    <a:pt x="457" y="377"/>
                  </a:moveTo>
                  <a:lnTo>
                    <a:pt x="457" y="377"/>
                  </a:lnTo>
                  <a:cubicBezTo>
                    <a:pt x="455" y="376"/>
                    <a:pt x="455" y="374"/>
                    <a:pt x="457" y="373"/>
                  </a:cubicBezTo>
                  <a:cubicBezTo>
                    <a:pt x="458" y="371"/>
                    <a:pt x="460" y="371"/>
                    <a:pt x="461" y="373"/>
                  </a:cubicBezTo>
                  <a:lnTo>
                    <a:pt x="461" y="373"/>
                  </a:lnTo>
                  <a:cubicBezTo>
                    <a:pt x="462" y="374"/>
                    <a:pt x="462" y="376"/>
                    <a:pt x="461" y="377"/>
                  </a:cubicBezTo>
                  <a:cubicBezTo>
                    <a:pt x="460" y="378"/>
                    <a:pt x="458" y="378"/>
                    <a:pt x="457" y="377"/>
                  </a:cubicBezTo>
                  <a:close/>
                  <a:moveTo>
                    <a:pt x="447" y="369"/>
                  </a:moveTo>
                  <a:lnTo>
                    <a:pt x="447" y="369"/>
                  </a:lnTo>
                  <a:cubicBezTo>
                    <a:pt x="446" y="368"/>
                    <a:pt x="446" y="366"/>
                    <a:pt x="447" y="365"/>
                  </a:cubicBezTo>
                  <a:cubicBezTo>
                    <a:pt x="448" y="363"/>
                    <a:pt x="450" y="363"/>
                    <a:pt x="451" y="365"/>
                  </a:cubicBezTo>
                  <a:lnTo>
                    <a:pt x="451" y="365"/>
                  </a:lnTo>
                  <a:cubicBezTo>
                    <a:pt x="452" y="366"/>
                    <a:pt x="452" y="368"/>
                    <a:pt x="451" y="369"/>
                  </a:cubicBezTo>
                  <a:cubicBezTo>
                    <a:pt x="450" y="370"/>
                    <a:pt x="448" y="370"/>
                    <a:pt x="447" y="369"/>
                  </a:cubicBezTo>
                  <a:close/>
                  <a:moveTo>
                    <a:pt x="437" y="361"/>
                  </a:moveTo>
                  <a:lnTo>
                    <a:pt x="437" y="361"/>
                  </a:lnTo>
                  <a:cubicBezTo>
                    <a:pt x="436" y="360"/>
                    <a:pt x="436" y="358"/>
                    <a:pt x="437" y="357"/>
                  </a:cubicBezTo>
                  <a:cubicBezTo>
                    <a:pt x="438" y="356"/>
                    <a:pt x="440" y="356"/>
                    <a:pt x="442" y="357"/>
                  </a:cubicBezTo>
                  <a:lnTo>
                    <a:pt x="442" y="357"/>
                  </a:lnTo>
                  <a:cubicBezTo>
                    <a:pt x="443" y="358"/>
                    <a:pt x="443" y="360"/>
                    <a:pt x="442" y="361"/>
                  </a:cubicBezTo>
                  <a:cubicBezTo>
                    <a:pt x="440" y="362"/>
                    <a:pt x="438" y="362"/>
                    <a:pt x="437" y="361"/>
                  </a:cubicBezTo>
                  <a:close/>
                  <a:moveTo>
                    <a:pt x="427" y="353"/>
                  </a:moveTo>
                  <a:lnTo>
                    <a:pt x="427" y="353"/>
                  </a:lnTo>
                  <a:cubicBezTo>
                    <a:pt x="426" y="352"/>
                    <a:pt x="426" y="350"/>
                    <a:pt x="427" y="349"/>
                  </a:cubicBezTo>
                  <a:cubicBezTo>
                    <a:pt x="429" y="348"/>
                    <a:pt x="431" y="348"/>
                    <a:pt x="432" y="349"/>
                  </a:cubicBezTo>
                  <a:lnTo>
                    <a:pt x="432" y="349"/>
                  </a:lnTo>
                  <a:cubicBezTo>
                    <a:pt x="433" y="350"/>
                    <a:pt x="433" y="352"/>
                    <a:pt x="432" y="353"/>
                  </a:cubicBezTo>
                  <a:cubicBezTo>
                    <a:pt x="431" y="354"/>
                    <a:pt x="429" y="354"/>
                    <a:pt x="427" y="353"/>
                  </a:cubicBezTo>
                  <a:close/>
                  <a:moveTo>
                    <a:pt x="418" y="345"/>
                  </a:moveTo>
                  <a:lnTo>
                    <a:pt x="418" y="345"/>
                  </a:lnTo>
                  <a:cubicBezTo>
                    <a:pt x="417" y="344"/>
                    <a:pt x="417" y="342"/>
                    <a:pt x="418" y="341"/>
                  </a:cubicBezTo>
                  <a:cubicBezTo>
                    <a:pt x="419" y="340"/>
                    <a:pt x="421" y="340"/>
                    <a:pt x="422" y="341"/>
                  </a:cubicBezTo>
                  <a:lnTo>
                    <a:pt x="422" y="341"/>
                  </a:lnTo>
                  <a:cubicBezTo>
                    <a:pt x="423" y="342"/>
                    <a:pt x="423" y="344"/>
                    <a:pt x="422" y="345"/>
                  </a:cubicBezTo>
                  <a:cubicBezTo>
                    <a:pt x="421" y="347"/>
                    <a:pt x="419" y="347"/>
                    <a:pt x="418" y="345"/>
                  </a:cubicBezTo>
                  <a:close/>
                  <a:moveTo>
                    <a:pt x="408" y="337"/>
                  </a:moveTo>
                  <a:lnTo>
                    <a:pt x="408" y="337"/>
                  </a:lnTo>
                  <a:cubicBezTo>
                    <a:pt x="407" y="336"/>
                    <a:pt x="407" y="334"/>
                    <a:pt x="408" y="333"/>
                  </a:cubicBezTo>
                  <a:cubicBezTo>
                    <a:pt x="409" y="332"/>
                    <a:pt x="411" y="332"/>
                    <a:pt x="412" y="333"/>
                  </a:cubicBezTo>
                  <a:lnTo>
                    <a:pt x="412" y="333"/>
                  </a:lnTo>
                  <a:cubicBezTo>
                    <a:pt x="414" y="334"/>
                    <a:pt x="414" y="336"/>
                    <a:pt x="412" y="337"/>
                  </a:cubicBezTo>
                  <a:cubicBezTo>
                    <a:pt x="411" y="339"/>
                    <a:pt x="409" y="339"/>
                    <a:pt x="408" y="337"/>
                  </a:cubicBezTo>
                  <a:close/>
                  <a:moveTo>
                    <a:pt x="398" y="330"/>
                  </a:moveTo>
                  <a:lnTo>
                    <a:pt x="398" y="330"/>
                  </a:lnTo>
                  <a:cubicBezTo>
                    <a:pt x="397" y="328"/>
                    <a:pt x="397" y="326"/>
                    <a:pt x="398" y="325"/>
                  </a:cubicBezTo>
                  <a:cubicBezTo>
                    <a:pt x="400" y="324"/>
                    <a:pt x="402" y="324"/>
                    <a:pt x="403" y="325"/>
                  </a:cubicBezTo>
                  <a:lnTo>
                    <a:pt x="403" y="325"/>
                  </a:lnTo>
                  <a:cubicBezTo>
                    <a:pt x="404" y="326"/>
                    <a:pt x="404" y="328"/>
                    <a:pt x="403" y="330"/>
                  </a:cubicBezTo>
                  <a:cubicBezTo>
                    <a:pt x="402" y="331"/>
                    <a:pt x="400" y="331"/>
                    <a:pt x="398" y="330"/>
                  </a:cubicBezTo>
                  <a:close/>
                  <a:moveTo>
                    <a:pt x="389" y="322"/>
                  </a:moveTo>
                  <a:lnTo>
                    <a:pt x="389" y="322"/>
                  </a:lnTo>
                  <a:cubicBezTo>
                    <a:pt x="387" y="320"/>
                    <a:pt x="387" y="318"/>
                    <a:pt x="389" y="317"/>
                  </a:cubicBezTo>
                  <a:cubicBezTo>
                    <a:pt x="390" y="316"/>
                    <a:pt x="392" y="316"/>
                    <a:pt x="393" y="317"/>
                  </a:cubicBezTo>
                  <a:lnTo>
                    <a:pt x="393" y="317"/>
                  </a:lnTo>
                  <a:cubicBezTo>
                    <a:pt x="394" y="318"/>
                    <a:pt x="394" y="320"/>
                    <a:pt x="393" y="322"/>
                  </a:cubicBezTo>
                  <a:cubicBezTo>
                    <a:pt x="392" y="323"/>
                    <a:pt x="390" y="323"/>
                    <a:pt x="389" y="322"/>
                  </a:cubicBezTo>
                  <a:close/>
                  <a:moveTo>
                    <a:pt x="379" y="314"/>
                  </a:moveTo>
                  <a:lnTo>
                    <a:pt x="379" y="314"/>
                  </a:lnTo>
                  <a:cubicBezTo>
                    <a:pt x="378" y="312"/>
                    <a:pt x="378" y="310"/>
                    <a:pt x="379" y="309"/>
                  </a:cubicBezTo>
                  <a:cubicBezTo>
                    <a:pt x="380" y="308"/>
                    <a:pt x="382" y="308"/>
                    <a:pt x="383" y="309"/>
                  </a:cubicBezTo>
                  <a:lnTo>
                    <a:pt x="383" y="309"/>
                  </a:lnTo>
                  <a:cubicBezTo>
                    <a:pt x="385" y="311"/>
                    <a:pt x="385" y="312"/>
                    <a:pt x="383" y="314"/>
                  </a:cubicBezTo>
                  <a:cubicBezTo>
                    <a:pt x="382" y="315"/>
                    <a:pt x="380" y="315"/>
                    <a:pt x="379" y="314"/>
                  </a:cubicBezTo>
                  <a:close/>
                  <a:moveTo>
                    <a:pt x="369" y="306"/>
                  </a:moveTo>
                  <a:lnTo>
                    <a:pt x="369" y="306"/>
                  </a:lnTo>
                  <a:cubicBezTo>
                    <a:pt x="368" y="305"/>
                    <a:pt x="368" y="303"/>
                    <a:pt x="369" y="301"/>
                  </a:cubicBezTo>
                  <a:cubicBezTo>
                    <a:pt x="371" y="300"/>
                    <a:pt x="372" y="300"/>
                    <a:pt x="374" y="301"/>
                  </a:cubicBezTo>
                  <a:lnTo>
                    <a:pt x="374" y="301"/>
                  </a:lnTo>
                  <a:cubicBezTo>
                    <a:pt x="375" y="303"/>
                    <a:pt x="375" y="305"/>
                    <a:pt x="374" y="306"/>
                  </a:cubicBezTo>
                  <a:cubicBezTo>
                    <a:pt x="373" y="307"/>
                    <a:pt x="371" y="307"/>
                    <a:pt x="369" y="306"/>
                  </a:cubicBezTo>
                  <a:close/>
                  <a:moveTo>
                    <a:pt x="360" y="298"/>
                  </a:moveTo>
                  <a:lnTo>
                    <a:pt x="360" y="298"/>
                  </a:lnTo>
                  <a:cubicBezTo>
                    <a:pt x="358" y="297"/>
                    <a:pt x="358" y="295"/>
                    <a:pt x="360" y="293"/>
                  </a:cubicBezTo>
                  <a:cubicBezTo>
                    <a:pt x="361" y="292"/>
                    <a:pt x="363" y="292"/>
                    <a:pt x="364" y="293"/>
                  </a:cubicBezTo>
                  <a:lnTo>
                    <a:pt x="364" y="293"/>
                  </a:lnTo>
                  <a:cubicBezTo>
                    <a:pt x="365" y="295"/>
                    <a:pt x="365" y="297"/>
                    <a:pt x="364" y="298"/>
                  </a:cubicBezTo>
                  <a:cubicBezTo>
                    <a:pt x="363" y="299"/>
                    <a:pt x="361" y="299"/>
                    <a:pt x="360" y="298"/>
                  </a:cubicBezTo>
                  <a:close/>
                  <a:moveTo>
                    <a:pt x="350" y="290"/>
                  </a:moveTo>
                  <a:lnTo>
                    <a:pt x="350" y="290"/>
                  </a:lnTo>
                  <a:cubicBezTo>
                    <a:pt x="349" y="289"/>
                    <a:pt x="349" y="287"/>
                    <a:pt x="350" y="286"/>
                  </a:cubicBezTo>
                  <a:cubicBezTo>
                    <a:pt x="351" y="284"/>
                    <a:pt x="353" y="284"/>
                    <a:pt x="354" y="286"/>
                  </a:cubicBezTo>
                  <a:lnTo>
                    <a:pt x="354" y="286"/>
                  </a:lnTo>
                  <a:cubicBezTo>
                    <a:pt x="356" y="287"/>
                    <a:pt x="356" y="289"/>
                    <a:pt x="354" y="290"/>
                  </a:cubicBezTo>
                  <a:cubicBezTo>
                    <a:pt x="353" y="291"/>
                    <a:pt x="351" y="291"/>
                    <a:pt x="350" y="290"/>
                  </a:cubicBezTo>
                  <a:close/>
                  <a:moveTo>
                    <a:pt x="340" y="282"/>
                  </a:moveTo>
                  <a:lnTo>
                    <a:pt x="340" y="282"/>
                  </a:lnTo>
                  <a:cubicBezTo>
                    <a:pt x="339" y="281"/>
                    <a:pt x="339" y="279"/>
                    <a:pt x="340" y="278"/>
                  </a:cubicBezTo>
                  <a:cubicBezTo>
                    <a:pt x="341" y="276"/>
                    <a:pt x="343" y="276"/>
                    <a:pt x="345" y="278"/>
                  </a:cubicBezTo>
                  <a:lnTo>
                    <a:pt x="345" y="278"/>
                  </a:lnTo>
                  <a:cubicBezTo>
                    <a:pt x="346" y="279"/>
                    <a:pt x="346" y="281"/>
                    <a:pt x="345" y="282"/>
                  </a:cubicBezTo>
                  <a:cubicBezTo>
                    <a:pt x="343" y="283"/>
                    <a:pt x="341" y="283"/>
                    <a:pt x="340" y="282"/>
                  </a:cubicBezTo>
                  <a:close/>
                  <a:moveTo>
                    <a:pt x="331" y="274"/>
                  </a:moveTo>
                  <a:lnTo>
                    <a:pt x="331" y="274"/>
                  </a:lnTo>
                  <a:cubicBezTo>
                    <a:pt x="329" y="273"/>
                    <a:pt x="329" y="271"/>
                    <a:pt x="331" y="270"/>
                  </a:cubicBezTo>
                  <a:cubicBezTo>
                    <a:pt x="332" y="269"/>
                    <a:pt x="334" y="269"/>
                    <a:pt x="335" y="270"/>
                  </a:cubicBezTo>
                  <a:lnTo>
                    <a:pt x="335" y="270"/>
                  </a:lnTo>
                  <a:cubicBezTo>
                    <a:pt x="336" y="271"/>
                    <a:pt x="336" y="273"/>
                    <a:pt x="335" y="274"/>
                  </a:cubicBezTo>
                  <a:cubicBezTo>
                    <a:pt x="334" y="275"/>
                    <a:pt x="332" y="275"/>
                    <a:pt x="331" y="274"/>
                  </a:cubicBezTo>
                  <a:close/>
                  <a:moveTo>
                    <a:pt x="321" y="266"/>
                  </a:moveTo>
                  <a:lnTo>
                    <a:pt x="321" y="266"/>
                  </a:lnTo>
                  <a:cubicBezTo>
                    <a:pt x="320" y="265"/>
                    <a:pt x="320" y="263"/>
                    <a:pt x="321" y="262"/>
                  </a:cubicBezTo>
                  <a:cubicBezTo>
                    <a:pt x="322" y="261"/>
                    <a:pt x="324" y="261"/>
                    <a:pt x="325" y="262"/>
                  </a:cubicBezTo>
                  <a:lnTo>
                    <a:pt x="325" y="262"/>
                  </a:lnTo>
                  <a:cubicBezTo>
                    <a:pt x="326" y="263"/>
                    <a:pt x="326" y="265"/>
                    <a:pt x="325" y="266"/>
                  </a:cubicBezTo>
                  <a:cubicBezTo>
                    <a:pt x="324" y="267"/>
                    <a:pt x="322" y="267"/>
                    <a:pt x="321" y="266"/>
                  </a:cubicBezTo>
                  <a:close/>
                  <a:moveTo>
                    <a:pt x="311" y="258"/>
                  </a:moveTo>
                  <a:lnTo>
                    <a:pt x="311" y="258"/>
                  </a:lnTo>
                  <a:cubicBezTo>
                    <a:pt x="310" y="257"/>
                    <a:pt x="310" y="255"/>
                    <a:pt x="311" y="254"/>
                  </a:cubicBezTo>
                  <a:cubicBezTo>
                    <a:pt x="312" y="253"/>
                    <a:pt x="314" y="253"/>
                    <a:pt x="316" y="254"/>
                  </a:cubicBezTo>
                  <a:lnTo>
                    <a:pt x="316" y="254"/>
                  </a:lnTo>
                  <a:cubicBezTo>
                    <a:pt x="317" y="255"/>
                    <a:pt x="317" y="257"/>
                    <a:pt x="316" y="258"/>
                  </a:cubicBezTo>
                  <a:cubicBezTo>
                    <a:pt x="314" y="260"/>
                    <a:pt x="312" y="260"/>
                    <a:pt x="311" y="258"/>
                  </a:cubicBezTo>
                  <a:close/>
                  <a:moveTo>
                    <a:pt x="301" y="250"/>
                  </a:moveTo>
                  <a:lnTo>
                    <a:pt x="301" y="250"/>
                  </a:lnTo>
                  <a:cubicBezTo>
                    <a:pt x="300" y="249"/>
                    <a:pt x="300" y="247"/>
                    <a:pt x="301" y="246"/>
                  </a:cubicBezTo>
                  <a:cubicBezTo>
                    <a:pt x="303" y="245"/>
                    <a:pt x="305" y="245"/>
                    <a:pt x="306" y="246"/>
                  </a:cubicBezTo>
                  <a:lnTo>
                    <a:pt x="306" y="246"/>
                  </a:lnTo>
                  <a:cubicBezTo>
                    <a:pt x="307" y="247"/>
                    <a:pt x="307" y="249"/>
                    <a:pt x="306" y="250"/>
                  </a:cubicBezTo>
                  <a:cubicBezTo>
                    <a:pt x="305" y="252"/>
                    <a:pt x="303" y="252"/>
                    <a:pt x="301" y="250"/>
                  </a:cubicBezTo>
                  <a:close/>
                  <a:moveTo>
                    <a:pt x="292" y="243"/>
                  </a:moveTo>
                  <a:lnTo>
                    <a:pt x="292" y="243"/>
                  </a:lnTo>
                  <a:cubicBezTo>
                    <a:pt x="291" y="241"/>
                    <a:pt x="291" y="239"/>
                    <a:pt x="292" y="238"/>
                  </a:cubicBezTo>
                  <a:cubicBezTo>
                    <a:pt x="293" y="237"/>
                    <a:pt x="295" y="237"/>
                    <a:pt x="296" y="238"/>
                  </a:cubicBezTo>
                  <a:lnTo>
                    <a:pt x="296" y="238"/>
                  </a:lnTo>
                  <a:cubicBezTo>
                    <a:pt x="297" y="239"/>
                    <a:pt x="297" y="241"/>
                    <a:pt x="296" y="243"/>
                  </a:cubicBezTo>
                  <a:cubicBezTo>
                    <a:pt x="295" y="244"/>
                    <a:pt x="293" y="244"/>
                    <a:pt x="292" y="243"/>
                  </a:cubicBezTo>
                  <a:close/>
                  <a:moveTo>
                    <a:pt x="282" y="235"/>
                  </a:moveTo>
                  <a:lnTo>
                    <a:pt x="282" y="235"/>
                  </a:lnTo>
                  <a:cubicBezTo>
                    <a:pt x="281" y="233"/>
                    <a:pt x="281" y="231"/>
                    <a:pt x="282" y="230"/>
                  </a:cubicBezTo>
                  <a:cubicBezTo>
                    <a:pt x="283" y="229"/>
                    <a:pt x="285" y="229"/>
                    <a:pt x="286" y="230"/>
                  </a:cubicBezTo>
                  <a:lnTo>
                    <a:pt x="287" y="230"/>
                  </a:lnTo>
                  <a:cubicBezTo>
                    <a:pt x="288" y="231"/>
                    <a:pt x="288" y="233"/>
                    <a:pt x="287" y="235"/>
                  </a:cubicBezTo>
                  <a:cubicBezTo>
                    <a:pt x="285" y="236"/>
                    <a:pt x="283" y="236"/>
                    <a:pt x="282" y="235"/>
                  </a:cubicBezTo>
                  <a:close/>
                  <a:moveTo>
                    <a:pt x="272" y="227"/>
                  </a:moveTo>
                  <a:lnTo>
                    <a:pt x="272" y="227"/>
                  </a:lnTo>
                  <a:cubicBezTo>
                    <a:pt x="271" y="225"/>
                    <a:pt x="271" y="224"/>
                    <a:pt x="272" y="222"/>
                  </a:cubicBezTo>
                  <a:cubicBezTo>
                    <a:pt x="274" y="221"/>
                    <a:pt x="276" y="221"/>
                    <a:pt x="277" y="222"/>
                  </a:cubicBezTo>
                  <a:lnTo>
                    <a:pt x="277" y="222"/>
                  </a:lnTo>
                  <a:cubicBezTo>
                    <a:pt x="278" y="224"/>
                    <a:pt x="278" y="225"/>
                    <a:pt x="277" y="227"/>
                  </a:cubicBezTo>
                  <a:cubicBezTo>
                    <a:pt x="276" y="228"/>
                    <a:pt x="274" y="228"/>
                    <a:pt x="272" y="227"/>
                  </a:cubicBezTo>
                  <a:close/>
                  <a:moveTo>
                    <a:pt x="263" y="219"/>
                  </a:moveTo>
                  <a:lnTo>
                    <a:pt x="263" y="219"/>
                  </a:lnTo>
                  <a:cubicBezTo>
                    <a:pt x="261" y="218"/>
                    <a:pt x="261" y="216"/>
                    <a:pt x="263" y="214"/>
                  </a:cubicBezTo>
                  <a:cubicBezTo>
                    <a:pt x="264" y="213"/>
                    <a:pt x="266" y="213"/>
                    <a:pt x="267" y="214"/>
                  </a:cubicBezTo>
                  <a:lnTo>
                    <a:pt x="267" y="214"/>
                  </a:lnTo>
                  <a:cubicBezTo>
                    <a:pt x="268" y="216"/>
                    <a:pt x="268" y="218"/>
                    <a:pt x="267" y="219"/>
                  </a:cubicBezTo>
                  <a:cubicBezTo>
                    <a:pt x="266" y="220"/>
                    <a:pt x="264" y="220"/>
                    <a:pt x="263" y="219"/>
                  </a:cubicBezTo>
                  <a:close/>
                  <a:moveTo>
                    <a:pt x="253" y="211"/>
                  </a:moveTo>
                  <a:lnTo>
                    <a:pt x="253" y="211"/>
                  </a:lnTo>
                  <a:cubicBezTo>
                    <a:pt x="252" y="210"/>
                    <a:pt x="252" y="208"/>
                    <a:pt x="253" y="206"/>
                  </a:cubicBezTo>
                  <a:cubicBezTo>
                    <a:pt x="254" y="205"/>
                    <a:pt x="256" y="205"/>
                    <a:pt x="257" y="206"/>
                  </a:cubicBezTo>
                  <a:lnTo>
                    <a:pt x="257" y="206"/>
                  </a:lnTo>
                  <a:cubicBezTo>
                    <a:pt x="259" y="208"/>
                    <a:pt x="259" y="210"/>
                    <a:pt x="257" y="211"/>
                  </a:cubicBezTo>
                  <a:cubicBezTo>
                    <a:pt x="256" y="212"/>
                    <a:pt x="254" y="212"/>
                    <a:pt x="253" y="211"/>
                  </a:cubicBezTo>
                  <a:close/>
                  <a:moveTo>
                    <a:pt x="243" y="203"/>
                  </a:moveTo>
                  <a:lnTo>
                    <a:pt x="243" y="203"/>
                  </a:lnTo>
                  <a:cubicBezTo>
                    <a:pt x="242" y="202"/>
                    <a:pt x="242" y="200"/>
                    <a:pt x="243" y="199"/>
                  </a:cubicBezTo>
                  <a:cubicBezTo>
                    <a:pt x="245" y="197"/>
                    <a:pt x="247" y="197"/>
                    <a:pt x="248" y="199"/>
                  </a:cubicBezTo>
                  <a:lnTo>
                    <a:pt x="248" y="199"/>
                  </a:lnTo>
                  <a:cubicBezTo>
                    <a:pt x="249" y="200"/>
                    <a:pt x="249" y="202"/>
                    <a:pt x="248" y="203"/>
                  </a:cubicBezTo>
                  <a:cubicBezTo>
                    <a:pt x="247" y="204"/>
                    <a:pt x="245" y="204"/>
                    <a:pt x="243" y="203"/>
                  </a:cubicBezTo>
                  <a:close/>
                  <a:moveTo>
                    <a:pt x="234" y="195"/>
                  </a:moveTo>
                  <a:lnTo>
                    <a:pt x="234" y="195"/>
                  </a:lnTo>
                  <a:cubicBezTo>
                    <a:pt x="232" y="194"/>
                    <a:pt x="232" y="192"/>
                    <a:pt x="234" y="191"/>
                  </a:cubicBezTo>
                  <a:cubicBezTo>
                    <a:pt x="235" y="189"/>
                    <a:pt x="237" y="189"/>
                    <a:pt x="238" y="191"/>
                  </a:cubicBezTo>
                  <a:lnTo>
                    <a:pt x="238" y="191"/>
                  </a:lnTo>
                  <a:cubicBezTo>
                    <a:pt x="239" y="192"/>
                    <a:pt x="239" y="194"/>
                    <a:pt x="238" y="195"/>
                  </a:cubicBezTo>
                  <a:cubicBezTo>
                    <a:pt x="237" y="196"/>
                    <a:pt x="235" y="196"/>
                    <a:pt x="234" y="195"/>
                  </a:cubicBezTo>
                  <a:close/>
                  <a:moveTo>
                    <a:pt x="224" y="187"/>
                  </a:moveTo>
                  <a:lnTo>
                    <a:pt x="224" y="187"/>
                  </a:lnTo>
                  <a:cubicBezTo>
                    <a:pt x="223" y="186"/>
                    <a:pt x="223" y="184"/>
                    <a:pt x="224" y="183"/>
                  </a:cubicBezTo>
                  <a:cubicBezTo>
                    <a:pt x="225" y="182"/>
                    <a:pt x="227" y="182"/>
                    <a:pt x="228" y="183"/>
                  </a:cubicBezTo>
                  <a:lnTo>
                    <a:pt x="228" y="183"/>
                  </a:lnTo>
                  <a:cubicBezTo>
                    <a:pt x="230" y="184"/>
                    <a:pt x="230" y="186"/>
                    <a:pt x="228" y="187"/>
                  </a:cubicBezTo>
                  <a:cubicBezTo>
                    <a:pt x="227" y="188"/>
                    <a:pt x="225" y="188"/>
                    <a:pt x="224" y="187"/>
                  </a:cubicBezTo>
                  <a:close/>
                  <a:moveTo>
                    <a:pt x="214" y="179"/>
                  </a:moveTo>
                  <a:lnTo>
                    <a:pt x="214" y="179"/>
                  </a:lnTo>
                  <a:cubicBezTo>
                    <a:pt x="213" y="178"/>
                    <a:pt x="213" y="176"/>
                    <a:pt x="214" y="175"/>
                  </a:cubicBezTo>
                  <a:cubicBezTo>
                    <a:pt x="215" y="174"/>
                    <a:pt x="217" y="174"/>
                    <a:pt x="219" y="175"/>
                  </a:cubicBezTo>
                  <a:lnTo>
                    <a:pt x="219" y="175"/>
                  </a:lnTo>
                  <a:cubicBezTo>
                    <a:pt x="220" y="176"/>
                    <a:pt x="220" y="178"/>
                    <a:pt x="219" y="179"/>
                  </a:cubicBezTo>
                  <a:cubicBezTo>
                    <a:pt x="217" y="180"/>
                    <a:pt x="215" y="180"/>
                    <a:pt x="214" y="179"/>
                  </a:cubicBezTo>
                  <a:close/>
                  <a:moveTo>
                    <a:pt x="205" y="171"/>
                  </a:moveTo>
                  <a:lnTo>
                    <a:pt x="205" y="171"/>
                  </a:lnTo>
                  <a:cubicBezTo>
                    <a:pt x="203" y="170"/>
                    <a:pt x="203" y="168"/>
                    <a:pt x="205" y="167"/>
                  </a:cubicBezTo>
                  <a:cubicBezTo>
                    <a:pt x="206" y="166"/>
                    <a:pt x="208" y="166"/>
                    <a:pt x="209" y="167"/>
                  </a:cubicBezTo>
                  <a:lnTo>
                    <a:pt x="209" y="167"/>
                  </a:lnTo>
                  <a:cubicBezTo>
                    <a:pt x="210" y="168"/>
                    <a:pt x="210" y="170"/>
                    <a:pt x="209" y="171"/>
                  </a:cubicBezTo>
                  <a:cubicBezTo>
                    <a:pt x="208" y="173"/>
                    <a:pt x="206" y="173"/>
                    <a:pt x="205" y="171"/>
                  </a:cubicBezTo>
                  <a:close/>
                  <a:moveTo>
                    <a:pt x="195" y="163"/>
                  </a:moveTo>
                  <a:lnTo>
                    <a:pt x="195" y="163"/>
                  </a:lnTo>
                  <a:cubicBezTo>
                    <a:pt x="194" y="162"/>
                    <a:pt x="194" y="160"/>
                    <a:pt x="195" y="159"/>
                  </a:cubicBezTo>
                  <a:cubicBezTo>
                    <a:pt x="196" y="158"/>
                    <a:pt x="198" y="158"/>
                    <a:pt x="199" y="159"/>
                  </a:cubicBezTo>
                  <a:lnTo>
                    <a:pt x="199" y="159"/>
                  </a:lnTo>
                  <a:cubicBezTo>
                    <a:pt x="201" y="160"/>
                    <a:pt x="201" y="162"/>
                    <a:pt x="199" y="163"/>
                  </a:cubicBezTo>
                  <a:cubicBezTo>
                    <a:pt x="198" y="165"/>
                    <a:pt x="196" y="165"/>
                    <a:pt x="195" y="163"/>
                  </a:cubicBezTo>
                  <a:close/>
                  <a:moveTo>
                    <a:pt x="185" y="156"/>
                  </a:moveTo>
                  <a:lnTo>
                    <a:pt x="185" y="156"/>
                  </a:lnTo>
                  <a:cubicBezTo>
                    <a:pt x="184" y="154"/>
                    <a:pt x="184" y="152"/>
                    <a:pt x="185" y="151"/>
                  </a:cubicBezTo>
                  <a:cubicBezTo>
                    <a:pt x="186" y="150"/>
                    <a:pt x="188" y="150"/>
                    <a:pt x="190" y="151"/>
                  </a:cubicBezTo>
                  <a:lnTo>
                    <a:pt x="190" y="151"/>
                  </a:lnTo>
                  <a:cubicBezTo>
                    <a:pt x="191" y="152"/>
                    <a:pt x="191" y="154"/>
                    <a:pt x="190" y="156"/>
                  </a:cubicBezTo>
                  <a:cubicBezTo>
                    <a:pt x="188" y="157"/>
                    <a:pt x="186" y="157"/>
                    <a:pt x="185" y="156"/>
                  </a:cubicBezTo>
                  <a:close/>
                  <a:moveTo>
                    <a:pt x="176" y="148"/>
                  </a:moveTo>
                  <a:lnTo>
                    <a:pt x="175" y="148"/>
                  </a:lnTo>
                  <a:cubicBezTo>
                    <a:pt x="174" y="146"/>
                    <a:pt x="174" y="144"/>
                    <a:pt x="175" y="143"/>
                  </a:cubicBezTo>
                  <a:cubicBezTo>
                    <a:pt x="177" y="142"/>
                    <a:pt x="179" y="142"/>
                    <a:pt x="180" y="143"/>
                  </a:cubicBezTo>
                  <a:lnTo>
                    <a:pt x="180" y="143"/>
                  </a:lnTo>
                  <a:cubicBezTo>
                    <a:pt x="181" y="144"/>
                    <a:pt x="181" y="146"/>
                    <a:pt x="180" y="148"/>
                  </a:cubicBezTo>
                  <a:cubicBezTo>
                    <a:pt x="179" y="149"/>
                    <a:pt x="177" y="149"/>
                    <a:pt x="176" y="148"/>
                  </a:cubicBezTo>
                  <a:close/>
                  <a:moveTo>
                    <a:pt x="166" y="140"/>
                  </a:moveTo>
                  <a:lnTo>
                    <a:pt x="166" y="140"/>
                  </a:lnTo>
                  <a:cubicBezTo>
                    <a:pt x="165" y="139"/>
                    <a:pt x="165" y="137"/>
                    <a:pt x="166" y="135"/>
                  </a:cubicBezTo>
                  <a:cubicBezTo>
                    <a:pt x="167" y="134"/>
                    <a:pt x="169" y="134"/>
                    <a:pt x="170" y="135"/>
                  </a:cubicBezTo>
                  <a:lnTo>
                    <a:pt x="170" y="135"/>
                  </a:lnTo>
                  <a:cubicBezTo>
                    <a:pt x="171" y="137"/>
                    <a:pt x="171" y="139"/>
                    <a:pt x="170" y="140"/>
                  </a:cubicBezTo>
                  <a:cubicBezTo>
                    <a:pt x="169" y="141"/>
                    <a:pt x="167" y="141"/>
                    <a:pt x="166" y="140"/>
                  </a:cubicBezTo>
                  <a:close/>
                  <a:moveTo>
                    <a:pt x="156" y="132"/>
                  </a:moveTo>
                  <a:lnTo>
                    <a:pt x="156" y="132"/>
                  </a:lnTo>
                  <a:cubicBezTo>
                    <a:pt x="155" y="131"/>
                    <a:pt x="155" y="129"/>
                    <a:pt x="156" y="127"/>
                  </a:cubicBezTo>
                  <a:cubicBezTo>
                    <a:pt x="157" y="126"/>
                    <a:pt x="159" y="126"/>
                    <a:pt x="161" y="127"/>
                  </a:cubicBezTo>
                  <a:lnTo>
                    <a:pt x="161" y="127"/>
                  </a:lnTo>
                  <a:cubicBezTo>
                    <a:pt x="162" y="129"/>
                    <a:pt x="162" y="131"/>
                    <a:pt x="161" y="132"/>
                  </a:cubicBezTo>
                  <a:cubicBezTo>
                    <a:pt x="159" y="133"/>
                    <a:pt x="157" y="133"/>
                    <a:pt x="156" y="132"/>
                  </a:cubicBezTo>
                  <a:close/>
                  <a:moveTo>
                    <a:pt x="146" y="124"/>
                  </a:moveTo>
                  <a:lnTo>
                    <a:pt x="146" y="124"/>
                  </a:lnTo>
                  <a:cubicBezTo>
                    <a:pt x="145" y="123"/>
                    <a:pt x="145" y="121"/>
                    <a:pt x="146" y="119"/>
                  </a:cubicBezTo>
                  <a:cubicBezTo>
                    <a:pt x="148" y="118"/>
                    <a:pt x="150" y="118"/>
                    <a:pt x="151" y="119"/>
                  </a:cubicBezTo>
                  <a:lnTo>
                    <a:pt x="151" y="119"/>
                  </a:lnTo>
                  <a:cubicBezTo>
                    <a:pt x="152" y="121"/>
                    <a:pt x="152" y="123"/>
                    <a:pt x="151" y="124"/>
                  </a:cubicBezTo>
                  <a:cubicBezTo>
                    <a:pt x="150" y="125"/>
                    <a:pt x="148" y="125"/>
                    <a:pt x="146" y="124"/>
                  </a:cubicBezTo>
                  <a:close/>
                  <a:moveTo>
                    <a:pt x="137" y="116"/>
                  </a:moveTo>
                  <a:lnTo>
                    <a:pt x="137" y="116"/>
                  </a:lnTo>
                  <a:cubicBezTo>
                    <a:pt x="136" y="115"/>
                    <a:pt x="136" y="113"/>
                    <a:pt x="137" y="112"/>
                  </a:cubicBezTo>
                  <a:cubicBezTo>
                    <a:pt x="138" y="110"/>
                    <a:pt x="140" y="110"/>
                    <a:pt x="141" y="112"/>
                  </a:cubicBezTo>
                  <a:lnTo>
                    <a:pt x="141" y="112"/>
                  </a:lnTo>
                  <a:cubicBezTo>
                    <a:pt x="142" y="113"/>
                    <a:pt x="142" y="115"/>
                    <a:pt x="141" y="116"/>
                  </a:cubicBezTo>
                  <a:cubicBezTo>
                    <a:pt x="140" y="117"/>
                    <a:pt x="138" y="117"/>
                    <a:pt x="137" y="116"/>
                  </a:cubicBezTo>
                  <a:close/>
                  <a:moveTo>
                    <a:pt x="127" y="108"/>
                  </a:moveTo>
                  <a:lnTo>
                    <a:pt x="127" y="108"/>
                  </a:lnTo>
                  <a:cubicBezTo>
                    <a:pt x="126" y="107"/>
                    <a:pt x="126" y="105"/>
                    <a:pt x="127" y="104"/>
                  </a:cubicBezTo>
                  <a:cubicBezTo>
                    <a:pt x="128" y="102"/>
                    <a:pt x="130" y="102"/>
                    <a:pt x="131" y="104"/>
                  </a:cubicBezTo>
                  <a:lnTo>
                    <a:pt x="131" y="104"/>
                  </a:lnTo>
                  <a:cubicBezTo>
                    <a:pt x="133" y="105"/>
                    <a:pt x="133" y="107"/>
                    <a:pt x="131" y="108"/>
                  </a:cubicBezTo>
                  <a:cubicBezTo>
                    <a:pt x="130" y="109"/>
                    <a:pt x="128" y="109"/>
                    <a:pt x="127" y="108"/>
                  </a:cubicBezTo>
                  <a:close/>
                  <a:moveTo>
                    <a:pt x="117" y="100"/>
                  </a:moveTo>
                  <a:lnTo>
                    <a:pt x="117" y="100"/>
                  </a:lnTo>
                  <a:cubicBezTo>
                    <a:pt x="116" y="99"/>
                    <a:pt x="116" y="97"/>
                    <a:pt x="117" y="96"/>
                  </a:cubicBezTo>
                  <a:cubicBezTo>
                    <a:pt x="119" y="95"/>
                    <a:pt x="121" y="95"/>
                    <a:pt x="122" y="96"/>
                  </a:cubicBezTo>
                  <a:lnTo>
                    <a:pt x="122" y="96"/>
                  </a:lnTo>
                  <a:cubicBezTo>
                    <a:pt x="123" y="97"/>
                    <a:pt x="123" y="99"/>
                    <a:pt x="122" y="100"/>
                  </a:cubicBezTo>
                  <a:cubicBezTo>
                    <a:pt x="121" y="101"/>
                    <a:pt x="119" y="101"/>
                    <a:pt x="117" y="100"/>
                  </a:cubicBezTo>
                  <a:close/>
                  <a:moveTo>
                    <a:pt x="108" y="92"/>
                  </a:moveTo>
                  <a:lnTo>
                    <a:pt x="108" y="92"/>
                  </a:lnTo>
                  <a:cubicBezTo>
                    <a:pt x="106" y="91"/>
                    <a:pt x="106" y="89"/>
                    <a:pt x="108" y="88"/>
                  </a:cubicBezTo>
                  <a:cubicBezTo>
                    <a:pt x="109" y="87"/>
                    <a:pt x="111" y="87"/>
                    <a:pt x="112" y="88"/>
                  </a:cubicBezTo>
                  <a:lnTo>
                    <a:pt x="112" y="88"/>
                  </a:lnTo>
                  <a:cubicBezTo>
                    <a:pt x="113" y="89"/>
                    <a:pt x="113" y="91"/>
                    <a:pt x="112" y="92"/>
                  </a:cubicBezTo>
                  <a:cubicBezTo>
                    <a:pt x="111" y="94"/>
                    <a:pt x="109" y="94"/>
                    <a:pt x="108" y="92"/>
                  </a:cubicBezTo>
                  <a:close/>
                  <a:moveTo>
                    <a:pt x="98" y="84"/>
                  </a:moveTo>
                  <a:lnTo>
                    <a:pt x="98" y="84"/>
                  </a:lnTo>
                  <a:cubicBezTo>
                    <a:pt x="97" y="83"/>
                    <a:pt x="97" y="81"/>
                    <a:pt x="98" y="80"/>
                  </a:cubicBezTo>
                  <a:cubicBezTo>
                    <a:pt x="99" y="79"/>
                    <a:pt x="101" y="79"/>
                    <a:pt x="102" y="80"/>
                  </a:cubicBezTo>
                  <a:lnTo>
                    <a:pt x="102" y="80"/>
                  </a:lnTo>
                  <a:cubicBezTo>
                    <a:pt x="104" y="81"/>
                    <a:pt x="104" y="83"/>
                    <a:pt x="102" y="84"/>
                  </a:cubicBezTo>
                  <a:cubicBezTo>
                    <a:pt x="101" y="86"/>
                    <a:pt x="99" y="86"/>
                    <a:pt x="98" y="84"/>
                  </a:cubicBezTo>
                  <a:close/>
                  <a:moveTo>
                    <a:pt x="88" y="76"/>
                  </a:moveTo>
                  <a:lnTo>
                    <a:pt x="88" y="76"/>
                  </a:lnTo>
                  <a:cubicBezTo>
                    <a:pt x="87" y="75"/>
                    <a:pt x="87" y="73"/>
                    <a:pt x="88" y="72"/>
                  </a:cubicBezTo>
                  <a:cubicBezTo>
                    <a:pt x="90" y="71"/>
                    <a:pt x="91" y="71"/>
                    <a:pt x="93" y="72"/>
                  </a:cubicBezTo>
                  <a:lnTo>
                    <a:pt x="93" y="72"/>
                  </a:lnTo>
                  <a:cubicBezTo>
                    <a:pt x="94" y="73"/>
                    <a:pt x="94" y="75"/>
                    <a:pt x="93" y="76"/>
                  </a:cubicBezTo>
                  <a:cubicBezTo>
                    <a:pt x="91" y="78"/>
                    <a:pt x="90" y="78"/>
                    <a:pt x="88" y="76"/>
                  </a:cubicBezTo>
                  <a:close/>
                  <a:moveTo>
                    <a:pt x="79" y="69"/>
                  </a:moveTo>
                  <a:lnTo>
                    <a:pt x="79" y="69"/>
                  </a:lnTo>
                  <a:cubicBezTo>
                    <a:pt x="77" y="67"/>
                    <a:pt x="77" y="65"/>
                    <a:pt x="79" y="64"/>
                  </a:cubicBezTo>
                  <a:cubicBezTo>
                    <a:pt x="80" y="63"/>
                    <a:pt x="82" y="63"/>
                    <a:pt x="83" y="64"/>
                  </a:cubicBezTo>
                  <a:lnTo>
                    <a:pt x="83" y="64"/>
                  </a:lnTo>
                  <a:cubicBezTo>
                    <a:pt x="84" y="65"/>
                    <a:pt x="84" y="67"/>
                    <a:pt x="83" y="69"/>
                  </a:cubicBezTo>
                  <a:cubicBezTo>
                    <a:pt x="82" y="70"/>
                    <a:pt x="80" y="70"/>
                    <a:pt x="79" y="69"/>
                  </a:cubicBezTo>
                  <a:close/>
                  <a:moveTo>
                    <a:pt x="69" y="61"/>
                  </a:moveTo>
                  <a:lnTo>
                    <a:pt x="69" y="61"/>
                  </a:lnTo>
                  <a:cubicBezTo>
                    <a:pt x="68" y="59"/>
                    <a:pt x="68" y="57"/>
                    <a:pt x="69" y="56"/>
                  </a:cubicBezTo>
                  <a:cubicBezTo>
                    <a:pt x="70" y="55"/>
                    <a:pt x="72" y="55"/>
                    <a:pt x="73" y="56"/>
                  </a:cubicBezTo>
                  <a:lnTo>
                    <a:pt x="73" y="56"/>
                  </a:lnTo>
                  <a:cubicBezTo>
                    <a:pt x="75" y="57"/>
                    <a:pt x="75" y="59"/>
                    <a:pt x="73" y="61"/>
                  </a:cubicBezTo>
                  <a:cubicBezTo>
                    <a:pt x="72" y="62"/>
                    <a:pt x="70" y="62"/>
                    <a:pt x="69" y="61"/>
                  </a:cubicBezTo>
                  <a:close/>
                  <a:moveTo>
                    <a:pt x="59" y="53"/>
                  </a:moveTo>
                  <a:lnTo>
                    <a:pt x="59" y="53"/>
                  </a:lnTo>
                  <a:cubicBezTo>
                    <a:pt x="58" y="52"/>
                    <a:pt x="58" y="50"/>
                    <a:pt x="59" y="48"/>
                  </a:cubicBezTo>
                  <a:cubicBezTo>
                    <a:pt x="60" y="47"/>
                    <a:pt x="62" y="47"/>
                    <a:pt x="64" y="48"/>
                  </a:cubicBezTo>
                  <a:lnTo>
                    <a:pt x="64" y="48"/>
                  </a:lnTo>
                  <a:cubicBezTo>
                    <a:pt x="65" y="50"/>
                    <a:pt x="65" y="52"/>
                    <a:pt x="64" y="53"/>
                  </a:cubicBezTo>
                  <a:cubicBezTo>
                    <a:pt x="62" y="54"/>
                    <a:pt x="60" y="54"/>
                    <a:pt x="59" y="53"/>
                  </a:cubicBezTo>
                  <a:close/>
                  <a:moveTo>
                    <a:pt x="50" y="45"/>
                  </a:moveTo>
                  <a:lnTo>
                    <a:pt x="50" y="45"/>
                  </a:lnTo>
                  <a:cubicBezTo>
                    <a:pt x="48" y="44"/>
                    <a:pt x="48" y="42"/>
                    <a:pt x="50" y="40"/>
                  </a:cubicBezTo>
                  <a:cubicBezTo>
                    <a:pt x="51" y="39"/>
                    <a:pt x="53" y="39"/>
                    <a:pt x="54" y="40"/>
                  </a:cubicBezTo>
                  <a:lnTo>
                    <a:pt x="54" y="40"/>
                  </a:lnTo>
                  <a:cubicBezTo>
                    <a:pt x="55" y="42"/>
                    <a:pt x="55" y="44"/>
                    <a:pt x="54" y="45"/>
                  </a:cubicBezTo>
                  <a:cubicBezTo>
                    <a:pt x="53" y="46"/>
                    <a:pt x="51" y="46"/>
                    <a:pt x="50" y="45"/>
                  </a:cubicBezTo>
                  <a:close/>
                  <a:moveTo>
                    <a:pt x="40" y="37"/>
                  </a:moveTo>
                  <a:lnTo>
                    <a:pt x="40" y="37"/>
                  </a:lnTo>
                  <a:cubicBezTo>
                    <a:pt x="39" y="36"/>
                    <a:pt x="39" y="34"/>
                    <a:pt x="40" y="33"/>
                  </a:cubicBezTo>
                  <a:cubicBezTo>
                    <a:pt x="41" y="31"/>
                    <a:pt x="43" y="31"/>
                    <a:pt x="44" y="33"/>
                  </a:cubicBezTo>
                  <a:lnTo>
                    <a:pt x="44" y="33"/>
                  </a:lnTo>
                  <a:cubicBezTo>
                    <a:pt x="46" y="34"/>
                    <a:pt x="46" y="36"/>
                    <a:pt x="44" y="37"/>
                  </a:cubicBezTo>
                  <a:cubicBezTo>
                    <a:pt x="43" y="38"/>
                    <a:pt x="41" y="38"/>
                    <a:pt x="40" y="37"/>
                  </a:cubicBezTo>
                  <a:close/>
                  <a:moveTo>
                    <a:pt x="30" y="29"/>
                  </a:moveTo>
                  <a:lnTo>
                    <a:pt x="30" y="29"/>
                  </a:lnTo>
                  <a:cubicBezTo>
                    <a:pt x="29" y="28"/>
                    <a:pt x="29" y="26"/>
                    <a:pt x="30" y="25"/>
                  </a:cubicBezTo>
                  <a:cubicBezTo>
                    <a:pt x="31" y="23"/>
                    <a:pt x="33" y="23"/>
                    <a:pt x="35" y="25"/>
                  </a:cubicBezTo>
                  <a:lnTo>
                    <a:pt x="35" y="25"/>
                  </a:lnTo>
                  <a:cubicBezTo>
                    <a:pt x="36" y="26"/>
                    <a:pt x="36" y="28"/>
                    <a:pt x="35" y="29"/>
                  </a:cubicBezTo>
                  <a:cubicBezTo>
                    <a:pt x="33" y="30"/>
                    <a:pt x="31" y="30"/>
                    <a:pt x="30" y="29"/>
                  </a:cubicBezTo>
                  <a:close/>
                  <a:moveTo>
                    <a:pt x="20" y="21"/>
                  </a:moveTo>
                  <a:lnTo>
                    <a:pt x="20" y="21"/>
                  </a:lnTo>
                  <a:cubicBezTo>
                    <a:pt x="19" y="20"/>
                    <a:pt x="19" y="18"/>
                    <a:pt x="20" y="17"/>
                  </a:cubicBezTo>
                  <a:cubicBezTo>
                    <a:pt x="22" y="16"/>
                    <a:pt x="24" y="16"/>
                    <a:pt x="25" y="17"/>
                  </a:cubicBezTo>
                  <a:lnTo>
                    <a:pt x="25" y="17"/>
                  </a:lnTo>
                  <a:cubicBezTo>
                    <a:pt x="26" y="18"/>
                    <a:pt x="26" y="20"/>
                    <a:pt x="25" y="21"/>
                  </a:cubicBezTo>
                  <a:cubicBezTo>
                    <a:pt x="24" y="22"/>
                    <a:pt x="22" y="22"/>
                    <a:pt x="20" y="21"/>
                  </a:cubicBezTo>
                  <a:close/>
                  <a:moveTo>
                    <a:pt x="11" y="13"/>
                  </a:moveTo>
                  <a:lnTo>
                    <a:pt x="11" y="13"/>
                  </a:lnTo>
                  <a:cubicBezTo>
                    <a:pt x="10" y="12"/>
                    <a:pt x="10" y="10"/>
                    <a:pt x="11" y="9"/>
                  </a:cubicBezTo>
                  <a:cubicBezTo>
                    <a:pt x="12" y="8"/>
                    <a:pt x="14" y="8"/>
                    <a:pt x="15" y="9"/>
                  </a:cubicBezTo>
                  <a:lnTo>
                    <a:pt x="15" y="9"/>
                  </a:lnTo>
                  <a:cubicBezTo>
                    <a:pt x="16" y="10"/>
                    <a:pt x="16" y="12"/>
                    <a:pt x="15" y="13"/>
                  </a:cubicBezTo>
                  <a:cubicBezTo>
                    <a:pt x="14" y="14"/>
                    <a:pt x="12" y="14"/>
                    <a:pt x="11" y="13"/>
                  </a:cubicBezTo>
                  <a:close/>
                  <a:moveTo>
                    <a:pt x="1" y="5"/>
                  </a:moveTo>
                  <a:lnTo>
                    <a:pt x="1" y="5"/>
                  </a:lnTo>
                  <a:cubicBezTo>
                    <a:pt x="0" y="4"/>
                    <a:pt x="0" y="2"/>
                    <a:pt x="1" y="1"/>
                  </a:cubicBezTo>
                  <a:cubicBezTo>
                    <a:pt x="2" y="0"/>
                    <a:pt x="4" y="0"/>
                    <a:pt x="6" y="1"/>
                  </a:cubicBezTo>
                  <a:lnTo>
                    <a:pt x="6" y="1"/>
                  </a:lnTo>
                  <a:cubicBezTo>
                    <a:pt x="7" y="2"/>
                    <a:pt x="7" y="4"/>
                    <a:pt x="6" y="5"/>
                  </a:cubicBezTo>
                  <a:cubicBezTo>
                    <a:pt x="4" y="7"/>
                    <a:pt x="2" y="7"/>
                    <a:pt x="1" y="5"/>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90"/>
            <p:cNvSpPr>
              <a:spLocks noEditPoints="1"/>
            </p:cNvSpPr>
            <p:nvPr/>
          </p:nvSpPr>
          <p:spPr bwMode="auto">
            <a:xfrm>
              <a:off x="2908" y="2853"/>
              <a:ext cx="239" cy="305"/>
            </a:xfrm>
            <a:custGeom>
              <a:avLst/>
              <a:gdLst>
                <a:gd name="T0" fmla="*/ 3 w 318"/>
                <a:gd name="T1" fmla="*/ 475 h 476"/>
                <a:gd name="T2" fmla="*/ 13 w 318"/>
                <a:gd name="T3" fmla="*/ 463 h 476"/>
                <a:gd name="T4" fmla="*/ 20 w 318"/>
                <a:gd name="T5" fmla="*/ 453 h 476"/>
                <a:gd name="T6" fmla="*/ 25 w 318"/>
                <a:gd name="T7" fmla="*/ 438 h 476"/>
                <a:gd name="T8" fmla="*/ 28 w 318"/>
                <a:gd name="T9" fmla="*/ 430 h 476"/>
                <a:gd name="T10" fmla="*/ 35 w 318"/>
                <a:gd name="T11" fmla="*/ 419 h 476"/>
                <a:gd name="T12" fmla="*/ 35 w 318"/>
                <a:gd name="T13" fmla="*/ 419 h 476"/>
                <a:gd name="T14" fmla="*/ 44 w 318"/>
                <a:gd name="T15" fmla="*/ 413 h 476"/>
                <a:gd name="T16" fmla="*/ 55 w 318"/>
                <a:gd name="T17" fmla="*/ 400 h 476"/>
                <a:gd name="T18" fmla="*/ 62 w 318"/>
                <a:gd name="T19" fmla="*/ 390 h 476"/>
                <a:gd name="T20" fmla="*/ 67 w 318"/>
                <a:gd name="T21" fmla="*/ 376 h 476"/>
                <a:gd name="T22" fmla="*/ 70 w 318"/>
                <a:gd name="T23" fmla="*/ 367 h 476"/>
                <a:gd name="T24" fmla="*/ 76 w 318"/>
                <a:gd name="T25" fmla="*/ 357 h 476"/>
                <a:gd name="T26" fmla="*/ 76 w 318"/>
                <a:gd name="T27" fmla="*/ 357 h 476"/>
                <a:gd name="T28" fmla="*/ 85 w 318"/>
                <a:gd name="T29" fmla="*/ 350 h 476"/>
                <a:gd name="T30" fmla="*/ 96 w 318"/>
                <a:gd name="T31" fmla="*/ 338 h 476"/>
                <a:gd name="T32" fmla="*/ 103 w 318"/>
                <a:gd name="T33" fmla="*/ 327 h 476"/>
                <a:gd name="T34" fmla="*/ 108 w 318"/>
                <a:gd name="T35" fmla="*/ 313 h 476"/>
                <a:gd name="T36" fmla="*/ 111 w 318"/>
                <a:gd name="T37" fmla="*/ 305 h 476"/>
                <a:gd name="T38" fmla="*/ 118 w 318"/>
                <a:gd name="T39" fmla="*/ 294 h 476"/>
                <a:gd name="T40" fmla="*/ 118 w 318"/>
                <a:gd name="T41" fmla="*/ 294 h 476"/>
                <a:gd name="T42" fmla="*/ 127 w 318"/>
                <a:gd name="T43" fmla="*/ 288 h 476"/>
                <a:gd name="T44" fmla="*/ 138 w 318"/>
                <a:gd name="T45" fmla="*/ 275 h 476"/>
                <a:gd name="T46" fmla="*/ 144 w 318"/>
                <a:gd name="T47" fmla="*/ 265 h 476"/>
                <a:gd name="T48" fmla="*/ 149 w 318"/>
                <a:gd name="T49" fmla="*/ 250 h 476"/>
                <a:gd name="T50" fmla="*/ 152 w 318"/>
                <a:gd name="T51" fmla="*/ 242 h 476"/>
                <a:gd name="T52" fmla="*/ 159 w 318"/>
                <a:gd name="T53" fmla="*/ 232 h 476"/>
                <a:gd name="T54" fmla="*/ 159 w 318"/>
                <a:gd name="T55" fmla="*/ 232 h 476"/>
                <a:gd name="T56" fmla="*/ 168 w 318"/>
                <a:gd name="T57" fmla="*/ 225 h 476"/>
                <a:gd name="T58" fmla="*/ 179 w 318"/>
                <a:gd name="T59" fmla="*/ 213 h 476"/>
                <a:gd name="T60" fmla="*/ 186 w 318"/>
                <a:gd name="T61" fmla="*/ 202 h 476"/>
                <a:gd name="T62" fmla="*/ 191 w 318"/>
                <a:gd name="T63" fmla="*/ 188 h 476"/>
                <a:gd name="T64" fmla="*/ 194 w 318"/>
                <a:gd name="T65" fmla="*/ 179 h 476"/>
                <a:gd name="T66" fmla="*/ 201 w 318"/>
                <a:gd name="T67" fmla="*/ 169 h 476"/>
                <a:gd name="T68" fmla="*/ 201 w 318"/>
                <a:gd name="T69" fmla="*/ 169 h 476"/>
                <a:gd name="T70" fmla="*/ 210 w 318"/>
                <a:gd name="T71" fmla="*/ 162 h 476"/>
                <a:gd name="T72" fmla="*/ 220 w 318"/>
                <a:gd name="T73" fmla="*/ 150 h 476"/>
                <a:gd name="T74" fmla="*/ 227 w 318"/>
                <a:gd name="T75" fmla="*/ 140 h 476"/>
                <a:gd name="T76" fmla="*/ 232 w 318"/>
                <a:gd name="T77" fmla="*/ 125 h 476"/>
                <a:gd name="T78" fmla="*/ 235 w 318"/>
                <a:gd name="T79" fmla="*/ 117 h 476"/>
                <a:gd name="T80" fmla="*/ 242 w 318"/>
                <a:gd name="T81" fmla="*/ 106 h 476"/>
                <a:gd name="T82" fmla="*/ 242 w 318"/>
                <a:gd name="T83" fmla="*/ 106 h 476"/>
                <a:gd name="T84" fmla="*/ 251 w 318"/>
                <a:gd name="T85" fmla="*/ 100 h 476"/>
                <a:gd name="T86" fmla="*/ 262 w 318"/>
                <a:gd name="T87" fmla="*/ 87 h 476"/>
                <a:gd name="T88" fmla="*/ 269 w 318"/>
                <a:gd name="T89" fmla="*/ 77 h 476"/>
                <a:gd name="T90" fmla="*/ 274 w 318"/>
                <a:gd name="T91" fmla="*/ 63 h 476"/>
                <a:gd name="T92" fmla="*/ 277 w 318"/>
                <a:gd name="T93" fmla="*/ 54 h 476"/>
                <a:gd name="T94" fmla="*/ 283 w 318"/>
                <a:gd name="T95" fmla="*/ 44 h 476"/>
                <a:gd name="T96" fmla="*/ 283 w 318"/>
                <a:gd name="T97" fmla="*/ 44 h 476"/>
                <a:gd name="T98" fmla="*/ 292 w 318"/>
                <a:gd name="T99" fmla="*/ 37 h 476"/>
                <a:gd name="T100" fmla="*/ 303 w 318"/>
                <a:gd name="T101" fmla="*/ 25 h 476"/>
                <a:gd name="T102" fmla="*/ 310 w 318"/>
                <a:gd name="T103" fmla="*/ 14 h 476"/>
                <a:gd name="T104" fmla="*/ 315 w 318"/>
                <a:gd name="T105"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476">
                  <a:moveTo>
                    <a:pt x="1" y="471"/>
                  </a:moveTo>
                  <a:lnTo>
                    <a:pt x="1" y="471"/>
                  </a:lnTo>
                  <a:cubicBezTo>
                    <a:pt x="1" y="470"/>
                    <a:pt x="3" y="469"/>
                    <a:pt x="5" y="469"/>
                  </a:cubicBezTo>
                  <a:cubicBezTo>
                    <a:pt x="6" y="470"/>
                    <a:pt x="7" y="472"/>
                    <a:pt x="7" y="473"/>
                  </a:cubicBezTo>
                  <a:lnTo>
                    <a:pt x="7" y="473"/>
                  </a:lnTo>
                  <a:cubicBezTo>
                    <a:pt x="6" y="475"/>
                    <a:pt x="4" y="476"/>
                    <a:pt x="3" y="475"/>
                  </a:cubicBezTo>
                  <a:cubicBezTo>
                    <a:pt x="1" y="475"/>
                    <a:pt x="0" y="473"/>
                    <a:pt x="1" y="471"/>
                  </a:cubicBezTo>
                  <a:close/>
                  <a:moveTo>
                    <a:pt x="7" y="461"/>
                  </a:moveTo>
                  <a:lnTo>
                    <a:pt x="7" y="461"/>
                  </a:lnTo>
                  <a:cubicBezTo>
                    <a:pt x="8" y="459"/>
                    <a:pt x="10" y="458"/>
                    <a:pt x="11" y="459"/>
                  </a:cubicBezTo>
                  <a:cubicBezTo>
                    <a:pt x="13" y="460"/>
                    <a:pt x="14" y="461"/>
                    <a:pt x="13" y="463"/>
                  </a:cubicBezTo>
                  <a:lnTo>
                    <a:pt x="13" y="463"/>
                  </a:lnTo>
                  <a:cubicBezTo>
                    <a:pt x="13" y="465"/>
                    <a:pt x="11" y="466"/>
                    <a:pt x="9" y="465"/>
                  </a:cubicBezTo>
                  <a:cubicBezTo>
                    <a:pt x="8" y="464"/>
                    <a:pt x="7" y="463"/>
                    <a:pt x="7" y="461"/>
                  </a:cubicBezTo>
                  <a:close/>
                  <a:moveTo>
                    <a:pt x="14" y="451"/>
                  </a:moveTo>
                  <a:lnTo>
                    <a:pt x="14" y="451"/>
                  </a:lnTo>
                  <a:cubicBezTo>
                    <a:pt x="15" y="449"/>
                    <a:pt x="17" y="448"/>
                    <a:pt x="18" y="449"/>
                  </a:cubicBezTo>
                  <a:cubicBezTo>
                    <a:pt x="20" y="449"/>
                    <a:pt x="21" y="451"/>
                    <a:pt x="20" y="453"/>
                  </a:cubicBezTo>
                  <a:lnTo>
                    <a:pt x="20" y="453"/>
                  </a:lnTo>
                  <a:cubicBezTo>
                    <a:pt x="20" y="454"/>
                    <a:pt x="18" y="455"/>
                    <a:pt x="16" y="455"/>
                  </a:cubicBezTo>
                  <a:cubicBezTo>
                    <a:pt x="15" y="454"/>
                    <a:pt x="14" y="452"/>
                    <a:pt x="14" y="451"/>
                  </a:cubicBezTo>
                  <a:close/>
                  <a:moveTo>
                    <a:pt x="21" y="440"/>
                  </a:moveTo>
                  <a:lnTo>
                    <a:pt x="21" y="440"/>
                  </a:lnTo>
                  <a:cubicBezTo>
                    <a:pt x="22" y="439"/>
                    <a:pt x="24" y="438"/>
                    <a:pt x="25" y="438"/>
                  </a:cubicBezTo>
                  <a:cubicBezTo>
                    <a:pt x="27" y="439"/>
                    <a:pt x="28" y="440"/>
                    <a:pt x="27" y="442"/>
                  </a:cubicBezTo>
                  <a:lnTo>
                    <a:pt x="27" y="442"/>
                  </a:lnTo>
                  <a:cubicBezTo>
                    <a:pt x="27" y="444"/>
                    <a:pt x="25" y="445"/>
                    <a:pt x="23" y="444"/>
                  </a:cubicBezTo>
                  <a:cubicBezTo>
                    <a:pt x="22" y="444"/>
                    <a:pt x="21" y="442"/>
                    <a:pt x="21" y="440"/>
                  </a:cubicBezTo>
                  <a:close/>
                  <a:moveTo>
                    <a:pt x="28" y="430"/>
                  </a:moveTo>
                  <a:lnTo>
                    <a:pt x="28" y="430"/>
                  </a:lnTo>
                  <a:cubicBezTo>
                    <a:pt x="29" y="428"/>
                    <a:pt x="30" y="427"/>
                    <a:pt x="32" y="428"/>
                  </a:cubicBezTo>
                  <a:cubicBezTo>
                    <a:pt x="34" y="428"/>
                    <a:pt x="35" y="430"/>
                    <a:pt x="34" y="432"/>
                  </a:cubicBezTo>
                  <a:lnTo>
                    <a:pt x="34" y="432"/>
                  </a:lnTo>
                  <a:cubicBezTo>
                    <a:pt x="34" y="433"/>
                    <a:pt x="32" y="434"/>
                    <a:pt x="30" y="434"/>
                  </a:cubicBezTo>
                  <a:cubicBezTo>
                    <a:pt x="29" y="433"/>
                    <a:pt x="28" y="431"/>
                    <a:pt x="28" y="430"/>
                  </a:cubicBezTo>
                  <a:close/>
                  <a:moveTo>
                    <a:pt x="35" y="419"/>
                  </a:moveTo>
                  <a:lnTo>
                    <a:pt x="35" y="419"/>
                  </a:lnTo>
                  <a:cubicBezTo>
                    <a:pt x="36" y="418"/>
                    <a:pt x="37" y="417"/>
                    <a:pt x="39" y="417"/>
                  </a:cubicBezTo>
                  <a:cubicBezTo>
                    <a:pt x="41" y="418"/>
                    <a:pt x="42" y="420"/>
                    <a:pt x="41" y="421"/>
                  </a:cubicBezTo>
                  <a:lnTo>
                    <a:pt x="41" y="421"/>
                  </a:lnTo>
                  <a:cubicBezTo>
                    <a:pt x="40" y="423"/>
                    <a:pt x="39" y="424"/>
                    <a:pt x="37" y="423"/>
                  </a:cubicBezTo>
                  <a:cubicBezTo>
                    <a:pt x="35" y="423"/>
                    <a:pt x="35" y="421"/>
                    <a:pt x="35" y="419"/>
                  </a:cubicBezTo>
                  <a:close/>
                  <a:moveTo>
                    <a:pt x="42" y="409"/>
                  </a:moveTo>
                  <a:lnTo>
                    <a:pt x="42" y="409"/>
                  </a:lnTo>
                  <a:cubicBezTo>
                    <a:pt x="43" y="407"/>
                    <a:pt x="44" y="406"/>
                    <a:pt x="46" y="407"/>
                  </a:cubicBezTo>
                  <a:cubicBezTo>
                    <a:pt x="48" y="407"/>
                    <a:pt x="48" y="409"/>
                    <a:pt x="48" y="411"/>
                  </a:cubicBezTo>
                  <a:lnTo>
                    <a:pt x="48" y="411"/>
                  </a:lnTo>
                  <a:cubicBezTo>
                    <a:pt x="47" y="412"/>
                    <a:pt x="46" y="413"/>
                    <a:pt x="44" y="413"/>
                  </a:cubicBezTo>
                  <a:cubicBezTo>
                    <a:pt x="42" y="412"/>
                    <a:pt x="41" y="410"/>
                    <a:pt x="42" y="409"/>
                  </a:cubicBezTo>
                  <a:close/>
                  <a:moveTo>
                    <a:pt x="49" y="398"/>
                  </a:moveTo>
                  <a:lnTo>
                    <a:pt x="49" y="398"/>
                  </a:lnTo>
                  <a:cubicBezTo>
                    <a:pt x="49" y="397"/>
                    <a:pt x="51" y="396"/>
                    <a:pt x="53" y="396"/>
                  </a:cubicBezTo>
                  <a:cubicBezTo>
                    <a:pt x="54" y="397"/>
                    <a:pt x="55" y="399"/>
                    <a:pt x="55" y="400"/>
                  </a:cubicBezTo>
                  <a:lnTo>
                    <a:pt x="55" y="400"/>
                  </a:lnTo>
                  <a:cubicBezTo>
                    <a:pt x="54" y="402"/>
                    <a:pt x="52" y="403"/>
                    <a:pt x="51" y="402"/>
                  </a:cubicBezTo>
                  <a:cubicBezTo>
                    <a:pt x="49" y="402"/>
                    <a:pt x="48" y="400"/>
                    <a:pt x="49" y="398"/>
                  </a:cubicBezTo>
                  <a:close/>
                  <a:moveTo>
                    <a:pt x="56" y="388"/>
                  </a:moveTo>
                  <a:lnTo>
                    <a:pt x="56" y="388"/>
                  </a:lnTo>
                  <a:cubicBezTo>
                    <a:pt x="56" y="386"/>
                    <a:pt x="58" y="385"/>
                    <a:pt x="60" y="386"/>
                  </a:cubicBezTo>
                  <a:cubicBezTo>
                    <a:pt x="61" y="387"/>
                    <a:pt x="62" y="388"/>
                    <a:pt x="62" y="390"/>
                  </a:cubicBezTo>
                  <a:lnTo>
                    <a:pt x="62" y="390"/>
                  </a:lnTo>
                  <a:cubicBezTo>
                    <a:pt x="61" y="392"/>
                    <a:pt x="59" y="392"/>
                    <a:pt x="58" y="392"/>
                  </a:cubicBezTo>
                  <a:cubicBezTo>
                    <a:pt x="56" y="391"/>
                    <a:pt x="55" y="390"/>
                    <a:pt x="56" y="388"/>
                  </a:cubicBezTo>
                  <a:close/>
                  <a:moveTo>
                    <a:pt x="63" y="378"/>
                  </a:moveTo>
                  <a:lnTo>
                    <a:pt x="63" y="378"/>
                  </a:lnTo>
                  <a:cubicBezTo>
                    <a:pt x="63" y="376"/>
                    <a:pt x="65" y="375"/>
                    <a:pt x="67" y="376"/>
                  </a:cubicBezTo>
                  <a:cubicBezTo>
                    <a:pt x="68" y="376"/>
                    <a:pt x="69" y="378"/>
                    <a:pt x="69" y="380"/>
                  </a:cubicBezTo>
                  <a:lnTo>
                    <a:pt x="69" y="380"/>
                  </a:lnTo>
                  <a:cubicBezTo>
                    <a:pt x="68" y="381"/>
                    <a:pt x="66" y="382"/>
                    <a:pt x="65" y="382"/>
                  </a:cubicBezTo>
                  <a:cubicBezTo>
                    <a:pt x="63" y="381"/>
                    <a:pt x="62" y="379"/>
                    <a:pt x="63" y="378"/>
                  </a:cubicBezTo>
                  <a:close/>
                  <a:moveTo>
                    <a:pt x="70" y="367"/>
                  </a:moveTo>
                  <a:lnTo>
                    <a:pt x="70" y="367"/>
                  </a:lnTo>
                  <a:cubicBezTo>
                    <a:pt x="70" y="365"/>
                    <a:pt x="72" y="365"/>
                    <a:pt x="74" y="365"/>
                  </a:cubicBezTo>
                  <a:cubicBezTo>
                    <a:pt x="75" y="366"/>
                    <a:pt x="76" y="367"/>
                    <a:pt x="76" y="369"/>
                  </a:cubicBezTo>
                  <a:lnTo>
                    <a:pt x="76" y="369"/>
                  </a:lnTo>
                  <a:cubicBezTo>
                    <a:pt x="75" y="371"/>
                    <a:pt x="73" y="372"/>
                    <a:pt x="72" y="371"/>
                  </a:cubicBezTo>
                  <a:cubicBezTo>
                    <a:pt x="70" y="371"/>
                    <a:pt x="69" y="369"/>
                    <a:pt x="70" y="367"/>
                  </a:cubicBezTo>
                  <a:close/>
                  <a:moveTo>
                    <a:pt x="76" y="357"/>
                  </a:moveTo>
                  <a:lnTo>
                    <a:pt x="76" y="357"/>
                  </a:lnTo>
                  <a:cubicBezTo>
                    <a:pt x="77" y="355"/>
                    <a:pt x="79" y="354"/>
                    <a:pt x="80" y="355"/>
                  </a:cubicBezTo>
                  <a:cubicBezTo>
                    <a:pt x="82" y="355"/>
                    <a:pt x="83" y="357"/>
                    <a:pt x="82" y="359"/>
                  </a:cubicBezTo>
                  <a:lnTo>
                    <a:pt x="82" y="359"/>
                  </a:lnTo>
                  <a:cubicBezTo>
                    <a:pt x="82" y="360"/>
                    <a:pt x="80" y="361"/>
                    <a:pt x="78" y="361"/>
                  </a:cubicBezTo>
                  <a:cubicBezTo>
                    <a:pt x="77" y="360"/>
                    <a:pt x="76" y="358"/>
                    <a:pt x="76" y="357"/>
                  </a:cubicBezTo>
                  <a:close/>
                  <a:moveTo>
                    <a:pt x="83" y="346"/>
                  </a:moveTo>
                  <a:lnTo>
                    <a:pt x="83" y="346"/>
                  </a:lnTo>
                  <a:cubicBezTo>
                    <a:pt x="84" y="345"/>
                    <a:pt x="86" y="344"/>
                    <a:pt x="87" y="344"/>
                  </a:cubicBezTo>
                  <a:cubicBezTo>
                    <a:pt x="89" y="345"/>
                    <a:pt x="90" y="347"/>
                    <a:pt x="89" y="348"/>
                  </a:cubicBezTo>
                  <a:lnTo>
                    <a:pt x="89" y="348"/>
                  </a:lnTo>
                  <a:cubicBezTo>
                    <a:pt x="89" y="350"/>
                    <a:pt x="87" y="351"/>
                    <a:pt x="85" y="350"/>
                  </a:cubicBezTo>
                  <a:cubicBezTo>
                    <a:pt x="84" y="350"/>
                    <a:pt x="83" y="348"/>
                    <a:pt x="83" y="346"/>
                  </a:cubicBezTo>
                  <a:close/>
                  <a:moveTo>
                    <a:pt x="90" y="336"/>
                  </a:moveTo>
                  <a:lnTo>
                    <a:pt x="90" y="336"/>
                  </a:lnTo>
                  <a:cubicBezTo>
                    <a:pt x="91" y="334"/>
                    <a:pt x="93" y="333"/>
                    <a:pt x="94" y="334"/>
                  </a:cubicBezTo>
                  <a:cubicBezTo>
                    <a:pt x="96" y="334"/>
                    <a:pt x="97" y="336"/>
                    <a:pt x="96" y="338"/>
                  </a:cubicBezTo>
                  <a:lnTo>
                    <a:pt x="96" y="338"/>
                  </a:lnTo>
                  <a:cubicBezTo>
                    <a:pt x="96" y="339"/>
                    <a:pt x="94" y="340"/>
                    <a:pt x="92" y="340"/>
                  </a:cubicBezTo>
                  <a:cubicBezTo>
                    <a:pt x="91" y="339"/>
                    <a:pt x="90" y="337"/>
                    <a:pt x="90" y="336"/>
                  </a:cubicBezTo>
                  <a:close/>
                  <a:moveTo>
                    <a:pt x="97" y="325"/>
                  </a:moveTo>
                  <a:lnTo>
                    <a:pt x="97" y="325"/>
                  </a:lnTo>
                  <a:cubicBezTo>
                    <a:pt x="98" y="324"/>
                    <a:pt x="99" y="323"/>
                    <a:pt x="101" y="323"/>
                  </a:cubicBezTo>
                  <a:cubicBezTo>
                    <a:pt x="103" y="324"/>
                    <a:pt x="104" y="326"/>
                    <a:pt x="103" y="327"/>
                  </a:cubicBezTo>
                  <a:lnTo>
                    <a:pt x="103" y="327"/>
                  </a:lnTo>
                  <a:cubicBezTo>
                    <a:pt x="103" y="329"/>
                    <a:pt x="101" y="330"/>
                    <a:pt x="99" y="329"/>
                  </a:cubicBezTo>
                  <a:cubicBezTo>
                    <a:pt x="98" y="329"/>
                    <a:pt x="97" y="327"/>
                    <a:pt x="97" y="325"/>
                  </a:cubicBezTo>
                  <a:close/>
                  <a:moveTo>
                    <a:pt x="104" y="315"/>
                  </a:moveTo>
                  <a:lnTo>
                    <a:pt x="104" y="315"/>
                  </a:lnTo>
                  <a:cubicBezTo>
                    <a:pt x="105" y="313"/>
                    <a:pt x="106" y="312"/>
                    <a:pt x="108" y="313"/>
                  </a:cubicBezTo>
                  <a:cubicBezTo>
                    <a:pt x="110" y="314"/>
                    <a:pt x="111" y="315"/>
                    <a:pt x="110" y="317"/>
                  </a:cubicBezTo>
                  <a:lnTo>
                    <a:pt x="110" y="317"/>
                  </a:lnTo>
                  <a:cubicBezTo>
                    <a:pt x="109" y="319"/>
                    <a:pt x="108" y="319"/>
                    <a:pt x="106" y="319"/>
                  </a:cubicBezTo>
                  <a:cubicBezTo>
                    <a:pt x="104" y="318"/>
                    <a:pt x="104" y="317"/>
                    <a:pt x="104" y="315"/>
                  </a:cubicBezTo>
                  <a:close/>
                  <a:moveTo>
                    <a:pt x="111" y="305"/>
                  </a:moveTo>
                  <a:lnTo>
                    <a:pt x="111" y="305"/>
                  </a:lnTo>
                  <a:cubicBezTo>
                    <a:pt x="112" y="303"/>
                    <a:pt x="113" y="302"/>
                    <a:pt x="115" y="303"/>
                  </a:cubicBezTo>
                  <a:cubicBezTo>
                    <a:pt x="117" y="303"/>
                    <a:pt x="117" y="305"/>
                    <a:pt x="117" y="307"/>
                  </a:cubicBezTo>
                  <a:lnTo>
                    <a:pt x="117" y="307"/>
                  </a:lnTo>
                  <a:cubicBezTo>
                    <a:pt x="116" y="308"/>
                    <a:pt x="115" y="309"/>
                    <a:pt x="113" y="308"/>
                  </a:cubicBezTo>
                  <a:cubicBezTo>
                    <a:pt x="111" y="308"/>
                    <a:pt x="110" y="306"/>
                    <a:pt x="111" y="305"/>
                  </a:cubicBezTo>
                  <a:close/>
                  <a:moveTo>
                    <a:pt x="118" y="294"/>
                  </a:moveTo>
                  <a:lnTo>
                    <a:pt x="118" y="294"/>
                  </a:lnTo>
                  <a:cubicBezTo>
                    <a:pt x="118" y="292"/>
                    <a:pt x="120" y="292"/>
                    <a:pt x="122" y="292"/>
                  </a:cubicBezTo>
                  <a:cubicBezTo>
                    <a:pt x="123" y="293"/>
                    <a:pt x="124" y="294"/>
                    <a:pt x="124" y="296"/>
                  </a:cubicBezTo>
                  <a:lnTo>
                    <a:pt x="124" y="296"/>
                  </a:lnTo>
                  <a:cubicBezTo>
                    <a:pt x="123" y="298"/>
                    <a:pt x="121" y="299"/>
                    <a:pt x="120" y="298"/>
                  </a:cubicBezTo>
                  <a:cubicBezTo>
                    <a:pt x="118" y="298"/>
                    <a:pt x="117" y="296"/>
                    <a:pt x="118" y="294"/>
                  </a:cubicBezTo>
                  <a:close/>
                  <a:moveTo>
                    <a:pt x="125" y="284"/>
                  </a:moveTo>
                  <a:lnTo>
                    <a:pt x="125" y="284"/>
                  </a:lnTo>
                  <a:cubicBezTo>
                    <a:pt x="125" y="282"/>
                    <a:pt x="127" y="281"/>
                    <a:pt x="129" y="282"/>
                  </a:cubicBezTo>
                  <a:cubicBezTo>
                    <a:pt x="130" y="282"/>
                    <a:pt x="131" y="284"/>
                    <a:pt x="131" y="286"/>
                  </a:cubicBezTo>
                  <a:lnTo>
                    <a:pt x="131" y="286"/>
                  </a:lnTo>
                  <a:cubicBezTo>
                    <a:pt x="130" y="287"/>
                    <a:pt x="128" y="288"/>
                    <a:pt x="127" y="288"/>
                  </a:cubicBezTo>
                  <a:cubicBezTo>
                    <a:pt x="125" y="287"/>
                    <a:pt x="124" y="285"/>
                    <a:pt x="125" y="284"/>
                  </a:cubicBezTo>
                  <a:close/>
                  <a:moveTo>
                    <a:pt x="132" y="273"/>
                  </a:moveTo>
                  <a:lnTo>
                    <a:pt x="132" y="273"/>
                  </a:lnTo>
                  <a:cubicBezTo>
                    <a:pt x="132" y="272"/>
                    <a:pt x="134" y="271"/>
                    <a:pt x="136" y="271"/>
                  </a:cubicBezTo>
                  <a:cubicBezTo>
                    <a:pt x="137" y="272"/>
                    <a:pt x="138" y="274"/>
                    <a:pt x="138" y="275"/>
                  </a:cubicBezTo>
                  <a:lnTo>
                    <a:pt x="138" y="275"/>
                  </a:lnTo>
                  <a:cubicBezTo>
                    <a:pt x="137" y="277"/>
                    <a:pt x="135" y="278"/>
                    <a:pt x="134" y="277"/>
                  </a:cubicBezTo>
                  <a:cubicBezTo>
                    <a:pt x="132" y="277"/>
                    <a:pt x="131" y="275"/>
                    <a:pt x="132" y="273"/>
                  </a:cubicBezTo>
                  <a:close/>
                  <a:moveTo>
                    <a:pt x="139" y="263"/>
                  </a:moveTo>
                  <a:lnTo>
                    <a:pt x="139" y="263"/>
                  </a:lnTo>
                  <a:cubicBezTo>
                    <a:pt x="139" y="261"/>
                    <a:pt x="141" y="260"/>
                    <a:pt x="143" y="261"/>
                  </a:cubicBezTo>
                  <a:cubicBezTo>
                    <a:pt x="144" y="261"/>
                    <a:pt x="145" y="263"/>
                    <a:pt x="144" y="265"/>
                  </a:cubicBezTo>
                  <a:lnTo>
                    <a:pt x="144" y="265"/>
                  </a:lnTo>
                  <a:cubicBezTo>
                    <a:pt x="144" y="266"/>
                    <a:pt x="142" y="267"/>
                    <a:pt x="141" y="267"/>
                  </a:cubicBezTo>
                  <a:cubicBezTo>
                    <a:pt x="139" y="266"/>
                    <a:pt x="138" y="264"/>
                    <a:pt x="139" y="263"/>
                  </a:cubicBezTo>
                  <a:close/>
                  <a:moveTo>
                    <a:pt x="145" y="252"/>
                  </a:moveTo>
                  <a:lnTo>
                    <a:pt x="145" y="252"/>
                  </a:lnTo>
                  <a:cubicBezTo>
                    <a:pt x="146" y="251"/>
                    <a:pt x="148" y="250"/>
                    <a:pt x="149" y="250"/>
                  </a:cubicBezTo>
                  <a:cubicBezTo>
                    <a:pt x="151" y="251"/>
                    <a:pt x="152" y="253"/>
                    <a:pt x="151" y="254"/>
                  </a:cubicBezTo>
                  <a:lnTo>
                    <a:pt x="151" y="254"/>
                  </a:lnTo>
                  <a:cubicBezTo>
                    <a:pt x="151" y="256"/>
                    <a:pt x="149" y="257"/>
                    <a:pt x="147" y="256"/>
                  </a:cubicBezTo>
                  <a:cubicBezTo>
                    <a:pt x="146" y="256"/>
                    <a:pt x="145" y="254"/>
                    <a:pt x="145" y="252"/>
                  </a:cubicBezTo>
                  <a:close/>
                  <a:moveTo>
                    <a:pt x="152" y="242"/>
                  </a:moveTo>
                  <a:lnTo>
                    <a:pt x="152" y="242"/>
                  </a:lnTo>
                  <a:cubicBezTo>
                    <a:pt x="153" y="240"/>
                    <a:pt x="155" y="239"/>
                    <a:pt x="156" y="240"/>
                  </a:cubicBezTo>
                  <a:cubicBezTo>
                    <a:pt x="158" y="241"/>
                    <a:pt x="159" y="242"/>
                    <a:pt x="158" y="244"/>
                  </a:cubicBezTo>
                  <a:lnTo>
                    <a:pt x="158" y="244"/>
                  </a:lnTo>
                  <a:cubicBezTo>
                    <a:pt x="158" y="246"/>
                    <a:pt x="156" y="246"/>
                    <a:pt x="154" y="246"/>
                  </a:cubicBezTo>
                  <a:cubicBezTo>
                    <a:pt x="153" y="245"/>
                    <a:pt x="152" y="244"/>
                    <a:pt x="152" y="242"/>
                  </a:cubicBezTo>
                  <a:close/>
                  <a:moveTo>
                    <a:pt x="159" y="232"/>
                  </a:moveTo>
                  <a:lnTo>
                    <a:pt x="159" y="232"/>
                  </a:lnTo>
                  <a:cubicBezTo>
                    <a:pt x="160" y="230"/>
                    <a:pt x="162" y="229"/>
                    <a:pt x="163" y="230"/>
                  </a:cubicBezTo>
                  <a:cubicBezTo>
                    <a:pt x="165" y="230"/>
                    <a:pt x="166" y="232"/>
                    <a:pt x="165" y="233"/>
                  </a:cubicBezTo>
                  <a:lnTo>
                    <a:pt x="165" y="233"/>
                  </a:lnTo>
                  <a:cubicBezTo>
                    <a:pt x="165" y="235"/>
                    <a:pt x="163" y="236"/>
                    <a:pt x="161" y="235"/>
                  </a:cubicBezTo>
                  <a:cubicBezTo>
                    <a:pt x="160" y="235"/>
                    <a:pt x="159" y="233"/>
                    <a:pt x="159" y="232"/>
                  </a:cubicBezTo>
                  <a:close/>
                  <a:moveTo>
                    <a:pt x="166" y="221"/>
                  </a:moveTo>
                  <a:lnTo>
                    <a:pt x="166" y="221"/>
                  </a:lnTo>
                  <a:cubicBezTo>
                    <a:pt x="167" y="219"/>
                    <a:pt x="168" y="219"/>
                    <a:pt x="170" y="219"/>
                  </a:cubicBezTo>
                  <a:cubicBezTo>
                    <a:pt x="172" y="220"/>
                    <a:pt x="173" y="221"/>
                    <a:pt x="172" y="223"/>
                  </a:cubicBezTo>
                  <a:lnTo>
                    <a:pt x="172" y="223"/>
                  </a:lnTo>
                  <a:cubicBezTo>
                    <a:pt x="172" y="225"/>
                    <a:pt x="170" y="226"/>
                    <a:pt x="168" y="225"/>
                  </a:cubicBezTo>
                  <a:cubicBezTo>
                    <a:pt x="166" y="224"/>
                    <a:pt x="166" y="223"/>
                    <a:pt x="166" y="221"/>
                  </a:cubicBezTo>
                  <a:close/>
                  <a:moveTo>
                    <a:pt x="173" y="211"/>
                  </a:moveTo>
                  <a:lnTo>
                    <a:pt x="173" y="211"/>
                  </a:lnTo>
                  <a:cubicBezTo>
                    <a:pt x="174" y="209"/>
                    <a:pt x="175" y="208"/>
                    <a:pt x="177" y="209"/>
                  </a:cubicBezTo>
                  <a:cubicBezTo>
                    <a:pt x="179" y="209"/>
                    <a:pt x="180" y="211"/>
                    <a:pt x="179" y="213"/>
                  </a:cubicBezTo>
                  <a:lnTo>
                    <a:pt x="179" y="213"/>
                  </a:lnTo>
                  <a:cubicBezTo>
                    <a:pt x="178" y="214"/>
                    <a:pt x="177" y="215"/>
                    <a:pt x="175" y="215"/>
                  </a:cubicBezTo>
                  <a:cubicBezTo>
                    <a:pt x="173" y="214"/>
                    <a:pt x="173" y="212"/>
                    <a:pt x="173" y="211"/>
                  </a:cubicBezTo>
                  <a:close/>
                  <a:moveTo>
                    <a:pt x="180" y="200"/>
                  </a:moveTo>
                  <a:lnTo>
                    <a:pt x="180" y="200"/>
                  </a:lnTo>
                  <a:cubicBezTo>
                    <a:pt x="181" y="199"/>
                    <a:pt x="182" y="198"/>
                    <a:pt x="184" y="198"/>
                  </a:cubicBezTo>
                  <a:cubicBezTo>
                    <a:pt x="186" y="199"/>
                    <a:pt x="186" y="201"/>
                    <a:pt x="186" y="202"/>
                  </a:cubicBezTo>
                  <a:lnTo>
                    <a:pt x="186" y="202"/>
                  </a:lnTo>
                  <a:cubicBezTo>
                    <a:pt x="185" y="204"/>
                    <a:pt x="184" y="205"/>
                    <a:pt x="182" y="204"/>
                  </a:cubicBezTo>
                  <a:cubicBezTo>
                    <a:pt x="180" y="204"/>
                    <a:pt x="179" y="202"/>
                    <a:pt x="180" y="200"/>
                  </a:cubicBezTo>
                  <a:close/>
                  <a:moveTo>
                    <a:pt x="187" y="190"/>
                  </a:moveTo>
                  <a:lnTo>
                    <a:pt x="187" y="190"/>
                  </a:lnTo>
                  <a:cubicBezTo>
                    <a:pt x="187" y="188"/>
                    <a:pt x="189" y="187"/>
                    <a:pt x="191" y="188"/>
                  </a:cubicBezTo>
                  <a:cubicBezTo>
                    <a:pt x="192" y="188"/>
                    <a:pt x="193" y="190"/>
                    <a:pt x="193" y="192"/>
                  </a:cubicBezTo>
                  <a:lnTo>
                    <a:pt x="193" y="192"/>
                  </a:lnTo>
                  <a:cubicBezTo>
                    <a:pt x="192" y="193"/>
                    <a:pt x="190" y="194"/>
                    <a:pt x="189" y="194"/>
                  </a:cubicBezTo>
                  <a:cubicBezTo>
                    <a:pt x="187" y="193"/>
                    <a:pt x="186" y="191"/>
                    <a:pt x="187" y="190"/>
                  </a:cubicBezTo>
                  <a:close/>
                  <a:moveTo>
                    <a:pt x="194" y="179"/>
                  </a:moveTo>
                  <a:lnTo>
                    <a:pt x="194" y="179"/>
                  </a:lnTo>
                  <a:cubicBezTo>
                    <a:pt x="194" y="178"/>
                    <a:pt x="196" y="177"/>
                    <a:pt x="198" y="177"/>
                  </a:cubicBezTo>
                  <a:cubicBezTo>
                    <a:pt x="199" y="178"/>
                    <a:pt x="200" y="180"/>
                    <a:pt x="200" y="181"/>
                  </a:cubicBezTo>
                  <a:lnTo>
                    <a:pt x="200" y="181"/>
                  </a:lnTo>
                  <a:cubicBezTo>
                    <a:pt x="199" y="183"/>
                    <a:pt x="197" y="184"/>
                    <a:pt x="196" y="183"/>
                  </a:cubicBezTo>
                  <a:cubicBezTo>
                    <a:pt x="194" y="183"/>
                    <a:pt x="193" y="181"/>
                    <a:pt x="194" y="179"/>
                  </a:cubicBezTo>
                  <a:close/>
                  <a:moveTo>
                    <a:pt x="201" y="169"/>
                  </a:moveTo>
                  <a:lnTo>
                    <a:pt x="201" y="169"/>
                  </a:lnTo>
                  <a:cubicBezTo>
                    <a:pt x="201" y="167"/>
                    <a:pt x="203" y="166"/>
                    <a:pt x="205" y="167"/>
                  </a:cubicBezTo>
                  <a:cubicBezTo>
                    <a:pt x="206" y="167"/>
                    <a:pt x="207" y="169"/>
                    <a:pt x="207" y="171"/>
                  </a:cubicBezTo>
                  <a:lnTo>
                    <a:pt x="207" y="171"/>
                  </a:lnTo>
                  <a:cubicBezTo>
                    <a:pt x="206" y="173"/>
                    <a:pt x="204" y="173"/>
                    <a:pt x="203" y="173"/>
                  </a:cubicBezTo>
                  <a:cubicBezTo>
                    <a:pt x="201" y="172"/>
                    <a:pt x="200" y="171"/>
                    <a:pt x="201" y="169"/>
                  </a:cubicBezTo>
                  <a:close/>
                  <a:moveTo>
                    <a:pt x="208" y="159"/>
                  </a:moveTo>
                  <a:lnTo>
                    <a:pt x="208" y="158"/>
                  </a:lnTo>
                  <a:cubicBezTo>
                    <a:pt x="208" y="157"/>
                    <a:pt x="210" y="156"/>
                    <a:pt x="212" y="157"/>
                  </a:cubicBezTo>
                  <a:cubicBezTo>
                    <a:pt x="213" y="157"/>
                    <a:pt x="214" y="159"/>
                    <a:pt x="213" y="160"/>
                  </a:cubicBezTo>
                  <a:lnTo>
                    <a:pt x="213" y="160"/>
                  </a:lnTo>
                  <a:cubicBezTo>
                    <a:pt x="213" y="162"/>
                    <a:pt x="211" y="163"/>
                    <a:pt x="210" y="162"/>
                  </a:cubicBezTo>
                  <a:cubicBezTo>
                    <a:pt x="208" y="162"/>
                    <a:pt x="207" y="160"/>
                    <a:pt x="208" y="159"/>
                  </a:cubicBezTo>
                  <a:close/>
                  <a:moveTo>
                    <a:pt x="214" y="148"/>
                  </a:moveTo>
                  <a:lnTo>
                    <a:pt x="214" y="148"/>
                  </a:lnTo>
                  <a:cubicBezTo>
                    <a:pt x="215" y="146"/>
                    <a:pt x="217" y="146"/>
                    <a:pt x="218" y="146"/>
                  </a:cubicBezTo>
                  <a:cubicBezTo>
                    <a:pt x="220" y="147"/>
                    <a:pt x="221" y="148"/>
                    <a:pt x="220" y="150"/>
                  </a:cubicBezTo>
                  <a:lnTo>
                    <a:pt x="220" y="150"/>
                  </a:lnTo>
                  <a:cubicBezTo>
                    <a:pt x="220" y="152"/>
                    <a:pt x="218" y="153"/>
                    <a:pt x="216" y="152"/>
                  </a:cubicBezTo>
                  <a:cubicBezTo>
                    <a:pt x="215" y="151"/>
                    <a:pt x="214" y="150"/>
                    <a:pt x="214" y="148"/>
                  </a:cubicBezTo>
                  <a:close/>
                  <a:moveTo>
                    <a:pt x="221" y="138"/>
                  </a:moveTo>
                  <a:lnTo>
                    <a:pt x="221" y="138"/>
                  </a:lnTo>
                  <a:cubicBezTo>
                    <a:pt x="222" y="136"/>
                    <a:pt x="224" y="135"/>
                    <a:pt x="225" y="136"/>
                  </a:cubicBezTo>
                  <a:cubicBezTo>
                    <a:pt x="227" y="136"/>
                    <a:pt x="228" y="138"/>
                    <a:pt x="227" y="140"/>
                  </a:cubicBezTo>
                  <a:lnTo>
                    <a:pt x="227" y="140"/>
                  </a:lnTo>
                  <a:cubicBezTo>
                    <a:pt x="227" y="141"/>
                    <a:pt x="225" y="142"/>
                    <a:pt x="223" y="142"/>
                  </a:cubicBezTo>
                  <a:cubicBezTo>
                    <a:pt x="222" y="141"/>
                    <a:pt x="221" y="139"/>
                    <a:pt x="221" y="138"/>
                  </a:cubicBezTo>
                  <a:close/>
                  <a:moveTo>
                    <a:pt x="228" y="127"/>
                  </a:moveTo>
                  <a:lnTo>
                    <a:pt x="228" y="127"/>
                  </a:lnTo>
                  <a:cubicBezTo>
                    <a:pt x="229" y="126"/>
                    <a:pt x="231" y="125"/>
                    <a:pt x="232" y="125"/>
                  </a:cubicBezTo>
                  <a:cubicBezTo>
                    <a:pt x="234" y="126"/>
                    <a:pt x="235" y="128"/>
                    <a:pt x="234" y="129"/>
                  </a:cubicBezTo>
                  <a:lnTo>
                    <a:pt x="234" y="129"/>
                  </a:lnTo>
                  <a:cubicBezTo>
                    <a:pt x="234" y="131"/>
                    <a:pt x="232" y="132"/>
                    <a:pt x="230" y="131"/>
                  </a:cubicBezTo>
                  <a:cubicBezTo>
                    <a:pt x="229" y="131"/>
                    <a:pt x="228" y="129"/>
                    <a:pt x="228" y="127"/>
                  </a:cubicBezTo>
                  <a:close/>
                  <a:moveTo>
                    <a:pt x="235" y="117"/>
                  </a:moveTo>
                  <a:lnTo>
                    <a:pt x="235" y="117"/>
                  </a:lnTo>
                  <a:cubicBezTo>
                    <a:pt x="236" y="115"/>
                    <a:pt x="237" y="114"/>
                    <a:pt x="239" y="115"/>
                  </a:cubicBezTo>
                  <a:cubicBezTo>
                    <a:pt x="241" y="115"/>
                    <a:pt x="242" y="117"/>
                    <a:pt x="241" y="119"/>
                  </a:cubicBezTo>
                  <a:lnTo>
                    <a:pt x="241" y="119"/>
                  </a:lnTo>
                  <a:cubicBezTo>
                    <a:pt x="241" y="120"/>
                    <a:pt x="239" y="121"/>
                    <a:pt x="237" y="121"/>
                  </a:cubicBezTo>
                  <a:cubicBezTo>
                    <a:pt x="235" y="120"/>
                    <a:pt x="235" y="118"/>
                    <a:pt x="235" y="117"/>
                  </a:cubicBezTo>
                  <a:close/>
                  <a:moveTo>
                    <a:pt x="242" y="106"/>
                  </a:moveTo>
                  <a:lnTo>
                    <a:pt x="242" y="106"/>
                  </a:lnTo>
                  <a:cubicBezTo>
                    <a:pt x="243" y="105"/>
                    <a:pt x="244" y="104"/>
                    <a:pt x="246" y="104"/>
                  </a:cubicBezTo>
                  <a:cubicBezTo>
                    <a:pt x="248" y="105"/>
                    <a:pt x="249" y="107"/>
                    <a:pt x="248" y="108"/>
                  </a:cubicBezTo>
                  <a:lnTo>
                    <a:pt x="248" y="108"/>
                  </a:lnTo>
                  <a:cubicBezTo>
                    <a:pt x="247" y="110"/>
                    <a:pt x="246" y="111"/>
                    <a:pt x="244" y="110"/>
                  </a:cubicBezTo>
                  <a:cubicBezTo>
                    <a:pt x="242" y="110"/>
                    <a:pt x="242" y="108"/>
                    <a:pt x="242" y="106"/>
                  </a:cubicBezTo>
                  <a:close/>
                  <a:moveTo>
                    <a:pt x="249" y="96"/>
                  </a:moveTo>
                  <a:lnTo>
                    <a:pt x="249" y="96"/>
                  </a:lnTo>
                  <a:cubicBezTo>
                    <a:pt x="250" y="94"/>
                    <a:pt x="251" y="93"/>
                    <a:pt x="253" y="94"/>
                  </a:cubicBezTo>
                  <a:cubicBezTo>
                    <a:pt x="255" y="94"/>
                    <a:pt x="255" y="96"/>
                    <a:pt x="255" y="98"/>
                  </a:cubicBezTo>
                  <a:lnTo>
                    <a:pt x="255" y="98"/>
                  </a:lnTo>
                  <a:cubicBezTo>
                    <a:pt x="254" y="100"/>
                    <a:pt x="253" y="100"/>
                    <a:pt x="251" y="100"/>
                  </a:cubicBezTo>
                  <a:cubicBezTo>
                    <a:pt x="249" y="99"/>
                    <a:pt x="248" y="98"/>
                    <a:pt x="249" y="96"/>
                  </a:cubicBezTo>
                  <a:close/>
                  <a:moveTo>
                    <a:pt x="256" y="85"/>
                  </a:moveTo>
                  <a:lnTo>
                    <a:pt x="256" y="85"/>
                  </a:lnTo>
                  <a:cubicBezTo>
                    <a:pt x="256" y="84"/>
                    <a:pt x="258" y="83"/>
                    <a:pt x="260" y="84"/>
                  </a:cubicBezTo>
                  <a:cubicBezTo>
                    <a:pt x="261" y="84"/>
                    <a:pt x="262" y="86"/>
                    <a:pt x="262" y="87"/>
                  </a:cubicBezTo>
                  <a:lnTo>
                    <a:pt x="262" y="87"/>
                  </a:lnTo>
                  <a:cubicBezTo>
                    <a:pt x="261" y="89"/>
                    <a:pt x="259" y="90"/>
                    <a:pt x="258" y="89"/>
                  </a:cubicBezTo>
                  <a:cubicBezTo>
                    <a:pt x="256" y="89"/>
                    <a:pt x="255" y="87"/>
                    <a:pt x="256" y="85"/>
                  </a:cubicBezTo>
                  <a:close/>
                  <a:moveTo>
                    <a:pt x="263" y="75"/>
                  </a:moveTo>
                  <a:lnTo>
                    <a:pt x="263" y="75"/>
                  </a:lnTo>
                  <a:cubicBezTo>
                    <a:pt x="263" y="73"/>
                    <a:pt x="265" y="73"/>
                    <a:pt x="267" y="73"/>
                  </a:cubicBezTo>
                  <a:cubicBezTo>
                    <a:pt x="268" y="74"/>
                    <a:pt x="269" y="75"/>
                    <a:pt x="269" y="77"/>
                  </a:cubicBezTo>
                  <a:lnTo>
                    <a:pt x="269" y="77"/>
                  </a:lnTo>
                  <a:cubicBezTo>
                    <a:pt x="268" y="79"/>
                    <a:pt x="266" y="80"/>
                    <a:pt x="265" y="79"/>
                  </a:cubicBezTo>
                  <a:cubicBezTo>
                    <a:pt x="263" y="78"/>
                    <a:pt x="262" y="77"/>
                    <a:pt x="263" y="75"/>
                  </a:cubicBezTo>
                  <a:close/>
                  <a:moveTo>
                    <a:pt x="270" y="65"/>
                  </a:moveTo>
                  <a:lnTo>
                    <a:pt x="270" y="65"/>
                  </a:lnTo>
                  <a:cubicBezTo>
                    <a:pt x="270" y="63"/>
                    <a:pt x="272" y="62"/>
                    <a:pt x="274" y="63"/>
                  </a:cubicBezTo>
                  <a:cubicBezTo>
                    <a:pt x="275" y="63"/>
                    <a:pt x="276" y="65"/>
                    <a:pt x="276" y="67"/>
                  </a:cubicBezTo>
                  <a:lnTo>
                    <a:pt x="276" y="67"/>
                  </a:lnTo>
                  <a:cubicBezTo>
                    <a:pt x="275" y="68"/>
                    <a:pt x="273" y="69"/>
                    <a:pt x="272" y="69"/>
                  </a:cubicBezTo>
                  <a:cubicBezTo>
                    <a:pt x="270" y="68"/>
                    <a:pt x="269" y="66"/>
                    <a:pt x="270" y="65"/>
                  </a:cubicBezTo>
                  <a:close/>
                  <a:moveTo>
                    <a:pt x="277" y="54"/>
                  </a:moveTo>
                  <a:lnTo>
                    <a:pt x="277" y="54"/>
                  </a:lnTo>
                  <a:cubicBezTo>
                    <a:pt x="277" y="53"/>
                    <a:pt x="279" y="52"/>
                    <a:pt x="281" y="52"/>
                  </a:cubicBezTo>
                  <a:cubicBezTo>
                    <a:pt x="282" y="53"/>
                    <a:pt x="283" y="55"/>
                    <a:pt x="282" y="56"/>
                  </a:cubicBezTo>
                  <a:lnTo>
                    <a:pt x="282" y="56"/>
                  </a:lnTo>
                  <a:cubicBezTo>
                    <a:pt x="282" y="58"/>
                    <a:pt x="280" y="59"/>
                    <a:pt x="279" y="58"/>
                  </a:cubicBezTo>
                  <a:cubicBezTo>
                    <a:pt x="277" y="58"/>
                    <a:pt x="276" y="56"/>
                    <a:pt x="277" y="54"/>
                  </a:cubicBezTo>
                  <a:close/>
                  <a:moveTo>
                    <a:pt x="283" y="44"/>
                  </a:moveTo>
                  <a:lnTo>
                    <a:pt x="283" y="44"/>
                  </a:lnTo>
                  <a:cubicBezTo>
                    <a:pt x="284" y="42"/>
                    <a:pt x="286" y="41"/>
                    <a:pt x="287" y="42"/>
                  </a:cubicBezTo>
                  <a:cubicBezTo>
                    <a:pt x="289" y="42"/>
                    <a:pt x="290" y="44"/>
                    <a:pt x="289" y="46"/>
                  </a:cubicBezTo>
                  <a:lnTo>
                    <a:pt x="289" y="46"/>
                  </a:lnTo>
                  <a:cubicBezTo>
                    <a:pt x="289" y="47"/>
                    <a:pt x="287" y="48"/>
                    <a:pt x="285" y="48"/>
                  </a:cubicBezTo>
                  <a:cubicBezTo>
                    <a:pt x="284" y="47"/>
                    <a:pt x="283" y="45"/>
                    <a:pt x="283" y="44"/>
                  </a:cubicBezTo>
                  <a:close/>
                  <a:moveTo>
                    <a:pt x="290" y="33"/>
                  </a:moveTo>
                  <a:lnTo>
                    <a:pt x="290" y="33"/>
                  </a:lnTo>
                  <a:cubicBezTo>
                    <a:pt x="291" y="32"/>
                    <a:pt x="293" y="31"/>
                    <a:pt x="294" y="31"/>
                  </a:cubicBezTo>
                  <a:cubicBezTo>
                    <a:pt x="296" y="32"/>
                    <a:pt x="297" y="34"/>
                    <a:pt x="296" y="35"/>
                  </a:cubicBezTo>
                  <a:lnTo>
                    <a:pt x="296" y="35"/>
                  </a:lnTo>
                  <a:cubicBezTo>
                    <a:pt x="296" y="37"/>
                    <a:pt x="294" y="38"/>
                    <a:pt x="292" y="37"/>
                  </a:cubicBezTo>
                  <a:cubicBezTo>
                    <a:pt x="291" y="37"/>
                    <a:pt x="290" y="35"/>
                    <a:pt x="290" y="33"/>
                  </a:cubicBezTo>
                  <a:close/>
                  <a:moveTo>
                    <a:pt x="297" y="23"/>
                  </a:moveTo>
                  <a:lnTo>
                    <a:pt x="297" y="23"/>
                  </a:lnTo>
                  <a:cubicBezTo>
                    <a:pt x="298" y="21"/>
                    <a:pt x="300" y="20"/>
                    <a:pt x="301" y="21"/>
                  </a:cubicBezTo>
                  <a:cubicBezTo>
                    <a:pt x="303" y="21"/>
                    <a:pt x="304" y="23"/>
                    <a:pt x="303" y="25"/>
                  </a:cubicBezTo>
                  <a:lnTo>
                    <a:pt x="303" y="25"/>
                  </a:lnTo>
                  <a:cubicBezTo>
                    <a:pt x="303" y="27"/>
                    <a:pt x="301" y="27"/>
                    <a:pt x="299" y="27"/>
                  </a:cubicBezTo>
                  <a:cubicBezTo>
                    <a:pt x="298" y="26"/>
                    <a:pt x="297" y="25"/>
                    <a:pt x="297" y="23"/>
                  </a:cubicBezTo>
                  <a:close/>
                  <a:moveTo>
                    <a:pt x="304" y="12"/>
                  </a:moveTo>
                  <a:lnTo>
                    <a:pt x="304" y="12"/>
                  </a:lnTo>
                  <a:cubicBezTo>
                    <a:pt x="305" y="11"/>
                    <a:pt x="306" y="10"/>
                    <a:pt x="308" y="11"/>
                  </a:cubicBezTo>
                  <a:cubicBezTo>
                    <a:pt x="310" y="11"/>
                    <a:pt x="311" y="13"/>
                    <a:pt x="310" y="14"/>
                  </a:cubicBezTo>
                  <a:lnTo>
                    <a:pt x="310" y="14"/>
                  </a:lnTo>
                  <a:cubicBezTo>
                    <a:pt x="310" y="16"/>
                    <a:pt x="308" y="17"/>
                    <a:pt x="306" y="16"/>
                  </a:cubicBezTo>
                  <a:cubicBezTo>
                    <a:pt x="305" y="16"/>
                    <a:pt x="304" y="14"/>
                    <a:pt x="304" y="12"/>
                  </a:cubicBezTo>
                  <a:close/>
                  <a:moveTo>
                    <a:pt x="311" y="2"/>
                  </a:moveTo>
                  <a:lnTo>
                    <a:pt x="311" y="2"/>
                  </a:lnTo>
                  <a:cubicBezTo>
                    <a:pt x="312" y="0"/>
                    <a:pt x="313" y="0"/>
                    <a:pt x="315" y="0"/>
                  </a:cubicBezTo>
                  <a:cubicBezTo>
                    <a:pt x="317" y="1"/>
                    <a:pt x="318" y="2"/>
                    <a:pt x="317" y="4"/>
                  </a:cubicBezTo>
                  <a:lnTo>
                    <a:pt x="317" y="4"/>
                  </a:lnTo>
                  <a:cubicBezTo>
                    <a:pt x="316" y="6"/>
                    <a:pt x="315" y="7"/>
                    <a:pt x="313" y="6"/>
                  </a:cubicBezTo>
                  <a:cubicBezTo>
                    <a:pt x="311" y="5"/>
                    <a:pt x="311" y="4"/>
                    <a:pt x="311" y="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4" name="Group 123"/>
            <p:cNvGrpSpPr>
              <a:grpSpLocks/>
            </p:cNvGrpSpPr>
            <p:nvPr/>
          </p:nvGrpSpPr>
          <p:grpSpPr bwMode="auto">
            <a:xfrm>
              <a:off x="2113" y="2832"/>
              <a:ext cx="1582" cy="702"/>
              <a:chOff x="2113" y="2832"/>
              <a:chExt cx="1582" cy="702"/>
            </a:xfrm>
          </p:grpSpPr>
          <p:grpSp>
            <p:nvGrpSpPr>
              <p:cNvPr id="52427" name="Group 121"/>
              <p:cNvGrpSpPr>
                <a:grpSpLocks/>
              </p:cNvGrpSpPr>
              <p:nvPr/>
            </p:nvGrpSpPr>
            <p:grpSpPr bwMode="auto">
              <a:xfrm>
                <a:off x="3137" y="2834"/>
                <a:ext cx="558" cy="645"/>
                <a:chOff x="3137" y="2834"/>
                <a:chExt cx="558" cy="645"/>
              </a:xfrm>
            </p:grpSpPr>
            <p:grpSp>
              <p:nvGrpSpPr>
                <p:cNvPr id="52429" name="Group 93"/>
                <p:cNvGrpSpPr>
                  <a:grpSpLocks/>
                </p:cNvGrpSpPr>
                <p:nvPr/>
              </p:nvGrpSpPr>
              <p:grpSpPr bwMode="auto">
                <a:xfrm>
                  <a:off x="3137" y="2834"/>
                  <a:ext cx="32" cy="19"/>
                  <a:chOff x="3137" y="2834"/>
                  <a:chExt cx="32" cy="19"/>
                </a:xfrm>
              </p:grpSpPr>
              <p:sp>
                <p:nvSpPr>
                  <p:cNvPr id="52457" name="Freeform 91"/>
                  <p:cNvSpPr>
                    <a:spLocks/>
                  </p:cNvSpPr>
                  <p:nvPr/>
                </p:nvSpPr>
                <p:spPr bwMode="auto">
                  <a:xfrm>
                    <a:off x="3137" y="2834"/>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8" name="Freeform 92"/>
                  <p:cNvSpPr>
                    <a:spLocks/>
                  </p:cNvSpPr>
                  <p:nvPr/>
                </p:nvSpPr>
                <p:spPr bwMode="auto">
                  <a:xfrm>
                    <a:off x="3137" y="2834"/>
                    <a:ext cx="32" cy="19"/>
                  </a:xfrm>
                  <a:custGeom>
                    <a:avLst/>
                    <a:gdLst>
                      <a:gd name="T0" fmla="*/ 32 w 32"/>
                      <a:gd name="T1" fmla="*/ 10 h 19"/>
                      <a:gd name="T2" fmla="*/ 16 w 32"/>
                      <a:gd name="T3" fmla="*/ 0 h 19"/>
                      <a:gd name="T4" fmla="*/ 1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4"/>
                          <a:pt x="25" y="0"/>
                          <a:pt x="16" y="0"/>
                        </a:cubicBezTo>
                        <a:cubicBezTo>
                          <a:pt x="7" y="0"/>
                          <a:pt x="0" y="4"/>
                          <a:pt x="1" y="10"/>
                        </a:cubicBezTo>
                        <a:cubicBezTo>
                          <a:pt x="1" y="15"/>
                          <a:pt x="7" y="19"/>
                          <a:pt x="16" y="19"/>
                        </a:cubicBezTo>
                        <a:cubicBezTo>
                          <a:pt x="25" y="18"/>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0" name="Group 96"/>
                <p:cNvGrpSpPr>
                  <a:grpSpLocks/>
                </p:cNvGrpSpPr>
                <p:nvPr/>
              </p:nvGrpSpPr>
              <p:grpSpPr bwMode="auto">
                <a:xfrm>
                  <a:off x="3445" y="2899"/>
                  <a:ext cx="33" cy="19"/>
                  <a:chOff x="3445" y="2899"/>
                  <a:chExt cx="33" cy="19"/>
                </a:xfrm>
              </p:grpSpPr>
              <p:sp>
                <p:nvSpPr>
                  <p:cNvPr id="52455" name="Freeform 94"/>
                  <p:cNvSpPr>
                    <a:spLocks/>
                  </p:cNvSpPr>
                  <p:nvPr/>
                </p:nvSpPr>
                <p:spPr bwMode="auto">
                  <a:xfrm>
                    <a:off x="3445" y="2899"/>
                    <a:ext cx="33"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1"/>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6" name="Freeform 95"/>
                  <p:cNvSpPr>
                    <a:spLocks/>
                  </p:cNvSpPr>
                  <p:nvPr/>
                </p:nvSpPr>
                <p:spPr bwMode="auto">
                  <a:xfrm>
                    <a:off x="3445" y="2899"/>
                    <a:ext cx="33" cy="19"/>
                  </a:xfrm>
                  <a:custGeom>
                    <a:avLst/>
                    <a:gdLst>
                      <a:gd name="T0" fmla="*/ 33 w 33"/>
                      <a:gd name="T1" fmla="*/ 10 h 19"/>
                      <a:gd name="T2" fmla="*/ 16 w 33"/>
                      <a:gd name="T3" fmla="*/ 0 h 19"/>
                      <a:gd name="T4" fmla="*/ 0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6" y="0"/>
                        </a:cubicBezTo>
                        <a:cubicBezTo>
                          <a:pt x="7" y="1"/>
                          <a:pt x="0" y="5"/>
                          <a:pt x="0" y="10"/>
                        </a:cubicBezTo>
                        <a:cubicBezTo>
                          <a:pt x="0" y="15"/>
                          <a:pt x="8" y="19"/>
                          <a:pt x="17" y="19"/>
                        </a:cubicBezTo>
                        <a:cubicBezTo>
                          <a:pt x="25"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1" name="Group 99"/>
                <p:cNvGrpSpPr>
                  <a:grpSpLocks/>
                </p:cNvGrpSpPr>
                <p:nvPr/>
              </p:nvGrpSpPr>
              <p:grpSpPr bwMode="auto">
                <a:xfrm>
                  <a:off x="3559" y="2978"/>
                  <a:ext cx="32" cy="19"/>
                  <a:chOff x="3559" y="2978"/>
                  <a:chExt cx="32" cy="19"/>
                </a:xfrm>
              </p:grpSpPr>
              <p:sp>
                <p:nvSpPr>
                  <p:cNvPr id="52453" name="Freeform 97"/>
                  <p:cNvSpPr>
                    <a:spLocks/>
                  </p:cNvSpPr>
                  <p:nvPr/>
                </p:nvSpPr>
                <p:spPr bwMode="auto">
                  <a:xfrm>
                    <a:off x="3559" y="2978"/>
                    <a:ext cx="32"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4" name="Freeform 98"/>
                  <p:cNvSpPr>
                    <a:spLocks/>
                  </p:cNvSpPr>
                  <p:nvPr/>
                </p:nvSpPr>
                <p:spPr bwMode="auto">
                  <a:xfrm>
                    <a:off x="3559" y="2978"/>
                    <a:ext cx="32" cy="19"/>
                  </a:xfrm>
                  <a:custGeom>
                    <a:avLst/>
                    <a:gdLst>
                      <a:gd name="T0" fmla="*/ 32 w 32"/>
                      <a:gd name="T1" fmla="*/ 9 h 19"/>
                      <a:gd name="T2" fmla="*/ 16 w 32"/>
                      <a:gd name="T3" fmla="*/ 0 h 19"/>
                      <a:gd name="T4" fmla="*/ 0 w 32"/>
                      <a:gd name="T5" fmla="*/ 9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5"/>
                          <a:pt x="8" y="19"/>
                          <a:pt x="17" y="19"/>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2" name="Group 102"/>
                <p:cNvGrpSpPr>
                  <a:grpSpLocks/>
                </p:cNvGrpSpPr>
                <p:nvPr/>
              </p:nvGrpSpPr>
              <p:grpSpPr bwMode="auto">
                <a:xfrm>
                  <a:off x="3642" y="3071"/>
                  <a:ext cx="32" cy="18"/>
                  <a:chOff x="3642" y="3071"/>
                  <a:chExt cx="32" cy="18"/>
                </a:xfrm>
              </p:grpSpPr>
              <p:sp>
                <p:nvSpPr>
                  <p:cNvPr id="52451" name="Freeform 100"/>
                  <p:cNvSpPr>
                    <a:spLocks/>
                  </p:cNvSpPr>
                  <p:nvPr/>
                </p:nvSpPr>
                <p:spPr bwMode="auto">
                  <a:xfrm>
                    <a:off x="3642" y="3071"/>
                    <a:ext cx="32" cy="18"/>
                  </a:xfrm>
                  <a:custGeom>
                    <a:avLst/>
                    <a:gdLst>
                      <a:gd name="T0" fmla="*/ 43 w 43"/>
                      <a:gd name="T1" fmla="*/ 14 h 28"/>
                      <a:gd name="T2" fmla="*/ 22 w 43"/>
                      <a:gd name="T3" fmla="*/ 0 h 28"/>
                      <a:gd name="T4" fmla="*/ 0 w 43"/>
                      <a:gd name="T5" fmla="*/ 15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5"/>
                        </a:cubicBezTo>
                        <a:cubicBezTo>
                          <a:pt x="1"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2" name="Freeform 101"/>
                  <p:cNvSpPr>
                    <a:spLocks/>
                  </p:cNvSpPr>
                  <p:nvPr/>
                </p:nvSpPr>
                <p:spPr bwMode="auto">
                  <a:xfrm>
                    <a:off x="3642" y="3071"/>
                    <a:ext cx="32" cy="18"/>
                  </a:xfrm>
                  <a:custGeom>
                    <a:avLst/>
                    <a:gdLst>
                      <a:gd name="T0" fmla="*/ 32 w 32"/>
                      <a:gd name="T1" fmla="*/ 9 h 18"/>
                      <a:gd name="T2" fmla="*/ 16 w 32"/>
                      <a:gd name="T3" fmla="*/ 0 h 18"/>
                      <a:gd name="T4" fmla="*/ 0 w 32"/>
                      <a:gd name="T5" fmla="*/ 10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10"/>
                        </a:cubicBezTo>
                        <a:cubicBezTo>
                          <a:pt x="1"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3" name="Group 105"/>
                <p:cNvGrpSpPr>
                  <a:grpSpLocks/>
                </p:cNvGrpSpPr>
                <p:nvPr/>
              </p:nvGrpSpPr>
              <p:grpSpPr bwMode="auto">
                <a:xfrm>
                  <a:off x="3662" y="3169"/>
                  <a:ext cx="33" cy="19"/>
                  <a:chOff x="3662" y="3169"/>
                  <a:chExt cx="33" cy="19"/>
                </a:xfrm>
              </p:grpSpPr>
              <p:sp>
                <p:nvSpPr>
                  <p:cNvPr id="52449" name="Freeform 103"/>
                  <p:cNvSpPr>
                    <a:spLocks/>
                  </p:cNvSpPr>
                  <p:nvPr/>
                </p:nvSpPr>
                <p:spPr bwMode="auto">
                  <a:xfrm>
                    <a:off x="3662" y="3169"/>
                    <a:ext cx="33"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0" name="Freeform 104"/>
                  <p:cNvSpPr>
                    <a:spLocks/>
                  </p:cNvSpPr>
                  <p:nvPr/>
                </p:nvSpPr>
                <p:spPr bwMode="auto">
                  <a:xfrm>
                    <a:off x="3662" y="3169"/>
                    <a:ext cx="33" cy="19"/>
                  </a:xfrm>
                  <a:custGeom>
                    <a:avLst/>
                    <a:gdLst>
                      <a:gd name="T0" fmla="*/ 33 w 33"/>
                      <a:gd name="T1" fmla="*/ 10 h 19"/>
                      <a:gd name="T2" fmla="*/ 17 w 33"/>
                      <a:gd name="T3" fmla="*/ 0 h 19"/>
                      <a:gd name="T4" fmla="*/ 1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7" y="0"/>
                        </a:cubicBezTo>
                        <a:cubicBezTo>
                          <a:pt x="8" y="0"/>
                          <a:pt x="0" y="5"/>
                          <a:pt x="1" y="10"/>
                        </a:cubicBezTo>
                        <a:cubicBezTo>
                          <a:pt x="1" y="15"/>
                          <a:pt x="8" y="19"/>
                          <a:pt x="17" y="19"/>
                        </a:cubicBezTo>
                        <a:cubicBezTo>
                          <a:pt x="26"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4" name="Group 108"/>
                <p:cNvGrpSpPr>
                  <a:grpSpLocks/>
                </p:cNvGrpSpPr>
                <p:nvPr/>
              </p:nvGrpSpPr>
              <p:grpSpPr bwMode="auto">
                <a:xfrm>
                  <a:off x="3639" y="3253"/>
                  <a:ext cx="32" cy="19"/>
                  <a:chOff x="3639" y="3253"/>
                  <a:chExt cx="32" cy="19"/>
                </a:xfrm>
              </p:grpSpPr>
              <p:sp>
                <p:nvSpPr>
                  <p:cNvPr id="52447" name="Freeform 106"/>
                  <p:cNvSpPr>
                    <a:spLocks/>
                  </p:cNvSpPr>
                  <p:nvPr/>
                </p:nvSpPr>
                <p:spPr bwMode="auto">
                  <a:xfrm>
                    <a:off x="3639" y="3253"/>
                    <a:ext cx="32" cy="19"/>
                  </a:xfrm>
                  <a:custGeom>
                    <a:avLst/>
                    <a:gdLst>
                      <a:gd name="T0" fmla="*/ 43 w 43"/>
                      <a:gd name="T1" fmla="*/ 14 h 29"/>
                      <a:gd name="T2" fmla="*/ 21 w 43"/>
                      <a:gd name="T3" fmla="*/ 1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7"/>
                          <a:pt x="33" y="0"/>
                          <a:pt x="21" y="1"/>
                        </a:cubicBezTo>
                        <a:cubicBezTo>
                          <a:pt x="10" y="1"/>
                          <a:pt x="0" y="7"/>
                          <a:pt x="0" y="15"/>
                        </a:cubicBezTo>
                        <a:cubicBezTo>
                          <a:pt x="0" y="23"/>
                          <a:pt x="10" y="29"/>
                          <a:pt x="22" y="29"/>
                        </a:cubicBezTo>
                        <a:cubicBezTo>
                          <a:pt x="34"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8" name="Freeform 107"/>
                  <p:cNvSpPr>
                    <a:spLocks/>
                  </p:cNvSpPr>
                  <p:nvPr/>
                </p:nvSpPr>
                <p:spPr bwMode="auto">
                  <a:xfrm>
                    <a:off x="3639" y="3253"/>
                    <a:ext cx="32" cy="19"/>
                  </a:xfrm>
                  <a:custGeom>
                    <a:avLst/>
                    <a:gdLst>
                      <a:gd name="T0" fmla="*/ 32 w 32"/>
                      <a:gd name="T1" fmla="*/ 9 h 19"/>
                      <a:gd name="T2" fmla="*/ 16 w 32"/>
                      <a:gd name="T3" fmla="*/ 1 h 19"/>
                      <a:gd name="T4" fmla="*/ 0 w 32"/>
                      <a:gd name="T5" fmla="*/ 10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5"/>
                          <a:pt x="25" y="0"/>
                          <a:pt x="16" y="1"/>
                        </a:cubicBezTo>
                        <a:cubicBezTo>
                          <a:pt x="7" y="1"/>
                          <a:pt x="0" y="5"/>
                          <a:pt x="0" y="10"/>
                        </a:cubicBezTo>
                        <a:cubicBezTo>
                          <a:pt x="0" y="15"/>
                          <a:pt x="7" y="19"/>
                          <a:pt x="16" y="19"/>
                        </a:cubicBezTo>
                        <a:cubicBezTo>
                          <a:pt x="25" y="19"/>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5" name="Group 111"/>
                <p:cNvGrpSpPr>
                  <a:grpSpLocks/>
                </p:cNvGrpSpPr>
                <p:nvPr/>
              </p:nvGrpSpPr>
              <p:grpSpPr bwMode="auto">
                <a:xfrm>
                  <a:off x="3577" y="3342"/>
                  <a:ext cx="33" cy="18"/>
                  <a:chOff x="3577" y="3342"/>
                  <a:chExt cx="33" cy="18"/>
                </a:xfrm>
              </p:grpSpPr>
              <p:sp>
                <p:nvSpPr>
                  <p:cNvPr id="52445" name="Freeform 109"/>
                  <p:cNvSpPr>
                    <a:spLocks/>
                  </p:cNvSpPr>
                  <p:nvPr/>
                </p:nvSpPr>
                <p:spPr bwMode="auto">
                  <a:xfrm>
                    <a:off x="3577" y="3342"/>
                    <a:ext cx="33" cy="18"/>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2"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6" name="Freeform 110"/>
                  <p:cNvSpPr>
                    <a:spLocks/>
                  </p:cNvSpPr>
                  <p:nvPr/>
                </p:nvSpPr>
                <p:spPr bwMode="auto">
                  <a:xfrm>
                    <a:off x="3577" y="3342"/>
                    <a:ext cx="33" cy="18"/>
                  </a:xfrm>
                  <a:custGeom>
                    <a:avLst/>
                    <a:gdLst>
                      <a:gd name="T0" fmla="*/ 33 w 33"/>
                      <a:gd name="T1" fmla="*/ 9 h 18"/>
                      <a:gd name="T2" fmla="*/ 16 w 33"/>
                      <a:gd name="T3" fmla="*/ 0 h 18"/>
                      <a:gd name="T4" fmla="*/ 0 w 33"/>
                      <a:gd name="T5" fmla="*/ 9 h 18"/>
                      <a:gd name="T6" fmla="*/ 17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4"/>
                          <a:pt x="25" y="0"/>
                          <a:pt x="16" y="0"/>
                        </a:cubicBezTo>
                        <a:cubicBezTo>
                          <a:pt x="7" y="0"/>
                          <a:pt x="0" y="4"/>
                          <a:pt x="0" y="9"/>
                        </a:cubicBezTo>
                        <a:cubicBezTo>
                          <a:pt x="0" y="14"/>
                          <a:pt x="8" y="18"/>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6" name="Group 114"/>
                <p:cNvGrpSpPr>
                  <a:grpSpLocks/>
                </p:cNvGrpSpPr>
                <p:nvPr/>
              </p:nvGrpSpPr>
              <p:grpSpPr bwMode="auto">
                <a:xfrm>
                  <a:off x="3472" y="3419"/>
                  <a:ext cx="32" cy="18"/>
                  <a:chOff x="3472" y="3419"/>
                  <a:chExt cx="32" cy="18"/>
                </a:xfrm>
              </p:grpSpPr>
              <p:sp>
                <p:nvSpPr>
                  <p:cNvPr id="52443" name="Freeform 112"/>
                  <p:cNvSpPr>
                    <a:spLocks/>
                  </p:cNvSpPr>
                  <p:nvPr/>
                </p:nvSpPr>
                <p:spPr bwMode="auto">
                  <a:xfrm>
                    <a:off x="3472" y="341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4" name="Freeform 113"/>
                  <p:cNvSpPr>
                    <a:spLocks/>
                  </p:cNvSpPr>
                  <p:nvPr/>
                </p:nvSpPr>
                <p:spPr bwMode="auto">
                  <a:xfrm>
                    <a:off x="3472" y="3419"/>
                    <a:ext cx="32" cy="18"/>
                  </a:xfrm>
                  <a:custGeom>
                    <a:avLst/>
                    <a:gdLst>
                      <a:gd name="T0" fmla="*/ 32 w 32"/>
                      <a:gd name="T1" fmla="*/ 9 h 18"/>
                      <a:gd name="T2" fmla="*/ 16 w 32"/>
                      <a:gd name="T3" fmla="*/ 0 h 18"/>
                      <a:gd name="T4" fmla="*/ 0 w 32"/>
                      <a:gd name="T5" fmla="*/ 9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9"/>
                        </a:cubicBezTo>
                        <a:cubicBezTo>
                          <a:pt x="0"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7" name="Group 117"/>
                <p:cNvGrpSpPr>
                  <a:grpSpLocks/>
                </p:cNvGrpSpPr>
                <p:nvPr/>
              </p:nvGrpSpPr>
              <p:grpSpPr bwMode="auto">
                <a:xfrm>
                  <a:off x="3348" y="3459"/>
                  <a:ext cx="32" cy="20"/>
                  <a:chOff x="3348" y="3459"/>
                  <a:chExt cx="32" cy="20"/>
                </a:xfrm>
              </p:grpSpPr>
              <p:sp>
                <p:nvSpPr>
                  <p:cNvPr id="52441" name="Freeform 115"/>
                  <p:cNvSpPr>
                    <a:spLocks/>
                  </p:cNvSpPr>
                  <p:nvPr/>
                </p:nvSpPr>
                <p:spPr bwMode="auto">
                  <a:xfrm>
                    <a:off x="3348" y="345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1"/>
                          <a:pt x="0" y="7"/>
                          <a:pt x="0" y="15"/>
                        </a:cubicBezTo>
                        <a:cubicBezTo>
                          <a:pt x="0" y="23"/>
                          <a:pt x="10"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2" name="Freeform 116"/>
                  <p:cNvSpPr>
                    <a:spLocks/>
                  </p:cNvSpPr>
                  <p:nvPr/>
                </p:nvSpPr>
                <p:spPr bwMode="auto">
                  <a:xfrm>
                    <a:off x="3348" y="3459"/>
                    <a:ext cx="32" cy="20"/>
                  </a:xfrm>
                  <a:custGeom>
                    <a:avLst/>
                    <a:gdLst>
                      <a:gd name="T0" fmla="*/ 31 w 32"/>
                      <a:gd name="T1" fmla="*/ 10 h 20"/>
                      <a:gd name="T2" fmla="*/ 15 w 32"/>
                      <a:gd name="T3" fmla="*/ 0 h 20"/>
                      <a:gd name="T4" fmla="*/ 0 w 32"/>
                      <a:gd name="T5" fmla="*/ 10 h 20"/>
                      <a:gd name="T6" fmla="*/ 15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4" y="0"/>
                          <a:pt x="15" y="0"/>
                        </a:cubicBezTo>
                        <a:cubicBezTo>
                          <a:pt x="6" y="1"/>
                          <a:pt x="0" y="5"/>
                          <a:pt x="0" y="10"/>
                        </a:cubicBezTo>
                        <a:cubicBezTo>
                          <a:pt x="0" y="15"/>
                          <a:pt x="7" y="20"/>
                          <a:pt x="15" y="20"/>
                        </a:cubicBezTo>
                        <a:cubicBezTo>
                          <a:pt x="24"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38" name="Group 120"/>
                <p:cNvGrpSpPr>
                  <a:grpSpLocks/>
                </p:cNvGrpSpPr>
                <p:nvPr/>
              </p:nvGrpSpPr>
              <p:grpSpPr bwMode="auto">
                <a:xfrm>
                  <a:off x="3289" y="2868"/>
                  <a:ext cx="31" cy="19"/>
                  <a:chOff x="3289" y="2868"/>
                  <a:chExt cx="31" cy="19"/>
                </a:xfrm>
              </p:grpSpPr>
              <p:sp>
                <p:nvSpPr>
                  <p:cNvPr id="52439" name="Freeform 118"/>
                  <p:cNvSpPr>
                    <a:spLocks/>
                  </p:cNvSpPr>
                  <p:nvPr/>
                </p:nvSpPr>
                <p:spPr bwMode="auto">
                  <a:xfrm>
                    <a:off x="3289" y="2868"/>
                    <a:ext cx="31" cy="19"/>
                  </a:xfrm>
                  <a:custGeom>
                    <a:avLst/>
                    <a:gdLst>
                      <a:gd name="T0" fmla="*/ 41 w 41"/>
                      <a:gd name="T1" fmla="*/ 15 h 30"/>
                      <a:gd name="T2" fmla="*/ 20 w 41"/>
                      <a:gd name="T3" fmla="*/ 0 h 30"/>
                      <a:gd name="T4" fmla="*/ 0 w 41"/>
                      <a:gd name="T5" fmla="*/ 15 h 30"/>
                      <a:gd name="T6" fmla="*/ 21 w 41"/>
                      <a:gd name="T7" fmla="*/ 3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7"/>
                          <a:pt x="32" y="0"/>
                          <a:pt x="20" y="0"/>
                        </a:cubicBezTo>
                        <a:cubicBezTo>
                          <a:pt x="9" y="1"/>
                          <a:pt x="0" y="7"/>
                          <a:pt x="0" y="15"/>
                        </a:cubicBezTo>
                        <a:cubicBezTo>
                          <a:pt x="0" y="23"/>
                          <a:pt x="9" y="30"/>
                          <a:pt x="21" y="30"/>
                        </a:cubicBezTo>
                        <a:cubicBezTo>
                          <a:pt x="32" y="29"/>
                          <a:pt x="41" y="23"/>
                          <a:pt x="41"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0" name="Freeform 119"/>
                  <p:cNvSpPr>
                    <a:spLocks/>
                  </p:cNvSpPr>
                  <p:nvPr/>
                </p:nvSpPr>
                <p:spPr bwMode="auto">
                  <a:xfrm>
                    <a:off x="3289" y="2868"/>
                    <a:ext cx="31" cy="19"/>
                  </a:xfrm>
                  <a:custGeom>
                    <a:avLst/>
                    <a:gdLst>
                      <a:gd name="T0" fmla="*/ 31 w 31"/>
                      <a:gd name="T1" fmla="*/ 9 h 19"/>
                      <a:gd name="T2" fmla="*/ 15 w 31"/>
                      <a:gd name="T3" fmla="*/ 0 h 19"/>
                      <a:gd name="T4" fmla="*/ 0 w 31"/>
                      <a:gd name="T5" fmla="*/ 9 h 19"/>
                      <a:gd name="T6" fmla="*/ 16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1" y="4"/>
                          <a:pt x="24" y="0"/>
                          <a:pt x="15" y="0"/>
                        </a:cubicBezTo>
                        <a:cubicBezTo>
                          <a:pt x="7" y="0"/>
                          <a:pt x="0" y="4"/>
                          <a:pt x="0" y="9"/>
                        </a:cubicBezTo>
                        <a:cubicBezTo>
                          <a:pt x="0" y="15"/>
                          <a:pt x="7" y="19"/>
                          <a:pt x="16" y="19"/>
                        </a:cubicBezTo>
                        <a:cubicBezTo>
                          <a:pt x="24" y="18"/>
                          <a:pt x="31" y="15"/>
                          <a:pt x="3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428" name="Freeform 122"/>
              <p:cNvSpPr>
                <a:spLocks noEditPoints="1"/>
              </p:cNvSpPr>
              <p:nvPr/>
            </p:nvSpPr>
            <p:spPr bwMode="auto">
              <a:xfrm>
                <a:off x="2113" y="2832"/>
                <a:ext cx="1579" cy="702"/>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2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5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7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8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9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3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3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1"/>
                      <a:pt x="2094" y="561"/>
                    </a:cubicBezTo>
                    <a:cubicBezTo>
                      <a:pt x="2092" y="561"/>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3"/>
                      <a:pt x="2095" y="523"/>
                    </a:cubicBezTo>
                    <a:cubicBezTo>
                      <a:pt x="2093" y="523"/>
                      <a:pt x="2091" y="522"/>
                      <a:pt x="2091" y="521"/>
                    </a:cubicBezTo>
                    <a:close/>
                    <a:moveTo>
                      <a:pt x="2090" y="508"/>
                    </a:moveTo>
                    <a:lnTo>
                      <a:pt x="2090" y="508"/>
                    </a:lnTo>
                    <a:cubicBezTo>
                      <a:pt x="2090" y="507"/>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9"/>
                      <a:pt x="2089" y="498"/>
                      <a:pt x="2088" y="496"/>
                    </a:cubicBezTo>
                    <a:close/>
                    <a:moveTo>
                      <a:pt x="2086" y="484"/>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4"/>
                    </a:cubicBezTo>
                    <a:close/>
                    <a:moveTo>
                      <a:pt x="2083" y="471"/>
                    </a:moveTo>
                    <a:lnTo>
                      <a:pt x="2083" y="471"/>
                    </a:lnTo>
                    <a:cubicBezTo>
                      <a:pt x="2083" y="470"/>
                      <a:pt x="2084" y="468"/>
                      <a:pt x="2086" y="468"/>
                    </a:cubicBezTo>
                    <a:cubicBezTo>
                      <a:pt x="2087" y="467"/>
                      <a:pt x="2089" y="468"/>
                      <a:pt x="2089" y="470"/>
                    </a:cubicBezTo>
                    <a:lnTo>
                      <a:pt x="2089" y="470"/>
                    </a:lnTo>
                    <a:cubicBezTo>
                      <a:pt x="2090" y="471"/>
                      <a:pt x="2089" y="473"/>
                      <a:pt x="2087" y="474"/>
                    </a:cubicBezTo>
                    <a:cubicBezTo>
                      <a:pt x="2085" y="474"/>
                      <a:pt x="2084" y="473"/>
                      <a:pt x="2083" y="471"/>
                    </a:cubicBezTo>
                    <a:close/>
                    <a:moveTo>
                      <a:pt x="2080" y="459"/>
                    </a:moveTo>
                    <a:lnTo>
                      <a:pt x="2080" y="459"/>
                    </a:lnTo>
                    <a:cubicBezTo>
                      <a:pt x="2080" y="458"/>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4"/>
                      <a:pt x="2082" y="445"/>
                    </a:cubicBezTo>
                    <a:lnTo>
                      <a:pt x="2082" y="445"/>
                    </a:lnTo>
                    <a:cubicBezTo>
                      <a:pt x="2083" y="447"/>
                      <a:pt x="2083" y="449"/>
                      <a:pt x="2081" y="449"/>
                    </a:cubicBezTo>
                    <a:cubicBezTo>
                      <a:pt x="2079" y="450"/>
                      <a:pt x="2078" y="449"/>
                      <a:pt x="2077" y="448"/>
                    </a:cubicBezTo>
                    <a:close/>
                    <a:moveTo>
                      <a:pt x="2073" y="436"/>
                    </a:moveTo>
                    <a:lnTo>
                      <a:pt x="2073" y="436"/>
                    </a:lnTo>
                    <a:cubicBezTo>
                      <a:pt x="2072" y="435"/>
                      <a:pt x="2072" y="433"/>
                      <a:pt x="2074" y="432"/>
                    </a:cubicBezTo>
                    <a:cubicBezTo>
                      <a:pt x="2076" y="431"/>
                      <a:pt x="2077" y="432"/>
                      <a:pt x="2078" y="433"/>
                    </a:cubicBezTo>
                    <a:lnTo>
                      <a:pt x="2078" y="433"/>
                    </a:lnTo>
                    <a:cubicBezTo>
                      <a:pt x="2079" y="435"/>
                      <a:pt x="2078" y="437"/>
                      <a:pt x="2077" y="438"/>
                    </a:cubicBezTo>
                    <a:cubicBezTo>
                      <a:pt x="2075" y="438"/>
                      <a:pt x="2073" y="438"/>
                      <a:pt x="2073" y="436"/>
                    </a:cubicBezTo>
                    <a:close/>
                    <a:moveTo>
                      <a:pt x="2068" y="425"/>
                    </a:moveTo>
                    <a:lnTo>
                      <a:pt x="2068" y="425"/>
                    </a:lnTo>
                    <a:cubicBezTo>
                      <a:pt x="2067" y="423"/>
                      <a:pt x="2068" y="421"/>
                      <a:pt x="2069" y="420"/>
                    </a:cubicBezTo>
                    <a:cubicBezTo>
                      <a:pt x="2071" y="420"/>
                      <a:pt x="2073" y="420"/>
                      <a:pt x="2074" y="421"/>
                    </a:cubicBezTo>
                    <a:lnTo>
                      <a:pt x="2074" y="421"/>
                    </a:lnTo>
                    <a:cubicBezTo>
                      <a:pt x="2074" y="423"/>
                      <a:pt x="2074" y="425"/>
                      <a:pt x="2073" y="426"/>
                    </a:cubicBezTo>
                    <a:cubicBezTo>
                      <a:pt x="2071" y="427"/>
                      <a:pt x="2069" y="426"/>
                      <a:pt x="2068" y="425"/>
                    </a:cubicBezTo>
                    <a:close/>
                    <a:moveTo>
                      <a:pt x="2063" y="413"/>
                    </a:moveTo>
                    <a:lnTo>
                      <a:pt x="2063" y="413"/>
                    </a:lnTo>
                    <a:cubicBezTo>
                      <a:pt x="2062" y="412"/>
                      <a:pt x="2063" y="410"/>
                      <a:pt x="2064" y="409"/>
                    </a:cubicBezTo>
                    <a:cubicBezTo>
                      <a:pt x="2065" y="408"/>
                      <a:pt x="2067" y="409"/>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1"/>
                      <a:pt x="2057" y="399"/>
                      <a:pt x="2059" y="398"/>
                    </a:cubicBezTo>
                    <a:cubicBezTo>
                      <a:pt x="2060" y="397"/>
                      <a:pt x="2062" y="397"/>
                      <a:pt x="2063" y="399"/>
                    </a:cubicBezTo>
                    <a:lnTo>
                      <a:pt x="2063" y="399"/>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3"/>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70"/>
                    </a:moveTo>
                    <a:lnTo>
                      <a:pt x="2039" y="370"/>
                    </a:lnTo>
                    <a:cubicBezTo>
                      <a:pt x="2038" y="368"/>
                      <a:pt x="2039" y="366"/>
                      <a:pt x="2040" y="365"/>
                    </a:cubicBezTo>
                    <a:cubicBezTo>
                      <a:pt x="2041" y="364"/>
                      <a:pt x="2043" y="365"/>
                      <a:pt x="2044" y="366"/>
                    </a:cubicBezTo>
                    <a:lnTo>
                      <a:pt x="2044" y="366"/>
                    </a:lnTo>
                    <a:cubicBezTo>
                      <a:pt x="2045" y="368"/>
                      <a:pt x="2045" y="370"/>
                      <a:pt x="2043" y="370"/>
                    </a:cubicBezTo>
                    <a:cubicBezTo>
                      <a:pt x="2042" y="371"/>
                      <a:pt x="2040" y="371"/>
                      <a:pt x="2039" y="370"/>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1"/>
                      <a:pt x="2032" y="359"/>
                    </a:cubicBezTo>
                    <a:close/>
                    <a:moveTo>
                      <a:pt x="2025" y="349"/>
                    </a:moveTo>
                    <a:lnTo>
                      <a:pt x="2025" y="349"/>
                    </a:lnTo>
                    <a:cubicBezTo>
                      <a:pt x="2024" y="347"/>
                      <a:pt x="2025" y="345"/>
                      <a:pt x="2026" y="345"/>
                    </a:cubicBezTo>
                    <a:cubicBezTo>
                      <a:pt x="2027" y="344"/>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8"/>
                      <a:pt x="2017" y="336"/>
                      <a:pt x="2018" y="335"/>
                    </a:cubicBezTo>
                    <a:cubicBezTo>
                      <a:pt x="2020" y="334"/>
                      <a:pt x="2022" y="334"/>
                      <a:pt x="2023" y="336"/>
                    </a:cubicBezTo>
                    <a:lnTo>
                      <a:pt x="2023" y="336"/>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1"/>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8"/>
                      <a:pt x="1994" y="306"/>
                    </a:cubicBezTo>
                    <a:cubicBezTo>
                      <a:pt x="1995" y="305"/>
                      <a:pt x="1997" y="305"/>
                      <a:pt x="1998" y="306"/>
                    </a:cubicBezTo>
                    <a:lnTo>
                      <a:pt x="1998" y="306"/>
                    </a:lnTo>
                    <a:cubicBezTo>
                      <a:pt x="1999" y="308"/>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3"/>
                    </a:moveTo>
                    <a:lnTo>
                      <a:pt x="1977" y="293"/>
                    </a:lnTo>
                    <a:cubicBezTo>
                      <a:pt x="1975" y="291"/>
                      <a:pt x="1975" y="289"/>
                      <a:pt x="1977" y="288"/>
                    </a:cubicBezTo>
                    <a:cubicBezTo>
                      <a:pt x="1978" y="287"/>
                      <a:pt x="1980" y="287"/>
                      <a:pt x="1981" y="288"/>
                    </a:cubicBezTo>
                    <a:lnTo>
                      <a:pt x="1981" y="288"/>
                    </a:lnTo>
                    <a:cubicBezTo>
                      <a:pt x="1982" y="289"/>
                      <a:pt x="1982" y="291"/>
                      <a:pt x="1981" y="293"/>
                    </a:cubicBezTo>
                    <a:cubicBezTo>
                      <a:pt x="1980" y="294"/>
                      <a:pt x="1978" y="294"/>
                      <a:pt x="1977" y="293"/>
                    </a:cubicBezTo>
                    <a:close/>
                    <a:moveTo>
                      <a:pt x="1968" y="284"/>
                    </a:moveTo>
                    <a:lnTo>
                      <a:pt x="1968" y="284"/>
                    </a:lnTo>
                    <a:cubicBezTo>
                      <a:pt x="1966" y="283"/>
                      <a:pt x="1966" y="281"/>
                      <a:pt x="1968" y="279"/>
                    </a:cubicBezTo>
                    <a:cubicBezTo>
                      <a:pt x="1969" y="278"/>
                      <a:pt x="1971" y="278"/>
                      <a:pt x="1972" y="279"/>
                    </a:cubicBezTo>
                    <a:lnTo>
                      <a:pt x="1972" y="279"/>
                    </a:lnTo>
                    <a:cubicBezTo>
                      <a:pt x="1973" y="281"/>
                      <a:pt x="1973" y="283"/>
                      <a:pt x="1972" y="284"/>
                    </a:cubicBezTo>
                    <a:cubicBezTo>
                      <a:pt x="1971" y="285"/>
                      <a:pt x="1969" y="285"/>
                      <a:pt x="1968" y="284"/>
                    </a:cubicBezTo>
                    <a:close/>
                    <a:moveTo>
                      <a:pt x="1959" y="275"/>
                    </a:moveTo>
                    <a:lnTo>
                      <a:pt x="1959" y="275"/>
                    </a:lnTo>
                    <a:cubicBezTo>
                      <a:pt x="1957" y="274"/>
                      <a:pt x="1957" y="272"/>
                      <a:pt x="1959" y="271"/>
                    </a:cubicBezTo>
                    <a:cubicBezTo>
                      <a:pt x="1960" y="270"/>
                      <a:pt x="1962" y="270"/>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3"/>
                    </a:cubicBezTo>
                    <a:cubicBezTo>
                      <a:pt x="1950" y="261"/>
                      <a:pt x="1952" y="261"/>
                      <a:pt x="1954" y="263"/>
                    </a:cubicBezTo>
                    <a:lnTo>
                      <a:pt x="1954" y="263"/>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8"/>
                      <a:pt x="1923" y="237"/>
                      <a:pt x="1924" y="238"/>
                    </a:cubicBezTo>
                    <a:lnTo>
                      <a:pt x="1924" y="238"/>
                    </a:lnTo>
                    <a:cubicBezTo>
                      <a:pt x="1926" y="239"/>
                      <a:pt x="1926" y="241"/>
                      <a:pt x="1925" y="243"/>
                    </a:cubicBezTo>
                    <a:cubicBezTo>
                      <a:pt x="1924" y="244"/>
                      <a:pt x="1922" y="244"/>
                      <a:pt x="1921" y="243"/>
                    </a:cubicBezTo>
                    <a:close/>
                    <a:moveTo>
                      <a:pt x="1911" y="236"/>
                    </a:moveTo>
                    <a:lnTo>
                      <a:pt x="1911" y="236"/>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7"/>
                      <a:pt x="1911" y="236"/>
                    </a:cubicBezTo>
                    <a:close/>
                    <a:moveTo>
                      <a:pt x="1901" y="228"/>
                    </a:moveTo>
                    <a:lnTo>
                      <a:pt x="1901" y="228"/>
                    </a:lnTo>
                    <a:cubicBezTo>
                      <a:pt x="1899" y="227"/>
                      <a:pt x="1899" y="225"/>
                      <a:pt x="1900" y="224"/>
                    </a:cubicBezTo>
                    <a:cubicBezTo>
                      <a:pt x="1901" y="223"/>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10"/>
                    </a:cubicBezTo>
                    <a:cubicBezTo>
                      <a:pt x="1881" y="208"/>
                      <a:pt x="1882" y="208"/>
                      <a:pt x="1884" y="209"/>
                    </a:cubicBezTo>
                    <a:lnTo>
                      <a:pt x="1884" y="209"/>
                    </a:lnTo>
                    <a:cubicBezTo>
                      <a:pt x="1885" y="210"/>
                      <a:pt x="1886" y="212"/>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5"/>
                      <a:pt x="1861" y="194"/>
                      <a:pt x="1863" y="195"/>
                    </a:cubicBezTo>
                    <a:lnTo>
                      <a:pt x="1863" y="195"/>
                    </a:lnTo>
                    <a:cubicBezTo>
                      <a:pt x="1864" y="196"/>
                      <a:pt x="1865" y="198"/>
                      <a:pt x="1864" y="199"/>
                    </a:cubicBezTo>
                    <a:cubicBezTo>
                      <a:pt x="1863" y="201"/>
                      <a:pt x="1861" y="201"/>
                      <a:pt x="1859" y="200"/>
                    </a:cubicBezTo>
                    <a:close/>
                    <a:moveTo>
                      <a:pt x="1849" y="194"/>
                    </a:moveTo>
                    <a:lnTo>
                      <a:pt x="1849" y="194"/>
                    </a:lnTo>
                    <a:cubicBezTo>
                      <a:pt x="1847" y="193"/>
                      <a:pt x="1847" y="191"/>
                      <a:pt x="1848" y="189"/>
                    </a:cubicBezTo>
                    <a:cubicBezTo>
                      <a:pt x="1849" y="188"/>
                      <a:pt x="1851" y="187"/>
                      <a:pt x="1852" y="188"/>
                    </a:cubicBezTo>
                    <a:lnTo>
                      <a:pt x="1852" y="188"/>
                    </a:lnTo>
                    <a:cubicBezTo>
                      <a:pt x="1854" y="189"/>
                      <a:pt x="1854" y="191"/>
                      <a:pt x="1853" y="193"/>
                    </a:cubicBezTo>
                    <a:cubicBezTo>
                      <a:pt x="1852" y="194"/>
                      <a:pt x="1850" y="195"/>
                      <a:pt x="1849" y="194"/>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7"/>
                    </a:cubicBezTo>
                    <a:cubicBezTo>
                      <a:pt x="1827" y="175"/>
                      <a:pt x="1829" y="175"/>
                      <a:pt x="1831" y="176"/>
                    </a:cubicBezTo>
                    <a:lnTo>
                      <a:pt x="1831" y="176"/>
                    </a:lnTo>
                    <a:cubicBezTo>
                      <a:pt x="1832" y="177"/>
                      <a:pt x="1833" y="179"/>
                      <a:pt x="1832" y="180"/>
                    </a:cubicBezTo>
                    <a:cubicBezTo>
                      <a:pt x="1831" y="181"/>
                      <a:pt x="1829" y="182"/>
                      <a:pt x="1827" y="181"/>
                    </a:cubicBezTo>
                    <a:close/>
                    <a:moveTo>
                      <a:pt x="1817" y="175"/>
                    </a:moveTo>
                    <a:lnTo>
                      <a:pt x="1817" y="175"/>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6"/>
                      <a:pt x="1817" y="175"/>
                    </a:cubicBezTo>
                    <a:close/>
                    <a:moveTo>
                      <a:pt x="1805" y="169"/>
                    </a:moveTo>
                    <a:lnTo>
                      <a:pt x="1805" y="169"/>
                    </a:lnTo>
                    <a:cubicBezTo>
                      <a:pt x="1804" y="168"/>
                      <a:pt x="1804" y="166"/>
                      <a:pt x="1805" y="164"/>
                    </a:cubicBezTo>
                    <a:cubicBezTo>
                      <a:pt x="1806" y="163"/>
                      <a:pt x="1807" y="163"/>
                      <a:pt x="1809" y="164"/>
                    </a:cubicBezTo>
                    <a:lnTo>
                      <a:pt x="1809" y="164"/>
                    </a:lnTo>
                    <a:cubicBezTo>
                      <a:pt x="1810" y="165"/>
                      <a:pt x="1811" y="166"/>
                      <a:pt x="1810" y="168"/>
                    </a:cubicBezTo>
                    <a:cubicBezTo>
                      <a:pt x="1809" y="169"/>
                      <a:pt x="1807" y="170"/>
                      <a:pt x="1805" y="169"/>
                    </a:cubicBezTo>
                    <a:close/>
                    <a:moveTo>
                      <a:pt x="1794" y="163"/>
                    </a:moveTo>
                    <a:lnTo>
                      <a:pt x="1794" y="163"/>
                    </a:lnTo>
                    <a:cubicBezTo>
                      <a:pt x="1793" y="162"/>
                      <a:pt x="1793" y="160"/>
                      <a:pt x="1794" y="159"/>
                    </a:cubicBezTo>
                    <a:cubicBezTo>
                      <a:pt x="1795" y="157"/>
                      <a:pt x="1796" y="157"/>
                      <a:pt x="1798" y="158"/>
                    </a:cubicBezTo>
                    <a:lnTo>
                      <a:pt x="1798" y="158"/>
                    </a:lnTo>
                    <a:cubicBezTo>
                      <a:pt x="1799" y="159"/>
                      <a:pt x="1800" y="161"/>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8"/>
                      <a:pt x="1785" y="158"/>
                      <a:pt x="1783" y="157"/>
                    </a:cubicBezTo>
                    <a:close/>
                    <a:moveTo>
                      <a:pt x="1772" y="152"/>
                    </a:moveTo>
                    <a:lnTo>
                      <a:pt x="1772" y="152"/>
                    </a:lnTo>
                    <a:cubicBezTo>
                      <a:pt x="1771" y="151"/>
                      <a:pt x="1770" y="149"/>
                      <a:pt x="1771" y="147"/>
                    </a:cubicBezTo>
                    <a:cubicBezTo>
                      <a:pt x="1772" y="146"/>
                      <a:pt x="1774" y="145"/>
                      <a:pt x="1776" y="146"/>
                    </a:cubicBezTo>
                    <a:lnTo>
                      <a:pt x="1776" y="146"/>
                    </a:lnTo>
                    <a:cubicBezTo>
                      <a:pt x="1777" y="147"/>
                      <a:pt x="1777" y="149"/>
                      <a:pt x="1776" y="151"/>
                    </a:cubicBezTo>
                    <a:cubicBezTo>
                      <a:pt x="1776" y="152"/>
                      <a:pt x="1774" y="152"/>
                      <a:pt x="1772" y="152"/>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5"/>
                      <a:pt x="1753" y="135"/>
                    </a:cubicBezTo>
                    <a:lnTo>
                      <a:pt x="1753" y="135"/>
                    </a:lnTo>
                    <a:cubicBezTo>
                      <a:pt x="1755" y="136"/>
                      <a:pt x="1755" y="138"/>
                      <a:pt x="1754" y="140"/>
                    </a:cubicBezTo>
                    <a:cubicBezTo>
                      <a:pt x="1753" y="141"/>
                      <a:pt x="1751" y="142"/>
                      <a:pt x="1750" y="141"/>
                    </a:cubicBezTo>
                    <a:close/>
                    <a:moveTo>
                      <a:pt x="1738" y="136"/>
                    </a:moveTo>
                    <a:lnTo>
                      <a:pt x="1738" y="136"/>
                    </a:lnTo>
                    <a:cubicBezTo>
                      <a:pt x="1737" y="135"/>
                      <a:pt x="1736" y="133"/>
                      <a:pt x="1737" y="131"/>
                    </a:cubicBezTo>
                    <a:cubicBezTo>
                      <a:pt x="1738" y="130"/>
                      <a:pt x="1740" y="129"/>
                      <a:pt x="1742" y="130"/>
                    </a:cubicBezTo>
                    <a:lnTo>
                      <a:pt x="1742" y="130"/>
                    </a:lnTo>
                    <a:cubicBezTo>
                      <a:pt x="1743" y="131"/>
                      <a:pt x="1744" y="133"/>
                      <a:pt x="1743" y="135"/>
                    </a:cubicBezTo>
                    <a:cubicBezTo>
                      <a:pt x="1742" y="136"/>
                      <a:pt x="1740" y="136"/>
                      <a:pt x="1738" y="136"/>
                    </a:cubicBezTo>
                    <a:close/>
                    <a:moveTo>
                      <a:pt x="1727" y="131"/>
                    </a:moveTo>
                    <a:lnTo>
                      <a:pt x="1727" y="131"/>
                    </a:lnTo>
                    <a:cubicBezTo>
                      <a:pt x="1725" y="130"/>
                      <a:pt x="1725" y="128"/>
                      <a:pt x="1726" y="126"/>
                    </a:cubicBezTo>
                    <a:cubicBezTo>
                      <a:pt x="1727" y="125"/>
                      <a:pt x="1729" y="124"/>
                      <a:pt x="1730" y="125"/>
                    </a:cubicBezTo>
                    <a:lnTo>
                      <a:pt x="1730" y="125"/>
                    </a:lnTo>
                    <a:cubicBezTo>
                      <a:pt x="1732" y="126"/>
                      <a:pt x="1732" y="128"/>
                      <a:pt x="1731" y="130"/>
                    </a:cubicBezTo>
                    <a:cubicBezTo>
                      <a:pt x="1730" y="131"/>
                      <a:pt x="1728" y="131"/>
                      <a:pt x="1727" y="131"/>
                    </a:cubicBezTo>
                    <a:close/>
                    <a:moveTo>
                      <a:pt x="1715" y="126"/>
                    </a:moveTo>
                    <a:lnTo>
                      <a:pt x="1715" y="126"/>
                    </a:lnTo>
                    <a:cubicBezTo>
                      <a:pt x="1714" y="125"/>
                      <a:pt x="1713" y="123"/>
                      <a:pt x="1714" y="121"/>
                    </a:cubicBezTo>
                    <a:cubicBezTo>
                      <a:pt x="1715" y="120"/>
                      <a:pt x="1717" y="119"/>
                      <a:pt x="1719" y="120"/>
                    </a:cubicBezTo>
                    <a:lnTo>
                      <a:pt x="1719" y="120"/>
                    </a:lnTo>
                    <a:cubicBezTo>
                      <a:pt x="1720" y="121"/>
                      <a:pt x="1721" y="123"/>
                      <a:pt x="1720" y="125"/>
                    </a:cubicBezTo>
                    <a:cubicBezTo>
                      <a:pt x="1719" y="126"/>
                      <a:pt x="1717" y="126"/>
                      <a:pt x="1715" y="126"/>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2"/>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7"/>
                      <a:pt x="1694" y="117"/>
                      <a:pt x="1692" y="116"/>
                    </a:cubicBezTo>
                    <a:close/>
                    <a:moveTo>
                      <a:pt x="1681" y="111"/>
                    </a:moveTo>
                    <a:lnTo>
                      <a:pt x="1681" y="111"/>
                    </a:lnTo>
                    <a:cubicBezTo>
                      <a:pt x="1679" y="110"/>
                      <a:pt x="1679" y="109"/>
                      <a:pt x="1680" y="107"/>
                    </a:cubicBezTo>
                    <a:cubicBezTo>
                      <a:pt x="1681" y="106"/>
                      <a:pt x="1683" y="105"/>
                      <a:pt x="1684" y="106"/>
                    </a:cubicBezTo>
                    <a:lnTo>
                      <a:pt x="1684" y="106"/>
                    </a:lnTo>
                    <a:cubicBezTo>
                      <a:pt x="1685" y="107"/>
                      <a:pt x="1686" y="109"/>
                      <a:pt x="1685" y="111"/>
                    </a:cubicBezTo>
                    <a:cubicBezTo>
                      <a:pt x="1684" y="112"/>
                      <a:pt x="1682" y="112"/>
                      <a:pt x="1681" y="111"/>
                    </a:cubicBezTo>
                    <a:close/>
                    <a:moveTo>
                      <a:pt x="1669" y="107"/>
                    </a:moveTo>
                    <a:lnTo>
                      <a:pt x="1669" y="107"/>
                    </a:lnTo>
                    <a:cubicBezTo>
                      <a:pt x="1667" y="106"/>
                      <a:pt x="1667" y="104"/>
                      <a:pt x="1668" y="103"/>
                    </a:cubicBezTo>
                    <a:cubicBezTo>
                      <a:pt x="1669" y="101"/>
                      <a:pt x="1671" y="101"/>
                      <a:pt x="1672" y="102"/>
                    </a:cubicBezTo>
                    <a:lnTo>
                      <a:pt x="1672" y="102"/>
                    </a:lnTo>
                    <a:cubicBezTo>
                      <a:pt x="1674" y="103"/>
                      <a:pt x="1674" y="105"/>
                      <a:pt x="1673" y="106"/>
                    </a:cubicBezTo>
                    <a:cubicBezTo>
                      <a:pt x="1672" y="107"/>
                      <a:pt x="1670" y="108"/>
                      <a:pt x="1669" y="107"/>
                    </a:cubicBezTo>
                    <a:close/>
                    <a:moveTo>
                      <a:pt x="1657" y="103"/>
                    </a:moveTo>
                    <a:lnTo>
                      <a:pt x="1657" y="103"/>
                    </a:lnTo>
                    <a:cubicBezTo>
                      <a:pt x="1656" y="102"/>
                      <a:pt x="1655" y="100"/>
                      <a:pt x="1656" y="99"/>
                    </a:cubicBezTo>
                    <a:cubicBezTo>
                      <a:pt x="1657" y="97"/>
                      <a:pt x="1659" y="96"/>
                      <a:pt x="1660" y="97"/>
                    </a:cubicBezTo>
                    <a:lnTo>
                      <a:pt x="1660" y="97"/>
                    </a:lnTo>
                    <a:cubicBezTo>
                      <a:pt x="1662" y="98"/>
                      <a:pt x="1662" y="100"/>
                      <a:pt x="1662" y="101"/>
                    </a:cubicBezTo>
                    <a:cubicBezTo>
                      <a:pt x="1661" y="103"/>
                      <a:pt x="1659" y="104"/>
                      <a:pt x="1657" y="103"/>
                    </a:cubicBezTo>
                    <a:close/>
                    <a:moveTo>
                      <a:pt x="1646" y="99"/>
                    </a:moveTo>
                    <a:lnTo>
                      <a:pt x="1646" y="99"/>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9"/>
                    </a:cubicBezTo>
                    <a:close/>
                    <a:moveTo>
                      <a:pt x="1634" y="94"/>
                    </a:moveTo>
                    <a:lnTo>
                      <a:pt x="1634" y="94"/>
                    </a:lnTo>
                    <a:cubicBezTo>
                      <a:pt x="1632" y="94"/>
                      <a:pt x="1632" y="92"/>
                      <a:pt x="1632" y="90"/>
                    </a:cubicBezTo>
                    <a:cubicBezTo>
                      <a:pt x="1633" y="89"/>
                      <a:pt x="1635" y="88"/>
                      <a:pt x="1637" y="89"/>
                    </a:cubicBezTo>
                    <a:lnTo>
                      <a:pt x="1637" y="89"/>
                    </a:lnTo>
                    <a:cubicBezTo>
                      <a:pt x="1638" y="90"/>
                      <a:pt x="1639" y="91"/>
                      <a:pt x="1638" y="93"/>
                    </a:cubicBezTo>
                    <a:cubicBezTo>
                      <a:pt x="1637" y="95"/>
                      <a:pt x="1635" y="95"/>
                      <a:pt x="1634" y="94"/>
                    </a:cubicBezTo>
                    <a:close/>
                    <a:moveTo>
                      <a:pt x="1623" y="91"/>
                    </a:moveTo>
                    <a:lnTo>
                      <a:pt x="1623" y="91"/>
                    </a:lnTo>
                    <a:cubicBezTo>
                      <a:pt x="1621" y="90"/>
                      <a:pt x="1620" y="88"/>
                      <a:pt x="1620" y="87"/>
                    </a:cubicBezTo>
                    <a:cubicBezTo>
                      <a:pt x="1621" y="85"/>
                      <a:pt x="1623" y="84"/>
                      <a:pt x="1624" y="85"/>
                    </a:cubicBezTo>
                    <a:lnTo>
                      <a:pt x="1624" y="85"/>
                    </a:lnTo>
                    <a:cubicBezTo>
                      <a:pt x="1626" y="85"/>
                      <a:pt x="1627" y="87"/>
                      <a:pt x="1627" y="88"/>
                    </a:cubicBezTo>
                    <a:cubicBezTo>
                      <a:pt x="1626" y="90"/>
                      <a:pt x="1624" y="91"/>
                      <a:pt x="1623" y="91"/>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3"/>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4"/>
                      <a:pt x="1591" y="75"/>
                      <a:pt x="1591" y="77"/>
                    </a:cubicBezTo>
                    <a:cubicBezTo>
                      <a:pt x="1590" y="79"/>
                      <a:pt x="1589" y="80"/>
                      <a:pt x="1587" y="79"/>
                    </a:cubicBezTo>
                    <a:close/>
                    <a:moveTo>
                      <a:pt x="1575" y="76"/>
                    </a:moveTo>
                    <a:lnTo>
                      <a:pt x="1575" y="76"/>
                    </a:lnTo>
                    <a:cubicBezTo>
                      <a:pt x="1573" y="75"/>
                      <a:pt x="1572" y="74"/>
                      <a:pt x="1573" y="72"/>
                    </a:cubicBezTo>
                    <a:cubicBezTo>
                      <a:pt x="1573" y="70"/>
                      <a:pt x="1575" y="69"/>
                      <a:pt x="1576" y="70"/>
                    </a:cubicBezTo>
                    <a:lnTo>
                      <a:pt x="1576" y="70"/>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7"/>
                      <a:pt x="1567" y="68"/>
                      <a:pt x="1567" y="70"/>
                    </a:cubicBezTo>
                    <a:cubicBezTo>
                      <a:pt x="1566" y="72"/>
                      <a:pt x="1565" y="73"/>
                      <a:pt x="1563" y="72"/>
                    </a:cubicBezTo>
                    <a:close/>
                    <a:moveTo>
                      <a:pt x="1551" y="69"/>
                    </a:moveTo>
                    <a:lnTo>
                      <a:pt x="1551" y="69"/>
                    </a:lnTo>
                    <a:cubicBezTo>
                      <a:pt x="1549" y="68"/>
                      <a:pt x="1548" y="67"/>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2"/>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4"/>
                      <a:pt x="1519" y="55"/>
                      <a:pt x="1518" y="57"/>
                    </a:cubicBezTo>
                    <a:cubicBezTo>
                      <a:pt x="1518" y="59"/>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6"/>
                      <a:pt x="1504" y="57"/>
                      <a:pt x="1503" y="56"/>
                    </a:cubicBezTo>
                    <a:close/>
                    <a:moveTo>
                      <a:pt x="1490" y="53"/>
                    </a:moveTo>
                    <a:lnTo>
                      <a:pt x="1490" y="53"/>
                    </a:lnTo>
                    <a:cubicBezTo>
                      <a:pt x="1489" y="53"/>
                      <a:pt x="1488" y="51"/>
                      <a:pt x="1488" y="49"/>
                    </a:cubicBezTo>
                    <a:cubicBezTo>
                      <a:pt x="1489" y="48"/>
                      <a:pt x="1490" y="47"/>
                      <a:pt x="1492" y="47"/>
                    </a:cubicBezTo>
                    <a:lnTo>
                      <a:pt x="1492" y="47"/>
                    </a:lnTo>
                    <a:cubicBezTo>
                      <a:pt x="1494" y="48"/>
                      <a:pt x="1495" y="49"/>
                      <a:pt x="1494" y="51"/>
                    </a:cubicBezTo>
                    <a:cubicBezTo>
                      <a:pt x="1494" y="53"/>
                      <a:pt x="1492" y="54"/>
                      <a:pt x="1490" y="53"/>
                    </a:cubicBezTo>
                    <a:close/>
                    <a:moveTo>
                      <a:pt x="1478" y="51"/>
                    </a:moveTo>
                    <a:lnTo>
                      <a:pt x="1478" y="51"/>
                    </a:lnTo>
                    <a:cubicBezTo>
                      <a:pt x="1476" y="50"/>
                      <a:pt x="1475" y="48"/>
                      <a:pt x="1476" y="47"/>
                    </a:cubicBezTo>
                    <a:cubicBezTo>
                      <a:pt x="1476" y="45"/>
                      <a:pt x="1478" y="44"/>
                      <a:pt x="1480" y="44"/>
                    </a:cubicBezTo>
                    <a:lnTo>
                      <a:pt x="1480" y="44"/>
                    </a:lnTo>
                    <a:cubicBezTo>
                      <a:pt x="1481" y="45"/>
                      <a:pt x="1482" y="47"/>
                      <a:pt x="1482" y="48"/>
                    </a:cubicBezTo>
                    <a:cubicBezTo>
                      <a:pt x="1482" y="50"/>
                      <a:pt x="1480" y="51"/>
                      <a:pt x="1478" y="51"/>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6"/>
                    </a:cubicBezTo>
                    <a:cubicBezTo>
                      <a:pt x="1469" y="47"/>
                      <a:pt x="1468" y="48"/>
                      <a:pt x="1466" y="48"/>
                    </a:cubicBezTo>
                    <a:close/>
                    <a:moveTo>
                      <a:pt x="1454" y="45"/>
                    </a:moveTo>
                    <a:lnTo>
                      <a:pt x="1454" y="45"/>
                    </a:lnTo>
                    <a:cubicBezTo>
                      <a:pt x="1452" y="45"/>
                      <a:pt x="1451" y="43"/>
                      <a:pt x="1451" y="41"/>
                    </a:cubicBezTo>
                    <a:cubicBezTo>
                      <a:pt x="1452" y="40"/>
                      <a:pt x="1454" y="39"/>
                      <a:pt x="1455" y="39"/>
                    </a:cubicBezTo>
                    <a:lnTo>
                      <a:pt x="1455" y="39"/>
                    </a:lnTo>
                    <a:cubicBezTo>
                      <a:pt x="1457" y="39"/>
                      <a:pt x="1458" y="41"/>
                      <a:pt x="1458" y="43"/>
                    </a:cubicBezTo>
                    <a:cubicBezTo>
                      <a:pt x="1457" y="44"/>
                      <a:pt x="1455" y="46"/>
                      <a:pt x="1454" y="45"/>
                    </a:cubicBezTo>
                    <a:close/>
                    <a:moveTo>
                      <a:pt x="1441" y="43"/>
                    </a:moveTo>
                    <a:lnTo>
                      <a:pt x="1441" y="43"/>
                    </a:lnTo>
                    <a:cubicBezTo>
                      <a:pt x="1440" y="42"/>
                      <a:pt x="1439" y="40"/>
                      <a:pt x="1439" y="39"/>
                    </a:cubicBezTo>
                    <a:cubicBezTo>
                      <a:pt x="1440" y="37"/>
                      <a:pt x="1441" y="36"/>
                      <a:pt x="1443" y="37"/>
                    </a:cubicBezTo>
                    <a:lnTo>
                      <a:pt x="1443" y="37"/>
                    </a:lnTo>
                    <a:cubicBezTo>
                      <a:pt x="1445" y="37"/>
                      <a:pt x="1446" y="39"/>
                      <a:pt x="1445" y="40"/>
                    </a:cubicBezTo>
                    <a:cubicBezTo>
                      <a:pt x="1445" y="42"/>
                      <a:pt x="1443" y="43"/>
                      <a:pt x="1441" y="43"/>
                    </a:cubicBezTo>
                    <a:close/>
                    <a:moveTo>
                      <a:pt x="1429" y="40"/>
                    </a:moveTo>
                    <a:lnTo>
                      <a:pt x="1429" y="40"/>
                    </a:lnTo>
                    <a:cubicBezTo>
                      <a:pt x="1428" y="40"/>
                      <a:pt x="1427" y="38"/>
                      <a:pt x="1427" y="36"/>
                    </a:cubicBezTo>
                    <a:cubicBezTo>
                      <a:pt x="1427" y="35"/>
                      <a:pt x="1429" y="34"/>
                      <a:pt x="1431" y="34"/>
                    </a:cubicBezTo>
                    <a:lnTo>
                      <a:pt x="1431" y="34"/>
                    </a:lnTo>
                    <a:cubicBezTo>
                      <a:pt x="1432" y="35"/>
                      <a:pt x="1433" y="36"/>
                      <a:pt x="1433" y="38"/>
                    </a:cubicBezTo>
                    <a:cubicBezTo>
                      <a:pt x="1433" y="40"/>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6"/>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2"/>
                      <a:pt x="1408" y="33"/>
                    </a:cubicBezTo>
                    <a:cubicBezTo>
                      <a:pt x="1408" y="35"/>
                      <a:pt x="1406" y="36"/>
                      <a:pt x="1405" y="35"/>
                    </a:cubicBezTo>
                    <a:close/>
                    <a:moveTo>
                      <a:pt x="1392" y="33"/>
                    </a:moveTo>
                    <a:lnTo>
                      <a:pt x="1392" y="33"/>
                    </a:lnTo>
                    <a:cubicBezTo>
                      <a:pt x="1391" y="33"/>
                      <a:pt x="1390" y="31"/>
                      <a:pt x="1390" y="30"/>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8"/>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6"/>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4"/>
                    </a:cubicBezTo>
                    <a:cubicBezTo>
                      <a:pt x="1353" y="22"/>
                      <a:pt x="1355" y="21"/>
                      <a:pt x="1357" y="21"/>
                    </a:cubicBezTo>
                    <a:lnTo>
                      <a:pt x="1357" y="21"/>
                    </a:lnTo>
                    <a:cubicBezTo>
                      <a:pt x="1358" y="22"/>
                      <a:pt x="1359" y="23"/>
                      <a:pt x="1359" y="25"/>
                    </a:cubicBezTo>
                    <a:cubicBezTo>
                      <a:pt x="1359" y="27"/>
                      <a:pt x="1357" y="28"/>
                      <a:pt x="1355" y="27"/>
                    </a:cubicBezTo>
                    <a:close/>
                    <a:moveTo>
                      <a:pt x="1343" y="26"/>
                    </a:moveTo>
                    <a:lnTo>
                      <a:pt x="1343" y="26"/>
                    </a:lnTo>
                    <a:cubicBezTo>
                      <a:pt x="1341" y="25"/>
                      <a:pt x="1340" y="23"/>
                      <a:pt x="1341" y="22"/>
                    </a:cubicBezTo>
                    <a:cubicBezTo>
                      <a:pt x="1341" y="20"/>
                      <a:pt x="1343" y="19"/>
                      <a:pt x="1344" y="20"/>
                    </a:cubicBezTo>
                    <a:lnTo>
                      <a:pt x="1344" y="20"/>
                    </a:lnTo>
                    <a:cubicBezTo>
                      <a:pt x="1346" y="20"/>
                      <a:pt x="1347" y="22"/>
                      <a:pt x="1347" y="23"/>
                    </a:cubicBezTo>
                    <a:cubicBezTo>
                      <a:pt x="1346" y="25"/>
                      <a:pt x="1345" y="26"/>
                      <a:pt x="1343" y="26"/>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7"/>
                      <a:pt x="1322" y="18"/>
                      <a:pt x="1322" y="20"/>
                    </a:cubicBezTo>
                    <a:cubicBezTo>
                      <a:pt x="1321" y="22"/>
                      <a:pt x="1320" y="23"/>
                      <a:pt x="1318" y="22"/>
                    </a:cubicBezTo>
                    <a:close/>
                    <a:moveTo>
                      <a:pt x="1306" y="21"/>
                    </a:moveTo>
                    <a:lnTo>
                      <a:pt x="1306" y="21"/>
                    </a:lnTo>
                    <a:cubicBezTo>
                      <a:pt x="1304" y="20"/>
                      <a:pt x="1303" y="18"/>
                      <a:pt x="1303" y="17"/>
                    </a:cubicBezTo>
                    <a:cubicBezTo>
                      <a:pt x="1304" y="15"/>
                      <a:pt x="1306" y="14"/>
                      <a:pt x="1307" y="15"/>
                    </a:cubicBezTo>
                    <a:lnTo>
                      <a:pt x="1307" y="15"/>
                    </a:lnTo>
                    <a:cubicBezTo>
                      <a:pt x="1309" y="15"/>
                      <a:pt x="1310" y="17"/>
                      <a:pt x="1310" y="18"/>
                    </a:cubicBezTo>
                    <a:cubicBezTo>
                      <a:pt x="1309" y="20"/>
                      <a:pt x="1307" y="21"/>
                      <a:pt x="1306" y="21"/>
                    </a:cubicBezTo>
                    <a:close/>
                    <a:moveTo>
                      <a:pt x="1293" y="19"/>
                    </a:moveTo>
                    <a:lnTo>
                      <a:pt x="1293" y="19"/>
                    </a:lnTo>
                    <a:cubicBezTo>
                      <a:pt x="1292" y="19"/>
                      <a:pt x="1291" y="17"/>
                      <a:pt x="1291" y="15"/>
                    </a:cubicBezTo>
                    <a:cubicBezTo>
                      <a:pt x="1291" y="14"/>
                      <a:pt x="1293" y="13"/>
                      <a:pt x="1295" y="13"/>
                    </a:cubicBezTo>
                    <a:lnTo>
                      <a:pt x="1295" y="13"/>
                    </a:lnTo>
                    <a:cubicBezTo>
                      <a:pt x="1296" y="14"/>
                      <a:pt x="1298" y="15"/>
                      <a:pt x="1297" y="17"/>
                    </a:cubicBezTo>
                    <a:cubicBezTo>
                      <a:pt x="1297" y="19"/>
                      <a:pt x="1295" y="20"/>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6"/>
                    </a:cubicBezTo>
                    <a:cubicBezTo>
                      <a:pt x="1284" y="17"/>
                      <a:pt x="1283" y="18"/>
                      <a:pt x="1281" y="18"/>
                    </a:cubicBezTo>
                    <a:close/>
                    <a:moveTo>
                      <a:pt x="1268" y="17"/>
                    </a:moveTo>
                    <a:lnTo>
                      <a:pt x="1268" y="16"/>
                    </a:lnTo>
                    <a:cubicBezTo>
                      <a:pt x="1267" y="16"/>
                      <a:pt x="1266" y="14"/>
                      <a:pt x="1266" y="13"/>
                    </a:cubicBezTo>
                    <a:cubicBezTo>
                      <a:pt x="1267" y="11"/>
                      <a:pt x="1268" y="10"/>
                      <a:pt x="1270" y="10"/>
                    </a:cubicBezTo>
                    <a:lnTo>
                      <a:pt x="1270" y="10"/>
                    </a:lnTo>
                    <a:cubicBezTo>
                      <a:pt x="1272" y="11"/>
                      <a:pt x="1273" y="13"/>
                      <a:pt x="1272" y="14"/>
                    </a:cubicBezTo>
                    <a:cubicBezTo>
                      <a:pt x="1272" y="16"/>
                      <a:pt x="1270" y="17"/>
                      <a:pt x="1268" y="17"/>
                    </a:cubicBezTo>
                    <a:close/>
                    <a:moveTo>
                      <a:pt x="1256" y="15"/>
                    </a:moveTo>
                    <a:lnTo>
                      <a:pt x="1256" y="15"/>
                    </a:lnTo>
                    <a:cubicBezTo>
                      <a:pt x="1254" y="15"/>
                      <a:pt x="1253" y="13"/>
                      <a:pt x="1254" y="11"/>
                    </a:cubicBezTo>
                    <a:cubicBezTo>
                      <a:pt x="1254" y="10"/>
                      <a:pt x="1256" y="9"/>
                      <a:pt x="1258" y="9"/>
                    </a:cubicBezTo>
                    <a:lnTo>
                      <a:pt x="1258" y="9"/>
                    </a:lnTo>
                    <a:cubicBezTo>
                      <a:pt x="1259" y="10"/>
                      <a:pt x="1260" y="11"/>
                      <a:pt x="1260" y="13"/>
                    </a:cubicBezTo>
                    <a:cubicBezTo>
                      <a:pt x="1259" y="15"/>
                      <a:pt x="1258" y="16"/>
                      <a:pt x="1256" y="15"/>
                    </a:cubicBezTo>
                    <a:close/>
                    <a:moveTo>
                      <a:pt x="1244" y="14"/>
                    </a:moveTo>
                    <a:lnTo>
                      <a:pt x="1244" y="14"/>
                    </a:lnTo>
                    <a:cubicBezTo>
                      <a:pt x="1242" y="14"/>
                      <a:pt x="1241" y="12"/>
                      <a:pt x="1241" y="10"/>
                    </a:cubicBezTo>
                    <a:cubicBezTo>
                      <a:pt x="1242" y="9"/>
                      <a:pt x="1243" y="8"/>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8"/>
                      <a:pt x="1231" y="7"/>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7"/>
                      <a:pt x="1218" y="6"/>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6"/>
                      <a:pt x="1206" y="5"/>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5"/>
                      <a:pt x="1198" y="6"/>
                      <a:pt x="1197" y="8"/>
                    </a:cubicBezTo>
                    <a:cubicBezTo>
                      <a:pt x="1197" y="10"/>
                      <a:pt x="1195" y="11"/>
                      <a:pt x="1194" y="10"/>
                    </a:cubicBezTo>
                    <a:close/>
                    <a:moveTo>
                      <a:pt x="1181" y="10"/>
                    </a:moveTo>
                    <a:lnTo>
                      <a:pt x="1181" y="10"/>
                    </a:lnTo>
                    <a:cubicBezTo>
                      <a:pt x="1179" y="9"/>
                      <a:pt x="1178" y="7"/>
                      <a:pt x="1179" y="6"/>
                    </a:cubicBezTo>
                    <a:cubicBezTo>
                      <a:pt x="1179" y="4"/>
                      <a:pt x="1181" y="3"/>
                      <a:pt x="1183" y="4"/>
                    </a:cubicBezTo>
                    <a:lnTo>
                      <a:pt x="1183" y="4"/>
                    </a:lnTo>
                    <a:cubicBezTo>
                      <a:pt x="1184" y="4"/>
                      <a:pt x="1185" y="6"/>
                      <a:pt x="1185" y="7"/>
                    </a:cubicBezTo>
                    <a:cubicBezTo>
                      <a:pt x="1185" y="9"/>
                      <a:pt x="1183" y="10"/>
                      <a:pt x="1181" y="10"/>
                    </a:cubicBezTo>
                    <a:close/>
                    <a:moveTo>
                      <a:pt x="1169" y="9"/>
                    </a:moveTo>
                    <a:lnTo>
                      <a:pt x="1169" y="9"/>
                    </a:lnTo>
                    <a:cubicBezTo>
                      <a:pt x="1167" y="9"/>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5"/>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4"/>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2"/>
                      <a:pt x="1119" y="1"/>
                      <a:pt x="1120" y="1"/>
                    </a:cubicBezTo>
                    <a:lnTo>
                      <a:pt x="1120" y="1"/>
                    </a:lnTo>
                    <a:cubicBezTo>
                      <a:pt x="1122" y="1"/>
                      <a:pt x="1123" y="3"/>
                      <a:pt x="1122" y="5"/>
                    </a:cubicBezTo>
                    <a:cubicBezTo>
                      <a:pt x="1122" y="6"/>
                      <a:pt x="1120" y="7"/>
                      <a:pt x="1119" y="7"/>
                    </a:cubicBezTo>
                    <a:close/>
                    <a:moveTo>
                      <a:pt x="1106" y="7"/>
                    </a:moveTo>
                    <a:lnTo>
                      <a:pt x="1106" y="7"/>
                    </a:lnTo>
                    <a:cubicBezTo>
                      <a:pt x="1105" y="6"/>
                      <a:pt x="1103" y="5"/>
                      <a:pt x="1104" y="3"/>
                    </a:cubicBezTo>
                    <a:cubicBezTo>
                      <a:pt x="1104" y="1"/>
                      <a:pt x="1106" y="0"/>
                      <a:pt x="1108" y="1"/>
                    </a:cubicBezTo>
                    <a:lnTo>
                      <a:pt x="1108" y="1"/>
                    </a:lnTo>
                    <a:cubicBezTo>
                      <a:pt x="1109" y="1"/>
                      <a:pt x="1110" y="3"/>
                      <a:pt x="1110" y="4"/>
                    </a:cubicBezTo>
                    <a:cubicBezTo>
                      <a:pt x="1110" y="6"/>
                      <a:pt x="1108" y="7"/>
                      <a:pt x="1106" y="7"/>
                    </a:cubicBezTo>
                    <a:close/>
                    <a:moveTo>
                      <a:pt x="1094" y="7"/>
                    </a:moveTo>
                    <a:lnTo>
                      <a:pt x="1094" y="7"/>
                    </a:lnTo>
                    <a:cubicBezTo>
                      <a:pt x="1093" y="7"/>
                      <a:pt x="1091" y="5"/>
                      <a:pt x="1091" y="3"/>
                    </a:cubicBezTo>
                    <a:cubicBezTo>
                      <a:pt x="1091" y="2"/>
                      <a:pt x="1093" y="0"/>
                      <a:pt x="1094" y="0"/>
                    </a:cubicBezTo>
                    <a:lnTo>
                      <a:pt x="1094" y="0"/>
                    </a:lnTo>
                    <a:cubicBezTo>
                      <a:pt x="1096" y="0"/>
                      <a:pt x="1098" y="2"/>
                      <a:pt x="1098" y="3"/>
                    </a:cubicBezTo>
                    <a:cubicBezTo>
                      <a:pt x="1098" y="5"/>
                      <a:pt x="1096" y="7"/>
                      <a:pt x="1094" y="7"/>
                    </a:cubicBezTo>
                    <a:close/>
                    <a:moveTo>
                      <a:pt x="1082" y="7"/>
                    </a:moveTo>
                    <a:lnTo>
                      <a:pt x="1082" y="7"/>
                    </a:lnTo>
                    <a:cubicBezTo>
                      <a:pt x="1080" y="7"/>
                      <a:pt x="1079" y="5"/>
                      <a:pt x="1079" y="3"/>
                    </a:cubicBezTo>
                    <a:cubicBezTo>
                      <a:pt x="1079" y="2"/>
                      <a:pt x="1080" y="0"/>
                      <a:pt x="1082" y="0"/>
                    </a:cubicBezTo>
                    <a:lnTo>
                      <a:pt x="1082" y="0"/>
                    </a:lnTo>
                    <a:cubicBezTo>
                      <a:pt x="1084" y="0"/>
                      <a:pt x="1085" y="2"/>
                      <a:pt x="1085" y="3"/>
                    </a:cubicBezTo>
                    <a:cubicBezTo>
                      <a:pt x="1085" y="5"/>
                      <a:pt x="1084" y="7"/>
                      <a:pt x="1082" y="7"/>
                    </a:cubicBezTo>
                    <a:close/>
                    <a:moveTo>
                      <a:pt x="1069" y="7"/>
                    </a:moveTo>
                    <a:lnTo>
                      <a:pt x="1069" y="7"/>
                    </a:lnTo>
                    <a:cubicBezTo>
                      <a:pt x="1068" y="7"/>
                      <a:pt x="1066" y="5"/>
                      <a:pt x="1066" y="3"/>
                    </a:cubicBezTo>
                    <a:cubicBezTo>
                      <a:pt x="1066" y="2"/>
                      <a:pt x="1068" y="0"/>
                      <a:pt x="1069" y="0"/>
                    </a:cubicBezTo>
                    <a:lnTo>
                      <a:pt x="1069" y="0"/>
                    </a:lnTo>
                    <a:cubicBezTo>
                      <a:pt x="1071" y="0"/>
                      <a:pt x="1073" y="2"/>
                      <a:pt x="1073" y="3"/>
                    </a:cubicBezTo>
                    <a:cubicBezTo>
                      <a:pt x="1073" y="5"/>
                      <a:pt x="1071" y="7"/>
                      <a:pt x="1069" y="7"/>
                    </a:cubicBezTo>
                    <a:close/>
                    <a:moveTo>
                      <a:pt x="1057" y="7"/>
                    </a:moveTo>
                    <a:lnTo>
                      <a:pt x="1057" y="7"/>
                    </a:lnTo>
                    <a:cubicBezTo>
                      <a:pt x="1055" y="7"/>
                      <a:pt x="1054" y="5"/>
                      <a:pt x="1054" y="3"/>
                    </a:cubicBezTo>
                    <a:cubicBezTo>
                      <a:pt x="1054" y="2"/>
                      <a:pt x="1055" y="0"/>
                      <a:pt x="1057" y="0"/>
                    </a:cubicBezTo>
                    <a:lnTo>
                      <a:pt x="1057" y="0"/>
                    </a:lnTo>
                    <a:cubicBezTo>
                      <a:pt x="1059" y="0"/>
                      <a:pt x="1060" y="2"/>
                      <a:pt x="1060" y="3"/>
                    </a:cubicBezTo>
                    <a:cubicBezTo>
                      <a:pt x="1060" y="5"/>
                      <a:pt x="1059" y="7"/>
                      <a:pt x="1057" y="7"/>
                    </a:cubicBezTo>
                    <a:close/>
                    <a:moveTo>
                      <a:pt x="1044" y="7"/>
                    </a:moveTo>
                    <a:lnTo>
                      <a:pt x="1044" y="7"/>
                    </a:lnTo>
                    <a:cubicBezTo>
                      <a:pt x="1043" y="7"/>
                      <a:pt x="1041" y="5"/>
                      <a:pt x="1041" y="3"/>
                    </a:cubicBezTo>
                    <a:cubicBezTo>
                      <a:pt x="1041" y="2"/>
                      <a:pt x="1043" y="0"/>
                      <a:pt x="1044" y="0"/>
                    </a:cubicBezTo>
                    <a:lnTo>
                      <a:pt x="1044" y="0"/>
                    </a:lnTo>
                    <a:cubicBezTo>
                      <a:pt x="1046" y="0"/>
                      <a:pt x="1048" y="2"/>
                      <a:pt x="1048" y="3"/>
                    </a:cubicBezTo>
                    <a:cubicBezTo>
                      <a:pt x="1048" y="5"/>
                      <a:pt x="1046" y="7"/>
                      <a:pt x="1044" y="7"/>
                    </a:cubicBezTo>
                    <a:close/>
                    <a:moveTo>
                      <a:pt x="1032" y="7"/>
                    </a:moveTo>
                    <a:lnTo>
                      <a:pt x="1032" y="7"/>
                    </a:lnTo>
                    <a:cubicBezTo>
                      <a:pt x="1030" y="7"/>
                      <a:pt x="1029" y="5"/>
                      <a:pt x="1029" y="4"/>
                    </a:cubicBezTo>
                    <a:cubicBezTo>
                      <a:pt x="1029" y="2"/>
                      <a:pt x="1030" y="1"/>
                      <a:pt x="1032" y="1"/>
                    </a:cubicBezTo>
                    <a:lnTo>
                      <a:pt x="1032" y="1"/>
                    </a:lnTo>
                    <a:cubicBezTo>
                      <a:pt x="1034" y="1"/>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3"/>
                      <a:pt x="1005" y="1"/>
                      <a:pt x="1007" y="1"/>
                    </a:cubicBezTo>
                    <a:lnTo>
                      <a:pt x="1007" y="1"/>
                    </a:lnTo>
                    <a:cubicBezTo>
                      <a:pt x="1009" y="1"/>
                      <a:pt x="1010" y="3"/>
                      <a:pt x="1010" y="4"/>
                    </a:cubicBezTo>
                    <a:cubicBezTo>
                      <a:pt x="1010" y="6"/>
                      <a:pt x="1009" y="7"/>
                      <a:pt x="1007" y="7"/>
                    </a:cubicBezTo>
                    <a:close/>
                    <a:moveTo>
                      <a:pt x="994" y="8"/>
                    </a:moveTo>
                    <a:lnTo>
                      <a:pt x="994" y="8"/>
                    </a:lnTo>
                    <a:cubicBezTo>
                      <a:pt x="993" y="8"/>
                      <a:pt x="991" y="6"/>
                      <a:pt x="991" y="5"/>
                    </a:cubicBezTo>
                    <a:cubicBezTo>
                      <a:pt x="991" y="3"/>
                      <a:pt x="993" y="2"/>
                      <a:pt x="994" y="2"/>
                    </a:cubicBezTo>
                    <a:lnTo>
                      <a:pt x="994" y="2"/>
                    </a:lnTo>
                    <a:cubicBezTo>
                      <a:pt x="996" y="2"/>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8"/>
                      <a:pt x="966" y="6"/>
                    </a:cubicBezTo>
                    <a:cubicBezTo>
                      <a:pt x="966" y="4"/>
                      <a:pt x="968" y="3"/>
                      <a:pt x="969" y="3"/>
                    </a:cubicBezTo>
                    <a:lnTo>
                      <a:pt x="969" y="3"/>
                    </a:lnTo>
                    <a:cubicBezTo>
                      <a:pt x="971" y="3"/>
                      <a:pt x="973" y="4"/>
                      <a:pt x="973" y="6"/>
                    </a:cubicBezTo>
                    <a:cubicBezTo>
                      <a:pt x="973" y="8"/>
                      <a:pt x="971" y="9"/>
                      <a:pt x="969" y="9"/>
                    </a:cubicBezTo>
                    <a:close/>
                    <a:moveTo>
                      <a:pt x="957" y="10"/>
                    </a:moveTo>
                    <a:lnTo>
                      <a:pt x="957" y="10"/>
                    </a:lnTo>
                    <a:cubicBezTo>
                      <a:pt x="955" y="10"/>
                      <a:pt x="954" y="8"/>
                      <a:pt x="954" y="6"/>
                    </a:cubicBezTo>
                    <a:cubicBezTo>
                      <a:pt x="954" y="5"/>
                      <a:pt x="955" y="3"/>
                      <a:pt x="957" y="3"/>
                    </a:cubicBezTo>
                    <a:lnTo>
                      <a:pt x="957" y="3"/>
                    </a:lnTo>
                    <a:cubicBezTo>
                      <a:pt x="959" y="3"/>
                      <a:pt x="960" y="5"/>
                      <a:pt x="960" y="6"/>
                    </a:cubicBezTo>
                    <a:cubicBezTo>
                      <a:pt x="960" y="8"/>
                      <a:pt x="959" y="10"/>
                      <a:pt x="957" y="10"/>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10"/>
                      <a:pt x="929" y="8"/>
                    </a:cubicBezTo>
                    <a:cubicBezTo>
                      <a:pt x="929" y="6"/>
                      <a:pt x="930" y="5"/>
                      <a:pt x="932" y="5"/>
                    </a:cubicBezTo>
                    <a:lnTo>
                      <a:pt x="932" y="5"/>
                    </a:lnTo>
                    <a:cubicBezTo>
                      <a:pt x="934" y="5"/>
                      <a:pt x="935" y="6"/>
                      <a:pt x="935" y="8"/>
                    </a:cubicBezTo>
                    <a:cubicBezTo>
                      <a:pt x="935" y="10"/>
                      <a:pt x="934" y="11"/>
                      <a:pt x="932" y="11"/>
                    </a:cubicBezTo>
                    <a:close/>
                    <a:moveTo>
                      <a:pt x="919" y="12"/>
                    </a:moveTo>
                    <a:lnTo>
                      <a:pt x="919" y="12"/>
                    </a:lnTo>
                    <a:cubicBezTo>
                      <a:pt x="918" y="12"/>
                      <a:pt x="916" y="11"/>
                      <a:pt x="916" y="9"/>
                    </a:cubicBezTo>
                    <a:cubicBezTo>
                      <a:pt x="916" y="7"/>
                      <a:pt x="918" y="6"/>
                      <a:pt x="919" y="6"/>
                    </a:cubicBezTo>
                    <a:lnTo>
                      <a:pt x="919" y="6"/>
                    </a:lnTo>
                    <a:cubicBezTo>
                      <a:pt x="921" y="6"/>
                      <a:pt x="923" y="7"/>
                      <a:pt x="923" y="9"/>
                    </a:cubicBezTo>
                    <a:cubicBezTo>
                      <a:pt x="923" y="11"/>
                      <a:pt x="921" y="12"/>
                      <a:pt x="919" y="12"/>
                    </a:cubicBezTo>
                    <a:close/>
                    <a:moveTo>
                      <a:pt x="907" y="13"/>
                    </a:moveTo>
                    <a:lnTo>
                      <a:pt x="907" y="13"/>
                    </a:lnTo>
                    <a:cubicBezTo>
                      <a:pt x="905" y="13"/>
                      <a:pt x="904" y="12"/>
                      <a:pt x="904" y="10"/>
                    </a:cubicBezTo>
                    <a:cubicBezTo>
                      <a:pt x="904" y="8"/>
                      <a:pt x="905" y="7"/>
                      <a:pt x="907" y="7"/>
                    </a:cubicBezTo>
                    <a:lnTo>
                      <a:pt x="907" y="7"/>
                    </a:lnTo>
                    <a:cubicBezTo>
                      <a:pt x="909" y="7"/>
                      <a:pt x="910" y="8"/>
                      <a:pt x="910" y="10"/>
                    </a:cubicBezTo>
                    <a:cubicBezTo>
                      <a:pt x="910" y="12"/>
                      <a:pt x="909" y="13"/>
                      <a:pt x="907" y="13"/>
                    </a:cubicBezTo>
                    <a:close/>
                    <a:moveTo>
                      <a:pt x="895" y="14"/>
                    </a:moveTo>
                    <a:lnTo>
                      <a:pt x="895" y="14"/>
                    </a:lnTo>
                    <a:cubicBezTo>
                      <a:pt x="893" y="14"/>
                      <a:pt x="891" y="13"/>
                      <a:pt x="891" y="11"/>
                    </a:cubicBezTo>
                    <a:cubicBezTo>
                      <a:pt x="891" y="9"/>
                      <a:pt x="893" y="8"/>
                      <a:pt x="895" y="8"/>
                    </a:cubicBezTo>
                    <a:lnTo>
                      <a:pt x="895" y="8"/>
                    </a:lnTo>
                    <a:cubicBezTo>
                      <a:pt x="896" y="8"/>
                      <a:pt x="898" y="9"/>
                      <a:pt x="898" y="11"/>
                    </a:cubicBezTo>
                    <a:cubicBezTo>
                      <a:pt x="898" y="13"/>
                      <a:pt x="896" y="14"/>
                      <a:pt x="895" y="14"/>
                    </a:cubicBezTo>
                    <a:close/>
                    <a:moveTo>
                      <a:pt x="882" y="15"/>
                    </a:moveTo>
                    <a:lnTo>
                      <a:pt x="882" y="15"/>
                    </a:lnTo>
                    <a:cubicBezTo>
                      <a:pt x="880" y="15"/>
                      <a:pt x="879" y="14"/>
                      <a:pt x="879" y="12"/>
                    </a:cubicBezTo>
                    <a:cubicBezTo>
                      <a:pt x="879" y="10"/>
                      <a:pt x="880" y="9"/>
                      <a:pt x="882" y="9"/>
                    </a:cubicBezTo>
                    <a:lnTo>
                      <a:pt x="882" y="9"/>
                    </a:lnTo>
                    <a:cubicBezTo>
                      <a:pt x="884" y="9"/>
                      <a:pt x="885" y="10"/>
                      <a:pt x="885" y="12"/>
                    </a:cubicBezTo>
                    <a:cubicBezTo>
                      <a:pt x="885" y="14"/>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5"/>
                    </a:cubicBezTo>
                    <a:cubicBezTo>
                      <a:pt x="854" y="13"/>
                      <a:pt x="855" y="11"/>
                      <a:pt x="857" y="11"/>
                    </a:cubicBezTo>
                    <a:lnTo>
                      <a:pt x="857" y="11"/>
                    </a:lnTo>
                    <a:cubicBezTo>
                      <a:pt x="859" y="11"/>
                      <a:pt x="860" y="13"/>
                      <a:pt x="860" y="15"/>
                    </a:cubicBezTo>
                    <a:cubicBezTo>
                      <a:pt x="860" y="16"/>
                      <a:pt x="859" y="18"/>
                      <a:pt x="857" y="18"/>
                    </a:cubicBezTo>
                    <a:close/>
                    <a:moveTo>
                      <a:pt x="845" y="19"/>
                    </a:moveTo>
                    <a:lnTo>
                      <a:pt x="845" y="19"/>
                    </a:lnTo>
                    <a:cubicBezTo>
                      <a:pt x="843" y="19"/>
                      <a:pt x="842" y="18"/>
                      <a:pt x="842" y="16"/>
                    </a:cubicBezTo>
                    <a:cubicBezTo>
                      <a:pt x="842" y="14"/>
                      <a:pt x="843" y="13"/>
                      <a:pt x="845" y="13"/>
                    </a:cubicBezTo>
                    <a:lnTo>
                      <a:pt x="845" y="13"/>
                    </a:lnTo>
                    <a:cubicBezTo>
                      <a:pt x="847" y="13"/>
                      <a:pt x="848" y="14"/>
                      <a:pt x="848" y="16"/>
                    </a:cubicBezTo>
                    <a:cubicBezTo>
                      <a:pt x="848" y="18"/>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1"/>
                      <a:pt x="817" y="19"/>
                    </a:cubicBezTo>
                    <a:cubicBezTo>
                      <a:pt x="817" y="17"/>
                      <a:pt x="818" y="16"/>
                      <a:pt x="820" y="16"/>
                    </a:cubicBezTo>
                    <a:lnTo>
                      <a:pt x="820" y="16"/>
                    </a:lnTo>
                    <a:cubicBezTo>
                      <a:pt x="822" y="16"/>
                      <a:pt x="823" y="17"/>
                      <a:pt x="823" y="19"/>
                    </a:cubicBezTo>
                    <a:cubicBezTo>
                      <a:pt x="823" y="21"/>
                      <a:pt x="822" y="22"/>
                      <a:pt x="820" y="22"/>
                    </a:cubicBezTo>
                    <a:close/>
                    <a:moveTo>
                      <a:pt x="808" y="24"/>
                    </a:moveTo>
                    <a:lnTo>
                      <a:pt x="808" y="24"/>
                    </a:lnTo>
                    <a:cubicBezTo>
                      <a:pt x="806" y="24"/>
                      <a:pt x="804" y="22"/>
                      <a:pt x="804" y="20"/>
                    </a:cubicBezTo>
                    <a:cubicBezTo>
                      <a:pt x="804" y="19"/>
                      <a:pt x="806" y="17"/>
                      <a:pt x="808" y="17"/>
                    </a:cubicBezTo>
                    <a:lnTo>
                      <a:pt x="808" y="17"/>
                    </a:lnTo>
                    <a:cubicBezTo>
                      <a:pt x="809" y="17"/>
                      <a:pt x="811" y="19"/>
                      <a:pt x="811" y="20"/>
                    </a:cubicBezTo>
                    <a:cubicBezTo>
                      <a:pt x="811" y="22"/>
                      <a:pt x="809" y="24"/>
                      <a:pt x="808" y="24"/>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3"/>
                      <a:pt x="770" y="23"/>
                    </a:cubicBezTo>
                    <a:lnTo>
                      <a:pt x="770" y="23"/>
                    </a:lnTo>
                    <a:cubicBezTo>
                      <a:pt x="772" y="23"/>
                      <a:pt x="774" y="24"/>
                      <a:pt x="774" y="26"/>
                    </a:cubicBezTo>
                    <a:cubicBezTo>
                      <a:pt x="774" y="27"/>
                      <a:pt x="772" y="29"/>
                      <a:pt x="770" y="29"/>
                    </a:cubicBezTo>
                    <a:close/>
                    <a:moveTo>
                      <a:pt x="758" y="31"/>
                    </a:moveTo>
                    <a:lnTo>
                      <a:pt x="758" y="31"/>
                    </a:lnTo>
                    <a:cubicBezTo>
                      <a:pt x="756" y="31"/>
                      <a:pt x="755" y="29"/>
                      <a:pt x="755" y="28"/>
                    </a:cubicBezTo>
                    <a:cubicBezTo>
                      <a:pt x="755" y="26"/>
                      <a:pt x="756" y="25"/>
                      <a:pt x="758" y="25"/>
                    </a:cubicBezTo>
                    <a:lnTo>
                      <a:pt x="758" y="25"/>
                    </a:lnTo>
                    <a:cubicBezTo>
                      <a:pt x="760" y="25"/>
                      <a:pt x="761" y="26"/>
                      <a:pt x="761" y="28"/>
                    </a:cubicBezTo>
                    <a:cubicBezTo>
                      <a:pt x="761" y="29"/>
                      <a:pt x="760" y="31"/>
                      <a:pt x="758" y="31"/>
                    </a:cubicBezTo>
                    <a:close/>
                    <a:moveTo>
                      <a:pt x="746" y="33"/>
                    </a:moveTo>
                    <a:lnTo>
                      <a:pt x="746" y="33"/>
                    </a:lnTo>
                    <a:cubicBezTo>
                      <a:pt x="744" y="33"/>
                      <a:pt x="743" y="31"/>
                      <a:pt x="743" y="30"/>
                    </a:cubicBezTo>
                    <a:cubicBezTo>
                      <a:pt x="743" y="28"/>
                      <a:pt x="744" y="27"/>
                      <a:pt x="746" y="27"/>
                    </a:cubicBezTo>
                    <a:lnTo>
                      <a:pt x="746" y="27"/>
                    </a:lnTo>
                    <a:cubicBezTo>
                      <a:pt x="747" y="27"/>
                      <a:pt x="749" y="28"/>
                      <a:pt x="749" y="30"/>
                    </a:cubicBezTo>
                    <a:cubicBezTo>
                      <a:pt x="749" y="31"/>
                      <a:pt x="747" y="33"/>
                      <a:pt x="746" y="33"/>
                    </a:cubicBezTo>
                    <a:close/>
                    <a:moveTo>
                      <a:pt x="733" y="35"/>
                    </a:moveTo>
                    <a:lnTo>
                      <a:pt x="733" y="35"/>
                    </a:lnTo>
                    <a:cubicBezTo>
                      <a:pt x="732" y="35"/>
                      <a:pt x="730" y="33"/>
                      <a:pt x="730" y="32"/>
                    </a:cubicBezTo>
                    <a:cubicBezTo>
                      <a:pt x="730" y="30"/>
                      <a:pt x="732" y="29"/>
                      <a:pt x="733" y="29"/>
                    </a:cubicBezTo>
                    <a:lnTo>
                      <a:pt x="733" y="29"/>
                    </a:lnTo>
                    <a:cubicBezTo>
                      <a:pt x="735" y="29"/>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5"/>
                      <a:pt x="707" y="33"/>
                      <a:pt x="709" y="33"/>
                    </a:cubicBezTo>
                    <a:lnTo>
                      <a:pt x="709" y="33"/>
                    </a:lnTo>
                    <a:cubicBezTo>
                      <a:pt x="711" y="33"/>
                      <a:pt x="712" y="35"/>
                      <a:pt x="712" y="36"/>
                    </a:cubicBezTo>
                    <a:cubicBezTo>
                      <a:pt x="712" y="38"/>
                      <a:pt x="711" y="39"/>
                      <a:pt x="709" y="39"/>
                    </a:cubicBezTo>
                    <a:close/>
                    <a:moveTo>
                      <a:pt x="697" y="42"/>
                    </a:moveTo>
                    <a:lnTo>
                      <a:pt x="697" y="42"/>
                    </a:lnTo>
                    <a:cubicBezTo>
                      <a:pt x="695" y="42"/>
                      <a:pt x="693" y="40"/>
                      <a:pt x="693" y="39"/>
                    </a:cubicBezTo>
                    <a:cubicBezTo>
                      <a:pt x="693" y="37"/>
                      <a:pt x="695" y="35"/>
                      <a:pt x="697" y="35"/>
                    </a:cubicBezTo>
                    <a:lnTo>
                      <a:pt x="697" y="35"/>
                    </a:lnTo>
                    <a:cubicBezTo>
                      <a:pt x="698" y="35"/>
                      <a:pt x="700" y="37"/>
                      <a:pt x="700" y="39"/>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4"/>
                    </a:cubicBezTo>
                    <a:cubicBezTo>
                      <a:pt x="669" y="42"/>
                      <a:pt x="670" y="40"/>
                      <a:pt x="672" y="40"/>
                    </a:cubicBezTo>
                    <a:lnTo>
                      <a:pt x="672" y="40"/>
                    </a:lnTo>
                    <a:cubicBezTo>
                      <a:pt x="674" y="40"/>
                      <a:pt x="675" y="42"/>
                      <a:pt x="675" y="44"/>
                    </a:cubicBezTo>
                    <a:cubicBezTo>
                      <a:pt x="675" y="45"/>
                      <a:pt x="674" y="47"/>
                      <a:pt x="672" y="47"/>
                    </a:cubicBezTo>
                    <a:close/>
                    <a:moveTo>
                      <a:pt x="660" y="49"/>
                    </a:moveTo>
                    <a:lnTo>
                      <a:pt x="660" y="49"/>
                    </a:lnTo>
                    <a:cubicBezTo>
                      <a:pt x="658" y="49"/>
                      <a:pt x="657" y="48"/>
                      <a:pt x="657" y="46"/>
                    </a:cubicBezTo>
                    <a:cubicBezTo>
                      <a:pt x="657" y="45"/>
                      <a:pt x="658" y="43"/>
                      <a:pt x="660" y="43"/>
                    </a:cubicBezTo>
                    <a:lnTo>
                      <a:pt x="660" y="43"/>
                    </a:lnTo>
                    <a:cubicBezTo>
                      <a:pt x="662" y="43"/>
                      <a:pt x="663" y="45"/>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9"/>
                      <a:pt x="635" y="49"/>
                    </a:cubicBezTo>
                    <a:lnTo>
                      <a:pt x="635" y="49"/>
                    </a:lnTo>
                    <a:cubicBezTo>
                      <a:pt x="637" y="49"/>
                      <a:pt x="638" y="50"/>
                      <a:pt x="638" y="52"/>
                    </a:cubicBezTo>
                    <a:cubicBezTo>
                      <a:pt x="638" y="53"/>
                      <a:pt x="637" y="55"/>
                      <a:pt x="635" y="55"/>
                    </a:cubicBezTo>
                    <a:close/>
                    <a:moveTo>
                      <a:pt x="623" y="58"/>
                    </a:moveTo>
                    <a:lnTo>
                      <a:pt x="623" y="58"/>
                    </a:lnTo>
                    <a:cubicBezTo>
                      <a:pt x="621" y="58"/>
                      <a:pt x="620" y="56"/>
                      <a:pt x="620" y="55"/>
                    </a:cubicBezTo>
                    <a:cubicBezTo>
                      <a:pt x="620" y="53"/>
                      <a:pt x="621" y="52"/>
                      <a:pt x="623" y="52"/>
                    </a:cubicBezTo>
                    <a:lnTo>
                      <a:pt x="623" y="52"/>
                    </a:lnTo>
                    <a:cubicBezTo>
                      <a:pt x="625" y="52"/>
                      <a:pt x="626" y="53"/>
                      <a:pt x="626" y="55"/>
                    </a:cubicBezTo>
                    <a:cubicBezTo>
                      <a:pt x="626" y="56"/>
                      <a:pt x="625" y="58"/>
                      <a:pt x="623" y="58"/>
                    </a:cubicBezTo>
                    <a:close/>
                    <a:moveTo>
                      <a:pt x="611" y="61"/>
                    </a:moveTo>
                    <a:lnTo>
                      <a:pt x="611" y="61"/>
                    </a:lnTo>
                    <a:cubicBezTo>
                      <a:pt x="609" y="61"/>
                      <a:pt x="608" y="59"/>
                      <a:pt x="608" y="58"/>
                    </a:cubicBezTo>
                    <a:cubicBezTo>
                      <a:pt x="608" y="56"/>
                      <a:pt x="609" y="55"/>
                      <a:pt x="611" y="55"/>
                    </a:cubicBezTo>
                    <a:lnTo>
                      <a:pt x="611" y="55"/>
                    </a:lnTo>
                    <a:cubicBezTo>
                      <a:pt x="613" y="55"/>
                      <a:pt x="614" y="56"/>
                      <a:pt x="614" y="58"/>
                    </a:cubicBezTo>
                    <a:cubicBezTo>
                      <a:pt x="614" y="59"/>
                      <a:pt x="613" y="61"/>
                      <a:pt x="611" y="61"/>
                    </a:cubicBezTo>
                    <a:close/>
                    <a:moveTo>
                      <a:pt x="599" y="64"/>
                    </a:moveTo>
                    <a:lnTo>
                      <a:pt x="599" y="64"/>
                    </a:lnTo>
                    <a:cubicBezTo>
                      <a:pt x="597" y="64"/>
                      <a:pt x="596" y="62"/>
                      <a:pt x="596" y="61"/>
                    </a:cubicBezTo>
                    <a:cubicBezTo>
                      <a:pt x="596" y="59"/>
                      <a:pt x="597" y="58"/>
                      <a:pt x="599" y="58"/>
                    </a:cubicBezTo>
                    <a:lnTo>
                      <a:pt x="599" y="58"/>
                    </a:lnTo>
                    <a:cubicBezTo>
                      <a:pt x="601" y="58"/>
                      <a:pt x="602" y="59"/>
                      <a:pt x="602" y="61"/>
                    </a:cubicBezTo>
                    <a:cubicBezTo>
                      <a:pt x="602" y="62"/>
                      <a:pt x="601" y="64"/>
                      <a:pt x="599" y="64"/>
                    </a:cubicBezTo>
                    <a:close/>
                    <a:moveTo>
                      <a:pt x="587" y="67"/>
                    </a:moveTo>
                    <a:lnTo>
                      <a:pt x="587" y="67"/>
                    </a:lnTo>
                    <a:cubicBezTo>
                      <a:pt x="585" y="67"/>
                      <a:pt x="584" y="66"/>
                      <a:pt x="584" y="64"/>
                    </a:cubicBezTo>
                    <a:cubicBezTo>
                      <a:pt x="584" y="62"/>
                      <a:pt x="585" y="61"/>
                      <a:pt x="587" y="61"/>
                    </a:cubicBezTo>
                    <a:lnTo>
                      <a:pt x="587" y="61"/>
                    </a:lnTo>
                    <a:cubicBezTo>
                      <a:pt x="589" y="61"/>
                      <a:pt x="590" y="62"/>
                      <a:pt x="590" y="64"/>
                    </a:cubicBezTo>
                    <a:cubicBezTo>
                      <a:pt x="590" y="66"/>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1"/>
                    </a:cubicBezTo>
                    <a:cubicBezTo>
                      <a:pt x="560" y="69"/>
                      <a:pt x="561" y="67"/>
                      <a:pt x="563" y="67"/>
                    </a:cubicBezTo>
                    <a:lnTo>
                      <a:pt x="563" y="67"/>
                    </a:lnTo>
                    <a:cubicBezTo>
                      <a:pt x="564" y="67"/>
                      <a:pt x="566" y="69"/>
                      <a:pt x="566" y="71"/>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8"/>
                    </a:cubicBezTo>
                    <a:cubicBezTo>
                      <a:pt x="536" y="76"/>
                      <a:pt x="537" y="74"/>
                      <a:pt x="539" y="74"/>
                    </a:cubicBezTo>
                    <a:lnTo>
                      <a:pt x="539" y="74"/>
                    </a:lnTo>
                    <a:cubicBezTo>
                      <a:pt x="540" y="74"/>
                      <a:pt x="542" y="76"/>
                      <a:pt x="542" y="78"/>
                    </a:cubicBezTo>
                    <a:cubicBezTo>
                      <a:pt x="542" y="79"/>
                      <a:pt x="540" y="81"/>
                      <a:pt x="539" y="81"/>
                    </a:cubicBezTo>
                    <a:close/>
                    <a:moveTo>
                      <a:pt x="527" y="84"/>
                    </a:moveTo>
                    <a:lnTo>
                      <a:pt x="527" y="84"/>
                    </a:lnTo>
                    <a:cubicBezTo>
                      <a:pt x="525" y="84"/>
                      <a:pt x="524" y="83"/>
                      <a:pt x="524" y="81"/>
                    </a:cubicBezTo>
                    <a:cubicBezTo>
                      <a:pt x="524" y="80"/>
                      <a:pt x="525" y="78"/>
                      <a:pt x="527" y="78"/>
                    </a:cubicBezTo>
                    <a:lnTo>
                      <a:pt x="527" y="78"/>
                    </a:lnTo>
                    <a:cubicBezTo>
                      <a:pt x="529" y="78"/>
                      <a:pt x="530" y="80"/>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1"/>
                      <a:pt x="500" y="89"/>
                    </a:cubicBezTo>
                    <a:cubicBezTo>
                      <a:pt x="500" y="87"/>
                      <a:pt x="501" y="86"/>
                      <a:pt x="503" y="86"/>
                    </a:cubicBezTo>
                    <a:lnTo>
                      <a:pt x="503" y="86"/>
                    </a:lnTo>
                    <a:cubicBezTo>
                      <a:pt x="505" y="86"/>
                      <a:pt x="506" y="87"/>
                      <a:pt x="506" y="89"/>
                    </a:cubicBezTo>
                    <a:cubicBezTo>
                      <a:pt x="506" y="91"/>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4"/>
                      <a:pt x="482" y="95"/>
                      <a:pt x="482" y="96"/>
                    </a:cubicBezTo>
                    <a:cubicBezTo>
                      <a:pt x="483" y="98"/>
                      <a:pt x="482" y="100"/>
                      <a:pt x="480" y="100"/>
                    </a:cubicBezTo>
                    <a:close/>
                    <a:moveTo>
                      <a:pt x="468" y="104"/>
                    </a:moveTo>
                    <a:lnTo>
                      <a:pt x="468" y="104"/>
                    </a:lnTo>
                    <a:cubicBezTo>
                      <a:pt x="467" y="105"/>
                      <a:pt x="465" y="104"/>
                      <a:pt x="464" y="102"/>
                    </a:cubicBezTo>
                    <a:cubicBezTo>
                      <a:pt x="464" y="100"/>
                      <a:pt x="465" y="99"/>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20"/>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2"/>
                    </a:moveTo>
                    <a:lnTo>
                      <a:pt x="399" y="132"/>
                    </a:lnTo>
                    <a:cubicBezTo>
                      <a:pt x="397" y="132"/>
                      <a:pt x="395" y="131"/>
                      <a:pt x="395" y="130"/>
                    </a:cubicBezTo>
                    <a:cubicBezTo>
                      <a:pt x="394" y="128"/>
                      <a:pt x="395" y="126"/>
                      <a:pt x="397" y="126"/>
                    </a:cubicBezTo>
                    <a:lnTo>
                      <a:pt x="397" y="126"/>
                    </a:lnTo>
                    <a:cubicBezTo>
                      <a:pt x="398" y="125"/>
                      <a:pt x="400" y="126"/>
                      <a:pt x="401" y="128"/>
                    </a:cubicBezTo>
                    <a:cubicBezTo>
                      <a:pt x="401" y="129"/>
                      <a:pt x="400" y="131"/>
                      <a:pt x="399" y="132"/>
                    </a:cubicBezTo>
                    <a:close/>
                    <a:moveTo>
                      <a:pt x="387" y="136"/>
                    </a:moveTo>
                    <a:lnTo>
                      <a:pt x="387" y="136"/>
                    </a:lnTo>
                    <a:cubicBezTo>
                      <a:pt x="386" y="137"/>
                      <a:pt x="384" y="136"/>
                      <a:pt x="383" y="134"/>
                    </a:cubicBezTo>
                    <a:cubicBezTo>
                      <a:pt x="383" y="133"/>
                      <a:pt x="384" y="131"/>
                      <a:pt x="385" y="131"/>
                    </a:cubicBezTo>
                    <a:lnTo>
                      <a:pt x="385" y="131"/>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6"/>
                    </a:cubicBezTo>
                    <a:lnTo>
                      <a:pt x="374" y="136"/>
                    </a:lnTo>
                    <a:cubicBezTo>
                      <a:pt x="375" y="135"/>
                      <a:pt x="377" y="136"/>
                      <a:pt x="378" y="138"/>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3"/>
                      <a:pt x="350" y="152"/>
                      <a:pt x="349" y="150"/>
                    </a:cubicBezTo>
                    <a:cubicBezTo>
                      <a:pt x="349" y="148"/>
                      <a:pt x="349" y="147"/>
                      <a:pt x="351" y="146"/>
                    </a:cubicBezTo>
                    <a:lnTo>
                      <a:pt x="351" y="146"/>
                    </a:lnTo>
                    <a:cubicBezTo>
                      <a:pt x="353" y="146"/>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4"/>
                      <a:pt x="327" y="163"/>
                      <a:pt x="327" y="161"/>
                    </a:cubicBezTo>
                    <a:cubicBezTo>
                      <a:pt x="326" y="159"/>
                      <a:pt x="327" y="158"/>
                      <a:pt x="329" y="157"/>
                    </a:cubicBezTo>
                    <a:lnTo>
                      <a:pt x="329" y="157"/>
                    </a:lnTo>
                    <a:cubicBezTo>
                      <a:pt x="330" y="157"/>
                      <a:pt x="332" y="157"/>
                      <a:pt x="333" y="159"/>
                    </a:cubicBezTo>
                    <a:cubicBezTo>
                      <a:pt x="333" y="161"/>
                      <a:pt x="332" y="163"/>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5"/>
                    </a:moveTo>
                    <a:lnTo>
                      <a:pt x="308" y="175"/>
                    </a:lnTo>
                    <a:cubicBezTo>
                      <a:pt x="307" y="175"/>
                      <a:pt x="305" y="174"/>
                      <a:pt x="304" y="173"/>
                    </a:cubicBezTo>
                    <a:cubicBezTo>
                      <a:pt x="304" y="171"/>
                      <a:pt x="305" y="169"/>
                      <a:pt x="306" y="169"/>
                    </a:cubicBezTo>
                    <a:lnTo>
                      <a:pt x="306" y="169"/>
                    </a:lnTo>
                    <a:cubicBezTo>
                      <a:pt x="308" y="168"/>
                      <a:pt x="310" y="169"/>
                      <a:pt x="310" y="171"/>
                    </a:cubicBezTo>
                    <a:cubicBezTo>
                      <a:pt x="311" y="172"/>
                      <a:pt x="310" y="174"/>
                      <a:pt x="308" y="175"/>
                    </a:cubicBezTo>
                    <a:close/>
                    <a:moveTo>
                      <a:pt x="297" y="181"/>
                    </a:moveTo>
                    <a:lnTo>
                      <a:pt x="297" y="181"/>
                    </a:lnTo>
                    <a:cubicBezTo>
                      <a:pt x="296" y="181"/>
                      <a:pt x="294" y="180"/>
                      <a:pt x="293" y="179"/>
                    </a:cubicBezTo>
                    <a:cubicBezTo>
                      <a:pt x="293" y="177"/>
                      <a:pt x="294" y="175"/>
                      <a:pt x="295" y="175"/>
                    </a:cubicBezTo>
                    <a:lnTo>
                      <a:pt x="295" y="175"/>
                    </a:lnTo>
                    <a:cubicBezTo>
                      <a:pt x="297" y="174"/>
                      <a:pt x="299" y="175"/>
                      <a:pt x="299" y="177"/>
                    </a:cubicBezTo>
                    <a:cubicBezTo>
                      <a:pt x="300" y="178"/>
                      <a:pt x="299" y="180"/>
                      <a:pt x="297" y="181"/>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1"/>
                      <a:pt x="277" y="192"/>
                      <a:pt x="276" y="193"/>
                    </a:cubicBezTo>
                    <a:close/>
                    <a:moveTo>
                      <a:pt x="265" y="199"/>
                    </a:moveTo>
                    <a:lnTo>
                      <a:pt x="265" y="199"/>
                    </a:lnTo>
                    <a:cubicBezTo>
                      <a:pt x="263" y="200"/>
                      <a:pt x="261" y="199"/>
                      <a:pt x="261" y="197"/>
                    </a:cubicBezTo>
                    <a:cubicBezTo>
                      <a:pt x="260" y="196"/>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4"/>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5"/>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4"/>
                      <a:pt x="155" y="275"/>
                    </a:cubicBezTo>
                    <a:cubicBezTo>
                      <a:pt x="156" y="276"/>
                      <a:pt x="156" y="278"/>
                      <a:pt x="154" y="279"/>
                    </a:cubicBezTo>
                    <a:close/>
                    <a:moveTo>
                      <a:pt x="145" y="288"/>
                    </a:moveTo>
                    <a:lnTo>
                      <a:pt x="145" y="288"/>
                    </a:lnTo>
                    <a:cubicBezTo>
                      <a:pt x="144" y="289"/>
                      <a:pt x="142" y="288"/>
                      <a:pt x="141" y="287"/>
                    </a:cubicBezTo>
                    <a:cubicBezTo>
                      <a:pt x="140" y="285"/>
                      <a:pt x="140" y="283"/>
                      <a:pt x="142" y="283"/>
                    </a:cubicBezTo>
                    <a:lnTo>
                      <a:pt x="142" y="283"/>
                    </a:lnTo>
                    <a:cubicBezTo>
                      <a:pt x="143" y="282"/>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3"/>
                      <a:pt x="122" y="301"/>
                      <a:pt x="123" y="300"/>
                    </a:cubicBezTo>
                    <a:lnTo>
                      <a:pt x="123" y="300"/>
                    </a:lnTo>
                    <a:cubicBezTo>
                      <a:pt x="125" y="299"/>
                      <a:pt x="127" y="299"/>
                      <a:pt x="128" y="301"/>
                    </a:cubicBezTo>
                    <a:cubicBezTo>
                      <a:pt x="129" y="302"/>
                      <a:pt x="128" y="304"/>
                      <a:pt x="127" y="305"/>
                    </a:cubicBezTo>
                    <a:close/>
                    <a:moveTo>
                      <a:pt x="118" y="314"/>
                    </a:moveTo>
                    <a:lnTo>
                      <a:pt x="118" y="314"/>
                    </a:lnTo>
                    <a:cubicBezTo>
                      <a:pt x="117" y="315"/>
                      <a:pt x="115" y="314"/>
                      <a:pt x="114" y="313"/>
                    </a:cubicBezTo>
                    <a:cubicBezTo>
                      <a:pt x="113" y="312"/>
                      <a:pt x="113" y="310"/>
                      <a:pt x="115" y="309"/>
                    </a:cubicBezTo>
                    <a:lnTo>
                      <a:pt x="115" y="309"/>
                    </a:lnTo>
                    <a:cubicBezTo>
                      <a:pt x="116" y="308"/>
                      <a:pt x="118" y="308"/>
                      <a:pt x="119" y="310"/>
                    </a:cubicBezTo>
                    <a:cubicBezTo>
                      <a:pt x="120" y="311"/>
                      <a:pt x="120" y="313"/>
                      <a:pt x="118" y="314"/>
                    </a:cubicBezTo>
                    <a:close/>
                    <a:moveTo>
                      <a:pt x="110" y="323"/>
                    </a:moveTo>
                    <a:lnTo>
                      <a:pt x="109" y="323"/>
                    </a:lnTo>
                    <a:cubicBezTo>
                      <a:pt x="108" y="324"/>
                      <a:pt x="106" y="324"/>
                      <a:pt x="105" y="322"/>
                    </a:cubicBezTo>
                    <a:cubicBezTo>
                      <a:pt x="104" y="321"/>
                      <a:pt x="105" y="319"/>
                      <a:pt x="106" y="318"/>
                    </a:cubicBezTo>
                    <a:lnTo>
                      <a:pt x="106" y="318"/>
                    </a:lnTo>
                    <a:cubicBezTo>
                      <a:pt x="107" y="317"/>
                      <a:pt x="109" y="317"/>
                      <a:pt x="110" y="319"/>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40"/>
                      <a:pt x="88" y="338"/>
                      <a:pt x="90" y="337"/>
                    </a:cubicBezTo>
                    <a:lnTo>
                      <a:pt x="90" y="337"/>
                    </a:lnTo>
                    <a:cubicBezTo>
                      <a:pt x="91" y="336"/>
                      <a:pt x="93" y="336"/>
                      <a:pt x="94" y="337"/>
                    </a:cubicBezTo>
                    <a:cubicBezTo>
                      <a:pt x="95" y="339"/>
                      <a:pt x="95" y="341"/>
                      <a:pt x="93" y="342"/>
                    </a:cubicBezTo>
                    <a:close/>
                    <a:moveTo>
                      <a:pt x="85" y="351"/>
                    </a:moveTo>
                    <a:lnTo>
                      <a:pt x="85" y="351"/>
                    </a:lnTo>
                    <a:cubicBezTo>
                      <a:pt x="84" y="352"/>
                      <a:pt x="82" y="352"/>
                      <a:pt x="81" y="351"/>
                    </a:cubicBezTo>
                    <a:cubicBezTo>
                      <a:pt x="80" y="349"/>
                      <a:pt x="80" y="347"/>
                      <a:pt x="82" y="346"/>
                    </a:cubicBezTo>
                    <a:lnTo>
                      <a:pt x="82" y="346"/>
                    </a:lnTo>
                    <a:cubicBezTo>
                      <a:pt x="83" y="345"/>
                      <a:pt x="85" y="346"/>
                      <a:pt x="86" y="347"/>
                    </a:cubicBezTo>
                    <a:cubicBezTo>
                      <a:pt x="87" y="348"/>
                      <a:pt x="86" y="350"/>
                      <a:pt x="85" y="351"/>
                    </a:cubicBezTo>
                    <a:close/>
                    <a:moveTo>
                      <a:pt x="78" y="361"/>
                    </a:moveTo>
                    <a:lnTo>
                      <a:pt x="78" y="361"/>
                    </a:lnTo>
                    <a:cubicBezTo>
                      <a:pt x="77" y="362"/>
                      <a:pt x="75" y="362"/>
                      <a:pt x="74" y="361"/>
                    </a:cubicBezTo>
                    <a:cubicBezTo>
                      <a:pt x="72" y="360"/>
                      <a:pt x="72" y="358"/>
                      <a:pt x="74" y="357"/>
                    </a:cubicBezTo>
                    <a:lnTo>
                      <a:pt x="74" y="357"/>
                    </a:lnTo>
                    <a:cubicBezTo>
                      <a:pt x="75" y="355"/>
                      <a:pt x="77" y="355"/>
                      <a:pt x="78" y="357"/>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8"/>
                    </a:cubicBezTo>
                    <a:lnTo>
                      <a:pt x="52" y="388"/>
                    </a:lnTo>
                    <a:cubicBezTo>
                      <a:pt x="54" y="386"/>
                      <a:pt x="56" y="386"/>
                      <a:pt x="57" y="388"/>
                    </a:cubicBezTo>
                    <a:cubicBezTo>
                      <a:pt x="58" y="389"/>
                      <a:pt x="58" y="391"/>
                      <a:pt x="57" y="392"/>
                    </a:cubicBezTo>
                    <a:close/>
                    <a:moveTo>
                      <a:pt x="50" y="403"/>
                    </a:moveTo>
                    <a:lnTo>
                      <a:pt x="50" y="403"/>
                    </a:lnTo>
                    <a:cubicBezTo>
                      <a:pt x="49" y="404"/>
                      <a:pt x="47" y="404"/>
                      <a:pt x="46" y="403"/>
                    </a:cubicBezTo>
                    <a:cubicBezTo>
                      <a:pt x="45" y="401"/>
                      <a:pt x="45" y="399"/>
                      <a:pt x="46" y="398"/>
                    </a:cubicBezTo>
                    <a:lnTo>
                      <a:pt x="46" y="398"/>
                    </a:lnTo>
                    <a:cubicBezTo>
                      <a:pt x="47" y="397"/>
                      <a:pt x="49" y="397"/>
                      <a:pt x="50" y="398"/>
                    </a:cubicBezTo>
                    <a:cubicBezTo>
                      <a:pt x="51" y="399"/>
                      <a:pt x="51" y="401"/>
                      <a:pt x="50" y="403"/>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2"/>
                      <a:pt x="34" y="420"/>
                    </a:cubicBezTo>
                    <a:lnTo>
                      <a:pt x="34" y="420"/>
                    </a:lnTo>
                    <a:cubicBezTo>
                      <a:pt x="35" y="419"/>
                      <a:pt x="37" y="419"/>
                      <a:pt x="39" y="420"/>
                    </a:cubicBezTo>
                    <a:cubicBezTo>
                      <a:pt x="40" y="422"/>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8"/>
                    </a:moveTo>
                    <a:lnTo>
                      <a:pt x="29" y="448"/>
                    </a:lnTo>
                    <a:cubicBezTo>
                      <a:pt x="27" y="449"/>
                      <a:pt x="25" y="449"/>
                      <a:pt x="24" y="448"/>
                    </a:cubicBezTo>
                    <a:cubicBezTo>
                      <a:pt x="23" y="446"/>
                      <a:pt x="23" y="444"/>
                      <a:pt x="24" y="443"/>
                    </a:cubicBezTo>
                    <a:lnTo>
                      <a:pt x="24" y="443"/>
                    </a:lnTo>
                    <a:cubicBezTo>
                      <a:pt x="25" y="442"/>
                      <a:pt x="27" y="442"/>
                      <a:pt x="29" y="443"/>
                    </a:cubicBezTo>
                    <a:cubicBezTo>
                      <a:pt x="30" y="444"/>
                      <a:pt x="30" y="446"/>
                      <a:pt x="29" y="448"/>
                    </a:cubicBezTo>
                    <a:close/>
                    <a:moveTo>
                      <a:pt x="25" y="458"/>
                    </a:moveTo>
                    <a:lnTo>
                      <a:pt x="25" y="458"/>
                    </a:lnTo>
                    <a:cubicBezTo>
                      <a:pt x="24" y="460"/>
                      <a:pt x="22" y="461"/>
                      <a:pt x="21" y="460"/>
                    </a:cubicBezTo>
                    <a:cubicBezTo>
                      <a:pt x="19" y="459"/>
                      <a:pt x="18" y="458"/>
                      <a:pt x="19" y="456"/>
                    </a:cubicBezTo>
                    <a:lnTo>
                      <a:pt x="19" y="456"/>
                    </a:lnTo>
                    <a:cubicBezTo>
                      <a:pt x="19" y="454"/>
                      <a:pt x="21" y="454"/>
                      <a:pt x="23" y="454"/>
                    </a:cubicBezTo>
                    <a:cubicBezTo>
                      <a:pt x="24" y="455"/>
                      <a:pt x="25" y="456"/>
                      <a:pt x="25" y="458"/>
                    </a:cubicBezTo>
                    <a:close/>
                    <a:moveTo>
                      <a:pt x="21" y="470"/>
                    </a:moveTo>
                    <a:lnTo>
                      <a:pt x="21" y="470"/>
                    </a:lnTo>
                    <a:cubicBezTo>
                      <a:pt x="20" y="472"/>
                      <a:pt x="19" y="472"/>
                      <a:pt x="17" y="472"/>
                    </a:cubicBezTo>
                    <a:cubicBezTo>
                      <a:pt x="15" y="471"/>
                      <a:pt x="14" y="470"/>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7"/>
                      <a:pt x="10" y="496"/>
                    </a:cubicBezTo>
                    <a:cubicBezTo>
                      <a:pt x="9" y="495"/>
                      <a:pt x="8" y="494"/>
                      <a:pt x="8" y="492"/>
                    </a:cubicBezTo>
                    <a:lnTo>
                      <a:pt x="8" y="492"/>
                    </a:lnTo>
                    <a:cubicBezTo>
                      <a:pt x="9" y="490"/>
                      <a:pt x="11" y="489"/>
                      <a:pt x="12" y="490"/>
                    </a:cubicBezTo>
                    <a:cubicBezTo>
                      <a:pt x="14" y="491"/>
                      <a:pt x="15" y="492"/>
                      <a:pt x="14" y="494"/>
                    </a:cubicBezTo>
                    <a:close/>
                    <a:moveTo>
                      <a:pt x="11" y="506"/>
                    </a:moveTo>
                    <a:lnTo>
                      <a:pt x="11" y="506"/>
                    </a:lnTo>
                    <a:cubicBezTo>
                      <a:pt x="11" y="508"/>
                      <a:pt x="9" y="509"/>
                      <a:pt x="8" y="508"/>
                    </a:cubicBezTo>
                    <a:cubicBezTo>
                      <a:pt x="6" y="508"/>
                      <a:pt x="5" y="506"/>
                      <a:pt x="6" y="504"/>
                    </a:cubicBezTo>
                    <a:lnTo>
                      <a:pt x="6" y="504"/>
                    </a:lnTo>
                    <a:cubicBezTo>
                      <a:pt x="6" y="503"/>
                      <a:pt x="8" y="502"/>
                      <a:pt x="9" y="502"/>
                    </a:cubicBezTo>
                    <a:cubicBezTo>
                      <a:pt x="11" y="503"/>
                      <a:pt x="12" y="505"/>
                      <a:pt x="11" y="506"/>
                    </a:cubicBezTo>
                    <a:close/>
                    <a:moveTo>
                      <a:pt x="10" y="519"/>
                    </a:moveTo>
                    <a:lnTo>
                      <a:pt x="10" y="519"/>
                    </a:lnTo>
                    <a:cubicBezTo>
                      <a:pt x="9" y="520"/>
                      <a:pt x="7" y="521"/>
                      <a:pt x="6" y="521"/>
                    </a:cubicBezTo>
                    <a:cubicBezTo>
                      <a:pt x="4" y="520"/>
                      <a:pt x="3" y="518"/>
                      <a:pt x="4" y="517"/>
                    </a:cubicBezTo>
                    <a:lnTo>
                      <a:pt x="4" y="517"/>
                    </a:lnTo>
                    <a:cubicBezTo>
                      <a:pt x="4" y="515"/>
                      <a:pt x="6" y="514"/>
                      <a:pt x="8" y="515"/>
                    </a:cubicBezTo>
                    <a:cubicBezTo>
                      <a:pt x="9" y="515"/>
                      <a:pt x="10" y="517"/>
                      <a:pt x="10" y="519"/>
                    </a:cubicBezTo>
                    <a:close/>
                    <a:moveTo>
                      <a:pt x="8" y="531"/>
                    </a:moveTo>
                    <a:lnTo>
                      <a:pt x="8" y="531"/>
                    </a:lnTo>
                    <a:cubicBezTo>
                      <a:pt x="7" y="533"/>
                      <a:pt x="6" y="533"/>
                      <a:pt x="4" y="533"/>
                    </a:cubicBezTo>
                    <a:cubicBezTo>
                      <a:pt x="2" y="532"/>
                      <a:pt x="2" y="531"/>
                      <a:pt x="2" y="529"/>
                    </a:cubicBezTo>
                    <a:lnTo>
                      <a:pt x="2" y="529"/>
                    </a:lnTo>
                    <a:cubicBezTo>
                      <a:pt x="3" y="527"/>
                      <a:pt x="4" y="526"/>
                      <a:pt x="6" y="527"/>
                    </a:cubicBezTo>
                    <a:cubicBezTo>
                      <a:pt x="8" y="528"/>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8"/>
                      <a:pt x="4" y="558"/>
                      <a:pt x="3" y="558"/>
                    </a:cubicBezTo>
                    <a:cubicBezTo>
                      <a:pt x="1" y="557"/>
                      <a:pt x="0" y="556"/>
                      <a:pt x="1" y="554"/>
                    </a:cubicBezTo>
                    <a:lnTo>
                      <a:pt x="1" y="554"/>
                    </a:lnTo>
                    <a:cubicBezTo>
                      <a:pt x="1" y="552"/>
                      <a:pt x="3" y="551"/>
                      <a:pt x="5" y="552"/>
                    </a:cubicBezTo>
                    <a:cubicBezTo>
                      <a:pt x="6" y="552"/>
                      <a:pt x="7" y="554"/>
                      <a:pt x="7" y="556"/>
                    </a:cubicBezTo>
                    <a:close/>
                    <a:moveTo>
                      <a:pt x="7" y="567"/>
                    </a:moveTo>
                    <a:lnTo>
                      <a:pt x="7" y="567"/>
                    </a:lnTo>
                    <a:cubicBezTo>
                      <a:pt x="7" y="569"/>
                      <a:pt x="5" y="571"/>
                      <a:pt x="4" y="571"/>
                    </a:cubicBezTo>
                    <a:cubicBezTo>
                      <a:pt x="2" y="571"/>
                      <a:pt x="1" y="569"/>
                      <a:pt x="1" y="567"/>
                    </a:cubicBezTo>
                    <a:lnTo>
                      <a:pt x="1" y="567"/>
                    </a:lnTo>
                    <a:cubicBezTo>
                      <a:pt x="1" y="566"/>
                      <a:pt x="2" y="564"/>
                      <a:pt x="4" y="564"/>
                    </a:cubicBezTo>
                    <a:cubicBezTo>
                      <a:pt x="5" y="564"/>
                      <a:pt x="7" y="566"/>
                      <a:pt x="7" y="567"/>
                    </a:cubicBezTo>
                    <a:close/>
                    <a:moveTo>
                      <a:pt x="8" y="580"/>
                    </a:moveTo>
                    <a:lnTo>
                      <a:pt x="8" y="580"/>
                    </a:lnTo>
                    <a:cubicBezTo>
                      <a:pt x="8" y="582"/>
                      <a:pt x="6" y="583"/>
                      <a:pt x="4" y="583"/>
                    </a:cubicBezTo>
                    <a:cubicBezTo>
                      <a:pt x="3" y="583"/>
                      <a:pt x="1" y="582"/>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2"/>
                      <a:pt x="7" y="602"/>
                    </a:cubicBezTo>
                    <a:cubicBezTo>
                      <a:pt x="9" y="602"/>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40"/>
                      <a:pt x="14" y="638"/>
                      <a:pt x="15" y="638"/>
                    </a:cubicBezTo>
                    <a:cubicBezTo>
                      <a:pt x="17" y="638"/>
                      <a:pt x="18" y="640"/>
                      <a:pt x="18" y="641"/>
                    </a:cubicBezTo>
                    <a:close/>
                    <a:moveTo>
                      <a:pt x="22" y="652"/>
                    </a:moveTo>
                    <a:lnTo>
                      <a:pt x="22" y="652"/>
                    </a:lnTo>
                    <a:cubicBezTo>
                      <a:pt x="23" y="654"/>
                      <a:pt x="22" y="656"/>
                      <a:pt x="20" y="656"/>
                    </a:cubicBezTo>
                    <a:cubicBezTo>
                      <a:pt x="19" y="657"/>
                      <a:pt x="17" y="656"/>
                      <a:pt x="16" y="654"/>
                    </a:cubicBezTo>
                    <a:lnTo>
                      <a:pt x="16" y="654"/>
                    </a:lnTo>
                    <a:cubicBezTo>
                      <a:pt x="16" y="653"/>
                      <a:pt x="17" y="651"/>
                      <a:pt x="18" y="650"/>
                    </a:cubicBezTo>
                    <a:cubicBezTo>
                      <a:pt x="20" y="650"/>
                      <a:pt x="22" y="651"/>
                      <a:pt x="22" y="652"/>
                    </a:cubicBezTo>
                    <a:close/>
                    <a:moveTo>
                      <a:pt x="26" y="664"/>
                    </a:moveTo>
                    <a:lnTo>
                      <a:pt x="26" y="664"/>
                    </a:lnTo>
                    <a:cubicBezTo>
                      <a:pt x="27" y="666"/>
                      <a:pt x="26" y="667"/>
                      <a:pt x="24" y="668"/>
                    </a:cubicBezTo>
                    <a:cubicBezTo>
                      <a:pt x="23" y="669"/>
                      <a:pt x="21" y="668"/>
                      <a:pt x="20" y="666"/>
                    </a:cubicBezTo>
                    <a:lnTo>
                      <a:pt x="20" y="666"/>
                    </a:lnTo>
                    <a:cubicBezTo>
                      <a:pt x="20" y="664"/>
                      <a:pt x="21" y="663"/>
                      <a:pt x="22" y="662"/>
                    </a:cubicBezTo>
                    <a:cubicBezTo>
                      <a:pt x="24" y="661"/>
                      <a:pt x="26" y="662"/>
                      <a:pt x="26" y="664"/>
                    </a:cubicBezTo>
                    <a:close/>
                    <a:moveTo>
                      <a:pt x="31" y="675"/>
                    </a:moveTo>
                    <a:lnTo>
                      <a:pt x="31" y="675"/>
                    </a:lnTo>
                    <a:cubicBezTo>
                      <a:pt x="31" y="677"/>
                      <a:pt x="31" y="679"/>
                      <a:pt x="29" y="679"/>
                    </a:cubicBezTo>
                    <a:cubicBezTo>
                      <a:pt x="28" y="680"/>
                      <a:pt x="26" y="680"/>
                      <a:pt x="25" y="678"/>
                    </a:cubicBezTo>
                    <a:lnTo>
                      <a:pt x="25" y="678"/>
                    </a:lnTo>
                    <a:cubicBezTo>
                      <a:pt x="24" y="676"/>
                      <a:pt x="25" y="675"/>
                      <a:pt x="27" y="674"/>
                    </a:cubicBezTo>
                    <a:cubicBezTo>
                      <a:pt x="28" y="673"/>
                      <a:pt x="30" y="674"/>
                      <a:pt x="31" y="675"/>
                    </a:cubicBezTo>
                    <a:close/>
                    <a:moveTo>
                      <a:pt x="36" y="687"/>
                    </a:moveTo>
                    <a:lnTo>
                      <a:pt x="36" y="687"/>
                    </a:lnTo>
                    <a:cubicBezTo>
                      <a:pt x="37" y="688"/>
                      <a:pt x="36" y="690"/>
                      <a:pt x="35" y="691"/>
                    </a:cubicBezTo>
                    <a:cubicBezTo>
                      <a:pt x="33" y="692"/>
                      <a:pt x="31" y="691"/>
                      <a:pt x="30" y="689"/>
                    </a:cubicBezTo>
                    <a:lnTo>
                      <a:pt x="30" y="689"/>
                    </a:lnTo>
                    <a:cubicBezTo>
                      <a:pt x="30" y="688"/>
                      <a:pt x="30" y="686"/>
                      <a:pt x="32" y="685"/>
                    </a:cubicBezTo>
                    <a:cubicBezTo>
                      <a:pt x="33" y="684"/>
                      <a:pt x="35" y="685"/>
                      <a:pt x="36" y="687"/>
                    </a:cubicBezTo>
                    <a:close/>
                    <a:moveTo>
                      <a:pt x="41" y="698"/>
                    </a:moveTo>
                    <a:lnTo>
                      <a:pt x="41" y="698"/>
                    </a:lnTo>
                    <a:cubicBezTo>
                      <a:pt x="42" y="700"/>
                      <a:pt x="41" y="701"/>
                      <a:pt x="40" y="702"/>
                    </a:cubicBezTo>
                    <a:cubicBezTo>
                      <a:pt x="38" y="703"/>
                      <a:pt x="36" y="702"/>
                      <a:pt x="36" y="701"/>
                    </a:cubicBezTo>
                    <a:lnTo>
                      <a:pt x="36" y="701"/>
                    </a:lnTo>
                    <a:cubicBezTo>
                      <a:pt x="35" y="699"/>
                      <a:pt x="35" y="697"/>
                      <a:pt x="37" y="697"/>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3"/>
                    </a:cubicBezTo>
                    <a:lnTo>
                      <a:pt x="48" y="723"/>
                    </a:lnTo>
                    <a:cubicBezTo>
                      <a:pt x="47" y="721"/>
                      <a:pt x="48" y="719"/>
                      <a:pt x="49" y="718"/>
                    </a:cubicBezTo>
                    <a:cubicBezTo>
                      <a:pt x="51" y="718"/>
                      <a:pt x="53" y="718"/>
                      <a:pt x="53" y="720"/>
                    </a:cubicBezTo>
                    <a:close/>
                    <a:moveTo>
                      <a:pt x="60" y="730"/>
                    </a:moveTo>
                    <a:lnTo>
                      <a:pt x="60" y="730"/>
                    </a:lnTo>
                    <a:cubicBezTo>
                      <a:pt x="61" y="732"/>
                      <a:pt x="60" y="734"/>
                      <a:pt x="59" y="735"/>
                    </a:cubicBezTo>
                    <a:cubicBezTo>
                      <a:pt x="57" y="735"/>
                      <a:pt x="55" y="735"/>
                      <a:pt x="54" y="733"/>
                    </a:cubicBezTo>
                    <a:lnTo>
                      <a:pt x="54" y="733"/>
                    </a:lnTo>
                    <a:cubicBezTo>
                      <a:pt x="54" y="732"/>
                      <a:pt x="54" y="730"/>
                      <a:pt x="56" y="729"/>
                    </a:cubicBezTo>
                    <a:cubicBezTo>
                      <a:pt x="57" y="728"/>
                      <a:pt x="59" y="729"/>
                      <a:pt x="60" y="730"/>
                    </a:cubicBezTo>
                    <a:close/>
                    <a:moveTo>
                      <a:pt x="67" y="741"/>
                    </a:moveTo>
                    <a:lnTo>
                      <a:pt x="67" y="741"/>
                    </a:lnTo>
                    <a:cubicBezTo>
                      <a:pt x="68" y="742"/>
                      <a:pt x="67" y="744"/>
                      <a:pt x="66" y="745"/>
                    </a:cubicBezTo>
                    <a:cubicBezTo>
                      <a:pt x="64" y="746"/>
                      <a:pt x="62" y="745"/>
                      <a:pt x="61" y="744"/>
                    </a:cubicBezTo>
                    <a:lnTo>
                      <a:pt x="61" y="744"/>
                    </a:lnTo>
                    <a:cubicBezTo>
                      <a:pt x="61" y="742"/>
                      <a:pt x="61" y="740"/>
                      <a:pt x="63" y="739"/>
                    </a:cubicBezTo>
                    <a:cubicBezTo>
                      <a:pt x="64" y="739"/>
                      <a:pt x="66" y="739"/>
                      <a:pt x="67" y="741"/>
                    </a:cubicBezTo>
                    <a:close/>
                    <a:moveTo>
                      <a:pt x="74" y="751"/>
                    </a:moveTo>
                    <a:lnTo>
                      <a:pt x="74" y="751"/>
                    </a:lnTo>
                    <a:cubicBezTo>
                      <a:pt x="75" y="753"/>
                      <a:pt x="74" y="754"/>
                      <a:pt x="73" y="755"/>
                    </a:cubicBezTo>
                    <a:cubicBezTo>
                      <a:pt x="71" y="756"/>
                      <a:pt x="69" y="755"/>
                      <a:pt x="69" y="754"/>
                    </a:cubicBezTo>
                    <a:lnTo>
                      <a:pt x="69" y="754"/>
                    </a:lnTo>
                    <a:cubicBezTo>
                      <a:pt x="68" y="752"/>
                      <a:pt x="68" y="750"/>
                      <a:pt x="70" y="750"/>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4"/>
                    </a:cubicBezTo>
                    <a:lnTo>
                      <a:pt x="84" y="774"/>
                    </a:lnTo>
                    <a:cubicBezTo>
                      <a:pt x="83" y="772"/>
                      <a:pt x="84" y="770"/>
                      <a:pt x="85" y="769"/>
                    </a:cubicBezTo>
                    <a:cubicBezTo>
                      <a:pt x="87" y="769"/>
                      <a:pt x="89" y="769"/>
                      <a:pt x="89" y="771"/>
                    </a:cubicBezTo>
                    <a:close/>
                    <a:moveTo>
                      <a:pt x="97" y="779"/>
                    </a:moveTo>
                    <a:lnTo>
                      <a:pt x="97" y="779"/>
                    </a:lnTo>
                    <a:cubicBezTo>
                      <a:pt x="98" y="781"/>
                      <a:pt x="98" y="783"/>
                      <a:pt x="97" y="784"/>
                    </a:cubicBezTo>
                    <a:cubicBezTo>
                      <a:pt x="96" y="785"/>
                      <a:pt x="94" y="785"/>
                      <a:pt x="93" y="784"/>
                    </a:cubicBezTo>
                    <a:lnTo>
                      <a:pt x="93" y="784"/>
                    </a:lnTo>
                    <a:cubicBezTo>
                      <a:pt x="91" y="783"/>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8"/>
                      <a:pt x="104" y="788"/>
                      <a:pt x="105" y="789"/>
                    </a:cubicBezTo>
                    <a:close/>
                    <a:moveTo>
                      <a:pt x="114" y="798"/>
                    </a:moveTo>
                    <a:lnTo>
                      <a:pt x="114" y="798"/>
                    </a:lnTo>
                    <a:cubicBezTo>
                      <a:pt x="115" y="799"/>
                      <a:pt x="115" y="801"/>
                      <a:pt x="114" y="802"/>
                    </a:cubicBezTo>
                    <a:cubicBezTo>
                      <a:pt x="113" y="804"/>
                      <a:pt x="111" y="804"/>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6"/>
                      <a:pt x="122" y="806"/>
                      <a:pt x="123" y="807"/>
                    </a:cubicBezTo>
                    <a:close/>
                    <a:moveTo>
                      <a:pt x="132" y="816"/>
                    </a:moveTo>
                    <a:lnTo>
                      <a:pt x="132" y="816"/>
                    </a:lnTo>
                    <a:cubicBezTo>
                      <a:pt x="133" y="817"/>
                      <a:pt x="133" y="819"/>
                      <a:pt x="132" y="820"/>
                    </a:cubicBezTo>
                    <a:cubicBezTo>
                      <a:pt x="130" y="821"/>
                      <a:pt x="128" y="821"/>
                      <a:pt x="127" y="820"/>
                    </a:cubicBezTo>
                    <a:lnTo>
                      <a:pt x="127" y="820"/>
                    </a:lnTo>
                    <a:cubicBezTo>
                      <a:pt x="126" y="819"/>
                      <a:pt x="126" y="817"/>
                      <a:pt x="127" y="816"/>
                    </a:cubicBezTo>
                    <a:cubicBezTo>
                      <a:pt x="128" y="814"/>
                      <a:pt x="130" y="814"/>
                      <a:pt x="132" y="816"/>
                    </a:cubicBezTo>
                    <a:close/>
                    <a:moveTo>
                      <a:pt x="141" y="824"/>
                    </a:moveTo>
                    <a:lnTo>
                      <a:pt x="141" y="824"/>
                    </a:lnTo>
                    <a:cubicBezTo>
                      <a:pt x="142" y="825"/>
                      <a:pt x="142" y="827"/>
                      <a:pt x="141" y="829"/>
                    </a:cubicBezTo>
                    <a:cubicBezTo>
                      <a:pt x="140" y="830"/>
                      <a:pt x="138" y="830"/>
                      <a:pt x="136" y="829"/>
                    </a:cubicBezTo>
                    <a:lnTo>
                      <a:pt x="136" y="829"/>
                    </a:lnTo>
                    <a:cubicBezTo>
                      <a:pt x="135" y="827"/>
                      <a:pt x="135" y="825"/>
                      <a:pt x="136" y="824"/>
                    </a:cubicBezTo>
                    <a:cubicBezTo>
                      <a:pt x="138" y="823"/>
                      <a:pt x="140" y="823"/>
                      <a:pt x="141" y="824"/>
                    </a:cubicBezTo>
                    <a:close/>
                    <a:moveTo>
                      <a:pt x="150" y="832"/>
                    </a:moveTo>
                    <a:lnTo>
                      <a:pt x="150" y="832"/>
                    </a:lnTo>
                    <a:cubicBezTo>
                      <a:pt x="151" y="834"/>
                      <a:pt x="151" y="836"/>
                      <a:pt x="150" y="837"/>
                    </a:cubicBezTo>
                    <a:cubicBezTo>
                      <a:pt x="149" y="838"/>
                      <a:pt x="147" y="838"/>
                      <a:pt x="146" y="837"/>
                    </a:cubicBezTo>
                    <a:lnTo>
                      <a:pt x="146" y="837"/>
                    </a:lnTo>
                    <a:cubicBezTo>
                      <a:pt x="144" y="836"/>
                      <a:pt x="144" y="834"/>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1"/>
                      <a:pt x="170" y="852"/>
                    </a:cubicBezTo>
                    <a:cubicBezTo>
                      <a:pt x="169" y="854"/>
                      <a:pt x="167" y="854"/>
                      <a:pt x="166" y="854"/>
                    </a:cubicBezTo>
                    <a:lnTo>
                      <a:pt x="166" y="854"/>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1"/>
                      <a:pt x="173" y="859"/>
                      <a:pt x="174" y="857"/>
                    </a:cubicBezTo>
                    <a:cubicBezTo>
                      <a:pt x="175" y="856"/>
                      <a:pt x="177" y="855"/>
                      <a:pt x="178" y="856"/>
                    </a:cubicBezTo>
                    <a:close/>
                    <a:moveTo>
                      <a:pt x="188" y="863"/>
                    </a:moveTo>
                    <a:lnTo>
                      <a:pt x="188" y="863"/>
                    </a:lnTo>
                    <a:cubicBezTo>
                      <a:pt x="190" y="864"/>
                      <a:pt x="190" y="866"/>
                      <a:pt x="189" y="868"/>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4"/>
                      <a:pt x="194" y="872"/>
                    </a:cubicBezTo>
                    <a:cubicBezTo>
                      <a:pt x="195" y="871"/>
                      <a:pt x="197" y="870"/>
                      <a:pt x="198" y="871"/>
                    </a:cubicBezTo>
                    <a:close/>
                    <a:moveTo>
                      <a:pt x="208" y="878"/>
                    </a:moveTo>
                    <a:lnTo>
                      <a:pt x="208" y="878"/>
                    </a:lnTo>
                    <a:cubicBezTo>
                      <a:pt x="210" y="879"/>
                      <a:pt x="211" y="881"/>
                      <a:pt x="210" y="882"/>
                    </a:cubicBezTo>
                    <a:cubicBezTo>
                      <a:pt x="209" y="884"/>
                      <a:pt x="207" y="884"/>
                      <a:pt x="206" y="884"/>
                    </a:cubicBezTo>
                    <a:lnTo>
                      <a:pt x="206" y="884"/>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7"/>
                    </a:cubicBezTo>
                    <a:cubicBezTo>
                      <a:pt x="215" y="885"/>
                      <a:pt x="217" y="884"/>
                      <a:pt x="219" y="885"/>
                    </a:cubicBezTo>
                    <a:close/>
                    <a:moveTo>
                      <a:pt x="229" y="892"/>
                    </a:moveTo>
                    <a:lnTo>
                      <a:pt x="229" y="892"/>
                    </a:lnTo>
                    <a:cubicBezTo>
                      <a:pt x="231" y="893"/>
                      <a:pt x="231" y="895"/>
                      <a:pt x="231" y="896"/>
                    </a:cubicBezTo>
                    <a:cubicBezTo>
                      <a:pt x="230" y="898"/>
                      <a:pt x="228" y="898"/>
                      <a:pt x="226" y="898"/>
                    </a:cubicBezTo>
                    <a:lnTo>
                      <a:pt x="226" y="898"/>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4"/>
                      <a:pt x="235" y="902"/>
                      <a:pt x="235" y="900"/>
                    </a:cubicBezTo>
                    <a:cubicBezTo>
                      <a:pt x="236" y="899"/>
                      <a:pt x="238" y="898"/>
                      <a:pt x="240" y="899"/>
                    </a:cubicBezTo>
                    <a:close/>
                    <a:moveTo>
                      <a:pt x="250" y="905"/>
                    </a:moveTo>
                    <a:lnTo>
                      <a:pt x="250" y="905"/>
                    </a:lnTo>
                    <a:cubicBezTo>
                      <a:pt x="252" y="906"/>
                      <a:pt x="252" y="908"/>
                      <a:pt x="252" y="910"/>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7"/>
                      <a:pt x="256" y="915"/>
                      <a:pt x="257" y="913"/>
                    </a:cubicBezTo>
                    <a:cubicBezTo>
                      <a:pt x="258" y="912"/>
                      <a:pt x="259" y="911"/>
                      <a:pt x="261" y="912"/>
                    </a:cubicBezTo>
                    <a:close/>
                    <a:moveTo>
                      <a:pt x="272" y="918"/>
                    </a:moveTo>
                    <a:lnTo>
                      <a:pt x="272" y="918"/>
                    </a:lnTo>
                    <a:cubicBezTo>
                      <a:pt x="273" y="919"/>
                      <a:pt x="274" y="921"/>
                      <a:pt x="273" y="922"/>
                    </a:cubicBezTo>
                    <a:cubicBezTo>
                      <a:pt x="272" y="924"/>
                      <a:pt x="271" y="924"/>
                      <a:pt x="269" y="924"/>
                    </a:cubicBezTo>
                    <a:lnTo>
                      <a:pt x="269" y="924"/>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4"/>
                      <a:pt x="283" y="924"/>
                    </a:cubicBezTo>
                    <a:close/>
                    <a:moveTo>
                      <a:pt x="294" y="930"/>
                    </a:moveTo>
                    <a:lnTo>
                      <a:pt x="294" y="930"/>
                    </a:lnTo>
                    <a:cubicBezTo>
                      <a:pt x="295" y="931"/>
                      <a:pt x="296" y="933"/>
                      <a:pt x="295" y="934"/>
                    </a:cubicBezTo>
                    <a:cubicBezTo>
                      <a:pt x="294" y="936"/>
                      <a:pt x="292" y="937"/>
                      <a:pt x="291" y="936"/>
                    </a:cubicBezTo>
                    <a:lnTo>
                      <a:pt x="291" y="936"/>
                    </a:lnTo>
                    <a:cubicBezTo>
                      <a:pt x="289" y="935"/>
                      <a:pt x="289" y="933"/>
                      <a:pt x="289" y="932"/>
                    </a:cubicBezTo>
                    <a:cubicBezTo>
                      <a:pt x="290" y="930"/>
                      <a:pt x="292" y="929"/>
                      <a:pt x="294" y="930"/>
                    </a:cubicBezTo>
                    <a:close/>
                    <a:moveTo>
                      <a:pt x="305" y="936"/>
                    </a:moveTo>
                    <a:lnTo>
                      <a:pt x="305" y="936"/>
                    </a:lnTo>
                    <a:cubicBezTo>
                      <a:pt x="306" y="937"/>
                      <a:pt x="307" y="939"/>
                      <a:pt x="306" y="940"/>
                    </a:cubicBezTo>
                    <a:cubicBezTo>
                      <a:pt x="305" y="942"/>
                      <a:pt x="303" y="942"/>
                      <a:pt x="302" y="942"/>
                    </a:cubicBezTo>
                    <a:lnTo>
                      <a:pt x="302" y="942"/>
                    </a:lnTo>
                    <a:cubicBezTo>
                      <a:pt x="300" y="941"/>
                      <a:pt x="300" y="939"/>
                      <a:pt x="301" y="937"/>
                    </a:cubicBezTo>
                    <a:cubicBezTo>
                      <a:pt x="301" y="936"/>
                      <a:pt x="303" y="935"/>
                      <a:pt x="305" y="936"/>
                    </a:cubicBezTo>
                    <a:close/>
                    <a:moveTo>
                      <a:pt x="316" y="942"/>
                    </a:moveTo>
                    <a:lnTo>
                      <a:pt x="316" y="942"/>
                    </a:lnTo>
                    <a:cubicBezTo>
                      <a:pt x="317" y="943"/>
                      <a:pt x="318" y="945"/>
                      <a:pt x="317" y="946"/>
                    </a:cubicBezTo>
                    <a:cubicBezTo>
                      <a:pt x="316" y="948"/>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7"/>
                      <a:pt x="327" y="947"/>
                    </a:cubicBezTo>
                    <a:close/>
                    <a:moveTo>
                      <a:pt x="338" y="953"/>
                    </a:moveTo>
                    <a:lnTo>
                      <a:pt x="338" y="953"/>
                    </a:lnTo>
                    <a:cubicBezTo>
                      <a:pt x="340" y="953"/>
                      <a:pt x="340" y="955"/>
                      <a:pt x="340" y="957"/>
                    </a:cubicBezTo>
                    <a:cubicBezTo>
                      <a:pt x="339" y="958"/>
                      <a:pt x="337" y="959"/>
                      <a:pt x="336" y="958"/>
                    </a:cubicBezTo>
                    <a:lnTo>
                      <a:pt x="336" y="958"/>
                    </a:lnTo>
                    <a:cubicBezTo>
                      <a:pt x="334" y="958"/>
                      <a:pt x="333" y="956"/>
                      <a:pt x="334" y="954"/>
                    </a:cubicBezTo>
                    <a:cubicBezTo>
                      <a:pt x="335" y="953"/>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60"/>
                    </a:cubicBezTo>
                    <a:cubicBezTo>
                      <a:pt x="346" y="958"/>
                      <a:pt x="348" y="957"/>
                      <a:pt x="350" y="958"/>
                    </a:cubicBezTo>
                    <a:close/>
                    <a:moveTo>
                      <a:pt x="361" y="963"/>
                    </a:moveTo>
                    <a:lnTo>
                      <a:pt x="361" y="963"/>
                    </a:lnTo>
                    <a:cubicBezTo>
                      <a:pt x="363" y="964"/>
                      <a:pt x="363" y="966"/>
                      <a:pt x="362" y="967"/>
                    </a:cubicBezTo>
                    <a:cubicBezTo>
                      <a:pt x="362" y="969"/>
                      <a:pt x="360" y="970"/>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5"/>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80"/>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8"/>
                      <a:pt x="402" y="986"/>
                      <a:pt x="403" y="984"/>
                    </a:cubicBezTo>
                    <a:cubicBezTo>
                      <a:pt x="404" y="983"/>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7"/>
                      <a:pt x="419" y="987"/>
                    </a:cubicBezTo>
                    <a:close/>
                    <a:moveTo>
                      <a:pt x="430" y="992"/>
                    </a:moveTo>
                    <a:lnTo>
                      <a:pt x="430" y="992"/>
                    </a:lnTo>
                    <a:cubicBezTo>
                      <a:pt x="432" y="993"/>
                      <a:pt x="433" y="995"/>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2"/>
                      <a:pt x="441" y="1002"/>
                      <a:pt x="440" y="1002"/>
                    </a:cubicBezTo>
                    <a:lnTo>
                      <a:pt x="440" y="1002"/>
                    </a:lnTo>
                    <a:cubicBezTo>
                      <a:pt x="438" y="1001"/>
                      <a:pt x="437" y="1000"/>
                      <a:pt x="438" y="998"/>
                    </a:cubicBezTo>
                    <a:cubicBezTo>
                      <a:pt x="438" y="996"/>
                      <a:pt x="440" y="995"/>
                      <a:pt x="442" y="996"/>
                    </a:cubicBezTo>
                    <a:close/>
                    <a:moveTo>
                      <a:pt x="453" y="1000"/>
                    </a:moveTo>
                    <a:lnTo>
                      <a:pt x="453" y="1000"/>
                    </a:lnTo>
                    <a:cubicBezTo>
                      <a:pt x="455" y="1001"/>
                      <a:pt x="456" y="1002"/>
                      <a:pt x="455" y="1004"/>
                    </a:cubicBezTo>
                    <a:cubicBezTo>
                      <a:pt x="455" y="1006"/>
                      <a:pt x="453" y="1007"/>
                      <a:pt x="452" y="1006"/>
                    </a:cubicBezTo>
                    <a:lnTo>
                      <a:pt x="452" y="1006"/>
                    </a:lnTo>
                    <a:cubicBezTo>
                      <a:pt x="450" y="1006"/>
                      <a:pt x="449" y="1004"/>
                      <a:pt x="450" y="1002"/>
                    </a:cubicBezTo>
                    <a:cubicBezTo>
                      <a:pt x="450" y="1000"/>
                      <a:pt x="452" y="1000"/>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10"/>
                      <a:pt x="479" y="1011"/>
                    </a:cubicBezTo>
                    <a:cubicBezTo>
                      <a:pt x="479" y="1013"/>
                      <a:pt x="478" y="1014"/>
                      <a:pt x="476" y="1014"/>
                    </a:cubicBezTo>
                    <a:lnTo>
                      <a:pt x="476" y="1014"/>
                    </a:lnTo>
                    <a:cubicBezTo>
                      <a:pt x="474" y="1014"/>
                      <a:pt x="473" y="1013"/>
                      <a:pt x="473" y="1011"/>
                    </a:cubicBezTo>
                    <a:cubicBezTo>
                      <a:pt x="473" y="1010"/>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20"/>
                    </a:moveTo>
                    <a:lnTo>
                      <a:pt x="512" y="1020"/>
                    </a:lnTo>
                    <a:cubicBezTo>
                      <a:pt x="514" y="1020"/>
                      <a:pt x="515" y="1021"/>
                      <a:pt x="515" y="1023"/>
                    </a:cubicBezTo>
                    <a:cubicBezTo>
                      <a:pt x="515" y="1024"/>
                      <a:pt x="514" y="1026"/>
                      <a:pt x="512" y="1026"/>
                    </a:cubicBezTo>
                    <a:lnTo>
                      <a:pt x="512" y="1026"/>
                    </a:lnTo>
                    <a:cubicBezTo>
                      <a:pt x="510" y="1026"/>
                      <a:pt x="509" y="1024"/>
                      <a:pt x="509" y="1023"/>
                    </a:cubicBezTo>
                    <a:cubicBezTo>
                      <a:pt x="509" y="1021"/>
                      <a:pt x="510" y="1020"/>
                      <a:pt x="512" y="1020"/>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7"/>
                    </a:moveTo>
                    <a:lnTo>
                      <a:pt x="536" y="1027"/>
                    </a:lnTo>
                    <a:cubicBezTo>
                      <a:pt x="538" y="1027"/>
                      <a:pt x="539" y="1028"/>
                      <a:pt x="539" y="1030"/>
                    </a:cubicBezTo>
                    <a:cubicBezTo>
                      <a:pt x="539" y="1031"/>
                      <a:pt x="538" y="1033"/>
                      <a:pt x="536" y="1033"/>
                    </a:cubicBezTo>
                    <a:lnTo>
                      <a:pt x="536" y="1033"/>
                    </a:lnTo>
                    <a:cubicBezTo>
                      <a:pt x="534" y="1033"/>
                      <a:pt x="533" y="1031"/>
                      <a:pt x="533" y="1030"/>
                    </a:cubicBezTo>
                    <a:cubicBezTo>
                      <a:pt x="533" y="1028"/>
                      <a:pt x="534" y="1027"/>
                      <a:pt x="536" y="1027"/>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40"/>
                      <a:pt x="560" y="1040"/>
                    </a:cubicBezTo>
                    <a:lnTo>
                      <a:pt x="560" y="1040"/>
                    </a:lnTo>
                    <a:cubicBezTo>
                      <a:pt x="558" y="1040"/>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3"/>
                      <a:pt x="572" y="1043"/>
                    </a:cubicBezTo>
                    <a:lnTo>
                      <a:pt x="572" y="1043"/>
                    </a:lnTo>
                    <a:cubicBezTo>
                      <a:pt x="570" y="1043"/>
                      <a:pt x="569" y="1041"/>
                      <a:pt x="569" y="1039"/>
                    </a:cubicBezTo>
                    <a:cubicBezTo>
                      <a:pt x="569" y="1038"/>
                      <a:pt x="570" y="1036"/>
                      <a:pt x="572" y="1036"/>
                    </a:cubicBezTo>
                    <a:close/>
                    <a:moveTo>
                      <a:pt x="584" y="1039"/>
                    </a:moveTo>
                    <a:lnTo>
                      <a:pt x="584" y="1039"/>
                    </a:lnTo>
                    <a:cubicBezTo>
                      <a:pt x="586" y="1039"/>
                      <a:pt x="587" y="1041"/>
                      <a:pt x="587" y="1043"/>
                    </a:cubicBezTo>
                    <a:cubicBezTo>
                      <a:pt x="587" y="1044"/>
                      <a:pt x="586" y="1046"/>
                      <a:pt x="584" y="1046"/>
                    </a:cubicBezTo>
                    <a:lnTo>
                      <a:pt x="584" y="1046"/>
                    </a:lnTo>
                    <a:cubicBezTo>
                      <a:pt x="583" y="1046"/>
                      <a:pt x="581" y="1044"/>
                      <a:pt x="581" y="1043"/>
                    </a:cubicBezTo>
                    <a:cubicBezTo>
                      <a:pt x="581" y="1041"/>
                      <a:pt x="583" y="1039"/>
                      <a:pt x="584" y="1039"/>
                    </a:cubicBezTo>
                    <a:close/>
                    <a:moveTo>
                      <a:pt x="596" y="1042"/>
                    </a:moveTo>
                    <a:lnTo>
                      <a:pt x="596" y="1042"/>
                    </a:lnTo>
                    <a:cubicBezTo>
                      <a:pt x="598" y="1042"/>
                      <a:pt x="599" y="1044"/>
                      <a:pt x="599" y="1046"/>
                    </a:cubicBezTo>
                    <a:cubicBezTo>
                      <a:pt x="599" y="1047"/>
                      <a:pt x="598" y="1049"/>
                      <a:pt x="596" y="1049"/>
                    </a:cubicBezTo>
                    <a:lnTo>
                      <a:pt x="596" y="1049"/>
                    </a:lnTo>
                    <a:cubicBezTo>
                      <a:pt x="595" y="1049"/>
                      <a:pt x="593" y="1047"/>
                      <a:pt x="593" y="1046"/>
                    </a:cubicBezTo>
                    <a:cubicBezTo>
                      <a:pt x="593" y="1044"/>
                      <a:pt x="595" y="1042"/>
                      <a:pt x="596" y="1042"/>
                    </a:cubicBezTo>
                    <a:close/>
                    <a:moveTo>
                      <a:pt x="609" y="1045"/>
                    </a:moveTo>
                    <a:lnTo>
                      <a:pt x="609" y="1045"/>
                    </a:lnTo>
                    <a:cubicBezTo>
                      <a:pt x="610" y="1045"/>
                      <a:pt x="612" y="1047"/>
                      <a:pt x="612" y="1049"/>
                    </a:cubicBezTo>
                    <a:cubicBezTo>
                      <a:pt x="612" y="1050"/>
                      <a:pt x="610" y="1052"/>
                      <a:pt x="609" y="1052"/>
                    </a:cubicBezTo>
                    <a:lnTo>
                      <a:pt x="609" y="1052"/>
                    </a:lnTo>
                    <a:cubicBezTo>
                      <a:pt x="607" y="1052"/>
                      <a:pt x="605" y="1050"/>
                      <a:pt x="605" y="1049"/>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4"/>
                    </a:moveTo>
                    <a:lnTo>
                      <a:pt x="645" y="1054"/>
                    </a:lnTo>
                    <a:cubicBezTo>
                      <a:pt x="647" y="1054"/>
                      <a:pt x="648" y="1055"/>
                      <a:pt x="648" y="1057"/>
                    </a:cubicBezTo>
                    <a:cubicBezTo>
                      <a:pt x="648" y="1058"/>
                      <a:pt x="647" y="1060"/>
                      <a:pt x="645" y="1060"/>
                    </a:cubicBezTo>
                    <a:lnTo>
                      <a:pt x="645" y="1060"/>
                    </a:lnTo>
                    <a:cubicBezTo>
                      <a:pt x="643" y="1060"/>
                      <a:pt x="642" y="1058"/>
                      <a:pt x="642" y="1057"/>
                    </a:cubicBezTo>
                    <a:cubicBezTo>
                      <a:pt x="642" y="1055"/>
                      <a:pt x="643" y="1054"/>
                      <a:pt x="645" y="1054"/>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5"/>
                      <a:pt x="670" y="1065"/>
                    </a:cubicBezTo>
                    <a:lnTo>
                      <a:pt x="670" y="1065"/>
                    </a:lnTo>
                    <a:cubicBezTo>
                      <a:pt x="668" y="1065"/>
                      <a:pt x="667" y="1063"/>
                      <a:pt x="667" y="1061"/>
                    </a:cubicBezTo>
                    <a:cubicBezTo>
                      <a:pt x="667" y="1060"/>
                      <a:pt x="668" y="1058"/>
                      <a:pt x="670" y="1058"/>
                    </a:cubicBezTo>
                    <a:close/>
                    <a:moveTo>
                      <a:pt x="682" y="1061"/>
                    </a:moveTo>
                    <a:lnTo>
                      <a:pt x="682" y="1061"/>
                    </a:lnTo>
                    <a:cubicBezTo>
                      <a:pt x="684" y="1061"/>
                      <a:pt x="685" y="1062"/>
                      <a:pt x="685" y="1064"/>
                    </a:cubicBezTo>
                    <a:cubicBezTo>
                      <a:pt x="685" y="1066"/>
                      <a:pt x="684" y="1067"/>
                      <a:pt x="682" y="1067"/>
                    </a:cubicBezTo>
                    <a:lnTo>
                      <a:pt x="682" y="1067"/>
                    </a:lnTo>
                    <a:cubicBezTo>
                      <a:pt x="680" y="1067"/>
                      <a:pt x="679" y="1066"/>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7"/>
                      <a:pt x="710" y="1068"/>
                    </a:cubicBezTo>
                    <a:cubicBezTo>
                      <a:pt x="710" y="1070"/>
                      <a:pt x="708" y="1071"/>
                      <a:pt x="707" y="1071"/>
                    </a:cubicBezTo>
                    <a:lnTo>
                      <a:pt x="707" y="1071"/>
                    </a:lnTo>
                    <a:cubicBezTo>
                      <a:pt x="705" y="1071"/>
                      <a:pt x="703" y="1070"/>
                      <a:pt x="703" y="1068"/>
                    </a:cubicBezTo>
                    <a:cubicBezTo>
                      <a:pt x="703" y="1067"/>
                      <a:pt x="705" y="1065"/>
                      <a:pt x="707" y="1065"/>
                    </a:cubicBezTo>
                    <a:close/>
                    <a:moveTo>
                      <a:pt x="719" y="1067"/>
                    </a:moveTo>
                    <a:lnTo>
                      <a:pt x="719" y="1067"/>
                    </a:lnTo>
                    <a:cubicBezTo>
                      <a:pt x="721" y="1067"/>
                      <a:pt x="722" y="1069"/>
                      <a:pt x="722" y="1070"/>
                    </a:cubicBezTo>
                    <a:cubicBezTo>
                      <a:pt x="722" y="1072"/>
                      <a:pt x="721" y="1073"/>
                      <a:pt x="719" y="1073"/>
                    </a:cubicBezTo>
                    <a:lnTo>
                      <a:pt x="719" y="1073"/>
                    </a:lnTo>
                    <a:cubicBezTo>
                      <a:pt x="717" y="1073"/>
                      <a:pt x="716" y="1072"/>
                      <a:pt x="716" y="1070"/>
                    </a:cubicBezTo>
                    <a:cubicBezTo>
                      <a:pt x="716" y="1069"/>
                      <a:pt x="717" y="1067"/>
                      <a:pt x="719" y="1067"/>
                    </a:cubicBezTo>
                    <a:close/>
                    <a:moveTo>
                      <a:pt x="731" y="1069"/>
                    </a:moveTo>
                    <a:lnTo>
                      <a:pt x="731" y="1069"/>
                    </a:lnTo>
                    <a:cubicBezTo>
                      <a:pt x="733" y="1069"/>
                      <a:pt x="734" y="1071"/>
                      <a:pt x="734" y="1072"/>
                    </a:cubicBezTo>
                    <a:cubicBezTo>
                      <a:pt x="734" y="1074"/>
                      <a:pt x="733" y="1075"/>
                      <a:pt x="731" y="1075"/>
                    </a:cubicBezTo>
                    <a:lnTo>
                      <a:pt x="731" y="1075"/>
                    </a:lnTo>
                    <a:cubicBezTo>
                      <a:pt x="730" y="1075"/>
                      <a:pt x="728" y="1074"/>
                      <a:pt x="728" y="1072"/>
                    </a:cubicBezTo>
                    <a:cubicBezTo>
                      <a:pt x="728" y="1071"/>
                      <a:pt x="730" y="1069"/>
                      <a:pt x="731" y="1069"/>
                    </a:cubicBezTo>
                    <a:close/>
                    <a:moveTo>
                      <a:pt x="744" y="1071"/>
                    </a:moveTo>
                    <a:lnTo>
                      <a:pt x="744" y="1071"/>
                    </a:lnTo>
                    <a:cubicBezTo>
                      <a:pt x="745" y="1071"/>
                      <a:pt x="747" y="1073"/>
                      <a:pt x="747" y="1074"/>
                    </a:cubicBezTo>
                    <a:cubicBezTo>
                      <a:pt x="747" y="1076"/>
                      <a:pt x="745" y="1077"/>
                      <a:pt x="744" y="1077"/>
                    </a:cubicBezTo>
                    <a:lnTo>
                      <a:pt x="744" y="1077"/>
                    </a:lnTo>
                    <a:cubicBezTo>
                      <a:pt x="742" y="1077"/>
                      <a:pt x="740" y="1076"/>
                      <a:pt x="740" y="1074"/>
                    </a:cubicBezTo>
                    <a:cubicBezTo>
                      <a:pt x="740" y="1073"/>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5"/>
                    </a:moveTo>
                    <a:lnTo>
                      <a:pt x="768" y="1075"/>
                    </a:lnTo>
                    <a:cubicBezTo>
                      <a:pt x="770" y="1075"/>
                      <a:pt x="772" y="1076"/>
                      <a:pt x="772" y="1078"/>
                    </a:cubicBezTo>
                    <a:cubicBezTo>
                      <a:pt x="772" y="1079"/>
                      <a:pt x="770" y="1081"/>
                      <a:pt x="768" y="1081"/>
                    </a:cubicBezTo>
                    <a:lnTo>
                      <a:pt x="768" y="1081"/>
                    </a:lnTo>
                    <a:cubicBezTo>
                      <a:pt x="767" y="1081"/>
                      <a:pt x="765" y="1079"/>
                      <a:pt x="765" y="1078"/>
                    </a:cubicBezTo>
                    <a:cubicBezTo>
                      <a:pt x="765" y="1076"/>
                      <a:pt x="767" y="1075"/>
                      <a:pt x="768" y="1075"/>
                    </a:cubicBezTo>
                    <a:close/>
                    <a:moveTo>
                      <a:pt x="781" y="1076"/>
                    </a:moveTo>
                    <a:lnTo>
                      <a:pt x="781" y="1076"/>
                    </a:lnTo>
                    <a:cubicBezTo>
                      <a:pt x="783" y="1076"/>
                      <a:pt x="784" y="1078"/>
                      <a:pt x="784" y="1079"/>
                    </a:cubicBezTo>
                    <a:cubicBezTo>
                      <a:pt x="784" y="1081"/>
                      <a:pt x="783" y="1082"/>
                      <a:pt x="781" y="1082"/>
                    </a:cubicBezTo>
                    <a:lnTo>
                      <a:pt x="781" y="1082"/>
                    </a:lnTo>
                    <a:cubicBezTo>
                      <a:pt x="779" y="1082"/>
                      <a:pt x="778" y="1081"/>
                      <a:pt x="778" y="1079"/>
                    </a:cubicBezTo>
                    <a:cubicBezTo>
                      <a:pt x="778" y="1078"/>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6"/>
                      <a:pt x="806" y="1086"/>
                    </a:cubicBezTo>
                    <a:lnTo>
                      <a:pt x="806" y="1086"/>
                    </a:lnTo>
                    <a:cubicBezTo>
                      <a:pt x="804" y="1086"/>
                      <a:pt x="802" y="1084"/>
                      <a:pt x="802" y="1082"/>
                    </a:cubicBezTo>
                    <a:cubicBezTo>
                      <a:pt x="802" y="1081"/>
                      <a:pt x="804" y="1079"/>
                      <a:pt x="806" y="1079"/>
                    </a:cubicBezTo>
                    <a:close/>
                    <a:moveTo>
                      <a:pt x="818" y="1081"/>
                    </a:moveTo>
                    <a:lnTo>
                      <a:pt x="818" y="1081"/>
                    </a:lnTo>
                    <a:cubicBezTo>
                      <a:pt x="820" y="1081"/>
                      <a:pt x="821" y="1082"/>
                      <a:pt x="821" y="1084"/>
                    </a:cubicBezTo>
                    <a:cubicBezTo>
                      <a:pt x="821" y="1085"/>
                      <a:pt x="820" y="1087"/>
                      <a:pt x="818" y="1087"/>
                    </a:cubicBezTo>
                    <a:lnTo>
                      <a:pt x="818" y="1087"/>
                    </a:lnTo>
                    <a:cubicBezTo>
                      <a:pt x="816" y="1087"/>
                      <a:pt x="815" y="1085"/>
                      <a:pt x="815" y="1084"/>
                    </a:cubicBezTo>
                    <a:cubicBezTo>
                      <a:pt x="815" y="1082"/>
                      <a:pt x="816" y="1081"/>
                      <a:pt x="818" y="1081"/>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90"/>
                      <a:pt x="843" y="1090"/>
                    </a:cubicBezTo>
                    <a:lnTo>
                      <a:pt x="843" y="1090"/>
                    </a:lnTo>
                    <a:cubicBezTo>
                      <a:pt x="841" y="1090"/>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1"/>
                      <a:pt x="855" y="1091"/>
                    </a:cubicBezTo>
                    <a:lnTo>
                      <a:pt x="855" y="1091"/>
                    </a:lnTo>
                    <a:cubicBezTo>
                      <a:pt x="854" y="1091"/>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2"/>
                      <a:pt x="868" y="1092"/>
                    </a:cubicBezTo>
                    <a:lnTo>
                      <a:pt x="868" y="1092"/>
                    </a:lnTo>
                    <a:cubicBezTo>
                      <a:pt x="866" y="1092"/>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3"/>
                      <a:pt x="880" y="1093"/>
                    </a:cubicBezTo>
                    <a:lnTo>
                      <a:pt x="880" y="1093"/>
                    </a:lnTo>
                    <a:cubicBezTo>
                      <a:pt x="879" y="1093"/>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4"/>
                      <a:pt x="893" y="1094"/>
                    </a:cubicBezTo>
                    <a:lnTo>
                      <a:pt x="893" y="1094"/>
                    </a:lnTo>
                    <a:cubicBezTo>
                      <a:pt x="891" y="1094"/>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4"/>
                      <a:pt x="919" y="1095"/>
                      <a:pt x="918" y="1095"/>
                    </a:cubicBezTo>
                    <a:lnTo>
                      <a:pt x="918" y="1095"/>
                    </a:lnTo>
                    <a:cubicBezTo>
                      <a:pt x="916" y="1095"/>
                      <a:pt x="915" y="1094"/>
                      <a:pt x="915" y="1092"/>
                    </a:cubicBezTo>
                    <a:cubicBezTo>
                      <a:pt x="915" y="1090"/>
                      <a:pt x="916" y="1089"/>
                      <a:pt x="918" y="1089"/>
                    </a:cubicBezTo>
                    <a:close/>
                    <a:moveTo>
                      <a:pt x="930" y="1089"/>
                    </a:moveTo>
                    <a:lnTo>
                      <a:pt x="930" y="1089"/>
                    </a:lnTo>
                    <a:cubicBezTo>
                      <a:pt x="932" y="1089"/>
                      <a:pt x="933" y="1091"/>
                      <a:pt x="933" y="1093"/>
                    </a:cubicBezTo>
                    <a:cubicBezTo>
                      <a:pt x="933" y="1094"/>
                      <a:pt x="932" y="1096"/>
                      <a:pt x="930" y="1096"/>
                    </a:cubicBezTo>
                    <a:lnTo>
                      <a:pt x="930" y="1096"/>
                    </a:lnTo>
                    <a:cubicBezTo>
                      <a:pt x="929" y="1096"/>
                      <a:pt x="927" y="1094"/>
                      <a:pt x="927" y="1093"/>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1"/>
                    </a:moveTo>
                    <a:lnTo>
                      <a:pt x="955" y="1091"/>
                    </a:lnTo>
                    <a:cubicBezTo>
                      <a:pt x="957" y="1091"/>
                      <a:pt x="958" y="1092"/>
                      <a:pt x="958" y="1094"/>
                    </a:cubicBezTo>
                    <a:cubicBezTo>
                      <a:pt x="958" y="1095"/>
                      <a:pt x="957" y="1097"/>
                      <a:pt x="955" y="1097"/>
                    </a:cubicBezTo>
                    <a:lnTo>
                      <a:pt x="955" y="1097"/>
                    </a:lnTo>
                    <a:cubicBezTo>
                      <a:pt x="953" y="1097"/>
                      <a:pt x="952" y="1095"/>
                      <a:pt x="952" y="1094"/>
                    </a:cubicBezTo>
                    <a:cubicBezTo>
                      <a:pt x="952" y="1092"/>
                      <a:pt x="953" y="1091"/>
                      <a:pt x="955" y="1091"/>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2"/>
                    </a:moveTo>
                    <a:lnTo>
                      <a:pt x="993" y="1092"/>
                    </a:lnTo>
                    <a:cubicBezTo>
                      <a:pt x="994" y="1092"/>
                      <a:pt x="996" y="1093"/>
                      <a:pt x="996" y="1095"/>
                    </a:cubicBezTo>
                    <a:cubicBezTo>
                      <a:pt x="996" y="1096"/>
                      <a:pt x="994" y="1098"/>
                      <a:pt x="993" y="1098"/>
                    </a:cubicBezTo>
                    <a:lnTo>
                      <a:pt x="993" y="1098"/>
                    </a:lnTo>
                    <a:cubicBezTo>
                      <a:pt x="991" y="1098"/>
                      <a:pt x="990" y="1096"/>
                      <a:pt x="990" y="1095"/>
                    </a:cubicBezTo>
                    <a:cubicBezTo>
                      <a:pt x="990" y="1093"/>
                      <a:pt x="991" y="1092"/>
                      <a:pt x="993" y="1092"/>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8"/>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8"/>
                      <a:pt x="1090" y="1097"/>
                      <a:pt x="1090" y="1095"/>
                    </a:cubicBezTo>
                    <a:cubicBezTo>
                      <a:pt x="1089" y="1093"/>
                      <a:pt x="1090" y="1092"/>
                      <a:pt x="1092" y="1091"/>
                    </a:cubicBezTo>
                    <a:close/>
                    <a:moveTo>
                      <a:pt x="1104" y="1091"/>
                    </a:moveTo>
                    <a:lnTo>
                      <a:pt x="1104" y="1091"/>
                    </a:lnTo>
                    <a:cubicBezTo>
                      <a:pt x="1106" y="1090"/>
                      <a:pt x="1108" y="1091"/>
                      <a:pt x="1108" y="1093"/>
                    </a:cubicBezTo>
                    <a:cubicBezTo>
                      <a:pt x="1109" y="1094"/>
                      <a:pt x="1108" y="1096"/>
                      <a:pt x="1106" y="1097"/>
                    </a:cubicBezTo>
                    <a:lnTo>
                      <a:pt x="1106" y="1097"/>
                    </a:lnTo>
                    <a:cubicBezTo>
                      <a:pt x="1105" y="1097"/>
                      <a:pt x="1103" y="1096"/>
                      <a:pt x="1102" y="1095"/>
                    </a:cubicBezTo>
                    <a:cubicBezTo>
                      <a:pt x="1102" y="1093"/>
                      <a:pt x="1103" y="1091"/>
                      <a:pt x="1104" y="1091"/>
                    </a:cubicBezTo>
                    <a:close/>
                    <a:moveTo>
                      <a:pt x="1117" y="1090"/>
                    </a:moveTo>
                    <a:lnTo>
                      <a:pt x="1117" y="1090"/>
                    </a:lnTo>
                    <a:cubicBezTo>
                      <a:pt x="1118" y="1090"/>
                      <a:pt x="1120" y="1091"/>
                      <a:pt x="1121" y="1092"/>
                    </a:cubicBezTo>
                    <a:cubicBezTo>
                      <a:pt x="1121" y="1094"/>
                      <a:pt x="1120" y="1096"/>
                      <a:pt x="1119" y="1096"/>
                    </a:cubicBezTo>
                    <a:lnTo>
                      <a:pt x="1119" y="1096"/>
                    </a:lnTo>
                    <a:cubicBezTo>
                      <a:pt x="1117" y="1097"/>
                      <a:pt x="1115" y="1096"/>
                      <a:pt x="1115" y="1094"/>
                    </a:cubicBezTo>
                    <a:cubicBezTo>
                      <a:pt x="1114" y="1092"/>
                      <a:pt x="1115" y="1091"/>
                      <a:pt x="1117" y="1090"/>
                    </a:cubicBezTo>
                    <a:close/>
                    <a:moveTo>
                      <a:pt x="1129" y="1090"/>
                    </a:moveTo>
                    <a:lnTo>
                      <a:pt x="1129" y="1090"/>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90"/>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9"/>
                      <a:pt x="1158" y="1090"/>
                    </a:cubicBezTo>
                    <a:cubicBezTo>
                      <a:pt x="1159" y="1092"/>
                      <a:pt x="1158" y="1094"/>
                      <a:pt x="1156" y="1094"/>
                    </a:cubicBezTo>
                    <a:lnTo>
                      <a:pt x="1156" y="1094"/>
                    </a:lnTo>
                    <a:cubicBezTo>
                      <a:pt x="1155" y="1095"/>
                      <a:pt x="1153" y="1094"/>
                      <a:pt x="1152" y="1092"/>
                    </a:cubicBezTo>
                    <a:cubicBezTo>
                      <a:pt x="1152" y="1091"/>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2"/>
                      <a:pt x="1232" y="1082"/>
                      <a:pt x="1233" y="1084"/>
                    </a:cubicBezTo>
                    <a:cubicBezTo>
                      <a:pt x="1234" y="1086"/>
                      <a:pt x="1233" y="1087"/>
                      <a:pt x="1231" y="1088"/>
                    </a:cubicBezTo>
                    <a:lnTo>
                      <a:pt x="1231" y="1088"/>
                    </a:lnTo>
                    <a:cubicBezTo>
                      <a:pt x="1229" y="1089"/>
                      <a:pt x="1228" y="1088"/>
                      <a:pt x="1227" y="1086"/>
                    </a:cubicBezTo>
                    <a:cubicBezTo>
                      <a:pt x="1226" y="1084"/>
                      <a:pt x="1227" y="1083"/>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8"/>
                      <a:pt x="1270" y="1078"/>
                      <a:pt x="1270" y="1080"/>
                    </a:cubicBezTo>
                    <a:cubicBezTo>
                      <a:pt x="1271" y="1082"/>
                      <a:pt x="1270" y="1083"/>
                      <a:pt x="1268" y="1084"/>
                    </a:cubicBezTo>
                    <a:lnTo>
                      <a:pt x="1268" y="1084"/>
                    </a:lnTo>
                    <a:cubicBezTo>
                      <a:pt x="1267" y="1085"/>
                      <a:pt x="1265" y="1084"/>
                      <a:pt x="1264" y="1082"/>
                    </a:cubicBezTo>
                    <a:cubicBezTo>
                      <a:pt x="1264" y="1080"/>
                      <a:pt x="1265" y="1079"/>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3"/>
                      <a:pt x="1307" y="1073"/>
                      <a:pt x="1307" y="1075"/>
                    </a:cubicBezTo>
                    <a:cubicBezTo>
                      <a:pt x="1308" y="1077"/>
                      <a:pt x="1307" y="1078"/>
                      <a:pt x="1305" y="1079"/>
                    </a:cubicBezTo>
                    <a:lnTo>
                      <a:pt x="1305" y="1079"/>
                    </a:lnTo>
                    <a:cubicBezTo>
                      <a:pt x="1304" y="1080"/>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2"/>
                      <a:pt x="1382" y="1063"/>
                    </a:cubicBezTo>
                    <a:cubicBezTo>
                      <a:pt x="1382" y="1065"/>
                      <a:pt x="1381" y="1067"/>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7"/>
                    </a:moveTo>
                    <a:lnTo>
                      <a:pt x="1402" y="1057"/>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7"/>
                    </a:cubicBezTo>
                    <a:close/>
                    <a:moveTo>
                      <a:pt x="1414" y="1054"/>
                    </a:moveTo>
                    <a:lnTo>
                      <a:pt x="1414" y="1054"/>
                    </a:lnTo>
                    <a:cubicBezTo>
                      <a:pt x="1416" y="1054"/>
                      <a:pt x="1418" y="1055"/>
                      <a:pt x="1418" y="1056"/>
                    </a:cubicBezTo>
                    <a:cubicBezTo>
                      <a:pt x="1419" y="1058"/>
                      <a:pt x="1418" y="1060"/>
                      <a:pt x="1416" y="1060"/>
                    </a:cubicBezTo>
                    <a:lnTo>
                      <a:pt x="1416" y="1060"/>
                    </a:lnTo>
                    <a:cubicBezTo>
                      <a:pt x="1415" y="1061"/>
                      <a:pt x="1413" y="1060"/>
                      <a:pt x="1412" y="1058"/>
                    </a:cubicBezTo>
                    <a:cubicBezTo>
                      <a:pt x="1412" y="1057"/>
                      <a:pt x="1413" y="1055"/>
                      <a:pt x="1414" y="1054"/>
                    </a:cubicBezTo>
                    <a:close/>
                    <a:moveTo>
                      <a:pt x="1427" y="1052"/>
                    </a:moveTo>
                    <a:lnTo>
                      <a:pt x="1427" y="1052"/>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2"/>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6"/>
                      <a:pt x="1455" y="1046"/>
                      <a:pt x="1455" y="1048"/>
                    </a:cubicBezTo>
                    <a:cubicBezTo>
                      <a:pt x="1456" y="1050"/>
                      <a:pt x="1455" y="1052"/>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2"/>
                      <a:pt x="1516" y="1033"/>
                    </a:cubicBezTo>
                    <a:cubicBezTo>
                      <a:pt x="1516" y="1035"/>
                      <a:pt x="1515" y="1037"/>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8"/>
                      <a:pt x="1546" y="1027"/>
                      <a:pt x="1546" y="1025"/>
                    </a:cubicBezTo>
                    <a:cubicBezTo>
                      <a:pt x="1545" y="1023"/>
                      <a:pt x="1546" y="1022"/>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20"/>
                    </a:cubicBezTo>
                    <a:lnTo>
                      <a:pt x="1574" y="1020"/>
                    </a:lnTo>
                    <a:cubicBezTo>
                      <a:pt x="1572" y="1020"/>
                      <a:pt x="1570" y="1019"/>
                      <a:pt x="1570" y="1018"/>
                    </a:cubicBezTo>
                    <a:cubicBezTo>
                      <a:pt x="1569" y="1016"/>
                      <a:pt x="1570" y="1014"/>
                      <a:pt x="1572" y="1014"/>
                    </a:cubicBezTo>
                    <a:close/>
                    <a:moveTo>
                      <a:pt x="1584" y="1010"/>
                    </a:moveTo>
                    <a:lnTo>
                      <a:pt x="1584" y="1010"/>
                    </a:lnTo>
                    <a:cubicBezTo>
                      <a:pt x="1585" y="1009"/>
                      <a:pt x="1587" y="1010"/>
                      <a:pt x="1588" y="1012"/>
                    </a:cubicBezTo>
                    <a:cubicBezTo>
                      <a:pt x="1588" y="1014"/>
                      <a:pt x="1587" y="1015"/>
                      <a:pt x="1586" y="1016"/>
                    </a:cubicBezTo>
                    <a:lnTo>
                      <a:pt x="1586" y="1016"/>
                    </a:lnTo>
                    <a:cubicBezTo>
                      <a:pt x="1584" y="1016"/>
                      <a:pt x="1582" y="1016"/>
                      <a:pt x="1582" y="1014"/>
                    </a:cubicBezTo>
                    <a:cubicBezTo>
                      <a:pt x="1581" y="1012"/>
                      <a:pt x="1582" y="1010"/>
                      <a:pt x="1584" y="1010"/>
                    </a:cubicBezTo>
                    <a:close/>
                    <a:moveTo>
                      <a:pt x="1596" y="1006"/>
                    </a:moveTo>
                    <a:lnTo>
                      <a:pt x="1596" y="1006"/>
                    </a:lnTo>
                    <a:cubicBezTo>
                      <a:pt x="1597" y="1006"/>
                      <a:pt x="1599" y="1006"/>
                      <a:pt x="1600" y="1008"/>
                    </a:cubicBezTo>
                    <a:cubicBezTo>
                      <a:pt x="1600" y="1010"/>
                      <a:pt x="1599" y="1012"/>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8"/>
                    </a:cubicBezTo>
                    <a:lnTo>
                      <a:pt x="1610" y="1008"/>
                    </a:lnTo>
                    <a:cubicBezTo>
                      <a:pt x="1609" y="1009"/>
                      <a:pt x="1607" y="1008"/>
                      <a:pt x="1606" y="1007"/>
                    </a:cubicBezTo>
                    <a:cubicBezTo>
                      <a:pt x="1605" y="1005"/>
                      <a:pt x="1605" y="1003"/>
                      <a:pt x="1607" y="1002"/>
                    </a:cubicBezTo>
                    <a:close/>
                    <a:moveTo>
                      <a:pt x="1619" y="998"/>
                    </a:moveTo>
                    <a:lnTo>
                      <a:pt x="1619" y="998"/>
                    </a:lnTo>
                    <a:cubicBezTo>
                      <a:pt x="1620" y="997"/>
                      <a:pt x="1622" y="998"/>
                      <a:pt x="1623" y="999"/>
                    </a:cubicBezTo>
                    <a:cubicBezTo>
                      <a:pt x="1624" y="1001"/>
                      <a:pt x="1623" y="1003"/>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4"/>
                      <a:pt x="1635" y="995"/>
                    </a:cubicBezTo>
                    <a:cubicBezTo>
                      <a:pt x="1636" y="996"/>
                      <a:pt x="1635" y="998"/>
                      <a:pt x="1634" y="999"/>
                    </a:cubicBezTo>
                    <a:lnTo>
                      <a:pt x="1634" y="999"/>
                    </a:lnTo>
                    <a:cubicBezTo>
                      <a:pt x="1632" y="1000"/>
                      <a:pt x="1630" y="1000"/>
                      <a:pt x="1629" y="999"/>
                    </a:cubicBezTo>
                    <a:cubicBezTo>
                      <a:pt x="1629" y="997"/>
                      <a:pt x="1629" y="995"/>
                      <a:pt x="1630" y="994"/>
                    </a:cubicBezTo>
                    <a:close/>
                    <a:moveTo>
                      <a:pt x="1642" y="990"/>
                    </a:moveTo>
                    <a:lnTo>
                      <a:pt x="1642" y="990"/>
                    </a:lnTo>
                    <a:cubicBezTo>
                      <a:pt x="1643" y="989"/>
                      <a:pt x="1645" y="989"/>
                      <a:pt x="1646" y="990"/>
                    </a:cubicBezTo>
                    <a:cubicBezTo>
                      <a:pt x="1647" y="992"/>
                      <a:pt x="1647" y="994"/>
                      <a:pt x="1646" y="995"/>
                    </a:cubicBezTo>
                    <a:lnTo>
                      <a:pt x="1646" y="995"/>
                    </a:lnTo>
                    <a:cubicBezTo>
                      <a:pt x="1645" y="996"/>
                      <a:pt x="1643" y="996"/>
                      <a:pt x="1642" y="995"/>
                    </a:cubicBezTo>
                    <a:cubicBezTo>
                      <a:pt x="1640" y="994"/>
                      <a:pt x="1640" y="992"/>
                      <a:pt x="1642" y="990"/>
                    </a:cubicBezTo>
                    <a:close/>
                    <a:moveTo>
                      <a:pt x="1653" y="986"/>
                    </a:moveTo>
                    <a:lnTo>
                      <a:pt x="1653" y="986"/>
                    </a:lnTo>
                    <a:cubicBezTo>
                      <a:pt x="1655" y="985"/>
                      <a:pt x="1657" y="985"/>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3"/>
                      <a:pt x="1671" y="984"/>
                      <a:pt x="1669" y="986"/>
                    </a:cubicBezTo>
                    <a:lnTo>
                      <a:pt x="1669" y="986"/>
                    </a:lnTo>
                    <a:cubicBezTo>
                      <a:pt x="1668" y="987"/>
                      <a:pt x="1666" y="987"/>
                      <a:pt x="1665" y="986"/>
                    </a:cubicBezTo>
                    <a:cubicBezTo>
                      <a:pt x="1664" y="984"/>
                      <a:pt x="1664" y="983"/>
                      <a:pt x="1665" y="981"/>
                    </a:cubicBezTo>
                    <a:close/>
                    <a:moveTo>
                      <a:pt x="1677" y="977"/>
                    </a:moveTo>
                    <a:lnTo>
                      <a:pt x="1677" y="977"/>
                    </a:lnTo>
                    <a:cubicBezTo>
                      <a:pt x="1678" y="976"/>
                      <a:pt x="1680" y="976"/>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8"/>
                      <a:pt x="1689" y="978"/>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7"/>
                    </a:cubicBezTo>
                    <a:lnTo>
                      <a:pt x="1716" y="967"/>
                    </a:lnTo>
                    <a:cubicBezTo>
                      <a:pt x="1714" y="968"/>
                      <a:pt x="1712" y="968"/>
                      <a:pt x="1711" y="967"/>
                    </a:cubicBezTo>
                    <a:cubicBezTo>
                      <a:pt x="1710" y="965"/>
                      <a:pt x="1710" y="963"/>
                      <a:pt x="1711" y="962"/>
                    </a:cubicBezTo>
                    <a:close/>
                    <a:moveTo>
                      <a:pt x="1723" y="957"/>
                    </a:moveTo>
                    <a:lnTo>
                      <a:pt x="1723" y="957"/>
                    </a:lnTo>
                    <a:cubicBezTo>
                      <a:pt x="1724" y="956"/>
                      <a:pt x="1726" y="956"/>
                      <a:pt x="1727" y="957"/>
                    </a:cubicBezTo>
                    <a:cubicBezTo>
                      <a:pt x="1728" y="958"/>
                      <a:pt x="1728" y="960"/>
                      <a:pt x="1727" y="962"/>
                    </a:cubicBezTo>
                    <a:lnTo>
                      <a:pt x="1727" y="962"/>
                    </a:lnTo>
                    <a:cubicBezTo>
                      <a:pt x="1726" y="963"/>
                      <a:pt x="1724" y="963"/>
                      <a:pt x="1723" y="962"/>
                    </a:cubicBezTo>
                    <a:cubicBezTo>
                      <a:pt x="1721" y="960"/>
                      <a:pt x="1721" y="958"/>
                      <a:pt x="1723" y="957"/>
                    </a:cubicBezTo>
                    <a:close/>
                    <a:moveTo>
                      <a:pt x="1734" y="952"/>
                    </a:moveTo>
                    <a:lnTo>
                      <a:pt x="1734" y="952"/>
                    </a:lnTo>
                    <a:cubicBezTo>
                      <a:pt x="1735" y="951"/>
                      <a:pt x="1737" y="951"/>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6"/>
                    </a:cubicBezTo>
                    <a:lnTo>
                      <a:pt x="1761" y="946"/>
                    </a:lnTo>
                    <a:cubicBezTo>
                      <a:pt x="1760" y="947"/>
                      <a:pt x="1758" y="947"/>
                      <a:pt x="1757" y="946"/>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9"/>
                      <a:pt x="1782" y="929"/>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4"/>
                      <a:pt x="1802" y="924"/>
                      <a:pt x="1801" y="922"/>
                    </a:cubicBezTo>
                    <a:cubicBezTo>
                      <a:pt x="1800" y="921"/>
                      <a:pt x="1800" y="919"/>
                      <a:pt x="1801" y="918"/>
                    </a:cubicBezTo>
                    <a:close/>
                    <a:moveTo>
                      <a:pt x="1812" y="912"/>
                    </a:moveTo>
                    <a:lnTo>
                      <a:pt x="1812" y="912"/>
                    </a:lnTo>
                    <a:cubicBezTo>
                      <a:pt x="1813" y="911"/>
                      <a:pt x="1815" y="911"/>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6"/>
                    </a:moveTo>
                    <a:lnTo>
                      <a:pt x="1823" y="906"/>
                    </a:lnTo>
                    <a:cubicBezTo>
                      <a:pt x="1824" y="904"/>
                      <a:pt x="1826" y="904"/>
                      <a:pt x="1827" y="906"/>
                    </a:cubicBezTo>
                    <a:cubicBezTo>
                      <a:pt x="1828" y="907"/>
                      <a:pt x="1828" y="909"/>
                      <a:pt x="1827" y="910"/>
                    </a:cubicBezTo>
                    <a:lnTo>
                      <a:pt x="1827" y="910"/>
                    </a:lnTo>
                    <a:cubicBezTo>
                      <a:pt x="1826" y="911"/>
                      <a:pt x="1824" y="911"/>
                      <a:pt x="1823" y="910"/>
                    </a:cubicBezTo>
                    <a:cubicBezTo>
                      <a:pt x="1821" y="909"/>
                      <a:pt x="1821" y="907"/>
                      <a:pt x="1823" y="906"/>
                    </a:cubicBezTo>
                    <a:close/>
                    <a:moveTo>
                      <a:pt x="1833" y="899"/>
                    </a:moveTo>
                    <a:lnTo>
                      <a:pt x="1833" y="899"/>
                    </a:lnTo>
                    <a:cubicBezTo>
                      <a:pt x="1835" y="898"/>
                      <a:pt x="1837" y="898"/>
                      <a:pt x="1838" y="899"/>
                    </a:cubicBezTo>
                    <a:cubicBezTo>
                      <a:pt x="1839" y="900"/>
                      <a:pt x="1839" y="902"/>
                      <a:pt x="1838" y="904"/>
                    </a:cubicBezTo>
                    <a:lnTo>
                      <a:pt x="1838" y="904"/>
                    </a:lnTo>
                    <a:cubicBezTo>
                      <a:pt x="1837" y="905"/>
                      <a:pt x="1835" y="905"/>
                      <a:pt x="1833" y="904"/>
                    </a:cubicBezTo>
                    <a:cubicBezTo>
                      <a:pt x="1832" y="902"/>
                      <a:pt x="1832" y="900"/>
                      <a:pt x="1833" y="899"/>
                    </a:cubicBezTo>
                    <a:close/>
                    <a:moveTo>
                      <a:pt x="1844" y="893"/>
                    </a:moveTo>
                    <a:lnTo>
                      <a:pt x="1844" y="893"/>
                    </a:lnTo>
                    <a:cubicBezTo>
                      <a:pt x="1845" y="891"/>
                      <a:pt x="1847" y="891"/>
                      <a:pt x="1848" y="893"/>
                    </a:cubicBezTo>
                    <a:cubicBezTo>
                      <a:pt x="1850" y="894"/>
                      <a:pt x="1850" y="896"/>
                      <a:pt x="1848" y="897"/>
                    </a:cubicBezTo>
                    <a:lnTo>
                      <a:pt x="1848" y="897"/>
                    </a:lnTo>
                    <a:cubicBezTo>
                      <a:pt x="1847" y="898"/>
                      <a:pt x="1845" y="898"/>
                      <a:pt x="1844" y="897"/>
                    </a:cubicBezTo>
                    <a:cubicBezTo>
                      <a:pt x="1843" y="896"/>
                      <a:pt x="1843" y="894"/>
                      <a:pt x="1844" y="893"/>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4"/>
                    </a:cubicBezTo>
                    <a:lnTo>
                      <a:pt x="1869" y="884"/>
                    </a:lnTo>
                    <a:cubicBezTo>
                      <a:pt x="1868" y="885"/>
                      <a:pt x="1866" y="885"/>
                      <a:pt x="1865" y="884"/>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1"/>
                      <a:pt x="1887" y="871"/>
                      <a:pt x="1886" y="869"/>
                    </a:cubicBezTo>
                    <a:cubicBezTo>
                      <a:pt x="1884" y="868"/>
                      <a:pt x="1884" y="866"/>
                      <a:pt x="1886" y="865"/>
                    </a:cubicBezTo>
                    <a:close/>
                    <a:moveTo>
                      <a:pt x="1896" y="858"/>
                    </a:moveTo>
                    <a:lnTo>
                      <a:pt x="1896" y="858"/>
                    </a:lnTo>
                    <a:cubicBezTo>
                      <a:pt x="1897" y="856"/>
                      <a:pt x="1899" y="856"/>
                      <a:pt x="1900" y="858"/>
                    </a:cubicBezTo>
                    <a:cubicBezTo>
                      <a:pt x="1901" y="859"/>
                      <a:pt x="1901" y="861"/>
                      <a:pt x="1900" y="862"/>
                    </a:cubicBezTo>
                    <a:lnTo>
                      <a:pt x="1900" y="862"/>
                    </a:lnTo>
                    <a:cubicBezTo>
                      <a:pt x="1899" y="863"/>
                      <a:pt x="1897" y="863"/>
                      <a:pt x="1896" y="862"/>
                    </a:cubicBezTo>
                    <a:cubicBezTo>
                      <a:pt x="1895" y="861"/>
                      <a:pt x="1895" y="859"/>
                      <a:pt x="1896" y="858"/>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3"/>
                    </a:moveTo>
                    <a:lnTo>
                      <a:pt x="1916" y="843"/>
                    </a:lnTo>
                    <a:cubicBezTo>
                      <a:pt x="1917" y="841"/>
                      <a:pt x="1919" y="841"/>
                      <a:pt x="1920" y="843"/>
                    </a:cubicBezTo>
                    <a:cubicBezTo>
                      <a:pt x="1921" y="844"/>
                      <a:pt x="1921" y="846"/>
                      <a:pt x="1920" y="847"/>
                    </a:cubicBezTo>
                    <a:lnTo>
                      <a:pt x="1920" y="847"/>
                    </a:lnTo>
                    <a:cubicBezTo>
                      <a:pt x="1919" y="848"/>
                      <a:pt x="1917" y="848"/>
                      <a:pt x="1916" y="847"/>
                    </a:cubicBezTo>
                    <a:cubicBezTo>
                      <a:pt x="1915" y="846"/>
                      <a:pt x="1915" y="844"/>
                      <a:pt x="1916" y="843"/>
                    </a:cubicBezTo>
                    <a:close/>
                    <a:moveTo>
                      <a:pt x="1925" y="835"/>
                    </a:moveTo>
                    <a:lnTo>
                      <a:pt x="1925" y="835"/>
                    </a:lnTo>
                    <a:cubicBezTo>
                      <a:pt x="1926" y="834"/>
                      <a:pt x="1928" y="833"/>
                      <a:pt x="1929" y="834"/>
                    </a:cubicBezTo>
                    <a:cubicBezTo>
                      <a:pt x="1931" y="835"/>
                      <a:pt x="1931" y="837"/>
                      <a:pt x="1930" y="839"/>
                    </a:cubicBezTo>
                    <a:lnTo>
                      <a:pt x="1930" y="839"/>
                    </a:lnTo>
                    <a:cubicBezTo>
                      <a:pt x="1929" y="840"/>
                      <a:pt x="1927" y="840"/>
                      <a:pt x="1926" y="839"/>
                    </a:cubicBezTo>
                    <a:cubicBezTo>
                      <a:pt x="1925" y="838"/>
                      <a:pt x="1924" y="837"/>
                      <a:pt x="1925" y="835"/>
                    </a:cubicBezTo>
                    <a:close/>
                    <a:moveTo>
                      <a:pt x="1935" y="827"/>
                    </a:moveTo>
                    <a:lnTo>
                      <a:pt x="1935" y="827"/>
                    </a:lnTo>
                    <a:cubicBezTo>
                      <a:pt x="1936" y="826"/>
                      <a:pt x="1938" y="825"/>
                      <a:pt x="1939" y="826"/>
                    </a:cubicBezTo>
                    <a:cubicBezTo>
                      <a:pt x="1940" y="827"/>
                      <a:pt x="1941" y="829"/>
                      <a:pt x="1940" y="831"/>
                    </a:cubicBezTo>
                    <a:lnTo>
                      <a:pt x="1940" y="831"/>
                    </a:lnTo>
                    <a:cubicBezTo>
                      <a:pt x="1939" y="832"/>
                      <a:pt x="1937" y="832"/>
                      <a:pt x="1936" y="831"/>
                    </a:cubicBezTo>
                    <a:cubicBezTo>
                      <a:pt x="1934" y="830"/>
                      <a:pt x="1934" y="829"/>
                      <a:pt x="1935" y="827"/>
                    </a:cubicBezTo>
                    <a:close/>
                    <a:moveTo>
                      <a:pt x="1944" y="819"/>
                    </a:moveTo>
                    <a:lnTo>
                      <a:pt x="1944" y="819"/>
                    </a:lnTo>
                    <a:cubicBezTo>
                      <a:pt x="1945" y="818"/>
                      <a:pt x="1947" y="817"/>
                      <a:pt x="1949" y="818"/>
                    </a:cubicBezTo>
                    <a:cubicBezTo>
                      <a:pt x="1950" y="819"/>
                      <a:pt x="1950" y="821"/>
                      <a:pt x="1949" y="823"/>
                    </a:cubicBezTo>
                    <a:lnTo>
                      <a:pt x="1949" y="823"/>
                    </a:lnTo>
                    <a:cubicBezTo>
                      <a:pt x="1949" y="824"/>
                      <a:pt x="1947" y="824"/>
                      <a:pt x="1945" y="823"/>
                    </a:cubicBezTo>
                    <a:cubicBezTo>
                      <a:pt x="1944" y="822"/>
                      <a:pt x="1943" y="821"/>
                      <a:pt x="1944" y="819"/>
                    </a:cubicBezTo>
                    <a:close/>
                    <a:moveTo>
                      <a:pt x="1953" y="811"/>
                    </a:moveTo>
                    <a:lnTo>
                      <a:pt x="1953" y="811"/>
                    </a:lnTo>
                    <a:cubicBezTo>
                      <a:pt x="1954" y="809"/>
                      <a:pt x="1956" y="809"/>
                      <a:pt x="1958" y="810"/>
                    </a:cubicBezTo>
                    <a:cubicBezTo>
                      <a:pt x="1959" y="811"/>
                      <a:pt x="1960" y="813"/>
                      <a:pt x="1959" y="814"/>
                    </a:cubicBezTo>
                    <a:lnTo>
                      <a:pt x="1959" y="814"/>
                    </a:lnTo>
                    <a:cubicBezTo>
                      <a:pt x="1958" y="815"/>
                      <a:pt x="1956" y="816"/>
                      <a:pt x="1954" y="815"/>
                    </a:cubicBezTo>
                    <a:cubicBezTo>
                      <a:pt x="1953" y="814"/>
                      <a:pt x="1952" y="812"/>
                      <a:pt x="1953" y="811"/>
                    </a:cubicBezTo>
                    <a:close/>
                    <a:moveTo>
                      <a:pt x="1963" y="802"/>
                    </a:moveTo>
                    <a:lnTo>
                      <a:pt x="1963" y="802"/>
                    </a:lnTo>
                    <a:cubicBezTo>
                      <a:pt x="1964" y="801"/>
                      <a:pt x="1965" y="800"/>
                      <a:pt x="1967" y="801"/>
                    </a:cubicBezTo>
                    <a:cubicBezTo>
                      <a:pt x="1968" y="802"/>
                      <a:pt x="1969" y="804"/>
                      <a:pt x="1968" y="806"/>
                    </a:cubicBezTo>
                    <a:lnTo>
                      <a:pt x="1968" y="806"/>
                    </a:lnTo>
                    <a:cubicBezTo>
                      <a:pt x="1967" y="807"/>
                      <a:pt x="1965" y="807"/>
                      <a:pt x="1963" y="806"/>
                    </a:cubicBezTo>
                    <a:cubicBezTo>
                      <a:pt x="1962" y="805"/>
                      <a:pt x="1962" y="803"/>
                      <a:pt x="1963" y="802"/>
                    </a:cubicBezTo>
                    <a:close/>
                    <a:moveTo>
                      <a:pt x="1972" y="793"/>
                    </a:moveTo>
                    <a:lnTo>
                      <a:pt x="1972" y="793"/>
                    </a:lnTo>
                    <a:cubicBezTo>
                      <a:pt x="1973" y="792"/>
                      <a:pt x="1975" y="792"/>
                      <a:pt x="1976" y="793"/>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3"/>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1"/>
                      <a:pt x="1990" y="780"/>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5"/>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8"/>
                    </a:moveTo>
                    <a:lnTo>
                      <a:pt x="2013" y="748"/>
                    </a:lnTo>
                    <a:cubicBezTo>
                      <a:pt x="2013" y="746"/>
                      <a:pt x="2015" y="745"/>
                      <a:pt x="2017" y="746"/>
                    </a:cubicBezTo>
                    <a:cubicBezTo>
                      <a:pt x="2018" y="746"/>
                      <a:pt x="2019" y="748"/>
                      <a:pt x="2019" y="750"/>
                    </a:cubicBezTo>
                    <a:lnTo>
                      <a:pt x="2019" y="750"/>
                    </a:lnTo>
                    <a:cubicBezTo>
                      <a:pt x="2018" y="751"/>
                      <a:pt x="2016" y="752"/>
                      <a:pt x="2015" y="751"/>
                    </a:cubicBezTo>
                    <a:cubicBezTo>
                      <a:pt x="2013" y="751"/>
                      <a:pt x="2012" y="749"/>
                      <a:pt x="2013" y="748"/>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6"/>
                      <a:pt x="2041" y="717"/>
                      <a:pt x="2041" y="719"/>
                    </a:cubicBezTo>
                    <a:lnTo>
                      <a:pt x="2041" y="719"/>
                    </a:lnTo>
                    <a:cubicBezTo>
                      <a:pt x="2040" y="721"/>
                      <a:pt x="2038" y="722"/>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6"/>
                    </a:cubicBezTo>
                    <a:lnTo>
                      <a:pt x="2065" y="676"/>
                    </a:lnTo>
                    <a:cubicBezTo>
                      <a:pt x="2065" y="677"/>
                      <a:pt x="2063" y="678"/>
                      <a:pt x="2062" y="678"/>
                    </a:cubicBezTo>
                    <a:cubicBezTo>
                      <a:pt x="2060" y="677"/>
                      <a:pt x="2059" y="675"/>
                      <a:pt x="2060" y="674"/>
                    </a:cubicBezTo>
                    <a:close/>
                    <a:moveTo>
                      <a:pt x="2065" y="662"/>
                    </a:moveTo>
                    <a:lnTo>
                      <a:pt x="2065" y="662"/>
                    </a:lnTo>
                    <a:cubicBezTo>
                      <a:pt x="2065" y="661"/>
                      <a:pt x="2067" y="660"/>
                      <a:pt x="2069" y="660"/>
                    </a:cubicBezTo>
                    <a:cubicBezTo>
                      <a:pt x="2070" y="661"/>
                      <a:pt x="2071" y="663"/>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4"/>
                      <a:pt x="2092" y="595"/>
                      <a:pt x="2090" y="595"/>
                    </a:cubicBezTo>
                    <a:cubicBezTo>
                      <a:pt x="2088" y="595"/>
                      <a:pt x="2087" y="594"/>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3"/>
                      <a:pt x="2092" y="583"/>
                    </a:cubicBezTo>
                    <a:cubicBezTo>
                      <a:pt x="2090" y="583"/>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264"/>
            <p:cNvGrpSpPr>
              <a:grpSpLocks/>
            </p:cNvGrpSpPr>
            <p:nvPr/>
          </p:nvGrpSpPr>
          <p:grpSpPr bwMode="auto">
            <a:xfrm>
              <a:off x="2311" y="1033"/>
              <a:ext cx="2851" cy="2006"/>
              <a:chOff x="2311" y="1033"/>
              <a:chExt cx="2851" cy="2006"/>
            </a:xfrm>
          </p:grpSpPr>
          <p:grpSp>
            <p:nvGrpSpPr>
              <p:cNvPr id="52287" name="Group 156"/>
              <p:cNvGrpSpPr>
                <a:grpSpLocks/>
              </p:cNvGrpSpPr>
              <p:nvPr/>
            </p:nvGrpSpPr>
            <p:grpSpPr bwMode="auto">
              <a:xfrm>
                <a:off x="4120" y="1466"/>
                <a:ext cx="708" cy="1573"/>
                <a:chOff x="4120" y="1466"/>
                <a:chExt cx="708" cy="1573"/>
              </a:xfrm>
            </p:grpSpPr>
            <p:grpSp>
              <p:nvGrpSpPr>
                <p:cNvPr id="52395" name="Group 154"/>
                <p:cNvGrpSpPr>
                  <a:grpSpLocks/>
                </p:cNvGrpSpPr>
                <p:nvPr/>
              </p:nvGrpSpPr>
              <p:grpSpPr bwMode="auto">
                <a:xfrm>
                  <a:off x="4171" y="1466"/>
                  <a:ext cx="650" cy="548"/>
                  <a:chOff x="4171" y="1466"/>
                  <a:chExt cx="650" cy="548"/>
                </a:xfrm>
              </p:grpSpPr>
              <p:grpSp>
                <p:nvGrpSpPr>
                  <p:cNvPr id="52397" name="Group 126"/>
                  <p:cNvGrpSpPr>
                    <a:grpSpLocks/>
                  </p:cNvGrpSpPr>
                  <p:nvPr/>
                </p:nvGrpSpPr>
                <p:grpSpPr bwMode="auto">
                  <a:xfrm>
                    <a:off x="4802" y="1982"/>
                    <a:ext cx="19" cy="32"/>
                    <a:chOff x="4802" y="1982"/>
                    <a:chExt cx="19" cy="32"/>
                  </a:xfrm>
                </p:grpSpPr>
                <p:sp>
                  <p:nvSpPr>
                    <p:cNvPr id="52425" name="Oval 124"/>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6" name="Oval 125"/>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98" name="Group 129"/>
                  <p:cNvGrpSpPr>
                    <a:grpSpLocks/>
                  </p:cNvGrpSpPr>
                  <p:nvPr/>
                </p:nvGrpSpPr>
                <p:grpSpPr bwMode="auto">
                  <a:xfrm>
                    <a:off x="4733" y="1678"/>
                    <a:ext cx="19" cy="32"/>
                    <a:chOff x="4733" y="1678"/>
                    <a:chExt cx="19" cy="32"/>
                  </a:xfrm>
                </p:grpSpPr>
                <p:sp>
                  <p:nvSpPr>
                    <p:cNvPr id="52423" name="Oval 127"/>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4" name="Oval 128"/>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99" name="Group 132"/>
                  <p:cNvGrpSpPr>
                    <a:grpSpLocks/>
                  </p:cNvGrpSpPr>
                  <p:nvPr/>
                </p:nvGrpSpPr>
                <p:grpSpPr bwMode="auto">
                  <a:xfrm>
                    <a:off x="4653" y="1566"/>
                    <a:ext cx="18" cy="32"/>
                    <a:chOff x="4653" y="1566"/>
                    <a:chExt cx="18" cy="32"/>
                  </a:xfrm>
                </p:grpSpPr>
                <p:sp>
                  <p:nvSpPr>
                    <p:cNvPr id="52421" name="Oval 130"/>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2" name="Oval 131"/>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0" name="Group 135"/>
                  <p:cNvGrpSpPr>
                    <a:grpSpLocks/>
                  </p:cNvGrpSpPr>
                  <p:nvPr/>
                </p:nvGrpSpPr>
                <p:grpSpPr bwMode="auto">
                  <a:xfrm>
                    <a:off x="4558" y="1485"/>
                    <a:ext cx="19" cy="31"/>
                    <a:chOff x="4558" y="1485"/>
                    <a:chExt cx="19" cy="31"/>
                  </a:xfrm>
                </p:grpSpPr>
                <p:sp>
                  <p:nvSpPr>
                    <p:cNvPr id="52419" name="Oval 133"/>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0" name="Oval 134"/>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1" name="Group 138"/>
                  <p:cNvGrpSpPr>
                    <a:grpSpLocks/>
                  </p:cNvGrpSpPr>
                  <p:nvPr/>
                </p:nvGrpSpPr>
                <p:grpSpPr bwMode="auto">
                  <a:xfrm>
                    <a:off x="4459" y="1466"/>
                    <a:ext cx="19" cy="32"/>
                    <a:chOff x="4459" y="1466"/>
                    <a:chExt cx="19" cy="32"/>
                  </a:xfrm>
                </p:grpSpPr>
                <p:sp>
                  <p:nvSpPr>
                    <p:cNvPr id="52417" name="Oval 136"/>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8" name="Oval 137"/>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2" name="Group 141"/>
                  <p:cNvGrpSpPr>
                    <a:grpSpLocks/>
                  </p:cNvGrpSpPr>
                  <p:nvPr/>
                </p:nvGrpSpPr>
                <p:grpSpPr bwMode="auto">
                  <a:xfrm>
                    <a:off x="4375" y="1491"/>
                    <a:ext cx="19" cy="32"/>
                    <a:chOff x="4375" y="1491"/>
                    <a:chExt cx="19" cy="32"/>
                  </a:xfrm>
                </p:grpSpPr>
                <p:sp>
                  <p:nvSpPr>
                    <p:cNvPr id="52415" name="Oval 139"/>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6" name="Oval 140"/>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3" name="Group 144"/>
                  <p:cNvGrpSpPr>
                    <a:grpSpLocks/>
                  </p:cNvGrpSpPr>
                  <p:nvPr/>
                </p:nvGrpSpPr>
                <p:grpSpPr bwMode="auto">
                  <a:xfrm>
                    <a:off x="4288" y="1553"/>
                    <a:ext cx="18" cy="32"/>
                    <a:chOff x="4288" y="1553"/>
                    <a:chExt cx="18" cy="32"/>
                  </a:xfrm>
                </p:grpSpPr>
                <p:sp>
                  <p:nvSpPr>
                    <p:cNvPr id="52413" name="Oval 142"/>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4" name="Oval 143"/>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4" name="Group 147"/>
                  <p:cNvGrpSpPr>
                    <a:grpSpLocks/>
                  </p:cNvGrpSpPr>
                  <p:nvPr/>
                </p:nvGrpSpPr>
                <p:grpSpPr bwMode="auto">
                  <a:xfrm>
                    <a:off x="4211" y="1659"/>
                    <a:ext cx="19" cy="32"/>
                    <a:chOff x="4211" y="1659"/>
                    <a:chExt cx="19" cy="32"/>
                  </a:xfrm>
                </p:grpSpPr>
                <p:sp>
                  <p:nvSpPr>
                    <p:cNvPr id="52411" name="Oval 145"/>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2" name="Oval 146"/>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5" name="Group 150"/>
                  <p:cNvGrpSpPr>
                    <a:grpSpLocks/>
                  </p:cNvGrpSpPr>
                  <p:nvPr/>
                </p:nvGrpSpPr>
                <p:grpSpPr bwMode="auto">
                  <a:xfrm>
                    <a:off x="4171" y="1784"/>
                    <a:ext cx="19" cy="32"/>
                    <a:chOff x="4171" y="1784"/>
                    <a:chExt cx="19" cy="32"/>
                  </a:xfrm>
                </p:grpSpPr>
                <p:sp>
                  <p:nvSpPr>
                    <p:cNvPr id="52409" name="Oval 148"/>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0" name="Oval 149"/>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406" name="Group 153"/>
                  <p:cNvGrpSpPr>
                    <a:grpSpLocks/>
                  </p:cNvGrpSpPr>
                  <p:nvPr/>
                </p:nvGrpSpPr>
                <p:grpSpPr bwMode="auto">
                  <a:xfrm>
                    <a:off x="4766" y="1834"/>
                    <a:ext cx="19" cy="32"/>
                    <a:chOff x="4766" y="1834"/>
                    <a:chExt cx="19" cy="32"/>
                  </a:xfrm>
                </p:grpSpPr>
                <p:sp>
                  <p:nvSpPr>
                    <p:cNvPr id="52407" name="Oval 151"/>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08" name="Oval 152"/>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396" name="Freeform 155"/>
                <p:cNvSpPr>
                  <a:spLocks noEditPoints="1"/>
                </p:cNvSpPr>
                <p:nvPr/>
              </p:nvSpPr>
              <p:spPr bwMode="auto">
                <a:xfrm>
                  <a:off x="4120" y="1470"/>
                  <a:ext cx="708" cy="1569"/>
                </a:xfrm>
                <a:custGeom>
                  <a:avLst/>
                  <a:gdLst>
                    <a:gd name="T0" fmla="*/ 528 w 941"/>
                    <a:gd name="T1" fmla="*/ 9 h 2453"/>
                    <a:gd name="T2" fmla="*/ 605 w 941"/>
                    <a:gd name="T3" fmla="*/ 51 h 2453"/>
                    <a:gd name="T4" fmla="*/ 668 w 941"/>
                    <a:gd name="T5" fmla="*/ 113 h 2453"/>
                    <a:gd name="T6" fmla="*/ 719 w 941"/>
                    <a:gd name="T7" fmla="*/ 185 h 2453"/>
                    <a:gd name="T8" fmla="*/ 761 w 941"/>
                    <a:gd name="T9" fmla="*/ 262 h 2453"/>
                    <a:gd name="T10" fmla="*/ 796 w 941"/>
                    <a:gd name="T11" fmla="*/ 342 h 2453"/>
                    <a:gd name="T12" fmla="*/ 826 w 941"/>
                    <a:gd name="T13" fmla="*/ 425 h 2453"/>
                    <a:gd name="T14" fmla="*/ 852 w 941"/>
                    <a:gd name="T15" fmla="*/ 509 h 2453"/>
                    <a:gd name="T16" fmla="*/ 873 w 941"/>
                    <a:gd name="T17" fmla="*/ 594 h 2453"/>
                    <a:gd name="T18" fmla="*/ 891 w 941"/>
                    <a:gd name="T19" fmla="*/ 680 h 2453"/>
                    <a:gd name="T20" fmla="*/ 906 w 941"/>
                    <a:gd name="T21" fmla="*/ 766 h 2453"/>
                    <a:gd name="T22" fmla="*/ 918 w 941"/>
                    <a:gd name="T23" fmla="*/ 853 h 2453"/>
                    <a:gd name="T24" fmla="*/ 927 w 941"/>
                    <a:gd name="T25" fmla="*/ 940 h 2453"/>
                    <a:gd name="T26" fmla="*/ 934 w 941"/>
                    <a:gd name="T27" fmla="*/ 1027 h 2453"/>
                    <a:gd name="T28" fmla="*/ 938 w 941"/>
                    <a:gd name="T29" fmla="*/ 1115 h 2453"/>
                    <a:gd name="T30" fmla="*/ 940 w 941"/>
                    <a:gd name="T31" fmla="*/ 1202 h 2453"/>
                    <a:gd name="T32" fmla="*/ 940 w 941"/>
                    <a:gd name="T33" fmla="*/ 1291 h 2453"/>
                    <a:gd name="T34" fmla="*/ 937 w 941"/>
                    <a:gd name="T35" fmla="*/ 1378 h 2453"/>
                    <a:gd name="T36" fmla="*/ 931 w 941"/>
                    <a:gd name="T37" fmla="*/ 1466 h 2453"/>
                    <a:gd name="T38" fmla="*/ 924 w 941"/>
                    <a:gd name="T39" fmla="*/ 1553 h 2453"/>
                    <a:gd name="T40" fmla="*/ 913 w 941"/>
                    <a:gd name="T41" fmla="*/ 1640 h 2453"/>
                    <a:gd name="T42" fmla="*/ 900 w 941"/>
                    <a:gd name="T43" fmla="*/ 1726 h 2453"/>
                    <a:gd name="T44" fmla="*/ 884 w 941"/>
                    <a:gd name="T45" fmla="*/ 1812 h 2453"/>
                    <a:gd name="T46" fmla="*/ 864 w 941"/>
                    <a:gd name="T47" fmla="*/ 1898 h 2453"/>
                    <a:gd name="T48" fmla="*/ 841 w 941"/>
                    <a:gd name="T49" fmla="*/ 1982 h 2453"/>
                    <a:gd name="T50" fmla="*/ 813 w 941"/>
                    <a:gd name="T51" fmla="*/ 2066 h 2453"/>
                    <a:gd name="T52" fmla="*/ 781 w 941"/>
                    <a:gd name="T53" fmla="*/ 2148 h 2453"/>
                    <a:gd name="T54" fmla="*/ 743 w 941"/>
                    <a:gd name="T55" fmla="*/ 2227 h 2453"/>
                    <a:gd name="T56" fmla="*/ 697 w 941"/>
                    <a:gd name="T57" fmla="*/ 2301 h 2453"/>
                    <a:gd name="T58" fmla="*/ 642 w 941"/>
                    <a:gd name="T59" fmla="*/ 2369 h 2453"/>
                    <a:gd name="T60" fmla="*/ 573 w 941"/>
                    <a:gd name="T61" fmla="*/ 2424 h 2453"/>
                    <a:gd name="T62" fmla="*/ 489 w 941"/>
                    <a:gd name="T63" fmla="*/ 2452 h 2453"/>
                    <a:gd name="T64" fmla="*/ 402 w 941"/>
                    <a:gd name="T65" fmla="*/ 2440 h 2453"/>
                    <a:gd name="T66" fmla="*/ 327 w 941"/>
                    <a:gd name="T67" fmla="*/ 2395 h 2453"/>
                    <a:gd name="T68" fmla="*/ 266 w 941"/>
                    <a:gd name="T69" fmla="*/ 2331 h 2453"/>
                    <a:gd name="T70" fmla="*/ 216 w 941"/>
                    <a:gd name="T71" fmla="*/ 2259 h 2453"/>
                    <a:gd name="T72" fmla="*/ 175 w 941"/>
                    <a:gd name="T73" fmla="*/ 2181 h 2453"/>
                    <a:gd name="T74" fmla="*/ 141 w 941"/>
                    <a:gd name="T75" fmla="*/ 2101 h 2453"/>
                    <a:gd name="T76" fmla="*/ 112 w 941"/>
                    <a:gd name="T77" fmla="*/ 2018 h 2453"/>
                    <a:gd name="T78" fmla="*/ 87 w 941"/>
                    <a:gd name="T79" fmla="*/ 1933 h 2453"/>
                    <a:gd name="T80" fmla="*/ 66 w 941"/>
                    <a:gd name="T81" fmla="*/ 1848 h 2453"/>
                    <a:gd name="T82" fmla="*/ 48 w 941"/>
                    <a:gd name="T83" fmla="*/ 1763 h 2453"/>
                    <a:gd name="T84" fmla="*/ 34 w 941"/>
                    <a:gd name="T85" fmla="*/ 1676 h 2453"/>
                    <a:gd name="T86" fmla="*/ 22 w 941"/>
                    <a:gd name="T87" fmla="*/ 1590 h 2453"/>
                    <a:gd name="T88" fmla="*/ 13 w 941"/>
                    <a:gd name="T89" fmla="*/ 1503 h 2453"/>
                    <a:gd name="T90" fmla="*/ 6 w 941"/>
                    <a:gd name="T91" fmla="*/ 1415 h 2453"/>
                    <a:gd name="T92" fmla="*/ 3 w 941"/>
                    <a:gd name="T93" fmla="*/ 1328 h 2453"/>
                    <a:gd name="T94" fmla="*/ 1 w 941"/>
                    <a:gd name="T95" fmla="*/ 1240 h 2453"/>
                    <a:gd name="T96" fmla="*/ 2 w 941"/>
                    <a:gd name="T97" fmla="*/ 1152 h 2453"/>
                    <a:gd name="T98" fmla="*/ 5 w 941"/>
                    <a:gd name="T99" fmla="*/ 1064 h 2453"/>
                    <a:gd name="T100" fmla="*/ 11 w 941"/>
                    <a:gd name="T101" fmla="*/ 977 h 2453"/>
                    <a:gd name="T102" fmla="*/ 19 w 941"/>
                    <a:gd name="T103" fmla="*/ 890 h 2453"/>
                    <a:gd name="T104" fmla="*/ 30 w 941"/>
                    <a:gd name="T105" fmla="*/ 803 h 2453"/>
                    <a:gd name="T106" fmla="*/ 43 w 941"/>
                    <a:gd name="T107" fmla="*/ 717 h 2453"/>
                    <a:gd name="T108" fmla="*/ 60 w 941"/>
                    <a:gd name="T109" fmla="*/ 631 h 2453"/>
                    <a:gd name="T110" fmla="*/ 80 w 941"/>
                    <a:gd name="T111" fmla="*/ 545 h 2453"/>
                    <a:gd name="T112" fmla="*/ 104 w 941"/>
                    <a:gd name="T113" fmla="*/ 461 h 2453"/>
                    <a:gd name="T114" fmla="*/ 132 w 941"/>
                    <a:gd name="T115" fmla="*/ 377 h 2453"/>
                    <a:gd name="T116" fmla="*/ 164 w 941"/>
                    <a:gd name="T117" fmla="*/ 296 h 2453"/>
                    <a:gd name="T118" fmla="*/ 203 w 941"/>
                    <a:gd name="T119" fmla="*/ 218 h 2453"/>
                    <a:gd name="T120" fmla="*/ 250 w 941"/>
                    <a:gd name="T121" fmla="*/ 144 h 2453"/>
                    <a:gd name="T122" fmla="*/ 307 w 941"/>
                    <a:gd name="T123" fmla="*/ 76 h 2453"/>
                    <a:gd name="T124" fmla="*/ 378 w 941"/>
                    <a:gd name="T125" fmla="*/ 24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52" y="1"/>
                      </a:moveTo>
                      <a:lnTo>
                        <a:pt x="452" y="1"/>
                      </a:lnTo>
                      <a:cubicBezTo>
                        <a:pt x="454" y="1"/>
                        <a:pt x="456" y="2"/>
                        <a:pt x="456" y="4"/>
                      </a:cubicBezTo>
                      <a:cubicBezTo>
                        <a:pt x="456" y="6"/>
                        <a:pt x="455" y="7"/>
                        <a:pt x="453" y="7"/>
                      </a:cubicBezTo>
                      <a:lnTo>
                        <a:pt x="453" y="7"/>
                      </a:lnTo>
                      <a:cubicBezTo>
                        <a:pt x="452" y="8"/>
                        <a:pt x="450" y="7"/>
                        <a:pt x="450" y="5"/>
                      </a:cubicBezTo>
                      <a:cubicBezTo>
                        <a:pt x="450" y="3"/>
                        <a:pt x="451" y="2"/>
                        <a:pt x="452" y="1"/>
                      </a:cubicBezTo>
                      <a:close/>
                      <a:moveTo>
                        <a:pt x="465" y="0"/>
                      </a:moveTo>
                      <a:lnTo>
                        <a:pt x="465" y="0"/>
                      </a:lnTo>
                      <a:cubicBezTo>
                        <a:pt x="467" y="0"/>
                        <a:pt x="468" y="1"/>
                        <a:pt x="468" y="3"/>
                      </a:cubicBezTo>
                      <a:cubicBezTo>
                        <a:pt x="469" y="5"/>
                        <a:pt x="468" y="6"/>
                        <a:pt x="466" y="7"/>
                      </a:cubicBezTo>
                      <a:lnTo>
                        <a:pt x="466" y="7"/>
                      </a:lnTo>
                      <a:cubicBezTo>
                        <a:pt x="464" y="7"/>
                        <a:pt x="463" y="6"/>
                        <a:pt x="462" y="4"/>
                      </a:cubicBezTo>
                      <a:cubicBezTo>
                        <a:pt x="462" y="2"/>
                        <a:pt x="463" y="1"/>
                        <a:pt x="465" y="0"/>
                      </a:cubicBezTo>
                      <a:close/>
                      <a:moveTo>
                        <a:pt x="478" y="1"/>
                      </a:moveTo>
                      <a:lnTo>
                        <a:pt x="478" y="1"/>
                      </a:lnTo>
                      <a:cubicBezTo>
                        <a:pt x="480" y="1"/>
                        <a:pt x="481" y="2"/>
                        <a:pt x="481" y="4"/>
                      </a:cubicBezTo>
                      <a:cubicBezTo>
                        <a:pt x="481" y="5"/>
                        <a:pt x="480" y="7"/>
                        <a:pt x="478" y="7"/>
                      </a:cubicBezTo>
                      <a:lnTo>
                        <a:pt x="478" y="7"/>
                      </a:lnTo>
                      <a:cubicBezTo>
                        <a:pt x="476" y="7"/>
                        <a:pt x="475" y="5"/>
                        <a:pt x="475" y="4"/>
                      </a:cubicBezTo>
                      <a:cubicBezTo>
                        <a:pt x="475" y="2"/>
                        <a:pt x="476" y="1"/>
                        <a:pt x="478" y="1"/>
                      </a:cubicBezTo>
                      <a:close/>
                      <a:moveTo>
                        <a:pt x="490" y="1"/>
                      </a:moveTo>
                      <a:lnTo>
                        <a:pt x="490" y="1"/>
                      </a:lnTo>
                      <a:cubicBezTo>
                        <a:pt x="492" y="1"/>
                        <a:pt x="493" y="3"/>
                        <a:pt x="493" y="4"/>
                      </a:cubicBezTo>
                      <a:cubicBezTo>
                        <a:pt x="493" y="6"/>
                        <a:pt x="492" y="8"/>
                        <a:pt x="490" y="8"/>
                      </a:cubicBezTo>
                      <a:lnTo>
                        <a:pt x="490" y="8"/>
                      </a:lnTo>
                      <a:cubicBezTo>
                        <a:pt x="489" y="8"/>
                        <a:pt x="487" y="6"/>
                        <a:pt x="487" y="4"/>
                      </a:cubicBezTo>
                      <a:cubicBezTo>
                        <a:pt x="487" y="3"/>
                        <a:pt x="489" y="1"/>
                        <a:pt x="490" y="1"/>
                      </a:cubicBezTo>
                      <a:close/>
                      <a:moveTo>
                        <a:pt x="503" y="3"/>
                      </a:moveTo>
                      <a:lnTo>
                        <a:pt x="503" y="3"/>
                      </a:lnTo>
                      <a:cubicBezTo>
                        <a:pt x="505" y="4"/>
                        <a:pt x="506" y="5"/>
                        <a:pt x="506" y="7"/>
                      </a:cubicBezTo>
                      <a:cubicBezTo>
                        <a:pt x="505" y="9"/>
                        <a:pt x="504" y="10"/>
                        <a:pt x="502" y="9"/>
                      </a:cubicBezTo>
                      <a:lnTo>
                        <a:pt x="502" y="9"/>
                      </a:lnTo>
                      <a:cubicBezTo>
                        <a:pt x="500" y="9"/>
                        <a:pt x="499" y="8"/>
                        <a:pt x="500" y="6"/>
                      </a:cubicBezTo>
                      <a:cubicBezTo>
                        <a:pt x="500" y="4"/>
                        <a:pt x="501" y="3"/>
                        <a:pt x="503" y="3"/>
                      </a:cubicBezTo>
                      <a:close/>
                      <a:moveTo>
                        <a:pt x="515" y="6"/>
                      </a:moveTo>
                      <a:lnTo>
                        <a:pt x="515" y="6"/>
                      </a:lnTo>
                      <a:cubicBezTo>
                        <a:pt x="517" y="6"/>
                        <a:pt x="518" y="8"/>
                        <a:pt x="518" y="9"/>
                      </a:cubicBezTo>
                      <a:cubicBezTo>
                        <a:pt x="518" y="11"/>
                        <a:pt x="516" y="12"/>
                        <a:pt x="514" y="12"/>
                      </a:cubicBezTo>
                      <a:lnTo>
                        <a:pt x="514" y="12"/>
                      </a:lnTo>
                      <a:cubicBezTo>
                        <a:pt x="513" y="12"/>
                        <a:pt x="512" y="10"/>
                        <a:pt x="512" y="8"/>
                      </a:cubicBezTo>
                      <a:cubicBezTo>
                        <a:pt x="512" y="7"/>
                        <a:pt x="514" y="5"/>
                        <a:pt x="515" y="6"/>
                      </a:cubicBezTo>
                      <a:close/>
                      <a:moveTo>
                        <a:pt x="528" y="9"/>
                      </a:moveTo>
                      <a:lnTo>
                        <a:pt x="528" y="9"/>
                      </a:lnTo>
                      <a:cubicBezTo>
                        <a:pt x="530" y="10"/>
                        <a:pt x="530" y="12"/>
                        <a:pt x="530" y="13"/>
                      </a:cubicBezTo>
                      <a:cubicBezTo>
                        <a:pt x="529" y="15"/>
                        <a:pt x="528" y="16"/>
                        <a:pt x="526" y="15"/>
                      </a:cubicBezTo>
                      <a:lnTo>
                        <a:pt x="526" y="15"/>
                      </a:lnTo>
                      <a:cubicBezTo>
                        <a:pt x="524" y="15"/>
                        <a:pt x="523" y="13"/>
                        <a:pt x="524" y="11"/>
                      </a:cubicBezTo>
                      <a:cubicBezTo>
                        <a:pt x="524" y="10"/>
                        <a:pt x="526" y="9"/>
                        <a:pt x="528" y="9"/>
                      </a:cubicBezTo>
                      <a:close/>
                      <a:moveTo>
                        <a:pt x="540" y="13"/>
                      </a:moveTo>
                      <a:lnTo>
                        <a:pt x="540" y="13"/>
                      </a:lnTo>
                      <a:cubicBezTo>
                        <a:pt x="541" y="14"/>
                        <a:pt x="542" y="16"/>
                        <a:pt x="542" y="17"/>
                      </a:cubicBezTo>
                      <a:cubicBezTo>
                        <a:pt x="541" y="19"/>
                        <a:pt x="539" y="20"/>
                        <a:pt x="538" y="19"/>
                      </a:cubicBezTo>
                      <a:lnTo>
                        <a:pt x="538" y="19"/>
                      </a:lnTo>
                      <a:cubicBezTo>
                        <a:pt x="536" y="19"/>
                        <a:pt x="535" y="17"/>
                        <a:pt x="536" y="15"/>
                      </a:cubicBezTo>
                      <a:cubicBezTo>
                        <a:pt x="536" y="14"/>
                        <a:pt x="538" y="13"/>
                        <a:pt x="540" y="13"/>
                      </a:cubicBezTo>
                      <a:close/>
                      <a:moveTo>
                        <a:pt x="552" y="19"/>
                      </a:moveTo>
                      <a:lnTo>
                        <a:pt x="552" y="19"/>
                      </a:lnTo>
                      <a:cubicBezTo>
                        <a:pt x="553" y="19"/>
                        <a:pt x="554" y="21"/>
                        <a:pt x="553" y="23"/>
                      </a:cubicBezTo>
                      <a:cubicBezTo>
                        <a:pt x="552" y="24"/>
                        <a:pt x="550" y="25"/>
                        <a:pt x="549" y="24"/>
                      </a:cubicBezTo>
                      <a:lnTo>
                        <a:pt x="549" y="24"/>
                      </a:lnTo>
                      <a:cubicBezTo>
                        <a:pt x="547" y="23"/>
                        <a:pt x="547" y="21"/>
                        <a:pt x="547" y="20"/>
                      </a:cubicBezTo>
                      <a:cubicBezTo>
                        <a:pt x="548" y="18"/>
                        <a:pt x="550" y="18"/>
                        <a:pt x="552" y="19"/>
                      </a:cubicBezTo>
                      <a:close/>
                      <a:moveTo>
                        <a:pt x="563" y="24"/>
                      </a:moveTo>
                      <a:lnTo>
                        <a:pt x="563" y="24"/>
                      </a:lnTo>
                      <a:cubicBezTo>
                        <a:pt x="565" y="25"/>
                        <a:pt x="565" y="26"/>
                        <a:pt x="564" y="28"/>
                      </a:cubicBezTo>
                      <a:cubicBezTo>
                        <a:pt x="564" y="30"/>
                        <a:pt x="562" y="30"/>
                        <a:pt x="560" y="29"/>
                      </a:cubicBezTo>
                      <a:lnTo>
                        <a:pt x="560" y="29"/>
                      </a:lnTo>
                      <a:cubicBezTo>
                        <a:pt x="559" y="29"/>
                        <a:pt x="558" y="27"/>
                        <a:pt x="559" y="25"/>
                      </a:cubicBezTo>
                      <a:cubicBezTo>
                        <a:pt x="560" y="24"/>
                        <a:pt x="561" y="23"/>
                        <a:pt x="563" y="24"/>
                      </a:cubicBezTo>
                      <a:close/>
                      <a:moveTo>
                        <a:pt x="574" y="30"/>
                      </a:moveTo>
                      <a:lnTo>
                        <a:pt x="574" y="30"/>
                      </a:lnTo>
                      <a:cubicBezTo>
                        <a:pt x="576" y="31"/>
                        <a:pt x="576" y="33"/>
                        <a:pt x="575" y="35"/>
                      </a:cubicBezTo>
                      <a:cubicBezTo>
                        <a:pt x="574" y="36"/>
                        <a:pt x="572" y="36"/>
                        <a:pt x="571" y="35"/>
                      </a:cubicBezTo>
                      <a:lnTo>
                        <a:pt x="571" y="35"/>
                      </a:lnTo>
                      <a:cubicBezTo>
                        <a:pt x="569" y="34"/>
                        <a:pt x="569" y="32"/>
                        <a:pt x="570" y="31"/>
                      </a:cubicBezTo>
                      <a:cubicBezTo>
                        <a:pt x="571" y="29"/>
                        <a:pt x="573" y="29"/>
                        <a:pt x="574" y="30"/>
                      </a:cubicBezTo>
                      <a:close/>
                      <a:moveTo>
                        <a:pt x="585" y="37"/>
                      </a:moveTo>
                      <a:lnTo>
                        <a:pt x="585" y="37"/>
                      </a:lnTo>
                      <a:cubicBezTo>
                        <a:pt x="586" y="38"/>
                        <a:pt x="587" y="40"/>
                        <a:pt x="586" y="41"/>
                      </a:cubicBezTo>
                      <a:cubicBezTo>
                        <a:pt x="585" y="42"/>
                        <a:pt x="583" y="43"/>
                        <a:pt x="581" y="42"/>
                      </a:cubicBezTo>
                      <a:lnTo>
                        <a:pt x="581" y="42"/>
                      </a:lnTo>
                      <a:cubicBezTo>
                        <a:pt x="580" y="41"/>
                        <a:pt x="580" y="39"/>
                        <a:pt x="581" y="37"/>
                      </a:cubicBezTo>
                      <a:cubicBezTo>
                        <a:pt x="582" y="36"/>
                        <a:pt x="584" y="36"/>
                        <a:pt x="585" y="37"/>
                      </a:cubicBezTo>
                      <a:close/>
                      <a:moveTo>
                        <a:pt x="595" y="44"/>
                      </a:moveTo>
                      <a:lnTo>
                        <a:pt x="595" y="44"/>
                      </a:lnTo>
                      <a:cubicBezTo>
                        <a:pt x="597" y="45"/>
                        <a:pt x="597" y="47"/>
                        <a:pt x="596" y="48"/>
                      </a:cubicBezTo>
                      <a:cubicBezTo>
                        <a:pt x="595" y="50"/>
                        <a:pt x="593" y="50"/>
                        <a:pt x="592" y="49"/>
                      </a:cubicBezTo>
                      <a:lnTo>
                        <a:pt x="592" y="49"/>
                      </a:lnTo>
                      <a:cubicBezTo>
                        <a:pt x="590" y="48"/>
                        <a:pt x="590" y="46"/>
                        <a:pt x="591" y="44"/>
                      </a:cubicBezTo>
                      <a:cubicBezTo>
                        <a:pt x="592" y="43"/>
                        <a:pt x="594" y="43"/>
                        <a:pt x="595" y="44"/>
                      </a:cubicBezTo>
                      <a:close/>
                      <a:moveTo>
                        <a:pt x="605" y="51"/>
                      </a:moveTo>
                      <a:lnTo>
                        <a:pt x="605" y="51"/>
                      </a:lnTo>
                      <a:cubicBezTo>
                        <a:pt x="607" y="52"/>
                        <a:pt x="607" y="54"/>
                        <a:pt x="606" y="56"/>
                      </a:cubicBezTo>
                      <a:cubicBezTo>
                        <a:pt x="605" y="57"/>
                        <a:pt x="603" y="57"/>
                        <a:pt x="602" y="56"/>
                      </a:cubicBezTo>
                      <a:lnTo>
                        <a:pt x="602" y="56"/>
                      </a:lnTo>
                      <a:cubicBezTo>
                        <a:pt x="600" y="55"/>
                        <a:pt x="600" y="53"/>
                        <a:pt x="601" y="52"/>
                      </a:cubicBezTo>
                      <a:cubicBezTo>
                        <a:pt x="602" y="51"/>
                        <a:pt x="604" y="50"/>
                        <a:pt x="605" y="51"/>
                      </a:cubicBezTo>
                      <a:close/>
                      <a:moveTo>
                        <a:pt x="615" y="59"/>
                      </a:moveTo>
                      <a:lnTo>
                        <a:pt x="615" y="59"/>
                      </a:lnTo>
                      <a:cubicBezTo>
                        <a:pt x="617" y="61"/>
                        <a:pt x="617" y="63"/>
                        <a:pt x="615" y="64"/>
                      </a:cubicBezTo>
                      <a:cubicBezTo>
                        <a:pt x="614" y="65"/>
                        <a:pt x="612" y="65"/>
                        <a:pt x="611" y="64"/>
                      </a:cubicBezTo>
                      <a:lnTo>
                        <a:pt x="611" y="64"/>
                      </a:lnTo>
                      <a:cubicBezTo>
                        <a:pt x="610" y="63"/>
                        <a:pt x="610" y="61"/>
                        <a:pt x="611" y="59"/>
                      </a:cubicBezTo>
                      <a:cubicBezTo>
                        <a:pt x="612" y="58"/>
                        <a:pt x="614" y="58"/>
                        <a:pt x="615" y="59"/>
                      </a:cubicBezTo>
                      <a:close/>
                      <a:moveTo>
                        <a:pt x="625" y="68"/>
                      </a:moveTo>
                      <a:lnTo>
                        <a:pt x="625" y="68"/>
                      </a:lnTo>
                      <a:cubicBezTo>
                        <a:pt x="626" y="69"/>
                        <a:pt x="626" y="71"/>
                        <a:pt x="625" y="72"/>
                      </a:cubicBezTo>
                      <a:cubicBezTo>
                        <a:pt x="624" y="73"/>
                        <a:pt x="622" y="73"/>
                        <a:pt x="620" y="72"/>
                      </a:cubicBezTo>
                      <a:lnTo>
                        <a:pt x="620" y="72"/>
                      </a:lnTo>
                      <a:cubicBezTo>
                        <a:pt x="619" y="71"/>
                        <a:pt x="619" y="69"/>
                        <a:pt x="620" y="68"/>
                      </a:cubicBezTo>
                      <a:cubicBezTo>
                        <a:pt x="622" y="66"/>
                        <a:pt x="624" y="66"/>
                        <a:pt x="625" y="68"/>
                      </a:cubicBezTo>
                      <a:close/>
                      <a:moveTo>
                        <a:pt x="634" y="76"/>
                      </a:moveTo>
                      <a:lnTo>
                        <a:pt x="634" y="76"/>
                      </a:lnTo>
                      <a:cubicBezTo>
                        <a:pt x="635" y="77"/>
                        <a:pt x="635" y="79"/>
                        <a:pt x="634" y="80"/>
                      </a:cubicBezTo>
                      <a:cubicBezTo>
                        <a:pt x="633" y="82"/>
                        <a:pt x="631" y="82"/>
                        <a:pt x="630" y="80"/>
                      </a:cubicBezTo>
                      <a:lnTo>
                        <a:pt x="630" y="80"/>
                      </a:lnTo>
                      <a:cubicBezTo>
                        <a:pt x="628" y="79"/>
                        <a:pt x="628" y="77"/>
                        <a:pt x="630" y="76"/>
                      </a:cubicBezTo>
                      <a:cubicBezTo>
                        <a:pt x="631" y="75"/>
                        <a:pt x="633" y="75"/>
                        <a:pt x="634" y="76"/>
                      </a:cubicBezTo>
                      <a:close/>
                      <a:moveTo>
                        <a:pt x="643" y="85"/>
                      </a:moveTo>
                      <a:lnTo>
                        <a:pt x="643" y="85"/>
                      </a:lnTo>
                      <a:cubicBezTo>
                        <a:pt x="644" y="86"/>
                        <a:pt x="644" y="88"/>
                        <a:pt x="643" y="89"/>
                      </a:cubicBezTo>
                      <a:cubicBezTo>
                        <a:pt x="642" y="91"/>
                        <a:pt x="640" y="91"/>
                        <a:pt x="638" y="89"/>
                      </a:cubicBezTo>
                      <a:lnTo>
                        <a:pt x="638" y="89"/>
                      </a:lnTo>
                      <a:cubicBezTo>
                        <a:pt x="637" y="88"/>
                        <a:pt x="637" y="86"/>
                        <a:pt x="638" y="85"/>
                      </a:cubicBezTo>
                      <a:cubicBezTo>
                        <a:pt x="640" y="84"/>
                        <a:pt x="642" y="84"/>
                        <a:pt x="643" y="85"/>
                      </a:cubicBezTo>
                      <a:close/>
                      <a:moveTo>
                        <a:pt x="651" y="94"/>
                      </a:moveTo>
                      <a:lnTo>
                        <a:pt x="652" y="94"/>
                      </a:lnTo>
                      <a:cubicBezTo>
                        <a:pt x="653" y="95"/>
                        <a:pt x="653" y="97"/>
                        <a:pt x="652" y="98"/>
                      </a:cubicBezTo>
                      <a:cubicBezTo>
                        <a:pt x="650" y="100"/>
                        <a:pt x="648" y="100"/>
                        <a:pt x="647" y="98"/>
                      </a:cubicBezTo>
                      <a:lnTo>
                        <a:pt x="647" y="98"/>
                      </a:lnTo>
                      <a:cubicBezTo>
                        <a:pt x="646" y="97"/>
                        <a:pt x="646" y="95"/>
                        <a:pt x="647" y="94"/>
                      </a:cubicBezTo>
                      <a:cubicBezTo>
                        <a:pt x="648" y="93"/>
                        <a:pt x="650" y="93"/>
                        <a:pt x="651" y="94"/>
                      </a:cubicBezTo>
                      <a:close/>
                      <a:moveTo>
                        <a:pt x="660" y="103"/>
                      </a:moveTo>
                      <a:lnTo>
                        <a:pt x="660" y="103"/>
                      </a:lnTo>
                      <a:cubicBezTo>
                        <a:pt x="661" y="105"/>
                        <a:pt x="661" y="107"/>
                        <a:pt x="660" y="108"/>
                      </a:cubicBezTo>
                      <a:cubicBezTo>
                        <a:pt x="659" y="109"/>
                        <a:pt x="657" y="109"/>
                        <a:pt x="655" y="108"/>
                      </a:cubicBezTo>
                      <a:lnTo>
                        <a:pt x="655" y="108"/>
                      </a:lnTo>
                      <a:cubicBezTo>
                        <a:pt x="654" y="107"/>
                        <a:pt x="654" y="105"/>
                        <a:pt x="655" y="103"/>
                      </a:cubicBezTo>
                      <a:cubicBezTo>
                        <a:pt x="657" y="102"/>
                        <a:pt x="659" y="102"/>
                        <a:pt x="660" y="103"/>
                      </a:cubicBezTo>
                      <a:close/>
                      <a:moveTo>
                        <a:pt x="668" y="113"/>
                      </a:moveTo>
                      <a:lnTo>
                        <a:pt x="668" y="113"/>
                      </a:lnTo>
                      <a:cubicBezTo>
                        <a:pt x="669" y="114"/>
                        <a:pt x="669" y="116"/>
                        <a:pt x="668" y="117"/>
                      </a:cubicBezTo>
                      <a:cubicBezTo>
                        <a:pt x="667" y="119"/>
                        <a:pt x="665" y="119"/>
                        <a:pt x="663" y="117"/>
                      </a:cubicBezTo>
                      <a:lnTo>
                        <a:pt x="663" y="117"/>
                      </a:lnTo>
                      <a:cubicBezTo>
                        <a:pt x="662" y="116"/>
                        <a:pt x="662" y="114"/>
                        <a:pt x="663" y="113"/>
                      </a:cubicBezTo>
                      <a:cubicBezTo>
                        <a:pt x="665" y="112"/>
                        <a:pt x="667" y="112"/>
                        <a:pt x="668" y="113"/>
                      </a:cubicBezTo>
                      <a:close/>
                      <a:moveTo>
                        <a:pt x="677" y="124"/>
                      </a:moveTo>
                      <a:lnTo>
                        <a:pt x="677" y="124"/>
                      </a:lnTo>
                      <a:cubicBezTo>
                        <a:pt x="677" y="125"/>
                        <a:pt x="676" y="127"/>
                        <a:pt x="675" y="128"/>
                      </a:cubicBezTo>
                      <a:cubicBezTo>
                        <a:pt x="673" y="128"/>
                        <a:pt x="671" y="127"/>
                        <a:pt x="671" y="126"/>
                      </a:cubicBezTo>
                      <a:lnTo>
                        <a:pt x="671" y="126"/>
                      </a:lnTo>
                      <a:cubicBezTo>
                        <a:pt x="670" y="124"/>
                        <a:pt x="671" y="122"/>
                        <a:pt x="672" y="122"/>
                      </a:cubicBezTo>
                      <a:cubicBezTo>
                        <a:pt x="674" y="121"/>
                        <a:pt x="676" y="122"/>
                        <a:pt x="677" y="124"/>
                      </a:cubicBezTo>
                      <a:close/>
                      <a:moveTo>
                        <a:pt x="684" y="134"/>
                      </a:moveTo>
                      <a:lnTo>
                        <a:pt x="684" y="134"/>
                      </a:lnTo>
                      <a:cubicBezTo>
                        <a:pt x="685" y="135"/>
                        <a:pt x="684" y="137"/>
                        <a:pt x="682" y="138"/>
                      </a:cubicBezTo>
                      <a:cubicBezTo>
                        <a:pt x="681" y="138"/>
                        <a:pt x="679" y="138"/>
                        <a:pt x="678" y="136"/>
                      </a:cubicBezTo>
                      <a:lnTo>
                        <a:pt x="678" y="136"/>
                      </a:lnTo>
                      <a:cubicBezTo>
                        <a:pt x="678" y="134"/>
                        <a:pt x="678" y="132"/>
                        <a:pt x="680" y="132"/>
                      </a:cubicBezTo>
                      <a:cubicBezTo>
                        <a:pt x="682" y="131"/>
                        <a:pt x="683" y="132"/>
                        <a:pt x="684" y="134"/>
                      </a:cubicBezTo>
                      <a:close/>
                      <a:moveTo>
                        <a:pt x="691" y="144"/>
                      </a:moveTo>
                      <a:lnTo>
                        <a:pt x="691" y="144"/>
                      </a:lnTo>
                      <a:cubicBezTo>
                        <a:pt x="692" y="145"/>
                        <a:pt x="691" y="147"/>
                        <a:pt x="690" y="148"/>
                      </a:cubicBezTo>
                      <a:cubicBezTo>
                        <a:pt x="688" y="148"/>
                        <a:pt x="686" y="148"/>
                        <a:pt x="686" y="146"/>
                      </a:cubicBezTo>
                      <a:lnTo>
                        <a:pt x="686" y="146"/>
                      </a:lnTo>
                      <a:cubicBezTo>
                        <a:pt x="685" y="144"/>
                        <a:pt x="686" y="143"/>
                        <a:pt x="687" y="142"/>
                      </a:cubicBezTo>
                      <a:cubicBezTo>
                        <a:pt x="689" y="141"/>
                        <a:pt x="691" y="142"/>
                        <a:pt x="691" y="144"/>
                      </a:cubicBezTo>
                      <a:close/>
                      <a:moveTo>
                        <a:pt x="699" y="154"/>
                      </a:moveTo>
                      <a:lnTo>
                        <a:pt x="699" y="154"/>
                      </a:lnTo>
                      <a:cubicBezTo>
                        <a:pt x="699" y="155"/>
                        <a:pt x="699" y="157"/>
                        <a:pt x="697" y="158"/>
                      </a:cubicBezTo>
                      <a:cubicBezTo>
                        <a:pt x="695" y="159"/>
                        <a:pt x="694" y="158"/>
                        <a:pt x="693" y="156"/>
                      </a:cubicBezTo>
                      <a:lnTo>
                        <a:pt x="693" y="156"/>
                      </a:lnTo>
                      <a:cubicBezTo>
                        <a:pt x="692" y="155"/>
                        <a:pt x="693" y="153"/>
                        <a:pt x="695" y="152"/>
                      </a:cubicBezTo>
                      <a:cubicBezTo>
                        <a:pt x="696" y="151"/>
                        <a:pt x="698" y="152"/>
                        <a:pt x="699" y="154"/>
                      </a:cubicBezTo>
                      <a:close/>
                      <a:moveTo>
                        <a:pt x="706" y="164"/>
                      </a:moveTo>
                      <a:lnTo>
                        <a:pt x="706" y="164"/>
                      </a:lnTo>
                      <a:cubicBezTo>
                        <a:pt x="706" y="166"/>
                        <a:pt x="706" y="168"/>
                        <a:pt x="704" y="168"/>
                      </a:cubicBezTo>
                      <a:cubicBezTo>
                        <a:pt x="702" y="169"/>
                        <a:pt x="700" y="168"/>
                        <a:pt x="700" y="167"/>
                      </a:cubicBezTo>
                      <a:lnTo>
                        <a:pt x="700" y="167"/>
                      </a:lnTo>
                      <a:cubicBezTo>
                        <a:pt x="699" y="165"/>
                        <a:pt x="700" y="163"/>
                        <a:pt x="702" y="162"/>
                      </a:cubicBezTo>
                      <a:cubicBezTo>
                        <a:pt x="703" y="162"/>
                        <a:pt x="705" y="163"/>
                        <a:pt x="706" y="164"/>
                      </a:cubicBezTo>
                      <a:close/>
                      <a:moveTo>
                        <a:pt x="713" y="175"/>
                      </a:moveTo>
                      <a:lnTo>
                        <a:pt x="713" y="175"/>
                      </a:lnTo>
                      <a:cubicBezTo>
                        <a:pt x="713" y="176"/>
                        <a:pt x="712" y="178"/>
                        <a:pt x="711" y="179"/>
                      </a:cubicBezTo>
                      <a:cubicBezTo>
                        <a:pt x="709" y="179"/>
                        <a:pt x="707" y="179"/>
                        <a:pt x="707" y="177"/>
                      </a:cubicBezTo>
                      <a:lnTo>
                        <a:pt x="707" y="177"/>
                      </a:lnTo>
                      <a:cubicBezTo>
                        <a:pt x="706" y="175"/>
                        <a:pt x="707" y="174"/>
                        <a:pt x="708" y="173"/>
                      </a:cubicBezTo>
                      <a:cubicBezTo>
                        <a:pt x="710" y="172"/>
                        <a:pt x="712" y="173"/>
                        <a:pt x="713" y="175"/>
                      </a:cubicBezTo>
                      <a:close/>
                      <a:moveTo>
                        <a:pt x="719" y="185"/>
                      </a:moveTo>
                      <a:lnTo>
                        <a:pt x="719" y="185"/>
                      </a:lnTo>
                      <a:cubicBezTo>
                        <a:pt x="720" y="187"/>
                        <a:pt x="719" y="189"/>
                        <a:pt x="717" y="189"/>
                      </a:cubicBezTo>
                      <a:cubicBezTo>
                        <a:pt x="716" y="190"/>
                        <a:pt x="714" y="189"/>
                        <a:pt x="713" y="188"/>
                      </a:cubicBezTo>
                      <a:lnTo>
                        <a:pt x="713" y="188"/>
                      </a:lnTo>
                      <a:cubicBezTo>
                        <a:pt x="713" y="186"/>
                        <a:pt x="714" y="184"/>
                        <a:pt x="715" y="184"/>
                      </a:cubicBezTo>
                      <a:cubicBezTo>
                        <a:pt x="717" y="183"/>
                        <a:pt x="719" y="184"/>
                        <a:pt x="719" y="185"/>
                      </a:cubicBezTo>
                      <a:close/>
                      <a:moveTo>
                        <a:pt x="726" y="196"/>
                      </a:moveTo>
                      <a:lnTo>
                        <a:pt x="726" y="196"/>
                      </a:lnTo>
                      <a:cubicBezTo>
                        <a:pt x="726" y="198"/>
                        <a:pt x="725" y="199"/>
                        <a:pt x="724" y="200"/>
                      </a:cubicBezTo>
                      <a:cubicBezTo>
                        <a:pt x="722" y="201"/>
                        <a:pt x="720" y="200"/>
                        <a:pt x="720" y="198"/>
                      </a:cubicBezTo>
                      <a:lnTo>
                        <a:pt x="720" y="198"/>
                      </a:lnTo>
                      <a:cubicBezTo>
                        <a:pt x="719" y="197"/>
                        <a:pt x="720" y="195"/>
                        <a:pt x="722" y="194"/>
                      </a:cubicBezTo>
                      <a:cubicBezTo>
                        <a:pt x="723" y="194"/>
                        <a:pt x="725" y="194"/>
                        <a:pt x="726" y="196"/>
                      </a:cubicBezTo>
                      <a:close/>
                      <a:moveTo>
                        <a:pt x="732" y="207"/>
                      </a:moveTo>
                      <a:lnTo>
                        <a:pt x="732" y="207"/>
                      </a:lnTo>
                      <a:cubicBezTo>
                        <a:pt x="733" y="208"/>
                        <a:pt x="732" y="210"/>
                        <a:pt x="730" y="211"/>
                      </a:cubicBezTo>
                      <a:cubicBezTo>
                        <a:pt x="729" y="211"/>
                        <a:pt x="727" y="211"/>
                        <a:pt x="726" y="209"/>
                      </a:cubicBezTo>
                      <a:lnTo>
                        <a:pt x="726" y="209"/>
                      </a:lnTo>
                      <a:cubicBezTo>
                        <a:pt x="726" y="207"/>
                        <a:pt x="726" y="206"/>
                        <a:pt x="728" y="205"/>
                      </a:cubicBezTo>
                      <a:cubicBezTo>
                        <a:pt x="730" y="204"/>
                        <a:pt x="731" y="205"/>
                        <a:pt x="732" y="207"/>
                      </a:cubicBezTo>
                      <a:close/>
                      <a:moveTo>
                        <a:pt x="738" y="218"/>
                      </a:moveTo>
                      <a:lnTo>
                        <a:pt x="738" y="218"/>
                      </a:lnTo>
                      <a:cubicBezTo>
                        <a:pt x="739" y="219"/>
                        <a:pt x="738" y="221"/>
                        <a:pt x="736" y="222"/>
                      </a:cubicBezTo>
                      <a:cubicBezTo>
                        <a:pt x="735" y="222"/>
                        <a:pt x="733" y="222"/>
                        <a:pt x="732" y="220"/>
                      </a:cubicBezTo>
                      <a:lnTo>
                        <a:pt x="732" y="220"/>
                      </a:lnTo>
                      <a:cubicBezTo>
                        <a:pt x="732" y="218"/>
                        <a:pt x="732" y="217"/>
                        <a:pt x="734" y="216"/>
                      </a:cubicBezTo>
                      <a:cubicBezTo>
                        <a:pt x="736" y="215"/>
                        <a:pt x="737" y="216"/>
                        <a:pt x="738" y="218"/>
                      </a:cubicBezTo>
                      <a:close/>
                      <a:moveTo>
                        <a:pt x="744" y="229"/>
                      </a:moveTo>
                      <a:lnTo>
                        <a:pt x="744" y="229"/>
                      </a:lnTo>
                      <a:cubicBezTo>
                        <a:pt x="745" y="230"/>
                        <a:pt x="744" y="232"/>
                        <a:pt x="742" y="233"/>
                      </a:cubicBezTo>
                      <a:cubicBezTo>
                        <a:pt x="741" y="233"/>
                        <a:pt x="739" y="233"/>
                        <a:pt x="738" y="231"/>
                      </a:cubicBezTo>
                      <a:lnTo>
                        <a:pt x="738" y="231"/>
                      </a:lnTo>
                      <a:cubicBezTo>
                        <a:pt x="738" y="229"/>
                        <a:pt x="738" y="228"/>
                        <a:pt x="740" y="227"/>
                      </a:cubicBezTo>
                      <a:cubicBezTo>
                        <a:pt x="742" y="226"/>
                        <a:pt x="743" y="227"/>
                        <a:pt x="744" y="229"/>
                      </a:cubicBezTo>
                      <a:close/>
                      <a:moveTo>
                        <a:pt x="750" y="240"/>
                      </a:moveTo>
                      <a:lnTo>
                        <a:pt x="750" y="240"/>
                      </a:lnTo>
                      <a:cubicBezTo>
                        <a:pt x="751" y="241"/>
                        <a:pt x="750" y="243"/>
                        <a:pt x="748" y="244"/>
                      </a:cubicBezTo>
                      <a:cubicBezTo>
                        <a:pt x="747" y="244"/>
                        <a:pt x="745" y="244"/>
                        <a:pt x="744" y="242"/>
                      </a:cubicBezTo>
                      <a:lnTo>
                        <a:pt x="744" y="242"/>
                      </a:lnTo>
                      <a:cubicBezTo>
                        <a:pt x="743" y="240"/>
                        <a:pt x="744" y="239"/>
                        <a:pt x="746" y="238"/>
                      </a:cubicBezTo>
                      <a:cubicBezTo>
                        <a:pt x="747" y="237"/>
                        <a:pt x="749" y="238"/>
                        <a:pt x="750" y="240"/>
                      </a:cubicBezTo>
                      <a:close/>
                      <a:moveTo>
                        <a:pt x="756" y="251"/>
                      </a:moveTo>
                      <a:lnTo>
                        <a:pt x="756" y="251"/>
                      </a:lnTo>
                      <a:cubicBezTo>
                        <a:pt x="756" y="252"/>
                        <a:pt x="755" y="254"/>
                        <a:pt x="754" y="255"/>
                      </a:cubicBezTo>
                      <a:cubicBezTo>
                        <a:pt x="752" y="256"/>
                        <a:pt x="750" y="255"/>
                        <a:pt x="750" y="253"/>
                      </a:cubicBezTo>
                      <a:lnTo>
                        <a:pt x="750" y="253"/>
                      </a:lnTo>
                      <a:cubicBezTo>
                        <a:pt x="749" y="252"/>
                        <a:pt x="750" y="250"/>
                        <a:pt x="752" y="249"/>
                      </a:cubicBezTo>
                      <a:cubicBezTo>
                        <a:pt x="753" y="248"/>
                        <a:pt x="755" y="249"/>
                        <a:pt x="756" y="251"/>
                      </a:cubicBezTo>
                      <a:close/>
                      <a:moveTo>
                        <a:pt x="761" y="262"/>
                      </a:moveTo>
                      <a:lnTo>
                        <a:pt x="761" y="262"/>
                      </a:lnTo>
                      <a:cubicBezTo>
                        <a:pt x="762" y="264"/>
                        <a:pt x="761" y="266"/>
                        <a:pt x="759" y="266"/>
                      </a:cubicBezTo>
                      <a:cubicBezTo>
                        <a:pt x="758" y="267"/>
                        <a:pt x="756" y="266"/>
                        <a:pt x="755" y="264"/>
                      </a:cubicBezTo>
                      <a:lnTo>
                        <a:pt x="755" y="264"/>
                      </a:lnTo>
                      <a:cubicBezTo>
                        <a:pt x="755" y="263"/>
                        <a:pt x="755" y="261"/>
                        <a:pt x="757" y="260"/>
                      </a:cubicBezTo>
                      <a:cubicBezTo>
                        <a:pt x="759" y="260"/>
                        <a:pt x="760" y="260"/>
                        <a:pt x="761" y="262"/>
                      </a:cubicBezTo>
                      <a:close/>
                      <a:moveTo>
                        <a:pt x="767" y="273"/>
                      </a:moveTo>
                      <a:lnTo>
                        <a:pt x="767" y="273"/>
                      </a:lnTo>
                      <a:cubicBezTo>
                        <a:pt x="767" y="275"/>
                        <a:pt x="766" y="277"/>
                        <a:pt x="765" y="277"/>
                      </a:cubicBezTo>
                      <a:cubicBezTo>
                        <a:pt x="763" y="278"/>
                        <a:pt x="761" y="277"/>
                        <a:pt x="761" y="276"/>
                      </a:cubicBezTo>
                      <a:lnTo>
                        <a:pt x="761" y="276"/>
                      </a:lnTo>
                      <a:cubicBezTo>
                        <a:pt x="760" y="274"/>
                        <a:pt x="761" y="272"/>
                        <a:pt x="762" y="272"/>
                      </a:cubicBezTo>
                      <a:cubicBezTo>
                        <a:pt x="764" y="271"/>
                        <a:pt x="766" y="272"/>
                        <a:pt x="767" y="273"/>
                      </a:cubicBezTo>
                      <a:close/>
                      <a:moveTo>
                        <a:pt x="772" y="285"/>
                      </a:moveTo>
                      <a:lnTo>
                        <a:pt x="772" y="285"/>
                      </a:lnTo>
                      <a:cubicBezTo>
                        <a:pt x="772" y="286"/>
                        <a:pt x="772" y="288"/>
                        <a:pt x="770" y="289"/>
                      </a:cubicBezTo>
                      <a:cubicBezTo>
                        <a:pt x="769" y="289"/>
                        <a:pt x="767" y="289"/>
                        <a:pt x="766" y="287"/>
                      </a:cubicBezTo>
                      <a:lnTo>
                        <a:pt x="766" y="287"/>
                      </a:lnTo>
                      <a:cubicBezTo>
                        <a:pt x="765" y="285"/>
                        <a:pt x="766" y="284"/>
                        <a:pt x="768" y="283"/>
                      </a:cubicBezTo>
                      <a:cubicBezTo>
                        <a:pt x="769" y="282"/>
                        <a:pt x="771" y="283"/>
                        <a:pt x="772" y="285"/>
                      </a:cubicBezTo>
                      <a:close/>
                      <a:moveTo>
                        <a:pt x="777" y="296"/>
                      </a:moveTo>
                      <a:lnTo>
                        <a:pt x="777" y="296"/>
                      </a:lnTo>
                      <a:cubicBezTo>
                        <a:pt x="778" y="298"/>
                        <a:pt x="777" y="300"/>
                        <a:pt x="775" y="300"/>
                      </a:cubicBezTo>
                      <a:cubicBezTo>
                        <a:pt x="774" y="301"/>
                        <a:pt x="772" y="300"/>
                        <a:pt x="771" y="298"/>
                      </a:cubicBezTo>
                      <a:lnTo>
                        <a:pt x="771" y="298"/>
                      </a:lnTo>
                      <a:cubicBezTo>
                        <a:pt x="770" y="297"/>
                        <a:pt x="771" y="295"/>
                        <a:pt x="773" y="294"/>
                      </a:cubicBezTo>
                      <a:cubicBezTo>
                        <a:pt x="774" y="294"/>
                        <a:pt x="776" y="294"/>
                        <a:pt x="777" y="296"/>
                      </a:cubicBezTo>
                      <a:close/>
                      <a:moveTo>
                        <a:pt x="782" y="308"/>
                      </a:moveTo>
                      <a:lnTo>
                        <a:pt x="782" y="308"/>
                      </a:lnTo>
                      <a:cubicBezTo>
                        <a:pt x="783" y="309"/>
                        <a:pt x="782" y="311"/>
                        <a:pt x="780" y="312"/>
                      </a:cubicBezTo>
                      <a:cubicBezTo>
                        <a:pt x="779" y="312"/>
                        <a:pt x="777" y="311"/>
                        <a:pt x="776" y="310"/>
                      </a:cubicBezTo>
                      <a:lnTo>
                        <a:pt x="776" y="310"/>
                      </a:lnTo>
                      <a:cubicBezTo>
                        <a:pt x="775" y="308"/>
                        <a:pt x="776" y="306"/>
                        <a:pt x="778" y="306"/>
                      </a:cubicBezTo>
                      <a:cubicBezTo>
                        <a:pt x="779" y="305"/>
                        <a:pt x="781" y="306"/>
                        <a:pt x="782" y="308"/>
                      </a:cubicBezTo>
                      <a:close/>
                      <a:moveTo>
                        <a:pt x="787" y="319"/>
                      </a:moveTo>
                      <a:lnTo>
                        <a:pt x="787" y="319"/>
                      </a:lnTo>
                      <a:cubicBezTo>
                        <a:pt x="788" y="321"/>
                        <a:pt x="787" y="322"/>
                        <a:pt x="785" y="323"/>
                      </a:cubicBezTo>
                      <a:cubicBezTo>
                        <a:pt x="784" y="324"/>
                        <a:pt x="782" y="323"/>
                        <a:pt x="781" y="321"/>
                      </a:cubicBezTo>
                      <a:lnTo>
                        <a:pt x="781" y="321"/>
                      </a:lnTo>
                      <a:cubicBezTo>
                        <a:pt x="781" y="320"/>
                        <a:pt x="781" y="318"/>
                        <a:pt x="783" y="317"/>
                      </a:cubicBezTo>
                      <a:cubicBezTo>
                        <a:pt x="785" y="317"/>
                        <a:pt x="786" y="317"/>
                        <a:pt x="787" y="319"/>
                      </a:cubicBezTo>
                      <a:close/>
                      <a:moveTo>
                        <a:pt x="792" y="331"/>
                      </a:moveTo>
                      <a:lnTo>
                        <a:pt x="792" y="331"/>
                      </a:lnTo>
                      <a:cubicBezTo>
                        <a:pt x="792" y="332"/>
                        <a:pt x="792" y="334"/>
                        <a:pt x="790" y="335"/>
                      </a:cubicBezTo>
                      <a:cubicBezTo>
                        <a:pt x="788" y="335"/>
                        <a:pt x="786" y="335"/>
                        <a:pt x="786" y="333"/>
                      </a:cubicBezTo>
                      <a:lnTo>
                        <a:pt x="786" y="333"/>
                      </a:lnTo>
                      <a:cubicBezTo>
                        <a:pt x="785" y="331"/>
                        <a:pt x="786" y="329"/>
                        <a:pt x="788" y="329"/>
                      </a:cubicBezTo>
                      <a:cubicBezTo>
                        <a:pt x="789" y="328"/>
                        <a:pt x="791" y="329"/>
                        <a:pt x="792" y="331"/>
                      </a:cubicBezTo>
                      <a:close/>
                      <a:moveTo>
                        <a:pt x="796" y="342"/>
                      </a:moveTo>
                      <a:lnTo>
                        <a:pt x="796" y="342"/>
                      </a:lnTo>
                      <a:cubicBezTo>
                        <a:pt x="797" y="344"/>
                        <a:pt x="796" y="346"/>
                        <a:pt x="795" y="346"/>
                      </a:cubicBezTo>
                      <a:cubicBezTo>
                        <a:pt x="793" y="347"/>
                        <a:pt x="791" y="346"/>
                        <a:pt x="790" y="345"/>
                      </a:cubicBezTo>
                      <a:lnTo>
                        <a:pt x="790" y="345"/>
                      </a:lnTo>
                      <a:cubicBezTo>
                        <a:pt x="790" y="343"/>
                        <a:pt x="791" y="341"/>
                        <a:pt x="792" y="340"/>
                      </a:cubicBezTo>
                      <a:cubicBezTo>
                        <a:pt x="794" y="340"/>
                        <a:pt x="796" y="341"/>
                        <a:pt x="796" y="342"/>
                      </a:cubicBezTo>
                      <a:close/>
                      <a:moveTo>
                        <a:pt x="801" y="354"/>
                      </a:moveTo>
                      <a:lnTo>
                        <a:pt x="801" y="354"/>
                      </a:lnTo>
                      <a:cubicBezTo>
                        <a:pt x="802" y="355"/>
                        <a:pt x="801" y="357"/>
                        <a:pt x="799" y="358"/>
                      </a:cubicBezTo>
                      <a:cubicBezTo>
                        <a:pt x="798" y="359"/>
                        <a:pt x="796" y="358"/>
                        <a:pt x="795" y="356"/>
                      </a:cubicBezTo>
                      <a:lnTo>
                        <a:pt x="795" y="356"/>
                      </a:lnTo>
                      <a:cubicBezTo>
                        <a:pt x="794" y="355"/>
                        <a:pt x="795" y="353"/>
                        <a:pt x="797" y="352"/>
                      </a:cubicBezTo>
                      <a:cubicBezTo>
                        <a:pt x="798" y="351"/>
                        <a:pt x="800" y="352"/>
                        <a:pt x="801" y="354"/>
                      </a:cubicBezTo>
                      <a:close/>
                      <a:moveTo>
                        <a:pt x="805" y="366"/>
                      </a:moveTo>
                      <a:lnTo>
                        <a:pt x="805" y="366"/>
                      </a:lnTo>
                      <a:cubicBezTo>
                        <a:pt x="806" y="367"/>
                        <a:pt x="805" y="369"/>
                        <a:pt x="804" y="370"/>
                      </a:cubicBezTo>
                      <a:cubicBezTo>
                        <a:pt x="802" y="370"/>
                        <a:pt x="800" y="369"/>
                        <a:pt x="800" y="368"/>
                      </a:cubicBezTo>
                      <a:lnTo>
                        <a:pt x="800" y="368"/>
                      </a:lnTo>
                      <a:cubicBezTo>
                        <a:pt x="799" y="366"/>
                        <a:pt x="800" y="364"/>
                        <a:pt x="802" y="364"/>
                      </a:cubicBezTo>
                      <a:cubicBezTo>
                        <a:pt x="803" y="363"/>
                        <a:pt x="805" y="364"/>
                        <a:pt x="805" y="366"/>
                      </a:cubicBezTo>
                      <a:close/>
                      <a:moveTo>
                        <a:pt x="810" y="377"/>
                      </a:moveTo>
                      <a:lnTo>
                        <a:pt x="810" y="377"/>
                      </a:lnTo>
                      <a:cubicBezTo>
                        <a:pt x="810" y="379"/>
                        <a:pt x="809" y="381"/>
                        <a:pt x="808" y="381"/>
                      </a:cubicBezTo>
                      <a:cubicBezTo>
                        <a:pt x="806" y="382"/>
                        <a:pt x="804" y="381"/>
                        <a:pt x="804" y="379"/>
                      </a:cubicBezTo>
                      <a:lnTo>
                        <a:pt x="804" y="379"/>
                      </a:lnTo>
                      <a:cubicBezTo>
                        <a:pt x="803" y="378"/>
                        <a:pt x="804" y="376"/>
                        <a:pt x="806" y="375"/>
                      </a:cubicBezTo>
                      <a:cubicBezTo>
                        <a:pt x="807" y="375"/>
                        <a:pt x="809" y="376"/>
                        <a:pt x="810" y="377"/>
                      </a:cubicBezTo>
                      <a:close/>
                      <a:moveTo>
                        <a:pt x="814" y="389"/>
                      </a:moveTo>
                      <a:lnTo>
                        <a:pt x="814" y="389"/>
                      </a:lnTo>
                      <a:cubicBezTo>
                        <a:pt x="815" y="391"/>
                        <a:pt x="814" y="393"/>
                        <a:pt x="812" y="393"/>
                      </a:cubicBezTo>
                      <a:cubicBezTo>
                        <a:pt x="810" y="394"/>
                        <a:pt x="809" y="393"/>
                        <a:pt x="808" y="391"/>
                      </a:cubicBezTo>
                      <a:lnTo>
                        <a:pt x="808" y="391"/>
                      </a:lnTo>
                      <a:cubicBezTo>
                        <a:pt x="808" y="390"/>
                        <a:pt x="808" y="388"/>
                        <a:pt x="810" y="387"/>
                      </a:cubicBezTo>
                      <a:cubicBezTo>
                        <a:pt x="812" y="387"/>
                        <a:pt x="813" y="388"/>
                        <a:pt x="814" y="389"/>
                      </a:cubicBezTo>
                      <a:close/>
                      <a:moveTo>
                        <a:pt x="818" y="401"/>
                      </a:moveTo>
                      <a:lnTo>
                        <a:pt x="818" y="401"/>
                      </a:lnTo>
                      <a:cubicBezTo>
                        <a:pt x="819" y="403"/>
                        <a:pt x="818" y="404"/>
                        <a:pt x="816" y="405"/>
                      </a:cubicBezTo>
                      <a:cubicBezTo>
                        <a:pt x="815" y="405"/>
                        <a:pt x="813" y="405"/>
                        <a:pt x="812" y="403"/>
                      </a:cubicBezTo>
                      <a:lnTo>
                        <a:pt x="812" y="403"/>
                      </a:lnTo>
                      <a:cubicBezTo>
                        <a:pt x="812" y="401"/>
                        <a:pt x="813" y="399"/>
                        <a:pt x="814" y="399"/>
                      </a:cubicBezTo>
                      <a:cubicBezTo>
                        <a:pt x="816" y="398"/>
                        <a:pt x="818" y="399"/>
                        <a:pt x="818" y="401"/>
                      </a:cubicBezTo>
                      <a:close/>
                      <a:moveTo>
                        <a:pt x="822" y="413"/>
                      </a:moveTo>
                      <a:lnTo>
                        <a:pt x="822" y="413"/>
                      </a:lnTo>
                      <a:cubicBezTo>
                        <a:pt x="823" y="414"/>
                        <a:pt x="822" y="416"/>
                        <a:pt x="820" y="417"/>
                      </a:cubicBezTo>
                      <a:cubicBezTo>
                        <a:pt x="819" y="417"/>
                        <a:pt x="817" y="416"/>
                        <a:pt x="816" y="415"/>
                      </a:cubicBezTo>
                      <a:lnTo>
                        <a:pt x="816" y="415"/>
                      </a:lnTo>
                      <a:cubicBezTo>
                        <a:pt x="816" y="413"/>
                        <a:pt x="817" y="411"/>
                        <a:pt x="818" y="411"/>
                      </a:cubicBezTo>
                      <a:cubicBezTo>
                        <a:pt x="820" y="410"/>
                        <a:pt x="822" y="411"/>
                        <a:pt x="822" y="413"/>
                      </a:cubicBezTo>
                      <a:close/>
                      <a:moveTo>
                        <a:pt x="826" y="425"/>
                      </a:moveTo>
                      <a:lnTo>
                        <a:pt x="826" y="425"/>
                      </a:lnTo>
                      <a:cubicBezTo>
                        <a:pt x="827" y="426"/>
                        <a:pt x="826" y="428"/>
                        <a:pt x="824" y="429"/>
                      </a:cubicBezTo>
                      <a:cubicBezTo>
                        <a:pt x="823" y="429"/>
                        <a:pt x="821" y="428"/>
                        <a:pt x="820" y="427"/>
                      </a:cubicBezTo>
                      <a:lnTo>
                        <a:pt x="820" y="427"/>
                      </a:lnTo>
                      <a:cubicBezTo>
                        <a:pt x="820" y="425"/>
                        <a:pt x="821" y="423"/>
                        <a:pt x="822" y="423"/>
                      </a:cubicBezTo>
                      <a:cubicBezTo>
                        <a:pt x="824" y="422"/>
                        <a:pt x="826" y="423"/>
                        <a:pt x="826" y="425"/>
                      </a:cubicBezTo>
                      <a:close/>
                      <a:moveTo>
                        <a:pt x="830" y="437"/>
                      </a:moveTo>
                      <a:lnTo>
                        <a:pt x="830" y="437"/>
                      </a:lnTo>
                      <a:cubicBezTo>
                        <a:pt x="831" y="438"/>
                        <a:pt x="830" y="440"/>
                        <a:pt x="828" y="440"/>
                      </a:cubicBezTo>
                      <a:cubicBezTo>
                        <a:pt x="827" y="441"/>
                        <a:pt x="825" y="440"/>
                        <a:pt x="824" y="438"/>
                      </a:cubicBezTo>
                      <a:lnTo>
                        <a:pt x="824" y="438"/>
                      </a:lnTo>
                      <a:cubicBezTo>
                        <a:pt x="824" y="437"/>
                        <a:pt x="825" y="435"/>
                        <a:pt x="826" y="435"/>
                      </a:cubicBezTo>
                      <a:cubicBezTo>
                        <a:pt x="828" y="434"/>
                        <a:pt x="830" y="435"/>
                        <a:pt x="830" y="437"/>
                      </a:cubicBezTo>
                      <a:close/>
                      <a:moveTo>
                        <a:pt x="834" y="449"/>
                      </a:moveTo>
                      <a:lnTo>
                        <a:pt x="834" y="449"/>
                      </a:lnTo>
                      <a:cubicBezTo>
                        <a:pt x="834" y="451"/>
                        <a:pt x="833" y="453"/>
                        <a:pt x="831" y="453"/>
                      </a:cubicBezTo>
                      <a:cubicBezTo>
                        <a:pt x="829" y="453"/>
                        <a:pt x="828" y="451"/>
                        <a:pt x="828" y="449"/>
                      </a:cubicBezTo>
                      <a:lnTo>
                        <a:pt x="828" y="449"/>
                      </a:lnTo>
                      <a:cubicBezTo>
                        <a:pt x="828" y="448"/>
                        <a:pt x="829" y="446"/>
                        <a:pt x="831" y="446"/>
                      </a:cubicBezTo>
                      <a:cubicBezTo>
                        <a:pt x="833" y="446"/>
                        <a:pt x="834" y="448"/>
                        <a:pt x="834" y="449"/>
                      </a:cubicBezTo>
                      <a:close/>
                      <a:moveTo>
                        <a:pt x="838" y="461"/>
                      </a:moveTo>
                      <a:lnTo>
                        <a:pt x="838" y="461"/>
                      </a:lnTo>
                      <a:cubicBezTo>
                        <a:pt x="838" y="463"/>
                        <a:pt x="836" y="464"/>
                        <a:pt x="835" y="464"/>
                      </a:cubicBezTo>
                      <a:cubicBezTo>
                        <a:pt x="833" y="464"/>
                        <a:pt x="832" y="463"/>
                        <a:pt x="832" y="461"/>
                      </a:cubicBezTo>
                      <a:lnTo>
                        <a:pt x="832" y="461"/>
                      </a:lnTo>
                      <a:cubicBezTo>
                        <a:pt x="832" y="460"/>
                        <a:pt x="833" y="458"/>
                        <a:pt x="835" y="458"/>
                      </a:cubicBezTo>
                      <a:cubicBezTo>
                        <a:pt x="836" y="458"/>
                        <a:pt x="838" y="460"/>
                        <a:pt x="838" y="461"/>
                      </a:cubicBezTo>
                      <a:close/>
                      <a:moveTo>
                        <a:pt x="841" y="473"/>
                      </a:moveTo>
                      <a:lnTo>
                        <a:pt x="841" y="473"/>
                      </a:lnTo>
                      <a:cubicBezTo>
                        <a:pt x="841" y="475"/>
                        <a:pt x="840" y="476"/>
                        <a:pt x="838" y="476"/>
                      </a:cubicBezTo>
                      <a:cubicBezTo>
                        <a:pt x="837" y="476"/>
                        <a:pt x="835" y="475"/>
                        <a:pt x="835" y="473"/>
                      </a:cubicBezTo>
                      <a:lnTo>
                        <a:pt x="835" y="473"/>
                      </a:lnTo>
                      <a:cubicBezTo>
                        <a:pt x="835" y="472"/>
                        <a:pt x="837" y="470"/>
                        <a:pt x="838" y="470"/>
                      </a:cubicBezTo>
                      <a:cubicBezTo>
                        <a:pt x="840" y="470"/>
                        <a:pt x="841" y="472"/>
                        <a:pt x="841" y="473"/>
                      </a:cubicBezTo>
                      <a:close/>
                      <a:moveTo>
                        <a:pt x="845" y="485"/>
                      </a:moveTo>
                      <a:lnTo>
                        <a:pt x="845" y="485"/>
                      </a:lnTo>
                      <a:cubicBezTo>
                        <a:pt x="845" y="487"/>
                        <a:pt x="844" y="488"/>
                        <a:pt x="842" y="488"/>
                      </a:cubicBezTo>
                      <a:cubicBezTo>
                        <a:pt x="840" y="488"/>
                        <a:pt x="839" y="487"/>
                        <a:pt x="839" y="485"/>
                      </a:cubicBezTo>
                      <a:lnTo>
                        <a:pt x="839" y="485"/>
                      </a:lnTo>
                      <a:cubicBezTo>
                        <a:pt x="839" y="484"/>
                        <a:pt x="840" y="482"/>
                        <a:pt x="842" y="482"/>
                      </a:cubicBezTo>
                      <a:cubicBezTo>
                        <a:pt x="844" y="482"/>
                        <a:pt x="845" y="484"/>
                        <a:pt x="845" y="485"/>
                      </a:cubicBezTo>
                      <a:close/>
                      <a:moveTo>
                        <a:pt x="849" y="497"/>
                      </a:moveTo>
                      <a:lnTo>
                        <a:pt x="849" y="497"/>
                      </a:lnTo>
                      <a:cubicBezTo>
                        <a:pt x="849" y="499"/>
                        <a:pt x="847" y="500"/>
                        <a:pt x="845" y="500"/>
                      </a:cubicBezTo>
                      <a:cubicBezTo>
                        <a:pt x="844" y="500"/>
                        <a:pt x="842" y="499"/>
                        <a:pt x="842" y="497"/>
                      </a:cubicBezTo>
                      <a:lnTo>
                        <a:pt x="842" y="497"/>
                      </a:lnTo>
                      <a:cubicBezTo>
                        <a:pt x="842" y="496"/>
                        <a:pt x="844" y="494"/>
                        <a:pt x="845" y="494"/>
                      </a:cubicBezTo>
                      <a:cubicBezTo>
                        <a:pt x="847" y="494"/>
                        <a:pt x="849" y="496"/>
                        <a:pt x="849" y="497"/>
                      </a:cubicBezTo>
                      <a:close/>
                      <a:moveTo>
                        <a:pt x="852" y="509"/>
                      </a:moveTo>
                      <a:lnTo>
                        <a:pt x="852" y="509"/>
                      </a:lnTo>
                      <a:cubicBezTo>
                        <a:pt x="852" y="511"/>
                        <a:pt x="850" y="513"/>
                        <a:pt x="849" y="513"/>
                      </a:cubicBezTo>
                      <a:cubicBezTo>
                        <a:pt x="847" y="513"/>
                        <a:pt x="846" y="511"/>
                        <a:pt x="846" y="509"/>
                      </a:cubicBezTo>
                      <a:lnTo>
                        <a:pt x="846" y="509"/>
                      </a:lnTo>
                      <a:cubicBezTo>
                        <a:pt x="846" y="508"/>
                        <a:pt x="847" y="506"/>
                        <a:pt x="849" y="506"/>
                      </a:cubicBezTo>
                      <a:cubicBezTo>
                        <a:pt x="850" y="506"/>
                        <a:pt x="852" y="508"/>
                        <a:pt x="852" y="509"/>
                      </a:cubicBezTo>
                      <a:close/>
                      <a:moveTo>
                        <a:pt x="855" y="521"/>
                      </a:moveTo>
                      <a:lnTo>
                        <a:pt x="855" y="521"/>
                      </a:lnTo>
                      <a:cubicBezTo>
                        <a:pt x="855" y="523"/>
                        <a:pt x="854" y="525"/>
                        <a:pt x="852" y="525"/>
                      </a:cubicBezTo>
                      <a:cubicBezTo>
                        <a:pt x="850" y="525"/>
                        <a:pt x="849" y="523"/>
                        <a:pt x="849" y="521"/>
                      </a:cubicBezTo>
                      <a:lnTo>
                        <a:pt x="849" y="521"/>
                      </a:lnTo>
                      <a:cubicBezTo>
                        <a:pt x="849" y="520"/>
                        <a:pt x="850" y="518"/>
                        <a:pt x="852" y="518"/>
                      </a:cubicBezTo>
                      <a:cubicBezTo>
                        <a:pt x="854" y="518"/>
                        <a:pt x="855" y="520"/>
                        <a:pt x="855" y="521"/>
                      </a:cubicBezTo>
                      <a:close/>
                      <a:moveTo>
                        <a:pt x="858" y="534"/>
                      </a:moveTo>
                      <a:lnTo>
                        <a:pt x="858" y="534"/>
                      </a:lnTo>
                      <a:cubicBezTo>
                        <a:pt x="858" y="535"/>
                        <a:pt x="857" y="537"/>
                        <a:pt x="855" y="537"/>
                      </a:cubicBezTo>
                      <a:cubicBezTo>
                        <a:pt x="853" y="537"/>
                        <a:pt x="852" y="535"/>
                        <a:pt x="852" y="534"/>
                      </a:cubicBezTo>
                      <a:lnTo>
                        <a:pt x="852" y="534"/>
                      </a:lnTo>
                      <a:cubicBezTo>
                        <a:pt x="852" y="532"/>
                        <a:pt x="853" y="530"/>
                        <a:pt x="855" y="530"/>
                      </a:cubicBezTo>
                      <a:cubicBezTo>
                        <a:pt x="857" y="530"/>
                        <a:pt x="858" y="532"/>
                        <a:pt x="858" y="534"/>
                      </a:cubicBezTo>
                      <a:close/>
                      <a:moveTo>
                        <a:pt x="862" y="546"/>
                      </a:moveTo>
                      <a:lnTo>
                        <a:pt x="862" y="546"/>
                      </a:lnTo>
                      <a:cubicBezTo>
                        <a:pt x="862" y="547"/>
                        <a:pt x="860" y="549"/>
                        <a:pt x="858" y="549"/>
                      </a:cubicBezTo>
                      <a:cubicBezTo>
                        <a:pt x="857" y="549"/>
                        <a:pt x="855" y="547"/>
                        <a:pt x="855" y="546"/>
                      </a:cubicBezTo>
                      <a:lnTo>
                        <a:pt x="855" y="546"/>
                      </a:lnTo>
                      <a:cubicBezTo>
                        <a:pt x="855" y="544"/>
                        <a:pt x="857" y="542"/>
                        <a:pt x="858" y="542"/>
                      </a:cubicBezTo>
                      <a:cubicBezTo>
                        <a:pt x="860" y="542"/>
                        <a:pt x="862" y="544"/>
                        <a:pt x="862" y="546"/>
                      </a:cubicBezTo>
                      <a:close/>
                      <a:moveTo>
                        <a:pt x="864" y="558"/>
                      </a:moveTo>
                      <a:lnTo>
                        <a:pt x="864" y="558"/>
                      </a:lnTo>
                      <a:cubicBezTo>
                        <a:pt x="864" y="560"/>
                        <a:pt x="863" y="561"/>
                        <a:pt x="861" y="561"/>
                      </a:cubicBezTo>
                      <a:cubicBezTo>
                        <a:pt x="860" y="561"/>
                        <a:pt x="858" y="560"/>
                        <a:pt x="858" y="558"/>
                      </a:cubicBezTo>
                      <a:lnTo>
                        <a:pt x="858" y="558"/>
                      </a:lnTo>
                      <a:cubicBezTo>
                        <a:pt x="858" y="556"/>
                        <a:pt x="860" y="555"/>
                        <a:pt x="861" y="555"/>
                      </a:cubicBezTo>
                      <a:cubicBezTo>
                        <a:pt x="863" y="555"/>
                        <a:pt x="864" y="556"/>
                        <a:pt x="864" y="558"/>
                      </a:cubicBezTo>
                      <a:close/>
                      <a:moveTo>
                        <a:pt x="867" y="570"/>
                      </a:moveTo>
                      <a:lnTo>
                        <a:pt x="867" y="570"/>
                      </a:lnTo>
                      <a:cubicBezTo>
                        <a:pt x="867" y="572"/>
                        <a:pt x="866" y="573"/>
                        <a:pt x="864" y="573"/>
                      </a:cubicBezTo>
                      <a:cubicBezTo>
                        <a:pt x="863" y="573"/>
                        <a:pt x="861" y="572"/>
                        <a:pt x="861" y="570"/>
                      </a:cubicBezTo>
                      <a:lnTo>
                        <a:pt x="861" y="570"/>
                      </a:lnTo>
                      <a:cubicBezTo>
                        <a:pt x="861" y="568"/>
                        <a:pt x="863" y="567"/>
                        <a:pt x="864" y="567"/>
                      </a:cubicBezTo>
                      <a:cubicBezTo>
                        <a:pt x="866" y="567"/>
                        <a:pt x="867" y="568"/>
                        <a:pt x="867" y="570"/>
                      </a:cubicBezTo>
                      <a:close/>
                      <a:moveTo>
                        <a:pt x="870" y="582"/>
                      </a:moveTo>
                      <a:lnTo>
                        <a:pt x="870" y="582"/>
                      </a:lnTo>
                      <a:cubicBezTo>
                        <a:pt x="870" y="584"/>
                        <a:pt x="869" y="585"/>
                        <a:pt x="867" y="585"/>
                      </a:cubicBezTo>
                      <a:cubicBezTo>
                        <a:pt x="866" y="585"/>
                        <a:pt x="864" y="584"/>
                        <a:pt x="864" y="582"/>
                      </a:cubicBezTo>
                      <a:lnTo>
                        <a:pt x="864" y="582"/>
                      </a:lnTo>
                      <a:cubicBezTo>
                        <a:pt x="864" y="580"/>
                        <a:pt x="866" y="579"/>
                        <a:pt x="867" y="579"/>
                      </a:cubicBezTo>
                      <a:cubicBezTo>
                        <a:pt x="869" y="579"/>
                        <a:pt x="870" y="580"/>
                        <a:pt x="870" y="582"/>
                      </a:cubicBezTo>
                      <a:close/>
                      <a:moveTo>
                        <a:pt x="873" y="594"/>
                      </a:moveTo>
                      <a:lnTo>
                        <a:pt x="873" y="594"/>
                      </a:lnTo>
                      <a:cubicBezTo>
                        <a:pt x="873" y="596"/>
                        <a:pt x="872" y="597"/>
                        <a:pt x="870" y="597"/>
                      </a:cubicBezTo>
                      <a:cubicBezTo>
                        <a:pt x="868" y="597"/>
                        <a:pt x="867" y="596"/>
                        <a:pt x="867" y="594"/>
                      </a:cubicBezTo>
                      <a:lnTo>
                        <a:pt x="867" y="594"/>
                      </a:lnTo>
                      <a:cubicBezTo>
                        <a:pt x="867" y="593"/>
                        <a:pt x="868" y="591"/>
                        <a:pt x="870" y="591"/>
                      </a:cubicBezTo>
                      <a:cubicBezTo>
                        <a:pt x="872" y="591"/>
                        <a:pt x="873" y="593"/>
                        <a:pt x="873" y="594"/>
                      </a:cubicBezTo>
                      <a:close/>
                      <a:moveTo>
                        <a:pt x="876" y="606"/>
                      </a:moveTo>
                      <a:lnTo>
                        <a:pt x="876" y="606"/>
                      </a:lnTo>
                      <a:cubicBezTo>
                        <a:pt x="876" y="608"/>
                        <a:pt x="875" y="610"/>
                        <a:pt x="873" y="610"/>
                      </a:cubicBezTo>
                      <a:cubicBezTo>
                        <a:pt x="871" y="610"/>
                        <a:pt x="870" y="608"/>
                        <a:pt x="870" y="606"/>
                      </a:cubicBezTo>
                      <a:lnTo>
                        <a:pt x="870" y="606"/>
                      </a:lnTo>
                      <a:cubicBezTo>
                        <a:pt x="870" y="605"/>
                        <a:pt x="871" y="603"/>
                        <a:pt x="873" y="603"/>
                      </a:cubicBezTo>
                      <a:cubicBezTo>
                        <a:pt x="875" y="603"/>
                        <a:pt x="876" y="605"/>
                        <a:pt x="876" y="606"/>
                      </a:cubicBezTo>
                      <a:close/>
                      <a:moveTo>
                        <a:pt x="879" y="619"/>
                      </a:moveTo>
                      <a:lnTo>
                        <a:pt x="879" y="619"/>
                      </a:lnTo>
                      <a:cubicBezTo>
                        <a:pt x="879" y="620"/>
                        <a:pt x="877" y="622"/>
                        <a:pt x="876" y="622"/>
                      </a:cubicBezTo>
                      <a:cubicBezTo>
                        <a:pt x="874" y="622"/>
                        <a:pt x="872" y="620"/>
                        <a:pt x="872" y="619"/>
                      </a:cubicBezTo>
                      <a:lnTo>
                        <a:pt x="872" y="619"/>
                      </a:lnTo>
                      <a:cubicBezTo>
                        <a:pt x="872" y="617"/>
                        <a:pt x="874" y="616"/>
                        <a:pt x="876" y="616"/>
                      </a:cubicBezTo>
                      <a:cubicBezTo>
                        <a:pt x="877" y="616"/>
                        <a:pt x="879" y="617"/>
                        <a:pt x="879" y="619"/>
                      </a:cubicBezTo>
                      <a:close/>
                      <a:moveTo>
                        <a:pt x="881" y="631"/>
                      </a:moveTo>
                      <a:lnTo>
                        <a:pt x="881" y="631"/>
                      </a:lnTo>
                      <a:cubicBezTo>
                        <a:pt x="881" y="633"/>
                        <a:pt x="880" y="634"/>
                        <a:pt x="878" y="634"/>
                      </a:cubicBezTo>
                      <a:cubicBezTo>
                        <a:pt x="877" y="634"/>
                        <a:pt x="875" y="633"/>
                        <a:pt x="875" y="631"/>
                      </a:cubicBezTo>
                      <a:lnTo>
                        <a:pt x="875" y="631"/>
                      </a:lnTo>
                      <a:cubicBezTo>
                        <a:pt x="875" y="629"/>
                        <a:pt x="877" y="628"/>
                        <a:pt x="878" y="628"/>
                      </a:cubicBezTo>
                      <a:cubicBezTo>
                        <a:pt x="880" y="628"/>
                        <a:pt x="881" y="629"/>
                        <a:pt x="881" y="631"/>
                      </a:cubicBezTo>
                      <a:close/>
                      <a:moveTo>
                        <a:pt x="884" y="643"/>
                      </a:moveTo>
                      <a:lnTo>
                        <a:pt x="884" y="643"/>
                      </a:lnTo>
                      <a:cubicBezTo>
                        <a:pt x="884" y="645"/>
                        <a:pt x="883" y="646"/>
                        <a:pt x="881" y="646"/>
                      </a:cubicBezTo>
                      <a:cubicBezTo>
                        <a:pt x="879" y="646"/>
                        <a:pt x="878" y="645"/>
                        <a:pt x="878" y="643"/>
                      </a:cubicBezTo>
                      <a:lnTo>
                        <a:pt x="878" y="643"/>
                      </a:lnTo>
                      <a:cubicBezTo>
                        <a:pt x="878" y="641"/>
                        <a:pt x="879" y="640"/>
                        <a:pt x="881" y="640"/>
                      </a:cubicBezTo>
                      <a:cubicBezTo>
                        <a:pt x="883" y="640"/>
                        <a:pt x="884" y="641"/>
                        <a:pt x="884" y="643"/>
                      </a:cubicBezTo>
                      <a:close/>
                      <a:moveTo>
                        <a:pt x="886" y="655"/>
                      </a:moveTo>
                      <a:lnTo>
                        <a:pt x="886" y="655"/>
                      </a:lnTo>
                      <a:cubicBezTo>
                        <a:pt x="886" y="657"/>
                        <a:pt x="885" y="658"/>
                        <a:pt x="883" y="658"/>
                      </a:cubicBezTo>
                      <a:cubicBezTo>
                        <a:pt x="882" y="658"/>
                        <a:pt x="880" y="657"/>
                        <a:pt x="880" y="655"/>
                      </a:cubicBezTo>
                      <a:lnTo>
                        <a:pt x="880" y="655"/>
                      </a:lnTo>
                      <a:cubicBezTo>
                        <a:pt x="880" y="654"/>
                        <a:pt x="882" y="652"/>
                        <a:pt x="883" y="652"/>
                      </a:cubicBezTo>
                      <a:cubicBezTo>
                        <a:pt x="885" y="652"/>
                        <a:pt x="886" y="654"/>
                        <a:pt x="886" y="655"/>
                      </a:cubicBezTo>
                      <a:close/>
                      <a:moveTo>
                        <a:pt x="889" y="668"/>
                      </a:moveTo>
                      <a:lnTo>
                        <a:pt x="889" y="668"/>
                      </a:lnTo>
                      <a:cubicBezTo>
                        <a:pt x="889" y="669"/>
                        <a:pt x="887" y="671"/>
                        <a:pt x="886" y="671"/>
                      </a:cubicBezTo>
                      <a:cubicBezTo>
                        <a:pt x="884" y="671"/>
                        <a:pt x="883" y="669"/>
                        <a:pt x="883" y="668"/>
                      </a:cubicBezTo>
                      <a:lnTo>
                        <a:pt x="883" y="668"/>
                      </a:lnTo>
                      <a:cubicBezTo>
                        <a:pt x="883" y="666"/>
                        <a:pt x="884" y="665"/>
                        <a:pt x="886" y="665"/>
                      </a:cubicBezTo>
                      <a:cubicBezTo>
                        <a:pt x="887" y="665"/>
                        <a:pt x="889" y="666"/>
                        <a:pt x="889" y="668"/>
                      </a:cubicBezTo>
                      <a:close/>
                      <a:moveTo>
                        <a:pt x="891" y="680"/>
                      </a:moveTo>
                      <a:lnTo>
                        <a:pt x="891" y="680"/>
                      </a:lnTo>
                      <a:cubicBezTo>
                        <a:pt x="891" y="682"/>
                        <a:pt x="890" y="683"/>
                        <a:pt x="888" y="683"/>
                      </a:cubicBezTo>
                      <a:cubicBezTo>
                        <a:pt x="886" y="683"/>
                        <a:pt x="885" y="682"/>
                        <a:pt x="885" y="680"/>
                      </a:cubicBezTo>
                      <a:lnTo>
                        <a:pt x="885" y="680"/>
                      </a:lnTo>
                      <a:cubicBezTo>
                        <a:pt x="885" y="678"/>
                        <a:pt x="886" y="677"/>
                        <a:pt x="888" y="677"/>
                      </a:cubicBezTo>
                      <a:cubicBezTo>
                        <a:pt x="890" y="677"/>
                        <a:pt x="891" y="678"/>
                        <a:pt x="891" y="680"/>
                      </a:cubicBezTo>
                      <a:close/>
                      <a:moveTo>
                        <a:pt x="894" y="692"/>
                      </a:moveTo>
                      <a:lnTo>
                        <a:pt x="894" y="692"/>
                      </a:lnTo>
                      <a:cubicBezTo>
                        <a:pt x="894" y="694"/>
                        <a:pt x="892" y="695"/>
                        <a:pt x="891" y="695"/>
                      </a:cubicBezTo>
                      <a:cubicBezTo>
                        <a:pt x="889" y="695"/>
                        <a:pt x="887" y="694"/>
                        <a:pt x="887" y="692"/>
                      </a:cubicBezTo>
                      <a:lnTo>
                        <a:pt x="887" y="692"/>
                      </a:lnTo>
                      <a:cubicBezTo>
                        <a:pt x="887" y="690"/>
                        <a:pt x="889" y="689"/>
                        <a:pt x="891" y="689"/>
                      </a:cubicBezTo>
                      <a:cubicBezTo>
                        <a:pt x="892" y="689"/>
                        <a:pt x="894" y="690"/>
                        <a:pt x="894" y="692"/>
                      </a:cubicBezTo>
                      <a:close/>
                      <a:moveTo>
                        <a:pt x="896" y="704"/>
                      </a:moveTo>
                      <a:lnTo>
                        <a:pt x="896" y="704"/>
                      </a:lnTo>
                      <a:cubicBezTo>
                        <a:pt x="896" y="706"/>
                        <a:pt x="894" y="708"/>
                        <a:pt x="893" y="708"/>
                      </a:cubicBezTo>
                      <a:cubicBezTo>
                        <a:pt x="891" y="708"/>
                        <a:pt x="890" y="706"/>
                        <a:pt x="890" y="704"/>
                      </a:cubicBezTo>
                      <a:lnTo>
                        <a:pt x="890" y="704"/>
                      </a:lnTo>
                      <a:cubicBezTo>
                        <a:pt x="890" y="703"/>
                        <a:pt x="891" y="701"/>
                        <a:pt x="893" y="701"/>
                      </a:cubicBezTo>
                      <a:cubicBezTo>
                        <a:pt x="894" y="701"/>
                        <a:pt x="896" y="703"/>
                        <a:pt x="896" y="704"/>
                      </a:cubicBezTo>
                      <a:close/>
                      <a:moveTo>
                        <a:pt x="898" y="717"/>
                      </a:moveTo>
                      <a:lnTo>
                        <a:pt x="898" y="717"/>
                      </a:lnTo>
                      <a:cubicBezTo>
                        <a:pt x="898" y="719"/>
                        <a:pt x="897" y="720"/>
                        <a:pt x="895" y="720"/>
                      </a:cubicBezTo>
                      <a:cubicBezTo>
                        <a:pt x="893" y="720"/>
                        <a:pt x="892" y="719"/>
                        <a:pt x="892" y="717"/>
                      </a:cubicBezTo>
                      <a:lnTo>
                        <a:pt x="892" y="717"/>
                      </a:lnTo>
                      <a:cubicBezTo>
                        <a:pt x="892" y="715"/>
                        <a:pt x="893" y="714"/>
                        <a:pt x="895" y="714"/>
                      </a:cubicBezTo>
                      <a:cubicBezTo>
                        <a:pt x="897" y="714"/>
                        <a:pt x="898" y="715"/>
                        <a:pt x="898" y="717"/>
                      </a:cubicBezTo>
                      <a:close/>
                      <a:moveTo>
                        <a:pt x="900" y="729"/>
                      </a:moveTo>
                      <a:lnTo>
                        <a:pt x="900" y="729"/>
                      </a:lnTo>
                      <a:cubicBezTo>
                        <a:pt x="900" y="731"/>
                        <a:pt x="899" y="732"/>
                        <a:pt x="897" y="732"/>
                      </a:cubicBezTo>
                      <a:cubicBezTo>
                        <a:pt x="895" y="732"/>
                        <a:pt x="894" y="731"/>
                        <a:pt x="894" y="729"/>
                      </a:cubicBezTo>
                      <a:lnTo>
                        <a:pt x="894" y="729"/>
                      </a:lnTo>
                      <a:cubicBezTo>
                        <a:pt x="894" y="727"/>
                        <a:pt x="895" y="726"/>
                        <a:pt x="897" y="726"/>
                      </a:cubicBezTo>
                      <a:cubicBezTo>
                        <a:pt x="899" y="726"/>
                        <a:pt x="900" y="727"/>
                        <a:pt x="900" y="729"/>
                      </a:cubicBezTo>
                      <a:close/>
                      <a:moveTo>
                        <a:pt x="902" y="741"/>
                      </a:moveTo>
                      <a:lnTo>
                        <a:pt x="902" y="741"/>
                      </a:lnTo>
                      <a:cubicBezTo>
                        <a:pt x="902" y="743"/>
                        <a:pt x="901" y="745"/>
                        <a:pt x="899" y="745"/>
                      </a:cubicBezTo>
                      <a:cubicBezTo>
                        <a:pt x="897" y="745"/>
                        <a:pt x="896" y="743"/>
                        <a:pt x="896" y="741"/>
                      </a:cubicBezTo>
                      <a:lnTo>
                        <a:pt x="896" y="741"/>
                      </a:lnTo>
                      <a:cubicBezTo>
                        <a:pt x="896" y="740"/>
                        <a:pt x="897" y="738"/>
                        <a:pt x="899" y="738"/>
                      </a:cubicBezTo>
                      <a:cubicBezTo>
                        <a:pt x="901" y="738"/>
                        <a:pt x="902" y="740"/>
                        <a:pt x="902" y="741"/>
                      </a:cubicBezTo>
                      <a:close/>
                      <a:moveTo>
                        <a:pt x="904" y="754"/>
                      </a:moveTo>
                      <a:lnTo>
                        <a:pt x="904" y="754"/>
                      </a:lnTo>
                      <a:cubicBezTo>
                        <a:pt x="904" y="756"/>
                        <a:pt x="903" y="757"/>
                        <a:pt x="901" y="757"/>
                      </a:cubicBezTo>
                      <a:cubicBezTo>
                        <a:pt x="899" y="757"/>
                        <a:pt x="898" y="756"/>
                        <a:pt x="898" y="754"/>
                      </a:cubicBezTo>
                      <a:lnTo>
                        <a:pt x="898" y="754"/>
                      </a:lnTo>
                      <a:cubicBezTo>
                        <a:pt x="898" y="752"/>
                        <a:pt x="899" y="751"/>
                        <a:pt x="901" y="751"/>
                      </a:cubicBezTo>
                      <a:cubicBezTo>
                        <a:pt x="903" y="751"/>
                        <a:pt x="904" y="752"/>
                        <a:pt x="904" y="754"/>
                      </a:cubicBezTo>
                      <a:close/>
                      <a:moveTo>
                        <a:pt x="906" y="766"/>
                      </a:moveTo>
                      <a:lnTo>
                        <a:pt x="906" y="766"/>
                      </a:lnTo>
                      <a:cubicBezTo>
                        <a:pt x="906" y="768"/>
                        <a:pt x="905" y="769"/>
                        <a:pt x="903" y="769"/>
                      </a:cubicBezTo>
                      <a:cubicBezTo>
                        <a:pt x="901" y="769"/>
                        <a:pt x="900" y="768"/>
                        <a:pt x="900" y="766"/>
                      </a:cubicBezTo>
                      <a:lnTo>
                        <a:pt x="900" y="766"/>
                      </a:lnTo>
                      <a:cubicBezTo>
                        <a:pt x="900" y="764"/>
                        <a:pt x="901" y="763"/>
                        <a:pt x="903" y="763"/>
                      </a:cubicBezTo>
                      <a:cubicBezTo>
                        <a:pt x="905" y="763"/>
                        <a:pt x="906" y="764"/>
                        <a:pt x="906" y="766"/>
                      </a:cubicBezTo>
                      <a:close/>
                      <a:moveTo>
                        <a:pt x="908" y="779"/>
                      </a:moveTo>
                      <a:lnTo>
                        <a:pt x="908" y="779"/>
                      </a:lnTo>
                      <a:cubicBezTo>
                        <a:pt x="908" y="780"/>
                        <a:pt x="907" y="782"/>
                        <a:pt x="905" y="782"/>
                      </a:cubicBezTo>
                      <a:cubicBezTo>
                        <a:pt x="903" y="782"/>
                        <a:pt x="902" y="780"/>
                        <a:pt x="902" y="779"/>
                      </a:cubicBezTo>
                      <a:lnTo>
                        <a:pt x="902" y="779"/>
                      </a:lnTo>
                      <a:cubicBezTo>
                        <a:pt x="902" y="777"/>
                        <a:pt x="903" y="775"/>
                        <a:pt x="905" y="775"/>
                      </a:cubicBezTo>
                      <a:cubicBezTo>
                        <a:pt x="907" y="775"/>
                        <a:pt x="908" y="777"/>
                        <a:pt x="908" y="779"/>
                      </a:cubicBezTo>
                      <a:close/>
                      <a:moveTo>
                        <a:pt x="910" y="791"/>
                      </a:moveTo>
                      <a:lnTo>
                        <a:pt x="910" y="791"/>
                      </a:lnTo>
                      <a:cubicBezTo>
                        <a:pt x="910" y="793"/>
                        <a:pt x="908" y="794"/>
                        <a:pt x="907" y="794"/>
                      </a:cubicBezTo>
                      <a:cubicBezTo>
                        <a:pt x="905" y="794"/>
                        <a:pt x="904" y="793"/>
                        <a:pt x="904" y="791"/>
                      </a:cubicBezTo>
                      <a:lnTo>
                        <a:pt x="904" y="791"/>
                      </a:lnTo>
                      <a:cubicBezTo>
                        <a:pt x="904" y="789"/>
                        <a:pt x="905" y="788"/>
                        <a:pt x="907" y="788"/>
                      </a:cubicBezTo>
                      <a:cubicBezTo>
                        <a:pt x="908" y="788"/>
                        <a:pt x="910" y="789"/>
                        <a:pt x="910" y="791"/>
                      </a:cubicBezTo>
                      <a:close/>
                      <a:moveTo>
                        <a:pt x="912" y="803"/>
                      </a:moveTo>
                      <a:lnTo>
                        <a:pt x="912" y="803"/>
                      </a:lnTo>
                      <a:cubicBezTo>
                        <a:pt x="912" y="805"/>
                        <a:pt x="910" y="806"/>
                        <a:pt x="909" y="806"/>
                      </a:cubicBezTo>
                      <a:cubicBezTo>
                        <a:pt x="907" y="806"/>
                        <a:pt x="905" y="805"/>
                        <a:pt x="905" y="803"/>
                      </a:cubicBezTo>
                      <a:lnTo>
                        <a:pt x="905" y="803"/>
                      </a:lnTo>
                      <a:cubicBezTo>
                        <a:pt x="905" y="802"/>
                        <a:pt x="907" y="800"/>
                        <a:pt x="909" y="800"/>
                      </a:cubicBezTo>
                      <a:cubicBezTo>
                        <a:pt x="910" y="800"/>
                        <a:pt x="912" y="802"/>
                        <a:pt x="912" y="803"/>
                      </a:cubicBezTo>
                      <a:close/>
                      <a:moveTo>
                        <a:pt x="913" y="816"/>
                      </a:moveTo>
                      <a:lnTo>
                        <a:pt x="913" y="816"/>
                      </a:lnTo>
                      <a:cubicBezTo>
                        <a:pt x="913" y="817"/>
                        <a:pt x="912" y="819"/>
                        <a:pt x="910" y="819"/>
                      </a:cubicBezTo>
                      <a:cubicBezTo>
                        <a:pt x="909" y="819"/>
                        <a:pt x="907" y="817"/>
                        <a:pt x="907" y="816"/>
                      </a:cubicBezTo>
                      <a:lnTo>
                        <a:pt x="907" y="816"/>
                      </a:lnTo>
                      <a:cubicBezTo>
                        <a:pt x="907" y="814"/>
                        <a:pt x="909" y="813"/>
                        <a:pt x="910" y="813"/>
                      </a:cubicBezTo>
                      <a:cubicBezTo>
                        <a:pt x="912" y="813"/>
                        <a:pt x="913" y="814"/>
                        <a:pt x="913" y="816"/>
                      </a:cubicBezTo>
                      <a:close/>
                      <a:moveTo>
                        <a:pt x="915" y="828"/>
                      </a:moveTo>
                      <a:lnTo>
                        <a:pt x="915" y="828"/>
                      </a:lnTo>
                      <a:cubicBezTo>
                        <a:pt x="915" y="830"/>
                        <a:pt x="914" y="831"/>
                        <a:pt x="912" y="831"/>
                      </a:cubicBezTo>
                      <a:cubicBezTo>
                        <a:pt x="910" y="831"/>
                        <a:pt x="909" y="830"/>
                        <a:pt x="909" y="828"/>
                      </a:cubicBezTo>
                      <a:lnTo>
                        <a:pt x="909" y="828"/>
                      </a:lnTo>
                      <a:cubicBezTo>
                        <a:pt x="909" y="826"/>
                        <a:pt x="910" y="825"/>
                        <a:pt x="912" y="825"/>
                      </a:cubicBezTo>
                      <a:cubicBezTo>
                        <a:pt x="914" y="825"/>
                        <a:pt x="915" y="826"/>
                        <a:pt x="915" y="828"/>
                      </a:cubicBezTo>
                      <a:close/>
                      <a:moveTo>
                        <a:pt x="917" y="840"/>
                      </a:moveTo>
                      <a:lnTo>
                        <a:pt x="917" y="840"/>
                      </a:lnTo>
                      <a:cubicBezTo>
                        <a:pt x="917" y="842"/>
                        <a:pt x="915" y="844"/>
                        <a:pt x="913" y="844"/>
                      </a:cubicBezTo>
                      <a:cubicBezTo>
                        <a:pt x="912" y="844"/>
                        <a:pt x="910" y="842"/>
                        <a:pt x="910" y="840"/>
                      </a:cubicBezTo>
                      <a:lnTo>
                        <a:pt x="910" y="840"/>
                      </a:lnTo>
                      <a:cubicBezTo>
                        <a:pt x="910" y="839"/>
                        <a:pt x="912" y="837"/>
                        <a:pt x="913" y="837"/>
                      </a:cubicBezTo>
                      <a:cubicBezTo>
                        <a:pt x="915" y="837"/>
                        <a:pt x="917" y="839"/>
                        <a:pt x="917" y="840"/>
                      </a:cubicBezTo>
                      <a:close/>
                      <a:moveTo>
                        <a:pt x="918" y="853"/>
                      </a:moveTo>
                      <a:lnTo>
                        <a:pt x="918" y="853"/>
                      </a:lnTo>
                      <a:cubicBezTo>
                        <a:pt x="918" y="855"/>
                        <a:pt x="917" y="856"/>
                        <a:pt x="915" y="856"/>
                      </a:cubicBezTo>
                      <a:cubicBezTo>
                        <a:pt x="913" y="856"/>
                        <a:pt x="912" y="855"/>
                        <a:pt x="912" y="853"/>
                      </a:cubicBezTo>
                      <a:lnTo>
                        <a:pt x="912" y="853"/>
                      </a:lnTo>
                      <a:cubicBezTo>
                        <a:pt x="912" y="851"/>
                        <a:pt x="913" y="850"/>
                        <a:pt x="915" y="850"/>
                      </a:cubicBezTo>
                      <a:cubicBezTo>
                        <a:pt x="917" y="850"/>
                        <a:pt x="918" y="851"/>
                        <a:pt x="918" y="853"/>
                      </a:cubicBezTo>
                      <a:close/>
                      <a:moveTo>
                        <a:pt x="920" y="865"/>
                      </a:moveTo>
                      <a:lnTo>
                        <a:pt x="920" y="865"/>
                      </a:lnTo>
                      <a:cubicBezTo>
                        <a:pt x="920" y="867"/>
                        <a:pt x="918" y="868"/>
                        <a:pt x="917" y="868"/>
                      </a:cubicBezTo>
                      <a:cubicBezTo>
                        <a:pt x="915" y="868"/>
                        <a:pt x="913" y="867"/>
                        <a:pt x="913" y="865"/>
                      </a:cubicBezTo>
                      <a:lnTo>
                        <a:pt x="913" y="865"/>
                      </a:lnTo>
                      <a:cubicBezTo>
                        <a:pt x="913" y="864"/>
                        <a:pt x="915" y="862"/>
                        <a:pt x="917" y="862"/>
                      </a:cubicBezTo>
                      <a:cubicBezTo>
                        <a:pt x="918" y="862"/>
                        <a:pt x="920" y="864"/>
                        <a:pt x="920" y="865"/>
                      </a:cubicBezTo>
                      <a:close/>
                      <a:moveTo>
                        <a:pt x="921" y="878"/>
                      </a:moveTo>
                      <a:lnTo>
                        <a:pt x="921" y="878"/>
                      </a:lnTo>
                      <a:cubicBezTo>
                        <a:pt x="921" y="879"/>
                        <a:pt x="920" y="881"/>
                        <a:pt x="918" y="881"/>
                      </a:cubicBezTo>
                      <a:cubicBezTo>
                        <a:pt x="916" y="881"/>
                        <a:pt x="915" y="879"/>
                        <a:pt x="915" y="878"/>
                      </a:cubicBezTo>
                      <a:lnTo>
                        <a:pt x="915" y="878"/>
                      </a:lnTo>
                      <a:cubicBezTo>
                        <a:pt x="915" y="876"/>
                        <a:pt x="916" y="875"/>
                        <a:pt x="918" y="875"/>
                      </a:cubicBezTo>
                      <a:cubicBezTo>
                        <a:pt x="920" y="875"/>
                        <a:pt x="921" y="876"/>
                        <a:pt x="921" y="878"/>
                      </a:cubicBezTo>
                      <a:close/>
                      <a:moveTo>
                        <a:pt x="922" y="890"/>
                      </a:moveTo>
                      <a:lnTo>
                        <a:pt x="922" y="890"/>
                      </a:lnTo>
                      <a:cubicBezTo>
                        <a:pt x="922" y="892"/>
                        <a:pt x="921" y="893"/>
                        <a:pt x="919" y="893"/>
                      </a:cubicBezTo>
                      <a:cubicBezTo>
                        <a:pt x="918" y="893"/>
                        <a:pt x="916" y="892"/>
                        <a:pt x="916" y="890"/>
                      </a:cubicBezTo>
                      <a:lnTo>
                        <a:pt x="916" y="890"/>
                      </a:lnTo>
                      <a:cubicBezTo>
                        <a:pt x="916" y="888"/>
                        <a:pt x="918" y="887"/>
                        <a:pt x="919" y="887"/>
                      </a:cubicBezTo>
                      <a:cubicBezTo>
                        <a:pt x="921" y="887"/>
                        <a:pt x="922" y="888"/>
                        <a:pt x="922" y="890"/>
                      </a:cubicBezTo>
                      <a:close/>
                      <a:moveTo>
                        <a:pt x="924" y="903"/>
                      </a:moveTo>
                      <a:lnTo>
                        <a:pt x="924" y="903"/>
                      </a:lnTo>
                      <a:cubicBezTo>
                        <a:pt x="924" y="904"/>
                        <a:pt x="922" y="906"/>
                        <a:pt x="921" y="906"/>
                      </a:cubicBezTo>
                      <a:cubicBezTo>
                        <a:pt x="919" y="906"/>
                        <a:pt x="918" y="904"/>
                        <a:pt x="918" y="903"/>
                      </a:cubicBezTo>
                      <a:lnTo>
                        <a:pt x="918" y="903"/>
                      </a:lnTo>
                      <a:cubicBezTo>
                        <a:pt x="918" y="901"/>
                        <a:pt x="919" y="899"/>
                        <a:pt x="921" y="899"/>
                      </a:cubicBezTo>
                      <a:cubicBezTo>
                        <a:pt x="922" y="899"/>
                        <a:pt x="924" y="901"/>
                        <a:pt x="924" y="903"/>
                      </a:cubicBezTo>
                      <a:close/>
                      <a:moveTo>
                        <a:pt x="925" y="915"/>
                      </a:moveTo>
                      <a:lnTo>
                        <a:pt x="925" y="915"/>
                      </a:lnTo>
                      <a:cubicBezTo>
                        <a:pt x="925" y="917"/>
                        <a:pt x="924" y="918"/>
                        <a:pt x="922" y="918"/>
                      </a:cubicBezTo>
                      <a:cubicBezTo>
                        <a:pt x="920" y="918"/>
                        <a:pt x="919" y="917"/>
                        <a:pt x="919" y="915"/>
                      </a:cubicBezTo>
                      <a:lnTo>
                        <a:pt x="919" y="915"/>
                      </a:lnTo>
                      <a:cubicBezTo>
                        <a:pt x="919" y="913"/>
                        <a:pt x="920" y="912"/>
                        <a:pt x="922" y="912"/>
                      </a:cubicBezTo>
                      <a:cubicBezTo>
                        <a:pt x="924" y="912"/>
                        <a:pt x="925" y="913"/>
                        <a:pt x="925" y="915"/>
                      </a:cubicBezTo>
                      <a:close/>
                      <a:moveTo>
                        <a:pt x="926" y="927"/>
                      </a:moveTo>
                      <a:lnTo>
                        <a:pt x="926" y="927"/>
                      </a:lnTo>
                      <a:cubicBezTo>
                        <a:pt x="926" y="929"/>
                        <a:pt x="925" y="931"/>
                        <a:pt x="923" y="931"/>
                      </a:cubicBezTo>
                      <a:cubicBezTo>
                        <a:pt x="922" y="931"/>
                        <a:pt x="920" y="929"/>
                        <a:pt x="920" y="927"/>
                      </a:cubicBezTo>
                      <a:lnTo>
                        <a:pt x="920" y="927"/>
                      </a:lnTo>
                      <a:cubicBezTo>
                        <a:pt x="920" y="926"/>
                        <a:pt x="922" y="924"/>
                        <a:pt x="923" y="924"/>
                      </a:cubicBezTo>
                      <a:cubicBezTo>
                        <a:pt x="925" y="924"/>
                        <a:pt x="926" y="926"/>
                        <a:pt x="926" y="927"/>
                      </a:cubicBezTo>
                      <a:close/>
                      <a:moveTo>
                        <a:pt x="927" y="940"/>
                      </a:moveTo>
                      <a:lnTo>
                        <a:pt x="927" y="940"/>
                      </a:lnTo>
                      <a:cubicBezTo>
                        <a:pt x="927" y="942"/>
                        <a:pt x="926" y="943"/>
                        <a:pt x="924" y="943"/>
                      </a:cubicBezTo>
                      <a:cubicBezTo>
                        <a:pt x="923" y="943"/>
                        <a:pt x="921" y="942"/>
                        <a:pt x="921" y="940"/>
                      </a:cubicBezTo>
                      <a:lnTo>
                        <a:pt x="921" y="940"/>
                      </a:lnTo>
                      <a:cubicBezTo>
                        <a:pt x="921" y="938"/>
                        <a:pt x="923" y="937"/>
                        <a:pt x="924" y="937"/>
                      </a:cubicBezTo>
                      <a:cubicBezTo>
                        <a:pt x="926" y="937"/>
                        <a:pt x="927" y="938"/>
                        <a:pt x="927" y="940"/>
                      </a:cubicBezTo>
                      <a:close/>
                      <a:moveTo>
                        <a:pt x="929" y="952"/>
                      </a:moveTo>
                      <a:lnTo>
                        <a:pt x="929" y="952"/>
                      </a:lnTo>
                      <a:cubicBezTo>
                        <a:pt x="929" y="954"/>
                        <a:pt x="927" y="956"/>
                        <a:pt x="925" y="956"/>
                      </a:cubicBezTo>
                      <a:cubicBezTo>
                        <a:pt x="924" y="956"/>
                        <a:pt x="922" y="954"/>
                        <a:pt x="922" y="952"/>
                      </a:cubicBezTo>
                      <a:lnTo>
                        <a:pt x="922" y="952"/>
                      </a:lnTo>
                      <a:cubicBezTo>
                        <a:pt x="922" y="951"/>
                        <a:pt x="924" y="949"/>
                        <a:pt x="925" y="949"/>
                      </a:cubicBezTo>
                      <a:cubicBezTo>
                        <a:pt x="927" y="949"/>
                        <a:pt x="929" y="951"/>
                        <a:pt x="929" y="952"/>
                      </a:cubicBezTo>
                      <a:close/>
                      <a:moveTo>
                        <a:pt x="930" y="965"/>
                      </a:moveTo>
                      <a:lnTo>
                        <a:pt x="930" y="965"/>
                      </a:lnTo>
                      <a:cubicBezTo>
                        <a:pt x="930" y="967"/>
                        <a:pt x="928" y="968"/>
                        <a:pt x="927" y="968"/>
                      </a:cubicBezTo>
                      <a:cubicBezTo>
                        <a:pt x="925" y="968"/>
                        <a:pt x="923" y="967"/>
                        <a:pt x="923" y="965"/>
                      </a:cubicBezTo>
                      <a:lnTo>
                        <a:pt x="923" y="965"/>
                      </a:lnTo>
                      <a:cubicBezTo>
                        <a:pt x="923" y="963"/>
                        <a:pt x="925" y="962"/>
                        <a:pt x="927" y="962"/>
                      </a:cubicBezTo>
                      <a:cubicBezTo>
                        <a:pt x="928" y="962"/>
                        <a:pt x="930" y="963"/>
                        <a:pt x="930" y="965"/>
                      </a:cubicBezTo>
                      <a:close/>
                      <a:moveTo>
                        <a:pt x="931" y="977"/>
                      </a:moveTo>
                      <a:lnTo>
                        <a:pt x="931" y="977"/>
                      </a:lnTo>
                      <a:cubicBezTo>
                        <a:pt x="931" y="979"/>
                        <a:pt x="929" y="980"/>
                        <a:pt x="928" y="980"/>
                      </a:cubicBezTo>
                      <a:cubicBezTo>
                        <a:pt x="926" y="980"/>
                        <a:pt x="924" y="979"/>
                        <a:pt x="924" y="977"/>
                      </a:cubicBezTo>
                      <a:lnTo>
                        <a:pt x="924" y="977"/>
                      </a:lnTo>
                      <a:cubicBezTo>
                        <a:pt x="924" y="976"/>
                        <a:pt x="926" y="974"/>
                        <a:pt x="928" y="974"/>
                      </a:cubicBezTo>
                      <a:cubicBezTo>
                        <a:pt x="929" y="974"/>
                        <a:pt x="931" y="976"/>
                        <a:pt x="931" y="977"/>
                      </a:cubicBezTo>
                      <a:close/>
                      <a:moveTo>
                        <a:pt x="932" y="990"/>
                      </a:moveTo>
                      <a:lnTo>
                        <a:pt x="932" y="990"/>
                      </a:lnTo>
                      <a:cubicBezTo>
                        <a:pt x="932" y="992"/>
                        <a:pt x="930" y="993"/>
                        <a:pt x="929" y="993"/>
                      </a:cubicBezTo>
                      <a:cubicBezTo>
                        <a:pt x="927" y="993"/>
                        <a:pt x="925" y="992"/>
                        <a:pt x="925" y="990"/>
                      </a:cubicBezTo>
                      <a:lnTo>
                        <a:pt x="925" y="990"/>
                      </a:lnTo>
                      <a:cubicBezTo>
                        <a:pt x="925" y="988"/>
                        <a:pt x="927" y="987"/>
                        <a:pt x="929" y="987"/>
                      </a:cubicBezTo>
                      <a:cubicBezTo>
                        <a:pt x="930" y="987"/>
                        <a:pt x="932" y="988"/>
                        <a:pt x="932" y="990"/>
                      </a:cubicBezTo>
                      <a:close/>
                      <a:moveTo>
                        <a:pt x="932" y="1002"/>
                      </a:moveTo>
                      <a:lnTo>
                        <a:pt x="932" y="1002"/>
                      </a:lnTo>
                      <a:cubicBezTo>
                        <a:pt x="932" y="1004"/>
                        <a:pt x="931" y="1005"/>
                        <a:pt x="929" y="1005"/>
                      </a:cubicBezTo>
                      <a:cubicBezTo>
                        <a:pt x="928" y="1005"/>
                        <a:pt x="926" y="1004"/>
                        <a:pt x="926" y="1002"/>
                      </a:cubicBezTo>
                      <a:lnTo>
                        <a:pt x="926" y="1002"/>
                      </a:lnTo>
                      <a:cubicBezTo>
                        <a:pt x="926" y="1001"/>
                        <a:pt x="928" y="999"/>
                        <a:pt x="929" y="999"/>
                      </a:cubicBezTo>
                      <a:cubicBezTo>
                        <a:pt x="931" y="999"/>
                        <a:pt x="932" y="1001"/>
                        <a:pt x="932" y="1002"/>
                      </a:cubicBezTo>
                      <a:close/>
                      <a:moveTo>
                        <a:pt x="933" y="1015"/>
                      </a:moveTo>
                      <a:lnTo>
                        <a:pt x="933" y="1015"/>
                      </a:lnTo>
                      <a:cubicBezTo>
                        <a:pt x="933" y="1016"/>
                        <a:pt x="932" y="1018"/>
                        <a:pt x="930" y="1018"/>
                      </a:cubicBezTo>
                      <a:cubicBezTo>
                        <a:pt x="928" y="1018"/>
                        <a:pt x="927" y="1016"/>
                        <a:pt x="927" y="1015"/>
                      </a:cubicBezTo>
                      <a:lnTo>
                        <a:pt x="927" y="1015"/>
                      </a:lnTo>
                      <a:cubicBezTo>
                        <a:pt x="927" y="1013"/>
                        <a:pt x="928" y="1012"/>
                        <a:pt x="930" y="1012"/>
                      </a:cubicBezTo>
                      <a:cubicBezTo>
                        <a:pt x="932" y="1012"/>
                        <a:pt x="933" y="1013"/>
                        <a:pt x="933" y="1015"/>
                      </a:cubicBezTo>
                      <a:close/>
                      <a:moveTo>
                        <a:pt x="934" y="1027"/>
                      </a:moveTo>
                      <a:lnTo>
                        <a:pt x="934" y="1027"/>
                      </a:lnTo>
                      <a:cubicBezTo>
                        <a:pt x="934" y="1029"/>
                        <a:pt x="933" y="1030"/>
                        <a:pt x="931" y="1030"/>
                      </a:cubicBezTo>
                      <a:cubicBezTo>
                        <a:pt x="929" y="1030"/>
                        <a:pt x="928" y="1029"/>
                        <a:pt x="928" y="1027"/>
                      </a:cubicBezTo>
                      <a:lnTo>
                        <a:pt x="928" y="1027"/>
                      </a:lnTo>
                      <a:cubicBezTo>
                        <a:pt x="928" y="1025"/>
                        <a:pt x="929" y="1024"/>
                        <a:pt x="931" y="1024"/>
                      </a:cubicBezTo>
                      <a:cubicBezTo>
                        <a:pt x="933" y="1024"/>
                        <a:pt x="934" y="1025"/>
                        <a:pt x="934" y="1027"/>
                      </a:cubicBezTo>
                      <a:close/>
                      <a:moveTo>
                        <a:pt x="935" y="1040"/>
                      </a:moveTo>
                      <a:lnTo>
                        <a:pt x="935" y="1040"/>
                      </a:lnTo>
                      <a:cubicBezTo>
                        <a:pt x="935" y="1041"/>
                        <a:pt x="934" y="1043"/>
                        <a:pt x="932" y="1043"/>
                      </a:cubicBezTo>
                      <a:cubicBezTo>
                        <a:pt x="930" y="1043"/>
                        <a:pt x="929" y="1041"/>
                        <a:pt x="929" y="1040"/>
                      </a:cubicBezTo>
                      <a:lnTo>
                        <a:pt x="929" y="1040"/>
                      </a:lnTo>
                      <a:cubicBezTo>
                        <a:pt x="929" y="1038"/>
                        <a:pt x="930" y="1037"/>
                        <a:pt x="932" y="1037"/>
                      </a:cubicBezTo>
                      <a:cubicBezTo>
                        <a:pt x="934" y="1037"/>
                        <a:pt x="935" y="1038"/>
                        <a:pt x="935" y="1040"/>
                      </a:cubicBezTo>
                      <a:close/>
                      <a:moveTo>
                        <a:pt x="936" y="1052"/>
                      </a:moveTo>
                      <a:lnTo>
                        <a:pt x="936" y="1052"/>
                      </a:lnTo>
                      <a:cubicBezTo>
                        <a:pt x="936" y="1054"/>
                        <a:pt x="934" y="1055"/>
                        <a:pt x="933" y="1055"/>
                      </a:cubicBezTo>
                      <a:cubicBezTo>
                        <a:pt x="931" y="1055"/>
                        <a:pt x="929" y="1054"/>
                        <a:pt x="929" y="1052"/>
                      </a:cubicBezTo>
                      <a:lnTo>
                        <a:pt x="929" y="1052"/>
                      </a:lnTo>
                      <a:cubicBezTo>
                        <a:pt x="929" y="1050"/>
                        <a:pt x="931" y="1049"/>
                        <a:pt x="933" y="1049"/>
                      </a:cubicBezTo>
                      <a:cubicBezTo>
                        <a:pt x="934" y="1049"/>
                        <a:pt x="936" y="1050"/>
                        <a:pt x="936" y="1052"/>
                      </a:cubicBezTo>
                      <a:close/>
                      <a:moveTo>
                        <a:pt x="936" y="1065"/>
                      </a:moveTo>
                      <a:lnTo>
                        <a:pt x="936" y="1065"/>
                      </a:lnTo>
                      <a:cubicBezTo>
                        <a:pt x="936" y="1066"/>
                        <a:pt x="935" y="1068"/>
                        <a:pt x="933" y="1068"/>
                      </a:cubicBezTo>
                      <a:cubicBezTo>
                        <a:pt x="931" y="1068"/>
                        <a:pt x="930" y="1066"/>
                        <a:pt x="930" y="1065"/>
                      </a:cubicBezTo>
                      <a:lnTo>
                        <a:pt x="930" y="1065"/>
                      </a:lnTo>
                      <a:cubicBezTo>
                        <a:pt x="930" y="1063"/>
                        <a:pt x="931" y="1062"/>
                        <a:pt x="933" y="1062"/>
                      </a:cubicBezTo>
                      <a:cubicBezTo>
                        <a:pt x="935" y="1062"/>
                        <a:pt x="936" y="1063"/>
                        <a:pt x="936" y="1065"/>
                      </a:cubicBezTo>
                      <a:close/>
                      <a:moveTo>
                        <a:pt x="937" y="1077"/>
                      </a:moveTo>
                      <a:lnTo>
                        <a:pt x="937" y="1077"/>
                      </a:lnTo>
                      <a:cubicBezTo>
                        <a:pt x="937" y="1079"/>
                        <a:pt x="935" y="1080"/>
                        <a:pt x="934" y="1080"/>
                      </a:cubicBezTo>
                      <a:cubicBezTo>
                        <a:pt x="932" y="1080"/>
                        <a:pt x="931" y="1079"/>
                        <a:pt x="931" y="1077"/>
                      </a:cubicBezTo>
                      <a:lnTo>
                        <a:pt x="931" y="1077"/>
                      </a:lnTo>
                      <a:cubicBezTo>
                        <a:pt x="931" y="1075"/>
                        <a:pt x="932" y="1074"/>
                        <a:pt x="934" y="1074"/>
                      </a:cubicBezTo>
                      <a:cubicBezTo>
                        <a:pt x="935" y="1074"/>
                        <a:pt x="937" y="1075"/>
                        <a:pt x="937" y="1077"/>
                      </a:cubicBezTo>
                      <a:close/>
                      <a:moveTo>
                        <a:pt x="937" y="1090"/>
                      </a:moveTo>
                      <a:lnTo>
                        <a:pt x="937" y="1090"/>
                      </a:lnTo>
                      <a:cubicBezTo>
                        <a:pt x="937" y="1091"/>
                        <a:pt x="936" y="1093"/>
                        <a:pt x="934" y="1093"/>
                      </a:cubicBezTo>
                      <a:cubicBezTo>
                        <a:pt x="933" y="1093"/>
                        <a:pt x="931" y="1091"/>
                        <a:pt x="931" y="1090"/>
                      </a:cubicBezTo>
                      <a:lnTo>
                        <a:pt x="931" y="1090"/>
                      </a:lnTo>
                      <a:cubicBezTo>
                        <a:pt x="931" y="1088"/>
                        <a:pt x="933" y="1087"/>
                        <a:pt x="934" y="1087"/>
                      </a:cubicBezTo>
                      <a:cubicBezTo>
                        <a:pt x="936" y="1087"/>
                        <a:pt x="937" y="1088"/>
                        <a:pt x="937" y="1090"/>
                      </a:cubicBezTo>
                      <a:close/>
                      <a:moveTo>
                        <a:pt x="938" y="1102"/>
                      </a:moveTo>
                      <a:lnTo>
                        <a:pt x="938" y="1102"/>
                      </a:lnTo>
                      <a:cubicBezTo>
                        <a:pt x="938" y="1104"/>
                        <a:pt x="937" y="1105"/>
                        <a:pt x="935" y="1105"/>
                      </a:cubicBezTo>
                      <a:cubicBezTo>
                        <a:pt x="933" y="1105"/>
                        <a:pt x="932" y="1104"/>
                        <a:pt x="932" y="1102"/>
                      </a:cubicBezTo>
                      <a:lnTo>
                        <a:pt x="932" y="1102"/>
                      </a:lnTo>
                      <a:cubicBezTo>
                        <a:pt x="932" y="1100"/>
                        <a:pt x="933" y="1099"/>
                        <a:pt x="935" y="1099"/>
                      </a:cubicBezTo>
                      <a:cubicBezTo>
                        <a:pt x="937" y="1099"/>
                        <a:pt x="938" y="1100"/>
                        <a:pt x="938" y="1102"/>
                      </a:cubicBezTo>
                      <a:close/>
                      <a:moveTo>
                        <a:pt x="938" y="1115"/>
                      </a:moveTo>
                      <a:lnTo>
                        <a:pt x="938" y="1115"/>
                      </a:lnTo>
                      <a:cubicBezTo>
                        <a:pt x="938" y="1116"/>
                        <a:pt x="937" y="1118"/>
                        <a:pt x="935" y="1118"/>
                      </a:cubicBezTo>
                      <a:cubicBezTo>
                        <a:pt x="934" y="1118"/>
                        <a:pt x="932" y="1116"/>
                        <a:pt x="932" y="1115"/>
                      </a:cubicBezTo>
                      <a:lnTo>
                        <a:pt x="932" y="1115"/>
                      </a:lnTo>
                      <a:cubicBezTo>
                        <a:pt x="932" y="1113"/>
                        <a:pt x="934" y="1112"/>
                        <a:pt x="935" y="1112"/>
                      </a:cubicBezTo>
                      <a:cubicBezTo>
                        <a:pt x="937" y="1112"/>
                        <a:pt x="938" y="1113"/>
                        <a:pt x="938" y="1115"/>
                      </a:cubicBezTo>
                      <a:close/>
                      <a:moveTo>
                        <a:pt x="939" y="1127"/>
                      </a:moveTo>
                      <a:lnTo>
                        <a:pt x="939" y="1127"/>
                      </a:lnTo>
                      <a:cubicBezTo>
                        <a:pt x="939" y="1129"/>
                        <a:pt x="937" y="1130"/>
                        <a:pt x="936" y="1130"/>
                      </a:cubicBezTo>
                      <a:cubicBezTo>
                        <a:pt x="934" y="1130"/>
                        <a:pt x="933" y="1129"/>
                        <a:pt x="933" y="1127"/>
                      </a:cubicBezTo>
                      <a:lnTo>
                        <a:pt x="933" y="1127"/>
                      </a:lnTo>
                      <a:cubicBezTo>
                        <a:pt x="933" y="1125"/>
                        <a:pt x="934" y="1124"/>
                        <a:pt x="936" y="1124"/>
                      </a:cubicBezTo>
                      <a:cubicBezTo>
                        <a:pt x="937" y="1124"/>
                        <a:pt x="939" y="1125"/>
                        <a:pt x="939" y="1127"/>
                      </a:cubicBezTo>
                      <a:close/>
                      <a:moveTo>
                        <a:pt x="939" y="1140"/>
                      </a:moveTo>
                      <a:lnTo>
                        <a:pt x="939" y="1140"/>
                      </a:lnTo>
                      <a:cubicBezTo>
                        <a:pt x="939" y="1141"/>
                        <a:pt x="938" y="1143"/>
                        <a:pt x="936" y="1143"/>
                      </a:cubicBezTo>
                      <a:cubicBezTo>
                        <a:pt x="934" y="1143"/>
                        <a:pt x="933" y="1141"/>
                        <a:pt x="933" y="1140"/>
                      </a:cubicBezTo>
                      <a:lnTo>
                        <a:pt x="933" y="1140"/>
                      </a:lnTo>
                      <a:cubicBezTo>
                        <a:pt x="933" y="1138"/>
                        <a:pt x="934" y="1137"/>
                        <a:pt x="936" y="1137"/>
                      </a:cubicBezTo>
                      <a:cubicBezTo>
                        <a:pt x="938" y="1137"/>
                        <a:pt x="939" y="1138"/>
                        <a:pt x="939" y="1140"/>
                      </a:cubicBezTo>
                      <a:close/>
                      <a:moveTo>
                        <a:pt x="940" y="1152"/>
                      </a:moveTo>
                      <a:lnTo>
                        <a:pt x="940" y="1152"/>
                      </a:lnTo>
                      <a:cubicBezTo>
                        <a:pt x="940" y="1154"/>
                        <a:pt x="938" y="1155"/>
                        <a:pt x="936" y="1155"/>
                      </a:cubicBezTo>
                      <a:cubicBezTo>
                        <a:pt x="935" y="1155"/>
                        <a:pt x="933" y="1154"/>
                        <a:pt x="933" y="1152"/>
                      </a:cubicBezTo>
                      <a:lnTo>
                        <a:pt x="933" y="1152"/>
                      </a:lnTo>
                      <a:cubicBezTo>
                        <a:pt x="933" y="1150"/>
                        <a:pt x="935" y="1149"/>
                        <a:pt x="936" y="1149"/>
                      </a:cubicBezTo>
                      <a:cubicBezTo>
                        <a:pt x="938" y="1149"/>
                        <a:pt x="940" y="1150"/>
                        <a:pt x="940" y="1152"/>
                      </a:cubicBezTo>
                      <a:close/>
                      <a:moveTo>
                        <a:pt x="940" y="1165"/>
                      </a:moveTo>
                      <a:lnTo>
                        <a:pt x="940" y="1165"/>
                      </a:lnTo>
                      <a:cubicBezTo>
                        <a:pt x="940" y="1166"/>
                        <a:pt x="938" y="1168"/>
                        <a:pt x="937" y="1168"/>
                      </a:cubicBezTo>
                      <a:cubicBezTo>
                        <a:pt x="935" y="1168"/>
                        <a:pt x="934" y="1166"/>
                        <a:pt x="934" y="1165"/>
                      </a:cubicBezTo>
                      <a:lnTo>
                        <a:pt x="934" y="1165"/>
                      </a:lnTo>
                      <a:cubicBezTo>
                        <a:pt x="934" y="1163"/>
                        <a:pt x="935" y="1162"/>
                        <a:pt x="937" y="1162"/>
                      </a:cubicBezTo>
                      <a:cubicBezTo>
                        <a:pt x="938" y="1162"/>
                        <a:pt x="940" y="1163"/>
                        <a:pt x="940" y="1165"/>
                      </a:cubicBezTo>
                      <a:close/>
                      <a:moveTo>
                        <a:pt x="940" y="1177"/>
                      </a:moveTo>
                      <a:lnTo>
                        <a:pt x="940" y="1177"/>
                      </a:lnTo>
                      <a:cubicBezTo>
                        <a:pt x="940" y="1179"/>
                        <a:pt x="939" y="1180"/>
                        <a:pt x="937" y="1180"/>
                      </a:cubicBezTo>
                      <a:cubicBezTo>
                        <a:pt x="935" y="1180"/>
                        <a:pt x="934" y="1179"/>
                        <a:pt x="934" y="1177"/>
                      </a:cubicBezTo>
                      <a:lnTo>
                        <a:pt x="934" y="1177"/>
                      </a:lnTo>
                      <a:cubicBezTo>
                        <a:pt x="934" y="1175"/>
                        <a:pt x="935" y="1174"/>
                        <a:pt x="937" y="1174"/>
                      </a:cubicBezTo>
                      <a:cubicBezTo>
                        <a:pt x="939" y="1174"/>
                        <a:pt x="940" y="1175"/>
                        <a:pt x="940" y="1177"/>
                      </a:cubicBezTo>
                      <a:close/>
                      <a:moveTo>
                        <a:pt x="940" y="1190"/>
                      </a:moveTo>
                      <a:lnTo>
                        <a:pt x="940" y="1190"/>
                      </a:lnTo>
                      <a:cubicBezTo>
                        <a:pt x="940" y="1191"/>
                        <a:pt x="939" y="1193"/>
                        <a:pt x="937" y="1193"/>
                      </a:cubicBezTo>
                      <a:cubicBezTo>
                        <a:pt x="935" y="1193"/>
                        <a:pt x="934" y="1191"/>
                        <a:pt x="934" y="1190"/>
                      </a:cubicBezTo>
                      <a:lnTo>
                        <a:pt x="934" y="1190"/>
                      </a:lnTo>
                      <a:cubicBezTo>
                        <a:pt x="934" y="1188"/>
                        <a:pt x="935" y="1187"/>
                        <a:pt x="937" y="1187"/>
                      </a:cubicBezTo>
                      <a:cubicBezTo>
                        <a:pt x="939" y="1187"/>
                        <a:pt x="940" y="1188"/>
                        <a:pt x="940" y="1190"/>
                      </a:cubicBezTo>
                      <a:close/>
                      <a:moveTo>
                        <a:pt x="940" y="1202"/>
                      </a:moveTo>
                      <a:lnTo>
                        <a:pt x="940" y="1202"/>
                      </a:lnTo>
                      <a:cubicBezTo>
                        <a:pt x="940" y="1204"/>
                        <a:pt x="939" y="1205"/>
                        <a:pt x="937" y="1205"/>
                      </a:cubicBezTo>
                      <a:cubicBezTo>
                        <a:pt x="935" y="1205"/>
                        <a:pt x="934" y="1204"/>
                        <a:pt x="934" y="1202"/>
                      </a:cubicBezTo>
                      <a:lnTo>
                        <a:pt x="934" y="1202"/>
                      </a:lnTo>
                      <a:cubicBezTo>
                        <a:pt x="934" y="1200"/>
                        <a:pt x="935" y="1199"/>
                        <a:pt x="937" y="1199"/>
                      </a:cubicBezTo>
                      <a:cubicBezTo>
                        <a:pt x="939" y="1199"/>
                        <a:pt x="940" y="1200"/>
                        <a:pt x="940" y="1202"/>
                      </a:cubicBezTo>
                      <a:close/>
                      <a:moveTo>
                        <a:pt x="940" y="1215"/>
                      </a:moveTo>
                      <a:lnTo>
                        <a:pt x="940" y="1215"/>
                      </a:lnTo>
                      <a:cubicBezTo>
                        <a:pt x="940" y="1216"/>
                        <a:pt x="939" y="1218"/>
                        <a:pt x="937" y="1218"/>
                      </a:cubicBezTo>
                      <a:cubicBezTo>
                        <a:pt x="935" y="1218"/>
                        <a:pt x="934" y="1216"/>
                        <a:pt x="934" y="1215"/>
                      </a:cubicBezTo>
                      <a:lnTo>
                        <a:pt x="934" y="1215"/>
                      </a:lnTo>
                      <a:cubicBezTo>
                        <a:pt x="934" y="1213"/>
                        <a:pt x="935" y="1212"/>
                        <a:pt x="937" y="1212"/>
                      </a:cubicBezTo>
                      <a:cubicBezTo>
                        <a:pt x="939" y="1212"/>
                        <a:pt x="940" y="1213"/>
                        <a:pt x="940" y="1215"/>
                      </a:cubicBezTo>
                      <a:close/>
                      <a:moveTo>
                        <a:pt x="940" y="1228"/>
                      </a:moveTo>
                      <a:lnTo>
                        <a:pt x="940" y="1228"/>
                      </a:lnTo>
                      <a:cubicBezTo>
                        <a:pt x="940" y="1230"/>
                        <a:pt x="938" y="1231"/>
                        <a:pt x="936" y="1230"/>
                      </a:cubicBezTo>
                      <a:cubicBezTo>
                        <a:pt x="935" y="1230"/>
                        <a:pt x="934" y="1228"/>
                        <a:pt x="934" y="1226"/>
                      </a:cubicBezTo>
                      <a:lnTo>
                        <a:pt x="934" y="1226"/>
                      </a:lnTo>
                      <a:cubicBezTo>
                        <a:pt x="935" y="1225"/>
                        <a:pt x="937" y="1224"/>
                        <a:pt x="938" y="1224"/>
                      </a:cubicBezTo>
                      <a:cubicBezTo>
                        <a:pt x="940" y="1225"/>
                        <a:pt x="941" y="1227"/>
                        <a:pt x="940" y="1228"/>
                      </a:cubicBezTo>
                      <a:close/>
                      <a:moveTo>
                        <a:pt x="940" y="1241"/>
                      </a:moveTo>
                      <a:lnTo>
                        <a:pt x="940" y="1241"/>
                      </a:lnTo>
                      <a:cubicBezTo>
                        <a:pt x="940" y="1242"/>
                        <a:pt x="938" y="1243"/>
                        <a:pt x="936" y="1243"/>
                      </a:cubicBezTo>
                      <a:cubicBezTo>
                        <a:pt x="935" y="1242"/>
                        <a:pt x="934" y="1240"/>
                        <a:pt x="934" y="1239"/>
                      </a:cubicBezTo>
                      <a:lnTo>
                        <a:pt x="934" y="1239"/>
                      </a:lnTo>
                      <a:cubicBezTo>
                        <a:pt x="935" y="1237"/>
                        <a:pt x="937" y="1236"/>
                        <a:pt x="938" y="1237"/>
                      </a:cubicBezTo>
                      <a:cubicBezTo>
                        <a:pt x="940" y="1237"/>
                        <a:pt x="941" y="1239"/>
                        <a:pt x="940" y="1241"/>
                      </a:cubicBezTo>
                      <a:close/>
                      <a:moveTo>
                        <a:pt x="940" y="1253"/>
                      </a:moveTo>
                      <a:lnTo>
                        <a:pt x="940" y="1253"/>
                      </a:lnTo>
                      <a:cubicBezTo>
                        <a:pt x="940" y="1255"/>
                        <a:pt x="938" y="1256"/>
                        <a:pt x="936" y="1255"/>
                      </a:cubicBezTo>
                      <a:cubicBezTo>
                        <a:pt x="934" y="1255"/>
                        <a:pt x="934" y="1253"/>
                        <a:pt x="934" y="1251"/>
                      </a:cubicBezTo>
                      <a:lnTo>
                        <a:pt x="934" y="1251"/>
                      </a:lnTo>
                      <a:cubicBezTo>
                        <a:pt x="935" y="1250"/>
                        <a:pt x="936" y="1249"/>
                        <a:pt x="938" y="1249"/>
                      </a:cubicBezTo>
                      <a:cubicBezTo>
                        <a:pt x="940" y="1250"/>
                        <a:pt x="941" y="1252"/>
                        <a:pt x="940" y="1253"/>
                      </a:cubicBezTo>
                      <a:close/>
                      <a:moveTo>
                        <a:pt x="940" y="1266"/>
                      </a:moveTo>
                      <a:lnTo>
                        <a:pt x="940" y="1266"/>
                      </a:lnTo>
                      <a:cubicBezTo>
                        <a:pt x="939" y="1267"/>
                        <a:pt x="938" y="1268"/>
                        <a:pt x="936" y="1268"/>
                      </a:cubicBezTo>
                      <a:cubicBezTo>
                        <a:pt x="934" y="1267"/>
                        <a:pt x="933" y="1265"/>
                        <a:pt x="934" y="1264"/>
                      </a:cubicBezTo>
                      <a:lnTo>
                        <a:pt x="934" y="1264"/>
                      </a:lnTo>
                      <a:cubicBezTo>
                        <a:pt x="935" y="1262"/>
                        <a:pt x="936" y="1261"/>
                        <a:pt x="938" y="1262"/>
                      </a:cubicBezTo>
                      <a:cubicBezTo>
                        <a:pt x="940" y="1262"/>
                        <a:pt x="940" y="1264"/>
                        <a:pt x="940" y="1266"/>
                      </a:cubicBezTo>
                      <a:close/>
                      <a:moveTo>
                        <a:pt x="940" y="1278"/>
                      </a:moveTo>
                      <a:lnTo>
                        <a:pt x="940" y="1278"/>
                      </a:lnTo>
                      <a:cubicBezTo>
                        <a:pt x="939" y="1280"/>
                        <a:pt x="937" y="1281"/>
                        <a:pt x="936" y="1280"/>
                      </a:cubicBezTo>
                      <a:cubicBezTo>
                        <a:pt x="934" y="1280"/>
                        <a:pt x="933" y="1278"/>
                        <a:pt x="934" y="1276"/>
                      </a:cubicBezTo>
                      <a:lnTo>
                        <a:pt x="934" y="1276"/>
                      </a:lnTo>
                      <a:cubicBezTo>
                        <a:pt x="934" y="1275"/>
                        <a:pt x="936" y="1274"/>
                        <a:pt x="938" y="1274"/>
                      </a:cubicBezTo>
                      <a:cubicBezTo>
                        <a:pt x="939" y="1275"/>
                        <a:pt x="940" y="1277"/>
                        <a:pt x="940" y="1278"/>
                      </a:cubicBezTo>
                      <a:close/>
                      <a:moveTo>
                        <a:pt x="940" y="1291"/>
                      </a:moveTo>
                      <a:lnTo>
                        <a:pt x="940" y="1291"/>
                      </a:lnTo>
                      <a:cubicBezTo>
                        <a:pt x="939" y="1292"/>
                        <a:pt x="937" y="1293"/>
                        <a:pt x="936" y="1293"/>
                      </a:cubicBezTo>
                      <a:cubicBezTo>
                        <a:pt x="934" y="1292"/>
                        <a:pt x="933" y="1290"/>
                        <a:pt x="934" y="1289"/>
                      </a:cubicBezTo>
                      <a:lnTo>
                        <a:pt x="934" y="1289"/>
                      </a:lnTo>
                      <a:cubicBezTo>
                        <a:pt x="934" y="1287"/>
                        <a:pt x="936" y="1286"/>
                        <a:pt x="938" y="1287"/>
                      </a:cubicBezTo>
                      <a:cubicBezTo>
                        <a:pt x="939" y="1287"/>
                        <a:pt x="940" y="1289"/>
                        <a:pt x="940" y="1291"/>
                      </a:cubicBezTo>
                      <a:close/>
                      <a:moveTo>
                        <a:pt x="939" y="1303"/>
                      </a:moveTo>
                      <a:lnTo>
                        <a:pt x="939" y="1303"/>
                      </a:lnTo>
                      <a:cubicBezTo>
                        <a:pt x="939" y="1305"/>
                        <a:pt x="937" y="1306"/>
                        <a:pt x="935" y="1305"/>
                      </a:cubicBezTo>
                      <a:cubicBezTo>
                        <a:pt x="934" y="1305"/>
                        <a:pt x="933" y="1303"/>
                        <a:pt x="933" y="1301"/>
                      </a:cubicBezTo>
                      <a:lnTo>
                        <a:pt x="933" y="1301"/>
                      </a:lnTo>
                      <a:cubicBezTo>
                        <a:pt x="934" y="1300"/>
                        <a:pt x="936" y="1299"/>
                        <a:pt x="937" y="1299"/>
                      </a:cubicBezTo>
                      <a:cubicBezTo>
                        <a:pt x="939" y="1300"/>
                        <a:pt x="940" y="1302"/>
                        <a:pt x="939" y="1303"/>
                      </a:cubicBezTo>
                      <a:close/>
                      <a:moveTo>
                        <a:pt x="939" y="1316"/>
                      </a:moveTo>
                      <a:lnTo>
                        <a:pt x="939" y="1316"/>
                      </a:lnTo>
                      <a:cubicBezTo>
                        <a:pt x="938" y="1317"/>
                        <a:pt x="937" y="1318"/>
                        <a:pt x="935" y="1318"/>
                      </a:cubicBezTo>
                      <a:cubicBezTo>
                        <a:pt x="933" y="1317"/>
                        <a:pt x="932" y="1315"/>
                        <a:pt x="933" y="1314"/>
                      </a:cubicBezTo>
                      <a:lnTo>
                        <a:pt x="933" y="1314"/>
                      </a:lnTo>
                      <a:cubicBezTo>
                        <a:pt x="934" y="1312"/>
                        <a:pt x="935" y="1311"/>
                        <a:pt x="937" y="1312"/>
                      </a:cubicBezTo>
                      <a:cubicBezTo>
                        <a:pt x="939" y="1312"/>
                        <a:pt x="939" y="1314"/>
                        <a:pt x="939" y="1316"/>
                      </a:cubicBezTo>
                      <a:close/>
                      <a:moveTo>
                        <a:pt x="939" y="1328"/>
                      </a:moveTo>
                      <a:lnTo>
                        <a:pt x="939" y="1328"/>
                      </a:lnTo>
                      <a:cubicBezTo>
                        <a:pt x="938" y="1330"/>
                        <a:pt x="936" y="1331"/>
                        <a:pt x="935" y="1330"/>
                      </a:cubicBezTo>
                      <a:cubicBezTo>
                        <a:pt x="933" y="1330"/>
                        <a:pt x="932" y="1328"/>
                        <a:pt x="933" y="1326"/>
                      </a:cubicBezTo>
                      <a:lnTo>
                        <a:pt x="933" y="1326"/>
                      </a:lnTo>
                      <a:cubicBezTo>
                        <a:pt x="933" y="1325"/>
                        <a:pt x="935" y="1324"/>
                        <a:pt x="937" y="1324"/>
                      </a:cubicBezTo>
                      <a:cubicBezTo>
                        <a:pt x="938" y="1325"/>
                        <a:pt x="939" y="1327"/>
                        <a:pt x="939" y="1328"/>
                      </a:cubicBezTo>
                      <a:close/>
                      <a:moveTo>
                        <a:pt x="938" y="1341"/>
                      </a:moveTo>
                      <a:lnTo>
                        <a:pt x="938" y="1341"/>
                      </a:lnTo>
                      <a:cubicBezTo>
                        <a:pt x="938" y="1342"/>
                        <a:pt x="936" y="1343"/>
                        <a:pt x="934" y="1343"/>
                      </a:cubicBezTo>
                      <a:cubicBezTo>
                        <a:pt x="933" y="1342"/>
                        <a:pt x="932" y="1340"/>
                        <a:pt x="932" y="1339"/>
                      </a:cubicBezTo>
                      <a:lnTo>
                        <a:pt x="932" y="1339"/>
                      </a:lnTo>
                      <a:cubicBezTo>
                        <a:pt x="933" y="1337"/>
                        <a:pt x="935" y="1336"/>
                        <a:pt x="936" y="1337"/>
                      </a:cubicBezTo>
                      <a:cubicBezTo>
                        <a:pt x="938" y="1337"/>
                        <a:pt x="939" y="1339"/>
                        <a:pt x="938" y="1341"/>
                      </a:cubicBezTo>
                      <a:close/>
                      <a:moveTo>
                        <a:pt x="938" y="1353"/>
                      </a:moveTo>
                      <a:lnTo>
                        <a:pt x="938" y="1353"/>
                      </a:lnTo>
                      <a:cubicBezTo>
                        <a:pt x="937" y="1355"/>
                        <a:pt x="936" y="1356"/>
                        <a:pt x="934" y="1355"/>
                      </a:cubicBezTo>
                      <a:cubicBezTo>
                        <a:pt x="932" y="1355"/>
                        <a:pt x="931" y="1353"/>
                        <a:pt x="932" y="1351"/>
                      </a:cubicBezTo>
                      <a:lnTo>
                        <a:pt x="932" y="1351"/>
                      </a:lnTo>
                      <a:cubicBezTo>
                        <a:pt x="932" y="1350"/>
                        <a:pt x="934" y="1349"/>
                        <a:pt x="936" y="1349"/>
                      </a:cubicBezTo>
                      <a:cubicBezTo>
                        <a:pt x="938" y="1350"/>
                        <a:pt x="938" y="1352"/>
                        <a:pt x="938" y="1353"/>
                      </a:cubicBezTo>
                      <a:close/>
                      <a:moveTo>
                        <a:pt x="937" y="1366"/>
                      </a:moveTo>
                      <a:lnTo>
                        <a:pt x="937" y="1366"/>
                      </a:lnTo>
                      <a:cubicBezTo>
                        <a:pt x="937" y="1367"/>
                        <a:pt x="935" y="1368"/>
                        <a:pt x="933" y="1368"/>
                      </a:cubicBezTo>
                      <a:cubicBezTo>
                        <a:pt x="932" y="1367"/>
                        <a:pt x="931" y="1365"/>
                        <a:pt x="931" y="1364"/>
                      </a:cubicBezTo>
                      <a:lnTo>
                        <a:pt x="931" y="1364"/>
                      </a:lnTo>
                      <a:cubicBezTo>
                        <a:pt x="932" y="1362"/>
                        <a:pt x="934" y="1361"/>
                        <a:pt x="935" y="1362"/>
                      </a:cubicBezTo>
                      <a:cubicBezTo>
                        <a:pt x="937" y="1362"/>
                        <a:pt x="938" y="1364"/>
                        <a:pt x="937" y="1366"/>
                      </a:cubicBezTo>
                      <a:close/>
                      <a:moveTo>
                        <a:pt x="937" y="1378"/>
                      </a:moveTo>
                      <a:lnTo>
                        <a:pt x="937" y="1378"/>
                      </a:lnTo>
                      <a:cubicBezTo>
                        <a:pt x="936" y="1380"/>
                        <a:pt x="934" y="1381"/>
                        <a:pt x="933" y="1380"/>
                      </a:cubicBezTo>
                      <a:cubicBezTo>
                        <a:pt x="931" y="1380"/>
                        <a:pt x="930" y="1378"/>
                        <a:pt x="931" y="1376"/>
                      </a:cubicBezTo>
                      <a:lnTo>
                        <a:pt x="931" y="1376"/>
                      </a:lnTo>
                      <a:cubicBezTo>
                        <a:pt x="931" y="1375"/>
                        <a:pt x="933" y="1374"/>
                        <a:pt x="935" y="1374"/>
                      </a:cubicBezTo>
                      <a:cubicBezTo>
                        <a:pt x="936" y="1375"/>
                        <a:pt x="937" y="1377"/>
                        <a:pt x="937" y="1378"/>
                      </a:cubicBezTo>
                      <a:close/>
                      <a:moveTo>
                        <a:pt x="936" y="1391"/>
                      </a:moveTo>
                      <a:lnTo>
                        <a:pt x="936" y="1391"/>
                      </a:lnTo>
                      <a:cubicBezTo>
                        <a:pt x="935" y="1392"/>
                        <a:pt x="934" y="1393"/>
                        <a:pt x="932" y="1393"/>
                      </a:cubicBezTo>
                      <a:cubicBezTo>
                        <a:pt x="930" y="1392"/>
                        <a:pt x="930" y="1390"/>
                        <a:pt x="930" y="1389"/>
                      </a:cubicBezTo>
                      <a:lnTo>
                        <a:pt x="930" y="1389"/>
                      </a:lnTo>
                      <a:cubicBezTo>
                        <a:pt x="931" y="1387"/>
                        <a:pt x="932" y="1386"/>
                        <a:pt x="934" y="1387"/>
                      </a:cubicBezTo>
                      <a:cubicBezTo>
                        <a:pt x="936" y="1387"/>
                        <a:pt x="937" y="1389"/>
                        <a:pt x="936" y="1391"/>
                      </a:cubicBezTo>
                      <a:close/>
                      <a:moveTo>
                        <a:pt x="935" y="1403"/>
                      </a:moveTo>
                      <a:lnTo>
                        <a:pt x="935" y="1403"/>
                      </a:lnTo>
                      <a:cubicBezTo>
                        <a:pt x="935" y="1405"/>
                        <a:pt x="933" y="1406"/>
                        <a:pt x="931" y="1405"/>
                      </a:cubicBezTo>
                      <a:cubicBezTo>
                        <a:pt x="930" y="1405"/>
                        <a:pt x="929" y="1403"/>
                        <a:pt x="930" y="1401"/>
                      </a:cubicBezTo>
                      <a:lnTo>
                        <a:pt x="930" y="1401"/>
                      </a:lnTo>
                      <a:cubicBezTo>
                        <a:pt x="930" y="1400"/>
                        <a:pt x="932" y="1399"/>
                        <a:pt x="933" y="1399"/>
                      </a:cubicBezTo>
                      <a:cubicBezTo>
                        <a:pt x="935" y="1400"/>
                        <a:pt x="936" y="1402"/>
                        <a:pt x="935" y="1403"/>
                      </a:cubicBezTo>
                      <a:close/>
                      <a:moveTo>
                        <a:pt x="935" y="1416"/>
                      </a:moveTo>
                      <a:lnTo>
                        <a:pt x="935" y="1416"/>
                      </a:lnTo>
                      <a:cubicBezTo>
                        <a:pt x="934" y="1417"/>
                        <a:pt x="932" y="1418"/>
                        <a:pt x="931" y="1418"/>
                      </a:cubicBezTo>
                      <a:cubicBezTo>
                        <a:pt x="929" y="1417"/>
                        <a:pt x="928" y="1415"/>
                        <a:pt x="929" y="1414"/>
                      </a:cubicBezTo>
                      <a:lnTo>
                        <a:pt x="929" y="1414"/>
                      </a:lnTo>
                      <a:cubicBezTo>
                        <a:pt x="929" y="1412"/>
                        <a:pt x="931" y="1411"/>
                        <a:pt x="933" y="1412"/>
                      </a:cubicBezTo>
                      <a:cubicBezTo>
                        <a:pt x="934" y="1412"/>
                        <a:pt x="935" y="1414"/>
                        <a:pt x="935" y="1416"/>
                      </a:cubicBezTo>
                      <a:close/>
                      <a:moveTo>
                        <a:pt x="934" y="1428"/>
                      </a:moveTo>
                      <a:lnTo>
                        <a:pt x="934" y="1428"/>
                      </a:lnTo>
                      <a:cubicBezTo>
                        <a:pt x="933" y="1430"/>
                        <a:pt x="932" y="1431"/>
                        <a:pt x="930" y="1430"/>
                      </a:cubicBezTo>
                      <a:cubicBezTo>
                        <a:pt x="928" y="1430"/>
                        <a:pt x="927" y="1428"/>
                        <a:pt x="928" y="1426"/>
                      </a:cubicBezTo>
                      <a:lnTo>
                        <a:pt x="928" y="1426"/>
                      </a:lnTo>
                      <a:cubicBezTo>
                        <a:pt x="929" y="1425"/>
                        <a:pt x="930" y="1424"/>
                        <a:pt x="932" y="1424"/>
                      </a:cubicBezTo>
                      <a:cubicBezTo>
                        <a:pt x="934" y="1425"/>
                        <a:pt x="935" y="1426"/>
                        <a:pt x="934" y="1428"/>
                      </a:cubicBezTo>
                      <a:close/>
                      <a:moveTo>
                        <a:pt x="933" y="1441"/>
                      </a:moveTo>
                      <a:lnTo>
                        <a:pt x="933" y="1441"/>
                      </a:lnTo>
                      <a:cubicBezTo>
                        <a:pt x="933" y="1442"/>
                        <a:pt x="931" y="1443"/>
                        <a:pt x="929" y="1443"/>
                      </a:cubicBezTo>
                      <a:cubicBezTo>
                        <a:pt x="928" y="1442"/>
                        <a:pt x="927" y="1440"/>
                        <a:pt x="927" y="1439"/>
                      </a:cubicBezTo>
                      <a:lnTo>
                        <a:pt x="927" y="1439"/>
                      </a:lnTo>
                      <a:cubicBezTo>
                        <a:pt x="928" y="1437"/>
                        <a:pt x="929" y="1436"/>
                        <a:pt x="931" y="1437"/>
                      </a:cubicBezTo>
                      <a:cubicBezTo>
                        <a:pt x="933" y="1437"/>
                        <a:pt x="934" y="1439"/>
                        <a:pt x="933" y="1441"/>
                      </a:cubicBezTo>
                      <a:close/>
                      <a:moveTo>
                        <a:pt x="932" y="1453"/>
                      </a:moveTo>
                      <a:lnTo>
                        <a:pt x="932" y="1453"/>
                      </a:lnTo>
                      <a:cubicBezTo>
                        <a:pt x="932" y="1455"/>
                        <a:pt x="930" y="1456"/>
                        <a:pt x="928" y="1455"/>
                      </a:cubicBezTo>
                      <a:cubicBezTo>
                        <a:pt x="927" y="1455"/>
                        <a:pt x="926" y="1453"/>
                        <a:pt x="926" y="1451"/>
                      </a:cubicBezTo>
                      <a:lnTo>
                        <a:pt x="926" y="1451"/>
                      </a:lnTo>
                      <a:cubicBezTo>
                        <a:pt x="927" y="1449"/>
                        <a:pt x="929" y="1449"/>
                        <a:pt x="930" y="1449"/>
                      </a:cubicBezTo>
                      <a:cubicBezTo>
                        <a:pt x="932" y="1450"/>
                        <a:pt x="933" y="1451"/>
                        <a:pt x="932" y="1453"/>
                      </a:cubicBezTo>
                      <a:close/>
                      <a:moveTo>
                        <a:pt x="931" y="1466"/>
                      </a:moveTo>
                      <a:lnTo>
                        <a:pt x="931" y="1466"/>
                      </a:lnTo>
                      <a:cubicBezTo>
                        <a:pt x="931" y="1467"/>
                        <a:pt x="929" y="1468"/>
                        <a:pt x="927" y="1468"/>
                      </a:cubicBezTo>
                      <a:cubicBezTo>
                        <a:pt x="926" y="1467"/>
                        <a:pt x="925" y="1465"/>
                        <a:pt x="925" y="1464"/>
                      </a:cubicBezTo>
                      <a:lnTo>
                        <a:pt x="925" y="1464"/>
                      </a:lnTo>
                      <a:cubicBezTo>
                        <a:pt x="926" y="1462"/>
                        <a:pt x="928" y="1461"/>
                        <a:pt x="929" y="1462"/>
                      </a:cubicBezTo>
                      <a:cubicBezTo>
                        <a:pt x="931" y="1462"/>
                        <a:pt x="932" y="1464"/>
                        <a:pt x="931" y="1466"/>
                      </a:cubicBezTo>
                      <a:close/>
                      <a:moveTo>
                        <a:pt x="930" y="1478"/>
                      </a:moveTo>
                      <a:lnTo>
                        <a:pt x="930" y="1478"/>
                      </a:lnTo>
                      <a:cubicBezTo>
                        <a:pt x="930" y="1480"/>
                        <a:pt x="928" y="1481"/>
                        <a:pt x="927" y="1480"/>
                      </a:cubicBezTo>
                      <a:cubicBezTo>
                        <a:pt x="925" y="1479"/>
                        <a:pt x="924" y="1478"/>
                        <a:pt x="925" y="1476"/>
                      </a:cubicBezTo>
                      <a:lnTo>
                        <a:pt x="925" y="1476"/>
                      </a:lnTo>
                      <a:cubicBezTo>
                        <a:pt x="925" y="1474"/>
                        <a:pt x="927" y="1474"/>
                        <a:pt x="928" y="1474"/>
                      </a:cubicBezTo>
                      <a:cubicBezTo>
                        <a:pt x="930" y="1475"/>
                        <a:pt x="931" y="1476"/>
                        <a:pt x="930" y="1478"/>
                      </a:cubicBezTo>
                      <a:close/>
                      <a:moveTo>
                        <a:pt x="929" y="1490"/>
                      </a:moveTo>
                      <a:lnTo>
                        <a:pt x="929" y="1490"/>
                      </a:lnTo>
                      <a:cubicBezTo>
                        <a:pt x="929" y="1492"/>
                        <a:pt x="927" y="1493"/>
                        <a:pt x="925" y="1492"/>
                      </a:cubicBezTo>
                      <a:cubicBezTo>
                        <a:pt x="924" y="1492"/>
                        <a:pt x="923" y="1490"/>
                        <a:pt x="923" y="1489"/>
                      </a:cubicBezTo>
                      <a:lnTo>
                        <a:pt x="923" y="1489"/>
                      </a:lnTo>
                      <a:cubicBezTo>
                        <a:pt x="924" y="1487"/>
                        <a:pt x="926" y="1486"/>
                        <a:pt x="927" y="1487"/>
                      </a:cubicBezTo>
                      <a:cubicBezTo>
                        <a:pt x="929" y="1487"/>
                        <a:pt x="930" y="1489"/>
                        <a:pt x="929" y="1490"/>
                      </a:cubicBezTo>
                      <a:close/>
                      <a:moveTo>
                        <a:pt x="928" y="1503"/>
                      </a:moveTo>
                      <a:lnTo>
                        <a:pt x="928" y="1503"/>
                      </a:lnTo>
                      <a:cubicBezTo>
                        <a:pt x="928" y="1505"/>
                        <a:pt x="926" y="1505"/>
                        <a:pt x="924" y="1505"/>
                      </a:cubicBezTo>
                      <a:cubicBezTo>
                        <a:pt x="923" y="1504"/>
                        <a:pt x="922" y="1503"/>
                        <a:pt x="922" y="1501"/>
                      </a:cubicBezTo>
                      <a:lnTo>
                        <a:pt x="922" y="1501"/>
                      </a:lnTo>
                      <a:cubicBezTo>
                        <a:pt x="923" y="1499"/>
                        <a:pt x="925" y="1498"/>
                        <a:pt x="926" y="1499"/>
                      </a:cubicBezTo>
                      <a:cubicBezTo>
                        <a:pt x="928" y="1500"/>
                        <a:pt x="929" y="1501"/>
                        <a:pt x="928" y="1503"/>
                      </a:cubicBezTo>
                      <a:close/>
                      <a:moveTo>
                        <a:pt x="927" y="1515"/>
                      </a:moveTo>
                      <a:lnTo>
                        <a:pt x="927" y="1515"/>
                      </a:lnTo>
                      <a:cubicBezTo>
                        <a:pt x="927" y="1517"/>
                        <a:pt x="925" y="1518"/>
                        <a:pt x="923" y="1517"/>
                      </a:cubicBezTo>
                      <a:cubicBezTo>
                        <a:pt x="922" y="1517"/>
                        <a:pt x="921" y="1515"/>
                        <a:pt x="921" y="1513"/>
                      </a:cubicBezTo>
                      <a:lnTo>
                        <a:pt x="921" y="1513"/>
                      </a:lnTo>
                      <a:cubicBezTo>
                        <a:pt x="922" y="1512"/>
                        <a:pt x="924" y="1511"/>
                        <a:pt x="925" y="1511"/>
                      </a:cubicBezTo>
                      <a:cubicBezTo>
                        <a:pt x="927" y="1512"/>
                        <a:pt x="928" y="1514"/>
                        <a:pt x="927" y="1515"/>
                      </a:cubicBezTo>
                      <a:close/>
                      <a:moveTo>
                        <a:pt x="926" y="1528"/>
                      </a:moveTo>
                      <a:lnTo>
                        <a:pt x="926" y="1528"/>
                      </a:lnTo>
                      <a:cubicBezTo>
                        <a:pt x="926" y="1530"/>
                        <a:pt x="924" y="1530"/>
                        <a:pt x="922" y="1530"/>
                      </a:cubicBezTo>
                      <a:cubicBezTo>
                        <a:pt x="921" y="1529"/>
                        <a:pt x="920" y="1528"/>
                        <a:pt x="920" y="1526"/>
                      </a:cubicBezTo>
                      <a:lnTo>
                        <a:pt x="920" y="1526"/>
                      </a:lnTo>
                      <a:cubicBezTo>
                        <a:pt x="921" y="1524"/>
                        <a:pt x="922" y="1523"/>
                        <a:pt x="924" y="1524"/>
                      </a:cubicBezTo>
                      <a:cubicBezTo>
                        <a:pt x="926" y="1524"/>
                        <a:pt x="927" y="1526"/>
                        <a:pt x="926" y="1528"/>
                      </a:cubicBezTo>
                      <a:close/>
                      <a:moveTo>
                        <a:pt x="925" y="1540"/>
                      </a:moveTo>
                      <a:lnTo>
                        <a:pt x="925" y="1540"/>
                      </a:lnTo>
                      <a:cubicBezTo>
                        <a:pt x="924" y="1542"/>
                        <a:pt x="923" y="1543"/>
                        <a:pt x="921" y="1542"/>
                      </a:cubicBezTo>
                      <a:cubicBezTo>
                        <a:pt x="919" y="1542"/>
                        <a:pt x="918" y="1540"/>
                        <a:pt x="919" y="1538"/>
                      </a:cubicBezTo>
                      <a:lnTo>
                        <a:pt x="919" y="1538"/>
                      </a:lnTo>
                      <a:cubicBezTo>
                        <a:pt x="919" y="1537"/>
                        <a:pt x="921" y="1536"/>
                        <a:pt x="923" y="1536"/>
                      </a:cubicBezTo>
                      <a:cubicBezTo>
                        <a:pt x="925" y="1537"/>
                        <a:pt x="925" y="1539"/>
                        <a:pt x="925" y="1540"/>
                      </a:cubicBezTo>
                      <a:close/>
                      <a:moveTo>
                        <a:pt x="924" y="1553"/>
                      </a:moveTo>
                      <a:lnTo>
                        <a:pt x="924" y="1553"/>
                      </a:lnTo>
                      <a:cubicBezTo>
                        <a:pt x="923" y="1554"/>
                        <a:pt x="921" y="1555"/>
                        <a:pt x="920" y="1555"/>
                      </a:cubicBezTo>
                      <a:cubicBezTo>
                        <a:pt x="918" y="1554"/>
                        <a:pt x="917" y="1552"/>
                        <a:pt x="918" y="1551"/>
                      </a:cubicBezTo>
                      <a:lnTo>
                        <a:pt x="918" y="1551"/>
                      </a:lnTo>
                      <a:cubicBezTo>
                        <a:pt x="918" y="1549"/>
                        <a:pt x="920" y="1548"/>
                        <a:pt x="922" y="1549"/>
                      </a:cubicBezTo>
                      <a:cubicBezTo>
                        <a:pt x="923" y="1549"/>
                        <a:pt x="924" y="1551"/>
                        <a:pt x="924" y="1553"/>
                      </a:cubicBezTo>
                      <a:close/>
                      <a:moveTo>
                        <a:pt x="922" y="1565"/>
                      </a:moveTo>
                      <a:lnTo>
                        <a:pt x="922" y="1565"/>
                      </a:lnTo>
                      <a:cubicBezTo>
                        <a:pt x="922" y="1567"/>
                        <a:pt x="920" y="1568"/>
                        <a:pt x="918" y="1567"/>
                      </a:cubicBezTo>
                      <a:cubicBezTo>
                        <a:pt x="917" y="1567"/>
                        <a:pt x="916" y="1565"/>
                        <a:pt x="916" y="1563"/>
                      </a:cubicBezTo>
                      <a:lnTo>
                        <a:pt x="916" y="1563"/>
                      </a:lnTo>
                      <a:cubicBezTo>
                        <a:pt x="917" y="1562"/>
                        <a:pt x="919" y="1561"/>
                        <a:pt x="920" y="1561"/>
                      </a:cubicBezTo>
                      <a:cubicBezTo>
                        <a:pt x="922" y="1562"/>
                        <a:pt x="923" y="1564"/>
                        <a:pt x="922" y="1565"/>
                      </a:cubicBezTo>
                      <a:close/>
                      <a:moveTo>
                        <a:pt x="921" y="1578"/>
                      </a:moveTo>
                      <a:lnTo>
                        <a:pt x="921" y="1578"/>
                      </a:lnTo>
                      <a:cubicBezTo>
                        <a:pt x="920" y="1579"/>
                        <a:pt x="918" y="1580"/>
                        <a:pt x="917" y="1580"/>
                      </a:cubicBezTo>
                      <a:cubicBezTo>
                        <a:pt x="915" y="1579"/>
                        <a:pt x="914" y="1577"/>
                        <a:pt x="915" y="1576"/>
                      </a:cubicBezTo>
                      <a:lnTo>
                        <a:pt x="915" y="1576"/>
                      </a:lnTo>
                      <a:cubicBezTo>
                        <a:pt x="915" y="1574"/>
                        <a:pt x="917" y="1573"/>
                        <a:pt x="919" y="1574"/>
                      </a:cubicBezTo>
                      <a:cubicBezTo>
                        <a:pt x="920" y="1574"/>
                        <a:pt x="921" y="1576"/>
                        <a:pt x="921" y="1578"/>
                      </a:cubicBezTo>
                      <a:close/>
                      <a:moveTo>
                        <a:pt x="919" y="1590"/>
                      </a:moveTo>
                      <a:lnTo>
                        <a:pt x="919" y="1590"/>
                      </a:lnTo>
                      <a:cubicBezTo>
                        <a:pt x="919" y="1592"/>
                        <a:pt x="917" y="1593"/>
                        <a:pt x="916" y="1592"/>
                      </a:cubicBezTo>
                      <a:cubicBezTo>
                        <a:pt x="914" y="1591"/>
                        <a:pt x="913" y="1590"/>
                        <a:pt x="914" y="1588"/>
                      </a:cubicBezTo>
                      <a:lnTo>
                        <a:pt x="914" y="1588"/>
                      </a:lnTo>
                      <a:cubicBezTo>
                        <a:pt x="914" y="1586"/>
                        <a:pt x="916" y="1586"/>
                        <a:pt x="917" y="1586"/>
                      </a:cubicBezTo>
                      <a:cubicBezTo>
                        <a:pt x="919" y="1587"/>
                        <a:pt x="920" y="1588"/>
                        <a:pt x="919" y="1590"/>
                      </a:cubicBezTo>
                      <a:close/>
                      <a:moveTo>
                        <a:pt x="918" y="1602"/>
                      </a:moveTo>
                      <a:lnTo>
                        <a:pt x="918" y="1602"/>
                      </a:lnTo>
                      <a:cubicBezTo>
                        <a:pt x="917" y="1604"/>
                        <a:pt x="916" y="1605"/>
                        <a:pt x="914" y="1604"/>
                      </a:cubicBezTo>
                      <a:cubicBezTo>
                        <a:pt x="912" y="1604"/>
                        <a:pt x="911" y="1602"/>
                        <a:pt x="912" y="1600"/>
                      </a:cubicBezTo>
                      <a:lnTo>
                        <a:pt x="912" y="1600"/>
                      </a:lnTo>
                      <a:cubicBezTo>
                        <a:pt x="913" y="1599"/>
                        <a:pt x="914" y="1598"/>
                        <a:pt x="916" y="1598"/>
                      </a:cubicBezTo>
                      <a:cubicBezTo>
                        <a:pt x="918" y="1599"/>
                        <a:pt x="918" y="1601"/>
                        <a:pt x="918" y="1602"/>
                      </a:cubicBezTo>
                      <a:close/>
                      <a:moveTo>
                        <a:pt x="916" y="1615"/>
                      </a:moveTo>
                      <a:lnTo>
                        <a:pt x="916" y="1615"/>
                      </a:lnTo>
                      <a:cubicBezTo>
                        <a:pt x="916" y="1616"/>
                        <a:pt x="914" y="1617"/>
                        <a:pt x="912" y="1617"/>
                      </a:cubicBezTo>
                      <a:cubicBezTo>
                        <a:pt x="911" y="1616"/>
                        <a:pt x="910" y="1615"/>
                        <a:pt x="910" y="1613"/>
                      </a:cubicBezTo>
                      <a:lnTo>
                        <a:pt x="910" y="1613"/>
                      </a:lnTo>
                      <a:cubicBezTo>
                        <a:pt x="911" y="1611"/>
                        <a:pt x="913" y="1610"/>
                        <a:pt x="914" y="1611"/>
                      </a:cubicBezTo>
                      <a:cubicBezTo>
                        <a:pt x="916" y="1611"/>
                        <a:pt x="917" y="1613"/>
                        <a:pt x="916" y="1615"/>
                      </a:cubicBezTo>
                      <a:close/>
                      <a:moveTo>
                        <a:pt x="915" y="1627"/>
                      </a:moveTo>
                      <a:lnTo>
                        <a:pt x="915" y="1627"/>
                      </a:lnTo>
                      <a:cubicBezTo>
                        <a:pt x="914" y="1629"/>
                        <a:pt x="912" y="1630"/>
                        <a:pt x="911" y="1629"/>
                      </a:cubicBezTo>
                      <a:cubicBezTo>
                        <a:pt x="909" y="1629"/>
                        <a:pt x="908" y="1627"/>
                        <a:pt x="909" y="1625"/>
                      </a:cubicBezTo>
                      <a:lnTo>
                        <a:pt x="909" y="1625"/>
                      </a:lnTo>
                      <a:cubicBezTo>
                        <a:pt x="909" y="1624"/>
                        <a:pt x="911" y="1623"/>
                        <a:pt x="913" y="1623"/>
                      </a:cubicBezTo>
                      <a:cubicBezTo>
                        <a:pt x="914" y="1624"/>
                        <a:pt x="915" y="1626"/>
                        <a:pt x="915" y="1627"/>
                      </a:cubicBezTo>
                      <a:close/>
                      <a:moveTo>
                        <a:pt x="913" y="1640"/>
                      </a:moveTo>
                      <a:lnTo>
                        <a:pt x="913" y="1640"/>
                      </a:lnTo>
                      <a:cubicBezTo>
                        <a:pt x="913" y="1641"/>
                        <a:pt x="911" y="1642"/>
                        <a:pt x="909" y="1642"/>
                      </a:cubicBezTo>
                      <a:cubicBezTo>
                        <a:pt x="908" y="1641"/>
                        <a:pt x="907" y="1639"/>
                        <a:pt x="907" y="1638"/>
                      </a:cubicBezTo>
                      <a:lnTo>
                        <a:pt x="907" y="1638"/>
                      </a:lnTo>
                      <a:cubicBezTo>
                        <a:pt x="908" y="1636"/>
                        <a:pt x="909" y="1635"/>
                        <a:pt x="911" y="1636"/>
                      </a:cubicBezTo>
                      <a:cubicBezTo>
                        <a:pt x="913" y="1636"/>
                        <a:pt x="914" y="1638"/>
                        <a:pt x="913" y="1640"/>
                      </a:cubicBezTo>
                      <a:close/>
                      <a:moveTo>
                        <a:pt x="911" y="1652"/>
                      </a:moveTo>
                      <a:lnTo>
                        <a:pt x="911" y="1652"/>
                      </a:lnTo>
                      <a:cubicBezTo>
                        <a:pt x="911" y="1654"/>
                        <a:pt x="909" y="1655"/>
                        <a:pt x="907" y="1654"/>
                      </a:cubicBezTo>
                      <a:cubicBezTo>
                        <a:pt x="906" y="1653"/>
                        <a:pt x="905" y="1652"/>
                        <a:pt x="906" y="1650"/>
                      </a:cubicBezTo>
                      <a:lnTo>
                        <a:pt x="906" y="1650"/>
                      </a:lnTo>
                      <a:cubicBezTo>
                        <a:pt x="906" y="1648"/>
                        <a:pt x="908" y="1648"/>
                        <a:pt x="909" y="1648"/>
                      </a:cubicBezTo>
                      <a:cubicBezTo>
                        <a:pt x="911" y="1649"/>
                        <a:pt x="912" y="1650"/>
                        <a:pt x="911" y="1652"/>
                      </a:cubicBezTo>
                      <a:close/>
                      <a:moveTo>
                        <a:pt x="910" y="1664"/>
                      </a:moveTo>
                      <a:lnTo>
                        <a:pt x="910" y="1664"/>
                      </a:lnTo>
                      <a:cubicBezTo>
                        <a:pt x="909" y="1666"/>
                        <a:pt x="907" y="1667"/>
                        <a:pt x="906" y="1666"/>
                      </a:cubicBezTo>
                      <a:cubicBezTo>
                        <a:pt x="904" y="1666"/>
                        <a:pt x="903" y="1664"/>
                        <a:pt x="904" y="1662"/>
                      </a:cubicBezTo>
                      <a:lnTo>
                        <a:pt x="904" y="1662"/>
                      </a:lnTo>
                      <a:cubicBezTo>
                        <a:pt x="904" y="1661"/>
                        <a:pt x="906" y="1660"/>
                        <a:pt x="908" y="1660"/>
                      </a:cubicBezTo>
                      <a:cubicBezTo>
                        <a:pt x="909" y="1661"/>
                        <a:pt x="910" y="1663"/>
                        <a:pt x="910" y="1664"/>
                      </a:cubicBezTo>
                      <a:close/>
                      <a:moveTo>
                        <a:pt x="908" y="1677"/>
                      </a:moveTo>
                      <a:lnTo>
                        <a:pt x="908" y="1677"/>
                      </a:lnTo>
                      <a:cubicBezTo>
                        <a:pt x="907" y="1678"/>
                        <a:pt x="905" y="1679"/>
                        <a:pt x="904" y="1679"/>
                      </a:cubicBezTo>
                      <a:cubicBezTo>
                        <a:pt x="902" y="1678"/>
                        <a:pt x="901" y="1676"/>
                        <a:pt x="902" y="1675"/>
                      </a:cubicBezTo>
                      <a:lnTo>
                        <a:pt x="902" y="1675"/>
                      </a:lnTo>
                      <a:cubicBezTo>
                        <a:pt x="902" y="1673"/>
                        <a:pt x="904" y="1672"/>
                        <a:pt x="906" y="1673"/>
                      </a:cubicBezTo>
                      <a:cubicBezTo>
                        <a:pt x="907" y="1673"/>
                        <a:pt x="908" y="1675"/>
                        <a:pt x="908" y="1677"/>
                      </a:cubicBezTo>
                      <a:close/>
                      <a:moveTo>
                        <a:pt x="906" y="1689"/>
                      </a:moveTo>
                      <a:lnTo>
                        <a:pt x="906" y="1689"/>
                      </a:lnTo>
                      <a:cubicBezTo>
                        <a:pt x="905" y="1691"/>
                        <a:pt x="904" y="1692"/>
                        <a:pt x="902" y="1691"/>
                      </a:cubicBezTo>
                      <a:cubicBezTo>
                        <a:pt x="900" y="1691"/>
                        <a:pt x="899" y="1689"/>
                        <a:pt x="900" y="1687"/>
                      </a:cubicBezTo>
                      <a:lnTo>
                        <a:pt x="900" y="1687"/>
                      </a:lnTo>
                      <a:cubicBezTo>
                        <a:pt x="900" y="1686"/>
                        <a:pt x="902" y="1685"/>
                        <a:pt x="904" y="1685"/>
                      </a:cubicBezTo>
                      <a:cubicBezTo>
                        <a:pt x="905" y="1686"/>
                        <a:pt x="906" y="1688"/>
                        <a:pt x="906" y="1689"/>
                      </a:cubicBezTo>
                      <a:close/>
                      <a:moveTo>
                        <a:pt x="904" y="1702"/>
                      </a:moveTo>
                      <a:lnTo>
                        <a:pt x="904" y="1702"/>
                      </a:lnTo>
                      <a:cubicBezTo>
                        <a:pt x="903" y="1703"/>
                        <a:pt x="902" y="1704"/>
                        <a:pt x="900" y="1704"/>
                      </a:cubicBezTo>
                      <a:cubicBezTo>
                        <a:pt x="898" y="1703"/>
                        <a:pt x="897" y="1701"/>
                        <a:pt x="898" y="1700"/>
                      </a:cubicBezTo>
                      <a:lnTo>
                        <a:pt x="898" y="1700"/>
                      </a:lnTo>
                      <a:cubicBezTo>
                        <a:pt x="899" y="1698"/>
                        <a:pt x="900" y="1697"/>
                        <a:pt x="902" y="1698"/>
                      </a:cubicBezTo>
                      <a:cubicBezTo>
                        <a:pt x="904" y="1698"/>
                        <a:pt x="905" y="1700"/>
                        <a:pt x="904" y="1702"/>
                      </a:cubicBezTo>
                      <a:close/>
                      <a:moveTo>
                        <a:pt x="902" y="1714"/>
                      </a:moveTo>
                      <a:lnTo>
                        <a:pt x="902" y="1714"/>
                      </a:lnTo>
                      <a:cubicBezTo>
                        <a:pt x="901" y="1715"/>
                        <a:pt x="900" y="1716"/>
                        <a:pt x="898" y="1716"/>
                      </a:cubicBezTo>
                      <a:cubicBezTo>
                        <a:pt x="896" y="1715"/>
                        <a:pt x="895" y="1714"/>
                        <a:pt x="896" y="1712"/>
                      </a:cubicBezTo>
                      <a:lnTo>
                        <a:pt x="896" y="1712"/>
                      </a:lnTo>
                      <a:cubicBezTo>
                        <a:pt x="897" y="1710"/>
                        <a:pt x="898" y="1709"/>
                        <a:pt x="900" y="1710"/>
                      </a:cubicBezTo>
                      <a:cubicBezTo>
                        <a:pt x="902" y="1710"/>
                        <a:pt x="902" y="1712"/>
                        <a:pt x="902" y="1714"/>
                      </a:cubicBezTo>
                      <a:close/>
                      <a:moveTo>
                        <a:pt x="900" y="1726"/>
                      </a:moveTo>
                      <a:lnTo>
                        <a:pt x="900" y="1726"/>
                      </a:lnTo>
                      <a:cubicBezTo>
                        <a:pt x="899" y="1728"/>
                        <a:pt x="897" y="1729"/>
                        <a:pt x="896" y="1728"/>
                      </a:cubicBezTo>
                      <a:cubicBezTo>
                        <a:pt x="894" y="1728"/>
                        <a:pt x="893" y="1726"/>
                        <a:pt x="894" y="1724"/>
                      </a:cubicBezTo>
                      <a:lnTo>
                        <a:pt x="894" y="1724"/>
                      </a:lnTo>
                      <a:cubicBezTo>
                        <a:pt x="894" y="1723"/>
                        <a:pt x="896" y="1722"/>
                        <a:pt x="898" y="1722"/>
                      </a:cubicBezTo>
                      <a:cubicBezTo>
                        <a:pt x="899" y="1723"/>
                        <a:pt x="900" y="1725"/>
                        <a:pt x="900" y="1726"/>
                      </a:cubicBezTo>
                      <a:close/>
                      <a:moveTo>
                        <a:pt x="898" y="1739"/>
                      </a:moveTo>
                      <a:lnTo>
                        <a:pt x="898" y="1739"/>
                      </a:lnTo>
                      <a:cubicBezTo>
                        <a:pt x="897" y="1740"/>
                        <a:pt x="895" y="1741"/>
                        <a:pt x="894" y="1740"/>
                      </a:cubicBezTo>
                      <a:cubicBezTo>
                        <a:pt x="892" y="1740"/>
                        <a:pt x="891" y="1738"/>
                        <a:pt x="892" y="1737"/>
                      </a:cubicBezTo>
                      <a:lnTo>
                        <a:pt x="892" y="1737"/>
                      </a:lnTo>
                      <a:cubicBezTo>
                        <a:pt x="892" y="1735"/>
                        <a:pt x="894" y="1734"/>
                        <a:pt x="896" y="1735"/>
                      </a:cubicBezTo>
                      <a:cubicBezTo>
                        <a:pt x="897" y="1735"/>
                        <a:pt x="898" y="1737"/>
                        <a:pt x="898" y="1739"/>
                      </a:cubicBezTo>
                      <a:close/>
                      <a:moveTo>
                        <a:pt x="896" y="1751"/>
                      </a:moveTo>
                      <a:lnTo>
                        <a:pt x="896" y="1751"/>
                      </a:lnTo>
                      <a:cubicBezTo>
                        <a:pt x="895" y="1752"/>
                        <a:pt x="893" y="1753"/>
                        <a:pt x="892" y="1753"/>
                      </a:cubicBezTo>
                      <a:cubicBezTo>
                        <a:pt x="890" y="1752"/>
                        <a:pt x="889" y="1750"/>
                        <a:pt x="890" y="1749"/>
                      </a:cubicBezTo>
                      <a:lnTo>
                        <a:pt x="890" y="1749"/>
                      </a:lnTo>
                      <a:cubicBezTo>
                        <a:pt x="890" y="1747"/>
                        <a:pt x="892" y="1746"/>
                        <a:pt x="894" y="1747"/>
                      </a:cubicBezTo>
                      <a:cubicBezTo>
                        <a:pt x="895" y="1747"/>
                        <a:pt x="896" y="1749"/>
                        <a:pt x="896" y="1751"/>
                      </a:cubicBezTo>
                      <a:close/>
                      <a:moveTo>
                        <a:pt x="893" y="1763"/>
                      </a:moveTo>
                      <a:lnTo>
                        <a:pt x="893" y="1763"/>
                      </a:lnTo>
                      <a:cubicBezTo>
                        <a:pt x="893" y="1765"/>
                        <a:pt x="891" y="1766"/>
                        <a:pt x="889" y="1765"/>
                      </a:cubicBezTo>
                      <a:cubicBezTo>
                        <a:pt x="888" y="1765"/>
                        <a:pt x="887" y="1763"/>
                        <a:pt x="887" y="1761"/>
                      </a:cubicBezTo>
                      <a:lnTo>
                        <a:pt x="887" y="1761"/>
                      </a:lnTo>
                      <a:cubicBezTo>
                        <a:pt x="888" y="1760"/>
                        <a:pt x="890" y="1759"/>
                        <a:pt x="891" y="1759"/>
                      </a:cubicBezTo>
                      <a:cubicBezTo>
                        <a:pt x="893" y="1760"/>
                        <a:pt x="894" y="1762"/>
                        <a:pt x="893" y="1763"/>
                      </a:cubicBezTo>
                      <a:close/>
                      <a:moveTo>
                        <a:pt x="891" y="1775"/>
                      </a:moveTo>
                      <a:lnTo>
                        <a:pt x="891" y="1775"/>
                      </a:lnTo>
                      <a:cubicBezTo>
                        <a:pt x="890" y="1777"/>
                        <a:pt x="889" y="1778"/>
                        <a:pt x="887" y="1777"/>
                      </a:cubicBezTo>
                      <a:cubicBezTo>
                        <a:pt x="885" y="1777"/>
                        <a:pt x="884" y="1775"/>
                        <a:pt x="885" y="1773"/>
                      </a:cubicBezTo>
                      <a:lnTo>
                        <a:pt x="885" y="1773"/>
                      </a:lnTo>
                      <a:cubicBezTo>
                        <a:pt x="886" y="1772"/>
                        <a:pt x="887" y="1771"/>
                        <a:pt x="889" y="1771"/>
                      </a:cubicBezTo>
                      <a:cubicBezTo>
                        <a:pt x="891" y="1772"/>
                        <a:pt x="891" y="1774"/>
                        <a:pt x="891" y="1775"/>
                      </a:cubicBezTo>
                      <a:close/>
                      <a:moveTo>
                        <a:pt x="889" y="1788"/>
                      </a:moveTo>
                      <a:lnTo>
                        <a:pt x="889" y="1788"/>
                      </a:lnTo>
                      <a:cubicBezTo>
                        <a:pt x="888" y="1789"/>
                        <a:pt x="886" y="1790"/>
                        <a:pt x="885" y="1790"/>
                      </a:cubicBezTo>
                      <a:cubicBezTo>
                        <a:pt x="883" y="1789"/>
                        <a:pt x="882" y="1787"/>
                        <a:pt x="883" y="1786"/>
                      </a:cubicBezTo>
                      <a:lnTo>
                        <a:pt x="883" y="1786"/>
                      </a:lnTo>
                      <a:cubicBezTo>
                        <a:pt x="883" y="1784"/>
                        <a:pt x="885" y="1783"/>
                        <a:pt x="887" y="1784"/>
                      </a:cubicBezTo>
                      <a:cubicBezTo>
                        <a:pt x="888" y="1784"/>
                        <a:pt x="889" y="1786"/>
                        <a:pt x="889" y="1788"/>
                      </a:cubicBezTo>
                      <a:close/>
                      <a:moveTo>
                        <a:pt x="886" y="1800"/>
                      </a:moveTo>
                      <a:lnTo>
                        <a:pt x="886" y="1800"/>
                      </a:lnTo>
                      <a:cubicBezTo>
                        <a:pt x="886" y="1802"/>
                        <a:pt x="884" y="1802"/>
                        <a:pt x="882" y="1802"/>
                      </a:cubicBezTo>
                      <a:cubicBezTo>
                        <a:pt x="881" y="1801"/>
                        <a:pt x="880" y="1800"/>
                        <a:pt x="880" y="1798"/>
                      </a:cubicBezTo>
                      <a:lnTo>
                        <a:pt x="880" y="1798"/>
                      </a:lnTo>
                      <a:cubicBezTo>
                        <a:pt x="881" y="1796"/>
                        <a:pt x="883" y="1795"/>
                        <a:pt x="884" y="1796"/>
                      </a:cubicBezTo>
                      <a:cubicBezTo>
                        <a:pt x="886" y="1797"/>
                        <a:pt x="887" y="1798"/>
                        <a:pt x="886" y="1800"/>
                      </a:cubicBezTo>
                      <a:close/>
                      <a:moveTo>
                        <a:pt x="884" y="1812"/>
                      </a:moveTo>
                      <a:lnTo>
                        <a:pt x="884" y="1812"/>
                      </a:lnTo>
                      <a:cubicBezTo>
                        <a:pt x="883" y="1814"/>
                        <a:pt x="881" y="1815"/>
                        <a:pt x="880" y="1814"/>
                      </a:cubicBezTo>
                      <a:cubicBezTo>
                        <a:pt x="878" y="1814"/>
                        <a:pt x="877" y="1812"/>
                        <a:pt x="878" y="1810"/>
                      </a:cubicBezTo>
                      <a:lnTo>
                        <a:pt x="878" y="1810"/>
                      </a:lnTo>
                      <a:cubicBezTo>
                        <a:pt x="878" y="1809"/>
                        <a:pt x="880" y="1808"/>
                        <a:pt x="882" y="1808"/>
                      </a:cubicBezTo>
                      <a:cubicBezTo>
                        <a:pt x="883" y="1809"/>
                        <a:pt x="884" y="1811"/>
                        <a:pt x="884" y="1812"/>
                      </a:cubicBezTo>
                      <a:close/>
                      <a:moveTo>
                        <a:pt x="881" y="1824"/>
                      </a:moveTo>
                      <a:lnTo>
                        <a:pt x="881" y="1824"/>
                      </a:lnTo>
                      <a:cubicBezTo>
                        <a:pt x="880" y="1826"/>
                        <a:pt x="879" y="1827"/>
                        <a:pt x="877" y="1826"/>
                      </a:cubicBezTo>
                      <a:cubicBezTo>
                        <a:pt x="875" y="1826"/>
                        <a:pt x="875" y="1824"/>
                        <a:pt x="875" y="1822"/>
                      </a:cubicBezTo>
                      <a:lnTo>
                        <a:pt x="875" y="1822"/>
                      </a:lnTo>
                      <a:cubicBezTo>
                        <a:pt x="876" y="1821"/>
                        <a:pt x="877" y="1820"/>
                        <a:pt x="879" y="1820"/>
                      </a:cubicBezTo>
                      <a:cubicBezTo>
                        <a:pt x="881" y="1821"/>
                        <a:pt x="882" y="1823"/>
                        <a:pt x="881" y="1824"/>
                      </a:cubicBezTo>
                      <a:close/>
                      <a:moveTo>
                        <a:pt x="878" y="1837"/>
                      </a:moveTo>
                      <a:lnTo>
                        <a:pt x="878" y="1837"/>
                      </a:lnTo>
                      <a:cubicBezTo>
                        <a:pt x="878" y="1838"/>
                        <a:pt x="876" y="1839"/>
                        <a:pt x="874" y="1839"/>
                      </a:cubicBezTo>
                      <a:cubicBezTo>
                        <a:pt x="873" y="1838"/>
                        <a:pt x="872" y="1836"/>
                        <a:pt x="872" y="1835"/>
                      </a:cubicBezTo>
                      <a:lnTo>
                        <a:pt x="872" y="1835"/>
                      </a:lnTo>
                      <a:cubicBezTo>
                        <a:pt x="873" y="1833"/>
                        <a:pt x="875" y="1832"/>
                        <a:pt x="876" y="1833"/>
                      </a:cubicBezTo>
                      <a:cubicBezTo>
                        <a:pt x="878" y="1833"/>
                        <a:pt x="879" y="1835"/>
                        <a:pt x="878" y="1837"/>
                      </a:cubicBezTo>
                      <a:close/>
                      <a:moveTo>
                        <a:pt x="876" y="1849"/>
                      </a:moveTo>
                      <a:lnTo>
                        <a:pt x="876" y="1849"/>
                      </a:lnTo>
                      <a:cubicBezTo>
                        <a:pt x="875" y="1851"/>
                        <a:pt x="873" y="1851"/>
                        <a:pt x="872" y="1851"/>
                      </a:cubicBezTo>
                      <a:cubicBezTo>
                        <a:pt x="870" y="1850"/>
                        <a:pt x="869" y="1849"/>
                        <a:pt x="870" y="1847"/>
                      </a:cubicBezTo>
                      <a:lnTo>
                        <a:pt x="870" y="1847"/>
                      </a:lnTo>
                      <a:cubicBezTo>
                        <a:pt x="870" y="1845"/>
                        <a:pt x="872" y="1844"/>
                        <a:pt x="874" y="1845"/>
                      </a:cubicBezTo>
                      <a:cubicBezTo>
                        <a:pt x="875" y="1845"/>
                        <a:pt x="876" y="1847"/>
                        <a:pt x="876" y="1849"/>
                      </a:cubicBezTo>
                      <a:close/>
                      <a:moveTo>
                        <a:pt x="873" y="1861"/>
                      </a:moveTo>
                      <a:lnTo>
                        <a:pt x="873" y="1861"/>
                      </a:lnTo>
                      <a:cubicBezTo>
                        <a:pt x="872" y="1863"/>
                        <a:pt x="871" y="1864"/>
                        <a:pt x="869" y="1863"/>
                      </a:cubicBezTo>
                      <a:cubicBezTo>
                        <a:pt x="867" y="1863"/>
                        <a:pt x="866" y="1861"/>
                        <a:pt x="867" y="1859"/>
                      </a:cubicBezTo>
                      <a:lnTo>
                        <a:pt x="867" y="1859"/>
                      </a:lnTo>
                      <a:cubicBezTo>
                        <a:pt x="868" y="1857"/>
                        <a:pt x="869" y="1857"/>
                        <a:pt x="871" y="1857"/>
                      </a:cubicBezTo>
                      <a:cubicBezTo>
                        <a:pt x="873" y="1858"/>
                        <a:pt x="873" y="1859"/>
                        <a:pt x="873" y="1861"/>
                      </a:cubicBezTo>
                      <a:close/>
                      <a:moveTo>
                        <a:pt x="870" y="1873"/>
                      </a:moveTo>
                      <a:lnTo>
                        <a:pt x="870" y="1873"/>
                      </a:lnTo>
                      <a:cubicBezTo>
                        <a:pt x="869" y="1875"/>
                        <a:pt x="868" y="1876"/>
                        <a:pt x="866" y="1875"/>
                      </a:cubicBezTo>
                      <a:cubicBezTo>
                        <a:pt x="864" y="1875"/>
                        <a:pt x="864" y="1873"/>
                        <a:pt x="864" y="1871"/>
                      </a:cubicBezTo>
                      <a:lnTo>
                        <a:pt x="864" y="1871"/>
                      </a:lnTo>
                      <a:cubicBezTo>
                        <a:pt x="865" y="1870"/>
                        <a:pt x="866" y="1869"/>
                        <a:pt x="868" y="1869"/>
                      </a:cubicBezTo>
                      <a:cubicBezTo>
                        <a:pt x="870" y="1870"/>
                        <a:pt x="871" y="1872"/>
                        <a:pt x="870" y="1873"/>
                      </a:cubicBezTo>
                      <a:close/>
                      <a:moveTo>
                        <a:pt x="867" y="1885"/>
                      </a:moveTo>
                      <a:lnTo>
                        <a:pt x="867" y="1885"/>
                      </a:lnTo>
                      <a:cubicBezTo>
                        <a:pt x="866" y="1887"/>
                        <a:pt x="865" y="1888"/>
                        <a:pt x="863" y="1887"/>
                      </a:cubicBezTo>
                      <a:cubicBezTo>
                        <a:pt x="861" y="1887"/>
                        <a:pt x="861" y="1885"/>
                        <a:pt x="861" y="1883"/>
                      </a:cubicBezTo>
                      <a:lnTo>
                        <a:pt x="861" y="1883"/>
                      </a:lnTo>
                      <a:cubicBezTo>
                        <a:pt x="862" y="1882"/>
                        <a:pt x="863" y="1881"/>
                        <a:pt x="865" y="1881"/>
                      </a:cubicBezTo>
                      <a:cubicBezTo>
                        <a:pt x="867" y="1882"/>
                        <a:pt x="868" y="1884"/>
                        <a:pt x="867" y="1885"/>
                      </a:cubicBezTo>
                      <a:close/>
                      <a:moveTo>
                        <a:pt x="864" y="1898"/>
                      </a:moveTo>
                      <a:lnTo>
                        <a:pt x="864" y="1898"/>
                      </a:lnTo>
                      <a:cubicBezTo>
                        <a:pt x="864" y="1899"/>
                        <a:pt x="862" y="1900"/>
                        <a:pt x="860" y="1900"/>
                      </a:cubicBezTo>
                      <a:cubicBezTo>
                        <a:pt x="858" y="1899"/>
                        <a:pt x="858" y="1897"/>
                        <a:pt x="858" y="1896"/>
                      </a:cubicBezTo>
                      <a:lnTo>
                        <a:pt x="858" y="1896"/>
                      </a:lnTo>
                      <a:cubicBezTo>
                        <a:pt x="859" y="1894"/>
                        <a:pt x="860" y="1893"/>
                        <a:pt x="862" y="1894"/>
                      </a:cubicBezTo>
                      <a:cubicBezTo>
                        <a:pt x="864" y="1894"/>
                        <a:pt x="865" y="1896"/>
                        <a:pt x="864" y="1898"/>
                      </a:cubicBezTo>
                      <a:close/>
                      <a:moveTo>
                        <a:pt x="861" y="1910"/>
                      </a:moveTo>
                      <a:lnTo>
                        <a:pt x="861" y="1910"/>
                      </a:lnTo>
                      <a:cubicBezTo>
                        <a:pt x="861" y="1911"/>
                        <a:pt x="859" y="1912"/>
                        <a:pt x="857" y="1912"/>
                      </a:cubicBezTo>
                      <a:cubicBezTo>
                        <a:pt x="856" y="1911"/>
                        <a:pt x="855" y="1909"/>
                        <a:pt x="855" y="1908"/>
                      </a:cubicBezTo>
                      <a:lnTo>
                        <a:pt x="855" y="1908"/>
                      </a:lnTo>
                      <a:cubicBezTo>
                        <a:pt x="856" y="1906"/>
                        <a:pt x="857" y="1905"/>
                        <a:pt x="859" y="1906"/>
                      </a:cubicBezTo>
                      <a:cubicBezTo>
                        <a:pt x="861" y="1906"/>
                        <a:pt x="862" y="1908"/>
                        <a:pt x="861" y="1910"/>
                      </a:cubicBezTo>
                      <a:close/>
                      <a:moveTo>
                        <a:pt x="858" y="1922"/>
                      </a:moveTo>
                      <a:lnTo>
                        <a:pt x="858" y="1922"/>
                      </a:lnTo>
                      <a:cubicBezTo>
                        <a:pt x="857" y="1923"/>
                        <a:pt x="856" y="1924"/>
                        <a:pt x="854" y="1924"/>
                      </a:cubicBezTo>
                      <a:cubicBezTo>
                        <a:pt x="852" y="1923"/>
                        <a:pt x="851" y="1921"/>
                        <a:pt x="852" y="1920"/>
                      </a:cubicBezTo>
                      <a:lnTo>
                        <a:pt x="852" y="1920"/>
                      </a:lnTo>
                      <a:cubicBezTo>
                        <a:pt x="853" y="1918"/>
                        <a:pt x="854" y="1917"/>
                        <a:pt x="856" y="1918"/>
                      </a:cubicBezTo>
                      <a:cubicBezTo>
                        <a:pt x="858" y="1918"/>
                        <a:pt x="858" y="1920"/>
                        <a:pt x="858" y="1922"/>
                      </a:cubicBezTo>
                      <a:close/>
                      <a:moveTo>
                        <a:pt x="855" y="1934"/>
                      </a:moveTo>
                      <a:lnTo>
                        <a:pt x="855" y="1934"/>
                      </a:lnTo>
                      <a:cubicBezTo>
                        <a:pt x="854" y="1935"/>
                        <a:pt x="852" y="1936"/>
                        <a:pt x="851" y="1936"/>
                      </a:cubicBezTo>
                      <a:cubicBezTo>
                        <a:pt x="849" y="1935"/>
                        <a:pt x="848" y="1934"/>
                        <a:pt x="849" y="1932"/>
                      </a:cubicBezTo>
                      <a:lnTo>
                        <a:pt x="849" y="1932"/>
                      </a:lnTo>
                      <a:cubicBezTo>
                        <a:pt x="849" y="1930"/>
                        <a:pt x="851" y="1929"/>
                        <a:pt x="853" y="1930"/>
                      </a:cubicBezTo>
                      <a:cubicBezTo>
                        <a:pt x="854" y="1930"/>
                        <a:pt x="855" y="1932"/>
                        <a:pt x="855" y="1934"/>
                      </a:cubicBezTo>
                      <a:close/>
                      <a:moveTo>
                        <a:pt x="851" y="1946"/>
                      </a:moveTo>
                      <a:lnTo>
                        <a:pt x="851" y="1946"/>
                      </a:lnTo>
                      <a:cubicBezTo>
                        <a:pt x="851" y="1948"/>
                        <a:pt x="849" y="1948"/>
                        <a:pt x="847" y="1948"/>
                      </a:cubicBezTo>
                      <a:cubicBezTo>
                        <a:pt x="846" y="1947"/>
                        <a:pt x="845" y="1946"/>
                        <a:pt x="845" y="1944"/>
                      </a:cubicBezTo>
                      <a:lnTo>
                        <a:pt x="845" y="1944"/>
                      </a:lnTo>
                      <a:cubicBezTo>
                        <a:pt x="846" y="1942"/>
                        <a:pt x="848" y="1941"/>
                        <a:pt x="849" y="1942"/>
                      </a:cubicBezTo>
                      <a:cubicBezTo>
                        <a:pt x="851" y="1943"/>
                        <a:pt x="852" y="1944"/>
                        <a:pt x="851" y="1946"/>
                      </a:cubicBezTo>
                      <a:close/>
                      <a:moveTo>
                        <a:pt x="848" y="1958"/>
                      </a:moveTo>
                      <a:lnTo>
                        <a:pt x="848" y="1958"/>
                      </a:lnTo>
                      <a:cubicBezTo>
                        <a:pt x="848" y="1960"/>
                        <a:pt x="846" y="1961"/>
                        <a:pt x="844" y="1960"/>
                      </a:cubicBezTo>
                      <a:cubicBezTo>
                        <a:pt x="842" y="1959"/>
                        <a:pt x="842" y="1958"/>
                        <a:pt x="842" y="1956"/>
                      </a:cubicBezTo>
                      <a:lnTo>
                        <a:pt x="842" y="1956"/>
                      </a:lnTo>
                      <a:cubicBezTo>
                        <a:pt x="843" y="1954"/>
                        <a:pt x="844" y="1953"/>
                        <a:pt x="846" y="1954"/>
                      </a:cubicBezTo>
                      <a:cubicBezTo>
                        <a:pt x="848" y="1955"/>
                        <a:pt x="849" y="1956"/>
                        <a:pt x="848" y="1958"/>
                      </a:cubicBezTo>
                      <a:close/>
                      <a:moveTo>
                        <a:pt x="845" y="1970"/>
                      </a:moveTo>
                      <a:lnTo>
                        <a:pt x="845" y="1970"/>
                      </a:lnTo>
                      <a:cubicBezTo>
                        <a:pt x="844" y="1972"/>
                        <a:pt x="842" y="1973"/>
                        <a:pt x="841" y="1972"/>
                      </a:cubicBezTo>
                      <a:cubicBezTo>
                        <a:pt x="839" y="1971"/>
                        <a:pt x="838" y="1970"/>
                        <a:pt x="839" y="1968"/>
                      </a:cubicBezTo>
                      <a:lnTo>
                        <a:pt x="839" y="1968"/>
                      </a:lnTo>
                      <a:cubicBezTo>
                        <a:pt x="839" y="1966"/>
                        <a:pt x="841" y="1965"/>
                        <a:pt x="843" y="1966"/>
                      </a:cubicBezTo>
                      <a:cubicBezTo>
                        <a:pt x="844" y="1967"/>
                        <a:pt x="845" y="1968"/>
                        <a:pt x="845" y="1970"/>
                      </a:cubicBezTo>
                      <a:close/>
                      <a:moveTo>
                        <a:pt x="841" y="1982"/>
                      </a:moveTo>
                      <a:lnTo>
                        <a:pt x="841" y="1982"/>
                      </a:lnTo>
                      <a:cubicBezTo>
                        <a:pt x="840" y="1984"/>
                        <a:pt x="839" y="1984"/>
                        <a:pt x="837" y="1984"/>
                      </a:cubicBezTo>
                      <a:cubicBezTo>
                        <a:pt x="835" y="1983"/>
                        <a:pt x="834" y="1982"/>
                        <a:pt x="835" y="1980"/>
                      </a:cubicBezTo>
                      <a:lnTo>
                        <a:pt x="835" y="1980"/>
                      </a:lnTo>
                      <a:cubicBezTo>
                        <a:pt x="836" y="1978"/>
                        <a:pt x="837" y="1977"/>
                        <a:pt x="839" y="1978"/>
                      </a:cubicBezTo>
                      <a:cubicBezTo>
                        <a:pt x="841" y="1979"/>
                        <a:pt x="841" y="1980"/>
                        <a:pt x="841" y="1982"/>
                      </a:cubicBezTo>
                      <a:close/>
                      <a:moveTo>
                        <a:pt x="837" y="1994"/>
                      </a:moveTo>
                      <a:lnTo>
                        <a:pt x="837" y="1994"/>
                      </a:lnTo>
                      <a:cubicBezTo>
                        <a:pt x="837" y="1996"/>
                        <a:pt x="835" y="1996"/>
                        <a:pt x="833" y="1996"/>
                      </a:cubicBezTo>
                      <a:cubicBezTo>
                        <a:pt x="832" y="1995"/>
                        <a:pt x="831" y="1994"/>
                        <a:pt x="831" y="1992"/>
                      </a:cubicBezTo>
                      <a:lnTo>
                        <a:pt x="831" y="1992"/>
                      </a:lnTo>
                      <a:cubicBezTo>
                        <a:pt x="832" y="1990"/>
                        <a:pt x="834" y="1989"/>
                        <a:pt x="835" y="1990"/>
                      </a:cubicBezTo>
                      <a:cubicBezTo>
                        <a:pt x="837" y="1991"/>
                        <a:pt x="838" y="1992"/>
                        <a:pt x="837" y="1994"/>
                      </a:cubicBezTo>
                      <a:close/>
                      <a:moveTo>
                        <a:pt x="833" y="2007"/>
                      </a:moveTo>
                      <a:lnTo>
                        <a:pt x="833" y="2007"/>
                      </a:lnTo>
                      <a:cubicBezTo>
                        <a:pt x="832" y="2008"/>
                        <a:pt x="830" y="2008"/>
                        <a:pt x="829" y="2008"/>
                      </a:cubicBezTo>
                      <a:cubicBezTo>
                        <a:pt x="828" y="2007"/>
                        <a:pt x="827" y="2005"/>
                        <a:pt x="828" y="2003"/>
                      </a:cubicBezTo>
                      <a:lnTo>
                        <a:pt x="828" y="2003"/>
                      </a:lnTo>
                      <a:cubicBezTo>
                        <a:pt x="829" y="2002"/>
                        <a:pt x="831" y="2001"/>
                        <a:pt x="833" y="2002"/>
                      </a:cubicBezTo>
                      <a:cubicBezTo>
                        <a:pt x="834" y="2003"/>
                        <a:pt x="834" y="2005"/>
                        <a:pt x="833" y="2007"/>
                      </a:cubicBezTo>
                      <a:close/>
                      <a:moveTo>
                        <a:pt x="829" y="2019"/>
                      </a:moveTo>
                      <a:lnTo>
                        <a:pt x="829" y="2019"/>
                      </a:lnTo>
                      <a:cubicBezTo>
                        <a:pt x="828" y="2020"/>
                        <a:pt x="827" y="2020"/>
                        <a:pt x="825" y="2019"/>
                      </a:cubicBezTo>
                      <a:cubicBezTo>
                        <a:pt x="824" y="2018"/>
                        <a:pt x="823" y="2017"/>
                        <a:pt x="824" y="2015"/>
                      </a:cubicBezTo>
                      <a:lnTo>
                        <a:pt x="824" y="2015"/>
                      </a:lnTo>
                      <a:cubicBezTo>
                        <a:pt x="825" y="2014"/>
                        <a:pt x="827" y="2013"/>
                        <a:pt x="829" y="2014"/>
                      </a:cubicBezTo>
                      <a:cubicBezTo>
                        <a:pt x="830" y="2015"/>
                        <a:pt x="830" y="2017"/>
                        <a:pt x="829" y="2019"/>
                      </a:cubicBezTo>
                      <a:close/>
                      <a:moveTo>
                        <a:pt x="826" y="2030"/>
                      </a:moveTo>
                      <a:lnTo>
                        <a:pt x="826" y="2030"/>
                      </a:lnTo>
                      <a:cubicBezTo>
                        <a:pt x="825" y="2032"/>
                        <a:pt x="823" y="2032"/>
                        <a:pt x="821" y="2031"/>
                      </a:cubicBezTo>
                      <a:cubicBezTo>
                        <a:pt x="820" y="2030"/>
                        <a:pt x="819" y="2028"/>
                        <a:pt x="820" y="2027"/>
                      </a:cubicBezTo>
                      <a:lnTo>
                        <a:pt x="820" y="2027"/>
                      </a:lnTo>
                      <a:cubicBezTo>
                        <a:pt x="821" y="2025"/>
                        <a:pt x="823" y="2025"/>
                        <a:pt x="825" y="2026"/>
                      </a:cubicBezTo>
                      <a:cubicBezTo>
                        <a:pt x="826" y="2027"/>
                        <a:pt x="826" y="2029"/>
                        <a:pt x="826" y="2030"/>
                      </a:cubicBezTo>
                      <a:close/>
                      <a:moveTo>
                        <a:pt x="822" y="2042"/>
                      </a:moveTo>
                      <a:lnTo>
                        <a:pt x="822" y="2042"/>
                      </a:lnTo>
                      <a:cubicBezTo>
                        <a:pt x="821" y="2044"/>
                        <a:pt x="819" y="2044"/>
                        <a:pt x="817" y="2043"/>
                      </a:cubicBezTo>
                      <a:cubicBezTo>
                        <a:pt x="816" y="2042"/>
                        <a:pt x="815" y="2040"/>
                        <a:pt x="816" y="2039"/>
                      </a:cubicBezTo>
                      <a:lnTo>
                        <a:pt x="816" y="2039"/>
                      </a:lnTo>
                      <a:cubicBezTo>
                        <a:pt x="817" y="2037"/>
                        <a:pt x="819" y="2037"/>
                        <a:pt x="821" y="2038"/>
                      </a:cubicBezTo>
                      <a:cubicBezTo>
                        <a:pt x="822" y="2039"/>
                        <a:pt x="823" y="2041"/>
                        <a:pt x="822" y="2042"/>
                      </a:cubicBezTo>
                      <a:close/>
                      <a:moveTo>
                        <a:pt x="818" y="2054"/>
                      </a:moveTo>
                      <a:lnTo>
                        <a:pt x="818" y="2054"/>
                      </a:lnTo>
                      <a:cubicBezTo>
                        <a:pt x="817" y="2056"/>
                        <a:pt x="815" y="2056"/>
                        <a:pt x="813" y="2055"/>
                      </a:cubicBezTo>
                      <a:cubicBezTo>
                        <a:pt x="812" y="2054"/>
                        <a:pt x="811" y="2052"/>
                        <a:pt x="812" y="2051"/>
                      </a:cubicBezTo>
                      <a:lnTo>
                        <a:pt x="812" y="2051"/>
                      </a:lnTo>
                      <a:cubicBezTo>
                        <a:pt x="813" y="2049"/>
                        <a:pt x="815" y="2049"/>
                        <a:pt x="817" y="2050"/>
                      </a:cubicBezTo>
                      <a:cubicBezTo>
                        <a:pt x="818" y="2051"/>
                        <a:pt x="819" y="2053"/>
                        <a:pt x="818" y="2054"/>
                      </a:cubicBezTo>
                      <a:close/>
                      <a:moveTo>
                        <a:pt x="813" y="2066"/>
                      </a:moveTo>
                      <a:lnTo>
                        <a:pt x="813" y="2066"/>
                      </a:lnTo>
                      <a:cubicBezTo>
                        <a:pt x="812" y="2067"/>
                        <a:pt x="810" y="2068"/>
                        <a:pt x="809" y="2067"/>
                      </a:cubicBezTo>
                      <a:cubicBezTo>
                        <a:pt x="808" y="2066"/>
                        <a:pt x="807" y="2064"/>
                        <a:pt x="808" y="2062"/>
                      </a:cubicBezTo>
                      <a:lnTo>
                        <a:pt x="808" y="2062"/>
                      </a:lnTo>
                      <a:cubicBezTo>
                        <a:pt x="809" y="2061"/>
                        <a:pt x="811" y="2061"/>
                        <a:pt x="812" y="2062"/>
                      </a:cubicBezTo>
                      <a:cubicBezTo>
                        <a:pt x="814" y="2062"/>
                        <a:pt x="814" y="2064"/>
                        <a:pt x="813" y="2066"/>
                      </a:cubicBezTo>
                      <a:close/>
                      <a:moveTo>
                        <a:pt x="809" y="2078"/>
                      </a:moveTo>
                      <a:lnTo>
                        <a:pt x="809" y="2078"/>
                      </a:lnTo>
                      <a:cubicBezTo>
                        <a:pt x="808" y="2079"/>
                        <a:pt x="806" y="2079"/>
                        <a:pt x="805" y="2078"/>
                      </a:cubicBezTo>
                      <a:cubicBezTo>
                        <a:pt x="803" y="2078"/>
                        <a:pt x="803" y="2076"/>
                        <a:pt x="804" y="2074"/>
                      </a:cubicBezTo>
                      <a:lnTo>
                        <a:pt x="804" y="2074"/>
                      </a:lnTo>
                      <a:cubicBezTo>
                        <a:pt x="805" y="2073"/>
                        <a:pt x="807" y="2072"/>
                        <a:pt x="808" y="2073"/>
                      </a:cubicBezTo>
                      <a:cubicBezTo>
                        <a:pt x="810" y="2074"/>
                        <a:pt x="810" y="2076"/>
                        <a:pt x="809" y="2078"/>
                      </a:cubicBezTo>
                      <a:close/>
                      <a:moveTo>
                        <a:pt x="805" y="2089"/>
                      </a:moveTo>
                      <a:lnTo>
                        <a:pt x="805" y="2089"/>
                      </a:lnTo>
                      <a:cubicBezTo>
                        <a:pt x="804" y="2091"/>
                        <a:pt x="802" y="2091"/>
                        <a:pt x="800" y="2090"/>
                      </a:cubicBezTo>
                      <a:cubicBezTo>
                        <a:pt x="799" y="2089"/>
                        <a:pt x="799" y="2087"/>
                        <a:pt x="800" y="2086"/>
                      </a:cubicBezTo>
                      <a:lnTo>
                        <a:pt x="800" y="2086"/>
                      </a:lnTo>
                      <a:cubicBezTo>
                        <a:pt x="801" y="2084"/>
                        <a:pt x="802" y="2084"/>
                        <a:pt x="804" y="2085"/>
                      </a:cubicBezTo>
                      <a:cubicBezTo>
                        <a:pt x="805" y="2086"/>
                        <a:pt x="806" y="2088"/>
                        <a:pt x="805" y="2089"/>
                      </a:cubicBezTo>
                      <a:close/>
                      <a:moveTo>
                        <a:pt x="800" y="2102"/>
                      </a:moveTo>
                      <a:lnTo>
                        <a:pt x="800" y="2102"/>
                      </a:lnTo>
                      <a:cubicBezTo>
                        <a:pt x="799" y="2103"/>
                        <a:pt x="797" y="2103"/>
                        <a:pt x="795" y="2102"/>
                      </a:cubicBezTo>
                      <a:cubicBezTo>
                        <a:pt x="794" y="2100"/>
                        <a:pt x="794" y="2098"/>
                        <a:pt x="795" y="2097"/>
                      </a:cubicBezTo>
                      <a:lnTo>
                        <a:pt x="795" y="2097"/>
                      </a:lnTo>
                      <a:cubicBezTo>
                        <a:pt x="797" y="2096"/>
                        <a:pt x="799" y="2096"/>
                        <a:pt x="800" y="2097"/>
                      </a:cubicBezTo>
                      <a:cubicBezTo>
                        <a:pt x="801" y="2098"/>
                        <a:pt x="801" y="2100"/>
                        <a:pt x="800" y="2102"/>
                      </a:cubicBezTo>
                      <a:close/>
                      <a:moveTo>
                        <a:pt x="795" y="2113"/>
                      </a:moveTo>
                      <a:lnTo>
                        <a:pt x="795" y="2113"/>
                      </a:lnTo>
                      <a:cubicBezTo>
                        <a:pt x="794" y="2114"/>
                        <a:pt x="792" y="2114"/>
                        <a:pt x="791" y="2113"/>
                      </a:cubicBezTo>
                      <a:cubicBezTo>
                        <a:pt x="790" y="2112"/>
                        <a:pt x="790" y="2110"/>
                        <a:pt x="791" y="2109"/>
                      </a:cubicBezTo>
                      <a:lnTo>
                        <a:pt x="791" y="2109"/>
                      </a:lnTo>
                      <a:cubicBezTo>
                        <a:pt x="792" y="2107"/>
                        <a:pt x="794" y="2107"/>
                        <a:pt x="795" y="2109"/>
                      </a:cubicBezTo>
                      <a:cubicBezTo>
                        <a:pt x="796" y="2110"/>
                        <a:pt x="796" y="2112"/>
                        <a:pt x="795" y="2113"/>
                      </a:cubicBezTo>
                      <a:close/>
                      <a:moveTo>
                        <a:pt x="791" y="2125"/>
                      </a:moveTo>
                      <a:lnTo>
                        <a:pt x="791" y="2125"/>
                      </a:lnTo>
                      <a:cubicBezTo>
                        <a:pt x="789" y="2126"/>
                        <a:pt x="787" y="2126"/>
                        <a:pt x="786" y="2125"/>
                      </a:cubicBezTo>
                      <a:cubicBezTo>
                        <a:pt x="785" y="2124"/>
                        <a:pt x="785" y="2122"/>
                        <a:pt x="786" y="2120"/>
                      </a:cubicBezTo>
                      <a:lnTo>
                        <a:pt x="786" y="2120"/>
                      </a:lnTo>
                      <a:cubicBezTo>
                        <a:pt x="787" y="2119"/>
                        <a:pt x="789" y="2119"/>
                        <a:pt x="791" y="2120"/>
                      </a:cubicBezTo>
                      <a:cubicBezTo>
                        <a:pt x="792" y="2122"/>
                        <a:pt x="792" y="2124"/>
                        <a:pt x="791" y="2125"/>
                      </a:cubicBezTo>
                      <a:close/>
                      <a:moveTo>
                        <a:pt x="786" y="2136"/>
                      </a:moveTo>
                      <a:lnTo>
                        <a:pt x="786" y="2136"/>
                      </a:lnTo>
                      <a:cubicBezTo>
                        <a:pt x="785" y="2138"/>
                        <a:pt x="783" y="2138"/>
                        <a:pt x="781" y="2136"/>
                      </a:cubicBezTo>
                      <a:cubicBezTo>
                        <a:pt x="780" y="2135"/>
                        <a:pt x="780" y="2133"/>
                        <a:pt x="781" y="2132"/>
                      </a:cubicBezTo>
                      <a:lnTo>
                        <a:pt x="781" y="2132"/>
                      </a:lnTo>
                      <a:cubicBezTo>
                        <a:pt x="783" y="2131"/>
                        <a:pt x="785" y="2131"/>
                        <a:pt x="786" y="2132"/>
                      </a:cubicBezTo>
                      <a:cubicBezTo>
                        <a:pt x="787" y="2133"/>
                        <a:pt x="787" y="2135"/>
                        <a:pt x="786" y="2136"/>
                      </a:cubicBezTo>
                      <a:close/>
                      <a:moveTo>
                        <a:pt x="781" y="2148"/>
                      </a:moveTo>
                      <a:lnTo>
                        <a:pt x="781" y="2148"/>
                      </a:lnTo>
                      <a:cubicBezTo>
                        <a:pt x="780" y="2149"/>
                        <a:pt x="778" y="2149"/>
                        <a:pt x="776" y="2148"/>
                      </a:cubicBezTo>
                      <a:cubicBezTo>
                        <a:pt x="775" y="2147"/>
                        <a:pt x="775" y="2145"/>
                        <a:pt x="776" y="2143"/>
                      </a:cubicBezTo>
                      <a:lnTo>
                        <a:pt x="776" y="2143"/>
                      </a:lnTo>
                      <a:cubicBezTo>
                        <a:pt x="778" y="2142"/>
                        <a:pt x="780" y="2142"/>
                        <a:pt x="781" y="2143"/>
                      </a:cubicBezTo>
                      <a:cubicBezTo>
                        <a:pt x="782" y="2145"/>
                        <a:pt x="782" y="2147"/>
                        <a:pt x="781" y="2148"/>
                      </a:cubicBezTo>
                      <a:close/>
                      <a:moveTo>
                        <a:pt x="776" y="2159"/>
                      </a:moveTo>
                      <a:lnTo>
                        <a:pt x="776" y="2159"/>
                      </a:lnTo>
                      <a:cubicBezTo>
                        <a:pt x="775" y="2160"/>
                        <a:pt x="773" y="2160"/>
                        <a:pt x="771" y="2159"/>
                      </a:cubicBezTo>
                      <a:cubicBezTo>
                        <a:pt x="770" y="2158"/>
                        <a:pt x="770" y="2156"/>
                        <a:pt x="771" y="2155"/>
                      </a:cubicBezTo>
                      <a:lnTo>
                        <a:pt x="771" y="2155"/>
                      </a:lnTo>
                      <a:cubicBezTo>
                        <a:pt x="773" y="2154"/>
                        <a:pt x="775" y="2154"/>
                        <a:pt x="776" y="2155"/>
                      </a:cubicBezTo>
                      <a:cubicBezTo>
                        <a:pt x="777" y="2156"/>
                        <a:pt x="777" y="2158"/>
                        <a:pt x="776" y="2159"/>
                      </a:cubicBezTo>
                      <a:close/>
                      <a:moveTo>
                        <a:pt x="771" y="2171"/>
                      </a:moveTo>
                      <a:lnTo>
                        <a:pt x="771" y="2171"/>
                      </a:lnTo>
                      <a:cubicBezTo>
                        <a:pt x="770" y="2172"/>
                        <a:pt x="768" y="2172"/>
                        <a:pt x="766" y="2171"/>
                      </a:cubicBezTo>
                      <a:cubicBezTo>
                        <a:pt x="765" y="2169"/>
                        <a:pt x="765" y="2167"/>
                        <a:pt x="766" y="2166"/>
                      </a:cubicBezTo>
                      <a:lnTo>
                        <a:pt x="766" y="2166"/>
                      </a:lnTo>
                      <a:cubicBezTo>
                        <a:pt x="768" y="2165"/>
                        <a:pt x="770" y="2165"/>
                        <a:pt x="771" y="2166"/>
                      </a:cubicBezTo>
                      <a:cubicBezTo>
                        <a:pt x="772" y="2167"/>
                        <a:pt x="772" y="2169"/>
                        <a:pt x="771" y="2171"/>
                      </a:cubicBezTo>
                      <a:close/>
                      <a:moveTo>
                        <a:pt x="765" y="2182"/>
                      </a:moveTo>
                      <a:lnTo>
                        <a:pt x="765" y="2182"/>
                      </a:lnTo>
                      <a:cubicBezTo>
                        <a:pt x="764" y="2183"/>
                        <a:pt x="762" y="2183"/>
                        <a:pt x="761" y="2182"/>
                      </a:cubicBezTo>
                      <a:cubicBezTo>
                        <a:pt x="760" y="2181"/>
                        <a:pt x="760" y="2179"/>
                        <a:pt x="761" y="2178"/>
                      </a:cubicBezTo>
                      <a:lnTo>
                        <a:pt x="761" y="2178"/>
                      </a:lnTo>
                      <a:cubicBezTo>
                        <a:pt x="762" y="2176"/>
                        <a:pt x="764" y="2176"/>
                        <a:pt x="765" y="2178"/>
                      </a:cubicBezTo>
                      <a:cubicBezTo>
                        <a:pt x="767" y="2179"/>
                        <a:pt x="767" y="2181"/>
                        <a:pt x="765" y="2182"/>
                      </a:cubicBezTo>
                      <a:close/>
                      <a:moveTo>
                        <a:pt x="760" y="2193"/>
                      </a:moveTo>
                      <a:lnTo>
                        <a:pt x="760" y="2193"/>
                      </a:lnTo>
                      <a:cubicBezTo>
                        <a:pt x="759" y="2194"/>
                        <a:pt x="757" y="2194"/>
                        <a:pt x="755" y="2193"/>
                      </a:cubicBezTo>
                      <a:cubicBezTo>
                        <a:pt x="754" y="2192"/>
                        <a:pt x="754" y="2190"/>
                        <a:pt x="755" y="2189"/>
                      </a:cubicBezTo>
                      <a:lnTo>
                        <a:pt x="755" y="2189"/>
                      </a:lnTo>
                      <a:cubicBezTo>
                        <a:pt x="757" y="2188"/>
                        <a:pt x="759" y="2188"/>
                        <a:pt x="760" y="2189"/>
                      </a:cubicBezTo>
                      <a:cubicBezTo>
                        <a:pt x="761" y="2190"/>
                        <a:pt x="761" y="2192"/>
                        <a:pt x="760" y="2193"/>
                      </a:cubicBezTo>
                      <a:close/>
                      <a:moveTo>
                        <a:pt x="754" y="2204"/>
                      </a:moveTo>
                      <a:lnTo>
                        <a:pt x="754" y="2204"/>
                      </a:lnTo>
                      <a:cubicBezTo>
                        <a:pt x="753" y="2206"/>
                        <a:pt x="751" y="2206"/>
                        <a:pt x="750" y="2204"/>
                      </a:cubicBezTo>
                      <a:cubicBezTo>
                        <a:pt x="749" y="2203"/>
                        <a:pt x="749" y="2201"/>
                        <a:pt x="750" y="2200"/>
                      </a:cubicBezTo>
                      <a:lnTo>
                        <a:pt x="750" y="2200"/>
                      </a:lnTo>
                      <a:cubicBezTo>
                        <a:pt x="751" y="2199"/>
                        <a:pt x="753" y="2199"/>
                        <a:pt x="754" y="2200"/>
                      </a:cubicBezTo>
                      <a:cubicBezTo>
                        <a:pt x="756" y="2201"/>
                        <a:pt x="756" y="2203"/>
                        <a:pt x="754" y="2204"/>
                      </a:cubicBezTo>
                      <a:close/>
                      <a:moveTo>
                        <a:pt x="749" y="2216"/>
                      </a:moveTo>
                      <a:lnTo>
                        <a:pt x="749" y="2216"/>
                      </a:lnTo>
                      <a:cubicBezTo>
                        <a:pt x="747" y="2217"/>
                        <a:pt x="746" y="2217"/>
                        <a:pt x="744" y="2216"/>
                      </a:cubicBezTo>
                      <a:cubicBezTo>
                        <a:pt x="743" y="2214"/>
                        <a:pt x="743" y="2212"/>
                        <a:pt x="744" y="2211"/>
                      </a:cubicBezTo>
                      <a:lnTo>
                        <a:pt x="744" y="2211"/>
                      </a:lnTo>
                      <a:cubicBezTo>
                        <a:pt x="746" y="2210"/>
                        <a:pt x="747" y="2210"/>
                        <a:pt x="749" y="2211"/>
                      </a:cubicBezTo>
                      <a:cubicBezTo>
                        <a:pt x="750" y="2212"/>
                        <a:pt x="750" y="2214"/>
                        <a:pt x="749" y="2216"/>
                      </a:cubicBezTo>
                      <a:close/>
                      <a:moveTo>
                        <a:pt x="743" y="2227"/>
                      </a:moveTo>
                      <a:lnTo>
                        <a:pt x="743" y="2227"/>
                      </a:lnTo>
                      <a:cubicBezTo>
                        <a:pt x="742" y="2228"/>
                        <a:pt x="740" y="2228"/>
                        <a:pt x="738" y="2227"/>
                      </a:cubicBezTo>
                      <a:cubicBezTo>
                        <a:pt x="737" y="2225"/>
                        <a:pt x="737" y="2223"/>
                        <a:pt x="738" y="2222"/>
                      </a:cubicBezTo>
                      <a:lnTo>
                        <a:pt x="738" y="2222"/>
                      </a:lnTo>
                      <a:cubicBezTo>
                        <a:pt x="740" y="2221"/>
                        <a:pt x="742" y="2221"/>
                        <a:pt x="743" y="2222"/>
                      </a:cubicBezTo>
                      <a:cubicBezTo>
                        <a:pt x="744" y="2223"/>
                        <a:pt x="744" y="2225"/>
                        <a:pt x="743" y="2227"/>
                      </a:cubicBezTo>
                      <a:close/>
                      <a:moveTo>
                        <a:pt x="737" y="2238"/>
                      </a:moveTo>
                      <a:lnTo>
                        <a:pt x="737" y="2238"/>
                      </a:lnTo>
                      <a:cubicBezTo>
                        <a:pt x="736" y="2239"/>
                        <a:pt x="734" y="2239"/>
                        <a:pt x="732" y="2238"/>
                      </a:cubicBezTo>
                      <a:cubicBezTo>
                        <a:pt x="731" y="2236"/>
                        <a:pt x="731" y="2234"/>
                        <a:pt x="732" y="2233"/>
                      </a:cubicBezTo>
                      <a:lnTo>
                        <a:pt x="732" y="2233"/>
                      </a:lnTo>
                      <a:cubicBezTo>
                        <a:pt x="734" y="2232"/>
                        <a:pt x="736" y="2232"/>
                        <a:pt x="737" y="2233"/>
                      </a:cubicBezTo>
                      <a:cubicBezTo>
                        <a:pt x="738" y="2234"/>
                        <a:pt x="738" y="2236"/>
                        <a:pt x="737" y="2238"/>
                      </a:cubicBezTo>
                      <a:close/>
                      <a:moveTo>
                        <a:pt x="731" y="2249"/>
                      </a:moveTo>
                      <a:lnTo>
                        <a:pt x="731" y="2249"/>
                      </a:lnTo>
                      <a:cubicBezTo>
                        <a:pt x="730" y="2250"/>
                        <a:pt x="728" y="2250"/>
                        <a:pt x="726" y="2249"/>
                      </a:cubicBezTo>
                      <a:cubicBezTo>
                        <a:pt x="725" y="2247"/>
                        <a:pt x="725" y="2245"/>
                        <a:pt x="726" y="2244"/>
                      </a:cubicBezTo>
                      <a:lnTo>
                        <a:pt x="726" y="2244"/>
                      </a:lnTo>
                      <a:cubicBezTo>
                        <a:pt x="728" y="2243"/>
                        <a:pt x="730" y="2243"/>
                        <a:pt x="731" y="2244"/>
                      </a:cubicBezTo>
                      <a:cubicBezTo>
                        <a:pt x="732" y="2245"/>
                        <a:pt x="732" y="2247"/>
                        <a:pt x="731" y="2249"/>
                      </a:cubicBezTo>
                      <a:close/>
                      <a:moveTo>
                        <a:pt x="724" y="2259"/>
                      </a:moveTo>
                      <a:lnTo>
                        <a:pt x="724" y="2259"/>
                      </a:lnTo>
                      <a:cubicBezTo>
                        <a:pt x="723" y="2260"/>
                        <a:pt x="721" y="2260"/>
                        <a:pt x="720" y="2259"/>
                      </a:cubicBezTo>
                      <a:cubicBezTo>
                        <a:pt x="719" y="2258"/>
                        <a:pt x="719" y="2256"/>
                        <a:pt x="720" y="2255"/>
                      </a:cubicBezTo>
                      <a:lnTo>
                        <a:pt x="720" y="2255"/>
                      </a:lnTo>
                      <a:cubicBezTo>
                        <a:pt x="721" y="2254"/>
                        <a:pt x="723" y="2254"/>
                        <a:pt x="724" y="2255"/>
                      </a:cubicBezTo>
                      <a:cubicBezTo>
                        <a:pt x="726" y="2256"/>
                        <a:pt x="726" y="2258"/>
                        <a:pt x="724" y="2259"/>
                      </a:cubicBezTo>
                      <a:close/>
                      <a:moveTo>
                        <a:pt x="718" y="2270"/>
                      </a:moveTo>
                      <a:lnTo>
                        <a:pt x="718" y="2270"/>
                      </a:lnTo>
                      <a:cubicBezTo>
                        <a:pt x="717" y="2271"/>
                        <a:pt x="715" y="2271"/>
                        <a:pt x="714" y="2270"/>
                      </a:cubicBezTo>
                      <a:cubicBezTo>
                        <a:pt x="712" y="2269"/>
                        <a:pt x="712" y="2267"/>
                        <a:pt x="714" y="2266"/>
                      </a:cubicBezTo>
                      <a:lnTo>
                        <a:pt x="714" y="2266"/>
                      </a:lnTo>
                      <a:cubicBezTo>
                        <a:pt x="715" y="2264"/>
                        <a:pt x="717" y="2264"/>
                        <a:pt x="718" y="2266"/>
                      </a:cubicBezTo>
                      <a:cubicBezTo>
                        <a:pt x="719" y="2267"/>
                        <a:pt x="719" y="2269"/>
                        <a:pt x="718" y="2270"/>
                      </a:cubicBezTo>
                      <a:close/>
                      <a:moveTo>
                        <a:pt x="711" y="2281"/>
                      </a:moveTo>
                      <a:lnTo>
                        <a:pt x="711" y="2281"/>
                      </a:lnTo>
                      <a:cubicBezTo>
                        <a:pt x="710" y="2282"/>
                        <a:pt x="708" y="2282"/>
                        <a:pt x="707" y="2281"/>
                      </a:cubicBezTo>
                      <a:cubicBezTo>
                        <a:pt x="706" y="2279"/>
                        <a:pt x="706" y="2277"/>
                        <a:pt x="707" y="2276"/>
                      </a:cubicBezTo>
                      <a:lnTo>
                        <a:pt x="707" y="2276"/>
                      </a:lnTo>
                      <a:cubicBezTo>
                        <a:pt x="708" y="2275"/>
                        <a:pt x="710" y="2275"/>
                        <a:pt x="711" y="2276"/>
                      </a:cubicBezTo>
                      <a:cubicBezTo>
                        <a:pt x="713" y="2277"/>
                        <a:pt x="713" y="2279"/>
                        <a:pt x="711" y="2281"/>
                      </a:cubicBezTo>
                      <a:close/>
                      <a:moveTo>
                        <a:pt x="704" y="2291"/>
                      </a:moveTo>
                      <a:lnTo>
                        <a:pt x="704" y="2291"/>
                      </a:lnTo>
                      <a:cubicBezTo>
                        <a:pt x="703" y="2292"/>
                        <a:pt x="701" y="2292"/>
                        <a:pt x="700" y="2291"/>
                      </a:cubicBezTo>
                      <a:cubicBezTo>
                        <a:pt x="699" y="2290"/>
                        <a:pt x="699" y="2288"/>
                        <a:pt x="700" y="2287"/>
                      </a:cubicBezTo>
                      <a:lnTo>
                        <a:pt x="700" y="2287"/>
                      </a:lnTo>
                      <a:cubicBezTo>
                        <a:pt x="701" y="2285"/>
                        <a:pt x="703" y="2285"/>
                        <a:pt x="704" y="2287"/>
                      </a:cubicBezTo>
                      <a:cubicBezTo>
                        <a:pt x="706" y="2288"/>
                        <a:pt x="706" y="2290"/>
                        <a:pt x="704" y="2291"/>
                      </a:cubicBezTo>
                      <a:close/>
                      <a:moveTo>
                        <a:pt x="697" y="2301"/>
                      </a:moveTo>
                      <a:lnTo>
                        <a:pt x="697" y="2301"/>
                      </a:lnTo>
                      <a:cubicBezTo>
                        <a:pt x="696" y="2303"/>
                        <a:pt x="694" y="2303"/>
                        <a:pt x="693" y="2301"/>
                      </a:cubicBezTo>
                      <a:cubicBezTo>
                        <a:pt x="692" y="2300"/>
                        <a:pt x="692" y="2298"/>
                        <a:pt x="693" y="2297"/>
                      </a:cubicBezTo>
                      <a:lnTo>
                        <a:pt x="693" y="2297"/>
                      </a:lnTo>
                      <a:cubicBezTo>
                        <a:pt x="694" y="2296"/>
                        <a:pt x="696" y="2296"/>
                        <a:pt x="697" y="2297"/>
                      </a:cubicBezTo>
                      <a:cubicBezTo>
                        <a:pt x="699" y="2298"/>
                        <a:pt x="699" y="2300"/>
                        <a:pt x="697" y="2301"/>
                      </a:cubicBezTo>
                      <a:close/>
                      <a:moveTo>
                        <a:pt x="690" y="2312"/>
                      </a:moveTo>
                      <a:lnTo>
                        <a:pt x="690" y="2312"/>
                      </a:lnTo>
                      <a:cubicBezTo>
                        <a:pt x="689" y="2313"/>
                        <a:pt x="687" y="2313"/>
                        <a:pt x="686" y="2312"/>
                      </a:cubicBezTo>
                      <a:cubicBezTo>
                        <a:pt x="684" y="2310"/>
                        <a:pt x="684" y="2308"/>
                        <a:pt x="686" y="2307"/>
                      </a:cubicBezTo>
                      <a:lnTo>
                        <a:pt x="686" y="2307"/>
                      </a:lnTo>
                      <a:cubicBezTo>
                        <a:pt x="687" y="2306"/>
                        <a:pt x="689" y="2306"/>
                        <a:pt x="690" y="2307"/>
                      </a:cubicBezTo>
                      <a:cubicBezTo>
                        <a:pt x="691" y="2308"/>
                        <a:pt x="691" y="2310"/>
                        <a:pt x="690" y="2312"/>
                      </a:cubicBezTo>
                      <a:close/>
                      <a:moveTo>
                        <a:pt x="683" y="2322"/>
                      </a:moveTo>
                      <a:lnTo>
                        <a:pt x="683" y="2322"/>
                      </a:lnTo>
                      <a:cubicBezTo>
                        <a:pt x="681" y="2323"/>
                        <a:pt x="679" y="2323"/>
                        <a:pt x="678" y="2322"/>
                      </a:cubicBezTo>
                      <a:cubicBezTo>
                        <a:pt x="677" y="2320"/>
                        <a:pt x="677" y="2318"/>
                        <a:pt x="678" y="2317"/>
                      </a:cubicBezTo>
                      <a:lnTo>
                        <a:pt x="678" y="2317"/>
                      </a:lnTo>
                      <a:cubicBezTo>
                        <a:pt x="679" y="2316"/>
                        <a:pt x="681" y="2316"/>
                        <a:pt x="683" y="2317"/>
                      </a:cubicBezTo>
                      <a:cubicBezTo>
                        <a:pt x="684" y="2318"/>
                        <a:pt x="684" y="2320"/>
                        <a:pt x="683" y="2322"/>
                      </a:cubicBezTo>
                      <a:close/>
                      <a:moveTo>
                        <a:pt x="675" y="2332"/>
                      </a:moveTo>
                      <a:lnTo>
                        <a:pt x="675" y="2332"/>
                      </a:lnTo>
                      <a:cubicBezTo>
                        <a:pt x="674" y="2333"/>
                        <a:pt x="672" y="2333"/>
                        <a:pt x="671" y="2332"/>
                      </a:cubicBezTo>
                      <a:cubicBezTo>
                        <a:pt x="670" y="2330"/>
                        <a:pt x="670" y="2328"/>
                        <a:pt x="671" y="2327"/>
                      </a:cubicBezTo>
                      <a:lnTo>
                        <a:pt x="671" y="2327"/>
                      </a:lnTo>
                      <a:cubicBezTo>
                        <a:pt x="672" y="2326"/>
                        <a:pt x="674" y="2326"/>
                        <a:pt x="675" y="2327"/>
                      </a:cubicBezTo>
                      <a:cubicBezTo>
                        <a:pt x="676" y="2328"/>
                        <a:pt x="676" y="2330"/>
                        <a:pt x="675" y="2332"/>
                      </a:cubicBezTo>
                      <a:close/>
                      <a:moveTo>
                        <a:pt x="667" y="2342"/>
                      </a:moveTo>
                      <a:lnTo>
                        <a:pt x="667" y="2342"/>
                      </a:lnTo>
                      <a:cubicBezTo>
                        <a:pt x="665" y="2343"/>
                        <a:pt x="663" y="2342"/>
                        <a:pt x="662" y="2341"/>
                      </a:cubicBezTo>
                      <a:cubicBezTo>
                        <a:pt x="661" y="2339"/>
                        <a:pt x="662" y="2337"/>
                        <a:pt x="663" y="2336"/>
                      </a:cubicBezTo>
                      <a:lnTo>
                        <a:pt x="663" y="2336"/>
                      </a:lnTo>
                      <a:cubicBezTo>
                        <a:pt x="665" y="2335"/>
                        <a:pt x="667" y="2336"/>
                        <a:pt x="668" y="2337"/>
                      </a:cubicBezTo>
                      <a:cubicBezTo>
                        <a:pt x="669" y="2339"/>
                        <a:pt x="668" y="2341"/>
                        <a:pt x="667" y="2342"/>
                      </a:cubicBezTo>
                      <a:close/>
                      <a:moveTo>
                        <a:pt x="659" y="2351"/>
                      </a:moveTo>
                      <a:lnTo>
                        <a:pt x="659" y="2351"/>
                      </a:lnTo>
                      <a:cubicBezTo>
                        <a:pt x="657" y="2352"/>
                        <a:pt x="655" y="2352"/>
                        <a:pt x="654" y="2350"/>
                      </a:cubicBezTo>
                      <a:cubicBezTo>
                        <a:pt x="653" y="2349"/>
                        <a:pt x="654" y="2347"/>
                        <a:pt x="655" y="2346"/>
                      </a:cubicBezTo>
                      <a:lnTo>
                        <a:pt x="655" y="2346"/>
                      </a:lnTo>
                      <a:cubicBezTo>
                        <a:pt x="657" y="2345"/>
                        <a:pt x="659" y="2345"/>
                        <a:pt x="659" y="2347"/>
                      </a:cubicBezTo>
                      <a:cubicBezTo>
                        <a:pt x="660" y="2348"/>
                        <a:pt x="660" y="2350"/>
                        <a:pt x="659" y="2351"/>
                      </a:cubicBezTo>
                      <a:close/>
                      <a:moveTo>
                        <a:pt x="650" y="2360"/>
                      </a:moveTo>
                      <a:lnTo>
                        <a:pt x="650" y="2360"/>
                      </a:lnTo>
                      <a:cubicBezTo>
                        <a:pt x="649" y="2361"/>
                        <a:pt x="647" y="2361"/>
                        <a:pt x="646" y="2360"/>
                      </a:cubicBezTo>
                      <a:cubicBezTo>
                        <a:pt x="645" y="2358"/>
                        <a:pt x="645" y="2356"/>
                        <a:pt x="647" y="2355"/>
                      </a:cubicBezTo>
                      <a:lnTo>
                        <a:pt x="647" y="2355"/>
                      </a:lnTo>
                      <a:cubicBezTo>
                        <a:pt x="648" y="2354"/>
                        <a:pt x="650" y="2355"/>
                        <a:pt x="651" y="2356"/>
                      </a:cubicBezTo>
                      <a:cubicBezTo>
                        <a:pt x="652" y="2358"/>
                        <a:pt x="652" y="2360"/>
                        <a:pt x="650" y="2360"/>
                      </a:cubicBezTo>
                      <a:close/>
                      <a:moveTo>
                        <a:pt x="642" y="2369"/>
                      </a:moveTo>
                      <a:lnTo>
                        <a:pt x="642" y="2369"/>
                      </a:lnTo>
                      <a:cubicBezTo>
                        <a:pt x="640" y="2370"/>
                        <a:pt x="638" y="2370"/>
                        <a:pt x="637" y="2369"/>
                      </a:cubicBezTo>
                      <a:cubicBezTo>
                        <a:pt x="636" y="2367"/>
                        <a:pt x="637" y="2365"/>
                        <a:pt x="638" y="2364"/>
                      </a:cubicBezTo>
                      <a:lnTo>
                        <a:pt x="638" y="2364"/>
                      </a:lnTo>
                      <a:cubicBezTo>
                        <a:pt x="640" y="2363"/>
                        <a:pt x="641" y="2364"/>
                        <a:pt x="642" y="2365"/>
                      </a:cubicBezTo>
                      <a:cubicBezTo>
                        <a:pt x="643" y="2367"/>
                        <a:pt x="643" y="2368"/>
                        <a:pt x="642" y="2369"/>
                      </a:cubicBezTo>
                      <a:close/>
                      <a:moveTo>
                        <a:pt x="633" y="2378"/>
                      </a:moveTo>
                      <a:lnTo>
                        <a:pt x="633" y="2378"/>
                      </a:lnTo>
                      <a:cubicBezTo>
                        <a:pt x="631" y="2379"/>
                        <a:pt x="629" y="2379"/>
                        <a:pt x="629" y="2378"/>
                      </a:cubicBezTo>
                      <a:cubicBezTo>
                        <a:pt x="628" y="2376"/>
                        <a:pt x="628" y="2374"/>
                        <a:pt x="629" y="2373"/>
                      </a:cubicBezTo>
                      <a:lnTo>
                        <a:pt x="629" y="2373"/>
                      </a:lnTo>
                      <a:cubicBezTo>
                        <a:pt x="631" y="2372"/>
                        <a:pt x="633" y="2373"/>
                        <a:pt x="634" y="2374"/>
                      </a:cubicBezTo>
                      <a:cubicBezTo>
                        <a:pt x="635" y="2376"/>
                        <a:pt x="634" y="2377"/>
                        <a:pt x="633" y="2378"/>
                      </a:cubicBezTo>
                      <a:close/>
                      <a:moveTo>
                        <a:pt x="624" y="2387"/>
                      </a:moveTo>
                      <a:lnTo>
                        <a:pt x="624" y="2387"/>
                      </a:lnTo>
                      <a:cubicBezTo>
                        <a:pt x="622" y="2388"/>
                        <a:pt x="620" y="2387"/>
                        <a:pt x="619" y="2386"/>
                      </a:cubicBezTo>
                      <a:cubicBezTo>
                        <a:pt x="618" y="2384"/>
                        <a:pt x="619" y="2382"/>
                        <a:pt x="620" y="2382"/>
                      </a:cubicBezTo>
                      <a:lnTo>
                        <a:pt x="620" y="2382"/>
                      </a:lnTo>
                      <a:cubicBezTo>
                        <a:pt x="621" y="2381"/>
                        <a:pt x="623" y="2381"/>
                        <a:pt x="624" y="2382"/>
                      </a:cubicBezTo>
                      <a:cubicBezTo>
                        <a:pt x="625" y="2384"/>
                        <a:pt x="625" y="2386"/>
                        <a:pt x="624" y="2387"/>
                      </a:cubicBezTo>
                      <a:close/>
                      <a:moveTo>
                        <a:pt x="614" y="2395"/>
                      </a:moveTo>
                      <a:lnTo>
                        <a:pt x="614" y="2395"/>
                      </a:lnTo>
                      <a:cubicBezTo>
                        <a:pt x="613" y="2396"/>
                        <a:pt x="611" y="2396"/>
                        <a:pt x="610" y="2394"/>
                      </a:cubicBezTo>
                      <a:cubicBezTo>
                        <a:pt x="609" y="2393"/>
                        <a:pt x="609" y="2391"/>
                        <a:pt x="611" y="2390"/>
                      </a:cubicBezTo>
                      <a:lnTo>
                        <a:pt x="611" y="2390"/>
                      </a:lnTo>
                      <a:cubicBezTo>
                        <a:pt x="612" y="2389"/>
                        <a:pt x="614" y="2389"/>
                        <a:pt x="615" y="2391"/>
                      </a:cubicBezTo>
                      <a:cubicBezTo>
                        <a:pt x="616" y="2392"/>
                        <a:pt x="616" y="2394"/>
                        <a:pt x="614" y="2395"/>
                      </a:cubicBezTo>
                      <a:close/>
                      <a:moveTo>
                        <a:pt x="604" y="2403"/>
                      </a:moveTo>
                      <a:lnTo>
                        <a:pt x="604" y="2403"/>
                      </a:lnTo>
                      <a:cubicBezTo>
                        <a:pt x="602" y="2404"/>
                        <a:pt x="600" y="2403"/>
                        <a:pt x="600" y="2401"/>
                      </a:cubicBezTo>
                      <a:cubicBezTo>
                        <a:pt x="599" y="2400"/>
                        <a:pt x="600" y="2398"/>
                        <a:pt x="602" y="2397"/>
                      </a:cubicBezTo>
                      <a:lnTo>
                        <a:pt x="602" y="2397"/>
                      </a:lnTo>
                      <a:cubicBezTo>
                        <a:pt x="603" y="2397"/>
                        <a:pt x="605" y="2398"/>
                        <a:pt x="606" y="2399"/>
                      </a:cubicBezTo>
                      <a:cubicBezTo>
                        <a:pt x="606" y="2401"/>
                        <a:pt x="605" y="2403"/>
                        <a:pt x="604" y="2403"/>
                      </a:cubicBezTo>
                      <a:close/>
                      <a:moveTo>
                        <a:pt x="594" y="2411"/>
                      </a:moveTo>
                      <a:lnTo>
                        <a:pt x="594" y="2411"/>
                      </a:lnTo>
                      <a:cubicBezTo>
                        <a:pt x="592" y="2411"/>
                        <a:pt x="590" y="2410"/>
                        <a:pt x="590" y="2409"/>
                      </a:cubicBezTo>
                      <a:cubicBezTo>
                        <a:pt x="589" y="2407"/>
                        <a:pt x="590" y="2405"/>
                        <a:pt x="592" y="2405"/>
                      </a:cubicBezTo>
                      <a:lnTo>
                        <a:pt x="592" y="2405"/>
                      </a:lnTo>
                      <a:cubicBezTo>
                        <a:pt x="593" y="2404"/>
                        <a:pt x="595" y="2405"/>
                        <a:pt x="596" y="2407"/>
                      </a:cubicBezTo>
                      <a:cubicBezTo>
                        <a:pt x="596" y="2408"/>
                        <a:pt x="595" y="2410"/>
                        <a:pt x="594" y="2411"/>
                      </a:cubicBezTo>
                      <a:close/>
                      <a:moveTo>
                        <a:pt x="583" y="2418"/>
                      </a:moveTo>
                      <a:lnTo>
                        <a:pt x="583" y="2418"/>
                      </a:lnTo>
                      <a:cubicBezTo>
                        <a:pt x="582" y="2418"/>
                        <a:pt x="580" y="2417"/>
                        <a:pt x="579" y="2416"/>
                      </a:cubicBezTo>
                      <a:cubicBezTo>
                        <a:pt x="579" y="2414"/>
                        <a:pt x="580" y="2412"/>
                        <a:pt x="581" y="2412"/>
                      </a:cubicBezTo>
                      <a:lnTo>
                        <a:pt x="581" y="2412"/>
                      </a:lnTo>
                      <a:cubicBezTo>
                        <a:pt x="583" y="2411"/>
                        <a:pt x="585" y="2412"/>
                        <a:pt x="585" y="2414"/>
                      </a:cubicBezTo>
                      <a:cubicBezTo>
                        <a:pt x="586" y="2415"/>
                        <a:pt x="585" y="2417"/>
                        <a:pt x="583" y="2418"/>
                      </a:cubicBezTo>
                      <a:close/>
                      <a:moveTo>
                        <a:pt x="573" y="2424"/>
                      </a:moveTo>
                      <a:lnTo>
                        <a:pt x="573" y="2424"/>
                      </a:lnTo>
                      <a:cubicBezTo>
                        <a:pt x="571" y="2425"/>
                        <a:pt x="569" y="2424"/>
                        <a:pt x="569" y="2422"/>
                      </a:cubicBezTo>
                      <a:cubicBezTo>
                        <a:pt x="568" y="2420"/>
                        <a:pt x="569" y="2419"/>
                        <a:pt x="571" y="2418"/>
                      </a:cubicBezTo>
                      <a:lnTo>
                        <a:pt x="571" y="2418"/>
                      </a:lnTo>
                      <a:cubicBezTo>
                        <a:pt x="572" y="2418"/>
                        <a:pt x="574" y="2418"/>
                        <a:pt x="575" y="2420"/>
                      </a:cubicBezTo>
                      <a:cubicBezTo>
                        <a:pt x="575" y="2422"/>
                        <a:pt x="574" y="2424"/>
                        <a:pt x="573" y="2424"/>
                      </a:cubicBezTo>
                      <a:close/>
                      <a:moveTo>
                        <a:pt x="562" y="2430"/>
                      </a:moveTo>
                      <a:lnTo>
                        <a:pt x="562" y="2430"/>
                      </a:lnTo>
                      <a:cubicBezTo>
                        <a:pt x="560" y="2431"/>
                        <a:pt x="558" y="2430"/>
                        <a:pt x="558" y="2428"/>
                      </a:cubicBezTo>
                      <a:cubicBezTo>
                        <a:pt x="557" y="2426"/>
                        <a:pt x="558" y="2425"/>
                        <a:pt x="560" y="2424"/>
                      </a:cubicBezTo>
                      <a:lnTo>
                        <a:pt x="560" y="2424"/>
                      </a:lnTo>
                      <a:cubicBezTo>
                        <a:pt x="561" y="2424"/>
                        <a:pt x="563" y="2425"/>
                        <a:pt x="564" y="2426"/>
                      </a:cubicBezTo>
                      <a:cubicBezTo>
                        <a:pt x="564" y="2428"/>
                        <a:pt x="563" y="2430"/>
                        <a:pt x="562" y="2430"/>
                      </a:cubicBezTo>
                      <a:close/>
                      <a:moveTo>
                        <a:pt x="550" y="2435"/>
                      </a:moveTo>
                      <a:lnTo>
                        <a:pt x="550" y="2435"/>
                      </a:lnTo>
                      <a:cubicBezTo>
                        <a:pt x="549" y="2436"/>
                        <a:pt x="547" y="2435"/>
                        <a:pt x="546" y="2433"/>
                      </a:cubicBezTo>
                      <a:cubicBezTo>
                        <a:pt x="546" y="2432"/>
                        <a:pt x="547" y="2430"/>
                        <a:pt x="548" y="2429"/>
                      </a:cubicBezTo>
                      <a:lnTo>
                        <a:pt x="548" y="2429"/>
                      </a:lnTo>
                      <a:cubicBezTo>
                        <a:pt x="550" y="2429"/>
                        <a:pt x="552" y="2430"/>
                        <a:pt x="552" y="2431"/>
                      </a:cubicBezTo>
                      <a:cubicBezTo>
                        <a:pt x="553" y="2433"/>
                        <a:pt x="552" y="2435"/>
                        <a:pt x="550" y="2435"/>
                      </a:cubicBezTo>
                      <a:close/>
                      <a:moveTo>
                        <a:pt x="539" y="2440"/>
                      </a:moveTo>
                      <a:lnTo>
                        <a:pt x="539" y="2440"/>
                      </a:lnTo>
                      <a:cubicBezTo>
                        <a:pt x="537" y="2441"/>
                        <a:pt x="535" y="2440"/>
                        <a:pt x="535" y="2438"/>
                      </a:cubicBezTo>
                      <a:cubicBezTo>
                        <a:pt x="534" y="2436"/>
                        <a:pt x="535" y="2435"/>
                        <a:pt x="537" y="2434"/>
                      </a:cubicBezTo>
                      <a:lnTo>
                        <a:pt x="537" y="2434"/>
                      </a:lnTo>
                      <a:cubicBezTo>
                        <a:pt x="539" y="2434"/>
                        <a:pt x="540" y="2435"/>
                        <a:pt x="541" y="2437"/>
                      </a:cubicBezTo>
                      <a:cubicBezTo>
                        <a:pt x="541" y="2438"/>
                        <a:pt x="540" y="2440"/>
                        <a:pt x="539" y="2440"/>
                      </a:cubicBezTo>
                      <a:close/>
                      <a:moveTo>
                        <a:pt x="527" y="2444"/>
                      </a:moveTo>
                      <a:lnTo>
                        <a:pt x="527" y="2444"/>
                      </a:lnTo>
                      <a:cubicBezTo>
                        <a:pt x="525" y="2445"/>
                        <a:pt x="523" y="2444"/>
                        <a:pt x="523" y="2442"/>
                      </a:cubicBezTo>
                      <a:cubicBezTo>
                        <a:pt x="522" y="2440"/>
                        <a:pt x="523" y="2439"/>
                        <a:pt x="525" y="2438"/>
                      </a:cubicBezTo>
                      <a:lnTo>
                        <a:pt x="525" y="2438"/>
                      </a:lnTo>
                      <a:cubicBezTo>
                        <a:pt x="527" y="2438"/>
                        <a:pt x="529" y="2439"/>
                        <a:pt x="529" y="2440"/>
                      </a:cubicBezTo>
                      <a:cubicBezTo>
                        <a:pt x="529" y="2442"/>
                        <a:pt x="528" y="2444"/>
                        <a:pt x="527" y="2444"/>
                      </a:cubicBezTo>
                      <a:close/>
                      <a:moveTo>
                        <a:pt x="514" y="2448"/>
                      </a:moveTo>
                      <a:lnTo>
                        <a:pt x="514" y="2448"/>
                      </a:lnTo>
                      <a:cubicBezTo>
                        <a:pt x="512" y="2448"/>
                        <a:pt x="511" y="2446"/>
                        <a:pt x="511" y="2445"/>
                      </a:cubicBezTo>
                      <a:cubicBezTo>
                        <a:pt x="511" y="2443"/>
                        <a:pt x="512" y="2442"/>
                        <a:pt x="514" y="2442"/>
                      </a:cubicBezTo>
                      <a:lnTo>
                        <a:pt x="514" y="2442"/>
                      </a:lnTo>
                      <a:cubicBezTo>
                        <a:pt x="516" y="2442"/>
                        <a:pt x="517" y="2443"/>
                        <a:pt x="517" y="2445"/>
                      </a:cubicBezTo>
                      <a:cubicBezTo>
                        <a:pt x="517" y="2446"/>
                        <a:pt x="516" y="2448"/>
                        <a:pt x="514" y="2448"/>
                      </a:cubicBezTo>
                      <a:close/>
                      <a:moveTo>
                        <a:pt x="502" y="2450"/>
                      </a:moveTo>
                      <a:lnTo>
                        <a:pt x="502" y="2450"/>
                      </a:lnTo>
                      <a:cubicBezTo>
                        <a:pt x="500" y="2450"/>
                        <a:pt x="499" y="2449"/>
                        <a:pt x="499" y="2447"/>
                      </a:cubicBezTo>
                      <a:cubicBezTo>
                        <a:pt x="499" y="2445"/>
                        <a:pt x="500" y="2444"/>
                        <a:pt x="502" y="2444"/>
                      </a:cubicBezTo>
                      <a:lnTo>
                        <a:pt x="502" y="2444"/>
                      </a:lnTo>
                      <a:cubicBezTo>
                        <a:pt x="503" y="2444"/>
                        <a:pt x="505" y="2445"/>
                        <a:pt x="505" y="2447"/>
                      </a:cubicBezTo>
                      <a:cubicBezTo>
                        <a:pt x="505" y="2449"/>
                        <a:pt x="503" y="2450"/>
                        <a:pt x="502" y="2450"/>
                      </a:cubicBezTo>
                      <a:close/>
                      <a:moveTo>
                        <a:pt x="489" y="2452"/>
                      </a:moveTo>
                      <a:lnTo>
                        <a:pt x="489" y="2452"/>
                      </a:lnTo>
                      <a:cubicBezTo>
                        <a:pt x="488" y="2452"/>
                        <a:pt x="486" y="2451"/>
                        <a:pt x="486" y="2449"/>
                      </a:cubicBezTo>
                      <a:cubicBezTo>
                        <a:pt x="486" y="2447"/>
                        <a:pt x="488" y="2446"/>
                        <a:pt x="489" y="2446"/>
                      </a:cubicBezTo>
                      <a:lnTo>
                        <a:pt x="489" y="2446"/>
                      </a:lnTo>
                      <a:cubicBezTo>
                        <a:pt x="491" y="2446"/>
                        <a:pt x="492" y="2447"/>
                        <a:pt x="492" y="2449"/>
                      </a:cubicBezTo>
                      <a:cubicBezTo>
                        <a:pt x="492" y="2451"/>
                        <a:pt x="491" y="2452"/>
                        <a:pt x="489" y="2452"/>
                      </a:cubicBezTo>
                      <a:close/>
                      <a:moveTo>
                        <a:pt x="477" y="2453"/>
                      </a:moveTo>
                      <a:lnTo>
                        <a:pt x="477" y="2453"/>
                      </a:lnTo>
                      <a:cubicBezTo>
                        <a:pt x="475" y="2453"/>
                        <a:pt x="474" y="2451"/>
                        <a:pt x="474" y="2450"/>
                      </a:cubicBezTo>
                      <a:cubicBezTo>
                        <a:pt x="474" y="2448"/>
                        <a:pt x="475" y="2447"/>
                        <a:pt x="477" y="2447"/>
                      </a:cubicBezTo>
                      <a:lnTo>
                        <a:pt x="477" y="2447"/>
                      </a:lnTo>
                      <a:cubicBezTo>
                        <a:pt x="479" y="2447"/>
                        <a:pt x="480" y="2448"/>
                        <a:pt x="480" y="2450"/>
                      </a:cubicBezTo>
                      <a:cubicBezTo>
                        <a:pt x="480" y="2451"/>
                        <a:pt x="479" y="2453"/>
                        <a:pt x="477" y="2453"/>
                      </a:cubicBezTo>
                      <a:close/>
                      <a:moveTo>
                        <a:pt x="464" y="2453"/>
                      </a:moveTo>
                      <a:lnTo>
                        <a:pt x="464" y="2453"/>
                      </a:lnTo>
                      <a:cubicBezTo>
                        <a:pt x="462" y="2452"/>
                        <a:pt x="461" y="2451"/>
                        <a:pt x="461" y="2449"/>
                      </a:cubicBezTo>
                      <a:cubicBezTo>
                        <a:pt x="462" y="2447"/>
                        <a:pt x="463" y="2446"/>
                        <a:pt x="465" y="2447"/>
                      </a:cubicBezTo>
                      <a:lnTo>
                        <a:pt x="465" y="2447"/>
                      </a:lnTo>
                      <a:cubicBezTo>
                        <a:pt x="467" y="2447"/>
                        <a:pt x="468" y="2449"/>
                        <a:pt x="467" y="2450"/>
                      </a:cubicBezTo>
                      <a:cubicBezTo>
                        <a:pt x="467" y="2452"/>
                        <a:pt x="465" y="2453"/>
                        <a:pt x="464" y="2453"/>
                      </a:cubicBezTo>
                      <a:close/>
                      <a:moveTo>
                        <a:pt x="451" y="2452"/>
                      </a:moveTo>
                      <a:lnTo>
                        <a:pt x="451" y="2452"/>
                      </a:lnTo>
                      <a:cubicBezTo>
                        <a:pt x="449" y="2451"/>
                        <a:pt x="448" y="2450"/>
                        <a:pt x="449" y="2448"/>
                      </a:cubicBezTo>
                      <a:cubicBezTo>
                        <a:pt x="449" y="2446"/>
                        <a:pt x="451" y="2445"/>
                        <a:pt x="453" y="2446"/>
                      </a:cubicBezTo>
                      <a:lnTo>
                        <a:pt x="453" y="2446"/>
                      </a:lnTo>
                      <a:cubicBezTo>
                        <a:pt x="454" y="2446"/>
                        <a:pt x="455" y="2448"/>
                        <a:pt x="455" y="2450"/>
                      </a:cubicBezTo>
                      <a:cubicBezTo>
                        <a:pt x="454" y="2451"/>
                        <a:pt x="453" y="2452"/>
                        <a:pt x="451" y="2452"/>
                      </a:cubicBezTo>
                      <a:close/>
                      <a:moveTo>
                        <a:pt x="439" y="2450"/>
                      </a:moveTo>
                      <a:lnTo>
                        <a:pt x="439" y="2450"/>
                      </a:lnTo>
                      <a:cubicBezTo>
                        <a:pt x="437" y="2450"/>
                        <a:pt x="436" y="2448"/>
                        <a:pt x="436" y="2446"/>
                      </a:cubicBezTo>
                      <a:cubicBezTo>
                        <a:pt x="437" y="2445"/>
                        <a:pt x="439" y="2444"/>
                        <a:pt x="440" y="2444"/>
                      </a:cubicBezTo>
                      <a:lnTo>
                        <a:pt x="440" y="2444"/>
                      </a:lnTo>
                      <a:cubicBezTo>
                        <a:pt x="442" y="2444"/>
                        <a:pt x="443" y="2446"/>
                        <a:pt x="443" y="2448"/>
                      </a:cubicBezTo>
                      <a:cubicBezTo>
                        <a:pt x="442" y="2450"/>
                        <a:pt x="440" y="2451"/>
                        <a:pt x="439" y="2450"/>
                      </a:cubicBezTo>
                      <a:close/>
                      <a:moveTo>
                        <a:pt x="426" y="2448"/>
                      </a:moveTo>
                      <a:lnTo>
                        <a:pt x="426" y="2448"/>
                      </a:lnTo>
                      <a:cubicBezTo>
                        <a:pt x="425" y="2447"/>
                        <a:pt x="424" y="2446"/>
                        <a:pt x="424" y="2444"/>
                      </a:cubicBezTo>
                      <a:cubicBezTo>
                        <a:pt x="425" y="2442"/>
                        <a:pt x="426" y="2441"/>
                        <a:pt x="428" y="2442"/>
                      </a:cubicBezTo>
                      <a:lnTo>
                        <a:pt x="428" y="2442"/>
                      </a:lnTo>
                      <a:cubicBezTo>
                        <a:pt x="430" y="2442"/>
                        <a:pt x="431" y="2444"/>
                        <a:pt x="430" y="2445"/>
                      </a:cubicBezTo>
                      <a:cubicBezTo>
                        <a:pt x="430" y="2447"/>
                        <a:pt x="428" y="2448"/>
                        <a:pt x="426" y="2448"/>
                      </a:cubicBezTo>
                      <a:close/>
                      <a:moveTo>
                        <a:pt x="414" y="2444"/>
                      </a:moveTo>
                      <a:lnTo>
                        <a:pt x="414" y="2444"/>
                      </a:lnTo>
                      <a:cubicBezTo>
                        <a:pt x="412" y="2443"/>
                        <a:pt x="412" y="2441"/>
                        <a:pt x="412" y="2440"/>
                      </a:cubicBezTo>
                      <a:cubicBezTo>
                        <a:pt x="413" y="2438"/>
                        <a:pt x="415" y="2438"/>
                        <a:pt x="417" y="2438"/>
                      </a:cubicBezTo>
                      <a:lnTo>
                        <a:pt x="417" y="2438"/>
                      </a:lnTo>
                      <a:cubicBezTo>
                        <a:pt x="418" y="2439"/>
                        <a:pt x="419" y="2441"/>
                        <a:pt x="418" y="2443"/>
                      </a:cubicBezTo>
                      <a:cubicBezTo>
                        <a:pt x="417" y="2444"/>
                        <a:pt x="415" y="2445"/>
                        <a:pt x="414" y="2444"/>
                      </a:cubicBezTo>
                      <a:close/>
                      <a:moveTo>
                        <a:pt x="402" y="2440"/>
                      </a:moveTo>
                      <a:lnTo>
                        <a:pt x="402" y="2440"/>
                      </a:lnTo>
                      <a:cubicBezTo>
                        <a:pt x="400" y="2439"/>
                        <a:pt x="400" y="2437"/>
                        <a:pt x="401" y="2436"/>
                      </a:cubicBezTo>
                      <a:cubicBezTo>
                        <a:pt x="401" y="2434"/>
                        <a:pt x="403" y="2434"/>
                        <a:pt x="405" y="2434"/>
                      </a:cubicBezTo>
                      <a:lnTo>
                        <a:pt x="405" y="2434"/>
                      </a:lnTo>
                      <a:cubicBezTo>
                        <a:pt x="406" y="2435"/>
                        <a:pt x="407" y="2437"/>
                        <a:pt x="406" y="2439"/>
                      </a:cubicBezTo>
                      <a:cubicBezTo>
                        <a:pt x="405" y="2440"/>
                        <a:pt x="404" y="2441"/>
                        <a:pt x="402" y="2440"/>
                      </a:cubicBezTo>
                      <a:close/>
                      <a:moveTo>
                        <a:pt x="390" y="2435"/>
                      </a:moveTo>
                      <a:lnTo>
                        <a:pt x="390" y="2435"/>
                      </a:lnTo>
                      <a:cubicBezTo>
                        <a:pt x="389" y="2434"/>
                        <a:pt x="388" y="2432"/>
                        <a:pt x="389" y="2431"/>
                      </a:cubicBezTo>
                      <a:cubicBezTo>
                        <a:pt x="390" y="2429"/>
                        <a:pt x="392" y="2429"/>
                        <a:pt x="394" y="2430"/>
                      </a:cubicBezTo>
                      <a:lnTo>
                        <a:pt x="394" y="2430"/>
                      </a:lnTo>
                      <a:cubicBezTo>
                        <a:pt x="395" y="2431"/>
                        <a:pt x="395" y="2433"/>
                        <a:pt x="394" y="2434"/>
                      </a:cubicBezTo>
                      <a:cubicBezTo>
                        <a:pt x="394" y="2436"/>
                        <a:pt x="392" y="2436"/>
                        <a:pt x="390" y="2435"/>
                      </a:cubicBezTo>
                      <a:close/>
                      <a:moveTo>
                        <a:pt x="379" y="2430"/>
                      </a:moveTo>
                      <a:lnTo>
                        <a:pt x="379" y="2430"/>
                      </a:lnTo>
                      <a:cubicBezTo>
                        <a:pt x="377" y="2429"/>
                        <a:pt x="377" y="2427"/>
                        <a:pt x="378" y="2425"/>
                      </a:cubicBezTo>
                      <a:cubicBezTo>
                        <a:pt x="379" y="2424"/>
                        <a:pt x="381" y="2424"/>
                        <a:pt x="382" y="2424"/>
                      </a:cubicBezTo>
                      <a:lnTo>
                        <a:pt x="382" y="2424"/>
                      </a:lnTo>
                      <a:cubicBezTo>
                        <a:pt x="384" y="2425"/>
                        <a:pt x="384" y="2427"/>
                        <a:pt x="383" y="2429"/>
                      </a:cubicBezTo>
                      <a:cubicBezTo>
                        <a:pt x="382" y="2430"/>
                        <a:pt x="380" y="2431"/>
                        <a:pt x="379" y="2430"/>
                      </a:cubicBezTo>
                      <a:close/>
                      <a:moveTo>
                        <a:pt x="368" y="2424"/>
                      </a:moveTo>
                      <a:lnTo>
                        <a:pt x="368" y="2424"/>
                      </a:lnTo>
                      <a:cubicBezTo>
                        <a:pt x="366" y="2423"/>
                        <a:pt x="366" y="2421"/>
                        <a:pt x="367" y="2419"/>
                      </a:cubicBezTo>
                      <a:cubicBezTo>
                        <a:pt x="368" y="2418"/>
                        <a:pt x="370" y="2417"/>
                        <a:pt x="371" y="2418"/>
                      </a:cubicBezTo>
                      <a:lnTo>
                        <a:pt x="371" y="2418"/>
                      </a:lnTo>
                      <a:cubicBezTo>
                        <a:pt x="373" y="2419"/>
                        <a:pt x="373" y="2421"/>
                        <a:pt x="372" y="2423"/>
                      </a:cubicBezTo>
                      <a:cubicBezTo>
                        <a:pt x="371" y="2424"/>
                        <a:pt x="369" y="2425"/>
                        <a:pt x="368" y="2424"/>
                      </a:cubicBezTo>
                      <a:close/>
                      <a:moveTo>
                        <a:pt x="357" y="2417"/>
                      </a:moveTo>
                      <a:lnTo>
                        <a:pt x="357" y="2417"/>
                      </a:lnTo>
                      <a:cubicBezTo>
                        <a:pt x="356" y="2416"/>
                        <a:pt x="355" y="2414"/>
                        <a:pt x="356" y="2413"/>
                      </a:cubicBezTo>
                      <a:cubicBezTo>
                        <a:pt x="357" y="2411"/>
                        <a:pt x="359" y="2411"/>
                        <a:pt x="361" y="2412"/>
                      </a:cubicBezTo>
                      <a:lnTo>
                        <a:pt x="361" y="2412"/>
                      </a:lnTo>
                      <a:cubicBezTo>
                        <a:pt x="362" y="2413"/>
                        <a:pt x="362" y="2415"/>
                        <a:pt x="362" y="2416"/>
                      </a:cubicBezTo>
                      <a:cubicBezTo>
                        <a:pt x="361" y="2418"/>
                        <a:pt x="359" y="2418"/>
                        <a:pt x="357" y="2417"/>
                      </a:cubicBezTo>
                      <a:close/>
                      <a:moveTo>
                        <a:pt x="347" y="2410"/>
                      </a:moveTo>
                      <a:lnTo>
                        <a:pt x="347" y="2410"/>
                      </a:lnTo>
                      <a:cubicBezTo>
                        <a:pt x="345" y="2409"/>
                        <a:pt x="345" y="2407"/>
                        <a:pt x="346" y="2406"/>
                      </a:cubicBezTo>
                      <a:cubicBezTo>
                        <a:pt x="347" y="2404"/>
                        <a:pt x="349" y="2404"/>
                        <a:pt x="350" y="2405"/>
                      </a:cubicBezTo>
                      <a:lnTo>
                        <a:pt x="350" y="2405"/>
                      </a:lnTo>
                      <a:cubicBezTo>
                        <a:pt x="352" y="2406"/>
                        <a:pt x="352" y="2408"/>
                        <a:pt x="351" y="2409"/>
                      </a:cubicBezTo>
                      <a:cubicBezTo>
                        <a:pt x="350" y="2411"/>
                        <a:pt x="348" y="2411"/>
                        <a:pt x="347" y="2410"/>
                      </a:cubicBezTo>
                      <a:close/>
                      <a:moveTo>
                        <a:pt x="337" y="2403"/>
                      </a:moveTo>
                      <a:lnTo>
                        <a:pt x="337" y="2403"/>
                      </a:lnTo>
                      <a:cubicBezTo>
                        <a:pt x="335" y="2402"/>
                        <a:pt x="335" y="2400"/>
                        <a:pt x="336" y="2398"/>
                      </a:cubicBezTo>
                      <a:cubicBezTo>
                        <a:pt x="337" y="2397"/>
                        <a:pt x="339" y="2396"/>
                        <a:pt x="340" y="2397"/>
                      </a:cubicBezTo>
                      <a:lnTo>
                        <a:pt x="340" y="2397"/>
                      </a:lnTo>
                      <a:cubicBezTo>
                        <a:pt x="342" y="2398"/>
                        <a:pt x="342" y="2400"/>
                        <a:pt x="341" y="2402"/>
                      </a:cubicBezTo>
                      <a:cubicBezTo>
                        <a:pt x="340" y="2403"/>
                        <a:pt x="338" y="2404"/>
                        <a:pt x="337" y="2403"/>
                      </a:cubicBezTo>
                      <a:close/>
                      <a:moveTo>
                        <a:pt x="327" y="2395"/>
                      </a:moveTo>
                      <a:lnTo>
                        <a:pt x="327" y="2395"/>
                      </a:lnTo>
                      <a:cubicBezTo>
                        <a:pt x="325" y="2393"/>
                        <a:pt x="325" y="2391"/>
                        <a:pt x="327" y="2390"/>
                      </a:cubicBezTo>
                      <a:cubicBezTo>
                        <a:pt x="328" y="2389"/>
                        <a:pt x="330" y="2389"/>
                        <a:pt x="331" y="2390"/>
                      </a:cubicBezTo>
                      <a:lnTo>
                        <a:pt x="331" y="2390"/>
                      </a:lnTo>
                      <a:cubicBezTo>
                        <a:pt x="332" y="2391"/>
                        <a:pt x="332" y="2393"/>
                        <a:pt x="331" y="2395"/>
                      </a:cubicBezTo>
                      <a:cubicBezTo>
                        <a:pt x="330" y="2396"/>
                        <a:pt x="328" y="2396"/>
                        <a:pt x="327" y="2395"/>
                      </a:cubicBezTo>
                      <a:close/>
                      <a:moveTo>
                        <a:pt x="317" y="2386"/>
                      </a:moveTo>
                      <a:lnTo>
                        <a:pt x="317" y="2386"/>
                      </a:lnTo>
                      <a:cubicBezTo>
                        <a:pt x="316" y="2385"/>
                        <a:pt x="316" y="2383"/>
                        <a:pt x="317" y="2382"/>
                      </a:cubicBezTo>
                      <a:cubicBezTo>
                        <a:pt x="318" y="2381"/>
                        <a:pt x="320" y="2381"/>
                        <a:pt x="322" y="2382"/>
                      </a:cubicBezTo>
                      <a:lnTo>
                        <a:pt x="322" y="2382"/>
                      </a:lnTo>
                      <a:cubicBezTo>
                        <a:pt x="323" y="2383"/>
                        <a:pt x="323" y="2385"/>
                        <a:pt x="322" y="2386"/>
                      </a:cubicBezTo>
                      <a:cubicBezTo>
                        <a:pt x="320" y="2387"/>
                        <a:pt x="318" y="2387"/>
                        <a:pt x="317" y="2386"/>
                      </a:cubicBezTo>
                      <a:close/>
                      <a:moveTo>
                        <a:pt x="308" y="2378"/>
                      </a:moveTo>
                      <a:lnTo>
                        <a:pt x="308" y="2378"/>
                      </a:lnTo>
                      <a:cubicBezTo>
                        <a:pt x="307" y="2377"/>
                        <a:pt x="307" y="2375"/>
                        <a:pt x="308" y="2373"/>
                      </a:cubicBezTo>
                      <a:cubicBezTo>
                        <a:pt x="309" y="2372"/>
                        <a:pt x="311" y="2372"/>
                        <a:pt x="312" y="2373"/>
                      </a:cubicBezTo>
                      <a:lnTo>
                        <a:pt x="312" y="2373"/>
                      </a:lnTo>
                      <a:cubicBezTo>
                        <a:pt x="313" y="2375"/>
                        <a:pt x="313" y="2377"/>
                        <a:pt x="312" y="2378"/>
                      </a:cubicBezTo>
                      <a:cubicBezTo>
                        <a:pt x="311" y="2379"/>
                        <a:pt x="309" y="2379"/>
                        <a:pt x="308" y="2378"/>
                      </a:cubicBezTo>
                      <a:close/>
                      <a:moveTo>
                        <a:pt x="299" y="2369"/>
                      </a:moveTo>
                      <a:lnTo>
                        <a:pt x="299" y="2369"/>
                      </a:lnTo>
                      <a:cubicBezTo>
                        <a:pt x="298" y="2368"/>
                        <a:pt x="298" y="2366"/>
                        <a:pt x="299" y="2364"/>
                      </a:cubicBezTo>
                      <a:cubicBezTo>
                        <a:pt x="300" y="2363"/>
                        <a:pt x="302" y="2363"/>
                        <a:pt x="304" y="2364"/>
                      </a:cubicBezTo>
                      <a:lnTo>
                        <a:pt x="304" y="2364"/>
                      </a:lnTo>
                      <a:cubicBezTo>
                        <a:pt x="305" y="2366"/>
                        <a:pt x="305" y="2368"/>
                        <a:pt x="304" y="2369"/>
                      </a:cubicBezTo>
                      <a:cubicBezTo>
                        <a:pt x="302" y="2370"/>
                        <a:pt x="300" y="2370"/>
                        <a:pt x="299" y="2369"/>
                      </a:cubicBezTo>
                      <a:close/>
                      <a:moveTo>
                        <a:pt x="290" y="2360"/>
                      </a:moveTo>
                      <a:lnTo>
                        <a:pt x="290" y="2360"/>
                      </a:lnTo>
                      <a:cubicBezTo>
                        <a:pt x="289" y="2359"/>
                        <a:pt x="289" y="2357"/>
                        <a:pt x="290" y="2356"/>
                      </a:cubicBezTo>
                      <a:cubicBezTo>
                        <a:pt x="292" y="2354"/>
                        <a:pt x="294" y="2354"/>
                        <a:pt x="295" y="2356"/>
                      </a:cubicBezTo>
                      <a:lnTo>
                        <a:pt x="295" y="2356"/>
                      </a:lnTo>
                      <a:cubicBezTo>
                        <a:pt x="296" y="2357"/>
                        <a:pt x="296" y="2359"/>
                        <a:pt x="295" y="2360"/>
                      </a:cubicBezTo>
                      <a:cubicBezTo>
                        <a:pt x="294" y="2361"/>
                        <a:pt x="292" y="2361"/>
                        <a:pt x="290" y="2360"/>
                      </a:cubicBezTo>
                      <a:close/>
                      <a:moveTo>
                        <a:pt x="282" y="2351"/>
                      </a:moveTo>
                      <a:lnTo>
                        <a:pt x="282" y="2351"/>
                      </a:lnTo>
                      <a:cubicBezTo>
                        <a:pt x="281" y="2349"/>
                        <a:pt x="281" y="2347"/>
                        <a:pt x="282" y="2346"/>
                      </a:cubicBezTo>
                      <a:cubicBezTo>
                        <a:pt x="283" y="2345"/>
                        <a:pt x="285" y="2345"/>
                        <a:pt x="287" y="2346"/>
                      </a:cubicBezTo>
                      <a:lnTo>
                        <a:pt x="287" y="2346"/>
                      </a:lnTo>
                      <a:cubicBezTo>
                        <a:pt x="288" y="2347"/>
                        <a:pt x="288" y="2349"/>
                        <a:pt x="287" y="2351"/>
                      </a:cubicBezTo>
                      <a:cubicBezTo>
                        <a:pt x="285" y="2352"/>
                        <a:pt x="283" y="2352"/>
                        <a:pt x="282" y="2351"/>
                      </a:cubicBezTo>
                      <a:close/>
                      <a:moveTo>
                        <a:pt x="274" y="2341"/>
                      </a:moveTo>
                      <a:lnTo>
                        <a:pt x="274" y="2341"/>
                      </a:lnTo>
                      <a:cubicBezTo>
                        <a:pt x="273" y="2340"/>
                        <a:pt x="273" y="2338"/>
                        <a:pt x="274" y="2337"/>
                      </a:cubicBezTo>
                      <a:cubicBezTo>
                        <a:pt x="275" y="2335"/>
                        <a:pt x="277" y="2335"/>
                        <a:pt x="278" y="2337"/>
                      </a:cubicBezTo>
                      <a:lnTo>
                        <a:pt x="278" y="2337"/>
                      </a:lnTo>
                      <a:cubicBezTo>
                        <a:pt x="280" y="2338"/>
                        <a:pt x="280" y="2340"/>
                        <a:pt x="278" y="2341"/>
                      </a:cubicBezTo>
                      <a:cubicBezTo>
                        <a:pt x="277" y="2342"/>
                        <a:pt x="275" y="2342"/>
                        <a:pt x="274" y="2341"/>
                      </a:cubicBezTo>
                      <a:close/>
                      <a:moveTo>
                        <a:pt x="266" y="2331"/>
                      </a:moveTo>
                      <a:lnTo>
                        <a:pt x="266" y="2331"/>
                      </a:lnTo>
                      <a:cubicBezTo>
                        <a:pt x="265" y="2330"/>
                        <a:pt x="265" y="2328"/>
                        <a:pt x="266" y="2327"/>
                      </a:cubicBezTo>
                      <a:cubicBezTo>
                        <a:pt x="268" y="2326"/>
                        <a:pt x="270" y="2326"/>
                        <a:pt x="271" y="2328"/>
                      </a:cubicBezTo>
                      <a:lnTo>
                        <a:pt x="271" y="2328"/>
                      </a:lnTo>
                      <a:cubicBezTo>
                        <a:pt x="272" y="2329"/>
                        <a:pt x="271" y="2331"/>
                        <a:pt x="270" y="2332"/>
                      </a:cubicBezTo>
                      <a:cubicBezTo>
                        <a:pt x="269" y="2333"/>
                        <a:pt x="267" y="2332"/>
                        <a:pt x="266" y="2331"/>
                      </a:cubicBezTo>
                      <a:close/>
                      <a:moveTo>
                        <a:pt x="258" y="2321"/>
                      </a:moveTo>
                      <a:lnTo>
                        <a:pt x="258" y="2321"/>
                      </a:lnTo>
                      <a:cubicBezTo>
                        <a:pt x="257" y="2320"/>
                        <a:pt x="258" y="2318"/>
                        <a:pt x="259" y="2317"/>
                      </a:cubicBezTo>
                      <a:cubicBezTo>
                        <a:pt x="260" y="2316"/>
                        <a:pt x="262" y="2316"/>
                        <a:pt x="263" y="2318"/>
                      </a:cubicBezTo>
                      <a:lnTo>
                        <a:pt x="263" y="2318"/>
                      </a:lnTo>
                      <a:cubicBezTo>
                        <a:pt x="264" y="2319"/>
                        <a:pt x="264" y="2321"/>
                        <a:pt x="262" y="2322"/>
                      </a:cubicBezTo>
                      <a:cubicBezTo>
                        <a:pt x="261" y="2323"/>
                        <a:pt x="259" y="2322"/>
                        <a:pt x="258" y="2321"/>
                      </a:cubicBezTo>
                      <a:close/>
                      <a:moveTo>
                        <a:pt x="251" y="2311"/>
                      </a:moveTo>
                      <a:lnTo>
                        <a:pt x="251" y="2311"/>
                      </a:lnTo>
                      <a:cubicBezTo>
                        <a:pt x="250" y="2309"/>
                        <a:pt x="250" y="2308"/>
                        <a:pt x="252" y="2307"/>
                      </a:cubicBezTo>
                      <a:cubicBezTo>
                        <a:pt x="253" y="2306"/>
                        <a:pt x="255" y="2306"/>
                        <a:pt x="256" y="2307"/>
                      </a:cubicBezTo>
                      <a:lnTo>
                        <a:pt x="256" y="2307"/>
                      </a:lnTo>
                      <a:cubicBezTo>
                        <a:pt x="257" y="2309"/>
                        <a:pt x="256" y="2311"/>
                        <a:pt x="255" y="2312"/>
                      </a:cubicBezTo>
                      <a:cubicBezTo>
                        <a:pt x="254" y="2313"/>
                        <a:pt x="252" y="2312"/>
                        <a:pt x="251" y="2311"/>
                      </a:cubicBezTo>
                      <a:close/>
                      <a:moveTo>
                        <a:pt x="243" y="2301"/>
                      </a:moveTo>
                      <a:lnTo>
                        <a:pt x="243" y="2301"/>
                      </a:lnTo>
                      <a:cubicBezTo>
                        <a:pt x="242" y="2299"/>
                        <a:pt x="243" y="2297"/>
                        <a:pt x="244" y="2296"/>
                      </a:cubicBezTo>
                      <a:cubicBezTo>
                        <a:pt x="246" y="2295"/>
                        <a:pt x="248" y="2296"/>
                        <a:pt x="249" y="2297"/>
                      </a:cubicBezTo>
                      <a:lnTo>
                        <a:pt x="249" y="2297"/>
                      </a:lnTo>
                      <a:cubicBezTo>
                        <a:pt x="250" y="2299"/>
                        <a:pt x="249" y="2301"/>
                        <a:pt x="248" y="2302"/>
                      </a:cubicBezTo>
                      <a:cubicBezTo>
                        <a:pt x="246" y="2303"/>
                        <a:pt x="244" y="2302"/>
                        <a:pt x="243" y="2301"/>
                      </a:cubicBezTo>
                      <a:close/>
                      <a:moveTo>
                        <a:pt x="236" y="2290"/>
                      </a:moveTo>
                      <a:lnTo>
                        <a:pt x="236" y="2290"/>
                      </a:lnTo>
                      <a:cubicBezTo>
                        <a:pt x="236" y="2289"/>
                        <a:pt x="236" y="2287"/>
                        <a:pt x="237" y="2286"/>
                      </a:cubicBezTo>
                      <a:cubicBezTo>
                        <a:pt x="239" y="2285"/>
                        <a:pt x="241" y="2285"/>
                        <a:pt x="242" y="2287"/>
                      </a:cubicBezTo>
                      <a:lnTo>
                        <a:pt x="242" y="2287"/>
                      </a:lnTo>
                      <a:cubicBezTo>
                        <a:pt x="243" y="2288"/>
                        <a:pt x="242" y="2290"/>
                        <a:pt x="241" y="2291"/>
                      </a:cubicBezTo>
                      <a:cubicBezTo>
                        <a:pt x="239" y="2292"/>
                        <a:pt x="237" y="2292"/>
                        <a:pt x="236" y="2290"/>
                      </a:cubicBezTo>
                      <a:close/>
                      <a:moveTo>
                        <a:pt x="230" y="2280"/>
                      </a:moveTo>
                      <a:lnTo>
                        <a:pt x="230" y="2280"/>
                      </a:lnTo>
                      <a:cubicBezTo>
                        <a:pt x="229" y="2279"/>
                        <a:pt x="229" y="2277"/>
                        <a:pt x="230" y="2276"/>
                      </a:cubicBezTo>
                      <a:cubicBezTo>
                        <a:pt x="232" y="2275"/>
                        <a:pt x="234" y="2275"/>
                        <a:pt x="235" y="2276"/>
                      </a:cubicBezTo>
                      <a:lnTo>
                        <a:pt x="235" y="2276"/>
                      </a:lnTo>
                      <a:cubicBezTo>
                        <a:pt x="236" y="2278"/>
                        <a:pt x="235" y="2280"/>
                        <a:pt x="234" y="2281"/>
                      </a:cubicBezTo>
                      <a:cubicBezTo>
                        <a:pt x="232" y="2282"/>
                        <a:pt x="230" y="2281"/>
                        <a:pt x="230" y="2280"/>
                      </a:cubicBezTo>
                      <a:close/>
                      <a:moveTo>
                        <a:pt x="223" y="2269"/>
                      </a:moveTo>
                      <a:lnTo>
                        <a:pt x="223" y="2269"/>
                      </a:lnTo>
                      <a:cubicBezTo>
                        <a:pt x="222" y="2268"/>
                        <a:pt x="222" y="2266"/>
                        <a:pt x="224" y="2265"/>
                      </a:cubicBezTo>
                      <a:cubicBezTo>
                        <a:pt x="225" y="2264"/>
                        <a:pt x="227" y="2264"/>
                        <a:pt x="228" y="2266"/>
                      </a:cubicBezTo>
                      <a:lnTo>
                        <a:pt x="228" y="2266"/>
                      </a:lnTo>
                      <a:cubicBezTo>
                        <a:pt x="229" y="2267"/>
                        <a:pt x="229" y="2269"/>
                        <a:pt x="227" y="2270"/>
                      </a:cubicBezTo>
                      <a:cubicBezTo>
                        <a:pt x="226" y="2271"/>
                        <a:pt x="224" y="2271"/>
                        <a:pt x="223" y="2269"/>
                      </a:cubicBezTo>
                      <a:close/>
                      <a:moveTo>
                        <a:pt x="216" y="2259"/>
                      </a:moveTo>
                      <a:lnTo>
                        <a:pt x="216" y="2259"/>
                      </a:lnTo>
                      <a:cubicBezTo>
                        <a:pt x="216" y="2257"/>
                        <a:pt x="216" y="2255"/>
                        <a:pt x="217" y="2254"/>
                      </a:cubicBezTo>
                      <a:cubicBezTo>
                        <a:pt x="219" y="2253"/>
                        <a:pt x="221" y="2254"/>
                        <a:pt x="222" y="2255"/>
                      </a:cubicBezTo>
                      <a:lnTo>
                        <a:pt x="222" y="2255"/>
                      </a:lnTo>
                      <a:cubicBezTo>
                        <a:pt x="223" y="2257"/>
                        <a:pt x="222" y="2259"/>
                        <a:pt x="221" y="2259"/>
                      </a:cubicBezTo>
                      <a:cubicBezTo>
                        <a:pt x="219" y="2260"/>
                        <a:pt x="217" y="2260"/>
                        <a:pt x="216" y="2259"/>
                      </a:cubicBezTo>
                      <a:close/>
                      <a:moveTo>
                        <a:pt x="210" y="2248"/>
                      </a:moveTo>
                      <a:lnTo>
                        <a:pt x="210" y="2248"/>
                      </a:lnTo>
                      <a:cubicBezTo>
                        <a:pt x="209" y="2246"/>
                        <a:pt x="210" y="2244"/>
                        <a:pt x="211" y="2244"/>
                      </a:cubicBezTo>
                      <a:cubicBezTo>
                        <a:pt x="212" y="2243"/>
                        <a:pt x="214" y="2243"/>
                        <a:pt x="215" y="2244"/>
                      </a:cubicBezTo>
                      <a:lnTo>
                        <a:pt x="215" y="2244"/>
                      </a:lnTo>
                      <a:cubicBezTo>
                        <a:pt x="216" y="2246"/>
                        <a:pt x="216" y="2248"/>
                        <a:pt x="214" y="2249"/>
                      </a:cubicBezTo>
                      <a:cubicBezTo>
                        <a:pt x="213" y="2250"/>
                        <a:pt x="211" y="2249"/>
                        <a:pt x="210" y="2248"/>
                      </a:cubicBezTo>
                      <a:close/>
                      <a:moveTo>
                        <a:pt x="204" y="2237"/>
                      </a:moveTo>
                      <a:lnTo>
                        <a:pt x="204" y="2237"/>
                      </a:lnTo>
                      <a:cubicBezTo>
                        <a:pt x="203" y="2236"/>
                        <a:pt x="203" y="2234"/>
                        <a:pt x="205" y="2233"/>
                      </a:cubicBezTo>
                      <a:cubicBezTo>
                        <a:pt x="206" y="2232"/>
                        <a:pt x="208" y="2232"/>
                        <a:pt x="209" y="2234"/>
                      </a:cubicBezTo>
                      <a:lnTo>
                        <a:pt x="209" y="2234"/>
                      </a:lnTo>
                      <a:cubicBezTo>
                        <a:pt x="210" y="2235"/>
                        <a:pt x="210" y="2237"/>
                        <a:pt x="208" y="2238"/>
                      </a:cubicBezTo>
                      <a:cubicBezTo>
                        <a:pt x="207" y="2239"/>
                        <a:pt x="205" y="2238"/>
                        <a:pt x="204" y="2237"/>
                      </a:cubicBezTo>
                      <a:close/>
                      <a:moveTo>
                        <a:pt x="198" y="2226"/>
                      </a:moveTo>
                      <a:lnTo>
                        <a:pt x="198" y="2226"/>
                      </a:lnTo>
                      <a:cubicBezTo>
                        <a:pt x="197" y="2225"/>
                        <a:pt x="197" y="2223"/>
                        <a:pt x="199" y="2222"/>
                      </a:cubicBezTo>
                      <a:cubicBezTo>
                        <a:pt x="200" y="2221"/>
                        <a:pt x="202" y="2221"/>
                        <a:pt x="203" y="2222"/>
                      </a:cubicBezTo>
                      <a:lnTo>
                        <a:pt x="203" y="2222"/>
                      </a:lnTo>
                      <a:cubicBezTo>
                        <a:pt x="204" y="2224"/>
                        <a:pt x="204" y="2226"/>
                        <a:pt x="202" y="2227"/>
                      </a:cubicBezTo>
                      <a:cubicBezTo>
                        <a:pt x="201" y="2228"/>
                        <a:pt x="199" y="2227"/>
                        <a:pt x="198" y="2226"/>
                      </a:cubicBezTo>
                      <a:close/>
                      <a:moveTo>
                        <a:pt x="192" y="2215"/>
                      </a:moveTo>
                      <a:lnTo>
                        <a:pt x="192" y="2215"/>
                      </a:lnTo>
                      <a:cubicBezTo>
                        <a:pt x="191" y="2214"/>
                        <a:pt x="192" y="2212"/>
                        <a:pt x="193" y="2211"/>
                      </a:cubicBezTo>
                      <a:cubicBezTo>
                        <a:pt x="194" y="2210"/>
                        <a:pt x="196" y="2210"/>
                        <a:pt x="197" y="2211"/>
                      </a:cubicBezTo>
                      <a:lnTo>
                        <a:pt x="197" y="2211"/>
                      </a:lnTo>
                      <a:cubicBezTo>
                        <a:pt x="198" y="2213"/>
                        <a:pt x="198" y="2215"/>
                        <a:pt x="196" y="2216"/>
                      </a:cubicBezTo>
                      <a:cubicBezTo>
                        <a:pt x="195" y="2217"/>
                        <a:pt x="193" y="2216"/>
                        <a:pt x="192" y="2215"/>
                      </a:cubicBezTo>
                      <a:close/>
                      <a:moveTo>
                        <a:pt x="186" y="2204"/>
                      </a:moveTo>
                      <a:lnTo>
                        <a:pt x="186" y="2204"/>
                      </a:lnTo>
                      <a:cubicBezTo>
                        <a:pt x="185" y="2202"/>
                        <a:pt x="186" y="2200"/>
                        <a:pt x="187" y="2199"/>
                      </a:cubicBezTo>
                      <a:cubicBezTo>
                        <a:pt x="189" y="2199"/>
                        <a:pt x="191" y="2199"/>
                        <a:pt x="192" y="2200"/>
                      </a:cubicBezTo>
                      <a:lnTo>
                        <a:pt x="192" y="2200"/>
                      </a:lnTo>
                      <a:cubicBezTo>
                        <a:pt x="193" y="2202"/>
                        <a:pt x="192" y="2204"/>
                        <a:pt x="191" y="2205"/>
                      </a:cubicBezTo>
                      <a:cubicBezTo>
                        <a:pt x="189" y="2206"/>
                        <a:pt x="187" y="2205"/>
                        <a:pt x="186" y="2204"/>
                      </a:cubicBezTo>
                      <a:close/>
                      <a:moveTo>
                        <a:pt x="181" y="2193"/>
                      </a:moveTo>
                      <a:lnTo>
                        <a:pt x="181" y="2193"/>
                      </a:lnTo>
                      <a:cubicBezTo>
                        <a:pt x="180" y="2191"/>
                        <a:pt x="180" y="2189"/>
                        <a:pt x="182" y="2188"/>
                      </a:cubicBezTo>
                      <a:cubicBezTo>
                        <a:pt x="183" y="2187"/>
                        <a:pt x="185" y="2188"/>
                        <a:pt x="186" y="2189"/>
                      </a:cubicBezTo>
                      <a:lnTo>
                        <a:pt x="186" y="2189"/>
                      </a:lnTo>
                      <a:cubicBezTo>
                        <a:pt x="187" y="2191"/>
                        <a:pt x="187" y="2192"/>
                        <a:pt x="185" y="2193"/>
                      </a:cubicBezTo>
                      <a:cubicBezTo>
                        <a:pt x="184" y="2194"/>
                        <a:pt x="182" y="2194"/>
                        <a:pt x="181" y="2193"/>
                      </a:cubicBezTo>
                      <a:close/>
                      <a:moveTo>
                        <a:pt x="175" y="2181"/>
                      </a:moveTo>
                      <a:lnTo>
                        <a:pt x="175" y="2181"/>
                      </a:lnTo>
                      <a:cubicBezTo>
                        <a:pt x="175" y="2180"/>
                        <a:pt x="175" y="2178"/>
                        <a:pt x="176" y="2177"/>
                      </a:cubicBezTo>
                      <a:cubicBezTo>
                        <a:pt x="178" y="2176"/>
                        <a:pt x="180" y="2176"/>
                        <a:pt x="181" y="2178"/>
                      </a:cubicBezTo>
                      <a:lnTo>
                        <a:pt x="181" y="2178"/>
                      </a:lnTo>
                      <a:cubicBezTo>
                        <a:pt x="182" y="2179"/>
                        <a:pt x="181" y="2181"/>
                        <a:pt x="180" y="2182"/>
                      </a:cubicBezTo>
                      <a:cubicBezTo>
                        <a:pt x="178" y="2183"/>
                        <a:pt x="176" y="2183"/>
                        <a:pt x="175" y="2181"/>
                      </a:cubicBezTo>
                      <a:close/>
                      <a:moveTo>
                        <a:pt x="170" y="2170"/>
                      </a:moveTo>
                      <a:lnTo>
                        <a:pt x="170" y="2170"/>
                      </a:lnTo>
                      <a:cubicBezTo>
                        <a:pt x="169" y="2169"/>
                        <a:pt x="170" y="2167"/>
                        <a:pt x="171" y="2166"/>
                      </a:cubicBezTo>
                      <a:cubicBezTo>
                        <a:pt x="172" y="2165"/>
                        <a:pt x="174" y="2165"/>
                        <a:pt x="175" y="2167"/>
                      </a:cubicBezTo>
                      <a:lnTo>
                        <a:pt x="175" y="2167"/>
                      </a:lnTo>
                      <a:cubicBezTo>
                        <a:pt x="176" y="2168"/>
                        <a:pt x="176" y="2170"/>
                        <a:pt x="174" y="2171"/>
                      </a:cubicBezTo>
                      <a:cubicBezTo>
                        <a:pt x="173" y="2172"/>
                        <a:pt x="171" y="2171"/>
                        <a:pt x="170" y="2170"/>
                      </a:cubicBezTo>
                      <a:close/>
                      <a:moveTo>
                        <a:pt x="165" y="2159"/>
                      </a:moveTo>
                      <a:lnTo>
                        <a:pt x="165" y="2159"/>
                      </a:lnTo>
                      <a:cubicBezTo>
                        <a:pt x="164" y="2157"/>
                        <a:pt x="164" y="2155"/>
                        <a:pt x="166" y="2154"/>
                      </a:cubicBezTo>
                      <a:cubicBezTo>
                        <a:pt x="167" y="2153"/>
                        <a:pt x="169" y="2154"/>
                        <a:pt x="170" y="2155"/>
                      </a:cubicBezTo>
                      <a:lnTo>
                        <a:pt x="170" y="2155"/>
                      </a:lnTo>
                      <a:cubicBezTo>
                        <a:pt x="171" y="2157"/>
                        <a:pt x="171" y="2158"/>
                        <a:pt x="169" y="2159"/>
                      </a:cubicBezTo>
                      <a:cubicBezTo>
                        <a:pt x="168" y="2160"/>
                        <a:pt x="166" y="2160"/>
                        <a:pt x="165" y="2159"/>
                      </a:cubicBezTo>
                      <a:close/>
                      <a:moveTo>
                        <a:pt x="160" y="2147"/>
                      </a:moveTo>
                      <a:lnTo>
                        <a:pt x="160" y="2147"/>
                      </a:lnTo>
                      <a:cubicBezTo>
                        <a:pt x="159" y="2146"/>
                        <a:pt x="159" y="2144"/>
                        <a:pt x="161" y="2143"/>
                      </a:cubicBezTo>
                      <a:cubicBezTo>
                        <a:pt x="162" y="2142"/>
                        <a:pt x="164" y="2142"/>
                        <a:pt x="165" y="2144"/>
                      </a:cubicBezTo>
                      <a:lnTo>
                        <a:pt x="165" y="2144"/>
                      </a:lnTo>
                      <a:cubicBezTo>
                        <a:pt x="166" y="2145"/>
                        <a:pt x="166" y="2147"/>
                        <a:pt x="164" y="2148"/>
                      </a:cubicBezTo>
                      <a:cubicBezTo>
                        <a:pt x="163" y="2149"/>
                        <a:pt x="161" y="2149"/>
                        <a:pt x="160" y="2147"/>
                      </a:cubicBezTo>
                      <a:close/>
                      <a:moveTo>
                        <a:pt x="155" y="2136"/>
                      </a:moveTo>
                      <a:lnTo>
                        <a:pt x="155" y="2136"/>
                      </a:lnTo>
                      <a:cubicBezTo>
                        <a:pt x="154" y="2134"/>
                        <a:pt x="154" y="2132"/>
                        <a:pt x="156" y="2131"/>
                      </a:cubicBezTo>
                      <a:cubicBezTo>
                        <a:pt x="157" y="2130"/>
                        <a:pt x="159" y="2131"/>
                        <a:pt x="160" y="2132"/>
                      </a:cubicBezTo>
                      <a:lnTo>
                        <a:pt x="160" y="2132"/>
                      </a:lnTo>
                      <a:cubicBezTo>
                        <a:pt x="161" y="2134"/>
                        <a:pt x="161" y="2136"/>
                        <a:pt x="159" y="2137"/>
                      </a:cubicBezTo>
                      <a:cubicBezTo>
                        <a:pt x="158" y="2138"/>
                        <a:pt x="156" y="2137"/>
                        <a:pt x="155" y="2136"/>
                      </a:cubicBezTo>
                      <a:close/>
                      <a:moveTo>
                        <a:pt x="150" y="2124"/>
                      </a:moveTo>
                      <a:lnTo>
                        <a:pt x="150" y="2124"/>
                      </a:lnTo>
                      <a:cubicBezTo>
                        <a:pt x="149" y="2123"/>
                        <a:pt x="150" y="2121"/>
                        <a:pt x="151" y="2120"/>
                      </a:cubicBezTo>
                      <a:cubicBezTo>
                        <a:pt x="153" y="2119"/>
                        <a:pt x="155" y="2119"/>
                        <a:pt x="155" y="2121"/>
                      </a:cubicBezTo>
                      <a:lnTo>
                        <a:pt x="155" y="2121"/>
                      </a:lnTo>
                      <a:cubicBezTo>
                        <a:pt x="156" y="2122"/>
                        <a:pt x="156" y="2124"/>
                        <a:pt x="155" y="2125"/>
                      </a:cubicBezTo>
                      <a:cubicBezTo>
                        <a:pt x="153" y="2126"/>
                        <a:pt x="151" y="2126"/>
                        <a:pt x="150" y="2124"/>
                      </a:cubicBezTo>
                      <a:close/>
                      <a:moveTo>
                        <a:pt x="146" y="2112"/>
                      </a:moveTo>
                      <a:lnTo>
                        <a:pt x="146" y="2112"/>
                      </a:lnTo>
                      <a:cubicBezTo>
                        <a:pt x="145" y="2111"/>
                        <a:pt x="145" y="2109"/>
                        <a:pt x="147" y="2108"/>
                      </a:cubicBezTo>
                      <a:cubicBezTo>
                        <a:pt x="148" y="2107"/>
                        <a:pt x="150" y="2108"/>
                        <a:pt x="151" y="2109"/>
                      </a:cubicBezTo>
                      <a:lnTo>
                        <a:pt x="151" y="2109"/>
                      </a:lnTo>
                      <a:cubicBezTo>
                        <a:pt x="152" y="2110"/>
                        <a:pt x="151" y="2112"/>
                        <a:pt x="150" y="2113"/>
                      </a:cubicBezTo>
                      <a:cubicBezTo>
                        <a:pt x="149" y="2114"/>
                        <a:pt x="147" y="2114"/>
                        <a:pt x="146" y="2112"/>
                      </a:cubicBezTo>
                      <a:close/>
                      <a:moveTo>
                        <a:pt x="141" y="2101"/>
                      </a:moveTo>
                      <a:lnTo>
                        <a:pt x="141" y="2101"/>
                      </a:lnTo>
                      <a:cubicBezTo>
                        <a:pt x="140" y="2099"/>
                        <a:pt x="140" y="2097"/>
                        <a:pt x="142" y="2097"/>
                      </a:cubicBezTo>
                      <a:cubicBezTo>
                        <a:pt x="143" y="2096"/>
                        <a:pt x="145" y="2096"/>
                        <a:pt x="146" y="2097"/>
                      </a:cubicBezTo>
                      <a:lnTo>
                        <a:pt x="146" y="2097"/>
                      </a:lnTo>
                      <a:cubicBezTo>
                        <a:pt x="147" y="2099"/>
                        <a:pt x="147" y="2101"/>
                        <a:pt x="145" y="2102"/>
                      </a:cubicBezTo>
                      <a:cubicBezTo>
                        <a:pt x="144" y="2103"/>
                        <a:pt x="142" y="2102"/>
                        <a:pt x="141" y="2101"/>
                      </a:cubicBezTo>
                      <a:close/>
                      <a:moveTo>
                        <a:pt x="136" y="2089"/>
                      </a:moveTo>
                      <a:lnTo>
                        <a:pt x="136" y="2089"/>
                      </a:lnTo>
                      <a:cubicBezTo>
                        <a:pt x="136" y="2087"/>
                        <a:pt x="136" y="2085"/>
                        <a:pt x="138" y="2085"/>
                      </a:cubicBezTo>
                      <a:cubicBezTo>
                        <a:pt x="139" y="2084"/>
                        <a:pt x="141" y="2085"/>
                        <a:pt x="142" y="2086"/>
                      </a:cubicBezTo>
                      <a:lnTo>
                        <a:pt x="142" y="2086"/>
                      </a:lnTo>
                      <a:cubicBezTo>
                        <a:pt x="143" y="2088"/>
                        <a:pt x="142" y="2090"/>
                        <a:pt x="140" y="2090"/>
                      </a:cubicBezTo>
                      <a:cubicBezTo>
                        <a:pt x="139" y="2091"/>
                        <a:pt x="137" y="2090"/>
                        <a:pt x="136" y="2089"/>
                      </a:cubicBezTo>
                      <a:close/>
                      <a:moveTo>
                        <a:pt x="132" y="2077"/>
                      </a:moveTo>
                      <a:lnTo>
                        <a:pt x="132" y="2077"/>
                      </a:lnTo>
                      <a:cubicBezTo>
                        <a:pt x="131" y="2076"/>
                        <a:pt x="132" y="2074"/>
                        <a:pt x="133" y="2073"/>
                      </a:cubicBezTo>
                      <a:cubicBezTo>
                        <a:pt x="135" y="2072"/>
                        <a:pt x="137" y="2073"/>
                        <a:pt x="138" y="2074"/>
                      </a:cubicBezTo>
                      <a:lnTo>
                        <a:pt x="138" y="2074"/>
                      </a:lnTo>
                      <a:cubicBezTo>
                        <a:pt x="138" y="2076"/>
                        <a:pt x="138" y="2078"/>
                        <a:pt x="136" y="2079"/>
                      </a:cubicBezTo>
                      <a:cubicBezTo>
                        <a:pt x="135" y="2079"/>
                        <a:pt x="133" y="2079"/>
                        <a:pt x="132" y="2077"/>
                      </a:cubicBezTo>
                      <a:close/>
                      <a:moveTo>
                        <a:pt x="128" y="2065"/>
                      </a:moveTo>
                      <a:lnTo>
                        <a:pt x="128" y="2065"/>
                      </a:lnTo>
                      <a:cubicBezTo>
                        <a:pt x="127" y="2064"/>
                        <a:pt x="128" y="2062"/>
                        <a:pt x="129" y="2061"/>
                      </a:cubicBezTo>
                      <a:cubicBezTo>
                        <a:pt x="131" y="2060"/>
                        <a:pt x="133" y="2061"/>
                        <a:pt x="133" y="2063"/>
                      </a:cubicBezTo>
                      <a:lnTo>
                        <a:pt x="133" y="2063"/>
                      </a:lnTo>
                      <a:cubicBezTo>
                        <a:pt x="134" y="2064"/>
                        <a:pt x="133" y="2066"/>
                        <a:pt x="132" y="2067"/>
                      </a:cubicBezTo>
                      <a:cubicBezTo>
                        <a:pt x="130" y="2068"/>
                        <a:pt x="129" y="2067"/>
                        <a:pt x="128" y="2065"/>
                      </a:cubicBezTo>
                      <a:close/>
                      <a:moveTo>
                        <a:pt x="123" y="2054"/>
                      </a:moveTo>
                      <a:lnTo>
                        <a:pt x="123" y="2054"/>
                      </a:lnTo>
                      <a:cubicBezTo>
                        <a:pt x="123" y="2052"/>
                        <a:pt x="123" y="2050"/>
                        <a:pt x="125" y="2049"/>
                      </a:cubicBezTo>
                      <a:cubicBezTo>
                        <a:pt x="126" y="2049"/>
                        <a:pt x="128" y="2049"/>
                        <a:pt x="129" y="2051"/>
                      </a:cubicBezTo>
                      <a:lnTo>
                        <a:pt x="129" y="2051"/>
                      </a:lnTo>
                      <a:cubicBezTo>
                        <a:pt x="130" y="2052"/>
                        <a:pt x="129" y="2054"/>
                        <a:pt x="128" y="2055"/>
                      </a:cubicBezTo>
                      <a:cubicBezTo>
                        <a:pt x="126" y="2056"/>
                        <a:pt x="124" y="2055"/>
                        <a:pt x="123" y="2054"/>
                      </a:cubicBezTo>
                      <a:close/>
                      <a:moveTo>
                        <a:pt x="119" y="2042"/>
                      </a:moveTo>
                      <a:lnTo>
                        <a:pt x="119" y="2042"/>
                      </a:lnTo>
                      <a:cubicBezTo>
                        <a:pt x="119" y="2040"/>
                        <a:pt x="119" y="2038"/>
                        <a:pt x="121" y="2038"/>
                      </a:cubicBezTo>
                      <a:cubicBezTo>
                        <a:pt x="122" y="2037"/>
                        <a:pt x="124" y="2037"/>
                        <a:pt x="125" y="2039"/>
                      </a:cubicBezTo>
                      <a:lnTo>
                        <a:pt x="125" y="2039"/>
                      </a:lnTo>
                      <a:cubicBezTo>
                        <a:pt x="126" y="2041"/>
                        <a:pt x="125" y="2042"/>
                        <a:pt x="124" y="2043"/>
                      </a:cubicBezTo>
                      <a:cubicBezTo>
                        <a:pt x="122" y="2044"/>
                        <a:pt x="120" y="2043"/>
                        <a:pt x="119" y="2042"/>
                      </a:cubicBezTo>
                      <a:close/>
                      <a:moveTo>
                        <a:pt x="116" y="2030"/>
                      </a:moveTo>
                      <a:lnTo>
                        <a:pt x="116" y="2030"/>
                      </a:lnTo>
                      <a:cubicBezTo>
                        <a:pt x="115" y="2028"/>
                        <a:pt x="115" y="2026"/>
                        <a:pt x="117" y="2026"/>
                      </a:cubicBezTo>
                      <a:cubicBezTo>
                        <a:pt x="118" y="2025"/>
                        <a:pt x="120" y="2026"/>
                        <a:pt x="121" y="2027"/>
                      </a:cubicBezTo>
                      <a:lnTo>
                        <a:pt x="121" y="2027"/>
                      </a:lnTo>
                      <a:cubicBezTo>
                        <a:pt x="122" y="2029"/>
                        <a:pt x="121" y="2031"/>
                        <a:pt x="120" y="2031"/>
                      </a:cubicBezTo>
                      <a:cubicBezTo>
                        <a:pt x="118" y="2032"/>
                        <a:pt x="116" y="2031"/>
                        <a:pt x="116" y="2030"/>
                      </a:cubicBezTo>
                      <a:close/>
                      <a:moveTo>
                        <a:pt x="112" y="2018"/>
                      </a:moveTo>
                      <a:lnTo>
                        <a:pt x="112" y="2018"/>
                      </a:lnTo>
                      <a:cubicBezTo>
                        <a:pt x="111" y="2016"/>
                        <a:pt x="111" y="2015"/>
                        <a:pt x="113" y="2014"/>
                      </a:cubicBezTo>
                      <a:cubicBezTo>
                        <a:pt x="115" y="2013"/>
                        <a:pt x="116" y="2014"/>
                        <a:pt x="117" y="2015"/>
                      </a:cubicBezTo>
                      <a:lnTo>
                        <a:pt x="117" y="2015"/>
                      </a:lnTo>
                      <a:cubicBezTo>
                        <a:pt x="118" y="2017"/>
                        <a:pt x="117" y="2019"/>
                        <a:pt x="116" y="2019"/>
                      </a:cubicBezTo>
                      <a:cubicBezTo>
                        <a:pt x="114" y="2020"/>
                        <a:pt x="112" y="2020"/>
                        <a:pt x="112" y="2018"/>
                      </a:cubicBezTo>
                      <a:close/>
                      <a:moveTo>
                        <a:pt x="107" y="2006"/>
                      </a:moveTo>
                      <a:lnTo>
                        <a:pt x="107" y="2006"/>
                      </a:lnTo>
                      <a:cubicBezTo>
                        <a:pt x="107" y="2004"/>
                        <a:pt x="108" y="2002"/>
                        <a:pt x="110" y="2002"/>
                      </a:cubicBezTo>
                      <a:cubicBezTo>
                        <a:pt x="111" y="2001"/>
                        <a:pt x="113" y="2002"/>
                        <a:pt x="114" y="2004"/>
                      </a:cubicBezTo>
                      <a:lnTo>
                        <a:pt x="114" y="2004"/>
                      </a:lnTo>
                      <a:cubicBezTo>
                        <a:pt x="114" y="2006"/>
                        <a:pt x="113" y="2007"/>
                        <a:pt x="111" y="2008"/>
                      </a:cubicBezTo>
                      <a:cubicBezTo>
                        <a:pt x="110" y="2008"/>
                        <a:pt x="108" y="2007"/>
                        <a:pt x="107" y="2006"/>
                      </a:cubicBezTo>
                      <a:close/>
                      <a:moveTo>
                        <a:pt x="104" y="1994"/>
                      </a:moveTo>
                      <a:lnTo>
                        <a:pt x="104" y="1994"/>
                      </a:lnTo>
                      <a:cubicBezTo>
                        <a:pt x="103" y="1992"/>
                        <a:pt x="104" y="1990"/>
                        <a:pt x="106" y="1990"/>
                      </a:cubicBezTo>
                      <a:cubicBezTo>
                        <a:pt x="108" y="1989"/>
                        <a:pt x="110" y="1990"/>
                        <a:pt x="110" y="1992"/>
                      </a:cubicBezTo>
                      <a:lnTo>
                        <a:pt x="110" y="1992"/>
                      </a:lnTo>
                      <a:cubicBezTo>
                        <a:pt x="110" y="1994"/>
                        <a:pt x="109" y="1995"/>
                        <a:pt x="108" y="1996"/>
                      </a:cubicBezTo>
                      <a:cubicBezTo>
                        <a:pt x="106" y="1996"/>
                        <a:pt x="104" y="1995"/>
                        <a:pt x="104" y="1994"/>
                      </a:cubicBezTo>
                      <a:close/>
                      <a:moveTo>
                        <a:pt x="100" y="1982"/>
                      </a:moveTo>
                      <a:lnTo>
                        <a:pt x="100" y="1982"/>
                      </a:lnTo>
                      <a:cubicBezTo>
                        <a:pt x="100" y="1980"/>
                        <a:pt x="101" y="1978"/>
                        <a:pt x="103" y="1978"/>
                      </a:cubicBezTo>
                      <a:cubicBezTo>
                        <a:pt x="104" y="1977"/>
                        <a:pt x="106" y="1978"/>
                        <a:pt x="106" y="1980"/>
                      </a:cubicBezTo>
                      <a:lnTo>
                        <a:pt x="106" y="1980"/>
                      </a:lnTo>
                      <a:cubicBezTo>
                        <a:pt x="107" y="1982"/>
                        <a:pt x="106" y="1983"/>
                        <a:pt x="104" y="1984"/>
                      </a:cubicBezTo>
                      <a:cubicBezTo>
                        <a:pt x="102" y="1984"/>
                        <a:pt x="101" y="1983"/>
                        <a:pt x="100" y="1982"/>
                      </a:cubicBezTo>
                      <a:close/>
                      <a:moveTo>
                        <a:pt x="97" y="1970"/>
                      </a:moveTo>
                      <a:lnTo>
                        <a:pt x="97" y="1970"/>
                      </a:lnTo>
                      <a:cubicBezTo>
                        <a:pt x="96" y="1968"/>
                        <a:pt x="97" y="1966"/>
                        <a:pt x="99" y="1966"/>
                      </a:cubicBezTo>
                      <a:cubicBezTo>
                        <a:pt x="101" y="1965"/>
                        <a:pt x="102" y="1966"/>
                        <a:pt x="103" y="1968"/>
                      </a:cubicBezTo>
                      <a:lnTo>
                        <a:pt x="103" y="1968"/>
                      </a:lnTo>
                      <a:cubicBezTo>
                        <a:pt x="103" y="1970"/>
                        <a:pt x="102" y="1971"/>
                        <a:pt x="100" y="1972"/>
                      </a:cubicBezTo>
                      <a:cubicBezTo>
                        <a:pt x="99" y="1972"/>
                        <a:pt x="97" y="1971"/>
                        <a:pt x="97" y="1970"/>
                      </a:cubicBezTo>
                      <a:close/>
                      <a:moveTo>
                        <a:pt x="93" y="1958"/>
                      </a:moveTo>
                      <a:lnTo>
                        <a:pt x="93" y="1958"/>
                      </a:lnTo>
                      <a:cubicBezTo>
                        <a:pt x="93" y="1956"/>
                        <a:pt x="94" y="1954"/>
                        <a:pt x="95" y="1954"/>
                      </a:cubicBezTo>
                      <a:cubicBezTo>
                        <a:pt x="97" y="1953"/>
                        <a:pt x="99" y="1954"/>
                        <a:pt x="99" y="1956"/>
                      </a:cubicBezTo>
                      <a:lnTo>
                        <a:pt x="99" y="1956"/>
                      </a:lnTo>
                      <a:cubicBezTo>
                        <a:pt x="100" y="1958"/>
                        <a:pt x="99" y="1959"/>
                        <a:pt x="97" y="1960"/>
                      </a:cubicBezTo>
                      <a:cubicBezTo>
                        <a:pt x="95" y="1960"/>
                        <a:pt x="94" y="1959"/>
                        <a:pt x="93" y="1958"/>
                      </a:cubicBezTo>
                      <a:close/>
                      <a:moveTo>
                        <a:pt x="90" y="1946"/>
                      </a:moveTo>
                      <a:lnTo>
                        <a:pt x="90" y="1946"/>
                      </a:lnTo>
                      <a:cubicBezTo>
                        <a:pt x="89" y="1944"/>
                        <a:pt x="90" y="1942"/>
                        <a:pt x="92" y="1942"/>
                      </a:cubicBezTo>
                      <a:cubicBezTo>
                        <a:pt x="94" y="1941"/>
                        <a:pt x="95" y="1942"/>
                        <a:pt x="96" y="1944"/>
                      </a:cubicBezTo>
                      <a:lnTo>
                        <a:pt x="96" y="1944"/>
                      </a:lnTo>
                      <a:cubicBezTo>
                        <a:pt x="96" y="1946"/>
                        <a:pt x="95" y="1947"/>
                        <a:pt x="94" y="1948"/>
                      </a:cubicBezTo>
                      <a:cubicBezTo>
                        <a:pt x="92" y="1948"/>
                        <a:pt x="90" y="1947"/>
                        <a:pt x="90" y="1946"/>
                      </a:cubicBezTo>
                      <a:close/>
                      <a:moveTo>
                        <a:pt x="87" y="1933"/>
                      </a:moveTo>
                      <a:lnTo>
                        <a:pt x="87" y="1933"/>
                      </a:lnTo>
                      <a:cubicBezTo>
                        <a:pt x="86" y="1932"/>
                        <a:pt x="87" y="1930"/>
                        <a:pt x="89" y="1930"/>
                      </a:cubicBezTo>
                      <a:cubicBezTo>
                        <a:pt x="91" y="1929"/>
                        <a:pt x="92" y="1930"/>
                        <a:pt x="93" y="1932"/>
                      </a:cubicBezTo>
                      <a:lnTo>
                        <a:pt x="93" y="1932"/>
                      </a:lnTo>
                      <a:cubicBezTo>
                        <a:pt x="93" y="1934"/>
                        <a:pt x="92" y="1935"/>
                        <a:pt x="90" y="1936"/>
                      </a:cubicBezTo>
                      <a:cubicBezTo>
                        <a:pt x="89" y="1936"/>
                        <a:pt x="87" y="1935"/>
                        <a:pt x="87" y="1933"/>
                      </a:cubicBezTo>
                      <a:close/>
                      <a:moveTo>
                        <a:pt x="83" y="1921"/>
                      </a:moveTo>
                      <a:lnTo>
                        <a:pt x="83" y="1921"/>
                      </a:lnTo>
                      <a:cubicBezTo>
                        <a:pt x="83" y="1920"/>
                        <a:pt x="84" y="1918"/>
                        <a:pt x="86" y="1918"/>
                      </a:cubicBezTo>
                      <a:cubicBezTo>
                        <a:pt x="87" y="1917"/>
                        <a:pt x="89" y="1918"/>
                        <a:pt x="89" y="1920"/>
                      </a:cubicBezTo>
                      <a:lnTo>
                        <a:pt x="89" y="1920"/>
                      </a:lnTo>
                      <a:cubicBezTo>
                        <a:pt x="90" y="1922"/>
                        <a:pt x="89" y="1923"/>
                        <a:pt x="87" y="1924"/>
                      </a:cubicBezTo>
                      <a:cubicBezTo>
                        <a:pt x="85" y="1924"/>
                        <a:pt x="84" y="1923"/>
                        <a:pt x="83" y="1921"/>
                      </a:cubicBezTo>
                      <a:close/>
                      <a:moveTo>
                        <a:pt x="80" y="1909"/>
                      </a:moveTo>
                      <a:lnTo>
                        <a:pt x="80" y="1909"/>
                      </a:lnTo>
                      <a:cubicBezTo>
                        <a:pt x="80" y="1908"/>
                        <a:pt x="81" y="1906"/>
                        <a:pt x="82" y="1905"/>
                      </a:cubicBezTo>
                      <a:cubicBezTo>
                        <a:pt x="84" y="1905"/>
                        <a:pt x="86" y="1906"/>
                        <a:pt x="86" y="1908"/>
                      </a:cubicBezTo>
                      <a:lnTo>
                        <a:pt x="86" y="1908"/>
                      </a:lnTo>
                      <a:cubicBezTo>
                        <a:pt x="87" y="1909"/>
                        <a:pt x="86" y="1911"/>
                        <a:pt x="84" y="1912"/>
                      </a:cubicBezTo>
                      <a:cubicBezTo>
                        <a:pt x="82" y="1912"/>
                        <a:pt x="81" y="1911"/>
                        <a:pt x="80" y="1909"/>
                      </a:cubicBezTo>
                      <a:close/>
                      <a:moveTo>
                        <a:pt x="77" y="1897"/>
                      </a:moveTo>
                      <a:lnTo>
                        <a:pt x="77" y="1897"/>
                      </a:lnTo>
                      <a:cubicBezTo>
                        <a:pt x="77" y="1895"/>
                        <a:pt x="78" y="1894"/>
                        <a:pt x="79" y="1893"/>
                      </a:cubicBezTo>
                      <a:cubicBezTo>
                        <a:pt x="81" y="1893"/>
                        <a:pt x="83" y="1894"/>
                        <a:pt x="83" y="1896"/>
                      </a:cubicBezTo>
                      <a:lnTo>
                        <a:pt x="83" y="1896"/>
                      </a:lnTo>
                      <a:cubicBezTo>
                        <a:pt x="84" y="1897"/>
                        <a:pt x="83" y="1899"/>
                        <a:pt x="81" y="1899"/>
                      </a:cubicBezTo>
                      <a:cubicBezTo>
                        <a:pt x="79" y="1900"/>
                        <a:pt x="78" y="1899"/>
                        <a:pt x="77" y="1897"/>
                      </a:cubicBezTo>
                      <a:close/>
                      <a:moveTo>
                        <a:pt x="74" y="1885"/>
                      </a:moveTo>
                      <a:lnTo>
                        <a:pt x="74" y="1885"/>
                      </a:lnTo>
                      <a:cubicBezTo>
                        <a:pt x="74" y="1883"/>
                        <a:pt x="75" y="1882"/>
                        <a:pt x="76" y="1881"/>
                      </a:cubicBezTo>
                      <a:cubicBezTo>
                        <a:pt x="78" y="1881"/>
                        <a:pt x="80" y="1882"/>
                        <a:pt x="80" y="1883"/>
                      </a:cubicBezTo>
                      <a:lnTo>
                        <a:pt x="80" y="1883"/>
                      </a:lnTo>
                      <a:cubicBezTo>
                        <a:pt x="81" y="1885"/>
                        <a:pt x="80" y="1887"/>
                        <a:pt x="78" y="1887"/>
                      </a:cubicBezTo>
                      <a:cubicBezTo>
                        <a:pt x="76" y="1888"/>
                        <a:pt x="75" y="1887"/>
                        <a:pt x="74" y="1885"/>
                      </a:cubicBezTo>
                      <a:close/>
                      <a:moveTo>
                        <a:pt x="71" y="1873"/>
                      </a:moveTo>
                      <a:lnTo>
                        <a:pt x="71" y="1873"/>
                      </a:lnTo>
                      <a:cubicBezTo>
                        <a:pt x="71" y="1871"/>
                        <a:pt x="72" y="1869"/>
                        <a:pt x="73" y="1869"/>
                      </a:cubicBezTo>
                      <a:cubicBezTo>
                        <a:pt x="75" y="1869"/>
                        <a:pt x="77" y="1870"/>
                        <a:pt x="77" y="1871"/>
                      </a:cubicBezTo>
                      <a:lnTo>
                        <a:pt x="77" y="1871"/>
                      </a:lnTo>
                      <a:cubicBezTo>
                        <a:pt x="78" y="1873"/>
                        <a:pt x="77" y="1875"/>
                        <a:pt x="75" y="1875"/>
                      </a:cubicBezTo>
                      <a:cubicBezTo>
                        <a:pt x="73" y="1876"/>
                        <a:pt x="72" y="1875"/>
                        <a:pt x="71" y="1873"/>
                      </a:cubicBezTo>
                      <a:close/>
                      <a:moveTo>
                        <a:pt x="68" y="1861"/>
                      </a:moveTo>
                      <a:lnTo>
                        <a:pt x="68" y="1861"/>
                      </a:lnTo>
                      <a:cubicBezTo>
                        <a:pt x="68" y="1859"/>
                        <a:pt x="69" y="1857"/>
                        <a:pt x="71" y="1857"/>
                      </a:cubicBezTo>
                      <a:cubicBezTo>
                        <a:pt x="72" y="1856"/>
                        <a:pt x="74" y="1857"/>
                        <a:pt x="74" y="1859"/>
                      </a:cubicBezTo>
                      <a:lnTo>
                        <a:pt x="74" y="1859"/>
                      </a:lnTo>
                      <a:cubicBezTo>
                        <a:pt x="75" y="1861"/>
                        <a:pt x="74" y="1863"/>
                        <a:pt x="72" y="1863"/>
                      </a:cubicBezTo>
                      <a:cubicBezTo>
                        <a:pt x="70" y="1863"/>
                        <a:pt x="69" y="1862"/>
                        <a:pt x="68" y="1861"/>
                      </a:cubicBezTo>
                      <a:close/>
                      <a:moveTo>
                        <a:pt x="66" y="1848"/>
                      </a:moveTo>
                      <a:lnTo>
                        <a:pt x="66" y="1848"/>
                      </a:lnTo>
                      <a:cubicBezTo>
                        <a:pt x="65" y="1847"/>
                        <a:pt x="66" y="1845"/>
                        <a:pt x="68" y="1845"/>
                      </a:cubicBezTo>
                      <a:cubicBezTo>
                        <a:pt x="70" y="1844"/>
                        <a:pt x="71" y="1845"/>
                        <a:pt x="72" y="1847"/>
                      </a:cubicBezTo>
                      <a:lnTo>
                        <a:pt x="72" y="1847"/>
                      </a:lnTo>
                      <a:cubicBezTo>
                        <a:pt x="72" y="1849"/>
                        <a:pt x="71" y="1850"/>
                        <a:pt x="69" y="1851"/>
                      </a:cubicBezTo>
                      <a:cubicBezTo>
                        <a:pt x="68" y="1851"/>
                        <a:pt x="66" y="1850"/>
                        <a:pt x="66" y="1848"/>
                      </a:cubicBezTo>
                      <a:close/>
                      <a:moveTo>
                        <a:pt x="63" y="1836"/>
                      </a:moveTo>
                      <a:lnTo>
                        <a:pt x="63" y="1836"/>
                      </a:lnTo>
                      <a:cubicBezTo>
                        <a:pt x="62" y="1835"/>
                        <a:pt x="63" y="1833"/>
                        <a:pt x="65" y="1832"/>
                      </a:cubicBezTo>
                      <a:cubicBezTo>
                        <a:pt x="67" y="1832"/>
                        <a:pt x="69" y="1833"/>
                        <a:pt x="69" y="1835"/>
                      </a:cubicBezTo>
                      <a:lnTo>
                        <a:pt x="69" y="1835"/>
                      </a:lnTo>
                      <a:cubicBezTo>
                        <a:pt x="69" y="1836"/>
                        <a:pt x="68" y="1838"/>
                        <a:pt x="67" y="1839"/>
                      </a:cubicBezTo>
                      <a:cubicBezTo>
                        <a:pt x="65" y="1839"/>
                        <a:pt x="63" y="1838"/>
                        <a:pt x="63" y="1836"/>
                      </a:cubicBezTo>
                      <a:close/>
                      <a:moveTo>
                        <a:pt x="60" y="1824"/>
                      </a:moveTo>
                      <a:lnTo>
                        <a:pt x="60" y="1824"/>
                      </a:lnTo>
                      <a:cubicBezTo>
                        <a:pt x="60" y="1822"/>
                        <a:pt x="61" y="1821"/>
                        <a:pt x="62" y="1820"/>
                      </a:cubicBezTo>
                      <a:cubicBezTo>
                        <a:pt x="64" y="1820"/>
                        <a:pt x="66" y="1821"/>
                        <a:pt x="66" y="1823"/>
                      </a:cubicBezTo>
                      <a:lnTo>
                        <a:pt x="66" y="1823"/>
                      </a:lnTo>
                      <a:cubicBezTo>
                        <a:pt x="67" y="1824"/>
                        <a:pt x="66" y="1826"/>
                        <a:pt x="64" y="1826"/>
                      </a:cubicBezTo>
                      <a:cubicBezTo>
                        <a:pt x="62" y="1827"/>
                        <a:pt x="61" y="1826"/>
                        <a:pt x="60" y="1824"/>
                      </a:cubicBezTo>
                      <a:close/>
                      <a:moveTo>
                        <a:pt x="58" y="1812"/>
                      </a:moveTo>
                      <a:lnTo>
                        <a:pt x="58" y="1812"/>
                      </a:lnTo>
                      <a:cubicBezTo>
                        <a:pt x="57" y="1810"/>
                        <a:pt x="58" y="1808"/>
                        <a:pt x="60" y="1808"/>
                      </a:cubicBezTo>
                      <a:cubicBezTo>
                        <a:pt x="61" y="1808"/>
                        <a:pt x="63" y="1809"/>
                        <a:pt x="64" y="1810"/>
                      </a:cubicBezTo>
                      <a:lnTo>
                        <a:pt x="64" y="1810"/>
                      </a:lnTo>
                      <a:cubicBezTo>
                        <a:pt x="64" y="1812"/>
                        <a:pt x="63" y="1814"/>
                        <a:pt x="61" y="1814"/>
                      </a:cubicBezTo>
                      <a:cubicBezTo>
                        <a:pt x="60" y="1815"/>
                        <a:pt x="58" y="1814"/>
                        <a:pt x="58" y="1812"/>
                      </a:cubicBezTo>
                      <a:close/>
                      <a:moveTo>
                        <a:pt x="55" y="1800"/>
                      </a:moveTo>
                      <a:lnTo>
                        <a:pt x="55" y="1800"/>
                      </a:lnTo>
                      <a:cubicBezTo>
                        <a:pt x="55" y="1798"/>
                        <a:pt x="56" y="1796"/>
                        <a:pt x="57" y="1796"/>
                      </a:cubicBezTo>
                      <a:cubicBezTo>
                        <a:pt x="59" y="1795"/>
                        <a:pt x="61" y="1796"/>
                        <a:pt x="61" y="1798"/>
                      </a:cubicBezTo>
                      <a:lnTo>
                        <a:pt x="61" y="1798"/>
                      </a:lnTo>
                      <a:cubicBezTo>
                        <a:pt x="62" y="1800"/>
                        <a:pt x="61" y="1801"/>
                        <a:pt x="59" y="1802"/>
                      </a:cubicBezTo>
                      <a:cubicBezTo>
                        <a:pt x="57" y="1802"/>
                        <a:pt x="56" y="1801"/>
                        <a:pt x="55" y="1800"/>
                      </a:cubicBezTo>
                      <a:close/>
                      <a:moveTo>
                        <a:pt x="53" y="1787"/>
                      </a:moveTo>
                      <a:lnTo>
                        <a:pt x="53" y="1787"/>
                      </a:lnTo>
                      <a:cubicBezTo>
                        <a:pt x="52" y="1786"/>
                        <a:pt x="53" y="1784"/>
                        <a:pt x="55" y="1783"/>
                      </a:cubicBezTo>
                      <a:cubicBezTo>
                        <a:pt x="57" y="1783"/>
                        <a:pt x="58" y="1784"/>
                        <a:pt x="59" y="1786"/>
                      </a:cubicBezTo>
                      <a:lnTo>
                        <a:pt x="59" y="1786"/>
                      </a:lnTo>
                      <a:cubicBezTo>
                        <a:pt x="59" y="1787"/>
                        <a:pt x="58" y="1789"/>
                        <a:pt x="56" y="1790"/>
                      </a:cubicBezTo>
                      <a:cubicBezTo>
                        <a:pt x="55" y="1790"/>
                        <a:pt x="53" y="1789"/>
                        <a:pt x="53" y="1787"/>
                      </a:cubicBezTo>
                      <a:close/>
                      <a:moveTo>
                        <a:pt x="50" y="1775"/>
                      </a:moveTo>
                      <a:lnTo>
                        <a:pt x="50" y="1775"/>
                      </a:lnTo>
                      <a:cubicBezTo>
                        <a:pt x="50" y="1773"/>
                        <a:pt x="51" y="1772"/>
                        <a:pt x="53" y="1771"/>
                      </a:cubicBezTo>
                      <a:cubicBezTo>
                        <a:pt x="54" y="1771"/>
                        <a:pt x="56" y="1772"/>
                        <a:pt x="56" y="1773"/>
                      </a:cubicBezTo>
                      <a:lnTo>
                        <a:pt x="56" y="1773"/>
                      </a:lnTo>
                      <a:cubicBezTo>
                        <a:pt x="57" y="1775"/>
                        <a:pt x="56" y="1777"/>
                        <a:pt x="54" y="1777"/>
                      </a:cubicBezTo>
                      <a:cubicBezTo>
                        <a:pt x="52" y="1778"/>
                        <a:pt x="51" y="1777"/>
                        <a:pt x="50" y="1775"/>
                      </a:cubicBezTo>
                      <a:close/>
                      <a:moveTo>
                        <a:pt x="48" y="1763"/>
                      </a:moveTo>
                      <a:lnTo>
                        <a:pt x="48" y="1763"/>
                      </a:lnTo>
                      <a:cubicBezTo>
                        <a:pt x="47" y="1761"/>
                        <a:pt x="48" y="1759"/>
                        <a:pt x="50" y="1759"/>
                      </a:cubicBezTo>
                      <a:cubicBezTo>
                        <a:pt x="52" y="1759"/>
                        <a:pt x="54" y="1760"/>
                        <a:pt x="54" y="1761"/>
                      </a:cubicBezTo>
                      <a:lnTo>
                        <a:pt x="54" y="1761"/>
                      </a:lnTo>
                      <a:cubicBezTo>
                        <a:pt x="54" y="1763"/>
                        <a:pt x="53" y="1765"/>
                        <a:pt x="52" y="1765"/>
                      </a:cubicBezTo>
                      <a:cubicBezTo>
                        <a:pt x="50" y="1765"/>
                        <a:pt x="48" y="1764"/>
                        <a:pt x="48" y="1763"/>
                      </a:cubicBezTo>
                      <a:close/>
                      <a:moveTo>
                        <a:pt x="46" y="1750"/>
                      </a:moveTo>
                      <a:lnTo>
                        <a:pt x="46" y="1750"/>
                      </a:lnTo>
                      <a:cubicBezTo>
                        <a:pt x="45" y="1749"/>
                        <a:pt x="46" y="1747"/>
                        <a:pt x="48" y="1747"/>
                      </a:cubicBezTo>
                      <a:cubicBezTo>
                        <a:pt x="50" y="1746"/>
                        <a:pt x="51" y="1747"/>
                        <a:pt x="52" y="1749"/>
                      </a:cubicBezTo>
                      <a:lnTo>
                        <a:pt x="52" y="1749"/>
                      </a:lnTo>
                      <a:cubicBezTo>
                        <a:pt x="52" y="1751"/>
                        <a:pt x="51" y="1752"/>
                        <a:pt x="49" y="1753"/>
                      </a:cubicBezTo>
                      <a:cubicBezTo>
                        <a:pt x="48" y="1753"/>
                        <a:pt x="46" y="1752"/>
                        <a:pt x="46" y="1750"/>
                      </a:cubicBezTo>
                      <a:close/>
                      <a:moveTo>
                        <a:pt x="44" y="1738"/>
                      </a:moveTo>
                      <a:lnTo>
                        <a:pt x="44" y="1738"/>
                      </a:lnTo>
                      <a:cubicBezTo>
                        <a:pt x="43" y="1736"/>
                        <a:pt x="44" y="1735"/>
                        <a:pt x="46" y="1734"/>
                      </a:cubicBezTo>
                      <a:cubicBezTo>
                        <a:pt x="47" y="1734"/>
                        <a:pt x="49" y="1735"/>
                        <a:pt x="50" y="1737"/>
                      </a:cubicBezTo>
                      <a:lnTo>
                        <a:pt x="50" y="1737"/>
                      </a:lnTo>
                      <a:cubicBezTo>
                        <a:pt x="50" y="1738"/>
                        <a:pt x="49" y="1740"/>
                        <a:pt x="47" y="1740"/>
                      </a:cubicBezTo>
                      <a:cubicBezTo>
                        <a:pt x="46" y="1741"/>
                        <a:pt x="44" y="1740"/>
                        <a:pt x="44" y="1738"/>
                      </a:cubicBezTo>
                      <a:close/>
                      <a:moveTo>
                        <a:pt x="41" y="1726"/>
                      </a:moveTo>
                      <a:lnTo>
                        <a:pt x="41" y="1726"/>
                      </a:lnTo>
                      <a:cubicBezTo>
                        <a:pt x="41" y="1724"/>
                        <a:pt x="42" y="1722"/>
                        <a:pt x="44" y="1722"/>
                      </a:cubicBezTo>
                      <a:cubicBezTo>
                        <a:pt x="45" y="1722"/>
                        <a:pt x="47" y="1723"/>
                        <a:pt x="47" y="1724"/>
                      </a:cubicBezTo>
                      <a:lnTo>
                        <a:pt x="47" y="1724"/>
                      </a:lnTo>
                      <a:cubicBezTo>
                        <a:pt x="48" y="1726"/>
                        <a:pt x="47" y="1728"/>
                        <a:pt x="45" y="1728"/>
                      </a:cubicBezTo>
                      <a:cubicBezTo>
                        <a:pt x="44" y="1728"/>
                        <a:pt x="42" y="1727"/>
                        <a:pt x="41" y="1726"/>
                      </a:cubicBezTo>
                      <a:close/>
                      <a:moveTo>
                        <a:pt x="39" y="1713"/>
                      </a:moveTo>
                      <a:lnTo>
                        <a:pt x="39" y="1713"/>
                      </a:lnTo>
                      <a:cubicBezTo>
                        <a:pt x="39" y="1712"/>
                        <a:pt x="40" y="1710"/>
                        <a:pt x="42" y="1710"/>
                      </a:cubicBezTo>
                      <a:cubicBezTo>
                        <a:pt x="43" y="1709"/>
                        <a:pt x="45" y="1710"/>
                        <a:pt x="45" y="1712"/>
                      </a:cubicBezTo>
                      <a:lnTo>
                        <a:pt x="45" y="1712"/>
                      </a:lnTo>
                      <a:cubicBezTo>
                        <a:pt x="46" y="1714"/>
                        <a:pt x="45" y="1715"/>
                        <a:pt x="43" y="1716"/>
                      </a:cubicBezTo>
                      <a:cubicBezTo>
                        <a:pt x="41" y="1716"/>
                        <a:pt x="40" y="1715"/>
                        <a:pt x="39" y="1713"/>
                      </a:cubicBezTo>
                      <a:close/>
                      <a:moveTo>
                        <a:pt x="37" y="1701"/>
                      </a:moveTo>
                      <a:lnTo>
                        <a:pt x="37" y="1701"/>
                      </a:lnTo>
                      <a:cubicBezTo>
                        <a:pt x="37" y="1699"/>
                        <a:pt x="38" y="1698"/>
                        <a:pt x="40" y="1697"/>
                      </a:cubicBezTo>
                      <a:cubicBezTo>
                        <a:pt x="41" y="1697"/>
                        <a:pt x="43" y="1698"/>
                        <a:pt x="43" y="1700"/>
                      </a:cubicBezTo>
                      <a:lnTo>
                        <a:pt x="43" y="1700"/>
                      </a:lnTo>
                      <a:cubicBezTo>
                        <a:pt x="44" y="1701"/>
                        <a:pt x="43" y="1703"/>
                        <a:pt x="41" y="1703"/>
                      </a:cubicBezTo>
                      <a:cubicBezTo>
                        <a:pt x="39" y="1704"/>
                        <a:pt x="38" y="1703"/>
                        <a:pt x="37" y="1701"/>
                      </a:cubicBezTo>
                      <a:close/>
                      <a:moveTo>
                        <a:pt x="35" y="1689"/>
                      </a:moveTo>
                      <a:lnTo>
                        <a:pt x="35" y="1689"/>
                      </a:lnTo>
                      <a:cubicBezTo>
                        <a:pt x="35" y="1687"/>
                        <a:pt x="36" y="1685"/>
                        <a:pt x="38" y="1685"/>
                      </a:cubicBezTo>
                      <a:cubicBezTo>
                        <a:pt x="39" y="1685"/>
                        <a:pt x="41" y="1686"/>
                        <a:pt x="41" y="1687"/>
                      </a:cubicBezTo>
                      <a:lnTo>
                        <a:pt x="41" y="1687"/>
                      </a:lnTo>
                      <a:cubicBezTo>
                        <a:pt x="42" y="1689"/>
                        <a:pt x="41" y="1691"/>
                        <a:pt x="39" y="1691"/>
                      </a:cubicBezTo>
                      <a:cubicBezTo>
                        <a:pt x="37" y="1691"/>
                        <a:pt x="36" y="1690"/>
                        <a:pt x="35" y="1689"/>
                      </a:cubicBezTo>
                      <a:close/>
                      <a:moveTo>
                        <a:pt x="34" y="1676"/>
                      </a:moveTo>
                      <a:lnTo>
                        <a:pt x="34" y="1676"/>
                      </a:lnTo>
                      <a:cubicBezTo>
                        <a:pt x="33" y="1675"/>
                        <a:pt x="34" y="1673"/>
                        <a:pt x="36" y="1673"/>
                      </a:cubicBezTo>
                      <a:cubicBezTo>
                        <a:pt x="37" y="1672"/>
                        <a:pt x="39" y="1673"/>
                        <a:pt x="40" y="1675"/>
                      </a:cubicBezTo>
                      <a:lnTo>
                        <a:pt x="40" y="1675"/>
                      </a:lnTo>
                      <a:cubicBezTo>
                        <a:pt x="40" y="1677"/>
                        <a:pt x="39" y="1678"/>
                        <a:pt x="37" y="1679"/>
                      </a:cubicBezTo>
                      <a:cubicBezTo>
                        <a:pt x="36" y="1679"/>
                        <a:pt x="34" y="1678"/>
                        <a:pt x="34" y="1676"/>
                      </a:cubicBezTo>
                      <a:close/>
                      <a:moveTo>
                        <a:pt x="32" y="1664"/>
                      </a:moveTo>
                      <a:lnTo>
                        <a:pt x="32" y="1664"/>
                      </a:lnTo>
                      <a:cubicBezTo>
                        <a:pt x="31" y="1662"/>
                        <a:pt x="32" y="1661"/>
                        <a:pt x="34" y="1660"/>
                      </a:cubicBezTo>
                      <a:cubicBezTo>
                        <a:pt x="36" y="1660"/>
                        <a:pt x="37" y="1661"/>
                        <a:pt x="38" y="1662"/>
                      </a:cubicBezTo>
                      <a:lnTo>
                        <a:pt x="38" y="1663"/>
                      </a:lnTo>
                      <a:cubicBezTo>
                        <a:pt x="38" y="1664"/>
                        <a:pt x="37" y="1666"/>
                        <a:pt x="35" y="1666"/>
                      </a:cubicBezTo>
                      <a:cubicBezTo>
                        <a:pt x="34" y="1667"/>
                        <a:pt x="32" y="1666"/>
                        <a:pt x="32" y="1664"/>
                      </a:cubicBezTo>
                      <a:close/>
                      <a:moveTo>
                        <a:pt x="30" y="1652"/>
                      </a:moveTo>
                      <a:lnTo>
                        <a:pt x="30" y="1652"/>
                      </a:lnTo>
                      <a:cubicBezTo>
                        <a:pt x="29" y="1650"/>
                        <a:pt x="30" y="1648"/>
                        <a:pt x="32" y="1648"/>
                      </a:cubicBezTo>
                      <a:cubicBezTo>
                        <a:pt x="34" y="1647"/>
                        <a:pt x="35" y="1648"/>
                        <a:pt x="36" y="1650"/>
                      </a:cubicBezTo>
                      <a:lnTo>
                        <a:pt x="36" y="1650"/>
                      </a:lnTo>
                      <a:cubicBezTo>
                        <a:pt x="36" y="1652"/>
                        <a:pt x="35" y="1654"/>
                        <a:pt x="34" y="1654"/>
                      </a:cubicBezTo>
                      <a:cubicBezTo>
                        <a:pt x="32" y="1654"/>
                        <a:pt x="30" y="1653"/>
                        <a:pt x="30" y="1652"/>
                      </a:cubicBezTo>
                      <a:close/>
                      <a:moveTo>
                        <a:pt x="28" y="1639"/>
                      </a:moveTo>
                      <a:lnTo>
                        <a:pt x="28" y="1639"/>
                      </a:lnTo>
                      <a:cubicBezTo>
                        <a:pt x="28" y="1638"/>
                        <a:pt x="29" y="1636"/>
                        <a:pt x="30" y="1635"/>
                      </a:cubicBezTo>
                      <a:cubicBezTo>
                        <a:pt x="32" y="1635"/>
                        <a:pt x="34" y="1636"/>
                        <a:pt x="34" y="1638"/>
                      </a:cubicBezTo>
                      <a:lnTo>
                        <a:pt x="34" y="1638"/>
                      </a:lnTo>
                      <a:cubicBezTo>
                        <a:pt x="35" y="1639"/>
                        <a:pt x="34" y="1641"/>
                        <a:pt x="32" y="1642"/>
                      </a:cubicBezTo>
                      <a:cubicBezTo>
                        <a:pt x="30" y="1642"/>
                        <a:pt x="29" y="1641"/>
                        <a:pt x="28" y="1639"/>
                      </a:cubicBezTo>
                      <a:close/>
                      <a:moveTo>
                        <a:pt x="27" y="1627"/>
                      </a:moveTo>
                      <a:lnTo>
                        <a:pt x="27" y="1627"/>
                      </a:lnTo>
                      <a:cubicBezTo>
                        <a:pt x="26" y="1625"/>
                        <a:pt x="27" y="1623"/>
                        <a:pt x="29" y="1623"/>
                      </a:cubicBezTo>
                      <a:cubicBezTo>
                        <a:pt x="30" y="1623"/>
                        <a:pt x="32" y="1624"/>
                        <a:pt x="33" y="1625"/>
                      </a:cubicBezTo>
                      <a:lnTo>
                        <a:pt x="33" y="1625"/>
                      </a:lnTo>
                      <a:cubicBezTo>
                        <a:pt x="33" y="1627"/>
                        <a:pt x="32" y="1629"/>
                        <a:pt x="30" y="1629"/>
                      </a:cubicBezTo>
                      <a:cubicBezTo>
                        <a:pt x="29" y="1630"/>
                        <a:pt x="27" y="1629"/>
                        <a:pt x="27" y="1627"/>
                      </a:cubicBezTo>
                      <a:close/>
                      <a:moveTo>
                        <a:pt x="25" y="1614"/>
                      </a:moveTo>
                      <a:lnTo>
                        <a:pt x="25" y="1614"/>
                      </a:lnTo>
                      <a:cubicBezTo>
                        <a:pt x="25" y="1613"/>
                        <a:pt x="26" y="1611"/>
                        <a:pt x="27" y="1611"/>
                      </a:cubicBezTo>
                      <a:cubicBezTo>
                        <a:pt x="29" y="1610"/>
                        <a:pt x="31" y="1611"/>
                        <a:pt x="31" y="1613"/>
                      </a:cubicBezTo>
                      <a:lnTo>
                        <a:pt x="31" y="1613"/>
                      </a:lnTo>
                      <a:cubicBezTo>
                        <a:pt x="31" y="1615"/>
                        <a:pt x="30" y="1616"/>
                        <a:pt x="29" y="1617"/>
                      </a:cubicBezTo>
                      <a:cubicBezTo>
                        <a:pt x="27" y="1617"/>
                        <a:pt x="25" y="1616"/>
                        <a:pt x="25" y="1614"/>
                      </a:cubicBezTo>
                      <a:close/>
                      <a:moveTo>
                        <a:pt x="23" y="1602"/>
                      </a:moveTo>
                      <a:lnTo>
                        <a:pt x="23" y="1602"/>
                      </a:lnTo>
                      <a:cubicBezTo>
                        <a:pt x="23" y="1600"/>
                        <a:pt x="24" y="1599"/>
                        <a:pt x="26" y="1598"/>
                      </a:cubicBezTo>
                      <a:cubicBezTo>
                        <a:pt x="27" y="1598"/>
                        <a:pt x="29" y="1599"/>
                        <a:pt x="29" y="1601"/>
                      </a:cubicBezTo>
                      <a:lnTo>
                        <a:pt x="29" y="1601"/>
                      </a:lnTo>
                      <a:cubicBezTo>
                        <a:pt x="30" y="1602"/>
                        <a:pt x="29" y="1604"/>
                        <a:pt x="27" y="1604"/>
                      </a:cubicBezTo>
                      <a:cubicBezTo>
                        <a:pt x="25" y="1605"/>
                        <a:pt x="24" y="1604"/>
                        <a:pt x="23" y="1602"/>
                      </a:cubicBezTo>
                      <a:close/>
                      <a:moveTo>
                        <a:pt x="22" y="1590"/>
                      </a:moveTo>
                      <a:lnTo>
                        <a:pt x="22" y="1590"/>
                      </a:lnTo>
                      <a:cubicBezTo>
                        <a:pt x="21" y="1588"/>
                        <a:pt x="22" y="1586"/>
                        <a:pt x="24" y="1586"/>
                      </a:cubicBezTo>
                      <a:cubicBezTo>
                        <a:pt x="26" y="1585"/>
                        <a:pt x="27" y="1586"/>
                        <a:pt x="28" y="1588"/>
                      </a:cubicBezTo>
                      <a:lnTo>
                        <a:pt x="28" y="1588"/>
                      </a:lnTo>
                      <a:cubicBezTo>
                        <a:pt x="28" y="1590"/>
                        <a:pt x="27" y="1591"/>
                        <a:pt x="26" y="1592"/>
                      </a:cubicBezTo>
                      <a:cubicBezTo>
                        <a:pt x="24" y="1592"/>
                        <a:pt x="22" y="1591"/>
                        <a:pt x="22" y="1590"/>
                      </a:cubicBezTo>
                      <a:close/>
                      <a:moveTo>
                        <a:pt x="20" y="1577"/>
                      </a:moveTo>
                      <a:lnTo>
                        <a:pt x="20" y="1577"/>
                      </a:lnTo>
                      <a:cubicBezTo>
                        <a:pt x="20" y="1576"/>
                        <a:pt x="21" y="1574"/>
                        <a:pt x="23" y="1573"/>
                      </a:cubicBezTo>
                      <a:cubicBezTo>
                        <a:pt x="24" y="1573"/>
                        <a:pt x="26" y="1574"/>
                        <a:pt x="26" y="1576"/>
                      </a:cubicBezTo>
                      <a:lnTo>
                        <a:pt x="26" y="1576"/>
                      </a:lnTo>
                      <a:cubicBezTo>
                        <a:pt x="27" y="1577"/>
                        <a:pt x="26" y="1579"/>
                        <a:pt x="24" y="1579"/>
                      </a:cubicBezTo>
                      <a:cubicBezTo>
                        <a:pt x="23" y="1580"/>
                        <a:pt x="21" y="1579"/>
                        <a:pt x="20" y="1577"/>
                      </a:cubicBezTo>
                      <a:close/>
                      <a:moveTo>
                        <a:pt x="19" y="1565"/>
                      </a:moveTo>
                      <a:lnTo>
                        <a:pt x="19" y="1565"/>
                      </a:lnTo>
                      <a:cubicBezTo>
                        <a:pt x="19" y="1563"/>
                        <a:pt x="20" y="1561"/>
                        <a:pt x="21" y="1561"/>
                      </a:cubicBezTo>
                      <a:cubicBezTo>
                        <a:pt x="23" y="1561"/>
                        <a:pt x="25" y="1562"/>
                        <a:pt x="25" y="1563"/>
                      </a:cubicBezTo>
                      <a:lnTo>
                        <a:pt x="25" y="1563"/>
                      </a:lnTo>
                      <a:cubicBezTo>
                        <a:pt x="26" y="1565"/>
                        <a:pt x="25" y="1567"/>
                        <a:pt x="23" y="1567"/>
                      </a:cubicBezTo>
                      <a:cubicBezTo>
                        <a:pt x="21" y="1567"/>
                        <a:pt x="19" y="1566"/>
                        <a:pt x="19" y="1565"/>
                      </a:cubicBezTo>
                      <a:close/>
                      <a:moveTo>
                        <a:pt x="18" y="1552"/>
                      </a:moveTo>
                      <a:lnTo>
                        <a:pt x="18" y="1552"/>
                      </a:lnTo>
                      <a:cubicBezTo>
                        <a:pt x="17" y="1551"/>
                        <a:pt x="18" y="1549"/>
                        <a:pt x="20" y="1549"/>
                      </a:cubicBezTo>
                      <a:cubicBezTo>
                        <a:pt x="22" y="1548"/>
                        <a:pt x="23" y="1549"/>
                        <a:pt x="24" y="1551"/>
                      </a:cubicBezTo>
                      <a:lnTo>
                        <a:pt x="24" y="1551"/>
                      </a:lnTo>
                      <a:cubicBezTo>
                        <a:pt x="24" y="1552"/>
                        <a:pt x="23" y="1554"/>
                        <a:pt x="21" y="1555"/>
                      </a:cubicBezTo>
                      <a:cubicBezTo>
                        <a:pt x="20" y="1555"/>
                        <a:pt x="18" y="1554"/>
                        <a:pt x="18" y="1552"/>
                      </a:cubicBezTo>
                      <a:close/>
                      <a:moveTo>
                        <a:pt x="16" y="1540"/>
                      </a:moveTo>
                      <a:lnTo>
                        <a:pt x="16" y="1540"/>
                      </a:lnTo>
                      <a:cubicBezTo>
                        <a:pt x="16" y="1538"/>
                        <a:pt x="17" y="1537"/>
                        <a:pt x="19" y="1536"/>
                      </a:cubicBezTo>
                      <a:cubicBezTo>
                        <a:pt x="20" y="1536"/>
                        <a:pt x="22" y="1537"/>
                        <a:pt x="22" y="1538"/>
                      </a:cubicBezTo>
                      <a:lnTo>
                        <a:pt x="22" y="1538"/>
                      </a:lnTo>
                      <a:cubicBezTo>
                        <a:pt x="23" y="1540"/>
                        <a:pt x="22" y="1542"/>
                        <a:pt x="20" y="1542"/>
                      </a:cubicBezTo>
                      <a:cubicBezTo>
                        <a:pt x="18" y="1543"/>
                        <a:pt x="17" y="1542"/>
                        <a:pt x="16" y="1540"/>
                      </a:cubicBezTo>
                      <a:close/>
                      <a:moveTo>
                        <a:pt x="15" y="1527"/>
                      </a:moveTo>
                      <a:lnTo>
                        <a:pt x="15" y="1527"/>
                      </a:lnTo>
                      <a:cubicBezTo>
                        <a:pt x="15" y="1526"/>
                        <a:pt x="16" y="1524"/>
                        <a:pt x="17" y="1524"/>
                      </a:cubicBezTo>
                      <a:cubicBezTo>
                        <a:pt x="19" y="1523"/>
                        <a:pt x="21" y="1524"/>
                        <a:pt x="21" y="1526"/>
                      </a:cubicBezTo>
                      <a:lnTo>
                        <a:pt x="21" y="1526"/>
                      </a:lnTo>
                      <a:cubicBezTo>
                        <a:pt x="22" y="1528"/>
                        <a:pt x="21" y="1529"/>
                        <a:pt x="19" y="1530"/>
                      </a:cubicBezTo>
                      <a:cubicBezTo>
                        <a:pt x="17" y="1530"/>
                        <a:pt x="16" y="1529"/>
                        <a:pt x="15" y="1527"/>
                      </a:cubicBezTo>
                      <a:close/>
                      <a:moveTo>
                        <a:pt x="14" y="1515"/>
                      </a:moveTo>
                      <a:lnTo>
                        <a:pt x="14" y="1515"/>
                      </a:lnTo>
                      <a:cubicBezTo>
                        <a:pt x="14" y="1513"/>
                        <a:pt x="15" y="1512"/>
                        <a:pt x="16" y="1511"/>
                      </a:cubicBezTo>
                      <a:cubicBezTo>
                        <a:pt x="18" y="1511"/>
                        <a:pt x="20" y="1512"/>
                        <a:pt x="20" y="1513"/>
                      </a:cubicBezTo>
                      <a:lnTo>
                        <a:pt x="20" y="1513"/>
                      </a:lnTo>
                      <a:cubicBezTo>
                        <a:pt x="21" y="1515"/>
                        <a:pt x="19" y="1517"/>
                        <a:pt x="18" y="1517"/>
                      </a:cubicBezTo>
                      <a:cubicBezTo>
                        <a:pt x="16" y="1518"/>
                        <a:pt x="14" y="1517"/>
                        <a:pt x="14" y="1515"/>
                      </a:cubicBezTo>
                      <a:close/>
                      <a:moveTo>
                        <a:pt x="13" y="1503"/>
                      </a:moveTo>
                      <a:lnTo>
                        <a:pt x="13" y="1503"/>
                      </a:lnTo>
                      <a:cubicBezTo>
                        <a:pt x="13" y="1501"/>
                        <a:pt x="14" y="1499"/>
                        <a:pt x="15" y="1499"/>
                      </a:cubicBezTo>
                      <a:cubicBezTo>
                        <a:pt x="17" y="1498"/>
                        <a:pt x="19" y="1499"/>
                        <a:pt x="19" y="1501"/>
                      </a:cubicBezTo>
                      <a:lnTo>
                        <a:pt x="19" y="1501"/>
                      </a:lnTo>
                      <a:cubicBezTo>
                        <a:pt x="19" y="1503"/>
                        <a:pt x="18" y="1504"/>
                        <a:pt x="17" y="1505"/>
                      </a:cubicBezTo>
                      <a:cubicBezTo>
                        <a:pt x="15" y="1505"/>
                        <a:pt x="13" y="1504"/>
                        <a:pt x="13" y="1503"/>
                      </a:cubicBezTo>
                      <a:close/>
                      <a:moveTo>
                        <a:pt x="12" y="1490"/>
                      </a:moveTo>
                      <a:lnTo>
                        <a:pt x="12" y="1490"/>
                      </a:lnTo>
                      <a:cubicBezTo>
                        <a:pt x="11" y="1488"/>
                        <a:pt x="12" y="1487"/>
                        <a:pt x="14" y="1486"/>
                      </a:cubicBezTo>
                      <a:cubicBezTo>
                        <a:pt x="16" y="1486"/>
                        <a:pt x="17" y="1487"/>
                        <a:pt x="18" y="1489"/>
                      </a:cubicBezTo>
                      <a:lnTo>
                        <a:pt x="18" y="1489"/>
                      </a:lnTo>
                      <a:cubicBezTo>
                        <a:pt x="18" y="1490"/>
                        <a:pt x="17" y="1492"/>
                        <a:pt x="16" y="1492"/>
                      </a:cubicBezTo>
                      <a:cubicBezTo>
                        <a:pt x="14" y="1493"/>
                        <a:pt x="12" y="1492"/>
                        <a:pt x="12" y="1490"/>
                      </a:cubicBezTo>
                      <a:close/>
                      <a:moveTo>
                        <a:pt x="11" y="1478"/>
                      </a:moveTo>
                      <a:lnTo>
                        <a:pt x="11" y="1478"/>
                      </a:lnTo>
                      <a:cubicBezTo>
                        <a:pt x="10" y="1476"/>
                        <a:pt x="11" y="1474"/>
                        <a:pt x="13" y="1474"/>
                      </a:cubicBezTo>
                      <a:cubicBezTo>
                        <a:pt x="15" y="1473"/>
                        <a:pt x="16" y="1474"/>
                        <a:pt x="17" y="1476"/>
                      </a:cubicBezTo>
                      <a:lnTo>
                        <a:pt x="17" y="1476"/>
                      </a:lnTo>
                      <a:cubicBezTo>
                        <a:pt x="17" y="1478"/>
                        <a:pt x="16" y="1479"/>
                        <a:pt x="15" y="1480"/>
                      </a:cubicBezTo>
                      <a:cubicBezTo>
                        <a:pt x="13" y="1480"/>
                        <a:pt x="11" y="1479"/>
                        <a:pt x="11" y="1478"/>
                      </a:cubicBezTo>
                      <a:close/>
                      <a:moveTo>
                        <a:pt x="10" y="1465"/>
                      </a:moveTo>
                      <a:lnTo>
                        <a:pt x="10" y="1465"/>
                      </a:lnTo>
                      <a:cubicBezTo>
                        <a:pt x="9" y="1464"/>
                        <a:pt x="10" y="1462"/>
                        <a:pt x="12" y="1461"/>
                      </a:cubicBezTo>
                      <a:cubicBezTo>
                        <a:pt x="14" y="1461"/>
                        <a:pt x="15" y="1462"/>
                        <a:pt x="16" y="1464"/>
                      </a:cubicBezTo>
                      <a:lnTo>
                        <a:pt x="16" y="1464"/>
                      </a:lnTo>
                      <a:cubicBezTo>
                        <a:pt x="16" y="1465"/>
                        <a:pt x="15" y="1467"/>
                        <a:pt x="14" y="1467"/>
                      </a:cubicBezTo>
                      <a:cubicBezTo>
                        <a:pt x="12" y="1468"/>
                        <a:pt x="10" y="1467"/>
                        <a:pt x="10" y="1465"/>
                      </a:cubicBezTo>
                      <a:close/>
                      <a:moveTo>
                        <a:pt x="9" y="1453"/>
                      </a:moveTo>
                      <a:lnTo>
                        <a:pt x="9" y="1453"/>
                      </a:lnTo>
                      <a:cubicBezTo>
                        <a:pt x="9" y="1451"/>
                        <a:pt x="9" y="1449"/>
                        <a:pt x="11" y="1449"/>
                      </a:cubicBezTo>
                      <a:cubicBezTo>
                        <a:pt x="13" y="1448"/>
                        <a:pt x="15" y="1449"/>
                        <a:pt x="15" y="1451"/>
                      </a:cubicBezTo>
                      <a:lnTo>
                        <a:pt x="15" y="1451"/>
                      </a:lnTo>
                      <a:cubicBezTo>
                        <a:pt x="15" y="1453"/>
                        <a:pt x="15" y="1454"/>
                        <a:pt x="13" y="1455"/>
                      </a:cubicBezTo>
                      <a:cubicBezTo>
                        <a:pt x="11" y="1455"/>
                        <a:pt x="9" y="1454"/>
                        <a:pt x="9" y="1453"/>
                      </a:cubicBezTo>
                      <a:close/>
                      <a:moveTo>
                        <a:pt x="8" y="1440"/>
                      </a:moveTo>
                      <a:lnTo>
                        <a:pt x="8" y="1440"/>
                      </a:lnTo>
                      <a:cubicBezTo>
                        <a:pt x="8" y="1439"/>
                        <a:pt x="9" y="1437"/>
                        <a:pt x="10" y="1436"/>
                      </a:cubicBezTo>
                      <a:cubicBezTo>
                        <a:pt x="12" y="1436"/>
                        <a:pt x="14" y="1437"/>
                        <a:pt x="14" y="1439"/>
                      </a:cubicBezTo>
                      <a:lnTo>
                        <a:pt x="14" y="1439"/>
                      </a:lnTo>
                      <a:cubicBezTo>
                        <a:pt x="15" y="1440"/>
                        <a:pt x="14" y="1442"/>
                        <a:pt x="12" y="1442"/>
                      </a:cubicBezTo>
                      <a:cubicBezTo>
                        <a:pt x="10" y="1443"/>
                        <a:pt x="9" y="1442"/>
                        <a:pt x="8" y="1440"/>
                      </a:cubicBezTo>
                      <a:close/>
                      <a:moveTo>
                        <a:pt x="7" y="1428"/>
                      </a:moveTo>
                      <a:lnTo>
                        <a:pt x="7" y="1428"/>
                      </a:lnTo>
                      <a:cubicBezTo>
                        <a:pt x="7" y="1426"/>
                        <a:pt x="8" y="1424"/>
                        <a:pt x="9" y="1424"/>
                      </a:cubicBezTo>
                      <a:cubicBezTo>
                        <a:pt x="11" y="1423"/>
                        <a:pt x="13" y="1424"/>
                        <a:pt x="13" y="1426"/>
                      </a:cubicBezTo>
                      <a:lnTo>
                        <a:pt x="13" y="1426"/>
                      </a:lnTo>
                      <a:cubicBezTo>
                        <a:pt x="14" y="1428"/>
                        <a:pt x="13" y="1430"/>
                        <a:pt x="11" y="1430"/>
                      </a:cubicBezTo>
                      <a:cubicBezTo>
                        <a:pt x="9" y="1430"/>
                        <a:pt x="8" y="1429"/>
                        <a:pt x="7" y="1428"/>
                      </a:cubicBezTo>
                      <a:close/>
                      <a:moveTo>
                        <a:pt x="6" y="1415"/>
                      </a:moveTo>
                      <a:lnTo>
                        <a:pt x="6" y="1415"/>
                      </a:lnTo>
                      <a:cubicBezTo>
                        <a:pt x="6" y="1414"/>
                        <a:pt x="7" y="1412"/>
                        <a:pt x="9" y="1411"/>
                      </a:cubicBezTo>
                      <a:cubicBezTo>
                        <a:pt x="10" y="1411"/>
                        <a:pt x="12" y="1412"/>
                        <a:pt x="12" y="1414"/>
                      </a:cubicBezTo>
                      <a:lnTo>
                        <a:pt x="12" y="1414"/>
                      </a:lnTo>
                      <a:cubicBezTo>
                        <a:pt x="13" y="1415"/>
                        <a:pt x="12" y="1417"/>
                        <a:pt x="10" y="1417"/>
                      </a:cubicBezTo>
                      <a:cubicBezTo>
                        <a:pt x="9" y="1418"/>
                        <a:pt x="7" y="1417"/>
                        <a:pt x="6" y="1415"/>
                      </a:cubicBezTo>
                      <a:close/>
                      <a:moveTo>
                        <a:pt x="6" y="1403"/>
                      </a:moveTo>
                      <a:lnTo>
                        <a:pt x="6" y="1403"/>
                      </a:lnTo>
                      <a:cubicBezTo>
                        <a:pt x="5" y="1401"/>
                        <a:pt x="6" y="1399"/>
                        <a:pt x="8" y="1399"/>
                      </a:cubicBezTo>
                      <a:cubicBezTo>
                        <a:pt x="10" y="1399"/>
                        <a:pt x="11" y="1399"/>
                        <a:pt x="12" y="1401"/>
                      </a:cubicBezTo>
                      <a:lnTo>
                        <a:pt x="12" y="1401"/>
                      </a:lnTo>
                      <a:cubicBezTo>
                        <a:pt x="12" y="1403"/>
                        <a:pt x="11" y="1405"/>
                        <a:pt x="10" y="1405"/>
                      </a:cubicBezTo>
                      <a:cubicBezTo>
                        <a:pt x="8" y="1405"/>
                        <a:pt x="6" y="1405"/>
                        <a:pt x="6" y="1403"/>
                      </a:cubicBezTo>
                      <a:close/>
                      <a:moveTo>
                        <a:pt x="5" y="1390"/>
                      </a:moveTo>
                      <a:lnTo>
                        <a:pt x="5" y="1390"/>
                      </a:lnTo>
                      <a:cubicBezTo>
                        <a:pt x="5" y="1389"/>
                        <a:pt x="6" y="1387"/>
                        <a:pt x="7" y="1387"/>
                      </a:cubicBezTo>
                      <a:cubicBezTo>
                        <a:pt x="9" y="1386"/>
                        <a:pt x="11" y="1387"/>
                        <a:pt x="11" y="1389"/>
                      </a:cubicBezTo>
                      <a:lnTo>
                        <a:pt x="11" y="1389"/>
                      </a:lnTo>
                      <a:cubicBezTo>
                        <a:pt x="12" y="1390"/>
                        <a:pt x="11" y="1392"/>
                        <a:pt x="9" y="1393"/>
                      </a:cubicBezTo>
                      <a:cubicBezTo>
                        <a:pt x="7" y="1393"/>
                        <a:pt x="6" y="1392"/>
                        <a:pt x="5" y="1390"/>
                      </a:cubicBezTo>
                      <a:close/>
                      <a:moveTo>
                        <a:pt x="5" y="1378"/>
                      </a:moveTo>
                      <a:lnTo>
                        <a:pt x="5" y="1378"/>
                      </a:lnTo>
                      <a:cubicBezTo>
                        <a:pt x="4" y="1376"/>
                        <a:pt x="5" y="1374"/>
                        <a:pt x="7" y="1374"/>
                      </a:cubicBezTo>
                      <a:cubicBezTo>
                        <a:pt x="8" y="1374"/>
                        <a:pt x="10" y="1374"/>
                        <a:pt x="11" y="1376"/>
                      </a:cubicBezTo>
                      <a:lnTo>
                        <a:pt x="11" y="1376"/>
                      </a:lnTo>
                      <a:cubicBezTo>
                        <a:pt x="11" y="1378"/>
                        <a:pt x="10" y="1380"/>
                        <a:pt x="8" y="1380"/>
                      </a:cubicBezTo>
                      <a:cubicBezTo>
                        <a:pt x="7" y="1380"/>
                        <a:pt x="5" y="1380"/>
                        <a:pt x="5" y="1378"/>
                      </a:cubicBezTo>
                      <a:close/>
                      <a:moveTo>
                        <a:pt x="4" y="1365"/>
                      </a:moveTo>
                      <a:lnTo>
                        <a:pt x="4" y="1365"/>
                      </a:lnTo>
                      <a:cubicBezTo>
                        <a:pt x="4" y="1364"/>
                        <a:pt x="4" y="1362"/>
                        <a:pt x="6" y="1362"/>
                      </a:cubicBezTo>
                      <a:cubicBezTo>
                        <a:pt x="8" y="1361"/>
                        <a:pt x="10" y="1362"/>
                        <a:pt x="10" y="1364"/>
                      </a:cubicBezTo>
                      <a:lnTo>
                        <a:pt x="10" y="1364"/>
                      </a:lnTo>
                      <a:cubicBezTo>
                        <a:pt x="10" y="1365"/>
                        <a:pt x="10" y="1367"/>
                        <a:pt x="8" y="1368"/>
                      </a:cubicBezTo>
                      <a:cubicBezTo>
                        <a:pt x="6" y="1368"/>
                        <a:pt x="4" y="1367"/>
                        <a:pt x="4" y="1365"/>
                      </a:cubicBezTo>
                      <a:close/>
                      <a:moveTo>
                        <a:pt x="3" y="1353"/>
                      </a:moveTo>
                      <a:lnTo>
                        <a:pt x="3" y="1353"/>
                      </a:lnTo>
                      <a:cubicBezTo>
                        <a:pt x="3" y="1351"/>
                        <a:pt x="4" y="1349"/>
                        <a:pt x="6" y="1349"/>
                      </a:cubicBezTo>
                      <a:cubicBezTo>
                        <a:pt x="7" y="1349"/>
                        <a:pt x="9" y="1350"/>
                        <a:pt x="9" y="1351"/>
                      </a:cubicBezTo>
                      <a:lnTo>
                        <a:pt x="9" y="1351"/>
                      </a:lnTo>
                      <a:cubicBezTo>
                        <a:pt x="10" y="1353"/>
                        <a:pt x="9" y="1355"/>
                        <a:pt x="7" y="1355"/>
                      </a:cubicBezTo>
                      <a:cubicBezTo>
                        <a:pt x="6" y="1356"/>
                        <a:pt x="4" y="1355"/>
                        <a:pt x="3" y="1353"/>
                      </a:cubicBezTo>
                      <a:close/>
                      <a:moveTo>
                        <a:pt x="3" y="1340"/>
                      </a:moveTo>
                      <a:lnTo>
                        <a:pt x="3" y="1340"/>
                      </a:lnTo>
                      <a:cubicBezTo>
                        <a:pt x="3" y="1339"/>
                        <a:pt x="4" y="1337"/>
                        <a:pt x="5" y="1337"/>
                      </a:cubicBezTo>
                      <a:cubicBezTo>
                        <a:pt x="7" y="1336"/>
                        <a:pt x="9" y="1337"/>
                        <a:pt x="9" y="1339"/>
                      </a:cubicBezTo>
                      <a:lnTo>
                        <a:pt x="9" y="1339"/>
                      </a:lnTo>
                      <a:cubicBezTo>
                        <a:pt x="10" y="1340"/>
                        <a:pt x="9" y="1342"/>
                        <a:pt x="7" y="1343"/>
                      </a:cubicBezTo>
                      <a:cubicBezTo>
                        <a:pt x="5" y="1343"/>
                        <a:pt x="4" y="1342"/>
                        <a:pt x="3" y="1340"/>
                      </a:cubicBezTo>
                      <a:close/>
                      <a:moveTo>
                        <a:pt x="3" y="1328"/>
                      </a:moveTo>
                      <a:lnTo>
                        <a:pt x="3" y="1328"/>
                      </a:lnTo>
                      <a:cubicBezTo>
                        <a:pt x="2" y="1326"/>
                        <a:pt x="3" y="1324"/>
                        <a:pt x="5" y="1324"/>
                      </a:cubicBezTo>
                      <a:cubicBezTo>
                        <a:pt x="6" y="1324"/>
                        <a:pt x="8" y="1325"/>
                        <a:pt x="9" y="1326"/>
                      </a:cubicBezTo>
                      <a:lnTo>
                        <a:pt x="9" y="1326"/>
                      </a:lnTo>
                      <a:cubicBezTo>
                        <a:pt x="9" y="1328"/>
                        <a:pt x="8" y="1330"/>
                        <a:pt x="7" y="1330"/>
                      </a:cubicBezTo>
                      <a:cubicBezTo>
                        <a:pt x="5" y="1331"/>
                        <a:pt x="3" y="1330"/>
                        <a:pt x="3" y="1328"/>
                      </a:cubicBezTo>
                      <a:close/>
                      <a:moveTo>
                        <a:pt x="2" y="1315"/>
                      </a:moveTo>
                      <a:lnTo>
                        <a:pt x="2" y="1315"/>
                      </a:lnTo>
                      <a:cubicBezTo>
                        <a:pt x="2" y="1314"/>
                        <a:pt x="3" y="1312"/>
                        <a:pt x="4" y="1312"/>
                      </a:cubicBezTo>
                      <a:cubicBezTo>
                        <a:pt x="6" y="1311"/>
                        <a:pt x="8" y="1312"/>
                        <a:pt x="8" y="1314"/>
                      </a:cubicBezTo>
                      <a:lnTo>
                        <a:pt x="8" y="1314"/>
                      </a:lnTo>
                      <a:cubicBezTo>
                        <a:pt x="9" y="1315"/>
                        <a:pt x="8" y="1317"/>
                        <a:pt x="6" y="1318"/>
                      </a:cubicBezTo>
                      <a:cubicBezTo>
                        <a:pt x="5" y="1318"/>
                        <a:pt x="3" y="1317"/>
                        <a:pt x="2" y="1315"/>
                      </a:cubicBezTo>
                      <a:close/>
                      <a:moveTo>
                        <a:pt x="2" y="1303"/>
                      </a:moveTo>
                      <a:lnTo>
                        <a:pt x="2" y="1303"/>
                      </a:lnTo>
                      <a:cubicBezTo>
                        <a:pt x="1" y="1301"/>
                        <a:pt x="2" y="1299"/>
                        <a:pt x="4" y="1299"/>
                      </a:cubicBezTo>
                      <a:cubicBezTo>
                        <a:pt x="6" y="1299"/>
                        <a:pt x="7" y="1300"/>
                        <a:pt x="8" y="1301"/>
                      </a:cubicBezTo>
                      <a:lnTo>
                        <a:pt x="8" y="1301"/>
                      </a:lnTo>
                      <a:cubicBezTo>
                        <a:pt x="8" y="1303"/>
                        <a:pt x="7" y="1305"/>
                        <a:pt x="6" y="1305"/>
                      </a:cubicBezTo>
                      <a:cubicBezTo>
                        <a:pt x="4" y="1306"/>
                        <a:pt x="2" y="1305"/>
                        <a:pt x="2" y="1303"/>
                      </a:cubicBezTo>
                      <a:close/>
                      <a:moveTo>
                        <a:pt x="2" y="1290"/>
                      </a:moveTo>
                      <a:lnTo>
                        <a:pt x="2" y="1290"/>
                      </a:lnTo>
                      <a:cubicBezTo>
                        <a:pt x="1" y="1289"/>
                        <a:pt x="2" y="1287"/>
                        <a:pt x="4" y="1287"/>
                      </a:cubicBezTo>
                      <a:cubicBezTo>
                        <a:pt x="5" y="1286"/>
                        <a:pt x="7" y="1287"/>
                        <a:pt x="8" y="1289"/>
                      </a:cubicBezTo>
                      <a:lnTo>
                        <a:pt x="8" y="1289"/>
                      </a:lnTo>
                      <a:cubicBezTo>
                        <a:pt x="8" y="1290"/>
                        <a:pt x="7" y="1292"/>
                        <a:pt x="5" y="1293"/>
                      </a:cubicBezTo>
                      <a:cubicBezTo>
                        <a:pt x="4" y="1293"/>
                        <a:pt x="2" y="1292"/>
                        <a:pt x="2" y="1290"/>
                      </a:cubicBezTo>
                      <a:close/>
                      <a:moveTo>
                        <a:pt x="1" y="1278"/>
                      </a:moveTo>
                      <a:lnTo>
                        <a:pt x="1" y="1278"/>
                      </a:lnTo>
                      <a:cubicBezTo>
                        <a:pt x="1" y="1276"/>
                        <a:pt x="2" y="1274"/>
                        <a:pt x="4" y="1274"/>
                      </a:cubicBezTo>
                      <a:cubicBezTo>
                        <a:pt x="5" y="1274"/>
                        <a:pt x="7" y="1275"/>
                        <a:pt x="7" y="1276"/>
                      </a:cubicBezTo>
                      <a:lnTo>
                        <a:pt x="7" y="1276"/>
                      </a:lnTo>
                      <a:cubicBezTo>
                        <a:pt x="8" y="1278"/>
                        <a:pt x="7" y="1280"/>
                        <a:pt x="5" y="1280"/>
                      </a:cubicBezTo>
                      <a:cubicBezTo>
                        <a:pt x="4" y="1281"/>
                        <a:pt x="2" y="1280"/>
                        <a:pt x="1" y="1278"/>
                      </a:cubicBezTo>
                      <a:close/>
                      <a:moveTo>
                        <a:pt x="1" y="1265"/>
                      </a:moveTo>
                      <a:lnTo>
                        <a:pt x="1" y="1265"/>
                      </a:lnTo>
                      <a:cubicBezTo>
                        <a:pt x="1" y="1264"/>
                        <a:pt x="2" y="1262"/>
                        <a:pt x="3" y="1262"/>
                      </a:cubicBezTo>
                      <a:cubicBezTo>
                        <a:pt x="5" y="1261"/>
                        <a:pt x="7" y="1262"/>
                        <a:pt x="7" y="1264"/>
                      </a:cubicBezTo>
                      <a:lnTo>
                        <a:pt x="7" y="1264"/>
                      </a:lnTo>
                      <a:cubicBezTo>
                        <a:pt x="8" y="1265"/>
                        <a:pt x="7" y="1267"/>
                        <a:pt x="5" y="1268"/>
                      </a:cubicBezTo>
                      <a:cubicBezTo>
                        <a:pt x="4" y="1268"/>
                        <a:pt x="2" y="1267"/>
                        <a:pt x="1" y="1265"/>
                      </a:cubicBezTo>
                      <a:close/>
                      <a:moveTo>
                        <a:pt x="1" y="1253"/>
                      </a:moveTo>
                      <a:lnTo>
                        <a:pt x="1" y="1253"/>
                      </a:lnTo>
                      <a:cubicBezTo>
                        <a:pt x="1" y="1251"/>
                        <a:pt x="2" y="1249"/>
                        <a:pt x="3" y="1249"/>
                      </a:cubicBezTo>
                      <a:cubicBezTo>
                        <a:pt x="5" y="1249"/>
                        <a:pt x="7" y="1249"/>
                        <a:pt x="7" y="1251"/>
                      </a:cubicBezTo>
                      <a:lnTo>
                        <a:pt x="7" y="1251"/>
                      </a:lnTo>
                      <a:cubicBezTo>
                        <a:pt x="8" y="1253"/>
                        <a:pt x="7" y="1255"/>
                        <a:pt x="5" y="1255"/>
                      </a:cubicBezTo>
                      <a:cubicBezTo>
                        <a:pt x="3" y="1255"/>
                        <a:pt x="2" y="1255"/>
                        <a:pt x="1" y="1253"/>
                      </a:cubicBezTo>
                      <a:close/>
                      <a:moveTo>
                        <a:pt x="1" y="1240"/>
                      </a:moveTo>
                      <a:lnTo>
                        <a:pt x="1" y="1240"/>
                      </a:lnTo>
                      <a:cubicBezTo>
                        <a:pt x="1" y="1239"/>
                        <a:pt x="2" y="1237"/>
                        <a:pt x="3" y="1236"/>
                      </a:cubicBezTo>
                      <a:cubicBezTo>
                        <a:pt x="5" y="1236"/>
                        <a:pt x="7" y="1237"/>
                        <a:pt x="7" y="1239"/>
                      </a:cubicBezTo>
                      <a:lnTo>
                        <a:pt x="7" y="1239"/>
                      </a:lnTo>
                      <a:cubicBezTo>
                        <a:pt x="8" y="1240"/>
                        <a:pt x="7" y="1242"/>
                        <a:pt x="5" y="1243"/>
                      </a:cubicBezTo>
                      <a:cubicBezTo>
                        <a:pt x="3" y="1243"/>
                        <a:pt x="2" y="1242"/>
                        <a:pt x="1" y="1240"/>
                      </a:cubicBezTo>
                      <a:close/>
                      <a:moveTo>
                        <a:pt x="1" y="1228"/>
                      </a:moveTo>
                      <a:lnTo>
                        <a:pt x="1" y="1228"/>
                      </a:lnTo>
                      <a:cubicBezTo>
                        <a:pt x="0" y="1226"/>
                        <a:pt x="1" y="1224"/>
                        <a:pt x="3" y="1224"/>
                      </a:cubicBezTo>
                      <a:cubicBezTo>
                        <a:pt x="5" y="1224"/>
                        <a:pt x="6" y="1224"/>
                        <a:pt x="7" y="1226"/>
                      </a:cubicBezTo>
                      <a:lnTo>
                        <a:pt x="7" y="1226"/>
                      </a:lnTo>
                      <a:cubicBezTo>
                        <a:pt x="7" y="1228"/>
                        <a:pt x="6" y="1230"/>
                        <a:pt x="5" y="1230"/>
                      </a:cubicBezTo>
                      <a:cubicBezTo>
                        <a:pt x="3" y="1230"/>
                        <a:pt x="1" y="1230"/>
                        <a:pt x="1" y="1228"/>
                      </a:cubicBezTo>
                      <a:close/>
                      <a:moveTo>
                        <a:pt x="1" y="1214"/>
                      </a:moveTo>
                      <a:lnTo>
                        <a:pt x="1" y="1214"/>
                      </a:lnTo>
                      <a:cubicBezTo>
                        <a:pt x="1" y="1213"/>
                        <a:pt x="2" y="1211"/>
                        <a:pt x="4" y="1211"/>
                      </a:cubicBezTo>
                      <a:cubicBezTo>
                        <a:pt x="6" y="1211"/>
                        <a:pt x="7" y="1213"/>
                        <a:pt x="7" y="1214"/>
                      </a:cubicBezTo>
                      <a:lnTo>
                        <a:pt x="7" y="1214"/>
                      </a:lnTo>
                      <a:cubicBezTo>
                        <a:pt x="7" y="1216"/>
                        <a:pt x="6" y="1218"/>
                        <a:pt x="4" y="1218"/>
                      </a:cubicBezTo>
                      <a:cubicBezTo>
                        <a:pt x="2" y="1218"/>
                        <a:pt x="1" y="1216"/>
                        <a:pt x="1" y="1214"/>
                      </a:cubicBezTo>
                      <a:close/>
                      <a:moveTo>
                        <a:pt x="1" y="1202"/>
                      </a:moveTo>
                      <a:lnTo>
                        <a:pt x="1" y="1202"/>
                      </a:lnTo>
                      <a:cubicBezTo>
                        <a:pt x="1" y="1200"/>
                        <a:pt x="2" y="1199"/>
                        <a:pt x="4" y="1199"/>
                      </a:cubicBezTo>
                      <a:cubicBezTo>
                        <a:pt x="6" y="1199"/>
                        <a:pt x="7" y="1200"/>
                        <a:pt x="7" y="1202"/>
                      </a:cubicBezTo>
                      <a:lnTo>
                        <a:pt x="7" y="1202"/>
                      </a:lnTo>
                      <a:cubicBezTo>
                        <a:pt x="7" y="1204"/>
                        <a:pt x="6" y="1205"/>
                        <a:pt x="4" y="1205"/>
                      </a:cubicBezTo>
                      <a:cubicBezTo>
                        <a:pt x="2" y="1205"/>
                        <a:pt x="1" y="1204"/>
                        <a:pt x="1" y="1202"/>
                      </a:cubicBezTo>
                      <a:close/>
                      <a:moveTo>
                        <a:pt x="1" y="1189"/>
                      </a:moveTo>
                      <a:lnTo>
                        <a:pt x="1" y="1189"/>
                      </a:lnTo>
                      <a:cubicBezTo>
                        <a:pt x="1" y="1188"/>
                        <a:pt x="3" y="1186"/>
                        <a:pt x="4" y="1186"/>
                      </a:cubicBezTo>
                      <a:cubicBezTo>
                        <a:pt x="6" y="1186"/>
                        <a:pt x="7" y="1188"/>
                        <a:pt x="7" y="1189"/>
                      </a:cubicBezTo>
                      <a:lnTo>
                        <a:pt x="7" y="1189"/>
                      </a:lnTo>
                      <a:cubicBezTo>
                        <a:pt x="7" y="1191"/>
                        <a:pt x="6" y="1193"/>
                        <a:pt x="4" y="1193"/>
                      </a:cubicBezTo>
                      <a:cubicBezTo>
                        <a:pt x="3" y="1193"/>
                        <a:pt x="1" y="1191"/>
                        <a:pt x="1" y="1189"/>
                      </a:cubicBezTo>
                      <a:close/>
                      <a:moveTo>
                        <a:pt x="1" y="1177"/>
                      </a:moveTo>
                      <a:lnTo>
                        <a:pt x="1" y="1177"/>
                      </a:lnTo>
                      <a:cubicBezTo>
                        <a:pt x="1" y="1175"/>
                        <a:pt x="3" y="1174"/>
                        <a:pt x="4" y="1174"/>
                      </a:cubicBezTo>
                      <a:cubicBezTo>
                        <a:pt x="6" y="1174"/>
                        <a:pt x="8" y="1175"/>
                        <a:pt x="8" y="1177"/>
                      </a:cubicBezTo>
                      <a:lnTo>
                        <a:pt x="8" y="1177"/>
                      </a:lnTo>
                      <a:cubicBezTo>
                        <a:pt x="8" y="1179"/>
                        <a:pt x="6" y="1180"/>
                        <a:pt x="4" y="1180"/>
                      </a:cubicBezTo>
                      <a:cubicBezTo>
                        <a:pt x="3" y="1180"/>
                        <a:pt x="1" y="1179"/>
                        <a:pt x="1" y="1177"/>
                      </a:cubicBezTo>
                      <a:close/>
                      <a:moveTo>
                        <a:pt x="1" y="1164"/>
                      </a:moveTo>
                      <a:lnTo>
                        <a:pt x="1" y="1164"/>
                      </a:lnTo>
                      <a:cubicBezTo>
                        <a:pt x="1" y="1163"/>
                        <a:pt x="3" y="1161"/>
                        <a:pt x="5" y="1161"/>
                      </a:cubicBezTo>
                      <a:cubicBezTo>
                        <a:pt x="6" y="1161"/>
                        <a:pt x="8" y="1163"/>
                        <a:pt x="8" y="1164"/>
                      </a:cubicBezTo>
                      <a:lnTo>
                        <a:pt x="8" y="1164"/>
                      </a:lnTo>
                      <a:cubicBezTo>
                        <a:pt x="8" y="1166"/>
                        <a:pt x="6" y="1168"/>
                        <a:pt x="5" y="1168"/>
                      </a:cubicBezTo>
                      <a:cubicBezTo>
                        <a:pt x="3" y="1168"/>
                        <a:pt x="1" y="1166"/>
                        <a:pt x="1" y="1164"/>
                      </a:cubicBezTo>
                      <a:close/>
                      <a:moveTo>
                        <a:pt x="2" y="1152"/>
                      </a:moveTo>
                      <a:lnTo>
                        <a:pt x="2" y="1152"/>
                      </a:lnTo>
                      <a:cubicBezTo>
                        <a:pt x="2" y="1150"/>
                        <a:pt x="3" y="1149"/>
                        <a:pt x="5" y="1149"/>
                      </a:cubicBezTo>
                      <a:cubicBezTo>
                        <a:pt x="7" y="1149"/>
                        <a:pt x="8" y="1150"/>
                        <a:pt x="8" y="1152"/>
                      </a:cubicBezTo>
                      <a:lnTo>
                        <a:pt x="8" y="1152"/>
                      </a:lnTo>
                      <a:cubicBezTo>
                        <a:pt x="8" y="1154"/>
                        <a:pt x="7" y="1155"/>
                        <a:pt x="5" y="1155"/>
                      </a:cubicBezTo>
                      <a:cubicBezTo>
                        <a:pt x="3" y="1155"/>
                        <a:pt x="2" y="1154"/>
                        <a:pt x="2" y="1152"/>
                      </a:cubicBezTo>
                      <a:close/>
                      <a:moveTo>
                        <a:pt x="2" y="1139"/>
                      </a:moveTo>
                      <a:lnTo>
                        <a:pt x="2" y="1139"/>
                      </a:lnTo>
                      <a:cubicBezTo>
                        <a:pt x="2" y="1138"/>
                        <a:pt x="4" y="1136"/>
                        <a:pt x="5" y="1136"/>
                      </a:cubicBezTo>
                      <a:cubicBezTo>
                        <a:pt x="7" y="1136"/>
                        <a:pt x="8" y="1138"/>
                        <a:pt x="8" y="1139"/>
                      </a:cubicBezTo>
                      <a:lnTo>
                        <a:pt x="8" y="1139"/>
                      </a:lnTo>
                      <a:cubicBezTo>
                        <a:pt x="8" y="1141"/>
                        <a:pt x="7" y="1143"/>
                        <a:pt x="5" y="1143"/>
                      </a:cubicBezTo>
                      <a:cubicBezTo>
                        <a:pt x="4" y="1143"/>
                        <a:pt x="2" y="1141"/>
                        <a:pt x="2" y="1139"/>
                      </a:cubicBezTo>
                      <a:close/>
                      <a:moveTo>
                        <a:pt x="3" y="1127"/>
                      </a:moveTo>
                      <a:lnTo>
                        <a:pt x="3" y="1127"/>
                      </a:lnTo>
                      <a:cubicBezTo>
                        <a:pt x="3" y="1125"/>
                        <a:pt x="4" y="1124"/>
                        <a:pt x="6" y="1124"/>
                      </a:cubicBezTo>
                      <a:cubicBezTo>
                        <a:pt x="7" y="1124"/>
                        <a:pt x="9" y="1125"/>
                        <a:pt x="9" y="1127"/>
                      </a:cubicBezTo>
                      <a:lnTo>
                        <a:pt x="9" y="1127"/>
                      </a:lnTo>
                      <a:cubicBezTo>
                        <a:pt x="9" y="1129"/>
                        <a:pt x="7" y="1130"/>
                        <a:pt x="6" y="1130"/>
                      </a:cubicBezTo>
                      <a:cubicBezTo>
                        <a:pt x="4" y="1130"/>
                        <a:pt x="3" y="1129"/>
                        <a:pt x="3" y="1127"/>
                      </a:cubicBezTo>
                      <a:close/>
                      <a:moveTo>
                        <a:pt x="3" y="1114"/>
                      </a:moveTo>
                      <a:lnTo>
                        <a:pt x="3" y="1114"/>
                      </a:lnTo>
                      <a:cubicBezTo>
                        <a:pt x="3" y="1113"/>
                        <a:pt x="4" y="1111"/>
                        <a:pt x="6" y="1111"/>
                      </a:cubicBezTo>
                      <a:cubicBezTo>
                        <a:pt x="8" y="1111"/>
                        <a:pt x="9" y="1113"/>
                        <a:pt x="9" y="1114"/>
                      </a:cubicBezTo>
                      <a:lnTo>
                        <a:pt x="9" y="1114"/>
                      </a:lnTo>
                      <a:cubicBezTo>
                        <a:pt x="9" y="1116"/>
                        <a:pt x="8" y="1118"/>
                        <a:pt x="6" y="1118"/>
                      </a:cubicBezTo>
                      <a:cubicBezTo>
                        <a:pt x="4" y="1118"/>
                        <a:pt x="3" y="1116"/>
                        <a:pt x="3" y="1114"/>
                      </a:cubicBezTo>
                      <a:close/>
                      <a:moveTo>
                        <a:pt x="3" y="1102"/>
                      </a:moveTo>
                      <a:lnTo>
                        <a:pt x="3" y="1102"/>
                      </a:lnTo>
                      <a:cubicBezTo>
                        <a:pt x="3" y="1100"/>
                        <a:pt x="5" y="1099"/>
                        <a:pt x="6" y="1099"/>
                      </a:cubicBezTo>
                      <a:cubicBezTo>
                        <a:pt x="8" y="1099"/>
                        <a:pt x="10" y="1100"/>
                        <a:pt x="10" y="1102"/>
                      </a:cubicBezTo>
                      <a:lnTo>
                        <a:pt x="10" y="1102"/>
                      </a:lnTo>
                      <a:cubicBezTo>
                        <a:pt x="10" y="1104"/>
                        <a:pt x="8" y="1105"/>
                        <a:pt x="6" y="1105"/>
                      </a:cubicBezTo>
                      <a:cubicBezTo>
                        <a:pt x="5" y="1105"/>
                        <a:pt x="3" y="1104"/>
                        <a:pt x="3" y="1102"/>
                      </a:cubicBezTo>
                      <a:close/>
                      <a:moveTo>
                        <a:pt x="4" y="1089"/>
                      </a:moveTo>
                      <a:lnTo>
                        <a:pt x="4" y="1089"/>
                      </a:lnTo>
                      <a:cubicBezTo>
                        <a:pt x="4" y="1088"/>
                        <a:pt x="5" y="1086"/>
                        <a:pt x="7" y="1086"/>
                      </a:cubicBezTo>
                      <a:cubicBezTo>
                        <a:pt x="9" y="1086"/>
                        <a:pt x="10" y="1088"/>
                        <a:pt x="10" y="1089"/>
                      </a:cubicBezTo>
                      <a:lnTo>
                        <a:pt x="10" y="1089"/>
                      </a:lnTo>
                      <a:cubicBezTo>
                        <a:pt x="10" y="1091"/>
                        <a:pt x="9" y="1093"/>
                        <a:pt x="7" y="1093"/>
                      </a:cubicBezTo>
                      <a:cubicBezTo>
                        <a:pt x="5" y="1093"/>
                        <a:pt x="4" y="1091"/>
                        <a:pt x="4" y="1089"/>
                      </a:cubicBezTo>
                      <a:close/>
                      <a:moveTo>
                        <a:pt x="4" y="1077"/>
                      </a:moveTo>
                      <a:lnTo>
                        <a:pt x="4" y="1077"/>
                      </a:lnTo>
                      <a:cubicBezTo>
                        <a:pt x="4" y="1075"/>
                        <a:pt x="6" y="1074"/>
                        <a:pt x="8" y="1074"/>
                      </a:cubicBezTo>
                      <a:cubicBezTo>
                        <a:pt x="9" y="1074"/>
                        <a:pt x="11" y="1075"/>
                        <a:pt x="11" y="1077"/>
                      </a:cubicBezTo>
                      <a:lnTo>
                        <a:pt x="11" y="1077"/>
                      </a:lnTo>
                      <a:cubicBezTo>
                        <a:pt x="11" y="1079"/>
                        <a:pt x="9" y="1080"/>
                        <a:pt x="8" y="1080"/>
                      </a:cubicBezTo>
                      <a:cubicBezTo>
                        <a:pt x="6" y="1080"/>
                        <a:pt x="4" y="1079"/>
                        <a:pt x="4" y="1077"/>
                      </a:cubicBezTo>
                      <a:close/>
                      <a:moveTo>
                        <a:pt x="5" y="1064"/>
                      </a:moveTo>
                      <a:lnTo>
                        <a:pt x="5" y="1064"/>
                      </a:lnTo>
                      <a:cubicBezTo>
                        <a:pt x="5" y="1063"/>
                        <a:pt x="6" y="1061"/>
                        <a:pt x="8" y="1061"/>
                      </a:cubicBezTo>
                      <a:cubicBezTo>
                        <a:pt x="10" y="1061"/>
                        <a:pt x="11" y="1063"/>
                        <a:pt x="11" y="1064"/>
                      </a:cubicBezTo>
                      <a:lnTo>
                        <a:pt x="11" y="1064"/>
                      </a:lnTo>
                      <a:cubicBezTo>
                        <a:pt x="11" y="1066"/>
                        <a:pt x="10" y="1068"/>
                        <a:pt x="8" y="1068"/>
                      </a:cubicBezTo>
                      <a:cubicBezTo>
                        <a:pt x="6" y="1068"/>
                        <a:pt x="5" y="1066"/>
                        <a:pt x="5" y="1064"/>
                      </a:cubicBezTo>
                      <a:close/>
                      <a:moveTo>
                        <a:pt x="6" y="1052"/>
                      </a:moveTo>
                      <a:lnTo>
                        <a:pt x="6" y="1052"/>
                      </a:lnTo>
                      <a:cubicBezTo>
                        <a:pt x="6" y="1050"/>
                        <a:pt x="7" y="1049"/>
                        <a:pt x="9" y="1049"/>
                      </a:cubicBezTo>
                      <a:cubicBezTo>
                        <a:pt x="11" y="1049"/>
                        <a:pt x="12" y="1050"/>
                        <a:pt x="12" y="1052"/>
                      </a:cubicBezTo>
                      <a:lnTo>
                        <a:pt x="12" y="1052"/>
                      </a:lnTo>
                      <a:cubicBezTo>
                        <a:pt x="12" y="1054"/>
                        <a:pt x="11" y="1055"/>
                        <a:pt x="9" y="1055"/>
                      </a:cubicBezTo>
                      <a:cubicBezTo>
                        <a:pt x="7" y="1055"/>
                        <a:pt x="6" y="1054"/>
                        <a:pt x="6" y="1052"/>
                      </a:cubicBezTo>
                      <a:close/>
                      <a:moveTo>
                        <a:pt x="6" y="1040"/>
                      </a:moveTo>
                      <a:lnTo>
                        <a:pt x="6" y="1040"/>
                      </a:lnTo>
                      <a:cubicBezTo>
                        <a:pt x="6" y="1038"/>
                        <a:pt x="8" y="1036"/>
                        <a:pt x="9" y="1036"/>
                      </a:cubicBezTo>
                      <a:cubicBezTo>
                        <a:pt x="11" y="1036"/>
                        <a:pt x="13" y="1038"/>
                        <a:pt x="13" y="1040"/>
                      </a:cubicBezTo>
                      <a:lnTo>
                        <a:pt x="13" y="1040"/>
                      </a:lnTo>
                      <a:cubicBezTo>
                        <a:pt x="13" y="1041"/>
                        <a:pt x="11" y="1043"/>
                        <a:pt x="9" y="1043"/>
                      </a:cubicBezTo>
                      <a:cubicBezTo>
                        <a:pt x="8" y="1043"/>
                        <a:pt x="6" y="1041"/>
                        <a:pt x="6" y="1040"/>
                      </a:cubicBezTo>
                      <a:close/>
                      <a:moveTo>
                        <a:pt x="7" y="1027"/>
                      </a:moveTo>
                      <a:lnTo>
                        <a:pt x="7" y="1027"/>
                      </a:lnTo>
                      <a:cubicBezTo>
                        <a:pt x="7" y="1025"/>
                        <a:pt x="9" y="1024"/>
                        <a:pt x="10" y="1024"/>
                      </a:cubicBezTo>
                      <a:cubicBezTo>
                        <a:pt x="12" y="1024"/>
                        <a:pt x="13" y="1025"/>
                        <a:pt x="13" y="1027"/>
                      </a:cubicBezTo>
                      <a:lnTo>
                        <a:pt x="13" y="1027"/>
                      </a:lnTo>
                      <a:cubicBezTo>
                        <a:pt x="13" y="1029"/>
                        <a:pt x="12" y="1030"/>
                        <a:pt x="10" y="1030"/>
                      </a:cubicBezTo>
                      <a:cubicBezTo>
                        <a:pt x="9" y="1030"/>
                        <a:pt x="7" y="1029"/>
                        <a:pt x="7" y="1027"/>
                      </a:cubicBezTo>
                      <a:close/>
                      <a:moveTo>
                        <a:pt x="8" y="1015"/>
                      </a:moveTo>
                      <a:lnTo>
                        <a:pt x="8" y="1015"/>
                      </a:lnTo>
                      <a:cubicBezTo>
                        <a:pt x="8" y="1013"/>
                        <a:pt x="9" y="1011"/>
                        <a:pt x="11" y="1011"/>
                      </a:cubicBezTo>
                      <a:cubicBezTo>
                        <a:pt x="13" y="1011"/>
                        <a:pt x="14" y="1013"/>
                        <a:pt x="14" y="1015"/>
                      </a:cubicBezTo>
                      <a:lnTo>
                        <a:pt x="14" y="1015"/>
                      </a:lnTo>
                      <a:cubicBezTo>
                        <a:pt x="14" y="1016"/>
                        <a:pt x="13" y="1018"/>
                        <a:pt x="11" y="1018"/>
                      </a:cubicBezTo>
                      <a:cubicBezTo>
                        <a:pt x="9" y="1018"/>
                        <a:pt x="8" y="1016"/>
                        <a:pt x="8" y="1015"/>
                      </a:cubicBezTo>
                      <a:close/>
                      <a:moveTo>
                        <a:pt x="9" y="1002"/>
                      </a:moveTo>
                      <a:lnTo>
                        <a:pt x="9" y="1002"/>
                      </a:lnTo>
                      <a:cubicBezTo>
                        <a:pt x="9" y="1000"/>
                        <a:pt x="10" y="999"/>
                        <a:pt x="12" y="999"/>
                      </a:cubicBezTo>
                      <a:cubicBezTo>
                        <a:pt x="14" y="999"/>
                        <a:pt x="15" y="1000"/>
                        <a:pt x="15" y="1002"/>
                      </a:cubicBezTo>
                      <a:lnTo>
                        <a:pt x="15" y="1002"/>
                      </a:lnTo>
                      <a:cubicBezTo>
                        <a:pt x="15" y="1004"/>
                        <a:pt x="14" y="1005"/>
                        <a:pt x="12" y="1005"/>
                      </a:cubicBezTo>
                      <a:cubicBezTo>
                        <a:pt x="10" y="1005"/>
                        <a:pt x="9" y="1004"/>
                        <a:pt x="9" y="1002"/>
                      </a:cubicBezTo>
                      <a:close/>
                      <a:moveTo>
                        <a:pt x="10" y="990"/>
                      </a:moveTo>
                      <a:lnTo>
                        <a:pt x="10" y="990"/>
                      </a:lnTo>
                      <a:cubicBezTo>
                        <a:pt x="10" y="988"/>
                        <a:pt x="11" y="986"/>
                        <a:pt x="13" y="986"/>
                      </a:cubicBezTo>
                      <a:cubicBezTo>
                        <a:pt x="15" y="986"/>
                        <a:pt x="16" y="988"/>
                        <a:pt x="16" y="990"/>
                      </a:cubicBezTo>
                      <a:lnTo>
                        <a:pt x="16" y="990"/>
                      </a:lnTo>
                      <a:cubicBezTo>
                        <a:pt x="16" y="991"/>
                        <a:pt x="15" y="993"/>
                        <a:pt x="13" y="993"/>
                      </a:cubicBezTo>
                      <a:cubicBezTo>
                        <a:pt x="11" y="993"/>
                        <a:pt x="10" y="991"/>
                        <a:pt x="10" y="990"/>
                      </a:cubicBezTo>
                      <a:close/>
                      <a:moveTo>
                        <a:pt x="11" y="977"/>
                      </a:moveTo>
                      <a:lnTo>
                        <a:pt x="11" y="977"/>
                      </a:lnTo>
                      <a:cubicBezTo>
                        <a:pt x="11" y="975"/>
                        <a:pt x="12" y="974"/>
                        <a:pt x="14" y="974"/>
                      </a:cubicBezTo>
                      <a:cubicBezTo>
                        <a:pt x="15" y="974"/>
                        <a:pt x="17" y="975"/>
                        <a:pt x="17" y="977"/>
                      </a:cubicBezTo>
                      <a:lnTo>
                        <a:pt x="17" y="977"/>
                      </a:lnTo>
                      <a:cubicBezTo>
                        <a:pt x="17" y="979"/>
                        <a:pt x="15" y="980"/>
                        <a:pt x="14" y="980"/>
                      </a:cubicBezTo>
                      <a:cubicBezTo>
                        <a:pt x="12" y="980"/>
                        <a:pt x="11" y="979"/>
                        <a:pt x="11" y="977"/>
                      </a:cubicBezTo>
                      <a:close/>
                      <a:moveTo>
                        <a:pt x="12" y="965"/>
                      </a:moveTo>
                      <a:lnTo>
                        <a:pt x="12" y="965"/>
                      </a:lnTo>
                      <a:cubicBezTo>
                        <a:pt x="12" y="963"/>
                        <a:pt x="13" y="962"/>
                        <a:pt x="15" y="962"/>
                      </a:cubicBezTo>
                      <a:cubicBezTo>
                        <a:pt x="17" y="962"/>
                        <a:pt x="18" y="963"/>
                        <a:pt x="18" y="965"/>
                      </a:cubicBezTo>
                      <a:lnTo>
                        <a:pt x="18" y="965"/>
                      </a:lnTo>
                      <a:cubicBezTo>
                        <a:pt x="18" y="966"/>
                        <a:pt x="17" y="968"/>
                        <a:pt x="15" y="968"/>
                      </a:cubicBezTo>
                      <a:cubicBezTo>
                        <a:pt x="13" y="968"/>
                        <a:pt x="12" y="966"/>
                        <a:pt x="12" y="965"/>
                      </a:cubicBezTo>
                      <a:close/>
                      <a:moveTo>
                        <a:pt x="13" y="952"/>
                      </a:moveTo>
                      <a:lnTo>
                        <a:pt x="13" y="952"/>
                      </a:lnTo>
                      <a:cubicBezTo>
                        <a:pt x="13" y="950"/>
                        <a:pt x="14" y="949"/>
                        <a:pt x="16" y="949"/>
                      </a:cubicBezTo>
                      <a:cubicBezTo>
                        <a:pt x="18" y="949"/>
                        <a:pt x="19" y="950"/>
                        <a:pt x="19" y="952"/>
                      </a:cubicBezTo>
                      <a:lnTo>
                        <a:pt x="19" y="952"/>
                      </a:lnTo>
                      <a:cubicBezTo>
                        <a:pt x="19" y="954"/>
                        <a:pt x="18" y="955"/>
                        <a:pt x="16" y="955"/>
                      </a:cubicBezTo>
                      <a:cubicBezTo>
                        <a:pt x="14" y="955"/>
                        <a:pt x="13" y="954"/>
                        <a:pt x="13" y="952"/>
                      </a:cubicBezTo>
                      <a:close/>
                      <a:moveTo>
                        <a:pt x="14" y="940"/>
                      </a:moveTo>
                      <a:lnTo>
                        <a:pt x="14" y="940"/>
                      </a:lnTo>
                      <a:cubicBezTo>
                        <a:pt x="14" y="938"/>
                        <a:pt x="15" y="937"/>
                        <a:pt x="17" y="937"/>
                      </a:cubicBezTo>
                      <a:cubicBezTo>
                        <a:pt x="19" y="937"/>
                        <a:pt x="20" y="938"/>
                        <a:pt x="20" y="940"/>
                      </a:cubicBezTo>
                      <a:lnTo>
                        <a:pt x="20" y="940"/>
                      </a:lnTo>
                      <a:cubicBezTo>
                        <a:pt x="20" y="941"/>
                        <a:pt x="19" y="943"/>
                        <a:pt x="17" y="943"/>
                      </a:cubicBezTo>
                      <a:cubicBezTo>
                        <a:pt x="15" y="943"/>
                        <a:pt x="14" y="941"/>
                        <a:pt x="14" y="940"/>
                      </a:cubicBezTo>
                      <a:close/>
                      <a:moveTo>
                        <a:pt x="15" y="927"/>
                      </a:moveTo>
                      <a:lnTo>
                        <a:pt x="15" y="927"/>
                      </a:lnTo>
                      <a:cubicBezTo>
                        <a:pt x="15" y="926"/>
                        <a:pt x="16" y="924"/>
                        <a:pt x="18" y="924"/>
                      </a:cubicBezTo>
                      <a:cubicBezTo>
                        <a:pt x="20" y="924"/>
                        <a:pt x="21" y="926"/>
                        <a:pt x="21" y="927"/>
                      </a:cubicBezTo>
                      <a:lnTo>
                        <a:pt x="21" y="927"/>
                      </a:lnTo>
                      <a:cubicBezTo>
                        <a:pt x="21" y="929"/>
                        <a:pt x="20" y="930"/>
                        <a:pt x="18" y="930"/>
                      </a:cubicBezTo>
                      <a:cubicBezTo>
                        <a:pt x="16" y="930"/>
                        <a:pt x="15" y="929"/>
                        <a:pt x="15" y="927"/>
                      </a:cubicBezTo>
                      <a:close/>
                      <a:moveTo>
                        <a:pt x="16" y="915"/>
                      </a:moveTo>
                      <a:lnTo>
                        <a:pt x="16" y="915"/>
                      </a:lnTo>
                      <a:cubicBezTo>
                        <a:pt x="16" y="913"/>
                        <a:pt x="18" y="912"/>
                        <a:pt x="19" y="912"/>
                      </a:cubicBezTo>
                      <a:cubicBezTo>
                        <a:pt x="21" y="912"/>
                        <a:pt x="22" y="913"/>
                        <a:pt x="22" y="915"/>
                      </a:cubicBezTo>
                      <a:lnTo>
                        <a:pt x="22" y="915"/>
                      </a:lnTo>
                      <a:cubicBezTo>
                        <a:pt x="22" y="917"/>
                        <a:pt x="21" y="918"/>
                        <a:pt x="19" y="918"/>
                      </a:cubicBezTo>
                      <a:cubicBezTo>
                        <a:pt x="18" y="918"/>
                        <a:pt x="16" y="917"/>
                        <a:pt x="16" y="915"/>
                      </a:cubicBezTo>
                      <a:close/>
                      <a:moveTo>
                        <a:pt x="18" y="902"/>
                      </a:moveTo>
                      <a:lnTo>
                        <a:pt x="18" y="902"/>
                      </a:lnTo>
                      <a:cubicBezTo>
                        <a:pt x="18" y="901"/>
                        <a:pt x="19" y="899"/>
                        <a:pt x="21" y="899"/>
                      </a:cubicBezTo>
                      <a:cubicBezTo>
                        <a:pt x="22" y="899"/>
                        <a:pt x="24" y="901"/>
                        <a:pt x="24" y="902"/>
                      </a:cubicBezTo>
                      <a:lnTo>
                        <a:pt x="24" y="902"/>
                      </a:lnTo>
                      <a:cubicBezTo>
                        <a:pt x="24" y="904"/>
                        <a:pt x="22" y="906"/>
                        <a:pt x="21" y="906"/>
                      </a:cubicBezTo>
                      <a:cubicBezTo>
                        <a:pt x="19" y="906"/>
                        <a:pt x="18" y="904"/>
                        <a:pt x="18" y="902"/>
                      </a:cubicBezTo>
                      <a:close/>
                      <a:moveTo>
                        <a:pt x="19" y="890"/>
                      </a:moveTo>
                      <a:lnTo>
                        <a:pt x="19" y="890"/>
                      </a:lnTo>
                      <a:cubicBezTo>
                        <a:pt x="19" y="888"/>
                        <a:pt x="20" y="887"/>
                        <a:pt x="22" y="887"/>
                      </a:cubicBezTo>
                      <a:cubicBezTo>
                        <a:pt x="24" y="887"/>
                        <a:pt x="25" y="888"/>
                        <a:pt x="25" y="890"/>
                      </a:cubicBezTo>
                      <a:lnTo>
                        <a:pt x="25" y="890"/>
                      </a:lnTo>
                      <a:cubicBezTo>
                        <a:pt x="25" y="892"/>
                        <a:pt x="24" y="893"/>
                        <a:pt x="22" y="893"/>
                      </a:cubicBezTo>
                      <a:cubicBezTo>
                        <a:pt x="20" y="893"/>
                        <a:pt x="19" y="892"/>
                        <a:pt x="19" y="890"/>
                      </a:cubicBezTo>
                      <a:close/>
                      <a:moveTo>
                        <a:pt x="20" y="878"/>
                      </a:moveTo>
                      <a:lnTo>
                        <a:pt x="20" y="878"/>
                      </a:lnTo>
                      <a:cubicBezTo>
                        <a:pt x="20" y="876"/>
                        <a:pt x="22" y="874"/>
                        <a:pt x="23" y="874"/>
                      </a:cubicBezTo>
                      <a:cubicBezTo>
                        <a:pt x="25" y="874"/>
                        <a:pt x="26" y="876"/>
                        <a:pt x="26" y="878"/>
                      </a:cubicBezTo>
                      <a:lnTo>
                        <a:pt x="26" y="878"/>
                      </a:lnTo>
                      <a:cubicBezTo>
                        <a:pt x="26" y="879"/>
                        <a:pt x="25" y="881"/>
                        <a:pt x="23" y="881"/>
                      </a:cubicBezTo>
                      <a:cubicBezTo>
                        <a:pt x="22" y="881"/>
                        <a:pt x="20" y="879"/>
                        <a:pt x="20" y="878"/>
                      </a:cubicBezTo>
                      <a:close/>
                      <a:moveTo>
                        <a:pt x="22" y="865"/>
                      </a:moveTo>
                      <a:lnTo>
                        <a:pt x="22" y="865"/>
                      </a:lnTo>
                      <a:cubicBezTo>
                        <a:pt x="22" y="863"/>
                        <a:pt x="23" y="862"/>
                        <a:pt x="25" y="862"/>
                      </a:cubicBezTo>
                      <a:cubicBezTo>
                        <a:pt x="26" y="862"/>
                        <a:pt x="28" y="863"/>
                        <a:pt x="28" y="865"/>
                      </a:cubicBezTo>
                      <a:lnTo>
                        <a:pt x="28" y="865"/>
                      </a:lnTo>
                      <a:cubicBezTo>
                        <a:pt x="28" y="867"/>
                        <a:pt x="26" y="868"/>
                        <a:pt x="25" y="868"/>
                      </a:cubicBezTo>
                      <a:cubicBezTo>
                        <a:pt x="23" y="868"/>
                        <a:pt x="22" y="867"/>
                        <a:pt x="22" y="865"/>
                      </a:cubicBezTo>
                      <a:close/>
                      <a:moveTo>
                        <a:pt x="23" y="853"/>
                      </a:moveTo>
                      <a:lnTo>
                        <a:pt x="23" y="853"/>
                      </a:lnTo>
                      <a:cubicBezTo>
                        <a:pt x="23" y="851"/>
                        <a:pt x="25" y="850"/>
                        <a:pt x="26" y="850"/>
                      </a:cubicBezTo>
                      <a:cubicBezTo>
                        <a:pt x="28" y="850"/>
                        <a:pt x="29" y="851"/>
                        <a:pt x="29" y="853"/>
                      </a:cubicBezTo>
                      <a:lnTo>
                        <a:pt x="29" y="853"/>
                      </a:lnTo>
                      <a:cubicBezTo>
                        <a:pt x="29" y="854"/>
                        <a:pt x="28" y="856"/>
                        <a:pt x="26" y="856"/>
                      </a:cubicBezTo>
                      <a:cubicBezTo>
                        <a:pt x="25" y="856"/>
                        <a:pt x="23" y="854"/>
                        <a:pt x="23" y="853"/>
                      </a:cubicBezTo>
                      <a:close/>
                      <a:moveTo>
                        <a:pt x="25" y="840"/>
                      </a:moveTo>
                      <a:lnTo>
                        <a:pt x="25" y="840"/>
                      </a:lnTo>
                      <a:cubicBezTo>
                        <a:pt x="25" y="839"/>
                        <a:pt x="26" y="837"/>
                        <a:pt x="28" y="837"/>
                      </a:cubicBezTo>
                      <a:cubicBezTo>
                        <a:pt x="30" y="837"/>
                        <a:pt x="31" y="839"/>
                        <a:pt x="31" y="840"/>
                      </a:cubicBezTo>
                      <a:lnTo>
                        <a:pt x="31" y="840"/>
                      </a:lnTo>
                      <a:cubicBezTo>
                        <a:pt x="31" y="842"/>
                        <a:pt x="30" y="843"/>
                        <a:pt x="28" y="843"/>
                      </a:cubicBezTo>
                      <a:cubicBezTo>
                        <a:pt x="26" y="843"/>
                        <a:pt x="25" y="842"/>
                        <a:pt x="25" y="840"/>
                      </a:cubicBezTo>
                      <a:close/>
                      <a:moveTo>
                        <a:pt x="26" y="828"/>
                      </a:moveTo>
                      <a:lnTo>
                        <a:pt x="26" y="828"/>
                      </a:lnTo>
                      <a:cubicBezTo>
                        <a:pt x="26" y="826"/>
                        <a:pt x="28" y="825"/>
                        <a:pt x="29" y="825"/>
                      </a:cubicBezTo>
                      <a:cubicBezTo>
                        <a:pt x="31" y="825"/>
                        <a:pt x="33" y="826"/>
                        <a:pt x="33" y="828"/>
                      </a:cubicBezTo>
                      <a:lnTo>
                        <a:pt x="33" y="828"/>
                      </a:lnTo>
                      <a:cubicBezTo>
                        <a:pt x="33" y="830"/>
                        <a:pt x="31" y="831"/>
                        <a:pt x="29" y="831"/>
                      </a:cubicBezTo>
                      <a:cubicBezTo>
                        <a:pt x="28" y="831"/>
                        <a:pt x="26" y="830"/>
                        <a:pt x="26" y="828"/>
                      </a:cubicBezTo>
                      <a:close/>
                      <a:moveTo>
                        <a:pt x="28" y="815"/>
                      </a:moveTo>
                      <a:lnTo>
                        <a:pt x="28" y="815"/>
                      </a:lnTo>
                      <a:cubicBezTo>
                        <a:pt x="28" y="814"/>
                        <a:pt x="29" y="812"/>
                        <a:pt x="31" y="812"/>
                      </a:cubicBezTo>
                      <a:cubicBezTo>
                        <a:pt x="33" y="812"/>
                        <a:pt x="34" y="814"/>
                        <a:pt x="34" y="815"/>
                      </a:cubicBezTo>
                      <a:lnTo>
                        <a:pt x="34" y="815"/>
                      </a:lnTo>
                      <a:cubicBezTo>
                        <a:pt x="34" y="817"/>
                        <a:pt x="33" y="819"/>
                        <a:pt x="31" y="819"/>
                      </a:cubicBezTo>
                      <a:cubicBezTo>
                        <a:pt x="29" y="819"/>
                        <a:pt x="28" y="817"/>
                        <a:pt x="28" y="815"/>
                      </a:cubicBezTo>
                      <a:close/>
                      <a:moveTo>
                        <a:pt x="30" y="803"/>
                      </a:moveTo>
                      <a:lnTo>
                        <a:pt x="30" y="803"/>
                      </a:lnTo>
                      <a:cubicBezTo>
                        <a:pt x="30" y="801"/>
                        <a:pt x="31" y="800"/>
                        <a:pt x="33" y="800"/>
                      </a:cubicBezTo>
                      <a:cubicBezTo>
                        <a:pt x="34" y="800"/>
                        <a:pt x="36" y="801"/>
                        <a:pt x="36" y="803"/>
                      </a:cubicBezTo>
                      <a:lnTo>
                        <a:pt x="36" y="803"/>
                      </a:lnTo>
                      <a:cubicBezTo>
                        <a:pt x="36" y="805"/>
                        <a:pt x="34" y="806"/>
                        <a:pt x="33" y="806"/>
                      </a:cubicBezTo>
                      <a:cubicBezTo>
                        <a:pt x="31" y="806"/>
                        <a:pt x="30" y="805"/>
                        <a:pt x="30" y="803"/>
                      </a:cubicBezTo>
                      <a:close/>
                      <a:moveTo>
                        <a:pt x="31" y="791"/>
                      </a:moveTo>
                      <a:lnTo>
                        <a:pt x="31" y="791"/>
                      </a:lnTo>
                      <a:cubicBezTo>
                        <a:pt x="31" y="789"/>
                        <a:pt x="33" y="788"/>
                        <a:pt x="35" y="788"/>
                      </a:cubicBezTo>
                      <a:cubicBezTo>
                        <a:pt x="36" y="788"/>
                        <a:pt x="38" y="789"/>
                        <a:pt x="38" y="791"/>
                      </a:cubicBezTo>
                      <a:lnTo>
                        <a:pt x="38" y="791"/>
                      </a:lnTo>
                      <a:cubicBezTo>
                        <a:pt x="38" y="792"/>
                        <a:pt x="36" y="794"/>
                        <a:pt x="35" y="794"/>
                      </a:cubicBezTo>
                      <a:cubicBezTo>
                        <a:pt x="33" y="794"/>
                        <a:pt x="31" y="792"/>
                        <a:pt x="31" y="791"/>
                      </a:cubicBezTo>
                      <a:close/>
                      <a:moveTo>
                        <a:pt x="33" y="778"/>
                      </a:moveTo>
                      <a:lnTo>
                        <a:pt x="33" y="778"/>
                      </a:lnTo>
                      <a:cubicBezTo>
                        <a:pt x="33" y="777"/>
                        <a:pt x="35" y="775"/>
                        <a:pt x="36" y="775"/>
                      </a:cubicBezTo>
                      <a:cubicBezTo>
                        <a:pt x="38" y="775"/>
                        <a:pt x="40" y="777"/>
                        <a:pt x="40" y="778"/>
                      </a:cubicBezTo>
                      <a:lnTo>
                        <a:pt x="40" y="778"/>
                      </a:lnTo>
                      <a:cubicBezTo>
                        <a:pt x="40" y="780"/>
                        <a:pt x="38" y="781"/>
                        <a:pt x="36" y="781"/>
                      </a:cubicBezTo>
                      <a:cubicBezTo>
                        <a:pt x="35" y="781"/>
                        <a:pt x="33" y="780"/>
                        <a:pt x="33" y="778"/>
                      </a:cubicBezTo>
                      <a:close/>
                      <a:moveTo>
                        <a:pt x="35" y="766"/>
                      </a:moveTo>
                      <a:lnTo>
                        <a:pt x="35" y="766"/>
                      </a:lnTo>
                      <a:cubicBezTo>
                        <a:pt x="35" y="764"/>
                        <a:pt x="37" y="763"/>
                        <a:pt x="38" y="763"/>
                      </a:cubicBezTo>
                      <a:cubicBezTo>
                        <a:pt x="40" y="763"/>
                        <a:pt x="41" y="764"/>
                        <a:pt x="41" y="766"/>
                      </a:cubicBezTo>
                      <a:lnTo>
                        <a:pt x="41" y="766"/>
                      </a:lnTo>
                      <a:cubicBezTo>
                        <a:pt x="41" y="768"/>
                        <a:pt x="40" y="769"/>
                        <a:pt x="38" y="769"/>
                      </a:cubicBezTo>
                      <a:cubicBezTo>
                        <a:pt x="37" y="769"/>
                        <a:pt x="35" y="768"/>
                        <a:pt x="35" y="766"/>
                      </a:cubicBezTo>
                      <a:close/>
                      <a:moveTo>
                        <a:pt x="37" y="754"/>
                      </a:moveTo>
                      <a:lnTo>
                        <a:pt x="37" y="754"/>
                      </a:lnTo>
                      <a:cubicBezTo>
                        <a:pt x="37" y="752"/>
                        <a:pt x="38" y="751"/>
                        <a:pt x="40" y="751"/>
                      </a:cubicBezTo>
                      <a:cubicBezTo>
                        <a:pt x="42" y="751"/>
                        <a:pt x="43" y="752"/>
                        <a:pt x="43" y="754"/>
                      </a:cubicBezTo>
                      <a:lnTo>
                        <a:pt x="43" y="754"/>
                      </a:lnTo>
                      <a:cubicBezTo>
                        <a:pt x="43" y="755"/>
                        <a:pt x="42" y="757"/>
                        <a:pt x="40" y="757"/>
                      </a:cubicBezTo>
                      <a:cubicBezTo>
                        <a:pt x="38" y="757"/>
                        <a:pt x="37" y="755"/>
                        <a:pt x="37" y="754"/>
                      </a:cubicBezTo>
                      <a:close/>
                      <a:moveTo>
                        <a:pt x="39" y="741"/>
                      </a:moveTo>
                      <a:lnTo>
                        <a:pt x="39" y="741"/>
                      </a:lnTo>
                      <a:cubicBezTo>
                        <a:pt x="39" y="740"/>
                        <a:pt x="40" y="738"/>
                        <a:pt x="42" y="738"/>
                      </a:cubicBezTo>
                      <a:cubicBezTo>
                        <a:pt x="44" y="738"/>
                        <a:pt x="45" y="740"/>
                        <a:pt x="45" y="741"/>
                      </a:cubicBezTo>
                      <a:lnTo>
                        <a:pt x="45" y="741"/>
                      </a:lnTo>
                      <a:cubicBezTo>
                        <a:pt x="45" y="743"/>
                        <a:pt x="44" y="744"/>
                        <a:pt x="42" y="744"/>
                      </a:cubicBezTo>
                      <a:cubicBezTo>
                        <a:pt x="40" y="744"/>
                        <a:pt x="39" y="743"/>
                        <a:pt x="39" y="741"/>
                      </a:cubicBezTo>
                      <a:close/>
                      <a:moveTo>
                        <a:pt x="41" y="729"/>
                      </a:moveTo>
                      <a:lnTo>
                        <a:pt x="41" y="729"/>
                      </a:lnTo>
                      <a:cubicBezTo>
                        <a:pt x="41" y="727"/>
                        <a:pt x="43" y="726"/>
                        <a:pt x="44" y="726"/>
                      </a:cubicBezTo>
                      <a:cubicBezTo>
                        <a:pt x="46" y="726"/>
                        <a:pt x="47" y="727"/>
                        <a:pt x="47" y="729"/>
                      </a:cubicBezTo>
                      <a:lnTo>
                        <a:pt x="47" y="729"/>
                      </a:lnTo>
                      <a:cubicBezTo>
                        <a:pt x="47" y="731"/>
                        <a:pt x="46" y="732"/>
                        <a:pt x="44" y="732"/>
                      </a:cubicBezTo>
                      <a:cubicBezTo>
                        <a:pt x="43" y="732"/>
                        <a:pt x="41" y="731"/>
                        <a:pt x="41" y="729"/>
                      </a:cubicBezTo>
                      <a:close/>
                      <a:moveTo>
                        <a:pt x="43" y="717"/>
                      </a:moveTo>
                      <a:lnTo>
                        <a:pt x="43" y="717"/>
                      </a:lnTo>
                      <a:cubicBezTo>
                        <a:pt x="43" y="715"/>
                        <a:pt x="45" y="714"/>
                        <a:pt x="46" y="714"/>
                      </a:cubicBezTo>
                      <a:cubicBezTo>
                        <a:pt x="48" y="714"/>
                        <a:pt x="50" y="715"/>
                        <a:pt x="50" y="717"/>
                      </a:cubicBezTo>
                      <a:lnTo>
                        <a:pt x="50" y="717"/>
                      </a:lnTo>
                      <a:cubicBezTo>
                        <a:pt x="50" y="718"/>
                        <a:pt x="48" y="720"/>
                        <a:pt x="46" y="720"/>
                      </a:cubicBezTo>
                      <a:cubicBezTo>
                        <a:pt x="45" y="720"/>
                        <a:pt x="43" y="718"/>
                        <a:pt x="43" y="717"/>
                      </a:cubicBezTo>
                      <a:close/>
                      <a:moveTo>
                        <a:pt x="45" y="704"/>
                      </a:moveTo>
                      <a:lnTo>
                        <a:pt x="45" y="704"/>
                      </a:lnTo>
                      <a:cubicBezTo>
                        <a:pt x="45" y="703"/>
                        <a:pt x="47" y="701"/>
                        <a:pt x="49" y="701"/>
                      </a:cubicBezTo>
                      <a:cubicBezTo>
                        <a:pt x="50" y="701"/>
                        <a:pt x="52" y="703"/>
                        <a:pt x="52" y="704"/>
                      </a:cubicBezTo>
                      <a:lnTo>
                        <a:pt x="52" y="704"/>
                      </a:lnTo>
                      <a:cubicBezTo>
                        <a:pt x="52" y="706"/>
                        <a:pt x="50" y="707"/>
                        <a:pt x="49" y="707"/>
                      </a:cubicBezTo>
                      <a:cubicBezTo>
                        <a:pt x="47" y="707"/>
                        <a:pt x="45" y="706"/>
                        <a:pt x="45" y="704"/>
                      </a:cubicBezTo>
                      <a:close/>
                      <a:moveTo>
                        <a:pt x="48" y="692"/>
                      </a:moveTo>
                      <a:lnTo>
                        <a:pt x="48" y="692"/>
                      </a:lnTo>
                      <a:cubicBezTo>
                        <a:pt x="48" y="690"/>
                        <a:pt x="49" y="689"/>
                        <a:pt x="51" y="689"/>
                      </a:cubicBezTo>
                      <a:cubicBezTo>
                        <a:pt x="53" y="689"/>
                        <a:pt x="54" y="690"/>
                        <a:pt x="54" y="692"/>
                      </a:cubicBezTo>
                      <a:lnTo>
                        <a:pt x="54" y="692"/>
                      </a:lnTo>
                      <a:cubicBezTo>
                        <a:pt x="54" y="694"/>
                        <a:pt x="53" y="695"/>
                        <a:pt x="51" y="695"/>
                      </a:cubicBezTo>
                      <a:cubicBezTo>
                        <a:pt x="49" y="695"/>
                        <a:pt x="48" y="694"/>
                        <a:pt x="48" y="692"/>
                      </a:cubicBezTo>
                      <a:close/>
                      <a:moveTo>
                        <a:pt x="50" y="680"/>
                      </a:moveTo>
                      <a:lnTo>
                        <a:pt x="50" y="680"/>
                      </a:lnTo>
                      <a:cubicBezTo>
                        <a:pt x="50" y="678"/>
                        <a:pt x="51" y="677"/>
                        <a:pt x="53" y="677"/>
                      </a:cubicBezTo>
                      <a:cubicBezTo>
                        <a:pt x="55" y="677"/>
                        <a:pt x="56" y="678"/>
                        <a:pt x="56" y="680"/>
                      </a:cubicBezTo>
                      <a:lnTo>
                        <a:pt x="56" y="680"/>
                      </a:lnTo>
                      <a:cubicBezTo>
                        <a:pt x="56" y="681"/>
                        <a:pt x="55" y="683"/>
                        <a:pt x="53" y="683"/>
                      </a:cubicBezTo>
                      <a:cubicBezTo>
                        <a:pt x="51" y="683"/>
                        <a:pt x="50" y="681"/>
                        <a:pt x="50" y="680"/>
                      </a:cubicBezTo>
                      <a:close/>
                      <a:moveTo>
                        <a:pt x="52" y="667"/>
                      </a:moveTo>
                      <a:lnTo>
                        <a:pt x="52" y="667"/>
                      </a:lnTo>
                      <a:cubicBezTo>
                        <a:pt x="52" y="666"/>
                        <a:pt x="54" y="664"/>
                        <a:pt x="56" y="664"/>
                      </a:cubicBezTo>
                      <a:cubicBezTo>
                        <a:pt x="57" y="664"/>
                        <a:pt x="59" y="666"/>
                        <a:pt x="59" y="667"/>
                      </a:cubicBezTo>
                      <a:lnTo>
                        <a:pt x="59" y="667"/>
                      </a:lnTo>
                      <a:cubicBezTo>
                        <a:pt x="59" y="669"/>
                        <a:pt x="57" y="671"/>
                        <a:pt x="56" y="671"/>
                      </a:cubicBezTo>
                      <a:cubicBezTo>
                        <a:pt x="54" y="671"/>
                        <a:pt x="52" y="669"/>
                        <a:pt x="52" y="667"/>
                      </a:cubicBezTo>
                      <a:close/>
                      <a:moveTo>
                        <a:pt x="55" y="655"/>
                      </a:moveTo>
                      <a:lnTo>
                        <a:pt x="55" y="655"/>
                      </a:lnTo>
                      <a:cubicBezTo>
                        <a:pt x="55" y="653"/>
                        <a:pt x="56" y="652"/>
                        <a:pt x="58" y="652"/>
                      </a:cubicBezTo>
                      <a:cubicBezTo>
                        <a:pt x="60" y="652"/>
                        <a:pt x="61" y="653"/>
                        <a:pt x="61" y="655"/>
                      </a:cubicBezTo>
                      <a:lnTo>
                        <a:pt x="61" y="655"/>
                      </a:lnTo>
                      <a:cubicBezTo>
                        <a:pt x="61" y="657"/>
                        <a:pt x="60" y="658"/>
                        <a:pt x="58" y="658"/>
                      </a:cubicBezTo>
                      <a:cubicBezTo>
                        <a:pt x="56" y="658"/>
                        <a:pt x="55" y="657"/>
                        <a:pt x="55" y="655"/>
                      </a:cubicBezTo>
                      <a:close/>
                      <a:moveTo>
                        <a:pt x="57" y="643"/>
                      </a:moveTo>
                      <a:lnTo>
                        <a:pt x="57" y="643"/>
                      </a:lnTo>
                      <a:cubicBezTo>
                        <a:pt x="57" y="641"/>
                        <a:pt x="59" y="640"/>
                        <a:pt x="60" y="640"/>
                      </a:cubicBezTo>
                      <a:cubicBezTo>
                        <a:pt x="62" y="640"/>
                        <a:pt x="64" y="641"/>
                        <a:pt x="64" y="643"/>
                      </a:cubicBezTo>
                      <a:lnTo>
                        <a:pt x="64" y="643"/>
                      </a:lnTo>
                      <a:cubicBezTo>
                        <a:pt x="64" y="645"/>
                        <a:pt x="62" y="646"/>
                        <a:pt x="60" y="646"/>
                      </a:cubicBezTo>
                      <a:cubicBezTo>
                        <a:pt x="59" y="646"/>
                        <a:pt x="57" y="645"/>
                        <a:pt x="57" y="643"/>
                      </a:cubicBezTo>
                      <a:close/>
                      <a:moveTo>
                        <a:pt x="60" y="631"/>
                      </a:moveTo>
                      <a:lnTo>
                        <a:pt x="60" y="631"/>
                      </a:lnTo>
                      <a:cubicBezTo>
                        <a:pt x="60" y="629"/>
                        <a:pt x="61" y="628"/>
                        <a:pt x="63" y="628"/>
                      </a:cubicBezTo>
                      <a:cubicBezTo>
                        <a:pt x="65" y="628"/>
                        <a:pt x="66" y="629"/>
                        <a:pt x="66" y="631"/>
                      </a:cubicBezTo>
                      <a:lnTo>
                        <a:pt x="66" y="631"/>
                      </a:lnTo>
                      <a:cubicBezTo>
                        <a:pt x="66" y="632"/>
                        <a:pt x="65" y="634"/>
                        <a:pt x="63" y="634"/>
                      </a:cubicBezTo>
                      <a:cubicBezTo>
                        <a:pt x="61" y="634"/>
                        <a:pt x="60" y="632"/>
                        <a:pt x="60" y="631"/>
                      </a:cubicBezTo>
                      <a:close/>
                      <a:moveTo>
                        <a:pt x="63" y="618"/>
                      </a:moveTo>
                      <a:lnTo>
                        <a:pt x="63" y="618"/>
                      </a:lnTo>
                      <a:cubicBezTo>
                        <a:pt x="63" y="617"/>
                        <a:pt x="64" y="615"/>
                        <a:pt x="66" y="615"/>
                      </a:cubicBezTo>
                      <a:cubicBezTo>
                        <a:pt x="67" y="615"/>
                        <a:pt x="69" y="617"/>
                        <a:pt x="69" y="618"/>
                      </a:cubicBezTo>
                      <a:lnTo>
                        <a:pt x="69" y="618"/>
                      </a:lnTo>
                      <a:cubicBezTo>
                        <a:pt x="69" y="620"/>
                        <a:pt x="67" y="622"/>
                        <a:pt x="66" y="622"/>
                      </a:cubicBezTo>
                      <a:cubicBezTo>
                        <a:pt x="64" y="622"/>
                        <a:pt x="63" y="620"/>
                        <a:pt x="63" y="618"/>
                      </a:cubicBezTo>
                      <a:close/>
                      <a:moveTo>
                        <a:pt x="65" y="606"/>
                      </a:moveTo>
                      <a:lnTo>
                        <a:pt x="65" y="606"/>
                      </a:lnTo>
                      <a:cubicBezTo>
                        <a:pt x="65" y="605"/>
                        <a:pt x="67" y="603"/>
                        <a:pt x="68" y="603"/>
                      </a:cubicBezTo>
                      <a:cubicBezTo>
                        <a:pt x="70" y="603"/>
                        <a:pt x="72" y="605"/>
                        <a:pt x="72" y="606"/>
                      </a:cubicBezTo>
                      <a:lnTo>
                        <a:pt x="72" y="606"/>
                      </a:lnTo>
                      <a:cubicBezTo>
                        <a:pt x="72" y="608"/>
                        <a:pt x="70" y="609"/>
                        <a:pt x="68" y="609"/>
                      </a:cubicBezTo>
                      <a:cubicBezTo>
                        <a:pt x="67" y="609"/>
                        <a:pt x="65" y="608"/>
                        <a:pt x="65" y="606"/>
                      </a:cubicBezTo>
                      <a:close/>
                      <a:moveTo>
                        <a:pt x="68" y="594"/>
                      </a:moveTo>
                      <a:lnTo>
                        <a:pt x="68" y="594"/>
                      </a:lnTo>
                      <a:cubicBezTo>
                        <a:pt x="68" y="592"/>
                        <a:pt x="69" y="591"/>
                        <a:pt x="71" y="591"/>
                      </a:cubicBezTo>
                      <a:cubicBezTo>
                        <a:pt x="73" y="591"/>
                        <a:pt x="74" y="592"/>
                        <a:pt x="74" y="594"/>
                      </a:cubicBezTo>
                      <a:lnTo>
                        <a:pt x="74" y="594"/>
                      </a:lnTo>
                      <a:cubicBezTo>
                        <a:pt x="74" y="596"/>
                        <a:pt x="73" y="597"/>
                        <a:pt x="71" y="597"/>
                      </a:cubicBezTo>
                      <a:cubicBezTo>
                        <a:pt x="69" y="597"/>
                        <a:pt x="68" y="596"/>
                        <a:pt x="68" y="594"/>
                      </a:cubicBezTo>
                      <a:close/>
                      <a:moveTo>
                        <a:pt x="71" y="582"/>
                      </a:moveTo>
                      <a:lnTo>
                        <a:pt x="71" y="582"/>
                      </a:lnTo>
                      <a:cubicBezTo>
                        <a:pt x="71" y="580"/>
                        <a:pt x="72" y="579"/>
                        <a:pt x="74" y="579"/>
                      </a:cubicBezTo>
                      <a:cubicBezTo>
                        <a:pt x="76" y="579"/>
                        <a:pt x="77" y="580"/>
                        <a:pt x="77" y="582"/>
                      </a:cubicBezTo>
                      <a:lnTo>
                        <a:pt x="77" y="582"/>
                      </a:lnTo>
                      <a:cubicBezTo>
                        <a:pt x="77" y="584"/>
                        <a:pt x="76" y="585"/>
                        <a:pt x="74" y="585"/>
                      </a:cubicBezTo>
                      <a:cubicBezTo>
                        <a:pt x="72" y="585"/>
                        <a:pt x="71" y="584"/>
                        <a:pt x="71" y="582"/>
                      </a:cubicBezTo>
                      <a:close/>
                      <a:moveTo>
                        <a:pt x="74" y="570"/>
                      </a:moveTo>
                      <a:lnTo>
                        <a:pt x="74" y="570"/>
                      </a:lnTo>
                      <a:cubicBezTo>
                        <a:pt x="74" y="568"/>
                        <a:pt x="75" y="567"/>
                        <a:pt x="77" y="567"/>
                      </a:cubicBezTo>
                      <a:cubicBezTo>
                        <a:pt x="79" y="567"/>
                        <a:pt x="80" y="568"/>
                        <a:pt x="80" y="570"/>
                      </a:cubicBezTo>
                      <a:lnTo>
                        <a:pt x="80" y="570"/>
                      </a:lnTo>
                      <a:cubicBezTo>
                        <a:pt x="80" y="571"/>
                        <a:pt x="79" y="573"/>
                        <a:pt x="77" y="573"/>
                      </a:cubicBezTo>
                      <a:cubicBezTo>
                        <a:pt x="75" y="573"/>
                        <a:pt x="74" y="571"/>
                        <a:pt x="74" y="570"/>
                      </a:cubicBezTo>
                      <a:close/>
                      <a:moveTo>
                        <a:pt x="77" y="558"/>
                      </a:moveTo>
                      <a:lnTo>
                        <a:pt x="77" y="558"/>
                      </a:lnTo>
                      <a:cubicBezTo>
                        <a:pt x="77" y="556"/>
                        <a:pt x="78" y="554"/>
                        <a:pt x="80" y="554"/>
                      </a:cubicBezTo>
                      <a:cubicBezTo>
                        <a:pt x="82" y="554"/>
                        <a:pt x="83" y="556"/>
                        <a:pt x="83" y="558"/>
                      </a:cubicBezTo>
                      <a:lnTo>
                        <a:pt x="83" y="558"/>
                      </a:lnTo>
                      <a:cubicBezTo>
                        <a:pt x="83" y="559"/>
                        <a:pt x="82" y="561"/>
                        <a:pt x="80" y="561"/>
                      </a:cubicBezTo>
                      <a:cubicBezTo>
                        <a:pt x="78" y="561"/>
                        <a:pt x="77" y="559"/>
                        <a:pt x="77" y="558"/>
                      </a:cubicBezTo>
                      <a:close/>
                      <a:moveTo>
                        <a:pt x="80" y="545"/>
                      </a:moveTo>
                      <a:lnTo>
                        <a:pt x="80" y="545"/>
                      </a:lnTo>
                      <a:cubicBezTo>
                        <a:pt x="80" y="544"/>
                        <a:pt x="81" y="542"/>
                        <a:pt x="83" y="542"/>
                      </a:cubicBezTo>
                      <a:cubicBezTo>
                        <a:pt x="85" y="542"/>
                        <a:pt x="86" y="544"/>
                        <a:pt x="86" y="545"/>
                      </a:cubicBezTo>
                      <a:lnTo>
                        <a:pt x="86" y="545"/>
                      </a:lnTo>
                      <a:cubicBezTo>
                        <a:pt x="86" y="547"/>
                        <a:pt x="85" y="549"/>
                        <a:pt x="83" y="549"/>
                      </a:cubicBezTo>
                      <a:cubicBezTo>
                        <a:pt x="81" y="549"/>
                        <a:pt x="80" y="547"/>
                        <a:pt x="80" y="545"/>
                      </a:cubicBezTo>
                      <a:close/>
                      <a:moveTo>
                        <a:pt x="83" y="533"/>
                      </a:moveTo>
                      <a:lnTo>
                        <a:pt x="83" y="533"/>
                      </a:lnTo>
                      <a:cubicBezTo>
                        <a:pt x="83" y="532"/>
                        <a:pt x="84" y="530"/>
                        <a:pt x="86" y="530"/>
                      </a:cubicBezTo>
                      <a:cubicBezTo>
                        <a:pt x="88" y="530"/>
                        <a:pt x="89" y="532"/>
                        <a:pt x="89" y="533"/>
                      </a:cubicBezTo>
                      <a:lnTo>
                        <a:pt x="89" y="533"/>
                      </a:lnTo>
                      <a:cubicBezTo>
                        <a:pt x="89" y="535"/>
                        <a:pt x="88" y="536"/>
                        <a:pt x="86" y="536"/>
                      </a:cubicBezTo>
                      <a:cubicBezTo>
                        <a:pt x="84" y="536"/>
                        <a:pt x="83" y="535"/>
                        <a:pt x="83" y="533"/>
                      </a:cubicBezTo>
                      <a:close/>
                      <a:moveTo>
                        <a:pt x="86" y="521"/>
                      </a:moveTo>
                      <a:lnTo>
                        <a:pt x="86" y="521"/>
                      </a:lnTo>
                      <a:cubicBezTo>
                        <a:pt x="86" y="520"/>
                        <a:pt x="88" y="518"/>
                        <a:pt x="89" y="518"/>
                      </a:cubicBezTo>
                      <a:cubicBezTo>
                        <a:pt x="91" y="518"/>
                        <a:pt x="93" y="520"/>
                        <a:pt x="93" y="521"/>
                      </a:cubicBezTo>
                      <a:lnTo>
                        <a:pt x="93" y="521"/>
                      </a:lnTo>
                      <a:cubicBezTo>
                        <a:pt x="93" y="523"/>
                        <a:pt x="91" y="524"/>
                        <a:pt x="89" y="524"/>
                      </a:cubicBezTo>
                      <a:cubicBezTo>
                        <a:pt x="88" y="524"/>
                        <a:pt x="86" y="523"/>
                        <a:pt x="86" y="521"/>
                      </a:cubicBezTo>
                      <a:close/>
                      <a:moveTo>
                        <a:pt x="90" y="509"/>
                      </a:moveTo>
                      <a:lnTo>
                        <a:pt x="90" y="509"/>
                      </a:lnTo>
                      <a:cubicBezTo>
                        <a:pt x="90" y="507"/>
                        <a:pt x="91" y="506"/>
                        <a:pt x="93" y="506"/>
                      </a:cubicBezTo>
                      <a:cubicBezTo>
                        <a:pt x="94" y="506"/>
                        <a:pt x="96" y="507"/>
                        <a:pt x="96" y="509"/>
                      </a:cubicBezTo>
                      <a:lnTo>
                        <a:pt x="96" y="509"/>
                      </a:lnTo>
                      <a:cubicBezTo>
                        <a:pt x="96" y="511"/>
                        <a:pt x="94" y="512"/>
                        <a:pt x="93" y="512"/>
                      </a:cubicBezTo>
                      <a:cubicBezTo>
                        <a:pt x="91" y="512"/>
                        <a:pt x="90" y="511"/>
                        <a:pt x="90" y="509"/>
                      </a:cubicBezTo>
                      <a:close/>
                      <a:moveTo>
                        <a:pt x="93" y="497"/>
                      </a:moveTo>
                      <a:lnTo>
                        <a:pt x="93" y="497"/>
                      </a:lnTo>
                      <a:cubicBezTo>
                        <a:pt x="93" y="495"/>
                        <a:pt x="94" y="494"/>
                        <a:pt x="96" y="494"/>
                      </a:cubicBezTo>
                      <a:cubicBezTo>
                        <a:pt x="98" y="494"/>
                        <a:pt x="99" y="495"/>
                        <a:pt x="99" y="497"/>
                      </a:cubicBezTo>
                      <a:lnTo>
                        <a:pt x="99" y="497"/>
                      </a:lnTo>
                      <a:cubicBezTo>
                        <a:pt x="99" y="499"/>
                        <a:pt x="98" y="500"/>
                        <a:pt x="96" y="500"/>
                      </a:cubicBezTo>
                      <a:cubicBezTo>
                        <a:pt x="94" y="500"/>
                        <a:pt x="93" y="499"/>
                        <a:pt x="93" y="497"/>
                      </a:cubicBezTo>
                      <a:close/>
                      <a:moveTo>
                        <a:pt x="96" y="485"/>
                      </a:moveTo>
                      <a:lnTo>
                        <a:pt x="96" y="485"/>
                      </a:lnTo>
                      <a:cubicBezTo>
                        <a:pt x="96" y="483"/>
                        <a:pt x="98" y="482"/>
                        <a:pt x="100" y="482"/>
                      </a:cubicBezTo>
                      <a:cubicBezTo>
                        <a:pt x="101" y="482"/>
                        <a:pt x="103" y="483"/>
                        <a:pt x="103" y="485"/>
                      </a:cubicBezTo>
                      <a:lnTo>
                        <a:pt x="103" y="485"/>
                      </a:lnTo>
                      <a:cubicBezTo>
                        <a:pt x="103" y="487"/>
                        <a:pt x="101" y="488"/>
                        <a:pt x="100" y="488"/>
                      </a:cubicBezTo>
                      <a:cubicBezTo>
                        <a:pt x="98" y="488"/>
                        <a:pt x="96" y="487"/>
                        <a:pt x="96" y="485"/>
                      </a:cubicBezTo>
                      <a:close/>
                      <a:moveTo>
                        <a:pt x="100" y="473"/>
                      </a:moveTo>
                      <a:lnTo>
                        <a:pt x="100" y="473"/>
                      </a:lnTo>
                      <a:cubicBezTo>
                        <a:pt x="100" y="471"/>
                        <a:pt x="101" y="470"/>
                        <a:pt x="103" y="470"/>
                      </a:cubicBezTo>
                      <a:cubicBezTo>
                        <a:pt x="105" y="470"/>
                        <a:pt x="106" y="471"/>
                        <a:pt x="106" y="473"/>
                      </a:cubicBezTo>
                      <a:lnTo>
                        <a:pt x="106" y="473"/>
                      </a:lnTo>
                      <a:cubicBezTo>
                        <a:pt x="106" y="475"/>
                        <a:pt x="105" y="476"/>
                        <a:pt x="103" y="476"/>
                      </a:cubicBezTo>
                      <a:cubicBezTo>
                        <a:pt x="101" y="476"/>
                        <a:pt x="100" y="475"/>
                        <a:pt x="100" y="473"/>
                      </a:cubicBezTo>
                      <a:close/>
                      <a:moveTo>
                        <a:pt x="104" y="461"/>
                      </a:moveTo>
                      <a:lnTo>
                        <a:pt x="104" y="461"/>
                      </a:lnTo>
                      <a:cubicBezTo>
                        <a:pt x="104" y="459"/>
                        <a:pt x="105" y="458"/>
                        <a:pt x="107" y="458"/>
                      </a:cubicBezTo>
                      <a:cubicBezTo>
                        <a:pt x="108" y="458"/>
                        <a:pt x="110" y="459"/>
                        <a:pt x="110" y="461"/>
                      </a:cubicBezTo>
                      <a:lnTo>
                        <a:pt x="110" y="461"/>
                      </a:lnTo>
                      <a:cubicBezTo>
                        <a:pt x="110" y="463"/>
                        <a:pt x="108" y="464"/>
                        <a:pt x="107" y="464"/>
                      </a:cubicBezTo>
                      <a:cubicBezTo>
                        <a:pt x="105" y="464"/>
                        <a:pt x="104" y="463"/>
                        <a:pt x="104" y="461"/>
                      </a:cubicBezTo>
                      <a:close/>
                      <a:moveTo>
                        <a:pt x="107" y="449"/>
                      </a:moveTo>
                      <a:lnTo>
                        <a:pt x="107" y="449"/>
                      </a:lnTo>
                      <a:cubicBezTo>
                        <a:pt x="107" y="447"/>
                        <a:pt x="109" y="446"/>
                        <a:pt x="110" y="446"/>
                      </a:cubicBezTo>
                      <a:cubicBezTo>
                        <a:pt x="112" y="446"/>
                        <a:pt x="113" y="447"/>
                        <a:pt x="113" y="449"/>
                      </a:cubicBezTo>
                      <a:lnTo>
                        <a:pt x="113" y="449"/>
                      </a:lnTo>
                      <a:cubicBezTo>
                        <a:pt x="113" y="451"/>
                        <a:pt x="112" y="452"/>
                        <a:pt x="110" y="452"/>
                      </a:cubicBezTo>
                      <a:cubicBezTo>
                        <a:pt x="109" y="452"/>
                        <a:pt x="107" y="451"/>
                        <a:pt x="107" y="449"/>
                      </a:cubicBezTo>
                      <a:close/>
                      <a:moveTo>
                        <a:pt x="111" y="436"/>
                      </a:moveTo>
                      <a:lnTo>
                        <a:pt x="111" y="436"/>
                      </a:lnTo>
                      <a:cubicBezTo>
                        <a:pt x="112" y="435"/>
                        <a:pt x="113" y="434"/>
                        <a:pt x="115" y="434"/>
                      </a:cubicBezTo>
                      <a:cubicBezTo>
                        <a:pt x="117" y="435"/>
                        <a:pt x="118" y="437"/>
                        <a:pt x="117" y="438"/>
                      </a:cubicBezTo>
                      <a:lnTo>
                        <a:pt x="117" y="438"/>
                      </a:lnTo>
                      <a:cubicBezTo>
                        <a:pt x="117" y="440"/>
                        <a:pt x="115" y="441"/>
                        <a:pt x="113" y="440"/>
                      </a:cubicBezTo>
                      <a:cubicBezTo>
                        <a:pt x="112" y="440"/>
                        <a:pt x="111" y="438"/>
                        <a:pt x="111" y="436"/>
                      </a:cubicBezTo>
                      <a:close/>
                      <a:moveTo>
                        <a:pt x="115" y="425"/>
                      </a:moveTo>
                      <a:lnTo>
                        <a:pt x="115" y="425"/>
                      </a:lnTo>
                      <a:cubicBezTo>
                        <a:pt x="116" y="423"/>
                        <a:pt x="117" y="422"/>
                        <a:pt x="119" y="422"/>
                      </a:cubicBezTo>
                      <a:cubicBezTo>
                        <a:pt x="121" y="423"/>
                        <a:pt x="122" y="425"/>
                        <a:pt x="121" y="426"/>
                      </a:cubicBezTo>
                      <a:lnTo>
                        <a:pt x="121" y="426"/>
                      </a:lnTo>
                      <a:cubicBezTo>
                        <a:pt x="121" y="428"/>
                        <a:pt x="119" y="429"/>
                        <a:pt x="117" y="428"/>
                      </a:cubicBezTo>
                      <a:cubicBezTo>
                        <a:pt x="116" y="428"/>
                        <a:pt x="115" y="426"/>
                        <a:pt x="115" y="425"/>
                      </a:cubicBezTo>
                      <a:close/>
                      <a:moveTo>
                        <a:pt x="119" y="413"/>
                      </a:moveTo>
                      <a:lnTo>
                        <a:pt x="119" y="413"/>
                      </a:lnTo>
                      <a:cubicBezTo>
                        <a:pt x="120" y="411"/>
                        <a:pt x="121" y="410"/>
                        <a:pt x="123" y="411"/>
                      </a:cubicBezTo>
                      <a:cubicBezTo>
                        <a:pt x="125" y="411"/>
                        <a:pt x="126" y="413"/>
                        <a:pt x="125" y="414"/>
                      </a:cubicBezTo>
                      <a:lnTo>
                        <a:pt x="125" y="414"/>
                      </a:lnTo>
                      <a:cubicBezTo>
                        <a:pt x="125" y="416"/>
                        <a:pt x="123" y="417"/>
                        <a:pt x="121" y="417"/>
                      </a:cubicBezTo>
                      <a:cubicBezTo>
                        <a:pt x="120" y="416"/>
                        <a:pt x="119" y="414"/>
                        <a:pt x="119" y="413"/>
                      </a:cubicBezTo>
                      <a:close/>
                      <a:moveTo>
                        <a:pt x="123" y="401"/>
                      </a:moveTo>
                      <a:lnTo>
                        <a:pt x="123" y="401"/>
                      </a:lnTo>
                      <a:cubicBezTo>
                        <a:pt x="124" y="399"/>
                        <a:pt x="125" y="398"/>
                        <a:pt x="127" y="399"/>
                      </a:cubicBezTo>
                      <a:cubicBezTo>
                        <a:pt x="129" y="399"/>
                        <a:pt x="130" y="401"/>
                        <a:pt x="129" y="403"/>
                      </a:cubicBezTo>
                      <a:lnTo>
                        <a:pt x="129" y="403"/>
                      </a:lnTo>
                      <a:cubicBezTo>
                        <a:pt x="129" y="404"/>
                        <a:pt x="127" y="405"/>
                        <a:pt x="125" y="405"/>
                      </a:cubicBezTo>
                      <a:cubicBezTo>
                        <a:pt x="124" y="404"/>
                        <a:pt x="123" y="403"/>
                        <a:pt x="123" y="401"/>
                      </a:cubicBezTo>
                      <a:close/>
                      <a:moveTo>
                        <a:pt x="127" y="389"/>
                      </a:moveTo>
                      <a:lnTo>
                        <a:pt x="127" y="389"/>
                      </a:lnTo>
                      <a:cubicBezTo>
                        <a:pt x="128" y="387"/>
                        <a:pt x="130" y="387"/>
                        <a:pt x="131" y="387"/>
                      </a:cubicBezTo>
                      <a:cubicBezTo>
                        <a:pt x="133" y="387"/>
                        <a:pt x="134" y="389"/>
                        <a:pt x="133" y="391"/>
                      </a:cubicBezTo>
                      <a:lnTo>
                        <a:pt x="133" y="391"/>
                      </a:lnTo>
                      <a:cubicBezTo>
                        <a:pt x="133" y="393"/>
                        <a:pt x="131" y="393"/>
                        <a:pt x="129" y="393"/>
                      </a:cubicBezTo>
                      <a:cubicBezTo>
                        <a:pt x="128" y="393"/>
                        <a:pt x="127" y="391"/>
                        <a:pt x="127" y="389"/>
                      </a:cubicBezTo>
                      <a:close/>
                      <a:moveTo>
                        <a:pt x="132" y="377"/>
                      </a:moveTo>
                      <a:lnTo>
                        <a:pt x="132" y="377"/>
                      </a:lnTo>
                      <a:cubicBezTo>
                        <a:pt x="132" y="376"/>
                        <a:pt x="134" y="375"/>
                        <a:pt x="135" y="375"/>
                      </a:cubicBezTo>
                      <a:cubicBezTo>
                        <a:pt x="137" y="376"/>
                        <a:pt x="138" y="377"/>
                        <a:pt x="138" y="379"/>
                      </a:cubicBezTo>
                      <a:lnTo>
                        <a:pt x="138" y="379"/>
                      </a:lnTo>
                      <a:cubicBezTo>
                        <a:pt x="137" y="381"/>
                        <a:pt x="135" y="382"/>
                        <a:pt x="134" y="381"/>
                      </a:cubicBezTo>
                      <a:cubicBezTo>
                        <a:pt x="132" y="381"/>
                        <a:pt x="131" y="379"/>
                        <a:pt x="132" y="377"/>
                      </a:cubicBezTo>
                      <a:close/>
                      <a:moveTo>
                        <a:pt x="136" y="366"/>
                      </a:moveTo>
                      <a:lnTo>
                        <a:pt x="136" y="366"/>
                      </a:lnTo>
                      <a:cubicBezTo>
                        <a:pt x="136" y="364"/>
                        <a:pt x="138" y="363"/>
                        <a:pt x="140" y="363"/>
                      </a:cubicBezTo>
                      <a:cubicBezTo>
                        <a:pt x="141" y="364"/>
                        <a:pt x="142" y="366"/>
                        <a:pt x="142" y="367"/>
                      </a:cubicBezTo>
                      <a:lnTo>
                        <a:pt x="142" y="367"/>
                      </a:lnTo>
                      <a:cubicBezTo>
                        <a:pt x="141" y="369"/>
                        <a:pt x="140" y="370"/>
                        <a:pt x="138" y="369"/>
                      </a:cubicBezTo>
                      <a:cubicBezTo>
                        <a:pt x="136" y="369"/>
                        <a:pt x="135" y="367"/>
                        <a:pt x="136" y="366"/>
                      </a:cubicBezTo>
                      <a:close/>
                      <a:moveTo>
                        <a:pt x="140" y="354"/>
                      </a:moveTo>
                      <a:lnTo>
                        <a:pt x="140" y="354"/>
                      </a:lnTo>
                      <a:cubicBezTo>
                        <a:pt x="141" y="352"/>
                        <a:pt x="143" y="351"/>
                        <a:pt x="144" y="352"/>
                      </a:cubicBezTo>
                      <a:cubicBezTo>
                        <a:pt x="146" y="352"/>
                        <a:pt x="147" y="354"/>
                        <a:pt x="146" y="356"/>
                      </a:cubicBezTo>
                      <a:lnTo>
                        <a:pt x="146" y="356"/>
                      </a:lnTo>
                      <a:cubicBezTo>
                        <a:pt x="146" y="357"/>
                        <a:pt x="144" y="358"/>
                        <a:pt x="142" y="358"/>
                      </a:cubicBezTo>
                      <a:cubicBezTo>
                        <a:pt x="141" y="357"/>
                        <a:pt x="140" y="355"/>
                        <a:pt x="140" y="354"/>
                      </a:cubicBezTo>
                      <a:close/>
                      <a:moveTo>
                        <a:pt x="145" y="342"/>
                      </a:moveTo>
                      <a:lnTo>
                        <a:pt x="145" y="342"/>
                      </a:lnTo>
                      <a:cubicBezTo>
                        <a:pt x="146" y="341"/>
                        <a:pt x="147" y="340"/>
                        <a:pt x="149" y="340"/>
                      </a:cubicBezTo>
                      <a:cubicBezTo>
                        <a:pt x="151" y="341"/>
                        <a:pt x="151" y="343"/>
                        <a:pt x="151" y="344"/>
                      </a:cubicBezTo>
                      <a:lnTo>
                        <a:pt x="151" y="344"/>
                      </a:lnTo>
                      <a:cubicBezTo>
                        <a:pt x="150" y="346"/>
                        <a:pt x="149" y="347"/>
                        <a:pt x="147" y="346"/>
                      </a:cubicBezTo>
                      <a:cubicBezTo>
                        <a:pt x="145" y="346"/>
                        <a:pt x="144" y="344"/>
                        <a:pt x="145" y="342"/>
                      </a:cubicBezTo>
                      <a:close/>
                      <a:moveTo>
                        <a:pt x="150" y="331"/>
                      </a:moveTo>
                      <a:lnTo>
                        <a:pt x="150" y="331"/>
                      </a:lnTo>
                      <a:cubicBezTo>
                        <a:pt x="150" y="329"/>
                        <a:pt x="152" y="328"/>
                        <a:pt x="154" y="329"/>
                      </a:cubicBezTo>
                      <a:cubicBezTo>
                        <a:pt x="155" y="329"/>
                        <a:pt x="156" y="331"/>
                        <a:pt x="156" y="333"/>
                      </a:cubicBezTo>
                      <a:lnTo>
                        <a:pt x="156" y="333"/>
                      </a:lnTo>
                      <a:cubicBezTo>
                        <a:pt x="155" y="334"/>
                        <a:pt x="153" y="335"/>
                        <a:pt x="152" y="335"/>
                      </a:cubicBezTo>
                      <a:cubicBezTo>
                        <a:pt x="150" y="334"/>
                        <a:pt x="149" y="332"/>
                        <a:pt x="150" y="331"/>
                      </a:cubicBezTo>
                      <a:close/>
                      <a:moveTo>
                        <a:pt x="154" y="319"/>
                      </a:moveTo>
                      <a:lnTo>
                        <a:pt x="154" y="319"/>
                      </a:lnTo>
                      <a:cubicBezTo>
                        <a:pt x="155" y="317"/>
                        <a:pt x="157" y="316"/>
                        <a:pt x="158" y="317"/>
                      </a:cubicBezTo>
                      <a:cubicBezTo>
                        <a:pt x="160" y="318"/>
                        <a:pt x="161" y="319"/>
                        <a:pt x="160" y="321"/>
                      </a:cubicBezTo>
                      <a:lnTo>
                        <a:pt x="160" y="321"/>
                      </a:lnTo>
                      <a:cubicBezTo>
                        <a:pt x="160" y="323"/>
                        <a:pt x="158" y="323"/>
                        <a:pt x="156" y="323"/>
                      </a:cubicBezTo>
                      <a:cubicBezTo>
                        <a:pt x="155" y="322"/>
                        <a:pt x="154" y="321"/>
                        <a:pt x="154" y="319"/>
                      </a:cubicBezTo>
                      <a:close/>
                      <a:moveTo>
                        <a:pt x="159" y="308"/>
                      </a:moveTo>
                      <a:lnTo>
                        <a:pt x="159" y="308"/>
                      </a:lnTo>
                      <a:cubicBezTo>
                        <a:pt x="160" y="306"/>
                        <a:pt x="162" y="305"/>
                        <a:pt x="163" y="306"/>
                      </a:cubicBezTo>
                      <a:cubicBezTo>
                        <a:pt x="165" y="306"/>
                        <a:pt x="166" y="308"/>
                        <a:pt x="165" y="310"/>
                      </a:cubicBezTo>
                      <a:lnTo>
                        <a:pt x="165" y="310"/>
                      </a:lnTo>
                      <a:cubicBezTo>
                        <a:pt x="165" y="311"/>
                        <a:pt x="163" y="312"/>
                        <a:pt x="161" y="312"/>
                      </a:cubicBezTo>
                      <a:cubicBezTo>
                        <a:pt x="160" y="311"/>
                        <a:pt x="159" y="309"/>
                        <a:pt x="159" y="308"/>
                      </a:cubicBezTo>
                      <a:close/>
                      <a:moveTo>
                        <a:pt x="164" y="296"/>
                      </a:moveTo>
                      <a:lnTo>
                        <a:pt x="164" y="296"/>
                      </a:lnTo>
                      <a:cubicBezTo>
                        <a:pt x="165" y="294"/>
                        <a:pt x="167" y="294"/>
                        <a:pt x="168" y="294"/>
                      </a:cubicBezTo>
                      <a:cubicBezTo>
                        <a:pt x="170" y="295"/>
                        <a:pt x="171" y="296"/>
                        <a:pt x="170" y="298"/>
                      </a:cubicBezTo>
                      <a:lnTo>
                        <a:pt x="170" y="298"/>
                      </a:lnTo>
                      <a:cubicBezTo>
                        <a:pt x="170" y="300"/>
                        <a:pt x="168" y="301"/>
                        <a:pt x="166" y="300"/>
                      </a:cubicBezTo>
                      <a:cubicBezTo>
                        <a:pt x="165" y="300"/>
                        <a:pt x="164" y="298"/>
                        <a:pt x="164" y="296"/>
                      </a:cubicBezTo>
                      <a:close/>
                      <a:moveTo>
                        <a:pt x="169" y="285"/>
                      </a:moveTo>
                      <a:lnTo>
                        <a:pt x="169" y="285"/>
                      </a:lnTo>
                      <a:cubicBezTo>
                        <a:pt x="170" y="283"/>
                        <a:pt x="172" y="282"/>
                        <a:pt x="173" y="283"/>
                      </a:cubicBezTo>
                      <a:cubicBezTo>
                        <a:pt x="175" y="283"/>
                        <a:pt x="176" y="285"/>
                        <a:pt x="175" y="287"/>
                      </a:cubicBezTo>
                      <a:lnTo>
                        <a:pt x="175" y="287"/>
                      </a:lnTo>
                      <a:cubicBezTo>
                        <a:pt x="175" y="288"/>
                        <a:pt x="173" y="289"/>
                        <a:pt x="171" y="289"/>
                      </a:cubicBezTo>
                      <a:cubicBezTo>
                        <a:pt x="170" y="288"/>
                        <a:pt x="169" y="286"/>
                        <a:pt x="169" y="285"/>
                      </a:cubicBezTo>
                      <a:close/>
                      <a:moveTo>
                        <a:pt x="175" y="273"/>
                      </a:moveTo>
                      <a:lnTo>
                        <a:pt x="175" y="273"/>
                      </a:lnTo>
                      <a:cubicBezTo>
                        <a:pt x="175" y="272"/>
                        <a:pt x="177" y="271"/>
                        <a:pt x="179" y="271"/>
                      </a:cubicBezTo>
                      <a:cubicBezTo>
                        <a:pt x="180" y="272"/>
                        <a:pt x="181" y="274"/>
                        <a:pt x="181" y="275"/>
                      </a:cubicBezTo>
                      <a:lnTo>
                        <a:pt x="181" y="275"/>
                      </a:lnTo>
                      <a:cubicBezTo>
                        <a:pt x="180" y="277"/>
                        <a:pt x="178" y="278"/>
                        <a:pt x="177" y="277"/>
                      </a:cubicBezTo>
                      <a:cubicBezTo>
                        <a:pt x="175" y="277"/>
                        <a:pt x="174" y="275"/>
                        <a:pt x="175" y="273"/>
                      </a:cubicBezTo>
                      <a:close/>
                      <a:moveTo>
                        <a:pt x="180" y="262"/>
                      </a:moveTo>
                      <a:lnTo>
                        <a:pt x="180" y="262"/>
                      </a:lnTo>
                      <a:cubicBezTo>
                        <a:pt x="181" y="260"/>
                        <a:pt x="183" y="260"/>
                        <a:pt x="184" y="260"/>
                      </a:cubicBezTo>
                      <a:cubicBezTo>
                        <a:pt x="186" y="261"/>
                        <a:pt x="187" y="262"/>
                        <a:pt x="186" y="264"/>
                      </a:cubicBezTo>
                      <a:lnTo>
                        <a:pt x="186" y="264"/>
                      </a:lnTo>
                      <a:cubicBezTo>
                        <a:pt x="186" y="266"/>
                        <a:pt x="184" y="267"/>
                        <a:pt x="182" y="266"/>
                      </a:cubicBezTo>
                      <a:cubicBezTo>
                        <a:pt x="181" y="266"/>
                        <a:pt x="180" y="264"/>
                        <a:pt x="180" y="262"/>
                      </a:cubicBezTo>
                      <a:close/>
                      <a:moveTo>
                        <a:pt x="186" y="251"/>
                      </a:moveTo>
                      <a:lnTo>
                        <a:pt x="186" y="251"/>
                      </a:lnTo>
                      <a:cubicBezTo>
                        <a:pt x="186" y="249"/>
                        <a:pt x="188" y="248"/>
                        <a:pt x="190" y="249"/>
                      </a:cubicBezTo>
                      <a:cubicBezTo>
                        <a:pt x="191" y="249"/>
                        <a:pt x="192" y="251"/>
                        <a:pt x="192" y="253"/>
                      </a:cubicBezTo>
                      <a:lnTo>
                        <a:pt x="192" y="253"/>
                      </a:lnTo>
                      <a:cubicBezTo>
                        <a:pt x="191" y="254"/>
                        <a:pt x="189" y="255"/>
                        <a:pt x="188" y="255"/>
                      </a:cubicBezTo>
                      <a:cubicBezTo>
                        <a:pt x="186" y="254"/>
                        <a:pt x="185" y="252"/>
                        <a:pt x="186" y="251"/>
                      </a:cubicBezTo>
                      <a:close/>
                      <a:moveTo>
                        <a:pt x="191" y="240"/>
                      </a:moveTo>
                      <a:lnTo>
                        <a:pt x="191" y="240"/>
                      </a:lnTo>
                      <a:cubicBezTo>
                        <a:pt x="192" y="238"/>
                        <a:pt x="194" y="237"/>
                        <a:pt x="195" y="238"/>
                      </a:cubicBezTo>
                      <a:cubicBezTo>
                        <a:pt x="197" y="238"/>
                        <a:pt x="198" y="240"/>
                        <a:pt x="197" y="242"/>
                      </a:cubicBezTo>
                      <a:lnTo>
                        <a:pt x="197" y="242"/>
                      </a:lnTo>
                      <a:cubicBezTo>
                        <a:pt x="197" y="243"/>
                        <a:pt x="195" y="244"/>
                        <a:pt x="193" y="244"/>
                      </a:cubicBezTo>
                      <a:cubicBezTo>
                        <a:pt x="192" y="243"/>
                        <a:pt x="191" y="241"/>
                        <a:pt x="191" y="240"/>
                      </a:cubicBezTo>
                      <a:close/>
                      <a:moveTo>
                        <a:pt x="197" y="229"/>
                      </a:moveTo>
                      <a:lnTo>
                        <a:pt x="197" y="229"/>
                      </a:lnTo>
                      <a:cubicBezTo>
                        <a:pt x="198" y="227"/>
                        <a:pt x="200" y="226"/>
                        <a:pt x="201" y="227"/>
                      </a:cubicBezTo>
                      <a:cubicBezTo>
                        <a:pt x="203" y="227"/>
                        <a:pt x="204" y="229"/>
                        <a:pt x="203" y="231"/>
                      </a:cubicBezTo>
                      <a:lnTo>
                        <a:pt x="203" y="231"/>
                      </a:lnTo>
                      <a:cubicBezTo>
                        <a:pt x="203" y="232"/>
                        <a:pt x="201" y="233"/>
                        <a:pt x="199" y="233"/>
                      </a:cubicBezTo>
                      <a:cubicBezTo>
                        <a:pt x="198" y="232"/>
                        <a:pt x="197" y="230"/>
                        <a:pt x="197" y="229"/>
                      </a:cubicBezTo>
                      <a:close/>
                      <a:moveTo>
                        <a:pt x="203" y="218"/>
                      </a:moveTo>
                      <a:lnTo>
                        <a:pt x="203" y="218"/>
                      </a:lnTo>
                      <a:cubicBezTo>
                        <a:pt x="204" y="216"/>
                        <a:pt x="206" y="215"/>
                        <a:pt x="207" y="216"/>
                      </a:cubicBezTo>
                      <a:cubicBezTo>
                        <a:pt x="209" y="216"/>
                        <a:pt x="210" y="218"/>
                        <a:pt x="209" y="220"/>
                      </a:cubicBezTo>
                      <a:lnTo>
                        <a:pt x="209" y="220"/>
                      </a:lnTo>
                      <a:cubicBezTo>
                        <a:pt x="209" y="221"/>
                        <a:pt x="207" y="222"/>
                        <a:pt x="205" y="222"/>
                      </a:cubicBezTo>
                      <a:cubicBezTo>
                        <a:pt x="204" y="221"/>
                        <a:pt x="203" y="219"/>
                        <a:pt x="203" y="218"/>
                      </a:cubicBezTo>
                      <a:close/>
                      <a:moveTo>
                        <a:pt x="209" y="207"/>
                      </a:moveTo>
                      <a:lnTo>
                        <a:pt x="209" y="207"/>
                      </a:lnTo>
                      <a:cubicBezTo>
                        <a:pt x="210" y="205"/>
                        <a:pt x="212" y="204"/>
                        <a:pt x="213" y="205"/>
                      </a:cubicBezTo>
                      <a:cubicBezTo>
                        <a:pt x="215" y="205"/>
                        <a:pt x="216" y="207"/>
                        <a:pt x="215" y="209"/>
                      </a:cubicBezTo>
                      <a:lnTo>
                        <a:pt x="215" y="209"/>
                      </a:lnTo>
                      <a:cubicBezTo>
                        <a:pt x="215" y="210"/>
                        <a:pt x="213" y="211"/>
                        <a:pt x="211" y="211"/>
                      </a:cubicBezTo>
                      <a:cubicBezTo>
                        <a:pt x="210" y="210"/>
                        <a:pt x="209" y="208"/>
                        <a:pt x="209" y="207"/>
                      </a:cubicBezTo>
                      <a:close/>
                      <a:moveTo>
                        <a:pt x="216" y="196"/>
                      </a:moveTo>
                      <a:lnTo>
                        <a:pt x="216" y="196"/>
                      </a:lnTo>
                      <a:cubicBezTo>
                        <a:pt x="216" y="194"/>
                        <a:pt x="218" y="194"/>
                        <a:pt x="220" y="194"/>
                      </a:cubicBezTo>
                      <a:cubicBezTo>
                        <a:pt x="221" y="195"/>
                        <a:pt x="222" y="196"/>
                        <a:pt x="222" y="198"/>
                      </a:cubicBezTo>
                      <a:lnTo>
                        <a:pt x="222" y="198"/>
                      </a:lnTo>
                      <a:cubicBezTo>
                        <a:pt x="221" y="200"/>
                        <a:pt x="219" y="201"/>
                        <a:pt x="218" y="200"/>
                      </a:cubicBezTo>
                      <a:cubicBezTo>
                        <a:pt x="216" y="199"/>
                        <a:pt x="215" y="198"/>
                        <a:pt x="216" y="196"/>
                      </a:cubicBezTo>
                      <a:close/>
                      <a:moveTo>
                        <a:pt x="222" y="185"/>
                      </a:moveTo>
                      <a:lnTo>
                        <a:pt x="222" y="185"/>
                      </a:lnTo>
                      <a:cubicBezTo>
                        <a:pt x="223" y="184"/>
                        <a:pt x="224" y="183"/>
                        <a:pt x="226" y="183"/>
                      </a:cubicBezTo>
                      <a:cubicBezTo>
                        <a:pt x="228" y="184"/>
                        <a:pt x="229" y="186"/>
                        <a:pt x="228" y="187"/>
                      </a:cubicBezTo>
                      <a:lnTo>
                        <a:pt x="228" y="187"/>
                      </a:lnTo>
                      <a:cubicBezTo>
                        <a:pt x="228" y="189"/>
                        <a:pt x="226" y="190"/>
                        <a:pt x="224" y="189"/>
                      </a:cubicBezTo>
                      <a:cubicBezTo>
                        <a:pt x="222" y="189"/>
                        <a:pt x="222" y="187"/>
                        <a:pt x="222" y="185"/>
                      </a:cubicBezTo>
                      <a:close/>
                      <a:moveTo>
                        <a:pt x="229" y="175"/>
                      </a:moveTo>
                      <a:lnTo>
                        <a:pt x="229" y="175"/>
                      </a:lnTo>
                      <a:cubicBezTo>
                        <a:pt x="229" y="173"/>
                        <a:pt x="231" y="172"/>
                        <a:pt x="233" y="173"/>
                      </a:cubicBezTo>
                      <a:cubicBezTo>
                        <a:pt x="234" y="173"/>
                        <a:pt x="235" y="175"/>
                        <a:pt x="235" y="177"/>
                      </a:cubicBezTo>
                      <a:lnTo>
                        <a:pt x="235" y="177"/>
                      </a:lnTo>
                      <a:cubicBezTo>
                        <a:pt x="234" y="178"/>
                        <a:pt x="232" y="179"/>
                        <a:pt x="231" y="179"/>
                      </a:cubicBezTo>
                      <a:cubicBezTo>
                        <a:pt x="229" y="178"/>
                        <a:pt x="228" y="176"/>
                        <a:pt x="229" y="175"/>
                      </a:cubicBezTo>
                      <a:close/>
                      <a:moveTo>
                        <a:pt x="236" y="164"/>
                      </a:moveTo>
                      <a:lnTo>
                        <a:pt x="236" y="164"/>
                      </a:lnTo>
                      <a:cubicBezTo>
                        <a:pt x="236" y="163"/>
                        <a:pt x="238" y="162"/>
                        <a:pt x="240" y="162"/>
                      </a:cubicBezTo>
                      <a:cubicBezTo>
                        <a:pt x="241" y="163"/>
                        <a:pt x="242" y="165"/>
                        <a:pt x="242" y="166"/>
                      </a:cubicBezTo>
                      <a:lnTo>
                        <a:pt x="242" y="166"/>
                      </a:lnTo>
                      <a:cubicBezTo>
                        <a:pt x="241" y="168"/>
                        <a:pt x="239" y="169"/>
                        <a:pt x="238" y="168"/>
                      </a:cubicBezTo>
                      <a:cubicBezTo>
                        <a:pt x="236" y="168"/>
                        <a:pt x="235" y="166"/>
                        <a:pt x="236" y="164"/>
                      </a:cubicBezTo>
                      <a:close/>
                      <a:moveTo>
                        <a:pt x="243" y="154"/>
                      </a:moveTo>
                      <a:lnTo>
                        <a:pt x="243" y="154"/>
                      </a:lnTo>
                      <a:cubicBezTo>
                        <a:pt x="243" y="152"/>
                        <a:pt x="245" y="151"/>
                        <a:pt x="247" y="152"/>
                      </a:cubicBezTo>
                      <a:cubicBezTo>
                        <a:pt x="248" y="152"/>
                        <a:pt x="249" y="154"/>
                        <a:pt x="249" y="156"/>
                      </a:cubicBezTo>
                      <a:lnTo>
                        <a:pt x="249" y="156"/>
                      </a:lnTo>
                      <a:cubicBezTo>
                        <a:pt x="248" y="157"/>
                        <a:pt x="246" y="158"/>
                        <a:pt x="245" y="158"/>
                      </a:cubicBezTo>
                      <a:cubicBezTo>
                        <a:pt x="243" y="157"/>
                        <a:pt x="242" y="155"/>
                        <a:pt x="243" y="154"/>
                      </a:cubicBezTo>
                      <a:close/>
                      <a:moveTo>
                        <a:pt x="250" y="144"/>
                      </a:moveTo>
                      <a:lnTo>
                        <a:pt x="250" y="144"/>
                      </a:lnTo>
                      <a:cubicBezTo>
                        <a:pt x="250" y="142"/>
                        <a:pt x="252" y="141"/>
                        <a:pt x="254" y="142"/>
                      </a:cubicBezTo>
                      <a:cubicBezTo>
                        <a:pt x="255" y="142"/>
                        <a:pt x="256" y="144"/>
                        <a:pt x="256" y="146"/>
                      </a:cubicBezTo>
                      <a:lnTo>
                        <a:pt x="256" y="146"/>
                      </a:lnTo>
                      <a:cubicBezTo>
                        <a:pt x="255" y="147"/>
                        <a:pt x="253" y="148"/>
                        <a:pt x="252" y="148"/>
                      </a:cubicBezTo>
                      <a:cubicBezTo>
                        <a:pt x="250" y="147"/>
                        <a:pt x="249" y="145"/>
                        <a:pt x="250" y="144"/>
                      </a:cubicBezTo>
                      <a:close/>
                      <a:moveTo>
                        <a:pt x="257" y="134"/>
                      </a:moveTo>
                      <a:lnTo>
                        <a:pt x="257" y="134"/>
                      </a:lnTo>
                      <a:cubicBezTo>
                        <a:pt x="258" y="132"/>
                        <a:pt x="260" y="131"/>
                        <a:pt x="261" y="132"/>
                      </a:cubicBezTo>
                      <a:cubicBezTo>
                        <a:pt x="263" y="132"/>
                        <a:pt x="264" y="134"/>
                        <a:pt x="263" y="136"/>
                      </a:cubicBezTo>
                      <a:lnTo>
                        <a:pt x="263" y="136"/>
                      </a:lnTo>
                      <a:cubicBezTo>
                        <a:pt x="263" y="137"/>
                        <a:pt x="261" y="138"/>
                        <a:pt x="259" y="138"/>
                      </a:cubicBezTo>
                      <a:cubicBezTo>
                        <a:pt x="258" y="137"/>
                        <a:pt x="257" y="135"/>
                        <a:pt x="257" y="134"/>
                      </a:cubicBezTo>
                      <a:close/>
                      <a:moveTo>
                        <a:pt x="265" y="124"/>
                      </a:moveTo>
                      <a:lnTo>
                        <a:pt x="265" y="124"/>
                      </a:lnTo>
                      <a:cubicBezTo>
                        <a:pt x="265" y="122"/>
                        <a:pt x="267" y="121"/>
                        <a:pt x="269" y="122"/>
                      </a:cubicBezTo>
                      <a:cubicBezTo>
                        <a:pt x="270" y="122"/>
                        <a:pt x="271" y="124"/>
                        <a:pt x="271" y="126"/>
                      </a:cubicBezTo>
                      <a:lnTo>
                        <a:pt x="271" y="126"/>
                      </a:lnTo>
                      <a:cubicBezTo>
                        <a:pt x="270" y="127"/>
                        <a:pt x="268" y="128"/>
                        <a:pt x="267" y="128"/>
                      </a:cubicBezTo>
                      <a:cubicBezTo>
                        <a:pt x="265" y="127"/>
                        <a:pt x="264" y="125"/>
                        <a:pt x="265" y="124"/>
                      </a:cubicBezTo>
                      <a:close/>
                      <a:moveTo>
                        <a:pt x="273" y="113"/>
                      </a:moveTo>
                      <a:lnTo>
                        <a:pt x="273" y="113"/>
                      </a:lnTo>
                      <a:cubicBezTo>
                        <a:pt x="274" y="112"/>
                        <a:pt x="276" y="111"/>
                        <a:pt x="278" y="113"/>
                      </a:cubicBezTo>
                      <a:cubicBezTo>
                        <a:pt x="279" y="114"/>
                        <a:pt x="279" y="116"/>
                        <a:pt x="278" y="117"/>
                      </a:cubicBezTo>
                      <a:lnTo>
                        <a:pt x="278" y="117"/>
                      </a:lnTo>
                      <a:cubicBezTo>
                        <a:pt x="277" y="118"/>
                        <a:pt x="275" y="119"/>
                        <a:pt x="274" y="117"/>
                      </a:cubicBezTo>
                      <a:cubicBezTo>
                        <a:pt x="272" y="116"/>
                        <a:pt x="272" y="114"/>
                        <a:pt x="273" y="113"/>
                      </a:cubicBezTo>
                      <a:close/>
                      <a:moveTo>
                        <a:pt x="281" y="103"/>
                      </a:moveTo>
                      <a:lnTo>
                        <a:pt x="281" y="103"/>
                      </a:lnTo>
                      <a:cubicBezTo>
                        <a:pt x="282" y="102"/>
                        <a:pt x="284" y="102"/>
                        <a:pt x="286" y="103"/>
                      </a:cubicBezTo>
                      <a:cubicBezTo>
                        <a:pt x="287" y="104"/>
                        <a:pt x="287" y="106"/>
                        <a:pt x="286" y="107"/>
                      </a:cubicBezTo>
                      <a:lnTo>
                        <a:pt x="286" y="107"/>
                      </a:lnTo>
                      <a:cubicBezTo>
                        <a:pt x="285" y="109"/>
                        <a:pt x="283" y="109"/>
                        <a:pt x="282" y="108"/>
                      </a:cubicBezTo>
                      <a:cubicBezTo>
                        <a:pt x="281" y="107"/>
                        <a:pt x="280" y="105"/>
                        <a:pt x="281" y="103"/>
                      </a:cubicBezTo>
                      <a:close/>
                      <a:moveTo>
                        <a:pt x="290" y="94"/>
                      </a:moveTo>
                      <a:lnTo>
                        <a:pt x="290" y="94"/>
                      </a:lnTo>
                      <a:cubicBezTo>
                        <a:pt x="291" y="93"/>
                        <a:pt x="293" y="93"/>
                        <a:pt x="294" y="94"/>
                      </a:cubicBezTo>
                      <a:cubicBezTo>
                        <a:pt x="295" y="95"/>
                        <a:pt x="296" y="97"/>
                        <a:pt x="295" y="98"/>
                      </a:cubicBezTo>
                      <a:lnTo>
                        <a:pt x="295" y="98"/>
                      </a:lnTo>
                      <a:cubicBezTo>
                        <a:pt x="294" y="99"/>
                        <a:pt x="292" y="100"/>
                        <a:pt x="290" y="99"/>
                      </a:cubicBezTo>
                      <a:cubicBezTo>
                        <a:pt x="289" y="97"/>
                        <a:pt x="289" y="95"/>
                        <a:pt x="290" y="94"/>
                      </a:cubicBezTo>
                      <a:close/>
                      <a:moveTo>
                        <a:pt x="298" y="85"/>
                      </a:moveTo>
                      <a:lnTo>
                        <a:pt x="298" y="85"/>
                      </a:lnTo>
                      <a:cubicBezTo>
                        <a:pt x="299" y="84"/>
                        <a:pt x="301" y="84"/>
                        <a:pt x="303" y="85"/>
                      </a:cubicBezTo>
                      <a:cubicBezTo>
                        <a:pt x="304" y="86"/>
                        <a:pt x="304" y="88"/>
                        <a:pt x="303" y="89"/>
                      </a:cubicBezTo>
                      <a:lnTo>
                        <a:pt x="303" y="89"/>
                      </a:lnTo>
                      <a:cubicBezTo>
                        <a:pt x="302" y="90"/>
                        <a:pt x="300" y="91"/>
                        <a:pt x="299" y="90"/>
                      </a:cubicBezTo>
                      <a:cubicBezTo>
                        <a:pt x="298" y="88"/>
                        <a:pt x="297" y="86"/>
                        <a:pt x="298" y="85"/>
                      </a:cubicBezTo>
                      <a:close/>
                      <a:moveTo>
                        <a:pt x="307" y="76"/>
                      </a:moveTo>
                      <a:lnTo>
                        <a:pt x="307" y="76"/>
                      </a:lnTo>
                      <a:cubicBezTo>
                        <a:pt x="308" y="75"/>
                        <a:pt x="310" y="75"/>
                        <a:pt x="312" y="76"/>
                      </a:cubicBezTo>
                      <a:cubicBezTo>
                        <a:pt x="313" y="77"/>
                        <a:pt x="313" y="79"/>
                        <a:pt x="312" y="80"/>
                      </a:cubicBezTo>
                      <a:lnTo>
                        <a:pt x="312" y="80"/>
                      </a:lnTo>
                      <a:cubicBezTo>
                        <a:pt x="311" y="81"/>
                        <a:pt x="309" y="82"/>
                        <a:pt x="308" y="81"/>
                      </a:cubicBezTo>
                      <a:cubicBezTo>
                        <a:pt x="306" y="79"/>
                        <a:pt x="306" y="78"/>
                        <a:pt x="307" y="76"/>
                      </a:cubicBezTo>
                      <a:close/>
                      <a:moveTo>
                        <a:pt x="316" y="68"/>
                      </a:moveTo>
                      <a:lnTo>
                        <a:pt x="316" y="68"/>
                      </a:lnTo>
                      <a:cubicBezTo>
                        <a:pt x="318" y="66"/>
                        <a:pt x="319" y="66"/>
                        <a:pt x="321" y="67"/>
                      </a:cubicBezTo>
                      <a:cubicBezTo>
                        <a:pt x="322" y="68"/>
                        <a:pt x="322" y="70"/>
                        <a:pt x="321" y="72"/>
                      </a:cubicBezTo>
                      <a:lnTo>
                        <a:pt x="321" y="72"/>
                      </a:lnTo>
                      <a:cubicBezTo>
                        <a:pt x="320" y="73"/>
                        <a:pt x="318" y="73"/>
                        <a:pt x="317" y="72"/>
                      </a:cubicBezTo>
                      <a:cubicBezTo>
                        <a:pt x="316" y="71"/>
                        <a:pt x="315" y="69"/>
                        <a:pt x="316" y="68"/>
                      </a:cubicBezTo>
                      <a:close/>
                      <a:moveTo>
                        <a:pt x="326" y="60"/>
                      </a:moveTo>
                      <a:lnTo>
                        <a:pt x="326" y="60"/>
                      </a:lnTo>
                      <a:cubicBezTo>
                        <a:pt x="327" y="58"/>
                        <a:pt x="329" y="58"/>
                        <a:pt x="330" y="59"/>
                      </a:cubicBezTo>
                      <a:cubicBezTo>
                        <a:pt x="332" y="60"/>
                        <a:pt x="332" y="62"/>
                        <a:pt x="331" y="63"/>
                      </a:cubicBezTo>
                      <a:lnTo>
                        <a:pt x="331" y="63"/>
                      </a:lnTo>
                      <a:cubicBezTo>
                        <a:pt x="330" y="65"/>
                        <a:pt x="328" y="65"/>
                        <a:pt x="326" y="64"/>
                      </a:cubicBezTo>
                      <a:cubicBezTo>
                        <a:pt x="325" y="63"/>
                        <a:pt x="325" y="61"/>
                        <a:pt x="326" y="60"/>
                      </a:cubicBezTo>
                      <a:close/>
                      <a:moveTo>
                        <a:pt x="336" y="51"/>
                      </a:moveTo>
                      <a:lnTo>
                        <a:pt x="336" y="51"/>
                      </a:lnTo>
                      <a:cubicBezTo>
                        <a:pt x="337" y="50"/>
                        <a:pt x="339" y="50"/>
                        <a:pt x="340" y="51"/>
                      </a:cubicBezTo>
                      <a:cubicBezTo>
                        <a:pt x="341" y="53"/>
                        <a:pt x="341" y="55"/>
                        <a:pt x="340" y="56"/>
                      </a:cubicBezTo>
                      <a:lnTo>
                        <a:pt x="340" y="56"/>
                      </a:lnTo>
                      <a:cubicBezTo>
                        <a:pt x="339" y="57"/>
                        <a:pt x="337" y="57"/>
                        <a:pt x="336" y="56"/>
                      </a:cubicBezTo>
                      <a:cubicBezTo>
                        <a:pt x="335" y="55"/>
                        <a:pt x="335" y="53"/>
                        <a:pt x="336" y="51"/>
                      </a:cubicBezTo>
                      <a:close/>
                      <a:moveTo>
                        <a:pt x="346" y="44"/>
                      </a:moveTo>
                      <a:lnTo>
                        <a:pt x="346" y="44"/>
                      </a:lnTo>
                      <a:cubicBezTo>
                        <a:pt x="347" y="43"/>
                        <a:pt x="349" y="43"/>
                        <a:pt x="350" y="44"/>
                      </a:cubicBezTo>
                      <a:cubicBezTo>
                        <a:pt x="351" y="45"/>
                        <a:pt x="351" y="47"/>
                        <a:pt x="350" y="48"/>
                      </a:cubicBezTo>
                      <a:lnTo>
                        <a:pt x="350" y="48"/>
                      </a:lnTo>
                      <a:cubicBezTo>
                        <a:pt x="349" y="50"/>
                        <a:pt x="347" y="50"/>
                        <a:pt x="346" y="48"/>
                      </a:cubicBezTo>
                      <a:cubicBezTo>
                        <a:pt x="345" y="47"/>
                        <a:pt x="345" y="45"/>
                        <a:pt x="346" y="44"/>
                      </a:cubicBezTo>
                      <a:close/>
                      <a:moveTo>
                        <a:pt x="356" y="37"/>
                      </a:moveTo>
                      <a:lnTo>
                        <a:pt x="356" y="37"/>
                      </a:lnTo>
                      <a:cubicBezTo>
                        <a:pt x="357" y="36"/>
                        <a:pt x="359" y="36"/>
                        <a:pt x="361" y="37"/>
                      </a:cubicBezTo>
                      <a:cubicBezTo>
                        <a:pt x="362" y="38"/>
                        <a:pt x="362" y="40"/>
                        <a:pt x="361" y="41"/>
                      </a:cubicBezTo>
                      <a:lnTo>
                        <a:pt x="361" y="41"/>
                      </a:lnTo>
                      <a:cubicBezTo>
                        <a:pt x="359" y="43"/>
                        <a:pt x="357" y="43"/>
                        <a:pt x="356" y="41"/>
                      </a:cubicBezTo>
                      <a:cubicBezTo>
                        <a:pt x="355" y="40"/>
                        <a:pt x="355" y="38"/>
                        <a:pt x="356" y="37"/>
                      </a:cubicBezTo>
                      <a:close/>
                      <a:moveTo>
                        <a:pt x="367" y="30"/>
                      </a:moveTo>
                      <a:lnTo>
                        <a:pt x="367" y="30"/>
                      </a:lnTo>
                      <a:cubicBezTo>
                        <a:pt x="368" y="29"/>
                        <a:pt x="370" y="29"/>
                        <a:pt x="371" y="30"/>
                      </a:cubicBezTo>
                      <a:cubicBezTo>
                        <a:pt x="372" y="32"/>
                        <a:pt x="372" y="34"/>
                        <a:pt x="371" y="35"/>
                      </a:cubicBezTo>
                      <a:lnTo>
                        <a:pt x="371" y="35"/>
                      </a:lnTo>
                      <a:cubicBezTo>
                        <a:pt x="370" y="36"/>
                        <a:pt x="368" y="36"/>
                        <a:pt x="367" y="35"/>
                      </a:cubicBezTo>
                      <a:cubicBezTo>
                        <a:pt x="366" y="34"/>
                        <a:pt x="366" y="32"/>
                        <a:pt x="367" y="30"/>
                      </a:cubicBezTo>
                      <a:close/>
                      <a:moveTo>
                        <a:pt x="378" y="24"/>
                      </a:moveTo>
                      <a:lnTo>
                        <a:pt x="378" y="24"/>
                      </a:lnTo>
                      <a:cubicBezTo>
                        <a:pt x="379" y="23"/>
                        <a:pt x="381" y="23"/>
                        <a:pt x="382" y="25"/>
                      </a:cubicBezTo>
                      <a:cubicBezTo>
                        <a:pt x="383" y="26"/>
                        <a:pt x="383" y="28"/>
                        <a:pt x="382" y="29"/>
                      </a:cubicBezTo>
                      <a:lnTo>
                        <a:pt x="382" y="29"/>
                      </a:lnTo>
                      <a:cubicBezTo>
                        <a:pt x="380" y="30"/>
                        <a:pt x="378" y="30"/>
                        <a:pt x="377" y="28"/>
                      </a:cubicBezTo>
                      <a:cubicBezTo>
                        <a:pt x="376" y="27"/>
                        <a:pt x="377" y="25"/>
                        <a:pt x="378" y="24"/>
                      </a:cubicBezTo>
                      <a:close/>
                      <a:moveTo>
                        <a:pt x="389" y="19"/>
                      </a:moveTo>
                      <a:lnTo>
                        <a:pt x="389" y="19"/>
                      </a:lnTo>
                      <a:cubicBezTo>
                        <a:pt x="391" y="18"/>
                        <a:pt x="393" y="18"/>
                        <a:pt x="394" y="19"/>
                      </a:cubicBezTo>
                      <a:cubicBezTo>
                        <a:pt x="395" y="21"/>
                        <a:pt x="394" y="23"/>
                        <a:pt x="393" y="24"/>
                      </a:cubicBezTo>
                      <a:lnTo>
                        <a:pt x="393" y="24"/>
                      </a:lnTo>
                      <a:cubicBezTo>
                        <a:pt x="392" y="25"/>
                        <a:pt x="390" y="25"/>
                        <a:pt x="389" y="23"/>
                      </a:cubicBezTo>
                      <a:cubicBezTo>
                        <a:pt x="388" y="22"/>
                        <a:pt x="388" y="20"/>
                        <a:pt x="389" y="19"/>
                      </a:cubicBezTo>
                      <a:close/>
                      <a:moveTo>
                        <a:pt x="401" y="14"/>
                      </a:moveTo>
                      <a:lnTo>
                        <a:pt x="401" y="14"/>
                      </a:lnTo>
                      <a:cubicBezTo>
                        <a:pt x="403" y="13"/>
                        <a:pt x="405" y="13"/>
                        <a:pt x="406" y="15"/>
                      </a:cubicBezTo>
                      <a:cubicBezTo>
                        <a:pt x="406" y="16"/>
                        <a:pt x="406" y="18"/>
                        <a:pt x="404" y="19"/>
                      </a:cubicBezTo>
                      <a:lnTo>
                        <a:pt x="404" y="19"/>
                      </a:lnTo>
                      <a:cubicBezTo>
                        <a:pt x="403" y="20"/>
                        <a:pt x="401" y="19"/>
                        <a:pt x="400" y="18"/>
                      </a:cubicBezTo>
                      <a:cubicBezTo>
                        <a:pt x="399" y="16"/>
                        <a:pt x="400" y="14"/>
                        <a:pt x="401" y="14"/>
                      </a:cubicBezTo>
                      <a:close/>
                      <a:moveTo>
                        <a:pt x="413" y="10"/>
                      </a:moveTo>
                      <a:lnTo>
                        <a:pt x="413" y="10"/>
                      </a:lnTo>
                      <a:cubicBezTo>
                        <a:pt x="415" y="9"/>
                        <a:pt x="417" y="9"/>
                        <a:pt x="417" y="11"/>
                      </a:cubicBezTo>
                      <a:cubicBezTo>
                        <a:pt x="418" y="12"/>
                        <a:pt x="418" y="14"/>
                        <a:pt x="416" y="15"/>
                      </a:cubicBezTo>
                      <a:lnTo>
                        <a:pt x="416" y="15"/>
                      </a:lnTo>
                      <a:cubicBezTo>
                        <a:pt x="414" y="16"/>
                        <a:pt x="413" y="15"/>
                        <a:pt x="412" y="14"/>
                      </a:cubicBezTo>
                      <a:cubicBezTo>
                        <a:pt x="411" y="12"/>
                        <a:pt x="412" y="10"/>
                        <a:pt x="413" y="10"/>
                      </a:cubicBezTo>
                      <a:close/>
                      <a:moveTo>
                        <a:pt x="426" y="6"/>
                      </a:moveTo>
                      <a:lnTo>
                        <a:pt x="426" y="6"/>
                      </a:lnTo>
                      <a:cubicBezTo>
                        <a:pt x="427" y="5"/>
                        <a:pt x="429" y="6"/>
                        <a:pt x="430" y="8"/>
                      </a:cubicBezTo>
                      <a:cubicBezTo>
                        <a:pt x="430" y="9"/>
                        <a:pt x="429" y="11"/>
                        <a:pt x="428" y="12"/>
                      </a:cubicBezTo>
                      <a:lnTo>
                        <a:pt x="428" y="12"/>
                      </a:lnTo>
                      <a:cubicBezTo>
                        <a:pt x="426" y="12"/>
                        <a:pt x="424" y="11"/>
                        <a:pt x="424" y="10"/>
                      </a:cubicBezTo>
                      <a:cubicBezTo>
                        <a:pt x="423" y="8"/>
                        <a:pt x="424" y="6"/>
                        <a:pt x="426" y="6"/>
                      </a:cubicBezTo>
                      <a:close/>
                      <a:moveTo>
                        <a:pt x="438" y="3"/>
                      </a:moveTo>
                      <a:lnTo>
                        <a:pt x="438" y="3"/>
                      </a:lnTo>
                      <a:cubicBezTo>
                        <a:pt x="439" y="3"/>
                        <a:pt x="441" y="4"/>
                        <a:pt x="442" y="5"/>
                      </a:cubicBezTo>
                      <a:cubicBezTo>
                        <a:pt x="442" y="7"/>
                        <a:pt x="441" y="9"/>
                        <a:pt x="440" y="9"/>
                      </a:cubicBezTo>
                      <a:lnTo>
                        <a:pt x="440" y="9"/>
                      </a:lnTo>
                      <a:cubicBezTo>
                        <a:pt x="438" y="10"/>
                        <a:pt x="436" y="9"/>
                        <a:pt x="436" y="7"/>
                      </a:cubicBezTo>
                      <a:cubicBezTo>
                        <a:pt x="435" y="6"/>
                        <a:pt x="436" y="4"/>
                        <a:pt x="438"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288" name="Group 189"/>
              <p:cNvGrpSpPr>
                <a:grpSpLocks/>
              </p:cNvGrpSpPr>
              <p:nvPr/>
            </p:nvGrpSpPr>
            <p:grpSpPr bwMode="auto">
              <a:xfrm>
                <a:off x="3768" y="1610"/>
                <a:ext cx="563" cy="1014"/>
                <a:chOff x="3768" y="1610"/>
                <a:chExt cx="563" cy="1014"/>
              </a:xfrm>
            </p:grpSpPr>
            <p:grpSp>
              <p:nvGrpSpPr>
                <p:cNvPr id="52363" name="Group 187"/>
                <p:cNvGrpSpPr>
                  <a:grpSpLocks/>
                </p:cNvGrpSpPr>
                <p:nvPr/>
              </p:nvGrpSpPr>
              <p:grpSpPr bwMode="auto">
                <a:xfrm>
                  <a:off x="3768" y="1779"/>
                  <a:ext cx="497" cy="842"/>
                  <a:chOff x="3768" y="1779"/>
                  <a:chExt cx="497" cy="842"/>
                </a:xfrm>
              </p:grpSpPr>
              <p:grpSp>
                <p:nvGrpSpPr>
                  <p:cNvPr id="52365" name="Group 159"/>
                  <p:cNvGrpSpPr>
                    <a:grpSpLocks/>
                  </p:cNvGrpSpPr>
                  <p:nvPr/>
                </p:nvGrpSpPr>
                <p:grpSpPr bwMode="auto">
                  <a:xfrm>
                    <a:off x="3874" y="1779"/>
                    <a:ext cx="18" cy="32"/>
                    <a:chOff x="3874" y="1779"/>
                    <a:chExt cx="18" cy="32"/>
                  </a:xfrm>
                </p:grpSpPr>
                <p:sp>
                  <p:nvSpPr>
                    <p:cNvPr id="52393" name="Oval 157"/>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94" name="Oval 158"/>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66" name="Group 162"/>
                  <p:cNvGrpSpPr>
                    <a:grpSpLocks/>
                  </p:cNvGrpSpPr>
                  <p:nvPr/>
                </p:nvGrpSpPr>
                <p:grpSpPr bwMode="auto">
                  <a:xfrm>
                    <a:off x="4246" y="2421"/>
                    <a:ext cx="19" cy="32"/>
                    <a:chOff x="4246" y="2421"/>
                    <a:chExt cx="19" cy="32"/>
                  </a:xfrm>
                </p:grpSpPr>
                <p:sp>
                  <p:nvSpPr>
                    <p:cNvPr id="52391" name="Oval 160"/>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92" name="Oval 161"/>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67" name="Group 165"/>
                  <p:cNvGrpSpPr>
                    <a:grpSpLocks/>
                  </p:cNvGrpSpPr>
                  <p:nvPr/>
                </p:nvGrpSpPr>
                <p:grpSpPr bwMode="auto">
                  <a:xfrm>
                    <a:off x="4181" y="2521"/>
                    <a:ext cx="18" cy="32"/>
                    <a:chOff x="4181" y="2521"/>
                    <a:chExt cx="18" cy="32"/>
                  </a:xfrm>
                </p:grpSpPr>
                <p:sp>
                  <p:nvSpPr>
                    <p:cNvPr id="52389" name="Oval 163"/>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90" name="Oval 164"/>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68" name="Group 168"/>
                  <p:cNvGrpSpPr>
                    <a:grpSpLocks/>
                  </p:cNvGrpSpPr>
                  <p:nvPr/>
                </p:nvGrpSpPr>
                <p:grpSpPr bwMode="auto">
                  <a:xfrm>
                    <a:off x="4097" y="2589"/>
                    <a:ext cx="19" cy="32"/>
                    <a:chOff x="4097" y="2589"/>
                    <a:chExt cx="19" cy="32"/>
                  </a:xfrm>
                </p:grpSpPr>
                <p:sp>
                  <p:nvSpPr>
                    <p:cNvPr id="52387" name="Oval 166"/>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8" name="Oval 167"/>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69" name="Group 171"/>
                  <p:cNvGrpSpPr>
                    <a:grpSpLocks/>
                  </p:cNvGrpSpPr>
                  <p:nvPr/>
                </p:nvGrpSpPr>
                <p:grpSpPr bwMode="auto">
                  <a:xfrm>
                    <a:off x="3987" y="2589"/>
                    <a:ext cx="19" cy="32"/>
                    <a:chOff x="3987" y="2589"/>
                    <a:chExt cx="19" cy="32"/>
                  </a:xfrm>
                </p:grpSpPr>
                <p:sp>
                  <p:nvSpPr>
                    <p:cNvPr id="52385" name="Oval 169"/>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6" name="Oval 170"/>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0" name="Group 174"/>
                  <p:cNvGrpSpPr>
                    <a:grpSpLocks/>
                  </p:cNvGrpSpPr>
                  <p:nvPr/>
                </p:nvGrpSpPr>
                <p:grpSpPr bwMode="auto">
                  <a:xfrm>
                    <a:off x="3877" y="2508"/>
                    <a:ext cx="19" cy="32"/>
                    <a:chOff x="3877" y="2508"/>
                    <a:chExt cx="19" cy="32"/>
                  </a:xfrm>
                </p:grpSpPr>
                <p:sp>
                  <p:nvSpPr>
                    <p:cNvPr id="52383" name="Oval 172"/>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4" name="Freeform 173"/>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1" name="Group 177"/>
                  <p:cNvGrpSpPr>
                    <a:grpSpLocks/>
                  </p:cNvGrpSpPr>
                  <p:nvPr/>
                </p:nvGrpSpPr>
                <p:grpSpPr bwMode="auto">
                  <a:xfrm>
                    <a:off x="3807" y="2383"/>
                    <a:ext cx="19" cy="32"/>
                    <a:chOff x="3807" y="2383"/>
                    <a:chExt cx="19" cy="32"/>
                  </a:xfrm>
                </p:grpSpPr>
                <p:sp>
                  <p:nvSpPr>
                    <p:cNvPr id="52381" name="Oval 175"/>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2" name="Oval 176"/>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2" name="Group 180"/>
                  <p:cNvGrpSpPr>
                    <a:grpSpLocks/>
                  </p:cNvGrpSpPr>
                  <p:nvPr/>
                </p:nvGrpSpPr>
                <p:grpSpPr bwMode="auto">
                  <a:xfrm>
                    <a:off x="3768" y="2215"/>
                    <a:ext cx="18" cy="32"/>
                    <a:chOff x="3768" y="2215"/>
                    <a:chExt cx="18" cy="32"/>
                  </a:xfrm>
                </p:grpSpPr>
                <p:sp>
                  <p:nvSpPr>
                    <p:cNvPr id="52379" name="Oval 178"/>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0" name="Oval 179"/>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3" name="Group 183"/>
                  <p:cNvGrpSpPr>
                    <a:grpSpLocks/>
                  </p:cNvGrpSpPr>
                  <p:nvPr/>
                </p:nvGrpSpPr>
                <p:grpSpPr bwMode="auto">
                  <a:xfrm>
                    <a:off x="3771" y="2047"/>
                    <a:ext cx="18" cy="32"/>
                    <a:chOff x="3771" y="2047"/>
                    <a:chExt cx="18" cy="32"/>
                  </a:xfrm>
                </p:grpSpPr>
                <p:sp>
                  <p:nvSpPr>
                    <p:cNvPr id="52377" name="Oval 181"/>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78" name="Freeform 182"/>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74" name="Group 186"/>
                  <p:cNvGrpSpPr>
                    <a:grpSpLocks/>
                  </p:cNvGrpSpPr>
                  <p:nvPr/>
                </p:nvGrpSpPr>
                <p:grpSpPr bwMode="auto">
                  <a:xfrm>
                    <a:off x="3804" y="1903"/>
                    <a:ext cx="18" cy="32"/>
                    <a:chOff x="3804" y="1903"/>
                    <a:chExt cx="18" cy="32"/>
                  </a:xfrm>
                </p:grpSpPr>
                <p:sp>
                  <p:nvSpPr>
                    <p:cNvPr id="52375" name="Oval 184"/>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76" name="Oval 185"/>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364" name="Freeform 188"/>
                <p:cNvSpPr>
                  <a:spLocks noEditPoints="1"/>
                </p:cNvSpPr>
                <p:nvPr/>
              </p:nvSpPr>
              <p:spPr bwMode="auto">
                <a:xfrm>
                  <a:off x="3783" y="1610"/>
                  <a:ext cx="548" cy="1014"/>
                </a:xfrm>
                <a:custGeom>
                  <a:avLst/>
                  <a:gdLst>
                    <a:gd name="T0" fmla="*/ 419 w 729"/>
                    <a:gd name="T1" fmla="*/ 15 h 1585"/>
                    <a:gd name="T2" fmla="*/ 478 w 729"/>
                    <a:gd name="T3" fmla="*/ 43 h 1585"/>
                    <a:gd name="T4" fmla="*/ 524 w 729"/>
                    <a:gd name="T5" fmla="*/ 80 h 1585"/>
                    <a:gd name="T6" fmla="*/ 553 w 729"/>
                    <a:gd name="T7" fmla="*/ 117 h 1585"/>
                    <a:gd name="T8" fmla="*/ 585 w 729"/>
                    <a:gd name="T9" fmla="*/ 174 h 1585"/>
                    <a:gd name="T10" fmla="*/ 620 w 729"/>
                    <a:gd name="T11" fmla="*/ 227 h 1585"/>
                    <a:gd name="T12" fmla="*/ 640 w 729"/>
                    <a:gd name="T13" fmla="*/ 273 h 1585"/>
                    <a:gd name="T14" fmla="*/ 655 w 729"/>
                    <a:gd name="T15" fmla="*/ 333 h 1585"/>
                    <a:gd name="T16" fmla="*/ 676 w 729"/>
                    <a:gd name="T17" fmla="*/ 396 h 1585"/>
                    <a:gd name="T18" fmla="*/ 694 w 729"/>
                    <a:gd name="T19" fmla="*/ 453 h 1585"/>
                    <a:gd name="T20" fmla="*/ 701 w 729"/>
                    <a:gd name="T21" fmla="*/ 499 h 1585"/>
                    <a:gd name="T22" fmla="*/ 707 w 729"/>
                    <a:gd name="T23" fmla="*/ 564 h 1585"/>
                    <a:gd name="T24" fmla="*/ 721 w 729"/>
                    <a:gd name="T25" fmla="*/ 626 h 1585"/>
                    <a:gd name="T26" fmla="*/ 725 w 729"/>
                    <a:gd name="T27" fmla="*/ 676 h 1585"/>
                    <a:gd name="T28" fmla="*/ 722 w 729"/>
                    <a:gd name="T29" fmla="*/ 738 h 1585"/>
                    <a:gd name="T30" fmla="*/ 725 w 729"/>
                    <a:gd name="T31" fmla="*/ 804 h 1585"/>
                    <a:gd name="T32" fmla="*/ 727 w 729"/>
                    <a:gd name="T33" fmla="*/ 865 h 1585"/>
                    <a:gd name="T34" fmla="*/ 723 w 729"/>
                    <a:gd name="T35" fmla="*/ 911 h 1585"/>
                    <a:gd name="T36" fmla="*/ 713 w 729"/>
                    <a:gd name="T37" fmla="*/ 975 h 1585"/>
                    <a:gd name="T38" fmla="*/ 711 w 729"/>
                    <a:gd name="T39" fmla="*/ 1039 h 1585"/>
                    <a:gd name="T40" fmla="*/ 703 w 729"/>
                    <a:gd name="T41" fmla="*/ 1088 h 1585"/>
                    <a:gd name="T42" fmla="*/ 684 w 729"/>
                    <a:gd name="T43" fmla="*/ 1147 h 1585"/>
                    <a:gd name="T44" fmla="*/ 671 w 729"/>
                    <a:gd name="T45" fmla="*/ 1212 h 1585"/>
                    <a:gd name="T46" fmla="*/ 655 w 729"/>
                    <a:gd name="T47" fmla="*/ 1270 h 1585"/>
                    <a:gd name="T48" fmla="*/ 638 w 729"/>
                    <a:gd name="T49" fmla="*/ 1313 h 1585"/>
                    <a:gd name="T50" fmla="*/ 608 w 729"/>
                    <a:gd name="T51" fmla="*/ 1370 h 1585"/>
                    <a:gd name="T52" fmla="*/ 582 w 729"/>
                    <a:gd name="T53" fmla="*/ 1429 h 1585"/>
                    <a:gd name="T54" fmla="*/ 554 w 729"/>
                    <a:gd name="T55" fmla="*/ 1471 h 1585"/>
                    <a:gd name="T56" fmla="*/ 508 w 729"/>
                    <a:gd name="T57" fmla="*/ 1513 h 1585"/>
                    <a:gd name="T58" fmla="*/ 458 w 729"/>
                    <a:gd name="T59" fmla="*/ 1555 h 1585"/>
                    <a:gd name="T60" fmla="*/ 403 w 729"/>
                    <a:gd name="T61" fmla="*/ 1581 h 1585"/>
                    <a:gd name="T62" fmla="*/ 357 w 729"/>
                    <a:gd name="T63" fmla="*/ 1582 h 1585"/>
                    <a:gd name="T64" fmla="*/ 295 w 729"/>
                    <a:gd name="T65" fmla="*/ 1564 h 1585"/>
                    <a:gd name="T66" fmla="*/ 238 w 729"/>
                    <a:gd name="T67" fmla="*/ 1536 h 1585"/>
                    <a:gd name="T68" fmla="*/ 202 w 729"/>
                    <a:gd name="T69" fmla="*/ 1502 h 1585"/>
                    <a:gd name="T70" fmla="*/ 168 w 729"/>
                    <a:gd name="T71" fmla="*/ 1449 h 1585"/>
                    <a:gd name="T72" fmla="*/ 131 w 729"/>
                    <a:gd name="T73" fmla="*/ 1395 h 1585"/>
                    <a:gd name="T74" fmla="*/ 102 w 729"/>
                    <a:gd name="T75" fmla="*/ 1343 h 1585"/>
                    <a:gd name="T76" fmla="*/ 87 w 729"/>
                    <a:gd name="T77" fmla="*/ 1298 h 1585"/>
                    <a:gd name="T78" fmla="*/ 68 w 729"/>
                    <a:gd name="T79" fmla="*/ 1235 h 1585"/>
                    <a:gd name="T80" fmla="*/ 45 w 729"/>
                    <a:gd name="T81" fmla="*/ 1177 h 1585"/>
                    <a:gd name="T82" fmla="*/ 34 w 729"/>
                    <a:gd name="T83" fmla="*/ 1128 h 1585"/>
                    <a:gd name="T84" fmla="*/ 28 w 729"/>
                    <a:gd name="T85" fmla="*/ 1065 h 1585"/>
                    <a:gd name="T86" fmla="*/ 15 w 729"/>
                    <a:gd name="T87" fmla="*/ 1001 h 1585"/>
                    <a:gd name="T88" fmla="*/ 7 w 729"/>
                    <a:gd name="T89" fmla="*/ 943 h 1585"/>
                    <a:gd name="T90" fmla="*/ 7 w 729"/>
                    <a:gd name="T91" fmla="*/ 895 h 1585"/>
                    <a:gd name="T92" fmla="*/ 6 w 729"/>
                    <a:gd name="T93" fmla="*/ 829 h 1585"/>
                    <a:gd name="T94" fmla="*/ 0 w 729"/>
                    <a:gd name="T95" fmla="*/ 767 h 1585"/>
                    <a:gd name="T96" fmla="*/ 2 w 729"/>
                    <a:gd name="T97" fmla="*/ 717 h 1585"/>
                    <a:gd name="T98" fmla="*/ 12 w 729"/>
                    <a:gd name="T99" fmla="*/ 655 h 1585"/>
                    <a:gd name="T100" fmla="*/ 15 w 729"/>
                    <a:gd name="T101" fmla="*/ 589 h 1585"/>
                    <a:gd name="T102" fmla="*/ 20 w 729"/>
                    <a:gd name="T103" fmla="*/ 530 h 1585"/>
                    <a:gd name="T104" fmla="*/ 32 w 729"/>
                    <a:gd name="T105" fmla="*/ 484 h 1585"/>
                    <a:gd name="T106" fmla="*/ 49 w 729"/>
                    <a:gd name="T107" fmla="*/ 420 h 1585"/>
                    <a:gd name="T108" fmla="*/ 59 w 729"/>
                    <a:gd name="T109" fmla="*/ 360 h 1585"/>
                    <a:gd name="T110" fmla="*/ 75 w 729"/>
                    <a:gd name="T111" fmla="*/ 311 h 1585"/>
                    <a:gd name="T112" fmla="*/ 103 w 729"/>
                    <a:gd name="T113" fmla="*/ 255 h 1585"/>
                    <a:gd name="T114" fmla="*/ 128 w 729"/>
                    <a:gd name="T115" fmla="*/ 194 h 1585"/>
                    <a:gd name="T116" fmla="*/ 156 w 729"/>
                    <a:gd name="T117" fmla="*/ 143 h 1585"/>
                    <a:gd name="T118" fmla="*/ 186 w 729"/>
                    <a:gd name="T119" fmla="*/ 106 h 1585"/>
                    <a:gd name="T120" fmla="*/ 234 w 729"/>
                    <a:gd name="T121" fmla="*/ 60 h 1585"/>
                    <a:gd name="T122" fmla="*/ 281 w 729"/>
                    <a:gd name="T123" fmla="*/ 21 h 1585"/>
                    <a:gd name="T124" fmla="*/ 329 w 729"/>
                    <a:gd name="T125" fmla="*/ 4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9" h="1585">
                      <a:moveTo>
                        <a:pt x="371" y="0"/>
                      </a:moveTo>
                      <a:lnTo>
                        <a:pt x="371" y="0"/>
                      </a:lnTo>
                      <a:cubicBezTo>
                        <a:pt x="372" y="0"/>
                        <a:pt x="374" y="1"/>
                        <a:pt x="374" y="3"/>
                      </a:cubicBezTo>
                      <a:cubicBezTo>
                        <a:pt x="374" y="5"/>
                        <a:pt x="372" y="6"/>
                        <a:pt x="371" y="6"/>
                      </a:cubicBezTo>
                      <a:lnTo>
                        <a:pt x="371" y="6"/>
                      </a:lnTo>
                      <a:cubicBezTo>
                        <a:pt x="369" y="6"/>
                        <a:pt x="368" y="5"/>
                        <a:pt x="368" y="3"/>
                      </a:cubicBezTo>
                      <a:cubicBezTo>
                        <a:pt x="368" y="1"/>
                        <a:pt x="369" y="0"/>
                        <a:pt x="371" y="0"/>
                      </a:cubicBezTo>
                      <a:close/>
                      <a:moveTo>
                        <a:pt x="383" y="1"/>
                      </a:moveTo>
                      <a:lnTo>
                        <a:pt x="383" y="1"/>
                      </a:lnTo>
                      <a:cubicBezTo>
                        <a:pt x="385" y="1"/>
                        <a:pt x="386" y="2"/>
                        <a:pt x="386" y="4"/>
                      </a:cubicBezTo>
                      <a:cubicBezTo>
                        <a:pt x="386" y="6"/>
                        <a:pt x="385" y="7"/>
                        <a:pt x="383" y="7"/>
                      </a:cubicBezTo>
                      <a:lnTo>
                        <a:pt x="383" y="7"/>
                      </a:lnTo>
                      <a:cubicBezTo>
                        <a:pt x="381" y="7"/>
                        <a:pt x="380" y="6"/>
                        <a:pt x="380" y="4"/>
                      </a:cubicBezTo>
                      <a:cubicBezTo>
                        <a:pt x="380" y="2"/>
                        <a:pt x="381" y="1"/>
                        <a:pt x="383" y="1"/>
                      </a:cubicBezTo>
                      <a:close/>
                      <a:moveTo>
                        <a:pt x="396" y="3"/>
                      </a:moveTo>
                      <a:lnTo>
                        <a:pt x="396" y="3"/>
                      </a:lnTo>
                      <a:cubicBezTo>
                        <a:pt x="398" y="3"/>
                        <a:pt x="399" y="5"/>
                        <a:pt x="399" y="6"/>
                      </a:cubicBezTo>
                      <a:cubicBezTo>
                        <a:pt x="398" y="8"/>
                        <a:pt x="397" y="9"/>
                        <a:pt x="395" y="9"/>
                      </a:cubicBezTo>
                      <a:lnTo>
                        <a:pt x="395" y="9"/>
                      </a:lnTo>
                      <a:cubicBezTo>
                        <a:pt x="393" y="9"/>
                        <a:pt x="392" y="7"/>
                        <a:pt x="392" y="5"/>
                      </a:cubicBezTo>
                      <a:cubicBezTo>
                        <a:pt x="393" y="4"/>
                        <a:pt x="394" y="3"/>
                        <a:pt x="396" y="3"/>
                      </a:cubicBezTo>
                      <a:close/>
                      <a:moveTo>
                        <a:pt x="408" y="5"/>
                      </a:moveTo>
                      <a:lnTo>
                        <a:pt x="408" y="5"/>
                      </a:lnTo>
                      <a:cubicBezTo>
                        <a:pt x="410" y="6"/>
                        <a:pt x="411" y="7"/>
                        <a:pt x="411" y="9"/>
                      </a:cubicBezTo>
                      <a:cubicBezTo>
                        <a:pt x="410" y="11"/>
                        <a:pt x="409" y="12"/>
                        <a:pt x="407" y="12"/>
                      </a:cubicBezTo>
                      <a:lnTo>
                        <a:pt x="407" y="12"/>
                      </a:lnTo>
                      <a:cubicBezTo>
                        <a:pt x="405" y="11"/>
                        <a:pt x="404" y="10"/>
                        <a:pt x="405" y="8"/>
                      </a:cubicBezTo>
                      <a:cubicBezTo>
                        <a:pt x="405" y="6"/>
                        <a:pt x="407" y="5"/>
                        <a:pt x="408" y="5"/>
                      </a:cubicBezTo>
                      <a:close/>
                      <a:moveTo>
                        <a:pt x="421" y="9"/>
                      </a:moveTo>
                      <a:lnTo>
                        <a:pt x="421" y="9"/>
                      </a:lnTo>
                      <a:cubicBezTo>
                        <a:pt x="422" y="10"/>
                        <a:pt x="423" y="11"/>
                        <a:pt x="423" y="13"/>
                      </a:cubicBezTo>
                      <a:cubicBezTo>
                        <a:pt x="422" y="15"/>
                        <a:pt x="420" y="16"/>
                        <a:pt x="419" y="15"/>
                      </a:cubicBezTo>
                      <a:lnTo>
                        <a:pt x="419" y="15"/>
                      </a:lnTo>
                      <a:cubicBezTo>
                        <a:pt x="417" y="15"/>
                        <a:pt x="416" y="13"/>
                        <a:pt x="417" y="11"/>
                      </a:cubicBezTo>
                      <a:cubicBezTo>
                        <a:pt x="417" y="10"/>
                        <a:pt x="419" y="9"/>
                        <a:pt x="421" y="9"/>
                      </a:cubicBezTo>
                      <a:close/>
                      <a:moveTo>
                        <a:pt x="433" y="14"/>
                      </a:moveTo>
                      <a:lnTo>
                        <a:pt x="433" y="14"/>
                      </a:lnTo>
                      <a:cubicBezTo>
                        <a:pt x="434" y="14"/>
                        <a:pt x="435" y="16"/>
                        <a:pt x="434" y="18"/>
                      </a:cubicBezTo>
                      <a:cubicBezTo>
                        <a:pt x="433" y="19"/>
                        <a:pt x="432" y="20"/>
                        <a:pt x="430" y="19"/>
                      </a:cubicBezTo>
                      <a:lnTo>
                        <a:pt x="430" y="19"/>
                      </a:lnTo>
                      <a:cubicBezTo>
                        <a:pt x="428" y="19"/>
                        <a:pt x="428" y="17"/>
                        <a:pt x="429" y="15"/>
                      </a:cubicBezTo>
                      <a:cubicBezTo>
                        <a:pt x="429" y="14"/>
                        <a:pt x="431" y="13"/>
                        <a:pt x="433" y="14"/>
                      </a:cubicBezTo>
                      <a:close/>
                      <a:moveTo>
                        <a:pt x="444" y="19"/>
                      </a:moveTo>
                      <a:lnTo>
                        <a:pt x="444" y="19"/>
                      </a:lnTo>
                      <a:cubicBezTo>
                        <a:pt x="446" y="20"/>
                        <a:pt x="446" y="21"/>
                        <a:pt x="446" y="23"/>
                      </a:cubicBezTo>
                      <a:cubicBezTo>
                        <a:pt x="445" y="25"/>
                        <a:pt x="443" y="25"/>
                        <a:pt x="441" y="24"/>
                      </a:cubicBezTo>
                      <a:lnTo>
                        <a:pt x="441" y="24"/>
                      </a:lnTo>
                      <a:cubicBezTo>
                        <a:pt x="440" y="24"/>
                        <a:pt x="439" y="22"/>
                        <a:pt x="440" y="20"/>
                      </a:cubicBezTo>
                      <a:cubicBezTo>
                        <a:pt x="441" y="19"/>
                        <a:pt x="443" y="18"/>
                        <a:pt x="444" y="19"/>
                      </a:cubicBezTo>
                      <a:close/>
                      <a:moveTo>
                        <a:pt x="456" y="25"/>
                      </a:moveTo>
                      <a:lnTo>
                        <a:pt x="456" y="25"/>
                      </a:lnTo>
                      <a:cubicBezTo>
                        <a:pt x="457" y="26"/>
                        <a:pt x="457" y="28"/>
                        <a:pt x="456" y="29"/>
                      </a:cubicBezTo>
                      <a:cubicBezTo>
                        <a:pt x="455" y="31"/>
                        <a:pt x="453" y="31"/>
                        <a:pt x="452" y="30"/>
                      </a:cubicBezTo>
                      <a:lnTo>
                        <a:pt x="452" y="30"/>
                      </a:lnTo>
                      <a:cubicBezTo>
                        <a:pt x="451" y="29"/>
                        <a:pt x="450" y="27"/>
                        <a:pt x="451" y="25"/>
                      </a:cubicBezTo>
                      <a:cubicBezTo>
                        <a:pt x="452" y="24"/>
                        <a:pt x="454" y="24"/>
                        <a:pt x="456" y="25"/>
                      </a:cubicBezTo>
                      <a:close/>
                      <a:moveTo>
                        <a:pt x="467" y="31"/>
                      </a:moveTo>
                      <a:lnTo>
                        <a:pt x="467" y="31"/>
                      </a:lnTo>
                      <a:cubicBezTo>
                        <a:pt x="468" y="32"/>
                        <a:pt x="468" y="34"/>
                        <a:pt x="467" y="36"/>
                      </a:cubicBezTo>
                      <a:cubicBezTo>
                        <a:pt x="466" y="37"/>
                        <a:pt x="464" y="37"/>
                        <a:pt x="463" y="36"/>
                      </a:cubicBezTo>
                      <a:lnTo>
                        <a:pt x="463" y="36"/>
                      </a:lnTo>
                      <a:cubicBezTo>
                        <a:pt x="461" y="35"/>
                        <a:pt x="461" y="33"/>
                        <a:pt x="462" y="32"/>
                      </a:cubicBezTo>
                      <a:cubicBezTo>
                        <a:pt x="463" y="30"/>
                        <a:pt x="465" y="30"/>
                        <a:pt x="467" y="31"/>
                      </a:cubicBezTo>
                      <a:close/>
                      <a:moveTo>
                        <a:pt x="477" y="38"/>
                      </a:moveTo>
                      <a:lnTo>
                        <a:pt x="477" y="38"/>
                      </a:lnTo>
                      <a:cubicBezTo>
                        <a:pt x="478" y="39"/>
                        <a:pt x="479" y="41"/>
                        <a:pt x="478" y="43"/>
                      </a:cubicBezTo>
                      <a:cubicBezTo>
                        <a:pt x="477" y="44"/>
                        <a:pt x="475" y="44"/>
                        <a:pt x="473" y="43"/>
                      </a:cubicBezTo>
                      <a:lnTo>
                        <a:pt x="473" y="43"/>
                      </a:lnTo>
                      <a:cubicBezTo>
                        <a:pt x="472" y="42"/>
                        <a:pt x="472" y="40"/>
                        <a:pt x="473" y="39"/>
                      </a:cubicBezTo>
                      <a:cubicBezTo>
                        <a:pt x="474" y="37"/>
                        <a:pt x="476" y="37"/>
                        <a:pt x="477" y="38"/>
                      </a:cubicBezTo>
                      <a:close/>
                      <a:moveTo>
                        <a:pt x="487" y="46"/>
                      </a:moveTo>
                      <a:lnTo>
                        <a:pt x="487" y="46"/>
                      </a:lnTo>
                      <a:cubicBezTo>
                        <a:pt x="488" y="47"/>
                        <a:pt x="489" y="49"/>
                        <a:pt x="488" y="50"/>
                      </a:cubicBezTo>
                      <a:cubicBezTo>
                        <a:pt x="487" y="51"/>
                        <a:pt x="485" y="52"/>
                        <a:pt x="483" y="51"/>
                      </a:cubicBezTo>
                      <a:lnTo>
                        <a:pt x="483" y="51"/>
                      </a:lnTo>
                      <a:cubicBezTo>
                        <a:pt x="482" y="50"/>
                        <a:pt x="482" y="48"/>
                        <a:pt x="483" y="46"/>
                      </a:cubicBezTo>
                      <a:cubicBezTo>
                        <a:pt x="484" y="45"/>
                        <a:pt x="486" y="45"/>
                        <a:pt x="487" y="46"/>
                      </a:cubicBezTo>
                      <a:close/>
                      <a:moveTo>
                        <a:pt x="497" y="54"/>
                      </a:moveTo>
                      <a:lnTo>
                        <a:pt x="497" y="54"/>
                      </a:lnTo>
                      <a:cubicBezTo>
                        <a:pt x="498" y="55"/>
                        <a:pt x="498" y="57"/>
                        <a:pt x="497" y="58"/>
                      </a:cubicBezTo>
                      <a:cubicBezTo>
                        <a:pt x="496" y="59"/>
                        <a:pt x="494" y="59"/>
                        <a:pt x="493" y="58"/>
                      </a:cubicBezTo>
                      <a:lnTo>
                        <a:pt x="493" y="58"/>
                      </a:lnTo>
                      <a:cubicBezTo>
                        <a:pt x="491" y="57"/>
                        <a:pt x="491" y="55"/>
                        <a:pt x="493" y="54"/>
                      </a:cubicBezTo>
                      <a:cubicBezTo>
                        <a:pt x="494" y="53"/>
                        <a:pt x="496" y="53"/>
                        <a:pt x="497" y="54"/>
                      </a:cubicBezTo>
                      <a:close/>
                      <a:moveTo>
                        <a:pt x="506" y="62"/>
                      </a:moveTo>
                      <a:lnTo>
                        <a:pt x="506" y="62"/>
                      </a:lnTo>
                      <a:cubicBezTo>
                        <a:pt x="508" y="63"/>
                        <a:pt x="508" y="65"/>
                        <a:pt x="506" y="66"/>
                      </a:cubicBezTo>
                      <a:cubicBezTo>
                        <a:pt x="505" y="68"/>
                        <a:pt x="503" y="68"/>
                        <a:pt x="502" y="66"/>
                      </a:cubicBezTo>
                      <a:lnTo>
                        <a:pt x="502" y="66"/>
                      </a:lnTo>
                      <a:cubicBezTo>
                        <a:pt x="501" y="65"/>
                        <a:pt x="501" y="63"/>
                        <a:pt x="502" y="62"/>
                      </a:cubicBezTo>
                      <a:cubicBezTo>
                        <a:pt x="503" y="61"/>
                        <a:pt x="505" y="61"/>
                        <a:pt x="506" y="62"/>
                      </a:cubicBezTo>
                      <a:close/>
                      <a:moveTo>
                        <a:pt x="516" y="71"/>
                      </a:moveTo>
                      <a:lnTo>
                        <a:pt x="516" y="71"/>
                      </a:lnTo>
                      <a:cubicBezTo>
                        <a:pt x="517" y="72"/>
                        <a:pt x="517" y="74"/>
                        <a:pt x="516" y="75"/>
                      </a:cubicBezTo>
                      <a:cubicBezTo>
                        <a:pt x="514" y="76"/>
                        <a:pt x="512" y="76"/>
                        <a:pt x="511" y="75"/>
                      </a:cubicBezTo>
                      <a:lnTo>
                        <a:pt x="511" y="75"/>
                      </a:lnTo>
                      <a:cubicBezTo>
                        <a:pt x="510" y="74"/>
                        <a:pt x="510" y="72"/>
                        <a:pt x="511" y="71"/>
                      </a:cubicBezTo>
                      <a:cubicBezTo>
                        <a:pt x="512" y="69"/>
                        <a:pt x="514" y="69"/>
                        <a:pt x="516" y="71"/>
                      </a:cubicBezTo>
                      <a:close/>
                      <a:moveTo>
                        <a:pt x="524" y="80"/>
                      </a:moveTo>
                      <a:lnTo>
                        <a:pt x="524" y="80"/>
                      </a:lnTo>
                      <a:cubicBezTo>
                        <a:pt x="525" y="81"/>
                        <a:pt x="525" y="83"/>
                        <a:pt x="524" y="84"/>
                      </a:cubicBezTo>
                      <a:cubicBezTo>
                        <a:pt x="523" y="85"/>
                        <a:pt x="521" y="85"/>
                        <a:pt x="520" y="84"/>
                      </a:cubicBezTo>
                      <a:lnTo>
                        <a:pt x="520" y="84"/>
                      </a:lnTo>
                      <a:cubicBezTo>
                        <a:pt x="519" y="83"/>
                        <a:pt x="519" y="81"/>
                        <a:pt x="520" y="80"/>
                      </a:cubicBezTo>
                      <a:cubicBezTo>
                        <a:pt x="521" y="78"/>
                        <a:pt x="523" y="78"/>
                        <a:pt x="524" y="80"/>
                      </a:cubicBezTo>
                      <a:close/>
                      <a:moveTo>
                        <a:pt x="533" y="89"/>
                      </a:moveTo>
                      <a:lnTo>
                        <a:pt x="533" y="89"/>
                      </a:lnTo>
                      <a:cubicBezTo>
                        <a:pt x="534" y="90"/>
                        <a:pt x="534" y="92"/>
                        <a:pt x="533" y="93"/>
                      </a:cubicBezTo>
                      <a:cubicBezTo>
                        <a:pt x="531" y="94"/>
                        <a:pt x="529" y="94"/>
                        <a:pt x="528" y="93"/>
                      </a:cubicBezTo>
                      <a:lnTo>
                        <a:pt x="528" y="93"/>
                      </a:lnTo>
                      <a:cubicBezTo>
                        <a:pt x="527" y="92"/>
                        <a:pt x="527" y="90"/>
                        <a:pt x="528" y="89"/>
                      </a:cubicBezTo>
                      <a:cubicBezTo>
                        <a:pt x="529" y="88"/>
                        <a:pt x="531" y="88"/>
                        <a:pt x="533" y="89"/>
                      </a:cubicBezTo>
                      <a:close/>
                      <a:moveTo>
                        <a:pt x="541" y="98"/>
                      </a:moveTo>
                      <a:lnTo>
                        <a:pt x="541" y="98"/>
                      </a:lnTo>
                      <a:cubicBezTo>
                        <a:pt x="542" y="100"/>
                        <a:pt x="542" y="102"/>
                        <a:pt x="541" y="103"/>
                      </a:cubicBezTo>
                      <a:cubicBezTo>
                        <a:pt x="540" y="104"/>
                        <a:pt x="538" y="104"/>
                        <a:pt x="536" y="103"/>
                      </a:cubicBezTo>
                      <a:lnTo>
                        <a:pt x="536" y="103"/>
                      </a:lnTo>
                      <a:cubicBezTo>
                        <a:pt x="535" y="101"/>
                        <a:pt x="535" y="100"/>
                        <a:pt x="536" y="98"/>
                      </a:cubicBezTo>
                      <a:cubicBezTo>
                        <a:pt x="538" y="97"/>
                        <a:pt x="540" y="97"/>
                        <a:pt x="541" y="98"/>
                      </a:cubicBezTo>
                      <a:close/>
                      <a:moveTo>
                        <a:pt x="549" y="109"/>
                      </a:moveTo>
                      <a:lnTo>
                        <a:pt x="549" y="109"/>
                      </a:lnTo>
                      <a:cubicBezTo>
                        <a:pt x="550" y="111"/>
                        <a:pt x="549" y="113"/>
                        <a:pt x="548" y="113"/>
                      </a:cubicBezTo>
                      <a:cubicBezTo>
                        <a:pt x="546" y="114"/>
                        <a:pt x="544" y="113"/>
                        <a:pt x="544" y="111"/>
                      </a:cubicBezTo>
                      <a:lnTo>
                        <a:pt x="544" y="111"/>
                      </a:lnTo>
                      <a:cubicBezTo>
                        <a:pt x="543" y="110"/>
                        <a:pt x="544" y="108"/>
                        <a:pt x="545" y="107"/>
                      </a:cubicBezTo>
                      <a:cubicBezTo>
                        <a:pt x="547" y="107"/>
                        <a:pt x="549" y="107"/>
                        <a:pt x="549" y="109"/>
                      </a:cubicBezTo>
                      <a:close/>
                      <a:moveTo>
                        <a:pt x="557" y="119"/>
                      </a:moveTo>
                      <a:lnTo>
                        <a:pt x="557" y="119"/>
                      </a:lnTo>
                      <a:cubicBezTo>
                        <a:pt x="558" y="121"/>
                        <a:pt x="557" y="122"/>
                        <a:pt x="555" y="123"/>
                      </a:cubicBezTo>
                      <a:cubicBezTo>
                        <a:pt x="554" y="124"/>
                        <a:pt x="552" y="123"/>
                        <a:pt x="551" y="121"/>
                      </a:cubicBezTo>
                      <a:lnTo>
                        <a:pt x="551" y="121"/>
                      </a:lnTo>
                      <a:cubicBezTo>
                        <a:pt x="551" y="120"/>
                        <a:pt x="551" y="118"/>
                        <a:pt x="553" y="117"/>
                      </a:cubicBezTo>
                      <a:cubicBezTo>
                        <a:pt x="554" y="117"/>
                        <a:pt x="556" y="117"/>
                        <a:pt x="557" y="119"/>
                      </a:cubicBezTo>
                      <a:close/>
                      <a:moveTo>
                        <a:pt x="564" y="129"/>
                      </a:moveTo>
                      <a:lnTo>
                        <a:pt x="564" y="129"/>
                      </a:lnTo>
                      <a:cubicBezTo>
                        <a:pt x="565" y="131"/>
                        <a:pt x="564" y="133"/>
                        <a:pt x="563" y="133"/>
                      </a:cubicBezTo>
                      <a:cubicBezTo>
                        <a:pt x="561" y="134"/>
                        <a:pt x="559" y="133"/>
                        <a:pt x="558" y="131"/>
                      </a:cubicBezTo>
                      <a:lnTo>
                        <a:pt x="558" y="131"/>
                      </a:lnTo>
                      <a:cubicBezTo>
                        <a:pt x="558" y="130"/>
                        <a:pt x="559" y="128"/>
                        <a:pt x="560" y="127"/>
                      </a:cubicBezTo>
                      <a:cubicBezTo>
                        <a:pt x="562" y="127"/>
                        <a:pt x="564" y="128"/>
                        <a:pt x="564" y="129"/>
                      </a:cubicBezTo>
                      <a:close/>
                      <a:moveTo>
                        <a:pt x="571" y="139"/>
                      </a:moveTo>
                      <a:lnTo>
                        <a:pt x="571" y="139"/>
                      </a:lnTo>
                      <a:cubicBezTo>
                        <a:pt x="572" y="141"/>
                        <a:pt x="571" y="143"/>
                        <a:pt x="570" y="144"/>
                      </a:cubicBezTo>
                      <a:cubicBezTo>
                        <a:pt x="568" y="144"/>
                        <a:pt x="566" y="143"/>
                        <a:pt x="566" y="142"/>
                      </a:cubicBezTo>
                      <a:lnTo>
                        <a:pt x="566" y="142"/>
                      </a:lnTo>
                      <a:cubicBezTo>
                        <a:pt x="565" y="140"/>
                        <a:pt x="566" y="138"/>
                        <a:pt x="567" y="138"/>
                      </a:cubicBezTo>
                      <a:cubicBezTo>
                        <a:pt x="569" y="137"/>
                        <a:pt x="571" y="138"/>
                        <a:pt x="571" y="139"/>
                      </a:cubicBezTo>
                      <a:close/>
                      <a:moveTo>
                        <a:pt x="578" y="150"/>
                      </a:moveTo>
                      <a:lnTo>
                        <a:pt x="578" y="150"/>
                      </a:lnTo>
                      <a:cubicBezTo>
                        <a:pt x="579" y="152"/>
                        <a:pt x="578" y="153"/>
                        <a:pt x="576" y="154"/>
                      </a:cubicBezTo>
                      <a:cubicBezTo>
                        <a:pt x="575" y="155"/>
                        <a:pt x="573" y="154"/>
                        <a:pt x="572" y="152"/>
                      </a:cubicBezTo>
                      <a:lnTo>
                        <a:pt x="572" y="152"/>
                      </a:lnTo>
                      <a:cubicBezTo>
                        <a:pt x="572" y="151"/>
                        <a:pt x="572" y="149"/>
                        <a:pt x="574" y="148"/>
                      </a:cubicBezTo>
                      <a:cubicBezTo>
                        <a:pt x="576" y="148"/>
                        <a:pt x="577" y="148"/>
                        <a:pt x="578" y="150"/>
                      </a:cubicBezTo>
                      <a:close/>
                      <a:moveTo>
                        <a:pt x="585" y="161"/>
                      </a:moveTo>
                      <a:lnTo>
                        <a:pt x="585" y="161"/>
                      </a:lnTo>
                      <a:cubicBezTo>
                        <a:pt x="585" y="162"/>
                        <a:pt x="585" y="164"/>
                        <a:pt x="583" y="165"/>
                      </a:cubicBezTo>
                      <a:cubicBezTo>
                        <a:pt x="581" y="165"/>
                        <a:pt x="580" y="164"/>
                        <a:pt x="579" y="163"/>
                      </a:cubicBezTo>
                      <a:lnTo>
                        <a:pt x="579" y="163"/>
                      </a:lnTo>
                      <a:cubicBezTo>
                        <a:pt x="578" y="161"/>
                        <a:pt x="579" y="159"/>
                        <a:pt x="581" y="159"/>
                      </a:cubicBezTo>
                      <a:cubicBezTo>
                        <a:pt x="582" y="158"/>
                        <a:pt x="584" y="159"/>
                        <a:pt x="585" y="161"/>
                      </a:cubicBezTo>
                      <a:close/>
                      <a:moveTo>
                        <a:pt x="591" y="171"/>
                      </a:moveTo>
                      <a:lnTo>
                        <a:pt x="591" y="171"/>
                      </a:lnTo>
                      <a:cubicBezTo>
                        <a:pt x="592" y="173"/>
                        <a:pt x="591" y="175"/>
                        <a:pt x="589" y="175"/>
                      </a:cubicBezTo>
                      <a:cubicBezTo>
                        <a:pt x="588" y="176"/>
                        <a:pt x="586" y="175"/>
                        <a:pt x="585" y="174"/>
                      </a:cubicBezTo>
                      <a:lnTo>
                        <a:pt x="585" y="174"/>
                      </a:lnTo>
                      <a:cubicBezTo>
                        <a:pt x="585" y="172"/>
                        <a:pt x="585" y="170"/>
                        <a:pt x="587" y="170"/>
                      </a:cubicBezTo>
                      <a:cubicBezTo>
                        <a:pt x="589" y="169"/>
                        <a:pt x="590" y="170"/>
                        <a:pt x="591" y="171"/>
                      </a:cubicBezTo>
                      <a:close/>
                      <a:moveTo>
                        <a:pt x="597" y="182"/>
                      </a:moveTo>
                      <a:lnTo>
                        <a:pt x="597" y="182"/>
                      </a:lnTo>
                      <a:cubicBezTo>
                        <a:pt x="598" y="184"/>
                        <a:pt x="597" y="186"/>
                        <a:pt x="596" y="186"/>
                      </a:cubicBezTo>
                      <a:cubicBezTo>
                        <a:pt x="594" y="187"/>
                        <a:pt x="592" y="186"/>
                        <a:pt x="592" y="185"/>
                      </a:cubicBezTo>
                      <a:lnTo>
                        <a:pt x="592" y="185"/>
                      </a:lnTo>
                      <a:cubicBezTo>
                        <a:pt x="591" y="183"/>
                        <a:pt x="592" y="181"/>
                        <a:pt x="593" y="180"/>
                      </a:cubicBezTo>
                      <a:cubicBezTo>
                        <a:pt x="595" y="180"/>
                        <a:pt x="597" y="181"/>
                        <a:pt x="597" y="182"/>
                      </a:cubicBezTo>
                      <a:close/>
                      <a:moveTo>
                        <a:pt x="603" y="193"/>
                      </a:moveTo>
                      <a:lnTo>
                        <a:pt x="603" y="193"/>
                      </a:lnTo>
                      <a:cubicBezTo>
                        <a:pt x="604" y="195"/>
                        <a:pt x="603" y="197"/>
                        <a:pt x="601" y="197"/>
                      </a:cubicBezTo>
                      <a:cubicBezTo>
                        <a:pt x="600" y="198"/>
                        <a:pt x="598" y="197"/>
                        <a:pt x="597" y="196"/>
                      </a:cubicBezTo>
                      <a:lnTo>
                        <a:pt x="597" y="196"/>
                      </a:lnTo>
                      <a:cubicBezTo>
                        <a:pt x="597" y="194"/>
                        <a:pt x="598" y="192"/>
                        <a:pt x="599" y="192"/>
                      </a:cubicBezTo>
                      <a:cubicBezTo>
                        <a:pt x="601" y="191"/>
                        <a:pt x="603" y="192"/>
                        <a:pt x="603" y="193"/>
                      </a:cubicBezTo>
                      <a:close/>
                      <a:moveTo>
                        <a:pt x="609" y="204"/>
                      </a:moveTo>
                      <a:lnTo>
                        <a:pt x="609" y="204"/>
                      </a:lnTo>
                      <a:cubicBezTo>
                        <a:pt x="610" y="206"/>
                        <a:pt x="609" y="208"/>
                        <a:pt x="607" y="208"/>
                      </a:cubicBezTo>
                      <a:cubicBezTo>
                        <a:pt x="606" y="209"/>
                        <a:pt x="604" y="208"/>
                        <a:pt x="603" y="207"/>
                      </a:cubicBezTo>
                      <a:lnTo>
                        <a:pt x="603" y="207"/>
                      </a:lnTo>
                      <a:cubicBezTo>
                        <a:pt x="603" y="205"/>
                        <a:pt x="603" y="203"/>
                        <a:pt x="605" y="203"/>
                      </a:cubicBezTo>
                      <a:cubicBezTo>
                        <a:pt x="607" y="202"/>
                        <a:pt x="608" y="203"/>
                        <a:pt x="609" y="204"/>
                      </a:cubicBezTo>
                      <a:close/>
                      <a:moveTo>
                        <a:pt x="615" y="216"/>
                      </a:moveTo>
                      <a:lnTo>
                        <a:pt x="615" y="216"/>
                      </a:lnTo>
                      <a:cubicBezTo>
                        <a:pt x="615" y="217"/>
                        <a:pt x="614" y="219"/>
                        <a:pt x="613" y="220"/>
                      </a:cubicBezTo>
                      <a:cubicBezTo>
                        <a:pt x="611" y="220"/>
                        <a:pt x="609" y="219"/>
                        <a:pt x="609" y="218"/>
                      </a:cubicBezTo>
                      <a:lnTo>
                        <a:pt x="609" y="218"/>
                      </a:lnTo>
                      <a:cubicBezTo>
                        <a:pt x="608" y="216"/>
                        <a:pt x="609" y="214"/>
                        <a:pt x="610" y="214"/>
                      </a:cubicBezTo>
                      <a:cubicBezTo>
                        <a:pt x="612" y="213"/>
                        <a:pt x="614" y="214"/>
                        <a:pt x="615" y="216"/>
                      </a:cubicBezTo>
                      <a:close/>
                      <a:moveTo>
                        <a:pt x="620" y="227"/>
                      </a:moveTo>
                      <a:lnTo>
                        <a:pt x="620" y="227"/>
                      </a:lnTo>
                      <a:cubicBezTo>
                        <a:pt x="621" y="228"/>
                        <a:pt x="620" y="230"/>
                        <a:pt x="618" y="231"/>
                      </a:cubicBezTo>
                      <a:cubicBezTo>
                        <a:pt x="617" y="231"/>
                        <a:pt x="615" y="231"/>
                        <a:pt x="614" y="229"/>
                      </a:cubicBezTo>
                      <a:lnTo>
                        <a:pt x="614" y="229"/>
                      </a:lnTo>
                      <a:cubicBezTo>
                        <a:pt x="614" y="228"/>
                        <a:pt x="614" y="226"/>
                        <a:pt x="616" y="225"/>
                      </a:cubicBezTo>
                      <a:cubicBezTo>
                        <a:pt x="618" y="224"/>
                        <a:pt x="619" y="225"/>
                        <a:pt x="620" y="227"/>
                      </a:cubicBezTo>
                      <a:close/>
                      <a:moveTo>
                        <a:pt x="625" y="238"/>
                      </a:moveTo>
                      <a:lnTo>
                        <a:pt x="625" y="238"/>
                      </a:lnTo>
                      <a:cubicBezTo>
                        <a:pt x="626" y="240"/>
                        <a:pt x="625" y="242"/>
                        <a:pt x="623" y="242"/>
                      </a:cubicBezTo>
                      <a:cubicBezTo>
                        <a:pt x="622" y="243"/>
                        <a:pt x="620" y="242"/>
                        <a:pt x="619" y="240"/>
                      </a:cubicBezTo>
                      <a:lnTo>
                        <a:pt x="619" y="240"/>
                      </a:lnTo>
                      <a:cubicBezTo>
                        <a:pt x="619" y="239"/>
                        <a:pt x="620" y="237"/>
                        <a:pt x="621" y="236"/>
                      </a:cubicBezTo>
                      <a:cubicBezTo>
                        <a:pt x="623" y="236"/>
                        <a:pt x="625" y="237"/>
                        <a:pt x="625" y="238"/>
                      </a:cubicBezTo>
                      <a:close/>
                      <a:moveTo>
                        <a:pt x="630" y="250"/>
                      </a:moveTo>
                      <a:lnTo>
                        <a:pt x="630" y="250"/>
                      </a:lnTo>
                      <a:cubicBezTo>
                        <a:pt x="631" y="251"/>
                        <a:pt x="630" y="253"/>
                        <a:pt x="628" y="254"/>
                      </a:cubicBezTo>
                      <a:cubicBezTo>
                        <a:pt x="627" y="254"/>
                        <a:pt x="625" y="254"/>
                        <a:pt x="624" y="252"/>
                      </a:cubicBezTo>
                      <a:lnTo>
                        <a:pt x="624" y="252"/>
                      </a:lnTo>
                      <a:cubicBezTo>
                        <a:pt x="624" y="250"/>
                        <a:pt x="625" y="249"/>
                        <a:pt x="626" y="248"/>
                      </a:cubicBezTo>
                      <a:cubicBezTo>
                        <a:pt x="628" y="247"/>
                        <a:pt x="630" y="248"/>
                        <a:pt x="630" y="250"/>
                      </a:cubicBezTo>
                      <a:close/>
                      <a:moveTo>
                        <a:pt x="635" y="261"/>
                      </a:moveTo>
                      <a:lnTo>
                        <a:pt x="635" y="261"/>
                      </a:lnTo>
                      <a:cubicBezTo>
                        <a:pt x="636" y="263"/>
                        <a:pt x="635" y="265"/>
                        <a:pt x="633" y="265"/>
                      </a:cubicBezTo>
                      <a:cubicBezTo>
                        <a:pt x="632" y="266"/>
                        <a:pt x="630" y="265"/>
                        <a:pt x="629" y="263"/>
                      </a:cubicBezTo>
                      <a:lnTo>
                        <a:pt x="629" y="263"/>
                      </a:lnTo>
                      <a:cubicBezTo>
                        <a:pt x="629" y="262"/>
                        <a:pt x="630" y="260"/>
                        <a:pt x="631" y="259"/>
                      </a:cubicBezTo>
                      <a:cubicBezTo>
                        <a:pt x="633" y="259"/>
                        <a:pt x="635" y="259"/>
                        <a:pt x="635" y="261"/>
                      </a:cubicBezTo>
                      <a:close/>
                      <a:moveTo>
                        <a:pt x="640" y="273"/>
                      </a:moveTo>
                      <a:lnTo>
                        <a:pt x="640" y="273"/>
                      </a:lnTo>
                      <a:cubicBezTo>
                        <a:pt x="640" y="274"/>
                        <a:pt x="640" y="276"/>
                        <a:pt x="638" y="277"/>
                      </a:cubicBezTo>
                      <a:cubicBezTo>
                        <a:pt x="636" y="277"/>
                        <a:pt x="635" y="277"/>
                        <a:pt x="634" y="275"/>
                      </a:cubicBezTo>
                      <a:lnTo>
                        <a:pt x="634" y="275"/>
                      </a:lnTo>
                      <a:cubicBezTo>
                        <a:pt x="633" y="273"/>
                        <a:pt x="634" y="272"/>
                        <a:pt x="636" y="271"/>
                      </a:cubicBezTo>
                      <a:cubicBezTo>
                        <a:pt x="637" y="270"/>
                        <a:pt x="639" y="271"/>
                        <a:pt x="640" y="273"/>
                      </a:cubicBezTo>
                      <a:close/>
                      <a:moveTo>
                        <a:pt x="644" y="284"/>
                      </a:moveTo>
                      <a:lnTo>
                        <a:pt x="644" y="284"/>
                      </a:lnTo>
                      <a:cubicBezTo>
                        <a:pt x="645" y="286"/>
                        <a:pt x="644" y="288"/>
                        <a:pt x="643" y="288"/>
                      </a:cubicBezTo>
                      <a:cubicBezTo>
                        <a:pt x="641" y="289"/>
                        <a:pt x="639" y="288"/>
                        <a:pt x="639" y="287"/>
                      </a:cubicBezTo>
                      <a:lnTo>
                        <a:pt x="639" y="287"/>
                      </a:lnTo>
                      <a:cubicBezTo>
                        <a:pt x="638" y="285"/>
                        <a:pt x="639" y="283"/>
                        <a:pt x="640" y="283"/>
                      </a:cubicBezTo>
                      <a:cubicBezTo>
                        <a:pt x="642" y="282"/>
                        <a:pt x="644" y="283"/>
                        <a:pt x="644" y="284"/>
                      </a:cubicBezTo>
                      <a:close/>
                      <a:moveTo>
                        <a:pt x="649" y="296"/>
                      </a:moveTo>
                      <a:lnTo>
                        <a:pt x="649" y="296"/>
                      </a:lnTo>
                      <a:cubicBezTo>
                        <a:pt x="649" y="298"/>
                        <a:pt x="649" y="300"/>
                        <a:pt x="647" y="300"/>
                      </a:cubicBezTo>
                      <a:cubicBezTo>
                        <a:pt x="645" y="301"/>
                        <a:pt x="643" y="300"/>
                        <a:pt x="643" y="298"/>
                      </a:cubicBezTo>
                      <a:lnTo>
                        <a:pt x="643" y="298"/>
                      </a:lnTo>
                      <a:cubicBezTo>
                        <a:pt x="642" y="297"/>
                        <a:pt x="643" y="295"/>
                        <a:pt x="645" y="294"/>
                      </a:cubicBezTo>
                      <a:cubicBezTo>
                        <a:pt x="647" y="294"/>
                        <a:pt x="648" y="295"/>
                        <a:pt x="649" y="296"/>
                      </a:cubicBezTo>
                      <a:close/>
                      <a:moveTo>
                        <a:pt x="653" y="308"/>
                      </a:moveTo>
                      <a:lnTo>
                        <a:pt x="653" y="308"/>
                      </a:lnTo>
                      <a:cubicBezTo>
                        <a:pt x="654" y="310"/>
                        <a:pt x="653" y="311"/>
                        <a:pt x="651" y="312"/>
                      </a:cubicBezTo>
                      <a:cubicBezTo>
                        <a:pt x="649" y="312"/>
                        <a:pt x="648" y="312"/>
                        <a:pt x="647" y="310"/>
                      </a:cubicBezTo>
                      <a:lnTo>
                        <a:pt x="647" y="310"/>
                      </a:lnTo>
                      <a:cubicBezTo>
                        <a:pt x="647" y="308"/>
                        <a:pt x="648" y="307"/>
                        <a:pt x="649" y="306"/>
                      </a:cubicBezTo>
                      <a:cubicBezTo>
                        <a:pt x="651" y="305"/>
                        <a:pt x="653" y="306"/>
                        <a:pt x="653" y="308"/>
                      </a:cubicBezTo>
                      <a:close/>
                      <a:moveTo>
                        <a:pt x="657" y="321"/>
                      </a:moveTo>
                      <a:lnTo>
                        <a:pt x="657" y="321"/>
                      </a:lnTo>
                      <a:cubicBezTo>
                        <a:pt x="657" y="322"/>
                        <a:pt x="656" y="324"/>
                        <a:pt x="654" y="324"/>
                      </a:cubicBezTo>
                      <a:cubicBezTo>
                        <a:pt x="653" y="324"/>
                        <a:pt x="651" y="322"/>
                        <a:pt x="651" y="321"/>
                      </a:cubicBezTo>
                      <a:lnTo>
                        <a:pt x="651" y="321"/>
                      </a:lnTo>
                      <a:cubicBezTo>
                        <a:pt x="651" y="319"/>
                        <a:pt x="653" y="318"/>
                        <a:pt x="654" y="318"/>
                      </a:cubicBezTo>
                      <a:cubicBezTo>
                        <a:pt x="656" y="318"/>
                        <a:pt x="657" y="319"/>
                        <a:pt x="657" y="321"/>
                      </a:cubicBezTo>
                      <a:close/>
                      <a:moveTo>
                        <a:pt x="661" y="333"/>
                      </a:moveTo>
                      <a:lnTo>
                        <a:pt x="661" y="333"/>
                      </a:lnTo>
                      <a:cubicBezTo>
                        <a:pt x="661" y="334"/>
                        <a:pt x="660" y="336"/>
                        <a:pt x="658" y="336"/>
                      </a:cubicBezTo>
                      <a:cubicBezTo>
                        <a:pt x="656" y="336"/>
                        <a:pt x="655" y="334"/>
                        <a:pt x="655" y="333"/>
                      </a:cubicBezTo>
                      <a:lnTo>
                        <a:pt x="655" y="333"/>
                      </a:lnTo>
                      <a:cubicBezTo>
                        <a:pt x="655" y="331"/>
                        <a:pt x="656" y="330"/>
                        <a:pt x="658" y="330"/>
                      </a:cubicBezTo>
                      <a:cubicBezTo>
                        <a:pt x="660" y="330"/>
                        <a:pt x="661" y="331"/>
                        <a:pt x="661" y="333"/>
                      </a:cubicBezTo>
                      <a:close/>
                      <a:moveTo>
                        <a:pt x="665" y="345"/>
                      </a:moveTo>
                      <a:lnTo>
                        <a:pt x="665" y="345"/>
                      </a:lnTo>
                      <a:cubicBezTo>
                        <a:pt x="665" y="346"/>
                        <a:pt x="664" y="348"/>
                        <a:pt x="662" y="348"/>
                      </a:cubicBezTo>
                      <a:cubicBezTo>
                        <a:pt x="660" y="348"/>
                        <a:pt x="659" y="346"/>
                        <a:pt x="659" y="345"/>
                      </a:cubicBezTo>
                      <a:lnTo>
                        <a:pt x="659" y="345"/>
                      </a:lnTo>
                      <a:cubicBezTo>
                        <a:pt x="659" y="343"/>
                        <a:pt x="660" y="341"/>
                        <a:pt x="662" y="341"/>
                      </a:cubicBezTo>
                      <a:cubicBezTo>
                        <a:pt x="664" y="341"/>
                        <a:pt x="665" y="343"/>
                        <a:pt x="665" y="345"/>
                      </a:cubicBezTo>
                      <a:close/>
                      <a:moveTo>
                        <a:pt x="669" y="356"/>
                      </a:moveTo>
                      <a:lnTo>
                        <a:pt x="669" y="356"/>
                      </a:lnTo>
                      <a:cubicBezTo>
                        <a:pt x="669" y="358"/>
                        <a:pt x="668" y="360"/>
                        <a:pt x="666" y="360"/>
                      </a:cubicBezTo>
                      <a:cubicBezTo>
                        <a:pt x="664" y="360"/>
                        <a:pt x="663" y="358"/>
                        <a:pt x="663" y="356"/>
                      </a:cubicBezTo>
                      <a:lnTo>
                        <a:pt x="663" y="356"/>
                      </a:lnTo>
                      <a:cubicBezTo>
                        <a:pt x="663" y="355"/>
                        <a:pt x="664" y="353"/>
                        <a:pt x="666" y="353"/>
                      </a:cubicBezTo>
                      <a:cubicBezTo>
                        <a:pt x="668" y="353"/>
                        <a:pt x="669" y="355"/>
                        <a:pt x="669" y="356"/>
                      </a:cubicBezTo>
                      <a:close/>
                      <a:moveTo>
                        <a:pt x="672" y="368"/>
                      </a:moveTo>
                      <a:lnTo>
                        <a:pt x="672" y="368"/>
                      </a:lnTo>
                      <a:cubicBezTo>
                        <a:pt x="672" y="370"/>
                        <a:pt x="671" y="372"/>
                        <a:pt x="669" y="372"/>
                      </a:cubicBezTo>
                      <a:cubicBezTo>
                        <a:pt x="668" y="372"/>
                        <a:pt x="666" y="370"/>
                        <a:pt x="666" y="368"/>
                      </a:cubicBezTo>
                      <a:lnTo>
                        <a:pt x="666" y="368"/>
                      </a:lnTo>
                      <a:cubicBezTo>
                        <a:pt x="666" y="367"/>
                        <a:pt x="668" y="365"/>
                        <a:pt x="669" y="365"/>
                      </a:cubicBezTo>
                      <a:cubicBezTo>
                        <a:pt x="671" y="365"/>
                        <a:pt x="672" y="367"/>
                        <a:pt x="672" y="368"/>
                      </a:cubicBezTo>
                      <a:close/>
                      <a:moveTo>
                        <a:pt x="676" y="380"/>
                      </a:moveTo>
                      <a:lnTo>
                        <a:pt x="676" y="380"/>
                      </a:lnTo>
                      <a:cubicBezTo>
                        <a:pt x="676" y="382"/>
                        <a:pt x="675" y="384"/>
                        <a:pt x="673" y="384"/>
                      </a:cubicBezTo>
                      <a:cubicBezTo>
                        <a:pt x="671" y="384"/>
                        <a:pt x="670" y="382"/>
                        <a:pt x="670" y="380"/>
                      </a:cubicBezTo>
                      <a:lnTo>
                        <a:pt x="670" y="380"/>
                      </a:lnTo>
                      <a:cubicBezTo>
                        <a:pt x="670" y="379"/>
                        <a:pt x="671" y="377"/>
                        <a:pt x="673" y="377"/>
                      </a:cubicBezTo>
                      <a:cubicBezTo>
                        <a:pt x="675" y="377"/>
                        <a:pt x="676" y="379"/>
                        <a:pt x="676" y="380"/>
                      </a:cubicBezTo>
                      <a:close/>
                      <a:moveTo>
                        <a:pt x="679" y="393"/>
                      </a:moveTo>
                      <a:lnTo>
                        <a:pt x="679" y="393"/>
                      </a:lnTo>
                      <a:cubicBezTo>
                        <a:pt x="679" y="394"/>
                        <a:pt x="678" y="396"/>
                        <a:pt x="676" y="396"/>
                      </a:cubicBezTo>
                      <a:cubicBezTo>
                        <a:pt x="674" y="396"/>
                        <a:pt x="673" y="394"/>
                        <a:pt x="673" y="393"/>
                      </a:cubicBezTo>
                      <a:lnTo>
                        <a:pt x="673" y="393"/>
                      </a:lnTo>
                      <a:cubicBezTo>
                        <a:pt x="673" y="391"/>
                        <a:pt x="674" y="389"/>
                        <a:pt x="676" y="389"/>
                      </a:cubicBezTo>
                      <a:cubicBezTo>
                        <a:pt x="678" y="389"/>
                        <a:pt x="679" y="391"/>
                        <a:pt x="679" y="393"/>
                      </a:cubicBezTo>
                      <a:close/>
                      <a:moveTo>
                        <a:pt x="682" y="405"/>
                      </a:moveTo>
                      <a:lnTo>
                        <a:pt x="682" y="405"/>
                      </a:lnTo>
                      <a:cubicBezTo>
                        <a:pt x="682" y="406"/>
                        <a:pt x="681" y="408"/>
                        <a:pt x="679" y="408"/>
                      </a:cubicBezTo>
                      <a:cubicBezTo>
                        <a:pt x="678" y="408"/>
                        <a:pt x="676" y="406"/>
                        <a:pt x="676" y="405"/>
                      </a:cubicBezTo>
                      <a:lnTo>
                        <a:pt x="676" y="405"/>
                      </a:lnTo>
                      <a:cubicBezTo>
                        <a:pt x="676" y="403"/>
                        <a:pt x="678" y="402"/>
                        <a:pt x="679" y="402"/>
                      </a:cubicBezTo>
                      <a:cubicBezTo>
                        <a:pt x="681" y="402"/>
                        <a:pt x="682" y="403"/>
                        <a:pt x="682" y="405"/>
                      </a:cubicBezTo>
                      <a:close/>
                      <a:moveTo>
                        <a:pt x="686" y="417"/>
                      </a:moveTo>
                      <a:lnTo>
                        <a:pt x="686" y="417"/>
                      </a:lnTo>
                      <a:cubicBezTo>
                        <a:pt x="686" y="418"/>
                        <a:pt x="684" y="420"/>
                        <a:pt x="682" y="420"/>
                      </a:cubicBezTo>
                      <a:cubicBezTo>
                        <a:pt x="681" y="420"/>
                        <a:pt x="679" y="418"/>
                        <a:pt x="679" y="417"/>
                      </a:cubicBezTo>
                      <a:lnTo>
                        <a:pt x="679" y="417"/>
                      </a:lnTo>
                      <a:cubicBezTo>
                        <a:pt x="679" y="415"/>
                        <a:pt x="681" y="414"/>
                        <a:pt x="682" y="414"/>
                      </a:cubicBezTo>
                      <a:cubicBezTo>
                        <a:pt x="684" y="414"/>
                        <a:pt x="686" y="415"/>
                        <a:pt x="686" y="417"/>
                      </a:cubicBezTo>
                      <a:close/>
                      <a:moveTo>
                        <a:pt x="688" y="429"/>
                      </a:moveTo>
                      <a:lnTo>
                        <a:pt x="688" y="429"/>
                      </a:lnTo>
                      <a:cubicBezTo>
                        <a:pt x="688" y="431"/>
                        <a:pt x="687" y="432"/>
                        <a:pt x="685" y="432"/>
                      </a:cubicBezTo>
                      <a:cubicBezTo>
                        <a:pt x="684" y="432"/>
                        <a:pt x="682" y="431"/>
                        <a:pt x="682" y="429"/>
                      </a:cubicBezTo>
                      <a:lnTo>
                        <a:pt x="682" y="429"/>
                      </a:lnTo>
                      <a:cubicBezTo>
                        <a:pt x="682" y="427"/>
                        <a:pt x="684" y="426"/>
                        <a:pt x="685" y="426"/>
                      </a:cubicBezTo>
                      <a:cubicBezTo>
                        <a:pt x="687" y="426"/>
                        <a:pt x="688" y="427"/>
                        <a:pt x="688" y="429"/>
                      </a:cubicBezTo>
                      <a:close/>
                      <a:moveTo>
                        <a:pt x="691" y="441"/>
                      </a:moveTo>
                      <a:lnTo>
                        <a:pt x="691" y="441"/>
                      </a:lnTo>
                      <a:cubicBezTo>
                        <a:pt x="691" y="443"/>
                        <a:pt x="690" y="444"/>
                        <a:pt x="688" y="444"/>
                      </a:cubicBezTo>
                      <a:cubicBezTo>
                        <a:pt x="686" y="444"/>
                        <a:pt x="685" y="443"/>
                        <a:pt x="685" y="441"/>
                      </a:cubicBezTo>
                      <a:lnTo>
                        <a:pt x="685" y="441"/>
                      </a:lnTo>
                      <a:cubicBezTo>
                        <a:pt x="685" y="439"/>
                        <a:pt x="686" y="438"/>
                        <a:pt x="688" y="438"/>
                      </a:cubicBezTo>
                      <a:cubicBezTo>
                        <a:pt x="690" y="438"/>
                        <a:pt x="691" y="439"/>
                        <a:pt x="691" y="441"/>
                      </a:cubicBezTo>
                      <a:close/>
                      <a:moveTo>
                        <a:pt x="694" y="453"/>
                      </a:moveTo>
                      <a:lnTo>
                        <a:pt x="694" y="453"/>
                      </a:lnTo>
                      <a:cubicBezTo>
                        <a:pt x="694" y="455"/>
                        <a:pt x="693" y="456"/>
                        <a:pt x="691" y="456"/>
                      </a:cubicBezTo>
                      <a:cubicBezTo>
                        <a:pt x="689" y="456"/>
                        <a:pt x="688" y="455"/>
                        <a:pt x="688" y="453"/>
                      </a:cubicBezTo>
                      <a:lnTo>
                        <a:pt x="688" y="453"/>
                      </a:lnTo>
                      <a:cubicBezTo>
                        <a:pt x="688" y="452"/>
                        <a:pt x="689" y="450"/>
                        <a:pt x="691" y="450"/>
                      </a:cubicBezTo>
                      <a:cubicBezTo>
                        <a:pt x="693" y="450"/>
                        <a:pt x="694" y="452"/>
                        <a:pt x="694" y="453"/>
                      </a:cubicBezTo>
                      <a:close/>
                      <a:moveTo>
                        <a:pt x="697" y="466"/>
                      </a:moveTo>
                      <a:lnTo>
                        <a:pt x="697" y="466"/>
                      </a:lnTo>
                      <a:cubicBezTo>
                        <a:pt x="697" y="467"/>
                        <a:pt x="695" y="469"/>
                        <a:pt x="693" y="469"/>
                      </a:cubicBezTo>
                      <a:cubicBezTo>
                        <a:pt x="692" y="469"/>
                        <a:pt x="690" y="467"/>
                        <a:pt x="690" y="466"/>
                      </a:cubicBezTo>
                      <a:lnTo>
                        <a:pt x="690" y="466"/>
                      </a:lnTo>
                      <a:cubicBezTo>
                        <a:pt x="690" y="464"/>
                        <a:pt x="692" y="462"/>
                        <a:pt x="693" y="462"/>
                      </a:cubicBezTo>
                      <a:cubicBezTo>
                        <a:pt x="695" y="462"/>
                        <a:pt x="697" y="464"/>
                        <a:pt x="697" y="466"/>
                      </a:cubicBezTo>
                      <a:close/>
                      <a:moveTo>
                        <a:pt x="699" y="478"/>
                      </a:moveTo>
                      <a:lnTo>
                        <a:pt x="699" y="478"/>
                      </a:lnTo>
                      <a:cubicBezTo>
                        <a:pt x="699" y="480"/>
                        <a:pt x="698" y="481"/>
                        <a:pt x="696" y="481"/>
                      </a:cubicBezTo>
                      <a:cubicBezTo>
                        <a:pt x="694" y="481"/>
                        <a:pt x="693" y="480"/>
                        <a:pt x="693" y="478"/>
                      </a:cubicBezTo>
                      <a:lnTo>
                        <a:pt x="693" y="478"/>
                      </a:lnTo>
                      <a:cubicBezTo>
                        <a:pt x="693" y="476"/>
                        <a:pt x="694" y="475"/>
                        <a:pt x="696" y="475"/>
                      </a:cubicBezTo>
                      <a:cubicBezTo>
                        <a:pt x="698" y="475"/>
                        <a:pt x="699" y="476"/>
                        <a:pt x="699" y="478"/>
                      </a:cubicBezTo>
                      <a:close/>
                      <a:moveTo>
                        <a:pt x="702" y="490"/>
                      </a:moveTo>
                      <a:lnTo>
                        <a:pt x="702" y="490"/>
                      </a:lnTo>
                      <a:cubicBezTo>
                        <a:pt x="702" y="492"/>
                        <a:pt x="700" y="493"/>
                        <a:pt x="698" y="493"/>
                      </a:cubicBezTo>
                      <a:cubicBezTo>
                        <a:pt x="697" y="493"/>
                        <a:pt x="695" y="492"/>
                        <a:pt x="695" y="490"/>
                      </a:cubicBezTo>
                      <a:lnTo>
                        <a:pt x="695" y="490"/>
                      </a:lnTo>
                      <a:cubicBezTo>
                        <a:pt x="695" y="488"/>
                        <a:pt x="697" y="487"/>
                        <a:pt x="698" y="487"/>
                      </a:cubicBezTo>
                      <a:cubicBezTo>
                        <a:pt x="700" y="487"/>
                        <a:pt x="702" y="488"/>
                        <a:pt x="702" y="490"/>
                      </a:cubicBezTo>
                      <a:close/>
                      <a:moveTo>
                        <a:pt x="704" y="502"/>
                      </a:moveTo>
                      <a:lnTo>
                        <a:pt x="704" y="502"/>
                      </a:lnTo>
                      <a:cubicBezTo>
                        <a:pt x="704" y="504"/>
                        <a:pt x="702" y="505"/>
                        <a:pt x="701" y="505"/>
                      </a:cubicBezTo>
                      <a:cubicBezTo>
                        <a:pt x="699" y="505"/>
                        <a:pt x="698" y="504"/>
                        <a:pt x="698" y="502"/>
                      </a:cubicBezTo>
                      <a:lnTo>
                        <a:pt x="698" y="502"/>
                      </a:lnTo>
                      <a:cubicBezTo>
                        <a:pt x="698" y="501"/>
                        <a:pt x="699" y="499"/>
                        <a:pt x="701" y="499"/>
                      </a:cubicBezTo>
                      <a:cubicBezTo>
                        <a:pt x="702" y="499"/>
                        <a:pt x="704" y="501"/>
                        <a:pt x="704" y="502"/>
                      </a:cubicBezTo>
                      <a:close/>
                      <a:moveTo>
                        <a:pt x="706" y="515"/>
                      </a:moveTo>
                      <a:lnTo>
                        <a:pt x="706" y="515"/>
                      </a:lnTo>
                      <a:cubicBezTo>
                        <a:pt x="706" y="516"/>
                        <a:pt x="705" y="518"/>
                        <a:pt x="703" y="518"/>
                      </a:cubicBezTo>
                      <a:cubicBezTo>
                        <a:pt x="701" y="518"/>
                        <a:pt x="700" y="516"/>
                        <a:pt x="700" y="515"/>
                      </a:cubicBezTo>
                      <a:lnTo>
                        <a:pt x="700" y="515"/>
                      </a:lnTo>
                      <a:cubicBezTo>
                        <a:pt x="700" y="513"/>
                        <a:pt x="701" y="512"/>
                        <a:pt x="703" y="512"/>
                      </a:cubicBezTo>
                      <a:cubicBezTo>
                        <a:pt x="705" y="512"/>
                        <a:pt x="706" y="513"/>
                        <a:pt x="706" y="515"/>
                      </a:cubicBezTo>
                      <a:close/>
                      <a:moveTo>
                        <a:pt x="708" y="527"/>
                      </a:moveTo>
                      <a:lnTo>
                        <a:pt x="708" y="527"/>
                      </a:lnTo>
                      <a:cubicBezTo>
                        <a:pt x="708" y="529"/>
                        <a:pt x="707" y="530"/>
                        <a:pt x="705" y="530"/>
                      </a:cubicBezTo>
                      <a:cubicBezTo>
                        <a:pt x="703" y="530"/>
                        <a:pt x="702" y="529"/>
                        <a:pt x="702" y="527"/>
                      </a:cubicBezTo>
                      <a:lnTo>
                        <a:pt x="702" y="527"/>
                      </a:lnTo>
                      <a:cubicBezTo>
                        <a:pt x="702" y="525"/>
                        <a:pt x="703" y="524"/>
                        <a:pt x="705" y="524"/>
                      </a:cubicBezTo>
                      <a:cubicBezTo>
                        <a:pt x="707" y="524"/>
                        <a:pt x="708" y="525"/>
                        <a:pt x="708" y="527"/>
                      </a:cubicBezTo>
                      <a:close/>
                      <a:moveTo>
                        <a:pt x="710" y="539"/>
                      </a:moveTo>
                      <a:lnTo>
                        <a:pt x="710" y="539"/>
                      </a:lnTo>
                      <a:cubicBezTo>
                        <a:pt x="710" y="541"/>
                        <a:pt x="709" y="542"/>
                        <a:pt x="707" y="542"/>
                      </a:cubicBezTo>
                      <a:cubicBezTo>
                        <a:pt x="705" y="542"/>
                        <a:pt x="704" y="541"/>
                        <a:pt x="704" y="539"/>
                      </a:cubicBezTo>
                      <a:lnTo>
                        <a:pt x="704" y="539"/>
                      </a:lnTo>
                      <a:cubicBezTo>
                        <a:pt x="704" y="538"/>
                        <a:pt x="705" y="536"/>
                        <a:pt x="707" y="536"/>
                      </a:cubicBezTo>
                      <a:cubicBezTo>
                        <a:pt x="709" y="536"/>
                        <a:pt x="710" y="538"/>
                        <a:pt x="710" y="539"/>
                      </a:cubicBezTo>
                      <a:close/>
                      <a:moveTo>
                        <a:pt x="712" y="552"/>
                      </a:moveTo>
                      <a:lnTo>
                        <a:pt x="712" y="552"/>
                      </a:lnTo>
                      <a:cubicBezTo>
                        <a:pt x="712" y="553"/>
                        <a:pt x="710" y="555"/>
                        <a:pt x="709" y="555"/>
                      </a:cubicBezTo>
                      <a:cubicBezTo>
                        <a:pt x="707" y="555"/>
                        <a:pt x="706" y="553"/>
                        <a:pt x="706" y="552"/>
                      </a:cubicBezTo>
                      <a:lnTo>
                        <a:pt x="706" y="552"/>
                      </a:lnTo>
                      <a:cubicBezTo>
                        <a:pt x="706" y="550"/>
                        <a:pt x="707" y="549"/>
                        <a:pt x="709" y="549"/>
                      </a:cubicBezTo>
                      <a:cubicBezTo>
                        <a:pt x="710" y="549"/>
                        <a:pt x="712" y="550"/>
                        <a:pt x="712" y="552"/>
                      </a:cubicBezTo>
                      <a:close/>
                      <a:moveTo>
                        <a:pt x="714" y="564"/>
                      </a:moveTo>
                      <a:lnTo>
                        <a:pt x="714" y="564"/>
                      </a:lnTo>
                      <a:cubicBezTo>
                        <a:pt x="714" y="566"/>
                        <a:pt x="712" y="567"/>
                        <a:pt x="710" y="567"/>
                      </a:cubicBezTo>
                      <a:cubicBezTo>
                        <a:pt x="709" y="567"/>
                        <a:pt x="707" y="566"/>
                        <a:pt x="707" y="564"/>
                      </a:cubicBezTo>
                      <a:lnTo>
                        <a:pt x="707" y="564"/>
                      </a:lnTo>
                      <a:cubicBezTo>
                        <a:pt x="707" y="562"/>
                        <a:pt x="709" y="561"/>
                        <a:pt x="710" y="561"/>
                      </a:cubicBezTo>
                      <a:cubicBezTo>
                        <a:pt x="712" y="561"/>
                        <a:pt x="714" y="562"/>
                        <a:pt x="714" y="564"/>
                      </a:cubicBezTo>
                      <a:close/>
                      <a:moveTo>
                        <a:pt x="715" y="577"/>
                      </a:moveTo>
                      <a:lnTo>
                        <a:pt x="715" y="577"/>
                      </a:lnTo>
                      <a:cubicBezTo>
                        <a:pt x="715" y="578"/>
                        <a:pt x="714" y="580"/>
                        <a:pt x="712" y="580"/>
                      </a:cubicBezTo>
                      <a:cubicBezTo>
                        <a:pt x="710" y="580"/>
                        <a:pt x="709" y="578"/>
                        <a:pt x="709" y="577"/>
                      </a:cubicBezTo>
                      <a:lnTo>
                        <a:pt x="709" y="577"/>
                      </a:lnTo>
                      <a:cubicBezTo>
                        <a:pt x="709" y="575"/>
                        <a:pt x="710" y="573"/>
                        <a:pt x="712" y="573"/>
                      </a:cubicBezTo>
                      <a:cubicBezTo>
                        <a:pt x="714" y="573"/>
                        <a:pt x="715" y="575"/>
                        <a:pt x="715" y="577"/>
                      </a:cubicBezTo>
                      <a:close/>
                      <a:moveTo>
                        <a:pt x="717" y="589"/>
                      </a:moveTo>
                      <a:lnTo>
                        <a:pt x="717" y="589"/>
                      </a:lnTo>
                      <a:cubicBezTo>
                        <a:pt x="717" y="591"/>
                        <a:pt x="715" y="592"/>
                        <a:pt x="714" y="592"/>
                      </a:cubicBezTo>
                      <a:cubicBezTo>
                        <a:pt x="712" y="592"/>
                        <a:pt x="711" y="591"/>
                        <a:pt x="711" y="589"/>
                      </a:cubicBezTo>
                      <a:lnTo>
                        <a:pt x="711" y="589"/>
                      </a:lnTo>
                      <a:cubicBezTo>
                        <a:pt x="711" y="587"/>
                        <a:pt x="712" y="586"/>
                        <a:pt x="714" y="586"/>
                      </a:cubicBezTo>
                      <a:cubicBezTo>
                        <a:pt x="715" y="586"/>
                        <a:pt x="717" y="587"/>
                        <a:pt x="717" y="589"/>
                      </a:cubicBezTo>
                      <a:close/>
                      <a:moveTo>
                        <a:pt x="718" y="601"/>
                      </a:moveTo>
                      <a:lnTo>
                        <a:pt x="718" y="601"/>
                      </a:lnTo>
                      <a:cubicBezTo>
                        <a:pt x="718" y="603"/>
                        <a:pt x="717" y="604"/>
                        <a:pt x="715" y="604"/>
                      </a:cubicBezTo>
                      <a:cubicBezTo>
                        <a:pt x="713" y="604"/>
                        <a:pt x="712" y="603"/>
                        <a:pt x="712" y="601"/>
                      </a:cubicBezTo>
                      <a:lnTo>
                        <a:pt x="712" y="601"/>
                      </a:lnTo>
                      <a:cubicBezTo>
                        <a:pt x="712" y="600"/>
                        <a:pt x="713" y="598"/>
                        <a:pt x="715" y="598"/>
                      </a:cubicBezTo>
                      <a:cubicBezTo>
                        <a:pt x="717" y="598"/>
                        <a:pt x="718" y="600"/>
                        <a:pt x="718" y="601"/>
                      </a:cubicBezTo>
                      <a:close/>
                      <a:moveTo>
                        <a:pt x="720" y="614"/>
                      </a:moveTo>
                      <a:lnTo>
                        <a:pt x="720" y="614"/>
                      </a:lnTo>
                      <a:cubicBezTo>
                        <a:pt x="720" y="615"/>
                        <a:pt x="718" y="617"/>
                        <a:pt x="717" y="617"/>
                      </a:cubicBezTo>
                      <a:cubicBezTo>
                        <a:pt x="715" y="617"/>
                        <a:pt x="713" y="615"/>
                        <a:pt x="713" y="614"/>
                      </a:cubicBezTo>
                      <a:lnTo>
                        <a:pt x="713" y="614"/>
                      </a:lnTo>
                      <a:cubicBezTo>
                        <a:pt x="713" y="612"/>
                        <a:pt x="715" y="611"/>
                        <a:pt x="717" y="611"/>
                      </a:cubicBezTo>
                      <a:cubicBezTo>
                        <a:pt x="718" y="611"/>
                        <a:pt x="720" y="612"/>
                        <a:pt x="720" y="614"/>
                      </a:cubicBezTo>
                      <a:close/>
                      <a:moveTo>
                        <a:pt x="721" y="626"/>
                      </a:moveTo>
                      <a:lnTo>
                        <a:pt x="721" y="626"/>
                      </a:lnTo>
                      <a:cubicBezTo>
                        <a:pt x="721" y="628"/>
                        <a:pt x="720" y="629"/>
                        <a:pt x="718" y="629"/>
                      </a:cubicBezTo>
                      <a:cubicBezTo>
                        <a:pt x="716" y="629"/>
                        <a:pt x="715" y="628"/>
                        <a:pt x="715" y="626"/>
                      </a:cubicBezTo>
                      <a:lnTo>
                        <a:pt x="715" y="626"/>
                      </a:lnTo>
                      <a:cubicBezTo>
                        <a:pt x="715" y="624"/>
                        <a:pt x="716" y="623"/>
                        <a:pt x="718" y="623"/>
                      </a:cubicBezTo>
                      <a:cubicBezTo>
                        <a:pt x="720" y="623"/>
                        <a:pt x="721" y="624"/>
                        <a:pt x="721" y="626"/>
                      </a:cubicBezTo>
                      <a:close/>
                      <a:moveTo>
                        <a:pt x="722" y="639"/>
                      </a:moveTo>
                      <a:lnTo>
                        <a:pt x="722" y="639"/>
                      </a:lnTo>
                      <a:cubicBezTo>
                        <a:pt x="722" y="640"/>
                        <a:pt x="721" y="642"/>
                        <a:pt x="719" y="642"/>
                      </a:cubicBezTo>
                      <a:cubicBezTo>
                        <a:pt x="717" y="642"/>
                        <a:pt x="716" y="640"/>
                        <a:pt x="716" y="639"/>
                      </a:cubicBezTo>
                      <a:lnTo>
                        <a:pt x="716" y="639"/>
                      </a:lnTo>
                      <a:cubicBezTo>
                        <a:pt x="716" y="637"/>
                        <a:pt x="717" y="636"/>
                        <a:pt x="719" y="636"/>
                      </a:cubicBezTo>
                      <a:cubicBezTo>
                        <a:pt x="721" y="636"/>
                        <a:pt x="722" y="637"/>
                        <a:pt x="722" y="639"/>
                      </a:cubicBezTo>
                      <a:close/>
                      <a:moveTo>
                        <a:pt x="723" y="651"/>
                      </a:moveTo>
                      <a:lnTo>
                        <a:pt x="723" y="651"/>
                      </a:lnTo>
                      <a:cubicBezTo>
                        <a:pt x="723" y="653"/>
                        <a:pt x="722" y="654"/>
                        <a:pt x="720" y="654"/>
                      </a:cubicBezTo>
                      <a:cubicBezTo>
                        <a:pt x="718" y="654"/>
                        <a:pt x="717" y="653"/>
                        <a:pt x="717" y="651"/>
                      </a:cubicBezTo>
                      <a:lnTo>
                        <a:pt x="717" y="651"/>
                      </a:lnTo>
                      <a:cubicBezTo>
                        <a:pt x="717" y="649"/>
                        <a:pt x="718" y="648"/>
                        <a:pt x="720" y="648"/>
                      </a:cubicBezTo>
                      <a:cubicBezTo>
                        <a:pt x="722" y="648"/>
                        <a:pt x="723" y="649"/>
                        <a:pt x="723" y="651"/>
                      </a:cubicBezTo>
                      <a:close/>
                      <a:moveTo>
                        <a:pt x="724" y="664"/>
                      </a:moveTo>
                      <a:lnTo>
                        <a:pt x="724" y="664"/>
                      </a:lnTo>
                      <a:cubicBezTo>
                        <a:pt x="724" y="665"/>
                        <a:pt x="723" y="667"/>
                        <a:pt x="721" y="667"/>
                      </a:cubicBezTo>
                      <a:cubicBezTo>
                        <a:pt x="719" y="667"/>
                        <a:pt x="718" y="665"/>
                        <a:pt x="718" y="664"/>
                      </a:cubicBezTo>
                      <a:lnTo>
                        <a:pt x="718" y="664"/>
                      </a:lnTo>
                      <a:cubicBezTo>
                        <a:pt x="718" y="662"/>
                        <a:pt x="719" y="660"/>
                        <a:pt x="721" y="660"/>
                      </a:cubicBezTo>
                      <a:cubicBezTo>
                        <a:pt x="723" y="660"/>
                        <a:pt x="724" y="662"/>
                        <a:pt x="724" y="664"/>
                      </a:cubicBezTo>
                      <a:close/>
                      <a:moveTo>
                        <a:pt x="725" y="676"/>
                      </a:moveTo>
                      <a:lnTo>
                        <a:pt x="725" y="676"/>
                      </a:lnTo>
                      <a:cubicBezTo>
                        <a:pt x="725" y="678"/>
                        <a:pt x="724" y="679"/>
                        <a:pt x="722" y="679"/>
                      </a:cubicBezTo>
                      <a:cubicBezTo>
                        <a:pt x="720" y="679"/>
                        <a:pt x="719" y="678"/>
                        <a:pt x="719" y="676"/>
                      </a:cubicBezTo>
                      <a:lnTo>
                        <a:pt x="719" y="676"/>
                      </a:lnTo>
                      <a:cubicBezTo>
                        <a:pt x="719" y="674"/>
                        <a:pt x="720" y="673"/>
                        <a:pt x="722" y="673"/>
                      </a:cubicBezTo>
                      <a:cubicBezTo>
                        <a:pt x="724" y="673"/>
                        <a:pt x="725" y="674"/>
                        <a:pt x="725" y="676"/>
                      </a:cubicBezTo>
                      <a:close/>
                      <a:moveTo>
                        <a:pt x="726" y="689"/>
                      </a:moveTo>
                      <a:lnTo>
                        <a:pt x="726" y="689"/>
                      </a:lnTo>
                      <a:cubicBezTo>
                        <a:pt x="726" y="690"/>
                        <a:pt x="724" y="692"/>
                        <a:pt x="723" y="692"/>
                      </a:cubicBezTo>
                      <a:cubicBezTo>
                        <a:pt x="721" y="692"/>
                        <a:pt x="720" y="690"/>
                        <a:pt x="720" y="689"/>
                      </a:cubicBezTo>
                      <a:lnTo>
                        <a:pt x="720" y="689"/>
                      </a:lnTo>
                      <a:cubicBezTo>
                        <a:pt x="720" y="687"/>
                        <a:pt x="721" y="685"/>
                        <a:pt x="723" y="685"/>
                      </a:cubicBezTo>
                      <a:cubicBezTo>
                        <a:pt x="724" y="685"/>
                        <a:pt x="726" y="687"/>
                        <a:pt x="726" y="689"/>
                      </a:cubicBezTo>
                      <a:close/>
                      <a:moveTo>
                        <a:pt x="727" y="701"/>
                      </a:moveTo>
                      <a:lnTo>
                        <a:pt x="727" y="701"/>
                      </a:lnTo>
                      <a:cubicBezTo>
                        <a:pt x="727" y="703"/>
                        <a:pt x="725" y="704"/>
                        <a:pt x="723" y="704"/>
                      </a:cubicBezTo>
                      <a:cubicBezTo>
                        <a:pt x="722" y="704"/>
                        <a:pt x="720" y="703"/>
                        <a:pt x="720" y="701"/>
                      </a:cubicBezTo>
                      <a:lnTo>
                        <a:pt x="720" y="701"/>
                      </a:lnTo>
                      <a:cubicBezTo>
                        <a:pt x="720" y="699"/>
                        <a:pt x="722" y="698"/>
                        <a:pt x="723" y="698"/>
                      </a:cubicBezTo>
                      <a:cubicBezTo>
                        <a:pt x="725" y="698"/>
                        <a:pt x="727" y="699"/>
                        <a:pt x="727" y="701"/>
                      </a:cubicBezTo>
                      <a:close/>
                      <a:moveTo>
                        <a:pt x="727" y="714"/>
                      </a:moveTo>
                      <a:lnTo>
                        <a:pt x="727" y="714"/>
                      </a:lnTo>
                      <a:cubicBezTo>
                        <a:pt x="727" y="715"/>
                        <a:pt x="726" y="717"/>
                        <a:pt x="724" y="717"/>
                      </a:cubicBezTo>
                      <a:cubicBezTo>
                        <a:pt x="722" y="717"/>
                        <a:pt x="721" y="715"/>
                        <a:pt x="721" y="714"/>
                      </a:cubicBezTo>
                      <a:lnTo>
                        <a:pt x="721" y="714"/>
                      </a:lnTo>
                      <a:cubicBezTo>
                        <a:pt x="721" y="712"/>
                        <a:pt x="722" y="710"/>
                        <a:pt x="724" y="710"/>
                      </a:cubicBezTo>
                      <a:cubicBezTo>
                        <a:pt x="726" y="710"/>
                        <a:pt x="727" y="712"/>
                        <a:pt x="727" y="714"/>
                      </a:cubicBezTo>
                      <a:close/>
                      <a:moveTo>
                        <a:pt x="728" y="726"/>
                      </a:moveTo>
                      <a:lnTo>
                        <a:pt x="728" y="726"/>
                      </a:lnTo>
                      <a:cubicBezTo>
                        <a:pt x="728" y="728"/>
                        <a:pt x="726" y="729"/>
                        <a:pt x="725" y="729"/>
                      </a:cubicBezTo>
                      <a:cubicBezTo>
                        <a:pt x="723" y="729"/>
                        <a:pt x="721" y="728"/>
                        <a:pt x="721" y="726"/>
                      </a:cubicBezTo>
                      <a:lnTo>
                        <a:pt x="721" y="726"/>
                      </a:lnTo>
                      <a:cubicBezTo>
                        <a:pt x="721" y="724"/>
                        <a:pt x="723" y="723"/>
                        <a:pt x="725" y="723"/>
                      </a:cubicBezTo>
                      <a:cubicBezTo>
                        <a:pt x="726" y="723"/>
                        <a:pt x="728" y="724"/>
                        <a:pt x="728" y="726"/>
                      </a:cubicBezTo>
                      <a:close/>
                      <a:moveTo>
                        <a:pt x="728" y="738"/>
                      </a:moveTo>
                      <a:lnTo>
                        <a:pt x="728" y="739"/>
                      </a:lnTo>
                      <a:cubicBezTo>
                        <a:pt x="728" y="740"/>
                        <a:pt x="727" y="742"/>
                        <a:pt x="725" y="742"/>
                      </a:cubicBezTo>
                      <a:cubicBezTo>
                        <a:pt x="723" y="742"/>
                        <a:pt x="722" y="740"/>
                        <a:pt x="722" y="739"/>
                      </a:cubicBezTo>
                      <a:lnTo>
                        <a:pt x="722" y="738"/>
                      </a:lnTo>
                      <a:cubicBezTo>
                        <a:pt x="722" y="737"/>
                        <a:pt x="723" y="735"/>
                        <a:pt x="725" y="735"/>
                      </a:cubicBezTo>
                      <a:cubicBezTo>
                        <a:pt x="727" y="735"/>
                        <a:pt x="728" y="737"/>
                        <a:pt x="728" y="738"/>
                      </a:cubicBezTo>
                      <a:close/>
                      <a:moveTo>
                        <a:pt x="729" y="751"/>
                      </a:moveTo>
                      <a:lnTo>
                        <a:pt x="729" y="751"/>
                      </a:lnTo>
                      <a:cubicBezTo>
                        <a:pt x="729" y="753"/>
                        <a:pt x="727" y="754"/>
                        <a:pt x="725" y="754"/>
                      </a:cubicBezTo>
                      <a:cubicBezTo>
                        <a:pt x="724" y="754"/>
                        <a:pt x="722" y="753"/>
                        <a:pt x="722" y="751"/>
                      </a:cubicBezTo>
                      <a:lnTo>
                        <a:pt x="722" y="751"/>
                      </a:lnTo>
                      <a:cubicBezTo>
                        <a:pt x="722" y="749"/>
                        <a:pt x="724" y="748"/>
                        <a:pt x="725" y="748"/>
                      </a:cubicBezTo>
                      <a:cubicBezTo>
                        <a:pt x="727" y="748"/>
                        <a:pt x="729" y="749"/>
                        <a:pt x="729" y="751"/>
                      </a:cubicBezTo>
                      <a:close/>
                      <a:moveTo>
                        <a:pt x="729" y="764"/>
                      </a:moveTo>
                      <a:lnTo>
                        <a:pt x="729" y="764"/>
                      </a:lnTo>
                      <a:cubicBezTo>
                        <a:pt x="729" y="765"/>
                        <a:pt x="727" y="767"/>
                        <a:pt x="726" y="767"/>
                      </a:cubicBezTo>
                      <a:cubicBezTo>
                        <a:pt x="724" y="767"/>
                        <a:pt x="722" y="765"/>
                        <a:pt x="722" y="764"/>
                      </a:cubicBezTo>
                      <a:lnTo>
                        <a:pt x="722" y="764"/>
                      </a:lnTo>
                      <a:cubicBezTo>
                        <a:pt x="722" y="762"/>
                        <a:pt x="724" y="760"/>
                        <a:pt x="726" y="760"/>
                      </a:cubicBezTo>
                      <a:cubicBezTo>
                        <a:pt x="727" y="760"/>
                        <a:pt x="729" y="762"/>
                        <a:pt x="729" y="764"/>
                      </a:cubicBezTo>
                      <a:close/>
                      <a:moveTo>
                        <a:pt x="729" y="776"/>
                      </a:moveTo>
                      <a:lnTo>
                        <a:pt x="729" y="776"/>
                      </a:lnTo>
                      <a:cubicBezTo>
                        <a:pt x="729" y="778"/>
                        <a:pt x="727" y="779"/>
                        <a:pt x="726" y="779"/>
                      </a:cubicBezTo>
                      <a:cubicBezTo>
                        <a:pt x="724" y="779"/>
                        <a:pt x="723" y="778"/>
                        <a:pt x="723" y="776"/>
                      </a:cubicBezTo>
                      <a:lnTo>
                        <a:pt x="723" y="776"/>
                      </a:lnTo>
                      <a:cubicBezTo>
                        <a:pt x="723" y="774"/>
                        <a:pt x="724" y="773"/>
                        <a:pt x="726" y="773"/>
                      </a:cubicBezTo>
                      <a:cubicBezTo>
                        <a:pt x="727" y="773"/>
                        <a:pt x="729" y="774"/>
                        <a:pt x="729" y="776"/>
                      </a:cubicBezTo>
                      <a:close/>
                      <a:moveTo>
                        <a:pt x="729" y="789"/>
                      </a:moveTo>
                      <a:lnTo>
                        <a:pt x="729" y="789"/>
                      </a:lnTo>
                      <a:cubicBezTo>
                        <a:pt x="729" y="790"/>
                        <a:pt x="728" y="792"/>
                        <a:pt x="726" y="792"/>
                      </a:cubicBezTo>
                      <a:cubicBezTo>
                        <a:pt x="724" y="792"/>
                        <a:pt x="723" y="790"/>
                        <a:pt x="723" y="789"/>
                      </a:cubicBezTo>
                      <a:lnTo>
                        <a:pt x="723" y="789"/>
                      </a:lnTo>
                      <a:cubicBezTo>
                        <a:pt x="723" y="787"/>
                        <a:pt x="724" y="785"/>
                        <a:pt x="726" y="785"/>
                      </a:cubicBezTo>
                      <a:cubicBezTo>
                        <a:pt x="728" y="785"/>
                        <a:pt x="729" y="787"/>
                        <a:pt x="729" y="789"/>
                      </a:cubicBezTo>
                      <a:close/>
                      <a:moveTo>
                        <a:pt x="729" y="802"/>
                      </a:moveTo>
                      <a:lnTo>
                        <a:pt x="729" y="802"/>
                      </a:lnTo>
                      <a:cubicBezTo>
                        <a:pt x="728" y="804"/>
                        <a:pt x="726" y="805"/>
                        <a:pt x="725" y="804"/>
                      </a:cubicBezTo>
                      <a:cubicBezTo>
                        <a:pt x="723" y="803"/>
                        <a:pt x="722" y="802"/>
                        <a:pt x="723" y="800"/>
                      </a:cubicBezTo>
                      <a:lnTo>
                        <a:pt x="723" y="800"/>
                      </a:lnTo>
                      <a:cubicBezTo>
                        <a:pt x="723" y="798"/>
                        <a:pt x="725" y="798"/>
                        <a:pt x="727" y="798"/>
                      </a:cubicBezTo>
                      <a:cubicBezTo>
                        <a:pt x="728" y="799"/>
                        <a:pt x="729" y="800"/>
                        <a:pt x="729" y="802"/>
                      </a:cubicBezTo>
                      <a:close/>
                      <a:moveTo>
                        <a:pt x="729" y="815"/>
                      </a:moveTo>
                      <a:lnTo>
                        <a:pt x="729" y="815"/>
                      </a:lnTo>
                      <a:cubicBezTo>
                        <a:pt x="728" y="816"/>
                        <a:pt x="726" y="817"/>
                        <a:pt x="725" y="816"/>
                      </a:cubicBezTo>
                      <a:cubicBezTo>
                        <a:pt x="723" y="816"/>
                        <a:pt x="722" y="814"/>
                        <a:pt x="723" y="813"/>
                      </a:cubicBezTo>
                      <a:lnTo>
                        <a:pt x="723" y="813"/>
                      </a:lnTo>
                      <a:cubicBezTo>
                        <a:pt x="723" y="811"/>
                        <a:pt x="725" y="810"/>
                        <a:pt x="727" y="811"/>
                      </a:cubicBezTo>
                      <a:cubicBezTo>
                        <a:pt x="728" y="811"/>
                        <a:pt x="729" y="813"/>
                        <a:pt x="729" y="815"/>
                      </a:cubicBezTo>
                      <a:close/>
                      <a:moveTo>
                        <a:pt x="729" y="827"/>
                      </a:moveTo>
                      <a:lnTo>
                        <a:pt x="729" y="827"/>
                      </a:lnTo>
                      <a:cubicBezTo>
                        <a:pt x="728" y="829"/>
                        <a:pt x="726" y="830"/>
                        <a:pt x="725" y="829"/>
                      </a:cubicBezTo>
                      <a:cubicBezTo>
                        <a:pt x="723" y="828"/>
                        <a:pt x="722" y="827"/>
                        <a:pt x="723" y="825"/>
                      </a:cubicBezTo>
                      <a:lnTo>
                        <a:pt x="723" y="825"/>
                      </a:lnTo>
                      <a:cubicBezTo>
                        <a:pt x="723" y="823"/>
                        <a:pt x="725" y="823"/>
                        <a:pt x="727" y="823"/>
                      </a:cubicBezTo>
                      <a:cubicBezTo>
                        <a:pt x="728" y="824"/>
                        <a:pt x="729" y="825"/>
                        <a:pt x="729" y="827"/>
                      </a:cubicBezTo>
                      <a:close/>
                      <a:moveTo>
                        <a:pt x="728" y="840"/>
                      </a:moveTo>
                      <a:lnTo>
                        <a:pt x="728" y="840"/>
                      </a:lnTo>
                      <a:cubicBezTo>
                        <a:pt x="728" y="841"/>
                        <a:pt x="726" y="842"/>
                        <a:pt x="724" y="842"/>
                      </a:cubicBezTo>
                      <a:cubicBezTo>
                        <a:pt x="723" y="841"/>
                        <a:pt x="722" y="839"/>
                        <a:pt x="722" y="838"/>
                      </a:cubicBezTo>
                      <a:lnTo>
                        <a:pt x="722" y="838"/>
                      </a:lnTo>
                      <a:cubicBezTo>
                        <a:pt x="723" y="836"/>
                        <a:pt x="725" y="835"/>
                        <a:pt x="726" y="836"/>
                      </a:cubicBezTo>
                      <a:cubicBezTo>
                        <a:pt x="728" y="836"/>
                        <a:pt x="729" y="838"/>
                        <a:pt x="728" y="840"/>
                      </a:cubicBezTo>
                      <a:close/>
                      <a:moveTo>
                        <a:pt x="728" y="852"/>
                      </a:moveTo>
                      <a:lnTo>
                        <a:pt x="728" y="852"/>
                      </a:lnTo>
                      <a:cubicBezTo>
                        <a:pt x="727" y="854"/>
                        <a:pt x="726" y="855"/>
                        <a:pt x="724" y="854"/>
                      </a:cubicBezTo>
                      <a:cubicBezTo>
                        <a:pt x="722" y="853"/>
                        <a:pt x="721" y="852"/>
                        <a:pt x="722" y="850"/>
                      </a:cubicBezTo>
                      <a:lnTo>
                        <a:pt x="722" y="850"/>
                      </a:lnTo>
                      <a:cubicBezTo>
                        <a:pt x="722" y="848"/>
                        <a:pt x="724" y="848"/>
                        <a:pt x="726" y="848"/>
                      </a:cubicBezTo>
                      <a:cubicBezTo>
                        <a:pt x="727" y="849"/>
                        <a:pt x="728" y="850"/>
                        <a:pt x="728" y="852"/>
                      </a:cubicBezTo>
                      <a:close/>
                      <a:moveTo>
                        <a:pt x="727" y="865"/>
                      </a:moveTo>
                      <a:lnTo>
                        <a:pt x="727" y="865"/>
                      </a:lnTo>
                      <a:cubicBezTo>
                        <a:pt x="727" y="866"/>
                        <a:pt x="725" y="867"/>
                        <a:pt x="723" y="866"/>
                      </a:cubicBezTo>
                      <a:cubicBezTo>
                        <a:pt x="722" y="866"/>
                        <a:pt x="721" y="864"/>
                        <a:pt x="721" y="863"/>
                      </a:cubicBezTo>
                      <a:lnTo>
                        <a:pt x="721" y="863"/>
                      </a:lnTo>
                      <a:cubicBezTo>
                        <a:pt x="722" y="861"/>
                        <a:pt x="724" y="860"/>
                        <a:pt x="725" y="861"/>
                      </a:cubicBezTo>
                      <a:cubicBezTo>
                        <a:pt x="727" y="861"/>
                        <a:pt x="728" y="863"/>
                        <a:pt x="727" y="865"/>
                      </a:cubicBezTo>
                      <a:close/>
                      <a:moveTo>
                        <a:pt x="727" y="877"/>
                      </a:moveTo>
                      <a:lnTo>
                        <a:pt x="727" y="877"/>
                      </a:lnTo>
                      <a:cubicBezTo>
                        <a:pt x="726" y="879"/>
                        <a:pt x="725" y="880"/>
                        <a:pt x="723" y="879"/>
                      </a:cubicBezTo>
                      <a:cubicBezTo>
                        <a:pt x="721" y="878"/>
                        <a:pt x="720" y="877"/>
                        <a:pt x="721" y="875"/>
                      </a:cubicBezTo>
                      <a:lnTo>
                        <a:pt x="721" y="875"/>
                      </a:lnTo>
                      <a:cubicBezTo>
                        <a:pt x="722" y="873"/>
                        <a:pt x="723" y="873"/>
                        <a:pt x="725" y="873"/>
                      </a:cubicBezTo>
                      <a:cubicBezTo>
                        <a:pt x="727" y="874"/>
                        <a:pt x="727" y="875"/>
                        <a:pt x="727" y="877"/>
                      </a:cubicBezTo>
                      <a:close/>
                      <a:moveTo>
                        <a:pt x="726" y="889"/>
                      </a:moveTo>
                      <a:lnTo>
                        <a:pt x="726" y="890"/>
                      </a:lnTo>
                      <a:cubicBezTo>
                        <a:pt x="726" y="891"/>
                        <a:pt x="724" y="892"/>
                        <a:pt x="722" y="891"/>
                      </a:cubicBezTo>
                      <a:cubicBezTo>
                        <a:pt x="721" y="891"/>
                        <a:pt x="720" y="889"/>
                        <a:pt x="720" y="888"/>
                      </a:cubicBezTo>
                      <a:lnTo>
                        <a:pt x="720" y="888"/>
                      </a:lnTo>
                      <a:cubicBezTo>
                        <a:pt x="721" y="886"/>
                        <a:pt x="723" y="885"/>
                        <a:pt x="724" y="886"/>
                      </a:cubicBezTo>
                      <a:cubicBezTo>
                        <a:pt x="726" y="886"/>
                        <a:pt x="727" y="888"/>
                        <a:pt x="726" y="889"/>
                      </a:cubicBezTo>
                      <a:close/>
                      <a:moveTo>
                        <a:pt x="725" y="902"/>
                      </a:moveTo>
                      <a:lnTo>
                        <a:pt x="725" y="902"/>
                      </a:lnTo>
                      <a:cubicBezTo>
                        <a:pt x="725" y="904"/>
                        <a:pt x="723" y="905"/>
                        <a:pt x="721" y="904"/>
                      </a:cubicBezTo>
                      <a:cubicBezTo>
                        <a:pt x="720" y="903"/>
                        <a:pt x="719" y="902"/>
                        <a:pt x="720" y="900"/>
                      </a:cubicBezTo>
                      <a:lnTo>
                        <a:pt x="720" y="900"/>
                      </a:lnTo>
                      <a:cubicBezTo>
                        <a:pt x="720" y="898"/>
                        <a:pt x="722" y="897"/>
                        <a:pt x="723" y="898"/>
                      </a:cubicBezTo>
                      <a:cubicBezTo>
                        <a:pt x="725" y="899"/>
                        <a:pt x="726" y="900"/>
                        <a:pt x="725" y="902"/>
                      </a:cubicBezTo>
                      <a:close/>
                      <a:moveTo>
                        <a:pt x="725" y="914"/>
                      </a:moveTo>
                      <a:lnTo>
                        <a:pt x="725" y="914"/>
                      </a:lnTo>
                      <a:cubicBezTo>
                        <a:pt x="724" y="916"/>
                        <a:pt x="722" y="917"/>
                        <a:pt x="721" y="916"/>
                      </a:cubicBezTo>
                      <a:cubicBezTo>
                        <a:pt x="719" y="916"/>
                        <a:pt x="718" y="914"/>
                        <a:pt x="719" y="912"/>
                      </a:cubicBezTo>
                      <a:lnTo>
                        <a:pt x="719" y="912"/>
                      </a:lnTo>
                      <a:cubicBezTo>
                        <a:pt x="719" y="911"/>
                        <a:pt x="721" y="910"/>
                        <a:pt x="723" y="911"/>
                      </a:cubicBezTo>
                      <a:cubicBezTo>
                        <a:pt x="724" y="911"/>
                        <a:pt x="725" y="913"/>
                        <a:pt x="725" y="914"/>
                      </a:cubicBezTo>
                      <a:close/>
                      <a:moveTo>
                        <a:pt x="724" y="927"/>
                      </a:moveTo>
                      <a:lnTo>
                        <a:pt x="724" y="927"/>
                      </a:lnTo>
                      <a:cubicBezTo>
                        <a:pt x="723" y="929"/>
                        <a:pt x="721" y="929"/>
                        <a:pt x="720" y="929"/>
                      </a:cubicBezTo>
                      <a:cubicBezTo>
                        <a:pt x="718" y="928"/>
                        <a:pt x="717" y="927"/>
                        <a:pt x="718" y="925"/>
                      </a:cubicBezTo>
                      <a:lnTo>
                        <a:pt x="718" y="925"/>
                      </a:lnTo>
                      <a:cubicBezTo>
                        <a:pt x="718" y="923"/>
                        <a:pt x="720" y="922"/>
                        <a:pt x="722" y="923"/>
                      </a:cubicBezTo>
                      <a:cubicBezTo>
                        <a:pt x="723" y="924"/>
                        <a:pt x="724" y="925"/>
                        <a:pt x="724" y="927"/>
                      </a:cubicBezTo>
                      <a:close/>
                      <a:moveTo>
                        <a:pt x="723" y="939"/>
                      </a:moveTo>
                      <a:lnTo>
                        <a:pt x="723" y="939"/>
                      </a:lnTo>
                      <a:cubicBezTo>
                        <a:pt x="722" y="941"/>
                        <a:pt x="720" y="942"/>
                        <a:pt x="719" y="941"/>
                      </a:cubicBezTo>
                      <a:cubicBezTo>
                        <a:pt x="717" y="941"/>
                        <a:pt x="716" y="939"/>
                        <a:pt x="717" y="937"/>
                      </a:cubicBezTo>
                      <a:lnTo>
                        <a:pt x="717" y="937"/>
                      </a:lnTo>
                      <a:cubicBezTo>
                        <a:pt x="717" y="936"/>
                        <a:pt x="719" y="935"/>
                        <a:pt x="721" y="935"/>
                      </a:cubicBezTo>
                      <a:cubicBezTo>
                        <a:pt x="722" y="936"/>
                        <a:pt x="723" y="938"/>
                        <a:pt x="723" y="939"/>
                      </a:cubicBezTo>
                      <a:close/>
                      <a:moveTo>
                        <a:pt x="722" y="952"/>
                      </a:moveTo>
                      <a:lnTo>
                        <a:pt x="722" y="952"/>
                      </a:lnTo>
                      <a:cubicBezTo>
                        <a:pt x="721" y="954"/>
                        <a:pt x="719" y="954"/>
                        <a:pt x="718" y="954"/>
                      </a:cubicBezTo>
                      <a:cubicBezTo>
                        <a:pt x="716" y="953"/>
                        <a:pt x="715" y="952"/>
                        <a:pt x="716" y="950"/>
                      </a:cubicBezTo>
                      <a:lnTo>
                        <a:pt x="716" y="950"/>
                      </a:lnTo>
                      <a:cubicBezTo>
                        <a:pt x="716" y="948"/>
                        <a:pt x="718" y="947"/>
                        <a:pt x="720" y="948"/>
                      </a:cubicBezTo>
                      <a:cubicBezTo>
                        <a:pt x="721" y="948"/>
                        <a:pt x="722" y="950"/>
                        <a:pt x="722" y="952"/>
                      </a:cubicBezTo>
                      <a:close/>
                      <a:moveTo>
                        <a:pt x="720" y="964"/>
                      </a:moveTo>
                      <a:lnTo>
                        <a:pt x="720" y="964"/>
                      </a:lnTo>
                      <a:cubicBezTo>
                        <a:pt x="720" y="966"/>
                        <a:pt x="718" y="967"/>
                        <a:pt x="716" y="966"/>
                      </a:cubicBezTo>
                      <a:cubicBezTo>
                        <a:pt x="715" y="966"/>
                        <a:pt x="714" y="964"/>
                        <a:pt x="714" y="962"/>
                      </a:cubicBezTo>
                      <a:lnTo>
                        <a:pt x="714" y="962"/>
                      </a:lnTo>
                      <a:cubicBezTo>
                        <a:pt x="715" y="961"/>
                        <a:pt x="717" y="960"/>
                        <a:pt x="718" y="960"/>
                      </a:cubicBezTo>
                      <a:cubicBezTo>
                        <a:pt x="720" y="961"/>
                        <a:pt x="721" y="963"/>
                        <a:pt x="720" y="964"/>
                      </a:cubicBezTo>
                      <a:close/>
                      <a:moveTo>
                        <a:pt x="719" y="977"/>
                      </a:moveTo>
                      <a:lnTo>
                        <a:pt x="719" y="977"/>
                      </a:lnTo>
                      <a:cubicBezTo>
                        <a:pt x="719" y="978"/>
                        <a:pt x="717" y="979"/>
                        <a:pt x="715" y="979"/>
                      </a:cubicBezTo>
                      <a:cubicBezTo>
                        <a:pt x="713" y="978"/>
                        <a:pt x="713" y="976"/>
                        <a:pt x="713" y="975"/>
                      </a:cubicBezTo>
                      <a:lnTo>
                        <a:pt x="713" y="975"/>
                      </a:lnTo>
                      <a:cubicBezTo>
                        <a:pt x="714" y="973"/>
                        <a:pt x="715" y="972"/>
                        <a:pt x="717" y="973"/>
                      </a:cubicBezTo>
                      <a:cubicBezTo>
                        <a:pt x="719" y="973"/>
                        <a:pt x="720" y="975"/>
                        <a:pt x="719" y="977"/>
                      </a:cubicBezTo>
                      <a:close/>
                      <a:moveTo>
                        <a:pt x="718" y="989"/>
                      </a:moveTo>
                      <a:lnTo>
                        <a:pt x="718" y="989"/>
                      </a:lnTo>
                      <a:cubicBezTo>
                        <a:pt x="717" y="991"/>
                        <a:pt x="715" y="992"/>
                        <a:pt x="714" y="991"/>
                      </a:cubicBezTo>
                      <a:cubicBezTo>
                        <a:pt x="712" y="991"/>
                        <a:pt x="711" y="989"/>
                        <a:pt x="712" y="987"/>
                      </a:cubicBezTo>
                      <a:lnTo>
                        <a:pt x="712" y="987"/>
                      </a:lnTo>
                      <a:cubicBezTo>
                        <a:pt x="712" y="986"/>
                        <a:pt x="714" y="985"/>
                        <a:pt x="716" y="985"/>
                      </a:cubicBezTo>
                      <a:cubicBezTo>
                        <a:pt x="717" y="986"/>
                        <a:pt x="718" y="988"/>
                        <a:pt x="718" y="989"/>
                      </a:cubicBezTo>
                      <a:close/>
                      <a:moveTo>
                        <a:pt x="716" y="1002"/>
                      </a:moveTo>
                      <a:lnTo>
                        <a:pt x="716" y="1002"/>
                      </a:lnTo>
                      <a:cubicBezTo>
                        <a:pt x="716" y="1003"/>
                        <a:pt x="714" y="1004"/>
                        <a:pt x="712" y="1004"/>
                      </a:cubicBezTo>
                      <a:cubicBezTo>
                        <a:pt x="711" y="1003"/>
                        <a:pt x="710" y="1001"/>
                        <a:pt x="710" y="1000"/>
                      </a:cubicBezTo>
                      <a:lnTo>
                        <a:pt x="710" y="1000"/>
                      </a:lnTo>
                      <a:cubicBezTo>
                        <a:pt x="711" y="998"/>
                        <a:pt x="713" y="997"/>
                        <a:pt x="714" y="998"/>
                      </a:cubicBezTo>
                      <a:cubicBezTo>
                        <a:pt x="716" y="998"/>
                        <a:pt x="717" y="1000"/>
                        <a:pt x="716" y="1002"/>
                      </a:cubicBezTo>
                      <a:close/>
                      <a:moveTo>
                        <a:pt x="715" y="1014"/>
                      </a:moveTo>
                      <a:lnTo>
                        <a:pt x="715" y="1014"/>
                      </a:lnTo>
                      <a:cubicBezTo>
                        <a:pt x="714" y="1016"/>
                        <a:pt x="712" y="1017"/>
                        <a:pt x="711" y="1016"/>
                      </a:cubicBezTo>
                      <a:cubicBezTo>
                        <a:pt x="709" y="1015"/>
                        <a:pt x="708" y="1014"/>
                        <a:pt x="709" y="1012"/>
                      </a:cubicBezTo>
                      <a:lnTo>
                        <a:pt x="709" y="1012"/>
                      </a:lnTo>
                      <a:cubicBezTo>
                        <a:pt x="709" y="1010"/>
                        <a:pt x="711" y="1009"/>
                        <a:pt x="713" y="1010"/>
                      </a:cubicBezTo>
                      <a:cubicBezTo>
                        <a:pt x="714" y="1011"/>
                        <a:pt x="715" y="1012"/>
                        <a:pt x="715" y="1014"/>
                      </a:cubicBezTo>
                      <a:close/>
                      <a:moveTo>
                        <a:pt x="713" y="1026"/>
                      </a:moveTo>
                      <a:lnTo>
                        <a:pt x="713" y="1026"/>
                      </a:lnTo>
                      <a:cubicBezTo>
                        <a:pt x="712" y="1028"/>
                        <a:pt x="711" y="1029"/>
                        <a:pt x="709" y="1028"/>
                      </a:cubicBezTo>
                      <a:cubicBezTo>
                        <a:pt x="707" y="1028"/>
                        <a:pt x="706" y="1026"/>
                        <a:pt x="707" y="1024"/>
                      </a:cubicBezTo>
                      <a:lnTo>
                        <a:pt x="707" y="1024"/>
                      </a:lnTo>
                      <a:cubicBezTo>
                        <a:pt x="708" y="1023"/>
                        <a:pt x="709" y="1022"/>
                        <a:pt x="711" y="1022"/>
                      </a:cubicBezTo>
                      <a:cubicBezTo>
                        <a:pt x="713" y="1023"/>
                        <a:pt x="713" y="1025"/>
                        <a:pt x="713" y="1026"/>
                      </a:cubicBezTo>
                      <a:close/>
                      <a:moveTo>
                        <a:pt x="711" y="1039"/>
                      </a:moveTo>
                      <a:lnTo>
                        <a:pt x="711" y="1039"/>
                      </a:lnTo>
                      <a:cubicBezTo>
                        <a:pt x="711" y="1040"/>
                        <a:pt x="709" y="1041"/>
                        <a:pt x="707" y="1041"/>
                      </a:cubicBezTo>
                      <a:cubicBezTo>
                        <a:pt x="705" y="1040"/>
                        <a:pt x="705" y="1038"/>
                        <a:pt x="705" y="1037"/>
                      </a:cubicBezTo>
                      <a:lnTo>
                        <a:pt x="705" y="1037"/>
                      </a:lnTo>
                      <a:cubicBezTo>
                        <a:pt x="706" y="1035"/>
                        <a:pt x="707" y="1034"/>
                        <a:pt x="709" y="1035"/>
                      </a:cubicBezTo>
                      <a:cubicBezTo>
                        <a:pt x="711" y="1035"/>
                        <a:pt x="712" y="1037"/>
                        <a:pt x="711" y="1039"/>
                      </a:cubicBezTo>
                      <a:close/>
                      <a:moveTo>
                        <a:pt x="709" y="1051"/>
                      </a:moveTo>
                      <a:lnTo>
                        <a:pt x="709" y="1051"/>
                      </a:lnTo>
                      <a:cubicBezTo>
                        <a:pt x="709" y="1053"/>
                        <a:pt x="707" y="1054"/>
                        <a:pt x="705" y="1053"/>
                      </a:cubicBezTo>
                      <a:cubicBezTo>
                        <a:pt x="704" y="1053"/>
                        <a:pt x="703" y="1051"/>
                        <a:pt x="703" y="1049"/>
                      </a:cubicBezTo>
                      <a:lnTo>
                        <a:pt x="703" y="1049"/>
                      </a:lnTo>
                      <a:cubicBezTo>
                        <a:pt x="704" y="1047"/>
                        <a:pt x="706" y="1047"/>
                        <a:pt x="707" y="1047"/>
                      </a:cubicBezTo>
                      <a:cubicBezTo>
                        <a:pt x="709" y="1048"/>
                        <a:pt x="710" y="1049"/>
                        <a:pt x="709" y="1051"/>
                      </a:cubicBezTo>
                      <a:close/>
                      <a:moveTo>
                        <a:pt x="707" y="1063"/>
                      </a:moveTo>
                      <a:lnTo>
                        <a:pt x="707" y="1063"/>
                      </a:lnTo>
                      <a:cubicBezTo>
                        <a:pt x="707" y="1065"/>
                        <a:pt x="705" y="1066"/>
                        <a:pt x="703" y="1065"/>
                      </a:cubicBezTo>
                      <a:cubicBezTo>
                        <a:pt x="702" y="1065"/>
                        <a:pt x="701" y="1063"/>
                        <a:pt x="701" y="1061"/>
                      </a:cubicBezTo>
                      <a:lnTo>
                        <a:pt x="701" y="1061"/>
                      </a:lnTo>
                      <a:cubicBezTo>
                        <a:pt x="702" y="1060"/>
                        <a:pt x="704" y="1059"/>
                        <a:pt x="705" y="1060"/>
                      </a:cubicBezTo>
                      <a:cubicBezTo>
                        <a:pt x="707" y="1060"/>
                        <a:pt x="708" y="1062"/>
                        <a:pt x="707" y="1063"/>
                      </a:cubicBezTo>
                      <a:close/>
                      <a:moveTo>
                        <a:pt x="705" y="1076"/>
                      </a:moveTo>
                      <a:lnTo>
                        <a:pt x="705" y="1076"/>
                      </a:lnTo>
                      <a:cubicBezTo>
                        <a:pt x="705" y="1077"/>
                        <a:pt x="703" y="1078"/>
                        <a:pt x="701" y="1078"/>
                      </a:cubicBezTo>
                      <a:cubicBezTo>
                        <a:pt x="699" y="1077"/>
                        <a:pt x="699" y="1075"/>
                        <a:pt x="699" y="1074"/>
                      </a:cubicBezTo>
                      <a:lnTo>
                        <a:pt x="699" y="1074"/>
                      </a:lnTo>
                      <a:cubicBezTo>
                        <a:pt x="700" y="1072"/>
                        <a:pt x="701" y="1071"/>
                        <a:pt x="703" y="1072"/>
                      </a:cubicBezTo>
                      <a:cubicBezTo>
                        <a:pt x="705" y="1072"/>
                        <a:pt x="706" y="1074"/>
                        <a:pt x="705" y="1076"/>
                      </a:cubicBezTo>
                      <a:close/>
                      <a:moveTo>
                        <a:pt x="703" y="1088"/>
                      </a:moveTo>
                      <a:lnTo>
                        <a:pt x="703" y="1088"/>
                      </a:lnTo>
                      <a:cubicBezTo>
                        <a:pt x="702" y="1090"/>
                        <a:pt x="701" y="1091"/>
                        <a:pt x="699" y="1090"/>
                      </a:cubicBezTo>
                      <a:cubicBezTo>
                        <a:pt x="697" y="1090"/>
                        <a:pt x="696" y="1088"/>
                        <a:pt x="697" y="1086"/>
                      </a:cubicBezTo>
                      <a:lnTo>
                        <a:pt x="697" y="1086"/>
                      </a:lnTo>
                      <a:cubicBezTo>
                        <a:pt x="697" y="1084"/>
                        <a:pt x="699" y="1084"/>
                        <a:pt x="701" y="1084"/>
                      </a:cubicBezTo>
                      <a:cubicBezTo>
                        <a:pt x="703" y="1085"/>
                        <a:pt x="703" y="1086"/>
                        <a:pt x="703" y="1088"/>
                      </a:cubicBezTo>
                      <a:close/>
                      <a:moveTo>
                        <a:pt x="701" y="1100"/>
                      </a:moveTo>
                      <a:lnTo>
                        <a:pt x="701" y="1100"/>
                      </a:lnTo>
                      <a:cubicBezTo>
                        <a:pt x="700" y="1102"/>
                        <a:pt x="698" y="1103"/>
                        <a:pt x="697" y="1102"/>
                      </a:cubicBezTo>
                      <a:cubicBezTo>
                        <a:pt x="695" y="1102"/>
                        <a:pt x="694" y="1100"/>
                        <a:pt x="695" y="1098"/>
                      </a:cubicBezTo>
                      <a:lnTo>
                        <a:pt x="695" y="1098"/>
                      </a:lnTo>
                      <a:cubicBezTo>
                        <a:pt x="695" y="1097"/>
                        <a:pt x="697" y="1096"/>
                        <a:pt x="699" y="1096"/>
                      </a:cubicBezTo>
                      <a:cubicBezTo>
                        <a:pt x="700" y="1097"/>
                        <a:pt x="701" y="1099"/>
                        <a:pt x="701" y="1100"/>
                      </a:cubicBezTo>
                      <a:close/>
                      <a:moveTo>
                        <a:pt x="698" y="1113"/>
                      </a:moveTo>
                      <a:lnTo>
                        <a:pt x="698" y="1113"/>
                      </a:lnTo>
                      <a:cubicBezTo>
                        <a:pt x="698" y="1114"/>
                        <a:pt x="696" y="1115"/>
                        <a:pt x="694" y="1115"/>
                      </a:cubicBezTo>
                      <a:cubicBezTo>
                        <a:pt x="693" y="1114"/>
                        <a:pt x="692" y="1112"/>
                        <a:pt x="692" y="1111"/>
                      </a:cubicBezTo>
                      <a:lnTo>
                        <a:pt x="692" y="1111"/>
                      </a:lnTo>
                      <a:cubicBezTo>
                        <a:pt x="693" y="1109"/>
                        <a:pt x="695" y="1108"/>
                        <a:pt x="696" y="1109"/>
                      </a:cubicBezTo>
                      <a:cubicBezTo>
                        <a:pt x="698" y="1109"/>
                        <a:pt x="699" y="1111"/>
                        <a:pt x="698" y="1113"/>
                      </a:cubicBezTo>
                      <a:close/>
                      <a:moveTo>
                        <a:pt x="696" y="1125"/>
                      </a:moveTo>
                      <a:lnTo>
                        <a:pt x="696" y="1125"/>
                      </a:lnTo>
                      <a:cubicBezTo>
                        <a:pt x="695" y="1127"/>
                        <a:pt x="693" y="1127"/>
                        <a:pt x="692" y="1127"/>
                      </a:cubicBezTo>
                      <a:cubicBezTo>
                        <a:pt x="690" y="1126"/>
                        <a:pt x="689" y="1125"/>
                        <a:pt x="690" y="1123"/>
                      </a:cubicBezTo>
                      <a:lnTo>
                        <a:pt x="690" y="1123"/>
                      </a:lnTo>
                      <a:cubicBezTo>
                        <a:pt x="690" y="1121"/>
                        <a:pt x="692" y="1120"/>
                        <a:pt x="694" y="1121"/>
                      </a:cubicBezTo>
                      <a:cubicBezTo>
                        <a:pt x="695" y="1121"/>
                        <a:pt x="696" y="1123"/>
                        <a:pt x="696" y="1125"/>
                      </a:cubicBezTo>
                      <a:close/>
                      <a:moveTo>
                        <a:pt x="693" y="1137"/>
                      </a:moveTo>
                      <a:lnTo>
                        <a:pt x="693" y="1137"/>
                      </a:lnTo>
                      <a:cubicBezTo>
                        <a:pt x="692" y="1139"/>
                        <a:pt x="691" y="1140"/>
                        <a:pt x="689" y="1139"/>
                      </a:cubicBezTo>
                      <a:cubicBezTo>
                        <a:pt x="687" y="1139"/>
                        <a:pt x="687" y="1137"/>
                        <a:pt x="687" y="1135"/>
                      </a:cubicBezTo>
                      <a:lnTo>
                        <a:pt x="687" y="1135"/>
                      </a:lnTo>
                      <a:cubicBezTo>
                        <a:pt x="688" y="1134"/>
                        <a:pt x="689" y="1133"/>
                        <a:pt x="691" y="1133"/>
                      </a:cubicBezTo>
                      <a:cubicBezTo>
                        <a:pt x="693" y="1134"/>
                        <a:pt x="694" y="1135"/>
                        <a:pt x="693" y="1137"/>
                      </a:cubicBezTo>
                      <a:close/>
                      <a:moveTo>
                        <a:pt x="690" y="1149"/>
                      </a:moveTo>
                      <a:lnTo>
                        <a:pt x="690" y="1149"/>
                      </a:lnTo>
                      <a:cubicBezTo>
                        <a:pt x="690" y="1151"/>
                        <a:pt x="688" y="1152"/>
                        <a:pt x="686" y="1151"/>
                      </a:cubicBezTo>
                      <a:cubicBezTo>
                        <a:pt x="685" y="1151"/>
                        <a:pt x="684" y="1149"/>
                        <a:pt x="684" y="1147"/>
                      </a:cubicBezTo>
                      <a:lnTo>
                        <a:pt x="684" y="1147"/>
                      </a:lnTo>
                      <a:cubicBezTo>
                        <a:pt x="685" y="1146"/>
                        <a:pt x="687" y="1145"/>
                        <a:pt x="688" y="1145"/>
                      </a:cubicBezTo>
                      <a:cubicBezTo>
                        <a:pt x="690" y="1146"/>
                        <a:pt x="691" y="1148"/>
                        <a:pt x="690" y="1149"/>
                      </a:cubicBezTo>
                      <a:close/>
                      <a:moveTo>
                        <a:pt x="687" y="1161"/>
                      </a:moveTo>
                      <a:lnTo>
                        <a:pt x="687" y="1161"/>
                      </a:lnTo>
                      <a:cubicBezTo>
                        <a:pt x="687" y="1163"/>
                        <a:pt x="685" y="1164"/>
                        <a:pt x="683" y="1163"/>
                      </a:cubicBezTo>
                      <a:cubicBezTo>
                        <a:pt x="682" y="1163"/>
                        <a:pt x="681" y="1161"/>
                        <a:pt x="681" y="1160"/>
                      </a:cubicBezTo>
                      <a:lnTo>
                        <a:pt x="681" y="1160"/>
                      </a:lnTo>
                      <a:cubicBezTo>
                        <a:pt x="682" y="1158"/>
                        <a:pt x="684" y="1157"/>
                        <a:pt x="685" y="1158"/>
                      </a:cubicBezTo>
                      <a:cubicBezTo>
                        <a:pt x="687" y="1158"/>
                        <a:pt x="688" y="1160"/>
                        <a:pt x="687" y="1161"/>
                      </a:cubicBezTo>
                      <a:close/>
                      <a:moveTo>
                        <a:pt x="684" y="1174"/>
                      </a:moveTo>
                      <a:lnTo>
                        <a:pt x="684" y="1174"/>
                      </a:lnTo>
                      <a:cubicBezTo>
                        <a:pt x="684" y="1175"/>
                        <a:pt x="682" y="1176"/>
                        <a:pt x="680" y="1176"/>
                      </a:cubicBezTo>
                      <a:cubicBezTo>
                        <a:pt x="679" y="1175"/>
                        <a:pt x="678" y="1173"/>
                        <a:pt x="678" y="1172"/>
                      </a:cubicBezTo>
                      <a:lnTo>
                        <a:pt x="678" y="1172"/>
                      </a:lnTo>
                      <a:cubicBezTo>
                        <a:pt x="679" y="1170"/>
                        <a:pt x="681" y="1169"/>
                        <a:pt x="682" y="1170"/>
                      </a:cubicBezTo>
                      <a:cubicBezTo>
                        <a:pt x="684" y="1170"/>
                        <a:pt x="685" y="1172"/>
                        <a:pt x="684" y="1174"/>
                      </a:cubicBezTo>
                      <a:close/>
                      <a:moveTo>
                        <a:pt x="681" y="1186"/>
                      </a:moveTo>
                      <a:lnTo>
                        <a:pt x="681" y="1186"/>
                      </a:lnTo>
                      <a:cubicBezTo>
                        <a:pt x="681" y="1187"/>
                        <a:pt x="679" y="1188"/>
                        <a:pt x="677" y="1188"/>
                      </a:cubicBezTo>
                      <a:cubicBezTo>
                        <a:pt x="676" y="1187"/>
                        <a:pt x="675" y="1185"/>
                        <a:pt x="675" y="1184"/>
                      </a:cubicBezTo>
                      <a:lnTo>
                        <a:pt x="675" y="1184"/>
                      </a:lnTo>
                      <a:cubicBezTo>
                        <a:pt x="676" y="1182"/>
                        <a:pt x="678" y="1181"/>
                        <a:pt x="679" y="1182"/>
                      </a:cubicBezTo>
                      <a:cubicBezTo>
                        <a:pt x="681" y="1182"/>
                        <a:pt x="682" y="1184"/>
                        <a:pt x="681" y="1186"/>
                      </a:cubicBezTo>
                      <a:close/>
                      <a:moveTo>
                        <a:pt x="678" y="1198"/>
                      </a:moveTo>
                      <a:lnTo>
                        <a:pt x="678" y="1198"/>
                      </a:lnTo>
                      <a:cubicBezTo>
                        <a:pt x="677" y="1199"/>
                        <a:pt x="676" y="1200"/>
                        <a:pt x="674" y="1200"/>
                      </a:cubicBezTo>
                      <a:cubicBezTo>
                        <a:pt x="672" y="1199"/>
                        <a:pt x="671" y="1197"/>
                        <a:pt x="672" y="1196"/>
                      </a:cubicBezTo>
                      <a:lnTo>
                        <a:pt x="672" y="1196"/>
                      </a:lnTo>
                      <a:cubicBezTo>
                        <a:pt x="673" y="1194"/>
                        <a:pt x="674" y="1193"/>
                        <a:pt x="676" y="1194"/>
                      </a:cubicBezTo>
                      <a:cubicBezTo>
                        <a:pt x="678" y="1194"/>
                        <a:pt x="679" y="1196"/>
                        <a:pt x="678" y="1198"/>
                      </a:cubicBezTo>
                      <a:close/>
                      <a:moveTo>
                        <a:pt x="675" y="1210"/>
                      </a:moveTo>
                      <a:lnTo>
                        <a:pt x="675" y="1210"/>
                      </a:lnTo>
                      <a:cubicBezTo>
                        <a:pt x="674" y="1212"/>
                        <a:pt x="672" y="1212"/>
                        <a:pt x="671" y="1212"/>
                      </a:cubicBezTo>
                      <a:cubicBezTo>
                        <a:pt x="669" y="1211"/>
                        <a:pt x="668" y="1210"/>
                        <a:pt x="669" y="1208"/>
                      </a:cubicBezTo>
                      <a:lnTo>
                        <a:pt x="669" y="1208"/>
                      </a:lnTo>
                      <a:cubicBezTo>
                        <a:pt x="669" y="1206"/>
                        <a:pt x="671" y="1205"/>
                        <a:pt x="673" y="1206"/>
                      </a:cubicBezTo>
                      <a:cubicBezTo>
                        <a:pt x="674" y="1206"/>
                        <a:pt x="675" y="1208"/>
                        <a:pt x="675" y="1210"/>
                      </a:cubicBezTo>
                      <a:close/>
                      <a:moveTo>
                        <a:pt x="671" y="1222"/>
                      </a:moveTo>
                      <a:lnTo>
                        <a:pt x="671" y="1222"/>
                      </a:lnTo>
                      <a:cubicBezTo>
                        <a:pt x="671" y="1224"/>
                        <a:pt x="669" y="1224"/>
                        <a:pt x="667" y="1224"/>
                      </a:cubicBezTo>
                      <a:cubicBezTo>
                        <a:pt x="665" y="1223"/>
                        <a:pt x="665" y="1222"/>
                        <a:pt x="665" y="1220"/>
                      </a:cubicBezTo>
                      <a:lnTo>
                        <a:pt x="665" y="1220"/>
                      </a:lnTo>
                      <a:cubicBezTo>
                        <a:pt x="666" y="1218"/>
                        <a:pt x="667" y="1217"/>
                        <a:pt x="669" y="1218"/>
                      </a:cubicBezTo>
                      <a:cubicBezTo>
                        <a:pt x="671" y="1218"/>
                        <a:pt x="672" y="1220"/>
                        <a:pt x="671" y="1222"/>
                      </a:cubicBezTo>
                      <a:close/>
                      <a:moveTo>
                        <a:pt x="668" y="1234"/>
                      </a:moveTo>
                      <a:lnTo>
                        <a:pt x="668" y="1234"/>
                      </a:lnTo>
                      <a:cubicBezTo>
                        <a:pt x="667" y="1236"/>
                        <a:pt x="665" y="1236"/>
                        <a:pt x="664" y="1236"/>
                      </a:cubicBezTo>
                      <a:cubicBezTo>
                        <a:pt x="662" y="1235"/>
                        <a:pt x="661" y="1234"/>
                        <a:pt x="662" y="1232"/>
                      </a:cubicBezTo>
                      <a:lnTo>
                        <a:pt x="662" y="1232"/>
                      </a:lnTo>
                      <a:cubicBezTo>
                        <a:pt x="662" y="1230"/>
                        <a:pt x="664" y="1229"/>
                        <a:pt x="666" y="1230"/>
                      </a:cubicBezTo>
                      <a:cubicBezTo>
                        <a:pt x="667" y="1230"/>
                        <a:pt x="668" y="1232"/>
                        <a:pt x="668" y="1234"/>
                      </a:cubicBezTo>
                      <a:close/>
                      <a:moveTo>
                        <a:pt x="664" y="1246"/>
                      </a:moveTo>
                      <a:lnTo>
                        <a:pt x="664" y="1246"/>
                      </a:lnTo>
                      <a:cubicBezTo>
                        <a:pt x="663" y="1247"/>
                        <a:pt x="661" y="1248"/>
                        <a:pt x="660" y="1248"/>
                      </a:cubicBezTo>
                      <a:cubicBezTo>
                        <a:pt x="658" y="1247"/>
                        <a:pt x="657" y="1245"/>
                        <a:pt x="658" y="1244"/>
                      </a:cubicBezTo>
                      <a:lnTo>
                        <a:pt x="658" y="1244"/>
                      </a:lnTo>
                      <a:cubicBezTo>
                        <a:pt x="658" y="1242"/>
                        <a:pt x="660" y="1241"/>
                        <a:pt x="662" y="1242"/>
                      </a:cubicBezTo>
                      <a:cubicBezTo>
                        <a:pt x="663" y="1242"/>
                        <a:pt x="664" y="1244"/>
                        <a:pt x="664" y="1246"/>
                      </a:cubicBezTo>
                      <a:close/>
                      <a:moveTo>
                        <a:pt x="660" y="1258"/>
                      </a:moveTo>
                      <a:lnTo>
                        <a:pt x="660" y="1258"/>
                      </a:lnTo>
                      <a:cubicBezTo>
                        <a:pt x="659" y="1259"/>
                        <a:pt x="658" y="1260"/>
                        <a:pt x="656" y="1260"/>
                      </a:cubicBezTo>
                      <a:cubicBezTo>
                        <a:pt x="654" y="1259"/>
                        <a:pt x="653" y="1257"/>
                        <a:pt x="654" y="1256"/>
                      </a:cubicBezTo>
                      <a:lnTo>
                        <a:pt x="654" y="1256"/>
                      </a:lnTo>
                      <a:cubicBezTo>
                        <a:pt x="654" y="1254"/>
                        <a:pt x="656" y="1253"/>
                        <a:pt x="658" y="1254"/>
                      </a:cubicBezTo>
                      <a:cubicBezTo>
                        <a:pt x="659" y="1254"/>
                        <a:pt x="660" y="1256"/>
                        <a:pt x="660" y="1258"/>
                      </a:cubicBezTo>
                      <a:close/>
                      <a:moveTo>
                        <a:pt x="655" y="1270"/>
                      </a:moveTo>
                      <a:lnTo>
                        <a:pt x="655" y="1270"/>
                      </a:lnTo>
                      <a:cubicBezTo>
                        <a:pt x="655" y="1272"/>
                        <a:pt x="653" y="1272"/>
                        <a:pt x="651" y="1271"/>
                      </a:cubicBezTo>
                      <a:cubicBezTo>
                        <a:pt x="650" y="1270"/>
                        <a:pt x="649" y="1268"/>
                        <a:pt x="650" y="1267"/>
                      </a:cubicBezTo>
                      <a:lnTo>
                        <a:pt x="650" y="1267"/>
                      </a:lnTo>
                      <a:cubicBezTo>
                        <a:pt x="651" y="1265"/>
                        <a:pt x="653" y="1265"/>
                        <a:pt x="655" y="1266"/>
                      </a:cubicBezTo>
                      <a:cubicBezTo>
                        <a:pt x="656" y="1267"/>
                        <a:pt x="656" y="1269"/>
                        <a:pt x="655" y="1270"/>
                      </a:cubicBezTo>
                      <a:close/>
                      <a:moveTo>
                        <a:pt x="651" y="1282"/>
                      </a:moveTo>
                      <a:lnTo>
                        <a:pt x="651" y="1282"/>
                      </a:lnTo>
                      <a:cubicBezTo>
                        <a:pt x="650" y="1283"/>
                        <a:pt x="648" y="1284"/>
                        <a:pt x="647" y="1283"/>
                      </a:cubicBezTo>
                      <a:cubicBezTo>
                        <a:pt x="645" y="1282"/>
                        <a:pt x="645" y="1280"/>
                        <a:pt x="646" y="1279"/>
                      </a:cubicBezTo>
                      <a:lnTo>
                        <a:pt x="646" y="1279"/>
                      </a:lnTo>
                      <a:cubicBezTo>
                        <a:pt x="647" y="1277"/>
                        <a:pt x="649" y="1277"/>
                        <a:pt x="650" y="1278"/>
                      </a:cubicBezTo>
                      <a:cubicBezTo>
                        <a:pt x="652" y="1279"/>
                        <a:pt x="652" y="1281"/>
                        <a:pt x="651" y="1282"/>
                      </a:cubicBezTo>
                      <a:close/>
                      <a:moveTo>
                        <a:pt x="647" y="1294"/>
                      </a:moveTo>
                      <a:lnTo>
                        <a:pt x="647" y="1294"/>
                      </a:lnTo>
                      <a:cubicBezTo>
                        <a:pt x="646" y="1295"/>
                        <a:pt x="644" y="1296"/>
                        <a:pt x="643" y="1295"/>
                      </a:cubicBezTo>
                      <a:cubicBezTo>
                        <a:pt x="641" y="1294"/>
                        <a:pt x="641" y="1292"/>
                        <a:pt x="642" y="1290"/>
                      </a:cubicBezTo>
                      <a:lnTo>
                        <a:pt x="642" y="1290"/>
                      </a:lnTo>
                      <a:cubicBezTo>
                        <a:pt x="643" y="1289"/>
                        <a:pt x="645" y="1288"/>
                        <a:pt x="646" y="1289"/>
                      </a:cubicBezTo>
                      <a:cubicBezTo>
                        <a:pt x="648" y="1290"/>
                        <a:pt x="648" y="1292"/>
                        <a:pt x="647" y="1294"/>
                      </a:cubicBezTo>
                      <a:close/>
                      <a:moveTo>
                        <a:pt x="642" y="1306"/>
                      </a:moveTo>
                      <a:lnTo>
                        <a:pt x="642" y="1306"/>
                      </a:lnTo>
                      <a:cubicBezTo>
                        <a:pt x="641" y="1307"/>
                        <a:pt x="639" y="1307"/>
                        <a:pt x="638" y="1306"/>
                      </a:cubicBezTo>
                      <a:cubicBezTo>
                        <a:pt x="636" y="1305"/>
                        <a:pt x="636" y="1303"/>
                        <a:pt x="638" y="1302"/>
                      </a:cubicBezTo>
                      <a:lnTo>
                        <a:pt x="638" y="1302"/>
                      </a:lnTo>
                      <a:cubicBezTo>
                        <a:pt x="639" y="1300"/>
                        <a:pt x="641" y="1300"/>
                        <a:pt x="642" y="1302"/>
                      </a:cubicBezTo>
                      <a:cubicBezTo>
                        <a:pt x="643" y="1303"/>
                        <a:pt x="643" y="1305"/>
                        <a:pt x="642" y="1306"/>
                      </a:cubicBezTo>
                      <a:close/>
                      <a:moveTo>
                        <a:pt x="638" y="1318"/>
                      </a:moveTo>
                      <a:lnTo>
                        <a:pt x="637" y="1318"/>
                      </a:lnTo>
                      <a:cubicBezTo>
                        <a:pt x="636" y="1319"/>
                        <a:pt x="634" y="1319"/>
                        <a:pt x="633" y="1318"/>
                      </a:cubicBezTo>
                      <a:cubicBezTo>
                        <a:pt x="632" y="1316"/>
                        <a:pt x="632" y="1314"/>
                        <a:pt x="633" y="1313"/>
                      </a:cubicBezTo>
                      <a:lnTo>
                        <a:pt x="633" y="1313"/>
                      </a:lnTo>
                      <a:cubicBezTo>
                        <a:pt x="634" y="1312"/>
                        <a:pt x="636" y="1312"/>
                        <a:pt x="638" y="1313"/>
                      </a:cubicBezTo>
                      <a:cubicBezTo>
                        <a:pt x="639" y="1314"/>
                        <a:pt x="639" y="1316"/>
                        <a:pt x="638" y="1318"/>
                      </a:cubicBezTo>
                      <a:close/>
                      <a:moveTo>
                        <a:pt x="633" y="1329"/>
                      </a:moveTo>
                      <a:lnTo>
                        <a:pt x="633" y="1329"/>
                      </a:lnTo>
                      <a:cubicBezTo>
                        <a:pt x="632" y="1330"/>
                        <a:pt x="630" y="1330"/>
                        <a:pt x="628" y="1329"/>
                      </a:cubicBezTo>
                      <a:cubicBezTo>
                        <a:pt x="627" y="1328"/>
                        <a:pt x="627" y="1326"/>
                        <a:pt x="628" y="1325"/>
                      </a:cubicBezTo>
                      <a:lnTo>
                        <a:pt x="628" y="1325"/>
                      </a:lnTo>
                      <a:cubicBezTo>
                        <a:pt x="630" y="1323"/>
                        <a:pt x="632" y="1323"/>
                        <a:pt x="633" y="1325"/>
                      </a:cubicBezTo>
                      <a:cubicBezTo>
                        <a:pt x="634" y="1326"/>
                        <a:pt x="634" y="1328"/>
                        <a:pt x="633" y="1329"/>
                      </a:cubicBezTo>
                      <a:close/>
                      <a:moveTo>
                        <a:pt x="628" y="1341"/>
                      </a:moveTo>
                      <a:lnTo>
                        <a:pt x="628" y="1341"/>
                      </a:lnTo>
                      <a:cubicBezTo>
                        <a:pt x="627" y="1342"/>
                        <a:pt x="625" y="1342"/>
                        <a:pt x="623" y="1341"/>
                      </a:cubicBezTo>
                      <a:cubicBezTo>
                        <a:pt x="622" y="1339"/>
                        <a:pt x="622" y="1337"/>
                        <a:pt x="623" y="1336"/>
                      </a:cubicBezTo>
                      <a:lnTo>
                        <a:pt x="623" y="1336"/>
                      </a:lnTo>
                      <a:cubicBezTo>
                        <a:pt x="625" y="1335"/>
                        <a:pt x="627" y="1335"/>
                        <a:pt x="628" y="1336"/>
                      </a:cubicBezTo>
                      <a:cubicBezTo>
                        <a:pt x="629" y="1337"/>
                        <a:pt x="629" y="1339"/>
                        <a:pt x="628" y="1341"/>
                      </a:cubicBezTo>
                      <a:close/>
                      <a:moveTo>
                        <a:pt x="623" y="1352"/>
                      </a:moveTo>
                      <a:lnTo>
                        <a:pt x="623" y="1352"/>
                      </a:lnTo>
                      <a:cubicBezTo>
                        <a:pt x="622" y="1353"/>
                        <a:pt x="620" y="1353"/>
                        <a:pt x="618" y="1352"/>
                      </a:cubicBezTo>
                      <a:cubicBezTo>
                        <a:pt x="617" y="1351"/>
                        <a:pt x="617" y="1349"/>
                        <a:pt x="618" y="1348"/>
                      </a:cubicBezTo>
                      <a:lnTo>
                        <a:pt x="618" y="1348"/>
                      </a:lnTo>
                      <a:cubicBezTo>
                        <a:pt x="620" y="1346"/>
                        <a:pt x="622" y="1346"/>
                        <a:pt x="623" y="1348"/>
                      </a:cubicBezTo>
                      <a:cubicBezTo>
                        <a:pt x="624" y="1349"/>
                        <a:pt x="624" y="1351"/>
                        <a:pt x="623" y="1352"/>
                      </a:cubicBezTo>
                      <a:close/>
                      <a:moveTo>
                        <a:pt x="617" y="1363"/>
                      </a:moveTo>
                      <a:lnTo>
                        <a:pt x="617" y="1363"/>
                      </a:lnTo>
                      <a:cubicBezTo>
                        <a:pt x="616" y="1365"/>
                        <a:pt x="614" y="1365"/>
                        <a:pt x="613" y="1363"/>
                      </a:cubicBezTo>
                      <a:cubicBezTo>
                        <a:pt x="612" y="1362"/>
                        <a:pt x="612" y="1360"/>
                        <a:pt x="613" y="1359"/>
                      </a:cubicBezTo>
                      <a:lnTo>
                        <a:pt x="613" y="1359"/>
                      </a:lnTo>
                      <a:cubicBezTo>
                        <a:pt x="614" y="1358"/>
                        <a:pt x="616" y="1358"/>
                        <a:pt x="617" y="1359"/>
                      </a:cubicBezTo>
                      <a:cubicBezTo>
                        <a:pt x="619" y="1360"/>
                        <a:pt x="619" y="1362"/>
                        <a:pt x="617" y="1363"/>
                      </a:cubicBezTo>
                      <a:close/>
                      <a:moveTo>
                        <a:pt x="612" y="1375"/>
                      </a:moveTo>
                      <a:lnTo>
                        <a:pt x="612" y="1375"/>
                      </a:lnTo>
                      <a:cubicBezTo>
                        <a:pt x="611" y="1376"/>
                        <a:pt x="609" y="1376"/>
                        <a:pt x="608" y="1375"/>
                      </a:cubicBezTo>
                      <a:cubicBezTo>
                        <a:pt x="606" y="1373"/>
                        <a:pt x="606" y="1371"/>
                        <a:pt x="608" y="1370"/>
                      </a:cubicBezTo>
                      <a:lnTo>
                        <a:pt x="608" y="1370"/>
                      </a:lnTo>
                      <a:cubicBezTo>
                        <a:pt x="609" y="1369"/>
                        <a:pt x="611" y="1369"/>
                        <a:pt x="612" y="1370"/>
                      </a:cubicBezTo>
                      <a:cubicBezTo>
                        <a:pt x="613" y="1371"/>
                        <a:pt x="613" y="1373"/>
                        <a:pt x="612" y="1375"/>
                      </a:cubicBezTo>
                      <a:close/>
                      <a:moveTo>
                        <a:pt x="606" y="1386"/>
                      </a:moveTo>
                      <a:lnTo>
                        <a:pt x="606" y="1386"/>
                      </a:lnTo>
                      <a:cubicBezTo>
                        <a:pt x="605" y="1387"/>
                        <a:pt x="603" y="1387"/>
                        <a:pt x="602" y="1386"/>
                      </a:cubicBezTo>
                      <a:cubicBezTo>
                        <a:pt x="601" y="1385"/>
                        <a:pt x="601" y="1383"/>
                        <a:pt x="602" y="1381"/>
                      </a:cubicBezTo>
                      <a:lnTo>
                        <a:pt x="602" y="1381"/>
                      </a:lnTo>
                      <a:cubicBezTo>
                        <a:pt x="603" y="1380"/>
                        <a:pt x="605" y="1380"/>
                        <a:pt x="606" y="1381"/>
                      </a:cubicBezTo>
                      <a:cubicBezTo>
                        <a:pt x="608" y="1383"/>
                        <a:pt x="608" y="1385"/>
                        <a:pt x="606" y="1386"/>
                      </a:cubicBezTo>
                      <a:close/>
                      <a:moveTo>
                        <a:pt x="600" y="1397"/>
                      </a:moveTo>
                      <a:lnTo>
                        <a:pt x="600" y="1397"/>
                      </a:lnTo>
                      <a:cubicBezTo>
                        <a:pt x="599" y="1398"/>
                        <a:pt x="597" y="1398"/>
                        <a:pt x="596" y="1397"/>
                      </a:cubicBezTo>
                      <a:cubicBezTo>
                        <a:pt x="595" y="1396"/>
                        <a:pt x="595" y="1394"/>
                        <a:pt x="596" y="1392"/>
                      </a:cubicBezTo>
                      <a:lnTo>
                        <a:pt x="596" y="1392"/>
                      </a:lnTo>
                      <a:cubicBezTo>
                        <a:pt x="597" y="1391"/>
                        <a:pt x="599" y="1391"/>
                        <a:pt x="600" y="1392"/>
                      </a:cubicBezTo>
                      <a:cubicBezTo>
                        <a:pt x="602" y="1394"/>
                        <a:pt x="602" y="1396"/>
                        <a:pt x="600" y="1397"/>
                      </a:cubicBezTo>
                      <a:close/>
                      <a:moveTo>
                        <a:pt x="594" y="1408"/>
                      </a:moveTo>
                      <a:lnTo>
                        <a:pt x="594" y="1408"/>
                      </a:lnTo>
                      <a:cubicBezTo>
                        <a:pt x="593" y="1409"/>
                        <a:pt x="591" y="1409"/>
                        <a:pt x="590" y="1408"/>
                      </a:cubicBezTo>
                      <a:cubicBezTo>
                        <a:pt x="589" y="1407"/>
                        <a:pt x="589" y="1405"/>
                        <a:pt x="590" y="1403"/>
                      </a:cubicBezTo>
                      <a:lnTo>
                        <a:pt x="590" y="1403"/>
                      </a:lnTo>
                      <a:cubicBezTo>
                        <a:pt x="591" y="1402"/>
                        <a:pt x="593" y="1402"/>
                        <a:pt x="594" y="1403"/>
                      </a:cubicBezTo>
                      <a:cubicBezTo>
                        <a:pt x="596" y="1405"/>
                        <a:pt x="596" y="1407"/>
                        <a:pt x="594" y="1408"/>
                      </a:cubicBezTo>
                      <a:close/>
                      <a:moveTo>
                        <a:pt x="588" y="1419"/>
                      </a:moveTo>
                      <a:lnTo>
                        <a:pt x="588" y="1419"/>
                      </a:lnTo>
                      <a:cubicBezTo>
                        <a:pt x="587" y="1420"/>
                        <a:pt x="585" y="1420"/>
                        <a:pt x="584" y="1419"/>
                      </a:cubicBezTo>
                      <a:cubicBezTo>
                        <a:pt x="583" y="1417"/>
                        <a:pt x="583" y="1415"/>
                        <a:pt x="584" y="1414"/>
                      </a:cubicBezTo>
                      <a:lnTo>
                        <a:pt x="584" y="1414"/>
                      </a:lnTo>
                      <a:cubicBezTo>
                        <a:pt x="585" y="1413"/>
                        <a:pt x="587" y="1413"/>
                        <a:pt x="588" y="1414"/>
                      </a:cubicBezTo>
                      <a:cubicBezTo>
                        <a:pt x="589" y="1415"/>
                        <a:pt x="589" y="1417"/>
                        <a:pt x="588" y="1419"/>
                      </a:cubicBezTo>
                      <a:close/>
                      <a:moveTo>
                        <a:pt x="582" y="1429"/>
                      </a:moveTo>
                      <a:lnTo>
                        <a:pt x="582" y="1429"/>
                      </a:lnTo>
                      <a:cubicBezTo>
                        <a:pt x="581" y="1431"/>
                        <a:pt x="579" y="1431"/>
                        <a:pt x="577" y="1429"/>
                      </a:cubicBezTo>
                      <a:cubicBezTo>
                        <a:pt x="576" y="1428"/>
                        <a:pt x="576" y="1426"/>
                        <a:pt x="577" y="1425"/>
                      </a:cubicBezTo>
                      <a:lnTo>
                        <a:pt x="577" y="1425"/>
                      </a:lnTo>
                      <a:cubicBezTo>
                        <a:pt x="579" y="1424"/>
                        <a:pt x="581" y="1424"/>
                        <a:pt x="582" y="1425"/>
                      </a:cubicBezTo>
                      <a:cubicBezTo>
                        <a:pt x="583" y="1426"/>
                        <a:pt x="583" y="1428"/>
                        <a:pt x="582" y="1429"/>
                      </a:cubicBezTo>
                      <a:close/>
                      <a:moveTo>
                        <a:pt x="575" y="1440"/>
                      </a:moveTo>
                      <a:lnTo>
                        <a:pt x="575" y="1440"/>
                      </a:lnTo>
                      <a:cubicBezTo>
                        <a:pt x="574" y="1441"/>
                        <a:pt x="572" y="1441"/>
                        <a:pt x="571" y="1440"/>
                      </a:cubicBezTo>
                      <a:cubicBezTo>
                        <a:pt x="569" y="1439"/>
                        <a:pt x="569" y="1437"/>
                        <a:pt x="571" y="1435"/>
                      </a:cubicBezTo>
                      <a:lnTo>
                        <a:pt x="571" y="1435"/>
                      </a:lnTo>
                      <a:cubicBezTo>
                        <a:pt x="572" y="1434"/>
                        <a:pt x="574" y="1434"/>
                        <a:pt x="575" y="1435"/>
                      </a:cubicBezTo>
                      <a:cubicBezTo>
                        <a:pt x="576" y="1437"/>
                        <a:pt x="576" y="1439"/>
                        <a:pt x="575" y="1440"/>
                      </a:cubicBezTo>
                      <a:close/>
                      <a:moveTo>
                        <a:pt x="568" y="1450"/>
                      </a:moveTo>
                      <a:lnTo>
                        <a:pt x="568" y="1450"/>
                      </a:lnTo>
                      <a:cubicBezTo>
                        <a:pt x="567" y="1452"/>
                        <a:pt x="565" y="1452"/>
                        <a:pt x="564" y="1450"/>
                      </a:cubicBezTo>
                      <a:cubicBezTo>
                        <a:pt x="563" y="1449"/>
                        <a:pt x="563" y="1447"/>
                        <a:pt x="564" y="1446"/>
                      </a:cubicBezTo>
                      <a:lnTo>
                        <a:pt x="564" y="1446"/>
                      </a:lnTo>
                      <a:cubicBezTo>
                        <a:pt x="565" y="1445"/>
                        <a:pt x="567" y="1445"/>
                        <a:pt x="568" y="1446"/>
                      </a:cubicBezTo>
                      <a:cubicBezTo>
                        <a:pt x="569" y="1447"/>
                        <a:pt x="569" y="1449"/>
                        <a:pt x="568" y="1450"/>
                      </a:cubicBezTo>
                      <a:close/>
                      <a:moveTo>
                        <a:pt x="561" y="1461"/>
                      </a:moveTo>
                      <a:lnTo>
                        <a:pt x="561" y="1461"/>
                      </a:lnTo>
                      <a:cubicBezTo>
                        <a:pt x="560" y="1462"/>
                        <a:pt x="558" y="1462"/>
                        <a:pt x="557" y="1461"/>
                      </a:cubicBezTo>
                      <a:cubicBezTo>
                        <a:pt x="555" y="1459"/>
                        <a:pt x="555" y="1457"/>
                        <a:pt x="557" y="1456"/>
                      </a:cubicBezTo>
                      <a:lnTo>
                        <a:pt x="557" y="1456"/>
                      </a:lnTo>
                      <a:cubicBezTo>
                        <a:pt x="558" y="1455"/>
                        <a:pt x="560" y="1455"/>
                        <a:pt x="561" y="1456"/>
                      </a:cubicBezTo>
                      <a:cubicBezTo>
                        <a:pt x="562" y="1457"/>
                        <a:pt x="562" y="1459"/>
                        <a:pt x="561" y="1461"/>
                      </a:cubicBezTo>
                      <a:close/>
                      <a:moveTo>
                        <a:pt x="554" y="1471"/>
                      </a:moveTo>
                      <a:lnTo>
                        <a:pt x="554" y="1471"/>
                      </a:lnTo>
                      <a:cubicBezTo>
                        <a:pt x="552" y="1472"/>
                        <a:pt x="550" y="1472"/>
                        <a:pt x="549" y="1471"/>
                      </a:cubicBezTo>
                      <a:cubicBezTo>
                        <a:pt x="548" y="1469"/>
                        <a:pt x="548" y="1467"/>
                        <a:pt x="549" y="1466"/>
                      </a:cubicBezTo>
                      <a:lnTo>
                        <a:pt x="549" y="1466"/>
                      </a:lnTo>
                      <a:cubicBezTo>
                        <a:pt x="550" y="1465"/>
                        <a:pt x="552" y="1465"/>
                        <a:pt x="554" y="1466"/>
                      </a:cubicBezTo>
                      <a:cubicBezTo>
                        <a:pt x="555" y="1467"/>
                        <a:pt x="555" y="1469"/>
                        <a:pt x="554" y="1471"/>
                      </a:cubicBezTo>
                      <a:close/>
                      <a:moveTo>
                        <a:pt x="545" y="1481"/>
                      </a:moveTo>
                      <a:lnTo>
                        <a:pt x="545" y="1481"/>
                      </a:lnTo>
                      <a:cubicBezTo>
                        <a:pt x="544" y="1482"/>
                        <a:pt x="542" y="1481"/>
                        <a:pt x="541" y="1480"/>
                      </a:cubicBezTo>
                      <a:cubicBezTo>
                        <a:pt x="540" y="1479"/>
                        <a:pt x="541" y="1477"/>
                        <a:pt x="542" y="1476"/>
                      </a:cubicBezTo>
                      <a:lnTo>
                        <a:pt x="542" y="1476"/>
                      </a:lnTo>
                      <a:cubicBezTo>
                        <a:pt x="543" y="1475"/>
                        <a:pt x="545" y="1475"/>
                        <a:pt x="546" y="1477"/>
                      </a:cubicBezTo>
                      <a:cubicBezTo>
                        <a:pt x="547" y="1478"/>
                        <a:pt x="547" y="1480"/>
                        <a:pt x="545" y="1481"/>
                      </a:cubicBezTo>
                      <a:close/>
                      <a:moveTo>
                        <a:pt x="537" y="1491"/>
                      </a:moveTo>
                      <a:lnTo>
                        <a:pt x="537" y="1491"/>
                      </a:lnTo>
                      <a:cubicBezTo>
                        <a:pt x="536" y="1492"/>
                        <a:pt x="534" y="1491"/>
                        <a:pt x="533" y="1490"/>
                      </a:cubicBezTo>
                      <a:cubicBezTo>
                        <a:pt x="532" y="1488"/>
                        <a:pt x="533" y="1486"/>
                        <a:pt x="534" y="1485"/>
                      </a:cubicBezTo>
                      <a:lnTo>
                        <a:pt x="534" y="1485"/>
                      </a:lnTo>
                      <a:cubicBezTo>
                        <a:pt x="535" y="1484"/>
                        <a:pt x="537" y="1485"/>
                        <a:pt x="538" y="1486"/>
                      </a:cubicBezTo>
                      <a:cubicBezTo>
                        <a:pt x="539" y="1488"/>
                        <a:pt x="539" y="1490"/>
                        <a:pt x="537" y="1491"/>
                      </a:cubicBezTo>
                      <a:close/>
                      <a:moveTo>
                        <a:pt x="529" y="1500"/>
                      </a:moveTo>
                      <a:lnTo>
                        <a:pt x="529" y="1500"/>
                      </a:lnTo>
                      <a:cubicBezTo>
                        <a:pt x="528" y="1501"/>
                        <a:pt x="526" y="1501"/>
                        <a:pt x="525" y="1499"/>
                      </a:cubicBezTo>
                      <a:cubicBezTo>
                        <a:pt x="524" y="1498"/>
                        <a:pt x="524" y="1496"/>
                        <a:pt x="526" y="1495"/>
                      </a:cubicBezTo>
                      <a:lnTo>
                        <a:pt x="526" y="1495"/>
                      </a:lnTo>
                      <a:cubicBezTo>
                        <a:pt x="527" y="1494"/>
                        <a:pt x="529" y="1494"/>
                        <a:pt x="530" y="1496"/>
                      </a:cubicBezTo>
                      <a:cubicBezTo>
                        <a:pt x="531" y="1497"/>
                        <a:pt x="531" y="1499"/>
                        <a:pt x="529" y="1500"/>
                      </a:cubicBezTo>
                      <a:close/>
                      <a:moveTo>
                        <a:pt x="521" y="1509"/>
                      </a:moveTo>
                      <a:lnTo>
                        <a:pt x="521" y="1509"/>
                      </a:lnTo>
                      <a:cubicBezTo>
                        <a:pt x="519" y="1510"/>
                        <a:pt x="517" y="1510"/>
                        <a:pt x="516" y="1508"/>
                      </a:cubicBezTo>
                      <a:cubicBezTo>
                        <a:pt x="515" y="1507"/>
                        <a:pt x="516" y="1505"/>
                        <a:pt x="517" y="1504"/>
                      </a:cubicBezTo>
                      <a:lnTo>
                        <a:pt x="517" y="1504"/>
                      </a:lnTo>
                      <a:cubicBezTo>
                        <a:pt x="519" y="1503"/>
                        <a:pt x="521" y="1503"/>
                        <a:pt x="522" y="1505"/>
                      </a:cubicBezTo>
                      <a:cubicBezTo>
                        <a:pt x="523" y="1506"/>
                        <a:pt x="522" y="1508"/>
                        <a:pt x="521" y="1509"/>
                      </a:cubicBezTo>
                      <a:close/>
                      <a:moveTo>
                        <a:pt x="512" y="1518"/>
                      </a:moveTo>
                      <a:lnTo>
                        <a:pt x="512" y="1518"/>
                      </a:lnTo>
                      <a:cubicBezTo>
                        <a:pt x="510" y="1519"/>
                        <a:pt x="508" y="1518"/>
                        <a:pt x="507" y="1517"/>
                      </a:cubicBezTo>
                      <a:cubicBezTo>
                        <a:pt x="507" y="1516"/>
                        <a:pt x="507" y="1514"/>
                        <a:pt x="508" y="1513"/>
                      </a:cubicBezTo>
                      <a:lnTo>
                        <a:pt x="508" y="1513"/>
                      </a:lnTo>
                      <a:cubicBezTo>
                        <a:pt x="510" y="1512"/>
                        <a:pt x="512" y="1512"/>
                        <a:pt x="513" y="1514"/>
                      </a:cubicBezTo>
                      <a:cubicBezTo>
                        <a:pt x="514" y="1515"/>
                        <a:pt x="513" y="1517"/>
                        <a:pt x="512" y="1518"/>
                      </a:cubicBezTo>
                      <a:close/>
                      <a:moveTo>
                        <a:pt x="503" y="1526"/>
                      </a:moveTo>
                      <a:lnTo>
                        <a:pt x="503" y="1526"/>
                      </a:lnTo>
                      <a:cubicBezTo>
                        <a:pt x="501" y="1527"/>
                        <a:pt x="499" y="1527"/>
                        <a:pt x="498" y="1526"/>
                      </a:cubicBezTo>
                      <a:cubicBezTo>
                        <a:pt x="497" y="1524"/>
                        <a:pt x="498" y="1522"/>
                        <a:pt x="499" y="1521"/>
                      </a:cubicBezTo>
                      <a:lnTo>
                        <a:pt x="499" y="1521"/>
                      </a:lnTo>
                      <a:cubicBezTo>
                        <a:pt x="501" y="1520"/>
                        <a:pt x="503" y="1521"/>
                        <a:pt x="504" y="1522"/>
                      </a:cubicBezTo>
                      <a:cubicBezTo>
                        <a:pt x="504" y="1524"/>
                        <a:pt x="504" y="1525"/>
                        <a:pt x="503" y="1526"/>
                      </a:cubicBezTo>
                      <a:close/>
                      <a:moveTo>
                        <a:pt x="493" y="1535"/>
                      </a:moveTo>
                      <a:lnTo>
                        <a:pt x="493" y="1535"/>
                      </a:lnTo>
                      <a:cubicBezTo>
                        <a:pt x="492" y="1536"/>
                        <a:pt x="490" y="1535"/>
                        <a:pt x="489" y="1534"/>
                      </a:cubicBezTo>
                      <a:cubicBezTo>
                        <a:pt x="488" y="1532"/>
                        <a:pt x="488" y="1530"/>
                        <a:pt x="490" y="1529"/>
                      </a:cubicBezTo>
                      <a:lnTo>
                        <a:pt x="490" y="1529"/>
                      </a:lnTo>
                      <a:cubicBezTo>
                        <a:pt x="491" y="1528"/>
                        <a:pt x="493" y="1529"/>
                        <a:pt x="494" y="1530"/>
                      </a:cubicBezTo>
                      <a:cubicBezTo>
                        <a:pt x="495" y="1532"/>
                        <a:pt x="495" y="1534"/>
                        <a:pt x="493" y="1535"/>
                      </a:cubicBezTo>
                      <a:close/>
                      <a:moveTo>
                        <a:pt x="483" y="1543"/>
                      </a:moveTo>
                      <a:lnTo>
                        <a:pt x="483" y="1543"/>
                      </a:lnTo>
                      <a:cubicBezTo>
                        <a:pt x="481" y="1543"/>
                        <a:pt x="479" y="1542"/>
                        <a:pt x="479" y="1541"/>
                      </a:cubicBezTo>
                      <a:cubicBezTo>
                        <a:pt x="478" y="1539"/>
                        <a:pt x="479" y="1537"/>
                        <a:pt x="481" y="1537"/>
                      </a:cubicBezTo>
                      <a:lnTo>
                        <a:pt x="481" y="1537"/>
                      </a:lnTo>
                      <a:cubicBezTo>
                        <a:pt x="482" y="1536"/>
                        <a:pt x="484" y="1537"/>
                        <a:pt x="485" y="1539"/>
                      </a:cubicBezTo>
                      <a:cubicBezTo>
                        <a:pt x="485" y="1540"/>
                        <a:pt x="484" y="1542"/>
                        <a:pt x="483" y="1543"/>
                      </a:cubicBezTo>
                      <a:close/>
                      <a:moveTo>
                        <a:pt x="472" y="1550"/>
                      </a:moveTo>
                      <a:lnTo>
                        <a:pt x="472" y="1550"/>
                      </a:lnTo>
                      <a:cubicBezTo>
                        <a:pt x="471" y="1550"/>
                        <a:pt x="469" y="1550"/>
                        <a:pt x="468" y="1548"/>
                      </a:cubicBezTo>
                      <a:cubicBezTo>
                        <a:pt x="468" y="1546"/>
                        <a:pt x="469" y="1545"/>
                        <a:pt x="470" y="1544"/>
                      </a:cubicBezTo>
                      <a:lnTo>
                        <a:pt x="470" y="1544"/>
                      </a:lnTo>
                      <a:cubicBezTo>
                        <a:pt x="472" y="1543"/>
                        <a:pt x="474" y="1544"/>
                        <a:pt x="474" y="1546"/>
                      </a:cubicBezTo>
                      <a:cubicBezTo>
                        <a:pt x="475" y="1548"/>
                        <a:pt x="474" y="1549"/>
                        <a:pt x="472" y="1550"/>
                      </a:cubicBezTo>
                      <a:close/>
                      <a:moveTo>
                        <a:pt x="462" y="1557"/>
                      </a:moveTo>
                      <a:lnTo>
                        <a:pt x="462" y="1557"/>
                      </a:lnTo>
                      <a:cubicBezTo>
                        <a:pt x="460" y="1557"/>
                        <a:pt x="458" y="1556"/>
                        <a:pt x="458" y="1555"/>
                      </a:cubicBezTo>
                      <a:cubicBezTo>
                        <a:pt x="457" y="1553"/>
                        <a:pt x="458" y="1551"/>
                        <a:pt x="460" y="1551"/>
                      </a:cubicBezTo>
                      <a:lnTo>
                        <a:pt x="460" y="1551"/>
                      </a:lnTo>
                      <a:cubicBezTo>
                        <a:pt x="462" y="1550"/>
                        <a:pt x="463" y="1551"/>
                        <a:pt x="464" y="1553"/>
                      </a:cubicBezTo>
                      <a:cubicBezTo>
                        <a:pt x="464" y="1554"/>
                        <a:pt x="463" y="1556"/>
                        <a:pt x="462" y="1557"/>
                      </a:cubicBezTo>
                      <a:close/>
                      <a:moveTo>
                        <a:pt x="451" y="1563"/>
                      </a:moveTo>
                      <a:lnTo>
                        <a:pt x="451" y="1563"/>
                      </a:lnTo>
                      <a:cubicBezTo>
                        <a:pt x="449" y="1563"/>
                        <a:pt x="448" y="1562"/>
                        <a:pt x="447" y="1561"/>
                      </a:cubicBezTo>
                      <a:cubicBezTo>
                        <a:pt x="446" y="1559"/>
                        <a:pt x="447" y="1557"/>
                        <a:pt x="449" y="1557"/>
                      </a:cubicBezTo>
                      <a:lnTo>
                        <a:pt x="449" y="1557"/>
                      </a:lnTo>
                      <a:cubicBezTo>
                        <a:pt x="451" y="1556"/>
                        <a:pt x="452" y="1557"/>
                        <a:pt x="453" y="1559"/>
                      </a:cubicBezTo>
                      <a:cubicBezTo>
                        <a:pt x="453" y="1560"/>
                        <a:pt x="453" y="1562"/>
                        <a:pt x="451" y="1563"/>
                      </a:cubicBezTo>
                      <a:close/>
                      <a:moveTo>
                        <a:pt x="440" y="1568"/>
                      </a:moveTo>
                      <a:lnTo>
                        <a:pt x="440" y="1568"/>
                      </a:lnTo>
                      <a:cubicBezTo>
                        <a:pt x="438" y="1569"/>
                        <a:pt x="436" y="1568"/>
                        <a:pt x="436" y="1566"/>
                      </a:cubicBezTo>
                      <a:cubicBezTo>
                        <a:pt x="435" y="1565"/>
                        <a:pt x="436" y="1563"/>
                        <a:pt x="438" y="1562"/>
                      </a:cubicBezTo>
                      <a:lnTo>
                        <a:pt x="438" y="1562"/>
                      </a:lnTo>
                      <a:cubicBezTo>
                        <a:pt x="439" y="1562"/>
                        <a:pt x="441" y="1563"/>
                        <a:pt x="442" y="1564"/>
                      </a:cubicBezTo>
                      <a:cubicBezTo>
                        <a:pt x="442" y="1566"/>
                        <a:pt x="441" y="1568"/>
                        <a:pt x="440" y="1568"/>
                      </a:cubicBezTo>
                      <a:close/>
                      <a:moveTo>
                        <a:pt x="428" y="1573"/>
                      </a:moveTo>
                      <a:lnTo>
                        <a:pt x="428" y="1573"/>
                      </a:lnTo>
                      <a:cubicBezTo>
                        <a:pt x="426" y="1574"/>
                        <a:pt x="425" y="1573"/>
                        <a:pt x="424" y="1571"/>
                      </a:cubicBezTo>
                      <a:cubicBezTo>
                        <a:pt x="424" y="1569"/>
                        <a:pt x="425" y="1568"/>
                        <a:pt x="426" y="1567"/>
                      </a:cubicBezTo>
                      <a:lnTo>
                        <a:pt x="426" y="1567"/>
                      </a:lnTo>
                      <a:cubicBezTo>
                        <a:pt x="428" y="1567"/>
                        <a:pt x="430" y="1568"/>
                        <a:pt x="430" y="1569"/>
                      </a:cubicBezTo>
                      <a:cubicBezTo>
                        <a:pt x="431" y="1571"/>
                        <a:pt x="430" y="1573"/>
                        <a:pt x="428" y="1573"/>
                      </a:cubicBezTo>
                      <a:close/>
                      <a:moveTo>
                        <a:pt x="415" y="1577"/>
                      </a:moveTo>
                      <a:lnTo>
                        <a:pt x="415" y="1577"/>
                      </a:lnTo>
                      <a:cubicBezTo>
                        <a:pt x="414" y="1577"/>
                        <a:pt x="412" y="1576"/>
                        <a:pt x="412" y="1574"/>
                      </a:cubicBezTo>
                      <a:cubicBezTo>
                        <a:pt x="412" y="1572"/>
                        <a:pt x="414" y="1571"/>
                        <a:pt x="415" y="1571"/>
                      </a:cubicBezTo>
                      <a:lnTo>
                        <a:pt x="415" y="1571"/>
                      </a:lnTo>
                      <a:cubicBezTo>
                        <a:pt x="417" y="1571"/>
                        <a:pt x="419" y="1572"/>
                        <a:pt x="419" y="1574"/>
                      </a:cubicBezTo>
                      <a:cubicBezTo>
                        <a:pt x="419" y="1576"/>
                        <a:pt x="417" y="1577"/>
                        <a:pt x="415" y="1577"/>
                      </a:cubicBezTo>
                      <a:close/>
                      <a:moveTo>
                        <a:pt x="403" y="1581"/>
                      </a:moveTo>
                      <a:lnTo>
                        <a:pt x="403" y="1581"/>
                      </a:lnTo>
                      <a:cubicBezTo>
                        <a:pt x="402" y="1581"/>
                        <a:pt x="400" y="1579"/>
                        <a:pt x="400" y="1578"/>
                      </a:cubicBezTo>
                      <a:cubicBezTo>
                        <a:pt x="400" y="1576"/>
                        <a:pt x="402" y="1574"/>
                        <a:pt x="403" y="1574"/>
                      </a:cubicBezTo>
                      <a:lnTo>
                        <a:pt x="403" y="1574"/>
                      </a:lnTo>
                      <a:cubicBezTo>
                        <a:pt x="405" y="1574"/>
                        <a:pt x="406" y="1576"/>
                        <a:pt x="406" y="1578"/>
                      </a:cubicBezTo>
                      <a:cubicBezTo>
                        <a:pt x="406" y="1579"/>
                        <a:pt x="405" y="1581"/>
                        <a:pt x="403" y="1581"/>
                      </a:cubicBezTo>
                      <a:close/>
                      <a:moveTo>
                        <a:pt x="391" y="1583"/>
                      </a:moveTo>
                      <a:lnTo>
                        <a:pt x="391" y="1583"/>
                      </a:lnTo>
                      <a:cubicBezTo>
                        <a:pt x="389" y="1583"/>
                        <a:pt x="388" y="1582"/>
                        <a:pt x="388" y="1580"/>
                      </a:cubicBezTo>
                      <a:cubicBezTo>
                        <a:pt x="388" y="1578"/>
                        <a:pt x="389" y="1577"/>
                        <a:pt x="391" y="1577"/>
                      </a:cubicBezTo>
                      <a:lnTo>
                        <a:pt x="391" y="1577"/>
                      </a:lnTo>
                      <a:cubicBezTo>
                        <a:pt x="393" y="1577"/>
                        <a:pt x="394" y="1578"/>
                        <a:pt x="394" y="1580"/>
                      </a:cubicBezTo>
                      <a:cubicBezTo>
                        <a:pt x="394" y="1582"/>
                        <a:pt x="393" y="1583"/>
                        <a:pt x="391" y="1583"/>
                      </a:cubicBezTo>
                      <a:close/>
                      <a:moveTo>
                        <a:pt x="379" y="1585"/>
                      </a:moveTo>
                      <a:lnTo>
                        <a:pt x="379" y="1585"/>
                      </a:lnTo>
                      <a:cubicBezTo>
                        <a:pt x="377" y="1585"/>
                        <a:pt x="376" y="1583"/>
                        <a:pt x="376" y="1581"/>
                      </a:cubicBezTo>
                      <a:cubicBezTo>
                        <a:pt x="376" y="1580"/>
                        <a:pt x="377" y="1578"/>
                        <a:pt x="379" y="1578"/>
                      </a:cubicBezTo>
                      <a:lnTo>
                        <a:pt x="379" y="1578"/>
                      </a:lnTo>
                      <a:cubicBezTo>
                        <a:pt x="380" y="1578"/>
                        <a:pt x="382" y="1580"/>
                        <a:pt x="382" y="1581"/>
                      </a:cubicBezTo>
                      <a:cubicBezTo>
                        <a:pt x="382" y="1583"/>
                        <a:pt x="380" y="1585"/>
                        <a:pt x="379" y="1585"/>
                      </a:cubicBezTo>
                      <a:close/>
                      <a:moveTo>
                        <a:pt x="366" y="1585"/>
                      </a:moveTo>
                      <a:lnTo>
                        <a:pt x="366" y="1585"/>
                      </a:lnTo>
                      <a:cubicBezTo>
                        <a:pt x="364" y="1585"/>
                        <a:pt x="363" y="1584"/>
                        <a:pt x="363" y="1582"/>
                      </a:cubicBezTo>
                      <a:cubicBezTo>
                        <a:pt x="363" y="1580"/>
                        <a:pt x="364" y="1579"/>
                        <a:pt x="366" y="1579"/>
                      </a:cubicBezTo>
                      <a:lnTo>
                        <a:pt x="366" y="1579"/>
                      </a:lnTo>
                      <a:cubicBezTo>
                        <a:pt x="368" y="1579"/>
                        <a:pt x="369" y="1580"/>
                        <a:pt x="369" y="1582"/>
                      </a:cubicBezTo>
                      <a:cubicBezTo>
                        <a:pt x="369" y="1584"/>
                        <a:pt x="368" y="1585"/>
                        <a:pt x="366" y="1585"/>
                      </a:cubicBezTo>
                      <a:close/>
                      <a:moveTo>
                        <a:pt x="353" y="1585"/>
                      </a:moveTo>
                      <a:lnTo>
                        <a:pt x="353" y="1585"/>
                      </a:lnTo>
                      <a:cubicBezTo>
                        <a:pt x="351" y="1584"/>
                        <a:pt x="350" y="1583"/>
                        <a:pt x="351" y="1581"/>
                      </a:cubicBezTo>
                      <a:cubicBezTo>
                        <a:pt x="351" y="1579"/>
                        <a:pt x="353" y="1578"/>
                        <a:pt x="354" y="1579"/>
                      </a:cubicBezTo>
                      <a:lnTo>
                        <a:pt x="354" y="1579"/>
                      </a:lnTo>
                      <a:cubicBezTo>
                        <a:pt x="356" y="1579"/>
                        <a:pt x="357" y="1581"/>
                        <a:pt x="357" y="1582"/>
                      </a:cubicBezTo>
                      <a:cubicBezTo>
                        <a:pt x="356" y="1584"/>
                        <a:pt x="355" y="1585"/>
                        <a:pt x="353" y="1585"/>
                      </a:cubicBezTo>
                      <a:close/>
                      <a:moveTo>
                        <a:pt x="340" y="1583"/>
                      </a:moveTo>
                      <a:lnTo>
                        <a:pt x="340" y="1583"/>
                      </a:lnTo>
                      <a:cubicBezTo>
                        <a:pt x="339" y="1583"/>
                        <a:pt x="338" y="1581"/>
                        <a:pt x="338" y="1580"/>
                      </a:cubicBezTo>
                      <a:cubicBezTo>
                        <a:pt x="339" y="1578"/>
                        <a:pt x="340" y="1577"/>
                        <a:pt x="342" y="1577"/>
                      </a:cubicBezTo>
                      <a:lnTo>
                        <a:pt x="342" y="1577"/>
                      </a:lnTo>
                      <a:cubicBezTo>
                        <a:pt x="344" y="1578"/>
                        <a:pt x="345" y="1580"/>
                        <a:pt x="344" y="1581"/>
                      </a:cubicBezTo>
                      <a:cubicBezTo>
                        <a:pt x="344" y="1583"/>
                        <a:pt x="342" y="1584"/>
                        <a:pt x="340" y="1583"/>
                      </a:cubicBezTo>
                      <a:close/>
                      <a:moveTo>
                        <a:pt x="328" y="1581"/>
                      </a:moveTo>
                      <a:lnTo>
                        <a:pt x="328" y="1581"/>
                      </a:lnTo>
                      <a:cubicBezTo>
                        <a:pt x="326" y="1581"/>
                        <a:pt x="325" y="1579"/>
                        <a:pt x="326" y="1578"/>
                      </a:cubicBezTo>
                      <a:cubicBezTo>
                        <a:pt x="326" y="1576"/>
                        <a:pt x="328" y="1575"/>
                        <a:pt x="330" y="1575"/>
                      </a:cubicBezTo>
                      <a:lnTo>
                        <a:pt x="330" y="1575"/>
                      </a:lnTo>
                      <a:cubicBezTo>
                        <a:pt x="331" y="1576"/>
                        <a:pt x="332" y="1577"/>
                        <a:pt x="332" y="1579"/>
                      </a:cubicBezTo>
                      <a:cubicBezTo>
                        <a:pt x="332" y="1581"/>
                        <a:pt x="330" y="1582"/>
                        <a:pt x="328" y="1581"/>
                      </a:cubicBezTo>
                      <a:close/>
                      <a:moveTo>
                        <a:pt x="316" y="1578"/>
                      </a:moveTo>
                      <a:lnTo>
                        <a:pt x="316" y="1578"/>
                      </a:lnTo>
                      <a:cubicBezTo>
                        <a:pt x="314" y="1578"/>
                        <a:pt x="313" y="1576"/>
                        <a:pt x="314" y="1575"/>
                      </a:cubicBezTo>
                      <a:cubicBezTo>
                        <a:pt x="314" y="1573"/>
                        <a:pt x="316" y="1572"/>
                        <a:pt x="318" y="1572"/>
                      </a:cubicBezTo>
                      <a:lnTo>
                        <a:pt x="318" y="1572"/>
                      </a:lnTo>
                      <a:cubicBezTo>
                        <a:pt x="319" y="1573"/>
                        <a:pt x="320" y="1574"/>
                        <a:pt x="320" y="1576"/>
                      </a:cubicBezTo>
                      <a:cubicBezTo>
                        <a:pt x="319" y="1578"/>
                        <a:pt x="318" y="1579"/>
                        <a:pt x="316" y="1578"/>
                      </a:cubicBezTo>
                      <a:close/>
                      <a:moveTo>
                        <a:pt x="304" y="1574"/>
                      </a:moveTo>
                      <a:lnTo>
                        <a:pt x="304" y="1574"/>
                      </a:lnTo>
                      <a:cubicBezTo>
                        <a:pt x="302" y="1573"/>
                        <a:pt x="301" y="1572"/>
                        <a:pt x="302" y="1570"/>
                      </a:cubicBezTo>
                      <a:cubicBezTo>
                        <a:pt x="303" y="1568"/>
                        <a:pt x="305" y="1568"/>
                        <a:pt x="306" y="1569"/>
                      </a:cubicBezTo>
                      <a:lnTo>
                        <a:pt x="306" y="1569"/>
                      </a:lnTo>
                      <a:cubicBezTo>
                        <a:pt x="308" y="1569"/>
                        <a:pt x="308" y="1571"/>
                        <a:pt x="308" y="1573"/>
                      </a:cubicBezTo>
                      <a:cubicBezTo>
                        <a:pt x="307" y="1574"/>
                        <a:pt x="305" y="1575"/>
                        <a:pt x="304" y="1574"/>
                      </a:cubicBezTo>
                      <a:close/>
                      <a:moveTo>
                        <a:pt x="292" y="1569"/>
                      </a:moveTo>
                      <a:lnTo>
                        <a:pt x="292" y="1569"/>
                      </a:lnTo>
                      <a:cubicBezTo>
                        <a:pt x="290" y="1568"/>
                        <a:pt x="290" y="1566"/>
                        <a:pt x="291" y="1565"/>
                      </a:cubicBezTo>
                      <a:cubicBezTo>
                        <a:pt x="292" y="1564"/>
                        <a:pt x="294" y="1563"/>
                        <a:pt x="295" y="1564"/>
                      </a:cubicBezTo>
                      <a:lnTo>
                        <a:pt x="295" y="1564"/>
                      </a:lnTo>
                      <a:cubicBezTo>
                        <a:pt x="296" y="1565"/>
                        <a:pt x="297" y="1567"/>
                        <a:pt x="296" y="1568"/>
                      </a:cubicBezTo>
                      <a:cubicBezTo>
                        <a:pt x="295" y="1570"/>
                        <a:pt x="293" y="1570"/>
                        <a:pt x="292" y="1569"/>
                      </a:cubicBezTo>
                      <a:close/>
                      <a:moveTo>
                        <a:pt x="280" y="1564"/>
                      </a:moveTo>
                      <a:lnTo>
                        <a:pt x="280" y="1564"/>
                      </a:lnTo>
                      <a:cubicBezTo>
                        <a:pt x="279" y="1563"/>
                        <a:pt x="278" y="1561"/>
                        <a:pt x="279" y="1560"/>
                      </a:cubicBezTo>
                      <a:cubicBezTo>
                        <a:pt x="280" y="1558"/>
                        <a:pt x="282" y="1558"/>
                        <a:pt x="284" y="1559"/>
                      </a:cubicBezTo>
                      <a:lnTo>
                        <a:pt x="284" y="1559"/>
                      </a:lnTo>
                      <a:cubicBezTo>
                        <a:pt x="285" y="1560"/>
                        <a:pt x="286" y="1562"/>
                        <a:pt x="285" y="1563"/>
                      </a:cubicBezTo>
                      <a:cubicBezTo>
                        <a:pt x="284" y="1565"/>
                        <a:pt x="282" y="1565"/>
                        <a:pt x="280" y="1564"/>
                      </a:cubicBezTo>
                      <a:close/>
                      <a:moveTo>
                        <a:pt x="269" y="1558"/>
                      </a:moveTo>
                      <a:lnTo>
                        <a:pt x="269" y="1558"/>
                      </a:lnTo>
                      <a:cubicBezTo>
                        <a:pt x="268" y="1557"/>
                        <a:pt x="267" y="1555"/>
                        <a:pt x="268" y="1554"/>
                      </a:cubicBezTo>
                      <a:cubicBezTo>
                        <a:pt x="269" y="1552"/>
                        <a:pt x="271" y="1552"/>
                        <a:pt x="273" y="1553"/>
                      </a:cubicBezTo>
                      <a:lnTo>
                        <a:pt x="273" y="1553"/>
                      </a:lnTo>
                      <a:cubicBezTo>
                        <a:pt x="274" y="1554"/>
                        <a:pt x="275" y="1556"/>
                        <a:pt x="274" y="1557"/>
                      </a:cubicBezTo>
                      <a:cubicBezTo>
                        <a:pt x="273" y="1559"/>
                        <a:pt x="271" y="1559"/>
                        <a:pt x="269" y="1558"/>
                      </a:cubicBezTo>
                      <a:close/>
                      <a:moveTo>
                        <a:pt x="259" y="1551"/>
                      </a:moveTo>
                      <a:lnTo>
                        <a:pt x="259" y="1551"/>
                      </a:lnTo>
                      <a:cubicBezTo>
                        <a:pt x="257" y="1550"/>
                        <a:pt x="257" y="1549"/>
                        <a:pt x="258" y="1547"/>
                      </a:cubicBezTo>
                      <a:cubicBezTo>
                        <a:pt x="259" y="1546"/>
                        <a:pt x="261" y="1545"/>
                        <a:pt x="262" y="1546"/>
                      </a:cubicBezTo>
                      <a:lnTo>
                        <a:pt x="262" y="1546"/>
                      </a:lnTo>
                      <a:cubicBezTo>
                        <a:pt x="264" y="1547"/>
                        <a:pt x="264" y="1549"/>
                        <a:pt x="263" y="1551"/>
                      </a:cubicBezTo>
                      <a:cubicBezTo>
                        <a:pt x="262" y="1552"/>
                        <a:pt x="260" y="1552"/>
                        <a:pt x="259" y="1551"/>
                      </a:cubicBezTo>
                      <a:close/>
                      <a:moveTo>
                        <a:pt x="248" y="1544"/>
                      </a:moveTo>
                      <a:lnTo>
                        <a:pt x="248" y="1544"/>
                      </a:lnTo>
                      <a:cubicBezTo>
                        <a:pt x="247" y="1543"/>
                        <a:pt x="247" y="1541"/>
                        <a:pt x="248" y="1540"/>
                      </a:cubicBezTo>
                      <a:cubicBezTo>
                        <a:pt x="248" y="1539"/>
                        <a:pt x="250" y="1538"/>
                        <a:pt x="252" y="1539"/>
                      </a:cubicBezTo>
                      <a:lnTo>
                        <a:pt x="252" y="1539"/>
                      </a:lnTo>
                      <a:cubicBezTo>
                        <a:pt x="253" y="1540"/>
                        <a:pt x="254" y="1542"/>
                        <a:pt x="253" y="1543"/>
                      </a:cubicBezTo>
                      <a:cubicBezTo>
                        <a:pt x="252" y="1545"/>
                        <a:pt x="250" y="1545"/>
                        <a:pt x="248" y="1544"/>
                      </a:cubicBezTo>
                      <a:close/>
                      <a:moveTo>
                        <a:pt x="238" y="1536"/>
                      </a:moveTo>
                      <a:lnTo>
                        <a:pt x="238" y="1536"/>
                      </a:lnTo>
                      <a:cubicBezTo>
                        <a:pt x="237" y="1535"/>
                        <a:pt x="237" y="1533"/>
                        <a:pt x="238" y="1532"/>
                      </a:cubicBezTo>
                      <a:cubicBezTo>
                        <a:pt x="239" y="1531"/>
                        <a:pt x="241" y="1531"/>
                        <a:pt x="242" y="1532"/>
                      </a:cubicBezTo>
                      <a:lnTo>
                        <a:pt x="242" y="1532"/>
                      </a:lnTo>
                      <a:cubicBezTo>
                        <a:pt x="244" y="1533"/>
                        <a:pt x="244" y="1535"/>
                        <a:pt x="242" y="1536"/>
                      </a:cubicBezTo>
                      <a:cubicBezTo>
                        <a:pt x="241" y="1538"/>
                        <a:pt x="239" y="1538"/>
                        <a:pt x="238" y="1536"/>
                      </a:cubicBezTo>
                      <a:close/>
                      <a:moveTo>
                        <a:pt x="228" y="1528"/>
                      </a:moveTo>
                      <a:lnTo>
                        <a:pt x="228" y="1528"/>
                      </a:lnTo>
                      <a:cubicBezTo>
                        <a:pt x="227" y="1527"/>
                        <a:pt x="227" y="1525"/>
                        <a:pt x="228" y="1524"/>
                      </a:cubicBezTo>
                      <a:cubicBezTo>
                        <a:pt x="230" y="1523"/>
                        <a:pt x="232" y="1523"/>
                        <a:pt x="233" y="1524"/>
                      </a:cubicBezTo>
                      <a:lnTo>
                        <a:pt x="233" y="1524"/>
                      </a:lnTo>
                      <a:cubicBezTo>
                        <a:pt x="234" y="1525"/>
                        <a:pt x="234" y="1527"/>
                        <a:pt x="233" y="1528"/>
                      </a:cubicBezTo>
                      <a:cubicBezTo>
                        <a:pt x="232" y="1530"/>
                        <a:pt x="230" y="1530"/>
                        <a:pt x="228" y="1528"/>
                      </a:cubicBezTo>
                      <a:close/>
                      <a:moveTo>
                        <a:pt x="219" y="1520"/>
                      </a:moveTo>
                      <a:lnTo>
                        <a:pt x="219" y="1520"/>
                      </a:lnTo>
                      <a:cubicBezTo>
                        <a:pt x="218" y="1519"/>
                        <a:pt x="218" y="1517"/>
                        <a:pt x="219" y="1515"/>
                      </a:cubicBezTo>
                      <a:cubicBezTo>
                        <a:pt x="220" y="1514"/>
                        <a:pt x="222" y="1514"/>
                        <a:pt x="224" y="1515"/>
                      </a:cubicBezTo>
                      <a:lnTo>
                        <a:pt x="224" y="1515"/>
                      </a:lnTo>
                      <a:cubicBezTo>
                        <a:pt x="225" y="1517"/>
                        <a:pt x="225" y="1519"/>
                        <a:pt x="224" y="1520"/>
                      </a:cubicBezTo>
                      <a:cubicBezTo>
                        <a:pt x="222" y="1521"/>
                        <a:pt x="220" y="1521"/>
                        <a:pt x="219" y="1520"/>
                      </a:cubicBezTo>
                      <a:close/>
                      <a:moveTo>
                        <a:pt x="210" y="1511"/>
                      </a:moveTo>
                      <a:lnTo>
                        <a:pt x="210" y="1511"/>
                      </a:lnTo>
                      <a:cubicBezTo>
                        <a:pt x="209" y="1510"/>
                        <a:pt x="209" y="1508"/>
                        <a:pt x="210" y="1507"/>
                      </a:cubicBezTo>
                      <a:cubicBezTo>
                        <a:pt x="211" y="1506"/>
                        <a:pt x="213" y="1506"/>
                        <a:pt x="215" y="1507"/>
                      </a:cubicBezTo>
                      <a:lnTo>
                        <a:pt x="215" y="1507"/>
                      </a:lnTo>
                      <a:cubicBezTo>
                        <a:pt x="216" y="1508"/>
                        <a:pt x="216" y="1510"/>
                        <a:pt x="215" y="1511"/>
                      </a:cubicBezTo>
                      <a:cubicBezTo>
                        <a:pt x="213" y="1512"/>
                        <a:pt x="211" y="1512"/>
                        <a:pt x="210" y="1511"/>
                      </a:cubicBezTo>
                      <a:close/>
                      <a:moveTo>
                        <a:pt x="202" y="1502"/>
                      </a:moveTo>
                      <a:lnTo>
                        <a:pt x="202" y="1502"/>
                      </a:lnTo>
                      <a:cubicBezTo>
                        <a:pt x="200" y="1501"/>
                        <a:pt x="200" y="1499"/>
                        <a:pt x="202" y="1498"/>
                      </a:cubicBezTo>
                      <a:cubicBezTo>
                        <a:pt x="203" y="1496"/>
                        <a:pt x="205" y="1496"/>
                        <a:pt x="206" y="1498"/>
                      </a:cubicBezTo>
                      <a:lnTo>
                        <a:pt x="206" y="1498"/>
                      </a:lnTo>
                      <a:cubicBezTo>
                        <a:pt x="207" y="1499"/>
                        <a:pt x="207" y="1501"/>
                        <a:pt x="206" y="1502"/>
                      </a:cubicBezTo>
                      <a:cubicBezTo>
                        <a:pt x="205" y="1503"/>
                        <a:pt x="203" y="1503"/>
                        <a:pt x="202" y="1502"/>
                      </a:cubicBezTo>
                      <a:close/>
                      <a:moveTo>
                        <a:pt x="193" y="1493"/>
                      </a:moveTo>
                      <a:lnTo>
                        <a:pt x="193" y="1493"/>
                      </a:lnTo>
                      <a:cubicBezTo>
                        <a:pt x="192" y="1492"/>
                        <a:pt x="192" y="1490"/>
                        <a:pt x="193" y="1488"/>
                      </a:cubicBezTo>
                      <a:cubicBezTo>
                        <a:pt x="194" y="1487"/>
                        <a:pt x="196" y="1487"/>
                        <a:pt x="198" y="1488"/>
                      </a:cubicBezTo>
                      <a:lnTo>
                        <a:pt x="198" y="1488"/>
                      </a:lnTo>
                      <a:cubicBezTo>
                        <a:pt x="199" y="1490"/>
                        <a:pt x="199" y="1492"/>
                        <a:pt x="198" y="1493"/>
                      </a:cubicBezTo>
                      <a:cubicBezTo>
                        <a:pt x="196" y="1494"/>
                        <a:pt x="194" y="1494"/>
                        <a:pt x="193" y="1493"/>
                      </a:cubicBezTo>
                      <a:close/>
                      <a:moveTo>
                        <a:pt x="185" y="1483"/>
                      </a:moveTo>
                      <a:lnTo>
                        <a:pt x="185" y="1483"/>
                      </a:lnTo>
                      <a:cubicBezTo>
                        <a:pt x="184" y="1482"/>
                        <a:pt x="184" y="1480"/>
                        <a:pt x="185" y="1479"/>
                      </a:cubicBezTo>
                      <a:cubicBezTo>
                        <a:pt x="186" y="1478"/>
                        <a:pt x="188" y="1478"/>
                        <a:pt x="190" y="1479"/>
                      </a:cubicBezTo>
                      <a:lnTo>
                        <a:pt x="190" y="1479"/>
                      </a:lnTo>
                      <a:cubicBezTo>
                        <a:pt x="191" y="1480"/>
                        <a:pt x="191" y="1482"/>
                        <a:pt x="190" y="1483"/>
                      </a:cubicBezTo>
                      <a:cubicBezTo>
                        <a:pt x="188" y="1484"/>
                        <a:pt x="186" y="1484"/>
                        <a:pt x="185" y="1483"/>
                      </a:cubicBezTo>
                      <a:close/>
                      <a:moveTo>
                        <a:pt x="177" y="1473"/>
                      </a:moveTo>
                      <a:lnTo>
                        <a:pt x="177" y="1473"/>
                      </a:lnTo>
                      <a:cubicBezTo>
                        <a:pt x="176" y="1471"/>
                        <a:pt x="176" y="1470"/>
                        <a:pt x="178" y="1469"/>
                      </a:cubicBezTo>
                      <a:cubicBezTo>
                        <a:pt x="179" y="1468"/>
                        <a:pt x="181" y="1468"/>
                        <a:pt x="182" y="1469"/>
                      </a:cubicBezTo>
                      <a:lnTo>
                        <a:pt x="182" y="1469"/>
                      </a:lnTo>
                      <a:cubicBezTo>
                        <a:pt x="183" y="1471"/>
                        <a:pt x="183" y="1473"/>
                        <a:pt x="181" y="1474"/>
                      </a:cubicBezTo>
                      <a:cubicBezTo>
                        <a:pt x="180" y="1475"/>
                        <a:pt x="178" y="1474"/>
                        <a:pt x="177" y="1473"/>
                      </a:cubicBezTo>
                      <a:close/>
                      <a:moveTo>
                        <a:pt x="170" y="1463"/>
                      </a:moveTo>
                      <a:lnTo>
                        <a:pt x="170" y="1463"/>
                      </a:lnTo>
                      <a:cubicBezTo>
                        <a:pt x="169" y="1461"/>
                        <a:pt x="169" y="1460"/>
                        <a:pt x="170" y="1459"/>
                      </a:cubicBezTo>
                      <a:cubicBezTo>
                        <a:pt x="172" y="1458"/>
                        <a:pt x="174" y="1458"/>
                        <a:pt x="175" y="1459"/>
                      </a:cubicBezTo>
                      <a:lnTo>
                        <a:pt x="175" y="1459"/>
                      </a:lnTo>
                      <a:cubicBezTo>
                        <a:pt x="176" y="1461"/>
                        <a:pt x="175" y="1463"/>
                        <a:pt x="174" y="1464"/>
                      </a:cubicBezTo>
                      <a:cubicBezTo>
                        <a:pt x="172" y="1465"/>
                        <a:pt x="171" y="1464"/>
                        <a:pt x="170" y="1463"/>
                      </a:cubicBezTo>
                      <a:close/>
                      <a:moveTo>
                        <a:pt x="162" y="1453"/>
                      </a:moveTo>
                      <a:lnTo>
                        <a:pt x="162" y="1453"/>
                      </a:lnTo>
                      <a:cubicBezTo>
                        <a:pt x="161" y="1451"/>
                        <a:pt x="162" y="1449"/>
                        <a:pt x="163" y="1448"/>
                      </a:cubicBezTo>
                      <a:cubicBezTo>
                        <a:pt x="165" y="1447"/>
                        <a:pt x="167" y="1448"/>
                        <a:pt x="168" y="1449"/>
                      </a:cubicBezTo>
                      <a:lnTo>
                        <a:pt x="168" y="1449"/>
                      </a:lnTo>
                      <a:cubicBezTo>
                        <a:pt x="169" y="1451"/>
                        <a:pt x="168" y="1453"/>
                        <a:pt x="167" y="1454"/>
                      </a:cubicBezTo>
                      <a:cubicBezTo>
                        <a:pt x="165" y="1455"/>
                        <a:pt x="163" y="1454"/>
                        <a:pt x="162" y="1453"/>
                      </a:cubicBezTo>
                      <a:close/>
                      <a:moveTo>
                        <a:pt x="155" y="1442"/>
                      </a:moveTo>
                      <a:lnTo>
                        <a:pt x="155" y="1442"/>
                      </a:lnTo>
                      <a:cubicBezTo>
                        <a:pt x="154" y="1441"/>
                        <a:pt x="155" y="1439"/>
                        <a:pt x="156" y="1438"/>
                      </a:cubicBezTo>
                      <a:cubicBezTo>
                        <a:pt x="158" y="1437"/>
                        <a:pt x="160" y="1437"/>
                        <a:pt x="161" y="1439"/>
                      </a:cubicBezTo>
                      <a:lnTo>
                        <a:pt x="161" y="1439"/>
                      </a:lnTo>
                      <a:cubicBezTo>
                        <a:pt x="162" y="1440"/>
                        <a:pt x="161" y="1442"/>
                        <a:pt x="160" y="1443"/>
                      </a:cubicBezTo>
                      <a:cubicBezTo>
                        <a:pt x="158" y="1444"/>
                        <a:pt x="156" y="1444"/>
                        <a:pt x="155" y="1442"/>
                      </a:cubicBezTo>
                      <a:close/>
                      <a:moveTo>
                        <a:pt x="149" y="1432"/>
                      </a:moveTo>
                      <a:lnTo>
                        <a:pt x="149" y="1432"/>
                      </a:lnTo>
                      <a:cubicBezTo>
                        <a:pt x="148" y="1430"/>
                        <a:pt x="148" y="1428"/>
                        <a:pt x="150" y="1427"/>
                      </a:cubicBezTo>
                      <a:cubicBezTo>
                        <a:pt x="151" y="1426"/>
                        <a:pt x="153" y="1427"/>
                        <a:pt x="154" y="1428"/>
                      </a:cubicBezTo>
                      <a:lnTo>
                        <a:pt x="154" y="1428"/>
                      </a:lnTo>
                      <a:cubicBezTo>
                        <a:pt x="155" y="1430"/>
                        <a:pt x="154" y="1432"/>
                        <a:pt x="153" y="1433"/>
                      </a:cubicBezTo>
                      <a:cubicBezTo>
                        <a:pt x="152" y="1434"/>
                        <a:pt x="150" y="1433"/>
                        <a:pt x="149" y="1432"/>
                      </a:cubicBezTo>
                      <a:close/>
                      <a:moveTo>
                        <a:pt x="142" y="1421"/>
                      </a:moveTo>
                      <a:lnTo>
                        <a:pt x="142" y="1421"/>
                      </a:lnTo>
                      <a:cubicBezTo>
                        <a:pt x="141" y="1420"/>
                        <a:pt x="142" y="1418"/>
                        <a:pt x="143" y="1417"/>
                      </a:cubicBezTo>
                      <a:cubicBezTo>
                        <a:pt x="144" y="1416"/>
                        <a:pt x="146" y="1416"/>
                        <a:pt x="147" y="1418"/>
                      </a:cubicBezTo>
                      <a:lnTo>
                        <a:pt x="147" y="1418"/>
                      </a:lnTo>
                      <a:cubicBezTo>
                        <a:pt x="148" y="1419"/>
                        <a:pt x="148" y="1421"/>
                        <a:pt x="147" y="1422"/>
                      </a:cubicBezTo>
                      <a:cubicBezTo>
                        <a:pt x="145" y="1423"/>
                        <a:pt x="143" y="1422"/>
                        <a:pt x="142" y="1421"/>
                      </a:cubicBezTo>
                      <a:close/>
                      <a:moveTo>
                        <a:pt x="136" y="1410"/>
                      </a:moveTo>
                      <a:lnTo>
                        <a:pt x="136" y="1410"/>
                      </a:lnTo>
                      <a:cubicBezTo>
                        <a:pt x="135" y="1409"/>
                        <a:pt x="135" y="1407"/>
                        <a:pt x="137" y="1406"/>
                      </a:cubicBezTo>
                      <a:cubicBezTo>
                        <a:pt x="138" y="1405"/>
                        <a:pt x="140" y="1405"/>
                        <a:pt x="141" y="1407"/>
                      </a:cubicBezTo>
                      <a:lnTo>
                        <a:pt x="141" y="1407"/>
                      </a:lnTo>
                      <a:cubicBezTo>
                        <a:pt x="142" y="1408"/>
                        <a:pt x="142" y="1410"/>
                        <a:pt x="140" y="1411"/>
                      </a:cubicBezTo>
                      <a:cubicBezTo>
                        <a:pt x="139" y="1412"/>
                        <a:pt x="137" y="1412"/>
                        <a:pt x="136" y="1410"/>
                      </a:cubicBezTo>
                      <a:close/>
                      <a:moveTo>
                        <a:pt x="130" y="1399"/>
                      </a:moveTo>
                      <a:lnTo>
                        <a:pt x="130" y="1399"/>
                      </a:lnTo>
                      <a:cubicBezTo>
                        <a:pt x="129" y="1398"/>
                        <a:pt x="129" y="1396"/>
                        <a:pt x="131" y="1395"/>
                      </a:cubicBezTo>
                      <a:cubicBezTo>
                        <a:pt x="132" y="1394"/>
                        <a:pt x="134" y="1394"/>
                        <a:pt x="135" y="1396"/>
                      </a:cubicBezTo>
                      <a:lnTo>
                        <a:pt x="135" y="1396"/>
                      </a:lnTo>
                      <a:cubicBezTo>
                        <a:pt x="136" y="1397"/>
                        <a:pt x="136" y="1399"/>
                        <a:pt x="134" y="1400"/>
                      </a:cubicBezTo>
                      <a:cubicBezTo>
                        <a:pt x="133" y="1401"/>
                        <a:pt x="131" y="1401"/>
                        <a:pt x="130" y="1399"/>
                      </a:cubicBezTo>
                      <a:close/>
                      <a:moveTo>
                        <a:pt x="124" y="1388"/>
                      </a:moveTo>
                      <a:lnTo>
                        <a:pt x="124" y="1388"/>
                      </a:lnTo>
                      <a:cubicBezTo>
                        <a:pt x="123" y="1387"/>
                        <a:pt x="123" y="1385"/>
                        <a:pt x="125" y="1384"/>
                      </a:cubicBezTo>
                      <a:cubicBezTo>
                        <a:pt x="126" y="1383"/>
                        <a:pt x="128" y="1383"/>
                        <a:pt x="129" y="1385"/>
                      </a:cubicBezTo>
                      <a:lnTo>
                        <a:pt x="129" y="1385"/>
                      </a:lnTo>
                      <a:cubicBezTo>
                        <a:pt x="130" y="1386"/>
                        <a:pt x="130" y="1388"/>
                        <a:pt x="128" y="1389"/>
                      </a:cubicBezTo>
                      <a:cubicBezTo>
                        <a:pt x="127" y="1390"/>
                        <a:pt x="125" y="1390"/>
                        <a:pt x="124" y="1388"/>
                      </a:cubicBezTo>
                      <a:close/>
                      <a:moveTo>
                        <a:pt x="118" y="1377"/>
                      </a:moveTo>
                      <a:lnTo>
                        <a:pt x="118" y="1377"/>
                      </a:lnTo>
                      <a:cubicBezTo>
                        <a:pt x="117" y="1376"/>
                        <a:pt x="118" y="1374"/>
                        <a:pt x="119" y="1373"/>
                      </a:cubicBezTo>
                      <a:cubicBezTo>
                        <a:pt x="120" y="1372"/>
                        <a:pt x="122" y="1372"/>
                        <a:pt x="123" y="1374"/>
                      </a:cubicBezTo>
                      <a:lnTo>
                        <a:pt x="123" y="1374"/>
                      </a:lnTo>
                      <a:cubicBezTo>
                        <a:pt x="124" y="1375"/>
                        <a:pt x="124" y="1377"/>
                        <a:pt x="122" y="1378"/>
                      </a:cubicBezTo>
                      <a:cubicBezTo>
                        <a:pt x="121" y="1379"/>
                        <a:pt x="119" y="1379"/>
                        <a:pt x="118" y="1377"/>
                      </a:cubicBezTo>
                      <a:close/>
                      <a:moveTo>
                        <a:pt x="113" y="1366"/>
                      </a:moveTo>
                      <a:lnTo>
                        <a:pt x="113" y="1366"/>
                      </a:lnTo>
                      <a:cubicBezTo>
                        <a:pt x="112" y="1364"/>
                        <a:pt x="112" y="1363"/>
                        <a:pt x="114" y="1362"/>
                      </a:cubicBezTo>
                      <a:cubicBezTo>
                        <a:pt x="115" y="1361"/>
                        <a:pt x="117" y="1361"/>
                        <a:pt x="118" y="1362"/>
                      </a:cubicBezTo>
                      <a:lnTo>
                        <a:pt x="118" y="1362"/>
                      </a:lnTo>
                      <a:cubicBezTo>
                        <a:pt x="119" y="1364"/>
                        <a:pt x="118" y="1366"/>
                        <a:pt x="117" y="1367"/>
                      </a:cubicBezTo>
                      <a:cubicBezTo>
                        <a:pt x="116" y="1368"/>
                        <a:pt x="114" y="1367"/>
                        <a:pt x="113" y="1366"/>
                      </a:cubicBezTo>
                      <a:close/>
                      <a:moveTo>
                        <a:pt x="107" y="1355"/>
                      </a:moveTo>
                      <a:lnTo>
                        <a:pt x="107" y="1355"/>
                      </a:lnTo>
                      <a:cubicBezTo>
                        <a:pt x="106" y="1353"/>
                        <a:pt x="107" y="1351"/>
                        <a:pt x="108" y="1350"/>
                      </a:cubicBezTo>
                      <a:cubicBezTo>
                        <a:pt x="110" y="1349"/>
                        <a:pt x="112" y="1350"/>
                        <a:pt x="113" y="1351"/>
                      </a:cubicBezTo>
                      <a:lnTo>
                        <a:pt x="113" y="1351"/>
                      </a:lnTo>
                      <a:cubicBezTo>
                        <a:pt x="113" y="1353"/>
                        <a:pt x="113" y="1355"/>
                        <a:pt x="112" y="1356"/>
                      </a:cubicBezTo>
                      <a:cubicBezTo>
                        <a:pt x="110" y="1356"/>
                        <a:pt x="108" y="1356"/>
                        <a:pt x="107" y="1355"/>
                      </a:cubicBezTo>
                      <a:close/>
                      <a:moveTo>
                        <a:pt x="102" y="1343"/>
                      </a:moveTo>
                      <a:lnTo>
                        <a:pt x="102" y="1343"/>
                      </a:lnTo>
                      <a:cubicBezTo>
                        <a:pt x="101" y="1342"/>
                        <a:pt x="102" y="1340"/>
                        <a:pt x="103" y="1339"/>
                      </a:cubicBezTo>
                      <a:cubicBezTo>
                        <a:pt x="105" y="1338"/>
                        <a:pt x="106" y="1338"/>
                        <a:pt x="107" y="1340"/>
                      </a:cubicBezTo>
                      <a:lnTo>
                        <a:pt x="107" y="1340"/>
                      </a:lnTo>
                      <a:cubicBezTo>
                        <a:pt x="108" y="1341"/>
                        <a:pt x="108" y="1343"/>
                        <a:pt x="107" y="1344"/>
                      </a:cubicBezTo>
                      <a:cubicBezTo>
                        <a:pt x="105" y="1345"/>
                        <a:pt x="103" y="1345"/>
                        <a:pt x="102" y="1343"/>
                      </a:cubicBezTo>
                      <a:close/>
                      <a:moveTo>
                        <a:pt x="97" y="1332"/>
                      </a:moveTo>
                      <a:lnTo>
                        <a:pt x="97" y="1332"/>
                      </a:lnTo>
                      <a:cubicBezTo>
                        <a:pt x="96" y="1330"/>
                        <a:pt x="97" y="1328"/>
                        <a:pt x="98" y="1327"/>
                      </a:cubicBezTo>
                      <a:cubicBezTo>
                        <a:pt x="100" y="1326"/>
                        <a:pt x="101" y="1327"/>
                        <a:pt x="102" y="1328"/>
                      </a:cubicBezTo>
                      <a:lnTo>
                        <a:pt x="102" y="1328"/>
                      </a:lnTo>
                      <a:cubicBezTo>
                        <a:pt x="103" y="1330"/>
                        <a:pt x="103" y="1332"/>
                        <a:pt x="102" y="1333"/>
                      </a:cubicBezTo>
                      <a:cubicBezTo>
                        <a:pt x="100" y="1334"/>
                        <a:pt x="98" y="1333"/>
                        <a:pt x="97" y="1332"/>
                      </a:cubicBezTo>
                      <a:close/>
                      <a:moveTo>
                        <a:pt x="92" y="1320"/>
                      </a:moveTo>
                      <a:lnTo>
                        <a:pt x="92" y="1320"/>
                      </a:lnTo>
                      <a:cubicBezTo>
                        <a:pt x="91" y="1319"/>
                        <a:pt x="92" y="1317"/>
                        <a:pt x="93" y="1316"/>
                      </a:cubicBezTo>
                      <a:cubicBezTo>
                        <a:pt x="95" y="1315"/>
                        <a:pt x="97" y="1315"/>
                        <a:pt x="98" y="1317"/>
                      </a:cubicBezTo>
                      <a:lnTo>
                        <a:pt x="98" y="1317"/>
                      </a:lnTo>
                      <a:cubicBezTo>
                        <a:pt x="99" y="1318"/>
                        <a:pt x="98" y="1320"/>
                        <a:pt x="97" y="1321"/>
                      </a:cubicBezTo>
                      <a:cubicBezTo>
                        <a:pt x="95" y="1322"/>
                        <a:pt x="93" y="1322"/>
                        <a:pt x="92" y="1320"/>
                      </a:cubicBezTo>
                      <a:close/>
                      <a:moveTo>
                        <a:pt x="88" y="1309"/>
                      </a:moveTo>
                      <a:lnTo>
                        <a:pt x="88" y="1309"/>
                      </a:lnTo>
                      <a:cubicBezTo>
                        <a:pt x="87" y="1307"/>
                        <a:pt x="87" y="1305"/>
                        <a:pt x="89" y="1304"/>
                      </a:cubicBezTo>
                      <a:cubicBezTo>
                        <a:pt x="90" y="1303"/>
                        <a:pt x="92" y="1304"/>
                        <a:pt x="93" y="1305"/>
                      </a:cubicBezTo>
                      <a:lnTo>
                        <a:pt x="93" y="1305"/>
                      </a:lnTo>
                      <a:cubicBezTo>
                        <a:pt x="94" y="1307"/>
                        <a:pt x="94" y="1309"/>
                        <a:pt x="92" y="1309"/>
                      </a:cubicBezTo>
                      <a:cubicBezTo>
                        <a:pt x="91" y="1310"/>
                        <a:pt x="89" y="1310"/>
                        <a:pt x="88" y="1309"/>
                      </a:cubicBezTo>
                      <a:close/>
                      <a:moveTo>
                        <a:pt x="83" y="1297"/>
                      </a:moveTo>
                      <a:lnTo>
                        <a:pt x="83" y="1297"/>
                      </a:lnTo>
                      <a:cubicBezTo>
                        <a:pt x="82" y="1296"/>
                        <a:pt x="83" y="1294"/>
                        <a:pt x="84" y="1293"/>
                      </a:cubicBezTo>
                      <a:cubicBezTo>
                        <a:pt x="85" y="1292"/>
                        <a:pt x="87" y="1292"/>
                        <a:pt x="88" y="1294"/>
                      </a:cubicBezTo>
                      <a:lnTo>
                        <a:pt x="88" y="1294"/>
                      </a:lnTo>
                      <a:cubicBezTo>
                        <a:pt x="89" y="1295"/>
                        <a:pt x="89" y="1297"/>
                        <a:pt x="87" y="1298"/>
                      </a:cubicBezTo>
                      <a:cubicBezTo>
                        <a:pt x="86" y="1299"/>
                        <a:pt x="84" y="1298"/>
                        <a:pt x="83" y="1297"/>
                      </a:cubicBezTo>
                      <a:close/>
                      <a:moveTo>
                        <a:pt x="79" y="1285"/>
                      </a:moveTo>
                      <a:lnTo>
                        <a:pt x="79" y="1285"/>
                      </a:lnTo>
                      <a:cubicBezTo>
                        <a:pt x="78" y="1283"/>
                        <a:pt x="79" y="1281"/>
                        <a:pt x="80" y="1281"/>
                      </a:cubicBezTo>
                      <a:cubicBezTo>
                        <a:pt x="82" y="1280"/>
                        <a:pt x="84" y="1281"/>
                        <a:pt x="84" y="1282"/>
                      </a:cubicBezTo>
                      <a:lnTo>
                        <a:pt x="84" y="1282"/>
                      </a:lnTo>
                      <a:cubicBezTo>
                        <a:pt x="85" y="1284"/>
                        <a:pt x="84" y="1286"/>
                        <a:pt x="83" y="1286"/>
                      </a:cubicBezTo>
                      <a:cubicBezTo>
                        <a:pt x="81" y="1287"/>
                        <a:pt x="79" y="1286"/>
                        <a:pt x="79" y="1285"/>
                      </a:cubicBezTo>
                      <a:close/>
                      <a:moveTo>
                        <a:pt x="74" y="1273"/>
                      </a:moveTo>
                      <a:lnTo>
                        <a:pt x="74" y="1273"/>
                      </a:lnTo>
                      <a:cubicBezTo>
                        <a:pt x="74" y="1272"/>
                        <a:pt x="74" y="1270"/>
                        <a:pt x="76" y="1269"/>
                      </a:cubicBezTo>
                      <a:cubicBezTo>
                        <a:pt x="77" y="1268"/>
                        <a:pt x="79" y="1269"/>
                        <a:pt x="80" y="1270"/>
                      </a:cubicBezTo>
                      <a:lnTo>
                        <a:pt x="80" y="1270"/>
                      </a:lnTo>
                      <a:cubicBezTo>
                        <a:pt x="81" y="1272"/>
                        <a:pt x="80" y="1274"/>
                        <a:pt x="79" y="1275"/>
                      </a:cubicBezTo>
                      <a:cubicBezTo>
                        <a:pt x="77" y="1275"/>
                        <a:pt x="75" y="1275"/>
                        <a:pt x="74" y="1273"/>
                      </a:cubicBezTo>
                      <a:close/>
                      <a:moveTo>
                        <a:pt x="70" y="1261"/>
                      </a:moveTo>
                      <a:lnTo>
                        <a:pt x="70" y="1261"/>
                      </a:lnTo>
                      <a:cubicBezTo>
                        <a:pt x="70" y="1259"/>
                        <a:pt x="71" y="1257"/>
                        <a:pt x="72" y="1257"/>
                      </a:cubicBezTo>
                      <a:cubicBezTo>
                        <a:pt x="74" y="1256"/>
                        <a:pt x="76" y="1257"/>
                        <a:pt x="76" y="1259"/>
                      </a:cubicBezTo>
                      <a:lnTo>
                        <a:pt x="76" y="1259"/>
                      </a:lnTo>
                      <a:cubicBezTo>
                        <a:pt x="77" y="1261"/>
                        <a:pt x="76" y="1262"/>
                        <a:pt x="74" y="1263"/>
                      </a:cubicBezTo>
                      <a:cubicBezTo>
                        <a:pt x="72" y="1263"/>
                        <a:pt x="71" y="1262"/>
                        <a:pt x="70" y="1261"/>
                      </a:cubicBezTo>
                      <a:close/>
                      <a:moveTo>
                        <a:pt x="66" y="1249"/>
                      </a:moveTo>
                      <a:lnTo>
                        <a:pt x="66" y="1249"/>
                      </a:lnTo>
                      <a:cubicBezTo>
                        <a:pt x="66" y="1247"/>
                        <a:pt x="67" y="1245"/>
                        <a:pt x="68" y="1245"/>
                      </a:cubicBezTo>
                      <a:cubicBezTo>
                        <a:pt x="70" y="1245"/>
                        <a:pt x="72" y="1245"/>
                        <a:pt x="72" y="1247"/>
                      </a:cubicBezTo>
                      <a:lnTo>
                        <a:pt x="72" y="1247"/>
                      </a:lnTo>
                      <a:cubicBezTo>
                        <a:pt x="73" y="1249"/>
                        <a:pt x="72" y="1251"/>
                        <a:pt x="70" y="1251"/>
                      </a:cubicBezTo>
                      <a:cubicBezTo>
                        <a:pt x="69" y="1251"/>
                        <a:pt x="67" y="1251"/>
                        <a:pt x="66" y="1249"/>
                      </a:cubicBezTo>
                      <a:close/>
                      <a:moveTo>
                        <a:pt x="62" y="1237"/>
                      </a:moveTo>
                      <a:lnTo>
                        <a:pt x="62" y="1237"/>
                      </a:lnTo>
                      <a:cubicBezTo>
                        <a:pt x="62" y="1235"/>
                        <a:pt x="63" y="1234"/>
                        <a:pt x="65" y="1233"/>
                      </a:cubicBezTo>
                      <a:cubicBezTo>
                        <a:pt x="66" y="1233"/>
                        <a:pt x="68" y="1234"/>
                        <a:pt x="68" y="1235"/>
                      </a:cubicBezTo>
                      <a:lnTo>
                        <a:pt x="68" y="1235"/>
                      </a:lnTo>
                      <a:cubicBezTo>
                        <a:pt x="69" y="1237"/>
                        <a:pt x="68" y="1239"/>
                        <a:pt x="66" y="1239"/>
                      </a:cubicBezTo>
                      <a:cubicBezTo>
                        <a:pt x="65" y="1240"/>
                        <a:pt x="63" y="1239"/>
                        <a:pt x="62" y="1237"/>
                      </a:cubicBezTo>
                      <a:close/>
                      <a:moveTo>
                        <a:pt x="59" y="1225"/>
                      </a:moveTo>
                      <a:lnTo>
                        <a:pt x="59" y="1225"/>
                      </a:lnTo>
                      <a:cubicBezTo>
                        <a:pt x="58" y="1223"/>
                        <a:pt x="59" y="1222"/>
                        <a:pt x="61" y="1221"/>
                      </a:cubicBezTo>
                      <a:cubicBezTo>
                        <a:pt x="63" y="1221"/>
                        <a:pt x="64" y="1222"/>
                        <a:pt x="65" y="1223"/>
                      </a:cubicBezTo>
                      <a:lnTo>
                        <a:pt x="65" y="1223"/>
                      </a:lnTo>
                      <a:cubicBezTo>
                        <a:pt x="65" y="1225"/>
                        <a:pt x="64" y="1227"/>
                        <a:pt x="63" y="1227"/>
                      </a:cubicBezTo>
                      <a:cubicBezTo>
                        <a:pt x="61" y="1228"/>
                        <a:pt x="59" y="1227"/>
                        <a:pt x="59" y="1225"/>
                      </a:cubicBezTo>
                      <a:close/>
                      <a:moveTo>
                        <a:pt x="55" y="1213"/>
                      </a:moveTo>
                      <a:lnTo>
                        <a:pt x="55" y="1213"/>
                      </a:lnTo>
                      <a:cubicBezTo>
                        <a:pt x="55" y="1211"/>
                        <a:pt x="56" y="1210"/>
                        <a:pt x="57" y="1209"/>
                      </a:cubicBezTo>
                      <a:cubicBezTo>
                        <a:pt x="59" y="1209"/>
                        <a:pt x="61" y="1210"/>
                        <a:pt x="61" y="1211"/>
                      </a:cubicBezTo>
                      <a:lnTo>
                        <a:pt x="61" y="1211"/>
                      </a:lnTo>
                      <a:cubicBezTo>
                        <a:pt x="62" y="1213"/>
                        <a:pt x="61" y="1215"/>
                        <a:pt x="59" y="1215"/>
                      </a:cubicBezTo>
                      <a:cubicBezTo>
                        <a:pt x="58" y="1216"/>
                        <a:pt x="56" y="1215"/>
                        <a:pt x="55" y="1213"/>
                      </a:cubicBezTo>
                      <a:close/>
                      <a:moveTo>
                        <a:pt x="52" y="1201"/>
                      </a:moveTo>
                      <a:lnTo>
                        <a:pt x="52" y="1201"/>
                      </a:lnTo>
                      <a:cubicBezTo>
                        <a:pt x="51" y="1199"/>
                        <a:pt x="52" y="1198"/>
                        <a:pt x="54" y="1197"/>
                      </a:cubicBezTo>
                      <a:cubicBezTo>
                        <a:pt x="56" y="1197"/>
                        <a:pt x="57" y="1198"/>
                        <a:pt x="58" y="1199"/>
                      </a:cubicBezTo>
                      <a:lnTo>
                        <a:pt x="58" y="1199"/>
                      </a:lnTo>
                      <a:cubicBezTo>
                        <a:pt x="58" y="1201"/>
                        <a:pt x="57" y="1203"/>
                        <a:pt x="56" y="1203"/>
                      </a:cubicBezTo>
                      <a:cubicBezTo>
                        <a:pt x="54" y="1204"/>
                        <a:pt x="52" y="1203"/>
                        <a:pt x="52" y="1201"/>
                      </a:cubicBezTo>
                      <a:close/>
                      <a:moveTo>
                        <a:pt x="49" y="1189"/>
                      </a:moveTo>
                      <a:lnTo>
                        <a:pt x="49" y="1189"/>
                      </a:lnTo>
                      <a:cubicBezTo>
                        <a:pt x="48" y="1187"/>
                        <a:pt x="49" y="1186"/>
                        <a:pt x="51" y="1185"/>
                      </a:cubicBezTo>
                      <a:cubicBezTo>
                        <a:pt x="52" y="1185"/>
                        <a:pt x="54" y="1186"/>
                        <a:pt x="55" y="1187"/>
                      </a:cubicBezTo>
                      <a:lnTo>
                        <a:pt x="55" y="1187"/>
                      </a:lnTo>
                      <a:cubicBezTo>
                        <a:pt x="55" y="1189"/>
                        <a:pt x="54" y="1191"/>
                        <a:pt x="53" y="1191"/>
                      </a:cubicBezTo>
                      <a:cubicBezTo>
                        <a:pt x="51" y="1192"/>
                        <a:pt x="49" y="1191"/>
                        <a:pt x="49" y="1189"/>
                      </a:cubicBezTo>
                      <a:close/>
                      <a:moveTo>
                        <a:pt x="45" y="1177"/>
                      </a:moveTo>
                      <a:lnTo>
                        <a:pt x="45" y="1177"/>
                      </a:lnTo>
                      <a:cubicBezTo>
                        <a:pt x="45" y="1175"/>
                        <a:pt x="46" y="1173"/>
                        <a:pt x="48" y="1173"/>
                      </a:cubicBezTo>
                      <a:cubicBezTo>
                        <a:pt x="49" y="1172"/>
                        <a:pt x="51" y="1173"/>
                        <a:pt x="52" y="1175"/>
                      </a:cubicBezTo>
                      <a:lnTo>
                        <a:pt x="52" y="1175"/>
                      </a:lnTo>
                      <a:cubicBezTo>
                        <a:pt x="52" y="1177"/>
                        <a:pt x="51" y="1178"/>
                        <a:pt x="49" y="1179"/>
                      </a:cubicBezTo>
                      <a:cubicBezTo>
                        <a:pt x="48" y="1179"/>
                        <a:pt x="46" y="1178"/>
                        <a:pt x="45" y="1177"/>
                      </a:cubicBezTo>
                      <a:close/>
                      <a:moveTo>
                        <a:pt x="42" y="1165"/>
                      </a:moveTo>
                      <a:lnTo>
                        <a:pt x="42" y="1165"/>
                      </a:lnTo>
                      <a:cubicBezTo>
                        <a:pt x="42" y="1163"/>
                        <a:pt x="43" y="1161"/>
                        <a:pt x="45" y="1161"/>
                      </a:cubicBezTo>
                      <a:cubicBezTo>
                        <a:pt x="46" y="1160"/>
                        <a:pt x="48" y="1161"/>
                        <a:pt x="48" y="1163"/>
                      </a:cubicBezTo>
                      <a:lnTo>
                        <a:pt x="48" y="1163"/>
                      </a:lnTo>
                      <a:cubicBezTo>
                        <a:pt x="49" y="1165"/>
                        <a:pt x="48" y="1166"/>
                        <a:pt x="46" y="1167"/>
                      </a:cubicBezTo>
                      <a:cubicBezTo>
                        <a:pt x="45" y="1167"/>
                        <a:pt x="43" y="1166"/>
                        <a:pt x="42" y="1165"/>
                      </a:cubicBezTo>
                      <a:close/>
                      <a:moveTo>
                        <a:pt x="40" y="1153"/>
                      </a:moveTo>
                      <a:lnTo>
                        <a:pt x="40" y="1152"/>
                      </a:lnTo>
                      <a:cubicBezTo>
                        <a:pt x="39" y="1151"/>
                        <a:pt x="40" y="1149"/>
                        <a:pt x="42" y="1149"/>
                      </a:cubicBezTo>
                      <a:cubicBezTo>
                        <a:pt x="43" y="1148"/>
                        <a:pt x="45" y="1149"/>
                        <a:pt x="46" y="1151"/>
                      </a:cubicBezTo>
                      <a:lnTo>
                        <a:pt x="46" y="1151"/>
                      </a:lnTo>
                      <a:cubicBezTo>
                        <a:pt x="46" y="1152"/>
                        <a:pt x="45" y="1154"/>
                        <a:pt x="43" y="1155"/>
                      </a:cubicBezTo>
                      <a:cubicBezTo>
                        <a:pt x="42" y="1155"/>
                        <a:pt x="40" y="1154"/>
                        <a:pt x="40" y="1153"/>
                      </a:cubicBezTo>
                      <a:close/>
                      <a:moveTo>
                        <a:pt x="37" y="1140"/>
                      </a:moveTo>
                      <a:lnTo>
                        <a:pt x="37" y="1140"/>
                      </a:lnTo>
                      <a:cubicBezTo>
                        <a:pt x="36" y="1139"/>
                        <a:pt x="37" y="1137"/>
                        <a:pt x="39" y="1136"/>
                      </a:cubicBezTo>
                      <a:cubicBezTo>
                        <a:pt x="41" y="1136"/>
                        <a:pt x="42" y="1137"/>
                        <a:pt x="43" y="1139"/>
                      </a:cubicBezTo>
                      <a:lnTo>
                        <a:pt x="43" y="1139"/>
                      </a:lnTo>
                      <a:cubicBezTo>
                        <a:pt x="43" y="1140"/>
                        <a:pt x="42" y="1142"/>
                        <a:pt x="41" y="1142"/>
                      </a:cubicBezTo>
                      <a:cubicBezTo>
                        <a:pt x="39" y="1143"/>
                        <a:pt x="37" y="1142"/>
                        <a:pt x="37" y="1140"/>
                      </a:cubicBezTo>
                      <a:close/>
                      <a:moveTo>
                        <a:pt x="34" y="1128"/>
                      </a:moveTo>
                      <a:lnTo>
                        <a:pt x="34" y="1128"/>
                      </a:lnTo>
                      <a:cubicBezTo>
                        <a:pt x="34" y="1126"/>
                        <a:pt x="35" y="1125"/>
                        <a:pt x="36" y="1124"/>
                      </a:cubicBezTo>
                      <a:cubicBezTo>
                        <a:pt x="38" y="1124"/>
                        <a:pt x="40" y="1125"/>
                        <a:pt x="40" y="1126"/>
                      </a:cubicBezTo>
                      <a:lnTo>
                        <a:pt x="40" y="1126"/>
                      </a:lnTo>
                      <a:cubicBezTo>
                        <a:pt x="41" y="1128"/>
                        <a:pt x="40" y="1130"/>
                        <a:pt x="38" y="1130"/>
                      </a:cubicBezTo>
                      <a:cubicBezTo>
                        <a:pt x="36" y="1131"/>
                        <a:pt x="35" y="1130"/>
                        <a:pt x="34" y="1128"/>
                      </a:cubicBezTo>
                      <a:close/>
                      <a:moveTo>
                        <a:pt x="32" y="1116"/>
                      </a:moveTo>
                      <a:lnTo>
                        <a:pt x="32" y="1116"/>
                      </a:lnTo>
                      <a:cubicBezTo>
                        <a:pt x="31" y="1114"/>
                        <a:pt x="32" y="1112"/>
                        <a:pt x="34" y="1112"/>
                      </a:cubicBezTo>
                      <a:cubicBezTo>
                        <a:pt x="35" y="1112"/>
                        <a:pt x="37" y="1112"/>
                        <a:pt x="38" y="1114"/>
                      </a:cubicBezTo>
                      <a:lnTo>
                        <a:pt x="38" y="1114"/>
                      </a:lnTo>
                      <a:cubicBezTo>
                        <a:pt x="38" y="1116"/>
                        <a:pt x="37" y="1118"/>
                        <a:pt x="35" y="1118"/>
                      </a:cubicBezTo>
                      <a:cubicBezTo>
                        <a:pt x="34" y="1118"/>
                        <a:pt x="32" y="1118"/>
                        <a:pt x="32" y="1116"/>
                      </a:cubicBezTo>
                      <a:close/>
                      <a:moveTo>
                        <a:pt x="29" y="1104"/>
                      </a:moveTo>
                      <a:lnTo>
                        <a:pt x="29" y="1104"/>
                      </a:lnTo>
                      <a:cubicBezTo>
                        <a:pt x="29" y="1102"/>
                        <a:pt x="29" y="1100"/>
                        <a:pt x="31" y="1100"/>
                      </a:cubicBezTo>
                      <a:cubicBezTo>
                        <a:pt x="33" y="1099"/>
                        <a:pt x="35" y="1100"/>
                        <a:pt x="35" y="1102"/>
                      </a:cubicBezTo>
                      <a:lnTo>
                        <a:pt x="35" y="1102"/>
                      </a:lnTo>
                      <a:cubicBezTo>
                        <a:pt x="35" y="1104"/>
                        <a:pt x="35" y="1105"/>
                        <a:pt x="33" y="1106"/>
                      </a:cubicBezTo>
                      <a:cubicBezTo>
                        <a:pt x="31" y="1106"/>
                        <a:pt x="29" y="1105"/>
                        <a:pt x="29" y="1104"/>
                      </a:cubicBezTo>
                      <a:close/>
                      <a:moveTo>
                        <a:pt x="27" y="1091"/>
                      </a:moveTo>
                      <a:lnTo>
                        <a:pt x="27" y="1091"/>
                      </a:lnTo>
                      <a:cubicBezTo>
                        <a:pt x="26" y="1090"/>
                        <a:pt x="27" y="1088"/>
                        <a:pt x="29" y="1087"/>
                      </a:cubicBezTo>
                      <a:cubicBezTo>
                        <a:pt x="31" y="1087"/>
                        <a:pt x="32" y="1088"/>
                        <a:pt x="33" y="1090"/>
                      </a:cubicBezTo>
                      <a:lnTo>
                        <a:pt x="33" y="1090"/>
                      </a:lnTo>
                      <a:cubicBezTo>
                        <a:pt x="33" y="1091"/>
                        <a:pt x="32" y="1093"/>
                        <a:pt x="31" y="1093"/>
                      </a:cubicBezTo>
                      <a:cubicBezTo>
                        <a:pt x="29" y="1094"/>
                        <a:pt x="27" y="1093"/>
                        <a:pt x="27" y="1091"/>
                      </a:cubicBezTo>
                      <a:close/>
                      <a:moveTo>
                        <a:pt x="25" y="1079"/>
                      </a:moveTo>
                      <a:lnTo>
                        <a:pt x="25" y="1079"/>
                      </a:lnTo>
                      <a:cubicBezTo>
                        <a:pt x="24" y="1077"/>
                        <a:pt x="25" y="1076"/>
                        <a:pt x="27" y="1075"/>
                      </a:cubicBezTo>
                      <a:cubicBezTo>
                        <a:pt x="28" y="1075"/>
                        <a:pt x="30" y="1076"/>
                        <a:pt x="31" y="1077"/>
                      </a:cubicBezTo>
                      <a:lnTo>
                        <a:pt x="31" y="1077"/>
                      </a:lnTo>
                      <a:cubicBezTo>
                        <a:pt x="31" y="1079"/>
                        <a:pt x="30" y="1081"/>
                        <a:pt x="28" y="1081"/>
                      </a:cubicBezTo>
                      <a:cubicBezTo>
                        <a:pt x="27" y="1082"/>
                        <a:pt x="25" y="1081"/>
                        <a:pt x="25" y="1079"/>
                      </a:cubicBezTo>
                      <a:close/>
                      <a:moveTo>
                        <a:pt x="22" y="1067"/>
                      </a:moveTo>
                      <a:lnTo>
                        <a:pt x="22" y="1067"/>
                      </a:lnTo>
                      <a:cubicBezTo>
                        <a:pt x="22" y="1065"/>
                        <a:pt x="23" y="1063"/>
                        <a:pt x="24" y="1063"/>
                      </a:cubicBezTo>
                      <a:cubicBezTo>
                        <a:pt x="26" y="1062"/>
                        <a:pt x="28" y="1063"/>
                        <a:pt x="28" y="1065"/>
                      </a:cubicBezTo>
                      <a:lnTo>
                        <a:pt x="28" y="1065"/>
                      </a:lnTo>
                      <a:cubicBezTo>
                        <a:pt x="29" y="1067"/>
                        <a:pt x="28" y="1068"/>
                        <a:pt x="26" y="1069"/>
                      </a:cubicBezTo>
                      <a:cubicBezTo>
                        <a:pt x="25" y="1069"/>
                        <a:pt x="23" y="1068"/>
                        <a:pt x="22" y="1067"/>
                      </a:cubicBezTo>
                      <a:close/>
                      <a:moveTo>
                        <a:pt x="20" y="1054"/>
                      </a:moveTo>
                      <a:lnTo>
                        <a:pt x="20" y="1054"/>
                      </a:lnTo>
                      <a:cubicBezTo>
                        <a:pt x="20" y="1053"/>
                        <a:pt x="21" y="1051"/>
                        <a:pt x="22" y="1050"/>
                      </a:cubicBezTo>
                      <a:cubicBezTo>
                        <a:pt x="24" y="1050"/>
                        <a:pt x="26" y="1051"/>
                        <a:pt x="26" y="1053"/>
                      </a:cubicBezTo>
                      <a:lnTo>
                        <a:pt x="26" y="1053"/>
                      </a:lnTo>
                      <a:cubicBezTo>
                        <a:pt x="27" y="1054"/>
                        <a:pt x="26" y="1056"/>
                        <a:pt x="24" y="1056"/>
                      </a:cubicBezTo>
                      <a:cubicBezTo>
                        <a:pt x="23" y="1057"/>
                        <a:pt x="21" y="1056"/>
                        <a:pt x="20" y="1054"/>
                      </a:cubicBezTo>
                      <a:close/>
                      <a:moveTo>
                        <a:pt x="18" y="1042"/>
                      </a:moveTo>
                      <a:lnTo>
                        <a:pt x="18" y="1042"/>
                      </a:lnTo>
                      <a:cubicBezTo>
                        <a:pt x="18" y="1040"/>
                        <a:pt x="19" y="1039"/>
                        <a:pt x="21" y="1038"/>
                      </a:cubicBezTo>
                      <a:cubicBezTo>
                        <a:pt x="22" y="1038"/>
                        <a:pt x="24" y="1039"/>
                        <a:pt x="24" y="1040"/>
                      </a:cubicBezTo>
                      <a:lnTo>
                        <a:pt x="24" y="1040"/>
                      </a:lnTo>
                      <a:cubicBezTo>
                        <a:pt x="25" y="1042"/>
                        <a:pt x="24" y="1044"/>
                        <a:pt x="22" y="1044"/>
                      </a:cubicBezTo>
                      <a:cubicBezTo>
                        <a:pt x="21" y="1045"/>
                        <a:pt x="19" y="1044"/>
                        <a:pt x="18" y="1042"/>
                      </a:cubicBezTo>
                      <a:close/>
                      <a:moveTo>
                        <a:pt x="17" y="1030"/>
                      </a:moveTo>
                      <a:lnTo>
                        <a:pt x="17" y="1030"/>
                      </a:lnTo>
                      <a:cubicBezTo>
                        <a:pt x="16" y="1028"/>
                        <a:pt x="17" y="1026"/>
                        <a:pt x="19" y="1026"/>
                      </a:cubicBezTo>
                      <a:cubicBezTo>
                        <a:pt x="20" y="1025"/>
                        <a:pt x="22" y="1026"/>
                        <a:pt x="23" y="1028"/>
                      </a:cubicBezTo>
                      <a:lnTo>
                        <a:pt x="23" y="1028"/>
                      </a:lnTo>
                      <a:cubicBezTo>
                        <a:pt x="23" y="1030"/>
                        <a:pt x="22" y="1031"/>
                        <a:pt x="20" y="1032"/>
                      </a:cubicBezTo>
                      <a:cubicBezTo>
                        <a:pt x="19" y="1032"/>
                        <a:pt x="17" y="1031"/>
                        <a:pt x="17" y="1030"/>
                      </a:cubicBezTo>
                      <a:close/>
                      <a:moveTo>
                        <a:pt x="15" y="1017"/>
                      </a:moveTo>
                      <a:lnTo>
                        <a:pt x="15" y="1017"/>
                      </a:lnTo>
                      <a:cubicBezTo>
                        <a:pt x="14" y="1016"/>
                        <a:pt x="15" y="1014"/>
                        <a:pt x="17" y="1013"/>
                      </a:cubicBezTo>
                      <a:cubicBezTo>
                        <a:pt x="19" y="1013"/>
                        <a:pt x="20" y="1014"/>
                        <a:pt x="21" y="1016"/>
                      </a:cubicBezTo>
                      <a:lnTo>
                        <a:pt x="21" y="1016"/>
                      </a:lnTo>
                      <a:cubicBezTo>
                        <a:pt x="21" y="1017"/>
                        <a:pt x="20" y="1019"/>
                        <a:pt x="19" y="1019"/>
                      </a:cubicBezTo>
                      <a:cubicBezTo>
                        <a:pt x="17" y="1020"/>
                        <a:pt x="15" y="1019"/>
                        <a:pt x="15" y="1017"/>
                      </a:cubicBezTo>
                      <a:close/>
                      <a:moveTo>
                        <a:pt x="13" y="1005"/>
                      </a:moveTo>
                      <a:lnTo>
                        <a:pt x="13" y="1005"/>
                      </a:lnTo>
                      <a:cubicBezTo>
                        <a:pt x="13" y="1003"/>
                        <a:pt x="14" y="1001"/>
                        <a:pt x="15" y="1001"/>
                      </a:cubicBezTo>
                      <a:cubicBezTo>
                        <a:pt x="17" y="1000"/>
                        <a:pt x="19" y="1001"/>
                        <a:pt x="19" y="1003"/>
                      </a:cubicBezTo>
                      <a:lnTo>
                        <a:pt x="19" y="1003"/>
                      </a:lnTo>
                      <a:cubicBezTo>
                        <a:pt x="20" y="1005"/>
                        <a:pt x="19" y="1007"/>
                        <a:pt x="17" y="1007"/>
                      </a:cubicBezTo>
                      <a:cubicBezTo>
                        <a:pt x="15" y="1007"/>
                        <a:pt x="14" y="1006"/>
                        <a:pt x="13" y="1005"/>
                      </a:cubicBezTo>
                      <a:close/>
                      <a:moveTo>
                        <a:pt x="12" y="992"/>
                      </a:moveTo>
                      <a:lnTo>
                        <a:pt x="12" y="992"/>
                      </a:lnTo>
                      <a:cubicBezTo>
                        <a:pt x="11" y="991"/>
                        <a:pt x="12" y="989"/>
                        <a:pt x="14" y="989"/>
                      </a:cubicBezTo>
                      <a:cubicBezTo>
                        <a:pt x="15" y="988"/>
                        <a:pt x="17" y="989"/>
                        <a:pt x="18" y="991"/>
                      </a:cubicBezTo>
                      <a:lnTo>
                        <a:pt x="18" y="991"/>
                      </a:lnTo>
                      <a:cubicBezTo>
                        <a:pt x="18" y="992"/>
                        <a:pt x="17" y="994"/>
                        <a:pt x="15" y="995"/>
                      </a:cubicBezTo>
                      <a:cubicBezTo>
                        <a:pt x="14" y="995"/>
                        <a:pt x="12" y="994"/>
                        <a:pt x="12" y="992"/>
                      </a:cubicBezTo>
                      <a:close/>
                      <a:moveTo>
                        <a:pt x="10" y="980"/>
                      </a:moveTo>
                      <a:lnTo>
                        <a:pt x="10" y="980"/>
                      </a:lnTo>
                      <a:cubicBezTo>
                        <a:pt x="10" y="978"/>
                        <a:pt x="11" y="977"/>
                        <a:pt x="12" y="976"/>
                      </a:cubicBezTo>
                      <a:cubicBezTo>
                        <a:pt x="14" y="976"/>
                        <a:pt x="16" y="977"/>
                        <a:pt x="16" y="978"/>
                      </a:cubicBezTo>
                      <a:lnTo>
                        <a:pt x="16" y="978"/>
                      </a:lnTo>
                      <a:cubicBezTo>
                        <a:pt x="17" y="980"/>
                        <a:pt x="16" y="982"/>
                        <a:pt x="14" y="982"/>
                      </a:cubicBezTo>
                      <a:cubicBezTo>
                        <a:pt x="12" y="983"/>
                        <a:pt x="11" y="982"/>
                        <a:pt x="10" y="980"/>
                      </a:cubicBezTo>
                      <a:close/>
                      <a:moveTo>
                        <a:pt x="9" y="968"/>
                      </a:moveTo>
                      <a:lnTo>
                        <a:pt x="9" y="968"/>
                      </a:lnTo>
                      <a:cubicBezTo>
                        <a:pt x="8" y="966"/>
                        <a:pt x="9" y="964"/>
                        <a:pt x="11" y="964"/>
                      </a:cubicBezTo>
                      <a:cubicBezTo>
                        <a:pt x="13" y="963"/>
                        <a:pt x="14" y="964"/>
                        <a:pt x="15" y="966"/>
                      </a:cubicBezTo>
                      <a:lnTo>
                        <a:pt x="15" y="966"/>
                      </a:lnTo>
                      <a:cubicBezTo>
                        <a:pt x="15" y="968"/>
                        <a:pt x="14" y="969"/>
                        <a:pt x="13" y="970"/>
                      </a:cubicBezTo>
                      <a:cubicBezTo>
                        <a:pt x="11" y="970"/>
                        <a:pt x="9" y="969"/>
                        <a:pt x="9" y="968"/>
                      </a:cubicBezTo>
                      <a:close/>
                      <a:moveTo>
                        <a:pt x="8" y="955"/>
                      </a:moveTo>
                      <a:lnTo>
                        <a:pt x="8" y="955"/>
                      </a:lnTo>
                      <a:cubicBezTo>
                        <a:pt x="7" y="953"/>
                        <a:pt x="8" y="952"/>
                        <a:pt x="10" y="951"/>
                      </a:cubicBezTo>
                      <a:cubicBezTo>
                        <a:pt x="11" y="951"/>
                        <a:pt x="13" y="952"/>
                        <a:pt x="14" y="953"/>
                      </a:cubicBezTo>
                      <a:lnTo>
                        <a:pt x="14" y="953"/>
                      </a:lnTo>
                      <a:cubicBezTo>
                        <a:pt x="14" y="955"/>
                        <a:pt x="13" y="957"/>
                        <a:pt x="11" y="957"/>
                      </a:cubicBezTo>
                      <a:cubicBezTo>
                        <a:pt x="10" y="958"/>
                        <a:pt x="8" y="957"/>
                        <a:pt x="8" y="955"/>
                      </a:cubicBezTo>
                      <a:close/>
                      <a:moveTo>
                        <a:pt x="7" y="943"/>
                      </a:moveTo>
                      <a:lnTo>
                        <a:pt x="7" y="943"/>
                      </a:lnTo>
                      <a:cubicBezTo>
                        <a:pt x="6" y="941"/>
                        <a:pt x="7" y="939"/>
                        <a:pt x="9" y="939"/>
                      </a:cubicBezTo>
                      <a:cubicBezTo>
                        <a:pt x="10" y="938"/>
                        <a:pt x="12" y="939"/>
                        <a:pt x="13" y="941"/>
                      </a:cubicBezTo>
                      <a:lnTo>
                        <a:pt x="13" y="941"/>
                      </a:lnTo>
                      <a:cubicBezTo>
                        <a:pt x="13" y="943"/>
                        <a:pt x="12" y="944"/>
                        <a:pt x="10" y="945"/>
                      </a:cubicBezTo>
                      <a:cubicBezTo>
                        <a:pt x="9" y="945"/>
                        <a:pt x="7" y="944"/>
                        <a:pt x="7" y="943"/>
                      </a:cubicBezTo>
                      <a:close/>
                      <a:moveTo>
                        <a:pt x="6" y="930"/>
                      </a:moveTo>
                      <a:lnTo>
                        <a:pt x="6" y="930"/>
                      </a:lnTo>
                      <a:cubicBezTo>
                        <a:pt x="5" y="929"/>
                        <a:pt x="6" y="927"/>
                        <a:pt x="8" y="926"/>
                      </a:cubicBezTo>
                      <a:cubicBezTo>
                        <a:pt x="9" y="926"/>
                        <a:pt x="11" y="927"/>
                        <a:pt x="12" y="928"/>
                      </a:cubicBezTo>
                      <a:lnTo>
                        <a:pt x="12" y="928"/>
                      </a:lnTo>
                      <a:cubicBezTo>
                        <a:pt x="12" y="930"/>
                        <a:pt x="11" y="932"/>
                        <a:pt x="9" y="932"/>
                      </a:cubicBezTo>
                      <a:cubicBezTo>
                        <a:pt x="8" y="933"/>
                        <a:pt x="6" y="932"/>
                        <a:pt x="6" y="930"/>
                      </a:cubicBezTo>
                      <a:close/>
                      <a:moveTo>
                        <a:pt x="5" y="918"/>
                      </a:moveTo>
                      <a:lnTo>
                        <a:pt x="5" y="918"/>
                      </a:lnTo>
                      <a:cubicBezTo>
                        <a:pt x="4" y="916"/>
                        <a:pt x="5" y="914"/>
                        <a:pt x="7" y="914"/>
                      </a:cubicBezTo>
                      <a:cubicBezTo>
                        <a:pt x="8" y="913"/>
                        <a:pt x="10" y="914"/>
                        <a:pt x="11" y="916"/>
                      </a:cubicBezTo>
                      <a:lnTo>
                        <a:pt x="11" y="916"/>
                      </a:lnTo>
                      <a:cubicBezTo>
                        <a:pt x="11" y="918"/>
                        <a:pt x="10" y="919"/>
                        <a:pt x="8" y="920"/>
                      </a:cubicBezTo>
                      <a:cubicBezTo>
                        <a:pt x="7" y="920"/>
                        <a:pt x="5" y="919"/>
                        <a:pt x="5" y="918"/>
                      </a:cubicBezTo>
                      <a:close/>
                      <a:moveTo>
                        <a:pt x="4" y="905"/>
                      </a:moveTo>
                      <a:lnTo>
                        <a:pt x="4" y="905"/>
                      </a:lnTo>
                      <a:cubicBezTo>
                        <a:pt x="3" y="904"/>
                        <a:pt x="4" y="902"/>
                        <a:pt x="6" y="901"/>
                      </a:cubicBezTo>
                      <a:cubicBezTo>
                        <a:pt x="8" y="901"/>
                        <a:pt x="9" y="902"/>
                        <a:pt x="10" y="904"/>
                      </a:cubicBezTo>
                      <a:lnTo>
                        <a:pt x="10" y="904"/>
                      </a:lnTo>
                      <a:cubicBezTo>
                        <a:pt x="10" y="905"/>
                        <a:pt x="9" y="907"/>
                        <a:pt x="8" y="907"/>
                      </a:cubicBezTo>
                      <a:cubicBezTo>
                        <a:pt x="6" y="908"/>
                        <a:pt x="4" y="907"/>
                        <a:pt x="4" y="905"/>
                      </a:cubicBezTo>
                      <a:close/>
                      <a:moveTo>
                        <a:pt x="3" y="893"/>
                      </a:moveTo>
                      <a:lnTo>
                        <a:pt x="3" y="893"/>
                      </a:lnTo>
                      <a:cubicBezTo>
                        <a:pt x="3" y="891"/>
                        <a:pt x="3" y="889"/>
                        <a:pt x="5" y="889"/>
                      </a:cubicBezTo>
                      <a:cubicBezTo>
                        <a:pt x="7" y="888"/>
                        <a:pt x="9" y="889"/>
                        <a:pt x="9" y="891"/>
                      </a:cubicBezTo>
                      <a:lnTo>
                        <a:pt x="9" y="891"/>
                      </a:lnTo>
                      <a:cubicBezTo>
                        <a:pt x="9" y="893"/>
                        <a:pt x="9" y="894"/>
                        <a:pt x="7" y="895"/>
                      </a:cubicBezTo>
                      <a:cubicBezTo>
                        <a:pt x="5" y="895"/>
                        <a:pt x="3" y="894"/>
                        <a:pt x="3" y="893"/>
                      </a:cubicBezTo>
                      <a:close/>
                      <a:moveTo>
                        <a:pt x="2" y="880"/>
                      </a:moveTo>
                      <a:lnTo>
                        <a:pt x="2" y="880"/>
                      </a:lnTo>
                      <a:cubicBezTo>
                        <a:pt x="2" y="879"/>
                        <a:pt x="3" y="877"/>
                        <a:pt x="4" y="876"/>
                      </a:cubicBezTo>
                      <a:cubicBezTo>
                        <a:pt x="6" y="876"/>
                        <a:pt x="8" y="877"/>
                        <a:pt x="8" y="879"/>
                      </a:cubicBezTo>
                      <a:lnTo>
                        <a:pt x="8" y="879"/>
                      </a:lnTo>
                      <a:cubicBezTo>
                        <a:pt x="9" y="880"/>
                        <a:pt x="8" y="882"/>
                        <a:pt x="6" y="882"/>
                      </a:cubicBezTo>
                      <a:cubicBezTo>
                        <a:pt x="4" y="883"/>
                        <a:pt x="3" y="882"/>
                        <a:pt x="2" y="880"/>
                      </a:cubicBezTo>
                      <a:close/>
                      <a:moveTo>
                        <a:pt x="2" y="868"/>
                      </a:moveTo>
                      <a:lnTo>
                        <a:pt x="2" y="868"/>
                      </a:lnTo>
                      <a:cubicBezTo>
                        <a:pt x="1" y="866"/>
                        <a:pt x="2" y="864"/>
                        <a:pt x="4" y="864"/>
                      </a:cubicBezTo>
                      <a:cubicBezTo>
                        <a:pt x="5" y="863"/>
                        <a:pt x="7" y="864"/>
                        <a:pt x="8" y="866"/>
                      </a:cubicBezTo>
                      <a:lnTo>
                        <a:pt x="8" y="866"/>
                      </a:lnTo>
                      <a:cubicBezTo>
                        <a:pt x="8" y="868"/>
                        <a:pt x="7" y="869"/>
                        <a:pt x="6" y="870"/>
                      </a:cubicBezTo>
                      <a:cubicBezTo>
                        <a:pt x="4" y="870"/>
                        <a:pt x="2" y="869"/>
                        <a:pt x="2" y="868"/>
                      </a:cubicBezTo>
                      <a:close/>
                      <a:moveTo>
                        <a:pt x="1" y="855"/>
                      </a:moveTo>
                      <a:lnTo>
                        <a:pt x="1" y="855"/>
                      </a:lnTo>
                      <a:cubicBezTo>
                        <a:pt x="1" y="854"/>
                        <a:pt x="2" y="852"/>
                        <a:pt x="3" y="851"/>
                      </a:cubicBezTo>
                      <a:cubicBezTo>
                        <a:pt x="5" y="851"/>
                        <a:pt x="7" y="852"/>
                        <a:pt x="7" y="854"/>
                      </a:cubicBezTo>
                      <a:lnTo>
                        <a:pt x="7" y="854"/>
                      </a:lnTo>
                      <a:cubicBezTo>
                        <a:pt x="8" y="855"/>
                        <a:pt x="7" y="857"/>
                        <a:pt x="5" y="857"/>
                      </a:cubicBezTo>
                      <a:cubicBezTo>
                        <a:pt x="3" y="858"/>
                        <a:pt x="2" y="857"/>
                        <a:pt x="1" y="855"/>
                      </a:cubicBezTo>
                      <a:close/>
                      <a:moveTo>
                        <a:pt x="1" y="843"/>
                      </a:moveTo>
                      <a:lnTo>
                        <a:pt x="1" y="843"/>
                      </a:lnTo>
                      <a:cubicBezTo>
                        <a:pt x="0" y="841"/>
                        <a:pt x="1" y="839"/>
                        <a:pt x="3" y="839"/>
                      </a:cubicBezTo>
                      <a:cubicBezTo>
                        <a:pt x="5" y="838"/>
                        <a:pt x="6" y="839"/>
                        <a:pt x="7" y="841"/>
                      </a:cubicBezTo>
                      <a:lnTo>
                        <a:pt x="7" y="841"/>
                      </a:lnTo>
                      <a:cubicBezTo>
                        <a:pt x="7" y="843"/>
                        <a:pt x="6" y="844"/>
                        <a:pt x="5" y="845"/>
                      </a:cubicBezTo>
                      <a:cubicBezTo>
                        <a:pt x="3" y="845"/>
                        <a:pt x="1" y="844"/>
                        <a:pt x="1" y="843"/>
                      </a:cubicBezTo>
                      <a:close/>
                      <a:moveTo>
                        <a:pt x="0" y="830"/>
                      </a:moveTo>
                      <a:lnTo>
                        <a:pt x="0" y="830"/>
                      </a:lnTo>
                      <a:cubicBezTo>
                        <a:pt x="0" y="829"/>
                        <a:pt x="1" y="827"/>
                        <a:pt x="3" y="826"/>
                      </a:cubicBezTo>
                      <a:cubicBezTo>
                        <a:pt x="4" y="826"/>
                        <a:pt x="6" y="827"/>
                        <a:pt x="6" y="829"/>
                      </a:cubicBezTo>
                      <a:lnTo>
                        <a:pt x="6" y="829"/>
                      </a:lnTo>
                      <a:cubicBezTo>
                        <a:pt x="7" y="830"/>
                        <a:pt x="6" y="832"/>
                        <a:pt x="4" y="832"/>
                      </a:cubicBezTo>
                      <a:cubicBezTo>
                        <a:pt x="3" y="833"/>
                        <a:pt x="1" y="832"/>
                        <a:pt x="0" y="830"/>
                      </a:cubicBezTo>
                      <a:close/>
                      <a:moveTo>
                        <a:pt x="0" y="818"/>
                      </a:moveTo>
                      <a:lnTo>
                        <a:pt x="0" y="818"/>
                      </a:lnTo>
                      <a:cubicBezTo>
                        <a:pt x="0" y="816"/>
                        <a:pt x="1" y="814"/>
                        <a:pt x="2" y="814"/>
                      </a:cubicBezTo>
                      <a:cubicBezTo>
                        <a:pt x="4" y="813"/>
                        <a:pt x="6" y="814"/>
                        <a:pt x="6" y="816"/>
                      </a:cubicBezTo>
                      <a:lnTo>
                        <a:pt x="6" y="816"/>
                      </a:lnTo>
                      <a:cubicBezTo>
                        <a:pt x="7" y="818"/>
                        <a:pt x="6" y="819"/>
                        <a:pt x="4" y="820"/>
                      </a:cubicBezTo>
                      <a:cubicBezTo>
                        <a:pt x="2" y="820"/>
                        <a:pt x="1" y="819"/>
                        <a:pt x="0" y="818"/>
                      </a:cubicBezTo>
                      <a:close/>
                      <a:moveTo>
                        <a:pt x="0" y="805"/>
                      </a:moveTo>
                      <a:lnTo>
                        <a:pt x="0" y="805"/>
                      </a:lnTo>
                      <a:cubicBezTo>
                        <a:pt x="0" y="804"/>
                        <a:pt x="1" y="802"/>
                        <a:pt x="2" y="801"/>
                      </a:cubicBezTo>
                      <a:cubicBezTo>
                        <a:pt x="4" y="801"/>
                        <a:pt x="6" y="802"/>
                        <a:pt x="6" y="804"/>
                      </a:cubicBezTo>
                      <a:lnTo>
                        <a:pt x="6" y="804"/>
                      </a:lnTo>
                      <a:cubicBezTo>
                        <a:pt x="7" y="805"/>
                        <a:pt x="6" y="807"/>
                        <a:pt x="4" y="807"/>
                      </a:cubicBezTo>
                      <a:cubicBezTo>
                        <a:pt x="2" y="808"/>
                        <a:pt x="1" y="807"/>
                        <a:pt x="0" y="805"/>
                      </a:cubicBezTo>
                      <a:close/>
                      <a:moveTo>
                        <a:pt x="0" y="792"/>
                      </a:moveTo>
                      <a:lnTo>
                        <a:pt x="0" y="792"/>
                      </a:lnTo>
                      <a:cubicBezTo>
                        <a:pt x="0" y="790"/>
                        <a:pt x="1" y="789"/>
                        <a:pt x="3" y="789"/>
                      </a:cubicBezTo>
                      <a:cubicBezTo>
                        <a:pt x="5" y="789"/>
                        <a:pt x="6" y="790"/>
                        <a:pt x="6" y="792"/>
                      </a:cubicBezTo>
                      <a:lnTo>
                        <a:pt x="6" y="792"/>
                      </a:lnTo>
                      <a:cubicBezTo>
                        <a:pt x="6" y="794"/>
                        <a:pt x="5" y="795"/>
                        <a:pt x="3" y="795"/>
                      </a:cubicBezTo>
                      <a:cubicBezTo>
                        <a:pt x="1" y="795"/>
                        <a:pt x="0" y="794"/>
                        <a:pt x="0" y="792"/>
                      </a:cubicBezTo>
                      <a:close/>
                      <a:moveTo>
                        <a:pt x="0" y="779"/>
                      </a:moveTo>
                      <a:lnTo>
                        <a:pt x="0" y="779"/>
                      </a:lnTo>
                      <a:cubicBezTo>
                        <a:pt x="0" y="778"/>
                        <a:pt x="1" y="776"/>
                        <a:pt x="3" y="776"/>
                      </a:cubicBezTo>
                      <a:cubicBezTo>
                        <a:pt x="5" y="776"/>
                        <a:pt x="6" y="778"/>
                        <a:pt x="6" y="779"/>
                      </a:cubicBezTo>
                      <a:lnTo>
                        <a:pt x="6" y="779"/>
                      </a:lnTo>
                      <a:cubicBezTo>
                        <a:pt x="6" y="781"/>
                        <a:pt x="5" y="783"/>
                        <a:pt x="3" y="783"/>
                      </a:cubicBezTo>
                      <a:cubicBezTo>
                        <a:pt x="1" y="783"/>
                        <a:pt x="0" y="781"/>
                        <a:pt x="0" y="779"/>
                      </a:cubicBezTo>
                      <a:close/>
                      <a:moveTo>
                        <a:pt x="0" y="767"/>
                      </a:moveTo>
                      <a:lnTo>
                        <a:pt x="0" y="767"/>
                      </a:lnTo>
                      <a:cubicBezTo>
                        <a:pt x="0" y="765"/>
                        <a:pt x="2" y="764"/>
                        <a:pt x="3" y="764"/>
                      </a:cubicBezTo>
                      <a:cubicBezTo>
                        <a:pt x="5" y="764"/>
                        <a:pt x="6" y="765"/>
                        <a:pt x="6" y="767"/>
                      </a:cubicBezTo>
                      <a:lnTo>
                        <a:pt x="6" y="767"/>
                      </a:lnTo>
                      <a:cubicBezTo>
                        <a:pt x="6" y="769"/>
                        <a:pt x="5" y="770"/>
                        <a:pt x="3" y="770"/>
                      </a:cubicBezTo>
                      <a:cubicBezTo>
                        <a:pt x="2" y="770"/>
                        <a:pt x="0" y="769"/>
                        <a:pt x="0" y="767"/>
                      </a:cubicBezTo>
                      <a:close/>
                      <a:moveTo>
                        <a:pt x="0" y="754"/>
                      </a:moveTo>
                      <a:lnTo>
                        <a:pt x="0" y="754"/>
                      </a:lnTo>
                      <a:cubicBezTo>
                        <a:pt x="0" y="753"/>
                        <a:pt x="2" y="751"/>
                        <a:pt x="4" y="751"/>
                      </a:cubicBezTo>
                      <a:cubicBezTo>
                        <a:pt x="5" y="751"/>
                        <a:pt x="7" y="753"/>
                        <a:pt x="7" y="754"/>
                      </a:cubicBezTo>
                      <a:lnTo>
                        <a:pt x="7" y="754"/>
                      </a:lnTo>
                      <a:cubicBezTo>
                        <a:pt x="7" y="756"/>
                        <a:pt x="5" y="758"/>
                        <a:pt x="4" y="758"/>
                      </a:cubicBezTo>
                      <a:cubicBezTo>
                        <a:pt x="2" y="758"/>
                        <a:pt x="0" y="756"/>
                        <a:pt x="0" y="754"/>
                      </a:cubicBezTo>
                      <a:close/>
                      <a:moveTo>
                        <a:pt x="1" y="742"/>
                      </a:moveTo>
                      <a:lnTo>
                        <a:pt x="1" y="742"/>
                      </a:lnTo>
                      <a:cubicBezTo>
                        <a:pt x="1" y="740"/>
                        <a:pt x="2" y="739"/>
                        <a:pt x="4" y="739"/>
                      </a:cubicBezTo>
                      <a:cubicBezTo>
                        <a:pt x="6" y="739"/>
                        <a:pt x="7" y="740"/>
                        <a:pt x="7" y="742"/>
                      </a:cubicBezTo>
                      <a:lnTo>
                        <a:pt x="7" y="742"/>
                      </a:lnTo>
                      <a:cubicBezTo>
                        <a:pt x="7" y="744"/>
                        <a:pt x="6" y="745"/>
                        <a:pt x="4" y="745"/>
                      </a:cubicBezTo>
                      <a:cubicBezTo>
                        <a:pt x="2" y="745"/>
                        <a:pt x="1" y="744"/>
                        <a:pt x="1" y="742"/>
                      </a:cubicBezTo>
                      <a:close/>
                      <a:moveTo>
                        <a:pt x="1" y="729"/>
                      </a:moveTo>
                      <a:lnTo>
                        <a:pt x="1" y="729"/>
                      </a:lnTo>
                      <a:cubicBezTo>
                        <a:pt x="1" y="728"/>
                        <a:pt x="3" y="726"/>
                        <a:pt x="4" y="726"/>
                      </a:cubicBezTo>
                      <a:cubicBezTo>
                        <a:pt x="6" y="726"/>
                        <a:pt x="7" y="728"/>
                        <a:pt x="7" y="729"/>
                      </a:cubicBezTo>
                      <a:lnTo>
                        <a:pt x="7" y="729"/>
                      </a:lnTo>
                      <a:cubicBezTo>
                        <a:pt x="7" y="731"/>
                        <a:pt x="6" y="733"/>
                        <a:pt x="4" y="733"/>
                      </a:cubicBezTo>
                      <a:cubicBezTo>
                        <a:pt x="3" y="733"/>
                        <a:pt x="1" y="731"/>
                        <a:pt x="1" y="729"/>
                      </a:cubicBezTo>
                      <a:close/>
                      <a:moveTo>
                        <a:pt x="2" y="717"/>
                      </a:moveTo>
                      <a:lnTo>
                        <a:pt x="2" y="717"/>
                      </a:lnTo>
                      <a:cubicBezTo>
                        <a:pt x="2" y="715"/>
                        <a:pt x="3" y="714"/>
                        <a:pt x="5" y="714"/>
                      </a:cubicBezTo>
                      <a:cubicBezTo>
                        <a:pt x="6" y="714"/>
                        <a:pt x="8" y="715"/>
                        <a:pt x="8" y="717"/>
                      </a:cubicBezTo>
                      <a:lnTo>
                        <a:pt x="8" y="717"/>
                      </a:lnTo>
                      <a:cubicBezTo>
                        <a:pt x="8" y="719"/>
                        <a:pt x="6" y="720"/>
                        <a:pt x="5" y="720"/>
                      </a:cubicBezTo>
                      <a:cubicBezTo>
                        <a:pt x="3" y="720"/>
                        <a:pt x="2" y="719"/>
                        <a:pt x="2" y="717"/>
                      </a:cubicBezTo>
                      <a:close/>
                      <a:moveTo>
                        <a:pt x="2" y="704"/>
                      </a:moveTo>
                      <a:lnTo>
                        <a:pt x="2" y="704"/>
                      </a:lnTo>
                      <a:cubicBezTo>
                        <a:pt x="2" y="703"/>
                        <a:pt x="4" y="701"/>
                        <a:pt x="5" y="701"/>
                      </a:cubicBezTo>
                      <a:cubicBezTo>
                        <a:pt x="7" y="701"/>
                        <a:pt x="8" y="703"/>
                        <a:pt x="8" y="704"/>
                      </a:cubicBezTo>
                      <a:lnTo>
                        <a:pt x="8" y="704"/>
                      </a:lnTo>
                      <a:cubicBezTo>
                        <a:pt x="8" y="706"/>
                        <a:pt x="7" y="708"/>
                        <a:pt x="5" y="708"/>
                      </a:cubicBezTo>
                      <a:cubicBezTo>
                        <a:pt x="4" y="708"/>
                        <a:pt x="2" y="706"/>
                        <a:pt x="2" y="704"/>
                      </a:cubicBezTo>
                      <a:close/>
                      <a:moveTo>
                        <a:pt x="3" y="692"/>
                      </a:moveTo>
                      <a:lnTo>
                        <a:pt x="3" y="692"/>
                      </a:lnTo>
                      <a:cubicBezTo>
                        <a:pt x="3" y="690"/>
                        <a:pt x="4" y="689"/>
                        <a:pt x="6" y="689"/>
                      </a:cubicBezTo>
                      <a:cubicBezTo>
                        <a:pt x="8" y="689"/>
                        <a:pt x="9" y="690"/>
                        <a:pt x="9" y="692"/>
                      </a:cubicBezTo>
                      <a:lnTo>
                        <a:pt x="9" y="692"/>
                      </a:lnTo>
                      <a:cubicBezTo>
                        <a:pt x="9" y="694"/>
                        <a:pt x="8" y="695"/>
                        <a:pt x="6" y="695"/>
                      </a:cubicBezTo>
                      <a:cubicBezTo>
                        <a:pt x="4" y="695"/>
                        <a:pt x="3" y="694"/>
                        <a:pt x="3" y="692"/>
                      </a:cubicBezTo>
                      <a:close/>
                      <a:moveTo>
                        <a:pt x="4" y="679"/>
                      </a:moveTo>
                      <a:lnTo>
                        <a:pt x="4" y="679"/>
                      </a:lnTo>
                      <a:cubicBezTo>
                        <a:pt x="4" y="678"/>
                        <a:pt x="5" y="676"/>
                        <a:pt x="7" y="676"/>
                      </a:cubicBezTo>
                      <a:cubicBezTo>
                        <a:pt x="9" y="676"/>
                        <a:pt x="10" y="678"/>
                        <a:pt x="10" y="679"/>
                      </a:cubicBezTo>
                      <a:lnTo>
                        <a:pt x="10" y="679"/>
                      </a:lnTo>
                      <a:cubicBezTo>
                        <a:pt x="10" y="681"/>
                        <a:pt x="9" y="683"/>
                        <a:pt x="7" y="683"/>
                      </a:cubicBezTo>
                      <a:cubicBezTo>
                        <a:pt x="5" y="683"/>
                        <a:pt x="4" y="681"/>
                        <a:pt x="4" y="679"/>
                      </a:cubicBezTo>
                      <a:close/>
                      <a:moveTo>
                        <a:pt x="5" y="667"/>
                      </a:moveTo>
                      <a:lnTo>
                        <a:pt x="5" y="667"/>
                      </a:lnTo>
                      <a:cubicBezTo>
                        <a:pt x="5" y="665"/>
                        <a:pt x="6" y="664"/>
                        <a:pt x="8" y="664"/>
                      </a:cubicBezTo>
                      <a:cubicBezTo>
                        <a:pt x="9" y="664"/>
                        <a:pt x="11" y="665"/>
                        <a:pt x="11" y="667"/>
                      </a:cubicBezTo>
                      <a:lnTo>
                        <a:pt x="11" y="667"/>
                      </a:lnTo>
                      <a:cubicBezTo>
                        <a:pt x="11" y="669"/>
                        <a:pt x="9" y="670"/>
                        <a:pt x="8" y="670"/>
                      </a:cubicBezTo>
                      <a:cubicBezTo>
                        <a:pt x="6" y="670"/>
                        <a:pt x="5" y="669"/>
                        <a:pt x="5" y="667"/>
                      </a:cubicBezTo>
                      <a:close/>
                      <a:moveTo>
                        <a:pt x="6" y="655"/>
                      </a:moveTo>
                      <a:lnTo>
                        <a:pt x="6" y="655"/>
                      </a:lnTo>
                      <a:cubicBezTo>
                        <a:pt x="6" y="653"/>
                        <a:pt x="7" y="651"/>
                        <a:pt x="9" y="651"/>
                      </a:cubicBezTo>
                      <a:cubicBezTo>
                        <a:pt x="10" y="651"/>
                        <a:pt x="12" y="653"/>
                        <a:pt x="12" y="655"/>
                      </a:cubicBezTo>
                      <a:lnTo>
                        <a:pt x="12" y="655"/>
                      </a:lnTo>
                      <a:cubicBezTo>
                        <a:pt x="12" y="656"/>
                        <a:pt x="10" y="658"/>
                        <a:pt x="9" y="658"/>
                      </a:cubicBezTo>
                      <a:cubicBezTo>
                        <a:pt x="7" y="658"/>
                        <a:pt x="6" y="656"/>
                        <a:pt x="6" y="655"/>
                      </a:cubicBezTo>
                      <a:close/>
                      <a:moveTo>
                        <a:pt x="7" y="642"/>
                      </a:moveTo>
                      <a:lnTo>
                        <a:pt x="7" y="642"/>
                      </a:lnTo>
                      <a:cubicBezTo>
                        <a:pt x="7" y="640"/>
                        <a:pt x="8" y="639"/>
                        <a:pt x="10" y="639"/>
                      </a:cubicBezTo>
                      <a:cubicBezTo>
                        <a:pt x="11" y="639"/>
                        <a:pt x="13" y="640"/>
                        <a:pt x="13" y="642"/>
                      </a:cubicBezTo>
                      <a:lnTo>
                        <a:pt x="13" y="642"/>
                      </a:lnTo>
                      <a:cubicBezTo>
                        <a:pt x="13" y="644"/>
                        <a:pt x="11" y="645"/>
                        <a:pt x="10" y="645"/>
                      </a:cubicBezTo>
                      <a:cubicBezTo>
                        <a:pt x="8" y="645"/>
                        <a:pt x="7" y="644"/>
                        <a:pt x="7" y="642"/>
                      </a:cubicBezTo>
                      <a:close/>
                      <a:moveTo>
                        <a:pt x="8" y="630"/>
                      </a:moveTo>
                      <a:lnTo>
                        <a:pt x="8" y="630"/>
                      </a:lnTo>
                      <a:cubicBezTo>
                        <a:pt x="8" y="628"/>
                        <a:pt x="9" y="626"/>
                        <a:pt x="11" y="626"/>
                      </a:cubicBezTo>
                      <a:cubicBezTo>
                        <a:pt x="12" y="626"/>
                        <a:pt x="14" y="628"/>
                        <a:pt x="14" y="630"/>
                      </a:cubicBezTo>
                      <a:lnTo>
                        <a:pt x="14" y="630"/>
                      </a:lnTo>
                      <a:cubicBezTo>
                        <a:pt x="14" y="631"/>
                        <a:pt x="12" y="633"/>
                        <a:pt x="11" y="633"/>
                      </a:cubicBezTo>
                      <a:cubicBezTo>
                        <a:pt x="9" y="633"/>
                        <a:pt x="8" y="631"/>
                        <a:pt x="8" y="630"/>
                      </a:cubicBezTo>
                      <a:close/>
                      <a:moveTo>
                        <a:pt x="9" y="617"/>
                      </a:moveTo>
                      <a:lnTo>
                        <a:pt x="9" y="617"/>
                      </a:lnTo>
                      <a:cubicBezTo>
                        <a:pt x="9" y="615"/>
                        <a:pt x="10" y="614"/>
                        <a:pt x="12" y="614"/>
                      </a:cubicBezTo>
                      <a:cubicBezTo>
                        <a:pt x="14" y="614"/>
                        <a:pt x="15" y="615"/>
                        <a:pt x="15" y="617"/>
                      </a:cubicBezTo>
                      <a:lnTo>
                        <a:pt x="15" y="617"/>
                      </a:lnTo>
                      <a:cubicBezTo>
                        <a:pt x="15" y="619"/>
                        <a:pt x="14" y="620"/>
                        <a:pt x="12" y="620"/>
                      </a:cubicBezTo>
                      <a:cubicBezTo>
                        <a:pt x="10" y="620"/>
                        <a:pt x="9" y="619"/>
                        <a:pt x="9" y="617"/>
                      </a:cubicBezTo>
                      <a:close/>
                      <a:moveTo>
                        <a:pt x="10" y="605"/>
                      </a:moveTo>
                      <a:lnTo>
                        <a:pt x="10" y="605"/>
                      </a:lnTo>
                      <a:cubicBezTo>
                        <a:pt x="10" y="603"/>
                        <a:pt x="12" y="602"/>
                        <a:pt x="13" y="602"/>
                      </a:cubicBezTo>
                      <a:cubicBezTo>
                        <a:pt x="15" y="602"/>
                        <a:pt x="17" y="603"/>
                        <a:pt x="17" y="605"/>
                      </a:cubicBezTo>
                      <a:lnTo>
                        <a:pt x="17" y="605"/>
                      </a:lnTo>
                      <a:cubicBezTo>
                        <a:pt x="17" y="606"/>
                        <a:pt x="15" y="608"/>
                        <a:pt x="13" y="608"/>
                      </a:cubicBezTo>
                      <a:cubicBezTo>
                        <a:pt x="12" y="608"/>
                        <a:pt x="10" y="606"/>
                        <a:pt x="10" y="605"/>
                      </a:cubicBezTo>
                      <a:close/>
                      <a:moveTo>
                        <a:pt x="12" y="592"/>
                      </a:moveTo>
                      <a:lnTo>
                        <a:pt x="12" y="592"/>
                      </a:lnTo>
                      <a:cubicBezTo>
                        <a:pt x="12" y="591"/>
                        <a:pt x="13" y="589"/>
                        <a:pt x="15" y="589"/>
                      </a:cubicBezTo>
                      <a:cubicBezTo>
                        <a:pt x="17" y="589"/>
                        <a:pt x="18" y="591"/>
                        <a:pt x="18" y="592"/>
                      </a:cubicBezTo>
                      <a:lnTo>
                        <a:pt x="18" y="592"/>
                      </a:lnTo>
                      <a:cubicBezTo>
                        <a:pt x="18" y="594"/>
                        <a:pt x="17" y="595"/>
                        <a:pt x="15" y="595"/>
                      </a:cubicBezTo>
                      <a:cubicBezTo>
                        <a:pt x="13" y="595"/>
                        <a:pt x="12" y="594"/>
                        <a:pt x="12" y="592"/>
                      </a:cubicBezTo>
                      <a:close/>
                      <a:moveTo>
                        <a:pt x="13" y="580"/>
                      </a:moveTo>
                      <a:lnTo>
                        <a:pt x="13" y="580"/>
                      </a:lnTo>
                      <a:cubicBezTo>
                        <a:pt x="13" y="578"/>
                        <a:pt x="15" y="577"/>
                        <a:pt x="16" y="577"/>
                      </a:cubicBezTo>
                      <a:cubicBezTo>
                        <a:pt x="18" y="577"/>
                        <a:pt x="20" y="578"/>
                        <a:pt x="20" y="580"/>
                      </a:cubicBezTo>
                      <a:lnTo>
                        <a:pt x="20" y="580"/>
                      </a:lnTo>
                      <a:cubicBezTo>
                        <a:pt x="20" y="582"/>
                        <a:pt x="18" y="583"/>
                        <a:pt x="16" y="583"/>
                      </a:cubicBezTo>
                      <a:cubicBezTo>
                        <a:pt x="15" y="583"/>
                        <a:pt x="13" y="582"/>
                        <a:pt x="13" y="580"/>
                      </a:cubicBezTo>
                      <a:close/>
                      <a:moveTo>
                        <a:pt x="15" y="567"/>
                      </a:moveTo>
                      <a:lnTo>
                        <a:pt x="15" y="567"/>
                      </a:lnTo>
                      <a:cubicBezTo>
                        <a:pt x="15" y="566"/>
                        <a:pt x="16" y="564"/>
                        <a:pt x="18" y="564"/>
                      </a:cubicBezTo>
                      <a:cubicBezTo>
                        <a:pt x="20" y="564"/>
                        <a:pt x="21" y="566"/>
                        <a:pt x="21" y="567"/>
                      </a:cubicBezTo>
                      <a:lnTo>
                        <a:pt x="21" y="567"/>
                      </a:lnTo>
                      <a:cubicBezTo>
                        <a:pt x="21" y="569"/>
                        <a:pt x="20" y="571"/>
                        <a:pt x="18" y="571"/>
                      </a:cubicBezTo>
                      <a:cubicBezTo>
                        <a:pt x="16" y="571"/>
                        <a:pt x="15" y="569"/>
                        <a:pt x="15" y="567"/>
                      </a:cubicBezTo>
                      <a:close/>
                      <a:moveTo>
                        <a:pt x="17" y="555"/>
                      </a:moveTo>
                      <a:lnTo>
                        <a:pt x="17" y="555"/>
                      </a:lnTo>
                      <a:cubicBezTo>
                        <a:pt x="17" y="553"/>
                        <a:pt x="18" y="552"/>
                        <a:pt x="20" y="552"/>
                      </a:cubicBezTo>
                      <a:cubicBezTo>
                        <a:pt x="21" y="552"/>
                        <a:pt x="23" y="553"/>
                        <a:pt x="23" y="555"/>
                      </a:cubicBezTo>
                      <a:lnTo>
                        <a:pt x="23" y="555"/>
                      </a:lnTo>
                      <a:cubicBezTo>
                        <a:pt x="23" y="557"/>
                        <a:pt x="21" y="558"/>
                        <a:pt x="20" y="558"/>
                      </a:cubicBezTo>
                      <a:cubicBezTo>
                        <a:pt x="18" y="558"/>
                        <a:pt x="17" y="557"/>
                        <a:pt x="17" y="555"/>
                      </a:cubicBezTo>
                      <a:close/>
                      <a:moveTo>
                        <a:pt x="18" y="543"/>
                      </a:moveTo>
                      <a:lnTo>
                        <a:pt x="18" y="543"/>
                      </a:lnTo>
                      <a:cubicBezTo>
                        <a:pt x="18" y="541"/>
                        <a:pt x="20" y="540"/>
                        <a:pt x="22" y="540"/>
                      </a:cubicBezTo>
                      <a:cubicBezTo>
                        <a:pt x="23" y="540"/>
                        <a:pt x="25" y="541"/>
                        <a:pt x="25" y="543"/>
                      </a:cubicBezTo>
                      <a:lnTo>
                        <a:pt x="25" y="543"/>
                      </a:lnTo>
                      <a:cubicBezTo>
                        <a:pt x="25" y="544"/>
                        <a:pt x="23" y="546"/>
                        <a:pt x="22" y="546"/>
                      </a:cubicBezTo>
                      <a:cubicBezTo>
                        <a:pt x="20" y="546"/>
                        <a:pt x="18" y="544"/>
                        <a:pt x="18" y="543"/>
                      </a:cubicBezTo>
                      <a:close/>
                      <a:moveTo>
                        <a:pt x="20" y="530"/>
                      </a:moveTo>
                      <a:lnTo>
                        <a:pt x="20" y="530"/>
                      </a:lnTo>
                      <a:cubicBezTo>
                        <a:pt x="20" y="529"/>
                        <a:pt x="22" y="527"/>
                        <a:pt x="24" y="527"/>
                      </a:cubicBezTo>
                      <a:cubicBezTo>
                        <a:pt x="25" y="527"/>
                        <a:pt x="27" y="529"/>
                        <a:pt x="27" y="530"/>
                      </a:cubicBezTo>
                      <a:lnTo>
                        <a:pt x="27" y="530"/>
                      </a:lnTo>
                      <a:cubicBezTo>
                        <a:pt x="27" y="532"/>
                        <a:pt x="25" y="533"/>
                        <a:pt x="24" y="533"/>
                      </a:cubicBezTo>
                      <a:cubicBezTo>
                        <a:pt x="22" y="533"/>
                        <a:pt x="20" y="532"/>
                        <a:pt x="20" y="530"/>
                      </a:cubicBezTo>
                      <a:close/>
                      <a:moveTo>
                        <a:pt x="22" y="518"/>
                      </a:moveTo>
                      <a:lnTo>
                        <a:pt x="22" y="518"/>
                      </a:lnTo>
                      <a:cubicBezTo>
                        <a:pt x="22" y="516"/>
                        <a:pt x="24" y="515"/>
                        <a:pt x="26" y="515"/>
                      </a:cubicBezTo>
                      <a:cubicBezTo>
                        <a:pt x="27" y="515"/>
                        <a:pt x="29" y="516"/>
                        <a:pt x="29" y="518"/>
                      </a:cubicBezTo>
                      <a:lnTo>
                        <a:pt x="29" y="518"/>
                      </a:lnTo>
                      <a:cubicBezTo>
                        <a:pt x="29" y="520"/>
                        <a:pt x="27" y="521"/>
                        <a:pt x="26" y="521"/>
                      </a:cubicBezTo>
                      <a:cubicBezTo>
                        <a:pt x="24" y="521"/>
                        <a:pt x="22" y="520"/>
                        <a:pt x="22" y="518"/>
                      </a:cubicBezTo>
                      <a:close/>
                      <a:moveTo>
                        <a:pt x="25" y="506"/>
                      </a:moveTo>
                      <a:lnTo>
                        <a:pt x="25" y="506"/>
                      </a:lnTo>
                      <a:cubicBezTo>
                        <a:pt x="25" y="504"/>
                        <a:pt x="26" y="503"/>
                        <a:pt x="28" y="503"/>
                      </a:cubicBezTo>
                      <a:cubicBezTo>
                        <a:pt x="29" y="503"/>
                        <a:pt x="31" y="504"/>
                        <a:pt x="31" y="506"/>
                      </a:cubicBezTo>
                      <a:lnTo>
                        <a:pt x="31" y="506"/>
                      </a:lnTo>
                      <a:cubicBezTo>
                        <a:pt x="31" y="507"/>
                        <a:pt x="29" y="509"/>
                        <a:pt x="28" y="509"/>
                      </a:cubicBezTo>
                      <a:cubicBezTo>
                        <a:pt x="26" y="509"/>
                        <a:pt x="25" y="507"/>
                        <a:pt x="25" y="506"/>
                      </a:cubicBezTo>
                      <a:close/>
                      <a:moveTo>
                        <a:pt x="27" y="493"/>
                      </a:moveTo>
                      <a:lnTo>
                        <a:pt x="27" y="493"/>
                      </a:lnTo>
                      <a:cubicBezTo>
                        <a:pt x="27" y="492"/>
                        <a:pt x="28" y="490"/>
                        <a:pt x="30" y="490"/>
                      </a:cubicBezTo>
                      <a:cubicBezTo>
                        <a:pt x="32" y="490"/>
                        <a:pt x="33" y="492"/>
                        <a:pt x="33" y="493"/>
                      </a:cubicBezTo>
                      <a:lnTo>
                        <a:pt x="33" y="493"/>
                      </a:lnTo>
                      <a:cubicBezTo>
                        <a:pt x="33" y="495"/>
                        <a:pt x="32" y="497"/>
                        <a:pt x="30" y="497"/>
                      </a:cubicBezTo>
                      <a:cubicBezTo>
                        <a:pt x="28" y="497"/>
                        <a:pt x="27" y="495"/>
                        <a:pt x="27" y="493"/>
                      </a:cubicBezTo>
                      <a:close/>
                      <a:moveTo>
                        <a:pt x="29" y="481"/>
                      </a:moveTo>
                      <a:lnTo>
                        <a:pt x="29" y="481"/>
                      </a:lnTo>
                      <a:cubicBezTo>
                        <a:pt x="29" y="479"/>
                        <a:pt x="31" y="478"/>
                        <a:pt x="32" y="478"/>
                      </a:cubicBezTo>
                      <a:cubicBezTo>
                        <a:pt x="34" y="478"/>
                        <a:pt x="35" y="479"/>
                        <a:pt x="35" y="481"/>
                      </a:cubicBezTo>
                      <a:lnTo>
                        <a:pt x="35" y="481"/>
                      </a:lnTo>
                      <a:cubicBezTo>
                        <a:pt x="35" y="483"/>
                        <a:pt x="34" y="484"/>
                        <a:pt x="32" y="484"/>
                      </a:cubicBezTo>
                      <a:cubicBezTo>
                        <a:pt x="31" y="484"/>
                        <a:pt x="29" y="483"/>
                        <a:pt x="29" y="481"/>
                      </a:cubicBezTo>
                      <a:close/>
                      <a:moveTo>
                        <a:pt x="32" y="469"/>
                      </a:moveTo>
                      <a:lnTo>
                        <a:pt x="32" y="469"/>
                      </a:lnTo>
                      <a:cubicBezTo>
                        <a:pt x="32" y="467"/>
                        <a:pt x="33" y="466"/>
                        <a:pt x="35" y="466"/>
                      </a:cubicBezTo>
                      <a:cubicBezTo>
                        <a:pt x="37" y="466"/>
                        <a:pt x="38" y="467"/>
                        <a:pt x="38" y="469"/>
                      </a:cubicBezTo>
                      <a:lnTo>
                        <a:pt x="38" y="469"/>
                      </a:lnTo>
                      <a:cubicBezTo>
                        <a:pt x="38" y="471"/>
                        <a:pt x="37" y="472"/>
                        <a:pt x="35" y="472"/>
                      </a:cubicBezTo>
                      <a:cubicBezTo>
                        <a:pt x="33" y="472"/>
                        <a:pt x="32" y="471"/>
                        <a:pt x="32" y="469"/>
                      </a:cubicBezTo>
                      <a:close/>
                      <a:moveTo>
                        <a:pt x="34" y="457"/>
                      </a:moveTo>
                      <a:lnTo>
                        <a:pt x="34" y="457"/>
                      </a:lnTo>
                      <a:cubicBezTo>
                        <a:pt x="34" y="455"/>
                        <a:pt x="36" y="453"/>
                        <a:pt x="37" y="453"/>
                      </a:cubicBezTo>
                      <a:cubicBezTo>
                        <a:pt x="39" y="453"/>
                        <a:pt x="40" y="455"/>
                        <a:pt x="40" y="457"/>
                      </a:cubicBezTo>
                      <a:lnTo>
                        <a:pt x="40" y="457"/>
                      </a:lnTo>
                      <a:cubicBezTo>
                        <a:pt x="40" y="458"/>
                        <a:pt x="39" y="460"/>
                        <a:pt x="37" y="460"/>
                      </a:cubicBezTo>
                      <a:cubicBezTo>
                        <a:pt x="36" y="460"/>
                        <a:pt x="34" y="458"/>
                        <a:pt x="34" y="457"/>
                      </a:cubicBezTo>
                      <a:close/>
                      <a:moveTo>
                        <a:pt x="37" y="444"/>
                      </a:moveTo>
                      <a:lnTo>
                        <a:pt x="37" y="444"/>
                      </a:lnTo>
                      <a:cubicBezTo>
                        <a:pt x="37" y="443"/>
                        <a:pt x="38" y="441"/>
                        <a:pt x="40" y="441"/>
                      </a:cubicBezTo>
                      <a:cubicBezTo>
                        <a:pt x="42" y="441"/>
                        <a:pt x="43" y="443"/>
                        <a:pt x="43" y="444"/>
                      </a:cubicBezTo>
                      <a:lnTo>
                        <a:pt x="43" y="444"/>
                      </a:lnTo>
                      <a:cubicBezTo>
                        <a:pt x="43" y="446"/>
                        <a:pt x="42" y="448"/>
                        <a:pt x="40" y="448"/>
                      </a:cubicBezTo>
                      <a:cubicBezTo>
                        <a:pt x="38" y="448"/>
                        <a:pt x="37" y="446"/>
                        <a:pt x="37" y="444"/>
                      </a:cubicBezTo>
                      <a:close/>
                      <a:moveTo>
                        <a:pt x="40" y="432"/>
                      </a:moveTo>
                      <a:lnTo>
                        <a:pt x="40" y="432"/>
                      </a:lnTo>
                      <a:cubicBezTo>
                        <a:pt x="40" y="431"/>
                        <a:pt x="41" y="429"/>
                        <a:pt x="43" y="429"/>
                      </a:cubicBezTo>
                      <a:cubicBezTo>
                        <a:pt x="45" y="429"/>
                        <a:pt x="46" y="431"/>
                        <a:pt x="46" y="432"/>
                      </a:cubicBezTo>
                      <a:lnTo>
                        <a:pt x="46" y="432"/>
                      </a:lnTo>
                      <a:cubicBezTo>
                        <a:pt x="46" y="434"/>
                        <a:pt x="45" y="435"/>
                        <a:pt x="43" y="435"/>
                      </a:cubicBezTo>
                      <a:cubicBezTo>
                        <a:pt x="41" y="435"/>
                        <a:pt x="40" y="434"/>
                        <a:pt x="40" y="432"/>
                      </a:cubicBezTo>
                      <a:close/>
                      <a:moveTo>
                        <a:pt x="43" y="420"/>
                      </a:moveTo>
                      <a:lnTo>
                        <a:pt x="43" y="420"/>
                      </a:lnTo>
                      <a:cubicBezTo>
                        <a:pt x="43" y="418"/>
                        <a:pt x="44" y="417"/>
                        <a:pt x="46" y="417"/>
                      </a:cubicBezTo>
                      <a:cubicBezTo>
                        <a:pt x="47" y="417"/>
                        <a:pt x="49" y="418"/>
                        <a:pt x="49" y="420"/>
                      </a:cubicBezTo>
                      <a:lnTo>
                        <a:pt x="49" y="420"/>
                      </a:lnTo>
                      <a:cubicBezTo>
                        <a:pt x="49" y="422"/>
                        <a:pt x="47" y="423"/>
                        <a:pt x="46" y="423"/>
                      </a:cubicBezTo>
                      <a:cubicBezTo>
                        <a:pt x="44" y="423"/>
                        <a:pt x="43" y="422"/>
                        <a:pt x="43" y="420"/>
                      </a:cubicBezTo>
                      <a:close/>
                      <a:moveTo>
                        <a:pt x="46" y="408"/>
                      </a:moveTo>
                      <a:lnTo>
                        <a:pt x="46" y="408"/>
                      </a:lnTo>
                      <a:cubicBezTo>
                        <a:pt x="46" y="406"/>
                        <a:pt x="47" y="405"/>
                        <a:pt x="49" y="405"/>
                      </a:cubicBezTo>
                      <a:cubicBezTo>
                        <a:pt x="51" y="405"/>
                        <a:pt x="52" y="406"/>
                        <a:pt x="52" y="408"/>
                      </a:cubicBezTo>
                      <a:lnTo>
                        <a:pt x="52" y="408"/>
                      </a:lnTo>
                      <a:cubicBezTo>
                        <a:pt x="52" y="410"/>
                        <a:pt x="51" y="411"/>
                        <a:pt x="49" y="411"/>
                      </a:cubicBezTo>
                      <a:cubicBezTo>
                        <a:pt x="47" y="411"/>
                        <a:pt x="46" y="410"/>
                        <a:pt x="46" y="408"/>
                      </a:cubicBezTo>
                      <a:close/>
                      <a:moveTo>
                        <a:pt x="49" y="396"/>
                      </a:moveTo>
                      <a:lnTo>
                        <a:pt x="49" y="396"/>
                      </a:lnTo>
                      <a:cubicBezTo>
                        <a:pt x="49" y="394"/>
                        <a:pt x="50" y="393"/>
                        <a:pt x="52" y="393"/>
                      </a:cubicBezTo>
                      <a:cubicBezTo>
                        <a:pt x="54" y="393"/>
                        <a:pt x="55" y="394"/>
                        <a:pt x="55" y="396"/>
                      </a:cubicBezTo>
                      <a:lnTo>
                        <a:pt x="55" y="396"/>
                      </a:lnTo>
                      <a:cubicBezTo>
                        <a:pt x="55" y="398"/>
                        <a:pt x="54" y="399"/>
                        <a:pt x="52" y="399"/>
                      </a:cubicBezTo>
                      <a:cubicBezTo>
                        <a:pt x="50" y="399"/>
                        <a:pt x="49" y="398"/>
                        <a:pt x="49" y="396"/>
                      </a:cubicBezTo>
                      <a:close/>
                      <a:moveTo>
                        <a:pt x="52" y="384"/>
                      </a:moveTo>
                      <a:lnTo>
                        <a:pt x="52" y="384"/>
                      </a:lnTo>
                      <a:cubicBezTo>
                        <a:pt x="52" y="382"/>
                        <a:pt x="53" y="381"/>
                        <a:pt x="55" y="381"/>
                      </a:cubicBezTo>
                      <a:cubicBezTo>
                        <a:pt x="57" y="381"/>
                        <a:pt x="58" y="382"/>
                        <a:pt x="58" y="384"/>
                      </a:cubicBezTo>
                      <a:lnTo>
                        <a:pt x="58" y="384"/>
                      </a:lnTo>
                      <a:cubicBezTo>
                        <a:pt x="58" y="385"/>
                        <a:pt x="57" y="387"/>
                        <a:pt x="55" y="387"/>
                      </a:cubicBezTo>
                      <a:cubicBezTo>
                        <a:pt x="53" y="387"/>
                        <a:pt x="52" y="385"/>
                        <a:pt x="52" y="384"/>
                      </a:cubicBezTo>
                      <a:close/>
                      <a:moveTo>
                        <a:pt x="56" y="372"/>
                      </a:moveTo>
                      <a:lnTo>
                        <a:pt x="56" y="372"/>
                      </a:lnTo>
                      <a:cubicBezTo>
                        <a:pt x="56" y="370"/>
                        <a:pt x="57" y="369"/>
                        <a:pt x="59" y="369"/>
                      </a:cubicBezTo>
                      <a:cubicBezTo>
                        <a:pt x="60" y="369"/>
                        <a:pt x="62" y="370"/>
                        <a:pt x="62" y="372"/>
                      </a:cubicBezTo>
                      <a:lnTo>
                        <a:pt x="62" y="372"/>
                      </a:lnTo>
                      <a:cubicBezTo>
                        <a:pt x="62" y="373"/>
                        <a:pt x="60" y="375"/>
                        <a:pt x="59" y="375"/>
                      </a:cubicBezTo>
                      <a:cubicBezTo>
                        <a:pt x="57" y="375"/>
                        <a:pt x="56" y="373"/>
                        <a:pt x="56" y="372"/>
                      </a:cubicBezTo>
                      <a:close/>
                      <a:moveTo>
                        <a:pt x="59" y="360"/>
                      </a:moveTo>
                      <a:lnTo>
                        <a:pt x="59" y="360"/>
                      </a:lnTo>
                      <a:cubicBezTo>
                        <a:pt x="59" y="358"/>
                        <a:pt x="60" y="357"/>
                        <a:pt x="62" y="357"/>
                      </a:cubicBezTo>
                      <a:cubicBezTo>
                        <a:pt x="64" y="357"/>
                        <a:pt x="65" y="358"/>
                        <a:pt x="65" y="360"/>
                      </a:cubicBezTo>
                      <a:lnTo>
                        <a:pt x="65" y="360"/>
                      </a:lnTo>
                      <a:cubicBezTo>
                        <a:pt x="65" y="361"/>
                        <a:pt x="64" y="363"/>
                        <a:pt x="62" y="363"/>
                      </a:cubicBezTo>
                      <a:cubicBezTo>
                        <a:pt x="60" y="363"/>
                        <a:pt x="59" y="361"/>
                        <a:pt x="59" y="360"/>
                      </a:cubicBezTo>
                      <a:close/>
                      <a:moveTo>
                        <a:pt x="63" y="348"/>
                      </a:moveTo>
                      <a:lnTo>
                        <a:pt x="63" y="348"/>
                      </a:lnTo>
                      <a:cubicBezTo>
                        <a:pt x="63" y="346"/>
                        <a:pt x="64" y="345"/>
                        <a:pt x="66" y="345"/>
                      </a:cubicBezTo>
                      <a:cubicBezTo>
                        <a:pt x="68" y="345"/>
                        <a:pt x="69" y="346"/>
                        <a:pt x="69" y="348"/>
                      </a:cubicBezTo>
                      <a:lnTo>
                        <a:pt x="69" y="348"/>
                      </a:lnTo>
                      <a:cubicBezTo>
                        <a:pt x="69" y="350"/>
                        <a:pt x="68" y="351"/>
                        <a:pt x="66" y="351"/>
                      </a:cubicBezTo>
                      <a:cubicBezTo>
                        <a:pt x="64" y="351"/>
                        <a:pt x="63" y="350"/>
                        <a:pt x="63" y="348"/>
                      </a:cubicBezTo>
                      <a:close/>
                      <a:moveTo>
                        <a:pt x="67" y="336"/>
                      </a:moveTo>
                      <a:lnTo>
                        <a:pt x="67" y="336"/>
                      </a:lnTo>
                      <a:cubicBezTo>
                        <a:pt x="67" y="334"/>
                        <a:pt x="68" y="333"/>
                        <a:pt x="70" y="333"/>
                      </a:cubicBezTo>
                      <a:cubicBezTo>
                        <a:pt x="71" y="333"/>
                        <a:pt x="73" y="334"/>
                        <a:pt x="73" y="336"/>
                      </a:cubicBezTo>
                      <a:lnTo>
                        <a:pt x="73" y="336"/>
                      </a:lnTo>
                      <a:cubicBezTo>
                        <a:pt x="73" y="338"/>
                        <a:pt x="71" y="339"/>
                        <a:pt x="70" y="339"/>
                      </a:cubicBezTo>
                      <a:cubicBezTo>
                        <a:pt x="68" y="339"/>
                        <a:pt x="67" y="338"/>
                        <a:pt x="67" y="336"/>
                      </a:cubicBezTo>
                      <a:close/>
                      <a:moveTo>
                        <a:pt x="70" y="324"/>
                      </a:moveTo>
                      <a:lnTo>
                        <a:pt x="70" y="324"/>
                      </a:lnTo>
                      <a:cubicBezTo>
                        <a:pt x="70" y="322"/>
                        <a:pt x="72" y="321"/>
                        <a:pt x="74" y="321"/>
                      </a:cubicBezTo>
                      <a:cubicBezTo>
                        <a:pt x="75" y="321"/>
                        <a:pt x="77" y="322"/>
                        <a:pt x="77" y="324"/>
                      </a:cubicBezTo>
                      <a:lnTo>
                        <a:pt x="77" y="324"/>
                      </a:lnTo>
                      <a:cubicBezTo>
                        <a:pt x="77" y="326"/>
                        <a:pt x="75" y="327"/>
                        <a:pt x="74" y="327"/>
                      </a:cubicBezTo>
                      <a:cubicBezTo>
                        <a:pt x="72" y="327"/>
                        <a:pt x="70" y="326"/>
                        <a:pt x="70" y="324"/>
                      </a:cubicBezTo>
                      <a:close/>
                      <a:moveTo>
                        <a:pt x="75" y="311"/>
                      </a:moveTo>
                      <a:lnTo>
                        <a:pt x="75" y="311"/>
                      </a:lnTo>
                      <a:cubicBezTo>
                        <a:pt x="75" y="310"/>
                        <a:pt x="77" y="309"/>
                        <a:pt x="79" y="309"/>
                      </a:cubicBezTo>
                      <a:cubicBezTo>
                        <a:pt x="80" y="310"/>
                        <a:pt x="81" y="311"/>
                        <a:pt x="81" y="313"/>
                      </a:cubicBezTo>
                      <a:lnTo>
                        <a:pt x="81" y="313"/>
                      </a:lnTo>
                      <a:cubicBezTo>
                        <a:pt x="80" y="315"/>
                        <a:pt x="78" y="316"/>
                        <a:pt x="77" y="315"/>
                      </a:cubicBezTo>
                      <a:cubicBezTo>
                        <a:pt x="75" y="315"/>
                        <a:pt x="74" y="313"/>
                        <a:pt x="75" y="311"/>
                      </a:cubicBezTo>
                      <a:close/>
                      <a:moveTo>
                        <a:pt x="79" y="300"/>
                      </a:moveTo>
                      <a:lnTo>
                        <a:pt x="79" y="300"/>
                      </a:lnTo>
                      <a:cubicBezTo>
                        <a:pt x="79" y="298"/>
                        <a:pt x="81" y="297"/>
                        <a:pt x="83" y="297"/>
                      </a:cubicBezTo>
                      <a:cubicBezTo>
                        <a:pt x="84" y="298"/>
                        <a:pt x="85" y="300"/>
                        <a:pt x="85" y="301"/>
                      </a:cubicBezTo>
                      <a:lnTo>
                        <a:pt x="85" y="301"/>
                      </a:lnTo>
                      <a:cubicBezTo>
                        <a:pt x="84" y="303"/>
                        <a:pt x="83" y="304"/>
                        <a:pt x="81" y="303"/>
                      </a:cubicBezTo>
                      <a:cubicBezTo>
                        <a:pt x="79" y="303"/>
                        <a:pt x="78" y="301"/>
                        <a:pt x="79" y="300"/>
                      </a:cubicBezTo>
                      <a:close/>
                      <a:moveTo>
                        <a:pt x="83" y="288"/>
                      </a:moveTo>
                      <a:lnTo>
                        <a:pt x="83" y="288"/>
                      </a:lnTo>
                      <a:cubicBezTo>
                        <a:pt x="84" y="286"/>
                        <a:pt x="86" y="285"/>
                        <a:pt x="87" y="286"/>
                      </a:cubicBezTo>
                      <a:cubicBezTo>
                        <a:pt x="89" y="286"/>
                        <a:pt x="90" y="288"/>
                        <a:pt x="89" y="290"/>
                      </a:cubicBezTo>
                      <a:lnTo>
                        <a:pt x="89" y="290"/>
                      </a:lnTo>
                      <a:cubicBezTo>
                        <a:pt x="89" y="291"/>
                        <a:pt x="87" y="292"/>
                        <a:pt x="85" y="292"/>
                      </a:cubicBezTo>
                      <a:cubicBezTo>
                        <a:pt x="84" y="291"/>
                        <a:pt x="83" y="289"/>
                        <a:pt x="83" y="288"/>
                      </a:cubicBezTo>
                      <a:close/>
                      <a:moveTo>
                        <a:pt x="88" y="276"/>
                      </a:moveTo>
                      <a:lnTo>
                        <a:pt x="88" y="276"/>
                      </a:lnTo>
                      <a:cubicBezTo>
                        <a:pt x="88" y="274"/>
                        <a:pt x="90" y="274"/>
                        <a:pt x="92" y="274"/>
                      </a:cubicBezTo>
                      <a:cubicBezTo>
                        <a:pt x="93" y="275"/>
                        <a:pt x="94" y="276"/>
                        <a:pt x="94" y="278"/>
                      </a:cubicBezTo>
                      <a:lnTo>
                        <a:pt x="94" y="278"/>
                      </a:lnTo>
                      <a:cubicBezTo>
                        <a:pt x="93" y="280"/>
                        <a:pt x="91" y="281"/>
                        <a:pt x="90" y="280"/>
                      </a:cubicBezTo>
                      <a:cubicBezTo>
                        <a:pt x="88" y="279"/>
                        <a:pt x="87" y="278"/>
                        <a:pt x="88" y="276"/>
                      </a:cubicBezTo>
                      <a:close/>
                      <a:moveTo>
                        <a:pt x="92" y="264"/>
                      </a:moveTo>
                      <a:lnTo>
                        <a:pt x="92" y="264"/>
                      </a:lnTo>
                      <a:cubicBezTo>
                        <a:pt x="93" y="263"/>
                        <a:pt x="95" y="262"/>
                        <a:pt x="96" y="262"/>
                      </a:cubicBezTo>
                      <a:cubicBezTo>
                        <a:pt x="98" y="263"/>
                        <a:pt x="99" y="265"/>
                        <a:pt x="98" y="266"/>
                      </a:cubicBezTo>
                      <a:lnTo>
                        <a:pt x="98" y="266"/>
                      </a:lnTo>
                      <a:cubicBezTo>
                        <a:pt x="98" y="268"/>
                        <a:pt x="96" y="269"/>
                        <a:pt x="94" y="268"/>
                      </a:cubicBezTo>
                      <a:cubicBezTo>
                        <a:pt x="93" y="268"/>
                        <a:pt x="92" y="266"/>
                        <a:pt x="92" y="264"/>
                      </a:cubicBezTo>
                      <a:close/>
                      <a:moveTo>
                        <a:pt x="97" y="253"/>
                      </a:moveTo>
                      <a:lnTo>
                        <a:pt x="97" y="253"/>
                      </a:lnTo>
                      <a:cubicBezTo>
                        <a:pt x="98" y="251"/>
                        <a:pt x="100" y="250"/>
                        <a:pt x="101" y="251"/>
                      </a:cubicBezTo>
                      <a:cubicBezTo>
                        <a:pt x="103" y="251"/>
                        <a:pt x="104" y="253"/>
                        <a:pt x="103" y="255"/>
                      </a:cubicBezTo>
                      <a:lnTo>
                        <a:pt x="103" y="255"/>
                      </a:lnTo>
                      <a:cubicBezTo>
                        <a:pt x="103" y="257"/>
                        <a:pt x="101" y="257"/>
                        <a:pt x="99" y="257"/>
                      </a:cubicBezTo>
                      <a:cubicBezTo>
                        <a:pt x="98" y="256"/>
                        <a:pt x="97" y="255"/>
                        <a:pt x="97" y="253"/>
                      </a:cubicBezTo>
                      <a:close/>
                      <a:moveTo>
                        <a:pt x="102" y="241"/>
                      </a:moveTo>
                      <a:lnTo>
                        <a:pt x="102" y="241"/>
                      </a:lnTo>
                      <a:cubicBezTo>
                        <a:pt x="103" y="240"/>
                        <a:pt x="105" y="239"/>
                        <a:pt x="106" y="239"/>
                      </a:cubicBezTo>
                      <a:cubicBezTo>
                        <a:pt x="108" y="240"/>
                        <a:pt x="109" y="242"/>
                        <a:pt x="108" y="243"/>
                      </a:cubicBezTo>
                      <a:lnTo>
                        <a:pt x="108" y="243"/>
                      </a:lnTo>
                      <a:cubicBezTo>
                        <a:pt x="108" y="245"/>
                        <a:pt x="106" y="246"/>
                        <a:pt x="104" y="245"/>
                      </a:cubicBezTo>
                      <a:cubicBezTo>
                        <a:pt x="103" y="245"/>
                        <a:pt x="102" y="243"/>
                        <a:pt x="102" y="241"/>
                      </a:cubicBezTo>
                      <a:close/>
                      <a:moveTo>
                        <a:pt x="107" y="230"/>
                      </a:moveTo>
                      <a:lnTo>
                        <a:pt x="107" y="230"/>
                      </a:lnTo>
                      <a:cubicBezTo>
                        <a:pt x="108" y="228"/>
                        <a:pt x="110" y="228"/>
                        <a:pt x="111" y="228"/>
                      </a:cubicBezTo>
                      <a:cubicBezTo>
                        <a:pt x="113" y="229"/>
                        <a:pt x="114" y="230"/>
                        <a:pt x="113" y="232"/>
                      </a:cubicBezTo>
                      <a:lnTo>
                        <a:pt x="113" y="232"/>
                      </a:lnTo>
                      <a:cubicBezTo>
                        <a:pt x="113" y="234"/>
                        <a:pt x="111" y="235"/>
                        <a:pt x="109" y="234"/>
                      </a:cubicBezTo>
                      <a:cubicBezTo>
                        <a:pt x="108" y="233"/>
                        <a:pt x="107" y="232"/>
                        <a:pt x="107" y="230"/>
                      </a:cubicBezTo>
                      <a:close/>
                      <a:moveTo>
                        <a:pt x="113" y="219"/>
                      </a:moveTo>
                      <a:lnTo>
                        <a:pt x="113" y="219"/>
                      </a:lnTo>
                      <a:cubicBezTo>
                        <a:pt x="113" y="217"/>
                        <a:pt x="115" y="216"/>
                        <a:pt x="117" y="217"/>
                      </a:cubicBezTo>
                      <a:cubicBezTo>
                        <a:pt x="118" y="217"/>
                        <a:pt x="119" y="219"/>
                        <a:pt x="119" y="221"/>
                      </a:cubicBezTo>
                      <a:lnTo>
                        <a:pt x="119" y="221"/>
                      </a:lnTo>
                      <a:cubicBezTo>
                        <a:pt x="118" y="222"/>
                        <a:pt x="117" y="223"/>
                        <a:pt x="115" y="223"/>
                      </a:cubicBezTo>
                      <a:cubicBezTo>
                        <a:pt x="113" y="222"/>
                        <a:pt x="112" y="220"/>
                        <a:pt x="113" y="219"/>
                      </a:cubicBezTo>
                      <a:close/>
                      <a:moveTo>
                        <a:pt x="118" y="208"/>
                      </a:moveTo>
                      <a:lnTo>
                        <a:pt x="118" y="208"/>
                      </a:lnTo>
                      <a:cubicBezTo>
                        <a:pt x="119" y="206"/>
                        <a:pt x="121" y="205"/>
                        <a:pt x="122" y="206"/>
                      </a:cubicBezTo>
                      <a:cubicBezTo>
                        <a:pt x="124" y="206"/>
                        <a:pt x="125" y="208"/>
                        <a:pt x="124" y="209"/>
                      </a:cubicBezTo>
                      <a:lnTo>
                        <a:pt x="124" y="209"/>
                      </a:lnTo>
                      <a:cubicBezTo>
                        <a:pt x="124" y="211"/>
                        <a:pt x="122" y="212"/>
                        <a:pt x="120" y="211"/>
                      </a:cubicBezTo>
                      <a:cubicBezTo>
                        <a:pt x="119" y="211"/>
                        <a:pt x="118" y="209"/>
                        <a:pt x="118" y="208"/>
                      </a:cubicBezTo>
                      <a:close/>
                      <a:moveTo>
                        <a:pt x="124" y="196"/>
                      </a:moveTo>
                      <a:lnTo>
                        <a:pt x="124" y="196"/>
                      </a:lnTo>
                      <a:cubicBezTo>
                        <a:pt x="125" y="195"/>
                        <a:pt x="126" y="194"/>
                        <a:pt x="128" y="194"/>
                      </a:cubicBezTo>
                      <a:cubicBezTo>
                        <a:pt x="130" y="195"/>
                        <a:pt x="131" y="197"/>
                        <a:pt x="130" y="198"/>
                      </a:cubicBezTo>
                      <a:lnTo>
                        <a:pt x="130" y="198"/>
                      </a:lnTo>
                      <a:cubicBezTo>
                        <a:pt x="130" y="200"/>
                        <a:pt x="128" y="201"/>
                        <a:pt x="126" y="200"/>
                      </a:cubicBezTo>
                      <a:cubicBezTo>
                        <a:pt x="124" y="200"/>
                        <a:pt x="124" y="198"/>
                        <a:pt x="124" y="196"/>
                      </a:cubicBezTo>
                      <a:close/>
                      <a:moveTo>
                        <a:pt x="130" y="185"/>
                      </a:moveTo>
                      <a:lnTo>
                        <a:pt x="130" y="185"/>
                      </a:lnTo>
                      <a:cubicBezTo>
                        <a:pt x="130" y="184"/>
                        <a:pt x="132" y="183"/>
                        <a:pt x="134" y="183"/>
                      </a:cubicBezTo>
                      <a:cubicBezTo>
                        <a:pt x="136" y="184"/>
                        <a:pt x="136" y="186"/>
                        <a:pt x="136" y="187"/>
                      </a:cubicBezTo>
                      <a:lnTo>
                        <a:pt x="136" y="187"/>
                      </a:lnTo>
                      <a:cubicBezTo>
                        <a:pt x="135" y="189"/>
                        <a:pt x="134" y="190"/>
                        <a:pt x="132" y="189"/>
                      </a:cubicBezTo>
                      <a:cubicBezTo>
                        <a:pt x="130" y="189"/>
                        <a:pt x="129" y="187"/>
                        <a:pt x="130" y="185"/>
                      </a:cubicBezTo>
                      <a:close/>
                      <a:moveTo>
                        <a:pt x="136" y="174"/>
                      </a:moveTo>
                      <a:lnTo>
                        <a:pt x="136" y="174"/>
                      </a:lnTo>
                      <a:cubicBezTo>
                        <a:pt x="137" y="173"/>
                        <a:pt x="138" y="172"/>
                        <a:pt x="140" y="173"/>
                      </a:cubicBezTo>
                      <a:cubicBezTo>
                        <a:pt x="142" y="173"/>
                        <a:pt x="143" y="175"/>
                        <a:pt x="142" y="176"/>
                      </a:cubicBezTo>
                      <a:lnTo>
                        <a:pt x="142" y="176"/>
                      </a:lnTo>
                      <a:cubicBezTo>
                        <a:pt x="142" y="178"/>
                        <a:pt x="140" y="179"/>
                        <a:pt x="138" y="178"/>
                      </a:cubicBezTo>
                      <a:cubicBezTo>
                        <a:pt x="136" y="178"/>
                        <a:pt x="136" y="176"/>
                        <a:pt x="136" y="174"/>
                      </a:cubicBezTo>
                      <a:close/>
                      <a:moveTo>
                        <a:pt x="142" y="164"/>
                      </a:moveTo>
                      <a:lnTo>
                        <a:pt x="142" y="164"/>
                      </a:lnTo>
                      <a:cubicBezTo>
                        <a:pt x="143" y="162"/>
                        <a:pt x="145" y="161"/>
                        <a:pt x="146" y="162"/>
                      </a:cubicBezTo>
                      <a:cubicBezTo>
                        <a:pt x="148" y="162"/>
                        <a:pt x="149" y="164"/>
                        <a:pt x="148" y="166"/>
                      </a:cubicBezTo>
                      <a:lnTo>
                        <a:pt x="148" y="166"/>
                      </a:lnTo>
                      <a:cubicBezTo>
                        <a:pt x="148" y="167"/>
                        <a:pt x="146" y="168"/>
                        <a:pt x="144" y="168"/>
                      </a:cubicBezTo>
                      <a:cubicBezTo>
                        <a:pt x="143" y="167"/>
                        <a:pt x="142" y="165"/>
                        <a:pt x="142" y="164"/>
                      </a:cubicBezTo>
                      <a:close/>
                      <a:moveTo>
                        <a:pt x="149" y="153"/>
                      </a:moveTo>
                      <a:lnTo>
                        <a:pt x="149" y="153"/>
                      </a:lnTo>
                      <a:cubicBezTo>
                        <a:pt x="150" y="151"/>
                        <a:pt x="151" y="151"/>
                        <a:pt x="153" y="151"/>
                      </a:cubicBezTo>
                      <a:cubicBezTo>
                        <a:pt x="155" y="152"/>
                        <a:pt x="155" y="153"/>
                        <a:pt x="155" y="155"/>
                      </a:cubicBezTo>
                      <a:lnTo>
                        <a:pt x="155" y="155"/>
                      </a:lnTo>
                      <a:cubicBezTo>
                        <a:pt x="154" y="157"/>
                        <a:pt x="153" y="158"/>
                        <a:pt x="151" y="157"/>
                      </a:cubicBezTo>
                      <a:cubicBezTo>
                        <a:pt x="149" y="156"/>
                        <a:pt x="148" y="155"/>
                        <a:pt x="149" y="153"/>
                      </a:cubicBezTo>
                      <a:close/>
                      <a:moveTo>
                        <a:pt x="156" y="143"/>
                      </a:moveTo>
                      <a:lnTo>
                        <a:pt x="156" y="143"/>
                      </a:lnTo>
                      <a:cubicBezTo>
                        <a:pt x="156" y="141"/>
                        <a:pt x="158" y="140"/>
                        <a:pt x="160" y="141"/>
                      </a:cubicBezTo>
                      <a:cubicBezTo>
                        <a:pt x="161" y="141"/>
                        <a:pt x="162" y="143"/>
                        <a:pt x="162" y="145"/>
                      </a:cubicBezTo>
                      <a:lnTo>
                        <a:pt x="162" y="145"/>
                      </a:lnTo>
                      <a:cubicBezTo>
                        <a:pt x="161" y="146"/>
                        <a:pt x="159" y="147"/>
                        <a:pt x="158" y="146"/>
                      </a:cubicBezTo>
                      <a:cubicBezTo>
                        <a:pt x="156" y="146"/>
                        <a:pt x="155" y="144"/>
                        <a:pt x="156" y="143"/>
                      </a:cubicBezTo>
                      <a:close/>
                      <a:moveTo>
                        <a:pt x="163" y="132"/>
                      </a:moveTo>
                      <a:lnTo>
                        <a:pt x="163" y="132"/>
                      </a:lnTo>
                      <a:cubicBezTo>
                        <a:pt x="163" y="130"/>
                        <a:pt x="165" y="130"/>
                        <a:pt x="167" y="130"/>
                      </a:cubicBezTo>
                      <a:cubicBezTo>
                        <a:pt x="168" y="131"/>
                        <a:pt x="169" y="132"/>
                        <a:pt x="169" y="134"/>
                      </a:cubicBezTo>
                      <a:lnTo>
                        <a:pt x="169" y="134"/>
                      </a:lnTo>
                      <a:cubicBezTo>
                        <a:pt x="168" y="136"/>
                        <a:pt x="166" y="137"/>
                        <a:pt x="165" y="136"/>
                      </a:cubicBezTo>
                      <a:cubicBezTo>
                        <a:pt x="163" y="136"/>
                        <a:pt x="162" y="134"/>
                        <a:pt x="163" y="132"/>
                      </a:cubicBezTo>
                      <a:close/>
                      <a:moveTo>
                        <a:pt x="170" y="122"/>
                      </a:moveTo>
                      <a:lnTo>
                        <a:pt x="170" y="122"/>
                      </a:lnTo>
                      <a:cubicBezTo>
                        <a:pt x="170" y="120"/>
                        <a:pt x="172" y="119"/>
                        <a:pt x="174" y="120"/>
                      </a:cubicBezTo>
                      <a:cubicBezTo>
                        <a:pt x="176" y="120"/>
                        <a:pt x="176" y="122"/>
                        <a:pt x="176" y="124"/>
                      </a:cubicBezTo>
                      <a:lnTo>
                        <a:pt x="176" y="124"/>
                      </a:lnTo>
                      <a:cubicBezTo>
                        <a:pt x="175" y="126"/>
                        <a:pt x="174" y="126"/>
                        <a:pt x="172" y="126"/>
                      </a:cubicBezTo>
                      <a:cubicBezTo>
                        <a:pt x="170" y="125"/>
                        <a:pt x="169" y="124"/>
                        <a:pt x="170" y="122"/>
                      </a:cubicBezTo>
                      <a:close/>
                      <a:moveTo>
                        <a:pt x="177" y="112"/>
                      </a:moveTo>
                      <a:lnTo>
                        <a:pt x="177" y="112"/>
                      </a:lnTo>
                      <a:cubicBezTo>
                        <a:pt x="178" y="110"/>
                        <a:pt x="180" y="109"/>
                        <a:pt x="181" y="110"/>
                      </a:cubicBezTo>
                      <a:cubicBezTo>
                        <a:pt x="183" y="110"/>
                        <a:pt x="184" y="112"/>
                        <a:pt x="183" y="114"/>
                      </a:cubicBezTo>
                      <a:lnTo>
                        <a:pt x="183" y="114"/>
                      </a:lnTo>
                      <a:cubicBezTo>
                        <a:pt x="183" y="116"/>
                        <a:pt x="181" y="116"/>
                        <a:pt x="179" y="116"/>
                      </a:cubicBezTo>
                      <a:cubicBezTo>
                        <a:pt x="178" y="115"/>
                        <a:pt x="177" y="114"/>
                        <a:pt x="177" y="112"/>
                      </a:cubicBezTo>
                      <a:close/>
                      <a:moveTo>
                        <a:pt x="186" y="101"/>
                      </a:moveTo>
                      <a:lnTo>
                        <a:pt x="186" y="101"/>
                      </a:lnTo>
                      <a:cubicBezTo>
                        <a:pt x="187" y="100"/>
                        <a:pt x="189" y="100"/>
                        <a:pt x="190" y="101"/>
                      </a:cubicBezTo>
                      <a:cubicBezTo>
                        <a:pt x="191" y="102"/>
                        <a:pt x="192" y="104"/>
                        <a:pt x="191" y="105"/>
                      </a:cubicBezTo>
                      <a:lnTo>
                        <a:pt x="191" y="105"/>
                      </a:lnTo>
                      <a:cubicBezTo>
                        <a:pt x="190" y="106"/>
                        <a:pt x="188" y="107"/>
                        <a:pt x="186" y="106"/>
                      </a:cubicBezTo>
                      <a:cubicBezTo>
                        <a:pt x="185" y="104"/>
                        <a:pt x="185" y="103"/>
                        <a:pt x="186" y="101"/>
                      </a:cubicBezTo>
                      <a:close/>
                      <a:moveTo>
                        <a:pt x="194" y="92"/>
                      </a:moveTo>
                      <a:lnTo>
                        <a:pt x="194" y="92"/>
                      </a:lnTo>
                      <a:cubicBezTo>
                        <a:pt x="195" y="90"/>
                        <a:pt x="197" y="90"/>
                        <a:pt x="198" y="91"/>
                      </a:cubicBezTo>
                      <a:cubicBezTo>
                        <a:pt x="200" y="92"/>
                        <a:pt x="200" y="94"/>
                        <a:pt x="199" y="96"/>
                      </a:cubicBezTo>
                      <a:lnTo>
                        <a:pt x="199" y="96"/>
                      </a:lnTo>
                      <a:cubicBezTo>
                        <a:pt x="198" y="97"/>
                        <a:pt x="196" y="97"/>
                        <a:pt x="194" y="96"/>
                      </a:cubicBezTo>
                      <a:cubicBezTo>
                        <a:pt x="193" y="95"/>
                        <a:pt x="193" y="93"/>
                        <a:pt x="194" y="92"/>
                      </a:cubicBezTo>
                      <a:close/>
                      <a:moveTo>
                        <a:pt x="202" y="82"/>
                      </a:moveTo>
                      <a:lnTo>
                        <a:pt x="202" y="82"/>
                      </a:lnTo>
                      <a:cubicBezTo>
                        <a:pt x="203" y="81"/>
                        <a:pt x="205" y="81"/>
                        <a:pt x="207" y="82"/>
                      </a:cubicBezTo>
                      <a:cubicBezTo>
                        <a:pt x="208" y="83"/>
                        <a:pt x="208" y="85"/>
                        <a:pt x="207" y="86"/>
                      </a:cubicBezTo>
                      <a:lnTo>
                        <a:pt x="207" y="86"/>
                      </a:lnTo>
                      <a:cubicBezTo>
                        <a:pt x="206" y="88"/>
                        <a:pt x="204" y="88"/>
                        <a:pt x="203" y="87"/>
                      </a:cubicBezTo>
                      <a:cubicBezTo>
                        <a:pt x="201" y="86"/>
                        <a:pt x="201" y="84"/>
                        <a:pt x="202" y="82"/>
                      </a:cubicBezTo>
                      <a:close/>
                      <a:moveTo>
                        <a:pt x="211" y="73"/>
                      </a:moveTo>
                      <a:lnTo>
                        <a:pt x="211" y="73"/>
                      </a:lnTo>
                      <a:cubicBezTo>
                        <a:pt x="212" y="72"/>
                        <a:pt x="214" y="72"/>
                        <a:pt x="215" y="73"/>
                      </a:cubicBezTo>
                      <a:cubicBezTo>
                        <a:pt x="217" y="74"/>
                        <a:pt x="217" y="76"/>
                        <a:pt x="216" y="77"/>
                      </a:cubicBezTo>
                      <a:lnTo>
                        <a:pt x="216" y="77"/>
                      </a:lnTo>
                      <a:cubicBezTo>
                        <a:pt x="215" y="79"/>
                        <a:pt x="213" y="79"/>
                        <a:pt x="211" y="78"/>
                      </a:cubicBezTo>
                      <a:cubicBezTo>
                        <a:pt x="210" y="77"/>
                        <a:pt x="210" y="75"/>
                        <a:pt x="211" y="73"/>
                      </a:cubicBezTo>
                      <a:close/>
                      <a:moveTo>
                        <a:pt x="220" y="65"/>
                      </a:moveTo>
                      <a:lnTo>
                        <a:pt x="220" y="65"/>
                      </a:lnTo>
                      <a:cubicBezTo>
                        <a:pt x="221" y="63"/>
                        <a:pt x="223" y="63"/>
                        <a:pt x="224" y="64"/>
                      </a:cubicBezTo>
                      <a:cubicBezTo>
                        <a:pt x="226" y="65"/>
                        <a:pt x="226" y="67"/>
                        <a:pt x="225" y="68"/>
                      </a:cubicBezTo>
                      <a:lnTo>
                        <a:pt x="225" y="68"/>
                      </a:lnTo>
                      <a:cubicBezTo>
                        <a:pt x="224" y="70"/>
                        <a:pt x="222" y="70"/>
                        <a:pt x="220" y="69"/>
                      </a:cubicBezTo>
                      <a:cubicBezTo>
                        <a:pt x="219" y="68"/>
                        <a:pt x="219" y="66"/>
                        <a:pt x="220" y="65"/>
                      </a:cubicBezTo>
                      <a:close/>
                      <a:moveTo>
                        <a:pt x="229" y="56"/>
                      </a:moveTo>
                      <a:lnTo>
                        <a:pt x="229" y="56"/>
                      </a:lnTo>
                      <a:cubicBezTo>
                        <a:pt x="230" y="55"/>
                        <a:pt x="232" y="55"/>
                        <a:pt x="233" y="56"/>
                      </a:cubicBezTo>
                      <a:cubicBezTo>
                        <a:pt x="235" y="57"/>
                        <a:pt x="235" y="59"/>
                        <a:pt x="234" y="60"/>
                      </a:cubicBezTo>
                      <a:lnTo>
                        <a:pt x="234" y="60"/>
                      </a:lnTo>
                      <a:cubicBezTo>
                        <a:pt x="233" y="61"/>
                        <a:pt x="231" y="62"/>
                        <a:pt x="230" y="61"/>
                      </a:cubicBezTo>
                      <a:cubicBezTo>
                        <a:pt x="228" y="59"/>
                        <a:pt x="228" y="58"/>
                        <a:pt x="229" y="56"/>
                      </a:cubicBezTo>
                      <a:close/>
                      <a:moveTo>
                        <a:pt x="239" y="48"/>
                      </a:moveTo>
                      <a:lnTo>
                        <a:pt x="239" y="48"/>
                      </a:lnTo>
                      <a:cubicBezTo>
                        <a:pt x="240" y="47"/>
                        <a:pt x="242" y="47"/>
                        <a:pt x="243" y="48"/>
                      </a:cubicBezTo>
                      <a:cubicBezTo>
                        <a:pt x="245" y="49"/>
                        <a:pt x="245" y="51"/>
                        <a:pt x="243" y="52"/>
                      </a:cubicBezTo>
                      <a:lnTo>
                        <a:pt x="243" y="52"/>
                      </a:lnTo>
                      <a:cubicBezTo>
                        <a:pt x="242" y="54"/>
                        <a:pt x="240" y="54"/>
                        <a:pt x="239" y="52"/>
                      </a:cubicBezTo>
                      <a:cubicBezTo>
                        <a:pt x="238" y="51"/>
                        <a:pt x="238" y="49"/>
                        <a:pt x="239" y="48"/>
                      </a:cubicBezTo>
                      <a:close/>
                      <a:moveTo>
                        <a:pt x="249" y="40"/>
                      </a:moveTo>
                      <a:lnTo>
                        <a:pt x="249" y="40"/>
                      </a:lnTo>
                      <a:cubicBezTo>
                        <a:pt x="250" y="39"/>
                        <a:pt x="252" y="39"/>
                        <a:pt x="253" y="40"/>
                      </a:cubicBezTo>
                      <a:cubicBezTo>
                        <a:pt x="255" y="42"/>
                        <a:pt x="255" y="44"/>
                        <a:pt x="253" y="45"/>
                      </a:cubicBezTo>
                      <a:lnTo>
                        <a:pt x="253" y="45"/>
                      </a:lnTo>
                      <a:cubicBezTo>
                        <a:pt x="252" y="46"/>
                        <a:pt x="250" y="46"/>
                        <a:pt x="249" y="45"/>
                      </a:cubicBezTo>
                      <a:cubicBezTo>
                        <a:pt x="248" y="44"/>
                        <a:pt x="248" y="42"/>
                        <a:pt x="249" y="40"/>
                      </a:cubicBezTo>
                      <a:close/>
                      <a:moveTo>
                        <a:pt x="259" y="33"/>
                      </a:moveTo>
                      <a:lnTo>
                        <a:pt x="259" y="33"/>
                      </a:lnTo>
                      <a:cubicBezTo>
                        <a:pt x="260" y="32"/>
                        <a:pt x="262" y="32"/>
                        <a:pt x="264" y="33"/>
                      </a:cubicBezTo>
                      <a:cubicBezTo>
                        <a:pt x="265" y="35"/>
                        <a:pt x="265" y="37"/>
                        <a:pt x="264" y="38"/>
                      </a:cubicBezTo>
                      <a:lnTo>
                        <a:pt x="264" y="38"/>
                      </a:lnTo>
                      <a:cubicBezTo>
                        <a:pt x="262" y="39"/>
                        <a:pt x="260" y="39"/>
                        <a:pt x="259" y="38"/>
                      </a:cubicBezTo>
                      <a:cubicBezTo>
                        <a:pt x="258" y="37"/>
                        <a:pt x="258" y="35"/>
                        <a:pt x="259" y="33"/>
                      </a:cubicBezTo>
                      <a:close/>
                      <a:moveTo>
                        <a:pt x="270" y="27"/>
                      </a:moveTo>
                      <a:lnTo>
                        <a:pt x="270" y="27"/>
                      </a:lnTo>
                      <a:cubicBezTo>
                        <a:pt x="271" y="26"/>
                        <a:pt x="273" y="26"/>
                        <a:pt x="274" y="27"/>
                      </a:cubicBezTo>
                      <a:cubicBezTo>
                        <a:pt x="276" y="28"/>
                        <a:pt x="276" y="30"/>
                        <a:pt x="274" y="31"/>
                      </a:cubicBezTo>
                      <a:lnTo>
                        <a:pt x="274" y="31"/>
                      </a:lnTo>
                      <a:cubicBezTo>
                        <a:pt x="273" y="32"/>
                        <a:pt x="271" y="32"/>
                        <a:pt x="270" y="31"/>
                      </a:cubicBezTo>
                      <a:cubicBezTo>
                        <a:pt x="269" y="30"/>
                        <a:pt x="269" y="28"/>
                        <a:pt x="270" y="27"/>
                      </a:cubicBezTo>
                      <a:close/>
                      <a:moveTo>
                        <a:pt x="281" y="21"/>
                      </a:moveTo>
                      <a:lnTo>
                        <a:pt x="281" y="21"/>
                      </a:lnTo>
                      <a:cubicBezTo>
                        <a:pt x="283" y="20"/>
                        <a:pt x="285" y="20"/>
                        <a:pt x="286" y="21"/>
                      </a:cubicBezTo>
                      <a:cubicBezTo>
                        <a:pt x="287" y="23"/>
                        <a:pt x="286" y="25"/>
                        <a:pt x="285" y="26"/>
                      </a:cubicBezTo>
                      <a:lnTo>
                        <a:pt x="285" y="26"/>
                      </a:lnTo>
                      <a:cubicBezTo>
                        <a:pt x="284" y="27"/>
                        <a:pt x="282" y="26"/>
                        <a:pt x="281" y="25"/>
                      </a:cubicBezTo>
                      <a:cubicBezTo>
                        <a:pt x="280" y="24"/>
                        <a:pt x="280" y="22"/>
                        <a:pt x="281" y="21"/>
                      </a:cubicBezTo>
                      <a:close/>
                      <a:moveTo>
                        <a:pt x="293" y="15"/>
                      </a:moveTo>
                      <a:lnTo>
                        <a:pt x="293" y="15"/>
                      </a:lnTo>
                      <a:cubicBezTo>
                        <a:pt x="294" y="14"/>
                        <a:pt x="296" y="15"/>
                        <a:pt x="297" y="16"/>
                      </a:cubicBezTo>
                      <a:cubicBezTo>
                        <a:pt x="298" y="17"/>
                        <a:pt x="298" y="19"/>
                        <a:pt x="296" y="20"/>
                      </a:cubicBezTo>
                      <a:lnTo>
                        <a:pt x="296" y="20"/>
                      </a:lnTo>
                      <a:cubicBezTo>
                        <a:pt x="295" y="21"/>
                        <a:pt x="293" y="21"/>
                        <a:pt x="292" y="20"/>
                      </a:cubicBezTo>
                      <a:cubicBezTo>
                        <a:pt x="291" y="18"/>
                        <a:pt x="291" y="16"/>
                        <a:pt x="293" y="15"/>
                      </a:cubicBezTo>
                      <a:close/>
                      <a:moveTo>
                        <a:pt x="305" y="10"/>
                      </a:moveTo>
                      <a:lnTo>
                        <a:pt x="305" y="10"/>
                      </a:lnTo>
                      <a:cubicBezTo>
                        <a:pt x="306" y="10"/>
                        <a:pt x="308" y="10"/>
                        <a:pt x="309" y="12"/>
                      </a:cubicBezTo>
                      <a:cubicBezTo>
                        <a:pt x="310" y="13"/>
                        <a:pt x="309" y="15"/>
                        <a:pt x="307" y="16"/>
                      </a:cubicBezTo>
                      <a:lnTo>
                        <a:pt x="307" y="16"/>
                      </a:lnTo>
                      <a:cubicBezTo>
                        <a:pt x="306" y="17"/>
                        <a:pt x="304" y="16"/>
                        <a:pt x="303" y="15"/>
                      </a:cubicBezTo>
                      <a:cubicBezTo>
                        <a:pt x="302" y="13"/>
                        <a:pt x="303" y="11"/>
                        <a:pt x="305" y="10"/>
                      </a:cubicBezTo>
                      <a:close/>
                      <a:moveTo>
                        <a:pt x="317" y="6"/>
                      </a:moveTo>
                      <a:lnTo>
                        <a:pt x="317" y="6"/>
                      </a:lnTo>
                      <a:cubicBezTo>
                        <a:pt x="319" y="6"/>
                        <a:pt x="320" y="7"/>
                        <a:pt x="321" y="8"/>
                      </a:cubicBezTo>
                      <a:cubicBezTo>
                        <a:pt x="321" y="10"/>
                        <a:pt x="321" y="12"/>
                        <a:pt x="319" y="12"/>
                      </a:cubicBezTo>
                      <a:lnTo>
                        <a:pt x="319" y="12"/>
                      </a:lnTo>
                      <a:cubicBezTo>
                        <a:pt x="317" y="13"/>
                        <a:pt x="316" y="12"/>
                        <a:pt x="315" y="10"/>
                      </a:cubicBezTo>
                      <a:cubicBezTo>
                        <a:pt x="314" y="9"/>
                        <a:pt x="315" y="7"/>
                        <a:pt x="317" y="6"/>
                      </a:cubicBezTo>
                      <a:close/>
                      <a:moveTo>
                        <a:pt x="329" y="4"/>
                      </a:moveTo>
                      <a:lnTo>
                        <a:pt x="329" y="4"/>
                      </a:lnTo>
                      <a:cubicBezTo>
                        <a:pt x="331" y="3"/>
                        <a:pt x="333" y="4"/>
                        <a:pt x="333" y="6"/>
                      </a:cubicBezTo>
                      <a:cubicBezTo>
                        <a:pt x="334" y="7"/>
                        <a:pt x="333" y="9"/>
                        <a:pt x="331" y="9"/>
                      </a:cubicBezTo>
                      <a:lnTo>
                        <a:pt x="331" y="9"/>
                      </a:lnTo>
                      <a:cubicBezTo>
                        <a:pt x="329" y="10"/>
                        <a:pt x="328" y="9"/>
                        <a:pt x="327" y="8"/>
                      </a:cubicBezTo>
                      <a:cubicBezTo>
                        <a:pt x="327" y="6"/>
                        <a:pt x="327" y="4"/>
                        <a:pt x="329" y="4"/>
                      </a:cubicBezTo>
                      <a:close/>
                      <a:moveTo>
                        <a:pt x="342" y="1"/>
                      </a:moveTo>
                      <a:lnTo>
                        <a:pt x="342" y="1"/>
                      </a:lnTo>
                      <a:cubicBezTo>
                        <a:pt x="344" y="1"/>
                        <a:pt x="345" y="2"/>
                        <a:pt x="346" y="4"/>
                      </a:cubicBezTo>
                      <a:cubicBezTo>
                        <a:pt x="346" y="6"/>
                        <a:pt x="345" y="7"/>
                        <a:pt x="343" y="8"/>
                      </a:cubicBezTo>
                      <a:lnTo>
                        <a:pt x="343" y="8"/>
                      </a:lnTo>
                      <a:cubicBezTo>
                        <a:pt x="341" y="8"/>
                        <a:pt x="340" y="7"/>
                        <a:pt x="339" y="5"/>
                      </a:cubicBezTo>
                      <a:cubicBezTo>
                        <a:pt x="339" y="3"/>
                        <a:pt x="340" y="2"/>
                        <a:pt x="342" y="1"/>
                      </a:cubicBezTo>
                      <a:close/>
                      <a:moveTo>
                        <a:pt x="354" y="0"/>
                      </a:moveTo>
                      <a:lnTo>
                        <a:pt x="354" y="0"/>
                      </a:lnTo>
                      <a:cubicBezTo>
                        <a:pt x="356" y="0"/>
                        <a:pt x="358" y="1"/>
                        <a:pt x="358" y="3"/>
                      </a:cubicBezTo>
                      <a:cubicBezTo>
                        <a:pt x="358" y="4"/>
                        <a:pt x="357" y="6"/>
                        <a:pt x="355" y="6"/>
                      </a:cubicBezTo>
                      <a:lnTo>
                        <a:pt x="355" y="6"/>
                      </a:lnTo>
                      <a:cubicBezTo>
                        <a:pt x="354" y="7"/>
                        <a:pt x="352" y="5"/>
                        <a:pt x="352" y="4"/>
                      </a:cubicBezTo>
                      <a:cubicBezTo>
                        <a:pt x="352" y="2"/>
                        <a:pt x="353" y="0"/>
                        <a:pt x="354" y="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2289" name="Freeform 190"/>
              <p:cNvSpPr>
                <a:spLocks noEditPoints="1"/>
              </p:cNvSpPr>
              <p:nvPr/>
            </p:nvSpPr>
            <p:spPr bwMode="auto">
              <a:xfrm>
                <a:off x="2311" y="1742"/>
                <a:ext cx="2733" cy="646"/>
              </a:xfrm>
              <a:custGeom>
                <a:avLst/>
                <a:gdLst>
                  <a:gd name="T0" fmla="*/ 2728 w 2733"/>
                  <a:gd name="T1" fmla="*/ 646 h 646"/>
                  <a:gd name="T2" fmla="*/ 0 w 2733"/>
                  <a:gd name="T3" fmla="*/ 16 h 646"/>
                  <a:gd name="T4" fmla="*/ 2 w 2733"/>
                  <a:gd name="T5" fmla="*/ 11 h 646"/>
                  <a:gd name="T6" fmla="*/ 2730 w 2733"/>
                  <a:gd name="T7" fmla="*/ 640 h 646"/>
                  <a:gd name="T8" fmla="*/ 2728 w 2733"/>
                  <a:gd name="T9" fmla="*/ 646 h 646"/>
                  <a:gd name="T10" fmla="*/ 2731 w 2733"/>
                  <a:gd name="T11" fmla="*/ 635 h 646"/>
                  <a:gd name="T12" fmla="*/ 3 w 2733"/>
                  <a:gd name="T13" fmla="*/ 6 h 646"/>
                  <a:gd name="T14" fmla="*/ 5 w 2733"/>
                  <a:gd name="T15" fmla="*/ 0 h 646"/>
                  <a:gd name="T16" fmla="*/ 2733 w 2733"/>
                  <a:gd name="T17" fmla="*/ 630 h 646"/>
                  <a:gd name="T18" fmla="*/ 2731 w 2733"/>
                  <a:gd name="T19" fmla="*/ 635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3" h="646">
                    <a:moveTo>
                      <a:pt x="2728" y="646"/>
                    </a:moveTo>
                    <a:lnTo>
                      <a:pt x="0" y="16"/>
                    </a:lnTo>
                    <a:lnTo>
                      <a:pt x="2" y="11"/>
                    </a:lnTo>
                    <a:lnTo>
                      <a:pt x="2730" y="640"/>
                    </a:lnTo>
                    <a:lnTo>
                      <a:pt x="2728" y="646"/>
                    </a:lnTo>
                    <a:close/>
                    <a:moveTo>
                      <a:pt x="2731" y="635"/>
                    </a:moveTo>
                    <a:lnTo>
                      <a:pt x="3" y="6"/>
                    </a:lnTo>
                    <a:lnTo>
                      <a:pt x="5" y="0"/>
                    </a:lnTo>
                    <a:lnTo>
                      <a:pt x="2733" y="630"/>
                    </a:lnTo>
                    <a:lnTo>
                      <a:pt x="2731" y="635"/>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290" name="Group 193"/>
              <p:cNvGrpSpPr>
                <a:grpSpLocks/>
              </p:cNvGrpSpPr>
              <p:nvPr/>
            </p:nvGrpSpPr>
            <p:grpSpPr bwMode="auto">
              <a:xfrm>
                <a:off x="3441" y="1992"/>
                <a:ext cx="11" cy="19"/>
                <a:chOff x="3441" y="1992"/>
                <a:chExt cx="11" cy="19"/>
              </a:xfrm>
            </p:grpSpPr>
            <p:sp>
              <p:nvSpPr>
                <p:cNvPr id="52361" name="Oval 191"/>
                <p:cNvSpPr>
                  <a:spLocks noChangeArrowheads="1"/>
                </p:cNvSpPr>
                <p:nvPr/>
              </p:nvSpPr>
              <p:spPr bwMode="auto">
                <a:xfrm>
                  <a:off x="3441" y="1992"/>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62" name="Oval 192"/>
                <p:cNvSpPr>
                  <a:spLocks noChangeArrowheads="1"/>
                </p:cNvSpPr>
                <p:nvPr/>
              </p:nvSpPr>
              <p:spPr bwMode="auto">
                <a:xfrm>
                  <a:off x="3441" y="1992"/>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1" name="Group 196"/>
              <p:cNvGrpSpPr>
                <a:grpSpLocks/>
              </p:cNvGrpSpPr>
              <p:nvPr/>
            </p:nvGrpSpPr>
            <p:grpSpPr bwMode="auto">
              <a:xfrm>
                <a:off x="3767" y="1638"/>
                <a:ext cx="19" cy="31"/>
                <a:chOff x="3767" y="1638"/>
                <a:chExt cx="19" cy="31"/>
              </a:xfrm>
            </p:grpSpPr>
            <p:sp>
              <p:nvSpPr>
                <p:cNvPr id="52359" name="Oval 194"/>
                <p:cNvSpPr>
                  <a:spLocks noChangeArrowheads="1"/>
                </p:cNvSpPr>
                <p:nvPr/>
              </p:nvSpPr>
              <p:spPr bwMode="auto">
                <a:xfrm>
                  <a:off x="3767" y="1638"/>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60" name="Freeform 195"/>
                <p:cNvSpPr>
                  <a:spLocks/>
                </p:cNvSpPr>
                <p:nvPr/>
              </p:nvSpPr>
              <p:spPr bwMode="auto">
                <a:xfrm>
                  <a:off x="3767" y="1638"/>
                  <a:ext cx="19" cy="31"/>
                </a:xfrm>
                <a:custGeom>
                  <a:avLst/>
                  <a:gdLst>
                    <a:gd name="T0" fmla="*/ 10 w 19"/>
                    <a:gd name="T1" fmla="*/ 0 h 31"/>
                    <a:gd name="T2" fmla="*/ 19 w 19"/>
                    <a:gd name="T3" fmla="*/ 15 h 31"/>
                    <a:gd name="T4" fmla="*/ 10 w 19"/>
                    <a:gd name="T5" fmla="*/ 31 h 31"/>
                    <a:gd name="T6" fmla="*/ 0 w 19"/>
                    <a:gd name="T7" fmla="*/ 15 h 31"/>
                    <a:gd name="T8" fmla="*/ 10 w 19"/>
                    <a:gd name="T9" fmla="*/ 0 h 31"/>
                  </a:gdLst>
                  <a:ahLst/>
                  <a:cxnLst>
                    <a:cxn ang="0">
                      <a:pos x="T0" y="T1"/>
                    </a:cxn>
                    <a:cxn ang="0">
                      <a:pos x="T2" y="T3"/>
                    </a:cxn>
                    <a:cxn ang="0">
                      <a:pos x="T4" y="T5"/>
                    </a:cxn>
                    <a:cxn ang="0">
                      <a:pos x="T6" y="T7"/>
                    </a:cxn>
                    <a:cxn ang="0">
                      <a:pos x="T8" y="T9"/>
                    </a:cxn>
                  </a:cxnLst>
                  <a:rect l="0" t="0" r="r" b="b"/>
                  <a:pathLst>
                    <a:path w="19" h="31">
                      <a:moveTo>
                        <a:pt x="10" y="0"/>
                      </a:moveTo>
                      <a:cubicBezTo>
                        <a:pt x="14" y="0"/>
                        <a:pt x="19" y="6"/>
                        <a:pt x="19" y="15"/>
                      </a:cubicBezTo>
                      <a:cubicBezTo>
                        <a:pt x="19" y="24"/>
                        <a:pt x="14" y="31"/>
                        <a:pt x="10" y="31"/>
                      </a:cubicBezTo>
                      <a:cubicBezTo>
                        <a:pt x="4" y="31"/>
                        <a:pt x="0" y="24"/>
                        <a:pt x="0" y="15"/>
                      </a:cubicBezTo>
                      <a:cubicBezTo>
                        <a:pt x="0" y="6"/>
                        <a:pt x="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2" name="Group 199"/>
              <p:cNvGrpSpPr>
                <a:grpSpLocks/>
              </p:cNvGrpSpPr>
              <p:nvPr/>
            </p:nvGrpSpPr>
            <p:grpSpPr bwMode="auto">
              <a:xfrm>
                <a:off x="3704" y="1520"/>
                <a:ext cx="19" cy="32"/>
                <a:chOff x="3704" y="1520"/>
                <a:chExt cx="19" cy="32"/>
              </a:xfrm>
            </p:grpSpPr>
            <p:sp>
              <p:nvSpPr>
                <p:cNvPr id="52357" name="Oval 197"/>
                <p:cNvSpPr>
                  <a:spLocks noChangeArrowheads="1"/>
                </p:cNvSpPr>
                <p:nvPr/>
              </p:nvSpPr>
              <p:spPr bwMode="auto">
                <a:xfrm>
                  <a:off x="3704" y="152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8" name="Oval 198"/>
                <p:cNvSpPr>
                  <a:spLocks noChangeArrowheads="1"/>
                </p:cNvSpPr>
                <p:nvPr/>
              </p:nvSpPr>
              <p:spPr bwMode="auto">
                <a:xfrm>
                  <a:off x="3704" y="152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3" name="Group 202"/>
              <p:cNvGrpSpPr>
                <a:grpSpLocks/>
              </p:cNvGrpSpPr>
              <p:nvPr/>
            </p:nvGrpSpPr>
            <p:grpSpPr bwMode="auto">
              <a:xfrm>
                <a:off x="3625" y="1422"/>
                <a:ext cx="19" cy="32"/>
                <a:chOff x="3625" y="1422"/>
                <a:chExt cx="19" cy="32"/>
              </a:xfrm>
            </p:grpSpPr>
            <p:sp>
              <p:nvSpPr>
                <p:cNvPr id="52355" name="Oval 200"/>
                <p:cNvSpPr>
                  <a:spLocks noChangeArrowheads="1"/>
                </p:cNvSpPr>
                <p:nvPr/>
              </p:nvSpPr>
              <p:spPr bwMode="auto">
                <a:xfrm>
                  <a:off x="3625" y="142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6" name="Oval 201"/>
                <p:cNvSpPr>
                  <a:spLocks noChangeArrowheads="1"/>
                </p:cNvSpPr>
                <p:nvPr/>
              </p:nvSpPr>
              <p:spPr bwMode="auto">
                <a:xfrm>
                  <a:off x="3625" y="142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4" name="Group 205"/>
              <p:cNvGrpSpPr>
                <a:grpSpLocks/>
              </p:cNvGrpSpPr>
              <p:nvPr/>
            </p:nvGrpSpPr>
            <p:grpSpPr bwMode="auto">
              <a:xfrm>
                <a:off x="3527" y="1360"/>
                <a:ext cx="19" cy="32"/>
                <a:chOff x="3527" y="1360"/>
                <a:chExt cx="19" cy="32"/>
              </a:xfrm>
            </p:grpSpPr>
            <p:sp>
              <p:nvSpPr>
                <p:cNvPr id="52353" name="Oval 203"/>
                <p:cNvSpPr>
                  <a:spLocks noChangeArrowheads="1"/>
                </p:cNvSpPr>
                <p:nvPr/>
              </p:nvSpPr>
              <p:spPr bwMode="auto">
                <a:xfrm>
                  <a:off x="3527" y="136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4" name="Oval 204"/>
                <p:cNvSpPr>
                  <a:spLocks noChangeArrowheads="1"/>
                </p:cNvSpPr>
                <p:nvPr/>
              </p:nvSpPr>
              <p:spPr bwMode="auto">
                <a:xfrm>
                  <a:off x="3527" y="136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5" name="Group 208"/>
              <p:cNvGrpSpPr>
                <a:grpSpLocks/>
              </p:cNvGrpSpPr>
              <p:nvPr/>
            </p:nvGrpSpPr>
            <p:grpSpPr bwMode="auto">
              <a:xfrm>
                <a:off x="3415" y="1351"/>
                <a:ext cx="19" cy="32"/>
                <a:chOff x="3415" y="1351"/>
                <a:chExt cx="19" cy="32"/>
              </a:xfrm>
            </p:grpSpPr>
            <p:sp>
              <p:nvSpPr>
                <p:cNvPr id="52351" name="Oval 206"/>
                <p:cNvSpPr>
                  <a:spLocks noChangeArrowheads="1"/>
                </p:cNvSpPr>
                <p:nvPr/>
              </p:nvSpPr>
              <p:spPr bwMode="auto">
                <a:xfrm>
                  <a:off x="3415" y="13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2" name="Oval 207"/>
                <p:cNvSpPr>
                  <a:spLocks noChangeArrowheads="1"/>
                </p:cNvSpPr>
                <p:nvPr/>
              </p:nvSpPr>
              <p:spPr bwMode="auto">
                <a:xfrm>
                  <a:off x="3415" y="13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6" name="Group 211"/>
              <p:cNvGrpSpPr>
                <a:grpSpLocks/>
              </p:cNvGrpSpPr>
              <p:nvPr/>
            </p:nvGrpSpPr>
            <p:grpSpPr bwMode="auto">
              <a:xfrm>
                <a:off x="3310" y="1389"/>
                <a:ext cx="18" cy="31"/>
                <a:chOff x="3310" y="1389"/>
                <a:chExt cx="18" cy="31"/>
              </a:xfrm>
            </p:grpSpPr>
            <p:sp>
              <p:nvSpPr>
                <p:cNvPr id="52349" name="Oval 209"/>
                <p:cNvSpPr>
                  <a:spLocks noChangeArrowheads="1"/>
                </p:cNvSpPr>
                <p:nvPr/>
              </p:nvSpPr>
              <p:spPr bwMode="auto">
                <a:xfrm>
                  <a:off x="3310" y="1389"/>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0" name="Oval 210"/>
                <p:cNvSpPr>
                  <a:spLocks noChangeArrowheads="1"/>
                </p:cNvSpPr>
                <p:nvPr/>
              </p:nvSpPr>
              <p:spPr bwMode="auto">
                <a:xfrm>
                  <a:off x="3310" y="1389"/>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7" name="Group 214"/>
              <p:cNvGrpSpPr>
                <a:grpSpLocks/>
              </p:cNvGrpSpPr>
              <p:nvPr/>
            </p:nvGrpSpPr>
            <p:grpSpPr bwMode="auto">
              <a:xfrm>
                <a:off x="3211" y="1481"/>
                <a:ext cx="19" cy="32"/>
                <a:chOff x="3211" y="1481"/>
                <a:chExt cx="19" cy="32"/>
              </a:xfrm>
            </p:grpSpPr>
            <p:sp>
              <p:nvSpPr>
                <p:cNvPr id="52347" name="Oval 212"/>
                <p:cNvSpPr>
                  <a:spLocks noChangeArrowheads="1"/>
                </p:cNvSpPr>
                <p:nvPr/>
              </p:nvSpPr>
              <p:spPr bwMode="auto">
                <a:xfrm>
                  <a:off x="3211" y="14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8" name="Oval 213"/>
                <p:cNvSpPr>
                  <a:spLocks noChangeArrowheads="1"/>
                </p:cNvSpPr>
                <p:nvPr/>
              </p:nvSpPr>
              <p:spPr bwMode="auto">
                <a:xfrm>
                  <a:off x="3211" y="14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8" name="Group 217"/>
              <p:cNvGrpSpPr>
                <a:grpSpLocks/>
              </p:cNvGrpSpPr>
              <p:nvPr/>
            </p:nvGrpSpPr>
            <p:grpSpPr bwMode="auto">
              <a:xfrm>
                <a:off x="3126" y="1619"/>
                <a:ext cx="19" cy="31"/>
                <a:chOff x="3126" y="1619"/>
                <a:chExt cx="19" cy="31"/>
              </a:xfrm>
            </p:grpSpPr>
            <p:sp>
              <p:nvSpPr>
                <p:cNvPr id="52345" name="Oval 215"/>
                <p:cNvSpPr>
                  <a:spLocks noChangeArrowheads="1"/>
                </p:cNvSpPr>
                <p:nvPr/>
              </p:nvSpPr>
              <p:spPr bwMode="auto">
                <a:xfrm>
                  <a:off x="3126" y="1619"/>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6" name="Oval 216"/>
                <p:cNvSpPr>
                  <a:spLocks noChangeArrowheads="1"/>
                </p:cNvSpPr>
                <p:nvPr/>
              </p:nvSpPr>
              <p:spPr bwMode="auto">
                <a:xfrm>
                  <a:off x="3126" y="1619"/>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99" name="Group 220"/>
              <p:cNvGrpSpPr>
                <a:grpSpLocks/>
              </p:cNvGrpSpPr>
              <p:nvPr/>
            </p:nvGrpSpPr>
            <p:grpSpPr bwMode="auto">
              <a:xfrm>
                <a:off x="3075" y="1775"/>
                <a:ext cx="19" cy="32"/>
                <a:chOff x="3075" y="1775"/>
                <a:chExt cx="19" cy="32"/>
              </a:xfrm>
            </p:grpSpPr>
            <p:sp>
              <p:nvSpPr>
                <p:cNvPr id="52343" name="Oval 218"/>
                <p:cNvSpPr>
                  <a:spLocks noChangeArrowheads="1"/>
                </p:cNvSpPr>
                <p:nvPr/>
              </p:nvSpPr>
              <p:spPr bwMode="auto">
                <a:xfrm>
                  <a:off x="3075" y="1775"/>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4" name="Oval 219"/>
                <p:cNvSpPr>
                  <a:spLocks noChangeArrowheads="1"/>
                </p:cNvSpPr>
                <p:nvPr/>
              </p:nvSpPr>
              <p:spPr bwMode="auto">
                <a:xfrm>
                  <a:off x="3075" y="1775"/>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0" name="Group 223"/>
              <p:cNvGrpSpPr>
                <a:grpSpLocks/>
              </p:cNvGrpSpPr>
              <p:nvPr/>
            </p:nvGrpSpPr>
            <p:grpSpPr bwMode="auto">
              <a:xfrm>
                <a:off x="3086" y="2305"/>
                <a:ext cx="19" cy="31"/>
                <a:chOff x="3086" y="2305"/>
                <a:chExt cx="19" cy="31"/>
              </a:xfrm>
            </p:grpSpPr>
            <p:sp>
              <p:nvSpPr>
                <p:cNvPr id="52341" name="Oval 221"/>
                <p:cNvSpPr>
                  <a:spLocks noChangeArrowheads="1"/>
                </p:cNvSpPr>
                <p:nvPr/>
              </p:nvSpPr>
              <p:spPr bwMode="auto">
                <a:xfrm>
                  <a:off x="3086" y="230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2" name="Oval 222"/>
                <p:cNvSpPr>
                  <a:spLocks noChangeArrowheads="1"/>
                </p:cNvSpPr>
                <p:nvPr/>
              </p:nvSpPr>
              <p:spPr bwMode="auto">
                <a:xfrm>
                  <a:off x="3086" y="230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1" name="Group 226"/>
              <p:cNvGrpSpPr>
                <a:grpSpLocks/>
              </p:cNvGrpSpPr>
              <p:nvPr/>
            </p:nvGrpSpPr>
            <p:grpSpPr bwMode="auto">
              <a:xfrm>
                <a:off x="3138" y="2435"/>
                <a:ext cx="18" cy="32"/>
                <a:chOff x="3138" y="2435"/>
                <a:chExt cx="18" cy="32"/>
              </a:xfrm>
            </p:grpSpPr>
            <p:sp>
              <p:nvSpPr>
                <p:cNvPr id="52339" name="Oval 224"/>
                <p:cNvSpPr>
                  <a:spLocks noChangeArrowheads="1"/>
                </p:cNvSpPr>
                <p:nvPr/>
              </p:nvSpPr>
              <p:spPr bwMode="auto">
                <a:xfrm>
                  <a:off x="3138" y="243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0" name="Oval 225"/>
                <p:cNvSpPr>
                  <a:spLocks noChangeArrowheads="1"/>
                </p:cNvSpPr>
                <p:nvPr/>
              </p:nvSpPr>
              <p:spPr bwMode="auto">
                <a:xfrm>
                  <a:off x="3138" y="243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2" name="Group 229"/>
              <p:cNvGrpSpPr>
                <a:grpSpLocks/>
              </p:cNvGrpSpPr>
              <p:nvPr/>
            </p:nvGrpSpPr>
            <p:grpSpPr bwMode="auto">
              <a:xfrm>
                <a:off x="3799" y="1750"/>
                <a:ext cx="19" cy="32"/>
                <a:chOff x="3799" y="1750"/>
                <a:chExt cx="19" cy="32"/>
              </a:xfrm>
            </p:grpSpPr>
            <p:sp>
              <p:nvSpPr>
                <p:cNvPr id="52337" name="Oval 227"/>
                <p:cNvSpPr>
                  <a:spLocks noChangeArrowheads="1"/>
                </p:cNvSpPr>
                <p:nvPr/>
              </p:nvSpPr>
              <p:spPr bwMode="auto">
                <a:xfrm>
                  <a:off x="3799" y="175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8" name="Oval 228"/>
                <p:cNvSpPr>
                  <a:spLocks noChangeArrowheads="1"/>
                </p:cNvSpPr>
                <p:nvPr/>
              </p:nvSpPr>
              <p:spPr bwMode="auto">
                <a:xfrm>
                  <a:off x="3799" y="175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2303" name="Freeform 230"/>
              <p:cNvSpPr>
                <a:spLocks noEditPoints="1"/>
              </p:cNvSpPr>
              <p:nvPr/>
            </p:nvSpPr>
            <p:spPr bwMode="auto">
              <a:xfrm>
                <a:off x="3050" y="1355"/>
                <a:ext cx="794" cy="1364"/>
              </a:xfrm>
              <a:custGeom>
                <a:avLst/>
                <a:gdLst>
                  <a:gd name="T0" fmla="*/ 585 w 1056"/>
                  <a:gd name="T1" fmla="*/ 9 h 2132"/>
                  <a:gd name="T2" fmla="*/ 650 w 1056"/>
                  <a:gd name="T3" fmla="*/ 32 h 2132"/>
                  <a:gd name="T4" fmla="*/ 728 w 1056"/>
                  <a:gd name="T5" fmla="*/ 79 h 2132"/>
                  <a:gd name="T6" fmla="*/ 778 w 1056"/>
                  <a:gd name="T7" fmla="*/ 135 h 2132"/>
                  <a:gd name="T8" fmla="*/ 837 w 1056"/>
                  <a:gd name="T9" fmla="*/ 201 h 2132"/>
                  <a:gd name="T10" fmla="*/ 870 w 1056"/>
                  <a:gd name="T11" fmla="*/ 267 h 2132"/>
                  <a:gd name="T12" fmla="*/ 911 w 1056"/>
                  <a:gd name="T13" fmla="*/ 331 h 2132"/>
                  <a:gd name="T14" fmla="*/ 943 w 1056"/>
                  <a:gd name="T15" fmla="*/ 416 h 2132"/>
                  <a:gd name="T16" fmla="*/ 967 w 1056"/>
                  <a:gd name="T17" fmla="*/ 480 h 2132"/>
                  <a:gd name="T18" fmla="*/ 995 w 1056"/>
                  <a:gd name="T19" fmla="*/ 567 h 2132"/>
                  <a:gd name="T20" fmla="*/ 1006 w 1056"/>
                  <a:gd name="T21" fmla="*/ 640 h 2132"/>
                  <a:gd name="T22" fmla="*/ 1029 w 1056"/>
                  <a:gd name="T23" fmla="*/ 726 h 2132"/>
                  <a:gd name="T24" fmla="*/ 1033 w 1056"/>
                  <a:gd name="T25" fmla="*/ 801 h 2132"/>
                  <a:gd name="T26" fmla="*/ 1048 w 1056"/>
                  <a:gd name="T27" fmla="*/ 875 h 2132"/>
                  <a:gd name="T28" fmla="*/ 1051 w 1056"/>
                  <a:gd name="T29" fmla="*/ 966 h 2132"/>
                  <a:gd name="T30" fmla="*/ 1053 w 1056"/>
                  <a:gd name="T31" fmla="*/ 1034 h 2132"/>
                  <a:gd name="T32" fmla="*/ 1055 w 1056"/>
                  <a:gd name="T33" fmla="*/ 1126 h 2132"/>
                  <a:gd name="T34" fmla="*/ 1046 w 1056"/>
                  <a:gd name="T35" fmla="*/ 1199 h 2132"/>
                  <a:gd name="T36" fmla="*/ 1045 w 1056"/>
                  <a:gd name="T37" fmla="*/ 1288 h 2132"/>
                  <a:gd name="T38" fmla="*/ 1029 w 1056"/>
                  <a:gd name="T39" fmla="*/ 1361 h 2132"/>
                  <a:gd name="T40" fmla="*/ 1023 w 1056"/>
                  <a:gd name="T41" fmla="*/ 1437 h 2132"/>
                  <a:gd name="T42" fmla="*/ 1002 w 1056"/>
                  <a:gd name="T43" fmla="*/ 1524 h 2132"/>
                  <a:gd name="T44" fmla="*/ 985 w 1056"/>
                  <a:gd name="T45" fmla="*/ 1591 h 2132"/>
                  <a:gd name="T46" fmla="*/ 960 w 1056"/>
                  <a:gd name="T47" fmla="*/ 1679 h 2132"/>
                  <a:gd name="T48" fmla="*/ 929 w 1056"/>
                  <a:gd name="T49" fmla="*/ 1746 h 2132"/>
                  <a:gd name="T50" fmla="*/ 897 w 1056"/>
                  <a:gd name="T51" fmla="*/ 1829 h 2132"/>
                  <a:gd name="T52" fmla="*/ 856 w 1056"/>
                  <a:gd name="T53" fmla="*/ 1891 h 2132"/>
                  <a:gd name="T54" fmla="*/ 818 w 1056"/>
                  <a:gd name="T55" fmla="*/ 1957 h 2132"/>
                  <a:gd name="T56" fmla="*/ 756 w 1056"/>
                  <a:gd name="T57" fmla="*/ 2023 h 2132"/>
                  <a:gd name="T58" fmla="*/ 704 w 1056"/>
                  <a:gd name="T59" fmla="*/ 2068 h 2132"/>
                  <a:gd name="T60" fmla="*/ 625 w 1056"/>
                  <a:gd name="T61" fmla="*/ 2114 h 2132"/>
                  <a:gd name="T62" fmla="*/ 552 w 1056"/>
                  <a:gd name="T63" fmla="*/ 2125 h 2132"/>
                  <a:gd name="T64" fmla="*/ 464 w 1056"/>
                  <a:gd name="T65" fmla="*/ 2124 h 2132"/>
                  <a:gd name="T66" fmla="*/ 397 w 1056"/>
                  <a:gd name="T67" fmla="*/ 2092 h 2132"/>
                  <a:gd name="T68" fmla="*/ 331 w 1056"/>
                  <a:gd name="T69" fmla="*/ 2055 h 2132"/>
                  <a:gd name="T70" fmla="*/ 268 w 1056"/>
                  <a:gd name="T71" fmla="*/ 1990 h 2132"/>
                  <a:gd name="T72" fmla="*/ 226 w 1056"/>
                  <a:gd name="T73" fmla="*/ 1935 h 2132"/>
                  <a:gd name="T74" fmla="*/ 175 w 1056"/>
                  <a:gd name="T75" fmla="*/ 1860 h 2132"/>
                  <a:gd name="T76" fmla="*/ 147 w 1056"/>
                  <a:gd name="T77" fmla="*/ 1789 h 2132"/>
                  <a:gd name="T78" fmla="*/ 108 w 1056"/>
                  <a:gd name="T79" fmla="*/ 1712 h 2132"/>
                  <a:gd name="T80" fmla="*/ 89 w 1056"/>
                  <a:gd name="T81" fmla="*/ 1639 h 2132"/>
                  <a:gd name="T82" fmla="*/ 62 w 1056"/>
                  <a:gd name="T83" fmla="*/ 1568 h 2132"/>
                  <a:gd name="T84" fmla="*/ 44 w 1056"/>
                  <a:gd name="T85" fmla="*/ 1479 h 2132"/>
                  <a:gd name="T86" fmla="*/ 32 w 1056"/>
                  <a:gd name="T87" fmla="*/ 1412 h 2132"/>
                  <a:gd name="T88" fmla="*/ 15 w 1056"/>
                  <a:gd name="T89" fmla="*/ 1323 h 2132"/>
                  <a:gd name="T90" fmla="*/ 14 w 1056"/>
                  <a:gd name="T91" fmla="*/ 1246 h 2132"/>
                  <a:gd name="T92" fmla="*/ 2 w 1056"/>
                  <a:gd name="T93" fmla="*/ 1161 h 2132"/>
                  <a:gd name="T94" fmla="*/ 6 w 1056"/>
                  <a:gd name="T95" fmla="*/ 1084 h 2132"/>
                  <a:gd name="T96" fmla="*/ 1 w 1056"/>
                  <a:gd name="T97" fmla="*/ 1010 h 2132"/>
                  <a:gd name="T98" fmla="*/ 8 w 1056"/>
                  <a:gd name="T99" fmla="*/ 919 h 2132"/>
                  <a:gd name="T100" fmla="*/ 14 w 1056"/>
                  <a:gd name="T101" fmla="*/ 851 h 2132"/>
                  <a:gd name="T102" fmla="*/ 22 w 1056"/>
                  <a:gd name="T103" fmla="*/ 761 h 2132"/>
                  <a:gd name="T104" fmla="*/ 41 w 1056"/>
                  <a:gd name="T105" fmla="*/ 687 h 2132"/>
                  <a:gd name="T106" fmla="*/ 53 w 1056"/>
                  <a:gd name="T107" fmla="*/ 601 h 2132"/>
                  <a:gd name="T108" fmla="*/ 78 w 1056"/>
                  <a:gd name="T109" fmla="*/ 529 h 2132"/>
                  <a:gd name="T110" fmla="*/ 95 w 1056"/>
                  <a:gd name="T111" fmla="*/ 456 h 2132"/>
                  <a:gd name="T112" fmla="*/ 130 w 1056"/>
                  <a:gd name="T113" fmla="*/ 372 h 2132"/>
                  <a:gd name="T114" fmla="*/ 159 w 1056"/>
                  <a:gd name="T115" fmla="*/ 310 h 2132"/>
                  <a:gd name="T116" fmla="*/ 200 w 1056"/>
                  <a:gd name="T117" fmla="*/ 230 h 2132"/>
                  <a:gd name="T118" fmla="*/ 249 w 1056"/>
                  <a:gd name="T119" fmla="*/ 170 h 2132"/>
                  <a:gd name="T120" fmla="*/ 302 w 1056"/>
                  <a:gd name="T121" fmla="*/ 102 h 2132"/>
                  <a:gd name="T122" fmla="*/ 365 w 1056"/>
                  <a:gd name="T123" fmla="*/ 59 h 2132"/>
                  <a:gd name="T124" fmla="*/ 427 w 1056"/>
                  <a:gd name="T125" fmla="*/ 19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2132">
                    <a:moveTo>
                      <a:pt x="507" y="1"/>
                    </a:moveTo>
                    <a:lnTo>
                      <a:pt x="507" y="1"/>
                    </a:lnTo>
                    <a:cubicBezTo>
                      <a:pt x="509" y="1"/>
                      <a:pt x="510" y="2"/>
                      <a:pt x="510" y="4"/>
                    </a:cubicBezTo>
                    <a:cubicBezTo>
                      <a:pt x="511" y="5"/>
                      <a:pt x="510" y="7"/>
                      <a:pt x="508" y="7"/>
                    </a:cubicBezTo>
                    <a:lnTo>
                      <a:pt x="508" y="7"/>
                    </a:lnTo>
                    <a:cubicBezTo>
                      <a:pt x="506" y="7"/>
                      <a:pt x="505" y="6"/>
                      <a:pt x="504" y="5"/>
                    </a:cubicBezTo>
                    <a:cubicBezTo>
                      <a:pt x="504" y="3"/>
                      <a:pt x="505" y="1"/>
                      <a:pt x="507" y="1"/>
                    </a:cubicBezTo>
                    <a:close/>
                    <a:moveTo>
                      <a:pt x="519" y="0"/>
                    </a:moveTo>
                    <a:lnTo>
                      <a:pt x="519" y="0"/>
                    </a:lnTo>
                    <a:cubicBezTo>
                      <a:pt x="521" y="0"/>
                      <a:pt x="523" y="1"/>
                      <a:pt x="523" y="3"/>
                    </a:cubicBezTo>
                    <a:cubicBezTo>
                      <a:pt x="523" y="5"/>
                      <a:pt x="522" y="6"/>
                      <a:pt x="520" y="6"/>
                    </a:cubicBezTo>
                    <a:lnTo>
                      <a:pt x="520" y="6"/>
                    </a:lnTo>
                    <a:cubicBezTo>
                      <a:pt x="519" y="7"/>
                      <a:pt x="517" y="6"/>
                      <a:pt x="517" y="4"/>
                    </a:cubicBezTo>
                    <a:cubicBezTo>
                      <a:pt x="516" y="2"/>
                      <a:pt x="518" y="1"/>
                      <a:pt x="519" y="0"/>
                    </a:cubicBezTo>
                    <a:close/>
                    <a:moveTo>
                      <a:pt x="532" y="0"/>
                    </a:moveTo>
                    <a:lnTo>
                      <a:pt x="532" y="0"/>
                    </a:lnTo>
                    <a:cubicBezTo>
                      <a:pt x="534" y="0"/>
                      <a:pt x="535" y="1"/>
                      <a:pt x="535" y="3"/>
                    </a:cubicBezTo>
                    <a:cubicBezTo>
                      <a:pt x="535" y="5"/>
                      <a:pt x="534" y="6"/>
                      <a:pt x="532" y="6"/>
                    </a:cubicBezTo>
                    <a:lnTo>
                      <a:pt x="532" y="6"/>
                    </a:lnTo>
                    <a:cubicBezTo>
                      <a:pt x="531" y="6"/>
                      <a:pt x="529" y="5"/>
                      <a:pt x="529" y="3"/>
                    </a:cubicBezTo>
                    <a:cubicBezTo>
                      <a:pt x="529" y="1"/>
                      <a:pt x="531" y="0"/>
                      <a:pt x="532" y="0"/>
                    </a:cubicBezTo>
                    <a:close/>
                    <a:moveTo>
                      <a:pt x="545" y="1"/>
                    </a:moveTo>
                    <a:lnTo>
                      <a:pt x="545" y="1"/>
                    </a:lnTo>
                    <a:cubicBezTo>
                      <a:pt x="547" y="1"/>
                      <a:pt x="548" y="2"/>
                      <a:pt x="548" y="4"/>
                    </a:cubicBezTo>
                    <a:cubicBezTo>
                      <a:pt x="548" y="6"/>
                      <a:pt x="547" y="7"/>
                      <a:pt x="545" y="7"/>
                    </a:cubicBezTo>
                    <a:lnTo>
                      <a:pt x="545" y="7"/>
                    </a:lnTo>
                    <a:cubicBezTo>
                      <a:pt x="543" y="7"/>
                      <a:pt x="542" y="6"/>
                      <a:pt x="542" y="4"/>
                    </a:cubicBezTo>
                    <a:cubicBezTo>
                      <a:pt x="542" y="2"/>
                      <a:pt x="543" y="1"/>
                      <a:pt x="545" y="1"/>
                    </a:cubicBezTo>
                    <a:close/>
                    <a:moveTo>
                      <a:pt x="557" y="2"/>
                    </a:moveTo>
                    <a:lnTo>
                      <a:pt x="557" y="2"/>
                    </a:lnTo>
                    <a:cubicBezTo>
                      <a:pt x="559" y="2"/>
                      <a:pt x="560" y="3"/>
                      <a:pt x="560" y="5"/>
                    </a:cubicBezTo>
                    <a:cubicBezTo>
                      <a:pt x="560" y="6"/>
                      <a:pt x="559" y="8"/>
                      <a:pt x="557" y="8"/>
                    </a:cubicBezTo>
                    <a:lnTo>
                      <a:pt x="557" y="8"/>
                    </a:lnTo>
                    <a:cubicBezTo>
                      <a:pt x="556" y="8"/>
                      <a:pt x="554" y="6"/>
                      <a:pt x="554" y="5"/>
                    </a:cubicBezTo>
                    <a:cubicBezTo>
                      <a:pt x="554" y="3"/>
                      <a:pt x="556" y="2"/>
                      <a:pt x="557" y="2"/>
                    </a:cubicBezTo>
                    <a:close/>
                    <a:moveTo>
                      <a:pt x="570" y="3"/>
                    </a:moveTo>
                    <a:lnTo>
                      <a:pt x="570" y="3"/>
                    </a:lnTo>
                    <a:cubicBezTo>
                      <a:pt x="571" y="3"/>
                      <a:pt x="573" y="5"/>
                      <a:pt x="573" y="7"/>
                    </a:cubicBezTo>
                    <a:cubicBezTo>
                      <a:pt x="573" y="8"/>
                      <a:pt x="571" y="10"/>
                      <a:pt x="570" y="10"/>
                    </a:cubicBezTo>
                    <a:lnTo>
                      <a:pt x="570" y="10"/>
                    </a:lnTo>
                    <a:cubicBezTo>
                      <a:pt x="568" y="10"/>
                      <a:pt x="567" y="8"/>
                      <a:pt x="567" y="7"/>
                    </a:cubicBezTo>
                    <a:cubicBezTo>
                      <a:pt x="567" y="5"/>
                      <a:pt x="568" y="3"/>
                      <a:pt x="570" y="3"/>
                    </a:cubicBezTo>
                    <a:close/>
                    <a:moveTo>
                      <a:pt x="583" y="5"/>
                    </a:moveTo>
                    <a:lnTo>
                      <a:pt x="583" y="5"/>
                    </a:lnTo>
                    <a:cubicBezTo>
                      <a:pt x="584" y="6"/>
                      <a:pt x="585" y="7"/>
                      <a:pt x="585" y="9"/>
                    </a:cubicBezTo>
                    <a:cubicBezTo>
                      <a:pt x="585" y="11"/>
                      <a:pt x="583" y="12"/>
                      <a:pt x="581" y="12"/>
                    </a:cubicBezTo>
                    <a:lnTo>
                      <a:pt x="581" y="12"/>
                    </a:lnTo>
                    <a:cubicBezTo>
                      <a:pt x="580" y="11"/>
                      <a:pt x="579" y="10"/>
                      <a:pt x="579" y="8"/>
                    </a:cubicBezTo>
                    <a:cubicBezTo>
                      <a:pt x="579" y="6"/>
                      <a:pt x="581" y="5"/>
                      <a:pt x="583" y="5"/>
                    </a:cubicBezTo>
                    <a:close/>
                    <a:moveTo>
                      <a:pt x="595" y="9"/>
                    </a:moveTo>
                    <a:lnTo>
                      <a:pt x="595" y="9"/>
                    </a:lnTo>
                    <a:cubicBezTo>
                      <a:pt x="596" y="9"/>
                      <a:pt x="597" y="10"/>
                      <a:pt x="597" y="12"/>
                    </a:cubicBezTo>
                    <a:cubicBezTo>
                      <a:pt x="597" y="14"/>
                      <a:pt x="595" y="15"/>
                      <a:pt x="594" y="15"/>
                    </a:cubicBezTo>
                    <a:lnTo>
                      <a:pt x="594" y="15"/>
                    </a:lnTo>
                    <a:cubicBezTo>
                      <a:pt x="592" y="14"/>
                      <a:pt x="591" y="13"/>
                      <a:pt x="591" y="11"/>
                    </a:cubicBezTo>
                    <a:cubicBezTo>
                      <a:pt x="591" y="9"/>
                      <a:pt x="593" y="8"/>
                      <a:pt x="595" y="9"/>
                    </a:cubicBezTo>
                    <a:close/>
                    <a:moveTo>
                      <a:pt x="607" y="12"/>
                    </a:moveTo>
                    <a:lnTo>
                      <a:pt x="607" y="12"/>
                    </a:lnTo>
                    <a:cubicBezTo>
                      <a:pt x="608" y="12"/>
                      <a:pt x="610" y="14"/>
                      <a:pt x="609" y="15"/>
                    </a:cubicBezTo>
                    <a:cubicBezTo>
                      <a:pt x="609" y="17"/>
                      <a:pt x="607" y="18"/>
                      <a:pt x="606" y="18"/>
                    </a:cubicBezTo>
                    <a:lnTo>
                      <a:pt x="606" y="18"/>
                    </a:lnTo>
                    <a:cubicBezTo>
                      <a:pt x="604" y="18"/>
                      <a:pt x="603" y="16"/>
                      <a:pt x="603" y="14"/>
                    </a:cubicBezTo>
                    <a:cubicBezTo>
                      <a:pt x="603" y="13"/>
                      <a:pt x="605" y="11"/>
                      <a:pt x="607" y="12"/>
                    </a:cubicBezTo>
                    <a:close/>
                    <a:moveTo>
                      <a:pt x="619" y="16"/>
                    </a:moveTo>
                    <a:lnTo>
                      <a:pt x="619" y="16"/>
                    </a:lnTo>
                    <a:cubicBezTo>
                      <a:pt x="621" y="16"/>
                      <a:pt x="622" y="18"/>
                      <a:pt x="621" y="20"/>
                    </a:cubicBezTo>
                    <a:cubicBezTo>
                      <a:pt x="620" y="21"/>
                      <a:pt x="619" y="22"/>
                      <a:pt x="617" y="22"/>
                    </a:cubicBezTo>
                    <a:lnTo>
                      <a:pt x="617" y="22"/>
                    </a:lnTo>
                    <a:cubicBezTo>
                      <a:pt x="615" y="21"/>
                      <a:pt x="615" y="19"/>
                      <a:pt x="615" y="18"/>
                    </a:cubicBezTo>
                    <a:cubicBezTo>
                      <a:pt x="616" y="16"/>
                      <a:pt x="617" y="15"/>
                      <a:pt x="619" y="16"/>
                    </a:cubicBezTo>
                    <a:close/>
                    <a:moveTo>
                      <a:pt x="631" y="20"/>
                    </a:moveTo>
                    <a:lnTo>
                      <a:pt x="631" y="20"/>
                    </a:lnTo>
                    <a:cubicBezTo>
                      <a:pt x="632" y="21"/>
                      <a:pt x="633" y="22"/>
                      <a:pt x="633" y="24"/>
                    </a:cubicBezTo>
                    <a:cubicBezTo>
                      <a:pt x="632" y="26"/>
                      <a:pt x="630" y="27"/>
                      <a:pt x="629" y="26"/>
                    </a:cubicBezTo>
                    <a:lnTo>
                      <a:pt x="629" y="26"/>
                    </a:lnTo>
                    <a:cubicBezTo>
                      <a:pt x="627" y="26"/>
                      <a:pt x="626" y="24"/>
                      <a:pt x="627" y="22"/>
                    </a:cubicBezTo>
                    <a:cubicBezTo>
                      <a:pt x="627" y="20"/>
                      <a:pt x="629" y="20"/>
                      <a:pt x="631" y="20"/>
                    </a:cubicBezTo>
                    <a:close/>
                    <a:moveTo>
                      <a:pt x="643" y="25"/>
                    </a:moveTo>
                    <a:lnTo>
                      <a:pt x="643" y="25"/>
                    </a:lnTo>
                    <a:cubicBezTo>
                      <a:pt x="644" y="26"/>
                      <a:pt x="645" y="28"/>
                      <a:pt x="644" y="29"/>
                    </a:cubicBezTo>
                    <a:cubicBezTo>
                      <a:pt x="643" y="31"/>
                      <a:pt x="641" y="32"/>
                      <a:pt x="640" y="31"/>
                    </a:cubicBezTo>
                    <a:lnTo>
                      <a:pt x="640" y="31"/>
                    </a:lnTo>
                    <a:cubicBezTo>
                      <a:pt x="638" y="30"/>
                      <a:pt x="638" y="28"/>
                      <a:pt x="638" y="27"/>
                    </a:cubicBezTo>
                    <a:cubicBezTo>
                      <a:pt x="639" y="25"/>
                      <a:pt x="641" y="24"/>
                      <a:pt x="643" y="25"/>
                    </a:cubicBezTo>
                    <a:close/>
                    <a:moveTo>
                      <a:pt x="654" y="31"/>
                    </a:moveTo>
                    <a:lnTo>
                      <a:pt x="654" y="31"/>
                    </a:lnTo>
                    <a:cubicBezTo>
                      <a:pt x="656" y="31"/>
                      <a:pt x="656" y="33"/>
                      <a:pt x="655" y="35"/>
                    </a:cubicBezTo>
                    <a:cubicBezTo>
                      <a:pt x="655" y="36"/>
                      <a:pt x="653" y="37"/>
                      <a:pt x="651" y="36"/>
                    </a:cubicBezTo>
                    <a:lnTo>
                      <a:pt x="651" y="36"/>
                    </a:lnTo>
                    <a:cubicBezTo>
                      <a:pt x="650" y="35"/>
                      <a:pt x="649" y="33"/>
                      <a:pt x="650" y="32"/>
                    </a:cubicBezTo>
                    <a:cubicBezTo>
                      <a:pt x="651" y="30"/>
                      <a:pt x="652" y="30"/>
                      <a:pt x="654" y="31"/>
                    </a:cubicBezTo>
                    <a:close/>
                    <a:moveTo>
                      <a:pt x="666" y="36"/>
                    </a:moveTo>
                    <a:lnTo>
                      <a:pt x="666" y="36"/>
                    </a:lnTo>
                    <a:cubicBezTo>
                      <a:pt x="667" y="38"/>
                      <a:pt x="667" y="39"/>
                      <a:pt x="666" y="41"/>
                    </a:cubicBezTo>
                    <a:cubicBezTo>
                      <a:pt x="665" y="42"/>
                      <a:pt x="663" y="43"/>
                      <a:pt x="662" y="41"/>
                    </a:cubicBezTo>
                    <a:lnTo>
                      <a:pt x="662" y="41"/>
                    </a:lnTo>
                    <a:cubicBezTo>
                      <a:pt x="660" y="40"/>
                      <a:pt x="660" y="38"/>
                      <a:pt x="661" y="37"/>
                    </a:cubicBezTo>
                    <a:cubicBezTo>
                      <a:pt x="662" y="36"/>
                      <a:pt x="664" y="35"/>
                      <a:pt x="666" y="36"/>
                    </a:cubicBezTo>
                    <a:close/>
                    <a:moveTo>
                      <a:pt x="676" y="43"/>
                    </a:moveTo>
                    <a:lnTo>
                      <a:pt x="676" y="43"/>
                    </a:lnTo>
                    <a:cubicBezTo>
                      <a:pt x="678" y="44"/>
                      <a:pt x="678" y="46"/>
                      <a:pt x="677" y="47"/>
                    </a:cubicBezTo>
                    <a:cubicBezTo>
                      <a:pt x="676" y="48"/>
                      <a:pt x="674" y="49"/>
                      <a:pt x="673" y="48"/>
                    </a:cubicBezTo>
                    <a:lnTo>
                      <a:pt x="673" y="48"/>
                    </a:lnTo>
                    <a:cubicBezTo>
                      <a:pt x="671" y="47"/>
                      <a:pt x="671" y="45"/>
                      <a:pt x="672" y="43"/>
                    </a:cubicBezTo>
                    <a:cubicBezTo>
                      <a:pt x="673" y="42"/>
                      <a:pt x="675" y="42"/>
                      <a:pt x="676" y="43"/>
                    </a:cubicBezTo>
                    <a:close/>
                    <a:moveTo>
                      <a:pt x="687" y="49"/>
                    </a:moveTo>
                    <a:lnTo>
                      <a:pt x="687" y="49"/>
                    </a:lnTo>
                    <a:cubicBezTo>
                      <a:pt x="689" y="50"/>
                      <a:pt x="689" y="52"/>
                      <a:pt x="688" y="53"/>
                    </a:cubicBezTo>
                    <a:cubicBezTo>
                      <a:pt x="687" y="55"/>
                      <a:pt x="685" y="55"/>
                      <a:pt x="683" y="54"/>
                    </a:cubicBezTo>
                    <a:lnTo>
                      <a:pt x="683" y="54"/>
                    </a:lnTo>
                    <a:cubicBezTo>
                      <a:pt x="682" y="53"/>
                      <a:pt x="682" y="51"/>
                      <a:pt x="683" y="50"/>
                    </a:cubicBezTo>
                    <a:cubicBezTo>
                      <a:pt x="684" y="48"/>
                      <a:pt x="686" y="48"/>
                      <a:pt x="687" y="49"/>
                    </a:cubicBezTo>
                    <a:close/>
                    <a:moveTo>
                      <a:pt x="698" y="56"/>
                    </a:moveTo>
                    <a:lnTo>
                      <a:pt x="698" y="56"/>
                    </a:lnTo>
                    <a:cubicBezTo>
                      <a:pt x="699" y="57"/>
                      <a:pt x="699" y="59"/>
                      <a:pt x="698" y="60"/>
                    </a:cubicBezTo>
                    <a:cubicBezTo>
                      <a:pt x="697" y="62"/>
                      <a:pt x="695" y="62"/>
                      <a:pt x="694" y="61"/>
                    </a:cubicBezTo>
                    <a:lnTo>
                      <a:pt x="694" y="61"/>
                    </a:lnTo>
                    <a:cubicBezTo>
                      <a:pt x="692" y="60"/>
                      <a:pt x="692" y="58"/>
                      <a:pt x="693" y="57"/>
                    </a:cubicBezTo>
                    <a:cubicBezTo>
                      <a:pt x="694" y="55"/>
                      <a:pt x="696" y="55"/>
                      <a:pt x="698" y="56"/>
                    </a:cubicBezTo>
                    <a:close/>
                    <a:moveTo>
                      <a:pt x="708" y="63"/>
                    </a:moveTo>
                    <a:lnTo>
                      <a:pt x="708" y="63"/>
                    </a:lnTo>
                    <a:cubicBezTo>
                      <a:pt x="709" y="64"/>
                      <a:pt x="710" y="66"/>
                      <a:pt x="708" y="68"/>
                    </a:cubicBezTo>
                    <a:cubicBezTo>
                      <a:pt x="707" y="69"/>
                      <a:pt x="705" y="69"/>
                      <a:pt x="704" y="68"/>
                    </a:cubicBezTo>
                    <a:lnTo>
                      <a:pt x="704" y="68"/>
                    </a:lnTo>
                    <a:cubicBezTo>
                      <a:pt x="703" y="67"/>
                      <a:pt x="702" y="65"/>
                      <a:pt x="703" y="64"/>
                    </a:cubicBezTo>
                    <a:cubicBezTo>
                      <a:pt x="705" y="62"/>
                      <a:pt x="706" y="62"/>
                      <a:pt x="708" y="63"/>
                    </a:cubicBezTo>
                    <a:close/>
                    <a:moveTo>
                      <a:pt x="718" y="71"/>
                    </a:moveTo>
                    <a:lnTo>
                      <a:pt x="718" y="71"/>
                    </a:lnTo>
                    <a:cubicBezTo>
                      <a:pt x="719" y="72"/>
                      <a:pt x="719" y="74"/>
                      <a:pt x="718" y="75"/>
                    </a:cubicBezTo>
                    <a:cubicBezTo>
                      <a:pt x="717" y="77"/>
                      <a:pt x="715" y="77"/>
                      <a:pt x="714" y="76"/>
                    </a:cubicBezTo>
                    <a:lnTo>
                      <a:pt x="714" y="76"/>
                    </a:lnTo>
                    <a:cubicBezTo>
                      <a:pt x="713" y="75"/>
                      <a:pt x="712" y="73"/>
                      <a:pt x="713" y="71"/>
                    </a:cubicBezTo>
                    <a:cubicBezTo>
                      <a:pt x="714" y="70"/>
                      <a:pt x="716" y="70"/>
                      <a:pt x="718" y="71"/>
                    </a:cubicBezTo>
                    <a:close/>
                    <a:moveTo>
                      <a:pt x="728" y="79"/>
                    </a:moveTo>
                    <a:lnTo>
                      <a:pt x="728" y="79"/>
                    </a:lnTo>
                    <a:cubicBezTo>
                      <a:pt x="729" y="80"/>
                      <a:pt x="729" y="82"/>
                      <a:pt x="728" y="83"/>
                    </a:cubicBezTo>
                    <a:cubicBezTo>
                      <a:pt x="727" y="84"/>
                      <a:pt x="725" y="85"/>
                      <a:pt x="724" y="84"/>
                    </a:cubicBezTo>
                    <a:lnTo>
                      <a:pt x="724" y="84"/>
                    </a:lnTo>
                    <a:cubicBezTo>
                      <a:pt x="722" y="83"/>
                      <a:pt x="722" y="81"/>
                      <a:pt x="723" y="79"/>
                    </a:cubicBezTo>
                    <a:cubicBezTo>
                      <a:pt x="724" y="78"/>
                      <a:pt x="726" y="78"/>
                      <a:pt x="728" y="79"/>
                    </a:cubicBezTo>
                    <a:close/>
                    <a:moveTo>
                      <a:pt x="737" y="87"/>
                    </a:moveTo>
                    <a:lnTo>
                      <a:pt x="737" y="87"/>
                    </a:lnTo>
                    <a:cubicBezTo>
                      <a:pt x="739" y="88"/>
                      <a:pt x="739" y="90"/>
                      <a:pt x="737" y="91"/>
                    </a:cubicBezTo>
                    <a:cubicBezTo>
                      <a:pt x="736" y="93"/>
                      <a:pt x="734" y="93"/>
                      <a:pt x="733" y="91"/>
                    </a:cubicBezTo>
                    <a:lnTo>
                      <a:pt x="733" y="91"/>
                    </a:lnTo>
                    <a:cubicBezTo>
                      <a:pt x="732" y="90"/>
                      <a:pt x="732" y="88"/>
                      <a:pt x="733" y="87"/>
                    </a:cubicBezTo>
                    <a:cubicBezTo>
                      <a:pt x="734" y="86"/>
                      <a:pt x="736" y="86"/>
                      <a:pt x="737" y="87"/>
                    </a:cubicBezTo>
                    <a:close/>
                    <a:moveTo>
                      <a:pt x="747" y="95"/>
                    </a:moveTo>
                    <a:lnTo>
                      <a:pt x="747" y="95"/>
                    </a:lnTo>
                    <a:cubicBezTo>
                      <a:pt x="748" y="97"/>
                      <a:pt x="748" y="99"/>
                      <a:pt x="747" y="100"/>
                    </a:cubicBezTo>
                    <a:cubicBezTo>
                      <a:pt x="746" y="101"/>
                      <a:pt x="744" y="101"/>
                      <a:pt x="742" y="100"/>
                    </a:cubicBezTo>
                    <a:lnTo>
                      <a:pt x="742" y="100"/>
                    </a:lnTo>
                    <a:cubicBezTo>
                      <a:pt x="741" y="99"/>
                      <a:pt x="741" y="97"/>
                      <a:pt x="742" y="95"/>
                    </a:cubicBezTo>
                    <a:cubicBezTo>
                      <a:pt x="744" y="94"/>
                      <a:pt x="746" y="94"/>
                      <a:pt x="747" y="95"/>
                    </a:cubicBezTo>
                    <a:close/>
                    <a:moveTo>
                      <a:pt x="756" y="104"/>
                    </a:moveTo>
                    <a:lnTo>
                      <a:pt x="756" y="104"/>
                    </a:lnTo>
                    <a:cubicBezTo>
                      <a:pt x="757" y="105"/>
                      <a:pt x="757" y="107"/>
                      <a:pt x="756" y="108"/>
                    </a:cubicBezTo>
                    <a:cubicBezTo>
                      <a:pt x="755" y="109"/>
                      <a:pt x="753" y="109"/>
                      <a:pt x="752" y="108"/>
                    </a:cubicBezTo>
                    <a:lnTo>
                      <a:pt x="752" y="108"/>
                    </a:lnTo>
                    <a:cubicBezTo>
                      <a:pt x="750" y="107"/>
                      <a:pt x="750" y="105"/>
                      <a:pt x="752" y="104"/>
                    </a:cubicBezTo>
                    <a:cubicBezTo>
                      <a:pt x="753" y="103"/>
                      <a:pt x="755" y="103"/>
                      <a:pt x="756" y="104"/>
                    </a:cubicBezTo>
                    <a:close/>
                    <a:moveTo>
                      <a:pt x="765" y="113"/>
                    </a:moveTo>
                    <a:lnTo>
                      <a:pt x="765" y="113"/>
                    </a:lnTo>
                    <a:cubicBezTo>
                      <a:pt x="766" y="114"/>
                      <a:pt x="766" y="116"/>
                      <a:pt x="765" y="117"/>
                    </a:cubicBezTo>
                    <a:cubicBezTo>
                      <a:pt x="764" y="118"/>
                      <a:pt x="762" y="118"/>
                      <a:pt x="760" y="117"/>
                    </a:cubicBezTo>
                    <a:lnTo>
                      <a:pt x="760" y="117"/>
                    </a:lnTo>
                    <a:cubicBezTo>
                      <a:pt x="759" y="116"/>
                      <a:pt x="759" y="114"/>
                      <a:pt x="760" y="113"/>
                    </a:cubicBezTo>
                    <a:cubicBezTo>
                      <a:pt x="762" y="111"/>
                      <a:pt x="764" y="111"/>
                      <a:pt x="765" y="113"/>
                    </a:cubicBezTo>
                    <a:close/>
                    <a:moveTo>
                      <a:pt x="773" y="122"/>
                    </a:moveTo>
                    <a:lnTo>
                      <a:pt x="773" y="122"/>
                    </a:lnTo>
                    <a:cubicBezTo>
                      <a:pt x="775" y="123"/>
                      <a:pt x="775" y="125"/>
                      <a:pt x="773" y="126"/>
                    </a:cubicBezTo>
                    <a:cubicBezTo>
                      <a:pt x="772" y="127"/>
                      <a:pt x="770" y="127"/>
                      <a:pt x="769" y="126"/>
                    </a:cubicBezTo>
                    <a:lnTo>
                      <a:pt x="769" y="126"/>
                    </a:lnTo>
                    <a:cubicBezTo>
                      <a:pt x="768" y="125"/>
                      <a:pt x="768" y="123"/>
                      <a:pt x="769" y="122"/>
                    </a:cubicBezTo>
                    <a:cubicBezTo>
                      <a:pt x="770" y="120"/>
                      <a:pt x="772" y="120"/>
                      <a:pt x="773" y="122"/>
                    </a:cubicBezTo>
                    <a:close/>
                    <a:moveTo>
                      <a:pt x="782" y="131"/>
                    </a:moveTo>
                    <a:lnTo>
                      <a:pt x="782" y="131"/>
                    </a:lnTo>
                    <a:cubicBezTo>
                      <a:pt x="783" y="132"/>
                      <a:pt x="783" y="134"/>
                      <a:pt x="782" y="135"/>
                    </a:cubicBezTo>
                    <a:cubicBezTo>
                      <a:pt x="781" y="136"/>
                      <a:pt x="779" y="136"/>
                      <a:pt x="778" y="135"/>
                    </a:cubicBezTo>
                    <a:lnTo>
                      <a:pt x="778" y="135"/>
                    </a:lnTo>
                    <a:cubicBezTo>
                      <a:pt x="776" y="134"/>
                      <a:pt x="776" y="132"/>
                      <a:pt x="778" y="131"/>
                    </a:cubicBezTo>
                    <a:cubicBezTo>
                      <a:pt x="779" y="130"/>
                      <a:pt x="781" y="130"/>
                      <a:pt x="782" y="131"/>
                    </a:cubicBezTo>
                    <a:close/>
                    <a:moveTo>
                      <a:pt x="790" y="140"/>
                    </a:moveTo>
                    <a:lnTo>
                      <a:pt x="790" y="140"/>
                    </a:lnTo>
                    <a:cubicBezTo>
                      <a:pt x="791" y="141"/>
                      <a:pt x="791" y="143"/>
                      <a:pt x="790" y="145"/>
                    </a:cubicBezTo>
                    <a:cubicBezTo>
                      <a:pt x="789" y="146"/>
                      <a:pt x="787" y="146"/>
                      <a:pt x="786" y="145"/>
                    </a:cubicBezTo>
                    <a:lnTo>
                      <a:pt x="786" y="145"/>
                    </a:lnTo>
                    <a:cubicBezTo>
                      <a:pt x="785" y="143"/>
                      <a:pt x="785" y="141"/>
                      <a:pt x="786" y="140"/>
                    </a:cubicBezTo>
                    <a:cubicBezTo>
                      <a:pt x="787" y="139"/>
                      <a:pt x="789" y="139"/>
                      <a:pt x="790" y="140"/>
                    </a:cubicBezTo>
                    <a:close/>
                    <a:moveTo>
                      <a:pt x="798" y="150"/>
                    </a:moveTo>
                    <a:lnTo>
                      <a:pt x="798" y="150"/>
                    </a:lnTo>
                    <a:cubicBezTo>
                      <a:pt x="800" y="151"/>
                      <a:pt x="800" y="153"/>
                      <a:pt x="798" y="154"/>
                    </a:cubicBezTo>
                    <a:cubicBezTo>
                      <a:pt x="797" y="155"/>
                      <a:pt x="795" y="155"/>
                      <a:pt x="794" y="154"/>
                    </a:cubicBezTo>
                    <a:lnTo>
                      <a:pt x="794" y="154"/>
                    </a:lnTo>
                    <a:cubicBezTo>
                      <a:pt x="793" y="153"/>
                      <a:pt x="793" y="151"/>
                      <a:pt x="794" y="150"/>
                    </a:cubicBezTo>
                    <a:cubicBezTo>
                      <a:pt x="795" y="148"/>
                      <a:pt x="797" y="148"/>
                      <a:pt x="798" y="150"/>
                    </a:cubicBezTo>
                    <a:close/>
                    <a:moveTo>
                      <a:pt x="807" y="160"/>
                    </a:moveTo>
                    <a:lnTo>
                      <a:pt x="807" y="160"/>
                    </a:lnTo>
                    <a:cubicBezTo>
                      <a:pt x="808" y="162"/>
                      <a:pt x="807" y="164"/>
                      <a:pt x="805" y="165"/>
                    </a:cubicBezTo>
                    <a:cubicBezTo>
                      <a:pt x="804" y="165"/>
                      <a:pt x="802" y="164"/>
                      <a:pt x="801" y="163"/>
                    </a:cubicBezTo>
                    <a:lnTo>
                      <a:pt x="801" y="163"/>
                    </a:lnTo>
                    <a:cubicBezTo>
                      <a:pt x="800" y="161"/>
                      <a:pt x="801" y="159"/>
                      <a:pt x="803" y="159"/>
                    </a:cubicBezTo>
                    <a:cubicBezTo>
                      <a:pt x="804" y="158"/>
                      <a:pt x="806" y="159"/>
                      <a:pt x="807" y="160"/>
                    </a:cubicBezTo>
                    <a:close/>
                    <a:moveTo>
                      <a:pt x="815" y="170"/>
                    </a:moveTo>
                    <a:lnTo>
                      <a:pt x="815" y="170"/>
                    </a:lnTo>
                    <a:cubicBezTo>
                      <a:pt x="815" y="172"/>
                      <a:pt x="814" y="174"/>
                      <a:pt x="813" y="174"/>
                    </a:cubicBezTo>
                    <a:cubicBezTo>
                      <a:pt x="811" y="175"/>
                      <a:pt x="809" y="174"/>
                      <a:pt x="809" y="173"/>
                    </a:cubicBezTo>
                    <a:lnTo>
                      <a:pt x="809" y="173"/>
                    </a:lnTo>
                    <a:cubicBezTo>
                      <a:pt x="808" y="171"/>
                      <a:pt x="809" y="169"/>
                      <a:pt x="810" y="169"/>
                    </a:cubicBezTo>
                    <a:cubicBezTo>
                      <a:pt x="812" y="168"/>
                      <a:pt x="814" y="169"/>
                      <a:pt x="815" y="170"/>
                    </a:cubicBezTo>
                    <a:close/>
                    <a:moveTo>
                      <a:pt x="822" y="180"/>
                    </a:moveTo>
                    <a:lnTo>
                      <a:pt x="822" y="180"/>
                    </a:lnTo>
                    <a:cubicBezTo>
                      <a:pt x="823" y="182"/>
                      <a:pt x="822" y="184"/>
                      <a:pt x="820" y="184"/>
                    </a:cubicBezTo>
                    <a:cubicBezTo>
                      <a:pt x="819" y="185"/>
                      <a:pt x="817" y="184"/>
                      <a:pt x="816" y="183"/>
                    </a:cubicBezTo>
                    <a:lnTo>
                      <a:pt x="816" y="183"/>
                    </a:lnTo>
                    <a:cubicBezTo>
                      <a:pt x="816" y="181"/>
                      <a:pt x="816" y="179"/>
                      <a:pt x="818" y="179"/>
                    </a:cubicBezTo>
                    <a:cubicBezTo>
                      <a:pt x="820" y="178"/>
                      <a:pt x="821" y="179"/>
                      <a:pt x="822" y="180"/>
                    </a:cubicBezTo>
                    <a:close/>
                    <a:moveTo>
                      <a:pt x="829" y="190"/>
                    </a:moveTo>
                    <a:lnTo>
                      <a:pt x="829" y="190"/>
                    </a:lnTo>
                    <a:cubicBezTo>
                      <a:pt x="830" y="192"/>
                      <a:pt x="829" y="194"/>
                      <a:pt x="828" y="195"/>
                    </a:cubicBezTo>
                    <a:cubicBezTo>
                      <a:pt x="826" y="195"/>
                      <a:pt x="824" y="194"/>
                      <a:pt x="824" y="193"/>
                    </a:cubicBezTo>
                    <a:lnTo>
                      <a:pt x="824" y="193"/>
                    </a:lnTo>
                    <a:cubicBezTo>
                      <a:pt x="823" y="191"/>
                      <a:pt x="824" y="189"/>
                      <a:pt x="825" y="189"/>
                    </a:cubicBezTo>
                    <a:cubicBezTo>
                      <a:pt x="827" y="188"/>
                      <a:pt x="829" y="189"/>
                      <a:pt x="829" y="190"/>
                    </a:cubicBezTo>
                    <a:close/>
                    <a:moveTo>
                      <a:pt x="837" y="201"/>
                    </a:moveTo>
                    <a:lnTo>
                      <a:pt x="837" y="201"/>
                    </a:lnTo>
                    <a:cubicBezTo>
                      <a:pt x="837" y="202"/>
                      <a:pt x="836" y="204"/>
                      <a:pt x="835" y="205"/>
                    </a:cubicBezTo>
                    <a:cubicBezTo>
                      <a:pt x="833" y="205"/>
                      <a:pt x="831" y="205"/>
                      <a:pt x="831" y="203"/>
                    </a:cubicBezTo>
                    <a:lnTo>
                      <a:pt x="831" y="203"/>
                    </a:lnTo>
                    <a:cubicBezTo>
                      <a:pt x="830" y="201"/>
                      <a:pt x="831" y="200"/>
                      <a:pt x="833" y="199"/>
                    </a:cubicBezTo>
                    <a:cubicBezTo>
                      <a:pt x="834" y="198"/>
                      <a:pt x="836" y="199"/>
                      <a:pt x="837" y="201"/>
                    </a:cubicBezTo>
                    <a:close/>
                    <a:moveTo>
                      <a:pt x="844" y="211"/>
                    </a:moveTo>
                    <a:lnTo>
                      <a:pt x="844" y="211"/>
                    </a:lnTo>
                    <a:cubicBezTo>
                      <a:pt x="844" y="213"/>
                      <a:pt x="844" y="214"/>
                      <a:pt x="842" y="215"/>
                    </a:cubicBezTo>
                    <a:cubicBezTo>
                      <a:pt x="840" y="216"/>
                      <a:pt x="839" y="215"/>
                      <a:pt x="838" y="213"/>
                    </a:cubicBezTo>
                    <a:lnTo>
                      <a:pt x="838" y="213"/>
                    </a:lnTo>
                    <a:cubicBezTo>
                      <a:pt x="837" y="212"/>
                      <a:pt x="838" y="210"/>
                      <a:pt x="840" y="209"/>
                    </a:cubicBezTo>
                    <a:cubicBezTo>
                      <a:pt x="841" y="209"/>
                      <a:pt x="843" y="209"/>
                      <a:pt x="844" y="211"/>
                    </a:cubicBezTo>
                    <a:close/>
                    <a:moveTo>
                      <a:pt x="850" y="222"/>
                    </a:moveTo>
                    <a:lnTo>
                      <a:pt x="850" y="222"/>
                    </a:lnTo>
                    <a:cubicBezTo>
                      <a:pt x="851" y="223"/>
                      <a:pt x="850" y="225"/>
                      <a:pt x="849" y="226"/>
                    </a:cubicBezTo>
                    <a:cubicBezTo>
                      <a:pt x="847" y="226"/>
                      <a:pt x="845" y="225"/>
                      <a:pt x="845" y="224"/>
                    </a:cubicBezTo>
                    <a:lnTo>
                      <a:pt x="845" y="224"/>
                    </a:lnTo>
                    <a:cubicBezTo>
                      <a:pt x="844" y="222"/>
                      <a:pt x="845" y="220"/>
                      <a:pt x="846" y="220"/>
                    </a:cubicBezTo>
                    <a:cubicBezTo>
                      <a:pt x="848" y="219"/>
                      <a:pt x="850" y="220"/>
                      <a:pt x="850" y="222"/>
                    </a:cubicBezTo>
                    <a:close/>
                    <a:moveTo>
                      <a:pt x="857" y="232"/>
                    </a:moveTo>
                    <a:lnTo>
                      <a:pt x="857" y="232"/>
                    </a:lnTo>
                    <a:cubicBezTo>
                      <a:pt x="858" y="234"/>
                      <a:pt x="857" y="236"/>
                      <a:pt x="855" y="236"/>
                    </a:cubicBezTo>
                    <a:cubicBezTo>
                      <a:pt x="854" y="237"/>
                      <a:pt x="852" y="236"/>
                      <a:pt x="851" y="234"/>
                    </a:cubicBezTo>
                    <a:lnTo>
                      <a:pt x="851" y="234"/>
                    </a:lnTo>
                    <a:cubicBezTo>
                      <a:pt x="851" y="233"/>
                      <a:pt x="851" y="231"/>
                      <a:pt x="853" y="230"/>
                    </a:cubicBezTo>
                    <a:cubicBezTo>
                      <a:pt x="855" y="230"/>
                      <a:pt x="856" y="230"/>
                      <a:pt x="857" y="232"/>
                    </a:cubicBezTo>
                    <a:close/>
                    <a:moveTo>
                      <a:pt x="864" y="243"/>
                    </a:moveTo>
                    <a:lnTo>
                      <a:pt x="864" y="243"/>
                    </a:lnTo>
                    <a:cubicBezTo>
                      <a:pt x="864" y="244"/>
                      <a:pt x="864" y="246"/>
                      <a:pt x="862" y="247"/>
                    </a:cubicBezTo>
                    <a:cubicBezTo>
                      <a:pt x="860" y="247"/>
                      <a:pt x="859" y="247"/>
                      <a:pt x="858" y="245"/>
                    </a:cubicBezTo>
                    <a:lnTo>
                      <a:pt x="858" y="245"/>
                    </a:lnTo>
                    <a:cubicBezTo>
                      <a:pt x="857" y="243"/>
                      <a:pt x="858" y="242"/>
                      <a:pt x="860" y="241"/>
                    </a:cubicBezTo>
                    <a:cubicBezTo>
                      <a:pt x="861" y="240"/>
                      <a:pt x="863" y="241"/>
                      <a:pt x="864" y="243"/>
                    </a:cubicBezTo>
                    <a:close/>
                    <a:moveTo>
                      <a:pt x="870" y="254"/>
                    </a:moveTo>
                    <a:lnTo>
                      <a:pt x="870" y="254"/>
                    </a:lnTo>
                    <a:cubicBezTo>
                      <a:pt x="871" y="255"/>
                      <a:pt x="870" y="257"/>
                      <a:pt x="868" y="258"/>
                    </a:cubicBezTo>
                    <a:cubicBezTo>
                      <a:pt x="867" y="258"/>
                      <a:pt x="865" y="257"/>
                      <a:pt x="864" y="256"/>
                    </a:cubicBezTo>
                    <a:lnTo>
                      <a:pt x="864" y="256"/>
                    </a:lnTo>
                    <a:cubicBezTo>
                      <a:pt x="864" y="254"/>
                      <a:pt x="864" y="252"/>
                      <a:pt x="866" y="252"/>
                    </a:cubicBezTo>
                    <a:cubicBezTo>
                      <a:pt x="868" y="251"/>
                      <a:pt x="869" y="252"/>
                      <a:pt x="870" y="254"/>
                    </a:cubicBezTo>
                    <a:close/>
                    <a:moveTo>
                      <a:pt x="876" y="264"/>
                    </a:moveTo>
                    <a:lnTo>
                      <a:pt x="876" y="264"/>
                    </a:lnTo>
                    <a:cubicBezTo>
                      <a:pt x="877" y="266"/>
                      <a:pt x="876" y="268"/>
                      <a:pt x="874" y="268"/>
                    </a:cubicBezTo>
                    <a:cubicBezTo>
                      <a:pt x="873" y="269"/>
                      <a:pt x="871" y="268"/>
                      <a:pt x="870" y="267"/>
                    </a:cubicBezTo>
                    <a:lnTo>
                      <a:pt x="870" y="267"/>
                    </a:lnTo>
                    <a:cubicBezTo>
                      <a:pt x="870" y="265"/>
                      <a:pt x="871" y="263"/>
                      <a:pt x="872" y="263"/>
                    </a:cubicBezTo>
                    <a:cubicBezTo>
                      <a:pt x="874" y="262"/>
                      <a:pt x="876" y="263"/>
                      <a:pt x="876" y="264"/>
                    </a:cubicBezTo>
                    <a:close/>
                    <a:moveTo>
                      <a:pt x="882" y="275"/>
                    </a:moveTo>
                    <a:lnTo>
                      <a:pt x="882" y="275"/>
                    </a:lnTo>
                    <a:cubicBezTo>
                      <a:pt x="883" y="277"/>
                      <a:pt x="882" y="279"/>
                      <a:pt x="881" y="279"/>
                    </a:cubicBezTo>
                    <a:cubicBezTo>
                      <a:pt x="879" y="280"/>
                      <a:pt x="877" y="279"/>
                      <a:pt x="877" y="278"/>
                    </a:cubicBezTo>
                    <a:lnTo>
                      <a:pt x="877" y="278"/>
                    </a:lnTo>
                    <a:cubicBezTo>
                      <a:pt x="876" y="276"/>
                      <a:pt x="877" y="274"/>
                      <a:pt x="878" y="273"/>
                    </a:cubicBezTo>
                    <a:cubicBezTo>
                      <a:pt x="880" y="273"/>
                      <a:pt x="882" y="274"/>
                      <a:pt x="882" y="275"/>
                    </a:cubicBezTo>
                    <a:close/>
                    <a:moveTo>
                      <a:pt x="888" y="286"/>
                    </a:moveTo>
                    <a:lnTo>
                      <a:pt x="888" y="286"/>
                    </a:lnTo>
                    <a:cubicBezTo>
                      <a:pt x="889" y="288"/>
                      <a:pt x="888" y="290"/>
                      <a:pt x="887" y="290"/>
                    </a:cubicBezTo>
                    <a:cubicBezTo>
                      <a:pt x="885" y="291"/>
                      <a:pt x="883" y="290"/>
                      <a:pt x="882" y="289"/>
                    </a:cubicBezTo>
                    <a:lnTo>
                      <a:pt x="882" y="289"/>
                    </a:lnTo>
                    <a:cubicBezTo>
                      <a:pt x="882" y="287"/>
                      <a:pt x="883" y="285"/>
                      <a:pt x="884" y="285"/>
                    </a:cubicBezTo>
                    <a:cubicBezTo>
                      <a:pt x="886" y="284"/>
                      <a:pt x="888" y="285"/>
                      <a:pt x="888" y="286"/>
                    </a:cubicBezTo>
                    <a:close/>
                    <a:moveTo>
                      <a:pt x="894" y="297"/>
                    </a:moveTo>
                    <a:lnTo>
                      <a:pt x="894" y="297"/>
                    </a:lnTo>
                    <a:cubicBezTo>
                      <a:pt x="895" y="299"/>
                      <a:pt x="894" y="301"/>
                      <a:pt x="892" y="301"/>
                    </a:cubicBezTo>
                    <a:cubicBezTo>
                      <a:pt x="891" y="302"/>
                      <a:pt x="889" y="301"/>
                      <a:pt x="888" y="300"/>
                    </a:cubicBezTo>
                    <a:lnTo>
                      <a:pt x="888" y="300"/>
                    </a:lnTo>
                    <a:cubicBezTo>
                      <a:pt x="888" y="298"/>
                      <a:pt x="888" y="296"/>
                      <a:pt x="890" y="296"/>
                    </a:cubicBezTo>
                    <a:cubicBezTo>
                      <a:pt x="892" y="295"/>
                      <a:pt x="893" y="296"/>
                      <a:pt x="894" y="297"/>
                    </a:cubicBezTo>
                    <a:close/>
                    <a:moveTo>
                      <a:pt x="900" y="308"/>
                    </a:moveTo>
                    <a:lnTo>
                      <a:pt x="900" y="308"/>
                    </a:lnTo>
                    <a:cubicBezTo>
                      <a:pt x="900" y="310"/>
                      <a:pt x="900" y="312"/>
                      <a:pt x="898" y="313"/>
                    </a:cubicBezTo>
                    <a:cubicBezTo>
                      <a:pt x="896" y="313"/>
                      <a:pt x="895" y="312"/>
                      <a:pt x="894" y="311"/>
                    </a:cubicBezTo>
                    <a:lnTo>
                      <a:pt x="894" y="311"/>
                    </a:lnTo>
                    <a:cubicBezTo>
                      <a:pt x="893" y="309"/>
                      <a:pt x="894" y="307"/>
                      <a:pt x="896" y="307"/>
                    </a:cubicBezTo>
                    <a:cubicBezTo>
                      <a:pt x="897" y="306"/>
                      <a:pt x="899" y="307"/>
                      <a:pt x="900" y="308"/>
                    </a:cubicBezTo>
                    <a:close/>
                    <a:moveTo>
                      <a:pt x="905" y="320"/>
                    </a:moveTo>
                    <a:lnTo>
                      <a:pt x="905" y="320"/>
                    </a:lnTo>
                    <a:cubicBezTo>
                      <a:pt x="906" y="321"/>
                      <a:pt x="905" y="323"/>
                      <a:pt x="904" y="324"/>
                    </a:cubicBezTo>
                    <a:cubicBezTo>
                      <a:pt x="902" y="324"/>
                      <a:pt x="900" y="324"/>
                      <a:pt x="900" y="322"/>
                    </a:cubicBezTo>
                    <a:lnTo>
                      <a:pt x="900" y="322"/>
                    </a:lnTo>
                    <a:cubicBezTo>
                      <a:pt x="899" y="320"/>
                      <a:pt x="900" y="319"/>
                      <a:pt x="901" y="318"/>
                    </a:cubicBezTo>
                    <a:cubicBezTo>
                      <a:pt x="903" y="317"/>
                      <a:pt x="905" y="318"/>
                      <a:pt x="905" y="320"/>
                    </a:cubicBezTo>
                    <a:close/>
                    <a:moveTo>
                      <a:pt x="911" y="331"/>
                    </a:moveTo>
                    <a:lnTo>
                      <a:pt x="911" y="331"/>
                    </a:lnTo>
                    <a:cubicBezTo>
                      <a:pt x="911" y="333"/>
                      <a:pt x="911" y="334"/>
                      <a:pt x="909" y="335"/>
                    </a:cubicBezTo>
                    <a:cubicBezTo>
                      <a:pt x="907" y="336"/>
                      <a:pt x="905" y="335"/>
                      <a:pt x="905" y="333"/>
                    </a:cubicBezTo>
                    <a:lnTo>
                      <a:pt x="905" y="333"/>
                    </a:lnTo>
                    <a:cubicBezTo>
                      <a:pt x="904" y="332"/>
                      <a:pt x="905" y="330"/>
                      <a:pt x="907" y="329"/>
                    </a:cubicBezTo>
                    <a:cubicBezTo>
                      <a:pt x="908" y="329"/>
                      <a:pt x="910" y="329"/>
                      <a:pt x="911" y="331"/>
                    </a:cubicBezTo>
                    <a:close/>
                    <a:moveTo>
                      <a:pt x="916" y="342"/>
                    </a:moveTo>
                    <a:lnTo>
                      <a:pt x="916" y="342"/>
                    </a:lnTo>
                    <a:cubicBezTo>
                      <a:pt x="917" y="344"/>
                      <a:pt x="916" y="346"/>
                      <a:pt x="914" y="346"/>
                    </a:cubicBezTo>
                    <a:cubicBezTo>
                      <a:pt x="913" y="347"/>
                      <a:pt x="911" y="346"/>
                      <a:pt x="910" y="345"/>
                    </a:cubicBezTo>
                    <a:lnTo>
                      <a:pt x="910" y="345"/>
                    </a:lnTo>
                    <a:cubicBezTo>
                      <a:pt x="910" y="343"/>
                      <a:pt x="910" y="341"/>
                      <a:pt x="912" y="341"/>
                    </a:cubicBezTo>
                    <a:cubicBezTo>
                      <a:pt x="914" y="340"/>
                      <a:pt x="915" y="341"/>
                      <a:pt x="916" y="342"/>
                    </a:cubicBezTo>
                    <a:close/>
                    <a:moveTo>
                      <a:pt x="921" y="354"/>
                    </a:moveTo>
                    <a:lnTo>
                      <a:pt x="921" y="354"/>
                    </a:lnTo>
                    <a:cubicBezTo>
                      <a:pt x="922" y="355"/>
                      <a:pt x="921" y="357"/>
                      <a:pt x="919" y="358"/>
                    </a:cubicBezTo>
                    <a:cubicBezTo>
                      <a:pt x="918" y="358"/>
                      <a:pt x="916" y="358"/>
                      <a:pt x="915" y="356"/>
                    </a:cubicBezTo>
                    <a:lnTo>
                      <a:pt x="915" y="356"/>
                    </a:lnTo>
                    <a:cubicBezTo>
                      <a:pt x="915" y="354"/>
                      <a:pt x="916" y="353"/>
                      <a:pt x="917" y="352"/>
                    </a:cubicBezTo>
                    <a:cubicBezTo>
                      <a:pt x="919" y="351"/>
                      <a:pt x="921" y="352"/>
                      <a:pt x="921" y="354"/>
                    </a:cubicBezTo>
                    <a:close/>
                    <a:moveTo>
                      <a:pt x="926" y="365"/>
                    </a:moveTo>
                    <a:lnTo>
                      <a:pt x="926" y="365"/>
                    </a:lnTo>
                    <a:cubicBezTo>
                      <a:pt x="927" y="367"/>
                      <a:pt x="926" y="369"/>
                      <a:pt x="924" y="369"/>
                    </a:cubicBezTo>
                    <a:cubicBezTo>
                      <a:pt x="923" y="370"/>
                      <a:pt x="921" y="369"/>
                      <a:pt x="920" y="368"/>
                    </a:cubicBezTo>
                    <a:lnTo>
                      <a:pt x="920" y="368"/>
                    </a:lnTo>
                    <a:cubicBezTo>
                      <a:pt x="920" y="366"/>
                      <a:pt x="920" y="364"/>
                      <a:pt x="922" y="363"/>
                    </a:cubicBezTo>
                    <a:cubicBezTo>
                      <a:pt x="924" y="363"/>
                      <a:pt x="925" y="364"/>
                      <a:pt x="926" y="365"/>
                    </a:cubicBezTo>
                    <a:close/>
                    <a:moveTo>
                      <a:pt x="931" y="377"/>
                    </a:moveTo>
                    <a:lnTo>
                      <a:pt x="931" y="377"/>
                    </a:lnTo>
                    <a:cubicBezTo>
                      <a:pt x="932" y="378"/>
                      <a:pt x="931" y="380"/>
                      <a:pt x="929" y="381"/>
                    </a:cubicBezTo>
                    <a:cubicBezTo>
                      <a:pt x="928" y="381"/>
                      <a:pt x="926" y="381"/>
                      <a:pt x="925" y="379"/>
                    </a:cubicBezTo>
                    <a:lnTo>
                      <a:pt x="925" y="379"/>
                    </a:lnTo>
                    <a:cubicBezTo>
                      <a:pt x="925" y="377"/>
                      <a:pt x="925" y="376"/>
                      <a:pt x="927" y="375"/>
                    </a:cubicBezTo>
                    <a:cubicBezTo>
                      <a:pt x="929" y="374"/>
                      <a:pt x="930" y="375"/>
                      <a:pt x="931" y="377"/>
                    </a:cubicBezTo>
                    <a:close/>
                    <a:moveTo>
                      <a:pt x="936" y="388"/>
                    </a:moveTo>
                    <a:lnTo>
                      <a:pt x="936" y="388"/>
                    </a:lnTo>
                    <a:cubicBezTo>
                      <a:pt x="937" y="390"/>
                      <a:pt x="936" y="392"/>
                      <a:pt x="934" y="392"/>
                    </a:cubicBezTo>
                    <a:cubicBezTo>
                      <a:pt x="933" y="393"/>
                      <a:pt x="931" y="392"/>
                      <a:pt x="930" y="391"/>
                    </a:cubicBezTo>
                    <a:lnTo>
                      <a:pt x="930" y="391"/>
                    </a:lnTo>
                    <a:cubicBezTo>
                      <a:pt x="929" y="389"/>
                      <a:pt x="930" y="387"/>
                      <a:pt x="932" y="386"/>
                    </a:cubicBezTo>
                    <a:cubicBezTo>
                      <a:pt x="933" y="386"/>
                      <a:pt x="935" y="387"/>
                      <a:pt x="936" y="388"/>
                    </a:cubicBezTo>
                    <a:close/>
                    <a:moveTo>
                      <a:pt x="940" y="400"/>
                    </a:moveTo>
                    <a:lnTo>
                      <a:pt x="940" y="400"/>
                    </a:lnTo>
                    <a:cubicBezTo>
                      <a:pt x="941" y="401"/>
                      <a:pt x="940" y="403"/>
                      <a:pt x="939" y="404"/>
                    </a:cubicBezTo>
                    <a:cubicBezTo>
                      <a:pt x="937" y="405"/>
                      <a:pt x="935" y="404"/>
                      <a:pt x="935" y="402"/>
                    </a:cubicBezTo>
                    <a:lnTo>
                      <a:pt x="935" y="402"/>
                    </a:lnTo>
                    <a:cubicBezTo>
                      <a:pt x="934" y="401"/>
                      <a:pt x="935" y="399"/>
                      <a:pt x="936" y="398"/>
                    </a:cubicBezTo>
                    <a:cubicBezTo>
                      <a:pt x="938" y="397"/>
                      <a:pt x="940" y="398"/>
                      <a:pt x="940" y="400"/>
                    </a:cubicBezTo>
                    <a:close/>
                    <a:moveTo>
                      <a:pt x="945" y="412"/>
                    </a:moveTo>
                    <a:lnTo>
                      <a:pt x="945" y="412"/>
                    </a:lnTo>
                    <a:cubicBezTo>
                      <a:pt x="946" y="413"/>
                      <a:pt x="945" y="415"/>
                      <a:pt x="943" y="416"/>
                    </a:cubicBezTo>
                    <a:cubicBezTo>
                      <a:pt x="942" y="416"/>
                      <a:pt x="940" y="415"/>
                      <a:pt x="939" y="414"/>
                    </a:cubicBezTo>
                    <a:lnTo>
                      <a:pt x="939" y="414"/>
                    </a:lnTo>
                    <a:cubicBezTo>
                      <a:pt x="939" y="412"/>
                      <a:pt x="939" y="410"/>
                      <a:pt x="941" y="410"/>
                    </a:cubicBezTo>
                    <a:cubicBezTo>
                      <a:pt x="943" y="409"/>
                      <a:pt x="944" y="410"/>
                      <a:pt x="945" y="412"/>
                    </a:cubicBezTo>
                    <a:close/>
                    <a:moveTo>
                      <a:pt x="950" y="423"/>
                    </a:moveTo>
                    <a:lnTo>
                      <a:pt x="950" y="423"/>
                    </a:lnTo>
                    <a:cubicBezTo>
                      <a:pt x="950" y="425"/>
                      <a:pt x="949" y="427"/>
                      <a:pt x="948" y="427"/>
                    </a:cubicBezTo>
                    <a:cubicBezTo>
                      <a:pt x="946" y="428"/>
                      <a:pt x="944" y="427"/>
                      <a:pt x="944" y="426"/>
                    </a:cubicBezTo>
                    <a:lnTo>
                      <a:pt x="944" y="426"/>
                    </a:lnTo>
                    <a:cubicBezTo>
                      <a:pt x="943" y="424"/>
                      <a:pt x="944" y="422"/>
                      <a:pt x="945" y="421"/>
                    </a:cubicBezTo>
                    <a:cubicBezTo>
                      <a:pt x="947" y="421"/>
                      <a:pt x="949" y="422"/>
                      <a:pt x="950" y="423"/>
                    </a:cubicBezTo>
                    <a:close/>
                    <a:moveTo>
                      <a:pt x="954" y="435"/>
                    </a:moveTo>
                    <a:lnTo>
                      <a:pt x="954" y="435"/>
                    </a:lnTo>
                    <a:cubicBezTo>
                      <a:pt x="954" y="437"/>
                      <a:pt x="954" y="439"/>
                      <a:pt x="952" y="439"/>
                    </a:cubicBezTo>
                    <a:cubicBezTo>
                      <a:pt x="950" y="440"/>
                      <a:pt x="949" y="439"/>
                      <a:pt x="948" y="437"/>
                    </a:cubicBezTo>
                    <a:lnTo>
                      <a:pt x="948" y="437"/>
                    </a:lnTo>
                    <a:cubicBezTo>
                      <a:pt x="947" y="435"/>
                      <a:pt x="948" y="434"/>
                      <a:pt x="950" y="433"/>
                    </a:cubicBezTo>
                    <a:cubicBezTo>
                      <a:pt x="952" y="433"/>
                      <a:pt x="953" y="433"/>
                      <a:pt x="954" y="435"/>
                    </a:cubicBezTo>
                    <a:close/>
                    <a:moveTo>
                      <a:pt x="958" y="447"/>
                    </a:moveTo>
                    <a:lnTo>
                      <a:pt x="958" y="447"/>
                    </a:lnTo>
                    <a:cubicBezTo>
                      <a:pt x="959" y="449"/>
                      <a:pt x="958" y="450"/>
                      <a:pt x="956" y="451"/>
                    </a:cubicBezTo>
                    <a:cubicBezTo>
                      <a:pt x="954" y="451"/>
                      <a:pt x="953" y="451"/>
                      <a:pt x="952" y="449"/>
                    </a:cubicBezTo>
                    <a:lnTo>
                      <a:pt x="952" y="449"/>
                    </a:lnTo>
                    <a:cubicBezTo>
                      <a:pt x="952" y="447"/>
                      <a:pt x="952" y="445"/>
                      <a:pt x="954" y="445"/>
                    </a:cubicBezTo>
                    <a:cubicBezTo>
                      <a:pt x="956" y="444"/>
                      <a:pt x="957" y="445"/>
                      <a:pt x="958" y="447"/>
                    </a:cubicBezTo>
                    <a:close/>
                    <a:moveTo>
                      <a:pt x="962" y="459"/>
                    </a:moveTo>
                    <a:lnTo>
                      <a:pt x="962" y="459"/>
                    </a:lnTo>
                    <a:cubicBezTo>
                      <a:pt x="963" y="460"/>
                      <a:pt x="962" y="462"/>
                      <a:pt x="960" y="463"/>
                    </a:cubicBezTo>
                    <a:cubicBezTo>
                      <a:pt x="959" y="463"/>
                      <a:pt x="957" y="462"/>
                      <a:pt x="956" y="461"/>
                    </a:cubicBezTo>
                    <a:lnTo>
                      <a:pt x="956" y="461"/>
                    </a:lnTo>
                    <a:cubicBezTo>
                      <a:pt x="956" y="459"/>
                      <a:pt x="957" y="457"/>
                      <a:pt x="958" y="457"/>
                    </a:cubicBezTo>
                    <a:cubicBezTo>
                      <a:pt x="960" y="456"/>
                      <a:pt x="962" y="457"/>
                      <a:pt x="962" y="459"/>
                    </a:cubicBezTo>
                    <a:close/>
                    <a:moveTo>
                      <a:pt x="966" y="470"/>
                    </a:moveTo>
                    <a:lnTo>
                      <a:pt x="966" y="471"/>
                    </a:lnTo>
                    <a:cubicBezTo>
                      <a:pt x="967" y="472"/>
                      <a:pt x="966" y="474"/>
                      <a:pt x="964" y="474"/>
                    </a:cubicBezTo>
                    <a:cubicBezTo>
                      <a:pt x="963" y="475"/>
                      <a:pt x="961" y="474"/>
                      <a:pt x="960" y="472"/>
                    </a:cubicBezTo>
                    <a:lnTo>
                      <a:pt x="960" y="472"/>
                    </a:lnTo>
                    <a:cubicBezTo>
                      <a:pt x="960" y="471"/>
                      <a:pt x="961" y="469"/>
                      <a:pt x="962" y="469"/>
                    </a:cubicBezTo>
                    <a:cubicBezTo>
                      <a:pt x="964" y="468"/>
                      <a:pt x="966" y="469"/>
                      <a:pt x="966" y="470"/>
                    </a:cubicBezTo>
                    <a:close/>
                    <a:moveTo>
                      <a:pt x="970" y="483"/>
                    </a:moveTo>
                    <a:lnTo>
                      <a:pt x="970" y="483"/>
                    </a:lnTo>
                    <a:cubicBezTo>
                      <a:pt x="970" y="485"/>
                      <a:pt x="969" y="487"/>
                      <a:pt x="967" y="487"/>
                    </a:cubicBezTo>
                    <a:cubicBezTo>
                      <a:pt x="965" y="487"/>
                      <a:pt x="964" y="485"/>
                      <a:pt x="964" y="483"/>
                    </a:cubicBezTo>
                    <a:lnTo>
                      <a:pt x="964" y="483"/>
                    </a:lnTo>
                    <a:cubicBezTo>
                      <a:pt x="964" y="482"/>
                      <a:pt x="965" y="480"/>
                      <a:pt x="967" y="480"/>
                    </a:cubicBezTo>
                    <a:cubicBezTo>
                      <a:pt x="969" y="480"/>
                      <a:pt x="970" y="482"/>
                      <a:pt x="970" y="483"/>
                    </a:cubicBezTo>
                    <a:close/>
                    <a:moveTo>
                      <a:pt x="974" y="495"/>
                    </a:moveTo>
                    <a:lnTo>
                      <a:pt x="974" y="495"/>
                    </a:lnTo>
                    <a:cubicBezTo>
                      <a:pt x="974" y="497"/>
                      <a:pt x="973" y="498"/>
                      <a:pt x="971" y="498"/>
                    </a:cubicBezTo>
                    <a:cubicBezTo>
                      <a:pt x="969" y="498"/>
                      <a:pt x="968" y="497"/>
                      <a:pt x="968" y="495"/>
                    </a:cubicBezTo>
                    <a:lnTo>
                      <a:pt x="968" y="495"/>
                    </a:lnTo>
                    <a:cubicBezTo>
                      <a:pt x="968" y="494"/>
                      <a:pt x="969" y="492"/>
                      <a:pt x="971" y="492"/>
                    </a:cubicBezTo>
                    <a:cubicBezTo>
                      <a:pt x="973" y="492"/>
                      <a:pt x="974" y="494"/>
                      <a:pt x="974" y="495"/>
                    </a:cubicBezTo>
                    <a:close/>
                    <a:moveTo>
                      <a:pt x="978" y="507"/>
                    </a:moveTo>
                    <a:lnTo>
                      <a:pt x="978" y="507"/>
                    </a:lnTo>
                    <a:cubicBezTo>
                      <a:pt x="978" y="509"/>
                      <a:pt x="976" y="510"/>
                      <a:pt x="975" y="510"/>
                    </a:cubicBezTo>
                    <a:cubicBezTo>
                      <a:pt x="973" y="510"/>
                      <a:pt x="972" y="509"/>
                      <a:pt x="972" y="507"/>
                    </a:cubicBezTo>
                    <a:lnTo>
                      <a:pt x="972" y="507"/>
                    </a:lnTo>
                    <a:cubicBezTo>
                      <a:pt x="972" y="506"/>
                      <a:pt x="973" y="504"/>
                      <a:pt x="975" y="504"/>
                    </a:cubicBezTo>
                    <a:cubicBezTo>
                      <a:pt x="976" y="504"/>
                      <a:pt x="978" y="506"/>
                      <a:pt x="978" y="507"/>
                    </a:cubicBezTo>
                    <a:close/>
                    <a:moveTo>
                      <a:pt x="981" y="519"/>
                    </a:moveTo>
                    <a:lnTo>
                      <a:pt x="981" y="519"/>
                    </a:lnTo>
                    <a:cubicBezTo>
                      <a:pt x="981" y="521"/>
                      <a:pt x="980" y="522"/>
                      <a:pt x="978" y="522"/>
                    </a:cubicBezTo>
                    <a:cubicBezTo>
                      <a:pt x="977" y="522"/>
                      <a:pt x="975" y="521"/>
                      <a:pt x="975" y="519"/>
                    </a:cubicBezTo>
                    <a:lnTo>
                      <a:pt x="975" y="519"/>
                    </a:lnTo>
                    <a:cubicBezTo>
                      <a:pt x="975" y="517"/>
                      <a:pt x="977" y="516"/>
                      <a:pt x="978" y="516"/>
                    </a:cubicBezTo>
                    <a:cubicBezTo>
                      <a:pt x="980" y="516"/>
                      <a:pt x="981" y="517"/>
                      <a:pt x="981" y="519"/>
                    </a:cubicBezTo>
                    <a:close/>
                    <a:moveTo>
                      <a:pt x="985" y="531"/>
                    </a:moveTo>
                    <a:lnTo>
                      <a:pt x="985" y="531"/>
                    </a:lnTo>
                    <a:cubicBezTo>
                      <a:pt x="985" y="533"/>
                      <a:pt x="983" y="534"/>
                      <a:pt x="982" y="534"/>
                    </a:cubicBezTo>
                    <a:cubicBezTo>
                      <a:pt x="980" y="534"/>
                      <a:pt x="979" y="533"/>
                      <a:pt x="979" y="531"/>
                    </a:cubicBezTo>
                    <a:lnTo>
                      <a:pt x="979" y="531"/>
                    </a:lnTo>
                    <a:cubicBezTo>
                      <a:pt x="979" y="530"/>
                      <a:pt x="980" y="528"/>
                      <a:pt x="982" y="528"/>
                    </a:cubicBezTo>
                    <a:cubicBezTo>
                      <a:pt x="983" y="528"/>
                      <a:pt x="985" y="530"/>
                      <a:pt x="985" y="531"/>
                    </a:cubicBezTo>
                    <a:close/>
                    <a:moveTo>
                      <a:pt x="988" y="543"/>
                    </a:moveTo>
                    <a:lnTo>
                      <a:pt x="988" y="543"/>
                    </a:lnTo>
                    <a:cubicBezTo>
                      <a:pt x="988" y="545"/>
                      <a:pt x="987" y="546"/>
                      <a:pt x="985" y="546"/>
                    </a:cubicBezTo>
                    <a:cubicBezTo>
                      <a:pt x="983" y="546"/>
                      <a:pt x="982" y="545"/>
                      <a:pt x="982" y="543"/>
                    </a:cubicBezTo>
                    <a:lnTo>
                      <a:pt x="982" y="543"/>
                    </a:lnTo>
                    <a:cubicBezTo>
                      <a:pt x="982" y="542"/>
                      <a:pt x="983" y="540"/>
                      <a:pt x="985" y="540"/>
                    </a:cubicBezTo>
                    <a:cubicBezTo>
                      <a:pt x="987" y="540"/>
                      <a:pt x="988" y="542"/>
                      <a:pt x="988" y="543"/>
                    </a:cubicBezTo>
                    <a:close/>
                    <a:moveTo>
                      <a:pt x="992" y="555"/>
                    </a:moveTo>
                    <a:lnTo>
                      <a:pt x="992" y="555"/>
                    </a:lnTo>
                    <a:cubicBezTo>
                      <a:pt x="992" y="557"/>
                      <a:pt x="990" y="558"/>
                      <a:pt x="989" y="558"/>
                    </a:cubicBezTo>
                    <a:cubicBezTo>
                      <a:pt x="987" y="558"/>
                      <a:pt x="985" y="557"/>
                      <a:pt x="985" y="555"/>
                    </a:cubicBezTo>
                    <a:lnTo>
                      <a:pt x="985" y="555"/>
                    </a:lnTo>
                    <a:cubicBezTo>
                      <a:pt x="985" y="554"/>
                      <a:pt x="987" y="552"/>
                      <a:pt x="989" y="552"/>
                    </a:cubicBezTo>
                    <a:cubicBezTo>
                      <a:pt x="990" y="552"/>
                      <a:pt x="992" y="554"/>
                      <a:pt x="992" y="555"/>
                    </a:cubicBezTo>
                    <a:close/>
                    <a:moveTo>
                      <a:pt x="995" y="567"/>
                    </a:moveTo>
                    <a:lnTo>
                      <a:pt x="995" y="567"/>
                    </a:lnTo>
                    <a:cubicBezTo>
                      <a:pt x="995" y="569"/>
                      <a:pt x="993" y="571"/>
                      <a:pt x="992" y="571"/>
                    </a:cubicBezTo>
                    <a:cubicBezTo>
                      <a:pt x="990" y="571"/>
                      <a:pt x="989" y="569"/>
                      <a:pt x="989" y="567"/>
                    </a:cubicBezTo>
                    <a:lnTo>
                      <a:pt x="989" y="567"/>
                    </a:lnTo>
                    <a:cubicBezTo>
                      <a:pt x="989" y="566"/>
                      <a:pt x="990" y="564"/>
                      <a:pt x="992" y="564"/>
                    </a:cubicBezTo>
                    <a:cubicBezTo>
                      <a:pt x="993" y="564"/>
                      <a:pt x="995" y="566"/>
                      <a:pt x="995" y="567"/>
                    </a:cubicBezTo>
                    <a:close/>
                    <a:moveTo>
                      <a:pt x="998" y="580"/>
                    </a:moveTo>
                    <a:lnTo>
                      <a:pt x="998" y="580"/>
                    </a:lnTo>
                    <a:cubicBezTo>
                      <a:pt x="998" y="581"/>
                      <a:pt x="997" y="583"/>
                      <a:pt x="995" y="583"/>
                    </a:cubicBezTo>
                    <a:cubicBezTo>
                      <a:pt x="993" y="583"/>
                      <a:pt x="992" y="581"/>
                      <a:pt x="992" y="580"/>
                    </a:cubicBezTo>
                    <a:lnTo>
                      <a:pt x="992" y="580"/>
                    </a:lnTo>
                    <a:cubicBezTo>
                      <a:pt x="992" y="578"/>
                      <a:pt x="993" y="576"/>
                      <a:pt x="995" y="576"/>
                    </a:cubicBezTo>
                    <a:cubicBezTo>
                      <a:pt x="997" y="576"/>
                      <a:pt x="998" y="578"/>
                      <a:pt x="998" y="580"/>
                    </a:cubicBezTo>
                    <a:close/>
                    <a:moveTo>
                      <a:pt x="1001" y="592"/>
                    </a:moveTo>
                    <a:lnTo>
                      <a:pt x="1001" y="592"/>
                    </a:lnTo>
                    <a:cubicBezTo>
                      <a:pt x="1001" y="593"/>
                      <a:pt x="1000" y="595"/>
                      <a:pt x="998" y="595"/>
                    </a:cubicBezTo>
                    <a:cubicBezTo>
                      <a:pt x="996" y="595"/>
                      <a:pt x="995" y="593"/>
                      <a:pt x="995" y="592"/>
                    </a:cubicBezTo>
                    <a:lnTo>
                      <a:pt x="995" y="592"/>
                    </a:lnTo>
                    <a:cubicBezTo>
                      <a:pt x="995" y="590"/>
                      <a:pt x="996" y="589"/>
                      <a:pt x="998" y="589"/>
                    </a:cubicBezTo>
                    <a:cubicBezTo>
                      <a:pt x="1000" y="589"/>
                      <a:pt x="1001" y="590"/>
                      <a:pt x="1001" y="592"/>
                    </a:cubicBezTo>
                    <a:close/>
                    <a:moveTo>
                      <a:pt x="1004" y="604"/>
                    </a:moveTo>
                    <a:lnTo>
                      <a:pt x="1004" y="604"/>
                    </a:lnTo>
                    <a:cubicBezTo>
                      <a:pt x="1004" y="605"/>
                      <a:pt x="1003" y="607"/>
                      <a:pt x="1001" y="607"/>
                    </a:cubicBezTo>
                    <a:cubicBezTo>
                      <a:pt x="999" y="607"/>
                      <a:pt x="998" y="605"/>
                      <a:pt x="998" y="604"/>
                    </a:cubicBezTo>
                    <a:lnTo>
                      <a:pt x="998" y="604"/>
                    </a:lnTo>
                    <a:cubicBezTo>
                      <a:pt x="998" y="602"/>
                      <a:pt x="999" y="601"/>
                      <a:pt x="1001" y="601"/>
                    </a:cubicBezTo>
                    <a:cubicBezTo>
                      <a:pt x="1003" y="601"/>
                      <a:pt x="1004" y="602"/>
                      <a:pt x="1004" y="604"/>
                    </a:cubicBezTo>
                    <a:close/>
                    <a:moveTo>
                      <a:pt x="1007" y="616"/>
                    </a:moveTo>
                    <a:lnTo>
                      <a:pt x="1007" y="616"/>
                    </a:lnTo>
                    <a:cubicBezTo>
                      <a:pt x="1007" y="618"/>
                      <a:pt x="1005" y="619"/>
                      <a:pt x="1004" y="619"/>
                    </a:cubicBezTo>
                    <a:cubicBezTo>
                      <a:pt x="1002" y="619"/>
                      <a:pt x="1001" y="618"/>
                      <a:pt x="1001" y="616"/>
                    </a:cubicBezTo>
                    <a:lnTo>
                      <a:pt x="1001" y="616"/>
                    </a:lnTo>
                    <a:cubicBezTo>
                      <a:pt x="1001" y="614"/>
                      <a:pt x="1002" y="613"/>
                      <a:pt x="1004" y="613"/>
                    </a:cubicBezTo>
                    <a:cubicBezTo>
                      <a:pt x="1005" y="613"/>
                      <a:pt x="1007" y="614"/>
                      <a:pt x="1007" y="616"/>
                    </a:cubicBezTo>
                    <a:close/>
                    <a:moveTo>
                      <a:pt x="1010" y="628"/>
                    </a:moveTo>
                    <a:lnTo>
                      <a:pt x="1010" y="628"/>
                    </a:lnTo>
                    <a:cubicBezTo>
                      <a:pt x="1010" y="630"/>
                      <a:pt x="1008" y="631"/>
                      <a:pt x="1006" y="631"/>
                    </a:cubicBezTo>
                    <a:cubicBezTo>
                      <a:pt x="1005" y="631"/>
                      <a:pt x="1003" y="630"/>
                      <a:pt x="1003" y="628"/>
                    </a:cubicBezTo>
                    <a:lnTo>
                      <a:pt x="1003" y="628"/>
                    </a:lnTo>
                    <a:cubicBezTo>
                      <a:pt x="1003" y="626"/>
                      <a:pt x="1005" y="625"/>
                      <a:pt x="1006" y="625"/>
                    </a:cubicBezTo>
                    <a:cubicBezTo>
                      <a:pt x="1008" y="625"/>
                      <a:pt x="1010" y="626"/>
                      <a:pt x="1010" y="628"/>
                    </a:cubicBezTo>
                    <a:close/>
                    <a:moveTo>
                      <a:pt x="1012" y="640"/>
                    </a:moveTo>
                    <a:lnTo>
                      <a:pt x="1012" y="640"/>
                    </a:lnTo>
                    <a:cubicBezTo>
                      <a:pt x="1012" y="642"/>
                      <a:pt x="1011" y="643"/>
                      <a:pt x="1009" y="643"/>
                    </a:cubicBezTo>
                    <a:cubicBezTo>
                      <a:pt x="1007" y="643"/>
                      <a:pt x="1006" y="642"/>
                      <a:pt x="1006" y="640"/>
                    </a:cubicBezTo>
                    <a:lnTo>
                      <a:pt x="1006" y="640"/>
                    </a:lnTo>
                    <a:cubicBezTo>
                      <a:pt x="1006" y="639"/>
                      <a:pt x="1007" y="637"/>
                      <a:pt x="1009" y="637"/>
                    </a:cubicBezTo>
                    <a:cubicBezTo>
                      <a:pt x="1011" y="637"/>
                      <a:pt x="1012" y="639"/>
                      <a:pt x="1012" y="640"/>
                    </a:cubicBezTo>
                    <a:close/>
                    <a:moveTo>
                      <a:pt x="1015" y="653"/>
                    </a:moveTo>
                    <a:lnTo>
                      <a:pt x="1015" y="653"/>
                    </a:lnTo>
                    <a:cubicBezTo>
                      <a:pt x="1015" y="654"/>
                      <a:pt x="1014" y="656"/>
                      <a:pt x="1012" y="656"/>
                    </a:cubicBezTo>
                    <a:cubicBezTo>
                      <a:pt x="1010" y="656"/>
                      <a:pt x="1009" y="654"/>
                      <a:pt x="1009" y="653"/>
                    </a:cubicBezTo>
                    <a:lnTo>
                      <a:pt x="1009" y="653"/>
                    </a:lnTo>
                    <a:cubicBezTo>
                      <a:pt x="1009" y="651"/>
                      <a:pt x="1010" y="649"/>
                      <a:pt x="1012" y="649"/>
                    </a:cubicBezTo>
                    <a:cubicBezTo>
                      <a:pt x="1014" y="649"/>
                      <a:pt x="1015" y="651"/>
                      <a:pt x="1015" y="653"/>
                    </a:cubicBezTo>
                    <a:close/>
                    <a:moveTo>
                      <a:pt x="1017" y="665"/>
                    </a:moveTo>
                    <a:lnTo>
                      <a:pt x="1017" y="665"/>
                    </a:lnTo>
                    <a:cubicBezTo>
                      <a:pt x="1017" y="667"/>
                      <a:pt x="1016" y="668"/>
                      <a:pt x="1014" y="668"/>
                    </a:cubicBezTo>
                    <a:cubicBezTo>
                      <a:pt x="1013" y="668"/>
                      <a:pt x="1011" y="667"/>
                      <a:pt x="1011" y="665"/>
                    </a:cubicBezTo>
                    <a:lnTo>
                      <a:pt x="1011" y="665"/>
                    </a:lnTo>
                    <a:cubicBezTo>
                      <a:pt x="1011" y="663"/>
                      <a:pt x="1013" y="662"/>
                      <a:pt x="1014" y="662"/>
                    </a:cubicBezTo>
                    <a:cubicBezTo>
                      <a:pt x="1016" y="662"/>
                      <a:pt x="1017" y="663"/>
                      <a:pt x="1017" y="665"/>
                    </a:cubicBezTo>
                    <a:close/>
                    <a:moveTo>
                      <a:pt x="1020" y="677"/>
                    </a:moveTo>
                    <a:lnTo>
                      <a:pt x="1020" y="677"/>
                    </a:lnTo>
                    <a:cubicBezTo>
                      <a:pt x="1020" y="679"/>
                      <a:pt x="1018" y="680"/>
                      <a:pt x="1017" y="680"/>
                    </a:cubicBezTo>
                    <a:cubicBezTo>
                      <a:pt x="1015" y="680"/>
                      <a:pt x="1014" y="679"/>
                      <a:pt x="1014" y="677"/>
                    </a:cubicBezTo>
                    <a:lnTo>
                      <a:pt x="1014" y="677"/>
                    </a:lnTo>
                    <a:cubicBezTo>
                      <a:pt x="1014" y="675"/>
                      <a:pt x="1015" y="674"/>
                      <a:pt x="1017" y="674"/>
                    </a:cubicBezTo>
                    <a:cubicBezTo>
                      <a:pt x="1018" y="674"/>
                      <a:pt x="1020" y="675"/>
                      <a:pt x="1020" y="677"/>
                    </a:cubicBezTo>
                    <a:close/>
                    <a:moveTo>
                      <a:pt x="1022" y="689"/>
                    </a:moveTo>
                    <a:lnTo>
                      <a:pt x="1022" y="689"/>
                    </a:lnTo>
                    <a:cubicBezTo>
                      <a:pt x="1022" y="691"/>
                      <a:pt x="1021" y="693"/>
                      <a:pt x="1019" y="693"/>
                    </a:cubicBezTo>
                    <a:cubicBezTo>
                      <a:pt x="1017" y="693"/>
                      <a:pt x="1016" y="691"/>
                      <a:pt x="1016" y="689"/>
                    </a:cubicBezTo>
                    <a:lnTo>
                      <a:pt x="1016" y="689"/>
                    </a:lnTo>
                    <a:cubicBezTo>
                      <a:pt x="1016" y="688"/>
                      <a:pt x="1017" y="686"/>
                      <a:pt x="1019" y="686"/>
                    </a:cubicBezTo>
                    <a:cubicBezTo>
                      <a:pt x="1021" y="686"/>
                      <a:pt x="1022" y="688"/>
                      <a:pt x="1022" y="689"/>
                    </a:cubicBezTo>
                    <a:close/>
                    <a:moveTo>
                      <a:pt x="1025" y="702"/>
                    </a:moveTo>
                    <a:lnTo>
                      <a:pt x="1025" y="702"/>
                    </a:lnTo>
                    <a:cubicBezTo>
                      <a:pt x="1025" y="703"/>
                      <a:pt x="1023" y="705"/>
                      <a:pt x="1021" y="705"/>
                    </a:cubicBezTo>
                    <a:cubicBezTo>
                      <a:pt x="1020" y="705"/>
                      <a:pt x="1018" y="703"/>
                      <a:pt x="1018" y="702"/>
                    </a:cubicBezTo>
                    <a:lnTo>
                      <a:pt x="1018" y="702"/>
                    </a:lnTo>
                    <a:cubicBezTo>
                      <a:pt x="1018" y="700"/>
                      <a:pt x="1020" y="699"/>
                      <a:pt x="1021" y="699"/>
                    </a:cubicBezTo>
                    <a:cubicBezTo>
                      <a:pt x="1023" y="699"/>
                      <a:pt x="1025" y="700"/>
                      <a:pt x="1025" y="702"/>
                    </a:cubicBezTo>
                    <a:close/>
                    <a:moveTo>
                      <a:pt x="1027" y="714"/>
                    </a:moveTo>
                    <a:lnTo>
                      <a:pt x="1027" y="714"/>
                    </a:lnTo>
                    <a:cubicBezTo>
                      <a:pt x="1027" y="716"/>
                      <a:pt x="1025" y="717"/>
                      <a:pt x="1023" y="717"/>
                    </a:cubicBezTo>
                    <a:cubicBezTo>
                      <a:pt x="1022" y="717"/>
                      <a:pt x="1020" y="716"/>
                      <a:pt x="1020" y="714"/>
                    </a:cubicBezTo>
                    <a:lnTo>
                      <a:pt x="1020" y="714"/>
                    </a:lnTo>
                    <a:cubicBezTo>
                      <a:pt x="1020" y="712"/>
                      <a:pt x="1022" y="711"/>
                      <a:pt x="1023" y="711"/>
                    </a:cubicBezTo>
                    <a:cubicBezTo>
                      <a:pt x="1025" y="711"/>
                      <a:pt x="1027" y="712"/>
                      <a:pt x="1027" y="714"/>
                    </a:cubicBezTo>
                    <a:close/>
                    <a:moveTo>
                      <a:pt x="1029" y="726"/>
                    </a:moveTo>
                    <a:lnTo>
                      <a:pt x="1029" y="726"/>
                    </a:lnTo>
                    <a:cubicBezTo>
                      <a:pt x="1029" y="728"/>
                      <a:pt x="1027" y="729"/>
                      <a:pt x="1026" y="729"/>
                    </a:cubicBezTo>
                    <a:cubicBezTo>
                      <a:pt x="1024" y="729"/>
                      <a:pt x="1022" y="728"/>
                      <a:pt x="1022" y="726"/>
                    </a:cubicBezTo>
                    <a:lnTo>
                      <a:pt x="1022" y="726"/>
                    </a:lnTo>
                    <a:cubicBezTo>
                      <a:pt x="1022" y="725"/>
                      <a:pt x="1024" y="723"/>
                      <a:pt x="1026" y="723"/>
                    </a:cubicBezTo>
                    <a:cubicBezTo>
                      <a:pt x="1027" y="723"/>
                      <a:pt x="1029" y="725"/>
                      <a:pt x="1029" y="726"/>
                    </a:cubicBezTo>
                    <a:close/>
                    <a:moveTo>
                      <a:pt x="1031" y="739"/>
                    </a:moveTo>
                    <a:lnTo>
                      <a:pt x="1031" y="739"/>
                    </a:lnTo>
                    <a:cubicBezTo>
                      <a:pt x="1031" y="740"/>
                      <a:pt x="1029" y="742"/>
                      <a:pt x="1028" y="742"/>
                    </a:cubicBezTo>
                    <a:cubicBezTo>
                      <a:pt x="1026" y="742"/>
                      <a:pt x="1024" y="740"/>
                      <a:pt x="1024" y="739"/>
                    </a:cubicBezTo>
                    <a:lnTo>
                      <a:pt x="1024" y="739"/>
                    </a:lnTo>
                    <a:cubicBezTo>
                      <a:pt x="1024" y="737"/>
                      <a:pt x="1026" y="736"/>
                      <a:pt x="1028" y="736"/>
                    </a:cubicBezTo>
                    <a:cubicBezTo>
                      <a:pt x="1029" y="736"/>
                      <a:pt x="1031" y="737"/>
                      <a:pt x="1031" y="739"/>
                    </a:cubicBezTo>
                    <a:close/>
                    <a:moveTo>
                      <a:pt x="1033" y="751"/>
                    </a:moveTo>
                    <a:lnTo>
                      <a:pt x="1033" y="751"/>
                    </a:lnTo>
                    <a:cubicBezTo>
                      <a:pt x="1033" y="753"/>
                      <a:pt x="1031" y="754"/>
                      <a:pt x="1030" y="754"/>
                    </a:cubicBezTo>
                    <a:cubicBezTo>
                      <a:pt x="1028" y="754"/>
                      <a:pt x="1027" y="753"/>
                      <a:pt x="1027" y="751"/>
                    </a:cubicBezTo>
                    <a:lnTo>
                      <a:pt x="1027" y="751"/>
                    </a:lnTo>
                    <a:cubicBezTo>
                      <a:pt x="1027" y="749"/>
                      <a:pt x="1028" y="748"/>
                      <a:pt x="1030" y="748"/>
                    </a:cubicBezTo>
                    <a:cubicBezTo>
                      <a:pt x="1031" y="748"/>
                      <a:pt x="1033" y="749"/>
                      <a:pt x="1033" y="751"/>
                    </a:cubicBezTo>
                    <a:close/>
                    <a:moveTo>
                      <a:pt x="1034" y="763"/>
                    </a:moveTo>
                    <a:lnTo>
                      <a:pt x="1034" y="763"/>
                    </a:lnTo>
                    <a:cubicBezTo>
                      <a:pt x="1034" y="765"/>
                      <a:pt x="1033" y="767"/>
                      <a:pt x="1031" y="767"/>
                    </a:cubicBezTo>
                    <a:cubicBezTo>
                      <a:pt x="1030" y="767"/>
                      <a:pt x="1028" y="765"/>
                      <a:pt x="1028" y="763"/>
                    </a:cubicBezTo>
                    <a:lnTo>
                      <a:pt x="1028" y="763"/>
                    </a:lnTo>
                    <a:cubicBezTo>
                      <a:pt x="1028" y="762"/>
                      <a:pt x="1030" y="760"/>
                      <a:pt x="1031" y="760"/>
                    </a:cubicBezTo>
                    <a:cubicBezTo>
                      <a:pt x="1033" y="760"/>
                      <a:pt x="1034" y="762"/>
                      <a:pt x="1034" y="763"/>
                    </a:cubicBezTo>
                    <a:close/>
                    <a:moveTo>
                      <a:pt x="1036" y="776"/>
                    </a:moveTo>
                    <a:lnTo>
                      <a:pt x="1036" y="776"/>
                    </a:lnTo>
                    <a:cubicBezTo>
                      <a:pt x="1036" y="778"/>
                      <a:pt x="1035" y="779"/>
                      <a:pt x="1033" y="779"/>
                    </a:cubicBezTo>
                    <a:cubicBezTo>
                      <a:pt x="1031" y="779"/>
                      <a:pt x="1030" y="778"/>
                      <a:pt x="1030" y="776"/>
                    </a:cubicBezTo>
                    <a:lnTo>
                      <a:pt x="1030" y="776"/>
                    </a:lnTo>
                    <a:cubicBezTo>
                      <a:pt x="1030" y="774"/>
                      <a:pt x="1031" y="773"/>
                      <a:pt x="1033" y="773"/>
                    </a:cubicBezTo>
                    <a:cubicBezTo>
                      <a:pt x="1035" y="773"/>
                      <a:pt x="1036" y="774"/>
                      <a:pt x="1036" y="776"/>
                    </a:cubicBezTo>
                    <a:close/>
                    <a:moveTo>
                      <a:pt x="1038" y="788"/>
                    </a:moveTo>
                    <a:lnTo>
                      <a:pt x="1038" y="788"/>
                    </a:lnTo>
                    <a:cubicBezTo>
                      <a:pt x="1038" y="790"/>
                      <a:pt x="1037" y="791"/>
                      <a:pt x="1035" y="791"/>
                    </a:cubicBezTo>
                    <a:cubicBezTo>
                      <a:pt x="1033" y="791"/>
                      <a:pt x="1032" y="790"/>
                      <a:pt x="1032" y="788"/>
                    </a:cubicBezTo>
                    <a:lnTo>
                      <a:pt x="1032" y="788"/>
                    </a:lnTo>
                    <a:cubicBezTo>
                      <a:pt x="1032" y="786"/>
                      <a:pt x="1033" y="785"/>
                      <a:pt x="1035" y="785"/>
                    </a:cubicBezTo>
                    <a:cubicBezTo>
                      <a:pt x="1037" y="785"/>
                      <a:pt x="1038" y="786"/>
                      <a:pt x="1038" y="788"/>
                    </a:cubicBezTo>
                    <a:close/>
                    <a:moveTo>
                      <a:pt x="1040" y="801"/>
                    </a:moveTo>
                    <a:lnTo>
                      <a:pt x="1040" y="801"/>
                    </a:lnTo>
                    <a:cubicBezTo>
                      <a:pt x="1040" y="802"/>
                      <a:pt x="1038" y="804"/>
                      <a:pt x="1037" y="804"/>
                    </a:cubicBezTo>
                    <a:cubicBezTo>
                      <a:pt x="1035" y="804"/>
                      <a:pt x="1033" y="802"/>
                      <a:pt x="1033" y="801"/>
                    </a:cubicBezTo>
                    <a:lnTo>
                      <a:pt x="1033" y="801"/>
                    </a:lnTo>
                    <a:cubicBezTo>
                      <a:pt x="1033" y="799"/>
                      <a:pt x="1035" y="797"/>
                      <a:pt x="1037" y="797"/>
                    </a:cubicBezTo>
                    <a:cubicBezTo>
                      <a:pt x="1038" y="797"/>
                      <a:pt x="1040" y="799"/>
                      <a:pt x="1040" y="801"/>
                    </a:cubicBezTo>
                    <a:close/>
                    <a:moveTo>
                      <a:pt x="1041" y="813"/>
                    </a:moveTo>
                    <a:lnTo>
                      <a:pt x="1041" y="813"/>
                    </a:lnTo>
                    <a:cubicBezTo>
                      <a:pt x="1041" y="815"/>
                      <a:pt x="1040" y="816"/>
                      <a:pt x="1038" y="816"/>
                    </a:cubicBezTo>
                    <a:cubicBezTo>
                      <a:pt x="1036" y="816"/>
                      <a:pt x="1035" y="815"/>
                      <a:pt x="1035" y="813"/>
                    </a:cubicBezTo>
                    <a:lnTo>
                      <a:pt x="1035" y="813"/>
                    </a:lnTo>
                    <a:cubicBezTo>
                      <a:pt x="1035" y="811"/>
                      <a:pt x="1036" y="810"/>
                      <a:pt x="1038" y="810"/>
                    </a:cubicBezTo>
                    <a:cubicBezTo>
                      <a:pt x="1040" y="810"/>
                      <a:pt x="1041" y="811"/>
                      <a:pt x="1041" y="813"/>
                    </a:cubicBezTo>
                    <a:close/>
                    <a:moveTo>
                      <a:pt x="1043" y="825"/>
                    </a:moveTo>
                    <a:lnTo>
                      <a:pt x="1043" y="825"/>
                    </a:lnTo>
                    <a:cubicBezTo>
                      <a:pt x="1043" y="827"/>
                      <a:pt x="1041" y="829"/>
                      <a:pt x="1039" y="829"/>
                    </a:cubicBezTo>
                    <a:cubicBezTo>
                      <a:pt x="1038" y="829"/>
                      <a:pt x="1036" y="827"/>
                      <a:pt x="1036" y="825"/>
                    </a:cubicBezTo>
                    <a:lnTo>
                      <a:pt x="1036" y="825"/>
                    </a:lnTo>
                    <a:cubicBezTo>
                      <a:pt x="1036" y="824"/>
                      <a:pt x="1038" y="822"/>
                      <a:pt x="1039" y="822"/>
                    </a:cubicBezTo>
                    <a:cubicBezTo>
                      <a:pt x="1041" y="822"/>
                      <a:pt x="1043" y="824"/>
                      <a:pt x="1043" y="825"/>
                    </a:cubicBezTo>
                    <a:close/>
                    <a:moveTo>
                      <a:pt x="1044" y="838"/>
                    </a:moveTo>
                    <a:lnTo>
                      <a:pt x="1044" y="838"/>
                    </a:lnTo>
                    <a:cubicBezTo>
                      <a:pt x="1044" y="840"/>
                      <a:pt x="1043" y="841"/>
                      <a:pt x="1041" y="841"/>
                    </a:cubicBezTo>
                    <a:cubicBezTo>
                      <a:pt x="1039" y="841"/>
                      <a:pt x="1038" y="840"/>
                      <a:pt x="1038" y="838"/>
                    </a:cubicBezTo>
                    <a:lnTo>
                      <a:pt x="1038" y="838"/>
                    </a:lnTo>
                    <a:cubicBezTo>
                      <a:pt x="1038" y="836"/>
                      <a:pt x="1039" y="835"/>
                      <a:pt x="1041" y="835"/>
                    </a:cubicBezTo>
                    <a:cubicBezTo>
                      <a:pt x="1043" y="835"/>
                      <a:pt x="1044" y="836"/>
                      <a:pt x="1044" y="838"/>
                    </a:cubicBezTo>
                    <a:close/>
                    <a:moveTo>
                      <a:pt x="1045" y="850"/>
                    </a:moveTo>
                    <a:lnTo>
                      <a:pt x="1045" y="850"/>
                    </a:lnTo>
                    <a:cubicBezTo>
                      <a:pt x="1045" y="852"/>
                      <a:pt x="1044" y="853"/>
                      <a:pt x="1042" y="853"/>
                    </a:cubicBezTo>
                    <a:cubicBezTo>
                      <a:pt x="1041" y="853"/>
                      <a:pt x="1039" y="852"/>
                      <a:pt x="1039" y="850"/>
                    </a:cubicBezTo>
                    <a:lnTo>
                      <a:pt x="1039" y="850"/>
                    </a:lnTo>
                    <a:cubicBezTo>
                      <a:pt x="1039" y="849"/>
                      <a:pt x="1041" y="847"/>
                      <a:pt x="1042" y="847"/>
                    </a:cubicBezTo>
                    <a:cubicBezTo>
                      <a:pt x="1044" y="847"/>
                      <a:pt x="1045" y="849"/>
                      <a:pt x="1045" y="850"/>
                    </a:cubicBezTo>
                    <a:close/>
                    <a:moveTo>
                      <a:pt x="1046" y="863"/>
                    </a:moveTo>
                    <a:lnTo>
                      <a:pt x="1046" y="863"/>
                    </a:lnTo>
                    <a:cubicBezTo>
                      <a:pt x="1046" y="864"/>
                      <a:pt x="1045" y="866"/>
                      <a:pt x="1043" y="866"/>
                    </a:cubicBezTo>
                    <a:cubicBezTo>
                      <a:pt x="1042" y="866"/>
                      <a:pt x="1040" y="864"/>
                      <a:pt x="1040" y="863"/>
                    </a:cubicBezTo>
                    <a:lnTo>
                      <a:pt x="1040" y="863"/>
                    </a:lnTo>
                    <a:cubicBezTo>
                      <a:pt x="1040" y="861"/>
                      <a:pt x="1042" y="860"/>
                      <a:pt x="1043" y="860"/>
                    </a:cubicBezTo>
                    <a:cubicBezTo>
                      <a:pt x="1045" y="860"/>
                      <a:pt x="1046" y="861"/>
                      <a:pt x="1046" y="863"/>
                    </a:cubicBezTo>
                    <a:close/>
                    <a:moveTo>
                      <a:pt x="1048" y="875"/>
                    </a:moveTo>
                    <a:lnTo>
                      <a:pt x="1048" y="875"/>
                    </a:lnTo>
                    <a:cubicBezTo>
                      <a:pt x="1048" y="877"/>
                      <a:pt x="1046" y="878"/>
                      <a:pt x="1044" y="878"/>
                    </a:cubicBezTo>
                    <a:cubicBezTo>
                      <a:pt x="1043" y="878"/>
                      <a:pt x="1041" y="877"/>
                      <a:pt x="1041" y="875"/>
                    </a:cubicBezTo>
                    <a:lnTo>
                      <a:pt x="1041" y="875"/>
                    </a:lnTo>
                    <a:cubicBezTo>
                      <a:pt x="1041" y="873"/>
                      <a:pt x="1043" y="872"/>
                      <a:pt x="1044" y="872"/>
                    </a:cubicBezTo>
                    <a:cubicBezTo>
                      <a:pt x="1046" y="872"/>
                      <a:pt x="1048" y="873"/>
                      <a:pt x="1048" y="875"/>
                    </a:cubicBezTo>
                    <a:close/>
                    <a:moveTo>
                      <a:pt x="1049" y="888"/>
                    </a:moveTo>
                    <a:lnTo>
                      <a:pt x="1049" y="888"/>
                    </a:lnTo>
                    <a:cubicBezTo>
                      <a:pt x="1049" y="889"/>
                      <a:pt x="1047" y="891"/>
                      <a:pt x="1046" y="891"/>
                    </a:cubicBezTo>
                    <a:cubicBezTo>
                      <a:pt x="1044" y="891"/>
                      <a:pt x="1042" y="889"/>
                      <a:pt x="1042" y="888"/>
                    </a:cubicBezTo>
                    <a:lnTo>
                      <a:pt x="1042" y="888"/>
                    </a:lnTo>
                    <a:cubicBezTo>
                      <a:pt x="1042" y="886"/>
                      <a:pt x="1044" y="885"/>
                      <a:pt x="1046" y="885"/>
                    </a:cubicBezTo>
                    <a:cubicBezTo>
                      <a:pt x="1047" y="885"/>
                      <a:pt x="1049" y="886"/>
                      <a:pt x="1049" y="888"/>
                    </a:cubicBezTo>
                    <a:close/>
                    <a:moveTo>
                      <a:pt x="1050" y="900"/>
                    </a:moveTo>
                    <a:lnTo>
                      <a:pt x="1050" y="900"/>
                    </a:lnTo>
                    <a:cubicBezTo>
                      <a:pt x="1050" y="902"/>
                      <a:pt x="1048" y="903"/>
                      <a:pt x="1047" y="903"/>
                    </a:cubicBezTo>
                    <a:cubicBezTo>
                      <a:pt x="1045" y="903"/>
                      <a:pt x="1044" y="902"/>
                      <a:pt x="1044" y="900"/>
                    </a:cubicBezTo>
                    <a:lnTo>
                      <a:pt x="1044" y="900"/>
                    </a:lnTo>
                    <a:cubicBezTo>
                      <a:pt x="1044" y="898"/>
                      <a:pt x="1045" y="897"/>
                      <a:pt x="1047" y="897"/>
                    </a:cubicBezTo>
                    <a:cubicBezTo>
                      <a:pt x="1048" y="897"/>
                      <a:pt x="1050" y="898"/>
                      <a:pt x="1050" y="900"/>
                    </a:cubicBezTo>
                    <a:close/>
                    <a:moveTo>
                      <a:pt x="1051" y="913"/>
                    </a:moveTo>
                    <a:lnTo>
                      <a:pt x="1051" y="913"/>
                    </a:lnTo>
                    <a:cubicBezTo>
                      <a:pt x="1051" y="914"/>
                      <a:pt x="1049" y="916"/>
                      <a:pt x="1048" y="916"/>
                    </a:cubicBezTo>
                    <a:cubicBezTo>
                      <a:pt x="1046" y="916"/>
                      <a:pt x="1044" y="914"/>
                      <a:pt x="1044" y="913"/>
                    </a:cubicBezTo>
                    <a:lnTo>
                      <a:pt x="1044" y="913"/>
                    </a:lnTo>
                    <a:cubicBezTo>
                      <a:pt x="1044" y="911"/>
                      <a:pt x="1046" y="909"/>
                      <a:pt x="1048" y="909"/>
                    </a:cubicBezTo>
                    <a:cubicBezTo>
                      <a:pt x="1049" y="909"/>
                      <a:pt x="1051" y="911"/>
                      <a:pt x="1051" y="913"/>
                    </a:cubicBezTo>
                    <a:close/>
                    <a:moveTo>
                      <a:pt x="1051" y="925"/>
                    </a:moveTo>
                    <a:lnTo>
                      <a:pt x="1051" y="925"/>
                    </a:lnTo>
                    <a:cubicBezTo>
                      <a:pt x="1051" y="927"/>
                      <a:pt x="1050" y="928"/>
                      <a:pt x="1048" y="928"/>
                    </a:cubicBezTo>
                    <a:cubicBezTo>
                      <a:pt x="1047" y="928"/>
                      <a:pt x="1045" y="927"/>
                      <a:pt x="1045" y="925"/>
                    </a:cubicBezTo>
                    <a:lnTo>
                      <a:pt x="1045" y="925"/>
                    </a:lnTo>
                    <a:cubicBezTo>
                      <a:pt x="1045" y="923"/>
                      <a:pt x="1047" y="922"/>
                      <a:pt x="1048" y="922"/>
                    </a:cubicBezTo>
                    <a:cubicBezTo>
                      <a:pt x="1050" y="922"/>
                      <a:pt x="1051" y="923"/>
                      <a:pt x="1051" y="925"/>
                    </a:cubicBezTo>
                    <a:close/>
                    <a:moveTo>
                      <a:pt x="1052" y="938"/>
                    </a:moveTo>
                    <a:lnTo>
                      <a:pt x="1052" y="938"/>
                    </a:lnTo>
                    <a:cubicBezTo>
                      <a:pt x="1052" y="939"/>
                      <a:pt x="1051" y="941"/>
                      <a:pt x="1049" y="941"/>
                    </a:cubicBezTo>
                    <a:cubicBezTo>
                      <a:pt x="1047" y="941"/>
                      <a:pt x="1046" y="939"/>
                      <a:pt x="1046" y="938"/>
                    </a:cubicBezTo>
                    <a:lnTo>
                      <a:pt x="1046" y="938"/>
                    </a:lnTo>
                    <a:cubicBezTo>
                      <a:pt x="1046" y="936"/>
                      <a:pt x="1047" y="934"/>
                      <a:pt x="1049" y="934"/>
                    </a:cubicBezTo>
                    <a:cubicBezTo>
                      <a:pt x="1051" y="934"/>
                      <a:pt x="1052" y="936"/>
                      <a:pt x="1052" y="938"/>
                    </a:cubicBezTo>
                    <a:close/>
                    <a:moveTo>
                      <a:pt x="1053" y="950"/>
                    </a:moveTo>
                    <a:lnTo>
                      <a:pt x="1053" y="950"/>
                    </a:lnTo>
                    <a:cubicBezTo>
                      <a:pt x="1053" y="952"/>
                      <a:pt x="1052" y="953"/>
                      <a:pt x="1050" y="953"/>
                    </a:cubicBezTo>
                    <a:cubicBezTo>
                      <a:pt x="1048" y="953"/>
                      <a:pt x="1047" y="952"/>
                      <a:pt x="1047" y="950"/>
                    </a:cubicBezTo>
                    <a:lnTo>
                      <a:pt x="1047" y="950"/>
                    </a:lnTo>
                    <a:cubicBezTo>
                      <a:pt x="1047" y="948"/>
                      <a:pt x="1048" y="947"/>
                      <a:pt x="1050" y="947"/>
                    </a:cubicBezTo>
                    <a:cubicBezTo>
                      <a:pt x="1052" y="947"/>
                      <a:pt x="1053" y="948"/>
                      <a:pt x="1053" y="950"/>
                    </a:cubicBezTo>
                    <a:close/>
                    <a:moveTo>
                      <a:pt x="1054" y="963"/>
                    </a:moveTo>
                    <a:lnTo>
                      <a:pt x="1054" y="963"/>
                    </a:lnTo>
                    <a:cubicBezTo>
                      <a:pt x="1054" y="964"/>
                      <a:pt x="1052" y="966"/>
                      <a:pt x="1051" y="966"/>
                    </a:cubicBezTo>
                    <a:cubicBezTo>
                      <a:pt x="1049" y="966"/>
                      <a:pt x="1047" y="964"/>
                      <a:pt x="1047" y="963"/>
                    </a:cubicBezTo>
                    <a:lnTo>
                      <a:pt x="1047" y="963"/>
                    </a:lnTo>
                    <a:cubicBezTo>
                      <a:pt x="1047" y="961"/>
                      <a:pt x="1049" y="959"/>
                      <a:pt x="1051" y="959"/>
                    </a:cubicBezTo>
                    <a:cubicBezTo>
                      <a:pt x="1052" y="959"/>
                      <a:pt x="1054" y="961"/>
                      <a:pt x="1054" y="963"/>
                    </a:cubicBezTo>
                    <a:close/>
                    <a:moveTo>
                      <a:pt x="1054" y="975"/>
                    </a:moveTo>
                    <a:lnTo>
                      <a:pt x="1054" y="975"/>
                    </a:lnTo>
                    <a:cubicBezTo>
                      <a:pt x="1054" y="977"/>
                      <a:pt x="1053" y="978"/>
                      <a:pt x="1051" y="978"/>
                    </a:cubicBezTo>
                    <a:cubicBezTo>
                      <a:pt x="1049" y="978"/>
                      <a:pt x="1048" y="977"/>
                      <a:pt x="1048" y="975"/>
                    </a:cubicBezTo>
                    <a:lnTo>
                      <a:pt x="1048" y="975"/>
                    </a:lnTo>
                    <a:cubicBezTo>
                      <a:pt x="1048" y="973"/>
                      <a:pt x="1049" y="972"/>
                      <a:pt x="1051" y="972"/>
                    </a:cubicBezTo>
                    <a:cubicBezTo>
                      <a:pt x="1053" y="972"/>
                      <a:pt x="1054" y="973"/>
                      <a:pt x="1054" y="975"/>
                    </a:cubicBezTo>
                    <a:close/>
                    <a:moveTo>
                      <a:pt x="1055" y="988"/>
                    </a:moveTo>
                    <a:lnTo>
                      <a:pt x="1055" y="988"/>
                    </a:lnTo>
                    <a:cubicBezTo>
                      <a:pt x="1055" y="989"/>
                      <a:pt x="1053" y="991"/>
                      <a:pt x="1052" y="991"/>
                    </a:cubicBezTo>
                    <a:cubicBezTo>
                      <a:pt x="1050" y="991"/>
                      <a:pt x="1048" y="989"/>
                      <a:pt x="1048" y="988"/>
                    </a:cubicBezTo>
                    <a:lnTo>
                      <a:pt x="1048" y="988"/>
                    </a:lnTo>
                    <a:cubicBezTo>
                      <a:pt x="1048" y="986"/>
                      <a:pt x="1050" y="984"/>
                      <a:pt x="1052" y="984"/>
                    </a:cubicBezTo>
                    <a:cubicBezTo>
                      <a:pt x="1053" y="984"/>
                      <a:pt x="1055" y="986"/>
                      <a:pt x="1055" y="988"/>
                    </a:cubicBezTo>
                    <a:close/>
                    <a:moveTo>
                      <a:pt x="1055" y="1000"/>
                    </a:moveTo>
                    <a:lnTo>
                      <a:pt x="1055" y="1000"/>
                    </a:lnTo>
                    <a:cubicBezTo>
                      <a:pt x="1055" y="1002"/>
                      <a:pt x="1054" y="1003"/>
                      <a:pt x="1052" y="1003"/>
                    </a:cubicBezTo>
                    <a:cubicBezTo>
                      <a:pt x="1050" y="1003"/>
                      <a:pt x="1049" y="1002"/>
                      <a:pt x="1049" y="1000"/>
                    </a:cubicBezTo>
                    <a:lnTo>
                      <a:pt x="1049" y="1000"/>
                    </a:lnTo>
                    <a:cubicBezTo>
                      <a:pt x="1049" y="998"/>
                      <a:pt x="1050" y="997"/>
                      <a:pt x="1052" y="997"/>
                    </a:cubicBezTo>
                    <a:cubicBezTo>
                      <a:pt x="1054" y="997"/>
                      <a:pt x="1055" y="998"/>
                      <a:pt x="1055" y="1000"/>
                    </a:cubicBezTo>
                    <a:close/>
                    <a:moveTo>
                      <a:pt x="1056" y="1013"/>
                    </a:moveTo>
                    <a:lnTo>
                      <a:pt x="1056" y="1013"/>
                    </a:lnTo>
                    <a:cubicBezTo>
                      <a:pt x="1056" y="1014"/>
                      <a:pt x="1054" y="1016"/>
                      <a:pt x="1052" y="1016"/>
                    </a:cubicBezTo>
                    <a:cubicBezTo>
                      <a:pt x="1051" y="1016"/>
                      <a:pt x="1049" y="1014"/>
                      <a:pt x="1049" y="1013"/>
                    </a:cubicBezTo>
                    <a:lnTo>
                      <a:pt x="1049" y="1013"/>
                    </a:lnTo>
                    <a:cubicBezTo>
                      <a:pt x="1049" y="1011"/>
                      <a:pt x="1051" y="1009"/>
                      <a:pt x="1052" y="1009"/>
                    </a:cubicBezTo>
                    <a:cubicBezTo>
                      <a:pt x="1054" y="1009"/>
                      <a:pt x="1056" y="1011"/>
                      <a:pt x="1056" y="1013"/>
                    </a:cubicBezTo>
                    <a:close/>
                    <a:moveTo>
                      <a:pt x="1056" y="1025"/>
                    </a:moveTo>
                    <a:lnTo>
                      <a:pt x="1056" y="1025"/>
                    </a:lnTo>
                    <a:cubicBezTo>
                      <a:pt x="1056" y="1027"/>
                      <a:pt x="1054" y="1028"/>
                      <a:pt x="1053" y="1028"/>
                    </a:cubicBezTo>
                    <a:cubicBezTo>
                      <a:pt x="1051" y="1028"/>
                      <a:pt x="1049" y="1027"/>
                      <a:pt x="1049" y="1025"/>
                    </a:cubicBezTo>
                    <a:lnTo>
                      <a:pt x="1049" y="1025"/>
                    </a:lnTo>
                    <a:cubicBezTo>
                      <a:pt x="1049" y="1023"/>
                      <a:pt x="1051" y="1022"/>
                      <a:pt x="1053" y="1022"/>
                    </a:cubicBezTo>
                    <a:cubicBezTo>
                      <a:pt x="1054" y="1022"/>
                      <a:pt x="1056" y="1023"/>
                      <a:pt x="1056" y="1025"/>
                    </a:cubicBezTo>
                    <a:close/>
                    <a:moveTo>
                      <a:pt x="1056" y="1038"/>
                    </a:moveTo>
                    <a:lnTo>
                      <a:pt x="1056" y="1038"/>
                    </a:lnTo>
                    <a:cubicBezTo>
                      <a:pt x="1056" y="1039"/>
                      <a:pt x="1054" y="1041"/>
                      <a:pt x="1053" y="1041"/>
                    </a:cubicBezTo>
                    <a:cubicBezTo>
                      <a:pt x="1051" y="1041"/>
                      <a:pt x="1050" y="1039"/>
                      <a:pt x="1050" y="1038"/>
                    </a:cubicBezTo>
                    <a:lnTo>
                      <a:pt x="1050" y="1038"/>
                    </a:lnTo>
                    <a:cubicBezTo>
                      <a:pt x="1050" y="1036"/>
                      <a:pt x="1051" y="1034"/>
                      <a:pt x="1053" y="1034"/>
                    </a:cubicBezTo>
                    <a:cubicBezTo>
                      <a:pt x="1054" y="1034"/>
                      <a:pt x="1056" y="1036"/>
                      <a:pt x="1056" y="1038"/>
                    </a:cubicBezTo>
                    <a:close/>
                    <a:moveTo>
                      <a:pt x="1056" y="1050"/>
                    </a:moveTo>
                    <a:lnTo>
                      <a:pt x="1056" y="1050"/>
                    </a:lnTo>
                    <a:cubicBezTo>
                      <a:pt x="1056" y="1052"/>
                      <a:pt x="1055" y="1053"/>
                      <a:pt x="1053" y="1053"/>
                    </a:cubicBezTo>
                    <a:cubicBezTo>
                      <a:pt x="1051" y="1053"/>
                      <a:pt x="1050" y="1052"/>
                      <a:pt x="1050" y="1050"/>
                    </a:cubicBezTo>
                    <a:lnTo>
                      <a:pt x="1050" y="1050"/>
                    </a:lnTo>
                    <a:cubicBezTo>
                      <a:pt x="1050" y="1048"/>
                      <a:pt x="1051" y="1047"/>
                      <a:pt x="1053" y="1047"/>
                    </a:cubicBezTo>
                    <a:cubicBezTo>
                      <a:pt x="1055" y="1047"/>
                      <a:pt x="1056" y="1048"/>
                      <a:pt x="1056" y="1050"/>
                    </a:cubicBezTo>
                    <a:close/>
                    <a:moveTo>
                      <a:pt x="1056" y="1063"/>
                    </a:moveTo>
                    <a:lnTo>
                      <a:pt x="1056" y="1063"/>
                    </a:lnTo>
                    <a:cubicBezTo>
                      <a:pt x="1056" y="1064"/>
                      <a:pt x="1055" y="1066"/>
                      <a:pt x="1053" y="1066"/>
                    </a:cubicBezTo>
                    <a:cubicBezTo>
                      <a:pt x="1051" y="1066"/>
                      <a:pt x="1050" y="1064"/>
                      <a:pt x="1050" y="1063"/>
                    </a:cubicBezTo>
                    <a:lnTo>
                      <a:pt x="1050" y="1063"/>
                    </a:lnTo>
                    <a:cubicBezTo>
                      <a:pt x="1050" y="1061"/>
                      <a:pt x="1051" y="1059"/>
                      <a:pt x="1053" y="1059"/>
                    </a:cubicBezTo>
                    <a:cubicBezTo>
                      <a:pt x="1055" y="1059"/>
                      <a:pt x="1056" y="1061"/>
                      <a:pt x="1056" y="1063"/>
                    </a:cubicBezTo>
                    <a:close/>
                    <a:moveTo>
                      <a:pt x="1056" y="1076"/>
                    </a:moveTo>
                    <a:lnTo>
                      <a:pt x="1056" y="1076"/>
                    </a:lnTo>
                    <a:cubicBezTo>
                      <a:pt x="1055" y="1078"/>
                      <a:pt x="1054" y="1079"/>
                      <a:pt x="1052" y="1078"/>
                    </a:cubicBezTo>
                    <a:cubicBezTo>
                      <a:pt x="1050" y="1077"/>
                      <a:pt x="1049" y="1076"/>
                      <a:pt x="1050" y="1074"/>
                    </a:cubicBezTo>
                    <a:lnTo>
                      <a:pt x="1050" y="1074"/>
                    </a:lnTo>
                    <a:cubicBezTo>
                      <a:pt x="1051" y="1072"/>
                      <a:pt x="1052" y="1072"/>
                      <a:pt x="1054" y="1072"/>
                    </a:cubicBezTo>
                    <a:cubicBezTo>
                      <a:pt x="1056" y="1073"/>
                      <a:pt x="1056" y="1074"/>
                      <a:pt x="1056" y="1076"/>
                    </a:cubicBezTo>
                    <a:close/>
                    <a:moveTo>
                      <a:pt x="1056" y="1089"/>
                    </a:moveTo>
                    <a:lnTo>
                      <a:pt x="1056" y="1089"/>
                    </a:lnTo>
                    <a:cubicBezTo>
                      <a:pt x="1055" y="1090"/>
                      <a:pt x="1053" y="1091"/>
                      <a:pt x="1052" y="1091"/>
                    </a:cubicBezTo>
                    <a:cubicBezTo>
                      <a:pt x="1050" y="1090"/>
                      <a:pt x="1049" y="1088"/>
                      <a:pt x="1050" y="1087"/>
                    </a:cubicBezTo>
                    <a:lnTo>
                      <a:pt x="1050" y="1087"/>
                    </a:lnTo>
                    <a:cubicBezTo>
                      <a:pt x="1050" y="1085"/>
                      <a:pt x="1052" y="1084"/>
                      <a:pt x="1054" y="1085"/>
                    </a:cubicBezTo>
                    <a:cubicBezTo>
                      <a:pt x="1055" y="1085"/>
                      <a:pt x="1056" y="1087"/>
                      <a:pt x="1056" y="1089"/>
                    </a:cubicBezTo>
                    <a:close/>
                    <a:moveTo>
                      <a:pt x="1056" y="1101"/>
                    </a:moveTo>
                    <a:lnTo>
                      <a:pt x="1056" y="1101"/>
                    </a:lnTo>
                    <a:cubicBezTo>
                      <a:pt x="1055" y="1103"/>
                      <a:pt x="1053" y="1104"/>
                      <a:pt x="1052" y="1103"/>
                    </a:cubicBezTo>
                    <a:cubicBezTo>
                      <a:pt x="1050" y="1102"/>
                      <a:pt x="1049" y="1101"/>
                      <a:pt x="1050" y="1099"/>
                    </a:cubicBezTo>
                    <a:lnTo>
                      <a:pt x="1050" y="1099"/>
                    </a:lnTo>
                    <a:cubicBezTo>
                      <a:pt x="1050" y="1097"/>
                      <a:pt x="1052" y="1097"/>
                      <a:pt x="1054" y="1097"/>
                    </a:cubicBezTo>
                    <a:cubicBezTo>
                      <a:pt x="1055" y="1098"/>
                      <a:pt x="1056" y="1099"/>
                      <a:pt x="1056" y="1101"/>
                    </a:cubicBezTo>
                    <a:close/>
                    <a:moveTo>
                      <a:pt x="1055" y="1114"/>
                    </a:moveTo>
                    <a:lnTo>
                      <a:pt x="1055" y="1114"/>
                    </a:lnTo>
                    <a:cubicBezTo>
                      <a:pt x="1055" y="1115"/>
                      <a:pt x="1053" y="1116"/>
                      <a:pt x="1052" y="1116"/>
                    </a:cubicBezTo>
                    <a:cubicBezTo>
                      <a:pt x="1050" y="1115"/>
                      <a:pt x="1049" y="1113"/>
                      <a:pt x="1050" y="1112"/>
                    </a:cubicBezTo>
                    <a:lnTo>
                      <a:pt x="1050" y="1112"/>
                    </a:lnTo>
                    <a:cubicBezTo>
                      <a:pt x="1050" y="1110"/>
                      <a:pt x="1052" y="1109"/>
                      <a:pt x="1053" y="1110"/>
                    </a:cubicBezTo>
                    <a:cubicBezTo>
                      <a:pt x="1055" y="1110"/>
                      <a:pt x="1056" y="1112"/>
                      <a:pt x="1055" y="1114"/>
                    </a:cubicBezTo>
                    <a:close/>
                    <a:moveTo>
                      <a:pt x="1055" y="1126"/>
                    </a:moveTo>
                    <a:lnTo>
                      <a:pt x="1055" y="1126"/>
                    </a:lnTo>
                    <a:cubicBezTo>
                      <a:pt x="1055" y="1128"/>
                      <a:pt x="1053" y="1129"/>
                      <a:pt x="1051" y="1128"/>
                    </a:cubicBezTo>
                    <a:cubicBezTo>
                      <a:pt x="1050" y="1127"/>
                      <a:pt x="1049" y="1126"/>
                      <a:pt x="1049" y="1124"/>
                    </a:cubicBezTo>
                    <a:lnTo>
                      <a:pt x="1049" y="1124"/>
                    </a:lnTo>
                    <a:cubicBezTo>
                      <a:pt x="1050" y="1122"/>
                      <a:pt x="1052" y="1122"/>
                      <a:pt x="1053" y="1122"/>
                    </a:cubicBezTo>
                    <a:cubicBezTo>
                      <a:pt x="1055" y="1123"/>
                      <a:pt x="1056" y="1124"/>
                      <a:pt x="1055" y="1126"/>
                    </a:cubicBezTo>
                    <a:close/>
                    <a:moveTo>
                      <a:pt x="1055" y="1139"/>
                    </a:moveTo>
                    <a:lnTo>
                      <a:pt x="1055" y="1139"/>
                    </a:lnTo>
                    <a:cubicBezTo>
                      <a:pt x="1054" y="1140"/>
                      <a:pt x="1052" y="1141"/>
                      <a:pt x="1051" y="1141"/>
                    </a:cubicBezTo>
                    <a:cubicBezTo>
                      <a:pt x="1049" y="1140"/>
                      <a:pt x="1048" y="1138"/>
                      <a:pt x="1049" y="1137"/>
                    </a:cubicBezTo>
                    <a:lnTo>
                      <a:pt x="1049" y="1137"/>
                    </a:lnTo>
                    <a:cubicBezTo>
                      <a:pt x="1049" y="1135"/>
                      <a:pt x="1051" y="1134"/>
                      <a:pt x="1053" y="1135"/>
                    </a:cubicBezTo>
                    <a:cubicBezTo>
                      <a:pt x="1054" y="1135"/>
                      <a:pt x="1055" y="1137"/>
                      <a:pt x="1055" y="1139"/>
                    </a:cubicBezTo>
                    <a:close/>
                    <a:moveTo>
                      <a:pt x="1054" y="1151"/>
                    </a:moveTo>
                    <a:lnTo>
                      <a:pt x="1054" y="1151"/>
                    </a:lnTo>
                    <a:cubicBezTo>
                      <a:pt x="1054" y="1153"/>
                      <a:pt x="1052" y="1154"/>
                      <a:pt x="1050" y="1153"/>
                    </a:cubicBezTo>
                    <a:cubicBezTo>
                      <a:pt x="1049" y="1152"/>
                      <a:pt x="1048" y="1151"/>
                      <a:pt x="1048" y="1149"/>
                    </a:cubicBezTo>
                    <a:lnTo>
                      <a:pt x="1048" y="1149"/>
                    </a:lnTo>
                    <a:cubicBezTo>
                      <a:pt x="1049" y="1147"/>
                      <a:pt x="1051" y="1147"/>
                      <a:pt x="1052" y="1147"/>
                    </a:cubicBezTo>
                    <a:cubicBezTo>
                      <a:pt x="1054" y="1148"/>
                      <a:pt x="1055" y="1149"/>
                      <a:pt x="1054" y="1151"/>
                    </a:cubicBezTo>
                    <a:close/>
                    <a:moveTo>
                      <a:pt x="1054" y="1164"/>
                    </a:moveTo>
                    <a:lnTo>
                      <a:pt x="1054" y="1164"/>
                    </a:lnTo>
                    <a:cubicBezTo>
                      <a:pt x="1053" y="1165"/>
                      <a:pt x="1052" y="1166"/>
                      <a:pt x="1050" y="1166"/>
                    </a:cubicBezTo>
                    <a:cubicBezTo>
                      <a:pt x="1048" y="1165"/>
                      <a:pt x="1047" y="1163"/>
                      <a:pt x="1048" y="1162"/>
                    </a:cubicBezTo>
                    <a:lnTo>
                      <a:pt x="1048" y="1162"/>
                    </a:lnTo>
                    <a:cubicBezTo>
                      <a:pt x="1048" y="1160"/>
                      <a:pt x="1050" y="1159"/>
                      <a:pt x="1052" y="1160"/>
                    </a:cubicBezTo>
                    <a:cubicBezTo>
                      <a:pt x="1053" y="1160"/>
                      <a:pt x="1054" y="1162"/>
                      <a:pt x="1054" y="1164"/>
                    </a:cubicBezTo>
                    <a:close/>
                    <a:moveTo>
                      <a:pt x="1053" y="1176"/>
                    </a:moveTo>
                    <a:lnTo>
                      <a:pt x="1053" y="1176"/>
                    </a:lnTo>
                    <a:cubicBezTo>
                      <a:pt x="1053" y="1178"/>
                      <a:pt x="1051" y="1179"/>
                      <a:pt x="1049" y="1178"/>
                    </a:cubicBezTo>
                    <a:cubicBezTo>
                      <a:pt x="1048" y="1177"/>
                      <a:pt x="1047" y="1176"/>
                      <a:pt x="1047" y="1174"/>
                    </a:cubicBezTo>
                    <a:lnTo>
                      <a:pt x="1047" y="1174"/>
                    </a:lnTo>
                    <a:cubicBezTo>
                      <a:pt x="1048" y="1172"/>
                      <a:pt x="1050" y="1172"/>
                      <a:pt x="1051" y="1172"/>
                    </a:cubicBezTo>
                    <a:cubicBezTo>
                      <a:pt x="1053" y="1173"/>
                      <a:pt x="1054" y="1174"/>
                      <a:pt x="1053" y="1176"/>
                    </a:cubicBezTo>
                    <a:close/>
                    <a:moveTo>
                      <a:pt x="1053" y="1189"/>
                    </a:moveTo>
                    <a:lnTo>
                      <a:pt x="1053" y="1189"/>
                    </a:lnTo>
                    <a:cubicBezTo>
                      <a:pt x="1052" y="1190"/>
                      <a:pt x="1050" y="1191"/>
                      <a:pt x="1049" y="1190"/>
                    </a:cubicBezTo>
                    <a:cubicBezTo>
                      <a:pt x="1047" y="1190"/>
                      <a:pt x="1046" y="1188"/>
                      <a:pt x="1047" y="1187"/>
                    </a:cubicBezTo>
                    <a:lnTo>
                      <a:pt x="1047" y="1187"/>
                    </a:lnTo>
                    <a:cubicBezTo>
                      <a:pt x="1047" y="1185"/>
                      <a:pt x="1049" y="1184"/>
                      <a:pt x="1051" y="1185"/>
                    </a:cubicBezTo>
                    <a:cubicBezTo>
                      <a:pt x="1052" y="1185"/>
                      <a:pt x="1053" y="1187"/>
                      <a:pt x="1053" y="1189"/>
                    </a:cubicBezTo>
                    <a:close/>
                    <a:moveTo>
                      <a:pt x="1052" y="1201"/>
                    </a:moveTo>
                    <a:lnTo>
                      <a:pt x="1052" y="1201"/>
                    </a:lnTo>
                    <a:cubicBezTo>
                      <a:pt x="1051" y="1203"/>
                      <a:pt x="1049" y="1204"/>
                      <a:pt x="1048" y="1203"/>
                    </a:cubicBezTo>
                    <a:cubicBezTo>
                      <a:pt x="1046" y="1202"/>
                      <a:pt x="1045" y="1201"/>
                      <a:pt x="1046" y="1199"/>
                    </a:cubicBezTo>
                    <a:lnTo>
                      <a:pt x="1046" y="1199"/>
                    </a:lnTo>
                    <a:cubicBezTo>
                      <a:pt x="1046" y="1197"/>
                      <a:pt x="1048" y="1196"/>
                      <a:pt x="1050" y="1197"/>
                    </a:cubicBezTo>
                    <a:cubicBezTo>
                      <a:pt x="1051" y="1198"/>
                      <a:pt x="1052" y="1199"/>
                      <a:pt x="1052" y="1201"/>
                    </a:cubicBezTo>
                    <a:close/>
                    <a:moveTo>
                      <a:pt x="1051" y="1213"/>
                    </a:moveTo>
                    <a:lnTo>
                      <a:pt x="1051" y="1213"/>
                    </a:lnTo>
                    <a:cubicBezTo>
                      <a:pt x="1050" y="1215"/>
                      <a:pt x="1049" y="1216"/>
                      <a:pt x="1047" y="1215"/>
                    </a:cubicBezTo>
                    <a:cubicBezTo>
                      <a:pt x="1045" y="1215"/>
                      <a:pt x="1044" y="1213"/>
                      <a:pt x="1045" y="1211"/>
                    </a:cubicBezTo>
                    <a:lnTo>
                      <a:pt x="1045" y="1211"/>
                    </a:lnTo>
                    <a:cubicBezTo>
                      <a:pt x="1046" y="1210"/>
                      <a:pt x="1047" y="1209"/>
                      <a:pt x="1049" y="1210"/>
                    </a:cubicBezTo>
                    <a:cubicBezTo>
                      <a:pt x="1051" y="1210"/>
                      <a:pt x="1052" y="1212"/>
                      <a:pt x="1051" y="1213"/>
                    </a:cubicBezTo>
                    <a:close/>
                    <a:moveTo>
                      <a:pt x="1050" y="1226"/>
                    </a:moveTo>
                    <a:lnTo>
                      <a:pt x="1050" y="1226"/>
                    </a:lnTo>
                    <a:cubicBezTo>
                      <a:pt x="1050" y="1228"/>
                      <a:pt x="1048" y="1228"/>
                      <a:pt x="1046" y="1228"/>
                    </a:cubicBezTo>
                    <a:cubicBezTo>
                      <a:pt x="1045" y="1227"/>
                      <a:pt x="1044" y="1226"/>
                      <a:pt x="1044" y="1224"/>
                    </a:cubicBezTo>
                    <a:lnTo>
                      <a:pt x="1044" y="1224"/>
                    </a:lnTo>
                    <a:cubicBezTo>
                      <a:pt x="1045" y="1222"/>
                      <a:pt x="1047" y="1221"/>
                      <a:pt x="1048" y="1222"/>
                    </a:cubicBezTo>
                    <a:cubicBezTo>
                      <a:pt x="1050" y="1223"/>
                      <a:pt x="1051" y="1224"/>
                      <a:pt x="1050" y="1226"/>
                    </a:cubicBezTo>
                    <a:close/>
                    <a:moveTo>
                      <a:pt x="1049" y="1238"/>
                    </a:moveTo>
                    <a:lnTo>
                      <a:pt x="1049" y="1238"/>
                    </a:lnTo>
                    <a:cubicBezTo>
                      <a:pt x="1049" y="1240"/>
                      <a:pt x="1047" y="1241"/>
                      <a:pt x="1045" y="1240"/>
                    </a:cubicBezTo>
                    <a:cubicBezTo>
                      <a:pt x="1044" y="1240"/>
                      <a:pt x="1043" y="1238"/>
                      <a:pt x="1043" y="1236"/>
                    </a:cubicBezTo>
                    <a:lnTo>
                      <a:pt x="1043" y="1236"/>
                    </a:lnTo>
                    <a:cubicBezTo>
                      <a:pt x="1044" y="1235"/>
                      <a:pt x="1046" y="1234"/>
                      <a:pt x="1047" y="1234"/>
                    </a:cubicBezTo>
                    <a:cubicBezTo>
                      <a:pt x="1049" y="1235"/>
                      <a:pt x="1050" y="1237"/>
                      <a:pt x="1049" y="1238"/>
                    </a:cubicBezTo>
                    <a:close/>
                    <a:moveTo>
                      <a:pt x="1048" y="1251"/>
                    </a:moveTo>
                    <a:lnTo>
                      <a:pt x="1048" y="1251"/>
                    </a:lnTo>
                    <a:cubicBezTo>
                      <a:pt x="1048" y="1253"/>
                      <a:pt x="1046" y="1253"/>
                      <a:pt x="1044" y="1253"/>
                    </a:cubicBezTo>
                    <a:cubicBezTo>
                      <a:pt x="1042" y="1252"/>
                      <a:pt x="1042" y="1251"/>
                      <a:pt x="1042" y="1249"/>
                    </a:cubicBezTo>
                    <a:lnTo>
                      <a:pt x="1042" y="1249"/>
                    </a:lnTo>
                    <a:cubicBezTo>
                      <a:pt x="1043" y="1247"/>
                      <a:pt x="1044" y="1246"/>
                      <a:pt x="1046" y="1247"/>
                    </a:cubicBezTo>
                    <a:cubicBezTo>
                      <a:pt x="1048" y="1247"/>
                      <a:pt x="1049" y="1249"/>
                      <a:pt x="1048" y="1251"/>
                    </a:cubicBezTo>
                    <a:close/>
                    <a:moveTo>
                      <a:pt x="1047" y="1263"/>
                    </a:moveTo>
                    <a:lnTo>
                      <a:pt x="1047" y="1263"/>
                    </a:lnTo>
                    <a:cubicBezTo>
                      <a:pt x="1046" y="1265"/>
                      <a:pt x="1045" y="1266"/>
                      <a:pt x="1043" y="1265"/>
                    </a:cubicBezTo>
                    <a:cubicBezTo>
                      <a:pt x="1041" y="1265"/>
                      <a:pt x="1040" y="1263"/>
                      <a:pt x="1041" y="1261"/>
                    </a:cubicBezTo>
                    <a:lnTo>
                      <a:pt x="1041" y="1261"/>
                    </a:lnTo>
                    <a:cubicBezTo>
                      <a:pt x="1042" y="1260"/>
                      <a:pt x="1043" y="1259"/>
                      <a:pt x="1045" y="1259"/>
                    </a:cubicBezTo>
                    <a:cubicBezTo>
                      <a:pt x="1047" y="1260"/>
                      <a:pt x="1047" y="1262"/>
                      <a:pt x="1047" y="1263"/>
                    </a:cubicBezTo>
                    <a:close/>
                    <a:moveTo>
                      <a:pt x="1046" y="1276"/>
                    </a:moveTo>
                    <a:lnTo>
                      <a:pt x="1046" y="1276"/>
                    </a:lnTo>
                    <a:cubicBezTo>
                      <a:pt x="1045" y="1277"/>
                      <a:pt x="1044" y="1278"/>
                      <a:pt x="1042" y="1278"/>
                    </a:cubicBezTo>
                    <a:cubicBezTo>
                      <a:pt x="1040" y="1277"/>
                      <a:pt x="1039" y="1275"/>
                      <a:pt x="1040" y="1274"/>
                    </a:cubicBezTo>
                    <a:lnTo>
                      <a:pt x="1040" y="1274"/>
                    </a:lnTo>
                    <a:cubicBezTo>
                      <a:pt x="1040" y="1272"/>
                      <a:pt x="1042" y="1271"/>
                      <a:pt x="1044" y="1272"/>
                    </a:cubicBezTo>
                    <a:cubicBezTo>
                      <a:pt x="1046" y="1272"/>
                      <a:pt x="1046" y="1274"/>
                      <a:pt x="1046" y="1276"/>
                    </a:cubicBezTo>
                    <a:close/>
                    <a:moveTo>
                      <a:pt x="1045" y="1288"/>
                    </a:moveTo>
                    <a:lnTo>
                      <a:pt x="1045" y="1288"/>
                    </a:lnTo>
                    <a:cubicBezTo>
                      <a:pt x="1044" y="1290"/>
                      <a:pt x="1042" y="1291"/>
                      <a:pt x="1041" y="1290"/>
                    </a:cubicBezTo>
                    <a:cubicBezTo>
                      <a:pt x="1039" y="1290"/>
                      <a:pt x="1038" y="1288"/>
                      <a:pt x="1039" y="1286"/>
                    </a:cubicBezTo>
                    <a:lnTo>
                      <a:pt x="1039" y="1286"/>
                    </a:lnTo>
                    <a:cubicBezTo>
                      <a:pt x="1039" y="1285"/>
                      <a:pt x="1041" y="1284"/>
                      <a:pt x="1043" y="1284"/>
                    </a:cubicBezTo>
                    <a:cubicBezTo>
                      <a:pt x="1044" y="1285"/>
                      <a:pt x="1045" y="1287"/>
                      <a:pt x="1045" y="1288"/>
                    </a:cubicBezTo>
                    <a:close/>
                    <a:moveTo>
                      <a:pt x="1043" y="1301"/>
                    </a:moveTo>
                    <a:lnTo>
                      <a:pt x="1043" y="1301"/>
                    </a:lnTo>
                    <a:cubicBezTo>
                      <a:pt x="1043" y="1302"/>
                      <a:pt x="1041" y="1303"/>
                      <a:pt x="1039" y="1303"/>
                    </a:cubicBezTo>
                    <a:cubicBezTo>
                      <a:pt x="1038" y="1302"/>
                      <a:pt x="1037" y="1300"/>
                      <a:pt x="1037" y="1299"/>
                    </a:cubicBezTo>
                    <a:lnTo>
                      <a:pt x="1037" y="1299"/>
                    </a:lnTo>
                    <a:cubicBezTo>
                      <a:pt x="1038" y="1297"/>
                      <a:pt x="1040" y="1296"/>
                      <a:pt x="1041" y="1297"/>
                    </a:cubicBezTo>
                    <a:cubicBezTo>
                      <a:pt x="1043" y="1297"/>
                      <a:pt x="1044" y="1299"/>
                      <a:pt x="1043" y="1301"/>
                    </a:cubicBezTo>
                    <a:close/>
                    <a:moveTo>
                      <a:pt x="1042" y="1313"/>
                    </a:moveTo>
                    <a:lnTo>
                      <a:pt x="1042" y="1313"/>
                    </a:lnTo>
                    <a:cubicBezTo>
                      <a:pt x="1041" y="1315"/>
                      <a:pt x="1039" y="1316"/>
                      <a:pt x="1038" y="1315"/>
                    </a:cubicBezTo>
                    <a:cubicBezTo>
                      <a:pt x="1036" y="1315"/>
                      <a:pt x="1035" y="1313"/>
                      <a:pt x="1036" y="1311"/>
                    </a:cubicBezTo>
                    <a:lnTo>
                      <a:pt x="1036" y="1311"/>
                    </a:lnTo>
                    <a:cubicBezTo>
                      <a:pt x="1036" y="1309"/>
                      <a:pt x="1038" y="1309"/>
                      <a:pt x="1040" y="1309"/>
                    </a:cubicBezTo>
                    <a:cubicBezTo>
                      <a:pt x="1041" y="1310"/>
                      <a:pt x="1042" y="1311"/>
                      <a:pt x="1042" y="1313"/>
                    </a:cubicBezTo>
                    <a:close/>
                    <a:moveTo>
                      <a:pt x="1040" y="1326"/>
                    </a:moveTo>
                    <a:lnTo>
                      <a:pt x="1040" y="1326"/>
                    </a:lnTo>
                    <a:cubicBezTo>
                      <a:pt x="1040" y="1327"/>
                      <a:pt x="1038" y="1328"/>
                      <a:pt x="1036" y="1327"/>
                    </a:cubicBezTo>
                    <a:cubicBezTo>
                      <a:pt x="1035" y="1327"/>
                      <a:pt x="1034" y="1325"/>
                      <a:pt x="1034" y="1324"/>
                    </a:cubicBezTo>
                    <a:lnTo>
                      <a:pt x="1034" y="1324"/>
                    </a:lnTo>
                    <a:cubicBezTo>
                      <a:pt x="1035" y="1322"/>
                      <a:pt x="1037" y="1321"/>
                      <a:pt x="1038" y="1322"/>
                    </a:cubicBezTo>
                    <a:cubicBezTo>
                      <a:pt x="1040" y="1322"/>
                      <a:pt x="1041" y="1324"/>
                      <a:pt x="1040" y="1326"/>
                    </a:cubicBezTo>
                    <a:close/>
                    <a:moveTo>
                      <a:pt x="1039" y="1338"/>
                    </a:moveTo>
                    <a:lnTo>
                      <a:pt x="1039" y="1338"/>
                    </a:lnTo>
                    <a:cubicBezTo>
                      <a:pt x="1038" y="1340"/>
                      <a:pt x="1037" y="1340"/>
                      <a:pt x="1035" y="1340"/>
                    </a:cubicBezTo>
                    <a:cubicBezTo>
                      <a:pt x="1033" y="1339"/>
                      <a:pt x="1032" y="1338"/>
                      <a:pt x="1033" y="1336"/>
                    </a:cubicBezTo>
                    <a:lnTo>
                      <a:pt x="1033" y="1336"/>
                    </a:lnTo>
                    <a:cubicBezTo>
                      <a:pt x="1033" y="1334"/>
                      <a:pt x="1035" y="1333"/>
                      <a:pt x="1037" y="1334"/>
                    </a:cubicBezTo>
                    <a:cubicBezTo>
                      <a:pt x="1038" y="1335"/>
                      <a:pt x="1039" y="1336"/>
                      <a:pt x="1039" y="1338"/>
                    </a:cubicBezTo>
                    <a:close/>
                    <a:moveTo>
                      <a:pt x="1037" y="1350"/>
                    </a:moveTo>
                    <a:lnTo>
                      <a:pt x="1037" y="1350"/>
                    </a:lnTo>
                    <a:cubicBezTo>
                      <a:pt x="1037" y="1352"/>
                      <a:pt x="1035" y="1353"/>
                      <a:pt x="1033" y="1352"/>
                    </a:cubicBezTo>
                    <a:cubicBezTo>
                      <a:pt x="1031" y="1352"/>
                      <a:pt x="1031" y="1350"/>
                      <a:pt x="1031" y="1348"/>
                    </a:cubicBezTo>
                    <a:lnTo>
                      <a:pt x="1031" y="1348"/>
                    </a:lnTo>
                    <a:cubicBezTo>
                      <a:pt x="1032" y="1347"/>
                      <a:pt x="1033" y="1346"/>
                      <a:pt x="1035" y="1346"/>
                    </a:cubicBezTo>
                    <a:cubicBezTo>
                      <a:pt x="1037" y="1347"/>
                      <a:pt x="1038" y="1349"/>
                      <a:pt x="1037" y="1350"/>
                    </a:cubicBezTo>
                    <a:close/>
                    <a:moveTo>
                      <a:pt x="1035" y="1363"/>
                    </a:moveTo>
                    <a:lnTo>
                      <a:pt x="1035" y="1363"/>
                    </a:lnTo>
                    <a:cubicBezTo>
                      <a:pt x="1035" y="1364"/>
                      <a:pt x="1033" y="1365"/>
                      <a:pt x="1031" y="1365"/>
                    </a:cubicBezTo>
                    <a:cubicBezTo>
                      <a:pt x="1030" y="1364"/>
                      <a:pt x="1029" y="1362"/>
                      <a:pt x="1029" y="1361"/>
                    </a:cubicBezTo>
                    <a:lnTo>
                      <a:pt x="1029" y="1361"/>
                    </a:lnTo>
                    <a:cubicBezTo>
                      <a:pt x="1030" y="1359"/>
                      <a:pt x="1032" y="1358"/>
                      <a:pt x="1033" y="1359"/>
                    </a:cubicBezTo>
                    <a:cubicBezTo>
                      <a:pt x="1035" y="1359"/>
                      <a:pt x="1036" y="1361"/>
                      <a:pt x="1035" y="1363"/>
                    </a:cubicBezTo>
                    <a:close/>
                    <a:moveTo>
                      <a:pt x="1034" y="1375"/>
                    </a:moveTo>
                    <a:lnTo>
                      <a:pt x="1034" y="1375"/>
                    </a:lnTo>
                    <a:cubicBezTo>
                      <a:pt x="1033" y="1377"/>
                      <a:pt x="1031" y="1378"/>
                      <a:pt x="1030" y="1377"/>
                    </a:cubicBezTo>
                    <a:cubicBezTo>
                      <a:pt x="1028" y="1377"/>
                      <a:pt x="1027" y="1375"/>
                      <a:pt x="1028" y="1373"/>
                    </a:cubicBezTo>
                    <a:lnTo>
                      <a:pt x="1028" y="1373"/>
                    </a:lnTo>
                    <a:cubicBezTo>
                      <a:pt x="1028" y="1371"/>
                      <a:pt x="1030" y="1371"/>
                      <a:pt x="1032" y="1371"/>
                    </a:cubicBezTo>
                    <a:cubicBezTo>
                      <a:pt x="1033" y="1372"/>
                      <a:pt x="1034" y="1373"/>
                      <a:pt x="1034" y="1375"/>
                    </a:cubicBezTo>
                    <a:close/>
                    <a:moveTo>
                      <a:pt x="1032" y="1387"/>
                    </a:moveTo>
                    <a:lnTo>
                      <a:pt x="1032" y="1387"/>
                    </a:lnTo>
                    <a:cubicBezTo>
                      <a:pt x="1031" y="1389"/>
                      <a:pt x="1029" y="1390"/>
                      <a:pt x="1028" y="1389"/>
                    </a:cubicBezTo>
                    <a:cubicBezTo>
                      <a:pt x="1026" y="1389"/>
                      <a:pt x="1025" y="1387"/>
                      <a:pt x="1026" y="1385"/>
                    </a:cubicBezTo>
                    <a:lnTo>
                      <a:pt x="1026" y="1385"/>
                    </a:lnTo>
                    <a:cubicBezTo>
                      <a:pt x="1026" y="1384"/>
                      <a:pt x="1028" y="1383"/>
                      <a:pt x="1030" y="1383"/>
                    </a:cubicBezTo>
                    <a:cubicBezTo>
                      <a:pt x="1031" y="1384"/>
                      <a:pt x="1032" y="1386"/>
                      <a:pt x="1032" y="1387"/>
                    </a:cubicBezTo>
                    <a:close/>
                    <a:moveTo>
                      <a:pt x="1030" y="1400"/>
                    </a:moveTo>
                    <a:lnTo>
                      <a:pt x="1030" y="1400"/>
                    </a:lnTo>
                    <a:cubicBezTo>
                      <a:pt x="1029" y="1401"/>
                      <a:pt x="1027" y="1402"/>
                      <a:pt x="1026" y="1402"/>
                    </a:cubicBezTo>
                    <a:cubicBezTo>
                      <a:pt x="1024" y="1401"/>
                      <a:pt x="1023" y="1399"/>
                      <a:pt x="1024" y="1398"/>
                    </a:cubicBezTo>
                    <a:lnTo>
                      <a:pt x="1024" y="1398"/>
                    </a:lnTo>
                    <a:cubicBezTo>
                      <a:pt x="1024" y="1396"/>
                      <a:pt x="1026" y="1395"/>
                      <a:pt x="1028" y="1396"/>
                    </a:cubicBezTo>
                    <a:cubicBezTo>
                      <a:pt x="1029" y="1396"/>
                      <a:pt x="1030" y="1398"/>
                      <a:pt x="1030" y="1400"/>
                    </a:cubicBezTo>
                    <a:close/>
                    <a:moveTo>
                      <a:pt x="1028" y="1412"/>
                    </a:moveTo>
                    <a:lnTo>
                      <a:pt x="1028" y="1412"/>
                    </a:lnTo>
                    <a:cubicBezTo>
                      <a:pt x="1027" y="1414"/>
                      <a:pt x="1025" y="1415"/>
                      <a:pt x="1024" y="1414"/>
                    </a:cubicBezTo>
                    <a:cubicBezTo>
                      <a:pt x="1022" y="1414"/>
                      <a:pt x="1021" y="1412"/>
                      <a:pt x="1022" y="1410"/>
                    </a:cubicBezTo>
                    <a:lnTo>
                      <a:pt x="1022" y="1410"/>
                    </a:lnTo>
                    <a:cubicBezTo>
                      <a:pt x="1022" y="1408"/>
                      <a:pt x="1024" y="1408"/>
                      <a:pt x="1026" y="1408"/>
                    </a:cubicBezTo>
                    <a:cubicBezTo>
                      <a:pt x="1027" y="1409"/>
                      <a:pt x="1028" y="1410"/>
                      <a:pt x="1028" y="1412"/>
                    </a:cubicBezTo>
                    <a:close/>
                    <a:moveTo>
                      <a:pt x="1026" y="1424"/>
                    </a:moveTo>
                    <a:lnTo>
                      <a:pt x="1026" y="1424"/>
                    </a:lnTo>
                    <a:cubicBezTo>
                      <a:pt x="1025" y="1426"/>
                      <a:pt x="1023" y="1427"/>
                      <a:pt x="1022" y="1426"/>
                    </a:cubicBezTo>
                    <a:cubicBezTo>
                      <a:pt x="1020" y="1426"/>
                      <a:pt x="1019" y="1424"/>
                      <a:pt x="1020" y="1422"/>
                    </a:cubicBezTo>
                    <a:lnTo>
                      <a:pt x="1020" y="1422"/>
                    </a:lnTo>
                    <a:cubicBezTo>
                      <a:pt x="1020" y="1421"/>
                      <a:pt x="1022" y="1420"/>
                      <a:pt x="1024" y="1420"/>
                    </a:cubicBezTo>
                    <a:cubicBezTo>
                      <a:pt x="1025" y="1421"/>
                      <a:pt x="1026" y="1423"/>
                      <a:pt x="1026" y="1424"/>
                    </a:cubicBezTo>
                    <a:close/>
                    <a:moveTo>
                      <a:pt x="1023" y="1437"/>
                    </a:moveTo>
                    <a:lnTo>
                      <a:pt x="1023" y="1437"/>
                    </a:lnTo>
                    <a:cubicBezTo>
                      <a:pt x="1023" y="1438"/>
                      <a:pt x="1021" y="1439"/>
                      <a:pt x="1019" y="1439"/>
                    </a:cubicBezTo>
                    <a:cubicBezTo>
                      <a:pt x="1018" y="1438"/>
                      <a:pt x="1017" y="1436"/>
                      <a:pt x="1017" y="1435"/>
                    </a:cubicBezTo>
                    <a:lnTo>
                      <a:pt x="1017" y="1435"/>
                    </a:lnTo>
                    <a:cubicBezTo>
                      <a:pt x="1018" y="1433"/>
                      <a:pt x="1020" y="1432"/>
                      <a:pt x="1021" y="1433"/>
                    </a:cubicBezTo>
                    <a:cubicBezTo>
                      <a:pt x="1023" y="1433"/>
                      <a:pt x="1024" y="1435"/>
                      <a:pt x="1023" y="1437"/>
                    </a:cubicBezTo>
                    <a:close/>
                    <a:moveTo>
                      <a:pt x="1021" y="1449"/>
                    </a:moveTo>
                    <a:lnTo>
                      <a:pt x="1021" y="1449"/>
                    </a:lnTo>
                    <a:cubicBezTo>
                      <a:pt x="1020" y="1451"/>
                      <a:pt x="1019" y="1452"/>
                      <a:pt x="1017" y="1451"/>
                    </a:cubicBezTo>
                    <a:cubicBezTo>
                      <a:pt x="1015" y="1450"/>
                      <a:pt x="1014" y="1449"/>
                      <a:pt x="1015" y="1447"/>
                    </a:cubicBezTo>
                    <a:lnTo>
                      <a:pt x="1015" y="1447"/>
                    </a:lnTo>
                    <a:cubicBezTo>
                      <a:pt x="1016" y="1445"/>
                      <a:pt x="1017" y="1445"/>
                      <a:pt x="1019" y="1445"/>
                    </a:cubicBezTo>
                    <a:cubicBezTo>
                      <a:pt x="1021" y="1446"/>
                      <a:pt x="1022" y="1447"/>
                      <a:pt x="1021" y="1449"/>
                    </a:cubicBezTo>
                    <a:close/>
                    <a:moveTo>
                      <a:pt x="1019" y="1461"/>
                    </a:moveTo>
                    <a:lnTo>
                      <a:pt x="1019" y="1461"/>
                    </a:lnTo>
                    <a:cubicBezTo>
                      <a:pt x="1018" y="1463"/>
                      <a:pt x="1016" y="1464"/>
                      <a:pt x="1015" y="1463"/>
                    </a:cubicBezTo>
                    <a:cubicBezTo>
                      <a:pt x="1013" y="1463"/>
                      <a:pt x="1012" y="1461"/>
                      <a:pt x="1013" y="1459"/>
                    </a:cubicBezTo>
                    <a:lnTo>
                      <a:pt x="1013" y="1459"/>
                    </a:lnTo>
                    <a:cubicBezTo>
                      <a:pt x="1013" y="1458"/>
                      <a:pt x="1015" y="1457"/>
                      <a:pt x="1017" y="1457"/>
                    </a:cubicBezTo>
                    <a:cubicBezTo>
                      <a:pt x="1018" y="1458"/>
                      <a:pt x="1019" y="1460"/>
                      <a:pt x="1019" y="1461"/>
                    </a:cubicBezTo>
                    <a:close/>
                    <a:moveTo>
                      <a:pt x="1016" y="1474"/>
                    </a:moveTo>
                    <a:lnTo>
                      <a:pt x="1016" y="1474"/>
                    </a:lnTo>
                    <a:cubicBezTo>
                      <a:pt x="1016" y="1475"/>
                      <a:pt x="1014" y="1476"/>
                      <a:pt x="1012" y="1476"/>
                    </a:cubicBezTo>
                    <a:cubicBezTo>
                      <a:pt x="1011" y="1475"/>
                      <a:pt x="1010" y="1473"/>
                      <a:pt x="1010" y="1472"/>
                    </a:cubicBezTo>
                    <a:lnTo>
                      <a:pt x="1010" y="1472"/>
                    </a:lnTo>
                    <a:cubicBezTo>
                      <a:pt x="1011" y="1470"/>
                      <a:pt x="1013" y="1469"/>
                      <a:pt x="1014" y="1470"/>
                    </a:cubicBezTo>
                    <a:cubicBezTo>
                      <a:pt x="1016" y="1470"/>
                      <a:pt x="1017" y="1472"/>
                      <a:pt x="1016" y="1474"/>
                    </a:cubicBezTo>
                    <a:close/>
                    <a:moveTo>
                      <a:pt x="1014" y="1486"/>
                    </a:moveTo>
                    <a:lnTo>
                      <a:pt x="1014" y="1486"/>
                    </a:lnTo>
                    <a:cubicBezTo>
                      <a:pt x="1013" y="1487"/>
                      <a:pt x="1011" y="1488"/>
                      <a:pt x="1010" y="1488"/>
                    </a:cubicBezTo>
                    <a:cubicBezTo>
                      <a:pt x="1008" y="1487"/>
                      <a:pt x="1007" y="1486"/>
                      <a:pt x="1008" y="1484"/>
                    </a:cubicBezTo>
                    <a:lnTo>
                      <a:pt x="1008" y="1484"/>
                    </a:lnTo>
                    <a:cubicBezTo>
                      <a:pt x="1008" y="1482"/>
                      <a:pt x="1010" y="1481"/>
                      <a:pt x="1012" y="1482"/>
                    </a:cubicBezTo>
                    <a:cubicBezTo>
                      <a:pt x="1013" y="1482"/>
                      <a:pt x="1014" y="1484"/>
                      <a:pt x="1014" y="1486"/>
                    </a:cubicBezTo>
                    <a:close/>
                    <a:moveTo>
                      <a:pt x="1011" y="1498"/>
                    </a:moveTo>
                    <a:lnTo>
                      <a:pt x="1011" y="1498"/>
                    </a:lnTo>
                    <a:cubicBezTo>
                      <a:pt x="1010" y="1500"/>
                      <a:pt x="1009" y="1501"/>
                      <a:pt x="1007" y="1500"/>
                    </a:cubicBezTo>
                    <a:cubicBezTo>
                      <a:pt x="1005" y="1499"/>
                      <a:pt x="1004" y="1498"/>
                      <a:pt x="1005" y="1496"/>
                    </a:cubicBezTo>
                    <a:lnTo>
                      <a:pt x="1005" y="1496"/>
                    </a:lnTo>
                    <a:cubicBezTo>
                      <a:pt x="1006" y="1494"/>
                      <a:pt x="1007" y="1494"/>
                      <a:pt x="1009" y="1494"/>
                    </a:cubicBezTo>
                    <a:cubicBezTo>
                      <a:pt x="1011" y="1495"/>
                      <a:pt x="1012" y="1496"/>
                      <a:pt x="1011" y="1498"/>
                    </a:cubicBezTo>
                    <a:close/>
                    <a:moveTo>
                      <a:pt x="1008" y="1510"/>
                    </a:moveTo>
                    <a:lnTo>
                      <a:pt x="1008" y="1510"/>
                    </a:lnTo>
                    <a:cubicBezTo>
                      <a:pt x="1008" y="1512"/>
                      <a:pt x="1006" y="1513"/>
                      <a:pt x="1004" y="1512"/>
                    </a:cubicBezTo>
                    <a:cubicBezTo>
                      <a:pt x="1003" y="1512"/>
                      <a:pt x="1002" y="1510"/>
                      <a:pt x="1002" y="1508"/>
                    </a:cubicBezTo>
                    <a:lnTo>
                      <a:pt x="1002" y="1508"/>
                    </a:lnTo>
                    <a:cubicBezTo>
                      <a:pt x="1003" y="1507"/>
                      <a:pt x="1005" y="1506"/>
                      <a:pt x="1006" y="1506"/>
                    </a:cubicBezTo>
                    <a:cubicBezTo>
                      <a:pt x="1008" y="1507"/>
                      <a:pt x="1009" y="1509"/>
                      <a:pt x="1008" y="1510"/>
                    </a:cubicBezTo>
                    <a:close/>
                    <a:moveTo>
                      <a:pt x="1006" y="1522"/>
                    </a:moveTo>
                    <a:lnTo>
                      <a:pt x="1006" y="1522"/>
                    </a:lnTo>
                    <a:cubicBezTo>
                      <a:pt x="1005" y="1524"/>
                      <a:pt x="1003" y="1525"/>
                      <a:pt x="1002" y="1524"/>
                    </a:cubicBezTo>
                    <a:cubicBezTo>
                      <a:pt x="1000" y="1524"/>
                      <a:pt x="999" y="1522"/>
                      <a:pt x="1000" y="1520"/>
                    </a:cubicBezTo>
                    <a:lnTo>
                      <a:pt x="1000" y="1520"/>
                    </a:lnTo>
                    <a:cubicBezTo>
                      <a:pt x="1000" y="1519"/>
                      <a:pt x="1002" y="1518"/>
                      <a:pt x="1004" y="1518"/>
                    </a:cubicBezTo>
                    <a:cubicBezTo>
                      <a:pt x="1005" y="1519"/>
                      <a:pt x="1006" y="1521"/>
                      <a:pt x="1006" y="1522"/>
                    </a:cubicBezTo>
                    <a:close/>
                    <a:moveTo>
                      <a:pt x="1003" y="1535"/>
                    </a:moveTo>
                    <a:lnTo>
                      <a:pt x="1003" y="1535"/>
                    </a:lnTo>
                    <a:cubicBezTo>
                      <a:pt x="1002" y="1536"/>
                      <a:pt x="1000" y="1537"/>
                      <a:pt x="999" y="1537"/>
                    </a:cubicBezTo>
                    <a:cubicBezTo>
                      <a:pt x="997" y="1536"/>
                      <a:pt x="996" y="1534"/>
                      <a:pt x="997" y="1533"/>
                    </a:cubicBezTo>
                    <a:lnTo>
                      <a:pt x="997" y="1533"/>
                    </a:lnTo>
                    <a:cubicBezTo>
                      <a:pt x="997" y="1531"/>
                      <a:pt x="999" y="1530"/>
                      <a:pt x="1001" y="1531"/>
                    </a:cubicBezTo>
                    <a:cubicBezTo>
                      <a:pt x="1002" y="1531"/>
                      <a:pt x="1003" y="1533"/>
                      <a:pt x="1003" y="1535"/>
                    </a:cubicBezTo>
                    <a:close/>
                    <a:moveTo>
                      <a:pt x="1000" y="1547"/>
                    </a:moveTo>
                    <a:lnTo>
                      <a:pt x="1000" y="1547"/>
                    </a:lnTo>
                    <a:cubicBezTo>
                      <a:pt x="999" y="1548"/>
                      <a:pt x="997" y="1549"/>
                      <a:pt x="996" y="1549"/>
                    </a:cubicBezTo>
                    <a:cubicBezTo>
                      <a:pt x="994" y="1548"/>
                      <a:pt x="993" y="1546"/>
                      <a:pt x="994" y="1545"/>
                    </a:cubicBezTo>
                    <a:lnTo>
                      <a:pt x="994" y="1545"/>
                    </a:lnTo>
                    <a:cubicBezTo>
                      <a:pt x="994" y="1543"/>
                      <a:pt x="996" y="1542"/>
                      <a:pt x="998" y="1543"/>
                    </a:cubicBezTo>
                    <a:cubicBezTo>
                      <a:pt x="999" y="1543"/>
                      <a:pt x="1000" y="1545"/>
                      <a:pt x="1000" y="1547"/>
                    </a:cubicBezTo>
                    <a:close/>
                    <a:moveTo>
                      <a:pt x="996" y="1559"/>
                    </a:moveTo>
                    <a:lnTo>
                      <a:pt x="996" y="1559"/>
                    </a:lnTo>
                    <a:cubicBezTo>
                      <a:pt x="996" y="1560"/>
                      <a:pt x="994" y="1561"/>
                      <a:pt x="992" y="1561"/>
                    </a:cubicBezTo>
                    <a:cubicBezTo>
                      <a:pt x="991" y="1560"/>
                      <a:pt x="990" y="1559"/>
                      <a:pt x="991" y="1557"/>
                    </a:cubicBezTo>
                    <a:lnTo>
                      <a:pt x="991" y="1557"/>
                    </a:lnTo>
                    <a:cubicBezTo>
                      <a:pt x="991" y="1555"/>
                      <a:pt x="993" y="1554"/>
                      <a:pt x="994" y="1555"/>
                    </a:cubicBezTo>
                    <a:cubicBezTo>
                      <a:pt x="996" y="1555"/>
                      <a:pt x="997" y="1557"/>
                      <a:pt x="996" y="1559"/>
                    </a:cubicBezTo>
                    <a:close/>
                    <a:moveTo>
                      <a:pt x="993" y="1571"/>
                    </a:moveTo>
                    <a:lnTo>
                      <a:pt x="993" y="1571"/>
                    </a:lnTo>
                    <a:cubicBezTo>
                      <a:pt x="993" y="1573"/>
                      <a:pt x="991" y="1574"/>
                      <a:pt x="989" y="1573"/>
                    </a:cubicBezTo>
                    <a:cubicBezTo>
                      <a:pt x="988" y="1572"/>
                      <a:pt x="987" y="1571"/>
                      <a:pt x="987" y="1569"/>
                    </a:cubicBezTo>
                    <a:lnTo>
                      <a:pt x="987" y="1569"/>
                    </a:lnTo>
                    <a:cubicBezTo>
                      <a:pt x="988" y="1567"/>
                      <a:pt x="990" y="1566"/>
                      <a:pt x="991" y="1567"/>
                    </a:cubicBezTo>
                    <a:cubicBezTo>
                      <a:pt x="993" y="1568"/>
                      <a:pt x="994" y="1569"/>
                      <a:pt x="993" y="1571"/>
                    </a:cubicBezTo>
                    <a:close/>
                    <a:moveTo>
                      <a:pt x="990" y="1583"/>
                    </a:moveTo>
                    <a:lnTo>
                      <a:pt x="990" y="1583"/>
                    </a:lnTo>
                    <a:cubicBezTo>
                      <a:pt x="989" y="1585"/>
                      <a:pt x="988" y="1586"/>
                      <a:pt x="986" y="1585"/>
                    </a:cubicBezTo>
                    <a:cubicBezTo>
                      <a:pt x="984" y="1584"/>
                      <a:pt x="984" y="1583"/>
                      <a:pt x="984" y="1581"/>
                    </a:cubicBezTo>
                    <a:lnTo>
                      <a:pt x="984" y="1581"/>
                    </a:lnTo>
                    <a:cubicBezTo>
                      <a:pt x="985" y="1579"/>
                      <a:pt x="986" y="1579"/>
                      <a:pt x="988" y="1579"/>
                    </a:cubicBezTo>
                    <a:cubicBezTo>
                      <a:pt x="990" y="1580"/>
                      <a:pt x="991" y="1581"/>
                      <a:pt x="990" y="1583"/>
                    </a:cubicBezTo>
                    <a:close/>
                    <a:moveTo>
                      <a:pt x="987" y="1595"/>
                    </a:moveTo>
                    <a:lnTo>
                      <a:pt x="987" y="1595"/>
                    </a:lnTo>
                    <a:cubicBezTo>
                      <a:pt x="986" y="1597"/>
                      <a:pt x="984" y="1598"/>
                      <a:pt x="983" y="1597"/>
                    </a:cubicBezTo>
                    <a:cubicBezTo>
                      <a:pt x="981" y="1596"/>
                      <a:pt x="980" y="1595"/>
                      <a:pt x="981" y="1593"/>
                    </a:cubicBezTo>
                    <a:lnTo>
                      <a:pt x="981" y="1593"/>
                    </a:lnTo>
                    <a:cubicBezTo>
                      <a:pt x="981" y="1591"/>
                      <a:pt x="983" y="1591"/>
                      <a:pt x="985" y="1591"/>
                    </a:cubicBezTo>
                    <a:cubicBezTo>
                      <a:pt x="986" y="1592"/>
                      <a:pt x="987" y="1593"/>
                      <a:pt x="987" y="1595"/>
                    </a:cubicBezTo>
                    <a:close/>
                    <a:moveTo>
                      <a:pt x="983" y="1607"/>
                    </a:moveTo>
                    <a:lnTo>
                      <a:pt x="983" y="1607"/>
                    </a:lnTo>
                    <a:cubicBezTo>
                      <a:pt x="983" y="1609"/>
                      <a:pt x="981" y="1610"/>
                      <a:pt x="979" y="1609"/>
                    </a:cubicBezTo>
                    <a:cubicBezTo>
                      <a:pt x="978" y="1609"/>
                      <a:pt x="977" y="1607"/>
                      <a:pt x="977" y="1605"/>
                    </a:cubicBezTo>
                    <a:lnTo>
                      <a:pt x="977" y="1605"/>
                    </a:lnTo>
                    <a:cubicBezTo>
                      <a:pt x="978" y="1603"/>
                      <a:pt x="980" y="1603"/>
                      <a:pt x="981" y="1603"/>
                    </a:cubicBezTo>
                    <a:cubicBezTo>
                      <a:pt x="983" y="1604"/>
                      <a:pt x="984" y="1605"/>
                      <a:pt x="983" y="1607"/>
                    </a:cubicBezTo>
                    <a:close/>
                    <a:moveTo>
                      <a:pt x="980" y="1619"/>
                    </a:moveTo>
                    <a:lnTo>
                      <a:pt x="980" y="1619"/>
                    </a:lnTo>
                    <a:cubicBezTo>
                      <a:pt x="979" y="1621"/>
                      <a:pt x="977" y="1622"/>
                      <a:pt x="976" y="1621"/>
                    </a:cubicBezTo>
                    <a:cubicBezTo>
                      <a:pt x="974" y="1621"/>
                      <a:pt x="973" y="1619"/>
                      <a:pt x="974" y="1617"/>
                    </a:cubicBezTo>
                    <a:lnTo>
                      <a:pt x="974" y="1617"/>
                    </a:lnTo>
                    <a:cubicBezTo>
                      <a:pt x="974" y="1616"/>
                      <a:pt x="976" y="1615"/>
                      <a:pt x="978" y="1615"/>
                    </a:cubicBezTo>
                    <a:cubicBezTo>
                      <a:pt x="979" y="1616"/>
                      <a:pt x="980" y="1617"/>
                      <a:pt x="980" y="1619"/>
                    </a:cubicBezTo>
                    <a:close/>
                    <a:moveTo>
                      <a:pt x="976" y="1631"/>
                    </a:moveTo>
                    <a:lnTo>
                      <a:pt x="976" y="1631"/>
                    </a:lnTo>
                    <a:cubicBezTo>
                      <a:pt x="975" y="1633"/>
                      <a:pt x="974" y="1634"/>
                      <a:pt x="972" y="1633"/>
                    </a:cubicBezTo>
                    <a:cubicBezTo>
                      <a:pt x="970" y="1632"/>
                      <a:pt x="970" y="1631"/>
                      <a:pt x="970" y="1629"/>
                    </a:cubicBezTo>
                    <a:lnTo>
                      <a:pt x="970" y="1629"/>
                    </a:lnTo>
                    <a:cubicBezTo>
                      <a:pt x="971" y="1627"/>
                      <a:pt x="972" y="1627"/>
                      <a:pt x="974" y="1627"/>
                    </a:cubicBezTo>
                    <a:cubicBezTo>
                      <a:pt x="976" y="1628"/>
                      <a:pt x="977" y="1629"/>
                      <a:pt x="976" y="1631"/>
                    </a:cubicBezTo>
                    <a:close/>
                    <a:moveTo>
                      <a:pt x="972" y="1643"/>
                    </a:moveTo>
                    <a:lnTo>
                      <a:pt x="972" y="1643"/>
                    </a:lnTo>
                    <a:cubicBezTo>
                      <a:pt x="972" y="1645"/>
                      <a:pt x="970" y="1645"/>
                      <a:pt x="968" y="1645"/>
                    </a:cubicBezTo>
                    <a:cubicBezTo>
                      <a:pt x="967" y="1644"/>
                      <a:pt x="966" y="1643"/>
                      <a:pt x="966" y="1641"/>
                    </a:cubicBezTo>
                    <a:lnTo>
                      <a:pt x="966" y="1641"/>
                    </a:lnTo>
                    <a:cubicBezTo>
                      <a:pt x="967" y="1639"/>
                      <a:pt x="969" y="1638"/>
                      <a:pt x="970" y="1639"/>
                    </a:cubicBezTo>
                    <a:cubicBezTo>
                      <a:pt x="972" y="1640"/>
                      <a:pt x="973" y="1641"/>
                      <a:pt x="972" y="1643"/>
                    </a:cubicBezTo>
                    <a:close/>
                    <a:moveTo>
                      <a:pt x="968" y="1655"/>
                    </a:moveTo>
                    <a:lnTo>
                      <a:pt x="968" y="1655"/>
                    </a:lnTo>
                    <a:cubicBezTo>
                      <a:pt x="968" y="1657"/>
                      <a:pt x="966" y="1657"/>
                      <a:pt x="964" y="1657"/>
                    </a:cubicBezTo>
                    <a:cubicBezTo>
                      <a:pt x="963" y="1656"/>
                      <a:pt x="962" y="1655"/>
                      <a:pt x="963" y="1653"/>
                    </a:cubicBezTo>
                    <a:lnTo>
                      <a:pt x="963" y="1653"/>
                    </a:lnTo>
                    <a:cubicBezTo>
                      <a:pt x="963" y="1651"/>
                      <a:pt x="965" y="1650"/>
                      <a:pt x="966" y="1651"/>
                    </a:cubicBezTo>
                    <a:cubicBezTo>
                      <a:pt x="968" y="1651"/>
                      <a:pt x="969" y="1653"/>
                      <a:pt x="968" y="1655"/>
                    </a:cubicBezTo>
                    <a:close/>
                    <a:moveTo>
                      <a:pt x="964" y="1667"/>
                    </a:moveTo>
                    <a:lnTo>
                      <a:pt x="964" y="1667"/>
                    </a:lnTo>
                    <a:cubicBezTo>
                      <a:pt x="963" y="1669"/>
                      <a:pt x="961" y="1669"/>
                      <a:pt x="960" y="1668"/>
                    </a:cubicBezTo>
                    <a:cubicBezTo>
                      <a:pt x="958" y="1667"/>
                      <a:pt x="958" y="1665"/>
                      <a:pt x="959" y="1664"/>
                    </a:cubicBezTo>
                    <a:lnTo>
                      <a:pt x="959" y="1664"/>
                    </a:lnTo>
                    <a:cubicBezTo>
                      <a:pt x="960" y="1663"/>
                      <a:pt x="962" y="1662"/>
                      <a:pt x="963" y="1663"/>
                    </a:cubicBezTo>
                    <a:cubicBezTo>
                      <a:pt x="965" y="1664"/>
                      <a:pt x="965" y="1666"/>
                      <a:pt x="964" y="1667"/>
                    </a:cubicBezTo>
                    <a:close/>
                    <a:moveTo>
                      <a:pt x="960" y="1679"/>
                    </a:moveTo>
                    <a:lnTo>
                      <a:pt x="960" y="1679"/>
                    </a:lnTo>
                    <a:cubicBezTo>
                      <a:pt x="959" y="1681"/>
                      <a:pt x="957" y="1681"/>
                      <a:pt x="956" y="1680"/>
                    </a:cubicBezTo>
                    <a:cubicBezTo>
                      <a:pt x="954" y="1679"/>
                      <a:pt x="954" y="1677"/>
                      <a:pt x="955" y="1676"/>
                    </a:cubicBezTo>
                    <a:lnTo>
                      <a:pt x="955" y="1676"/>
                    </a:lnTo>
                    <a:cubicBezTo>
                      <a:pt x="956" y="1674"/>
                      <a:pt x="958" y="1674"/>
                      <a:pt x="959" y="1675"/>
                    </a:cubicBezTo>
                    <a:cubicBezTo>
                      <a:pt x="961" y="1676"/>
                      <a:pt x="961" y="1678"/>
                      <a:pt x="960" y="1679"/>
                    </a:cubicBezTo>
                    <a:close/>
                    <a:moveTo>
                      <a:pt x="956" y="1691"/>
                    </a:moveTo>
                    <a:lnTo>
                      <a:pt x="956" y="1691"/>
                    </a:lnTo>
                    <a:cubicBezTo>
                      <a:pt x="955" y="1693"/>
                      <a:pt x="953" y="1693"/>
                      <a:pt x="951" y="1692"/>
                    </a:cubicBezTo>
                    <a:cubicBezTo>
                      <a:pt x="950" y="1691"/>
                      <a:pt x="950" y="1689"/>
                      <a:pt x="951" y="1688"/>
                    </a:cubicBezTo>
                    <a:lnTo>
                      <a:pt x="951" y="1688"/>
                    </a:lnTo>
                    <a:cubicBezTo>
                      <a:pt x="952" y="1686"/>
                      <a:pt x="954" y="1686"/>
                      <a:pt x="955" y="1687"/>
                    </a:cubicBezTo>
                    <a:cubicBezTo>
                      <a:pt x="956" y="1688"/>
                      <a:pt x="957" y="1690"/>
                      <a:pt x="956" y="1691"/>
                    </a:cubicBezTo>
                    <a:close/>
                    <a:moveTo>
                      <a:pt x="952" y="1703"/>
                    </a:moveTo>
                    <a:lnTo>
                      <a:pt x="952" y="1703"/>
                    </a:lnTo>
                    <a:cubicBezTo>
                      <a:pt x="951" y="1704"/>
                      <a:pt x="949" y="1705"/>
                      <a:pt x="947" y="1704"/>
                    </a:cubicBezTo>
                    <a:cubicBezTo>
                      <a:pt x="946" y="1703"/>
                      <a:pt x="946" y="1701"/>
                      <a:pt x="946" y="1699"/>
                    </a:cubicBezTo>
                    <a:lnTo>
                      <a:pt x="946" y="1699"/>
                    </a:lnTo>
                    <a:cubicBezTo>
                      <a:pt x="947" y="1698"/>
                      <a:pt x="949" y="1698"/>
                      <a:pt x="951" y="1699"/>
                    </a:cubicBezTo>
                    <a:cubicBezTo>
                      <a:pt x="952" y="1700"/>
                      <a:pt x="953" y="1701"/>
                      <a:pt x="952" y="1703"/>
                    </a:cubicBezTo>
                    <a:close/>
                    <a:moveTo>
                      <a:pt x="947" y="1715"/>
                    </a:moveTo>
                    <a:lnTo>
                      <a:pt x="947" y="1715"/>
                    </a:lnTo>
                    <a:cubicBezTo>
                      <a:pt x="946" y="1716"/>
                      <a:pt x="944" y="1716"/>
                      <a:pt x="942" y="1715"/>
                    </a:cubicBezTo>
                    <a:cubicBezTo>
                      <a:pt x="941" y="1714"/>
                      <a:pt x="941" y="1712"/>
                      <a:pt x="942" y="1711"/>
                    </a:cubicBezTo>
                    <a:lnTo>
                      <a:pt x="942" y="1711"/>
                    </a:lnTo>
                    <a:cubicBezTo>
                      <a:pt x="944" y="1709"/>
                      <a:pt x="946" y="1709"/>
                      <a:pt x="947" y="1711"/>
                    </a:cubicBezTo>
                    <a:cubicBezTo>
                      <a:pt x="948" y="1712"/>
                      <a:pt x="948" y="1714"/>
                      <a:pt x="947" y="1715"/>
                    </a:cubicBezTo>
                    <a:close/>
                    <a:moveTo>
                      <a:pt x="942" y="1727"/>
                    </a:moveTo>
                    <a:lnTo>
                      <a:pt x="942" y="1727"/>
                    </a:lnTo>
                    <a:cubicBezTo>
                      <a:pt x="941" y="1728"/>
                      <a:pt x="939" y="1728"/>
                      <a:pt x="938" y="1727"/>
                    </a:cubicBezTo>
                    <a:cubicBezTo>
                      <a:pt x="937" y="1725"/>
                      <a:pt x="937" y="1724"/>
                      <a:pt x="938" y="1722"/>
                    </a:cubicBezTo>
                    <a:lnTo>
                      <a:pt x="938" y="1722"/>
                    </a:lnTo>
                    <a:cubicBezTo>
                      <a:pt x="939" y="1721"/>
                      <a:pt x="941" y="1721"/>
                      <a:pt x="942" y="1722"/>
                    </a:cubicBezTo>
                    <a:cubicBezTo>
                      <a:pt x="944" y="1723"/>
                      <a:pt x="944" y="1725"/>
                      <a:pt x="942" y="1727"/>
                    </a:cubicBezTo>
                    <a:close/>
                    <a:moveTo>
                      <a:pt x="938" y="1738"/>
                    </a:moveTo>
                    <a:lnTo>
                      <a:pt x="938" y="1738"/>
                    </a:lnTo>
                    <a:cubicBezTo>
                      <a:pt x="937" y="1740"/>
                      <a:pt x="935" y="1740"/>
                      <a:pt x="933" y="1738"/>
                    </a:cubicBezTo>
                    <a:cubicBezTo>
                      <a:pt x="932" y="1737"/>
                      <a:pt x="932" y="1735"/>
                      <a:pt x="933" y="1734"/>
                    </a:cubicBezTo>
                    <a:lnTo>
                      <a:pt x="933" y="1734"/>
                    </a:lnTo>
                    <a:cubicBezTo>
                      <a:pt x="935" y="1733"/>
                      <a:pt x="937" y="1733"/>
                      <a:pt x="938" y="1734"/>
                    </a:cubicBezTo>
                    <a:cubicBezTo>
                      <a:pt x="939" y="1735"/>
                      <a:pt x="939" y="1737"/>
                      <a:pt x="938" y="1738"/>
                    </a:cubicBezTo>
                    <a:close/>
                    <a:moveTo>
                      <a:pt x="933" y="1750"/>
                    </a:moveTo>
                    <a:lnTo>
                      <a:pt x="933" y="1750"/>
                    </a:lnTo>
                    <a:cubicBezTo>
                      <a:pt x="932" y="1751"/>
                      <a:pt x="930" y="1751"/>
                      <a:pt x="929" y="1750"/>
                    </a:cubicBezTo>
                    <a:cubicBezTo>
                      <a:pt x="927" y="1749"/>
                      <a:pt x="927" y="1747"/>
                      <a:pt x="929" y="1746"/>
                    </a:cubicBezTo>
                    <a:lnTo>
                      <a:pt x="929" y="1746"/>
                    </a:lnTo>
                    <a:cubicBezTo>
                      <a:pt x="930" y="1744"/>
                      <a:pt x="932" y="1744"/>
                      <a:pt x="933" y="1746"/>
                    </a:cubicBezTo>
                    <a:cubicBezTo>
                      <a:pt x="934" y="1747"/>
                      <a:pt x="934" y="1749"/>
                      <a:pt x="933" y="1750"/>
                    </a:cubicBezTo>
                    <a:close/>
                    <a:moveTo>
                      <a:pt x="928" y="1761"/>
                    </a:moveTo>
                    <a:lnTo>
                      <a:pt x="928" y="1761"/>
                    </a:lnTo>
                    <a:cubicBezTo>
                      <a:pt x="927" y="1763"/>
                      <a:pt x="925" y="1763"/>
                      <a:pt x="924" y="1761"/>
                    </a:cubicBezTo>
                    <a:cubicBezTo>
                      <a:pt x="922" y="1760"/>
                      <a:pt x="922" y="1758"/>
                      <a:pt x="924" y="1757"/>
                    </a:cubicBezTo>
                    <a:lnTo>
                      <a:pt x="924" y="1757"/>
                    </a:lnTo>
                    <a:cubicBezTo>
                      <a:pt x="925" y="1756"/>
                      <a:pt x="927" y="1756"/>
                      <a:pt x="928" y="1757"/>
                    </a:cubicBezTo>
                    <a:cubicBezTo>
                      <a:pt x="929" y="1758"/>
                      <a:pt x="929" y="1760"/>
                      <a:pt x="928" y="1761"/>
                    </a:cubicBezTo>
                    <a:close/>
                    <a:moveTo>
                      <a:pt x="923" y="1773"/>
                    </a:moveTo>
                    <a:lnTo>
                      <a:pt x="923" y="1773"/>
                    </a:lnTo>
                    <a:cubicBezTo>
                      <a:pt x="922" y="1774"/>
                      <a:pt x="920" y="1774"/>
                      <a:pt x="919" y="1773"/>
                    </a:cubicBezTo>
                    <a:cubicBezTo>
                      <a:pt x="918" y="1772"/>
                      <a:pt x="918" y="1770"/>
                      <a:pt x="919" y="1769"/>
                    </a:cubicBezTo>
                    <a:lnTo>
                      <a:pt x="919" y="1769"/>
                    </a:lnTo>
                    <a:cubicBezTo>
                      <a:pt x="920" y="1767"/>
                      <a:pt x="922" y="1767"/>
                      <a:pt x="923" y="1769"/>
                    </a:cubicBezTo>
                    <a:cubicBezTo>
                      <a:pt x="924" y="1770"/>
                      <a:pt x="924" y="1772"/>
                      <a:pt x="923" y="1773"/>
                    </a:cubicBezTo>
                    <a:close/>
                    <a:moveTo>
                      <a:pt x="918" y="1784"/>
                    </a:moveTo>
                    <a:lnTo>
                      <a:pt x="918" y="1784"/>
                    </a:lnTo>
                    <a:cubicBezTo>
                      <a:pt x="917" y="1786"/>
                      <a:pt x="915" y="1786"/>
                      <a:pt x="914" y="1784"/>
                    </a:cubicBezTo>
                    <a:cubicBezTo>
                      <a:pt x="913" y="1783"/>
                      <a:pt x="913" y="1781"/>
                      <a:pt x="914" y="1780"/>
                    </a:cubicBezTo>
                    <a:lnTo>
                      <a:pt x="914" y="1780"/>
                    </a:lnTo>
                    <a:cubicBezTo>
                      <a:pt x="915" y="1779"/>
                      <a:pt x="917" y="1779"/>
                      <a:pt x="918" y="1780"/>
                    </a:cubicBezTo>
                    <a:cubicBezTo>
                      <a:pt x="919" y="1781"/>
                      <a:pt x="919" y="1783"/>
                      <a:pt x="918" y="1784"/>
                    </a:cubicBezTo>
                    <a:close/>
                    <a:moveTo>
                      <a:pt x="913" y="1796"/>
                    </a:moveTo>
                    <a:lnTo>
                      <a:pt x="913" y="1796"/>
                    </a:lnTo>
                    <a:cubicBezTo>
                      <a:pt x="912" y="1797"/>
                      <a:pt x="910" y="1797"/>
                      <a:pt x="909" y="1796"/>
                    </a:cubicBezTo>
                    <a:cubicBezTo>
                      <a:pt x="907" y="1795"/>
                      <a:pt x="907" y="1793"/>
                      <a:pt x="909" y="1791"/>
                    </a:cubicBezTo>
                    <a:lnTo>
                      <a:pt x="909" y="1791"/>
                    </a:lnTo>
                    <a:cubicBezTo>
                      <a:pt x="910" y="1790"/>
                      <a:pt x="912" y="1790"/>
                      <a:pt x="913" y="1791"/>
                    </a:cubicBezTo>
                    <a:cubicBezTo>
                      <a:pt x="914" y="1793"/>
                      <a:pt x="914" y="1795"/>
                      <a:pt x="913" y="1796"/>
                    </a:cubicBezTo>
                    <a:close/>
                    <a:moveTo>
                      <a:pt x="908" y="1807"/>
                    </a:moveTo>
                    <a:lnTo>
                      <a:pt x="908" y="1807"/>
                    </a:lnTo>
                    <a:cubicBezTo>
                      <a:pt x="906" y="1808"/>
                      <a:pt x="904" y="1808"/>
                      <a:pt x="903" y="1807"/>
                    </a:cubicBezTo>
                    <a:cubicBezTo>
                      <a:pt x="902" y="1806"/>
                      <a:pt x="902" y="1804"/>
                      <a:pt x="903" y="1803"/>
                    </a:cubicBezTo>
                    <a:lnTo>
                      <a:pt x="903" y="1803"/>
                    </a:lnTo>
                    <a:cubicBezTo>
                      <a:pt x="904" y="1801"/>
                      <a:pt x="906" y="1801"/>
                      <a:pt x="908" y="1803"/>
                    </a:cubicBezTo>
                    <a:cubicBezTo>
                      <a:pt x="909" y="1804"/>
                      <a:pt x="909" y="1806"/>
                      <a:pt x="908" y="1807"/>
                    </a:cubicBezTo>
                    <a:close/>
                    <a:moveTo>
                      <a:pt x="902" y="1818"/>
                    </a:moveTo>
                    <a:lnTo>
                      <a:pt x="902" y="1818"/>
                    </a:lnTo>
                    <a:cubicBezTo>
                      <a:pt x="901" y="1820"/>
                      <a:pt x="899" y="1820"/>
                      <a:pt x="898" y="1818"/>
                    </a:cubicBezTo>
                    <a:cubicBezTo>
                      <a:pt x="897" y="1817"/>
                      <a:pt x="897" y="1815"/>
                      <a:pt x="898" y="1814"/>
                    </a:cubicBezTo>
                    <a:lnTo>
                      <a:pt x="898" y="1814"/>
                    </a:lnTo>
                    <a:cubicBezTo>
                      <a:pt x="899" y="1813"/>
                      <a:pt x="901" y="1813"/>
                      <a:pt x="902" y="1814"/>
                    </a:cubicBezTo>
                    <a:cubicBezTo>
                      <a:pt x="904" y="1815"/>
                      <a:pt x="904" y="1817"/>
                      <a:pt x="902" y="1818"/>
                    </a:cubicBezTo>
                    <a:close/>
                    <a:moveTo>
                      <a:pt x="897" y="1829"/>
                    </a:moveTo>
                    <a:lnTo>
                      <a:pt x="897" y="1830"/>
                    </a:lnTo>
                    <a:cubicBezTo>
                      <a:pt x="895" y="1831"/>
                      <a:pt x="893" y="1831"/>
                      <a:pt x="892" y="1830"/>
                    </a:cubicBezTo>
                    <a:cubicBezTo>
                      <a:pt x="891" y="1828"/>
                      <a:pt x="891" y="1826"/>
                      <a:pt x="892" y="1825"/>
                    </a:cubicBezTo>
                    <a:lnTo>
                      <a:pt x="892" y="1825"/>
                    </a:lnTo>
                    <a:cubicBezTo>
                      <a:pt x="893" y="1824"/>
                      <a:pt x="895" y="1824"/>
                      <a:pt x="897" y="1825"/>
                    </a:cubicBezTo>
                    <a:cubicBezTo>
                      <a:pt x="898" y="1826"/>
                      <a:pt x="898" y="1828"/>
                      <a:pt x="897" y="1829"/>
                    </a:cubicBezTo>
                    <a:close/>
                    <a:moveTo>
                      <a:pt x="891" y="1841"/>
                    </a:moveTo>
                    <a:lnTo>
                      <a:pt x="891" y="1841"/>
                    </a:lnTo>
                    <a:cubicBezTo>
                      <a:pt x="890" y="1842"/>
                      <a:pt x="888" y="1842"/>
                      <a:pt x="886" y="1841"/>
                    </a:cubicBezTo>
                    <a:cubicBezTo>
                      <a:pt x="885" y="1839"/>
                      <a:pt x="885" y="1837"/>
                      <a:pt x="886" y="1836"/>
                    </a:cubicBezTo>
                    <a:lnTo>
                      <a:pt x="886" y="1836"/>
                    </a:lnTo>
                    <a:cubicBezTo>
                      <a:pt x="888" y="1835"/>
                      <a:pt x="890" y="1835"/>
                      <a:pt x="891" y="1836"/>
                    </a:cubicBezTo>
                    <a:cubicBezTo>
                      <a:pt x="892" y="1837"/>
                      <a:pt x="892" y="1839"/>
                      <a:pt x="891" y="1841"/>
                    </a:cubicBezTo>
                    <a:close/>
                    <a:moveTo>
                      <a:pt x="885" y="1852"/>
                    </a:moveTo>
                    <a:lnTo>
                      <a:pt x="885" y="1852"/>
                    </a:lnTo>
                    <a:cubicBezTo>
                      <a:pt x="884" y="1853"/>
                      <a:pt x="882" y="1853"/>
                      <a:pt x="881" y="1852"/>
                    </a:cubicBezTo>
                    <a:cubicBezTo>
                      <a:pt x="879" y="1850"/>
                      <a:pt x="879" y="1849"/>
                      <a:pt x="881" y="1847"/>
                    </a:cubicBezTo>
                    <a:lnTo>
                      <a:pt x="881" y="1847"/>
                    </a:lnTo>
                    <a:cubicBezTo>
                      <a:pt x="882" y="1846"/>
                      <a:pt x="884" y="1846"/>
                      <a:pt x="885" y="1847"/>
                    </a:cubicBezTo>
                    <a:cubicBezTo>
                      <a:pt x="886" y="1849"/>
                      <a:pt x="886" y="1850"/>
                      <a:pt x="885" y="1852"/>
                    </a:cubicBezTo>
                    <a:close/>
                    <a:moveTo>
                      <a:pt x="879" y="1863"/>
                    </a:moveTo>
                    <a:lnTo>
                      <a:pt x="879" y="1863"/>
                    </a:lnTo>
                    <a:cubicBezTo>
                      <a:pt x="878" y="1864"/>
                      <a:pt x="876" y="1864"/>
                      <a:pt x="875" y="1863"/>
                    </a:cubicBezTo>
                    <a:cubicBezTo>
                      <a:pt x="873" y="1861"/>
                      <a:pt x="873" y="1859"/>
                      <a:pt x="875" y="1858"/>
                    </a:cubicBezTo>
                    <a:lnTo>
                      <a:pt x="875" y="1858"/>
                    </a:lnTo>
                    <a:cubicBezTo>
                      <a:pt x="876" y="1857"/>
                      <a:pt x="878" y="1857"/>
                      <a:pt x="879" y="1858"/>
                    </a:cubicBezTo>
                    <a:cubicBezTo>
                      <a:pt x="880" y="1859"/>
                      <a:pt x="880" y="1861"/>
                      <a:pt x="879" y="1863"/>
                    </a:cubicBezTo>
                    <a:close/>
                    <a:moveTo>
                      <a:pt x="873" y="1873"/>
                    </a:moveTo>
                    <a:lnTo>
                      <a:pt x="873" y="1873"/>
                    </a:lnTo>
                    <a:cubicBezTo>
                      <a:pt x="872" y="1875"/>
                      <a:pt x="870" y="1875"/>
                      <a:pt x="868" y="1873"/>
                    </a:cubicBezTo>
                    <a:cubicBezTo>
                      <a:pt x="867" y="1872"/>
                      <a:pt x="867" y="1870"/>
                      <a:pt x="868" y="1869"/>
                    </a:cubicBezTo>
                    <a:lnTo>
                      <a:pt x="868" y="1869"/>
                    </a:lnTo>
                    <a:cubicBezTo>
                      <a:pt x="870" y="1868"/>
                      <a:pt x="872" y="1868"/>
                      <a:pt x="873" y="1869"/>
                    </a:cubicBezTo>
                    <a:cubicBezTo>
                      <a:pt x="874" y="1870"/>
                      <a:pt x="874" y="1872"/>
                      <a:pt x="873" y="1873"/>
                    </a:cubicBezTo>
                    <a:close/>
                    <a:moveTo>
                      <a:pt x="867" y="1884"/>
                    </a:moveTo>
                    <a:lnTo>
                      <a:pt x="867" y="1884"/>
                    </a:lnTo>
                    <a:cubicBezTo>
                      <a:pt x="865" y="1886"/>
                      <a:pt x="863" y="1886"/>
                      <a:pt x="862" y="1884"/>
                    </a:cubicBezTo>
                    <a:cubicBezTo>
                      <a:pt x="861" y="1883"/>
                      <a:pt x="861" y="1881"/>
                      <a:pt x="862" y="1880"/>
                    </a:cubicBezTo>
                    <a:lnTo>
                      <a:pt x="862" y="1880"/>
                    </a:lnTo>
                    <a:cubicBezTo>
                      <a:pt x="863" y="1879"/>
                      <a:pt x="865" y="1879"/>
                      <a:pt x="867" y="1880"/>
                    </a:cubicBezTo>
                    <a:cubicBezTo>
                      <a:pt x="868" y="1881"/>
                      <a:pt x="868" y="1883"/>
                      <a:pt x="867" y="1884"/>
                    </a:cubicBezTo>
                    <a:close/>
                    <a:moveTo>
                      <a:pt x="860" y="1895"/>
                    </a:moveTo>
                    <a:lnTo>
                      <a:pt x="860" y="1895"/>
                    </a:lnTo>
                    <a:cubicBezTo>
                      <a:pt x="859" y="1896"/>
                      <a:pt x="857" y="1896"/>
                      <a:pt x="856" y="1895"/>
                    </a:cubicBezTo>
                    <a:cubicBezTo>
                      <a:pt x="854" y="1894"/>
                      <a:pt x="854" y="1892"/>
                      <a:pt x="856" y="1891"/>
                    </a:cubicBezTo>
                    <a:lnTo>
                      <a:pt x="856" y="1891"/>
                    </a:lnTo>
                    <a:cubicBezTo>
                      <a:pt x="857" y="1889"/>
                      <a:pt x="859" y="1889"/>
                      <a:pt x="860" y="1891"/>
                    </a:cubicBezTo>
                    <a:cubicBezTo>
                      <a:pt x="861" y="1892"/>
                      <a:pt x="861" y="1894"/>
                      <a:pt x="860" y="1895"/>
                    </a:cubicBezTo>
                    <a:close/>
                    <a:moveTo>
                      <a:pt x="853" y="1906"/>
                    </a:moveTo>
                    <a:lnTo>
                      <a:pt x="853" y="1906"/>
                    </a:lnTo>
                    <a:cubicBezTo>
                      <a:pt x="852" y="1907"/>
                      <a:pt x="850" y="1907"/>
                      <a:pt x="849" y="1906"/>
                    </a:cubicBezTo>
                    <a:cubicBezTo>
                      <a:pt x="848" y="1904"/>
                      <a:pt x="848" y="1902"/>
                      <a:pt x="849" y="1901"/>
                    </a:cubicBezTo>
                    <a:lnTo>
                      <a:pt x="849" y="1901"/>
                    </a:lnTo>
                    <a:cubicBezTo>
                      <a:pt x="850" y="1900"/>
                      <a:pt x="852" y="1900"/>
                      <a:pt x="853" y="1901"/>
                    </a:cubicBezTo>
                    <a:cubicBezTo>
                      <a:pt x="855" y="1902"/>
                      <a:pt x="855" y="1904"/>
                      <a:pt x="853" y="1906"/>
                    </a:cubicBezTo>
                    <a:close/>
                    <a:moveTo>
                      <a:pt x="847" y="1916"/>
                    </a:moveTo>
                    <a:lnTo>
                      <a:pt x="847" y="1916"/>
                    </a:lnTo>
                    <a:cubicBezTo>
                      <a:pt x="846" y="1917"/>
                      <a:pt x="844" y="1917"/>
                      <a:pt x="842" y="1916"/>
                    </a:cubicBezTo>
                    <a:cubicBezTo>
                      <a:pt x="841" y="1915"/>
                      <a:pt x="841" y="1913"/>
                      <a:pt x="842" y="1912"/>
                    </a:cubicBezTo>
                    <a:lnTo>
                      <a:pt x="842" y="1912"/>
                    </a:lnTo>
                    <a:cubicBezTo>
                      <a:pt x="844" y="1911"/>
                      <a:pt x="846" y="1911"/>
                      <a:pt x="847" y="1912"/>
                    </a:cubicBezTo>
                    <a:cubicBezTo>
                      <a:pt x="848" y="1913"/>
                      <a:pt x="848" y="1915"/>
                      <a:pt x="847" y="1916"/>
                    </a:cubicBezTo>
                    <a:close/>
                    <a:moveTo>
                      <a:pt x="840" y="1927"/>
                    </a:moveTo>
                    <a:lnTo>
                      <a:pt x="840" y="1927"/>
                    </a:lnTo>
                    <a:cubicBezTo>
                      <a:pt x="839" y="1928"/>
                      <a:pt x="837" y="1928"/>
                      <a:pt x="835" y="1927"/>
                    </a:cubicBezTo>
                    <a:cubicBezTo>
                      <a:pt x="834" y="1925"/>
                      <a:pt x="834" y="1923"/>
                      <a:pt x="835" y="1922"/>
                    </a:cubicBezTo>
                    <a:lnTo>
                      <a:pt x="835" y="1922"/>
                    </a:lnTo>
                    <a:cubicBezTo>
                      <a:pt x="837" y="1921"/>
                      <a:pt x="839" y="1921"/>
                      <a:pt x="840" y="1922"/>
                    </a:cubicBezTo>
                    <a:cubicBezTo>
                      <a:pt x="841" y="1923"/>
                      <a:pt x="841" y="1925"/>
                      <a:pt x="840" y="1927"/>
                    </a:cubicBezTo>
                    <a:close/>
                    <a:moveTo>
                      <a:pt x="833" y="1937"/>
                    </a:moveTo>
                    <a:lnTo>
                      <a:pt x="833" y="1937"/>
                    </a:lnTo>
                    <a:cubicBezTo>
                      <a:pt x="831" y="1938"/>
                      <a:pt x="830" y="1938"/>
                      <a:pt x="828" y="1937"/>
                    </a:cubicBezTo>
                    <a:cubicBezTo>
                      <a:pt x="827" y="1936"/>
                      <a:pt x="827" y="1934"/>
                      <a:pt x="828" y="1932"/>
                    </a:cubicBezTo>
                    <a:lnTo>
                      <a:pt x="828" y="1932"/>
                    </a:lnTo>
                    <a:cubicBezTo>
                      <a:pt x="830" y="1931"/>
                      <a:pt x="831" y="1931"/>
                      <a:pt x="833" y="1932"/>
                    </a:cubicBezTo>
                    <a:cubicBezTo>
                      <a:pt x="834" y="1934"/>
                      <a:pt x="834" y="1936"/>
                      <a:pt x="833" y="1937"/>
                    </a:cubicBezTo>
                    <a:close/>
                    <a:moveTo>
                      <a:pt x="826" y="1947"/>
                    </a:moveTo>
                    <a:lnTo>
                      <a:pt x="826" y="1947"/>
                    </a:lnTo>
                    <a:cubicBezTo>
                      <a:pt x="824" y="1948"/>
                      <a:pt x="822" y="1948"/>
                      <a:pt x="821" y="1947"/>
                    </a:cubicBezTo>
                    <a:cubicBezTo>
                      <a:pt x="820" y="1946"/>
                      <a:pt x="820" y="1944"/>
                      <a:pt x="821" y="1943"/>
                    </a:cubicBezTo>
                    <a:lnTo>
                      <a:pt x="821" y="1943"/>
                    </a:lnTo>
                    <a:cubicBezTo>
                      <a:pt x="822" y="1942"/>
                      <a:pt x="824" y="1942"/>
                      <a:pt x="826" y="1943"/>
                    </a:cubicBezTo>
                    <a:cubicBezTo>
                      <a:pt x="827" y="1944"/>
                      <a:pt x="827" y="1946"/>
                      <a:pt x="826" y="1947"/>
                    </a:cubicBezTo>
                    <a:close/>
                    <a:moveTo>
                      <a:pt x="818" y="1957"/>
                    </a:moveTo>
                    <a:lnTo>
                      <a:pt x="818" y="1957"/>
                    </a:lnTo>
                    <a:cubicBezTo>
                      <a:pt x="817" y="1958"/>
                      <a:pt x="815" y="1958"/>
                      <a:pt x="814" y="1957"/>
                    </a:cubicBezTo>
                    <a:cubicBezTo>
                      <a:pt x="812" y="1956"/>
                      <a:pt x="812" y="1954"/>
                      <a:pt x="814" y="1953"/>
                    </a:cubicBezTo>
                    <a:lnTo>
                      <a:pt x="814" y="1953"/>
                    </a:lnTo>
                    <a:cubicBezTo>
                      <a:pt x="815" y="1952"/>
                      <a:pt x="817" y="1952"/>
                      <a:pt x="818" y="1953"/>
                    </a:cubicBezTo>
                    <a:cubicBezTo>
                      <a:pt x="819" y="1954"/>
                      <a:pt x="819" y="1956"/>
                      <a:pt x="818" y="1957"/>
                    </a:cubicBezTo>
                    <a:close/>
                    <a:moveTo>
                      <a:pt x="810" y="1967"/>
                    </a:moveTo>
                    <a:lnTo>
                      <a:pt x="810" y="1967"/>
                    </a:lnTo>
                    <a:cubicBezTo>
                      <a:pt x="809" y="1968"/>
                      <a:pt x="807" y="1968"/>
                      <a:pt x="806" y="1967"/>
                    </a:cubicBezTo>
                    <a:cubicBezTo>
                      <a:pt x="805" y="1966"/>
                      <a:pt x="805" y="1964"/>
                      <a:pt x="806" y="1963"/>
                    </a:cubicBezTo>
                    <a:lnTo>
                      <a:pt x="806" y="1963"/>
                    </a:lnTo>
                    <a:cubicBezTo>
                      <a:pt x="807" y="1961"/>
                      <a:pt x="809" y="1961"/>
                      <a:pt x="810" y="1963"/>
                    </a:cubicBezTo>
                    <a:cubicBezTo>
                      <a:pt x="812" y="1964"/>
                      <a:pt x="812" y="1966"/>
                      <a:pt x="810" y="1967"/>
                    </a:cubicBezTo>
                    <a:close/>
                    <a:moveTo>
                      <a:pt x="803" y="1977"/>
                    </a:moveTo>
                    <a:lnTo>
                      <a:pt x="803" y="1977"/>
                    </a:lnTo>
                    <a:cubicBezTo>
                      <a:pt x="802" y="1978"/>
                      <a:pt x="800" y="1978"/>
                      <a:pt x="798" y="1977"/>
                    </a:cubicBezTo>
                    <a:cubicBezTo>
                      <a:pt x="797" y="1976"/>
                      <a:pt x="797" y="1974"/>
                      <a:pt x="798" y="1973"/>
                    </a:cubicBezTo>
                    <a:lnTo>
                      <a:pt x="798" y="1973"/>
                    </a:lnTo>
                    <a:cubicBezTo>
                      <a:pt x="800" y="1971"/>
                      <a:pt x="802" y="1971"/>
                      <a:pt x="803" y="1973"/>
                    </a:cubicBezTo>
                    <a:cubicBezTo>
                      <a:pt x="804" y="1974"/>
                      <a:pt x="804" y="1976"/>
                      <a:pt x="803" y="1977"/>
                    </a:cubicBezTo>
                    <a:close/>
                    <a:moveTo>
                      <a:pt x="794" y="1987"/>
                    </a:moveTo>
                    <a:lnTo>
                      <a:pt x="794" y="1987"/>
                    </a:lnTo>
                    <a:cubicBezTo>
                      <a:pt x="793" y="1988"/>
                      <a:pt x="791" y="1987"/>
                      <a:pt x="790" y="1986"/>
                    </a:cubicBezTo>
                    <a:cubicBezTo>
                      <a:pt x="789" y="1985"/>
                      <a:pt x="789" y="1983"/>
                      <a:pt x="791" y="1982"/>
                    </a:cubicBezTo>
                    <a:lnTo>
                      <a:pt x="791" y="1982"/>
                    </a:lnTo>
                    <a:cubicBezTo>
                      <a:pt x="792" y="1981"/>
                      <a:pt x="794" y="1981"/>
                      <a:pt x="795" y="1983"/>
                    </a:cubicBezTo>
                    <a:cubicBezTo>
                      <a:pt x="796" y="1984"/>
                      <a:pt x="796" y="1986"/>
                      <a:pt x="794" y="1987"/>
                    </a:cubicBezTo>
                    <a:close/>
                    <a:moveTo>
                      <a:pt x="786" y="1996"/>
                    </a:moveTo>
                    <a:lnTo>
                      <a:pt x="786" y="1996"/>
                    </a:lnTo>
                    <a:cubicBezTo>
                      <a:pt x="785" y="1997"/>
                      <a:pt x="783" y="1997"/>
                      <a:pt x="782" y="1995"/>
                    </a:cubicBezTo>
                    <a:cubicBezTo>
                      <a:pt x="781" y="1994"/>
                      <a:pt x="781" y="1992"/>
                      <a:pt x="783" y="1991"/>
                    </a:cubicBezTo>
                    <a:lnTo>
                      <a:pt x="783" y="1991"/>
                    </a:lnTo>
                    <a:cubicBezTo>
                      <a:pt x="784" y="1990"/>
                      <a:pt x="786" y="1991"/>
                      <a:pt x="787" y="1992"/>
                    </a:cubicBezTo>
                    <a:cubicBezTo>
                      <a:pt x="788" y="1993"/>
                      <a:pt x="788" y="1995"/>
                      <a:pt x="786" y="1996"/>
                    </a:cubicBezTo>
                    <a:close/>
                    <a:moveTo>
                      <a:pt x="778" y="2006"/>
                    </a:moveTo>
                    <a:lnTo>
                      <a:pt x="778" y="2006"/>
                    </a:lnTo>
                    <a:cubicBezTo>
                      <a:pt x="776" y="2007"/>
                      <a:pt x="774" y="2006"/>
                      <a:pt x="773" y="2005"/>
                    </a:cubicBezTo>
                    <a:cubicBezTo>
                      <a:pt x="772" y="2003"/>
                      <a:pt x="773" y="2001"/>
                      <a:pt x="774" y="2001"/>
                    </a:cubicBezTo>
                    <a:lnTo>
                      <a:pt x="774" y="2001"/>
                    </a:lnTo>
                    <a:cubicBezTo>
                      <a:pt x="776" y="2000"/>
                      <a:pt x="778" y="2000"/>
                      <a:pt x="779" y="2001"/>
                    </a:cubicBezTo>
                    <a:cubicBezTo>
                      <a:pt x="780" y="2003"/>
                      <a:pt x="779" y="2005"/>
                      <a:pt x="778" y="2006"/>
                    </a:cubicBezTo>
                    <a:close/>
                    <a:moveTo>
                      <a:pt x="769" y="2015"/>
                    </a:moveTo>
                    <a:lnTo>
                      <a:pt x="769" y="2015"/>
                    </a:lnTo>
                    <a:cubicBezTo>
                      <a:pt x="768" y="2016"/>
                      <a:pt x="766" y="2015"/>
                      <a:pt x="765" y="2014"/>
                    </a:cubicBezTo>
                    <a:cubicBezTo>
                      <a:pt x="764" y="2012"/>
                      <a:pt x="764" y="2010"/>
                      <a:pt x="766" y="2010"/>
                    </a:cubicBezTo>
                    <a:lnTo>
                      <a:pt x="766" y="2010"/>
                    </a:lnTo>
                    <a:cubicBezTo>
                      <a:pt x="767" y="2009"/>
                      <a:pt x="769" y="2009"/>
                      <a:pt x="770" y="2010"/>
                    </a:cubicBezTo>
                    <a:cubicBezTo>
                      <a:pt x="771" y="2012"/>
                      <a:pt x="771" y="2014"/>
                      <a:pt x="769" y="2015"/>
                    </a:cubicBezTo>
                    <a:close/>
                    <a:moveTo>
                      <a:pt x="760" y="2024"/>
                    </a:moveTo>
                    <a:lnTo>
                      <a:pt x="760" y="2024"/>
                    </a:lnTo>
                    <a:cubicBezTo>
                      <a:pt x="759" y="2025"/>
                      <a:pt x="757" y="2024"/>
                      <a:pt x="756" y="2023"/>
                    </a:cubicBezTo>
                    <a:cubicBezTo>
                      <a:pt x="755" y="2021"/>
                      <a:pt x="756" y="2019"/>
                      <a:pt x="757" y="2019"/>
                    </a:cubicBezTo>
                    <a:lnTo>
                      <a:pt x="757" y="2019"/>
                    </a:lnTo>
                    <a:cubicBezTo>
                      <a:pt x="758" y="2018"/>
                      <a:pt x="760" y="2018"/>
                      <a:pt x="761" y="2019"/>
                    </a:cubicBezTo>
                    <a:cubicBezTo>
                      <a:pt x="762" y="2021"/>
                      <a:pt x="762" y="2023"/>
                      <a:pt x="760" y="2024"/>
                    </a:cubicBezTo>
                    <a:close/>
                    <a:moveTo>
                      <a:pt x="751" y="2032"/>
                    </a:moveTo>
                    <a:lnTo>
                      <a:pt x="751" y="2032"/>
                    </a:lnTo>
                    <a:cubicBezTo>
                      <a:pt x="750" y="2033"/>
                      <a:pt x="748" y="2033"/>
                      <a:pt x="747" y="2032"/>
                    </a:cubicBezTo>
                    <a:cubicBezTo>
                      <a:pt x="746" y="2030"/>
                      <a:pt x="746" y="2028"/>
                      <a:pt x="748" y="2027"/>
                    </a:cubicBezTo>
                    <a:lnTo>
                      <a:pt x="748" y="2027"/>
                    </a:lnTo>
                    <a:cubicBezTo>
                      <a:pt x="749" y="2026"/>
                      <a:pt x="751" y="2027"/>
                      <a:pt x="752" y="2028"/>
                    </a:cubicBezTo>
                    <a:cubicBezTo>
                      <a:pt x="753" y="2029"/>
                      <a:pt x="753" y="2031"/>
                      <a:pt x="751" y="2032"/>
                    </a:cubicBezTo>
                    <a:close/>
                    <a:moveTo>
                      <a:pt x="742" y="2041"/>
                    </a:moveTo>
                    <a:lnTo>
                      <a:pt x="742" y="2041"/>
                    </a:lnTo>
                    <a:cubicBezTo>
                      <a:pt x="741" y="2042"/>
                      <a:pt x="739" y="2041"/>
                      <a:pt x="738" y="2040"/>
                    </a:cubicBezTo>
                    <a:cubicBezTo>
                      <a:pt x="737" y="2039"/>
                      <a:pt x="737" y="2037"/>
                      <a:pt x="739" y="2036"/>
                    </a:cubicBezTo>
                    <a:lnTo>
                      <a:pt x="739" y="2036"/>
                    </a:lnTo>
                    <a:cubicBezTo>
                      <a:pt x="740" y="2035"/>
                      <a:pt x="742" y="2035"/>
                      <a:pt x="743" y="2036"/>
                    </a:cubicBezTo>
                    <a:cubicBezTo>
                      <a:pt x="744" y="2038"/>
                      <a:pt x="744" y="2040"/>
                      <a:pt x="742" y="2041"/>
                    </a:cubicBezTo>
                    <a:close/>
                    <a:moveTo>
                      <a:pt x="732" y="2050"/>
                    </a:moveTo>
                    <a:lnTo>
                      <a:pt x="732" y="2050"/>
                    </a:lnTo>
                    <a:cubicBezTo>
                      <a:pt x="730" y="2050"/>
                      <a:pt x="729" y="2049"/>
                      <a:pt x="728" y="2048"/>
                    </a:cubicBezTo>
                    <a:cubicBezTo>
                      <a:pt x="728" y="2046"/>
                      <a:pt x="729" y="2044"/>
                      <a:pt x="730" y="2044"/>
                    </a:cubicBezTo>
                    <a:lnTo>
                      <a:pt x="730" y="2044"/>
                    </a:lnTo>
                    <a:cubicBezTo>
                      <a:pt x="732" y="2043"/>
                      <a:pt x="734" y="2044"/>
                      <a:pt x="734" y="2046"/>
                    </a:cubicBezTo>
                    <a:cubicBezTo>
                      <a:pt x="735" y="2047"/>
                      <a:pt x="734" y="2049"/>
                      <a:pt x="732" y="2050"/>
                    </a:cubicBezTo>
                    <a:close/>
                    <a:moveTo>
                      <a:pt x="722" y="2057"/>
                    </a:moveTo>
                    <a:lnTo>
                      <a:pt x="722" y="2057"/>
                    </a:lnTo>
                    <a:cubicBezTo>
                      <a:pt x="721" y="2058"/>
                      <a:pt x="719" y="2057"/>
                      <a:pt x="718" y="2055"/>
                    </a:cubicBezTo>
                    <a:cubicBezTo>
                      <a:pt x="718" y="2054"/>
                      <a:pt x="719" y="2052"/>
                      <a:pt x="720" y="2051"/>
                    </a:cubicBezTo>
                    <a:lnTo>
                      <a:pt x="720" y="2051"/>
                    </a:lnTo>
                    <a:cubicBezTo>
                      <a:pt x="722" y="2051"/>
                      <a:pt x="724" y="2052"/>
                      <a:pt x="724" y="2053"/>
                    </a:cubicBezTo>
                    <a:cubicBezTo>
                      <a:pt x="725" y="2055"/>
                      <a:pt x="724" y="2057"/>
                      <a:pt x="722" y="2057"/>
                    </a:cubicBezTo>
                    <a:close/>
                    <a:moveTo>
                      <a:pt x="713" y="2065"/>
                    </a:moveTo>
                    <a:lnTo>
                      <a:pt x="713" y="2065"/>
                    </a:lnTo>
                    <a:cubicBezTo>
                      <a:pt x="711" y="2066"/>
                      <a:pt x="709" y="2065"/>
                      <a:pt x="709" y="2063"/>
                    </a:cubicBezTo>
                    <a:cubicBezTo>
                      <a:pt x="708" y="2062"/>
                      <a:pt x="709" y="2060"/>
                      <a:pt x="711" y="2059"/>
                    </a:cubicBezTo>
                    <a:lnTo>
                      <a:pt x="711" y="2059"/>
                    </a:lnTo>
                    <a:cubicBezTo>
                      <a:pt x="712" y="2059"/>
                      <a:pt x="714" y="2060"/>
                      <a:pt x="715" y="2061"/>
                    </a:cubicBezTo>
                    <a:cubicBezTo>
                      <a:pt x="715" y="2063"/>
                      <a:pt x="714" y="2065"/>
                      <a:pt x="713" y="2065"/>
                    </a:cubicBezTo>
                    <a:close/>
                    <a:moveTo>
                      <a:pt x="702" y="2072"/>
                    </a:moveTo>
                    <a:lnTo>
                      <a:pt x="702" y="2072"/>
                    </a:lnTo>
                    <a:cubicBezTo>
                      <a:pt x="701" y="2073"/>
                      <a:pt x="699" y="2072"/>
                      <a:pt x="698" y="2070"/>
                    </a:cubicBezTo>
                    <a:cubicBezTo>
                      <a:pt x="698" y="2069"/>
                      <a:pt x="699" y="2067"/>
                      <a:pt x="700" y="2066"/>
                    </a:cubicBezTo>
                    <a:lnTo>
                      <a:pt x="700" y="2066"/>
                    </a:lnTo>
                    <a:cubicBezTo>
                      <a:pt x="702" y="2066"/>
                      <a:pt x="704" y="2067"/>
                      <a:pt x="704" y="2068"/>
                    </a:cubicBezTo>
                    <a:cubicBezTo>
                      <a:pt x="705" y="2070"/>
                      <a:pt x="704" y="2072"/>
                      <a:pt x="702" y="2072"/>
                    </a:cubicBezTo>
                    <a:close/>
                    <a:moveTo>
                      <a:pt x="692" y="2079"/>
                    </a:moveTo>
                    <a:lnTo>
                      <a:pt x="692" y="2079"/>
                    </a:lnTo>
                    <a:cubicBezTo>
                      <a:pt x="690" y="2080"/>
                      <a:pt x="689" y="2079"/>
                      <a:pt x="688" y="2077"/>
                    </a:cubicBezTo>
                    <a:cubicBezTo>
                      <a:pt x="688" y="2076"/>
                      <a:pt x="688" y="2074"/>
                      <a:pt x="690" y="2074"/>
                    </a:cubicBezTo>
                    <a:lnTo>
                      <a:pt x="690" y="2074"/>
                    </a:lnTo>
                    <a:cubicBezTo>
                      <a:pt x="692" y="2073"/>
                      <a:pt x="694" y="2074"/>
                      <a:pt x="694" y="2076"/>
                    </a:cubicBezTo>
                    <a:cubicBezTo>
                      <a:pt x="695" y="2077"/>
                      <a:pt x="694" y="2079"/>
                      <a:pt x="692" y="2079"/>
                    </a:cubicBezTo>
                    <a:close/>
                    <a:moveTo>
                      <a:pt x="682" y="2086"/>
                    </a:moveTo>
                    <a:lnTo>
                      <a:pt x="682" y="2086"/>
                    </a:lnTo>
                    <a:cubicBezTo>
                      <a:pt x="680" y="2087"/>
                      <a:pt x="678" y="2086"/>
                      <a:pt x="678" y="2084"/>
                    </a:cubicBezTo>
                    <a:cubicBezTo>
                      <a:pt x="677" y="2083"/>
                      <a:pt x="678" y="2081"/>
                      <a:pt x="680" y="2080"/>
                    </a:cubicBezTo>
                    <a:lnTo>
                      <a:pt x="680" y="2080"/>
                    </a:lnTo>
                    <a:cubicBezTo>
                      <a:pt x="681" y="2080"/>
                      <a:pt x="683" y="2081"/>
                      <a:pt x="684" y="2082"/>
                    </a:cubicBezTo>
                    <a:cubicBezTo>
                      <a:pt x="684" y="2084"/>
                      <a:pt x="683" y="2086"/>
                      <a:pt x="682" y="2086"/>
                    </a:cubicBezTo>
                    <a:close/>
                    <a:moveTo>
                      <a:pt x="671" y="2093"/>
                    </a:moveTo>
                    <a:lnTo>
                      <a:pt x="671" y="2093"/>
                    </a:lnTo>
                    <a:cubicBezTo>
                      <a:pt x="669" y="2093"/>
                      <a:pt x="667" y="2092"/>
                      <a:pt x="667" y="2091"/>
                    </a:cubicBezTo>
                    <a:cubicBezTo>
                      <a:pt x="666" y="2089"/>
                      <a:pt x="667" y="2087"/>
                      <a:pt x="669" y="2087"/>
                    </a:cubicBezTo>
                    <a:lnTo>
                      <a:pt x="669" y="2087"/>
                    </a:lnTo>
                    <a:cubicBezTo>
                      <a:pt x="670" y="2086"/>
                      <a:pt x="672" y="2087"/>
                      <a:pt x="673" y="2089"/>
                    </a:cubicBezTo>
                    <a:cubicBezTo>
                      <a:pt x="673" y="2090"/>
                      <a:pt x="672" y="2092"/>
                      <a:pt x="671" y="2093"/>
                    </a:cubicBezTo>
                    <a:close/>
                    <a:moveTo>
                      <a:pt x="660" y="2099"/>
                    </a:moveTo>
                    <a:lnTo>
                      <a:pt x="660" y="2099"/>
                    </a:lnTo>
                    <a:cubicBezTo>
                      <a:pt x="658" y="2099"/>
                      <a:pt x="656" y="2098"/>
                      <a:pt x="656" y="2097"/>
                    </a:cubicBezTo>
                    <a:cubicBezTo>
                      <a:pt x="655" y="2095"/>
                      <a:pt x="656" y="2093"/>
                      <a:pt x="658" y="2093"/>
                    </a:cubicBezTo>
                    <a:lnTo>
                      <a:pt x="658" y="2093"/>
                    </a:lnTo>
                    <a:cubicBezTo>
                      <a:pt x="660" y="2092"/>
                      <a:pt x="661" y="2093"/>
                      <a:pt x="662" y="2095"/>
                    </a:cubicBezTo>
                    <a:cubicBezTo>
                      <a:pt x="662" y="2096"/>
                      <a:pt x="662" y="2098"/>
                      <a:pt x="660" y="2099"/>
                    </a:cubicBezTo>
                    <a:close/>
                    <a:moveTo>
                      <a:pt x="649" y="2104"/>
                    </a:moveTo>
                    <a:lnTo>
                      <a:pt x="649" y="2104"/>
                    </a:lnTo>
                    <a:cubicBezTo>
                      <a:pt x="647" y="2105"/>
                      <a:pt x="645" y="2104"/>
                      <a:pt x="645" y="2102"/>
                    </a:cubicBezTo>
                    <a:cubicBezTo>
                      <a:pt x="644" y="2100"/>
                      <a:pt x="645" y="2099"/>
                      <a:pt x="647" y="2098"/>
                    </a:cubicBezTo>
                    <a:lnTo>
                      <a:pt x="647" y="2098"/>
                    </a:lnTo>
                    <a:cubicBezTo>
                      <a:pt x="648" y="2098"/>
                      <a:pt x="650" y="2098"/>
                      <a:pt x="651" y="2100"/>
                    </a:cubicBezTo>
                    <a:cubicBezTo>
                      <a:pt x="651" y="2102"/>
                      <a:pt x="650" y="2103"/>
                      <a:pt x="649" y="2104"/>
                    </a:cubicBezTo>
                    <a:close/>
                    <a:moveTo>
                      <a:pt x="637" y="2109"/>
                    </a:moveTo>
                    <a:lnTo>
                      <a:pt x="637" y="2109"/>
                    </a:lnTo>
                    <a:cubicBezTo>
                      <a:pt x="636" y="2110"/>
                      <a:pt x="634" y="2109"/>
                      <a:pt x="633" y="2107"/>
                    </a:cubicBezTo>
                    <a:cubicBezTo>
                      <a:pt x="633" y="2106"/>
                      <a:pt x="634" y="2104"/>
                      <a:pt x="635" y="2103"/>
                    </a:cubicBezTo>
                    <a:lnTo>
                      <a:pt x="635" y="2103"/>
                    </a:lnTo>
                    <a:cubicBezTo>
                      <a:pt x="637" y="2103"/>
                      <a:pt x="639" y="2104"/>
                      <a:pt x="639" y="2105"/>
                    </a:cubicBezTo>
                    <a:cubicBezTo>
                      <a:pt x="640" y="2107"/>
                      <a:pt x="639" y="2109"/>
                      <a:pt x="637" y="2109"/>
                    </a:cubicBezTo>
                    <a:close/>
                    <a:moveTo>
                      <a:pt x="625" y="2114"/>
                    </a:moveTo>
                    <a:lnTo>
                      <a:pt x="625" y="2114"/>
                    </a:lnTo>
                    <a:cubicBezTo>
                      <a:pt x="624" y="2114"/>
                      <a:pt x="622" y="2113"/>
                      <a:pt x="622" y="2112"/>
                    </a:cubicBezTo>
                    <a:cubicBezTo>
                      <a:pt x="621" y="2110"/>
                      <a:pt x="622" y="2108"/>
                      <a:pt x="624" y="2108"/>
                    </a:cubicBezTo>
                    <a:lnTo>
                      <a:pt x="624" y="2108"/>
                    </a:lnTo>
                    <a:cubicBezTo>
                      <a:pt x="625" y="2107"/>
                      <a:pt x="627" y="2108"/>
                      <a:pt x="628" y="2110"/>
                    </a:cubicBezTo>
                    <a:cubicBezTo>
                      <a:pt x="628" y="2112"/>
                      <a:pt x="627" y="2113"/>
                      <a:pt x="625" y="2114"/>
                    </a:cubicBezTo>
                    <a:close/>
                    <a:moveTo>
                      <a:pt x="614" y="2118"/>
                    </a:moveTo>
                    <a:lnTo>
                      <a:pt x="614" y="2118"/>
                    </a:lnTo>
                    <a:cubicBezTo>
                      <a:pt x="612" y="2118"/>
                      <a:pt x="610" y="2117"/>
                      <a:pt x="610" y="2116"/>
                    </a:cubicBezTo>
                    <a:cubicBezTo>
                      <a:pt x="609" y="2114"/>
                      <a:pt x="610" y="2112"/>
                      <a:pt x="612" y="2112"/>
                    </a:cubicBezTo>
                    <a:lnTo>
                      <a:pt x="612" y="2112"/>
                    </a:lnTo>
                    <a:cubicBezTo>
                      <a:pt x="614" y="2112"/>
                      <a:pt x="615" y="2113"/>
                      <a:pt x="616" y="2114"/>
                    </a:cubicBezTo>
                    <a:cubicBezTo>
                      <a:pt x="616" y="2116"/>
                      <a:pt x="615" y="2118"/>
                      <a:pt x="614" y="2118"/>
                    </a:cubicBezTo>
                    <a:close/>
                    <a:moveTo>
                      <a:pt x="601" y="2122"/>
                    </a:moveTo>
                    <a:lnTo>
                      <a:pt x="601" y="2122"/>
                    </a:lnTo>
                    <a:cubicBezTo>
                      <a:pt x="599" y="2122"/>
                      <a:pt x="598" y="2120"/>
                      <a:pt x="598" y="2119"/>
                    </a:cubicBezTo>
                    <a:cubicBezTo>
                      <a:pt x="598" y="2117"/>
                      <a:pt x="599" y="2116"/>
                      <a:pt x="601" y="2116"/>
                    </a:cubicBezTo>
                    <a:lnTo>
                      <a:pt x="601" y="2116"/>
                    </a:lnTo>
                    <a:cubicBezTo>
                      <a:pt x="603" y="2116"/>
                      <a:pt x="604" y="2117"/>
                      <a:pt x="604" y="2119"/>
                    </a:cubicBezTo>
                    <a:cubicBezTo>
                      <a:pt x="604" y="2120"/>
                      <a:pt x="603" y="2122"/>
                      <a:pt x="601" y="2122"/>
                    </a:cubicBezTo>
                    <a:close/>
                    <a:moveTo>
                      <a:pt x="589" y="2125"/>
                    </a:moveTo>
                    <a:lnTo>
                      <a:pt x="589" y="2125"/>
                    </a:lnTo>
                    <a:cubicBezTo>
                      <a:pt x="587" y="2125"/>
                      <a:pt x="586" y="2123"/>
                      <a:pt x="586" y="2122"/>
                    </a:cubicBezTo>
                    <a:cubicBezTo>
                      <a:pt x="586" y="2120"/>
                      <a:pt x="587" y="2119"/>
                      <a:pt x="589" y="2119"/>
                    </a:cubicBezTo>
                    <a:lnTo>
                      <a:pt x="589" y="2119"/>
                    </a:lnTo>
                    <a:cubicBezTo>
                      <a:pt x="590" y="2119"/>
                      <a:pt x="592" y="2120"/>
                      <a:pt x="592" y="2122"/>
                    </a:cubicBezTo>
                    <a:cubicBezTo>
                      <a:pt x="592" y="2123"/>
                      <a:pt x="590" y="2125"/>
                      <a:pt x="589" y="2125"/>
                    </a:cubicBezTo>
                    <a:close/>
                    <a:moveTo>
                      <a:pt x="577" y="2127"/>
                    </a:moveTo>
                    <a:lnTo>
                      <a:pt x="577" y="2127"/>
                    </a:lnTo>
                    <a:cubicBezTo>
                      <a:pt x="575" y="2127"/>
                      <a:pt x="573" y="2126"/>
                      <a:pt x="573" y="2124"/>
                    </a:cubicBezTo>
                    <a:cubicBezTo>
                      <a:pt x="573" y="2123"/>
                      <a:pt x="575" y="2121"/>
                      <a:pt x="577" y="2121"/>
                    </a:cubicBezTo>
                    <a:lnTo>
                      <a:pt x="577" y="2121"/>
                    </a:lnTo>
                    <a:cubicBezTo>
                      <a:pt x="578" y="2121"/>
                      <a:pt x="580" y="2123"/>
                      <a:pt x="580" y="2124"/>
                    </a:cubicBezTo>
                    <a:cubicBezTo>
                      <a:pt x="580" y="2126"/>
                      <a:pt x="578" y="2127"/>
                      <a:pt x="577" y="2127"/>
                    </a:cubicBezTo>
                    <a:close/>
                    <a:moveTo>
                      <a:pt x="564" y="2129"/>
                    </a:moveTo>
                    <a:lnTo>
                      <a:pt x="564" y="2129"/>
                    </a:lnTo>
                    <a:cubicBezTo>
                      <a:pt x="562" y="2129"/>
                      <a:pt x="561" y="2128"/>
                      <a:pt x="561" y="2126"/>
                    </a:cubicBezTo>
                    <a:cubicBezTo>
                      <a:pt x="561" y="2125"/>
                      <a:pt x="562" y="2123"/>
                      <a:pt x="564" y="2123"/>
                    </a:cubicBezTo>
                    <a:lnTo>
                      <a:pt x="564" y="2123"/>
                    </a:lnTo>
                    <a:cubicBezTo>
                      <a:pt x="566" y="2123"/>
                      <a:pt x="567" y="2125"/>
                      <a:pt x="567" y="2126"/>
                    </a:cubicBezTo>
                    <a:cubicBezTo>
                      <a:pt x="567" y="2128"/>
                      <a:pt x="566" y="2129"/>
                      <a:pt x="564" y="2129"/>
                    </a:cubicBezTo>
                    <a:close/>
                    <a:moveTo>
                      <a:pt x="552" y="2131"/>
                    </a:moveTo>
                    <a:lnTo>
                      <a:pt x="552" y="2131"/>
                    </a:lnTo>
                    <a:cubicBezTo>
                      <a:pt x="550" y="2131"/>
                      <a:pt x="549" y="2130"/>
                      <a:pt x="549" y="2128"/>
                    </a:cubicBezTo>
                    <a:cubicBezTo>
                      <a:pt x="549" y="2126"/>
                      <a:pt x="550" y="2125"/>
                      <a:pt x="552" y="2125"/>
                    </a:cubicBezTo>
                    <a:lnTo>
                      <a:pt x="552" y="2125"/>
                    </a:lnTo>
                    <a:cubicBezTo>
                      <a:pt x="553" y="2125"/>
                      <a:pt x="555" y="2126"/>
                      <a:pt x="555" y="2128"/>
                    </a:cubicBezTo>
                    <a:cubicBezTo>
                      <a:pt x="555" y="2130"/>
                      <a:pt x="553" y="2131"/>
                      <a:pt x="552" y="2131"/>
                    </a:cubicBezTo>
                    <a:close/>
                    <a:moveTo>
                      <a:pt x="539" y="2132"/>
                    </a:moveTo>
                    <a:lnTo>
                      <a:pt x="539" y="2132"/>
                    </a:lnTo>
                    <a:cubicBezTo>
                      <a:pt x="538" y="2132"/>
                      <a:pt x="536" y="2130"/>
                      <a:pt x="536" y="2128"/>
                    </a:cubicBezTo>
                    <a:cubicBezTo>
                      <a:pt x="536" y="2127"/>
                      <a:pt x="538" y="2125"/>
                      <a:pt x="539" y="2125"/>
                    </a:cubicBezTo>
                    <a:lnTo>
                      <a:pt x="539" y="2125"/>
                    </a:lnTo>
                    <a:cubicBezTo>
                      <a:pt x="541" y="2125"/>
                      <a:pt x="542" y="2127"/>
                      <a:pt x="542" y="2128"/>
                    </a:cubicBezTo>
                    <a:cubicBezTo>
                      <a:pt x="542" y="2130"/>
                      <a:pt x="541" y="2132"/>
                      <a:pt x="539" y="2132"/>
                    </a:cubicBezTo>
                    <a:close/>
                    <a:moveTo>
                      <a:pt x="526" y="2132"/>
                    </a:moveTo>
                    <a:lnTo>
                      <a:pt x="526" y="2132"/>
                    </a:lnTo>
                    <a:cubicBezTo>
                      <a:pt x="524" y="2132"/>
                      <a:pt x="523" y="2130"/>
                      <a:pt x="524" y="2128"/>
                    </a:cubicBezTo>
                    <a:cubicBezTo>
                      <a:pt x="524" y="2127"/>
                      <a:pt x="526" y="2126"/>
                      <a:pt x="528" y="2126"/>
                    </a:cubicBezTo>
                    <a:lnTo>
                      <a:pt x="528" y="2126"/>
                    </a:lnTo>
                    <a:cubicBezTo>
                      <a:pt x="529" y="2126"/>
                      <a:pt x="530" y="2128"/>
                      <a:pt x="530" y="2130"/>
                    </a:cubicBezTo>
                    <a:cubicBezTo>
                      <a:pt x="529" y="2131"/>
                      <a:pt x="528" y="2132"/>
                      <a:pt x="526" y="2132"/>
                    </a:cubicBezTo>
                    <a:close/>
                    <a:moveTo>
                      <a:pt x="514" y="2131"/>
                    </a:moveTo>
                    <a:lnTo>
                      <a:pt x="514" y="2131"/>
                    </a:lnTo>
                    <a:cubicBezTo>
                      <a:pt x="512" y="2131"/>
                      <a:pt x="511" y="2129"/>
                      <a:pt x="511" y="2128"/>
                    </a:cubicBezTo>
                    <a:cubicBezTo>
                      <a:pt x="512" y="2126"/>
                      <a:pt x="513" y="2125"/>
                      <a:pt x="515" y="2125"/>
                    </a:cubicBezTo>
                    <a:lnTo>
                      <a:pt x="515" y="2125"/>
                    </a:lnTo>
                    <a:cubicBezTo>
                      <a:pt x="517" y="2126"/>
                      <a:pt x="518" y="2127"/>
                      <a:pt x="517" y="2129"/>
                    </a:cubicBezTo>
                    <a:cubicBezTo>
                      <a:pt x="517" y="2131"/>
                      <a:pt x="515" y="2132"/>
                      <a:pt x="514" y="2131"/>
                    </a:cubicBezTo>
                    <a:close/>
                    <a:moveTo>
                      <a:pt x="501" y="2131"/>
                    </a:moveTo>
                    <a:lnTo>
                      <a:pt x="501" y="2131"/>
                    </a:lnTo>
                    <a:cubicBezTo>
                      <a:pt x="499" y="2130"/>
                      <a:pt x="498" y="2129"/>
                      <a:pt x="499" y="2127"/>
                    </a:cubicBezTo>
                    <a:cubicBezTo>
                      <a:pt x="499" y="2125"/>
                      <a:pt x="501" y="2124"/>
                      <a:pt x="503" y="2125"/>
                    </a:cubicBezTo>
                    <a:lnTo>
                      <a:pt x="503" y="2125"/>
                    </a:lnTo>
                    <a:cubicBezTo>
                      <a:pt x="504" y="2125"/>
                      <a:pt x="505" y="2127"/>
                      <a:pt x="505" y="2128"/>
                    </a:cubicBezTo>
                    <a:cubicBezTo>
                      <a:pt x="504" y="2130"/>
                      <a:pt x="503" y="2131"/>
                      <a:pt x="501" y="2131"/>
                    </a:cubicBezTo>
                    <a:close/>
                    <a:moveTo>
                      <a:pt x="489" y="2129"/>
                    </a:moveTo>
                    <a:lnTo>
                      <a:pt x="489" y="2129"/>
                    </a:lnTo>
                    <a:cubicBezTo>
                      <a:pt x="487" y="2128"/>
                      <a:pt x="486" y="2127"/>
                      <a:pt x="486" y="2125"/>
                    </a:cubicBezTo>
                    <a:cubicBezTo>
                      <a:pt x="487" y="2123"/>
                      <a:pt x="489" y="2122"/>
                      <a:pt x="490" y="2123"/>
                    </a:cubicBezTo>
                    <a:lnTo>
                      <a:pt x="490" y="2123"/>
                    </a:lnTo>
                    <a:cubicBezTo>
                      <a:pt x="492" y="2123"/>
                      <a:pt x="493" y="2125"/>
                      <a:pt x="492" y="2127"/>
                    </a:cubicBezTo>
                    <a:cubicBezTo>
                      <a:pt x="492" y="2128"/>
                      <a:pt x="490" y="2129"/>
                      <a:pt x="489" y="2129"/>
                    </a:cubicBezTo>
                    <a:close/>
                    <a:moveTo>
                      <a:pt x="476" y="2127"/>
                    </a:moveTo>
                    <a:lnTo>
                      <a:pt x="476" y="2127"/>
                    </a:lnTo>
                    <a:cubicBezTo>
                      <a:pt x="475" y="2127"/>
                      <a:pt x="474" y="2125"/>
                      <a:pt x="474" y="2123"/>
                    </a:cubicBezTo>
                    <a:cubicBezTo>
                      <a:pt x="474" y="2122"/>
                      <a:pt x="476" y="2120"/>
                      <a:pt x="478" y="2121"/>
                    </a:cubicBezTo>
                    <a:lnTo>
                      <a:pt x="478" y="2121"/>
                    </a:lnTo>
                    <a:cubicBezTo>
                      <a:pt x="480" y="2121"/>
                      <a:pt x="481" y="2123"/>
                      <a:pt x="480" y="2125"/>
                    </a:cubicBezTo>
                    <a:cubicBezTo>
                      <a:pt x="480" y="2126"/>
                      <a:pt x="478" y="2127"/>
                      <a:pt x="476" y="2127"/>
                    </a:cubicBezTo>
                    <a:close/>
                    <a:moveTo>
                      <a:pt x="464" y="2124"/>
                    </a:moveTo>
                    <a:lnTo>
                      <a:pt x="464" y="2124"/>
                    </a:lnTo>
                    <a:cubicBezTo>
                      <a:pt x="462" y="2124"/>
                      <a:pt x="461" y="2122"/>
                      <a:pt x="462" y="2120"/>
                    </a:cubicBezTo>
                    <a:cubicBezTo>
                      <a:pt x="462" y="2119"/>
                      <a:pt x="464" y="2118"/>
                      <a:pt x="466" y="2118"/>
                    </a:cubicBezTo>
                    <a:lnTo>
                      <a:pt x="466" y="2118"/>
                    </a:lnTo>
                    <a:cubicBezTo>
                      <a:pt x="467" y="2118"/>
                      <a:pt x="468" y="2120"/>
                      <a:pt x="468" y="2122"/>
                    </a:cubicBezTo>
                    <a:cubicBezTo>
                      <a:pt x="468" y="2124"/>
                      <a:pt x="466" y="2125"/>
                      <a:pt x="464" y="2124"/>
                    </a:cubicBezTo>
                    <a:close/>
                    <a:moveTo>
                      <a:pt x="452" y="2121"/>
                    </a:moveTo>
                    <a:lnTo>
                      <a:pt x="452" y="2121"/>
                    </a:lnTo>
                    <a:cubicBezTo>
                      <a:pt x="450" y="2121"/>
                      <a:pt x="449" y="2119"/>
                      <a:pt x="450" y="2117"/>
                    </a:cubicBezTo>
                    <a:cubicBezTo>
                      <a:pt x="450" y="2116"/>
                      <a:pt x="452" y="2115"/>
                      <a:pt x="454" y="2115"/>
                    </a:cubicBezTo>
                    <a:lnTo>
                      <a:pt x="454" y="2115"/>
                    </a:lnTo>
                    <a:cubicBezTo>
                      <a:pt x="455" y="2115"/>
                      <a:pt x="456" y="2117"/>
                      <a:pt x="456" y="2119"/>
                    </a:cubicBezTo>
                    <a:cubicBezTo>
                      <a:pt x="455" y="2120"/>
                      <a:pt x="454" y="2121"/>
                      <a:pt x="452" y="2121"/>
                    </a:cubicBezTo>
                    <a:close/>
                    <a:moveTo>
                      <a:pt x="440" y="2117"/>
                    </a:moveTo>
                    <a:lnTo>
                      <a:pt x="439" y="2117"/>
                    </a:lnTo>
                    <a:cubicBezTo>
                      <a:pt x="438" y="2116"/>
                      <a:pt x="437" y="2114"/>
                      <a:pt x="438" y="2113"/>
                    </a:cubicBezTo>
                    <a:cubicBezTo>
                      <a:pt x="439" y="2111"/>
                      <a:pt x="441" y="2111"/>
                      <a:pt x="442" y="2111"/>
                    </a:cubicBezTo>
                    <a:lnTo>
                      <a:pt x="442" y="2111"/>
                    </a:lnTo>
                    <a:cubicBezTo>
                      <a:pt x="444" y="2112"/>
                      <a:pt x="444" y="2114"/>
                      <a:pt x="444" y="2116"/>
                    </a:cubicBezTo>
                    <a:cubicBezTo>
                      <a:pt x="443" y="2117"/>
                      <a:pt x="441" y="2118"/>
                      <a:pt x="440" y="2117"/>
                    </a:cubicBezTo>
                    <a:close/>
                    <a:moveTo>
                      <a:pt x="428" y="2113"/>
                    </a:moveTo>
                    <a:lnTo>
                      <a:pt x="428" y="2113"/>
                    </a:lnTo>
                    <a:cubicBezTo>
                      <a:pt x="426" y="2112"/>
                      <a:pt x="426" y="2110"/>
                      <a:pt x="426" y="2108"/>
                    </a:cubicBezTo>
                    <a:cubicBezTo>
                      <a:pt x="427" y="2107"/>
                      <a:pt x="429" y="2106"/>
                      <a:pt x="431" y="2107"/>
                    </a:cubicBezTo>
                    <a:lnTo>
                      <a:pt x="431" y="2107"/>
                    </a:lnTo>
                    <a:cubicBezTo>
                      <a:pt x="432" y="2108"/>
                      <a:pt x="433" y="2110"/>
                      <a:pt x="432" y="2111"/>
                    </a:cubicBezTo>
                    <a:cubicBezTo>
                      <a:pt x="431" y="2113"/>
                      <a:pt x="429" y="2113"/>
                      <a:pt x="428" y="2113"/>
                    </a:cubicBezTo>
                    <a:close/>
                    <a:moveTo>
                      <a:pt x="416" y="2108"/>
                    </a:moveTo>
                    <a:lnTo>
                      <a:pt x="416" y="2108"/>
                    </a:lnTo>
                    <a:cubicBezTo>
                      <a:pt x="414" y="2107"/>
                      <a:pt x="414" y="2105"/>
                      <a:pt x="415" y="2103"/>
                    </a:cubicBezTo>
                    <a:cubicBezTo>
                      <a:pt x="416" y="2102"/>
                      <a:pt x="418" y="2102"/>
                      <a:pt x="419" y="2103"/>
                    </a:cubicBezTo>
                    <a:lnTo>
                      <a:pt x="419" y="2103"/>
                    </a:lnTo>
                    <a:cubicBezTo>
                      <a:pt x="421" y="2104"/>
                      <a:pt x="421" y="2106"/>
                      <a:pt x="420" y="2107"/>
                    </a:cubicBezTo>
                    <a:cubicBezTo>
                      <a:pt x="419" y="2108"/>
                      <a:pt x="417" y="2109"/>
                      <a:pt x="416" y="2108"/>
                    </a:cubicBezTo>
                    <a:close/>
                    <a:moveTo>
                      <a:pt x="404" y="2103"/>
                    </a:moveTo>
                    <a:lnTo>
                      <a:pt x="404" y="2103"/>
                    </a:lnTo>
                    <a:cubicBezTo>
                      <a:pt x="403" y="2102"/>
                      <a:pt x="403" y="2100"/>
                      <a:pt x="404" y="2098"/>
                    </a:cubicBezTo>
                    <a:cubicBezTo>
                      <a:pt x="405" y="2097"/>
                      <a:pt x="407" y="2096"/>
                      <a:pt x="408" y="2097"/>
                    </a:cubicBezTo>
                    <a:lnTo>
                      <a:pt x="408" y="2097"/>
                    </a:lnTo>
                    <a:cubicBezTo>
                      <a:pt x="409" y="2098"/>
                      <a:pt x="410" y="2100"/>
                      <a:pt x="409" y="2102"/>
                    </a:cubicBezTo>
                    <a:cubicBezTo>
                      <a:pt x="408" y="2103"/>
                      <a:pt x="406" y="2104"/>
                      <a:pt x="404" y="2103"/>
                    </a:cubicBezTo>
                    <a:close/>
                    <a:moveTo>
                      <a:pt x="393" y="2097"/>
                    </a:moveTo>
                    <a:lnTo>
                      <a:pt x="393" y="2097"/>
                    </a:lnTo>
                    <a:cubicBezTo>
                      <a:pt x="392" y="2096"/>
                      <a:pt x="391" y="2094"/>
                      <a:pt x="392" y="2093"/>
                    </a:cubicBezTo>
                    <a:cubicBezTo>
                      <a:pt x="393" y="2091"/>
                      <a:pt x="395" y="2091"/>
                      <a:pt x="397" y="2092"/>
                    </a:cubicBezTo>
                    <a:lnTo>
                      <a:pt x="397" y="2092"/>
                    </a:lnTo>
                    <a:cubicBezTo>
                      <a:pt x="398" y="2093"/>
                      <a:pt x="399" y="2095"/>
                      <a:pt x="398" y="2096"/>
                    </a:cubicBezTo>
                    <a:cubicBezTo>
                      <a:pt x="397" y="2098"/>
                      <a:pt x="395" y="2098"/>
                      <a:pt x="393" y="2097"/>
                    </a:cubicBezTo>
                    <a:close/>
                    <a:moveTo>
                      <a:pt x="382" y="2091"/>
                    </a:moveTo>
                    <a:lnTo>
                      <a:pt x="382" y="2091"/>
                    </a:lnTo>
                    <a:cubicBezTo>
                      <a:pt x="381" y="2090"/>
                      <a:pt x="381" y="2088"/>
                      <a:pt x="382" y="2087"/>
                    </a:cubicBezTo>
                    <a:cubicBezTo>
                      <a:pt x="382" y="2085"/>
                      <a:pt x="384" y="2085"/>
                      <a:pt x="386" y="2086"/>
                    </a:cubicBezTo>
                    <a:lnTo>
                      <a:pt x="386" y="2086"/>
                    </a:lnTo>
                    <a:cubicBezTo>
                      <a:pt x="387" y="2087"/>
                      <a:pt x="388" y="2089"/>
                      <a:pt x="387" y="2090"/>
                    </a:cubicBezTo>
                    <a:cubicBezTo>
                      <a:pt x="386" y="2091"/>
                      <a:pt x="384" y="2092"/>
                      <a:pt x="382" y="2091"/>
                    </a:cubicBezTo>
                    <a:close/>
                    <a:moveTo>
                      <a:pt x="372" y="2085"/>
                    </a:moveTo>
                    <a:lnTo>
                      <a:pt x="372" y="2085"/>
                    </a:lnTo>
                    <a:cubicBezTo>
                      <a:pt x="370" y="2084"/>
                      <a:pt x="370" y="2082"/>
                      <a:pt x="371" y="2080"/>
                    </a:cubicBezTo>
                    <a:cubicBezTo>
                      <a:pt x="372" y="2079"/>
                      <a:pt x="374" y="2078"/>
                      <a:pt x="375" y="2079"/>
                    </a:cubicBezTo>
                    <a:lnTo>
                      <a:pt x="375" y="2079"/>
                    </a:lnTo>
                    <a:cubicBezTo>
                      <a:pt x="376" y="2080"/>
                      <a:pt x="377" y="2082"/>
                      <a:pt x="376" y="2084"/>
                    </a:cubicBezTo>
                    <a:cubicBezTo>
                      <a:pt x="375" y="2085"/>
                      <a:pt x="373" y="2086"/>
                      <a:pt x="372" y="2085"/>
                    </a:cubicBezTo>
                    <a:close/>
                    <a:moveTo>
                      <a:pt x="361" y="2078"/>
                    </a:moveTo>
                    <a:lnTo>
                      <a:pt x="361" y="2078"/>
                    </a:lnTo>
                    <a:cubicBezTo>
                      <a:pt x="360" y="2077"/>
                      <a:pt x="359" y="2075"/>
                      <a:pt x="360" y="2073"/>
                    </a:cubicBezTo>
                    <a:cubicBezTo>
                      <a:pt x="361" y="2072"/>
                      <a:pt x="363" y="2071"/>
                      <a:pt x="365" y="2072"/>
                    </a:cubicBezTo>
                    <a:lnTo>
                      <a:pt x="365" y="2072"/>
                    </a:lnTo>
                    <a:cubicBezTo>
                      <a:pt x="366" y="2073"/>
                      <a:pt x="366" y="2075"/>
                      <a:pt x="366" y="2077"/>
                    </a:cubicBezTo>
                    <a:cubicBezTo>
                      <a:pt x="365" y="2078"/>
                      <a:pt x="363" y="2079"/>
                      <a:pt x="361" y="2078"/>
                    </a:cubicBezTo>
                    <a:close/>
                    <a:moveTo>
                      <a:pt x="351" y="2071"/>
                    </a:moveTo>
                    <a:lnTo>
                      <a:pt x="351" y="2071"/>
                    </a:lnTo>
                    <a:cubicBezTo>
                      <a:pt x="349" y="2070"/>
                      <a:pt x="349" y="2068"/>
                      <a:pt x="350" y="2066"/>
                    </a:cubicBezTo>
                    <a:cubicBezTo>
                      <a:pt x="351" y="2065"/>
                      <a:pt x="353" y="2064"/>
                      <a:pt x="354" y="2065"/>
                    </a:cubicBezTo>
                    <a:lnTo>
                      <a:pt x="354" y="2065"/>
                    </a:lnTo>
                    <a:cubicBezTo>
                      <a:pt x="356" y="2066"/>
                      <a:pt x="356" y="2068"/>
                      <a:pt x="355" y="2070"/>
                    </a:cubicBezTo>
                    <a:cubicBezTo>
                      <a:pt x="354" y="2071"/>
                      <a:pt x="352" y="2072"/>
                      <a:pt x="351" y="2071"/>
                    </a:cubicBezTo>
                    <a:close/>
                    <a:moveTo>
                      <a:pt x="341" y="2063"/>
                    </a:moveTo>
                    <a:lnTo>
                      <a:pt x="341" y="2063"/>
                    </a:lnTo>
                    <a:cubicBezTo>
                      <a:pt x="339" y="2062"/>
                      <a:pt x="339" y="2060"/>
                      <a:pt x="340" y="2059"/>
                    </a:cubicBezTo>
                    <a:cubicBezTo>
                      <a:pt x="341" y="2057"/>
                      <a:pt x="343" y="2057"/>
                      <a:pt x="344" y="2058"/>
                    </a:cubicBezTo>
                    <a:lnTo>
                      <a:pt x="344" y="2058"/>
                    </a:lnTo>
                    <a:cubicBezTo>
                      <a:pt x="346" y="2059"/>
                      <a:pt x="346" y="2061"/>
                      <a:pt x="345" y="2062"/>
                    </a:cubicBezTo>
                    <a:cubicBezTo>
                      <a:pt x="344" y="2064"/>
                      <a:pt x="342" y="2064"/>
                      <a:pt x="341" y="2063"/>
                    </a:cubicBezTo>
                    <a:close/>
                    <a:moveTo>
                      <a:pt x="331" y="2055"/>
                    </a:moveTo>
                    <a:lnTo>
                      <a:pt x="331" y="2055"/>
                    </a:lnTo>
                    <a:cubicBezTo>
                      <a:pt x="330" y="2054"/>
                      <a:pt x="329" y="2052"/>
                      <a:pt x="330" y="2051"/>
                    </a:cubicBezTo>
                    <a:cubicBezTo>
                      <a:pt x="331" y="2050"/>
                      <a:pt x="333" y="2049"/>
                      <a:pt x="334" y="2050"/>
                    </a:cubicBezTo>
                    <a:lnTo>
                      <a:pt x="334" y="2050"/>
                    </a:lnTo>
                    <a:cubicBezTo>
                      <a:pt x="336" y="2051"/>
                      <a:pt x="336" y="2053"/>
                      <a:pt x="335" y="2054"/>
                    </a:cubicBezTo>
                    <a:cubicBezTo>
                      <a:pt x="334" y="2056"/>
                      <a:pt x="332" y="2056"/>
                      <a:pt x="331" y="2055"/>
                    </a:cubicBezTo>
                    <a:close/>
                    <a:moveTo>
                      <a:pt x="321" y="2047"/>
                    </a:moveTo>
                    <a:lnTo>
                      <a:pt x="321" y="2047"/>
                    </a:lnTo>
                    <a:cubicBezTo>
                      <a:pt x="320" y="2046"/>
                      <a:pt x="320" y="2044"/>
                      <a:pt x="321" y="2043"/>
                    </a:cubicBezTo>
                    <a:cubicBezTo>
                      <a:pt x="322" y="2041"/>
                      <a:pt x="324" y="2041"/>
                      <a:pt x="325" y="2043"/>
                    </a:cubicBezTo>
                    <a:lnTo>
                      <a:pt x="325" y="2043"/>
                    </a:lnTo>
                    <a:cubicBezTo>
                      <a:pt x="326" y="2044"/>
                      <a:pt x="326" y="2046"/>
                      <a:pt x="325" y="2047"/>
                    </a:cubicBezTo>
                    <a:cubicBezTo>
                      <a:pt x="324" y="2048"/>
                      <a:pt x="322" y="2048"/>
                      <a:pt x="321" y="2047"/>
                    </a:cubicBezTo>
                    <a:close/>
                    <a:moveTo>
                      <a:pt x="312" y="2039"/>
                    </a:moveTo>
                    <a:lnTo>
                      <a:pt x="312" y="2039"/>
                    </a:lnTo>
                    <a:cubicBezTo>
                      <a:pt x="310" y="2037"/>
                      <a:pt x="310" y="2035"/>
                      <a:pt x="312" y="2034"/>
                    </a:cubicBezTo>
                    <a:cubicBezTo>
                      <a:pt x="313" y="2033"/>
                      <a:pt x="315" y="2033"/>
                      <a:pt x="316" y="2034"/>
                    </a:cubicBezTo>
                    <a:lnTo>
                      <a:pt x="316" y="2034"/>
                    </a:lnTo>
                    <a:cubicBezTo>
                      <a:pt x="317" y="2035"/>
                      <a:pt x="317" y="2037"/>
                      <a:pt x="316" y="2039"/>
                    </a:cubicBezTo>
                    <a:cubicBezTo>
                      <a:pt x="315" y="2040"/>
                      <a:pt x="313" y="2040"/>
                      <a:pt x="312" y="2039"/>
                    </a:cubicBezTo>
                    <a:close/>
                    <a:moveTo>
                      <a:pt x="302" y="2030"/>
                    </a:moveTo>
                    <a:lnTo>
                      <a:pt x="302" y="2030"/>
                    </a:lnTo>
                    <a:cubicBezTo>
                      <a:pt x="301" y="2029"/>
                      <a:pt x="301" y="2027"/>
                      <a:pt x="302" y="2026"/>
                    </a:cubicBezTo>
                    <a:cubicBezTo>
                      <a:pt x="304" y="2025"/>
                      <a:pt x="306" y="2025"/>
                      <a:pt x="307" y="2026"/>
                    </a:cubicBezTo>
                    <a:lnTo>
                      <a:pt x="307" y="2026"/>
                    </a:lnTo>
                    <a:cubicBezTo>
                      <a:pt x="308" y="2027"/>
                      <a:pt x="308" y="2029"/>
                      <a:pt x="307" y="2030"/>
                    </a:cubicBezTo>
                    <a:cubicBezTo>
                      <a:pt x="306" y="2031"/>
                      <a:pt x="304" y="2031"/>
                      <a:pt x="302" y="2030"/>
                    </a:cubicBezTo>
                    <a:close/>
                    <a:moveTo>
                      <a:pt x="293" y="2021"/>
                    </a:moveTo>
                    <a:lnTo>
                      <a:pt x="293" y="2021"/>
                    </a:lnTo>
                    <a:cubicBezTo>
                      <a:pt x="292" y="2020"/>
                      <a:pt x="292" y="2018"/>
                      <a:pt x="293" y="2017"/>
                    </a:cubicBezTo>
                    <a:cubicBezTo>
                      <a:pt x="295" y="2016"/>
                      <a:pt x="297" y="2016"/>
                      <a:pt x="298" y="2017"/>
                    </a:cubicBezTo>
                    <a:lnTo>
                      <a:pt x="298" y="2017"/>
                    </a:lnTo>
                    <a:cubicBezTo>
                      <a:pt x="299" y="2018"/>
                      <a:pt x="299" y="2020"/>
                      <a:pt x="298" y="2021"/>
                    </a:cubicBezTo>
                    <a:cubicBezTo>
                      <a:pt x="297" y="2023"/>
                      <a:pt x="295" y="2023"/>
                      <a:pt x="293" y="2021"/>
                    </a:cubicBezTo>
                    <a:close/>
                    <a:moveTo>
                      <a:pt x="285" y="2012"/>
                    </a:moveTo>
                    <a:lnTo>
                      <a:pt x="285" y="2012"/>
                    </a:lnTo>
                    <a:cubicBezTo>
                      <a:pt x="284" y="2011"/>
                      <a:pt x="284" y="2009"/>
                      <a:pt x="285" y="2008"/>
                    </a:cubicBezTo>
                    <a:cubicBezTo>
                      <a:pt x="286" y="2007"/>
                      <a:pt x="288" y="2007"/>
                      <a:pt x="289" y="2008"/>
                    </a:cubicBezTo>
                    <a:lnTo>
                      <a:pt x="289" y="2008"/>
                    </a:lnTo>
                    <a:cubicBezTo>
                      <a:pt x="290" y="2009"/>
                      <a:pt x="290" y="2011"/>
                      <a:pt x="289" y="2012"/>
                    </a:cubicBezTo>
                    <a:cubicBezTo>
                      <a:pt x="288" y="2014"/>
                      <a:pt x="286" y="2014"/>
                      <a:pt x="285" y="2012"/>
                    </a:cubicBezTo>
                    <a:close/>
                    <a:moveTo>
                      <a:pt x="276" y="2003"/>
                    </a:moveTo>
                    <a:lnTo>
                      <a:pt x="276" y="2003"/>
                    </a:lnTo>
                    <a:cubicBezTo>
                      <a:pt x="275" y="2002"/>
                      <a:pt x="275" y="2000"/>
                      <a:pt x="276" y="1999"/>
                    </a:cubicBezTo>
                    <a:cubicBezTo>
                      <a:pt x="277" y="1998"/>
                      <a:pt x="279" y="1998"/>
                      <a:pt x="281" y="1999"/>
                    </a:cubicBezTo>
                    <a:lnTo>
                      <a:pt x="281" y="1999"/>
                    </a:lnTo>
                    <a:cubicBezTo>
                      <a:pt x="282" y="2000"/>
                      <a:pt x="282" y="2002"/>
                      <a:pt x="281" y="2003"/>
                    </a:cubicBezTo>
                    <a:cubicBezTo>
                      <a:pt x="279" y="2005"/>
                      <a:pt x="277" y="2005"/>
                      <a:pt x="276" y="2003"/>
                    </a:cubicBezTo>
                    <a:close/>
                    <a:moveTo>
                      <a:pt x="268" y="1994"/>
                    </a:moveTo>
                    <a:lnTo>
                      <a:pt x="268" y="1994"/>
                    </a:lnTo>
                    <a:cubicBezTo>
                      <a:pt x="267" y="1993"/>
                      <a:pt x="267" y="1991"/>
                      <a:pt x="268" y="1990"/>
                    </a:cubicBezTo>
                    <a:cubicBezTo>
                      <a:pt x="269" y="1988"/>
                      <a:pt x="271" y="1988"/>
                      <a:pt x="272" y="1990"/>
                    </a:cubicBezTo>
                    <a:lnTo>
                      <a:pt x="272" y="1990"/>
                    </a:lnTo>
                    <a:cubicBezTo>
                      <a:pt x="274" y="1991"/>
                      <a:pt x="274" y="1993"/>
                      <a:pt x="272" y="1994"/>
                    </a:cubicBezTo>
                    <a:cubicBezTo>
                      <a:pt x="271" y="1995"/>
                      <a:pt x="269" y="1995"/>
                      <a:pt x="268" y="1994"/>
                    </a:cubicBezTo>
                    <a:close/>
                    <a:moveTo>
                      <a:pt x="260" y="1984"/>
                    </a:moveTo>
                    <a:lnTo>
                      <a:pt x="260" y="1984"/>
                    </a:lnTo>
                    <a:cubicBezTo>
                      <a:pt x="259" y="1983"/>
                      <a:pt x="259" y="1981"/>
                      <a:pt x="260" y="1980"/>
                    </a:cubicBezTo>
                    <a:cubicBezTo>
                      <a:pt x="261" y="1979"/>
                      <a:pt x="263" y="1979"/>
                      <a:pt x="264" y="1980"/>
                    </a:cubicBezTo>
                    <a:lnTo>
                      <a:pt x="264" y="1980"/>
                    </a:lnTo>
                    <a:cubicBezTo>
                      <a:pt x="265" y="1981"/>
                      <a:pt x="265" y="1983"/>
                      <a:pt x="264" y="1984"/>
                    </a:cubicBezTo>
                    <a:cubicBezTo>
                      <a:pt x="263" y="1986"/>
                      <a:pt x="261" y="1986"/>
                      <a:pt x="260" y="1984"/>
                    </a:cubicBezTo>
                    <a:close/>
                    <a:moveTo>
                      <a:pt x="251" y="1974"/>
                    </a:moveTo>
                    <a:lnTo>
                      <a:pt x="251" y="1974"/>
                    </a:lnTo>
                    <a:cubicBezTo>
                      <a:pt x="250" y="1973"/>
                      <a:pt x="251" y="1971"/>
                      <a:pt x="252" y="1970"/>
                    </a:cubicBezTo>
                    <a:cubicBezTo>
                      <a:pt x="254" y="1969"/>
                      <a:pt x="256" y="1970"/>
                      <a:pt x="257" y="1971"/>
                    </a:cubicBezTo>
                    <a:lnTo>
                      <a:pt x="257" y="1971"/>
                    </a:lnTo>
                    <a:cubicBezTo>
                      <a:pt x="258" y="1972"/>
                      <a:pt x="257" y="1974"/>
                      <a:pt x="256" y="1975"/>
                    </a:cubicBezTo>
                    <a:cubicBezTo>
                      <a:pt x="254" y="1976"/>
                      <a:pt x="252" y="1976"/>
                      <a:pt x="251" y="1974"/>
                    </a:cubicBezTo>
                    <a:close/>
                    <a:moveTo>
                      <a:pt x="244" y="1965"/>
                    </a:moveTo>
                    <a:lnTo>
                      <a:pt x="244" y="1965"/>
                    </a:lnTo>
                    <a:cubicBezTo>
                      <a:pt x="243" y="1963"/>
                      <a:pt x="243" y="1961"/>
                      <a:pt x="245" y="1960"/>
                    </a:cubicBezTo>
                    <a:cubicBezTo>
                      <a:pt x="246" y="1959"/>
                      <a:pt x="248" y="1960"/>
                      <a:pt x="249" y="1961"/>
                    </a:cubicBezTo>
                    <a:lnTo>
                      <a:pt x="249" y="1961"/>
                    </a:lnTo>
                    <a:cubicBezTo>
                      <a:pt x="250" y="1962"/>
                      <a:pt x="249" y="1964"/>
                      <a:pt x="248" y="1965"/>
                    </a:cubicBezTo>
                    <a:cubicBezTo>
                      <a:pt x="247" y="1966"/>
                      <a:pt x="245" y="1966"/>
                      <a:pt x="244" y="1965"/>
                    </a:cubicBezTo>
                    <a:close/>
                    <a:moveTo>
                      <a:pt x="236" y="1955"/>
                    </a:moveTo>
                    <a:lnTo>
                      <a:pt x="236" y="1955"/>
                    </a:lnTo>
                    <a:cubicBezTo>
                      <a:pt x="235" y="1953"/>
                      <a:pt x="236" y="1951"/>
                      <a:pt x="237" y="1950"/>
                    </a:cubicBezTo>
                    <a:cubicBezTo>
                      <a:pt x="238" y="1949"/>
                      <a:pt x="240" y="1950"/>
                      <a:pt x="241" y="1951"/>
                    </a:cubicBezTo>
                    <a:lnTo>
                      <a:pt x="241" y="1951"/>
                    </a:lnTo>
                    <a:cubicBezTo>
                      <a:pt x="242" y="1953"/>
                      <a:pt x="242" y="1955"/>
                      <a:pt x="240" y="1955"/>
                    </a:cubicBezTo>
                    <a:cubicBezTo>
                      <a:pt x="239" y="1956"/>
                      <a:pt x="237" y="1956"/>
                      <a:pt x="236" y="1955"/>
                    </a:cubicBezTo>
                    <a:close/>
                    <a:moveTo>
                      <a:pt x="229" y="1945"/>
                    </a:moveTo>
                    <a:lnTo>
                      <a:pt x="229" y="1945"/>
                    </a:lnTo>
                    <a:cubicBezTo>
                      <a:pt x="228" y="1943"/>
                      <a:pt x="228" y="1941"/>
                      <a:pt x="230" y="1940"/>
                    </a:cubicBezTo>
                    <a:cubicBezTo>
                      <a:pt x="231" y="1939"/>
                      <a:pt x="233" y="1940"/>
                      <a:pt x="234" y="1941"/>
                    </a:cubicBezTo>
                    <a:lnTo>
                      <a:pt x="234" y="1941"/>
                    </a:lnTo>
                    <a:cubicBezTo>
                      <a:pt x="235" y="1943"/>
                      <a:pt x="234" y="1944"/>
                      <a:pt x="233" y="1945"/>
                    </a:cubicBezTo>
                    <a:cubicBezTo>
                      <a:pt x="232" y="1946"/>
                      <a:pt x="230" y="1946"/>
                      <a:pt x="229" y="1945"/>
                    </a:cubicBezTo>
                    <a:close/>
                    <a:moveTo>
                      <a:pt x="222" y="1934"/>
                    </a:moveTo>
                    <a:lnTo>
                      <a:pt x="222" y="1934"/>
                    </a:lnTo>
                    <a:cubicBezTo>
                      <a:pt x="221" y="1933"/>
                      <a:pt x="221" y="1931"/>
                      <a:pt x="222" y="1930"/>
                    </a:cubicBezTo>
                    <a:cubicBezTo>
                      <a:pt x="224" y="1929"/>
                      <a:pt x="226" y="1929"/>
                      <a:pt x="227" y="1931"/>
                    </a:cubicBezTo>
                    <a:lnTo>
                      <a:pt x="227" y="1931"/>
                    </a:lnTo>
                    <a:cubicBezTo>
                      <a:pt x="228" y="1932"/>
                      <a:pt x="227" y="1934"/>
                      <a:pt x="226" y="1935"/>
                    </a:cubicBezTo>
                    <a:cubicBezTo>
                      <a:pt x="224" y="1936"/>
                      <a:pt x="223" y="1936"/>
                      <a:pt x="222" y="1934"/>
                    </a:cubicBezTo>
                    <a:close/>
                    <a:moveTo>
                      <a:pt x="214" y="1924"/>
                    </a:moveTo>
                    <a:lnTo>
                      <a:pt x="214" y="1924"/>
                    </a:lnTo>
                    <a:cubicBezTo>
                      <a:pt x="213" y="1923"/>
                      <a:pt x="214" y="1921"/>
                      <a:pt x="215" y="1920"/>
                    </a:cubicBezTo>
                    <a:cubicBezTo>
                      <a:pt x="217" y="1919"/>
                      <a:pt x="219" y="1919"/>
                      <a:pt x="220" y="1921"/>
                    </a:cubicBezTo>
                    <a:lnTo>
                      <a:pt x="220" y="1921"/>
                    </a:lnTo>
                    <a:cubicBezTo>
                      <a:pt x="221" y="1922"/>
                      <a:pt x="220" y="1924"/>
                      <a:pt x="219" y="1925"/>
                    </a:cubicBezTo>
                    <a:cubicBezTo>
                      <a:pt x="217" y="1926"/>
                      <a:pt x="215" y="1925"/>
                      <a:pt x="214" y="1924"/>
                    </a:cubicBezTo>
                    <a:close/>
                    <a:moveTo>
                      <a:pt x="208" y="1914"/>
                    </a:moveTo>
                    <a:lnTo>
                      <a:pt x="208" y="1914"/>
                    </a:lnTo>
                    <a:cubicBezTo>
                      <a:pt x="207" y="1912"/>
                      <a:pt x="207" y="1910"/>
                      <a:pt x="208" y="1909"/>
                    </a:cubicBezTo>
                    <a:cubicBezTo>
                      <a:pt x="210" y="1908"/>
                      <a:pt x="212" y="1909"/>
                      <a:pt x="213" y="1910"/>
                    </a:cubicBezTo>
                    <a:lnTo>
                      <a:pt x="213" y="1910"/>
                    </a:lnTo>
                    <a:cubicBezTo>
                      <a:pt x="214" y="1912"/>
                      <a:pt x="213" y="1913"/>
                      <a:pt x="212" y="1914"/>
                    </a:cubicBezTo>
                    <a:cubicBezTo>
                      <a:pt x="210" y="1915"/>
                      <a:pt x="209" y="1915"/>
                      <a:pt x="208" y="1914"/>
                    </a:cubicBezTo>
                    <a:close/>
                    <a:moveTo>
                      <a:pt x="201" y="1903"/>
                    </a:moveTo>
                    <a:lnTo>
                      <a:pt x="201" y="1903"/>
                    </a:lnTo>
                    <a:cubicBezTo>
                      <a:pt x="200" y="1902"/>
                      <a:pt x="200" y="1900"/>
                      <a:pt x="202" y="1899"/>
                    </a:cubicBezTo>
                    <a:cubicBezTo>
                      <a:pt x="203" y="1898"/>
                      <a:pt x="205" y="1898"/>
                      <a:pt x="206" y="1899"/>
                    </a:cubicBezTo>
                    <a:lnTo>
                      <a:pt x="206" y="1899"/>
                    </a:lnTo>
                    <a:cubicBezTo>
                      <a:pt x="207" y="1901"/>
                      <a:pt x="207" y="1903"/>
                      <a:pt x="205" y="1904"/>
                    </a:cubicBezTo>
                    <a:cubicBezTo>
                      <a:pt x="204" y="1905"/>
                      <a:pt x="202" y="1904"/>
                      <a:pt x="201" y="1903"/>
                    </a:cubicBezTo>
                    <a:close/>
                    <a:moveTo>
                      <a:pt x="194" y="1892"/>
                    </a:moveTo>
                    <a:lnTo>
                      <a:pt x="194" y="1892"/>
                    </a:lnTo>
                    <a:cubicBezTo>
                      <a:pt x="193" y="1891"/>
                      <a:pt x="194" y="1889"/>
                      <a:pt x="195" y="1888"/>
                    </a:cubicBezTo>
                    <a:cubicBezTo>
                      <a:pt x="197" y="1887"/>
                      <a:pt x="198" y="1887"/>
                      <a:pt x="199" y="1889"/>
                    </a:cubicBezTo>
                    <a:lnTo>
                      <a:pt x="199" y="1889"/>
                    </a:lnTo>
                    <a:cubicBezTo>
                      <a:pt x="200" y="1890"/>
                      <a:pt x="200" y="1892"/>
                      <a:pt x="199" y="1893"/>
                    </a:cubicBezTo>
                    <a:cubicBezTo>
                      <a:pt x="197" y="1894"/>
                      <a:pt x="195" y="1894"/>
                      <a:pt x="194" y="1892"/>
                    </a:cubicBezTo>
                    <a:close/>
                    <a:moveTo>
                      <a:pt x="188" y="1882"/>
                    </a:moveTo>
                    <a:lnTo>
                      <a:pt x="188" y="1882"/>
                    </a:lnTo>
                    <a:cubicBezTo>
                      <a:pt x="187" y="1880"/>
                      <a:pt x="187" y="1878"/>
                      <a:pt x="189" y="1877"/>
                    </a:cubicBezTo>
                    <a:cubicBezTo>
                      <a:pt x="190" y="1876"/>
                      <a:pt x="192" y="1877"/>
                      <a:pt x="193" y="1878"/>
                    </a:cubicBezTo>
                    <a:lnTo>
                      <a:pt x="193" y="1878"/>
                    </a:lnTo>
                    <a:cubicBezTo>
                      <a:pt x="194" y="1880"/>
                      <a:pt x="194" y="1882"/>
                      <a:pt x="192" y="1882"/>
                    </a:cubicBezTo>
                    <a:cubicBezTo>
                      <a:pt x="191" y="1883"/>
                      <a:pt x="189" y="1883"/>
                      <a:pt x="188" y="1882"/>
                    </a:cubicBezTo>
                    <a:close/>
                    <a:moveTo>
                      <a:pt x="182" y="1871"/>
                    </a:moveTo>
                    <a:lnTo>
                      <a:pt x="182" y="1871"/>
                    </a:lnTo>
                    <a:cubicBezTo>
                      <a:pt x="181" y="1869"/>
                      <a:pt x="181" y="1867"/>
                      <a:pt x="183" y="1866"/>
                    </a:cubicBezTo>
                    <a:cubicBezTo>
                      <a:pt x="184" y="1865"/>
                      <a:pt x="186" y="1866"/>
                      <a:pt x="187" y="1867"/>
                    </a:cubicBezTo>
                    <a:lnTo>
                      <a:pt x="187" y="1867"/>
                    </a:lnTo>
                    <a:cubicBezTo>
                      <a:pt x="188" y="1869"/>
                      <a:pt x="187" y="1871"/>
                      <a:pt x="186" y="1872"/>
                    </a:cubicBezTo>
                    <a:cubicBezTo>
                      <a:pt x="185" y="1873"/>
                      <a:pt x="183" y="1872"/>
                      <a:pt x="182" y="1871"/>
                    </a:cubicBezTo>
                    <a:close/>
                    <a:moveTo>
                      <a:pt x="175" y="1860"/>
                    </a:moveTo>
                    <a:lnTo>
                      <a:pt x="175" y="1860"/>
                    </a:lnTo>
                    <a:cubicBezTo>
                      <a:pt x="175" y="1858"/>
                      <a:pt x="175" y="1857"/>
                      <a:pt x="176" y="1856"/>
                    </a:cubicBezTo>
                    <a:cubicBezTo>
                      <a:pt x="178" y="1855"/>
                      <a:pt x="180" y="1855"/>
                      <a:pt x="181" y="1856"/>
                    </a:cubicBezTo>
                    <a:lnTo>
                      <a:pt x="181" y="1856"/>
                    </a:lnTo>
                    <a:cubicBezTo>
                      <a:pt x="182" y="1858"/>
                      <a:pt x="181" y="1860"/>
                      <a:pt x="180" y="1861"/>
                    </a:cubicBezTo>
                    <a:cubicBezTo>
                      <a:pt x="178" y="1862"/>
                      <a:pt x="176" y="1861"/>
                      <a:pt x="175" y="1860"/>
                    </a:cubicBezTo>
                    <a:close/>
                    <a:moveTo>
                      <a:pt x="170" y="1849"/>
                    </a:moveTo>
                    <a:lnTo>
                      <a:pt x="170" y="1849"/>
                    </a:lnTo>
                    <a:cubicBezTo>
                      <a:pt x="169" y="1847"/>
                      <a:pt x="169" y="1846"/>
                      <a:pt x="170" y="1845"/>
                    </a:cubicBezTo>
                    <a:cubicBezTo>
                      <a:pt x="172" y="1844"/>
                      <a:pt x="174" y="1844"/>
                      <a:pt x="175" y="1845"/>
                    </a:cubicBezTo>
                    <a:lnTo>
                      <a:pt x="175" y="1845"/>
                    </a:lnTo>
                    <a:cubicBezTo>
                      <a:pt x="176" y="1847"/>
                      <a:pt x="175" y="1849"/>
                      <a:pt x="174" y="1850"/>
                    </a:cubicBezTo>
                    <a:cubicBezTo>
                      <a:pt x="172" y="1851"/>
                      <a:pt x="170" y="1850"/>
                      <a:pt x="170" y="1849"/>
                    </a:cubicBezTo>
                    <a:close/>
                    <a:moveTo>
                      <a:pt x="164" y="1838"/>
                    </a:moveTo>
                    <a:lnTo>
                      <a:pt x="164" y="1838"/>
                    </a:lnTo>
                    <a:cubicBezTo>
                      <a:pt x="163" y="1836"/>
                      <a:pt x="163" y="1834"/>
                      <a:pt x="165" y="1833"/>
                    </a:cubicBezTo>
                    <a:cubicBezTo>
                      <a:pt x="166" y="1833"/>
                      <a:pt x="168" y="1833"/>
                      <a:pt x="169" y="1834"/>
                    </a:cubicBezTo>
                    <a:lnTo>
                      <a:pt x="169" y="1834"/>
                    </a:lnTo>
                    <a:cubicBezTo>
                      <a:pt x="170" y="1836"/>
                      <a:pt x="170" y="1838"/>
                      <a:pt x="168" y="1839"/>
                    </a:cubicBezTo>
                    <a:cubicBezTo>
                      <a:pt x="167" y="1840"/>
                      <a:pt x="165" y="1839"/>
                      <a:pt x="164" y="1838"/>
                    </a:cubicBezTo>
                    <a:close/>
                    <a:moveTo>
                      <a:pt x="158" y="1827"/>
                    </a:moveTo>
                    <a:lnTo>
                      <a:pt x="158" y="1827"/>
                    </a:lnTo>
                    <a:cubicBezTo>
                      <a:pt x="157" y="1825"/>
                      <a:pt x="157" y="1823"/>
                      <a:pt x="159" y="1822"/>
                    </a:cubicBezTo>
                    <a:cubicBezTo>
                      <a:pt x="160" y="1821"/>
                      <a:pt x="162" y="1822"/>
                      <a:pt x="163" y="1823"/>
                    </a:cubicBezTo>
                    <a:lnTo>
                      <a:pt x="163" y="1823"/>
                    </a:lnTo>
                    <a:cubicBezTo>
                      <a:pt x="164" y="1825"/>
                      <a:pt x="164" y="1827"/>
                      <a:pt x="162" y="1828"/>
                    </a:cubicBezTo>
                    <a:cubicBezTo>
                      <a:pt x="161" y="1829"/>
                      <a:pt x="159" y="1828"/>
                      <a:pt x="158" y="1827"/>
                    </a:cubicBezTo>
                    <a:close/>
                    <a:moveTo>
                      <a:pt x="152" y="1816"/>
                    </a:moveTo>
                    <a:lnTo>
                      <a:pt x="152" y="1816"/>
                    </a:lnTo>
                    <a:cubicBezTo>
                      <a:pt x="151" y="1814"/>
                      <a:pt x="152" y="1812"/>
                      <a:pt x="153" y="1811"/>
                    </a:cubicBezTo>
                    <a:cubicBezTo>
                      <a:pt x="155" y="1810"/>
                      <a:pt x="157" y="1811"/>
                      <a:pt x="158" y="1812"/>
                    </a:cubicBezTo>
                    <a:lnTo>
                      <a:pt x="158" y="1812"/>
                    </a:lnTo>
                    <a:cubicBezTo>
                      <a:pt x="159" y="1813"/>
                      <a:pt x="158" y="1815"/>
                      <a:pt x="157" y="1816"/>
                    </a:cubicBezTo>
                    <a:cubicBezTo>
                      <a:pt x="155" y="1817"/>
                      <a:pt x="153" y="1817"/>
                      <a:pt x="152" y="1816"/>
                    </a:cubicBezTo>
                    <a:close/>
                    <a:moveTo>
                      <a:pt x="147" y="1804"/>
                    </a:moveTo>
                    <a:lnTo>
                      <a:pt x="147" y="1804"/>
                    </a:lnTo>
                    <a:cubicBezTo>
                      <a:pt x="146" y="1803"/>
                      <a:pt x="146" y="1801"/>
                      <a:pt x="148" y="1800"/>
                    </a:cubicBezTo>
                    <a:cubicBezTo>
                      <a:pt x="149" y="1799"/>
                      <a:pt x="151" y="1799"/>
                      <a:pt x="152" y="1801"/>
                    </a:cubicBezTo>
                    <a:lnTo>
                      <a:pt x="152" y="1801"/>
                    </a:lnTo>
                    <a:cubicBezTo>
                      <a:pt x="153" y="1802"/>
                      <a:pt x="153" y="1804"/>
                      <a:pt x="151" y="1805"/>
                    </a:cubicBezTo>
                    <a:cubicBezTo>
                      <a:pt x="150" y="1806"/>
                      <a:pt x="148" y="1806"/>
                      <a:pt x="147" y="1804"/>
                    </a:cubicBezTo>
                    <a:close/>
                    <a:moveTo>
                      <a:pt x="142" y="1793"/>
                    </a:moveTo>
                    <a:lnTo>
                      <a:pt x="142" y="1793"/>
                    </a:lnTo>
                    <a:cubicBezTo>
                      <a:pt x="141" y="1791"/>
                      <a:pt x="141" y="1790"/>
                      <a:pt x="143" y="1789"/>
                    </a:cubicBezTo>
                    <a:cubicBezTo>
                      <a:pt x="144" y="1788"/>
                      <a:pt x="146" y="1788"/>
                      <a:pt x="147" y="1789"/>
                    </a:cubicBezTo>
                    <a:lnTo>
                      <a:pt x="147" y="1789"/>
                    </a:lnTo>
                    <a:cubicBezTo>
                      <a:pt x="148" y="1791"/>
                      <a:pt x="148" y="1793"/>
                      <a:pt x="146" y="1794"/>
                    </a:cubicBezTo>
                    <a:cubicBezTo>
                      <a:pt x="145" y="1795"/>
                      <a:pt x="143" y="1794"/>
                      <a:pt x="142" y="1793"/>
                    </a:cubicBezTo>
                    <a:close/>
                    <a:moveTo>
                      <a:pt x="136" y="1782"/>
                    </a:moveTo>
                    <a:lnTo>
                      <a:pt x="136" y="1782"/>
                    </a:lnTo>
                    <a:cubicBezTo>
                      <a:pt x="135" y="1780"/>
                      <a:pt x="136" y="1778"/>
                      <a:pt x="137" y="1777"/>
                    </a:cubicBezTo>
                    <a:cubicBezTo>
                      <a:pt x="139" y="1776"/>
                      <a:pt x="141" y="1777"/>
                      <a:pt x="142" y="1778"/>
                    </a:cubicBezTo>
                    <a:lnTo>
                      <a:pt x="142" y="1778"/>
                    </a:lnTo>
                    <a:cubicBezTo>
                      <a:pt x="143" y="1780"/>
                      <a:pt x="142" y="1781"/>
                      <a:pt x="141" y="1782"/>
                    </a:cubicBezTo>
                    <a:cubicBezTo>
                      <a:pt x="139" y="1783"/>
                      <a:pt x="137" y="1783"/>
                      <a:pt x="136" y="1782"/>
                    </a:cubicBezTo>
                    <a:close/>
                    <a:moveTo>
                      <a:pt x="132" y="1770"/>
                    </a:moveTo>
                    <a:lnTo>
                      <a:pt x="132" y="1770"/>
                    </a:lnTo>
                    <a:cubicBezTo>
                      <a:pt x="131" y="1769"/>
                      <a:pt x="131" y="1767"/>
                      <a:pt x="132" y="1766"/>
                    </a:cubicBezTo>
                    <a:cubicBezTo>
                      <a:pt x="134" y="1765"/>
                      <a:pt x="136" y="1765"/>
                      <a:pt x="137" y="1767"/>
                    </a:cubicBezTo>
                    <a:lnTo>
                      <a:pt x="137" y="1767"/>
                    </a:lnTo>
                    <a:cubicBezTo>
                      <a:pt x="138" y="1768"/>
                      <a:pt x="137" y="1770"/>
                      <a:pt x="136" y="1771"/>
                    </a:cubicBezTo>
                    <a:cubicBezTo>
                      <a:pt x="134" y="1772"/>
                      <a:pt x="132" y="1771"/>
                      <a:pt x="132" y="1770"/>
                    </a:cubicBezTo>
                    <a:close/>
                    <a:moveTo>
                      <a:pt x="127" y="1759"/>
                    </a:moveTo>
                    <a:lnTo>
                      <a:pt x="127" y="1759"/>
                    </a:lnTo>
                    <a:cubicBezTo>
                      <a:pt x="126" y="1757"/>
                      <a:pt x="126" y="1755"/>
                      <a:pt x="127" y="1754"/>
                    </a:cubicBezTo>
                    <a:cubicBezTo>
                      <a:pt x="129" y="1753"/>
                      <a:pt x="131" y="1754"/>
                      <a:pt x="132" y="1755"/>
                    </a:cubicBezTo>
                    <a:lnTo>
                      <a:pt x="132" y="1755"/>
                    </a:lnTo>
                    <a:cubicBezTo>
                      <a:pt x="133" y="1757"/>
                      <a:pt x="132" y="1758"/>
                      <a:pt x="131" y="1759"/>
                    </a:cubicBezTo>
                    <a:cubicBezTo>
                      <a:pt x="130" y="1760"/>
                      <a:pt x="128" y="1760"/>
                      <a:pt x="127" y="1759"/>
                    </a:cubicBezTo>
                    <a:close/>
                    <a:moveTo>
                      <a:pt x="122" y="1747"/>
                    </a:moveTo>
                    <a:lnTo>
                      <a:pt x="122" y="1747"/>
                    </a:lnTo>
                    <a:cubicBezTo>
                      <a:pt x="121" y="1746"/>
                      <a:pt x="121" y="1744"/>
                      <a:pt x="123" y="1743"/>
                    </a:cubicBezTo>
                    <a:cubicBezTo>
                      <a:pt x="124" y="1742"/>
                      <a:pt x="126" y="1742"/>
                      <a:pt x="127" y="1744"/>
                    </a:cubicBezTo>
                    <a:lnTo>
                      <a:pt x="127" y="1744"/>
                    </a:lnTo>
                    <a:cubicBezTo>
                      <a:pt x="128" y="1745"/>
                      <a:pt x="127" y="1747"/>
                      <a:pt x="126" y="1748"/>
                    </a:cubicBezTo>
                    <a:cubicBezTo>
                      <a:pt x="125" y="1749"/>
                      <a:pt x="123" y="1748"/>
                      <a:pt x="122" y="1747"/>
                    </a:cubicBezTo>
                    <a:close/>
                    <a:moveTo>
                      <a:pt x="117" y="1735"/>
                    </a:moveTo>
                    <a:lnTo>
                      <a:pt x="117" y="1735"/>
                    </a:lnTo>
                    <a:cubicBezTo>
                      <a:pt x="116" y="1734"/>
                      <a:pt x="117" y="1732"/>
                      <a:pt x="118" y="1731"/>
                    </a:cubicBezTo>
                    <a:cubicBezTo>
                      <a:pt x="119" y="1730"/>
                      <a:pt x="121" y="1731"/>
                      <a:pt x="122" y="1732"/>
                    </a:cubicBezTo>
                    <a:lnTo>
                      <a:pt x="122" y="1732"/>
                    </a:lnTo>
                    <a:cubicBezTo>
                      <a:pt x="123" y="1733"/>
                      <a:pt x="123" y="1735"/>
                      <a:pt x="121" y="1736"/>
                    </a:cubicBezTo>
                    <a:cubicBezTo>
                      <a:pt x="120" y="1737"/>
                      <a:pt x="118" y="1737"/>
                      <a:pt x="117" y="1735"/>
                    </a:cubicBezTo>
                    <a:close/>
                    <a:moveTo>
                      <a:pt x="113" y="1724"/>
                    </a:moveTo>
                    <a:lnTo>
                      <a:pt x="113" y="1724"/>
                    </a:lnTo>
                    <a:cubicBezTo>
                      <a:pt x="112" y="1722"/>
                      <a:pt x="112" y="1720"/>
                      <a:pt x="113" y="1719"/>
                    </a:cubicBezTo>
                    <a:cubicBezTo>
                      <a:pt x="115" y="1718"/>
                      <a:pt x="117" y="1719"/>
                      <a:pt x="118" y="1720"/>
                    </a:cubicBezTo>
                    <a:lnTo>
                      <a:pt x="118" y="1720"/>
                    </a:lnTo>
                    <a:cubicBezTo>
                      <a:pt x="119" y="1722"/>
                      <a:pt x="118" y="1724"/>
                      <a:pt x="117" y="1725"/>
                    </a:cubicBezTo>
                    <a:cubicBezTo>
                      <a:pt x="115" y="1726"/>
                      <a:pt x="114" y="1725"/>
                      <a:pt x="113" y="1724"/>
                    </a:cubicBezTo>
                    <a:close/>
                    <a:moveTo>
                      <a:pt x="108" y="1712"/>
                    </a:moveTo>
                    <a:lnTo>
                      <a:pt x="108" y="1712"/>
                    </a:lnTo>
                    <a:cubicBezTo>
                      <a:pt x="107" y="1711"/>
                      <a:pt x="107" y="1709"/>
                      <a:pt x="109" y="1708"/>
                    </a:cubicBezTo>
                    <a:cubicBezTo>
                      <a:pt x="110" y="1707"/>
                      <a:pt x="112" y="1707"/>
                      <a:pt x="113" y="1709"/>
                    </a:cubicBezTo>
                    <a:lnTo>
                      <a:pt x="113" y="1709"/>
                    </a:lnTo>
                    <a:cubicBezTo>
                      <a:pt x="114" y="1710"/>
                      <a:pt x="114" y="1712"/>
                      <a:pt x="112" y="1713"/>
                    </a:cubicBezTo>
                    <a:cubicBezTo>
                      <a:pt x="111" y="1714"/>
                      <a:pt x="109" y="1714"/>
                      <a:pt x="108" y="1712"/>
                    </a:cubicBezTo>
                    <a:close/>
                    <a:moveTo>
                      <a:pt x="103" y="1700"/>
                    </a:moveTo>
                    <a:lnTo>
                      <a:pt x="103" y="1700"/>
                    </a:lnTo>
                    <a:cubicBezTo>
                      <a:pt x="103" y="1699"/>
                      <a:pt x="103" y="1697"/>
                      <a:pt x="105" y="1696"/>
                    </a:cubicBezTo>
                    <a:cubicBezTo>
                      <a:pt x="106" y="1695"/>
                      <a:pt x="108" y="1696"/>
                      <a:pt x="109" y="1697"/>
                    </a:cubicBezTo>
                    <a:lnTo>
                      <a:pt x="109" y="1697"/>
                    </a:lnTo>
                    <a:cubicBezTo>
                      <a:pt x="110" y="1699"/>
                      <a:pt x="109" y="1701"/>
                      <a:pt x="108" y="1701"/>
                    </a:cubicBezTo>
                    <a:cubicBezTo>
                      <a:pt x="106" y="1702"/>
                      <a:pt x="104" y="1702"/>
                      <a:pt x="103" y="1700"/>
                    </a:cubicBezTo>
                    <a:close/>
                    <a:moveTo>
                      <a:pt x="99" y="1688"/>
                    </a:moveTo>
                    <a:lnTo>
                      <a:pt x="99" y="1688"/>
                    </a:lnTo>
                    <a:cubicBezTo>
                      <a:pt x="98" y="1687"/>
                      <a:pt x="99" y="1685"/>
                      <a:pt x="101" y="1684"/>
                    </a:cubicBezTo>
                    <a:cubicBezTo>
                      <a:pt x="102" y="1683"/>
                      <a:pt x="104" y="1684"/>
                      <a:pt x="105" y="1685"/>
                    </a:cubicBezTo>
                    <a:lnTo>
                      <a:pt x="105" y="1685"/>
                    </a:lnTo>
                    <a:cubicBezTo>
                      <a:pt x="106" y="1687"/>
                      <a:pt x="105" y="1689"/>
                      <a:pt x="103" y="1690"/>
                    </a:cubicBezTo>
                    <a:cubicBezTo>
                      <a:pt x="102" y="1690"/>
                      <a:pt x="100" y="1690"/>
                      <a:pt x="99" y="1688"/>
                    </a:cubicBezTo>
                    <a:close/>
                    <a:moveTo>
                      <a:pt x="95" y="1676"/>
                    </a:moveTo>
                    <a:lnTo>
                      <a:pt x="95" y="1676"/>
                    </a:lnTo>
                    <a:cubicBezTo>
                      <a:pt x="94" y="1675"/>
                      <a:pt x="95" y="1673"/>
                      <a:pt x="96" y="1672"/>
                    </a:cubicBezTo>
                    <a:cubicBezTo>
                      <a:pt x="98" y="1672"/>
                      <a:pt x="100" y="1672"/>
                      <a:pt x="101" y="1674"/>
                    </a:cubicBezTo>
                    <a:lnTo>
                      <a:pt x="101" y="1674"/>
                    </a:lnTo>
                    <a:cubicBezTo>
                      <a:pt x="101" y="1675"/>
                      <a:pt x="101" y="1677"/>
                      <a:pt x="99" y="1678"/>
                    </a:cubicBezTo>
                    <a:cubicBezTo>
                      <a:pt x="98" y="1679"/>
                      <a:pt x="96" y="1678"/>
                      <a:pt x="95" y="1676"/>
                    </a:cubicBezTo>
                    <a:close/>
                    <a:moveTo>
                      <a:pt x="91" y="1665"/>
                    </a:moveTo>
                    <a:lnTo>
                      <a:pt x="91" y="1665"/>
                    </a:lnTo>
                    <a:cubicBezTo>
                      <a:pt x="90" y="1663"/>
                      <a:pt x="91" y="1661"/>
                      <a:pt x="92" y="1660"/>
                    </a:cubicBezTo>
                    <a:cubicBezTo>
                      <a:pt x="94" y="1660"/>
                      <a:pt x="96" y="1660"/>
                      <a:pt x="97" y="1662"/>
                    </a:cubicBezTo>
                    <a:lnTo>
                      <a:pt x="97" y="1662"/>
                    </a:lnTo>
                    <a:cubicBezTo>
                      <a:pt x="97" y="1663"/>
                      <a:pt x="97" y="1665"/>
                      <a:pt x="95" y="1666"/>
                    </a:cubicBezTo>
                    <a:cubicBezTo>
                      <a:pt x="94" y="1667"/>
                      <a:pt x="92" y="1666"/>
                      <a:pt x="91" y="1665"/>
                    </a:cubicBezTo>
                    <a:close/>
                    <a:moveTo>
                      <a:pt x="87" y="1652"/>
                    </a:moveTo>
                    <a:lnTo>
                      <a:pt x="87" y="1652"/>
                    </a:lnTo>
                    <a:cubicBezTo>
                      <a:pt x="86" y="1651"/>
                      <a:pt x="87" y="1649"/>
                      <a:pt x="89" y="1648"/>
                    </a:cubicBezTo>
                    <a:cubicBezTo>
                      <a:pt x="91" y="1648"/>
                      <a:pt x="92" y="1649"/>
                      <a:pt x="93" y="1651"/>
                    </a:cubicBezTo>
                    <a:lnTo>
                      <a:pt x="93" y="1651"/>
                    </a:lnTo>
                    <a:cubicBezTo>
                      <a:pt x="93" y="1652"/>
                      <a:pt x="92" y="1654"/>
                      <a:pt x="91" y="1654"/>
                    </a:cubicBezTo>
                    <a:cubicBezTo>
                      <a:pt x="89" y="1655"/>
                      <a:pt x="87" y="1654"/>
                      <a:pt x="87" y="1652"/>
                    </a:cubicBezTo>
                    <a:close/>
                    <a:moveTo>
                      <a:pt x="83" y="1640"/>
                    </a:moveTo>
                    <a:lnTo>
                      <a:pt x="83" y="1640"/>
                    </a:lnTo>
                    <a:cubicBezTo>
                      <a:pt x="83" y="1639"/>
                      <a:pt x="84" y="1637"/>
                      <a:pt x="85" y="1636"/>
                    </a:cubicBezTo>
                    <a:cubicBezTo>
                      <a:pt x="87" y="1636"/>
                      <a:pt x="89" y="1637"/>
                      <a:pt x="89" y="1639"/>
                    </a:cubicBezTo>
                    <a:lnTo>
                      <a:pt x="89" y="1639"/>
                    </a:lnTo>
                    <a:cubicBezTo>
                      <a:pt x="90" y="1640"/>
                      <a:pt x="89" y="1642"/>
                      <a:pt x="87" y="1642"/>
                    </a:cubicBezTo>
                    <a:cubicBezTo>
                      <a:pt x="85" y="1643"/>
                      <a:pt x="84" y="1642"/>
                      <a:pt x="83" y="1640"/>
                    </a:cubicBezTo>
                    <a:close/>
                    <a:moveTo>
                      <a:pt x="79" y="1628"/>
                    </a:moveTo>
                    <a:lnTo>
                      <a:pt x="79" y="1628"/>
                    </a:lnTo>
                    <a:cubicBezTo>
                      <a:pt x="79" y="1627"/>
                      <a:pt x="80" y="1625"/>
                      <a:pt x="81" y="1625"/>
                    </a:cubicBezTo>
                    <a:cubicBezTo>
                      <a:pt x="83" y="1624"/>
                      <a:pt x="85" y="1625"/>
                      <a:pt x="85" y="1627"/>
                    </a:cubicBezTo>
                    <a:lnTo>
                      <a:pt x="85" y="1627"/>
                    </a:lnTo>
                    <a:cubicBezTo>
                      <a:pt x="86" y="1628"/>
                      <a:pt x="85" y="1630"/>
                      <a:pt x="83" y="1631"/>
                    </a:cubicBezTo>
                    <a:cubicBezTo>
                      <a:pt x="82" y="1631"/>
                      <a:pt x="80" y="1630"/>
                      <a:pt x="79" y="1628"/>
                    </a:cubicBezTo>
                    <a:close/>
                    <a:moveTo>
                      <a:pt x="76" y="1616"/>
                    </a:moveTo>
                    <a:lnTo>
                      <a:pt x="76" y="1616"/>
                    </a:lnTo>
                    <a:cubicBezTo>
                      <a:pt x="75" y="1615"/>
                      <a:pt x="76" y="1613"/>
                      <a:pt x="78" y="1613"/>
                    </a:cubicBezTo>
                    <a:cubicBezTo>
                      <a:pt x="79" y="1612"/>
                      <a:pt x="81" y="1613"/>
                      <a:pt x="82" y="1615"/>
                    </a:cubicBezTo>
                    <a:lnTo>
                      <a:pt x="82" y="1615"/>
                    </a:lnTo>
                    <a:cubicBezTo>
                      <a:pt x="82" y="1616"/>
                      <a:pt x="81" y="1618"/>
                      <a:pt x="79" y="1619"/>
                    </a:cubicBezTo>
                    <a:cubicBezTo>
                      <a:pt x="78" y="1619"/>
                      <a:pt x="76" y="1618"/>
                      <a:pt x="76" y="1616"/>
                    </a:cubicBezTo>
                    <a:close/>
                    <a:moveTo>
                      <a:pt x="72" y="1604"/>
                    </a:moveTo>
                    <a:lnTo>
                      <a:pt x="72" y="1604"/>
                    </a:lnTo>
                    <a:cubicBezTo>
                      <a:pt x="72" y="1603"/>
                      <a:pt x="73" y="1601"/>
                      <a:pt x="74" y="1601"/>
                    </a:cubicBezTo>
                    <a:cubicBezTo>
                      <a:pt x="76" y="1600"/>
                      <a:pt x="78" y="1601"/>
                      <a:pt x="78" y="1603"/>
                    </a:cubicBezTo>
                    <a:lnTo>
                      <a:pt x="78" y="1603"/>
                    </a:lnTo>
                    <a:cubicBezTo>
                      <a:pt x="79" y="1604"/>
                      <a:pt x="78" y="1606"/>
                      <a:pt x="76" y="1607"/>
                    </a:cubicBezTo>
                    <a:cubicBezTo>
                      <a:pt x="74" y="1607"/>
                      <a:pt x="73" y="1606"/>
                      <a:pt x="72" y="1604"/>
                    </a:cubicBezTo>
                    <a:close/>
                    <a:moveTo>
                      <a:pt x="69" y="1592"/>
                    </a:moveTo>
                    <a:lnTo>
                      <a:pt x="69" y="1592"/>
                    </a:lnTo>
                    <a:cubicBezTo>
                      <a:pt x="68" y="1591"/>
                      <a:pt x="69" y="1589"/>
                      <a:pt x="71" y="1589"/>
                    </a:cubicBezTo>
                    <a:cubicBezTo>
                      <a:pt x="73" y="1588"/>
                      <a:pt x="74" y="1589"/>
                      <a:pt x="75" y="1591"/>
                    </a:cubicBezTo>
                    <a:lnTo>
                      <a:pt x="75" y="1591"/>
                    </a:lnTo>
                    <a:cubicBezTo>
                      <a:pt x="75" y="1592"/>
                      <a:pt x="74" y="1594"/>
                      <a:pt x="73" y="1595"/>
                    </a:cubicBezTo>
                    <a:cubicBezTo>
                      <a:pt x="71" y="1595"/>
                      <a:pt x="69" y="1594"/>
                      <a:pt x="69" y="1592"/>
                    </a:cubicBezTo>
                    <a:close/>
                    <a:moveTo>
                      <a:pt x="65" y="1580"/>
                    </a:moveTo>
                    <a:lnTo>
                      <a:pt x="65" y="1580"/>
                    </a:lnTo>
                    <a:cubicBezTo>
                      <a:pt x="65" y="1579"/>
                      <a:pt x="66" y="1577"/>
                      <a:pt x="68" y="1577"/>
                    </a:cubicBezTo>
                    <a:cubicBezTo>
                      <a:pt x="69" y="1576"/>
                      <a:pt x="71" y="1577"/>
                      <a:pt x="71" y="1579"/>
                    </a:cubicBezTo>
                    <a:lnTo>
                      <a:pt x="71" y="1579"/>
                    </a:lnTo>
                    <a:cubicBezTo>
                      <a:pt x="72" y="1580"/>
                      <a:pt x="71" y="1582"/>
                      <a:pt x="69" y="1583"/>
                    </a:cubicBezTo>
                    <a:cubicBezTo>
                      <a:pt x="68" y="1583"/>
                      <a:pt x="66" y="1582"/>
                      <a:pt x="65" y="1580"/>
                    </a:cubicBezTo>
                    <a:close/>
                    <a:moveTo>
                      <a:pt x="62" y="1568"/>
                    </a:moveTo>
                    <a:lnTo>
                      <a:pt x="62" y="1568"/>
                    </a:lnTo>
                    <a:cubicBezTo>
                      <a:pt x="62" y="1567"/>
                      <a:pt x="63" y="1565"/>
                      <a:pt x="64" y="1564"/>
                    </a:cubicBezTo>
                    <a:cubicBezTo>
                      <a:pt x="66" y="1564"/>
                      <a:pt x="68" y="1565"/>
                      <a:pt x="68" y="1567"/>
                    </a:cubicBezTo>
                    <a:lnTo>
                      <a:pt x="68" y="1567"/>
                    </a:lnTo>
                    <a:cubicBezTo>
                      <a:pt x="69" y="1568"/>
                      <a:pt x="68" y="1570"/>
                      <a:pt x="66" y="1570"/>
                    </a:cubicBezTo>
                    <a:cubicBezTo>
                      <a:pt x="64" y="1571"/>
                      <a:pt x="63" y="1570"/>
                      <a:pt x="62" y="1568"/>
                    </a:cubicBezTo>
                    <a:close/>
                    <a:moveTo>
                      <a:pt x="59" y="1556"/>
                    </a:moveTo>
                    <a:lnTo>
                      <a:pt x="59" y="1556"/>
                    </a:lnTo>
                    <a:cubicBezTo>
                      <a:pt x="59" y="1555"/>
                      <a:pt x="60" y="1553"/>
                      <a:pt x="61" y="1552"/>
                    </a:cubicBezTo>
                    <a:cubicBezTo>
                      <a:pt x="63" y="1552"/>
                      <a:pt x="65" y="1553"/>
                      <a:pt x="65" y="1554"/>
                    </a:cubicBezTo>
                    <a:lnTo>
                      <a:pt x="65" y="1554"/>
                    </a:lnTo>
                    <a:cubicBezTo>
                      <a:pt x="66" y="1556"/>
                      <a:pt x="65" y="1558"/>
                      <a:pt x="63" y="1558"/>
                    </a:cubicBezTo>
                    <a:cubicBezTo>
                      <a:pt x="61" y="1559"/>
                      <a:pt x="60" y="1558"/>
                      <a:pt x="59" y="1556"/>
                    </a:cubicBezTo>
                    <a:close/>
                    <a:moveTo>
                      <a:pt x="56" y="1544"/>
                    </a:moveTo>
                    <a:lnTo>
                      <a:pt x="56" y="1544"/>
                    </a:lnTo>
                    <a:cubicBezTo>
                      <a:pt x="55" y="1542"/>
                      <a:pt x="56" y="1541"/>
                      <a:pt x="58" y="1540"/>
                    </a:cubicBezTo>
                    <a:cubicBezTo>
                      <a:pt x="60" y="1540"/>
                      <a:pt x="62" y="1541"/>
                      <a:pt x="62" y="1542"/>
                    </a:cubicBezTo>
                    <a:lnTo>
                      <a:pt x="62" y="1542"/>
                    </a:lnTo>
                    <a:cubicBezTo>
                      <a:pt x="62" y="1544"/>
                      <a:pt x="61" y="1546"/>
                      <a:pt x="60" y="1546"/>
                    </a:cubicBezTo>
                    <a:cubicBezTo>
                      <a:pt x="58" y="1547"/>
                      <a:pt x="56" y="1546"/>
                      <a:pt x="56" y="1544"/>
                    </a:cubicBezTo>
                    <a:close/>
                    <a:moveTo>
                      <a:pt x="53" y="1532"/>
                    </a:moveTo>
                    <a:lnTo>
                      <a:pt x="53" y="1532"/>
                    </a:lnTo>
                    <a:cubicBezTo>
                      <a:pt x="52" y="1530"/>
                      <a:pt x="53" y="1529"/>
                      <a:pt x="55" y="1528"/>
                    </a:cubicBezTo>
                    <a:cubicBezTo>
                      <a:pt x="57" y="1528"/>
                      <a:pt x="58" y="1529"/>
                      <a:pt x="59" y="1530"/>
                    </a:cubicBezTo>
                    <a:lnTo>
                      <a:pt x="59" y="1530"/>
                    </a:lnTo>
                    <a:cubicBezTo>
                      <a:pt x="59" y="1532"/>
                      <a:pt x="58" y="1534"/>
                      <a:pt x="57" y="1534"/>
                    </a:cubicBezTo>
                    <a:cubicBezTo>
                      <a:pt x="55" y="1535"/>
                      <a:pt x="53" y="1534"/>
                      <a:pt x="53" y="1532"/>
                    </a:cubicBezTo>
                    <a:close/>
                    <a:moveTo>
                      <a:pt x="50" y="1520"/>
                    </a:moveTo>
                    <a:lnTo>
                      <a:pt x="50" y="1520"/>
                    </a:lnTo>
                    <a:cubicBezTo>
                      <a:pt x="50" y="1518"/>
                      <a:pt x="51" y="1516"/>
                      <a:pt x="52" y="1516"/>
                    </a:cubicBezTo>
                    <a:cubicBezTo>
                      <a:pt x="54" y="1515"/>
                      <a:pt x="56" y="1516"/>
                      <a:pt x="56" y="1518"/>
                    </a:cubicBezTo>
                    <a:lnTo>
                      <a:pt x="56" y="1518"/>
                    </a:lnTo>
                    <a:cubicBezTo>
                      <a:pt x="57" y="1520"/>
                      <a:pt x="56" y="1521"/>
                      <a:pt x="54" y="1522"/>
                    </a:cubicBezTo>
                    <a:cubicBezTo>
                      <a:pt x="52" y="1522"/>
                      <a:pt x="51" y="1521"/>
                      <a:pt x="50" y="1520"/>
                    </a:cubicBezTo>
                    <a:close/>
                    <a:moveTo>
                      <a:pt x="47" y="1508"/>
                    </a:moveTo>
                    <a:lnTo>
                      <a:pt x="47" y="1508"/>
                    </a:lnTo>
                    <a:cubicBezTo>
                      <a:pt x="47" y="1506"/>
                      <a:pt x="48" y="1504"/>
                      <a:pt x="49" y="1504"/>
                    </a:cubicBezTo>
                    <a:cubicBezTo>
                      <a:pt x="51" y="1503"/>
                      <a:pt x="53" y="1504"/>
                      <a:pt x="53" y="1506"/>
                    </a:cubicBezTo>
                    <a:lnTo>
                      <a:pt x="53" y="1506"/>
                    </a:lnTo>
                    <a:cubicBezTo>
                      <a:pt x="54" y="1508"/>
                      <a:pt x="53" y="1509"/>
                      <a:pt x="51" y="1510"/>
                    </a:cubicBezTo>
                    <a:cubicBezTo>
                      <a:pt x="50" y="1510"/>
                      <a:pt x="48" y="1509"/>
                      <a:pt x="47" y="1508"/>
                    </a:cubicBezTo>
                    <a:close/>
                    <a:moveTo>
                      <a:pt x="45" y="1495"/>
                    </a:moveTo>
                    <a:lnTo>
                      <a:pt x="45" y="1495"/>
                    </a:lnTo>
                    <a:cubicBezTo>
                      <a:pt x="44" y="1494"/>
                      <a:pt x="45" y="1492"/>
                      <a:pt x="47" y="1491"/>
                    </a:cubicBezTo>
                    <a:cubicBezTo>
                      <a:pt x="48" y="1491"/>
                      <a:pt x="50" y="1492"/>
                      <a:pt x="51" y="1494"/>
                    </a:cubicBezTo>
                    <a:lnTo>
                      <a:pt x="51" y="1494"/>
                    </a:lnTo>
                    <a:cubicBezTo>
                      <a:pt x="51" y="1495"/>
                      <a:pt x="50" y="1497"/>
                      <a:pt x="48" y="1498"/>
                    </a:cubicBezTo>
                    <a:cubicBezTo>
                      <a:pt x="47" y="1498"/>
                      <a:pt x="45" y="1497"/>
                      <a:pt x="45" y="1495"/>
                    </a:cubicBezTo>
                    <a:close/>
                    <a:moveTo>
                      <a:pt x="42" y="1483"/>
                    </a:moveTo>
                    <a:lnTo>
                      <a:pt x="42" y="1483"/>
                    </a:lnTo>
                    <a:cubicBezTo>
                      <a:pt x="41" y="1481"/>
                      <a:pt x="42" y="1480"/>
                      <a:pt x="44" y="1479"/>
                    </a:cubicBezTo>
                    <a:cubicBezTo>
                      <a:pt x="46" y="1479"/>
                      <a:pt x="47" y="1480"/>
                      <a:pt x="48" y="1481"/>
                    </a:cubicBezTo>
                    <a:lnTo>
                      <a:pt x="48" y="1481"/>
                    </a:lnTo>
                    <a:cubicBezTo>
                      <a:pt x="48" y="1483"/>
                      <a:pt x="47" y="1485"/>
                      <a:pt x="46" y="1485"/>
                    </a:cubicBezTo>
                    <a:cubicBezTo>
                      <a:pt x="44" y="1486"/>
                      <a:pt x="42" y="1485"/>
                      <a:pt x="42" y="1483"/>
                    </a:cubicBezTo>
                    <a:close/>
                    <a:moveTo>
                      <a:pt x="39" y="1471"/>
                    </a:moveTo>
                    <a:lnTo>
                      <a:pt x="39" y="1471"/>
                    </a:lnTo>
                    <a:cubicBezTo>
                      <a:pt x="39" y="1469"/>
                      <a:pt x="40" y="1467"/>
                      <a:pt x="42" y="1467"/>
                    </a:cubicBezTo>
                    <a:cubicBezTo>
                      <a:pt x="43" y="1467"/>
                      <a:pt x="45" y="1468"/>
                      <a:pt x="45" y="1469"/>
                    </a:cubicBezTo>
                    <a:lnTo>
                      <a:pt x="45" y="1469"/>
                    </a:lnTo>
                    <a:cubicBezTo>
                      <a:pt x="46" y="1471"/>
                      <a:pt x="45" y="1473"/>
                      <a:pt x="43" y="1473"/>
                    </a:cubicBezTo>
                    <a:cubicBezTo>
                      <a:pt x="42" y="1474"/>
                      <a:pt x="40" y="1473"/>
                      <a:pt x="39" y="1471"/>
                    </a:cubicBezTo>
                    <a:close/>
                    <a:moveTo>
                      <a:pt x="37" y="1459"/>
                    </a:moveTo>
                    <a:lnTo>
                      <a:pt x="37" y="1459"/>
                    </a:lnTo>
                    <a:cubicBezTo>
                      <a:pt x="37" y="1457"/>
                      <a:pt x="38" y="1455"/>
                      <a:pt x="39" y="1455"/>
                    </a:cubicBezTo>
                    <a:cubicBezTo>
                      <a:pt x="41" y="1454"/>
                      <a:pt x="43" y="1455"/>
                      <a:pt x="43" y="1457"/>
                    </a:cubicBezTo>
                    <a:lnTo>
                      <a:pt x="43" y="1457"/>
                    </a:lnTo>
                    <a:cubicBezTo>
                      <a:pt x="44" y="1459"/>
                      <a:pt x="43" y="1460"/>
                      <a:pt x="41" y="1461"/>
                    </a:cubicBezTo>
                    <a:cubicBezTo>
                      <a:pt x="39" y="1461"/>
                      <a:pt x="38" y="1460"/>
                      <a:pt x="37" y="1459"/>
                    </a:cubicBezTo>
                    <a:close/>
                    <a:moveTo>
                      <a:pt x="35" y="1446"/>
                    </a:moveTo>
                    <a:lnTo>
                      <a:pt x="35" y="1446"/>
                    </a:lnTo>
                    <a:cubicBezTo>
                      <a:pt x="34" y="1445"/>
                      <a:pt x="35" y="1443"/>
                      <a:pt x="37" y="1442"/>
                    </a:cubicBezTo>
                    <a:cubicBezTo>
                      <a:pt x="38" y="1442"/>
                      <a:pt x="40" y="1443"/>
                      <a:pt x="41" y="1445"/>
                    </a:cubicBezTo>
                    <a:lnTo>
                      <a:pt x="41" y="1445"/>
                    </a:lnTo>
                    <a:cubicBezTo>
                      <a:pt x="41" y="1446"/>
                      <a:pt x="40" y="1448"/>
                      <a:pt x="39" y="1448"/>
                    </a:cubicBezTo>
                    <a:cubicBezTo>
                      <a:pt x="37" y="1449"/>
                      <a:pt x="35" y="1448"/>
                      <a:pt x="35" y="1446"/>
                    </a:cubicBezTo>
                    <a:close/>
                    <a:moveTo>
                      <a:pt x="32" y="1434"/>
                    </a:moveTo>
                    <a:lnTo>
                      <a:pt x="32" y="1434"/>
                    </a:lnTo>
                    <a:cubicBezTo>
                      <a:pt x="32" y="1432"/>
                      <a:pt x="33" y="1431"/>
                      <a:pt x="34" y="1430"/>
                    </a:cubicBezTo>
                    <a:cubicBezTo>
                      <a:pt x="36" y="1430"/>
                      <a:pt x="38" y="1431"/>
                      <a:pt x="38" y="1432"/>
                    </a:cubicBezTo>
                    <a:lnTo>
                      <a:pt x="38" y="1432"/>
                    </a:lnTo>
                    <a:cubicBezTo>
                      <a:pt x="39" y="1434"/>
                      <a:pt x="38" y="1436"/>
                      <a:pt x="36" y="1436"/>
                    </a:cubicBezTo>
                    <a:cubicBezTo>
                      <a:pt x="34" y="1437"/>
                      <a:pt x="33" y="1436"/>
                      <a:pt x="32" y="1434"/>
                    </a:cubicBezTo>
                    <a:close/>
                    <a:moveTo>
                      <a:pt x="30" y="1422"/>
                    </a:moveTo>
                    <a:lnTo>
                      <a:pt x="30" y="1422"/>
                    </a:lnTo>
                    <a:cubicBezTo>
                      <a:pt x="30" y="1420"/>
                      <a:pt x="31" y="1418"/>
                      <a:pt x="32" y="1418"/>
                    </a:cubicBezTo>
                    <a:cubicBezTo>
                      <a:pt x="34" y="1417"/>
                      <a:pt x="36" y="1418"/>
                      <a:pt x="36" y="1420"/>
                    </a:cubicBezTo>
                    <a:lnTo>
                      <a:pt x="36" y="1420"/>
                    </a:lnTo>
                    <a:cubicBezTo>
                      <a:pt x="37" y="1422"/>
                      <a:pt x="36" y="1423"/>
                      <a:pt x="34" y="1424"/>
                    </a:cubicBezTo>
                    <a:cubicBezTo>
                      <a:pt x="32" y="1424"/>
                      <a:pt x="31" y="1423"/>
                      <a:pt x="30" y="1422"/>
                    </a:cubicBezTo>
                    <a:close/>
                    <a:moveTo>
                      <a:pt x="28" y="1409"/>
                    </a:moveTo>
                    <a:lnTo>
                      <a:pt x="28" y="1409"/>
                    </a:lnTo>
                    <a:cubicBezTo>
                      <a:pt x="28" y="1408"/>
                      <a:pt x="29" y="1406"/>
                      <a:pt x="30" y="1406"/>
                    </a:cubicBezTo>
                    <a:cubicBezTo>
                      <a:pt x="32" y="1405"/>
                      <a:pt x="34" y="1406"/>
                      <a:pt x="34" y="1408"/>
                    </a:cubicBezTo>
                    <a:lnTo>
                      <a:pt x="34" y="1408"/>
                    </a:lnTo>
                    <a:cubicBezTo>
                      <a:pt x="35" y="1409"/>
                      <a:pt x="34" y="1411"/>
                      <a:pt x="32" y="1412"/>
                    </a:cubicBezTo>
                    <a:cubicBezTo>
                      <a:pt x="30" y="1412"/>
                      <a:pt x="29" y="1411"/>
                      <a:pt x="28" y="1409"/>
                    </a:cubicBezTo>
                    <a:close/>
                    <a:moveTo>
                      <a:pt x="26" y="1397"/>
                    </a:moveTo>
                    <a:lnTo>
                      <a:pt x="26" y="1397"/>
                    </a:lnTo>
                    <a:cubicBezTo>
                      <a:pt x="26" y="1395"/>
                      <a:pt x="27" y="1394"/>
                      <a:pt x="28" y="1393"/>
                    </a:cubicBezTo>
                    <a:cubicBezTo>
                      <a:pt x="30" y="1393"/>
                      <a:pt x="32" y="1394"/>
                      <a:pt x="32" y="1395"/>
                    </a:cubicBezTo>
                    <a:lnTo>
                      <a:pt x="32" y="1395"/>
                    </a:lnTo>
                    <a:cubicBezTo>
                      <a:pt x="33" y="1397"/>
                      <a:pt x="32" y="1399"/>
                      <a:pt x="30" y="1399"/>
                    </a:cubicBezTo>
                    <a:cubicBezTo>
                      <a:pt x="28" y="1400"/>
                      <a:pt x="27" y="1399"/>
                      <a:pt x="26" y="1397"/>
                    </a:cubicBezTo>
                    <a:close/>
                    <a:moveTo>
                      <a:pt x="24" y="1385"/>
                    </a:moveTo>
                    <a:lnTo>
                      <a:pt x="24" y="1385"/>
                    </a:lnTo>
                    <a:cubicBezTo>
                      <a:pt x="24" y="1383"/>
                      <a:pt x="24" y="1381"/>
                      <a:pt x="26" y="1381"/>
                    </a:cubicBezTo>
                    <a:cubicBezTo>
                      <a:pt x="28" y="1380"/>
                      <a:pt x="30" y="1381"/>
                      <a:pt x="30" y="1383"/>
                    </a:cubicBezTo>
                    <a:lnTo>
                      <a:pt x="30" y="1383"/>
                    </a:lnTo>
                    <a:cubicBezTo>
                      <a:pt x="30" y="1385"/>
                      <a:pt x="30" y="1386"/>
                      <a:pt x="28" y="1387"/>
                    </a:cubicBezTo>
                    <a:cubicBezTo>
                      <a:pt x="26" y="1387"/>
                      <a:pt x="24" y="1386"/>
                      <a:pt x="24" y="1385"/>
                    </a:cubicBezTo>
                    <a:close/>
                    <a:moveTo>
                      <a:pt x="22" y="1372"/>
                    </a:moveTo>
                    <a:lnTo>
                      <a:pt x="22" y="1372"/>
                    </a:lnTo>
                    <a:cubicBezTo>
                      <a:pt x="22" y="1371"/>
                      <a:pt x="23" y="1369"/>
                      <a:pt x="24" y="1368"/>
                    </a:cubicBezTo>
                    <a:cubicBezTo>
                      <a:pt x="26" y="1368"/>
                      <a:pt x="28" y="1369"/>
                      <a:pt x="28" y="1371"/>
                    </a:cubicBezTo>
                    <a:lnTo>
                      <a:pt x="28" y="1371"/>
                    </a:lnTo>
                    <a:cubicBezTo>
                      <a:pt x="29" y="1372"/>
                      <a:pt x="28" y="1374"/>
                      <a:pt x="26" y="1374"/>
                    </a:cubicBezTo>
                    <a:cubicBezTo>
                      <a:pt x="24" y="1375"/>
                      <a:pt x="23" y="1374"/>
                      <a:pt x="22" y="1372"/>
                    </a:cubicBezTo>
                    <a:close/>
                    <a:moveTo>
                      <a:pt x="20" y="1360"/>
                    </a:moveTo>
                    <a:lnTo>
                      <a:pt x="20" y="1360"/>
                    </a:lnTo>
                    <a:cubicBezTo>
                      <a:pt x="20" y="1358"/>
                      <a:pt x="21" y="1357"/>
                      <a:pt x="23" y="1356"/>
                    </a:cubicBezTo>
                    <a:cubicBezTo>
                      <a:pt x="24" y="1356"/>
                      <a:pt x="26" y="1357"/>
                      <a:pt x="26" y="1358"/>
                    </a:cubicBezTo>
                    <a:lnTo>
                      <a:pt x="26" y="1358"/>
                    </a:lnTo>
                    <a:cubicBezTo>
                      <a:pt x="27" y="1360"/>
                      <a:pt x="26" y="1362"/>
                      <a:pt x="24" y="1362"/>
                    </a:cubicBezTo>
                    <a:cubicBezTo>
                      <a:pt x="23" y="1363"/>
                      <a:pt x="21" y="1362"/>
                      <a:pt x="20" y="1360"/>
                    </a:cubicBezTo>
                    <a:close/>
                    <a:moveTo>
                      <a:pt x="19" y="1348"/>
                    </a:moveTo>
                    <a:lnTo>
                      <a:pt x="19" y="1348"/>
                    </a:lnTo>
                    <a:cubicBezTo>
                      <a:pt x="18" y="1346"/>
                      <a:pt x="19" y="1344"/>
                      <a:pt x="21" y="1344"/>
                    </a:cubicBezTo>
                    <a:cubicBezTo>
                      <a:pt x="23" y="1343"/>
                      <a:pt x="24" y="1344"/>
                      <a:pt x="25" y="1346"/>
                    </a:cubicBezTo>
                    <a:lnTo>
                      <a:pt x="25" y="1346"/>
                    </a:lnTo>
                    <a:cubicBezTo>
                      <a:pt x="25" y="1348"/>
                      <a:pt x="24" y="1349"/>
                      <a:pt x="23" y="1350"/>
                    </a:cubicBezTo>
                    <a:cubicBezTo>
                      <a:pt x="21" y="1350"/>
                      <a:pt x="19" y="1349"/>
                      <a:pt x="19" y="1348"/>
                    </a:cubicBezTo>
                    <a:close/>
                    <a:moveTo>
                      <a:pt x="17" y="1335"/>
                    </a:moveTo>
                    <a:lnTo>
                      <a:pt x="17" y="1335"/>
                    </a:lnTo>
                    <a:cubicBezTo>
                      <a:pt x="16" y="1334"/>
                      <a:pt x="17" y="1332"/>
                      <a:pt x="19" y="1331"/>
                    </a:cubicBezTo>
                    <a:cubicBezTo>
                      <a:pt x="21" y="1331"/>
                      <a:pt x="22" y="1332"/>
                      <a:pt x="23" y="1333"/>
                    </a:cubicBezTo>
                    <a:lnTo>
                      <a:pt x="23" y="1333"/>
                    </a:lnTo>
                    <a:cubicBezTo>
                      <a:pt x="23" y="1335"/>
                      <a:pt x="22" y="1337"/>
                      <a:pt x="21" y="1337"/>
                    </a:cubicBezTo>
                    <a:cubicBezTo>
                      <a:pt x="19" y="1338"/>
                      <a:pt x="17" y="1337"/>
                      <a:pt x="17" y="1335"/>
                    </a:cubicBezTo>
                    <a:close/>
                    <a:moveTo>
                      <a:pt x="15" y="1323"/>
                    </a:moveTo>
                    <a:lnTo>
                      <a:pt x="15" y="1323"/>
                    </a:lnTo>
                    <a:cubicBezTo>
                      <a:pt x="15" y="1321"/>
                      <a:pt x="16" y="1319"/>
                      <a:pt x="18" y="1319"/>
                    </a:cubicBezTo>
                    <a:cubicBezTo>
                      <a:pt x="19" y="1318"/>
                      <a:pt x="21" y="1319"/>
                      <a:pt x="21" y="1321"/>
                    </a:cubicBezTo>
                    <a:lnTo>
                      <a:pt x="21" y="1321"/>
                    </a:lnTo>
                    <a:cubicBezTo>
                      <a:pt x="22" y="1323"/>
                      <a:pt x="21" y="1324"/>
                      <a:pt x="19" y="1325"/>
                    </a:cubicBezTo>
                    <a:cubicBezTo>
                      <a:pt x="18" y="1325"/>
                      <a:pt x="16" y="1324"/>
                      <a:pt x="15" y="1323"/>
                    </a:cubicBezTo>
                    <a:close/>
                    <a:moveTo>
                      <a:pt x="14" y="1310"/>
                    </a:moveTo>
                    <a:lnTo>
                      <a:pt x="14" y="1310"/>
                    </a:lnTo>
                    <a:cubicBezTo>
                      <a:pt x="14" y="1309"/>
                      <a:pt x="15" y="1307"/>
                      <a:pt x="16" y="1306"/>
                    </a:cubicBezTo>
                    <a:cubicBezTo>
                      <a:pt x="18" y="1306"/>
                      <a:pt x="20" y="1307"/>
                      <a:pt x="20" y="1309"/>
                    </a:cubicBezTo>
                    <a:lnTo>
                      <a:pt x="20" y="1309"/>
                    </a:lnTo>
                    <a:cubicBezTo>
                      <a:pt x="21" y="1310"/>
                      <a:pt x="20" y="1312"/>
                      <a:pt x="18" y="1312"/>
                    </a:cubicBezTo>
                    <a:cubicBezTo>
                      <a:pt x="16" y="1313"/>
                      <a:pt x="15" y="1312"/>
                      <a:pt x="14" y="1310"/>
                    </a:cubicBezTo>
                    <a:close/>
                    <a:moveTo>
                      <a:pt x="13" y="1298"/>
                    </a:moveTo>
                    <a:lnTo>
                      <a:pt x="13" y="1298"/>
                    </a:lnTo>
                    <a:cubicBezTo>
                      <a:pt x="12" y="1296"/>
                      <a:pt x="13" y="1295"/>
                      <a:pt x="15" y="1294"/>
                    </a:cubicBezTo>
                    <a:cubicBezTo>
                      <a:pt x="16" y="1294"/>
                      <a:pt x="18" y="1295"/>
                      <a:pt x="19" y="1296"/>
                    </a:cubicBezTo>
                    <a:lnTo>
                      <a:pt x="19" y="1296"/>
                    </a:lnTo>
                    <a:cubicBezTo>
                      <a:pt x="19" y="1298"/>
                      <a:pt x="18" y="1300"/>
                      <a:pt x="17" y="1300"/>
                    </a:cubicBezTo>
                    <a:cubicBezTo>
                      <a:pt x="15" y="1301"/>
                      <a:pt x="13" y="1300"/>
                      <a:pt x="13" y="1298"/>
                    </a:cubicBezTo>
                    <a:close/>
                    <a:moveTo>
                      <a:pt x="11" y="1285"/>
                    </a:moveTo>
                    <a:lnTo>
                      <a:pt x="11" y="1285"/>
                    </a:lnTo>
                    <a:cubicBezTo>
                      <a:pt x="11" y="1284"/>
                      <a:pt x="12" y="1282"/>
                      <a:pt x="13" y="1282"/>
                    </a:cubicBezTo>
                    <a:cubicBezTo>
                      <a:pt x="15" y="1281"/>
                      <a:pt x="17" y="1282"/>
                      <a:pt x="17" y="1284"/>
                    </a:cubicBezTo>
                    <a:lnTo>
                      <a:pt x="17" y="1284"/>
                    </a:lnTo>
                    <a:cubicBezTo>
                      <a:pt x="18" y="1285"/>
                      <a:pt x="17" y="1287"/>
                      <a:pt x="15" y="1288"/>
                    </a:cubicBezTo>
                    <a:cubicBezTo>
                      <a:pt x="13" y="1288"/>
                      <a:pt x="12" y="1287"/>
                      <a:pt x="11" y="1285"/>
                    </a:cubicBezTo>
                    <a:close/>
                    <a:moveTo>
                      <a:pt x="10" y="1273"/>
                    </a:moveTo>
                    <a:lnTo>
                      <a:pt x="10" y="1273"/>
                    </a:lnTo>
                    <a:cubicBezTo>
                      <a:pt x="10" y="1271"/>
                      <a:pt x="11" y="1270"/>
                      <a:pt x="12" y="1269"/>
                    </a:cubicBezTo>
                    <a:cubicBezTo>
                      <a:pt x="14" y="1269"/>
                      <a:pt x="16" y="1270"/>
                      <a:pt x="16" y="1271"/>
                    </a:cubicBezTo>
                    <a:lnTo>
                      <a:pt x="16" y="1271"/>
                    </a:lnTo>
                    <a:cubicBezTo>
                      <a:pt x="17" y="1273"/>
                      <a:pt x="16" y="1275"/>
                      <a:pt x="14" y="1275"/>
                    </a:cubicBezTo>
                    <a:cubicBezTo>
                      <a:pt x="12" y="1276"/>
                      <a:pt x="11" y="1275"/>
                      <a:pt x="10" y="1273"/>
                    </a:cubicBezTo>
                    <a:close/>
                    <a:moveTo>
                      <a:pt x="9" y="1261"/>
                    </a:moveTo>
                    <a:lnTo>
                      <a:pt x="9" y="1261"/>
                    </a:lnTo>
                    <a:cubicBezTo>
                      <a:pt x="8" y="1259"/>
                      <a:pt x="9" y="1257"/>
                      <a:pt x="11" y="1257"/>
                    </a:cubicBezTo>
                    <a:cubicBezTo>
                      <a:pt x="13" y="1256"/>
                      <a:pt x="14" y="1257"/>
                      <a:pt x="15" y="1259"/>
                    </a:cubicBezTo>
                    <a:lnTo>
                      <a:pt x="15" y="1259"/>
                    </a:lnTo>
                    <a:cubicBezTo>
                      <a:pt x="15" y="1261"/>
                      <a:pt x="14" y="1262"/>
                      <a:pt x="13" y="1263"/>
                    </a:cubicBezTo>
                    <a:cubicBezTo>
                      <a:pt x="11" y="1263"/>
                      <a:pt x="9" y="1262"/>
                      <a:pt x="9" y="1261"/>
                    </a:cubicBezTo>
                    <a:close/>
                    <a:moveTo>
                      <a:pt x="8" y="1248"/>
                    </a:moveTo>
                    <a:lnTo>
                      <a:pt x="8" y="1248"/>
                    </a:lnTo>
                    <a:cubicBezTo>
                      <a:pt x="7" y="1246"/>
                      <a:pt x="8" y="1245"/>
                      <a:pt x="10" y="1244"/>
                    </a:cubicBezTo>
                    <a:cubicBezTo>
                      <a:pt x="12" y="1244"/>
                      <a:pt x="13" y="1245"/>
                      <a:pt x="14" y="1246"/>
                    </a:cubicBezTo>
                    <a:lnTo>
                      <a:pt x="14" y="1246"/>
                    </a:lnTo>
                    <a:cubicBezTo>
                      <a:pt x="14" y="1248"/>
                      <a:pt x="13" y="1250"/>
                      <a:pt x="12" y="1250"/>
                    </a:cubicBezTo>
                    <a:cubicBezTo>
                      <a:pt x="10" y="1251"/>
                      <a:pt x="8" y="1250"/>
                      <a:pt x="8" y="1248"/>
                    </a:cubicBezTo>
                    <a:close/>
                    <a:moveTo>
                      <a:pt x="7" y="1236"/>
                    </a:moveTo>
                    <a:lnTo>
                      <a:pt x="7" y="1236"/>
                    </a:lnTo>
                    <a:cubicBezTo>
                      <a:pt x="6" y="1234"/>
                      <a:pt x="7" y="1232"/>
                      <a:pt x="9" y="1232"/>
                    </a:cubicBezTo>
                    <a:cubicBezTo>
                      <a:pt x="11" y="1231"/>
                      <a:pt x="12" y="1232"/>
                      <a:pt x="13" y="1234"/>
                    </a:cubicBezTo>
                    <a:lnTo>
                      <a:pt x="13" y="1234"/>
                    </a:lnTo>
                    <a:cubicBezTo>
                      <a:pt x="13" y="1236"/>
                      <a:pt x="12" y="1237"/>
                      <a:pt x="11" y="1238"/>
                    </a:cubicBezTo>
                    <a:cubicBezTo>
                      <a:pt x="9" y="1238"/>
                      <a:pt x="7" y="1237"/>
                      <a:pt x="7" y="1236"/>
                    </a:cubicBezTo>
                    <a:close/>
                    <a:moveTo>
                      <a:pt x="6" y="1223"/>
                    </a:moveTo>
                    <a:lnTo>
                      <a:pt x="6" y="1223"/>
                    </a:lnTo>
                    <a:cubicBezTo>
                      <a:pt x="5" y="1222"/>
                      <a:pt x="6" y="1220"/>
                      <a:pt x="8" y="1219"/>
                    </a:cubicBezTo>
                    <a:cubicBezTo>
                      <a:pt x="10" y="1219"/>
                      <a:pt x="11" y="1220"/>
                      <a:pt x="12" y="1221"/>
                    </a:cubicBezTo>
                    <a:lnTo>
                      <a:pt x="12" y="1221"/>
                    </a:lnTo>
                    <a:cubicBezTo>
                      <a:pt x="12" y="1223"/>
                      <a:pt x="11" y="1225"/>
                      <a:pt x="10" y="1225"/>
                    </a:cubicBezTo>
                    <a:cubicBezTo>
                      <a:pt x="8" y="1226"/>
                      <a:pt x="6" y="1225"/>
                      <a:pt x="6" y="1223"/>
                    </a:cubicBezTo>
                    <a:close/>
                    <a:moveTo>
                      <a:pt x="5" y="1211"/>
                    </a:moveTo>
                    <a:lnTo>
                      <a:pt x="5" y="1211"/>
                    </a:lnTo>
                    <a:cubicBezTo>
                      <a:pt x="5" y="1209"/>
                      <a:pt x="5" y="1207"/>
                      <a:pt x="7" y="1207"/>
                    </a:cubicBezTo>
                    <a:cubicBezTo>
                      <a:pt x="9" y="1206"/>
                      <a:pt x="11" y="1207"/>
                      <a:pt x="11" y="1209"/>
                    </a:cubicBezTo>
                    <a:lnTo>
                      <a:pt x="11" y="1209"/>
                    </a:lnTo>
                    <a:cubicBezTo>
                      <a:pt x="11" y="1211"/>
                      <a:pt x="11" y="1212"/>
                      <a:pt x="9" y="1213"/>
                    </a:cubicBezTo>
                    <a:cubicBezTo>
                      <a:pt x="7" y="1213"/>
                      <a:pt x="5" y="1212"/>
                      <a:pt x="5" y="1211"/>
                    </a:cubicBezTo>
                    <a:close/>
                    <a:moveTo>
                      <a:pt x="4" y="1198"/>
                    </a:moveTo>
                    <a:lnTo>
                      <a:pt x="4" y="1198"/>
                    </a:lnTo>
                    <a:cubicBezTo>
                      <a:pt x="4" y="1197"/>
                      <a:pt x="5" y="1195"/>
                      <a:pt x="6" y="1194"/>
                    </a:cubicBezTo>
                    <a:cubicBezTo>
                      <a:pt x="8" y="1194"/>
                      <a:pt x="10" y="1195"/>
                      <a:pt x="10" y="1197"/>
                    </a:cubicBezTo>
                    <a:lnTo>
                      <a:pt x="10" y="1197"/>
                    </a:lnTo>
                    <a:cubicBezTo>
                      <a:pt x="11" y="1198"/>
                      <a:pt x="10" y="1200"/>
                      <a:pt x="8" y="1200"/>
                    </a:cubicBezTo>
                    <a:cubicBezTo>
                      <a:pt x="6" y="1201"/>
                      <a:pt x="5" y="1200"/>
                      <a:pt x="4" y="1198"/>
                    </a:cubicBezTo>
                    <a:close/>
                    <a:moveTo>
                      <a:pt x="3" y="1186"/>
                    </a:moveTo>
                    <a:lnTo>
                      <a:pt x="3" y="1186"/>
                    </a:lnTo>
                    <a:cubicBezTo>
                      <a:pt x="3" y="1184"/>
                      <a:pt x="4" y="1182"/>
                      <a:pt x="6" y="1182"/>
                    </a:cubicBezTo>
                    <a:cubicBezTo>
                      <a:pt x="7" y="1181"/>
                      <a:pt x="9" y="1182"/>
                      <a:pt x="9" y="1184"/>
                    </a:cubicBezTo>
                    <a:lnTo>
                      <a:pt x="9" y="1184"/>
                    </a:lnTo>
                    <a:cubicBezTo>
                      <a:pt x="10" y="1186"/>
                      <a:pt x="9" y="1187"/>
                      <a:pt x="7" y="1188"/>
                    </a:cubicBezTo>
                    <a:cubicBezTo>
                      <a:pt x="6" y="1188"/>
                      <a:pt x="4" y="1187"/>
                      <a:pt x="3" y="1186"/>
                    </a:cubicBezTo>
                    <a:close/>
                    <a:moveTo>
                      <a:pt x="3" y="1173"/>
                    </a:moveTo>
                    <a:lnTo>
                      <a:pt x="3" y="1173"/>
                    </a:lnTo>
                    <a:cubicBezTo>
                      <a:pt x="2" y="1172"/>
                      <a:pt x="3" y="1170"/>
                      <a:pt x="5" y="1169"/>
                    </a:cubicBezTo>
                    <a:cubicBezTo>
                      <a:pt x="6" y="1169"/>
                      <a:pt x="8" y="1170"/>
                      <a:pt x="9" y="1172"/>
                    </a:cubicBezTo>
                    <a:lnTo>
                      <a:pt x="9" y="1172"/>
                    </a:lnTo>
                    <a:cubicBezTo>
                      <a:pt x="9" y="1173"/>
                      <a:pt x="8" y="1175"/>
                      <a:pt x="7" y="1175"/>
                    </a:cubicBezTo>
                    <a:cubicBezTo>
                      <a:pt x="5" y="1176"/>
                      <a:pt x="3" y="1175"/>
                      <a:pt x="3" y="1173"/>
                    </a:cubicBezTo>
                    <a:close/>
                    <a:moveTo>
                      <a:pt x="2" y="1161"/>
                    </a:moveTo>
                    <a:lnTo>
                      <a:pt x="2" y="1161"/>
                    </a:lnTo>
                    <a:cubicBezTo>
                      <a:pt x="2" y="1159"/>
                      <a:pt x="3" y="1157"/>
                      <a:pt x="4" y="1157"/>
                    </a:cubicBezTo>
                    <a:cubicBezTo>
                      <a:pt x="6" y="1156"/>
                      <a:pt x="8" y="1157"/>
                      <a:pt x="8" y="1159"/>
                    </a:cubicBezTo>
                    <a:lnTo>
                      <a:pt x="8" y="1159"/>
                    </a:lnTo>
                    <a:cubicBezTo>
                      <a:pt x="9" y="1161"/>
                      <a:pt x="8" y="1162"/>
                      <a:pt x="6" y="1163"/>
                    </a:cubicBezTo>
                    <a:cubicBezTo>
                      <a:pt x="4" y="1163"/>
                      <a:pt x="3" y="1162"/>
                      <a:pt x="2" y="1161"/>
                    </a:cubicBezTo>
                    <a:close/>
                    <a:moveTo>
                      <a:pt x="2" y="1148"/>
                    </a:moveTo>
                    <a:lnTo>
                      <a:pt x="2" y="1148"/>
                    </a:lnTo>
                    <a:cubicBezTo>
                      <a:pt x="1" y="1147"/>
                      <a:pt x="2" y="1145"/>
                      <a:pt x="4" y="1144"/>
                    </a:cubicBezTo>
                    <a:cubicBezTo>
                      <a:pt x="6" y="1144"/>
                      <a:pt x="7" y="1145"/>
                      <a:pt x="8" y="1147"/>
                    </a:cubicBezTo>
                    <a:lnTo>
                      <a:pt x="8" y="1147"/>
                    </a:lnTo>
                    <a:cubicBezTo>
                      <a:pt x="8" y="1148"/>
                      <a:pt x="7" y="1150"/>
                      <a:pt x="6" y="1150"/>
                    </a:cubicBezTo>
                    <a:cubicBezTo>
                      <a:pt x="4" y="1151"/>
                      <a:pt x="2" y="1150"/>
                      <a:pt x="2" y="1148"/>
                    </a:cubicBezTo>
                    <a:close/>
                    <a:moveTo>
                      <a:pt x="1" y="1136"/>
                    </a:moveTo>
                    <a:lnTo>
                      <a:pt x="1" y="1136"/>
                    </a:lnTo>
                    <a:cubicBezTo>
                      <a:pt x="1" y="1134"/>
                      <a:pt x="2" y="1132"/>
                      <a:pt x="3" y="1132"/>
                    </a:cubicBezTo>
                    <a:cubicBezTo>
                      <a:pt x="5" y="1131"/>
                      <a:pt x="7" y="1132"/>
                      <a:pt x="7" y="1134"/>
                    </a:cubicBezTo>
                    <a:lnTo>
                      <a:pt x="7" y="1134"/>
                    </a:lnTo>
                    <a:cubicBezTo>
                      <a:pt x="8" y="1136"/>
                      <a:pt x="7" y="1137"/>
                      <a:pt x="5" y="1138"/>
                    </a:cubicBezTo>
                    <a:cubicBezTo>
                      <a:pt x="4" y="1138"/>
                      <a:pt x="2" y="1137"/>
                      <a:pt x="1" y="1136"/>
                    </a:cubicBezTo>
                    <a:close/>
                    <a:moveTo>
                      <a:pt x="1" y="1123"/>
                    </a:moveTo>
                    <a:lnTo>
                      <a:pt x="1" y="1123"/>
                    </a:lnTo>
                    <a:cubicBezTo>
                      <a:pt x="0" y="1122"/>
                      <a:pt x="1" y="1120"/>
                      <a:pt x="3" y="1119"/>
                    </a:cubicBezTo>
                    <a:cubicBezTo>
                      <a:pt x="5" y="1119"/>
                      <a:pt x="6" y="1120"/>
                      <a:pt x="7" y="1122"/>
                    </a:cubicBezTo>
                    <a:lnTo>
                      <a:pt x="7" y="1122"/>
                    </a:lnTo>
                    <a:cubicBezTo>
                      <a:pt x="7" y="1123"/>
                      <a:pt x="6" y="1125"/>
                      <a:pt x="5" y="1125"/>
                    </a:cubicBezTo>
                    <a:cubicBezTo>
                      <a:pt x="3" y="1126"/>
                      <a:pt x="1" y="1125"/>
                      <a:pt x="1" y="1123"/>
                    </a:cubicBezTo>
                    <a:close/>
                    <a:moveTo>
                      <a:pt x="1" y="1111"/>
                    </a:moveTo>
                    <a:lnTo>
                      <a:pt x="1" y="1111"/>
                    </a:lnTo>
                    <a:cubicBezTo>
                      <a:pt x="0" y="1109"/>
                      <a:pt x="1" y="1107"/>
                      <a:pt x="3" y="1107"/>
                    </a:cubicBezTo>
                    <a:cubicBezTo>
                      <a:pt x="4" y="1106"/>
                      <a:pt x="6" y="1107"/>
                      <a:pt x="7" y="1109"/>
                    </a:cubicBezTo>
                    <a:lnTo>
                      <a:pt x="7" y="1109"/>
                    </a:lnTo>
                    <a:cubicBezTo>
                      <a:pt x="7" y="1111"/>
                      <a:pt x="6" y="1112"/>
                      <a:pt x="5" y="1113"/>
                    </a:cubicBezTo>
                    <a:cubicBezTo>
                      <a:pt x="3" y="1113"/>
                      <a:pt x="1" y="1112"/>
                      <a:pt x="1" y="1111"/>
                    </a:cubicBezTo>
                    <a:close/>
                    <a:moveTo>
                      <a:pt x="0" y="1098"/>
                    </a:moveTo>
                    <a:lnTo>
                      <a:pt x="0" y="1098"/>
                    </a:lnTo>
                    <a:cubicBezTo>
                      <a:pt x="0" y="1097"/>
                      <a:pt x="1" y="1095"/>
                      <a:pt x="3" y="1094"/>
                    </a:cubicBezTo>
                    <a:cubicBezTo>
                      <a:pt x="4" y="1094"/>
                      <a:pt x="6" y="1095"/>
                      <a:pt x="6" y="1097"/>
                    </a:cubicBezTo>
                    <a:lnTo>
                      <a:pt x="6" y="1097"/>
                    </a:lnTo>
                    <a:cubicBezTo>
                      <a:pt x="7" y="1098"/>
                      <a:pt x="6" y="1100"/>
                      <a:pt x="4" y="1100"/>
                    </a:cubicBezTo>
                    <a:cubicBezTo>
                      <a:pt x="3" y="1101"/>
                      <a:pt x="1" y="1100"/>
                      <a:pt x="0" y="1098"/>
                    </a:cubicBezTo>
                    <a:close/>
                    <a:moveTo>
                      <a:pt x="0" y="1086"/>
                    </a:moveTo>
                    <a:lnTo>
                      <a:pt x="0" y="1086"/>
                    </a:lnTo>
                    <a:cubicBezTo>
                      <a:pt x="0" y="1084"/>
                      <a:pt x="1" y="1082"/>
                      <a:pt x="2" y="1082"/>
                    </a:cubicBezTo>
                    <a:cubicBezTo>
                      <a:pt x="4" y="1081"/>
                      <a:pt x="6" y="1082"/>
                      <a:pt x="6" y="1084"/>
                    </a:cubicBezTo>
                    <a:lnTo>
                      <a:pt x="6" y="1084"/>
                    </a:lnTo>
                    <a:cubicBezTo>
                      <a:pt x="7" y="1086"/>
                      <a:pt x="6" y="1087"/>
                      <a:pt x="4" y="1088"/>
                    </a:cubicBezTo>
                    <a:cubicBezTo>
                      <a:pt x="3" y="1088"/>
                      <a:pt x="1" y="1087"/>
                      <a:pt x="0" y="1086"/>
                    </a:cubicBezTo>
                    <a:close/>
                    <a:moveTo>
                      <a:pt x="0" y="1073"/>
                    </a:moveTo>
                    <a:lnTo>
                      <a:pt x="0" y="1073"/>
                    </a:lnTo>
                    <a:cubicBezTo>
                      <a:pt x="0" y="1072"/>
                      <a:pt x="1" y="1070"/>
                      <a:pt x="2" y="1069"/>
                    </a:cubicBezTo>
                    <a:cubicBezTo>
                      <a:pt x="4" y="1069"/>
                      <a:pt x="6" y="1070"/>
                      <a:pt x="6" y="1072"/>
                    </a:cubicBezTo>
                    <a:lnTo>
                      <a:pt x="6" y="1072"/>
                    </a:lnTo>
                    <a:cubicBezTo>
                      <a:pt x="7" y="1073"/>
                      <a:pt x="6" y="1075"/>
                      <a:pt x="4" y="1075"/>
                    </a:cubicBezTo>
                    <a:cubicBezTo>
                      <a:pt x="2" y="1076"/>
                      <a:pt x="1" y="1075"/>
                      <a:pt x="0" y="1073"/>
                    </a:cubicBezTo>
                    <a:close/>
                    <a:moveTo>
                      <a:pt x="0" y="1060"/>
                    </a:moveTo>
                    <a:lnTo>
                      <a:pt x="0" y="1060"/>
                    </a:lnTo>
                    <a:cubicBezTo>
                      <a:pt x="0" y="1058"/>
                      <a:pt x="1" y="1057"/>
                      <a:pt x="3" y="1057"/>
                    </a:cubicBezTo>
                    <a:cubicBezTo>
                      <a:pt x="5" y="1057"/>
                      <a:pt x="6" y="1058"/>
                      <a:pt x="6" y="1060"/>
                    </a:cubicBezTo>
                    <a:lnTo>
                      <a:pt x="6" y="1060"/>
                    </a:lnTo>
                    <a:cubicBezTo>
                      <a:pt x="6" y="1062"/>
                      <a:pt x="5" y="1063"/>
                      <a:pt x="3" y="1063"/>
                    </a:cubicBezTo>
                    <a:cubicBezTo>
                      <a:pt x="1" y="1063"/>
                      <a:pt x="0" y="1062"/>
                      <a:pt x="0" y="1060"/>
                    </a:cubicBezTo>
                    <a:close/>
                    <a:moveTo>
                      <a:pt x="0" y="1047"/>
                    </a:moveTo>
                    <a:lnTo>
                      <a:pt x="0" y="1047"/>
                    </a:lnTo>
                    <a:cubicBezTo>
                      <a:pt x="0" y="1046"/>
                      <a:pt x="2" y="1044"/>
                      <a:pt x="3" y="1044"/>
                    </a:cubicBezTo>
                    <a:cubicBezTo>
                      <a:pt x="5" y="1044"/>
                      <a:pt x="6" y="1046"/>
                      <a:pt x="6" y="1047"/>
                    </a:cubicBezTo>
                    <a:lnTo>
                      <a:pt x="6" y="1047"/>
                    </a:lnTo>
                    <a:cubicBezTo>
                      <a:pt x="6" y="1049"/>
                      <a:pt x="5" y="1051"/>
                      <a:pt x="3" y="1051"/>
                    </a:cubicBezTo>
                    <a:cubicBezTo>
                      <a:pt x="2" y="1051"/>
                      <a:pt x="0" y="1049"/>
                      <a:pt x="0" y="1047"/>
                    </a:cubicBezTo>
                    <a:close/>
                    <a:moveTo>
                      <a:pt x="0" y="1035"/>
                    </a:moveTo>
                    <a:lnTo>
                      <a:pt x="0" y="1035"/>
                    </a:lnTo>
                    <a:cubicBezTo>
                      <a:pt x="0" y="1033"/>
                      <a:pt x="2" y="1032"/>
                      <a:pt x="3" y="1032"/>
                    </a:cubicBezTo>
                    <a:cubicBezTo>
                      <a:pt x="5" y="1032"/>
                      <a:pt x="7" y="1033"/>
                      <a:pt x="7" y="1035"/>
                    </a:cubicBezTo>
                    <a:lnTo>
                      <a:pt x="7" y="1035"/>
                    </a:lnTo>
                    <a:cubicBezTo>
                      <a:pt x="7" y="1037"/>
                      <a:pt x="5" y="1038"/>
                      <a:pt x="3" y="1038"/>
                    </a:cubicBezTo>
                    <a:cubicBezTo>
                      <a:pt x="2" y="1038"/>
                      <a:pt x="0" y="1037"/>
                      <a:pt x="0" y="1035"/>
                    </a:cubicBezTo>
                    <a:close/>
                    <a:moveTo>
                      <a:pt x="1" y="1022"/>
                    </a:moveTo>
                    <a:lnTo>
                      <a:pt x="1" y="1022"/>
                    </a:lnTo>
                    <a:cubicBezTo>
                      <a:pt x="1" y="1021"/>
                      <a:pt x="2" y="1019"/>
                      <a:pt x="4" y="1019"/>
                    </a:cubicBezTo>
                    <a:cubicBezTo>
                      <a:pt x="5" y="1019"/>
                      <a:pt x="7" y="1021"/>
                      <a:pt x="7" y="1022"/>
                    </a:cubicBezTo>
                    <a:lnTo>
                      <a:pt x="7" y="1022"/>
                    </a:lnTo>
                    <a:cubicBezTo>
                      <a:pt x="7" y="1024"/>
                      <a:pt x="5" y="1026"/>
                      <a:pt x="4" y="1026"/>
                    </a:cubicBezTo>
                    <a:cubicBezTo>
                      <a:pt x="2" y="1026"/>
                      <a:pt x="1" y="1024"/>
                      <a:pt x="1" y="1022"/>
                    </a:cubicBezTo>
                    <a:close/>
                    <a:moveTo>
                      <a:pt x="1" y="1010"/>
                    </a:moveTo>
                    <a:lnTo>
                      <a:pt x="1" y="1010"/>
                    </a:lnTo>
                    <a:cubicBezTo>
                      <a:pt x="1" y="1008"/>
                      <a:pt x="2" y="1007"/>
                      <a:pt x="4" y="1007"/>
                    </a:cubicBezTo>
                    <a:cubicBezTo>
                      <a:pt x="6" y="1007"/>
                      <a:pt x="7" y="1008"/>
                      <a:pt x="7" y="1010"/>
                    </a:cubicBezTo>
                    <a:lnTo>
                      <a:pt x="7" y="1010"/>
                    </a:lnTo>
                    <a:cubicBezTo>
                      <a:pt x="7" y="1012"/>
                      <a:pt x="6" y="1013"/>
                      <a:pt x="4" y="1013"/>
                    </a:cubicBezTo>
                    <a:cubicBezTo>
                      <a:pt x="2" y="1013"/>
                      <a:pt x="1" y="1012"/>
                      <a:pt x="1" y="1010"/>
                    </a:cubicBezTo>
                    <a:close/>
                    <a:moveTo>
                      <a:pt x="1" y="997"/>
                    </a:moveTo>
                    <a:lnTo>
                      <a:pt x="1" y="997"/>
                    </a:lnTo>
                    <a:cubicBezTo>
                      <a:pt x="1" y="996"/>
                      <a:pt x="3" y="994"/>
                      <a:pt x="4" y="994"/>
                    </a:cubicBezTo>
                    <a:cubicBezTo>
                      <a:pt x="6" y="994"/>
                      <a:pt x="7" y="996"/>
                      <a:pt x="7" y="997"/>
                    </a:cubicBezTo>
                    <a:lnTo>
                      <a:pt x="7" y="997"/>
                    </a:lnTo>
                    <a:cubicBezTo>
                      <a:pt x="7" y="999"/>
                      <a:pt x="6" y="1001"/>
                      <a:pt x="4" y="1001"/>
                    </a:cubicBezTo>
                    <a:cubicBezTo>
                      <a:pt x="3" y="1001"/>
                      <a:pt x="1" y="999"/>
                      <a:pt x="1" y="997"/>
                    </a:cubicBezTo>
                    <a:close/>
                    <a:moveTo>
                      <a:pt x="2" y="985"/>
                    </a:moveTo>
                    <a:lnTo>
                      <a:pt x="2" y="985"/>
                    </a:lnTo>
                    <a:cubicBezTo>
                      <a:pt x="2" y="983"/>
                      <a:pt x="3" y="982"/>
                      <a:pt x="5" y="982"/>
                    </a:cubicBezTo>
                    <a:cubicBezTo>
                      <a:pt x="6" y="982"/>
                      <a:pt x="8" y="983"/>
                      <a:pt x="8" y="985"/>
                    </a:cubicBezTo>
                    <a:lnTo>
                      <a:pt x="8" y="985"/>
                    </a:lnTo>
                    <a:cubicBezTo>
                      <a:pt x="8" y="987"/>
                      <a:pt x="6" y="988"/>
                      <a:pt x="5" y="988"/>
                    </a:cubicBezTo>
                    <a:cubicBezTo>
                      <a:pt x="3" y="988"/>
                      <a:pt x="2" y="987"/>
                      <a:pt x="2" y="985"/>
                    </a:cubicBezTo>
                    <a:close/>
                    <a:moveTo>
                      <a:pt x="2" y="972"/>
                    </a:moveTo>
                    <a:lnTo>
                      <a:pt x="2" y="972"/>
                    </a:lnTo>
                    <a:cubicBezTo>
                      <a:pt x="2" y="971"/>
                      <a:pt x="3" y="969"/>
                      <a:pt x="5" y="969"/>
                    </a:cubicBezTo>
                    <a:cubicBezTo>
                      <a:pt x="7" y="969"/>
                      <a:pt x="8" y="971"/>
                      <a:pt x="8" y="972"/>
                    </a:cubicBezTo>
                    <a:lnTo>
                      <a:pt x="8" y="972"/>
                    </a:lnTo>
                    <a:cubicBezTo>
                      <a:pt x="8" y="974"/>
                      <a:pt x="7" y="976"/>
                      <a:pt x="5" y="976"/>
                    </a:cubicBezTo>
                    <a:cubicBezTo>
                      <a:pt x="3" y="976"/>
                      <a:pt x="2" y="974"/>
                      <a:pt x="2" y="972"/>
                    </a:cubicBezTo>
                    <a:close/>
                    <a:moveTo>
                      <a:pt x="3" y="960"/>
                    </a:moveTo>
                    <a:lnTo>
                      <a:pt x="3" y="960"/>
                    </a:lnTo>
                    <a:cubicBezTo>
                      <a:pt x="3" y="958"/>
                      <a:pt x="4" y="957"/>
                      <a:pt x="6" y="957"/>
                    </a:cubicBezTo>
                    <a:cubicBezTo>
                      <a:pt x="7" y="957"/>
                      <a:pt x="9" y="958"/>
                      <a:pt x="9" y="960"/>
                    </a:cubicBezTo>
                    <a:lnTo>
                      <a:pt x="9" y="960"/>
                    </a:lnTo>
                    <a:cubicBezTo>
                      <a:pt x="9" y="962"/>
                      <a:pt x="7" y="963"/>
                      <a:pt x="6" y="963"/>
                    </a:cubicBezTo>
                    <a:cubicBezTo>
                      <a:pt x="4" y="963"/>
                      <a:pt x="3" y="962"/>
                      <a:pt x="3" y="960"/>
                    </a:cubicBezTo>
                    <a:close/>
                    <a:moveTo>
                      <a:pt x="3" y="947"/>
                    </a:moveTo>
                    <a:lnTo>
                      <a:pt x="3" y="947"/>
                    </a:lnTo>
                    <a:cubicBezTo>
                      <a:pt x="3" y="946"/>
                      <a:pt x="5" y="944"/>
                      <a:pt x="6" y="944"/>
                    </a:cubicBezTo>
                    <a:cubicBezTo>
                      <a:pt x="8" y="944"/>
                      <a:pt x="10" y="946"/>
                      <a:pt x="10" y="947"/>
                    </a:cubicBezTo>
                    <a:lnTo>
                      <a:pt x="10" y="947"/>
                    </a:lnTo>
                    <a:cubicBezTo>
                      <a:pt x="10" y="949"/>
                      <a:pt x="8" y="951"/>
                      <a:pt x="6" y="951"/>
                    </a:cubicBezTo>
                    <a:cubicBezTo>
                      <a:pt x="5" y="951"/>
                      <a:pt x="3" y="949"/>
                      <a:pt x="3" y="947"/>
                    </a:cubicBezTo>
                    <a:close/>
                    <a:moveTo>
                      <a:pt x="4" y="935"/>
                    </a:moveTo>
                    <a:lnTo>
                      <a:pt x="4" y="935"/>
                    </a:lnTo>
                    <a:cubicBezTo>
                      <a:pt x="4" y="933"/>
                      <a:pt x="5" y="932"/>
                      <a:pt x="7" y="932"/>
                    </a:cubicBezTo>
                    <a:cubicBezTo>
                      <a:pt x="9" y="932"/>
                      <a:pt x="10" y="933"/>
                      <a:pt x="10" y="935"/>
                    </a:cubicBezTo>
                    <a:lnTo>
                      <a:pt x="10" y="935"/>
                    </a:lnTo>
                    <a:cubicBezTo>
                      <a:pt x="10" y="937"/>
                      <a:pt x="9" y="938"/>
                      <a:pt x="7" y="938"/>
                    </a:cubicBezTo>
                    <a:cubicBezTo>
                      <a:pt x="5" y="938"/>
                      <a:pt x="4" y="937"/>
                      <a:pt x="4" y="935"/>
                    </a:cubicBezTo>
                    <a:close/>
                    <a:moveTo>
                      <a:pt x="5" y="922"/>
                    </a:moveTo>
                    <a:lnTo>
                      <a:pt x="5" y="922"/>
                    </a:lnTo>
                    <a:cubicBezTo>
                      <a:pt x="5" y="921"/>
                      <a:pt x="6" y="919"/>
                      <a:pt x="8" y="919"/>
                    </a:cubicBezTo>
                    <a:cubicBezTo>
                      <a:pt x="10" y="919"/>
                      <a:pt x="11" y="921"/>
                      <a:pt x="11" y="922"/>
                    </a:cubicBezTo>
                    <a:lnTo>
                      <a:pt x="11" y="922"/>
                    </a:lnTo>
                    <a:cubicBezTo>
                      <a:pt x="11" y="924"/>
                      <a:pt x="10" y="926"/>
                      <a:pt x="8" y="926"/>
                    </a:cubicBezTo>
                    <a:cubicBezTo>
                      <a:pt x="6" y="926"/>
                      <a:pt x="5" y="924"/>
                      <a:pt x="5" y="922"/>
                    </a:cubicBezTo>
                    <a:close/>
                    <a:moveTo>
                      <a:pt x="6" y="910"/>
                    </a:moveTo>
                    <a:lnTo>
                      <a:pt x="6" y="910"/>
                    </a:lnTo>
                    <a:cubicBezTo>
                      <a:pt x="6" y="908"/>
                      <a:pt x="7" y="907"/>
                      <a:pt x="9" y="907"/>
                    </a:cubicBezTo>
                    <a:cubicBezTo>
                      <a:pt x="11" y="907"/>
                      <a:pt x="12" y="908"/>
                      <a:pt x="12" y="910"/>
                    </a:cubicBezTo>
                    <a:lnTo>
                      <a:pt x="12" y="910"/>
                    </a:lnTo>
                    <a:cubicBezTo>
                      <a:pt x="12" y="912"/>
                      <a:pt x="11" y="913"/>
                      <a:pt x="9" y="913"/>
                    </a:cubicBezTo>
                    <a:cubicBezTo>
                      <a:pt x="7" y="913"/>
                      <a:pt x="6" y="912"/>
                      <a:pt x="6" y="910"/>
                    </a:cubicBezTo>
                    <a:close/>
                    <a:moveTo>
                      <a:pt x="7" y="897"/>
                    </a:moveTo>
                    <a:lnTo>
                      <a:pt x="7" y="897"/>
                    </a:lnTo>
                    <a:cubicBezTo>
                      <a:pt x="7" y="896"/>
                      <a:pt x="8" y="894"/>
                      <a:pt x="10" y="894"/>
                    </a:cubicBezTo>
                    <a:cubicBezTo>
                      <a:pt x="11" y="894"/>
                      <a:pt x="13" y="896"/>
                      <a:pt x="13" y="897"/>
                    </a:cubicBezTo>
                    <a:lnTo>
                      <a:pt x="13" y="897"/>
                    </a:lnTo>
                    <a:cubicBezTo>
                      <a:pt x="13" y="899"/>
                      <a:pt x="11" y="901"/>
                      <a:pt x="10" y="901"/>
                    </a:cubicBezTo>
                    <a:cubicBezTo>
                      <a:pt x="8" y="901"/>
                      <a:pt x="7" y="899"/>
                      <a:pt x="7" y="897"/>
                    </a:cubicBezTo>
                    <a:close/>
                    <a:moveTo>
                      <a:pt x="8" y="885"/>
                    </a:moveTo>
                    <a:lnTo>
                      <a:pt x="8" y="885"/>
                    </a:lnTo>
                    <a:cubicBezTo>
                      <a:pt x="8" y="883"/>
                      <a:pt x="9" y="882"/>
                      <a:pt x="11" y="882"/>
                    </a:cubicBezTo>
                    <a:cubicBezTo>
                      <a:pt x="13" y="882"/>
                      <a:pt x="14" y="883"/>
                      <a:pt x="14" y="885"/>
                    </a:cubicBezTo>
                    <a:lnTo>
                      <a:pt x="14" y="885"/>
                    </a:lnTo>
                    <a:cubicBezTo>
                      <a:pt x="14" y="887"/>
                      <a:pt x="13" y="888"/>
                      <a:pt x="11" y="888"/>
                    </a:cubicBezTo>
                    <a:cubicBezTo>
                      <a:pt x="9" y="888"/>
                      <a:pt x="8" y="887"/>
                      <a:pt x="8" y="885"/>
                    </a:cubicBezTo>
                    <a:close/>
                    <a:moveTo>
                      <a:pt x="9" y="873"/>
                    </a:moveTo>
                    <a:lnTo>
                      <a:pt x="9" y="873"/>
                    </a:lnTo>
                    <a:cubicBezTo>
                      <a:pt x="9" y="871"/>
                      <a:pt x="10" y="869"/>
                      <a:pt x="12" y="869"/>
                    </a:cubicBezTo>
                    <a:cubicBezTo>
                      <a:pt x="14" y="869"/>
                      <a:pt x="15" y="871"/>
                      <a:pt x="15" y="873"/>
                    </a:cubicBezTo>
                    <a:lnTo>
                      <a:pt x="15" y="873"/>
                    </a:lnTo>
                    <a:cubicBezTo>
                      <a:pt x="15" y="874"/>
                      <a:pt x="14" y="876"/>
                      <a:pt x="12" y="876"/>
                    </a:cubicBezTo>
                    <a:cubicBezTo>
                      <a:pt x="10" y="876"/>
                      <a:pt x="9" y="874"/>
                      <a:pt x="9" y="873"/>
                    </a:cubicBezTo>
                    <a:close/>
                    <a:moveTo>
                      <a:pt x="10" y="860"/>
                    </a:moveTo>
                    <a:lnTo>
                      <a:pt x="10" y="860"/>
                    </a:lnTo>
                    <a:cubicBezTo>
                      <a:pt x="10" y="858"/>
                      <a:pt x="11" y="857"/>
                      <a:pt x="13" y="857"/>
                    </a:cubicBezTo>
                    <a:cubicBezTo>
                      <a:pt x="15" y="857"/>
                      <a:pt x="16" y="858"/>
                      <a:pt x="16" y="860"/>
                    </a:cubicBezTo>
                    <a:lnTo>
                      <a:pt x="16" y="860"/>
                    </a:lnTo>
                    <a:cubicBezTo>
                      <a:pt x="16" y="862"/>
                      <a:pt x="15" y="863"/>
                      <a:pt x="13" y="863"/>
                    </a:cubicBezTo>
                    <a:cubicBezTo>
                      <a:pt x="11" y="863"/>
                      <a:pt x="10" y="862"/>
                      <a:pt x="10" y="860"/>
                    </a:cubicBezTo>
                    <a:close/>
                    <a:moveTo>
                      <a:pt x="11" y="848"/>
                    </a:moveTo>
                    <a:lnTo>
                      <a:pt x="11" y="848"/>
                    </a:lnTo>
                    <a:cubicBezTo>
                      <a:pt x="11" y="846"/>
                      <a:pt x="13" y="845"/>
                      <a:pt x="14" y="845"/>
                    </a:cubicBezTo>
                    <a:cubicBezTo>
                      <a:pt x="16" y="845"/>
                      <a:pt x="17" y="846"/>
                      <a:pt x="17" y="848"/>
                    </a:cubicBezTo>
                    <a:lnTo>
                      <a:pt x="17" y="848"/>
                    </a:lnTo>
                    <a:cubicBezTo>
                      <a:pt x="17" y="849"/>
                      <a:pt x="16" y="851"/>
                      <a:pt x="14" y="851"/>
                    </a:cubicBezTo>
                    <a:cubicBezTo>
                      <a:pt x="13" y="851"/>
                      <a:pt x="11" y="849"/>
                      <a:pt x="11" y="848"/>
                    </a:cubicBezTo>
                    <a:close/>
                    <a:moveTo>
                      <a:pt x="13" y="835"/>
                    </a:moveTo>
                    <a:lnTo>
                      <a:pt x="13" y="835"/>
                    </a:lnTo>
                    <a:cubicBezTo>
                      <a:pt x="13" y="834"/>
                      <a:pt x="14" y="832"/>
                      <a:pt x="16" y="832"/>
                    </a:cubicBezTo>
                    <a:cubicBezTo>
                      <a:pt x="17" y="832"/>
                      <a:pt x="19" y="834"/>
                      <a:pt x="19" y="835"/>
                    </a:cubicBezTo>
                    <a:lnTo>
                      <a:pt x="19" y="835"/>
                    </a:lnTo>
                    <a:cubicBezTo>
                      <a:pt x="19" y="837"/>
                      <a:pt x="17" y="838"/>
                      <a:pt x="16" y="838"/>
                    </a:cubicBezTo>
                    <a:cubicBezTo>
                      <a:pt x="14" y="838"/>
                      <a:pt x="13" y="837"/>
                      <a:pt x="13" y="835"/>
                    </a:cubicBezTo>
                    <a:close/>
                    <a:moveTo>
                      <a:pt x="14" y="823"/>
                    </a:moveTo>
                    <a:lnTo>
                      <a:pt x="14" y="823"/>
                    </a:lnTo>
                    <a:cubicBezTo>
                      <a:pt x="14" y="821"/>
                      <a:pt x="15" y="820"/>
                      <a:pt x="17" y="820"/>
                    </a:cubicBezTo>
                    <a:cubicBezTo>
                      <a:pt x="19" y="820"/>
                      <a:pt x="20" y="821"/>
                      <a:pt x="20" y="823"/>
                    </a:cubicBezTo>
                    <a:lnTo>
                      <a:pt x="20" y="823"/>
                    </a:lnTo>
                    <a:cubicBezTo>
                      <a:pt x="20" y="825"/>
                      <a:pt x="19" y="826"/>
                      <a:pt x="17" y="826"/>
                    </a:cubicBezTo>
                    <a:cubicBezTo>
                      <a:pt x="15" y="826"/>
                      <a:pt x="14" y="825"/>
                      <a:pt x="14" y="823"/>
                    </a:cubicBezTo>
                    <a:close/>
                    <a:moveTo>
                      <a:pt x="15" y="810"/>
                    </a:moveTo>
                    <a:lnTo>
                      <a:pt x="15" y="810"/>
                    </a:lnTo>
                    <a:cubicBezTo>
                      <a:pt x="15" y="809"/>
                      <a:pt x="17" y="807"/>
                      <a:pt x="18" y="807"/>
                    </a:cubicBezTo>
                    <a:cubicBezTo>
                      <a:pt x="20" y="807"/>
                      <a:pt x="22" y="809"/>
                      <a:pt x="22" y="810"/>
                    </a:cubicBezTo>
                    <a:lnTo>
                      <a:pt x="22" y="810"/>
                    </a:lnTo>
                    <a:cubicBezTo>
                      <a:pt x="22" y="812"/>
                      <a:pt x="20" y="814"/>
                      <a:pt x="18" y="814"/>
                    </a:cubicBezTo>
                    <a:cubicBezTo>
                      <a:pt x="17" y="814"/>
                      <a:pt x="15" y="812"/>
                      <a:pt x="15" y="810"/>
                    </a:cubicBezTo>
                    <a:close/>
                    <a:moveTo>
                      <a:pt x="17" y="798"/>
                    </a:moveTo>
                    <a:lnTo>
                      <a:pt x="17" y="798"/>
                    </a:lnTo>
                    <a:cubicBezTo>
                      <a:pt x="17" y="796"/>
                      <a:pt x="18" y="795"/>
                      <a:pt x="20" y="795"/>
                    </a:cubicBezTo>
                    <a:cubicBezTo>
                      <a:pt x="22" y="795"/>
                      <a:pt x="23" y="796"/>
                      <a:pt x="23" y="798"/>
                    </a:cubicBezTo>
                    <a:lnTo>
                      <a:pt x="23" y="798"/>
                    </a:lnTo>
                    <a:cubicBezTo>
                      <a:pt x="23" y="800"/>
                      <a:pt x="22" y="801"/>
                      <a:pt x="20" y="801"/>
                    </a:cubicBezTo>
                    <a:cubicBezTo>
                      <a:pt x="18" y="801"/>
                      <a:pt x="17" y="800"/>
                      <a:pt x="17" y="798"/>
                    </a:cubicBezTo>
                    <a:close/>
                    <a:moveTo>
                      <a:pt x="19" y="786"/>
                    </a:moveTo>
                    <a:lnTo>
                      <a:pt x="19" y="786"/>
                    </a:lnTo>
                    <a:cubicBezTo>
                      <a:pt x="19" y="784"/>
                      <a:pt x="20" y="782"/>
                      <a:pt x="22" y="782"/>
                    </a:cubicBezTo>
                    <a:cubicBezTo>
                      <a:pt x="23" y="782"/>
                      <a:pt x="25" y="784"/>
                      <a:pt x="25" y="786"/>
                    </a:cubicBezTo>
                    <a:lnTo>
                      <a:pt x="25" y="786"/>
                    </a:lnTo>
                    <a:cubicBezTo>
                      <a:pt x="25" y="787"/>
                      <a:pt x="23" y="789"/>
                      <a:pt x="22" y="789"/>
                    </a:cubicBezTo>
                    <a:cubicBezTo>
                      <a:pt x="20" y="789"/>
                      <a:pt x="19" y="787"/>
                      <a:pt x="19" y="786"/>
                    </a:cubicBezTo>
                    <a:close/>
                    <a:moveTo>
                      <a:pt x="20" y="773"/>
                    </a:moveTo>
                    <a:lnTo>
                      <a:pt x="20" y="773"/>
                    </a:lnTo>
                    <a:cubicBezTo>
                      <a:pt x="20" y="771"/>
                      <a:pt x="22" y="770"/>
                      <a:pt x="23" y="770"/>
                    </a:cubicBezTo>
                    <a:cubicBezTo>
                      <a:pt x="25" y="770"/>
                      <a:pt x="27" y="771"/>
                      <a:pt x="27" y="773"/>
                    </a:cubicBezTo>
                    <a:lnTo>
                      <a:pt x="27" y="773"/>
                    </a:lnTo>
                    <a:cubicBezTo>
                      <a:pt x="27" y="775"/>
                      <a:pt x="25" y="776"/>
                      <a:pt x="23" y="776"/>
                    </a:cubicBezTo>
                    <a:cubicBezTo>
                      <a:pt x="22" y="776"/>
                      <a:pt x="20" y="775"/>
                      <a:pt x="20" y="773"/>
                    </a:cubicBezTo>
                    <a:close/>
                    <a:moveTo>
                      <a:pt x="22" y="761"/>
                    </a:moveTo>
                    <a:lnTo>
                      <a:pt x="22" y="761"/>
                    </a:lnTo>
                    <a:cubicBezTo>
                      <a:pt x="22" y="759"/>
                      <a:pt x="23" y="758"/>
                      <a:pt x="25" y="758"/>
                    </a:cubicBezTo>
                    <a:cubicBezTo>
                      <a:pt x="27" y="758"/>
                      <a:pt x="28" y="759"/>
                      <a:pt x="28" y="761"/>
                    </a:cubicBezTo>
                    <a:lnTo>
                      <a:pt x="28" y="761"/>
                    </a:lnTo>
                    <a:cubicBezTo>
                      <a:pt x="28" y="763"/>
                      <a:pt x="27" y="764"/>
                      <a:pt x="25" y="764"/>
                    </a:cubicBezTo>
                    <a:cubicBezTo>
                      <a:pt x="23" y="764"/>
                      <a:pt x="22" y="763"/>
                      <a:pt x="22" y="761"/>
                    </a:cubicBezTo>
                    <a:close/>
                    <a:moveTo>
                      <a:pt x="24" y="748"/>
                    </a:moveTo>
                    <a:lnTo>
                      <a:pt x="24" y="748"/>
                    </a:lnTo>
                    <a:cubicBezTo>
                      <a:pt x="24" y="747"/>
                      <a:pt x="25" y="745"/>
                      <a:pt x="27" y="745"/>
                    </a:cubicBezTo>
                    <a:cubicBezTo>
                      <a:pt x="29" y="745"/>
                      <a:pt x="30" y="747"/>
                      <a:pt x="30" y="748"/>
                    </a:cubicBezTo>
                    <a:lnTo>
                      <a:pt x="30" y="748"/>
                    </a:lnTo>
                    <a:cubicBezTo>
                      <a:pt x="30" y="750"/>
                      <a:pt x="29" y="752"/>
                      <a:pt x="27" y="752"/>
                    </a:cubicBezTo>
                    <a:cubicBezTo>
                      <a:pt x="25" y="752"/>
                      <a:pt x="24" y="750"/>
                      <a:pt x="24" y="748"/>
                    </a:cubicBezTo>
                    <a:close/>
                    <a:moveTo>
                      <a:pt x="26" y="736"/>
                    </a:moveTo>
                    <a:lnTo>
                      <a:pt x="26" y="736"/>
                    </a:lnTo>
                    <a:cubicBezTo>
                      <a:pt x="26" y="734"/>
                      <a:pt x="27" y="733"/>
                      <a:pt x="29" y="733"/>
                    </a:cubicBezTo>
                    <a:cubicBezTo>
                      <a:pt x="31" y="733"/>
                      <a:pt x="32" y="734"/>
                      <a:pt x="32" y="736"/>
                    </a:cubicBezTo>
                    <a:lnTo>
                      <a:pt x="32" y="736"/>
                    </a:lnTo>
                    <a:cubicBezTo>
                      <a:pt x="32" y="738"/>
                      <a:pt x="31" y="739"/>
                      <a:pt x="29" y="739"/>
                    </a:cubicBezTo>
                    <a:cubicBezTo>
                      <a:pt x="27" y="739"/>
                      <a:pt x="26" y="738"/>
                      <a:pt x="26" y="736"/>
                    </a:cubicBezTo>
                    <a:close/>
                    <a:moveTo>
                      <a:pt x="28" y="724"/>
                    </a:moveTo>
                    <a:lnTo>
                      <a:pt x="28" y="724"/>
                    </a:lnTo>
                    <a:cubicBezTo>
                      <a:pt x="28" y="722"/>
                      <a:pt x="29" y="721"/>
                      <a:pt x="31" y="721"/>
                    </a:cubicBezTo>
                    <a:cubicBezTo>
                      <a:pt x="33" y="721"/>
                      <a:pt x="34" y="722"/>
                      <a:pt x="34" y="724"/>
                    </a:cubicBezTo>
                    <a:lnTo>
                      <a:pt x="34" y="724"/>
                    </a:lnTo>
                    <a:cubicBezTo>
                      <a:pt x="34" y="726"/>
                      <a:pt x="33" y="727"/>
                      <a:pt x="31" y="727"/>
                    </a:cubicBezTo>
                    <a:cubicBezTo>
                      <a:pt x="29" y="727"/>
                      <a:pt x="28" y="726"/>
                      <a:pt x="28" y="724"/>
                    </a:cubicBezTo>
                    <a:close/>
                    <a:moveTo>
                      <a:pt x="30" y="711"/>
                    </a:moveTo>
                    <a:lnTo>
                      <a:pt x="30" y="711"/>
                    </a:lnTo>
                    <a:cubicBezTo>
                      <a:pt x="30" y="710"/>
                      <a:pt x="31" y="708"/>
                      <a:pt x="33" y="708"/>
                    </a:cubicBezTo>
                    <a:cubicBezTo>
                      <a:pt x="35" y="708"/>
                      <a:pt x="36" y="710"/>
                      <a:pt x="36" y="711"/>
                    </a:cubicBezTo>
                    <a:lnTo>
                      <a:pt x="36" y="711"/>
                    </a:lnTo>
                    <a:cubicBezTo>
                      <a:pt x="36" y="713"/>
                      <a:pt x="35" y="715"/>
                      <a:pt x="33" y="715"/>
                    </a:cubicBezTo>
                    <a:cubicBezTo>
                      <a:pt x="31" y="715"/>
                      <a:pt x="30" y="713"/>
                      <a:pt x="30" y="711"/>
                    </a:cubicBezTo>
                    <a:close/>
                    <a:moveTo>
                      <a:pt x="32" y="699"/>
                    </a:moveTo>
                    <a:lnTo>
                      <a:pt x="32" y="699"/>
                    </a:lnTo>
                    <a:cubicBezTo>
                      <a:pt x="32" y="697"/>
                      <a:pt x="34" y="696"/>
                      <a:pt x="35" y="696"/>
                    </a:cubicBezTo>
                    <a:cubicBezTo>
                      <a:pt x="37" y="696"/>
                      <a:pt x="38" y="697"/>
                      <a:pt x="38" y="699"/>
                    </a:cubicBezTo>
                    <a:lnTo>
                      <a:pt x="38" y="699"/>
                    </a:lnTo>
                    <a:cubicBezTo>
                      <a:pt x="38" y="701"/>
                      <a:pt x="37" y="702"/>
                      <a:pt x="35" y="702"/>
                    </a:cubicBezTo>
                    <a:cubicBezTo>
                      <a:pt x="34" y="702"/>
                      <a:pt x="32" y="701"/>
                      <a:pt x="32" y="699"/>
                    </a:cubicBezTo>
                    <a:close/>
                    <a:moveTo>
                      <a:pt x="34" y="687"/>
                    </a:moveTo>
                    <a:lnTo>
                      <a:pt x="34" y="687"/>
                    </a:lnTo>
                    <a:cubicBezTo>
                      <a:pt x="34" y="685"/>
                      <a:pt x="36" y="684"/>
                      <a:pt x="38" y="684"/>
                    </a:cubicBezTo>
                    <a:cubicBezTo>
                      <a:pt x="39" y="684"/>
                      <a:pt x="41" y="685"/>
                      <a:pt x="41" y="687"/>
                    </a:cubicBezTo>
                    <a:lnTo>
                      <a:pt x="41" y="687"/>
                    </a:lnTo>
                    <a:cubicBezTo>
                      <a:pt x="41" y="689"/>
                      <a:pt x="39" y="690"/>
                      <a:pt x="38" y="690"/>
                    </a:cubicBezTo>
                    <a:cubicBezTo>
                      <a:pt x="36" y="690"/>
                      <a:pt x="34" y="689"/>
                      <a:pt x="34" y="687"/>
                    </a:cubicBezTo>
                    <a:close/>
                    <a:moveTo>
                      <a:pt x="37" y="675"/>
                    </a:moveTo>
                    <a:lnTo>
                      <a:pt x="37" y="675"/>
                    </a:lnTo>
                    <a:cubicBezTo>
                      <a:pt x="37" y="673"/>
                      <a:pt x="38" y="671"/>
                      <a:pt x="40" y="671"/>
                    </a:cubicBezTo>
                    <a:cubicBezTo>
                      <a:pt x="42" y="671"/>
                      <a:pt x="43" y="673"/>
                      <a:pt x="43" y="675"/>
                    </a:cubicBezTo>
                    <a:lnTo>
                      <a:pt x="43" y="675"/>
                    </a:lnTo>
                    <a:cubicBezTo>
                      <a:pt x="43" y="676"/>
                      <a:pt x="42" y="678"/>
                      <a:pt x="40" y="678"/>
                    </a:cubicBezTo>
                    <a:cubicBezTo>
                      <a:pt x="38" y="678"/>
                      <a:pt x="37" y="676"/>
                      <a:pt x="37" y="675"/>
                    </a:cubicBezTo>
                    <a:close/>
                    <a:moveTo>
                      <a:pt x="39" y="662"/>
                    </a:moveTo>
                    <a:lnTo>
                      <a:pt x="39" y="662"/>
                    </a:lnTo>
                    <a:cubicBezTo>
                      <a:pt x="39" y="661"/>
                      <a:pt x="41" y="659"/>
                      <a:pt x="42" y="659"/>
                    </a:cubicBezTo>
                    <a:cubicBezTo>
                      <a:pt x="44" y="659"/>
                      <a:pt x="46" y="661"/>
                      <a:pt x="46" y="662"/>
                    </a:cubicBezTo>
                    <a:lnTo>
                      <a:pt x="46" y="662"/>
                    </a:lnTo>
                    <a:cubicBezTo>
                      <a:pt x="46" y="664"/>
                      <a:pt x="44" y="665"/>
                      <a:pt x="42" y="665"/>
                    </a:cubicBezTo>
                    <a:cubicBezTo>
                      <a:pt x="41" y="665"/>
                      <a:pt x="39" y="664"/>
                      <a:pt x="39" y="662"/>
                    </a:cubicBezTo>
                    <a:close/>
                    <a:moveTo>
                      <a:pt x="42" y="650"/>
                    </a:moveTo>
                    <a:lnTo>
                      <a:pt x="42" y="650"/>
                    </a:lnTo>
                    <a:cubicBezTo>
                      <a:pt x="42" y="648"/>
                      <a:pt x="43" y="647"/>
                      <a:pt x="45" y="647"/>
                    </a:cubicBezTo>
                    <a:cubicBezTo>
                      <a:pt x="47" y="647"/>
                      <a:pt x="48" y="648"/>
                      <a:pt x="48" y="650"/>
                    </a:cubicBezTo>
                    <a:lnTo>
                      <a:pt x="48" y="650"/>
                    </a:lnTo>
                    <a:cubicBezTo>
                      <a:pt x="48" y="652"/>
                      <a:pt x="47" y="653"/>
                      <a:pt x="45" y="653"/>
                    </a:cubicBezTo>
                    <a:cubicBezTo>
                      <a:pt x="43" y="653"/>
                      <a:pt x="42" y="652"/>
                      <a:pt x="42" y="650"/>
                    </a:cubicBezTo>
                    <a:close/>
                    <a:moveTo>
                      <a:pt x="44" y="638"/>
                    </a:moveTo>
                    <a:lnTo>
                      <a:pt x="44" y="638"/>
                    </a:lnTo>
                    <a:cubicBezTo>
                      <a:pt x="44" y="636"/>
                      <a:pt x="46" y="635"/>
                      <a:pt x="48" y="635"/>
                    </a:cubicBezTo>
                    <a:cubicBezTo>
                      <a:pt x="49" y="635"/>
                      <a:pt x="51" y="636"/>
                      <a:pt x="51" y="638"/>
                    </a:cubicBezTo>
                    <a:lnTo>
                      <a:pt x="51" y="638"/>
                    </a:lnTo>
                    <a:cubicBezTo>
                      <a:pt x="51" y="640"/>
                      <a:pt x="49" y="641"/>
                      <a:pt x="48" y="641"/>
                    </a:cubicBezTo>
                    <a:cubicBezTo>
                      <a:pt x="46" y="641"/>
                      <a:pt x="44" y="640"/>
                      <a:pt x="44" y="638"/>
                    </a:cubicBezTo>
                    <a:close/>
                    <a:moveTo>
                      <a:pt x="47" y="626"/>
                    </a:moveTo>
                    <a:lnTo>
                      <a:pt x="47" y="626"/>
                    </a:lnTo>
                    <a:cubicBezTo>
                      <a:pt x="47" y="624"/>
                      <a:pt x="49" y="622"/>
                      <a:pt x="50" y="622"/>
                    </a:cubicBezTo>
                    <a:cubicBezTo>
                      <a:pt x="52" y="622"/>
                      <a:pt x="53" y="624"/>
                      <a:pt x="53" y="626"/>
                    </a:cubicBezTo>
                    <a:lnTo>
                      <a:pt x="53" y="626"/>
                    </a:lnTo>
                    <a:cubicBezTo>
                      <a:pt x="53" y="627"/>
                      <a:pt x="52" y="629"/>
                      <a:pt x="50" y="629"/>
                    </a:cubicBezTo>
                    <a:cubicBezTo>
                      <a:pt x="49" y="629"/>
                      <a:pt x="47" y="627"/>
                      <a:pt x="47" y="626"/>
                    </a:cubicBezTo>
                    <a:close/>
                    <a:moveTo>
                      <a:pt x="50" y="613"/>
                    </a:moveTo>
                    <a:lnTo>
                      <a:pt x="50" y="613"/>
                    </a:lnTo>
                    <a:cubicBezTo>
                      <a:pt x="50" y="612"/>
                      <a:pt x="51" y="610"/>
                      <a:pt x="53" y="610"/>
                    </a:cubicBezTo>
                    <a:cubicBezTo>
                      <a:pt x="55" y="610"/>
                      <a:pt x="56" y="612"/>
                      <a:pt x="56" y="613"/>
                    </a:cubicBezTo>
                    <a:lnTo>
                      <a:pt x="56" y="613"/>
                    </a:lnTo>
                    <a:cubicBezTo>
                      <a:pt x="56" y="615"/>
                      <a:pt x="55" y="617"/>
                      <a:pt x="53" y="617"/>
                    </a:cubicBezTo>
                    <a:cubicBezTo>
                      <a:pt x="51" y="617"/>
                      <a:pt x="50" y="615"/>
                      <a:pt x="50" y="613"/>
                    </a:cubicBezTo>
                    <a:close/>
                    <a:moveTo>
                      <a:pt x="53" y="601"/>
                    </a:moveTo>
                    <a:lnTo>
                      <a:pt x="53" y="601"/>
                    </a:lnTo>
                    <a:cubicBezTo>
                      <a:pt x="53" y="599"/>
                      <a:pt x="54" y="598"/>
                      <a:pt x="56" y="598"/>
                    </a:cubicBezTo>
                    <a:cubicBezTo>
                      <a:pt x="58" y="598"/>
                      <a:pt x="59" y="599"/>
                      <a:pt x="59" y="601"/>
                    </a:cubicBezTo>
                    <a:lnTo>
                      <a:pt x="59" y="601"/>
                    </a:lnTo>
                    <a:cubicBezTo>
                      <a:pt x="59" y="603"/>
                      <a:pt x="58" y="604"/>
                      <a:pt x="56" y="604"/>
                    </a:cubicBezTo>
                    <a:cubicBezTo>
                      <a:pt x="54" y="604"/>
                      <a:pt x="53" y="603"/>
                      <a:pt x="53" y="601"/>
                    </a:cubicBezTo>
                    <a:close/>
                    <a:moveTo>
                      <a:pt x="56" y="589"/>
                    </a:moveTo>
                    <a:lnTo>
                      <a:pt x="56" y="589"/>
                    </a:lnTo>
                    <a:cubicBezTo>
                      <a:pt x="56" y="587"/>
                      <a:pt x="57" y="586"/>
                      <a:pt x="59" y="586"/>
                    </a:cubicBezTo>
                    <a:cubicBezTo>
                      <a:pt x="61" y="586"/>
                      <a:pt x="62" y="587"/>
                      <a:pt x="62" y="589"/>
                    </a:cubicBezTo>
                    <a:lnTo>
                      <a:pt x="62" y="589"/>
                    </a:lnTo>
                    <a:cubicBezTo>
                      <a:pt x="62" y="591"/>
                      <a:pt x="61" y="592"/>
                      <a:pt x="59" y="592"/>
                    </a:cubicBezTo>
                    <a:cubicBezTo>
                      <a:pt x="57" y="592"/>
                      <a:pt x="56" y="591"/>
                      <a:pt x="56" y="589"/>
                    </a:cubicBezTo>
                    <a:close/>
                    <a:moveTo>
                      <a:pt x="59" y="577"/>
                    </a:moveTo>
                    <a:lnTo>
                      <a:pt x="59" y="577"/>
                    </a:lnTo>
                    <a:cubicBezTo>
                      <a:pt x="59" y="575"/>
                      <a:pt x="60" y="574"/>
                      <a:pt x="62" y="574"/>
                    </a:cubicBezTo>
                    <a:cubicBezTo>
                      <a:pt x="64" y="574"/>
                      <a:pt x="65" y="575"/>
                      <a:pt x="65" y="577"/>
                    </a:cubicBezTo>
                    <a:lnTo>
                      <a:pt x="65" y="577"/>
                    </a:lnTo>
                    <a:cubicBezTo>
                      <a:pt x="65" y="579"/>
                      <a:pt x="64" y="580"/>
                      <a:pt x="62" y="580"/>
                    </a:cubicBezTo>
                    <a:cubicBezTo>
                      <a:pt x="60" y="580"/>
                      <a:pt x="59" y="579"/>
                      <a:pt x="59" y="577"/>
                    </a:cubicBezTo>
                    <a:close/>
                    <a:moveTo>
                      <a:pt x="62" y="565"/>
                    </a:moveTo>
                    <a:lnTo>
                      <a:pt x="62" y="565"/>
                    </a:lnTo>
                    <a:cubicBezTo>
                      <a:pt x="62" y="563"/>
                      <a:pt x="63" y="562"/>
                      <a:pt x="65" y="562"/>
                    </a:cubicBezTo>
                    <a:cubicBezTo>
                      <a:pt x="67" y="562"/>
                      <a:pt x="68" y="563"/>
                      <a:pt x="68" y="565"/>
                    </a:cubicBezTo>
                    <a:lnTo>
                      <a:pt x="68" y="565"/>
                    </a:lnTo>
                    <a:cubicBezTo>
                      <a:pt x="68" y="567"/>
                      <a:pt x="67" y="568"/>
                      <a:pt x="65" y="568"/>
                    </a:cubicBezTo>
                    <a:cubicBezTo>
                      <a:pt x="63" y="568"/>
                      <a:pt x="62" y="567"/>
                      <a:pt x="62" y="565"/>
                    </a:cubicBezTo>
                    <a:close/>
                    <a:moveTo>
                      <a:pt x="65" y="553"/>
                    </a:moveTo>
                    <a:lnTo>
                      <a:pt x="65" y="553"/>
                    </a:lnTo>
                    <a:cubicBezTo>
                      <a:pt x="65" y="551"/>
                      <a:pt x="67" y="550"/>
                      <a:pt x="68" y="550"/>
                    </a:cubicBezTo>
                    <a:cubicBezTo>
                      <a:pt x="70" y="550"/>
                      <a:pt x="71" y="551"/>
                      <a:pt x="71" y="553"/>
                    </a:cubicBezTo>
                    <a:lnTo>
                      <a:pt x="71" y="553"/>
                    </a:lnTo>
                    <a:cubicBezTo>
                      <a:pt x="71" y="555"/>
                      <a:pt x="70" y="556"/>
                      <a:pt x="68" y="556"/>
                    </a:cubicBezTo>
                    <a:cubicBezTo>
                      <a:pt x="67" y="556"/>
                      <a:pt x="65" y="555"/>
                      <a:pt x="65" y="553"/>
                    </a:cubicBezTo>
                    <a:close/>
                    <a:moveTo>
                      <a:pt x="69" y="541"/>
                    </a:moveTo>
                    <a:lnTo>
                      <a:pt x="69" y="541"/>
                    </a:lnTo>
                    <a:cubicBezTo>
                      <a:pt x="69" y="539"/>
                      <a:pt x="70" y="538"/>
                      <a:pt x="72" y="538"/>
                    </a:cubicBezTo>
                    <a:cubicBezTo>
                      <a:pt x="73" y="538"/>
                      <a:pt x="75" y="539"/>
                      <a:pt x="75" y="541"/>
                    </a:cubicBezTo>
                    <a:lnTo>
                      <a:pt x="75" y="541"/>
                    </a:lnTo>
                    <a:cubicBezTo>
                      <a:pt x="75" y="542"/>
                      <a:pt x="73" y="544"/>
                      <a:pt x="72" y="544"/>
                    </a:cubicBezTo>
                    <a:cubicBezTo>
                      <a:pt x="70" y="544"/>
                      <a:pt x="69" y="542"/>
                      <a:pt x="69" y="541"/>
                    </a:cubicBezTo>
                    <a:close/>
                    <a:moveTo>
                      <a:pt x="72" y="529"/>
                    </a:moveTo>
                    <a:lnTo>
                      <a:pt x="72" y="529"/>
                    </a:lnTo>
                    <a:cubicBezTo>
                      <a:pt x="72" y="527"/>
                      <a:pt x="73" y="526"/>
                      <a:pt x="75" y="526"/>
                    </a:cubicBezTo>
                    <a:cubicBezTo>
                      <a:pt x="77" y="526"/>
                      <a:pt x="78" y="527"/>
                      <a:pt x="78" y="529"/>
                    </a:cubicBezTo>
                    <a:lnTo>
                      <a:pt x="78" y="529"/>
                    </a:lnTo>
                    <a:cubicBezTo>
                      <a:pt x="78" y="530"/>
                      <a:pt x="77" y="532"/>
                      <a:pt x="75" y="532"/>
                    </a:cubicBezTo>
                    <a:cubicBezTo>
                      <a:pt x="73" y="532"/>
                      <a:pt x="72" y="530"/>
                      <a:pt x="72" y="529"/>
                    </a:cubicBezTo>
                    <a:close/>
                    <a:moveTo>
                      <a:pt x="75" y="517"/>
                    </a:moveTo>
                    <a:lnTo>
                      <a:pt x="75" y="517"/>
                    </a:lnTo>
                    <a:cubicBezTo>
                      <a:pt x="75" y="515"/>
                      <a:pt x="77" y="514"/>
                      <a:pt x="79" y="514"/>
                    </a:cubicBezTo>
                    <a:cubicBezTo>
                      <a:pt x="80" y="514"/>
                      <a:pt x="82" y="515"/>
                      <a:pt x="82" y="517"/>
                    </a:cubicBezTo>
                    <a:lnTo>
                      <a:pt x="82" y="517"/>
                    </a:lnTo>
                    <a:cubicBezTo>
                      <a:pt x="82" y="518"/>
                      <a:pt x="80" y="520"/>
                      <a:pt x="79" y="520"/>
                    </a:cubicBezTo>
                    <a:cubicBezTo>
                      <a:pt x="77" y="520"/>
                      <a:pt x="75" y="518"/>
                      <a:pt x="75" y="517"/>
                    </a:cubicBezTo>
                    <a:close/>
                    <a:moveTo>
                      <a:pt x="79" y="505"/>
                    </a:moveTo>
                    <a:lnTo>
                      <a:pt x="79" y="505"/>
                    </a:lnTo>
                    <a:cubicBezTo>
                      <a:pt x="79" y="503"/>
                      <a:pt x="81" y="502"/>
                      <a:pt x="82" y="502"/>
                    </a:cubicBezTo>
                    <a:cubicBezTo>
                      <a:pt x="84" y="502"/>
                      <a:pt x="85" y="503"/>
                      <a:pt x="85" y="505"/>
                    </a:cubicBezTo>
                    <a:lnTo>
                      <a:pt x="85" y="505"/>
                    </a:lnTo>
                    <a:cubicBezTo>
                      <a:pt x="85" y="506"/>
                      <a:pt x="84" y="508"/>
                      <a:pt x="82" y="508"/>
                    </a:cubicBezTo>
                    <a:cubicBezTo>
                      <a:pt x="81" y="508"/>
                      <a:pt x="79" y="506"/>
                      <a:pt x="79" y="505"/>
                    </a:cubicBezTo>
                    <a:close/>
                    <a:moveTo>
                      <a:pt x="83" y="493"/>
                    </a:moveTo>
                    <a:lnTo>
                      <a:pt x="83" y="493"/>
                    </a:lnTo>
                    <a:cubicBezTo>
                      <a:pt x="83" y="491"/>
                      <a:pt x="84" y="490"/>
                      <a:pt x="86" y="490"/>
                    </a:cubicBezTo>
                    <a:cubicBezTo>
                      <a:pt x="88" y="490"/>
                      <a:pt x="89" y="491"/>
                      <a:pt x="89" y="493"/>
                    </a:cubicBezTo>
                    <a:lnTo>
                      <a:pt x="89" y="493"/>
                    </a:lnTo>
                    <a:cubicBezTo>
                      <a:pt x="89" y="495"/>
                      <a:pt x="88" y="496"/>
                      <a:pt x="86" y="496"/>
                    </a:cubicBezTo>
                    <a:cubicBezTo>
                      <a:pt x="84" y="496"/>
                      <a:pt x="83" y="495"/>
                      <a:pt x="83" y="493"/>
                    </a:cubicBezTo>
                    <a:close/>
                    <a:moveTo>
                      <a:pt x="87" y="481"/>
                    </a:moveTo>
                    <a:lnTo>
                      <a:pt x="87" y="481"/>
                    </a:lnTo>
                    <a:cubicBezTo>
                      <a:pt x="87" y="479"/>
                      <a:pt x="88" y="478"/>
                      <a:pt x="90" y="478"/>
                    </a:cubicBezTo>
                    <a:cubicBezTo>
                      <a:pt x="92" y="478"/>
                      <a:pt x="93" y="479"/>
                      <a:pt x="93" y="481"/>
                    </a:cubicBezTo>
                    <a:lnTo>
                      <a:pt x="93" y="481"/>
                    </a:lnTo>
                    <a:cubicBezTo>
                      <a:pt x="93" y="483"/>
                      <a:pt x="92" y="484"/>
                      <a:pt x="90" y="484"/>
                    </a:cubicBezTo>
                    <a:cubicBezTo>
                      <a:pt x="88" y="484"/>
                      <a:pt x="87" y="483"/>
                      <a:pt x="87" y="481"/>
                    </a:cubicBezTo>
                    <a:close/>
                    <a:moveTo>
                      <a:pt x="91" y="468"/>
                    </a:moveTo>
                    <a:lnTo>
                      <a:pt x="91" y="468"/>
                    </a:lnTo>
                    <a:cubicBezTo>
                      <a:pt x="91" y="466"/>
                      <a:pt x="93" y="466"/>
                      <a:pt x="95" y="466"/>
                    </a:cubicBezTo>
                    <a:cubicBezTo>
                      <a:pt x="96" y="466"/>
                      <a:pt x="97" y="468"/>
                      <a:pt x="97" y="470"/>
                    </a:cubicBezTo>
                    <a:lnTo>
                      <a:pt x="97" y="470"/>
                    </a:lnTo>
                    <a:cubicBezTo>
                      <a:pt x="96" y="472"/>
                      <a:pt x="94" y="472"/>
                      <a:pt x="93" y="472"/>
                    </a:cubicBezTo>
                    <a:cubicBezTo>
                      <a:pt x="91" y="472"/>
                      <a:pt x="90" y="470"/>
                      <a:pt x="91" y="468"/>
                    </a:cubicBezTo>
                    <a:close/>
                    <a:moveTo>
                      <a:pt x="95" y="456"/>
                    </a:moveTo>
                    <a:lnTo>
                      <a:pt x="95" y="456"/>
                    </a:lnTo>
                    <a:cubicBezTo>
                      <a:pt x="95" y="455"/>
                      <a:pt x="97" y="454"/>
                      <a:pt x="99" y="454"/>
                    </a:cubicBezTo>
                    <a:cubicBezTo>
                      <a:pt x="100" y="455"/>
                      <a:pt x="101" y="456"/>
                      <a:pt x="101" y="458"/>
                    </a:cubicBezTo>
                    <a:lnTo>
                      <a:pt x="101" y="458"/>
                    </a:lnTo>
                    <a:cubicBezTo>
                      <a:pt x="100" y="460"/>
                      <a:pt x="99" y="461"/>
                      <a:pt x="97" y="460"/>
                    </a:cubicBezTo>
                    <a:cubicBezTo>
                      <a:pt x="95" y="460"/>
                      <a:pt x="94" y="458"/>
                      <a:pt x="95" y="456"/>
                    </a:cubicBezTo>
                    <a:close/>
                    <a:moveTo>
                      <a:pt x="99" y="445"/>
                    </a:moveTo>
                    <a:lnTo>
                      <a:pt x="99" y="445"/>
                    </a:lnTo>
                    <a:cubicBezTo>
                      <a:pt x="99" y="443"/>
                      <a:pt x="101" y="442"/>
                      <a:pt x="103" y="442"/>
                    </a:cubicBezTo>
                    <a:cubicBezTo>
                      <a:pt x="104" y="443"/>
                      <a:pt x="105" y="445"/>
                      <a:pt x="105" y="446"/>
                    </a:cubicBezTo>
                    <a:lnTo>
                      <a:pt x="105" y="446"/>
                    </a:lnTo>
                    <a:cubicBezTo>
                      <a:pt x="104" y="448"/>
                      <a:pt x="103" y="449"/>
                      <a:pt x="101" y="448"/>
                    </a:cubicBezTo>
                    <a:cubicBezTo>
                      <a:pt x="99" y="448"/>
                      <a:pt x="98" y="446"/>
                      <a:pt x="99" y="445"/>
                    </a:cubicBezTo>
                    <a:close/>
                    <a:moveTo>
                      <a:pt x="103" y="433"/>
                    </a:moveTo>
                    <a:lnTo>
                      <a:pt x="103" y="433"/>
                    </a:lnTo>
                    <a:cubicBezTo>
                      <a:pt x="104" y="431"/>
                      <a:pt x="105" y="430"/>
                      <a:pt x="107" y="431"/>
                    </a:cubicBezTo>
                    <a:cubicBezTo>
                      <a:pt x="109" y="431"/>
                      <a:pt x="110" y="433"/>
                      <a:pt x="109" y="434"/>
                    </a:cubicBezTo>
                    <a:lnTo>
                      <a:pt x="109" y="434"/>
                    </a:lnTo>
                    <a:cubicBezTo>
                      <a:pt x="109" y="436"/>
                      <a:pt x="107" y="437"/>
                      <a:pt x="105" y="437"/>
                    </a:cubicBezTo>
                    <a:cubicBezTo>
                      <a:pt x="104" y="436"/>
                      <a:pt x="103" y="434"/>
                      <a:pt x="103" y="433"/>
                    </a:cubicBezTo>
                    <a:close/>
                    <a:moveTo>
                      <a:pt x="108" y="421"/>
                    </a:moveTo>
                    <a:lnTo>
                      <a:pt x="108" y="421"/>
                    </a:lnTo>
                    <a:cubicBezTo>
                      <a:pt x="108" y="419"/>
                      <a:pt x="110" y="418"/>
                      <a:pt x="112" y="419"/>
                    </a:cubicBezTo>
                    <a:cubicBezTo>
                      <a:pt x="113" y="419"/>
                      <a:pt x="114" y="421"/>
                      <a:pt x="113" y="423"/>
                    </a:cubicBezTo>
                    <a:lnTo>
                      <a:pt x="113" y="423"/>
                    </a:lnTo>
                    <a:cubicBezTo>
                      <a:pt x="113" y="425"/>
                      <a:pt x="111" y="425"/>
                      <a:pt x="110" y="425"/>
                    </a:cubicBezTo>
                    <a:cubicBezTo>
                      <a:pt x="108" y="424"/>
                      <a:pt x="107" y="423"/>
                      <a:pt x="108" y="421"/>
                    </a:cubicBezTo>
                    <a:close/>
                    <a:moveTo>
                      <a:pt x="112" y="409"/>
                    </a:moveTo>
                    <a:lnTo>
                      <a:pt x="112" y="409"/>
                    </a:lnTo>
                    <a:cubicBezTo>
                      <a:pt x="113" y="408"/>
                      <a:pt x="114" y="407"/>
                      <a:pt x="116" y="407"/>
                    </a:cubicBezTo>
                    <a:cubicBezTo>
                      <a:pt x="118" y="408"/>
                      <a:pt x="119" y="410"/>
                      <a:pt x="118" y="411"/>
                    </a:cubicBezTo>
                    <a:lnTo>
                      <a:pt x="118" y="411"/>
                    </a:lnTo>
                    <a:cubicBezTo>
                      <a:pt x="117" y="413"/>
                      <a:pt x="116" y="414"/>
                      <a:pt x="114" y="413"/>
                    </a:cubicBezTo>
                    <a:cubicBezTo>
                      <a:pt x="112" y="413"/>
                      <a:pt x="112" y="411"/>
                      <a:pt x="112" y="409"/>
                    </a:cubicBezTo>
                    <a:close/>
                    <a:moveTo>
                      <a:pt x="117" y="398"/>
                    </a:moveTo>
                    <a:lnTo>
                      <a:pt x="117" y="398"/>
                    </a:lnTo>
                    <a:cubicBezTo>
                      <a:pt x="117" y="396"/>
                      <a:pt x="119" y="395"/>
                      <a:pt x="121" y="396"/>
                    </a:cubicBezTo>
                    <a:cubicBezTo>
                      <a:pt x="122" y="396"/>
                      <a:pt x="123" y="398"/>
                      <a:pt x="123" y="400"/>
                    </a:cubicBezTo>
                    <a:lnTo>
                      <a:pt x="123" y="400"/>
                    </a:lnTo>
                    <a:cubicBezTo>
                      <a:pt x="122" y="401"/>
                      <a:pt x="120" y="402"/>
                      <a:pt x="119" y="402"/>
                    </a:cubicBezTo>
                    <a:cubicBezTo>
                      <a:pt x="117" y="401"/>
                      <a:pt x="116" y="399"/>
                      <a:pt x="117" y="398"/>
                    </a:cubicBezTo>
                    <a:close/>
                    <a:moveTo>
                      <a:pt x="121" y="386"/>
                    </a:moveTo>
                    <a:lnTo>
                      <a:pt x="121" y="386"/>
                    </a:lnTo>
                    <a:cubicBezTo>
                      <a:pt x="122" y="384"/>
                      <a:pt x="124" y="383"/>
                      <a:pt x="125" y="384"/>
                    </a:cubicBezTo>
                    <a:cubicBezTo>
                      <a:pt x="127" y="385"/>
                      <a:pt x="128" y="386"/>
                      <a:pt x="127" y="388"/>
                    </a:cubicBezTo>
                    <a:lnTo>
                      <a:pt x="127" y="388"/>
                    </a:lnTo>
                    <a:cubicBezTo>
                      <a:pt x="127" y="390"/>
                      <a:pt x="125" y="390"/>
                      <a:pt x="123" y="390"/>
                    </a:cubicBezTo>
                    <a:cubicBezTo>
                      <a:pt x="122" y="389"/>
                      <a:pt x="121" y="388"/>
                      <a:pt x="121" y="386"/>
                    </a:cubicBezTo>
                    <a:close/>
                    <a:moveTo>
                      <a:pt x="126" y="374"/>
                    </a:moveTo>
                    <a:lnTo>
                      <a:pt x="126" y="374"/>
                    </a:lnTo>
                    <a:cubicBezTo>
                      <a:pt x="127" y="373"/>
                      <a:pt x="128" y="372"/>
                      <a:pt x="130" y="372"/>
                    </a:cubicBezTo>
                    <a:cubicBezTo>
                      <a:pt x="132" y="373"/>
                      <a:pt x="133" y="375"/>
                      <a:pt x="132" y="376"/>
                    </a:cubicBezTo>
                    <a:lnTo>
                      <a:pt x="132" y="376"/>
                    </a:lnTo>
                    <a:cubicBezTo>
                      <a:pt x="132" y="378"/>
                      <a:pt x="130" y="379"/>
                      <a:pt x="128" y="378"/>
                    </a:cubicBezTo>
                    <a:cubicBezTo>
                      <a:pt x="126" y="378"/>
                      <a:pt x="126" y="376"/>
                      <a:pt x="126" y="374"/>
                    </a:cubicBezTo>
                    <a:close/>
                    <a:moveTo>
                      <a:pt x="131" y="363"/>
                    </a:moveTo>
                    <a:lnTo>
                      <a:pt x="131" y="363"/>
                    </a:lnTo>
                    <a:cubicBezTo>
                      <a:pt x="132" y="361"/>
                      <a:pt x="133" y="360"/>
                      <a:pt x="135" y="361"/>
                    </a:cubicBezTo>
                    <a:cubicBezTo>
                      <a:pt x="137" y="362"/>
                      <a:pt x="138" y="363"/>
                      <a:pt x="137" y="365"/>
                    </a:cubicBezTo>
                    <a:lnTo>
                      <a:pt x="137" y="365"/>
                    </a:lnTo>
                    <a:cubicBezTo>
                      <a:pt x="136" y="367"/>
                      <a:pt x="135" y="367"/>
                      <a:pt x="133" y="367"/>
                    </a:cubicBezTo>
                    <a:cubicBezTo>
                      <a:pt x="131" y="366"/>
                      <a:pt x="131" y="365"/>
                      <a:pt x="131" y="363"/>
                    </a:cubicBezTo>
                    <a:close/>
                    <a:moveTo>
                      <a:pt x="136" y="351"/>
                    </a:moveTo>
                    <a:lnTo>
                      <a:pt x="136" y="351"/>
                    </a:lnTo>
                    <a:cubicBezTo>
                      <a:pt x="137" y="350"/>
                      <a:pt x="138" y="349"/>
                      <a:pt x="140" y="349"/>
                    </a:cubicBezTo>
                    <a:cubicBezTo>
                      <a:pt x="142" y="350"/>
                      <a:pt x="142" y="352"/>
                      <a:pt x="142" y="353"/>
                    </a:cubicBezTo>
                    <a:lnTo>
                      <a:pt x="142" y="353"/>
                    </a:lnTo>
                    <a:cubicBezTo>
                      <a:pt x="141" y="355"/>
                      <a:pt x="140" y="356"/>
                      <a:pt x="138" y="355"/>
                    </a:cubicBezTo>
                    <a:cubicBezTo>
                      <a:pt x="136" y="355"/>
                      <a:pt x="135" y="353"/>
                      <a:pt x="136" y="351"/>
                    </a:cubicBezTo>
                    <a:close/>
                    <a:moveTo>
                      <a:pt x="141" y="340"/>
                    </a:moveTo>
                    <a:lnTo>
                      <a:pt x="141" y="340"/>
                    </a:lnTo>
                    <a:cubicBezTo>
                      <a:pt x="142" y="338"/>
                      <a:pt x="144" y="338"/>
                      <a:pt x="145" y="338"/>
                    </a:cubicBezTo>
                    <a:cubicBezTo>
                      <a:pt x="147" y="339"/>
                      <a:pt x="148" y="340"/>
                      <a:pt x="147" y="342"/>
                    </a:cubicBezTo>
                    <a:lnTo>
                      <a:pt x="147" y="342"/>
                    </a:lnTo>
                    <a:cubicBezTo>
                      <a:pt x="147" y="344"/>
                      <a:pt x="145" y="345"/>
                      <a:pt x="143" y="344"/>
                    </a:cubicBezTo>
                    <a:cubicBezTo>
                      <a:pt x="142" y="344"/>
                      <a:pt x="141" y="342"/>
                      <a:pt x="141" y="340"/>
                    </a:cubicBezTo>
                    <a:close/>
                    <a:moveTo>
                      <a:pt x="147" y="329"/>
                    </a:moveTo>
                    <a:lnTo>
                      <a:pt x="147" y="329"/>
                    </a:lnTo>
                    <a:cubicBezTo>
                      <a:pt x="147" y="327"/>
                      <a:pt x="149" y="326"/>
                      <a:pt x="151" y="327"/>
                    </a:cubicBezTo>
                    <a:cubicBezTo>
                      <a:pt x="152" y="327"/>
                      <a:pt x="153" y="329"/>
                      <a:pt x="153" y="331"/>
                    </a:cubicBezTo>
                    <a:lnTo>
                      <a:pt x="153" y="331"/>
                    </a:lnTo>
                    <a:cubicBezTo>
                      <a:pt x="152" y="332"/>
                      <a:pt x="150" y="333"/>
                      <a:pt x="149" y="333"/>
                    </a:cubicBezTo>
                    <a:cubicBezTo>
                      <a:pt x="147" y="332"/>
                      <a:pt x="146" y="330"/>
                      <a:pt x="147" y="329"/>
                    </a:cubicBezTo>
                    <a:close/>
                    <a:moveTo>
                      <a:pt x="152" y="318"/>
                    </a:moveTo>
                    <a:lnTo>
                      <a:pt x="152" y="318"/>
                    </a:lnTo>
                    <a:cubicBezTo>
                      <a:pt x="152" y="316"/>
                      <a:pt x="154" y="315"/>
                      <a:pt x="156" y="316"/>
                    </a:cubicBezTo>
                    <a:cubicBezTo>
                      <a:pt x="158" y="316"/>
                      <a:pt x="158" y="318"/>
                      <a:pt x="158" y="319"/>
                    </a:cubicBezTo>
                    <a:lnTo>
                      <a:pt x="158" y="319"/>
                    </a:lnTo>
                    <a:cubicBezTo>
                      <a:pt x="157" y="321"/>
                      <a:pt x="156" y="322"/>
                      <a:pt x="154" y="321"/>
                    </a:cubicBezTo>
                    <a:cubicBezTo>
                      <a:pt x="152" y="321"/>
                      <a:pt x="151" y="319"/>
                      <a:pt x="152" y="318"/>
                    </a:cubicBezTo>
                    <a:close/>
                    <a:moveTo>
                      <a:pt x="158" y="306"/>
                    </a:moveTo>
                    <a:lnTo>
                      <a:pt x="158" y="306"/>
                    </a:lnTo>
                    <a:cubicBezTo>
                      <a:pt x="158" y="305"/>
                      <a:pt x="160" y="304"/>
                      <a:pt x="161" y="304"/>
                    </a:cubicBezTo>
                    <a:cubicBezTo>
                      <a:pt x="163" y="305"/>
                      <a:pt x="164" y="307"/>
                      <a:pt x="163" y="308"/>
                    </a:cubicBezTo>
                    <a:lnTo>
                      <a:pt x="163" y="308"/>
                    </a:lnTo>
                    <a:cubicBezTo>
                      <a:pt x="163" y="310"/>
                      <a:pt x="161" y="311"/>
                      <a:pt x="159" y="310"/>
                    </a:cubicBezTo>
                    <a:cubicBezTo>
                      <a:pt x="158" y="310"/>
                      <a:pt x="157" y="308"/>
                      <a:pt x="158" y="306"/>
                    </a:cubicBezTo>
                    <a:close/>
                    <a:moveTo>
                      <a:pt x="163" y="295"/>
                    </a:moveTo>
                    <a:lnTo>
                      <a:pt x="163" y="295"/>
                    </a:lnTo>
                    <a:cubicBezTo>
                      <a:pt x="164" y="294"/>
                      <a:pt x="166" y="293"/>
                      <a:pt x="167" y="293"/>
                    </a:cubicBezTo>
                    <a:cubicBezTo>
                      <a:pt x="169" y="294"/>
                      <a:pt x="170" y="296"/>
                      <a:pt x="169" y="297"/>
                    </a:cubicBezTo>
                    <a:lnTo>
                      <a:pt x="169" y="297"/>
                    </a:lnTo>
                    <a:cubicBezTo>
                      <a:pt x="169" y="299"/>
                      <a:pt x="167" y="300"/>
                      <a:pt x="165" y="299"/>
                    </a:cubicBezTo>
                    <a:cubicBezTo>
                      <a:pt x="164" y="299"/>
                      <a:pt x="163" y="297"/>
                      <a:pt x="163" y="295"/>
                    </a:cubicBezTo>
                    <a:close/>
                    <a:moveTo>
                      <a:pt x="169" y="284"/>
                    </a:moveTo>
                    <a:lnTo>
                      <a:pt x="169" y="284"/>
                    </a:lnTo>
                    <a:cubicBezTo>
                      <a:pt x="170" y="282"/>
                      <a:pt x="171" y="282"/>
                      <a:pt x="173" y="282"/>
                    </a:cubicBezTo>
                    <a:cubicBezTo>
                      <a:pt x="175" y="283"/>
                      <a:pt x="176" y="284"/>
                      <a:pt x="175" y="286"/>
                    </a:cubicBezTo>
                    <a:lnTo>
                      <a:pt x="175" y="286"/>
                    </a:lnTo>
                    <a:cubicBezTo>
                      <a:pt x="174" y="288"/>
                      <a:pt x="173" y="289"/>
                      <a:pt x="171" y="288"/>
                    </a:cubicBezTo>
                    <a:cubicBezTo>
                      <a:pt x="169" y="288"/>
                      <a:pt x="168" y="286"/>
                      <a:pt x="169" y="284"/>
                    </a:cubicBezTo>
                    <a:close/>
                    <a:moveTo>
                      <a:pt x="175" y="273"/>
                    </a:moveTo>
                    <a:lnTo>
                      <a:pt x="175" y="273"/>
                    </a:lnTo>
                    <a:cubicBezTo>
                      <a:pt x="176" y="271"/>
                      <a:pt x="177" y="271"/>
                      <a:pt x="179" y="271"/>
                    </a:cubicBezTo>
                    <a:cubicBezTo>
                      <a:pt x="181" y="272"/>
                      <a:pt x="181" y="273"/>
                      <a:pt x="181" y="275"/>
                    </a:cubicBezTo>
                    <a:lnTo>
                      <a:pt x="181" y="275"/>
                    </a:lnTo>
                    <a:cubicBezTo>
                      <a:pt x="180" y="277"/>
                      <a:pt x="179" y="278"/>
                      <a:pt x="177" y="277"/>
                    </a:cubicBezTo>
                    <a:cubicBezTo>
                      <a:pt x="175" y="277"/>
                      <a:pt x="174" y="275"/>
                      <a:pt x="175" y="273"/>
                    </a:cubicBezTo>
                    <a:close/>
                    <a:moveTo>
                      <a:pt x="181" y="262"/>
                    </a:moveTo>
                    <a:lnTo>
                      <a:pt x="181" y="262"/>
                    </a:lnTo>
                    <a:cubicBezTo>
                      <a:pt x="182" y="261"/>
                      <a:pt x="183" y="260"/>
                      <a:pt x="185" y="260"/>
                    </a:cubicBezTo>
                    <a:cubicBezTo>
                      <a:pt x="187" y="261"/>
                      <a:pt x="188" y="263"/>
                      <a:pt x="187" y="264"/>
                    </a:cubicBezTo>
                    <a:lnTo>
                      <a:pt x="187" y="264"/>
                    </a:lnTo>
                    <a:cubicBezTo>
                      <a:pt x="187" y="266"/>
                      <a:pt x="185" y="267"/>
                      <a:pt x="183" y="266"/>
                    </a:cubicBezTo>
                    <a:cubicBezTo>
                      <a:pt x="182" y="266"/>
                      <a:pt x="181" y="264"/>
                      <a:pt x="181" y="262"/>
                    </a:cubicBezTo>
                    <a:close/>
                    <a:moveTo>
                      <a:pt x="187" y="251"/>
                    </a:moveTo>
                    <a:lnTo>
                      <a:pt x="187" y="251"/>
                    </a:lnTo>
                    <a:cubicBezTo>
                      <a:pt x="188" y="250"/>
                      <a:pt x="190" y="249"/>
                      <a:pt x="191" y="249"/>
                    </a:cubicBezTo>
                    <a:cubicBezTo>
                      <a:pt x="193" y="250"/>
                      <a:pt x="194" y="252"/>
                      <a:pt x="193" y="253"/>
                    </a:cubicBezTo>
                    <a:lnTo>
                      <a:pt x="193" y="253"/>
                    </a:lnTo>
                    <a:cubicBezTo>
                      <a:pt x="193" y="255"/>
                      <a:pt x="191" y="256"/>
                      <a:pt x="189" y="255"/>
                    </a:cubicBezTo>
                    <a:cubicBezTo>
                      <a:pt x="188" y="255"/>
                      <a:pt x="187" y="253"/>
                      <a:pt x="187" y="251"/>
                    </a:cubicBezTo>
                    <a:close/>
                    <a:moveTo>
                      <a:pt x="194" y="241"/>
                    </a:moveTo>
                    <a:lnTo>
                      <a:pt x="194" y="241"/>
                    </a:lnTo>
                    <a:cubicBezTo>
                      <a:pt x="194" y="239"/>
                      <a:pt x="196" y="238"/>
                      <a:pt x="198" y="239"/>
                    </a:cubicBezTo>
                    <a:cubicBezTo>
                      <a:pt x="199" y="239"/>
                      <a:pt x="200" y="241"/>
                      <a:pt x="200" y="243"/>
                    </a:cubicBezTo>
                    <a:lnTo>
                      <a:pt x="200" y="243"/>
                    </a:lnTo>
                    <a:cubicBezTo>
                      <a:pt x="199" y="244"/>
                      <a:pt x="197" y="245"/>
                      <a:pt x="196" y="245"/>
                    </a:cubicBezTo>
                    <a:cubicBezTo>
                      <a:pt x="194" y="244"/>
                      <a:pt x="193" y="242"/>
                      <a:pt x="194" y="241"/>
                    </a:cubicBezTo>
                    <a:close/>
                    <a:moveTo>
                      <a:pt x="200" y="230"/>
                    </a:moveTo>
                    <a:lnTo>
                      <a:pt x="200" y="230"/>
                    </a:lnTo>
                    <a:cubicBezTo>
                      <a:pt x="201" y="228"/>
                      <a:pt x="203" y="228"/>
                      <a:pt x="204" y="228"/>
                    </a:cubicBezTo>
                    <a:cubicBezTo>
                      <a:pt x="206" y="229"/>
                      <a:pt x="207" y="230"/>
                      <a:pt x="206" y="232"/>
                    </a:cubicBezTo>
                    <a:lnTo>
                      <a:pt x="206" y="232"/>
                    </a:lnTo>
                    <a:cubicBezTo>
                      <a:pt x="206" y="234"/>
                      <a:pt x="204" y="235"/>
                      <a:pt x="202" y="234"/>
                    </a:cubicBezTo>
                    <a:cubicBezTo>
                      <a:pt x="201" y="233"/>
                      <a:pt x="200" y="232"/>
                      <a:pt x="200" y="230"/>
                    </a:cubicBezTo>
                    <a:close/>
                    <a:moveTo>
                      <a:pt x="207" y="219"/>
                    </a:moveTo>
                    <a:lnTo>
                      <a:pt x="207" y="219"/>
                    </a:lnTo>
                    <a:cubicBezTo>
                      <a:pt x="208" y="218"/>
                      <a:pt x="209" y="217"/>
                      <a:pt x="211" y="217"/>
                    </a:cubicBezTo>
                    <a:cubicBezTo>
                      <a:pt x="213" y="218"/>
                      <a:pt x="214" y="220"/>
                      <a:pt x="213" y="221"/>
                    </a:cubicBezTo>
                    <a:lnTo>
                      <a:pt x="213" y="221"/>
                    </a:lnTo>
                    <a:cubicBezTo>
                      <a:pt x="212" y="223"/>
                      <a:pt x="211" y="224"/>
                      <a:pt x="209" y="223"/>
                    </a:cubicBezTo>
                    <a:cubicBezTo>
                      <a:pt x="207" y="223"/>
                      <a:pt x="206" y="221"/>
                      <a:pt x="207" y="219"/>
                    </a:cubicBezTo>
                    <a:close/>
                    <a:moveTo>
                      <a:pt x="214" y="209"/>
                    </a:moveTo>
                    <a:lnTo>
                      <a:pt x="214" y="209"/>
                    </a:lnTo>
                    <a:cubicBezTo>
                      <a:pt x="214" y="207"/>
                      <a:pt x="216" y="206"/>
                      <a:pt x="218" y="207"/>
                    </a:cubicBezTo>
                    <a:cubicBezTo>
                      <a:pt x="219" y="208"/>
                      <a:pt x="220" y="209"/>
                      <a:pt x="220" y="211"/>
                    </a:cubicBezTo>
                    <a:lnTo>
                      <a:pt x="220" y="211"/>
                    </a:lnTo>
                    <a:cubicBezTo>
                      <a:pt x="219" y="213"/>
                      <a:pt x="218" y="214"/>
                      <a:pt x="216" y="213"/>
                    </a:cubicBezTo>
                    <a:cubicBezTo>
                      <a:pt x="214" y="212"/>
                      <a:pt x="213" y="211"/>
                      <a:pt x="214" y="209"/>
                    </a:cubicBezTo>
                    <a:close/>
                    <a:moveTo>
                      <a:pt x="221" y="199"/>
                    </a:moveTo>
                    <a:lnTo>
                      <a:pt x="221" y="199"/>
                    </a:lnTo>
                    <a:cubicBezTo>
                      <a:pt x="222" y="197"/>
                      <a:pt x="223" y="196"/>
                      <a:pt x="225" y="197"/>
                    </a:cubicBezTo>
                    <a:cubicBezTo>
                      <a:pt x="227" y="197"/>
                      <a:pt x="227" y="199"/>
                      <a:pt x="227" y="201"/>
                    </a:cubicBezTo>
                    <a:lnTo>
                      <a:pt x="227" y="201"/>
                    </a:lnTo>
                    <a:cubicBezTo>
                      <a:pt x="226" y="202"/>
                      <a:pt x="225" y="203"/>
                      <a:pt x="223" y="203"/>
                    </a:cubicBezTo>
                    <a:cubicBezTo>
                      <a:pt x="221" y="202"/>
                      <a:pt x="220" y="200"/>
                      <a:pt x="221" y="199"/>
                    </a:cubicBezTo>
                    <a:close/>
                    <a:moveTo>
                      <a:pt x="228" y="188"/>
                    </a:moveTo>
                    <a:lnTo>
                      <a:pt x="228" y="188"/>
                    </a:lnTo>
                    <a:cubicBezTo>
                      <a:pt x="229" y="187"/>
                      <a:pt x="230" y="186"/>
                      <a:pt x="232" y="186"/>
                    </a:cubicBezTo>
                    <a:cubicBezTo>
                      <a:pt x="234" y="187"/>
                      <a:pt x="235" y="189"/>
                      <a:pt x="234" y="190"/>
                    </a:cubicBezTo>
                    <a:lnTo>
                      <a:pt x="234" y="190"/>
                    </a:lnTo>
                    <a:cubicBezTo>
                      <a:pt x="234" y="192"/>
                      <a:pt x="232" y="193"/>
                      <a:pt x="230" y="192"/>
                    </a:cubicBezTo>
                    <a:cubicBezTo>
                      <a:pt x="228" y="192"/>
                      <a:pt x="228" y="190"/>
                      <a:pt x="228" y="188"/>
                    </a:cubicBezTo>
                    <a:close/>
                    <a:moveTo>
                      <a:pt x="236" y="178"/>
                    </a:moveTo>
                    <a:lnTo>
                      <a:pt x="236" y="178"/>
                    </a:lnTo>
                    <a:cubicBezTo>
                      <a:pt x="236" y="177"/>
                      <a:pt x="238" y="176"/>
                      <a:pt x="239" y="176"/>
                    </a:cubicBezTo>
                    <a:cubicBezTo>
                      <a:pt x="241" y="177"/>
                      <a:pt x="242" y="179"/>
                      <a:pt x="241" y="180"/>
                    </a:cubicBezTo>
                    <a:lnTo>
                      <a:pt x="241" y="180"/>
                    </a:lnTo>
                    <a:cubicBezTo>
                      <a:pt x="241" y="182"/>
                      <a:pt x="239" y="183"/>
                      <a:pt x="238" y="182"/>
                    </a:cubicBezTo>
                    <a:cubicBezTo>
                      <a:pt x="236" y="182"/>
                      <a:pt x="235" y="180"/>
                      <a:pt x="236" y="178"/>
                    </a:cubicBezTo>
                    <a:close/>
                    <a:moveTo>
                      <a:pt x="243" y="168"/>
                    </a:moveTo>
                    <a:lnTo>
                      <a:pt x="243" y="168"/>
                    </a:lnTo>
                    <a:cubicBezTo>
                      <a:pt x="244" y="167"/>
                      <a:pt x="245" y="166"/>
                      <a:pt x="247" y="166"/>
                    </a:cubicBezTo>
                    <a:cubicBezTo>
                      <a:pt x="249" y="167"/>
                      <a:pt x="250" y="169"/>
                      <a:pt x="249" y="170"/>
                    </a:cubicBezTo>
                    <a:lnTo>
                      <a:pt x="249" y="170"/>
                    </a:lnTo>
                    <a:cubicBezTo>
                      <a:pt x="249" y="172"/>
                      <a:pt x="247" y="173"/>
                      <a:pt x="245" y="172"/>
                    </a:cubicBezTo>
                    <a:cubicBezTo>
                      <a:pt x="244" y="172"/>
                      <a:pt x="243" y="170"/>
                      <a:pt x="243" y="168"/>
                    </a:cubicBezTo>
                    <a:close/>
                    <a:moveTo>
                      <a:pt x="251" y="159"/>
                    </a:moveTo>
                    <a:lnTo>
                      <a:pt x="251" y="159"/>
                    </a:lnTo>
                    <a:cubicBezTo>
                      <a:pt x="251" y="157"/>
                      <a:pt x="253" y="156"/>
                      <a:pt x="255" y="157"/>
                    </a:cubicBezTo>
                    <a:cubicBezTo>
                      <a:pt x="256" y="157"/>
                      <a:pt x="257" y="159"/>
                      <a:pt x="257" y="161"/>
                    </a:cubicBezTo>
                    <a:lnTo>
                      <a:pt x="257" y="161"/>
                    </a:lnTo>
                    <a:cubicBezTo>
                      <a:pt x="256" y="162"/>
                      <a:pt x="254" y="163"/>
                      <a:pt x="253" y="163"/>
                    </a:cubicBezTo>
                    <a:cubicBezTo>
                      <a:pt x="251" y="162"/>
                      <a:pt x="250" y="160"/>
                      <a:pt x="251" y="159"/>
                    </a:cubicBezTo>
                    <a:close/>
                    <a:moveTo>
                      <a:pt x="259" y="148"/>
                    </a:moveTo>
                    <a:lnTo>
                      <a:pt x="259" y="148"/>
                    </a:lnTo>
                    <a:cubicBezTo>
                      <a:pt x="260" y="147"/>
                      <a:pt x="262" y="146"/>
                      <a:pt x="264" y="147"/>
                    </a:cubicBezTo>
                    <a:cubicBezTo>
                      <a:pt x="265" y="149"/>
                      <a:pt x="265" y="151"/>
                      <a:pt x="264" y="152"/>
                    </a:cubicBezTo>
                    <a:lnTo>
                      <a:pt x="264" y="152"/>
                    </a:lnTo>
                    <a:cubicBezTo>
                      <a:pt x="263" y="153"/>
                      <a:pt x="261" y="153"/>
                      <a:pt x="260" y="152"/>
                    </a:cubicBezTo>
                    <a:cubicBezTo>
                      <a:pt x="258" y="151"/>
                      <a:pt x="258" y="149"/>
                      <a:pt x="259" y="148"/>
                    </a:cubicBezTo>
                    <a:close/>
                    <a:moveTo>
                      <a:pt x="267" y="139"/>
                    </a:moveTo>
                    <a:lnTo>
                      <a:pt x="268" y="139"/>
                    </a:lnTo>
                    <a:cubicBezTo>
                      <a:pt x="269" y="137"/>
                      <a:pt x="271" y="137"/>
                      <a:pt x="272" y="138"/>
                    </a:cubicBezTo>
                    <a:cubicBezTo>
                      <a:pt x="273" y="139"/>
                      <a:pt x="273" y="141"/>
                      <a:pt x="272" y="142"/>
                    </a:cubicBezTo>
                    <a:lnTo>
                      <a:pt x="272" y="142"/>
                    </a:lnTo>
                    <a:cubicBezTo>
                      <a:pt x="271" y="144"/>
                      <a:pt x="269" y="144"/>
                      <a:pt x="268" y="143"/>
                    </a:cubicBezTo>
                    <a:cubicBezTo>
                      <a:pt x="267" y="142"/>
                      <a:pt x="266" y="140"/>
                      <a:pt x="267" y="139"/>
                    </a:cubicBezTo>
                    <a:close/>
                    <a:moveTo>
                      <a:pt x="276" y="129"/>
                    </a:moveTo>
                    <a:lnTo>
                      <a:pt x="276" y="129"/>
                    </a:lnTo>
                    <a:cubicBezTo>
                      <a:pt x="277" y="128"/>
                      <a:pt x="279" y="127"/>
                      <a:pt x="280" y="129"/>
                    </a:cubicBezTo>
                    <a:cubicBezTo>
                      <a:pt x="281" y="130"/>
                      <a:pt x="282" y="132"/>
                      <a:pt x="281" y="133"/>
                    </a:cubicBezTo>
                    <a:lnTo>
                      <a:pt x="281" y="133"/>
                    </a:lnTo>
                    <a:cubicBezTo>
                      <a:pt x="279" y="134"/>
                      <a:pt x="278" y="135"/>
                      <a:pt x="276" y="133"/>
                    </a:cubicBezTo>
                    <a:cubicBezTo>
                      <a:pt x="275" y="132"/>
                      <a:pt x="275" y="130"/>
                      <a:pt x="276" y="129"/>
                    </a:cubicBezTo>
                    <a:close/>
                    <a:moveTo>
                      <a:pt x="284" y="120"/>
                    </a:moveTo>
                    <a:lnTo>
                      <a:pt x="284" y="120"/>
                    </a:lnTo>
                    <a:cubicBezTo>
                      <a:pt x="285" y="119"/>
                      <a:pt x="287" y="118"/>
                      <a:pt x="289" y="120"/>
                    </a:cubicBezTo>
                    <a:cubicBezTo>
                      <a:pt x="290" y="121"/>
                      <a:pt x="290" y="123"/>
                      <a:pt x="289" y="124"/>
                    </a:cubicBezTo>
                    <a:lnTo>
                      <a:pt x="289" y="124"/>
                    </a:lnTo>
                    <a:cubicBezTo>
                      <a:pt x="288" y="125"/>
                      <a:pt x="286" y="126"/>
                      <a:pt x="285" y="124"/>
                    </a:cubicBezTo>
                    <a:cubicBezTo>
                      <a:pt x="283" y="123"/>
                      <a:pt x="283" y="121"/>
                      <a:pt x="284" y="120"/>
                    </a:cubicBezTo>
                    <a:close/>
                    <a:moveTo>
                      <a:pt x="293" y="111"/>
                    </a:moveTo>
                    <a:lnTo>
                      <a:pt x="293" y="111"/>
                    </a:lnTo>
                    <a:cubicBezTo>
                      <a:pt x="294" y="110"/>
                      <a:pt x="296" y="109"/>
                      <a:pt x="297" y="111"/>
                    </a:cubicBezTo>
                    <a:cubicBezTo>
                      <a:pt x="299" y="112"/>
                      <a:pt x="299" y="114"/>
                      <a:pt x="298" y="115"/>
                    </a:cubicBezTo>
                    <a:lnTo>
                      <a:pt x="298" y="115"/>
                    </a:lnTo>
                    <a:cubicBezTo>
                      <a:pt x="297" y="116"/>
                      <a:pt x="295" y="116"/>
                      <a:pt x="294" y="115"/>
                    </a:cubicBezTo>
                    <a:cubicBezTo>
                      <a:pt x="292" y="114"/>
                      <a:pt x="292" y="112"/>
                      <a:pt x="293" y="111"/>
                    </a:cubicBezTo>
                    <a:close/>
                    <a:moveTo>
                      <a:pt x="302" y="102"/>
                    </a:moveTo>
                    <a:lnTo>
                      <a:pt x="302" y="102"/>
                    </a:lnTo>
                    <a:cubicBezTo>
                      <a:pt x="303" y="101"/>
                      <a:pt x="305" y="101"/>
                      <a:pt x="306" y="102"/>
                    </a:cubicBezTo>
                    <a:cubicBezTo>
                      <a:pt x="308" y="103"/>
                      <a:pt x="308" y="105"/>
                      <a:pt x="307" y="106"/>
                    </a:cubicBezTo>
                    <a:lnTo>
                      <a:pt x="307" y="106"/>
                    </a:lnTo>
                    <a:cubicBezTo>
                      <a:pt x="306" y="108"/>
                      <a:pt x="304" y="108"/>
                      <a:pt x="302" y="107"/>
                    </a:cubicBezTo>
                    <a:cubicBezTo>
                      <a:pt x="301" y="106"/>
                      <a:pt x="301" y="104"/>
                      <a:pt x="302" y="102"/>
                    </a:cubicBezTo>
                    <a:close/>
                    <a:moveTo>
                      <a:pt x="311" y="94"/>
                    </a:moveTo>
                    <a:lnTo>
                      <a:pt x="311" y="94"/>
                    </a:lnTo>
                    <a:cubicBezTo>
                      <a:pt x="312" y="92"/>
                      <a:pt x="314" y="92"/>
                      <a:pt x="316" y="93"/>
                    </a:cubicBezTo>
                    <a:cubicBezTo>
                      <a:pt x="317" y="94"/>
                      <a:pt x="317" y="96"/>
                      <a:pt x="316" y="98"/>
                    </a:cubicBezTo>
                    <a:lnTo>
                      <a:pt x="316" y="98"/>
                    </a:lnTo>
                    <a:cubicBezTo>
                      <a:pt x="315" y="99"/>
                      <a:pt x="313" y="99"/>
                      <a:pt x="312" y="98"/>
                    </a:cubicBezTo>
                    <a:cubicBezTo>
                      <a:pt x="310" y="97"/>
                      <a:pt x="310" y="95"/>
                      <a:pt x="311" y="94"/>
                    </a:cubicBezTo>
                    <a:close/>
                    <a:moveTo>
                      <a:pt x="320" y="85"/>
                    </a:moveTo>
                    <a:lnTo>
                      <a:pt x="320" y="85"/>
                    </a:lnTo>
                    <a:cubicBezTo>
                      <a:pt x="321" y="84"/>
                      <a:pt x="323" y="84"/>
                      <a:pt x="325" y="85"/>
                    </a:cubicBezTo>
                    <a:cubicBezTo>
                      <a:pt x="326" y="86"/>
                      <a:pt x="326" y="88"/>
                      <a:pt x="325" y="89"/>
                    </a:cubicBezTo>
                    <a:lnTo>
                      <a:pt x="325" y="89"/>
                    </a:lnTo>
                    <a:cubicBezTo>
                      <a:pt x="324" y="91"/>
                      <a:pt x="322" y="91"/>
                      <a:pt x="321" y="90"/>
                    </a:cubicBezTo>
                    <a:cubicBezTo>
                      <a:pt x="320" y="89"/>
                      <a:pt x="319" y="87"/>
                      <a:pt x="320" y="85"/>
                    </a:cubicBezTo>
                    <a:close/>
                    <a:moveTo>
                      <a:pt x="330" y="77"/>
                    </a:moveTo>
                    <a:lnTo>
                      <a:pt x="330" y="77"/>
                    </a:lnTo>
                    <a:cubicBezTo>
                      <a:pt x="332" y="76"/>
                      <a:pt x="334" y="76"/>
                      <a:pt x="335" y="77"/>
                    </a:cubicBezTo>
                    <a:cubicBezTo>
                      <a:pt x="336" y="78"/>
                      <a:pt x="336" y="80"/>
                      <a:pt x="335" y="82"/>
                    </a:cubicBezTo>
                    <a:lnTo>
                      <a:pt x="335" y="82"/>
                    </a:lnTo>
                    <a:cubicBezTo>
                      <a:pt x="334" y="83"/>
                      <a:pt x="332" y="83"/>
                      <a:pt x="330" y="82"/>
                    </a:cubicBezTo>
                    <a:cubicBezTo>
                      <a:pt x="329" y="80"/>
                      <a:pt x="329" y="78"/>
                      <a:pt x="330" y="77"/>
                    </a:cubicBezTo>
                    <a:close/>
                    <a:moveTo>
                      <a:pt x="340" y="69"/>
                    </a:moveTo>
                    <a:lnTo>
                      <a:pt x="340" y="69"/>
                    </a:lnTo>
                    <a:cubicBezTo>
                      <a:pt x="341" y="68"/>
                      <a:pt x="343" y="68"/>
                      <a:pt x="345" y="69"/>
                    </a:cubicBezTo>
                    <a:cubicBezTo>
                      <a:pt x="346" y="71"/>
                      <a:pt x="346" y="73"/>
                      <a:pt x="345" y="74"/>
                    </a:cubicBezTo>
                    <a:lnTo>
                      <a:pt x="345" y="74"/>
                    </a:lnTo>
                    <a:cubicBezTo>
                      <a:pt x="343" y="75"/>
                      <a:pt x="341" y="75"/>
                      <a:pt x="340" y="74"/>
                    </a:cubicBezTo>
                    <a:cubicBezTo>
                      <a:pt x="339" y="73"/>
                      <a:pt x="339" y="71"/>
                      <a:pt x="340" y="69"/>
                    </a:cubicBezTo>
                    <a:close/>
                    <a:moveTo>
                      <a:pt x="350" y="62"/>
                    </a:moveTo>
                    <a:lnTo>
                      <a:pt x="350" y="62"/>
                    </a:lnTo>
                    <a:cubicBezTo>
                      <a:pt x="351" y="61"/>
                      <a:pt x="353" y="61"/>
                      <a:pt x="355" y="62"/>
                    </a:cubicBezTo>
                    <a:cubicBezTo>
                      <a:pt x="356" y="63"/>
                      <a:pt x="356" y="65"/>
                      <a:pt x="355" y="66"/>
                    </a:cubicBezTo>
                    <a:lnTo>
                      <a:pt x="355" y="66"/>
                    </a:lnTo>
                    <a:cubicBezTo>
                      <a:pt x="353" y="68"/>
                      <a:pt x="351" y="68"/>
                      <a:pt x="350" y="66"/>
                    </a:cubicBezTo>
                    <a:cubicBezTo>
                      <a:pt x="349" y="65"/>
                      <a:pt x="349" y="63"/>
                      <a:pt x="350" y="62"/>
                    </a:cubicBezTo>
                    <a:close/>
                    <a:moveTo>
                      <a:pt x="360" y="55"/>
                    </a:moveTo>
                    <a:lnTo>
                      <a:pt x="360" y="55"/>
                    </a:lnTo>
                    <a:cubicBezTo>
                      <a:pt x="362" y="54"/>
                      <a:pt x="364" y="54"/>
                      <a:pt x="365" y="55"/>
                    </a:cubicBezTo>
                    <a:cubicBezTo>
                      <a:pt x="366" y="56"/>
                      <a:pt x="366" y="58"/>
                      <a:pt x="365" y="59"/>
                    </a:cubicBezTo>
                    <a:lnTo>
                      <a:pt x="365" y="59"/>
                    </a:lnTo>
                    <a:cubicBezTo>
                      <a:pt x="364" y="61"/>
                      <a:pt x="362" y="61"/>
                      <a:pt x="360" y="59"/>
                    </a:cubicBezTo>
                    <a:cubicBezTo>
                      <a:pt x="359" y="58"/>
                      <a:pt x="359" y="56"/>
                      <a:pt x="360" y="55"/>
                    </a:cubicBezTo>
                    <a:close/>
                    <a:moveTo>
                      <a:pt x="371" y="48"/>
                    </a:moveTo>
                    <a:lnTo>
                      <a:pt x="371" y="48"/>
                    </a:lnTo>
                    <a:cubicBezTo>
                      <a:pt x="372" y="47"/>
                      <a:pt x="374" y="47"/>
                      <a:pt x="375" y="48"/>
                    </a:cubicBezTo>
                    <a:cubicBezTo>
                      <a:pt x="376" y="49"/>
                      <a:pt x="376" y="51"/>
                      <a:pt x="375" y="52"/>
                    </a:cubicBezTo>
                    <a:lnTo>
                      <a:pt x="375" y="52"/>
                    </a:lnTo>
                    <a:cubicBezTo>
                      <a:pt x="374" y="54"/>
                      <a:pt x="372" y="54"/>
                      <a:pt x="371" y="52"/>
                    </a:cubicBezTo>
                    <a:cubicBezTo>
                      <a:pt x="370" y="51"/>
                      <a:pt x="370" y="49"/>
                      <a:pt x="371" y="48"/>
                    </a:cubicBezTo>
                    <a:close/>
                    <a:moveTo>
                      <a:pt x="382" y="42"/>
                    </a:moveTo>
                    <a:lnTo>
                      <a:pt x="382" y="42"/>
                    </a:lnTo>
                    <a:cubicBezTo>
                      <a:pt x="383" y="40"/>
                      <a:pt x="385" y="40"/>
                      <a:pt x="386" y="42"/>
                    </a:cubicBezTo>
                    <a:cubicBezTo>
                      <a:pt x="387" y="43"/>
                      <a:pt x="387" y="45"/>
                      <a:pt x="386" y="46"/>
                    </a:cubicBezTo>
                    <a:lnTo>
                      <a:pt x="386" y="46"/>
                    </a:lnTo>
                    <a:cubicBezTo>
                      <a:pt x="385" y="47"/>
                      <a:pt x="383" y="47"/>
                      <a:pt x="382" y="46"/>
                    </a:cubicBezTo>
                    <a:cubicBezTo>
                      <a:pt x="380" y="45"/>
                      <a:pt x="380" y="43"/>
                      <a:pt x="382" y="42"/>
                    </a:cubicBezTo>
                    <a:close/>
                    <a:moveTo>
                      <a:pt x="392" y="35"/>
                    </a:moveTo>
                    <a:lnTo>
                      <a:pt x="392" y="35"/>
                    </a:lnTo>
                    <a:cubicBezTo>
                      <a:pt x="394" y="34"/>
                      <a:pt x="396" y="34"/>
                      <a:pt x="397" y="35"/>
                    </a:cubicBezTo>
                    <a:cubicBezTo>
                      <a:pt x="398" y="37"/>
                      <a:pt x="398" y="39"/>
                      <a:pt x="397" y="40"/>
                    </a:cubicBezTo>
                    <a:lnTo>
                      <a:pt x="397" y="40"/>
                    </a:lnTo>
                    <a:cubicBezTo>
                      <a:pt x="396" y="41"/>
                      <a:pt x="394" y="41"/>
                      <a:pt x="392" y="40"/>
                    </a:cubicBezTo>
                    <a:cubicBezTo>
                      <a:pt x="391" y="39"/>
                      <a:pt x="391" y="37"/>
                      <a:pt x="392" y="35"/>
                    </a:cubicBezTo>
                    <a:close/>
                    <a:moveTo>
                      <a:pt x="404" y="30"/>
                    </a:moveTo>
                    <a:lnTo>
                      <a:pt x="404" y="30"/>
                    </a:lnTo>
                    <a:cubicBezTo>
                      <a:pt x="405" y="29"/>
                      <a:pt x="407" y="29"/>
                      <a:pt x="408" y="30"/>
                    </a:cubicBezTo>
                    <a:cubicBezTo>
                      <a:pt x="409" y="32"/>
                      <a:pt x="409" y="34"/>
                      <a:pt x="408" y="35"/>
                    </a:cubicBezTo>
                    <a:lnTo>
                      <a:pt x="408" y="35"/>
                    </a:lnTo>
                    <a:cubicBezTo>
                      <a:pt x="406" y="36"/>
                      <a:pt x="404" y="35"/>
                      <a:pt x="403" y="34"/>
                    </a:cubicBezTo>
                    <a:cubicBezTo>
                      <a:pt x="402" y="33"/>
                      <a:pt x="403" y="31"/>
                      <a:pt x="404" y="30"/>
                    </a:cubicBezTo>
                    <a:close/>
                    <a:moveTo>
                      <a:pt x="415" y="24"/>
                    </a:moveTo>
                    <a:lnTo>
                      <a:pt x="415" y="24"/>
                    </a:lnTo>
                    <a:cubicBezTo>
                      <a:pt x="417" y="23"/>
                      <a:pt x="419" y="24"/>
                      <a:pt x="420" y="25"/>
                    </a:cubicBezTo>
                    <a:cubicBezTo>
                      <a:pt x="421" y="26"/>
                      <a:pt x="421" y="28"/>
                      <a:pt x="419" y="29"/>
                    </a:cubicBezTo>
                    <a:lnTo>
                      <a:pt x="419" y="29"/>
                    </a:lnTo>
                    <a:cubicBezTo>
                      <a:pt x="418" y="30"/>
                      <a:pt x="416" y="30"/>
                      <a:pt x="415" y="29"/>
                    </a:cubicBezTo>
                    <a:cubicBezTo>
                      <a:pt x="414" y="27"/>
                      <a:pt x="414" y="25"/>
                      <a:pt x="415" y="24"/>
                    </a:cubicBezTo>
                    <a:close/>
                    <a:moveTo>
                      <a:pt x="427" y="19"/>
                    </a:moveTo>
                    <a:lnTo>
                      <a:pt x="427" y="19"/>
                    </a:lnTo>
                    <a:cubicBezTo>
                      <a:pt x="429" y="19"/>
                      <a:pt x="431" y="19"/>
                      <a:pt x="432" y="21"/>
                    </a:cubicBezTo>
                    <a:cubicBezTo>
                      <a:pt x="432" y="22"/>
                      <a:pt x="432" y="24"/>
                      <a:pt x="430" y="25"/>
                    </a:cubicBezTo>
                    <a:lnTo>
                      <a:pt x="430" y="25"/>
                    </a:lnTo>
                    <a:cubicBezTo>
                      <a:pt x="429" y="26"/>
                      <a:pt x="427" y="25"/>
                      <a:pt x="426" y="24"/>
                    </a:cubicBezTo>
                    <a:cubicBezTo>
                      <a:pt x="425" y="22"/>
                      <a:pt x="426" y="20"/>
                      <a:pt x="427" y="19"/>
                    </a:cubicBezTo>
                    <a:close/>
                    <a:moveTo>
                      <a:pt x="439" y="15"/>
                    </a:moveTo>
                    <a:lnTo>
                      <a:pt x="439" y="15"/>
                    </a:lnTo>
                    <a:cubicBezTo>
                      <a:pt x="441" y="14"/>
                      <a:pt x="443" y="15"/>
                      <a:pt x="443" y="17"/>
                    </a:cubicBezTo>
                    <a:cubicBezTo>
                      <a:pt x="444" y="18"/>
                      <a:pt x="444" y="20"/>
                      <a:pt x="442" y="21"/>
                    </a:cubicBezTo>
                    <a:lnTo>
                      <a:pt x="442" y="21"/>
                    </a:lnTo>
                    <a:cubicBezTo>
                      <a:pt x="440" y="22"/>
                      <a:pt x="439" y="21"/>
                      <a:pt x="438" y="19"/>
                    </a:cubicBezTo>
                    <a:cubicBezTo>
                      <a:pt x="437" y="18"/>
                      <a:pt x="438" y="16"/>
                      <a:pt x="439" y="15"/>
                    </a:cubicBezTo>
                    <a:close/>
                    <a:moveTo>
                      <a:pt x="452" y="11"/>
                    </a:moveTo>
                    <a:lnTo>
                      <a:pt x="452" y="11"/>
                    </a:lnTo>
                    <a:cubicBezTo>
                      <a:pt x="453" y="11"/>
                      <a:pt x="455" y="11"/>
                      <a:pt x="455" y="13"/>
                    </a:cubicBezTo>
                    <a:cubicBezTo>
                      <a:pt x="456" y="15"/>
                      <a:pt x="455" y="17"/>
                      <a:pt x="453" y="17"/>
                    </a:cubicBezTo>
                    <a:lnTo>
                      <a:pt x="453" y="17"/>
                    </a:lnTo>
                    <a:cubicBezTo>
                      <a:pt x="452" y="18"/>
                      <a:pt x="450" y="17"/>
                      <a:pt x="450" y="15"/>
                    </a:cubicBezTo>
                    <a:cubicBezTo>
                      <a:pt x="449" y="13"/>
                      <a:pt x="450" y="12"/>
                      <a:pt x="452" y="11"/>
                    </a:cubicBezTo>
                    <a:close/>
                    <a:moveTo>
                      <a:pt x="464" y="8"/>
                    </a:moveTo>
                    <a:lnTo>
                      <a:pt x="464" y="8"/>
                    </a:lnTo>
                    <a:cubicBezTo>
                      <a:pt x="465" y="7"/>
                      <a:pt x="467" y="8"/>
                      <a:pt x="468" y="10"/>
                    </a:cubicBezTo>
                    <a:cubicBezTo>
                      <a:pt x="468" y="12"/>
                      <a:pt x="467" y="13"/>
                      <a:pt x="466" y="14"/>
                    </a:cubicBezTo>
                    <a:lnTo>
                      <a:pt x="466" y="14"/>
                    </a:lnTo>
                    <a:cubicBezTo>
                      <a:pt x="464" y="14"/>
                      <a:pt x="462" y="14"/>
                      <a:pt x="462" y="12"/>
                    </a:cubicBezTo>
                    <a:cubicBezTo>
                      <a:pt x="461" y="10"/>
                      <a:pt x="462" y="9"/>
                      <a:pt x="464" y="8"/>
                    </a:cubicBezTo>
                    <a:close/>
                    <a:moveTo>
                      <a:pt x="476" y="5"/>
                    </a:moveTo>
                    <a:lnTo>
                      <a:pt x="476" y="5"/>
                    </a:lnTo>
                    <a:cubicBezTo>
                      <a:pt x="478" y="5"/>
                      <a:pt x="480" y="6"/>
                      <a:pt x="480" y="8"/>
                    </a:cubicBezTo>
                    <a:cubicBezTo>
                      <a:pt x="480" y="9"/>
                      <a:pt x="479" y="11"/>
                      <a:pt x="477" y="11"/>
                    </a:cubicBezTo>
                    <a:lnTo>
                      <a:pt x="477" y="11"/>
                    </a:lnTo>
                    <a:cubicBezTo>
                      <a:pt x="476" y="11"/>
                      <a:pt x="474" y="10"/>
                      <a:pt x="474" y="9"/>
                    </a:cubicBezTo>
                    <a:cubicBezTo>
                      <a:pt x="473" y="7"/>
                      <a:pt x="475" y="5"/>
                      <a:pt x="476" y="5"/>
                    </a:cubicBezTo>
                    <a:close/>
                    <a:moveTo>
                      <a:pt x="489" y="3"/>
                    </a:moveTo>
                    <a:lnTo>
                      <a:pt x="489" y="3"/>
                    </a:lnTo>
                    <a:cubicBezTo>
                      <a:pt x="490" y="3"/>
                      <a:pt x="492" y="4"/>
                      <a:pt x="492" y="6"/>
                    </a:cubicBezTo>
                    <a:cubicBezTo>
                      <a:pt x="493" y="7"/>
                      <a:pt x="491" y="9"/>
                      <a:pt x="490" y="9"/>
                    </a:cubicBezTo>
                    <a:lnTo>
                      <a:pt x="490" y="9"/>
                    </a:lnTo>
                    <a:cubicBezTo>
                      <a:pt x="488" y="10"/>
                      <a:pt x="486" y="8"/>
                      <a:pt x="486" y="7"/>
                    </a:cubicBezTo>
                    <a:cubicBezTo>
                      <a:pt x="486" y="5"/>
                      <a:pt x="487" y="3"/>
                      <a:pt x="489"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304" name="Group 233"/>
              <p:cNvGrpSpPr>
                <a:grpSpLocks/>
              </p:cNvGrpSpPr>
              <p:nvPr/>
            </p:nvGrpSpPr>
            <p:grpSpPr bwMode="auto">
              <a:xfrm>
                <a:off x="3431" y="1988"/>
                <a:ext cx="13" cy="32"/>
                <a:chOff x="3431" y="1988"/>
                <a:chExt cx="13" cy="32"/>
              </a:xfrm>
            </p:grpSpPr>
            <p:sp>
              <p:nvSpPr>
                <p:cNvPr id="52335" name="Oval 231"/>
                <p:cNvSpPr>
                  <a:spLocks noChangeArrowheads="1"/>
                </p:cNvSpPr>
                <p:nvPr/>
              </p:nvSpPr>
              <p:spPr bwMode="auto">
                <a:xfrm>
                  <a:off x="3431" y="1988"/>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6" name="Oval 232"/>
                <p:cNvSpPr>
                  <a:spLocks noChangeArrowheads="1"/>
                </p:cNvSpPr>
                <p:nvPr/>
              </p:nvSpPr>
              <p:spPr bwMode="auto">
                <a:xfrm>
                  <a:off x="3431" y="1988"/>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5" name="Group 236"/>
              <p:cNvGrpSpPr>
                <a:grpSpLocks/>
              </p:cNvGrpSpPr>
              <p:nvPr/>
            </p:nvGrpSpPr>
            <p:grpSpPr bwMode="auto">
              <a:xfrm>
                <a:off x="4052" y="2127"/>
                <a:ext cx="14" cy="31"/>
                <a:chOff x="4052" y="2127"/>
                <a:chExt cx="14" cy="31"/>
              </a:xfrm>
            </p:grpSpPr>
            <p:sp>
              <p:nvSpPr>
                <p:cNvPr id="52333" name="Oval 234"/>
                <p:cNvSpPr>
                  <a:spLocks noChangeArrowheads="1"/>
                </p:cNvSpPr>
                <p:nvPr/>
              </p:nvSpPr>
              <p:spPr bwMode="auto">
                <a:xfrm>
                  <a:off x="4052" y="2127"/>
                  <a:ext cx="14" cy="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4" name="Oval 235"/>
                <p:cNvSpPr>
                  <a:spLocks noChangeArrowheads="1"/>
                </p:cNvSpPr>
                <p:nvPr/>
              </p:nvSpPr>
              <p:spPr bwMode="auto">
                <a:xfrm>
                  <a:off x="4052" y="2127"/>
                  <a:ext cx="14"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06" name="Group 239"/>
              <p:cNvGrpSpPr>
                <a:grpSpLocks/>
              </p:cNvGrpSpPr>
              <p:nvPr/>
            </p:nvGrpSpPr>
            <p:grpSpPr bwMode="auto">
              <a:xfrm>
                <a:off x="4498" y="2233"/>
                <a:ext cx="12" cy="32"/>
                <a:chOff x="4498" y="2233"/>
                <a:chExt cx="12" cy="32"/>
              </a:xfrm>
            </p:grpSpPr>
            <p:sp>
              <p:nvSpPr>
                <p:cNvPr id="52331" name="Oval 237"/>
                <p:cNvSpPr>
                  <a:spLocks noChangeArrowheads="1"/>
                </p:cNvSpPr>
                <p:nvPr/>
              </p:nvSpPr>
              <p:spPr bwMode="auto">
                <a:xfrm>
                  <a:off x="4498" y="2233"/>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2" name="Oval 238"/>
                <p:cNvSpPr>
                  <a:spLocks noChangeArrowheads="1"/>
                </p:cNvSpPr>
                <p:nvPr/>
              </p:nvSpPr>
              <p:spPr bwMode="auto">
                <a:xfrm>
                  <a:off x="4498" y="2233"/>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2307" name="Line 240"/>
              <p:cNvSpPr>
                <a:spLocks noChangeShapeType="1"/>
              </p:cNvSpPr>
              <p:nvPr/>
            </p:nvSpPr>
            <p:spPr bwMode="auto">
              <a:xfrm flipV="1">
                <a:off x="2912" y="2047"/>
                <a:ext cx="734" cy="468"/>
              </a:xfrm>
              <a:prstGeom prst="line">
                <a:avLst/>
              </a:prstGeom>
              <a:noFill/>
              <a:ln w="7938" cap="rnd">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08" name="Freeform 241"/>
              <p:cNvSpPr>
                <a:spLocks noEditPoints="1"/>
              </p:cNvSpPr>
              <p:nvPr/>
            </p:nvSpPr>
            <p:spPr bwMode="auto">
              <a:xfrm>
                <a:off x="3457" y="1033"/>
                <a:ext cx="584" cy="134"/>
              </a:xfrm>
              <a:custGeom>
                <a:avLst/>
                <a:gdLst>
                  <a:gd name="T0" fmla="*/ 735 w 775"/>
                  <a:gd name="T1" fmla="*/ 184 h 210"/>
                  <a:gd name="T2" fmla="*/ 714 w 775"/>
                  <a:gd name="T3" fmla="*/ 183 h 210"/>
                  <a:gd name="T4" fmla="*/ 701 w 775"/>
                  <a:gd name="T5" fmla="*/ 184 h 210"/>
                  <a:gd name="T6" fmla="*/ 706 w 775"/>
                  <a:gd name="T7" fmla="*/ 181 h 210"/>
                  <a:gd name="T8" fmla="*/ 686 w 775"/>
                  <a:gd name="T9" fmla="*/ 172 h 210"/>
                  <a:gd name="T10" fmla="*/ 668 w 775"/>
                  <a:gd name="T11" fmla="*/ 177 h 210"/>
                  <a:gd name="T12" fmla="*/ 668 w 775"/>
                  <a:gd name="T13" fmla="*/ 177 h 210"/>
                  <a:gd name="T14" fmla="*/ 654 w 775"/>
                  <a:gd name="T15" fmla="*/ 165 h 210"/>
                  <a:gd name="T16" fmla="*/ 633 w 775"/>
                  <a:gd name="T17" fmla="*/ 164 h 210"/>
                  <a:gd name="T18" fmla="*/ 620 w 775"/>
                  <a:gd name="T19" fmla="*/ 165 h 210"/>
                  <a:gd name="T20" fmla="*/ 625 w 775"/>
                  <a:gd name="T21" fmla="*/ 162 h 210"/>
                  <a:gd name="T22" fmla="*/ 605 w 775"/>
                  <a:gd name="T23" fmla="*/ 153 h 210"/>
                  <a:gd name="T24" fmla="*/ 587 w 775"/>
                  <a:gd name="T25" fmla="*/ 157 h 210"/>
                  <a:gd name="T26" fmla="*/ 587 w 775"/>
                  <a:gd name="T27" fmla="*/ 157 h 210"/>
                  <a:gd name="T28" fmla="*/ 573 w 775"/>
                  <a:gd name="T29" fmla="*/ 145 h 210"/>
                  <a:gd name="T30" fmla="*/ 551 w 775"/>
                  <a:gd name="T31" fmla="*/ 145 h 210"/>
                  <a:gd name="T32" fmla="*/ 539 w 775"/>
                  <a:gd name="T33" fmla="*/ 146 h 210"/>
                  <a:gd name="T34" fmla="*/ 543 w 775"/>
                  <a:gd name="T35" fmla="*/ 142 h 210"/>
                  <a:gd name="T36" fmla="*/ 524 w 775"/>
                  <a:gd name="T37" fmla="*/ 134 h 210"/>
                  <a:gd name="T38" fmla="*/ 506 w 775"/>
                  <a:gd name="T39" fmla="*/ 138 h 210"/>
                  <a:gd name="T40" fmla="*/ 506 w 775"/>
                  <a:gd name="T41" fmla="*/ 138 h 210"/>
                  <a:gd name="T42" fmla="*/ 492 w 775"/>
                  <a:gd name="T43" fmla="*/ 126 h 210"/>
                  <a:gd name="T44" fmla="*/ 470 w 775"/>
                  <a:gd name="T45" fmla="*/ 125 h 210"/>
                  <a:gd name="T46" fmla="*/ 457 w 775"/>
                  <a:gd name="T47" fmla="*/ 126 h 210"/>
                  <a:gd name="T48" fmla="*/ 462 w 775"/>
                  <a:gd name="T49" fmla="*/ 123 h 210"/>
                  <a:gd name="T50" fmla="*/ 443 w 775"/>
                  <a:gd name="T51" fmla="*/ 114 h 210"/>
                  <a:gd name="T52" fmla="*/ 425 w 775"/>
                  <a:gd name="T53" fmla="*/ 119 h 210"/>
                  <a:gd name="T54" fmla="*/ 425 w 775"/>
                  <a:gd name="T55" fmla="*/ 119 h 210"/>
                  <a:gd name="T56" fmla="*/ 410 w 775"/>
                  <a:gd name="T57" fmla="*/ 107 h 210"/>
                  <a:gd name="T58" fmla="*/ 389 w 775"/>
                  <a:gd name="T59" fmla="*/ 106 h 210"/>
                  <a:gd name="T60" fmla="*/ 376 w 775"/>
                  <a:gd name="T61" fmla="*/ 107 h 210"/>
                  <a:gd name="T62" fmla="*/ 381 w 775"/>
                  <a:gd name="T63" fmla="*/ 104 h 210"/>
                  <a:gd name="T64" fmla="*/ 362 w 775"/>
                  <a:gd name="T65" fmla="*/ 95 h 210"/>
                  <a:gd name="T66" fmla="*/ 344 w 775"/>
                  <a:gd name="T67" fmla="*/ 99 h 210"/>
                  <a:gd name="T68" fmla="*/ 344 w 775"/>
                  <a:gd name="T69" fmla="*/ 99 h 210"/>
                  <a:gd name="T70" fmla="*/ 329 w 775"/>
                  <a:gd name="T71" fmla="*/ 87 h 210"/>
                  <a:gd name="T72" fmla="*/ 308 w 775"/>
                  <a:gd name="T73" fmla="*/ 87 h 210"/>
                  <a:gd name="T74" fmla="*/ 295 w 775"/>
                  <a:gd name="T75" fmla="*/ 88 h 210"/>
                  <a:gd name="T76" fmla="*/ 300 w 775"/>
                  <a:gd name="T77" fmla="*/ 85 h 210"/>
                  <a:gd name="T78" fmla="*/ 281 w 775"/>
                  <a:gd name="T79" fmla="*/ 76 h 210"/>
                  <a:gd name="T80" fmla="*/ 263 w 775"/>
                  <a:gd name="T81" fmla="*/ 80 h 210"/>
                  <a:gd name="T82" fmla="*/ 263 w 775"/>
                  <a:gd name="T83" fmla="*/ 80 h 210"/>
                  <a:gd name="T84" fmla="*/ 248 w 775"/>
                  <a:gd name="T85" fmla="*/ 68 h 210"/>
                  <a:gd name="T86" fmla="*/ 227 w 775"/>
                  <a:gd name="T87" fmla="*/ 67 h 210"/>
                  <a:gd name="T88" fmla="*/ 214 w 775"/>
                  <a:gd name="T89" fmla="*/ 69 h 210"/>
                  <a:gd name="T90" fmla="*/ 219 w 775"/>
                  <a:gd name="T91" fmla="*/ 65 h 210"/>
                  <a:gd name="T92" fmla="*/ 199 w 775"/>
                  <a:gd name="T93" fmla="*/ 57 h 210"/>
                  <a:gd name="T94" fmla="*/ 182 w 775"/>
                  <a:gd name="T95" fmla="*/ 61 h 210"/>
                  <a:gd name="T96" fmla="*/ 182 w 775"/>
                  <a:gd name="T97" fmla="*/ 61 h 210"/>
                  <a:gd name="T98" fmla="*/ 167 w 775"/>
                  <a:gd name="T99" fmla="*/ 49 h 210"/>
                  <a:gd name="T100" fmla="*/ 146 w 775"/>
                  <a:gd name="T101" fmla="*/ 48 h 210"/>
                  <a:gd name="T102" fmla="*/ 133 w 775"/>
                  <a:gd name="T103" fmla="*/ 49 h 210"/>
                  <a:gd name="T104" fmla="*/ 138 w 775"/>
                  <a:gd name="T105" fmla="*/ 46 h 210"/>
                  <a:gd name="T106" fmla="*/ 118 w 775"/>
                  <a:gd name="T107" fmla="*/ 37 h 210"/>
                  <a:gd name="T108" fmla="*/ 101 w 775"/>
                  <a:gd name="T109" fmla="*/ 42 h 210"/>
                  <a:gd name="T110" fmla="*/ 101 w 775"/>
                  <a:gd name="T111" fmla="*/ 42 h 210"/>
                  <a:gd name="T112" fmla="*/ 86 w 775"/>
                  <a:gd name="T113" fmla="*/ 29 h 210"/>
                  <a:gd name="T114" fmla="*/ 65 w 775"/>
                  <a:gd name="T115" fmla="*/ 29 h 210"/>
                  <a:gd name="T116" fmla="*/ 52 w 775"/>
                  <a:gd name="T117" fmla="*/ 30 h 210"/>
                  <a:gd name="T118" fmla="*/ 57 w 775"/>
                  <a:gd name="T119" fmla="*/ 27 h 210"/>
                  <a:gd name="T120" fmla="*/ 732 w 775"/>
                  <a:gd name="T121" fmla="*/ 16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0">
                    <a:moveTo>
                      <a:pt x="733" y="192"/>
                    </a:moveTo>
                    <a:lnTo>
                      <a:pt x="733" y="192"/>
                    </a:lnTo>
                    <a:cubicBezTo>
                      <a:pt x="731" y="192"/>
                      <a:pt x="730" y="189"/>
                      <a:pt x="730" y="187"/>
                    </a:cubicBezTo>
                    <a:cubicBezTo>
                      <a:pt x="730" y="185"/>
                      <a:pt x="733" y="183"/>
                      <a:pt x="735" y="184"/>
                    </a:cubicBezTo>
                    <a:lnTo>
                      <a:pt x="735" y="184"/>
                    </a:lnTo>
                    <a:cubicBezTo>
                      <a:pt x="737" y="184"/>
                      <a:pt x="739" y="187"/>
                      <a:pt x="738" y="189"/>
                    </a:cubicBezTo>
                    <a:cubicBezTo>
                      <a:pt x="738" y="191"/>
                      <a:pt x="735" y="192"/>
                      <a:pt x="733" y="192"/>
                    </a:cubicBezTo>
                    <a:close/>
                    <a:moveTo>
                      <a:pt x="717" y="188"/>
                    </a:moveTo>
                    <a:lnTo>
                      <a:pt x="717" y="188"/>
                    </a:lnTo>
                    <a:cubicBezTo>
                      <a:pt x="715" y="188"/>
                      <a:pt x="713" y="186"/>
                      <a:pt x="714" y="183"/>
                    </a:cubicBezTo>
                    <a:cubicBezTo>
                      <a:pt x="714" y="181"/>
                      <a:pt x="716" y="180"/>
                      <a:pt x="719" y="180"/>
                    </a:cubicBezTo>
                    <a:lnTo>
                      <a:pt x="719" y="180"/>
                    </a:lnTo>
                    <a:cubicBezTo>
                      <a:pt x="721" y="180"/>
                      <a:pt x="722" y="183"/>
                      <a:pt x="722" y="185"/>
                    </a:cubicBezTo>
                    <a:cubicBezTo>
                      <a:pt x="721" y="187"/>
                      <a:pt x="719" y="189"/>
                      <a:pt x="717" y="188"/>
                    </a:cubicBezTo>
                    <a:close/>
                    <a:moveTo>
                      <a:pt x="701" y="184"/>
                    </a:moveTo>
                    <a:lnTo>
                      <a:pt x="701" y="184"/>
                    </a:lnTo>
                    <a:cubicBezTo>
                      <a:pt x="699" y="184"/>
                      <a:pt x="697" y="182"/>
                      <a:pt x="698" y="179"/>
                    </a:cubicBezTo>
                    <a:cubicBezTo>
                      <a:pt x="698" y="177"/>
                      <a:pt x="700" y="176"/>
                      <a:pt x="702" y="176"/>
                    </a:cubicBezTo>
                    <a:lnTo>
                      <a:pt x="702" y="176"/>
                    </a:lnTo>
                    <a:cubicBezTo>
                      <a:pt x="705" y="177"/>
                      <a:pt x="706" y="179"/>
                      <a:pt x="706" y="181"/>
                    </a:cubicBezTo>
                    <a:cubicBezTo>
                      <a:pt x="705" y="183"/>
                      <a:pt x="703" y="185"/>
                      <a:pt x="701" y="184"/>
                    </a:cubicBezTo>
                    <a:close/>
                    <a:moveTo>
                      <a:pt x="685" y="180"/>
                    </a:moveTo>
                    <a:lnTo>
                      <a:pt x="685" y="180"/>
                    </a:lnTo>
                    <a:cubicBezTo>
                      <a:pt x="682" y="180"/>
                      <a:pt x="681" y="178"/>
                      <a:pt x="681" y="176"/>
                    </a:cubicBezTo>
                    <a:cubicBezTo>
                      <a:pt x="682" y="173"/>
                      <a:pt x="684" y="172"/>
                      <a:pt x="686" y="172"/>
                    </a:cubicBezTo>
                    <a:lnTo>
                      <a:pt x="686" y="172"/>
                    </a:lnTo>
                    <a:cubicBezTo>
                      <a:pt x="688" y="173"/>
                      <a:pt x="690" y="175"/>
                      <a:pt x="689" y="177"/>
                    </a:cubicBezTo>
                    <a:cubicBezTo>
                      <a:pt x="689" y="179"/>
                      <a:pt x="687" y="181"/>
                      <a:pt x="685" y="180"/>
                    </a:cubicBezTo>
                    <a:close/>
                    <a:moveTo>
                      <a:pt x="668" y="177"/>
                    </a:moveTo>
                    <a:lnTo>
                      <a:pt x="668" y="177"/>
                    </a:lnTo>
                    <a:cubicBezTo>
                      <a:pt x="666" y="176"/>
                      <a:pt x="665" y="174"/>
                      <a:pt x="665" y="172"/>
                    </a:cubicBezTo>
                    <a:cubicBezTo>
                      <a:pt x="666" y="169"/>
                      <a:pt x="668" y="168"/>
                      <a:pt x="670" y="168"/>
                    </a:cubicBezTo>
                    <a:lnTo>
                      <a:pt x="670" y="168"/>
                    </a:lnTo>
                    <a:cubicBezTo>
                      <a:pt x="672" y="169"/>
                      <a:pt x="674" y="171"/>
                      <a:pt x="673" y="173"/>
                    </a:cubicBezTo>
                    <a:cubicBezTo>
                      <a:pt x="673" y="176"/>
                      <a:pt x="671" y="177"/>
                      <a:pt x="668" y="177"/>
                    </a:cubicBezTo>
                    <a:close/>
                    <a:moveTo>
                      <a:pt x="652" y="173"/>
                    </a:moveTo>
                    <a:lnTo>
                      <a:pt x="652" y="173"/>
                    </a:lnTo>
                    <a:cubicBezTo>
                      <a:pt x="650" y="172"/>
                      <a:pt x="648" y="170"/>
                      <a:pt x="649" y="168"/>
                    </a:cubicBezTo>
                    <a:cubicBezTo>
                      <a:pt x="649" y="166"/>
                      <a:pt x="651" y="164"/>
                      <a:pt x="654" y="165"/>
                    </a:cubicBezTo>
                    <a:lnTo>
                      <a:pt x="654" y="165"/>
                    </a:lnTo>
                    <a:cubicBezTo>
                      <a:pt x="656" y="165"/>
                      <a:pt x="657" y="167"/>
                      <a:pt x="657" y="169"/>
                    </a:cubicBezTo>
                    <a:cubicBezTo>
                      <a:pt x="657" y="172"/>
                      <a:pt x="654" y="173"/>
                      <a:pt x="652" y="173"/>
                    </a:cubicBezTo>
                    <a:close/>
                    <a:moveTo>
                      <a:pt x="636" y="169"/>
                    </a:moveTo>
                    <a:lnTo>
                      <a:pt x="636" y="169"/>
                    </a:lnTo>
                    <a:cubicBezTo>
                      <a:pt x="634" y="168"/>
                      <a:pt x="632" y="166"/>
                      <a:pt x="633" y="164"/>
                    </a:cubicBezTo>
                    <a:cubicBezTo>
                      <a:pt x="633" y="162"/>
                      <a:pt x="635" y="160"/>
                      <a:pt x="638" y="161"/>
                    </a:cubicBezTo>
                    <a:lnTo>
                      <a:pt x="638" y="161"/>
                    </a:lnTo>
                    <a:cubicBezTo>
                      <a:pt x="640" y="161"/>
                      <a:pt x="641" y="163"/>
                      <a:pt x="641" y="166"/>
                    </a:cubicBezTo>
                    <a:cubicBezTo>
                      <a:pt x="640" y="168"/>
                      <a:pt x="638" y="169"/>
                      <a:pt x="636" y="169"/>
                    </a:cubicBezTo>
                    <a:close/>
                    <a:moveTo>
                      <a:pt x="620" y="165"/>
                    </a:moveTo>
                    <a:lnTo>
                      <a:pt x="620" y="165"/>
                    </a:lnTo>
                    <a:cubicBezTo>
                      <a:pt x="617" y="165"/>
                      <a:pt x="616" y="162"/>
                      <a:pt x="616" y="160"/>
                    </a:cubicBezTo>
                    <a:cubicBezTo>
                      <a:pt x="617" y="158"/>
                      <a:pt x="619" y="156"/>
                      <a:pt x="621" y="157"/>
                    </a:cubicBezTo>
                    <a:lnTo>
                      <a:pt x="621" y="157"/>
                    </a:lnTo>
                    <a:cubicBezTo>
                      <a:pt x="624" y="157"/>
                      <a:pt x="625" y="159"/>
                      <a:pt x="625" y="162"/>
                    </a:cubicBezTo>
                    <a:cubicBezTo>
                      <a:pt x="624" y="164"/>
                      <a:pt x="622" y="165"/>
                      <a:pt x="620" y="165"/>
                    </a:cubicBezTo>
                    <a:close/>
                    <a:moveTo>
                      <a:pt x="603" y="161"/>
                    </a:moveTo>
                    <a:lnTo>
                      <a:pt x="603" y="161"/>
                    </a:lnTo>
                    <a:cubicBezTo>
                      <a:pt x="601" y="161"/>
                      <a:pt x="600" y="159"/>
                      <a:pt x="600" y="156"/>
                    </a:cubicBezTo>
                    <a:cubicBezTo>
                      <a:pt x="601" y="154"/>
                      <a:pt x="603" y="153"/>
                      <a:pt x="605" y="153"/>
                    </a:cubicBezTo>
                    <a:lnTo>
                      <a:pt x="605" y="153"/>
                    </a:lnTo>
                    <a:cubicBezTo>
                      <a:pt x="607" y="153"/>
                      <a:pt x="609" y="156"/>
                      <a:pt x="608" y="158"/>
                    </a:cubicBezTo>
                    <a:cubicBezTo>
                      <a:pt x="608" y="160"/>
                      <a:pt x="606" y="162"/>
                      <a:pt x="603" y="161"/>
                    </a:cubicBezTo>
                    <a:close/>
                    <a:moveTo>
                      <a:pt x="587" y="157"/>
                    </a:moveTo>
                    <a:lnTo>
                      <a:pt x="587" y="157"/>
                    </a:lnTo>
                    <a:cubicBezTo>
                      <a:pt x="585" y="157"/>
                      <a:pt x="583" y="155"/>
                      <a:pt x="584" y="152"/>
                    </a:cubicBezTo>
                    <a:cubicBezTo>
                      <a:pt x="584" y="150"/>
                      <a:pt x="587" y="149"/>
                      <a:pt x="589" y="149"/>
                    </a:cubicBezTo>
                    <a:lnTo>
                      <a:pt x="589" y="149"/>
                    </a:lnTo>
                    <a:cubicBezTo>
                      <a:pt x="591" y="150"/>
                      <a:pt x="593" y="152"/>
                      <a:pt x="592" y="154"/>
                    </a:cubicBezTo>
                    <a:cubicBezTo>
                      <a:pt x="592" y="156"/>
                      <a:pt x="589" y="158"/>
                      <a:pt x="587" y="157"/>
                    </a:cubicBezTo>
                    <a:close/>
                    <a:moveTo>
                      <a:pt x="571" y="153"/>
                    </a:moveTo>
                    <a:lnTo>
                      <a:pt x="571" y="153"/>
                    </a:lnTo>
                    <a:cubicBezTo>
                      <a:pt x="569" y="153"/>
                      <a:pt x="567" y="151"/>
                      <a:pt x="568" y="149"/>
                    </a:cubicBezTo>
                    <a:cubicBezTo>
                      <a:pt x="568" y="146"/>
                      <a:pt x="570" y="145"/>
                      <a:pt x="573" y="145"/>
                    </a:cubicBezTo>
                    <a:lnTo>
                      <a:pt x="573" y="145"/>
                    </a:lnTo>
                    <a:cubicBezTo>
                      <a:pt x="575" y="146"/>
                      <a:pt x="576" y="148"/>
                      <a:pt x="576" y="150"/>
                    </a:cubicBezTo>
                    <a:cubicBezTo>
                      <a:pt x="575" y="152"/>
                      <a:pt x="573" y="154"/>
                      <a:pt x="571" y="153"/>
                    </a:cubicBezTo>
                    <a:close/>
                    <a:moveTo>
                      <a:pt x="555" y="150"/>
                    </a:moveTo>
                    <a:lnTo>
                      <a:pt x="555" y="150"/>
                    </a:lnTo>
                    <a:cubicBezTo>
                      <a:pt x="553" y="149"/>
                      <a:pt x="551" y="147"/>
                      <a:pt x="551" y="145"/>
                    </a:cubicBezTo>
                    <a:cubicBezTo>
                      <a:pt x="552" y="142"/>
                      <a:pt x="554" y="141"/>
                      <a:pt x="556" y="141"/>
                    </a:cubicBezTo>
                    <a:lnTo>
                      <a:pt x="556" y="141"/>
                    </a:lnTo>
                    <a:cubicBezTo>
                      <a:pt x="559" y="142"/>
                      <a:pt x="560" y="144"/>
                      <a:pt x="560" y="146"/>
                    </a:cubicBezTo>
                    <a:cubicBezTo>
                      <a:pt x="559" y="149"/>
                      <a:pt x="557" y="150"/>
                      <a:pt x="555" y="150"/>
                    </a:cubicBezTo>
                    <a:close/>
                    <a:moveTo>
                      <a:pt x="539" y="146"/>
                    </a:moveTo>
                    <a:lnTo>
                      <a:pt x="539" y="146"/>
                    </a:lnTo>
                    <a:cubicBezTo>
                      <a:pt x="536" y="145"/>
                      <a:pt x="535" y="143"/>
                      <a:pt x="535" y="141"/>
                    </a:cubicBezTo>
                    <a:cubicBezTo>
                      <a:pt x="536" y="139"/>
                      <a:pt x="538" y="137"/>
                      <a:pt x="540" y="138"/>
                    </a:cubicBezTo>
                    <a:lnTo>
                      <a:pt x="540" y="138"/>
                    </a:lnTo>
                    <a:cubicBezTo>
                      <a:pt x="542" y="138"/>
                      <a:pt x="544" y="140"/>
                      <a:pt x="543" y="142"/>
                    </a:cubicBezTo>
                    <a:cubicBezTo>
                      <a:pt x="543" y="145"/>
                      <a:pt x="541" y="146"/>
                      <a:pt x="539" y="146"/>
                    </a:cubicBezTo>
                    <a:close/>
                    <a:moveTo>
                      <a:pt x="522" y="142"/>
                    </a:moveTo>
                    <a:lnTo>
                      <a:pt x="522" y="142"/>
                    </a:lnTo>
                    <a:cubicBezTo>
                      <a:pt x="520" y="141"/>
                      <a:pt x="519" y="139"/>
                      <a:pt x="519" y="137"/>
                    </a:cubicBezTo>
                    <a:cubicBezTo>
                      <a:pt x="519" y="135"/>
                      <a:pt x="522" y="133"/>
                      <a:pt x="524" y="134"/>
                    </a:cubicBezTo>
                    <a:lnTo>
                      <a:pt x="524" y="134"/>
                    </a:lnTo>
                    <a:cubicBezTo>
                      <a:pt x="526" y="134"/>
                      <a:pt x="528" y="136"/>
                      <a:pt x="527" y="139"/>
                    </a:cubicBezTo>
                    <a:cubicBezTo>
                      <a:pt x="527" y="141"/>
                      <a:pt x="525" y="142"/>
                      <a:pt x="522" y="142"/>
                    </a:cubicBezTo>
                    <a:close/>
                    <a:moveTo>
                      <a:pt x="506" y="138"/>
                    </a:moveTo>
                    <a:lnTo>
                      <a:pt x="506" y="138"/>
                    </a:lnTo>
                    <a:cubicBezTo>
                      <a:pt x="504" y="138"/>
                      <a:pt x="502" y="135"/>
                      <a:pt x="503" y="133"/>
                    </a:cubicBezTo>
                    <a:cubicBezTo>
                      <a:pt x="503" y="131"/>
                      <a:pt x="505" y="129"/>
                      <a:pt x="508" y="130"/>
                    </a:cubicBezTo>
                    <a:lnTo>
                      <a:pt x="508" y="130"/>
                    </a:lnTo>
                    <a:cubicBezTo>
                      <a:pt x="510" y="130"/>
                      <a:pt x="511" y="132"/>
                      <a:pt x="511" y="135"/>
                    </a:cubicBezTo>
                    <a:cubicBezTo>
                      <a:pt x="511" y="137"/>
                      <a:pt x="508" y="138"/>
                      <a:pt x="506" y="138"/>
                    </a:cubicBezTo>
                    <a:close/>
                    <a:moveTo>
                      <a:pt x="490" y="134"/>
                    </a:moveTo>
                    <a:lnTo>
                      <a:pt x="490" y="134"/>
                    </a:lnTo>
                    <a:cubicBezTo>
                      <a:pt x="488" y="134"/>
                      <a:pt x="486" y="131"/>
                      <a:pt x="487" y="129"/>
                    </a:cubicBezTo>
                    <a:cubicBezTo>
                      <a:pt x="487" y="127"/>
                      <a:pt x="489" y="126"/>
                      <a:pt x="491" y="126"/>
                    </a:cubicBezTo>
                    <a:lnTo>
                      <a:pt x="492" y="126"/>
                    </a:lnTo>
                    <a:cubicBezTo>
                      <a:pt x="494" y="126"/>
                      <a:pt x="495" y="129"/>
                      <a:pt x="495" y="131"/>
                    </a:cubicBezTo>
                    <a:cubicBezTo>
                      <a:pt x="494" y="133"/>
                      <a:pt x="492" y="135"/>
                      <a:pt x="490" y="134"/>
                    </a:cubicBezTo>
                    <a:close/>
                    <a:moveTo>
                      <a:pt x="474" y="130"/>
                    </a:moveTo>
                    <a:lnTo>
                      <a:pt x="474" y="130"/>
                    </a:lnTo>
                    <a:cubicBezTo>
                      <a:pt x="471" y="130"/>
                      <a:pt x="470" y="128"/>
                      <a:pt x="470" y="125"/>
                    </a:cubicBezTo>
                    <a:cubicBezTo>
                      <a:pt x="471" y="123"/>
                      <a:pt x="473" y="122"/>
                      <a:pt x="475" y="122"/>
                    </a:cubicBezTo>
                    <a:lnTo>
                      <a:pt x="475" y="122"/>
                    </a:lnTo>
                    <a:cubicBezTo>
                      <a:pt x="478" y="123"/>
                      <a:pt x="479" y="125"/>
                      <a:pt x="479" y="127"/>
                    </a:cubicBezTo>
                    <a:cubicBezTo>
                      <a:pt x="478" y="129"/>
                      <a:pt x="476" y="131"/>
                      <a:pt x="474" y="130"/>
                    </a:cubicBezTo>
                    <a:close/>
                    <a:moveTo>
                      <a:pt x="457" y="126"/>
                    </a:moveTo>
                    <a:lnTo>
                      <a:pt x="457" y="126"/>
                    </a:lnTo>
                    <a:cubicBezTo>
                      <a:pt x="455" y="126"/>
                      <a:pt x="454" y="124"/>
                      <a:pt x="454" y="122"/>
                    </a:cubicBezTo>
                    <a:cubicBezTo>
                      <a:pt x="455" y="119"/>
                      <a:pt x="457" y="118"/>
                      <a:pt x="459" y="118"/>
                    </a:cubicBezTo>
                    <a:lnTo>
                      <a:pt x="459" y="118"/>
                    </a:lnTo>
                    <a:cubicBezTo>
                      <a:pt x="461" y="119"/>
                      <a:pt x="463" y="121"/>
                      <a:pt x="462" y="123"/>
                    </a:cubicBezTo>
                    <a:cubicBezTo>
                      <a:pt x="462" y="125"/>
                      <a:pt x="460" y="127"/>
                      <a:pt x="457" y="126"/>
                    </a:cubicBezTo>
                    <a:close/>
                    <a:moveTo>
                      <a:pt x="441" y="123"/>
                    </a:moveTo>
                    <a:lnTo>
                      <a:pt x="441" y="123"/>
                    </a:lnTo>
                    <a:cubicBezTo>
                      <a:pt x="439" y="122"/>
                      <a:pt x="437" y="120"/>
                      <a:pt x="438" y="118"/>
                    </a:cubicBezTo>
                    <a:cubicBezTo>
                      <a:pt x="438" y="115"/>
                      <a:pt x="441" y="114"/>
                      <a:pt x="443" y="114"/>
                    </a:cubicBezTo>
                    <a:lnTo>
                      <a:pt x="443" y="114"/>
                    </a:lnTo>
                    <a:cubicBezTo>
                      <a:pt x="445" y="115"/>
                      <a:pt x="447" y="117"/>
                      <a:pt x="446" y="119"/>
                    </a:cubicBezTo>
                    <a:cubicBezTo>
                      <a:pt x="446" y="122"/>
                      <a:pt x="443" y="123"/>
                      <a:pt x="441" y="123"/>
                    </a:cubicBezTo>
                    <a:close/>
                    <a:moveTo>
                      <a:pt x="425" y="119"/>
                    </a:moveTo>
                    <a:lnTo>
                      <a:pt x="425" y="119"/>
                    </a:lnTo>
                    <a:cubicBezTo>
                      <a:pt x="423" y="118"/>
                      <a:pt x="421" y="116"/>
                      <a:pt x="422" y="114"/>
                    </a:cubicBezTo>
                    <a:cubicBezTo>
                      <a:pt x="422" y="112"/>
                      <a:pt x="424" y="110"/>
                      <a:pt x="427" y="111"/>
                    </a:cubicBezTo>
                    <a:lnTo>
                      <a:pt x="427" y="111"/>
                    </a:lnTo>
                    <a:cubicBezTo>
                      <a:pt x="429" y="111"/>
                      <a:pt x="430" y="113"/>
                      <a:pt x="430" y="115"/>
                    </a:cubicBezTo>
                    <a:cubicBezTo>
                      <a:pt x="429" y="118"/>
                      <a:pt x="427" y="119"/>
                      <a:pt x="425" y="119"/>
                    </a:cubicBezTo>
                    <a:close/>
                    <a:moveTo>
                      <a:pt x="409" y="115"/>
                    </a:moveTo>
                    <a:lnTo>
                      <a:pt x="409" y="115"/>
                    </a:lnTo>
                    <a:cubicBezTo>
                      <a:pt x="406" y="114"/>
                      <a:pt x="405" y="112"/>
                      <a:pt x="405" y="110"/>
                    </a:cubicBezTo>
                    <a:cubicBezTo>
                      <a:pt x="406" y="108"/>
                      <a:pt x="408" y="106"/>
                      <a:pt x="410" y="107"/>
                    </a:cubicBezTo>
                    <a:lnTo>
                      <a:pt x="410" y="107"/>
                    </a:lnTo>
                    <a:cubicBezTo>
                      <a:pt x="413" y="107"/>
                      <a:pt x="414" y="109"/>
                      <a:pt x="414" y="112"/>
                    </a:cubicBezTo>
                    <a:cubicBezTo>
                      <a:pt x="413" y="114"/>
                      <a:pt x="411" y="115"/>
                      <a:pt x="409" y="115"/>
                    </a:cubicBezTo>
                    <a:close/>
                    <a:moveTo>
                      <a:pt x="393" y="111"/>
                    </a:moveTo>
                    <a:lnTo>
                      <a:pt x="393" y="111"/>
                    </a:lnTo>
                    <a:cubicBezTo>
                      <a:pt x="390" y="111"/>
                      <a:pt x="389" y="108"/>
                      <a:pt x="389" y="106"/>
                    </a:cubicBezTo>
                    <a:cubicBezTo>
                      <a:pt x="390" y="104"/>
                      <a:pt x="392" y="102"/>
                      <a:pt x="394" y="103"/>
                    </a:cubicBezTo>
                    <a:lnTo>
                      <a:pt x="394" y="103"/>
                    </a:lnTo>
                    <a:cubicBezTo>
                      <a:pt x="396" y="103"/>
                      <a:pt x="398" y="105"/>
                      <a:pt x="397" y="108"/>
                    </a:cubicBezTo>
                    <a:cubicBezTo>
                      <a:pt x="397" y="110"/>
                      <a:pt x="395" y="111"/>
                      <a:pt x="393" y="111"/>
                    </a:cubicBezTo>
                    <a:close/>
                    <a:moveTo>
                      <a:pt x="376" y="107"/>
                    </a:moveTo>
                    <a:lnTo>
                      <a:pt x="376" y="107"/>
                    </a:lnTo>
                    <a:cubicBezTo>
                      <a:pt x="374" y="107"/>
                      <a:pt x="373" y="104"/>
                      <a:pt x="373" y="102"/>
                    </a:cubicBezTo>
                    <a:cubicBezTo>
                      <a:pt x="373" y="100"/>
                      <a:pt x="376" y="99"/>
                      <a:pt x="378" y="99"/>
                    </a:cubicBezTo>
                    <a:lnTo>
                      <a:pt x="378" y="99"/>
                    </a:lnTo>
                    <a:cubicBezTo>
                      <a:pt x="380" y="99"/>
                      <a:pt x="382" y="102"/>
                      <a:pt x="381" y="104"/>
                    </a:cubicBezTo>
                    <a:cubicBezTo>
                      <a:pt x="381" y="106"/>
                      <a:pt x="379" y="108"/>
                      <a:pt x="376" y="107"/>
                    </a:cubicBezTo>
                    <a:close/>
                    <a:moveTo>
                      <a:pt x="360" y="103"/>
                    </a:moveTo>
                    <a:lnTo>
                      <a:pt x="360" y="103"/>
                    </a:lnTo>
                    <a:cubicBezTo>
                      <a:pt x="358" y="103"/>
                      <a:pt x="356" y="101"/>
                      <a:pt x="357" y="98"/>
                    </a:cubicBezTo>
                    <a:cubicBezTo>
                      <a:pt x="357" y="96"/>
                      <a:pt x="359" y="95"/>
                      <a:pt x="362" y="95"/>
                    </a:cubicBezTo>
                    <a:lnTo>
                      <a:pt x="362" y="95"/>
                    </a:lnTo>
                    <a:cubicBezTo>
                      <a:pt x="364" y="96"/>
                      <a:pt x="365" y="98"/>
                      <a:pt x="365" y="100"/>
                    </a:cubicBezTo>
                    <a:cubicBezTo>
                      <a:pt x="365" y="102"/>
                      <a:pt x="362" y="104"/>
                      <a:pt x="360" y="103"/>
                    </a:cubicBezTo>
                    <a:close/>
                    <a:moveTo>
                      <a:pt x="344" y="99"/>
                    </a:moveTo>
                    <a:lnTo>
                      <a:pt x="344" y="99"/>
                    </a:lnTo>
                    <a:cubicBezTo>
                      <a:pt x="342" y="99"/>
                      <a:pt x="340" y="97"/>
                      <a:pt x="341" y="95"/>
                    </a:cubicBezTo>
                    <a:cubicBezTo>
                      <a:pt x="341" y="92"/>
                      <a:pt x="343" y="91"/>
                      <a:pt x="345" y="91"/>
                    </a:cubicBezTo>
                    <a:lnTo>
                      <a:pt x="346" y="91"/>
                    </a:lnTo>
                    <a:cubicBezTo>
                      <a:pt x="348" y="92"/>
                      <a:pt x="349" y="94"/>
                      <a:pt x="349" y="96"/>
                    </a:cubicBezTo>
                    <a:cubicBezTo>
                      <a:pt x="348" y="98"/>
                      <a:pt x="346" y="100"/>
                      <a:pt x="344" y="99"/>
                    </a:cubicBezTo>
                    <a:close/>
                    <a:moveTo>
                      <a:pt x="328" y="96"/>
                    </a:moveTo>
                    <a:lnTo>
                      <a:pt x="328" y="96"/>
                    </a:lnTo>
                    <a:cubicBezTo>
                      <a:pt x="325" y="95"/>
                      <a:pt x="324" y="93"/>
                      <a:pt x="324" y="91"/>
                    </a:cubicBezTo>
                    <a:cubicBezTo>
                      <a:pt x="325" y="88"/>
                      <a:pt x="327" y="87"/>
                      <a:pt x="329" y="87"/>
                    </a:cubicBezTo>
                    <a:lnTo>
                      <a:pt x="329" y="87"/>
                    </a:lnTo>
                    <a:cubicBezTo>
                      <a:pt x="332" y="88"/>
                      <a:pt x="333" y="90"/>
                      <a:pt x="333" y="92"/>
                    </a:cubicBezTo>
                    <a:cubicBezTo>
                      <a:pt x="332" y="95"/>
                      <a:pt x="330" y="96"/>
                      <a:pt x="328" y="96"/>
                    </a:cubicBezTo>
                    <a:close/>
                    <a:moveTo>
                      <a:pt x="311" y="92"/>
                    </a:moveTo>
                    <a:lnTo>
                      <a:pt x="311" y="92"/>
                    </a:lnTo>
                    <a:cubicBezTo>
                      <a:pt x="309" y="91"/>
                      <a:pt x="308" y="89"/>
                      <a:pt x="308" y="87"/>
                    </a:cubicBezTo>
                    <a:cubicBezTo>
                      <a:pt x="309" y="85"/>
                      <a:pt x="311" y="83"/>
                      <a:pt x="313" y="84"/>
                    </a:cubicBezTo>
                    <a:lnTo>
                      <a:pt x="313" y="84"/>
                    </a:lnTo>
                    <a:cubicBezTo>
                      <a:pt x="315" y="84"/>
                      <a:pt x="317" y="86"/>
                      <a:pt x="316" y="88"/>
                    </a:cubicBezTo>
                    <a:cubicBezTo>
                      <a:pt x="316" y="91"/>
                      <a:pt x="314" y="92"/>
                      <a:pt x="311" y="92"/>
                    </a:cubicBezTo>
                    <a:close/>
                    <a:moveTo>
                      <a:pt x="295" y="88"/>
                    </a:moveTo>
                    <a:lnTo>
                      <a:pt x="295" y="88"/>
                    </a:lnTo>
                    <a:cubicBezTo>
                      <a:pt x="293" y="87"/>
                      <a:pt x="291" y="85"/>
                      <a:pt x="292" y="83"/>
                    </a:cubicBezTo>
                    <a:cubicBezTo>
                      <a:pt x="292" y="81"/>
                      <a:pt x="295" y="79"/>
                      <a:pt x="297" y="80"/>
                    </a:cubicBezTo>
                    <a:lnTo>
                      <a:pt x="297" y="80"/>
                    </a:lnTo>
                    <a:cubicBezTo>
                      <a:pt x="299" y="80"/>
                      <a:pt x="301" y="82"/>
                      <a:pt x="300" y="85"/>
                    </a:cubicBezTo>
                    <a:cubicBezTo>
                      <a:pt x="300" y="87"/>
                      <a:pt x="297" y="88"/>
                      <a:pt x="295" y="88"/>
                    </a:cubicBezTo>
                    <a:close/>
                    <a:moveTo>
                      <a:pt x="279" y="84"/>
                    </a:moveTo>
                    <a:lnTo>
                      <a:pt x="279" y="84"/>
                    </a:lnTo>
                    <a:cubicBezTo>
                      <a:pt x="277" y="84"/>
                      <a:pt x="275" y="81"/>
                      <a:pt x="276" y="79"/>
                    </a:cubicBezTo>
                    <a:cubicBezTo>
                      <a:pt x="276" y="77"/>
                      <a:pt x="278" y="75"/>
                      <a:pt x="281" y="76"/>
                    </a:cubicBezTo>
                    <a:lnTo>
                      <a:pt x="281" y="76"/>
                    </a:lnTo>
                    <a:cubicBezTo>
                      <a:pt x="283" y="76"/>
                      <a:pt x="284" y="78"/>
                      <a:pt x="284" y="81"/>
                    </a:cubicBezTo>
                    <a:cubicBezTo>
                      <a:pt x="283" y="83"/>
                      <a:pt x="281" y="84"/>
                      <a:pt x="279" y="84"/>
                    </a:cubicBezTo>
                    <a:close/>
                    <a:moveTo>
                      <a:pt x="263" y="80"/>
                    </a:moveTo>
                    <a:lnTo>
                      <a:pt x="263" y="80"/>
                    </a:lnTo>
                    <a:cubicBezTo>
                      <a:pt x="260" y="80"/>
                      <a:pt x="259" y="77"/>
                      <a:pt x="259" y="75"/>
                    </a:cubicBezTo>
                    <a:cubicBezTo>
                      <a:pt x="260" y="73"/>
                      <a:pt x="262" y="71"/>
                      <a:pt x="264" y="72"/>
                    </a:cubicBezTo>
                    <a:lnTo>
                      <a:pt x="264" y="72"/>
                    </a:lnTo>
                    <a:cubicBezTo>
                      <a:pt x="267" y="72"/>
                      <a:pt x="268" y="75"/>
                      <a:pt x="268" y="77"/>
                    </a:cubicBezTo>
                    <a:cubicBezTo>
                      <a:pt x="267" y="79"/>
                      <a:pt x="265" y="81"/>
                      <a:pt x="263" y="80"/>
                    </a:cubicBezTo>
                    <a:close/>
                    <a:moveTo>
                      <a:pt x="247" y="76"/>
                    </a:moveTo>
                    <a:lnTo>
                      <a:pt x="247" y="76"/>
                    </a:lnTo>
                    <a:cubicBezTo>
                      <a:pt x="244" y="76"/>
                      <a:pt x="243" y="74"/>
                      <a:pt x="243" y="71"/>
                    </a:cubicBezTo>
                    <a:cubicBezTo>
                      <a:pt x="244" y="69"/>
                      <a:pt x="246" y="68"/>
                      <a:pt x="248" y="68"/>
                    </a:cubicBezTo>
                    <a:lnTo>
                      <a:pt x="248" y="68"/>
                    </a:lnTo>
                    <a:cubicBezTo>
                      <a:pt x="250" y="69"/>
                      <a:pt x="252" y="71"/>
                      <a:pt x="251" y="73"/>
                    </a:cubicBezTo>
                    <a:cubicBezTo>
                      <a:pt x="251" y="75"/>
                      <a:pt x="249" y="77"/>
                      <a:pt x="247" y="76"/>
                    </a:cubicBezTo>
                    <a:close/>
                    <a:moveTo>
                      <a:pt x="230" y="72"/>
                    </a:moveTo>
                    <a:lnTo>
                      <a:pt x="230" y="72"/>
                    </a:lnTo>
                    <a:cubicBezTo>
                      <a:pt x="228" y="72"/>
                      <a:pt x="227" y="70"/>
                      <a:pt x="227" y="67"/>
                    </a:cubicBezTo>
                    <a:cubicBezTo>
                      <a:pt x="227" y="65"/>
                      <a:pt x="230" y="64"/>
                      <a:pt x="232" y="64"/>
                    </a:cubicBezTo>
                    <a:lnTo>
                      <a:pt x="232" y="64"/>
                    </a:lnTo>
                    <a:cubicBezTo>
                      <a:pt x="234" y="65"/>
                      <a:pt x="236" y="67"/>
                      <a:pt x="235" y="69"/>
                    </a:cubicBezTo>
                    <a:cubicBezTo>
                      <a:pt x="235" y="71"/>
                      <a:pt x="233" y="73"/>
                      <a:pt x="230" y="72"/>
                    </a:cubicBezTo>
                    <a:close/>
                    <a:moveTo>
                      <a:pt x="214" y="69"/>
                    </a:moveTo>
                    <a:lnTo>
                      <a:pt x="214" y="69"/>
                    </a:lnTo>
                    <a:cubicBezTo>
                      <a:pt x="212" y="68"/>
                      <a:pt x="210" y="66"/>
                      <a:pt x="211" y="64"/>
                    </a:cubicBezTo>
                    <a:cubicBezTo>
                      <a:pt x="211" y="61"/>
                      <a:pt x="213" y="60"/>
                      <a:pt x="216" y="60"/>
                    </a:cubicBezTo>
                    <a:lnTo>
                      <a:pt x="216" y="60"/>
                    </a:lnTo>
                    <a:cubicBezTo>
                      <a:pt x="218" y="61"/>
                      <a:pt x="219" y="63"/>
                      <a:pt x="219" y="65"/>
                    </a:cubicBezTo>
                    <a:cubicBezTo>
                      <a:pt x="219" y="68"/>
                      <a:pt x="216" y="69"/>
                      <a:pt x="214" y="69"/>
                    </a:cubicBezTo>
                    <a:close/>
                    <a:moveTo>
                      <a:pt x="198" y="65"/>
                    </a:moveTo>
                    <a:lnTo>
                      <a:pt x="198" y="65"/>
                    </a:lnTo>
                    <a:cubicBezTo>
                      <a:pt x="196" y="64"/>
                      <a:pt x="194" y="62"/>
                      <a:pt x="195" y="60"/>
                    </a:cubicBezTo>
                    <a:cubicBezTo>
                      <a:pt x="195" y="58"/>
                      <a:pt x="197" y="56"/>
                      <a:pt x="199" y="57"/>
                    </a:cubicBezTo>
                    <a:lnTo>
                      <a:pt x="200" y="57"/>
                    </a:lnTo>
                    <a:cubicBezTo>
                      <a:pt x="202" y="57"/>
                      <a:pt x="203" y="59"/>
                      <a:pt x="203" y="61"/>
                    </a:cubicBezTo>
                    <a:cubicBezTo>
                      <a:pt x="202" y="64"/>
                      <a:pt x="200" y="65"/>
                      <a:pt x="198" y="65"/>
                    </a:cubicBezTo>
                    <a:close/>
                    <a:moveTo>
                      <a:pt x="182" y="61"/>
                    </a:moveTo>
                    <a:lnTo>
                      <a:pt x="182" y="61"/>
                    </a:lnTo>
                    <a:cubicBezTo>
                      <a:pt x="179" y="60"/>
                      <a:pt x="178" y="58"/>
                      <a:pt x="178" y="56"/>
                    </a:cubicBezTo>
                    <a:cubicBezTo>
                      <a:pt x="179" y="54"/>
                      <a:pt x="181" y="52"/>
                      <a:pt x="183" y="53"/>
                    </a:cubicBezTo>
                    <a:lnTo>
                      <a:pt x="183" y="53"/>
                    </a:lnTo>
                    <a:cubicBezTo>
                      <a:pt x="186" y="53"/>
                      <a:pt x="187" y="55"/>
                      <a:pt x="187" y="58"/>
                    </a:cubicBezTo>
                    <a:cubicBezTo>
                      <a:pt x="186" y="60"/>
                      <a:pt x="184" y="61"/>
                      <a:pt x="182" y="61"/>
                    </a:cubicBezTo>
                    <a:close/>
                    <a:moveTo>
                      <a:pt x="165" y="57"/>
                    </a:moveTo>
                    <a:lnTo>
                      <a:pt x="165" y="57"/>
                    </a:lnTo>
                    <a:cubicBezTo>
                      <a:pt x="163" y="57"/>
                      <a:pt x="162" y="54"/>
                      <a:pt x="162" y="52"/>
                    </a:cubicBezTo>
                    <a:cubicBezTo>
                      <a:pt x="163" y="50"/>
                      <a:pt x="165" y="48"/>
                      <a:pt x="167" y="49"/>
                    </a:cubicBezTo>
                    <a:lnTo>
                      <a:pt x="167" y="49"/>
                    </a:lnTo>
                    <a:cubicBezTo>
                      <a:pt x="169" y="49"/>
                      <a:pt x="171" y="51"/>
                      <a:pt x="170" y="54"/>
                    </a:cubicBezTo>
                    <a:cubicBezTo>
                      <a:pt x="170" y="56"/>
                      <a:pt x="168" y="57"/>
                      <a:pt x="165" y="57"/>
                    </a:cubicBezTo>
                    <a:close/>
                    <a:moveTo>
                      <a:pt x="149" y="53"/>
                    </a:moveTo>
                    <a:lnTo>
                      <a:pt x="149" y="53"/>
                    </a:lnTo>
                    <a:cubicBezTo>
                      <a:pt x="147" y="53"/>
                      <a:pt x="145" y="50"/>
                      <a:pt x="146" y="48"/>
                    </a:cubicBezTo>
                    <a:cubicBezTo>
                      <a:pt x="146" y="46"/>
                      <a:pt x="149" y="44"/>
                      <a:pt x="151" y="45"/>
                    </a:cubicBezTo>
                    <a:lnTo>
                      <a:pt x="151" y="45"/>
                    </a:lnTo>
                    <a:cubicBezTo>
                      <a:pt x="153" y="45"/>
                      <a:pt x="155" y="48"/>
                      <a:pt x="154" y="50"/>
                    </a:cubicBezTo>
                    <a:cubicBezTo>
                      <a:pt x="154" y="52"/>
                      <a:pt x="151" y="54"/>
                      <a:pt x="149" y="53"/>
                    </a:cubicBezTo>
                    <a:close/>
                    <a:moveTo>
                      <a:pt x="133" y="49"/>
                    </a:moveTo>
                    <a:lnTo>
                      <a:pt x="133" y="49"/>
                    </a:lnTo>
                    <a:cubicBezTo>
                      <a:pt x="131" y="49"/>
                      <a:pt x="129" y="47"/>
                      <a:pt x="130" y="44"/>
                    </a:cubicBezTo>
                    <a:cubicBezTo>
                      <a:pt x="130" y="42"/>
                      <a:pt x="132" y="41"/>
                      <a:pt x="135" y="41"/>
                    </a:cubicBezTo>
                    <a:lnTo>
                      <a:pt x="135" y="41"/>
                    </a:lnTo>
                    <a:cubicBezTo>
                      <a:pt x="137" y="42"/>
                      <a:pt x="138" y="44"/>
                      <a:pt x="138" y="46"/>
                    </a:cubicBezTo>
                    <a:cubicBezTo>
                      <a:pt x="137" y="48"/>
                      <a:pt x="135" y="50"/>
                      <a:pt x="133" y="49"/>
                    </a:cubicBezTo>
                    <a:close/>
                    <a:moveTo>
                      <a:pt x="117" y="45"/>
                    </a:moveTo>
                    <a:lnTo>
                      <a:pt x="117" y="45"/>
                    </a:lnTo>
                    <a:cubicBezTo>
                      <a:pt x="115" y="45"/>
                      <a:pt x="113" y="43"/>
                      <a:pt x="113" y="40"/>
                    </a:cubicBezTo>
                    <a:cubicBezTo>
                      <a:pt x="114" y="38"/>
                      <a:pt x="116" y="37"/>
                      <a:pt x="118" y="37"/>
                    </a:cubicBezTo>
                    <a:lnTo>
                      <a:pt x="118" y="37"/>
                    </a:lnTo>
                    <a:cubicBezTo>
                      <a:pt x="121" y="38"/>
                      <a:pt x="122" y="40"/>
                      <a:pt x="122" y="42"/>
                    </a:cubicBezTo>
                    <a:cubicBezTo>
                      <a:pt x="121" y="44"/>
                      <a:pt x="119" y="46"/>
                      <a:pt x="117" y="45"/>
                    </a:cubicBezTo>
                    <a:close/>
                    <a:moveTo>
                      <a:pt x="101" y="42"/>
                    </a:moveTo>
                    <a:lnTo>
                      <a:pt x="101" y="42"/>
                    </a:lnTo>
                    <a:cubicBezTo>
                      <a:pt x="98" y="41"/>
                      <a:pt x="97" y="39"/>
                      <a:pt x="97" y="37"/>
                    </a:cubicBezTo>
                    <a:cubicBezTo>
                      <a:pt x="98" y="34"/>
                      <a:pt x="100" y="33"/>
                      <a:pt x="102" y="33"/>
                    </a:cubicBezTo>
                    <a:lnTo>
                      <a:pt x="102" y="33"/>
                    </a:lnTo>
                    <a:cubicBezTo>
                      <a:pt x="104" y="34"/>
                      <a:pt x="106" y="36"/>
                      <a:pt x="105" y="38"/>
                    </a:cubicBezTo>
                    <a:cubicBezTo>
                      <a:pt x="105" y="41"/>
                      <a:pt x="103" y="42"/>
                      <a:pt x="101" y="42"/>
                    </a:cubicBezTo>
                    <a:close/>
                    <a:moveTo>
                      <a:pt x="84" y="38"/>
                    </a:moveTo>
                    <a:lnTo>
                      <a:pt x="84" y="38"/>
                    </a:lnTo>
                    <a:cubicBezTo>
                      <a:pt x="82" y="37"/>
                      <a:pt x="81" y="35"/>
                      <a:pt x="81" y="33"/>
                    </a:cubicBezTo>
                    <a:cubicBezTo>
                      <a:pt x="82" y="30"/>
                      <a:pt x="84" y="29"/>
                      <a:pt x="86" y="29"/>
                    </a:cubicBezTo>
                    <a:lnTo>
                      <a:pt x="86" y="29"/>
                    </a:lnTo>
                    <a:cubicBezTo>
                      <a:pt x="88" y="30"/>
                      <a:pt x="90" y="32"/>
                      <a:pt x="89" y="34"/>
                    </a:cubicBezTo>
                    <a:cubicBezTo>
                      <a:pt x="89" y="37"/>
                      <a:pt x="87" y="38"/>
                      <a:pt x="84" y="38"/>
                    </a:cubicBezTo>
                    <a:close/>
                    <a:moveTo>
                      <a:pt x="68" y="34"/>
                    </a:moveTo>
                    <a:lnTo>
                      <a:pt x="68" y="34"/>
                    </a:lnTo>
                    <a:cubicBezTo>
                      <a:pt x="66" y="33"/>
                      <a:pt x="64" y="31"/>
                      <a:pt x="65" y="29"/>
                    </a:cubicBezTo>
                    <a:cubicBezTo>
                      <a:pt x="65" y="27"/>
                      <a:pt x="67" y="25"/>
                      <a:pt x="70" y="26"/>
                    </a:cubicBezTo>
                    <a:lnTo>
                      <a:pt x="70" y="26"/>
                    </a:lnTo>
                    <a:cubicBezTo>
                      <a:pt x="72" y="26"/>
                      <a:pt x="73" y="28"/>
                      <a:pt x="73" y="31"/>
                    </a:cubicBezTo>
                    <a:cubicBezTo>
                      <a:pt x="73" y="33"/>
                      <a:pt x="70" y="34"/>
                      <a:pt x="68" y="34"/>
                    </a:cubicBezTo>
                    <a:close/>
                    <a:moveTo>
                      <a:pt x="52" y="30"/>
                    </a:moveTo>
                    <a:lnTo>
                      <a:pt x="52" y="30"/>
                    </a:lnTo>
                    <a:cubicBezTo>
                      <a:pt x="50" y="29"/>
                      <a:pt x="48" y="27"/>
                      <a:pt x="49" y="25"/>
                    </a:cubicBezTo>
                    <a:cubicBezTo>
                      <a:pt x="49" y="23"/>
                      <a:pt x="51" y="21"/>
                      <a:pt x="54" y="22"/>
                    </a:cubicBezTo>
                    <a:lnTo>
                      <a:pt x="54" y="22"/>
                    </a:lnTo>
                    <a:cubicBezTo>
                      <a:pt x="56" y="22"/>
                      <a:pt x="57" y="24"/>
                      <a:pt x="57" y="27"/>
                    </a:cubicBezTo>
                    <a:cubicBezTo>
                      <a:pt x="56" y="29"/>
                      <a:pt x="54" y="30"/>
                      <a:pt x="52" y="30"/>
                    </a:cubicBezTo>
                    <a:close/>
                    <a:moveTo>
                      <a:pt x="732" y="162"/>
                    </a:moveTo>
                    <a:lnTo>
                      <a:pt x="775" y="198"/>
                    </a:lnTo>
                    <a:lnTo>
                      <a:pt x="720" y="210"/>
                    </a:lnTo>
                    <a:lnTo>
                      <a:pt x="732" y="162"/>
                    </a:lnTo>
                    <a:close/>
                    <a:moveTo>
                      <a:pt x="42" y="49"/>
                    </a:moveTo>
                    <a:lnTo>
                      <a:pt x="0" y="13"/>
                    </a:lnTo>
                    <a:lnTo>
                      <a:pt x="54" y="0"/>
                    </a:lnTo>
                    <a:lnTo>
                      <a:pt x="42"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09" name="Freeform 242"/>
              <p:cNvSpPr>
                <a:spLocks noEditPoints="1"/>
              </p:cNvSpPr>
              <p:nvPr/>
            </p:nvSpPr>
            <p:spPr bwMode="auto">
              <a:xfrm>
                <a:off x="3436" y="1048"/>
                <a:ext cx="5" cy="939"/>
              </a:xfrm>
              <a:custGeom>
                <a:avLst/>
                <a:gdLst>
                  <a:gd name="T0" fmla="*/ 7 w 7"/>
                  <a:gd name="T1" fmla="*/ 1446 h 1468"/>
                  <a:gd name="T2" fmla="*/ 0 w 7"/>
                  <a:gd name="T3" fmla="*/ 1421 h 1468"/>
                  <a:gd name="T4" fmla="*/ 7 w 7"/>
                  <a:gd name="T5" fmla="*/ 1421 h 1468"/>
                  <a:gd name="T6" fmla="*/ 0 w 7"/>
                  <a:gd name="T7" fmla="*/ 1359 h 1468"/>
                  <a:gd name="T8" fmla="*/ 4 w 7"/>
                  <a:gd name="T9" fmla="*/ 1381 h 1468"/>
                  <a:gd name="T10" fmla="*/ 4 w 7"/>
                  <a:gd name="T11" fmla="*/ 1312 h 1468"/>
                  <a:gd name="T12" fmla="*/ 0 w 7"/>
                  <a:gd name="T13" fmla="*/ 1334 h 1468"/>
                  <a:gd name="T14" fmla="*/ 7 w 7"/>
                  <a:gd name="T15" fmla="*/ 1271 h 1468"/>
                  <a:gd name="T16" fmla="*/ 0 w 7"/>
                  <a:gd name="T17" fmla="*/ 1246 h 1468"/>
                  <a:gd name="T18" fmla="*/ 7 w 7"/>
                  <a:gd name="T19" fmla="*/ 1246 h 1468"/>
                  <a:gd name="T20" fmla="*/ 0 w 7"/>
                  <a:gd name="T21" fmla="*/ 1184 h 1468"/>
                  <a:gd name="T22" fmla="*/ 4 w 7"/>
                  <a:gd name="T23" fmla="*/ 1206 h 1468"/>
                  <a:gd name="T24" fmla="*/ 4 w 7"/>
                  <a:gd name="T25" fmla="*/ 1137 h 1468"/>
                  <a:gd name="T26" fmla="*/ 0 w 7"/>
                  <a:gd name="T27" fmla="*/ 1159 h 1468"/>
                  <a:gd name="T28" fmla="*/ 7 w 7"/>
                  <a:gd name="T29" fmla="*/ 1096 h 1468"/>
                  <a:gd name="T30" fmla="*/ 0 w 7"/>
                  <a:gd name="T31" fmla="*/ 1071 h 1468"/>
                  <a:gd name="T32" fmla="*/ 7 w 7"/>
                  <a:gd name="T33" fmla="*/ 1071 h 1468"/>
                  <a:gd name="T34" fmla="*/ 0 w 7"/>
                  <a:gd name="T35" fmla="*/ 1009 h 1468"/>
                  <a:gd name="T36" fmla="*/ 4 w 7"/>
                  <a:gd name="T37" fmla="*/ 1031 h 1468"/>
                  <a:gd name="T38" fmla="*/ 4 w 7"/>
                  <a:gd name="T39" fmla="*/ 962 h 1468"/>
                  <a:gd name="T40" fmla="*/ 0 w 7"/>
                  <a:gd name="T41" fmla="*/ 984 h 1468"/>
                  <a:gd name="T42" fmla="*/ 7 w 7"/>
                  <a:gd name="T43" fmla="*/ 921 h 1468"/>
                  <a:gd name="T44" fmla="*/ 0 w 7"/>
                  <a:gd name="T45" fmla="*/ 896 h 1468"/>
                  <a:gd name="T46" fmla="*/ 7 w 7"/>
                  <a:gd name="T47" fmla="*/ 896 h 1468"/>
                  <a:gd name="T48" fmla="*/ 0 w 7"/>
                  <a:gd name="T49" fmla="*/ 834 h 1468"/>
                  <a:gd name="T50" fmla="*/ 4 w 7"/>
                  <a:gd name="T51" fmla="*/ 856 h 1468"/>
                  <a:gd name="T52" fmla="*/ 4 w 7"/>
                  <a:gd name="T53" fmla="*/ 787 h 1468"/>
                  <a:gd name="T54" fmla="*/ 0 w 7"/>
                  <a:gd name="T55" fmla="*/ 809 h 1468"/>
                  <a:gd name="T56" fmla="*/ 7 w 7"/>
                  <a:gd name="T57" fmla="*/ 746 h 1468"/>
                  <a:gd name="T58" fmla="*/ 0 w 7"/>
                  <a:gd name="T59" fmla="*/ 721 h 1468"/>
                  <a:gd name="T60" fmla="*/ 7 w 7"/>
                  <a:gd name="T61" fmla="*/ 721 h 1468"/>
                  <a:gd name="T62" fmla="*/ 0 w 7"/>
                  <a:gd name="T63" fmla="*/ 659 h 1468"/>
                  <a:gd name="T64" fmla="*/ 4 w 7"/>
                  <a:gd name="T65" fmla="*/ 681 h 1468"/>
                  <a:gd name="T66" fmla="*/ 4 w 7"/>
                  <a:gd name="T67" fmla="*/ 612 h 1468"/>
                  <a:gd name="T68" fmla="*/ 0 w 7"/>
                  <a:gd name="T69" fmla="*/ 634 h 1468"/>
                  <a:gd name="T70" fmla="*/ 7 w 7"/>
                  <a:gd name="T71" fmla="*/ 571 h 1468"/>
                  <a:gd name="T72" fmla="*/ 0 w 7"/>
                  <a:gd name="T73" fmla="*/ 546 h 1468"/>
                  <a:gd name="T74" fmla="*/ 7 w 7"/>
                  <a:gd name="T75" fmla="*/ 546 h 1468"/>
                  <a:gd name="T76" fmla="*/ 0 w 7"/>
                  <a:gd name="T77" fmla="*/ 484 h 1468"/>
                  <a:gd name="T78" fmla="*/ 4 w 7"/>
                  <a:gd name="T79" fmla="*/ 506 h 1468"/>
                  <a:gd name="T80" fmla="*/ 4 w 7"/>
                  <a:gd name="T81" fmla="*/ 437 h 1468"/>
                  <a:gd name="T82" fmla="*/ 0 w 7"/>
                  <a:gd name="T83" fmla="*/ 459 h 1468"/>
                  <a:gd name="T84" fmla="*/ 7 w 7"/>
                  <a:gd name="T85" fmla="*/ 396 h 1468"/>
                  <a:gd name="T86" fmla="*/ 0 w 7"/>
                  <a:gd name="T87" fmla="*/ 371 h 1468"/>
                  <a:gd name="T88" fmla="*/ 7 w 7"/>
                  <a:gd name="T89" fmla="*/ 371 h 1468"/>
                  <a:gd name="T90" fmla="*/ 0 w 7"/>
                  <a:gd name="T91" fmla="*/ 309 h 1468"/>
                  <a:gd name="T92" fmla="*/ 4 w 7"/>
                  <a:gd name="T93" fmla="*/ 331 h 1468"/>
                  <a:gd name="T94" fmla="*/ 4 w 7"/>
                  <a:gd name="T95" fmla="*/ 262 h 1468"/>
                  <a:gd name="T96" fmla="*/ 0 w 7"/>
                  <a:gd name="T97" fmla="*/ 284 h 1468"/>
                  <a:gd name="T98" fmla="*/ 7 w 7"/>
                  <a:gd name="T99" fmla="*/ 221 h 1468"/>
                  <a:gd name="T100" fmla="*/ 0 w 7"/>
                  <a:gd name="T101" fmla="*/ 196 h 1468"/>
                  <a:gd name="T102" fmla="*/ 7 w 7"/>
                  <a:gd name="T103" fmla="*/ 196 h 1468"/>
                  <a:gd name="T104" fmla="*/ 0 w 7"/>
                  <a:gd name="T105" fmla="*/ 134 h 1468"/>
                  <a:gd name="T106" fmla="*/ 4 w 7"/>
                  <a:gd name="T107" fmla="*/ 156 h 1468"/>
                  <a:gd name="T108" fmla="*/ 4 w 7"/>
                  <a:gd name="T109" fmla="*/ 87 h 1468"/>
                  <a:gd name="T110" fmla="*/ 0 w 7"/>
                  <a:gd name="T111" fmla="*/ 109 h 1468"/>
                  <a:gd name="T112" fmla="*/ 7 w 7"/>
                  <a:gd name="T113" fmla="*/ 46 h 1468"/>
                  <a:gd name="T114" fmla="*/ 0 w 7"/>
                  <a:gd name="T115" fmla="*/ 21 h 1468"/>
                  <a:gd name="T116" fmla="*/ 7 w 7"/>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8">
                    <a:moveTo>
                      <a:pt x="0" y="1465"/>
                    </a:moveTo>
                    <a:lnTo>
                      <a:pt x="0" y="1446"/>
                    </a:lnTo>
                    <a:cubicBezTo>
                      <a:pt x="0" y="1445"/>
                      <a:pt x="2" y="1443"/>
                      <a:pt x="4" y="1443"/>
                    </a:cubicBezTo>
                    <a:cubicBezTo>
                      <a:pt x="5" y="1443"/>
                      <a:pt x="7" y="1445"/>
                      <a:pt x="7" y="1446"/>
                    </a:cubicBezTo>
                    <a:lnTo>
                      <a:pt x="7" y="1465"/>
                    </a:lnTo>
                    <a:cubicBezTo>
                      <a:pt x="7" y="1467"/>
                      <a:pt x="5" y="1468"/>
                      <a:pt x="4" y="1468"/>
                    </a:cubicBezTo>
                    <a:cubicBezTo>
                      <a:pt x="2" y="1468"/>
                      <a:pt x="0" y="1467"/>
                      <a:pt x="0" y="1465"/>
                    </a:cubicBezTo>
                    <a:close/>
                    <a:moveTo>
                      <a:pt x="0" y="1421"/>
                    </a:moveTo>
                    <a:lnTo>
                      <a:pt x="0" y="1403"/>
                    </a:lnTo>
                    <a:cubicBezTo>
                      <a:pt x="0" y="1401"/>
                      <a:pt x="2" y="1400"/>
                      <a:pt x="4" y="1400"/>
                    </a:cubicBezTo>
                    <a:cubicBezTo>
                      <a:pt x="5" y="1400"/>
                      <a:pt x="7" y="1401"/>
                      <a:pt x="7" y="1403"/>
                    </a:cubicBezTo>
                    <a:lnTo>
                      <a:pt x="7" y="1421"/>
                    </a:lnTo>
                    <a:cubicBezTo>
                      <a:pt x="7" y="1423"/>
                      <a:pt x="5" y="1425"/>
                      <a:pt x="4" y="1425"/>
                    </a:cubicBezTo>
                    <a:cubicBezTo>
                      <a:pt x="2" y="1425"/>
                      <a:pt x="0" y="1423"/>
                      <a:pt x="0" y="1421"/>
                    </a:cubicBezTo>
                    <a:close/>
                    <a:moveTo>
                      <a:pt x="0" y="1378"/>
                    </a:moveTo>
                    <a:lnTo>
                      <a:pt x="0" y="1359"/>
                    </a:lnTo>
                    <a:cubicBezTo>
                      <a:pt x="0" y="1357"/>
                      <a:pt x="2" y="1356"/>
                      <a:pt x="4" y="1356"/>
                    </a:cubicBezTo>
                    <a:cubicBezTo>
                      <a:pt x="5" y="1356"/>
                      <a:pt x="7" y="1357"/>
                      <a:pt x="7" y="1359"/>
                    </a:cubicBezTo>
                    <a:lnTo>
                      <a:pt x="7" y="1378"/>
                    </a:lnTo>
                    <a:cubicBezTo>
                      <a:pt x="7" y="1379"/>
                      <a:pt x="5" y="1381"/>
                      <a:pt x="4" y="1381"/>
                    </a:cubicBezTo>
                    <a:cubicBezTo>
                      <a:pt x="2" y="1381"/>
                      <a:pt x="0" y="1379"/>
                      <a:pt x="0" y="1378"/>
                    </a:cubicBezTo>
                    <a:close/>
                    <a:moveTo>
                      <a:pt x="0" y="1334"/>
                    </a:moveTo>
                    <a:lnTo>
                      <a:pt x="0" y="1315"/>
                    </a:lnTo>
                    <a:cubicBezTo>
                      <a:pt x="0" y="1313"/>
                      <a:pt x="2" y="1312"/>
                      <a:pt x="4" y="1312"/>
                    </a:cubicBezTo>
                    <a:cubicBezTo>
                      <a:pt x="5" y="1312"/>
                      <a:pt x="7" y="1313"/>
                      <a:pt x="7" y="1315"/>
                    </a:cubicBezTo>
                    <a:lnTo>
                      <a:pt x="7" y="1334"/>
                    </a:lnTo>
                    <a:cubicBezTo>
                      <a:pt x="7" y="1336"/>
                      <a:pt x="5" y="1337"/>
                      <a:pt x="4" y="1337"/>
                    </a:cubicBezTo>
                    <a:cubicBezTo>
                      <a:pt x="2" y="1337"/>
                      <a:pt x="0" y="1336"/>
                      <a:pt x="0" y="1334"/>
                    </a:cubicBezTo>
                    <a:close/>
                    <a:moveTo>
                      <a:pt x="0" y="1290"/>
                    </a:moveTo>
                    <a:lnTo>
                      <a:pt x="0" y="1271"/>
                    </a:lnTo>
                    <a:cubicBezTo>
                      <a:pt x="0" y="1270"/>
                      <a:pt x="2" y="1268"/>
                      <a:pt x="4" y="1268"/>
                    </a:cubicBezTo>
                    <a:cubicBezTo>
                      <a:pt x="5" y="1268"/>
                      <a:pt x="7" y="1270"/>
                      <a:pt x="7" y="1271"/>
                    </a:cubicBezTo>
                    <a:lnTo>
                      <a:pt x="7" y="1290"/>
                    </a:lnTo>
                    <a:cubicBezTo>
                      <a:pt x="7" y="1292"/>
                      <a:pt x="5" y="1293"/>
                      <a:pt x="4" y="1293"/>
                    </a:cubicBezTo>
                    <a:cubicBezTo>
                      <a:pt x="2" y="1293"/>
                      <a:pt x="0" y="1292"/>
                      <a:pt x="0" y="1290"/>
                    </a:cubicBezTo>
                    <a:close/>
                    <a:moveTo>
                      <a:pt x="0" y="1246"/>
                    </a:moveTo>
                    <a:lnTo>
                      <a:pt x="0" y="1228"/>
                    </a:lnTo>
                    <a:cubicBezTo>
                      <a:pt x="0" y="1226"/>
                      <a:pt x="2" y="1225"/>
                      <a:pt x="4" y="1225"/>
                    </a:cubicBezTo>
                    <a:cubicBezTo>
                      <a:pt x="5" y="1225"/>
                      <a:pt x="7" y="1226"/>
                      <a:pt x="7" y="1228"/>
                    </a:cubicBezTo>
                    <a:lnTo>
                      <a:pt x="7" y="1246"/>
                    </a:lnTo>
                    <a:cubicBezTo>
                      <a:pt x="7" y="1248"/>
                      <a:pt x="5" y="1250"/>
                      <a:pt x="4" y="1250"/>
                    </a:cubicBezTo>
                    <a:cubicBezTo>
                      <a:pt x="2" y="1250"/>
                      <a:pt x="0" y="1248"/>
                      <a:pt x="0" y="1246"/>
                    </a:cubicBezTo>
                    <a:close/>
                    <a:moveTo>
                      <a:pt x="0" y="1203"/>
                    </a:moveTo>
                    <a:lnTo>
                      <a:pt x="0" y="1184"/>
                    </a:lnTo>
                    <a:cubicBezTo>
                      <a:pt x="0" y="1182"/>
                      <a:pt x="2" y="1181"/>
                      <a:pt x="4" y="1181"/>
                    </a:cubicBezTo>
                    <a:cubicBezTo>
                      <a:pt x="5" y="1181"/>
                      <a:pt x="7" y="1182"/>
                      <a:pt x="7" y="1184"/>
                    </a:cubicBezTo>
                    <a:lnTo>
                      <a:pt x="7" y="1203"/>
                    </a:lnTo>
                    <a:cubicBezTo>
                      <a:pt x="7" y="1204"/>
                      <a:pt x="5" y="1206"/>
                      <a:pt x="4" y="1206"/>
                    </a:cubicBezTo>
                    <a:cubicBezTo>
                      <a:pt x="2" y="1206"/>
                      <a:pt x="0" y="1204"/>
                      <a:pt x="0" y="1203"/>
                    </a:cubicBezTo>
                    <a:close/>
                    <a:moveTo>
                      <a:pt x="0" y="1159"/>
                    </a:moveTo>
                    <a:lnTo>
                      <a:pt x="0" y="1140"/>
                    </a:lnTo>
                    <a:cubicBezTo>
                      <a:pt x="0" y="1138"/>
                      <a:pt x="2" y="1137"/>
                      <a:pt x="4" y="1137"/>
                    </a:cubicBezTo>
                    <a:cubicBezTo>
                      <a:pt x="5" y="1137"/>
                      <a:pt x="7" y="1138"/>
                      <a:pt x="7" y="1140"/>
                    </a:cubicBezTo>
                    <a:lnTo>
                      <a:pt x="7" y="1159"/>
                    </a:lnTo>
                    <a:cubicBezTo>
                      <a:pt x="7" y="1161"/>
                      <a:pt x="5" y="1162"/>
                      <a:pt x="4" y="1162"/>
                    </a:cubicBezTo>
                    <a:cubicBezTo>
                      <a:pt x="2" y="1162"/>
                      <a:pt x="0" y="1161"/>
                      <a:pt x="0" y="1159"/>
                    </a:cubicBezTo>
                    <a:close/>
                    <a:moveTo>
                      <a:pt x="0" y="1115"/>
                    </a:moveTo>
                    <a:lnTo>
                      <a:pt x="0" y="1096"/>
                    </a:lnTo>
                    <a:cubicBezTo>
                      <a:pt x="0" y="1095"/>
                      <a:pt x="2" y="1093"/>
                      <a:pt x="4" y="1093"/>
                    </a:cubicBezTo>
                    <a:cubicBezTo>
                      <a:pt x="5" y="1093"/>
                      <a:pt x="7" y="1095"/>
                      <a:pt x="7" y="1096"/>
                    </a:cubicBezTo>
                    <a:lnTo>
                      <a:pt x="7" y="1115"/>
                    </a:lnTo>
                    <a:cubicBezTo>
                      <a:pt x="7" y="1117"/>
                      <a:pt x="5" y="1118"/>
                      <a:pt x="4" y="1118"/>
                    </a:cubicBezTo>
                    <a:cubicBezTo>
                      <a:pt x="2" y="1118"/>
                      <a:pt x="0" y="1117"/>
                      <a:pt x="0" y="1115"/>
                    </a:cubicBezTo>
                    <a:close/>
                    <a:moveTo>
                      <a:pt x="0" y="1071"/>
                    </a:moveTo>
                    <a:lnTo>
                      <a:pt x="0" y="1053"/>
                    </a:lnTo>
                    <a:cubicBezTo>
                      <a:pt x="0" y="1051"/>
                      <a:pt x="2" y="1050"/>
                      <a:pt x="4" y="1050"/>
                    </a:cubicBezTo>
                    <a:cubicBezTo>
                      <a:pt x="5" y="1050"/>
                      <a:pt x="7" y="1051"/>
                      <a:pt x="7" y="1053"/>
                    </a:cubicBezTo>
                    <a:lnTo>
                      <a:pt x="7" y="1071"/>
                    </a:lnTo>
                    <a:cubicBezTo>
                      <a:pt x="7" y="1073"/>
                      <a:pt x="5" y="1075"/>
                      <a:pt x="4" y="1075"/>
                    </a:cubicBezTo>
                    <a:cubicBezTo>
                      <a:pt x="2" y="1075"/>
                      <a:pt x="0" y="1073"/>
                      <a:pt x="0" y="1071"/>
                    </a:cubicBezTo>
                    <a:close/>
                    <a:moveTo>
                      <a:pt x="0" y="1028"/>
                    </a:moveTo>
                    <a:lnTo>
                      <a:pt x="0" y="1009"/>
                    </a:lnTo>
                    <a:cubicBezTo>
                      <a:pt x="0" y="1007"/>
                      <a:pt x="2" y="1006"/>
                      <a:pt x="4" y="1006"/>
                    </a:cubicBezTo>
                    <a:cubicBezTo>
                      <a:pt x="5" y="1006"/>
                      <a:pt x="7" y="1007"/>
                      <a:pt x="7" y="1009"/>
                    </a:cubicBezTo>
                    <a:lnTo>
                      <a:pt x="7" y="1028"/>
                    </a:lnTo>
                    <a:cubicBezTo>
                      <a:pt x="7" y="1029"/>
                      <a:pt x="5" y="1031"/>
                      <a:pt x="4" y="1031"/>
                    </a:cubicBezTo>
                    <a:cubicBezTo>
                      <a:pt x="2" y="1031"/>
                      <a:pt x="0" y="1029"/>
                      <a:pt x="0" y="1028"/>
                    </a:cubicBezTo>
                    <a:close/>
                    <a:moveTo>
                      <a:pt x="0" y="984"/>
                    </a:moveTo>
                    <a:lnTo>
                      <a:pt x="0" y="965"/>
                    </a:lnTo>
                    <a:cubicBezTo>
                      <a:pt x="0" y="963"/>
                      <a:pt x="2" y="962"/>
                      <a:pt x="4" y="962"/>
                    </a:cubicBezTo>
                    <a:cubicBezTo>
                      <a:pt x="5" y="962"/>
                      <a:pt x="7" y="963"/>
                      <a:pt x="7" y="965"/>
                    </a:cubicBezTo>
                    <a:lnTo>
                      <a:pt x="7" y="984"/>
                    </a:lnTo>
                    <a:cubicBezTo>
                      <a:pt x="7" y="986"/>
                      <a:pt x="5" y="987"/>
                      <a:pt x="4" y="987"/>
                    </a:cubicBezTo>
                    <a:cubicBezTo>
                      <a:pt x="2" y="987"/>
                      <a:pt x="0" y="986"/>
                      <a:pt x="0" y="984"/>
                    </a:cubicBezTo>
                    <a:close/>
                    <a:moveTo>
                      <a:pt x="0" y="940"/>
                    </a:moveTo>
                    <a:lnTo>
                      <a:pt x="0" y="921"/>
                    </a:lnTo>
                    <a:cubicBezTo>
                      <a:pt x="0" y="920"/>
                      <a:pt x="2" y="918"/>
                      <a:pt x="4" y="918"/>
                    </a:cubicBezTo>
                    <a:cubicBezTo>
                      <a:pt x="5" y="918"/>
                      <a:pt x="7" y="920"/>
                      <a:pt x="7" y="921"/>
                    </a:cubicBezTo>
                    <a:lnTo>
                      <a:pt x="7" y="940"/>
                    </a:lnTo>
                    <a:cubicBezTo>
                      <a:pt x="7" y="942"/>
                      <a:pt x="5" y="943"/>
                      <a:pt x="4" y="943"/>
                    </a:cubicBezTo>
                    <a:cubicBezTo>
                      <a:pt x="2" y="943"/>
                      <a:pt x="0" y="942"/>
                      <a:pt x="0" y="940"/>
                    </a:cubicBezTo>
                    <a:close/>
                    <a:moveTo>
                      <a:pt x="0" y="896"/>
                    </a:moveTo>
                    <a:lnTo>
                      <a:pt x="0" y="878"/>
                    </a:lnTo>
                    <a:cubicBezTo>
                      <a:pt x="0" y="876"/>
                      <a:pt x="2" y="875"/>
                      <a:pt x="4" y="875"/>
                    </a:cubicBezTo>
                    <a:cubicBezTo>
                      <a:pt x="5" y="875"/>
                      <a:pt x="7" y="876"/>
                      <a:pt x="7" y="878"/>
                    </a:cubicBezTo>
                    <a:lnTo>
                      <a:pt x="7" y="896"/>
                    </a:lnTo>
                    <a:cubicBezTo>
                      <a:pt x="7" y="898"/>
                      <a:pt x="5" y="900"/>
                      <a:pt x="4" y="900"/>
                    </a:cubicBezTo>
                    <a:cubicBezTo>
                      <a:pt x="2" y="900"/>
                      <a:pt x="0" y="898"/>
                      <a:pt x="0" y="896"/>
                    </a:cubicBezTo>
                    <a:close/>
                    <a:moveTo>
                      <a:pt x="0" y="853"/>
                    </a:moveTo>
                    <a:lnTo>
                      <a:pt x="0" y="834"/>
                    </a:lnTo>
                    <a:cubicBezTo>
                      <a:pt x="0" y="832"/>
                      <a:pt x="2" y="831"/>
                      <a:pt x="4" y="831"/>
                    </a:cubicBezTo>
                    <a:cubicBezTo>
                      <a:pt x="5" y="831"/>
                      <a:pt x="7" y="832"/>
                      <a:pt x="7" y="834"/>
                    </a:cubicBezTo>
                    <a:lnTo>
                      <a:pt x="7" y="853"/>
                    </a:lnTo>
                    <a:cubicBezTo>
                      <a:pt x="7" y="854"/>
                      <a:pt x="5" y="856"/>
                      <a:pt x="4" y="856"/>
                    </a:cubicBezTo>
                    <a:cubicBezTo>
                      <a:pt x="2" y="856"/>
                      <a:pt x="0" y="854"/>
                      <a:pt x="0" y="853"/>
                    </a:cubicBezTo>
                    <a:close/>
                    <a:moveTo>
                      <a:pt x="0" y="809"/>
                    </a:moveTo>
                    <a:lnTo>
                      <a:pt x="0" y="790"/>
                    </a:lnTo>
                    <a:cubicBezTo>
                      <a:pt x="0" y="788"/>
                      <a:pt x="2" y="787"/>
                      <a:pt x="4" y="787"/>
                    </a:cubicBezTo>
                    <a:cubicBezTo>
                      <a:pt x="5" y="787"/>
                      <a:pt x="7" y="788"/>
                      <a:pt x="7" y="790"/>
                    </a:cubicBezTo>
                    <a:lnTo>
                      <a:pt x="7" y="809"/>
                    </a:lnTo>
                    <a:cubicBezTo>
                      <a:pt x="7" y="811"/>
                      <a:pt x="5" y="812"/>
                      <a:pt x="4" y="812"/>
                    </a:cubicBezTo>
                    <a:cubicBezTo>
                      <a:pt x="2" y="812"/>
                      <a:pt x="0" y="811"/>
                      <a:pt x="0" y="809"/>
                    </a:cubicBezTo>
                    <a:close/>
                    <a:moveTo>
                      <a:pt x="0" y="765"/>
                    </a:moveTo>
                    <a:lnTo>
                      <a:pt x="0" y="746"/>
                    </a:lnTo>
                    <a:cubicBezTo>
                      <a:pt x="0" y="745"/>
                      <a:pt x="2" y="743"/>
                      <a:pt x="4" y="743"/>
                    </a:cubicBezTo>
                    <a:cubicBezTo>
                      <a:pt x="5" y="743"/>
                      <a:pt x="7" y="745"/>
                      <a:pt x="7" y="746"/>
                    </a:cubicBezTo>
                    <a:lnTo>
                      <a:pt x="7" y="765"/>
                    </a:lnTo>
                    <a:cubicBezTo>
                      <a:pt x="7" y="767"/>
                      <a:pt x="5" y="768"/>
                      <a:pt x="4" y="768"/>
                    </a:cubicBezTo>
                    <a:cubicBezTo>
                      <a:pt x="2" y="768"/>
                      <a:pt x="0" y="767"/>
                      <a:pt x="0" y="765"/>
                    </a:cubicBezTo>
                    <a:close/>
                    <a:moveTo>
                      <a:pt x="0" y="721"/>
                    </a:moveTo>
                    <a:lnTo>
                      <a:pt x="0" y="703"/>
                    </a:lnTo>
                    <a:cubicBezTo>
                      <a:pt x="0" y="701"/>
                      <a:pt x="2" y="700"/>
                      <a:pt x="4" y="700"/>
                    </a:cubicBezTo>
                    <a:cubicBezTo>
                      <a:pt x="5" y="700"/>
                      <a:pt x="7" y="701"/>
                      <a:pt x="7" y="703"/>
                    </a:cubicBezTo>
                    <a:lnTo>
                      <a:pt x="7" y="721"/>
                    </a:lnTo>
                    <a:cubicBezTo>
                      <a:pt x="7" y="723"/>
                      <a:pt x="5" y="725"/>
                      <a:pt x="4" y="725"/>
                    </a:cubicBezTo>
                    <a:cubicBezTo>
                      <a:pt x="2" y="725"/>
                      <a:pt x="0" y="723"/>
                      <a:pt x="0" y="721"/>
                    </a:cubicBezTo>
                    <a:close/>
                    <a:moveTo>
                      <a:pt x="0" y="678"/>
                    </a:moveTo>
                    <a:lnTo>
                      <a:pt x="0" y="659"/>
                    </a:lnTo>
                    <a:cubicBezTo>
                      <a:pt x="0" y="657"/>
                      <a:pt x="2" y="656"/>
                      <a:pt x="4" y="656"/>
                    </a:cubicBezTo>
                    <a:cubicBezTo>
                      <a:pt x="5" y="656"/>
                      <a:pt x="7" y="657"/>
                      <a:pt x="7" y="659"/>
                    </a:cubicBezTo>
                    <a:lnTo>
                      <a:pt x="7" y="678"/>
                    </a:lnTo>
                    <a:cubicBezTo>
                      <a:pt x="7" y="679"/>
                      <a:pt x="5" y="681"/>
                      <a:pt x="4" y="681"/>
                    </a:cubicBezTo>
                    <a:cubicBezTo>
                      <a:pt x="2" y="681"/>
                      <a:pt x="0" y="679"/>
                      <a:pt x="0" y="678"/>
                    </a:cubicBezTo>
                    <a:close/>
                    <a:moveTo>
                      <a:pt x="0" y="634"/>
                    </a:moveTo>
                    <a:lnTo>
                      <a:pt x="0" y="615"/>
                    </a:lnTo>
                    <a:cubicBezTo>
                      <a:pt x="0" y="613"/>
                      <a:pt x="2" y="612"/>
                      <a:pt x="4" y="612"/>
                    </a:cubicBezTo>
                    <a:cubicBezTo>
                      <a:pt x="5" y="612"/>
                      <a:pt x="7" y="613"/>
                      <a:pt x="7" y="615"/>
                    </a:cubicBezTo>
                    <a:lnTo>
                      <a:pt x="7" y="634"/>
                    </a:lnTo>
                    <a:cubicBezTo>
                      <a:pt x="7" y="636"/>
                      <a:pt x="5" y="637"/>
                      <a:pt x="4" y="637"/>
                    </a:cubicBezTo>
                    <a:cubicBezTo>
                      <a:pt x="2" y="637"/>
                      <a:pt x="0" y="636"/>
                      <a:pt x="0" y="634"/>
                    </a:cubicBezTo>
                    <a:close/>
                    <a:moveTo>
                      <a:pt x="0" y="590"/>
                    </a:moveTo>
                    <a:lnTo>
                      <a:pt x="0" y="571"/>
                    </a:lnTo>
                    <a:cubicBezTo>
                      <a:pt x="0" y="570"/>
                      <a:pt x="2" y="568"/>
                      <a:pt x="4" y="568"/>
                    </a:cubicBezTo>
                    <a:cubicBezTo>
                      <a:pt x="5" y="568"/>
                      <a:pt x="7" y="570"/>
                      <a:pt x="7" y="571"/>
                    </a:cubicBezTo>
                    <a:lnTo>
                      <a:pt x="7" y="590"/>
                    </a:lnTo>
                    <a:cubicBezTo>
                      <a:pt x="7" y="592"/>
                      <a:pt x="5" y="593"/>
                      <a:pt x="4" y="593"/>
                    </a:cubicBezTo>
                    <a:cubicBezTo>
                      <a:pt x="2" y="593"/>
                      <a:pt x="0" y="592"/>
                      <a:pt x="0" y="590"/>
                    </a:cubicBezTo>
                    <a:close/>
                    <a:moveTo>
                      <a:pt x="0" y="546"/>
                    </a:moveTo>
                    <a:lnTo>
                      <a:pt x="0" y="528"/>
                    </a:lnTo>
                    <a:cubicBezTo>
                      <a:pt x="0" y="526"/>
                      <a:pt x="2" y="525"/>
                      <a:pt x="4" y="525"/>
                    </a:cubicBezTo>
                    <a:cubicBezTo>
                      <a:pt x="5" y="525"/>
                      <a:pt x="7" y="526"/>
                      <a:pt x="7" y="528"/>
                    </a:cubicBezTo>
                    <a:lnTo>
                      <a:pt x="7" y="546"/>
                    </a:lnTo>
                    <a:cubicBezTo>
                      <a:pt x="7" y="548"/>
                      <a:pt x="5" y="550"/>
                      <a:pt x="4" y="550"/>
                    </a:cubicBezTo>
                    <a:cubicBezTo>
                      <a:pt x="2" y="550"/>
                      <a:pt x="0" y="548"/>
                      <a:pt x="0" y="546"/>
                    </a:cubicBezTo>
                    <a:close/>
                    <a:moveTo>
                      <a:pt x="0" y="503"/>
                    </a:moveTo>
                    <a:lnTo>
                      <a:pt x="0" y="484"/>
                    </a:lnTo>
                    <a:cubicBezTo>
                      <a:pt x="0" y="482"/>
                      <a:pt x="2" y="481"/>
                      <a:pt x="4" y="481"/>
                    </a:cubicBezTo>
                    <a:cubicBezTo>
                      <a:pt x="5" y="481"/>
                      <a:pt x="7" y="482"/>
                      <a:pt x="7" y="484"/>
                    </a:cubicBezTo>
                    <a:lnTo>
                      <a:pt x="7" y="503"/>
                    </a:lnTo>
                    <a:cubicBezTo>
                      <a:pt x="7" y="504"/>
                      <a:pt x="5" y="506"/>
                      <a:pt x="4" y="506"/>
                    </a:cubicBezTo>
                    <a:cubicBezTo>
                      <a:pt x="2" y="506"/>
                      <a:pt x="0" y="504"/>
                      <a:pt x="0" y="503"/>
                    </a:cubicBezTo>
                    <a:close/>
                    <a:moveTo>
                      <a:pt x="0" y="459"/>
                    </a:moveTo>
                    <a:lnTo>
                      <a:pt x="0" y="440"/>
                    </a:lnTo>
                    <a:cubicBezTo>
                      <a:pt x="0" y="438"/>
                      <a:pt x="2" y="437"/>
                      <a:pt x="4" y="437"/>
                    </a:cubicBezTo>
                    <a:cubicBezTo>
                      <a:pt x="5" y="437"/>
                      <a:pt x="7" y="438"/>
                      <a:pt x="7" y="440"/>
                    </a:cubicBezTo>
                    <a:lnTo>
                      <a:pt x="7" y="459"/>
                    </a:lnTo>
                    <a:cubicBezTo>
                      <a:pt x="7" y="461"/>
                      <a:pt x="5" y="462"/>
                      <a:pt x="4" y="462"/>
                    </a:cubicBezTo>
                    <a:cubicBezTo>
                      <a:pt x="2" y="462"/>
                      <a:pt x="0" y="461"/>
                      <a:pt x="0" y="459"/>
                    </a:cubicBezTo>
                    <a:close/>
                    <a:moveTo>
                      <a:pt x="0" y="415"/>
                    </a:moveTo>
                    <a:lnTo>
                      <a:pt x="0" y="396"/>
                    </a:lnTo>
                    <a:cubicBezTo>
                      <a:pt x="0" y="395"/>
                      <a:pt x="2" y="393"/>
                      <a:pt x="4" y="393"/>
                    </a:cubicBezTo>
                    <a:cubicBezTo>
                      <a:pt x="5" y="393"/>
                      <a:pt x="7" y="395"/>
                      <a:pt x="7" y="396"/>
                    </a:cubicBezTo>
                    <a:lnTo>
                      <a:pt x="7" y="415"/>
                    </a:lnTo>
                    <a:cubicBezTo>
                      <a:pt x="7" y="417"/>
                      <a:pt x="5" y="418"/>
                      <a:pt x="4" y="418"/>
                    </a:cubicBezTo>
                    <a:cubicBezTo>
                      <a:pt x="2" y="418"/>
                      <a:pt x="0" y="417"/>
                      <a:pt x="0" y="415"/>
                    </a:cubicBezTo>
                    <a:close/>
                    <a:moveTo>
                      <a:pt x="0" y="371"/>
                    </a:moveTo>
                    <a:lnTo>
                      <a:pt x="0" y="353"/>
                    </a:lnTo>
                    <a:cubicBezTo>
                      <a:pt x="0" y="351"/>
                      <a:pt x="2" y="350"/>
                      <a:pt x="4" y="350"/>
                    </a:cubicBezTo>
                    <a:cubicBezTo>
                      <a:pt x="5" y="350"/>
                      <a:pt x="7" y="351"/>
                      <a:pt x="7" y="353"/>
                    </a:cubicBezTo>
                    <a:lnTo>
                      <a:pt x="7" y="371"/>
                    </a:lnTo>
                    <a:cubicBezTo>
                      <a:pt x="7" y="373"/>
                      <a:pt x="5" y="375"/>
                      <a:pt x="4" y="375"/>
                    </a:cubicBezTo>
                    <a:cubicBezTo>
                      <a:pt x="2" y="375"/>
                      <a:pt x="0" y="373"/>
                      <a:pt x="0" y="371"/>
                    </a:cubicBezTo>
                    <a:close/>
                    <a:moveTo>
                      <a:pt x="0" y="328"/>
                    </a:moveTo>
                    <a:lnTo>
                      <a:pt x="0" y="309"/>
                    </a:lnTo>
                    <a:cubicBezTo>
                      <a:pt x="0" y="307"/>
                      <a:pt x="2" y="306"/>
                      <a:pt x="4" y="306"/>
                    </a:cubicBezTo>
                    <a:cubicBezTo>
                      <a:pt x="5" y="306"/>
                      <a:pt x="7" y="307"/>
                      <a:pt x="7" y="309"/>
                    </a:cubicBezTo>
                    <a:lnTo>
                      <a:pt x="7" y="328"/>
                    </a:lnTo>
                    <a:cubicBezTo>
                      <a:pt x="7" y="329"/>
                      <a:pt x="5" y="331"/>
                      <a:pt x="4" y="331"/>
                    </a:cubicBezTo>
                    <a:cubicBezTo>
                      <a:pt x="2" y="331"/>
                      <a:pt x="0" y="329"/>
                      <a:pt x="0" y="328"/>
                    </a:cubicBezTo>
                    <a:close/>
                    <a:moveTo>
                      <a:pt x="0" y="284"/>
                    </a:moveTo>
                    <a:lnTo>
                      <a:pt x="0" y="265"/>
                    </a:lnTo>
                    <a:cubicBezTo>
                      <a:pt x="0" y="263"/>
                      <a:pt x="2" y="262"/>
                      <a:pt x="4" y="262"/>
                    </a:cubicBezTo>
                    <a:cubicBezTo>
                      <a:pt x="5" y="262"/>
                      <a:pt x="7" y="263"/>
                      <a:pt x="7" y="265"/>
                    </a:cubicBezTo>
                    <a:lnTo>
                      <a:pt x="7" y="284"/>
                    </a:lnTo>
                    <a:cubicBezTo>
                      <a:pt x="7" y="286"/>
                      <a:pt x="5" y="287"/>
                      <a:pt x="4" y="287"/>
                    </a:cubicBezTo>
                    <a:cubicBezTo>
                      <a:pt x="2" y="287"/>
                      <a:pt x="0" y="286"/>
                      <a:pt x="0" y="284"/>
                    </a:cubicBezTo>
                    <a:close/>
                    <a:moveTo>
                      <a:pt x="0" y="240"/>
                    </a:moveTo>
                    <a:lnTo>
                      <a:pt x="0" y="221"/>
                    </a:lnTo>
                    <a:cubicBezTo>
                      <a:pt x="0" y="220"/>
                      <a:pt x="2" y="218"/>
                      <a:pt x="4" y="218"/>
                    </a:cubicBezTo>
                    <a:cubicBezTo>
                      <a:pt x="5" y="218"/>
                      <a:pt x="7" y="220"/>
                      <a:pt x="7" y="221"/>
                    </a:cubicBezTo>
                    <a:lnTo>
                      <a:pt x="7" y="240"/>
                    </a:lnTo>
                    <a:cubicBezTo>
                      <a:pt x="7" y="242"/>
                      <a:pt x="5" y="243"/>
                      <a:pt x="4" y="243"/>
                    </a:cubicBezTo>
                    <a:cubicBezTo>
                      <a:pt x="2" y="243"/>
                      <a:pt x="0" y="242"/>
                      <a:pt x="0" y="240"/>
                    </a:cubicBezTo>
                    <a:close/>
                    <a:moveTo>
                      <a:pt x="0" y="196"/>
                    </a:moveTo>
                    <a:lnTo>
                      <a:pt x="0" y="178"/>
                    </a:lnTo>
                    <a:cubicBezTo>
                      <a:pt x="0" y="176"/>
                      <a:pt x="2" y="175"/>
                      <a:pt x="4" y="175"/>
                    </a:cubicBezTo>
                    <a:cubicBezTo>
                      <a:pt x="5" y="175"/>
                      <a:pt x="7" y="176"/>
                      <a:pt x="7" y="178"/>
                    </a:cubicBezTo>
                    <a:lnTo>
                      <a:pt x="7" y="196"/>
                    </a:lnTo>
                    <a:cubicBezTo>
                      <a:pt x="7" y="198"/>
                      <a:pt x="5" y="200"/>
                      <a:pt x="4" y="200"/>
                    </a:cubicBezTo>
                    <a:cubicBezTo>
                      <a:pt x="2" y="200"/>
                      <a:pt x="0" y="198"/>
                      <a:pt x="0" y="196"/>
                    </a:cubicBezTo>
                    <a:close/>
                    <a:moveTo>
                      <a:pt x="0" y="153"/>
                    </a:moveTo>
                    <a:lnTo>
                      <a:pt x="0" y="134"/>
                    </a:lnTo>
                    <a:cubicBezTo>
                      <a:pt x="0" y="132"/>
                      <a:pt x="2" y="131"/>
                      <a:pt x="4" y="131"/>
                    </a:cubicBezTo>
                    <a:cubicBezTo>
                      <a:pt x="5" y="131"/>
                      <a:pt x="7" y="132"/>
                      <a:pt x="7" y="134"/>
                    </a:cubicBezTo>
                    <a:lnTo>
                      <a:pt x="7" y="153"/>
                    </a:lnTo>
                    <a:cubicBezTo>
                      <a:pt x="7" y="154"/>
                      <a:pt x="5" y="156"/>
                      <a:pt x="4" y="156"/>
                    </a:cubicBezTo>
                    <a:cubicBezTo>
                      <a:pt x="2" y="156"/>
                      <a:pt x="0" y="154"/>
                      <a:pt x="0" y="153"/>
                    </a:cubicBezTo>
                    <a:close/>
                    <a:moveTo>
                      <a:pt x="0" y="109"/>
                    </a:moveTo>
                    <a:lnTo>
                      <a:pt x="0" y="90"/>
                    </a:lnTo>
                    <a:cubicBezTo>
                      <a:pt x="0" y="88"/>
                      <a:pt x="2" y="87"/>
                      <a:pt x="4" y="87"/>
                    </a:cubicBezTo>
                    <a:cubicBezTo>
                      <a:pt x="5" y="87"/>
                      <a:pt x="7" y="88"/>
                      <a:pt x="7" y="90"/>
                    </a:cubicBezTo>
                    <a:lnTo>
                      <a:pt x="7" y="109"/>
                    </a:lnTo>
                    <a:cubicBezTo>
                      <a:pt x="7" y="111"/>
                      <a:pt x="5" y="112"/>
                      <a:pt x="4" y="112"/>
                    </a:cubicBezTo>
                    <a:cubicBezTo>
                      <a:pt x="2" y="112"/>
                      <a:pt x="0" y="111"/>
                      <a:pt x="0" y="109"/>
                    </a:cubicBezTo>
                    <a:close/>
                    <a:moveTo>
                      <a:pt x="0" y="65"/>
                    </a:moveTo>
                    <a:lnTo>
                      <a:pt x="0" y="46"/>
                    </a:lnTo>
                    <a:cubicBezTo>
                      <a:pt x="0" y="45"/>
                      <a:pt x="2" y="43"/>
                      <a:pt x="4" y="43"/>
                    </a:cubicBezTo>
                    <a:cubicBezTo>
                      <a:pt x="5" y="43"/>
                      <a:pt x="7" y="45"/>
                      <a:pt x="7" y="46"/>
                    </a:cubicBezTo>
                    <a:lnTo>
                      <a:pt x="7" y="65"/>
                    </a:lnTo>
                    <a:cubicBezTo>
                      <a:pt x="7" y="67"/>
                      <a:pt x="5" y="68"/>
                      <a:pt x="4" y="68"/>
                    </a:cubicBezTo>
                    <a:cubicBezTo>
                      <a:pt x="2" y="68"/>
                      <a:pt x="0" y="67"/>
                      <a:pt x="0" y="65"/>
                    </a:cubicBezTo>
                    <a:close/>
                    <a:moveTo>
                      <a:pt x="0" y="21"/>
                    </a:moveTo>
                    <a:lnTo>
                      <a:pt x="0" y="3"/>
                    </a:lnTo>
                    <a:cubicBezTo>
                      <a:pt x="0" y="1"/>
                      <a:pt x="2" y="0"/>
                      <a:pt x="4" y="0"/>
                    </a:cubicBezTo>
                    <a:cubicBezTo>
                      <a:pt x="5" y="0"/>
                      <a:pt x="7" y="1"/>
                      <a:pt x="7" y="3"/>
                    </a:cubicBezTo>
                    <a:lnTo>
                      <a:pt x="7" y="21"/>
                    </a:lnTo>
                    <a:cubicBezTo>
                      <a:pt x="7" y="23"/>
                      <a:pt x="5" y="25"/>
                      <a:pt x="4" y="25"/>
                    </a:cubicBezTo>
                    <a:cubicBezTo>
                      <a:pt x="2"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0" name="Freeform 243"/>
              <p:cNvSpPr>
                <a:spLocks noEditPoints="1"/>
              </p:cNvSpPr>
              <p:nvPr/>
            </p:nvSpPr>
            <p:spPr bwMode="auto">
              <a:xfrm>
                <a:off x="4058" y="1192"/>
                <a:ext cx="5" cy="938"/>
              </a:xfrm>
              <a:custGeom>
                <a:avLst/>
                <a:gdLst>
                  <a:gd name="T0" fmla="*/ 6 w 6"/>
                  <a:gd name="T1" fmla="*/ 1446 h 1468"/>
                  <a:gd name="T2" fmla="*/ 0 w 6"/>
                  <a:gd name="T3" fmla="*/ 1421 h 1468"/>
                  <a:gd name="T4" fmla="*/ 6 w 6"/>
                  <a:gd name="T5" fmla="*/ 1421 h 1468"/>
                  <a:gd name="T6" fmla="*/ 0 w 6"/>
                  <a:gd name="T7" fmla="*/ 1359 h 1468"/>
                  <a:gd name="T8" fmla="*/ 3 w 6"/>
                  <a:gd name="T9" fmla="*/ 1381 h 1468"/>
                  <a:gd name="T10" fmla="*/ 3 w 6"/>
                  <a:gd name="T11" fmla="*/ 1312 h 1468"/>
                  <a:gd name="T12" fmla="*/ 0 w 6"/>
                  <a:gd name="T13" fmla="*/ 1334 h 1468"/>
                  <a:gd name="T14" fmla="*/ 6 w 6"/>
                  <a:gd name="T15" fmla="*/ 1271 h 1468"/>
                  <a:gd name="T16" fmla="*/ 0 w 6"/>
                  <a:gd name="T17" fmla="*/ 1246 h 1468"/>
                  <a:gd name="T18" fmla="*/ 6 w 6"/>
                  <a:gd name="T19" fmla="*/ 1246 h 1468"/>
                  <a:gd name="T20" fmla="*/ 0 w 6"/>
                  <a:gd name="T21" fmla="*/ 1184 h 1468"/>
                  <a:gd name="T22" fmla="*/ 3 w 6"/>
                  <a:gd name="T23" fmla="*/ 1206 h 1468"/>
                  <a:gd name="T24" fmla="*/ 3 w 6"/>
                  <a:gd name="T25" fmla="*/ 1137 h 1468"/>
                  <a:gd name="T26" fmla="*/ 0 w 6"/>
                  <a:gd name="T27" fmla="*/ 1159 h 1468"/>
                  <a:gd name="T28" fmla="*/ 6 w 6"/>
                  <a:gd name="T29" fmla="*/ 1096 h 1468"/>
                  <a:gd name="T30" fmla="*/ 0 w 6"/>
                  <a:gd name="T31" fmla="*/ 1071 h 1468"/>
                  <a:gd name="T32" fmla="*/ 6 w 6"/>
                  <a:gd name="T33" fmla="*/ 1071 h 1468"/>
                  <a:gd name="T34" fmla="*/ 0 w 6"/>
                  <a:gd name="T35" fmla="*/ 1009 h 1468"/>
                  <a:gd name="T36" fmla="*/ 3 w 6"/>
                  <a:gd name="T37" fmla="*/ 1031 h 1468"/>
                  <a:gd name="T38" fmla="*/ 3 w 6"/>
                  <a:gd name="T39" fmla="*/ 962 h 1468"/>
                  <a:gd name="T40" fmla="*/ 0 w 6"/>
                  <a:gd name="T41" fmla="*/ 984 h 1468"/>
                  <a:gd name="T42" fmla="*/ 6 w 6"/>
                  <a:gd name="T43" fmla="*/ 921 h 1468"/>
                  <a:gd name="T44" fmla="*/ 0 w 6"/>
                  <a:gd name="T45" fmla="*/ 896 h 1468"/>
                  <a:gd name="T46" fmla="*/ 6 w 6"/>
                  <a:gd name="T47" fmla="*/ 896 h 1468"/>
                  <a:gd name="T48" fmla="*/ 0 w 6"/>
                  <a:gd name="T49" fmla="*/ 834 h 1468"/>
                  <a:gd name="T50" fmla="*/ 3 w 6"/>
                  <a:gd name="T51" fmla="*/ 856 h 1468"/>
                  <a:gd name="T52" fmla="*/ 3 w 6"/>
                  <a:gd name="T53" fmla="*/ 787 h 1468"/>
                  <a:gd name="T54" fmla="*/ 0 w 6"/>
                  <a:gd name="T55" fmla="*/ 809 h 1468"/>
                  <a:gd name="T56" fmla="*/ 6 w 6"/>
                  <a:gd name="T57" fmla="*/ 746 h 1468"/>
                  <a:gd name="T58" fmla="*/ 0 w 6"/>
                  <a:gd name="T59" fmla="*/ 721 h 1468"/>
                  <a:gd name="T60" fmla="*/ 6 w 6"/>
                  <a:gd name="T61" fmla="*/ 721 h 1468"/>
                  <a:gd name="T62" fmla="*/ 0 w 6"/>
                  <a:gd name="T63" fmla="*/ 659 h 1468"/>
                  <a:gd name="T64" fmla="*/ 3 w 6"/>
                  <a:gd name="T65" fmla="*/ 681 h 1468"/>
                  <a:gd name="T66" fmla="*/ 3 w 6"/>
                  <a:gd name="T67" fmla="*/ 612 h 1468"/>
                  <a:gd name="T68" fmla="*/ 0 w 6"/>
                  <a:gd name="T69" fmla="*/ 634 h 1468"/>
                  <a:gd name="T70" fmla="*/ 6 w 6"/>
                  <a:gd name="T71" fmla="*/ 571 h 1468"/>
                  <a:gd name="T72" fmla="*/ 0 w 6"/>
                  <a:gd name="T73" fmla="*/ 546 h 1468"/>
                  <a:gd name="T74" fmla="*/ 6 w 6"/>
                  <a:gd name="T75" fmla="*/ 546 h 1468"/>
                  <a:gd name="T76" fmla="*/ 0 w 6"/>
                  <a:gd name="T77" fmla="*/ 484 h 1468"/>
                  <a:gd name="T78" fmla="*/ 3 w 6"/>
                  <a:gd name="T79" fmla="*/ 506 h 1468"/>
                  <a:gd name="T80" fmla="*/ 3 w 6"/>
                  <a:gd name="T81" fmla="*/ 437 h 1468"/>
                  <a:gd name="T82" fmla="*/ 0 w 6"/>
                  <a:gd name="T83" fmla="*/ 459 h 1468"/>
                  <a:gd name="T84" fmla="*/ 6 w 6"/>
                  <a:gd name="T85" fmla="*/ 396 h 1468"/>
                  <a:gd name="T86" fmla="*/ 0 w 6"/>
                  <a:gd name="T87" fmla="*/ 371 h 1468"/>
                  <a:gd name="T88" fmla="*/ 6 w 6"/>
                  <a:gd name="T89" fmla="*/ 371 h 1468"/>
                  <a:gd name="T90" fmla="*/ 0 w 6"/>
                  <a:gd name="T91" fmla="*/ 309 h 1468"/>
                  <a:gd name="T92" fmla="*/ 3 w 6"/>
                  <a:gd name="T93" fmla="*/ 331 h 1468"/>
                  <a:gd name="T94" fmla="*/ 3 w 6"/>
                  <a:gd name="T95" fmla="*/ 262 h 1468"/>
                  <a:gd name="T96" fmla="*/ 0 w 6"/>
                  <a:gd name="T97" fmla="*/ 284 h 1468"/>
                  <a:gd name="T98" fmla="*/ 6 w 6"/>
                  <a:gd name="T99" fmla="*/ 221 h 1468"/>
                  <a:gd name="T100" fmla="*/ 0 w 6"/>
                  <a:gd name="T101" fmla="*/ 196 h 1468"/>
                  <a:gd name="T102" fmla="*/ 6 w 6"/>
                  <a:gd name="T103" fmla="*/ 196 h 1468"/>
                  <a:gd name="T104" fmla="*/ 0 w 6"/>
                  <a:gd name="T105" fmla="*/ 134 h 1468"/>
                  <a:gd name="T106" fmla="*/ 3 w 6"/>
                  <a:gd name="T107" fmla="*/ 156 h 1468"/>
                  <a:gd name="T108" fmla="*/ 3 w 6"/>
                  <a:gd name="T109" fmla="*/ 87 h 1468"/>
                  <a:gd name="T110" fmla="*/ 0 w 6"/>
                  <a:gd name="T111" fmla="*/ 109 h 1468"/>
                  <a:gd name="T112" fmla="*/ 6 w 6"/>
                  <a:gd name="T113" fmla="*/ 46 h 1468"/>
                  <a:gd name="T114" fmla="*/ 0 w 6"/>
                  <a:gd name="T115" fmla="*/ 21 h 1468"/>
                  <a:gd name="T116" fmla="*/ 6 w 6"/>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1468">
                    <a:moveTo>
                      <a:pt x="0" y="1465"/>
                    </a:moveTo>
                    <a:lnTo>
                      <a:pt x="0" y="1446"/>
                    </a:lnTo>
                    <a:cubicBezTo>
                      <a:pt x="0" y="1445"/>
                      <a:pt x="1" y="1443"/>
                      <a:pt x="3" y="1443"/>
                    </a:cubicBezTo>
                    <a:cubicBezTo>
                      <a:pt x="4" y="1443"/>
                      <a:pt x="6" y="1445"/>
                      <a:pt x="6" y="1446"/>
                    </a:cubicBezTo>
                    <a:lnTo>
                      <a:pt x="6" y="1465"/>
                    </a:lnTo>
                    <a:cubicBezTo>
                      <a:pt x="6" y="1467"/>
                      <a:pt x="4" y="1468"/>
                      <a:pt x="3" y="1468"/>
                    </a:cubicBezTo>
                    <a:cubicBezTo>
                      <a:pt x="1" y="1468"/>
                      <a:pt x="0" y="1467"/>
                      <a:pt x="0" y="1465"/>
                    </a:cubicBezTo>
                    <a:close/>
                    <a:moveTo>
                      <a:pt x="0" y="1421"/>
                    </a:moveTo>
                    <a:lnTo>
                      <a:pt x="0" y="1403"/>
                    </a:lnTo>
                    <a:cubicBezTo>
                      <a:pt x="0" y="1401"/>
                      <a:pt x="1" y="1400"/>
                      <a:pt x="3" y="1400"/>
                    </a:cubicBezTo>
                    <a:cubicBezTo>
                      <a:pt x="4" y="1400"/>
                      <a:pt x="6" y="1401"/>
                      <a:pt x="6" y="1403"/>
                    </a:cubicBezTo>
                    <a:lnTo>
                      <a:pt x="6" y="1421"/>
                    </a:lnTo>
                    <a:cubicBezTo>
                      <a:pt x="6" y="1423"/>
                      <a:pt x="4" y="1425"/>
                      <a:pt x="3" y="1425"/>
                    </a:cubicBezTo>
                    <a:cubicBezTo>
                      <a:pt x="1" y="1425"/>
                      <a:pt x="0" y="1423"/>
                      <a:pt x="0" y="1421"/>
                    </a:cubicBezTo>
                    <a:close/>
                    <a:moveTo>
                      <a:pt x="0" y="1378"/>
                    </a:moveTo>
                    <a:lnTo>
                      <a:pt x="0" y="1359"/>
                    </a:lnTo>
                    <a:cubicBezTo>
                      <a:pt x="0" y="1357"/>
                      <a:pt x="1" y="1356"/>
                      <a:pt x="3" y="1356"/>
                    </a:cubicBezTo>
                    <a:cubicBezTo>
                      <a:pt x="4" y="1356"/>
                      <a:pt x="6" y="1357"/>
                      <a:pt x="6" y="1359"/>
                    </a:cubicBezTo>
                    <a:lnTo>
                      <a:pt x="6" y="1378"/>
                    </a:lnTo>
                    <a:cubicBezTo>
                      <a:pt x="6" y="1379"/>
                      <a:pt x="4" y="1381"/>
                      <a:pt x="3" y="1381"/>
                    </a:cubicBezTo>
                    <a:cubicBezTo>
                      <a:pt x="1" y="1381"/>
                      <a:pt x="0" y="1379"/>
                      <a:pt x="0" y="1378"/>
                    </a:cubicBezTo>
                    <a:close/>
                    <a:moveTo>
                      <a:pt x="0" y="1334"/>
                    </a:moveTo>
                    <a:lnTo>
                      <a:pt x="0" y="1315"/>
                    </a:lnTo>
                    <a:cubicBezTo>
                      <a:pt x="0" y="1313"/>
                      <a:pt x="1" y="1312"/>
                      <a:pt x="3" y="1312"/>
                    </a:cubicBezTo>
                    <a:cubicBezTo>
                      <a:pt x="4" y="1312"/>
                      <a:pt x="6" y="1313"/>
                      <a:pt x="6" y="1315"/>
                    </a:cubicBezTo>
                    <a:lnTo>
                      <a:pt x="6" y="1334"/>
                    </a:lnTo>
                    <a:cubicBezTo>
                      <a:pt x="6" y="1336"/>
                      <a:pt x="4" y="1337"/>
                      <a:pt x="3" y="1337"/>
                    </a:cubicBezTo>
                    <a:cubicBezTo>
                      <a:pt x="1" y="1337"/>
                      <a:pt x="0" y="1336"/>
                      <a:pt x="0" y="1334"/>
                    </a:cubicBezTo>
                    <a:close/>
                    <a:moveTo>
                      <a:pt x="0" y="1290"/>
                    </a:moveTo>
                    <a:lnTo>
                      <a:pt x="0" y="1271"/>
                    </a:lnTo>
                    <a:cubicBezTo>
                      <a:pt x="0" y="1270"/>
                      <a:pt x="1" y="1268"/>
                      <a:pt x="3" y="1268"/>
                    </a:cubicBezTo>
                    <a:cubicBezTo>
                      <a:pt x="4" y="1268"/>
                      <a:pt x="6" y="1270"/>
                      <a:pt x="6" y="1271"/>
                    </a:cubicBezTo>
                    <a:lnTo>
                      <a:pt x="6" y="1290"/>
                    </a:lnTo>
                    <a:cubicBezTo>
                      <a:pt x="6" y="1292"/>
                      <a:pt x="4" y="1293"/>
                      <a:pt x="3" y="1293"/>
                    </a:cubicBezTo>
                    <a:cubicBezTo>
                      <a:pt x="1" y="1293"/>
                      <a:pt x="0" y="1292"/>
                      <a:pt x="0" y="1290"/>
                    </a:cubicBezTo>
                    <a:close/>
                    <a:moveTo>
                      <a:pt x="0" y="1246"/>
                    </a:moveTo>
                    <a:lnTo>
                      <a:pt x="0" y="1228"/>
                    </a:lnTo>
                    <a:cubicBezTo>
                      <a:pt x="0" y="1226"/>
                      <a:pt x="1" y="1225"/>
                      <a:pt x="3" y="1225"/>
                    </a:cubicBezTo>
                    <a:cubicBezTo>
                      <a:pt x="4" y="1225"/>
                      <a:pt x="6" y="1226"/>
                      <a:pt x="6" y="1228"/>
                    </a:cubicBezTo>
                    <a:lnTo>
                      <a:pt x="6" y="1246"/>
                    </a:lnTo>
                    <a:cubicBezTo>
                      <a:pt x="6" y="1248"/>
                      <a:pt x="4" y="1250"/>
                      <a:pt x="3" y="1250"/>
                    </a:cubicBezTo>
                    <a:cubicBezTo>
                      <a:pt x="1" y="1250"/>
                      <a:pt x="0" y="1248"/>
                      <a:pt x="0" y="1246"/>
                    </a:cubicBezTo>
                    <a:close/>
                    <a:moveTo>
                      <a:pt x="0" y="1203"/>
                    </a:moveTo>
                    <a:lnTo>
                      <a:pt x="0" y="1184"/>
                    </a:lnTo>
                    <a:cubicBezTo>
                      <a:pt x="0" y="1182"/>
                      <a:pt x="1" y="1181"/>
                      <a:pt x="3" y="1181"/>
                    </a:cubicBezTo>
                    <a:cubicBezTo>
                      <a:pt x="4" y="1181"/>
                      <a:pt x="6" y="1182"/>
                      <a:pt x="6" y="1184"/>
                    </a:cubicBezTo>
                    <a:lnTo>
                      <a:pt x="6" y="1203"/>
                    </a:lnTo>
                    <a:cubicBezTo>
                      <a:pt x="6" y="1204"/>
                      <a:pt x="4" y="1206"/>
                      <a:pt x="3" y="1206"/>
                    </a:cubicBezTo>
                    <a:cubicBezTo>
                      <a:pt x="1" y="1206"/>
                      <a:pt x="0" y="1204"/>
                      <a:pt x="0" y="1203"/>
                    </a:cubicBezTo>
                    <a:close/>
                    <a:moveTo>
                      <a:pt x="0" y="1159"/>
                    </a:moveTo>
                    <a:lnTo>
                      <a:pt x="0" y="1140"/>
                    </a:lnTo>
                    <a:cubicBezTo>
                      <a:pt x="0" y="1138"/>
                      <a:pt x="1" y="1137"/>
                      <a:pt x="3" y="1137"/>
                    </a:cubicBezTo>
                    <a:cubicBezTo>
                      <a:pt x="4" y="1137"/>
                      <a:pt x="6" y="1138"/>
                      <a:pt x="6" y="1140"/>
                    </a:cubicBezTo>
                    <a:lnTo>
                      <a:pt x="6" y="1159"/>
                    </a:lnTo>
                    <a:cubicBezTo>
                      <a:pt x="6" y="1161"/>
                      <a:pt x="4" y="1162"/>
                      <a:pt x="3" y="1162"/>
                    </a:cubicBezTo>
                    <a:cubicBezTo>
                      <a:pt x="1" y="1162"/>
                      <a:pt x="0" y="1161"/>
                      <a:pt x="0" y="1159"/>
                    </a:cubicBezTo>
                    <a:close/>
                    <a:moveTo>
                      <a:pt x="0" y="1115"/>
                    </a:moveTo>
                    <a:lnTo>
                      <a:pt x="0" y="1096"/>
                    </a:lnTo>
                    <a:cubicBezTo>
                      <a:pt x="0" y="1095"/>
                      <a:pt x="1" y="1093"/>
                      <a:pt x="3" y="1093"/>
                    </a:cubicBezTo>
                    <a:cubicBezTo>
                      <a:pt x="4" y="1093"/>
                      <a:pt x="6" y="1095"/>
                      <a:pt x="6" y="1096"/>
                    </a:cubicBezTo>
                    <a:lnTo>
                      <a:pt x="6" y="1115"/>
                    </a:lnTo>
                    <a:cubicBezTo>
                      <a:pt x="6" y="1117"/>
                      <a:pt x="4" y="1118"/>
                      <a:pt x="3" y="1118"/>
                    </a:cubicBezTo>
                    <a:cubicBezTo>
                      <a:pt x="1" y="1118"/>
                      <a:pt x="0" y="1117"/>
                      <a:pt x="0" y="1115"/>
                    </a:cubicBezTo>
                    <a:close/>
                    <a:moveTo>
                      <a:pt x="0" y="1071"/>
                    </a:moveTo>
                    <a:lnTo>
                      <a:pt x="0" y="1053"/>
                    </a:lnTo>
                    <a:cubicBezTo>
                      <a:pt x="0" y="1051"/>
                      <a:pt x="1" y="1050"/>
                      <a:pt x="3" y="1050"/>
                    </a:cubicBezTo>
                    <a:cubicBezTo>
                      <a:pt x="4" y="1050"/>
                      <a:pt x="6" y="1051"/>
                      <a:pt x="6" y="1053"/>
                    </a:cubicBezTo>
                    <a:lnTo>
                      <a:pt x="6" y="1071"/>
                    </a:lnTo>
                    <a:cubicBezTo>
                      <a:pt x="6" y="1073"/>
                      <a:pt x="4" y="1075"/>
                      <a:pt x="3" y="1075"/>
                    </a:cubicBezTo>
                    <a:cubicBezTo>
                      <a:pt x="1" y="1075"/>
                      <a:pt x="0" y="1073"/>
                      <a:pt x="0" y="1071"/>
                    </a:cubicBezTo>
                    <a:close/>
                    <a:moveTo>
                      <a:pt x="0" y="1028"/>
                    </a:moveTo>
                    <a:lnTo>
                      <a:pt x="0" y="1009"/>
                    </a:lnTo>
                    <a:cubicBezTo>
                      <a:pt x="0" y="1007"/>
                      <a:pt x="1" y="1006"/>
                      <a:pt x="3" y="1006"/>
                    </a:cubicBezTo>
                    <a:cubicBezTo>
                      <a:pt x="4" y="1006"/>
                      <a:pt x="6" y="1007"/>
                      <a:pt x="6" y="1009"/>
                    </a:cubicBezTo>
                    <a:lnTo>
                      <a:pt x="6" y="1028"/>
                    </a:lnTo>
                    <a:cubicBezTo>
                      <a:pt x="6" y="1029"/>
                      <a:pt x="4" y="1031"/>
                      <a:pt x="3" y="1031"/>
                    </a:cubicBezTo>
                    <a:cubicBezTo>
                      <a:pt x="1" y="1031"/>
                      <a:pt x="0" y="1029"/>
                      <a:pt x="0" y="1028"/>
                    </a:cubicBezTo>
                    <a:close/>
                    <a:moveTo>
                      <a:pt x="0" y="984"/>
                    </a:moveTo>
                    <a:lnTo>
                      <a:pt x="0" y="965"/>
                    </a:lnTo>
                    <a:cubicBezTo>
                      <a:pt x="0" y="963"/>
                      <a:pt x="1" y="962"/>
                      <a:pt x="3" y="962"/>
                    </a:cubicBezTo>
                    <a:cubicBezTo>
                      <a:pt x="4" y="962"/>
                      <a:pt x="6" y="963"/>
                      <a:pt x="6" y="965"/>
                    </a:cubicBezTo>
                    <a:lnTo>
                      <a:pt x="6" y="984"/>
                    </a:lnTo>
                    <a:cubicBezTo>
                      <a:pt x="6" y="986"/>
                      <a:pt x="4" y="987"/>
                      <a:pt x="3" y="987"/>
                    </a:cubicBezTo>
                    <a:cubicBezTo>
                      <a:pt x="1" y="987"/>
                      <a:pt x="0" y="986"/>
                      <a:pt x="0" y="984"/>
                    </a:cubicBezTo>
                    <a:close/>
                    <a:moveTo>
                      <a:pt x="0" y="940"/>
                    </a:moveTo>
                    <a:lnTo>
                      <a:pt x="0" y="921"/>
                    </a:lnTo>
                    <a:cubicBezTo>
                      <a:pt x="0" y="920"/>
                      <a:pt x="1" y="918"/>
                      <a:pt x="3" y="918"/>
                    </a:cubicBezTo>
                    <a:cubicBezTo>
                      <a:pt x="4" y="918"/>
                      <a:pt x="6" y="920"/>
                      <a:pt x="6" y="921"/>
                    </a:cubicBezTo>
                    <a:lnTo>
                      <a:pt x="6" y="940"/>
                    </a:lnTo>
                    <a:cubicBezTo>
                      <a:pt x="6" y="942"/>
                      <a:pt x="4" y="943"/>
                      <a:pt x="3" y="943"/>
                    </a:cubicBezTo>
                    <a:cubicBezTo>
                      <a:pt x="1" y="943"/>
                      <a:pt x="0" y="942"/>
                      <a:pt x="0" y="940"/>
                    </a:cubicBezTo>
                    <a:close/>
                    <a:moveTo>
                      <a:pt x="0" y="896"/>
                    </a:moveTo>
                    <a:lnTo>
                      <a:pt x="0" y="878"/>
                    </a:lnTo>
                    <a:cubicBezTo>
                      <a:pt x="0" y="876"/>
                      <a:pt x="1" y="875"/>
                      <a:pt x="3" y="875"/>
                    </a:cubicBezTo>
                    <a:cubicBezTo>
                      <a:pt x="4" y="875"/>
                      <a:pt x="6" y="876"/>
                      <a:pt x="6" y="878"/>
                    </a:cubicBezTo>
                    <a:lnTo>
                      <a:pt x="6" y="896"/>
                    </a:lnTo>
                    <a:cubicBezTo>
                      <a:pt x="6" y="898"/>
                      <a:pt x="4" y="900"/>
                      <a:pt x="3" y="900"/>
                    </a:cubicBezTo>
                    <a:cubicBezTo>
                      <a:pt x="1" y="900"/>
                      <a:pt x="0" y="898"/>
                      <a:pt x="0" y="896"/>
                    </a:cubicBezTo>
                    <a:close/>
                    <a:moveTo>
                      <a:pt x="0" y="853"/>
                    </a:moveTo>
                    <a:lnTo>
                      <a:pt x="0" y="834"/>
                    </a:lnTo>
                    <a:cubicBezTo>
                      <a:pt x="0" y="832"/>
                      <a:pt x="1" y="831"/>
                      <a:pt x="3" y="831"/>
                    </a:cubicBezTo>
                    <a:cubicBezTo>
                      <a:pt x="4" y="831"/>
                      <a:pt x="6" y="832"/>
                      <a:pt x="6" y="834"/>
                    </a:cubicBezTo>
                    <a:lnTo>
                      <a:pt x="6" y="853"/>
                    </a:lnTo>
                    <a:cubicBezTo>
                      <a:pt x="6" y="854"/>
                      <a:pt x="4" y="856"/>
                      <a:pt x="3" y="856"/>
                    </a:cubicBezTo>
                    <a:cubicBezTo>
                      <a:pt x="1" y="856"/>
                      <a:pt x="0" y="854"/>
                      <a:pt x="0" y="853"/>
                    </a:cubicBezTo>
                    <a:close/>
                    <a:moveTo>
                      <a:pt x="0" y="809"/>
                    </a:moveTo>
                    <a:lnTo>
                      <a:pt x="0" y="790"/>
                    </a:lnTo>
                    <a:cubicBezTo>
                      <a:pt x="0" y="788"/>
                      <a:pt x="1" y="787"/>
                      <a:pt x="3" y="787"/>
                    </a:cubicBezTo>
                    <a:cubicBezTo>
                      <a:pt x="4" y="787"/>
                      <a:pt x="6" y="788"/>
                      <a:pt x="6" y="790"/>
                    </a:cubicBezTo>
                    <a:lnTo>
                      <a:pt x="6" y="809"/>
                    </a:lnTo>
                    <a:cubicBezTo>
                      <a:pt x="6" y="811"/>
                      <a:pt x="4" y="812"/>
                      <a:pt x="3" y="812"/>
                    </a:cubicBezTo>
                    <a:cubicBezTo>
                      <a:pt x="1" y="812"/>
                      <a:pt x="0" y="811"/>
                      <a:pt x="0" y="809"/>
                    </a:cubicBezTo>
                    <a:close/>
                    <a:moveTo>
                      <a:pt x="0" y="765"/>
                    </a:moveTo>
                    <a:lnTo>
                      <a:pt x="0" y="746"/>
                    </a:lnTo>
                    <a:cubicBezTo>
                      <a:pt x="0" y="745"/>
                      <a:pt x="1" y="743"/>
                      <a:pt x="3" y="743"/>
                    </a:cubicBezTo>
                    <a:cubicBezTo>
                      <a:pt x="4" y="743"/>
                      <a:pt x="6" y="745"/>
                      <a:pt x="6" y="746"/>
                    </a:cubicBezTo>
                    <a:lnTo>
                      <a:pt x="6" y="765"/>
                    </a:lnTo>
                    <a:cubicBezTo>
                      <a:pt x="6" y="767"/>
                      <a:pt x="4" y="768"/>
                      <a:pt x="3" y="768"/>
                    </a:cubicBezTo>
                    <a:cubicBezTo>
                      <a:pt x="1" y="768"/>
                      <a:pt x="0" y="767"/>
                      <a:pt x="0" y="765"/>
                    </a:cubicBezTo>
                    <a:close/>
                    <a:moveTo>
                      <a:pt x="0" y="721"/>
                    </a:moveTo>
                    <a:lnTo>
                      <a:pt x="0" y="703"/>
                    </a:lnTo>
                    <a:cubicBezTo>
                      <a:pt x="0" y="701"/>
                      <a:pt x="1" y="700"/>
                      <a:pt x="3" y="700"/>
                    </a:cubicBezTo>
                    <a:cubicBezTo>
                      <a:pt x="4" y="700"/>
                      <a:pt x="6" y="701"/>
                      <a:pt x="6" y="703"/>
                    </a:cubicBezTo>
                    <a:lnTo>
                      <a:pt x="6" y="721"/>
                    </a:lnTo>
                    <a:cubicBezTo>
                      <a:pt x="6" y="723"/>
                      <a:pt x="4" y="725"/>
                      <a:pt x="3" y="725"/>
                    </a:cubicBezTo>
                    <a:cubicBezTo>
                      <a:pt x="1" y="725"/>
                      <a:pt x="0" y="723"/>
                      <a:pt x="0" y="721"/>
                    </a:cubicBezTo>
                    <a:close/>
                    <a:moveTo>
                      <a:pt x="0" y="678"/>
                    </a:moveTo>
                    <a:lnTo>
                      <a:pt x="0" y="659"/>
                    </a:lnTo>
                    <a:cubicBezTo>
                      <a:pt x="0" y="657"/>
                      <a:pt x="1" y="656"/>
                      <a:pt x="3" y="656"/>
                    </a:cubicBezTo>
                    <a:cubicBezTo>
                      <a:pt x="4" y="656"/>
                      <a:pt x="6" y="657"/>
                      <a:pt x="6" y="659"/>
                    </a:cubicBezTo>
                    <a:lnTo>
                      <a:pt x="6" y="678"/>
                    </a:lnTo>
                    <a:cubicBezTo>
                      <a:pt x="6" y="679"/>
                      <a:pt x="4" y="681"/>
                      <a:pt x="3" y="681"/>
                    </a:cubicBezTo>
                    <a:cubicBezTo>
                      <a:pt x="1" y="681"/>
                      <a:pt x="0" y="679"/>
                      <a:pt x="0" y="678"/>
                    </a:cubicBezTo>
                    <a:close/>
                    <a:moveTo>
                      <a:pt x="0" y="634"/>
                    </a:moveTo>
                    <a:lnTo>
                      <a:pt x="0" y="615"/>
                    </a:lnTo>
                    <a:cubicBezTo>
                      <a:pt x="0" y="613"/>
                      <a:pt x="1" y="612"/>
                      <a:pt x="3" y="612"/>
                    </a:cubicBezTo>
                    <a:cubicBezTo>
                      <a:pt x="4" y="612"/>
                      <a:pt x="6" y="613"/>
                      <a:pt x="6" y="615"/>
                    </a:cubicBezTo>
                    <a:lnTo>
                      <a:pt x="6" y="634"/>
                    </a:lnTo>
                    <a:cubicBezTo>
                      <a:pt x="6" y="636"/>
                      <a:pt x="4" y="637"/>
                      <a:pt x="3" y="637"/>
                    </a:cubicBezTo>
                    <a:cubicBezTo>
                      <a:pt x="1" y="637"/>
                      <a:pt x="0" y="636"/>
                      <a:pt x="0" y="634"/>
                    </a:cubicBezTo>
                    <a:close/>
                    <a:moveTo>
                      <a:pt x="0" y="590"/>
                    </a:moveTo>
                    <a:lnTo>
                      <a:pt x="0" y="571"/>
                    </a:lnTo>
                    <a:cubicBezTo>
                      <a:pt x="0" y="570"/>
                      <a:pt x="1" y="568"/>
                      <a:pt x="3" y="568"/>
                    </a:cubicBezTo>
                    <a:cubicBezTo>
                      <a:pt x="4" y="568"/>
                      <a:pt x="6" y="570"/>
                      <a:pt x="6" y="571"/>
                    </a:cubicBezTo>
                    <a:lnTo>
                      <a:pt x="6" y="590"/>
                    </a:lnTo>
                    <a:cubicBezTo>
                      <a:pt x="6" y="592"/>
                      <a:pt x="4" y="593"/>
                      <a:pt x="3" y="593"/>
                    </a:cubicBezTo>
                    <a:cubicBezTo>
                      <a:pt x="1" y="593"/>
                      <a:pt x="0" y="592"/>
                      <a:pt x="0" y="590"/>
                    </a:cubicBezTo>
                    <a:close/>
                    <a:moveTo>
                      <a:pt x="0" y="546"/>
                    </a:moveTo>
                    <a:lnTo>
                      <a:pt x="0" y="528"/>
                    </a:lnTo>
                    <a:cubicBezTo>
                      <a:pt x="0" y="526"/>
                      <a:pt x="1" y="525"/>
                      <a:pt x="3" y="525"/>
                    </a:cubicBezTo>
                    <a:cubicBezTo>
                      <a:pt x="4" y="525"/>
                      <a:pt x="6" y="526"/>
                      <a:pt x="6" y="528"/>
                    </a:cubicBezTo>
                    <a:lnTo>
                      <a:pt x="6" y="546"/>
                    </a:lnTo>
                    <a:cubicBezTo>
                      <a:pt x="6" y="548"/>
                      <a:pt x="4" y="550"/>
                      <a:pt x="3" y="550"/>
                    </a:cubicBezTo>
                    <a:cubicBezTo>
                      <a:pt x="1" y="550"/>
                      <a:pt x="0" y="548"/>
                      <a:pt x="0" y="546"/>
                    </a:cubicBezTo>
                    <a:close/>
                    <a:moveTo>
                      <a:pt x="0" y="503"/>
                    </a:moveTo>
                    <a:lnTo>
                      <a:pt x="0" y="484"/>
                    </a:lnTo>
                    <a:cubicBezTo>
                      <a:pt x="0" y="482"/>
                      <a:pt x="1" y="481"/>
                      <a:pt x="3" y="481"/>
                    </a:cubicBezTo>
                    <a:cubicBezTo>
                      <a:pt x="4" y="481"/>
                      <a:pt x="6" y="482"/>
                      <a:pt x="6" y="484"/>
                    </a:cubicBezTo>
                    <a:lnTo>
                      <a:pt x="6" y="503"/>
                    </a:lnTo>
                    <a:cubicBezTo>
                      <a:pt x="6" y="504"/>
                      <a:pt x="4" y="506"/>
                      <a:pt x="3" y="506"/>
                    </a:cubicBezTo>
                    <a:cubicBezTo>
                      <a:pt x="1" y="506"/>
                      <a:pt x="0" y="504"/>
                      <a:pt x="0" y="503"/>
                    </a:cubicBezTo>
                    <a:close/>
                    <a:moveTo>
                      <a:pt x="0" y="459"/>
                    </a:moveTo>
                    <a:lnTo>
                      <a:pt x="0" y="440"/>
                    </a:lnTo>
                    <a:cubicBezTo>
                      <a:pt x="0" y="438"/>
                      <a:pt x="1" y="437"/>
                      <a:pt x="3" y="437"/>
                    </a:cubicBezTo>
                    <a:cubicBezTo>
                      <a:pt x="4" y="437"/>
                      <a:pt x="6" y="438"/>
                      <a:pt x="6" y="440"/>
                    </a:cubicBezTo>
                    <a:lnTo>
                      <a:pt x="6" y="459"/>
                    </a:lnTo>
                    <a:cubicBezTo>
                      <a:pt x="6" y="461"/>
                      <a:pt x="4" y="462"/>
                      <a:pt x="3" y="462"/>
                    </a:cubicBezTo>
                    <a:cubicBezTo>
                      <a:pt x="1" y="462"/>
                      <a:pt x="0" y="461"/>
                      <a:pt x="0" y="459"/>
                    </a:cubicBezTo>
                    <a:close/>
                    <a:moveTo>
                      <a:pt x="0" y="415"/>
                    </a:moveTo>
                    <a:lnTo>
                      <a:pt x="0" y="396"/>
                    </a:lnTo>
                    <a:cubicBezTo>
                      <a:pt x="0" y="395"/>
                      <a:pt x="1" y="393"/>
                      <a:pt x="3" y="393"/>
                    </a:cubicBezTo>
                    <a:cubicBezTo>
                      <a:pt x="4" y="393"/>
                      <a:pt x="6" y="395"/>
                      <a:pt x="6" y="396"/>
                    </a:cubicBezTo>
                    <a:lnTo>
                      <a:pt x="6" y="415"/>
                    </a:lnTo>
                    <a:cubicBezTo>
                      <a:pt x="6" y="417"/>
                      <a:pt x="4" y="418"/>
                      <a:pt x="3" y="418"/>
                    </a:cubicBezTo>
                    <a:cubicBezTo>
                      <a:pt x="1" y="418"/>
                      <a:pt x="0" y="417"/>
                      <a:pt x="0" y="415"/>
                    </a:cubicBezTo>
                    <a:close/>
                    <a:moveTo>
                      <a:pt x="0" y="371"/>
                    </a:moveTo>
                    <a:lnTo>
                      <a:pt x="0" y="353"/>
                    </a:lnTo>
                    <a:cubicBezTo>
                      <a:pt x="0" y="351"/>
                      <a:pt x="1" y="350"/>
                      <a:pt x="3" y="350"/>
                    </a:cubicBezTo>
                    <a:cubicBezTo>
                      <a:pt x="4" y="350"/>
                      <a:pt x="6" y="351"/>
                      <a:pt x="6" y="353"/>
                    </a:cubicBezTo>
                    <a:lnTo>
                      <a:pt x="6" y="371"/>
                    </a:lnTo>
                    <a:cubicBezTo>
                      <a:pt x="6" y="373"/>
                      <a:pt x="4" y="375"/>
                      <a:pt x="3" y="375"/>
                    </a:cubicBezTo>
                    <a:cubicBezTo>
                      <a:pt x="1" y="375"/>
                      <a:pt x="0" y="373"/>
                      <a:pt x="0" y="371"/>
                    </a:cubicBezTo>
                    <a:close/>
                    <a:moveTo>
                      <a:pt x="0" y="328"/>
                    </a:moveTo>
                    <a:lnTo>
                      <a:pt x="0" y="309"/>
                    </a:lnTo>
                    <a:cubicBezTo>
                      <a:pt x="0" y="307"/>
                      <a:pt x="1" y="306"/>
                      <a:pt x="3" y="306"/>
                    </a:cubicBezTo>
                    <a:cubicBezTo>
                      <a:pt x="4" y="306"/>
                      <a:pt x="6" y="307"/>
                      <a:pt x="6" y="309"/>
                    </a:cubicBezTo>
                    <a:lnTo>
                      <a:pt x="6" y="328"/>
                    </a:lnTo>
                    <a:cubicBezTo>
                      <a:pt x="6" y="329"/>
                      <a:pt x="4" y="331"/>
                      <a:pt x="3" y="331"/>
                    </a:cubicBezTo>
                    <a:cubicBezTo>
                      <a:pt x="1" y="331"/>
                      <a:pt x="0" y="329"/>
                      <a:pt x="0" y="328"/>
                    </a:cubicBezTo>
                    <a:close/>
                    <a:moveTo>
                      <a:pt x="0" y="284"/>
                    </a:moveTo>
                    <a:lnTo>
                      <a:pt x="0" y="265"/>
                    </a:lnTo>
                    <a:cubicBezTo>
                      <a:pt x="0" y="263"/>
                      <a:pt x="1" y="262"/>
                      <a:pt x="3" y="262"/>
                    </a:cubicBezTo>
                    <a:cubicBezTo>
                      <a:pt x="4" y="262"/>
                      <a:pt x="6" y="263"/>
                      <a:pt x="6" y="265"/>
                    </a:cubicBezTo>
                    <a:lnTo>
                      <a:pt x="6" y="284"/>
                    </a:lnTo>
                    <a:cubicBezTo>
                      <a:pt x="6" y="286"/>
                      <a:pt x="4" y="287"/>
                      <a:pt x="3" y="287"/>
                    </a:cubicBezTo>
                    <a:cubicBezTo>
                      <a:pt x="1" y="287"/>
                      <a:pt x="0" y="286"/>
                      <a:pt x="0" y="284"/>
                    </a:cubicBezTo>
                    <a:close/>
                    <a:moveTo>
                      <a:pt x="0" y="240"/>
                    </a:moveTo>
                    <a:lnTo>
                      <a:pt x="0" y="221"/>
                    </a:lnTo>
                    <a:cubicBezTo>
                      <a:pt x="0" y="220"/>
                      <a:pt x="1" y="218"/>
                      <a:pt x="3" y="218"/>
                    </a:cubicBezTo>
                    <a:cubicBezTo>
                      <a:pt x="4" y="218"/>
                      <a:pt x="6" y="220"/>
                      <a:pt x="6" y="221"/>
                    </a:cubicBezTo>
                    <a:lnTo>
                      <a:pt x="6" y="240"/>
                    </a:lnTo>
                    <a:cubicBezTo>
                      <a:pt x="6" y="242"/>
                      <a:pt x="4" y="243"/>
                      <a:pt x="3" y="243"/>
                    </a:cubicBezTo>
                    <a:cubicBezTo>
                      <a:pt x="1" y="243"/>
                      <a:pt x="0" y="242"/>
                      <a:pt x="0" y="240"/>
                    </a:cubicBezTo>
                    <a:close/>
                    <a:moveTo>
                      <a:pt x="0" y="196"/>
                    </a:moveTo>
                    <a:lnTo>
                      <a:pt x="0" y="178"/>
                    </a:lnTo>
                    <a:cubicBezTo>
                      <a:pt x="0" y="176"/>
                      <a:pt x="1" y="175"/>
                      <a:pt x="3" y="175"/>
                    </a:cubicBezTo>
                    <a:cubicBezTo>
                      <a:pt x="4" y="175"/>
                      <a:pt x="6" y="176"/>
                      <a:pt x="6" y="178"/>
                    </a:cubicBezTo>
                    <a:lnTo>
                      <a:pt x="6" y="196"/>
                    </a:lnTo>
                    <a:cubicBezTo>
                      <a:pt x="6" y="198"/>
                      <a:pt x="4" y="200"/>
                      <a:pt x="3" y="200"/>
                    </a:cubicBezTo>
                    <a:cubicBezTo>
                      <a:pt x="1" y="200"/>
                      <a:pt x="0" y="198"/>
                      <a:pt x="0" y="196"/>
                    </a:cubicBezTo>
                    <a:close/>
                    <a:moveTo>
                      <a:pt x="0" y="153"/>
                    </a:moveTo>
                    <a:lnTo>
                      <a:pt x="0" y="134"/>
                    </a:lnTo>
                    <a:cubicBezTo>
                      <a:pt x="0" y="132"/>
                      <a:pt x="1" y="131"/>
                      <a:pt x="3" y="131"/>
                    </a:cubicBezTo>
                    <a:cubicBezTo>
                      <a:pt x="4" y="131"/>
                      <a:pt x="6" y="132"/>
                      <a:pt x="6" y="134"/>
                    </a:cubicBezTo>
                    <a:lnTo>
                      <a:pt x="6" y="153"/>
                    </a:lnTo>
                    <a:cubicBezTo>
                      <a:pt x="6" y="154"/>
                      <a:pt x="4" y="156"/>
                      <a:pt x="3" y="156"/>
                    </a:cubicBezTo>
                    <a:cubicBezTo>
                      <a:pt x="1" y="156"/>
                      <a:pt x="0" y="154"/>
                      <a:pt x="0" y="153"/>
                    </a:cubicBezTo>
                    <a:close/>
                    <a:moveTo>
                      <a:pt x="0" y="109"/>
                    </a:moveTo>
                    <a:lnTo>
                      <a:pt x="0" y="90"/>
                    </a:lnTo>
                    <a:cubicBezTo>
                      <a:pt x="0" y="88"/>
                      <a:pt x="1" y="87"/>
                      <a:pt x="3" y="87"/>
                    </a:cubicBezTo>
                    <a:cubicBezTo>
                      <a:pt x="4" y="87"/>
                      <a:pt x="6" y="88"/>
                      <a:pt x="6" y="90"/>
                    </a:cubicBezTo>
                    <a:lnTo>
                      <a:pt x="6" y="109"/>
                    </a:lnTo>
                    <a:cubicBezTo>
                      <a:pt x="6" y="111"/>
                      <a:pt x="4" y="112"/>
                      <a:pt x="3" y="112"/>
                    </a:cubicBezTo>
                    <a:cubicBezTo>
                      <a:pt x="1" y="112"/>
                      <a:pt x="0" y="111"/>
                      <a:pt x="0" y="109"/>
                    </a:cubicBezTo>
                    <a:close/>
                    <a:moveTo>
                      <a:pt x="0" y="65"/>
                    </a:moveTo>
                    <a:lnTo>
                      <a:pt x="0" y="46"/>
                    </a:lnTo>
                    <a:cubicBezTo>
                      <a:pt x="0" y="45"/>
                      <a:pt x="1" y="43"/>
                      <a:pt x="3" y="43"/>
                    </a:cubicBezTo>
                    <a:cubicBezTo>
                      <a:pt x="4" y="43"/>
                      <a:pt x="6" y="45"/>
                      <a:pt x="6" y="46"/>
                    </a:cubicBezTo>
                    <a:lnTo>
                      <a:pt x="6" y="65"/>
                    </a:lnTo>
                    <a:cubicBezTo>
                      <a:pt x="6" y="67"/>
                      <a:pt x="4" y="68"/>
                      <a:pt x="3" y="68"/>
                    </a:cubicBezTo>
                    <a:cubicBezTo>
                      <a:pt x="1" y="68"/>
                      <a:pt x="0" y="67"/>
                      <a:pt x="0" y="65"/>
                    </a:cubicBezTo>
                    <a:close/>
                    <a:moveTo>
                      <a:pt x="0" y="21"/>
                    </a:moveTo>
                    <a:lnTo>
                      <a:pt x="0" y="3"/>
                    </a:lnTo>
                    <a:cubicBezTo>
                      <a:pt x="0" y="1"/>
                      <a:pt x="1" y="0"/>
                      <a:pt x="3" y="0"/>
                    </a:cubicBezTo>
                    <a:cubicBezTo>
                      <a:pt x="4" y="0"/>
                      <a:pt x="6" y="1"/>
                      <a:pt x="6" y="3"/>
                    </a:cubicBezTo>
                    <a:lnTo>
                      <a:pt x="6" y="21"/>
                    </a:lnTo>
                    <a:cubicBezTo>
                      <a:pt x="6" y="23"/>
                      <a:pt x="4" y="25"/>
                      <a:pt x="3" y="25"/>
                    </a:cubicBezTo>
                    <a:cubicBezTo>
                      <a:pt x="1"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1" name="Freeform 244"/>
              <p:cNvSpPr>
                <a:spLocks noEditPoints="1"/>
              </p:cNvSpPr>
              <p:nvPr/>
            </p:nvSpPr>
            <p:spPr bwMode="auto">
              <a:xfrm>
                <a:off x="4497" y="1247"/>
                <a:ext cx="4" cy="995"/>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3"/>
                      <a:pt x="1" y="1531"/>
                      <a:pt x="3" y="1531"/>
                    </a:cubicBezTo>
                    <a:cubicBezTo>
                      <a:pt x="5" y="1531"/>
                      <a:pt x="6" y="1533"/>
                      <a:pt x="6" y="1534"/>
                    </a:cubicBezTo>
                    <a:lnTo>
                      <a:pt x="6" y="1553"/>
                    </a:lnTo>
                    <a:cubicBezTo>
                      <a:pt x="6" y="1555"/>
                      <a:pt x="5" y="1556"/>
                      <a:pt x="3" y="1556"/>
                    </a:cubicBezTo>
                    <a:cubicBezTo>
                      <a:pt x="1" y="1556"/>
                      <a:pt x="0" y="1555"/>
                      <a:pt x="0" y="1553"/>
                    </a:cubicBezTo>
                    <a:close/>
                    <a:moveTo>
                      <a:pt x="0" y="1509"/>
                    </a:moveTo>
                    <a:lnTo>
                      <a:pt x="0" y="1491"/>
                    </a:lnTo>
                    <a:cubicBezTo>
                      <a:pt x="0" y="1489"/>
                      <a:pt x="1" y="1488"/>
                      <a:pt x="3" y="1488"/>
                    </a:cubicBezTo>
                    <a:cubicBezTo>
                      <a:pt x="5" y="1488"/>
                      <a:pt x="6" y="1489"/>
                      <a:pt x="6" y="1491"/>
                    </a:cubicBezTo>
                    <a:lnTo>
                      <a:pt x="6" y="1509"/>
                    </a:lnTo>
                    <a:cubicBezTo>
                      <a:pt x="6" y="1511"/>
                      <a:pt x="5" y="1513"/>
                      <a:pt x="3" y="1513"/>
                    </a:cubicBezTo>
                    <a:cubicBezTo>
                      <a:pt x="1" y="1513"/>
                      <a:pt x="0" y="1511"/>
                      <a:pt x="0" y="1509"/>
                    </a:cubicBezTo>
                    <a:close/>
                    <a:moveTo>
                      <a:pt x="0" y="1466"/>
                    </a:moveTo>
                    <a:lnTo>
                      <a:pt x="0" y="1447"/>
                    </a:lnTo>
                    <a:cubicBezTo>
                      <a:pt x="0" y="1445"/>
                      <a:pt x="1" y="1444"/>
                      <a:pt x="3" y="1444"/>
                    </a:cubicBezTo>
                    <a:cubicBezTo>
                      <a:pt x="5" y="1444"/>
                      <a:pt x="6" y="1445"/>
                      <a:pt x="6" y="1447"/>
                    </a:cubicBezTo>
                    <a:lnTo>
                      <a:pt x="6" y="1466"/>
                    </a:lnTo>
                    <a:cubicBezTo>
                      <a:pt x="6" y="1467"/>
                      <a:pt x="5" y="1469"/>
                      <a:pt x="3" y="1469"/>
                    </a:cubicBezTo>
                    <a:cubicBezTo>
                      <a:pt x="1" y="1469"/>
                      <a:pt x="0" y="1467"/>
                      <a:pt x="0" y="1466"/>
                    </a:cubicBezTo>
                    <a:close/>
                    <a:moveTo>
                      <a:pt x="0" y="1422"/>
                    </a:moveTo>
                    <a:lnTo>
                      <a:pt x="0" y="1403"/>
                    </a:lnTo>
                    <a:cubicBezTo>
                      <a:pt x="0" y="1401"/>
                      <a:pt x="1" y="1400"/>
                      <a:pt x="3" y="1400"/>
                    </a:cubicBezTo>
                    <a:cubicBezTo>
                      <a:pt x="5" y="1400"/>
                      <a:pt x="6" y="1401"/>
                      <a:pt x="6" y="1403"/>
                    </a:cubicBezTo>
                    <a:lnTo>
                      <a:pt x="6" y="1422"/>
                    </a:lnTo>
                    <a:cubicBezTo>
                      <a:pt x="6" y="1424"/>
                      <a:pt x="5" y="1425"/>
                      <a:pt x="3" y="1425"/>
                    </a:cubicBezTo>
                    <a:cubicBezTo>
                      <a:pt x="1" y="1425"/>
                      <a:pt x="0" y="1424"/>
                      <a:pt x="0" y="1422"/>
                    </a:cubicBezTo>
                    <a:close/>
                    <a:moveTo>
                      <a:pt x="0" y="1378"/>
                    </a:moveTo>
                    <a:lnTo>
                      <a:pt x="0" y="1359"/>
                    </a:lnTo>
                    <a:cubicBezTo>
                      <a:pt x="0" y="1358"/>
                      <a:pt x="1" y="1356"/>
                      <a:pt x="3" y="1356"/>
                    </a:cubicBezTo>
                    <a:cubicBezTo>
                      <a:pt x="5" y="1356"/>
                      <a:pt x="6" y="1358"/>
                      <a:pt x="6" y="1359"/>
                    </a:cubicBezTo>
                    <a:lnTo>
                      <a:pt x="6" y="1378"/>
                    </a:lnTo>
                    <a:cubicBezTo>
                      <a:pt x="6" y="1380"/>
                      <a:pt x="5" y="1381"/>
                      <a:pt x="3" y="1381"/>
                    </a:cubicBezTo>
                    <a:cubicBezTo>
                      <a:pt x="1" y="1381"/>
                      <a:pt x="0" y="1380"/>
                      <a:pt x="0" y="1378"/>
                    </a:cubicBezTo>
                    <a:close/>
                    <a:moveTo>
                      <a:pt x="0" y="1334"/>
                    </a:moveTo>
                    <a:lnTo>
                      <a:pt x="0" y="1316"/>
                    </a:lnTo>
                    <a:cubicBezTo>
                      <a:pt x="0" y="1314"/>
                      <a:pt x="1" y="1313"/>
                      <a:pt x="3" y="1313"/>
                    </a:cubicBezTo>
                    <a:cubicBezTo>
                      <a:pt x="5" y="1313"/>
                      <a:pt x="6" y="1314"/>
                      <a:pt x="6" y="1316"/>
                    </a:cubicBezTo>
                    <a:lnTo>
                      <a:pt x="6" y="1334"/>
                    </a:lnTo>
                    <a:cubicBezTo>
                      <a:pt x="6" y="1336"/>
                      <a:pt x="5" y="1338"/>
                      <a:pt x="3" y="1338"/>
                    </a:cubicBezTo>
                    <a:cubicBezTo>
                      <a:pt x="1" y="1338"/>
                      <a:pt x="0" y="1336"/>
                      <a:pt x="0" y="1334"/>
                    </a:cubicBezTo>
                    <a:close/>
                    <a:moveTo>
                      <a:pt x="0" y="1291"/>
                    </a:moveTo>
                    <a:lnTo>
                      <a:pt x="0" y="1272"/>
                    </a:lnTo>
                    <a:cubicBezTo>
                      <a:pt x="0" y="1270"/>
                      <a:pt x="1" y="1269"/>
                      <a:pt x="3" y="1269"/>
                    </a:cubicBezTo>
                    <a:cubicBezTo>
                      <a:pt x="5" y="1269"/>
                      <a:pt x="6" y="1270"/>
                      <a:pt x="6" y="1272"/>
                    </a:cubicBezTo>
                    <a:lnTo>
                      <a:pt x="6" y="1291"/>
                    </a:lnTo>
                    <a:cubicBezTo>
                      <a:pt x="6" y="1292"/>
                      <a:pt x="5" y="1294"/>
                      <a:pt x="3" y="1294"/>
                    </a:cubicBezTo>
                    <a:cubicBezTo>
                      <a:pt x="1" y="1294"/>
                      <a:pt x="0" y="1292"/>
                      <a:pt x="0" y="1291"/>
                    </a:cubicBezTo>
                    <a:close/>
                    <a:moveTo>
                      <a:pt x="0" y="1247"/>
                    </a:moveTo>
                    <a:lnTo>
                      <a:pt x="0" y="1228"/>
                    </a:lnTo>
                    <a:cubicBezTo>
                      <a:pt x="0" y="1226"/>
                      <a:pt x="1" y="1225"/>
                      <a:pt x="3" y="1225"/>
                    </a:cubicBezTo>
                    <a:cubicBezTo>
                      <a:pt x="5" y="1225"/>
                      <a:pt x="6" y="1226"/>
                      <a:pt x="6" y="1228"/>
                    </a:cubicBezTo>
                    <a:lnTo>
                      <a:pt x="6" y="1247"/>
                    </a:lnTo>
                    <a:cubicBezTo>
                      <a:pt x="6" y="1249"/>
                      <a:pt x="5" y="1250"/>
                      <a:pt x="3" y="1250"/>
                    </a:cubicBezTo>
                    <a:cubicBezTo>
                      <a:pt x="1" y="1250"/>
                      <a:pt x="0" y="1249"/>
                      <a:pt x="0" y="1247"/>
                    </a:cubicBezTo>
                    <a:close/>
                    <a:moveTo>
                      <a:pt x="0" y="1203"/>
                    </a:moveTo>
                    <a:lnTo>
                      <a:pt x="0" y="1184"/>
                    </a:lnTo>
                    <a:cubicBezTo>
                      <a:pt x="0" y="1183"/>
                      <a:pt x="1" y="1181"/>
                      <a:pt x="3" y="1181"/>
                    </a:cubicBezTo>
                    <a:cubicBezTo>
                      <a:pt x="5" y="1181"/>
                      <a:pt x="6" y="1183"/>
                      <a:pt x="6" y="1184"/>
                    </a:cubicBezTo>
                    <a:lnTo>
                      <a:pt x="6" y="1203"/>
                    </a:lnTo>
                    <a:cubicBezTo>
                      <a:pt x="6" y="1205"/>
                      <a:pt x="5" y="1206"/>
                      <a:pt x="3" y="1206"/>
                    </a:cubicBezTo>
                    <a:cubicBezTo>
                      <a:pt x="1" y="1206"/>
                      <a:pt x="0" y="1205"/>
                      <a:pt x="0" y="1203"/>
                    </a:cubicBezTo>
                    <a:close/>
                    <a:moveTo>
                      <a:pt x="0" y="1159"/>
                    </a:moveTo>
                    <a:lnTo>
                      <a:pt x="0" y="1141"/>
                    </a:lnTo>
                    <a:cubicBezTo>
                      <a:pt x="0" y="1139"/>
                      <a:pt x="1" y="1138"/>
                      <a:pt x="3" y="1138"/>
                    </a:cubicBezTo>
                    <a:cubicBezTo>
                      <a:pt x="5" y="1138"/>
                      <a:pt x="6" y="1139"/>
                      <a:pt x="6" y="1141"/>
                    </a:cubicBezTo>
                    <a:lnTo>
                      <a:pt x="6" y="1159"/>
                    </a:lnTo>
                    <a:cubicBezTo>
                      <a:pt x="6" y="1161"/>
                      <a:pt x="5" y="1163"/>
                      <a:pt x="3" y="1163"/>
                    </a:cubicBezTo>
                    <a:cubicBezTo>
                      <a:pt x="1" y="1163"/>
                      <a:pt x="0" y="1161"/>
                      <a:pt x="0" y="1159"/>
                    </a:cubicBezTo>
                    <a:close/>
                    <a:moveTo>
                      <a:pt x="0" y="1116"/>
                    </a:moveTo>
                    <a:lnTo>
                      <a:pt x="0" y="1097"/>
                    </a:lnTo>
                    <a:cubicBezTo>
                      <a:pt x="0" y="1095"/>
                      <a:pt x="1" y="1094"/>
                      <a:pt x="3" y="1094"/>
                    </a:cubicBezTo>
                    <a:cubicBezTo>
                      <a:pt x="5" y="1094"/>
                      <a:pt x="6" y="1095"/>
                      <a:pt x="6" y="1097"/>
                    </a:cubicBezTo>
                    <a:lnTo>
                      <a:pt x="6" y="1116"/>
                    </a:lnTo>
                    <a:cubicBezTo>
                      <a:pt x="6" y="1117"/>
                      <a:pt x="5" y="1119"/>
                      <a:pt x="3" y="1119"/>
                    </a:cubicBezTo>
                    <a:cubicBezTo>
                      <a:pt x="1" y="1119"/>
                      <a:pt x="0" y="1117"/>
                      <a:pt x="0" y="1116"/>
                    </a:cubicBezTo>
                    <a:close/>
                    <a:moveTo>
                      <a:pt x="0" y="1072"/>
                    </a:moveTo>
                    <a:lnTo>
                      <a:pt x="0" y="1053"/>
                    </a:lnTo>
                    <a:cubicBezTo>
                      <a:pt x="0" y="1051"/>
                      <a:pt x="1" y="1050"/>
                      <a:pt x="3" y="1050"/>
                    </a:cubicBezTo>
                    <a:cubicBezTo>
                      <a:pt x="5" y="1050"/>
                      <a:pt x="6" y="1051"/>
                      <a:pt x="6" y="1053"/>
                    </a:cubicBezTo>
                    <a:lnTo>
                      <a:pt x="6" y="1072"/>
                    </a:lnTo>
                    <a:cubicBezTo>
                      <a:pt x="6" y="1074"/>
                      <a:pt x="5" y="1075"/>
                      <a:pt x="3" y="1075"/>
                    </a:cubicBezTo>
                    <a:cubicBezTo>
                      <a:pt x="1" y="1075"/>
                      <a:pt x="0" y="1074"/>
                      <a:pt x="0" y="1072"/>
                    </a:cubicBezTo>
                    <a:close/>
                    <a:moveTo>
                      <a:pt x="0" y="1028"/>
                    </a:moveTo>
                    <a:lnTo>
                      <a:pt x="0" y="1009"/>
                    </a:lnTo>
                    <a:cubicBezTo>
                      <a:pt x="0" y="1008"/>
                      <a:pt x="1" y="1006"/>
                      <a:pt x="3" y="1006"/>
                    </a:cubicBezTo>
                    <a:cubicBezTo>
                      <a:pt x="5" y="1006"/>
                      <a:pt x="6" y="1008"/>
                      <a:pt x="6" y="1009"/>
                    </a:cubicBezTo>
                    <a:lnTo>
                      <a:pt x="6" y="1028"/>
                    </a:lnTo>
                    <a:cubicBezTo>
                      <a:pt x="6" y="1030"/>
                      <a:pt x="5" y="1031"/>
                      <a:pt x="3" y="1031"/>
                    </a:cubicBezTo>
                    <a:cubicBezTo>
                      <a:pt x="1" y="1031"/>
                      <a:pt x="0" y="1030"/>
                      <a:pt x="0" y="1028"/>
                    </a:cubicBezTo>
                    <a:close/>
                    <a:moveTo>
                      <a:pt x="0" y="984"/>
                    </a:moveTo>
                    <a:lnTo>
                      <a:pt x="0" y="966"/>
                    </a:lnTo>
                    <a:cubicBezTo>
                      <a:pt x="0" y="964"/>
                      <a:pt x="1" y="963"/>
                      <a:pt x="3" y="963"/>
                    </a:cubicBezTo>
                    <a:cubicBezTo>
                      <a:pt x="5" y="963"/>
                      <a:pt x="6" y="964"/>
                      <a:pt x="6" y="966"/>
                    </a:cubicBezTo>
                    <a:lnTo>
                      <a:pt x="6" y="984"/>
                    </a:lnTo>
                    <a:cubicBezTo>
                      <a:pt x="6" y="986"/>
                      <a:pt x="5" y="988"/>
                      <a:pt x="3" y="988"/>
                    </a:cubicBezTo>
                    <a:cubicBezTo>
                      <a:pt x="1" y="988"/>
                      <a:pt x="0" y="986"/>
                      <a:pt x="0" y="984"/>
                    </a:cubicBezTo>
                    <a:close/>
                    <a:moveTo>
                      <a:pt x="0" y="941"/>
                    </a:moveTo>
                    <a:lnTo>
                      <a:pt x="0" y="922"/>
                    </a:lnTo>
                    <a:cubicBezTo>
                      <a:pt x="0" y="920"/>
                      <a:pt x="1" y="919"/>
                      <a:pt x="3" y="919"/>
                    </a:cubicBezTo>
                    <a:cubicBezTo>
                      <a:pt x="5" y="919"/>
                      <a:pt x="6" y="920"/>
                      <a:pt x="6" y="922"/>
                    </a:cubicBezTo>
                    <a:lnTo>
                      <a:pt x="6" y="941"/>
                    </a:lnTo>
                    <a:cubicBezTo>
                      <a:pt x="6" y="942"/>
                      <a:pt x="5" y="944"/>
                      <a:pt x="3" y="944"/>
                    </a:cubicBezTo>
                    <a:cubicBezTo>
                      <a:pt x="1" y="944"/>
                      <a:pt x="0" y="942"/>
                      <a:pt x="0" y="941"/>
                    </a:cubicBezTo>
                    <a:close/>
                    <a:moveTo>
                      <a:pt x="0" y="897"/>
                    </a:moveTo>
                    <a:lnTo>
                      <a:pt x="0" y="878"/>
                    </a:lnTo>
                    <a:cubicBezTo>
                      <a:pt x="0" y="876"/>
                      <a:pt x="1" y="875"/>
                      <a:pt x="3" y="875"/>
                    </a:cubicBezTo>
                    <a:cubicBezTo>
                      <a:pt x="5" y="875"/>
                      <a:pt x="6" y="876"/>
                      <a:pt x="6" y="878"/>
                    </a:cubicBezTo>
                    <a:lnTo>
                      <a:pt x="6" y="897"/>
                    </a:lnTo>
                    <a:cubicBezTo>
                      <a:pt x="6" y="899"/>
                      <a:pt x="5" y="900"/>
                      <a:pt x="3" y="900"/>
                    </a:cubicBezTo>
                    <a:cubicBezTo>
                      <a:pt x="1" y="900"/>
                      <a:pt x="0" y="899"/>
                      <a:pt x="0" y="897"/>
                    </a:cubicBezTo>
                    <a:close/>
                    <a:moveTo>
                      <a:pt x="0" y="853"/>
                    </a:moveTo>
                    <a:lnTo>
                      <a:pt x="0" y="834"/>
                    </a:lnTo>
                    <a:cubicBezTo>
                      <a:pt x="0" y="833"/>
                      <a:pt x="1" y="831"/>
                      <a:pt x="3" y="831"/>
                    </a:cubicBezTo>
                    <a:cubicBezTo>
                      <a:pt x="5" y="831"/>
                      <a:pt x="6" y="833"/>
                      <a:pt x="6" y="834"/>
                    </a:cubicBezTo>
                    <a:lnTo>
                      <a:pt x="6" y="853"/>
                    </a:lnTo>
                    <a:cubicBezTo>
                      <a:pt x="6" y="855"/>
                      <a:pt x="5" y="856"/>
                      <a:pt x="3" y="856"/>
                    </a:cubicBezTo>
                    <a:cubicBezTo>
                      <a:pt x="1" y="856"/>
                      <a:pt x="0" y="855"/>
                      <a:pt x="0" y="853"/>
                    </a:cubicBezTo>
                    <a:close/>
                    <a:moveTo>
                      <a:pt x="0" y="809"/>
                    </a:moveTo>
                    <a:lnTo>
                      <a:pt x="0" y="791"/>
                    </a:lnTo>
                    <a:cubicBezTo>
                      <a:pt x="0" y="789"/>
                      <a:pt x="1" y="788"/>
                      <a:pt x="3" y="788"/>
                    </a:cubicBezTo>
                    <a:cubicBezTo>
                      <a:pt x="5" y="788"/>
                      <a:pt x="6" y="789"/>
                      <a:pt x="6" y="791"/>
                    </a:cubicBezTo>
                    <a:lnTo>
                      <a:pt x="6" y="809"/>
                    </a:lnTo>
                    <a:cubicBezTo>
                      <a:pt x="6" y="811"/>
                      <a:pt x="5" y="813"/>
                      <a:pt x="3" y="813"/>
                    </a:cubicBezTo>
                    <a:cubicBezTo>
                      <a:pt x="1" y="813"/>
                      <a:pt x="0" y="811"/>
                      <a:pt x="0" y="809"/>
                    </a:cubicBezTo>
                    <a:close/>
                    <a:moveTo>
                      <a:pt x="0" y="766"/>
                    </a:moveTo>
                    <a:lnTo>
                      <a:pt x="0" y="747"/>
                    </a:lnTo>
                    <a:cubicBezTo>
                      <a:pt x="0" y="745"/>
                      <a:pt x="1" y="744"/>
                      <a:pt x="3" y="744"/>
                    </a:cubicBezTo>
                    <a:cubicBezTo>
                      <a:pt x="5" y="744"/>
                      <a:pt x="6" y="745"/>
                      <a:pt x="6" y="747"/>
                    </a:cubicBezTo>
                    <a:lnTo>
                      <a:pt x="6" y="766"/>
                    </a:lnTo>
                    <a:cubicBezTo>
                      <a:pt x="6" y="767"/>
                      <a:pt x="5" y="769"/>
                      <a:pt x="3" y="769"/>
                    </a:cubicBezTo>
                    <a:cubicBezTo>
                      <a:pt x="1" y="769"/>
                      <a:pt x="0" y="767"/>
                      <a:pt x="0" y="766"/>
                    </a:cubicBezTo>
                    <a:close/>
                    <a:moveTo>
                      <a:pt x="0" y="722"/>
                    </a:moveTo>
                    <a:lnTo>
                      <a:pt x="0" y="703"/>
                    </a:lnTo>
                    <a:cubicBezTo>
                      <a:pt x="0" y="701"/>
                      <a:pt x="1" y="700"/>
                      <a:pt x="3" y="700"/>
                    </a:cubicBezTo>
                    <a:cubicBezTo>
                      <a:pt x="5" y="700"/>
                      <a:pt x="6" y="701"/>
                      <a:pt x="6" y="703"/>
                    </a:cubicBezTo>
                    <a:lnTo>
                      <a:pt x="6" y="722"/>
                    </a:lnTo>
                    <a:cubicBezTo>
                      <a:pt x="6" y="724"/>
                      <a:pt x="5" y="725"/>
                      <a:pt x="3" y="725"/>
                    </a:cubicBezTo>
                    <a:cubicBezTo>
                      <a:pt x="1" y="725"/>
                      <a:pt x="0" y="724"/>
                      <a:pt x="0" y="722"/>
                    </a:cubicBezTo>
                    <a:close/>
                    <a:moveTo>
                      <a:pt x="0" y="678"/>
                    </a:moveTo>
                    <a:lnTo>
                      <a:pt x="0" y="659"/>
                    </a:lnTo>
                    <a:cubicBezTo>
                      <a:pt x="0" y="658"/>
                      <a:pt x="1" y="656"/>
                      <a:pt x="3" y="656"/>
                    </a:cubicBezTo>
                    <a:cubicBezTo>
                      <a:pt x="5" y="656"/>
                      <a:pt x="6" y="658"/>
                      <a:pt x="6" y="659"/>
                    </a:cubicBezTo>
                    <a:lnTo>
                      <a:pt x="6" y="678"/>
                    </a:lnTo>
                    <a:cubicBezTo>
                      <a:pt x="6" y="680"/>
                      <a:pt x="5" y="681"/>
                      <a:pt x="3" y="681"/>
                    </a:cubicBezTo>
                    <a:cubicBezTo>
                      <a:pt x="1" y="681"/>
                      <a:pt x="0" y="680"/>
                      <a:pt x="0" y="678"/>
                    </a:cubicBezTo>
                    <a:close/>
                    <a:moveTo>
                      <a:pt x="0" y="634"/>
                    </a:moveTo>
                    <a:lnTo>
                      <a:pt x="0" y="616"/>
                    </a:lnTo>
                    <a:cubicBezTo>
                      <a:pt x="0" y="614"/>
                      <a:pt x="1" y="613"/>
                      <a:pt x="3" y="613"/>
                    </a:cubicBezTo>
                    <a:cubicBezTo>
                      <a:pt x="5" y="613"/>
                      <a:pt x="6" y="614"/>
                      <a:pt x="6" y="616"/>
                    </a:cubicBezTo>
                    <a:lnTo>
                      <a:pt x="6" y="634"/>
                    </a:lnTo>
                    <a:cubicBezTo>
                      <a:pt x="6" y="636"/>
                      <a:pt x="5" y="638"/>
                      <a:pt x="3" y="638"/>
                    </a:cubicBezTo>
                    <a:cubicBezTo>
                      <a:pt x="1" y="638"/>
                      <a:pt x="0" y="636"/>
                      <a:pt x="0" y="634"/>
                    </a:cubicBezTo>
                    <a:close/>
                    <a:moveTo>
                      <a:pt x="0" y="591"/>
                    </a:moveTo>
                    <a:lnTo>
                      <a:pt x="0" y="572"/>
                    </a:lnTo>
                    <a:cubicBezTo>
                      <a:pt x="0" y="570"/>
                      <a:pt x="1" y="569"/>
                      <a:pt x="3" y="569"/>
                    </a:cubicBezTo>
                    <a:cubicBezTo>
                      <a:pt x="5" y="569"/>
                      <a:pt x="6" y="570"/>
                      <a:pt x="6" y="572"/>
                    </a:cubicBezTo>
                    <a:lnTo>
                      <a:pt x="6" y="591"/>
                    </a:lnTo>
                    <a:cubicBezTo>
                      <a:pt x="6" y="592"/>
                      <a:pt x="5" y="594"/>
                      <a:pt x="3" y="594"/>
                    </a:cubicBezTo>
                    <a:cubicBezTo>
                      <a:pt x="1" y="594"/>
                      <a:pt x="0" y="592"/>
                      <a:pt x="0" y="591"/>
                    </a:cubicBezTo>
                    <a:close/>
                    <a:moveTo>
                      <a:pt x="0" y="547"/>
                    </a:moveTo>
                    <a:lnTo>
                      <a:pt x="0" y="528"/>
                    </a:lnTo>
                    <a:cubicBezTo>
                      <a:pt x="0" y="526"/>
                      <a:pt x="1" y="525"/>
                      <a:pt x="3" y="525"/>
                    </a:cubicBezTo>
                    <a:cubicBezTo>
                      <a:pt x="5" y="525"/>
                      <a:pt x="6" y="526"/>
                      <a:pt x="6" y="528"/>
                    </a:cubicBezTo>
                    <a:lnTo>
                      <a:pt x="6" y="547"/>
                    </a:lnTo>
                    <a:cubicBezTo>
                      <a:pt x="6" y="549"/>
                      <a:pt x="5" y="550"/>
                      <a:pt x="3" y="550"/>
                    </a:cubicBezTo>
                    <a:cubicBezTo>
                      <a:pt x="1" y="550"/>
                      <a:pt x="0" y="549"/>
                      <a:pt x="0" y="547"/>
                    </a:cubicBezTo>
                    <a:close/>
                    <a:moveTo>
                      <a:pt x="0" y="503"/>
                    </a:moveTo>
                    <a:lnTo>
                      <a:pt x="0" y="484"/>
                    </a:lnTo>
                    <a:cubicBezTo>
                      <a:pt x="0" y="483"/>
                      <a:pt x="1" y="481"/>
                      <a:pt x="3" y="481"/>
                    </a:cubicBezTo>
                    <a:cubicBezTo>
                      <a:pt x="5" y="481"/>
                      <a:pt x="6" y="483"/>
                      <a:pt x="6" y="484"/>
                    </a:cubicBezTo>
                    <a:lnTo>
                      <a:pt x="6" y="503"/>
                    </a:lnTo>
                    <a:cubicBezTo>
                      <a:pt x="6" y="505"/>
                      <a:pt x="5" y="506"/>
                      <a:pt x="3" y="506"/>
                    </a:cubicBezTo>
                    <a:cubicBezTo>
                      <a:pt x="1" y="506"/>
                      <a:pt x="0" y="505"/>
                      <a:pt x="0" y="503"/>
                    </a:cubicBezTo>
                    <a:close/>
                    <a:moveTo>
                      <a:pt x="0" y="459"/>
                    </a:moveTo>
                    <a:lnTo>
                      <a:pt x="0" y="441"/>
                    </a:lnTo>
                    <a:cubicBezTo>
                      <a:pt x="0" y="439"/>
                      <a:pt x="1" y="438"/>
                      <a:pt x="3" y="438"/>
                    </a:cubicBezTo>
                    <a:cubicBezTo>
                      <a:pt x="5" y="438"/>
                      <a:pt x="6" y="439"/>
                      <a:pt x="6" y="441"/>
                    </a:cubicBezTo>
                    <a:lnTo>
                      <a:pt x="6" y="459"/>
                    </a:lnTo>
                    <a:cubicBezTo>
                      <a:pt x="6" y="461"/>
                      <a:pt x="5" y="463"/>
                      <a:pt x="3" y="463"/>
                    </a:cubicBezTo>
                    <a:cubicBezTo>
                      <a:pt x="1" y="463"/>
                      <a:pt x="0" y="461"/>
                      <a:pt x="0" y="459"/>
                    </a:cubicBezTo>
                    <a:close/>
                    <a:moveTo>
                      <a:pt x="0" y="416"/>
                    </a:moveTo>
                    <a:lnTo>
                      <a:pt x="0" y="397"/>
                    </a:lnTo>
                    <a:cubicBezTo>
                      <a:pt x="0" y="395"/>
                      <a:pt x="1" y="394"/>
                      <a:pt x="3" y="394"/>
                    </a:cubicBezTo>
                    <a:cubicBezTo>
                      <a:pt x="5" y="394"/>
                      <a:pt x="6" y="395"/>
                      <a:pt x="6" y="397"/>
                    </a:cubicBezTo>
                    <a:lnTo>
                      <a:pt x="6" y="416"/>
                    </a:lnTo>
                    <a:cubicBezTo>
                      <a:pt x="6" y="417"/>
                      <a:pt x="5" y="419"/>
                      <a:pt x="3" y="419"/>
                    </a:cubicBezTo>
                    <a:cubicBezTo>
                      <a:pt x="1" y="419"/>
                      <a:pt x="0" y="417"/>
                      <a:pt x="0" y="416"/>
                    </a:cubicBezTo>
                    <a:close/>
                    <a:moveTo>
                      <a:pt x="0" y="372"/>
                    </a:moveTo>
                    <a:lnTo>
                      <a:pt x="0" y="353"/>
                    </a:lnTo>
                    <a:cubicBezTo>
                      <a:pt x="0" y="351"/>
                      <a:pt x="1" y="350"/>
                      <a:pt x="3" y="350"/>
                    </a:cubicBezTo>
                    <a:cubicBezTo>
                      <a:pt x="5" y="350"/>
                      <a:pt x="6" y="351"/>
                      <a:pt x="6" y="353"/>
                    </a:cubicBezTo>
                    <a:lnTo>
                      <a:pt x="6" y="372"/>
                    </a:lnTo>
                    <a:cubicBezTo>
                      <a:pt x="6" y="374"/>
                      <a:pt x="5" y="375"/>
                      <a:pt x="3" y="375"/>
                    </a:cubicBezTo>
                    <a:cubicBezTo>
                      <a:pt x="1" y="375"/>
                      <a:pt x="0" y="374"/>
                      <a:pt x="0" y="372"/>
                    </a:cubicBezTo>
                    <a:close/>
                    <a:moveTo>
                      <a:pt x="0" y="328"/>
                    </a:moveTo>
                    <a:lnTo>
                      <a:pt x="0" y="309"/>
                    </a:lnTo>
                    <a:cubicBezTo>
                      <a:pt x="0" y="308"/>
                      <a:pt x="1" y="306"/>
                      <a:pt x="3" y="306"/>
                    </a:cubicBezTo>
                    <a:cubicBezTo>
                      <a:pt x="5" y="306"/>
                      <a:pt x="6" y="308"/>
                      <a:pt x="6" y="309"/>
                    </a:cubicBezTo>
                    <a:lnTo>
                      <a:pt x="6" y="328"/>
                    </a:lnTo>
                    <a:cubicBezTo>
                      <a:pt x="6" y="330"/>
                      <a:pt x="5" y="331"/>
                      <a:pt x="3" y="331"/>
                    </a:cubicBezTo>
                    <a:cubicBezTo>
                      <a:pt x="1" y="331"/>
                      <a:pt x="0" y="330"/>
                      <a:pt x="0" y="328"/>
                    </a:cubicBezTo>
                    <a:close/>
                    <a:moveTo>
                      <a:pt x="0" y="284"/>
                    </a:moveTo>
                    <a:lnTo>
                      <a:pt x="0" y="266"/>
                    </a:lnTo>
                    <a:cubicBezTo>
                      <a:pt x="0" y="264"/>
                      <a:pt x="1" y="263"/>
                      <a:pt x="3" y="263"/>
                    </a:cubicBezTo>
                    <a:cubicBezTo>
                      <a:pt x="5" y="263"/>
                      <a:pt x="6" y="264"/>
                      <a:pt x="6" y="266"/>
                    </a:cubicBezTo>
                    <a:lnTo>
                      <a:pt x="6" y="284"/>
                    </a:lnTo>
                    <a:cubicBezTo>
                      <a:pt x="6" y="286"/>
                      <a:pt x="5" y="288"/>
                      <a:pt x="3" y="288"/>
                    </a:cubicBezTo>
                    <a:cubicBezTo>
                      <a:pt x="1" y="288"/>
                      <a:pt x="0" y="286"/>
                      <a:pt x="0" y="284"/>
                    </a:cubicBezTo>
                    <a:close/>
                    <a:moveTo>
                      <a:pt x="0" y="241"/>
                    </a:moveTo>
                    <a:lnTo>
                      <a:pt x="0" y="222"/>
                    </a:lnTo>
                    <a:cubicBezTo>
                      <a:pt x="0" y="220"/>
                      <a:pt x="1" y="219"/>
                      <a:pt x="3" y="219"/>
                    </a:cubicBezTo>
                    <a:cubicBezTo>
                      <a:pt x="5" y="219"/>
                      <a:pt x="6" y="220"/>
                      <a:pt x="6" y="222"/>
                    </a:cubicBezTo>
                    <a:lnTo>
                      <a:pt x="6" y="241"/>
                    </a:lnTo>
                    <a:cubicBezTo>
                      <a:pt x="6" y="242"/>
                      <a:pt x="5" y="244"/>
                      <a:pt x="3" y="244"/>
                    </a:cubicBezTo>
                    <a:cubicBezTo>
                      <a:pt x="1" y="244"/>
                      <a:pt x="0" y="242"/>
                      <a:pt x="0" y="241"/>
                    </a:cubicBezTo>
                    <a:close/>
                    <a:moveTo>
                      <a:pt x="0" y="197"/>
                    </a:moveTo>
                    <a:lnTo>
                      <a:pt x="0" y="178"/>
                    </a:lnTo>
                    <a:cubicBezTo>
                      <a:pt x="0" y="176"/>
                      <a:pt x="1" y="175"/>
                      <a:pt x="3" y="175"/>
                    </a:cubicBezTo>
                    <a:cubicBezTo>
                      <a:pt x="5" y="175"/>
                      <a:pt x="6" y="176"/>
                      <a:pt x="6" y="178"/>
                    </a:cubicBezTo>
                    <a:lnTo>
                      <a:pt x="6" y="197"/>
                    </a:lnTo>
                    <a:cubicBezTo>
                      <a:pt x="6" y="199"/>
                      <a:pt x="5" y="200"/>
                      <a:pt x="3" y="200"/>
                    </a:cubicBezTo>
                    <a:cubicBezTo>
                      <a:pt x="1" y="200"/>
                      <a:pt x="0" y="199"/>
                      <a:pt x="0" y="197"/>
                    </a:cubicBezTo>
                    <a:close/>
                    <a:moveTo>
                      <a:pt x="0" y="153"/>
                    </a:moveTo>
                    <a:lnTo>
                      <a:pt x="0" y="134"/>
                    </a:lnTo>
                    <a:cubicBezTo>
                      <a:pt x="0" y="133"/>
                      <a:pt x="1" y="131"/>
                      <a:pt x="3" y="131"/>
                    </a:cubicBezTo>
                    <a:cubicBezTo>
                      <a:pt x="5" y="131"/>
                      <a:pt x="6" y="133"/>
                      <a:pt x="6" y="134"/>
                    </a:cubicBezTo>
                    <a:lnTo>
                      <a:pt x="6" y="153"/>
                    </a:lnTo>
                    <a:cubicBezTo>
                      <a:pt x="6" y="155"/>
                      <a:pt x="5" y="156"/>
                      <a:pt x="3" y="156"/>
                    </a:cubicBezTo>
                    <a:cubicBezTo>
                      <a:pt x="1" y="156"/>
                      <a:pt x="0" y="155"/>
                      <a:pt x="0" y="153"/>
                    </a:cubicBezTo>
                    <a:close/>
                    <a:moveTo>
                      <a:pt x="0" y="109"/>
                    </a:moveTo>
                    <a:lnTo>
                      <a:pt x="0" y="91"/>
                    </a:lnTo>
                    <a:cubicBezTo>
                      <a:pt x="0" y="89"/>
                      <a:pt x="1" y="88"/>
                      <a:pt x="3" y="88"/>
                    </a:cubicBezTo>
                    <a:cubicBezTo>
                      <a:pt x="5" y="88"/>
                      <a:pt x="6" y="89"/>
                      <a:pt x="6" y="91"/>
                    </a:cubicBezTo>
                    <a:lnTo>
                      <a:pt x="6" y="109"/>
                    </a:lnTo>
                    <a:cubicBezTo>
                      <a:pt x="6" y="111"/>
                      <a:pt x="5" y="113"/>
                      <a:pt x="3" y="113"/>
                    </a:cubicBezTo>
                    <a:cubicBezTo>
                      <a:pt x="1" y="113"/>
                      <a:pt x="0" y="111"/>
                      <a:pt x="0" y="109"/>
                    </a:cubicBezTo>
                    <a:close/>
                    <a:moveTo>
                      <a:pt x="0" y="66"/>
                    </a:moveTo>
                    <a:lnTo>
                      <a:pt x="0" y="47"/>
                    </a:lnTo>
                    <a:cubicBezTo>
                      <a:pt x="0" y="45"/>
                      <a:pt x="1" y="44"/>
                      <a:pt x="3" y="44"/>
                    </a:cubicBezTo>
                    <a:cubicBezTo>
                      <a:pt x="5" y="44"/>
                      <a:pt x="6" y="45"/>
                      <a:pt x="6" y="47"/>
                    </a:cubicBezTo>
                    <a:lnTo>
                      <a:pt x="6" y="66"/>
                    </a:lnTo>
                    <a:cubicBezTo>
                      <a:pt x="6" y="67"/>
                      <a:pt x="5" y="69"/>
                      <a:pt x="3" y="69"/>
                    </a:cubicBezTo>
                    <a:cubicBezTo>
                      <a:pt x="1" y="69"/>
                      <a:pt x="0" y="67"/>
                      <a:pt x="0" y="66"/>
                    </a:cubicBezTo>
                    <a:close/>
                    <a:moveTo>
                      <a:pt x="0" y="22"/>
                    </a:moveTo>
                    <a:lnTo>
                      <a:pt x="0" y="3"/>
                    </a:lnTo>
                    <a:cubicBezTo>
                      <a:pt x="0" y="1"/>
                      <a:pt x="1" y="0"/>
                      <a:pt x="3" y="0"/>
                    </a:cubicBezTo>
                    <a:cubicBezTo>
                      <a:pt x="5" y="0"/>
                      <a:pt x="6" y="1"/>
                      <a:pt x="6" y="3"/>
                    </a:cubicBezTo>
                    <a:lnTo>
                      <a:pt x="6" y="22"/>
                    </a:lnTo>
                    <a:cubicBezTo>
                      <a:pt x="6" y="24"/>
                      <a:pt x="5" y="25"/>
                      <a:pt x="3" y="25"/>
                    </a:cubicBezTo>
                    <a:cubicBezTo>
                      <a:pt x="1"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2" name="Freeform 245"/>
              <p:cNvSpPr>
                <a:spLocks noEditPoints="1"/>
              </p:cNvSpPr>
              <p:nvPr/>
            </p:nvSpPr>
            <p:spPr bwMode="auto">
              <a:xfrm>
                <a:off x="4085" y="1163"/>
                <a:ext cx="382" cy="87"/>
              </a:xfrm>
              <a:custGeom>
                <a:avLst/>
                <a:gdLst>
                  <a:gd name="T0" fmla="*/ 467 w 507"/>
                  <a:gd name="T1" fmla="*/ 108 h 135"/>
                  <a:gd name="T2" fmla="*/ 449 w 507"/>
                  <a:gd name="T3" fmla="*/ 113 h 135"/>
                  <a:gd name="T4" fmla="*/ 451 w 507"/>
                  <a:gd name="T5" fmla="*/ 105 h 135"/>
                  <a:gd name="T6" fmla="*/ 433 w 507"/>
                  <a:gd name="T7" fmla="*/ 109 h 135"/>
                  <a:gd name="T8" fmla="*/ 438 w 507"/>
                  <a:gd name="T9" fmla="*/ 106 h 135"/>
                  <a:gd name="T10" fmla="*/ 413 w 507"/>
                  <a:gd name="T11" fmla="*/ 101 h 135"/>
                  <a:gd name="T12" fmla="*/ 417 w 507"/>
                  <a:gd name="T13" fmla="*/ 106 h 135"/>
                  <a:gd name="T14" fmla="*/ 402 w 507"/>
                  <a:gd name="T15" fmla="*/ 94 h 135"/>
                  <a:gd name="T16" fmla="*/ 384 w 507"/>
                  <a:gd name="T17" fmla="*/ 99 h 135"/>
                  <a:gd name="T18" fmla="*/ 386 w 507"/>
                  <a:gd name="T19" fmla="*/ 91 h 135"/>
                  <a:gd name="T20" fmla="*/ 368 w 507"/>
                  <a:gd name="T21" fmla="*/ 96 h 135"/>
                  <a:gd name="T22" fmla="*/ 373 w 507"/>
                  <a:gd name="T23" fmla="*/ 92 h 135"/>
                  <a:gd name="T24" fmla="*/ 348 w 507"/>
                  <a:gd name="T25" fmla="*/ 87 h 135"/>
                  <a:gd name="T26" fmla="*/ 351 w 507"/>
                  <a:gd name="T27" fmla="*/ 92 h 135"/>
                  <a:gd name="T28" fmla="*/ 337 w 507"/>
                  <a:gd name="T29" fmla="*/ 81 h 135"/>
                  <a:gd name="T30" fmla="*/ 319 w 507"/>
                  <a:gd name="T31" fmla="*/ 85 h 135"/>
                  <a:gd name="T32" fmla="*/ 320 w 507"/>
                  <a:gd name="T33" fmla="*/ 77 h 135"/>
                  <a:gd name="T34" fmla="*/ 302 w 507"/>
                  <a:gd name="T35" fmla="*/ 82 h 135"/>
                  <a:gd name="T36" fmla="*/ 307 w 507"/>
                  <a:gd name="T37" fmla="*/ 79 h 135"/>
                  <a:gd name="T38" fmla="*/ 283 w 507"/>
                  <a:gd name="T39" fmla="*/ 74 h 135"/>
                  <a:gd name="T40" fmla="*/ 286 w 507"/>
                  <a:gd name="T41" fmla="*/ 79 h 135"/>
                  <a:gd name="T42" fmla="*/ 271 w 507"/>
                  <a:gd name="T43" fmla="*/ 67 h 135"/>
                  <a:gd name="T44" fmla="*/ 253 w 507"/>
                  <a:gd name="T45" fmla="*/ 72 h 135"/>
                  <a:gd name="T46" fmla="*/ 255 w 507"/>
                  <a:gd name="T47" fmla="*/ 64 h 135"/>
                  <a:gd name="T48" fmla="*/ 237 w 507"/>
                  <a:gd name="T49" fmla="*/ 68 h 135"/>
                  <a:gd name="T50" fmla="*/ 242 w 507"/>
                  <a:gd name="T51" fmla="*/ 65 h 135"/>
                  <a:gd name="T52" fmla="*/ 218 w 507"/>
                  <a:gd name="T53" fmla="*/ 60 h 135"/>
                  <a:gd name="T54" fmla="*/ 221 w 507"/>
                  <a:gd name="T55" fmla="*/ 65 h 135"/>
                  <a:gd name="T56" fmla="*/ 206 w 507"/>
                  <a:gd name="T57" fmla="*/ 53 h 135"/>
                  <a:gd name="T58" fmla="*/ 188 w 507"/>
                  <a:gd name="T59" fmla="*/ 58 h 135"/>
                  <a:gd name="T60" fmla="*/ 190 w 507"/>
                  <a:gd name="T61" fmla="*/ 50 h 135"/>
                  <a:gd name="T62" fmla="*/ 172 w 507"/>
                  <a:gd name="T63" fmla="*/ 55 h 135"/>
                  <a:gd name="T64" fmla="*/ 177 w 507"/>
                  <a:gd name="T65" fmla="*/ 51 h 135"/>
                  <a:gd name="T66" fmla="*/ 152 w 507"/>
                  <a:gd name="T67" fmla="*/ 46 h 135"/>
                  <a:gd name="T68" fmla="*/ 156 w 507"/>
                  <a:gd name="T69" fmla="*/ 51 h 135"/>
                  <a:gd name="T70" fmla="*/ 141 w 507"/>
                  <a:gd name="T71" fmla="*/ 40 h 135"/>
                  <a:gd name="T72" fmla="*/ 123 w 507"/>
                  <a:gd name="T73" fmla="*/ 44 h 135"/>
                  <a:gd name="T74" fmla="*/ 125 w 507"/>
                  <a:gd name="T75" fmla="*/ 36 h 135"/>
                  <a:gd name="T76" fmla="*/ 107 w 507"/>
                  <a:gd name="T77" fmla="*/ 41 h 135"/>
                  <a:gd name="T78" fmla="*/ 111 w 507"/>
                  <a:gd name="T79" fmla="*/ 38 h 135"/>
                  <a:gd name="T80" fmla="*/ 87 w 507"/>
                  <a:gd name="T81" fmla="*/ 33 h 135"/>
                  <a:gd name="T82" fmla="*/ 90 w 507"/>
                  <a:gd name="T83" fmla="*/ 38 h 135"/>
                  <a:gd name="T84" fmla="*/ 76 w 507"/>
                  <a:gd name="T85" fmla="*/ 26 h 135"/>
                  <a:gd name="T86" fmla="*/ 58 w 507"/>
                  <a:gd name="T87" fmla="*/ 31 h 135"/>
                  <a:gd name="T88" fmla="*/ 59 w 507"/>
                  <a:gd name="T89" fmla="*/ 23 h 135"/>
                  <a:gd name="T90" fmla="*/ 41 w 507"/>
                  <a:gd name="T91" fmla="*/ 27 h 135"/>
                  <a:gd name="T92" fmla="*/ 46 w 507"/>
                  <a:gd name="T93" fmla="*/ 24 h 135"/>
                  <a:gd name="T94" fmla="*/ 453 w 507"/>
                  <a:gd name="T95" fmla="*/ 135 h 135"/>
                  <a:gd name="T96" fmla="*/ 54 w 507"/>
                  <a:gd name="T9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66" y="116"/>
                    </a:moveTo>
                    <a:lnTo>
                      <a:pt x="466" y="116"/>
                    </a:lnTo>
                    <a:cubicBezTo>
                      <a:pt x="463" y="116"/>
                      <a:pt x="462" y="114"/>
                      <a:pt x="462" y="111"/>
                    </a:cubicBezTo>
                    <a:cubicBezTo>
                      <a:pt x="463" y="109"/>
                      <a:pt x="465" y="108"/>
                      <a:pt x="467" y="108"/>
                    </a:cubicBezTo>
                    <a:lnTo>
                      <a:pt x="467" y="108"/>
                    </a:lnTo>
                    <a:cubicBezTo>
                      <a:pt x="470" y="109"/>
                      <a:pt x="471" y="111"/>
                      <a:pt x="471" y="113"/>
                    </a:cubicBezTo>
                    <a:cubicBezTo>
                      <a:pt x="470" y="115"/>
                      <a:pt x="468" y="117"/>
                      <a:pt x="466" y="116"/>
                    </a:cubicBezTo>
                    <a:close/>
                    <a:moveTo>
                      <a:pt x="449" y="113"/>
                    </a:moveTo>
                    <a:lnTo>
                      <a:pt x="449" y="113"/>
                    </a:lnTo>
                    <a:cubicBezTo>
                      <a:pt x="447" y="112"/>
                      <a:pt x="446" y="110"/>
                      <a:pt x="446" y="108"/>
                    </a:cubicBezTo>
                    <a:cubicBezTo>
                      <a:pt x="447" y="106"/>
                      <a:pt x="449" y="104"/>
                      <a:pt x="451" y="105"/>
                    </a:cubicBezTo>
                    <a:lnTo>
                      <a:pt x="451" y="105"/>
                    </a:lnTo>
                    <a:cubicBezTo>
                      <a:pt x="453" y="105"/>
                      <a:pt x="455" y="107"/>
                      <a:pt x="454" y="110"/>
                    </a:cubicBezTo>
                    <a:cubicBezTo>
                      <a:pt x="454" y="112"/>
                      <a:pt x="452" y="113"/>
                      <a:pt x="449" y="113"/>
                    </a:cubicBezTo>
                    <a:close/>
                    <a:moveTo>
                      <a:pt x="433" y="109"/>
                    </a:moveTo>
                    <a:lnTo>
                      <a:pt x="433" y="109"/>
                    </a:lnTo>
                    <a:cubicBezTo>
                      <a:pt x="431" y="109"/>
                      <a:pt x="429" y="107"/>
                      <a:pt x="430" y="104"/>
                    </a:cubicBezTo>
                    <a:cubicBezTo>
                      <a:pt x="430" y="102"/>
                      <a:pt x="432" y="101"/>
                      <a:pt x="435" y="101"/>
                    </a:cubicBezTo>
                    <a:lnTo>
                      <a:pt x="435" y="101"/>
                    </a:lnTo>
                    <a:cubicBezTo>
                      <a:pt x="437" y="102"/>
                      <a:pt x="438" y="104"/>
                      <a:pt x="438" y="106"/>
                    </a:cubicBezTo>
                    <a:cubicBezTo>
                      <a:pt x="437" y="108"/>
                      <a:pt x="435" y="110"/>
                      <a:pt x="433" y="109"/>
                    </a:cubicBezTo>
                    <a:close/>
                    <a:moveTo>
                      <a:pt x="417" y="106"/>
                    </a:moveTo>
                    <a:lnTo>
                      <a:pt x="417" y="106"/>
                    </a:lnTo>
                    <a:cubicBezTo>
                      <a:pt x="414" y="106"/>
                      <a:pt x="413" y="103"/>
                      <a:pt x="413" y="101"/>
                    </a:cubicBezTo>
                    <a:cubicBezTo>
                      <a:pt x="414" y="99"/>
                      <a:pt x="416" y="97"/>
                      <a:pt x="418" y="98"/>
                    </a:cubicBezTo>
                    <a:lnTo>
                      <a:pt x="418" y="98"/>
                    </a:lnTo>
                    <a:cubicBezTo>
                      <a:pt x="421" y="98"/>
                      <a:pt x="422" y="100"/>
                      <a:pt x="422" y="103"/>
                    </a:cubicBezTo>
                    <a:cubicBezTo>
                      <a:pt x="421" y="105"/>
                      <a:pt x="419" y="106"/>
                      <a:pt x="417" y="106"/>
                    </a:cubicBezTo>
                    <a:close/>
                    <a:moveTo>
                      <a:pt x="400" y="103"/>
                    </a:moveTo>
                    <a:lnTo>
                      <a:pt x="400" y="103"/>
                    </a:lnTo>
                    <a:cubicBezTo>
                      <a:pt x="398" y="102"/>
                      <a:pt x="397" y="100"/>
                      <a:pt x="397" y="98"/>
                    </a:cubicBezTo>
                    <a:cubicBezTo>
                      <a:pt x="398" y="95"/>
                      <a:pt x="400" y="94"/>
                      <a:pt x="402" y="94"/>
                    </a:cubicBezTo>
                    <a:lnTo>
                      <a:pt x="402" y="94"/>
                    </a:lnTo>
                    <a:cubicBezTo>
                      <a:pt x="404" y="95"/>
                      <a:pt x="406" y="97"/>
                      <a:pt x="405" y="99"/>
                    </a:cubicBezTo>
                    <a:cubicBezTo>
                      <a:pt x="405" y="102"/>
                      <a:pt x="403" y="103"/>
                      <a:pt x="400" y="103"/>
                    </a:cubicBezTo>
                    <a:close/>
                    <a:moveTo>
                      <a:pt x="384" y="99"/>
                    </a:moveTo>
                    <a:lnTo>
                      <a:pt x="384" y="99"/>
                    </a:lnTo>
                    <a:cubicBezTo>
                      <a:pt x="382" y="99"/>
                      <a:pt x="380" y="96"/>
                      <a:pt x="381" y="94"/>
                    </a:cubicBezTo>
                    <a:cubicBezTo>
                      <a:pt x="381" y="92"/>
                      <a:pt x="383" y="91"/>
                      <a:pt x="386" y="91"/>
                    </a:cubicBezTo>
                    <a:lnTo>
                      <a:pt x="386" y="91"/>
                    </a:lnTo>
                    <a:cubicBezTo>
                      <a:pt x="388" y="91"/>
                      <a:pt x="389" y="94"/>
                      <a:pt x="389" y="96"/>
                    </a:cubicBezTo>
                    <a:cubicBezTo>
                      <a:pt x="388" y="98"/>
                      <a:pt x="386" y="100"/>
                      <a:pt x="384" y="99"/>
                    </a:cubicBezTo>
                    <a:close/>
                    <a:moveTo>
                      <a:pt x="368" y="96"/>
                    </a:moveTo>
                    <a:lnTo>
                      <a:pt x="368" y="96"/>
                    </a:lnTo>
                    <a:cubicBezTo>
                      <a:pt x="365" y="95"/>
                      <a:pt x="364" y="93"/>
                      <a:pt x="364" y="91"/>
                    </a:cubicBezTo>
                    <a:cubicBezTo>
                      <a:pt x="365" y="89"/>
                      <a:pt x="367" y="87"/>
                      <a:pt x="369" y="88"/>
                    </a:cubicBezTo>
                    <a:lnTo>
                      <a:pt x="369" y="88"/>
                    </a:lnTo>
                    <a:cubicBezTo>
                      <a:pt x="372" y="88"/>
                      <a:pt x="373" y="90"/>
                      <a:pt x="373" y="92"/>
                    </a:cubicBezTo>
                    <a:cubicBezTo>
                      <a:pt x="372" y="95"/>
                      <a:pt x="370" y="96"/>
                      <a:pt x="368" y="96"/>
                    </a:cubicBezTo>
                    <a:close/>
                    <a:moveTo>
                      <a:pt x="351" y="92"/>
                    </a:moveTo>
                    <a:lnTo>
                      <a:pt x="351" y="92"/>
                    </a:lnTo>
                    <a:cubicBezTo>
                      <a:pt x="349" y="92"/>
                      <a:pt x="348" y="90"/>
                      <a:pt x="348" y="87"/>
                    </a:cubicBezTo>
                    <a:cubicBezTo>
                      <a:pt x="349" y="85"/>
                      <a:pt x="351" y="84"/>
                      <a:pt x="353" y="84"/>
                    </a:cubicBezTo>
                    <a:lnTo>
                      <a:pt x="353" y="84"/>
                    </a:lnTo>
                    <a:cubicBezTo>
                      <a:pt x="355" y="85"/>
                      <a:pt x="357" y="87"/>
                      <a:pt x="356" y="89"/>
                    </a:cubicBezTo>
                    <a:cubicBezTo>
                      <a:pt x="356" y="91"/>
                      <a:pt x="354" y="93"/>
                      <a:pt x="351" y="92"/>
                    </a:cubicBezTo>
                    <a:close/>
                    <a:moveTo>
                      <a:pt x="335" y="89"/>
                    </a:moveTo>
                    <a:lnTo>
                      <a:pt x="335" y="89"/>
                    </a:lnTo>
                    <a:cubicBezTo>
                      <a:pt x="333" y="88"/>
                      <a:pt x="331" y="86"/>
                      <a:pt x="332" y="84"/>
                    </a:cubicBezTo>
                    <a:cubicBezTo>
                      <a:pt x="332" y="82"/>
                      <a:pt x="334" y="80"/>
                      <a:pt x="337" y="81"/>
                    </a:cubicBezTo>
                    <a:lnTo>
                      <a:pt x="337" y="81"/>
                    </a:lnTo>
                    <a:cubicBezTo>
                      <a:pt x="339" y="81"/>
                      <a:pt x="340" y="83"/>
                      <a:pt x="340" y="86"/>
                    </a:cubicBezTo>
                    <a:cubicBezTo>
                      <a:pt x="340" y="88"/>
                      <a:pt x="337" y="89"/>
                      <a:pt x="335" y="89"/>
                    </a:cubicBezTo>
                    <a:close/>
                    <a:moveTo>
                      <a:pt x="319" y="85"/>
                    </a:moveTo>
                    <a:lnTo>
                      <a:pt x="319" y="85"/>
                    </a:lnTo>
                    <a:cubicBezTo>
                      <a:pt x="316" y="85"/>
                      <a:pt x="315" y="83"/>
                      <a:pt x="315" y="81"/>
                    </a:cubicBezTo>
                    <a:cubicBezTo>
                      <a:pt x="316" y="78"/>
                      <a:pt x="318" y="77"/>
                      <a:pt x="320" y="77"/>
                    </a:cubicBezTo>
                    <a:lnTo>
                      <a:pt x="320" y="77"/>
                    </a:lnTo>
                    <a:cubicBezTo>
                      <a:pt x="323" y="78"/>
                      <a:pt x="324" y="80"/>
                      <a:pt x="324" y="82"/>
                    </a:cubicBezTo>
                    <a:cubicBezTo>
                      <a:pt x="323" y="84"/>
                      <a:pt x="321" y="86"/>
                      <a:pt x="319" y="85"/>
                    </a:cubicBezTo>
                    <a:close/>
                    <a:moveTo>
                      <a:pt x="302" y="82"/>
                    </a:moveTo>
                    <a:lnTo>
                      <a:pt x="302" y="82"/>
                    </a:lnTo>
                    <a:cubicBezTo>
                      <a:pt x="300" y="82"/>
                      <a:pt x="299" y="79"/>
                      <a:pt x="299" y="77"/>
                    </a:cubicBezTo>
                    <a:cubicBezTo>
                      <a:pt x="300" y="75"/>
                      <a:pt x="302" y="73"/>
                      <a:pt x="304" y="74"/>
                    </a:cubicBezTo>
                    <a:lnTo>
                      <a:pt x="304" y="74"/>
                    </a:lnTo>
                    <a:cubicBezTo>
                      <a:pt x="306" y="74"/>
                      <a:pt x="308" y="77"/>
                      <a:pt x="307" y="79"/>
                    </a:cubicBezTo>
                    <a:cubicBezTo>
                      <a:pt x="307" y="81"/>
                      <a:pt x="305" y="82"/>
                      <a:pt x="302" y="82"/>
                    </a:cubicBezTo>
                    <a:close/>
                    <a:moveTo>
                      <a:pt x="286" y="79"/>
                    </a:moveTo>
                    <a:lnTo>
                      <a:pt x="286" y="79"/>
                    </a:lnTo>
                    <a:cubicBezTo>
                      <a:pt x="284" y="78"/>
                      <a:pt x="282" y="76"/>
                      <a:pt x="283" y="74"/>
                    </a:cubicBezTo>
                    <a:cubicBezTo>
                      <a:pt x="283" y="71"/>
                      <a:pt x="285" y="70"/>
                      <a:pt x="288" y="70"/>
                    </a:cubicBezTo>
                    <a:lnTo>
                      <a:pt x="288" y="70"/>
                    </a:lnTo>
                    <a:cubicBezTo>
                      <a:pt x="290" y="71"/>
                      <a:pt x="291" y="73"/>
                      <a:pt x="291" y="75"/>
                    </a:cubicBezTo>
                    <a:cubicBezTo>
                      <a:pt x="291" y="78"/>
                      <a:pt x="288" y="79"/>
                      <a:pt x="286" y="79"/>
                    </a:cubicBezTo>
                    <a:close/>
                    <a:moveTo>
                      <a:pt x="270" y="75"/>
                    </a:moveTo>
                    <a:lnTo>
                      <a:pt x="270" y="75"/>
                    </a:lnTo>
                    <a:cubicBezTo>
                      <a:pt x="268" y="75"/>
                      <a:pt x="266" y="73"/>
                      <a:pt x="267" y="70"/>
                    </a:cubicBezTo>
                    <a:cubicBezTo>
                      <a:pt x="267" y="68"/>
                      <a:pt x="269" y="67"/>
                      <a:pt x="271" y="67"/>
                    </a:cubicBezTo>
                    <a:lnTo>
                      <a:pt x="271" y="67"/>
                    </a:lnTo>
                    <a:cubicBezTo>
                      <a:pt x="274" y="67"/>
                      <a:pt x="275" y="70"/>
                      <a:pt x="275" y="72"/>
                    </a:cubicBezTo>
                    <a:cubicBezTo>
                      <a:pt x="274" y="74"/>
                      <a:pt x="272" y="76"/>
                      <a:pt x="270" y="75"/>
                    </a:cubicBezTo>
                    <a:close/>
                    <a:moveTo>
                      <a:pt x="253" y="72"/>
                    </a:moveTo>
                    <a:lnTo>
                      <a:pt x="253" y="72"/>
                    </a:lnTo>
                    <a:cubicBezTo>
                      <a:pt x="251" y="71"/>
                      <a:pt x="250" y="69"/>
                      <a:pt x="250" y="67"/>
                    </a:cubicBezTo>
                    <a:cubicBezTo>
                      <a:pt x="251" y="65"/>
                      <a:pt x="253" y="63"/>
                      <a:pt x="255" y="64"/>
                    </a:cubicBezTo>
                    <a:lnTo>
                      <a:pt x="255" y="64"/>
                    </a:lnTo>
                    <a:cubicBezTo>
                      <a:pt x="257" y="64"/>
                      <a:pt x="259" y="66"/>
                      <a:pt x="258" y="69"/>
                    </a:cubicBezTo>
                    <a:cubicBezTo>
                      <a:pt x="258" y="71"/>
                      <a:pt x="256" y="72"/>
                      <a:pt x="253" y="72"/>
                    </a:cubicBezTo>
                    <a:close/>
                    <a:moveTo>
                      <a:pt x="237" y="68"/>
                    </a:moveTo>
                    <a:lnTo>
                      <a:pt x="237" y="68"/>
                    </a:lnTo>
                    <a:cubicBezTo>
                      <a:pt x="235" y="68"/>
                      <a:pt x="233" y="66"/>
                      <a:pt x="234" y="63"/>
                    </a:cubicBezTo>
                    <a:cubicBezTo>
                      <a:pt x="234" y="61"/>
                      <a:pt x="237" y="60"/>
                      <a:pt x="239" y="60"/>
                    </a:cubicBezTo>
                    <a:lnTo>
                      <a:pt x="239" y="60"/>
                    </a:lnTo>
                    <a:cubicBezTo>
                      <a:pt x="241" y="61"/>
                      <a:pt x="242" y="63"/>
                      <a:pt x="242" y="65"/>
                    </a:cubicBezTo>
                    <a:cubicBezTo>
                      <a:pt x="242" y="67"/>
                      <a:pt x="239" y="69"/>
                      <a:pt x="237" y="68"/>
                    </a:cubicBezTo>
                    <a:close/>
                    <a:moveTo>
                      <a:pt x="221" y="65"/>
                    </a:moveTo>
                    <a:lnTo>
                      <a:pt x="221" y="65"/>
                    </a:lnTo>
                    <a:cubicBezTo>
                      <a:pt x="219" y="64"/>
                      <a:pt x="217" y="62"/>
                      <a:pt x="218" y="60"/>
                    </a:cubicBezTo>
                    <a:cubicBezTo>
                      <a:pt x="218" y="58"/>
                      <a:pt x="220" y="56"/>
                      <a:pt x="222" y="57"/>
                    </a:cubicBezTo>
                    <a:lnTo>
                      <a:pt x="222" y="57"/>
                    </a:lnTo>
                    <a:cubicBezTo>
                      <a:pt x="225" y="57"/>
                      <a:pt x="226" y="59"/>
                      <a:pt x="226" y="62"/>
                    </a:cubicBezTo>
                    <a:cubicBezTo>
                      <a:pt x="225" y="64"/>
                      <a:pt x="223" y="65"/>
                      <a:pt x="221" y="65"/>
                    </a:cubicBezTo>
                    <a:close/>
                    <a:moveTo>
                      <a:pt x="205" y="62"/>
                    </a:moveTo>
                    <a:lnTo>
                      <a:pt x="204" y="62"/>
                    </a:lnTo>
                    <a:cubicBezTo>
                      <a:pt x="202" y="61"/>
                      <a:pt x="201" y="59"/>
                      <a:pt x="201" y="57"/>
                    </a:cubicBezTo>
                    <a:cubicBezTo>
                      <a:pt x="202" y="54"/>
                      <a:pt x="204" y="53"/>
                      <a:pt x="206" y="53"/>
                    </a:cubicBezTo>
                    <a:lnTo>
                      <a:pt x="206" y="53"/>
                    </a:lnTo>
                    <a:cubicBezTo>
                      <a:pt x="208" y="54"/>
                      <a:pt x="210" y="56"/>
                      <a:pt x="209" y="58"/>
                    </a:cubicBezTo>
                    <a:cubicBezTo>
                      <a:pt x="209" y="61"/>
                      <a:pt x="207" y="62"/>
                      <a:pt x="205" y="62"/>
                    </a:cubicBezTo>
                    <a:close/>
                    <a:moveTo>
                      <a:pt x="188" y="58"/>
                    </a:moveTo>
                    <a:lnTo>
                      <a:pt x="188" y="58"/>
                    </a:lnTo>
                    <a:cubicBezTo>
                      <a:pt x="186" y="58"/>
                      <a:pt x="184" y="55"/>
                      <a:pt x="185" y="53"/>
                    </a:cubicBezTo>
                    <a:cubicBezTo>
                      <a:pt x="185" y="51"/>
                      <a:pt x="188" y="49"/>
                      <a:pt x="190" y="50"/>
                    </a:cubicBezTo>
                    <a:lnTo>
                      <a:pt x="190" y="50"/>
                    </a:lnTo>
                    <a:cubicBezTo>
                      <a:pt x="192" y="50"/>
                      <a:pt x="194" y="53"/>
                      <a:pt x="193" y="55"/>
                    </a:cubicBezTo>
                    <a:cubicBezTo>
                      <a:pt x="193" y="57"/>
                      <a:pt x="190" y="59"/>
                      <a:pt x="188" y="58"/>
                    </a:cubicBezTo>
                    <a:close/>
                    <a:moveTo>
                      <a:pt x="172" y="55"/>
                    </a:moveTo>
                    <a:lnTo>
                      <a:pt x="172" y="55"/>
                    </a:lnTo>
                    <a:cubicBezTo>
                      <a:pt x="170" y="54"/>
                      <a:pt x="168" y="52"/>
                      <a:pt x="169" y="50"/>
                    </a:cubicBezTo>
                    <a:cubicBezTo>
                      <a:pt x="169" y="48"/>
                      <a:pt x="171" y="46"/>
                      <a:pt x="173" y="47"/>
                    </a:cubicBezTo>
                    <a:lnTo>
                      <a:pt x="173" y="47"/>
                    </a:lnTo>
                    <a:cubicBezTo>
                      <a:pt x="176" y="47"/>
                      <a:pt x="177" y="49"/>
                      <a:pt x="177" y="51"/>
                    </a:cubicBezTo>
                    <a:cubicBezTo>
                      <a:pt x="176" y="54"/>
                      <a:pt x="174" y="55"/>
                      <a:pt x="172" y="55"/>
                    </a:cubicBezTo>
                    <a:close/>
                    <a:moveTo>
                      <a:pt x="156" y="51"/>
                    </a:moveTo>
                    <a:lnTo>
                      <a:pt x="156" y="51"/>
                    </a:lnTo>
                    <a:cubicBezTo>
                      <a:pt x="153" y="51"/>
                      <a:pt x="152" y="49"/>
                      <a:pt x="152" y="46"/>
                    </a:cubicBezTo>
                    <a:cubicBezTo>
                      <a:pt x="153" y="44"/>
                      <a:pt x="155" y="43"/>
                      <a:pt x="157" y="43"/>
                    </a:cubicBezTo>
                    <a:lnTo>
                      <a:pt x="157" y="43"/>
                    </a:lnTo>
                    <a:cubicBezTo>
                      <a:pt x="159" y="44"/>
                      <a:pt x="161" y="46"/>
                      <a:pt x="160" y="48"/>
                    </a:cubicBezTo>
                    <a:cubicBezTo>
                      <a:pt x="160" y="50"/>
                      <a:pt x="158" y="52"/>
                      <a:pt x="156" y="51"/>
                    </a:cubicBezTo>
                    <a:close/>
                    <a:moveTo>
                      <a:pt x="139" y="48"/>
                    </a:moveTo>
                    <a:lnTo>
                      <a:pt x="139" y="48"/>
                    </a:lnTo>
                    <a:cubicBezTo>
                      <a:pt x="137" y="47"/>
                      <a:pt x="135" y="45"/>
                      <a:pt x="136" y="43"/>
                    </a:cubicBezTo>
                    <a:cubicBezTo>
                      <a:pt x="136" y="41"/>
                      <a:pt x="139" y="39"/>
                      <a:pt x="141" y="40"/>
                    </a:cubicBezTo>
                    <a:lnTo>
                      <a:pt x="141" y="40"/>
                    </a:lnTo>
                    <a:cubicBezTo>
                      <a:pt x="143" y="40"/>
                      <a:pt x="145" y="42"/>
                      <a:pt x="144" y="45"/>
                    </a:cubicBezTo>
                    <a:cubicBezTo>
                      <a:pt x="144" y="47"/>
                      <a:pt x="141" y="48"/>
                      <a:pt x="139" y="48"/>
                    </a:cubicBezTo>
                    <a:close/>
                    <a:moveTo>
                      <a:pt x="123" y="44"/>
                    </a:moveTo>
                    <a:lnTo>
                      <a:pt x="123" y="44"/>
                    </a:lnTo>
                    <a:cubicBezTo>
                      <a:pt x="121" y="44"/>
                      <a:pt x="119" y="42"/>
                      <a:pt x="120" y="40"/>
                    </a:cubicBezTo>
                    <a:cubicBezTo>
                      <a:pt x="120" y="37"/>
                      <a:pt x="122" y="36"/>
                      <a:pt x="125" y="36"/>
                    </a:cubicBezTo>
                    <a:lnTo>
                      <a:pt x="125" y="36"/>
                    </a:lnTo>
                    <a:cubicBezTo>
                      <a:pt x="127" y="37"/>
                      <a:pt x="128" y="39"/>
                      <a:pt x="128" y="41"/>
                    </a:cubicBezTo>
                    <a:cubicBezTo>
                      <a:pt x="127" y="43"/>
                      <a:pt x="125" y="45"/>
                      <a:pt x="123" y="44"/>
                    </a:cubicBezTo>
                    <a:close/>
                    <a:moveTo>
                      <a:pt x="107" y="41"/>
                    </a:moveTo>
                    <a:lnTo>
                      <a:pt x="107" y="41"/>
                    </a:lnTo>
                    <a:cubicBezTo>
                      <a:pt x="104" y="41"/>
                      <a:pt x="103" y="38"/>
                      <a:pt x="103" y="36"/>
                    </a:cubicBezTo>
                    <a:cubicBezTo>
                      <a:pt x="104" y="34"/>
                      <a:pt x="106" y="32"/>
                      <a:pt x="108" y="33"/>
                    </a:cubicBezTo>
                    <a:lnTo>
                      <a:pt x="108" y="33"/>
                    </a:lnTo>
                    <a:cubicBezTo>
                      <a:pt x="110" y="33"/>
                      <a:pt x="112" y="35"/>
                      <a:pt x="111" y="38"/>
                    </a:cubicBezTo>
                    <a:cubicBezTo>
                      <a:pt x="111" y="40"/>
                      <a:pt x="109" y="41"/>
                      <a:pt x="107" y="41"/>
                    </a:cubicBezTo>
                    <a:close/>
                    <a:moveTo>
                      <a:pt x="90" y="38"/>
                    </a:moveTo>
                    <a:lnTo>
                      <a:pt x="90" y="38"/>
                    </a:lnTo>
                    <a:cubicBezTo>
                      <a:pt x="88" y="37"/>
                      <a:pt x="87" y="35"/>
                      <a:pt x="87" y="33"/>
                    </a:cubicBezTo>
                    <a:cubicBezTo>
                      <a:pt x="87" y="30"/>
                      <a:pt x="90" y="29"/>
                      <a:pt x="92" y="29"/>
                    </a:cubicBezTo>
                    <a:lnTo>
                      <a:pt x="92" y="29"/>
                    </a:lnTo>
                    <a:cubicBezTo>
                      <a:pt x="94" y="30"/>
                      <a:pt x="96" y="32"/>
                      <a:pt x="95" y="34"/>
                    </a:cubicBezTo>
                    <a:cubicBezTo>
                      <a:pt x="95" y="37"/>
                      <a:pt x="93" y="38"/>
                      <a:pt x="90" y="38"/>
                    </a:cubicBezTo>
                    <a:close/>
                    <a:moveTo>
                      <a:pt x="74" y="34"/>
                    </a:moveTo>
                    <a:lnTo>
                      <a:pt x="74" y="34"/>
                    </a:lnTo>
                    <a:cubicBezTo>
                      <a:pt x="72" y="34"/>
                      <a:pt x="70" y="32"/>
                      <a:pt x="71" y="29"/>
                    </a:cubicBezTo>
                    <a:cubicBezTo>
                      <a:pt x="71" y="27"/>
                      <a:pt x="73" y="26"/>
                      <a:pt x="76" y="26"/>
                    </a:cubicBezTo>
                    <a:lnTo>
                      <a:pt x="76" y="26"/>
                    </a:lnTo>
                    <a:cubicBezTo>
                      <a:pt x="78" y="26"/>
                      <a:pt x="79" y="29"/>
                      <a:pt x="79" y="31"/>
                    </a:cubicBezTo>
                    <a:cubicBezTo>
                      <a:pt x="78" y="33"/>
                      <a:pt x="76" y="35"/>
                      <a:pt x="74" y="34"/>
                    </a:cubicBezTo>
                    <a:close/>
                    <a:moveTo>
                      <a:pt x="58" y="31"/>
                    </a:moveTo>
                    <a:lnTo>
                      <a:pt x="58" y="31"/>
                    </a:lnTo>
                    <a:cubicBezTo>
                      <a:pt x="55" y="30"/>
                      <a:pt x="54" y="28"/>
                      <a:pt x="54" y="26"/>
                    </a:cubicBezTo>
                    <a:cubicBezTo>
                      <a:pt x="55" y="24"/>
                      <a:pt x="57" y="22"/>
                      <a:pt x="59" y="23"/>
                    </a:cubicBezTo>
                    <a:lnTo>
                      <a:pt x="59" y="23"/>
                    </a:lnTo>
                    <a:cubicBezTo>
                      <a:pt x="62" y="23"/>
                      <a:pt x="63" y="25"/>
                      <a:pt x="63" y="27"/>
                    </a:cubicBezTo>
                    <a:cubicBezTo>
                      <a:pt x="62" y="30"/>
                      <a:pt x="60" y="31"/>
                      <a:pt x="58" y="31"/>
                    </a:cubicBezTo>
                    <a:close/>
                    <a:moveTo>
                      <a:pt x="41" y="27"/>
                    </a:moveTo>
                    <a:lnTo>
                      <a:pt x="41" y="27"/>
                    </a:lnTo>
                    <a:cubicBezTo>
                      <a:pt x="39" y="27"/>
                      <a:pt x="38" y="25"/>
                      <a:pt x="38" y="22"/>
                    </a:cubicBezTo>
                    <a:cubicBezTo>
                      <a:pt x="38" y="20"/>
                      <a:pt x="41" y="19"/>
                      <a:pt x="43" y="19"/>
                    </a:cubicBezTo>
                    <a:lnTo>
                      <a:pt x="43" y="19"/>
                    </a:lnTo>
                    <a:cubicBezTo>
                      <a:pt x="45" y="20"/>
                      <a:pt x="47" y="22"/>
                      <a:pt x="46" y="24"/>
                    </a:cubicBezTo>
                    <a:cubicBezTo>
                      <a:pt x="46" y="26"/>
                      <a:pt x="44" y="28"/>
                      <a:pt x="41" y="27"/>
                    </a:cubicBezTo>
                    <a:close/>
                    <a:moveTo>
                      <a:pt x="463" y="86"/>
                    </a:moveTo>
                    <a:lnTo>
                      <a:pt x="507" y="121"/>
                    </a:lnTo>
                    <a:lnTo>
                      <a:pt x="453" y="135"/>
                    </a:lnTo>
                    <a:lnTo>
                      <a:pt x="463" y="86"/>
                    </a:lnTo>
                    <a:close/>
                    <a:moveTo>
                      <a:pt x="44" y="49"/>
                    </a:moveTo>
                    <a:lnTo>
                      <a:pt x="0" y="14"/>
                    </a:lnTo>
                    <a:lnTo>
                      <a:pt x="54" y="0"/>
                    </a:lnTo>
                    <a:lnTo>
                      <a:pt x="44"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3" name="Freeform 246"/>
              <p:cNvSpPr>
                <a:spLocks noEditPoints="1"/>
              </p:cNvSpPr>
              <p:nvPr/>
            </p:nvSpPr>
            <p:spPr bwMode="auto">
              <a:xfrm>
                <a:off x="4181" y="2270"/>
                <a:ext cx="314" cy="347"/>
              </a:xfrm>
              <a:custGeom>
                <a:avLst/>
                <a:gdLst>
                  <a:gd name="T0" fmla="*/ 416 w 417"/>
                  <a:gd name="T1" fmla="*/ 5 h 543"/>
                  <a:gd name="T2" fmla="*/ 408 w 417"/>
                  <a:gd name="T3" fmla="*/ 15 h 543"/>
                  <a:gd name="T4" fmla="*/ 401 w 417"/>
                  <a:gd name="T5" fmla="*/ 25 h 543"/>
                  <a:gd name="T6" fmla="*/ 393 w 417"/>
                  <a:gd name="T7" fmla="*/ 35 h 543"/>
                  <a:gd name="T8" fmla="*/ 386 w 417"/>
                  <a:gd name="T9" fmla="*/ 45 h 543"/>
                  <a:gd name="T10" fmla="*/ 378 w 417"/>
                  <a:gd name="T11" fmla="*/ 55 h 543"/>
                  <a:gd name="T12" fmla="*/ 371 w 417"/>
                  <a:gd name="T13" fmla="*/ 65 h 543"/>
                  <a:gd name="T14" fmla="*/ 363 w 417"/>
                  <a:gd name="T15" fmla="*/ 75 h 543"/>
                  <a:gd name="T16" fmla="*/ 355 w 417"/>
                  <a:gd name="T17" fmla="*/ 85 h 543"/>
                  <a:gd name="T18" fmla="*/ 348 w 417"/>
                  <a:gd name="T19" fmla="*/ 95 h 543"/>
                  <a:gd name="T20" fmla="*/ 340 w 417"/>
                  <a:gd name="T21" fmla="*/ 105 h 543"/>
                  <a:gd name="T22" fmla="*/ 333 w 417"/>
                  <a:gd name="T23" fmla="*/ 114 h 543"/>
                  <a:gd name="T24" fmla="*/ 325 w 417"/>
                  <a:gd name="T25" fmla="*/ 124 h 543"/>
                  <a:gd name="T26" fmla="*/ 317 w 417"/>
                  <a:gd name="T27" fmla="*/ 134 h 543"/>
                  <a:gd name="T28" fmla="*/ 310 w 417"/>
                  <a:gd name="T29" fmla="*/ 144 h 543"/>
                  <a:gd name="T30" fmla="*/ 302 w 417"/>
                  <a:gd name="T31" fmla="*/ 154 h 543"/>
                  <a:gd name="T32" fmla="*/ 295 w 417"/>
                  <a:gd name="T33" fmla="*/ 164 h 543"/>
                  <a:gd name="T34" fmla="*/ 287 w 417"/>
                  <a:gd name="T35" fmla="*/ 174 h 543"/>
                  <a:gd name="T36" fmla="*/ 279 w 417"/>
                  <a:gd name="T37" fmla="*/ 184 h 543"/>
                  <a:gd name="T38" fmla="*/ 272 w 417"/>
                  <a:gd name="T39" fmla="*/ 194 h 543"/>
                  <a:gd name="T40" fmla="*/ 264 w 417"/>
                  <a:gd name="T41" fmla="*/ 204 h 543"/>
                  <a:gd name="T42" fmla="*/ 257 w 417"/>
                  <a:gd name="T43" fmla="*/ 214 h 543"/>
                  <a:gd name="T44" fmla="*/ 249 w 417"/>
                  <a:gd name="T45" fmla="*/ 224 h 543"/>
                  <a:gd name="T46" fmla="*/ 242 w 417"/>
                  <a:gd name="T47" fmla="*/ 234 h 543"/>
                  <a:gd name="T48" fmla="*/ 234 w 417"/>
                  <a:gd name="T49" fmla="*/ 244 h 543"/>
                  <a:gd name="T50" fmla="*/ 226 w 417"/>
                  <a:gd name="T51" fmla="*/ 254 h 543"/>
                  <a:gd name="T52" fmla="*/ 219 w 417"/>
                  <a:gd name="T53" fmla="*/ 264 h 543"/>
                  <a:gd name="T54" fmla="*/ 211 w 417"/>
                  <a:gd name="T55" fmla="*/ 274 h 543"/>
                  <a:gd name="T56" fmla="*/ 203 w 417"/>
                  <a:gd name="T57" fmla="*/ 284 h 543"/>
                  <a:gd name="T58" fmla="*/ 196 w 417"/>
                  <a:gd name="T59" fmla="*/ 294 h 543"/>
                  <a:gd name="T60" fmla="*/ 188 w 417"/>
                  <a:gd name="T61" fmla="*/ 304 h 543"/>
                  <a:gd name="T62" fmla="*/ 181 w 417"/>
                  <a:gd name="T63" fmla="*/ 314 h 543"/>
                  <a:gd name="T64" fmla="*/ 173 w 417"/>
                  <a:gd name="T65" fmla="*/ 323 h 543"/>
                  <a:gd name="T66" fmla="*/ 165 w 417"/>
                  <a:gd name="T67" fmla="*/ 333 h 543"/>
                  <a:gd name="T68" fmla="*/ 158 w 417"/>
                  <a:gd name="T69" fmla="*/ 343 h 543"/>
                  <a:gd name="T70" fmla="*/ 150 w 417"/>
                  <a:gd name="T71" fmla="*/ 353 h 543"/>
                  <a:gd name="T72" fmla="*/ 143 w 417"/>
                  <a:gd name="T73" fmla="*/ 363 h 543"/>
                  <a:gd name="T74" fmla="*/ 135 w 417"/>
                  <a:gd name="T75" fmla="*/ 373 h 543"/>
                  <a:gd name="T76" fmla="*/ 127 w 417"/>
                  <a:gd name="T77" fmla="*/ 383 h 543"/>
                  <a:gd name="T78" fmla="*/ 120 w 417"/>
                  <a:gd name="T79" fmla="*/ 393 h 543"/>
                  <a:gd name="T80" fmla="*/ 112 w 417"/>
                  <a:gd name="T81" fmla="*/ 403 h 543"/>
                  <a:gd name="T82" fmla="*/ 105 w 417"/>
                  <a:gd name="T83" fmla="*/ 413 h 543"/>
                  <a:gd name="T84" fmla="*/ 97 w 417"/>
                  <a:gd name="T85" fmla="*/ 423 h 543"/>
                  <a:gd name="T86" fmla="*/ 90 w 417"/>
                  <a:gd name="T87" fmla="*/ 433 h 543"/>
                  <a:gd name="T88" fmla="*/ 82 w 417"/>
                  <a:gd name="T89" fmla="*/ 443 h 543"/>
                  <a:gd name="T90" fmla="*/ 74 w 417"/>
                  <a:gd name="T91" fmla="*/ 453 h 543"/>
                  <a:gd name="T92" fmla="*/ 67 w 417"/>
                  <a:gd name="T93" fmla="*/ 463 h 543"/>
                  <a:gd name="T94" fmla="*/ 59 w 417"/>
                  <a:gd name="T95" fmla="*/ 473 h 543"/>
                  <a:gd name="T96" fmla="*/ 52 w 417"/>
                  <a:gd name="T97" fmla="*/ 483 h 543"/>
                  <a:gd name="T98" fmla="*/ 44 w 417"/>
                  <a:gd name="T99" fmla="*/ 492 h 543"/>
                  <a:gd name="T100" fmla="*/ 36 w 417"/>
                  <a:gd name="T101" fmla="*/ 502 h 543"/>
                  <a:gd name="T102" fmla="*/ 29 w 417"/>
                  <a:gd name="T103" fmla="*/ 512 h 543"/>
                  <a:gd name="T104" fmla="*/ 21 w 417"/>
                  <a:gd name="T105" fmla="*/ 522 h 543"/>
                  <a:gd name="T106" fmla="*/ 14 w 417"/>
                  <a:gd name="T107" fmla="*/ 532 h 543"/>
                  <a:gd name="T108" fmla="*/ 6 w 417"/>
                  <a:gd name="T109" fmla="*/ 54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416" y="5"/>
                    </a:moveTo>
                    <a:lnTo>
                      <a:pt x="416" y="5"/>
                    </a:lnTo>
                    <a:cubicBezTo>
                      <a:pt x="415" y="6"/>
                      <a:pt x="413" y="7"/>
                      <a:pt x="412" y="6"/>
                    </a:cubicBezTo>
                    <a:cubicBezTo>
                      <a:pt x="410" y="5"/>
                      <a:pt x="410" y="3"/>
                      <a:pt x="411" y="1"/>
                    </a:cubicBezTo>
                    <a:lnTo>
                      <a:pt x="411" y="1"/>
                    </a:lnTo>
                    <a:cubicBezTo>
                      <a:pt x="412" y="0"/>
                      <a:pt x="414" y="0"/>
                      <a:pt x="416" y="1"/>
                    </a:cubicBezTo>
                    <a:cubicBezTo>
                      <a:pt x="417" y="2"/>
                      <a:pt x="417" y="4"/>
                      <a:pt x="416" y="5"/>
                    </a:cubicBezTo>
                    <a:close/>
                    <a:moveTo>
                      <a:pt x="408" y="15"/>
                    </a:moveTo>
                    <a:lnTo>
                      <a:pt x="408" y="15"/>
                    </a:lnTo>
                    <a:cubicBezTo>
                      <a:pt x="407" y="16"/>
                      <a:pt x="405" y="17"/>
                      <a:pt x="404" y="16"/>
                    </a:cubicBezTo>
                    <a:cubicBezTo>
                      <a:pt x="403" y="14"/>
                      <a:pt x="403" y="13"/>
                      <a:pt x="404" y="11"/>
                    </a:cubicBezTo>
                    <a:lnTo>
                      <a:pt x="404" y="11"/>
                    </a:lnTo>
                    <a:cubicBezTo>
                      <a:pt x="405" y="10"/>
                      <a:pt x="407" y="10"/>
                      <a:pt x="408" y="11"/>
                    </a:cubicBezTo>
                    <a:cubicBezTo>
                      <a:pt x="409" y="12"/>
                      <a:pt x="410" y="14"/>
                      <a:pt x="408" y="15"/>
                    </a:cubicBezTo>
                    <a:close/>
                    <a:moveTo>
                      <a:pt x="401" y="25"/>
                    </a:moveTo>
                    <a:lnTo>
                      <a:pt x="401" y="25"/>
                    </a:lnTo>
                    <a:cubicBezTo>
                      <a:pt x="400" y="26"/>
                      <a:pt x="398" y="27"/>
                      <a:pt x="396" y="26"/>
                    </a:cubicBezTo>
                    <a:cubicBezTo>
                      <a:pt x="395" y="24"/>
                      <a:pt x="395" y="22"/>
                      <a:pt x="396" y="21"/>
                    </a:cubicBezTo>
                    <a:lnTo>
                      <a:pt x="396" y="21"/>
                    </a:lnTo>
                    <a:cubicBezTo>
                      <a:pt x="397" y="20"/>
                      <a:pt x="399" y="20"/>
                      <a:pt x="400" y="21"/>
                    </a:cubicBezTo>
                    <a:cubicBezTo>
                      <a:pt x="402" y="22"/>
                      <a:pt x="402" y="24"/>
                      <a:pt x="401" y="25"/>
                    </a:cubicBezTo>
                    <a:close/>
                    <a:moveTo>
                      <a:pt x="393" y="35"/>
                    </a:moveTo>
                    <a:lnTo>
                      <a:pt x="393" y="35"/>
                    </a:lnTo>
                    <a:cubicBezTo>
                      <a:pt x="392" y="36"/>
                      <a:pt x="390" y="37"/>
                      <a:pt x="389" y="35"/>
                    </a:cubicBezTo>
                    <a:cubicBezTo>
                      <a:pt x="388" y="34"/>
                      <a:pt x="387" y="32"/>
                      <a:pt x="388" y="31"/>
                    </a:cubicBezTo>
                    <a:lnTo>
                      <a:pt x="388" y="31"/>
                    </a:lnTo>
                    <a:cubicBezTo>
                      <a:pt x="390" y="30"/>
                      <a:pt x="391" y="29"/>
                      <a:pt x="393" y="31"/>
                    </a:cubicBezTo>
                    <a:cubicBezTo>
                      <a:pt x="394" y="32"/>
                      <a:pt x="394" y="34"/>
                      <a:pt x="393" y="35"/>
                    </a:cubicBezTo>
                    <a:close/>
                    <a:moveTo>
                      <a:pt x="386" y="45"/>
                    </a:moveTo>
                    <a:lnTo>
                      <a:pt x="386" y="45"/>
                    </a:lnTo>
                    <a:cubicBezTo>
                      <a:pt x="385" y="46"/>
                      <a:pt x="383" y="46"/>
                      <a:pt x="381" y="45"/>
                    </a:cubicBezTo>
                    <a:cubicBezTo>
                      <a:pt x="380" y="44"/>
                      <a:pt x="380" y="42"/>
                      <a:pt x="381" y="41"/>
                    </a:cubicBezTo>
                    <a:lnTo>
                      <a:pt x="381" y="41"/>
                    </a:lnTo>
                    <a:cubicBezTo>
                      <a:pt x="382" y="40"/>
                      <a:pt x="384" y="39"/>
                      <a:pt x="385" y="40"/>
                    </a:cubicBezTo>
                    <a:cubicBezTo>
                      <a:pt x="387" y="42"/>
                      <a:pt x="387" y="44"/>
                      <a:pt x="386" y="45"/>
                    </a:cubicBezTo>
                    <a:close/>
                    <a:moveTo>
                      <a:pt x="378" y="55"/>
                    </a:moveTo>
                    <a:lnTo>
                      <a:pt x="378" y="55"/>
                    </a:lnTo>
                    <a:cubicBezTo>
                      <a:pt x="377" y="56"/>
                      <a:pt x="375" y="56"/>
                      <a:pt x="374" y="55"/>
                    </a:cubicBezTo>
                    <a:cubicBezTo>
                      <a:pt x="372" y="54"/>
                      <a:pt x="372" y="52"/>
                      <a:pt x="373" y="51"/>
                    </a:cubicBezTo>
                    <a:lnTo>
                      <a:pt x="373" y="51"/>
                    </a:lnTo>
                    <a:cubicBezTo>
                      <a:pt x="374" y="50"/>
                      <a:pt x="376" y="49"/>
                      <a:pt x="378" y="50"/>
                    </a:cubicBezTo>
                    <a:cubicBezTo>
                      <a:pt x="379" y="52"/>
                      <a:pt x="379" y="53"/>
                      <a:pt x="378" y="55"/>
                    </a:cubicBezTo>
                    <a:close/>
                    <a:moveTo>
                      <a:pt x="371" y="65"/>
                    </a:moveTo>
                    <a:lnTo>
                      <a:pt x="371" y="65"/>
                    </a:lnTo>
                    <a:cubicBezTo>
                      <a:pt x="369" y="66"/>
                      <a:pt x="367" y="66"/>
                      <a:pt x="366" y="65"/>
                    </a:cubicBezTo>
                    <a:cubicBezTo>
                      <a:pt x="365" y="64"/>
                      <a:pt x="365" y="62"/>
                      <a:pt x="366" y="61"/>
                    </a:cubicBezTo>
                    <a:lnTo>
                      <a:pt x="366" y="61"/>
                    </a:lnTo>
                    <a:cubicBezTo>
                      <a:pt x="367" y="60"/>
                      <a:pt x="369" y="59"/>
                      <a:pt x="370" y="60"/>
                    </a:cubicBezTo>
                    <a:cubicBezTo>
                      <a:pt x="371" y="61"/>
                      <a:pt x="372" y="63"/>
                      <a:pt x="371" y="65"/>
                    </a:cubicBezTo>
                    <a:close/>
                    <a:moveTo>
                      <a:pt x="363" y="75"/>
                    </a:moveTo>
                    <a:lnTo>
                      <a:pt x="363" y="75"/>
                    </a:lnTo>
                    <a:cubicBezTo>
                      <a:pt x="362" y="76"/>
                      <a:pt x="360" y="76"/>
                      <a:pt x="359" y="75"/>
                    </a:cubicBezTo>
                    <a:cubicBezTo>
                      <a:pt x="357" y="74"/>
                      <a:pt x="357" y="72"/>
                      <a:pt x="358" y="71"/>
                    </a:cubicBezTo>
                    <a:lnTo>
                      <a:pt x="358" y="71"/>
                    </a:lnTo>
                    <a:cubicBezTo>
                      <a:pt x="359" y="69"/>
                      <a:pt x="361" y="69"/>
                      <a:pt x="362" y="70"/>
                    </a:cubicBezTo>
                    <a:cubicBezTo>
                      <a:pt x="364" y="71"/>
                      <a:pt x="364" y="73"/>
                      <a:pt x="363" y="75"/>
                    </a:cubicBezTo>
                    <a:close/>
                    <a:moveTo>
                      <a:pt x="355" y="85"/>
                    </a:moveTo>
                    <a:lnTo>
                      <a:pt x="355" y="85"/>
                    </a:lnTo>
                    <a:cubicBezTo>
                      <a:pt x="354" y="86"/>
                      <a:pt x="352" y="86"/>
                      <a:pt x="351" y="85"/>
                    </a:cubicBezTo>
                    <a:cubicBezTo>
                      <a:pt x="350" y="84"/>
                      <a:pt x="349" y="82"/>
                      <a:pt x="350" y="81"/>
                    </a:cubicBezTo>
                    <a:lnTo>
                      <a:pt x="350" y="81"/>
                    </a:lnTo>
                    <a:cubicBezTo>
                      <a:pt x="352" y="79"/>
                      <a:pt x="354" y="79"/>
                      <a:pt x="355" y="80"/>
                    </a:cubicBezTo>
                    <a:cubicBezTo>
                      <a:pt x="356" y="81"/>
                      <a:pt x="356" y="83"/>
                      <a:pt x="355" y="85"/>
                    </a:cubicBezTo>
                    <a:close/>
                    <a:moveTo>
                      <a:pt x="348" y="95"/>
                    </a:moveTo>
                    <a:lnTo>
                      <a:pt x="348" y="95"/>
                    </a:lnTo>
                    <a:cubicBezTo>
                      <a:pt x="347" y="96"/>
                      <a:pt x="345" y="96"/>
                      <a:pt x="343" y="95"/>
                    </a:cubicBezTo>
                    <a:cubicBezTo>
                      <a:pt x="342" y="94"/>
                      <a:pt x="342" y="92"/>
                      <a:pt x="343" y="91"/>
                    </a:cubicBezTo>
                    <a:lnTo>
                      <a:pt x="343" y="91"/>
                    </a:lnTo>
                    <a:cubicBezTo>
                      <a:pt x="344" y="89"/>
                      <a:pt x="346" y="89"/>
                      <a:pt x="347" y="90"/>
                    </a:cubicBezTo>
                    <a:cubicBezTo>
                      <a:pt x="349" y="91"/>
                      <a:pt x="349" y="93"/>
                      <a:pt x="348" y="95"/>
                    </a:cubicBezTo>
                    <a:close/>
                    <a:moveTo>
                      <a:pt x="340" y="105"/>
                    </a:moveTo>
                    <a:lnTo>
                      <a:pt x="340" y="105"/>
                    </a:lnTo>
                    <a:cubicBezTo>
                      <a:pt x="339" y="106"/>
                      <a:pt x="337" y="106"/>
                      <a:pt x="336" y="105"/>
                    </a:cubicBezTo>
                    <a:cubicBezTo>
                      <a:pt x="334" y="104"/>
                      <a:pt x="334" y="102"/>
                      <a:pt x="335" y="101"/>
                    </a:cubicBezTo>
                    <a:lnTo>
                      <a:pt x="335" y="101"/>
                    </a:lnTo>
                    <a:cubicBezTo>
                      <a:pt x="336" y="99"/>
                      <a:pt x="338" y="99"/>
                      <a:pt x="340" y="100"/>
                    </a:cubicBezTo>
                    <a:cubicBezTo>
                      <a:pt x="341" y="101"/>
                      <a:pt x="341" y="103"/>
                      <a:pt x="340" y="105"/>
                    </a:cubicBezTo>
                    <a:close/>
                    <a:moveTo>
                      <a:pt x="333" y="114"/>
                    </a:moveTo>
                    <a:lnTo>
                      <a:pt x="333" y="114"/>
                    </a:lnTo>
                    <a:cubicBezTo>
                      <a:pt x="332" y="116"/>
                      <a:pt x="330" y="116"/>
                      <a:pt x="328" y="115"/>
                    </a:cubicBezTo>
                    <a:cubicBezTo>
                      <a:pt x="327" y="114"/>
                      <a:pt x="327" y="112"/>
                      <a:pt x="328" y="111"/>
                    </a:cubicBezTo>
                    <a:lnTo>
                      <a:pt x="328" y="111"/>
                    </a:lnTo>
                    <a:cubicBezTo>
                      <a:pt x="329" y="109"/>
                      <a:pt x="331" y="109"/>
                      <a:pt x="332" y="110"/>
                    </a:cubicBezTo>
                    <a:cubicBezTo>
                      <a:pt x="333" y="111"/>
                      <a:pt x="334" y="113"/>
                      <a:pt x="333" y="114"/>
                    </a:cubicBezTo>
                    <a:close/>
                    <a:moveTo>
                      <a:pt x="325" y="124"/>
                    </a:moveTo>
                    <a:lnTo>
                      <a:pt x="325" y="124"/>
                    </a:lnTo>
                    <a:cubicBezTo>
                      <a:pt x="324" y="126"/>
                      <a:pt x="322" y="126"/>
                      <a:pt x="321" y="125"/>
                    </a:cubicBezTo>
                    <a:cubicBezTo>
                      <a:pt x="319" y="124"/>
                      <a:pt x="319" y="122"/>
                      <a:pt x="320" y="121"/>
                    </a:cubicBezTo>
                    <a:lnTo>
                      <a:pt x="320" y="121"/>
                    </a:lnTo>
                    <a:cubicBezTo>
                      <a:pt x="321" y="119"/>
                      <a:pt x="323" y="119"/>
                      <a:pt x="325" y="120"/>
                    </a:cubicBezTo>
                    <a:cubicBezTo>
                      <a:pt x="326" y="121"/>
                      <a:pt x="326" y="123"/>
                      <a:pt x="325" y="124"/>
                    </a:cubicBezTo>
                    <a:close/>
                    <a:moveTo>
                      <a:pt x="317" y="134"/>
                    </a:moveTo>
                    <a:lnTo>
                      <a:pt x="317" y="134"/>
                    </a:lnTo>
                    <a:cubicBezTo>
                      <a:pt x="316" y="136"/>
                      <a:pt x="314" y="136"/>
                      <a:pt x="313" y="135"/>
                    </a:cubicBezTo>
                    <a:cubicBezTo>
                      <a:pt x="312" y="134"/>
                      <a:pt x="311" y="132"/>
                      <a:pt x="313" y="130"/>
                    </a:cubicBezTo>
                    <a:lnTo>
                      <a:pt x="313" y="130"/>
                    </a:lnTo>
                    <a:cubicBezTo>
                      <a:pt x="314" y="129"/>
                      <a:pt x="316" y="129"/>
                      <a:pt x="317" y="130"/>
                    </a:cubicBezTo>
                    <a:cubicBezTo>
                      <a:pt x="318" y="131"/>
                      <a:pt x="318" y="133"/>
                      <a:pt x="317" y="134"/>
                    </a:cubicBezTo>
                    <a:close/>
                    <a:moveTo>
                      <a:pt x="310" y="144"/>
                    </a:moveTo>
                    <a:lnTo>
                      <a:pt x="310" y="144"/>
                    </a:lnTo>
                    <a:cubicBezTo>
                      <a:pt x="309" y="146"/>
                      <a:pt x="307" y="146"/>
                      <a:pt x="305" y="145"/>
                    </a:cubicBezTo>
                    <a:cubicBezTo>
                      <a:pt x="304" y="144"/>
                      <a:pt x="304" y="142"/>
                      <a:pt x="305" y="140"/>
                    </a:cubicBezTo>
                    <a:lnTo>
                      <a:pt x="305" y="140"/>
                    </a:lnTo>
                    <a:cubicBezTo>
                      <a:pt x="306" y="139"/>
                      <a:pt x="308" y="139"/>
                      <a:pt x="309" y="140"/>
                    </a:cubicBezTo>
                    <a:cubicBezTo>
                      <a:pt x="311" y="141"/>
                      <a:pt x="311" y="143"/>
                      <a:pt x="310" y="144"/>
                    </a:cubicBezTo>
                    <a:close/>
                    <a:moveTo>
                      <a:pt x="302" y="154"/>
                    </a:moveTo>
                    <a:lnTo>
                      <a:pt x="302" y="154"/>
                    </a:lnTo>
                    <a:cubicBezTo>
                      <a:pt x="301" y="156"/>
                      <a:pt x="299" y="156"/>
                      <a:pt x="298" y="155"/>
                    </a:cubicBezTo>
                    <a:cubicBezTo>
                      <a:pt x="296" y="154"/>
                      <a:pt x="296" y="152"/>
                      <a:pt x="297" y="150"/>
                    </a:cubicBezTo>
                    <a:lnTo>
                      <a:pt x="297" y="150"/>
                    </a:lnTo>
                    <a:cubicBezTo>
                      <a:pt x="298" y="149"/>
                      <a:pt x="300" y="149"/>
                      <a:pt x="302" y="150"/>
                    </a:cubicBezTo>
                    <a:cubicBezTo>
                      <a:pt x="303" y="151"/>
                      <a:pt x="303" y="153"/>
                      <a:pt x="302" y="154"/>
                    </a:cubicBezTo>
                    <a:close/>
                    <a:moveTo>
                      <a:pt x="295" y="164"/>
                    </a:moveTo>
                    <a:lnTo>
                      <a:pt x="295" y="164"/>
                    </a:lnTo>
                    <a:cubicBezTo>
                      <a:pt x="294" y="166"/>
                      <a:pt x="292" y="166"/>
                      <a:pt x="290" y="165"/>
                    </a:cubicBezTo>
                    <a:cubicBezTo>
                      <a:pt x="289" y="164"/>
                      <a:pt x="289" y="162"/>
                      <a:pt x="290" y="160"/>
                    </a:cubicBezTo>
                    <a:lnTo>
                      <a:pt x="290" y="160"/>
                    </a:lnTo>
                    <a:cubicBezTo>
                      <a:pt x="291" y="159"/>
                      <a:pt x="293" y="159"/>
                      <a:pt x="294" y="160"/>
                    </a:cubicBezTo>
                    <a:cubicBezTo>
                      <a:pt x="295" y="161"/>
                      <a:pt x="296" y="163"/>
                      <a:pt x="295" y="164"/>
                    </a:cubicBezTo>
                    <a:close/>
                    <a:moveTo>
                      <a:pt x="287" y="174"/>
                    </a:moveTo>
                    <a:lnTo>
                      <a:pt x="287" y="174"/>
                    </a:lnTo>
                    <a:cubicBezTo>
                      <a:pt x="286" y="175"/>
                      <a:pt x="284" y="176"/>
                      <a:pt x="283" y="175"/>
                    </a:cubicBezTo>
                    <a:cubicBezTo>
                      <a:pt x="281" y="174"/>
                      <a:pt x="281" y="172"/>
                      <a:pt x="282" y="170"/>
                    </a:cubicBezTo>
                    <a:lnTo>
                      <a:pt x="282" y="170"/>
                    </a:lnTo>
                    <a:cubicBezTo>
                      <a:pt x="283" y="169"/>
                      <a:pt x="285" y="169"/>
                      <a:pt x="287" y="170"/>
                    </a:cubicBezTo>
                    <a:cubicBezTo>
                      <a:pt x="288" y="171"/>
                      <a:pt x="288" y="173"/>
                      <a:pt x="287" y="174"/>
                    </a:cubicBezTo>
                    <a:close/>
                    <a:moveTo>
                      <a:pt x="279" y="184"/>
                    </a:moveTo>
                    <a:lnTo>
                      <a:pt x="279" y="184"/>
                    </a:lnTo>
                    <a:cubicBezTo>
                      <a:pt x="278" y="185"/>
                      <a:pt x="276" y="186"/>
                      <a:pt x="275" y="185"/>
                    </a:cubicBezTo>
                    <a:cubicBezTo>
                      <a:pt x="274" y="183"/>
                      <a:pt x="273" y="182"/>
                      <a:pt x="275" y="180"/>
                    </a:cubicBezTo>
                    <a:lnTo>
                      <a:pt x="275" y="180"/>
                    </a:lnTo>
                    <a:cubicBezTo>
                      <a:pt x="276" y="179"/>
                      <a:pt x="278" y="179"/>
                      <a:pt x="279" y="180"/>
                    </a:cubicBezTo>
                    <a:cubicBezTo>
                      <a:pt x="280" y="181"/>
                      <a:pt x="281" y="183"/>
                      <a:pt x="279" y="184"/>
                    </a:cubicBezTo>
                    <a:close/>
                    <a:moveTo>
                      <a:pt x="272" y="194"/>
                    </a:moveTo>
                    <a:lnTo>
                      <a:pt x="272" y="194"/>
                    </a:lnTo>
                    <a:cubicBezTo>
                      <a:pt x="271" y="195"/>
                      <a:pt x="269" y="196"/>
                      <a:pt x="267" y="194"/>
                    </a:cubicBezTo>
                    <a:cubicBezTo>
                      <a:pt x="266" y="193"/>
                      <a:pt x="266" y="191"/>
                      <a:pt x="267" y="190"/>
                    </a:cubicBezTo>
                    <a:lnTo>
                      <a:pt x="267" y="190"/>
                    </a:lnTo>
                    <a:cubicBezTo>
                      <a:pt x="268" y="189"/>
                      <a:pt x="270" y="189"/>
                      <a:pt x="271" y="190"/>
                    </a:cubicBezTo>
                    <a:cubicBezTo>
                      <a:pt x="273" y="191"/>
                      <a:pt x="273" y="193"/>
                      <a:pt x="272" y="194"/>
                    </a:cubicBezTo>
                    <a:close/>
                    <a:moveTo>
                      <a:pt x="264" y="204"/>
                    </a:moveTo>
                    <a:lnTo>
                      <a:pt x="264" y="204"/>
                    </a:lnTo>
                    <a:cubicBezTo>
                      <a:pt x="263" y="205"/>
                      <a:pt x="261" y="206"/>
                      <a:pt x="260" y="204"/>
                    </a:cubicBezTo>
                    <a:cubicBezTo>
                      <a:pt x="259" y="203"/>
                      <a:pt x="258" y="201"/>
                      <a:pt x="259" y="200"/>
                    </a:cubicBezTo>
                    <a:lnTo>
                      <a:pt x="259" y="200"/>
                    </a:lnTo>
                    <a:cubicBezTo>
                      <a:pt x="260" y="199"/>
                      <a:pt x="262" y="198"/>
                      <a:pt x="264" y="200"/>
                    </a:cubicBezTo>
                    <a:cubicBezTo>
                      <a:pt x="265" y="201"/>
                      <a:pt x="265" y="203"/>
                      <a:pt x="264" y="204"/>
                    </a:cubicBezTo>
                    <a:close/>
                    <a:moveTo>
                      <a:pt x="257" y="214"/>
                    </a:moveTo>
                    <a:lnTo>
                      <a:pt x="257" y="214"/>
                    </a:lnTo>
                    <a:cubicBezTo>
                      <a:pt x="256" y="215"/>
                      <a:pt x="254" y="215"/>
                      <a:pt x="252" y="214"/>
                    </a:cubicBezTo>
                    <a:cubicBezTo>
                      <a:pt x="251" y="213"/>
                      <a:pt x="251" y="211"/>
                      <a:pt x="252" y="210"/>
                    </a:cubicBezTo>
                    <a:lnTo>
                      <a:pt x="252" y="210"/>
                    </a:lnTo>
                    <a:cubicBezTo>
                      <a:pt x="253" y="209"/>
                      <a:pt x="255" y="208"/>
                      <a:pt x="256" y="209"/>
                    </a:cubicBezTo>
                    <a:cubicBezTo>
                      <a:pt x="258" y="211"/>
                      <a:pt x="258" y="213"/>
                      <a:pt x="257" y="214"/>
                    </a:cubicBezTo>
                    <a:close/>
                    <a:moveTo>
                      <a:pt x="249" y="224"/>
                    </a:moveTo>
                    <a:lnTo>
                      <a:pt x="249" y="224"/>
                    </a:lnTo>
                    <a:cubicBezTo>
                      <a:pt x="248" y="225"/>
                      <a:pt x="246" y="225"/>
                      <a:pt x="245" y="224"/>
                    </a:cubicBezTo>
                    <a:cubicBezTo>
                      <a:pt x="243" y="223"/>
                      <a:pt x="243" y="221"/>
                      <a:pt x="244" y="220"/>
                    </a:cubicBezTo>
                    <a:lnTo>
                      <a:pt x="244" y="220"/>
                    </a:lnTo>
                    <a:cubicBezTo>
                      <a:pt x="245" y="219"/>
                      <a:pt x="247" y="218"/>
                      <a:pt x="249" y="219"/>
                    </a:cubicBezTo>
                    <a:cubicBezTo>
                      <a:pt x="250" y="221"/>
                      <a:pt x="250" y="222"/>
                      <a:pt x="249" y="224"/>
                    </a:cubicBezTo>
                    <a:close/>
                    <a:moveTo>
                      <a:pt x="242" y="234"/>
                    </a:moveTo>
                    <a:lnTo>
                      <a:pt x="242" y="234"/>
                    </a:lnTo>
                    <a:cubicBezTo>
                      <a:pt x="240" y="235"/>
                      <a:pt x="238" y="235"/>
                      <a:pt x="237" y="234"/>
                    </a:cubicBezTo>
                    <a:cubicBezTo>
                      <a:pt x="236" y="233"/>
                      <a:pt x="236" y="231"/>
                      <a:pt x="237" y="230"/>
                    </a:cubicBezTo>
                    <a:lnTo>
                      <a:pt x="237" y="230"/>
                    </a:lnTo>
                    <a:cubicBezTo>
                      <a:pt x="238" y="229"/>
                      <a:pt x="240" y="228"/>
                      <a:pt x="241" y="229"/>
                    </a:cubicBezTo>
                    <a:cubicBezTo>
                      <a:pt x="242" y="230"/>
                      <a:pt x="243" y="232"/>
                      <a:pt x="242" y="234"/>
                    </a:cubicBezTo>
                    <a:close/>
                    <a:moveTo>
                      <a:pt x="234" y="244"/>
                    </a:moveTo>
                    <a:lnTo>
                      <a:pt x="234" y="244"/>
                    </a:lnTo>
                    <a:cubicBezTo>
                      <a:pt x="232" y="245"/>
                      <a:pt x="230" y="245"/>
                      <a:pt x="229" y="244"/>
                    </a:cubicBezTo>
                    <a:cubicBezTo>
                      <a:pt x="228" y="243"/>
                      <a:pt x="228" y="241"/>
                      <a:pt x="229" y="240"/>
                    </a:cubicBezTo>
                    <a:lnTo>
                      <a:pt x="229" y="240"/>
                    </a:lnTo>
                    <a:cubicBezTo>
                      <a:pt x="230" y="238"/>
                      <a:pt x="232" y="238"/>
                      <a:pt x="234" y="240"/>
                    </a:cubicBezTo>
                    <a:cubicBezTo>
                      <a:pt x="235" y="241"/>
                      <a:pt x="235" y="243"/>
                      <a:pt x="234" y="244"/>
                    </a:cubicBezTo>
                    <a:close/>
                    <a:moveTo>
                      <a:pt x="226" y="254"/>
                    </a:moveTo>
                    <a:lnTo>
                      <a:pt x="226" y="254"/>
                    </a:lnTo>
                    <a:cubicBezTo>
                      <a:pt x="225" y="255"/>
                      <a:pt x="223" y="255"/>
                      <a:pt x="222" y="254"/>
                    </a:cubicBezTo>
                    <a:cubicBezTo>
                      <a:pt x="220" y="253"/>
                      <a:pt x="220" y="251"/>
                      <a:pt x="222" y="249"/>
                    </a:cubicBezTo>
                    <a:lnTo>
                      <a:pt x="222" y="249"/>
                    </a:lnTo>
                    <a:cubicBezTo>
                      <a:pt x="223" y="248"/>
                      <a:pt x="225" y="248"/>
                      <a:pt x="226" y="249"/>
                    </a:cubicBezTo>
                    <a:cubicBezTo>
                      <a:pt x="227" y="251"/>
                      <a:pt x="227" y="253"/>
                      <a:pt x="226" y="254"/>
                    </a:cubicBezTo>
                    <a:close/>
                    <a:moveTo>
                      <a:pt x="219" y="264"/>
                    </a:moveTo>
                    <a:lnTo>
                      <a:pt x="219" y="264"/>
                    </a:lnTo>
                    <a:cubicBezTo>
                      <a:pt x="217" y="265"/>
                      <a:pt x="215" y="265"/>
                      <a:pt x="214" y="264"/>
                    </a:cubicBezTo>
                    <a:cubicBezTo>
                      <a:pt x="213" y="263"/>
                      <a:pt x="213" y="261"/>
                      <a:pt x="214" y="259"/>
                    </a:cubicBezTo>
                    <a:lnTo>
                      <a:pt x="214" y="259"/>
                    </a:lnTo>
                    <a:cubicBezTo>
                      <a:pt x="215" y="258"/>
                      <a:pt x="217" y="258"/>
                      <a:pt x="219" y="259"/>
                    </a:cubicBezTo>
                    <a:cubicBezTo>
                      <a:pt x="220" y="261"/>
                      <a:pt x="220" y="263"/>
                      <a:pt x="219" y="264"/>
                    </a:cubicBezTo>
                    <a:close/>
                    <a:moveTo>
                      <a:pt x="211" y="274"/>
                    </a:moveTo>
                    <a:lnTo>
                      <a:pt x="211" y="274"/>
                    </a:lnTo>
                    <a:cubicBezTo>
                      <a:pt x="210" y="275"/>
                      <a:pt x="208" y="275"/>
                      <a:pt x="207" y="274"/>
                    </a:cubicBezTo>
                    <a:cubicBezTo>
                      <a:pt x="205" y="273"/>
                      <a:pt x="205" y="271"/>
                      <a:pt x="207" y="269"/>
                    </a:cubicBezTo>
                    <a:lnTo>
                      <a:pt x="207" y="269"/>
                    </a:lnTo>
                    <a:cubicBezTo>
                      <a:pt x="208" y="268"/>
                      <a:pt x="210" y="268"/>
                      <a:pt x="211" y="269"/>
                    </a:cubicBezTo>
                    <a:cubicBezTo>
                      <a:pt x="212" y="271"/>
                      <a:pt x="212" y="273"/>
                      <a:pt x="211" y="274"/>
                    </a:cubicBezTo>
                    <a:close/>
                    <a:moveTo>
                      <a:pt x="203" y="284"/>
                    </a:moveTo>
                    <a:lnTo>
                      <a:pt x="203" y="284"/>
                    </a:lnTo>
                    <a:cubicBezTo>
                      <a:pt x="202" y="285"/>
                      <a:pt x="200" y="285"/>
                      <a:pt x="199" y="284"/>
                    </a:cubicBezTo>
                    <a:cubicBezTo>
                      <a:pt x="198" y="282"/>
                      <a:pt x="198" y="281"/>
                      <a:pt x="199" y="279"/>
                    </a:cubicBezTo>
                    <a:lnTo>
                      <a:pt x="199" y="279"/>
                    </a:lnTo>
                    <a:cubicBezTo>
                      <a:pt x="200" y="278"/>
                      <a:pt x="202" y="278"/>
                      <a:pt x="203" y="279"/>
                    </a:cubicBezTo>
                    <a:cubicBezTo>
                      <a:pt x="205" y="281"/>
                      <a:pt x="205" y="282"/>
                      <a:pt x="203" y="284"/>
                    </a:cubicBezTo>
                    <a:close/>
                    <a:moveTo>
                      <a:pt x="196" y="294"/>
                    </a:moveTo>
                    <a:lnTo>
                      <a:pt x="196" y="294"/>
                    </a:lnTo>
                    <a:cubicBezTo>
                      <a:pt x="195" y="295"/>
                      <a:pt x="193" y="295"/>
                      <a:pt x="191" y="294"/>
                    </a:cubicBezTo>
                    <a:cubicBezTo>
                      <a:pt x="190" y="292"/>
                      <a:pt x="190" y="290"/>
                      <a:pt x="191" y="289"/>
                    </a:cubicBezTo>
                    <a:lnTo>
                      <a:pt x="191" y="289"/>
                    </a:lnTo>
                    <a:cubicBezTo>
                      <a:pt x="193" y="288"/>
                      <a:pt x="195" y="288"/>
                      <a:pt x="196" y="289"/>
                    </a:cubicBezTo>
                    <a:cubicBezTo>
                      <a:pt x="197" y="290"/>
                      <a:pt x="197" y="292"/>
                      <a:pt x="196" y="294"/>
                    </a:cubicBezTo>
                    <a:close/>
                    <a:moveTo>
                      <a:pt x="188" y="304"/>
                    </a:moveTo>
                    <a:lnTo>
                      <a:pt x="188" y="304"/>
                    </a:lnTo>
                    <a:cubicBezTo>
                      <a:pt x="187" y="305"/>
                      <a:pt x="185" y="305"/>
                      <a:pt x="184" y="304"/>
                    </a:cubicBezTo>
                    <a:cubicBezTo>
                      <a:pt x="183" y="302"/>
                      <a:pt x="183" y="300"/>
                      <a:pt x="184" y="299"/>
                    </a:cubicBezTo>
                    <a:lnTo>
                      <a:pt x="184" y="299"/>
                    </a:lnTo>
                    <a:cubicBezTo>
                      <a:pt x="185" y="298"/>
                      <a:pt x="187" y="298"/>
                      <a:pt x="188" y="299"/>
                    </a:cubicBezTo>
                    <a:cubicBezTo>
                      <a:pt x="189" y="300"/>
                      <a:pt x="189" y="302"/>
                      <a:pt x="188" y="304"/>
                    </a:cubicBezTo>
                    <a:close/>
                    <a:moveTo>
                      <a:pt x="181" y="314"/>
                    </a:moveTo>
                    <a:lnTo>
                      <a:pt x="181" y="314"/>
                    </a:lnTo>
                    <a:cubicBezTo>
                      <a:pt x="179" y="315"/>
                      <a:pt x="177" y="315"/>
                      <a:pt x="176" y="314"/>
                    </a:cubicBezTo>
                    <a:cubicBezTo>
                      <a:pt x="175" y="312"/>
                      <a:pt x="175" y="310"/>
                      <a:pt x="176" y="309"/>
                    </a:cubicBezTo>
                    <a:lnTo>
                      <a:pt x="176" y="309"/>
                    </a:lnTo>
                    <a:cubicBezTo>
                      <a:pt x="177" y="308"/>
                      <a:pt x="179" y="308"/>
                      <a:pt x="181" y="309"/>
                    </a:cubicBezTo>
                    <a:cubicBezTo>
                      <a:pt x="182" y="310"/>
                      <a:pt x="182" y="312"/>
                      <a:pt x="181" y="314"/>
                    </a:cubicBezTo>
                    <a:close/>
                    <a:moveTo>
                      <a:pt x="173" y="323"/>
                    </a:moveTo>
                    <a:lnTo>
                      <a:pt x="173" y="323"/>
                    </a:lnTo>
                    <a:cubicBezTo>
                      <a:pt x="172" y="325"/>
                      <a:pt x="170" y="325"/>
                      <a:pt x="169" y="323"/>
                    </a:cubicBezTo>
                    <a:cubicBezTo>
                      <a:pt x="167" y="322"/>
                      <a:pt x="167" y="320"/>
                      <a:pt x="169" y="319"/>
                    </a:cubicBezTo>
                    <a:lnTo>
                      <a:pt x="169" y="319"/>
                    </a:lnTo>
                    <a:cubicBezTo>
                      <a:pt x="170" y="318"/>
                      <a:pt x="172" y="318"/>
                      <a:pt x="173" y="319"/>
                    </a:cubicBezTo>
                    <a:cubicBezTo>
                      <a:pt x="174" y="320"/>
                      <a:pt x="174" y="322"/>
                      <a:pt x="173" y="323"/>
                    </a:cubicBezTo>
                    <a:close/>
                    <a:moveTo>
                      <a:pt x="165" y="333"/>
                    </a:moveTo>
                    <a:lnTo>
                      <a:pt x="165" y="333"/>
                    </a:lnTo>
                    <a:cubicBezTo>
                      <a:pt x="164" y="335"/>
                      <a:pt x="162" y="335"/>
                      <a:pt x="161" y="333"/>
                    </a:cubicBezTo>
                    <a:cubicBezTo>
                      <a:pt x="160" y="332"/>
                      <a:pt x="160" y="330"/>
                      <a:pt x="161" y="329"/>
                    </a:cubicBezTo>
                    <a:lnTo>
                      <a:pt x="161" y="329"/>
                    </a:lnTo>
                    <a:cubicBezTo>
                      <a:pt x="162" y="328"/>
                      <a:pt x="164" y="328"/>
                      <a:pt x="165" y="329"/>
                    </a:cubicBezTo>
                    <a:cubicBezTo>
                      <a:pt x="167" y="330"/>
                      <a:pt x="167" y="332"/>
                      <a:pt x="165" y="333"/>
                    </a:cubicBezTo>
                    <a:close/>
                    <a:moveTo>
                      <a:pt x="158" y="343"/>
                    </a:moveTo>
                    <a:lnTo>
                      <a:pt x="158" y="343"/>
                    </a:lnTo>
                    <a:cubicBezTo>
                      <a:pt x="157" y="345"/>
                      <a:pt x="155" y="345"/>
                      <a:pt x="153" y="343"/>
                    </a:cubicBezTo>
                    <a:cubicBezTo>
                      <a:pt x="152" y="342"/>
                      <a:pt x="152" y="340"/>
                      <a:pt x="153" y="339"/>
                    </a:cubicBezTo>
                    <a:lnTo>
                      <a:pt x="153" y="339"/>
                    </a:lnTo>
                    <a:cubicBezTo>
                      <a:pt x="155" y="338"/>
                      <a:pt x="157" y="338"/>
                      <a:pt x="158" y="339"/>
                    </a:cubicBezTo>
                    <a:cubicBezTo>
                      <a:pt x="159" y="340"/>
                      <a:pt x="159" y="342"/>
                      <a:pt x="158" y="343"/>
                    </a:cubicBezTo>
                    <a:close/>
                    <a:moveTo>
                      <a:pt x="150" y="353"/>
                    </a:moveTo>
                    <a:lnTo>
                      <a:pt x="150" y="353"/>
                    </a:lnTo>
                    <a:cubicBezTo>
                      <a:pt x="149" y="355"/>
                      <a:pt x="147" y="355"/>
                      <a:pt x="146" y="353"/>
                    </a:cubicBezTo>
                    <a:cubicBezTo>
                      <a:pt x="145" y="352"/>
                      <a:pt x="145" y="350"/>
                      <a:pt x="146" y="349"/>
                    </a:cubicBezTo>
                    <a:lnTo>
                      <a:pt x="146" y="349"/>
                    </a:lnTo>
                    <a:cubicBezTo>
                      <a:pt x="147" y="348"/>
                      <a:pt x="149" y="348"/>
                      <a:pt x="150" y="349"/>
                    </a:cubicBezTo>
                    <a:cubicBezTo>
                      <a:pt x="151" y="350"/>
                      <a:pt x="151" y="352"/>
                      <a:pt x="150" y="353"/>
                    </a:cubicBezTo>
                    <a:close/>
                    <a:moveTo>
                      <a:pt x="143" y="363"/>
                    </a:moveTo>
                    <a:lnTo>
                      <a:pt x="143" y="363"/>
                    </a:lnTo>
                    <a:cubicBezTo>
                      <a:pt x="141" y="364"/>
                      <a:pt x="139" y="364"/>
                      <a:pt x="138" y="363"/>
                    </a:cubicBezTo>
                    <a:cubicBezTo>
                      <a:pt x="137" y="362"/>
                      <a:pt x="137" y="360"/>
                      <a:pt x="138" y="359"/>
                    </a:cubicBezTo>
                    <a:lnTo>
                      <a:pt x="138" y="359"/>
                    </a:lnTo>
                    <a:cubicBezTo>
                      <a:pt x="139" y="358"/>
                      <a:pt x="141" y="358"/>
                      <a:pt x="143" y="359"/>
                    </a:cubicBezTo>
                    <a:cubicBezTo>
                      <a:pt x="144" y="360"/>
                      <a:pt x="144" y="362"/>
                      <a:pt x="143" y="363"/>
                    </a:cubicBezTo>
                    <a:close/>
                    <a:moveTo>
                      <a:pt x="135" y="373"/>
                    </a:moveTo>
                    <a:lnTo>
                      <a:pt x="135" y="373"/>
                    </a:lnTo>
                    <a:cubicBezTo>
                      <a:pt x="134" y="374"/>
                      <a:pt x="132" y="374"/>
                      <a:pt x="131" y="373"/>
                    </a:cubicBezTo>
                    <a:cubicBezTo>
                      <a:pt x="129" y="372"/>
                      <a:pt x="129" y="370"/>
                      <a:pt x="131" y="369"/>
                    </a:cubicBezTo>
                    <a:lnTo>
                      <a:pt x="131" y="369"/>
                    </a:lnTo>
                    <a:cubicBezTo>
                      <a:pt x="132" y="368"/>
                      <a:pt x="134" y="368"/>
                      <a:pt x="135" y="369"/>
                    </a:cubicBezTo>
                    <a:cubicBezTo>
                      <a:pt x="136" y="370"/>
                      <a:pt x="136" y="372"/>
                      <a:pt x="135" y="373"/>
                    </a:cubicBezTo>
                    <a:close/>
                    <a:moveTo>
                      <a:pt x="127" y="383"/>
                    </a:moveTo>
                    <a:lnTo>
                      <a:pt x="127" y="383"/>
                    </a:lnTo>
                    <a:cubicBezTo>
                      <a:pt x="126" y="384"/>
                      <a:pt x="124" y="384"/>
                      <a:pt x="123" y="383"/>
                    </a:cubicBezTo>
                    <a:cubicBezTo>
                      <a:pt x="122" y="382"/>
                      <a:pt x="122" y="380"/>
                      <a:pt x="123" y="379"/>
                    </a:cubicBezTo>
                    <a:lnTo>
                      <a:pt x="123" y="379"/>
                    </a:lnTo>
                    <a:cubicBezTo>
                      <a:pt x="124" y="377"/>
                      <a:pt x="126" y="377"/>
                      <a:pt x="127" y="379"/>
                    </a:cubicBezTo>
                    <a:cubicBezTo>
                      <a:pt x="129" y="380"/>
                      <a:pt x="129" y="382"/>
                      <a:pt x="127" y="383"/>
                    </a:cubicBezTo>
                    <a:close/>
                    <a:moveTo>
                      <a:pt x="120" y="393"/>
                    </a:moveTo>
                    <a:lnTo>
                      <a:pt x="120" y="393"/>
                    </a:lnTo>
                    <a:cubicBezTo>
                      <a:pt x="119" y="394"/>
                      <a:pt x="117" y="394"/>
                      <a:pt x="115" y="393"/>
                    </a:cubicBezTo>
                    <a:cubicBezTo>
                      <a:pt x="114" y="392"/>
                      <a:pt x="114" y="390"/>
                      <a:pt x="115" y="389"/>
                    </a:cubicBezTo>
                    <a:lnTo>
                      <a:pt x="115" y="389"/>
                    </a:lnTo>
                    <a:cubicBezTo>
                      <a:pt x="117" y="387"/>
                      <a:pt x="119" y="387"/>
                      <a:pt x="120" y="389"/>
                    </a:cubicBezTo>
                    <a:cubicBezTo>
                      <a:pt x="121" y="390"/>
                      <a:pt x="121" y="392"/>
                      <a:pt x="120" y="393"/>
                    </a:cubicBezTo>
                    <a:close/>
                    <a:moveTo>
                      <a:pt x="112" y="403"/>
                    </a:moveTo>
                    <a:lnTo>
                      <a:pt x="112" y="403"/>
                    </a:lnTo>
                    <a:cubicBezTo>
                      <a:pt x="111" y="404"/>
                      <a:pt x="109" y="404"/>
                      <a:pt x="108" y="403"/>
                    </a:cubicBezTo>
                    <a:cubicBezTo>
                      <a:pt x="107" y="402"/>
                      <a:pt x="107" y="400"/>
                      <a:pt x="108" y="399"/>
                    </a:cubicBezTo>
                    <a:lnTo>
                      <a:pt x="108" y="399"/>
                    </a:lnTo>
                    <a:cubicBezTo>
                      <a:pt x="109" y="397"/>
                      <a:pt x="111" y="397"/>
                      <a:pt x="112" y="399"/>
                    </a:cubicBezTo>
                    <a:cubicBezTo>
                      <a:pt x="114" y="400"/>
                      <a:pt x="114" y="402"/>
                      <a:pt x="112" y="403"/>
                    </a:cubicBezTo>
                    <a:close/>
                    <a:moveTo>
                      <a:pt x="105" y="413"/>
                    </a:moveTo>
                    <a:lnTo>
                      <a:pt x="105" y="413"/>
                    </a:lnTo>
                    <a:cubicBezTo>
                      <a:pt x="103" y="414"/>
                      <a:pt x="102" y="414"/>
                      <a:pt x="100" y="413"/>
                    </a:cubicBezTo>
                    <a:cubicBezTo>
                      <a:pt x="99" y="412"/>
                      <a:pt x="99" y="410"/>
                      <a:pt x="100" y="409"/>
                    </a:cubicBezTo>
                    <a:lnTo>
                      <a:pt x="100" y="409"/>
                    </a:lnTo>
                    <a:cubicBezTo>
                      <a:pt x="102" y="407"/>
                      <a:pt x="103" y="407"/>
                      <a:pt x="105" y="409"/>
                    </a:cubicBezTo>
                    <a:cubicBezTo>
                      <a:pt x="106" y="410"/>
                      <a:pt x="106" y="412"/>
                      <a:pt x="105" y="413"/>
                    </a:cubicBezTo>
                    <a:close/>
                    <a:moveTo>
                      <a:pt x="97" y="423"/>
                    </a:moveTo>
                    <a:lnTo>
                      <a:pt x="97" y="423"/>
                    </a:lnTo>
                    <a:cubicBezTo>
                      <a:pt x="96" y="424"/>
                      <a:pt x="94" y="424"/>
                      <a:pt x="93" y="423"/>
                    </a:cubicBezTo>
                    <a:cubicBezTo>
                      <a:pt x="91" y="422"/>
                      <a:pt x="91" y="420"/>
                      <a:pt x="93" y="418"/>
                    </a:cubicBezTo>
                    <a:lnTo>
                      <a:pt x="93" y="418"/>
                    </a:lnTo>
                    <a:cubicBezTo>
                      <a:pt x="94" y="417"/>
                      <a:pt x="96" y="417"/>
                      <a:pt x="97" y="418"/>
                    </a:cubicBezTo>
                    <a:cubicBezTo>
                      <a:pt x="98" y="420"/>
                      <a:pt x="98" y="422"/>
                      <a:pt x="97" y="423"/>
                    </a:cubicBezTo>
                    <a:close/>
                    <a:moveTo>
                      <a:pt x="90" y="433"/>
                    </a:moveTo>
                    <a:lnTo>
                      <a:pt x="90" y="433"/>
                    </a:lnTo>
                    <a:cubicBezTo>
                      <a:pt x="88" y="434"/>
                      <a:pt x="86" y="434"/>
                      <a:pt x="85" y="433"/>
                    </a:cubicBezTo>
                    <a:cubicBezTo>
                      <a:pt x="84" y="432"/>
                      <a:pt x="84" y="430"/>
                      <a:pt x="85" y="428"/>
                    </a:cubicBezTo>
                    <a:lnTo>
                      <a:pt x="85" y="428"/>
                    </a:lnTo>
                    <a:cubicBezTo>
                      <a:pt x="86" y="427"/>
                      <a:pt x="88" y="427"/>
                      <a:pt x="90" y="428"/>
                    </a:cubicBezTo>
                    <a:cubicBezTo>
                      <a:pt x="91" y="430"/>
                      <a:pt x="91" y="432"/>
                      <a:pt x="90" y="433"/>
                    </a:cubicBezTo>
                    <a:close/>
                    <a:moveTo>
                      <a:pt x="82" y="443"/>
                    </a:moveTo>
                    <a:lnTo>
                      <a:pt x="82" y="443"/>
                    </a:lnTo>
                    <a:cubicBezTo>
                      <a:pt x="81" y="444"/>
                      <a:pt x="79" y="444"/>
                      <a:pt x="78" y="443"/>
                    </a:cubicBezTo>
                    <a:cubicBezTo>
                      <a:pt x="76" y="442"/>
                      <a:pt x="76" y="440"/>
                      <a:pt x="78" y="438"/>
                    </a:cubicBezTo>
                    <a:lnTo>
                      <a:pt x="78" y="438"/>
                    </a:lnTo>
                    <a:cubicBezTo>
                      <a:pt x="79" y="437"/>
                      <a:pt x="81" y="437"/>
                      <a:pt x="82" y="438"/>
                    </a:cubicBezTo>
                    <a:cubicBezTo>
                      <a:pt x="83" y="440"/>
                      <a:pt x="83" y="442"/>
                      <a:pt x="82" y="443"/>
                    </a:cubicBezTo>
                    <a:close/>
                    <a:moveTo>
                      <a:pt x="74" y="453"/>
                    </a:moveTo>
                    <a:lnTo>
                      <a:pt x="74" y="453"/>
                    </a:lnTo>
                    <a:cubicBezTo>
                      <a:pt x="73" y="454"/>
                      <a:pt x="71" y="454"/>
                      <a:pt x="70" y="453"/>
                    </a:cubicBezTo>
                    <a:cubicBezTo>
                      <a:pt x="69" y="451"/>
                      <a:pt x="69" y="450"/>
                      <a:pt x="70" y="448"/>
                    </a:cubicBezTo>
                    <a:lnTo>
                      <a:pt x="70" y="448"/>
                    </a:lnTo>
                    <a:cubicBezTo>
                      <a:pt x="71" y="447"/>
                      <a:pt x="73" y="447"/>
                      <a:pt x="74" y="448"/>
                    </a:cubicBezTo>
                    <a:cubicBezTo>
                      <a:pt x="76" y="450"/>
                      <a:pt x="76" y="451"/>
                      <a:pt x="74" y="453"/>
                    </a:cubicBezTo>
                    <a:close/>
                    <a:moveTo>
                      <a:pt x="67" y="463"/>
                    </a:moveTo>
                    <a:lnTo>
                      <a:pt x="67" y="463"/>
                    </a:lnTo>
                    <a:cubicBezTo>
                      <a:pt x="66" y="464"/>
                      <a:pt x="64" y="464"/>
                      <a:pt x="62" y="463"/>
                    </a:cubicBezTo>
                    <a:cubicBezTo>
                      <a:pt x="61" y="461"/>
                      <a:pt x="61" y="459"/>
                      <a:pt x="62" y="458"/>
                    </a:cubicBezTo>
                    <a:lnTo>
                      <a:pt x="62" y="458"/>
                    </a:lnTo>
                    <a:cubicBezTo>
                      <a:pt x="64" y="457"/>
                      <a:pt x="66" y="457"/>
                      <a:pt x="67" y="458"/>
                    </a:cubicBezTo>
                    <a:cubicBezTo>
                      <a:pt x="68" y="459"/>
                      <a:pt x="68" y="461"/>
                      <a:pt x="67" y="463"/>
                    </a:cubicBezTo>
                    <a:close/>
                    <a:moveTo>
                      <a:pt x="59" y="473"/>
                    </a:moveTo>
                    <a:lnTo>
                      <a:pt x="59" y="473"/>
                    </a:lnTo>
                    <a:cubicBezTo>
                      <a:pt x="58" y="474"/>
                      <a:pt x="56" y="474"/>
                      <a:pt x="55" y="473"/>
                    </a:cubicBezTo>
                    <a:cubicBezTo>
                      <a:pt x="54" y="471"/>
                      <a:pt x="54" y="469"/>
                      <a:pt x="55" y="468"/>
                    </a:cubicBezTo>
                    <a:lnTo>
                      <a:pt x="55" y="468"/>
                    </a:lnTo>
                    <a:cubicBezTo>
                      <a:pt x="56" y="467"/>
                      <a:pt x="58" y="467"/>
                      <a:pt x="59" y="468"/>
                    </a:cubicBezTo>
                    <a:cubicBezTo>
                      <a:pt x="60" y="469"/>
                      <a:pt x="60" y="471"/>
                      <a:pt x="59" y="473"/>
                    </a:cubicBezTo>
                    <a:close/>
                    <a:moveTo>
                      <a:pt x="52" y="483"/>
                    </a:moveTo>
                    <a:lnTo>
                      <a:pt x="52" y="483"/>
                    </a:lnTo>
                    <a:cubicBezTo>
                      <a:pt x="50" y="484"/>
                      <a:pt x="48" y="484"/>
                      <a:pt x="47" y="483"/>
                    </a:cubicBezTo>
                    <a:cubicBezTo>
                      <a:pt x="46" y="481"/>
                      <a:pt x="46" y="479"/>
                      <a:pt x="47" y="478"/>
                    </a:cubicBezTo>
                    <a:lnTo>
                      <a:pt x="47" y="478"/>
                    </a:lnTo>
                    <a:cubicBezTo>
                      <a:pt x="48" y="477"/>
                      <a:pt x="50" y="477"/>
                      <a:pt x="52" y="478"/>
                    </a:cubicBezTo>
                    <a:cubicBezTo>
                      <a:pt x="53" y="479"/>
                      <a:pt x="53" y="481"/>
                      <a:pt x="52" y="483"/>
                    </a:cubicBezTo>
                    <a:close/>
                    <a:moveTo>
                      <a:pt x="44" y="492"/>
                    </a:moveTo>
                    <a:lnTo>
                      <a:pt x="44" y="492"/>
                    </a:lnTo>
                    <a:cubicBezTo>
                      <a:pt x="43" y="494"/>
                      <a:pt x="41" y="494"/>
                      <a:pt x="40" y="492"/>
                    </a:cubicBezTo>
                    <a:cubicBezTo>
                      <a:pt x="38" y="491"/>
                      <a:pt x="38" y="489"/>
                      <a:pt x="40" y="488"/>
                    </a:cubicBezTo>
                    <a:lnTo>
                      <a:pt x="40" y="488"/>
                    </a:lnTo>
                    <a:cubicBezTo>
                      <a:pt x="41" y="487"/>
                      <a:pt x="43" y="487"/>
                      <a:pt x="44" y="488"/>
                    </a:cubicBezTo>
                    <a:cubicBezTo>
                      <a:pt x="45" y="489"/>
                      <a:pt x="45" y="491"/>
                      <a:pt x="44" y="492"/>
                    </a:cubicBezTo>
                    <a:close/>
                    <a:moveTo>
                      <a:pt x="36" y="502"/>
                    </a:moveTo>
                    <a:lnTo>
                      <a:pt x="36" y="502"/>
                    </a:lnTo>
                    <a:cubicBezTo>
                      <a:pt x="35" y="504"/>
                      <a:pt x="33" y="504"/>
                      <a:pt x="32" y="502"/>
                    </a:cubicBezTo>
                    <a:cubicBezTo>
                      <a:pt x="31" y="501"/>
                      <a:pt x="31" y="499"/>
                      <a:pt x="32" y="498"/>
                    </a:cubicBezTo>
                    <a:lnTo>
                      <a:pt x="32" y="498"/>
                    </a:lnTo>
                    <a:cubicBezTo>
                      <a:pt x="33" y="497"/>
                      <a:pt x="35" y="497"/>
                      <a:pt x="36" y="498"/>
                    </a:cubicBezTo>
                    <a:cubicBezTo>
                      <a:pt x="38" y="499"/>
                      <a:pt x="38" y="501"/>
                      <a:pt x="36" y="502"/>
                    </a:cubicBezTo>
                    <a:close/>
                    <a:moveTo>
                      <a:pt x="29" y="512"/>
                    </a:moveTo>
                    <a:lnTo>
                      <a:pt x="29" y="512"/>
                    </a:lnTo>
                    <a:cubicBezTo>
                      <a:pt x="28" y="514"/>
                      <a:pt x="26" y="514"/>
                      <a:pt x="24" y="512"/>
                    </a:cubicBezTo>
                    <a:cubicBezTo>
                      <a:pt x="23" y="511"/>
                      <a:pt x="23" y="509"/>
                      <a:pt x="24" y="508"/>
                    </a:cubicBezTo>
                    <a:lnTo>
                      <a:pt x="24" y="508"/>
                    </a:lnTo>
                    <a:cubicBezTo>
                      <a:pt x="26" y="507"/>
                      <a:pt x="28" y="507"/>
                      <a:pt x="29" y="508"/>
                    </a:cubicBezTo>
                    <a:cubicBezTo>
                      <a:pt x="30" y="509"/>
                      <a:pt x="30" y="511"/>
                      <a:pt x="29" y="512"/>
                    </a:cubicBezTo>
                    <a:close/>
                    <a:moveTo>
                      <a:pt x="21" y="522"/>
                    </a:moveTo>
                    <a:lnTo>
                      <a:pt x="21" y="522"/>
                    </a:lnTo>
                    <a:cubicBezTo>
                      <a:pt x="20" y="524"/>
                      <a:pt x="18" y="524"/>
                      <a:pt x="17" y="522"/>
                    </a:cubicBezTo>
                    <a:cubicBezTo>
                      <a:pt x="16" y="521"/>
                      <a:pt x="16" y="519"/>
                      <a:pt x="17" y="518"/>
                    </a:cubicBezTo>
                    <a:lnTo>
                      <a:pt x="17" y="518"/>
                    </a:lnTo>
                    <a:cubicBezTo>
                      <a:pt x="18" y="517"/>
                      <a:pt x="20" y="517"/>
                      <a:pt x="21" y="518"/>
                    </a:cubicBezTo>
                    <a:cubicBezTo>
                      <a:pt x="22" y="519"/>
                      <a:pt x="22" y="521"/>
                      <a:pt x="21" y="522"/>
                    </a:cubicBezTo>
                    <a:close/>
                    <a:moveTo>
                      <a:pt x="14" y="532"/>
                    </a:moveTo>
                    <a:lnTo>
                      <a:pt x="14" y="532"/>
                    </a:lnTo>
                    <a:cubicBezTo>
                      <a:pt x="12" y="533"/>
                      <a:pt x="10" y="533"/>
                      <a:pt x="9" y="532"/>
                    </a:cubicBezTo>
                    <a:cubicBezTo>
                      <a:pt x="8" y="531"/>
                      <a:pt x="8" y="529"/>
                      <a:pt x="9" y="528"/>
                    </a:cubicBezTo>
                    <a:lnTo>
                      <a:pt x="9" y="528"/>
                    </a:lnTo>
                    <a:cubicBezTo>
                      <a:pt x="10" y="527"/>
                      <a:pt x="12" y="527"/>
                      <a:pt x="14" y="528"/>
                    </a:cubicBezTo>
                    <a:cubicBezTo>
                      <a:pt x="15" y="529"/>
                      <a:pt x="15" y="531"/>
                      <a:pt x="14" y="532"/>
                    </a:cubicBezTo>
                    <a:close/>
                    <a:moveTo>
                      <a:pt x="6" y="542"/>
                    </a:moveTo>
                    <a:lnTo>
                      <a:pt x="6" y="542"/>
                    </a:lnTo>
                    <a:cubicBezTo>
                      <a:pt x="5" y="543"/>
                      <a:pt x="3" y="543"/>
                      <a:pt x="2" y="542"/>
                    </a:cubicBezTo>
                    <a:cubicBezTo>
                      <a:pt x="0" y="541"/>
                      <a:pt x="0" y="539"/>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4" name="Line 247"/>
              <p:cNvSpPr>
                <a:spLocks noChangeShapeType="1"/>
              </p:cNvSpPr>
              <p:nvPr/>
            </p:nvSpPr>
            <p:spPr bwMode="auto">
              <a:xfrm>
                <a:off x="2961" y="2486"/>
                <a:ext cx="0" cy="49"/>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15" name="Line 248"/>
              <p:cNvSpPr>
                <a:spLocks noChangeShapeType="1"/>
              </p:cNvSpPr>
              <p:nvPr/>
            </p:nvSpPr>
            <p:spPr bwMode="auto">
              <a:xfrm flipV="1">
                <a:off x="2916" y="2537"/>
                <a:ext cx="40" cy="23"/>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16" name="Line 249"/>
              <p:cNvSpPr>
                <a:spLocks noChangeShapeType="1"/>
              </p:cNvSpPr>
              <p:nvPr/>
            </p:nvSpPr>
            <p:spPr bwMode="auto">
              <a:xfrm flipV="1">
                <a:off x="3652" y="2063"/>
                <a:ext cx="40" cy="25"/>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17" name="Line 250"/>
              <p:cNvSpPr>
                <a:spLocks noChangeShapeType="1"/>
              </p:cNvSpPr>
              <p:nvPr/>
            </p:nvSpPr>
            <p:spPr bwMode="auto">
              <a:xfrm>
                <a:off x="3608" y="2077"/>
                <a:ext cx="41" cy="14"/>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2318" name="Group 253"/>
              <p:cNvGrpSpPr>
                <a:grpSpLocks/>
              </p:cNvGrpSpPr>
              <p:nvPr/>
            </p:nvGrpSpPr>
            <p:grpSpPr bwMode="auto">
              <a:xfrm>
                <a:off x="3547" y="2098"/>
                <a:ext cx="12" cy="20"/>
                <a:chOff x="3547" y="2098"/>
                <a:chExt cx="12" cy="20"/>
              </a:xfrm>
            </p:grpSpPr>
            <p:sp>
              <p:nvSpPr>
                <p:cNvPr id="52329" name="Oval 251"/>
                <p:cNvSpPr>
                  <a:spLocks noChangeArrowheads="1"/>
                </p:cNvSpPr>
                <p:nvPr/>
              </p:nvSpPr>
              <p:spPr bwMode="auto">
                <a:xfrm>
                  <a:off x="3547" y="2098"/>
                  <a:ext cx="12" cy="2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0" name="Oval 252"/>
                <p:cNvSpPr>
                  <a:spLocks noChangeArrowheads="1"/>
                </p:cNvSpPr>
                <p:nvPr/>
              </p:nvSpPr>
              <p:spPr bwMode="auto">
                <a:xfrm>
                  <a:off x="3547" y="2098"/>
                  <a:ext cx="12" cy="2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19" name="Group 256"/>
              <p:cNvGrpSpPr>
                <a:grpSpLocks/>
              </p:cNvGrpSpPr>
              <p:nvPr/>
            </p:nvGrpSpPr>
            <p:grpSpPr bwMode="auto">
              <a:xfrm>
                <a:off x="3538" y="2095"/>
                <a:ext cx="13" cy="32"/>
                <a:chOff x="3538" y="2095"/>
                <a:chExt cx="13" cy="32"/>
              </a:xfrm>
            </p:grpSpPr>
            <p:sp>
              <p:nvSpPr>
                <p:cNvPr id="52327" name="Oval 254"/>
                <p:cNvSpPr>
                  <a:spLocks noChangeArrowheads="1"/>
                </p:cNvSpPr>
                <p:nvPr/>
              </p:nvSpPr>
              <p:spPr bwMode="auto">
                <a:xfrm>
                  <a:off x="3538" y="2095"/>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8" name="Oval 255"/>
                <p:cNvSpPr>
                  <a:spLocks noChangeArrowheads="1"/>
                </p:cNvSpPr>
                <p:nvPr/>
              </p:nvSpPr>
              <p:spPr bwMode="auto">
                <a:xfrm>
                  <a:off x="3538" y="2095"/>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320" name="Group 261"/>
              <p:cNvGrpSpPr>
                <a:grpSpLocks/>
              </p:cNvGrpSpPr>
              <p:nvPr/>
            </p:nvGrpSpPr>
            <p:grpSpPr bwMode="auto">
              <a:xfrm>
                <a:off x="4923" y="2217"/>
                <a:ext cx="239" cy="346"/>
                <a:chOff x="4923" y="2217"/>
                <a:chExt cx="239" cy="346"/>
              </a:xfrm>
            </p:grpSpPr>
            <p:sp>
              <p:nvSpPr>
                <p:cNvPr id="52323" name="Freeform 257"/>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4" name="Freeform 258"/>
                <p:cNvSpPr>
                  <a:spLocks/>
                </p:cNvSpPr>
                <p:nvPr/>
              </p:nvSpPr>
              <p:spPr bwMode="auto">
                <a:xfrm>
                  <a:off x="4923" y="2217"/>
                  <a:ext cx="95" cy="341"/>
                </a:xfrm>
                <a:custGeom>
                  <a:avLst/>
                  <a:gdLst>
                    <a:gd name="T0" fmla="*/ 52 w 125"/>
                    <a:gd name="T1" fmla="*/ 0 h 533"/>
                    <a:gd name="T2" fmla="*/ 64 w 125"/>
                    <a:gd name="T3" fmla="*/ 521 h 533"/>
                    <a:gd name="T4" fmla="*/ 125 w 125"/>
                    <a:gd name="T5" fmla="*/ 533 h 533"/>
                    <a:gd name="T6" fmla="*/ 112 w 125"/>
                    <a:gd name="T7" fmla="*/ 11 h 533"/>
                    <a:gd name="T8" fmla="*/ 52 w 125"/>
                    <a:gd name="T9" fmla="*/ 0 h 533"/>
                  </a:gdLst>
                  <a:ahLst/>
                  <a:cxnLst>
                    <a:cxn ang="0">
                      <a:pos x="T0" y="T1"/>
                    </a:cxn>
                    <a:cxn ang="0">
                      <a:pos x="T2" y="T3"/>
                    </a:cxn>
                    <a:cxn ang="0">
                      <a:pos x="T4" y="T5"/>
                    </a:cxn>
                    <a:cxn ang="0">
                      <a:pos x="T6" y="T7"/>
                    </a:cxn>
                    <a:cxn ang="0">
                      <a:pos x="T8" y="T9"/>
                    </a:cxn>
                  </a:cxnLst>
                  <a:rect l="0" t="0" r="r" b="b"/>
                  <a:pathLst>
                    <a:path w="125" h="533">
                      <a:moveTo>
                        <a:pt x="52" y="0"/>
                      </a:moveTo>
                      <a:cubicBezTo>
                        <a:pt x="0" y="277"/>
                        <a:pt x="6" y="510"/>
                        <a:pt x="64" y="521"/>
                      </a:cubicBezTo>
                      <a:lnTo>
                        <a:pt x="125" y="533"/>
                      </a:lnTo>
                      <a:cubicBezTo>
                        <a:pt x="66" y="522"/>
                        <a:pt x="61" y="288"/>
                        <a:pt x="112" y="11"/>
                      </a:cubicBezTo>
                      <a:lnTo>
                        <a:pt x="52" y="0"/>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5" name="Freeform 259"/>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26" name="Freeform 260"/>
                <p:cNvSpPr>
                  <a:spLocks/>
                </p:cNvSpPr>
                <p:nvPr/>
              </p:nvSpPr>
              <p:spPr bwMode="auto">
                <a:xfrm>
                  <a:off x="4997" y="2541"/>
                  <a:ext cx="21" cy="17"/>
                </a:xfrm>
                <a:custGeom>
                  <a:avLst/>
                  <a:gdLst>
                    <a:gd name="T0" fmla="*/ 21 w 21"/>
                    <a:gd name="T1" fmla="*/ 17 h 17"/>
                    <a:gd name="T2" fmla="*/ 0 w 21"/>
                    <a:gd name="T3" fmla="*/ 0 h 17"/>
                  </a:gdLst>
                  <a:ahLst/>
                  <a:cxnLst>
                    <a:cxn ang="0">
                      <a:pos x="T0" y="T1"/>
                    </a:cxn>
                    <a:cxn ang="0">
                      <a:pos x="T2" y="T3"/>
                    </a:cxn>
                  </a:cxnLst>
                  <a:rect l="0" t="0" r="r" b="b"/>
                  <a:pathLst>
                    <a:path w="21" h="17">
                      <a:moveTo>
                        <a:pt x="21" y="17"/>
                      </a:moveTo>
                      <a:cubicBezTo>
                        <a:pt x="12" y="16"/>
                        <a:pt x="5" y="10"/>
                        <a:pt x="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2321" name="Freeform 262"/>
              <p:cNvSpPr>
                <a:spLocks noEditPoints="1"/>
              </p:cNvSpPr>
              <p:nvPr/>
            </p:nvSpPr>
            <p:spPr bwMode="auto">
              <a:xfrm>
                <a:off x="3130" y="1989"/>
                <a:ext cx="314" cy="348"/>
              </a:xfrm>
              <a:custGeom>
                <a:avLst/>
                <a:gdLst>
                  <a:gd name="T0" fmla="*/ 416 w 417"/>
                  <a:gd name="T1" fmla="*/ 6 h 544"/>
                  <a:gd name="T2" fmla="*/ 409 w 417"/>
                  <a:gd name="T3" fmla="*/ 16 h 544"/>
                  <a:gd name="T4" fmla="*/ 401 w 417"/>
                  <a:gd name="T5" fmla="*/ 25 h 544"/>
                  <a:gd name="T6" fmla="*/ 393 w 417"/>
                  <a:gd name="T7" fmla="*/ 35 h 544"/>
                  <a:gd name="T8" fmla="*/ 386 w 417"/>
                  <a:gd name="T9" fmla="*/ 45 h 544"/>
                  <a:gd name="T10" fmla="*/ 378 w 417"/>
                  <a:gd name="T11" fmla="*/ 55 h 544"/>
                  <a:gd name="T12" fmla="*/ 371 w 417"/>
                  <a:gd name="T13" fmla="*/ 65 h 544"/>
                  <a:gd name="T14" fmla="*/ 363 w 417"/>
                  <a:gd name="T15" fmla="*/ 75 h 544"/>
                  <a:gd name="T16" fmla="*/ 355 w 417"/>
                  <a:gd name="T17" fmla="*/ 85 h 544"/>
                  <a:gd name="T18" fmla="*/ 348 w 417"/>
                  <a:gd name="T19" fmla="*/ 95 h 544"/>
                  <a:gd name="T20" fmla="*/ 340 w 417"/>
                  <a:gd name="T21" fmla="*/ 105 h 544"/>
                  <a:gd name="T22" fmla="*/ 333 w 417"/>
                  <a:gd name="T23" fmla="*/ 115 h 544"/>
                  <a:gd name="T24" fmla="*/ 325 w 417"/>
                  <a:gd name="T25" fmla="*/ 125 h 544"/>
                  <a:gd name="T26" fmla="*/ 318 w 417"/>
                  <a:gd name="T27" fmla="*/ 135 h 544"/>
                  <a:gd name="T28" fmla="*/ 310 w 417"/>
                  <a:gd name="T29" fmla="*/ 145 h 544"/>
                  <a:gd name="T30" fmla="*/ 302 w 417"/>
                  <a:gd name="T31" fmla="*/ 155 h 544"/>
                  <a:gd name="T32" fmla="*/ 295 w 417"/>
                  <a:gd name="T33" fmla="*/ 165 h 544"/>
                  <a:gd name="T34" fmla="*/ 287 w 417"/>
                  <a:gd name="T35" fmla="*/ 175 h 544"/>
                  <a:gd name="T36" fmla="*/ 280 w 417"/>
                  <a:gd name="T37" fmla="*/ 185 h 544"/>
                  <a:gd name="T38" fmla="*/ 272 w 417"/>
                  <a:gd name="T39" fmla="*/ 194 h 544"/>
                  <a:gd name="T40" fmla="*/ 264 w 417"/>
                  <a:gd name="T41" fmla="*/ 204 h 544"/>
                  <a:gd name="T42" fmla="*/ 257 w 417"/>
                  <a:gd name="T43" fmla="*/ 214 h 544"/>
                  <a:gd name="T44" fmla="*/ 249 w 417"/>
                  <a:gd name="T45" fmla="*/ 224 h 544"/>
                  <a:gd name="T46" fmla="*/ 242 w 417"/>
                  <a:gd name="T47" fmla="*/ 234 h 544"/>
                  <a:gd name="T48" fmla="*/ 234 w 417"/>
                  <a:gd name="T49" fmla="*/ 244 h 544"/>
                  <a:gd name="T50" fmla="*/ 226 w 417"/>
                  <a:gd name="T51" fmla="*/ 254 h 544"/>
                  <a:gd name="T52" fmla="*/ 219 w 417"/>
                  <a:gd name="T53" fmla="*/ 264 h 544"/>
                  <a:gd name="T54" fmla="*/ 211 w 417"/>
                  <a:gd name="T55" fmla="*/ 274 h 544"/>
                  <a:gd name="T56" fmla="*/ 204 w 417"/>
                  <a:gd name="T57" fmla="*/ 284 h 544"/>
                  <a:gd name="T58" fmla="*/ 196 w 417"/>
                  <a:gd name="T59" fmla="*/ 294 h 544"/>
                  <a:gd name="T60" fmla="*/ 189 w 417"/>
                  <a:gd name="T61" fmla="*/ 304 h 544"/>
                  <a:gd name="T62" fmla="*/ 181 w 417"/>
                  <a:gd name="T63" fmla="*/ 314 h 544"/>
                  <a:gd name="T64" fmla="*/ 173 w 417"/>
                  <a:gd name="T65" fmla="*/ 324 h 544"/>
                  <a:gd name="T66" fmla="*/ 166 w 417"/>
                  <a:gd name="T67" fmla="*/ 334 h 544"/>
                  <a:gd name="T68" fmla="*/ 158 w 417"/>
                  <a:gd name="T69" fmla="*/ 344 h 544"/>
                  <a:gd name="T70" fmla="*/ 151 w 417"/>
                  <a:gd name="T71" fmla="*/ 354 h 544"/>
                  <a:gd name="T72" fmla="*/ 143 w 417"/>
                  <a:gd name="T73" fmla="*/ 363 h 544"/>
                  <a:gd name="T74" fmla="*/ 135 w 417"/>
                  <a:gd name="T75" fmla="*/ 373 h 544"/>
                  <a:gd name="T76" fmla="*/ 128 w 417"/>
                  <a:gd name="T77" fmla="*/ 383 h 544"/>
                  <a:gd name="T78" fmla="*/ 120 w 417"/>
                  <a:gd name="T79" fmla="*/ 393 h 544"/>
                  <a:gd name="T80" fmla="*/ 113 w 417"/>
                  <a:gd name="T81" fmla="*/ 403 h 544"/>
                  <a:gd name="T82" fmla="*/ 105 w 417"/>
                  <a:gd name="T83" fmla="*/ 413 h 544"/>
                  <a:gd name="T84" fmla="*/ 97 w 417"/>
                  <a:gd name="T85" fmla="*/ 423 h 544"/>
                  <a:gd name="T86" fmla="*/ 90 w 417"/>
                  <a:gd name="T87" fmla="*/ 433 h 544"/>
                  <a:gd name="T88" fmla="*/ 82 w 417"/>
                  <a:gd name="T89" fmla="*/ 443 h 544"/>
                  <a:gd name="T90" fmla="*/ 75 w 417"/>
                  <a:gd name="T91" fmla="*/ 453 h 544"/>
                  <a:gd name="T92" fmla="*/ 67 w 417"/>
                  <a:gd name="T93" fmla="*/ 463 h 544"/>
                  <a:gd name="T94" fmla="*/ 60 w 417"/>
                  <a:gd name="T95" fmla="*/ 473 h 544"/>
                  <a:gd name="T96" fmla="*/ 52 w 417"/>
                  <a:gd name="T97" fmla="*/ 483 h 544"/>
                  <a:gd name="T98" fmla="*/ 44 w 417"/>
                  <a:gd name="T99" fmla="*/ 493 h 544"/>
                  <a:gd name="T100" fmla="*/ 37 w 417"/>
                  <a:gd name="T101" fmla="*/ 503 h 544"/>
                  <a:gd name="T102" fmla="*/ 29 w 417"/>
                  <a:gd name="T103" fmla="*/ 513 h 544"/>
                  <a:gd name="T104" fmla="*/ 22 w 417"/>
                  <a:gd name="T105" fmla="*/ 523 h 544"/>
                  <a:gd name="T106" fmla="*/ 14 w 417"/>
                  <a:gd name="T107" fmla="*/ 532 h 544"/>
                  <a:gd name="T108" fmla="*/ 6 w 417"/>
                  <a:gd name="T109" fmla="*/ 54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416" y="6"/>
                    </a:moveTo>
                    <a:lnTo>
                      <a:pt x="416" y="6"/>
                    </a:lnTo>
                    <a:cubicBezTo>
                      <a:pt x="415" y="7"/>
                      <a:pt x="413" y="7"/>
                      <a:pt x="412" y="6"/>
                    </a:cubicBezTo>
                    <a:cubicBezTo>
                      <a:pt x="410" y="5"/>
                      <a:pt x="410" y="3"/>
                      <a:pt x="411" y="2"/>
                    </a:cubicBezTo>
                    <a:lnTo>
                      <a:pt x="411" y="2"/>
                    </a:lnTo>
                    <a:cubicBezTo>
                      <a:pt x="412" y="0"/>
                      <a:pt x="414" y="0"/>
                      <a:pt x="416" y="1"/>
                    </a:cubicBezTo>
                    <a:cubicBezTo>
                      <a:pt x="417" y="2"/>
                      <a:pt x="417" y="4"/>
                      <a:pt x="416" y="6"/>
                    </a:cubicBezTo>
                    <a:close/>
                    <a:moveTo>
                      <a:pt x="409" y="16"/>
                    </a:moveTo>
                    <a:lnTo>
                      <a:pt x="409" y="16"/>
                    </a:lnTo>
                    <a:cubicBezTo>
                      <a:pt x="408" y="17"/>
                      <a:pt x="406" y="17"/>
                      <a:pt x="404" y="16"/>
                    </a:cubicBezTo>
                    <a:cubicBezTo>
                      <a:pt x="403" y="15"/>
                      <a:pt x="403" y="13"/>
                      <a:pt x="404" y="12"/>
                    </a:cubicBezTo>
                    <a:lnTo>
                      <a:pt x="404" y="12"/>
                    </a:lnTo>
                    <a:cubicBezTo>
                      <a:pt x="405" y="10"/>
                      <a:pt x="407" y="10"/>
                      <a:pt x="408" y="11"/>
                    </a:cubicBezTo>
                    <a:cubicBezTo>
                      <a:pt x="409" y="12"/>
                      <a:pt x="410" y="14"/>
                      <a:pt x="409" y="16"/>
                    </a:cubicBezTo>
                    <a:close/>
                    <a:moveTo>
                      <a:pt x="401" y="25"/>
                    </a:moveTo>
                    <a:lnTo>
                      <a:pt x="401" y="25"/>
                    </a:lnTo>
                    <a:cubicBezTo>
                      <a:pt x="400" y="27"/>
                      <a:pt x="398" y="27"/>
                      <a:pt x="397" y="26"/>
                    </a:cubicBezTo>
                    <a:cubicBezTo>
                      <a:pt x="395" y="25"/>
                      <a:pt x="395" y="23"/>
                      <a:pt x="396" y="22"/>
                    </a:cubicBezTo>
                    <a:lnTo>
                      <a:pt x="396" y="22"/>
                    </a:lnTo>
                    <a:cubicBezTo>
                      <a:pt x="397" y="20"/>
                      <a:pt x="399" y="20"/>
                      <a:pt x="401" y="21"/>
                    </a:cubicBezTo>
                    <a:cubicBezTo>
                      <a:pt x="402" y="22"/>
                      <a:pt x="402" y="24"/>
                      <a:pt x="401" y="25"/>
                    </a:cubicBezTo>
                    <a:close/>
                    <a:moveTo>
                      <a:pt x="393" y="35"/>
                    </a:moveTo>
                    <a:lnTo>
                      <a:pt x="393" y="35"/>
                    </a:lnTo>
                    <a:cubicBezTo>
                      <a:pt x="392" y="37"/>
                      <a:pt x="390" y="37"/>
                      <a:pt x="389" y="36"/>
                    </a:cubicBezTo>
                    <a:cubicBezTo>
                      <a:pt x="388" y="35"/>
                      <a:pt x="387" y="33"/>
                      <a:pt x="389" y="32"/>
                    </a:cubicBezTo>
                    <a:lnTo>
                      <a:pt x="389" y="32"/>
                    </a:lnTo>
                    <a:cubicBezTo>
                      <a:pt x="390" y="30"/>
                      <a:pt x="392" y="30"/>
                      <a:pt x="393" y="31"/>
                    </a:cubicBezTo>
                    <a:cubicBezTo>
                      <a:pt x="394" y="32"/>
                      <a:pt x="395" y="34"/>
                      <a:pt x="393" y="35"/>
                    </a:cubicBezTo>
                    <a:close/>
                    <a:moveTo>
                      <a:pt x="386" y="45"/>
                    </a:moveTo>
                    <a:lnTo>
                      <a:pt x="386" y="45"/>
                    </a:lnTo>
                    <a:cubicBezTo>
                      <a:pt x="385" y="47"/>
                      <a:pt x="383" y="47"/>
                      <a:pt x="381" y="46"/>
                    </a:cubicBezTo>
                    <a:cubicBezTo>
                      <a:pt x="380" y="45"/>
                      <a:pt x="380" y="43"/>
                      <a:pt x="381" y="41"/>
                    </a:cubicBezTo>
                    <a:lnTo>
                      <a:pt x="381" y="41"/>
                    </a:lnTo>
                    <a:cubicBezTo>
                      <a:pt x="382" y="40"/>
                      <a:pt x="384" y="40"/>
                      <a:pt x="385" y="41"/>
                    </a:cubicBezTo>
                    <a:cubicBezTo>
                      <a:pt x="387" y="42"/>
                      <a:pt x="387" y="44"/>
                      <a:pt x="386" y="45"/>
                    </a:cubicBezTo>
                    <a:close/>
                    <a:moveTo>
                      <a:pt x="378" y="55"/>
                    </a:moveTo>
                    <a:lnTo>
                      <a:pt x="378" y="55"/>
                    </a:lnTo>
                    <a:cubicBezTo>
                      <a:pt x="377" y="57"/>
                      <a:pt x="375" y="57"/>
                      <a:pt x="374" y="56"/>
                    </a:cubicBezTo>
                    <a:cubicBezTo>
                      <a:pt x="373" y="55"/>
                      <a:pt x="372" y="53"/>
                      <a:pt x="373" y="51"/>
                    </a:cubicBezTo>
                    <a:lnTo>
                      <a:pt x="373" y="51"/>
                    </a:lnTo>
                    <a:cubicBezTo>
                      <a:pt x="374" y="50"/>
                      <a:pt x="376" y="50"/>
                      <a:pt x="378" y="51"/>
                    </a:cubicBezTo>
                    <a:cubicBezTo>
                      <a:pt x="379" y="52"/>
                      <a:pt x="379" y="54"/>
                      <a:pt x="378" y="55"/>
                    </a:cubicBezTo>
                    <a:close/>
                    <a:moveTo>
                      <a:pt x="371" y="65"/>
                    </a:moveTo>
                    <a:lnTo>
                      <a:pt x="371" y="65"/>
                    </a:lnTo>
                    <a:cubicBezTo>
                      <a:pt x="370" y="67"/>
                      <a:pt x="368" y="67"/>
                      <a:pt x="366" y="66"/>
                    </a:cubicBezTo>
                    <a:cubicBezTo>
                      <a:pt x="365" y="65"/>
                      <a:pt x="365" y="63"/>
                      <a:pt x="366" y="61"/>
                    </a:cubicBezTo>
                    <a:lnTo>
                      <a:pt x="366" y="61"/>
                    </a:lnTo>
                    <a:cubicBezTo>
                      <a:pt x="367" y="60"/>
                      <a:pt x="369" y="60"/>
                      <a:pt x="370" y="61"/>
                    </a:cubicBezTo>
                    <a:cubicBezTo>
                      <a:pt x="372" y="62"/>
                      <a:pt x="372" y="64"/>
                      <a:pt x="371" y="65"/>
                    </a:cubicBezTo>
                    <a:close/>
                    <a:moveTo>
                      <a:pt x="363" y="75"/>
                    </a:moveTo>
                    <a:lnTo>
                      <a:pt x="363" y="75"/>
                    </a:lnTo>
                    <a:cubicBezTo>
                      <a:pt x="362" y="77"/>
                      <a:pt x="360" y="77"/>
                      <a:pt x="359" y="76"/>
                    </a:cubicBezTo>
                    <a:cubicBezTo>
                      <a:pt x="357" y="75"/>
                      <a:pt x="357" y="73"/>
                      <a:pt x="358" y="71"/>
                    </a:cubicBezTo>
                    <a:lnTo>
                      <a:pt x="358" y="71"/>
                    </a:lnTo>
                    <a:cubicBezTo>
                      <a:pt x="359" y="70"/>
                      <a:pt x="361" y="70"/>
                      <a:pt x="363" y="71"/>
                    </a:cubicBezTo>
                    <a:cubicBezTo>
                      <a:pt x="364" y="72"/>
                      <a:pt x="364" y="74"/>
                      <a:pt x="363" y="75"/>
                    </a:cubicBezTo>
                    <a:close/>
                    <a:moveTo>
                      <a:pt x="355" y="85"/>
                    </a:moveTo>
                    <a:lnTo>
                      <a:pt x="355" y="85"/>
                    </a:lnTo>
                    <a:cubicBezTo>
                      <a:pt x="354" y="86"/>
                      <a:pt x="352" y="87"/>
                      <a:pt x="351" y="86"/>
                    </a:cubicBezTo>
                    <a:cubicBezTo>
                      <a:pt x="350" y="85"/>
                      <a:pt x="350" y="83"/>
                      <a:pt x="351" y="81"/>
                    </a:cubicBezTo>
                    <a:lnTo>
                      <a:pt x="351" y="81"/>
                    </a:lnTo>
                    <a:cubicBezTo>
                      <a:pt x="352" y="80"/>
                      <a:pt x="354" y="80"/>
                      <a:pt x="355" y="81"/>
                    </a:cubicBezTo>
                    <a:cubicBezTo>
                      <a:pt x="356" y="82"/>
                      <a:pt x="357" y="84"/>
                      <a:pt x="355" y="85"/>
                    </a:cubicBezTo>
                    <a:close/>
                    <a:moveTo>
                      <a:pt x="348" y="95"/>
                    </a:moveTo>
                    <a:lnTo>
                      <a:pt x="348" y="95"/>
                    </a:lnTo>
                    <a:cubicBezTo>
                      <a:pt x="347" y="96"/>
                      <a:pt x="345" y="97"/>
                      <a:pt x="343" y="96"/>
                    </a:cubicBezTo>
                    <a:cubicBezTo>
                      <a:pt x="342" y="94"/>
                      <a:pt x="342" y="93"/>
                      <a:pt x="343" y="91"/>
                    </a:cubicBezTo>
                    <a:lnTo>
                      <a:pt x="343" y="91"/>
                    </a:lnTo>
                    <a:cubicBezTo>
                      <a:pt x="344" y="90"/>
                      <a:pt x="346" y="90"/>
                      <a:pt x="347" y="91"/>
                    </a:cubicBezTo>
                    <a:cubicBezTo>
                      <a:pt x="349" y="92"/>
                      <a:pt x="349" y="94"/>
                      <a:pt x="348" y="95"/>
                    </a:cubicBezTo>
                    <a:close/>
                    <a:moveTo>
                      <a:pt x="340" y="105"/>
                    </a:moveTo>
                    <a:lnTo>
                      <a:pt x="340" y="105"/>
                    </a:lnTo>
                    <a:cubicBezTo>
                      <a:pt x="339" y="106"/>
                      <a:pt x="337" y="107"/>
                      <a:pt x="336" y="105"/>
                    </a:cubicBezTo>
                    <a:cubicBezTo>
                      <a:pt x="335" y="104"/>
                      <a:pt x="334" y="102"/>
                      <a:pt x="335" y="101"/>
                    </a:cubicBezTo>
                    <a:lnTo>
                      <a:pt x="335" y="101"/>
                    </a:lnTo>
                    <a:cubicBezTo>
                      <a:pt x="336" y="100"/>
                      <a:pt x="338" y="100"/>
                      <a:pt x="340" y="101"/>
                    </a:cubicBezTo>
                    <a:cubicBezTo>
                      <a:pt x="341" y="102"/>
                      <a:pt x="341" y="104"/>
                      <a:pt x="340" y="105"/>
                    </a:cubicBezTo>
                    <a:close/>
                    <a:moveTo>
                      <a:pt x="333" y="115"/>
                    </a:moveTo>
                    <a:lnTo>
                      <a:pt x="333" y="115"/>
                    </a:lnTo>
                    <a:cubicBezTo>
                      <a:pt x="332" y="116"/>
                      <a:pt x="330" y="117"/>
                      <a:pt x="328" y="115"/>
                    </a:cubicBezTo>
                    <a:cubicBezTo>
                      <a:pt x="327" y="114"/>
                      <a:pt x="327" y="112"/>
                      <a:pt x="328" y="111"/>
                    </a:cubicBezTo>
                    <a:lnTo>
                      <a:pt x="328" y="111"/>
                    </a:lnTo>
                    <a:cubicBezTo>
                      <a:pt x="329" y="110"/>
                      <a:pt x="331" y="109"/>
                      <a:pt x="332" y="111"/>
                    </a:cubicBezTo>
                    <a:cubicBezTo>
                      <a:pt x="334" y="112"/>
                      <a:pt x="334" y="114"/>
                      <a:pt x="333" y="115"/>
                    </a:cubicBezTo>
                    <a:close/>
                    <a:moveTo>
                      <a:pt x="325" y="125"/>
                    </a:moveTo>
                    <a:lnTo>
                      <a:pt x="325" y="125"/>
                    </a:lnTo>
                    <a:cubicBezTo>
                      <a:pt x="324" y="126"/>
                      <a:pt x="322" y="126"/>
                      <a:pt x="321" y="125"/>
                    </a:cubicBezTo>
                    <a:cubicBezTo>
                      <a:pt x="319" y="124"/>
                      <a:pt x="319" y="122"/>
                      <a:pt x="320" y="121"/>
                    </a:cubicBezTo>
                    <a:lnTo>
                      <a:pt x="320" y="121"/>
                    </a:lnTo>
                    <a:cubicBezTo>
                      <a:pt x="321" y="120"/>
                      <a:pt x="323" y="119"/>
                      <a:pt x="325" y="120"/>
                    </a:cubicBezTo>
                    <a:cubicBezTo>
                      <a:pt x="326" y="122"/>
                      <a:pt x="326" y="124"/>
                      <a:pt x="325" y="125"/>
                    </a:cubicBezTo>
                    <a:close/>
                    <a:moveTo>
                      <a:pt x="318" y="135"/>
                    </a:moveTo>
                    <a:lnTo>
                      <a:pt x="318" y="135"/>
                    </a:lnTo>
                    <a:cubicBezTo>
                      <a:pt x="316" y="136"/>
                      <a:pt x="314" y="136"/>
                      <a:pt x="313" y="135"/>
                    </a:cubicBezTo>
                    <a:cubicBezTo>
                      <a:pt x="312" y="134"/>
                      <a:pt x="312" y="132"/>
                      <a:pt x="313" y="131"/>
                    </a:cubicBezTo>
                    <a:lnTo>
                      <a:pt x="313" y="131"/>
                    </a:lnTo>
                    <a:cubicBezTo>
                      <a:pt x="314" y="130"/>
                      <a:pt x="316" y="129"/>
                      <a:pt x="317" y="130"/>
                    </a:cubicBezTo>
                    <a:cubicBezTo>
                      <a:pt x="318" y="131"/>
                      <a:pt x="319" y="133"/>
                      <a:pt x="318" y="135"/>
                    </a:cubicBezTo>
                    <a:close/>
                    <a:moveTo>
                      <a:pt x="310" y="145"/>
                    </a:moveTo>
                    <a:lnTo>
                      <a:pt x="310" y="145"/>
                    </a:lnTo>
                    <a:cubicBezTo>
                      <a:pt x="309" y="146"/>
                      <a:pt x="307" y="146"/>
                      <a:pt x="306" y="145"/>
                    </a:cubicBezTo>
                    <a:cubicBezTo>
                      <a:pt x="304" y="144"/>
                      <a:pt x="304" y="142"/>
                      <a:pt x="305" y="141"/>
                    </a:cubicBezTo>
                    <a:lnTo>
                      <a:pt x="305" y="141"/>
                    </a:lnTo>
                    <a:cubicBezTo>
                      <a:pt x="306" y="140"/>
                      <a:pt x="308" y="139"/>
                      <a:pt x="309" y="140"/>
                    </a:cubicBezTo>
                    <a:cubicBezTo>
                      <a:pt x="311" y="141"/>
                      <a:pt x="311" y="143"/>
                      <a:pt x="310" y="145"/>
                    </a:cubicBezTo>
                    <a:close/>
                    <a:moveTo>
                      <a:pt x="302" y="155"/>
                    </a:moveTo>
                    <a:lnTo>
                      <a:pt x="302" y="155"/>
                    </a:lnTo>
                    <a:cubicBezTo>
                      <a:pt x="301" y="156"/>
                      <a:pt x="299" y="156"/>
                      <a:pt x="298" y="155"/>
                    </a:cubicBezTo>
                    <a:cubicBezTo>
                      <a:pt x="297" y="154"/>
                      <a:pt x="296" y="152"/>
                      <a:pt x="297" y="151"/>
                    </a:cubicBezTo>
                    <a:lnTo>
                      <a:pt x="297" y="151"/>
                    </a:lnTo>
                    <a:cubicBezTo>
                      <a:pt x="299" y="149"/>
                      <a:pt x="301" y="149"/>
                      <a:pt x="302" y="150"/>
                    </a:cubicBezTo>
                    <a:cubicBezTo>
                      <a:pt x="303" y="151"/>
                      <a:pt x="303" y="153"/>
                      <a:pt x="302" y="155"/>
                    </a:cubicBezTo>
                    <a:close/>
                    <a:moveTo>
                      <a:pt x="295" y="165"/>
                    </a:moveTo>
                    <a:lnTo>
                      <a:pt x="295" y="165"/>
                    </a:lnTo>
                    <a:cubicBezTo>
                      <a:pt x="294" y="166"/>
                      <a:pt x="292" y="166"/>
                      <a:pt x="290" y="165"/>
                    </a:cubicBezTo>
                    <a:cubicBezTo>
                      <a:pt x="289" y="164"/>
                      <a:pt x="289" y="162"/>
                      <a:pt x="290" y="161"/>
                    </a:cubicBezTo>
                    <a:lnTo>
                      <a:pt x="290" y="161"/>
                    </a:lnTo>
                    <a:cubicBezTo>
                      <a:pt x="291" y="159"/>
                      <a:pt x="293" y="159"/>
                      <a:pt x="294" y="160"/>
                    </a:cubicBezTo>
                    <a:cubicBezTo>
                      <a:pt x="296" y="161"/>
                      <a:pt x="296" y="163"/>
                      <a:pt x="295" y="165"/>
                    </a:cubicBezTo>
                    <a:close/>
                    <a:moveTo>
                      <a:pt x="287" y="175"/>
                    </a:moveTo>
                    <a:lnTo>
                      <a:pt x="287" y="175"/>
                    </a:lnTo>
                    <a:cubicBezTo>
                      <a:pt x="286" y="176"/>
                      <a:pt x="284" y="176"/>
                      <a:pt x="283" y="175"/>
                    </a:cubicBezTo>
                    <a:cubicBezTo>
                      <a:pt x="281" y="174"/>
                      <a:pt x="281" y="172"/>
                      <a:pt x="282" y="171"/>
                    </a:cubicBezTo>
                    <a:lnTo>
                      <a:pt x="282" y="171"/>
                    </a:lnTo>
                    <a:cubicBezTo>
                      <a:pt x="283" y="169"/>
                      <a:pt x="285" y="169"/>
                      <a:pt x="287" y="170"/>
                    </a:cubicBezTo>
                    <a:cubicBezTo>
                      <a:pt x="288" y="171"/>
                      <a:pt x="288" y="173"/>
                      <a:pt x="287" y="175"/>
                    </a:cubicBezTo>
                    <a:close/>
                    <a:moveTo>
                      <a:pt x="280" y="185"/>
                    </a:moveTo>
                    <a:lnTo>
                      <a:pt x="280" y="185"/>
                    </a:lnTo>
                    <a:cubicBezTo>
                      <a:pt x="279" y="186"/>
                      <a:pt x="277" y="186"/>
                      <a:pt x="275" y="185"/>
                    </a:cubicBezTo>
                    <a:cubicBezTo>
                      <a:pt x="274" y="184"/>
                      <a:pt x="274" y="182"/>
                      <a:pt x="275" y="181"/>
                    </a:cubicBezTo>
                    <a:lnTo>
                      <a:pt x="275" y="181"/>
                    </a:lnTo>
                    <a:cubicBezTo>
                      <a:pt x="276" y="179"/>
                      <a:pt x="278" y="179"/>
                      <a:pt x="279" y="180"/>
                    </a:cubicBezTo>
                    <a:cubicBezTo>
                      <a:pt x="280" y="181"/>
                      <a:pt x="281" y="183"/>
                      <a:pt x="280" y="185"/>
                    </a:cubicBezTo>
                    <a:close/>
                    <a:moveTo>
                      <a:pt x="272" y="194"/>
                    </a:moveTo>
                    <a:lnTo>
                      <a:pt x="272" y="194"/>
                    </a:lnTo>
                    <a:cubicBezTo>
                      <a:pt x="271" y="196"/>
                      <a:pt x="269" y="196"/>
                      <a:pt x="268" y="195"/>
                    </a:cubicBezTo>
                    <a:cubicBezTo>
                      <a:pt x="266" y="194"/>
                      <a:pt x="266" y="192"/>
                      <a:pt x="267" y="191"/>
                    </a:cubicBezTo>
                    <a:lnTo>
                      <a:pt x="267" y="191"/>
                    </a:lnTo>
                    <a:cubicBezTo>
                      <a:pt x="268" y="189"/>
                      <a:pt x="270" y="189"/>
                      <a:pt x="272" y="190"/>
                    </a:cubicBezTo>
                    <a:cubicBezTo>
                      <a:pt x="273" y="191"/>
                      <a:pt x="273" y="193"/>
                      <a:pt x="272" y="194"/>
                    </a:cubicBezTo>
                    <a:close/>
                    <a:moveTo>
                      <a:pt x="264" y="204"/>
                    </a:moveTo>
                    <a:lnTo>
                      <a:pt x="264" y="204"/>
                    </a:lnTo>
                    <a:cubicBezTo>
                      <a:pt x="263" y="206"/>
                      <a:pt x="261" y="206"/>
                      <a:pt x="260" y="205"/>
                    </a:cubicBezTo>
                    <a:cubicBezTo>
                      <a:pt x="259" y="204"/>
                      <a:pt x="258" y="202"/>
                      <a:pt x="260" y="200"/>
                    </a:cubicBezTo>
                    <a:lnTo>
                      <a:pt x="260" y="200"/>
                    </a:lnTo>
                    <a:cubicBezTo>
                      <a:pt x="261" y="199"/>
                      <a:pt x="263" y="199"/>
                      <a:pt x="264" y="200"/>
                    </a:cubicBezTo>
                    <a:cubicBezTo>
                      <a:pt x="265" y="201"/>
                      <a:pt x="265" y="203"/>
                      <a:pt x="264" y="204"/>
                    </a:cubicBezTo>
                    <a:close/>
                    <a:moveTo>
                      <a:pt x="257" y="214"/>
                    </a:moveTo>
                    <a:lnTo>
                      <a:pt x="257" y="214"/>
                    </a:lnTo>
                    <a:cubicBezTo>
                      <a:pt x="256" y="216"/>
                      <a:pt x="254" y="216"/>
                      <a:pt x="252" y="215"/>
                    </a:cubicBezTo>
                    <a:cubicBezTo>
                      <a:pt x="251" y="214"/>
                      <a:pt x="251" y="212"/>
                      <a:pt x="252" y="210"/>
                    </a:cubicBezTo>
                    <a:lnTo>
                      <a:pt x="252" y="210"/>
                    </a:lnTo>
                    <a:cubicBezTo>
                      <a:pt x="253" y="209"/>
                      <a:pt x="255" y="209"/>
                      <a:pt x="256" y="210"/>
                    </a:cubicBezTo>
                    <a:cubicBezTo>
                      <a:pt x="258" y="211"/>
                      <a:pt x="258" y="213"/>
                      <a:pt x="257" y="214"/>
                    </a:cubicBezTo>
                    <a:close/>
                    <a:moveTo>
                      <a:pt x="249" y="224"/>
                    </a:moveTo>
                    <a:lnTo>
                      <a:pt x="249" y="224"/>
                    </a:lnTo>
                    <a:cubicBezTo>
                      <a:pt x="248" y="226"/>
                      <a:pt x="246" y="226"/>
                      <a:pt x="245" y="225"/>
                    </a:cubicBezTo>
                    <a:cubicBezTo>
                      <a:pt x="243" y="224"/>
                      <a:pt x="243" y="222"/>
                      <a:pt x="244" y="220"/>
                    </a:cubicBezTo>
                    <a:lnTo>
                      <a:pt x="244" y="220"/>
                    </a:lnTo>
                    <a:cubicBezTo>
                      <a:pt x="245" y="219"/>
                      <a:pt x="247" y="219"/>
                      <a:pt x="249" y="220"/>
                    </a:cubicBezTo>
                    <a:cubicBezTo>
                      <a:pt x="250" y="221"/>
                      <a:pt x="250" y="223"/>
                      <a:pt x="249" y="224"/>
                    </a:cubicBezTo>
                    <a:close/>
                    <a:moveTo>
                      <a:pt x="242" y="234"/>
                    </a:moveTo>
                    <a:lnTo>
                      <a:pt x="242" y="234"/>
                    </a:lnTo>
                    <a:cubicBezTo>
                      <a:pt x="241" y="236"/>
                      <a:pt x="239" y="236"/>
                      <a:pt x="237" y="235"/>
                    </a:cubicBezTo>
                    <a:cubicBezTo>
                      <a:pt x="236" y="234"/>
                      <a:pt x="236" y="232"/>
                      <a:pt x="237" y="230"/>
                    </a:cubicBezTo>
                    <a:lnTo>
                      <a:pt x="237" y="230"/>
                    </a:lnTo>
                    <a:cubicBezTo>
                      <a:pt x="238" y="229"/>
                      <a:pt x="240" y="229"/>
                      <a:pt x="241" y="230"/>
                    </a:cubicBezTo>
                    <a:cubicBezTo>
                      <a:pt x="243" y="231"/>
                      <a:pt x="243" y="233"/>
                      <a:pt x="242" y="234"/>
                    </a:cubicBezTo>
                    <a:close/>
                    <a:moveTo>
                      <a:pt x="234" y="244"/>
                    </a:moveTo>
                    <a:lnTo>
                      <a:pt x="234" y="244"/>
                    </a:lnTo>
                    <a:cubicBezTo>
                      <a:pt x="233" y="246"/>
                      <a:pt x="231" y="246"/>
                      <a:pt x="230" y="245"/>
                    </a:cubicBezTo>
                    <a:cubicBezTo>
                      <a:pt x="228" y="244"/>
                      <a:pt x="228" y="242"/>
                      <a:pt x="229" y="240"/>
                    </a:cubicBezTo>
                    <a:lnTo>
                      <a:pt x="229" y="240"/>
                    </a:lnTo>
                    <a:cubicBezTo>
                      <a:pt x="230" y="239"/>
                      <a:pt x="232" y="239"/>
                      <a:pt x="234" y="240"/>
                    </a:cubicBezTo>
                    <a:cubicBezTo>
                      <a:pt x="235" y="241"/>
                      <a:pt x="235" y="243"/>
                      <a:pt x="234" y="244"/>
                    </a:cubicBezTo>
                    <a:close/>
                    <a:moveTo>
                      <a:pt x="226" y="254"/>
                    </a:moveTo>
                    <a:lnTo>
                      <a:pt x="226" y="254"/>
                    </a:lnTo>
                    <a:cubicBezTo>
                      <a:pt x="225" y="255"/>
                      <a:pt x="223" y="256"/>
                      <a:pt x="222" y="255"/>
                    </a:cubicBezTo>
                    <a:cubicBezTo>
                      <a:pt x="221" y="254"/>
                      <a:pt x="221" y="252"/>
                      <a:pt x="222" y="250"/>
                    </a:cubicBezTo>
                    <a:lnTo>
                      <a:pt x="222" y="250"/>
                    </a:lnTo>
                    <a:cubicBezTo>
                      <a:pt x="223" y="249"/>
                      <a:pt x="225" y="249"/>
                      <a:pt x="226" y="250"/>
                    </a:cubicBezTo>
                    <a:cubicBezTo>
                      <a:pt x="227" y="251"/>
                      <a:pt x="228" y="253"/>
                      <a:pt x="226" y="254"/>
                    </a:cubicBezTo>
                    <a:close/>
                    <a:moveTo>
                      <a:pt x="219" y="264"/>
                    </a:moveTo>
                    <a:lnTo>
                      <a:pt x="219" y="264"/>
                    </a:lnTo>
                    <a:cubicBezTo>
                      <a:pt x="218" y="265"/>
                      <a:pt x="216" y="266"/>
                      <a:pt x="214" y="265"/>
                    </a:cubicBezTo>
                    <a:cubicBezTo>
                      <a:pt x="213" y="263"/>
                      <a:pt x="213" y="261"/>
                      <a:pt x="214" y="260"/>
                    </a:cubicBezTo>
                    <a:lnTo>
                      <a:pt x="214" y="260"/>
                    </a:lnTo>
                    <a:cubicBezTo>
                      <a:pt x="215" y="259"/>
                      <a:pt x="217" y="259"/>
                      <a:pt x="218" y="260"/>
                    </a:cubicBezTo>
                    <a:cubicBezTo>
                      <a:pt x="220" y="261"/>
                      <a:pt x="220" y="263"/>
                      <a:pt x="219" y="264"/>
                    </a:cubicBezTo>
                    <a:close/>
                    <a:moveTo>
                      <a:pt x="211" y="274"/>
                    </a:moveTo>
                    <a:lnTo>
                      <a:pt x="211" y="274"/>
                    </a:lnTo>
                    <a:cubicBezTo>
                      <a:pt x="210" y="275"/>
                      <a:pt x="208" y="276"/>
                      <a:pt x="207" y="274"/>
                    </a:cubicBezTo>
                    <a:cubicBezTo>
                      <a:pt x="206" y="273"/>
                      <a:pt x="205" y="271"/>
                      <a:pt x="206" y="270"/>
                    </a:cubicBezTo>
                    <a:lnTo>
                      <a:pt x="206" y="270"/>
                    </a:lnTo>
                    <a:cubicBezTo>
                      <a:pt x="207" y="269"/>
                      <a:pt x="209" y="269"/>
                      <a:pt x="211" y="270"/>
                    </a:cubicBezTo>
                    <a:cubicBezTo>
                      <a:pt x="212" y="271"/>
                      <a:pt x="212" y="273"/>
                      <a:pt x="211" y="274"/>
                    </a:cubicBezTo>
                    <a:close/>
                    <a:moveTo>
                      <a:pt x="204" y="284"/>
                    </a:moveTo>
                    <a:lnTo>
                      <a:pt x="204" y="284"/>
                    </a:lnTo>
                    <a:cubicBezTo>
                      <a:pt x="203" y="285"/>
                      <a:pt x="201" y="285"/>
                      <a:pt x="199" y="284"/>
                    </a:cubicBezTo>
                    <a:cubicBezTo>
                      <a:pt x="198" y="283"/>
                      <a:pt x="198" y="281"/>
                      <a:pt x="199" y="280"/>
                    </a:cubicBezTo>
                    <a:lnTo>
                      <a:pt x="199" y="280"/>
                    </a:lnTo>
                    <a:cubicBezTo>
                      <a:pt x="200" y="279"/>
                      <a:pt x="202" y="278"/>
                      <a:pt x="203" y="280"/>
                    </a:cubicBezTo>
                    <a:cubicBezTo>
                      <a:pt x="205" y="281"/>
                      <a:pt x="205" y="283"/>
                      <a:pt x="204" y="284"/>
                    </a:cubicBezTo>
                    <a:close/>
                    <a:moveTo>
                      <a:pt x="196" y="294"/>
                    </a:moveTo>
                    <a:lnTo>
                      <a:pt x="196" y="294"/>
                    </a:lnTo>
                    <a:cubicBezTo>
                      <a:pt x="195" y="295"/>
                      <a:pt x="193" y="295"/>
                      <a:pt x="192" y="294"/>
                    </a:cubicBezTo>
                    <a:cubicBezTo>
                      <a:pt x="190" y="293"/>
                      <a:pt x="190" y="291"/>
                      <a:pt x="191" y="290"/>
                    </a:cubicBezTo>
                    <a:lnTo>
                      <a:pt x="191" y="290"/>
                    </a:lnTo>
                    <a:cubicBezTo>
                      <a:pt x="192" y="289"/>
                      <a:pt x="194" y="288"/>
                      <a:pt x="196" y="289"/>
                    </a:cubicBezTo>
                    <a:cubicBezTo>
                      <a:pt x="197" y="291"/>
                      <a:pt x="197" y="293"/>
                      <a:pt x="196" y="294"/>
                    </a:cubicBezTo>
                    <a:close/>
                    <a:moveTo>
                      <a:pt x="189" y="304"/>
                    </a:moveTo>
                    <a:lnTo>
                      <a:pt x="189" y="304"/>
                    </a:lnTo>
                    <a:cubicBezTo>
                      <a:pt x="187" y="305"/>
                      <a:pt x="185" y="305"/>
                      <a:pt x="184" y="304"/>
                    </a:cubicBezTo>
                    <a:cubicBezTo>
                      <a:pt x="183" y="303"/>
                      <a:pt x="183" y="301"/>
                      <a:pt x="184" y="300"/>
                    </a:cubicBezTo>
                    <a:lnTo>
                      <a:pt x="184" y="300"/>
                    </a:lnTo>
                    <a:cubicBezTo>
                      <a:pt x="185" y="299"/>
                      <a:pt x="187" y="298"/>
                      <a:pt x="188" y="299"/>
                    </a:cubicBezTo>
                    <a:cubicBezTo>
                      <a:pt x="189" y="300"/>
                      <a:pt x="190" y="302"/>
                      <a:pt x="189" y="304"/>
                    </a:cubicBezTo>
                    <a:close/>
                    <a:moveTo>
                      <a:pt x="181" y="314"/>
                    </a:moveTo>
                    <a:lnTo>
                      <a:pt x="181" y="314"/>
                    </a:lnTo>
                    <a:cubicBezTo>
                      <a:pt x="180" y="315"/>
                      <a:pt x="178" y="315"/>
                      <a:pt x="177" y="314"/>
                    </a:cubicBezTo>
                    <a:cubicBezTo>
                      <a:pt x="175" y="313"/>
                      <a:pt x="175" y="311"/>
                      <a:pt x="176" y="310"/>
                    </a:cubicBezTo>
                    <a:lnTo>
                      <a:pt x="176" y="310"/>
                    </a:lnTo>
                    <a:cubicBezTo>
                      <a:pt x="177" y="308"/>
                      <a:pt x="179" y="308"/>
                      <a:pt x="180" y="309"/>
                    </a:cubicBezTo>
                    <a:cubicBezTo>
                      <a:pt x="182" y="310"/>
                      <a:pt x="182" y="312"/>
                      <a:pt x="181" y="314"/>
                    </a:cubicBezTo>
                    <a:close/>
                    <a:moveTo>
                      <a:pt x="173" y="324"/>
                    </a:moveTo>
                    <a:lnTo>
                      <a:pt x="173" y="324"/>
                    </a:lnTo>
                    <a:cubicBezTo>
                      <a:pt x="172" y="325"/>
                      <a:pt x="170" y="325"/>
                      <a:pt x="169" y="324"/>
                    </a:cubicBezTo>
                    <a:cubicBezTo>
                      <a:pt x="168" y="323"/>
                      <a:pt x="167" y="321"/>
                      <a:pt x="168" y="320"/>
                    </a:cubicBezTo>
                    <a:lnTo>
                      <a:pt x="168" y="320"/>
                    </a:lnTo>
                    <a:cubicBezTo>
                      <a:pt x="170" y="318"/>
                      <a:pt x="172" y="318"/>
                      <a:pt x="173" y="319"/>
                    </a:cubicBezTo>
                    <a:cubicBezTo>
                      <a:pt x="174" y="320"/>
                      <a:pt x="174" y="322"/>
                      <a:pt x="173" y="324"/>
                    </a:cubicBezTo>
                    <a:close/>
                    <a:moveTo>
                      <a:pt x="166" y="334"/>
                    </a:moveTo>
                    <a:lnTo>
                      <a:pt x="166" y="334"/>
                    </a:lnTo>
                    <a:cubicBezTo>
                      <a:pt x="165" y="335"/>
                      <a:pt x="163" y="335"/>
                      <a:pt x="161" y="334"/>
                    </a:cubicBezTo>
                    <a:cubicBezTo>
                      <a:pt x="160" y="333"/>
                      <a:pt x="160" y="331"/>
                      <a:pt x="161" y="330"/>
                    </a:cubicBezTo>
                    <a:lnTo>
                      <a:pt x="161" y="330"/>
                    </a:lnTo>
                    <a:cubicBezTo>
                      <a:pt x="162" y="328"/>
                      <a:pt x="164" y="328"/>
                      <a:pt x="165" y="329"/>
                    </a:cubicBezTo>
                    <a:cubicBezTo>
                      <a:pt x="167" y="330"/>
                      <a:pt x="167" y="332"/>
                      <a:pt x="166" y="334"/>
                    </a:cubicBezTo>
                    <a:close/>
                    <a:moveTo>
                      <a:pt x="158" y="344"/>
                    </a:moveTo>
                    <a:lnTo>
                      <a:pt x="158" y="344"/>
                    </a:lnTo>
                    <a:cubicBezTo>
                      <a:pt x="157" y="345"/>
                      <a:pt x="155" y="345"/>
                      <a:pt x="154" y="344"/>
                    </a:cubicBezTo>
                    <a:cubicBezTo>
                      <a:pt x="152" y="343"/>
                      <a:pt x="152" y="341"/>
                      <a:pt x="153" y="340"/>
                    </a:cubicBezTo>
                    <a:lnTo>
                      <a:pt x="153" y="340"/>
                    </a:lnTo>
                    <a:cubicBezTo>
                      <a:pt x="154" y="338"/>
                      <a:pt x="156" y="338"/>
                      <a:pt x="158" y="339"/>
                    </a:cubicBezTo>
                    <a:cubicBezTo>
                      <a:pt x="159" y="340"/>
                      <a:pt x="159" y="342"/>
                      <a:pt x="158" y="344"/>
                    </a:cubicBezTo>
                    <a:close/>
                    <a:moveTo>
                      <a:pt x="151" y="354"/>
                    </a:moveTo>
                    <a:lnTo>
                      <a:pt x="151" y="354"/>
                    </a:lnTo>
                    <a:cubicBezTo>
                      <a:pt x="150" y="355"/>
                      <a:pt x="148" y="355"/>
                      <a:pt x="146" y="354"/>
                    </a:cubicBezTo>
                    <a:cubicBezTo>
                      <a:pt x="145" y="353"/>
                      <a:pt x="145" y="351"/>
                      <a:pt x="146" y="350"/>
                    </a:cubicBezTo>
                    <a:lnTo>
                      <a:pt x="146" y="350"/>
                    </a:lnTo>
                    <a:cubicBezTo>
                      <a:pt x="147" y="348"/>
                      <a:pt x="149" y="348"/>
                      <a:pt x="150" y="349"/>
                    </a:cubicBezTo>
                    <a:cubicBezTo>
                      <a:pt x="151" y="350"/>
                      <a:pt x="152" y="352"/>
                      <a:pt x="151" y="354"/>
                    </a:cubicBezTo>
                    <a:close/>
                    <a:moveTo>
                      <a:pt x="143" y="363"/>
                    </a:moveTo>
                    <a:lnTo>
                      <a:pt x="143" y="363"/>
                    </a:lnTo>
                    <a:cubicBezTo>
                      <a:pt x="142" y="365"/>
                      <a:pt x="140" y="365"/>
                      <a:pt x="139" y="364"/>
                    </a:cubicBezTo>
                    <a:cubicBezTo>
                      <a:pt x="137" y="363"/>
                      <a:pt x="137" y="361"/>
                      <a:pt x="138" y="360"/>
                    </a:cubicBezTo>
                    <a:lnTo>
                      <a:pt x="138" y="360"/>
                    </a:lnTo>
                    <a:cubicBezTo>
                      <a:pt x="139" y="358"/>
                      <a:pt x="141" y="358"/>
                      <a:pt x="143" y="359"/>
                    </a:cubicBezTo>
                    <a:cubicBezTo>
                      <a:pt x="144" y="360"/>
                      <a:pt x="144" y="362"/>
                      <a:pt x="143" y="363"/>
                    </a:cubicBezTo>
                    <a:close/>
                    <a:moveTo>
                      <a:pt x="135" y="373"/>
                    </a:moveTo>
                    <a:lnTo>
                      <a:pt x="135" y="373"/>
                    </a:lnTo>
                    <a:cubicBezTo>
                      <a:pt x="134" y="375"/>
                      <a:pt x="132" y="375"/>
                      <a:pt x="131" y="374"/>
                    </a:cubicBezTo>
                    <a:cubicBezTo>
                      <a:pt x="130" y="373"/>
                      <a:pt x="129" y="371"/>
                      <a:pt x="131" y="369"/>
                    </a:cubicBezTo>
                    <a:lnTo>
                      <a:pt x="131" y="369"/>
                    </a:lnTo>
                    <a:cubicBezTo>
                      <a:pt x="132" y="368"/>
                      <a:pt x="134" y="368"/>
                      <a:pt x="135" y="369"/>
                    </a:cubicBezTo>
                    <a:cubicBezTo>
                      <a:pt x="136" y="370"/>
                      <a:pt x="136" y="372"/>
                      <a:pt x="135" y="373"/>
                    </a:cubicBezTo>
                    <a:close/>
                    <a:moveTo>
                      <a:pt x="128" y="383"/>
                    </a:moveTo>
                    <a:lnTo>
                      <a:pt x="128" y="383"/>
                    </a:lnTo>
                    <a:cubicBezTo>
                      <a:pt x="127" y="385"/>
                      <a:pt x="125" y="385"/>
                      <a:pt x="123" y="384"/>
                    </a:cubicBezTo>
                    <a:cubicBezTo>
                      <a:pt x="122" y="383"/>
                      <a:pt x="122" y="381"/>
                      <a:pt x="123" y="379"/>
                    </a:cubicBezTo>
                    <a:lnTo>
                      <a:pt x="123" y="379"/>
                    </a:lnTo>
                    <a:cubicBezTo>
                      <a:pt x="124" y="378"/>
                      <a:pt x="126" y="378"/>
                      <a:pt x="127" y="379"/>
                    </a:cubicBezTo>
                    <a:cubicBezTo>
                      <a:pt x="129" y="380"/>
                      <a:pt x="129" y="382"/>
                      <a:pt x="128" y="383"/>
                    </a:cubicBezTo>
                    <a:close/>
                    <a:moveTo>
                      <a:pt x="120" y="393"/>
                    </a:moveTo>
                    <a:lnTo>
                      <a:pt x="120" y="393"/>
                    </a:lnTo>
                    <a:cubicBezTo>
                      <a:pt x="119" y="395"/>
                      <a:pt x="117" y="395"/>
                      <a:pt x="116" y="394"/>
                    </a:cubicBezTo>
                    <a:cubicBezTo>
                      <a:pt x="114" y="393"/>
                      <a:pt x="114" y="391"/>
                      <a:pt x="115" y="389"/>
                    </a:cubicBezTo>
                    <a:lnTo>
                      <a:pt x="115" y="389"/>
                    </a:lnTo>
                    <a:cubicBezTo>
                      <a:pt x="116" y="388"/>
                      <a:pt x="118" y="388"/>
                      <a:pt x="120" y="389"/>
                    </a:cubicBezTo>
                    <a:cubicBezTo>
                      <a:pt x="121" y="390"/>
                      <a:pt x="121" y="392"/>
                      <a:pt x="120" y="393"/>
                    </a:cubicBezTo>
                    <a:close/>
                    <a:moveTo>
                      <a:pt x="113" y="403"/>
                    </a:moveTo>
                    <a:lnTo>
                      <a:pt x="113" y="403"/>
                    </a:lnTo>
                    <a:cubicBezTo>
                      <a:pt x="112" y="405"/>
                      <a:pt x="110" y="405"/>
                      <a:pt x="108" y="404"/>
                    </a:cubicBezTo>
                    <a:cubicBezTo>
                      <a:pt x="107" y="403"/>
                      <a:pt x="107" y="401"/>
                      <a:pt x="108" y="399"/>
                    </a:cubicBezTo>
                    <a:lnTo>
                      <a:pt x="108" y="399"/>
                    </a:lnTo>
                    <a:cubicBezTo>
                      <a:pt x="109" y="398"/>
                      <a:pt x="111" y="398"/>
                      <a:pt x="112" y="399"/>
                    </a:cubicBezTo>
                    <a:cubicBezTo>
                      <a:pt x="114" y="400"/>
                      <a:pt x="114" y="402"/>
                      <a:pt x="113" y="403"/>
                    </a:cubicBezTo>
                    <a:close/>
                    <a:moveTo>
                      <a:pt x="105" y="413"/>
                    </a:moveTo>
                    <a:lnTo>
                      <a:pt x="105" y="413"/>
                    </a:lnTo>
                    <a:cubicBezTo>
                      <a:pt x="104" y="415"/>
                      <a:pt x="102" y="415"/>
                      <a:pt x="101" y="414"/>
                    </a:cubicBezTo>
                    <a:cubicBezTo>
                      <a:pt x="99" y="413"/>
                      <a:pt x="99" y="411"/>
                      <a:pt x="100" y="409"/>
                    </a:cubicBezTo>
                    <a:lnTo>
                      <a:pt x="100" y="409"/>
                    </a:lnTo>
                    <a:cubicBezTo>
                      <a:pt x="101" y="408"/>
                      <a:pt x="103" y="408"/>
                      <a:pt x="105" y="409"/>
                    </a:cubicBezTo>
                    <a:cubicBezTo>
                      <a:pt x="106" y="410"/>
                      <a:pt x="106" y="412"/>
                      <a:pt x="105" y="413"/>
                    </a:cubicBezTo>
                    <a:close/>
                    <a:moveTo>
                      <a:pt x="97" y="423"/>
                    </a:moveTo>
                    <a:lnTo>
                      <a:pt x="97" y="423"/>
                    </a:lnTo>
                    <a:cubicBezTo>
                      <a:pt x="96" y="424"/>
                      <a:pt x="94" y="425"/>
                      <a:pt x="93" y="424"/>
                    </a:cubicBezTo>
                    <a:cubicBezTo>
                      <a:pt x="92" y="423"/>
                      <a:pt x="92" y="421"/>
                      <a:pt x="93" y="419"/>
                    </a:cubicBezTo>
                    <a:lnTo>
                      <a:pt x="93" y="419"/>
                    </a:lnTo>
                    <a:cubicBezTo>
                      <a:pt x="94" y="418"/>
                      <a:pt x="96" y="418"/>
                      <a:pt x="97" y="419"/>
                    </a:cubicBezTo>
                    <a:cubicBezTo>
                      <a:pt x="98" y="420"/>
                      <a:pt x="99" y="422"/>
                      <a:pt x="97" y="423"/>
                    </a:cubicBezTo>
                    <a:close/>
                    <a:moveTo>
                      <a:pt x="90" y="433"/>
                    </a:moveTo>
                    <a:lnTo>
                      <a:pt x="90" y="433"/>
                    </a:lnTo>
                    <a:cubicBezTo>
                      <a:pt x="89" y="434"/>
                      <a:pt x="87" y="435"/>
                      <a:pt x="85" y="434"/>
                    </a:cubicBezTo>
                    <a:cubicBezTo>
                      <a:pt x="84" y="432"/>
                      <a:pt x="84" y="430"/>
                      <a:pt x="85" y="429"/>
                    </a:cubicBezTo>
                    <a:lnTo>
                      <a:pt x="85" y="429"/>
                    </a:lnTo>
                    <a:cubicBezTo>
                      <a:pt x="86" y="428"/>
                      <a:pt x="88" y="428"/>
                      <a:pt x="89" y="429"/>
                    </a:cubicBezTo>
                    <a:cubicBezTo>
                      <a:pt x="91" y="430"/>
                      <a:pt x="91" y="432"/>
                      <a:pt x="90" y="433"/>
                    </a:cubicBezTo>
                    <a:close/>
                    <a:moveTo>
                      <a:pt x="82" y="443"/>
                    </a:moveTo>
                    <a:lnTo>
                      <a:pt x="82" y="443"/>
                    </a:lnTo>
                    <a:cubicBezTo>
                      <a:pt x="81" y="444"/>
                      <a:pt x="79" y="445"/>
                      <a:pt x="78" y="443"/>
                    </a:cubicBezTo>
                    <a:cubicBezTo>
                      <a:pt x="77" y="442"/>
                      <a:pt x="76" y="440"/>
                      <a:pt x="77" y="439"/>
                    </a:cubicBezTo>
                    <a:lnTo>
                      <a:pt x="77" y="439"/>
                    </a:lnTo>
                    <a:cubicBezTo>
                      <a:pt x="78" y="438"/>
                      <a:pt x="80" y="438"/>
                      <a:pt x="82" y="439"/>
                    </a:cubicBezTo>
                    <a:cubicBezTo>
                      <a:pt x="83" y="440"/>
                      <a:pt x="83" y="442"/>
                      <a:pt x="82" y="443"/>
                    </a:cubicBezTo>
                    <a:close/>
                    <a:moveTo>
                      <a:pt x="75" y="453"/>
                    </a:moveTo>
                    <a:lnTo>
                      <a:pt x="75" y="453"/>
                    </a:lnTo>
                    <a:cubicBezTo>
                      <a:pt x="74" y="454"/>
                      <a:pt x="72" y="454"/>
                      <a:pt x="70" y="453"/>
                    </a:cubicBezTo>
                    <a:cubicBezTo>
                      <a:pt x="69" y="452"/>
                      <a:pt x="69" y="450"/>
                      <a:pt x="70" y="449"/>
                    </a:cubicBezTo>
                    <a:lnTo>
                      <a:pt x="70" y="449"/>
                    </a:lnTo>
                    <a:cubicBezTo>
                      <a:pt x="71" y="448"/>
                      <a:pt x="73" y="447"/>
                      <a:pt x="74" y="449"/>
                    </a:cubicBezTo>
                    <a:cubicBezTo>
                      <a:pt x="76" y="450"/>
                      <a:pt x="76" y="452"/>
                      <a:pt x="75" y="453"/>
                    </a:cubicBezTo>
                    <a:close/>
                    <a:moveTo>
                      <a:pt x="67" y="463"/>
                    </a:moveTo>
                    <a:lnTo>
                      <a:pt x="67" y="463"/>
                    </a:lnTo>
                    <a:cubicBezTo>
                      <a:pt x="66" y="464"/>
                      <a:pt x="64" y="464"/>
                      <a:pt x="63" y="463"/>
                    </a:cubicBezTo>
                    <a:cubicBezTo>
                      <a:pt x="61" y="462"/>
                      <a:pt x="61" y="460"/>
                      <a:pt x="62" y="459"/>
                    </a:cubicBezTo>
                    <a:lnTo>
                      <a:pt x="62" y="459"/>
                    </a:lnTo>
                    <a:cubicBezTo>
                      <a:pt x="63" y="458"/>
                      <a:pt x="65" y="457"/>
                      <a:pt x="67" y="458"/>
                    </a:cubicBezTo>
                    <a:cubicBezTo>
                      <a:pt x="68" y="460"/>
                      <a:pt x="68" y="462"/>
                      <a:pt x="67" y="463"/>
                    </a:cubicBezTo>
                    <a:close/>
                    <a:moveTo>
                      <a:pt x="60" y="473"/>
                    </a:moveTo>
                    <a:lnTo>
                      <a:pt x="60" y="473"/>
                    </a:lnTo>
                    <a:cubicBezTo>
                      <a:pt x="58" y="474"/>
                      <a:pt x="56" y="474"/>
                      <a:pt x="55" y="473"/>
                    </a:cubicBezTo>
                    <a:cubicBezTo>
                      <a:pt x="54" y="472"/>
                      <a:pt x="54" y="470"/>
                      <a:pt x="55" y="469"/>
                    </a:cubicBezTo>
                    <a:lnTo>
                      <a:pt x="55" y="469"/>
                    </a:lnTo>
                    <a:cubicBezTo>
                      <a:pt x="56" y="468"/>
                      <a:pt x="58" y="467"/>
                      <a:pt x="59" y="468"/>
                    </a:cubicBezTo>
                    <a:cubicBezTo>
                      <a:pt x="60" y="469"/>
                      <a:pt x="61" y="471"/>
                      <a:pt x="60" y="473"/>
                    </a:cubicBezTo>
                    <a:close/>
                    <a:moveTo>
                      <a:pt x="52" y="483"/>
                    </a:moveTo>
                    <a:lnTo>
                      <a:pt x="52" y="483"/>
                    </a:lnTo>
                    <a:cubicBezTo>
                      <a:pt x="51" y="484"/>
                      <a:pt x="49" y="484"/>
                      <a:pt x="48" y="483"/>
                    </a:cubicBezTo>
                    <a:cubicBezTo>
                      <a:pt x="46" y="482"/>
                      <a:pt x="46" y="480"/>
                      <a:pt x="47" y="479"/>
                    </a:cubicBezTo>
                    <a:lnTo>
                      <a:pt x="47" y="479"/>
                    </a:lnTo>
                    <a:cubicBezTo>
                      <a:pt x="48" y="477"/>
                      <a:pt x="50" y="477"/>
                      <a:pt x="51" y="478"/>
                    </a:cubicBezTo>
                    <a:cubicBezTo>
                      <a:pt x="53" y="479"/>
                      <a:pt x="53" y="481"/>
                      <a:pt x="52" y="483"/>
                    </a:cubicBezTo>
                    <a:close/>
                    <a:moveTo>
                      <a:pt x="44" y="493"/>
                    </a:moveTo>
                    <a:lnTo>
                      <a:pt x="44" y="493"/>
                    </a:lnTo>
                    <a:cubicBezTo>
                      <a:pt x="43" y="494"/>
                      <a:pt x="41" y="494"/>
                      <a:pt x="40" y="493"/>
                    </a:cubicBezTo>
                    <a:cubicBezTo>
                      <a:pt x="39" y="492"/>
                      <a:pt x="38" y="490"/>
                      <a:pt x="39" y="489"/>
                    </a:cubicBezTo>
                    <a:lnTo>
                      <a:pt x="39" y="489"/>
                    </a:lnTo>
                    <a:cubicBezTo>
                      <a:pt x="41" y="487"/>
                      <a:pt x="43" y="487"/>
                      <a:pt x="44" y="488"/>
                    </a:cubicBezTo>
                    <a:cubicBezTo>
                      <a:pt x="45" y="489"/>
                      <a:pt x="45" y="491"/>
                      <a:pt x="44" y="493"/>
                    </a:cubicBezTo>
                    <a:close/>
                    <a:moveTo>
                      <a:pt x="37" y="503"/>
                    </a:moveTo>
                    <a:lnTo>
                      <a:pt x="37" y="503"/>
                    </a:lnTo>
                    <a:cubicBezTo>
                      <a:pt x="36" y="504"/>
                      <a:pt x="34" y="504"/>
                      <a:pt x="32" y="503"/>
                    </a:cubicBezTo>
                    <a:cubicBezTo>
                      <a:pt x="31" y="502"/>
                      <a:pt x="31" y="500"/>
                      <a:pt x="32" y="499"/>
                    </a:cubicBezTo>
                    <a:lnTo>
                      <a:pt x="32" y="499"/>
                    </a:lnTo>
                    <a:cubicBezTo>
                      <a:pt x="33" y="497"/>
                      <a:pt x="35" y="497"/>
                      <a:pt x="36" y="498"/>
                    </a:cubicBezTo>
                    <a:cubicBezTo>
                      <a:pt x="38" y="499"/>
                      <a:pt x="38" y="501"/>
                      <a:pt x="37" y="503"/>
                    </a:cubicBezTo>
                    <a:close/>
                    <a:moveTo>
                      <a:pt x="29" y="513"/>
                    </a:moveTo>
                    <a:lnTo>
                      <a:pt x="29" y="513"/>
                    </a:lnTo>
                    <a:cubicBezTo>
                      <a:pt x="28" y="514"/>
                      <a:pt x="26" y="514"/>
                      <a:pt x="25" y="513"/>
                    </a:cubicBezTo>
                    <a:cubicBezTo>
                      <a:pt x="23" y="512"/>
                      <a:pt x="23" y="510"/>
                      <a:pt x="24" y="509"/>
                    </a:cubicBezTo>
                    <a:lnTo>
                      <a:pt x="24" y="509"/>
                    </a:lnTo>
                    <a:cubicBezTo>
                      <a:pt x="25" y="507"/>
                      <a:pt x="27" y="507"/>
                      <a:pt x="29" y="508"/>
                    </a:cubicBezTo>
                    <a:cubicBezTo>
                      <a:pt x="30" y="509"/>
                      <a:pt x="30" y="511"/>
                      <a:pt x="29" y="513"/>
                    </a:cubicBezTo>
                    <a:close/>
                    <a:moveTo>
                      <a:pt x="22" y="523"/>
                    </a:moveTo>
                    <a:lnTo>
                      <a:pt x="22" y="523"/>
                    </a:lnTo>
                    <a:cubicBezTo>
                      <a:pt x="21" y="524"/>
                      <a:pt x="19" y="524"/>
                      <a:pt x="17" y="523"/>
                    </a:cubicBezTo>
                    <a:cubicBezTo>
                      <a:pt x="16" y="522"/>
                      <a:pt x="16" y="520"/>
                      <a:pt x="17" y="519"/>
                    </a:cubicBezTo>
                    <a:lnTo>
                      <a:pt x="17" y="519"/>
                    </a:lnTo>
                    <a:cubicBezTo>
                      <a:pt x="18" y="517"/>
                      <a:pt x="20" y="517"/>
                      <a:pt x="21" y="518"/>
                    </a:cubicBezTo>
                    <a:cubicBezTo>
                      <a:pt x="22" y="519"/>
                      <a:pt x="23" y="521"/>
                      <a:pt x="22" y="523"/>
                    </a:cubicBezTo>
                    <a:close/>
                    <a:moveTo>
                      <a:pt x="14" y="532"/>
                    </a:moveTo>
                    <a:lnTo>
                      <a:pt x="14" y="532"/>
                    </a:lnTo>
                    <a:cubicBezTo>
                      <a:pt x="13" y="534"/>
                      <a:pt x="11" y="534"/>
                      <a:pt x="10" y="533"/>
                    </a:cubicBezTo>
                    <a:cubicBezTo>
                      <a:pt x="8" y="532"/>
                      <a:pt x="8" y="530"/>
                      <a:pt x="9" y="529"/>
                    </a:cubicBezTo>
                    <a:lnTo>
                      <a:pt x="9" y="529"/>
                    </a:lnTo>
                    <a:cubicBezTo>
                      <a:pt x="10" y="527"/>
                      <a:pt x="12" y="527"/>
                      <a:pt x="14" y="528"/>
                    </a:cubicBezTo>
                    <a:cubicBezTo>
                      <a:pt x="15" y="529"/>
                      <a:pt x="15" y="531"/>
                      <a:pt x="14" y="532"/>
                    </a:cubicBezTo>
                    <a:close/>
                    <a:moveTo>
                      <a:pt x="6" y="542"/>
                    </a:moveTo>
                    <a:lnTo>
                      <a:pt x="6" y="542"/>
                    </a:lnTo>
                    <a:cubicBezTo>
                      <a:pt x="5" y="544"/>
                      <a:pt x="3" y="544"/>
                      <a:pt x="2" y="543"/>
                    </a:cubicBezTo>
                    <a:cubicBezTo>
                      <a:pt x="1" y="542"/>
                      <a:pt x="0" y="540"/>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2" name="Freeform 263"/>
              <p:cNvSpPr>
                <a:spLocks noEditPoints="1"/>
              </p:cNvSpPr>
              <p:nvPr/>
            </p:nvSpPr>
            <p:spPr bwMode="auto">
              <a:xfrm>
                <a:off x="3841" y="2144"/>
                <a:ext cx="194" cy="214"/>
              </a:xfrm>
              <a:custGeom>
                <a:avLst/>
                <a:gdLst>
                  <a:gd name="T0" fmla="*/ 252 w 258"/>
                  <a:gd name="T1" fmla="*/ 1 h 335"/>
                  <a:gd name="T2" fmla="*/ 249 w 258"/>
                  <a:gd name="T3" fmla="*/ 15 h 335"/>
                  <a:gd name="T4" fmla="*/ 244 w 258"/>
                  <a:gd name="T5" fmla="*/ 11 h 335"/>
                  <a:gd name="T6" fmla="*/ 241 w 258"/>
                  <a:gd name="T7" fmla="*/ 25 h 335"/>
                  <a:gd name="T8" fmla="*/ 241 w 258"/>
                  <a:gd name="T9" fmla="*/ 21 h 335"/>
                  <a:gd name="T10" fmla="*/ 229 w 258"/>
                  <a:gd name="T11" fmla="*/ 36 h 335"/>
                  <a:gd name="T12" fmla="*/ 234 w 258"/>
                  <a:gd name="T13" fmla="*/ 35 h 335"/>
                  <a:gd name="T14" fmla="*/ 221 w 258"/>
                  <a:gd name="T15" fmla="*/ 41 h 335"/>
                  <a:gd name="T16" fmla="*/ 219 w 258"/>
                  <a:gd name="T17" fmla="*/ 55 h 335"/>
                  <a:gd name="T18" fmla="*/ 214 w 258"/>
                  <a:gd name="T19" fmla="*/ 51 h 335"/>
                  <a:gd name="T20" fmla="*/ 211 w 258"/>
                  <a:gd name="T21" fmla="*/ 65 h 335"/>
                  <a:gd name="T22" fmla="*/ 211 w 258"/>
                  <a:gd name="T23" fmla="*/ 60 h 335"/>
                  <a:gd name="T24" fmla="*/ 199 w 258"/>
                  <a:gd name="T25" fmla="*/ 75 h 335"/>
                  <a:gd name="T26" fmla="*/ 203 w 258"/>
                  <a:gd name="T27" fmla="*/ 75 h 335"/>
                  <a:gd name="T28" fmla="*/ 191 w 258"/>
                  <a:gd name="T29" fmla="*/ 81 h 335"/>
                  <a:gd name="T30" fmla="*/ 188 w 258"/>
                  <a:gd name="T31" fmla="*/ 95 h 335"/>
                  <a:gd name="T32" fmla="*/ 183 w 258"/>
                  <a:gd name="T33" fmla="*/ 91 h 335"/>
                  <a:gd name="T34" fmla="*/ 181 w 258"/>
                  <a:gd name="T35" fmla="*/ 105 h 335"/>
                  <a:gd name="T36" fmla="*/ 180 w 258"/>
                  <a:gd name="T37" fmla="*/ 100 h 335"/>
                  <a:gd name="T38" fmla="*/ 169 w 258"/>
                  <a:gd name="T39" fmla="*/ 115 h 335"/>
                  <a:gd name="T40" fmla="*/ 173 w 258"/>
                  <a:gd name="T41" fmla="*/ 115 h 335"/>
                  <a:gd name="T42" fmla="*/ 161 w 258"/>
                  <a:gd name="T43" fmla="*/ 121 h 335"/>
                  <a:gd name="T44" fmla="*/ 158 w 258"/>
                  <a:gd name="T45" fmla="*/ 134 h 335"/>
                  <a:gd name="T46" fmla="*/ 153 w 258"/>
                  <a:gd name="T47" fmla="*/ 130 h 335"/>
                  <a:gd name="T48" fmla="*/ 150 w 258"/>
                  <a:gd name="T49" fmla="*/ 144 h 335"/>
                  <a:gd name="T50" fmla="*/ 150 w 258"/>
                  <a:gd name="T51" fmla="*/ 140 h 335"/>
                  <a:gd name="T52" fmla="*/ 138 w 258"/>
                  <a:gd name="T53" fmla="*/ 155 h 335"/>
                  <a:gd name="T54" fmla="*/ 143 w 258"/>
                  <a:gd name="T55" fmla="*/ 154 h 335"/>
                  <a:gd name="T56" fmla="*/ 130 w 258"/>
                  <a:gd name="T57" fmla="*/ 160 h 335"/>
                  <a:gd name="T58" fmla="*/ 127 w 258"/>
                  <a:gd name="T59" fmla="*/ 174 h 335"/>
                  <a:gd name="T60" fmla="*/ 123 w 258"/>
                  <a:gd name="T61" fmla="*/ 170 h 335"/>
                  <a:gd name="T62" fmla="*/ 120 w 258"/>
                  <a:gd name="T63" fmla="*/ 184 h 335"/>
                  <a:gd name="T64" fmla="*/ 119 w 258"/>
                  <a:gd name="T65" fmla="*/ 180 h 335"/>
                  <a:gd name="T66" fmla="*/ 108 w 258"/>
                  <a:gd name="T67" fmla="*/ 194 h 335"/>
                  <a:gd name="T68" fmla="*/ 112 w 258"/>
                  <a:gd name="T69" fmla="*/ 194 h 335"/>
                  <a:gd name="T70" fmla="*/ 100 w 258"/>
                  <a:gd name="T71" fmla="*/ 200 h 335"/>
                  <a:gd name="T72" fmla="*/ 97 w 258"/>
                  <a:gd name="T73" fmla="*/ 214 h 335"/>
                  <a:gd name="T74" fmla="*/ 92 w 258"/>
                  <a:gd name="T75" fmla="*/ 210 h 335"/>
                  <a:gd name="T76" fmla="*/ 89 w 258"/>
                  <a:gd name="T77" fmla="*/ 224 h 335"/>
                  <a:gd name="T78" fmla="*/ 89 w 258"/>
                  <a:gd name="T79" fmla="*/ 219 h 335"/>
                  <a:gd name="T80" fmla="*/ 77 w 258"/>
                  <a:gd name="T81" fmla="*/ 234 h 335"/>
                  <a:gd name="T82" fmla="*/ 82 w 258"/>
                  <a:gd name="T83" fmla="*/ 234 h 335"/>
                  <a:gd name="T84" fmla="*/ 69 w 258"/>
                  <a:gd name="T85" fmla="*/ 240 h 335"/>
                  <a:gd name="T86" fmla="*/ 67 w 258"/>
                  <a:gd name="T87" fmla="*/ 254 h 335"/>
                  <a:gd name="T88" fmla="*/ 62 w 258"/>
                  <a:gd name="T89" fmla="*/ 250 h 335"/>
                  <a:gd name="T90" fmla="*/ 59 w 258"/>
                  <a:gd name="T91" fmla="*/ 264 h 335"/>
                  <a:gd name="T92" fmla="*/ 59 w 258"/>
                  <a:gd name="T93" fmla="*/ 259 h 335"/>
                  <a:gd name="T94" fmla="*/ 47 w 258"/>
                  <a:gd name="T95" fmla="*/ 274 h 335"/>
                  <a:gd name="T96" fmla="*/ 51 w 258"/>
                  <a:gd name="T97" fmla="*/ 273 h 335"/>
                  <a:gd name="T98" fmla="*/ 39 w 258"/>
                  <a:gd name="T99" fmla="*/ 279 h 335"/>
                  <a:gd name="T100" fmla="*/ 36 w 258"/>
                  <a:gd name="T101" fmla="*/ 293 h 335"/>
                  <a:gd name="T102" fmla="*/ 31 w 258"/>
                  <a:gd name="T103" fmla="*/ 289 h 335"/>
                  <a:gd name="T104" fmla="*/ 29 w 258"/>
                  <a:gd name="T105" fmla="*/ 303 h 335"/>
                  <a:gd name="T106" fmla="*/ 28 w 258"/>
                  <a:gd name="T107" fmla="*/ 299 h 335"/>
                  <a:gd name="T108" fmla="*/ 17 w 258"/>
                  <a:gd name="T109" fmla="*/ 314 h 335"/>
                  <a:gd name="T110" fmla="*/ 21 w 258"/>
                  <a:gd name="T111" fmla="*/ 313 h 335"/>
                  <a:gd name="T112" fmla="*/ 9 w 258"/>
                  <a:gd name="T113" fmla="*/ 319 h 335"/>
                  <a:gd name="T114" fmla="*/ 6 w 258"/>
                  <a:gd name="T115" fmla="*/ 333 h 335"/>
                  <a:gd name="T116" fmla="*/ 1 w 258"/>
                  <a:gd name="T117" fmla="*/ 3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257" y="5"/>
                    </a:moveTo>
                    <a:lnTo>
                      <a:pt x="257" y="5"/>
                    </a:lnTo>
                    <a:cubicBezTo>
                      <a:pt x="256" y="7"/>
                      <a:pt x="254" y="7"/>
                      <a:pt x="252" y="6"/>
                    </a:cubicBezTo>
                    <a:cubicBezTo>
                      <a:pt x="251" y="5"/>
                      <a:pt x="251" y="3"/>
                      <a:pt x="252" y="1"/>
                    </a:cubicBezTo>
                    <a:lnTo>
                      <a:pt x="252" y="1"/>
                    </a:lnTo>
                    <a:cubicBezTo>
                      <a:pt x="253" y="0"/>
                      <a:pt x="255" y="0"/>
                      <a:pt x="256" y="1"/>
                    </a:cubicBezTo>
                    <a:cubicBezTo>
                      <a:pt x="257" y="2"/>
                      <a:pt x="258" y="4"/>
                      <a:pt x="257" y="5"/>
                    </a:cubicBezTo>
                    <a:close/>
                    <a:moveTo>
                      <a:pt x="249" y="15"/>
                    </a:moveTo>
                    <a:lnTo>
                      <a:pt x="249" y="15"/>
                    </a:lnTo>
                    <a:cubicBezTo>
                      <a:pt x="248" y="17"/>
                      <a:pt x="246" y="17"/>
                      <a:pt x="245" y="16"/>
                    </a:cubicBezTo>
                    <a:cubicBezTo>
                      <a:pt x="243" y="15"/>
                      <a:pt x="243" y="13"/>
                      <a:pt x="244" y="11"/>
                    </a:cubicBezTo>
                    <a:lnTo>
                      <a:pt x="244" y="11"/>
                    </a:lnTo>
                    <a:cubicBezTo>
                      <a:pt x="245" y="10"/>
                      <a:pt x="247" y="10"/>
                      <a:pt x="249" y="11"/>
                    </a:cubicBezTo>
                    <a:cubicBezTo>
                      <a:pt x="250" y="12"/>
                      <a:pt x="250" y="14"/>
                      <a:pt x="249" y="15"/>
                    </a:cubicBezTo>
                    <a:close/>
                    <a:moveTo>
                      <a:pt x="241" y="25"/>
                    </a:moveTo>
                    <a:lnTo>
                      <a:pt x="241" y="25"/>
                    </a:lnTo>
                    <a:cubicBezTo>
                      <a:pt x="240" y="26"/>
                      <a:pt x="238" y="27"/>
                      <a:pt x="237" y="26"/>
                    </a:cubicBezTo>
                    <a:cubicBezTo>
                      <a:pt x="236" y="25"/>
                      <a:pt x="235" y="23"/>
                      <a:pt x="237" y="21"/>
                    </a:cubicBezTo>
                    <a:lnTo>
                      <a:pt x="237" y="21"/>
                    </a:lnTo>
                    <a:cubicBezTo>
                      <a:pt x="238" y="20"/>
                      <a:pt x="240" y="20"/>
                      <a:pt x="241" y="21"/>
                    </a:cubicBezTo>
                    <a:cubicBezTo>
                      <a:pt x="242" y="22"/>
                      <a:pt x="242" y="24"/>
                      <a:pt x="241" y="25"/>
                    </a:cubicBezTo>
                    <a:close/>
                    <a:moveTo>
                      <a:pt x="234" y="35"/>
                    </a:moveTo>
                    <a:lnTo>
                      <a:pt x="234" y="35"/>
                    </a:lnTo>
                    <a:cubicBezTo>
                      <a:pt x="233" y="36"/>
                      <a:pt x="231" y="37"/>
                      <a:pt x="229" y="36"/>
                    </a:cubicBezTo>
                    <a:cubicBezTo>
                      <a:pt x="228" y="34"/>
                      <a:pt x="228" y="32"/>
                      <a:pt x="229" y="31"/>
                    </a:cubicBezTo>
                    <a:lnTo>
                      <a:pt x="229" y="31"/>
                    </a:lnTo>
                    <a:cubicBezTo>
                      <a:pt x="230" y="30"/>
                      <a:pt x="232" y="30"/>
                      <a:pt x="233" y="31"/>
                    </a:cubicBezTo>
                    <a:cubicBezTo>
                      <a:pt x="235" y="32"/>
                      <a:pt x="235" y="34"/>
                      <a:pt x="234" y="35"/>
                    </a:cubicBezTo>
                    <a:close/>
                    <a:moveTo>
                      <a:pt x="226" y="45"/>
                    </a:moveTo>
                    <a:lnTo>
                      <a:pt x="226" y="45"/>
                    </a:lnTo>
                    <a:cubicBezTo>
                      <a:pt x="225" y="46"/>
                      <a:pt x="223" y="47"/>
                      <a:pt x="222" y="45"/>
                    </a:cubicBezTo>
                    <a:cubicBezTo>
                      <a:pt x="220" y="44"/>
                      <a:pt x="220" y="42"/>
                      <a:pt x="221" y="41"/>
                    </a:cubicBezTo>
                    <a:lnTo>
                      <a:pt x="221" y="41"/>
                    </a:lnTo>
                    <a:cubicBezTo>
                      <a:pt x="222" y="40"/>
                      <a:pt x="224" y="40"/>
                      <a:pt x="226" y="41"/>
                    </a:cubicBezTo>
                    <a:cubicBezTo>
                      <a:pt x="227" y="42"/>
                      <a:pt x="227" y="44"/>
                      <a:pt x="226" y="45"/>
                    </a:cubicBezTo>
                    <a:close/>
                    <a:moveTo>
                      <a:pt x="219" y="55"/>
                    </a:moveTo>
                    <a:lnTo>
                      <a:pt x="219" y="55"/>
                    </a:lnTo>
                    <a:cubicBezTo>
                      <a:pt x="218" y="56"/>
                      <a:pt x="216" y="56"/>
                      <a:pt x="214" y="55"/>
                    </a:cubicBezTo>
                    <a:cubicBezTo>
                      <a:pt x="213" y="54"/>
                      <a:pt x="213" y="52"/>
                      <a:pt x="214" y="51"/>
                    </a:cubicBezTo>
                    <a:lnTo>
                      <a:pt x="214" y="51"/>
                    </a:lnTo>
                    <a:cubicBezTo>
                      <a:pt x="215" y="50"/>
                      <a:pt x="217" y="49"/>
                      <a:pt x="218" y="51"/>
                    </a:cubicBezTo>
                    <a:cubicBezTo>
                      <a:pt x="219" y="52"/>
                      <a:pt x="220" y="54"/>
                      <a:pt x="219" y="55"/>
                    </a:cubicBezTo>
                    <a:close/>
                    <a:moveTo>
                      <a:pt x="211" y="65"/>
                    </a:moveTo>
                    <a:lnTo>
                      <a:pt x="211" y="65"/>
                    </a:lnTo>
                    <a:cubicBezTo>
                      <a:pt x="210" y="66"/>
                      <a:pt x="208" y="66"/>
                      <a:pt x="207" y="65"/>
                    </a:cubicBezTo>
                    <a:cubicBezTo>
                      <a:pt x="205" y="64"/>
                      <a:pt x="205" y="62"/>
                      <a:pt x="206" y="61"/>
                    </a:cubicBezTo>
                    <a:lnTo>
                      <a:pt x="206" y="61"/>
                    </a:lnTo>
                    <a:cubicBezTo>
                      <a:pt x="207" y="60"/>
                      <a:pt x="209" y="59"/>
                      <a:pt x="211" y="60"/>
                    </a:cubicBezTo>
                    <a:cubicBezTo>
                      <a:pt x="212" y="62"/>
                      <a:pt x="212" y="63"/>
                      <a:pt x="211" y="65"/>
                    </a:cubicBezTo>
                    <a:close/>
                    <a:moveTo>
                      <a:pt x="203" y="75"/>
                    </a:moveTo>
                    <a:lnTo>
                      <a:pt x="203" y="75"/>
                    </a:lnTo>
                    <a:cubicBezTo>
                      <a:pt x="202" y="76"/>
                      <a:pt x="200" y="76"/>
                      <a:pt x="199" y="75"/>
                    </a:cubicBezTo>
                    <a:cubicBezTo>
                      <a:pt x="198" y="74"/>
                      <a:pt x="197" y="72"/>
                      <a:pt x="199" y="71"/>
                    </a:cubicBezTo>
                    <a:lnTo>
                      <a:pt x="199" y="71"/>
                    </a:lnTo>
                    <a:cubicBezTo>
                      <a:pt x="200" y="70"/>
                      <a:pt x="202" y="69"/>
                      <a:pt x="203" y="70"/>
                    </a:cubicBezTo>
                    <a:cubicBezTo>
                      <a:pt x="204" y="71"/>
                      <a:pt x="204" y="73"/>
                      <a:pt x="203" y="75"/>
                    </a:cubicBezTo>
                    <a:close/>
                    <a:moveTo>
                      <a:pt x="196" y="85"/>
                    </a:moveTo>
                    <a:lnTo>
                      <a:pt x="196" y="85"/>
                    </a:lnTo>
                    <a:cubicBezTo>
                      <a:pt x="195" y="86"/>
                      <a:pt x="193" y="86"/>
                      <a:pt x="191" y="85"/>
                    </a:cubicBezTo>
                    <a:cubicBezTo>
                      <a:pt x="190" y="84"/>
                      <a:pt x="190" y="82"/>
                      <a:pt x="191" y="81"/>
                    </a:cubicBezTo>
                    <a:lnTo>
                      <a:pt x="191" y="81"/>
                    </a:lnTo>
                    <a:cubicBezTo>
                      <a:pt x="192" y="79"/>
                      <a:pt x="194" y="79"/>
                      <a:pt x="195" y="80"/>
                    </a:cubicBezTo>
                    <a:cubicBezTo>
                      <a:pt x="197" y="81"/>
                      <a:pt x="197" y="83"/>
                      <a:pt x="196" y="85"/>
                    </a:cubicBezTo>
                    <a:close/>
                    <a:moveTo>
                      <a:pt x="188" y="95"/>
                    </a:moveTo>
                    <a:lnTo>
                      <a:pt x="188" y="95"/>
                    </a:lnTo>
                    <a:cubicBezTo>
                      <a:pt x="187" y="96"/>
                      <a:pt x="185" y="96"/>
                      <a:pt x="184" y="95"/>
                    </a:cubicBezTo>
                    <a:cubicBezTo>
                      <a:pt x="182" y="94"/>
                      <a:pt x="182" y="92"/>
                      <a:pt x="183" y="91"/>
                    </a:cubicBezTo>
                    <a:lnTo>
                      <a:pt x="183" y="91"/>
                    </a:lnTo>
                    <a:cubicBezTo>
                      <a:pt x="184" y="89"/>
                      <a:pt x="186" y="89"/>
                      <a:pt x="188" y="90"/>
                    </a:cubicBezTo>
                    <a:cubicBezTo>
                      <a:pt x="189" y="91"/>
                      <a:pt x="189" y="93"/>
                      <a:pt x="188" y="95"/>
                    </a:cubicBezTo>
                    <a:close/>
                    <a:moveTo>
                      <a:pt x="181" y="105"/>
                    </a:moveTo>
                    <a:lnTo>
                      <a:pt x="181" y="105"/>
                    </a:lnTo>
                    <a:cubicBezTo>
                      <a:pt x="180" y="106"/>
                      <a:pt x="178" y="106"/>
                      <a:pt x="176" y="105"/>
                    </a:cubicBezTo>
                    <a:cubicBezTo>
                      <a:pt x="175" y="104"/>
                      <a:pt x="175" y="102"/>
                      <a:pt x="176" y="101"/>
                    </a:cubicBezTo>
                    <a:lnTo>
                      <a:pt x="176" y="101"/>
                    </a:lnTo>
                    <a:cubicBezTo>
                      <a:pt x="177" y="99"/>
                      <a:pt x="179" y="99"/>
                      <a:pt x="180" y="100"/>
                    </a:cubicBezTo>
                    <a:cubicBezTo>
                      <a:pt x="181" y="101"/>
                      <a:pt x="182" y="103"/>
                      <a:pt x="181" y="105"/>
                    </a:cubicBezTo>
                    <a:close/>
                    <a:moveTo>
                      <a:pt x="173" y="115"/>
                    </a:moveTo>
                    <a:lnTo>
                      <a:pt x="173" y="115"/>
                    </a:lnTo>
                    <a:cubicBezTo>
                      <a:pt x="172" y="116"/>
                      <a:pt x="170" y="116"/>
                      <a:pt x="169" y="115"/>
                    </a:cubicBezTo>
                    <a:cubicBezTo>
                      <a:pt x="167" y="114"/>
                      <a:pt x="167" y="112"/>
                      <a:pt x="168" y="111"/>
                    </a:cubicBezTo>
                    <a:lnTo>
                      <a:pt x="168" y="111"/>
                    </a:lnTo>
                    <a:cubicBezTo>
                      <a:pt x="169" y="109"/>
                      <a:pt x="171" y="109"/>
                      <a:pt x="173" y="110"/>
                    </a:cubicBezTo>
                    <a:cubicBezTo>
                      <a:pt x="174" y="111"/>
                      <a:pt x="174" y="113"/>
                      <a:pt x="173" y="115"/>
                    </a:cubicBezTo>
                    <a:close/>
                    <a:moveTo>
                      <a:pt x="165" y="124"/>
                    </a:moveTo>
                    <a:lnTo>
                      <a:pt x="165" y="124"/>
                    </a:lnTo>
                    <a:cubicBezTo>
                      <a:pt x="164" y="126"/>
                      <a:pt x="162" y="126"/>
                      <a:pt x="161" y="125"/>
                    </a:cubicBezTo>
                    <a:cubicBezTo>
                      <a:pt x="160" y="124"/>
                      <a:pt x="159" y="122"/>
                      <a:pt x="161" y="121"/>
                    </a:cubicBezTo>
                    <a:lnTo>
                      <a:pt x="161" y="121"/>
                    </a:lnTo>
                    <a:cubicBezTo>
                      <a:pt x="162" y="119"/>
                      <a:pt x="164" y="119"/>
                      <a:pt x="165" y="120"/>
                    </a:cubicBezTo>
                    <a:cubicBezTo>
                      <a:pt x="166" y="121"/>
                      <a:pt x="167" y="123"/>
                      <a:pt x="165" y="124"/>
                    </a:cubicBezTo>
                    <a:close/>
                    <a:moveTo>
                      <a:pt x="158" y="134"/>
                    </a:moveTo>
                    <a:lnTo>
                      <a:pt x="158" y="134"/>
                    </a:lnTo>
                    <a:cubicBezTo>
                      <a:pt x="157" y="136"/>
                      <a:pt x="155" y="136"/>
                      <a:pt x="153" y="135"/>
                    </a:cubicBezTo>
                    <a:cubicBezTo>
                      <a:pt x="152" y="134"/>
                      <a:pt x="152" y="132"/>
                      <a:pt x="153" y="130"/>
                    </a:cubicBezTo>
                    <a:lnTo>
                      <a:pt x="153" y="130"/>
                    </a:lnTo>
                    <a:cubicBezTo>
                      <a:pt x="154" y="129"/>
                      <a:pt x="156" y="129"/>
                      <a:pt x="157" y="130"/>
                    </a:cubicBezTo>
                    <a:cubicBezTo>
                      <a:pt x="159" y="131"/>
                      <a:pt x="159" y="133"/>
                      <a:pt x="158" y="134"/>
                    </a:cubicBezTo>
                    <a:close/>
                    <a:moveTo>
                      <a:pt x="150" y="144"/>
                    </a:moveTo>
                    <a:lnTo>
                      <a:pt x="150" y="144"/>
                    </a:lnTo>
                    <a:cubicBezTo>
                      <a:pt x="149" y="146"/>
                      <a:pt x="147" y="146"/>
                      <a:pt x="146" y="145"/>
                    </a:cubicBezTo>
                    <a:cubicBezTo>
                      <a:pt x="144" y="144"/>
                      <a:pt x="144" y="142"/>
                      <a:pt x="145" y="140"/>
                    </a:cubicBezTo>
                    <a:lnTo>
                      <a:pt x="145" y="140"/>
                    </a:lnTo>
                    <a:cubicBezTo>
                      <a:pt x="146" y="139"/>
                      <a:pt x="148" y="139"/>
                      <a:pt x="150" y="140"/>
                    </a:cubicBezTo>
                    <a:cubicBezTo>
                      <a:pt x="151" y="141"/>
                      <a:pt x="151" y="143"/>
                      <a:pt x="150" y="144"/>
                    </a:cubicBezTo>
                    <a:close/>
                    <a:moveTo>
                      <a:pt x="143" y="154"/>
                    </a:moveTo>
                    <a:lnTo>
                      <a:pt x="143" y="154"/>
                    </a:lnTo>
                    <a:cubicBezTo>
                      <a:pt x="142" y="156"/>
                      <a:pt x="140" y="156"/>
                      <a:pt x="138" y="155"/>
                    </a:cubicBezTo>
                    <a:cubicBezTo>
                      <a:pt x="137" y="154"/>
                      <a:pt x="137" y="152"/>
                      <a:pt x="138" y="150"/>
                    </a:cubicBezTo>
                    <a:lnTo>
                      <a:pt x="138" y="150"/>
                    </a:lnTo>
                    <a:cubicBezTo>
                      <a:pt x="139" y="149"/>
                      <a:pt x="141" y="149"/>
                      <a:pt x="142" y="150"/>
                    </a:cubicBezTo>
                    <a:cubicBezTo>
                      <a:pt x="143" y="151"/>
                      <a:pt x="144" y="153"/>
                      <a:pt x="143" y="154"/>
                    </a:cubicBezTo>
                    <a:close/>
                    <a:moveTo>
                      <a:pt x="135" y="164"/>
                    </a:moveTo>
                    <a:lnTo>
                      <a:pt x="135" y="164"/>
                    </a:lnTo>
                    <a:cubicBezTo>
                      <a:pt x="134" y="166"/>
                      <a:pt x="132" y="166"/>
                      <a:pt x="131" y="165"/>
                    </a:cubicBezTo>
                    <a:cubicBezTo>
                      <a:pt x="129" y="164"/>
                      <a:pt x="129" y="162"/>
                      <a:pt x="130" y="160"/>
                    </a:cubicBezTo>
                    <a:lnTo>
                      <a:pt x="130" y="160"/>
                    </a:lnTo>
                    <a:cubicBezTo>
                      <a:pt x="131" y="159"/>
                      <a:pt x="133" y="159"/>
                      <a:pt x="135" y="160"/>
                    </a:cubicBezTo>
                    <a:cubicBezTo>
                      <a:pt x="136" y="161"/>
                      <a:pt x="136" y="163"/>
                      <a:pt x="135" y="164"/>
                    </a:cubicBezTo>
                    <a:close/>
                    <a:moveTo>
                      <a:pt x="127" y="174"/>
                    </a:moveTo>
                    <a:lnTo>
                      <a:pt x="127" y="174"/>
                    </a:lnTo>
                    <a:cubicBezTo>
                      <a:pt x="126" y="175"/>
                      <a:pt x="124" y="176"/>
                      <a:pt x="123" y="175"/>
                    </a:cubicBezTo>
                    <a:cubicBezTo>
                      <a:pt x="122" y="174"/>
                      <a:pt x="121" y="172"/>
                      <a:pt x="123" y="170"/>
                    </a:cubicBezTo>
                    <a:lnTo>
                      <a:pt x="123" y="170"/>
                    </a:lnTo>
                    <a:cubicBezTo>
                      <a:pt x="124" y="169"/>
                      <a:pt x="126" y="169"/>
                      <a:pt x="127" y="170"/>
                    </a:cubicBezTo>
                    <a:cubicBezTo>
                      <a:pt x="128" y="171"/>
                      <a:pt x="129" y="173"/>
                      <a:pt x="127" y="174"/>
                    </a:cubicBezTo>
                    <a:close/>
                    <a:moveTo>
                      <a:pt x="120" y="184"/>
                    </a:moveTo>
                    <a:lnTo>
                      <a:pt x="120" y="184"/>
                    </a:lnTo>
                    <a:cubicBezTo>
                      <a:pt x="119" y="185"/>
                      <a:pt x="117" y="186"/>
                      <a:pt x="115" y="185"/>
                    </a:cubicBezTo>
                    <a:cubicBezTo>
                      <a:pt x="114" y="183"/>
                      <a:pt x="114" y="181"/>
                      <a:pt x="115" y="180"/>
                    </a:cubicBezTo>
                    <a:lnTo>
                      <a:pt x="115" y="180"/>
                    </a:lnTo>
                    <a:cubicBezTo>
                      <a:pt x="116" y="179"/>
                      <a:pt x="118" y="179"/>
                      <a:pt x="119" y="180"/>
                    </a:cubicBezTo>
                    <a:cubicBezTo>
                      <a:pt x="121" y="181"/>
                      <a:pt x="121" y="183"/>
                      <a:pt x="120" y="184"/>
                    </a:cubicBezTo>
                    <a:close/>
                    <a:moveTo>
                      <a:pt x="112" y="194"/>
                    </a:moveTo>
                    <a:lnTo>
                      <a:pt x="112" y="194"/>
                    </a:lnTo>
                    <a:cubicBezTo>
                      <a:pt x="111" y="195"/>
                      <a:pt x="109" y="196"/>
                      <a:pt x="108" y="194"/>
                    </a:cubicBezTo>
                    <a:cubicBezTo>
                      <a:pt x="106" y="193"/>
                      <a:pt x="106" y="191"/>
                      <a:pt x="107" y="190"/>
                    </a:cubicBezTo>
                    <a:lnTo>
                      <a:pt x="107" y="190"/>
                    </a:lnTo>
                    <a:cubicBezTo>
                      <a:pt x="108" y="189"/>
                      <a:pt x="110" y="189"/>
                      <a:pt x="112" y="190"/>
                    </a:cubicBezTo>
                    <a:cubicBezTo>
                      <a:pt x="113" y="191"/>
                      <a:pt x="113" y="193"/>
                      <a:pt x="112" y="194"/>
                    </a:cubicBezTo>
                    <a:close/>
                    <a:moveTo>
                      <a:pt x="105" y="204"/>
                    </a:moveTo>
                    <a:lnTo>
                      <a:pt x="105" y="204"/>
                    </a:lnTo>
                    <a:cubicBezTo>
                      <a:pt x="104" y="205"/>
                      <a:pt x="102" y="205"/>
                      <a:pt x="100" y="204"/>
                    </a:cubicBezTo>
                    <a:cubicBezTo>
                      <a:pt x="99" y="203"/>
                      <a:pt x="99" y="201"/>
                      <a:pt x="100" y="200"/>
                    </a:cubicBezTo>
                    <a:lnTo>
                      <a:pt x="100" y="200"/>
                    </a:lnTo>
                    <a:cubicBezTo>
                      <a:pt x="101" y="199"/>
                      <a:pt x="103" y="198"/>
                      <a:pt x="104" y="200"/>
                    </a:cubicBezTo>
                    <a:cubicBezTo>
                      <a:pt x="105" y="201"/>
                      <a:pt x="106" y="203"/>
                      <a:pt x="105" y="204"/>
                    </a:cubicBezTo>
                    <a:close/>
                    <a:moveTo>
                      <a:pt x="97" y="214"/>
                    </a:moveTo>
                    <a:lnTo>
                      <a:pt x="97" y="214"/>
                    </a:lnTo>
                    <a:cubicBezTo>
                      <a:pt x="96" y="215"/>
                      <a:pt x="94" y="215"/>
                      <a:pt x="93" y="214"/>
                    </a:cubicBezTo>
                    <a:cubicBezTo>
                      <a:pt x="91" y="213"/>
                      <a:pt x="91" y="211"/>
                      <a:pt x="92" y="210"/>
                    </a:cubicBezTo>
                    <a:lnTo>
                      <a:pt x="92" y="210"/>
                    </a:lnTo>
                    <a:cubicBezTo>
                      <a:pt x="93" y="209"/>
                      <a:pt x="95" y="208"/>
                      <a:pt x="97" y="209"/>
                    </a:cubicBezTo>
                    <a:cubicBezTo>
                      <a:pt x="98" y="211"/>
                      <a:pt x="98" y="212"/>
                      <a:pt x="97" y="214"/>
                    </a:cubicBezTo>
                    <a:close/>
                    <a:moveTo>
                      <a:pt x="89" y="224"/>
                    </a:moveTo>
                    <a:lnTo>
                      <a:pt x="89" y="224"/>
                    </a:lnTo>
                    <a:cubicBezTo>
                      <a:pt x="88" y="225"/>
                      <a:pt x="86" y="225"/>
                      <a:pt x="85" y="224"/>
                    </a:cubicBezTo>
                    <a:cubicBezTo>
                      <a:pt x="84" y="223"/>
                      <a:pt x="83" y="221"/>
                      <a:pt x="85" y="220"/>
                    </a:cubicBezTo>
                    <a:lnTo>
                      <a:pt x="85" y="220"/>
                    </a:lnTo>
                    <a:cubicBezTo>
                      <a:pt x="86" y="219"/>
                      <a:pt x="88" y="218"/>
                      <a:pt x="89" y="219"/>
                    </a:cubicBezTo>
                    <a:cubicBezTo>
                      <a:pt x="90" y="220"/>
                      <a:pt x="91" y="222"/>
                      <a:pt x="89" y="224"/>
                    </a:cubicBezTo>
                    <a:close/>
                    <a:moveTo>
                      <a:pt x="82" y="234"/>
                    </a:moveTo>
                    <a:lnTo>
                      <a:pt x="82" y="234"/>
                    </a:lnTo>
                    <a:cubicBezTo>
                      <a:pt x="81" y="235"/>
                      <a:pt x="79" y="235"/>
                      <a:pt x="77" y="234"/>
                    </a:cubicBezTo>
                    <a:cubicBezTo>
                      <a:pt x="76" y="233"/>
                      <a:pt x="76" y="231"/>
                      <a:pt x="77" y="230"/>
                    </a:cubicBezTo>
                    <a:lnTo>
                      <a:pt x="77" y="230"/>
                    </a:lnTo>
                    <a:cubicBezTo>
                      <a:pt x="78" y="228"/>
                      <a:pt x="80" y="228"/>
                      <a:pt x="81" y="229"/>
                    </a:cubicBezTo>
                    <a:cubicBezTo>
                      <a:pt x="83" y="230"/>
                      <a:pt x="83" y="232"/>
                      <a:pt x="82" y="234"/>
                    </a:cubicBezTo>
                    <a:close/>
                    <a:moveTo>
                      <a:pt x="74" y="244"/>
                    </a:moveTo>
                    <a:lnTo>
                      <a:pt x="74" y="244"/>
                    </a:lnTo>
                    <a:cubicBezTo>
                      <a:pt x="73" y="245"/>
                      <a:pt x="71" y="245"/>
                      <a:pt x="70" y="244"/>
                    </a:cubicBezTo>
                    <a:cubicBezTo>
                      <a:pt x="68" y="243"/>
                      <a:pt x="68" y="241"/>
                      <a:pt x="69" y="240"/>
                    </a:cubicBezTo>
                    <a:lnTo>
                      <a:pt x="69" y="240"/>
                    </a:lnTo>
                    <a:cubicBezTo>
                      <a:pt x="70" y="238"/>
                      <a:pt x="72" y="238"/>
                      <a:pt x="74" y="239"/>
                    </a:cubicBezTo>
                    <a:cubicBezTo>
                      <a:pt x="75" y="240"/>
                      <a:pt x="75" y="242"/>
                      <a:pt x="74" y="244"/>
                    </a:cubicBezTo>
                    <a:close/>
                    <a:moveTo>
                      <a:pt x="67" y="254"/>
                    </a:moveTo>
                    <a:lnTo>
                      <a:pt x="67" y="254"/>
                    </a:lnTo>
                    <a:cubicBezTo>
                      <a:pt x="66" y="255"/>
                      <a:pt x="64" y="255"/>
                      <a:pt x="62" y="254"/>
                    </a:cubicBezTo>
                    <a:cubicBezTo>
                      <a:pt x="61" y="253"/>
                      <a:pt x="61" y="251"/>
                      <a:pt x="62" y="250"/>
                    </a:cubicBezTo>
                    <a:lnTo>
                      <a:pt x="62" y="250"/>
                    </a:lnTo>
                    <a:cubicBezTo>
                      <a:pt x="63" y="248"/>
                      <a:pt x="65" y="248"/>
                      <a:pt x="66" y="249"/>
                    </a:cubicBezTo>
                    <a:cubicBezTo>
                      <a:pt x="67" y="250"/>
                      <a:pt x="68" y="252"/>
                      <a:pt x="67" y="254"/>
                    </a:cubicBezTo>
                    <a:close/>
                    <a:moveTo>
                      <a:pt x="59" y="264"/>
                    </a:moveTo>
                    <a:lnTo>
                      <a:pt x="59" y="264"/>
                    </a:lnTo>
                    <a:cubicBezTo>
                      <a:pt x="58" y="265"/>
                      <a:pt x="56" y="265"/>
                      <a:pt x="55" y="264"/>
                    </a:cubicBezTo>
                    <a:cubicBezTo>
                      <a:pt x="53" y="263"/>
                      <a:pt x="53" y="261"/>
                      <a:pt x="54" y="260"/>
                    </a:cubicBezTo>
                    <a:lnTo>
                      <a:pt x="54" y="260"/>
                    </a:lnTo>
                    <a:cubicBezTo>
                      <a:pt x="55" y="258"/>
                      <a:pt x="57" y="258"/>
                      <a:pt x="59" y="259"/>
                    </a:cubicBezTo>
                    <a:cubicBezTo>
                      <a:pt x="60" y="260"/>
                      <a:pt x="60" y="262"/>
                      <a:pt x="59" y="264"/>
                    </a:cubicBezTo>
                    <a:close/>
                    <a:moveTo>
                      <a:pt x="51" y="273"/>
                    </a:moveTo>
                    <a:lnTo>
                      <a:pt x="51" y="273"/>
                    </a:lnTo>
                    <a:cubicBezTo>
                      <a:pt x="50" y="275"/>
                      <a:pt x="48" y="275"/>
                      <a:pt x="47" y="274"/>
                    </a:cubicBezTo>
                    <a:cubicBezTo>
                      <a:pt x="46" y="273"/>
                      <a:pt x="45" y="271"/>
                      <a:pt x="47" y="270"/>
                    </a:cubicBezTo>
                    <a:lnTo>
                      <a:pt x="47" y="270"/>
                    </a:lnTo>
                    <a:cubicBezTo>
                      <a:pt x="48" y="268"/>
                      <a:pt x="50" y="268"/>
                      <a:pt x="51" y="269"/>
                    </a:cubicBezTo>
                    <a:cubicBezTo>
                      <a:pt x="52" y="270"/>
                      <a:pt x="53" y="272"/>
                      <a:pt x="51" y="273"/>
                    </a:cubicBezTo>
                    <a:close/>
                    <a:moveTo>
                      <a:pt x="44" y="283"/>
                    </a:moveTo>
                    <a:lnTo>
                      <a:pt x="44" y="283"/>
                    </a:lnTo>
                    <a:cubicBezTo>
                      <a:pt x="43" y="285"/>
                      <a:pt x="41" y="285"/>
                      <a:pt x="39" y="284"/>
                    </a:cubicBezTo>
                    <a:cubicBezTo>
                      <a:pt x="38" y="283"/>
                      <a:pt x="38" y="281"/>
                      <a:pt x="39" y="279"/>
                    </a:cubicBezTo>
                    <a:lnTo>
                      <a:pt x="39" y="279"/>
                    </a:lnTo>
                    <a:cubicBezTo>
                      <a:pt x="40" y="278"/>
                      <a:pt x="42" y="278"/>
                      <a:pt x="43" y="279"/>
                    </a:cubicBezTo>
                    <a:cubicBezTo>
                      <a:pt x="45" y="280"/>
                      <a:pt x="45" y="282"/>
                      <a:pt x="44" y="283"/>
                    </a:cubicBezTo>
                    <a:close/>
                    <a:moveTo>
                      <a:pt x="36" y="293"/>
                    </a:moveTo>
                    <a:lnTo>
                      <a:pt x="36" y="293"/>
                    </a:lnTo>
                    <a:cubicBezTo>
                      <a:pt x="35" y="295"/>
                      <a:pt x="33" y="295"/>
                      <a:pt x="32" y="294"/>
                    </a:cubicBezTo>
                    <a:cubicBezTo>
                      <a:pt x="30" y="293"/>
                      <a:pt x="30" y="291"/>
                      <a:pt x="31" y="289"/>
                    </a:cubicBezTo>
                    <a:lnTo>
                      <a:pt x="31" y="289"/>
                    </a:lnTo>
                    <a:cubicBezTo>
                      <a:pt x="32" y="288"/>
                      <a:pt x="34" y="288"/>
                      <a:pt x="36" y="289"/>
                    </a:cubicBezTo>
                    <a:cubicBezTo>
                      <a:pt x="37" y="290"/>
                      <a:pt x="37" y="292"/>
                      <a:pt x="36" y="293"/>
                    </a:cubicBezTo>
                    <a:close/>
                    <a:moveTo>
                      <a:pt x="29" y="303"/>
                    </a:moveTo>
                    <a:lnTo>
                      <a:pt x="29" y="303"/>
                    </a:lnTo>
                    <a:cubicBezTo>
                      <a:pt x="28" y="305"/>
                      <a:pt x="26" y="305"/>
                      <a:pt x="24" y="304"/>
                    </a:cubicBezTo>
                    <a:cubicBezTo>
                      <a:pt x="23" y="303"/>
                      <a:pt x="23" y="301"/>
                      <a:pt x="24" y="299"/>
                    </a:cubicBezTo>
                    <a:lnTo>
                      <a:pt x="24" y="299"/>
                    </a:lnTo>
                    <a:cubicBezTo>
                      <a:pt x="25" y="298"/>
                      <a:pt x="27" y="298"/>
                      <a:pt x="28" y="299"/>
                    </a:cubicBezTo>
                    <a:cubicBezTo>
                      <a:pt x="29" y="300"/>
                      <a:pt x="30" y="302"/>
                      <a:pt x="29" y="303"/>
                    </a:cubicBezTo>
                    <a:close/>
                    <a:moveTo>
                      <a:pt x="21" y="313"/>
                    </a:moveTo>
                    <a:lnTo>
                      <a:pt x="21" y="313"/>
                    </a:lnTo>
                    <a:cubicBezTo>
                      <a:pt x="20" y="315"/>
                      <a:pt x="18" y="315"/>
                      <a:pt x="17" y="314"/>
                    </a:cubicBezTo>
                    <a:cubicBezTo>
                      <a:pt x="15" y="313"/>
                      <a:pt x="15" y="311"/>
                      <a:pt x="16" y="309"/>
                    </a:cubicBezTo>
                    <a:lnTo>
                      <a:pt x="16" y="309"/>
                    </a:lnTo>
                    <a:cubicBezTo>
                      <a:pt x="17" y="308"/>
                      <a:pt x="19" y="308"/>
                      <a:pt x="21" y="309"/>
                    </a:cubicBezTo>
                    <a:cubicBezTo>
                      <a:pt x="22" y="310"/>
                      <a:pt x="22" y="312"/>
                      <a:pt x="21" y="313"/>
                    </a:cubicBezTo>
                    <a:close/>
                    <a:moveTo>
                      <a:pt x="13" y="323"/>
                    </a:moveTo>
                    <a:lnTo>
                      <a:pt x="13" y="323"/>
                    </a:lnTo>
                    <a:cubicBezTo>
                      <a:pt x="12" y="324"/>
                      <a:pt x="10" y="325"/>
                      <a:pt x="9" y="324"/>
                    </a:cubicBezTo>
                    <a:cubicBezTo>
                      <a:pt x="8" y="323"/>
                      <a:pt x="7" y="321"/>
                      <a:pt x="9" y="319"/>
                    </a:cubicBezTo>
                    <a:lnTo>
                      <a:pt x="9" y="319"/>
                    </a:lnTo>
                    <a:cubicBezTo>
                      <a:pt x="10" y="318"/>
                      <a:pt x="12" y="318"/>
                      <a:pt x="13" y="319"/>
                    </a:cubicBezTo>
                    <a:cubicBezTo>
                      <a:pt x="14" y="320"/>
                      <a:pt x="15" y="322"/>
                      <a:pt x="13" y="323"/>
                    </a:cubicBezTo>
                    <a:close/>
                    <a:moveTo>
                      <a:pt x="6" y="333"/>
                    </a:moveTo>
                    <a:lnTo>
                      <a:pt x="6" y="333"/>
                    </a:lnTo>
                    <a:cubicBezTo>
                      <a:pt x="5" y="334"/>
                      <a:pt x="3" y="335"/>
                      <a:pt x="1" y="334"/>
                    </a:cubicBezTo>
                    <a:cubicBezTo>
                      <a:pt x="0" y="332"/>
                      <a:pt x="0" y="330"/>
                      <a:pt x="1" y="329"/>
                    </a:cubicBezTo>
                    <a:lnTo>
                      <a:pt x="1" y="329"/>
                    </a:lnTo>
                    <a:cubicBezTo>
                      <a:pt x="2" y="328"/>
                      <a:pt x="4" y="328"/>
                      <a:pt x="5" y="329"/>
                    </a:cubicBezTo>
                    <a:cubicBezTo>
                      <a:pt x="7" y="330"/>
                      <a:pt x="7" y="332"/>
                      <a:pt x="6" y="33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297"/>
            <p:cNvGrpSpPr>
              <a:grpSpLocks/>
            </p:cNvGrpSpPr>
            <p:nvPr/>
          </p:nvGrpSpPr>
          <p:grpSpPr bwMode="auto">
            <a:xfrm>
              <a:off x="994" y="1364"/>
              <a:ext cx="709" cy="1574"/>
              <a:chOff x="994" y="1364"/>
              <a:chExt cx="709" cy="1574"/>
            </a:xfrm>
          </p:grpSpPr>
          <p:grpSp>
            <p:nvGrpSpPr>
              <p:cNvPr id="52255" name="Group 295"/>
              <p:cNvGrpSpPr>
                <a:grpSpLocks/>
              </p:cNvGrpSpPr>
              <p:nvPr/>
            </p:nvGrpSpPr>
            <p:grpSpPr bwMode="auto">
              <a:xfrm>
                <a:off x="1001" y="1364"/>
                <a:ext cx="651" cy="548"/>
                <a:chOff x="1001" y="1364"/>
                <a:chExt cx="651" cy="548"/>
              </a:xfrm>
            </p:grpSpPr>
            <p:grpSp>
              <p:nvGrpSpPr>
                <p:cNvPr id="52257" name="Group 267"/>
                <p:cNvGrpSpPr>
                  <a:grpSpLocks/>
                </p:cNvGrpSpPr>
                <p:nvPr/>
              </p:nvGrpSpPr>
              <p:grpSpPr bwMode="auto">
                <a:xfrm>
                  <a:off x="1001" y="1880"/>
                  <a:ext cx="19" cy="32"/>
                  <a:chOff x="1001" y="1880"/>
                  <a:chExt cx="19" cy="32"/>
                </a:xfrm>
              </p:grpSpPr>
              <p:sp>
                <p:nvSpPr>
                  <p:cNvPr id="52285" name="Oval 265"/>
                  <p:cNvSpPr>
                    <a:spLocks noChangeArrowheads="1"/>
                  </p:cNvSpPr>
                  <p:nvPr/>
                </p:nvSpPr>
                <p:spPr bwMode="auto">
                  <a:xfrm>
                    <a:off x="1001" y="188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6" name="Oval 266"/>
                  <p:cNvSpPr>
                    <a:spLocks noChangeArrowheads="1"/>
                  </p:cNvSpPr>
                  <p:nvPr/>
                </p:nvSpPr>
                <p:spPr bwMode="auto">
                  <a:xfrm>
                    <a:off x="1001" y="188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58" name="Group 270"/>
                <p:cNvGrpSpPr>
                  <a:grpSpLocks/>
                </p:cNvGrpSpPr>
                <p:nvPr/>
              </p:nvGrpSpPr>
              <p:grpSpPr bwMode="auto">
                <a:xfrm>
                  <a:off x="1070" y="1576"/>
                  <a:ext cx="19" cy="32"/>
                  <a:chOff x="1070" y="1576"/>
                  <a:chExt cx="19" cy="32"/>
                </a:xfrm>
              </p:grpSpPr>
              <p:sp>
                <p:nvSpPr>
                  <p:cNvPr id="52283" name="Oval 268"/>
                  <p:cNvSpPr>
                    <a:spLocks noChangeArrowheads="1"/>
                  </p:cNvSpPr>
                  <p:nvPr/>
                </p:nvSpPr>
                <p:spPr bwMode="auto">
                  <a:xfrm>
                    <a:off x="1070" y="15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4" name="Oval 269"/>
                  <p:cNvSpPr>
                    <a:spLocks noChangeArrowheads="1"/>
                  </p:cNvSpPr>
                  <p:nvPr/>
                </p:nvSpPr>
                <p:spPr bwMode="auto">
                  <a:xfrm>
                    <a:off x="1070" y="15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59" name="Group 273"/>
                <p:cNvGrpSpPr>
                  <a:grpSpLocks/>
                </p:cNvGrpSpPr>
                <p:nvPr/>
              </p:nvGrpSpPr>
              <p:grpSpPr bwMode="auto">
                <a:xfrm>
                  <a:off x="1151" y="1464"/>
                  <a:ext cx="19" cy="32"/>
                  <a:chOff x="1151" y="1464"/>
                  <a:chExt cx="19" cy="32"/>
                </a:xfrm>
              </p:grpSpPr>
              <p:sp>
                <p:nvSpPr>
                  <p:cNvPr id="52281" name="Oval 271"/>
                  <p:cNvSpPr>
                    <a:spLocks noChangeArrowheads="1"/>
                  </p:cNvSpPr>
                  <p:nvPr/>
                </p:nvSpPr>
                <p:spPr bwMode="auto">
                  <a:xfrm>
                    <a:off x="1151" y="14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2" name="Freeform 272"/>
                  <p:cNvSpPr>
                    <a:spLocks/>
                  </p:cNvSpPr>
                  <p:nvPr/>
                </p:nvSpPr>
                <p:spPr bwMode="auto">
                  <a:xfrm>
                    <a:off x="1151" y="1464"/>
                    <a:ext cx="19" cy="32"/>
                  </a:xfrm>
                  <a:custGeom>
                    <a:avLst/>
                    <a:gdLst>
                      <a:gd name="T0" fmla="*/ 10 w 19"/>
                      <a:gd name="T1" fmla="*/ 0 h 32"/>
                      <a:gd name="T2" fmla="*/ 0 w 19"/>
                      <a:gd name="T3" fmla="*/ 16 h 32"/>
                      <a:gd name="T4" fmla="*/ 10 w 19"/>
                      <a:gd name="T5" fmla="*/ 32 h 32"/>
                      <a:gd name="T6" fmla="*/ 19 w 19"/>
                      <a:gd name="T7" fmla="*/ 16 h 32"/>
                      <a:gd name="T8" fmla="*/ 10 w 19"/>
                      <a:gd name="T9" fmla="*/ 0 h 32"/>
                    </a:gdLst>
                    <a:ahLst/>
                    <a:cxnLst>
                      <a:cxn ang="0">
                        <a:pos x="T0" y="T1"/>
                      </a:cxn>
                      <a:cxn ang="0">
                        <a:pos x="T2" y="T3"/>
                      </a:cxn>
                      <a:cxn ang="0">
                        <a:pos x="T4" y="T5"/>
                      </a:cxn>
                      <a:cxn ang="0">
                        <a:pos x="T6" y="T7"/>
                      </a:cxn>
                      <a:cxn ang="0">
                        <a:pos x="T8" y="T9"/>
                      </a:cxn>
                    </a:cxnLst>
                    <a:rect l="0" t="0" r="r" b="b"/>
                    <a:pathLst>
                      <a:path w="19" h="32">
                        <a:moveTo>
                          <a:pt x="10" y="0"/>
                        </a:moveTo>
                        <a:cubicBezTo>
                          <a:pt x="4" y="0"/>
                          <a:pt x="0" y="7"/>
                          <a:pt x="0" y="16"/>
                        </a:cubicBezTo>
                        <a:cubicBezTo>
                          <a:pt x="0" y="24"/>
                          <a:pt x="4" y="32"/>
                          <a:pt x="10" y="32"/>
                        </a:cubicBezTo>
                        <a:cubicBezTo>
                          <a:pt x="14" y="32"/>
                          <a:pt x="19" y="24"/>
                          <a:pt x="19" y="16"/>
                        </a:cubicBezTo>
                        <a:cubicBezTo>
                          <a:pt x="19" y="7"/>
                          <a:pt x="1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0" name="Group 276"/>
                <p:cNvGrpSpPr>
                  <a:grpSpLocks/>
                </p:cNvGrpSpPr>
                <p:nvPr/>
              </p:nvGrpSpPr>
              <p:grpSpPr bwMode="auto">
                <a:xfrm>
                  <a:off x="1246" y="1383"/>
                  <a:ext cx="18" cy="32"/>
                  <a:chOff x="1246" y="1383"/>
                  <a:chExt cx="18" cy="32"/>
                </a:xfrm>
              </p:grpSpPr>
              <p:sp>
                <p:nvSpPr>
                  <p:cNvPr id="52279" name="Oval 274"/>
                  <p:cNvSpPr>
                    <a:spLocks noChangeArrowheads="1"/>
                  </p:cNvSpPr>
                  <p:nvPr/>
                </p:nvSpPr>
                <p:spPr bwMode="auto">
                  <a:xfrm>
                    <a:off x="1246" y="138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0" name="Oval 275"/>
                  <p:cNvSpPr>
                    <a:spLocks noChangeArrowheads="1"/>
                  </p:cNvSpPr>
                  <p:nvPr/>
                </p:nvSpPr>
                <p:spPr bwMode="auto">
                  <a:xfrm>
                    <a:off x="1246" y="138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1" name="Group 279"/>
                <p:cNvGrpSpPr>
                  <a:grpSpLocks/>
                </p:cNvGrpSpPr>
                <p:nvPr/>
              </p:nvGrpSpPr>
              <p:grpSpPr bwMode="auto">
                <a:xfrm>
                  <a:off x="1344" y="1364"/>
                  <a:ext cx="19" cy="32"/>
                  <a:chOff x="1344" y="1364"/>
                  <a:chExt cx="19" cy="32"/>
                </a:xfrm>
              </p:grpSpPr>
              <p:sp>
                <p:nvSpPr>
                  <p:cNvPr id="52277" name="Oval 277"/>
                  <p:cNvSpPr>
                    <a:spLocks noChangeArrowheads="1"/>
                  </p:cNvSpPr>
                  <p:nvPr/>
                </p:nvSpPr>
                <p:spPr bwMode="auto">
                  <a:xfrm>
                    <a:off x="1344" y="13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8" name="Oval 278"/>
                  <p:cNvSpPr>
                    <a:spLocks noChangeArrowheads="1"/>
                  </p:cNvSpPr>
                  <p:nvPr/>
                </p:nvSpPr>
                <p:spPr bwMode="auto">
                  <a:xfrm>
                    <a:off x="1344" y="136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2" name="Group 282"/>
                <p:cNvGrpSpPr>
                  <a:grpSpLocks/>
                </p:cNvGrpSpPr>
                <p:nvPr/>
              </p:nvGrpSpPr>
              <p:grpSpPr bwMode="auto">
                <a:xfrm>
                  <a:off x="1429" y="1389"/>
                  <a:ext cx="18" cy="32"/>
                  <a:chOff x="1429" y="1389"/>
                  <a:chExt cx="18" cy="32"/>
                </a:xfrm>
              </p:grpSpPr>
              <p:sp>
                <p:nvSpPr>
                  <p:cNvPr id="52275" name="Oval 280"/>
                  <p:cNvSpPr>
                    <a:spLocks noChangeArrowheads="1"/>
                  </p:cNvSpPr>
                  <p:nvPr/>
                </p:nvSpPr>
                <p:spPr bwMode="auto">
                  <a:xfrm>
                    <a:off x="1429" y="138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6" name="Oval 281"/>
                  <p:cNvSpPr>
                    <a:spLocks noChangeArrowheads="1"/>
                  </p:cNvSpPr>
                  <p:nvPr/>
                </p:nvSpPr>
                <p:spPr bwMode="auto">
                  <a:xfrm>
                    <a:off x="1429" y="138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3" name="Group 285"/>
                <p:cNvGrpSpPr>
                  <a:grpSpLocks/>
                </p:cNvGrpSpPr>
                <p:nvPr/>
              </p:nvGrpSpPr>
              <p:grpSpPr bwMode="auto">
                <a:xfrm>
                  <a:off x="1516" y="1451"/>
                  <a:ext cx="19" cy="32"/>
                  <a:chOff x="1516" y="1451"/>
                  <a:chExt cx="19" cy="32"/>
                </a:xfrm>
              </p:grpSpPr>
              <p:sp>
                <p:nvSpPr>
                  <p:cNvPr id="52273" name="Oval 283"/>
                  <p:cNvSpPr>
                    <a:spLocks noChangeArrowheads="1"/>
                  </p:cNvSpPr>
                  <p:nvPr/>
                </p:nvSpPr>
                <p:spPr bwMode="auto">
                  <a:xfrm>
                    <a:off x="1516" y="14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4" name="Oval 284"/>
                  <p:cNvSpPr>
                    <a:spLocks noChangeArrowheads="1"/>
                  </p:cNvSpPr>
                  <p:nvPr/>
                </p:nvSpPr>
                <p:spPr bwMode="auto">
                  <a:xfrm>
                    <a:off x="1516" y="14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4" name="Group 288"/>
                <p:cNvGrpSpPr>
                  <a:grpSpLocks/>
                </p:cNvGrpSpPr>
                <p:nvPr/>
              </p:nvGrpSpPr>
              <p:grpSpPr bwMode="auto">
                <a:xfrm>
                  <a:off x="1593" y="1557"/>
                  <a:ext cx="19" cy="32"/>
                  <a:chOff x="1593" y="1557"/>
                  <a:chExt cx="19" cy="32"/>
                </a:xfrm>
              </p:grpSpPr>
              <p:sp>
                <p:nvSpPr>
                  <p:cNvPr id="52271" name="Oval 286"/>
                  <p:cNvSpPr>
                    <a:spLocks noChangeArrowheads="1"/>
                  </p:cNvSpPr>
                  <p:nvPr/>
                </p:nvSpPr>
                <p:spPr bwMode="auto">
                  <a:xfrm>
                    <a:off x="1593" y="155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2" name="Oval 287"/>
                  <p:cNvSpPr>
                    <a:spLocks noChangeArrowheads="1"/>
                  </p:cNvSpPr>
                  <p:nvPr/>
                </p:nvSpPr>
                <p:spPr bwMode="auto">
                  <a:xfrm>
                    <a:off x="1593" y="155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5" name="Group 291"/>
                <p:cNvGrpSpPr>
                  <a:grpSpLocks/>
                </p:cNvGrpSpPr>
                <p:nvPr/>
              </p:nvGrpSpPr>
              <p:grpSpPr bwMode="auto">
                <a:xfrm>
                  <a:off x="1633" y="1681"/>
                  <a:ext cx="19" cy="32"/>
                  <a:chOff x="1633" y="1681"/>
                  <a:chExt cx="19" cy="32"/>
                </a:xfrm>
              </p:grpSpPr>
              <p:sp>
                <p:nvSpPr>
                  <p:cNvPr id="52269" name="Oval 289"/>
                  <p:cNvSpPr>
                    <a:spLocks noChangeArrowheads="1"/>
                  </p:cNvSpPr>
                  <p:nvPr/>
                </p:nvSpPr>
                <p:spPr bwMode="auto">
                  <a:xfrm>
                    <a:off x="1633" y="16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0" name="Oval 290"/>
                  <p:cNvSpPr>
                    <a:spLocks noChangeArrowheads="1"/>
                  </p:cNvSpPr>
                  <p:nvPr/>
                </p:nvSpPr>
                <p:spPr bwMode="auto">
                  <a:xfrm>
                    <a:off x="1633" y="16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66" name="Group 294"/>
                <p:cNvGrpSpPr>
                  <a:grpSpLocks/>
                </p:cNvGrpSpPr>
                <p:nvPr/>
              </p:nvGrpSpPr>
              <p:grpSpPr bwMode="auto">
                <a:xfrm>
                  <a:off x="1037" y="1731"/>
                  <a:ext cx="19" cy="32"/>
                  <a:chOff x="1037" y="1731"/>
                  <a:chExt cx="19" cy="32"/>
                </a:xfrm>
              </p:grpSpPr>
              <p:sp>
                <p:nvSpPr>
                  <p:cNvPr id="52267" name="Oval 292"/>
                  <p:cNvSpPr>
                    <a:spLocks noChangeArrowheads="1"/>
                  </p:cNvSpPr>
                  <p:nvPr/>
                </p:nvSpPr>
                <p:spPr bwMode="auto">
                  <a:xfrm>
                    <a:off x="1037" y="173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68" name="Freeform 293"/>
                  <p:cNvSpPr>
                    <a:spLocks/>
                  </p:cNvSpPr>
                  <p:nvPr/>
                </p:nvSpPr>
                <p:spPr bwMode="auto">
                  <a:xfrm>
                    <a:off x="1037" y="1731"/>
                    <a:ext cx="19" cy="32"/>
                  </a:xfrm>
                  <a:custGeom>
                    <a:avLst/>
                    <a:gdLst>
                      <a:gd name="T0" fmla="*/ 9 w 19"/>
                      <a:gd name="T1" fmla="*/ 0 h 32"/>
                      <a:gd name="T2" fmla="*/ 0 w 19"/>
                      <a:gd name="T3" fmla="*/ 16 h 32"/>
                      <a:gd name="T4" fmla="*/ 9 w 19"/>
                      <a:gd name="T5" fmla="*/ 32 h 32"/>
                      <a:gd name="T6" fmla="*/ 19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5" y="0"/>
                          <a:pt x="0" y="8"/>
                          <a:pt x="0" y="16"/>
                        </a:cubicBezTo>
                        <a:cubicBezTo>
                          <a:pt x="0" y="25"/>
                          <a:pt x="5" y="32"/>
                          <a:pt x="9" y="32"/>
                        </a:cubicBezTo>
                        <a:cubicBezTo>
                          <a:pt x="15" y="32"/>
                          <a:pt x="19" y="25"/>
                          <a:pt x="19" y="16"/>
                        </a:cubicBezTo>
                        <a:cubicBezTo>
                          <a:pt x="19" y="8"/>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256" name="Freeform 296"/>
              <p:cNvSpPr>
                <a:spLocks noEditPoints="1"/>
              </p:cNvSpPr>
              <p:nvPr/>
            </p:nvSpPr>
            <p:spPr bwMode="auto">
              <a:xfrm>
                <a:off x="994" y="1369"/>
                <a:ext cx="709" cy="1569"/>
              </a:xfrm>
              <a:custGeom>
                <a:avLst/>
                <a:gdLst>
                  <a:gd name="T0" fmla="*/ 415 w 941"/>
                  <a:gd name="T1" fmla="*/ 15 h 2453"/>
                  <a:gd name="T2" fmla="*/ 339 w 941"/>
                  <a:gd name="T3" fmla="*/ 56 h 2453"/>
                  <a:gd name="T4" fmla="*/ 277 w 941"/>
                  <a:gd name="T5" fmla="*/ 117 h 2453"/>
                  <a:gd name="T6" fmla="*/ 227 w 941"/>
                  <a:gd name="T7" fmla="*/ 188 h 2453"/>
                  <a:gd name="T8" fmla="*/ 185 w 941"/>
                  <a:gd name="T9" fmla="*/ 265 h 2453"/>
                  <a:gd name="T10" fmla="*/ 150 w 941"/>
                  <a:gd name="T11" fmla="*/ 345 h 2453"/>
                  <a:gd name="T12" fmla="*/ 121 w 941"/>
                  <a:gd name="T13" fmla="*/ 427 h 2453"/>
                  <a:gd name="T14" fmla="*/ 95 w 941"/>
                  <a:gd name="T15" fmla="*/ 510 h 2453"/>
                  <a:gd name="T16" fmla="*/ 74 w 941"/>
                  <a:gd name="T17" fmla="*/ 595 h 2453"/>
                  <a:gd name="T18" fmla="*/ 56 w 941"/>
                  <a:gd name="T19" fmla="*/ 681 h 2453"/>
                  <a:gd name="T20" fmla="*/ 41 w 941"/>
                  <a:gd name="T21" fmla="*/ 767 h 2453"/>
                  <a:gd name="T22" fmla="*/ 29 w 941"/>
                  <a:gd name="T23" fmla="*/ 853 h 2453"/>
                  <a:gd name="T24" fmla="*/ 20 w 941"/>
                  <a:gd name="T25" fmla="*/ 941 h 2453"/>
                  <a:gd name="T26" fmla="*/ 13 w 941"/>
                  <a:gd name="T27" fmla="*/ 1028 h 2453"/>
                  <a:gd name="T28" fmla="*/ 9 w 941"/>
                  <a:gd name="T29" fmla="*/ 1115 h 2453"/>
                  <a:gd name="T30" fmla="*/ 7 w 941"/>
                  <a:gd name="T31" fmla="*/ 1203 h 2453"/>
                  <a:gd name="T32" fmla="*/ 8 w 941"/>
                  <a:gd name="T33" fmla="*/ 1289 h 2453"/>
                  <a:gd name="T34" fmla="*/ 11 w 941"/>
                  <a:gd name="T35" fmla="*/ 1377 h 2453"/>
                  <a:gd name="T36" fmla="*/ 16 w 941"/>
                  <a:gd name="T37" fmla="*/ 1464 h 2453"/>
                  <a:gd name="T38" fmla="*/ 24 w 941"/>
                  <a:gd name="T39" fmla="*/ 1551 h 2453"/>
                  <a:gd name="T40" fmla="*/ 34 w 941"/>
                  <a:gd name="T41" fmla="*/ 1638 h 2453"/>
                  <a:gd name="T42" fmla="*/ 47 w 941"/>
                  <a:gd name="T43" fmla="*/ 1725 h 2453"/>
                  <a:gd name="T44" fmla="*/ 64 w 941"/>
                  <a:gd name="T45" fmla="*/ 1811 h 2453"/>
                  <a:gd name="T46" fmla="*/ 83 w 941"/>
                  <a:gd name="T47" fmla="*/ 1896 h 2453"/>
                  <a:gd name="T48" fmla="*/ 106 w 941"/>
                  <a:gd name="T49" fmla="*/ 1981 h 2453"/>
                  <a:gd name="T50" fmla="*/ 133 w 941"/>
                  <a:gd name="T51" fmla="*/ 2063 h 2453"/>
                  <a:gd name="T52" fmla="*/ 165 w 941"/>
                  <a:gd name="T53" fmla="*/ 2144 h 2453"/>
                  <a:gd name="T54" fmla="*/ 203 w 941"/>
                  <a:gd name="T55" fmla="*/ 2223 h 2453"/>
                  <a:gd name="T56" fmla="*/ 249 w 941"/>
                  <a:gd name="T57" fmla="*/ 2297 h 2453"/>
                  <a:gd name="T58" fmla="*/ 304 w 941"/>
                  <a:gd name="T59" fmla="*/ 2364 h 2453"/>
                  <a:gd name="T60" fmla="*/ 371 w 941"/>
                  <a:gd name="T61" fmla="*/ 2418 h 2453"/>
                  <a:gd name="T62" fmla="*/ 452 w 941"/>
                  <a:gd name="T63" fmla="*/ 2445 h 2453"/>
                  <a:gd name="T64" fmla="*/ 536 w 941"/>
                  <a:gd name="T65" fmla="*/ 2434 h 2453"/>
                  <a:gd name="T66" fmla="*/ 610 w 941"/>
                  <a:gd name="T67" fmla="*/ 2390 h 2453"/>
                  <a:gd name="T68" fmla="*/ 670 w 941"/>
                  <a:gd name="T69" fmla="*/ 2328 h 2453"/>
                  <a:gd name="T70" fmla="*/ 719 w 941"/>
                  <a:gd name="T71" fmla="*/ 2256 h 2453"/>
                  <a:gd name="T72" fmla="*/ 760 w 941"/>
                  <a:gd name="T73" fmla="*/ 2178 h 2453"/>
                  <a:gd name="T74" fmla="*/ 795 w 941"/>
                  <a:gd name="T75" fmla="*/ 2098 h 2453"/>
                  <a:gd name="T76" fmla="*/ 824 w 941"/>
                  <a:gd name="T77" fmla="*/ 2015 h 2453"/>
                  <a:gd name="T78" fmla="*/ 848 w 941"/>
                  <a:gd name="T79" fmla="*/ 1932 h 2453"/>
                  <a:gd name="T80" fmla="*/ 869 w 941"/>
                  <a:gd name="T81" fmla="*/ 1847 h 2453"/>
                  <a:gd name="T82" fmla="*/ 887 w 941"/>
                  <a:gd name="T83" fmla="*/ 1762 h 2453"/>
                  <a:gd name="T84" fmla="*/ 902 w 941"/>
                  <a:gd name="T85" fmla="*/ 1675 h 2453"/>
                  <a:gd name="T86" fmla="*/ 913 w 941"/>
                  <a:gd name="T87" fmla="*/ 1589 h 2453"/>
                  <a:gd name="T88" fmla="*/ 922 w 941"/>
                  <a:gd name="T89" fmla="*/ 1501 h 2453"/>
                  <a:gd name="T90" fmla="*/ 929 w 941"/>
                  <a:gd name="T91" fmla="*/ 1414 h 2453"/>
                  <a:gd name="T92" fmla="*/ 932 w 941"/>
                  <a:gd name="T93" fmla="*/ 1327 h 2453"/>
                  <a:gd name="T94" fmla="*/ 934 w 941"/>
                  <a:gd name="T95" fmla="*/ 1239 h 2453"/>
                  <a:gd name="T96" fmla="*/ 933 w 941"/>
                  <a:gd name="T97" fmla="*/ 1152 h 2453"/>
                  <a:gd name="T98" fmla="*/ 930 w 941"/>
                  <a:gd name="T99" fmla="*/ 1065 h 2453"/>
                  <a:gd name="T100" fmla="*/ 924 w 941"/>
                  <a:gd name="T101" fmla="*/ 978 h 2453"/>
                  <a:gd name="T102" fmla="*/ 916 w 941"/>
                  <a:gd name="T103" fmla="*/ 890 h 2453"/>
                  <a:gd name="T104" fmla="*/ 905 w 941"/>
                  <a:gd name="T105" fmla="*/ 804 h 2453"/>
                  <a:gd name="T106" fmla="*/ 892 w 941"/>
                  <a:gd name="T107" fmla="*/ 717 h 2453"/>
                  <a:gd name="T108" fmla="*/ 875 w 941"/>
                  <a:gd name="T109" fmla="*/ 631 h 2453"/>
                  <a:gd name="T110" fmla="*/ 855 w 941"/>
                  <a:gd name="T111" fmla="*/ 546 h 2453"/>
                  <a:gd name="T112" fmla="*/ 831 w 941"/>
                  <a:gd name="T113" fmla="*/ 462 h 2453"/>
                  <a:gd name="T114" fmla="*/ 804 w 941"/>
                  <a:gd name="T115" fmla="*/ 379 h 2453"/>
                  <a:gd name="T116" fmla="*/ 771 w 941"/>
                  <a:gd name="T117" fmla="*/ 298 h 2453"/>
                  <a:gd name="T118" fmla="*/ 732 w 941"/>
                  <a:gd name="T119" fmla="*/ 220 h 2453"/>
                  <a:gd name="T120" fmla="*/ 686 w 941"/>
                  <a:gd name="T121" fmla="*/ 146 h 2453"/>
                  <a:gd name="T122" fmla="*/ 630 w 941"/>
                  <a:gd name="T123" fmla="*/ 80 h 2453"/>
                  <a:gd name="T124" fmla="*/ 560 w 941"/>
                  <a:gd name="T125" fmla="*/ 2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88" y="7"/>
                    </a:moveTo>
                    <a:lnTo>
                      <a:pt x="488" y="7"/>
                    </a:lnTo>
                    <a:cubicBezTo>
                      <a:pt x="486" y="7"/>
                      <a:pt x="485" y="5"/>
                      <a:pt x="485" y="4"/>
                    </a:cubicBezTo>
                    <a:cubicBezTo>
                      <a:pt x="485" y="2"/>
                      <a:pt x="487" y="1"/>
                      <a:pt x="489" y="1"/>
                    </a:cubicBezTo>
                    <a:lnTo>
                      <a:pt x="489" y="1"/>
                    </a:lnTo>
                    <a:cubicBezTo>
                      <a:pt x="490" y="1"/>
                      <a:pt x="492" y="3"/>
                      <a:pt x="491" y="4"/>
                    </a:cubicBezTo>
                    <a:cubicBezTo>
                      <a:pt x="491" y="6"/>
                      <a:pt x="490" y="7"/>
                      <a:pt x="488" y="7"/>
                    </a:cubicBezTo>
                    <a:close/>
                    <a:moveTo>
                      <a:pt x="475" y="6"/>
                    </a:moveTo>
                    <a:lnTo>
                      <a:pt x="475" y="6"/>
                    </a:lnTo>
                    <a:cubicBezTo>
                      <a:pt x="474" y="6"/>
                      <a:pt x="472" y="5"/>
                      <a:pt x="473" y="3"/>
                    </a:cubicBezTo>
                    <a:cubicBezTo>
                      <a:pt x="473" y="1"/>
                      <a:pt x="474" y="0"/>
                      <a:pt x="476" y="0"/>
                    </a:cubicBezTo>
                    <a:lnTo>
                      <a:pt x="476" y="0"/>
                    </a:lnTo>
                    <a:cubicBezTo>
                      <a:pt x="478" y="0"/>
                      <a:pt x="479" y="2"/>
                      <a:pt x="479" y="4"/>
                    </a:cubicBezTo>
                    <a:cubicBezTo>
                      <a:pt x="479" y="5"/>
                      <a:pt x="477" y="7"/>
                      <a:pt x="475" y="6"/>
                    </a:cubicBezTo>
                    <a:close/>
                    <a:moveTo>
                      <a:pt x="463" y="6"/>
                    </a:moveTo>
                    <a:lnTo>
                      <a:pt x="463" y="6"/>
                    </a:lnTo>
                    <a:cubicBezTo>
                      <a:pt x="462" y="6"/>
                      <a:pt x="460" y="5"/>
                      <a:pt x="460" y="3"/>
                    </a:cubicBezTo>
                    <a:cubicBezTo>
                      <a:pt x="460" y="2"/>
                      <a:pt x="462" y="0"/>
                      <a:pt x="463" y="0"/>
                    </a:cubicBezTo>
                    <a:lnTo>
                      <a:pt x="463" y="0"/>
                    </a:lnTo>
                    <a:cubicBezTo>
                      <a:pt x="465" y="0"/>
                      <a:pt x="466" y="2"/>
                      <a:pt x="466" y="3"/>
                    </a:cubicBezTo>
                    <a:cubicBezTo>
                      <a:pt x="466" y="5"/>
                      <a:pt x="465" y="6"/>
                      <a:pt x="463" y="6"/>
                    </a:cubicBezTo>
                    <a:close/>
                    <a:moveTo>
                      <a:pt x="451" y="7"/>
                    </a:moveTo>
                    <a:lnTo>
                      <a:pt x="451" y="7"/>
                    </a:lnTo>
                    <a:cubicBezTo>
                      <a:pt x="449" y="7"/>
                      <a:pt x="448" y="6"/>
                      <a:pt x="448" y="4"/>
                    </a:cubicBezTo>
                    <a:cubicBezTo>
                      <a:pt x="448" y="2"/>
                      <a:pt x="449" y="1"/>
                      <a:pt x="451" y="1"/>
                    </a:cubicBezTo>
                    <a:lnTo>
                      <a:pt x="451" y="1"/>
                    </a:lnTo>
                    <a:cubicBezTo>
                      <a:pt x="453" y="1"/>
                      <a:pt x="454" y="2"/>
                      <a:pt x="454" y="4"/>
                    </a:cubicBezTo>
                    <a:cubicBezTo>
                      <a:pt x="454" y="6"/>
                      <a:pt x="453" y="7"/>
                      <a:pt x="451" y="7"/>
                    </a:cubicBezTo>
                    <a:close/>
                    <a:moveTo>
                      <a:pt x="439" y="9"/>
                    </a:moveTo>
                    <a:lnTo>
                      <a:pt x="439" y="9"/>
                    </a:lnTo>
                    <a:cubicBezTo>
                      <a:pt x="437" y="9"/>
                      <a:pt x="436" y="8"/>
                      <a:pt x="435" y="6"/>
                    </a:cubicBezTo>
                    <a:cubicBezTo>
                      <a:pt x="435" y="5"/>
                      <a:pt x="436" y="3"/>
                      <a:pt x="438" y="3"/>
                    </a:cubicBezTo>
                    <a:lnTo>
                      <a:pt x="438" y="3"/>
                    </a:lnTo>
                    <a:cubicBezTo>
                      <a:pt x="440" y="3"/>
                      <a:pt x="441" y="4"/>
                      <a:pt x="442" y="6"/>
                    </a:cubicBezTo>
                    <a:cubicBezTo>
                      <a:pt x="442" y="7"/>
                      <a:pt x="441" y="9"/>
                      <a:pt x="439" y="9"/>
                    </a:cubicBezTo>
                    <a:close/>
                    <a:moveTo>
                      <a:pt x="427" y="12"/>
                    </a:moveTo>
                    <a:lnTo>
                      <a:pt x="427" y="12"/>
                    </a:lnTo>
                    <a:cubicBezTo>
                      <a:pt x="425" y="12"/>
                      <a:pt x="423" y="11"/>
                      <a:pt x="423" y="9"/>
                    </a:cubicBezTo>
                    <a:cubicBezTo>
                      <a:pt x="423" y="7"/>
                      <a:pt x="424" y="6"/>
                      <a:pt x="426" y="5"/>
                    </a:cubicBezTo>
                    <a:lnTo>
                      <a:pt x="426" y="5"/>
                    </a:lnTo>
                    <a:cubicBezTo>
                      <a:pt x="428" y="5"/>
                      <a:pt x="429" y="6"/>
                      <a:pt x="429" y="8"/>
                    </a:cubicBezTo>
                    <a:cubicBezTo>
                      <a:pt x="430" y="10"/>
                      <a:pt x="428" y="11"/>
                      <a:pt x="427" y="12"/>
                    </a:cubicBezTo>
                    <a:close/>
                    <a:moveTo>
                      <a:pt x="415" y="15"/>
                    </a:moveTo>
                    <a:lnTo>
                      <a:pt x="415" y="15"/>
                    </a:lnTo>
                    <a:cubicBezTo>
                      <a:pt x="413" y="15"/>
                      <a:pt x="412" y="14"/>
                      <a:pt x="411" y="13"/>
                    </a:cubicBezTo>
                    <a:cubicBezTo>
                      <a:pt x="411" y="11"/>
                      <a:pt x="412" y="9"/>
                      <a:pt x="414" y="9"/>
                    </a:cubicBezTo>
                    <a:lnTo>
                      <a:pt x="414" y="9"/>
                    </a:lnTo>
                    <a:cubicBezTo>
                      <a:pt x="415" y="9"/>
                      <a:pt x="417" y="10"/>
                      <a:pt x="417" y="11"/>
                    </a:cubicBezTo>
                    <a:cubicBezTo>
                      <a:pt x="418" y="13"/>
                      <a:pt x="417" y="15"/>
                      <a:pt x="415" y="15"/>
                    </a:cubicBezTo>
                    <a:close/>
                    <a:moveTo>
                      <a:pt x="403" y="19"/>
                    </a:moveTo>
                    <a:lnTo>
                      <a:pt x="403" y="19"/>
                    </a:lnTo>
                    <a:cubicBezTo>
                      <a:pt x="401" y="19"/>
                      <a:pt x="400" y="18"/>
                      <a:pt x="399" y="17"/>
                    </a:cubicBezTo>
                    <a:cubicBezTo>
                      <a:pt x="399" y="15"/>
                      <a:pt x="400" y="13"/>
                      <a:pt x="402" y="13"/>
                    </a:cubicBezTo>
                    <a:lnTo>
                      <a:pt x="402" y="13"/>
                    </a:lnTo>
                    <a:cubicBezTo>
                      <a:pt x="403" y="13"/>
                      <a:pt x="405" y="14"/>
                      <a:pt x="405" y="15"/>
                    </a:cubicBezTo>
                    <a:cubicBezTo>
                      <a:pt x="406" y="17"/>
                      <a:pt x="405" y="19"/>
                      <a:pt x="403" y="19"/>
                    </a:cubicBezTo>
                    <a:close/>
                    <a:moveTo>
                      <a:pt x="392" y="24"/>
                    </a:moveTo>
                    <a:lnTo>
                      <a:pt x="392" y="24"/>
                    </a:lnTo>
                    <a:cubicBezTo>
                      <a:pt x="390" y="24"/>
                      <a:pt x="389" y="24"/>
                      <a:pt x="388" y="22"/>
                    </a:cubicBezTo>
                    <a:cubicBezTo>
                      <a:pt x="387" y="20"/>
                      <a:pt x="388" y="19"/>
                      <a:pt x="390" y="18"/>
                    </a:cubicBezTo>
                    <a:lnTo>
                      <a:pt x="390" y="18"/>
                    </a:lnTo>
                    <a:cubicBezTo>
                      <a:pt x="392" y="17"/>
                      <a:pt x="393" y="18"/>
                      <a:pt x="394" y="20"/>
                    </a:cubicBezTo>
                    <a:cubicBezTo>
                      <a:pt x="394" y="22"/>
                      <a:pt x="394" y="23"/>
                      <a:pt x="392" y="24"/>
                    </a:cubicBezTo>
                    <a:close/>
                    <a:moveTo>
                      <a:pt x="381" y="29"/>
                    </a:moveTo>
                    <a:lnTo>
                      <a:pt x="381" y="29"/>
                    </a:lnTo>
                    <a:cubicBezTo>
                      <a:pt x="379" y="30"/>
                      <a:pt x="377" y="29"/>
                      <a:pt x="377" y="27"/>
                    </a:cubicBezTo>
                    <a:cubicBezTo>
                      <a:pt x="376" y="26"/>
                      <a:pt x="377" y="24"/>
                      <a:pt x="379" y="23"/>
                    </a:cubicBezTo>
                    <a:lnTo>
                      <a:pt x="379" y="23"/>
                    </a:lnTo>
                    <a:cubicBezTo>
                      <a:pt x="380" y="23"/>
                      <a:pt x="382" y="24"/>
                      <a:pt x="383" y="25"/>
                    </a:cubicBezTo>
                    <a:cubicBezTo>
                      <a:pt x="383" y="27"/>
                      <a:pt x="382" y="29"/>
                      <a:pt x="381" y="29"/>
                    </a:cubicBezTo>
                    <a:close/>
                    <a:moveTo>
                      <a:pt x="370" y="35"/>
                    </a:moveTo>
                    <a:lnTo>
                      <a:pt x="370" y="35"/>
                    </a:lnTo>
                    <a:cubicBezTo>
                      <a:pt x="369" y="36"/>
                      <a:pt x="367" y="35"/>
                      <a:pt x="366" y="34"/>
                    </a:cubicBezTo>
                    <a:cubicBezTo>
                      <a:pt x="365" y="32"/>
                      <a:pt x="366" y="30"/>
                      <a:pt x="367" y="30"/>
                    </a:cubicBezTo>
                    <a:lnTo>
                      <a:pt x="367" y="30"/>
                    </a:lnTo>
                    <a:cubicBezTo>
                      <a:pt x="369" y="29"/>
                      <a:pt x="371" y="29"/>
                      <a:pt x="372" y="31"/>
                    </a:cubicBezTo>
                    <a:cubicBezTo>
                      <a:pt x="372" y="33"/>
                      <a:pt x="372" y="34"/>
                      <a:pt x="370" y="35"/>
                    </a:cubicBezTo>
                    <a:close/>
                    <a:moveTo>
                      <a:pt x="359" y="42"/>
                    </a:moveTo>
                    <a:lnTo>
                      <a:pt x="359" y="42"/>
                    </a:lnTo>
                    <a:cubicBezTo>
                      <a:pt x="358" y="42"/>
                      <a:pt x="356" y="42"/>
                      <a:pt x="355" y="40"/>
                    </a:cubicBezTo>
                    <a:cubicBezTo>
                      <a:pt x="354" y="39"/>
                      <a:pt x="355" y="37"/>
                      <a:pt x="357" y="36"/>
                    </a:cubicBezTo>
                    <a:lnTo>
                      <a:pt x="357" y="36"/>
                    </a:lnTo>
                    <a:cubicBezTo>
                      <a:pt x="358" y="35"/>
                      <a:pt x="360" y="36"/>
                      <a:pt x="361" y="37"/>
                    </a:cubicBezTo>
                    <a:cubicBezTo>
                      <a:pt x="362" y="39"/>
                      <a:pt x="361" y="41"/>
                      <a:pt x="359" y="42"/>
                    </a:cubicBezTo>
                    <a:close/>
                    <a:moveTo>
                      <a:pt x="349" y="49"/>
                    </a:moveTo>
                    <a:lnTo>
                      <a:pt x="349" y="49"/>
                    </a:lnTo>
                    <a:cubicBezTo>
                      <a:pt x="348" y="50"/>
                      <a:pt x="346" y="49"/>
                      <a:pt x="345" y="47"/>
                    </a:cubicBezTo>
                    <a:cubicBezTo>
                      <a:pt x="344" y="46"/>
                      <a:pt x="345" y="44"/>
                      <a:pt x="346" y="43"/>
                    </a:cubicBezTo>
                    <a:lnTo>
                      <a:pt x="346" y="43"/>
                    </a:lnTo>
                    <a:cubicBezTo>
                      <a:pt x="348" y="42"/>
                      <a:pt x="350" y="43"/>
                      <a:pt x="351" y="45"/>
                    </a:cubicBezTo>
                    <a:cubicBezTo>
                      <a:pt x="351" y="46"/>
                      <a:pt x="351" y="48"/>
                      <a:pt x="349" y="49"/>
                    </a:cubicBezTo>
                    <a:close/>
                    <a:moveTo>
                      <a:pt x="339" y="56"/>
                    </a:moveTo>
                    <a:lnTo>
                      <a:pt x="339" y="56"/>
                    </a:lnTo>
                    <a:cubicBezTo>
                      <a:pt x="338" y="57"/>
                      <a:pt x="336" y="56"/>
                      <a:pt x="335" y="55"/>
                    </a:cubicBezTo>
                    <a:cubicBezTo>
                      <a:pt x="334" y="53"/>
                      <a:pt x="335" y="51"/>
                      <a:pt x="336" y="51"/>
                    </a:cubicBezTo>
                    <a:lnTo>
                      <a:pt x="336" y="51"/>
                    </a:lnTo>
                    <a:cubicBezTo>
                      <a:pt x="338" y="50"/>
                      <a:pt x="340" y="50"/>
                      <a:pt x="341" y="52"/>
                    </a:cubicBezTo>
                    <a:cubicBezTo>
                      <a:pt x="341" y="54"/>
                      <a:pt x="341" y="55"/>
                      <a:pt x="339" y="56"/>
                    </a:cubicBezTo>
                    <a:close/>
                    <a:moveTo>
                      <a:pt x="330" y="64"/>
                    </a:moveTo>
                    <a:lnTo>
                      <a:pt x="330" y="64"/>
                    </a:lnTo>
                    <a:cubicBezTo>
                      <a:pt x="328" y="65"/>
                      <a:pt x="326" y="64"/>
                      <a:pt x="325" y="63"/>
                    </a:cubicBezTo>
                    <a:cubicBezTo>
                      <a:pt x="324" y="62"/>
                      <a:pt x="325" y="60"/>
                      <a:pt x="326" y="59"/>
                    </a:cubicBezTo>
                    <a:lnTo>
                      <a:pt x="326" y="59"/>
                    </a:lnTo>
                    <a:cubicBezTo>
                      <a:pt x="328" y="58"/>
                      <a:pt x="330" y="58"/>
                      <a:pt x="331" y="59"/>
                    </a:cubicBezTo>
                    <a:cubicBezTo>
                      <a:pt x="332" y="61"/>
                      <a:pt x="331" y="63"/>
                      <a:pt x="330" y="64"/>
                    </a:cubicBezTo>
                    <a:close/>
                    <a:moveTo>
                      <a:pt x="320" y="72"/>
                    </a:moveTo>
                    <a:lnTo>
                      <a:pt x="320" y="72"/>
                    </a:lnTo>
                    <a:cubicBezTo>
                      <a:pt x="319" y="73"/>
                      <a:pt x="317" y="73"/>
                      <a:pt x="316" y="71"/>
                    </a:cubicBezTo>
                    <a:cubicBezTo>
                      <a:pt x="315" y="70"/>
                      <a:pt x="315" y="68"/>
                      <a:pt x="317" y="67"/>
                    </a:cubicBezTo>
                    <a:lnTo>
                      <a:pt x="317" y="67"/>
                    </a:lnTo>
                    <a:cubicBezTo>
                      <a:pt x="318" y="66"/>
                      <a:pt x="320" y="66"/>
                      <a:pt x="321" y="68"/>
                    </a:cubicBezTo>
                    <a:cubicBezTo>
                      <a:pt x="322" y="69"/>
                      <a:pt x="322" y="71"/>
                      <a:pt x="320" y="72"/>
                    </a:cubicBezTo>
                    <a:close/>
                    <a:moveTo>
                      <a:pt x="311" y="80"/>
                    </a:moveTo>
                    <a:lnTo>
                      <a:pt x="311" y="80"/>
                    </a:lnTo>
                    <a:cubicBezTo>
                      <a:pt x="310" y="81"/>
                      <a:pt x="308" y="81"/>
                      <a:pt x="307" y="80"/>
                    </a:cubicBezTo>
                    <a:cubicBezTo>
                      <a:pt x="306" y="78"/>
                      <a:pt x="306" y="76"/>
                      <a:pt x="308" y="75"/>
                    </a:cubicBezTo>
                    <a:lnTo>
                      <a:pt x="308" y="75"/>
                    </a:lnTo>
                    <a:cubicBezTo>
                      <a:pt x="309" y="74"/>
                      <a:pt x="311" y="75"/>
                      <a:pt x="312" y="76"/>
                    </a:cubicBezTo>
                    <a:cubicBezTo>
                      <a:pt x="313" y="78"/>
                      <a:pt x="312" y="80"/>
                      <a:pt x="311" y="80"/>
                    </a:cubicBezTo>
                    <a:close/>
                    <a:moveTo>
                      <a:pt x="302" y="89"/>
                    </a:moveTo>
                    <a:lnTo>
                      <a:pt x="302" y="89"/>
                    </a:lnTo>
                    <a:cubicBezTo>
                      <a:pt x="301" y="90"/>
                      <a:pt x="299" y="90"/>
                      <a:pt x="298" y="89"/>
                    </a:cubicBezTo>
                    <a:cubicBezTo>
                      <a:pt x="297" y="87"/>
                      <a:pt x="297" y="85"/>
                      <a:pt x="299" y="84"/>
                    </a:cubicBezTo>
                    <a:lnTo>
                      <a:pt x="299" y="84"/>
                    </a:lnTo>
                    <a:cubicBezTo>
                      <a:pt x="300" y="83"/>
                      <a:pt x="302" y="84"/>
                      <a:pt x="303" y="85"/>
                    </a:cubicBezTo>
                    <a:cubicBezTo>
                      <a:pt x="304" y="87"/>
                      <a:pt x="304" y="88"/>
                      <a:pt x="302" y="89"/>
                    </a:cubicBezTo>
                    <a:close/>
                    <a:moveTo>
                      <a:pt x="294" y="98"/>
                    </a:moveTo>
                    <a:lnTo>
                      <a:pt x="294" y="98"/>
                    </a:lnTo>
                    <a:cubicBezTo>
                      <a:pt x="292" y="99"/>
                      <a:pt x="290" y="99"/>
                      <a:pt x="289" y="98"/>
                    </a:cubicBezTo>
                    <a:cubicBezTo>
                      <a:pt x="288" y="96"/>
                      <a:pt x="289" y="94"/>
                      <a:pt x="290" y="93"/>
                    </a:cubicBezTo>
                    <a:lnTo>
                      <a:pt x="290" y="93"/>
                    </a:lnTo>
                    <a:cubicBezTo>
                      <a:pt x="292" y="92"/>
                      <a:pt x="294" y="93"/>
                      <a:pt x="294" y="94"/>
                    </a:cubicBezTo>
                    <a:cubicBezTo>
                      <a:pt x="295" y="96"/>
                      <a:pt x="295" y="97"/>
                      <a:pt x="294" y="98"/>
                    </a:cubicBezTo>
                    <a:close/>
                    <a:moveTo>
                      <a:pt x="285" y="108"/>
                    </a:moveTo>
                    <a:lnTo>
                      <a:pt x="285" y="108"/>
                    </a:lnTo>
                    <a:cubicBezTo>
                      <a:pt x="284" y="109"/>
                      <a:pt x="282" y="108"/>
                      <a:pt x="281" y="107"/>
                    </a:cubicBezTo>
                    <a:cubicBezTo>
                      <a:pt x="280" y="105"/>
                      <a:pt x="280" y="104"/>
                      <a:pt x="282" y="103"/>
                    </a:cubicBezTo>
                    <a:lnTo>
                      <a:pt x="282" y="103"/>
                    </a:lnTo>
                    <a:cubicBezTo>
                      <a:pt x="283" y="102"/>
                      <a:pt x="285" y="102"/>
                      <a:pt x="286" y="103"/>
                    </a:cubicBezTo>
                    <a:cubicBezTo>
                      <a:pt x="287" y="105"/>
                      <a:pt x="287" y="107"/>
                      <a:pt x="285" y="108"/>
                    </a:cubicBezTo>
                    <a:close/>
                    <a:moveTo>
                      <a:pt x="277" y="117"/>
                    </a:moveTo>
                    <a:lnTo>
                      <a:pt x="277" y="117"/>
                    </a:lnTo>
                    <a:cubicBezTo>
                      <a:pt x="276" y="118"/>
                      <a:pt x="274" y="118"/>
                      <a:pt x="273" y="116"/>
                    </a:cubicBezTo>
                    <a:cubicBezTo>
                      <a:pt x="272" y="115"/>
                      <a:pt x="272" y="113"/>
                      <a:pt x="274" y="112"/>
                    </a:cubicBezTo>
                    <a:lnTo>
                      <a:pt x="274" y="112"/>
                    </a:lnTo>
                    <a:cubicBezTo>
                      <a:pt x="275" y="111"/>
                      <a:pt x="277" y="112"/>
                      <a:pt x="278" y="113"/>
                    </a:cubicBezTo>
                    <a:cubicBezTo>
                      <a:pt x="279" y="114"/>
                      <a:pt x="279" y="116"/>
                      <a:pt x="277" y="117"/>
                    </a:cubicBezTo>
                    <a:close/>
                    <a:moveTo>
                      <a:pt x="270" y="126"/>
                    </a:moveTo>
                    <a:lnTo>
                      <a:pt x="270" y="126"/>
                    </a:lnTo>
                    <a:cubicBezTo>
                      <a:pt x="269" y="128"/>
                      <a:pt x="267" y="128"/>
                      <a:pt x="266" y="127"/>
                    </a:cubicBezTo>
                    <a:cubicBezTo>
                      <a:pt x="264" y="126"/>
                      <a:pt x="264" y="124"/>
                      <a:pt x="265" y="122"/>
                    </a:cubicBezTo>
                    <a:lnTo>
                      <a:pt x="265" y="122"/>
                    </a:lnTo>
                    <a:cubicBezTo>
                      <a:pt x="266" y="121"/>
                      <a:pt x="268" y="121"/>
                      <a:pt x="270" y="122"/>
                    </a:cubicBezTo>
                    <a:cubicBezTo>
                      <a:pt x="271" y="123"/>
                      <a:pt x="271" y="125"/>
                      <a:pt x="270" y="126"/>
                    </a:cubicBezTo>
                    <a:close/>
                    <a:moveTo>
                      <a:pt x="263" y="136"/>
                    </a:moveTo>
                    <a:lnTo>
                      <a:pt x="263" y="136"/>
                    </a:lnTo>
                    <a:cubicBezTo>
                      <a:pt x="261" y="138"/>
                      <a:pt x="259" y="138"/>
                      <a:pt x="258" y="137"/>
                    </a:cubicBezTo>
                    <a:cubicBezTo>
                      <a:pt x="257" y="136"/>
                      <a:pt x="257" y="134"/>
                      <a:pt x="258" y="132"/>
                    </a:cubicBezTo>
                    <a:lnTo>
                      <a:pt x="258" y="132"/>
                    </a:lnTo>
                    <a:cubicBezTo>
                      <a:pt x="259" y="131"/>
                      <a:pt x="261" y="131"/>
                      <a:pt x="262" y="132"/>
                    </a:cubicBezTo>
                    <a:cubicBezTo>
                      <a:pt x="263" y="133"/>
                      <a:pt x="264" y="135"/>
                      <a:pt x="263" y="136"/>
                    </a:cubicBezTo>
                    <a:close/>
                    <a:moveTo>
                      <a:pt x="255" y="146"/>
                    </a:moveTo>
                    <a:lnTo>
                      <a:pt x="255" y="146"/>
                    </a:lnTo>
                    <a:cubicBezTo>
                      <a:pt x="254" y="148"/>
                      <a:pt x="252" y="148"/>
                      <a:pt x="251" y="147"/>
                    </a:cubicBezTo>
                    <a:cubicBezTo>
                      <a:pt x="249" y="146"/>
                      <a:pt x="249" y="144"/>
                      <a:pt x="250" y="142"/>
                    </a:cubicBezTo>
                    <a:lnTo>
                      <a:pt x="250" y="142"/>
                    </a:lnTo>
                    <a:cubicBezTo>
                      <a:pt x="251" y="141"/>
                      <a:pt x="253" y="141"/>
                      <a:pt x="255" y="142"/>
                    </a:cubicBezTo>
                    <a:cubicBezTo>
                      <a:pt x="256" y="143"/>
                      <a:pt x="256" y="145"/>
                      <a:pt x="255" y="146"/>
                    </a:cubicBezTo>
                    <a:close/>
                    <a:moveTo>
                      <a:pt x="248" y="157"/>
                    </a:moveTo>
                    <a:lnTo>
                      <a:pt x="248" y="157"/>
                    </a:lnTo>
                    <a:cubicBezTo>
                      <a:pt x="247" y="158"/>
                      <a:pt x="245" y="158"/>
                      <a:pt x="243" y="157"/>
                    </a:cubicBezTo>
                    <a:cubicBezTo>
                      <a:pt x="242" y="156"/>
                      <a:pt x="242" y="154"/>
                      <a:pt x="243" y="153"/>
                    </a:cubicBezTo>
                    <a:lnTo>
                      <a:pt x="243" y="153"/>
                    </a:lnTo>
                    <a:cubicBezTo>
                      <a:pt x="244" y="151"/>
                      <a:pt x="246" y="151"/>
                      <a:pt x="247" y="152"/>
                    </a:cubicBezTo>
                    <a:cubicBezTo>
                      <a:pt x="249" y="153"/>
                      <a:pt x="249" y="155"/>
                      <a:pt x="248" y="157"/>
                    </a:cubicBezTo>
                    <a:close/>
                    <a:moveTo>
                      <a:pt x="241" y="167"/>
                    </a:moveTo>
                    <a:lnTo>
                      <a:pt x="241" y="167"/>
                    </a:lnTo>
                    <a:cubicBezTo>
                      <a:pt x="240" y="168"/>
                      <a:pt x="238" y="169"/>
                      <a:pt x="236" y="167"/>
                    </a:cubicBezTo>
                    <a:cubicBezTo>
                      <a:pt x="235" y="166"/>
                      <a:pt x="235" y="164"/>
                      <a:pt x="236" y="163"/>
                    </a:cubicBezTo>
                    <a:lnTo>
                      <a:pt x="236" y="163"/>
                    </a:lnTo>
                    <a:cubicBezTo>
                      <a:pt x="237" y="162"/>
                      <a:pt x="239" y="161"/>
                      <a:pt x="240" y="163"/>
                    </a:cubicBezTo>
                    <a:cubicBezTo>
                      <a:pt x="242" y="164"/>
                      <a:pt x="242" y="166"/>
                      <a:pt x="241" y="167"/>
                    </a:cubicBezTo>
                    <a:close/>
                    <a:moveTo>
                      <a:pt x="234" y="177"/>
                    </a:moveTo>
                    <a:lnTo>
                      <a:pt x="234" y="177"/>
                    </a:lnTo>
                    <a:cubicBezTo>
                      <a:pt x="233" y="179"/>
                      <a:pt x="231" y="179"/>
                      <a:pt x="230" y="178"/>
                    </a:cubicBezTo>
                    <a:cubicBezTo>
                      <a:pt x="228" y="177"/>
                      <a:pt x="228" y="175"/>
                      <a:pt x="229" y="173"/>
                    </a:cubicBezTo>
                    <a:lnTo>
                      <a:pt x="229" y="173"/>
                    </a:lnTo>
                    <a:cubicBezTo>
                      <a:pt x="230" y="172"/>
                      <a:pt x="232" y="172"/>
                      <a:pt x="233" y="173"/>
                    </a:cubicBezTo>
                    <a:cubicBezTo>
                      <a:pt x="235" y="174"/>
                      <a:pt x="235" y="176"/>
                      <a:pt x="234" y="177"/>
                    </a:cubicBezTo>
                    <a:close/>
                    <a:moveTo>
                      <a:pt x="227" y="188"/>
                    </a:moveTo>
                    <a:lnTo>
                      <a:pt x="227" y="188"/>
                    </a:lnTo>
                    <a:cubicBezTo>
                      <a:pt x="226" y="189"/>
                      <a:pt x="224" y="190"/>
                      <a:pt x="223" y="188"/>
                    </a:cubicBezTo>
                    <a:cubicBezTo>
                      <a:pt x="222" y="187"/>
                      <a:pt x="221" y="185"/>
                      <a:pt x="222" y="184"/>
                    </a:cubicBezTo>
                    <a:lnTo>
                      <a:pt x="222" y="184"/>
                    </a:lnTo>
                    <a:cubicBezTo>
                      <a:pt x="224" y="183"/>
                      <a:pt x="226" y="183"/>
                      <a:pt x="227" y="184"/>
                    </a:cubicBezTo>
                    <a:cubicBezTo>
                      <a:pt x="228" y="185"/>
                      <a:pt x="228" y="187"/>
                      <a:pt x="227" y="188"/>
                    </a:cubicBezTo>
                    <a:close/>
                    <a:moveTo>
                      <a:pt x="221" y="199"/>
                    </a:moveTo>
                    <a:lnTo>
                      <a:pt x="221" y="199"/>
                    </a:lnTo>
                    <a:cubicBezTo>
                      <a:pt x="220" y="200"/>
                      <a:pt x="218" y="200"/>
                      <a:pt x="217" y="199"/>
                    </a:cubicBezTo>
                    <a:cubicBezTo>
                      <a:pt x="215" y="198"/>
                      <a:pt x="215" y="196"/>
                      <a:pt x="216" y="195"/>
                    </a:cubicBezTo>
                    <a:lnTo>
                      <a:pt x="216" y="195"/>
                    </a:lnTo>
                    <a:cubicBezTo>
                      <a:pt x="217" y="193"/>
                      <a:pt x="219" y="193"/>
                      <a:pt x="220" y="194"/>
                    </a:cubicBezTo>
                    <a:cubicBezTo>
                      <a:pt x="222" y="195"/>
                      <a:pt x="222" y="197"/>
                      <a:pt x="221" y="199"/>
                    </a:cubicBezTo>
                    <a:close/>
                    <a:moveTo>
                      <a:pt x="215" y="209"/>
                    </a:moveTo>
                    <a:lnTo>
                      <a:pt x="215" y="209"/>
                    </a:lnTo>
                    <a:cubicBezTo>
                      <a:pt x="213" y="211"/>
                      <a:pt x="212" y="211"/>
                      <a:pt x="210" y="210"/>
                    </a:cubicBezTo>
                    <a:cubicBezTo>
                      <a:pt x="209" y="209"/>
                      <a:pt x="209" y="207"/>
                      <a:pt x="210" y="206"/>
                    </a:cubicBezTo>
                    <a:lnTo>
                      <a:pt x="210" y="206"/>
                    </a:lnTo>
                    <a:cubicBezTo>
                      <a:pt x="211" y="204"/>
                      <a:pt x="213" y="204"/>
                      <a:pt x="214" y="205"/>
                    </a:cubicBezTo>
                    <a:cubicBezTo>
                      <a:pt x="215" y="206"/>
                      <a:pt x="216" y="208"/>
                      <a:pt x="215" y="209"/>
                    </a:cubicBezTo>
                    <a:close/>
                    <a:moveTo>
                      <a:pt x="208" y="220"/>
                    </a:moveTo>
                    <a:lnTo>
                      <a:pt x="208" y="220"/>
                    </a:lnTo>
                    <a:cubicBezTo>
                      <a:pt x="207" y="222"/>
                      <a:pt x="205" y="222"/>
                      <a:pt x="204" y="221"/>
                    </a:cubicBezTo>
                    <a:cubicBezTo>
                      <a:pt x="203" y="220"/>
                      <a:pt x="202" y="218"/>
                      <a:pt x="204" y="217"/>
                    </a:cubicBezTo>
                    <a:lnTo>
                      <a:pt x="204" y="216"/>
                    </a:lnTo>
                    <a:cubicBezTo>
                      <a:pt x="205" y="215"/>
                      <a:pt x="207" y="215"/>
                      <a:pt x="208" y="216"/>
                    </a:cubicBezTo>
                    <a:cubicBezTo>
                      <a:pt x="209" y="217"/>
                      <a:pt x="210" y="219"/>
                      <a:pt x="208" y="220"/>
                    </a:cubicBezTo>
                    <a:close/>
                    <a:moveTo>
                      <a:pt x="203" y="231"/>
                    </a:moveTo>
                    <a:lnTo>
                      <a:pt x="203" y="231"/>
                    </a:lnTo>
                    <a:cubicBezTo>
                      <a:pt x="201" y="233"/>
                      <a:pt x="199" y="233"/>
                      <a:pt x="198" y="232"/>
                    </a:cubicBezTo>
                    <a:cubicBezTo>
                      <a:pt x="197" y="231"/>
                      <a:pt x="197" y="229"/>
                      <a:pt x="198" y="228"/>
                    </a:cubicBezTo>
                    <a:lnTo>
                      <a:pt x="198" y="228"/>
                    </a:lnTo>
                    <a:cubicBezTo>
                      <a:pt x="199" y="226"/>
                      <a:pt x="201" y="226"/>
                      <a:pt x="202" y="227"/>
                    </a:cubicBezTo>
                    <a:cubicBezTo>
                      <a:pt x="203" y="228"/>
                      <a:pt x="204" y="230"/>
                      <a:pt x="203" y="231"/>
                    </a:cubicBezTo>
                    <a:close/>
                    <a:moveTo>
                      <a:pt x="197" y="242"/>
                    </a:moveTo>
                    <a:lnTo>
                      <a:pt x="197" y="242"/>
                    </a:lnTo>
                    <a:cubicBezTo>
                      <a:pt x="196" y="244"/>
                      <a:pt x="194" y="244"/>
                      <a:pt x="192" y="243"/>
                    </a:cubicBezTo>
                    <a:cubicBezTo>
                      <a:pt x="191" y="242"/>
                      <a:pt x="191" y="240"/>
                      <a:pt x="192" y="239"/>
                    </a:cubicBezTo>
                    <a:lnTo>
                      <a:pt x="192" y="239"/>
                    </a:lnTo>
                    <a:cubicBezTo>
                      <a:pt x="193" y="237"/>
                      <a:pt x="195" y="237"/>
                      <a:pt x="196" y="238"/>
                    </a:cubicBezTo>
                    <a:cubicBezTo>
                      <a:pt x="197" y="239"/>
                      <a:pt x="198" y="241"/>
                      <a:pt x="197" y="242"/>
                    </a:cubicBezTo>
                    <a:close/>
                    <a:moveTo>
                      <a:pt x="191" y="254"/>
                    </a:moveTo>
                    <a:lnTo>
                      <a:pt x="191" y="254"/>
                    </a:lnTo>
                    <a:cubicBezTo>
                      <a:pt x="190" y="255"/>
                      <a:pt x="188" y="255"/>
                      <a:pt x="187" y="254"/>
                    </a:cubicBezTo>
                    <a:cubicBezTo>
                      <a:pt x="185" y="253"/>
                      <a:pt x="185" y="251"/>
                      <a:pt x="186" y="250"/>
                    </a:cubicBezTo>
                    <a:lnTo>
                      <a:pt x="186" y="250"/>
                    </a:lnTo>
                    <a:cubicBezTo>
                      <a:pt x="187" y="248"/>
                      <a:pt x="189" y="248"/>
                      <a:pt x="190" y="249"/>
                    </a:cubicBezTo>
                    <a:cubicBezTo>
                      <a:pt x="192" y="250"/>
                      <a:pt x="192" y="252"/>
                      <a:pt x="191" y="254"/>
                    </a:cubicBezTo>
                    <a:close/>
                    <a:moveTo>
                      <a:pt x="185" y="265"/>
                    </a:moveTo>
                    <a:lnTo>
                      <a:pt x="185" y="265"/>
                    </a:lnTo>
                    <a:cubicBezTo>
                      <a:pt x="184" y="266"/>
                      <a:pt x="182" y="266"/>
                      <a:pt x="181" y="265"/>
                    </a:cubicBezTo>
                    <a:cubicBezTo>
                      <a:pt x="180" y="264"/>
                      <a:pt x="180" y="262"/>
                      <a:pt x="181" y="261"/>
                    </a:cubicBezTo>
                    <a:lnTo>
                      <a:pt x="181" y="261"/>
                    </a:lnTo>
                    <a:cubicBezTo>
                      <a:pt x="182" y="260"/>
                      <a:pt x="184" y="259"/>
                      <a:pt x="185" y="260"/>
                    </a:cubicBezTo>
                    <a:cubicBezTo>
                      <a:pt x="186" y="262"/>
                      <a:pt x="187" y="263"/>
                      <a:pt x="185" y="265"/>
                    </a:cubicBezTo>
                    <a:close/>
                    <a:moveTo>
                      <a:pt x="180" y="276"/>
                    </a:moveTo>
                    <a:lnTo>
                      <a:pt x="180" y="276"/>
                    </a:lnTo>
                    <a:cubicBezTo>
                      <a:pt x="179" y="277"/>
                      <a:pt x="177" y="278"/>
                      <a:pt x="176" y="277"/>
                    </a:cubicBezTo>
                    <a:cubicBezTo>
                      <a:pt x="174" y="275"/>
                      <a:pt x="174" y="274"/>
                      <a:pt x="175" y="272"/>
                    </a:cubicBezTo>
                    <a:lnTo>
                      <a:pt x="175" y="272"/>
                    </a:lnTo>
                    <a:cubicBezTo>
                      <a:pt x="176" y="271"/>
                      <a:pt x="178" y="271"/>
                      <a:pt x="180" y="272"/>
                    </a:cubicBezTo>
                    <a:cubicBezTo>
                      <a:pt x="181" y="273"/>
                      <a:pt x="181" y="275"/>
                      <a:pt x="180" y="276"/>
                    </a:cubicBezTo>
                    <a:close/>
                    <a:moveTo>
                      <a:pt x="175" y="287"/>
                    </a:moveTo>
                    <a:lnTo>
                      <a:pt x="175" y="287"/>
                    </a:lnTo>
                    <a:cubicBezTo>
                      <a:pt x="174" y="289"/>
                      <a:pt x="172" y="289"/>
                      <a:pt x="170" y="288"/>
                    </a:cubicBezTo>
                    <a:cubicBezTo>
                      <a:pt x="169" y="287"/>
                      <a:pt x="169" y="285"/>
                      <a:pt x="170" y="283"/>
                    </a:cubicBezTo>
                    <a:lnTo>
                      <a:pt x="170" y="283"/>
                    </a:lnTo>
                    <a:cubicBezTo>
                      <a:pt x="171" y="282"/>
                      <a:pt x="173" y="282"/>
                      <a:pt x="174" y="283"/>
                    </a:cubicBezTo>
                    <a:cubicBezTo>
                      <a:pt x="176" y="284"/>
                      <a:pt x="176" y="286"/>
                      <a:pt x="175" y="287"/>
                    </a:cubicBezTo>
                    <a:close/>
                    <a:moveTo>
                      <a:pt x="170" y="299"/>
                    </a:moveTo>
                    <a:lnTo>
                      <a:pt x="170" y="299"/>
                    </a:lnTo>
                    <a:cubicBezTo>
                      <a:pt x="169" y="300"/>
                      <a:pt x="167" y="300"/>
                      <a:pt x="165" y="299"/>
                    </a:cubicBezTo>
                    <a:cubicBezTo>
                      <a:pt x="164" y="298"/>
                      <a:pt x="164" y="296"/>
                      <a:pt x="165" y="295"/>
                    </a:cubicBezTo>
                    <a:lnTo>
                      <a:pt x="165" y="295"/>
                    </a:lnTo>
                    <a:cubicBezTo>
                      <a:pt x="166" y="294"/>
                      <a:pt x="168" y="293"/>
                      <a:pt x="169" y="294"/>
                    </a:cubicBezTo>
                    <a:cubicBezTo>
                      <a:pt x="170" y="296"/>
                      <a:pt x="171" y="297"/>
                      <a:pt x="170" y="299"/>
                    </a:cubicBezTo>
                    <a:close/>
                    <a:moveTo>
                      <a:pt x="165" y="310"/>
                    </a:moveTo>
                    <a:lnTo>
                      <a:pt x="165" y="310"/>
                    </a:lnTo>
                    <a:cubicBezTo>
                      <a:pt x="164" y="312"/>
                      <a:pt x="162" y="312"/>
                      <a:pt x="160" y="311"/>
                    </a:cubicBezTo>
                    <a:cubicBezTo>
                      <a:pt x="159" y="310"/>
                      <a:pt x="159" y="308"/>
                      <a:pt x="160" y="306"/>
                    </a:cubicBezTo>
                    <a:lnTo>
                      <a:pt x="160" y="306"/>
                    </a:lnTo>
                    <a:cubicBezTo>
                      <a:pt x="161" y="305"/>
                      <a:pt x="163" y="305"/>
                      <a:pt x="164" y="306"/>
                    </a:cubicBezTo>
                    <a:cubicBezTo>
                      <a:pt x="165" y="307"/>
                      <a:pt x="166" y="309"/>
                      <a:pt x="165" y="310"/>
                    </a:cubicBezTo>
                    <a:close/>
                    <a:moveTo>
                      <a:pt x="160" y="322"/>
                    </a:moveTo>
                    <a:lnTo>
                      <a:pt x="160" y="322"/>
                    </a:lnTo>
                    <a:cubicBezTo>
                      <a:pt x="158" y="323"/>
                      <a:pt x="157" y="323"/>
                      <a:pt x="155" y="322"/>
                    </a:cubicBezTo>
                    <a:cubicBezTo>
                      <a:pt x="154" y="321"/>
                      <a:pt x="154" y="319"/>
                      <a:pt x="155" y="318"/>
                    </a:cubicBezTo>
                    <a:lnTo>
                      <a:pt x="155" y="318"/>
                    </a:lnTo>
                    <a:cubicBezTo>
                      <a:pt x="156" y="316"/>
                      <a:pt x="158" y="316"/>
                      <a:pt x="159" y="317"/>
                    </a:cubicBezTo>
                    <a:cubicBezTo>
                      <a:pt x="160" y="318"/>
                      <a:pt x="161" y="320"/>
                      <a:pt x="160" y="322"/>
                    </a:cubicBezTo>
                    <a:close/>
                    <a:moveTo>
                      <a:pt x="155" y="333"/>
                    </a:moveTo>
                    <a:lnTo>
                      <a:pt x="155" y="333"/>
                    </a:lnTo>
                    <a:cubicBezTo>
                      <a:pt x="154" y="335"/>
                      <a:pt x="152" y="335"/>
                      <a:pt x="150" y="334"/>
                    </a:cubicBezTo>
                    <a:cubicBezTo>
                      <a:pt x="149" y="333"/>
                      <a:pt x="149" y="331"/>
                      <a:pt x="150" y="329"/>
                    </a:cubicBezTo>
                    <a:lnTo>
                      <a:pt x="150" y="329"/>
                    </a:lnTo>
                    <a:cubicBezTo>
                      <a:pt x="151" y="328"/>
                      <a:pt x="153" y="328"/>
                      <a:pt x="154" y="329"/>
                    </a:cubicBezTo>
                    <a:cubicBezTo>
                      <a:pt x="156" y="330"/>
                      <a:pt x="156" y="332"/>
                      <a:pt x="155" y="333"/>
                    </a:cubicBezTo>
                    <a:close/>
                    <a:moveTo>
                      <a:pt x="150" y="345"/>
                    </a:moveTo>
                    <a:lnTo>
                      <a:pt x="150" y="345"/>
                    </a:lnTo>
                    <a:cubicBezTo>
                      <a:pt x="149" y="346"/>
                      <a:pt x="147" y="347"/>
                      <a:pt x="146" y="345"/>
                    </a:cubicBezTo>
                    <a:cubicBezTo>
                      <a:pt x="144" y="344"/>
                      <a:pt x="144" y="342"/>
                      <a:pt x="145" y="341"/>
                    </a:cubicBezTo>
                    <a:lnTo>
                      <a:pt x="145" y="341"/>
                    </a:lnTo>
                    <a:cubicBezTo>
                      <a:pt x="146" y="340"/>
                      <a:pt x="148" y="339"/>
                      <a:pt x="150" y="341"/>
                    </a:cubicBezTo>
                    <a:cubicBezTo>
                      <a:pt x="151" y="342"/>
                      <a:pt x="151" y="344"/>
                      <a:pt x="150" y="345"/>
                    </a:cubicBezTo>
                    <a:close/>
                    <a:moveTo>
                      <a:pt x="146" y="357"/>
                    </a:moveTo>
                    <a:lnTo>
                      <a:pt x="146" y="357"/>
                    </a:lnTo>
                    <a:cubicBezTo>
                      <a:pt x="145" y="358"/>
                      <a:pt x="143" y="358"/>
                      <a:pt x="141" y="357"/>
                    </a:cubicBezTo>
                    <a:cubicBezTo>
                      <a:pt x="140" y="356"/>
                      <a:pt x="140" y="354"/>
                      <a:pt x="141" y="353"/>
                    </a:cubicBezTo>
                    <a:lnTo>
                      <a:pt x="141" y="353"/>
                    </a:lnTo>
                    <a:cubicBezTo>
                      <a:pt x="142" y="351"/>
                      <a:pt x="144" y="351"/>
                      <a:pt x="145" y="352"/>
                    </a:cubicBezTo>
                    <a:cubicBezTo>
                      <a:pt x="146" y="353"/>
                      <a:pt x="147" y="355"/>
                      <a:pt x="146" y="357"/>
                    </a:cubicBezTo>
                    <a:close/>
                    <a:moveTo>
                      <a:pt x="141" y="368"/>
                    </a:moveTo>
                    <a:lnTo>
                      <a:pt x="141" y="368"/>
                    </a:lnTo>
                    <a:cubicBezTo>
                      <a:pt x="140" y="369"/>
                      <a:pt x="138" y="370"/>
                      <a:pt x="137" y="369"/>
                    </a:cubicBezTo>
                    <a:cubicBezTo>
                      <a:pt x="136" y="368"/>
                      <a:pt x="135" y="366"/>
                      <a:pt x="136" y="365"/>
                    </a:cubicBezTo>
                    <a:lnTo>
                      <a:pt x="136" y="365"/>
                    </a:lnTo>
                    <a:cubicBezTo>
                      <a:pt x="137" y="363"/>
                      <a:pt x="139" y="363"/>
                      <a:pt x="140" y="364"/>
                    </a:cubicBezTo>
                    <a:cubicBezTo>
                      <a:pt x="142" y="365"/>
                      <a:pt x="142" y="367"/>
                      <a:pt x="141" y="368"/>
                    </a:cubicBezTo>
                    <a:close/>
                    <a:moveTo>
                      <a:pt x="137" y="380"/>
                    </a:moveTo>
                    <a:lnTo>
                      <a:pt x="137" y="380"/>
                    </a:lnTo>
                    <a:cubicBezTo>
                      <a:pt x="136" y="381"/>
                      <a:pt x="134" y="382"/>
                      <a:pt x="133" y="381"/>
                    </a:cubicBezTo>
                    <a:cubicBezTo>
                      <a:pt x="131" y="380"/>
                      <a:pt x="131" y="378"/>
                      <a:pt x="132" y="376"/>
                    </a:cubicBezTo>
                    <a:lnTo>
                      <a:pt x="132" y="376"/>
                    </a:lnTo>
                    <a:cubicBezTo>
                      <a:pt x="133" y="375"/>
                      <a:pt x="135" y="374"/>
                      <a:pt x="136" y="375"/>
                    </a:cubicBezTo>
                    <a:cubicBezTo>
                      <a:pt x="138" y="376"/>
                      <a:pt x="138" y="378"/>
                      <a:pt x="137" y="380"/>
                    </a:cubicBezTo>
                    <a:close/>
                    <a:moveTo>
                      <a:pt x="133" y="392"/>
                    </a:moveTo>
                    <a:lnTo>
                      <a:pt x="133" y="392"/>
                    </a:lnTo>
                    <a:cubicBezTo>
                      <a:pt x="132" y="393"/>
                      <a:pt x="130" y="393"/>
                      <a:pt x="128" y="392"/>
                    </a:cubicBezTo>
                    <a:cubicBezTo>
                      <a:pt x="127" y="391"/>
                      <a:pt x="127" y="389"/>
                      <a:pt x="128" y="388"/>
                    </a:cubicBezTo>
                    <a:lnTo>
                      <a:pt x="128" y="388"/>
                    </a:lnTo>
                    <a:cubicBezTo>
                      <a:pt x="128" y="387"/>
                      <a:pt x="130" y="386"/>
                      <a:pt x="132" y="387"/>
                    </a:cubicBezTo>
                    <a:cubicBezTo>
                      <a:pt x="133" y="388"/>
                      <a:pt x="134" y="390"/>
                      <a:pt x="133" y="392"/>
                    </a:cubicBezTo>
                    <a:close/>
                    <a:moveTo>
                      <a:pt x="128" y="403"/>
                    </a:moveTo>
                    <a:lnTo>
                      <a:pt x="128" y="403"/>
                    </a:lnTo>
                    <a:cubicBezTo>
                      <a:pt x="128" y="405"/>
                      <a:pt x="126" y="405"/>
                      <a:pt x="124" y="404"/>
                    </a:cubicBezTo>
                    <a:cubicBezTo>
                      <a:pt x="123" y="403"/>
                      <a:pt x="122" y="401"/>
                      <a:pt x="123" y="400"/>
                    </a:cubicBezTo>
                    <a:lnTo>
                      <a:pt x="123" y="400"/>
                    </a:lnTo>
                    <a:cubicBezTo>
                      <a:pt x="124" y="398"/>
                      <a:pt x="126" y="398"/>
                      <a:pt x="128" y="399"/>
                    </a:cubicBezTo>
                    <a:cubicBezTo>
                      <a:pt x="129" y="400"/>
                      <a:pt x="129" y="402"/>
                      <a:pt x="128" y="403"/>
                    </a:cubicBezTo>
                    <a:close/>
                    <a:moveTo>
                      <a:pt x="124" y="415"/>
                    </a:moveTo>
                    <a:lnTo>
                      <a:pt x="124" y="415"/>
                    </a:lnTo>
                    <a:cubicBezTo>
                      <a:pt x="124" y="417"/>
                      <a:pt x="122" y="417"/>
                      <a:pt x="120" y="416"/>
                    </a:cubicBezTo>
                    <a:cubicBezTo>
                      <a:pt x="119" y="415"/>
                      <a:pt x="118" y="413"/>
                      <a:pt x="119" y="412"/>
                    </a:cubicBezTo>
                    <a:lnTo>
                      <a:pt x="119" y="412"/>
                    </a:lnTo>
                    <a:cubicBezTo>
                      <a:pt x="120" y="410"/>
                      <a:pt x="122" y="410"/>
                      <a:pt x="124" y="411"/>
                    </a:cubicBezTo>
                    <a:cubicBezTo>
                      <a:pt x="125" y="412"/>
                      <a:pt x="125" y="414"/>
                      <a:pt x="124" y="415"/>
                    </a:cubicBezTo>
                    <a:close/>
                    <a:moveTo>
                      <a:pt x="121" y="427"/>
                    </a:moveTo>
                    <a:lnTo>
                      <a:pt x="121" y="427"/>
                    </a:lnTo>
                    <a:cubicBezTo>
                      <a:pt x="120" y="428"/>
                      <a:pt x="118" y="429"/>
                      <a:pt x="116" y="428"/>
                    </a:cubicBezTo>
                    <a:cubicBezTo>
                      <a:pt x="115" y="427"/>
                      <a:pt x="114" y="425"/>
                      <a:pt x="115" y="424"/>
                    </a:cubicBezTo>
                    <a:lnTo>
                      <a:pt x="115" y="424"/>
                    </a:lnTo>
                    <a:cubicBezTo>
                      <a:pt x="116" y="422"/>
                      <a:pt x="118" y="422"/>
                      <a:pt x="120" y="423"/>
                    </a:cubicBezTo>
                    <a:cubicBezTo>
                      <a:pt x="121" y="424"/>
                      <a:pt x="121" y="426"/>
                      <a:pt x="121" y="427"/>
                    </a:cubicBezTo>
                    <a:close/>
                    <a:moveTo>
                      <a:pt x="117" y="439"/>
                    </a:moveTo>
                    <a:lnTo>
                      <a:pt x="117" y="439"/>
                    </a:lnTo>
                    <a:cubicBezTo>
                      <a:pt x="116" y="440"/>
                      <a:pt x="114" y="441"/>
                      <a:pt x="112" y="440"/>
                    </a:cubicBezTo>
                    <a:cubicBezTo>
                      <a:pt x="111" y="439"/>
                      <a:pt x="110" y="437"/>
                      <a:pt x="111" y="435"/>
                    </a:cubicBezTo>
                    <a:lnTo>
                      <a:pt x="111" y="435"/>
                    </a:lnTo>
                    <a:cubicBezTo>
                      <a:pt x="112" y="434"/>
                      <a:pt x="114" y="434"/>
                      <a:pt x="116" y="435"/>
                    </a:cubicBezTo>
                    <a:cubicBezTo>
                      <a:pt x="117" y="435"/>
                      <a:pt x="118" y="437"/>
                      <a:pt x="117" y="439"/>
                    </a:cubicBezTo>
                    <a:close/>
                    <a:moveTo>
                      <a:pt x="113" y="450"/>
                    </a:moveTo>
                    <a:lnTo>
                      <a:pt x="113" y="450"/>
                    </a:lnTo>
                    <a:cubicBezTo>
                      <a:pt x="113" y="452"/>
                      <a:pt x="111" y="453"/>
                      <a:pt x="109" y="452"/>
                    </a:cubicBezTo>
                    <a:cubicBezTo>
                      <a:pt x="107" y="451"/>
                      <a:pt x="107" y="450"/>
                      <a:pt x="107" y="448"/>
                    </a:cubicBezTo>
                    <a:lnTo>
                      <a:pt x="107" y="448"/>
                    </a:lnTo>
                    <a:cubicBezTo>
                      <a:pt x="108" y="446"/>
                      <a:pt x="109" y="446"/>
                      <a:pt x="111" y="446"/>
                    </a:cubicBezTo>
                    <a:cubicBezTo>
                      <a:pt x="113" y="447"/>
                      <a:pt x="114" y="448"/>
                      <a:pt x="113" y="450"/>
                    </a:cubicBezTo>
                    <a:close/>
                    <a:moveTo>
                      <a:pt x="109" y="462"/>
                    </a:moveTo>
                    <a:lnTo>
                      <a:pt x="109" y="462"/>
                    </a:lnTo>
                    <a:cubicBezTo>
                      <a:pt x="109" y="464"/>
                      <a:pt x="107" y="465"/>
                      <a:pt x="106" y="464"/>
                    </a:cubicBezTo>
                    <a:cubicBezTo>
                      <a:pt x="104" y="463"/>
                      <a:pt x="103" y="462"/>
                      <a:pt x="104" y="460"/>
                    </a:cubicBezTo>
                    <a:lnTo>
                      <a:pt x="104" y="460"/>
                    </a:lnTo>
                    <a:cubicBezTo>
                      <a:pt x="104" y="458"/>
                      <a:pt x="106" y="457"/>
                      <a:pt x="108" y="458"/>
                    </a:cubicBezTo>
                    <a:cubicBezTo>
                      <a:pt x="109" y="459"/>
                      <a:pt x="110" y="460"/>
                      <a:pt x="109" y="462"/>
                    </a:cubicBezTo>
                    <a:close/>
                    <a:moveTo>
                      <a:pt x="106" y="474"/>
                    </a:moveTo>
                    <a:lnTo>
                      <a:pt x="106" y="474"/>
                    </a:lnTo>
                    <a:cubicBezTo>
                      <a:pt x="105" y="476"/>
                      <a:pt x="104" y="476"/>
                      <a:pt x="102" y="476"/>
                    </a:cubicBezTo>
                    <a:cubicBezTo>
                      <a:pt x="100" y="475"/>
                      <a:pt x="99" y="474"/>
                      <a:pt x="100" y="472"/>
                    </a:cubicBezTo>
                    <a:lnTo>
                      <a:pt x="100" y="472"/>
                    </a:lnTo>
                    <a:cubicBezTo>
                      <a:pt x="101" y="470"/>
                      <a:pt x="102" y="469"/>
                      <a:pt x="104" y="470"/>
                    </a:cubicBezTo>
                    <a:cubicBezTo>
                      <a:pt x="106" y="471"/>
                      <a:pt x="106" y="472"/>
                      <a:pt x="106" y="474"/>
                    </a:cubicBezTo>
                    <a:close/>
                    <a:moveTo>
                      <a:pt x="102" y="486"/>
                    </a:moveTo>
                    <a:lnTo>
                      <a:pt x="102" y="486"/>
                    </a:lnTo>
                    <a:cubicBezTo>
                      <a:pt x="102" y="488"/>
                      <a:pt x="100" y="488"/>
                      <a:pt x="98" y="488"/>
                    </a:cubicBezTo>
                    <a:cubicBezTo>
                      <a:pt x="97" y="487"/>
                      <a:pt x="96" y="486"/>
                      <a:pt x="96" y="484"/>
                    </a:cubicBezTo>
                    <a:lnTo>
                      <a:pt x="96" y="484"/>
                    </a:lnTo>
                    <a:cubicBezTo>
                      <a:pt x="97" y="482"/>
                      <a:pt x="99" y="481"/>
                      <a:pt x="100" y="482"/>
                    </a:cubicBezTo>
                    <a:cubicBezTo>
                      <a:pt x="102" y="483"/>
                      <a:pt x="103" y="484"/>
                      <a:pt x="102" y="486"/>
                    </a:cubicBezTo>
                    <a:close/>
                    <a:moveTo>
                      <a:pt x="99" y="498"/>
                    </a:moveTo>
                    <a:lnTo>
                      <a:pt x="99" y="498"/>
                    </a:lnTo>
                    <a:cubicBezTo>
                      <a:pt x="98" y="500"/>
                      <a:pt x="96" y="500"/>
                      <a:pt x="95" y="500"/>
                    </a:cubicBezTo>
                    <a:cubicBezTo>
                      <a:pt x="93" y="499"/>
                      <a:pt x="92" y="498"/>
                      <a:pt x="93" y="496"/>
                    </a:cubicBezTo>
                    <a:lnTo>
                      <a:pt x="93" y="496"/>
                    </a:lnTo>
                    <a:cubicBezTo>
                      <a:pt x="93" y="494"/>
                      <a:pt x="95" y="493"/>
                      <a:pt x="97" y="494"/>
                    </a:cubicBezTo>
                    <a:cubicBezTo>
                      <a:pt x="98" y="495"/>
                      <a:pt x="99" y="496"/>
                      <a:pt x="99" y="498"/>
                    </a:cubicBezTo>
                    <a:close/>
                    <a:moveTo>
                      <a:pt x="95" y="510"/>
                    </a:moveTo>
                    <a:lnTo>
                      <a:pt x="95" y="510"/>
                    </a:lnTo>
                    <a:cubicBezTo>
                      <a:pt x="95" y="512"/>
                      <a:pt x="93" y="513"/>
                      <a:pt x="92" y="512"/>
                    </a:cubicBezTo>
                    <a:cubicBezTo>
                      <a:pt x="90" y="511"/>
                      <a:pt x="89" y="510"/>
                      <a:pt x="90" y="508"/>
                    </a:cubicBezTo>
                    <a:lnTo>
                      <a:pt x="90" y="508"/>
                    </a:lnTo>
                    <a:cubicBezTo>
                      <a:pt x="90" y="506"/>
                      <a:pt x="92" y="506"/>
                      <a:pt x="94" y="506"/>
                    </a:cubicBezTo>
                    <a:cubicBezTo>
                      <a:pt x="95" y="507"/>
                      <a:pt x="96" y="508"/>
                      <a:pt x="95" y="510"/>
                    </a:cubicBezTo>
                    <a:close/>
                    <a:moveTo>
                      <a:pt x="92" y="522"/>
                    </a:moveTo>
                    <a:lnTo>
                      <a:pt x="92" y="522"/>
                    </a:lnTo>
                    <a:cubicBezTo>
                      <a:pt x="92" y="524"/>
                      <a:pt x="90" y="525"/>
                      <a:pt x="88" y="524"/>
                    </a:cubicBezTo>
                    <a:cubicBezTo>
                      <a:pt x="87" y="524"/>
                      <a:pt x="86" y="522"/>
                      <a:pt x="86" y="520"/>
                    </a:cubicBezTo>
                    <a:lnTo>
                      <a:pt x="86" y="520"/>
                    </a:lnTo>
                    <a:cubicBezTo>
                      <a:pt x="87" y="518"/>
                      <a:pt x="89" y="518"/>
                      <a:pt x="90" y="518"/>
                    </a:cubicBezTo>
                    <a:cubicBezTo>
                      <a:pt x="92" y="519"/>
                      <a:pt x="93" y="520"/>
                      <a:pt x="92" y="522"/>
                    </a:cubicBezTo>
                    <a:close/>
                    <a:moveTo>
                      <a:pt x="89" y="534"/>
                    </a:moveTo>
                    <a:lnTo>
                      <a:pt x="89" y="534"/>
                    </a:lnTo>
                    <a:cubicBezTo>
                      <a:pt x="88" y="536"/>
                      <a:pt x="87" y="537"/>
                      <a:pt x="85" y="536"/>
                    </a:cubicBezTo>
                    <a:cubicBezTo>
                      <a:pt x="83" y="536"/>
                      <a:pt x="82" y="534"/>
                      <a:pt x="83" y="532"/>
                    </a:cubicBezTo>
                    <a:lnTo>
                      <a:pt x="83" y="532"/>
                    </a:lnTo>
                    <a:cubicBezTo>
                      <a:pt x="84" y="531"/>
                      <a:pt x="85" y="530"/>
                      <a:pt x="87" y="530"/>
                    </a:cubicBezTo>
                    <a:cubicBezTo>
                      <a:pt x="89" y="531"/>
                      <a:pt x="89" y="533"/>
                      <a:pt x="89" y="534"/>
                    </a:cubicBezTo>
                    <a:close/>
                    <a:moveTo>
                      <a:pt x="86" y="546"/>
                    </a:moveTo>
                    <a:lnTo>
                      <a:pt x="86" y="546"/>
                    </a:lnTo>
                    <a:cubicBezTo>
                      <a:pt x="85" y="548"/>
                      <a:pt x="83" y="549"/>
                      <a:pt x="82" y="548"/>
                    </a:cubicBezTo>
                    <a:cubicBezTo>
                      <a:pt x="80" y="548"/>
                      <a:pt x="79" y="546"/>
                      <a:pt x="80" y="544"/>
                    </a:cubicBezTo>
                    <a:lnTo>
                      <a:pt x="80" y="544"/>
                    </a:lnTo>
                    <a:cubicBezTo>
                      <a:pt x="80" y="543"/>
                      <a:pt x="82" y="542"/>
                      <a:pt x="84" y="542"/>
                    </a:cubicBezTo>
                    <a:cubicBezTo>
                      <a:pt x="85" y="543"/>
                      <a:pt x="86" y="545"/>
                      <a:pt x="86" y="546"/>
                    </a:cubicBezTo>
                    <a:close/>
                    <a:moveTo>
                      <a:pt x="83" y="558"/>
                    </a:moveTo>
                    <a:lnTo>
                      <a:pt x="83" y="558"/>
                    </a:lnTo>
                    <a:cubicBezTo>
                      <a:pt x="82" y="560"/>
                      <a:pt x="80" y="561"/>
                      <a:pt x="79" y="560"/>
                    </a:cubicBezTo>
                    <a:cubicBezTo>
                      <a:pt x="77" y="560"/>
                      <a:pt x="76" y="558"/>
                      <a:pt x="77" y="556"/>
                    </a:cubicBezTo>
                    <a:lnTo>
                      <a:pt x="77" y="556"/>
                    </a:lnTo>
                    <a:cubicBezTo>
                      <a:pt x="77" y="555"/>
                      <a:pt x="79" y="554"/>
                      <a:pt x="81" y="554"/>
                    </a:cubicBezTo>
                    <a:cubicBezTo>
                      <a:pt x="82" y="555"/>
                      <a:pt x="83" y="557"/>
                      <a:pt x="83" y="558"/>
                    </a:cubicBezTo>
                    <a:close/>
                    <a:moveTo>
                      <a:pt x="80" y="571"/>
                    </a:moveTo>
                    <a:lnTo>
                      <a:pt x="80" y="571"/>
                    </a:lnTo>
                    <a:cubicBezTo>
                      <a:pt x="79" y="572"/>
                      <a:pt x="77" y="573"/>
                      <a:pt x="76" y="573"/>
                    </a:cubicBezTo>
                    <a:cubicBezTo>
                      <a:pt x="74" y="572"/>
                      <a:pt x="73" y="570"/>
                      <a:pt x="74" y="569"/>
                    </a:cubicBezTo>
                    <a:lnTo>
                      <a:pt x="74" y="569"/>
                    </a:lnTo>
                    <a:cubicBezTo>
                      <a:pt x="74" y="567"/>
                      <a:pt x="76" y="566"/>
                      <a:pt x="78" y="567"/>
                    </a:cubicBezTo>
                    <a:cubicBezTo>
                      <a:pt x="79" y="567"/>
                      <a:pt x="80" y="569"/>
                      <a:pt x="80" y="571"/>
                    </a:cubicBezTo>
                    <a:close/>
                    <a:moveTo>
                      <a:pt x="77" y="583"/>
                    </a:moveTo>
                    <a:lnTo>
                      <a:pt x="77" y="583"/>
                    </a:lnTo>
                    <a:cubicBezTo>
                      <a:pt x="76" y="584"/>
                      <a:pt x="75" y="585"/>
                      <a:pt x="73" y="585"/>
                    </a:cubicBezTo>
                    <a:cubicBezTo>
                      <a:pt x="71" y="584"/>
                      <a:pt x="70" y="582"/>
                      <a:pt x="71" y="581"/>
                    </a:cubicBezTo>
                    <a:lnTo>
                      <a:pt x="71" y="581"/>
                    </a:lnTo>
                    <a:cubicBezTo>
                      <a:pt x="71" y="579"/>
                      <a:pt x="73" y="578"/>
                      <a:pt x="75" y="579"/>
                    </a:cubicBezTo>
                    <a:cubicBezTo>
                      <a:pt x="77" y="579"/>
                      <a:pt x="77" y="581"/>
                      <a:pt x="77" y="583"/>
                    </a:cubicBezTo>
                    <a:close/>
                    <a:moveTo>
                      <a:pt x="74" y="595"/>
                    </a:moveTo>
                    <a:lnTo>
                      <a:pt x="74" y="595"/>
                    </a:lnTo>
                    <a:cubicBezTo>
                      <a:pt x="73" y="596"/>
                      <a:pt x="72" y="597"/>
                      <a:pt x="70" y="597"/>
                    </a:cubicBezTo>
                    <a:cubicBezTo>
                      <a:pt x="68" y="596"/>
                      <a:pt x="67" y="595"/>
                      <a:pt x="68" y="593"/>
                    </a:cubicBezTo>
                    <a:lnTo>
                      <a:pt x="68" y="593"/>
                    </a:lnTo>
                    <a:cubicBezTo>
                      <a:pt x="69" y="591"/>
                      <a:pt x="70" y="590"/>
                      <a:pt x="72" y="591"/>
                    </a:cubicBezTo>
                    <a:cubicBezTo>
                      <a:pt x="74" y="591"/>
                      <a:pt x="74" y="593"/>
                      <a:pt x="74" y="595"/>
                    </a:cubicBezTo>
                    <a:close/>
                    <a:moveTo>
                      <a:pt x="71" y="607"/>
                    </a:moveTo>
                    <a:lnTo>
                      <a:pt x="71" y="607"/>
                    </a:lnTo>
                    <a:cubicBezTo>
                      <a:pt x="71" y="609"/>
                      <a:pt x="69" y="610"/>
                      <a:pt x="67" y="609"/>
                    </a:cubicBezTo>
                    <a:cubicBezTo>
                      <a:pt x="66" y="608"/>
                      <a:pt x="65" y="607"/>
                      <a:pt x="65" y="605"/>
                    </a:cubicBezTo>
                    <a:lnTo>
                      <a:pt x="65" y="605"/>
                    </a:lnTo>
                    <a:cubicBezTo>
                      <a:pt x="66" y="603"/>
                      <a:pt x="68" y="603"/>
                      <a:pt x="69" y="603"/>
                    </a:cubicBezTo>
                    <a:cubicBezTo>
                      <a:pt x="71" y="604"/>
                      <a:pt x="72" y="605"/>
                      <a:pt x="71" y="607"/>
                    </a:cubicBezTo>
                    <a:close/>
                    <a:moveTo>
                      <a:pt x="69" y="619"/>
                    </a:moveTo>
                    <a:lnTo>
                      <a:pt x="69" y="619"/>
                    </a:lnTo>
                    <a:cubicBezTo>
                      <a:pt x="68" y="621"/>
                      <a:pt x="66" y="622"/>
                      <a:pt x="65" y="621"/>
                    </a:cubicBezTo>
                    <a:cubicBezTo>
                      <a:pt x="63" y="621"/>
                      <a:pt x="62" y="619"/>
                      <a:pt x="63" y="617"/>
                    </a:cubicBezTo>
                    <a:lnTo>
                      <a:pt x="63" y="617"/>
                    </a:lnTo>
                    <a:cubicBezTo>
                      <a:pt x="63" y="616"/>
                      <a:pt x="65" y="615"/>
                      <a:pt x="67" y="615"/>
                    </a:cubicBezTo>
                    <a:cubicBezTo>
                      <a:pt x="68" y="616"/>
                      <a:pt x="69" y="618"/>
                      <a:pt x="69" y="619"/>
                    </a:cubicBezTo>
                    <a:close/>
                    <a:moveTo>
                      <a:pt x="66" y="631"/>
                    </a:moveTo>
                    <a:lnTo>
                      <a:pt x="66" y="631"/>
                    </a:lnTo>
                    <a:cubicBezTo>
                      <a:pt x="65" y="633"/>
                      <a:pt x="64" y="634"/>
                      <a:pt x="62" y="633"/>
                    </a:cubicBezTo>
                    <a:cubicBezTo>
                      <a:pt x="60" y="633"/>
                      <a:pt x="59" y="631"/>
                      <a:pt x="60" y="630"/>
                    </a:cubicBezTo>
                    <a:lnTo>
                      <a:pt x="60" y="630"/>
                    </a:lnTo>
                    <a:cubicBezTo>
                      <a:pt x="60" y="628"/>
                      <a:pt x="62" y="627"/>
                      <a:pt x="64" y="628"/>
                    </a:cubicBezTo>
                    <a:cubicBezTo>
                      <a:pt x="66" y="628"/>
                      <a:pt x="66" y="630"/>
                      <a:pt x="66" y="631"/>
                    </a:cubicBezTo>
                    <a:close/>
                    <a:moveTo>
                      <a:pt x="63" y="644"/>
                    </a:moveTo>
                    <a:lnTo>
                      <a:pt x="63" y="644"/>
                    </a:lnTo>
                    <a:cubicBezTo>
                      <a:pt x="63" y="645"/>
                      <a:pt x="61" y="646"/>
                      <a:pt x="59" y="646"/>
                    </a:cubicBezTo>
                    <a:cubicBezTo>
                      <a:pt x="58" y="645"/>
                      <a:pt x="57" y="643"/>
                      <a:pt x="57" y="642"/>
                    </a:cubicBezTo>
                    <a:lnTo>
                      <a:pt x="57" y="642"/>
                    </a:lnTo>
                    <a:cubicBezTo>
                      <a:pt x="58" y="640"/>
                      <a:pt x="60" y="639"/>
                      <a:pt x="61" y="640"/>
                    </a:cubicBezTo>
                    <a:cubicBezTo>
                      <a:pt x="63" y="640"/>
                      <a:pt x="64" y="642"/>
                      <a:pt x="63" y="644"/>
                    </a:cubicBezTo>
                    <a:close/>
                    <a:moveTo>
                      <a:pt x="61" y="656"/>
                    </a:moveTo>
                    <a:lnTo>
                      <a:pt x="61" y="656"/>
                    </a:lnTo>
                    <a:cubicBezTo>
                      <a:pt x="60" y="658"/>
                      <a:pt x="58" y="659"/>
                      <a:pt x="57" y="658"/>
                    </a:cubicBezTo>
                    <a:cubicBezTo>
                      <a:pt x="55" y="657"/>
                      <a:pt x="54" y="656"/>
                      <a:pt x="55" y="654"/>
                    </a:cubicBezTo>
                    <a:lnTo>
                      <a:pt x="55" y="654"/>
                    </a:lnTo>
                    <a:cubicBezTo>
                      <a:pt x="55" y="652"/>
                      <a:pt x="57" y="651"/>
                      <a:pt x="59" y="652"/>
                    </a:cubicBezTo>
                    <a:cubicBezTo>
                      <a:pt x="60" y="653"/>
                      <a:pt x="61" y="654"/>
                      <a:pt x="61" y="656"/>
                    </a:cubicBezTo>
                    <a:close/>
                    <a:moveTo>
                      <a:pt x="58" y="668"/>
                    </a:moveTo>
                    <a:lnTo>
                      <a:pt x="58" y="668"/>
                    </a:lnTo>
                    <a:cubicBezTo>
                      <a:pt x="58" y="670"/>
                      <a:pt x="56" y="671"/>
                      <a:pt x="54" y="670"/>
                    </a:cubicBezTo>
                    <a:cubicBezTo>
                      <a:pt x="53" y="670"/>
                      <a:pt x="52" y="668"/>
                      <a:pt x="52" y="666"/>
                    </a:cubicBezTo>
                    <a:lnTo>
                      <a:pt x="52" y="666"/>
                    </a:lnTo>
                    <a:cubicBezTo>
                      <a:pt x="53" y="665"/>
                      <a:pt x="55" y="664"/>
                      <a:pt x="56" y="664"/>
                    </a:cubicBezTo>
                    <a:cubicBezTo>
                      <a:pt x="58" y="665"/>
                      <a:pt x="59" y="667"/>
                      <a:pt x="58" y="668"/>
                    </a:cubicBezTo>
                    <a:close/>
                    <a:moveTo>
                      <a:pt x="56" y="681"/>
                    </a:moveTo>
                    <a:lnTo>
                      <a:pt x="56" y="681"/>
                    </a:lnTo>
                    <a:cubicBezTo>
                      <a:pt x="55" y="682"/>
                      <a:pt x="54" y="683"/>
                      <a:pt x="52" y="683"/>
                    </a:cubicBezTo>
                    <a:cubicBezTo>
                      <a:pt x="50" y="682"/>
                      <a:pt x="50" y="680"/>
                      <a:pt x="50" y="679"/>
                    </a:cubicBezTo>
                    <a:lnTo>
                      <a:pt x="50" y="679"/>
                    </a:lnTo>
                    <a:cubicBezTo>
                      <a:pt x="51" y="677"/>
                      <a:pt x="52" y="676"/>
                      <a:pt x="54" y="677"/>
                    </a:cubicBezTo>
                    <a:cubicBezTo>
                      <a:pt x="56" y="677"/>
                      <a:pt x="57" y="679"/>
                      <a:pt x="56" y="681"/>
                    </a:cubicBezTo>
                    <a:close/>
                    <a:moveTo>
                      <a:pt x="54" y="693"/>
                    </a:moveTo>
                    <a:lnTo>
                      <a:pt x="54" y="693"/>
                    </a:lnTo>
                    <a:cubicBezTo>
                      <a:pt x="53" y="694"/>
                      <a:pt x="51" y="695"/>
                      <a:pt x="50" y="695"/>
                    </a:cubicBezTo>
                    <a:cubicBezTo>
                      <a:pt x="48" y="694"/>
                      <a:pt x="47" y="692"/>
                      <a:pt x="48" y="691"/>
                    </a:cubicBezTo>
                    <a:lnTo>
                      <a:pt x="48" y="691"/>
                    </a:lnTo>
                    <a:cubicBezTo>
                      <a:pt x="48" y="689"/>
                      <a:pt x="50" y="688"/>
                      <a:pt x="52" y="689"/>
                    </a:cubicBezTo>
                    <a:cubicBezTo>
                      <a:pt x="53" y="689"/>
                      <a:pt x="54" y="691"/>
                      <a:pt x="54" y="693"/>
                    </a:cubicBezTo>
                    <a:close/>
                    <a:moveTo>
                      <a:pt x="51" y="705"/>
                    </a:moveTo>
                    <a:lnTo>
                      <a:pt x="51" y="705"/>
                    </a:lnTo>
                    <a:cubicBezTo>
                      <a:pt x="51" y="707"/>
                      <a:pt x="49" y="708"/>
                      <a:pt x="47" y="707"/>
                    </a:cubicBezTo>
                    <a:cubicBezTo>
                      <a:pt x="46" y="707"/>
                      <a:pt x="45" y="705"/>
                      <a:pt x="45" y="703"/>
                    </a:cubicBezTo>
                    <a:lnTo>
                      <a:pt x="45" y="703"/>
                    </a:lnTo>
                    <a:cubicBezTo>
                      <a:pt x="46" y="701"/>
                      <a:pt x="48" y="701"/>
                      <a:pt x="49" y="701"/>
                    </a:cubicBezTo>
                    <a:cubicBezTo>
                      <a:pt x="51" y="702"/>
                      <a:pt x="52" y="703"/>
                      <a:pt x="51" y="705"/>
                    </a:cubicBezTo>
                    <a:close/>
                    <a:moveTo>
                      <a:pt x="49" y="717"/>
                    </a:moveTo>
                    <a:lnTo>
                      <a:pt x="49" y="717"/>
                    </a:lnTo>
                    <a:cubicBezTo>
                      <a:pt x="49" y="719"/>
                      <a:pt x="47" y="720"/>
                      <a:pt x="45" y="719"/>
                    </a:cubicBezTo>
                    <a:cubicBezTo>
                      <a:pt x="44" y="719"/>
                      <a:pt x="43" y="717"/>
                      <a:pt x="43" y="715"/>
                    </a:cubicBezTo>
                    <a:lnTo>
                      <a:pt x="43" y="715"/>
                    </a:lnTo>
                    <a:cubicBezTo>
                      <a:pt x="44" y="714"/>
                      <a:pt x="46" y="713"/>
                      <a:pt x="47" y="713"/>
                    </a:cubicBezTo>
                    <a:cubicBezTo>
                      <a:pt x="49" y="714"/>
                      <a:pt x="50" y="716"/>
                      <a:pt x="49" y="717"/>
                    </a:cubicBezTo>
                    <a:close/>
                    <a:moveTo>
                      <a:pt x="47" y="730"/>
                    </a:moveTo>
                    <a:lnTo>
                      <a:pt x="47" y="730"/>
                    </a:lnTo>
                    <a:cubicBezTo>
                      <a:pt x="47" y="731"/>
                      <a:pt x="45" y="732"/>
                      <a:pt x="43" y="732"/>
                    </a:cubicBezTo>
                    <a:cubicBezTo>
                      <a:pt x="42" y="731"/>
                      <a:pt x="41" y="729"/>
                      <a:pt x="41" y="728"/>
                    </a:cubicBezTo>
                    <a:lnTo>
                      <a:pt x="41" y="728"/>
                    </a:lnTo>
                    <a:cubicBezTo>
                      <a:pt x="42" y="726"/>
                      <a:pt x="44" y="725"/>
                      <a:pt x="45" y="726"/>
                    </a:cubicBezTo>
                    <a:cubicBezTo>
                      <a:pt x="47" y="726"/>
                      <a:pt x="48" y="728"/>
                      <a:pt x="47" y="730"/>
                    </a:cubicBezTo>
                    <a:close/>
                    <a:moveTo>
                      <a:pt x="45" y="742"/>
                    </a:moveTo>
                    <a:lnTo>
                      <a:pt x="45" y="742"/>
                    </a:lnTo>
                    <a:cubicBezTo>
                      <a:pt x="44" y="744"/>
                      <a:pt x="43" y="745"/>
                      <a:pt x="41" y="744"/>
                    </a:cubicBezTo>
                    <a:cubicBezTo>
                      <a:pt x="39" y="744"/>
                      <a:pt x="39" y="742"/>
                      <a:pt x="39" y="740"/>
                    </a:cubicBezTo>
                    <a:lnTo>
                      <a:pt x="39" y="740"/>
                    </a:lnTo>
                    <a:cubicBezTo>
                      <a:pt x="40" y="738"/>
                      <a:pt x="41" y="738"/>
                      <a:pt x="43" y="738"/>
                    </a:cubicBezTo>
                    <a:cubicBezTo>
                      <a:pt x="45" y="739"/>
                      <a:pt x="46" y="740"/>
                      <a:pt x="45" y="742"/>
                    </a:cubicBezTo>
                    <a:close/>
                    <a:moveTo>
                      <a:pt x="43" y="754"/>
                    </a:moveTo>
                    <a:lnTo>
                      <a:pt x="43" y="754"/>
                    </a:lnTo>
                    <a:cubicBezTo>
                      <a:pt x="42" y="756"/>
                      <a:pt x="41" y="757"/>
                      <a:pt x="39" y="756"/>
                    </a:cubicBezTo>
                    <a:cubicBezTo>
                      <a:pt x="37" y="756"/>
                      <a:pt x="37" y="754"/>
                      <a:pt x="37" y="752"/>
                    </a:cubicBezTo>
                    <a:lnTo>
                      <a:pt x="37" y="752"/>
                    </a:lnTo>
                    <a:cubicBezTo>
                      <a:pt x="38" y="751"/>
                      <a:pt x="39" y="750"/>
                      <a:pt x="41" y="750"/>
                    </a:cubicBezTo>
                    <a:cubicBezTo>
                      <a:pt x="43" y="751"/>
                      <a:pt x="44" y="753"/>
                      <a:pt x="43" y="754"/>
                    </a:cubicBezTo>
                    <a:close/>
                    <a:moveTo>
                      <a:pt x="41" y="767"/>
                    </a:moveTo>
                    <a:lnTo>
                      <a:pt x="41" y="767"/>
                    </a:lnTo>
                    <a:cubicBezTo>
                      <a:pt x="41" y="768"/>
                      <a:pt x="39" y="769"/>
                      <a:pt x="37" y="769"/>
                    </a:cubicBezTo>
                    <a:cubicBezTo>
                      <a:pt x="36" y="768"/>
                      <a:pt x="35" y="766"/>
                      <a:pt x="35" y="765"/>
                    </a:cubicBezTo>
                    <a:lnTo>
                      <a:pt x="35" y="765"/>
                    </a:lnTo>
                    <a:cubicBezTo>
                      <a:pt x="36" y="763"/>
                      <a:pt x="38" y="762"/>
                      <a:pt x="39" y="763"/>
                    </a:cubicBezTo>
                    <a:cubicBezTo>
                      <a:pt x="41" y="763"/>
                      <a:pt x="42" y="765"/>
                      <a:pt x="41" y="767"/>
                    </a:cubicBezTo>
                    <a:close/>
                    <a:moveTo>
                      <a:pt x="39" y="779"/>
                    </a:moveTo>
                    <a:lnTo>
                      <a:pt x="39" y="779"/>
                    </a:lnTo>
                    <a:cubicBezTo>
                      <a:pt x="39" y="781"/>
                      <a:pt x="37" y="782"/>
                      <a:pt x="35" y="781"/>
                    </a:cubicBezTo>
                    <a:cubicBezTo>
                      <a:pt x="34" y="781"/>
                      <a:pt x="33" y="779"/>
                      <a:pt x="33" y="777"/>
                    </a:cubicBezTo>
                    <a:lnTo>
                      <a:pt x="33" y="777"/>
                    </a:lnTo>
                    <a:cubicBezTo>
                      <a:pt x="34" y="776"/>
                      <a:pt x="36" y="775"/>
                      <a:pt x="37" y="775"/>
                    </a:cubicBezTo>
                    <a:cubicBezTo>
                      <a:pt x="39" y="776"/>
                      <a:pt x="40" y="778"/>
                      <a:pt x="39" y="779"/>
                    </a:cubicBezTo>
                    <a:close/>
                    <a:moveTo>
                      <a:pt x="37" y="792"/>
                    </a:moveTo>
                    <a:lnTo>
                      <a:pt x="37" y="792"/>
                    </a:lnTo>
                    <a:cubicBezTo>
                      <a:pt x="37" y="793"/>
                      <a:pt x="35" y="794"/>
                      <a:pt x="33" y="794"/>
                    </a:cubicBezTo>
                    <a:cubicBezTo>
                      <a:pt x="32" y="793"/>
                      <a:pt x="31" y="791"/>
                      <a:pt x="31" y="790"/>
                    </a:cubicBezTo>
                    <a:lnTo>
                      <a:pt x="31" y="790"/>
                    </a:lnTo>
                    <a:cubicBezTo>
                      <a:pt x="32" y="788"/>
                      <a:pt x="34" y="787"/>
                      <a:pt x="35" y="788"/>
                    </a:cubicBezTo>
                    <a:cubicBezTo>
                      <a:pt x="37" y="788"/>
                      <a:pt x="38" y="790"/>
                      <a:pt x="37" y="792"/>
                    </a:cubicBezTo>
                    <a:close/>
                    <a:moveTo>
                      <a:pt x="36" y="804"/>
                    </a:moveTo>
                    <a:lnTo>
                      <a:pt x="36" y="804"/>
                    </a:lnTo>
                    <a:cubicBezTo>
                      <a:pt x="35" y="806"/>
                      <a:pt x="33" y="806"/>
                      <a:pt x="32" y="806"/>
                    </a:cubicBezTo>
                    <a:cubicBezTo>
                      <a:pt x="30" y="805"/>
                      <a:pt x="29" y="804"/>
                      <a:pt x="30" y="802"/>
                    </a:cubicBezTo>
                    <a:lnTo>
                      <a:pt x="30" y="802"/>
                    </a:lnTo>
                    <a:cubicBezTo>
                      <a:pt x="30" y="800"/>
                      <a:pt x="32" y="799"/>
                      <a:pt x="34" y="800"/>
                    </a:cubicBezTo>
                    <a:cubicBezTo>
                      <a:pt x="35" y="800"/>
                      <a:pt x="36" y="802"/>
                      <a:pt x="36" y="804"/>
                    </a:cubicBezTo>
                    <a:close/>
                    <a:moveTo>
                      <a:pt x="34" y="816"/>
                    </a:moveTo>
                    <a:lnTo>
                      <a:pt x="34" y="816"/>
                    </a:lnTo>
                    <a:cubicBezTo>
                      <a:pt x="33" y="818"/>
                      <a:pt x="32" y="819"/>
                      <a:pt x="30" y="818"/>
                    </a:cubicBezTo>
                    <a:cubicBezTo>
                      <a:pt x="28" y="818"/>
                      <a:pt x="27" y="816"/>
                      <a:pt x="28" y="814"/>
                    </a:cubicBezTo>
                    <a:lnTo>
                      <a:pt x="28" y="814"/>
                    </a:lnTo>
                    <a:cubicBezTo>
                      <a:pt x="28" y="813"/>
                      <a:pt x="30" y="812"/>
                      <a:pt x="32" y="812"/>
                    </a:cubicBezTo>
                    <a:cubicBezTo>
                      <a:pt x="34" y="813"/>
                      <a:pt x="34" y="815"/>
                      <a:pt x="34" y="816"/>
                    </a:cubicBezTo>
                    <a:close/>
                    <a:moveTo>
                      <a:pt x="32" y="829"/>
                    </a:moveTo>
                    <a:lnTo>
                      <a:pt x="32" y="829"/>
                    </a:lnTo>
                    <a:cubicBezTo>
                      <a:pt x="32" y="830"/>
                      <a:pt x="30" y="831"/>
                      <a:pt x="28" y="831"/>
                    </a:cubicBezTo>
                    <a:cubicBezTo>
                      <a:pt x="27" y="830"/>
                      <a:pt x="26" y="828"/>
                      <a:pt x="26" y="827"/>
                    </a:cubicBezTo>
                    <a:lnTo>
                      <a:pt x="26" y="827"/>
                    </a:lnTo>
                    <a:cubicBezTo>
                      <a:pt x="27" y="825"/>
                      <a:pt x="29" y="824"/>
                      <a:pt x="30" y="825"/>
                    </a:cubicBezTo>
                    <a:cubicBezTo>
                      <a:pt x="32" y="825"/>
                      <a:pt x="33" y="827"/>
                      <a:pt x="32" y="829"/>
                    </a:cubicBezTo>
                    <a:close/>
                    <a:moveTo>
                      <a:pt x="31" y="841"/>
                    </a:moveTo>
                    <a:lnTo>
                      <a:pt x="31" y="841"/>
                    </a:lnTo>
                    <a:cubicBezTo>
                      <a:pt x="30" y="843"/>
                      <a:pt x="28" y="844"/>
                      <a:pt x="27" y="843"/>
                    </a:cubicBezTo>
                    <a:cubicBezTo>
                      <a:pt x="25" y="843"/>
                      <a:pt x="24" y="841"/>
                      <a:pt x="25" y="839"/>
                    </a:cubicBezTo>
                    <a:lnTo>
                      <a:pt x="25" y="839"/>
                    </a:lnTo>
                    <a:cubicBezTo>
                      <a:pt x="25" y="837"/>
                      <a:pt x="27" y="837"/>
                      <a:pt x="29" y="837"/>
                    </a:cubicBezTo>
                    <a:cubicBezTo>
                      <a:pt x="30" y="838"/>
                      <a:pt x="31" y="839"/>
                      <a:pt x="31" y="841"/>
                    </a:cubicBezTo>
                    <a:close/>
                    <a:moveTo>
                      <a:pt x="29" y="853"/>
                    </a:moveTo>
                    <a:lnTo>
                      <a:pt x="29" y="853"/>
                    </a:lnTo>
                    <a:cubicBezTo>
                      <a:pt x="29" y="855"/>
                      <a:pt x="27" y="856"/>
                      <a:pt x="25" y="855"/>
                    </a:cubicBezTo>
                    <a:cubicBezTo>
                      <a:pt x="23" y="855"/>
                      <a:pt x="23" y="853"/>
                      <a:pt x="23" y="852"/>
                    </a:cubicBezTo>
                    <a:lnTo>
                      <a:pt x="23" y="852"/>
                    </a:lnTo>
                    <a:cubicBezTo>
                      <a:pt x="24" y="850"/>
                      <a:pt x="25" y="849"/>
                      <a:pt x="27" y="850"/>
                    </a:cubicBezTo>
                    <a:cubicBezTo>
                      <a:pt x="29" y="850"/>
                      <a:pt x="30" y="852"/>
                      <a:pt x="29" y="853"/>
                    </a:cubicBezTo>
                    <a:close/>
                    <a:moveTo>
                      <a:pt x="28" y="866"/>
                    </a:moveTo>
                    <a:lnTo>
                      <a:pt x="28" y="866"/>
                    </a:lnTo>
                    <a:cubicBezTo>
                      <a:pt x="27" y="868"/>
                      <a:pt x="25" y="868"/>
                      <a:pt x="24" y="868"/>
                    </a:cubicBezTo>
                    <a:cubicBezTo>
                      <a:pt x="22" y="867"/>
                      <a:pt x="21" y="866"/>
                      <a:pt x="22" y="864"/>
                    </a:cubicBezTo>
                    <a:lnTo>
                      <a:pt x="22" y="864"/>
                    </a:lnTo>
                    <a:cubicBezTo>
                      <a:pt x="22" y="862"/>
                      <a:pt x="24" y="861"/>
                      <a:pt x="26" y="862"/>
                    </a:cubicBezTo>
                    <a:cubicBezTo>
                      <a:pt x="27" y="862"/>
                      <a:pt x="28" y="864"/>
                      <a:pt x="28" y="866"/>
                    </a:cubicBezTo>
                    <a:close/>
                    <a:moveTo>
                      <a:pt x="26" y="878"/>
                    </a:moveTo>
                    <a:lnTo>
                      <a:pt x="26" y="878"/>
                    </a:lnTo>
                    <a:cubicBezTo>
                      <a:pt x="26" y="880"/>
                      <a:pt x="24" y="881"/>
                      <a:pt x="22" y="880"/>
                    </a:cubicBezTo>
                    <a:cubicBezTo>
                      <a:pt x="21" y="880"/>
                      <a:pt x="20" y="878"/>
                      <a:pt x="20" y="876"/>
                    </a:cubicBezTo>
                    <a:lnTo>
                      <a:pt x="20" y="876"/>
                    </a:lnTo>
                    <a:cubicBezTo>
                      <a:pt x="21" y="875"/>
                      <a:pt x="23" y="874"/>
                      <a:pt x="24" y="874"/>
                    </a:cubicBezTo>
                    <a:cubicBezTo>
                      <a:pt x="26" y="875"/>
                      <a:pt x="27" y="877"/>
                      <a:pt x="26" y="878"/>
                    </a:cubicBezTo>
                    <a:close/>
                    <a:moveTo>
                      <a:pt x="25" y="891"/>
                    </a:moveTo>
                    <a:lnTo>
                      <a:pt x="25" y="891"/>
                    </a:lnTo>
                    <a:cubicBezTo>
                      <a:pt x="24" y="892"/>
                      <a:pt x="23" y="893"/>
                      <a:pt x="21" y="893"/>
                    </a:cubicBezTo>
                    <a:cubicBezTo>
                      <a:pt x="19" y="892"/>
                      <a:pt x="18" y="890"/>
                      <a:pt x="19" y="889"/>
                    </a:cubicBezTo>
                    <a:lnTo>
                      <a:pt x="19" y="889"/>
                    </a:lnTo>
                    <a:cubicBezTo>
                      <a:pt x="19" y="887"/>
                      <a:pt x="21" y="886"/>
                      <a:pt x="23" y="887"/>
                    </a:cubicBezTo>
                    <a:cubicBezTo>
                      <a:pt x="24" y="887"/>
                      <a:pt x="25" y="889"/>
                      <a:pt x="25" y="891"/>
                    </a:cubicBezTo>
                    <a:close/>
                    <a:moveTo>
                      <a:pt x="23" y="903"/>
                    </a:moveTo>
                    <a:lnTo>
                      <a:pt x="23" y="903"/>
                    </a:lnTo>
                    <a:cubicBezTo>
                      <a:pt x="23" y="905"/>
                      <a:pt x="21" y="906"/>
                      <a:pt x="20" y="905"/>
                    </a:cubicBezTo>
                    <a:cubicBezTo>
                      <a:pt x="18" y="905"/>
                      <a:pt x="17" y="903"/>
                      <a:pt x="18" y="901"/>
                    </a:cubicBezTo>
                    <a:lnTo>
                      <a:pt x="18" y="901"/>
                    </a:lnTo>
                    <a:cubicBezTo>
                      <a:pt x="18" y="900"/>
                      <a:pt x="20" y="899"/>
                      <a:pt x="22" y="899"/>
                    </a:cubicBezTo>
                    <a:cubicBezTo>
                      <a:pt x="23" y="900"/>
                      <a:pt x="24" y="902"/>
                      <a:pt x="23" y="903"/>
                    </a:cubicBezTo>
                    <a:close/>
                    <a:moveTo>
                      <a:pt x="22" y="916"/>
                    </a:moveTo>
                    <a:lnTo>
                      <a:pt x="22" y="916"/>
                    </a:lnTo>
                    <a:cubicBezTo>
                      <a:pt x="22" y="917"/>
                      <a:pt x="20" y="918"/>
                      <a:pt x="18" y="918"/>
                    </a:cubicBezTo>
                    <a:cubicBezTo>
                      <a:pt x="17" y="917"/>
                      <a:pt x="16" y="915"/>
                      <a:pt x="16" y="914"/>
                    </a:cubicBezTo>
                    <a:lnTo>
                      <a:pt x="16" y="914"/>
                    </a:lnTo>
                    <a:cubicBezTo>
                      <a:pt x="17" y="912"/>
                      <a:pt x="19" y="911"/>
                      <a:pt x="20" y="912"/>
                    </a:cubicBezTo>
                    <a:cubicBezTo>
                      <a:pt x="22" y="912"/>
                      <a:pt x="23" y="914"/>
                      <a:pt x="22" y="916"/>
                    </a:cubicBezTo>
                    <a:close/>
                    <a:moveTo>
                      <a:pt x="21" y="928"/>
                    </a:moveTo>
                    <a:lnTo>
                      <a:pt x="21" y="928"/>
                    </a:lnTo>
                    <a:cubicBezTo>
                      <a:pt x="20" y="930"/>
                      <a:pt x="19" y="931"/>
                      <a:pt x="17" y="930"/>
                    </a:cubicBezTo>
                    <a:cubicBezTo>
                      <a:pt x="15" y="930"/>
                      <a:pt x="14" y="928"/>
                      <a:pt x="15" y="926"/>
                    </a:cubicBezTo>
                    <a:lnTo>
                      <a:pt x="15" y="926"/>
                    </a:lnTo>
                    <a:cubicBezTo>
                      <a:pt x="16" y="924"/>
                      <a:pt x="17" y="924"/>
                      <a:pt x="19" y="924"/>
                    </a:cubicBezTo>
                    <a:cubicBezTo>
                      <a:pt x="21" y="925"/>
                      <a:pt x="21" y="926"/>
                      <a:pt x="21" y="928"/>
                    </a:cubicBezTo>
                    <a:close/>
                    <a:moveTo>
                      <a:pt x="20" y="941"/>
                    </a:moveTo>
                    <a:lnTo>
                      <a:pt x="20" y="941"/>
                    </a:lnTo>
                    <a:cubicBezTo>
                      <a:pt x="19" y="942"/>
                      <a:pt x="18" y="943"/>
                      <a:pt x="16" y="943"/>
                    </a:cubicBezTo>
                    <a:cubicBezTo>
                      <a:pt x="14" y="942"/>
                      <a:pt x="13" y="940"/>
                      <a:pt x="14" y="939"/>
                    </a:cubicBezTo>
                    <a:lnTo>
                      <a:pt x="14" y="939"/>
                    </a:lnTo>
                    <a:cubicBezTo>
                      <a:pt x="14" y="937"/>
                      <a:pt x="16" y="936"/>
                      <a:pt x="18" y="937"/>
                    </a:cubicBezTo>
                    <a:cubicBezTo>
                      <a:pt x="19" y="937"/>
                      <a:pt x="20" y="939"/>
                      <a:pt x="20" y="941"/>
                    </a:cubicBezTo>
                    <a:close/>
                    <a:moveTo>
                      <a:pt x="19" y="953"/>
                    </a:moveTo>
                    <a:lnTo>
                      <a:pt x="19" y="953"/>
                    </a:lnTo>
                    <a:cubicBezTo>
                      <a:pt x="18" y="955"/>
                      <a:pt x="16" y="956"/>
                      <a:pt x="15" y="955"/>
                    </a:cubicBezTo>
                    <a:cubicBezTo>
                      <a:pt x="13" y="954"/>
                      <a:pt x="12" y="953"/>
                      <a:pt x="13" y="951"/>
                    </a:cubicBezTo>
                    <a:lnTo>
                      <a:pt x="13" y="951"/>
                    </a:lnTo>
                    <a:cubicBezTo>
                      <a:pt x="13" y="949"/>
                      <a:pt x="15" y="949"/>
                      <a:pt x="17" y="949"/>
                    </a:cubicBezTo>
                    <a:cubicBezTo>
                      <a:pt x="18" y="950"/>
                      <a:pt x="19" y="951"/>
                      <a:pt x="19" y="953"/>
                    </a:cubicBezTo>
                    <a:close/>
                    <a:moveTo>
                      <a:pt x="18" y="965"/>
                    </a:moveTo>
                    <a:lnTo>
                      <a:pt x="18" y="965"/>
                    </a:lnTo>
                    <a:cubicBezTo>
                      <a:pt x="17" y="967"/>
                      <a:pt x="15" y="968"/>
                      <a:pt x="14" y="967"/>
                    </a:cubicBezTo>
                    <a:cubicBezTo>
                      <a:pt x="12" y="967"/>
                      <a:pt x="11" y="965"/>
                      <a:pt x="12" y="963"/>
                    </a:cubicBezTo>
                    <a:lnTo>
                      <a:pt x="12" y="963"/>
                    </a:lnTo>
                    <a:cubicBezTo>
                      <a:pt x="12" y="962"/>
                      <a:pt x="14" y="961"/>
                      <a:pt x="16" y="962"/>
                    </a:cubicBezTo>
                    <a:cubicBezTo>
                      <a:pt x="17" y="962"/>
                      <a:pt x="18" y="964"/>
                      <a:pt x="18" y="965"/>
                    </a:cubicBezTo>
                    <a:close/>
                    <a:moveTo>
                      <a:pt x="17" y="978"/>
                    </a:moveTo>
                    <a:lnTo>
                      <a:pt x="17" y="978"/>
                    </a:lnTo>
                    <a:cubicBezTo>
                      <a:pt x="16" y="980"/>
                      <a:pt x="14" y="980"/>
                      <a:pt x="13" y="980"/>
                    </a:cubicBezTo>
                    <a:cubicBezTo>
                      <a:pt x="11" y="979"/>
                      <a:pt x="10" y="978"/>
                      <a:pt x="11" y="976"/>
                    </a:cubicBezTo>
                    <a:lnTo>
                      <a:pt x="11" y="976"/>
                    </a:lnTo>
                    <a:cubicBezTo>
                      <a:pt x="11" y="974"/>
                      <a:pt x="13" y="973"/>
                      <a:pt x="15" y="974"/>
                    </a:cubicBezTo>
                    <a:cubicBezTo>
                      <a:pt x="16" y="975"/>
                      <a:pt x="17" y="976"/>
                      <a:pt x="17" y="978"/>
                    </a:cubicBezTo>
                    <a:close/>
                    <a:moveTo>
                      <a:pt x="16" y="990"/>
                    </a:moveTo>
                    <a:lnTo>
                      <a:pt x="16" y="990"/>
                    </a:lnTo>
                    <a:cubicBezTo>
                      <a:pt x="15" y="992"/>
                      <a:pt x="13" y="993"/>
                      <a:pt x="12" y="992"/>
                    </a:cubicBezTo>
                    <a:cubicBezTo>
                      <a:pt x="10" y="992"/>
                      <a:pt x="9" y="990"/>
                      <a:pt x="10" y="988"/>
                    </a:cubicBezTo>
                    <a:lnTo>
                      <a:pt x="10" y="988"/>
                    </a:lnTo>
                    <a:cubicBezTo>
                      <a:pt x="10" y="987"/>
                      <a:pt x="12" y="986"/>
                      <a:pt x="14" y="986"/>
                    </a:cubicBezTo>
                    <a:cubicBezTo>
                      <a:pt x="15" y="987"/>
                      <a:pt x="16" y="989"/>
                      <a:pt x="16" y="990"/>
                    </a:cubicBezTo>
                    <a:close/>
                    <a:moveTo>
                      <a:pt x="15" y="1003"/>
                    </a:moveTo>
                    <a:lnTo>
                      <a:pt x="15" y="1003"/>
                    </a:lnTo>
                    <a:cubicBezTo>
                      <a:pt x="14" y="1005"/>
                      <a:pt x="12" y="1005"/>
                      <a:pt x="11" y="1005"/>
                    </a:cubicBezTo>
                    <a:cubicBezTo>
                      <a:pt x="9" y="1004"/>
                      <a:pt x="8" y="1003"/>
                      <a:pt x="9" y="1001"/>
                    </a:cubicBezTo>
                    <a:lnTo>
                      <a:pt x="9" y="1001"/>
                    </a:lnTo>
                    <a:cubicBezTo>
                      <a:pt x="9" y="999"/>
                      <a:pt x="11" y="998"/>
                      <a:pt x="13" y="999"/>
                    </a:cubicBezTo>
                    <a:cubicBezTo>
                      <a:pt x="14" y="999"/>
                      <a:pt x="15" y="1001"/>
                      <a:pt x="15" y="1003"/>
                    </a:cubicBezTo>
                    <a:close/>
                    <a:moveTo>
                      <a:pt x="14" y="1015"/>
                    </a:moveTo>
                    <a:lnTo>
                      <a:pt x="14" y="1015"/>
                    </a:lnTo>
                    <a:cubicBezTo>
                      <a:pt x="13" y="1017"/>
                      <a:pt x="12" y="1018"/>
                      <a:pt x="10" y="1017"/>
                    </a:cubicBezTo>
                    <a:cubicBezTo>
                      <a:pt x="8" y="1017"/>
                      <a:pt x="7" y="1015"/>
                      <a:pt x="8" y="1013"/>
                    </a:cubicBezTo>
                    <a:lnTo>
                      <a:pt x="8" y="1013"/>
                    </a:lnTo>
                    <a:cubicBezTo>
                      <a:pt x="9" y="1012"/>
                      <a:pt x="10" y="1011"/>
                      <a:pt x="12" y="1011"/>
                    </a:cubicBezTo>
                    <a:cubicBezTo>
                      <a:pt x="14" y="1012"/>
                      <a:pt x="14" y="1014"/>
                      <a:pt x="14" y="1015"/>
                    </a:cubicBezTo>
                    <a:close/>
                    <a:moveTo>
                      <a:pt x="13" y="1028"/>
                    </a:moveTo>
                    <a:lnTo>
                      <a:pt x="13" y="1028"/>
                    </a:lnTo>
                    <a:cubicBezTo>
                      <a:pt x="13" y="1029"/>
                      <a:pt x="11" y="1030"/>
                      <a:pt x="9" y="1030"/>
                    </a:cubicBezTo>
                    <a:cubicBezTo>
                      <a:pt x="7" y="1029"/>
                      <a:pt x="7" y="1027"/>
                      <a:pt x="7" y="1026"/>
                    </a:cubicBezTo>
                    <a:lnTo>
                      <a:pt x="7" y="1026"/>
                    </a:lnTo>
                    <a:cubicBezTo>
                      <a:pt x="8" y="1024"/>
                      <a:pt x="9" y="1023"/>
                      <a:pt x="11" y="1024"/>
                    </a:cubicBezTo>
                    <a:cubicBezTo>
                      <a:pt x="13" y="1024"/>
                      <a:pt x="14" y="1026"/>
                      <a:pt x="13" y="1028"/>
                    </a:cubicBezTo>
                    <a:close/>
                    <a:moveTo>
                      <a:pt x="12" y="1040"/>
                    </a:moveTo>
                    <a:lnTo>
                      <a:pt x="12" y="1040"/>
                    </a:lnTo>
                    <a:cubicBezTo>
                      <a:pt x="12" y="1042"/>
                      <a:pt x="10" y="1043"/>
                      <a:pt x="8" y="1042"/>
                    </a:cubicBezTo>
                    <a:cubicBezTo>
                      <a:pt x="7" y="1042"/>
                      <a:pt x="6" y="1040"/>
                      <a:pt x="6" y="1038"/>
                    </a:cubicBezTo>
                    <a:lnTo>
                      <a:pt x="6" y="1038"/>
                    </a:lnTo>
                    <a:cubicBezTo>
                      <a:pt x="7" y="1037"/>
                      <a:pt x="9" y="1036"/>
                      <a:pt x="10" y="1036"/>
                    </a:cubicBezTo>
                    <a:cubicBezTo>
                      <a:pt x="12" y="1037"/>
                      <a:pt x="13" y="1039"/>
                      <a:pt x="12" y="1040"/>
                    </a:cubicBezTo>
                    <a:close/>
                    <a:moveTo>
                      <a:pt x="12" y="1053"/>
                    </a:moveTo>
                    <a:lnTo>
                      <a:pt x="12" y="1053"/>
                    </a:lnTo>
                    <a:cubicBezTo>
                      <a:pt x="11" y="1054"/>
                      <a:pt x="9" y="1055"/>
                      <a:pt x="8" y="1055"/>
                    </a:cubicBezTo>
                    <a:cubicBezTo>
                      <a:pt x="6" y="1054"/>
                      <a:pt x="5" y="1052"/>
                      <a:pt x="6" y="1051"/>
                    </a:cubicBezTo>
                    <a:lnTo>
                      <a:pt x="6" y="1051"/>
                    </a:lnTo>
                    <a:cubicBezTo>
                      <a:pt x="6" y="1049"/>
                      <a:pt x="8" y="1048"/>
                      <a:pt x="10" y="1049"/>
                    </a:cubicBezTo>
                    <a:cubicBezTo>
                      <a:pt x="11" y="1049"/>
                      <a:pt x="12" y="1051"/>
                      <a:pt x="12" y="1053"/>
                    </a:cubicBezTo>
                    <a:close/>
                    <a:moveTo>
                      <a:pt x="11" y="1065"/>
                    </a:moveTo>
                    <a:lnTo>
                      <a:pt x="11" y="1065"/>
                    </a:lnTo>
                    <a:cubicBezTo>
                      <a:pt x="10" y="1067"/>
                      <a:pt x="9" y="1068"/>
                      <a:pt x="7" y="1067"/>
                    </a:cubicBezTo>
                    <a:cubicBezTo>
                      <a:pt x="5" y="1067"/>
                      <a:pt x="5" y="1065"/>
                      <a:pt x="5" y="1063"/>
                    </a:cubicBezTo>
                    <a:lnTo>
                      <a:pt x="5" y="1063"/>
                    </a:lnTo>
                    <a:cubicBezTo>
                      <a:pt x="6" y="1062"/>
                      <a:pt x="7" y="1061"/>
                      <a:pt x="9" y="1061"/>
                    </a:cubicBezTo>
                    <a:cubicBezTo>
                      <a:pt x="11" y="1062"/>
                      <a:pt x="12" y="1064"/>
                      <a:pt x="11" y="1065"/>
                    </a:cubicBezTo>
                    <a:close/>
                    <a:moveTo>
                      <a:pt x="10" y="1078"/>
                    </a:moveTo>
                    <a:lnTo>
                      <a:pt x="10" y="1078"/>
                    </a:lnTo>
                    <a:cubicBezTo>
                      <a:pt x="10" y="1079"/>
                      <a:pt x="8" y="1080"/>
                      <a:pt x="6" y="1080"/>
                    </a:cubicBezTo>
                    <a:cubicBezTo>
                      <a:pt x="5" y="1079"/>
                      <a:pt x="4" y="1077"/>
                      <a:pt x="4" y="1076"/>
                    </a:cubicBezTo>
                    <a:lnTo>
                      <a:pt x="4" y="1076"/>
                    </a:lnTo>
                    <a:cubicBezTo>
                      <a:pt x="5" y="1074"/>
                      <a:pt x="7" y="1073"/>
                      <a:pt x="8" y="1074"/>
                    </a:cubicBezTo>
                    <a:cubicBezTo>
                      <a:pt x="10" y="1074"/>
                      <a:pt x="11" y="1076"/>
                      <a:pt x="10" y="1078"/>
                    </a:cubicBezTo>
                    <a:close/>
                    <a:moveTo>
                      <a:pt x="10" y="1090"/>
                    </a:moveTo>
                    <a:lnTo>
                      <a:pt x="10" y="1090"/>
                    </a:lnTo>
                    <a:cubicBezTo>
                      <a:pt x="9" y="1092"/>
                      <a:pt x="7" y="1093"/>
                      <a:pt x="6" y="1092"/>
                    </a:cubicBezTo>
                    <a:cubicBezTo>
                      <a:pt x="4" y="1092"/>
                      <a:pt x="3" y="1090"/>
                      <a:pt x="4" y="1088"/>
                    </a:cubicBezTo>
                    <a:lnTo>
                      <a:pt x="4" y="1088"/>
                    </a:lnTo>
                    <a:cubicBezTo>
                      <a:pt x="4" y="1087"/>
                      <a:pt x="6" y="1086"/>
                      <a:pt x="8" y="1086"/>
                    </a:cubicBezTo>
                    <a:cubicBezTo>
                      <a:pt x="9" y="1087"/>
                      <a:pt x="10" y="1089"/>
                      <a:pt x="10" y="1090"/>
                    </a:cubicBezTo>
                    <a:close/>
                    <a:moveTo>
                      <a:pt x="9" y="1103"/>
                    </a:moveTo>
                    <a:lnTo>
                      <a:pt x="9" y="1103"/>
                    </a:lnTo>
                    <a:cubicBezTo>
                      <a:pt x="9" y="1104"/>
                      <a:pt x="7" y="1105"/>
                      <a:pt x="5" y="1105"/>
                    </a:cubicBezTo>
                    <a:cubicBezTo>
                      <a:pt x="4" y="1104"/>
                      <a:pt x="3" y="1102"/>
                      <a:pt x="3" y="1101"/>
                    </a:cubicBezTo>
                    <a:lnTo>
                      <a:pt x="3" y="1101"/>
                    </a:lnTo>
                    <a:cubicBezTo>
                      <a:pt x="4" y="1099"/>
                      <a:pt x="6" y="1098"/>
                      <a:pt x="7" y="1099"/>
                    </a:cubicBezTo>
                    <a:cubicBezTo>
                      <a:pt x="9" y="1099"/>
                      <a:pt x="10" y="1101"/>
                      <a:pt x="9" y="1103"/>
                    </a:cubicBezTo>
                    <a:close/>
                    <a:moveTo>
                      <a:pt x="9" y="1115"/>
                    </a:moveTo>
                    <a:lnTo>
                      <a:pt x="9" y="1115"/>
                    </a:lnTo>
                    <a:cubicBezTo>
                      <a:pt x="8" y="1117"/>
                      <a:pt x="7" y="1118"/>
                      <a:pt x="5" y="1117"/>
                    </a:cubicBezTo>
                    <a:cubicBezTo>
                      <a:pt x="3" y="1117"/>
                      <a:pt x="2" y="1115"/>
                      <a:pt x="3" y="1113"/>
                    </a:cubicBezTo>
                    <a:lnTo>
                      <a:pt x="3" y="1113"/>
                    </a:lnTo>
                    <a:cubicBezTo>
                      <a:pt x="3" y="1112"/>
                      <a:pt x="5" y="1111"/>
                      <a:pt x="7" y="1111"/>
                    </a:cubicBezTo>
                    <a:cubicBezTo>
                      <a:pt x="9" y="1112"/>
                      <a:pt x="9" y="1114"/>
                      <a:pt x="9" y="1115"/>
                    </a:cubicBezTo>
                    <a:close/>
                    <a:moveTo>
                      <a:pt x="8" y="1128"/>
                    </a:moveTo>
                    <a:lnTo>
                      <a:pt x="8" y="1128"/>
                    </a:lnTo>
                    <a:cubicBezTo>
                      <a:pt x="8" y="1129"/>
                      <a:pt x="6" y="1130"/>
                      <a:pt x="5" y="1130"/>
                    </a:cubicBezTo>
                    <a:cubicBezTo>
                      <a:pt x="3" y="1129"/>
                      <a:pt x="2" y="1127"/>
                      <a:pt x="3" y="1126"/>
                    </a:cubicBezTo>
                    <a:lnTo>
                      <a:pt x="3" y="1126"/>
                    </a:lnTo>
                    <a:cubicBezTo>
                      <a:pt x="3" y="1124"/>
                      <a:pt x="5" y="1123"/>
                      <a:pt x="7" y="1124"/>
                    </a:cubicBezTo>
                    <a:cubicBezTo>
                      <a:pt x="8" y="1124"/>
                      <a:pt x="9" y="1126"/>
                      <a:pt x="8" y="1128"/>
                    </a:cubicBezTo>
                    <a:close/>
                    <a:moveTo>
                      <a:pt x="8" y="1140"/>
                    </a:moveTo>
                    <a:lnTo>
                      <a:pt x="8" y="1140"/>
                    </a:lnTo>
                    <a:cubicBezTo>
                      <a:pt x="8" y="1142"/>
                      <a:pt x="6" y="1143"/>
                      <a:pt x="4" y="1142"/>
                    </a:cubicBezTo>
                    <a:cubicBezTo>
                      <a:pt x="3" y="1142"/>
                      <a:pt x="2" y="1140"/>
                      <a:pt x="2" y="1138"/>
                    </a:cubicBezTo>
                    <a:lnTo>
                      <a:pt x="2" y="1138"/>
                    </a:lnTo>
                    <a:cubicBezTo>
                      <a:pt x="3" y="1137"/>
                      <a:pt x="5" y="1136"/>
                      <a:pt x="6" y="1136"/>
                    </a:cubicBezTo>
                    <a:cubicBezTo>
                      <a:pt x="8" y="1137"/>
                      <a:pt x="9" y="1139"/>
                      <a:pt x="8" y="1140"/>
                    </a:cubicBezTo>
                    <a:close/>
                    <a:moveTo>
                      <a:pt x="8" y="1153"/>
                    </a:moveTo>
                    <a:lnTo>
                      <a:pt x="8" y="1153"/>
                    </a:lnTo>
                    <a:cubicBezTo>
                      <a:pt x="7" y="1154"/>
                      <a:pt x="5" y="1155"/>
                      <a:pt x="4" y="1155"/>
                    </a:cubicBezTo>
                    <a:cubicBezTo>
                      <a:pt x="2" y="1154"/>
                      <a:pt x="1" y="1152"/>
                      <a:pt x="2" y="1151"/>
                    </a:cubicBezTo>
                    <a:lnTo>
                      <a:pt x="2" y="1151"/>
                    </a:lnTo>
                    <a:cubicBezTo>
                      <a:pt x="2" y="1149"/>
                      <a:pt x="4" y="1148"/>
                      <a:pt x="6" y="1149"/>
                    </a:cubicBezTo>
                    <a:cubicBezTo>
                      <a:pt x="7" y="1149"/>
                      <a:pt x="8" y="1151"/>
                      <a:pt x="8" y="1153"/>
                    </a:cubicBezTo>
                    <a:close/>
                    <a:moveTo>
                      <a:pt x="7" y="1165"/>
                    </a:moveTo>
                    <a:lnTo>
                      <a:pt x="7" y="1165"/>
                    </a:lnTo>
                    <a:cubicBezTo>
                      <a:pt x="7" y="1167"/>
                      <a:pt x="5" y="1168"/>
                      <a:pt x="3" y="1167"/>
                    </a:cubicBezTo>
                    <a:cubicBezTo>
                      <a:pt x="2" y="1167"/>
                      <a:pt x="1" y="1165"/>
                      <a:pt x="1" y="1163"/>
                    </a:cubicBezTo>
                    <a:lnTo>
                      <a:pt x="1" y="1163"/>
                    </a:lnTo>
                    <a:cubicBezTo>
                      <a:pt x="2" y="1162"/>
                      <a:pt x="4" y="1161"/>
                      <a:pt x="5" y="1161"/>
                    </a:cubicBezTo>
                    <a:cubicBezTo>
                      <a:pt x="7" y="1162"/>
                      <a:pt x="8" y="1164"/>
                      <a:pt x="7" y="1165"/>
                    </a:cubicBezTo>
                    <a:close/>
                    <a:moveTo>
                      <a:pt x="7" y="1178"/>
                    </a:moveTo>
                    <a:lnTo>
                      <a:pt x="7" y="1178"/>
                    </a:lnTo>
                    <a:cubicBezTo>
                      <a:pt x="7" y="1179"/>
                      <a:pt x="5" y="1180"/>
                      <a:pt x="3" y="1180"/>
                    </a:cubicBezTo>
                    <a:cubicBezTo>
                      <a:pt x="2" y="1179"/>
                      <a:pt x="1" y="1177"/>
                      <a:pt x="1" y="1176"/>
                    </a:cubicBezTo>
                    <a:lnTo>
                      <a:pt x="1" y="1176"/>
                    </a:lnTo>
                    <a:cubicBezTo>
                      <a:pt x="2" y="1174"/>
                      <a:pt x="4" y="1173"/>
                      <a:pt x="5" y="1174"/>
                    </a:cubicBezTo>
                    <a:cubicBezTo>
                      <a:pt x="7" y="1174"/>
                      <a:pt x="8" y="1176"/>
                      <a:pt x="7" y="1178"/>
                    </a:cubicBezTo>
                    <a:close/>
                    <a:moveTo>
                      <a:pt x="7" y="1190"/>
                    </a:moveTo>
                    <a:lnTo>
                      <a:pt x="7" y="1190"/>
                    </a:lnTo>
                    <a:cubicBezTo>
                      <a:pt x="7" y="1192"/>
                      <a:pt x="5" y="1193"/>
                      <a:pt x="3" y="1192"/>
                    </a:cubicBezTo>
                    <a:cubicBezTo>
                      <a:pt x="2" y="1192"/>
                      <a:pt x="1" y="1190"/>
                      <a:pt x="1" y="1188"/>
                    </a:cubicBezTo>
                    <a:lnTo>
                      <a:pt x="1" y="1188"/>
                    </a:lnTo>
                    <a:cubicBezTo>
                      <a:pt x="2" y="1187"/>
                      <a:pt x="4" y="1186"/>
                      <a:pt x="5" y="1186"/>
                    </a:cubicBezTo>
                    <a:cubicBezTo>
                      <a:pt x="7" y="1187"/>
                      <a:pt x="8" y="1189"/>
                      <a:pt x="7" y="1190"/>
                    </a:cubicBezTo>
                    <a:close/>
                    <a:moveTo>
                      <a:pt x="7" y="1203"/>
                    </a:moveTo>
                    <a:lnTo>
                      <a:pt x="7" y="1203"/>
                    </a:lnTo>
                    <a:cubicBezTo>
                      <a:pt x="6" y="1204"/>
                      <a:pt x="5" y="1205"/>
                      <a:pt x="3" y="1205"/>
                    </a:cubicBezTo>
                    <a:cubicBezTo>
                      <a:pt x="1" y="1204"/>
                      <a:pt x="1" y="1202"/>
                      <a:pt x="1" y="1201"/>
                    </a:cubicBezTo>
                    <a:lnTo>
                      <a:pt x="1" y="1201"/>
                    </a:lnTo>
                    <a:cubicBezTo>
                      <a:pt x="2" y="1199"/>
                      <a:pt x="3" y="1198"/>
                      <a:pt x="5" y="1199"/>
                    </a:cubicBezTo>
                    <a:cubicBezTo>
                      <a:pt x="7" y="1199"/>
                      <a:pt x="8" y="1201"/>
                      <a:pt x="7" y="1203"/>
                    </a:cubicBezTo>
                    <a:close/>
                    <a:moveTo>
                      <a:pt x="7" y="1215"/>
                    </a:moveTo>
                    <a:lnTo>
                      <a:pt x="7" y="1215"/>
                    </a:lnTo>
                    <a:cubicBezTo>
                      <a:pt x="6" y="1217"/>
                      <a:pt x="5" y="1218"/>
                      <a:pt x="3" y="1217"/>
                    </a:cubicBezTo>
                    <a:cubicBezTo>
                      <a:pt x="1" y="1217"/>
                      <a:pt x="0" y="1215"/>
                      <a:pt x="1" y="1213"/>
                    </a:cubicBezTo>
                    <a:lnTo>
                      <a:pt x="1" y="1213"/>
                    </a:lnTo>
                    <a:cubicBezTo>
                      <a:pt x="2" y="1212"/>
                      <a:pt x="3" y="1211"/>
                      <a:pt x="5" y="1211"/>
                    </a:cubicBezTo>
                    <a:cubicBezTo>
                      <a:pt x="7" y="1212"/>
                      <a:pt x="7" y="1214"/>
                      <a:pt x="7" y="1215"/>
                    </a:cubicBezTo>
                    <a:close/>
                    <a:moveTo>
                      <a:pt x="7" y="1227"/>
                    </a:moveTo>
                    <a:lnTo>
                      <a:pt x="7" y="1227"/>
                    </a:lnTo>
                    <a:cubicBezTo>
                      <a:pt x="7" y="1229"/>
                      <a:pt x="6" y="1230"/>
                      <a:pt x="4" y="1230"/>
                    </a:cubicBezTo>
                    <a:cubicBezTo>
                      <a:pt x="2" y="1230"/>
                      <a:pt x="1" y="1229"/>
                      <a:pt x="1" y="1227"/>
                    </a:cubicBezTo>
                    <a:lnTo>
                      <a:pt x="1" y="1227"/>
                    </a:lnTo>
                    <a:cubicBezTo>
                      <a:pt x="1" y="1225"/>
                      <a:pt x="2" y="1224"/>
                      <a:pt x="4" y="1224"/>
                    </a:cubicBezTo>
                    <a:cubicBezTo>
                      <a:pt x="6" y="1224"/>
                      <a:pt x="7" y="1225"/>
                      <a:pt x="7" y="1227"/>
                    </a:cubicBezTo>
                    <a:close/>
                    <a:moveTo>
                      <a:pt x="7" y="1239"/>
                    </a:moveTo>
                    <a:lnTo>
                      <a:pt x="7" y="1239"/>
                    </a:lnTo>
                    <a:cubicBezTo>
                      <a:pt x="7" y="1241"/>
                      <a:pt x="6" y="1242"/>
                      <a:pt x="4" y="1242"/>
                    </a:cubicBezTo>
                    <a:cubicBezTo>
                      <a:pt x="2" y="1242"/>
                      <a:pt x="1" y="1241"/>
                      <a:pt x="1" y="1239"/>
                    </a:cubicBezTo>
                    <a:lnTo>
                      <a:pt x="1" y="1239"/>
                    </a:lnTo>
                    <a:cubicBezTo>
                      <a:pt x="1" y="1238"/>
                      <a:pt x="2" y="1236"/>
                      <a:pt x="4" y="1236"/>
                    </a:cubicBezTo>
                    <a:cubicBezTo>
                      <a:pt x="6" y="1236"/>
                      <a:pt x="7" y="1238"/>
                      <a:pt x="7" y="1239"/>
                    </a:cubicBezTo>
                    <a:close/>
                    <a:moveTo>
                      <a:pt x="7" y="1252"/>
                    </a:moveTo>
                    <a:lnTo>
                      <a:pt x="7" y="1252"/>
                    </a:lnTo>
                    <a:cubicBezTo>
                      <a:pt x="7" y="1254"/>
                      <a:pt x="6" y="1255"/>
                      <a:pt x="4" y="1255"/>
                    </a:cubicBezTo>
                    <a:cubicBezTo>
                      <a:pt x="2" y="1255"/>
                      <a:pt x="1" y="1254"/>
                      <a:pt x="1" y="1252"/>
                    </a:cubicBezTo>
                    <a:lnTo>
                      <a:pt x="1" y="1252"/>
                    </a:lnTo>
                    <a:cubicBezTo>
                      <a:pt x="1" y="1250"/>
                      <a:pt x="2" y="1249"/>
                      <a:pt x="4" y="1249"/>
                    </a:cubicBezTo>
                    <a:cubicBezTo>
                      <a:pt x="6" y="1249"/>
                      <a:pt x="7" y="1250"/>
                      <a:pt x="7" y="1252"/>
                    </a:cubicBezTo>
                    <a:close/>
                    <a:moveTo>
                      <a:pt x="7" y="1264"/>
                    </a:moveTo>
                    <a:lnTo>
                      <a:pt x="7" y="1264"/>
                    </a:lnTo>
                    <a:cubicBezTo>
                      <a:pt x="7" y="1266"/>
                      <a:pt x="6" y="1267"/>
                      <a:pt x="4" y="1267"/>
                    </a:cubicBezTo>
                    <a:cubicBezTo>
                      <a:pt x="2" y="1267"/>
                      <a:pt x="1" y="1266"/>
                      <a:pt x="1" y="1264"/>
                    </a:cubicBezTo>
                    <a:lnTo>
                      <a:pt x="1" y="1264"/>
                    </a:lnTo>
                    <a:cubicBezTo>
                      <a:pt x="1" y="1263"/>
                      <a:pt x="2" y="1261"/>
                      <a:pt x="4" y="1261"/>
                    </a:cubicBezTo>
                    <a:cubicBezTo>
                      <a:pt x="6" y="1261"/>
                      <a:pt x="7" y="1263"/>
                      <a:pt x="7" y="1264"/>
                    </a:cubicBezTo>
                    <a:close/>
                    <a:moveTo>
                      <a:pt x="7" y="1277"/>
                    </a:moveTo>
                    <a:lnTo>
                      <a:pt x="7" y="1277"/>
                    </a:lnTo>
                    <a:cubicBezTo>
                      <a:pt x="7" y="1279"/>
                      <a:pt x="6" y="1280"/>
                      <a:pt x="4" y="1280"/>
                    </a:cubicBezTo>
                    <a:cubicBezTo>
                      <a:pt x="3" y="1280"/>
                      <a:pt x="1" y="1279"/>
                      <a:pt x="1" y="1277"/>
                    </a:cubicBezTo>
                    <a:lnTo>
                      <a:pt x="1" y="1277"/>
                    </a:lnTo>
                    <a:cubicBezTo>
                      <a:pt x="1" y="1275"/>
                      <a:pt x="3" y="1274"/>
                      <a:pt x="4" y="1274"/>
                    </a:cubicBezTo>
                    <a:cubicBezTo>
                      <a:pt x="6" y="1274"/>
                      <a:pt x="7" y="1275"/>
                      <a:pt x="7" y="1277"/>
                    </a:cubicBezTo>
                    <a:close/>
                    <a:moveTo>
                      <a:pt x="8" y="1289"/>
                    </a:moveTo>
                    <a:lnTo>
                      <a:pt x="8" y="1289"/>
                    </a:lnTo>
                    <a:cubicBezTo>
                      <a:pt x="8" y="1291"/>
                      <a:pt x="6" y="1292"/>
                      <a:pt x="4" y="1292"/>
                    </a:cubicBezTo>
                    <a:cubicBezTo>
                      <a:pt x="3" y="1292"/>
                      <a:pt x="1" y="1291"/>
                      <a:pt x="1" y="1289"/>
                    </a:cubicBezTo>
                    <a:lnTo>
                      <a:pt x="1" y="1289"/>
                    </a:lnTo>
                    <a:cubicBezTo>
                      <a:pt x="1" y="1288"/>
                      <a:pt x="3" y="1286"/>
                      <a:pt x="4" y="1286"/>
                    </a:cubicBezTo>
                    <a:cubicBezTo>
                      <a:pt x="6" y="1286"/>
                      <a:pt x="8" y="1288"/>
                      <a:pt x="8" y="1289"/>
                    </a:cubicBezTo>
                    <a:close/>
                    <a:moveTo>
                      <a:pt x="8" y="1302"/>
                    </a:moveTo>
                    <a:lnTo>
                      <a:pt x="8" y="1302"/>
                    </a:lnTo>
                    <a:cubicBezTo>
                      <a:pt x="8" y="1304"/>
                      <a:pt x="7" y="1305"/>
                      <a:pt x="5" y="1305"/>
                    </a:cubicBezTo>
                    <a:cubicBezTo>
                      <a:pt x="3" y="1305"/>
                      <a:pt x="2" y="1304"/>
                      <a:pt x="2" y="1302"/>
                    </a:cubicBezTo>
                    <a:lnTo>
                      <a:pt x="2" y="1302"/>
                    </a:lnTo>
                    <a:cubicBezTo>
                      <a:pt x="2" y="1300"/>
                      <a:pt x="3" y="1299"/>
                      <a:pt x="5" y="1299"/>
                    </a:cubicBezTo>
                    <a:cubicBezTo>
                      <a:pt x="7" y="1299"/>
                      <a:pt x="8" y="1300"/>
                      <a:pt x="8" y="1302"/>
                    </a:cubicBezTo>
                    <a:close/>
                    <a:moveTo>
                      <a:pt x="8" y="1314"/>
                    </a:moveTo>
                    <a:lnTo>
                      <a:pt x="8" y="1314"/>
                    </a:lnTo>
                    <a:cubicBezTo>
                      <a:pt x="8" y="1316"/>
                      <a:pt x="7" y="1317"/>
                      <a:pt x="5" y="1317"/>
                    </a:cubicBezTo>
                    <a:cubicBezTo>
                      <a:pt x="3" y="1317"/>
                      <a:pt x="2" y="1316"/>
                      <a:pt x="2" y="1314"/>
                    </a:cubicBezTo>
                    <a:lnTo>
                      <a:pt x="2" y="1314"/>
                    </a:lnTo>
                    <a:cubicBezTo>
                      <a:pt x="2" y="1313"/>
                      <a:pt x="3" y="1311"/>
                      <a:pt x="5" y="1311"/>
                    </a:cubicBezTo>
                    <a:cubicBezTo>
                      <a:pt x="7" y="1311"/>
                      <a:pt x="8" y="1313"/>
                      <a:pt x="8" y="1314"/>
                    </a:cubicBezTo>
                    <a:close/>
                    <a:moveTo>
                      <a:pt x="9" y="1327"/>
                    </a:moveTo>
                    <a:lnTo>
                      <a:pt x="9" y="1327"/>
                    </a:lnTo>
                    <a:cubicBezTo>
                      <a:pt x="9" y="1329"/>
                      <a:pt x="7" y="1330"/>
                      <a:pt x="6" y="1330"/>
                    </a:cubicBezTo>
                    <a:cubicBezTo>
                      <a:pt x="4" y="1330"/>
                      <a:pt x="2" y="1329"/>
                      <a:pt x="2" y="1327"/>
                    </a:cubicBezTo>
                    <a:lnTo>
                      <a:pt x="2" y="1327"/>
                    </a:lnTo>
                    <a:cubicBezTo>
                      <a:pt x="2" y="1325"/>
                      <a:pt x="4" y="1324"/>
                      <a:pt x="6" y="1324"/>
                    </a:cubicBezTo>
                    <a:cubicBezTo>
                      <a:pt x="7" y="1324"/>
                      <a:pt x="9" y="1325"/>
                      <a:pt x="9" y="1327"/>
                    </a:cubicBezTo>
                    <a:close/>
                    <a:moveTo>
                      <a:pt x="9" y="1339"/>
                    </a:moveTo>
                    <a:lnTo>
                      <a:pt x="9" y="1339"/>
                    </a:lnTo>
                    <a:cubicBezTo>
                      <a:pt x="9" y="1341"/>
                      <a:pt x="8" y="1342"/>
                      <a:pt x="6" y="1342"/>
                    </a:cubicBezTo>
                    <a:cubicBezTo>
                      <a:pt x="4" y="1342"/>
                      <a:pt x="3" y="1341"/>
                      <a:pt x="3" y="1339"/>
                    </a:cubicBezTo>
                    <a:lnTo>
                      <a:pt x="3" y="1339"/>
                    </a:lnTo>
                    <a:cubicBezTo>
                      <a:pt x="3" y="1338"/>
                      <a:pt x="4" y="1336"/>
                      <a:pt x="6" y="1336"/>
                    </a:cubicBezTo>
                    <a:cubicBezTo>
                      <a:pt x="8" y="1336"/>
                      <a:pt x="9" y="1338"/>
                      <a:pt x="9" y="1339"/>
                    </a:cubicBezTo>
                    <a:close/>
                    <a:moveTo>
                      <a:pt x="9" y="1352"/>
                    </a:moveTo>
                    <a:lnTo>
                      <a:pt x="9" y="1352"/>
                    </a:lnTo>
                    <a:cubicBezTo>
                      <a:pt x="9" y="1354"/>
                      <a:pt x="8" y="1355"/>
                      <a:pt x="6" y="1355"/>
                    </a:cubicBezTo>
                    <a:cubicBezTo>
                      <a:pt x="5" y="1355"/>
                      <a:pt x="3" y="1354"/>
                      <a:pt x="3" y="1352"/>
                    </a:cubicBezTo>
                    <a:lnTo>
                      <a:pt x="3" y="1352"/>
                    </a:lnTo>
                    <a:cubicBezTo>
                      <a:pt x="3" y="1350"/>
                      <a:pt x="5" y="1349"/>
                      <a:pt x="6" y="1349"/>
                    </a:cubicBezTo>
                    <a:cubicBezTo>
                      <a:pt x="8" y="1349"/>
                      <a:pt x="9" y="1350"/>
                      <a:pt x="9" y="1352"/>
                    </a:cubicBezTo>
                    <a:close/>
                    <a:moveTo>
                      <a:pt x="10" y="1364"/>
                    </a:moveTo>
                    <a:lnTo>
                      <a:pt x="10" y="1364"/>
                    </a:lnTo>
                    <a:cubicBezTo>
                      <a:pt x="10" y="1366"/>
                      <a:pt x="9" y="1367"/>
                      <a:pt x="7" y="1367"/>
                    </a:cubicBezTo>
                    <a:cubicBezTo>
                      <a:pt x="5" y="1367"/>
                      <a:pt x="4" y="1366"/>
                      <a:pt x="4" y="1364"/>
                    </a:cubicBezTo>
                    <a:lnTo>
                      <a:pt x="4" y="1364"/>
                    </a:lnTo>
                    <a:cubicBezTo>
                      <a:pt x="4" y="1363"/>
                      <a:pt x="5" y="1361"/>
                      <a:pt x="7" y="1361"/>
                    </a:cubicBezTo>
                    <a:cubicBezTo>
                      <a:pt x="9" y="1361"/>
                      <a:pt x="10" y="1363"/>
                      <a:pt x="10" y="1364"/>
                    </a:cubicBezTo>
                    <a:close/>
                    <a:moveTo>
                      <a:pt x="11" y="1377"/>
                    </a:moveTo>
                    <a:lnTo>
                      <a:pt x="11" y="1377"/>
                    </a:lnTo>
                    <a:cubicBezTo>
                      <a:pt x="11" y="1379"/>
                      <a:pt x="9" y="1380"/>
                      <a:pt x="8" y="1380"/>
                    </a:cubicBezTo>
                    <a:cubicBezTo>
                      <a:pt x="6" y="1380"/>
                      <a:pt x="4" y="1379"/>
                      <a:pt x="4" y="1377"/>
                    </a:cubicBezTo>
                    <a:lnTo>
                      <a:pt x="4" y="1377"/>
                    </a:lnTo>
                    <a:cubicBezTo>
                      <a:pt x="4" y="1375"/>
                      <a:pt x="6" y="1374"/>
                      <a:pt x="8" y="1374"/>
                    </a:cubicBezTo>
                    <a:cubicBezTo>
                      <a:pt x="9" y="1374"/>
                      <a:pt x="11" y="1375"/>
                      <a:pt x="11" y="1377"/>
                    </a:cubicBezTo>
                    <a:close/>
                    <a:moveTo>
                      <a:pt x="11" y="1389"/>
                    </a:moveTo>
                    <a:lnTo>
                      <a:pt x="11" y="1389"/>
                    </a:lnTo>
                    <a:cubicBezTo>
                      <a:pt x="11" y="1391"/>
                      <a:pt x="10" y="1392"/>
                      <a:pt x="8" y="1392"/>
                    </a:cubicBezTo>
                    <a:cubicBezTo>
                      <a:pt x="6" y="1392"/>
                      <a:pt x="5" y="1391"/>
                      <a:pt x="5" y="1389"/>
                    </a:cubicBezTo>
                    <a:lnTo>
                      <a:pt x="5" y="1389"/>
                    </a:lnTo>
                    <a:cubicBezTo>
                      <a:pt x="5" y="1388"/>
                      <a:pt x="6" y="1386"/>
                      <a:pt x="8" y="1386"/>
                    </a:cubicBezTo>
                    <a:cubicBezTo>
                      <a:pt x="10" y="1386"/>
                      <a:pt x="11" y="1388"/>
                      <a:pt x="11" y="1389"/>
                    </a:cubicBezTo>
                    <a:close/>
                    <a:moveTo>
                      <a:pt x="12" y="1402"/>
                    </a:moveTo>
                    <a:lnTo>
                      <a:pt x="12" y="1402"/>
                    </a:lnTo>
                    <a:cubicBezTo>
                      <a:pt x="12" y="1404"/>
                      <a:pt x="10" y="1405"/>
                      <a:pt x="9" y="1405"/>
                    </a:cubicBezTo>
                    <a:cubicBezTo>
                      <a:pt x="7" y="1405"/>
                      <a:pt x="6" y="1404"/>
                      <a:pt x="6" y="1402"/>
                    </a:cubicBezTo>
                    <a:lnTo>
                      <a:pt x="6" y="1402"/>
                    </a:lnTo>
                    <a:cubicBezTo>
                      <a:pt x="6" y="1400"/>
                      <a:pt x="7" y="1399"/>
                      <a:pt x="9" y="1399"/>
                    </a:cubicBezTo>
                    <a:cubicBezTo>
                      <a:pt x="10" y="1399"/>
                      <a:pt x="12" y="1400"/>
                      <a:pt x="12" y="1402"/>
                    </a:cubicBezTo>
                    <a:close/>
                    <a:moveTo>
                      <a:pt x="12" y="1414"/>
                    </a:moveTo>
                    <a:lnTo>
                      <a:pt x="12" y="1414"/>
                    </a:lnTo>
                    <a:cubicBezTo>
                      <a:pt x="12" y="1416"/>
                      <a:pt x="11" y="1417"/>
                      <a:pt x="9" y="1417"/>
                    </a:cubicBezTo>
                    <a:cubicBezTo>
                      <a:pt x="8" y="1417"/>
                      <a:pt x="6" y="1416"/>
                      <a:pt x="6" y="1414"/>
                    </a:cubicBezTo>
                    <a:lnTo>
                      <a:pt x="6" y="1414"/>
                    </a:lnTo>
                    <a:cubicBezTo>
                      <a:pt x="6" y="1413"/>
                      <a:pt x="8" y="1411"/>
                      <a:pt x="9" y="1411"/>
                    </a:cubicBezTo>
                    <a:cubicBezTo>
                      <a:pt x="11" y="1411"/>
                      <a:pt x="12" y="1413"/>
                      <a:pt x="12" y="1414"/>
                    </a:cubicBezTo>
                    <a:close/>
                    <a:moveTo>
                      <a:pt x="13" y="1427"/>
                    </a:moveTo>
                    <a:lnTo>
                      <a:pt x="13" y="1427"/>
                    </a:lnTo>
                    <a:cubicBezTo>
                      <a:pt x="13" y="1429"/>
                      <a:pt x="12" y="1430"/>
                      <a:pt x="10" y="1430"/>
                    </a:cubicBezTo>
                    <a:cubicBezTo>
                      <a:pt x="8" y="1430"/>
                      <a:pt x="7" y="1429"/>
                      <a:pt x="7" y="1427"/>
                    </a:cubicBezTo>
                    <a:lnTo>
                      <a:pt x="7" y="1427"/>
                    </a:lnTo>
                    <a:cubicBezTo>
                      <a:pt x="7" y="1425"/>
                      <a:pt x="8" y="1424"/>
                      <a:pt x="10" y="1424"/>
                    </a:cubicBezTo>
                    <a:cubicBezTo>
                      <a:pt x="12" y="1424"/>
                      <a:pt x="13" y="1425"/>
                      <a:pt x="13" y="1427"/>
                    </a:cubicBezTo>
                    <a:close/>
                    <a:moveTo>
                      <a:pt x="14" y="1439"/>
                    </a:moveTo>
                    <a:lnTo>
                      <a:pt x="14" y="1439"/>
                    </a:lnTo>
                    <a:cubicBezTo>
                      <a:pt x="14" y="1441"/>
                      <a:pt x="13" y="1442"/>
                      <a:pt x="11" y="1442"/>
                    </a:cubicBezTo>
                    <a:cubicBezTo>
                      <a:pt x="9" y="1442"/>
                      <a:pt x="8" y="1441"/>
                      <a:pt x="8" y="1439"/>
                    </a:cubicBezTo>
                    <a:lnTo>
                      <a:pt x="8" y="1439"/>
                    </a:lnTo>
                    <a:cubicBezTo>
                      <a:pt x="8" y="1438"/>
                      <a:pt x="9" y="1436"/>
                      <a:pt x="11" y="1436"/>
                    </a:cubicBezTo>
                    <a:cubicBezTo>
                      <a:pt x="13" y="1436"/>
                      <a:pt x="14" y="1438"/>
                      <a:pt x="14" y="1439"/>
                    </a:cubicBezTo>
                    <a:close/>
                    <a:moveTo>
                      <a:pt x="15" y="1452"/>
                    </a:moveTo>
                    <a:lnTo>
                      <a:pt x="15" y="1452"/>
                    </a:lnTo>
                    <a:cubicBezTo>
                      <a:pt x="15" y="1453"/>
                      <a:pt x="14" y="1455"/>
                      <a:pt x="12" y="1455"/>
                    </a:cubicBezTo>
                    <a:cubicBezTo>
                      <a:pt x="10" y="1455"/>
                      <a:pt x="9" y="1453"/>
                      <a:pt x="9" y="1452"/>
                    </a:cubicBezTo>
                    <a:lnTo>
                      <a:pt x="9" y="1452"/>
                    </a:lnTo>
                    <a:cubicBezTo>
                      <a:pt x="9" y="1450"/>
                      <a:pt x="10" y="1449"/>
                      <a:pt x="12" y="1449"/>
                    </a:cubicBezTo>
                    <a:cubicBezTo>
                      <a:pt x="14" y="1449"/>
                      <a:pt x="15" y="1450"/>
                      <a:pt x="15" y="1452"/>
                    </a:cubicBezTo>
                    <a:close/>
                    <a:moveTo>
                      <a:pt x="16" y="1464"/>
                    </a:moveTo>
                    <a:lnTo>
                      <a:pt x="16" y="1464"/>
                    </a:lnTo>
                    <a:cubicBezTo>
                      <a:pt x="16" y="1466"/>
                      <a:pt x="14" y="1467"/>
                      <a:pt x="13" y="1467"/>
                    </a:cubicBezTo>
                    <a:cubicBezTo>
                      <a:pt x="11" y="1467"/>
                      <a:pt x="10" y="1466"/>
                      <a:pt x="10" y="1464"/>
                    </a:cubicBezTo>
                    <a:lnTo>
                      <a:pt x="10" y="1464"/>
                    </a:lnTo>
                    <a:cubicBezTo>
                      <a:pt x="10" y="1462"/>
                      <a:pt x="11" y="1461"/>
                      <a:pt x="13" y="1461"/>
                    </a:cubicBezTo>
                    <a:cubicBezTo>
                      <a:pt x="14" y="1461"/>
                      <a:pt x="16" y="1462"/>
                      <a:pt x="16" y="1464"/>
                    </a:cubicBezTo>
                    <a:close/>
                    <a:moveTo>
                      <a:pt x="17" y="1477"/>
                    </a:moveTo>
                    <a:lnTo>
                      <a:pt x="17" y="1477"/>
                    </a:lnTo>
                    <a:cubicBezTo>
                      <a:pt x="17" y="1478"/>
                      <a:pt x="15" y="1480"/>
                      <a:pt x="14" y="1480"/>
                    </a:cubicBezTo>
                    <a:cubicBezTo>
                      <a:pt x="12" y="1480"/>
                      <a:pt x="11" y="1478"/>
                      <a:pt x="11" y="1477"/>
                    </a:cubicBezTo>
                    <a:lnTo>
                      <a:pt x="11" y="1477"/>
                    </a:lnTo>
                    <a:cubicBezTo>
                      <a:pt x="11" y="1475"/>
                      <a:pt x="12" y="1474"/>
                      <a:pt x="14" y="1474"/>
                    </a:cubicBezTo>
                    <a:cubicBezTo>
                      <a:pt x="15" y="1474"/>
                      <a:pt x="17" y="1475"/>
                      <a:pt x="17" y="1477"/>
                    </a:cubicBezTo>
                    <a:close/>
                    <a:moveTo>
                      <a:pt x="18" y="1489"/>
                    </a:moveTo>
                    <a:lnTo>
                      <a:pt x="18" y="1489"/>
                    </a:lnTo>
                    <a:cubicBezTo>
                      <a:pt x="18" y="1491"/>
                      <a:pt x="16" y="1492"/>
                      <a:pt x="15" y="1492"/>
                    </a:cubicBezTo>
                    <a:cubicBezTo>
                      <a:pt x="13" y="1492"/>
                      <a:pt x="12" y="1491"/>
                      <a:pt x="12" y="1489"/>
                    </a:cubicBezTo>
                    <a:lnTo>
                      <a:pt x="12" y="1489"/>
                    </a:lnTo>
                    <a:cubicBezTo>
                      <a:pt x="12" y="1487"/>
                      <a:pt x="13" y="1486"/>
                      <a:pt x="15" y="1486"/>
                    </a:cubicBezTo>
                    <a:cubicBezTo>
                      <a:pt x="16" y="1486"/>
                      <a:pt x="18" y="1487"/>
                      <a:pt x="18" y="1489"/>
                    </a:cubicBezTo>
                    <a:close/>
                    <a:moveTo>
                      <a:pt x="19" y="1502"/>
                    </a:moveTo>
                    <a:lnTo>
                      <a:pt x="19" y="1502"/>
                    </a:lnTo>
                    <a:cubicBezTo>
                      <a:pt x="19" y="1503"/>
                      <a:pt x="18" y="1505"/>
                      <a:pt x="16" y="1505"/>
                    </a:cubicBezTo>
                    <a:cubicBezTo>
                      <a:pt x="14" y="1505"/>
                      <a:pt x="13" y="1503"/>
                      <a:pt x="13" y="1502"/>
                    </a:cubicBezTo>
                    <a:lnTo>
                      <a:pt x="13" y="1502"/>
                    </a:lnTo>
                    <a:cubicBezTo>
                      <a:pt x="13" y="1500"/>
                      <a:pt x="14" y="1498"/>
                      <a:pt x="16" y="1498"/>
                    </a:cubicBezTo>
                    <a:cubicBezTo>
                      <a:pt x="18" y="1498"/>
                      <a:pt x="19" y="1500"/>
                      <a:pt x="19" y="1502"/>
                    </a:cubicBezTo>
                    <a:close/>
                    <a:moveTo>
                      <a:pt x="20" y="1514"/>
                    </a:moveTo>
                    <a:lnTo>
                      <a:pt x="20" y="1514"/>
                    </a:lnTo>
                    <a:cubicBezTo>
                      <a:pt x="20" y="1516"/>
                      <a:pt x="19" y="1517"/>
                      <a:pt x="17" y="1517"/>
                    </a:cubicBezTo>
                    <a:cubicBezTo>
                      <a:pt x="15" y="1517"/>
                      <a:pt x="14" y="1516"/>
                      <a:pt x="14" y="1514"/>
                    </a:cubicBezTo>
                    <a:lnTo>
                      <a:pt x="14" y="1514"/>
                    </a:lnTo>
                    <a:cubicBezTo>
                      <a:pt x="14" y="1512"/>
                      <a:pt x="15" y="1511"/>
                      <a:pt x="17" y="1511"/>
                    </a:cubicBezTo>
                    <a:cubicBezTo>
                      <a:pt x="19" y="1511"/>
                      <a:pt x="20" y="1512"/>
                      <a:pt x="20" y="1514"/>
                    </a:cubicBezTo>
                    <a:close/>
                    <a:moveTo>
                      <a:pt x="21" y="1527"/>
                    </a:moveTo>
                    <a:lnTo>
                      <a:pt x="21" y="1527"/>
                    </a:lnTo>
                    <a:cubicBezTo>
                      <a:pt x="21" y="1528"/>
                      <a:pt x="20" y="1530"/>
                      <a:pt x="18" y="1530"/>
                    </a:cubicBezTo>
                    <a:cubicBezTo>
                      <a:pt x="16" y="1530"/>
                      <a:pt x="15" y="1528"/>
                      <a:pt x="15" y="1527"/>
                    </a:cubicBezTo>
                    <a:lnTo>
                      <a:pt x="15" y="1527"/>
                    </a:lnTo>
                    <a:cubicBezTo>
                      <a:pt x="15" y="1525"/>
                      <a:pt x="16" y="1523"/>
                      <a:pt x="18" y="1523"/>
                    </a:cubicBezTo>
                    <a:cubicBezTo>
                      <a:pt x="20" y="1523"/>
                      <a:pt x="21" y="1525"/>
                      <a:pt x="21" y="1527"/>
                    </a:cubicBezTo>
                    <a:close/>
                    <a:moveTo>
                      <a:pt x="22" y="1539"/>
                    </a:moveTo>
                    <a:lnTo>
                      <a:pt x="22" y="1539"/>
                    </a:lnTo>
                    <a:cubicBezTo>
                      <a:pt x="22" y="1541"/>
                      <a:pt x="21" y="1542"/>
                      <a:pt x="19" y="1542"/>
                    </a:cubicBezTo>
                    <a:cubicBezTo>
                      <a:pt x="18" y="1542"/>
                      <a:pt x="16" y="1541"/>
                      <a:pt x="16" y="1539"/>
                    </a:cubicBezTo>
                    <a:lnTo>
                      <a:pt x="16" y="1539"/>
                    </a:lnTo>
                    <a:cubicBezTo>
                      <a:pt x="16" y="1537"/>
                      <a:pt x="18" y="1536"/>
                      <a:pt x="19" y="1536"/>
                    </a:cubicBezTo>
                    <a:cubicBezTo>
                      <a:pt x="21" y="1536"/>
                      <a:pt x="22" y="1537"/>
                      <a:pt x="22" y="1539"/>
                    </a:cubicBezTo>
                    <a:close/>
                    <a:moveTo>
                      <a:pt x="24" y="1551"/>
                    </a:moveTo>
                    <a:lnTo>
                      <a:pt x="24" y="1551"/>
                    </a:lnTo>
                    <a:cubicBezTo>
                      <a:pt x="24" y="1553"/>
                      <a:pt x="22" y="1555"/>
                      <a:pt x="21" y="1555"/>
                    </a:cubicBezTo>
                    <a:cubicBezTo>
                      <a:pt x="19" y="1555"/>
                      <a:pt x="18" y="1553"/>
                      <a:pt x="18" y="1551"/>
                    </a:cubicBezTo>
                    <a:lnTo>
                      <a:pt x="18" y="1551"/>
                    </a:lnTo>
                    <a:cubicBezTo>
                      <a:pt x="18" y="1550"/>
                      <a:pt x="19" y="1548"/>
                      <a:pt x="21" y="1548"/>
                    </a:cubicBezTo>
                    <a:cubicBezTo>
                      <a:pt x="22" y="1548"/>
                      <a:pt x="24" y="1550"/>
                      <a:pt x="24" y="1551"/>
                    </a:cubicBezTo>
                    <a:close/>
                    <a:moveTo>
                      <a:pt x="25" y="1564"/>
                    </a:moveTo>
                    <a:lnTo>
                      <a:pt x="25" y="1564"/>
                    </a:lnTo>
                    <a:cubicBezTo>
                      <a:pt x="25" y="1566"/>
                      <a:pt x="24" y="1567"/>
                      <a:pt x="22" y="1567"/>
                    </a:cubicBezTo>
                    <a:cubicBezTo>
                      <a:pt x="20" y="1567"/>
                      <a:pt x="19" y="1566"/>
                      <a:pt x="19" y="1564"/>
                    </a:cubicBezTo>
                    <a:lnTo>
                      <a:pt x="19" y="1564"/>
                    </a:lnTo>
                    <a:cubicBezTo>
                      <a:pt x="19" y="1562"/>
                      <a:pt x="20" y="1561"/>
                      <a:pt x="22" y="1561"/>
                    </a:cubicBezTo>
                    <a:cubicBezTo>
                      <a:pt x="24" y="1561"/>
                      <a:pt x="25" y="1562"/>
                      <a:pt x="25" y="1564"/>
                    </a:cubicBezTo>
                    <a:close/>
                    <a:moveTo>
                      <a:pt x="26" y="1576"/>
                    </a:moveTo>
                    <a:lnTo>
                      <a:pt x="26" y="1576"/>
                    </a:lnTo>
                    <a:cubicBezTo>
                      <a:pt x="26" y="1578"/>
                      <a:pt x="25" y="1579"/>
                      <a:pt x="23" y="1579"/>
                    </a:cubicBezTo>
                    <a:cubicBezTo>
                      <a:pt x="22" y="1579"/>
                      <a:pt x="20" y="1578"/>
                      <a:pt x="20" y="1576"/>
                    </a:cubicBezTo>
                    <a:lnTo>
                      <a:pt x="20" y="1576"/>
                    </a:lnTo>
                    <a:cubicBezTo>
                      <a:pt x="20" y="1575"/>
                      <a:pt x="22" y="1573"/>
                      <a:pt x="23" y="1573"/>
                    </a:cubicBezTo>
                    <a:cubicBezTo>
                      <a:pt x="25" y="1573"/>
                      <a:pt x="26" y="1575"/>
                      <a:pt x="26" y="1576"/>
                    </a:cubicBezTo>
                    <a:close/>
                    <a:moveTo>
                      <a:pt x="28" y="1589"/>
                    </a:moveTo>
                    <a:lnTo>
                      <a:pt x="28" y="1589"/>
                    </a:lnTo>
                    <a:cubicBezTo>
                      <a:pt x="28" y="1590"/>
                      <a:pt x="26" y="1592"/>
                      <a:pt x="25" y="1592"/>
                    </a:cubicBezTo>
                    <a:cubicBezTo>
                      <a:pt x="23" y="1592"/>
                      <a:pt x="22" y="1590"/>
                      <a:pt x="22" y="1589"/>
                    </a:cubicBezTo>
                    <a:lnTo>
                      <a:pt x="22" y="1589"/>
                    </a:lnTo>
                    <a:cubicBezTo>
                      <a:pt x="22" y="1587"/>
                      <a:pt x="23" y="1586"/>
                      <a:pt x="25" y="1586"/>
                    </a:cubicBezTo>
                    <a:cubicBezTo>
                      <a:pt x="26" y="1586"/>
                      <a:pt x="28" y="1587"/>
                      <a:pt x="28" y="1589"/>
                    </a:cubicBezTo>
                    <a:close/>
                    <a:moveTo>
                      <a:pt x="29" y="1601"/>
                    </a:moveTo>
                    <a:lnTo>
                      <a:pt x="29" y="1601"/>
                    </a:lnTo>
                    <a:cubicBezTo>
                      <a:pt x="29" y="1603"/>
                      <a:pt x="28" y="1604"/>
                      <a:pt x="26" y="1604"/>
                    </a:cubicBezTo>
                    <a:cubicBezTo>
                      <a:pt x="25" y="1604"/>
                      <a:pt x="23" y="1603"/>
                      <a:pt x="23" y="1601"/>
                    </a:cubicBezTo>
                    <a:lnTo>
                      <a:pt x="23" y="1601"/>
                    </a:lnTo>
                    <a:cubicBezTo>
                      <a:pt x="23" y="1599"/>
                      <a:pt x="25" y="1598"/>
                      <a:pt x="26" y="1598"/>
                    </a:cubicBezTo>
                    <a:cubicBezTo>
                      <a:pt x="28" y="1598"/>
                      <a:pt x="29" y="1599"/>
                      <a:pt x="29" y="1601"/>
                    </a:cubicBezTo>
                    <a:close/>
                    <a:moveTo>
                      <a:pt x="31" y="1613"/>
                    </a:moveTo>
                    <a:lnTo>
                      <a:pt x="31" y="1613"/>
                    </a:lnTo>
                    <a:cubicBezTo>
                      <a:pt x="31" y="1615"/>
                      <a:pt x="30" y="1617"/>
                      <a:pt x="28" y="1617"/>
                    </a:cubicBezTo>
                    <a:cubicBezTo>
                      <a:pt x="26" y="1617"/>
                      <a:pt x="25" y="1615"/>
                      <a:pt x="25" y="1613"/>
                    </a:cubicBezTo>
                    <a:lnTo>
                      <a:pt x="25" y="1613"/>
                    </a:lnTo>
                    <a:cubicBezTo>
                      <a:pt x="25" y="1612"/>
                      <a:pt x="26" y="1610"/>
                      <a:pt x="28" y="1610"/>
                    </a:cubicBezTo>
                    <a:cubicBezTo>
                      <a:pt x="30" y="1610"/>
                      <a:pt x="31" y="1612"/>
                      <a:pt x="31" y="1613"/>
                    </a:cubicBezTo>
                    <a:close/>
                    <a:moveTo>
                      <a:pt x="33" y="1626"/>
                    </a:moveTo>
                    <a:lnTo>
                      <a:pt x="33" y="1626"/>
                    </a:lnTo>
                    <a:cubicBezTo>
                      <a:pt x="33" y="1628"/>
                      <a:pt x="31" y="1629"/>
                      <a:pt x="29" y="1629"/>
                    </a:cubicBezTo>
                    <a:cubicBezTo>
                      <a:pt x="28" y="1629"/>
                      <a:pt x="26" y="1628"/>
                      <a:pt x="26" y="1626"/>
                    </a:cubicBezTo>
                    <a:lnTo>
                      <a:pt x="26" y="1626"/>
                    </a:lnTo>
                    <a:cubicBezTo>
                      <a:pt x="26" y="1624"/>
                      <a:pt x="28" y="1623"/>
                      <a:pt x="29" y="1623"/>
                    </a:cubicBezTo>
                    <a:cubicBezTo>
                      <a:pt x="31" y="1623"/>
                      <a:pt x="33" y="1624"/>
                      <a:pt x="33" y="1626"/>
                    </a:cubicBezTo>
                    <a:close/>
                    <a:moveTo>
                      <a:pt x="34" y="1638"/>
                    </a:moveTo>
                    <a:lnTo>
                      <a:pt x="34" y="1638"/>
                    </a:lnTo>
                    <a:cubicBezTo>
                      <a:pt x="34" y="1640"/>
                      <a:pt x="33" y="1641"/>
                      <a:pt x="31" y="1641"/>
                    </a:cubicBezTo>
                    <a:cubicBezTo>
                      <a:pt x="29" y="1641"/>
                      <a:pt x="28" y="1640"/>
                      <a:pt x="28" y="1638"/>
                    </a:cubicBezTo>
                    <a:lnTo>
                      <a:pt x="28" y="1638"/>
                    </a:lnTo>
                    <a:cubicBezTo>
                      <a:pt x="28" y="1637"/>
                      <a:pt x="29" y="1635"/>
                      <a:pt x="31" y="1635"/>
                    </a:cubicBezTo>
                    <a:cubicBezTo>
                      <a:pt x="33" y="1635"/>
                      <a:pt x="34" y="1637"/>
                      <a:pt x="34" y="1638"/>
                    </a:cubicBezTo>
                    <a:close/>
                    <a:moveTo>
                      <a:pt x="36" y="1651"/>
                    </a:moveTo>
                    <a:lnTo>
                      <a:pt x="36" y="1651"/>
                    </a:lnTo>
                    <a:cubicBezTo>
                      <a:pt x="36" y="1652"/>
                      <a:pt x="34" y="1654"/>
                      <a:pt x="33" y="1654"/>
                    </a:cubicBezTo>
                    <a:cubicBezTo>
                      <a:pt x="31" y="1654"/>
                      <a:pt x="30" y="1652"/>
                      <a:pt x="30" y="1651"/>
                    </a:cubicBezTo>
                    <a:lnTo>
                      <a:pt x="30" y="1651"/>
                    </a:lnTo>
                    <a:cubicBezTo>
                      <a:pt x="30" y="1649"/>
                      <a:pt x="31" y="1648"/>
                      <a:pt x="33" y="1648"/>
                    </a:cubicBezTo>
                    <a:cubicBezTo>
                      <a:pt x="34" y="1648"/>
                      <a:pt x="36" y="1649"/>
                      <a:pt x="36" y="1651"/>
                    </a:cubicBezTo>
                    <a:close/>
                    <a:moveTo>
                      <a:pt x="38" y="1663"/>
                    </a:moveTo>
                    <a:lnTo>
                      <a:pt x="38" y="1663"/>
                    </a:lnTo>
                    <a:cubicBezTo>
                      <a:pt x="38" y="1665"/>
                      <a:pt x="36" y="1666"/>
                      <a:pt x="35" y="1666"/>
                    </a:cubicBezTo>
                    <a:cubicBezTo>
                      <a:pt x="33" y="1666"/>
                      <a:pt x="31" y="1665"/>
                      <a:pt x="31" y="1663"/>
                    </a:cubicBezTo>
                    <a:lnTo>
                      <a:pt x="31" y="1663"/>
                    </a:lnTo>
                    <a:cubicBezTo>
                      <a:pt x="31" y="1661"/>
                      <a:pt x="33" y="1660"/>
                      <a:pt x="35" y="1660"/>
                    </a:cubicBezTo>
                    <a:cubicBezTo>
                      <a:pt x="36" y="1660"/>
                      <a:pt x="38" y="1661"/>
                      <a:pt x="38" y="1663"/>
                    </a:cubicBezTo>
                    <a:close/>
                    <a:moveTo>
                      <a:pt x="40" y="1675"/>
                    </a:moveTo>
                    <a:lnTo>
                      <a:pt x="40" y="1675"/>
                    </a:lnTo>
                    <a:cubicBezTo>
                      <a:pt x="40" y="1677"/>
                      <a:pt x="38" y="1679"/>
                      <a:pt x="36" y="1679"/>
                    </a:cubicBezTo>
                    <a:cubicBezTo>
                      <a:pt x="35" y="1679"/>
                      <a:pt x="33" y="1677"/>
                      <a:pt x="33" y="1675"/>
                    </a:cubicBezTo>
                    <a:lnTo>
                      <a:pt x="33" y="1675"/>
                    </a:lnTo>
                    <a:cubicBezTo>
                      <a:pt x="33" y="1674"/>
                      <a:pt x="35" y="1672"/>
                      <a:pt x="36" y="1672"/>
                    </a:cubicBezTo>
                    <a:cubicBezTo>
                      <a:pt x="38" y="1672"/>
                      <a:pt x="40" y="1674"/>
                      <a:pt x="40" y="1675"/>
                    </a:cubicBezTo>
                    <a:close/>
                    <a:moveTo>
                      <a:pt x="41" y="1688"/>
                    </a:moveTo>
                    <a:lnTo>
                      <a:pt x="41" y="1688"/>
                    </a:lnTo>
                    <a:cubicBezTo>
                      <a:pt x="41" y="1690"/>
                      <a:pt x="40" y="1691"/>
                      <a:pt x="38" y="1691"/>
                    </a:cubicBezTo>
                    <a:cubicBezTo>
                      <a:pt x="37" y="1691"/>
                      <a:pt x="35" y="1690"/>
                      <a:pt x="35" y="1688"/>
                    </a:cubicBezTo>
                    <a:lnTo>
                      <a:pt x="35" y="1688"/>
                    </a:lnTo>
                    <a:cubicBezTo>
                      <a:pt x="35" y="1686"/>
                      <a:pt x="37" y="1685"/>
                      <a:pt x="38" y="1685"/>
                    </a:cubicBezTo>
                    <a:cubicBezTo>
                      <a:pt x="40" y="1685"/>
                      <a:pt x="41" y="1686"/>
                      <a:pt x="41" y="1688"/>
                    </a:cubicBezTo>
                    <a:close/>
                    <a:moveTo>
                      <a:pt x="43" y="1700"/>
                    </a:moveTo>
                    <a:lnTo>
                      <a:pt x="43" y="1700"/>
                    </a:lnTo>
                    <a:cubicBezTo>
                      <a:pt x="43" y="1702"/>
                      <a:pt x="42" y="1703"/>
                      <a:pt x="40" y="1703"/>
                    </a:cubicBezTo>
                    <a:cubicBezTo>
                      <a:pt x="38" y="1703"/>
                      <a:pt x="37" y="1702"/>
                      <a:pt x="37" y="1700"/>
                    </a:cubicBezTo>
                    <a:lnTo>
                      <a:pt x="37" y="1700"/>
                    </a:lnTo>
                    <a:cubicBezTo>
                      <a:pt x="37" y="1698"/>
                      <a:pt x="38" y="1697"/>
                      <a:pt x="40" y="1697"/>
                    </a:cubicBezTo>
                    <a:cubicBezTo>
                      <a:pt x="42" y="1697"/>
                      <a:pt x="43" y="1698"/>
                      <a:pt x="43" y="1700"/>
                    </a:cubicBezTo>
                    <a:close/>
                    <a:moveTo>
                      <a:pt x="45" y="1712"/>
                    </a:moveTo>
                    <a:lnTo>
                      <a:pt x="45" y="1712"/>
                    </a:lnTo>
                    <a:cubicBezTo>
                      <a:pt x="45" y="1714"/>
                      <a:pt x="44" y="1716"/>
                      <a:pt x="42" y="1716"/>
                    </a:cubicBezTo>
                    <a:cubicBezTo>
                      <a:pt x="41" y="1716"/>
                      <a:pt x="39" y="1714"/>
                      <a:pt x="39" y="1712"/>
                    </a:cubicBezTo>
                    <a:lnTo>
                      <a:pt x="39" y="1712"/>
                    </a:lnTo>
                    <a:cubicBezTo>
                      <a:pt x="39" y="1711"/>
                      <a:pt x="41" y="1709"/>
                      <a:pt x="42" y="1709"/>
                    </a:cubicBezTo>
                    <a:cubicBezTo>
                      <a:pt x="44" y="1709"/>
                      <a:pt x="45" y="1711"/>
                      <a:pt x="45" y="1712"/>
                    </a:cubicBezTo>
                    <a:close/>
                    <a:moveTo>
                      <a:pt x="47" y="1725"/>
                    </a:moveTo>
                    <a:lnTo>
                      <a:pt x="47" y="1725"/>
                    </a:lnTo>
                    <a:cubicBezTo>
                      <a:pt x="47" y="1727"/>
                      <a:pt x="46" y="1728"/>
                      <a:pt x="44" y="1728"/>
                    </a:cubicBezTo>
                    <a:cubicBezTo>
                      <a:pt x="43" y="1728"/>
                      <a:pt x="41" y="1727"/>
                      <a:pt x="41" y="1725"/>
                    </a:cubicBezTo>
                    <a:lnTo>
                      <a:pt x="41" y="1725"/>
                    </a:lnTo>
                    <a:cubicBezTo>
                      <a:pt x="41" y="1723"/>
                      <a:pt x="43" y="1722"/>
                      <a:pt x="44" y="1722"/>
                    </a:cubicBezTo>
                    <a:cubicBezTo>
                      <a:pt x="46" y="1722"/>
                      <a:pt x="47" y="1723"/>
                      <a:pt x="47" y="1725"/>
                    </a:cubicBezTo>
                    <a:close/>
                    <a:moveTo>
                      <a:pt x="50" y="1737"/>
                    </a:moveTo>
                    <a:lnTo>
                      <a:pt x="50" y="1737"/>
                    </a:lnTo>
                    <a:cubicBezTo>
                      <a:pt x="50" y="1739"/>
                      <a:pt x="48" y="1740"/>
                      <a:pt x="46" y="1740"/>
                    </a:cubicBezTo>
                    <a:cubicBezTo>
                      <a:pt x="45" y="1740"/>
                      <a:pt x="43" y="1739"/>
                      <a:pt x="43" y="1737"/>
                    </a:cubicBezTo>
                    <a:lnTo>
                      <a:pt x="43" y="1737"/>
                    </a:lnTo>
                    <a:cubicBezTo>
                      <a:pt x="43" y="1735"/>
                      <a:pt x="45" y="1734"/>
                      <a:pt x="46" y="1734"/>
                    </a:cubicBezTo>
                    <a:cubicBezTo>
                      <a:pt x="48" y="1734"/>
                      <a:pt x="50" y="1735"/>
                      <a:pt x="50" y="1737"/>
                    </a:cubicBezTo>
                    <a:close/>
                    <a:moveTo>
                      <a:pt x="52" y="1749"/>
                    </a:moveTo>
                    <a:lnTo>
                      <a:pt x="52" y="1749"/>
                    </a:lnTo>
                    <a:cubicBezTo>
                      <a:pt x="52" y="1751"/>
                      <a:pt x="50" y="1753"/>
                      <a:pt x="49" y="1753"/>
                    </a:cubicBezTo>
                    <a:cubicBezTo>
                      <a:pt x="47" y="1753"/>
                      <a:pt x="45" y="1751"/>
                      <a:pt x="45" y="1749"/>
                    </a:cubicBezTo>
                    <a:lnTo>
                      <a:pt x="45" y="1749"/>
                    </a:lnTo>
                    <a:cubicBezTo>
                      <a:pt x="45" y="1748"/>
                      <a:pt x="47" y="1746"/>
                      <a:pt x="49" y="1746"/>
                    </a:cubicBezTo>
                    <a:cubicBezTo>
                      <a:pt x="50" y="1746"/>
                      <a:pt x="52" y="1748"/>
                      <a:pt x="52" y="1749"/>
                    </a:cubicBezTo>
                    <a:close/>
                    <a:moveTo>
                      <a:pt x="54" y="1762"/>
                    </a:moveTo>
                    <a:lnTo>
                      <a:pt x="54" y="1762"/>
                    </a:lnTo>
                    <a:cubicBezTo>
                      <a:pt x="54" y="1764"/>
                      <a:pt x="53" y="1765"/>
                      <a:pt x="51" y="1765"/>
                    </a:cubicBezTo>
                    <a:cubicBezTo>
                      <a:pt x="49" y="1765"/>
                      <a:pt x="48" y="1764"/>
                      <a:pt x="48" y="1762"/>
                    </a:cubicBezTo>
                    <a:lnTo>
                      <a:pt x="48" y="1762"/>
                    </a:lnTo>
                    <a:cubicBezTo>
                      <a:pt x="48" y="1760"/>
                      <a:pt x="49" y="1759"/>
                      <a:pt x="51" y="1759"/>
                    </a:cubicBezTo>
                    <a:cubicBezTo>
                      <a:pt x="53" y="1759"/>
                      <a:pt x="54" y="1760"/>
                      <a:pt x="54" y="1762"/>
                    </a:cubicBezTo>
                    <a:close/>
                    <a:moveTo>
                      <a:pt x="56" y="1774"/>
                    </a:moveTo>
                    <a:lnTo>
                      <a:pt x="56" y="1774"/>
                    </a:lnTo>
                    <a:cubicBezTo>
                      <a:pt x="56" y="1776"/>
                      <a:pt x="55" y="1777"/>
                      <a:pt x="53" y="1777"/>
                    </a:cubicBezTo>
                    <a:cubicBezTo>
                      <a:pt x="52" y="1777"/>
                      <a:pt x="50" y="1776"/>
                      <a:pt x="50" y="1774"/>
                    </a:cubicBezTo>
                    <a:lnTo>
                      <a:pt x="50" y="1774"/>
                    </a:lnTo>
                    <a:cubicBezTo>
                      <a:pt x="50" y="1772"/>
                      <a:pt x="52" y="1771"/>
                      <a:pt x="53" y="1771"/>
                    </a:cubicBezTo>
                    <a:cubicBezTo>
                      <a:pt x="55" y="1771"/>
                      <a:pt x="56" y="1772"/>
                      <a:pt x="56" y="1774"/>
                    </a:cubicBezTo>
                    <a:close/>
                    <a:moveTo>
                      <a:pt x="59" y="1786"/>
                    </a:moveTo>
                    <a:lnTo>
                      <a:pt x="59" y="1786"/>
                    </a:lnTo>
                    <a:cubicBezTo>
                      <a:pt x="59" y="1788"/>
                      <a:pt x="57" y="1789"/>
                      <a:pt x="56" y="1789"/>
                    </a:cubicBezTo>
                    <a:cubicBezTo>
                      <a:pt x="54" y="1789"/>
                      <a:pt x="53" y="1788"/>
                      <a:pt x="53" y="1786"/>
                    </a:cubicBezTo>
                    <a:lnTo>
                      <a:pt x="53" y="1786"/>
                    </a:lnTo>
                    <a:cubicBezTo>
                      <a:pt x="53" y="1785"/>
                      <a:pt x="54" y="1783"/>
                      <a:pt x="56" y="1783"/>
                    </a:cubicBezTo>
                    <a:cubicBezTo>
                      <a:pt x="57" y="1783"/>
                      <a:pt x="59" y="1785"/>
                      <a:pt x="59" y="1786"/>
                    </a:cubicBezTo>
                    <a:close/>
                    <a:moveTo>
                      <a:pt x="61" y="1799"/>
                    </a:moveTo>
                    <a:lnTo>
                      <a:pt x="61" y="1799"/>
                    </a:lnTo>
                    <a:cubicBezTo>
                      <a:pt x="61" y="1800"/>
                      <a:pt x="60" y="1802"/>
                      <a:pt x="58" y="1802"/>
                    </a:cubicBezTo>
                    <a:cubicBezTo>
                      <a:pt x="56" y="1802"/>
                      <a:pt x="55" y="1800"/>
                      <a:pt x="55" y="1799"/>
                    </a:cubicBezTo>
                    <a:lnTo>
                      <a:pt x="55" y="1799"/>
                    </a:lnTo>
                    <a:cubicBezTo>
                      <a:pt x="55" y="1797"/>
                      <a:pt x="56" y="1795"/>
                      <a:pt x="58" y="1795"/>
                    </a:cubicBezTo>
                    <a:cubicBezTo>
                      <a:pt x="60" y="1795"/>
                      <a:pt x="61" y="1797"/>
                      <a:pt x="61" y="1799"/>
                    </a:cubicBezTo>
                    <a:close/>
                    <a:moveTo>
                      <a:pt x="64" y="1811"/>
                    </a:moveTo>
                    <a:lnTo>
                      <a:pt x="64" y="1811"/>
                    </a:lnTo>
                    <a:cubicBezTo>
                      <a:pt x="64" y="1813"/>
                      <a:pt x="62" y="1814"/>
                      <a:pt x="60" y="1814"/>
                    </a:cubicBezTo>
                    <a:cubicBezTo>
                      <a:pt x="59" y="1814"/>
                      <a:pt x="57" y="1813"/>
                      <a:pt x="57" y="1811"/>
                    </a:cubicBezTo>
                    <a:lnTo>
                      <a:pt x="57" y="1811"/>
                    </a:lnTo>
                    <a:cubicBezTo>
                      <a:pt x="57" y="1809"/>
                      <a:pt x="59" y="1808"/>
                      <a:pt x="60" y="1808"/>
                    </a:cubicBezTo>
                    <a:cubicBezTo>
                      <a:pt x="62" y="1808"/>
                      <a:pt x="64" y="1809"/>
                      <a:pt x="64" y="1811"/>
                    </a:cubicBezTo>
                    <a:close/>
                    <a:moveTo>
                      <a:pt x="66" y="1823"/>
                    </a:moveTo>
                    <a:lnTo>
                      <a:pt x="66" y="1823"/>
                    </a:lnTo>
                    <a:cubicBezTo>
                      <a:pt x="66" y="1825"/>
                      <a:pt x="65" y="1826"/>
                      <a:pt x="63" y="1826"/>
                    </a:cubicBezTo>
                    <a:cubicBezTo>
                      <a:pt x="61" y="1826"/>
                      <a:pt x="60" y="1825"/>
                      <a:pt x="60" y="1823"/>
                    </a:cubicBezTo>
                    <a:lnTo>
                      <a:pt x="60" y="1823"/>
                    </a:lnTo>
                    <a:cubicBezTo>
                      <a:pt x="60" y="1821"/>
                      <a:pt x="61" y="1820"/>
                      <a:pt x="63" y="1820"/>
                    </a:cubicBezTo>
                    <a:cubicBezTo>
                      <a:pt x="65" y="1820"/>
                      <a:pt x="66" y="1821"/>
                      <a:pt x="66" y="1823"/>
                    </a:cubicBezTo>
                    <a:close/>
                    <a:moveTo>
                      <a:pt x="69" y="1835"/>
                    </a:moveTo>
                    <a:lnTo>
                      <a:pt x="69" y="1835"/>
                    </a:lnTo>
                    <a:cubicBezTo>
                      <a:pt x="69" y="1837"/>
                      <a:pt x="68" y="1838"/>
                      <a:pt x="66" y="1838"/>
                    </a:cubicBezTo>
                    <a:cubicBezTo>
                      <a:pt x="64" y="1838"/>
                      <a:pt x="63" y="1837"/>
                      <a:pt x="63" y="1835"/>
                    </a:cubicBezTo>
                    <a:lnTo>
                      <a:pt x="63" y="1835"/>
                    </a:lnTo>
                    <a:cubicBezTo>
                      <a:pt x="63" y="1834"/>
                      <a:pt x="64" y="1832"/>
                      <a:pt x="66" y="1832"/>
                    </a:cubicBezTo>
                    <a:cubicBezTo>
                      <a:pt x="68" y="1832"/>
                      <a:pt x="69" y="1834"/>
                      <a:pt x="69" y="1835"/>
                    </a:cubicBezTo>
                    <a:close/>
                    <a:moveTo>
                      <a:pt x="72" y="1848"/>
                    </a:moveTo>
                    <a:lnTo>
                      <a:pt x="72" y="1848"/>
                    </a:lnTo>
                    <a:cubicBezTo>
                      <a:pt x="72" y="1849"/>
                      <a:pt x="70" y="1851"/>
                      <a:pt x="69" y="1851"/>
                    </a:cubicBezTo>
                    <a:cubicBezTo>
                      <a:pt x="67" y="1851"/>
                      <a:pt x="65" y="1849"/>
                      <a:pt x="65" y="1848"/>
                    </a:cubicBezTo>
                    <a:lnTo>
                      <a:pt x="65" y="1848"/>
                    </a:lnTo>
                    <a:cubicBezTo>
                      <a:pt x="65" y="1846"/>
                      <a:pt x="67" y="1844"/>
                      <a:pt x="69" y="1844"/>
                    </a:cubicBezTo>
                    <a:cubicBezTo>
                      <a:pt x="70" y="1844"/>
                      <a:pt x="72" y="1846"/>
                      <a:pt x="72" y="1848"/>
                    </a:cubicBezTo>
                    <a:close/>
                    <a:moveTo>
                      <a:pt x="74" y="1860"/>
                    </a:moveTo>
                    <a:lnTo>
                      <a:pt x="74" y="1860"/>
                    </a:lnTo>
                    <a:cubicBezTo>
                      <a:pt x="74" y="1861"/>
                      <a:pt x="73" y="1863"/>
                      <a:pt x="71" y="1863"/>
                    </a:cubicBezTo>
                    <a:cubicBezTo>
                      <a:pt x="69" y="1863"/>
                      <a:pt x="68" y="1861"/>
                      <a:pt x="68" y="1860"/>
                    </a:cubicBezTo>
                    <a:lnTo>
                      <a:pt x="68" y="1860"/>
                    </a:lnTo>
                    <a:cubicBezTo>
                      <a:pt x="68" y="1858"/>
                      <a:pt x="69" y="1857"/>
                      <a:pt x="71" y="1857"/>
                    </a:cubicBezTo>
                    <a:cubicBezTo>
                      <a:pt x="73" y="1857"/>
                      <a:pt x="74" y="1858"/>
                      <a:pt x="74" y="1860"/>
                    </a:cubicBezTo>
                    <a:close/>
                    <a:moveTo>
                      <a:pt x="77" y="1872"/>
                    </a:moveTo>
                    <a:lnTo>
                      <a:pt x="77" y="1872"/>
                    </a:lnTo>
                    <a:cubicBezTo>
                      <a:pt x="77" y="1874"/>
                      <a:pt x="76" y="1875"/>
                      <a:pt x="74" y="1875"/>
                    </a:cubicBezTo>
                    <a:cubicBezTo>
                      <a:pt x="72" y="1875"/>
                      <a:pt x="71" y="1874"/>
                      <a:pt x="71" y="1872"/>
                    </a:cubicBezTo>
                    <a:lnTo>
                      <a:pt x="71" y="1872"/>
                    </a:lnTo>
                    <a:cubicBezTo>
                      <a:pt x="71" y="1870"/>
                      <a:pt x="72" y="1869"/>
                      <a:pt x="74" y="1869"/>
                    </a:cubicBezTo>
                    <a:cubicBezTo>
                      <a:pt x="76" y="1869"/>
                      <a:pt x="77" y="1870"/>
                      <a:pt x="77" y="1872"/>
                    </a:cubicBezTo>
                    <a:close/>
                    <a:moveTo>
                      <a:pt x="80" y="1884"/>
                    </a:moveTo>
                    <a:lnTo>
                      <a:pt x="80" y="1884"/>
                    </a:lnTo>
                    <a:cubicBezTo>
                      <a:pt x="80" y="1886"/>
                      <a:pt x="79" y="1887"/>
                      <a:pt x="77" y="1887"/>
                    </a:cubicBezTo>
                    <a:cubicBezTo>
                      <a:pt x="75" y="1887"/>
                      <a:pt x="74" y="1886"/>
                      <a:pt x="74" y="1884"/>
                    </a:cubicBezTo>
                    <a:lnTo>
                      <a:pt x="74" y="1884"/>
                    </a:lnTo>
                    <a:cubicBezTo>
                      <a:pt x="74" y="1882"/>
                      <a:pt x="75" y="1881"/>
                      <a:pt x="77" y="1881"/>
                    </a:cubicBezTo>
                    <a:cubicBezTo>
                      <a:pt x="79" y="1881"/>
                      <a:pt x="80" y="1882"/>
                      <a:pt x="80" y="1884"/>
                    </a:cubicBezTo>
                    <a:close/>
                    <a:moveTo>
                      <a:pt x="83" y="1896"/>
                    </a:moveTo>
                    <a:lnTo>
                      <a:pt x="83" y="1896"/>
                    </a:lnTo>
                    <a:cubicBezTo>
                      <a:pt x="83" y="1898"/>
                      <a:pt x="82" y="1899"/>
                      <a:pt x="80" y="1899"/>
                    </a:cubicBezTo>
                    <a:cubicBezTo>
                      <a:pt x="78" y="1899"/>
                      <a:pt x="77" y="1898"/>
                      <a:pt x="77" y="1896"/>
                    </a:cubicBezTo>
                    <a:lnTo>
                      <a:pt x="77" y="1896"/>
                    </a:lnTo>
                    <a:cubicBezTo>
                      <a:pt x="77" y="1894"/>
                      <a:pt x="78" y="1893"/>
                      <a:pt x="80" y="1893"/>
                    </a:cubicBezTo>
                    <a:cubicBezTo>
                      <a:pt x="82" y="1893"/>
                      <a:pt x="83" y="1894"/>
                      <a:pt x="83" y="1896"/>
                    </a:cubicBezTo>
                    <a:close/>
                    <a:moveTo>
                      <a:pt x="86" y="1908"/>
                    </a:moveTo>
                    <a:lnTo>
                      <a:pt x="86" y="1908"/>
                    </a:lnTo>
                    <a:cubicBezTo>
                      <a:pt x="86" y="1910"/>
                      <a:pt x="85" y="1911"/>
                      <a:pt x="83" y="1911"/>
                    </a:cubicBezTo>
                    <a:cubicBezTo>
                      <a:pt x="81" y="1911"/>
                      <a:pt x="80" y="1910"/>
                      <a:pt x="80" y="1908"/>
                    </a:cubicBezTo>
                    <a:lnTo>
                      <a:pt x="80" y="1908"/>
                    </a:lnTo>
                    <a:cubicBezTo>
                      <a:pt x="80" y="1907"/>
                      <a:pt x="81" y="1905"/>
                      <a:pt x="83" y="1905"/>
                    </a:cubicBezTo>
                    <a:cubicBezTo>
                      <a:pt x="85" y="1905"/>
                      <a:pt x="86" y="1907"/>
                      <a:pt x="86" y="1908"/>
                    </a:cubicBezTo>
                    <a:close/>
                    <a:moveTo>
                      <a:pt x="89" y="1920"/>
                    </a:moveTo>
                    <a:lnTo>
                      <a:pt x="89" y="1920"/>
                    </a:lnTo>
                    <a:cubicBezTo>
                      <a:pt x="89" y="1922"/>
                      <a:pt x="88" y="1924"/>
                      <a:pt x="86" y="1924"/>
                    </a:cubicBezTo>
                    <a:cubicBezTo>
                      <a:pt x="85" y="1924"/>
                      <a:pt x="83" y="1922"/>
                      <a:pt x="83" y="1920"/>
                    </a:cubicBezTo>
                    <a:lnTo>
                      <a:pt x="83" y="1920"/>
                    </a:lnTo>
                    <a:cubicBezTo>
                      <a:pt x="83" y="1919"/>
                      <a:pt x="85" y="1917"/>
                      <a:pt x="86" y="1917"/>
                    </a:cubicBezTo>
                    <a:cubicBezTo>
                      <a:pt x="88" y="1917"/>
                      <a:pt x="89" y="1919"/>
                      <a:pt x="89" y="1920"/>
                    </a:cubicBezTo>
                    <a:close/>
                    <a:moveTo>
                      <a:pt x="93" y="1932"/>
                    </a:moveTo>
                    <a:lnTo>
                      <a:pt x="93" y="1932"/>
                    </a:lnTo>
                    <a:cubicBezTo>
                      <a:pt x="93" y="1934"/>
                      <a:pt x="91" y="1936"/>
                      <a:pt x="90" y="1936"/>
                    </a:cubicBezTo>
                    <a:cubicBezTo>
                      <a:pt x="88" y="1936"/>
                      <a:pt x="86" y="1934"/>
                      <a:pt x="86" y="1932"/>
                    </a:cubicBezTo>
                    <a:lnTo>
                      <a:pt x="86" y="1932"/>
                    </a:lnTo>
                    <a:cubicBezTo>
                      <a:pt x="86" y="1931"/>
                      <a:pt x="88" y="1929"/>
                      <a:pt x="90" y="1929"/>
                    </a:cubicBezTo>
                    <a:cubicBezTo>
                      <a:pt x="91" y="1929"/>
                      <a:pt x="93" y="1931"/>
                      <a:pt x="93" y="1932"/>
                    </a:cubicBezTo>
                    <a:close/>
                    <a:moveTo>
                      <a:pt x="96" y="1945"/>
                    </a:moveTo>
                    <a:lnTo>
                      <a:pt x="96" y="1945"/>
                    </a:lnTo>
                    <a:cubicBezTo>
                      <a:pt x="96" y="1946"/>
                      <a:pt x="95" y="1948"/>
                      <a:pt x="93" y="1948"/>
                    </a:cubicBezTo>
                    <a:cubicBezTo>
                      <a:pt x="91" y="1948"/>
                      <a:pt x="90" y="1946"/>
                      <a:pt x="90" y="1945"/>
                    </a:cubicBezTo>
                    <a:lnTo>
                      <a:pt x="90" y="1945"/>
                    </a:lnTo>
                    <a:cubicBezTo>
                      <a:pt x="90" y="1943"/>
                      <a:pt x="91" y="1941"/>
                      <a:pt x="93" y="1941"/>
                    </a:cubicBezTo>
                    <a:cubicBezTo>
                      <a:pt x="95" y="1941"/>
                      <a:pt x="96" y="1943"/>
                      <a:pt x="96" y="1945"/>
                    </a:cubicBezTo>
                    <a:close/>
                    <a:moveTo>
                      <a:pt x="99" y="1957"/>
                    </a:moveTo>
                    <a:lnTo>
                      <a:pt x="99" y="1957"/>
                    </a:lnTo>
                    <a:cubicBezTo>
                      <a:pt x="99" y="1958"/>
                      <a:pt x="98" y="1960"/>
                      <a:pt x="96" y="1960"/>
                    </a:cubicBezTo>
                    <a:cubicBezTo>
                      <a:pt x="94" y="1960"/>
                      <a:pt x="93" y="1958"/>
                      <a:pt x="93" y="1957"/>
                    </a:cubicBezTo>
                    <a:lnTo>
                      <a:pt x="93" y="1957"/>
                    </a:lnTo>
                    <a:cubicBezTo>
                      <a:pt x="93" y="1955"/>
                      <a:pt x="94" y="1953"/>
                      <a:pt x="96" y="1953"/>
                    </a:cubicBezTo>
                    <a:cubicBezTo>
                      <a:pt x="98" y="1953"/>
                      <a:pt x="99" y="1955"/>
                      <a:pt x="99" y="1957"/>
                    </a:cubicBezTo>
                    <a:close/>
                    <a:moveTo>
                      <a:pt x="103" y="1969"/>
                    </a:moveTo>
                    <a:lnTo>
                      <a:pt x="103" y="1969"/>
                    </a:lnTo>
                    <a:cubicBezTo>
                      <a:pt x="103" y="1970"/>
                      <a:pt x="101" y="1972"/>
                      <a:pt x="100" y="1972"/>
                    </a:cubicBezTo>
                    <a:cubicBezTo>
                      <a:pt x="98" y="1972"/>
                      <a:pt x="97" y="1970"/>
                      <a:pt x="97" y="1969"/>
                    </a:cubicBezTo>
                    <a:lnTo>
                      <a:pt x="97" y="1969"/>
                    </a:lnTo>
                    <a:cubicBezTo>
                      <a:pt x="97" y="1967"/>
                      <a:pt x="98" y="1965"/>
                      <a:pt x="100" y="1965"/>
                    </a:cubicBezTo>
                    <a:cubicBezTo>
                      <a:pt x="101" y="1965"/>
                      <a:pt x="103" y="1967"/>
                      <a:pt x="103" y="1969"/>
                    </a:cubicBezTo>
                    <a:close/>
                    <a:moveTo>
                      <a:pt x="106" y="1981"/>
                    </a:moveTo>
                    <a:lnTo>
                      <a:pt x="106" y="1981"/>
                    </a:lnTo>
                    <a:cubicBezTo>
                      <a:pt x="106" y="1982"/>
                      <a:pt x="105" y="1984"/>
                      <a:pt x="103" y="1984"/>
                    </a:cubicBezTo>
                    <a:cubicBezTo>
                      <a:pt x="101" y="1984"/>
                      <a:pt x="100" y="1982"/>
                      <a:pt x="100" y="1981"/>
                    </a:cubicBezTo>
                    <a:lnTo>
                      <a:pt x="100" y="1981"/>
                    </a:lnTo>
                    <a:cubicBezTo>
                      <a:pt x="100" y="1979"/>
                      <a:pt x="101" y="1977"/>
                      <a:pt x="103" y="1977"/>
                    </a:cubicBezTo>
                    <a:cubicBezTo>
                      <a:pt x="105" y="1977"/>
                      <a:pt x="106" y="1979"/>
                      <a:pt x="106" y="1981"/>
                    </a:cubicBezTo>
                    <a:close/>
                    <a:moveTo>
                      <a:pt x="110" y="1993"/>
                    </a:moveTo>
                    <a:lnTo>
                      <a:pt x="110" y="1993"/>
                    </a:lnTo>
                    <a:cubicBezTo>
                      <a:pt x="110" y="1994"/>
                      <a:pt x="109" y="1996"/>
                      <a:pt x="107" y="1996"/>
                    </a:cubicBezTo>
                    <a:cubicBezTo>
                      <a:pt x="105" y="1996"/>
                      <a:pt x="104" y="1994"/>
                      <a:pt x="104" y="1993"/>
                    </a:cubicBezTo>
                    <a:lnTo>
                      <a:pt x="104" y="1993"/>
                    </a:lnTo>
                    <a:cubicBezTo>
                      <a:pt x="104" y="1991"/>
                      <a:pt x="105" y="1989"/>
                      <a:pt x="107" y="1989"/>
                    </a:cubicBezTo>
                    <a:cubicBezTo>
                      <a:pt x="109" y="1989"/>
                      <a:pt x="110" y="1991"/>
                      <a:pt x="110" y="1993"/>
                    </a:cubicBezTo>
                    <a:close/>
                    <a:moveTo>
                      <a:pt x="113" y="2004"/>
                    </a:moveTo>
                    <a:lnTo>
                      <a:pt x="113" y="2004"/>
                    </a:lnTo>
                    <a:cubicBezTo>
                      <a:pt x="114" y="2005"/>
                      <a:pt x="113" y="2007"/>
                      <a:pt x="111" y="2008"/>
                    </a:cubicBezTo>
                    <a:cubicBezTo>
                      <a:pt x="110" y="2008"/>
                      <a:pt x="108" y="2007"/>
                      <a:pt x="107" y="2006"/>
                    </a:cubicBezTo>
                    <a:lnTo>
                      <a:pt x="107" y="2006"/>
                    </a:lnTo>
                    <a:cubicBezTo>
                      <a:pt x="107" y="2004"/>
                      <a:pt x="108" y="2002"/>
                      <a:pt x="109" y="2002"/>
                    </a:cubicBezTo>
                    <a:cubicBezTo>
                      <a:pt x="111" y="2001"/>
                      <a:pt x="113" y="2002"/>
                      <a:pt x="113" y="2004"/>
                    </a:cubicBezTo>
                    <a:close/>
                    <a:moveTo>
                      <a:pt x="117" y="2015"/>
                    </a:moveTo>
                    <a:lnTo>
                      <a:pt x="117" y="2015"/>
                    </a:lnTo>
                    <a:cubicBezTo>
                      <a:pt x="118" y="2017"/>
                      <a:pt x="117" y="2019"/>
                      <a:pt x="115" y="2019"/>
                    </a:cubicBezTo>
                    <a:cubicBezTo>
                      <a:pt x="114" y="2020"/>
                      <a:pt x="112" y="2019"/>
                      <a:pt x="111" y="2017"/>
                    </a:cubicBezTo>
                    <a:lnTo>
                      <a:pt x="111" y="2017"/>
                    </a:lnTo>
                    <a:cubicBezTo>
                      <a:pt x="111" y="2016"/>
                      <a:pt x="112" y="2014"/>
                      <a:pt x="113" y="2013"/>
                    </a:cubicBezTo>
                    <a:cubicBezTo>
                      <a:pt x="115" y="2013"/>
                      <a:pt x="117" y="2014"/>
                      <a:pt x="117" y="2015"/>
                    </a:cubicBezTo>
                    <a:close/>
                    <a:moveTo>
                      <a:pt x="121" y="2027"/>
                    </a:moveTo>
                    <a:lnTo>
                      <a:pt x="121" y="2027"/>
                    </a:lnTo>
                    <a:cubicBezTo>
                      <a:pt x="122" y="2029"/>
                      <a:pt x="121" y="2031"/>
                      <a:pt x="119" y="2031"/>
                    </a:cubicBezTo>
                    <a:cubicBezTo>
                      <a:pt x="118" y="2032"/>
                      <a:pt x="116" y="2031"/>
                      <a:pt x="115" y="2029"/>
                    </a:cubicBezTo>
                    <a:lnTo>
                      <a:pt x="115" y="2029"/>
                    </a:lnTo>
                    <a:cubicBezTo>
                      <a:pt x="115" y="2028"/>
                      <a:pt x="116" y="2026"/>
                      <a:pt x="117" y="2025"/>
                    </a:cubicBezTo>
                    <a:cubicBezTo>
                      <a:pt x="119" y="2025"/>
                      <a:pt x="121" y="2026"/>
                      <a:pt x="121" y="2027"/>
                    </a:cubicBezTo>
                    <a:close/>
                    <a:moveTo>
                      <a:pt x="125" y="2039"/>
                    </a:moveTo>
                    <a:lnTo>
                      <a:pt x="125" y="2039"/>
                    </a:lnTo>
                    <a:cubicBezTo>
                      <a:pt x="126" y="2041"/>
                      <a:pt x="125" y="2043"/>
                      <a:pt x="123" y="2043"/>
                    </a:cubicBezTo>
                    <a:cubicBezTo>
                      <a:pt x="122" y="2044"/>
                      <a:pt x="120" y="2043"/>
                      <a:pt x="119" y="2041"/>
                    </a:cubicBezTo>
                    <a:lnTo>
                      <a:pt x="119" y="2041"/>
                    </a:lnTo>
                    <a:cubicBezTo>
                      <a:pt x="119" y="2040"/>
                      <a:pt x="120" y="2038"/>
                      <a:pt x="121" y="2037"/>
                    </a:cubicBezTo>
                    <a:cubicBezTo>
                      <a:pt x="123" y="2037"/>
                      <a:pt x="125" y="2038"/>
                      <a:pt x="125" y="2039"/>
                    </a:cubicBezTo>
                    <a:close/>
                    <a:moveTo>
                      <a:pt x="129" y="2051"/>
                    </a:moveTo>
                    <a:lnTo>
                      <a:pt x="129" y="2051"/>
                    </a:lnTo>
                    <a:cubicBezTo>
                      <a:pt x="130" y="2053"/>
                      <a:pt x="129" y="2054"/>
                      <a:pt x="127" y="2055"/>
                    </a:cubicBezTo>
                    <a:cubicBezTo>
                      <a:pt x="126" y="2056"/>
                      <a:pt x="124" y="2055"/>
                      <a:pt x="123" y="2053"/>
                    </a:cubicBezTo>
                    <a:lnTo>
                      <a:pt x="123" y="2053"/>
                    </a:lnTo>
                    <a:cubicBezTo>
                      <a:pt x="123" y="2051"/>
                      <a:pt x="124" y="2050"/>
                      <a:pt x="125" y="2049"/>
                    </a:cubicBezTo>
                    <a:cubicBezTo>
                      <a:pt x="127" y="2048"/>
                      <a:pt x="129" y="2049"/>
                      <a:pt x="129" y="2051"/>
                    </a:cubicBezTo>
                    <a:close/>
                    <a:moveTo>
                      <a:pt x="133" y="2063"/>
                    </a:moveTo>
                    <a:lnTo>
                      <a:pt x="133" y="2063"/>
                    </a:lnTo>
                    <a:cubicBezTo>
                      <a:pt x="134" y="2064"/>
                      <a:pt x="133" y="2066"/>
                      <a:pt x="131" y="2067"/>
                    </a:cubicBezTo>
                    <a:cubicBezTo>
                      <a:pt x="130" y="2067"/>
                      <a:pt x="128" y="2066"/>
                      <a:pt x="128" y="2065"/>
                    </a:cubicBezTo>
                    <a:lnTo>
                      <a:pt x="128" y="2065"/>
                    </a:lnTo>
                    <a:cubicBezTo>
                      <a:pt x="127" y="2063"/>
                      <a:pt x="128" y="2061"/>
                      <a:pt x="130" y="2061"/>
                    </a:cubicBezTo>
                    <a:cubicBezTo>
                      <a:pt x="131" y="2060"/>
                      <a:pt x="133" y="2061"/>
                      <a:pt x="133" y="2063"/>
                    </a:cubicBezTo>
                    <a:close/>
                    <a:moveTo>
                      <a:pt x="138" y="2075"/>
                    </a:moveTo>
                    <a:lnTo>
                      <a:pt x="138" y="2075"/>
                    </a:lnTo>
                    <a:cubicBezTo>
                      <a:pt x="138" y="2076"/>
                      <a:pt x="137" y="2078"/>
                      <a:pt x="136" y="2078"/>
                    </a:cubicBezTo>
                    <a:cubicBezTo>
                      <a:pt x="134" y="2079"/>
                      <a:pt x="132" y="2078"/>
                      <a:pt x="132" y="2077"/>
                    </a:cubicBezTo>
                    <a:lnTo>
                      <a:pt x="132" y="2077"/>
                    </a:lnTo>
                    <a:cubicBezTo>
                      <a:pt x="131" y="2075"/>
                      <a:pt x="132" y="2073"/>
                      <a:pt x="134" y="2073"/>
                    </a:cubicBezTo>
                    <a:cubicBezTo>
                      <a:pt x="135" y="2072"/>
                      <a:pt x="137" y="2073"/>
                      <a:pt x="138" y="2075"/>
                    </a:cubicBezTo>
                    <a:close/>
                    <a:moveTo>
                      <a:pt x="142" y="2086"/>
                    </a:moveTo>
                    <a:lnTo>
                      <a:pt x="142" y="2086"/>
                    </a:lnTo>
                    <a:cubicBezTo>
                      <a:pt x="143" y="2088"/>
                      <a:pt x="142" y="2090"/>
                      <a:pt x="140" y="2090"/>
                    </a:cubicBezTo>
                    <a:cubicBezTo>
                      <a:pt x="138" y="2091"/>
                      <a:pt x="137" y="2090"/>
                      <a:pt x="136" y="2088"/>
                    </a:cubicBezTo>
                    <a:lnTo>
                      <a:pt x="136" y="2088"/>
                    </a:lnTo>
                    <a:cubicBezTo>
                      <a:pt x="136" y="2087"/>
                      <a:pt x="136" y="2085"/>
                      <a:pt x="138" y="2084"/>
                    </a:cubicBezTo>
                    <a:cubicBezTo>
                      <a:pt x="140" y="2084"/>
                      <a:pt x="141" y="2085"/>
                      <a:pt x="142" y="2086"/>
                    </a:cubicBezTo>
                    <a:close/>
                    <a:moveTo>
                      <a:pt x="146" y="2098"/>
                    </a:moveTo>
                    <a:lnTo>
                      <a:pt x="146" y="2098"/>
                    </a:lnTo>
                    <a:cubicBezTo>
                      <a:pt x="147" y="2099"/>
                      <a:pt x="146" y="2101"/>
                      <a:pt x="145" y="2102"/>
                    </a:cubicBezTo>
                    <a:cubicBezTo>
                      <a:pt x="143" y="2103"/>
                      <a:pt x="142" y="2102"/>
                      <a:pt x="141" y="2100"/>
                    </a:cubicBezTo>
                    <a:lnTo>
                      <a:pt x="141" y="2100"/>
                    </a:lnTo>
                    <a:cubicBezTo>
                      <a:pt x="140" y="2099"/>
                      <a:pt x="141" y="2097"/>
                      <a:pt x="142" y="2096"/>
                    </a:cubicBezTo>
                    <a:cubicBezTo>
                      <a:pt x="144" y="2095"/>
                      <a:pt x="146" y="2096"/>
                      <a:pt x="146" y="2098"/>
                    </a:cubicBezTo>
                    <a:close/>
                    <a:moveTo>
                      <a:pt x="151" y="2109"/>
                    </a:moveTo>
                    <a:lnTo>
                      <a:pt x="151" y="2109"/>
                    </a:lnTo>
                    <a:cubicBezTo>
                      <a:pt x="152" y="2111"/>
                      <a:pt x="151" y="2113"/>
                      <a:pt x="150" y="2113"/>
                    </a:cubicBezTo>
                    <a:cubicBezTo>
                      <a:pt x="148" y="2114"/>
                      <a:pt x="146" y="2113"/>
                      <a:pt x="145" y="2112"/>
                    </a:cubicBezTo>
                    <a:lnTo>
                      <a:pt x="145" y="2112"/>
                    </a:lnTo>
                    <a:cubicBezTo>
                      <a:pt x="145" y="2110"/>
                      <a:pt x="145" y="2109"/>
                      <a:pt x="147" y="2108"/>
                    </a:cubicBezTo>
                    <a:cubicBezTo>
                      <a:pt x="148" y="2107"/>
                      <a:pt x="150" y="2108"/>
                      <a:pt x="151" y="2109"/>
                    </a:cubicBezTo>
                    <a:close/>
                    <a:moveTo>
                      <a:pt x="156" y="2121"/>
                    </a:moveTo>
                    <a:lnTo>
                      <a:pt x="156" y="2121"/>
                    </a:lnTo>
                    <a:cubicBezTo>
                      <a:pt x="156" y="2122"/>
                      <a:pt x="156" y="2124"/>
                      <a:pt x="154" y="2125"/>
                    </a:cubicBezTo>
                    <a:cubicBezTo>
                      <a:pt x="153" y="2126"/>
                      <a:pt x="151" y="2125"/>
                      <a:pt x="150" y="2124"/>
                    </a:cubicBezTo>
                    <a:lnTo>
                      <a:pt x="150" y="2124"/>
                    </a:lnTo>
                    <a:cubicBezTo>
                      <a:pt x="149" y="2122"/>
                      <a:pt x="150" y="2120"/>
                      <a:pt x="151" y="2119"/>
                    </a:cubicBezTo>
                    <a:cubicBezTo>
                      <a:pt x="153" y="2119"/>
                      <a:pt x="155" y="2119"/>
                      <a:pt x="156" y="2121"/>
                    </a:cubicBezTo>
                    <a:close/>
                    <a:moveTo>
                      <a:pt x="160" y="2132"/>
                    </a:moveTo>
                    <a:lnTo>
                      <a:pt x="160" y="2132"/>
                    </a:lnTo>
                    <a:cubicBezTo>
                      <a:pt x="161" y="2134"/>
                      <a:pt x="160" y="2136"/>
                      <a:pt x="159" y="2137"/>
                    </a:cubicBezTo>
                    <a:cubicBezTo>
                      <a:pt x="157" y="2137"/>
                      <a:pt x="156" y="2137"/>
                      <a:pt x="155" y="2135"/>
                    </a:cubicBezTo>
                    <a:lnTo>
                      <a:pt x="155" y="2135"/>
                    </a:lnTo>
                    <a:cubicBezTo>
                      <a:pt x="154" y="2134"/>
                      <a:pt x="155" y="2132"/>
                      <a:pt x="156" y="2131"/>
                    </a:cubicBezTo>
                    <a:cubicBezTo>
                      <a:pt x="158" y="2130"/>
                      <a:pt x="160" y="2131"/>
                      <a:pt x="160" y="2132"/>
                    </a:cubicBezTo>
                    <a:close/>
                    <a:moveTo>
                      <a:pt x="165" y="2144"/>
                    </a:moveTo>
                    <a:lnTo>
                      <a:pt x="165" y="2144"/>
                    </a:lnTo>
                    <a:cubicBezTo>
                      <a:pt x="166" y="2145"/>
                      <a:pt x="166" y="2147"/>
                      <a:pt x="164" y="2148"/>
                    </a:cubicBezTo>
                    <a:cubicBezTo>
                      <a:pt x="162" y="2149"/>
                      <a:pt x="161" y="2148"/>
                      <a:pt x="160" y="2147"/>
                    </a:cubicBezTo>
                    <a:lnTo>
                      <a:pt x="160" y="2147"/>
                    </a:lnTo>
                    <a:cubicBezTo>
                      <a:pt x="159" y="2145"/>
                      <a:pt x="160" y="2143"/>
                      <a:pt x="161" y="2142"/>
                    </a:cubicBezTo>
                    <a:cubicBezTo>
                      <a:pt x="163" y="2142"/>
                      <a:pt x="165" y="2142"/>
                      <a:pt x="165" y="2144"/>
                    </a:cubicBezTo>
                    <a:close/>
                    <a:moveTo>
                      <a:pt x="170" y="2155"/>
                    </a:moveTo>
                    <a:lnTo>
                      <a:pt x="170" y="2155"/>
                    </a:lnTo>
                    <a:cubicBezTo>
                      <a:pt x="171" y="2157"/>
                      <a:pt x="171" y="2159"/>
                      <a:pt x="169" y="2159"/>
                    </a:cubicBezTo>
                    <a:cubicBezTo>
                      <a:pt x="167" y="2160"/>
                      <a:pt x="166" y="2160"/>
                      <a:pt x="165" y="2158"/>
                    </a:cubicBezTo>
                    <a:lnTo>
                      <a:pt x="165" y="2158"/>
                    </a:lnTo>
                    <a:cubicBezTo>
                      <a:pt x="164" y="2156"/>
                      <a:pt x="165" y="2155"/>
                      <a:pt x="166" y="2154"/>
                    </a:cubicBezTo>
                    <a:cubicBezTo>
                      <a:pt x="168" y="2153"/>
                      <a:pt x="170" y="2154"/>
                      <a:pt x="170" y="2155"/>
                    </a:cubicBezTo>
                    <a:close/>
                    <a:moveTo>
                      <a:pt x="175" y="2167"/>
                    </a:moveTo>
                    <a:lnTo>
                      <a:pt x="175" y="2167"/>
                    </a:lnTo>
                    <a:cubicBezTo>
                      <a:pt x="176" y="2168"/>
                      <a:pt x="176" y="2170"/>
                      <a:pt x="174" y="2171"/>
                    </a:cubicBezTo>
                    <a:cubicBezTo>
                      <a:pt x="173" y="2172"/>
                      <a:pt x="171" y="2171"/>
                      <a:pt x="170" y="2169"/>
                    </a:cubicBezTo>
                    <a:lnTo>
                      <a:pt x="170" y="2169"/>
                    </a:lnTo>
                    <a:cubicBezTo>
                      <a:pt x="169" y="2168"/>
                      <a:pt x="170" y="2166"/>
                      <a:pt x="171" y="2165"/>
                    </a:cubicBezTo>
                    <a:cubicBezTo>
                      <a:pt x="173" y="2165"/>
                      <a:pt x="175" y="2165"/>
                      <a:pt x="175" y="2167"/>
                    </a:cubicBezTo>
                    <a:close/>
                    <a:moveTo>
                      <a:pt x="181" y="2178"/>
                    </a:moveTo>
                    <a:lnTo>
                      <a:pt x="181" y="2178"/>
                    </a:lnTo>
                    <a:cubicBezTo>
                      <a:pt x="182" y="2180"/>
                      <a:pt x="181" y="2181"/>
                      <a:pt x="179" y="2182"/>
                    </a:cubicBezTo>
                    <a:cubicBezTo>
                      <a:pt x="178" y="2183"/>
                      <a:pt x="176" y="2182"/>
                      <a:pt x="175" y="2181"/>
                    </a:cubicBezTo>
                    <a:lnTo>
                      <a:pt x="175" y="2181"/>
                    </a:lnTo>
                    <a:cubicBezTo>
                      <a:pt x="174" y="2179"/>
                      <a:pt x="175" y="2177"/>
                      <a:pt x="177" y="2177"/>
                    </a:cubicBezTo>
                    <a:cubicBezTo>
                      <a:pt x="178" y="2176"/>
                      <a:pt x="180" y="2176"/>
                      <a:pt x="181" y="2178"/>
                    </a:cubicBezTo>
                    <a:close/>
                    <a:moveTo>
                      <a:pt x="186" y="2189"/>
                    </a:moveTo>
                    <a:lnTo>
                      <a:pt x="186" y="2189"/>
                    </a:lnTo>
                    <a:cubicBezTo>
                      <a:pt x="187" y="2191"/>
                      <a:pt x="186" y="2193"/>
                      <a:pt x="185" y="2193"/>
                    </a:cubicBezTo>
                    <a:cubicBezTo>
                      <a:pt x="183" y="2194"/>
                      <a:pt x="181" y="2194"/>
                      <a:pt x="181" y="2192"/>
                    </a:cubicBezTo>
                    <a:lnTo>
                      <a:pt x="181" y="2192"/>
                    </a:lnTo>
                    <a:cubicBezTo>
                      <a:pt x="180" y="2190"/>
                      <a:pt x="181" y="2189"/>
                      <a:pt x="182" y="2188"/>
                    </a:cubicBezTo>
                    <a:cubicBezTo>
                      <a:pt x="184" y="2187"/>
                      <a:pt x="186" y="2188"/>
                      <a:pt x="186" y="2189"/>
                    </a:cubicBezTo>
                    <a:close/>
                    <a:moveTo>
                      <a:pt x="192" y="2200"/>
                    </a:moveTo>
                    <a:lnTo>
                      <a:pt x="192" y="2200"/>
                    </a:lnTo>
                    <a:cubicBezTo>
                      <a:pt x="193" y="2202"/>
                      <a:pt x="192" y="2204"/>
                      <a:pt x="190" y="2205"/>
                    </a:cubicBezTo>
                    <a:cubicBezTo>
                      <a:pt x="189" y="2205"/>
                      <a:pt x="187" y="2205"/>
                      <a:pt x="186" y="2203"/>
                    </a:cubicBezTo>
                    <a:lnTo>
                      <a:pt x="186" y="2203"/>
                    </a:lnTo>
                    <a:cubicBezTo>
                      <a:pt x="185" y="2202"/>
                      <a:pt x="186" y="2200"/>
                      <a:pt x="188" y="2199"/>
                    </a:cubicBezTo>
                    <a:cubicBezTo>
                      <a:pt x="189" y="2198"/>
                      <a:pt x="191" y="2199"/>
                      <a:pt x="192" y="2200"/>
                    </a:cubicBezTo>
                    <a:close/>
                    <a:moveTo>
                      <a:pt x="197" y="2212"/>
                    </a:moveTo>
                    <a:lnTo>
                      <a:pt x="197" y="2212"/>
                    </a:lnTo>
                    <a:cubicBezTo>
                      <a:pt x="198" y="2213"/>
                      <a:pt x="198" y="2215"/>
                      <a:pt x="196" y="2216"/>
                    </a:cubicBezTo>
                    <a:cubicBezTo>
                      <a:pt x="195" y="2217"/>
                      <a:pt x="193" y="2216"/>
                      <a:pt x="192" y="2214"/>
                    </a:cubicBezTo>
                    <a:lnTo>
                      <a:pt x="192" y="2214"/>
                    </a:lnTo>
                    <a:cubicBezTo>
                      <a:pt x="191" y="2213"/>
                      <a:pt x="192" y="2211"/>
                      <a:pt x="193" y="2210"/>
                    </a:cubicBezTo>
                    <a:cubicBezTo>
                      <a:pt x="195" y="2209"/>
                      <a:pt x="197" y="2210"/>
                      <a:pt x="197" y="2212"/>
                    </a:cubicBezTo>
                    <a:close/>
                    <a:moveTo>
                      <a:pt x="203" y="2223"/>
                    </a:moveTo>
                    <a:lnTo>
                      <a:pt x="203" y="2223"/>
                    </a:lnTo>
                    <a:cubicBezTo>
                      <a:pt x="204" y="2224"/>
                      <a:pt x="204" y="2226"/>
                      <a:pt x="202" y="2227"/>
                    </a:cubicBezTo>
                    <a:cubicBezTo>
                      <a:pt x="200" y="2228"/>
                      <a:pt x="199" y="2227"/>
                      <a:pt x="198" y="2225"/>
                    </a:cubicBezTo>
                    <a:lnTo>
                      <a:pt x="198" y="2225"/>
                    </a:lnTo>
                    <a:cubicBezTo>
                      <a:pt x="197" y="2224"/>
                      <a:pt x="198" y="2222"/>
                      <a:pt x="199" y="2221"/>
                    </a:cubicBezTo>
                    <a:cubicBezTo>
                      <a:pt x="201" y="2220"/>
                      <a:pt x="203" y="2221"/>
                      <a:pt x="203" y="2223"/>
                    </a:cubicBezTo>
                    <a:close/>
                    <a:moveTo>
                      <a:pt x="209" y="2234"/>
                    </a:moveTo>
                    <a:lnTo>
                      <a:pt x="209" y="2234"/>
                    </a:lnTo>
                    <a:cubicBezTo>
                      <a:pt x="210" y="2235"/>
                      <a:pt x="209" y="2237"/>
                      <a:pt x="208" y="2238"/>
                    </a:cubicBezTo>
                    <a:cubicBezTo>
                      <a:pt x="206" y="2239"/>
                      <a:pt x="204" y="2238"/>
                      <a:pt x="204" y="2236"/>
                    </a:cubicBezTo>
                    <a:lnTo>
                      <a:pt x="204" y="2236"/>
                    </a:lnTo>
                    <a:cubicBezTo>
                      <a:pt x="203" y="2235"/>
                      <a:pt x="204" y="2233"/>
                      <a:pt x="205" y="2232"/>
                    </a:cubicBezTo>
                    <a:cubicBezTo>
                      <a:pt x="207" y="2231"/>
                      <a:pt x="209" y="2232"/>
                      <a:pt x="209" y="2234"/>
                    </a:cubicBezTo>
                    <a:close/>
                    <a:moveTo>
                      <a:pt x="215" y="2245"/>
                    </a:moveTo>
                    <a:lnTo>
                      <a:pt x="215" y="2245"/>
                    </a:lnTo>
                    <a:cubicBezTo>
                      <a:pt x="216" y="2246"/>
                      <a:pt x="216" y="2248"/>
                      <a:pt x="214" y="2249"/>
                    </a:cubicBezTo>
                    <a:cubicBezTo>
                      <a:pt x="213" y="2249"/>
                      <a:pt x="211" y="2249"/>
                      <a:pt x="210" y="2247"/>
                    </a:cubicBezTo>
                    <a:lnTo>
                      <a:pt x="210" y="2247"/>
                    </a:lnTo>
                    <a:cubicBezTo>
                      <a:pt x="209" y="2246"/>
                      <a:pt x="210" y="2244"/>
                      <a:pt x="211" y="2243"/>
                    </a:cubicBezTo>
                    <a:cubicBezTo>
                      <a:pt x="213" y="2242"/>
                      <a:pt x="215" y="2243"/>
                      <a:pt x="215" y="2245"/>
                    </a:cubicBezTo>
                    <a:close/>
                    <a:moveTo>
                      <a:pt x="222" y="2255"/>
                    </a:moveTo>
                    <a:lnTo>
                      <a:pt x="222" y="2255"/>
                    </a:lnTo>
                    <a:cubicBezTo>
                      <a:pt x="223" y="2257"/>
                      <a:pt x="222" y="2259"/>
                      <a:pt x="220" y="2259"/>
                    </a:cubicBezTo>
                    <a:cubicBezTo>
                      <a:pt x="219" y="2260"/>
                      <a:pt x="217" y="2260"/>
                      <a:pt x="216" y="2258"/>
                    </a:cubicBezTo>
                    <a:lnTo>
                      <a:pt x="216" y="2258"/>
                    </a:lnTo>
                    <a:cubicBezTo>
                      <a:pt x="215" y="2257"/>
                      <a:pt x="216" y="2255"/>
                      <a:pt x="218" y="2254"/>
                    </a:cubicBezTo>
                    <a:cubicBezTo>
                      <a:pt x="219" y="2253"/>
                      <a:pt x="221" y="2254"/>
                      <a:pt x="222" y="2255"/>
                    </a:cubicBezTo>
                    <a:close/>
                    <a:moveTo>
                      <a:pt x="228" y="2266"/>
                    </a:moveTo>
                    <a:lnTo>
                      <a:pt x="228" y="2266"/>
                    </a:lnTo>
                    <a:cubicBezTo>
                      <a:pt x="229" y="2268"/>
                      <a:pt x="228" y="2269"/>
                      <a:pt x="227" y="2270"/>
                    </a:cubicBezTo>
                    <a:cubicBezTo>
                      <a:pt x="225" y="2271"/>
                      <a:pt x="223" y="2270"/>
                      <a:pt x="223" y="2269"/>
                    </a:cubicBezTo>
                    <a:lnTo>
                      <a:pt x="223" y="2269"/>
                    </a:lnTo>
                    <a:cubicBezTo>
                      <a:pt x="222" y="2267"/>
                      <a:pt x="223" y="2265"/>
                      <a:pt x="224" y="2265"/>
                    </a:cubicBezTo>
                    <a:cubicBezTo>
                      <a:pt x="226" y="2264"/>
                      <a:pt x="227" y="2264"/>
                      <a:pt x="228" y="2266"/>
                    </a:cubicBezTo>
                    <a:close/>
                    <a:moveTo>
                      <a:pt x="235" y="2277"/>
                    </a:moveTo>
                    <a:lnTo>
                      <a:pt x="235" y="2277"/>
                    </a:lnTo>
                    <a:cubicBezTo>
                      <a:pt x="236" y="2278"/>
                      <a:pt x="235" y="2280"/>
                      <a:pt x="234" y="2281"/>
                    </a:cubicBezTo>
                    <a:cubicBezTo>
                      <a:pt x="232" y="2282"/>
                      <a:pt x="230" y="2281"/>
                      <a:pt x="229" y="2279"/>
                    </a:cubicBezTo>
                    <a:lnTo>
                      <a:pt x="229" y="2279"/>
                    </a:lnTo>
                    <a:cubicBezTo>
                      <a:pt x="229" y="2278"/>
                      <a:pt x="229" y="2276"/>
                      <a:pt x="231" y="2275"/>
                    </a:cubicBezTo>
                    <a:cubicBezTo>
                      <a:pt x="232" y="2274"/>
                      <a:pt x="234" y="2275"/>
                      <a:pt x="235" y="2277"/>
                    </a:cubicBezTo>
                    <a:close/>
                    <a:moveTo>
                      <a:pt x="242" y="2287"/>
                    </a:moveTo>
                    <a:lnTo>
                      <a:pt x="242" y="2287"/>
                    </a:lnTo>
                    <a:cubicBezTo>
                      <a:pt x="243" y="2289"/>
                      <a:pt x="242" y="2290"/>
                      <a:pt x="240" y="2291"/>
                    </a:cubicBezTo>
                    <a:cubicBezTo>
                      <a:pt x="239" y="2292"/>
                      <a:pt x="237" y="2291"/>
                      <a:pt x="236" y="2290"/>
                    </a:cubicBezTo>
                    <a:lnTo>
                      <a:pt x="236" y="2290"/>
                    </a:lnTo>
                    <a:cubicBezTo>
                      <a:pt x="235" y="2288"/>
                      <a:pt x="236" y="2286"/>
                      <a:pt x="238" y="2286"/>
                    </a:cubicBezTo>
                    <a:cubicBezTo>
                      <a:pt x="239" y="2285"/>
                      <a:pt x="241" y="2285"/>
                      <a:pt x="242" y="2287"/>
                    </a:cubicBezTo>
                    <a:close/>
                    <a:moveTo>
                      <a:pt x="249" y="2297"/>
                    </a:moveTo>
                    <a:lnTo>
                      <a:pt x="249" y="2297"/>
                    </a:lnTo>
                    <a:cubicBezTo>
                      <a:pt x="250" y="2299"/>
                      <a:pt x="249" y="2301"/>
                      <a:pt x="247" y="2302"/>
                    </a:cubicBezTo>
                    <a:cubicBezTo>
                      <a:pt x="246" y="2302"/>
                      <a:pt x="244" y="2302"/>
                      <a:pt x="243" y="2300"/>
                    </a:cubicBezTo>
                    <a:lnTo>
                      <a:pt x="243" y="2300"/>
                    </a:lnTo>
                    <a:cubicBezTo>
                      <a:pt x="242" y="2299"/>
                      <a:pt x="243" y="2297"/>
                      <a:pt x="245" y="2296"/>
                    </a:cubicBezTo>
                    <a:cubicBezTo>
                      <a:pt x="246" y="2295"/>
                      <a:pt x="248" y="2296"/>
                      <a:pt x="249" y="2297"/>
                    </a:cubicBezTo>
                    <a:close/>
                    <a:moveTo>
                      <a:pt x="256" y="2308"/>
                    </a:moveTo>
                    <a:lnTo>
                      <a:pt x="256" y="2308"/>
                    </a:lnTo>
                    <a:cubicBezTo>
                      <a:pt x="257" y="2309"/>
                      <a:pt x="256" y="2311"/>
                      <a:pt x="255" y="2312"/>
                    </a:cubicBezTo>
                    <a:cubicBezTo>
                      <a:pt x="253" y="2313"/>
                      <a:pt x="251" y="2312"/>
                      <a:pt x="250" y="2310"/>
                    </a:cubicBezTo>
                    <a:lnTo>
                      <a:pt x="250" y="2310"/>
                    </a:lnTo>
                    <a:cubicBezTo>
                      <a:pt x="250" y="2309"/>
                      <a:pt x="250" y="2307"/>
                      <a:pt x="252" y="2306"/>
                    </a:cubicBezTo>
                    <a:cubicBezTo>
                      <a:pt x="253" y="2305"/>
                      <a:pt x="255" y="2306"/>
                      <a:pt x="256" y="2308"/>
                    </a:cubicBezTo>
                    <a:close/>
                    <a:moveTo>
                      <a:pt x="264" y="2318"/>
                    </a:moveTo>
                    <a:lnTo>
                      <a:pt x="264" y="2318"/>
                    </a:lnTo>
                    <a:cubicBezTo>
                      <a:pt x="264" y="2319"/>
                      <a:pt x="264" y="2321"/>
                      <a:pt x="262" y="2322"/>
                    </a:cubicBezTo>
                    <a:cubicBezTo>
                      <a:pt x="261" y="2323"/>
                      <a:pt x="259" y="2322"/>
                      <a:pt x="258" y="2320"/>
                    </a:cubicBezTo>
                    <a:lnTo>
                      <a:pt x="258" y="2320"/>
                    </a:lnTo>
                    <a:cubicBezTo>
                      <a:pt x="257" y="2319"/>
                      <a:pt x="258" y="2317"/>
                      <a:pt x="259" y="2316"/>
                    </a:cubicBezTo>
                    <a:cubicBezTo>
                      <a:pt x="261" y="2315"/>
                      <a:pt x="263" y="2316"/>
                      <a:pt x="264" y="2318"/>
                    </a:cubicBezTo>
                    <a:close/>
                    <a:moveTo>
                      <a:pt x="271" y="2328"/>
                    </a:moveTo>
                    <a:lnTo>
                      <a:pt x="271" y="2328"/>
                    </a:lnTo>
                    <a:cubicBezTo>
                      <a:pt x="272" y="2329"/>
                      <a:pt x="271" y="2331"/>
                      <a:pt x="270" y="2332"/>
                    </a:cubicBezTo>
                    <a:cubicBezTo>
                      <a:pt x="268" y="2333"/>
                      <a:pt x="266" y="2332"/>
                      <a:pt x="265" y="2330"/>
                    </a:cubicBezTo>
                    <a:lnTo>
                      <a:pt x="265" y="2330"/>
                    </a:lnTo>
                    <a:cubicBezTo>
                      <a:pt x="265" y="2329"/>
                      <a:pt x="265" y="2327"/>
                      <a:pt x="267" y="2326"/>
                    </a:cubicBezTo>
                    <a:cubicBezTo>
                      <a:pt x="268" y="2325"/>
                      <a:pt x="270" y="2326"/>
                      <a:pt x="271" y="2328"/>
                    </a:cubicBezTo>
                    <a:close/>
                    <a:moveTo>
                      <a:pt x="278" y="2336"/>
                    </a:moveTo>
                    <a:lnTo>
                      <a:pt x="278" y="2336"/>
                    </a:lnTo>
                    <a:cubicBezTo>
                      <a:pt x="280" y="2338"/>
                      <a:pt x="280" y="2340"/>
                      <a:pt x="278" y="2341"/>
                    </a:cubicBezTo>
                    <a:cubicBezTo>
                      <a:pt x="277" y="2342"/>
                      <a:pt x="275" y="2342"/>
                      <a:pt x="274" y="2341"/>
                    </a:cubicBezTo>
                    <a:lnTo>
                      <a:pt x="274" y="2341"/>
                    </a:lnTo>
                    <a:cubicBezTo>
                      <a:pt x="273" y="2340"/>
                      <a:pt x="273" y="2338"/>
                      <a:pt x="274" y="2336"/>
                    </a:cubicBezTo>
                    <a:cubicBezTo>
                      <a:pt x="275" y="2335"/>
                      <a:pt x="277" y="2335"/>
                      <a:pt x="278" y="2336"/>
                    </a:cubicBezTo>
                    <a:close/>
                    <a:moveTo>
                      <a:pt x="286" y="2346"/>
                    </a:moveTo>
                    <a:lnTo>
                      <a:pt x="286" y="2346"/>
                    </a:lnTo>
                    <a:cubicBezTo>
                      <a:pt x="288" y="2347"/>
                      <a:pt x="288" y="2349"/>
                      <a:pt x="286" y="2350"/>
                    </a:cubicBezTo>
                    <a:cubicBezTo>
                      <a:pt x="285" y="2352"/>
                      <a:pt x="283" y="2352"/>
                      <a:pt x="282" y="2350"/>
                    </a:cubicBezTo>
                    <a:lnTo>
                      <a:pt x="282" y="2350"/>
                    </a:lnTo>
                    <a:cubicBezTo>
                      <a:pt x="281" y="2349"/>
                      <a:pt x="281" y="2347"/>
                      <a:pt x="282" y="2346"/>
                    </a:cubicBezTo>
                    <a:cubicBezTo>
                      <a:pt x="283" y="2345"/>
                      <a:pt x="285" y="2345"/>
                      <a:pt x="286" y="2346"/>
                    </a:cubicBezTo>
                    <a:close/>
                    <a:moveTo>
                      <a:pt x="295" y="2355"/>
                    </a:moveTo>
                    <a:lnTo>
                      <a:pt x="295" y="2355"/>
                    </a:lnTo>
                    <a:cubicBezTo>
                      <a:pt x="296" y="2357"/>
                      <a:pt x="296" y="2358"/>
                      <a:pt x="295" y="2360"/>
                    </a:cubicBezTo>
                    <a:cubicBezTo>
                      <a:pt x="294" y="2361"/>
                      <a:pt x="292" y="2361"/>
                      <a:pt x="290" y="2360"/>
                    </a:cubicBezTo>
                    <a:lnTo>
                      <a:pt x="290" y="2360"/>
                    </a:lnTo>
                    <a:cubicBezTo>
                      <a:pt x="289" y="2358"/>
                      <a:pt x="289" y="2356"/>
                      <a:pt x="290" y="2355"/>
                    </a:cubicBezTo>
                    <a:cubicBezTo>
                      <a:pt x="292" y="2354"/>
                      <a:pt x="294" y="2354"/>
                      <a:pt x="295" y="2355"/>
                    </a:cubicBezTo>
                    <a:close/>
                    <a:moveTo>
                      <a:pt x="304" y="2364"/>
                    </a:moveTo>
                    <a:lnTo>
                      <a:pt x="304" y="2364"/>
                    </a:lnTo>
                    <a:cubicBezTo>
                      <a:pt x="305" y="2365"/>
                      <a:pt x="305" y="2367"/>
                      <a:pt x="304" y="2369"/>
                    </a:cubicBezTo>
                    <a:cubicBezTo>
                      <a:pt x="302" y="2370"/>
                      <a:pt x="300" y="2370"/>
                      <a:pt x="299" y="2369"/>
                    </a:cubicBezTo>
                    <a:lnTo>
                      <a:pt x="299" y="2369"/>
                    </a:lnTo>
                    <a:cubicBezTo>
                      <a:pt x="298" y="2367"/>
                      <a:pt x="298" y="2365"/>
                      <a:pt x="299" y="2364"/>
                    </a:cubicBezTo>
                    <a:cubicBezTo>
                      <a:pt x="300" y="2363"/>
                      <a:pt x="302" y="2363"/>
                      <a:pt x="304" y="2364"/>
                    </a:cubicBezTo>
                    <a:close/>
                    <a:moveTo>
                      <a:pt x="312" y="2373"/>
                    </a:moveTo>
                    <a:lnTo>
                      <a:pt x="312" y="2373"/>
                    </a:lnTo>
                    <a:cubicBezTo>
                      <a:pt x="313" y="2374"/>
                      <a:pt x="313" y="2376"/>
                      <a:pt x="312" y="2378"/>
                    </a:cubicBezTo>
                    <a:cubicBezTo>
                      <a:pt x="311" y="2379"/>
                      <a:pt x="309" y="2379"/>
                      <a:pt x="308" y="2378"/>
                    </a:cubicBezTo>
                    <a:lnTo>
                      <a:pt x="308" y="2378"/>
                    </a:lnTo>
                    <a:cubicBezTo>
                      <a:pt x="307" y="2376"/>
                      <a:pt x="307" y="2374"/>
                      <a:pt x="308" y="2373"/>
                    </a:cubicBezTo>
                    <a:cubicBezTo>
                      <a:pt x="309" y="2372"/>
                      <a:pt x="311" y="2372"/>
                      <a:pt x="312" y="2373"/>
                    </a:cubicBezTo>
                    <a:close/>
                    <a:moveTo>
                      <a:pt x="322" y="2382"/>
                    </a:moveTo>
                    <a:lnTo>
                      <a:pt x="322" y="2382"/>
                    </a:lnTo>
                    <a:cubicBezTo>
                      <a:pt x="323" y="2383"/>
                      <a:pt x="323" y="2385"/>
                      <a:pt x="322" y="2386"/>
                    </a:cubicBezTo>
                    <a:cubicBezTo>
                      <a:pt x="320" y="2387"/>
                      <a:pt x="318" y="2387"/>
                      <a:pt x="317" y="2386"/>
                    </a:cubicBezTo>
                    <a:lnTo>
                      <a:pt x="317" y="2386"/>
                    </a:lnTo>
                    <a:cubicBezTo>
                      <a:pt x="316" y="2385"/>
                      <a:pt x="316" y="2383"/>
                      <a:pt x="317" y="2382"/>
                    </a:cubicBezTo>
                    <a:cubicBezTo>
                      <a:pt x="318" y="2380"/>
                      <a:pt x="320" y="2380"/>
                      <a:pt x="322" y="2382"/>
                    </a:cubicBezTo>
                    <a:close/>
                    <a:moveTo>
                      <a:pt x="331" y="2390"/>
                    </a:moveTo>
                    <a:lnTo>
                      <a:pt x="331" y="2390"/>
                    </a:lnTo>
                    <a:cubicBezTo>
                      <a:pt x="332" y="2391"/>
                      <a:pt x="332" y="2393"/>
                      <a:pt x="331" y="2394"/>
                    </a:cubicBezTo>
                    <a:cubicBezTo>
                      <a:pt x="330" y="2395"/>
                      <a:pt x="328" y="2395"/>
                      <a:pt x="327" y="2394"/>
                    </a:cubicBezTo>
                    <a:lnTo>
                      <a:pt x="327" y="2394"/>
                    </a:lnTo>
                    <a:cubicBezTo>
                      <a:pt x="325" y="2393"/>
                      <a:pt x="325" y="2391"/>
                      <a:pt x="327" y="2390"/>
                    </a:cubicBezTo>
                    <a:cubicBezTo>
                      <a:pt x="328" y="2389"/>
                      <a:pt x="330" y="2389"/>
                      <a:pt x="331" y="2390"/>
                    </a:cubicBezTo>
                    <a:close/>
                    <a:moveTo>
                      <a:pt x="340" y="2397"/>
                    </a:moveTo>
                    <a:lnTo>
                      <a:pt x="340" y="2397"/>
                    </a:lnTo>
                    <a:cubicBezTo>
                      <a:pt x="342" y="2398"/>
                      <a:pt x="342" y="2400"/>
                      <a:pt x="341" y="2401"/>
                    </a:cubicBezTo>
                    <a:cubicBezTo>
                      <a:pt x="341" y="2403"/>
                      <a:pt x="339" y="2403"/>
                      <a:pt x="337" y="2403"/>
                    </a:cubicBezTo>
                    <a:lnTo>
                      <a:pt x="337" y="2403"/>
                    </a:lnTo>
                    <a:cubicBezTo>
                      <a:pt x="336" y="2402"/>
                      <a:pt x="335" y="2400"/>
                      <a:pt x="336" y="2398"/>
                    </a:cubicBezTo>
                    <a:cubicBezTo>
                      <a:pt x="337" y="2397"/>
                      <a:pt x="338" y="2396"/>
                      <a:pt x="340" y="2397"/>
                    </a:cubicBezTo>
                    <a:close/>
                    <a:moveTo>
                      <a:pt x="350" y="2404"/>
                    </a:moveTo>
                    <a:lnTo>
                      <a:pt x="350" y="2404"/>
                    </a:lnTo>
                    <a:cubicBezTo>
                      <a:pt x="352" y="2405"/>
                      <a:pt x="352" y="2407"/>
                      <a:pt x="351" y="2409"/>
                    </a:cubicBezTo>
                    <a:cubicBezTo>
                      <a:pt x="351" y="2410"/>
                      <a:pt x="349" y="2411"/>
                      <a:pt x="347" y="2410"/>
                    </a:cubicBezTo>
                    <a:lnTo>
                      <a:pt x="347" y="2410"/>
                    </a:lnTo>
                    <a:cubicBezTo>
                      <a:pt x="346" y="2409"/>
                      <a:pt x="345" y="2407"/>
                      <a:pt x="346" y="2406"/>
                    </a:cubicBezTo>
                    <a:cubicBezTo>
                      <a:pt x="347" y="2404"/>
                      <a:pt x="348" y="2404"/>
                      <a:pt x="350" y="2404"/>
                    </a:cubicBezTo>
                    <a:close/>
                    <a:moveTo>
                      <a:pt x="360" y="2411"/>
                    </a:moveTo>
                    <a:lnTo>
                      <a:pt x="360" y="2411"/>
                    </a:lnTo>
                    <a:cubicBezTo>
                      <a:pt x="362" y="2412"/>
                      <a:pt x="363" y="2414"/>
                      <a:pt x="362" y="2416"/>
                    </a:cubicBezTo>
                    <a:cubicBezTo>
                      <a:pt x="361" y="2417"/>
                      <a:pt x="359" y="2418"/>
                      <a:pt x="358" y="2417"/>
                    </a:cubicBezTo>
                    <a:lnTo>
                      <a:pt x="358" y="2417"/>
                    </a:lnTo>
                    <a:cubicBezTo>
                      <a:pt x="356" y="2416"/>
                      <a:pt x="355" y="2414"/>
                      <a:pt x="356" y="2413"/>
                    </a:cubicBezTo>
                    <a:cubicBezTo>
                      <a:pt x="357" y="2411"/>
                      <a:pt x="359" y="2411"/>
                      <a:pt x="360" y="2411"/>
                    </a:cubicBezTo>
                    <a:close/>
                    <a:moveTo>
                      <a:pt x="371" y="2418"/>
                    </a:moveTo>
                    <a:lnTo>
                      <a:pt x="371" y="2418"/>
                    </a:lnTo>
                    <a:cubicBezTo>
                      <a:pt x="373" y="2419"/>
                      <a:pt x="373" y="2421"/>
                      <a:pt x="372" y="2422"/>
                    </a:cubicBezTo>
                    <a:cubicBezTo>
                      <a:pt x="372" y="2424"/>
                      <a:pt x="370" y="2424"/>
                      <a:pt x="368" y="2424"/>
                    </a:cubicBezTo>
                    <a:lnTo>
                      <a:pt x="368" y="2424"/>
                    </a:lnTo>
                    <a:cubicBezTo>
                      <a:pt x="367" y="2423"/>
                      <a:pt x="366" y="2421"/>
                      <a:pt x="367" y="2419"/>
                    </a:cubicBezTo>
                    <a:cubicBezTo>
                      <a:pt x="368" y="2418"/>
                      <a:pt x="369" y="2417"/>
                      <a:pt x="371" y="2418"/>
                    </a:cubicBezTo>
                    <a:close/>
                    <a:moveTo>
                      <a:pt x="382" y="2424"/>
                    </a:moveTo>
                    <a:lnTo>
                      <a:pt x="382" y="2424"/>
                    </a:lnTo>
                    <a:cubicBezTo>
                      <a:pt x="384" y="2425"/>
                      <a:pt x="384" y="2427"/>
                      <a:pt x="383" y="2428"/>
                    </a:cubicBezTo>
                    <a:cubicBezTo>
                      <a:pt x="383" y="2430"/>
                      <a:pt x="381" y="2430"/>
                      <a:pt x="379" y="2430"/>
                    </a:cubicBezTo>
                    <a:lnTo>
                      <a:pt x="379" y="2430"/>
                    </a:lnTo>
                    <a:cubicBezTo>
                      <a:pt x="378" y="2429"/>
                      <a:pt x="377" y="2427"/>
                      <a:pt x="378" y="2425"/>
                    </a:cubicBezTo>
                    <a:cubicBezTo>
                      <a:pt x="379" y="2424"/>
                      <a:pt x="380" y="2423"/>
                      <a:pt x="382" y="2424"/>
                    </a:cubicBezTo>
                    <a:close/>
                    <a:moveTo>
                      <a:pt x="393" y="2429"/>
                    </a:moveTo>
                    <a:lnTo>
                      <a:pt x="393" y="2429"/>
                    </a:lnTo>
                    <a:cubicBezTo>
                      <a:pt x="395" y="2430"/>
                      <a:pt x="395" y="2432"/>
                      <a:pt x="395" y="2433"/>
                    </a:cubicBezTo>
                    <a:cubicBezTo>
                      <a:pt x="394" y="2435"/>
                      <a:pt x="392" y="2436"/>
                      <a:pt x="391" y="2435"/>
                    </a:cubicBezTo>
                    <a:lnTo>
                      <a:pt x="391" y="2435"/>
                    </a:lnTo>
                    <a:cubicBezTo>
                      <a:pt x="389" y="2434"/>
                      <a:pt x="388" y="2432"/>
                      <a:pt x="389" y="2431"/>
                    </a:cubicBezTo>
                    <a:cubicBezTo>
                      <a:pt x="390" y="2429"/>
                      <a:pt x="392" y="2428"/>
                      <a:pt x="393" y="2429"/>
                    </a:cubicBezTo>
                    <a:close/>
                    <a:moveTo>
                      <a:pt x="404" y="2434"/>
                    </a:moveTo>
                    <a:lnTo>
                      <a:pt x="404" y="2434"/>
                    </a:lnTo>
                    <a:cubicBezTo>
                      <a:pt x="406" y="2434"/>
                      <a:pt x="407" y="2436"/>
                      <a:pt x="406" y="2438"/>
                    </a:cubicBezTo>
                    <a:cubicBezTo>
                      <a:pt x="406" y="2440"/>
                      <a:pt x="404" y="2440"/>
                      <a:pt x="402" y="2440"/>
                    </a:cubicBezTo>
                    <a:lnTo>
                      <a:pt x="402" y="2440"/>
                    </a:lnTo>
                    <a:cubicBezTo>
                      <a:pt x="401" y="2439"/>
                      <a:pt x="400" y="2438"/>
                      <a:pt x="400" y="2436"/>
                    </a:cubicBezTo>
                    <a:cubicBezTo>
                      <a:pt x="401" y="2434"/>
                      <a:pt x="403" y="2433"/>
                      <a:pt x="404" y="2434"/>
                    </a:cubicBezTo>
                    <a:close/>
                    <a:moveTo>
                      <a:pt x="416" y="2438"/>
                    </a:moveTo>
                    <a:lnTo>
                      <a:pt x="416" y="2438"/>
                    </a:lnTo>
                    <a:cubicBezTo>
                      <a:pt x="418" y="2438"/>
                      <a:pt x="419" y="2440"/>
                      <a:pt x="418" y="2442"/>
                    </a:cubicBezTo>
                    <a:cubicBezTo>
                      <a:pt x="418" y="2444"/>
                      <a:pt x="416" y="2444"/>
                      <a:pt x="414" y="2444"/>
                    </a:cubicBezTo>
                    <a:lnTo>
                      <a:pt x="414" y="2444"/>
                    </a:lnTo>
                    <a:cubicBezTo>
                      <a:pt x="413" y="2443"/>
                      <a:pt x="412" y="2442"/>
                      <a:pt x="412" y="2440"/>
                    </a:cubicBezTo>
                    <a:cubicBezTo>
                      <a:pt x="413" y="2438"/>
                      <a:pt x="415" y="2437"/>
                      <a:pt x="416" y="2438"/>
                    </a:cubicBezTo>
                    <a:close/>
                    <a:moveTo>
                      <a:pt x="427" y="2441"/>
                    </a:moveTo>
                    <a:lnTo>
                      <a:pt x="427" y="2441"/>
                    </a:lnTo>
                    <a:cubicBezTo>
                      <a:pt x="429" y="2441"/>
                      <a:pt x="430" y="2443"/>
                      <a:pt x="430" y="2444"/>
                    </a:cubicBezTo>
                    <a:cubicBezTo>
                      <a:pt x="430" y="2446"/>
                      <a:pt x="429" y="2447"/>
                      <a:pt x="427" y="2447"/>
                    </a:cubicBezTo>
                    <a:lnTo>
                      <a:pt x="427" y="2447"/>
                    </a:lnTo>
                    <a:cubicBezTo>
                      <a:pt x="426" y="2447"/>
                      <a:pt x="424" y="2446"/>
                      <a:pt x="424" y="2444"/>
                    </a:cubicBezTo>
                    <a:cubicBezTo>
                      <a:pt x="424" y="2443"/>
                      <a:pt x="426" y="2441"/>
                      <a:pt x="427" y="2441"/>
                    </a:cubicBezTo>
                    <a:close/>
                    <a:moveTo>
                      <a:pt x="440" y="2444"/>
                    </a:moveTo>
                    <a:lnTo>
                      <a:pt x="440" y="2444"/>
                    </a:lnTo>
                    <a:cubicBezTo>
                      <a:pt x="441" y="2444"/>
                      <a:pt x="443" y="2445"/>
                      <a:pt x="443" y="2447"/>
                    </a:cubicBezTo>
                    <a:cubicBezTo>
                      <a:pt x="443" y="2448"/>
                      <a:pt x="441" y="2450"/>
                      <a:pt x="440" y="2450"/>
                    </a:cubicBezTo>
                    <a:lnTo>
                      <a:pt x="440" y="2450"/>
                    </a:lnTo>
                    <a:cubicBezTo>
                      <a:pt x="438" y="2450"/>
                      <a:pt x="436" y="2448"/>
                      <a:pt x="436" y="2447"/>
                    </a:cubicBezTo>
                    <a:cubicBezTo>
                      <a:pt x="436" y="2445"/>
                      <a:pt x="438" y="2444"/>
                      <a:pt x="440" y="2444"/>
                    </a:cubicBezTo>
                    <a:close/>
                    <a:moveTo>
                      <a:pt x="452" y="2445"/>
                    </a:moveTo>
                    <a:lnTo>
                      <a:pt x="452" y="2445"/>
                    </a:lnTo>
                    <a:cubicBezTo>
                      <a:pt x="454" y="2445"/>
                      <a:pt x="455" y="2447"/>
                      <a:pt x="455" y="2449"/>
                    </a:cubicBezTo>
                    <a:cubicBezTo>
                      <a:pt x="455" y="2450"/>
                      <a:pt x="454" y="2452"/>
                      <a:pt x="452" y="2452"/>
                    </a:cubicBezTo>
                    <a:lnTo>
                      <a:pt x="452" y="2452"/>
                    </a:lnTo>
                    <a:cubicBezTo>
                      <a:pt x="450" y="2452"/>
                      <a:pt x="449" y="2450"/>
                      <a:pt x="449" y="2449"/>
                    </a:cubicBezTo>
                    <a:cubicBezTo>
                      <a:pt x="449" y="2447"/>
                      <a:pt x="450" y="2445"/>
                      <a:pt x="452" y="2445"/>
                    </a:cubicBezTo>
                    <a:close/>
                    <a:moveTo>
                      <a:pt x="464" y="2446"/>
                    </a:moveTo>
                    <a:lnTo>
                      <a:pt x="464" y="2446"/>
                    </a:lnTo>
                    <a:cubicBezTo>
                      <a:pt x="466" y="2446"/>
                      <a:pt x="468" y="2448"/>
                      <a:pt x="468" y="2449"/>
                    </a:cubicBezTo>
                    <a:cubicBezTo>
                      <a:pt x="468" y="2451"/>
                      <a:pt x="466" y="2452"/>
                      <a:pt x="464" y="2452"/>
                    </a:cubicBezTo>
                    <a:lnTo>
                      <a:pt x="464" y="2452"/>
                    </a:lnTo>
                    <a:cubicBezTo>
                      <a:pt x="463" y="2452"/>
                      <a:pt x="461" y="2451"/>
                      <a:pt x="461" y="2449"/>
                    </a:cubicBezTo>
                    <a:cubicBezTo>
                      <a:pt x="461" y="2448"/>
                      <a:pt x="463" y="2446"/>
                      <a:pt x="464" y="2446"/>
                    </a:cubicBezTo>
                    <a:close/>
                    <a:moveTo>
                      <a:pt x="476" y="2446"/>
                    </a:moveTo>
                    <a:lnTo>
                      <a:pt x="476" y="2446"/>
                    </a:lnTo>
                    <a:cubicBezTo>
                      <a:pt x="478" y="2446"/>
                      <a:pt x="479" y="2447"/>
                      <a:pt x="480" y="2448"/>
                    </a:cubicBezTo>
                    <a:cubicBezTo>
                      <a:pt x="480" y="2450"/>
                      <a:pt x="479" y="2452"/>
                      <a:pt x="478" y="2452"/>
                    </a:cubicBezTo>
                    <a:lnTo>
                      <a:pt x="478" y="2452"/>
                    </a:lnTo>
                    <a:cubicBezTo>
                      <a:pt x="476" y="2453"/>
                      <a:pt x="474" y="2452"/>
                      <a:pt x="474" y="2450"/>
                    </a:cubicBezTo>
                    <a:cubicBezTo>
                      <a:pt x="473" y="2449"/>
                      <a:pt x="474" y="2447"/>
                      <a:pt x="476" y="2446"/>
                    </a:cubicBezTo>
                    <a:close/>
                    <a:moveTo>
                      <a:pt x="488" y="2446"/>
                    </a:moveTo>
                    <a:lnTo>
                      <a:pt x="488" y="2446"/>
                    </a:lnTo>
                    <a:cubicBezTo>
                      <a:pt x="490" y="2445"/>
                      <a:pt x="492" y="2446"/>
                      <a:pt x="492" y="2448"/>
                    </a:cubicBezTo>
                    <a:cubicBezTo>
                      <a:pt x="493" y="2449"/>
                      <a:pt x="492" y="2451"/>
                      <a:pt x="490" y="2451"/>
                    </a:cubicBezTo>
                    <a:lnTo>
                      <a:pt x="490" y="2451"/>
                    </a:lnTo>
                    <a:cubicBezTo>
                      <a:pt x="489" y="2452"/>
                      <a:pt x="487" y="2451"/>
                      <a:pt x="486" y="2449"/>
                    </a:cubicBezTo>
                    <a:cubicBezTo>
                      <a:pt x="486" y="2448"/>
                      <a:pt x="487" y="2446"/>
                      <a:pt x="488" y="2446"/>
                    </a:cubicBezTo>
                    <a:close/>
                    <a:moveTo>
                      <a:pt x="501" y="2444"/>
                    </a:moveTo>
                    <a:lnTo>
                      <a:pt x="501" y="2444"/>
                    </a:lnTo>
                    <a:cubicBezTo>
                      <a:pt x="502" y="2443"/>
                      <a:pt x="504" y="2444"/>
                      <a:pt x="505" y="2446"/>
                    </a:cubicBezTo>
                    <a:cubicBezTo>
                      <a:pt x="505" y="2447"/>
                      <a:pt x="504" y="2449"/>
                      <a:pt x="503" y="2450"/>
                    </a:cubicBezTo>
                    <a:lnTo>
                      <a:pt x="503" y="2450"/>
                    </a:lnTo>
                    <a:cubicBezTo>
                      <a:pt x="501" y="2450"/>
                      <a:pt x="499" y="2449"/>
                      <a:pt x="499" y="2448"/>
                    </a:cubicBezTo>
                    <a:cubicBezTo>
                      <a:pt x="498" y="2446"/>
                      <a:pt x="499" y="2444"/>
                      <a:pt x="501" y="2444"/>
                    </a:cubicBezTo>
                    <a:close/>
                    <a:moveTo>
                      <a:pt x="513" y="2441"/>
                    </a:moveTo>
                    <a:lnTo>
                      <a:pt x="513" y="2441"/>
                    </a:lnTo>
                    <a:cubicBezTo>
                      <a:pt x="515" y="2441"/>
                      <a:pt x="516" y="2442"/>
                      <a:pt x="517" y="2443"/>
                    </a:cubicBezTo>
                    <a:cubicBezTo>
                      <a:pt x="517" y="2445"/>
                      <a:pt x="517" y="2447"/>
                      <a:pt x="515" y="2447"/>
                    </a:cubicBezTo>
                    <a:lnTo>
                      <a:pt x="515" y="2447"/>
                    </a:lnTo>
                    <a:cubicBezTo>
                      <a:pt x="513" y="2448"/>
                      <a:pt x="512" y="2447"/>
                      <a:pt x="511" y="2445"/>
                    </a:cubicBezTo>
                    <a:cubicBezTo>
                      <a:pt x="510" y="2444"/>
                      <a:pt x="511" y="2442"/>
                      <a:pt x="513" y="2441"/>
                    </a:cubicBezTo>
                    <a:close/>
                    <a:moveTo>
                      <a:pt x="524" y="2438"/>
                    </a:moveTo>
                    <a:lnTo>
                      <a:pt x="524" y="2438"/>
                    </a:lnTo>
                    <a:cubicBezTo>
                      <a:pt x="526" y="2437"/>
                      <a:pt x="528" y="2438"/>
                      <a:pt x="529" y="2439"/>
                    </a:cubicBezTo>
                    <a:cubicBezTo>
                      <a:pt x="530" y="2441"/>
                      <a:pt x="529" y="2442"/>
                      <a:pt x="528" y="2443"/>
                    </a:cubicBezTo>
                    <a:lnTo>
                      <a:pt x="528" y="2443"/>
                    </a:lnTo>
                    <a:cubicBezTo>
                      <a:pt x="526" y="2444"/>
                      <a:pt x="524" y="2444"/>
                      <a:pt x="523" y="2443"/>
                    </a:cubicBezTo>
                    <a:cubicBezTo>
                      <a:pt x="522" y="2441"/>
                      <a:pt x="523" y="2439"/>
                      <a:pt x="524" y="2438"/>
                    </a:cubicBezTo>
                    <a:close/>
                    <a:moveTo>
                      <a:pt x="536" y="2434"/>
                    </a:moveTo>
                    <a:lnTo>
                      <a:pt x="536" y="2434"/>
                    </a:lnTo>
                    <a:cubicBezTo>
                      <a:pt x="538" y="2433"/>
                      <a:pt x="539" y="2434"/>
                      <a:pt x="540" y="2435"/>
                    </a:cubicBezTo>
                    <a:cubicBezTo>
                      <a:pt x="541" y="2437"/>
                      <a:pt x="541" y="2438"/>
                      <a:pt x="540" y="2439"/>
                    </a:cubicBezTo>
                    <a:lnTo>
                      <a:pt x="540" y="2439"/>
                    </a:lnTo>
                    <a:cubicBezTo>
                      <a:pt x="538" y="2440"/>
                      <a:pt x="536" y="2440"/>
                      <a:pt x="535" y="2439"/>
                    </a:cubicBezTo>
                    <a:cubicBezTo>
                      <a:pt x="534" y="2437"/>
                      <a:pt x="535" y="2435"/>
                      <a:pt x="536" y="2434"/>
                    </a:cubicBezTo>
                    <a:close/>
                    <a:moveTo>
                      <a:pt x="547" y="2430"/>
                    </a:moveTo>
                    <a:lnTo>
                      <a:pt x="547" y="2430"/>
                    </a:lnTo>
                    <a:cubicBezTo>
                      <a:pt x="548" y="2429"/>
                      <a:pt x="550" y="2429"/>
                      <a:pt x="552" y="2430"/>
                    </a:cubicBezTo>
                    <a:cubicBezTo>
                      <a:pt x="553" y="2431"/>
                      <a:pt x="553" y="2433"/>
                      <a:pt x="552" y="2434"/>
                    </a:cubicBezTo>
                    <a:lnTo>
                      <a:pt x="552" y="2434"/>
                    </a:lnTo>
                    <a:cubicBezTo>
                      <a:pt x="550" y="2435"/>
                      <a:pt x="548" y="2435"/>
                      <a:pt x="547" y="2434"/>
                    </a:cubicBezTo>
                    <a:cubicBezTo>
                      <a:pt x="546" y="2433"/>
                      <a:pt x="546" y="2431"/>
                      <a:pt x="547" y="2430"/>
                    </a:cubicBezTo>
                    <a:close/>
                    <a:moveTo>
                      <a:pt x="558" y="2424"/>
                    </a:moveTo>
                    <a:lnTo>
                      <a:pt x="558" y="2424"/>
                    </a:lnTo>
                    <a:cubicBezTo>
                      <a:pt x="560" y="2423"/>
                      <a:pt x="562" y="2423"/>
                      <a:pt x="563" y="2424"/>
                    </a:cubicBezTo>
                    <a:cubicBezTo>
                      <a:pt x="564" y="2426"/>
                      <a:pt x="564" y="2428"/>
                      <a:pt x="563" y="2429"/>
                    </a:cubicBezTo>
                    <a:lnTo>
                      <a:pt x="563" y="2429"/>
                    </a:lnTo>
                    <a:cubicBezTo>
                      <a:pt x="562" y="2430"/>
                      <a:pt x="560" y="2430"/>
                      <a:pt x="558" y="2429"/>
                    </a:cubicBezTo>
                    <a:cubicBezTo>
                      <a:pt x="557" y="2428"/>
                      <a:pt x="557" y="2426"/>
                      <a:pt x="558" y="2424"/>
                    </a:cubicBezTo>
                    <a:close/>
                    <a:moveTo>
                      <a:pt x="569" y="2418"/>
                    </a:moveTo>
                    <a:lnTo>
                      <a:pt x="569" y="2418"/>
                    </a:lnTo>
                    <a:cubicBezTo>
                      <a:pt x="571" y="2417"/>
                      <a:pt x="573" y="2417"/>
                      <a:pt x="574" y="2418"/>
                    </a:cubicBezTo>
                    <a:cubicBezTo>
                      <a:pt x="575" y="2420"/>
                      <a:pt x="575" y="2422"/>
                      <a:pt x="574" y="2423"/>
                    </a:cubicBezTo>
                    <a:lnTo>
                      <a:pt x="574" y="2423"/>
                    </a:lnTo>
                    <a:cubicBezTo>
                      <a:pt x="573" y="2424"/>
                      <a:pt x="571" y="2424"/>
                      <a:pt x="569" y="2423"/>
                    </a:cubicBezTo>
                    <a:cubicBezTo>
                      <a:pt x="568" y="2422"/>
                      <a:pt x="568" y="2420"/>
                      <a:pt x="569" y="2418"/>
                    </a:cubicBezTo>
                    <a:close/>
                    <a:moveTo>
                      <a:pt x="580" y="2412"/>
                    </a:moveTo>
                    <a:lnTo>
                      <a:pt x="580" y="2412"/>
                    </a:lnTo>
                    <a:cubicBezTo>
                      <a:pt x="581" y="2411"/>
                      <a:pt x="583" y="2411"/>
                      <a:pt x="584" y="2412"/>
                    </a:cubicBezTo>
                    <a:cubicBezTo>
                      <a:pt x="586" y="2413"/>
                      <a:pt x="586" y="2415"/>
                      <a:pt x="584" y="2416"/>
                    </a:cubicBezTo>
                    <a:lnTo>
                      <a:pt x="584" y="2416"/>
                    </a:lnTo>
                    <a:cubicBezTo>
                      <a:pt x="583" y="2418"/>
                      <a:pt x="581" y="2418"/>
                      <a:pt x="580" y="2416"/>
                    </a:cubicBezTo>
                    <a:cubicBezTo>
                      <a:pt x="579" y="2415"/>
                      <a:pt x="579" y="2413"/>
                      <a:pt x="580" y="2412"/>
                    </a:cubicBezTo>
                    <a:close/>
                    <a:moveTo>
                      <a:pt x="590" y="2405"/>
                    </a:moveTo>
                    <a:lnTo>
                      <a:pt x="590" y="2405"/>
                    </a:lnTo>
                    <a:cubicBezTo>
                      <a:pt x="592" y="2404"/>
                      <a:pt x="594" y="2404"/>
                      <a:pt x="595" y="2405"/>
                    </a:cubicBezTo>
                    <a:cubicBezTo>
                      <a:pt x="596" y="2406"/>
                      <a:pt x="596" y="2408"/>
                      <a:pt x="595" y="2409"/>
                    </a:cubicBezTo>
                    <a:lnTo>
                      <a:pt x="595" y="2409"/>
                    </a:lnTo>
                    <a:cubicBezTo>
                      <a:pt x="594" y="2411"/>
                      <a:pt x="592" y="2411"/>
                      <a:pt x="590" y="2409"/>
                    </a:cubicBezTo>
                    <a:cubicBezTo>
                      <a:pt x="589" y="2408"/>
                      <a:pt x="589" y="2406"/>
                      <a:pt x="590" y="2405"/>
                    </a:cubicBezTo>
                    <a:close/>
                    <a:moveTo>
                      <a:pt x="600" y="2397"/>
                    </a:moveTo>
                    <a:lnTo>
                      <a:pt x="600" y="2397"/>
                    </a:lnTo>
                    <a:cubicBezTo>
                      <a:pt x="602" y="2396"/>
                      <a:pt x="604" y="2396"/>
                      <a:pt x="605" y="2397"/>
                    </a:cubicBezTo>
                    <a:cubicBezTo>
                      <a:pt x="606" y="2399"/>
                      <a:pt x="606" y="2401"/>
                      <a:pt x="605" y="2402"/>
                    </a:cubicBezTo>
                    <a:lnTo>
                      <a:pt x="605" y="2402"/>
                    </a:lnTo>
                    <a:cubicBezTo>
                      <a:pt x="604" y="2403"/>
                      <a:pt x="602" y="2403"/>
                      <a:pt x="600" y="2402"/>
                    </a:cubicBezTo>
                    <a:cubicBezTo>
                      <a:pt x="599" y="2401"/>
                      <a:pt x="599" y="2399"/>
                      <a:pt x="600" y="2397"/>
                    </a:cubicBezTo>
                    <a:close/>
                    <a:moveTo>
                      <a:pt x="610" y="2390"/>
                    </a:moveTo>
                    <a:lnTo>
                      <a:pt x="610" y="2390"/>
                    </a:lnTo>
                    <a:cubicBezTo>
                      <a:pt x="611" y="2389"/>
                      <a:pt x="613" y="2388"/>
                      <a:pt x="614" y="2389"/>
                    </a:cubicBezTo>
                    <a:cubicBezTo>
                      <a:pt x="616" y="2390"/>
                      <a:pt x="616" y="2392"/>
                      <a:pt x="615" y="2394"/>
                    </a:cubicBezTo>
                    <a:lnTo>
                      <a:pt x="615" y="2394"/>
                    </a:lnTo>
                    <a:cubicBezTo>
                      <a:pt x="614" y="2395"/>
                      <a:pt x="612" y="2395"/>
                      <a:pt x="611" y="2395"/>
                    </a:cubicBezTo>
                    <a:cubicBezTo>
                      <a:pt x="609" y="2394"/>
                      <a:pt x="609" y="2392"/>
                      <a:pt x="610" y="2390"/>
                    </a:cubicBezTo>
                    <a:close/>
                    <a:moveTo>
                      <a:pt x="619" y="2382"/>
                    </a:moveTo>
                    <a:lnTo>
                      <a:pt x="619" y="2382"/>
                    </a:lnTo>
                    <a:cubicBezTo>
                      <a:pt x="620" y="2380"/>
                      <a:pt x="622" y="2380"/>
                      <a:pt x="624" y="2381"/>
                    </a:cubicBezTo>
                    <a:cubicBezTo>
                      <a:pt x="625" y="2382"/>
                      <a:pt x="625" y="2384"/>
                      <a:pt x="624" y="2385"/>
                    </a:cubicBezTo>
                    <a:lnTo>
                      <a:pt x="624" y="2385"/>
                    </a:lnTo>
                    <a:cubicBezTo>
                      <a:pt x="623" y="2387"/>
                      <a:pt x="621" y="2387"/>
                      <a:pt x="620" y="2386"/>
                    </a:cubicBezTo>
                    <a:cubicBezTo>
                      <a:pt x="619" y="2385"/>
                      <a:pt x="618" y="2383"/>
                      <a:pt x="619" y="2382"/>
                    </a:cubicBezTo>
                    <a:close/>
                    <a:moveTo>
                      <a:pt x="629" y="2374"/>
                    </a:moveTo>
                    <a:lnTo>
                      <a:pt x="629" y="2374"/>
                    </a:lnTo>
                    <a:cubicBezTo>
                      <a:pt x="629" y="2372"/>
                      <a:pt x="631" y="2372"/>
                      <a:pt x="633" y="2373"/>
                    </a:cubicBezTo>
                    <a:cubicBezTo>
                      <a:pt x="634" y="2374"/>
                      <a:pt x="635" y="2376"/>
                      <a:pt x="634" y="2377"/>
                    </a:cubicBezTo>
                    <a:lnTo>
                      <a:pt x="634" y="2377"/>
                    </a:lnTo>
                    <a:cubicBezTo>
                      <a:pt x="633" y="2378"/>
                      <a:pt x="631" y="2379"/>
                      <a:pt x="629" y="2378"/>
                    </a:cubicBezTo>
                    <a:cubicBezTo>
                      <a:pt x="628" y="2377"/>
                      <a:pt x="628" y="2375"/>
                      <a:pt x="629" y="2374"/>
                    </a:cubicBezTo>
                    <a:close/>
                    <a:moveTo>
                      <a:pt x="637" y="2365"/>
                    </a:moveTo>
                    <a:lnTo>
                      <a:pt x="637" y="2365"/>
                    </a:lnTo>
                    <a:cubicBezTo>
                      <a:pt x="638" y="2363"/>
                      <a:pt x="640" y="2363"/>
                      <a:pt x="642" y="2364"/>
                    </a:cubicBezTo>
                    <a:cubicBezTo>
                      <a:pt x="643" y="2365"/>
                      <a:pt x="643" y="2367"/>
                      <a:pt x="642" y="2368"/>
                    </a:cubicBezTo>
                    <a:lnTo>
                      <a:pt x="642" y="2368"/>
                    </a:lnTo>
                    <a:cubicBezTo>
                      <a:pt x="641" y="2370"/>
                      <a:pt x="640" y="2370"/>
                      <a:pt x="638" y="2369"/>
                    </a:cubicBezTo>
                    <a:cubicBezTo>
                      <a:pt x="637" y="2368"/>
                      <a:pt x="636" y="2366"/>
                      <a:pt x="637" y="2365"/>
                    </a:cubicBezTo>
                    <a:close/>
                    <a:moveTo>
                      <a:pt x="646" y="2356"/>
                    </a:moveTo>
                    <a:lnTo>
                      <a:pt x="646" y="2356"/>
                    </a:lnTo>
                    <a:cubicBezTo>
                      <a:pt x="647" y="2354"/>
                      <a:pt x="649" y="2354"/>
                      <a:pt x="650" y="2355"/>
                    </a:cubicBezTo>
                    <a:cubicBezTo>
                      <a:pt x="652" y="2356"/>
                      <a:pt x="652" y="2358"/>
                      <a:pt x="651" y="2359"/>
                    </a:cubicBezTo>
                    <a:lnTo>
                      <a:pt x="651" y="2359"/>
                    </a:lnTo>
                    <a:cubicBezTo>
                      <a:pt x="650" y="2361"/>
                      <a:pt x="648" y="2361"/>
                      <a:pt x="647" y="2360"/>
                    </a:cubicBezTo>
                    <a:cubicBezTo>
                      <a:pt x="645" y="2359"/>
                      <a:pt x="645" y="2357"/>
                      <a:pt x="646" y="2356"/>
                    </a:cubicBezTo>
                    <a:close/>
                    <a:moveTo>
                      <a:pt x="654" y="2346"/>
                    </a:moveTo>
                    <a:lnTo>
                      <a:pt x="654" y="2346"/>
                    </a:lnTo>
                    <a:cubicBezTo>
                      <a:pt x="655" y="2345"/>
                      <a:pt x="657" y="2344"/>
                      <a:pt x="659" y="2345"/>
                    </a:cubicBezTo>
                    <a:cubicBezTo>
                      <a:pt x="660" y="2346"/>
                      <a:pt x="660" y="2348"/>
                      <a:pt x="659" y="2350"/>
                    </a:cubicBezTo>
                    <a:lnTo>
                      <a:pt x="659" y="2350"/>
                    </a:lnTo>
                    <a:cubicBezTo>
                      <a:pt x="659" y="2351"/>
                      <a:pt x="657" y="2352"/>
                      <a:pt x="655" y="2351"/>
                    </a:cubicBezTo>
                    <a:cubicBezTo>
                      <a:pt x="654" y="2350"/>
                      <a:pt x="653" y="2348"/>
                      <a:pt x="654" y="2346"/>
                    </a:cubicBezTo>
                    <a:close/>
                    <a:moveTo>
                      <a:pt x="662" y="2337"/>
                    </a:moveTo>
                    <a:lnTo>
                      <a:pt x="662" y="2337"/>
                    </a:lnTo>
                    <a:cubicBezTo>
                      <a:pt x="663" y="2335"/>
                      <a:pt x="665" y="2335"/>
                      <a:pt x="667" y="2336"/>
                    </a:cubicBezTo>
                    <a:cubicBezTo>
                      <a:pt x="668" y="2337"/>
                      <a:pt x="669" y="2339"/>
                      <a:pt x="668" y="2340"/>
                    </a:cubicBezTo>
                    <a:lnTo>
                      <a:pt x="668" y="2340"/>
                    </a:lnTo>
                    <a:cubicBezTo>
                      <a:pt x="667" y="2342"/>
                      <a:pt x="665" y="2342"/>
                      <a:pt x="663" y="2341"/>
                    </a:cubicBezTo>
                    <a:cubicBezTo>
                      <a:pt x="662" y="2340"/>
                      <a:pt x="661" y="2338"/>
                      <a:pt x="662" y="2337"/>
                    </a:cubicBezTo>
                    <a:close/>
                    <a:moveTo>
                      <a:pt x="670" y="2328"/>
                    </a:moveTo>
                    <a:lnTo>
                      <a:pt x="670" y="2328"/>
                    </a:lnTo>
                    <a:cubicBezTo>
                      <a:pt x="671" y="2326"/>
                      <a:pt x="672" y="2325"/>
                      <a:pt x="674" y="2326"/>
                    </a:cubicBezTo>
                    <a:cubicBezTo>
                      <a:pt x="676" y="2326"/>
                      <a:pt x="676" y="2328"/>
                      <a:pt x="676" y="2330"/>
                    </a:cubicBezTo>
                    <a:lnTo>
                      <a:pt x="676" y="2330"/>
                    </a:lnTo>
                    <a:cubicBezTo>
                      <a:pt x="675" y="2332"/>
                      <a:pt x="674" y="2332"/>
                      <a:pt x="672" y="2332"/>
                    </a:cubicBezTo>
                    <a:cubicBezTo>
                      <a:pt x="670" y="2331"/>
                      <a:pt x="669" y="2330"/>
                      <a:pt x="670" y="2328"/>
                    </a:cubicBezTo>
                    <a:close/>
                    <a:moveTo>
                      <a:pt x="677" y="2318"/>
                    </a:moveTo>
                    <a:lnTo>
                      <a:pt x="677" y="2318"/>
                    </a:lnTo>
                    <a:cubicBezTo>
                      <a:pt x="678" y="2316"/>
                      <a:pt x="680" y="2315"/>
                      <a:pt x="681" y="2316"/>
                    </a:cubicBezTo>
                    <a:cubicBezTo>
                      <a:pt x="683" y="2316"/>
                      <a:pt x="684" y="2318"/>
                      <a:pt x="683" y="2320"/>
                    </a:cubicBezTo>
                    <a:lnTo>
                      <a:pt x="683" y="2320"/>
                    </a:lnTo>
                    <a:cubicBezTo>
                      <a:pt x="683" y="2321"/>
                      <a:pt x="681" y="2322"/>
                      <a:pt x="679" y="2322"/>
                    </a:cubicBezTo>
                    <a:cubicBezTo>
                      <a:pt x="678" y="2321"/>
                      <a:pt x="677" y="2320"/>
                      <a:pt x="677" y="2318"/>
                    </a:cubicBezTo>
                    <a:close/>
                    <a:moveTo>
                      <a:pt x="685" y="2308"/>
                    </a:moveTo>
                    <a:lnTo>
                      <a:pt x="685" y="2308"/>
                    </a:lnTo>
                    <a:cubicBezTo>
                      <a:pt x="685" y="2306"/>
                      <a:pt x="687" y="2305"/>
                      <a:pt x="689" y="2306"/>
                    </a:cubicBezTo>
                    <a:cubicBezTo>
                      <a:pt x="691" y="2306"/>
                      <a:pt x="691" y="2308"/>
                      <a:pt x="691" y="2310"/>
                    </a:cubicBezTo>
                    <a:lnTo>
                      <a:pt x="691" y="2310"/>
                    </a:lnTo>
                    <a:cubicBezTo>
                      <a:pt x="690" y="2311"/>
                      <a:pt x="689" y="2312"/>
                      <a:pt x="687" y="2312"/>
                    </a:cubicBezTo>
                    <a:cubicBezTo>
                      <a:pt x="685" y="2311"/>
                      <a:pt x="684" y="2309"/>
                      <a:pt x="685" y="2308"/>
                    </a:cubicBezTo>
                    <a:close/>
                    <a:moveTo>
                      <a:pt x="692" y="2298"/>
                    </a:moveTo>
                    <a:lnTo>
                      <a:pt x="692" y="2298"/>
                    </a:lnTo>
                    <a:cubicBezTo>
                      <a:pt x="693" y="2296"/>
                      <a:pt x="695" y="2295"/>
                      <a:pt x="696" y="2296"/>
                    </a:cubicBezTo>
                    <a:cubicBezTo>
                      <a:pt x="698" y="2296"/>
                      <a:pt x="699" y="2298"/>
                      <a:pt x="698" y="2300"/>
                    </a:cubicBezTo>
                    <a:lnTo>
                      <a:pt x="698" y="2300"/>
                    </a:lnTo>
                    <a:cubicBezTo>
                      <a:pt x="698" y="2301"/>
                      <a:pt x="696" y="2302"/>
                      <a:pt x="694" y="2302"/>
                    </a:cubicBezTo>
                    <a:cubicBezTo>
                      <a:pt x="693" y="2301"/>
                      <a:pt x="692" y="2299"/>
                      <a:pt x="692" y="2298"/>
                    </a:cubicBezTo>
                    <a:close/>
                    <a:moveTo>
                      <a:pt x="699" y="2287"/>
                    </a:moveTo>
                    <a:lnTo>
                      <a:pt x="699" y="2287"/>
                    </a:lnTo>
                    <a:cubicBezTo>
                      <a:pt x="700" y="2286"/>
                      <a:pt x="701" y="2285"/>
                      <a:pt x="703" y="2285"/>
                    </a:cubicBezTo>
                    <a:cubicBezTo>
                      <a:pt x="705" y="2286"/>
                      <a:pt x="706" y="2288"/>
                      <a:pt x="705" y="2289"/>
                    </a:cubicBezTo>
                    <a:lnTo>
                      <a:pt x="705" y="2289"/>
                    </a:lnTo>
                    <a:cubicBezTo>
                      <a:pt x="705" y="2291"/>
                      <a:pt x="703" y="2292"/>
                      <a:pt x="701" y="2291"/>
                    </a:cubicBezTo>
                    <a:cubicBezTo>
                      <a:pt x="699" y="2291"/>
                      <a:pt x="699" y="2289"/>
                      <a:pt x="699" y="2287"/>
                    </a:cubicBezTo>
                    <a:close/>
                    <a:moveTo>
                      <a:pt x="706" y="2277"/>
                    </a:moveTo>
                    <a:lnTo>
                      <a:pt x="706" y="2277"/>
                    </a:lnTo>
                    <a:cubicBezTo>
                      <a:pt x="707" y="2275"/>
                      <a:pt x="708" y="2274"/>
                      <a:pt x="710" y="2275"/>
                    </a:cubicBezTo>
                    <a:cubicBezTo>
                      <a:pt x="712" y="2275"/>
                      <a:pt x="713" y="2277"/>
                      <a:pt x="712" y="2279"/>
                    </a:cubicBezTo>
                    <a:lnTo>
                      <a:pt x="712" y="2279"/>
                    </a:lnTo>
                    <a:cubicBezTo>
                      <a:pt x="711" y="2280"/>
                      <a:pt x="710" y="2281"/>
                      <a:pt x="708" y="2281"/>
                    </a:cubicBezTo>
                    <a:cubicBezTo>
                      <a:pt x="706" y="2280"/>
                      <a:pt x="706" y="2278"/>
                      <a:pt x="706" y="2277"/>
                    </a:cubicBezTo>
                    <a:close/>
                    <a:moveTo>
                      <a:pt x="713" y="2266"/>
                    </a:moveTo>
                    <a:lnTo>
                      <a:pt x="713" y="2266"/>
                    </a:lnTo>
                    <a:cubicBezTo>
                      <a:pt x="713" y="2265"/>
                      <a:pt x="715" y="2264"/>
                      <a:pt x="717" y="2264"/>
                    </a:cubicBezTo>
                    <a:cubicBezTo>
                      <a:pt x="718" y="2265"/>
                      <a:pt x="719" y="2267"/>
                      <a:pt x="719" y="2268"/>
                    </a:cubicBezTo>
                    <a:lnTo>
                      <a:pt x="719" y="2268"/>
                    </a:lnTo>
                    <a:cubicBezTo>
                      <a:pt x="718" y="2270"/>
                      <a:pt x="716" y="2271"/>
                      <a:pt x="715" y="2270"/>
                    </a:cubicBezTo>
                    <a:cubicBezTo>
                      <a:pt x="713" y="2270"/>
                      <a:pt x="712" y="2268"/>
                      <a:pt x="713" y="2266"/>
                    </a:cubicBezTo>
                    <a:close/>
                    <a:moveTo>
                      <a:pt x="719" y="2256"/>
                    </a:moveTo>
                    <a:lnTo>
                      <a:pt x="719" y="2256"/>
                    </a:lnTo>
                    <a:cubicBezTo>
                      <a:pt x="720" y="2254"/>
                      <a:pt x="721" y="2253"/>
                      <a:pt x="723" y="2254"/>
                    </a:cubicBezTo>
                    <a:cubicBezTo>
                      <a:pt x="725" y="2254"/>
                      <a:pt x="726" y="2256"/>
                      <a:pt x="725" y="2257"/>
                    </a:cubicBezTo>
                    <a:lnTo>
                      <a:pt x="725" y="2258"/>
                    </a:lnTo>
                    <a:cubicBezTo>
                      <a:pt x="725" y="2259"/>
                      <a:pt x="723" y="2260"/>
                      <a:pt x="721" y="2259"/>
                    </a:cubicBezTo>
                    <a:cubicBezTo>
                      <a:pt x="719" y="2259"/>
                      <a:pt x="719" y="2257"/>
                      <a:pt x="719" y="2256"/>
                    </a:cubicBezTo>
                    <a:close/>
                    <a:moveTo>
                      <a:pt x="726" y="2245"/>
                    </a:moveTo>
                    <a:lnTo>
                      <a:pt x="726" y="2245"/>
                    </a:lnTo>
                    <a:cubicBezTo>
                      <a:pt x="726" y="2243"/>
                      <a:pt x="728" y="2242"/>
                      <a:pt x="729" y="2243"/>
                    </a:cubicBezTo>
                    <a:cubicBezTo>
                      <a:pt x="731" y="2243"/>
                      <a:pt x="732" y="2245"/>
                      <a:pt x="731" y="2247"/>
                    </a:cubicBezTo>
                    <a:lnTo>
                      <a:pt x="731" y="2247"/>
                    </a:lnTo>
                    <a:cubicBezTo>
                      <a:pt x="731" y="2248"/>
                      <a:pt x="729" y="2249"/>
                      <a:pt x="728" y="2249"/>
                    </a:cubicBezTo>
                    <a:cubicBezTo>
                      <a:pt x="726" y="2248"/>
                      <a:pt x="725" y="2246"/>
                      <a:pt x="726" y="2245"/>
                    </a:cubicBezTo>
                    <a:close/>
                    <a:moveTo>
                      <a:pt x="732" y="2234"/>
                    </a:moveTo>
                    <a:lnTo>
                      <a:pt x="732" y="2234"/>
                    </a:lnTo>
                    <a:cubicBezTo>
                      <a:pt x="732" y="2232"/>
                      <a:pt x="734" y="2231"/>
                      <a:pt x="736" y="2232"/>
                    </a:cubicBezTo>
                    <a:cubicBezTo>
                      <a:pt x="737" y="2232"/>
                      <a:pt x="738" y="2234"/>
                      <a:pt x="738" y="2236"/>
                    </a:cubicBezTo>
                    <a:lnTo>
                      <a:pt x="738" y="2236"/>
                    </a:lnTo>
                    <a:cubicBezTo>
                      <a:pt x="737" y="2238"/>
                      <a:pt x="735" y="2238"/>
                      <a:pt x="734" y="2238"/>
                    </a:cubicBezTo>
                    <a:cubicBezTo>
                      <a:pt x="732" y="2237"/>
                      <a:pt x="731" y="2236"/>
                      <a:pt x="732" y="2234"/>
                    </a:cubicBezTo>
                    <a:close/>
                    <a:moveTo>
                      <a:pt x="738" y="2223"/>
                    </a:moveTo>
                    <a:lnTo>
                      <a:pt x="738" y="2223"/>
                    </a:lnTo>
                    <a:cubicBezTo>
                      <a:pt x="738" y="2221"/>
                      <a:pt x="740" y="2220"/>
                      <a:pt x="742" y="2221"/>
                    </a:cubicBezTo>
                    <a:cubicBezTo>
                      <a:pt x="743" y="2221"/>
                      <a:pt x="744" y="2223"/>
                      <a:pt x="744" y="2225"/>
                    </a:cubicBezTo>
                    <a:lnTo>
                      <a:pt x="744" y="2225"/>
                    </a:lnTo>
                    <a:cubicBezTo>
                      <a:pt x="743" y="2226"/>
                      <a:pt x="741" y="2227"/>
                      <a:pt x="740" y="2227"/>
                    </a:cubicBezTo>
                    <a:cubicBezTo>
                      <a:pt x="738" y="2226"/>
                      <a:pt x="737" y="2225"/>
                      <a:pt x="738" y="2223"/>
                    </a:cubicBezTo>
                    <a:close/>
                    <a:moveTo>
                      <a:pt x="743" y="2212"/>
                    </a:moveTo>
                    <a:lnTo>
                      <a:pt x="743" y="2212"/>
                    </a:lnTo>
                    <a:cubicBezTo>
                      <a:pt x="744" y="2210"/>
                      <a:pt x="746" y="2209"/>
                      <a:pt x="747" y="2210"/>
                    </a:cubicBezTo>
                    <a:cubicBezTo>
                      <a:pt x="749" y="2210"/>
                      <a:pt x="750" y="2212"/>
                      <a:pt x="749" y="2214"/>
                    </a:cubicBezTo>
                    <a:lnTo>
                      <a:pt x="749" y="2214"/>
                    </a:lnTo>
                    <a:cubicBezTo>
                      <a:pt x="749" y="2215"/>
                      <a:pt x="747" y="2216"/>
                      <a:pt x="745" y="2216"/>
                    </a:cubicBezTo>
                    <a:cubicBezTo>
                      <a:pt x="744" y="2215"/>
                      <a:pt x="743" y="2213"/>
                      <a:pt x="743" y="2212"/>
                    </a:cubicBezTo>
                    <a:close/>
                    <a:moveTo>
                      <a:pt x="749" y="2201"/>
                    </a:moveTo>
                    <a:lnTo>
                      <a:pt x="749" y="2201"/>
                    </a:lnTo>
                    <a:cubicBezTo>
                      <a:pt x="750" y="2199"/>
                      <a:pt x="752" y="2198"/>
                      <a:pt x="753" y="2199"/>
                    </a:cubicBezTo>
                    <a:cubicBezTo>
                      <a:pt x="755" y="2199"/>
                      <a:pt x="756" y="2201"/>
                      <a:pt x="755" y="2203"/>
                    </a:cubicBezTo>
                    <a:lnTo>
                      <a:pt x="755" y="2203"/>
                    </a:lnTo>
                    <a:cubicBezTo>
                      <a:pt x="755" y="2204"/>
                      <a:pt x="753" y="2205"/>
                      <a:pt x="751" y="2205"/>
                    </a:cubicBezTo>
                    <a:cubicBezTo>
                      <a:pt x="750" y="2204"/>
                      <a:pt x="749" y="2202"/>
                      <a:pt x="749" y="2201"/>
                    </a:cubicBezTo>
                    <a:close/>
                    <a:moveTo>
                      <a:pt x="755" y="2189"/>
                    </a:moveTo>
                    <a:lnTo>
                      <a:pt x="755" y="2189"/>
                    </a:lnTo>
                    <a:cubicBezTo>
                      <a:pt x="755" y="2188"/>
                      <a:pt x="757" y="2187"/>
                      <a:pt x="759" y="2187"/>
                    </a:cubicBezTo>
                    <a:cubicBezTo>
                      <a:pt x="760" y="2188"/>
                      <a:pt x="761" y="2190"/>
                      <a:pt x="761" y="2191"/>
                    </a:cubicBezTo>
                    <a:lnTo>
                      <a:pt x="761" y="2191"/>
                    </a:lnTo>
                    <a:cubicBezTo>
                      <a:pt x="760" y="2193"/>
                      <a:pt x="758" y="2194"/>
                      <a:pt x="757" y="2193"/>
                    </a:cubicBezTo>
                    <a:cubicBezTo>
                      <a:pt x="755" y="2193"/>
                      <a:pt x="754" y="2191"/>
                      <a:pt x="755" y="2189"/>
                    </a:cubicBezTo>
                    <a:close/>
                    <a:moveTo>
                      <a:pt x="760" y="2178"/>
                    </a:moveTo>
                    <a:lnTo>
                      <a:pt x="760" y="2178"/>
                    </a:lnTo>
                    <a:cubicBezTo>
                      <a:pt x="761" y="2177"/>
                      <a:pt x="762" y="2176"/>
                      <a:pt x="764" y="2176"/>
                    </a:cubicBezTo>
                    <a:cubicBezTo>
                      <a:pt x="766" y="2177"/>
                      <a:pt x="767" y="2179"/>
                      <a:pt x="766" y="2180"/>
                    </a:cubicBezTo>
                    <a:lnTo>
                      <a:pt x="766" y="2180"/>
                    </a:lnTo>
                    <a:cubicBezTo>
                      <a:pt x="766" y="2182"/>
                      <a:pt x="764" y="2183"/>
                      <a:pt x="762" y="2182"/>
                    </a:cubicBezTo>
                    <a:cubicBezTo>
                      <a:pt x="760" y="2182"/>
                      <a:pt x="760" y="2180"/>
                      <a:pt x="760" y="2178"/>
                    </a:cubicBezTo>
                    <a:close/>
                    <a:moveTo>
                      <a:pt x="766" y="2167"/>
                    </a:moveTo>
                    <a:lnTo>
                      <a:pt x="766" y="2167"/>
                    </a:lnTo>
                    <a:cubicBezTo>
                      <a:pt x="766" y="2165"/>
                      <a:pt x="768" y="2164"/>
                      <a:pt x="769" y="2165"/>
                    </a:cubicBezTo>
                    <a:cubicBezTo>
                      <a:pt x="771" y="2165"/>
                      <a:pt x="772" y="2167"/>
                      <a:pt x="771" y="2169"/>
                    </a:cubicBezTo>
                    <a:lnTo>
                      <a:pt x="771" y="2169"/>
                    </a:lnTo>
                    <a:cubicBezTo>
                      <a:pt x="771" y="2171"/>
                      <a:pt x="769" y="2171"/>
                      <a:pt x="767" y="2171"/>
                    </a:cubicBezTo>
                    <a:cubicBezTo>
                      <a:pt x="766" y="2170"/>
                      <a:pt x="765" y="2169"/>
                      <a:pt x="766" y="2167"/>
                    </a:cubicBezTo>
                    <a:close/>
                    <a:moveTo>
                      <a:pt x="771" y="2155"/>
                    </a:moveTo>
                    <a:lnTo>
                      <a:pt x="771" y="2155"/>
                    </a:lnTo>
                    <a:cubicBezTo>
                      <a:pt x="771" y="2154"/>
                      <a:pt x="773" y="2153"/>
                      <a:pt x="775" y="2154"/>
                    </a:cubicBezTo>
                    <a:cubicBezTo>
                      <a:pt x="776" y="2154"/>
                      <a:pt x="777" y="2156"/>
                      <a:pt x="776" y="2157"/>
                    </a:cubicBezTo>
                    <a:lnTo>
                      <a:pt x="776" y="2157"/>
                    </a:lnTo>
                    <a:cubicBezTo>
                      <a:pt x="776" y="2159"/>
                      <a:pt x="774" y="2160"/>
                      <a:pt x="773" y="2159"/>
                    </a:cubicBezTo>
                    <a:cubicBezTo>
                      <a:pt x="771" y="2159"/>
                      <a:pt x="770" y="2157"/>
                      <a:pt x="771" y="2155"/>
                    </a:cubicBezTo>
                    <a:close/>
                    <a:moveTo>
                      <a:pt x="776" y="2144"/>
                    </a:moveTo>
                    <a:lnTo>
                      <a:pt x="776" y="2144"/>
                    </a:lnTo>
                    <a:cubicBezTo>
                      <a:pt x="776" y="2142"/>
                      <a:pt x="778" y="2142"/>
                      <a:pt x="780" y="2142"/>
                    </a:cubicBezTo>
                    <a:cubicBezTo>
                      <a:pt x="781" y="2143"/>
                      <a:pt x="782" y="2144"/>
                      <a:pt x="782" y="2146"/>
                    </a:cubicBezTo>
                    <a:lnTo>
                      <a:pt x="782" y="2146"/>
                    </a:lnTo>
                    <a:cubicBezTo>
                      <a:pt x="781" y="2148"/>
                      <a:pt x="779" y="2149"/>
                      <a:pt x="778" y="2148"/>
                    </a:cubicBezTo>
                    <a:cubicBezTo>
                      <a:pt x="776" y="2147"/>
                      <a:pt x="775" y="2146"/>
                      <a:pt x="776" y="2144"/>
                    </a:cubicBezTo>
                    <a:close/>
                    <a:moveTo>
                      <a:pt x="781" y="2133"/>
                    </a:moveTo>
                    <a:lnTo>
                      <a:pt x="781" y="2133"/>
                    </a:lnTo>
                    <a:cubicBezTo>
                      <a:pt x="781" y="2131"/>
                      <a:pt x="783" y="2130"/>
                      <a:pt x="785" y="2131"/>
                    </a:cubicBezTo>
                    <a:cubicBezTo>
                      <a:pt x="786" y="2131"/>
                      <a:pt x="787" y="2133"/>
                      <a:pt x="787" y="2135"/>
                    </a:cubicBezTo>
                    <a:lnTo>
                      <a:pt x="787" y="2135"/>
                    </a:lnTo>
                    <a:cubicBezTo>
                      <a:pt x="786" y="2136"/>
                      <a:pt x="784" y="2137"/>
                      <a:pt x="783" y="2137"/>
                    </a:cubicBezTo>
                    <a:cubicBezTo>
                      <a:pt x="781" y="2136"/>
                      <a:pt x="780" y="2134"/>
                      <a:pt x="781" y="2133"/>
                    </a:cubicBezTo>
                    <a:close/>
                    <a:moveTo>
                      <a:pt x="785" y="2121"/>
                    </a:moveTo>
                    <a:lnTo>
                      <a:pt x="785" y="2121"/>
                    </a:lnTo>
                    <a:cubicBezTo>
                      <a:pt x="786" y="2119"/>
                      <a:pt x="788" y="2118"/>
                      <a:pt x="789" y="2119"/>
                    </a:cubicBezTo>
                    <a:cubicBezTo>
                      <a:pt x="791" y="2120"/>
                      <a:pt x="792" y="2121"/>
                      <a:pt x="791" y="2123"/>
                    </a:cubicBezTo>
                    <a:lnTo>
                      <a:pt x="791" y="2123"/>
                    </a:lnTo>
                    <a:cubicBezTo>
                      <a:pt x="791" y="2125"/>
                      <a:pt x="789" y="2126"/>
                      <a:pt x="787" y="2125"/>
                    </a:cubicBezTo>
                    <a:cubicBezTo>
                      <a:pt x="786" y="2124"/>
                      <a:pt x="785" y="2123"/>
                      <a:pt x="785" y="2121"/>
                    </a:cubicBezTo>
                    <a:close/>
                    <a:moveTo>
                      <a:pt x="790" y="2109"/>
                    </a:moveTo>
                    <a:lnTo>
                      <a:pt x="790" y="2109"/>
                    </a:lnTo>
                    <a:cubicBezTo>
                      <a:pt x="791" y="2108"/>
                      <a:pt x="792" y="2107"/>
                      <a:pt x="794" y="2107"/>
                    </a:cubicBezTo>
                    <a:cubicBezTo>
                      <a:pt x="796" y="2108"/>
                      <a:pt x="796" y="2110"/>
                      <a:pt x="796" y="2111"/>
                    </a:cubicBezTo>
                    <a:lnTo>
                      <a:pt x="796" y="2111"/>
                    </a:lnTo>
                    <a:cubicBezTo>
                      <a:pt x="795" y="2113"/>
                      <a:pt x="794" y="2114"/>
                      <a:pt x="792" y="2113"/>
                    </a:cubicBezTo>
                    <a:cubicBezTo>
                      <a:pt x="790" y="2113"/>
                      <a:pt x="789" y="2111"/>
                      <a:pt x="790" y="2109"/>
                    </a:cubicBezTo>
                    <a:close/>
                    <a:moveTo>
                      <a:pt x="795" y="2098"/>
                    </a:moveTo>
                    <a:lnTo>
                      <a:pt x="795" y="2098"/>
                    </a:lnTo>
                    <a:cubicBezTo>
                      <a:pt x="795" y="2096"/>
                      <a:pt x="797" y="2095"/>
                      <a:pt x="799" y="2096"/>
                    </a:cubicBezTo>
                    <a:cubicBezTo>
                      <a:pt x="800" y="2096"/>
                      <a:pt x="801" y="2098"/>
                      <a:pt x="801" y="2100"/>
                    </a:cubicBezTo>
                    <a:lnTo>
                      <a:pt x="801" y="2100"/>
                    </a:lnTo>
                    <a:cubicBezTo>
                      <a:pt x="800" y="2101"/>
                      <a:pt x="798" y="2102"/>
                      <a:pt x="797" y="2102"/>
                    </a:cubicBezTo>
                    <a:cubicBezTo>
                      <a:pt x="795" y="2101"/>
                      <a:pt x="794" y="2099"/>
                      <a:pt x="795" y="2098"/>
                    </a:cubicBezTo>
                    <a:close/>
                    <a:moveTo>
                      <a:pt x="799" y="2086"/>
                    </a:moveTo>
                    <a:lnTo>
                      <a:pt x="799" y="2086"/>
                    </a:lnTo>
                    <a:cubicBezTo>
                      <a:pt x="799" y="2085"/>
                      <a:pt x="801" y="2084"/>
                      <a:pt x="803" y="2084"/>
                    </a:cubicBezTo>
                    <a:cubicBezTo>
                      <a:pt x="805" y="2084"/>
                      <a:pt x="806" y="2086"/>
                      <a:pt x="805" y="2088"/>
                    </a:cubicBezTo>
                    <a:lnTo>
                      <a:pt x="805" y="2088"/>
                    </a:lnTo>
                    <a:cubicBezTo>
                      <a:pt x="805" y="2090"/>
                      <a:pt x="803" y="2091"/>
                      <a:pt x="801" y="2090"/>
                    </a:cubicBezTo>
                    <a:cubicBezTo>
                      <a:pt x="800" y="2090"/>
                      <a:pt x="799" y="2088"/>
                      <a:pt x="799" y="2086"/>
                    </a:cubicBezTo>
                    <a:close/>
                    <a:moveTo>
                      <a:pt x="803" y="2075"/>
                    </a:moveTo>
                    <a:lnTo>
                      <a:pt x="803" y="2075"/>
                    </a:lnTo>
                    <a:cubicBezTo>
                      <a:pt x="804" y="2073"/>
                      <a:pt x="805" y="2072"/>
                      <a:pt x="807" y="2072"/>
                    </a:cubicBezTo>
                    <a:cubicBezTo>
                      <a:pt x="809" y="2073"/>
                      <a:pt x="810" y="2074"/>
                      <a:pt x="809" y="2076"/>
                    </a:cubicBezTo>
                    <a:lnTo>
                      <a:pt x="809" y="2076"/>
                    </a:lnTo>
                    <a:cubicBezTo>
                      <a:pt x="809" y="2078"/>
                      <a:pt x="807" y="2079"/>
                      <a:pt x="806" y="2078"/>
                    </a:cubicBezTo>
                    <a:cubicBezTo>
                      <a:pt x="804" y="2078"/>
                      <a:pt x="803" y="2076"/>
                      <a:pt x="803" y="2075"/>
                    </a:cubicBezTo>
                    <a:close/>
                    <a:moveTo>
                      <a:pt x="808" y="2063"/>
                    </a:moveTo>
                    <a:lnTo>
                      <a:pt x="808" y="2063"/>
                    </a:lnTo>
                    <a:cubicBezTo>
                      <a:pt x="808" y="2061"/>
                      <a:pt x="810" y="2060"/>
                      <a:pt x="811" y="2061"/>
                    </a:cubicBezTo>
                    <a:cubicBezTo>
                      <a:pt x="813" y="2061"/>
                      <a:pt x="814" y="2063"/>
                      <a:pt x="814" y="2064"/>
                    </a:cubicBezTo>
                    <a:lnTo>
                      <a:pt x="814" y="2064"/>
                    </a:lnTo>
                    <a:cubicBezTo>
                      <a:pt x="813" y="2066"/>
                      <a:pt x="812" y="2067"/>
                      <a:pt x="810" y="2067"/>
                    </a:cubicBezTo>
                    <a:cubicBezTo>
                      <a:pt x="808" y="2066"/>
                      <a:pt x="807" y="2065"/>
                      <a:pt x="808" y="2063"/>
                    </a:cubicBezTo>
                    <a:close/>
                    <a:moveTo>
                      <a:pt x="812" y="2051"/>
                    </a:moveTo>
                    <a:lnTo>
                      <a:pt x="812" y="2051"/>
                    </a:lnTo>
                    <a:cubicBezTo>
                      <a:pt x="812" y="2049"/>
                      <a:pt x="814" y="2048"/>
                      <a:pt x="816" y="2049"/>
                    </a:cubicBezTo>
                    <a:cubicBezTo>
                      <a:pt x="817" y="2049"/>
                      <a:pt x="818" y="2051"/>
                      <a:pt x="818" y="2053"/>
                    </a:cubicBezTo>
                    <a:lnTo>
                      <a:pt x="818" y="2053"/>
                    </a:lnTo>
                    <a:cubicBezTo>
                      <a:pt x="818" y="2054"/>
                      <a:pt x="816" y="2055"/>
                      <a:pt x="814" y="2055"/>
                    </a:cubicBezTo>
                    <a:cubicBezTo>
                      <a:pt x="812" y="2054"/>
                      <a:pt x="811" y="2053"/>
                      <a:pt x="812" y="2051"/>
                    </a:cubicBezTo>
                    <a:close/>
                    <a:moveTo>
                      <a:pt x="816" y="2039"/>
                    </a:moveTo>
                    <a:lnTo>
                      <a:pt x="816" y="2039"/>
                    </a:lnTo>
                    <a:cubicBezTo>
                      <a:pt x="816" y="2038"/>
                      <a:pt x="818" y="2037"/>
                      <a:pt x="820" y="2037"/>
                    </a:cubicBezTo>
                    <a:cubicBezTo>
                      <a:pt x="821" y="2037"/>
                      <a:pt x="822" y="2039"/>
                      <a:pt x="822" y="2041"/>
                    </a:cubicBezTo>
                    <a:lnTo>
                      <a:pt x="822" y="2041"/>
                    </a:lnTo>
                    <a:cubicBezTo>
                      <a:pt x="822" y="2042"/>
                      <a:pt x="820" y="2043"/>
                      <a:pt x="818" y="2043"/>
                    </a:cubicBezTo>
                    <a:cubicBezTo>
                      <a:pt x="816" y="2043"/>
                      <a:pt x="815" y="2041"/>
                      <a:pt x="816" y="2039"/>
                    </a:cubicBezTo>
                    <a:close/>
                    <a:moveTo>
                      <a:pt x="820" y="2027"/>
                    </a:moveTo>
                    <a:lnTo>
                      <a:pt x="820" y="2027"/>
                    </a:lnTo>
                    <a:cubicBezTo>
                      <a:pt x="820" y="2026"/>
                      <a:pt x="822" y="2025"/>
                      <a:pt x="824" y="2025"/>
                    </a:cubicBezTo>
                    <a:cubicBezTo>
                      <a:pt x="825" y="2026"/>
                      <a:pt x="826" y="2027"/>
                      <a:pt x="826" y="2029"/>
                    </a:cubicBezTo>
                    <a:lnTo>
                      <a:pt x="826" y="2029"/>
                    </a:lnTo>
                    <a:cubicBezTo>
                      <a:pt x="825" y="2031"/>
                      <a:pt x="824" y="2032"/>
                      <a:pt x="822" y="2031"/>
                    </a:cubicBezTo>
                    <a:cubicBezTo>
                      <a:pt x="820" y="2031"/>
                      <a:pt x="819" y="2029"/>
                      <a:pt x="820" y="2027"/>
                    </a:cubicBezTo>
                    <a:close/>
                    <a:moveTo>
                      <a:pt x="824" y="2015"/>
                    </a:moveTo>
                    <a:lnTo>
                      <a:pt x="824" y="2015"/>
                    </a:lnTo>
                    <a:cubicBezTo>
                      <a:pt x="824" y="2014"/>
                      <a:pt x="826" y="2013"/>
                      <a:pt x="828" y="2013"/>
                    </a:cubicBezTo>
                    <a:cubicBezTo>
                      <a:pt x="829" y="2014"/>
                      <a:pt x="830" y="2015"/>
                      <a:pt x="830" y="2017"/>
                    </a:cubicBezTo>
                    <a:lnTo>
                      <a:pt x="830" y="2017"/>
                    </a:lnTo>
                    <a:cubicBezTo>
                      <a:pt x="829" y="2019"/>
                      <a:pt x="828" y="2020"/>
                      <a:pt x="826" y="2019"/>
                    </a:cubicBezTo>
                    <a:cubicBezTo>
                      <a:pt x="824" y="2019"/>
                      <a:pt x="823" y="2017"/>
                      <a:pt x="824" y="2015"/>
                    </a:cubicBezTo>
                    <a:close/>
                    <a:moveTo>
                      <a:pt x="828" y="2004"/>
                    </a:moveTo>
                    <a:lnTo>
                      <a:pt x="828" y="2004"/>
                    </a:lnTo>
                    <a:cubicBezTo>
                      <a:pt x="828" y="2003"/>
                      <a:pt x="829" y="2001"/>
                      <a:pt x="831" y="2001"/>
                    </a:cubicBezTo>
                    <a:cubicBezTo>
                      <a:pt x="832" y="2001"/>
                      <a:pt x="834" y="2003"/>
                      <a:pt x="834" y="2004"/>
                    </a:cubicBezTo>
                    <a:lnTo>
                      <a:pt x="834" y="2004"/>
                    </a:lnTo>
                    <a:cubicBezTo>
                      <a:pt x="834" y="2006"/>
                      <a:pt x="832" y="2008"/>
                      <a:pt x="831" y="2008"/>
                    </a:cubicBezTo>
                    <a:cubicBezTo>
                      <a:pt x="829" y="2008"/>
                      <a:pt x="828" y="2006"/>
                      <a:pt x="828" y="2004"/>
                    </a:cubicBezTo>
                    <a:close/>
                    <a:moveTo>
                      <a:pt x="831" y="1992"/>
                    </a:moveTo>
                    <a:lnTo>
                      <a:pt x="831" y="1992"/>
                    </a:lnTo>
                    <a:cubicBezTo>
                      <a:pt x="831" y="1991"/>
                      <a:pt x="833" y="1989"/>
                      <a:pt x="834" y="1989"/>
                    </a:cubicBezTo>
                    <a:cubicBezTo>
                      <a:pt x="836" y="1989"/>
                      <a:pt x="837" y="1991"/>
                      <a:pt x="837" y="1992"/>
                    </a:cubicBezTo>
                    <a:lnTo>
                      <a:pt x="837" y="1992"/>
                    </a:lnTo>
                    <a:cubicBezTo>
                      <a:pt x="837" y="1994"/>
                      <a:pt x="836" y="1996"/>
                      <a:pt x="834" y="1996"/>
                    </a:cubicBezTo>
                    <a:cubicBezTo>
                      <a:pt x="833" y="1996"/>
                      <a:pt x="831" y="1994"/>
                      <a:pt x="831" y="1992"/>
                    </a:cubicBezTo>
                    <a:close/>
                    <a:moveTo>
                      <a:pt x="835" y="1980"/>
                    </a:moveTo>
                    <a:lnTo>
                      <a:pt x="835" y="1980"/>
                    </a:lnTo>
                    <a:cubicBezTo>
                      <a:pt x="835" y="1979"/>
                      <a:pt x="836" y="1977"/>
                      <a:pt x="838" y="1977"/>
                    </a:cubicBezTo>
                    <a:cubicBezTo>
                      <a:pt x="840" y="1977"/>
                      <a:pt x="841" y="1979"/>
                      <a:pt x="841" y="1980"/>
                    </a:cubicBezTo>
                    <a:lnTo>
                      <a:pt x="841" y="1980"/>
                    </a:lnTo>
                    <a:cubicBezTo>
                      <a:pt x="841" y="1982"/>
                      <a:pt x="840" y="1984"/>
                      <a:pt x="838" y="1984"/>
                    </a:cubicBezTo>
                    <a:cubicBezTo>
                      <a:pt x="836" y="1984"/>
                      <a:pt x="835" y="1982"/>
                      <a:pt x="835" y="1980"/>
                    </a:cubicBezTo>
                    <a:close/>
                    <a:moveTo>
                      <a:pt x="838" y="1968"/>
                    </a:moveTo>
                    <a:lnTo>
                      <a:pt x="838" y="1968"/>
                    </a:lnTo>
                    <a:cubicBezTo>
                      <a:pt x="838" y="1967"/>
                      <a:pt x="840" y="1965"/>
                      <a:pt x="841" y="1965"/>
                    </a:cubicBezTo>
                    <a:cubicBezTo>
                      <a:pt x="843" y="1965"/>
                      <a:pt x="845" y="1967"/>
                      <a:pt x="845" y="1968"/>
                    </a:cubicBezTo>
                    <a:lnTo>
                      <a:pt x="845" y="1968"/>
                    </a:lnTo>
                    <a:cubicBezTo>
                      <a:pt x="845" y="1970"/>
                      <a:pt x="843" y="1972"/>
                      <a:pt x="841" y="1972"/>
                    </a:cubicBezTo>
                    <a:cubicBezTo>
                      <a:pt x="840" y="1972"/>
                      <a:pt x="838" y="1970"/>
                      <a:pt x="838" y="1968"/>
                    </a:cubicBezTo>
                    <a:close/>
                    <a:moveTo>
                      <a:pt x="842" y="1956"/>
                    </a:moveTo>
                    <a:lnTo>
                      <a:pt x="842" y="1956"/>
                    </a:lnTo>
                    <a:cubicBezTo>
                      <a:pt x="842" y="1955"/>
                      <a:pt x="843" y="1953"/>
                      <a:pt x="845" y="1953"/>
                    </a:cubicBezTo>
                    <a:cubicBezTo>
                      <a:pt x="847" y="1953"/>
                      <a:pt x="848" y="1955"/>
                      <a:pt x="848" y="1956"/>
                    </a:cubicBezTo>
                    <a:lnTo>
                      <a:pt x="848" y="1956"/>
                    </a:lnTo>
                    <a:cubicBezTo>
                      <a:pt x="848" y="1958"/>
                      <a:pt x="847" y="1960"/>
                      <a:pt x="845" y="1960"/>
                    </a:cubicBezTo>
                    <a:cubicBezTo>
                      <a:pt x="843" y="1960"/>
                      <a:pt x="842" y="1958"/>
                      <a:pt x="842" y="1956"/>
                    </a:cubicBezTo>
                    <a:close/>
                    <a:moveTo>
                      <a:pt x="845" y="1944"/>
                    </a:moveTo>
                    <a:lnTo>
                      <a:pt x="845" y="1944"/>
                    </a:lnTo>
                    <a:cubicBezTo>
                      <a:pt x="845" y="1943"/>
                      <a:pt x="847" y="1941"/>
                      <a:pt x="848" y="1941"/>
                    </a:cubicBezTo>
                    <a:cubicBezTo>
                      <a:pt x="850" y="1941"/>
                      <a:pt x="851" y="1943"/>
                      <a:pt x="851" y="1944"/>
                    </a:cubicBezTo>
                    <a:lnTo>
                      <a:pt x="851" y="1944"/>
                    </a:lnTo>
                    <a:cubicBezTo>
                      <a:pt x="851" y="1946"/>
                      <a:pt x="850" y="1948"/>
                      <a:pt x="848" y="1948"/>
                    </a:cubicBezTo>
                    <a:cubicBezTo>
                      <a:pt x="847" y="1948"/>
                      <a:pt x="845" y="1946"/>
                      <a:pt x="845" y="1944"/>
                    </a:cubicBezTo>
                    <a:close/>
                    <a:moveTo>
                      <a:pt x="848" y="1932"/>
                    </a:moveTo>
                    <a:lnTo>
                      <a:pt x="848" y="1932"/>
                    </a:lnTo>
                    <a:cubicBezTo>
                      <a:pt x="848" y="1931"/>
                      <a:pt x="850" y="1929"/>
                      <a:pt x="852" y="1929"/>
                    </a:cubicBezTo>
                    <a:cubicBezTo>
                      <a:pt x="853" y="1929"/>
                      <a:pt x="855" y="1931"/>
                      <a:pt x="855" y="1932"/>
                    </a:cubicBezTo>
                    <a:lnTo>
                      <a:pt x="855" y="1932"/>
                    </a:lnTo>
                    <a:cubicBezTo>
                      <a:pt x="855" y="1934"/>
                      <a:pt x="853" y="1935"/>
                      <a:pt x="852" y="1935"/>
                    </a:cubicBezTo>
                    <a:cubicBezTo>
                      <a:pt x="850" y="1935"/>
                      <a:pt x="848" y="1934"/>
                      <a:pt x="848" y="1932"/>
                    </a:cubicBezTo>
                    <a:close/>
                    <a:moveTo>
                      <a:pt x="852" y="1920"/>
                    </a:moveTo>
                    <a:lnTo>
                      <a:pt x="852" y="1920"/>
                    </a:lnTo>
                    <a:cubicBezTo>
                      <a:pt x="852" y="1919"/>
                      <a:pt x="853" y="1917"/>
                      <a:pt x="855" y="1917"/>
                    </a:cubicBezTo>
                    <a:cubicBezTo>
                      <a:pt x="857" y="1917"/>
                      <a:pt x="858" y="1919"/>
                      <a:pt x="858" y="1920"/>
                    </a:cubicBezTo>
                    <a:lnTo>
                      <a:pt x="858" y="1920"/>
                    </a:lnTo>
                    <a:cubicBezTo>
                      <a:pt x="858" y="1922"/>
                      <a:pt x="857" y="1923"/>
                      <a:pt x="855" y="1923"/>
                    </a:cubicBezTo>
                    <a:cubicBezTo>
                      <a:pt x="853" y="1923"/>
                      <a:pt x="852" y="1922"/>
                      <a:pt x="852" y="1920"/>
                    </a:cubicBezTo>
                    <a:close/>
                    <a:moveTo>
                      <a:pt x="855" y="1908"/>
                    </a:moveTo>
                    <a:lnTo>
                      <a:pt x="855" y="1908"/>
                    </a:lnTo>
                    <a:cubicBezTo>
                      <a:pt x="855" y="1906"/>
                      <a:pt x="856" y="1905"/>
                      <a:pt x="858" y="1905"/>
                    </a:cubicBezTo>
                    <a:cubicBezTo>
                      <a:pt x="860" y="1905"/>
                      <a:pt x="861" y="1906"/>
                      <a:pt x="861" y="1908"/>
                    </a:cubicBezTo>
                    <a:lnTo>
                      <a:pt x="861" y="1908"/>
                    </a:lnTo>
                    <a:cubicBezTo>
                      <a:pt x="861" y="1910"/>
                      <a:pt x="860" y="1911"/>
                      <a:pt x="858" y="1911"/>
                    </a:cubicBezTo>
                    <a:cubicBezTo>
                      <a:pt x="856" y="1911"/>
                      <a:pt x="855" y="1910"/>
                      <a:pt x="855" y="1908"/>
                    </a:cubicBezTo>
                    <a:close/>
                    <a:moveTo>
                      <a:pt x="858" y="1896"/>
                    </a:moveTo>
                    <a:lnTo>
                      <a:pt x="858" y="1896"/>
                    </a:lnTo>
                    <a:cubicBezTo>
                      <a:pt x="858" y="1894"/>
                      <a:pt x="859" y="1893"/>
                      <a:pt x="861" y="1893"/>
                    </a:cubicBezTo>
                    <a:cubicBezTo>
                      <a:pt x="863" y="1893"/>
                      <a:pt x="864" y="1894"/>
                      <a:pt x="864" y="1896"/>
                    </a:cubicBezTo>
                    <a:lnTo>
                      <a:pt x="864" y="1896"/>
                    </a:lnTo>
                    <a:cubicBezTo>
                      <a:pt x="864" y="1898"/>
                      <a:pt x="863" y="1899"/>
                      <a:pt x="861" y="1899"/>
                    </a:cubicBezTo>
                    <a:cubicBezTo>
                      <a:pt x="859" y="1899"/>
                      <a:pt x="858" y="1898"/>
                      <a:pt x="858" y="1896"/>
                    </a:cubicBezTo>
                    <a:close/>
                    <a:moveTo>
                      <a:pt x="861" y="1884"/>
                    </a:moveTo>
                    <a:lnTo>
                      <a:pt x="861" y="1884"/>
                    </a:lnTo>
                    <a:cubicBezTo>
                      <a:pt x="861" y="1882"/>
                      <a:pt x="862" y="1881"/>
                      <a:pt x="864" y="1881"/>
                    </a:cubicBezTo>
                    <a:cubicBezTo>
                      <a:pt x="866" y="1881"/>
                      <a:pt x="867" y="1882"/>
                      <a:pt x="867" y="1884"/>
                    </a:cubicBezTo>
                    <a:lnTo>
                      <a:pt x="867" y="1884"/>
                    </a:lnTo>
                    <a:cubicBezTo>
                      <a:pt x="867" y="1886"/>
                      <a:pt x="866" y="1887"/>
                      <a:pt x="864" y="1887"/>
                    </a:cubicBezTo>
                    <a:cubicBezTo>
                      <a:pt x="862" y="1887"/>
                      <a:pt x="861" y="1886"/>
                      <a:pt x="861" y="1884"/>
                    </a:cubicBezTo>
                    <a:close/>
                    <a:moveTo>
                      <a:pt x="864" y="1872"/>
                    </a:moveTo>
                    <a:lnTo>
                      <a:pt x="864" y="1872"/>
                    </a:lnTo>
                    <a:cubicBezTo>
                      <a:pt x="864" y="1870"/>
                      <a:pt x="865" y="1869"/>
                      <a:pt x="867" y="1869"/>
                    </a:cubicBezTo>
                    <a:cubicBezTo>
                      <a:pt x="869" y="1869"/>
                      <a:pt x="870" y="1870"/>
                      <a:pt x="870" y="1872"/>
                    </a:cubicBezTo>
                    <a:lnTo>
                      <a:pt x="870" y="1872"/>
                    </a:lnTo>
                    <a:cubicBezTo>
                      <a:pt x="870" y="1873"/>
                      <a:pt x="869" y="1875"/>
                      <a:pt x="867" y="1875"/>
                    </a:cubicBezTo>
                    <a:cubicBezTo>
                      <a:pt x="865" y="1875"/>
                      <a:pt x="864" y="1873"/>
                      <a:pt x="864" y="1872"/>
                    </a:cubicBezTo>
                    <a:close/>
                    <a:moveTo>
                      <a:pt x="867" y="1860"/>
                    </a:moveTo>
                    <a:lnTo>
                      <a:pt x="867" y="1860"/>
                    </a:lnTo>
                    <a:cubicBezTo>
                      <a:pt x="867" y="1858"/>
                      <a:pt x="868" y="1856"/>
                      <a:pt x="870" y="1856"/>
                    </a:cubicBezTo>
                    <a:cubicBezTo>
                      <a:pt x="872" y="1856"/>
                      <a:pt x="873" y="1858"/>
                      <a:pt x="873" y="1860"/>
                    </a:cubicBezTo>
                    <a:lnTo>
                      <a:pt x="873" y="1860"/>
                    </a:lnTo>
                    <a:cubicBezTo>
                      <a:pt x="873" y="1861"/>
                      <a:pt x="872" y="1863"/>
                      <a:pt x="870" y="1863"/>
                    </a:cubicBezTo>
                    <a:cubicBezTo>
                      <a:pt x="868" y="1863"/>
                      <a:pt x="867" y="1861"/>
                      <a:pt x="867" y="1860"/>
                    </a:cubicBezTo>
                    <a:close/>
                    <a:moveTo>
                      <a:pt x="869" y="1847"/>
                    </a:moveTo>
                    <a:lnTo>
                      <a:pt x="869" y="1847"/>
                    </a:lnTo>
                    <a:cubicBezTo>
                      <a:pt x="869" y="1846"/>
                      <a:pt x="871" y="1844"/>
                      <a:pt x="873" y="1844"/>
                    </a:cubicBezTo>
                    <a:cubicBezTo>
                      <a:pt x="874" y="1844"/>
                      <a:pt x="876" y="1846"/>
                      <a:pt x="876" y="1847"/>
                    </a:cubicBezTo>
                    <a:lnTo>
                      <a:pt x="876" y="1847"/>
                    </a:lnTo>
                    <a:cubicBezTo>
                      <a:pt x="876" y="1849"/>
                      <a:pt x="874" y="1850"/>
                      <a:pt x="873" y="1850"/>
                    </a:cubicBezTo>
                    <a:cubicBezTo>
                      <a:pt x="871" y="1850"/>
                      <a:pt x="869" y="1849"/>
                      <a:pt x="869" y="1847"/>
                    </a:cubicBezTo>
                    <a:close/>
                    <a:moveTo>
                      <a:pt x="872" y="1835"/>
                    </a:moveTo>
                    <a:lnTo>
                      <a:pt x="872" y="1835"/>
                    </a:lnTo>
                    <a:cubicBezTo>
                      <a:pt x="872" y="1833"/>
                      <a:pt x="874" y="1832"/>
                      <a:pt x="875" y="1832"/>
                    </a:cubicBezTo>
                    <a:cubicBezTo>
                      <a:pt x="877" y="1832"/>
                      <a:pt x="878" y="1833"/>
                      <a:pt x="878" y="1835"/>
                    </a:cubicBezTo>
                    <a:lnTo>
                      <a:pt x="878" y="1835"/>
                    </a:lnTo>
                    <a:cubicBezTo>
                      <a:pt x="878" y="1837"/>
                      <a:pt x="877" y="1838"/>
                      <a:pt x="875" y="1838"/>
                    </a:cubicBezTo>
                    <a:cubicBezTo>
                      <a:pt x="874" y="1838"/>
                      <a:pt x="872" y="1837"/>
                      <a:pt x="872" y="1835"/>
                    </a:cubicBezTo>
                    <a:close/>
                    <a:moveTo>
                      <a:pt x="875" y="1823"/>
                    </a:moveTo>
                    <a:lnTo>
                      <a:pt x="875" y="1823"/>
                    </a:lnTo>
                    <a:cubicBezTo>
                      <a:pt x="875" y="1821"/>
                      <a:pt x="876" y="1820"/>
                      <a:pt x="878" y="1820"/>
                    </a:cubicBezTo>
                    <a:cubicBezTo>
                      <a:pt x="880" y="1820"/>
                      <a:pt x="881" y="1821"/>
                      <a:pt x="881" y="1823"/>
                    </a:cubicBezTo>
                    <a:lnTo>
                      <a:pt x="881" y="1823"/>
                    </a:lnTo>
                    <a:cubicBezTo>
                      <a:pt x="881" y="1825"/>
                      <a:pt x="880" y="1826"/>
                      <a:pt x="878" y="1826"/>
                    </a:cubicBezTo>
                    <a:cubicBezTo>
                      <a:pt x="876" y="1826"/>
                      <a:pt x="875" y="1825"/>
                      <a:pt x="875" y="1823"/>
                    </a:cubicBezTo>
                    <a:close/>
                    <a:moveTo>
                      <a:pt x="878" y="1811"/>
                    </a:moveTo>
                    <a:lnTo>
                      <a:pt x="878" y="1811"/>
                    </a:lnTo>
                    <a:cubicBezTo>
                      <a:pt x="878" y="1809"/>
                      <a:pt x="879" y="1808"/>
                      <a:pt x="881" y="1808"/>
                    </a:cubicBezTo>
                    <a:cubicBezTo>
                      <a:pt x="882" y="1808"/>
                      <a:pt x="884" y="1809"/>
                      <a:pt x="884" y="1811"/>
                    </a:cubicBezTo>
                    <a:lnTo>
                      <a:pt x="884" y="1811"/>
                    </a:lnTo>
                    <a:cubicBezTo>
                      <a:pt x="884" y="1812"/>
                      <a:pt x="882" y="1814"/>
                      <a:pt x="881" y="1814"/>
                    </a:cubicBezTo>
                    <a:cubicBezTo>
                      <a:pt x="879" y="1814"/>
                      <a:pt x="878" y="1812"/>
                      <a:pt x="878" y="1811"/>
                    </a:cubicBezTo>
                    <a:close/>
                    <a:moveTo>
                      <a:pt x="880" y="1798"/>
                    </a:moveTo>
                    <a:lnTo>
                      <a:pt x="880" y="1798"/>
                    </a:lnTo>
                    <a:cubicBezTo>
                      <a:pt x="880" y="1797"/>
                      <a:pt x="881" y="1795"/>
                      <a:pt x="883" y="1795"/>
                    </a:cubicBezTo>
                    <a:cubicBezTo>
                      <a:pt x="885" y="1795"/>
                      <a:pt x="886" y="1797"/>
                      <a:pt x="886" y="1798"/>
                    </a:cubicBezTo>
                    <a:lnTo>
                      <a:pt x="886" y="1798"/>
                    </a:lnTo>
                    <a:cubicBezTo>
                      <a:pt x="886" y="1800"/>
                      <a:pt x="885" y="1802"/>
                      <a:pt x="883" y="1802"/>
                    </a:cubicBezTo>
                    <a:cubicBezTo>
                      <a:pt x="881" y="1802"/>
                      <a:pt x="880" y="1800"/>
                      <a:pt x="880" y="1798"/>
                    </a:cubicBezTo>
                    <a:close/>
                    <a:moveTo>
                      <a:pt x="882" y="1786"/>
                    </a:moveTo>
                    <a:lnTo>
                      <a:pt x="882" y="1786"/>
                    </a:lnTo>
                    <a:cubicBezTo>
                      <a:pt x="882" y="1784"/>
                      <a:pt x="884" y="1783"/>
                      <a:pt x="885" y="1783"/>
                    </a:cubicBezTo>
                    <a:cubicBezTo>
                      <a:pt x="887" y="1783"/>
                      <a:pt x="889" y="1784"/>
                      <a:pt x="889" y="1786"/>
                    </a:cubicBezTo>
                    <a:lnTo>
                      <a:pt x="889" y="1786"/>
                    </a:lnTo>
                    <a:cubicBezTo>
                      <a:pt x="889" y="1788"/>
                      <a:pt x="887" y="1789"/>
                      <a:pt x="885" y="1789"/>
                    </a:cubicBezTo>
                    <a:cubicBezTo>
                      <a:pt x="884" y="1789"/>
                      <a:pt x="882" y="1788"/>
                      <a:pt x="882" y="1786"/>
                    </a:cubicBezTo>
                    <a:close/>
                    <a:moveTo>
                      <a:pt x="885" y="1774"/>
                    </a:moveTo>
                    <a:lnTo>
                      <a:pt x="885" y="1774"/>
                    </a:lnTo>
                    <a:cubicBezTo>
                      <a:pt x="885" y="1772"/>
                      <a:pt x="886" y="1771"/>
                      <a:pt x="888" y="1771"/>
                    </a:cubicBezTo>
                    <a:cubicBezTo>
                      <a:pt x="890" y="1771"/>
                      <a:pt x="891" y="1772"/>
                      <a:pt x="891" y="1774"/>
                    </a:cubicBezTo>
                    <a:lnTo>
                      <a:pt x="891" y="1774"/>
                    </a:lnTo>
                    <a:cubicBezTo>
                      <a:pt x="891" y="1776"/>
                      <a:pt x="890" y="1777"/>
                      <a:pt x="888" y="1777"/>
                    </a:cubicBezTo>
                    <a:cubicBezTo>
                      <a:pt x="886" y="1777"/>
                      <a:pt x="885" y="1776"/>
                      <a:pt x="885" y="1774"/>
                    </a:cubicBezTo>
                    <a:close/>
                    <a:moveTo>
                      <a:pt x="887" y="1762"/>
                    </a:moveTo>
                    <a:lnTo>
                      <a:pt x="887" y="1762"/>
                    </a:lnTo>
                    <a:cubicBezTo>
                      <a:pt x="887" y="1760"/>
                      <a:pt x="889" y="1758"/>
                      <a:pt x="890" y="1758"/>
                    </a:cubicBezTo>
                    <a:cubicBezTo>
                      <a:pt x="892" y="1758"/>
                      <a:pt x="893" y="1760"/>
                      <a:pt x="893" y="1762"/>
                    </a:cubicBezTo>
                    <a:lnTo>
                      <a:pt x="893" y="1762"/>
                    </a:lnTo>
                    <a:cubicBezTo>
                      <a:pt x="893" y="1763"/>
                      <a:pt x="892" y="1765"/>
                      <a:pt x="890" y="1765"/>
                    </a:cubicBezTo>
                    <a:cubicBezTo>
                      <a:pt x="889" y="1765"/>
                      <a:pt x="887" y="1763"/>
                      <a:pt x="887" y="1762"/>
                    </a:cubicBezTo>
                    <a:close/>
                    <a:moveTo>
                      <a:pt x="889" y="1749"/>
                    </a:moveTo>
                    <a:lnTo>
                      <a:pt x="889" y="1749"/>
                    </a:lnTo>
                    <a:cubicBezTo>
                      <a:pt x="889" y="1748"/>
                      <a:pt x="891" y="1746"/>
                      <a:pt x="892" y="1746"/>
                    </a:cubicBezTo>
                    <a:cubicBezTo>
                      <a:pt x="894" y="1746"/>
                      <a:pt x="896" y="1748"/>
                      <a:pt x="896" y="1749"/>
                    </a:cubicBezTo>
                    <a:lnTo>
                      <a:pt x="896" y="1749"/>
                    </a:lnTo>
                    <a:cubicBezTo>
                      <a:pt x="896" y="1751"/>
                      <a:pt x="894" y="1752"/>
                      <a:pt x="892" y="1752"/>
                    </a:cubicBezTo>
                    <a:cubicBezTo>
                      <a:pt x="891" y="1752"/>
                      <a:pt x="889" y="1751"/>
                      <a:pt x="889" y="1749"/>
                    </a:cubicBezTo>
                    <a:close/>
                    <a:moveTo>
                      <a:pt x="891" y="1737"/>
                    </a:moveTo>
                    <a:lnTo>
                      <a:pt x="891" y="1737"/>
                    </a:lnTo>
                    <a:cubicBezTo>
                      <a:pt x="891" y="1735"/>
                      <a:pt x="893" y="1734"/>
                      <a:pt x="895" y="1734"/>
                    </a:cubicBezTo>
                    <a:cubicBezTo>
                      <a:pt x="896" y="1734"/>
                      <a:pt x="898" y="1735"/>
                      <a:pt x="898" y="1737"/>
                    </a:cubicBezTo>
                    <a:lnTo>
                      <a:pt x="898" y="1737"/>
                    </a:lnTo>
                    <a:cubicBezTo>
                      <a:pt x="898" y="1739"/>
                      <a:pt x="896" y="1740"/>
                      <a:pt x="895" y="1740"/>
                    </a:cubicBezTo>
                    <a:cubicBezTo>
                      <a:pt x="893" y="1740"/>
                      <a:pt x="891" y="1739"/>
                      <a:pt x="891" y="1737"/>
                    </a:cubicBezTo>
                    <a:close/>
                    <a:moveTo>
                      <a:pt x="894" y="1725"/>
                    </a:moveTo>
                    <a:lnTo>
                      <a:pt x="894" y="1725"/>
                    </a:lnTo>
                    <a:cubicBezTo>
                      <a:pt x="894" y="1723"/>
                      <a:pt x="895" y="1722"/>
                      <a:pt x="897" y="1722"/>
                    </a:cubicBezTo>
                    <a:cubicBezTo>
                      <a:pt x="898" y="1722"/>
                      <a:pt x="900" y="1723"/>
                      <a:pt x="900" y="1725"/>
                    </a:cubicBezTo>
                    <a:lnTo>
                      <a:pt x="900" y="1725"/>
                    </a:lnTo>
                    <a:cubicBezTo>
                      <a:pt x="900" y="1726"/>
                      <a:pt x="898" y="1728"/>
                      <a:pt x="897" y="1728"/>
                    </a:cubicBezTo>
                    <a:cubicBezTo>
                      <a:pt x="895" y="1728"/>
                      <a:pt x="894" y="1726"/>
                      <a:pt x="894" y="1725"/>
                    </a:cubicBezTo>
                    <a:close/>
                    <a:moveTo>
                      <a:pt x="896" y="1712"/>
                    </a:moveTo>
                    <a:lnTo>
                      <a:pt x="896" y="1712"/>
                    </a:lnTo>
                    <a:cubicBezTo>
                      <a:pt x="896" y="1711"/>
                      <a:pt x="897" y="1709"/>
                      <a:pt x="899" y="1709"/>
                    </a:cubicBezTo>
                    <a:cubicBezTo>
                      <a:pt x="901" y="1709"/>
                      <a:pt x="902" y="1711"/>
                      <a:pt x="902" y="1712"/>
                    </a:cubicBezTo>
                    <a:lnTo>
                      <a:pt x="902" y="1712"/>
                    </a:lnTo>
                    <a:cubicBezTo>
                      <a:pt x="902" y="1714"/>
                      <a:pt x="901" y="1715"/>
                      <a:pt x="899" y="1715"/>
                    </a:cubicBezTo>
                    <a:cubicBezTo>
                      <a:pt x="897" y="1715"/>
                      <a:pt x="896" y="1714"/>
                      <a:pt x="896" y="1712"/>
                    </a:cubicBezTo>
                    <a:close/>
                    <a:moveTo>
                      <a:pt x="898" y="1700"/>
                    </a:moveTo>
                    <a:lnTo>
                      <a:pt x="898" y="1700"/>
                    </a:lnTo>
                    <a:cubicBezTo>
                      <a:pt x="898" y="1698"/>
                      <a:pt x="899" y="1697"/>
                      <a:pt x="901" y="1697"/>
                    </a:cubicBezTo>
                    <a:cubicBezTo>
                      <a:pt x="903" y="1697"/>
                      <a:pt x="904" y="1698"/>
                      <a:pt x="904" y="1700"/>
                    </a:cubicBezTo>
                    <a:lnTo>
                      <a:pt x="904" y="1700"/>
                    </a:lnTo>
                    <a:cubicBezTo>
                      <a:pt x="904" y="1702"/>
                      <a:pt x="903" y="1703"/>
                      <a:pt x="901" y="1703"/>
                    </a:cubicBezTo>
                    <a:cubicBezTo>
                      <a:pt x="899" y="1703"/>
                      <a:pt x="898" y="1702"/>
                      <a:pt x="898" y="1700"/>
                    </a:cubicBezTo>
                    <a:close/>
                    <a:moveTo>
                      <a:pt x="900" y="1688"/>
                    </a:moveTo>
                    <a:lnTo>
                      <a:pt x="900" y="1688"/>
                    </a:lnTo>
                    <a:cubicBezTo>
                      <a:pt x="900" y="1686"/>
                      <a:pt x="901" y="1684"/>
                      <a:pt x="903" y="1684"/>
                    </a:cubicBezTo>
                    <a:cubicBezTo>
                      <a:pt x="904" y="1684"/>
                      <a:pt x="906" y="1686"/>
                      <a:pt x="906" y="1688"/>
                    </a:cubicBezTo>
                    <a:lnTo>
                      <a:pt x="906" y="1688"/>
                    </a:lnTo>
                    <a:cubicBezTo>
                      <a:pt x="906" y="1689"/>
                      <a:pt x="904" y="1691"/>
                      <a:pt x="903" y="1691"/>
                    </a:cubicBezTo>
                    <a:cubicBezTo>
                      <a:pt x="901" y="1691"/>
                      <a:pt x="900" y="1689"/>
                      <a:pt x="900" y="1688"/>
                    </a:cubicBezTo>
                    <a:close/>
                    <a:moveTo>
                      <a:pt x="902" y="1675"/>
                    </a:moveTo>
                    <a:lnTo>
                      <a:pt x="902" y="1675"/>
                    </a:lnTo>
                    <a:cubicBezTo>
                      <a:pt x="902" y="1674"/>
                      <a:pt x="903" y="1672"/>
                      <a:pt x="905" y="1672"/>
                    </a:cubicBezTo>
                    <a:cubicBezTo>
                      <a:pt x="906" y="1672"/>
                      <a:pt x="908" y="1674"/>
                      <a:pt x="908" y="1675"/>
                    </a:cubicBezTo>
                    <a:lnTo>
                      <a:pt x="908" y="1675"/>
                    </a:lnTo>
                    <a:cubicBezTo>
                      <a:pt x="908" y="1677"/>
                      <a:pt x="906" y="1678"/>
                      <a:pt x="905" y="1678"/>
                    </a:cubicBezTo>
                    <a:cubicBezTo>
                      <a:pt x="903" y="1678"/>
                      <a:pt x="902" y="1677"/>
                      <a:pt x="902" y="1675"/>
                    </a:cubicBezTo>
                    <a:close/>
                    <a:moveTo>
                      <a:pt x="903" y="1663"/>
                    </a:moveTo>
                    <a:lnTo>
                      <a:pt x="903" y="1663"/>
                    </a:lnTo>
                    <a:cubicBezTo>
                      <a:pt x="903" y="1661"/>
                      <a:pt x="905" y="1660"/>
                      <a:pt x="907" y="1660"/>
                    </a:cubicBezTo>
                    <a:cubicBezTo>
                      <a:pt x="908" y="1660"/>
                      <a:pt x="910" y="1661"/>
                      <a:pt x="910" y="1663"/>
                    </a:cubicBezTo>
                    <a:lnTo>
                      <a:pt x="910" y="1663"/>
                    </a:lnTo>
                    <a:cubicBezTo>
                      <a:pt x="910" y="1665"/>
                      <a:pt x="908" y="1666"/>
                      <a:pt x="907" y="1666"/>
                    </a:cubicBezTo>
                    <a:cubicBezTo>
                      <a:pt x="905" y="1666"/>
                      <a:pt x="903" y="1665"/>
                      <a:pt x="903" y="1663"/>
                    </a:cubicBezTo>
                    <a:close/>
                    <a:moveTo>
                      <a:pt x="905" y="1651"/>
                    </a:moveTo>
                    <a:lnTo>
                      <a:pt x="905" y="1651"/>
                    </a:lnTo>
                    <a:cubicBezTo>
                      <a:pt x="905" y="1649"/>
                      <a:pt x="907" y="1647"/>
                      <a:pt x="908" y="1647"/>
                    </a:cubicBezTo>
                    <a:cubicBezTo>
                      <a:pt x="910" y="1647"/>
                      <a:pt x="911" y="1649"/>
                      <a:pt x="911" y="1651"/>
                    </a:cubicBezTo>
                    <a:lnTo>
                      <a:pt x="911" y="1651"/>
                    </a:lnTo>
                    <a:cubicBezTo>
                      <a:pt x="911" y="1652"/>
                      <a:pt x="910" y="1654"/>
                      <a:pt x="908" y="1654"/>
                    </a:cubicBezTo>
                    <a:cubicBezTo>
                      <a:pt x="907" y="1654"/>
                      <a:pt x="905" y="1652"/>
                      <a:pt x="905" y="1651"/>
                    </a:cubicBezTo>
                    <a:close/>
                    <a:moveTo>
                      <a:pt x="907" y="1638"/>
                    </a:moveTo>
                    <a:lnTo>
                      <a:pt x="907" y="1638"/>
                    </a:lnTo>
                    <a:cubicBezTo>
                      <a:pt x="907" y="1636"/>
                      <a:pt x="908" y="1635"/>
                      <a:pt x="910" y="1635"/>
                    </a:cubicBezTo>
                    <a:cubicBezTo>
                      <a:pt x="912" y="1635"/>
                      <a:pt x="913" y="1636"/>
                      <a:pt x="913" y="1638"/>
                    </a:cubicBezTo>
                    <a:lnTo>
                      <a:pt x="913" y="1638"/>
                    </a:lnTo>
                    <a:cubicBezTo>
                      <a:pt x="913" y="1640"/>
                      <a:pt x="912" y="1641"/>
                      <a:pt x="910" y="1641"/>
                    </a:cubicBezTo>
                    <a:cubicBezTo>
                      <a:pt x="908" y="1641"/>
                      <a:pt x="907" y="1640"/>
                      <a:pt x="907" y="1638"/>
                    </a:cubicBezTo>
                    <a:close/>
                    <a:moveTo>
                      <a:pt x="909" y="1626"/>
                    </a:moveTo>
                    <a:lnTo>
                      <a:pt x="909" y="1626"/>
                    </a:lnTo>
                    <a:cubicBezTo>
                      <a:pt x="909" y="1624"/>
                      <a:pt x="910" y="1623"/>
                      <a:pt x="912" y="1623"/>
                    </a:cubicBezTo>
                    <a:cubicBezTo>
                      <a:pt x="913" y="1623"/>
                      <a:pt x="915" y="1624"/>
                      <a:pt x="915" y="1626"/>
                    </a:cubicBezTo>
                    <a:lnTo>
                      <a:pt x="915" y="1626"/>
                    </a:lnTo>
                    <a:cubicBezTo>
                      <a:pt x="915" y="1627"/>
                      <a:pt x="913" y="1629"/>
                      <a:pt x="912" y="1629"/>
                    </a:cubicBezTo>
                    <a:cubicBezTo>
                      <a:pt x="910" y="1629"/>
                      <a:pt x="909" y="1627"/>
                      <a:pt x="909" y="1626"/>
                    </a:cubicBezTo>
                    <a:close/>
                    <a:moveTo>
                      <a:pt x="910" y="1613"/>
                    </a:moveTo>
                    <a:lnTo>
                      <a:pt x="910" y="1613"/>
                    </a:lnTo>
                    <a:cubicBezTo>
                      <a:pt x="910" y="1612"/>
                      <a:pt x="912" y="1610"/>
                      <a:pt x="913" y="1610"/>
                    </a:cubicBezTo>
                    <a:cubicBezTo>
                      <a:pt x="915" y="1610"/>
                      <a:pt x="916" y="1612"/>
                      <a:pt x="916" y="1613"/>
                    </a:cubicBezTo>
                    <a:lnTo>
                      <a:pt x="916" y="1613"/>
                    </a:lnTo>
                    <a:cubicBezTo>
                      <a:pt x="916" y="1615"/>
                      <a:pt x="915" y="1616"/>
                      <a:pt x="913" y="1616"/>
                    </a:cubicBezTo>
                    <a:cubicBezTo>
                      <a:pt x="912" y="1616"/>
                      <a:pt x="910" y="1615"/>
                      <a:pt x="910" y="1613"/>
                    </a:cubicBezTo>
                    <a:close/>
                    <a:moveTo>
                      <a:pt x="912" y="1601"/>
                    </a:moveTo>
                    <a:lnTo>
                      <a:pt x="912" y="1601"/>
                    </a:lnTo>
                    <a:cubicBezTo>
                      <a:pt x="912" y="1599"/>
                      <a:pt x="913" y="1598"/>
                      <a:pt x="915" y="1598"/>
                    </a:cubicBezTo>
                    <a:cubicBezTo>
                      <a:pt x="917" y="1598"/>
                      <a:pt x="918" y="1599"/>
                      <a:pt x="918" y="1601"/>
                    </a:cubicBezTo>
                    <a:lnTo>
                      <a:pt x="918" y="1601"/>
                    </a:lnTo>
                    <a:cubicBezTo>
                      <a:pt x="918" y="1603"/>
                      <a:pt x="917" y="1604"/>
                      <a:pt x="915" y="1604"/>
                    </a:cubicBezTo>
                    <a:cubicBezTo>
                      <a:pt x="913" y="1604"/>
                      <a:pt x="912" y="1603"/>
                      <a:pt x="912" y="1601"/>
                    </a:cubicBezTo>
                    <a:close/>
                    <a:moveTo>
                      <a:pt x="913" y="1589"/>
                    </a:moveTo>
                    <a:lnTo>
                      <a:pt x="913" y="1589"/>
                    </a:lnTo>
                    <a:cubicBezTo>
                      <a:pt x="913" y="1587"/>
                      <a:pt x="915" y="1585"/>
                      <a:pt x="916" y="1585"/>
                    </a:cubicBezTo>
                    <a:cubicBezTo>
                      <a:pt x="918" y="1585"/>
                      <a:pt x="920" y="1587"/>
                      <a:pt x="920" y="1589"/>
                    </a:cubicBezTo>
                    <a:lnTo>
                      <a:pt x="920" y="1589"/>
                    </a:lnTo>
                    <a:cubicBezTo>
                      <a:pt x="920" y="1590"/>
                      <a:pt x="918" y="1592"/>
                      <a:pt x="916" y="1592"/>
                    </a:cubicBezTo>
                    <a:cubicBezTo>
                      <a:pt x="915" y="1592"/>
                      <a:pt x="913" y="1590"/>
                      <a:pt x="913" y="1589"/>
                    </a:cubicBezTo>
                    <a:close/>
                    <a:moveTo>
                      <a:pt x="915" y="1576"/>
                    </a:moveTo>
                    <a:lnTo>
                      <a:pt x="915" y="1576"/>
                    </a:lnTo>
                    <a:cubicBezTo>
                      <a:pt x="915" y="1574"/>
                      <a:pt x="916" y="1573"/>
                      <a:pt x="918" y="1573"/>
                    </a:cubicBezTo>
                    <a:cubicBezTo>
                      <a:pt x="919" y="1573"/>
                      <a:pt x="921" y="1574"/>
                      <a:pt x="921" y="1576"/>
                    </a:cubicBezTo>
                    <a:lnTo>
                      <a:pt x="921" y="1576"/>
                    </a:lnTo>
                    <a:cubicBezTo>
                      <a:pt x="921" y="1578"/>
                      <a:pt x="919" y="1579"/>
                      <a:pt x="918" y="1579"/>
                    </a:cubicBezTo>
                    <a:cubicBezTo>
                      <a:pt x="916" y="1579"/>
                      <a:pt x="915" y="1578"/>
                      <a:pt x="915" y="1576"/>
                    </a:cubicBezTo>
                    <a:close/>
                    <a:moveTo>
                      <a:pt x="916" y="1564"/>
                    </a:moveTo>
                    <a:lnTo>
                      <a:pt x="916" y="1564"/>
                    </a:lnTo>
                    <a:cubicBezTo>
                      <a:pt x="916" y="1562"/>
                      <a:pt x="917" y="1561"/>
                      <a:pt x="919" y="1561"/>
                    </a:cubicBezTo>
                    <a:cubicBezTo>
                      <a:pt x="921" y="1561"/>
                      <a:pt x="922" y="1562"/>
                      <a:pt x="922" y="1564"/>
                    </a:cubicBezTo>
                    <a:lnTo>
                      <a:pt x="922" y="1564"/>
                    </a:lnTo>
                    <a:cubicBezTo>
                      <a:pt x="922" y="1565"/>
                      <a:pt x="921" y="1567"/>
                      <a:pt x="919" y="1567"/>
                    </a:cubicBezTo>
                    <a:cubicBezTo>
                      <a:pt x="917" y="1567"/>
                      <a:pt x="916" y="1565"/>
                      <a:pt x="916" y="1564"/>
                    </a:cubicBezTo>
                    <a:close/>
                    <a:moveTo>
                      <a:pt x="917" y="1551"/>
                    </a:moveTo>
                    <a:lnTo>
                      <a:pt x="917" y="1551"/>
                    </a:lnTo>
                    <a:cubicBezTo>
                      <a:pt x="917" y="1549"/>
                      <a:pt x="919" y="1548"/>
                      <a:pt x="920" y="1548"/>
                    </a:cubicBezTo>
                    <a:cubicBezTo>
                      <a:pt x="922" y="1548"/>
                      <a:pt x="924" y="1549"/>
                      <a:pt x="924" y="1551"/>
                    </a:cubicBezTo>
                    <a:lnTo>
                      <a:pt x="924" y="1551"/>
                    </a:lnTo>
                    <a:cubicBezTo>
                      <a:pt x="924" y="1553"/>
                      <a:pt x="922" y="1554"/>
                      <a:pt x="920" y="1554"/>
                    </a:cubicBezTo>
                    <a:cubicBezTo>
                      <a:pt x="919" y="1554"/>
                      <a:pt x="917" y="1553"/>
                      <a:pt x="917" y="1551"/>
                    </a:cubicBezTo>
                    <a:close/>
                    <a:moveTo>
                      <a:pt x="919" y="1539"/>
                    </a:moveTo>
                    <a:lnTo>
                      <a:pt x="919" y="1539"/>
                    </a:lnTo>
                    <a:cubicBezTo>
                      <a:pt x="919" y="1537"/>
                      <a:pt x="920" y="1536"/>
                      <a:pt x="922" y="1536"/>
                    </a:cubicBezTo>
                    <a:cubicBezTo>
                      <a:pt x="924" y="1536"/>
                      <a:pt x="925" y="1537"/>
                      <a:pt x="925" y="1539"/>
                    </a:cubicBezTo>
                    <a:lnTo>
                      <a:pt x="925" y="1539"/>
                    </a:lnTo>
                    <a:cubicBezTo>
                      <a:pt x="925" y="1541"/>
                      <a:pt x="924" y="1542"/>
                      <a:pt x="922" y="1542"/>
                    </a:cubicBezTo>
                    <a:cubicBezTo>
                      <a:pt x="920" y="1542"/>
                      <a:pt x="919" y="1541"/>
                      <a:pt x="919" y="1539"/>
                    </a:cubicBezTo>
                    <a:close/>
                    <a:moveTo>
                      <a:pt x="920" y="1526"/>
                    </a:moveTo>
                    <a:lnTo>
                      <a:pt x="920" y="1526"/>
                    </a:lnTo>
                    <a:cubicBezTo>
                      <a:pt x="920" y="1525"/>
                      <a:pt x="921" y="1523"/>
                      <a:pt x="923" y="1523"/>
                    </a:cubicBezTo>
                    <a:cubicBezTo>
                      <a:pt x="925" y="1523"/>
                      <a:pt x="926" y="1525"/>
                      <a:pt x="926" y="1526"/>
                    </a:cubicBezTo>
                    <a:lnTo>
                      <a:pt x="926" y="1526"/>
                    </a:lnTo>
                    <a:cubicBezTo>
                      <a:pt x="926" y="1528"/>
                      <a:pt x="925" y="1529"/>
                      <a:pt x="923" y="1529"/>
                    </a:cubicBezTo>
                    <a:cubicBezTo>
                      <a:pt x="921" y="1529"/>
                      <a:pt x="920" y="1528"/>
                      <a:pt x="920" y="1526"/>
                    </a:cubicBezTo>
                    <a:close/>
                    <a:moveTo>
                      <a:pt x="921" y="1514"/>
                    </a:moveTo>
                    <a:lnTo>
                      <a:pt x="921" y="1514"/>
                    </a:lnTo>
                    <a:cubicBezTo>
                      <a:pt x="921" y="1512"/>
                      <a:pt x="922" y="1511"/>
                      <a:pt x="924" y="1511"/>
                    </a:cubicBezTo>
                    <a:cubicBezTo>
                      <a:pt x="926" y="1511"/>
                      <a:pt x="927" y="1512"/>
                      <a:pt x="927" y="1514"/>
                    </a:cubicBezTo>
                    <a:lnTo>
                      <a:pt x="927" y="1514"/>
                    </a:lnTo>
                    <a:cubicBezTo>
                      <a:pt x="927" y="1516"/>
                      <a:pt x="926" y="1517"/>
                      <a:pt x="924" y="1517"/>
                    </a:cubicBezTo>
                    <a:cubicBezTo>
                      <a:pt x="922" y="1517"/>
                      <a:pt x="921" y="1516"/>
                      <a:pt x="921" y="1514"/>
                    </a:cubicBezTo>
                    <a:close/>
                    <a:moveTo>
                      <a:pt x="922" y="1501"/>
                    </a:moveTo>
                    <a:lnTo>
                      <a:pt x="922" y="1501"/>
                    </a:lnTo>
                    <a:cubicBezTo>
                      <a:pt x="922" y="1500"/>
                      <a:pt x="923" y="1498"/>
                      <a:pt x="925" y="1498"/>
                    </a:cubicBezTo>
                    <a:cubicBezTo>
                      <a:pt x="927" y="1498"/>
                      <a:pt x="928" y="1500"/>
                      <a:pt x="928" y="1501"/>
                    </a:cubicBezTo>
                    <a:lnTo>
                      <a:pt x="928" y="1501"/>
                    </a:lnTo>
                    <a:cubicBezTo>
                      <a:pt x="928" y="1503"/>
                      <a:pt x="927" y="1505"/>
                      <a:pt x="925" y="1505"/>
                    </a:cubicBezTo>
                    <a:cubicBezTo>
                      <a:pt x="923" y="1505"/>
                      <a:pt x="922" y="1503"/>
                      <a:pt x="922" y="1501"/>
                    </a:cubicBezTo>
                    <a:close/>
                    <a:moveTo>
                      <a:pt x="923" y="1489"/>
                    </a:moveTo>
                    <a:lnTo>
                      <a:pt x="923" y="1489"/>
                    </a:lnTo>
                    <a:cubicBezTo>
                      <a:pt x="923" y="1487"/>
                      <a:pt x="925" y="1486"/>
                      <a:pt x="926" y="1486"/>
                    </a:cubicBezTo>
                    <a:cubicBezTo>
                      <a:pt x="928" y="1486"/>
                      <a:pt x="929" y="1487"/>
                      <a:pt x="929" y="1489"/>
                    </a:cubicBezTo>
                    <a:lnTo>
                      <a:pt x="929" y="1489"/>
                    </a:lnTo>
                    <a:cubicBezTo>
                      <a:pt x="929" y="1491"/>
                      <a:pt x="928" y="1492"/>
                      <a:pt x="926" y="1492"/>
                    </a:cubicBezTo>
                    <a:cubicBezTo>
                      <a:pt x="925" y="1492"/>
                      <a:pt x="923" y="1491"/>
                      <a:pt x="923" y="1489"/>
                    </a:cubicBezTo>
                    <a:close/>
                    <a:moveTo>
                      <a:pt x="924" y="1476"/>
                    </a:moveTo>
                    <a:lnTo>
                      <a:pt x="924" y="1476"/>
                    </a:lnTo>
                    <a:cubicBezTo>
                      <a:pt x="924" y="1475"/>
                      <a:pt x="926" y="1473"/>
                      <a:pt x="927" y="1473"/>
                    </a:cubicBezTo>
                    <a:cubicBezTo>
                      <a:pt x="929" y="1473"/>
                      <a:pt x="931" y="1475"/>
                      <a:pt x="931" y="1476"/>
                    </a:cubicBezTo>
                    <a:lnTo>
                      <a:pt x="931" y="1476"/>
                    </a:lnTo>
                    <a:cubicBezTo>
                      <a:pt x="931" y="1478"/>
                      <a:pt x="929" y="1480"/>
                      <a:pt x="927" y="1480"/>
                    </a:cubicBezTo>
                    <a:cubicBezTo>
                      <a:pt x="926" y="1480"/>
                      <a:pt x="924" y="1478"/>
                      <a:pt x="924" y="1476"/>
                    </a:cubicBezTo>
                    <a:close/>
                    <a:moveTo>
                      <a:pt x="925" y="1464"/>
                    </a:moveTo>
                    <a:lnTo>
                      <a:pt x="925" y="1464"/>
                    </a:lnTo>
                    <a:cubicBezTo>
                      <a:pt x="925" y="1462"/>
                      <a:pt x="927" y="1461"/>
                      <a:pt x="928" y="1461"/>
                    </a:cubicBezTo>
                    <a:cubicBezTo>
                      <a:pt x="930" y="1461"/>
                      <a:pt x="931" y="1462"/>
                      <a:pt x="931" y="1464"/>
                    </a:cubicBezTo>
                    <a:lnTo>
                      <a:pt x="931" y="1464"/>
                    </a:lnTo>
                    <a:cubicBezTo>
                      <a:pt x="931" y="1466"/>
                      <a:pt x="930" y="1467"/>
                      <a:pt x="928" y="1467"/>
                    </a:cubicBezTo>
                    <a:cubicBezTo>
                      <a:pt x="927" y="1467"/>
                      <a:pt x="925" y="1466"/>
                      <a:pt x="925" y="1464"/>
                    </a:cubicBezTo>
                    <a:close/>
                    <a:moveTo>
                      <a:pt x="926" y="1452"/>
                    </a:moveTo>
                    <a:lnTo>
                      <a:pt x="926" y="1452"/>
                    </a:lnTo>
                    <a:cubicBezTo>
                      <a:pt x="926" y="1450"/>
                      <a:pt x="927" y="1448"/>
                      <a:pt x="929" y="1448"/>
                    </a:cubicBezTo>
                    <a:cubicBezTo>
                      <a:pt x="931" y="1448"/>
                      <a:pt x="932" y="1450"/>
                      <a:pt x="932" y="1452"/>
                    </a:cubicBezTo>
                    <a:lnTo>
                      <a:pt x="932" y="1452"/>
                    </a:lnTo>
                    <a:cubicBezTo>
                      <a:pt x="932" y="1453"/>
                      <a:pt x="931" y="1455"/>
                      <a:pt x="929" y="1455"/>
                    </a:cubicBezTo>
                    <a:cubicBezTo>
                      <a:pt x="927" y="1455"/>
                      <a:pt x="926" y="1453"/>
                      <a:pt x="926" y="1452"/>
                    </a:cubicBezTo>
                    <a:close/>
                    <a:moveTo>
                      <a:pt x="927" y="1439"/>
                    </a:moveTo>
                    <a:lnTo>
                      <a:pt x="927" y="1439"/>
                    </a:lnTo>
                    <a:cubicBezTo>
                      <a:pt x="927" y="1437"/>
                      <a:pt x="928" y="1436"/>
                      <a:pt x="930" y="1436"/>
                    </a:cubicBezTo>
                    <a:cubicBezTo>
                      <a:pt x="932" y="1436"/>
                      <a:pt x="933" y="1437"/>
                      <a:pt x="933" y="1439"/>
                    </a:cubicBezTo>
                    <a:lnTo>
                      <a:pt x="933" y="1439"/>
                    </a:lnTo>
                    <a:cubicBezTo>
                      <a:pt x="933" y="1441"/>
                      <a:pt x="932" y="1442"/>
                      <a:pt x="930" y="1442"/>
                    </a:cubicBezTo>
                    <a:cubicBezTo>
                      <a:pt x="928" y="1442"/>
                      <a:pt x="927" y="1441"/>
                      <a:pt x="927" y="1439"/>
                    </a:cubicBezTo>
                    <a:close/>
                    <a:moveTo>
                      <a:pt x="928" y="1427"/>
                    </a:moveTo>
                    <a:lnTo>
                      <a:pt x="928" y="1427"/>
                    </a:lnTo>
                    <a:cubicBezTo>
                      <a:pt x="928" y="1425"/>
                      <a:pt x="929" y="1423"/>
                      <a:pt x="931" y="1423"/>
                    </a:cubicBezTo>
                    <a:cubicBezTo>
                      <a:pt x="933" y="1423"/>
                      <a:pt x="934" y="1425"/>
                      <a:pt x="934" y="1427"/>
                    </a:cubicBezTo>
                    <a:lnTo>
                      <a:pt x="934" y="1427"/>
                    </a:lnTo>
                    <a:cubicBezTo>
                      <a:pt x="934" y="1428"/>
                      <a:pt x="933" y="1430"/>
                      <a:pt x="931" y="1430"/>
                    </a:cubicBezTo>
                    <a:cubicBezTo>
                      <a:pt x="929" y="1430"/>
                      <a:pt x="928" y="1428"/>
                      <a:pt x="928" y="1427"/>
                    </a:cubicBezTo>
                    <a:close/>
                    <a:moveTo>
                      <a:pt x="929" y="1414"/>
                    </a:moveTo>
                    <a:lnTo>
                      <a:pt x="929" y="1414"/>
                    </a:lnTo>
                    <a:cubicBezTo>
                      <a:pt x="929" y="1412"/>
                      <a:pt x="930" y="1411"/>
                      <a:pt x="932" y="1411"/>
                    </a:cubicBezTo>
                    <a:cubicBezTo>
                      <a:pt x="933" y="1411"/>
                      <a:pt x="935" y="1412"/>
                      <a:pt x="935" y="1414"/>
                    </a:cubicBezTo>
                    <a:lnTo>
                      <a:pt x="935" y="1414"/>
                    </a:lnTo>
                    <a:cubicBezTo>
                      <a:pt x="935" y="1416"/>
                      <a:pt x="933" y="1417"/>
                      <a:pt x="932" y="1417"/>
                    </a:cubicBezTo>
                    <a:cubicBezTo>
                      <a:pt x="930" y="1417"/>
                      <a:pt x="929" y="1416"/>
                      <a:pt x="929" y="1414"/>
                    </a:cubicBezTo>
                    <a:close/>
                    <a:moveTo>
                      <a:pt x="929" y="1402"/>
                    </a:moveTo>
                    <a:lnTo>
                      <a:pt x="929" y="1402"/>
                    </a:lnTo>
                    <a:cubicBezTo>
                      <a:pt x="929" y="1400"/>
                      <a:pt x="931" y="1398"/>
                      <a:pt x="932" y="1398"/>
                    </a:cubicBezTo>
                    <a:cubicBezTo>
                      <a:pt x="934" y="1398"/>
                      <a:pt x="935" y="1400"/>
                      <a:pt x="935" y="1402"/>
                    </a:cubicBezTo>
                    <a:lnTo>
                      <a:pt x="935" y="1402"/>
                    </a:lnTo>
                    <a:cubicBezTo>
                      <a:pt x="935" y="1403"/>
                      <a:pt x="934" y="1405"/>
                      <a:pt x="932" y="1405"/>
                    </a:cubicBezTo>
                    <a:cubicBezTo>
                      <a:pt x="931" y="1405"/>
                      <a:pt x="929" y="1403"/>
                      <a:pt x="929" y="1402"/>
                    </a:cubicBezTo>
                    <a:close/>
                    <a:moveTo>
                      <a:pt x="930" y="1389"/>
                    </a:moveTo>
                    <a:lnTo>
                      <a:pt x="930" y="1389"/>
                    </a:lnTo>
                    <a:cubicBezTo>
                      <a:pt x="930" y="1387"/>
                      <a:pt x="931" y="1386"/>
                      <a:pt x="933" y="1386"/>
                    </a:cubicBezTo>
                    <a:cubicBezTo>
                      <a:pt x="935" y="1386"/>
                      <a:pt x="936" y="1387"/>
                      <a:pt x="936" y="1389"/>
                    </a:cubicBezTo>
                    <a:lnTo>
                      <a:pt x="936" y="1389"/>
                    </a:lnTo>
                    <a:cubicBezTo>
                      <a:pt x="936" y="1391"/>
                      <a:pt x="935" y="1392"/>
                      <a:pt x="933" y="1392"/>
                    </a:cubicBezTo>
                    <a:cubicBezTo>
                      <a:pt x="931" y="1392"/>
                      <a:pt x="930" y="1391"/>
                      <a:pt x="930" y="1389"/>
                    </a:cubicBezTo>
                    <a:close/>
                    <a:moveTo>
                      <a:pt x="930" y="1377"/>
                    </a:moveTo>
                    <a:lnTo>
                      <a:pt x="930" y="1377"/>
                    </a:lnTo>
                    <a:cubicBezTo>
                      <a:pt x="930" y="1375"/>
                      <a:pt x="932" y="1374"/>
                      <a:pt x="934" y="1374"/>
                    </a:cubicBezTo>
                    <a:cubicBezTo>
                      <a:pt x="935" y="1374"/>
                      <a:pt x="937" y="1375"/>
                      <a:pt x="937" y="1377"/>
                    </a:cubicBezTo>
                    <a:lnTo>
                      <a:pt x="937" y="1377"/>
                    </a:lnTo>
                    <a:cubicBezTo>
                      <a:pt x="937" y="1378"/>
                      <a:pt x="935" y="1380"/>
                      <a:pt x="934" y="1380"/>
                    </a:cubicBezTo>
                    <a:cubicBezTo>
                      <a:pt x="932" y="1380"/>
                      <a:pt x="930" y="1378"/>
                      <a:pt x="930" y="1377"/>
                    </a:cubicBezTo>
                    <a:close/>
                    <a:moveTo>
                      <a:pt x="931" y="1364"/>
                    </a:moveTo>
                    <a:lnTo>
                      <a:pt x="931" y="1364"/>
                    </a:lnTo>
                    <a:cubicBezTo>
                      <a:pt x="931" y="1362"/>
                      <a:pt x="932" y="1361"/>
                      <a:pt x="934" y="1361"/>
                    </a:cubicBezTo>
                    <a:cubicBezTo>
                      <a:pt x="936" y="1361"/>
                      <a:pt x="937" y="1362"/>
                      <a:pt x="937" y="1364"/>
                    </a:cubicBezTo>
                    <a:lnTo>
                      <a:pt x="937" y="1364"/>
                    </a:lnTo>
                    <a:cubicBezTo>
                      <a:pt x="937" y="1366"/>
                      <a:pt x="936" y="1367"/>
                      <a:pt x="934" y="1367"/>
                    </a:cubicBezTo>
                    <a:cubicBezTo>
                      <a:pt x="932" y="1367"/>
                      <a:pt x="931" y="1366"/>
                      <a:pt x="931" y="1364"/>
                    </a:cubicBezTo>
                    <a:close/>
                    <a:moveTo>
                      <a:pt x="932" y="1352"/>
                    </a:moveTo>
                    <a:lnTo>
                      <a:pt x="932" y="1352"/>
                    </a:lnTo>
                    <a:cubicBezTo>
                      <a:pt x="932" y="1350"/>
                      <a:pt x="933" y="1349"/>
                      <a:pt x="935" y="1349"/>
                    </a:cubicBezTo>
                    <a:cubicBezTo>
                      <a:pt x="936" y="1349"/>
                      <a:pt x="938" y="1350"/>
                      <a:pt x="938" y="1352"/>
                    </a:cubicBezTo>
                    <a:lnTo>
                      <a:pt x="938" y="1352"/>
                    </a:lnTo>
                    <a:cubicBezTo>
                      <a:pt x="938" y="1353"/>
                      <a:pt x="936" y="1355"/>
                      <a:pt x="935" y="1355"/>
                    </a:cubicBezTo>
                    <a:cubicBezTo>
                      <a:pt x="933" y="1355"/>
                      <a:pt x="932" y="1353"/>
                      <a:pt x="932" y="1352"/>
                    </a:cubicBezTo>
                    <a:close/>
                    <a:moveTo>
                      <a:pt x="932" y="1339"/>
                    </a:moveTo>
                    <a:lnTo>
                      <a:pt x="932" y="1339"/>
                    </a:lnTo>
                    <a:cubicBezTo>
                      <a:pt x="932" y="1337"/>
                      <a:pt x="933" y="1336"/>
                      <a:pt x="935" y="1336"/>
                    </a:cubicBezTo>
                    <a:cubicBezTo>
                      <a:pt x="937" y="1336"/>
                      <a:pt x="938" y="1337"/>
                      <a:pt x="938" y="1339"/>
                    </a:cubicBezTo>
                    <a:lnTo>
                      <a:pt x="938" y="1339"/>
                    </a:lnTo>
                    <a:cubicBezTo>
                      <a:pt x="938" y="1341"/>
                      <a:pt x="937" y="1342"/>
                      <a:pt x="935" y="1342"/>
                    </a:cubicBezTo>
                    <a:cubicBezTo>
                      <a:pt x="933" y="1342"/>
                      <a:pt x="932" y="1341"/>
                      <a:pt x="932" y="1339"/>
                    </a:cubicBezTo>
                    <a:close/>
                    <a:moveTo>
                      <a:pt x="932" y="1327"/>
                    </a:moveTo>
                    <a:lnTo>
                      <a:pt x="932" y="1327"/>
                    </a:lnTo>
                    <a:cubicBezTo>
                      <a:pt x="932" y="1325"/>
                      <a:pt x="934" y="1324"/>
                      <a:pt x="935" y="1324"/>
                    </a:cubicBezTo>
                    <a:cubicBezTo>
                      <a:pt x="937" y="1324"/>
                      <a:pt x="939" y="1325"/>
                      <a:pt x="939" y="1327"/>
                    </a:cubicBezTo>
                    <a:lnTo>
                      <a:pt x="939" y="1327"/>
                    </a:lnTo>
                    <a:cubicBezTo>
                      <a:pt x="939" y="1328"/>
                      <a:pt x="937" y="1330"/>
                      <a:pt x="935" y="1330"/>
                    </a:cubicBezTo>
                    <a:cubicBezTo>
                      <a:pt x="934" y="1330"/>
                      <a:pt x="932" y="1328"/>
                      <a:pt x="932" y="1327"/>
                    </a:cubicBezTo>
                    <a:close/>
                    <a:moveTo>
                      <a:pt x="933" y="1314"/>
                    </a:moveTo>
                    <a:lnTo>
                      <a:pt x="933" y="1314"/>
                    </a:lnTo>
                    <a:cubicBezTo>
                      <a:pt x="933" y="1312"/>
                      <a:pt x="934" y="1311"/>
                      <a:pt x="936" y="1311"/>
                    </a:cubicBezTo>
                    <a:cubicBezTo>
                      <a:pt x="938" y="1311"/>
                      <a:pt x="939" y="1312"/>
                      <a:pt x="939" y="1314"/>
                    </a:cubicBezTo>
                    <a:lnTo>
                      <a:pt x="939" y="1314"/>
                    </a:lnTo>
                    <a:cubicBezTo>
                      <a:pt x="939" y="1316"/>
                      <a:pt x="938" y="1317"/>
                      <a:pt x="936" y="1317"/>
                    </a:cubicBezTo>
                    <a:cubicBezTo>
                      <a:pt x="934" y="1317"/>
                      <a:pt x="933" y="1316"/>
                      <a:pt x="933" y="1314"/>
                    </a:cubicBezTo>
                    <a:close/>
                    <a:moveTo>
                      <a:pt x="933" y="1302"/>
                    </a:moveTo>
                    <a:lnTo>
                      <a:pt x="933" y="1302"/>
                    </a:lnTo>
                    <a:cubicBezTo>
                      <a:pt x="933" y="1300"/>
                      <a:pt x="935" y="1299"/>
                      <a:pt x="936" y="1299"/>
                    </a:cubicBezTo>
                    <a:cubicBezTo>
                      <a:pt x="938" y="1299"/>
                      <a:pt x="939" y="1300"/>
                      <a:pt x="939" y="1302"/>
                    </a:cubicBezTo>
                    <a:lnTo>
                      <a:pt x="939" y="1302"/>
                    </a:lnTo>
                    <a:cubicBezTo>
                      <a:pt x="939" y="1303"/>
                      <a:pt x="938" y="1305"/>
                      <a:pt x="936" y="1305"/>
                    </a:cubicBezTo>
                    <a:cubicBezTo>
                      <a:pt x="935" y="1305"/>
                      <a:pt x="933" y="1303"/>
                      <a:pt x="933" y="1302"/>
                    </a:cubicBezTo>
                    <a:close/>
                    <a:moveTo>
                      <a:pt x="933" y="1289"/>
                    </a:moveTo>
                    <a:lnTo>
                      <a:pt x="933" y="1289"/>
                    </a:lnTo>
                    <a:cubicBezTo>
                      <a:pt x="933" y="1287"/>
                      <a:pt x="935" y="1286"/>
                      <a:pt x="937" y="1286"/>
                    </a:cubicBezTo>
                    <a:cubicBezTo>
                      <a:pt x="938" y="1286"/>
                      <a:pt x="940" y="1287"/>
                      <a:pt x="940" y="1289"/>
                    </a:cubicBezTo>
                    <a:lnTo>
                      <a:pt x="940" y="1289"/>
                    </a:lnTo>
                    <a:cubicBezTo>
                      <a:pt x="940" y="1291"/>
                      <a:pt x="938" y="1292"/>
                      <a:pt x="937" y="1292"/>
                    </a:cubicBezTo>
                    <a:cubicBezTo>
                      <a:pt x="935" y="1292"/>
                      <a:pt x="933" y="1291"/>
                      <a:pt x="933" y="1289"/>
                    </a:cubicBezTo>
                    <a:close/>
                    <a:moveTo>
                      <a:pt x="934" y="1277"/>
                    </a:moveTo>
                    <a:lnTo>
                      <a:pt x="934" y="1277"/>
                    </a:lnTo>
                    <a:cubicBezTo>
                      <a:pt x="934" y="1275"/>
                      <a:pt x="935" y="1274"/>
                      <a:pt x="937" y="1274"/>
                    </a:cubicBezTo>
                    <a:cubicBezTo>
                      <a:pt x="938" y="1274"/>
                      <a:pt x="940" y="1275"/>
                      <a:pt x="940" y="1277"/>
                    </a:cubicBezTo>
                    <a:lnTo>
                      <a:pt x="940" y="1277"/>
                    </a:lnTo>
                    <a:cubicBezTo>
                      <a:pt x="940" y="1278"/>
                      <a:pt x="938" y="1280"/>
                      <a:pt x="937" y="1280"/>
                    </a:cubicBezTo>
                    <a:cubicBezTo>
                      <a:pt x="935" y="1280"/>
                      <a:pt x="934" y="1278"/>
                      <a:pt x="934" y="1277"/>
                    </a:cubicBezTo>
                    <a:close/>
                    <a:moveTo>
                      <a:pt x="934" y="1264"/>
                    </a:moveTo>
                    <a:lnTo>
                      <a:pt x="934" y="1264"/>
                    </a:lnTo>
                    <a:cubicBezTo>
                      <a:pt x="934" y="1262"/>
                      <a:pt x="935" y="1261"/>
                      <a:pt x="937" y="1261"/>
                    </a:cubicBezTo>
                    <a:cubicBezTo>
                      <a:pt x="939" y="1261"/>
                      <a:pt x="940" y="1262"/>
                      <a:pt x="940" y="1264"/>
                    </a:cubicBezTo>
                    <a:lnTo>
                      <a:pt x="940" y="1264"/>
                    </a:lnTo>
                    <a:cubicBezTo>
                      <a:pt x="940" y="1266"/>
                      <a:pt x="939" y="1267"/>
                      <a:pt x="937" y="1267"/>
                    </a:cubicBezTo>
                    <a:cubicBezTo>
                      <a:pt x="935" y="1267"/>
                      <a:pt x="934" y="1266"/>
                      <a:pt x="934" y="1264"/>
                    </a:cubicBezTo>
                    <a:close/>
                    <a:moveTo>
                      <a:pt x="934" y="1252"/>
                    </a:moveTo>
                    <a:lnTo>
                      <a:pt x="934" y="1252"/>
                    </a:lnTo>
                    <a:cubicBezTo>
                      <a:pt x="934" y="1250"/>
                      <a:pt x="935" y="1249"/>
                      <a:pt x="937" y="1249"/>
                    </a:cubicBezTo>
                    <a:cubicBezTo>
                      <a:pt x="939" y="1249"/>
                      <a:pt x="940" y="1250"/>
                      <a:pt x="940" y="1252"/>
                    </a:cubicBezTo>
                    <a:lnTo>
                      <a:pt x="940" y="1252"/>
                    </a:lnTo>
                    <a:cubicBezTo>
                      <a:pt x="940" y="1253"/>
                      <a:pt x="939" y="1255"/>
                      <a:pt x="937" y="1255"/>
                    </a:cubicBezTo>
                    <a:cubicBezTo>
                      <a:pt x="935" y="1255"/>
                      <a:pt x="934" y="1253"/>
                      <a:pt x="934" y="1252"/>
                    </a:cubicBezTo>
                    <a:close/>
                    <a:moveTo>
                      <a:pt x="934" y="1239"/>
                    </a:moveTo>
                    <a:lnTo>
                      <a:pt x="934" y="1239"/>
                    </a:lnTo>
                    <a:cubicBezTo>
                      <a:pt x="934" y="1237"/>
                      <a:pt x="935" y="1236"/>
                      <a:pt x="937" y="1236"/>
                    </a:cubicBezTo>
                    <a:cubicBezTo>
                      <a:pt x="939" y="1236"/>
                      <a:pt x="940" y="1237"/>
                      <a:pt x="940" y="1239"/>
                    </a:cubicBezTo>
                    <a:lnTo>
                      <a:pt x="940" y="1239"/>
                    </a:lnTo>
                    <a:cubicBezTo>
                      <a:pt x="940" y="1241"/>
                      <a:pt x="939" y="1242"/>
                      <a:pt x="937" y="1242"/>
                    </a:cubicBezTo>
                    <a:cubicBezTo>
                      <a:pt x="935" y="1242"/>
                      <a:pt x="934" y="1241"/>
                      <a:pt x="934" y="1239"/>
                    </a:cubicBezTo>
                    <a:close/>
                    <a:moveTo>
                      <a:pt x="934" y="1227"/>
                    </a:moveTo>
                    <a:lnTo>
                      <a:pt x="934" y="1227"/>
                    </a:lnTo>
                    <a:cubicBezTo>
                      <a:pt x="934" y="1225"/>
                      <a:pt x="935" y="1223"/>
                      <a:pt x="937" y="1223"/>
                    </a:cubicBezTo>
                    <a:cubicBezTo>
                      <a:pt x="939" y="1223"/>
                      <a:pt x="940" y="1225"/>
                      <a:pt x="940" y="1227"/>
                    </a:cubicBezTo>
                    <a:lnTo>
                      <a:pt x="940" y="1227"/>
                    </a:lnTo>
                    <a:cubicBezTo>
                      <a:pt x="940" y="1228"/>
                      <a:pt x="939" y="1230"/>
                      <a:pt x="937" y="1230"/>
                    </a:cubicBezTo>
                    <a:cubicBezTo>
                      <a:pt x="935" y="1230"/>
                      <a:pt x="934" y="1228"/>
                      <a:pt x="934" y="1227"/>
                    </a:cubicBezTo>
                    <a:close/>
                    <a:moveTo>
                      <a:pt x="934" y="1215"/>
                    </a:moveTo>
                    <a:lnTo>
                      <a:pt x="934" y="1215"/>
                    </a:lnTo>
                    <a:cubicBezTo>
                      <a:pt x="934" y="1213"/>
                      <a:pt x="935" y="1212"/>
                      <a:pt x="936" y="1211"/>
                    </a:cubicBezTo>
                    <a:cubicBezTo>
                      <a:pt x="938" y="1211"/>
                      <a:pt x="940" y="1212"/>
                      <a:pt x="940" y="1213"/>
                    </a:cubicBezTo>
                    <a:lnTo>
                      <a:pt x="940" y="1213"/>
                    </a:lnTo>
                    <a:cubicBezTo>
                      <a:pt x="941" y="1215"/>
                      <a:pt x="940" y="1217"/>
                      <a:pt x="938" y="1217"/>
                    </a:cubicBezTo>
                    <a:cubicBezTo>
                      <a:pt x="936" y="1218"/>
                      <a:pt x="935" y="1217"/>
                      <a:pt x="934" y="1215"/>
                    </a:cubicBezTo>
                    <a:close/>
                    <a:moveTo>
                      <a:pt x="934" y="1202"/>
                    </a:moveTo>
                    <a:lnTo>
                      <a:pt x="934" y="1202"/>
                    </a:lnTo>
                    <a:cubicBezTo>
                      <a:pt x="933" y="1201"/>
                      <a:pt x="934" y="1199"/>
                      <a:pt x="936" y="1199"/>
                    </a:cubicBezTo>
                    <a:cubicBezTo>
                      <a:pt x="938" y="1198"/>
                      <a:pt x="939" y="1199"/>
                      <a:pt x="940" y="1201"/>
                    </a:cubicBezTo>
                    <a:lnTo>
                      <a:pt x="940" y="1201"/>
                    </a:lnTo>
                    <a:cubicBezTo>
                      <a:pt x="940" y="1202"/>
                      <a:pt x="939" y="1204"/>
                      <a:pt x="938" y="1205"/>
                    </a:cubicBezTo>
                    <a:cubicBezTo>
                      <a:pt x="936" y="1205"/>
                      <a:pt x="934" y="1204"/>
                      <a:pt x="934" y="1202"/>
                    </a:cubicBezTo>
                    <a:close/>
                    <a:moveTo>
                      <a:pt x="934" y="1190"/>
                    </a:moveTo>
                    <a:lnTo>
                      <a:pt x="934" y="1190"/>
                    </a:lnTo>
                    <a:cubicBezTo>
                      <a:pt x="933" y="1188"/>
                      <a:pt x="934" y="1187"/>
                      <a:pt x="936" y="1186"/>
                    </a:cubicBezTo>
                    <a:cubicBezTo>
                      <a:pt x="938" y="1186"/>
                      <a:pt x="939" y="1187"/>
                      <a:pt x="940" y="1188"/>
                    </a:cubicBezTo>
                    <a:lnTo>
                      <a:pt x="940" y="1188"/>
                    </a:lnTo>
                    <a:cubicBezTo>
                      <a:pt x="940" y="1190"/>
                      <a:pt x="939" y="1192"/>
                      <a:pt x="938" y="1192"/>
                    </a:cubicBezTo>
                    <a:cubicBezTo>
                      <a:pt x="936" y="1193"/>
                      <a:pt x="934" y="1192"/>
                      <a:pt x="934" y="1190"/>
                    </a:cubicBezTo>
                    <a:close/>
                    <a:moveTo>
                      <a:pt x="934" y="1177"/>
                    </a:moveTo>
                    <a:lnTo>
                      <a:pt x="934" y="1177"/>
                    </a:lnTo>
                    <a:cubicBezTo>
                      <a:pt x="933" y="1176"/>
                      <a:pt x="934" y="1174"/>
                      <a:pt x="936" y="1174"/>
                    </a:cubicBezTo>
                    <a:cubicBezTo>
                      <a:pt x="938" y="1173"/>
                      <a:pt x="939" y="1174"/>
                      <a:pt x="940" y="1176"/>
                    </a:cubicBezTo>
                    <a:lnTo>
                      <a:pt x="940" y="1176"/>
                    </a:lnTo>
                    <a:cubicBezTo>
                      <a:pt x="940" y="1177"/>
                      <a:pt x="939" y="1179"/>
                      <a:pt x="938" y="1180"/>
                    </a:cubicBezTo>
                    <a:cubicBezTo>
                      <a:pt x="936" y="1180"/>
                      <a:pt x="934" y="1179"/>
                      <a:pt x="934" y="1177"/>
                    </a:cubicBezTo>
                    <a:close/>
                    <a:moveTo>
                      <a:pt x="934" y="1165"/>
                    </a:moveTo>
                    <a:lnTo>
                      <a:pt x="934" y="1165"/>
                    </a:lnTo>
                    <a:cubicBezTo>
                      <a:pt x="933" y="1163"/>
                      <a:pt x="934" y="1162"/>
                      <a:pt x="936" y="1161"/>
                    </a:cubicBezTo>
                    <a:cubicBezTo>
                      <a:pt x="937" y="1161"/>
                      <a:pt x="939" y="1162"/>
                      <a:pt x="940" y="1163"/>
                    </a:cubicBezTo>
                    <a:lnTo>
                      <a:pt x="940" y="1163"/>
                    </a:lnTo>
                    <a:cubicBezTo>
                      <a:pt x="940" y="1165"/>
                      <a:pt x="939" y="1167"/>
                      <a:pt x="937" y="1167"/>
                    </a:cubicBezTo>
                    <a:cubicBezTo>
                      <a:pt x="936" y="1168"/>
                      <a:pt x="934" y="1167"/>
                      <a:pt x="934" y="1165"/>
                    </a:cubicBezTo>
                    <a:close/>
                    <a:moveTo>
                      <a:pt x="933" y="1152"/>
                    </a:moveTo>
                    <a:lnTo>
                      <a:pt x="933" y="1152"/>
                    </a:lnTo>
                    <a:cubicBezTo>
                      <a:pt x="933" y="1151"/>
                      <a:pt x="934" y="1149"/>
                      <a:pt x="935" y="1149"/>
                    </a:cubicBezTo>
                    <a:cubicBezTo>
                      <a:pt x="937" y="1148"/>
                      <a:pt x="939" y="1149"/>
                      <a:pt x="939" y="1151"/>
                    </a:cubicBezTo>
                    <a:lnTo>
                      <a:pt x="939" y="1151"/>
                    </a:lnTo>
                    <a:cubicBezTo>
                      <a:pt x="940" y="1152"/>
                      <a:pt x="939" y="1154"/>
                      <a:pt x="937" y="1155"/>
                    </a:cubicBezTo>
                    <a:cubicBezTo>
                      <a:pt x="935" y="1155"/>
                      <a:pt x="934" y="1154"/>
                      <a:pt x="933" y="1152"/>
                    </a:cubicBezTo>
                    <a:close/>
                    <a:moveTo>
                      <a:pt x="933" y="1140"/>
                    </a:moveTo>
                    <a:lnTo>
                      <a:pt x="933" y="1140"/>
                    </a:lnTo>
                    <a:cubicBezTo>
                      <a:pt x="932" y="1138"/>
                      <a:pt x="933" y="1137"/>
                      <a:pt x="935" y="1136"/>
                    </a:cubicBezTo>
                    <a:cubicBezTo>
                      <a:pt x="937" y="1136"/>
                      <a:pt x="938" y="1137"/>
                      <a:pt x="939" y="1138"/>
                    </a:cubicBezTo>
                    <a:lnTo>
                      <a:pt x="939" y="1138"/>
                    </a:lnTo>
                    <a:cubicBezTo>
                      <a:pt x="939" y="1140"/>
                      <a:pt x="938" y="1142"/>
                      <a:pt x="937" y="1142"/>
                    </a:cubicBezTo>
                    <a:cubicBezTo>
                      <a:pt x="935" y="1143"/>
                      <a:pt x="933" y="1142"/>
                      <a:pt x="933" y="1140"/>
                    </a:cubicBezTo>
                    <a:close/>
                    <a:moveTo>
                      <a:pt x="933" y="1127"/>
                    </a:moveTo>
                    <a:lnTo>
                      <a:pt x="933" y="1127"/>
                    </a:lnTo>
                    <a:cubicBezTo>
                      <a:pt x="932" y="1126"/>
                      <a:pt x="933" y="1124"/>
                      <a:pt x="935" y="1124"/>
                    </a:cubicBezTo>
                    <a:cubicBezTo>
                      <a:pt x="936" y="1123"/>
                      <a:pt x="938" y="1124"/>
                      <a:pt x="939" y="1126"/>
                    </a:cubicBezTo>
                    <a:lnTo>
                      <a:pt x="939" y="1126"/>
                    </a:lnTo>
                    <a:cubicBezTo>
                      <a:pt x="939" y="1127"/>
                      <a:pt x="938" y="1129"/>
                      <a:pt x="936" y="1130"/>
                    </a:cubicBezTo>
                    <a:cubicBezTo>
                      <a:pt x="935" y="1130"/>
                      <a:pt x="933" y="1129"/>
                      <a:pt x="933" y="1127"/>
                    </a:cubicBezTo>
                    <a:close/>
                    <a:moveTo>
                      <a:pt x="932" y="1115"/>
                    </a:moveTo>
                    <a:lnTo>
                      <a:pt x="932" y="1115"/>
                    </a:lnTo>
                    <a:cubicBezTo>
                      <a:pt x="932" y="1113"/>
                      <a:pt x="933" y="1112"/>
                      <a:pt x="934" y="1111"/>
                    </a:cubicBezTo>
                    <a:cubicBezTo>
                      <a:pt x="936" y="1111"/>
                      <a:pt x="938" y="1112"/>
                      <a:pt x="938" y="1113"/>
                    </a:cubicBezTo>
                    <a:lnTo>
                      <a:pt x="938" y="1113"/>
                    </a:lnTo>
                    <a:cubicBezTo>
                      <a:pt x="939" y="1115"/>
                      <a:pt x="938" y="1117"/>
                      <a:pt x="936" y="1117"/>
                    </a:cubicBezTo>
                    <a:cubicBezTo>
                      <a:pt x="934" y="1118"/>
                      <a:pt x="933" y="1117"/>
                      <a:pt x="932" y="1115"/>
                    </a:cubicBezTo>
                    <a:close/>
                    <a:moveTo>
                      <a:pt x="932" y="1102"/>
                    </a:moveTo>
                    <a:lnTo>
                      <a:pt x="932" y="1102"/>
                    </a:lnTo>
                    <a:cubicBezTo>
                      <a:pt x="931" y="1101"/>
                      <a:pt x="932" y="1099"/>
                      <a:pt x="934" y="1099"/>
                    </a:cubicBezTo>
                    <a:cubicBezTo>
                      <a:pt x="936" y="1098"/>
                      <a:pt x="937" y="1099"/>
                      <a:pt x="938" y="1101"/>
                    </a:cubicBezTo>
                    <a:lnTo>
                      <a:pt x="938" y="1101"/>
                    </a:lnTo>
                    <a:cubicBezTo>
                      <a:pt x="938" y="1102"/>
                      <a:pt x="937" y="1104"/>
                      <a:pt x="936" y="1105"/>
                    </a:cubicBezTo>
                    <a:cubicBezTo>
                      <a:pt x="934" y="1105"/>
                      <a:pt x="932" y="1104"/>
                      <a:pt x="932" y="1102"/>
                    </a:cubicBezTo>
                    <a:close/>
                    <a:moveTo>
                      <a:pt x="931" y="1090"/>
                    </a:moveTo>
                    <a:lnTo>
                      <a:pt x="931" y="1090"/>
                    </a:lnTo>
                    <a:cubicBezTo>
                      <a:pt x="931" y="1088"/>
                      <a:pt x="932" y="1087"/>
                      <a:pt x="933" y="1086"/>
                    </a:cubicBezTo>
                    <a:cubicBezTo>
                      <a:pt x="935" y="1086"/>
                      <a:pt x="937" y="1087"/>
                      <a:pt x="937" y="1088"/>
                    </a:cubicBezTo>
                    <a:lnTo>
                      <a:pt x="937" y="1088"/>
                    </a:lnTo>
                    <a:cubicBezTo>
                      <a:pt x="938" y="1090"/>
                      <a:pt x="937" y="1092"/>
                      <a:pt x="935" y="1092"/>
                    </a:cubicBezTo>
                    <a:cubicBezTo>
                      <a:pt x="933" y="1093"/>
                      <a:pt x="932" y="1092"/>
                      <a:pt x="931" y="1090"/>
                    </a:cubicBezTo>
                    <a:close/>
                    <a:moveTo>
                      <a:pt x="931" y="1077"/>
                    </a:moveTo>
                    <a:lnTo>
                      <a:pt x="931" y="1077"/>
                    </a:lnTo>
                    <a:cubicBezTo>
                      <a:pt x="930" y="1076"/>
                      <a:pt x="931" y="1074"/>
                      <a:pt x="933" y="1074"/>
                    </a:cubicBezTo>
                    <a:cubicBezTo>
                      <a:pt x="934" y="1073"/>
                      <a:pt x="936" y="1074"/>
                      <a:pt x="937" y="1076"/>
                    </a:cubicBezTo>
                    <a:lnTo>
                      <a:pt x="937" y="1076"/>
                    </a:lnTo>
                    <a:cubicBezTo>
                      <a:pt x="937" y="1077"/>
                      <a:pt x="936" y="1079"/>
                      <a:pt x="934" y="1080"/>
                    </a:cubicBezTo>
                    <a:cubicBezTo>
                      <a:pt x="933" y="1080"/>
                      <a:pt x="931" y="1079"/>
                      <a:pt x="931" y="1077"/>
                    </a:cubicBezTo>
                    <a:close/>
                    <a:moveTo>
                      <a:pt x="930" y="1065"/>
                    </a:moveTo>
                    <a:lnTo>
                      <a:pt x="930" y="1065"/>
                    </a:lnTo>
                    <a:cubicBezTo>
                      <a:pt x="930" y="1063"/>
                      <a:pt x="930" y="1062"/>
                      <a:pt x="932" y="1061"/>
                    </a:cubicBezTo>
                    <a:cubicBezTo>
                      <a:pt x="934" y="1061"/>
                      <a:pt x="936" y="1062"/>
                      <a:pt x="936" y="1063"/>
                    </a:cubicBezTo>
                    <a:lnTo>
                      <a:pt x="936" y="1063"/>
                    </a:lnTo>
                    <a:cubicBezTo>
                      <a:pt x="936" y="1065"/>
                      <a:pt x="936" y="1067"/>
                      <a:pt x="934" y="1067"/>
                    </a:cubicBezTo>
                    <a:cubicBezTo>
                      <a:pt x="932" y="1068"/>
                      <a:pt x="930" y="1067"/>
                      <a:pt x="930" y="1065"/>
                    </a:cubicBezTo>
                    <a:close/>
                    <a:moveTo>
                      <a:pt x="929" y="1052"/>
                    </a:moveTo>
                    <a:lnTo>
                      <a:pt x="929" y="1052"/>
                    </a:lnTo>
                    <a:cubicBezTo>
                      <a:pt x="929" y="1051"/>
                      <a:pt x="930" y="1049"/>
                      <a:pt x="932" y="1049"/>
                    </a:cubicBezTo>
                    <a:cubicBezTo>
                      <a:pt x="933" y="1048"/>
                      <a:pt x="935" y="1049"/>
                      <a:pt x="935" y="1051"/>
                    </a:cubicBezTo>
                    <a:lnTo>
                      <a:pt x="935" y="1051"/>
                    </a:lnTo>
                    <a:cubicBezTo>
                      <a:pt x="936" y="1052"/>
                      <a:pt x="935" y="1054"/>
                      <a:pt x="933" y="1055"/>
                    </a:cubicBezTo>
                    <a:cubicBezTo>
                      <a:pt x="932" y="1055"/>
                      <a:pt x="930" y="1054"/>
                      <a:pt x="929" y="1052"/>
                    </a:cubicBezTo>
                    <a:close/>
                    <a:moveTo>
                      <a:pt x="929" y="1040"/>
                    </a:moveTo>
                    <a:lnTo>
                      <a:pt x="929" y="1040"/>
                    </a:lnTo>
                    <a:cubicBezTo>
                      <a:pt x="928" y="1038"/>
                      <a:pt x="929" y="1037"/>
                      <a:pt x="931" y="1036"/>
                    </a:cubicBezTo>
                    <a:cubicBezTo>
                      <a:pt x="933" y="1036"/>
                      <a:pt x="934" y="1037"/>
                      <a:pt x="935" y="1038"/>
                    </a:cubicBezTo>
                    <a:lnTo>
                      <a:pt x="935" y="1038"/>
                    </a:lnTo>
                    <a:cubicBezTo>
                      <a:pt x="935" y="1040"/>
                      <a:pt x="934" y="1042"/>
                      <a:pt x="933" y="1042"/>
                    </a:cubicBezTo>
                    <a:cubicBezTo>
                      <a:pt x="931" y="1043"/>
                      <a:pt x="929" y="1042"/>
                      <a:pt x="929" y="1040"/>
                    </a:cubicBezTo>
                    <a:close/>
                    <a:moveTo>
                      <a:pt x="928" y="1028"/>
                    </a:moveTo>
                    <a:lnTo>
                      <a:pt x="928" y="1028"/>
                    </a:lnTo>
                    <a:cubicBezTo>
                      <a:pt x="927" y="1026"/>
                      <a:pt x="928" y="1024"/>
                      <a:pt x="930" y="1024"/>
                    </a:cubicBezTo>
                    <a:cubicBezTo>
                      <a:pt x="932" y="1023"/>
                      <a:pt x="933" y="1024"/>
                      <a:pt x="934" y="1026"/>
                    </a:cubicBezTo>
                    <a:lnTo>
                      <a:pt x="934" y="1026"/>
                    </a:lnTo>
                    <a:cubicBezTo>
                      <a:pt x="934" y="1027"/>
                      <a:pt x="933" y="1029"/>
                      <a:pt x="932" y="1030"/>
                    </a:cubicBezTo>
                    <a:cubicBezTo>
                      <a:pt x="930" y="1030"/>
                      <a:pt x="928" y="1029"/>
                      <a:pt x="928" y="1028"/>
                    </a:cubicBezTo>
                    <a:close/>
                    <a:moveTo>
                      <a:pt x="927" y="1015"/>
                    </a:moveTo>
                    <a:lnTo>
                      <a:pt x="927" y="1015"/>
                    </a:lnTo>
                    <a:cubicBezTo>
                      <a:pt x="927" y="1013"/>
                      <a:pt x="928" y="1012"/>
                      <a:pt x="929" y="1011"/>
                    </a:cubicBezTo>
                    <a:cubicBezTo>
                      <a:pt x="931" y="1011"/>
                      <a:pt x="933" y="1012"/>
                      <a:pt x="933" y="1013"/>
                    </a:cubicBezTo>
                    <a:lnTo>
                      <a:pt x="933" y="1013"/>
                    </a:lnTo>
                    <a:cubicBezTo>
                      <a:pt x="934" y="1015"/>
                      <a:pt x="933" y="1017"/>
                      <a:pt x="931" y="1017"/>
                    </a:cubicBezTo>
                    <a:cubicBezTo>
                      <a:pt x="929" y="1018"/>
                      <a:pt x="928" y="1017"/>
                      <a:pt x="927" y="1015"/>
                    </a:cubicBezTo>
                    <a:close/>
                    <a:moveTo>
                      <a:pt x="926" y="1003"/>
                    </a:moveTo>
                    <a:lnTo>
                      <a:pt x="926" y="1003"/>
                    </a:lnTo>
                    <a:cubicBezTo>
                      <a:pt x="926" y="1001"/>
                      <a:pt x="927" y="999"/>
                      <a:pt x="928" y="999"/>
                    </a:cubicBezTo>
                    <a:cubicBezTo>
                      <a:pt x="930" y="998"/>
                      <a:pt x="932" y="999"/>
                      <a:pt x="932" y="1001"/>
                    </a:cubicBezTo>
                    <a:lnTo>
                      <a:pt x="932" y="1001"/>
                    </a:lnTo>
                    <a:cubicBezTo>
                      <a:pt x="933" y="1003"/>
                      <a:pt x="932" y="1004"/>
                      <a:pt x="930" y="1005"/>
                    </a:cubicBezTo>
                    <a:cubicBezTo>
                      <a:pt x="928" y="1005"/>
                      <a:pt x="927" y="1004"/>
                      <a:pt x="926" y="1003"/>
                    </a:cubicBezTo>
                    <a:close/>
                    <a:moveTo>
                      <a:pt x="925" y="990"/>
                    </a:moveTo>
                    <a:lnTo>
                      <a:pt x="925" y="990"/>
                    </a:lnTo>
                    <a:cubicBezTo>
                      <a:pt x="925" y="988"/>
                      <a:pt x="926" y="987"/>
                      <a:pt x="928" y="986"/>
                    </a:cubicBezTo>
                    <a:cubicBezTo>
                      <a:pt x="929" y="986"/>
                      <a:pt x="931" y="987"/>
                      <a:pt x="931" y="988"/>
                    </a:cubicBezTo>
                    <a:lnTo>
                      <a:pt x="931" y="988"/>
                    </a:lnTo>
                    <a:cubicBezTo>
                      <a:pt x="932" y="990"/>
                      <a:pt x="931" y="992"/>
                      <a:pt x="929" y="992"/>
                    </a:cubicBezTo>
                    <a:cubicBezTo>
                      <a:pt x="928" y="993"/>
                      <a:pt x="926" y="992"/>
                      <a:pt x="925" y="990"/>
                    </a:cubicBezTo>
                    <a:close/>
                    <a:moveTo>
                      <a:pt x="924" y="978"/>
                    </a:moveTo>
                    <a:lnTo>
                      <a:pt x="924" y="978"/>
                    </a:lnTo>
                    <a:cubicBezTo>
                      <a:pt x="924" y="976"/>
                      <a:pt x="925" y="974"/>
                      <a:pt x="927" y="974"/>
                    </a:cubicBezTo>
                    <a:cubicBezTo>
                      <a:pt x="928" y="973"/>
                      <a:pt x="930" y="974"/>
                      <a:pt x="930" y="976"/>
                    </a:cubicBezTo>
                    <a:lnTo>
                      <a:pt x="930" y="976"/>
                    </a:lnTo>
                    <a:cubicBezTo>
                      <a:pt x="931" y="978"/>
                      <a:pt x="930" y="979"/>
                      <a:pt x="928" y="980"/>
                    </a:cubicBezTo>
                    <a:cubicBezTo>
                      <a:pt x="927" y="980"/>
                      <a:pt x="925" y="979"/>
                      <a:pt x="924" y="978"/>
                    </a:cubicBezTo>
                    <a:close/>
                    <a:moveTo>
                      <a:pt x="923" y="965"/>
                    </a:moveTo>
                    <a:lnTo>
                      <a:pt x="923" y="965"/>
                    </a:lnTo>
                    <a:cubicBezTo>
                      <a:pt x="923" y="963"/>
                      <a:pt x="924" y="962"/>
                      <a:pt x="926" y="961"/>
                    </a:cubicBezTo>
                    <a:cubicBezTo>
                      <a:pt x="927" y="961"/>
                      <a:pt x="929" y="962"/>
                      <a:pt x="929" y="963"/>
                    </a:cubicBezTo>
                    <a:lnTo>
                      <a:pt x="929" y="963"/>
                    </a:lnTo>
                    <a:cubicBezTo>
                      <a:pt x="930" y="965"/>
                      <a:pt x="929" y="967"/>
                      <a:pt x="927" y="967"/>
                    </a:cubicBezTo>
                    <a:cubicBezTo>
                      <a:pt x="926" y="968"/>
                      <a:pt x="924" y="967"/>
                      <a:pt x="923" y="965"/>
                    </a:cubicBezTo>
                    <a:close/>
                    <a:moveTo>
                      <a:pt x="922" y="953"/>
                    </a:moveTo>
                    <a:lnTo>
                      <a:pt x="922" y="953"/>
                    </a:lnTo>
                    <a:cubicBezTo>
                      <a:pt x="922" y="951"/>
                      <a:pt x="923" y="949"/>
                      <a:pt x="924" y="949"/>
                    </a:cubicBezTo>
                    <a:cubicBezTo>
                      <a:pt x="926" y="948"/>
                      <a:pt x="928" y="949"/>
                      <a:pt x="928" y="951"/>
                    </a:cubicBezTo>
                    <a:lnTo>
                      <a:pt x="928" y="951"/>
                    </a:lnTo>
                    <a:cubicBezTo>
                      <a:pt x="929" y="953"/>
                      <a:pt x="928" y="954"/>
                      <a:pt x="926" y="955"/>
                    </a:cubicBezTo>
                    <a:cubicBezTo>
                      <a:pt x="924" y="955"/>
                      <a:pt x="923" y="954"/>
                      <a:pt x="922" y="953"/>
                    </a:cubicBezTo>
                    <a:close/>
                    <a:moveTo>
                      <a:pt x="921" y="940"/>
                    </a:moveTo>
                    <a:lnTo>
                      <a:pt x="921" y="940"/>
                    </a:lnTo>
                    <a:cubicBezTo>
                      <a:pt x="921" y="939"/>
                      <a:pt x="922" y="937"/>
                      <a:pt x="923" y="936"/>
                    </a:cubicBezTo>
                    <a:cubicBezTo>
                      <a:pt x="925" y="936"/>
                      <a:pt x="927" y="937"/>
                      <a:pt x="927" y="939"/>
                    </a:cubicBezTo>
                    <a:lnTo>
                      <a:pt x="927" y="939"/>
                    </a:lnTo>
                    <a:cubicBezTo>
                      <a:pt x="928" y="940"/>
                      <a:pt x="927" y="942"/>
                      <a:pt x="925" y="942"/>
                    </a:cubicBezTo>
                    <a:cubicBezTo>
                      <a:pt x="923" y="943"/>
                      <a:pt x="922" y="942"/>
                      <a:pt x="921" y="940"/>
                    </a:cubicBezTo>
                    <a:close/>
                    <a:moveTo>
                      <a:pt x="920" y="928"/>
                    </a:moveTo>
                    <a:lnTo>
                      <a:pt x="920" y="928"/>
                    </a:lnTo>
                    <a:cubicBezTo>
                      <a:pt x="920" y="926"/>
                      <a:pt x="921" y="924"/>
                      <a:pt x="922" y="924"/>
                    </a:cubicBezTo>
                    <a:cubicBezTo>
                      <a:pt x="924" y="923"/>
                      <a:pt x="926" y="924"/>
                      <a:pt x="926" y="926"/>
                    </a:cubicBezTo>
                    <a:lnTo>
                      <a:pt x="926" y="926"/>
                    </a:lnTo>
                    <a:cubicBezTo>
                      <a:pt x="927" y="928"/>
                      <a:pt x="926" y="929"/>
                      <a:pt x="924" y="930"/>
                    </a:cubicBezTo>
                    <a:cubicBezTo>
                      <a:pt x="922" y="930"/>
                      <a:pt x="921" y="929"/>
                      <a:pt x="920" y="928"/>
                    </a:cubicBezTo>
                    <a:close/>
                    <a:moveTo>
                      <a:pt x="919" y="915"/>
                    </a:moveTo>
                    <a:lnTo>
                      <a:pt x="919" y="915"/>
                    </a:lnTo>
                    <a:cubicBezTo>
                      <a:pt x="918" y="914"/>
                      <a:pt x="919" y="912"/>
                      <a:pt x="921" y="911"/>
                    </a:cubicBezTo>
                    <a:cubicBezTo>
                      <a:pt x="923" y="911"/>
                      <a:pt x="924" y="912"/>
                      <a:pt x="925" y="914"/>
                    </a:cubicBezTo>
                    <a:lnTo>
                      <a:pt x="925" y="914"/>
                    </a:lnTo>
                    <a:cubicBezTo>
                      <a:pt x="925" y="915"/>
                      <a:pt x="924" y="917"/>
                      <a:pt x="923" y="917"/>
                    </a:cubicBezTo>
                    <a:cubicBezTo>
                      <a:pt x="921" y="918"/>
                      <a:pt x="919" y="917"/>
                      <a:pt x="919" y="915"/>
                    </a:cubicBezTo>
                    <a:close/>
                    <a:moveTo>
                      <a:pt x="918" y="903"/>
                    </a:moveTo>
                    <a:lnTo>
                      <a:pt x="918" y="903"/>
                    </a:lnTo>
                    <a:cubicBezTo>
                      <a:pt x="917" y="901"/>
                      <a:pt x="918" y="900"/>
                      <a:pt x="920" y="899"/>
                    </a:cubicBezTo>
                    <a:cubicBezTo>
                      <a:pt x="921" y="899"/>
                      <a:pt x="923" y="900"/>
                      <a:pt x="924" y="901"/>
                    </a:cubicBezTo>
                    <a:lnTo>
                      <a:pt x="924" y="901"/>
                    </a:lnTo>
                    <a:cubicBezTo>
                      <a:pt x="924" y="903"/>
                      <a:pt x="923" y="905"/>
                      <a:pt x="921" y="905"/>
                    </a:cubicBezTo>
                    <a:cubicBezTo>
                      <a:pt x="920" y="906"/>
                      <a:pt x="918" y="905"/>
                      <a:pt x="918" y="903"/>
                    </a:cubicBezTo>
                    <a:close/>
                    <a:moveTo>
                      <a:pt x="916" y="890"/>
                    </a:moveTo>
                    <a:lnTo>
                      <a:pt x="916" y="890"/>
                    </a:lnTo>
                    <a:cubicBezTo>
                      <a:pt x="916" y="889"/>
                      <a:pt x="917" y="887"/>
                      <a:pt x="918" y="887"/>
                    </a:cubicBezTo>
                    <a:cubicBezTo>
                      <a:pt x="920" y="886"/>
                      <a:pt x="922" y="887"/>
                      <a:pt x="922" y="889"/>
                    </a:cubicBezTo>
                    <a:lnTo>
                      <a:pt x="922" y="889"/>
                    </a:lnTo>
                    <a:cubicBezTo>
                      <a:pt x="923" y="890"/>
                      <a:pt x="922" y="892"/>
                      <a:pt x="920" y="893"/>
                    </a:cubicBezTo>
                    <a:cubicBezTo>
                      <a:pt x="918" y="893"/>
                      <a:pt x="917" y="892"/>
                      <a:pt x="916" y="890"/>
                    </a:cubicBezTo>
                    <a:close/>
                    <a:moveTo>
                      <a:pt x="915" y="878"/>
                    </a:moveTo>
                    <a:lnTo>
                      <a:pt x="915" y="878"/>
                    </a:lnTo>
                    <a:cubicBezTo>
                      <a:pt x="914" y="876"/>
                      <a:pt x="915" y="875"/>
                      <a:pt x="917" y="874"/>
                    </a:cubicBezTo>
                    <a:cubicBezTo>
                      <a:pt x="919" y="874"/>
                      <a:pt x="920" y="875"/>
                      <a:pt x="921" y="876"/>
                    </a:cubicBezTo>
                    <a:lnTo>
                      <a:pt x="921" y="876"/>
                    </a:lnTo>
                    <a:cubicBezTo>
                      <a:pt x="921" y="878"/>
                      <a:pt x="920" y="880"/>
                      <a:pt x="919" y="880"/>
                    </a:cubicBezTo>
                    <a:cubicBezTo>
                      <a:pt x="917" y="881"/>
                      <a:pt x="915" y="880"/>
                      <a:pt x="915" y="878"/>
                    </a:cubicBezTo>
                    <a:close/>
                    <a:moveTo>
                      <a:pt x="913" y="866"/>
                    </a:moveTo>
                    <a:lnTo>
                      <a:pt x="913" y="866"/>
                    </a:lnTo>
                    <a:cubicBezTo>
                      <a:pt x="913" y="864"/>
                      <a:pt x="914" y="862"/>
                      <a:pt x="916" y="862"/>
                    </a:cubicBezTo>
                    <a:cubicBezTo>
                      <a:pt x="917" y="861"/>
                      <a:pt x="919" y="862"/>
                      <a:pt x="919" y="864"/>
                    </a:cubicBezTo>
                    <a:lnTo>
                      <a:pt x="919" y="864"/>
                    </a:lnTo>
                    <a:cubicBezTo>
                      <a:pt x="920" y="866"/>
                      <a:pt x="919" y="867"/>
                      <a:pt x="917" y="868"/>
                    </a:cubicBezTo>
                    <a:cubicBezTo>
                      <a:pt x="916" y="868"/>
                      <a:pt x="914" y="867"/>
                      <a:pt x="913" y="866"/>
                    </a:cubicBezTo>
                    <a:close/>
                    <a:moveTo>
                      <a:pt x="912" y="853"/>
                    </a:moveTo>
                    <a:lnTo>
                      <a:pt x="912" y="853"/>
                    </a:lnTo>
                    <a:cubicBezTo>
                      <a:pt x="911" y="852"/>
                      <a:pt x="912" y="850"/>
                      <a:pt x="914" y="849"/>
                    </a:cubicBezTo>
                    <a:cubicBezTo>
                      <a:pt x="916" y="849"/>
                      <a:pt x="917" y="850"/>
                      <a:pt x="918" y="851"/>
                    </a:cubicBezTo>
                    <a:lnTo>
                      <a:pt x="918" y="851"/>
                    </a:lnTo>
                    <a:cubicBezTo>
                      <a:pt x="918" y="853"/>
                      <a:pt x="917" y="855"/>
                      <a:pt x="916" y="855"/>
                    </a:cubicBezTo>
                    <a:cubicBezTo>
                      <a:pt x="914" y="856"/>
                      <a:pt x="912" y="855"/>
                      <a:pt x="912" y="853"/>
                    </a:cubicBezTo>
                    <a:close/>
                    <a:moveTo>
                      <a:pt x="910" y="841"/>
                    </a:moveTo>
                    <a:lnTo>
                      <a:pt x="910" y="841"/>
                    </a:lnTo>
                    <a:cubicBezTo>
                      <a:pt x="910" y="839"/>
                      <a:pt x="911" y="837"/>
                      <a:pt x="912" y="837"/>
                    </a:cubicBezTo>
                    <a:cubicBezTo>
                      <a:pt x="914" y="836"/>
                      <a:pt x="916" y="837"/>
                      <a:pt x="916" y="839"/>
                    </a:cubicBezTo>
                    <a:lnTo>
                      <a:pt x="916" y="839"/>
                    </a:lnTo>
                    <a:cubicBezTo>
                      <a:pt x="917" y="841"/>
                      <a:pt x="916" y="842"/>
                      <a:pt x="914" y="843"/>
                    </a:cubicBezTo>
                    <a:cubicBezTo>
                      <a:pt x="913" y="843"/>
                      <a:pt x="911" y="842"/>
                      <a:pt x="910" y="841"/>
                    </a:cubicBezTo>
                    <a:close/>
                    <a:moveTo>
                      <a:pt x="909" y="828"/>
                    </a:moveTo>
                    <a:lnTo>
                      <a:pt x="909" y="828"/>
                    </a:lnTo>
                    <a:cubicBezTo>
                      <a:pt x="908" y="827"/>
                      <a:pt x="909" y="825"/>
                      <a:pt x="911" y="825"/>
                    </a:cubicBezTo>
                    <a:cubicBezTo>
                      <a:pt x="913" y="824"/>
                      <a:pt x="914" y="825"/>
                      <a:pt x="915" y="827"/>
                    </a:cubicBezTo>
                    <a:lnTo>
                      <a:pt x="915" y="827"/>
                    </a:lnTo>
                    <a:cubicBezTo>
                      <a:pt x="915" y="828"/>
                      <a:pt x="914" y="830"/>
                      <a:pt x="913" y="831"/>
                    </a:cubicBezTo>
                    <a:cubicBezTo>
                      <a:pt x="911" y="831"/>
                      <a:pt x="909" y="830"/>
                      <a:pt x="909" y="828"/>
                    </a:cubicBezTo>
                    <a:close/>
                    <a:moveTo>
                      <a:pt x="907" y="816"/>
                    </a:moveTo>
                    <a:lnTo>
                      <a:pt x="907" y="816"/>
                    </a:lnTo>
                    <a:cubicBezTo>
                      <a:pt x="907" y="814"/>
                      <a:pt x="908" y="813"/>
                      <a:pt x="909" y="812"/>
                    </a:cubicBezTo>
                    <a:cubicBezTo>
                      <a:pt x="911" y="812"/>
                      <a:pt x="913" y="813"/>
                      <a:pt x="913" y="814"/>
                    </a:cubicBezTo>
                    <a:lnTo>
                      <a:pt x="913" y="814"/>
                    </a:lnTo>
                    <a:cubicBezTo>
                      <a:pt x="914" y="816"/>
                      <a:pt x="913" y="818"/>
                      <a:pt x="911" y="818"/>
                    </a:cubicBezTo>
                    <a:cubicBezTo>
                      <a:pt x="909" y="819"/>
                      <a:pt x="908" y="818"/>
                      <a:pt x="907" y="816"/>
                    </a:cubicBezTo>
                    <a:close/>
                    <a:moveTo>
                      <a:pt x="905" y="804"/>
                    </a:moveTo>
                    <a:lnTo>
                      <a:pt x="905" y="804"/>
                    </a:lnTo>
                    <a:cubicBezTo>
                      <a:pt x="905" y="802"/>
                      <a:pt x="906" y="800"/>
                      <a:pt x="908" y="800"/>
                    </a:cubicBezTo>
                    <a:cubicBezTo>
                      <a:pt x="909" y="799"/>
                      <a:pt x="911" y="800"/>
                      <a:pt x="911" y="802"/>
                    </a:cubicBezTo>
                    <a:lnTo>
                      <a:pt x="911" y="802"/>
                    </a:lnTo>
                    <a:cubicBezTo>
                      <a:pt x="912" y="804"/>
                      <a:pt x="911" y="805"/>
                      <a:pt x="909" y="806"/>
                    </a:cubicBezTo>
                    <a:cubicBezTo>
                      <a:pt x="908" y="806"/>
                      <a:pt x="906" y="805"/>
                      <a:pt x="905" y="804"/>
                    </a:cubicBezTo>
                    <a:close/>
                    <a:moveTo>
                      <a:pt x="904" y="791"/>
                    </a:moveTo>
                    <a:lnTo>
                      <a:pt x="904" y="791"/>
                    </a:lnTo>
                    <a:cubicBezTo>
                      <a:pt x="903" y="790"/>
                      <a:pt x="904" y="788"/>
                      <a:pt x="906" y="787"/>
                    </a:cubicBezTo>
                    <a:cubicBezTo>
                      <a:pt x="907" y="787"/>
                      <a:pt x="909" y="788"/>
                      <a:pt x="910" y="789"/>
                    </a:cubicBezTo>
                    <a:lnTo>
                      <a:pt x="910" y="790"/>
                    </a:lnTo>
                    <a:cubicBezTo>
                      <a:pt x="910" y="791"/>
                      <a:pt x="909" y="793"/>
                      <a:pt x="907" y="793"/>
                    </a:cubicBezTo>
                    <a:cubicBezTo>
                      <a:pt x="906" y="794"/>
                      <a:pt x="904" y="793"/>
                      <a:pt x="904" y="791"/>
                    </a:cubicBezTo>
                    <a:close/>
                    <a:moveTo>
                      <a:pt x="902" y="779"/>
                    </a:moveTo>
                    <a:lnTo>
                      <a:pt x="902" y="779"/>
                    </a:lnTo>
                    <a:cubicBezTo>
                      <a:pt x="901" y="777"/>
                      <a:pt x="902" y="775"/>
                      <a:pt x="904" y="775"/>
                    </a:cubicBezTo>
                    <a:cubicBezTo>
                      <a:pt x="906" y="775"/>
                      <a:pt x="907" y="775"/>
                      <a:pt x="908" y="777"/>
                    </a:cubicBezTo>
                    <a:lnTo>
                      <a:pt x="908" y="777"/>
                    </a:lnTo>
                    <a:cubicBezTo>
                      <a:pt x="908" y="779"/>
                      <a:pt x="907" y="781"/>
                      <a:pt x="906" y="781"/>
                    </a:cubicBezTo>
                    <a:cubicBezTo>
                      <a:pt x="904" y="781"/>
                      <a:pt x="902" y="781"/>
                      <a:pt x="902" y="779"/>
                    </a:cubicBezTo>
                    <a:close/>
                    <a:moveTo>
                      <a:pt x="900" y="766"/>
                    </a:moveTo>
                    <a:lnTo>
                      <a:pt x="900" y="766"/>
                    </a:lnTo>
                    <a:cubicBezTo>
                      <a:pt x="899" y="765"/>
                      <a:pt x="900" y="763"/>
                      <a:pt x="902" y="763"/>
                    </a:cubicBezTo>
                    <a:cubicBezTo>
                      <a:pt x="904" y="762"/>
                      <a:pt x="905" y="763"/>
                      <a:pt x="906" y="765"/>
                    </a:cubicBezTo>
                    <a:lnTo>
                      <a:pt x="906" y="765"/>
                    </a:lnTo>
                    <a:cubicBezTo>
                      <a:pt x="906" y="766"/>
                      <a:pt x="905" y="768"/>
                      <a:pt x="904" y="769"/>
                    </a:cubicBezTo>
                    <a:cubicBezTo>
                      <a:pt x="902" y="769"/>
                      <a:pt x="900" y="768"/>
                      <a:pt x="900" y="766"/>
                    </a:cubicBezTo>
                    <a:close/>
                    <a:moveTo>
                      <a:pt x="898" y="754"/>
                    </a:moveTo>
                    <a:lnTo>
                      <a:pt x="898" y="754"/>
                    </a:lnTo>
                    <a:cubicBezTo>
                      <a:pt x="898" y="752"/>
                      <a:pt x="898" y="751"/>
                      <a:pt x="900" y="750"/>
                    </a:cubicBezTo>
                    <a:cubicBezTo>
                      <a:pt x="902" y="750"/>
                      <a:pt x="904" y="751"/>
                      <a:pt x="904" y="752"/>
                    </a:cubicBezTo>
                    <a:lnTo>
                      <a:pt x="904" y="752"/>
                    </a:lnTo>
                    <a:cubicBezTo>
                      <a:pt x="904" y="754"/>
                      <a:pt x="904" y="756"/>
                      <a:pt x="902" y="756"/>
                    </a:cubicBezTo>
                    <a:cubicBezTo>
                      <a:pt x="900" y="757"/>
                      <a:pt x="898" y="756"/>
                      <a:pt x="898" y="754"/>
                    </a:cubicBezTo>
                    <a:close/>
                    <a:moveTo>
                      <a:pt x="896" y="742"/>
                    </a:moveTo>
                    <a:lnTo>
                      <a:pt x="896" y="742"/>
                    </a:lnTo>
                    <a:cubicBezTo>
                      <a:pt x="895" y="740"/>
                      <a:pt x="896" y="738"/>
                      <a:pt x="898" y="738"/>
                    </a:cubicBezTo>
                    <a:cubicBezTo>
                      <a:pt x="900" y="737"/>
                      <a:pt x="901" y="738"/>
                      <a:pt x="902" y="740"/>
                    </a:cubicBezTo>
                    <a:lnTo>
                      <a:pt x="902" y="740"/>
                    </a:lnTo>
                    <a:cubicBezTo>
                      <a:pt x="902" y="742"/>
                      <a:pt x="901" y="743"/>
                      <a:pt x="900" y="744"/>
                    </a:cubicBezTo>
                    <a:cubicBezTo>
                      <a:pt x="898" y="744"/>
                      <a:pt x="896" y="743"/>
                      <a:pt x="896" y="742"/>
                    </a:cubicBezTo>
                    <a:close/>
                    <a:moveTo>
                      <a:pt x="894" y="729"/>
                    </a:moveTo>
                    <a:lnTo>
                      <a:pt x="894" y="729"/>
                    </a:lnTo>
                    <a:cubicBezTo>
                      <a:pt x="893" y="728"/>
                      <a:pt x="894" y="726"/>
                      <a:pt x="896" y="726"/>
                    </a:cubicBezTo>
                    <a:cubicBezTo>
                      <a:pt x="898" y="725"/>
                      <a:pt x="899" y="726"/>
                      <a:pt x="900" y="728"/>
                    </a:cubicBezTo>
                    <a:lnTo>
                      <a:pt x="900" y="728"/>
                    </a:lnTo>
                    <a:cubicBezTo>
                      <a:pt x="900" y="729"/>
                      <a:pt x="899" y="731"/>
                      <a:pt x="898" y="732"/>
                    </a:cubicBezTo>
                    <a:cubicBezTo>
                      <a:pt x="896" y="732"/>
                      <a:pt x="894" y="731"/>
                      <a:pt x="894" y="729"/>
                    </a:cubicBezTo>
                    <a:close/>
                    <a:moveTo>
                      <a:pt x="892" y="717"/>
                    </a:moveTo>
                    <a:lnTo>
                      <a:pt x="892" y="717"/>
                    </a:lnTo>
                    <a:cubicBezTo>
                      <a:pt x="891" y="715"/>
                      <a:pt x="892" y="714"/>
                      <a:pt x="894" y="713"/>
                    </a:cubicBezTo>
                    <a:cubicBezTo>
                      <a:pt x="896" y="713"/>
                      <a:pt x="897" y="714"/>
                      <a:pt x="898" y="715"/>
                    </a:cubicBezTo>
                    <a:lnTo>
                      <a:pt x="898" y="715"/>
                    </a:lnTo>
                    <a:cubicBezTo>
                      <a:pt x="898" y="717"/>
                      <a:pt x="897" y="719"/>
                      <a:pt x="896" y="719"/>
                    </a:cubicBezTo>
                    <a:cubicBezTo>
                      <a:pt x="894" y="720"/>
                      <a:pt x="892" y="719"/>
                      <a:pt x="892" y="717"/>
                    </a:cubicBezTo>
                    <a:close/>
                    <a:moveTo>
                      <a:pt x="890" y="705"/>
                    </a:moveTo>
                    <a:lnTo>
                      <a:pt x="890" y="705"/>
                    </a:lnTo>
                    <a:cubicBezTo>
                      <a:pt x="889" y="703"/>
                      <a:pt x="890" y="701"/>
                      <a:pt x="892" y="701"/>
                    </a:cubicBezTo>
                    <a:cubicBezTo>
                      <a:pt x="893" y="700"/>
                      <a:pt x="895" y="701"/>
                      <a:pt x="896" y="703"/>
                    </a:cubicBezTo>
                    <a:lnTo>
                      <a:pt x="896" y="703"/>
                    </a:lnTo>
                    <a:cubicBezTo>
                      <a:pt x="896" y="705"/>
                      <a:pt x="895" y="706"/>
                      <a:pt x="893" y="707"/>
                    </a:cubicBezTo>
                    <a:cubicBezTo>
                      <a:pt x="892" y="707"/>
                      <a:pt x="890" y="706"/>
                      <a:pt x="890" y="705"/>
                    </a:cubicBezTo>
                    <a:close/>
                    <a:moveTo>
                      <a:pt x="887" y="692"/>
                    </a:moveTo>
                    <a:lnTo>
                      <a:pt x="887" y="692"/>
                    </a:lnTo>
                    <a:cubicBezTo>
                      <a:pt x="887" y="691"/>
                      <a:pt x="888" y="689"/>
                      <a:pt x="890" y="689"/>
                    </a:cubicBezTo>
                    <a:cubicBezTo>
                      <a:pt x="891" y="688"/>
                      <a:pt x="893" y="689"/>
                      <a:pt x="893" y="691"/>
                    </a:cubicBezTo>
                    <a:lnTo>
                      <a:pt x="893" y="691"/>
                    </a:lnTo>
                    <a:cubicBezTo>
                      <a:pt x="894" y="692"/>
                      <a:pt x="893" y="694"/>
                      <a:pt x="891" y="695"/>
                    </a:cubicBezTo>
                    <a:cubicBezTo>
                      <a:pt x="890" y="695"/>
                      <a:pt x="888" y="694"/>
                      <a:pt x="887" y="692"/>
                    </a:cubicBezTo>
                    <a:close/>
                    <a:moveTo>
                      <a:pt x="885" y="680"/>
                    </a:moveTo>
                    <a:lnTo>
                      <a:pt x="885" y="680"/>
                    </a:lnTo>
                    <a:cubicBezTo>
                      <a:pt x="885" y="679"/>
                      <a:pt x="885" y="677"/>
                      <a:pt x="887" y="676"/>
                    </a:cubicBezTo>
                    <a:cubicBezTo>
                      <a:pt x="889" y="676"/>
                      <a:pt x="891" y="677"/>
                      <a:pt x="891" y="678"/>
                    </a:cubicBezTo>
                    <a:lnTo>
                      <a:pt x="891" y="679"/>
                    </a:lnTo>
                    <a:cubicBezTo>
                      <a:pt x="891" y="680"/>
                      <a:pt x="891" y="682"/>
                      <a:pt x="889" y="682"/>
                    </a:cubicBezTo>
                    <a:cubicBezTo>
                      <a:pt x="887" y="683"/>
                      <a:pt x="885" y="682"/>
                      <a:pt x="885" y="680"/>
                    </a:cubicBezTo>
                    <a:close/>
                    <a:moveTo>
                      <a:pt x="883" y="668"/>
                    </a:moveTo>
                    <a:lnTo>
                      <a:pt x="883" y="668"/>
                    </a:lnTo>
                    <a:cubicBezTo>
                      <a:pt x="882" y="666"/>
                      <a:pt x="883" y="665"/>
                      <a:pt x="885" y="664"/>
                    </a:cubicBezTo>
                    <a:cubicBezTo>
                      <a:pt x="886" y="664"/>
                      <a:pt x="888" y="665"/>
                      <a:pt x="889" y="666"/>
                    </a:cubicBezTo>
                    <a:lnTo>
                      <a:pt x="889" y="666"/>
                    </a:lnTo>
                    <a:cubicBezTo>
                      <a:pt x="889" y="668"/>
                      <a:pt x="888" y="670"/>
                      <a:pt x="886" y="670"/>
                    </a:cubicBezTo>
                    <a:cubicBezTo>
                      <a:pt x="885" y="671"/>
                      <a:pt x="883" y="670"/>
                      <a:pt x="883" y="668"/>
                    </a:cubicBezTo>
                    <a:close/>
                    <a:moveTo>
                      <a:pt x="880" y="656"/>
                    </a:moveTo>
                    <a:lnTo>
                      <a:pt x="880" y="656"/>
                    </a:lnTo>
                    <a:cubicBezTo>
                      <a:pt x="880" y="654"/>
                      <a:pt x="881" y="652"/>
                      <a:pt x="882" y="652"/>
                    </a:cubicBezTo>
                    <a:cubicBezTo>
                      <a:pt x="884" y="651"/>
                      <a:pt x="886" y="652"/>
                      <a:pt x="886" y="654"/>
                    </a:cubicBezTo>
                    <a:lnTo>
                      <a:pt x="886" y="654"/>
                    </a:lnTo>
                    <a:cubicBezTo>
                      <a:pt x="887" y="656"/>
                      <a:pt x="886" y="657"/>
                      <a:pt x="884" y="658"/>
                    </a:cubicBezTo>
                    <a:cubicBezTo>
                      <a:pt x="882" y="658"/>
                      <a:pt x="881" y="657"/>
                      <a:pt x="880" y="656"/>
                    </a:cubicBezTo>
                    <a:close/>
                    <a:moveTo>
                      <a:pt x="878" y="643"/>
                    </a:moveTo>
                    <a:lnTo>
                      <a:pt x="878" y="643"/>
                    </a:lnTo>
                    <a:cubicBezTo>
                      <a:pt x="877" y="642"/>
                      <a:pt x="878" y="640"/>
                      <a:pt x="880" y="640"/>
                    </a:cubicBezTo>
                    <a:cubicBezTo>
                      <a:pt x="882" y="639"/>
                      <a:pt x="883" y="640"/>
                      <a:pt x="884" y="642"/>
                    </a:cubicBezTo>
                    <a:lnTo>
                      <a:pt x="884" y="642"/>
                    </a:lnTo>
                    <a:cubicBezTo>
                      <a:pt x="884" y="643"/>
                      <a:pt x="883" y="645"/>
                      <a:pt x="882" y="646"/>
                    </a:cubicBezTo>
                    <a:cubicBezTo>
                      <a:pt x="880" y="646"/>
                      <a:pt x="878" y="645"/>
                      <a:pt x="878" y="643"/>
                    </a:cubicBezTo>
                    <a:close/>
                    <a:moveTo>
                      <a:pt x="875" y="631"/>
                    </a:moveTo>
                    <a:lnTo>
                      <a:pt x="875" y="631"/>
                    </a:lnTo>
                    <a:cubicBezTo>
                      <a:pt x="875" y="630"/>
                      <a:pt x="876" y="628"/>
                      <a:pt x="877" y="627"/>
                    </a:cubicBezTo>
                    <a:cubicBezTo>
                      <a:pt x="879" y="627"/>
                      <a:pt x="881" y="628"/>
                      <a:pt x="881" y="629"/>
                    </a:cubicBezTo>
                    <a:lnTo>
                      <a:pt x="881" y="629"/>
                    </a:lnTo>
                    <a:cubicBezTo>
                      <a:pt x="882" y="631"/>
                      <a:pt x="881" y="633"/>
                      <a:pt x="879" y="633"/>
                    </a:cubicBezTo>
                    <a:cubicBezTo>
                      <a:pt x="877" y="634"/>
                      <a:pt x="876" y="633"/>
                      <a:pt x="875" y="631"/>
                    </a:cubicBezTo>
                    <a:close/>
                    <a:moveTo>
                      <a:pt x="872" y="619"/>
                    </a:moveTo>
                    <a:lnTo>
                      <a:pt x="872" y="619"/>
                    </a:lnTo>
                    <a:cubicBezTo>
                      <a:pt x="872" y="617"/>
                      <a:pt x="873" y="616"/>
                      <a:pt x="875" y="615"/>
                    </a:cubicBezTo>
                    <a:cubicBezTo>
                      <a:pt x="876" y="615"/>
                      <a:pt x="878" y="616"/>
                      <a:pt x="878" y="617"/>
                    </a:cubicBezTo>
                    <a:lnTo>
                      <a:pt x="878" y="617"/>
                    </a:lnTo>
                    <a:cubicBezTo>
                      <a:pt x="879" y="619"/>
                      <a:pt x="878" y="621"/>
                      <a:pt x="876" y="621"/>
                    </a:cubicBezTo>
                    <a:cubicBezTo>
                      <a:pt x="875" y="622"/>
                      <a:pt x="873" y="621"/>
                      <a:pt x="872" y="619"/>
                    </a:cubicBezTo>
                    <a:close/>
                    <a:moveTo>
                      <a:pt x="870" y="607"/>
                    </a:moveTo>
                    <a:lnTo>
                      <a:pt x="870" y="607"/>
                    </a:lnTo>
                    <a:cubicBezTo>
                      <a:pt x="869" y="605"/>
                      <a:pt x="870" y="603"/>
                      <a:pt x="872" y="603"/>
                    </a:cubicBezTo>
                    <a:cubicBezTo>
                      <a:pt x="874" y="602"/>
                      <a:pt x="875" y="603"/>
                      <a:pt x="876" y="605"/>
                    </a:cubicBezTo>
                    <a:lnTo>
                      <a:pt x="876" y="605"/>
                    </a:lnTo>
                    <a:cubicBezTo>
                      <a:pt x="876" y="607"/>
                      <a:pt x="875" y="608"/>
                      <a:pt x="874" y="609"/>
                    </a:cubicBezTo>
                    <a:cubicBezTo>
                      <a:pt x="872" y="609"/>
                      <a:pt x="870" y="608"/>
                      <a:pt x="870" y="607"/>
                    </a:cubicBezTo>
                    <a:close/>
                    <a:moveTo>
                      <a:pt x="867" y="595"/>
                    </a:moveTo>
                    <a:lnTo>
                      <a:pt x="867" y="595"/>
                    </a:lnTo>
                    <a:cubicBezTo>
                      <a:pt x="867" y="593"/>
                      <a:pt x="868" y="591"/>
                      <a:pt x="869" y="591"/>
                    </a:cubicBezTo>
                    <a:cubicBezTo>
                      <a:pt x="871" y="590"/>
                      <a:pt x="873" y="591"/>
                      <a:pt x="873" y="593"/>
                    </a:cubicBezTo>
                    <a:lnTo>
                      <a:pt x="873" y="593"/>
                    </a:lnTo>
                    <a:cubicBezTo>
                      <a:pt x="874" y="594"/>
                      <a:pt x="873" y="596"/>
                      <a:pt x="871" y="597"/>
                    </a:cubicBezTo>
                    <a:cubicBezTo>
                      <a:pt x="869" y="597"/>
                      <a:pt x="868" y="596"/>
                      <a:pt x="867" y="595"/>
                    </a:cubicBezTo>
                    <a:close/>
                    <a:moveTo>
                      <a:pt x="864" y="582"/>
                    </a:moveTo>
                    <a:lnTo>
                      <a:pt x="864" y="582"/>
                    </a:lnTo>
                    <a:cubicBezTo>
                      <a:pt x="864" y="581"/>
                      <a:pt x="865" y="579"/>
                      <a:pt x="866" y="579"/>
                    </a:cubicBezTo>
                    <a:cubicBezTo>
                      <a:pt x="868" y="578"/>
                      <a:pt x="870" y="579"/>
                      <a:pt x="870" y="581"/>
                    </a:cubicBezTo>
                    <a:lnTo>
                      <a:pt x="870" y="581"/>
                    </a:lnTo>
                    <a:cubicBezTo>
                      <a:pt x="871" y="582"/>
                      <a:pt x="870" y="584"/>
                      <a:pt x="868" y="585"/>
                    </a:cubicBezTo>
                    <a:cubicBezTo>
                      <a:pt x="866" y="585"/>
                      <a:pt x="865" y="584"/>
                      <a:pt x="864" y="582"/>
                    </a:cubicBezTo>
                    <a:close/>
                    <a:moveTo>
                      <a:pt x="861" y="570"/>
                    </a:moveTo>
                    <a:lnTo>
                      <a:pt x="861" y="570"/>
                    </a:lnTo>
                    <a:cubicBezTo>
                      <a:pt x="861" y="569"/>
                      <a:pt x="862" y="567"/>
                      <a:pt x="863" y="566"/>
                    </a:cubicBezTo>
                    <a:cubicBezTo>
                      <a:pt x="865" y="566"/>
                      <a:pt x="867" y="567"/>
                      <a:pt x="867" y="569"/>
                    </a:cubicBezTo>
                    <a:lnTo>
                      <a:pt x="867" y="569"/>
                    </a:lnTo>
                    <a:cubicBezTo>
                      <a:pt x="868" y="570"/>
                      <a:pt x="867" y="572"/>
                      <a:pt x="865" y="572"/>
                    </a:cubicBezTo>
                    <a:cubicBezTo>
                      <a:pt x="863" y="573"/>
                      <a:pt x="862" y="572"/>
                      <a:pt x="861" y="570"/>
                    </a:cubicBezTo>
                    <a:close/>
                    <a:moveTo>
                      <a:pt x="858" y="558"/>
                    </a:moveTo>
                    <a:lnTo>
                      <a:pt x="858" y="558"/>
                    </a:lnTo>
                    <a:cubicBezTo>
                      <a:pt x="858" y="556"/>
                      <a:pt x="859" y="555"/>
                      <a:pt x="860" y="554"/>
                    </a:cubicBezTo>
                    <a:cubicBezTo>
                      <a:pt x="862" y="554"/>
                      <a:pt x="864" y="555"/>
                      <a:pt x="864" y="556"/>
                    </a:cubicBezTo>
                    <a:lnTo>
                      <a:pt x="864" y="556"/>
                    </a:lnTo>
                    <a:cubicBezTo>
                      <a:pt x="865" y="558"/>
                      <a:pt x="864" y="560"/>
                      <a:pt x="862" y="560"/>
                    </a:cubicBezTo>
                    <a:cubicBezTo>
                      <a:pt x="860" y="561"/>
                      <a:pt x="859" y="560"/>
                      <a:pt x="858" y="558"/>
                    </a:cubicBezTo>
                    <a:close/>
                    <a:moveTo>
                      <a:pt x="855" y="546"/>
                    </a:moveTo>
                    <a:lnTo>
                      <a:pt x="855" y="546"/>
                    </a:lnTo>
                    <a:cubicBezTo>
                      <a:pt x="855" y="544"/>
                      <a:pt x="856" y="543"/>
                      <a:pt x="857" y="542"/>
                    </a:cubicBezTo>
                    <a:cubicBezTo>
                      <a:pt x="859" y="542"/>
                      <a:pt x="861" y="543"/>
                      <a:pt x="861" y="544"/>
                    </a:cubicBezTo>
                    <a:lnTo>
                      <a:pt x="861" y="544"/>
                    </a:lnTo>
                    <a:cubicBezTo>
                      <a:pt x="862" y="546"/>
                      <a:pt x="861" y="548"/>
                      <a:pt x="859" y="548"/>
                    </a:cubicBezTo>
                    <a:cubicBezTo>
                      <a:pt x="857" y="549"/>
                      <a:pt x="856" y="548"/>
                      <a:pt x="855" y="546"/>
                    </a:cubicBezTo>
                    <a:close/>
                    <a:moveTo>
                      <a:pt x="852" y="534"/>
                    </a:moveTo>
                    <a:lnTo>
                      <a:pt x="852" y="534"/>
                    </a:lnTo>
                    <a:cubicBezTo>
                      <a:pt x="852" y="532"/>
                      <a:pt x="853" y="530"/>
                      <a:pt x="854" y="530"/>
                    </a:cubicBezTo>
                    <a:cubicBezTo>
                      <a:pt x="856" y="530"/>
                      <a:pt x="858" y="530"/>
                      <a:pt x="858" y="532"/>
                    </a:cubicBezTo>
                    <a:lnTo>
                      <a:pt x="858" y="532"/>
                    </a:lnTo>
                    <a:cubicBezTo>
                      <a:pt x="859" y="534"/>
                      <a:pt x="858" y="536"/>
                      <a:pt x="856" y="536"/>
                    </a:cubicBezTo>
                    <a:cubicBezTo>
                      <a:pt x="854" y="536"/>
                      <a:pt x="852" y="536"/>
                      <a:pt x="852" y="534"/>
                    </a:cubicBezTo>
                    <a:close/>
                    <a:moveTo>
                      <a:pt x="849" y="522"/>
                    </a:moveTo>
                    <a:lnTo>
                      <a:pt x="849" y="522"/>
                    </a:lnTo>
                    <a:cubicBezTo>
                      <a:pt x="848" y="520"/>
                      <a:pt x="849" y="518"/>
                      <a:pt x="851" y="518"/>
                    </a:cubicBezTo>
                    <a:cubicBezTo>
                      <a:pt x="853" y="517"/>
                      <a:pt x="854" y="518"/>
                      <a:pt x="855" y="520"/>
                    </a:cubicBezTo>
                    <a:lnTo>
                      <a:pt x="855" y="520"/>
                    </a:lnTo>
                    <a:cubicBezTo>
                      <a:pt x="855" y="522"/>
                      <a:pt x="854" y="523"/>
                      <a:pt x="853" y="524"/>
                    </a:cubicBezTo>
                    <a:cubicBezTo>
                      <a:pt x="851" y="524"/>
                      <a:pt x="849" y="523"/>
                      <a:pt x="849" y="522"/>
                    </a:cubicBezTo>
                    <a:close/>
                    <a:moveTo>
                      <a:pt x="845" y="510"/>
                    </a:moveTo>
                    <a:lnTo>
                      <a:pt x="845" y="510"/>
                    </a:lnTo>
                    <a:cubicBezTo>
                      <a:pt x="845" y="508"/>
                      <a:pt x="846" y="506"/>
                      <a:pt x="848" y="506"/>
                    </a:cubicBezTo>
                    <a:cubicBezTo>
                      <a:pt x="849" y="505"/>
                      <a:pt x="851" y="506"/>
                      <a:pt x="851" y="508"/>
                    </a:cubicBezTo>
                    <a:lnTo>
                      <a:pt x="851" y="508"/>
                    </a:lnTo>
                    <a:cubicBezTo>
                      <a:pt x="852" y="510"/>
                      <a:pt x="851" y="511"/>
                      <a:pt x="849" y="512"/>
                    </a:cubicBezTo>
                    <a:cubicBezTo>
                      <a:pt x="848" y="512"/>
                      <a:pt x="846" y="511"/>
                      <a:pt x="845" y="510"/>
                    </a:cubicBezTo>
                    <a:close/>
                    <a:moveTo>
                      <a:pt x="842" y="498"/>
                    </a:moveTo>
                    <a:lnTo>
                      <a:pt x="842" y="498"/>
                    </a:lnTo>
                    <a:cubicBezTo>
                      <a:pt x="842" y="496"/>
                      <a:pt x="843" y="494"/>
                      <a:pt x="844" y="494"/>
                    </a:cubicBezTo>
                    <a:cubicBezTo>
                      <a:pt x="846" y="493"/>
                      <a:pt x="848" y="494"/>
                      <a:pt x="848" y="496"/>
                    </a:cubicBezTo>
                    <a:lnTo>
                      <a:pt x="848" y="496"/>
                    </a:lnTo>
                    <a:cubicBezTo>
                      <a:pt x="849" y="498"/>
                      <a:pt x="848" y="499"/>
                      <a:pt x="846" y="500"/>
                    </a:cubicBezTo>
                    <a:cubicBezTo>
                      <a:pt x="844" y="500"/>
                      <a:pt x="843" y="499"/>
                      <a:pt x="842" y="498"/>
                    </a:cubicBezTo>
                    <a:close/>
                    <a:moveTo>
                      <a:pt x="839" y="486"/>
                    </a:moveTo>
                    <a:lnTo>
                      <a:pt x="839" y="486"/>
                    </a:lnTo>
                    <a:cubicBezTo>
                      <a:pt x="838" y="484"/>
                      <a:pt x="839" y="482"/>
                      <a:pt x="841" y="482"/>
                    </a:cubicBezTo>
                    <a:cubicBezTo>
                      <a:pt x="842" y="481"/>
                      <a:pt x="844" y="482"/>
                      <a:pt x="845" y="484"/>
                    </a:cubicBezTo>
                    <a:lnTo>
                      <a:pt x="845" y="484"/>
                    </a:lnTo>
                    <a:cubicBezTo>
                      <a:pt x="845" y="486"/>
                      <a:pt x="844" y="487"/>
                      <a:pt x="843" y="488"/>
                    </a:cubicBezTo>
                    <a:cubicBezTo>
                      <a:pt x="841" y="488"/>
                      <a:pt x="839" y="487"/>
                      <a:pt x="839" y="486"/>
                    </a:cubicBezTo>
                    <a:close/>
                    <a:moveTo>
                      <a:pt x="835" y="474"/>
                    </a:moveTo>
                    <a:lnTo>
                      <a:pt x="835" y="474"/>
                    </a:lnTo>
                    <a:cubicBezTo>
                      <a:pt x="835" y="472"/>
                      <a:pt x="836" y="470"/>
                      <a:pt x="837" y="470"/>
                    </a:cubicBezTo>
                    <a:cubicBezTo>
                      <a:pt x="839" y="469"/>
                      <a:pt x="841" y="470"/>
                      <a:pt x="841" y="472"/>
                    </a:cubicBezTo>
                    <a:lnTo>
                      <a:pt x="841" y="472"/>
                    </a:lnTo>
                    <a:cubicBezTo>
                      <a:pt x="842" y="474"/>
                      <a:pt x="841" y="475"/>
                      <a:pt x="839" y="476"/>
                    </a:cubicBezTo>
                    <a:cubicBezTo>
                      <a:pt x="837" y="476"/>
                      <a:pt x="836" y="475"/>
                      <a:pt x="835" y="474"/>
                    </a:cubicBezTo>
                    <a:close/>
                    <a:moveTo>
                      <a:pt x="831" y="462"/>
                    </a:moveTo>
                    <a:lnTo>
                      <a:pt x="831" y="462"/>
                    </a:lnTo>
                    <a:cubicBezTo>
                      <a:pt x="831" y="460"/>
                      <a:pt x="832" y="458"/>
                      <a:pt x="834" y="458"/>
                    </a:cubicBezTo>
                    <a:cubicBezTo>
                      <a:pt x="835" y="457"/>
                      <a:pt x="837" y="458"/>
                      <a:pt x="837" y="460"/>
                    </a:cubicBezTo>
                    <a:lnTo>
                      <a:pt x="837" y="460"/>
                    </a:lnTo>
                    <a:cubicBezTo>
                      <a:pt x="838" y="462"/>
                      <a:pt x="837" y="463"/>
                      <a:pt x="835" y="464"/>
                    </a:cubicBezTo>
                    <a:cubicBezTo>
                      <a:pt x="834" y="464"/>
                      <a:pt x="832" y="463"/>
                      <a:pt x="831" y="462"/>
                    </a:cubicBezTo>
                    <a:close/>
                    <a:moveTo>
                      <a:pt x="828" y="450"/>
                    </a:moveTo>
                    <a:lnTo>
                      <a:pt x="828" y="450"/>
                    </a:lnTo>
                    <a:cubicBezTo>
                      <a:pt x="827" y="448"/>
                      <a:pt x="828" y="446"/>
                      <a:pt x="830" y="446"/>
                    </a:cubicBezTo>
                    <a:cubicBezTo>
                      <a:pt x="832" y="445"/>
                      <a:pt x="833" y="446"/>
                      <a:pt x="834" y="448"/>
                    </a:cubicBezTo>
                    <a:lnTo>
                      <a:pt x="834" y="448"/>
                    </a:lnTo>
                    <a:cubicBezTo>
                      <a:pt x="834" y="450"/>
                      <a:pt x="833" y="451"/>
                      <a:pt x="832" y="452"/>
                    </a:cubicBezTo>
                    <a:cubicBezTo>
                      <a:pt x="830" y="452"/>
                      <a:pt x="828" y="451"/>
                      <a:pt x="828" y="450"/>
                    </a:cubicBezTo>
                    <a:close/>
                    <a:moveTo>
                      <a:pt x="824" y="439"/>
                    </a:moveTo>
                    <a:lnTo>
                      <a:pt x="824" y="439"/>
                    </a:lnTo>
                    <a:cubicBezTo>
                      <a:pt x="823" y="437"/>
                      <a:pt x="824" y="435"/>
                      <a:pt x="825" y="434"/>
                    </a:cubicBezTo>
                    <a:cubicBezTo>
                      <a:pt x="827" y="433"/>
                      <a:pt x="829" y="434"/>
                      <a:pt x="830" y="435"/>
                    </a:cubicBezTo>
                    <a:lnTo>
                      <a:pt x="830" y="435"/>
                    </a:lnTo>
                    <a:cubicBezTo>
                      <a:pt x="831" y="437"/>
                      <a:pt x="830" y="439"/>
                      <a:pt x="829" y="440"/>
                    </a:cubicBezTo>
                    <a:cubicBezTo>
                      <a:pt x="827" y="441"/>
                      <a:pt x="825" y="440"/>
                      <a:pt x="824" y="439"/>
                    </a:cubicBezTo>
                    <a:close/>
                    <a:moveTo>
                      <a:pt x="820" y="427"/>
                    </a:moveTo>
                    <a:lnTo>
                      <a:pt x="820" y="427"/>
                    </a:lnTo>
                    <a:cubicBezTo>
                      <a:pt x="819" y="425"/>
                      <a:pt x="820" y="423"/>
                      <a:pt x="822" y="422"/>
                    </a:cubicBezTo>
                    <a:cubicBezTo>
                      <a:pt x="823" y="422"/>
                      <a:pt x="825" y="422"/>
                      <a:pt x="826" y="424"/>
                    </a:cubicBezTo>
                    <a:lnTo>
                      <a:pt x="826" y="424"/>
                    </a:lnTo>
                    <a:cubicBezTo>
                      <a:pt x="827" y="425"/>
                      <a:pt x="826" y="427"/>
                      <a:pt x="825" y="428"/>
                    </a:cubicBezTo>
                    <a:cubicBezTo>
                      <a:pt x="823" y="429"/>
                      <a:pt x="821" y="428"/>
                      <a:pt x="820" y="427"/>
                    </a:cubicBezTo>
                    <a:close/>
                    <a:moveTo>
                      <a:pt x="816" y="415"/>
                    </a:moveTo>
                    <a:lnTo>
                      <a:pt x="816" y="415"/>
                    </a:lnTo>
                    <a:cubicBezTo>
                      <a:pt x="816" y="413"/>
                      <a:pt x="816" y="411"/>
                      <a:pt x="818" y="410"/>
                    </a:cubicBezTo>
                    <a:cubicBezTo>
                      <a:pt x="819" y="410"/>
                      <a:pt x="821" y="410"/>
                      <a:pt x="822" y="412"/>
                    </a:cubicBezTo>
                    <a:lnTo>
                      <a:pt x="822" y="412"/>
                    </a:lnTo>
                    <a:cubicBezTo>
                      <a:pt x="823" y="413"/>
                      <a:pt x="822" y="415"/>
                      <a:pt x="821" y="416"/>
                    </a:cubicBezTo>
                    <a:cubicBezTo>
                      <a:pt x="819" y="417"/>
                      <a:pt x="817" y="416"/>
                      <a:pt x="816" y="415"/>
                    </a:cubicBezTo>
                    <a:close/>
                    <a:moveTo>
                      <a:pt x="812" y="403"/>
                    </a:moveTo>
                    <a:lnTo>
                      <a:pt x="812" y="403"/>
                    </a:lnTo>
                    <a:cubicBezTo>
                      <a:pt x="812" y="401"/>
                      <a:pt x="812" y="400"/>
                      <a:pt x="814" y="399"/>
                    </a:cubicBezTo>
                    <a:cubicBezTo>
                      <a:pt x="815" y="398"/>
                      <a:pt x="817" y="398"/>
                      <a:pt x="818" y="400"/>
                    </a:cubicBezTo>
                    <a:lnTo>
                      <a:pt x="818" y="400"/>
                    </a:lnTo>
                    <a:cubicBezTo>
                      <a:pt x="819" y="401"/>
                      <a:pt x="818" y="403"/>
                      <a:pt x="817" y="404"/>
                    </a:cubicBezTo>
                    <a:cubicBezTo>
                      <a:pt x="815" y="405"/>
                      <a:pt x="813" y="404"/>
                      <a:pt x="812" y="403"/>
                    </a:cubicBezTo>
                    <a:close/>
                    <a:moveTo>
                      <a:pt x="808" y="391"/>
                    </a:moveTo>
                    <a:lnTo>
                      <a:pt x="808" y="391"/>
                    </a:lnTo>
                    <a:cubicBezTo>
                      <a:pt x="807" y="390"/>
                      <a:pt x="808" y="388"/>
                      <a:pt x="809" y="387"/>
                    </a:cubicBezTo>
                    <a:cubicBezTo>
                      <a:pt x="811" y="386"/>
                      <a:pt x="813" y="387"/>
                      <a:pt x="814" y="388"/>
                    </a:cubicBezTo>
                    <a:lnTo>
                      <a:pt x="814" y="388"/>
                    </a:lnTo>
                    <a:cubicBezTo>
                      <a:pt x="814" y="390"/>
                      <a:pt x="814" y="391"/>
                      <a:pt x="812" y="392"/>
                    </a:cubicBezTo>
                    <a:cubicBezTo>
                      <a:pt x="811" y="393"/>
                      <a:pt x="809" y="393"/>
                      <a:pt x="808" y="391"/>
                    </a:cubicBezTo>
                    <a:close/>
                    <a:moveTo>
                      <a:pt x="804" y="379"/>
                    </a:moveTo>
                    <a:lnTo>
                      <a:pt x="804" y="379"/>
                    </a:lnTo>
                    <a:cubicBezTo>
                      <a:pt x="803" y="378"/>
                      <a:pt x="804" y="376"/>
                      <a:pt x="805" y="375"/>
                    </a:cubicBezTo>
                    <a:cubicBezTo>
                      <a:pt x="807" y="374"/>
                      <a:pt x="808" y="375"/>
                      <a:pt x="809" y="376"/>
                    </a:cubicBezTo>
                    <a:lnTo>
                      <a:pt x="809" y="376"/>
                    </a:lnTo>
                    <a:cubicBezTo>
                      <a:pt x="810" y="378"/>
                      <a:pt x="810" y="380"/>
                      <a:pt x="808" y="381"/>
                    </a:cubicBezTo>
                    <a:cubicBezTo>
                      <a:pt x="807" y="381"/>
                      <a:pt x="805" y="381"/>
                      <a:pt x="804" y="379"/>
                    </a:cubicBezTo>
                    <a:close/>
                    <a:moveTo>
                      <a:pt x="800" y="368"/>
                    </a:moveTo>
                    <a:lnTo>
                      <a:pt x="800" y="368"/>
                    </a:lnTo>
                    <a:cubicBezTo>
                      <a:pt x="799" y="366"/>
                      <a:pt x="799" y="364"/>
                      <a:pt x="801" y="363"/>
                    </a:cubicBezTo>
                    <a:cubicBezTo>
                      <a:pt x="802" y="363"/>
                      <a:pt x="804" y="363"/>
                      <a:pt x="805" y="365"/>
                    </a:cubicBezTo>
                    <a:lnTo>
                      <a:pt x="805" y="365"/>
                    </a:lnTo>
                    <a:cubicBezTo>
                      <a:pt x="806" y="366"/>
                      <a:pt x="805" y="368"/>
                      <a:pt x="804" y="369"/>
                    </a:cubicBezTo>
                    <a:cubicBezTo>
                      <a:pt x="802" y="370"/>
                      <a:pt x="800" y="369"/>
                      <a:pt x="800" y="368"/>
                    </a:cubicBezTo>
                    <a:close/>
                    <a:moveTo>
                      <a:pt x="795" y="356"/>
                    </a:moveTo>
                    <a:lnTo>
                      <a:pt x="795" y="356"/>
                    </a:lnTo>
                    <a:cubicBezTo>
                      <a:pt x="794" y="355"/>
                      <a:pt x="795" y="353"/>
                      <a:pt x="796" y="352"/>
                    </a:cubicBezTo>
                    <a:cubicBezTo>
                      <a:pt x="798" y="351"/>
                      <a:pt x="799" y="351"/>
                      <a:pt x="800" y="353"/>
                    </a:cubicBezTo>
                    <a:lnTo>
                      <a:pt x="800" y="353"/>
                    </a:lnTo>
                    <a:cubicBezTo>
                      <a:pt x="801" y="354"/>
                      <a:pt x="801" y="356"/>
                      <a:pt x="800" y="357"/>
                    </a:cubicBezTo>
                    <a:cubicBezTo>
                      <a:pt x="798" y="358"/>
                      <a:pt x="796" y="358"/>
                      <a:pt x="795" y="356"/>
                    </a:cubicBezTo>
                    <a:close/>
                    <a:moveTo>
                      <a:pt x="791" y="345"/>
                    </a:moveTo>
                    <a:lnTo>
                      <a:pt x="791" y="345"/>
                    </a:lnTo>
                    <a:cubicBezTo>
                      <a:pt x="790" y="343"/>
                      <a:pt x="790" y="341"/>
                      <a:pt x="791" y="340"/>
                    </a:cubicBezTo>
                    <a:cubicBezTo>
                      <a:pt x="793" y="339"/>
                      <a:pt x="795" y="340"/>
                      <a:pt x="796" y="341"/>
                    </a:cubicBezTo>
                    <a:lnTo>
                      <a:pt x="796" y="341"/>
                    </a:lnTo>
                    <a:cubicBezTo>
                      <a:pt x="797" y="343"/>
                      <a:pt x="796" y="344"/>
                      <a:pt x="795" y="345"/>
                    </a:cubicBezTo>
                    <a:cubicBezTo>
                      <a:pt x="793" y="346"/>
                      <a:pt x="792" y="346"/>
                      <a:pt x="791" y="345"/>
                    </a:cubicBezTo>
                    <a:close/>
                    <a:moveTo>
                      <a:pt x="786" y="333"/>
                    </a:moveTo>
                    <a:lnTo>
                      <a:pt x="786" y="333"/>
                    </a:lnTo>
                    <a:cubicBezTo>
                      <a:pt x="785" y="331"/>
                      <a:pt x="785" y="330"/>
                      <a:pt x="787" y="329"/>
                    </a:cubicBezTo>
                    <a:cubicBezTo>
                      <a:pt x="788" y="328"/>
                      <a:pt x="790" y="328"/>
                      <a:pt x="791" y="329"/>
                    </a:cubicBezTo>
                    <a:lnTo>
                      <a:pt x="791" y="329"/>
                    </a:lnTo>
                    <a:cubicBezTo>
                      <a:pt x="792" y="331"/>
                      <a:pt x="792" y="333"/>
                      <a:pt x="790" y="334"/>
                    </a:cubicBezTo>
                    <a:cubicBezTo>
                      <a:pt x="789" y="335"/>
                      <a:pt x="787" y="334"/>
                      <a:pt x="786" y="333"/>
                    </a:cubicBezTo>
                    <a:close/>
                    <a:moveTo>
                      <a:pt x="781" y="321"/>
                    </a:moveTo>
                    <a:lnTo>
                      <a:pt x="781" y="321"/>
                    </a:lnTo>
                    <a:cubicBezTo>
                      <a:pt x="780" y="320"/>
                      <a:pt x="781" y="318"/>
                      <a:pt x="782" y="317"/>
                    </a:cubicBezTo>
                    <a:cubicBezTo>
                      <a:pt x="784" y="316"/>
                      <a:pt x="786" y="316"/>
                      <a:pt x="786" y="318"/>
                    </a:cubicBezTo>
                    <a:lnTo>
                      <a:pt x="786" y="318"/>
                    </a:lnTo>
                    <a:cubicBezTo>
                      <a:pt x="787" y="319"/>
                      <a:pt x="787" y="321"/>
                      <a:pt x="786" y="322"/>
                    </a:cubicBezTo>
                    <a:cubicBezTo>
                      <a:pt x="784" y="323"/>
                      <a:pt x="782" y="323"/>
                      <a:pt x="781" y="321"/>
                    </a:cubicBezTo>
                    <a:close/>
                    <a:moveTo>
                      <a:pt x="776" y="310"/>
                    </a:moveTo>
                    <a:lnTo>
                      <a:pt x="776" y="310"/>
                    </a:lnTo>
                    <a:cubicBezTo>
                      <a:pt x="775" y="308"/>
                      <a:pt x="776" y="307"/>
                      <a:pt x="777" y="306"/>
                    </a:cubicBezTo>
                    <a:cubicBezTo>
                      <a:pt x="779" y="305"/>
                      <a:pt x="780" y="305"/>
                      <a:pt x="781" y="306"/>
                    </a:cubicBezTo>
                    <a:lnTo>
                      <a:pt x="781" y="306"/>
                    </a:lnTo>
                    <a:cubicBezTo>
                      <a:pt x="782" y="308"/>
                      <a:pt x="782" y="310"/>
                      <a:pt x="781" y="311"/>
                    </a:cubicBezTo>
                    <a:cubicBezTo>
                      <a:pt x="779" y="312"/>
                      <a:pt x="777" y="311"/>
                      <a:pt x="776" y="310"/>
                    </a:cubicBezTo>
                    <a:close/>
                    <a:moveTo>
                      <a:pt x="771" y="298"/>
                    </a:moveTo>
                    <a:lnTo>
                      <a:pt x="771" y="298"/>
                    </a:lnTo>
                    <a:cubicBezTo>
                      <a:pt x="770" y="297"/>
                      <a:pt x="771" y="295"/>
                      <a:pt x="772" y="294"/>
                    </a:cubicBezTo>
                    <a:cubicBezTo>
                      <a:pt x="773" y="293"/>
                      <a:pt x="775" y="294"/>
                      <a:pt x="776" y="295"/>
                    </a:cubicBezTo>
                    <a:lnTo>
                      <a:pt x="776" y="295"/>
                    </a:lnTo>
                    <a:cubicBezTo>
                      <a:pt x="777" y="296"/>
                      <a:pt x="777" y="298"/>
                      <a:pt x="776" y="299"/>
                    </a:cubicBezTo>
                    <a:cubicBezTo>
                      <a:pt x="774" y="300"/>
                      <a:pt x="772" y="300"/>
                      <a:pt x="771" y="298"/>
                    </a:cubicBezTo>
                    <a:close/>
                    <a:moveTo>
                      <a:pt x="766" y="287"/>
                    </a:moveTo>
                    <a:lnTo>
                      <a:pt x="766" y="287"/>
                    </a:lnTo>
                    <a:cubicBezTo>
                      <a:pt x="765" y="286"/>
                      <a:pt x="766" y="284"/>
                      <a:pt x="767" y="283"/>
                    </a:cubicBezTo>
                    <a:cubicBezTo>
                      <a:pt x="768" y="282"/>
                      <a:pt x="770" y="282"/>
                      <a:pt x="771" y="284"/>
                    </a:cubicBezTo>
                    <a:lnTo>
                      <a:pt x="771" y="284"/>
                    </a:lnTo>
                    <a:cubicBezTo>
                      <a:pt x="772" y="285"/>
                      <a:pt x="772" y="287"/>
                      <a:pt x="770" y="288"/>
                    </a:cubicBezTo>
                    <a:cubicBezTo>
                      <a:pt x="769" y="289"/>
                      <a:pt x="767" y="288"/>
                      <a:pt x="766" y="287"/>
                    </a:cubicBezTo>
                    <a:close/>
                    <a:moveTo>
                      <a:pt x="761" y="276"/>
                    </a:moveTo>
                    <a:lnTo>
                      <a:pt x="761" y="276"/>
                    </a:lnTo>
                    <a:cubicBezTo>
                      <a:pt x="760" y="274"/>
                      <a:pt x="760" y="272"/>
                      <a:pt x="762" y="271"/>
                    </a:cubicBezTo>
                    <a:cubicBezTo>
                      <a:pt x="763" y="270"/>
                      <a:pt x="765" y="271"/>
                      <a:pt x="766" y="272"/>
                    </a:cubicBezTo>
                    <a:lnTo>
                      <a:pt x="766" y="272"/>
                    </a:lnTo>
                    <a:cubicBezTo>
                      <a:pt x="767" y="274"/>
                      <a:pt x="767" y="276"/>
                      <a:pt x="765" y="277"/>
                    </a:cubicBezTo>
                    <a:cubicBezTo>
                      <a:pt x="764" y="278"/>
                      <a:pt x="762" y="277"/>
                      <a:pt x="761" y="276"/>
                    </a:cubicBezTo>
                    <a:close/>
                    <a:moveTo>
                      <a:pt x="755" y="264"/>
                    </a:moveTo>
                    <a:lnTo>
                      <a:pt x="755" y="264"/>
                    </a:lnTo>
                    <a:cubicBezTo>
                      <a:pt x="754" y="263"/>
                      <a:pt x="755" y="261"/>
                      <a:pt x="756" y="260"/>
                    </a:cubicBezTo>
                    <a:cubicBezTo>
                      <a:pt x="758" y="259"/>
                      <a:pt x="760" y="260"/>
                      <a:pt x="761" y="261"/>
                    </a:cubicBezTo>
                    <a:lnTo>
                      <a:pt x="761" y="261"/>
                    </a:lnTo>
                    <a:cubicBezTo>
                      <a:pt x="761" y="262"/>
                      <a:pt x="761" y="264"/>
                      <a:pt x="760" y="265"/>
                    </a:cubicBezTo>
                    <a:cubicBezTo>
                      <a:pt x="758" y="266"/>
                      <a:pt x="756" y="266"/>
                      <a:pt x="755" y="264"/>
                    </a:cubicBezTo>
                    <a:close/>
                    <a:moveTo>
                      <a:pt x="750" y="253"/>
                    </a:moveTo>
                    <a:lnTo>
                      <a:pt x="750" y="253"/>
                    </a:lnTo>
                    <a:cubicBezTo>
                      <a:pt x="749" y="252"/>
                      <a:pt x="749" y="250"/>
                      <a:pt x="751" y="249"/>
                    </a:cubicBezTo>
                    <a:cubicBezTo>
                      <a:pt x="752" y="248"/>
                      <a:pt x="754" y="248"/>
                      <a:pt x="755" y="250"/>
                    </a:cubicBezTo>
                    <a:lnTo>
                      <a:pt x="755" y="250"/>
                    </a:lnTo>
                    <a:cubicBezTo>
                      <a:pt x="756" y="251"/>
                      <a:pt x="756" y="253"/>
                      <a:pt x="754" y="254"/>
                    </a:cubicBezTo>
                    <a:cubicBezTo>
                      <a:pt x="753" y="255"/>
                      <a:pt x="751" y="255"/>
                      <a:pt x="750" y="253"/>
                    </a:cubicBezTo>
                    <a:close/>
                    <a:moveTo>
                      <a:pt x="744" y="242"/>
                    </a:moveTo>
                    <a:lnTo>
                      <a:pt x="744" y="242"/>
                    </a:lnTo>
                    <a:cubicBezTo>
                      <a:pt x="743" y="241"/>
                      <a:pt x="744" y="239"/>
                      <a:pt x="745" y="238"/>
                    </a:cubicBezTo>
                    <a:cubicBezTo>
                      <a:pt x="746" y="237"/>
                      <a:pt x="748" y="237"/>
                      <a:pt x="749" y="239"/>
                    </a:cubicBezTo>
                    <a:lnTo>
                      <a:pt x="749" y="239"/>
                    </a:lnTo>
                    <a:cubicBezTo>
                      <a:pt x="750" y="240"/>
                      <a:pt x="750" y="242"/>
                      <a:pt x="749" y="243"/>
                    </a:cubicBezTo>
                    <a:cubicBezTo>
                      <a:pt x="747" y="244"/>
                      <a:pt x="745" y="244"/>
                      <a:pt x="744" y="242"/>
                    </a:cubicBezTo>
                    <a:close/>
                    <a:moveTo>
                      <a:pt x="738" y="231"/>
                    </a:moveTo>
                    <a:lnTo>
                      <a:pt x="738" y="231"/>
                    </a:lnTo>
                    <a:cubicBezTo>
                      <a:pt x="737" y="230"/>
                      <a:pt x="738" y="228"/>
                      <a:pt x="739" y="227"/>
                    </a:cubicBezTo>
                    <a:cubicBezTo>
                      <a:pt x="741" y="226"/>
                      <a:pt x="743" y="226"/>
                      <a:pt x="743" y="228"/>
                    </a:cubicBezTo>
                    <a:lnTo>
                      <a:pt x="743" y="228"/>
                    </a:lnTo>
                    <a:cubicBezTo>
                      <a:pt x="744" y="229"/>
                      <a:pt x="744" y="231"/>
                      <a:pt x="743" y="232"/>
                    </a:cubicBezTo>
                    <a:cubicBezTo>
                      <a:pt x="741" y="233"/>
                      <a:pt x="739" y="232"/>
                      <a:pt x="738" y="231"/>
                    </a:cubicBezTo>
                    <a:close/>
                    <a:moveTo>
                      <a:pt x="732" y="220"/>
                    </a:moveTo>
                    <a:lnTo>
                      <a:pt x="732" y="220"/>
                    </a:lnTo>
                    <a:cubicBezTo>
                      <a:pt x="731" y="219"/>
                      <a:pt x="732" y="217"/>
                      <a:pt x="733" y="216"/>
                    </a:cubicBezTo>
                    <a:cubicBezTo>
                      <a:pt x="735" y="215"/>
                      <a:pt x="737" y="215"/>
                      <a:pt x="738" y="217"/>
                    </a:cubicBezTo>
                    <a:lnTo>
                      <a:pt x="738" y="217"/>
                    </a:lnTo>
                    <a:cubicBezTo>
                      <a:pt x="739" y="218"/>
                      <a:pt x="738" y="220"/>
                      <a:pt x="737" y="221"/>
                    </a:cubicBezTo>
                    <a:cubicBezTo>
                      <a:pt x="735" y="222"/>
                      <a:pt x="733" y="221"/>
                      <a:pt x="732" y="220"/>
                    </a:cubicBezTo>
                    <a:close/>
                    <a:moveTo>
                      <a:pt x="726" y="209"/>
                    </a:moveTo>
                    <a:lnTo>
                      <a:pt x="726" y="209"/>
                    </a:lnTo>
                    <a:cubicBezTo>
                      <a:pt x="725" y="208"/>
                      <a:pt x="726" y="206"/>
                      <a:pt x="727" y="205"/>
                    </a:cubicBezTo>
                    <a:cubicBezTo>
                      <a:pt x="729" y="204"/>
                      <a:pt x="730" y="204"/>
                      <a:pt x="731" y="206"/>
                    </a:cubicBezTo>
                    <a:lnTo>
                      <a:pt x="731" y="206"/>
                    </a:lnTo>
                    <a:cubicBezTo>
                      <a:pt x="732" y="207"/>
                      <a:pt x="732" y="209"/>
                      <a:pt x="731" y="210"/>
                    </a:cubicBezTo>
                    <a:cubicBezTo>
                      <a:pt x="729" y="211"/>
                      <a:pt x="727" y="211"/>
                      <a:pt x="726" y="209"/>
                    </a:cubicBezTo>
                    <a:close/>
                    <a:moveTo>
                      <a:pt x="720" y="198"/>
                    </a:moveTo>
                    <a:lnTo>
                      <a:pt x="720" y="198"/>
                    </a:lnTo>
                    <a:cubicBezTo>
                      <a:pt x="719" y="197"/>
                      <a:pt x="719" y="195"/>
                      <a:pt x="721" y="194"/>
                    </a:cubicBezTo>
                    <a:cubicBezTo>
                      <a:pt x="722" y="193"/>
                      <a:pt x="724" y="193"/>
                      <a:pt x="725" y="195"/>
                    </a:cubicBezTo>
                    <a:lnTo>
                      <a:pt x="725" y="195"/>
                    </a:lnTo>
                    <a:cubicBezTo>
                      <a:pt x="726" y="196"/>
                      <a:pt x="726" y="198"/>
                      <a:pt x="724" y="199"/>
                    </a:cubicBezTo>
                    <a:cubicBezTo>
                      <a:pt x="723" y="200"/>
                      <a:pt x="721" y="200"/>
                      <a:pt x="720" y="198"/>
                    </a:cubicBezTo>
                    <a:close/>
                    <a:moveTo>
                      <a:pt x="713" y="188"/>
                    </a:moveTo>
                    <a:lnTo>
                      <a:pt x="713" y="188"/>
                    </a:lnTo>
                    <a:cubicBezTo>
                      <a:pt x="712" y="186"/>
                      <a:pt x="713" y="184"/>
                      <a:pt x="714" y="183"/>
                    </a:cubicBezTo>
                    <a:cubicBezTo>
                      <a:pt x="716" y="182"/>
                      <a:pt x="718" y="183"/>
                      <a:pt x="719" y="184"/>
                    </a:cubicBezTo>
                    <a:lnTo>
                      <a:pt x="719" y="184"/>
                    </a:lnTo>
                    <a:cubicBezTo>
                      <a:pt x="720" y="186"/>
                      <a:pt x="719" y="188"/>
                      <a:pt x="718" y="188"/>
                    </a:cubicBezTo>
                    <a:cubicBezTo>
                      <a:pt x="716" y="189"/>
                      <a:pt x="714" y="189"/>
                      <a:pt x="713" y="188"/>
                    </a:cubicBezTo>
                    <a:close/>
                    <a:moveTo>
                      <a:pt x="707" y="177"/>
                    </a:moveTo>
                    <a:lnTo>
                      <a:pt x="707" y="177"/>
                    </a:lnTo>
                    <a:cubicBezTo>
                      <a:pt x="706" y="176"/>
                      <a:pt x="706" y="174"/>
                      <a:pt x="708" y="173"/>
                    </a:cubicBezTo>
                    <a:cubicBezTo>
                      <a:pt x="709" y="172"/>
                      <a:pt x="711" y="172"/>
                      <a:pt x="712" y="174"/>
                    </a:cubicBezTo>
                    <a:lnTo>
                      <a:pt x="712" y="174"/>
                    </a:lnTo>
                    <a:cubicBezTo>
                      <a:pt x="713" y="175"/>
                      <a:pt x="713" y="177"/>
                      <a:pt x="711" y="178"/>
                    </a:cubicBezTo>
                    <a:cubicBezTo>
                      <a:pt x="710" y="179"/>
                      <a:pt x="708" y="178"/>
                      <a:pt x="707" y="177"/>
                    </a:cubicBezTo>
                    <a:close/>
                    <a:moveTo>
                      <a:pt x="700" y="167"/>
                    </a:moveTo>
                    <a:lnTo>
                      <a:pt x="700" y="167"/>
                    </a:lnTo>
                    <a:cubicBezTo>
                      <a:pt x="699" y="165"/>
                      <a:pt x="699" y="163"/>
                      <a:pt x="701" y="162"/>
                    </a:cubicBezTo>
                    <a:cubicBezTo>
                      <a:pt x="702" y="161"/>
                      <a:pt x="704" y="162"/>
                      <a:pt x="705" y="163"/>
                    </a:cubicBezTo>
                    <a:lnTo>
                      <a:pt x="705" y="163"/>
                    </a:lnTo>
                    <a:cubicBezTo>
                      <a:pt x="706" y="165"/>
                      <a:pt x="706" y="167"/>
                      <a:pt x="704" y="167"/>
                    </a:cubicBezTo>
                    <a:cubicBezTo>
                      <a:pt x="703" y="168"/>
                      <a:pt x="701" y="168"/>
                      <a:pt x="700" y="167"/>
                    </a:cubicBezTo>
                    <a:close/>
                    <a:moveTo>
                      <a:pt x="693" y="156"/>
                    </a:moveTo>
                    <a:lnTo>
                      <a:pt x="693" y="156"/>
                    </a:lnTo>
                    <a:cubicBezTo>
                      <a:pt x="692" y="155"/>
                      <a:pt x="692" y="153"/>
                      <a:pt x="694" y="152"/>
                    </a:cubicBezTo>
                    <a:cubicBezTo>
                      <a:pt x="695" y="151"/>
                      <a:pt x="697" y="151"/>
                      <a:pt x="698" y="153"/>
                    </a:cubicBezTo>
                    <a:lnTo>
                      <a:pt x="698" y="153"/>
                    </a:lnTo>
                    <a:cubicBezTo>
                      <a:pt x="699" y="154"/>
                      <a:pt x="699" y="156"/>
                      <a:pt x="697" y="157"/>
                    </a:cubicBezTo>
                    <a:cubicBezTo>
                      <a:pt x="696" y="158"/>
                      <a:pt x="694" y="158"/>
                      <a:pt x="693" y="156"/>
                    </a:cubicBezTo>
                    <a:close/>
                    <a:moveTo>
                      <a:pt x="686" y="146"/>
                    </a:moveTo>
                    <a:lnTo>
                      <a:pt x="686" y="146"/>
                    </a:lnTo>
                    <a:cubicBezTo>
                      <a:pt x="685" y="145"/>
                      <a:pt x="685" y="143"/>
                      <a:pt x="687" y="142"/>
                    </a:cubicBezTo>
                    <a:cubicBezTo>
                      <a:pt x="688" y="141"/>
                      <a:pt x="690" y="141"/>
                      <a:pt x="691" y="143"/>
                    </a:cubicBezTo>
                    <a:lnTo>
                      <a:pt x="691" y="143"/>
                    </a:lnTo>
                    <a:cubicBezTo>
                      <a:pt x="692" y="144"/>
                      <a:pt x="692" y="146"/>
                      <a:pt x="690" y="147"/>
                    </a:cubicBezTo>
                    <a:cubicBezTo>
                      <a:pt x="689" y="148"/>
                      <a:pt x="687" y="147"/>
                      <a:pt x="686" y="146"/>
                    </a:cubicBezTo>
                    <a:close/>
                    <a:moveTo>
                      <a:pt x="678" y="136"/>
                    </a:moveTo>
                    <a:lnTo>
                      <a:pt x="678" y="136"/>
                    </a:lnTo>
                    <a:cubicBezTo>
                      <a:pt x="677" y="135"/>
                      <a:pt x="678" y="133"/>
                      <a:pt x="679" y="132"/>
                    </a:cubicBezTo>
                    <a:cubicBezTo>
                      <a:pt x="681" y="131"/>
                      <a:pt x="683" y="131"/>
                      <a:pt x="683" y="133"/>
                    </a:cubicBezTo>
                    <a:lnTo>
                      <a:pt x="683" y="133"/>
                    </a:lnTo>
                    <a:cubicBezTo>
                      <a:pt x="684" y="134"/>
                      <a:pt x="684" y="136"/>
                      <a:pt x="683" y="137"/>
                    </a:cubicBezTo>
                    <a:cubicBezTo>
                      <a:pt x="681" y="138"/>
                      <a:pt x="679" y="137"/>
                      <a:pt x="678" y="136"/>
                    </a:cubicBezTo>
                    <a:close/>
                    <a:moveTo>
                      <a:pt x="671" y="126"/>
                    </a:moveTo>
                    <a:lnTo>
                      <a:pt x="671" y="126"/>
                    </a:lnTo>
                    <a:cubicBezTo>
                      <a:pt x="670" y="125"/>
                      <a:pt x="670" y="123"/>
                      <a:pt x="672" y="122"/>
                    </a:cubicBezTo>
                    <a:cubicBezTo>
                      <a:pt x="673" y="121"/>
                      <a:pt x="675" y="121"/>
                      <a:pt x="676" y="122"/>
                    </a:cubicBezTo>
                    <a:lnTo>
                      <a:pt x="676" y="122"/>
                    </a:lnTo>
                    <a:cubicBezTo>
                      <a:pt x="677" y="124"/>
                      <a:pt x="677" y="126"/>
                      <a:pt x="675" y="127"/>
                    </a:cubicBezTo>
                    <a:cubicBezTo>
                      <a:pt x="674" y="128"/>
                      <a:pt x="672" y="127"/>
                      <a:pt x="671" y="126"/>
                    </a:cubicBezTo>
                    <a:close/>
                    <a:moveTo>
                      <a:pt x="663" y="117"/>
                    </a:moveTo>
                    <a:lnTo>
                      <a:pt x="663" y="117"/>
                    </a:lnTo>
                    <a:cubicBezTo>
                      <a:pt x="662" y="116"/>
                      <a:pt x="662" y="114"/>
                      <a:pt x="663" y="113"/>
                    </a:cubicBezTo>
                    <a:cubicBezTo>
                      <a:pt x="664" y="111"/>
                      <a:pt x="666" y="111"/>
                      <a:pt x="667" y="112"/>
                    </a:cubicBezTo>
                    <a:lnTo>
                      <a:pt x="667" y="112"/>
                    </a:lnTo>
                    <a:cubicBezTo>
                      <a:pt x="669" y="113"/>
                      <a:pt x="669" y="115"/>
                      <a:pt x="668" y="117"/>
                    </a:cubicBezTo>
                    <a:cubicBezTo>
                      <a:pt x="667" y="118"/>
                      <a:pt x="665" y="118"/>
                      <a:pt x="663" y="117"/>
                    </a:cubicBezTo>
                    <a:close/>
                    <a:moveTo>
                      <a:pt x="655" y="107"/>
                    </a:moveTo>
                    <a:lnTo>
                      <a:pt x="655" y="107"/>
                    </a:lnTo>
                    <a:cubicBezTo>
                      <a:pt x="654" y="106"/>
                      <a:pt x="654" y="104"/>
                      <a:pt x="655" y="103"/>
                    </a:cubicBezTo>
                    <a:cubicBezTo>
                      <a:pt x="656" y="102"/>
                      <a:pt x="658" y="102"/>
                      <a:pt x="659" y="103"/>
                    </a:cubicBezTo>
                    <a:lnTo>
                      <a:pt x="659" y="103"/>
                    </a:lnTo>
                    <a:cubicBezTo>
                      <a:pt x="661" y="104"/>
                      <a:pt x="661" y="106"/>
                      <a:pt x="660" y="107"/>
                    </a:cubicBezTo>
                    <a:cubicBezTo>
                      <a:pt x="659" y="108"/>
                      <a:pt x="657" y="109"/>
                      <a:pt x="655" y="107"/>
                    </a:cubicBezTo>
                    <a:close/>
                    <a:moveTo>
                      <a:pt x="647" y="98"/>
                    </a:moveTo>
                    <a:lnTo>
                      <a:pt x="647" y="98"/>
                    </a:lnTo>
                    <a:cubicBezTo>
                      <a:pt x="646" y="97"/>
                      <a:pt x="646" y="95"/>
                      <a:pt x="647" y="94"/>
                    </a:cubicBezTo>
                    <a:cubicBezTo>
                      <a:pt x="648" y="92"/>
                      <a:pt x="650" y="92"/>
                      <a:pt x="651" y="93"/>
                    </a:cubicBezTo>
                    <a:lnTo>
                      <a:pt x="651" y="93"/>
                    </a:lnTo>
                    <a:cubicBezTo>
                      <a:pt x="652" y="94"/>
                      <a:pt x="653" y="96"/>
                      <a:pt x="651" y="98"/>
                    </a:cubicBezTo>
                    <a:cubicBezTo>
                      <a:pt x="650" y="99"/>
                      <a:pt x="648" y="99"/>
                      <a:pt x="647" y="98"/>
                    </a:cubicBezTo>
                    <a:close/>
                    <a:moveTo>
                      <a:pt x="638" y="89"/>
                    </a:moveTo>
                    <a:lnTo>
                      <a:pt x="638" y="89"/>
                    </a:lnTo>
                    <a:cubicBezTo>
                      <a:pt x="637" y="88"/>
                      <a:pt x="637" y="86"/>
                      <a:pt x="638" y="85"/>
                    </a:cubicBezTo>
                    <a:cubicBezTo>
                      <a:pt x="639" y="83"/>
                      <a:pt x="641" y="83"/>
                      <a:pt x="642" y="84"/>
                    </a:cubicBezTo>
                    <a:lnTo>
                      <a:pt x="642" y="84"/>
                    </a:lnTo>
                    <a:cubicBezTo>
                      <a:pt x="644" y="85"/>
                      <a:pt x="644" y="87"/>
                      <a:pt x="643" y="89"/>
                    </a:cubicBezTo>
                    <a:cubicBezTo>
                      <a:pt x="642" y="90"/>
                      <a:pt x="640" y="90"/>
                      <a:pt x="638" y="89"/>
                    </a:cubicBezTo>
                    <a:close/>
                    <a:moveTo>
                      <a:pt x="630" y="80"/>
                    </a:moveTo>
                    <a:lnTo>
                      <a:pt x="630" y="80"/>
                    </a:lnTo>
                    <a:cubicBezTo>
                      <a:pt x="628" y="79"/>
                      <a:pt x="628" y="77"/>
                      <a:pt x="629" y="76"/>
                    </a:cubicBezTo>
                    <a:cubicBezTo>
                      <a:pt x="630" y="74"/>
                      <a:pt x="632" y="74"/>
                      <a:pt x="634" y="75"/>
                    </a:cubicBezTo>
                    <a:lnTo>
                      <a:pt x="634" y="75"/>
                    </a:lnTo>
                    <a:cubicBezTo>
                      <a:pt x="635" y="76"/>
                      <a:pt x="635" y="78"/>
                      <a:pt x="634" y="80"/>
                    </a:cubicBezTo>
                    <a:cubicBezTo>
                      <a:pt x="633" y="81"/>
                      <a:pt x="631" y="81"/>
                      <a:pt x="630" y="80"/>
                    </a:cubicBezTo>
                    <a:close/>
                    <a:moveTo>
                      <a:pt x="620" y="72"/>
                    </a:moveTo>
                    <a:lnTo>
                      <a:pt x="620" y="72"/>
                    </a:lnTo>
                    <a:cubicBezTo>
                      <a:pt x="619" y="71"/>
                      <a:pt x="619" y="69"/>
                      <a:pt x="620" y="67"/>
                    </a:cubicBezTo>
                    <a:cubicBezTo>
                      <a:pt x="621" y="66"/>
                      <a:pt x="623" y="66"/>
                      <a:pt x="624" y="67"/>
                    </a:cubicBezTo>
                    <a:lnTo>
                      <a:pt x="624" y="67"/>
                    </a:lnTo>
                    <a:cubicBezTo>
                      <a:pt x="626" y="68"/>
                      <a:pt x="626" y="70"/>
                      <a:pt x="625" y="71"/>
                    </a:cubicBezTo>
                    <a:cubicBezTo>
                      <a:pt x="624" y="73"/>
                      <a:pt x="622" y="73"/>
                      <a:pt x="620" y="72"/>
                    </a:cubicBezTo>
                    <a:close/>
                    <a:moveTo>
                      <a:pt x="611" y="64"/>
                    </a:moveTo>
                    <a:lnTo>
                      <a:pt x="611" y="63"/>
                    </a:lnTo>
                    <a:cubicBezTo>
                      <a:pt x="610" y="62"/>
                      <a:pt x="609" y="60"/>
                      <a:pt x="611" y="59"/>
                    </a:cubicBezTo>
                    <a:cubicBezTo>
                      <a:pt x="612" y="58"/>
                      <a:pt x="614" y="58"/>
                      <a:pt x="615" y="59"/>
                    </a:cubicBezTo>
                    <a:lnTo>
                      <a:pt x="615" y="59"/>
                    </a:lnTo>
                    <a:cubicBezTo>
                      <a:pt x="616" y="60"/>
                      <a:pt x="616" y="62"/>
                      <a:pt x="615" y="63"/>
                    </a:cubicBezTo>
                    <a:cubicBezTo>
                      <a:pt x="614" y="64"/>
                      <a:pt x="612" y="65"/>
                      <a:pt x="611" y="64"/>
                    </a:cubicBezTo>
                    <a:close/>
                    <a:moveTo>
                      <a:pt x="601" y="56"/>
                    </a:moveTo>
                    <a:lnTo>
                      <a:pt x="601" y="56"/>
                    </a:lnTo>
                    <a:cubicBezTo>
                      <a:pt x="600" y="55"/>
                      <a:pt x="600" y="53"/>
                      <a:pt x="601" y="52"/>
                    </a:cubicBezTo>
                    <a:cubicBezTo>
                      <a:pt x="602" y="50"/>
                      <a:pt x="603" y="50"/>
                      <a:pt x="605" y="51"/>
                    </a:cubicBezTo>
                    <a:lnTo>
                      <a:pt x="605" y="51"/>
                    </a:lnTo>
                    <a:cubicBezTo>
                      <a:pt x="606" y="52"/>
                      <a:pt x="607" y="54"/>
                      <a:pt x="606" y="55"/>
                    </a:cubicBezTo>
                    <a:cubicBezTo>
                      <a:pt x="605" y="56"/>
                      <a:pt x="603" y="57"/>
                      <a:pt x="601" y="56"/>
                    </a:cubicBezTo>
                    <a:close/>
                    <a:moveTo>
                      <a:pt x="591" y="48"/>
                    </a:moveTo>
                    <a:lnTo>
                      <a:pt x="591" y="48"/>
                    </a:lnTo>
                    <a:cubicBezTo>
                      <a:pt x="590" y="47"/>
                      <a:pt x="590" y="46"/>
                      <a:pt x="591" y="44"/>
                    </a:cubicBezTo>
                    <a:cubicBezTo>
                      <a:pt x="592" y="43"/>
                      <a:pt x="593" y="42"/>
                      <a:pt x="595" y="43"/>
                    </a:cubicBezTo>
                    <a:lnTo>
                      <a:pt x="595" y="43"/>
                    </a:lnTo>
                    <a:cubicBezTo>
                      <a:pt x="596" y="44"/>
                      <a:pt x="597" y="46"/>
                      <a:pt x="596" y="48"/>
                    </a:cubicBezTo>
                    <a:cubicBezTo>
                      <a:pt x="595" y="49"/>
                      <a:pt x="593" y="49"/>
                      <a:pt x="591" y="48"/>
                    </a:cubicBezTo>
                    <a:close/>
                    <a:moveTo>
                      <a:pt x="581" y="41"/>
                    </a:moveTo>
                    <a:lnTo>
                      <a:pt x="581" y="41"/>
                    </a:lnTo>
                    <a:cubicBezTo>
                      <a:pt x="580" y="40"/>
                      <a:pt x="579" y="38"/>
                      <a:pt x="580" y="37"/>
                    </a:cubicBezTo>
                    <a:cubicBezTo>
                      <a:pt x="581" y="36"/>
                      <a:pt x="583" y="35"/>
                      <a:pt x="585" y="36"/>
                    </a:cubicBezTo>
                    <a:lnTo>
                      <a:pt x="585" y="36"/>
                    </a:lnTo>
                    <a:cubicBezTo>
                      <a:pt x="586" y="37"/>
                      <a:pt x="586" y="39"/>
                      <a:pt x="585" y="40"/>
                    </a:cubicBezTo>
                    <a:cubicBezTo>
                      <a:pt x="585" y="42"/>
                      <a:pt x="583" y="42"/>
                      <a:pt x="581" y="41"/>
                    </a:cubicBezTo>
                    <a:close/>
                    <a:moveTo>
                      <a:pt x="570" y="35"/>
                    </a:moveTo>
                    <a:lnTo>
                      <a:pt x="570" y="35"/>
                    </a:lnTo>
                    <a:cubicBezTo>
                      <a:pt x="569" y="34"/>
                      <a:pt x="569" y="32"/>
                      <a:pt x="570" y="31"/>
                    </a:cubicBezTo>
                    <a:cubicBezTo>
                      <a:pt x="571" y="29"/>
                      <a:pt x="572" y="29"/>
                      <a:pt x="574" y="30"/>
                    </a:cubicBezTo>
                    <a:lnTo>
                      <a:pt x="574" y="30"/>
                    </a:lnTo>
                    <a:cubicBezTo>
                      <a:pt x="575" y="31"/>
                      <a:pt x="576" y="33"/>
                      <a:pt x="575" y="34"/>
                    </a:cubicBezTo>
                    <a:cubicBezTo>
                      <a:pt x="574" y="35"/>
                      <a:pt x="572" y="36"/>
                      <a:pt x="570" y="35"/>
                    </a:cubicBezTo>
                    <a:close/>
                    <a:moveTo>
                      <a:pt x="560" y="29"/>
                    </a:moveTo>
                    <a:lnTo>
                      <a:pt x="560" y="29"/>
                    </a:lnTo>
                    <a:cubicBezTo>
                      <a:pt x="558" y="28"/>
                      <a:pt x="558" y="26"/>
                      <a:pt x="558" y="25"/>
                    </a:cubicBezTo>
                    <a:cubicBezTo>
                      <a:pt x="559" y="23"/>
                      <a:pt x="561" y="23"/>
                      <a:pt x="563" y="23"/>
                    </a:cubicBezTo>
                    <a:lnTo>
                      <a:pt x="563" y="23"/>
                    </a:lnTo>
                    <a:cubicBezTo>
                      <a:pt x="564" y="24"/>
                      <a:pt x="565" y="26"/>
                      <a:pt x="564" y="28"/>
                    </a:cubicBezTo>
                    <a:cubicBezTo>
                      <a:pt x="563" y="29"/>
                      <a:pt x="561" y="30"/>
                      <a:pt x="560" y="29"/>
                    </a:cubicBezTo>
                    <a:close/>
                    <a:moveTo>
                      <a:pt x="549" y="24"/>
                    </a:moveTo>
                    <a:lnTo>
                      <a:pt x="549" y="24"/>
                    </a:lnTo>
                    <a:cubicBezTo>
                      <a:pt x="547" y="23"/>
                      <a:pt x="546" y="21"/>
                      <a:pt x="547" y="19"/>
                    </a:cubicBezTo>
                    <a:cubicBezTo>
                      <a:pt x="548" y="18"/>
                      <a:pt x="550" y="17"/>
                      <a:pt x="551" y="18"/>
                    </a:cubicBezTo>
                    <a:lnTo>
                      <a:pt x="551" y="18"/>
                    </a:lnTo>
                    <a:cubicBezTo>
                      <a:pt x="553" y="19"/>
                      <a:pt x="554" y="21"/>
                      <a:pt x="553" y="22"/>
                    </a:cubicBezTo>
                    <a:cubicBezTo>
                      <a:pt x="552" y="24"/>
                      <a:pt x="550" y="24"/>
                      <a:pt x="549" y="24"/>
                    </a:cubicBezTo>
                    <a:close/>
                    <a:moveTo>
                      <a:pt x="537" y="19"/>
                    </a:moveTo>
                    <a:lnTo>
                      <a:pt x="537" y="19"/>
                    </a:lnTo>
                    <a:cubicBezTo>
                      <a:pt x="536" y="18"/>
                      <a:pt x="535" y="16"/>
                      <a:pt x="536" y="15"/>
                    </a:cubicBezTo>
                    <a:cubicBezTo>
                      <a:pt x="536" y="13"/>
                      <a:pt x="538" y="12"/>
                      <a:pt x="540" y="13"/>
                    </a:cubicBezTo>
                    <a:lnTo>
                      <a:pt x="540" y="13"/>
                    </a:lnTo>
                    <a:cubicBezTo>
                      <a:pt x="541" y="14"/>
                      <a:pt x="542" y="15"/>
                      <a:pt x="541" y="17"/>
                    </a:cubicBezTo>
                    <a:cubicBezTo>
                      <a:pt x="541" y="19"/>
                      <a:pt x="539" y="19"/>
                      <a:pt x="537" y="19"/>
                    </a:cubicBezTo>
                    <a:close/>
                    <a:moveTo>
                      <a:pt x="526" y="15"/>
                    </a:moveTo>
                    <a:lnTo>
                      <a:pt x="526" y="15"/>
                    </a:lnTo>
                    <a:cubicBezTo>
                      <a:pt x="524" y="14"/>
                      <a:pt x="523" y="12"/>
                      <a:pt x="524" y="11"/>
                    </a:cubicBezTo>
                    <a:cubicBezTo>
                      <a:pt x="524" y="9"/>
                      <a:pt x="526" y="8"/>
                      <a:pt x="528" y="9"/>
                    </a:cubicBezTo>
                    <a:lnTo>
                      <a:pt x="528" y="9"/>
                    </a:lnTo>
                    <a:cubicBezTo>
                      <a:pt x="529" y="10"/>
                      <a:pt x="530" y="11"/>
                      <a:pt x="530" y="13"/>
                    </a:cubicBezTo>
                    <a:cubicBezTo>
                      <a:pt x="529" y="15"/>
                      <a:pt x="527" y="15"/>
                      <a:pt x="526" y="15"/>
                    </a:cubicBezTo>
                    <a:close/>
                    <a:moveTo>
                      <a:pt x="514" y="11"/>
                    </a:moveTo>
                    <a:lnTo>
                      <a:pt x="514" y="11"/>
                    </a:lnTo>
                    <a:cubicBezTo>
                      <a:pt x="512" y="11"/>
                      <a:pt x="511" y="9"/>
                      <a:pt x="512" y="8"/>
                    </a:cubicBezTo>
                    <a:cubicBezTo>
                      <a:pt x="512" y="6"/>
                      <a:pt x="514" y="5"/>
                      <a:pt x="515" y="5"/>
                    </a:cubicBezTo>
                    <a:lnTo>
                      <a:pt x="515" y="5"/>
                    </a:lnTo>
                    <a:cubicBezTo>
                      <a:pt x="517" y="6"/>
                      <a:pt x="518" y="8"/>
                      <a:pt x="518" y="9"/>
                    </a:cubicBezTo>
                    <a:cubicBezTo>
                      <a:pt x="517" y="11"/>
                      <a:pt x="516" y="12"/>
                      <a:pt x="514" y="11"/>
                    </a:cubicBezTo>
                    <a:close/>
                    <a:moveTo>
                      <a:pt x="502" y="9"/>
                    </a:moveTo>
                    <a:lnTo>
                      <a:pt x="502" y="9"/>
                    </a:lnTo>
                    <a:cubicBezTo>
                      <a:pt x="500" y="9"/>
                      <a:pt x="499" y="7"/>
                      <a:pt x="499" y="5"/>
                    </a:cubicBezTo>
                    <a:cubicBezTo>
                      <a:pt x="500" y="4"/>
                      <a:pt x="501" y="3"/>
                      <a:pt x="503" y="3"/>
                    </a:cubicBezTo>
                    <a:lnTo>
                      <a:pt x="503" y="3"/>
                    </a:lnTo>
                    <a:cubicBezTo>
                      <a:pt x="505" y="3"/>
                      <a:pt x="506" y="5"/>
                      <a:pt x="505" y="7"/>
                    </a:cubicBezTo>
                    <a:cubicBezTo>
                      <a:pt x="505" y="8"/>
                      <a:pt x="503" y="9"/>
                      <a:pt x="502" y="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 name="Group 330"/>
            <p:cNvGrpSpPr>
              <a:grpSpLocks/>
            </p:cNvGrpSpPr>
            <p:nvPr/>
          </p:nvGrpSpPr>
          <p:grpSpPr bwMode="auto">
            <a:xfrm>
              <a:off x="1490" y="1507"/>
              <a:ext cx="564" cy="1015"/>
              <a:chOff x="1490" y="1507"/>
              <a:chExt cx="564" cy="1015"/>
            </a:xfrm>
          </p:grpSpPr>
          <p:grpSp>
            <p:nvGrpSpPr>
              <p:cNvPr id="52223" name="Group 328"/>
              <p:cNvGrpSpPr>
                <a:grpSpLocks/>
              </p:cNvGrpSpPr>
              <p:nvPr/>
            </p:nvGrpSpPr>
            <p:grpSpPr bwMode="auto">
              <a:xfrm>
                <a:off x="1557" y="1676"/>
                <a:ext cx="497" cy="843"/>
                <a:chOff x="1557" y="1676"/>
                <a:chExt cx="497" cy="843"/>
              </a:xfrm>
            </p:grpSpPr>
            <p:grpSp>
              <p:nvGrpSpPr>
                <p:cNvPr id="52225" name="Group 300"/>
                <p:cNvGrpSpPr>
                  <a:grpSpLocks/>
                </p:cNvGrpSpPr>
                <p:nvPr/>
              </p:nvGrpSpPr>
              <p:grpSpPr bwMode="auto">
                <a:xfrm>
                  <a:off x="1929" y="1676"/>
                  <a:ext cx="19" cy="32"/>
                  <a:chOff x="1929" y="1676"/>
                  <a:chExt cx="19" cy="32"/>
                </a:xfrm>
              </p:grpSpPr>
              <p:sp>
                <p:nvSpPr>
                  <p:cNvPr id="52253" name="Oval 298"/>
                  <p:cNvSpPr>
                    <a:spLocks noChangeArrowheads="1"/>
                  </p:cNvSpPr>
                  <p:nvPr/>
                </p:nvSpPr>
                <p:spPr bwMode="auto">
                  <a:xfrm>
                    <a:off x="1929" y="16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54" name="Oval 299"/>
                  <p:cNvSpPr>
                    <a:spLocks noChangeArrowheads="1"/>
                  </p:cNvSpPr>
                  <p:nvPr/>
                </p:nvSpPr>
                <p:spPr bwMode="auto">
                  <a:xfrm>
                    <a:off x="1929" y="16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26" name="Group 303"/>
                <p:cNvGrpSpPr>
                  <a:grpSpLocks/>
                </p:cNvGrpSpPr>
                <p:nvPr/>
              </p:nvGrpSpPr>
              <p:grpSpPr bwMode="auto">
                <a:xfrm>
                  <a:off x="1557" y="2319"/>
                  <a:ext cx="19" cy="32"/>
                  <a:chOff x="1557" y="2319"/>
                  <a:chExt cx="19" cy="32"/>
                </a:xfrm>
              </p:grpSpPr>
              <p:sp>
                <p:nvSpPr>
                  <p:cNvPr id="52251" name="Oval 301"/>
                  <p:cNvSpPr>
                    <a:spLocks noChangeArrowheads="1"/>
                  </p:cNvSpPr>
                  <p:nvPr/>
                </p:nvSpPr>
                <p:spPr bwMode="auto">
                  <a:xfrm>
                    <a:off x="1557" y="231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52" name="Oval 302"/>
                  <p:cNvSpPr>
                    <a:spLocks noChangeArrowheads="1"/>
                  </p:cNvSpPr>
                  <p:nvPr/>
                </p:nvSpPr>
                <p:spPr bwMode="auto">
                  <a:xfrm>
                    <a:off x="1557" y="231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27" name="Group 306"/>
                <p:cNvGrpSpPr>
                  <a:grpSpLocks/>
                </p:cNvGrpSpPr>
                <p:nvPr/>
              </p:nvGrpSpPr>
              <p:grpSpPr bwMode="auto">
                <a:xfrm>
                  <a:off x="1622" y="2418"/>
                  <a:ext cx="19" cy="32"/>
                  <a:chOff x="1622" y="2418"/>
                  <a:chExt cx="19" cy="32"/>
                </a:xfrm>
              </p:grpSpPr>
              <p:sp>
                <p:nvSpPr>
                  <p:cNvPr id="52249" name="Oval 304"/>
                  <p:cNvSpPr>
                    <a:spLocks noChangeArrowheads="1"/>
                  </p:cNvSpPr>
                  <p:nvPr/>
                </p:nvSpPr>
                <p:spPr bwMode="auto">
                  <a:xfrm>
                    <a:off x="1622" y="241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50" name="Oval 305"/>
                  <p:cNvSpPr>
                    <a:spLocks noChangeArrowheads="1"/>
                  </p:cNvSpPr>
                  <p:nvPr/>
                </p:nvSpPr>
                <p:spPr bwMode="auto">
                  <a:xfrm>
                    <a:off x="1622" y="241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28" name="Group 309"/>
                <p:cNvGrpSpPr>
                  <a:grpSpLocks/>
                </p:cNvGrpSpPr>
                <p:nvPr/>
              </p:nvGrpSpPr>
              <p:grpSpPr bwMode="auto">
                <a:xfrm>
                  <a:off x="1706" y="2487"/>
                  <a:ext cx="19" cy="32"/>
                  <a:chOff x="1706" y="2487"/>
                  <a:chExt cx="19" cy="32"/>
                </a:xfrm>
              </p:grpSpPr>
              <p:sp>
                <p:nvSpPr>
                  <p:cNvPr id="52247" name="Oval 307"/>
                  <p:cNvSpPr>
                    <a:spLocks noChangeArrowheads="1"/>
                  </p:cNvSpPr>
                  <p:nvPr/>
                </p:nvSpPr>
                <p:spPr bwMode="auto">
                  <a:xfrm>
                    <a:off x="1706"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8" name="Oval 308"/>
                  <p:cNvSpPr>
                    <a:spLocks noChangeArrowheads="1"/>
                  </p:cNvSpPr>
                  <p:nvPr/>
                </p:nvSpPr>
                <p:spPr bwMode="auto">
                  <a:xfrm>
                    <a:off x="1706"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29" name="Group 312"/>
                <p:cNvGrpSpPr>
                  <a:grpSpLocks/>
                </p:cNvGrpSpPr>
                <p:nvPr/>
              </p:nvGrpSpPr>
              <p:grpSpPr bwMode="auto">
                <a:xfrm>
                  <a:off x="1815" y="2487"/>
                  <a:ext cx="19" cy="32"/>
                  <a:chOff x="1815" y="2487"/>
                  <a:chExt cx="19" cy="32"/>
                </a:xfrm>
              </p:grpSpPr>
              <p:sp>
                <p:nvSpPr>
                  <p:cNvPr id="52245" name="Oval 310"/>
                  <p:cNvSpPr>
                    <a:spLocks noChangeArrowheads="1"/>
                  </p:cNvSpPr>
                  <p:nvPr/>
                </p:nvSpPr>
                <p:spPr bwMode="auto">
                  <a:xfrm>
                    <a:off x="1815"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6" name="Oval 311"/>
                  <p:cNvSpPr>
                    <a:spLocks noChangeArrowheads="1"/>
                  </p:cNvSpPr>
                  <p:nvPr/>
                </p:nvSpPr>
                <p:spPr bwMode="auto">
                  <a:xfrm>
                    <a:off x="1815"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0" name="Group 315"/>
                <p:cNvGrpSpPr>
                  <a:grpSpLocks/>
                </p:cNvGrpSpPr>
                <p:nvPr/>
              </p:nvGrpSpPr>
              <p:grpSpPr bwMode="auto">
                <a:xfrm>
                  <a:off x="1925" y="2407"/>
                  <a:ext cx="19" cy="32"/>
                  <a:chOff x="1925" y="2407"/>
                  <a:chExt cx="19" cy="32"/>
                </a:xfrm>
              </p:grpSpPr>
              <p:sp>
                <p:nvSpPr>
                  <p:cNvPr id="52243" name="Oval 313"/>
                  <p:cNvSpPr>
                    <a:spLocks noChangeArrowheads="1"/>
                  </p:cNvSpPr>
                  <p:nvPr/>
                </p:nvSpPr>
                <p:spPr bwMode="auto">
                  <a:xfrm>
                    <a:off x="1925" y="240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4" name="Oval 314"/>
                  <p:cNvSpPr>
                    <a:spLocks noChangeArrowheads="1"/>
                  </p:cNvSpPr>
                  <p:nvPr/>
                </p:nvSpPr>
                <p:spPr bwMode="auto">
                  <a:xfrm>
                    <a:off x="1925" y="240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1" name="Group 318"/>
                <p:cNvGrpSpPr>
                  <a:grpSpLocks/>
                </p:cNvGrpSpPr>
                <p:nvPr/>
              </p:nvGrpSpPr>
              <p:grpSpPr bwMode="auto">
                <a:xfrm>
                  <a:off x="1995" y="2281"/>
                  <a:ext cx="19" cy="32"/>
                  <a:chOff x="1995" y="2281"/>
                  <a:chExt cx="19" cy="32"/>
                </a:xfrm>
              </p:grpSpPr>
              <p:sp>
                <p:nvSpPr>
                  <p:cNvPr id="52241" name="Oval 316"/>
                  <p:cNvSpPr>
                    <a:spLocks noChangeArrowheads="1"/>
                  </p:cNvSpPr>
                  <p:nvPr/>
                </p:nvSpPr>
                <p:spPr bwMode="auto">
                  <a:xfrm>
                    <a:off x="1995" y="22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2" name="Oval 317"/>
                  <p:cNvSpPr>
                    <a:spLocks noChangeArrowheads="1"/>
                  </p:cNvSpPr>
                  <p:nvPr/>
                </p:nvSpPr>
                <p:spPr bwMode="auto">
                  <a:xfrm>
                    <a:off x="1995" y="22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2" name="Group 321"/>
                <p:cNvGrpSpPr>
                  <a:grpSpLocks/>
                </p:cNvGrpSpPr>
                <p:nvPr/>
              </p:nvGrpSpPr>
              <p:grpSpPr bwMode="auto">
                <a:xfrm>
                  <a:off x="2035" y="2113"/>
                  <a:ext cx="19" cy="31"/>
                  <a:chOff x="2035" y="2113"/>
                  <a:chExt cx="19" cy="31"/>
                </a:xfrm>
              </p:grpSpPr>
              <p:sp>
                <p:nvSpPr>
                  <p:cNvPr id="52239" name="Oval 319"/>
                  <p:cNvSpPr>
                    <a:spLocks noChangeArrowheads="1"/>
                  </p:cNvSpPr>
                  <p:nvPr/>
                </p:nvSpPr>
                <p:spPr bwMode="auto">
                  <a:xfrm>
                    <a:off x="2035" y="2113"/>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0" name="Oval 320"/>
                  <p:cNvSpPr>
                    <a:spLocks noChangeArrowheads="1"/>
                  </p:cNvSpPr>
                  <p:nvPr/>
                </p:nvSpPr>
                <p:spPr bwMode="auto">
                  <a:xfrm>
                    <a:off x="2035" y="2113"/>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3" name="Group 324"/>
                <p:cNvGrpSpPr>
                  <a:grpSpLocks/>
                </p:cNvGrpSpPr>
                <p:nvPr/>
              </p:nvGrpSpPr>
              <p:grpSpPr bwMode="auto">
                <a:xfrm>
                  <a:off x="2032" y="1945"/>
                  <a:ext cx="18" cy="31"/>
                  <a:chOff x="2032" y="1945"/>
                  <a:chExt cx="18" cy="31"/>
                </a:xfrm>
              </p:grpSpPr>
              <p:sp>
                <p:nvSpPr>
                  <p:cNvPr id="52237" name="Oval 322"/>
                  <p:cNvSpPr>
                    <a:spLocks noChangeArrowheads="1"/>
                  </p:cNvSpPr>
                  <p:nvPr/>
                </p:nvSpPr>
                <p:spPr bwMode="auto">
                  <a:xfrm>
                    <a:off x="2032" y="1945"/>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38" name="Oval 323"/>
                  <p:cNvSpPr>
                    <a:spLocks noChangeArrowheads="1"/>
                  </p:cNvSpPr>
                  <p:nvPr/>
                </p:nvSpPr>
                <p:spPr bwMode="auto">
                  <a:xfrm>
                    <a:off x="2032" y="1945"/>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234" name="Group 327"/>
                <p:cNvGrpSpPr>
                  <a:grpSpLocks/>
                </p:cNvGrpSpPr>
                <p:nvPr/>
              </p:nvGrpSpPr>
              <p:grpSpPr bwMode="auto">
                <a:xfrm>
                  <a:off x="1999" y="1801"/>
                  <a:ext cx="19" cy="32"/>
                  <a:chOff x="1999" y="1801"/>
                  <a:chExt cx="19" cy="32"/>
                </a:xfrm>
              </p:grpSpPr>
              <p:sp>
                <p:nvSpPr>
                  <p:cNvPr id="52235" name="Oval 325"/>
                  <p:cNvSpPr>
                    <a:spLocks noChangeArrowheads="1"/>
                  </p:cNvSpPr>
                  <p:nvPr/>
                </p:nvSpPr>
                <p:spPr bwMode="auto">
                  <a:xfrm>
                    <a:off x="1999" y="180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36" name="Oval 326"/>
                  <p:cNvSpPr>
                    <a:spLocks noChangeArrowheads="1"/>
                  </p:cNvSpPr>
                  <p:nvPr/>
                </p:nvSpPr>
                <p:spPr bwMode="auto">
                  <a:xfrm>
                    <a:off x="1999" y="180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224" name="Freeform 329"/>
              <p:cNvSpPr>
                <a:spLocks noEditPoints="1"/>
              </p:cNvSpPr>
              <p:nvPr/>
            </p:nvSpPr>
            <p:spPr bwMode="auto">
              <a:xfrm>
                <a:off x="1490" y="1507"/>
                <a:ext cx="550" cy="1015"/>
              </a:xfrm>
              <a:custGeom>
                <a:avLst/>
                <a:gdLst>
                  <a:gd name="T0" fmla="*/ 318 w 730"/>
                  <a:gd name="T1" fmla="*/ 7 h 1587"/>
                  <a:gd name="T2" fmla="*/ 259 w 730"/>
                  <a:gd name="T3" fmla="*/ 37 h 1587"/>
                  <a:gd name="T4" fmla="*/ 215 w 730"/>
                  <a:gd name="T5" fmla="*/ 78 h 1587"/>
                  <a:gd name="T6" fmla="*/ 183 w 730"/>
                  <a:gd name="T7" fmla="*/ 111 h 1587"/>
                  <a:gd name="T8" fmla="*/ 143 w 730"/>
                  <a:gd name="T9" fmla="*/ 163 h 1587"/>
                  <a:gd name="T10" fmla="*/ 119 w 730"/>
                  <a:gd name="T11" fmla="*/ 222 h 1587"/>
                  <a:gd name="T12" fmla="*/ 98 w 730"/>
                  <a:gd name="T13" fmla="*/ 268 h 1587"/>
                  <a:gd name="T14" fmla="*/ 71 w 730"/>
                  <a:gd name="T15" fmla="*/ 323 h 1587"/>
                  <a:gd name="T16" fmla="*/ 54 w 730"/>
                  <a:gd name="T17" fmla="*/ 387 h 1587"/>
                  <a:gd name="T18" fmla="*/ 43 w 730"/>
                  <a:gd name="T19" fmla="*/ 446 h 1587"/>
                  <a:gd name="T20" fmla="*/ 31 w 730"/>
                  <a:gd name="T21" fmla="*/ 491 h 1587"/>
                  <a:gd name="T22" fmla="*/ 17 w 730"/>
                  <a:gd name="T23" fmla="*/ 555 h 1587"/>
                  <a:gd name="T24" fmla="*/ 15 w 730"/>
                  <a:gd name="T25" fmla="*/ 619 h 1587"/>
                  <a:gd name="T26" fmla="*/ 11 w 730"/>
                  <a:gd name="T27" fmla="*/ 668 h 1587"/>
                  <a:gd name="T28" fmla="*/ 2 w 730"/>
                  <a:gd name="T29" fmla="*/ 729 h 1587"/>
                  <a:gd name="T30" fmla="*/ 2 w 730"/>
                  <a:gd name="T31" fmla="*/ 795 h 1587"/>
                  <a:gd name="T32" fmla="*/ 8 w 730"/>
                  <a:gd name="T33" fmla="*/ 855 h 1587"/>
                  <a:gd name="T34" fmla="*/ 7 w 730"/>
                  <a:gd name="T35" fmla="*/ 902 h 1587"/>
                  <a:gd name="T36" fmla="*/ 9 w 730"/>
                  <a:gd name="T37" fmla="*/ 967 h 1587"/>
                  <a:gd name="T38" fmla="*/ 23 w 730"/>
                  <a:gd name="T39" fmla="*/ 1029 h 1587"/>
                  <a:gd name="T40" fmla="*/ 31 w 730"/>
                  <a:gd name="T41" fmla="*/ 1079 h 1587"/>
                  <a:gd name="T42" fmla="*/ 37 w 730"/>
                  <a:gd name="T43" fmla="*/ 1140 h 1587"/>
                  <a:gd name="T44" fmla="*/ 55 w 730"/>
                  <a:gd name="T45" fmla="*/ 1204 h 1587"/>
                  <a:gd name="T46" fmla="*/ 76 w 730"/>
                  <a:gd name="T47" fmla="*/ 1260 h 1587"/>
                  <a:gd name="T48" fmla="*/ 89 w 730"/>
                  <a:gd name="T49" fmla="*/ 1305 h 1587"/>
                  <a:gd name="T50" fmla="*/ 112 w 730"/>
                  <a:gd name="T51" fmla="*/ 1366 h 1587"/>
                  <a:gd name="T52" fmla="*/ 147 w 730"/>
                  <a:gd name="T53" fmla="*/ 1419 h 1587"/>
                  <a:gd name="T54" fmla="*/ 175 w 730"/>
                  <a:gd name="T55" fmla="*/ 1460 h 1587"/>
                  <a:gd name="T56" fmla="*/ 210 w 730"/>
                  <a:gd name="T57" fmla="*/ 1512 h 1587"/>
                  <a:gd name="T58" fmla="*/ 262 w 730"/>
                  <a:gd name="T59" fmla="*/ 1551 h 1587"/>
                  <a:gd name="T60" fmla="*/ 316 w 730"/>
                  <a:gd name="T61" fmla="*/ 1573 h 1587"/>
                  <a:gd name="T62" fmla="*/ 362 w 730"/>
                  <a:gd name="T63" fmla="*/ 1585 h 1587"/>
                  <a:gd name="T64" fmla="*/ 428 w 730"/>
                  <a:gd name="T65" fmla="*/ 1575 h 1587"/>
                  <a:gd name="T66" fmla="*/ 479 w 730"/>
                  <a:gd name="T67" fmla="*/ 1540 h 1587"/>
                  <a:gd name="T68" fmla="*/ 516 w 730"/>
                  <a:gd name="T69" fmla="*/ 1507 h 1587"/>
                  <a:gd name="T70" fmla="*/ 561 w 730"/>
                  <a:gd name="T71" fmla="*/ 1462 h 1587"/>
                  <a:gd name="T72" fmla="*/ 593 w 730"/>
                  <a:gd name="T73" fmla="*/ 1405 h 1587"/>
                  <a:gd name="T74" fmla="*/ 617 w 730"/>
                  <a:gd name="T75" fmla="*/ 1351 h 1587"/>
                  <a:gd name="T76" fmla="*/ 639 w 730"/>
                  <a:gd name="T77" fmla="*/ 1309 h 1587"/>
                  <a:gd name="T78" fmla="*/ 664 w 730"/>
                  <a:gd name="T79" fmla="*/ 1247 h 1587"/>
                  <a:gd name="T80" fmla="*/ 675 w 730"/>
                  <a:gd name="T81" fmla="*/ 1187 h 1587"/>
                  <a:gd name="T82" fmla="*/ 687 w 730"/>
                  <a:gd name="T83" fmla="*/ 1139 h 1587"/>
                  <a:gd name="T84" fmla="*/ 705 w 730"/>
                  <a:gd name="T85" fmla="*/ 1077 h 1587"/>
                  <a:gd name="T86" fmla="*/ 712 w 730"/>
                  <a:gd name="T87" fmla="*/ 1012 h 1587"/>
                  <a:gd name="T88" fmla="*/ 716 w 730"/>
                  <a:gd name="T89" fmla="*/ 954 h 1587"/>
                  <a:gd name="T90" fmla="*/ 723 w 730"/>
                  <a:gd name="T91" fmla="*/ 907 h 1587"/>
                  <a:gd name="T92" fmla="*/ 728 w 730"/>
                  <a:gd name="T93" fmla="*/ 841 h 1587"/>
                  <a:gd name="T94" fmla="*/ 723 w 730"/>
                  <a:gd name="T95" fmla="*/ 780 h 1587"/>
                  <a:gd name="T96" fmla="*/ 722 w 730"/>
                  <a:gd name="T97" fmla="*/ 729 h 1587"/>
                  <a:gd name="T98" fmla="*/ 724 w 730"/>
                  <a:gd name="T99" fmla="*/ 665 h 1587"/>
                  <a:gd name="T100" fmla="*/ 715 w 730"/>
                  <a:gd name="T101" fmla="*/ 601 h 1587"/>
                  <a:gd name="T102" fmla="*/ 704 w 730"/>
                  <a:gd name="T103" fmla="*/ 543 h 1587"/>
                  <a:gd name="T104" fmla="*/ 700 w 730"/>
                  <a:gd name="T105" fmla="*/ 496 h 1587"/>
                  <a:gd name="T106" fmla="*/ 689 w 730"/>
                  <a:gd name="T107" fmla="*/ 431 h 1587"/>
                  <a:gd name="T108" fmla="*/ 667 w 730"/>
                  <a:gd name="T109" fmla="*/ 372 h 1587"/>
                  <a:gd name="T110" fmla="*/ 652 w 730"/>
                  <a:gd name="T111" fmla="*/ 324 h 1587"/>
                  <a:gd name="T112" fmla="*/ 636 w 730"/>
                  <a:gd name="T113" fmla="*/ 263 h 1587"/>
                  <a:gd name="T114" fmla="*/ 605 w 730"/>
                  <a:gd name="T115" fmla="*/ 205 h 1587"/>
                  <a:gd name="T116" fmla="*/ 574 w 730"/>
                  <a:gd name="T117" fmla="*/ 155 h 1587"/>
                  <a:gd name="T118" fmla="*/ 550 w 730"/>
                  <a:gd name="T119" fmla="*/ 115 h 1587"/>
                  <a:gd name="T120" fmla="*/ 508 w 730"/>
                  <a:gd name="T121" fmla="*/ 64 h 1587"/>
                  <a:gd name="T122" fmla="*/ 454 w 730"/>
                  <a:gd name="T123" fmla="*/ 32 h 1587"/>
                  <a:gd name="T124" fmla="*/ 409 w 730"/>
                  <a:gd name="T125" fmla="*/ 13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0" h="1587">
                    <a:moveTo>
                      <a:pt x="367" y="7"/>
                    </a:moveTo>
                    <a:lnTo>
                      <a:pt x="367" y="7"/>
                    </a:lnTo>
                    <a:cubicBezTo>
                      <a:pt x="366" y="6"/>
                      <a:pt x="364" y="5"/>
                      <a:pt x="365" y="3"/>
                    </a:cubicBezTo>
                    <a:cubicBezTo>
                      <a:pt x="365" y="2"/>
                      <a:pt x="366" y="0"/>
                      <a:pt x="368" y="1"/>
                    </a:cubicBezTo>
                    <a:lnTo>
                      <a:pt x="368" y="1"/>
                    </a:lnTo>
                    <a:cubicBezTo>
                      <a:pt x="370" y="1"/>
                      <a:pt x="371" y="2"/>
                      <a:pt x="371" y="4"/>
                    </a:cubicBezTo>
                    <a:cubicBezTo>
                      <a:pt x="371" y="6"/>
                      <a:pt x="369" y="7"/>
                      <a:pt x="367" y="7"/>
                    </a:cubicBezTo>
                    <a:close/>
                    <a:moveTo>
                      <a:pt x="355" y="7"/>
                    </a:moveTo>
                    <a:lnTo>
                      <a:pt x="355" y="7"/>
                    </a:lnTo>
                    <a:cubicBezTo>
                      <a:pt x="353" y="7"/>
                      <a:pt x="352" y="6"/>
                      <a:pt x="352" y="4"/>
                    </a:cubicBezTo>
                    <a:cubicBezTo>
                      <a:pt x="352" y="2"/>
                      <a:pt x="353" y="1"/>
                      <a:pt x="355" y="1"/>
                    </a:cubicBezTo>
                    <a:lnTo>
                      <a:pt x="355" y="1"/>
                    </a:lnTo>
                    <a:cubicBezTo>
                      <a:pt x="357" y="1"/>
                      <a:pt x="358" y="2"/>
                      <a:pt x="358" y="4"/>
                    </a:cubicBezTo>
                    <a:cubicBezTo>
                      <a:pt x="358" y="6"/>
                      <a:pt x="357" y="7"/>
                      <a:pt x="355" y="7"/>
                    </a:cubicBezTo>
                    <a:close/>
                    <a:moveTo>
                      <a:pt x="343" y="8"/>
                    </a:moveTo>
                    <a:lnTo>
                      <a:pt x="343" y="8"/>
                    </a:lnTo>
                    <a:cubicBezTo>
                      <a:pt x="341" y="8"/>
                      <a:pt x="340" y="7"/>
                      <a:pt x="340" y="5"/>
                    </a:cubicBezTo>
                    <a:cubicBezTo>
                      <a:pt x="340" y="3"/>
                      <a:pt x="341" y="2"/>
                      <a:pt x="343" y="2"/>
                    </a:cubicBezTo>
                    <a:lnTo>
                      <a:pt x="343" y="2"/>
                    </a:lnTo>
                    <a:cubicBezTo>
                      <a:pt x="345" y="2"/>
                      <a:pt x="346" y="3"/>
                      <a:pt x="346" y="5"/>
                    </a:cubicBezTo>
                    <a:cubicBezTo>
                      <a:pt x="346" y="7"/>
                      <a:pt x="345" y="8"/>
                      <a:pt x="343" y="8"/>
                    </a:cubicBezTo>
                    <a:close/>
                    <a:moveTo>
                      <a:pt x="331" y="10"/>
                    </a:moveTo>
                    <a:lnTo>
                      <a:pt x="331" y="10"/>
                    </a:lnTo>
                    <a:cubicBezTo>
                      <a:pt x="329" y="10"/>
                      <a:pt x="328" y="9"/>
                      <a:pt x="327" y="7"/>
                    </a:cubicBezTo>
                    <a:cubicBezTo>
                      <a:pt x="327" y="6"/>
                      <a:pt x="328" y="4"/>
                      <a:pt x="330" y="4"/>
                    </a:cubicBezTo>
                    <a:lnTo>
                      <a:pt x="330" y="4"/>
                    </a:lnTo>
                    <a:cubicBezTo>
                      <a:pt x="332" y="4"/>
                      <a:pt x="333" y="5"/>
                      <a:pt x="334" y="7"/>
                    </a:cubicBezTo>
                    <a:cubicBezTo>
                      <a:pt x="334" y="8"/>
                      <a:pt x="333" y="10"/>
                      <a:pt x="331" y="10"/>
                    </a:cubicBezTo>
                    <a:close/>
                    <a:moveTo>
                      <a:pt x="319" y="13"/>
                    </a:moveTo>
                    <a:lnTo>
                      <a:pt x="319" y="13"/>
                    </a:lnTo>
                    <a:cubicBezTo>
                      <a:pt x="317" y="13"/>
                      <a:pt x="315" y="12"/>
                      <a:pt x="315" y="10"/>
                    </a:cubicBezTo>
                    <a:cubicBezTo>
                      <a:pt x="315" y="9"/>
                      <a:pt x="316" y="7"/>
                      <a:pt x="318" y="7"/>
                    </a:cubicBezTo>
                    <a:lnTo>
                      <a:pt x="318" y="7"/>
                    </a:lnTo>
                    <a:cubicBezTo>
                      <a:pt x="320" y="7"/>
                      <a:pt x="321" y="8"/>
                      <a:pt x="321" y="10"/>
                    </a:cubicBezTo>
                    <a:cubicBezTo>
                      <a:pt x="322" y="11"/>
                      <a:pt x="320" y="13"/>
                      <a:pt x="319" y="13"/>
                    </a:cubicBezTo>
                    <a:close/>
                    <a:moveTo>
                      <a:pt x="307" y="17"/>
                    </a:moveTo>
                    <a:lnTo>
                      <a:pt x="307" y="17"/>
                    </a:lnTo>
                    <a:cubicBezTo>
                      <a:pt x="305" y="17"/>
                      <a:pt x="304" y="16"/>
                      <a:pt x="303" y="15"/>
                    </a:cubicBezTo>
                    <a:cubicBezTo>
                      <a:pt x="303" y="13"/>
                      <a:pt x="304" y="11"/>
                      <a:pt x="306" y="11"/>
                    </a:cubicBezTo>
                    <a:lnTo>
                      <a:pt x="306" y="11"/>
                    </a:lnTo>
                    <a:cubicBezTo>
                      <a:pt x="307" y="10"/>
                      <a:pt x="309" y="11"/>
                      <a:pt x="309" y="13"/>
                    </a:cubicBezTo>
                    <a:cubicBezTo>
                      <a:pt x="310" y="15"/>
                      <a:pt x="309" y="16"/>
                      <a:pt x="307" y="17"/>
                    </a:cubicBezTo>
                    <a:close/>
                    <a:moveTo>
                      <a:pt x="296" y="21"/>
                    </a:moveTo>
                    <a:lnTo>
                      <a:pt x="296" y="21"/>
                    </a:lnTo>
                    <a:cubicBezTo>
                      <a:pt x="294" y="22"/>
                      <a:pt x="292" y="21"/>
                      <a:pt x="292" y="19"/>
                    </a:cubicBezTo>
                    <a:cubicBezTo>
                      <a:pt x="291" y="18"/>
                      <a:pt x="292" y="16"/>
                      <a:pt x="294" y="15"/>
                    </a:cubicBezTo>
                    <a:lnTo>
                      <a:pt x="294" y="15"/>
                    </a:lnTo>
                    <a:cubicBezTo>
                      <a:pt x="295" y="15"/>
                      <a:pt x="297" y="16"/>
                      <a:pt x="298" y="17"/>
                    </a:cubicBezTo>
                    <a:cubicBezTo>
                      <a:pt x="298" y="19"/>
                      <a:pt x="297" y="21"/>
                      <a:pt x="296" y="21"/>
                    </a:cubicBezTo>
                    <a:close/>
                    <a:moveTo>
                      <a:pt x="284" y="27"/>
                    </a:moveTo>
                    <a:lnTo>
                      <a:pt x="284" y="27"/>
                    </a:lnTo>
                    <a:cubicBezTo>
                      <a:pt x="283" y="27"/>
                      <a:pt x="281" y="26"/>
                      <a:pt x="280" y="25"/>
                    </a:cubicBezTo>
                    <a:cubicBezTo>
                      <a:pt x="280" y="23"/>
                      <a:pt x="281" y="21"/>
                      <a:pt x="282" y="21"/>
                    </a:cubicBezTo>
                    <a:lnTo>
                      <a:pt x="282" y="21"/>
                    </a:lnTo>
                    <a:cubicBezTo>
                      <a:pt x="284" y="20"/>
                      <a:pt x="286" y="21"/>
                      <a:pt x="286" y="23"/>
                    </a:cubicBezTo>
                    <a:cubicBezTo>
                      <a:pt x="287" y="24"/>
                      <a:pt x="286" y="26"/>
                      <a:pt x="284" y="27"/>
                    </a:cubicBezTo>
                    <a:close/>
                    <a:moveTo>
                      <a:pt x="274" y="32"/>
                    </a:moveTo>
                    <a:lnTo>
                      <a:pt x="274" y="32"/>
                    </a:lnTo>
                    <a:cubicBezTo>
                      <a:pt x="272" y="33"/>
                      <a:pt x="270" y="33"/>
                      <a:pt x="270" y="31"/>
                    </a:cubicBezTo>
                    <a:cubicBezTo>
                      <a:pt x="269" y="29"/>
                      <a:pt x="269" y="28"/>
                      <a:pt x="271" y="27"/>
                    </a:cubicBezTo>
                    <a:lnTo>
                      <a:pt x="271" y="27"/>
                    </a:lnTo>
                    <a:cubicBezTo>
                      <a:pt x="273" y="26"/>
                      <a:pt x="274" y="27"/>
                      <a:pt x="275" y="28"/>
                    </a:cubicBezTo>
                    <a:cubicBezTo>
                      <a:pt x="276" y="30"/>
                      <a:pt x="275" y="32"/>
                      <a:pt x="274" y="32"/>
                    </a:cubicBezTo>
                    <a:close/>
                    <a:moveTo>
                      <a:pt x="263" y="39"/>
                    </a:moveTo>
                    <a:lnTo>
                      <a:pt x="263" y="39"/>
                    </a:lnTo>
                    <a:cubicBezTo>
                      <a:pt x="262" y="40"/>
                      <a:pt x="260" y="39"/>
                      <a:pt x="259" y="37"/>
                    </a:cubicBezTo>
                    <a:cubicBezTo>
                      <a:pt x="258" y="36"/>
                      <a:pt x="259" y="34"/>
                      <a:pt x="260" y="33"/>
                    </a:cubicBezTo>
                    <a:lnTo>
                      <a:pt x="260" y="33"/>
                    </a:lnTo>
                    <a:cubicBezTo>
                      <a:pt x="262" y="33"/>
                      <a:pt x="264" y="33"/>
                      <a:pt x="265" y="35"/>
                    </a:cubicBezTo>
                    <a:cubicBezTo>
                      <a:pt x="265" y="36"/>
                      <a:pt x="265" y="38"/>
                      <a:pt x="263" y="39"/>
                    </a:cubicBezTo>
                    <a:close/>
                    <a:moveTo>
                      <a:pt x="253" y="46"/>
                    </a:moveTo>
                    <a:lnTo>
                      <a:pt x="253" y="46"/>
                    </a:lnTo>
                    <a:cubicBezTo>
                      <a:pt x="251" y="47"/>
                      <a:pt x="249" y="46"/>
                      <a:pt x="249" y="45"/>
                    </a:cubicBezTo>
                    <a:cubicBezTo>
                      <a:pt x="248" y="43"/>
                      <a:pt x="248" y="41"/>
                      <a:pt x="250" y="40"/>
                    </a:cubicBezTo>
                    <a:lnTo>
                      <a:pt x="250" y="40"/>
                    </a:lnTo>
                    <a:cubicBezTo>
                      <a:pt x="252" y="40"/>
                      <a:pt x="253" y="40"/>
                      <a:pt x="254" y="42"/>
                    </a:cubicBezTo>
                    <a:cubicBezTo>
                      <a:pt x="255" y="43"/>
                      <a:pt x="254" y="45"/>
                      <a:pt x="253" y="46"/>
                    </a:cubicBezTo>
                    <a:close/>
                    <a:moveTo>
                      <a:pt x="243" y="53"/>
                    </a:moveTo>
                    <a:lnTo>
                      <a:pt x="243" y="53"/>
                    </a:lnTo>
                    <a:cubicBezTo>
                      <a:pt x="241" y="54"/>
                      <a:pt x="239" y="54"/>
                      <a:pt x="239" y="52"/>
                    </a:cubicBezTo>
                    <a:cubicBezTo>
                      <a:pt x="238" y="51"/>
                      <a:pt x="238" y="49"/>
                      <a:pt x="240" y="48"/>
                    </a:cubicBezTo>
                    <a:lnTo>
                      <a:pt x="240" y="48"/>
                    </a:lnTo>
                    <a:cubicBezTo>
                      <a:pt x="242" y="47"/>
                      <a:pt x="243" y="48"/>
                      <a:pt x="244" y="49"/>
                    </a:cubicBezTo>
                    <a:cubicBezTo>
                      <a:pt x="245" y="51"/>
                      <a:pt x="244" y="53"/>
                      <a:pt x="243" y="53"/>
                    </a:cubicBezTo>
                    <a:close/>
                    <a:moveTo>
                      <a:pt x="234" y="61"/>
                    </a:moveTo>
                    <a:lnTo>
                      <a:pt x="234" y="61"/>
                    </a:lnTo>
                    <a:cubicBezTo>
                      <a:pt x="232" y="62"/>
                      <a:pt x="230" y="62"/>
                      <a:pt x="229" y="60"/>
                    </a:cubicBezTo>
                    <a:cubicBezTo>
                      <a:pt x="228" y="59"/>
                      <a:pt x="229" y="57"/>
                      <a:pt x="230" y="56"/>
                    </a:cubicBezTo>
                    <a:lnTo>
                      <a:pt x="230" y="56"/>
                    </a:lnTo>
                    <a:cubicBezTo>
                      <a:pt x="231" y="55"/>
                      <a:pt x="233" y="55"/>
                      <a:pt x="234" y="57"/>
                    </a:cubicBezTo>
                    <a:cubicBezTo>
                      <a:pt x="235" y="58"/>
                      <a:pt x="235" y="60"/>
                      <a:pt x="234" y="61"/>
                    </a:cubicBezTo>
                    <a:close/>
                    <a:moveTo>
                      <a:pt x="224" y="70"/>
                    </a:moveTo>
                    <a:lnTo>
                      <a:pt x="224" y="70"/>
                    </a:lnTo>
                    <a:cubicBezTo>
                      <a:pt x="223" y="71"/>
                      <a:pt x="221" y="70"/>
                      <a:pt x="220" y="69"/>
                    </a:cubicBezTo>
                    <a:cubicBezTo>
                      <a:pt x="219" y="67"/>
                      <a:pt x="219" y="65"/>
                      <a:pt x="221" y="64"/>
                    </a:cubicBezTo>
                    <a:lnTo>
                      <a:pt x="221" y="64"/>
                    </a:lnTo>
                    <a:cubicBezTo>
                      <a:pt x="222" y="63"/>
                      <a:pt x="224" y="64"/>
                      <a:pt x="225" y="65"/>
                    </a:cubicBezTo>
                    <a:cubicBezTo>
                      <a:pt x="226" y="67"/>
                      <a:pt x="226" y="69"/>
                      <a:pt x="224" y="70"/>
                    </a:cubicBezTo>
                    <a:close/>
                    <a:moveTo>
                      <a:pt x="215" y="78"/>
                    </a:moveTo>
                    <a:lnTo>
                      <a:pt x="215" y="78"/>
                    </a:lnTo>
                    <a:cubicBezTo>
                      <a:pt x="214" y="79"/>
                      <a:pt x="212" y="79"/>
                      <a:pt x="211" y="77"/>
                    </a:cubicBezTo>
                    <a:cubicBezTo>
                      <a:pt x="210" y="76"/>
                      <a:pt x="210" y="74"/>
                      <a:pt x="212" y="73"/>
                    </a:cubicBezTo>
                    <a:lnTo>
                      <a:pt x="212" y="73"/>
                    </a:lnTo>
                    <a:cubicBezTo>
                      <a:pt x="213" y="72"/>
                      <a:pt x="215" y="73"/>
                      <a:pt x="216" y="74"/>
                    </a:cubicBezTo>
                    <a:cubicBezTo>
                      <a:pt x="217" y="75"/>
                      <a:pt x="217" y="77"/>
                      <a:pt x="215" y="78"/>
                    </a:cubicBezTo>
                    <a:close/>
                    <a:moveTo>
                      <a:pt x="207" y="87"/>
                    </a:moveTo>
                    <a:lnTo>
                      <a:pt x="207" y="87"/>
                    </a:lnTo>
                    <a:cubicBezTo>
                      <a:pt x="205" y="88"/>
                      <a:pt x="203" y="88"/>
                      <a:pt x="202" y="87"/>
                    </a:cubicBezTo>
                    <a:cubicBezTo>
                      <a:pt x="201" y="85"/>
                      <a:pt x="202" y="83"/>
                      <a:pt x="203" y="82"/>
                    </a:cubicBezTo>
                    <a:lnTo>
                      <a:pt x="203" y="82"/>
                    </a:lnTo>
                    <a:cubicBezTo>
                      <a:pt x="205" y="81"/>
                      <a:pt x="207" y="82"/>
                      <a:pt x="208" y="83"/>
                    </a:cubicBezTo>
                    <a:cubicBezTo>
                      <a:pt x="208" y="84"/>
                      <a:pt x="208" y="86"/>
                      <a:pt x="207" y="87"/>
                    </a:cubicBezTo>
                    <a:close/>
                    <a:moveTo>
                      <a:pt x="198" y="97"/>
                    </a:moveTo>
                    <a:lnTo>
                      <a:pt x="198" y="97"/>
                    </a:lnTo>
                    <a:cubicBezTo>
                      <a:pt x="197" y="98"/>
                      <a:pt x="195" y="97"/>
                      <a:pt x="194" y="96"/>
                    </a:cubicBezTo>
                    <a:cubicBezTo>
                      <a:pt x="193" y="94"/>
                      <a:pt x="193" y="92"/>
                      <a:pt x="195" y="91"/>
                    </a:cubicBezTo>
                    <a:lnTo>
                      <a:pt x="195" y="91"/>
                    </a:lnTo>
                    <a:cubicBezTo>
                      <a:pt x="196" y="91"/>
                      <a:pt x="198" y="91"/>
                      <a:pt x="199" y="92"/>
                    </a:cubicBezTo>
                    <a:cubicBezTo>
                      <a:pt x="200" y="94"/>
                      <a:pt x="200" y="96"/>
                      <a:pt x="198" y="97"/>
                    </a:cubicBezTo>
                    <a:close/>
                    <a:moveTo>
                      <a:pt x="190" y="106"/>
                    </a:moveTo>
                    <a:lnTo>
                      <a:pt x="190" y="106"/>
                    </a:lnTo>
                    <a:cubicBezTo>
                      <a:pt x="189" y="107"/>
                      <a:pt x="187" y="107"/>
                      <a:pt x="186" y="105"/>
                    </a:cubicBezTo>
                    <a:cubicBezTo>
                      <a:pt x="185" y="104"/>
                      <a:pt x="185" y="102"/>
                      <a:pt x="187" y="101"/>
                    </a:cubicBezTo>
                    <a:lnTo>
                      <a:pt x="187" y="101"/>
                    </a:lnTo>
                    <a:cubicBezTo>
                      <a:pt x="188" y="100"/>
                      <a:pt x="190" y="100"/>
                      <a:pt x="191" y="102"/>
                    </a:cubicBezTo>
                    <a:cubicBezTo>
                      <a:pt x="192" y="103"/>
                      <a:pt x="192" y="105"/>
                      <a:pt x="190" y="106"/>
                    </a:cubicBezTo>
                    <a:close/>
                    <a:moveTo>
                      <a:pt x="183" y="115"/>
                    </a:moveTo>
                    <a:lnTo>
                      <a:pt x="183" y="115"/>
                    </a:lnTo>
                    <a:cubicBezTo>
                      <a:pt x="182" y="117"/>
                      <a:pt x="180" y="117"/>
                      <a:pt x="179" y="116"/>
                    </a:cubicBezTo>
                    <a:cubicBezTo>
                      <a:pt x="177" y="115"/>
                      <a:pt x="177" y="113"/>
                      <a:pt x="178" y="111"/>
                    </a:cubicBezTo>
                    <a:lnTo>
                      <a:pt x="178" y="111"/>
                    </a:lnTo>
                    <a:cubicBezTo>
                      <a:pt x="179" y="110"/>
                      <a:pt x="181" y="110"/>
                      <a:pt x="183" y="111"/>
                    </a:cubicBezTo>
                    <a:cubicBezTo>
                      <a:pt x="184" y="112"/>
                      <a:pt x="184" y="114"/>
                      <a:pt x="183" y="115"/>
                    </a:cubicBezTo>
                    <a:close/>
                    <a:moveTo>
                      <a:pt x="176" y="125"/>
                    </a:moveTo>
                    <a:lnTo>
                      <a:pt x="176" y="125"/>
                    </a:lnTo>
                    <a:cubicBezTo>
                      <a:pt x="175" y="127"/>
                      <a:pt x="173" y="127"/>
                      <a:pt x="171" y="126"/>
                    </a:cubicBezTo>
                    <a:cubicBezTo>
                      <a:pt x="170" y="125"/>
                      <a:pt x="170" y="123"/>
                      <a:pt x="171" y="121"/>
                    </a:cubicBezTo>
                    <a:lnTo>
                      <a:pt x="171" y="121"/>
                    </a:lnTo>
                    <a:cubicBezTo>
                      <a:pt x="172" y="120"/>
                      <a:pt x="174" y="120"/>
                      <a:pt x="175" y="121"/>
                    </a:cubicBezTo>
                    <a:cubicBezTo>
                      <a:pt x="176" y="122"/>
                      <a:pt x="177" y="124"/>
                      <a:pt x="176" y="125"/>
                    </a:cubicBezTo>
                    <a:close/>
                    <a:moveTo>
                      <a:pt x="168" y="136"/>
                    </a:moveTo>
                    <a:lnTo>
                      <a:pt x="168" y="136"/>
                    </a:lnTo>
                    <a:cubicBezTo>
                      <a:pt x="167" y="137"/>
                      <a:pt x="165" y="137"/>
                      <a:pt x="164" y="136"/>
                    </a:cubicBezTo>
                    <a:cubicBezTo>
                      <a:pt x="163" y="135"/>
                      <a:pt x="162" y="133"/>
                      <a:pt x="163" y="132"/>
                    </a:cubicBezTo>
                    <a:lnTo>
                      <a:pt x="164" y="132"/>
                    </a:lnTo>
                    <a:cubicBezTo>
                      <a:pt x="165" y="130"/>
                      <a:pt x="167" y="130"/>
                      <a:pt x="168" y="131"/>
                    </a:cubicBezTo>
                    <a:cubicBezTo>
                      <a:pt x="169" y="132"/>
                      <a:pt x="169" y="134"/>
                      <a:pt x="168" y="136"/>
                    </a:cubicBezTo>
                    <a:close/>
                    <a:moveTo>
                      <a:pt x="161" y="146"/>
                    </a:moveTo>
                    <a:lnTo>
                      <a:pt x="161" y="146"/>
                    </a:lnTo>
                    <a:cubicBezTo>
                      <a:pt x="160" y="147"/>
                      <a:pt x="158" y="148"/>
                      <a:pt x="157" y="146"/>
                    </a:cubicBezTo>
                    <a:cubicBezTo>
                      <a:pt x="156" y="145"/>
                      <a:pt x="155" y="143"/>
                      <a:pt x="157" y="142"/>
                    </a:cubicBezTo>
                    <a:lnTo>
                      <a:pt x="157" y="142"/>
                    </a:lnTo>
                    <a:cubicBezTo>
                      <a:pt x="158" y="141"/>
                      <a:pt x="160" y="141"/>
                      <a:pt x="161" y="142"/>
                    </a:cubicBezTo>
                    <a:cubicBezTo>
                      <a:pt x="162" y="143"/>
                      <a:pt x="163" y="145"/>
                      <a:pt x="161" y="146"/>
                    </a:cubicBezTo>
                    <a:close/>
                    <a:moveTo>
                      <a:pt x="155" y="156"/>
                    </a:moveTo>
                    <a:lnTo>
                      <a:pt x="155" y="156"/>
                    </a:lnTo>
                    <a:cubicBezTo>
                      <a:pt x="154" y="158"/>
                      <a:pt x="152" y="158"/>
                      <a:pt x="150" y="157"/>
                    </a:cubicBezTo>
                    <a:cubicBezTo>
                      <a:pt x="149" y="156"/>
                      <a:pt x="149" y="154"/>
                      <a:pt x="150" y="153"/>
                    </a:cubicBezTo>
                    <a:lnTo>
                      <a:pt x="150" y="153"/>
                    </a:lnTo>
                    <a:cubicBezTo>
                      <a:pt x="151" y="151"/>
                      <a:pt x="153" y="151"/>
                      <a:pt x="154" y="152"/>
                    </a:cubicBezTo>
                    <a:cubicBezTo>
                      <a:pt x="156" y="153"/>
                      <a:pt x="156" y="155"/>
                      <a:pt x="155" y="156"/>
                    </a:cubicBezTo>
                    <a:close/>
                    <a:moveTo>
                      <a:pt x="148" y="167"/>
                    </a:moveTo>
                    <a:lnTo>
                      <a:pt x="148" y="167"/>
                    </a:lnTo>
                    <a:cubicBezTo>
                      <a:pt x="147" y="168"/>
                      <a:pt x="145" y="169"/>
                      <a:pt x="144" y="168"/>
                    </a:cubicBezTo>
                    <a:cubicBezTo>
                      <a:pt x="142" y="167"/>
                      <a:pt x="142" y="165"/>
                      <a:pt x="143" y="163"/>
                    </a:cubicBezTo>
                    <a:lnTo>
                      <a:pt x="143" y="163"/>
                    </a:lnTo>
                    <a:cubicBezTo>
                      <a:pt x="144" y="162"/>
                      <a:pt x="146" y="162"/>
                      <a:pt x="148" y="163"/>
                    </a:cubicBezTo>
                    <a:cubicBezTo>
                      <a:pt x="149" y="164"/>
                      <a:pt x="149" y="166"/>
                      <a:pt x="148" y="167"/>
                    </a:cubicBezTo>
                    <a:close/>
                    <a:moveTo>
                      <a:pt x="142" y="178"/>
                    </a:moveTo>
                    <a:lnTo>
                      <a:pt x="142" y="178"/>
                    </a:lnTo>
                    <a:cubicBezTo>
                      <a:pt x="141" y="179"/>
                      <a:pt x="139" y="180"/>
                      <a:pt x="137" y="178"/>
                    </a:cubicBezTo>
                    <a:cubicBezTo>
                      <a:pt x="136" y="177"/>
                      <a:pt x="136" y="175"/>
                      <a:pt x="137" y="174"/>
                    </a:cubicBezTo>
                    <a:lnTo>
                      <a:pt x="137" y="174"/>
                    </a:lnTo>
                    <a:cubicBezTo>
                      <a:pt x="138" y="173"/>
                      <a:pt x="140" y="172"/>
                      <a:pt x="141" y="174"/>
                    </a:cubicBezTo>
                    <a:cubicBezTo>
                      <a:pt x="143" y="175"/>
                      <a:pt x="143" y="177"/>
                      <a:pt x="142" y="178"/>
                    </a:cubicBezTo>
                    <a:close/>
                    <a:moveTo>
                      <a:pt x="136" y="189"/>
                    </a:moveTo>
                    <a:lnTo>
                      <a:pt x="136" y="189"/>
                    </a:lnTo>
                    <a:cubicBezTo>
                      <a:pt x="135" y="190"/>
                      <a:pt x="133" y="190"/>
                      <a:pt x="131" y="189"/>
                    </a:cubicBezTo>
                    <a:cubicBezTo>
                      <a:pt x="130" y="188"/>
                      <a:pt x="130" y="186"/>
                      <a:pt x="131" y="185"/>
                    </a:cubicBezTo>
                    <a:lnTo>
                      <a:pt x="131" y="185"/>
                    </a:lnTo>
                    <a:cubicBezTo>
                      <a:pt x="132" y="184"/>
                      <a:pt x="134" y="183"/>
                      <a:pt x="135" y="184"/>
                    </a:cubicBezTo>
                    <a:cubicBezTo>
                      <a:pt x="136" y="185"/>
                      <a:pt x="137" y="187"/>
                      <a:pt x="136" y="189"/>
                    </a:cubicBezTo>
                    <a:close/>
                    <a:moveTo>
                      <a:pt x="130" y="200"/>
                    </a:moveTo>
                    <a:lnTo>
                      <a:pt x="130" y="200"/>
                    </a:lnTo>
                    <a:cubicBezTo>
                      <a:pt x="129" y="201"/>
                      <a:pt x="127" y="201"/>
                      <a:pt x="125" y="200"/>
                    </a:cubicBezTo>
                    <a:cubicBezTo>
                      <a:pt x="124" y="199"/>
                      <a:pt x="124" y="197"/>
                      <a:pt x="125" y="196"/>
                    </a:cubicBezTo>
                    <a:lnTo>
                      <a:pt x="125" y="196"/>
                    </a:lnTo>
                    <a:cubicBezTo>
                      <a:pt x="126" y="195"/>
                      <a:pt x="128" y="194"/>
                      <a:pt x="129" y="195"/>
                    </a:cubicBezTo>
                    <a:cubicBezTo>
                      <a:pt x="131" y="197"/>
                      <a:pt x="131" y="199"/>
                      <a:pt x="130" y="200"/>
                    </a:cubicBezTo>
                    <a:close/>
                    <a:moveTo>
                      <a:pt x="124" y="211"/>
                    </a:moveTo>
                    <a:lnTo>
                      <a:pt x="124" y="211"/>
                    </a:lnTo>
                    <a:cubicBezTo>
                      <a:pt x="123" y="212"/>
                      <a:pt x="121" y="213"/>
                      <a:pt x="120" y="211"/>
                    </a:cubicBezTo>
                    <a:cubicBezTo>
                      <a:pt x="118" y="210"/>
                      <a:pt x="118" y="208"/>
                      <a:pt x="119" y="207"/>
                    </a:cubicBezTo>
                    <a:lnTo>
                      <a:pt x="119" y="207"/>
                    </a:lnTo>
                    <a:cubicBezTo>
                      <a:pt x="120" y="206"/>
                      <a:pt x="122" y="205"/>
                      <a:pt x="124" y="207"/>
                    </a:cubicBezTo>
                    <a:cubicBezTo>
                      <a:pt x="125" y="208"/>
                      <a:pt x="125" y="210"/>
                      <a:pt x="124" y="211"/>
                    </a:cubicBezTo>
                    <a:close/>
                    <a:moveTo>
                      <a:pt x="119" y="222"/>
                    </a:moveTo>
                    <a:lnTo>
                      <a:pt x="119" y="222"/>
                    </a:lnTo>
                    <a:cubicBezTo>
                      <a:pt x="117" y="224"/>
                      <a:pt x="116" y="224"/>
                      <a:pt x="114" y="223"/>
                    </a:cubicBezTo>
                    <a:cubicBezTo>
                      <a:pt x="113" y="222"/>
                      <a:pt x="113" y="220"/>
                      <a:pt x="114" y="218"/>
                    </a:cubicBezTo>
                    <a:lnTo>
                      <a:pt x="114" y="218"/>
                    </a:lnTo>
                    <a:cubicBezTo>
                      <a:pt x="115" y="217"/>
                      <a:pt x="117" y="217"/>
                      <a:pt x="118" y="218"/>
                    </a:cubicBezTo>
                    <a:cubicBezTo>
                      <a:pt x="119" y="219"/>
                      <a:pt x="120" y="221"/>
                      <a:pt x="119" y="222"/>
                    </a:cubicBezTo>
                    <a:close/>
                    <a:moveTo>
                      <a:pt x="113" y="233"/>
                    </a:moveTo>
                    <a:lnTo>
                      <a:pt x="113" y="233"/>
                    </a:lnTo>
                    <a:cubicBezTo>
                      <a:pt x="112" y="235"/>
                      <a:pt x="110" y="235"/>
                      <a:pt x="109" y="234"/>
                    </a:cubicBezTo>
                    <a:cubicBezTo>
                      <a:pt x="107" y="233"/>
                      <a:pt x="107" y="231"/>
                      <a:pt x="108" y="230"/>
                    </a:cubicBezTo>
                    <a:lnTo>
                      <a:pt x="108" y="230"/>
                    </a:lnTo>
                    <a:cubicBezTo>
                      <a:pt x="109" y="228"/>
                      <a:pt x="111" y="228"/>
                      <a:pt x="113" y="229"/>
                    </a:cubicBezTo>
                    <a:cubicBezTo>
                      <a:pt x="114" y="230"/>
                      <a:pt x="114" y="232"/>
                      <a:pt x="113" y="233"/>
                    </a:cubicBezTo>
                    <a:close/>
                    <a:moveTo>
                      <a:pt x="108" y="245"/>
                    </a:moveTo>
                    <a:lnTo>
                      <a:pt x="108" y="245"/>
                    </a:lnTo>
                    <a:cubicBezTo>
                      <a:pt x="107" y="246"/>
                      <a:pt x="105" y="246"/>
                      <a:pt x="104" y="245"/>
                    </a:cubicBezTo>
                    <a:cubicBezTo>
                      <a:pt x="102" y="244"/>
                      <a:pt x="102" y="242"/>
                      <a:pt x="103" y="241"/>
                    </a:cubicBezTo>
                    <a:lnTo>
                      <a:pt x="103" y="241"/>
                    </a:lnTo>
                    <a:cubicBezTo>
                      <a:pt x="104" y="240"/>
                      <a:pt x="106" y="239"/>
                      <a:pt x="108" y="240"/>
                    </a:cubicBezTo>
                    <a:cubicBezTo>
                      <a:pt x="109" y="242"/>
                      <a:pt x="109" y="244"/>
                      <a:pt x="108" y="245"/>
                    </a:cubicBezTo>
                    <a:close/>
                    <a:moveTo>
                      <a:pt x="103" y="256"/>
                    </a:moveTo>
                    <a:lnTo>
                      <a:pt x="103" y="256"/>
                    </a:lnTo>
                    <a:cubicBezTo>
                      <a:pt x="102" y="258"/>
                      <a:pt x="100" y="258"/>
                      <a:pt x="99" y="257"/>
                    </a:cubicBezTo>
                    <a:cubicBezTo>
                      <a:pt x="97" y="256"/>
                      <a:pt x="97" y="254"/>
                      <a:pt x="98" y="252"/>
                    </a:cubicBezTo>
                    <a:lnTo>
                      <a:pt x="98" y="252"/>
                    </a:lnTo>
                    <a:cubicBezTo>
                      <a:pt x="99" y="251"/>
                      <a:pt x="101" y="251"/>
                      <a:pt x="103" y="252"/>
                    </a:cubicBezTo>
                    <a:cubicBezTo>
                      <a:pt x="104" y="253"/>
                      <a:pt x="104" y="255"/>
                      <a:pt x="103" y="256"/>
                    </a:cubicBezTo>
                    <a:close/>
                    <a:moveTo>
                      <a:pt x="98" y="268"/>
                    </a:moveTo>
                    <a:lnTo>
                      <a:pt x="98" y="268"/>
                    </a:lnTo>
                    <a:cubicBezTo>
                      <a:pt x="97" y="269"/>
                      <a:pt x="95" y="269"/>
                      <a:pt x="94" y="268"/>
                    </a:cubicBezTo>
                    <a:cubicBezTo>
                      <a:pt x="92" y="267"/>
                      <a:pt x="92" y="265"/>
                      <a:pt x="93" y="264"/>
                    </a:cubicBezTo>
                    <a:lnTo>
                      <a:pt x="93" y="264"/>
                    </a:lnTo>
                    <a:cubicBezTo>
                      <a:pt x="94" y="263"/>
                      <a:pt x="96" y="262"/>
                      <a:pt x="98" y="263"/>
                    </a:cubicBezTo>
                    <a:cubicBezTo>
                      <a:pt x="99" y="265"/>
                      <a:pt x="99" y="267"/>
                      <a:pt x="98" y="268"/>
                    </a:cubicBezTo>
                    <a:close/>
                    <a:moveTo>
                      <a:pt x="94" y="279"/>
                    </a:moveTo>
                    <a:lnTo>
                      <a:pt x="94" y="279"/>
                    </a:lnTo>
                    <a:cubicBezTo>
                      <a:pt x="92" y="281"/>
                      <a:pt x="90" y="281"/>
                      <a:pt x="89" y="280"/>
                    </a:cubicBezTo>
                    <a:cubicBezTo>
                      <a:pt x="88" y="279"/>
                      <a:pt x="88" y="277"/>
                      <a:pt x="89" y="276"/>
                    </a:cubicBezTo>
                    <a:lnTo>
                      <a:pt x="89" y="276"/>
                    </a:lnTo>
                    <a:cubicBezTo>
                      <a:pt x="90" y="274"/>
                      <a:pt x="92" y="274"/>
                      <a:pt x="93" y="275"/>
                    </a:cubicBezTo>
                    <a:cubicBezTo>
                      <a:pt x="94" y="276"/>
                      <a:pt x="95" y="278"/>
                      <a:pt x="94" y="279"/>
                    </a:cubicBezTo>
                    <a:close/>
                    <a:moveTo>
                      <a:pt x="89" y="291"/>
                    </a:moveTo>
                    <a:lnTo>
                      <a:pt x="89" y="291"/>
                    </a:lnTo>
                    <a:cubicBezTo>
                      <a:pt x="88" y="292"/>
                      <a:pt x="86" y="293"/>
                      <a:pt x="85" y="292"/>
                    </a:cubicBezTo>
                    <a:cubicBezTo>
                      <a:pt x="83" y="291"/>
                      <a:pt x="83" y="289"/>
                      <a:pt x="84" y="287"/>
                    </a:cubicBezTo>
                    <a:lnTo>
                      <a:pt x="84" y="287"/>
                    </a:lnTo>
                    <a:cubicBezTo>
                      <a:pt x="85" y="286"/>
                      <a:pt x="87" y="286"/>
                      <a:pt x="88" y="287"/>
                    </a:cubicBezTo>
                    <a:cubicBezTo>
                      <a:pt x="90" y="288"/>
                      <a:pt x="90" y="290"/>
                      <a:pt x="89" y="291"/>
                    </a:cubicBezTo>
                    <a:close/>
                    <a:moveTo>
                      <a:pt x="85" y="303"/>
                    </a:moveTo>
                    <a:lnTo>
                      <a:pt x="85" y="303"/>
                    </a:lnTo>
                    <a:cubicBezTo>
                      <a:pt x="84" y="304"/>
                      <a:pt x="82" y="304"/>
                      <a:pt x="80" y="304"/>
                    </a:cubicBezTo>
                    <a:cubicBezTo>
                      <a:pt x="79" y="303"/>
                      <a:pt x="79" y="301"/>
                      <a:pt x="80" y="299"/>
                    </a:cubicBezTo>
                    <a:lnTo>
                      <a:pt x="80" y="299"/>
                    </a:lnTo>
                    <a:cubicBezTo>
                      <a:pt x="81" y="298"/>
                      <a:pt x="82" y="297"/>
                      <a:pt x="84" y="298"/>
                    </a:cubicBezTo>
                    <a:cubicBezTo>
                      <a:pt x="85" y="299"/>
                      <a:pt x="86" y="301"/>
                      <a:pt x="85" y="303"/>
                    </a:cubicBezTo>
                    <a:close/>
                    <a:moveTo>
                      <a:pt x="81" y="314"/>
                    </a:moveTo>
                    <a:lnTo>
                      <a:pt x="81" y="314"/>
                    </a:lnTo>
                    <a:cubicBezTo>
                      <a:pt x="80" y="316"/>
                      <a:pt x="78" y="316"/>
                      <a:pt x="76" y="315"/>
                    </a:cubicBezTo>
                    <a:cubicBezTo>
                      <a:pt x="75" y="314"/>
                      <a:pt x="74" y="312"/>
                      <a:pt x="75" y="311"/>
                    </a:cubicBezTo>
                    <a:lnTo>
                      <a:pt x="75" y="311"/>
                    </a:lnTo>
                    <a:cubicBezTo>
                      <a:pt x="76" y="310"/>
                      <a:pt x="78" y="309"/>
                      <a:pt x="80" y="310"/>
                    </a:cubicBezTo>
                    <a:cubicBezTo>
                      <a:pt x="81" y="311"/>
                      <a:pt x="82" y="313"/>
                      <a:pt x="81" y="314"/>
                    </a:cubicBezTo>
                    <a:close/>
                    <a:moveTo>
                      <a:pt x="77" y="325"/>
                    </a:moveTo>
                    <a:lnTo>
                      <a:pt x="77" y="325"/>
                    </a:lnTo>
                    <a:cubicBezTo>
                      <a:pt x="76" y="327"/>
                      <a:pt x="74" y="328"/>
                      <a:pt x="73" y="327"/>
                    </a:cubicBezTo>
                    <a:cubicBezTo>
                      <a:pt x="71" y="327"/>
                      <a:pt x="70" y="325"/>
                      <a:pt x="71" y="324"/>
                    </a:cubicBezTo>
                    <a:lnTo>
                      <a:pt x="71" y="323"/>
                    </a:lnTo>
                    <a:cubicBezTo>
                      <a:pt x="71" y="322"/>
                      <a:pt x="73" y="321"/>
                      <a:pt x="75" y="322"/>
                    </a:cubicBezTo>
                    <a:cubicBezTo>
                      <a:pt x="76" y="322"/>
                      <a:pt x="77" y="324"/>
                      <a:pt x="77" y="325"/>
                    </a:cubicBezTo>
                    <a:close/>
                    <a:moveTo>
                      <a:pt x="73" y="337"/>
                    </a:moveTo>
                    <a:lnTo>
                      <a:pt x="73" y="337"/>
                    </a:lnTo>
                    <a:cubicBezTo>
                      <a:pt x="72" y="339"/>
                      <a:pt x="71" y="340"/>
                      <a:pt x="69" y="339"/>
                    </a:cubicBezTo>
                    <a:cubicBezTo>
                      <a:pt x="67" y="339"/>
                      <a:pt x="66" y="337"/>
                      <a:pt x="67" y="335"/>
                    </a:cubicBezTo>
                    <a:lnTo>
                      <a:pt x="67" y="335"/>
                    </a:lnTo>
                    <a:cubicBezTo>
                      <a:pt x="68" y="334"/>
                      <a:pt x="69" y="333"/>
                      <a:pt x="71" y="333"/>
                    </a:cubicBezTo>
                    <a:cubicBezTo>
                      <a:pt x="73" y="334"/>
                      <a:pt x="73" y="336"/>
                      <a:pt x="73" y="337"/>
                    </a:cubicBezTo>
                    <a:close/>
                    <a:moveTo>
                      <a:pt x="69" y="349"/>
                    </a:moveTo>
                    <a:lnTo>
                      <a:pt x="69" y="349"/>
                    </a:lnTo>
                    <a:cubicBezTo>
                      <a:pt x="69" y="351"/>
                      <a:pt x="67" y="352"/>
                      <a:pt x="65" y="351"/>
                    </a:cubicBezTo>
                    <a:cubicBezTo>
                      <a:pt x="63" y="351"/>
                      <a:pt x="63" y="349"/>
                      <a:pt x="63" y="347"/>
                    </a:cubicBezTo>
                    <a:lnTo>
                      <a:pt x="63" y="347"/>
                    </a:lnTo>
                    <a:cubicBezTo>
                      <a:pt x="64" y="346"/>
                      <a:pt x="65" y="345"/>
                      <a:pt x="67" y="345"/>
                    </a:cubicBezTo>
                    <a:cubicBezTo>
                      <a:pt x="69" y="346"/>
                      <a:pt x="70" y="348"/>
                      <a:pt x="69" y="349"/>
                    </a:cubicBezTo>
                    <a:close/>
                    <a:moveTo>
                      <a:pt x="65" y="361"/>
                    </a:moveTo>
                    <a:lnTo>
                      <a:pt x="65" y="361"/>
                    </a:lnTo>
                    <a:cubicBezTo>
                      <a:pt x="65" y="363"/>
                      <a:pt x="63" y="364"/>
                      <a:pt x="62" y="363"/>
                    </a:cubicBezTo>
                    <a:cubicBezTo>
                      <a:pt x="60" y="363"/>
                      <a:pt x="59" y="361"/>
                      <a:pt x="60" y="359"/>
                    </a:cubicBezTo>
                    <a:lnTo>
                      <a:pt x="60" y="359"/>
                    </a:lnTo>
                    <a:cubicBezTo>
                      <a:pt x="60" y="358"/>
                      <a:pt x="62" y="357"/>
                      <a:pt x="63" y="357"/>
                    </a:cubicBezTo>
                    <a:cubicBezTo>
                      <a:pt x="65" y="358"/>
                      <a:pt x="66" y="360"/>
                      <a:pt x="65" y="361"/>
                    </a:cubicBezTo>
                    <a:close/>
                    <a:moveTo>
                      <a:pt x="62" y="373"/>
                    </a:moveTo>
                    <a:lnTo>
                      <a:pt x="62" y="373"/>
                    </a:lnTo>
                    <a:cubicBezTo>
                      <a:pt x="61" y="375"/>
                      <a:pt x="60" y="376"/>
                      <a:pt x="58" y="375"/>
                    </a:cubicBezTo>
                    <a:cubicBezTo>
                      <a:pt x="56" y="375"/>
                      <a:pt x="55" y="373"/>
                      <a:pt x="56" y="371"/>
                    </a:cubicBezTo>
                    <a:lnTo>
                      <a:pt x="56" y="371"/>
                    </a:lnTo>
                    <a:cubicBezTo>
                      <a:pt x="57" y="370"/>
                      <a:pt x="58" y="369"/>
                      <a:pt x="60" y="369"/>
                    </a:cubicBezTo>
                    <a:cubicBezTo>
                      <a:pt x="62" y="370"/>
                      <a:pt x="62" y="372"/>
                      <a:pt x="62" y="373"/>
                    </a:cubicBezTo>
                    <a:close/>
                    <a:moveTo>
                      <a:pt x="58" y="385"/>
                    </a:moveTo>
                    <a:lnTo>
                      <a:pt x="58" y="385"/>
                    </a:lnTo>
                    <a:cubicBezTo>
                      <a:pt x="58" y="387"/>
                      <a:pt x="56" y="388"/>
                      <a:pt x="54" y="387"/>
                    </a:cubicBezTo>
                    <a:cubicBezTo>
                      <a:pt x="53" y="387"/>
                      <a:pt x="52" y="385"/>
                      <a:pt x="52" y="383"/>
                    </a:cubicBezTo>
                    <a:lnTo>
                      <a:pt x="52" y="383"/>
                    </a:lnTo>
                    <a:cubicBezTo>
                      <a:pt x="53" y="382"/>
                      <a:pt x="55" y="381"/>
                      <a:pt x="56" y="381"/>
                    </a:cubicBezTo>
                    <a:cubicBezTo>
                      <a:pt x="58" y="382"/>
                      <a:pt x="59" y="384"/>
                      <a:pt x="58" y="385"/>
                    </a:cubicBezTo>
                    <a:close/>
                    <a:moveTo>
                      <a:pt x="55" y="397"/>
                    </a:moveTo>
                    <a:lnTo>
                      <a:pt x="55" y="397"/>
                    </a:lnTo>
                    <a:cubicBezTo>
                      <a:pt x="55" y="399"/>
                      <a:pt x="53" y="400"/>
                      <a:pt x="51" y="399"/>
                    </a:cubicBezTo>
                    <a:cubicBezTo>
                      <a:pt x="50" y="399"/>
                      <a:pt x="49" y="397"/>
                      <a:pt x="49" y="395"/>
                    </a:cubicBezTo>
                    <a:lnTo>
                      <a:pt x="49" y="395"/>
                    </a:lnTo>
                    <a:cubicBezTo>
                      <a:pt x="50" y="394"/>
                      <a:pt x="52" y="393"/>
                      <a:pt x="53" y="393"/>
                    </a:cubicBezTo>
                    <a:cubicBezTo>
                      <a:pt x="55" y="394"/>
                      <a:pt x="56" y="396"/>
                      <a:pt x="55" y="397"/>
                    </a:cubicBezTo>
                    <a:close/>
                    <a:moveTo>
                      <a:pt x="52" y="409"/>
                    </a:moveTo>
                    <a:lnTo>
                      <a:pt x="52" y="409"/>
                    </a:lnTo>
                    <a:cubicBezTo>
                      <a:pt x="52" y="411"/>
                      <a:pt x="50" y="412"/>
                      <a:pt x="48" y="411"/>
                    </a:cubicBezTo>
                    <a:cubicBezTo>
                      <a:pt x="46" y="411"/>
                      <a:pt x="46" y="409"/>
                      <a:pt x="46" y="407"/>
                    </a:cubicBezTo>
                    <a:lnTo>
                      <a:pt x="46" y="407"/>
                    </a:lnTo>
                    <a:cubicBezTo>
                      <a:pt x="47" y="406"/>
                      <a:pt x="48" y="405"/>
                      <a:pt x="50" y="405"/>
                    </a:cubicBezTo>
                    <a:cubicBezTo>
                      <a:pt x="52" y="406"/>
                      <a:pt x="53" y="408"/>
                      <a:pt x="52" y="409"/>
                    </a:cubicBezTo>
                    <a:close/>
                    <a:moveTo>
                      <a:pt x="49" y="422"/>
                    </a:moveTo>
                    <a:lnTo>
                      <a:pt x="49" y="422"/>
                    </a:lnTo>
                    <a:cubicBezTo>
                      <a:pt x="48" y="423"/>
                      <a:pt x="47" y="424"/>
                      <a:pt x="45" y="424"/>
                    </a:cubicBezTo>
                    <a:cubicBezTo>
                      <a:pt x="43" y="423"/>
                      <a:pt x="42" y="421"/>
                      <a:pt x="43" y="420"/>
                    </a:cubicBezTo>
                    <a:lnTo>
                      <a:pt x="43" y="420"/>
                    </a:lnTo>
                    <a:cubicBezTo>
                      <a:pt x="44" y="418"/>
                      <a:pt x="45" y="417"/>
                      <a:pt x="47" y="418"/>
                    </a:cubicBezTo>
                    <a:cubicBezTo>
                      <a:pt x="49" y="418"/>
                      <a:pt x="50" y="420"/>
                      <a:pt x="49" y="422"/>
                    </a:cubicBezTo>
                    <a:close/>
                    <a:moveTo>
                      <a:pt x="46" y="434"/>
                    </a:moveTo>
                    <a:lnTo>
                      <a:pt x="46" y="434"/>
                    </a:lnTo>
                    <a:cubicBezTo>
                      <a:pt x="46" y="435"/>
                      <a:pt x="44" y="436"/>
                      <a:pt x="42" y="436"/>
                    </a:cubicBezTo>
                    <a:cubicBezTo>
                      <a:pt x="41" y="435"/>
                      <a:pt x="40" y="433"/>
                      <a:pt x="40" y="432"/>
                    </a:cubicBezTo>
                    <a:lnTo>
                      <a:pt x="40" y="432"/>
                    </a:lnTo>
                    <a:cubicBezTo>
                      <a:pt x="41" y="430"/>
                      <a:pt x="42" y="429"/>
                      <a:pt x="44" y="430"/>
                    </a:cubicBezTo>
                    <a:cubicBezTo>
                      <a:pt x="46" y="430"/>
                      <a:pt x="47" y="432"/>
                      <a:pt x="46" y="434"/>
                    </a:cubicBezTo>
                    <a:close/>
                    <a:moveTo>
                      <a:pt x="43" y="446"/>
                    </a:moveTo>
                    <a:lnTo>
                      <a:pt x="43" y="446"/>
                    </a:lnTo>
                    <a:cubicBezTo>
                      <a:pt x="43" y="448"/>
                      <a:pt x="41" y="448"/>
                      <a:pt x="39" y="448"/>
                    </a:cubicBezTo>
                    <a:cubicBezTo>
                      <a:pt x="38" y="447"/>
                      <a:pt x="37" y="446"/>
                      <a:pt x="37" y="444"/>
                    </a:cubicBezTo>
                    <a:lnTo>
                      <a:pt x="37" y="444"/>
                    </a:lnTo>
                    <a:cubicBezTo>
                      <a:pt x="38" y="442"/>
                      <a:pt x="40" y="441"/>
                      <a:pt x="41" y="442"/>
                    </a:cubicBezTo>
                    <a:cubicBezTo>
                      <a:pt x="43" y="442"/>
                      <a:pt x="44" y="444"/>
                      <a:pt x="43" y="446"/>
                    </a:cubicBezTo>
                    <a:close/>
                    <a:moveTo>
                      <a:pt x="41" y="458"/>
                    </a:moveTo>
                    <a:lnTo>
                      <a:pt x="41" y="458"/>
                    </a:lnTo>
                    <a:cubicBezTo>
                      <a:pt x="40" y="460"/>
                      <a:pt x="38" y="461"/>
                      <a:pt x="37" y="460"/>
                    </a:cubicBezTo>
                    <a:cubicBezTo>
                      <a:pt x="35" y="460"/>
                      <a:pt x="34" y="458"/>
                      <a:pt x="35" y="456"/>
                    </a:cubicBezTo>
                    <a:lnTo>
                      <a:pt x="35" y="456"/>
                    </a:lnTo>
                    <a:cubicBezTo>
                      <a:pt x="35" y="454"/>
                      <a:pt x="37" y="454"/>
                      <a:pt x="39" y="454"/>
                    </a:cubicBezTo>
                    <a:cubicBezTo>
                      <a:pt x="40" y="455"/>
                      <a:pt x="41" y="456"/>
                      <a:pt x="41" y="458"/>
                    </a:cubicBezTo>
                    <a:close/>
                    <a:moveTo>
                      <a:pt x="38" y="470"/>
                    </a:moveTo>
                    <a:lnTo>
                      <a:pt x="38" y="470"/>
                    </a:lnTo>
                    <a:cubicBezTo>
                      <a:pt x="37" y="472"/>
                      <a:pt x="36" y="473"/>
                      <a:pt x="34" y="472"/>
                    </a:cubicBezTo>
                    <a:cubicBezTo>
                      <a:pt x="32" y="472"/>
                      <a:pt x="32" y="470"/>
                      <a:pt x="32" y="468"/>
                    </a:cubicBezTo>
                    <a:lnTo>
                      <a:pt x="32" y="468"/>
                    </a:lnTo>
                    <a:cubicBezTo>
                      <a:pt x="33" y="467"/>
                      <a:pt x="34" y="466"/>
                      <a:pt x="36" y="466"/>
                    </a:cubicBezTo>
                    <a:cubicBezTo>
                      <a:pt x="38" y="467"/>
                      <a:pt x="39" y="469"/>
                      <a:pt x="38" y="470"/>
                    </a:cubicBezTo>
                    <a:close/>
                    <a:moveTo>
                      <a:pt x="35" y="483"/>
                    </a:moveTo>
                    <a:lnTo>
                      <a:pt x="35" y="483"/>
                    </a:lnTo>
                    <a:cubicBezTo>
                      <a:pt x="35" y="484"/>
                      <a:pt x="33" y="485"/>
                      <a:pt x="32" y="485"/>
                    </a:cubicBezTo>
                    <a:cubicBezTo>
                      <a:pt x="30" y="484"/>
                      <a:pt x="29" y="482"/>
                      <a:pt x="30" y="481"/>
                    </a:cubicBezTo>
                    <a:lnTo>
                      <a:pt x="30" y="481"/>
                    </a:lnTo>
                    <a:cubicBezTo>
                      <a:pt x="30" y="479"/>
                      <a:pt x="32" y="478"/>
                      <a:pt x="33" y="479"/>
                    </a:cubicBezTo>
                    <a:cubicBezTo>
                      <a:pt x="35" y="479"/>
                      <a:pt x="36" y="481"/>
                      <a:pt x="35" y="483"/>
                    </a:cubicBezTo>
                    <a:close/>
                    <a:moveTo>
                      <a:pt x="33" y="495"/>
                    </a:moveTo>
                    <a:lnTo>
                      <a:pt x="33" y="495"/>
                    </a:lnTo>
                    <a:cubicBezTo>
                      <a:pt x="33" y="497"/>
                      <a:pt x="31" y="497"/>
                      <a:pt x="29" y="497"/>
                    </a:cubicBezTo>
                    <a:cubicBezTo>
                      <a:pt x="28" y="496"/>
                      <a:pt x="27" y="495"/>
                      <a:pt x="27" y="493"/>
                    </a:cubicBezTo>
                    <a:lnTo>
                      <a:pt x="27" y="493"/>
                    </a:lnTo>
                    <a:cubicBezTo>
                      <a:pt x="28" y="491"/>
                      <a:pt x="30" y="490"/>
                      <a:pt x="31" y="491"/>
                    </a:cubicBezTo>
                    <a:cubicBezTo>
                      <a:pt x="33" y="491"/>
                      <a:pt x="34" y="493"/>
                      <a:pt x="33" y="495"/>
                    </a:cubicBezTo>
                    <a:close/>
                    <a:moveTo>
                      <a:pt x="31" y="507"/>
                    </a:moveTo>
                    <a:lnTo>
                      <a:pt x="31" y="507"/>
                    </a:lnTo>
                    <a:cubicBezTo>
                      <a:pt x="30" y="509"/>
                      <a:pt x="29" y="510"/>
                      <a:pt x="27" y="509"/>
                    </a:cubicBezTo>
                    <a:cubicBezTo>
                      <a:pt x="25" y="509"/>
                      <a:pt x="24" y="507"/>
                      <a:pt x="25" y="505"/>
                    </a:cubicBezTo>
                    <a:lnTo>
                      <a:pt x="25" y="505"/>
                    </a:lnTo>
                    <a:cubicBezTo>
                      <a:pt x="26" y="504"/>
                      <a:pt x="27" y="503"/>
                      <a:pt x="29" y="503"/>
                    </a:cubicBezTo>
                    <a:cubicBezTo>
                      <a:pt x="31" y="504"/>
                      <a:pt x="31" y="506"/>
                      <a:pt x="31" y="507"/>
                    </a:cubicBezTo>
                    <a:close/>
                    <a:moveTo>
                      <a:pt x="29" y="519"/>
                    </a:moveTo>
                    <a:lnTo>
                      <a:pt x="29" y="520"/>
                    </a:lnTo>
                    <a:cubicBezTo>
                      <a:pt x="28" y="521"/>
                      <a:pt x="26" y="522"/>
                      <a:pt x="25" y="521"/>
                    </a:cubicBezTo>
                    <a:cubicBezTo>
                      <a:pt x="23" y="521"/>
                      <a:pt x="22" y="519"/>
                      <a:pt x="23" y="518"/>
                    </a:cubicBezTo>
                    <a:lnTo>
                      <a:pt x="23" y="518"/>
                    </a:lnTo>
                    <a:cubicBezTo>
                      <a:pt x="23" y="516"/>
                      <a:pt x="25" y="515"/>
                      <a:pt x="27" y="516"/>
                    </a:cubicBezTo>
                    <a:cubicBezTo>
                      <a:pt x="28" y="516"/>
                      <a:pt x="29" y="518"/>
                      <a:pt x="29" y="519"/>
                    </a:cubicBezTo>
                    <a:close/>
                    <a:moveTo>
                      <a:pt x="27" y="532"/>
                    </a:moveTo>
                    <a:lnTo>
                      <a:pt x="27" y="532"/>
                    </a:lnTo>
                    <a:cubicBezTo>
                      <a:pt x="26" y="533"/>
                      <a:pt x="24" y="534"/>
                      <a:pt x="23" y="534"/>
                    </a:cubicBezTo>
                    <a:cubicBezTo>
                      <a:pt x="21" y="533"/>
                      <a:pt x="20" y="532"/>
                      <a:pt x="21" y="530"/>
                    </a:cubicBezTo>
                    <a:lnTo>
                      <a:pt x="21" y="530"/>
                    </a:lnTo>
                    <a:cubicBezTo>
                      <a:pt x="21" y="528"/>
                      <a:pt x="23" y="527"/>
                      <a:pt x="25" y="528"/>
                    </a:cubicBezTo>
                    <a:cubicBezTo>
                      <a:pt x="26" y="528"/>
                      <a:pt x="27" y="530"/>
                      <a:pt x="27" y="532"/>
                    </a:cubicBezTo>
                    <a:close/>
                    <a:moveTo>
                      <a:pt x="25" y="544"/>
                    </a:moveTo>
                    <a:lnTo>
                      <a:pt x="25" y="544"/>
                    </a:lnTo>
                    <a:cubicBezTo>
                      <a:pt x="24" y="546"/>
                      <a:pt x="22" y="547"/>
                      <a:pt x="21" y="546"/>
                    </a:cubicBezTo>
                    <a:cubicBezTo>
                      <a:pt x="19" y="546"/>
                      <a:pt x="18" y="544"/>
                      <a:pt x="19" y="542"/>
                    </a:cubicBezTo>
                    <a:lnTo>
                      <a:pt x="19" y="542"/>
                    </a:lnTo>
                    <a:cubicBezTo>
                      <a:pt x="19" y="541"/>
                      <a:pt x="21" y="540"/>
                      <a:pt x="23" y="540"/>
                    </a:cubicBezTo>
                    <a:cubicBezTo>
                      <a:pt x="24" y="541"/>
                      <a:pt x="25" y="543"/>
                      <a:pt x="25" y="544"/>
                    </a:cubicBezTo>
                    <a:close/>
                    <a:moveTo>
                      <a:pt x="23" y="557"/>
                    </a:moveTo>
                    <a:lnTo>
                      <a:pt x="23" y="557"/>
                    </a:lnTo>
                    <a:cubicBezTo>
                      <a:pt x="22" y="558"/>
                      <a:pt x="21" y="559"/>
                      <a:pt x="19" y="559"/>
                    </a:cubicBezTo>
                    <a:cubicBezTo>
                      <a:pt x="17" y="558"/>
                      <a:pt x="16" y="556"/>
                      <a:pt x="17" y="555"/>
                    </a:cubicBezTo>
                    <a:lnTo>
                      <a:pt x="17" y="555"/>
                    </a:lnTo>
                    <a:cubicBezTo>
                      <a:pt x="18" y="553"/>
                      <a:pt x="19" y="552"/>
                      <a:pt x="21" y="553"/>
                    </a:cubicBezTo>
                    <a:cubicBezTo>
                      <a:pt x="23" y="553"/>
                      <a:pt x="23" y="555"/>
                      <a:pt x="23" y="557"/>
                    </a:cubicBezTo>
                    <a:close/>
                    <a:moveTo>
                      <a:pt x="21" y="569"/>
                    </a:moveTo>
                    <a:lnTo>
                      <a:pt x="21" y="569"/>
                    </a:lnTo>
                    <a:cubicBezTo>
                      <a:pt x="21" y="571"/>
                      <a:pt x="19" y="571"/>
                      <a:pt x="17" y="571"/>
                    </a:cubicBezTo>
                    <a:cubicBezTo>
                      <a:pt x="16" y="570"/>
                      <a:pt x="15" y="569"/>
                      <a:pt x="15" y="567"/>
                    </a:cubicBezTo>
                    <a:lnTo>
                      <a:pt x="15" y="567"/>
                    </a:lnTo>
                    <a:cubicBezTo>
                      <a:pt x="16" y="565"/>
                      <a:pt x="18" y="564"/>
                      <a:pt x="19" y="565"/>
                    </a:cubicBezTo>
                    <a:cubicBezTo>
                      <a:pt x="21" y="566"/>
                      <a:pt x="22" y="567"/>
                      <a:pt x="21" y="569"/>
                    </a:cubicBezTo>
                    <a:close/>
                    <a:moveTo>
                      <a:pt x="20" y="581"/>
                    </a:moveTo>
                    <a:lnTo>
                      <a:pt x="20" y="581"/>
                    </a:lnTo>
                    <a:cubicBezTo>
                      <a:pt x="19" y="583"/>
                      <a:pt x="17" y="584"/>
                      <a:pt x="16" y="583"/>
                    </a:cubicBezTo>
                    <a:cubicBezTo>
                      <a:pt x="14" y="583"/>
                      <a:pt x="13" y="581"/>
                      <a:pt x="14" y="579"/>
                    </a:cubicBezTo>
                    <a:lnTo>
                      <a:pt x="14" y="579"/>
                    </a:lnTo>
                    <a:cubicBezTo>
                      <a:pt x="14" y="578"/>
                      <a:pt x="16" y="577"/>
                      <a:pt x="18" y="577"/>
                    </a:cubicBezTo>
                    <a:cubicBezTo>
                      <a:pt x="19" y="578"/>
                      <a:pt x="20" y="580"/>
                      <a:pt x="20" y="581"/>
                    </a:cubicBezTo>
                    <a:close/>
                    <a:moveTo>
                      <a:pt x="18" y="594"/>
                    </a:moveTo>
                    <a:lnTo>
                      <a:pt x="18" y="594"/>
                    </a:lnTo>
                    <a:cubicBezTo>
                      <a:pt x="17" y="595"/>
                      <a:pt x="16" y="596"/>
                      <a:pt x="14" y="596"/>
                    </a:cubicBezTo>
                    <a:cubicBezTo>
                      <a:pt x="12" y="595"/>
                      <a:pt x="12" y="593"/>
                      <a:pt x="12" y="592"/>
                    </a:cubicBezTo>
                    <a:lnTo>
                      <a:pt x="12" y="592"/>
                    </a:lnTo>
                    <a:cubicBezTo>
                      <a:pt x="13" y="590"/>
                      <a:pt x="14" y="589"/>
                      <a:pt x="16" y="590"/>
                    </a:cubicBezTo>
                    <a:cubicBezTo>
                      <a:pt x="18" y="590"/>
                      <a:pt x="19" y="592"/>
                      <a:pt x="18" y="594"/>
                    </a:cubicBezTo>
                    <a:close/>
                    <a:moveTo>
                      <a:pt x="17" y="606"/>
                    </a:moveTo>
                    <a:lnTo>
                      <a:pt x="17" y="606"/>
                    </a:lnTo>
                    <a:cubicBezTo>
                      <a:pt x="16" y="608"/>
                      <a:pt x="14" y="609"/>
                      <a:pt x="13" y="608"/>
                    </a:cubicBezTo>
                    <a:cubicBezTo>
                      <a:pt x="11" y="608"/>
                      <a:pt x="10" y="606"/>
                      <a:pt x="11" y="604"/>
                    </a:cubicBezTo>
                    <a:lnTo>
                      <a:pt x="11" y="604"/>
                    </a:lnTo>
                    <a:cubicBezTo>
                      <a:pt x="11" y="603"/>
                      <a:pt x="13" y="602"/>
                      <a:pt x="15" y="602"/>
                    </a:cubicBezTo>
                    <a:cubicBezTo>
                      <a:pt x="16" y="603"/>
                      <a:pt x="17" y="605"/>
                      <a:pt x="17" y="606"/>
                    </a:cubicBezTo>
                    <a:close/>
                    <a:moveTo>
                      <a:pt x="15" y="619"/>
                    </a:moveTo>
                    <a:lnTo>
                      <a:pt x="15" y="619"/>
                    </a:lnTo>
                    <a:cubicBezTo>
                      <a:pt x="15" y="620"/>
                      <a:pt x="13" y="621"/>
                      <a:pt x="11" y="621"/>
                    </a:cubicBezTo>
                    <a:cubicBezTo>
                      <a:pt x="10" y="620"/>
                      <a:pt x="9" y="618"/>
                      <a:pt x="9" y="617"/>
                    </a:cubicBezTo>
                    <a:lnTo>
                      <a:pt x="9" y="617"/>
                    </a:lnTo>
                    <a:cubicBezTo>
                      <a:pt x="10" y="615"/>
                      <a:pt x="12" y="614"/>
                      <a:pt x="13" y="615"/>
                    </a:cubicBezTo>
                    <a:cubicBezTo>
                      <a:pt x="15" y="615"/>
                      <a:pt x="16" y="617"/>
                      <a:pt x="15" y="619"/>
                    </a:cubicBezTo>
                    <a:close/>
                    <a:moveTo>
                      <a:pt x="14" y="631"/>
                    </a:moveTo>
                    <a:lnTo>
                      <a:pt x="14" y="631"/>
                    </a:lnTo>
                    <a:cubicBezTo>
                      <a:pt x="13" y="633"/>
                      <a:pt x="12" y="634"/>
                      <a:pt x="10" y="633"/>
                    </a:cubicBezTo>
                    <a:cubicBezTo>
                      <a:pt x="8" y="632"/>
                      <a:pt x="7" y="631"/>
                      <a:pt x="8" y="629"/>
                    </a:cubicBezTo>
                    <a:lnTo>
                      <a:pt x="8" y="629"/>
                    </a:lnTo>
                    <a:cubicBezTo>
                      <a:pt x="9" y="627"/>
                      <a:pt x="10" y="627"/>
                      <a:pt x="12" y="627"/>
                    </a:cubicBezTo>
                    <a:cubicBezTo>
                      <a:pt x="14" y="628"/>
                      <a:pt x="14" y="629"/>
                      <a:pt x="14" y="631"/>
                    </a:cubicBezTo>
                    <a:close/>
                    <a:moveTo>
                      <a:pt x="13" y="644"/>
                    </a:moveTo>
                    <a:lnTo>
                      <a:pt x="13" y="644"/>
                    </a:lnTo>
                    <a:cubicBezTo>
                      <a:pt x="12" y="645"/>
                      <a:pt x="11" y="646"/>
                      <a:pt x="9" y="645"/>
                    </a:cubicBezTo>
                    <a:cubicBezTo>
                      <a:pt x="7" y="645"/>
                      <a:pt x="6" y="643"/>
                      <a:pt x="7" y="642"/>
                    </a:cubicBezTo>
                    <a:lnTo>
                      <a:pt x="7" y="642"/>
                    </a:lnTo>
                    <a:cubicBezTo>
                      <a:pt x="7" y="640"/>
                      <a:pt x="9" y="639"/>
                      <a:pt x="11" y="640"/>
                    </a:cubicBezTo>
                    <a:cubicBezTo>
                      <a:pt x="12" y="640"/>
                      <a:pt x="13" y="642"/>
                      <a:pt x="13" y="644"/>
                    </a:cubicBezTo>
                    <a:close/>
                    <a:moveTo>
                      <a:pt x="12" y="656"/>
                    </a:moveTo>
                    <a:lnTo>
                      <a:pt x="12" y="656"/>
                    </a:lnTo>
                    <a:cubicBezTo>
                      <a:pt x="11" y="658"/>
                      <a:pt x="10" y="659"/>
                      <a:pt x="8" y="658"/>
                    </a:cubicBezTo>
                    <a:cubicBezTo>
                      <a:pt x="6" y="657"/>
                      <a:pt x="5" y="656"/>
                      <a:pt x="6" y="654"/>
                    </a:cubicBezTo>
                    <a:lnTo>
                      <a:pt x="6" y="654"/>
                    </a:lnTo>
                    <a:cubicBezTo>
                      <a:pt x="6" y="652"/>
                      <a:pt x="8" y="651"/>
                      <a:pt x="10" y="652"/>
                    </a:cubicBezTo>
                    <a:cubicBezTo>
                      <a:pt x="11" y="653"/>
                      <a:pt x="12" y="654"/>
                      <a:pt x="12" y="656"/>
                    </a:cubicBezTo>
                    <a:close/>
                    <a:moveTo>
                      <a:pt x="11" y="668"/>
                    </a:moveTo>
                    <a:lnTo>
                      <a:pt x="11" y="668"/>
                    </a:lnTo>
                    <a:cubicBezTo>
                      <a:pt x="10" y="670"/>
                      <a:pt x="9" y="671"/>
                      <a:pt x="7" y="670"/>
                    </a:cubicBezTo>
                    <a:cubicBezTo>
                      <a:pt x="5" y="670"/>
                      <a:pt x="4" y="668"/>
                      <a:pt x="5" y="666"/>
                    </a:cubicBezTo>
                    <a:lnTo>
                      <a:pt x="5" y="666"/>
                    </a:lnTo>
                    <a:cubicBezTo>
                      <a:pt x="5" y="665"/>
                      <a:pt x="7" y="664"/>
                      <a:pt x="9" y="664"/>
                    </a:cubicBezTo>
                    <a:cubicBezTo>
                      <a:pt x="10" y="665"/>
                      <a:pt x="11" y="667"/>
                      <a:pt x="11" y="668"/>
                    </a:cubicBezTo>
                    <a:close/>
                    <a:moveTo>
                      <a:pt x="10" y="681"/>
                    </a:moveTo>
                    <a:lnTo>
                      <a:pt x="10" y="681"/>
                    </a:lnTo>
                    <a:cubicBezTo>
                      <a:pt x="9" y="683"/>
                      <a:pt x="8" y="683"/>
                      <a:pt x="6" y="683"/>
                    </a:cubicBezTo>
                    <a:cubicBezTo>
                      <a:pt x="4" y="682"/>
                      <a:pt x="3" y="681"/>
                      <a:pt x="4" y="679"/>
                    </a:cubicBezTo>
                    <a:lnTo>
                      <a:pt x="4" y="679"/>
                    </a:lnTo>
                    <a:cubicBezTo>
                      <a:pt x="5" y="677"/>
                      <a:pt x="6" y="676"/>
                      <a:pt x="8" y="677"/>
                    </a:cubicBezTo>
                    <a:cubicBezTo>
                      <a:pt x="10" y="678"/>
                      <a:pt x="11" y="679"/>
                      <a:pt x="10" y="681"/>
                    </a:cubicBezTo>
                    <a:close/>
                    <a:moveTo>
                      <a:pt x="9" y="693"/>
                    </a:moveTo>
                    <a:lnTo>
                      <a:pt x="9" y="693"/>
                    </a:lnTo>
                    <a:cubicBezTo>
                      <a:pt x="9" y="695"/>
                      <a:pt x="7" y="696"/>
                      <a:pt x="5" y="695"/>
                    </a:cubicBezTo>
                    <a:cubicBezTo>
                      <a:pt x="4" y="695"/>
                      <a:pt x="3" y="693"/>
                      <a:pt x="3" y="691"/>
                    </a:cubicBezTo>
                    <a:lnTo>
                      <a:pt x="3" y="691"/>
                    </a:lnTo>
                    <a:cubicBezTo>
                      <a:pt x="4" y="690"/>
                      <a:pt x="6" y="689"/>
                      <a:pt x="7" y="689"/>
                    </a:cubicBezTo>
                    <a:cubicBezTo>
                      <a:pt x="9" y="690"/>
                      <a:pt x="10" y="692"/>
                      <a:pt x="9" y="693"/>
                    </a:cubicBezTo>
                    <a:close/>
                    <a:moveTo>
                      <a:pt x="9" y="706"/>
                    </a:moveTo>
                    <a:lnTo>
                      <a:pt x="9" y="706"/>
                    </a:lnTo>
                    <a:cubicBezTo>
                      <a:pt x="8" y="708"/>
                      <a:pt x="6" y="708"/>
                      <a:pt x="5" y="708"/>
                    </a:cubicBezTo>
                    <a:cubicBezTo>
                      <a:pt x="3" y="707"/>
                      <a:pt x="2" y="706"/>
                      <a:pt x="3" y="704"/>
                    </a:cubicBezTo>
                    <a:lnTo>
                      <a:pt x="3" y="704"/>
                    </a:lnTo>
                    <a:cubicBezTo>
                      <a:pt x="3" y="702"/>
                      <a:pt x="5" y="701"/>
                      <a:pt x="7" y="702"/>
                    </a:cubicBezTo>
                    <a:cubicBezTo>
                      <a:pt x="8" y="702"/>
                      <a:pt x="9" y="704"/>
                      <a:pt x="9" y="706"/>
                    </a:cubicBezTo>
                    <a:close/>
                    <a:moveTo>
                      <a:pt x="8" y="718"/>
                    </a:moveTo>
                    <a:lnTo>
                      <a:pt x="8" y="718"/>
                    </a:lnTo>
                    <a:cubicBezTo>
                      <a:pt x="7" y="720"/>
                      <a:pt x="6" y="721"/>
                      <a:pt x="4" y="720"/>
                    </a:cubicBezTo>
                    <a:cubicBezTo>
                      <a:pt x="2" y="720"/>
                      <a:pt x="1" y="718"/>
                      <a:pt x="2" y="716"/>
                    </a:cubicBezTo>
                    <a:lnTo>
                      <a:pt x="2" y="716"/>
                    </a:lnTo>
                    <a:cubicBezTo>
                      <a:pt x="3" y="715"/>
                      <a:pt x="4" y="714"/>
                      <a:pt x="6" y="714"/>
                    </a:cubicBezTo>
                    <a:cubicBezTo>
                      <a:pt x="8" y="715"/>
                      <a:pt x="8" y="717"/>
                      <a:pt x="8" y="718"/>
                    </a:cubicBezTo>
                    <a:close/>
                    <a:moveTo>
                      <a:pt x="7" y="731"/>
                    </a:moveTo>
                    <a:lnTo>
                      <a:pt x="7" y="731"/>
                    </a:lnTo>
                    <a:cubicBezTo>
                      <a:pt x="7" y="733"/>
                      <a:pt x="5" y="733"/>
                      <a:pt x="3" y="733"/>
                    </a:cubicBezTo>
                    <a:cubicBezTo>
                      <a:pt x="2" y="732"/>
                      <a:pt x="1" y="731"/>
                      <a:pt x="2" y="729"/>
                    </a:cubicBezTo>
                    <a:lnTo>
                      <a:pt x="2" y="729"/>
                    </a:lnTo>
                    <a:cubicBezTo>
                      <a:pt x="2" y="727"/>
                      <a:pt x="4" y="726"/>
                      <a:pt x="5" y="727"/>
                    </a:cubicBezTo>
                    <a:cubicBezTo>
                      <a:pt x="7" y="727"/>
                      <a:pt x="8" y="729"/>
                      <a:pt x="7" y="731"/>
                    </a:cubicBezTo>
                    <a:close/>
                    <a:moveTo>
                      <a:pt x="7" y="743"/>
                    </a:moveTo>
                    <a:lnTo>
                      <a:pt x="7" y="743"/>
                    </a:lnTo>
                    <a:cubicBezTo>
                      <a:pt x="6" y="745"/>
                      <a:pt x="5" y="746"/>
                      <a:pt x="3" y="745"/>
                    </a:cubicBezTo>
                    <a:cubicBezTo>
                      <a:pt x="1" y="745"/>
                      <a:pt x="1" y="743"/>
                      <a:pt x="1" y="741"/>
                    </a:cubicBezTo>
                    <a:lnTo>
                      <a:pt x="1" y="741"/>
                    </a:lnTo>
                    <a:cubicBezTo>
                      <a:pt x="2" y="740"/>
                      <a:pt x="3" y="739"/>
                      <a:pt x="5" y="739"/>
                    </a:cubicBezTo>
                    <a:cubicBezTo>
                      <a:pt x="7" y="740"/>
                      <a:pt x="8" y="742"/>
                      <a:pt x="7" y="743"/>
                    </a:cubicBezTo>
                    <a:close/>
                    <a:moveTo>
                      <a:pt x="7" y="756"/>
                    </a:moveTo>
                    <a:lnTo>
                      <a:pt x="7" y="756"/>
                    </a:lnTo>
                    <a:cubicBezTo>
                      <a:pt x="6" y="758"/>
                      <a:pt x="4" y="758"/>
                      <a:pt x="3" y="758"/>
                    </a:cubicBezTo>
                    <a:cubicBezTo>
                      <a:pt x="1" y="757"/>
                      <a:pt x="0" y="756"/>
                      <a:pt x="1" y="754"/>
                    </a:cubicBezTo>
                    <a:lnTo>
                      <a:pt x="1" y="754"/>
                    </a:lnTo>
                    <a:cubicBezTo>
                      <a:pt x="1" y="752"/>
                      <a:pt x="3" y="751"/>
                      <a:pt x="5" y="752"/>
                    </a:cubicBezTo>
                    <a:cubicBezTo>
                      <a:pt x="6" y="752"/>
                      <a:pt x="7" y="754"/>
                      <a:pt x="7" y="756"/>
                    </a:cubicBezTo>
                    <a:close/>
                    <a:moveTo>
                      <a:pt x="6" y="768"/>
                    </a:moveTo>
                    <a:lnTo>
                      <a:pt x="6" y="768"/>
                    </a:lnTo>
                    <a:cubicBezTo>
                      <a:pt x="6" y="770"/>
                      <a:pt x="4" y="771"/>
                      <a:pt x="3" y="770"/>
                    </a:cubicBezTo>
                    <a:cubicBezTo>
                      <a:pt x="1" y="770"/>
                      <a:pt x="0" y="768"/>
                      <a:pt x="1" y="766"/>
                    </a:cubicBezTo>
                    <a:lnTo>
                      <a:pt x="1" y="766"/>
                    </a:lnTo>
                    <a:cubicBezTo>
                      <a:pt x="1" y="765"/>
                      <a:pt x="3" y="764"/>
                      <a:pt x="4" y="764"/>
                    </a:cubicBezTo>
                    <a:cubicBezTo>
                      <a:pt x="6" y="765"/>
                      <a:pt x="7" y="767"/>
                      <a:pt x="6" y="768"/>
                    </a:cubicBezTo>
                    <a:close/>
                    <a:moveTo>
                      <a:pt x="6" y="781"/>
                    </a:moveTo>
                    <a:lnTo>
                      <a:pt x="6" y="781"/>
                    </a:lnTo>
                    <a:cubicBezTo>
                      <a:pt x="6" y="783"/>
                      <a:pt x="4" y="783"/>
                      <a:pt x="2" y="783"/>
                    </a:cubicBezTo>
                    <a:cubicBezTo>
                      <a:pt x="1" y="782"/>
                      <a:pt x="0" y="781"/>
                      <a:pt x="0" y="779"/>
                    </a:cubicBezTo>
                    <a:lnTo>
                      <a:pt x="0" y="779"/>
                    </a:lnTo>
                    <a:cubicBezTo>
                      <a:pt x="1" y="777"/>
                      <a:pt x="3" y="776"/>
                      <a:pt x="4" y="777"/>
                    </a:cubicBezTo>
                    <a:cubicBezTo>
                      <a:pt x="6" y="777"/>
                      <a:pt x="7" y="779"/>
                      <a:pt x="6" y="781"/>
                    </a:cubicBezTo>
                    <a:close/>
                    <a:moveTo>
                      <a:pt x="6" y="793"/>
                    </a:moveTo>
                    <a:lnTo>
                      <a:pt x="6" y="793"/>
                    </a:lnTo>
                    <a:cubicBezTo>
                      <a:pt x="6" y="795"/>
                      <a:pt x="4" y="796"/>
                      <a:pt x="2" y="795"/>
                    </a:cubicBezTo>
                    <a:cubicBezTo>
                      <a:pt x="1" y="795"/>
                      <a:pt x="0" y="793"/>
                      <a:pt x="0" y="791"/>
                    </a:cubicBezTo>
                    <a:lnTo>
                      <a:pt x="0" y="791"/>
                    </a:lnTo>
                    <a:cubicBezTo>
                      <a:pt x="1" y="790"/>
                      <a:pt x="3" y="789"/>
                      <a:pt x="4" y="789"/>
                    </a:cubicBezTo>
                    <a:cubicBezTo>
                      <a:pt x="6" y="790"/>
                      <a:pt x="7" y="792"/>
                      <a:pt x="6" y="793"/>
                    </a:cubicBezTo>
                    <a:close/>
                    <a:moveTo>
                      <a:pt x="6" y="805"/>
                    </a:moveTo>
                    <a:lnTo>
                      <a:pt x="6" y="805"/>
                    </a:lnTo>
                    <a:cubicBezTo>
                      <a:pt x="6" y="807"/>
                      <a:pt x="5" y="808"/>
                      <a:pt x="3" y="808"/>
                    </a:cubicBezTo>
                    <a:cubicBezTo>
                      <a:pt x="2" y="808"/>
                      <a:pt x="0" y="807"/>
                      <a:pt x="0" y="805"/>
                    </a:cubicBezTo>
                    <a:lnTo>
                      <a:pt x="0" y="805"/>
                    </a:lnTo>
                    <a:cubicBezTo>
                      <a:pt x="0" y="803"/>
                      <a:pt x="2" y="802"/>
                      <a:pt x="3" y="802"/>
                    </a:cubicBezTo>
                    <a:cubicBezTo>
                      <a:pt x="5" y="802"/>
                      <a:pt x="6" y="803"/>
                      <a:pt x="6" y="805"/>
                    </a:cubicBezTo>
                    <a:close/>
                    <a:moveTo>
                      <a:pt x="7" y="817"/>
                    </a:moveTo>
                    <a:lnTo>
                      <a:pt x="7" y="817"/>
                    </a:lnTo>
                    <a:cubicBezTo>
                      <a:pt x="7" y="819"/>
                      <a:pt x="5" y="821"/>
                      <a:pt x="4" y="821"/>
                    </a:cubicBezTo>
                    <a:cubicBezTo>
                      <a:pt x="2" y="821"/>
                      <a:pt x="0" y="819"/>
                      <a:pt x="0" y="817"/>
                    </a:cubicBezTo>
                    <a:lnTo>
                      <a:pt x="0" y="817"/>
                    </a:lnTo>
                    <a:cubicBezTo>
                      <a:pt x="0" y="816"/>
                      <a:pt x="2" y="814"/>
                      <a:pt x="4" y="814"/>
                    </a:cubicBezTo>
                    <a:cubicBezTo>
                      <a:pt x="5" y="814"/>
                      <a:pt x="7" y="816"/>
                      <a:pt x="7" y="817"/>
                    </a:cubicBezTo>
                    <a:close/>
                    <a:moveTo>
                      <a:pt x="7" y="830"/>
                    </a:moveTo>
                    <a:lnTo>
                      <a:pt x="7" y="830"/>
                    </a:lnTo>
                    <a:cubicBezTo>
                      <a:pt x="7" y="832"/>
                      <a:pt x="5" y="833"/>
                      <a:pt x="4" y="833"/>
                    </a:cubicBezTo>
                    <a:cubicBezTo>
                      <a:pt x="2" y="833"/>
                      <a:pt x="1" y="832"/>
                      <a:pt x="1" y="830"/>
                    </a:cubicBezTo>
                    <a:lnTo>
                      <a:pt x="1" y="830"/>
                    </a:lnTo>
                    <a:cubicBezTo>
                      <a:pt x="1" y="828"/>
                      <a:pt x="2" y="827"/>
                      <a:pt x="4" y="827"/>
                    </a:cubicBezTo>
                    <a:cubicBezTo>
                      <a:pt x="5" y="827"/>
                      <a:pt x="7" y="828"/>
                      <a:pt x="7" y="830"/>
                    </a:cubicBezTo>
                    <a:close/>
                    <a:moveTo>
                      <a:pt x="7" y="842"/>
                    </a:moveTo>
                    <a:lnTo>
                      <a:pt x="7" y="842"/>
                    </a:lnTo>
                    <a:cubicBezTo>
                      <a:pt x="7" y="844"/>
                      <a:pt x="6" y="846"/>
                      <a:pt x="4" y="846"/>
                    </a:cubicBezTo>
                    <a:cubicBezTo>
                      <a:pt x="2" y="846"/>
                      <a:pt x="1" y="844"/>
                      <a:pt x="1" y="842"/>
                    </a:cubicBezTo>
                    <a:lnTo>
                      <a:pt x="1" y="842"/>
                    </a:lnTo>
                    <a:cubicBezTo>
                      <a:pt x="1" y="841"/>
                      <a:pt x="2" y="839"/>
                      <a:pt x="4" y="839"/>
                    </a:cubicBezTo>
                    <a:cubicBezTo>
                      <a:pt x="6" y="839"/>
                      <a:pt x="7" y="841"/>
                      <a:pt x="7" y="842"/>
                    </a:cubicBezTo>
                    <a:close/>
                    <a:moveTo>
                      <a:pt x="8" y="855"/>
                    </a:moveTo>
                    <a:lnTo>
                      <a:pt x="8" y="855"/>
                    </a:lnTo>
                    <a:cubicBezTo>
                      <a:pt x="8" y="857"/>
                      <a:pt x="6" y="858"/>
                      <a:pt x="4" y="858"/>
                    </a:cubicBezTo>
                    <a:cubicBezTo>
                      <a:pt x="3" y="858"/>
                      <a:pt x="1" y="857"/>
                      <a:pt x="1" y="855"/>
                    </a:cubicBezTo>
                    <a:lnTo>
                      <a:pt x="1" y="855"/>
                    </a:lnTo>
                    <a:cubicBezTo>
                      <a:pt x="1" y="853"/>
                      <a:pt x="3" y="852"/>
                      <a:pt x="4" y="852"/>
                    </a:cubicBezTo>
                    <a:cubicBezTo>
                      <a:pt x="6" y="852"/>
                      <a:pt x="8" y="853"/>
                      <a:pt x="8" y="855"/>
                    </a:cubicBezTo>
                    <a:close/>
                    <a:moveTo>
                      <a:pt x="8" y="867"/>
                    </a:moveTo>
                    <a:lnTo>
                      <a:pt x="8" y="867"/>
                    </a:lnTo>
                    <a:cubicBezTo>
                      <a:pt x="8" y="869"/>
                      <a:pt x="7" y="871"/>
                      <a:pt x="5" y="871"/>
                    </a:cubicBezTo>
                    <a:cubicBezTo>
                      <a:pt x="3" y="871"/>
                      <a:pt x="2" y="869"/>
                      <a:pt x="2" y="867"/>
                    </a:cubicBezTo>
                    <a:lnTo>
                      <a:pt x="2" y="867"/>
                    </a:lnTo>
                    <a:cubicBezTo>
                      <a:pt x="2" y="866"/>
                      <a:pt x="3" y="864"/>
                      <a:pt x="5" y="864"/>
                    </a:cubicBezTo>
                    <a:cubicBezTo>
                      <a:pt x="7" y="864"/>
                      <a:pt x="8" y="866"/>
                      <a:pt x="8" y="867"/>
                    </a:cubicBezTo>
                    <a:close/>
                    <a:moveTo>
                      <a:pt x="9" y="880"/>
                    </a:moveTo>
                    <a:lnTo>
                      <a:pt x="9" y="880"/>
                    </a:lnTo>
                    <a:cubicBezTo>
                      <a:pt x="9" y="882"/>
                      <a:pt x="7" y="883"/>
                      <a:pt x="5" y="883"/>
                    </a:cubicBezTo>
                    <a:cubicBezTo>
                      <a:pt x="4" y="883"/>
                      <a:pt x="2" y="882"/>
                      <a:pt x="2" y="880"/>
                    </a:cubicBezTo>
                    <a:lnTo>
                      <a:pt x="2" y="880"/>
                    </a:lnTo>
                    <a:cubicBezTo>
                      <a:pt x="2" y="878"/>
                      <a:pt x="4" y="877"/>
                      <a:pt x="5" y="877"/>
                    </a:cubicBezTo>
                    <a:cubicBezTo>
                      <a:pt x="7" y="877"/>
                      <a:pt x="9" y="878"/>
                      <a:pt x="9" y="880"/>
                    </a:cubicBezTo>
                    <a:close/>
                    <a:moveTo>
                      <a:pt x="9" y="892"/>
                    </a:moveTo>
                    <a:lnTo>
                      <a:pt x="9" y="892"/>
                    </a:lnTo>
                    <a:cubicBezTo>
                      <a:pt x="9" y="894"/>
                      <a:pt x="8" y="896"/>
                      <a:pt x="6" y="896"/>
                    </a:cubicBezTo>
                    <a:cubicBezTo>
                      <a:pt x="4" y="896"/>
                      <a:pt x="3" y="894"/>
                      <a:pt x="3" y="892"/>
                    </a:cubicBezTo>
                    <a:lnTo>
                      <a:pt x="3" y="892"/>
                    </a:lnTo>
                    <a:cubicBezTo>
                      <a:pt x="3" y="891"/>
                      <a:pt x="4" y="889"/>
                      <a:pt x="6" y="889"/>
                    </a:cubicBezTo>
                    <a:cubicBezTo>
                      <a:pt x="8" y="889"/>
                      <a:pt x="9" y="891"/>
                      <a:pt x="9" y="892"/>
                    </a:cubicBezTo>
                    <a:close/>
                    <a:moveTo>
                      <a:pt x="10" y="905"/>
                    </a:moveTo>
                    <a:lnTo>
                      <a:pt x="10" y="905"/>
                    </a:lnTo>
                    <a:cubicBezTo>
                      <a:pt x="10" y="907"/>
                      <a:pt x="9" y="908"/>
                      <a:pt x="7" y="908"/>
                    </a:cubicBezTo>
                    <a:cubicBezTo>
                      <a:pt x="5" y="908"/>
                      <a:pt x="4" y="907"/>
                      <a:pt x="4" y="905"/>
                    </a:cubicBezTo>
                    <a:lnTo>
                      <a:pt x="4" y="905"/>
                    </a:lnTo>
                    <a:cubicBezTo>
                      <a:pt x="4" y="903"/>
                      <a:pt x="5" y="902"/>
                      <a:pt x="7" y="902"/>
                    </a:cubicBezTo>
                    <a:cubicBezTo>
                      <a:pt x="9" y="902"/>
                      <a:pt x="10" y="903"/>
                      <a:pt x="10" y="905"/>
                    </a:cubicBezTo>
                    <a:close/>
                    <a:moveTo>
                      <a:pt x="11" y="917"/>
                    </a:moveTo>
                    <a:lnTo>
                      <a:pt x="11" y="917"/>
                    </a:lnTo>
                    <a:cubicBezTo>
                      <a:pt x="11" y="919"/>
                      <a:pt x="9" y="920"/>
                      <a:pt x="8" y="920"/>
                    </a:cubicBezTo>
                    <a:cubicBezTo>
                      <a:pt x="6" y="920"/>
                      <a:pt x="5" y="919"/>
                      <a:pt x="5" y="917"/>
                    </a:cubicBezTo>
                    <a:lnTo>
                      <a:pt x="5" y="917"/>
                    </a:lnTo>
                    <a:cubicBezTo>
                      <a:pt x="5" y="916"/>
                      <a:pt x="6" y="914"/>
                      <a:pt x="8" y="914"/>
                    </a:cubicBezTo>
                    <a:cubicBezTo>
                      <a:pt x="9" y="914"/>
                      <a:pt x="11" y="916"/>
                      <a:pt x="11" y="917"/>
                    </a:cubicBezTo>
                    <a:close/>
                    <a:moveTo>
                      <a:pt x="12" y="930"/>
                    </a:moveTo>
                    <a:lnTo>
                      <a:pt x="12" y="930"/>
                    </a:lnTo>
                    <a:cubicBezTo>
                      <a:pt x="12" y="932"/>
                      <a:pt x="10" y="933"/>
                      <a:pt x="9" y="933"/>
                    </a:cubicBezTo>
                    <a:cubicBezTo>
                      <a:pt x="7" y="933"/>
                      <a:pt x="6" y="932"/>
                      <a:pt x="6" y="930"/>
                    </a:cubicBezTo>
                    <a:lnTo>
                      <a:pt x="6" y="930"/>
                    </a:lnTo>
                    <a:cubicBezTo>
                      <a:pt x="6" y="928"/>
                      <a:pt x="7" y="927"/>
                      <a:pt x="9" y="927"/>
                    </a:cubicBezTo>
                    <a:cubicBezTo>
                      <a:pt x="10" y="927"/>
                      <a:pt x="12" y="928"/>
                      <a:pt x="12" y="930"/>
                    </a:cubicBezTo>
                    <a:close/>
                    <a:moveTo>
                      <a:pt x="13" y="942"/>
                    </a:moveTo>
                    <a:lnTo>
                      <a:pt x="13" y="942"/>
                    </a:lnTo>
                    <a:cubicBezTo>
                      <a:pt x="13" y="944"/>
                      <a:pt x="11" y="945"/>
                      <a:pt x="10" y="945"/>
                    </a:cubicBezTo>
                    <a:cubicBezTo>
                      <a:pt x="8" y="945"/>
                      <a:pt x="7" y="944"/>
                      <a:pt x="7" y="942"/>
                    </a:cubicBezTo>
                    <a:lnTo>
                      <a:pt x="7" y="942"/>
                    </a:lnTo>
                    <a:cubicBezTo>
                      <a:pt x="7" y="941"/>
                      <a:pt x="8" y="939"/>
                      <a:pt x="10" y="939"/>
                    </a:cubicBezTo>
                    <a:cubicBezTo>
                      <a:pt x="11" y="939"/>
                      <a:pt x="13" y="941"/>
                      <a:pt x="13" y="942"/>
                    </a:cubicBezTo>
                    <a:close/>
                    <a:moveTo>
                      <a:pt x="14" y="955"/>
                    </a:moveTo>
                    <a:lnTo>
                      <a:pt x="14" y="955"/>
                    </a:lnTo>
                    <a:cubicBezTo>
                      <a:pt x="14" y="956"/>
                      <a:pt x="12" y="958"/>
                      <a:pt x="11" y="958"/>
                    </a:cubicBezTo>
                    <a:cubicBezTo>
                      <a:pt x="9" y="958"/>
                      <a:pt x="8" y="956"/>
                      <a:pt x="8" y="955"/>
                    </a:cubicBezTo>
                    <a:lnTo>
                      <a:pt x="8" y="955"/>
                    </a:lnTo>
                    <a:cubicBezTo>
                      <a:pt x="8" y="953"/>
                      <a:pt x="9" y="952"/>
                      <a:pt x="11" y="952"/>
                    </a:cubicBezTo>
                    <a:cubicBezTo>
                      <a:pt x="12" y="952"/>
                      <a:pt x="14" y="953"/>
                      <a:pt x="14" y="955"/>
                    </a:cubicBezTo>
                    <a:close/>
                    <a:moveTo>
                      <a:pt x="15" y="967"/>
                    </a:moveTo>
                    <a:lnTo>
                      <a:pt x="15" y="967"/>
                    </a:lnTo>
                    <a:cubicBezTo>
                      <a:pt x="15" y="969"/>
                      <a:pt x="14" y="970"/>
                      <a:pt x="12" y="970"/>
                    </a:cubicBezTo>
                    <a:cubicBezTo>
                      <a:pt x="10" y="970"/>
                      <a:pt x="9" y="969"/>
                      <a:pt x="9" y="967"/>
                    </a:cubicBezTo>
                    <a:lnTo>
                      <a:pt x="9" y="967"/>
                    </a:lnTo>
                    <a:cubicBezTo>
                      <a:pt x="9" y="965"/>
                      <a:pt x="10" y="964"/>
                      <a:pt x="12" y="964"/>
                    </a:cubicBezTo>
                    <a:cubicBezTo>
                      <a:pt x="14" y="964"/>
                      <a:pt x="15" y="965"/>
                      <a:pt x="15" y="967"/>
                    </a:cubicBezTo>
                    <a:close/>
                    <a:moveTo>
                      <a:pt x="16" y="980"/>
                    </a:moveTo>
                    <a:lnTo>
                      <a:pt x="16" y="980"/>
                    </a:lnTo>
                    <a:cubicBezTo>
                      <a:pt x="16" y="981"/>
                      <a:pt x="15" y="983"/>
                      <a:pt x="13" y="983"/>
                    </a:cubicBezTo>
                    <a:cubicBezTo>
                      <a:pt x="12" y="983"/>
                      <a:pt x="10" y="981"/>
                      <a:pt x="10" y="980"/>
                    </a:cubicBezTo>
                    <a:lnTo>
                      <a:pt x="10" y="980"/>
                    </a:lnTo>
                    <a:cubicBezTo>
                      <a:pt x="10" y="978"/>
                      <a:pt x="12" y="977"/>
                      <a:pt x="13" y="977"/>
                    </a:cubicBezTo>
                    <a:cubicBezTo>
                      <a:pt x="15" y="977"/>
                      <a:pt x="16" y="978"/>
                      <a:pt x="16" y="980"/>
                    </a:cubicBezTo>
                    <a:close/>
                    <a:moveTo>
                      <a:pt x="18" y="992"/>
                    </a:moveTo>
                    <a:lnTo>
                      <a:pt x="18" y="992"/>
                    </a:lnTo>
                    <a:cubicBezTo>
                      <a:pt x="18" y="994"/>
                      <a:pt x="16" y="995"/>
                      <a:pt x="15" y="995"/>
                    </a:cubicBezTo>
                    <a:cubicBezTo>
                      <a:pt x="13" y="995"/>
                      <a:pt x="12" y="994"/>
                      <a:pt x="12" y="992"/>
                    </a:cubicBezTo>
                    <a:lnTo>
                      <a:pt x="12" y="992"/>
                    </a:lnTo>
                    <a:cubicBezTo>
                      <a:pt x="12" y="990"/>
                      <a:pt x="13" y="989"/>
                      <a:pt x="15" y="989"/>
                    </a:cubicBezTo>
                    <a:cubicBezTo>
                      <a:pt x="16" y="989"/>
                      <a:pt x="18" y="990"/>
                      <a:pt x="18" y="992"/>
                    </a:cubicBezTo>
                    <a:close/>
                    <a:moveTo>
                      <a:pt x="19" y="1004"/>
                    </a:moveTo>
                    <a:lnTo>
                      <a:pt x="19" y="1004"/>
                    </a:lnTo>
                    <a:cubicBezTo>
                      <a:pt x="19" y="1006"/>
                      <a:pt x="18" y="1008"/>
                      <a:pt x="16" y="1008"/>
                    </a:cubicBezTo>
                    <a:cubicBezTo>
                      <a:pt x="15" y="1008"/>
                      <a:pt x="13" y="1006"/>
                      <a:pt x="13" y="1004"/>
                    </a:cubicBezTo>
                    <a:lnTo>
                      <a:pt x="13" y="1004"/>
                    </a:lnTo>
                    <a:cubicBezTo>
                      <a:pt x="13" y="1003"/>
                      <a:pt x="15" y="1001"/>
                      <a:pt x="16" y="1001"/>
                    </a:cubicBezTo>
                    <a:cubicBezTo>
                      <a:pt x="18" y="1001"/>
                      <a:pt x="19" y="1003"/>
                      <a:pt x="19" y="1004"/>
                    </a:cubicBezTo>
                    <a:close/>
                    <a:moveTo>
                      <a:pt x="21" y="1017"/>
                    </a:moveTo>
                    <a:lnTo>
                      <a:pt x="21" y="1017"/>
                    </a:lnTo>
                    <a:cubicBezTo>
                      <a:pt x="21" y="1019"/>
                      <a:pt x="20" y="1020"/>
                      <a:pt x="18" y="1020"/>
                    </a:cubicBezTo>
                    <a:cubicBezTo>
                      <a:pt x="16" y="1020"/>
                      <a:pt x="15" y="1019"/>
                      <a:pt x="15" y="1017"/>
                    </a:cubicBezTo>
                    <a:lnTo>
                      <a:pt x="15" y="1017"/>
                    </a:lnTo>
                    <a:cubicBezTo>
                      <a:pt x="15" y="1015"/>
                      <a:pt x="16" y="1014"/>
                      <a:pt x="18" y="1014"/>
                    </a:cubicBezTo>
                    <a:cubicBezTo>
                      <a:pt x="20" y="1014"/>
                      <a:pt x="21" y="1015"/>
                      <a:pt x="21" y="1017"/>
                    </a:cubicBezTo>
                    <a:close/>
                    <a:moveTo>
                      <a:pt x="23" y="1029"/>
                    </a:moveTo>
                    <a:lnTo>
                      <a:pt x="23" y="1029"/>
                    </a:lnTo>
                    <a:cubicBezTo>
                      <a:pt x="23" y="1031"/>
                      <a:pt x="21" y="1032"/>
                      <a:pt x="20" y="1032"/>
                    </a:cubicBezTo>
                    <a:cubicBezTo>
                      <a:pt x="18" y="1032"/>
                      <a:pt x="16" y="1031"/>
                      <a:pt x="16" y="1029"/>
                    </a:cubicBezTo>
                    <a:lnTo>
                      <a:pt x="16" y="1029"/>
                    </a:lnTo>
                    <a:cubicBezTo>
                      <a:pt x="16" y="1028"/>
                      <a:pt x="18" y="1026"/>
                      <a:pt x="20" y="1026"/>
                    </a:cubicBezTo>
                    <a:cubicBezTo>
                      <a:pt x="21" y="1026"/>
                      <a:pt x="23" y="1028"/>
                      <a:pt x="23" y="1029"/>
                    </a:cubicBezTo>
                    <a:close/>
                    <a:moveTo>
                      <a:pt x="25" y="1042"/>
                    </a:moveTo>
                    <a:lnTo>
                      <a:pt x="25" y="1042"/>
                    </a:lnTo>
                    <a:cubicBezTo>
                      <a:pt x="25" y="1043"/>
                      <a:pt x="23" y="1045"/>
                      <a:pt x="21" y="1045"/>
                    </a:cubicBezTo>
                    <a:cubicBezTo>
                      <a:pt x="20" y="1045"/>
                      <a:pt x="18" y="1043"/>
                      <a:pt x="18" y="1042"/>
                    </a:cubicBezTo>
                    <a:lnTo>
                      <a:pt x="18" y="1042"/>
                    </a:lnTo>
                    <a:cubicBezTo>
                      <a:pt x="18" y="1040"/>
                      <a:pt x="20" y="1038"/>
                      <a:pt x="21" y="1038"/>
                    </a:cubicBezTo>
                    <a:cubicBezTo>
                      <a:pt x="23" y="1038"/>
                      <a:pt x="25" y="1040"/>
                      <a:pt x="25" y="1042"/>
                    </a:cubicBezTo>
                    <a:close/>
                    <a:moveTo>
                      <a:pt x="27" y="1054"/>
                    </a:moveTo>
                    <a:lnTo>
                      <a:pt x="27" y="1054"/>
                    </a:lnTo>
                    <a:cubicBezTo>
                      <a:pt x="27" y="1056"/>
                      <a:pt x="25" y="1057"/>
                      <a:pt x="23" y="1057"/>
                    </a:cubicBezTo>
                    <a:cubicBezTo>
                      <a:pt x="22" y="1057"/>
                      <a:pt x="20" y="1056"/>
                      <a:pt x="20" y="1054"/>
                    </a:cubicBezTo>
                    <a:lnTo>
                      <a:pt x="20" y="1054"/>
                    </a:lnTo>
                    <a:cubicBezTo>
                      <a:pt x="20" y="1052"/>
                      <a:pt x="22" y="1051"/>
                      <a:pt x="23" y="1051"/>
                    </a:cubicBezTo>
                    <a:cubicBezTo>
                      <a:pt x="25" y="1051"/>
                      <a:pt x="27" y="1052"/>
                      <a:pt x="27" y="1054"/>
                    </a:cubicBezTo>
                    <a:close/>
                    <a:moveTo>
                      <a:pt x="28" y="1066"/>
                    </a:moveTo>
                    <a:lnTo>
                      <a:pt x="28" y="1066"/>
                    </a:lnTo>
                    <a:cubicBezTo>
                      <a:pt x="28" y="1068"/>
                      <a:pt x="27" y="1069"/>
                      <a:pt x="25" y="1069"/>
                    </a:cubicBezTo>
                    <a:cubicBezTo>
                      <a:pt x="24" y="1069"/>
                      <a:pt x="22" y="1068"/>
                      <a:pt x="22" y="1066"/>
                    </a:cubicBezTo>
                    <a:lnTo>
                      <a:pt x="22" y="1066"/>
                    </a:lnTo>
                    <a:cubicBezTo>
                      <a:pt x="22" y="1065"/>
                      <a:pt x="24" y="1063"/>
                      <a:pt x="25" y="1063"/>
                    </a:cubicBezTo>
                    <a:cubicBezTo>
                      <a:pt x="27" y="1063"/>
                      <a:pt x="28" y="1065"/>
                      <a:pt x="28" y="1066"/>
                    </a:cubicBezTo>
                    <a:close/>
                    <a:moveTo>
                      <a:pt x="31" y="1079"/>
                    </a:moveTo>
                    <a:lnTo>
                      <a:pt x="31" y="1079"/>
                    </a:lnTo>
                    <a:cubicBezTo>
                      <a:pt x="31" y="1080"/>
                      <a:pt x="29" y="1082"/>
                      <a:pt x="28" y="1082"/>
                    </a:cubicBezTo>
                    <a:cubicBezTo>
                      <a:pt x="26" y="1082"/>
                      <a:pt x="24" y="1080"/>
                      <a:pt x="24" y="1079"/>
                    </a:cubicBezTo>
                    <a:lnTo>
                      <a:pt x="24" y="1079"/>
                    </a:lnTo>
                    <a:cubicBezTo>
                      <a:pt x="24" y="1077"/>
                      <a:pt x="26" y="1076"/>
                      <a:pt x="28" y="1076"/>
                    </a:cubicBezTo>
                    <a:cubicBezTo>
                      <a:pt x="29" y="1076"/>
                      <a:pt x="31" y="1077"/>
                      <a:pt x="31" y="1079"/>
                    </a:cubicBezTo>
                    <a:close/>
                    <a:moveTo>
                      <a:pt x="33" y="1091"/>
                    </a:moveTo>
                    <a:lnTo>
                      <a:pt x="33" y="1091"/>
                    </a:lnTo>
                    <a:cubicBezTo>
                      <a:pt x="33" y="1093"/>
                      <a:pt x="31" y="1094"/>
                      <a:pt x="30" y="1094"/>
                    </a:cubicBezTo>
                    <a:cubicBezTo>
                      <a:pt x="28" y="1094"/>
                      <a:pt x="27" y="1093"/>
                      <a:pt x="27" y="1091"/>
                    </a:cubicBezTo>
                    <a:lnTo>
                      <a:pt x="27" y="1091"/>
                    </a:lnTo>
                    <a:cubicBezTo>
                      <a:pt x="27" y="1089"/>
                      <a:pt x="28" y="1088"/>
                      <a:pt x="30" y="1088"/>
                    </a:cubicBezTo>
                    <a:cubicBezTo>
                      <a:pt x="31" y="1088"/>
                      <a:pt x="33" y="1089"/>
                      <a:pt x="33" y="1091"/>
                    </a:cubicBezTo>
                    <a:close/>
                    <a:moveTo>
                      <a:pt x="35" y="1103"/>
                    </a:moveTo>
                    <a:lnTo>
                      <a:pt x="35" y="1103"/>
                    </a:lnTo>
                    <a:cubicBezTo>
                      <a:pt x="35" y="1105"/>
                      <a:pt x="34" y="1106"/>
                      <a:pt x="32" y="1106"/>
                    </a:cubicBezTo>
                    <a:cubicBezTo>
                      <a:pt x="30" y="1106"/>
                      <a:pt x="29" y="1105"/>
                      <a:pt x="29" y="1103"/>
                    </a:cubicBezTo>
                    <a:lnTo>
                      <a:pt x="29" y="1103"/>
                    </a:lnTo>
                    <a:cubicBezTo>
                      <a:pt x="29" y="1102"/>
                      <a:pt x="30" y="1100"/>
                      <a:pt x="32" y="1100"/>
                    </a:cubicBezTo>
                    <a:cubicBezTo>
                      <a:pt x="34" y="1100"/>
                      <a:pt x="35" y="1102"/>
                      <a:pt x="35" y="1103"/>
                    </a:cubicBezTo>
                    <a:close/>
                    <a:moveTo>
                      <a:pt x="38" y="1116"/>
                    </a:moveTo>
                    <a:lnTo>
                      <a:pt x="38" y="1116"/>
                    </a:lnTo>
                    <a:cubicBezTo>
                      <a:pt x="38" y="1117"/>
                      <a:pt x="36" y="1119"/>
                      <a:pt x="35" y="1119"/>
                    </a:cubicBezTo>
                    <a:cubicBezTo>
                      <a:pt x="33" y="1119"/>
                      <a:pt x="31" y="1117"/>
                      <a:pt x="31" y="1116"/>
                    </a:cubicBezTo>
                    <a:lnTo>
                      <a:pt x="31" y="1116"/>
                    </a:lnTo>
                    <a:cubicBezTo>
                      <a:pt x="31" y="1114"/>
                      <a:pt x="33" y="1112"/>
                      <a:pt x="35" y="1112"/>
                    </a:cubicBezTo>
                    <a:cubicBezTo>
                      <a:pt x="36" y="1112"/>
                      <a:pt x="38" y="1114"/>
                      <a:pt x="38" y="1116"/>
                    </a:cubicBezTo>
                    <a:close/>
                    <a:moveTo>
                      <a:pt x="40" y="1128"/>
                    </a:moveTo>
                    <a:lnTo>
                      <a:pt x="40" y="1128"/>
                    </a:lnTo>
                    <a:cubicBezTo>
                      <a:pt x="40" y="1129"/>
                      <a:pt x="39" y="1131"/>
                      <a:pt x="37" y="1131"/>
                    </a:cubicBezTo>
                    <a:cubicBezTo>
                      <a:pt x="35" y="1131"/>
                      <a:pt x="34" y="1129"/>
                      <a:pt x="34" y="1128"/>
                    </a:cubicBezTo>
                    <a:lnTo>
                      <a:pt x="34" y="1128"/>
                    </a:lnTo>
                    <a:cubicBezTo>
                      <a:pt x="34" y="1126"/>
                      <a:pt x="35" y="1125"/>
                      <a:pt x="37" y="1125"/>
                    </a:cubicBezTo>
                    <a:cubicBezTo>
                      <a:pt x="39" y="1125"/>
                      <a:pt x="40" y="1126"/>
                      <a:pt x="40" y="1128"/>
                    </a:cubicBezTo>
                    <a:close/>
                    <a:moveTo>
                      <a:pt x="43" y="1140"/>
                    </a:moveTo>
                    <a:lnTo>
                      <a:pt x="43" y="1140"/>
                    </a:lnTo>
                    <a:cubicBezTo>
                      <a:pt x="43" y="1142"/>
                      <a:pt x="41" y="1143"/>
                      <a:pt x="40" y="1143"/>
                    </a:cubicBezTo>
                    <a:cubicBezTo>
                      <a:pt x="38" y="1143"/>
                      <a:pt x="37" y="1142"/>
                      <a:pt x="37" y="1140"/>
                    </a:cubicBezTo>
                    <a:lnTo>
                      <a:pt x="37" y="1140"/>
                    </a:lnTo>
                    <a:cubicBezTo>
                      <a:pt x="37" y="1138"/>
                      <a:pt x="38" y="1137"/>
                      <a:pt x="40" y="1137"/>
                    </a:cubicBezTo>
                    <a:cubicBezTo>
                      <a:pt x="41" y="1137"/>
                      <a:pt x="43" y="1138"/>
                      <a:pt x="43" y="1140"/>
                    </a:cubicBezTo>
                    <a:close/>
                    <a:moveTo>
                      <a:pt x="46" y="1152"/>
                    </a:moveTo>
                    <a:lnTo>
                      <a:pt x="46" y="1152"/>
                    </a:lnTo>
                    <a:cubicBezTo>
                      <a:pt x="46" y="1154"/>
                      <a:pt x="44" y="1155"/>
                      <a:pt x="43" y="1155"/>
                    </a:cubicBezTo>
                    <a:cubicBezTo>
                      <a:pt x="41" y="1155"/>
                      <a:pt x="39" y="1154"/>
                      <a:pt x="39" y="1152"/>
                    </a:cubicBezTo>
                    <a:lnTo>
                      <a:pt x="39" y="1152"/>
                    </a:lnTo>
                    <a:cubicBezTo>
                      <a:pt x="39" y="1150"/>
                      <a:pt x="41" y="1149"/>
                      <a:pt x="43" y="1149"/>
                    </a:cubicBezTo>
                    <a:cubicBezTo>
                      <a:pt x="44" y="1149"/>
                      <a:pt x="46" y="1150"/>
                      <a:pt x="46" y="1152"/>
                    </a:cubicBezTo>
                    <a:close/>
                    <a:moveTo>
                      <a:pt x="49" y="1164"/>
                    </a:moveTo>
                    <a:lnTo>
                      <a:pt x="49" y="1164"/>
                    </a:lnTo>
                    <a:cubicBezTo>
                      <a:pt x="49" y="1166"/>
                      <a:pt x="47" y="1167"/>
                      <a:pt x="45" y="1167"/>
                    </a:cubicBezTo>
                    <a:cubicBezTo>
                      <a:pt x="44" y="1167"/>
                      <a:pt x="42" y="1166"/>
                      <a:pt x="42" y="1164"/>
                    </a:cubicBezTo>
                    <a:lnTo>
                      <a:pt x="42" y="1164"/>
                    </a:lnTo>
                    <a:cubicBezTo>
                      <a:pt x="42" y="1163"/>
                      <a:pt x="44" y="1161"/>
                      <a:pt x="45" y="1161"/>
                    </a:cubicBezTo>
                    <a:cubicBezTo>
                      <a:pt x="47" y="1161"/>
                      <a:pt x="49" y="1163"/>
                      <a:pt x="49" y="1164"/>
                    </a:cubicBezTo>
                    <a:close/>
                    <a:moveTo>
                      <a:pt x="52" y="1176"/>
                    </a:moveTo>
                    <a:lnTo>
                      <a:pt x="52" y="1176"/>
                    </a:lnTo>
                    <a:cubicBezTo>
                      <a:pt x="52" y="1178"/>
                      <a:pt x="50" y="1180"/>
                      <a:pt x="48" y="1180"/>
                    </a:cubicBezTo>
                    <a:cubicBezTo>
                      <a:pt x="47" y="1180"/>
                      <a:pt x="45" y="1178"/>
                      <a:pt x="45" y="1176"/>
                    </a:cubicBezTo>
                    <a:lnTo>
                      <a:pt x="45" y="1176"/>
                    </a:lnTo>
                    <a:cubicBezTo>
                      <a:pt x="45" y="1175"/>
                      <a:pt x="47" y="1173"/>
                      <a:pt x="48" y="1173"/>
                    </a:cubicBezTo>
                    <a:cubicBezTo>
                      <a:pt x="50" y="1173"/>
                      <a:pt x="52" y="1175"/>
                      <a:pt x="52" y="1176"/>
                    </a:cubicBezTo>
                    <a:close/>
                    <a:moveTo>
                      <a:pt x="55" y="1189"/>
                    </a:moveTo>
                    <a:lnTo>
                      <a:pt x="55" y="1189"/>
                    </a:lnTo>
                    <a:cubicBezTo>
                      <a:pt x="55" y="1190"/>
                      <a:pt x="53" y="1192"/>
                      <a:pt x="52" y="1192"/>
                    </a:cubicBezTo>
                    <a:cubicBezTo>
                      <a:pt x="50" y="1192"/>
                      <a:pt x="49" y="1190"/>
                      <a:pt x="49" y="1189"/>
                    </a:cubicBezTo>
                    <a:lnTo>
                      <a:pt x="49" y="1189"/>
                    </a:lnTo>
                    <a:cubicBezTo>
                      <a:pt x="49" y="1187"/>
                      <a:pt x="50" y="1185"/>
                      <a:pt x="52" y="1185"/>
                    </a:cubicBezTo>
                    <a:cubicBezTo>
                      <a:pt x="53" y="1185"/>
                      <a:pt x="55" y="1187"/>
                      <a:pt x="55" y="1189"/>
                    </a:cubicBezTo>
                    <a:close/>
                    <a:moveTo>
                      <a:pt x="58" y="1201"/>
                    </a:moveTo>
                    <a:lnTo>
                      <a:pt x="58" y="1201"/>
                    </a:lnTo>
                    <a:cubicBezTo>
                      <a:pt x="58" y="1202"/>
                      <a:pt x="57" y="1204"/>
                      <a:pt x="55" y="1204"/>
                    </a:cubicBezTo>
                    <a:cubicBezTo>
                      <a:pt x="53" y="1204"/>
                      <a:pt x="52" y="1202"/>
                      <a:pt x="52" y="1201"/>
                    </a:cubicBezTo>
                    <a:lnTo>
                      <a:pt x="52" y="1201"/>
                    </a:lnTo>
                    <a:cubicBezTo>
                      <a:pt x="52" y="1199"/>
                      <a:pt x="53" y="1198"/>
                      <a:pt x="55" y="1198"/>
                    </a:cubicBezTo>
                    <a:cubicBezTo>
                      <a:pt x="57" y="1198"/>
                      <a:pt x="58" y="1199"/>
                      <a:pt x="58" y="1201"/>
                    </a:cubicBezTo>
                    <a:close/>
                    <a:moveTo>
                      <a:pt x="61" y="1213"/>
                    </a:moveTo>
                    <a:lnTo>
                      <a:pt x="61" y="1213"/>
                    </a:lnTo>
                    <a:cubicBezTo>
                      <a:pt x="61" y="1214"/>
                      <a:pt x="60" y="1216"/>
                      <a:pt x="58" y="1216"/>
                    </a:cubicBezTo>
                    <a:cubicBezTo>
                      <a:pt x="57" y="1216"/>
                      <a:pt x="55" y="1214"/>
                      <a:pt x="55" y="1213"/>
                    </a:cubicBezTo>
                    <a:lnTo>
                      <a:pt x="55" y="1213"/>
                    </a:lnTo>
                    <a:cubicBezTo>
                      <a:pt x="55" y="1211"/>
                      <a:pt x="57" y="1210"/>
                      <a:pt x="58" y="1210"/>
                    </a:cubicBezTo>
                    <a:cubicBezTo>
                      <a:pt x="60" y="1210"/>
                      <a:pt x="61" y="1211"/>
                      <a:pt x="61" y="1213"/>
                    </a:cubicBezTo>
                    <a:close/>
                    <a:moveTo>
                      <a:pt x="65" y="1225"/>
                    </a:moveTo>
                    <a:lnTo>
                      <a:pt x="65" y="1225"/>
                    </a:lnTo>
                    <a:cubicBezTo>
                      <a:pt x="65" y="1226"/>
                      <a:pt x="64" y="1228"/>
                      <a:pt x="62" y="1228"/>
                    </a:cubicBezTo>
                    <a:cubicBezTo>
                      <a:pt x="60" y="1228"/>
                      <a:pt x="59" y="1226"/>
                      <a:pt x="59" y="1225"/>
                    </a:cubicBezTo>
                    <a:lnTo>
                      <a:pt x="59" y="1225"/>
                    </a:lnTo>
                    <a:cubicBezTo>
                      <a:pt x="59" y="1223"/>
                      <a:pt x="60" y="1222"/>
                      <a:pt x="62" y="1222"/>
                    </a:cubicBezTo>
                    <a:cubicBezTo>
                      <a:pt x="64" y="1222"/>
                      <a:pt x="65" y="1223"/>
                      <a:pt x="65" y="1225"/>
                    </a:cubicBezTo>
                    <a:close/>
                    <a:moveTo>
                      <a:pt x="68" y="1237"/>
                    </a:moveTo>
                    <a:lnTo>
                      <a:pt x="68" y="1237"/>
                    </a:lnTo>
                    <a:cubicBezTo>
                      <a:pt x="68" y="1238"/>
                      <a:pt x="67" y="1240"/>
                      <a:pt x="65" y="1240"/>
                    </a:cubicBezTo>
                    <a:cubicBezTo>
                      <a:pt x="64" y="1240"/>
                      <a:pt x="62" y="1238"/>
                      <a:pt x="62" y="1237"/>
                    </a:cubicBezTo>
                    <a:lnTo>
                      <a:pt x="62" y="1237"/>
                    </a:lnTo>
                    <a:cubicBezTo>
                      <a:pt x="62" y="1235"/>
                      <a:pt x="64" y="1234"/>
                      <a:pt x="65" y="1234"/>
                    </a:cubicBezTo>
                    <a:cubicBezTo>
                      <a:pt x="67" y="1234"/>
                      <a:pt x="68" y="1235"/>
                      <a:pt x="68" y="1237"/>
                    </a:cubicBezTo>
                    <a:close/>
                    <a:moveTo>
                      <a:pt x="72" y="1249"/>
                    </a:moveTo>
                    <a:lnTo>
                      <a:pt x="72" y="1249"/>
                    </a:lnTo>
                    <a:cubicBezTo>
                      <a:pt x="72" y="1250"/>
                      <a:pt x="71" y="1252"/>
                      <a:pt x="69" y="1252"/>
                    </a:cubicBezTo>
                    <a:cubicBezTo>
                      <a:pt x="68" y="1252"/>
                      <a:pt x="66" y="1250"/>
                      <a:pt x="66" y="1249"/>
                    </a:cubicBezTo>
                    <a:lnTo>
                      <a:pt x="66" y="1249"/>
                    </a:lnTo>
                    <a:cubicBezTo>
                      <a:pt x="66" y="1247"/>
                      <a:pt x="68" y="1245"/>
                      <a:pt x="69" y="1245"/>
                    </a:cubicBezTo>
                    <a:cubicBezTo>
                      <a:pt x="71" y="1245"/>
                      <a:pt x="72" y="1247"/>
                      <a:pt x="72" y="1249"/>
                    </a:cubicBezTo>
                    <a:close/>
                    <a:moveTo>
                      <a:pt x="76" y="1260"/>
                    </a:moveTo>
                    <a:lnTo>
                      <a:pt x="76" y="1260"/>
                    </a:lnTo>
                    <a:cubicBezTo>
                      <a:pt x="76" y="1262"/>
                      <a:pt x="75" y="1264"/>
                      <a:pt x="73" y="1264"/>
                    </a:cubicBezTo>
                    <a:cubicBezTo>
                      <a:pt x="71" y="1264"/>
                      <a:pt x="70" y="1262"/>
                      <a:pt x="70" y="1260"/>
                    </a:cubicBezTo>
                    <a:lnTo>
                      <a:pt x="70" y="1260"/>
                    </a:lnTo>
                    <a:cubicBezTo>
                      <a:pt x="70" y="1259"/>
                      <a:pt x="71" y="1257"/>
                      <a:pt x="73" y="1257"/>
                    </a:cubicBezTo>
                    <a:cubicBezTo>
                      <a:pt x="75" y="1257"/>
                      <a:pt x="76" y="1259"/>
                      <a:pt x="76" y="1260"/>
                    </a:cubicBezTo>
                    <a:close/>
                    <a:moveTo>
                      <a:pt x="80" y="1271"/>
                    </a:moveTo>
                    <a:lnTo>
                      <a:pt x="80" y="1271"/>
                    </a:lnTo>
                    <a:cubicBezTo>
                      <a:pt x="81" y="1273"/>
                      <a:pt x="80" y="1275"/>
                      <a:pt x="78" y="1275"/>
                    </a:cubicBezTo>
                    <a:cubicBezTo>
                      <a:pt x="76" y="1276"/>
                      <a:pt x="75" y="1275"/>
                      <a:pt x="74" y="1273"/>
                    </a:cubicBezTo>
                    <a:lnTo>
                      <a:pt x="74" y="1273"/>
                    </a:lnTo>
                    <a:cubicBezTo>
                      <a:pt x="74" y="1272"/>
                      <a:pt x="75" y="1270"/>
                      <a:pt x="76" y="1269"/>
                    </a:cubicBezTo>
                    <a:cubicBezTo>
                      <a:pt x="78" y="1269"/>
                      <a:pt x="80" y="1270"/>
                      <a:pt x="80" y="1271"/>
                    </a:cubicBezTo>
                    <a:close/>
                    <a:moveTo>
                      <a:pt x="84" y="1283"/>
                    </a:moveTo>
                    <a:lnTo>
                      <a:pt x="84" y="1283"/>
                    </a:lnTo>
                    <a:cubicBezTo>
                      <a:pt x="85" y="1285"/>
                      <a:pt x="84" y="1286"/>
                      <a:pt x="82" y="1287"/>
                    </a:cubicBezTo>
                    <a:cubicBezTo>
                      <a:pt x="81" y="1288"/>
                      <a:pt x="79" y="1287"/>
                      <a:pt x="78" y="1285"/>
                    </a:cubicBezTo>
                    <a:lnTo>
                      <a:pt x="78" y="1285"/>
                    </a:lnTo>
                    <a:cubicBezTo>
                      <a:pt x="78" y="1283"/>
                      <a:pt x="79" y="1282"/>
                      <a:pt x="80" y="1281"/>
                    </a:cubicBezTo>
                    <a:cubicBezTo>
                      <a:pt x="82" y="1281"/>
                      <a:pt x="84" y="1281"/>
                      <a:pt x="84" y="1283"/>
                    </a:cubicBezTo>
                    <a:close/>
                    <a:moveTo>
                      <a:pt x="89" y="1295"/>
                    </a:moveTo>
                    <a:lnTo>
                      <a:pt x="89" y="1295"/>
                    </a:lnTo>
                    <a:cubicBezTo>
                      <a:pt x="89" y="1296"/>
                      <a:pt x="88" y="1298"/>
                      <a:pt x="87" y="1299"/>
                    </a:cubicBezTo>
                    <a:cubicBezTo>
                      <a:pt x="85" y="1299"/>
                      <a:pt x="83" y="1298"/>
                      <a:pt x="83" y="1297"/>
                    </a:cubicBezTo>
                    <a:lnTo>
                      <a:pt x="83" y="1297"/>
                    </a:lnTo>
                    <a:cubicBezTo>
                      <a:pt x="82" y="1295"/>
                      <a:pt x="83" y="1293"/>
                      <a:pt x="85" y="1293"/>
                    </a:cubicBezTo>
                    <a:cubicBezTo>
                      <a:pt x="86" y="1292"/>
                      <a:pt x="88" y="1293"/>
                      <a:pt x="89" y="1295"/>
                    </a:cubicBezTo>
                    <a:close/>
                    <a:moveTo>
                      <a:pt x="93" y="1306"/>
                    </a:moveTo>
                    <a:lnTo>
                      <a:pt x="93" y="1306"/>
                    </a:lnTo>
                    <a:cubicBezTo>
                      <a:pt x="94" y="1308"/>
                      <a:pt x="93" y="1310"/>
                      <a:pt x="91" y="1310"/>
                    </a:cubicBezTo>
                    <a:cubicBezTo>
                      <a:pt x="90" y="1311"/>
                      <a:pt x="88" y="1310"/>
                      <a:pt x="87" y="1309"/>
                    </a:cubicBezTo>
                    <a:lnTo>
                      <a:pt x="87" y="1309"/>
                    </a:lnTo>
                    <a:cubicBezTo>
                      <a:pt x="87" y="1307"/>
                      <a:pt x="87" y="1305"/>
                      <a:pt x="89" y="1305"/>
                    </a:cubicBezTo>
                    <a:cubicBezTo>
                      <a:pt x="91" y="1304"/>
                      <a:pt x="92" y="1305"/>
                      <a:pt x="93" y="1306"/>
                    </a:cubicBezTo>
                    <a:close/>
                    <a:moveTo>
                      <a:pt x="98" y="1318"/>
                    </a:moveTo>
                    <a:lnTo>
                      <a:pt x="98" y="1318"/>
                    </a:lnTo>
                    <a:cubicBezTo>
                      <a:pt x="98" y="1320"/>
                      <a:pt x="98" y="1321"/>
                      <a:pt x="96" y="1322"/>
                    </a:cubicBezTo>
                    <a:cubicBezTo>
                      <a:pt x="94" y="1323"/>
                      <a:pt x="93" y="1322"/>
                      <a:pt x="92" y="1320"/>
                    </a:cubicBezTo>
                    <a:lnTo>
                      <a:pt x="92" y="1320"/>
                    </a:lnTo>
                    <a:cubicBezTo>
                      <a:pt x="91" y="1319"/>
                      <a:pt x="92" y="1317"/>
                      <a:pt x="94" y="1316"/>
                    </a:cubicBezTo>
                    <a:cubicBezTo>
                      <a:pt x="95" y="1316"/>
                      <a:pt x="97" y="1316"/>
                      <a:pt x="98" y="1318"/>
                    </a:cubicBezTo>
                    <a:close/>
                    <a:moveTo>
                      <a:pt x="102" y="1329"/>
                    </a:moveTo>
                    <a:lnTo>
                      <a:pt x="102" y="1329"/>
                    </a:lnTo>
                    <a:cubicBezTo>
                      <a:pt x="103" y="1331"/>
                      <a:pt x="102" y="1333"/>
                      <a:pt x="101" y="1334"/>
                    </a:cubicBezTo>
                    <a:cubicBezTo>
                      <a:pt x="99" y="1334"/>
                      <a:pt x="97" y="1333"/>
                      <a:pt x="97" y="1332"/>
                    </a:cubicBezTo>
                    <a:lnTo>
                      <a:pt x="97" y="1332"/>
                    </a:lnTo>
                    <a:cubicBezTo>
                      <a:pt x="96" y="1330"/>
                      <a:pt x="97" y="1328"/>
                      <a:pt x="98" y="1328"/>
                    </a:cubicBezTo>
                    <a:cubicBezTo>
                      <a:pt x="100" y="1327"/>
                      <a:pt x="102" y="1328"/>
                      <a:pt x="102" y="1329"/>
                    </a:cubicBezTo>
                    <a:close/>
                    <a:moveTo>
                      <a:pt x="108" y="1341"/>
                    </a:moveTo>
                    <a:lnTo>
                      <a:pt x="108" y="1341"/>
                    </a:lnTo>
                    <a:cubicBezTo>
                      <a:pt x="108" y="1343"/>
                      <a:pt x="107" y="1344"/>
                      <a:pt x="106" y="1345"/>
                    </a:cubicBezTo>
                    <a:cubicBezTo>
                      <a:pt x="104" y="1346"/>
                      <a:pt x="102" y="1345"/>
                      <a:pt x="102" y="1343"/>
                    </a:cubicBezTo>
                    <a:lnTo>
                      <a:pt x="102" y="1343"/>
                    </a:lnTo>
                    <a:cubicBezTo>
                      <a:pt x="101" y="1342"/>
                      <a:pt x="102" y="1340"/>
                      <a:pt x="103" y="1339"/>
                    </a:cubicBezTo>
                    <a:cubicBezTo>
                      <a:pt x="105" y="1339"/>
                      <a:pt x="107" y="1339"/>
                      <a:pt x="108" y="1341"/>
                    </a:cubicBezTo>
                    <a:close/>
                    <a:moveTo>
                      <a:pt x="113" y="1352"/>
                    </a:moveTo>
                    <a:lnTo>
                      <a:pt x="113" y="1352"/>
                    </a:lnTo>
                    <a:cubicBezTo>
                      <a:pt x="113" y="1354"/>
                      <a:pt x="112" y="1356"/>
                      <a:pt x="111" y="1356"/>
                    </a:cubicBezTo>
                    <a:cubicBezTo>
                      <a:pt x="109" y="1357"/>
                      <a:pt x="107" y="1356"/>
                      <a:pt x="107" y="1355"/>
                    </a:cubicBezTo>
                    <a:lnTo>
                      <a:pt x="107" y="1355"/>
                    </a:lnTo>
                    <a:cubicBezTo>
                      <a:pt x="106" y="1353"/>
                      <a:pt x="107" y="1351"/>
                      <a:pt x="108" y="1351"/>
                    </a:cubicBezTo>
                    <a:cubicBezTo>
                      <a:pt x="110" y="1350"/>
                      <a:pt x="112" y="1351"/>
                      <a:pt x="113" y="1352"/>
                    </a:cubicBezTo>
                    <a:close/>
                    <a:moveTo>
                      <a:pt x="118" y="1364"/>
                    </a:moveTo>
                    <a:lnTo>
                      <a:pt x="118" y="1364"/>
                    </a:lnTo>
                    <a:cubicBezTo>
                      <a:pt x="119" y="1365"/>
                      <a:pt x="118" y="1367"/>
                      <a:pt x="116" y="1368"/>
                    </a:cubicBezTo>
                    <a:cubicBezTo>
                      <a:pt x="115" y="1368"/>
                      <a:pt x="113" y="1368"/>
                      <a:pt x="112" y="1366"/>
                    </a:cubicBezTo>
                    <a:lnTo>
                      <a:pt x="112" y="1366"/>
                    </a:lnTo>
                    <a:cubicBezTo>
                      <a:pt x="112" y="1364"/>
                      <a:pt x="112" y="1363"/>
                      <a:pt x="114" y="1362"/>
                    </a:cubicBezTo>
                    <a:cubicBezTo>
                      <a:pt x="116" y="1361"/>
                      <a:pt x="117" y="1362"/>
                      <a:pt x="118" y="1364"/>
                    </a:cubicBezTo>
                    <a:close/>
                    <a:moveTo>
                      <a:pt x="123" y="1375"/>
                    </a:moveTo>
                    <a:lnTo>
                      <a:pt x="123" y="1375"/>
                    </a:lnTo>
                    <a:cubicBezTo>
                      <a:pt x="124" y="1377"/>
                      <a:pt x="123" y="1378"/>
                      <a:pt x="122" y="1379"/>
                    </a:cubicBezTo>
                    <a:cubicBezTo>
                      <a:pt x="120" y="1380"/>
                      <a:pt x="118" y="1379"/>
                      <a:pt x="118" y="1377"/>
                    </a:cubicBezTo>
                    <a:lnTo>
                      <a:pt x="118" y="1377"/>
                    </a:lnTo>
                    <a:cubicBezTo>
                      <a:pt x="117" y="1376"/>
                      <a:pt x="118" y="1374"/>
                      <a:pt x="119" y="1373"/>
                    </a:cubicBezTo>
                    <a:cubicBezTo>
                      <a:pt x="121" y="1373"/>
                      <a:pt x="123" y="1373"/>
                      <a:pt x="123" y="1375"/>
                    </a:cubicBezTo>
                    <a:close/>
                    <a:moveTo>
                      <a:pt x="129" y="1386"/>
                    </a:moveTo>
                    <a:lnTo>
                      <a:pt x="129" y="1386"/>
                    </a:lnTo>
                    <a:cubicBezTo>
                      <a:pt x="130" y="1388"/>
                      <a:pt x="129" y="1389"/>
                      <a:pt x="127" y="1390"/>
                    </a:cubicBezTo>
                    <a:cubicBezTo>
                      <a:pt x="126" y="1391"/>
                      <a:pt x="124" y="1390"/>
                      <a:pt x="123" y="1388"/>
                    </a:cubicBezTo>
                    <a:lnTo>
                      <a:pt x="123" y="1388"/>
                    </a:lnTo>
                    <a:cubicBezTo>
                      <a:pt x="123" y="1387"/>
                      <a:pt x="123" y="1385"/>
                      <a:pt x="125" y="1384"/>
                    </a:cubicBezTo>
                    <a:cubicBezTo>
                      <a:pt x="127" y="1384"/>
                      <a:pt x="128" y="1384"/>
                      <a:pt x="129" y="1386"/>
                    </a:cubicBezTo>
                    <a:close/>
                    <a:moveTo>
                      <a:pt x="135" y="1397"/>
                    </a:moveTo>
                    <a:lnTo>
                      <a:pt x="135" y="1397"/>
                    </a:lnTo>
                    <a:cubicBezTo>
                      <a:pt x="136" y="1399"/>
                      <a:pt x="135" y="1401"/>
                      <a:pt x="133" y="1401"/>
                    </a:cubicBezTo>
                    <a:cubicBezTo>
                      <a:pt x="132" y="1402"/>
                      <a:pt x="130" y="1401"/>
                      <a:pt x="129" y="1399"/>
                    </a:cubicBezTo>
                    <a:lnTo>
                      <a:pt x="129" y="1399"/>
                    </a:lnTo>
                    <a:cubicBezTo>
                      <a:pt x="128" y="1398"/>
                      <a:pt x="129" y="1396"/>
                      <a:pt x="131" y="1395"/>
                    </a:cubicBezTo>
                    <a:cubicBezTo>
                      <a:pt x="132" y="1395"/>
                      <a:pt x="134" y="1395"/>
                      <a:pt x="135" y="1397"/>
                    </a:cubicBezTo>
                    <a:close/>
                    <a:moveTo>
                      <a:pt x="141" y="1408"/>
                    </a:moveTo>
                    <a:lnTo>
                      <a:pt x="141" y="1408"/>
                    </a:lnTo>
                    <a:cubicBezTo>
                      <a:pt x="142" y="1410"/>
                      <a:pt x="141" y="1411"/>
                      <a:pt x="139" y="1412"/>
                    </a:cubicBezTo>
                    <a:cubicBezTo>
                      <a:pt x="138" y="1413"/>
                      <a:pt x="136" y="1412"/>
                      <a:pt x="135" y="1410"/>
                    </a:cubicBezTo>
                    <a:lnTo>
                      <a:pt x="135" y="1410"/>
                    </a:lnTo>
                    <a:cubicBezTo>
                      <a:pt x="135" y="1409"/>
                      <a:pt x="135" y="1407"/>
                      <a:pt x="137" y="1406"/>
                    </a:cubicBezTo>
                    <a:cubicBezTo>
                      <a:pt x="139" y="1406"/>
                      <a:pt x="140" y="1406"/>
                      <a:pt x="141" y="1408"/>
                    </a:cubicBezTo>
                    <a:close/>
                    <a:moveTo>
                      <a:pt x="147" y="1419"/>
                    </a:moveTo>
                    <a:lnTo>
                      <a:pt x="147" y="1419"/>
                    </a:lnTo>
                    <a:cubicBezTo>
                      <a:pt x="148" y="1420"/>
                      <a:pt x="147" y="1422"/>
                      <a:pt x="146" y="1423"/>
                    </a:cubicBezTo>
                    <a:cubicBezTo>
                      <a:pt x="144" y="1424"/>
                      <a:pt x="142" y="1423"/>
                      <a:pt x="142" y="1421"/>
                    </a:cubicBezTo>
                    <a:lnTo>
                      <a:pt x="142" y="1421"/>
                    </a:lnTo>
                    <a:cubicBezTo>
                      <a:pt x="141" y="1420"/>
                      <a:pt x="142" y="1418"/>
                      <a:pt x="143" y="1417"/>
                    </a:cubicBezTo>
                    <a:cubicBezTo>
                      <a:pt x="145" y="1416"/>
                      <a:pt x="147" y="1417"/>
                      <a:pt x="147" y="1419"/>
                    </a:cubicBezTo>
                    <a:close/>
                    <a:moveTo>
                      <a:pt x="154" y="1429"/>
                    </a:moveTo>
                    <a:lnTo>
                      <a:pt x="154" y="1429"/>
                    </a:lnTo>
                    <a:cubicBezTo>
                      <a:pt x="154" y="1431"/>
                      <a:pt x="154" y="1433"/>
                      <a:pt x="152" y="1433"/>
                    </a:cubicBezTo>
                    <a:cubicBezTo>
                      <a:pt x="151" y="1434"/>
                      <a:pt x="149" y="1434"/>
                      <a:pt x="148" y="1432"/>
                    </a:cubicBezTo>
                    <a:lnTo>
                      <a:pt x="148" y="1432"/>
                    </a:lnTo>
                    <a:cubicBezTo>
                      <a:pt x="147" y="1431"/>
                      <a:pt x="148" y="1429"/>
                      <a:pt x="150" y="1428"/>
                    </a:cubicBezTo>
                    <a:cubicBezTo>
                      <a:pt x="151" y="1427"/>
                      <a:pt x="153" y="1428"/>
                      <a:pt x="154" y="1429"/>
                    </a:cubicBezTo>
                    <a:close/>
                    <a:moveTo>
                      <a:pt x="160" y="1440"/>
                    </a:moveTo>
                    <a:lnTo>
                      <a:pt x="160" y="1440"/>
                    </a:lnTo>
                    <a:cubicBezTo>
                      <a:pt x="161" y="1441"/>
                      <a:pt x="161" y="1443"/>
                      <a:pt x="159" y="1444"/>
                    </a:cubicBezTo>
                    <a:cubicBezTo>
                      <a:pt x="158" y="1445"/>
                      <a:pt x="156" y="1444"/>
                      <a:pt x="155" y="1443"/>
                    </a:cubicBezTo>
                    <a:lnTo>
                      <a:pt x="155" y="1443"/>
                    </a:lnTo>
                    <a:cubicBezTo>
                      <a:pt x="154" y="1441"/>
                      <a:pt x="155" y="1439"/>
                      <a:pt x="156" y="1438"/>
                    </a:cubicBezTo>
                    <a:cubicBezTo>
                      <a:pt x="158" y="1438"/>
                      <a:pt x="160" y="1438"/>
                      <a:pt x="160" y="1440"/>
                    </a:cubicBezTo>
                    <a:close/>
                    <a:moveTo>
                      <a:pt x="167" y="1450"/>
                    </a:moveTo>
                    <a:lnTo>
                      <a:pt x="167" y="1450"/>
                    </a:lnTo>
                    <a:cubicBezTo>
                      <a:pt x="168" y="1452"/>
                      <a:pt x="167" y="1454"/>
                      <a:pt x="166" y="1454"/>
                    </a:cubicBezTo>
                    <a:cubicBezTo>
                      <a:pt x="164" y="1455"/>
                      <a:pt x="163" y="1455"/>
                      <a:pt x="162" y="1453"/>
                    </a:cubicBezTo>
                    <a:lnTo>
                      <a:pt x="162" y="1453"/>
                    </a:lnTo>
                    <a:cubicBezTo>
                      <a:pt x="161" y="1451"/>
                      <a:pt x="162" y="1450"/>
                      <a:pt x="163" y="1449"/>
                    </a:cubicBezTo>
                    <a:cubicBezTo>
                      <a:pt x="165" y="1448"/>
                      <a:pt x="167" y="1449"/>
                      <a:pt x="167" y="1450"/>
                    </a:cubicBezTo>
                    <a:close/>
                    <a:moveTo>
                      <a:pt x="175" y="1460"/>
                    </a:moveTo>
                    <a:lnTo>
                      <a:pt x="175" y="1460"/>
                    </a:lnTo>
                    <a:cubicBezTo>
                      <a:pt x="175" y="1462"/>
                      <a:pt x="175" y="1464"/>
                      <a:pt x="173" y="1465"/>
                    </a:cubicBezTo>
                    <a:cubicBezTo>
                      <a:pt x="172" y="1465"/>
                      <a:pt x="170" y="1465"/>
                      <a:pt x="169" y="1463"/>
                    </a:cubicBezTo>
                    <a:lnTo>
                      <a:pt x="169" y="1463"/>
                    </a:lnTo>
                    <a:cubicBezTo>
                      <a:pt x="168" y="1462"/>
                      <a:pt x="169" y="1460"/>
                      <a:pt x="170" y="1459"/>
                    </a:cubicBezTo>
                    <a:cubicBezTo>
                      <a:pt x="172" y="1458"/>
                      <a:pt x="174" y="1459"/>
                      <a:pt x="175" y="1460"/>
                    </a:cubicBezTo>
                    <a:close/>
                    <a:moveTo>
                      <a:pt x="182" y="1471"/>
                    </a:moveTo>
                    <a:lnTo>
                      <a:pt x="182" y="1471"/>
                    </a:lnTo>
                    <a:cubicBezTo>
                      <a:pt x="183" y="1472"/>
                      <a:pt x="182" y="1474"/>
                      <a:pt x="181" y="1475"/>
                    </a:cubicBezTo>
                    <a:cubicBezTo>
                      <a:pt x="179" y="1475"/>
                      <a:pt x="177" y="1475"/>
                      <a:pt x="176" y="1473"/>
                    </a:cubicBezTo>
                    <a:lnTo>
                      <a:pt x="176" y="1473"/>
                    </a:lnTo>
                    <a:cubicBezTo>
                      <a:pt x="176" y="1472"/>
                      <a:pt x="176" y="1470"/>
                      <a:pt x="178" y="1469"/>
                    </a:cubicBezTo>
                    <a:cubicBezTo>
                      <a:pt x="179" y="1468"/>
                      <a:pt x="181" y="1469"/>
                      <a:pt x="182" y="1471"/>
                    </a:cubicBezTo>
                    <a:close/>
                    <a:moveTo>
                      <a:pt x="189" y="1480"/>
                    </a:moveTo>
                    <a:lnTo>
                      <a:pt x="189" y="1480"/>
                    </a:lnTo>
                    <a:cubicBezTo>
                      <a:pt x="190" y="1481"/>
                      <a:pt x="190" y="1483"/>
                      <a:pt x="189" y="1484"/>
                    </a:cubicBezTo>
                    <a:cubicBezTo>
                      <a:pt x="188" y="1485"/>
                      <a:pt x="186" y="1485"/>
                      <a:pt x="185" y="1484"/>
                    </a:cubicBezTo>
                    <a:lnTo>
                      <a:pt x="185" y="1484"/>
                    </a:lnTo>
                    <a:cubicBezTo>
                      <a:pt x="183" y="1483"/>
                      <a:pt x="183" y="1481"/>
                      <a:pt x="185" y="1480"/>
                    </a:cubicBezTo>
                    <a:cubicBezTo>
                      <a:pt x="186" y="1478"/>
                      <a:pt x="188" y="1478"/>
                      <a:pt x="189" y="1480"/>
                    </a:cubicBezTo>
                    <a:close/>
                    <a:moveTo>
                      <a:pt x="197" y="1489"/>
                    </a:moveTo>
                    <a:lnTo>
                      <a:pt x="197" y="1489"/>
                    </a:lnTo>
                    <a:cubicBezTo>
                      <a:pt x="198" y="1490"/>
                      <a:pt x="198" y="1492"/>
                      <a:pt x="197" y="1494"/>
                    </a:cubicBezTo>
                    <a:cubicBezTo>
                      <a:pt x="196" y="1495"/>
                      <a:pt x="194" y="1495"/>
                      <a:pt x="193" y="1494"/>
                    </a:cubicBezTo>
                    <a:lnTo>
                      <a:pt x="193" y="1494"/>
                    </a:lnTo>
                    <a:cubicBezTo>
                      <a:pt x="192" y="1492"/>
                      <a:pt x="192" y="1490"/>
                      <a:pt x="193" y="1489"/>
                    </a:cubicBezTo>
                    <a:cubicBezTo>
                      <a:pt x="194" y="1488"/>
                      <a:pt x="196" y="1488"/>
                      <a:pt x="197" y="1489"/>
                    </a:cubicBezTo>
                    <a:close/>
                    <a:moveTo>
                      <a:pt x="205" y="1498"/>
                    </a:moveTo>
                    <a:lnTo>
                      <a:pt x="205" y="1498"/>
                    </a:lnTo>
                    <a:cubicBezTo>
                      <a:pt x="207" y="1500"/>
                      <a:pt x="207" y="1502"/>
                      <a:pt x="205" y="1503"/>
                    </a:cubicBezTo>
                    <a:cubicBezTo>
                      <a:pt x="204" y="1504"/>
                      <a:pt x="202" y="1504"/>
                      <a:pt x="201" y="1503"/>
                    </a:cubicBezTo>
                    <a:lnTo>
                      <a:pt x="201" y="1503"/>
                    </a:lnTo>
                    <a:cubicBezTo>
                      <a:pt x="200" y="1502"/>
                      <a:pt x="200" y="1500"/>
                      <a:pt x="201" y="1498"/>
                    </a:cubicBezTo>
                    <a:cubicBezTo>
                      <a:pt x="202" y="1497"/>
                      <a:pt x="204" y="1497"/>
                      <a:pt x="205" y="1498"/>
                    </a:cubicBezTo>
                    <a:close/>
                    <a:moveTo>
                      <a:pt x="214" y="1508"/>
                    </a:moveTo>
                    <a:lnTo>
                      <a:pt x="214" y="1508"/>
                    </a:lnTo>
                    <a:cubicBezTo>
                      <a:pt x="215" y="1509"/>
                      <a:pt x="215" y="1511"/>
                      <a:pt x="214" y="1512"/>
                    </a:cubicBezTo>
                    <a:cubicBezTo>
                      <a:pt x="213" y="1513"/>
                      <a:pt x="211" y="1513"/>
                      <a:pt x="210" y="1512"/>
                    </a:cubicBezTo>
                    <a:lnTo>
                      <a:pt x="210" y="1512"/>
                    </a:lnTo>
                    <a:cubicBezTo>
                      <a:pt x="208" y="1511"/>
                      <a:pt x="208" y="1509"/>
                      <a:pt x="210" y="1508"/>
                    </a:cubicBezTo>
                    <a:cubicBezTo>
                      <a:pt x="211" y="1506"/>
                      <a:pt x="213" y="1506"/>
                      <a:pt x="214" y="1508"/>
                    </a:cubicBezTo>
                    <a:close/>
                    <a:moveTo>
                      <a:pt x="223" y="1516"/>
                    </a:moveTo>
                    <a:lnTo>
                      <a:pt x="223" y="1516"/>
                    </a:lnTo>
                    <a:cubicBezTo>
                      <a:pt x="224" y="1518"/>
                      <a:pt x="224" y="1520"/>
                      <a:pt x="223" y="1521"/>
                    </a:cubicBezTo>
                    <a:cubicBezTo>
                      <a:pt x="222" y="1522"/>
                      <a:pt x="220" y="1522"/>
                      <a:pt x="219" y="1521"/>
                    </a:cubicBezTo>
                    <a:lnTo>
                      <a:pt x="219" y="1521"/>
                    </a:lnTo>
                    <a:cubicBezTo>
                      <a:pt x="217" y="1520"/>
                      <a:pt x="217" y="1518"/>
                      <a:pt x="219" y="1516"/>
                    </a:cubicBezTo>
                    <a:cubicBezTo>
                      <a:pt x="220" y="1515"/>
                      <a:pt x="222" y="1515"/>
                      <a:pt x="223" y="1516"/>
                    </a:cubicBezTo>
                    <a:close/>
                    <a:moveTo>
                      <a:pt x="232" y="1525"/>
                    </a:moveTo>
                    <a:lnTo>
                      <a:pt x="232" y="1525"/>
                    </a:lnTo>
                    <a:cubicBezTo>
                      <a:pt x="233" y="1526"/>
                      <a:pt x="233" y="1528"/>
                      <a:pt x="232" y="1529"/>
                    </a:cubicBezTo>
                    <a:cubicBezTo>
                      <a:pt x="231" y="1530"/>
                      <a:pt x="229" y="1530"/>
                      <a:pt x="228" y="1529"/>
                    </a:cubicBezTo>
                    <a:lnTo>
                      <a:pt x="228" y="1529"/>
                    </a:lnTo>
                    <a:cubicBezTo>
                      <a:pt x="227" y="1528"/>
                      <a:pt x="227" y="1526"/>
                      <a:pt x="228" y="1525"/>
                    </a:cubicBezTo>
                    <a:cubicBezTo>
                      <a:pt x="229" y="1524"/>
                      <a:pt x="231" y="1524"/>
                      <a:pt x="232" y="1525"/>
                    </a:cubicBezTo>
                    <a:close/>
                    <a:moveTo>
                      <a:pt x="242" y="1533"/>
                    </a:moveTo>
                    <a:lnTo>
                      <a:pt x="242" y="1533"/>
                    </a:lnTo>
                    <a:cubicBezTo>
                      <a:pt x="243" y="1534"/>
                      <a:pt x="243" y="1536"/>
                      <a:pt x="242" y="1537"/>
                    </a:cubicBezTo>
                    <a:cubicBezTo>
                      <a:pt x="241" y="1538"/>
                      <a:pt x="239" y="1538"/>
                      <a:pt x="237" y="1537"/>
                    </a:cubicBezTo>
                    <a:lnTo>
                      <a:pt x="237" y="1537"/>
                    </a:lnTo>
                    <a:cubicBezTo>
                      <a:pt x="236" y="1536"/>
                      <a:pt x="236" y="1534"/>
                      <a:pt x="237" y="1533"/>
                    </a:cubicBezTo>
                    <a:cubicBezTo>
                      <a:pt x="239" y="1532"/>
                      <a:pt x="241" y="1532"/>
                      <a:pt x="242" y="1533"/>
                    </a:cubicBezTo>
                    <a:close/>
                    <a:moveTo>
                      <a:pt x="251" y="1540"/>
                    </a:moveTo>
                    <a:lnTo>
                      <a:pt x="251" y="1540"/>
                    </a:lnTo>
                    <a:cubicBezTo>
                      <a:pt x="252" y="1541"/>
                      <a:pt x="253" y="1543"/>
                      <a:pt x="252" y="1544"/>
                    </a:cubicBezTo>
                    <a:cubicBezTo>
                      <a:pt x="251" y="1546"/>
                      <a:pt x="250" y="1546"/>
                      <a:pt x="248" y="1546"/>
                    </a:cubicBezTo>
                    <a:lnTo>
                      <a:pt x="248" y="1546"/>
                    </a:lnTo>
                    <a:cubicBezTo>
                      <a:pt x="246" y="1545"/>
                      <a:pt x="246" y="1543"/>
                      <a:pt x="247" y="1541"/>
                    </a:cubicBezTo>
                    <a:cubicBezTo>
                      <a:pt x="247" y="1540"/>
                      <a:pt x="249" y="1539"/>
                      <a:pt x="251" y="1540"/>
                    </a:cubicBezTo>
                    <a:close/>
                    <a:moveTo>
                      <a:pt x="261" y="1547"/>
                    </a:moveTo>
                    <a:lnTo>
                      <a:pt x="261" y="1547"/>
                    </a:lnTo>
                    <a:cubicBezTo>
                      <a:pt x="263" y="1548"/>
                      <a:pt x="263" y="1550"/>
                      <a:pt x="262" y="1551"/>
                    </a:cubicBezTo>
                    <a:cubicBezTo>
                      <a:pt x="262" y="1553"/>
                      <a:pt x="260" y="1553"/>
                      <a:pt x="258" y="1553"/>
                    </a:cubicBezTo>
                    <a:lnTo>
                      <a:pt x="258" y="1553"/>
                    </a:lnTo>
                    <a:cubicBezTo>
                      <a:pt x="257" y="1552"/>
                      <a:pt x="256" y="1550"/>
                      <a:pt x="257" y="1548"/>
                    </a:cubicBezTo>
                    <a:cubicBezTo>
                      <a:pt x="258" y="1547"/>
                      <a:pt x="260" y="1546"/>
                      <a:pt x="261" y="1547"/>
                    </a:cubicBezTo>
                    <a:close/>
                    <a:moveTo>
                      <a:pt x="272" y="1554"/>
                    </a:moveTo>
                    <a:lnTo>
                      <a:pt x="272" y="1554"/>
                    </a:lnTo>
                    <a:cubicBezTo>
                      <a:pt x="273" y="1554"/>
                      <a:pt x="274" y="1556"/>
                      <a:pt x="273" y="1558"/>
                    </a:cubicBezTo>
                    <a:cubicBezTo>
                      <a:pt x="272" y="1559"/>
                      <a:pt x="270" y="1560"/>
                      <a:pt x="269" y="1559"/>
                    </a:cubicBezTo>
                    <a:lnTo>
                      <a:pt x="269" y="1559"/>
                    </a:lnTo>
                    <a:cubicBezTo>
                      <a:pt x="267" y="1558"/>
                      <a:pt x="267" y="1557"/>
                      <a:pt x="268" y="1555"/>
                    </a:cubicBezTo>
                    <a:cubicBezTo>
                      <a:pt x="268" y="1553"/>
                      <a:pt x="270" y="1553"/>
                      <a:pt x="272" y="1554"/>
                    </a:cubicBezTo>
                    <a:close/>
                    <a:moveTo>
                      <a:pt x="283" y="1560"/>
                    </a:moveTo>
                    <a:lnTo>
                      <a:pt x="283" y="1560"/>
                    </a:lnTo>
                    <a:cubicBezTo>
                      <a:pt x="284" y="1560"/>
                      <a:pt x="285" y="1562"/>
                      <a:pt x="284" y="1564"/>
                    </a:cubicBezTo>
                    <a:cubicBezTo>
                      <a:pt x="283" y="1565"/>
                      <a:pt x="281" y="1566"/>
                      <a:pt x="280" y="1565"/>
                    </a:cubicBezTo>
                    <a:lnTo>
                      <a:pt x="280" y="1565"/>
                    </a:lnTo>
                    <a:cubicBezTo>
                      <a:pt x="278" y="1565"/>
                      <a:pt x="278" y="1563"/>
                      <a:pt x="278" y="1561"/>
                    </a:cubicBezTo>
                    <a:cubicBezTo>
                      <a:pt x="279" y="1560"/>
                      <a:pt x="281" y="1559"/>
                      <a:pt x="283" y="1560"/>
                    </a:cubicBezTo>
                    <a:close/>
                    <a:moveTo>
                      <a:pt x="294" y="1565"/>
                    </a:moveTo>
                    <a:lnTo>
                      <a:pt x="294" y="1565"/>
                    </a:lnTo>
                    <a:cubicBezTo>
                      <a:pt x="295" y="1566"/>
                      <a:pt x="296" y="1568"/>
                      <a:pt x="295" y="1569"/>
                    </a:cubicBezTo>
                    <a:cubicBezTo>
                      <a:pt x="295" y="1571"/>
                      <a:pt x="293" y="1572"/>
                      <a:pt x="291" y="1571"/>
                    </a:cubicBezTo>
                    <a:lnTo>
                      <a:pt x="291" y="1571"/>
                    </a:lnTo>
                    <a:cubicBezTo>
                      <a:pt x="290" y="1570"/>
                      <a:pt x="289" y="1568"/>
                      <a:pt x="290" y="1567"/>
                    </a:cubicBezTo>
                    <a:cubicBezTo>
                      <a:pt x="290" y="1565"/>
                      <a:pt x="292" y="1564"/>
                      <a:pt x="294" y="1565"/>
                    </a:cubicBezTo>
                    <a:close/>
                    <a:moveTo>
                      <a:pt x="305" y="1570"/>
                    </a:moveTo>
                    <a:lnTo>
                      <a:pt x="305" y="1570"/>
                    </a:lnTo>
                    <a:cubicBezTo>
                      <a:pt x="307" y="1570"/>
                      <a:pt x="308" y="1572"/>
                      <a:pt x="307" y="1574"/>
                    </a:cubicBezTo>
                    <a:cubicBezTo>
                      <a:pt x="307" y="1575"/>
                      <a:pt x="305" y="1576"/>
                      <a:pt x="303" y="1576"/>
                    </a:cubicBezTo>
                    <a:lnTo>
                      <a:pt x="303" y="1576"/>
                    </a:lnTo>
                    <a:cubicBezTo>
                      <a:pt x="301" y="1575"/>
                      <a:pt x="301" y="1573"/>
                      <a:pt x="301" y="1572"/>
                    </a:cubicBezTo>
                    <a:cubicBezTo>
                      <a:pt x="302" y="1570"/>
                      <a:pt x="303" y="1569"/>
                      <a:pt x="305" y="1570"/>
                    </a:cubicBezTo>
                    <a:close/>
                    <a:moveTo>
                      <a:pt x="316" y="1573"/>
                    </a:moveTo>
                    <a:lnTo>
                      <a:pt x="316" y="1573"/>
                    </a:lnTo>
                    <a:cubicBezTo>
                      <a:pt x="318" y="1573"/>
                      <a:pt x="319" y="1575"/>
                      <a:pt x="319" y="1577"/>
                    </a:cubicBezTo>
                    <a:cubicBezTo>
                      <a:pt x="319" y="1578"/>
                      <a:pt x="318" y="1580"/>
                      <a:pt x="316" y="1580"/>
                    </a:cubicBezTo>
                    <a:lnTo>
                      <a:pt x="316" y="1580"/>
                    </a:lnTo>
                    <a:cubicBezTo>
                      <a:pt x="314" y="1580"/>
                      <a:pt x="313" y="1578"/>
                      <a:pt x="313" y="1577"/>
                    </a:cubicBezTo>
                    <a:cubicBezTo>
                      <a:pt x="313" y="1575"/>
                      <a:pt x="314" y="1573"/>
                      <a:pt x="316" y="1573"/>
                    </a:cubicBezTo>
                    <a:close/>
                    <a:moveTo>
                      <a:pt x="328" y="1577"/>
                    </a:moveTo>
                    <a:lnTo>
                      <a:pt x="328" y="1577"/>
                    </a:lnTo>
                    <a:cubicBezTo>
                      <a:pt x="330" y="1577"/>
                      <a:pt x="331" y="1578"/>
                      <a:pt x="331" y="1580"/>
                    </a:cubicBezTo>
                    <a:cubicBezTo>
                      <a:pt x="331" y="1581"/>
                      <a:pt x="330" y="1583"/>
                      <a:pt x="328" y="1583"/>
                    </a:cubicBezTo>
                    <a:lnTo>
                      <a:pt x="328" y="1583"/>
                    </a:lnTo>
                    <a:cubicBezTo>
                      <a:pt x="326" y="1583"/>
                      <a:pt x="325" y="1581"/>
                      <a:pt x="325" y="1580"/>
                    </a:cubicBezTo>
                    <a:cubicBezTo>
                      <a:pt x="325" y="1578"/>
                      <a:pt x="326" y="1577"/>
                      <a:pt x="328" y="1577"/>
                    </a:cubicBezTo>
                    <a:close/>
                    <a:moveTo>
                      <a:pt x="340" y="1579"/>
                    </a:moveTo>
                    <a:lnTo>
                      <a:pt x="340" y="1579"/>
                    </a:lnTo>
                    <a:cubicBezTo>
                      <a:pt x="342" y="1579"/>
                      <a:pt x="343" y="1580"/>
                      <a:pt x="343" y="1582"/>
                    </a:cubicBezTo>
                    <a:cubicBezTo>
                      <a:pt x="343" y="1584"/>
                      <a:pt x="342" y="1585"/>
                      <a:pt x="340" y="1585"/>
                    </a:cubicBezTo>
                    <a:lnTo>
                      <a:pt x="340" y="1585"/>
                    </a:lnTo>
                    <a:cubicBezTo>
                      <a:pt x="339" y="1585"/>
                      <a:pt x="337" y="1584"/>
                      <a:pt x="337" y="1582"/>
                    </a:cubicBezTo>
                    <a:cubicBezTo>
                      <a:pt x="337" y="1580"/>
                      <a:pt x="339" y="1579"/>
                      <a:pt x="340" y="1579"/>
                    </a:cubicBezTo>
                    <a:close/>
                    <a:moveTo>
                      <a:pt x="353" y="1580"/>
                    </a:moveTo>
                    <a:lnTo>
                      <a:pt x="353" y="1580"/>
                    </a:lnTo>
                    <a:cubicBezTo>
                      <a:pt x="355" y="1580"/>
                      <a:pt x="356" y="1582"/>
                      <a:pt x="356" y="1583"/>
                    </a:cubicBezTo>
                    <a:cubicBezTo>
                      <a:pt x="356" y="1585"/>
                      <a:pt x="355" y="1586"/>
                      <a:pt x="353" y="1586"/>
                    </a:cubicBezTo>
                    <a:lnTo>
                      <a:pt x="353" y="1586"/>
                    </a:lnTo>
                    <a:cubicBezTo>
                      <a:pt x="351" y="1586"/>
                      <a:pt x="350" y="1585"/>
                      <a:pt x="350" y="1583"/>
                    </a:cubicBezTo>
                    <a:cubicBezTo>
                      <a:pt x="350" y="1582"/>
                      <a:pt x="351" y="1580"/>
                      <a:pt x="353" y="1580"/>
                    </a:cubicBezTo>
                    <a:close/>
                    <a:moveTo>
                      <a:pt x="364" y="1581"/>
                    </a:moveTo>
                    <a:lnTo>
                      <a:pt x="364" y="1581"/>
                    </a:lnTo>
                    <a:cubicBezTo>
                      <a:pt x="366" y="1580"/>
                      <a:pt x="368" y="1581"/>
                      <a:pt x="368" y="1583"/>
                    </a:cubicBezTo>
                    <a:cubicBezTo>
                      <a:pt x="369" y="1584"/>
                      <a:pt x="368" y="1586"/>
                      <a:pt x="366" y="1587"/>
                    </a:cubicBezTo>
                    <a:lnTo>
                      <a:pt x="366" y="1587"/>
                    </a:lnTo>
                    <a:cubicBezTo>
                      <a:pt x="365" y="1587"/>
                      <a:pt x="363" y="1586"/>
                      <a:pt x="362" y="1585"/>
                    </a:cubicBezTo>
                    <a:cubicBezTo>
                      <a:pt x="362" y="1583"/>
                      <a:pt x="363" y="1581"/>
                      <a:pt x="364" y="1581"/>
                    </a:cubicBezTo>
                    <a:close/>
                    <a:moveTo>
                      <a:pt x="377" y="1580"/>
                    </a:moveTo>
                    <a:lnTo>
                      <a:pt x="377" y="1580"/>
                    </a:lnTo>
                    <a:cubicBezTo>
                      <a:pt x="378" y="1580"/>
                      <a:pt x="380" y="1581"/>
                      <a:pt x="381" y="1582"/>
                    </a:cubicBezTo>
                    <a:cubicBezTo>
                      <a:pt x="381" y="1584"/>
                      <a:pt x="380" y="1586"/>
                      <a:pt x="379" y="1586"/>
                    </a:cubicBezTo>
                    <a:lnTo>
                      <a:pt x="379" y="1586"/>
                    </a:lnTo>
                    <a:cubicBezTo>
                      <a:pt x="377" y="1587"/>
                      <a:pt x="375" y="1586"/>
                      <a:pt x="375" y="1584"/>
                    </a:cubicBezTo>
                    <a:cubicBezTo>
                      <a:pt x="374" y="1583"/>
                      <a:pt x="375" y="1581"/>
                      <a:pt x="377" y="1580"/>
                    </a:cubicBezTo>
                    <a:close/>
                    <a:moveTo>
                      <a:pt x="389" y="1579"/>
                    </a:moveTo>
                    <a:lnTo>
                      <a:pt x="389" y="1579"/>
                    </a:lnTo>
                    <a:cubicBezTo>
                      <a:pt x="391" y="1578"/>
                      <a:pt x="393" y="1579"/>
                      <a:pt x="393" y="1581"/>
                    </a:cubicBezTo>
                    <a:cubicBezTo>
                      <a:pt x="394" y="1582"/>
                      <a:pt x="393" y="1584"/>
                      <a:pt x="391" y="1585"/>
                    </a:cubicBezTo>
                    <a:lnTo>
                      <a:pt x="391" y="1585"/>
                    </a:lnTo>
                    <a:cubicBezTo>
                      <a:pt x="390" y="1585"/>
                      <a:pt x="388" y="1584"/>
                      <a:pt x="387" y="1583"/>
                    </a:cubicBezTo>
                    <a:cubicBezTo>
                      <a:pt x="387" y="1581"/>
                      <a:pt x="388" y="1579"/>
                      <a:pt x="389" y="1579"/>
                    </a:cubicBezTo>
                    <a:close/>
                    <a:moveTo>
                      <a:pt x="401" y="1576"/>
                    </a:moveTo>
                    <a:lnTo>
                      <a:pt x="401" y="1576"/>
                    </a:lnTo>
                    <a:cubicBezTo>
                      <a:pt x="403" y="1576"/>
                      <a:pt x="405" y="1577"/>
                      <a:pt x="405" y="1578"/>
                    </a:cubicBezTo>
                    <a:cubicBezTo>
                      <a:pt x="406" y="1580"/>
                      <a:pt x="405" y="1582"/>
                      <a:pt x="403" y="1582"/>
                    </a:cubicBezTo>
                    <a:lnTo>
                      <a:pt x="403" y="1582"/>
                    </a:lnTo>
                    <a:cubicBezTo>
                      <a:pt x="402" y="1583"/>
                      <a:pt x="400" y="1582"/>
                      <a:pt x="400" y="1580"/>
                    </a:cubicBezTo>
                    <a:cubicBezTo>
                      <a:pt x="399" y="1579"/>
                      <a:pt x="400" y="1577"/>
                      <a:pt x="401" y="1576"/>
                    </a:cubicBezTo>
                    <a:close/>
                    <a:moveTo>
                      <a:pt x="414" y="1573"/>
                    </a:moveTo>
                    <a:lnTo>
                      <a:pt x="414" y="1573"/>
                    </a:lnTo>
                    <a:cubicBezTo>
                      <a:pt x="415" y="1573"/>
                      <a:pt x="417" y="1574"/>
                      <a:pt x="418" y="1575"/>
                    </a:cubicBezTo>
                    <a:cubicBezTo>
                      <a:pt x="418" y="1577"/>
                      <a:pt x="417" y="1579"/>
                      <a:pt x="416" y="1579"/>
                    </a:cubicBezTo>
                    <a:lnTo>
                      <a:pt x="416" y="1579"/>
                    </a:lnTo>
                    <a:cubicBezTo>
                      <a:pt x="414" y="1580"/>
                      <a:pt x="412" y="1579"/>
                      <a:pt x="412" y="1577"/>
                    </a:cubicBezTo>
                    <a:cubicBezTo>
                      <a:pt x="411" y="1576"/>
                      <a:pt x="412" y="1574"/>
                      <a:pt x="414" y="1573"/>
                    </a:cubicBezTo>
                    <a:close/>
                    <a:moveTo>
                      <a:pt x="425" y="1570"/>
                    </a:moveTo>
                    <a:lnTo>
                      <a:pt x="425" y="1570"/>
                    </a:lnTo>
                    <a:cubicBezTo>
                      <a:pt x="426" y="1569"/>
                      <a:pt x="428" y="1569"/>
                      <a:pt x="429" y="1570"/>
                    </a:cubicBezTo>
                    <a:cubicBezTo>
                      <a:pt x="430" y="1572"/>
                      <a:pt x="430" y="1574"/>
                      <a:pt x="428" y="1575"/>
                    </a:cubicBezTo>
                    <a:lnTo>
                      <a:pt x="428" y="1575"/>
                    </a:lnTo>
                    <a:cubicBezTo>
                      <a:pt x="427" y="1576"/>
                      <a:pt x="425" y="1575"/>
                      <a:pt x="424" y="1574"/>
                    </a:cubicBezTo>
                    <a:cubicBezTo>
                      <a:pt x="423" y="1573"/>
                      <a:pt x="423" y="1571"/>
                      <a:pt x="425" y="1570"/>
                    </a:cubicBezTo>
                    <a:close/>
                    <a:moveTo>
                      <a:pt x="436" y="1565"/>
                    </a:moveTo>
                    <a:lnTo>
                      <a:pt x="436" y="1565"/>
                    </a:lnTo>
                    <a:cubicBezTo>
                      <a:pt x="437" y="1564"/>
                      <a:pt x="439" y="1564"/>
                      <a:pt x="440" y="1565"/>
                    </a:cubicBezTo>
                    <a:cubicBezTo>
                      <a:pt x="441" y="1566"/>
                      <a:pt x="441" y="1568"/>
                      <a:pt x="440" y="1570"/>
                    </a:cubicBezTo>
                    <a:lnTo>
                      <a:pt x="440" y="1570"/>
                    </a:lnTo>
                    <a:cubicBezTo>
                      <a:pt x="439" y="1571"/>
                      <a:pt x="437" y="1571"/>
                      <a:pt x="436" y="1570"/>
                    </a:cubicBezTo>
                    <a:cubicBezTo>
                      <a:pt x="435" y="1568"/>
                      <a:pt x="435" y="1566"/>
                      <a:pt x="436" y="1565"/>
                    </a:cubicBezTo>
                    <a:close/>
                    <a:moveTo>
                      <a:pt x="447" y="1560"/>
                    </a:moveTo>
                    <a:lnTo>
                      <a:pt x="447" y="1560"/>
                    </a:lnTo>
                    <a:cubicBezTo>
                      <a:pt x="448" y="1558"/>
                      <a:pt x="450" y="1558"/>
                      <a:pt x="451" y="1560"/>
                    </a:cubicBezTo>
                    <a:cubicBezTo>
                      <a:pt x="453" y="1561"/>
                      <a:pt x="453" y="1563"/>
                      <a:pt x="451" y="1564"/>
                    </a:cubicBezTo>
                    <a:lnTo>
                      <a:pt x="451" y="1564"/>
                    </a:lnTo>
                    <a:cubicBezTo>
                      <a:pt x="450" y="1565"/>
                      <a:pt x="448" y="1565"/>
                      <a:pt x="447" y="1564"/>
                    </a:cubicBezTo>
                    <a:cubicBezTo>
                      <a:pt x="446" y="1563"/>
                      <a:pt x="446" y="1561"/>
                      <a:pt x="447" y="1560"/>
                    </a:cubicBezTo>
                    <a:close/>
                    <a:moveTo>
                      <a:pt x="458" y="1554"/>
                    </a:moveTo>
                    <a:lnTo>
                      <a:pt x="458" y="1554"/>
                    </a:lnTo>
                    <a:cubicBezTo>
                      <a:pt x="459" y="1552"/>
                      <a:pt x="461" y="1552"/>
                      <a:pt x="462" y="1554"/>
                    </a:cubicBezTo>
                    <a:cubicBezTo>
                      <a:pt x="464" y="1555"/>
                      <a:pt x="464" y="1557"/>
                      <a:pt x="462" y="1558"/>
                    </a:cubicBezTo>
                    <a:lnTo>
                      <a:pt x="462" y="1558"/>
                    </a:lnTo>
                    <a:cubicBezTo>
                      <a:pt x="461" y="1559"/>
                      <a:pt x="459" y="1559"/>
                      <a:pt x="458" y="1558"/>
                    </a:cubicBezTo>
                    <a:cubicBezTo>
                      <a:pt x="457" y="1557"/>
                      <a:pt x="457" y="1555"/>
                      <a:pt x="458" y="1554"/>
                    </a:cubicBezTo>
                    <a:close/>
                    <a:moveTo>
                      <a:pt x="468" y="1547"/>
                    </a:moveTo>
                    <a:lnTo>
                      <a:pt x="468" y="1547"/>
                    </a:lnTo>
                    <a:cubicBezTo>
                      <a:pt x="470" y="1546"/>
                      <a:pt x="472" y="1546"/>
                      <a:pt x="473" y="1547"/>
                    </a:cubicBezTo>
                    <a:cubicBezTo>
                      <a:pt x="474" y="1548"/>
                      <a:pt x="474" y="1550"/>
                      <a:pt x="473" y="1551"/>
                    </a:cubicBezTo>
                    <a:lnTo>
                      <a:pt x="473" y="1551"/>
                    </a:lnTo>
                    <a:cubicBezTo>
                      <a:pt x="472" y="1553"/>
                      <a:pt x="470" y="1553"/>
                      <a:pt x="468" y="1551"/>
                    </a:cubicBezTo>
                    <a:cubicBezTo>
                      <a:pt x="467" y="1550"/>
                      <a:pt x="467" y="1548"/>
                      <a:pt x="468" y="1547"/>
                    </a:cubicBezTo>
                    <a:close/>
                    <a:moveTo>
                      <a:pt x="479" y="1540"/>
                    </a:moveTo>
                    <a:lnTo>
                      <a:pt x="479" y="1540"/>
                    </a:lnTo>
                    <a:cubicBezTo>
                      <a:pt x="480" y="1539"/>
                      <a:pt x="482" y="1539"/>
                      <a:pt x="483" y="1540"/>
                    </a:cubicBezTo>
                    <a:cubicBezTo>
                      <a:pt x="484" y="1541"/>
                      <a:pt x="484" y="1543"/>
                      <a:pt x="483" y="1544"/>
                    </a:cubicBezTo>
                    <a:lnTo>
                      <a:pt x="483" y="1544"/>
                    </a:lnTo>
                    <a:cubicBezTo>
                      <a:pt x="482" y="1545"/>
                      <a:pt x="480" y="1545"/>
                      <a:pt x="479" y="1544"/>
                    </a:cubicBezTo>
                    <a:cubicBezTo>
                      <a:pt x="477" y="1543"/>
                      <a:pt x="477" y="1541"/>
                      <a:pt x="479" y="1540"/>
                    </a:cubicBezTo>
                    <a:close/>
                    <a:moveTo>
                      <a:pt x="488" y="1533"/>
                    </a:moveTo>
                    <a:lnTo>
                      <a:pt x="488" y="1533"/>
                    </a:lnTo>
                    <a:cubicBezTo>
                      <a:pt x="489" y="1531"/>
                      <a:pt x="491" y="1531"/>
                      <a:pt x="492" y="1532"/>
                    </a:cubicBezTo>
                    <a:cubicBezTo>
                      <a:pt x="494" y="1533"/>
                      <a:pt x="494" y="1535"/>
                      <a:pt x="493" y="1536"/>
                    </a:cubicBezTo>
                    <a:lnTo>
                      <a:pt x="493" y="1536"/>
                    </a:lnTo>
                    <a:cubicBezTo>
                      <a:pt x="492" y="1537"/>
                      <a:pt x="490" y="1538"/>
                      <a:pt x="489" y="1537"/>
                    </a:cubicBezTo>
                    <a:cubicBezTo>
                      <a:pt x="488" y="1536"/>
                      <a:pt x="487" y="1534"/>
                      <a:pt x="488" y="1533"/>
                    </a:cubicBezTo>
                    <a:close/>
                    <a:moveTo>
                      <a:pt x="498" y="1524"/>
                    </a:moveTo>
                    <a:lnTo>
                      <a:pt x="498" y="1524"/>
                    </a:lnTo>
                    <a:cubicBezTo>
                      <a:pt x="499" y="1523"/>
                      <a:pt x="501" y="1523"/>
                      <a:pt x="502" y="1524"/>
                    </a:cubicBezTo>
                    <a:cubicBezTo>
                      <a:pt x="503" y="1525"/>
                      <a:pt x="504" y="1526"/>
                      <a:pt x="503" y="1528"/>
                    </a:cubicBezTo>
                    <a:lnTo>
                      <a:pt x="503" y="1528"/>
                    </a:lnTo>
                    <a:cubicBezTo>
                      <a:pt x="502" y="1529"/>
                      <a:pt x="500" y="1530"/>
                      <a:pt x="499" y="1529"/>
                    </a:cubicBezTo>
                    <a:cubicBezTo>
                      <a:pt x="497" y="1528"/>
                      <a:pt x="497" y="1526"/>
                      <a:pt x="498" y="1524"/>
                    </a:cubicBezTo>
                    <a:close/>
                    <a:moveTo>
                      <a:pt x="507" y="1516"/>
                    </a:moveTo>
                    <a:lnTo>
                      <a:pt x="507" y="1516"/>
                    </a:lnTo>
                    <a:cubicBezTo>
                      <a:pt x="508" y="1515"/>
                      <a:pt x="510" y="1514"/>
                      <a:pt x="511" y="1515"/>
                    </a:cubicBezTo>
                    <a:cubicBezTo>
                      <a:pt x="513" y="1516"/>
                      <a:pt x="513" y="1518"/>
                      <a:pt x="512" y="1519"/>
                    </a:cubicBezTo>
                    <a:lnTo>
                      <a:pt x="512" y="1519"/>
                    </a:lnTo>
                    <a:cubicBezTo>
                      <a:pt x="511" y="1521"/>
                      <a:pt x="509" y="1521"/>
                      <a:pt x="508" y="1520"/>
                    </a:cubicBezTo>
                    <a:cubicBezTo>
                      <a:pt x="506" y="1519"/>
                      <a:pt x="506" y="1517"/>
                      <a:pt x="507" y="1516"/>
                    </a:cubicBezTo>
                    <a:close/>
                    <a:moveTo>
                      <a:pt x="516" y="1507"/>
                    </a:moveTo>
                    <a:lnTo>
                      <a:pt x="516" y="1507"/>
                    </a:lnTo>
                    <a:cubicBezTo>
                      <a:pt x="517" y="1506"/>
                      <a:pt x="519" y="1505"/>
                      <a:pt x="520" y="1506"/>
                    </a:cubicBezTo>
                    <a:cubicBezTo>
                      <a:pt x="522" y="1507"/>
                      <a:pt x="522" y="1509"/>
                      <a:pt x="521" y="1511"/>
                    </a:cubicBezTo>
                    <a:lnTo>
                      <a:pt x="521" y="1511"/>
                    </a:lnTo>
                    <a:cubicBezTo>
                      <a:pt x="520" y="1512"/>
                      <a:pt x="518" y="1512"/>
                      <a:pt x="517" y="1511"/>
                    </a:cubicBezTo>
                    <a:cubicBezTo>
                      <a:pt x="515" y="1511"/>
                      <a:pt x="515" y="1509"/>
                      <a:pt x="516" y="1507"/>
                    </a:cubicBezTo>
                    <a:close/>
                    <a:moveTo>
                      <a:pt x="524" y="1498"/>
                    </a:moveTo>
                    <a:lnTo>
                      <a:pt x="524" y="1498"/>
                    </a:lnTo>
                    <a:cubicBezTo>
                      <a:pt x="525" y="1497"/>
                      <a:pt x="527" y="1496"/>
                      <a:pt x="529" y="1497"/>
                    </a:cubicBezTo>
                    <a:cubicBezTo>
                      <a:pt x="530" y="1498"/>
                      <a:pt x="530" y="1500"/>
                      <a:pt x="530" y="1502"/>
                    </a:cubicBezTo>
                    <a:lnTo>
                      <a:pt x="530" y="1502"/>
                    </a:lnTo>
                    <a:cubicBezTo>
                      <a:pt x="529" y="1503"/>
                      <a:pt x="527" y="1503"/>
                      <a:pt x="525" y="1502"/>
                    </a:cubicBezTo>
                    <a:cubicBezTo>
                      <a:pt x="524" y="1501"/>
                      <a:pt x="523" y="1499"/>
                      <a:pt x="524" y="1498"/>
                    </a:cubicBezTo>
                    <a:close/>
                    <a:moveTo>
                      <a:pt x="533" y="1489"/>
                    </a:moveTo>
                    <a:lnTo>
                      <a:pt x="533" y="1489"/>
                    </a:lnTo>
                    <a:cubicBezTo>
                      <a:pt x="534" y="1487"/>
                      <a:pt x="535" y="1487"/>
                      <a:pt x="537" y="1488"/>
                    </a:cubicBezTo>
                    <a:cubicBezTo>
                      <a:pt x="538" y="1489"/>
                      <a:pt x="539" y="1491"/>
                      <a:pt x="538" y="1492"/>
                    </a:cubicBezTo>
                    <a:lnTo>
                      <a:pt x="538" y="1492"/>
                    </a:lnTo>
                    <a:cubicBezTo>
                      <a:pt x="537" y="1494"/>
                      <a:pt x="535" y="1494"/>
                      <a:pt x="533" y="1493"/>
                    </a:cubicBezTo>
                    <a:cubicBezTo>
                      <a:pt x="532" y="1492"/>
                      <a:pt x="532" y="1490"/>
                      <a:pt x="533" y="1489"/>
                    </a:cubicBezTo>
                    <a:close/>
                    <a:moveTo>
                      <a:pt x="541" y="1479"/>
                    </a:moveTo>
                    <a:lnTo>
                      <a:pt x="541" y="1479"/>
                    </a:lnTo>
                    <a:cubicBezTo>
                      <a:pt x="542" y="1478"/>
                      <a:pt x="543" y="1477"/>
                      <a:pt x="545" y="1478"/>
                    </a:cubicBezTo>
                    <a:cubicBezTo>
                      <a:pt x="546" y="1479"/>
                      <a:pt x="547" y="1481"/>
                      <a:pt x="546" y="1482"/>
                    </a:cubicBezTo>
                    <a:lnTo>
                      <a:pt x="546" y="1482"/>
                    </a:lnTo>
                    <a:cubicBezTo>
                      <a:pt x="545" y="1484"/>
                      <a:pt x="543" y="1484"/>
                      <a:pt x="541" y="1483"/>
                    </a:cubicBezTo>
                    <a:cubicBezTo>
                      <a:pt x="540" y="1482"/>
                      <a:pt x="540" y="1480"/>
                      <a:pt x="541" y="1479"/>
                    </a:cubicBezTo>
                    <a:close/>
                    <a:moveTo>
                      <a:pt x="548" y="1470"/>
                    </a:moveTo>
                    <a:lnTo>
                      <a:pt x="548" y="1470"/>
                    </a:lnTo>
                    <a:cubicBezTo>
                      <a:pt x="548" y="1468"/>
                      <a:pt x="550" y="1467"/>
                      <a:pt x="552" y="1468"/>
                    </a:cubicBezTo>
                    <a:cubicBezTo>
                      <a:pt x="554" y="1468"/>
                      <a:pt x="554" y="1470"/>
                      <a:pt x="554" y="1472"/>
                    </a:cubicBezTo>
                    <a:lnTo>
                      <a:pt x="554" y="1472"/>
                    </a:lnTo>
                    <a:cubicBezTo>
                      <a:pt x="553" y="1474"/>
                      <a:pt x="552" y="1474"/>
                      <a:pt x="550" y="1474"/>
                    </a:cubicBezTo>
                    <a:cubicBezTo>
                      <a:pt x="548" y="1473"/>
                      <a:pt x="547" y="1472"/>
                      <a:pt x="548" y="1470"/>
                    </a:cubicBezTo>
                    <a:close/>
                    <a:moveTo>
                      <a:pt x="555" y="1460"/>
                    </a:moveTo>
                    <a:lnTo>
                      <a:pt x="555" y="1460"/>
                    </a:lnTo>
                    <a:cubicBezTo>
                      <a:pt x="556" y="1458"/>
                      <a:pt x="558" y="1457"/>
                      <a:pt x="559" y="1458"/>
                    </a:cubicBezTo>
                    <a:cubicBezTo>
                      <a:pt x="561" y="1458"/>
                      <a:pt x="562" y="1460"/>
                      <a:pt x="561" y="1462"/>
                    </a:cubicBezTo>
                    <a:lnTo>
                      <a:pt x="561" y="1462"/>
                    </a:lnTo>
                    <a:cubicBezTo>
                      <a:pt x="561" y="1463"/>
                      <a:pt x="559" y="1464"/>
                      <a:pt x="557" y="1464"/>
                    </a:cubicBezTo>
                    <a:cubicBezTo>
                      <a:pt x="556" y="1463"/>
                      <a:pt x="555" y="1462"/>
                      <a:pt x="555" y="1460"/>
                    </a:cubicBezTo>
                    <a:close/>
                    <a:moveTo>
                      <a:pt x="562" y="1450"/>
                    </a:moveTo>
                    <a:lnTo>
                      <a:pt x="563" y="1450"/>
                    </a:lnTo>
                    <a:cubicBezTo>
                      <a:pt x="563" y="1448"/>
                      <a:pt x="565" y="1447"/>
                      <a:pt x="566" y="1448"/>
                    </a:cubicBezTo>
                    <a:cubicBezTo>
                      <a:pt x="568" y="1448"/>
                      <a:pt x="569" y="1450"/>
                      <a:pt x="568" y="1452"/>
                    </a:cubicBezTo>
                    <a:lnTo>
                      <a:pt x="568" y="1452"/>
                    </a:lnTo>
                    <a:cubicBezTo>
                      <a:pt x="568" y="1453"/>
                      <a:pt x="566" y="1454"/>
                      <a:pt x="564" y="1454"/>
                    </a:cubicBezTo>
                    <a:cubicBezTo>
                      <a:pt x="563" y="1453"/>
                      <a:pt x="562" y="1451"/>
                      <a:pt x="562" y="1450"/>
                    </a:cubicBezTo>
                    <a:close/>
                    <a:moveTo>
                      <a:pt x="569" y="1439"/>
                    </a:moveTo>
                    <a:lnTo>
                      <a:pt x="569" y="1439"/>
                    </a:lnTo>
                    <a:cubicBezTo>
                      <a:pt x="570" y="1437"/>
                      <a:pt x="572" y="1437"/>
                      <a:pt x="573" y="1437"/>
                    </a:cubicBezTo>
                    <a:cubicBezTo>
                      <a:pt x="575" y="1438"/>
                      <a:pt x="576" y="1439"/>
                      <a:pt x="575" y="1441"/>
                    </a:cubicBezTo>
                    <a:lnTo>
                      <a:pt x="575" y="1441"/>
                    </a:lnTo>
                    <a:cubicBezTo>
                      <a:pt x="575" y="1443"/>
                      <a:pt x="573" y="1444"/>
                      <a:pt x="571" y="1443"/>
                    </a:cubicBezTo>
                    <a:cubicBezTo>
                      <a:pt x="570" y="1443"/>
                      <a:pt x="569" y="1441"/>
                      <a:pt x="569" y="1439"/>
                    </a:cubicBezTo>
                    <a:close/>
                    <a:moveTo>
                      <a:pt x="576" y="1429"/>
                    </a:moveTo>
                    <a:lnTo>
                      <a:pt x="576" y="1429"/>
                    </a:lnTo>
                    <a:cubicBezTo>
                      <a:pt x="577" y="1427"/>
                      <a:pt x="578" y="1426"/>
                      <a:pt x="580" y="1427"/>
                    </a:cubicBezTo>
                    <a:cubicBezTo>
                      <a:pt x="582" y="1427"/>
                      <a:pt x="583" y="1429"/>
                      <a:pt x="582" y="1431"/>
                    </a:cubicBezTo>
                    <a:lnTo>
                      <a:pt x="582" y="1431"/>
                    </a:lnTo>
                    <a:cubicBezTo>
                      <a:pt x="581" y="1432"/>
                      <a:pt x="580" y="1433"/>
                      <a:pt x="578" y="1433"/>
                    </a:cubicBezTo>
                    <a:cubicBezTo>
                      <a:pt x="576" y="1432"/>
                      <a:pt x="576" y="1430"/>
                      <a:pt x="576" y="1429"/>
                    </a:cubicBezTo>
                    <a:close/>
                    <a:moveTo>
                      <a:pt x="583" y="1418"/>
                    </a:moveTo>
                    <a:lnTo>
                      <a:pt x="583" y="1418"/>
                    </a:lnTo>
                    <a:cubicBezTo>
                      <a:pt x="583" y="1416"/>
                      <a:pt x="585" y="1415"/>
                      <a:pt x="586" y="1416"/>
                    </a:cubicBezTo>
                    <a:cubicBezTo>
                      <a:pt x="588" y="1416"/>
                      <a:pt x="589" y="1418"/>
                      <a:pt x="588" y="1420"/>
                    </a:cubicBezTo>
                    <a:lnTo>
                      <a:pt x="588" y="1420"/>
                    </a:lnTo>
                    <a:cubicBezTo>
                      <a:pt x="588" y="1422"/>
                      <a:pt x="586" y="1422"/>
                      <a:pt x="585" y="1422"/>
                    </a:cubicBezTo>
                    <a:cubicBezTo>
                      <a:pt x="583" y="1421"/>
                      <a:pt x="582" y="1420"/>
                      <a:pt x="583" y="1418"/>
                    </a:cubicBezTo>
                    <a:close/>
                    <a:moveTo>
                      <a:pt x="589" y="1407"/>
                    </a:moveTo>
                    <a:lnTo>
                      <a:pt x="589" y="1407"/>
                    </a:lnTo>
                    <a:cubicBezTo>
                      <a:pt x="589" y="1405"/>
                      <a:pt x="591" y="1405"/>
                      <a:pt x="593" y="1405"/>
                    </a:cubicBezTo>
                    <a:cubicBezTo>
                      <a:pt x="594" y="1406"/>
                      <a:pt x="595" y="1407"/>
                      <a:pt x="595" y="1409"/>
                    </a:cubicBezTo>
                    <a:lnTo>
                      <a:pt x="595" y="1409"/>
                    </a:lnTo>
                    <a:cubicBezTo>
                      <a:pt x="594" y="1411"/>
                      <a:pt x="592" y="1412"/>
                      <a:pt x="591" y="1411"/>
                    </a:cubicBezTo>
                    <a:cubicBezTo>
                      <a:pt x="589" y="1411"/>
                      <a:pt x="588" y="1409"/>
                      <a:pt x="589" y="1407"/>
                    </a:cubicBezTo>
                    <a:close/>
                    <a:moveTo>
                      <a:pt x="595" y="1396"/>
                    </a:moveTo>
                    <a:lnTo>
                      <a:pt x="595" y="1396"/>
                    </a:lnTo>
                    <a:cubicBezTo>
                      <a:pt x="595" y="1395"/>
                      <a:pt x="597" y="1394"/>
                      <a:pt x="599" y="1394"/>
                    </a:cubicBezTo>
                    <a:cubicBezTo>
                      <a:pt x="600" y="1395"/>
                      <a:pt x="601" y="1396"/>
                      <a:pt x="601" y="1398"/>
                    </a:cubicBezTo>
                    <a:lnTo>
                      <a:pt x="601" y="1398"/>
                    </a:lnTo>
                    <a:cubicBezTo>
                      <a:pt x="600" y="1400"/>
                      <a:pt x="598" y="1401"/>
                      <a:pt x="597" y="1400"/>
                    </a:cubicBezTo>
                    <a:cubicBezTo>
                      <a:pt x="595" y="1400"/>
                      <a:pt x="594" y="1398"/>
                      <a:pt x="595" y="1396"/>
                    </a:cubicBezTo>
                    <a:close/>
                    <a:moveTo>
                      <a:pt x="601" y="1385"/>
                    </a:moveTo>
                    <a:lnTo>
                      <a:pt x="601" y="1385"/>
                    </a:lnTo>
                    <a:cubicBezTo>
                      <a:pt x="601" y="1383"/>
                      <a:pt x="603" y="1383"/>
                      <a:pt x="605" y="1383"/>
                    </a:cubicBezTo>
                    <a:cubicBezTo>
                      <a:pt x="606" y="1384"/>
                      <a:pt x="607" y="1385"/>
                      <a:pt x="607" y="1387"/>
                    </a:cubicBezTo>
                    <a:lnTo>
                      <a:pt x="607" y="1387"/>
                    </a:lnTo>
                    <a:cubicBezTo>
                      <a:pt x="606" y="1389"/>
                      <a:pt x="604" y="1390"/>
                      <a:pt x="603" y="1389"/>
                    </a:cubicBezTo>
                    <a:cubicBezTo>
                      <a:pt x="601" y="1388"/>
                      <a:pt x="600" y="1387"/>
                      <a:pt x="601" y="1385"/>
                    </a:cubicBezTo>
                    <a:close/>
                    <a:moveTo>
                      <a:pt x="606" y="1374"/>
                    </a:moveTo>
                    <a:lnTo>
                      <a:pt x="606" y="1374"/>
                    </a:lnTo>
                    <a:cubicBezTo>
                      <a:pt x="607" y="1372"/>
                      <a:pt x="609" y="1371"/>
                      <a:pt x="610" y="1372"/>
                    </a:cubicBezTo>
                    <a:cubicBezTo>
                      <a:pt x="612" y="1373"/>
                      <a:pt x="613" y="1374"/>
                      <a:pt x="612" y="1376"/>
                    </a:cubicBezTo>
                    <a:lnTo>
                      <a:pt x="612" y="1376"/>
                    </a:lnTo>
                    <a:cubicBezTo>
                      <a:pt x="612" y="1378"/>
                      <a:pt x="610" y="1378"/>
                      <a:pt x="608" y="1378"/>
                    </a:cubicBezTo>
                    <a:cubicBezTo>
                      <a:pt x="607" y="1377"/>
                      <a:pt x="606" y="1376"/>
                      <a:pt x="606" y="1374"/>
                    </a:cubicBezTo>
                    <a:close/>
                    <a:moveTo>
                      <a:pt x="612" y="1363"/>
                    </a:moveTo>
                    <a:lnTo>
                      <a:pt x="612" y="1363"/>
                    </a:lnTo>
                    <a:cubicBezTo>
                      <a:pt x="612" y="1361"/>
                      <a:pt x="614" y="1360"/>
                      <a:pt x="616" y="1361"/>
                    </a:cubicBezTo>
                    <a:cubicBezTo>
                      <a:pt x="617" y="1361"/>
                      <a:pt x="618" y="1363"/>
                      <a:pt x="618" y="1365"/>
                    </a:cubicBezTo>
                    <a:lnTo>
                      <a:pt x="618" y="1365"/>
                    </a:lnTo>
                    <a:cubicBezTo>
                      <a:pt x="617" y="1366"/>
                      <a:pt x="615" y="1367"/>
                      <a:pt x="614" y="1367"/>
                    </a:cubicBezTo>
                    <a:cubicBezTo>
                      <a:pt x="612" y="1366"/>
                      <a:pt x="611" y="1364"/>
                      <a:pt x="612" y="1363"/>
                    </a:cubicBezTo>
                    <a:close/>
                    <a:moveTo>
                      <a:pt x="617" y="1351"/>
                    </a:moveTo>
                    <a:lnTo>
                      <a:pt x="617" y="1351"/>
                    </a:lnTo>
                    <a:cubicBezTo>
                      <a:pt x="618" y="1350"/>
                      <a:pt x="620" y="1349"/>
                      <a:pt x="621" y="1349"/>
                    </a:cubicBezTo>
                    <a:cubicBezTo>
                      <a:pt x="623" y="1350"/>
                      <a:pt x="624" y="1352"/>
                      <a:pt x="623" y="1353"/>
                    </a:cubicBezTo>
                    <a:lnTo>
                      <a:pt x="623" y="1353"/>
                    </a:lnTo>
                    <a:cubicBezTo>
                      <a:pt x="623" y="1355"/>
                      <a:pt x="621" y="1356"/>
                      <a:pt x="619" y="1355"/>
                    </a:cubicBezTo>
                    <a:cubicBezTo>
                      <a:pt x="618" y="1355"/>
                      <a:pt x="617" y="1353"/>
                      <a:pt x="617" y="1351"/>
                    </a:cubicBezTo>
                    <a:close/>
                    <a:moveTo>
                      <a:pt x="622" y="1340"/>
                    </a:moveTo>
                    <a:lnTo>
                      <a:pt x="622" y="1340"/>
                    </a:lnTo>
                    <a:cubicBezTo>
                      <a:pt x="623" y="1338"/>
                      <a:pt x="625" y="1337"/>
                      <a:pt x="626" y="1338"/>
                    </a:cubicBezTo>
                    <a:cubicBezTo>
                      <a:pt x="628" y="1339"/>
                      <a:pt x="629" y="1340"/>
                      <a:pt x="628" y="1342"/>
                    </a:cubicBezTo>
                    <a:lnTo>
                      <a:pt x="628" y="1342"/>
                    </a:lnTo>
                    <a:cubicBezTo>
                      <a:pt x="628" y="1344"/>
                      <a:pt x="626" y="1344"/>
                      <a:pt x="624" y="1344"/>
                    </a:cubicBezTo>
                    <a:cubicBezTo>
                      <a:pt x="623" y="1343"/>
                      <a:pt x="622" y="1342"/>
                      <a:pt x="622" y="1340"/>
                    </a:cubicBezTo>
                    <a:close/>
                    <a:moveTo>
                      <a:pt x="627" y="1328"/>
                    </a:moveTo>
                    <a:lnTo>
                      <a:pt x="627" y="1328"/>
                    </a:lnTo>
                    <a:cubicBezTo>
                      <a:pt x="628" y="1327"/>
                      <a:pt x="630" y="1326"/>
                      <a:pt x="631" y="1327"/>
                    </a:cubicBezTo>
                    <a:cubicBezTo>
                      <a:pt x="633" y="1327"/>
                      <a:pt x="634" y="1329"/>
                      <a:pt x="633" y="1330"/>
                    </a:cubicBezTo>
                    <a:lnTo>
                      <a:pt x="633" y="1330"/>
                    </a:lnTo>
                    <a:cubicBezTo>
                      <a:pt x="633" y="1332"/>
                      <a:pt x="631" y="1333"/>
                      <a:pt x="629" y="1332"/>
                    </a:cubicBezTo>
                    <a:cubicBezTo>
                      <a:pt x="628" y="1332"/>
                      <a:pt x="627" y="1330"/>
                      <a:pt x="627" y="1328"/>
                    </a:cubicBezTo>
                    <a:close/>
                    <a:moveTo>
                      <a:pt x="632" y="1317"/>
                    </a:moveTo>
                    <a:lnTo>
                      <a:pt x="632" y="1317"/>
                    </a:lnTo>
                    <a:cubicBezTo>
                      <a:pt x="633" y="1315"/>
                      <a:pt x="634" y="1314"/>
                      <a:pt x="636" y="1315"/>
                    </a:cubicBezTo>
                    <a:cubicBezTo>
                      <a:pt x="638" y="1315"/>
                      <a:pt x="638" y="1317"/>
                      <a:pt x="638" y="1319"/>
                    </a:cubicBezTo>
                    <a:lnTo>
                      <a:pt x="638" y="1319"/>
                    </a:lnTo>
                    <a:cubicBezTo>
                      <a:pt x="637" y="1321"/>
                      <a:pt x="636" y="1321"/>
                      <a:pt x="634" y="1321"/>
                    </a:cubicBezTo>
                    <a:cubicBezTo>
                      <a:pt x="632" y="1320"/>
                      <a:pt x="631" y="1319"/>
                      <a:pt x="632" y="1317"/>
                    </a:cubicBezTo>
                    <a:close/>
                    <a:moveTo>
                      <a:pt x="637" y="1305"/>
                    </a:moveTo>
                    <a:lnTo>
                      <a:pt x="637" y="1305"/>
                    </a:lnTo>
                    <a:cubicBezTo>
                      <a:pt x="637" y="1304"/>
                      <a:pt x="639" y="1303"/>
                      <a:pt x="641" y="1303"/>
                    </a:cubicBezTo>
                    <a:cubicBezTo>
                      <a:pt x="642" y="1304"/>
                      <a:pt x="643" y="1306"/>
                      <a:pt x="643" y="1307"/>
                    </a:cubicBezTo>
                    <a:lnTo>
                      <a:pt x="643" y="1307"/>
                    </a:lnTo>
                    <a:cubicBezTo>
                      <a:pt x="642" y="1309"/>
                      <a:pt x="640" y="1310"/>
                      <a:pt x="639" y="1309"/>
                    </a:cubicBezTo>
                    <a:cubicBezTo>
                      <a:pt x="637" y="1309"/>
                      <a:pt x="636" y="1307"/>
                      <a:pt x="637" y="1305"/>
                    </a:cubicBezTo>
                    <a:close/>
                    <a:moveTo>
                      <a:pt x="641" y="1294"/>
                    </a:moveTo>
                    <a:lnTo>
                      <a:pt x="641" y="1294"/>
                    </a:lnTo>
                    <a:cubicBezTo>
                      <a:pt x="642" y="1292"/>
                      <a:pt x="643" y="1291"/>
                      <a:pt x="645" y="1292"/>
                    </a:cubicBezTo>
                    <a:cubicBezTo>
                      <a:pt x="647" y="1292"/>
                      <a:pt x="648" y="1294"/>
                      <a:pt x="647" y="1295"/>
                    </a:cubicBezTo>
                    <a:lnTo>
                      <a:pt x="647" y="1295"/>
                    </a:lnTo>
                    <a:cubicBezTo>
                      <a:pt x="647" y="1297"/>
                      <a:pt x="645" y="1298"/>
                      <a:pt x="643" y="1298"/>
                    </a:cubicBezTo>
                    <a:cubicBezTo>
                      <a:pt x="642" y="1297"/>
                      <a:pt x="641" y="1295"/>
                      <a:pt x="641" y="1294"/>
                    </a:cubicBezTo>
                    <a:close/>
                    <a:moveTo>
                      <a:pt x="645" y="1282"/>
                    </a:moveTo>
                    <a:lnTo>
                      <a:pt x="645" y="1282"/>
                    </a:lnTo>
                    <a:cubicBezTo>
                      <a:pt x="646" y="1280"/>
                      <a:pt x="648" y="1279"/>
                      <a:pt x="649" y="1280"/>
                    </a:cubicBezTo>
                    <a:cubicBezTo>
                      <a:pt x="651" y="1280"/>
                      <a:pt x="652" y="1282"/>
                      <a:pt x="651" y="1284"/>
                    </a:cubicBezTo>
                    <a:lnTo>
                      <a:pt x="651" y="1284"/>
                    </a:lnTo>
                    <a:cubicBezTo>
                      <a:pt x="651" y="1285"/>
                      <a:pt x="649" y="1286"/>
                      <a:pt x="647" y="1286"/>
                    </a:cubicBezTo>
                    <a:cubicBezTo>
                      <a:pt x="646" y="1285"/>
                      <a:pt x="645" y="1284"/>
                      <a:pt x="645" y="1282"/>
                    </a:cubicBezTo>
                    <a:close/>
                    <a:moveTo>
                      <a:pt x="650" y="1270"/>
                    </a:moveTo>
                    <a:lnTo>
                      <a:pt x="650" y="1270"/>
                    </a:lnTo>
                    <a:cubicBezTo>
                      <a:pt x="650" y="1269"/>
                      <a:pt x="652" y="1268"/>
                      <a:pt x="653" y="1268"/>
                    </a:cubicBezTo>
                    <a:cubicBezTo>
                      <a:pt x="655" y="1269"/>
                      <a:pt x="656" y="1270"/>
                      <a:pt x="656" y="1272"/>
                    </a:cubicBezTo>
                    <a:lnTo>
                      <a:pt x="656" y="1272"/>
                    </a:lnTo>
                    <a:cubicBezTo>
                      <a:pt x="655" y="1274"/>
                      <a:pt x="653" y="1275"/>
                      <a:pt x="652" y="1274"/>
                    </a:cubicBezTo>
                    <a:cubicBezTo>
                      <a:pt x="650" y="1274"/>
                      <a:pt x="649" y="1272"/>
                      <a:pt x="650" y="1270"/>
                    </a:cubicBezTo>
                    <a:close/>
                    <a:moveTo>
                      <a:pt x="653" y="1259"/>
                    </a:moveTo>
                    <a:lnTo>
                      <a:pt x="653" y="1259"/>
                    </a:lnTo>
                    <a:cubicBezTo>
                      <a:pt x="653" y="1258"/>
                      <a:pt x="655" y="1256"/>
                      <a:pt x="657" y="1256"/>
                    </a:cubicBezTo>
                    <a:cubicBezTo>
                      <a:pt x="658" y="1256"/>
                      <a:pt x="660" y="1258"/>
                      <a:pt x="660" y="1259"/>
                    </a:cubicBezTo>
                    <a:lnTo>
                      <a:pt x="660" y="1259"/>
                    </a:lnTo>
                    <a:cubicBezTo>
                      <a:pt x="660" y="1261"/>
                      <a:pt x="658" y="1262"/>
                      <a:pt x="657" y="1262"/>
                    </a:cubicBezTo>
                    <a:cubicBezTo>
                      <a:pt x="655" y="1262"/>
                      <a:pt x="653" y="1261"/>
                      <a:pt x="653" y="1259"/>
                    </a:cubicBezTo>
                    <a:close/>
                    <a:moveTo>
                      <a:pt x="657" y="1247"/>
                    </a:moveTo>
                    <a:lnTo>
                      <a:pt x="657" y="1247"/>
                    </a:lnTo>
                    <a:cubicBezTo>
                      <a:pt x="657" y="1246"/>
                      <a:pt x="659" y="1244"/>
                      <a:pt x="660" y="1244"/>
                    </a:cubicBezTo>
                    <a:cubicBezTo>
                      <a:pt x="662" y="1244"/>
                      <a:pt x="664" y="1246"/>
                      <a:pt x="664" y="1247"/>
                    </a:cubicBezTo>
                    <a:lnTo>
                      <a:pt x="664" y="1247"/>
                    </a:lnTo>
                    <a:cubicBezTo>
                      <a:pt x="664" y="1249"/>
                      <a:pt x="662" y="1250"/>
                      <a:pt x="660" y="1250"/>
                    </a:cubicBezTo>
                    <a:cubicBezTo>
                      <a:pt x="659" y="1250"/>
                      <a:pt x="657" y="1249"/>
                      <a:pt x="657" y="1247"/>
                    </a:cubicBezTo>
                    <a:close/>
                    <a:moveTo>
                      <a:pt x="661" y="1235"/>
                    </a:moveTo>
                    <a:lnTo>
                      <a:pt x="661" y="1235"/>
                    </a:lnTo>
                    <a:cubicBezTo>
                      <a:pt x="661" y="1234"/>
                      <a:pt x="663" y="1232"/>
                      <a:pt x="664" y="1232"/>
                    </a:cubicBezTo>
                    <a:cubicBezTo>
                      <a:pt x="666" y="1232"/>
                      <a:pt x="667" y="1234"/>
                      <a:pt x="667" y="1235"/>
                    </a:cubicBezTo>
                    <a:lnTo>
                      <a:pt x="667" y="1235"/>
                    </a:lnTo>
                    <a:cubicBezTo>
                      <a:pt x="667" y="1237"/>
                      <a:pt x="666" y="1239"/>
                      <a:pt x="664" y="1239"/>
                    </a:cubicBezTo>
                    <a:cubicBezTo>
                      <a:pt x="663" y="1239"/>
                      <a:pt x="661" y="1237"/>
                      <a:pt x="661" y="1235"/>
                    </a:cubicBezTo>
                    <a:close/>
                    <a:moveTo>
                      <a:pt x="665" y="1223"/>
                    </a:moveTo>
                    <a:lnTo>
                      <a:pt x="665" y="1223"/>
                    </a:lnTo>
                    <a:cubicBezTo>
                      <a:pt x="665" y="1222"/>
                      <a:pt x="666" y="1220"/>
                      <a:pt x="668" y="1220"/>
                    </a:cubicBezTo>
                    <a:cubicBezTo>
                      <a:pt x="670" y="1220"/>
                      <a:pt x="671" y="1222"/>
                      <a:pt x="671" y="1223"/>
                    </a:cubicBezTo>
                    <a:lnTo>
                      <a:pt x="671" y="1223"/>
                    </a:lnTo>
                    <a:cubicBezTo>
                      <a:pt x="671" y="1225"/>
                      <a:pt x="670" y="1227"/>
                      <a:pt x="668" y="1227"/>
                    </a:cubicBezTo>
                    <a:cubicBezTo>
                      <a:pt x="666" y="1227"/>
                      <a:pt x="665" y="1225"/>
                      <a:pt x="665" y="1223"/>
                    </a:cubicBezTo>
                    <a:close/>
                    <a:moveTo>
                      <a:pt x="668" y="1211"/>
                    </a:moveTo>
                    <a:lnTo>
                      <a:pt x="668" y="1211"/>
                    </a:lnTo>
                    <a:cubicBezTo>
                      <a:pt x="668" y="1210"/>
                      <a:pt x="670" y="1208"/>
                      <a:pt x="671" y="1208"/>
                    </a:cubicBezTo>
                    <a:cubicBezTo>
                      <a:pt x="673" y="1208"/>
                      <a:pt x="675" y="1210"/>
                      <a:pt x="675" y="1211"/>
                    </a:cubicBezTo>
                    <a:lnTo>
                      <a:pt x="675" y="1211"/>
                    </a:lnTo>
                    <a:cubicBezTo>
                      <a:pt x="675" y="1213"/>
                      <a:pt x="673" y="1215"/>
                      <a:pt x="671" y="1215"/>
                    </a:cubicBezTo>
                    <a:cubicBezTo>
                      <a:pt x="670" y="1215"/>
                      <a:pt x="668" y="1213"/>
                      <a:pt x="668" y="1211"/>
                    </a:cubicBezTo>
                    <a:close/>
                    <a:moveTo>
                      <a:pt x="672" y="1199"/>
                    </a:moveTo>
                    <a:lnTo>
                      <a:pt x="672" y="1199"/>
                    </a:lnTo>
                    <a:cubicBezTo>
                      <a:pt x="672" y="1198"/>
                      <a:pt x="673" y="1196"/>
                      <a:pt x="675" y="1196"/>
                    </a:cubicBezTo>
                    <a:cubicBezTo>
                      <a:pt x="677" y="1196"/>
                      <a:pt x="678" y="1198"/>
                      <a:pt x="678" y="1199"/>
                    </a:cubicBezTo>
                    <a:lnTo>
                      <a:pt x="678" y="1199"/>
                    </a:lnTo>
                    <a:cubicBezTo>
                      <a:pt x="678" y="1201"/>
                      <a:pt x="677" y="1203"/>
                      <a:pt x="675" y="1203"/>
                    </a:cubicBezTo>
                    <a:cubicBezTo>
                      <a:pt x="673" y="1203"/>
                      <a:pt x="672" y="1201"/>
                      <a:pt x="672" y="1199"/>
                    </a:cubicBezTo>
                    <a:close/>
                    <a:moveTo>
                      <a:pt x="675" y="1187"/>
                    </a:moveTo>
                    <a:lnTo>
                      <a:pt x="675" y="1187"/>
                    </a:lnTo>
                    <a:cubicBezTo>
                      <a:pt x="675" y="1186"/>
                      <a:pt x="676" y="1184"/>
                      <a:pt x="678" y="1184"/>
                    </a:cubicBezTo>
                    <a:cubicBezTo>
                      <a:pt x="680" y="1184"/>
                      <a:pt x="681" y="1186"/>
                      <a:pt x="681" y="1187"/>
                    </a:cubicBezTo>
                    <a:lnTo>
                      <a:pt x="681" y="1187"/>
                    </a:lnTo>
                    <a:cubicBezTo>
                      <a:pt x="681" y="1189"/>
                      <a:pt x="680" y="1190"/>
                      <a:pt x="678" y="1190"/>
                    </a:cubicBezTo>
                    <a:cubicBezTo>
                      <a:pt x="676" y="1190"/>
                      <a:pt x="675" y="1189"/>
                      <a:pt x="675" y="1187"/>
                    </a:cubicBezTo>
                    <a:close/>
                    <a:moveTo>
                      <a:pt x="678" y="1175"/>
                    </a:moveTo>
                    <a:lnTo>
                      <a:pt x="678" y="1175"/>
                    </a:lnTo>
                    <a:cubicBezTo>
                      <a:pt x="678" y="1174"/>
                      <a:pt x="679" y="1172"/>
                      <a:pt x="681" y="1172"/>
                    </a:cubicBezTo>
                    <a:cubicBezTo>
                      <a:pt x="683" y="1172"/>
                      <a:pt x="684" y="1174"/>
                      <a:pt x="684" y="1175"/>
                    </a:cubicBezTo>
                    <a:lnTo>
                      <a:pt x="684" y="1175"/>
                    </a:lnTo>
                    <a:cubicBezTo>
                      <a:pt x="684" y="1177"/>
                      <a:pt x="683" y="1178"/>
                      <a:pt x="681" y="1178"/>
                    </a:cubicBezTo>
                    <a:cubicBezTo>
                      <a:pt x="679" y="1178"/>
                      <a:pt x="678" y="1177"/>
                      <a:pt x="678" y="1175"/>
                    </a:cubicBezTo>
                    <a:close/>
                    <a:moveTo>
                      <a:pt x="681" y="1163"/>
                    </a:moveTo>
                    <a:lnTo>
                      <a:pt x="681" y="1163"/>
                    </a:lnTo>
                    <a:cubicBezTo>
                      <a:pt x="681" y="1161"/>
                      <a:pt x="682" y="1160"/>
                      <a:pt x="684" y="1160"/>
                    </a:cubicBezTo>
                    <a:cubicBezTo>
                      <a:pt x="686" y="1160"/>
                      <a:pt x="687" y="1161"/>
                      <a:pt x="687" y="1163"/>
                    </a:cubicBezTo>
                    <a:lnTo>
                      <a:pt x="687" y="1163"/>
                    </a:lnTo>
                    <a:cubicBezTo>
                      <a:pt x="687" y="1165"/>
                      <a:pt x="686" y="1166"/>
                      <a:pt x="684" y="1166"/>
                    </a:cubicBezTo>
                    <a:cubicBezTo>
                      <a:pt x="682" y="1166"/>
                      <a:pt x="681" y="1165"/>
                      <a:pt x="681" y="1163"/>
                    </a:cubicBezTo>
                    <a:close/>
                    <a:moveTo>
                      <a:pt x="684" y="1151"/>
                    </a:moveTo>
                    <a:lnTo>
                      <a:pt x="684" y="1151"/>
                    </a:lnTo>
                    <a:cubicBezTo>
                      <a:pt x="684" y="1149"/>
                      <a:pt x="685" y="1148"/>
                      <a:pt x="687" y="1148"/>
                    </a:cubicBezTo>
                    <a:cubicBezTo>
                      <a:pt x="689" y="1148"/>
                      <a:pt x="690" y="1149"/>
                      <a:pt x="690" y="1151"/>
                    </a:cubicBezTo>
                    <a:lnTo>
                      <a:pt x="690" y="1151"/>
                    </a:lnTo>
                    <a:cubicBezTo>
                      <a:pt x="690" y="1153"/>
                      <a:pt x="689" y="1154"/>
                      <a:pt x="687" y="1154"/>
                    </a:cubicBezTo>
                    <a:cubicBezTo>
                      <a:pt x="685" y="1154"/>
                      <a:pt x="684" y="1153"/>
                      <a:pt x="684" y="1151"/>
                    </a:cubicBezTo>
                    <a:close/>
                    <a:moveTo>
                      <a:pt x="687" y="1139"/>
                    </a:moveTo>
                    <a:lnTo>
                      <a:pt x="687" y="1139"/>
                    </a:lnTo>
                    <a:cubicBezTo>
                      <a:pt x="687" y="1137"/>
                      <a:pt x="688" y="1136"/>
                      <a:pt x="690" y="1136"/>
                    </a:cubicBezTo>
                    <a:cubicBezTo>
                      <a:pt x="692" y="1136"/>
                      <a:pt x="693" y="1137"/>
                      <a:pt x="693" y="1139"/>
                    </a:cubicBezTo>
                    <a:lnTo>
                      <a:pt x="693" y="1139"/>
                    </a:lnTo>
                    <a:cubicBezTo>
                      <a:pt x="693" y="1140"/>
                      <a:pt x="692" y="1142"/>
                      <a:pt x="690" y="1142"/>
                    </a:cubicBezTo>
                    <a:cubicBezTo>
                      <a:pt x="688" y="1142"/>
                      <a:pt x="687" y="1140"/>
                      <a:pt x="687" y="1139"/>
                    </a:cubicBezTo>
                    <a:close/>
                    <a:moveTo>
                      <a:pt x="689" y="1127"/>
                    </a:moveTo>
                    <a:lnTo>
                      <a:pt x="689" y="1127"/>
                    </a:lnTo>
                    <a:cubicBezTo>
                      <a:pt x="689" y="1125"/>
                      <a:pt x="691" y="1123"/>
                      <a:pt x="692" y="1123"/>
                    </a:cubicBezTo>
                    <a:cubicBezTo>
                      <a:pt x="694" y="1123"/>
                      <a:pt x="696" y="1125"/>
                      <a:pt x="696" y="1127"/>
                    </a:cubicBezTo>
                    <a:lnTo>
                      <a:pt x="696" y="1127"/>
                    </a:lnTo>
                    <a:cubicBezTo>
                      <a:pt x="696" y="1128"/>
                      <a:pt x="694" y="1130"/>
                      <a:pt x="692" y="1130"/>
                    </a:cubicBezTo>
                    <a:cubicBezTo>
                      <a:pt x="691" y="1130"/>
                      <a:pt x="689" y="1128"/>
                      <a:pt x="689" y="1127"/>
                    </a:cubicBezTo>
                    <a:close/>
                    <a:moveTo>
                      <a:pt x="692" y="1114"/>
                    </a:moveTo>
                    <a:lnTo>
                      <a:pt x="692" y="1114"/>
                    </a:lnTo>
                    <a:cubicBezTo>
                      <a:pt x="692" y="1113"/>
                      <a:pt x="693" y="1111"/>
                      <a:pt x="695" y="1111"/>
                    </a:cubicBezTo>
                    <a:cubicBezTo>
                      <a:pt x="697" y="1111"/>
                      <a:pt x="698" y="1113"/>
                      <a:pt x="698" y="1114"/>
                    </a:cubicBezTo>
                    <a:lnTo>
                      <a:pt x="698" y="1114"/>
                    </a:lnTo>
                    <a:cubicBezTo>
                      <a:pt x="698" y="1116"/>
                      <a:pt x="697" y="1117"/>
                      <a:pt x="695" y="1117"/>
                    </a:cubicBezTo>
                    <a:cubicBezTo>
                      <a:pt x="693" y="1117"/>
                      <a:pt x="692" y="1116"/>
                      <a:pt x="692" y="1114"/>
                    </a:cubicBezTo>
                    <a:close/>
                    <a:moveTo>
                      <a:pt x="694" y="1102"/>
                    </a:moveTo>
                    <a:lnTo>
                      <a:pt x="694" y="1102"/>
                    </a:lnTo>
                    <a:cubicBezTo>
                      <a:pt x="694" y="1100"/>
                      <a:pt x="696" y="1099"/>
                      <a:pt x="698" y="1099"/>
                    </a:cubicBezTo>
                    <a:cubicBezTo>
                      <a:pt x="699" y="1099"/>
                      <a:pt x="701" y="1100"/>
                      <a:pt x="701" y="1102"/>
                    </a:cubicBezTo>
                    <a:lnTo>
                      <a:pt x="701" y="1102"/>
                    </a:lnTo>
                    <a:cubicBezTo>
                      <a:pt x="701" y="1104"/>
                      <a:pt x="699" y="1105"/>
                      <a:pt x="698" y="1105"/>
                    </a:cubicBezTo>
                    <a:cubicBezTo>
                      <a:pt x="696" y="1105"/>
                      <a:pt x="694" y="1104"/>
                      <a:pt x="694" y="1102"/>
                    </a:cubicBezTo>
                    <a:close/>
                    <a:moveTo>
                      <a:pt x="697" y="1090"/>
                    </a:moveTo>
                    <a:lnTo>
                      <a:pt x="697" y="1090"/>
                    </a:lnTo>
                    <a:cubicBezTo>
                      <a:pt x="697" y="1088"/>
                      <a:pt x="698" y="1087"/>
                      <a:pt x="700" y="1087"/>
                    </a:cubicBezTo>
                    <a:cubicBezTo>
                      <a:pt x="702" y="1087"/>
                      <a:pt x="703" y="1088"/>
                      <a:pt x="703" y="1090"/>
                    </a:cubicBezTo>
                    <a:lnTo>
                      <a:pt x="703" y="1090"/>
                    </a:lnTo>
                    <a:cubicBezTo>
                      <a:pt x="703" y="1091"/>
                      <a:pt x="702" y="1093"/>
                      <a:pt x="700" y="1093"/>
                    </a:cubicBezTo>
                    <a:cubicBezTo>
                      <a:pt x="698" y="1093"/>
                      <a:pt x="697" y="1091"/>
                      <a:pt x="697" y="1090"/>
                    </a:cubicBezTo>
                    <a:close/>
                    <a:moveTo>
                      <a:pt x="699" y="1077"/>
                    </a:moveTo>
                    <a:lnTo>
                      <a:pt x="699" y="1077"/>
                    </a:lnTo>
                    <a:cubicBezTo>
                      <a:pt x="699" y="1076"/>
                      <a:pt x="700" y="1074"/>
                      <a:pt x="702" y="1074"/>
                    </a:cubicBezTo>
                    <a:cubicBezTo>
                      <a:pt x="704" y="1074"/>
                      <a:pt x="705" y="1076"/>
                      <a:pt x="705" y="1077"/>
                    </a:cubicBezTo>
                    <a:lnTo>
                      <a:pt x="705" y="1077"/>
                    </a:lnTo>
                    <a:cubicBezTo>
                      <a:pt x="705" y="1079"/>
                      <a:pt x="704" y="1081"/>
                      <a:pt x="702" y="1081"/>
                    </a:cubicBezTo>
                    <a:cubicBezTo>
                      <a:pt x="700" y="1081"/>
                      <a:pt x="699" y="1079"/>
                      <a:pt x="699" y="1077"/>
                    </a:cubicBezTo>
                    <a:close/>
                    <a:moveTo>
                      <a:pt x="701" y="1065"/>
                    </a:moveTo>
                    <a:lnTo>
                      <a:pt x="701" y="1065"/>
                    </a:lnTo>
                    <a:cubicBezTo>
                      <a:pt x="701" y="1063"/>
                      <a:pt x="702" y="1062"/>
                      <a:pt x="704" y="1062"/>
                    </a:cubicBezTo>
                    <a:cubicBezTo>
                      <a:pt x="706" y="1062"/>
                      <a:pt x="707" y="1063"/>
                      <a:pt x="707" y="1065"/>
                    </a:cubicBezTo>
                    <a:lnTo>
                      <a:pt x="707" y="1065"/>
                    </a:lnTo>
                    <a:cubicBezTo>
                      <a:pt x="707" y="1067"/>
                      <a:pt x="706" y="1068"/>
                      <a:pt x="704" y="1068"/>
                    </a:cubicBezTo>
                    <a:cubicBezTo>
                      <a:pt x="702" y="1068"/>
                      <a:pt x="701" y="1067"/>
                      <a:pt x="701" y="1065"/>
                    </a:cubicBezTo>
                    <a:close/>
                    <a:moveTo>
                      <a:pt x="703" y="1053"/>
                    </a:moveTo>
                    <a:lnTo>
                      <a:pt x="703" y="1053"/>
                    </a:lnTo>
                    <a:cubicBezTo>
                      <a:pt x="703" y="1051"/>
                      <a:pt x="704" y="1050"/>
                      <a:pt x="706" y="1050"/>
                    </a:cubicBezTo>
                    <a:cubicBezTo>
                      <a:pt x="708" y="1050"/>
                      <a:pt x="709" y="1051"/>
                      <a:pt x="709" y="1053"/>
                    </a:cubicBezTo>
                    <a:lnTo>
                      <a:pt x="709" y="1053"/>
                    </a:lnTo>
                    <a:cubicBezTo>
                      <a:pt x="709" y="1054"/>
                      <a:pt x="708" y="1056"/>
                      <a:pt x="706" y="1056"/>
                    </a:cubicBezTo>
                    <a:cubicBezTo>
                      <a:pt x="704" y="1056"/>
                      <a:pt x="703" y="1054"/>
                      <a:pt x="703" y="1053"/>
                    </a:cubicBezTo>
                    <a:close/>
                    <a:moveTo>
                      <a:pt x="705" y="1040"/>
                    </a:moveTo>
                    <a:lnTo>
                      <a:pt x="705" y="1040"/>
                    </a:lnTo>
                    <a:cubicBezTo>
                      <a:pt x="705" y="1039"/>
                      <a:pt x="706" y="1037"/>
                      <a:pt x="708" y="1037"/>
                    </a:cubicBezTo>
                    <a:cubicBezTo>
                      <a:pt x="710" y="1037"/>
                      <a:pt x="711" y="1039"/>
                      <a:pt x="711" y="1040"/>
                    </a:cubicBezTo>
                    <a:lnTo>
                      <a:pt x="711" y="1040"/>
                    </a:lnTo>
                    <a:cubicBezTo>
                      <a:pt x="711" y="1042"/>
                      <a:pt x="710" y="1044"/>
                      <a:pt x="708" y="1044"/>
                    </a:cubicBezTo>
                    <a:cubicBezTo>
                      <a:pt x="706" y="1044"/>
                      <a:pt x="705" y="1042"/>
                      <a:pt x="705" y="1040"/>
                    </a:cubicBezTo>
                    <a:close/>
                    <a:moveTo>
                      <a:pt x="707" y="1028"/>
                    </a:moveTo>
                    <a:lnTo>
                      <a:pt x="707" y="1028"/>
                    </a:lnTo>
                    <a:cubicBezTo>
                      <a:pt x="707" y="1026"/>
                      <a:pt x="708" y="1025"/>
                      <a:pt x="710" y="1025"/>
                    </a:cubicBezTo>
                    <a:cubicBezTo>
                      <a:pt x="712" y="1025"/>
                      <a:pt x="713" y="1026"/>
                      <a:pt x="713" y="1028"/>
                    </a:cubicBezTo>
                    <a:lnTo>
                      <a:pt x="713" y="1028"/>
                    </a:lnTo>
                    <a:cubicBezTo>
                      <a:pt x="713" y="1030"/>
                      <a:pt x="712" y="1031"/>
                      <a:pt x="710" y="1031"/>
                    </a:cubicBezTo>
                    <a:cubicBezTo>
                      <a:pt x="708" y="1031"/>
                      <a:pt x="707" y="1030"/>
                      <a:pt x="707" y="1028"/>
                    </a:cubicBezTo>
                    <a:close/>
                    <a:moveTo>
                      <a:pt x="708" y="1016"/>
                    </a:moveTo>
                    <a:lnTo>
                      <a:pt x="708" y="1016"/>
                    </a:lnTo>
                    <a:cubicBezTo>
                      <a:pt x="708" y="1014"/>
                      <a:pt x="710" y="1012"/>
                      <a:pt x="712" y="1012"/>
                    </a:cubicBezTo>
                    <a:cubicBezTo>
                      <a:pt x="713" y="1012"/>
                      <a:pt x="715" y="1014"/>
                      <a:pt x="715" y="1016"/>
                    </a:cubicBezTo>
                    <a:lnTo>
                      <a:pt x="715" y="1016"/>
                    </a:lnTo>
                    <a:cubicBezTo>
                      <a:pt x="715" y="1017"/>
                      <a:pt x="713" y="1019"/>
                      <a:pt x="712" y="1019"/>
                    </a:cubicBezTo>
                    <a:cubicBezTo>
                      <a:pt x="710" y="1019"/>
                      <a:pt x="708" y="1017"/>
                      <a:pt x="708" y="1016"/>
                    </a:cubicBezTo>
                    <a:close/>
                    <a:moveTo>
                      <a:pt x="710" y="1003"/>
                    </a:moveTo>
                    <a:lnTo>
                      <a:pt x="710" y="1003"/>
                    </a:lnTo>
                    <a:cubicBezTo>
                      <a:pt x="710" y="1001"/>
                      <a:pt x="711" y="1000"/>
                      <a:pt x="713" y="1000"/>
                    </a:cubicBezTo>
                    <a:cubicBezTo>
                      <a:pt x="715" y="1000"/>
                      <a:pt x="716" y="1001"/>
                      <a:pt x="716" y="1003"/>
                    </a:cubicBezTo>
                    <a:lnTo>
                      <a:pt x="716" y="1003"/>
                    </a:lnTo>
                    <a:cubicBezTo>
                      <a:pt x="716" y="1005"/>
                      <a:pt x="715" y="1006"/>
                      <a:pt x="713" y="1006"/>
                    </a:cubicBezTo>
                    <a:cubicBezTo>
                      <a:pt x="711" y="1006"/>
                      <a:pt x="710" y="1005"/>
                      <a:pt x="710" y="1003"/>
                    </a:cubicBezTo>
                    <a:close/>
                    <a:moveTo>
                      <a:pt x="712" y="991"/>
                    </a:moveTo>
                    <a:lnTo>
                      <a:pt x="712" y="991"/>
                    </a:lnTo>
                    <a:cubicBezTo>
                      <a:pt x="712" y="989"/>
                      <a:pt x="713" y="988"/>
                      <a:pt x="715" y="988"/>
                    </a:cubicBezTo>
                    <a:cubicBezTo>
                      <a:pt x="716" y="988"/>
                      <a:pt x="718" y="989"/>
                      <a:pt x="718" y="991"/>
                    </a:cubicBezTo>
                    <a:lnTo>
                      <a:pt x="718" y="991"/>
                    </a:lnTo>
                    <a:cubicBezTo>
                      <a:pt x="718" y="993"/>
                      <a:pt x="716" y="994"/>
                      <a:pt x="715" y="994"/>
                    </a:cubicBezTo>
                    <a:cubicBezTo>
                      <a:pt x="713" y="994"/>
                      <a:pt x="712" y="993"/>
                      <a:pt x="712" y="991"/>
                    </a:cubicBezTo>
                    <a:close/>
                    <a:moveTo>
                      <a:pt x="713" y="978"/>
                    </a:moveTo>
                    <a:lnTo>
                      <a:pt x="713" y="978"/>
                    </a:lnTo>
                    <a:cubicBezTo>
                      <a:pt x="713" y="977"/>
                      <a:pt x="714" y="975"/>
                      <a:pt x="716" y="975"/>
                    </a:cubicBezTo>
                    <a:cubicBezTo>
                      <a:pt x="718" y="975"/>
                      <a:pt x="719" y="977"/>
                      <a:pt x="719" y="978"/>
                    </a:cubicBezTo>
                    <a:lnTo>
                      <a:pt x="719" y="978"/>
                    </a:lnTo>
                    <a:cubicBezTo>
                      <a:pt x="719" y="980"/>
                      <a:pt x="718" y="982"/>
                      <a:pt x="716" y="982"/>
                    </a:cubicBezTo>
                    <a:cubicBezTo>
                      <a:pt x="714" y="982"/>
                      <a:pt x="713" y="980"/>
                      <a:pt x="713" y="978"/>
                    </a:cubicBezTo>
                    <a:close/>
                    <a:moveTo>
                      <a:pt x="714" y="966"/>
                    </a:moveTo>
                    <a:lnTo>
                      <a:pt x="714" y="966"/>
                    </a:lnTo>
                    <a:cubicBezTo>
                      <a:pt x="714" y="964"/>
                      <a:pt x="716" y="963"/>
                      <a:pt x="717" y="963"/>
                    </a:cubicBezTo>
                    <a:cubicBezTo>
                      <a:pt x="719" y="963"/>
                      <a:pt x="720" y="964"/>
                      <a:pt x="720" y="966"/>
                    </a:cubicBezTo>
                    <a:lnTo>
                      <a:pt x="720" y="966"/>
                    </a:lnTo>
                    <a:cubicBezTo>
                      <a:pt x="720" y="968"/>
                      <a:pt x="719" y="969"/>
                      <a:pt x="717" y="969"/>
                    </a:cubicBezTo>
                    <a:cubicBezTo>
                      <a:pt x="716" y="969"/>
                      <a:pt x="714" y="968"/>
                      <a:pt x="714" y="966"/>
                    </a:cubicBezTo>
                    <a:close/>
                    <a:moveTo>
                      <a:pt x="716" y="954"/>
                    </a:moveTo>
                    <a:lnTo>
                      <a:pt x="716" y="954"/>
                    </a:lnTo>
                    <a:cubicBezTo>
                      <a:pt x="716" y="952"/>
                      <a:pt x="717" y="950"/>
                      <a:pt x="719" y="950"/>
                    </a:cubicBezTo>
                    <a:cubicBezTo>
                      <a:pt x="720" y="950"/>
                      <a:pt x="722" y="952"/>
                      <a:pt x="722" y="954"/>
                    </a:cubicBezTo>
                    <a:lnTo>
                      <a:pt x="722" y="954"/>
                    </a:lnTo>
                    <a:cubicBezTo>
                      <a:pt x="722" y="955"/>
                      <a:pt x="720" y="957"/>
                      <a:pt x="719" y="957"/>
                    </a:cubicBezTo>
                    <a:cubicBezTo>
                      <a:pt x="717" y="957"/>
                      <a:pt x="716" y="955"/>
                      <a:pt x="716" y="954"/>
                    </a:cubicBezTo>
                    <a:close/>
                    <a:moveTo>
                      <a:pt x="717" y="941"/>
                    </a:moveTo>
                    <a:lnTo>
                      <a:pt x="717" y="941"/>
                    </a:lnTo>
                    <a:cubicBezTo>
                      <a:pt x="717" y="939"/>
                      <a:pt x="718" y="938"/>
                      <a:pt x="720" y="938"/>
                    </a:cubicBezTo>
                    <a:cubicBezTo>
                      <a:pt x="721" y="938"/>
                      <a:pt x="723" y="939"/>
                      <a:pt x="723" y="941"/>
                    </a:cubicBezTo>
                    <a:lnTo>
                      <a:pt x="723" y="941"/>
                    </a:lnTo>
                    <a:cubicBezTo>
                      <a:pt x="723" y="943"/>
                      <a:pt x="721" y="944"/>
                      <a:pt x="720" y="944"/>
                    </a:cubicBezTo>
                    <a:cubicBezTo>
                      <a:pt x="718" y="944"/>
                      <a:pt x="717" y="943"/>
                      <a:pt x="717" y="941"/>
                    </a:cubicBezTo>
                    <a:close/>
                    <a:moveTo>
                      <a:pt x="718" y="929"/>
                    </a:moveTo>
                    <a:lnTo>
                      <a:pt x="718" y="929"/>
                    </a:lnTo>
                    <a:cubicBezTo>
                      <a:pt x="718" y="927"/>
                      <a:pt x="719" y="925"/>
                      <a:pt x="721" y="925"/>
                    </a:cubicBezTo>
                    <a:cubicBezTo>
                      <a:pt x="722" y="925"/>
                      <a:pt x="724" y="927"/>
                      <a:pt x="724" y="929"/>
                    </a:cubicBezTo>
                    <a:lnTo>
                      <a:pt x="724" y="929"/>
                    </a:lnTo>
                    <a:cubicBezTo>
                      <a:pt x="724" y="930"/>
                      <a:pt x="722" y="932"/>
                      <a:pt x="721" y="932"/>
                    </a:cubicBezTo>
                    <a:cubicBezTo>
                      <a:pt x="719" y="932"/>
                      <a:pt x="718" y="930"/>
                      <a:pt x="718" y="929"/>
                    </a:cubicBezTo>
                    <a:close/>
                    <a:moveTo>
                      <a:pt x="719" y="916"/>
                    </a:moveTo>
                    <a:lnTo>
                      <a:pt x="719" y="916"/>
                    </a:lnTo>
                    <a:cubicBezTo>
                      <a:pt x="719" y="914"/>
                      <a:pt x="720" y="913"/>
                      <a:pt x="722" y="913"/>
                    </a:cubicBezTo>
                    <a:cubicBezTo>
                      <a:pt x="723" y="913"/>
                      <a:pt x="725" y="914"/>
                      <a:pt x="725" y="916"/>
                    </a:cubicBezTo>
                    <a:lnTo>
                      <a:pt x="725" y="916"/>
                    </a:lnTo>
                    <a:cubicBezTo>
                      <a:pt x="725" y="918"/>
                      <a:pt x="723" y="919"/>
                      <a:pt x="722" y="919"/>
                    </a:cubicBezTo>
                    <a:cubicBezTo>
                      <a:pt x="720" y="919"/>
                      <a:pt x="719" y="918"/>
                      <a:pt x="719" y="916"/>
                    </a:cubicBezTo>
                    <a:close/>
                    <a:moveTo>
                      <a:pt x="719" y="904"/>
                    </a:moveTo>
                    <a:lnTo>
                      <a:pt x="719" y="904"/>
                    </a:lnTo>
                    <a:cubicBezTo>
                      <a:pt x="719" y="902"/>
                      <a:pt x="721" y="901"/>
                      <a:pt x="723" y="901"/>
                    </a:cubicBezTo>
                    <a:cubicBezTo>
                      <a:pt x="724" y="901"/>
                      <a:pt x="726" y="902"/>
                      <a:pt x="726" y="904"/>
                    </a:cubicBezTo>
                    <a:lnTo>
                      <a:pt x="726" y="904"/>
                    </a:lnTo>
                    <a:cubicBezTo>
                      <a:pt x="726" y="905"/>
                      <a:pt x="724" y="907"/>
                      <a:pt x="723" y="907"/>
                    </a:cubicBezTo>
                    <a:cubicBezTo>
                      <a:pt x="721" y="907"/>
                      <a:pt x="719" y="905"/>
                      <a:pt x="719" y="904"/>
                    </a:cubicBezTo>
                    <a:close/>
                    <a:moveTo>
                      <a:pt x="720" y="891"/>
                    </a:moveTo>
                    <a:lnTo>
                      <a:pt x="720" y="891"/>
                    </a:lnTo>
                    <a:cubicBezTo>
                      <a:pt x="720" y="889"/>
                      <a:pt x="722" y="888"/>
                      <a:pt x="723" y="888"/>
                    </a:cubicBezTo>
                    <a:cubicBezTo>
                      <a:pt x="725" y="888"/>
                      <a:pt x="726" y="889"/>
                      <a:pt x="726" y="891"/>
                    </a:cubicBezTo>
                    <a:lnTo>
                      <a:pt x="726" y="891"/>
                    </a:lnTo>
                    <a:cubicBezTo>
                      <a:pt x="726" y="893"/>
                      <a:pt x="725" y="894"/>
                      <a:pt x="723" y="894"/>
                    </a:cubicBezTo>
                    <a:cubicBezTo>
                      <a:pt x="722" y="894"/>
                      <a:pt x="720" y="893"/>
                      <a:pt x="720" y="891"/>
                    </a:cubicBezTo>
                    <a:close/>
                    <a:moveTo>
                      <a:pt x="721" y="879"/>
                    </a:moveTo>
                    <a:lnTo>
                      <a:pt x="721" y="879"/>
                    </a:lnTo>
                    <a:cubicBezTo>
                      <a:pt x="721" y="877"/>
                      <a:pt x="722" y="876"/>
                      <a:pt x="724" y="876"/>
                    </a:cubicBezTo>
                    <a:cubicBezTo>
                      <a:pt x="726" y="876"/>
                      <a:pt x="727" y="877"/>
                      <a:pt x="727" y="879"/>
                    </a:cubicBezTo>
                    <a:lnTo>
                      <a:pt x="727" y="879"/>
                    </a:lnTo>
                    <a:cubicBezTo>
                      <a:pt x="727" y="880"/>
                      <a:pt x="726" y="882"/>
                      <a:pt x="724" y="882"/>
                    </a:cubicBezTo>
                    <a:cubicBezTo>
                      <a:pt x="722" y="882"/>
                      <a:pt x="721" y="880"/>
                      <a:pt x="721" y="879"/>
                    </a:cubicBezTo>
                    <a:close/>
                    <a:moveTo>
                      <a:pt x="721" y="866"/>
                    </a:moveTo>
                    <a:lnTo>
                      <a:pt x="721" y="866"/>
                    </a:lnTo>
                    <a:cubicBezTo>
                      <a:pt x="721" y="864"/>
                      <a:pt x="723" y="863"/>
                      <a:pt x="725" y="863"/>
                    </a:cubicBezTo>
                    <a:cubicBezTo>
                      <a:pt x="726" y="863"/>
                      <a:pt x="728" y="864"/>
                      <a:pt x="728" y="866"/>
                    </a:cubicBezTo>
                    <a:lnTo>
                      <a:pt x="728" y="866"/>
                    </a:lnTo>
                    <a:cubicBezTo>
                      <a:pt x="728" y="868"/>
                      <a:pt x="726" y="869"/>
                      <a:pt x="725" y="869"/>
                    </a:cubicBezTo>
                    <a:cubicBezTo>
                      <a:pt x="723" y="869"/>
                      <a:pt x="721" y="868"/>
                      <a:pt x="721" y="866"/>
                    </a:cubicBezTo>
                    <a:close/>
                    <a:moveTo>
                      <a:pt x="722" y="854"/>
                    </a:moveTo>
                    <a:lnTo>
                      <a:pt x="722" y="854"/>
                    </a:lnTo>
                    <a:cubicBezTo>
                      <a:pt x="722" y="852"/>
                      <a:pt x="723" y="851"/>
                      <a:pt x="725" y="851"/>
                    </a:cubicBezTo>
                    <a:cubicBezTo>
                      <a:pt x="727" y="851"/>
                      <a:pt x="728" y="852"/>
                      <a:pt x="728" y="854"/>
                    </a:cubicBezTo>
                    <a:lnTo>
                      <a:pt x="728" y="854"/>
                    </a:lnTo>
                    <a:cubicBezTo>
                      <a:pt x="728" y="855"/>
                      <a:pt x="727" y="857"/>
                      <a:pt x="725" y="857"/>
                    </a:cubicBezTo>
                    <a:cubicBezTo>
                      <a:pt x="723" y="857"/>
                      <a:pt x="722" y="855"/>
                      <a:pt x="722" y="854"/>
                    </a:cubicBezTo>
                    <a:close/>
                    <a:moveTo>
                      <a:pt x="722" y="841"/>
                    </a:moveTo>
                    <a:lnTo>
                      <a:pt x="722" y="841"/>
                    </a:lnTo>
                    <a:cubicBezTo>
                      <a:pt x="722" y="839"/>
                      <a:pt x="724" y="838"/>
                      <a:pt x="725" y="838"/>
                    </a:cubicBezTo>
                    <a:cubicBezTo>
                      <a:pt x="727" y="838"/>
                      <a:pt x="728" y="839"/>
                      <a:pt x="728" y="841"/>
                    </a:cubicBezTo>
                    <a:lnTo>
                      <a:pt x="728" y="841"/>
                    </a:lnTo>
                    <a:cubicBezTo>
                      <a:pt x="728" y="843"/>
                      <a:pt x="727" y="844"/>
                      <a:pt x="725" y="844"/>
                    </a:cubicBezTo>
                    <a:cubicBezTo>
                      <a:pt x="724" y="844"/>
                      <a:pt x="722" y="843"/>
                      <a:pt x="722" y="841"/>
                    </a:cubicBezTo>
                    <a:close/>
                    <a:moveTo>
                      <a:pt x="723" y="829"/>
                    </a:moveTo>
                    <a:lnTo>
                      <a:pt x="723" y="829"/>
                    </a:lnTo>
                    <a:cubicBezTo>
                      <a:pt x="723" y="827"/>
                      <a:pt x="724" y="826"/>
                      <a:pt x="726" y="826"/>
                    </a:cubicBezTo>
                    <a:cubicBezTo>
                      <a:pt x="727" y="826"/>
                      <a:pt x="729" y="827"/>
                      <a:pt x="729" y="829"/>
                    </a:cubicBezTo>
                    <a:lnTo>
                      <a:pt x="729" y="829"/>
                    </a:lnTo>
                    <a:cubicBezTo>
                      <a:pt x="729" y="830"/>
                      <a:pt x="727" y="832"/>
                      <a:pt x="726" y="832"/>
                    </a:cubicBezTo>
                    <a:cubicBezTo>
                      <a:pt x="724" y="832"/>
                      <a:pt x="723" y="830"/>
                      <a:pt x="723" y="829"/>
                    </a:cubicBezTo>
                    <a:close/>
                    <a:moveTo>
                      <a:pt x="723" y="816"/>
                    </a:moveTo>
                    <a:lnTo>
                      <a:pt x="723" y="816"/>
                    </a:lnTo>
                    <a:cubicBezTo>
                      <a:pt x="723" y="814"/>
                      <a:pt x="724" y="813"/>
                      <a:pt x="726" y="813"/>
                    </a:cubicBezTo>
                    <a:cubicBezTo>
                      <a:pt x="728" y="813"/>
                      <a:pt x="729" y="814"/>
                      <a:pt x="729" y="816"/>
                    </a:cubicBezTo>
                    <a:lnTo>
                      <a:pt x="729" y="816"/>
                    </a:lnTo>
                    <a:cubicBezTo>
                      <a:pt x="729" y="818"/>
                      <a:pt x="728" y="819"/>
                      <a:pt x="726" y="819"/>
                    </a:cubicBezTo>
                    <a:cubicBezTo>
                      <a:pt x="724" y="819"/>
                      <a:pt x="723" y="818"/>
                      <a:pt x="723" y="816"/>
                    </a:cubicBezTo>
                    <a:close/>
                    <a:moveTo>
                      <a:pt x="723" y="804"/>
                    </a:moveTo>
                    <a:lnTo>
                      <a:pt x="723" y="804"/>
                    </a:lnTo>
                    <a:cubicBezTo>
                      <a:pt x="723" y="802"/>
                      <a:pt x="724" y="801"/>
                      <a:pt x="726" y="801"/>
                    </a:cubicBezTo>
                    <a:cubicBezTo>
                      <a:pt x="728" y="801"/>
                      <a:pt x="729" y="802"/>
                      <a:pt x="729" y="804"/>
                    </a:cubicBezTo>
                    <a:lnTo>
                      <a:pt x="729" y="804"/>
                    </a:lnTo>
                    <a:cubicBezTo>
                      <a:pt x="729" y="805"/>
                      <a:pt x="728" y="807"/>
                      <a:pt x="726" y="807"/>
                    </a:cubicBezTo>
                    <a:cubicBezTo>
                      <a:pt x="724" y="807"/>
                      <a:pt x="723" y="805"/>
                      <a:pt x="723" y="804"/>
                    </a:cubicBezTo>
                    <a:close/>
                    <a:moveTo>
                      <a:pt x="723" y="792"/>
                    </a:moveTo>
                    <a:lnTo>
                      <a:pt x="723" y="792"/>
                    </a:lnTo>
                    <a:cubicBezTo>
                      <a:pt x="723" y="790"/>
                      <a:pt x="724" y="789"/>
                      <a:pt x="725" y="788"/>
                    </a:cubicBezTo>
                    <a:cubicBezTo>
                      <a:pt x="727" y="788"/>
                      <a:pt x="729" y="789"/>
                      <a:pt x="729" y="790"/>
                    </a:cubicBezTo>
                    <a:lnTo>
                      <a:pt x="729" y="790"/>
                    </a:lnTo>
                    <a:cubicBezTo>
                      <a:pt x="730" y="792"/>
                      <a:pt x="729" y="794"/>
                      <a:pt x="727" y="794"/>
                    </a:cubicBezTo>
                    <a:cubicBezTo>
                      <a:pt x="725" y="795"/>
                      <a:pt x="724" y="794"/>
                      <a:pt x="723" y="792"/>
                    </a:cubicBezTo>
                    <a:close/>
                    <a:moveTo>
                      <a:pt x="723" y="780"/>
                    </a:moveTo>
                    <a:lnTo>
                      <a:pt x="723" y="780"/>
                    </a:lnTo>
                    <a:cubicBezTo>
                      <a:pt x="722" y="778"/>
                      <a:pt x="723" y="776"/>
                      <a:pt x="725" y="776"/>
                    </a:cubicBezTo>
                    <a:cubicBezTo>
                      <a:pt x="727" y="775"/>
                      <a:pt x="728" y="776"/>
                      <a:pt x="729" y="778"/>
                    </a:cubicBezTo>
                    <a:lnTo>
                      <a:pt x="729" y="778"/>
                    </a:lnTo>
                    <a:cubicBezTo>
                      <a:pt x="729" y="779"/>
                      <a:pt x="728" y="781"/>
                      <a:pt x="727" y="782"/>
                    </a:cubicBezTo>
                    <a:cubicBezTo>
                      <a:pt x="725" y="782"/>
                      <a:pt x="723" y="781"/>
                      <a:pt x="723" y="780"/>
                    </a:cubicBezTo>
                    <a:close/>
                    <a:moveTo>
                      <a:pt x="723" y="767"/>
                    </a:moveTo>
                    <a:lnTo>
                      <a:pt x="723" y="767"/>
                    </a:lnTo>
                    <a:cubicBezTo>
                      <a:pt x="722" y="765"/>
                      <a:pt x="723" y="764"/>
                      <a:pt x="725" y="763"/>
                    </a:cubicBezTo>
                    <a:cubicBezTo>
                      <a:pt x="727" y="763"/>
                      <a:pt x="728" y="764"/>
                      <a:pt x="729" y="765"/>
                    </a:cubicBezTo>
                    <a:lnTo>
                      <a:pt x="729" y="765"/>
                    </a:lnTo>
                    <a:cubicBezTo>
                      <a:pt x="729" y="767"/>
                      <a:pt x="728" y="769"/>
                      <a:pt x="727" y="769"/>
                    </a:cubicBezTo>
                    <a:cubicBezTo>
                      <a:pt x="725" y="770"/>
                      <a:pt x="723" y="769"/>
                      <a:pt x="723" y="767"/>
                    </a:cubicBezTo>
                    <a:close/>
                    <a:moveTo>
                      <a:pt x="723" y="754"/>
                    </a:moveTo>
                    <a:lnTo>
                      <a:pt x="723" y="754"/>
                    </a:lnTo>
                    <a:cubicBezTo>
                      <a:pt x="722" y="753"/>
                      <a:pt x="723" y="751"/>
                      <a:pt x="725" y="751"/>
                    </a:cubicBezTo>
                    <a:cubicBezTo>
                      <a:pt x="726" y="750"/>
                      <a:pt x="728" y="751"/>
                      <a:pt x="729" y="753"/>
                    </a:cubicBezTo>
                    <a:lnTo>
                      <a:pt x="729" y="753"/>
                    </a:lnTo>
                    <a:cubicBezTo>
                      <a:pt x="729" y="754"/>
                      <a:pt x="728" y="756"/>
                      <a:pt x="726" y="757"/>
                    </a:cubicBezTo>
                    <a:cubicBezTo>
                      <a:pt x="725" y="757"/>
                      <a:pt x="723" y="756"/>
                      <a:pt x="723" y="754"/>
                    </a:cubicBezTo>
                    <a:close/>
                    <a:moveTo>
                      <a:pt x="722" y="742"/>
                    </a:moveTo>
                    <a:lnTo>
                      <a:pt x="722" y="742"/>
                    </a:lnTo>
                    <a:cubicBezTo>
                      <a:pt x="722" y="740"/>
                      <a:pt x="723" y="739"/>
                      <a:pt x="724" y="738"/>
                    </a:cubicBezTo>
                    <a:cubicBezTo>
                      <a:pt x="726" y="738"/>
                      <a:pt x="728" y="739"/>
                      <a:pt x="728" y="740"/>
                    </a:cubicBezTo>
                    <a:lnTo>
                      <a:pt x="728" y="740"/>
                    </a:lnTo>
                    <a:cubicBezTo>
                      <a:pt x="729" y="742"/>
                      <a:pt x="728" y="744"/>
                      <a:pt x="726" y="744"/>
                    </a:cubicBezTo>
                    <a:cubicBezTo>
                      <a:pt x="724" y="745"/>
                      <a:pt x="723" y="744"/>
                      <a:pt x="722" y="742"/>
                    </a:cubicBezTo>
                    <a:close/>
                    <a:moveTo>
                      <a:pt x="722" y="729"/>
                    </a:moveTo>
                    <a:lnTo>
                      <a:pt x="722" y="729"/>
                    </a:lnTo>
                    <a:cubicBezTo>
                      <a:pt x="721" y="728"/>
                      <a:pt x="722" y="726"/>
                      <a:pt x="724" y="726"/>
                    </a:cubicBezTo>
                    <a:cubicBezTo>
                      <a:pt x="726" y="725"/>
                      <a:pt x="727" y="726"/>
                      <a:pt x="728" y="728"/>
                    </a:cubicBezTo>
                    <a:lnTo>
                      <a:pt x="728" y="728"/>
                    </a:lnTo>
                    <a:cubicBezTo>
                      <a:pt x="728" y="729"/>
                      <a:pt x="727" y="731"/>
                      <a:pt x="726" y="732"/>
                    </a:cubicBezTo>
                    <a:cubicBezTo>
                      <a:pt x="724" y="732"/>
                      <a:pt x="722" y="731"/>
                      <a:pt x="722" y="729"/>
                    </a:cubicBezTo>
                    <a:close/>
                    <a:moveTo>
                      <a:pt x="721" y="717"/>
                    </a:moveTo>
                    <a:lnTo>
                      <a:pt x="721" y="717"/>
                    </a:lnTo>
                    <a:cubicBezTo>
                      <a:pt x="721" y="715"/>
                      <a:pt x="722" y="714"/>
                      <a:pt x="723" y="713"/>
                    </a:cubicBezTo>
                    <a:cubicBezTo>
                      <a:pt x="725" y="713"/>
                      <a:pt x="727" y="714"/>
                      <a:pt x="727" y="715"/>
                    </a:cubicBezTo>
                    <a:lnTo>
                      <a:pt x="727" y="715"/>
                    </a:lnTo>
                    <a:cubicBezTo>
                      <a:pt x="728" y="717"/>
                      <a:pt x="727" y="719"/>
                      <a:pt x="725" y="719"/>
                    </a:cubicBezTo>
                    <a:cubicBezTo>
                      <a:pt x="724" y="720"/>
                      <a:pt x="722" y="719"/>
                      <a:pt x="721" y="717"/>
                    </a:cubicBezTo>
                    <a:close/>
                    <a:moveTo>
                      <a:pt x="721" y="705"/>
                    </a:moveTo>
                    <a:lnTo>
                      <a:pt x="721" y="705"/>
                    </a:lnTo>
                    <a:cubicBezTo>
                      <a:pt x="720" y="703"/>
                      <a:pt x="721" y="701"/>
                      <a:pt x="723" y="701"/>
                    </a:cubicBezTo>
                    <a:cubicBezTo>
                      <a:pt x="724" y="700"/>
                      <a:pt x="726" y="701"/>
                      <a:pt x="727" y="703"/>
                    </a:cubicBezTo>
                    <a:lnTo>
                      <a:pt x="727" y="703"/>
                    </a:lnTo>
                    <a:cubicBezTo>
                      <a:pt x="727" y="704"/>
                      <a:pt x="726" y="706"/>
                      <a:pt x="725" y="707"/>
                    </a:cubicBezTo>
                    <a:cubicBezTo>
                      <a:pt x="723" y="707"/>
                      <a:pt x="721" y="706"/>
                      <a:pt x="721" y="705"/>
                    </a:cubicBezTo>
                    <a:close/>
                    <a:moveTo>
                      <a:pt x="720" y="692"/>
                    </a:moveTo>
                    <a:lnTo>
                      <a:pt x="720" y="692"/>
                    </a:lnTo>
                    <a:cubicBezTo>
                      <a:pt x="719" y="690"/>
                      <a:pt x="720" y="689"/>
                      <a:pt x="722" y="688"/>
                    </a:cubicBezTo>
                    <a:cubicBezTo>
                      <a:pt x="724" y="688"/>
                      <a:pt x="725" y="689"/>
                      <a:pt x="726" y="690"/>
                    </a:cubicBezTo>
                    <a:lnTo>
                      <a:pt x="726" y="690"/>
                    </a:lnTo>
                    <a:cubicBezTo>
                      <a:pt x="726" y="692"/>
                      <a:pt x="725" y="694"/>
                      <a:pt x="724" y="694"/>
                    </a:cubicBezTo>
                    <a:cubicBezTo>
                      <a:pt x="722" y="695"/>
                      <a:pt x="720" y="694"/>
                      <a:pt x="720" y="692"/>
                    </a:cubicBezTo>
                    <a:close/>
                    <a:moveTo>
                      <a:pt x="719" y="680"/>
                    </a:moveTo>
                    <a:lnTo>
                      <a:pt x="719" y="680"/>
                    </a:lnTo>
                    <a:cubicBezTo>
                      <a:pt x="719" y="678"/>
                      <a:pt x="720" y="676"/>
                      <a:pt x="721" y="676"/>
                    </a:cubicBezTo>
                    <a:cubicBezTo>
                      <a:pt x="723" y="675"/>
                      <a:pt x="725" y="676"/>
                      <a:pt x="725" y="678"/>
                    </a:cubicBezTo>
                    <a:lnTo>
                      <a:pt x="725" y="678"/>
                    </a:lnTo>
                    <a:cubicBezTo>
                      <a:pt x="726" y="679"/>
                      <a:pt x="725" y="681"/>
                      <a:pt x="723" y="682"/>
                    </a:cubicBezTo>
                    <a:cubicBezTo>
                      <a:pt x="721" y="682"/>
                      <a:pt x="720" y="681"/>
                      <a:pt x="719" y="680"/>
                    </a:cubicBezTo>
                    <a:close/>
                    <a:moveTo>
                      <a:pt x="718" y="667"/>
                    </a:moveTo>
                    <a:lnTo>
                      <a:pt x="718" y="667"/>
                    </a:lnTo>
                    <a:cubicBezTo>
                      <a:pt x="718" y="665"/>
                      <a:pt x="719" y="664"/>
                      <a:pt x="720" y="663"/>
                    </a:cubicBezTo>
                    <a:cubicBezTo>
                      <a:pt x="722" y="663"/>
                      <a:pt x="724" y="664"/>
                      <a:pt x="724" y="665"/>
                    </a:cubicBezTo>
                    <a:lnTo>
                      <a:pt x="724" y="665"/>
                    </a:lnTo>
                    <a:cubicBezTo>
                      <a:pt x="725" y="667"/>
                      <a:pt x="724" y="669"/>
                      <a:pt x="722" y="669"/>
                    </a:cubicBezTo>
                    <a:cubicBezTo>
                      <a:pt x="721" y="670"/>
                      <a:pt x="719" y="669"/>
                      <a:pt x="718" y="667"/>
                    </a:cubicBezTo>
                    <a:close/>
                    <a:moveTo>
                      <a:pt x="717" y="655"/>
                    </a:moveTo>
                    <a:lnTo>
                      <a:pt x="717" y="655"/>
                    </a:lnTo>
                    <a:cubicBezTo>
                      <a:pt x="717" y="653"/>
                      <a:pt x="718" y="651"/>
                      <a:pt x="719" y="651"/>
                    </a:cubicBezTo>
                    <a:cubicBezTo>
                      <a:pt x="721" y="650"/>
                      <a:pt x="723" y="651"/>
                      <a:pt x="723" y="653"/>
                    </a:cubicBezTo>
                    <a:lnTo>
                      <a:pt x="723" y="653"/>
                    </a:lnTo>
                    <a:cubicBezTo>
                      <a:pt x="724" y="655"/>
                      <a:pt x="723" y="656"/>
                      <a:pt x="721" y="657"/>
                    </a:cubicBezTo>
                    <a:cubicBezTo>
                      <a:pt x="720" y="657"/>
                      <a:pt x="718" y="656"/>
                      <a:pt x="717" y="655"/>
                    </a:cubicBezTo>
                    <a:close/>
                    <a:moveTo>
                      <a:pt x="716" y="642"/>
                    </a:moveTo>
                    <a:lnTo>
                      <a:pt x="716" y="642"/>
                    </a:lnTo>
                    <a:cubicBezTo>
                      <a:pt x="716" y="640"/>
                      <a:pt x="717" y="639"/>
                      <a:pt x="718" y="638"/>
                    </a:cubicBezTo>
                    <a:cubicBezTo>
                      <a:pt x="720" y="638"/>
                      <a:pt x="722" y="639"/>
                      <a:pt x="722" y="640"/>
                    </a:cubicBezTo>
                    <a:lnTo>
                      <a:pt x="722" y="640"/>
                    </a:lnTo>
                    <a:cubicBezTo>
                      <a:pt x="723" y="642"/>
                      <a:pt x="722" y="644"/>
                      <a:pt x="720" y="644"/>
                    </a:cubicBezTo>
                    <a:cubicBezTo>
                      <a:pt x="719" y="645"/>
                      <a:pt x="717" y="644"/>
                      <a:pt x="716" y="642"/>
                    </a:cubicBezTo>
                    <a:close/>
                    <a:moveTo>
                      <a:pt x="715" y="630"/>
                    </a:moveTo>
                    <a:lnTo>
                      <a:pt x="715" y="630"/>
                    </a:lnTo>
                    <a:cubicBezTo>
                      <a:pt x="715" y="628"/>
                      <a:pt x="716" y="626"/>
                      <a:pt x="717" y="626"/>
                    </a:cubicBezTo>
                    <a:cubicBezTo>
                      <a:pt x="719" y="625"/>
                      <a:pt x="721" y="626"/>
                      <a:pt x="721" y="628"/>
                    </a:cubicBezTo>
                    <a:lnTo>
                      <a:pt x="721" y="628"/>
                    </a:lnTo>
                    <a:cubicBezTo>
                      <a:pt x="722" y="630"/>
                      <a:pt x="721" y="631"/>
                      <a:pt x="719" y="632"/>
                    </a:cubicBezTo>
                    <a:cubicBezTo>
                      <a:pt x="717" y="632"/>
                      <a:pt x="716" y="631"/>
                      <a:pt x="715" y="630"/>
                    </a:cubicBezTo>
                    <a:close/>
                    <a:moveTo>
                      <a:pt x="714" y="617"/>
                    </a:moveTo>
                    <a:lnTo>
                      <a:pt x="714" y="617"/>
                    </a:lnTo>
                    <a:cubicBezTo>
                      <a:pt x="713" y="616"/>
                      <a:pt x="714" y="614"/>
                      <a:pt x="716" y="613"/>
                    </a:cubicBezTo>
                    <a:cubicBezTo>
                      <a:pt x="718" y="613"/>
                      <a:pt x="719" y="614"/>
                      <a:pt x="720" y="616"/>
                    </a:cubicBezTo>
                    <a:lnTo>
                      <a:pt x="720" y="616"/>
                    </a:lnTo>
                    <a:cubicBezTo>
                      <a:pt x="720" y="617"/>
                      <a:pt x="719" y="619"/>
                      <a:pt x="718" y="619"/>
                    </a:cubicBezTo>
                    <a:cubicBezTo>
                      <a:pt x="716" y="620"/>
                      <a:pt x="714" y="619"/>
                      <a:pt x="714" y="617"/>
                    </a:cubicBezTo>
                    <a:close/>
                    <a:moveTo>
                      <a:pt x="713" y="605"/>
                    </a:moveTo>
                    <a:lnTo>
                      <a:pt x="713" y="605"/>
                    </a:lnTo>
                    <a:cubicBezTo>
                      <a:pt x="712" y="603"/>
                      <a:pt x="713" y="601"/>
                      <a:pt x="715" y="601"/>
                    </a:cubicBezTo>
                    <a:cubicBezTo>
                      <a:pt x="716" y="600"/>
                      <a:pt x="718" y="601"/>
                      <a:pt x="719" y="603"/>
                    </a:cubicBezTo>
                    <a:lnTo>
                      <a:pt x="719" y="603"/>
                    </a:lnTo>
                    <a:cubicBezTo>
                      <a:pt x="719" y="605"/>
                      <a:pt x="718" y="606"/>
                      <a:pt x="716" y="607"/>
                    </a:cubicBezTo>
                    <a:cubicBezTo>
                      <a:pt x="715" y="607"/>
                      <a:pt x="713" y="606"/>
                      <a:pt x="713" y="605"/>
                    </a:cubicBezTo>
                    <a:close/>
                    <a:moveTo>
                      <a:pt x="711" y="592"/>
                    </a:moveTo>
                    <a:lnTo>
                      <a:pt x="711" y="592"/>
                    </a:lnTo>
                    <a:cubicBezTo>
                      <a:pt x="711" y="591"/>
                      <a:pt x="712" y="589"/>
                      <a:pt x="713" y="589"/>
                    </a:cubicBezTo>
                    <a:cubicBezTo>
                      <a:pt x="715" y="588"/>
                      <a:pt x="717" y="589"/>
                      <a:pt x="717" y="591"/>
                    </a:cubicBezTo>
                    <a:lnTo>
                      <a:pt x="717" y="591"/>
                    </a:lnTo>
                    <a:cubicBezTo>
                      <a:pt x="718" y="592"/>
                      <a:pt x="717" y="594"/>
                      <a:pt x="715" y="595"/>
                    </a:cubicBezTo>
                    <a:cubicBezTo>
                      <a:pt x="713" y="595"/>
                      <a:pt x="712" y="594"/>
                      <a:pt x="711" y="592"/>
                    </a:cubicBezTo>
                    <a:close/>
                    <a:moveTo>
                      <a:pt x="709" y="580"/>
                    </a:moveTo>
                    <a:lnTo>
                      <a:pt x="709" y="580"/>
                    </a:lnTo>
                    <a:cubicBezTo>
                      <a:pt x="709" y="578"/>
                      <a:pt x="710" y="577"/>
                      <a:pt x="712" y="576"/>
                    </a:cubicBezTo>
                    <a:cubicBezTo>
                      <a:pt x="713" y="576"/>
                      <a:pt x="715" y="577"/>
                      <a:pt x="715" y="578"/>
                    </a:cubicBezTo>
                    <a:lnTo>
                      <a:pt x="715" y="578"/>
                    </a:lnTo>
                    <a:cubicBezTo>
                      <a:pt x="716" y="580"/>
                      <a:pt x="715" y="582"/>
                      <a:pt x="713" y="582"/>
                    </a:cubicBezTo>
                    <a:cubicBezTo>
                      <a:pt x="712" y="583"/>
                      <a:pt x="710" y="582"/>
                      <a:pt x="709" y="580"/>
                    </a:cubicBezTo>
                    <a:close/>
                    <a:moveTo>
                      <a:pt x="708" y="568"/>
                    </a:moveTo>
                    <a:lnTo>
                      <a:pt x="708" y="568"/>
                    </a:lnTo>
                    <a:cubicBezTo>
                      <a:pt x="707" y="566"/>
                      <a:pt x="708" y="564"/>
                      <a:pt x="710" y="564"/>
                    </a:cubicBezTo>
                    <a:cubicBezTo>
                      <a:pt x="712" y="563"/>
                      <a:pt x="713" y="564"/>
                      <a:pt x="714" y="566"/>
                    </a:cubicBezTo>
                    <a:lnTo>
                      <a:pt x="714" y="566"/>
                    </a:lnTo>
                    <a:cubicBezTo>
                      <a:pt x="714" y="568"/>
                      <a:pt x="713" y="569"/>
                      <a:pt x="712" y="570"/>
                    </a:cubicBezTo>
                    <a:cubicBezTo>
                      <a:pt x="710" y="570"/>
                      <a:pt x="708" y="569"/>
                      <a:pt x="708" y="568"/>
                    </a:cubicBezTo>
                    <a:close/>
                    <a:moveTo>
                      <a:pt x="706" y="555"/>
                    </a:moveTo>
                    <a:lnTo>
                      <a:pt x="706" y="555"/>
                    </a:lnTo>
                    <a:cubicBezTo>
                      <a:pt x="706" y="554"/>
                      <a:pt x="707" y="552"/>
                      <a:pt x="708" y="551"/>
                    </a:cubicBezTo>
                    <a:cubicBezTo>
                      <a:pt x="710" y="551"/>
                      <a:pt x="712" y="552"/>
                      <a:pt x="712" y="553"/>
                    </a:cubicBezTo>
                    <a:lnTo>
                      <a:pt x="712" y="553"/>
                    </a:lnTo>
                    <a:cubicBezTo>
                      <a:pt x="713" y="555"/>
                      <a:pt x="712" y="557"/>
                      <a:pt x="710" y="557"/>
                    </a:cubicBezTo>
                    <a:cubicBezTo>
                      <a:pt x="708" y="558"/>
                      <a:pt x="707" y="557"/>
                      <a:pt x="706" y="555"/>
                    </a:cubicBezTo>
                    <a:close/>
                    <a:moveTo>
                      <a:pt x="704" y="543"/>
                    </a:moveTo>
                    <a:lnTo>
                      <a:pt x="704" y="543"/>
                    </a:lnTo>
                    <a:cubicBezTo>
                      <a:pt x="704" y="541"/>
                      <a:pt x="705" y="539"/>
                      <a:pt x="706" y="539"/>
                    </a:cubicBezTo>
                    <a:cubicBezTo>
                      <a:pt x="708" y="538"/>
                      <a:pt x="710" y="539"/>
                      <a:pt x="710" y="541"/>
                    </a:cubicBezTo>
                    <a:lnTo>
                      <a:pt x="710" y="541"/>
                    </a:lnTo>
                    <a:cubicBezTo>
                      <a:pt x="711" y="543"/>
                      <a:pt x="710" y="545"/>
                      <a:pt x="708" y="545"/>
                    </a:cubicBezTo>
                    <a:cubicBezTo>
                      <a:pt x="706" y="545"/>
                      <a:pt x="705" y="544"/>
                      <a:pt x="704" y="543"/>
                    </a:cubicBezTo>
                    <a:close/>
                    <a:moveTo>
                      <a:pt x="702" y="530"/>
                    </a:moveTo>
                    <a:lnTo>
                      <a:pt x="702" y="530"/>
                    </a:lnTo>
                    <a:cubicBezTo>
                      <a:pt x="702" y="529"/>
                      <a:pt x="703" y="527"/>
                      <a:pt x="704" y="527"/>
                    </a:cubicBezTo>
                    <a:cubicBezTo>
                      <a:pt x="706" y="526"/>
                      <a:pt x="708" y="527"/>
                      <a:pt x="708" y="529"/>
                    </a:cubicBezTo>
                    <a:lnTo>
                      <a:pt x="708" y="529"/>
                    </a:lnTo>
                    <a:cubicBezTo>
                      <a:pt x="709" y="530"/>
                      <a:pt x="708" y="532"/>
                      <a:pt x="706" y="533"/>
                    </a:cubicBezTo>
                    <a:cubicBezTo>
                      <a:pt x="705" y="533"/>
                      <a:pt x="703" y="532"/>
                      <a:pt x="702" y="530"/>
                    </a:cubicBezTo>
                    <a:close/>
                    <a:moveTo>
                      <a:pt x="700" y="518"/>
                    </a:moveTo>
                    <a:lnTo>
                      <a:pt x="700" y="518"/>
                    </a:lnTo>
                    <a:cubicBezTo>
                      <a:pt x="700" y="516"/>
                      <a:pt x="701" y="515"/>
                      <a:pt x="702" y="514"/>
                    </a:cubicBezTo>
                    <a:cubicBezTo>
                      <a:pt x="704" y="514"/>
                      <a:pt x="706" y="515"/>
                      <a:pt x="706" y="516"/>
                    </a:cubicBezTo>
                    <a:lnTo>
                      <a:pt x="706" y="516"/>
                    </a:lnTo>
                    <a:cubicBezTo>
                      <a:pt x="707" y="518"/>
                      <a:pt x="706" y="520"/>
                      <a:pt x="704" y="520"/>
                    </a:cubicBezTo>
                    <a:cubicBezTo>
                      <a:pt x="703" y="521"/>
                      <a:pt x="701" y="520"/>
                      <a:pt x="700" y="518"/>
                    </a:cubicBezTo>
                    <a:close/>
                    <a:moveTo>
                      <a:pt x="698" y="506"/>
                    </a:moveTo>
                    <a:lnTo>
                      <a:pt x="698" y="506"/>
                    </a:lnTo>
                    <a:cubicBezTo>
                      <a:pt x="698" y="504"/>
                      <a:pt x="699" y="502"/>
                      <a:pt x="700" y="502"/>
                    </a:cubicBezTo>
                    <a:cubicBezTo>
                      <a:pt x="702" y="501"/>
                      <a:pt x="704" y="502"/>
                      <a:pt x="704" y="504"/>
                    </a:cubicBezTo>
                    <a:lnTo>
                      <a:pt x="704" y="504"/>
                    </a:lnTo>
                    <a:cubicBezTo>
                      <a:pt x="705" y="506"/>
                      <a:pt x="704" y="508"/>
                      <a:pt x="702" y="508"/>
                    </a:cubicBezTo>
                    <a:cubicBezTo>
                      <a:pt x="700" y="508"/>
                      <a:pt x="699" y="507"/>
                      <a:pt x="698" y="506"/>
                    </a:cubicBezTo>
                    <a:close/>
                    <a:moveTo>
                      <a:pt x="696" y="494"/>
                    </a:moveTo>
                    <a:lnTo>
                      <a:pt x="696" y="494"/>
                    </a:lnTo>
                    <a:cubicBezTo>
                      <a:pt x="695" y="492"/>
                      <a:pt x="696" y="490"/>
                      <a:pt x="698" y="490"/>
                    </a:cubicBezTo>
                    <a:cubicBezTo>
                      <a:pt x="700" y="489"/>
                      <a:pt x="701" y="490"/>
                      <a:pt x="702" y="492"/>
                    </a:cubicBezTo>
                    <a:lnTo>
                      <a:pt x="702" y="492"/>
                    </a:lnTo>
                    <a:cubicBezTo>
                      <a:pt x="702" y="493"/>
                      <a:pt x="701" y="495"/>
                      <a:pt x="700" y="496"/>
                    </a:cubicBezTo>
                    <a:cubicBezTo>
                      <a:pt x="698" y="496"/>
                      <a:pt x="696" y="495"/>
                      <a:pt x="696" y="494"/>
                    </a:cubicBezTo>
                    <a:close/>
                    <a:moveTo>
                      <a:pt x="694" y="481"/>
                    </a:moveTo>
                    <a:lnTo>
                      <a:pt x="694" y="481"/>
                    </a:lnTo>
                    <a:cubicBezTo>
                      <a:pt x="693" y="480"/>
                      <a:pt x="694" y="478"/>
                      <a:pt x="696" y="477"/>
                    </a:cubicBezTo>
                    <a:cubicBezTo>
                      <a:pt x="697" y="477"/>
                      <a:pt x="699" y="478"/>
                      <a:pt x="700" y="480"/>
                    </a:cubicBezTo>
                    <a:lnTo>
                      <a:pt x="700" y="480"/>
                    </a:lnTo>
                    <a:cubicBezTo>
                      <a:pt x="700" y="481"/>
                      <a:pt x="699" y="483"/>
                      <a:pt x="697" y="483"/>
                    </a:cubicBezTo>
                    <a:cubicBezTo>
                      <a:pt x="696" y="484"/>
                      <a:pt x="694" y="483"/>
                      <a:pt x="694" y="481"/>
                    </a:cubicBezTo>
                    <a:close/>
                    <a:moveTo>
                      <a:pt x="691" y="469"/>
                    </a:moveTo>
                    <a:lnTo>
                      <a:pt x="691" y="469"/>
                    </a:lnTo>
                    <a:cubicBezTo>
                      <a:pt x="691" y="467"/>
                      <a:pt x="691" y="466"/>
                      <a:pt x="693" y="465"/>
                    </a:cubicBezTo>
                    <a:cubicBezTo>
                      <a:pt x="695" y="465"/>
                      <a:pt x="697" y="466"/>
                      <a:pt x="697" y="467"/>
                    </a:cubicBezTo>
                    <a:lnTo>
                      <a:pt x="697" y="467"/>
                    </a:lnTo>
                    <a:cubicBezTo>
                      <a:pt x="697" y="469"/>
                      <a:pt x="697" y="471"/>
                      <a:pt x="695" y="471"/>
                    </a:cubicBezTo>
                    <a:cubicBezTo>
                      <a:pt x="693" y="472"/>
                      <a:pt x="691" y="471"/>
                      <a:pt x="691" y="469"/>
                    </a:cubicBezTo>
                    <a:close/>
                    <a:moveTo>
                      <a:pt x="688" y="457"/>
                    </a:moveTo>
                    <a:lnTo>
                      <a:pt x="688" y="457"/>
                    </a:lnTo>
                    <a:cubicBezTo>
                      <a:pt x="688" y="455"/>
                      <a:pt x="689" y="453"/>
                      <a:pt x="691" y="453"/>
                    </a:cubicBezTo>
                    <a:cubicBezTo>
                      <a:pt x="692" y="452"/>
                      <a:pt x="694" y="453"/>
                      <a:pt x="694" y="455"/>
                    </a:cubicBezTo>
                    <a:lnTo>
                      <a:pt x="694" y="455"/>
                    </a:lnTo>
                    <a:cubicBezTo>
                      <a:pt x="695" y="457"/>
                      <a:pt x="694" y="458"/>
                      <a:pt x="692" y="459"/>
                    </a:cubicBezTo>
                    <a:cubicBezTo>
                      <a:pt x="691" y="459"/>
                      <a:pt x="689" y="458"/>
                      <a:pt x="688" y="457"/>
                    </a:cubicBezTo>
                    <a:close/>
                    <a:moveTo>
                      <a:pt x="686" y="445"/>
                    </a:moveTo>
                    <a:lnTo>
                      <a:pt x="686" y="445"/>
                    </a:lnTo>
                    <a:cubicBezTo>
                      <a:pt x="685" y="443"/>
                      <a:pt x="686" y="441"/>
                      <a:pt x="688" y="441"/>
                    </a:cubicBezTo>
                    <a:cubicBezTo>
                      <a:pt x="690" y="440"/>
                      <a:pt x="691" y="441"/>
                      <a:pt x="692" y="443"/>
                    </a:cubicBezTo>
                    <a:lnTo>
                      <a:pt x="692" y="443"/>
                    </a:lnTo>
                    <a:cubicBezTo>
                      <a:pt x="692" y="444"/>
                      <a:pt x="691" y="446"/>
                      <a:pt x="690" y="447"/>
                    </a:cubicBezTo>
                    <a:cubicBezTo>
                      <a:pt x="688" y="447"/>
                      <a:pt x="686" y="446"/>
                      <a:pt x="686" y="445"/>
                    </a:cubicBezTo>
                    <a:close/>
                    <a:moveTo>
                      <a:pt x="683" y="432"/>
                    </a:moveTo>
                    <a:lnTo>
                      <a:pt x="683" y="432"/>
                    </a:lnTo>
                    <a:cubicBezTo>
                      <a:pt x="682" y="431"/>
                      <a:pt x="683" y="429"/>
                      <a:pt x="685" y="428"/>
                    </a:cubicBezTo>
                    <a:cubicBezTo>
                      <a:pt x="687" y="428"/>
                      <a:pt x="688" y="429"/>
                      <a:pt x="689" y="431"/>
                    </a:cubicBezTo>
                    <a:lnTo>
                      <a:pt x="689" y="431"/>
                    </a:lnTo>
                    <a:cubicBezTo>
                      <a:pt x="689" y="432"/>
                      <a:pt x="688" y="434"/>
                      <a:pt x="687" y="435"/>
                    </a:cubicBezTo>
                    <a:cubicBezTo>
                      <a:pt x="685" y="435"/>
                      <a:pt x="683" y="434"/>
                      <a:pt x="683" y="432"/>
                    </a:cubicBezTo>
                    <a:close/>
                    <a:moveTo>
                      <a:pt x="680" y="420"/>
                    </a:moveTo>
                    <a:lnTo>
                      <a:pt x="680" y="420"/>
                    </a:lnTo>
                    <a:cubicBezTo>
                      <a:pt x="680" y="419"/>
                      <a:pt x="680" y="417"/>
                      <a:pt x="682" y="416"/>
                    </a:cubicBezTo>
                    <a:cubicBezTo>
                      <a:pt x="684" y="416"/>
                      <a:pt x="686" y="417"/>
                      <a:pt x="686" y="418"/>
                    </a:cubicBezTo>
                    <a:lnTo>
                      <a:pt x="686" y="418"/>
                    </a:lnTo>
                    <a:cubicBezTo>
                      <a:pt x="686" y="420"/>
                      <a:pt x="686" y="422"/>
                      <a:pt x="684" y="422"/>
                    </a:cubicBezTo>
                    <a:cubicBezTo>
                      <a:pt x="682" y="423"/>
                      <a:pt x="680" y="422"/>
                      <a:pt x="680" y="420"/>
                    </a:cubicBezTo>
                    <a:close/>
                    <a:moveTo>
                      <a:pt x="677" y="408"/>
                    </a:moveTo>
                    <a:lnTo>
                      <a:pt x="677" y="408"/>
                    </a:lnTo>
                    <a:cubicBezTo>
                      <a:pt x="676" y="406"/>
                      <a:pt x="677" y="405"/>
                      <a:pt x="679" y="404"/>
                    </a:cubicBezTo>
                    <a:cubicBezTo>
                      <a:pt x="681" y="404"/>
                      <a:pt x="682" y="405"/>
                      <a:pt x="683" y="406"/>
                    </a:cubicBezTo>
                    <a:lnTo>
                      <a:pt x="683" y="406"/>
                    </a:lnTo>
                    <a:cubicBezTo>
                      <a:pt x="683" y="408"/>
                      <a:pt x="682" y="410"/>
                      <a:pt x="681" y="410"/>
                    </a:cubicBezTo>
                    <a:cubicBezTo>
                      <a:pt x="679" y="411"/>
                      <a:pt x="677" y="410"/>
                      <a:pt x="677" y="408"/>
                    </a:cubicBezTo>
                    <a:close/>
                    <a:moveTo>
                      <a:pt x="674" y="396"/>
                    </a:moveTo>
                    <a:lnTo>
                      <a:pt x="674" y="396"/>
                    </a:lnTo>
                    <a:cubicBezTo>
                      <a:pt x="673" y="394"/>
                      <a:pt x="674" y="393"/>
                      <a:pt x="676" y="392"/>
                    </a:cubicBezTo>
                    <a:cubicBezTo>
                      <a:pt x="678" y="392"/>
                      <a:pt x="679" y="393"/>
                      <a:pt x="680" y="394"/>
                    </a:cubicBezTo>
                    <a:lnTo>
                      <a:pt x="680" y="394"/>
                    </a:lnTo>
                    <a:cubicBezTo>
                      <a:pt x="680" y="396"/>
                      <a:pt x="679" y="398"/>
                      <a:pt x="678" y="398"/>
                    </a:cubicBezTo>
                    <a:cubicBezTo>
                      <a:pt x="676" y="399"/>
                      <a:pt x="674" y="398"/>
                      <a:pt x="674" y="396"/>
                    </a:cubicBezTo>
                    <a:close/>
                    <a:moveTo>
                      <a:pt x="671" y="384"/>
                    </a:moveTo>
                    <a:lnTo>
                      <a:pt x="671" y="384"/>
                    </a:lnTo>
                    <a:cubicBezTo>
                      <a:pt x="670" y="382"/>
                      <a:pt x="671" y="381"/>
                      <a:pt x="673" y="380"/>
                    </a:cubicBezTo>
                    <a:cubicBezTo>
                      <a:pt x="674" y="380"/>
                      <a:pt x="676" y="381"/>
                      <a:pt x="677" y="382"/>
                    </a:cubicBezTo>
                    <a:lnTo>
                      <a:pt x="677" y="382"/>
                    </a:lnTo>
                    <a:cubicBezTo>
                      <a:pt x="677" y="384"/>
                      <a:pt x="676" y="386"/>
                      <a:pt x="674" y="386"/>
                    </a:cubicBezTo>
                    <a:cubicBezTo>
                      <a:pt x="673" y="387"/>
                      <a:pt x="671" y="386"/>
                      <a:pt x="671" y="384"/>
                    </a:cubicBezTo>
                    <a:close/>
                    <a:moveTo>
                      <a:pt x="667" y="372"/>
                    </a:moveTo>
                    <a:lnTo>
                      <a:pt x="667" y="372"/>
                    </a:lnTo>
                    <a:cubicBezTo>
                      <a:pt x="666" y="370"/>
                      <a:pt x="667" y="369"/>
                      <a:pt x="669" y="368"/>
                    </a:cubicBezTo>
                    <a:cubicBezTo>
                      <a:pt x="671" y="368"/>
                      <a:pt x="673" y="369"/>
                      <a:pt x="673" y="370"/>
                    </a:cubicBezTo>
                    <a:lnTo>
                      <a:pt x="673" y="370"/>
                    </a:lnTo>
                    <a:cubicBezTo>
                      <a:pt x="673" y="372"/>
                      <a:pt x="672" y="374"/>
                      <a:pt x="671" y="374"/>
                    </a:cubicBezTo>
                    <a:cubicBezTo>
                      <a:pt x="669" y="375"/>
                      <a:pt x="667" y="374"/>
                      <a:pt x="667" y="372"/>
                    </a:cubicBezTo>
                    <a:close/>
                    <a:moveTo>
                      <a:pt x="663" y="360"/>
                    </a:moveTo>
                    <a:lnTo>
                      <a:pt x="663" y="360"/>
                    </a:lnTo>
                    <a:cubicBezTo>
                      <a:pt x="663" y="358"/>
                      <a:pt x="664" y="357"/>
                      <a:pt x="666" y="356"/>
                    </a:cubicBezTo>
                    <a:cubicBezTo>
                      <a:pt x="667" y="356"/>
                      <a:pt x="669" y="357"/>
                      <a:pt x="669" y="358"/>
                    </a:cubicBezTo>
                    <a:lnTo>
                      <a:pt x="669" y="358"/>
                    </a:lnTo>
                    <a:cubicBezTo>
                      <a:pt x="670" y="360"/>
                      <a:pt x="669" y="362"/>
                      <a:pt x="667" y="362"/>
                    </a:cubicBezTo>
                    <a:cubicBezTo>
                      <a:pt x="666" y="363"/>
                      <a:pt x="664" y="362"/>
                      <a:pt x="663" y="360"/>
                    </a:cubicBezTo>
                    <a:close/>
                    <a:moveTo>
                      <a:pt x="660" y="348"/>
                    </a:moveTo>
                    <a:lnTo>
                      <a:pt x="660" y="348"/>
                    </a:lnTo>
                    <a:cubicBezTo>
                      <a:pt x="659" y="346"/>
                      <a:pt x="660" y="345"/>
                      <a:pt x="662" y="344"/>
                    </a:cubicBezTo>
                    <a:cubicBezTo>
                      <a:pt x="664" y="344"/>
                      <a:pt x="665" y="345"/>
                      <a:pt x="666" y="346"/>
                    </a:cubicBezTo>
                    <a:lnTo>
                      <a:pt x="666" y="346"/>
                    </a:lnTo>
                    <a:cubicBezTo>
                      <a:pt x="666" y="348"/>
                      <a:pt x="665" y="350"/>
                      <a:pt x="664" y="350"/>
                    </a:cubicBezTo>
                    <a:cubicBezTo>
                      <a:pt x="662" y="351"/>
                      <a:pt x="660" y="350"/>
                      <a:pt x="660" y="348"/>
                    </a:cubicBezTo>
                    <a:close/>
                    <a:moveTo>
                      <a:pt x="656" y="336"/>
                    </a:moveTo>
                    <a:lnTo>
                      <a:pt x="656" y="336"/>
                    </a:lnTo>
                    <a:cubicBezTo>
                      <a:pt x="655" y="334"/>
                      <a:pt x="656" y="333"/>
                      <a:pt x="658" y="332"/>
                    </a:cubicBezTo>
                    <a:cubicBezTo>
                      <a:pt x="660" y="332"/>
                      <a:pt x="661" y="333"/>
                      <a:pt x="662" y="334"/>
                    </a:cubicBezTo>
                    <a:lnTo>
                      <a:pt x="662" y="334"/>
                    </a:lnTo>
                    <a:cubicBezTo>
                      <a:pt x="662" y="336"/>
                      <a:pt x="661" y="338"/>
                      <a:pt x="660" y="338"/>
                    </a:cubicBezTo>
                    <a:cubicBezTo>
                      <a:pt x="658" y="339"/>
                      <a:pt x="656" y="338"/>
                      <a:pt x="656" y="336"/>
                    </a:cubicBezTo>
                    <a:close/>
                    <a:moveTo>
                      <a:pt x="652" y="324"/>
                    </a:moveTo>
                    <a:lnTo>
                      <a:pt x="652" y="324"/>
                    </a:lnTo>
                    <a:cubicBezTo>
                      <a:pt x="652" y="322"/>
                      <a:pt x="653" y="321"/>
                      <a:pt x="654" y="320"/>
                    </a:cubicBezTo>
                    <a:cubicBezTo>
                      <a:pt x="656" y="320"/>
                      <a:pt x="658" y="321"/>
                      <a:pt x="658" y="322"/>
                    </a:cubicBezTo>
                    <a:lnTo>
                      <a:pt x="658" y="322"/>
                    </a:lnTo>
                    <a:cubicBezTo>
                      <a:pt x="659" y="324"/>
                      <a:pt x="658" y="326"/>
                      <a:pt x="656" y="326"/>
                    </a:cubicBezTo>
                    <a:cubicBezTo>
                      <a:pt x="654" y="327"/>
                      <a:pt x="653" y="326"/>
                      <a:pt x="652" y="324"/>
                    </a:cubicBezTo>
                    <a:close/>
                    <a:moveTo>
                      <a:pt x="648" y="313"/>
                    </a:moveTo>
                    <a:lnTo>
                      <a:pt x="648" y="313"/>
                    </a:lnTo>
                    <a:cubicBezTo>
                      <a:pt x="647" y="312"/>
                      <a:pt x="648" y="310"/>
                      <a:pt x="649" y="309"/>
                    </a:cubicBezTo>
                    <a:cubicBezTo>
                      <a:pt x="651" y="308"/>
                      <a:pt x="653" y="308"/>
                      <a:pt x="654" y="310"/>
                    </a:cubicBezTo>
                    <a:lnTo>
                      <a:pt x="654" y="310"/>
                    </a:lnTo>
                    <a:cubicBezTo>
                      <a:pt x="654" y="311"/>
                      <a:pt x="654" y="313"/>
                      <a:pt x="652" y="314"/>
                    </a:cubicBezTo>
                    <a:cubicBezTo>
                      <a:pt x="651" y="315"/>
                      <a:pt x="649" y="315"/>
                      <a:pt x="648" y="313"/>
                    </a:cubicBezTo>
                    <a:close/>
                    <a:moveTo>
                      <a:pt x="644" y="301"/>
                    </a:moveTo>
                    <a:lnTo>
                      <a:pt x="644" y="301"/>
                    </a:lnTo>
                    <a:cubicBezTo>
                      <a:pt x="643" y="300"/>
                      <a:pt x="644" y="298"/>
                      <a:pt x="645" y="297"/>
                    </a:cubicBezTo>
                    <a:cubicBezTo>
                      <a:pt x="647" y="296"/>
                      <a:pt x="649" y="297"/>
                      <a:pt x="649" y="298"/>
                    </a:cubicBezTo>
                    <a:lnTo>
                      <a:pt x="649" y="298"/>
                    </a:lnTo>
                    <a:cubicBezTo>
                      <a:pt x="650" y="300"/>
                      <a:pt x="650" y="302"/>
                      <a:pt x="648" y="302"/>
                    </a:cubicBezTo>
                    <a:cubicBezTo>
                      <a:pt x="647" y="303"/>
                      <a:pt x="645" y="303"/>
                      <a:pt x="644" y="301"/>
                    </a:cubicBezTo>
                    <a:close/>
                    <a:moveTo>
                      <a:pt x="640" y="290"/>
                    </a:moveTo>
                    <a:lnTo>
                      <a:pt x="640" y="290"/>
                    </a:lnTo>
                    <a:cubicBezTo>
                      <a:pt x="639" y="288"/>
                      <a:pt x="639" y="286"/>
                      <a:pt x="641" y="285"/>
                    </a:cubicBezTo>
                    <a:cubicBezTo>
                      <a:pt x="642" y="284"/>
                      <a:pt x="644" y="285"/>
                      <a:pt x="645" y="286"/>
                    </a:cubicBezTo>
                    <a:lnTo>
                      <a:pt x="645" y="286"/>
                    </a:lnTo>
                    <a:cubicBezTo>
                      <a:pt x="646" y="288"/>
                      <a:pt x="646" y="290"/>
                      <a:pt x="644" y="291"/>
                    </a:cubicBezTo>
                    <a:cubicBezTo>
                      <a:pt x="643" y="292"/>
                      <a:pt x="641" y="291"/>
                      <a:pt x="640" y="290"/>
                    </a:cubicBezTo>
                    <a:close/>
                    <a:moveTo>
                      <a:pt x="635" y="278"/>
                    </a:moveTo>
                    <a:lnTo>
                      <a:pt x="635" y="278"/>
                    </a:lnTo>
                    <a:cubicBezTo>
                      <a:pt x="634" y="277"/>
                      <a:pt x="635" y="275"/>
                      <a:pt x="636" y="274"/>
                    </a:cubicBezTo>
                    <a:cubicBezTo>
                      <a:pt x="637" y="273"/>
                      <a:pt x="639" y="273"/>
                      <a:pt x="640" y="275"/>
                    </a:cubicBezTo>
                    <a:lnTo>
                      <a:pt x="640" y="275"/>
                    </a:lnTo>
                    <a:cubicBezTo>
                      <a:pt x="641" y="276"/>
                      <a:pt x="641" y="278"/>
                      <a:pt x="639" y="279"/>
                    </a:cubicBezTo>
                    <a:cubicBezTo>
                      <a:pt x="638" y="280"/>
                      <a:pt x="636" y="280"/>
                      <a:pt x="635" y="278"/>
                    </a:cubicBezTo>
                    <a:close/>
                    <a:moveTo>
                      <a:pt x="631" y="266"/>
                    </a:moveTo>
                    <a:lnTo>
                      <a:pt x="631" y="266"/>
                    </a:lnTo>
                    <a:cubicBezTo>
                      <a:pt x="630" y="265"/>
                      <a:pt x="630" y="263"/>
                      <a:pt x="631" y="262"/>
                    </a:cubicBezTo>
                    <a:cubicBezTo>
                      <a:pt x="633" y="261"/>
                      <a:pt x="635" y="262"/>
                      <a:pt x="636" y="263"/>
                    </a:cubicBezTo>
                    <a:lnTo>
                      <a:pt x="636" y="263"/>
                    </a:lnTo>
                    <a:cubicBezTo>
                      <a:pt x="637" y="264"/>
                      <a:pt x="636" y="266"/>
                      <a:pt x="635" y="267"/>
                    </a:cubicBezTo>
                    <a:cubicBezTo>
                      <a:pt x="633" y="268"/>
                      <a:pt x="631" y="268"/>
                      <a:pt x="631" y="266"/>
                    </a:cubicBezTo>
                    <a:close/>
                    <a:moveTo>
                      <a:pt x="626" y="255"/>
                    </a:moveTo>
                    <a:lnTo>
                      <a:pt x="626" y="255"/>
                    </a:lnTo>
                    <a:cubicBezTo>
                      <a:pt x="625" y="254"/>
                      <a:pt x="625" y="252"/>
                      <a:pt x="626" y="251"/>
                    </a:cubicBezTo>
                    <a:cubicBezTo>
                      <a:pt x="628" y="250"/>
                      <a:pt x="630" y="250"/>
                      <a:pt x="631" y="252"/>
                    </a:cubicBezTo>
                    <a:lnTo>
                      <a:pt x="631" y="252"/>
                    </a:lnTo>
                    <a:cubicBezTo>
                      <a:pt x="632" y="253"/>
                      <a:pt x="631" y="255"/>
                      <a:pt x="630" y="256"/>
                    </a:cubicBezTo>
                    <a:cubicBezTo>
                      <a:pt x="629" y="257"/>
                      <a:pt x="627" y="256"/>
                      <a:pt x="626" y="255"/>
                    </a:cubicBezTo>
                    <a:close/>
                    <a:moveTo>
                      <a:pt x="621" y="244"/>
                    </a:moveTo>
                    <a:lnTo>
                      <a:pt x="621" y="244"/>
                    </a:lnTo>
                    <a:cubicBezTo>
                      <a:pt x="620" y="242"/>
                      <a:pt x="620" y="240"/>
                      <a:pt x="621" y="239"/>
                    </a:cubicBezTo>
                    <a:cubicBezTo>
                      <a:pt x="623" y="238"/>
                      <a:pt x="625" y="239"/>
                      <a:pt x="626" y="240"/>
                    </a:cubicBezTo>
                    <a:lnTo>
                      <a:pt x="626" y="240"/>
                    </a:lnTo>
                    <a:cubicBezTo>
                      <a:pt x="627" y="241"/>
                      <a:pt x="626" y="243"/>
                      <a:pt x="625" y="244"/>
                    </a:cubicBezTo>
                    <a:cubicBezTo>
                      <a:pt x="624" y="245"/>
                      <a:pt x="622" y="245"/>
                      <a:pt x="621" y="244"/>
                    </a:cubicBezTo>
                    <a:close/>
                    <a:moveTo>
                      <a:pt x="615" y="232"/>
                    </a:moveTo>
                    <a:lnTo>
                      <a:pt x="615" y="232"/>
                    </a:lnTo>
                    <a:cubicBezTo>
                      <a:pt x="614" y="231"/>
                      <a:pt x="615" y="229"/>
                      <a:pt x="616" y="228"/>
                    </a:cubicBezTo>
                    <a:cubicBezTo>
                      <a:pt x="618" y="227"/>
                      <a:pt x="620" y="227"/>
                      <a:pt x="621" y="229"/>
                    </a:cubicBezTo>
                    <a:lnTo>
                      <a:pt x="621" y="229"/>
                    </a:lnTo>
                    <a:cubicBezTo>
                      <a:pt x="622" y="230"/>
                      <a:pt x="621" y="232"/>
                      <a:pt x="620" y="233"/>
                    </a:cubicBezTo>
                    <a:cubicBezTo>
                      <a:pt x="618" y="234"/>
                      <a:pt x="616" y="234"/>
                      <a:pt x="615" y="232"/>
                    </a:cubicBezTo>
                    <a:close/>
                    <a:moveTo>
                      <a:pt x="610" y="221"/>
                    </a:moveTo>
                    <a:lnTo>
                      <a:pt x="610" y="221"/>
                    </a:lnTo>
                    <a:cubicBezTo>
                      <a:pt x="609" y="219"/>
                      <a:pt x="609" y="217"/>
                      <a:pt x="611" y="217"/>
                    </a:cubicBezTo>
                    <a:cubicBezTo>
                      <a:pt x="612" y="216"/>
                      <a:pt x="614" y="216"/>
                      <a:pt x="615" y="217"/>
                    </a:cubicBezTo>
                    <a:lnTo>
                      <a:pt x="615" y="217"/>
                    </a:lnTo>
                    <a:cubicBezTo>
                      <a:pt x="616" y="219"/>
                      <a:pt x="616" y="221"/>
                      <a:pt x="614" y="222"/>
                    </a:cubicBezTo>
                    <a:cubicBezTo>
                      <a:pt x="613" y="223"/>
                      <a:pt x="611" y="222"/>
                      <a:pt x="610" y="221"/>
                    </a:cubicBezTo>
                    <a:close/>
                    <a:moveTo>
                      <a:pt x="605" y="210"/>
                    </a:moveTo>
                    <a:lnTo>
                      <a:pt x="605" y="210"/>
                    </a:lnTo>
                    <a:cubicBezTo>
                      <a:pt x="604" y="208"/>
                      <a:pt x="604" y="206"/>
                      <a:pt x="605" y="205"/>
                    </a:cubicBezTo>
                    <a:cubicBezTo>
                      <a:pt x="607" y="204"/>
                      <a:pt x="609" y="205"/>
                      <a:pt x="610" y="206"/>
                    </a:cubicBezTo>
                    <a:lnTo>
                      <a:pt x="610" y="206"/>
                    </a:lnTo>
                    <a:cubicBezTo>
                      <a:pt x="611" y="208"/>
                      <a:pt x="610" y="210"/>
                      <a:pt x="609" y="210"/>
                    </a:cubicBezTo>
                    <a:cubicBezTo>
                      <a:pt x="607" y="211"/>
                      <a:pt x="606" y="211"/>
                      <a:pt x="605" y="210"/>
                    </a:cubicBezTo>
                    <a:close/>
                    <a:moveTo>
                      <a:pt x="599" y="199"/>
                    </a:moveTo>
                    <a:lnTo>
                      <a:pt x="599" y="199"/>
                    </a:lnTo>
                    <a:cubicBezTo>
                      <a:pt x="598" y="197"/>
                      <a:pt x="598" y="195"/>
                      <a:pt x="600" y="194"/>
                    </a:cubicBezTo>
                    <a:cubicBezTo>
                      <a:pt x="601" y="193"/>
                      <a:pt x="603" y="194"/>
                      <a:pt x="604" y="195"/>
                    </a:cubicBezTo>
                    <a:lnTo>
                      <a:pt x="604" y="195"/>
                    </a:lnTo>
                    <a:cubicBezTo>
                      <a:pt x="605" y="197"/>
                      <a:pt x="605" y="198"/>
                      <a:pt x="603" y="199"/>
                    </a:cubicBezTo>
                    <a:cubicBezTo>
                      <a:pt x="602" y="200"/>
                      <a:pt x="600" y="200"/>
                      <a:pt x="599" y="199"/>
                    </a:cubicBezTo>
                    <a:close/>
                    <a:moveTo>
                      <a:pt x="593" y="187"/>
                    </a:moveTo>
                    <a:lnTo>
                      <a:pt x="593" y="187"/>
                    </a:lnTo>
                    <a:cubicBezTo>
                      <a:pt x="592" y="186"/>
                      <a:pt x="592" y="184"/>
                      <a:pt x="594" y="183"/>
                    </a:cubicBezTo>
                    <a:cubicBezTo>
                      <a:pt x="595" y="182"/>
                      <a:pt x="597" y="183"/>
                      <a:pt x="598" y="184"/>
                    </a:cubicBezTo>
                    <a:lnTo>
                      <a:pt x="598" y="184"/>
                    </a:lnTo>
                    <a:cubicBezTo>
                      <a:pt x="599" y="185"/>
                      <a:pt x="599" y="187"/>
                      <a:pt x="597" y="188"/>
                    </a:cubicBezTo>
                    <a:cubicBezTo>
                      <a:pt x="596" y="189"/>
                      <a:pt x="594" y="189"/>
                      <a:pt x="593" y="187"/>
                    </a:cubicBezTo>
                    <a:close/>
                    <a:moveTo>
                      <a:pt x="587" y="177"/>
                    </a:moveTo>
                    <a:lnTo>
                      <a:pt x="587" y="177"/>
                    </a:lnTo>
                    <a:cubicBezTo>
                      <a:pt x="586" y="175"/>
                      <a:pt x="586" y="173"/>
                      <a:pt x="588" y="172"/>
                    </a:cubicBezTo>
                    <a:cubicBezTo>
                      <a:pt x="589" y="171"/>
                      <a:pt x="591" y="172"/>
                      <a:pt x="592" y="173"/>
                    </a:cubicBezTo>
                    <a:lnTo>
                      <a:pt x="592" y="173"/>
                    </a:lnTo>
                    <a:cubicBezTo>
                      <a:pt x="593" y="175"/>
                      <a:pt x="592" y="177"/>
                      <a:pt x="591" y="177"/>
                    </a:cubicBezTo>
                    <a:cubicBezTo>
                      <a:pt x="590" y="178"/>
                      <a:pt x="588" y="178"/>
                      <a:pt x="587" y="177"/>
                    </a:cubicBezTo>
                    <a:close/>
                    <a:moveTo>
                      <a:pt x="580" y="166"/>
                    </a:moveTo>
                    <a:lnTo>
                      <a:pt x="580" y="166"/>
                    </a:lnTo>
                    <a:cubicBezTo>
                      <a:pt x="579" y="164"/>
                      <a:pt x="580" y="162"/>
                      <a:pt x="581" y="161"/>
                    </a:cubicBezTo>
                    <a:cubicBezTo>
                      <a:pt x="583" y="161"/>
                      <a:pt x="585" y="161"/>
                      <a:pt x="586" y="162"/>
                    </a:cubicBezTo>
                    <a:lnTo>
                      <a:pt x="586" y="162"/>
                    </a:lnTo>
                    <a:cubicBezTo>
                      <a:pt x="587" y="164"/>
                      <a:pt x="586" y="166"/>
                      <a:pt x="585" y="167"/>
                    </a:cubicBezTo>
                    <a:cubicBezTo>
                      <a:pt x="583" y="168"/>
                      <a:pt x="581" y="167"/>
                      <a:pt x="580" y="166"/>
                    </a:cubicBezTo>
                    <a:close/>
                    <a:moveTo>
                      <a:pt x="574" y="155"/>
                    </a:moveTo>
                    <a:lnTo>
                      <a:pt x="574" y="155"/>
                    </a:lnTo>
                    <a:cubicBezTo>
                      <a:pt x="573" y="154"/>
                      <a:pt x="573" y="152"/>
                      <a:pt x="575" y="151"/>
                    </a:cubicBezTo>
                    <a:cubicBezTo>
                      <a:pt x="576" y="150"/>
                      <a:pt x="578" y="150"/>
                      <a:pt x="579" y="152"/>
                    </a:cubicBezTo>
                    <a:lnTo>
                      <a:pt x="579" y="152"/>
                    </a:lnTo>
                    <a:cubicBezTo>
                      <a:pt x="580" y="153"/>
                      <a:pt x="580" y="155"/>
                      <a:pt x="578" y="156"/>
                    </a:cubicBezTo>
                    <a:cubicBezTo>
                      <a:pt x="577" y="157"/>
                      <a:pt x="575" y="157"/>
                      <a:pt x="574" y="155"/>
                    </a:cubicBezTo>
                    <a:close/>
                    <a:moveTo>
                      <a:pt x="567" y="145"/>
                    </a:moveTo>
                    <a:lnTo>
                      <a:pt x="567" y="145"/>
                    </a:lnTo>
                    <a:cubicBezTo>
                      <a:pt x="566" y="143"/>
                      <a:pt x="566" y="141"/>
                      <a:pt x="568" y="140"/>
                    </a:cubicBezTo>
                    <a:cubicBezTo>
                      <a:pt x="569" y="139"/>
                      <a:pt x="571" y="140"/>
                      <a:pt x="572" y="141"/>
                    </a:cubicBezTo>
                    <a:lnTo>
                      <a:pt x="572" y="141"/>
                    </a:lnTo>
                    <a:cubicBezTo>
                      <a:pt x="573" y="143"/>
                      <a:pt x="573" y="145"/>
                      <a:pt x="571" y="146"/>
                    </a:cubicBezTo>
                    <a:cubicBezTo>
                      <a:pt x="570" y="147"/>
                      <a:pt x="568" y="146"/>
                      <a:pt x="567" y="145"/>
                    </a:cubicBezTo>
                    <a:close/>
                    <a:moveTo>
                      <a:pt x="560" y="134"/>
                    </a:moveTo>
                    <a:lnTo>
                      <a:pt x="560" y="134"/>
                    </a:lnTo>
                    <a:cubicBezTo>
                      <a:pt x="559" y="133"/>
                      <a:pt x="559" y="131"/>
                      <a:pt x="561" y="130"/>
                    </a:cubicBezTo>
                    <a:cubicBezTo>
                      <a:pt x="562" y="129"/>
                      <a:pt x="564" y="129"/>
                      <a:pt x="565" y="131"/>
                    </a:cubicBezTo>
                    <a:lnTo>
                      <a:pt x="565" y="131"/>
                    </a:lnTo>
                    <a:cubicBezTo>
                      <a:pt x="566" y="132"/>
                      <a:pt x="566" y="134"/>
                      <a:pt x="564" y="135"/>
                    </a:cubicBezTo>
                    <a:cubicBezTo>
                      <a:pt x="563" y="136"/>
                      <a:pt x="561" y="136"/>
                      <a:pt x="560" y="134"/>
                    </a:cubicBezTo>
                    <a:close/>
                    <a:moveTo>
                      <a:pt x="553" y="124"/>
                    </a:moveTo>
                    <a:lnTo>
                      <a:pt x="553" y="124"/>
                    </a:lnTo>
                    <a:cubicBezTo>
                      <a:pt x="552" y="123"/>
                      <a:pt x="552" y="121"/>
                      <a:pt x="554" y="120"/>
                    </a:cubicBezTo>
                    <a:cubicBezTo>
                      <a:pt x="555" y="119"/>
                      <a:pt x="557" y="119"/>
                      <a:pt x="558" y="121"/>
                    </a:cubicBezTo>
                    <a:lnTo>
                      <a:pt x="558" y="121"/>
                    </a:lnTo>
                    <a:cubicBezTo>
                      <a:pt x="559" y="122"/>
                      <a:pt x="559" y="124"/>
                      <a:pt x="557" y="125"/>
                    </a:cubicBezTo>
                    <a:cubicBezTo>
                      <a:pt x="556" y="126"/>
                      <a:pt x="554" y="126"/>
                      <a:pt x="553" y="124"/>
                    </a:cubicBezTo>
                    <a:close/>
                    <a:moveTo>
                      <a:pt x="545" y="114"/>
                    </a:moveTo>
                    <a:lnTo>
                      <a:pt x="545" y="114"/>
                    </a:lnTo>
                    <a:cubicBezTo>
                      <a:pt x="544" y="113"/>
                      <a:pt x="545" y="111"/>
                      <a:pt x="546" y="110"/>
                    </a:cubicBezTo>
                    <a:cubicBezTo>
                      <a:pt x="548" y="109"/>
                      <a:pt x="549" y="109"/>
                      <a:pt x="550" y="111"/>
                    </a:cubicBezTo>
                    <a:lnTo>
                      <a:pt x="550" y="111"/>
                    </a:lnTo>
                    <a:cubicBezTo>
                      <a:pt x="551" y="112"/>
                      <a:pt x="551" y="114"/>
                      <a:pt x="550" y="115"/>
                    </a:cubicBezTo>
                    <a:cubicBezTo>
                      <a:pt x="548" y="116"/>
                      <a:pt x="546" y="116"/>
                      <a:pt x="545" y="114"/>
                    </a:cubicBezTo>
                    <a:close/>
                    <a:moveTo>
                      <a:pt x="538" y="105"/>
                    </a:moveTo>
                    <a:lnTo>
                      <a:pt x="538" y="105"/>
                    </a:lnTo>
                    <a:cubicBezTo>
                      <a:pt x="537" y="104"/>
                      <a:pt x="537" y="102"/>
                      <a:pt x="538" y="101"/>
                    </a:cubicBezTo>
                    <a:cubicBezTo>
                      <a:pt x="539" y="99"/>
                      <a:pt x="541" y="99"/>
                      <a:pt x="542" y="100"/>
                    </a:cubicBezTo>
                    <a:lnTo>
                      <a:pt x="542" y="100"/>
                    </a:lnTo>
                    <a:cubicBezTo>
                      <a:pt x="543" y="101"/>
                      <a:pt x="544" y="103"/>
                      <a:pt x="542" y="105"/>
                    </a:cubicBezTo>
                    <a:cubicBezTo>
                      <a:pt x="541" y="106"/>
                      <a:pt x="539" y="106"/>
                      <a:pt x="538" y="105"/>
                    </a:cubicBezTo>
                    <a:close/>
                    <a:moveTo>
                      <a:pt x="530" y="96"/>
                    </a:moveTo>
                    <a:lnTo>
                      <a:pt x="530" y="96"/>
                    </a:lnTo>
                    <a:cubicBezTo>
                      <a:pt x="529" y="94"/>
                      <a:pt x="528" y="92"/>
                      <a:pt x="530" y="91"/>
                    </a:cubicBezTo>
                    <a:cubicBezTo>
                      <a:pt x="531" y="90"/>
                      <a:pt x="533" y="90"/>
                      <a:pt x="534" y="91"/>
                    </a:cubicBezTo>
                    <a:lnTo>
                      <a:pt x="534" y="91"/>
                    </a:lnTo>
                    <a:cubicBezTo>
                      <a:pt x="535" y="92"/>
                      <a:pt x="535" y="94"/>
                      <a:pt x="534" y="95"/>
                    </a:cubicBezTo>
                    <a:cubicBezTo>
                      <a:pt x="533" y="96"/>
                      <a:pt x="531" y="97"/>
                      <a:pt x="530" y="96"/>
                    </a:cubicBezTo>
                    <a:close/>
                    <a:moveTo>
                      <a:pt x="522" y="86"/>
                    </a:moveTo>
                    <a:lnTo>
                      <a:pt x="522" y="86"/>
                    </a:lnTo>
                    <a:cubicBezTo>
                      <a:pt x="520" y="85"/>
                      <a:pt x="520" y="83"/>
                      <a:pt x="521" y="82"/>
                    </a:cubicBezTo>
                    <a:cubicBezTo>
                      <a:pt x="522" y="81"/>
                      <a:pt x="524" y="80"/>
                      <a:pt x="526" y="81"/>
                    </a:cubicBezTo>
                    <a:lnTo>
                      <a:pt x="526" y="81"/>
                    </a:lnTo>
                    <a:cubicBezTo>
                      <a:pt x="527" y="83"/>
                      <a:pt x="527" y="85"/>
                      <a:pt x="526" y="86"/>
                    </a:cubicBezTo>
                    <a:cubicBezTo>
                      <a:pt x="525" y="87"/>
                      <a:pt x="523" y="87"/>
                      <a:pt x="522" y="86"/>
                    </a:cubicBezTo>
                    <a:close/>
                    <a:moveTo>
                      <a:pt x="513" y="77"/>
                    </a:moveTo>
                    <a:lnTo>
                      <a:pt x="513" y="77"/>
                    </a:lnTo>
                    <a:cubicBezTo>
                      <a:pt x="512" y="76"/>
                      <a:pt x="511" y="74"/>
                      <a:pt x="512" y="73"/>
                    </a:cubicBezTo>
                    <a:cubicBezTo>
                      <a:pt x="514" y="72"/>
                      <a:pt x="516" y="71"/>
                      <a:pt x="517" y="72"/>
                    </a:cubicBezTo>
                    <a:lnTo>
                      <a:pt x="517" y="72"/>
                    </a:lnTo>
                    <a:cubicBezTo>
                      <a:pt x="518" y="74"/>
                      <a:pt x="518" y="76"/>
                      <a:pt x="517" y="77"/>
                    </a:cubicBezTo>
                    <a:cubicBezTo>
                      <a:pt x="516" y="78"/>
                      <a:pt x="514" y="78"/>
                      <a:pt x="513" y="77"/>
                    </a:cubicBezTo>
                    <a:close/>
                    <a:moveTo>
                      <a:pt x="504" y="69"/>
                    </a:moveTo>
                    <a:lnTo>
                      <a:pt x="504" y="69"/>
                    </a:lnTo>
                    <a:cubicBezTo>
                      <a:pt x="503" y="67"/>
                      <a:pt x="502" y="65"/>
                      <a:pt x="503" y="64"/>
                    </a:cubicBezTo>
                    <a:cubicBezTo>
                      <a:pt x="505" y="63"/>
                      <a:pt x="507" y="63"/>
                      <a:pt x="508" y="64"/>
                    </a:cubicBezTo>
                    <a:lnTo>
                      <a:pt x="508" y="64"/>
                    </a:lnTo>
                    <a:cubicBezTo>
                      <a:pt x="509" y="65"/>
                      <a:pt x="509" y="67"/>
                      <a:pt x="508" y="68"/>
                    </a:cubicBezTo>
                    <a:cubicBezTo>
                      <a:pt x="507" y="69"/>
                      <a:pt x="505" y="70"/>
                      <a:pt x="504" y="69"/>
                    </a:cubicBezTo>
                    <a:close/>
                    <a:moveTo>
                      <a:pt x="495" y="60"/>
                    </a:moveTo>
                    <a:lnTo>
                      <a:pt x="495" y="60"/>
                    </a:lnTo>
                    <a:cubicBezTo>
                      <a:pt x="493" y="59"/>
                      <a:pt x="493" y="57"/>
                      <a:pt x="494" y="56"/>
                    </a:cubicBezTo>
                    <a:cubicBezTo>
                      <a:pt x="495" y="54"/>
                      <a:pt x="497" y="54"/>
                      <a:pt x="499" y="55"/>
                    </a:cubicBezTo>
                    <a:lnTo>
                      <a:pt x="499" y="55"/>
                    </a:lnTo>
                    <a:cubicBezTo>
                      <a:pt x="500" y="57"/>
                      <a:pt x="500" y="58"/>
                      <a:pt x="499" y="60"/>
                    </a:cubicBezTo>
                    <a:cubicBezTo>
                      <a:pt x="498" y="61"/>
                      <a:pt x="496" y="61"/>
                      <a:pt x="495" y="60"/>
                    </a:cubicBezTo>
                    <a:close/>
                    <a:moveTo>
                      <a:pt x="485" y="53"/>
                    </a:moveTo>
                    <a:lnTo>
                      <a:pt x="485" y="53"/>
                    </a:lnTo>
                    <a:cubicBezTo>
                      <a:pt x="484" y="52"/>
                      <a:pt x="483" y="50"/>
                      <a:pt x="484" y="48"/>
                    </a:cubicBezTo>
                    <a:cubicBezTo>
                      <a:pt x="485" y="47"/>
                      <a:pt x="487" y="46"/>
                      <a:pt x="489" y="47"/>
                    </a:cubicBezTo>
                    <a:lnTo>
                      <a:pt x="489" y="47"/>
                    </a:lnTo>
                    <a:cubicBezTo>
                      <a:pt x="490" y="48"/>
                      <a:pt x="490" y="50"/>
                      <a:pt x="489" y="52"/>
                    </a:cubicBezTo>
                    <a:cubicBezTo>
                      <a:pt x="489" y="53"/>
                      <a:pt x="487" y="53"/>
                      <a:pt x="485" y="53"/>
                    </a:cubicBezTo>
                    <a:close/>
                    <a:moveTo>
                      <a:pt x="475" y="45"/>
                    </a:moveTo>
                    <a:lnTo>
                      <a:pt x="475" y="45"/>
                    </a:lnTo>
                    <a:cubicBezTo>
                      <a:pt x="474" y="44"/>
                      <a:pt x="473" y="42"/>
                      <a:pt x="474" y="41"/>
                    </a:cubicBezTo>
                    <a:cubicBezTo>
                      <a:pt x="475" y="39"/>
                      <a:pt x="477" y="39"/>
                      <a:pt x="479" y="40"/>
                    </a:cubicBezTo>
                    <a:lnTo>
                      <a:pt x="479" y="40"/>
                    </a:lnTo>
                    <a:cubicBezTo>
                      <a:pt x="480" y="41"/>
                      <a:pt x="480" y="43"/>
                      <a:pt x="479" y="44"/>
                    </a:cubicBezTo>
                    <a:cubicBezTo>
                      <a:pt x="479" y="46"/>
                      <a:pt x="477" y="46"/>
                      <a:pt x="475" y="45"/>
                    </a:cubicBezTo>
                    <a:close/>
                    <a:moveTo>
                      <a:pt x="465" y="38"/>
                    </a:moveTo>
                    <a:lnTo>
                      <a:pt x="465" y="38"/>
                    </a:lnTo>
                    <a:cubicBezTo>
                      <a:pt x="463" y="37"/>
                      <a:pt x="463" y="35"/>
                      <a:pt x="464" y="34"/>
                    </a:cubicBezTo>
                    <a:cubicBezTo>
                      <a:pt x="465" y="32"/>
                      <a:pt x="467" y="32"/>
                      <a:pt x="468" y="33"/>
                    </a:cubicBezTo>
                    <a:lnTo>
                      <a:pt x="468" y="33"/>
                    </a:lnTo>
                    <a:cubicBezTo>
                      <a:pt x="470" y="34"/>
                      <a:pt x="470" y="36"/>
                      <a:pt x="469" y="37"/>
                    </a:cubicBezTo>
                    <a:cubicBezTo>
                      <a:pt x="468" y="39"/>
                      <a:pt x="466" y="39"/>
                      <a:pt x="465" y="38"/>
                    </a:cubicBezTo>
                    <a:close/>
                    <a:moveTo>
                      <a:pt x="454" y="32"/>
                    </a:moveTo>
                    <a:lnTo>
                      <a:pt x="454" y="32"/>
                    </a:lnTo>
                    <a:cubicBezTo>
                      <a:pt x="453" y="31"/>
                      <a:pt x="452" y="29"/>
                      <a:pt x="453" y="27"/>
                    </a:cubicBezTo>
                    <a:cubicBezTo>
                      <a:pt x="454" y="26"/>
                      <a:pt x="456" y="25"/>
                      <a:pt x="458" y="26"/>
                    </a:cubicBezTo>
                    <a:lnTo>
                      <a:pt x="458" y="26"/>
                    </a:lnTo>
                    <a:cubicBezTo>
                      <a:pt x="459" y="27"/>
                      <a:pt x="459" y="29"/>
                      <a:pt x="458" y="31"/>
                    </a:cubicBezTo>
                    <a:cubicBezTo>
                      <a:pt x="457" y="32"/>
                      <a:pt x="456" y="32"/>
                      <a:pt x="454" y="32"/>
                    </a:cubicBezTo>
                    <a:close/>
                    <a:moveTo>
                      <a:pt x="443" y="26"/>
                    </a:moveTo>
                    <a:lnTo>
                      <a:pt x="443" y="26"/>
                    </a:lnTo>
                    <a:cubicBezTo>
                      <a:pt x="442" y="25"/>
                      <a:pt x="441" y="23"/>
                      <a:pt x="442" y="22"/>
                    </a:cubicBezTo>
                    <a:cubicBezTo>
                      <a:pt x="443" y="20"/>
                      <a:pt x="445" y="19"/>
                      <a:pt x="446" y="20"/>
                    </a:cubicBezTo>
                    <a:lnTo>
                      <a:pt x="446" y="20"/>
                    </a:lnTo>
                    <a:cubicBezTo>
                      <a:pt x="448" y="21"/>
                      <a:pt x="448" y="23"/>
                      <a:pt x="448" y="24"/>
                    </a:cubicBezTo>
                    <a:cubicBezTo>
                      <a:pt x="447" y="26"/>
                      <a:pt x="445" y="27"/>
                      <a:pt x="443" y="26"/>
                    </a:cubicBezTo>
                    <a:close/>
                    <a:moveTo>
                      <a:pt x="432" y="21"/>
                    </a:moveTo>
                    <a:lnTo>
                      <a:pt x="432" y="21"/>
                    </a:lnTo>
                    <a:cubicBezTo>
                      <a:pt x="430" y="20"/>
                      <a:pt x="430" y="18"/>
                      <a:pt x="431" y="16"/>
                    </a:cubicBezTo>
                    <a:cubicBezTo>
                      <a:pt x="431" y="15"/>
                      <a:pt x="433" y="14"/>
                      <a:pt x="435" y="15"/>
                    </a:cubicBezTo>
                    <a:lnTo>
                      <a:pt x="435" y="15"/>
                    </a:lnTo>
                    <a:cubicBezTo>
                      <a:pt x="436" y="16"/>
                      <a:pt x="437" y="18"/>
                      <a:pt x="436" y="19"/>
                    </a:cubicBezTo>
                    <a:cubicBezTo>
                      <a:pt x="435" y="21"/>
                      <a:pt x="434" y="21"/>
                      <a:pt x="432" y="21"/>
                    </a:cubicBezTo>
                    <a:close/>
                    <a:moveTo>
                      <a:pt x="421" y="16"/>
                    </a:moveTo>
                    <a:lnTo>
                      <a:pt x="421" y="16"/>
                    </a:lnTo>
                    <a:cubicBezTo>
                      <a:pt x="419" y="16"/>
                      <a:pt x="418" y="14"/>
                      <a:pt x="419" y="12"/>
                    </a:cubicBezTo>
                    <a:cubicBezTo>
                      <a:pt x="419" y="11"/>
                      <a:pt x="421" y="10"/>
                      <a:pt x="423" y="10"/>
                    </a:cubicBezTo>
                    <a:lnTo>
                      <a:pt x="423" y="10"/>
                    </a:lnTo>
                    <a:cubicBezTo>
                      <a:pt x="424" y="11"/>
                      <a:pt x="425" y="13"/>
                      <a:pt x="425" y="14"/>
                    </a:cubicBezTo>
                    <a:cubicBezTo>
                      <a:pt x="424" y="16"/>
                      <a:pt x="422" y="17"/>
                      <a:pt x="421" y="16"/>
                    </a:cubicBezTo>
                    <a:close/>
                    <a:moveTo>
                      <a:pt x="409" y="13"/>
                    </a:moveTo>
                    <a:lnTo>
                      <a:pt x="409" y="13"/>
                    </a:lnTo>
                    <a:cubicBezTo>
                      <a:pt x="407" y="12"/>
                      <a:pt x="406" y="11"/>
                      <a:pt x="407" y="9"/>
                    </a:cubicBezTo>
                    <a:cubicBezTo>
                      <a:pt x="407" y="7"/>
                      <a:pt x="409" y="6"/>
                      <a:pt x="411" y="7"/>
                    </a:cubicBezTo>
                    <a:lnTo>
                      <a:pt x="411" y="7"/>
                    </a:lnTo>
                    <a:cubicBezTo>
                      <a:pt x="412" y="7"/>
                      <a:pt x="413" y="9"/>
                      <a:pt x="413" y="10"/>
                    </a:cubicBezTo>
                    <a:cubicBezTo>
                      <a:pt x="412" y="12"/>
                      <a:pt x="411" y="13"/>
                      <a:pt x="409" y="13"/>
                    </a:cubicBezTo>
                    <a:close/>
                    <a:moveTo>
                      <a:pt x="397" y="10"/>
                    </a:moveTo>
                    <a:lnTo>
                      <a:pt x="397" y="10"/>
                    </a:lnTo>
                    <a:cubicBezTo>
                      <a:pt x="395" y="9"/>
                      <a:pt x="394" y="8"/>
                      <a:pt x="395" y="6"/>
                    </a:cubicBezTo>
                    <a:cubicBezTo>
                      <a:pt x="395" y="4"/>
                      <a:pt x="397" y="3"/>
                      <a:pt x="398" y="4"/>
                    </a:cubicBezTo>
                    <a:lnTo>
                      <a:pt x="398" y="4"/>
                    </a:lnTo>
                    <a:cubicBezTo>
                      <a:pt x="400" y="4"/>
                      <a:pt x="401" y="6"/>
                      <a:pt x="401" y="8"/>
                    </a:cubicBezTo>
                    <a:cubicBezTo>
                      <a:pt x="400" y="9"/>
                      <a:pt x="399" y="10"/>
                      <a:pt x="397" y="10"/>
                    </a:cubicBezTo>
                    <a:close/>
                    <a:moveTo>
                      <a:pt x="385" y="8"/>
                    </a:moveTo>
                    <a:lnTo>
                      <a:pt x="385" y="8"/>
                    </a:lnTo>
                    <a:cubicBezTo>
                      <a:pt x="383" y="8"/>
                      <a:pt x="382" y="6"/>
                      <a:pt x="382" y="4"/>
                    </a:cubicBezTo>
                    <a:cubicBezTo>
                      <a:pt x="382" y="3"/>
                      <a:pt x="384" y="2"/>
                      <a:pt x="386" y="2"/>
                    </a:cubicBezTo>
                    <a:lnTo>
                      <a:pt x="386" y="2"/>
                    </a:lnTo>
                    <a:cubicBezTo>
                      <a:pt x="387" y="2"/>
                      <a:pt x="389" y="3"/>
                      <a:pt x="388" y="5"/>
                    </a:cubicBezTo>
                    <a:cubicBezTo>
                      <a:pt x="388" y="7"/>
                      <a:pt x="387" y="8"/>
                      <a:pt x="385" y="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Freeform 331"/>
            <p:cNvSpPr>
              <a:spLocks noEditPoints="1"/>
            </p:cNvSpPr>
            <p:nvPr/>
          </p:nvSpPr>
          <p:spPr bwMode="auto">
            <a:xfrm>
              <a:off x="778" y="1639"/>
              <a:ext cx="2734" cy="646"/>
            </a:xfrm>
            <a:custGeom>
              <a:avLst/>
              <a:gdLst>
                <a:gd name="T0" fmla="*/ 0 w 2734"/>
                <a:gd name="T1" fmla="*/ 630 h 646"/>
                <a:gd name="T2" fmla="*/ 2728 w 2734"/>
                <a:gd name="T3" fmla="*/ 0 h 646"/>
                <a:gd name="T4" fmla="*/ 2730 w 2734"/>
                <a:gd name="T5" fmla="*/ 5 h 646"/>
                <a:gd name="T6" fmla="*/ 1 w 2734"/>
                <a:gd name="T7" fmla="*/ 635 h 646"/>
                <a:gd name="T8" fmla="*/ 0 w 2734"/>
                <a:gd name="T9" fmla="*/ 630 h 646"/>
                <a:gd name="T10" fmla="*/ 3 w 2734"/>
                <a:gd name="T11" fmla="*/ 640 h 646"/>
                <a:gd name="T12" fmla="*/ 2731 w 2734"/>
                <a:gd name="T13" fmla="*/ 10 h 646"/>
                <a:gd name="T14" fmla="*/ 2734 w 2734"/>
                <a:gd name="T15" fmla="*/ 16 h 646"/>
                <a:gd name="T16" fmla="*/ 5 w 2734"/>
                <a:gd name="T17" fmla="*/ 646 h 646"/>
                <a:gd name="T18" fmla="*/ 3 w 2734"/>
                <a:gd name="T19" fmla="*/ 64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4" h="646">
                  <a:moveTo>
                    <a:pt x="0" y="630"/>
                  </a:moveTo>
                  <a:lnTo>
                    <a:pt x="2728" y="0"/>
                  </a:lnTo>
                  <a:lnTo>
                    <a:pt x="2730" y="5"/>
                  </a:lnTo>
                  <a:lnTo>
                    <a:pt x="1" y="635"/>
                  </a:lnTo>
                  <a:lnTo>
                    <a:pt x="0" y="630"/>
                  </a:lnTo>
                  <a:close/>
                  <a:moveTo>
                    <a:pt x="3" y="640"/>
                  </a:moveTo>
                  <a:lnTo>
                    <a:pt x="2731" y="10"/>
                  </a:lnTo>
                  <a:lnTo>
                    <a:pt x="2734" y="16"/>
                  </a:lnTo>
                  <a:lnTo>
                    <a:pt x="5" y="646"/>
                  </a:lnTo>
                  <a:lnTo>
                    <a:pt x="3" y="64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9" name="Group 334"/>
            <p:cNvGrpSpPr>
              <a:grpSpLocks/>
            </p:cNvGrpSpPr>
            <p:nvPr/>
          </p:nvGrpSpPr>
          <p:grpSpPr bwMode="auto">
            <a:xfrm>
              <a:off x="2370" y="1888"/>
              <a:ext cx="11" cy="19"/>
              <a:chOff x="2370" y="1888"/>
              <a:chExt cx="11" cy="19"/>
            </a:xfrm>
          </p:grpSpPr>
          <p:sp>
            <p:nvSpPr>
              <p:cNvPr id="52221" name="Oval 332"/>
              <p:cNvSpPr>
                <a:spLocks noChangeArrowheads="1"/>
              </p:cNvSpPr>
              <p:nvPr/>
            </p:nvSpPr>
            <p:spPr bwMode="auto">
              <a:xfrm>
                <a:off x="2370" y="1888"/>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22" name="Oval 333"/>
              <p:cNvSpPr>
                <a:spLocks noChangeArrowheads="1"/>
              </p:cNvSpPr>
              <p:nvPr/>
            </p:nvSpPr>
            <p:spPr bwMode="auto">
              <a:xfrm>
                <a:off x="2370" y="1888"/>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337"/>
            <p:cNvGrpSpPr>
              <a:grpSpLocks/>
            </p:cNvGrpSpPr>
            <p:nvPr/>
          </p:nvGrpSpPr>
          <p:grpSpPr bwMode="auto">
            <a:xfrm>
              <a:off x="2037" y="1535"/>
              <a:ext cx="19" cy="32"/>
              <a:chOff x="2037" y="1535"/>
              <a:chExt cx="19" cy="32"/>
            </a:xfrm>
          </p:grpSpPr>
          <p:sp>
            <p:nvSpPr>
              <p:cNvPr id="52219" name="Oval 335"/>
              <p:cNvSpPr>
                <a:spLocks noChangeArrowheads="1"/>
              </p:cNvSpPr>
              <p:nvPr/>
            </p:nvSpPr>
            <p:spPr bwMode="auto">
              <a:xfrm>
                <a:off x="2037" y="1535"/>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20" name="Oval 336"/>
              <p:cNvSpPr>
                <a:spLocks noChangeArrowheads="1"/>
              </p:cNvSpPr>
              <p:nvPr/>
            </p:nvSpPr>
            <p:spPr bwMode="auto">
              <a:xfrm>
                <a:off x="2037" y="1535"/>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340"/>
            <p:cNvGrpSpPr>
              <a:grpSpLocks/>
            </p:cNvGrpSpPr>
            <p:nvPr/>
          </p:nvGrpSpPr>
          <p:grpSpPr bwMode="auto">
            <a:xfrm>
              <a:off x="2098" y="1419"/>
              <a:ext cx="19" cy="32"/>
              <a:chOff x="2098" y="1419"/>
              <a:chExt cx="19" cy="32"/>
            </a:xfrm>
          </p:grpSpPr>
          <p:sp>
            <p:nvSpPr>
              <p:cNvPr id="52217" name="Oval 338"/>
              <p:cNvSpPr>
                <a:spLocks noChangeArrowheads="1"/>
              </p:cNvSpPr>
              <p:nvPr/>
            </p:nvSpPr>
            <p:spPr bwMode="auto">
              <a:xfrm>
                <a:off x="2098" y="141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8" name="Oval 339"/>
              <p:cNvSpPr>
                <a:spLocks noChangeArrowheads="1"/>
              </p:cNvSpPr>
              <p:nvPr/>
            </p:nvSpPr>
            <p:spPr bwMode="auto">
              <a:xfrm>
                <a:off x="2098" y="141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343"/>
            <p:cNvGrpSpPr>
              <a:grpSpLocks/>
            </p:cNvGrpSpPr>
            <p:nvPr/>
          </p:nvGrpSpPr>
          <p:grpSpPr bwMode="auto">
            <a:xfrm>
              <a:off x="2179" y="1320"/>
              <a:ext cx="19" cy="32"/>
              <a:chOff x="2179" y="1320"/>
              <a:chExt cx="19" cy="32"/>
            </a:xfrm>
          </p:grpSpPr>
          <p:sp>
            <p:nvSpPr>
              <p:cNvPr id="52215" name="Oval 341"/>
              <p:cNvSpPr>
                <a:spLocks noChangeArrowheads="1"/>
              </p:cNvSpPr>
              <p:nvPr/>
            </p:nvSpPr>
            <p:spPr bwMode="auto">
              <a:xfrm>
                <a:off x="2179" y="132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6" name="Oval 342"/>
              <p:cNvSpPr>
                <a:spLocks noChangeArrowheads="1"/>
              </p:cNvSpPr>
              <p:nvPr/>
            </p:nvSpPr>
            <p:spPr bwMode="auto">
              <a:xfrm>
                <a:off x="2179" y="132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346"/>
            <p:cNvGrpSpPr>
              <a:grpSpLocks/>
            </p:cNvGrpSpPr>
            <p:nvPr/>
          </p:nvGrpSpPr>
          <p:grpSpPr bwMode="auto">
            <a:xfrm>
              <a:off x="2277" y="1259"/>
              <a:ext cx="19" cy="32"/>
              <a:chOff x="2277" y="1259"/>
              <a:chExt cx="19" cy="32"/>
            </a:xfrm>
          </p:grpSpPr>
          <p:sp>
            <p:nvSpPr>
              <p:cNvPr id="52213" name="Oval 344"/>
              <p:cNvSpPr>
                <a:spLocks noChangeArrowheads="1"/>
              </p:cNvSpPr>
              <p:nvPr/>
            </p:nvSpPr>
            <p:spPr bwMode="auto">
              <a:xfrm>
                <a:off x="2277" y="12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4" name="Oval 345"/>
              <p:cNvSpPr>
                <a:spLocks noChangeArrowheads="1"/>
              </p:cNvSpPr>
              <p:nvPr/>
            </p:nvSpPr>
            <p:spPr bwMode="auto">
              <a:xfrm>
                <a:off x="2277" y="12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349"/>
            <p:cNvGrpSpPr>
              <a:grpSpLocks/>
            </p:cNvGrpSpPr>
            <p:nvPr/>
          </p:nvGrpSpPr>
          <p:grpSpPr bwMode="auto">
            <a:xfrm>
              <a:off x="2388" y="1249"/>
              <a:ext cx="19" cy="32"/>
              <a:chOff x="2388" y="1249"/>
              <a:chExt cx="19" cy="32"/>
            </a:xfrm>
          </p:grpSpPr>
          <p:sp>
            <p:nvSpPr>
              <p:cNvPr id="52211" name="Oval 347"/>
              <p:cNvSpPr>
                <a:spLocks noChangeArrowheads="1"/>
              </p:cNvSpPr>
              <p:nvPr/>
            </p:nvSpPr>
            <p:spPr bwMode="auto">
              <a:xfrm>
                <a:off x="2388" y="124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2" name="Oval 348"/>
              <p:cNvSpPr>
                <a:spLocks noChangeArrowheads="1"/>
              </p:cNvSpPr>
              <p:nvPr/>
            </p:nvSpPr>
            <p:spPr bwMode="auto">
              <a:xfrm>
                <a:off x="2388" y="124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352"/>
            <p:cNvGrpSpPr>
              <a:grpSpLocks/>
            </p:cNvGrpSpPr>
            <p:nvPr/>
          </p:nvGrpSpPr>
          <p:grpSpPr bwMode="auto">
            <a:xfrm>
              <a:off x="2493" y="1287"/>
              <a:ext cx="19" cy="32"/>
              <a:chOff x="2493" y="1287"/>
              <a:chExt cx="19" cy="32"/>
            </a:xfrm>
          </p:grpSpPr>
          <p:sp>
            <p:nvSpPr>
              <p:cNvPr id="52209" name="Oval 350"/>
              <p:cNvSpPr>
                <a:spLocks noChangeArrowheads="1"/>
              </p:cNvSpPr>
              <p:nvPr/>
            </p:nvSpPr>
            <p:spPr bwMode="auto">
              <a:xfrm>
                <a:off x="2493" y="12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0" name="Oval 351"/>
              <p:cNvSpPr>
                <a:spLocks noChangeArrowheads="1"/>
              </p:cNvSpPr>
              <p:nvPr/>
            </p:nvSpPr>
            <p:spPr bwMode="auto">
              <a:xfrm>
                <a:off x="2493" y="12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6" name="Group 355"/>
            <p:cNvGrpSpPr>
              <a:grpSpLocks/>
            </p:cNvGrpSpPr>
            <p:nvPr/>
          </p:nvGrpSpPr>
          <p:grpSpPr bwMode="auto">
            <a:xfrm>
              <a:off x="2593" y="1380"/>
              <a:ext cx="19" cy="31"/>
              <a:chOff x="2593" y="1380"/>
              <a:chExt cx="19" cy="31"/>
            </a:xfrm>
          </p:grpSpPr>
          <p:sp>
            <p:nvSpPr>
              <p:cNvPr id="52207" name="Oval 353"/>
              <p:cNvSpPr>
                <a:spLocks noChangeArrowheads="1"/>
              </p:cNvSpPr>
              <p:nvPr/>
            </p:nvSpPr>
            <p:spPr bwMode="auto">
              <a:xfrm>
                <a:off x="2593" y="1380"/>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8" name="Oval 354"/>
              <p:cNvSpPr>
                <a:spLocks noChangeArrowheads="1"/>
              </p:cNvSpPr>
              <p:nvPr/>
            </p:nvSpPr>
            <p:spPr bwMode="auto">
              <a:xfrm>
                <a:off x="2593" y="1380"/>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7" name="Group 358"/>
            <p:cNvGrpSpPr>
              <a:grpSpLocks/>
            </p:cNvGrpSpPr>
            <p:nvPr/>
          </p:nvGrpSpPr>
          <p:grpSpPr bwMode="auto">
            <a:xfrm>
              <a:off x="2677" y="1516"/>
              <a:ext cx="18" cy="32"/>
              <a:chOff x="2677" y="1516"/>
              <a:chExt cx="18" cy="32"/>
            </a:xfrm>
          </p:grpSpPr>
          <p:sp>
            <p:nvSpPr>
              <p:cNvPr id="52205" name="Oval 356"/>
              <p:cNvSpPr>
                <a:spLocks noChangeArrowheads="1"/>
              </p:cNvSpPr>
              <p:nvPr/>
            </p:nvSpPr>
            <p:spPr bwMode="auto">
              <a:xfrm>
                <a:off x="2677" y="151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6" name="Oval 357"/>
              <p:cNvSpPr>
                <a:spLocks noChangeArrowheads="1"/>
              </p:cNvSpPr>
              <p:nvPr/>
            </p:nvSpPr>
            <p:spPr bwMode="auto">
              <a:xfrm>
                <a:off x="2677" y="151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361"/>
            <p:cNvGrpSpPr>
              <a:grpSpLocks/>
            </p:cNvGrpSpPr>
            <p:nvPr/>
          </p:nvGrpSpPr>
          <p:grpSpPr bwMode="auto">
            <a:xfrm>
              <a:off x="2728" y="1672"/>
              <a:ext cx="19" cy="32"/>
              <a:chOff x="2728" y="1672"/>
              <a:chExt cx="19" cy="32"/>
            </a:xfrm>
          </p:grpSpPr>
          <p:sp>
            <p:nvSpPr>
              <p:cNvPr id="52203" name="Oval 359"/>
              <p:cNvSpPr>
                <a:spLocks noChangeArrowheads="1"/>
              </p:cNvSpPr>
              <p:nvPr/>
            </p:nvSpPr>
            <p:spPr bwMode="auto">
              <a:xfrm>
                <a:off x="2728" y="167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4" name="Oval 360"/>
              <p:cNvSpPr>
                <a:spLocks noChangeArrowheads="1"/>
              </p:cNvSpPr>
              <p:nvPr/>
            </p:nvSpPr>
            <p:spPr bwMode="auto">
              <a:xfrm>
                <a:off x="2728" y="167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364"/>
            <p:cNvGrpSpPr>
              <a:grpSpLocks/>
            </p:cNvGrpSpPr>
            <p:nvPr/>
          </p:nvGrpSpPr>
          <p:grpSpPr bwMode="auto">
            <a:xfrm>
              <a:off x="2717" y="2199"/>
              <a:ext cx="18" cy="32"/>
              <a:chOff x="2717" y="2199"/>
              <a:chExt cx="18" cy="32"/>
            </a:xfrm>
          </p:grpSpPr>
          <p:sp>
            <p:nvSpPr>
              <p:cNvPr id="52201" name="Oval 362"/>
              <p:cNvSpPr>
                <a:spLocks noChangeArrowheads="1"/>
              </p:cNvSpPr>
              <p:nvPr/>
            </p:nvSpPr>
            <p:spPr bwMode="auto">
              <a:xfrm>
                <a:off x="2717" y="219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2" name="Oval 363"/>
              <p:cNvSpPr>
                <a:spLocks noChangeArrowheads="1"/>
              </p:cNvSpPr>
              <p:nvPr/>
            </p:nvSpPr>
            <p:spPr bwMode="auto">
              <a:xfrm>
                <a:off x="2717" y="219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367"/>
            <p:cNvGrpSpPr>
              <a:grpSpLocks/>
            </p:cNvGrpSpPr>
            <p:nvPr/>
          </p:nvGrpSpPr>
          <p:grpSpPr bwMode="auto">
            <a:xfrm>
              <a:off x="2666" y="2331"/>
              <a:ext cx="19" cy="31"/>
              <a:chOff x="2666" y="2331"/>
              <a:chExt cx="19" cy="31"/>
            </a:xfrm>
          </p:grpSpPr>
          <p:sp>
            <p:nvSpPr>
              <p:cNvPr id="52199" name="Oval 365"/>
              <p:cNvSpPr>
                <a:spLocks noChangeArrowheads="1"/>
              </p:cNvSpPr>
              <p:nvPr/>
            </p:nvSpPr>
            <p:spPr bwMode="auto">
              <a:xfrm>
                <a:off x="2666" y="2331"/>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0" name="Oval 366"/>
              <p:cNvSpPr>
                <a:spLocks noChangeArrowheads="1"/>
              </p:cNvSpPr>
              <p:nvPr/>
            </p:nvSpPr>
            <p:spPr bwMode="auto">
              <a:xfrm>
                <a:off x="2666" y="2331"/>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70"/>
            <p:cNvGrpSpPr>
              <a:grpSpLocks/>
            </p:cNvGrpSpPr>
            <p:nvPr/>
          </p:nvGrpSpPr>
          <p:grpSpPr bwMode="auto">
            <a:xfrm>
              <a:off x="2004" y="1647"/>
              <a:ext cx="18" cy="32"/>
              <a:chOff x="2004" y="1647"/>
              <a:chExt cx="18" cy="32"/>
            </a:xfrm>
          </p:grpSpPr>
          <p:sp>
            <p:nvSpPr>
              <p:cNvPr id="52197" name="Oval 368"/>
              <p:cNvSpPr>
                <a:spLocks noChangeArrowheads="1"/>
              </p:cNvSpPr>
              <p:nvPr/>
            </p:nvSpPr>
            <p:spPr bwMode="auto">
              <a:xfrm>
                <a:off x="2004" y="16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8" name="Freeform 369"/>
              <p:cNvSpPr>
                <a:spLocks/>
              </p:cNvSpPr>
              <p:nvPr/>
            </p:nvSpPr>
            <p:spPr bwMode="auto">
              <a:xfrm>
                <a:off x="2004" y="1647"/>
                <a:ext cx="18" cy="32"/>
              </a:xfrm>
              <a:custGeom>
                <a:avLst/>
                <a:gdLst>
                  <a:gd name="T0" fmla="*/ 9 w 18"/>
                  <a:gd name="T1" fmla="*/ 0 h 32"/>
                  <a:gd name="T2" fmla="*/ 0 w 18"/>
                  <a:gd name="T3" fmla="*/ 16 h 32"/>
                  <a:gd name="T4" fmla="*/ 9 w 18"/>
                  <a:gd name="T5" fmla="*/ 32 h 32"/>
                  <a:gd name="T6" fmla="*/ 18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5" y="0"/>
                      <a:pt x="0" y="7"/>
                      <a:pt x="0" y="16"/>
                    </a:cubicBezTo>
                    <a:cubicBezTo>
                      <a:pt x="0" y="25"/>
                      <a:pt x="5" y="32"/>
                      <a:pt x="9" y="32"/>
                    </a:cubicBezTo>
                    <a:cubicBezTo>
                      <a:pt x="15" y="32"/>
                      <a:pt x="18" y="25"/>
                      <a:pt x="18" y="16"/>
                    </a:cubicBezTo>
                    <a:cubicBezTo>
                      <a:pt x="18" y="7"/>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200" name="Freeform 371"/>
            <p:cNvSpPr>
              <a:spLocks noEditPoints="1"/>
            </p:cNvSpPr>
            <p:nvPr/>
          </p:nvSpPr>
          <p:spPr bwMode="auto">
            <a:xfrm>
              <a:off x="1977" y="1254"/>
              <a:ext cx="796" cy="1364"/>
            </a:xfrm>
            <a:custGeom>
              <a:avLst/>
              <a:gdLst>
                <a:gd name="T0" fmla="*/ 474 w 1058"/>
                <a:gd name="T1" fmla="*/ 5 h 2132"/>
                <a:gd name="T2" fmla="*/ 394 w 1058"/>
                <a:gd name="T3" fmla="*/ 41 h 2132"/>
                <a:gd name="T4" fmla="*/ 330 w 1058"/>
                <a:gd name="T5" fmla="*/ 78 h 2132"/>
                <a:gd name="T6" fmla="*/ 270 w 1058"/>
                <a:gd name="T7" fmla="*/ 145 h 2132"/>
                <a:gd name="T8" fmla="*/ 225 w 1058"/>
                <a:gd name="T9" fmla="*/ 199 h 2132"/>
                <a:gd name="T10" fmla="*/ 175 w 1058"/>
                <a:gd name="T11" fmla="*/ 278 h 2132"/>
                <a:gd name="T12" fmla="*/ 146 w 1058"/>
                <a:gd name="T13" fmla="*/ 345 h 2132"/>
                <a:gd name="T14" fmla="*/ 107 w 1058"/>
                <a:gd name="T15" fmla="*/ 422 h 2132"/>
                <a:gd name="T16" fmla="*/ 85 w 1058"/>
                <a:gd name="T17" fmla="*/ 508 h 2132"/>
                <a:gd name="T18" fmla="*/ 59 w 1058"/>
                <a:gd name="T19" fmla="*/ 578 h 2132"/>
                <a:gd name="T20" fmla="*/ 45 w 1058"/>
                <a:gd name="T21" fmla="*/ 665 h 2132"/>
                <a:gd name="T22" fmla="*/ 30 w 1058"/>
                <a:gd name="T23" fmla="*/ 735 h 2132"/>
                <a:gd name="T24" fmla="*/ 16 w 1058"/>
                <a:gd name="T25" fmla="*/ 828 h 2132"/>
                <a:gd name="T26" fmla="*/ 13 w 1058"/>
                <a:gd name="T27" fmla="*/ 900 h 2132"/>
                <a:gd name="T28" fmla="*/ 2 w 1058"/>
                <a:gd name="T29" fmla="*/ 986 h 2132"/>
                <a:gd name="T30" fmla="*/ 6 w 1058"/>
                <a:gd name="T31" fmla="*/ 1074 h 2132"/>
                <a:gd name="T32" fmla="*/ 2 w 1058"/>
                <a:gd name="T33" fmla="*/ 1149 h 2132"/>
                <a:gd name="T34" fmla="*/ 6 w 1058"/>
                <a:gd name="T35" fmla="*/ 1224 h 2132"/>
                <a:gd name="T36" fmla="*/ 20 w 1058"/>
                <a:gd name="T37" fmla="*/ 1311 h 2132"/>
                <a:gd name="T38" fmla="*/ 27 w 1058"/>
                <a:gd name="T39" fmla="*/ 1383 h 2132"/>
                <a:gd name="T40" fmla="*/ 43 w 1058"/>
                <a:gd name="T41" fmla="*/ 1475 h 2132"/>
                <a:gd name="T42" fmla="*/ 63 w 1058"/>
                <a:gd name="T43" fmla="*/ 1545 h 2132"/>
                <a:gd name="T44" fmla="*/ 80 w 1058"/>
                <a:gd name="T45" fmla="*/ 1629 h 2132"/>
                <a:gd name="T46" fmla="*/ 114 w 1058"/>
                <a:gd name="T47" fmla="*/ 1711 h 2132"/>
                <a:gd name="T48" fmla="*/ 137 w 1058"/>
                <a:gd name="T49" fmla="*/ 1783 h 2132"/>
                <a:gd name="T50" fmla="*/ 182 w 1058"/>
                <a:gd name="T51" fmla="*/ 1858 h 2132"/>
                <a:gd name="T52" fmla="*/ 217 w 1058"/>
                <a:gd name="T53" fmla="*/ 1921 h 2132"/>
                <a:gd name="T54" fmla="*/ 274 w 1058"/>
                <a:gd name="T55" fmla="*/ 1995 h 2132"/>
                <a:gd name="T56" fmla="*/ 326 w 1058"/>
                <a:gd name="T57" fmla="*/ 2043 h 2132"/>
                <a:gd name="T58" fmla="*/ 396 w 1058"/>
                <a:gd name="T59" fmla="*/ 2098 h 2132"/>
                <a:gd name="T60" fmla="*/ 479 w 1058"/>
                <a:gd name="T61" fmla="*/ 2121 h 2132"/>
                <a:gd name="T62" fmla="*/ 555 w 1058"/>
                <a:gd name="T63" fmla="*/ 2130 h 2132"/>
                <a:gd name="T64" fmla="*/ 636 w 1058"/>
                <a:gd name="T65" fmla="*/ 2103 h 2132"/>
                <a:gd name="T66" fmla="*/ 701 w 1058"/>
                <a:gd name="T67" fmla="*/ 2070 h 2132"/>
                <a:gd name="T68" fmla="*/ 771 w 1058"/>
                <a:gd name="T69" fmla="*/ 2008 h 2132"/>
                <a:gd name="T70" fmla="*/ 815 w 1058"/>
                <a:gd name="T71" fmla="*/ 1952 h 2132"/>
                <a:gd name="T72" fmla="*/ 869 w 1058"/>
                <a:gd name="T73" fmla="*/ 1881 h 2132"/>
                <a:gd name="T74" fmla="*/ 904 w 1058"/>
                <a:gd name="T75" fmla="*/ 1802 h 2132"/>
                <a:gd name="T76" fmla="*/ 940 w 1058"/>
                <a:gd name="T77" fmla="*/ 1735 h 2132"/>
                <a:gd name="T78" fmla="*/ 964 w 1058"/>
                <a:gd name="T79" fmla="*/ 1652 h 2132"/>
                <a:gd name="T80" fmla="*/ 988 w 1058"/>
                <a:gd name="T81" fmla="*/ 1583 h 2132"/>
                <a:gd name="T82" fmla="*/ 1009 w 1058"/>
                <a:gd name="T83" fmla="*/ 1492 h 2132"/>
                <a:gd name="T84" fmla="*/ 1021 w 1058"/>
                <a:gd name="T85" fmla="*/ 1422 h 2132"/>
                <a:gd name="T86" fmla="*/ 1040 w 1058"/>
                <a:gd name="T87" fmla="*/ 1335 h 2132"/>
                <a:gd name="T88" fmla="*/ 1043 w 1058"/>
                <a:gd name="T89" fmla="*/ 1248 h 2132"/>
                <a:gd name="T90" fmla="*/ 1055 w 1058"/>
                <a:gd name="T91" fmla="*/ 1173 h 2132"/>
                <a:gd name="T92" fmla="*/ 1051 w 1058"/>
                <a:gd name="T93" fmla="*/ 1086 h 2132"/>
                <a:gd name="T94" fmla="*/ 1054 w 1058"/>
                <a:gd name="T95" fmla="*/ 1014 h 2132"/>
                <a:gd name="T96" fmla="*/ 1048 w 1058"/>
                <a:gd name="T97" fmla="*/ 920 h 2132"/>
                <a:gd name="T98" fmla="*/ 1040 w 1058"/>
                <a:gd name="T99" fmla="*/ 849 h 2132"/>
                <a:gd name="T100" fmla="*/ 1035 w 1058"/>
                <a:gd name="T101" fmla="*/ 761 h 2132"/>
                <a:gd name="T102" fmla="*/ 1014 w 1058"/>
                <a:gd name="T103" fmla="*/ 676 h 2132"/>
                <a:gd name="T104" fmla="*/ 1005 w 1058"/>
                <a:gd name="T105" fmla="*/ 601 h 2132"/>
                <a:gd name="T106" fmla="*/ 976 w 1058"/>
                <a:gd name="T107" fmla="*/ 518 h 2132"/>
                <a:gd name="T108" fmla="*/ 957 w 1058"/>
                <a:gd name="T109" fmla="*/ 449 h 2132"/>
                <a:gd name="T110" fmla="*/ 922 w 1058"/>
                <a:gd name="T111" fmla="*/ 362 h 2132"/>
                <a:gd name="T112" fmla="*/ 889 w 1058"/>
                <a:gd name="T113" fmla="*/ 299 h 2132"/>
                <a:gd name="T114" fmla="*/ 850 w 1058"/>
                <a:gd name="T115" fmla="*/ 219 h 2132"/>
                <a:gd name="T116" fmla="*/ 794 w 1058"/>
                <a:gd name="T117" fmla="*/ 153 h 2132"/>
                <a:gd name="T118" fmla="*/ 746 w 1058"/>
                <a:gd name="T119" fmla="*/ 94 h 2132"/>
                <a:gd name="T120" fmla="*/ 672 w 1058"/>
                <a:gd name="T121" fmla="*/ 47 h 2132"/>
                <a:gd name="T122" fmla="*/ 608 w 1058"/>
                <a:gd name="T123" fmla="*/ 15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8" h="2132">
                  <a:moveTo>
                    <a:pt x="549" y="7"/>
                  </a:moveTo>
                  <a:lnTo>
                    <a:pt x="549" y="7"/>
                  </a:lnTo>
                  <a:cubicBezTo>
                    <a:pt x="547" y="7"/>
                    <a:pt x="546" y="5"/>
                    <a:pt x="546" y="3"/>
                  </a:cubicBezTo>
                  <a:cubicBezTo>
                    <a:pt x="547" y="2"/>
                    <a:pt x="548" y="0"/>
                    <a:pt x="550" y="1"/>
                  </a:cubicBezTo>
                  <a:lnTo>
                    <a:pt x="550" y="1"/>
                  </a:lnTo>
                  <a:cubicBezTo>
                    <a:pt x="552" y="1"/>
                    <a:pt x="553" y="2"/>
                    <a:pt x="553" y="4"/>
                  </a:cubicBezTo>
                  <a:cubicBezTo>
                    <a:pt x="552" y="6"/>
                    <a:pt x="551" y="7"/>
                    <a:pt x="549" y="7"/>
                  </a:cubicBezTo>
                  <a:close/>
                  <a:moveTo>
                    <a:pt x="537" y="6"/>
                  </a:moveTo>
                  <a:lnTo>
                    <a:pt x="537" y="6"/>
                  </a:lnTo>
                  <a:cubicBezTo>
                    <a:pt x="535" y="6"/>
                    <a:pt x="534" y="4"/>
                    <a:pt x="534" y="3"/>
                  </a:cubicBezTo>
                  <a:cubicBezTo>
                    <a:pt x="534" y="1"/>
                    <a:pt x="536" y="0"/>
                    <a:pt x="537" y="0"/>
                  </a:cubicBezTo>
                  <a:lnTo>
                    <a:pt x="537" y="0"/>
                  </a:lnTo>
                  <a:cubicBezTo>
                    <a:pt x="539" y="0"/>
                    <a:pt x="540" y="2"/>
                    <a:pt x="540" y="3"/>
                  </a:cubicBezTo>
                  <a:cubicBezTo>
                    <a:pt x="540" y="5"/>
                    <a:pt x="538" y="6"/>
                    <a:pt x="537" y="6"/>
                  </a:cubicBezTo>
                  <a:close/>
                  <a:moveTo>
                    <a:pt x="524" y="6"/>
                  </a:moveTo>
                  <a:lnTo>
                    <a:pt x="524" y="6"/>
                  </a:lnTo>
                  <a:cubicBezTo>
                    <a:pt x="523" y="6"/>
                    <a:pt x="521" y="5"/>
                    <a:pt x="521" y="3"/>
                  </a:cubicBezTo>
                  <a:cubicBezTo>
                    <a:pt x="521" y="1"/>
                    <a:pt x="523" y="0"/>
                    <a:pt x="524" y="0"/>
                  </a:cubicBezTo>
                  <a:lnTo>
                    <a:pt x="524" y="0"/>
                  </a:lnTo>
                  <a:cubicBezTo>
                    <a:pt x="526" y="0"/>
                    <a:pt x="528" y="1"/>
                    <a:pt x="528" y="3"/>
                  </a:cubicBezTo>
                  <a:cubicBezTo>
                    <a:pt x="528" y="5"/>
                    <a:pt x="526" y="6"/>
                    <a:pt x="524" y="6"/>
                  </a:cubicBezTo>
                  <a:close/>
                  <a:moveTo>
                    <a:pt x="512" y="7"/>
                  </a:moveTo>
                  <a:lnTo>
                    <a:pt x="512" y="7"/>
                  </a:lnTo>
                  <a:cubicBezTo>
                    <a:pt x="510" y="7"/>
                    <a:pt x="509" y="5"/>
                    <a:pt x="509" y="4"/>
                  </a:cubicBezTo>
                  <a:cubicBezTo>
                    <a:pt x="509" y="2"/>
                    <a:pt x="510" y="0"/>
                    <a:pt x="512" y="0"/>
                  </a:cubicBezTo>
                  <a:lnTo>
                    <a:pt x="512" y="0"/>
                  </a:lnTo>
                  <a:cubicBezTo>
                    <a:pt x="514" y="0"/>
                    <a:pt x="515" y="2"/>
                    <a:pt x="515" y="4"/>
                  </a:cubicBezTo>
                  <a:cubicBezTo>
                    <a:pt x="515" y="5"/>
                    <a:pt x="514" y="7"/>
                    <a:pt x="512" y="7"/>
                  </a:cubicBezTo>
                  <a:close/>
                  <a:moveTo>
                    <a:pt x="499" y="7"/>
                  </a:moveTo>
                  <a:lnTo>
                    <a:pt x="499" y="7"/>
                  </a:lnTo>
                  <a:cubicBezTo>
                    <a:pt x="498" y="7"/>
                    <a:pt x="496" y="6"/>
                    <a:pt x="496" y="4"/>
                  </a:cubicBezTo>
                  <a:cubicBezTo>
                    <a:pt x="496" y="3"/>
                    <a:pt x="498" y="1"/>
                    <a:pt x="499" y="1"/>
                  </a:cubicBezTo>
                  <a:lnTo>
                    <a:pt x="499" y="1"/>
                  </a:lnTo>
                  <a:cubicBezTo>
                    <a:pt x="501" y="1"/>
                    <a:pt x="503" y="3"/>
                    <a:pt x="503" y="4"/>
                  </a:cubicBezTo>
                  <a:cubicBezTo>
                    <a:pt x="503" y="6"/>
                    <a:pt x="501" y="7"/>
                    <a:pt x="499" y="7"/>
                  </a:cubicBezTo>
                  <a:close/>
                  <a:moveTo>
                    <a:pt x="487" y="9"/>
                  </a:moveTo>
                  <a:lnTo>
                    <a:pt x="487" y="9"/>
                  </a:lnTo>
                  <a:cubicBezTo>
                    <a:pt x="485" y="9"/>
                    <a:pt x="484" y="8"/>
                    <a:pt x="484" y="6"/>
                  </a:cubicBezTo>
                  <a:cubicBezTo>
                    <a:pt x="484" y="5"/>
                    <a:pt x="485" y="3"/>
                    <a:pt x="487" y="3"/>
                  </a:cubicBezTo>
                  <a:lnTo>
                    <a:pt x="487" y="3"/>
                  </a:lnTo>
                  <a:cubicBezTo>
                    <a:pt x="489" y="3"/>
                    <a:pt x="490" y="5"/>
                    <a:pt x="490" y="6"/>
                  </a:cubicBezTo>
                  <a:cubicBezTo>
                    <a:pt x="490" y="8"/>
                    <a:pt x="489" y="9"/>
                    <a:pt x="487" y="9"/>
                  </a:cubicBezTo>
                  <a:close/>
                  <a:moveTo>
                    <a:pt x="475" y="11"/>
                  </a:moveTo>
                  <a:lnTo>
                    <a:pt x="475" y="11"/>
                  </a:lnTo>
                  <a:cubicBezTo>
                    <a:pt x="473" y="11"/>
                    <a:pt x="472" y="10"/>
                    <a:pt x="472" y="9"/>
                  </a:cubicBezTo>
                  <a:cubicBezTo>
                    <a:pt x="471" y="7"/>
                    <a:pt x="473" y="5"/>
                    <a:pt x="474" y="5"/>
                  </a:cubicBezTo>
                  <a:lnTo>
                    <a:pt x="474" y="5"/>
                  </a:lnTo>
                  <a:cubicBezTo>
                    <a:pt x="476" y="5"/>
                    <a:pt x="478" y="6"/>
                    <a:pt x="478" y="8"/>
                  </a:cubicBezTo>
                  <a:cubicBezTo>
                    <a:pt x="478" y="10"/>
                    <a:pt x="477" y="11"/>
                    <a:pt x="475" y="11"/>
                  </a:cubicBezTo>
                  <a:close/>
                  <a:moveTo>
                    <a:pt x="463" y="14"/>
                  </a:moveTo>
                  <a:lnTo>
                    <a:pt x="463" y="14"/>
                  </a:lnTo>
                  <a:cubicBezTo>
                    <a:pt x="461" y="15"/>
                    <a:pt x="460" y="13"/>
                    <a:pt x="460" y="12"/>
                  </a:cubicBezTo>
                  <a:cubicBezTo>
                    <a:pt x="459" y="10"/>
                    <a:pt x="461" y="8"/>
                    <a:pt x="462" y="8"/>
                  </a:cubicBezTo>
                  <a:lnTo>
                    <a:pt x="462" y="8"/>
                  </a:lnTo>
                  <a:cubicBezTo>
                    <a:pt x="464" y="8"/>
                    <a:pt x="466" y="9"/>
                    <a:pt x="466" y="11"/>
                  </a:cubicBezTo>
                  <a:cubicBezTo>
                    <a:pt x="466" y="13"/>
                    <a:pt x="465" y="14"/>
                    <a:pt x="463" y="14"/>
                  </a:cubicBezTo>
                  <a:close/>
                  <a:moveTo>
                    <a:pt x="451" y="17"/>
                  </a:moveTo>
                  <a:lnTo>
                    <a:pt x="451" y="17"/>
                  </a:lnTo>
                  <a:cubicBezTo>
                    <a:pt x="449" y="18"/>
                    <a:pt x="448" y="16"/>
                    <a:pt x="447" y="15"/>
                  </a:cubicBezTo>
                  <a:cubicBezTo>
                    <a:pt x="447" y="13"/>
                    <a:pt x="448" y="12"/>
                    <a:pt x="450" y="11"/>
                  </a:cubicBezTo>
                  <a:lnTo>
                    <a:pt x="450" y="11"/>
                  </a:lnTo>
                  <a:cubicBezTo>
                    <a:pt x="452" y="11"/>
                    <a:pt x="453" y="12"/>
                    <a:pt x="454" y="14"/>
                  </a:cubicBezTo>
                  <a:cubicBezTo>
                    <a:pt x="454" y="16"/>
                    <a:pt x="453" y="17"/>
                    <a:pt x="451" y="17"/>
                  </a:cubicBezTo>
                  <a:close/>
                  <a:moveTo>
                    <a:pt x="439" y="21"/>
                  </a:moveTo>
                  <a:lnTo>
                    <a:pt x="439" y="21"/>
                  </a:lnTo>
                  <a:cubicBezTo>
                    <a:pt x="438" y="22"/>
                    <a:pt x="436" y="21"/>
                    <a:pt x="436" y="19"/>
                  </a:cubicBezTo>
                  <a:cubicBezTo>
                    <a:pt x="435" y="18"/>
                    <a:pt x="436" y="16"/>
                    <a:pt x="438" y="15"/>
                  </a:cubicBezTo>
                  <a:lnTo>
                    <a:pt x="438" y="15"/>
                  </a:lnTo>
                  <a:cubicBezTo>
                    <a:pt x="440" y="15"/>
                    <a:pt x="441" y="16"/>
                    <a:pt x="442" y="18"/>
                  </a:cubicBezTo>
                  <a:cubicBezTo>
                    <a:pt x="442" y="19"/>
                    <a:pt x="441" y="21"/>
                    <a:pt x="439" y="21"/>
                  </a:cubicBezTo>
                  <a:close/>
                  <a:moveTo>
                    <a:pt x="428" y="26"/>
                  </a:moveTo>
                  <a:lnTo>
                    <a:pt x="428" y="26"/>
                  </a:lnTo>
                  <a:cubicBezTo>
                    <a:pt x="426" y="26"/>
                    <a:pt x="424" y="25"/>
                    <a:pt x="424" y="23"/>
                  </a:cubicBezTo>
                  <a:cubicBezTo>
                    <a:pt x="423" y="22"/>
                    <a:pt x="425" y="20"/>
                    <a:pt x="426" y="20"/>
                  </a:cubicBezTo>
                  <a:lnTo>
                    <a:pt x="426" y="20"/>
                  </a:lnTo>
                  <a:cubicBezTo>
                    <a:pt x="428" y="19"/>
                    <a:pt x="430" y="20"/>
                    <a:pt x="430" y="22"/>
                  </a:cubicBezTo>
                  <a:cubicBezTo>
                    <a:pt x="430" y="24"/>
                    <a:pt x="429" y="25"/>
                    <a:pt x="428" y="26"/>
                  </a:cubicBezTo>
                  <a:close/>
                  <a:moveTo>
                    <a:pt x="416" y="31"/>
                  </a:moveTo>
                  <a:lnTo>
                    <a:pt x="416" y="31"/>
                  </a:lnTo>
                  <a:cubicBezTo>
                    <a:pt x="415" y="31"/>
                    <a:pt x="413" y="30"/>
                    <a:pt x="412" y="29"/>
                  </a:cubicBezTo>
                  <a:cubicBezTo>
                    <a:pt x="412" y="27"/>
                    <a:pt x="413" y="25"/>
                    <a:pt x="414" y="25"/>
                  </a:cubicBezTo>
                  <a:lnTo>
                    <a:pt x="414" y="25"/>
                  </a:lnTo>
                  <a:cubicBezTo>
                    <a:pt x="416" y="24"/>
                    <a:pt x="418" y="25"/>
                    <a:pt x="418" y="27"/>
                  </a:cubicBezTo>
                  <a:cubicBezTo>
                    <a:pt x="419" y="28"/>
                    <a:pt x="418" y="30"/>
                    <a:pt x="416" y="31"/>
                  </a:cubicBezTo>
                  <a:close/>
                  <a:moveTo>
                    <a:pt x="405" y="36"/>
                  </a:moveTo>
                  <a:lnTo>
                    <a:pt x="405" y="36"/>
                  </a:lnTo>
                  <a:cubicBezTo>
                    <a:pt x="403" y="36"/>
                    <a:pt x="402" y="36"/>
                    <a:pt x="401" y="34"/>
                  </a:cubicBezTo>
                  <a:cubicBezTo>
                    <a:pt x="401" y="32"/>
                    <a:pt x="401" y="30"/>
                    <a:pt x="403" y="30"/>
                  </a:cubicBezTo>
                  <a:lnTo>
                    <a:pt x="403" y="30"/>
                  </a:lnTo>
                  <a:cubicBezTo>
                    <a:pt x="405" y="29"/>
                    <a:pt x="407" y="30"/>
                    <a:pt x="407" y="32"/>
                  </a:cubicBezTo>
                  <a:cubicBezTo>
                    <a:pt x="408" y="34"/>
                    <a:pt x="407" y="35"/>
                    <a:pt x="405" y="36"/>
                  </a:cubicBezTo>
                  <a:close/>
                  <a:moveTo>
                    <a:pt x="394" y="41"/>
                  </a:moveTo>
                  <a:lnTo>
                    <a:pt x="394" y="41"/>
                  </a:lnTo>
                  <a:cubicBezTo>
                    <a:pt x="393" y="42"/>
                    <a:pt x="391" y="42"/>
                    <a:pt x="390" y="40"/>
                  </a:cubicBezTo>
                  <a:cubicBezTo>
                    <a:pt x="389" y="38"/>
                    <a:pt x="390" y="37"/>
                    <a:pt x="392" y="36"/>
                  </a:cubicBezTo>
                  <a:lnTo>
                    <a:pt x="392" y="36"/>
                  </a:lnTo>
                  <a:cubicBezTo>
                    <a:pt x="393" y="35"/>
                    <a:pt x="395" y="36"/>
                    <a:pt x="396" y="37"/>
                  </a:cubicBezTo>
                  <a:cubicBezTo>
                    <a:pt x="397" y="39"/>
                    <a:pt x="396" y="41"/>
                    <a:pt x="394" y="41"/>
                  </a:cubicBezTo>
                  <a:close/>
                  <a:moveTo>
                    <a:pt x="384" y="48"/>
                  </a:moveTo>
                  <a:lnTo>
                    <a:pt x="384" y="48"/>
                  </a:lnTo>
                  <a:cubicBezTo>
                    <a:pt x="382" y="48"/>
                    <a:pt x="380" y="48"/>
                    <a:pt x="379" y="46"/>
                  </a:cubicBezTo>
                  <a:cubicBezTo>
                    <a:pt x="379" y="45"/>
                    <a:pt x="379" y="43"/>
                    <a:pt x="381" y="42"/>
                  </a:cubicBezTo>
                  <a:lnTo>
                    <a:pt x="381" y="42"/>
                  </a:lnTo>
                  <a:cubicBezTo>
                    <a:pt x="382" y="41"/>
                    <a:pt x="384" y="42"/>
                    <a:pt x="385" y="43"/>
                  </a:cubicBezTo>
                  <a:cubicBezTo>
                    <a:pt x="386" y="45"/>
                    <a:pt x="385" y="47"/>
                    <a:pt x="384" y="48"/>
                  </a:cubicBezTo>
                  <a:close/>
                  <a:moveTo>
                    <a:pt x="373" y="54"/>
                  </a:moveTo>
                  <a:lnTo>
                    <a:pt x="373" y="54"/>
                  </a:lnTo>
                  <a:cubicBezTo>
                    <a:pt x="371" y="55"/>
                    <a:pt x="369" y="54"/>
                    <a:pt x="369" y="53"/>
                  </a:cubicBezTo>
                  <a:cubicBezTo>
                    <a:pt x="368" y="51"/>
                    <a:pt x="368" y="49"/>
                    <a:pt x="370" y="48"/>
                  </a:cubicBezTo>
                  <a:lnTo>
                    <a:pt x="370" y="48"/>
                  </a:lnTo>
                  <a:cubicBezTo>
                    <a:pt x="372" y="48"/>
                    <a:pt x="373" y="48"/>
                    <a:pt x="374" y="50"/>
                  </a:cubicBezTo>
                  <a:cubicBezTo>
                    <a:pt x="375" y="51"/>
                    <a:pt x="374" y="53"/>
                    <a:pt x="373" y="54"/>
                  </a:cubicBezTo>
                  <a:close/>
                  <a:moveTo>
                    <a:pt x="362" y="61"/>
                  </a:moveTo>
                  <a:lnTo>
                    <a:pt x="362" y="61"/>
                  </a:lnTo>
                  <a:cubicBezTo>
                    <a:pt x="361" y="62"/>
                    <a:pt x="359" y="61"/>
                    <a:pt x="358" y="60"/>
                  </a:cubicBezTo>
                  <a:cubicBezTo>
                    <a:pt x="357" y="58"/>
                    <a:pt x="358" y="56"/>
                    <a:pt x="360" y="55"/>
                  </a:cubicBezTo>
                  <a:lnTo>
                    <a:pt x="360" y="55"/>
                  </a:lnTo>
                  <a:cubicBezTo>
                    <a:pt x="361" y="55"/>
                    <a:pt x="363" y="55"/>
                    <a:pt x="364" y="57"/>
                  </a:cubicBezTo>
                  <a:cubicBezTo>
                    <a:pt x="365" y="58"/>
                    <a:pt x="364" y="60"/>
                    <a:pt x="362" y="61"/>
                  </a:cubicBezTo>
                  <a:close/>
                  <a:moveTo>
                    <a:pt x="352" y="68"/>
                  </a:moveTo>
                  <a:lnTo>
                    <a:pt x="352" y="68"/>
                  </a:lnTo>
                  <a:cubicBezTo>
                    <a:pt x="351" y="69"/>
                    <a:pt x="349" y="68"/>
                    <a:pt x="348" y="67"/>
                  </a:cubicBezTo>
                  <a:cubicBezTo>
                    <a:pt x="347" y="65"/>
                    <a:pt x="348" y="63"/>
                    <a:pt x="349" y="62"/>
                  </a:cubicBezTo>
                  <a:lnTo>
                    <a:pt x="349" y="62"/>
                  </a:lnTo>
                  <a:cubicBezTo>
                    <a:pt x="351" y="62"/>
                    <a:pt x="353" y="62"/>
                    <a:pt x="354" y="64"/>
                  </a:cubicBezTo>
                  <a:cubicBezTo>
                    <a:pt x="354" y="65"/>
                    <a:pt x="354" y="67"/>
                    <a:pt x="352" y="68"/>
                  </a:cubicBezTo>
                  <a:close/>
                  <a:moveTo>
                    <a:pt x="342" y="76"/>
                  </a:moveTo>
                  <a:lnTo>
                    <a:pt x="342" y="76"/>
                  </a:lnTo>
                  <a:cubicBezTo>
                    <a:pt x="341" y="76"/>
                    <a:pt x="339" y="76"/>
                    <a:pt x="338" y="74"/>
                  </a:cubicBezTo>
                  <a:cubicBezTo>
                    <a:pt x="337" y="73"/>
                    <a:pt x="338" y="71"/>
                    <a:pt x="339" y="70"/>
                  </a:cubicBezTo>
                  <a:lnTo>
                    <a:pt x="339" y="70"/>
                  </a:lnTo>
                  <a:cubicBezTo>
                    <a:pt x="341" y="69"/>
                    <a:pt x="343" y="70"/>
                    <a:pt x="344" y="71"/>
                  </a:cubicBezTo>
                  <a:cubicBezTo>
                    <a:pt x="344" y="73"/>
                    <a:pt x="344" y="75"/>
                    <a:pt x="342" y="76"/>
                  </a:cubicBezTo>
                  <a:close/>
                  <a:moveTo>
                    <a:pt x="332" y="83"/>
                  </a:moveTo>
                  <a:lnTo>
                    <a:pt x="332" y="83"/>
                  </a:lnTo>
                  <a:cubicBezTo>
                    <a:pt x="331" y="84"/>
                    <a:pt x="329" y="84"/>
                    <a:pt x="328" y="82"/>
                  </a:cubicBezTo>
                  <a:cubicBezTo>
                    <a:pt x="327" y="81"/>
                    <a:pt x="328" y="79"/>
                    <a:pt x="330" y="78"/>
                  </a:cubicBezTo>
                  <a:lnTo>
                    <a:pt x="330" y="78"/>
                  </a:lnTo>
                  <a:cubicBezTo>
                    <a:pt x="331" y="77"/>
                    <a:pt x="333" y="78"/>
                    <a:pt x="334" y="79"/>
                  </a:cubicBezTo>
                  <a:cubicBezTo>
                    <a:pt x="335" y="81"/>
                    <a:pt x="334" y="83"/>
                    <a:pt x="332" y="83"/>
                  </a:cubicBezTo>
                  <a:close/>
                  <a:moveTo>
                    <a:pt x="323" y="91"/>
                  </a:moveTo>
                  <a:lnTo>
                    <a:pt x="323" y="91"/>
                  </a:lnTo>
                  <a:cubicBezTo>
                    <a:pt x="322" y="92"/>
                    <a:pt x="320" y="92"/>
                    <a:pt x="319" y="90"/>
                  </a:cubicBezTo>
                  <a:cubicBezTo>
                    <a:pt x="318" y="89"/>
                    <a:pt x="318" y="87"/>
                    <a:pt x="320" y="86"/>
                  </a:cubicBezTo>
                  <a:lnTo>
                    <a:pt x="320" y="86"/>
                  </a:lnTo>
                  <a:cubicBezTo>
                    <a:pt x="321" y="85"/>
                    <a:pt x="323" y="85"/>
                    <a:pt x="324" y="87"/>
                  </a:cubicBezTo>
                  <a:cubicBezTo>
                    <a:pt x="325" y="88"/>
                    <a:pt x="325" y="90"/>
                    <a:pt x="323" y="91"/>
                  </a:cubicBezTo>
                  <a:close/>
                  <a:moveTo>
                    <a:pt x="314" y="100"/>
                  </a:moveTo>
                  <a:lnTo>
                    <a:pt x="314" y="100"/>
                  </a:lnTo>
                  <a:cubicBezTo>
                    <a:pt x="312" y="101"/>
                    <a:pt x="311" y="100"/>
                    <a:pt x="310" y="99"/>
                  </a:cubicBezTo>
                  <a:cubicBezTo>
                    <a:pt x="309" y="97"/>
                    <a:pt x="309" y="95"/>
                    <a:pt x="310" y="94"/>
                  </a:cubicBezTo>
                  <a:lnTo>
                    <a:pt x="310" y="94"/>
                  </a:lnTo>
                  <a:cubicBezTo>
                    <a:pt x="312" y="94"/>
                    <a:pt x="314" y="94"/>
                    <a:pt x="315" y="95"/>
                  </a:cubicBezTo>
                  <a:cubicBezTo>
                    <a:pt x="316" y="97"/>
                    <a:pt x="315" y="99"/>
                    <a:pt x="314" y="100"/>
                  </a:cubicBezTo>
                  <a:close/>
                  <a:moveTo>
                    <a:pt x="305" y="108"/>
                  </a:moveTo>
                  <a:lnTo>
                    <a:pt x="305" y="108"/>
                  </a:lnTo>
                  <a:cubicBezTo>
                    <a:pt x="303" y="109"/>
                    <a:pt x="301" y="109"/>
                    <a:pt x="300" y="107"/>
                  </a:cubicBezTo>
                  <a:cubicBezTo>
                    <a:pt x="299" y="106"/>
                    <a:pt x="300" y="104"/>
                    <a:pt x="301" y="103"/>
                  </a:cubicBezTo>
                  <a:lnTo>
                    <a:pt x="301" y="103"/>
                  </a:lnTo>
                  <a:cubicBezTo>
                    <a:pt x="303" y="102"/>
                    <a:pt x="305" y="102"/>
                    <a:pt x="306" y="104"/>
                  </a:cubicBezTo>
                  <a:cubicBezTo>
                    <a:pt x="306" y="105"/>
                    <a:pt x="306" y="107"/>
                    <a:pt x="305" y="108"/>
                  </a:cubicBezTo>
                  <a:close/>
                  <a:moveTo>
                    <a:pt x="296" y="117"/>
                  </a:moveTo>
                  <a:lnTo>
                    <a:pt x="296" y="117"/>
                  </a:lnTo>
                  <a:cubicBezTo>
                    <a:pt x="294" y="118"/>
                    <a:pt x="292" y="118"/>
                    <a:pt x="292" y="116"/>
                  </a:cubicBezTo>
                  <a:cubicBezTo>
                    <a:pt x="291" y="115"/>
                    <a:pt x="291" y="113"/>
                    <a:pt x="292" y="112"/>
                  </a:cubicBezTo>
                  <a:lnTo>
                    <a:pt x="292" y="112"/>
                  </a:lnTo>
                  <a:cubicBezTo>
                    <a:pt x="294" y="111"/>
                    <a:pt x="296" y="111"/>
                    <a:pt x="297" y="113"/>
                  </a:cubicBezTo>
                  <a:cubicBezTo>
                    <a:pt x="298" y="114"/>
                    <a:pt x="297" y="116"/>
                    <a:pt x="296" y="117"/>
                  </a:cubicBezTo>
                  <a:close/>
                  <a:moveTo>
                    <a:pt x="287" y="126"/>
                  </a:moveTo>
                  <a:lnTo>
                    <a:pt x="287" y="126"/>
                  </a:lnTo>
                  <a:cubicBezTo>
                    <a:pt x="286" y="127"/>
                    <a:pt x="284" y="127"/>
                    <a:pt x="283" y="125"/>
                  </a:cubicBezTo>
                  <a:cubicBezTo>
                    <a:pt x="282" y="124"/>
                    <a:pt x="282" y="122"/>
                    <a:pt x="284" y="121"/>
                  </a:cubicBezTo>
                  <a:lnTo>
                    <a:pt x="284" y="121"/>
                  </a:lnTo>
                  <a:cubicBezTo>
                    <a:pt x="285" y="120"/>
                    <a:pt x="287" y="120"/>
                    <a:pt x="288" y="122"/>
                  </a:cubicBezTo>
                  <a:cubicBezTo>
                    <a:pt x="289" y="123"/>
                    <a:pt x="289" y="125"/>
                    <a:pt x="287" y="126"/>
                  </a:cubicBezTo>
                  <a:close/>
                  <a:moveTo>
                    <a:pt x="279" y="135"/>
                  </a:moveTo>
                  <a:lnTo>
                    <a:pt x="279" y="135"/>
                  </a:lnTo>
                  <a:cubicBezTo>
                    <a:pt x="277" y="136"/>
                    <a:pt x="275" y="136"/>
                    <a:pt x="274" y="134"/>
                  </a:cubicBezTo>
                  <a:cubicBezTo>
                    <a:pt x="273" y="133"/>
                    <a:pt x="274" y="131"/>
                    <a:pt x="275" y="130"/>
                  </a:cubicBezTo>
                  <a:lnTo>
                    <a:pt x="275" y="130"/>
                  </a:lnTo>
                  <a:cubicBezTo>
                    <a:pt x="277" y="129"/>
                    <a:pt x="278" y="129"/>
                    <a:pt x="279" y="131"/>
                  </a:cubicBezTo>
                  <a:cubicBezTo>
                    <a:pt x="280" y="132"/>
                    <a:pt x="280" y="134"/>
                    <a:pt x="279" y="135"/>
                  </a:cubicBezTo>
                  <a:close/>
                  <a:moveTo>
                    <a:pt x="270" y="145"/>
                  </a:moveTo>
                  <a:lnTo>
                    <a:pt x="270" y="145"/>
                  </a:lnTo>
                  <a:cubicBezTo>
                    <a:pt x="269" y="145"/>
                    <a:pt x="267" y="145"/>
                    <a:pt x="266" y="144"/>
                  </a:cubicBezTo>
                  <a:cubicBezTo>
                    <a:pt x="265" y="142"/>
                    <a:pt x="265" y="140"/>
                    <a:pt x="267" y="139"/>
                  </a:cubicBezTo>
                  <a:lnTo>
                    <a:pt x="267" y="139"/>
                  </a:lnTo>
                  <a:cubicBezTo>
                    <a:pt x="268" y="138"/>
                    <a:pt x="270" y="139"/>
                    <a:pt x="271" y="140"/>
                  </a:cubicBezTo>
                  <a:cubicBezTo>
                    <a:pt x="272" y="142"/>
                    <a:pt x="272" y="144"/>
                    <a:pt x="270" y="145"/>
                  </a:cubicBezTo>
                  <a:close/>
                  <a:moveTo>
                    <a:pt x="262" y="154"/>
                  </a:moveTo>
                  <a:lnTo>
                    <a:pt x="262" y="154"/>
                  </a:lnTo>
                  <a:cubicBezTo>
                    <a:pt x="261" y="155"/>
                    <a:pt x="259" y="155"/>
                    <a:pt x="258" y="153"/>
                  </a:cubicBezTo>
                  <a:cubicBezTo>
                    <a:pt x="257" y="152"/>
                    <a:pt x="257" y="150"/>
                    <a:pt x="259" y="149"/>
                  </a:cubicBezTo>
                  <a:lnTo>
                    <a:pt x="259" y="149"/>
                  </a:lnTo>
                  <a:cubicBezTo>
                    <a:pt x="260" y="148"/>
                    <a:pt x="262" y="148"/>
                    <a:pt x="263" y="150"/>
                  </a:cubicBezTo>
                  <a:cubicBezTo>
                    <a:pt x="264" y="151"/>
                    <a:pt x="264" y="153"/>
                    <a:pt x="262" y="154"/>
                  </a:cubicBezTo>
                  <a:close/>
                  <a:moveTo>
                    <a:pt x="255" y="163"/>
                  </a:moveTo>
                  <a:lnTo>
                    <a:pt x="255" y="163"/>
                  </a:lnTo>
                  <a:cubicBezTo>
                    <a:pt x="254" y="164"/>
                    <a:pt x="252" y="165"/>
                    <a:pt x="251" y="164"/>
                  </a:cubicBezTo>
                  <a:cubicBezTo>
                    <a:pt x="249" y="162"/>
                    <a:pt x="249" y="160"/>
                    <a:pt x="250" y="159"/>
                  </a:cubicBezTo>
                  <a:lnTo>
                    <a:pt x="250" y="159"/>
                  </a:lnTo>
                  <a:cubicBezTo>
                    <a:pt x="251" y="158"/>
                    <a:pt x="253" y="158"/>
                    <a:pt x="255" y="159"/>
                  </a:cubicBezTo>
                  <a:cubicBezTo>
                    <a:pt x="256" y="160"/>
                    <a:pt x="256" y="162"/>
                    <a:pt x="255" y="163"/>
                  </a:cubicBezTo>
                  <a:close/>
                  <a:moveTo>
                    <a:pt x="247" y="173"/>
                  </a:moveTo>
                  <a:lnTo>
                    <a:pt x="247" y="173"/>
                  </a:lnTo>
                  <a:cubicBezTo>
                    <a:pt x="246" y="174"/>
                    <a:pt x="244" y="175"/>
                    <a:pt x="243" y="173"/>
                  </a:cubicBezTo>
                  <a:cubicBezTo>
                    <a:pt x="242" y="172"/>
                    <a:pt x="241" y="170"/>
                    <a:pt x="243" y="169"/>
                  </a:cubicBezTo>
                  <a:lnTo>
                    <a:pt x="243" y="169"/>
                  </a:lnTo>
                  <a:cubicBezTo>
                    <a:pt x="244" y="168"/>
                    <a:pt x="246" y="167"/>
                    <a:pt x="247" y="169"/>
                  </a:cubicBezTo>
                  <a:cubicBezTo>
                    <a:pt x="248" y="170"/>
                    <a:pt x="248" y="172"/>
                    <a:pt x="247" y="173"/>
                  </a:cubicBezTo>
                  <a:close/>
                  <a:moveTo>
                    <a:pt x="240" y="183"/>
                  </a:moveTo>
                  <a:lnTo>
                    <a:pt x="240" y="183"/>
                  </a:lnTo>
                  <a:cubicBezTo>
                    <a:pt x="239" y="184"/>
                    <a:pt x="237" y="184"/>
                    <a:pt x="235" y="183"/>
                  </a:cubicBezTo>
                  <a:cubicBezTo>
                    <a:pt x="234" y="182"/>
                    <a:pt x="234" y="180"/>
                    <a:pt x="235" y="179"/>
                  </a:cubicBezTo>
                  <a:lnTo>
                    <a:pt x="235" y="179"/>
                  </a:lnTo>
                  <a:cubicBezTo>
                    <a:pt x="236" y="178"/>
                    <a:pt x="238" y="177"/>
                    <a:pt x="239" y="178"/>
                  </a:cubicBezTo>
                  <a:cubicBezTo>
                    <a:pt x="241" y="180"/>
                    <a:pt x="241" y="181"/>
                    <a:pt x="240" y="183"/>
                  </a:cubicBezTo>
                  <a:close/>
                  <a:moveTo>
                    <a:pt x="232" y="193"/>
                  </a:moveTo>
                  <a:lnTo>
                    <a:pt x="232" y="193"/>
                  </a:lnTo>
                  <a:cubicBezTo>
                    <a:pt x="231" y="194"/>
                    <a:pt x="229" y="195"/>
                    <a:pt x="228" y="193"/>
                  </a:cubicBezTo>
                  <a:cubicBezTo>
                    <a:pt x="227" y="192"/>
                    <a:pt x="227" y="190"/>
                    <a:pt x="228" y="189"/>
                  </a:cubicBezTo>
                  <a:lnTo>
                    <a:pt x="228" y="189"/>
                  </a:lnTo>
                  <a:cubicBezTo>
                    <a:pt x="229" y="188"/>
                    <a:pt x="231" y="188"/>
                    <a:pt x="232" y="189"/>
                  </a:cubicBezTo>
                  <a:cubicBezTo>
                    <a:pt x="233" y="190"/>
                    <a:pt x="234" y="192"/>
                    <a:pt x="232" y="193"/>
                  </a:cubicBezTo>
                  <a:close/>
                  <a:moveTo>
                    <a:pt x="225" y="203"/>
                  </a:moveTo>
                  <a:lnTo>
                    <a:pt x="225" y="203"/>
                  </a:lnTo>
                  <a:cubicBezTo>
                    <a:pt x="224" y="205"/>
                    <a:pt x="222" y="205"/>
                    <a:pt x="221" y="204"/>
                  </a:cubicBezTo>
                  <a:cubicBezTo>
                    <a:pt x="220" y="203"/>
                    <a:pt x="219" y="201"/>
                    <a:pt x="220" y="199"/>
                  </a:cubicBezTo>
                  <a:lnTo>
                    <a:pt x="220" y="199"/>
                  </a:lnTo>
                  <a:cubicBezTo>
                    <a:pt x="222" y="198"/>
                    <a:pt x="223" y="198"/>
                    <a:pt x="225" y="199"/>
                  </a:cubicBezTo>
                  <a:cubicBezTo>
                    <a:pt x="226" y="200"/>
                    <a:pt x="226" y="202"/>
                    <a:pt x="225" y="203"/>
                  </a:cubicBezTo>
                  <a:close/>
                  <a:moveTo>
                    <a:pt x="218" y="214"/>
                  </a:moveTo>
                  <a:lnTo>
                    <a:pt x="218" y="214"/>
                  </a:lnTo>
                  <a:cubicBezTo>
                    <a:pt x="217" y="215"/>
                    <a:pt x="215" y="215"/>
                    <a:pt x="214" y="214"/>
                  </a:cubicBezTo>
                  <a:cubicBezTo>
                    <a:pt x="212" y="213"/>
                    <a:pt x="212" y="211"/>
                    <a:pt x="213" y="210"/>
                  </a:cubicBezTo>
                  <a:lnTo>
                    <a:pt x="213" y="210"/>
                  </a:lnTo>
                  <a:cubicBezTo>
                    <a:pt x="214" y="208"/>
                    <a:pt x="216" y="208"/>
                    <a:pt x="218" y="209"/>
                  </a:cubicBezTo>
                  <a:cubicBezTo>
                    <a:pt x="219" y="210"/>
                    <a:pt x="219" y="212"/>
                    <a:pt x="218" y="214"/>
                  </a:cubicBezTo>
                  <a:close/>
                  <a:moveTo>
                    <a:pt x="211" y="224"/>
                  </a:moveTo>
                  <a:lnTo>
                    <a:pt x="211" y="224"/>
                  </a:lnTo>
                  <a:cubicBezTo>
                    <a:pt x="210" y="225"/>
                    <a:pt x="208" y="226"/>
                    <a:pt x="207" y="225"/>
                  </a:cubicBezTo>
                  <a:cubicBezTo>
                    <a:pt x="206" y="223"/>
                    <a:pt x="205" y="221"/>
                    <a:pt x="207" y="220"/>
                  </a:cubicBezTo>
                  <a:lnTo>
                    <a:pt x="207" y="220"/>
                  </a:lnTo>
                  <a:cubicBezTo>
                    <a:pt x="208" y="219"/>
                    <a:pt x="210" y="219"/>
                    <a:pt x="211" y="220"/>
                  </a:cubicBezTo>
                  <a:cubicBezTo>
                    <a:pt x="212" y="221"/>
                    <a:pt x="212" y="223"/>
                    <a:pt x="211" y="224"/>
                  </a:cubicBezTo>
                  <a:close/>
                  <a:moveTo>
                    <a:pt x="205" y="235"/>
                  </a:moveTo>
                  <a:lnTo>
                    <a:pt x="205" y="235"/>
                  </a:lnTo>
                  <a:cubicBezTo>
                    <a:pt x="204" y="236"/>
                    <a:pt x="202" y="236"/>
                    <a:pt x="200" y="235"/>
                  </a:cubicBezTo>
                  <a:cubicBezTo>
                    <a:pt x="199" y="234"/>
                    <a:pt x="199" y="232"/>
                    <a:pt x="200" y="231"/>
                  </a:cubicBezTo>
                  <a:lnTo>
                    <a:pt x="200" y="231"/>
                  </a:lnTo>
                  <a:cubicBezTo>
                    <a:pt x="201" y="229"/>
                    <a:pt x="203" y="229"/>
                    <a:pt x="204" y="230"/>
                  </a:cubicBezTo>
                  <a:cubicBezTo>
                    <a:pt x="206" y="231"/>
                    <a:pt x="206" y="233"/>
                    <a:pt x="205" y="235"/>
                  </a:cubicBezTo>
                  <a:close/>
                  <a:moveTo>
                    <a:pt x="198" y="245"/>
                  </a:moveTo>
                  <a:lnTo>
                    <a:pt x="198" y="245"/>
                  </a:lnTo>
                  <a:cubicBezTo>
                    <a:pt x="197" y="247"/>
                    <a:pt x="195" y="247"/>
                    <a:pt x="194" y="246"/>
                  </a:cubicBezTo>
                  <a:cubicBezTo>
                    <a:pt x="192" y="245"/>
                    <a:pt x="192" y="243"/>
                    <a:pt x="193" y="241"/>
                  </a:cubicBezTo>
                  <a:lnTo>
                    <a:pt x="193" y="241"/>
                  </a:lnTo>
                  <a:cubicBezTo>
                    <a:pt x="194" y="240"/>
                    <a:pt x="196" y="240"/>
                    <a:pt x="198" y="241"/>
                  </a:cubicBezTo>
                  <a:cubicBezTo>
                    <a:pt x="199" y="242"/>
                    <a:pt x="199" y="244"/>
                    <a:pt x="198" y="245"/>
                  </a:cubicBezTo>
                  <a:close/>
                  <a:moveTo>
                    <a:pt x="192" y="256"/>
                  </a:moveTo>
                  <a:lnTo>
                    <a:pt x="192" y="256"/>
                  </a:lnTo>
                  <a:cubicBezTo>
                    <a:pt x="191" y="257"/>
                    <a:pt x="189" y="258"/>
                    <a:pt x="187" y="257"/>
                  </a:cubicBezTo>
                  <a:cubicBezTo>
                    <a:pt x="186" y="255"/>
                    <a:pt x="186" y="253"/>
                    <a:pt x="187" y="252"/>
                  </a:cubicBezTo>
                  <a:lnTo>
                    <a:pt x="187" y="252"/>
                  </a:lnTo>
                  <a:cubicBezTo>
                    <a:pt x="188" y="251"/>
                    <a:pt x="190" y="251"/>
                    <a:pt x="191" y="252"/>
                  </a:cubicBezTo>
                  <a:cubicBezTo>
                    <a:pt x="193" y="253"/>
                    <a:pt x="193" y="255"/>
                    <a:pt x="192" y="256"/>
                  </a:cubicBezTo>
                  <a:close/>
                  <a:moveTo>
                    <a:pt x="186" y="267"/>
                  </a:moveTo>
                  <a:lnTo>
                    <a:pt x="186" y="267"/>
                  </a:lnTo>
                  <a:cubicBezTo>
                    <a:pt x="185" y="268"/>
                    <a:pt x="183" y="268"/>
                    <a:pt x="181" y="267"/>
                  </a:cubicBezTo>
                  <a:cubicBezTo>
                    <a:pt x="180" y="266"/>
                    <a:pt x="180" y="264"/>
                    <a:pt x="181" y="263"/>
                  </a:cubicBezTo>
                  <a:lnTo>
                    <a:pt x="181" y="263"/>
                  </a:lnTo>
                  <a:cubicBezTo>
                    <a:pt x="182" y="262"/>
                    <a:pt x="184" y="261"/>
                    <a:pt x="185" y="262"/>
                  </a:cubicBezTo>
                  <a:cubicBezTo>
                    <a:pt x="186" y="264"/>
                    <a:pt x="187" y="266"/>
                    <a:pt x="186" y="267"/>
                  </a:cubicBezTo>
                  <a:close/>
                  <a:moveTo>
                    <a:pt x="179" y="278"/>
                  </a:moveTo>
                  <a:lnTo>
                    <a:pt x="179" y="278"/>
                  </a:lnTo>
                  <a:cubicBezTo>
                    <a:pt x="178" y="279"/>
                    <a:pt x="176" y="279"/>
                    <a:pt x="175" y="278"/>
                  </a:cubicBezTo>
                  <a:cubicBezTo>
                    <a:pt x="174" y="277"/>
                    <a:pt x="173" y="275"/>
                    <a:pt x="174" y="274"/>
                  </a:cubicBezTo>
                  <a:lnTo>
                    <a:pt x="175" y="274"/>
                  </a:lnTo>
                  <a:cubicBezTo>
                    <a:pt x="176" y="272"/>
                    <a:pt x="178" y="272"/>
                    <a:pt x="179" y="273"/>
                  </a:cubicBezTo>
                  <a:cubicBezTo>
                    <a:pt x="180" y="274"/>
                    <a:pt x="180" y="276"/>
                    <a:pt x="179" y="278"/>
                  </a:cubicBezTo>
                  <a:close/>
                  <a:moveTo>
                    <a:pt x="174" y="289"/>
                  </a:moveTo>
                  <a:lnTo>
                    <a:pt x="174" y="289"/>
                  </a:lnTo>
                  <a:cubicBezTo>
                    <a:pt x="172" y="290"/>
                    <a:pt x="170" y="290"/>
                    <a:pt x="169" y="289"/>
                  </a:cubicBezTo>
                  <a:cubicBezTo>
                    <a:pt x="168" y="288"/>
                    <a:pt x="168" y="286"/>
                    <a:pt x="169" y="285"/>
                  </a:cubicBezTo>
                  <a:lnTo>
                    <a:pt x="169" y="285"/>
                  </a:lnTo>
                  <a:cubicBezTo>
                    <a:pt x="170" y="284"/>
                    <a:pt x="172" y="283"/>
                    <a:pt x="173" y="284"/>
                  </a:cubicBezTo>
                  <a:cubicBezTo>
                    <a:pt x="174" y="285"/>
                    <a:pt x="175" y="287"/>
                    <a:pt x="174" y="289"/>
                  </a:cubicBezTo>
                  <a:close/>
                  <a:moveTo>
                    <a:pt x="168" y="300"/>
                  </a:moveTo>
                  <a:lnTo>
                    <a:pt x="168" y="300"/>
                  </a:lnTo>
                  <a:cubicBezTo>
                    <a:pt x="167" y="301"/>
                    <a:pt x="165" y="301"/>
                    <a:pt x="163" y="300"/>
                  </a:cubicBezTo>
                  <a:cubicBezTo>
                    <a:pt x="162" y="299"/>
                    <a:pt x="162" y="297"/>
                    <a:pt x="163" y="296"/>
                  </a:cubicBezTo>
                  <a:lnTo>
                    <a:pt x="163" y="296"/>
                  </a:lnTo>
                  <a:cubicBezTo>
                    <a:pt x="164" y="295"/>
                    <a:pt x="166" y="294"/>
                    <a:pt x="167" y="295"/>
                  </a:cubicBezTo>
                  <a:cubicBezTo>
                    <a:pt x="169" y="297"/>
                    <a:pt x="169" y="299"/>
                    <a:pt x="168" y="300"/>
                  </a:cubicBezTo>
                  <a:close/>
                  <a:moveTo>
                    <a:pt x="162" y="311"/>
                  </a:moveTo>
                  <a:lnTo>
                    <a:pt x="162" y="311"/>
                  </a:lnTo>
                  <a:cubicBezTo>
                    <a:pt x="161" y="312"/>
                    <a:pt x="159" y="313"/>
                    <a:pt x="158" y="311"/>
                  </a:cubicBezTo>
                  <a:cubicBezTo>
                    <a:pt x="156" y="310"/>
                    <a:pt x="156" y="308"/>
                    <a:pt x="157" y="307"/>
                  </a:cubicBezTo>
                  <a:lnTo>
                    <a:pt x="157" y="307"/>
                  </a:lnTo>
                  <a:cubicBezTo>
                    <a:pt x="158" y="306"/>
                    <a:pt x="160" y="306"/>
                    <a:pt x="162" y="307"/>
                  </a:cubicBezTo>
                  <a:cubicBezTo>
                    <a:pt x="163" y="308"/>
                    <a:pt x="163" y="310"/>
                    <a:pt x="162" y="311"/>
                  </a:cubicBezTo>
                  <a:close/>
                  <a:moveTo>
                    <a:pt x="157" y="322"/>
                  </a:moveTo>
                  <a:lnTo>
                    <a:pt x="157" y="322"/>
                  </a:lnTo>
                  <a:cubicBezTo>
                    <a:pt x="155" y="324"/>
                    <a:pt x="153" y="324"/>
                    <a:pt x="152" y="323"/>
                  </a:cubicBezTo>
                  <a:cubicBezTo>
                    <a:pt x="151" y="322"/>
                    <a:pt x="151" y="320"/>
                    <a:pt x="152" y="318"/>
                  </a:cubicBezTo>
                  <a:lnTo>
                    <a:pt x="152" y="318"/>
                  </a:lnTo>
                  <a:cubicBezTo>
                    <a:pt x="153" y="317"/>
                    <a:pt x="155" y="317"/>
                    <a:pt x="156" y="318"/>
                  </a:cubicBezTo>
                  <a:cubicBezTo>
                    <a:pt x="157" y="319"/>
                    <a:pt x="158" y="321"/>
                    <a:pt x="157" y="322"/>
                  </a:cubicBezTo>
                  <a:close/>
                  <a:moveTo>
                    <a:pt x="151" y="334"/>
                  </a:moveTo>
                  <a:lnTo>
                    <a:pt x="151" y="334"/>
                  </a:lnTo>
                  <a:cubicBezTo>
                    <a:pt x="150" y="335"/>
                    <a:pt x="148" y="335"/>
                    <a:pt x="147" y="334"/>
                  </a:cubicBezTo>
                  <a:cubicBezTo>
                    <a:pt x="145" y="333"/>
                    <a:pt x="145" y="331"/>
                    <a:pt x="146" y="330"/>
                  </a:cubicBezTo>
                  <a:lnTo>
                    <a:pt x="146" y="330"/>
                  </a:lnTo>
                  <a:cubicBezTo>
                    <a:pt x="147" y="328"/>
                    <a:pt x="149" y="328"/>
                    <a:pt x="151" y="329"/>
                  </a:cubicBezTo>
                  <a:cubicBezTo>
                    <a:pt x="152" y="330"/>
                    <a:pt x="152" y="332"/>
                    <a:pt x="151" y="334"/>
                  </a:cubicBezTo>
                  <a:close/>
                  <a:moveTo>
                    <a:pt x="146" y="345"/>
                  </a:moveTo>
                  <a:lnTo>
                    <a:pt x="146" y="345"/>
                  </a:lnTo>
                  <a:cubicBezTo>
                    <a:pt x="145" y="346"/>
                    <a:pt x="143" y="346"/>
                    <a:pt x="141" y="345"/>
                  </a:cubicBezTo>
                  <a:cubicBezTo>
                    <a:pt x="140" y="344"/>
                    <a:pt x="140" y="342"/>
                    <a:pt x="141" y="341"/>
                  </a:cubicBezTo>
                  <a:lnTo>
                    <a:pt x="141" y="341"/>
                  </a:lnTo>
                  <a:cubicBezTo>
                    <a:pt x="142" y="340"/>
                    <a:pt x="144" y="339"/>
                    <a:pt x="145" y="340"/>
                  </a:cubicBezTo>
                  <a:cubicBezTo>
                    <a:pt x="147" y="342"/>
                    <a:pt x="147" y="343"/>
                    <a:pt x="146" y="345"/>
                  </a:cubicBezTo>
                  <a:close/>
                  <a:moveTo>
                    <a:pt x="141" y="356"/>
                  </a:moveTo>
                  <a:lnTo>
                    <a:pt x="141" y="356"/>
                  </a:lnTo>
                  <a:cubicBezTo>
                    <a:pt x="140" y="358"/>
                    <a:pt x="138" y="358"/>
                    <a:pt x="136" y="357"/>
                  </a:cubicBezTo>
                  <a:cubicBezTo>
                    <a:pt x="135" y="356"/>
                    <a:pt x="135" y="354"/>
                    <a:pt x="136" y="352"/>
                  </a:cubicBezTo>
                  <a:lnTo>
                    <a:pt x="136" y="352"/>
                  </a:lnTo>
                  <a:cubicBezTo>
                    <a:pt x="137" y="351"/>
                    <a:pt x="139" y="351"/>
                    <a:pt x="140" y="352"/>
                  </a:cubicBezTo>
                  <a:cubicBezTo>
                    <a:pt x="141" y="353"/>
                    <a:pt x="142" y="355"/>
                    <a:pt x="141" y="356"/>
                  </a:cubicBezTo>
                  <a:close/>
                  <a:moveTo>
                    <a:pt x="136" y="368"/>
                  </a:moveTo>
                  <a:lnTo>
                    <a:pt x="136" y="368"/>
                  </a:lnTo>
                  <a:cubicBezTo>
                    <a:pt x="135" y="369"/>
                    <a:pt x="133" y="369"/>
                    <a:pt x="131" y="368"/>
                  </a:cubicBezTo>
                  <a:cubicBezTo>
                    <a:pt x="130" y="367"/>
                    <a:pt x="130" y="365"/>
                    <a:pt x="131" y="364"/>
                  </a:cubicBezTo>
                  <a:lnTo>
                    <a:pt x="131" y="364"/>
                  </a:lnTo>
                  <a:cubicBezTo>
                    <a:pt x="132" y="362"/>
                    <a:pt x="134" y="362"/>
                    <a:pt x="135" y="363"/>
                  </a:cubicBezTo>
                  <a:cubicBezTo>
                    <a:pt x="137" y="364"/>
                    <a:pt x="137" y="366"/>
                    <a:pt x="136" y="368"/>
                  </a:cubicBezTo>
                  <a:close/>
                  <a:moveTo>
                    <a:pt x="131" y="379"/>
                  </a:moveTo>
                  <a:lnTo>
                    <a:pt x="131" y="379"/>
                  </a:lnTo>
                  <a:cubicBezTo>
                    <a:pt x="130" y="381"/>
                    <a:pt x="128" y="381"/>
                    <a:pt x="126" y="380"/>
                  </a:cubicBezTo>
                  <a:cubicBezTo>
                    <a:pt x="125" y="379"/>
                    <a:pt x="125" y="377"/>
                    <a:pt x="126" y="375"/>
                  </a:cubicBezTo>
                  <a:lnTo>
                    <a:pt x="126" y="375"/>
                  </a:lnTo>
                  <a:cubicBezTo>
                    <a:pt x="127" y="374"/>
                    <a:pt x="129" y="374"/>
                    <a:pt x="130" y="375"/>
                  </a:cubicBezTo>
                  <a:cubicBezTo>
                    <a:pt x="132" y="376"/>
                    <a:pt x="132" y="378"/>
                    <a:pt x="131" y="379"/>
                  </a:cubicBezTo>
                  <a:close/>
                  <a:moveTo>
                    <a:pt x="126" y="391"/>
                  </a:moveTo>
                  <a:lnTo>
                    <a:pt x="126" y="391"/>
                  </a:lnTo>
                  <a:cubicBezTo>
                    <a:pt x="125" y="392"/>
                    <a:pt x="123" y="392"/>
                    <a:pt x="121" y="391"/>
                  </a:cubicBezTo>
                  <a:cubicBezTo>
                    <a:pt x="120" y="390"/>
                    <a:pt x="120" y="388"/>
                    <a:pt x="121" y="387"/>
                  </a:cubicBezTo>
                  <a:lnTo>
                    <a:pt x="121" y="387"/>
                  </a:lnTo>
                  <a:cubicBezTo>
                    <a:pt x="122" y="385"/>
                    <a:pt x="124" y="385"/>
                    <a:pt x="125" y="386"/>
                  </a:cubicBezTo>
                  <a:cubicBezTo>
                    <a:pt x="127" y="387"/>
                    <a:pt x="127" y="389"/>
                    <a:pt x="126" y="391"/>
                  </a:cubicBezTo>
                  <a:close/>
                  <a:moveTo>
                    <a:pt x="121" y="402"/>
                  </a:moveTo>
                  <a:lnTo>
                    <a:pt x="121" y="402"/>
                  </a:lnTo>
                  <a:cubicBezTo>
                    <a:pt x="120" y="404"/>
                    <a:pt x="118" y="404"/>
                    <a:pt x="117" y="403"/>
                  </a:cubicBezTo>
                  <a:cubicBezTo>
                    <a:pt x="116" y="402"/>
                    <a:pt x="115" y="400"/>
                    <a:pt x="116" y="398"/>
                  </a:cubicBezTo>
                  <a:lnTo>
                    <a:pt x="116" y="398"/>
                  </a:lnTo>
                  <a:cubicBezTo>
                    <a:pt x="117" y="397"/>
                    <a:pt x="119" y="397"/>
                    <a:pt x="121" y="398"/>
                  </a:cubicBezTo>
                  <a:cubicBezTo>
                    <a:pt x="122" y="399"/>
                    <a:pt x="122" y="401"/>
                    <a:pt x="121" y="402"/>
                  </a:cubicBezTo>
                  <a:close/>
                  <a:moveTo>
                    <a:pt x="117" y="414"/>
                  </a:moveTo>
                  <a:lnTo>
                    <a:pt x="117" y="414"/>
                  </a:lnTo>
                  <a:cubicBezTo>
                    <a:pt x="116" y="415"/>
                    <a:pt x="114" y="416"/>
                    <a:pt x="112" y="414"/>
                  </a:cubicBezTo>
                  <a:cubicBezTo>
                    <a:pt x="111" y="413"/>
                    <a:pt x="111" y="411"/>
                    <a:pt x="112" y="410"/>
                  </a:cubicBezTo>
                  <a:lnTo>
                    <a:pt x="112" y="410"/>
                  </a:lnTo>
                  <a:cubicBezTo>
                    <a:pt x="113" y="409"/>
                    <a:pt x="115" y="409"/>
                    <a:pt x="116" y="410"/>
                  </a:cubicBezTo>
                  <a:cubicBezTo>
                    <a:pt x="118" y="411"/>
                    <a:pt x="118" y="413"/>
                    <a:pt x="117" y="414"/>
                  </a:cubicBezTo>
                  <a:close/>
                  <a:moveTo>
                    <a:pt x="112" y="426"/>
                  </a:moveTo>
                  <a:lnTo>
                    <a:pt x="112" y="426"/>
                  </a:lnTo>
                  <a:cubicBezTo>
                    <a:pt x="111" y="427"/>
                    <a:pt x="109" y="427"/>
                    <a:pt x="108" y="426"/>
                  </a:cubicBezTo>
                  <a:cubicBezTo>
                    <a:pt x="106" y="425"/>
                    <a:pt x="106" y="423"/>
                    <a:pt x="107" y="422"/>
                  </a:cubicBezTo>
                  <a:lnTo>
                    <a:pt x="107" y="422"/>
                  </a:lnTo>
                  <a:cubicBezTo>
                    <a:pt x="108" y="420"/>
                    <a:pt x="110" y="420"/>
                    <a:pt x="112" y="421"/>
                  </a:cubicBezTo>
                  <a:cubicBezTo>
                    <a:pt x="113" y="422"/>
                    <a:pt x="113" y="424"/>
                    <a:pt x="112" y="426"/>
                  </a:cubicBezTo>
                  <a:close/>
                  <a:moveTo>
                    <a:pt x="108" y="437"/>
                  </a:moveTo>
                  <a:lnTo>
                    <a:pt x="108" y="437"/>
                  </a:lnTo>
                  <a:cubicBezTo>
                    <a:pt x="107" y="439"/>
                    <a:pt x="105" y="439"/>
                    <a:pt x="104" y="438"/>
                  </a:cubicBezTo>
                  <a:cubicBezTo>
                    <a:pt x="102" y="437"/>
                    <a:pt x="102" y="435"/>
                    <a:pt x="103" y="434"/>
                  </a:cubicBezTo>
                  <a:lnTo>
                    <a:pt x="103" y="434"/>
                  </a:lnTo>
                  <a:cubicBezTo>
                    <a:pt x="104" y="432"/>
                    <a:pt x="106" y="432"/>
                    <a:pt x="107" y="433"/>
                  </a:cubicBezTo>
                  <a:cubicBezTo>
                    <a:pt x="109" y="434"/>
                    <a:pt x="109" y="436"/>
                    <a:pt x="108" y="437"/>
                  </a:cubicBezTo>
                  <a:close/>
                  <a:moveTo>
                    <a:pt x="104" y="449"/>
                  </a:moveTo>
                  <a:lnTo>
                    <a:pt x="104" y="449"/>
                  </a:lnTo>
                  <a:cubicBezTo>
                    <a:pt x="103" y="450"/>
                    <a:pt x="101" y="451"/>
                    <a:pt x="100" y="450"/>
                  </a:cubicBezTo>
                  <a:cubicBezTo>
                    <a:pt x="98" y="449"/>
                    <a:pt x="98" y="447"/>
                    <a:pt x="99" y="445"/>
                  </a:cubicBezTo>
                  <a:lnTo>
                    <a:pt x="99" y="445"/>
                  </a:lnTo>
                  <a:cubicBezTo>
                    <a:pt x="100" y="444"/>
                    <a:pt x="102" y="444"/>
                    <a:pt x="103" y="445"/>
                  </a:cubicBezTo>
                  <a:cubicBezTo>
                    <a:pt x="104" y="446"/>
                    <a:pt x="105" y="448"/>
                    <a:pt x="104" y="449"/>
                  </a:cubicBezTo>
                  <a:close/>
                  <a:moveTo>
                    <a:pt x="100" y="461"/>
                  </a:moveTo>
                  <a:lnTo>
                    <a:pt x="100" y="461"/>
                  </a:lnTo>
                  <a:cubicBezTo>
                    <a:pt x="99" y="462"/>
                    <a:pt x="97" y="463"/>
                    <a:pt x="95" y="462"/>
                  </a:cubicBezTo>
                  <a:cubicBezTo>
                    <a:pt x="94" y="461"/>
                    <a:pt x="94" y="459"/>
                    <a:pt x="95" y="457"/>
                  </a:cubicBezTo>
                  <a:lnTo>
                    <a:pt x="95" y="457"/>
                  </a:lnTo>
                  <a:cubicBezTo>
                    <a:pt x="96" y="456"/>
                    <a:pt x="97" y="455"/>
                    <a:pt x="99" y="456"/>
                  </a:cubicBezTo>
                  <a:cubicBezTo>
                    <a:pt x="100" y="457"/>
                    <a:pt x="101" y="459"/>
                    <a:pt x="100" y="461"/>
                  </a:cubicBezTo>
                  <a:close/>
                  <a:moveTo>
                    <a:pt x="96" y="473"/>
                  </a:moveTo>
                  <a:lnTo>
                    <a:pt x="96" y="473"/>
                  </a:lnTo>
                  <a:cubicBezTo>
                    <a:pt x="95" y="474"/>
                    <a:pt x="93" y="474"/>
                    <a:pt x="91" y="473"/>
                  </a:cubicBezTo>
                  <a:cubicBezTo>
                    <a:pt x="90" y="472"/>
                    <a:pt x="89" y="471"/>
                    <a:pt x="90" y="469"/>
                  </a:cubicBezTo>
                  <a:lnTo>
                    <a:pt x="90" y="469"/>
                  </a:lnTo>
                  <a:cubicBezTo>
                    <a:pt x="91" y="468"/>
                    <a:pt x="93" y="467"/>
                    <a:pt x="95" y="468"/>
                  </a:cubicBezTo>
                  <a:cubicBezTo>
                    <a:pt x="96" y="469"/>
                    <a:pt x="97" y="471"/>
                    <a:pt x="96" y="473"/>
                  </a:cubicBezTo>
                  <a:close/>
                  <a:moveTo>
                    <a:pt x="92" y="484"/>
                  </a:moveTo>
                  <a:lnTo>
                    <a:pt x="92" y="484"/>
                  </a:lnTo>
                  <a:cubicBezTo>
                    <a:pt x="92" y="485"/>
                    <a:pt x="90" y="486"/>
                    <a:pt x="88" y="486"/>
                  </a:cubicBezTo>
                  <a:cubicBezTo>
                    <a:pt x="87" y="485"/>
                    <a:pt x="86" y="483"/>
                    <a:pt x="86" y="482"/>
                  </a:cubicBezTo>
                  <a:lnTo>
                    <a:pt x="86" y="482"/>
                  </a:lnTo>
                  <a:cubicBezTo>
                    <a:pt x="87" y="480"/>
                    <a:pt x="89" y="479"/>
                    <a:pt x="90" y="480"/>
                  </a:cubicBezTo>
                  <a:cubicBezTo>
                    <a:pt x="92" y="480"/>
                    <a:pt x="93" y="482"/>
                    <a:pt x="92" y="484"/>
                  </a:cubicBezTo>
                  <a:close/>
                  <a:moveTo>
                    <a:pt x="88" y="496"/>
                  </a:moveTo>
                  <a:lnTo>
                    <a:pt x="88" y="496"/>
                  </a:lnTo>
                  <a:cubicBezTo>
                    <a:pt x="88" y="497"/>
                    <a:pt x="86" y="498"/>
                    <a:pt x="84" y="498"/>
                  </a:cubicBezTo>
                  <a:cubicBezTo>
                    <a:pt x="83" y="497"/>
                    <a:pt x="82" y="495"/>
                    <a:pt x="82" y="494"/>
                  </a:cubicBezTo>
                  <a:lnTo>
                    <a:pt x="82" y="494"/>
                  </a:lnTo>
                  <a:cubicBezTo>
                    <a:pt x="83" y="492"/>
                    <a:pt x="85" y="491"/>
                    <a:pt x="86" y="492"/>
                  </a:cubicBezTo>
                  <a:cubicBezTo>
                    <a:pt x="88" y="492"/>
                    <a:pt x="89" y="494"/>
                    <a:pt x="88" y="496"/>
                  </a:cubicBezTo>
                  <a:close/>
                  <a:moveTo>
                    <a:pt x="85" y="508"/>
                  </a:moveTo>
                  <a:lnTo>
                    <a:pt x="85" y="508"/>
                  </a:lnTo>
                  <a:cubicBezTo>
                    <a:pt x="84" y="509"/>
                    <a:pt x="82" y="510"/>
                    <a:pt x="81" y="510"/>
                  </a:cubicBezTo>
                  <a:cubicBezTo>
                    <a:pt x="79" y="509"/>
                    <a:pt x="78" y="507"/>
                    <a:pt x="79" y="506"/>
                  </a:cubicBezTo>
                  <a:lnTo>
                    <a:pt x="79" y="506"/>
                  </a:lnTo>
                  <a:cubicBezTo>
                    <a:pt x="79" y="504"/>
                    <a:pt x="81" y="503"/>
                    <a:pt x="83" y="504"/>
                  </a:cubicBezTo>
                  <a:cubicBezTo>
                    <a:pt x="84" y="504"/>
                    <a:pt x="85" y="506"/>
                    <a:pt x="85" y="508"/>
                  </a:cubicBezTo>
                  <a:close/>
                  <a:moveTo>
                    <a:pt x="81" y="520"/>
                  </a:moveTo>
                  <a:lnTo>
                    <a:pt x="81" y="520"/>
                  </a:lnTo>
                  <a:cubicBezTo>
                    <a:pt x="80" y="521"/>
                    <a:pt x="79" y="522"/>
                    <a:pt x="77" y="522"/>
                  </a:cubicBezTo>
                  <a:cubicBezTo>
                    <a:pt x="75" y="521"/>
                    <a:pt x="74" y="519"/>
                    <a:pt x="75" y="518"/>
                  </a:cubicBezTo>
                  <a:lnTo>
                    <a:pt x="75" y="518"/>
                  </a:lnTo>
                  <a:cubicBezTo>
                    <a:pt x="76" y="516"/>
                    <a:pt x="77" y="515"/>
                    <a:pt x="79" y="516"/>
                  </a:cubicBezTo>
                  <a:cubicBezTo>
                    <a:pt x="81" y="516"/>
                    <a:pt x="82" y="518"/>
                    <a:pt x="81" y="520"/>
                  </a:cubicBezTo>
                  <a:close/>
                  <a:moveTo>
                    <a:pt x="78" y="532"/>
                  </a:moveTo>
                  <a:lnTo>
                    <a:pt x="78" y="532"/>
                  </a:lnTo>
                  <a:cubicBezTo>
                    <a:pt x="77" y="533"/>
                    <a:pt x="75" y="534"/>
                    <a:pt x="74" y="534"/>
                  </a:cubicBezTo>
                  <a:cubicBezTo>
                    <a:pt x="72" y="533"/>
                    <a:pt x="71" y="531"/>
                    <a:pt x="72" y="530"/>
                  </a:cubicBezTo>
                  <a:lnTo>
                    <a:pt x="72" y="530"/>
                  </a:lnTo>
                  <a:cubicBezTo>
                    <a:pt x="72" y="528"/>
                    <a:pt x="74" y="527"/>
                    <a:pt x="76" y="528"/>
                  </a:cubicBezTo>
                  <a:cubicBezTo>
                    <a:pt x="77" y="528"/>
                    <a:pt x="78" y="530"/>
                    <a:pt x="78" y="532"/>
                  </a:cubicBezTo>
                  <a:close/>
                  <a:moveTo>
                    <a:pt x="74" y="544"/>
                  </a:moveTo>
                  <a:lnTo>
                    <a:pt x="74" y="544"/>
                  </a:lnTo>
                  <a:cubicBezTo>
                    <a:pt x="74" y="545"/>
                    <a:pt x="72" y="546"/>
                    <a:pt x="70" y="546"/>
                  </a:cubicBezTo>
                  <a:cubicBezTo>
                    <a:pt x="69" y="545"/>
                    <a:pt x="68" y="543"/>
                    <a:pt x="68" y="542"/>
                  </a:cubicBezTo>
                  <a:lnTo>
                    <a:pt x="68" y="542"/>
                  </a:lnTo>
                  <a:cubicBezTo>
                    <a:pt x="69" y="540"/>
                    <a:pt x="71" y="539"/>
                    <a:pt x="72" y="540"/>
                  </a:cubicBezTo>
                  <a:cubicBezTo>
                    <a:pt x="74" y="540"/>
                    <a:pt x="75" y="542"/>
                    <a:pt x="74" y="544"/>
                  </a:cubicBezTo>
                  <a:close/>
                  <a:moveTo>
                    <a:pt x="71" y="556"/>
                  </a:moveTo>
                  <a:lnTo>
                    <a:pt x="71" y="556"/>
                  </a:lnTo>
                  <a:cubicBezTo>
                    <a:pt x="70" y="557"/>
                    <a:pt x="68" y="558"/>
                    <a:pt x="67" y="558"/>
                  </a:cubicBezTo>
                  <a:cubicBezTo>
                    <a:pt x="65" y="557"/>
                    <a:pt x="64" y="555"/>
                    <a:pt x="65" y="554"/>
                  </a:cubicBezTo>
                  <a:lnTo>
                    <a:pt x="65" y="554"/>
                  </a:lnTo>
                  <a:cubicBezTo>
                    <a:pt x="65" y="552"/>
                    <a:pt x="67" y="551"/>
                    <a:pt x="69" y="552"/>
                  </a:cubicBezTo>
                  <a:cubicBezTo>
                    <a:pt x="70" y="552"/>
                    <a:pt x="71" y="554"/>
                    <a:pt x="71" y="556"/>
                  </a:cubicBezTo>
                  <a:close/>
                  <a:moveTo>
                    <a:pt x="68" y="568"/>
                  </a:moveTo>
                  <a:lnTo>
                    <a:pt x="68" y="568"/>
                  </a:lnTo>
                  <a:cubicBezTo>
                    <a:pt x="67" y="569"/>
                    <a:pt x="65" y="570"/>
                    <a:pt x="64" y="570"/>
                  </a:cubicBezTo>
                  <a:cubicBezTo>
                    <a:pt x="62" y="569"/>
                    <a:pt x="61" y="567"/>
                    <a:pt x="62" y="566"/>
                  </a:cubicBezTo>
                  <a:lnTo>
                    <a:pt x="62" y="566"/>
                  </a:lnTo>
                  <a:cubicBezTo>
                    <a:pt x="62" y="564"/>
                    <a:pt x="64" y="563"/>
                    <a:pt x="66" y="564"/>
                  </a:cubicBezTo>
                  <a:cubicBezTo>
                    <a:pt x="67" y="564"/>
                    <a:pt x="68" y="566"/>
                    <a:pt x="68" y="568"/>
                  </a:cubicBezTo>
                  <a:close/>
                  <a:moveTo>
                    <a:pt x="64" y="580"/>
                  </a:moveTo>
                  <a:lnTo>
                    <a:pt x="64" y="580"/>
                  </a:lnTo>
                  <a:cubicBezTo>
                    <a:pt x="64" y="581"/>
                    <a:pt x="62" y="582"/>
                    <a:pt x="60" y="582"/>
                  </a:cubicBezTo>
                  <a:cubicBezTo>
                    <a:pt x="59" y="581"/>
                    <a:pt x="58" y="579"/>
                    <a:pt x="59" y="578"/>
                  </a:cubicBezTo>
                  <a:lnTo>
                    <a:pt x="59" y="578"/>
                  </a:lnTo>
                  <a:cubicBezTo>
                    <a:pt x="59" y="576"/>
                    <a:pt x="61" y="575"/>
                    <a:pt x="62" y="576"/>
                  </a:cubicBezTo>
                  <a:cubicBezTo>
                    <a:pt x="64" y="576"/>
                    <a:pt x="65" y="578"/>
                    <a:pt x="64" y="580"/>
                  </a:cubicBezTo>
                  <a:close/>
                  <a:moveTo>
                    <a:pt x="61" y="592"/>
                  </a:moveTo>
                  <a:lnTo>
                    <a:pt x="61" y="592"/>
                  </a:lnTo>
                  <a:cubicBezTo>
                    <a:pt x="61" y="594"/>
                    <a:pt x="59" y="594"/>
                    <a:pt x="57" y="594"/>
                  </a:cubicBezTo>
                  <a:cubicBezTo>
                    <a:pt x="56" y="593"/>
                    <a:pt x="55" y="592"/>
                    <a:pt x="55" y="590"/>
                  </a:cubicBezTo>
                  <a:lnTo>
                    <a:pt x="55" y="590"/>
                  </a:lnTo>
                  <a:cubicBezTo>
                    <a:pt x="56" y="588"/>
                    <a:pt x="58" y="587"/>
                    <a:pt x="59" y="588"/>
                  </a:cubicBezTo>
                  <a:cubicBezTo>
                    <a:pt x="61" y="589"/>
                    <a:pt x="62" y="590"/>
                    <a:pt x="61" y="592"/>
                  </a:cubicBezTo>
                  <a:close/>
                  <a:moveTo>
                    <a:pt x="58" y="604"/>
                  </a:moveTo>
                  <a:lnTo>
                    <a:pt x="58" y="604"/>
                  </a:lnTo>
                  <a:cubicBezTo>
                    <a:pt x="58" y="606"/>
                    <a:pt x="56" y="607"/>
                    <a:pt x="54" y="606"/>
                  </a:cubicBezTo>
                  <a:cubicBezTo>
                    <a:pt x="53" y="606"/>
                    <a:pt x="52" y="604"/>
                    <a:pt x="52" y="602"/>
                  </a:cubicBezTo>
                  <a:lnTo>
                    <a:pt x="52" y="602"/>
                  </a:lnTo>
                  <a:cubicBezTo>
                    <a:pt x="53" y="600"/>
                    <a:pt x="55" y="600"/>
                    <a:pt x="56" y="600"/>
                  </a:cubicBezTo>
                  <a:cubicBezTo>
                    <a:pt x="58" y="601"/>
                    <a:pt x="59" y="602"/>
                    <a:pt x="58" y="604"/>
                  </a:cubicBezTo>
                  <a:close/>
                  <a:moveTo>
                    <a:pt x="56" y="616"/>
                  </a:moveTo>
                  <a:lnTo>
                    <a:pt x="56" y="616"/>
                  </a:lnTo>
                  <a:cubicBezTo>
                    <a:pt x="55" y="618"/>
                    <a:pt x="53" y="619"/>
                    <a:pt x="52" y="618"/>
                  </a:cubicBezTo>
                  <a:cubicBezTo>
                    <a:pt x="50" y="618"/>
                    <a:pt x="49" y="616"/>
                    <a:pt x="50" y="614"/>
                  </a:cubicBezTo>
                  <a:lnTo>
                    <a:pt x="50" y="614"/>
                  </a:lnTo>
                  <a:cubicBezTo>
                    <a:pt x="50" y="613"/>
                    <a:pt x="52" y="612"/>
                    <a:pt x="54" y="612"/>
                  </a:cubicBezTo>
                  <a:cubicBezTo>
                    <a:pt x="55" y="613"/>
                    <a:pt x="56" y="615"/>
                    <a:pt x="56" y="616"/>
                  </a:cubicBezTo>
                  <a:close/>
                  <a:moveTo>
                    <a:pt x="53" y="628"/>
                  </a:moveTo>
                  <a:lnTo>
                    <a:pt x="53" y="628"/>
                  </a:lnTo>
                  <a:cubicBezTo>
                    <a:pt x="52" y="630"/>
                    <a:pt x="50" y="631"/>
                    <a:pt x="49" y="630"/>
                  </a:cubicBezTo>
                  <a:cubicBezTo>
                    <a:pt x="47" y="630"/>
                    <a:pt x="46" y="628"/>
                    <a:pt x="47" y="627"/>
                  </a:cubicBezTo>
                  <a:lnTo>
                    <a:pt x="47" y="626"/>
                  </a:lnTo>
                  <a:cubicBezTo>
                    <a:pt x="47" y="625"/>
                    <a:pt x="49" y="624"/>
                    <a:pt x="51" y="625"/>
                  </a:cubicBezTo>
                  <a:cubicBezTo>
                    <a:pt x="52" y="625"/>
                    <a:pt x="53" y="627"/>
                    <a:pt x="53" y="628"/>
                  </a:cubicBezTo>
                  <a:close/>
                  <a:moveTo>
                    <a:pt x="50" y="641"/>
                  </a:moveTo>
                  <a:lnTo>
                    <a:pt x="50" y="641"/>
                  </a:lnTo>
                  <a:cubicBezTo>
                    <a:pt x="50" y="642"/>
                    <a:pt x="48" y="643"/>
                    <a:pt x="46" y="643"/>
                  </a:cubicBezTo>
                  <a:cubicBezTo>
                    <a:pt x="44" y="642"/>
                    <a:pt x="44" y="640"/>
                    <a:pt x="44" y="639"/>
                  </a:cubicBezTo>
                  <a:lnTo>
                    <a:pt x="44" y="639"/>
                  </a:lnTo>
                  <a:cubicBezTo>
                    <a:pt x="45" y="637"/>
                    <a:pt x="46" y="636"/>
                    <a:pt x="48" y="637"/>
                  </a:cubicBezTo>
                  <a:cubicBezTo>
                    <a:pt x="50" y="637"/>
                    <a:pt x="51" y="639"/>
                    <a:pt x="50" y="641"/>
                  </a:cubicBezTo>
                  <a:close/>
                  <a:moveTo>
                    <a:pt x="48" y="652"/>
                  </a:moveTo>
                  <a:lnTo>
                    <a:pt x="48" y="652"/>
                  </a:lnTo>
                  <a:cubicBezTo>
                    <a:pt x="48" y="654"/>
                    <a:pt x="46" y="655"/>
                    <a:pt x="44" y="655"/>
                  </a:cubicBezTo>
                  <a:cubicBezTo>
                    <a:pt x="43" y="655"/>
                    <a:pt x="41" y="654"/>
                    <a:pt x="41" y="652"/>
                  </a:cubicBezTo>
                  <a:lnTo>
                    <a:pt x="41" y="652"/>
                  </a:lnTo>
                  <a:cubicBezTo>
                    <a:pt x="41" y="650"/>
                    <a:pt x="43" y="649"/>
                    <a:pt x="44" y="649"/>
                  </a:cubicBezTo>
                  <a:cubicBezTo>
                    <a:pt x="46" y="649"/>
                    <a:pt x="48" y="650"/>
                    <a:pt x="48" y="652"/>
                  </a:cubicBezTo>
                  <a:close/>
                  <a:moveTo>
                    <a:pt x="45" y="665"/>
                  </a:moveTo>
                  <a:lnTo>
                    <a:pt x="45" y="665"/>
                  </a:lnTo>
                  <a:cubicBezTo>
                    <a:pt x="44" y="667"/>
                    <a:pt x="43" y="668"/>
                    <a:pt x="41" y="667"/>
                  </a:cubicBezTo>
                  <a:cubicBezTo>
                    <a:pt x="39" y="667"/>
                    <a:pt x="38" y="665"/>
                    <a:pt x="39" y="663"/>
                  </a:cubicBezTo>
                  <a:lnTo>
                    <a:pt x="39" y="663"/>
                  </a:lnTo>
                  <a:cubicBezTo>
                    <a:pt x="40" y="662"/>
                    <a:pt x="41" y="661"/>
                    <a:pt x="43" y="661"/>
                  </a:cubicBezTo>
                  <a:cubicBezTo>
                    <a:pt x="45" y="662"/>
                    <a:pt x="46" y="664"/>
                    <a:pt x="45" y="665"/>
                  </a:cubicBezTo>
                  <a:close/>
                  <a:moveTo>
                    <a:pt x="43" y="677"/>
                  </a:moveTo>
                  <a:lnTo>
                    <a:pt x="43" y="677"/>
                  </a:lnTo>
                  <a:cubicBezTo>
                    <a:pt x="42" y="679"/>
                    <a:pt x="40" y="680"/>
                    <a:pt x="39" y="679"/>
                  </a:cubicBezTo>
                  <a:cubicBezTo>
                    <a:pt x="37" y="679"/>
                    <a:pt x="36" y="677"/>
                    <a:pt x="37" y="675"/>
                  </a:cubicBezTo>
                  <a:lnTo>
                    <a:pt x="37" y="675"/>
                  </a:lnTo>
                  <a:cubicBezTo>
                    <a:pt x="37" y="674"/>
                    <a:pt x="39" y="673"/>
                    <a:pt x="41" y="673"/>
                  </a:cubicBezTo>
                  <a:cubicBezTo>
                    <a:pt x="42" y="674"/>
                    <a:pt x="43" y="676"/>
                    <a:pt x="43" y="677"/>
                  </a:cubicBezTo>
                  <a:close/>
                  <a:moveTo>
                    <a:pt x="40" y="690"/>
                  </a:moveTo>
                  <a:lnTo>
                    <a:pt x="40" y="690"/>
                  </a:lnTo>
                  <a:cubicBezTo>
                    <a:pt x="40" y="691"/>
                    <a:pt x="38" y="692"/>
                    <a:pt x="36" y="692"/>
                  </a:cubicBezTo>
                  <a:cubicBezTo>
                    <a:pt x="35" y="691"/>
                    <a:pt x="34" y="689"/>
                    <a:pt x="34" y="688"/>
                  </a:cubicBezTo>
                  <a:lnTo>
                    <a:pt x="34" y="688"/>
                  </a:lnTo>
                  <a:cubicBezTo>
                    <a:pt x="35" y="686"/>
                    <a:pt x="37" y="685"/>
                    <a:pt x="38" y="686"/>
                  </a:cubicBezTo>
                  <a:cubicBezTo>
                    <a:pt x="40" y="686"/>
                    <a:pt x="41" y="688"/>
                    <a:pt x="40" y="690"/>
                  </a:cubicBezTo>
                  <a:close/>
                  <a:moveTo>
                    <a:pt x="38" y="702"/>
                  </a:moveTo>
                  <a:lnTo>
                    <a:pt x="38" y="702"/>
                  </a:lnTo>
                  <a:cubicBezTo>
                    <a:pt x="37" y="704"/>
                    <a:pt x="35" y="705"/>
                    <a:pt x="34" y="704"/>
                  </a:cubicBezTo>
                  <a:cubicBezTo>
                    <a:pt x="32" y="703"/>
                    <a:pt x="31" y="702"/>
                    <a:pt x="32" y="700"/>
                  </a:cubicBezTo>
                  <a:lnTo>
                    <a:pt x="32" y="700"/>
                  </a:lnTo>
                  <a:cubicBezTo>
                    <a:pt x="32" y="698"/>
                    <a:pt x="34" y="697"/>
                    <a:pt x="36" y="698"/>
                  </a:cubicBezTo>
                  <a:cubicBezTo>
                    <a:pt x="37" y="699"/>
                    <a:pt x="38" y="700"/>
                    <a:pt x="38" y="702"/>
                  </a:cubicBezTo>
                  <a:close/>
                  <a:moveTo>
                    <a:pt x="36" y="714"/>
                  </a:moveTo>
                  <a:lnTo>
                    <a:pt x="36" y="714"/>
                  </a:lnTo>
                  <a:cubicBezTo>
                    <a:pt x="35" y="716"/>
                    <a:pt x="33" y="717"/>
                    <a:pt x="32" y="716"/>
                  </a:cubicBezTo>
                  <a:cubicBezTo>
                    <a:pt x="30" y="716"/>
                    <a:pt x="29" y="714"/>
                    <a:pt x="30" y="712"/>
                  </a:cubicBezTo>
                  <a:lnTo>
                    <a:pt x="30" y="712"/>
                  </a:lnTo>
                  <a:cubicBezTo>
                    <a:pt x="30" y="711"/>
                    <a:pt x="32" y="710"/>
                    <a:pt x="34" y="710"/>
                  </a:cubicBezTo>
                  <a:cubicBezTo>
                    <a:pt x="35" y="711"/>
                    <a:pt x="36" y="713"/>
                    <a:pt x="36" y="714"/>
                  </a:cubicBezTo>
                  <a:close/>
                  <a:moveTo>
                    <a:pt x="34" y="727"/>
                  </a:moveTo>
                  <a:lnTo>
                    <a:pt x="34" y="727"/>
                  </a:lnTo>
                  <a:cubicBezTo>
                    <a:pt x="33" y="728"/>
                    <a:pt x="31" y="729"/>
                    <a:pt x="30" y="729"/>
                  </a:cubicBezTo>
                  <a:cubicBezTo>
                    <a:pt x="28" y="728"/>
                    <a:pt x="27" y="726"/>
                    <a:pt x="28" y="725"/>
                  </a:cubicBezTo>
                  <a:lnTo>
                    <a:pt x="28" y="725"/>
                  </a:lnTo>
                  <a:cubicBezTo>
                    <a:pt x="28" y="723"/>
                    <a:pt x="30" y="722"/>
                    <a:pt x="32" y="723"/>
                  </a:cubicBezTo>
                  <a:cubicBezTo>
                    <a:pt x="33" y="723"/>
                    <a:pt x="34" y="725"/>
                    <a:pt x="34" y="727"/>
                  </a:cubicBezTo>
                  <a:close/>
                  <a:moveTo>
                    <a:pt x="32" y="739"/>
                  </a:moveTo>
                  <a:lnTo>
                    <a:pt x="32" y="739"/>
                  </a:lnTo>
                  <a:cubicBezTo>
                    <a:pt x="31" y="741"/>
                    <a:pt x="29" y="742"/>
                    <a:pt x="28" y="741"/>
                  </a:cubicBezTo>
                  <a:cubicBezTo>
                    <a:pt x="26" y="740"/>
                    <a:pt x="25" y="739"/>
                    <a:pt x="26" y="737"/>
                  </a:cubicBezTo>
                  <a:lnTo>
                    <a:pt x="26" y="737"/>
                  </a:lnTo>
                  <a:cubicBezTo>
                    <a:pt x="26" y="735"/>
                    <a:pt x="28" y="734"/>
                    <a:pt x="30" y="735"/>
                  </a:cubicBezTo>
                  <a:cubicBezTo>
                    <a:pt x="31" y="736"/>
                    <a:pt x="32" y="737"/>
                    <a:pt x="32" y="739"/>
                  </a:cubicBezTo>
                  <a:close/>
                  <a:moveTo>
                    <a:pt x="30" y="751"/>
                  </a:moveTo>
                  <a:lnTo>
                    <a:pt x="30" y="751"/>
                  </a:lnTo>
                  <a:cubicBezTo>
                    <a:pt x="29" y="753"/>
                    <a:pt x="27" y="754"/>
                    <a:pt x="26" y="753"/>
                  </a:cubicBezTo>
                  <a:cubicBezTo>
                    <a:pt x="24" y="753"/>
                    <a:pt x="23" y="751"/>
                    <a:pt x="24" y="749"/>
                  </a:cubicBezTo>
                  <a:lnTo>
                    <a:pt x="24" y="749"/>
                  </a:lnTo>
                  <a:cubicBezTo>
                    <a:pt x="24" y="748"/>
                    <a:pt x="26" y="747"/>
                    <a:pt x="28" y="747"/>
                  </a:cubicBezTo>
                  <a:cubicBezTo>
                    <a:pt x="29" y="748"/>
                    <a:pt x="30" y="750"/>
                    <a:pt x="30" y="751"/>
                  </a:cubicBezTo>
                  <a:close/>
                  <a:moveTo>
                    <a:pt x="28" y="764"/>
                  </a:moveTo>
                  <a:lnTo>
                    <a:pt x="28" y="764"/>
                  </a:lnTo>
                  <a:cubicBezTo>
                    <a:pt x="27" y="765"/>
                    <a:pt x="26" y="766"/>
                    <a:pt x="24" y="766"/>
                  </a:cubicBezTo>
                  <a:cubicBezTo>
                    <a:pt x="22" y="765"/>
                    <a:pt x="21" y="763"/>
                    <a:pt x="22" y="762"/>
                  </a:cubicBezTo>
                  <a:lnTo>
                    <a:pt x="22" y="762"/>
                  </a:lnTo>
                  <a:cubicBezTo>
                    <a:pt x="22" y="760"/>
                    <a:pt x="24" y="759"/>
                    <a:pt x="26" y="760"/>
                  </a:cubicBezTo>
                  <a:cubicBezTo>
                    <a:pt x="27" y="760"/>
                    <a:pt x="28" y="762"/>
                    <a:pt x="28" y="764"/>
                  </a:cubicBezTo>
                  <a:close/>
                  <a:moveTo>
                    <a:pt x="26" y="776"/>
                  </a:moveTo>
                  <a:lnTo>
                    <a:pt x="26" y="776"/>
                  </a:lnTo>
                  <a:cubicBezTo>
                    <a:pt x="26" y="778"/>
                    <a:pt x="24" y="779"/>
                    <a:pt x="22" y="778"/>
                  </a:cubicBezTo>
                  <a:cubicBezTo>
                    <a:pt x="21" y="778"/>
                    <a:pt x="20" y="776"/>
                    <a:pt x="20" y="774"/>
                  </a:cubicBezTo>
                  <a:lnTo>
                    <a:pt x="20" y="774"/>
                  </a:lnTo>
                  <a:cubicBezTo>
                    <a:pt x="21" y="772"/>
                    <a:pt x="22" y="772"/>
                    <a:pt x="24" y="772"/>
                  </a:cubicBezTo>
                  <a:cubicBezTo>
                    <a:pt x="26" y="773"/>
                    <a:pt x="27" y="774"/>
                    <a:pt x="26" y="776"/>
                  </a:cubicBezTo>
                  <a:close/>
                  <a:moveTo>
                    <a:pt x="24" y="788"/>
                  </a:moveTo>
                  <a:lnTo>
                    <a:pt x="24" y="788"/>
                  </a:lnTo>
                  <a:cubicBezTo>
                    <a:pt x="24" y="790"/>
                    <a:pt x="22" y="791"/>
                    <a:pt x="20" y="790"/>
                  </a:cubicBezTo>
                  <a:cubicBezTo>
                    <a:pt x="19" y="790"/>
                    <a:pt x="18" y="788"/>
                    <a:pt x="18" y="787"/>
                  </a:cubicBezTo>
                  <a:lnTo>
                    <a:pt x="18" y="787"/>
                  </a:lnTo>
                  <a:cubicBezTo>
                    <a:pt x="19" y="785"/>
                    <a:pt x="21" y="784"/>
                    <a:pt x="22" y="785"/>
                  </a:cubicBezTo>
                  <a:cubicBezTo>
                    <a:pt x="24" y="785"/>
                    <a:pt x="25" y="787"/>
                    <a:pt x="24" y="788"/>
                  </a:cubicBezTo>
                  <a:close/>
                  <a:moveTo>
                    <a:pt x="23" y="801"/>
                  </a:moveTo>
                  <a:lnTo>
                    <a:pt x="23" y="801"/>
                  </a:lnTo>
                  <a:cubicBezTo>
                    <a:pt x="22" y="803"/>
                    <a:pt x="20" y="803"/>
                    <a:pt x="19" y="803"/>
                  </a:cubicBezTo>
                  <a:cubicBezTo>
                    <a:pt x="17" y="802"/>
                    <a:pt x="16" y="801"/>
                    <a:pt x="17" y="799"/>
                  </a:cubicBezTo>
                  <a:lnTo>
                    <a:pt x="17" y="799"/>
                  </a:lnTo>
                  <a:cubicBezTo>
                    <a:pt x="17" y="797"/>
                    <a:pt x="19" y="796"/>
                    <a:pt x="21" y="797"/>
                  </a:cubicBezTo>
                  <a:cubicBezTo>
                    <a:pt x="22" y="797"/>
                    <a:pt x="23" y="799"/>
                    <a:pt x="23" y="801"/>
                  </a:cubicBezTo>
                  <a:close/>
                  <a:moveTo>
                    <a:pt x="21" y="813"/>
                  </a:moveTo>
                  <a:lnTo>
                    <a:pt x="21" y="813"/>
                  </a:lnTo>
                  <a:cubicBezTo>
                    <a:pt x="21" y="815"/>
                    <a:pt x="19" y="816"/>
                    <a:pt x="17" y="815"/>
                  </a:cubicBezTo>
                  <a:cubicBezTo>
                    <a:pt x="16" y="815"/>
                    <a:pt x="15" y="813"/>
                    <a:pt x="15" y="811"/>
                  </a:cubicBezTo>
                  <a:lnTo>
                    <a:pt x="15" y="811"/>
                  </a:lnTo>
                  <a:cubicBezTo>
                    <a:pt x="16" y="810"/>
                    <a:pt x="18" y="809"/>
                    <a:pt x="19" y="809"/>
                  </a:cubicBezTo>
                  <a:cubicBezTo>
                    <a:pt x="21" y="810"/>
                    <a:pt x="22" y="812"/>
                    <a:pt x="21" y="813"/>
                  </a:cubicBezTo>
                  <a:close/>
                  <a:moveTo>
                    <a:pt x="20" y="826"/>
                  </a:moveTo>
                  <a:lnTo>
                    <a:pt x="20" y="826"/>
                  </a:lnTo>
                  <a:cubicBezTo>
                    <a:pt x="19" y="827"/>
                    <a:pt x="17" y="828"/>
                    <a:pt x="16" y="828"/>
                  </a:cubicBezTo>
                  <a:cubicBezTo>
                    <a:pt x="14" y="827"/>
                    <a:pt x="13" y="825"/>
                    <a:pt x="14" y="824"/>
                  </a:cubicBezTo>
                  <a:lnTo>
                    <a:pt x="14" y="824"/>
                  </a:lnTo>
                  <a:cubicBezTo>
                    <a:pt x="14" y="822"/>
                    <a:pt x="16" y="821"/>
                    <a:pt x="18" y="822"/>
                  </a:cubicBezTo>
                  <a:cubicBezTo>
                    <a:pt x="19" y="822"/>
                    <a:pt x="20" y="824"/>
                    <a:pt x="20" y="826"/>
                  </a:cubicBezTo>
                  <a:close/>
                  <a:moveTo>
                    <a:pt x="18" y="838"/>
                  </a:moveTo>
                  <a:lnTo>
                    <a:pt x="18" y="838"/>
                  </a:lnTo>
                  <a:cubicBezTo>
                    <a:pt x="18" y="840"/>
                    <a:pt x="16" y="841"/>
                    <a:pt x="14" y="840"/>
                  </a:cubicBezTo>
                  <a:cubicBezTo>
                    <a:pt x="13" y="840"/>
                    <a:pt x="12" y="838"/>
                    <a:pt x="12" y="836"/>
                  </a:cubicBezTo>
                  <a:lnTo>
                    <a:pt x="12" y="836"/>
                  </a:lnTo>
                  <a:cubicBezTo>
                    <a:pt x="13" y="835"/>
                    <a:pt x="15" y="834"/>
                    <a:pt x="16" y="834"/>
                  </a:cubicBezTo>
                  <a:cubicBezTo>
                    <a:pt x="18" y="835"/>
                    <a:pt x="19" y="837"/>
                    <a:pt x="18" y="838"/>
                  </a:cubicBezTo>
                  <a:close/>
                  <a:moveTo>
                    <a:pt x="17" y="851"/>
                  </a:moveTo>
                  <a:lnTo>
                    <a:pt x="17" y="851"/>
                  </a:lnTo>
                  <a:cubicBezTo>
                    <a:pt x="16" y="852"/>
                    <a:pt x="15" y="853"/>
                    <a:pt x="13" y="853"/>
                  </a:cubicBezTo>
                  <a:cubicBezTo>
                    <a:pt x="11" y="852"/>
                    <a:pt x="10" y="850"/>
                    <a:pt x="11" y="849"/>
                  </a:cubicBezTo>
                  <a:lnTo>
                    <a:pt x="11" y="849"/>
                  </a:lnTo>
                  <a:cubicBezTo>
                    <a:pt x="12" y="847"/>
                    <a:pt x="13" y="846"/>
                    <a:pt x="15" y="847"/>
                  </a:cubicBezTo>
                  <a:cubicBezTo>
                    <a:pt x="17" y="847"/>
                    <a:pt x="17" y="849"/>
                    <a:pt x="17" y="851"/>
                  </a:cubicBezTo>
                  <a:close/>
                  <a:moveTo>
                    <a:pt x="16" y="863"/>
                  </a:moveTo>
                  <a:lnTo>
                    <a:pt x="16" y="863"/>
                  </a:lnTo>
                  <a:cubicBezTo>
                    <a:pt x="15" y="865"/>
                    <a:pt x="13" y="866"/>
                    <a:pt x="12" y="865"/>
                  </a:cubicBezTo>
                  <a:cubicBezTo>
                    <a:pt x="10" y="864"/>
                    <a:pt x="9" y="863"/>
                    <a:pt x="10" y="861"/>
                  </a:cubicBezTo>
                  <a:lnTo>
                    <a:pt x="10" y="861"/>
                  </a:lnTo>
                  <a:cubicBezTo>
                    <a:pt x="10" y="859"/>
                    <a:pt x="12" y="859"/>
                    <a:pt x="14" y="859"/>
                  </a:cubicBezTo>
                  <a:cubicBezTo>
                    <a:pt x="15" y="860"/>
                    <a:pt x="16" y="861"/>
                    <a:pt x="16" y="863"/>
                  </a:cubicBezTo>
                  <a:close/>
                  <a:moveTo>
                    <a:pt x="15" y="875"/>
                  </a:moveTo>
                  <a:lnTo>
                    <a:pt x="15" y="875"/>
                  </a:lnTo>
                  <a:cubicBezTo>
                    <a:pt x="14" y="877"/>
                    <a:pt x="12" y="878"/>
                    <a:pt x="11" y="877"/>
                  </a:cubicBezTo>
                  <a:cubicBezTo>
                    <a:pt x="9" y="877"/>
                    <a:pt x="8" y="875"/>
                    <a:pt x="9" y="874"/>
                  </a:cubicBezTo>
                  <a:lnTo>
                    <a:pt x="9" y="874"/>
                  </a:lnTo>
                  <a:cubicBezTo>
                    <a:pt x="9" y="872"/>
                    <a:pt x="11" y="871"/>
                    <a:pt x="13" y="872"/>
                  </a:cubicBezTo>
                  <a:cubicBezTo>
                    <a:pt x="14" y="872"/>
                    <a:pt x="15" y="874"/>
                    <a:pt x="15" y="875"/>
                  </a:cubicBezTo>
                  <a:close/>
                  <a:moveTo>
                    <a:pt x="14" y="888"/>
                  </a:moveTo>
                  <a:lnTo>
                    <a:pt x="14" y="888"/>
                  </a:lnTo>
                  <a:cubicBezTo>
                    <a:pt x="13" y="890"/>
                    <a:pt x="11" y="890"/>
                    <a:pt x="10" y="890"/>
                  </a:cubicBezTo>
                  <a:cubicBezTo>
                    <a:pt x="8" y="889"/>
                    <a:pt x="7" y="888"/>
                    <a:pt x="8" y="886"/>
                  </a:cubicBezTo>
                  <a:lnTo>
                    <a:pt x="8" y="886"/>
                  </a:lnTo>
                  <a:cubicBezTo>
                    <a:pt x="8" y="884"/>
                    <a:pt x="10" y="883"/>
                    <a:pt x="12" y="884"/>
                  </a:cubicBezTo>
                  <a:cubicBezTo>
                    <a:pt x="13" y="885"/>
                    <a:pt x="14" y="886"/>
                    <a:pt x="14" y="888"/>
                  </a:cubicBezTo>
                  <a:close/>
                  <a:moveTo>
                    <a:pt x="13" y="900"/>
                  </a:moveTo>
                  <a:lnTo>
                    <a:pt x="13" y="900"/>
                  </a:lnTo>
                  <a:cubicBezTo>
                    <a:pt x="12" y="902"/>
                    <a:pt x="10" y="903"/>
                    <a:pt x="9" y="902"/>
                  </a:cubicBezTo>
                  <a:cubicBezTo>
                    <a:pt x="7" y="902"/>
                    <a:pt x="6" y="900"/>
                    <a:pt x="7" y="898"/>
                  </a:cubicBezTo>
                  <a:lnTo>
                    <a:pt x="7" y="898"/>
                  </a:lnTo>
                  <a:cubicBezTo>
                    <a:pt x="7" y="897"/>
                    <a:pt x="9" y="896"/>
                    <a:pt x="11" y="896"/>
                  </a:cubicBezTo>
                  <a:cubicBezTo>
                    <a:pt x="12" y="897"/>
                    <a:pt x="13" y="899"/>
                    <a:pt x="13" y="900"/>
                  </a:cubicBezTo>
                  <a:close/>
                  <a:moveTo>
                    <a:pt x="12" y="913"/>
                  </a:moveTo>
                  <a:lnTo>
                    <a:pt x="12" y="913"/>
                  </a:lnTo>
                  <a:cubicBezTo>
                    <a:pt x="11" y="915"/>
                    <a:pt x="9" y="915"/>
                    <a:pt x="8" y="915"/>
                  </a:cubicBezTo>
                  <a:cubicBezTo>
                    <a:pt x="6" y="914"/>
                    <a:pt x="5" y="913"/>
                    <a:pt x="6" y="911"/>
                  </a:cubicBezTo>
                  <a:lnTo>
                    <a:pt x="6" y="911"/>
                  </a:lnTo>
                  <a:cubicBezTo>
                    <a:pt x="6" y="909"/>
                    <a:pt x="8" y="908"/>
                    <a:pt x="10" y="909"/>
                  </a:cubicBezTo>
                  <a:cubicBezTo>
                    <a:pt x="11" y="909"/>
                    <a:pt x="12" y="911"/>
                    <a:pt x="12" y="913"/>
                  </a:cubicBezTo>
                  <a:close/>
                  <a:moveTo>
                    <a:pt x="11" y="925"/>
                  </a:moveTo>
                  <a:lnTo>
                    <a:pt x="11" y="925"/>
                  </a:lnTo>
                  <a:cubicBezTo>
                    <a:pt x="10" y="927"/>
                    <a:pt x="8" y="928"/>
                    <a:pt x="7" y="927"/>
                  </a:cubicBezTo>
                  <a:cubicBezTo>
                    <a:pt x="5" y="927"/>
                    <a:pt x="4" y="925"/>
                    <a:pt x="5" y="923"/>
                  </a:cubicBezTo>
                  <a:lnTo>
                    <a:pt x="5" y="923"/>
                  </a:lnTo>
                  <a:cubicBezTo>
                    <a:pt x="5" y="922"/>
                    <a:pt x="7" y="921"/>
                    <a:pt x="9" y="921"/>
                  </a:cubicBezTo>
                  <a:cubicBezTo>
                    <a:pt x="10" y="922"/>
                    <a:pt x="11" y="924"/>
                    <a:pt x="11" y="925"/>
                  </a:cubicBezTo>
                  <a:close/>
                  <a:moveTo>
                    <a:pt x="10" y="938"/>
                  </a:moveTo>
                  <a:lnTo>
                    <a:pt x="10" y="938"/>
                  </a:lnTo>
                  <a:cubicBezTo>
                    <a:pt x="9" y="939"/>
                    <a:pt x="8" y="940"/>
                    <a:pt x="6" y="940"/>
                  </a:cubicBezTo>
                  <a:cubicBezTo>
                    <a:pt x="4" y="939"/>
                    <a:pt x="4" y="937"/>
                    <a:pt x="4" y="936"/>
                  </a:cubicBezTo>
                  <a:lnTo>
                    <a:pt x="4" y="936"/>
                  </a:lnTo>
                  <a:cubicBezTo>
                    <a:pt x="5" y="934"/>
                    <a:pt x="6" y="933"/>
                    <a:pt x="8" y="934"/>
                  </a:cubicBezTo>
                  <a:cubicBezTo>
                    <a:pt x="10" y="934"/>
                    <a:pt x="11" y="936"/>
                    <a:pt x="10" y="938"/>
                  </a:cubicBezTo>
                  <a:close/>
                  <a:moveTo>
                    <a:pt x="9" y="950"/>
                  </a:moveTo>
                  <a:lnTo>
                    <a:pt x="9" y="950"/>
                  </a:lnTo>
                  <a:cubicBezTo>
                    <a:pt x="9" y="952"/>
                    <a:pt x="7" y="953"/>
                    <a:pt x="5" y="952"/>
                  </a:cubicBezTo>
                  <a:cubicBezTo>
                    <a:pt x="4" y="952"/>
                    <a:pt x="3" y="950"/>
                    <a:pt x="3" y="948"/>
                  </a:cubicBezTo>
                  <a:lnTo>
                    <a:pt x="3" y="948"/>
                  </a:lnTo>
                  <a:cubicBezTo>
                    <a:pt x="4" y="947"/>
                    <a:pt x="6" y="946"/>
                    <a:pt x="7" y="946"/>
                  </a:cubicBezTo>
                  <a:cubicBezTo>
                    <a:pt x="9" y="947"/>
                    <a:pt x="10" y="949"/>
                    <a:pt x="9" y="950"/>
                  </a:cubicBezTo>
                  <a:close/>
                  <a:moveTo>
                    <a:pt x="9" y="963"/>
                  </a:moveTo>
                  <a:lnTo>
                    <a:pt x="9" y="963"/>
                  </a:lnTo>
                  <a:cubicBezTo>
                    <a:pt x="8" y="964"/>
                    <a:pt x="6" y="965"/>
                    <a:pt x="5" y="965"/>
                  </a:cubicBezTo>
                  <a:cubicBezTo>
                    <a:pt x="3" y="964"/>
                    <a:pt x="2" y="962"/>
                    <a:pt x="3" y="961"/>
                  </a:cubicBezTo>
                  <a:lnTo>
                    <a:pt x="3" y="961"/>
                  </a:lnTo>
                  <a:cubicBezTo>
                    <a:pt x="3" y="959"/>
                    <a:pt x="5" y="958"/>
                    <a:pt x="7" y="959"/>
                  </a:cubicBezTo>
                  <a:cubicBezTo>
                    <a:pt x="8" y="959"/>
                    <a:pt x="9" y="961"/>
                    <a:pt x="9" y="963"/>
                  </a:cubicBezTo>
                  <a:close/>
                  <a:moveTo>
                    <a:pt x="8" y="975"/>
                  </a:moveTo>
                  <a:lnTo>
                    <a:pt x="8" y="975"/>
                  </a:lnTo>
                  <a:cubicBezTo>
                    <a:pt x="8" y="977"/>
                    <a:pt x="6" y="978"/>
                    <a:pt x="4" y="977"/>
                  </a:cubicBezTo>
                  <a:cubicBezTo>
                    <a:pt x="3" y="977"/>
                    <a:pt x="2" y="975"/>
                    <a:pt x="2" y="973"/>
                  </a:cubicBezTo>
                  <a:lnTo>
                    <a:pt x="2" y="973"/>
                  </a:lnTo>
                  <a:cubicBezTo>
                    <a:pt x="3" y="972"/>
                    <a:pt x="4" y="971"/>
                    <a:pt x="6" y="971"/>
                  </a:cubicBezTo>
                  <a:cubicBezTo>
                    <a:pt x="8" y="972"/>
                    <a:pt x="9" y="974"/>
                    <a:pt x="8" y="975"/>
                  </a:cubicBezTo>
                  <a:close/>
                  <a:moveTo>
                    <a:pt x="8" y="988"/>
                  </a:moveTo>
                  <a:lnTo>
                    <a:pt x="8" y="988"/>
                  </a:lnTo>
                  <a:cubicBezTo>
                    <a:pt x="7" y="989"/>
                    <a:pt x="5" y="990"/>
                    <a:pt x="4" y="990"/>
                  </a:cubicBezTo>
                  <a:cubicBezTo>
                    <a:pt x="2" y="989"/>
                    <a:pt x="1" y="987"/>
                    <a:pt x="2" y="986"/>
                  </a:cubicBezTo>
                  <a:lnTo>
                    <a:pt x="2" y="986"/>
                  </a:lnTo>
                  <a:cubicBezTo>
                    <a:pt x="2" y="984"/>
                    <a:pt x="4" y="983"/>
                    <a:pt x="6" y="984"/>
                  </a:cubicBezTo>
                  <a:cubicBezTo>
                    <a:pt x="7" y="984"/>
                    <a:pt x="8" y="986"/>
                    <a:pt x="8" y="988"/>
                  </a:cubicBezTo>
                  <a:close/>
                  <a:moveTo>
                    <a:pt x="7" y="1000"/>
                  </a:moveTo>
                  <a:lnTo>
                    <a:pt x="7" y="1000"/>
                  </a:lnTo>
                  <a:cubicBezTo>
                    <a:pt x="7" y="1002"/>
                    <a:pt x="5" y="1003"/>
                    <a:pt x="3" y="1002"/>
                  </a:cubicBezTo>
                  <a:cubicBezTo>
                    <a:pt x="2" y="1002"/>
                    <a:pt x="1" y="1000"/>
                    <a:pt x="1" y="998"/>
                  </a:cubicBezTo>
                  <a:lnTo>
                    <a:pt x="1" y="998"/>
                  </a:lnTo>
                  <a:cubicBezTo>
                    <a:pt x="2" y="997"/>
                    <a:pt x="4" y="996"/>
                    <a:pt x="5" y="996"/>
                  </a:cubicBezTo>
                  <a:cubicBezTo>
                    <a:pt x="7" y="997"/>
                    <a:pt x="8" y="999"/>
                    <a:pt x="7" y="1000"/>
                  </a:cubicBezTo>
                  <a:close/>
                  <a:moveTo>
                    <a:pt x="7" y="1013"/>
                  </a:moveTo>
                  <a:lnTo>
                    <a:pt x="7" y="1013"/>
                  </a:lnTo>
                  <a:cubicBezTo>
                    <a:pt x="6" y="1014"/>
                    <a:pt x="4" y="1015"/>
                    <a:pt x="3" y="1015"/>
                  </a:cubicBezTo>
                  <a:cubicBezTo>
                    <a:pt x="1" y="1014"/>
                    <a:pt x="0" y="1012"/>
                    <a:pt x="1" y="1011"/>
                  </a:cubicBezTo>
                  <a:lnTo>
                    <a:pt x="1" y="1011"/>
                  </a:lnTo>
                  <a:cubicBezTo>
                    <a:pt x="1" y="1009"/>
                    <a:pt x="3" y="1008"/>
                    <a:pt x="5" y="1009"/>
                  </a:cubicBezTo>
                  <a:cubicBezTo>
                    <a:pt x="6" y="1009"/>
                    <a:pt x="7" y="1011"/>
                    <a:pt x="7" y="1013"/>
                  </a:cubicBezTo>
                  <a:close/>
                  <a:moveTo>
                    <a:pt x="7" y="1025"/>
                  </a:moveTo>
                  <a:lnTo>
                    <a:pt x="7" y="1025"/>
                  </a:lnTo>
                  <a:cubicBezTo>
                    <a:pt x="6" y="1027"/>
                    <a:pt x="4" y="1028"/>
                    <a:pt x="3" y="1027"/>
                  </a:cubicBezTo>
                  <a:cubicBezTo>
                    <a:pt x="1" y="1027"/>
                    <a:pt x="0" y="1025"/>
                    <a:pt x="1" y="1023"/>
                  </a:cubicBezTo>
                  <a:lnTo>
                    <a:pt x="1" y="1023"/>
                  </a:lnTo>
                  <a:cubicBezTo>
                    <a:pt x="1" y="1022"/>
                    <a:pt x="3" y="1021"/>
                    <a:pt x="5" y="1021"/>
                  </a:cubicBezTo>
                  <a:cubicBezTo>
                    <a:pt x="6" y="1022"/>
                    <a:pt x="7" y="1024"/>
                    <a:pt x="7" y="1025"/>
                  </a:cubicBezTo>
                  <a:close/>
                  <a:moveTo>
                    <a:pt x="6" y="1038"/>
                  </a:moveTo>
                  <a:lnTo>
                    <a:pt x="6" y="1038"/>
                  </a:lnTo>
                  <a:cubicBezTo>
                    <a:pt x="6" y="1039"/>
                    <a:pt x="4" y="1040"/>
                    <a:pt x="2" y="1040"/>
                  </a:cubicBezTo>
                  <a:cubicBezTo>
                    <a:pt x="1" y="1039"/>
                    <a:pt x="0" y="1037"/>
                    <a:pt x="0" y="1036"/>
                  </a:cubicBezTo>
                  <a:lnTo>
                    <a:pt x="0" y="1036"/>
                  </a:lnTo>
                  <a:cubicBezTo>
                    <a:pt x="1" y="1034"/>
                    <a:pt x="3" y="1033"/>
                    <a:pt x="4" y="1034"/>
                  </a:cubicBezTo>
                  <a:cubicBezTo>
                    <a:pt x="6" y="1034"/>
                    <a:pt x="7" y="1036"/>
                    <a:pt x="6" y="1038"/>
                  </a:cubicBezTo>
                  <a:close/>
                  <a:moveTo>
                    <a:pt x="6" y="1050"/>
                  </a:moveTo>
                  <a:lnTo>
                    <a:pt x="6" y="1050"/>
                  </a:lnTo>
                  <a:cubicBezTo>
                    <a:pt x="6" y="1052"/>
                    <a:pt x="4" y="1053"/>
                    <a:pt x="2" y="1052"/>
                  </a:cubicBezTo>
                  <a:cubicBezTo>
                    <a:pt x="1" y="1052"/>
                    <a:pt x="0" y="1050"/>
                    <a:pt x="0" y="1048"/>
                  </a:cubicBezTo>
                  <a:lnTo>
                    <a:pt x="0" y="1048"/>
                  </a:lnTo>
                  <a:cubicBezTo>
                    <a:pt x="1" y="1047"/>
                    <a:pt x="3" y="1046"/>
                    <a:pt x="4" y="1046"/>
                  </a:cubicBezTo>
                  <a:cubicBezTo>
                    <a:pt x="6" y="1047"/>
                    <a:pt x="7" y="1049"/>
                    <a:pt x="6" y="1050"/>
                  </a:cubicBezTo>
                  <a:close/>
                  <a:moveTo>
                    <a:pt x="6" y="1063"/>
                  </a:moveTo>
                  <a:lnTo>
                    <a:pt x="6" y="1063"/>
                  </a:lnTo>
                  <a:cubicBezTo>
                    <a:pt x="6" y="1064"/>
                    <a:pt x="4" y="1065"/>
                    <a:pt x="2" y="1065"/>
                  </a:cubicBezTo>
                  <a:cubicBezTo>
                    <a:pt x="1" y="1064"/>
                    <a:pt x="0" y="1062"/>
                    <a:pt x="0" y="1061"/>
                  </a:cubicBezTo>
                  <a:lnTo>
                    <a:pt x="0" y="1061"/>
                  </a:lnTo>
                  <a:cubicBezTo>
                    <a:pt x="1" y="1059"/>
                    <a:pt x="2" y="1058"/>
                    <a:pt x="4" y="1059"/>
                  </a:cubicBezTo>
                  <a:cubicBezTo>
                    <a:pt x="6" y="1059"/>
                    <a:pt x="7" y="1061"/>
                    <a:pt x="6" y="1063"/>
                  </a:cubicBezTo>
                  <a:close/>
                  <a:moveTo>
                    <a:pt x="6" y="1074"/>
                  </a:moveTo>
                  <a:lnTo>
                    <a:pt x="6" y="1074"/>
                  </a:lnTo>
                  <a:cubicBezTo>
                    <a:pt x="6" y="1076"/>
                    <a:pt x="5" y="1077"/>
                    <a:pt x="3" y="1077"/>
                  </a:cubicBezTo>
                  <a:cubicBezTo>
                    <a:pt x="1" y="1077"/>
                    <a:pt x="0" y="1076"/>
                    <a:pt x="0" y="1074"/>
                  </a:cubicBezTo>
                  <a:lnTo>
                    <a:pt x="0" y="1074"/>
                  </a:lnTo>
                  <a:cubicBezTo>
                    <a:pt x="0" y="1073"/>
                    <a:pt x="1" y="1071"/>
                    <a:pt x="3" y="1071"/>
                  </a:cubicBezTo>
                  <a:cubicBezTo>
                    <a:pt x="5" y="1071"/>
                    <a:pt x="6" y="1073"/>
                    <a:pt x="6" y="1074"/>
                  </a:cubicBezTo>
                  <a:close/>
                  <a:moveTo>
                    <a:pt x="6" y="1087"/>
                  </a:moveTo>
                  <a:lnTo>
                    <a:pt x="6" y="1087"/>
                  </a:lnTo>
                  <a:cubicBezTo>
                    <a:pt x="6" y="1089"/>
                    <a:pt x="5" y="1090"/>
                    <a:pt x="3" y="1090"/>
                  </a:cubicBezTo>
                  <a:cubicBezTo>
                    <a:pt x="2" y="1090"/>
                    <a:pt x="0" y="1089"/>
                    <a:pt x="0" y="1087"/>
                  </a:cubicBezTo>
                  <a:lnTo>
                    <a:pt x="0" y="1087"/>
                  </a:lnTo>
                  <a:cubicBezTo>
                    <a:pt x="0" y="1085"/>
                    <a:pt x="2" y="1084"/>
                    <a:pt x="3" y="1084"/>
                  </a:cubicBezTo>
                  <a:cubicBezTo>
                    <a:pt x="5" y="1084"/>
                    <a:pt x="6" y="1085"/>
                    <a:pt x="6" y="1087"/>
                  </a:cubicBezTo>
                  <a:close/>
                  <a:moveTo>
                    <a:pt x="7" y="1099"/>
                  </a:moveTo>
                  <a:lnTo>
                    <a:pt x="7" y="1099"/>
                  </a:lnTo>
                  <a:cubicBezTo>
                    <a:pt x="7" y="1101"/>
                    <a:pt x="5" y="1102"/>
                    <a:pt x="4" y="1102"/>
                  </a:cubicBezTo>
                  <a:cubicBezTo>
                    <a:pt x="2" y="1102"/>
                    <a:pt x="0" y="1101"/>
                    <a:pt x="0" y="1099"/>
                  </a:cubicBezTo>
                  <a:lnTo>
                    <a:pt x="0" y="1099"/>
                  </a:lnTo>
                  <a:cubicBezTo>
                    <a:pt x="0" y="1098"/>
                    <a:pt x="2" y="1096"/>
                    <a:pt x="4" y="1096"/>
                  </a:cubicBezTo>
                  <a:cubicBezTo>
                    <a:pt x="5" y="1096"/>
                    <a:pt x="7" y="1098"/>
                    <a:pt x="7" y="1099"/>
                  </a:cubicBezTo>
                  <a:close/>
                  <a:moveTo>
                    <a:pt x="7" y="1112"/>
                  </a:moveTo>
                  <a:lnTo>
                    <a:pt x="7" y="1112"/>
                  </a:lnTo>
                  <a:cubicBezTo>
                    <a:pt x="7" y="1114"/>
                    <a:pt x="5" y="1115"/>
                    <a:pt x="4" y="1115"/>
                  </a:cubicBezTo>
                  <a:cubicBezTo>
                    <a:pt x="2" y="1115"/>
                    <a:pt x="1" y="1114"/>
                    <a:pt x="1" y="1112"/>
                  </a:cubicBezTo>
                  <a:lnTo>
                    <a:pt x="1" y="1112"/>
                  </a:lnTo>
                  <a:cubicBezTo>
                    <a:pt x="1" y="1110"/>
                    <a:pt x="2" y="1109"/>
                    <a:pt x="4" y="1109"/>
                  </a:cubicBezTo>
                  <a:cubicBezTo>
                    <a:pt x="5" y="1109"/>
                    <a:pt x="7" y="1110"/>
                    <a:pt x="7" y="1112"/>
                  </a:cubicBezTo>
                  <a:close/>
                  <a:moveTo>
                    <a:pt x="7" y="1124"/>
                  </a:moveTo>
                  <a:lnTo>
                    <a:pt x="7" y="1124"/>
                  </a:lnTo>
                  <a:cubicBezTo>
                    <a:pt x="7" y="1126"/>
                    <a:pt x="6" y="1127"/>
                    <a:pt x="4" y="1127"/>
                  </a:cubicBezTo>
                  <a:cubicBezTo>
                    <a:pt x="2" y="1127"/>
                    <a:pt x="1" y="1126"/>
                    <a:pt x="1" y="1124"/>
                  </a:cubicBezTo>
                  <a:lnTo>
                    <a:pt x="1" y="1124"/>
                  </a:lnTo>
                  <a:cubicBezTo>
                    <a:pt x="1" y="1123"/>
                    <a:pt x="2" y="1121"/>
                    <a:pt x="4" y="1121"/>
                  </a:cubicBezTo>
                  <a:cubicBezTo>
                    <a:pt x="6" y="1121"/>
                    <a:pt x="7" y="1123"/>
                    <a:pt x="7" y="1124"/>
                  </a:cubicBezTo>
                  <a:close/>
                  <a:moveTo>
                    <a:pt x="8" y="1137"/>
                  </a:moveTo>
                  <a:lnTo>
                    <a:pt x="8" y="1137"/>
                  </a:lnTo>
                  <a:cubicBezTo>
                    <a:pt x="8" y="1139"/>
                    <a:pt x="6" y="1140"/>
                    <a:pt x="4" y="1140"/>
                  </a:cubicBezTo>
                  <a:cubicBezTo>
                    <a:pt x="3" y="1140"/>
                    <a:pt x="1" y="1139"/>
                    <a:pt x="1" y="1137"/>
                  </a:cubicBezTo>
                  <a:lnTo>
                    <a:pt x="1" y="1137"/>
                  </a:lnTo>
                  <a:cubicBezTo>
                    <a:pt x="1" y="1135"/>
                    <a:pt x="3" y="1134"/>
                    <a:pt x="4" y="1134"/>
                  </a:cubicBezTo>
                  <a:cubicBezTo>
                    <a:pt x="6" y="1134"/>
                    <a:pt x="8" y="1135"/>
                    <a:pt x="8" y="1137"/>
                  </a:cubicBezTo>
                  <a:close/>
                  <a:moveTo>
                    <a:pt x="8" y="1149"/>
                  </a:moveTo>
                  <a:lnTo>
                    <a:pt x="8" y="1149"/>
                  </a:lnTo>
                  <a:cubicBezTo>
                    <a:pt x="8" y="1151"/>
                    <a:pt x="7" y="1152"/>
                    <a:pt x="5" y="1152"/>
                  </a:cubicBezTo>
                  <a:cubicBezTo>
                    <a:pt x="3" y="1152"/>
                    <a:pt x="2" y="1151"/>
                    <a:pt x="2" y="1149"/>
                  </a:cubicBezTo>
                  <a:lnTo>
                    <a:pt x="2" y="1149"/>
                  </a:lnTo>
                  <a:cubicBezTo>
                    <a:pt x="2" y="1148"/>
                    <a:pt x="3" y="1146"/>
                    <a:pt x="5" y="1146"/>
                  </a:cubicBezTo>
                  <a:cubicBezTo>
                    <a:pt x="7" y="1146"/>
                    <a:pt x="8" y="1148"/>
                    <a:pt x="8" y="1149"/>
                  </a:cubicBezTo>
                  <a:close/>
                  <a:moveTo>
                    <a:pt x="8" y="1162"/>
                  </a:moveTo>
                  <a:lnTo>
                    <a:pt x="8" y="1162"/>
                  </a:lnTo>
                  <a:cubicBezTo>
                    <a:pt x="8" y="1164"/>
                    <a:pt x="7" y="1165"/>
                    <a:pt x="5" y="1165"/>
                  </a:cubicBezTo>
                  <a:cubicBezTo>
                    <a:pt x="4" y="1165"/>
                    <a:pt x="2" y="1164"/>
                    <a:pt x="2" y="1162"/>
                  </a:cubicBezTo>
                  <a:lnTo>
                    <a:pt x="2" y="1162"/>
                  </a:lnTo>
                  <a:cubicBezTo>
                    <a:pt x="2" y="1160"/>
                    <a:pt x="4" y="1159"/>
                    <a:pt x="5" y="1159"/>
                  </a:cubicBezTo>
                  <a:cubicBezTo>
                    <a:pt x="7" y="1159"/>
                    <a:pt x="8" y="1160"/>
                    <a:pt x="8" y="1162"/>
                  </a:cubicBezTo>
                  <a:close/>
                  <a:moveTo>
                    <a:pt x="8" y="1173"/>
                  </a:moveTo>
                  <a:lnTo>
                    <a:pt x="8" y="1173"/>
                  </a:lnTo>
                  <a:cubicBezTo>
                    <a:pt x="9" y="1173"/>
                    <a:pt x="9" y="1174"/>
                    <a:pt x="9" y="1174"/>
                  </a:cubicBezTo>
                  <a:lnTo>
                    <a:pt x="9" y="1174"/>
                  </a:lnTo>
                  <a:cubicBezTo>
                    <a:pt x="9" y="1176"/>
                    <a:pt x="8" y="1177"/>
                    <a:pt x="6" y="1177"/>
                  </a:cubicBezTo>
                  <a:cubicBezTo>
                    <a:pt x="4" y="1177"/>
                    <a:pt x="3" y="1176"/>
                    <a:pt x="3" y="1174"/>
                  </a:cubicBezTo>
                  <a:lnTo>
                    <a:pt x="3" y="1174"/>
                  </a:lnTo>
                  <a:lnTo>
                    <a:pt x="3" y="1176"/>
                  </a:lnTo>
                  <a:lnTo>
                    <a:pt x="3" y="1176"/>
                  </a:lnTo>
                  <a:cubicBezTo>
                    <a:pt x="2" y="1175"/>
                    <a:pt x="3" y="1173"/>
                    <a:pt x="4" y="1172"/>
                  </a:cubicBezTo>
                  <a:cubicBezTo>
                    <a:pt x="5" y="1171"/>
                    <a:pt x="7" y="1171"/>
                    <a:pt x="8" y="1173"/>
                  </a:cubicBezTo>
                  <a:close/>
                  <a:moveTo>
                    <a:pt x="10" y="1187"/>
                  </a:moveTo>
                  <a:lnTo>
                    <a:pt x="10" y="1187"/>
                  </a:lnTo>
                  <a:cubicBezTo>
                    <a:pt x="10" y="1189"/>
                    <a:pt x="8" y="1190"/>
                    <a:pt x="7" y="1190"/>
                  </a:cubicBezTo>
                  <a:cubicBezTo>
                    <a:pt x="5" y="1190"/>
                    <a:pt x="3" y="1189"/>
                    <a:pt x="3" y="1187"/>
                  </a:cubicBezTo>
                  <a:lnTo>
                    <a:pt x="3" y="1187"/>
                  </a:lnTo>
                  <a:cubicBezTo>
                    <a:pt x="3" y="1185"/>
                    <a:pt x="5" y="1184"/>
                    <a:pt x="7" y="1184"/>
                  </a:cubicBezTo>
                  <a:cubicBezTo>
                    <a:pt x="8" y="1184"/>
                    <a:pt x="10" y="1185"/>
                    <a:pt x="10" y="1187"/>
                  </a:cubicBezTo>
                  <a:close/>
                  <a:moveTo>
                    <a:pt x="10" y="1199"/>
                  </a:moveTo>
                  <a:lnTo>
                    <a:pt x="10" y="1199"/>
                  </a:lnTo>
                  <a:cubicBezTo>
                    <a:pt x="10" y="1201"/>
                    <a:pt x="9" y="1202"/>
                    <a:pt x="7" y="1202"/>
                  </a:cubicBezTo>
                  <a:cubicBezTo>
                    <a:pt x="6" y="1202"/>
                    <a:pt x="4" y="1201"/>
                    <a:pt x="4" y="1199"/>
                  </a:cubicBezTo>
                  <a:lnTo>
                    <a:pt x="4" y="1199"/>
                  </a:lnTo>
                  <a:cubicBezTo>
                    <a:pt x="4" y="1198"/>
                    <a:pt x="6" y="1196"/>
                    <a:pt x="7" y="1196"/>
                  </a:cubicBezTo>
                  <a:cubicBezTo>
                    <a:pt x="9" y="1196"/>
                    <a:pt x="10" y="1198"/>
                    <a:pt x="10" y="1199"/>
                  </a:cubicBezTo>
                  <a:close/>
                  <a:moveTo>
                    <a:pt x="11" y="1212"/>
                  </a:moveTo>
                  <a:lnTo>
                    <a:pt x="11" y="1212"/>
                  </a:lnTo>
                  <a:cubicBezTo>
                    <a:pt x="11" y="1214"/>
                    <a:pt x="10" y="1215"/>
                    <a:pt x="8" y="1215"/>
                  </a:cubicBezTo>
                  <a:cubicBezTo>
                    <a:pt x="6" y="1215"/>
                    <a:pt x="5" y="1214"/>
                    <a:pt x="5" y="1212"/>
                  </a:cubicBezTo>
                  <a:lnTo>
                    <a:pt x="5" y="1212"/>
                  </a:lnTo>
                  <a:cubicBezTo>
                    <a:pt x="5" y="1210"/>
                    <a:pt x="6" y="1209"/>
                    <a:pt x="8" y="1209"/>
                  </a:cubicBezTo>
                  <a:cubicBezTo>
                    <a:pt x="10" y="1209"/>
                    <a:pt x="11" y="1210"/>
                    <a:pt x="11" y="1212"/>
                  </a:cubicBezTo>
                  <a:close/>
                  <a:moveTo>
                    <a:pt x="12" y="1224"/>
                  </a:moveTo>
                  <a:lnTo>
                    <a:pt x="12" y="1224"/>
                  </a:lnTo>
                  <a:cubicBezTo>
                    <a:pt x="12" y="1226"/>
                    <a:pt x="11" y="1227"/>
                    <a:pt x="9" y="1227"/>
                  </a:cubicBezTo>
                  <a:cubicBezTo>
                    <a:pt x="7" y="1227"/>
                    <a:pt x="6" y="1226"/>
                    <a:pt x="6" y="1224"/>
                  </a:cubicBezTo>
                  <a:lnTo>
                    <a:pt x="6" y="1224"/>
                  </a:lnTo>
                  <a:cubicBezTo>
                    <a:pt x="6" y="1223"/>
                    <a:pt x="7" y="1221"/>
                    <a:pt x="9" y="1221"/>
                  </a:cubicBezTo>
                  <a:cubicBezTo>
                    <a:pt x="11" y="1221"/>
                    <a:pt x="12" y="1223"/>
                    <a:pt x="12" y="1224"/>
                  </a:cubicBezTo>
                  <a:close/>
                  <a:moveTo>
                    <a:pt x="13" y="1237"/>
                  </a:moveTo>
                  <a:lnTo>
                    <a:pt x="13" y="1237"/>
                  </a:lnTo>
                  <a:cubicBezTo>
                    <a:pt x="13" y="1238"/>
                    <a:pt x="12" y="1240"/>
                    <a:pt x="10" y="1240"/>
                  </a:cubicBezTo>
                  <a:cubicBezTo>
                    <a:pt x="8" y="1240"/>
                    <a:pt x="7" y="1238"/>
                    <a:pt x="7" y="1237"/>
                  </a:cubicBezTo>
                  <a:lnTo>
                    <a:pt x="7" y="1237"/>
                  </a:lnTo>
                  <a:cubicBezTo>
                    <a:pt x="7" y="1235"/>
                    <a:pt x="8" y="1234"/>
                    <a:pt x="10" y="1234"/>
                  </a:cubicBezTo>
                  <a:cubicBezTo>
                    <a:pt x="12" y="1234"/>
                    <a:pt x="13" y="1235"/>
                    <a:pt x="13" y="1237"/>
                  </a:cubicBezTo>
                  <a:close/>
                  <a:moveTo>
                    <a:pt x="14" y="1249"/>
                  </a:moveTo>
                  <a:lnTo>
                    <a:pt x="14" y="1249"/>
                  </a:lnTo>
                  <a:cubicBezTo>
                    <a:pt x="14" y="1251"/>
                    <a:pt x="13" y="1252"/>
                    <a:pt x="11" y="1252"/>
                  </a:cubicBezTo>
                  <a:cubicBezTo>
                    <a:pt x="9" y="1252"/>
                    <a:pt x="8" y="1251"/>
                    <a:pt x="8" y="1249"/>
                  </a:cubicBezTo>
                  <a:lnTo>
                    <a:pt x="8" y="1249"/>
                  </a:lnTo>
                  <a:cubicBezTo>
                    <a:pt x="8" y="1247"/>
                    <a:pt x="9" y="1246"/>
                    <a:pt x="11" y="1246"/>
                  </a:cubicBezTo>
                  <a:cubicBezTo>
                    <a:pt x="13" y="1246"/>
                    <a:pt x="14" y="1247"/>
                    <a:pt x="14" y="1249"/>
                  </a:cubicBezTo>
                  <a:close/>
                  <a:moveTo>
                    <a:pt x="15" y="1262"/>
                  </a:moveTo>
                  <a:lnTo>
                    <a:pt x="15" y="1262"/>
                  </a:lnTo>
                  <a:cubicBezTo>
                    <a:pt x="15" y="1263"/>
                    <a:pt x="14" y="1265"/>
                    <a:pt x="12" y="1265"/>
                  </a:cubicBezTo>
                  <a:cubicBezTo>
                    <a:pt x="10" y="1265"/>
                    <a:pt x="9" y="1263"/>
                    <a:pt x="9" y="1262"/>
                  </a:cubicBezTo>
                  <a:lnTo>
                    <a:pt x="9" y="1262"/>
                  </a:lnTo>
                  <a:cubicBezTo>
                    <a:pt x="9" y="1260"/>
                    <a:pt x="10" y="1259"/>
                    <a:pt x="12" y="1259"/>
                  </a:cubicBezTo>
                  <a:cubicBezTo>
                    <a:pt x="14" y="1259"/>
                    <a:pt x="15" y="1260"/>
                    <a:pt x="15" y="1262"/>
                  </a:cubicBezTo>
                  <a:close/>
                  <a:moveTo>
                    <a:pt x="16" y="1274"/>
                  </a:moveTo>
                  <a:lnTo>
                    <a:pt x="16" y="1274"/>
                  </a:lnTo>
                  <a:cubicBezTo>
                    <a:pt x="16" y="1276"/>
                    <a:pt x="15" y="1277"/>
                    <a:pt x="13" y="1277"/>
                  </a:cubicBezTo>
                  <a:cubicBezTo>
                    <a:pt x="12" y="1277"/>
                    <a:pt x="10" y="1276"/>
                    <a:pt x="10" y="1274"/>
                  </a:cubicBezTo>
                  <a:lnTo>
                    <a:pt x="10" y="1274"/>
                  </a:lnTo>
                  <a:cubicBezTo>
                    <a:pt x="10" y="1272"/>
                    <a:pt x="12" y="1271"/>
                    <a:pt x="13" y="1271"/>
                  </a:cubicBezTo>
                  <a:cubicBezTo>
                    <a:pt x="15" y="1271"/>
                    <a:pt x="16" y="1272"/>
                    <a:pt x="16" y="1274"/>
                  </a:cubicBezTo>
                  <a:close/>
                  <a:moveTo>
                    <a:pt x="18" y="1287"/>
                  </a:moveTo>
                  <a:lnTo>
                    <a:pt x="18" y="1287"/>
                  </a:lnTo>
                  <a:cubicBezTo>
                    <a:pt x="18" y="1288"/>
                    <a:pt x="16" y="1290"/>
                    <a:pt x="15" y="1290"/>
                  </a:cubicBezTo>
                  <a:cubicBezTo>
                    <a:pt x="13" y="1290"/>
                    <a:pt x="11" y="1288"/>
                    <a:pt x="11" y="1287"/>
                  </a:cubicBezTo>
                  <a:lnTo>
                    <a:pt x="11" y="1287"/>
                  </a:lnTo>
                  <a:cubicBezTo>
                    <a:pt x="11" y="1285"/>
                    <a:pt x="13" y="1283"/>
                    <a:pt x="15" y="1283"/>
                  </a:cubicBezTo>
                  <a:cubicBezTo>
                    <a:pt x="16" y="1283"/>
                    <a:pt x="18" y="1285"/>
                    <a:pt x="18" y="1287"/>
                  </a:cubicBezTo>
                  <a:close/>
                  <a:moveTo>
                    <a:pt x="19" y="1299"/>
                  </a:moveTo>
                  <a:lnTo>
                    <a:pt x="19" y="1299"/>
                  </a:lnTo>
                  <a:cubicBezTo>
                    <a:pt x="19" y="1301"/>
                    <a:pt x="18" y="1302"/>
                    <a:pt x="16" y="1302"/>
                  </a:cubicBezTo>
                  <a:cubicBezTo>
                    <a:pt x="14" y="1302"/>
                    <a:pt x="13" y="1301"/>
                    <a:pt x="13" y="1299"/>
                  </a:cubicBezTo>
                  <a:lnTo>
                    <a:pt x="13" y="1299"/>
                  </a:lnTo>
                  <a:cubicBezTo>
                    <a:pt x="13" y="1297"/>
                    <a:pt x="14" y="1296"/>
                    <a:pt x="16" y="1296"/>
                  </a:cubicBezTo>
                  <a:cubicBezTo>
                    <a:pt x="18" y="1296"/>
                    <a:pt x="19" y="1297"/>
                    <a:pt x="19" y="1299"/>
                  </a:cubicBezTo>
                  <a:close/>
                  <a:moveTo>
                    <a:pt x="20" y="1311"/>
                  </a:moveTo>
                  <a:lnTo>
                    <a:pt x="20" y="1311"/>
                  </a:lnTo>
                  <a:cubicBezTo>
                    <a:pt x="20" y="1313"/>
                    <a:pt x="19" y="1315"/>
                    <a:pt x="17" y="1315"/>
                  </a:cubicBezTo>
                  <a:cubicBezTo>
                    <a:pt x="16" y="1315"/>
                    <a:pt x="14" y="1313"/>
                    <a:pt x="14" y="1311"/>
                  </a:cubicBezTo>
                  <a:lnTo>
                    <a:pt x="14" y="1311"/>
                  </a:lnTo>
                  <a:cubicBezTo>
                    <a:pt x="14" y="1310"/>
                    <a:pt x="16" y="1308"/>
                    <a:pt x="17" y="1308"/>
                  </a:cubicBezTo>
                  <a:cubicBezTo>
                    <a:pt x="19" y="1308"/>
                    <a:pt x="20" y="1310"/>
                    <a:pt x="20" y="1311"/>
                  </a:cubicBezTo>
                  <a:close/>
                  <a:moveTo>
                    <a:pt x="22" y="1324"/>
                  </a:moveTo>
                  <a:lnTo>
                    <a:pt x="22" y="1324"/>
                  </a:lnTo>
                  <a:cubicBezTo>
                    <a:pt x="22" y="1326"/>
                    <a:pt x="21" y="1327"/>
                    <a:pt x="19" y="1327"/>
                  </a:cubicBezTo>
                  <a:cubicBezTo>
                    <a:pt x="17" y="1327"/>
                    <a:pt x="16" y="1326"/>
                    <a:pt x="16" y="1324"/>
                  </a:cubicBezTo>
                  <a:lnTo>
                    <a:pt x="16" y="1324"/>
                  </a:lnTo>
                  <a:cubicBezTo>
                    <a:pt x="16" y="1322"/>
                    <a:pt x="17" y="1321"/>
                    <a:pt x="19" y="1321"/>
                  </a:cubicBezTo>
                  <a:cubicBezTo>
                    <a:pt x="21" y="1321"/>
                    <a:pt x="22" y="1322"/>
                    <a:pt x="22" y="1324"/>
                  </a:cubicBezTo>
                  <a:close/>
                  <a:moveTo>
                    <a:pt x="23" y="1336"/>
                  </a:moveTo>
                  <a:lnTo>
                    <a:pt x="23" y="1336"/>
                  </a:lnTo>
                  <a:cubicBezTo>
                    <a:pt x="23" y="1338"/>
                    <a:pt x="22" y="1339"/>
                    <a:pt x="20" y="1339"/>
                  </a:cubicBezTo>
                  <a:cubicBezTo>
                    <a:pt x="19" y="1339"/>
                    <a:pt x="17" y="1338"/>
                    <a:pt x="17" y="1336"/>
                  </a:cubicBezTo>
                  <a:lnTo>
                    <a:pt x="17" y="1336"/>
                  </a:lnTo>
                  <a:cubicBezTo>
                    <a:pt x="17" y="1335"/>
                    <a:pt x="19" y="1333"/>
                    <a:pt x="20" y="1333"/>
                  </a:cubicBezTo>
                  <a:cubicBezTo>
                    <a:pt x="22" y="1333"/>
                    <a:pt x="23" y="1335"/>
                    <a:pt x="23" y="1336"/>
                  </a:cubicBezTo>
                  <a:close/>
                  <a:moveTo>
                    <a:pt x="25" y="1349"/>
                  </a:moveTo>
                  <a:lnTo>
                    <a:pt x="25" y="1349"/>
                  </a:lnTo>
                  <a:cubicBezTo>
                    <a:pt x="25" y="1350"/>
                    <a:pt x="24" y="1352"/>
                    <a:pt x="22" y="1352"/>
                  </a:cubicBezTo>
                  <a:cubicBezTo>
                    <a:pt x="20" y="1352"/>
                    <a:pt x="19" y="1350"/>
                    <a:pt x="19" y="1349"/>
                  </a:cubicBezTo>
                  <a:lnTo>
                    <a:pt x="19" y="1349"/>
                  </a:lnTo>
                  <a:cubicBezTo>
                    <a:pt x="19" y="1347"/>
                    <a:pt x="20" y="1345"/>
                    <a:pt x="22" y="1345"/>
                  </a:cubicBezTo>
                  <a:cubicBezTo>
                    <a:pt x="24" y="1345"/>
                    <a:pt x="25" y="1347"/>
                    <a:pt x="25" y="1349"/>
                  </a:cubicBezTo>
                  <a:close/>
                  <a:moveTo>
                    <a:pt x="27" y="1361"/>
                  </a:moveTo>
                  <a:lnTo>
                    <a:pt x="27" y="1361"/>
                  </a:lnTo>
                  <a:cubicBezTo>
                    <a:pt x="27" y="1363"/>
                    <a:pt x="26" y="1364"/>
                    <a:pt x="24" y="1364"/>
                  </a:cubicBezTo>
                  <a:cubicBezTo>
                    <a:pt x="22" y="1364"/>
                    <a:pt x="21" y="1363"/>
                    <a:pt x="21" y="1361"/>
                  </a:cubicBezTo>
                  <a:lnTo>
                    <a:pt x="21" y="1361"/>
                  </a:lnTo>
                  <a:cubicBezTo>
                    <a:pt x="21" y="1359"/>
                    <a:pt x="22" y="1358"/>
                    <a:pt x="24" y="1358"/>
                  </a:cubicBezTo>
                  <a:cubicBezTo>
                    <a:pt x="26" y="1358"/>
                    <a:pt x="27" y="1359"/>
                    <a:pt x="27" y="1361"/>
                  </a:cubicBezTo>
                  <a:close/>
                  <a:moveTo>
                    <a:pt x="29" y="1373"/>
                  </a:moveTo>
                  <a:lnTo>
                    <a:pt x="29" y="1373"/>
                  </a:lnTo>
                  <a:cubicBezTo>
                    <a:pt x="29" y="1375"/>
                    <a:pt x="27" y="1377"/>
                    <a:pt x="26" y="1377"/>
                  </a:cubicBezTo>
                  <a:cubicBezTo>
                    <a:pt x="24" y="1377"/>
                    <a:pt x="22" y="1375"/>
                    <a:pt x="22" y="1373"/>
                  </a:cubicBezTo>
                  <a:lnTo>
                    <a:pt x="22" y="1373"/>
                  </a:lnTo>
                  <a:cubicBezTo>
                    <a:pt x="22" y="1372"/>
                    <a:pt x="24" y="1370"/>
                    <a:pt x="26" y="1370"/>
                  </a:cubicBezTo>
                  <a:cubicBezTo>
                    <a:pt x="27" y="1370"/>
                    <a:pt x="29" y="1372"/>
                    <a:pt x="29" y="1373"/>
                  </a:cubicBezTo>
                  <a:close/>
                  <a:moveTo>
                    <a:pt x="31" y="1386"/>
                  </a:moveTo>
                  <a:lnTo>
                    <a:pt x="31" y="1386"/>
                  </a:lnTo>
                  <a:cubicBezTo>
                    <a:pt x="31" y="1387"/>
                    <a:pt x="29" y="1389"/>
                    <a:pt x="27" y="1389"/>
                  </a:cubicBezTo>
                  <a:cubicBezTo>
                    <a:pt x="26" y="1389"/>
                    <a:pt x="24" y="1387"/>
                    <a:pt x="24" y="1386"/>
                  </a:cubicBezTo>
                  <a:lnTo>
                    <a:pt x="24" y="1386"/>
                  </a:lnTo>
                  <a:cubicBezTo>
                    <a:pt x="24" y="1384"/>
                    <a:pt x="26" y="1383"/>
                    <a:pt x="27" y="1383"/>
                  </a:cubicBezTo>
                  <a:cubicBezTo>
                    <a:pt x="29" y="1383"/>
                    <a:pt x="31" y="1384"/>
                    <a:pt x="31" y="1386"/>
                  </a:cubicBezTo>
                  <a:close/>
                  <a:moveTo>
                    <a:pt x="33" y="1398"/>
                  </a:moveTo>
                  <a:lnTo>
                    <a:pt x="33" y="1398"/>
                  </a:lnTo>
                  <a:cubicBezTo>
                    <a:pt x="33" y="1400"/>
                    <a:pt x="31" y="1401"/>
                    <a:pt x="29" y="1401"/>
                  </a:cubicBezTo>
                  <a:cubicBezTo>
                    <a:pt x="28" y="1401"/>
                    <a:pt x="26" y="1400"/>
                    <a:pt x="26" y="1398"/>
                  </a:cubicBezTo>
                  <a:lnTo>
                    <a:pt x="26" y="1398"/>
                  </a:lnTo>
                  <a:cubicBezTo>
                    <a:pt x="26" y="1396"/>
                    <a:pt x="28" y="1395"/>
                    <a:pt x="29" y="1395"/>
                  </a:cubicBezTo>
                  <a:cubicBezTo>
                    <a:pt x="31" y="1395"/>
                    <a:pt x="33" y="1396"/>
                    <a:pt x="33" y="1398"/>
                  </a:cubicBezTo>
                  <a:close/>
                  <a:moveTo>
                    <a:pt x="35" y="1410"/>
                  </a:moveTo>
                  <a:lnTo>
                    <a:pt x="35" y="1410"/>
                  </a:lnTo>
                  <a:cubicBezTo>
                    <a:pt x="35" y="1412"/>
                    <a:pt x="33" y="1414"/>
                    <a:pt x="32" y="1414"/>
                  </a:cubicBezTo>
                  <a:cubicBezTo>
                    <a:pt x="30" y="1414"/>
                    <a:pt x="28" y="1412"/>
                    <a:pt x="28" y="1410"/>
                  </a:cubicBezTo>
                  <a:lnTo>
                    <a:pt x="28" y="1410"/>
                  </a:lnTo>
                  <a:cubicBezTo>
                    <a:pt x="28" y="1409"/>
                    <a:pt x="30" y="1407"/>
                    <a:pt x="32" y="1407"/>
                  </a:cubicBezTo>
                  <a:cubicBezTo>
                    <a:pt x="33" y="1407"/>
                    <a:pt x="35" y="1409"/>
                    <a:pt x="35" y="1410"/>
                  </a:cubicBezTo>
                  <a:close/>
                  <a:moveTo>
                    <a:pt x="37" y="1423"/>
                  </a:moveTo>
                  <a:lnTo>
                    <a:pt x="37" y="1423"/>
                  </a:lnTo>
                  <a:cubicBezTo>
                    <a:pt x="37" y="1424"/>
                    <a:pt x="35" y="1426"/>
                    <a:pt x="34" y="1426"/>
                  </a:cubicBezTo>
                  <a:cubicBezTo>
                    <a:pt x="32" y="1426"/>
                    <a:pt x="30" y="1424"/>
                    <a:pt x="30" y="1423"/>
                  </a:cubicBezTo>
                  <a:lnTo>
                    <a:pt x="30" y="1423"/>
                  </a:lnTo>
                  <a:cubicBezTo>
                    <a:pt x="30" y="1421"/>
                    <a:pt x="32" y="1420"/>
                    <a:pt x="34" y="1420"/>
                  </a:cubicBezTo>
                  <a:cubicBezTo>
                    <a:pt x="35" y="1420"/>
                    <a:pt x="37" y="1421"/>
                    <a:pt x="37" y="1423"/>
                  </a:cubicBezTo>
                  <a:close/>
                  <a:moveTo>
                    <a:pt x="39" y="1435"/>
                  </a:moveTo>
                  <a:lnTo>
                    <a:pt x="39" y="1435"/>
                  </a:lnTo>
                  <a:cubicBezTo>
                    <a:pt x="39" y="1437"/>
                    <a:pt x="37" y="1438"/>
                    <a:pt x="36" y="1438"/>
                  </a:cubicBezTo>
                  <a:cubicBezTo>
                    <a:pt x="34" y="1438"/>
                    <a:pt x="33" y="1437"/>
                    <a:pt x="33" y="1435"/>
                  </a:cubicBezTo>
                  <a:lnTo>
                    <a:pt x="33" y="1435"/>
                  </a:lnTo>
                  <a:cubicBezTo>
                    <a:pt x="33" y="1433"/>
                    <a:pt x="34" y="1432"/>
                    <a:pt x="36" y="1432"/>
                  </a:cubicBezTo>
                  <a:cubicBezTo>
                    <a:pt x="37" y="1432"/>
                    <a:pt x="39" y="1433"/>
                    <a:pt x="39" y="1435"/>
                  </a:cubicBezTo>
                  <a:close/>
                  <a:moveTo>
                    <a:pt x="41" y="1447"/>
                  </a:moveTo>
                  <a:lnTo>
                    <a:pt x="41" y="1447"/>
                  </a:lnTo>
                  <a:cubicBezTo>
                    <a:pt x="41" y="1449"/>
                    <a:pt x="40" y="1450"/>
                    <a:pt x="38" y="1450"/>
                  </a:cubicBezTo>
                  <a:cubicBezTo>
                    <a:pt x="36" y="1450"/>
                    <a:pt x="35" y="1449"/>
                    <a:pt x="35" y="1447"/>
                  </a:cubicBezTo>
                  <a:lnTo>
                    <a:pt x="35" y="1447"/>
                  </a:lnTo>
                  <a:cubicBezTo>
                    <a:pt x="35" y="1446"/>
                    <a:pt x="36" y="1444"/>
                    <a:pt x="38" y="1444"/>
                  </a:cubicBezTo>
                  <a:cubicBezTo>
                    <a:pt x="40" y="1444"/>
                    <a:pt x="41" y="1446"/>
                    <a:pt x="41" y="1447"/>
                  </a:cubicBezTo>
                  <a:close/>
                  <a:moveTo>
                    <a:pt x="44" y="1460"/>
                  </a:moveTo>
                  <a:lnTo>
                    <a:pt x="44" y="1460"/>
                  </a:lnTo>
                  <a:cubicBezTo>
                    <a:pt x="44" y="1461"/>
                    <a:pt x="42" y="1463"/>
                    <a:pt x="41" y="1463"/>
                  </a:cubicBezTo>
                  <a:cubicBezTo>
                    <a:pt x="39" y="1463"/>
                    <a:pt x="37" y="1461"/>
                    <a:pt x="37" y="1460"/>
                  </a:cubicBezTo>
                  <a:lnTo>
                    <a:pt x="37" y="1460"/>
                  </a:lnTo>
                  <a:cubicBezTo>
                    <a:pt x="37" y="1458"/>
                    <a:pt x="39" y="1456"/>
                    <a:pt x="41" y="1456"/>
                  </a:cubicBezTo>
                  <a:cubicBezTo>
                    <a:pt x="42" y="1456"/>
                    <a:pt x="44" y="1458"/>
                    <a:pt x="44" y="1460"/>
                  </a:cubicBezTo>
                  <a:close/>
                  <a:moveTo>
                    <a:pt x="46" y="1472"/>
                  </a:moveTo>
                  <a:lnTo>
                    <a:pt x="46" y="1472"/>
                  </a:lnTo>
                  <a:cubicBezTo>
                    <a:pt x="46" y="1474"/>
                    <a:pt x="45" y="1475"/>
                    <a:pt x="43" y="1475"/>
                  </a:cubicBezTo>
                  <a:cubicBezTo>
                    <a:pt x="41" y="1475"/>
                    <a:pt x="40" y="1474"/>
                    <a:pt x="40" y="1472"/>
                  </a:cubicBezTo>
                  <a:lnTo>
                    <a:pt x="40" y="1472"/>
                  </a:lnTo>
                  <a:cubicBezTo>
                    <a:pt x="40" y="1470"/>
                    <a:pt x="41" y="1469"/>
                    <a:pt x="43" y="1469"/>
                  </a:cubicBezTo>
                  <a:cubicBezTo>
                    <a:pt x="45" y="1469"/>
                    <a:pt x="46" y="1470"/>
                    <a:pt x="46" y="1472"/>
                  </a:cubicBezTo>
                  <a:close/>
                  <a:moveTo>
                    <a:pt x="49" y="1484"/>
                  </a:moveTo>
                  <a:lnTo>
                    <a:pt x="49" y="1484"/>
                  </a:lnTo>
                  <a:cubicBezTo>
                    <a:pt x="49" y="1486"/>
                    <a:pt x="47" y="1487"/>
                    <a:pt x="45" y="1487"/>
                  </a:cubicBezTo>
                  <a:cubicBezTo>
                    <a:pt x="44" y="1487"/>
                    <a:pt x="42" y="1486"/>
                    <a:pt x="42" y="1484"/>
                  </a:cubicBezTo>
                  <a:lnTo>
                    <a:pt x="42" y="1484"/>
                  </a:lnTo>
                  <a:cubicBezTo>
                    <a:pt x="42" y="1482"/>
                    <a:pt x="44" y="1481"/>
                    <a:pt x="45" y="1481"/>
                  </a:cubicBezTo>
                  <a:cubicBezTo>
                    <a:pt x="47" y="1481"/>
                    <a:pt x="49" y="1482"/>
                    <a:pt x="49" y="1484"/>
                  </a:cubicBezTo>
                  <a:close/>
                  <a:moveTo>
                    <a:pt x="51" y="1496"/>
                  </a:moveTo>
                  <a:lnTo>
                    <a:pt x="51" y="1496"/>
                  </a:lnTo>
                  <a:cubicBezTo>
                    <a:pt x="51" y="1498"/>
                    <a:pt x="50" y="1499"/>
                    <a:pt x="48" y="1499"/>
                  </a:cubicBezTo>
                  <a:cubicBezTo>
                    <a:pt x="46" y="1499"/>
                    <a:pt x="45" y="1498"/>
                    <a:pt x="45" y="1496"/>
                  </a:cubicBezTo>
                  <a:lnTo>
                    <a:pt x="45" y="1496"/>
                  </a:lnTo>
                  <a:cubicBezTo>
                    <a:pt x="45" y="1495"/>
                    <a:pt x="46" y="1493"/>
                    <a:pt x="48" y="1493"/>
                  </a:cubicBezTo>
                  <a:cubicBezTo>
                    <a:pt x="50" y="1493"/>
                    <a:pt x="51" y="1495"/>
                    <a:pt x="51" y="1496"/>
                  </a:cubicBezTo>
                  <a:close/>
                  <a:moveTo>
                    <a:pt x="54" y="1509"/>
                  </a:moveTo>
                  <a:lnTo>
                    <a:pt x="54" y="1509"/>
                  </a:lnTo>
                  <a:cubicBezTo>
                    <a:pt x="54" y="1510"/>
                    <a:pt x="53" y="1512"/>
                    <a:pt x="51" y="1512"/>
                  </a:cubicBezTo>
                  <a:cubicBezTo>
                    <a:pt x="49" y="1512"/>
                    <a:pt x="48" y="1510"/>
                    <a:pt x="48" y="1509"/>
                  </a:cubicBezTo>
                  <a:lnTo>
                    <a:pt x="48" y="1509"/>
                  </a:lnTo>
                  <a:cubicBezTo>
                    <a:pt x="48" y="1507"/>
                    <a:pt x="49" y="1505"/>
                    <a:pt x="51" y="1505"/>
                  </a:cubicBezTo>
                  <a:cubicBezTo>
                    <a:pt x="53" y="1505"/>
                    <a:pt x="54" y="1507"/>
                    <a:pt x="54" y="1509"/>
                  </a:cubicBezTo>
                  <a:close/>
                  <a:moveTo>
                    <a:pt x="57" y="1521"/>
                  </a:moveTo>
                  <a:lnTo>
                    <a:pt x="57" y="1521"/>
                  </a:lnTo>
                  <a:cubicBezTo>
                    <a:pt x="57" y="1522"/>
                    <a:pt x="55" y="1524"/>
                    <a:pt x="54" y="1524"/>
                  </a:cubicBezTo>
                  <a:cubicBezTo>
                    <a:pt x="52" y="1524"/>
                    <a:pt x="50" y="1522"/>
                    <a:pt x="50" y="1521"/>
                  </a:cubicBezTo>
                  <a:lnTo>
                    <a:pt x="50" y="1521"/>
                  </a:lnTo>
                  <a:cubicBezTo>
                    <a:pt x="50" y="1519"/>
                    <a:pt x="52" y="1518"/>
                    <a:pt x="54" y="1518"/>
                  </a:cubicBezTo>
                  <a:cubicBezTo>
                    <a:pt x="55" y="1518"/>
                    <a:pt x="57" y="1519"/>
                    <a:pt x="57" y="1521"/>
                  </a:cubicBezTo>
                  <a:close/>
                  <a:moveTo>
                    <a:pt x="60" y="1533"/>
                  </a:moveTo>
                  <a:lnTo>
                    <a:pt x="60" y="1533"/>
                  </a:lnTo>
                  <a:cubicBezTo>
                    <a:pt x="60" y="1535"/>
                    <a:pt x="58" y="1536"/>
                    <a:pt x="57" y="1536"/>
                  </a:cubicBezTo>
                  <a:cubicBezTo>
                    <a:pt x="55" y="1536"/>
                    <a:pt x="53" y="1535"/>
                    <a:pt x="53" y="1533"/>
                  </a:cubicBezTo>
                  <a:lnTo>
                    <a:pt x="53" y="1533"/>
                  </a:lnTo>
                  <a:cubicBezTo>
                    <a:pt x="53" y="1531"/>
                    <a:pt x="55" y="1530"/>
                    <a:pt x="57" y="1530"/>
                  </a:cubicBezTo>
                  <a:cubicBezTo>
                    <a:pt x="58" y="1530"/>
                    <a:pt x="60" y="1531"/>
                    <a:pt x="60" y="1533"/>
                  </a:cubicBezTo>
                  <a:close/>
                  <a:moveTo>
                    <a:pt x="63" y="1545"/>
                  </a:moveTo>
                  <a:lnTo>
                    <a:pt x="63" y="1545"/>
                  </a:lnTo>
                  <a:cubicBezTo>
                    <a:pt x="63" y="1547"/>
                    <a:pt x="61" y="1548"/>
                    <a:pt x="60" y="1548"/>
                  </a:cubicBezTo>
                  <a:cubicBezTo>
                    <a:pt x="58" y="1548"/>
                    <a:pt x="56" y="1547"/>
                    <a:pt x="56" y="1545"/>
                  </a:cubicBezTo>
                  <a:lnTo>
                    <a:pt x="56" y="1545"/>
                  </a:lnTo>
                  <a:cubicBezTo>
                    <a:pt x="56" y="1543"/>
                    <a:pt x="58" y="1542"/>
                    <a:pt x="60" y="1542"/>
                  </a:cubicBezTo>
                  <a:cubicBezTo>
                    <a:pt x="61" y="1542"/>
                    <a:pt x="63" y="1543"/>
                    <a:pt x="63" y="1545"/>
                  </a:cubicBezTo>
                  <a:close/>
                  <a:moveTo>
                    <a:pt x="66" y="1557"/>
                  </a:moveTo>
                  <a:lnTo>
                    <a:pt x="66" y="1557"/>
                  </a:lnTo>
                  <a:cubicBezTo>
                    <a:pt x="66" y="1559"/>
                    <a:pt x="64" y="1560"/>
                    <a:pt x="63" y="1560"/>
                  </a:cubicBezTo>
                  <a:cubicBezTo>
                    <a:pt x="61" y="1560"/>
                    <a:pt x="60" y="1559"/>
                    <a:pt x="60" y="1557"/>
                  </a:cubicBezTo>
                  <a:lnTo>
                    <a:pt x="60" y="1557"/>
                  </a:lnTo>
                  <a:cubicBezTo>
                    <a:pt x="60" y="1555"/>
                    <a:pt x="61" y="1554"/>
                    <a:pt x="63" y="1554"/>
                  </a:cubicBezTo>
                  <a:cubicBezTo>
                    <a:pt x="64" y="1554"/>
                    <a:pt x="66" y="1555"/>
                    <a:pt x="66" y="1557"/>
                  </a:cubicBezTo>
                  <a:close/>
                  <a:moveTo>
                    <a:pt x="69" y="1569"/>
                  </a:moveTo>
                  <a:lnTo>
                    <a:pt x="69" y="1569"/>
                  </a:lnTo>
                  <a:cubicBezTo>
                    <a:pt x="69" y="1571"/>
                    <a:pt x="67" y="1572"/>
                    <a:pt x="66" y="1572"/>
                  </a:cubicBezTo>
                  <a:cubicBezTo>
                    <a:pt x="64" y="1572"/>
                    <a:pt x="63" y="1571"/>
                    <a:pt x="63" y="1569"/>
                  </a:cubicBezTo>
                  <a:lnTo>
                    <a:pt x="63" y="1569"/>
                  </a:lnTo>
                  <a:cubicBezTo>
                    <a:pt x="63" y="1568"/>
                    <a:pt x="64" y="1566"/>
                    <a:pt x="66" y="1566"/>
                  </a:cubicBezTo>
                  <a:cubicBezTo>
                    <a:pt x="67" y="1566"/>
                    <a:pt x="69" y="1568"/>
                    <a:pt x="69" y="1569"/>
                  </a:cubicBezTo>
                  <a:close/>
                  <a:moveTo>
                    <a:pt x="72" y="1581"/>
                  </a:moveTo>
                  <a:lnTo>
                    <a:pt x="72" y="1581"/>
                  </a:lnTo>
                  <a:cubicBezTo>
                    <a:pt x="72" y="1583"/>
                    <a:pt x="71" y="1584"/>
                    <a:pt x="69" y="1584"/>
                  </a:cubicBezTo>
                  <a:cubicBezTo>
                    <a:pt x="67" y="1584"/>
                    <a:pt x="66" y="1583"/>
                    <a:pt x="66" y="1581"/>
                  </a:cubicBezTo>
                  <a:lnTo>
                    <a:pt x="66" y="1581"/>
                  </a:lnTo>
                  <a:cubicBezTo>
                    <a:pt x="66" y="1580"/>
                    <a:pt x="67" y="1578"/>
                    <a:pt x="69" y="1578"/>
                  </a:cubicBezTo>
                  <a:cubicBezTo>
                    <a:pt x="71" y="1578"/>
                    <a:pt x="72" y="1580"/>
                    <a:pt x="72" y="1581"/>
                  </a:cubicBezTo>
                  <a:close/>
                  <a:moveTo>
                    <a:pt x="76" y="1593"/>
                  </a:moveTo>
                  <a:lnTo>
                    <a:pt x="76" y="1593"/>
                  </a:lnTo>
                  <a:cubicBezTo>
                    <a:pt x="76" y="1595"/>
                    <a:pt x="74" y="1597"/>
                    <a:pt x="72" y="1597"/>
                  </a:cubicBezTo>
                  <a:cubicBezTo>
                    <a:pt x="71" y="1597"/>
                    <a:pt x="69" y="1595"/>
                    <a:pt x="69" y="1593"/>
                  </a:cubicBezTo>
                  <a:lnTo>
                    <a:pt x="69" y="1593"/>
                  </a:lnTo>
                  <a:cubicBezTo>
                    <a:pt x="69" y="1592"/>
                    <a:pt x="71" y="1590"/>
                    <a:pt x="72" y="1590"/>
                  </a:cubicBezTo>
                  <a:cubicBezTo>
                    <a:pt x="74" y="1590"/>
                    <a:pt x="76" y="1592"/>
                    <a:pt x="76" y="1593"/>
                  </a:cubicBezTo>
                  <a:close/>
                  <a:moveTo>
                    <a:pt x="79" y="1605"/>
                  </a:moveTo>
                  <a:lnTo>
                    <a:pt x="79" y="1605"/>
                  </a:lnTo>
                  <a:cubicBezTo>
                    <a:pt x="79" y="1607"/>
                    <a:pt x="78" y="1609"/>
                    <a:pt x="76" y="1609"/>
                  </a:cubicBezTo>
                  <a:cubicBezTo>
                    <a:pt x="74" y="1609"/>
                    <a:pt x="73" y="1607"/>
                    <a:pt x="73" y="1605"/>
                  </a:cubicBezTo>
                  <a:lnTo>
                    <a:pt x="73" y="1605"/>
                  </a:lnTo>
                  <a:cubicBezTo>
                    <a:pt x="73" y="1604"/>
                    <a:pt x="74" y="1602"/>
                    <a:pt x="76" y="1602"/>
                  </a:cubicBezTo>
                  <a:cubicBezTo>
                    <a:pt x="78" y="1602"/>
                    <a:pt x="79" y="1604"/>
                    <a:pt x="79" y="1605"/>
                  </a:cubicBezTo>
                  <a:close/>
                  <a:moveTo>
                    <a:pt x="82" y="1617"/>
                  </a:moveTo>
                  <a:lnTo>
                    <a:pt x="82" y="1617"/>
                  </a:lnTo>
                  <a:cubicBezTo>
                    <a:pt x="82" y="1619"/>
                    <a:pt x="81" y="1621"/>
                    <a:pt x="79" y="1621"/>
                  </a:cubicBezTo>
                  <a:cubicBezTo>
                    <a:pt x="78" y="1621"/>
                    <a:pt x="76" y="1619"/>
                    <a:pt x="76" y="1617"/>
                  </a:cubicBezTo>
                  <a:lnTo>
                    <a:pt x="76" y="1617"/>
                  </a:lnTo>
                  <a:cubicBezTo>
                    <a:pt x="76" y="1616"/>
                    <a:pt x="78" y="1614"/>
                    <a:pt x="79" y="1614"/>
                  </a:cubicBezTo>
                  <a:cubicBezTo>
                    <a:pt x="81" y="1614"/>
                    <a:pt x="82" y="1616"/>
                    <a:pt x="82" y="1617"/>
                  </a:cubicBezTo>
                  <a:close/>
                  <a:moveTo>
                    <a:pt x="86" y="1629"/>
                  </a:moveTo>
                  <a:lnTo>
                    <a:pt x="86" y="1629"/>
                  </a:lnTo>
                  <a:cubicBezTo>
                    <a:pt x="86" y="1631"/>
                    <a:pt x="85" y="1632"/>
                    <a:pt x="83" y="1632"/>
                  </a:cubicBezTo>
                  <a:cubicBezTo>
                    <a:pt x="81" y="1632"/>
                    <a:pt x="80" y="1631"/>
                    <a:pt x="80" y="1629"/>
                  </a:cubicBezTo>
                  <a:lnTo>
                    <a:pt x="80" y="1629"/>
                  </a:lnTo>
                  <a:cubicBezTo>
                    <a:pt x="80" y="1628"/>
                    <a:pt x="81" y="1626"/>
                    <a:pt x="83" y="1626"/>
                  </a:cubicBezTo>
                  <a:cubicBezTo>
                    <a:pt x="85" y="1626"/>
                    <a:pt x="86" y="1628"/>
                    <a:pt x="86" y="1629"/>
                  </a:cubicBezTo>
                  <a:close/>
                  <a:moveTo>
                    <a:pt x="90" y="1641"/>
                  </a:moveTo>
                  <a:lnTo>
                    <a:pt x="90" y="1641"/>
                  </a:lnTo>
                  <a:cubicBezTo>
                    <a:pt x="90" y="1643"/>
                    <a:pt x="89" y="1644"/>
                    <a:pt x="87" y="1644"/>
                  </a:cubicBezTo>
                  <a:cubicBezTo>
                    <a:pt x="85" y="1644"/>
                    <a:pt x="84" y="1643"/>
                    <a:pt x="84" y="1641"/>
                  </a:cubicBezTo>
                  <a:lnTo>
                    <a:pt x="84" y="1641"/>
                  </a:lnTo>
                  <a:cubicBezTo>
                    <a:pt x="84" y="1640"/>
                    <a:pt x="85" y="1638"/>
                    <a:pt x="87" y="1638"/>
                  </a:cubicBezTo>
                  <a:cubicBezTo>
                    <a:pt x="89" y="1638"/>
                    <a:pt x="90" y="1640"/>
                    <a:pt x="90" y="1641"/>
                  </a:cubicBezTo>
                  <a:close/>
                  <a:moveTo>
                    <a:pt x="94" y="1653"/>
                  </a:moveTo>
                  <a:lnTo>
                    <a:pt x="94" y="1653"/>
                  </a:lnTo>
                  <a:cubicBezTo>
                    <a:pt x="94" y="1655"/>
                    <a:pt x="92" y="1656"/>
                    <a:pt x="91" y="1656"/>
                  </a:cubicBezTo>
                  <a:cubicBezTo>
                    <a:pt x="89" y="1656"/>
                    <a:pt x="88" y="1655"/>
                    <a:pt x="88" y="1653"/>
                  </a:cubicBezTo>
                  <a:lnTo>
                    <a:pt x="88" y="1653"/>
                  </a:lnTo>
                  <a:cubicBezTo>
                    <a:pt x="88" y="1651"/>
                    <a:pt x="89" y="1650"/>
                    <a:pt x="91" y="1650"/>
                  </a:cubicBezTo>
                  <a:cubicBezTo>
                    <a:pt x="92" y="1650"/>
                    <a:pt x="94" y="1651"/>
                    <a:pt x="94" y="1653"/>
                  </a:cubicBezTo>
                  <a:close/>
                  <a:moveTo>
                    <a:pt x="98" y="1664"/>
                  </a:moveTo>
                  <a:lnTo>
                    <a:pt x="98" y="1664"/>
                  </a:lnTo>
                  <a:cubicBezTo>
                    <a:pt x="98" y="1666"/>
                    <a:pt x="97" y="1667"/>
                    <a:pt x="96" y="1668"/>
                  </a:cubicBezTo>
                  <a:cubicBezTo>
                    <a:pt x="94" y="1669"/>
                    <a:pt x="92" y="1668"/>
                    <a:pt x="92" y="1666"/>
                  </a:cubicBezTo>
                  <a:lnTo>
                    <a:pt x="92" y="1666"/>
                  </a:lnTo>
                  <a:cubicBezTo>
                    <a:pt x="91" y="1664"/>
                    <a:pt x="92" y="1663"/>
                    <a:pt x="94" y="1662"/>
                  </a:cubicBezTo>
                  <a:cubicBezTo>
                    <a:pt x="95" y="1662"/>
                    <a:pt x="97" y="1662"/>
                    <a:pt x="98" y="1664"/>
                  </a:cubicBezTo>
                  <a:close/>
                  <a:moveTo>
                    <a:pt x="102" y="1676"/>
                  </a:moveTo>
                  <a:lnTo>
                    <a:pt x="102" y="1676"/>
                  </a:lnTo>
                  <a:cubicBezTo>
                    <a:pt x="102" y="1678"/>
                    <a:pt x="101" y="1679"/>
                    <a:pt x="100" y="1680"/>
                  </a:cubicBezTo>
                  <a:cubicBezTo>
                    <a:pt x="98" y="1680"/>
                    <a:pt x="96" y="1680"/>
                    <a:pt x="96" y="1678"/>
                  </a:cubicBezTo>
                  <a:lnTo>
                    <a:pt x="96" y="1678"/>
                  </a:lnTo>
                  <a:cubicBezTo>
                    <a:pt x="95" y="1676"/>
                    <a:pt x="96" y="1674"/>
                    <a:pt x="98" y="1674"/>
                  </a:cubicBezTo>
                  <a:cubicBezTo>
                    <a:pt x="99" y="1673"/>
                    <a:pt x="101" y="1674"/>
                    <a:pt x="102" y="1676"/>
                  </a:cubicBezTo>
                  <a:close/>
                  <a:moveTo>
                    <a:pt x="106" y="1688"/>
                  </a:moveTo>
                  <a:lnTo>
                    <a:pt x="106" y="1688"/>
                  </a:lnTo>
                  <a:cubicBezTo>
                    <a:pt x="106" y="1689"/>
                    <a:pt x="106" y="1691"/>
                    <a:pt x="104" y="1692"/>
                  </a:cubicBezTo>
                  <a:cubicBezTo>
                    <a:pt x="102" y="1692"/>
                    <a:pt x="100" y="1691"/>
                    <a:pt x="100" y="1690"/>
                  </a:cubicBezTo>
                  <a:lnTo>
                    <a:pt x="100" y="1690"/>
                  </a:lnTo>
                  <a:cubicBezTo>
                    <a:pt x="99" y="1688"/>
                    <a:pt x="100" y="1686"/>
                    <a:pt x="102" y="1686"/>
                  </a:cubicBezTo>
                  <a:cubicBezTo>
                    <a:pt x="104" y="1685"/>
                    <a:pt x="105" y="1686"/>
                    <a:pt x="106" y="1688"/>
                  </a:cubicBezTo>
                  <a:close/>
                  <a:moveTo>
                    <a:pt x="110" y="1699"/>
                  </a:moveTo>
                  <a:lnTo>
                    <a:pt x="110" y="1699"/>
                  </a:lnTo>
                  <a:cubicBezTo>
                    <a:pt x="111" y="1701"/>
                    <a:pt x="110" y="1703"/>
                    <a:pt x="108" y="1703"/>
                  </a:cubicBezTo>
                  <a:cubicBezTo>
                    <a:pt x="106" y="1704"/>
                    <a:pt x="105" y="1703"/>
                    <a:pt x="104" y="1701"/>
                  </a:cubicBezTo>
                  <a:lnTo>
                    <a:pt x="104" y="1701"/>
                  </a:lnTo>
                  <a:cubicBezTo>
                    <a:pt x="104" y="1700"/>
                    <a:pt x="104" y="1698"/>
                    <a:pt x="106" y="1698"/>
                  </a:cubicBezTo>
                  <a:cubicBezTo>
                    <a:pt x="108" y="1697"/>
                    <a:pt x="109" y="1698"/>
                    <a:pt x="110" y="1699"/>
                  </a:cubicBezTo>
                  <a:close/>
                  <a:moveTo>
                    <a:pt x="114" y="1711"/>
                  </a:moveTo>
                  <a:lnTo>
                    <a:pt x="114" y="1711"/>
                  </a:lnTo>
                  <a:cubicBezTo>
                    <a:pt x="115" y="1713"/>
                    <a:pt x="114" y="1714"/>
                    <a:pt x="113" y="1715"/>
                  </a:cubicBezTo>
                  <a:cubicBezTo>
                    <a:pt x="111" y="1716"/>
                    <a:pt x="109" y="1715"/>
                    <a:pt x="109" y="1713"/>
                  </a:cubicBezTo>
                  <a:lnTo>
                    <a:pt x="109" y="1713"/>
                  </a:lnTo>
                  <a:cubicBezTo>
                    <a:pt x="108" y="1712"/>
                    <a:pt x="109" y="1710"/>
                    <a:pt x="110" y="1709"/>
                  </a:cubicBezTo>
                  <a:cubicBezTo>
                    <a:pt x="112" y="1709"/>
                    <a:pt x="114" y="1709"/>
                    <a:pt x="114" y="1711"/>
                  </a:cubicBezTo>
                  <a:close/>
                  <a:moveTo>
                    <a:pt x="119" y="1723"/>
                  </a:moveTo>
                  <a:lnTo>
                    <a:pt x="119" y="1723"/>
                  </a:lnTo>
                  <a:cubicBezTo>
                    <a:pt x="120" y="1724"/>
                    <a:pt x="119" y="1726"/>
                    <a:pt x="117" y="1727"/>
                  </a:cubicBezTo>
                  <a:cubicBezTo>
                    <a:pt x="116" y="1727"/>
                    <a:pt x="114" y="1727"/>
                    <a:pt x="113" y="1725"/>
                  </a:cubicBezTo>
                  <a:lnTo>
                    <a:pt x="113" y="1725"/>
                  </a:lnTo>
                  <a:cubicBezTo>
                    <a:pt x="113" y="1723"/>
                    <a:pt x="113" y="1722"/>
                    <a:pt x="115" y="1721"/>
                  </a:cubicBezTo>
                  <a:cubicBezTo>
                    <a:pt x="117" y="1720"/>
                    <a:pt x="118" y="1721"/>
                    <a:pt x="119" y="1723"/>
                  </a:cubicBezTo>
                  <a:close/>
                  <a:moveTo>
                    <a:pt x="124" y="1734"/>
                  </a:moveTo>
                  <a:lnTo>
                    <a:pt x="124" y="1734"/>
                  </a:lnTo>
                  <a:cubicBezTo>
                    <a:pt x="124" y="1736"/>
                    <a:pt x="123" y="1738"/>
                    <a:pt x="122" y="1738"/>
                  </a:cubicBezTo>
                  <a:cubicBezTo>
                    <a:pt x="120" y="1739"/>
                    <a:pt x="118" y="1738"/>
                    <a:pt x="118" y="1737"/>
                  </a:cubicBezTo>
                  <a:lnTo>
                    <a:pt x="118" y="1737"/>
                  </a:lnTo>
                  <a:cubicBezTo>
                    <a:pt x="117" y="1735"/>
                    <a:pt x="118" y="1733"/>
                    <a:pt x="119" y="1733"/>
                  </a:cubicBezTo>
                  <a:cubicBezTo>
                    <a:pt x="121" y="1732"/>
                    <a:pt x="123" y="1733"/>
                    <a:pt x="124" y="1734"/>
                  </a:cubicBezTo>
                  <a:close/>
                  <a:moveTo>
                    <a:pt x="128" y="1746"/>
                  </a:moveTo>
                  <a:lnTo>
                    <a:pt x="128" y="1746"/>
                  </a:lnTo>
                  <a:cubicBezTo>
                    <a:pt x="129" y="1747"/>
                    <a:pt x="128" y="1749"/>
                    <a:pt x="126" y="1750"/>
                  </a:cubicBezTo>
                  <a:cubicBezTo>
                    <a:pt x="125" y="1751"/>
                    <a:pt x="123" y="1750"/>
                    <a:pt x="122" y="1748"/>
                  </a:cubicBezTo>
                  <a:lnTo>
                    <a:pt x="122" y="1748"/>
                  </a:lnTo>
                  <a:cubicBezTo>
                    <a:pt x="122" y="1747"/>
                    <a:pt x="123" y="1745"/>
                    <a:pt x="124" y="1744"/>
                  </a:cubicBezTo>
                  <a:cubicBezTo>
                    <a:pt x="126" y="1743"/>
                    <a:pt x="128" y="1744"/>
                    <a:pt x="128" y="1746"/>
                  </a:cubicBezTo>
                  <a:close/>
                  <a:moveTo>
                    <a:pt x="133" y="1757"/>
                  </a:moveTo>
                  <a:lnTo>
                    <a:pt x="133" y="1757"/>
                  </a:lnTo>
                  <a:cubicBezTo>
                    <a:pt x="134" y="1759"/>
                    <a:pt x="133" y="1761"/>
                    <a:pt x="131" y="1761"/>
                  </a:cubicBezTo>
                  <a:cubicBezTo>
                    <a:pt x="130" y="1762"/>
                    <a:pt x="128" y="1761"/>
                    <a:pt x="127" y="1760"/>
                  </a:cubicBezTo>
                  <a:lnTo>
                    <a:pt x="127" y="1760"/>
                  </a:lnTo>
                  <a:cubicBezTo>
                    <a:pt x="127" y="1758"/>
                    <a:pt x="127" y="1756"/>
                    <a:pt x="129" y="1756"/>
                  </a:cubicBezTo>
                  <a:cubicBezTo>
                    <a:pt x="131" y="1755"/>
                    <a:pt x="132" y="1756"/>
                    <a:pt x="133" y="1757"/>
                  </a:cubicBezTo>
                  <a:close/>
                  <a:moveTo>
                    <a:pt x="138" y="1769"/>
                  </a:moveTo>
                  <a:lnTo>
                    <a:pt x="138" y="1769"/>
                  </a:lnTo>
                  <a:cubicBezTo>
                    <a:pt x="139" y="1770"/>
                    <a:pt x="138" y="1772"/>
                    <a:pt x="136" y="1773"/>
                  </a:cubicBezTo>
                  <a:cubicBezTo>
                    <a:pt x="135" y="1774"/>
                    <a:pt x="133" y="1773"/>
                    <a:pt x="132" y="1771"/>
                  </a:cubicBezTo>
                  <a:lnTo>
                    <a:pt x="132" y="1771"/>
                  </a:lnTo>
                  <a:cubicBezTo>
                    <a:pt x="132" y="1770"/>
                    <a:pt x="132" y="1768"/>
                    <a:pt x="134" y="1767"/>
                  </a:cubicBezTo>
                  <a:cubicBezTo>
                    <a:pt x="136" y="1766"/>
                    <a:pt x="137" y="1767"/>
                    <a:pt x="138" y="1769"/>
                  </a:cubicBezTo>
                  <a:close/>
                  <a:moveTo>
                    <a:pt x="143" y="1780"/>
                  </a:moveTo>
                  <a:lnTo>
                    <a:pt x="143" y="1780"/>
                  </a:lnTo>
                  <a:cubicBezTo>
                    <a:pt x="144" y="1782"/>
                    <a:pt x="143" y="1784"/>
                    <a:pt x="141" y="1784"/>
                  </a:cubicBezTo>
                  <a:cubicBezTo>
                    <a:pt x="140" y="1785"/>
                    <a:pt x="138" y="1784"/>
                    <a:pt x="137" y="1783"/>
                  </a:cubicBezTo>
                  <a:lnTo>
                    <a:pt x="137" y="1783"/>
                  </a:lnTo>
                  <a:cubicBezTo>
                    <a:pt x="137" y="1781"/>
                    <a:pt x="137" y="1779"/>
                    <a:pt x="139" y="1779"/>
                  </a:cubicBezTo>
                  <a:cubicBezTo>
                    <a:pt x="141" y="1778"/>
                    <a:pt x="142" y="1779"/>
                    <a:pt x="143" y="1780"/>
                  </a:cubicBezTo>
                  <a:close/>
                  <a:moveTo>
                    <a:pt x="148" y="1792"/>
                  </a:moveTo>
                  <a:lnTo>
                    <a:pt x="148" y="1792"/>
                  </a:lnTo>
                  <a:cubicBezTo>
                    <a:pt x="149" y="1793"/>
                    <a:pt x="148" y="1795"/>
                    <a:pt x="147" y="1796"/>
                  </a:cubicBezTo>
                  <a:cubicBezTo>
                    <a:pt x="145" y="1796"/>
                    <a:pt x="143" y="1796"/>
                    <a:pt x="143" y="1794"/>
                  </a:cubicBezTo>
                  <a:lnTo>
                    <a:pt x="143" y="1794"/>
                  </a:lnTo>
                  <a:cubicBezTo>
                    <a:pt x="142" y="1792"/>
                    <a:pt x="143" y="1791"/>
                    <a:pt x="144" y="1790"/>
                  </a:cubicBezTo>
                  <a:cubicBezTo>
                    <a:pt x="146" y="1789"/>
                    <a:pt x="148" y="1790"/>
                    <a:pt x="148" y="1792"/>
                  </a:cubicBezTo>
                  <a:close/>
                  <a:moveTo>
                    <a:pt x="154" y="1803"/>
                  </a:moveTo>
                  <a:lnTo>
                    <a:pt x="154" y="1803"/>
                  </a:lnTo>
                  <a:cubicBezTo>
                    <a:pt x="154" y="1805"/>
                    <a:pt x="154" y="1806"/>
                    <a:pt x="152" y="1807"/>
                  </a:cubicBezTo>
                  <a:cubicBezTo>
                    <a:pt x="150" y="1808"/>
                    <a:pt x="149" y="1807"/>
                    <a:pt x="148" y="1805"/>
                  </a:cubicBezTo>
                  <a:lnTo>
                    <a:pt x="148" y="1805"/>
                  </a:lnTo>
                  <a:cubicBezTo>
                    <a:pt x="147" y="1804"/>
                    <a:pt x="148" y="1802"/>
                    <a:pt x="150" y="1801"/>
                  </a:cubicBezTo>
                  <a:cubicBezTo>
                    <a:pt x="151" y="1801"/>
                    <a:pt x="153" y="1801"/>
                    <a:pt x="154" y="1803"/>
                  </a:cubicBezTo>
                  <a:close/>
                  <a:moveTo>
                    <a:pt x="159" y="1814"/>
                  </a:moveTo>
                  <a:lnTo>
                    <a:pt x="159" y="1814"/>
                  </a:lnTo>
                  <a:cubicBezTo>
                    <a:pt x="160" y="1816"/>
                    <a:pt x="159" y="1818"/>
                    <a:pt x="157" y="1818"/>
                  </a:cubicBezTo>
                  <a:cubicBezTo>
                    <a:pt x="156" y="1819"/>
                    <a:pt x="154" y="1818"/>
                    <a:pt x="153" y="1817"/>
                  </a:cubicBezTo>
                  <a:lnTo>
                    <a:pt x="153" y="1817"/>
                  </a:lnTo>
                  <a:cubicBezTo>
                    <a:pt x="153" y="1815"/>
                    <a:pt x="153" y="1813"/>
                    <a:pt x="155" y="1813"/>
                  </a:cubicBezTo>
                  <a:cubicBezTo>
                    <a:pt x="157" y="1812"/>
                    <a:pt x="158" y="1813"/>
                    <a:pt x="159" y="1814"/>
                  </a:cubicBezTo>
                  <a:close/>
                  <a:moveTo>
                    <a:pt x="165" y="1825"/>
                  </a:moveTo>
                  <a:lnTo>
                    <a:pt x="165" y="1825"/>
                  </a:lnTo>
                  <a:cubicBezTo>
                    <a:pt x="165" y="1827"/>
                    <a:pt x="165" y="1829"/>
                    <a:pt x="163" y="1829"/>
                  </a:cubicBezTo>
                  <a:cubicBezTo>
                    <a:pt x="162" y="1830"/>
                    <a:pt x="160" y="1830"/>
                    <a:pt x="159" y="1828"/>
                  </a:cubicBezTo>
                  <a:lnTo>
                    <a:pt x="159" y="1828"/>
                  </a:lnTo>
                  <a:cubicBezTo>
                    <a:pt x="158" y="1826"/>
                    <a:pt x="159" y="1825"/>
                    <a:pt x="160" y="1824"/>
                  </a:cubicBezTo>
                  <a:cubicBezTo>
                    <a:pt x="162" y="1823"/>
                    <a:pt x="164" y="1824"/>
                    <a:pt x="165" y="1825"/>
                  </a:cubicBezTo>
                  <a:close/>
                  <a:moveTo>
                    <a:pt x="170" y="1836"/>
                  </a:moveTo>
                  <a:lnTo>
                    <a:pt x="170" y="1836"/>
                  </a:lnTo>
                  <a:cubicBezTo>
                    <a:pt x="171" y="1838"/>
                    <a:pt x="170" y="1840"/>
                    <a:pt x="169" y="1840"/>
                  </a:cubicBezTo>
                  <a:cubicBezTo>
                    <a:pt x="167" y="1841"/>
                    <a:pt x="166" y="1841"/>
                    <a:pt x="165" y="1839"/>
                  </a:cubicBezTo>
                  <a:lnTo>
                    <a:pt x="165" y="1839"/>
                  </a:lnTo>
                  <a:cubicBezTo>
                    <a:pt x="164" y="1838"/>
                    <a:pt x="165" y="1836"/>
                    <a:pt x="166" y="1835"/>
                  </a:cubicBezTo>
                  <a:cubicBezTo>
                    <a:pt x="168" y="1834"/>
                    <a:pt x="170" y="1835"/>
                    <a:pt x="170" y="1836"/>
                  </a:cubicBezTo>
                  <a:close/>
                  <a:moveTo>
                    <a:pt x="176" y="1847"/>
                  </a:moveTo>
                  <a:lnTo>
                    <a:pt x="176" y="1847"/>
                  </a:lnTo>
                  <a:cubicBezTo>
                    <a:pt x="177" y="1849"/>
                    <a:pt x="176" y="1851"/>
                    <a:pt x="175" y="1852"/>
                  </a:cubicBezTo>
                  <a:cubicBezTo>
                    <a:pt x="173" y="1852"/>
                    <a:pt x="171" y="1852"/>
                    <a:pt x="170" y="1850"/>
                  </a:cubicBezTo>
                  <a:lnTo>
                    <a:pt x="170" y="1850"/>
                  </a:lnTo>
                  <a:cubicBezTo>
                    <a:pt x="170" y="1849"/>
                    <a:pt x="170" y="1847"/>
                    <a:pt x="172" y="1846"/>
                  </a:cubicBezTo>
                  <a:cubicBezTo>
                    <a:pt x="173" y="1845"/>
                    <a:pt x="175" y="1846"/>
                    <a:pt x="176" y="1847"/>
                  </a:cubicBezTo>
                  <a:close/>
                  <a:moveTo>
                    <a:pt x="182" y="1858"/>
                  </a:moveTo>
                  <a:lnTo>
                    <a:pt x="182" y="1858"/>
                  </a:lnTo>
                  <a:cubicBezTo>
                    <a:pt x="183" y="1860"/>
                    <a:pt x="182" y="1862"/>
                    <a:pt x="181" y="1863"/>
                  </a:cubicBezTo>
                  <a:cubicBezTo>
                    <a:pt x="179" y="1863"/>
                    <a:pt x="177" y="1863"/>
                    <a:pt x="177" y="1861"/>
                  </a:cubicBezTo>
                  <a:lnTo>
                    <a:pt x="177" y="1861"/>
                  </a:lnTo>
                  <a:cubicBezTo>
                    <a:pt x="176" y="1860"/>
                    <a:pt x="176" y="1858"/>
                    <a:pt x="178" y="1857"/>
                  </a:cubicBezTo>
                  <a:cubicBezTo>
                    <a:pt x="179" y="1856"/>
                    <a:pt x="181" y="1857"/>
                    <a:pt x="182" y="1858"/>
                  </a:cubicBezTo>
                  <a:close/>
                  <a:moveTo>
                    <a:pt x="188" y="1869"/>
                  </a:moveTo>
                  <a:lnTo>
                    <a:pt x="188" y="1869"/>
                  </a:lnTo>
                  <a:cubicBezTo>
                    <a:pt x="189" y="1871"/>
                    <a:pt x="188" y="1873"/>
                    <a:pt x="187" y="1873"/>
                  </a:cubicBezTo>
                  <a:cubicBezTo>
                    <a:pt x="185" y="1874"/>
                    <a:pt x="184" y="1874"/>
                    <a:pt x="183" y="1872"/>
                  </a:cubicBezTo>
                  <a:lnTo>
                    <a:pt x="183" y="1872"/>
                  </a:lnTo>
                  <a:cubicBezTo>
                    <a:pt x="182" y="1870"/>
                    <a:pt x="183" y="1869"/>
                    <a:pt x="184" y="1868"/>
                  </a:cubicBezTo>
                  <a:cubicBezTo>
                    <a:pt x="186" y="1867"/>
                    <a:pt x="188" y="1868"/>
                    <a:pt x="188" y="1869"/>
                  </a:cubicBezTo>
                  <a:close/>
                  <a:moveTo>
                    <a:pt x="195" y="1880"/>
                  </a:moveTo>
                  <a:lnTo>
                    <a:pt x="195" y="1880"/>
                  </a:lnTo>
                  <a:cubicBezTo>
                    <a:pt x="195" y="1882"/>
                    <a:pt x="195" y="1883"/>
                    <a:pt x="193" y="1884"/>
                  </a:cubicBezTo>
                  <a:cubicBezTo>
                    <a:pt x="192" y="1885"/>
                    <a:pt x="190" y="1884"/>
                    <a:pt x="189" y="1883"/>
                  </a:cubicBezTo>
                  <a:lnTo>
                    <a:pt x="189" y="1883"/>
                  </a:lnTo>
                  <a:cubicBezTo>
                    <a:pt x="188" y="1881"/>
                    <a:pt x="189" y="1879"/>
                    <a:pt x="190" y="1879"/>
                  </a:cubicBezTo>
                  <a:cubicBezTo>
                    <a:pt x="192" y="1878"/>
                    <a:pt x="194" y="1879"/>
                    <a:pt x="195" y="1880"/>
                  </a:cubicBezTo>
                  <a:close/>
                  <a:moveTo>
                    <a:pt x="201" y="1891"/>
                  </a:moveTo>
                  <a:lnTo>
                    <a:pt x="201" y="1891"/>
                  </a:lnTo>
                  <a:cubicBezTo>
                    <a:pt x="202" y="1892"/>
                    <a:pt x="201" y="1894"/>
                    <a:pt x="200" y="1895"/>
                  </a:cubicBezTo>
                  <a:cubicBezTo>
                    <a:pt x="198" y="1896"/>
                    <a:pt x="196" y="1895"/>
                    <a:pt x="195" y="1894"/>
                  </a:cubicBezTo>
                  <a:lnTo>
                    <a:pt x="195" y="1894"/>
                  </a:lnTo>
                  <a:cubicBezTo>
                    <a:pt x="195" y="1892"/>
                    <a:pt x="195" y="1890"/>
                    <a:pt x="197" y="1889"/>
                  </a:cubicBezTo>
                  <a:cubicBezTo>
                    <a:pt x="198" y="1889"/>
                    <a:pt x="200" y="1889"/>
                    <a:pt x="201" y="1891"/>
                  </a:cubicBezTo>
                  <a:close/>
                  <a:moveTo>
                    <a:pt x="208" y="1901"/>
                  </a:moveTo>
                  <a:lnTo>
                    <a:pt x="208" y="1901"/>
                  </a:lnTo>
                  <a:cubicBezTo>
                    <a:pt x="208" y="1903"/>
                    <a:pt x="208" y="1905"/>
                    <a:pt x="206" y="1906"/>
                  </a:cubicBezTo>
                  <a:cubicBezTo>
                    <a:pt x="205" y="1906"/>
                    <a:pt x="203" y="1906"/>
                    <a:pt x="202" y="1904"/>
                  </a:cubicBezTo>
                  <a:lnTo>
                    <a:pt x="202" y="1904"/>
                  </a:lnTo>
                  <a:cubicBezTo>
                    <a:pt x="201" y="1903"/>
                    <a:pt x="202" y="1901"/>
                    <a:pt x="203" y="1900"/>
                  </a:cubicBezTo>
                  <a:cubicBezTo>
                    <a:pt x="205" y="1899"/>
                    <a:pt x="207" y="1900"/>
                    <a:pt x="208" y="1901"/>
                  </a:cubicBezTo>
                  <a:close/>
                  <a:moveTo>
                    <a:pt x="214" y="1912"/>
                  </a:moveTo>
                  <a:lnTo>
                    <a:pt x="214" y="1912"/>
                  </a:lnTo>
                  <a:cubicBezTo>
                    <a:pt x="215" y="1913"/>
                    <a:pt x="214" y="1915"/>
                    <a:pt x="213" y="1916"/>
                  </a:cubicBezTo>
                  <a:cubicBezTo>
                    <a:pt x="211" y="1917"/>
                    <a:pt x="210" y="1916"/>
                    <a:pt x="209" y="1915"/>
                  </a:cubicBezTo>
                  <a:lnTo>
                    <a:pt x="209" y="1915"/>
                  </a:lnTo>
                  <a:cubicBezTo>
                    <a:pt x="208" y="1913"/>
                    <a:pt x="209" y="1911"/>
                    <a:pt x="210" y="1911"/>
                  </a:cubicBezTo>
                  <a:cubicBezTo>
                    <a:pt x="212" y="1910"/>
                    <a:pt x="214" y="1910"/>
                    <a:pt x="214" y="1912"/>
                  </a:cubicBezTo>
                  <a:close/>
                  <a:moveTo>
                    <a:pt x="221" y="1922"/>
                  </a:moveTo>
                  <a:lnTo>
                    <a:pt x="221" y="1922"/>
                  </a:lnTo>
                  <a:cubicBezTo>
                    <a:pt x="222" y="1924"/>
                    <a:pt x="221" y="1926"/>
                    <a:pt x="220" y="1927"/>
                  </a:cubicBezTo>
                  <a:cubicBezTo>
                    <a:pt x="218" y="1927"/>
                    <a:pt x="216" y="1927"/>
                    <a:pt x="216" y="1925"/>
                  </a:cubicBezTo>
                  <a:lnTo>
                    <a:pt x="216" y="1925"/>
                  </a:lnTo>
                  <a:cubicBezTo>
                    <a:pt x="215" y="1924"/>
                    <a:pt x="216" y="1922"/>
                    <a:pt x="217" y="1921"/>
                  </a:cubicBezTo>
                  <a:cubicBezTo>
                    <a:pt x="219" y="1920"/>
                    <a:pt x="220" y="1921"/>
                    <a:pt x="221" y="1922"/>
                  </a:cubicBezTo>
                  <a:close/>
                  <a:moveTo>
                    <a:pt x="228" y="1933"/>
                  </a:moveTo>
                  <a:lnTo>
                    <a:pt x="228" y="1933"/>
                  </a:lnTo>
                  <a:cubicBezTo>
                    <a:pt x="229" y="1934"/>
                    <a:pt x="229" y="1936"/>
                    <a:pt x="227" y="1937"/>
                  </a:cubicBezTo>
                  <a:cubicBezTo>
                    <a:pt x="225" y="1938"/>
                    <a:pt x="224" y="1937"/>
                    <a:pt x="223" y="1935"/>
                  </a:cubicBezTo>
                  <a:lnTo>
                    <a:pt x="223" y="1935"/>
                  </a:lnTo>
                  <a:cubicBezTo>
                    <a:pt x="222" y="1934"/>
                    <a:pt x="223" y="1932"/>
                    <a:pt x="224" y="1931"/>
                  </a:cubicBezTo>
                  <a:cubicBezTo>
                    <a:pt x="226" y="1930"/>
                    <a:pt x="228" y="1931"/>
                    <a:pt x="228" y="1933"/>
                  </a:cubicBezTo>
                  <a:close/>
                  <a:moveTo>
                    <a:pt x="236" y="1943"/>
                  </a:moveTo>
                  <a:lnTo>
                    <a:pt x="236" y="1943"/>
                  </a:lnTo>
                  <a:cubicBezTo>
                    <a:pt x="236" y="1944"/>
                    <a:pt x="236" y="1946"/>
                    <a:pt x="234" y="1947"/>
                  </a:cubicBezTo>
                  <a:cubicBezTo>
                    <a:pt x="233" y="1948"/>
                    <a:pt x="231" y="1947"/>
                    <a:pt x="230" y="1946"/>
                  </a:cubicBezTo>
                  <a:lnTo>
                    <a:pt x="230" y="1946"/>
                  </a:lnTo>
                  <a:cubicBezTo>
                    <a:pt x="229" y="1944"/>
                    <a:pt x="230" y="1942"/>
                    <a:pt x="231" y="1941"/>
                  </a:cubicBezTo>
                  <a:cubicBezTo>
                    <a:pt x="233" y="1941"/>
                    <a:pt x="235" y="1941"/>
                    <a:pt x="236" y="1943"/>
                  </a:cubicBezTo>
                  <a:close/>
                  <a:moveTo>
                    <a:pt x="243" y="1953"/>
                  </a:moveTo>
                  <a:lnTo>
                    <a:pt x="243" y="1953"/>
                  </a:lnTo>
                  <a:cubicBezTo>
                    <a:pt x="244" y="1954"/>
                    <a:pt x="243" y="1956"/>
                    <a:pt x="242" y="1957"/>
                  </a:cubicBezTo>
                  <a:cubicBezTo>
                    <a:pt x="240" y="1958"/>
                    <a:pt x="238" y="1957"/>
                    <a:pt x="237" y="1956"/>
                  </a:cubicBezTo>
                  <a:lnTo>
                    <a:pt x="237" y="1956"/>
                  </a:lnTo>
                  <a:cubicBezTo>
                    <a:pt x="237" y="1954"/>
                    <a:pt x="237" y="1952"/>
                    <a:pt x="239" y="1951"/>
                  </a:cubicBezTo>
                  <a:cubicBezTo>
                    <a:pt x="240" y="1951"/>
                    <a:pt x="242" y="1951"/>
                    <a:pt x="243" y="1953"/>
                  </a:cubicBezTo>
                  <a:close/>
                  <a:moveTo>
                    <a:pt x="251" y="1963"/>
                  </a:moveTo>
                  <a:lnTo>
                    <a:pt x="251" y="1963"/>
                  </a:lnTo>
                  <a:cubicBezTo>
                    <a:pt x="251" y="1964"/>
                    <a:pt x="251" y="1966"/>
                    <a:pt x="249" y="1967"/>
                  </a:cubicBezTo>
                  <a:cubicBezTo>
                    <a:pt x="248" y="1968"/>
                    <a:pt x="246" y="1967"/>
                    <a:pt x="245" y="1966"/>
                  </a:cubicBezTo>
                  <a:lnTo>
                    <a:pt x="245" y="1966"/>
                  </a:lnTo>
                  <a:cubicBezTo>
                    <a:pt x="244" y="1964"/>
                    <a:pt x="245" y="1962"/>
                    <a:pt x="246" y="1961"/>
                  </a:cubicBezTo>
                  <a:cubicBezTo>
                    <a:pt x="248" y="1961"/>
                    <a:pt x="250" y="1961"/>
                    <a:pt x="251" y="1963"/>
                  </a:cubicBezTo>
                  <a:close/>
                  <a:moveTo>
                    <a:pt x="258" y="1973"/>
                  </a:moveTo>
                  <a:lnTo>
                    <a:pt x="258" y="1973"/>
                  </a:lnTo>
                  <a:cubicBezTo>
                    <a:pt x="259" y="1974"/>
                    <a:pt x="258" y="1976"/>
                    <a:pt x="257" y="1977"/>
                  </a:cubicBezTo>
                  <a:cubicBezTo>
                    <a:pt x="255" y="1978"/>
                    <a:pt x="253" y="1977"/>
                    <a:pt x="253" y="1975"/>
                  </a:cubicBezTo>
                  <a:lnTo>
                    <a:pt x="253" y="1975"/>
                  </a:lnTo>
                  <a:cubicBezTo>
                    <a:pt x="252" y="1974"/>
                    <a:pt x="253" y="1972"/>
                    <a:pt x="254" y="1971"/>
                  </a:cubicBezTo>
                  <a:cubicBezTo>
                    <a:pt x="256" y="1971"/>
                    <a:pt x="258" y="1971"/>
                    <a:pt x="258" y="1973"/>
                  </a:cubicBezTo>
                  <a:close/>
                  <a:moveTo>
                    <a:pt x="266" y="1981"/>
                  </a:moveTo>
                  <a:lnTo>
                    <a:pt x="266" y="1981"/>
                  </a:lnTo>
                  <a:cubicBezTo>
                    <a:pt x="267" y="1983"/>
                    <a:pt x="267" y="1985"/>
                    <a:pt x="266" y="1986"/>
                  </a:cubicBezTo>
                  <a:cubicBezTo>
                    <a:pt x="265" y="1987"/>
                    <a:pt x="263" y="1987"/>
                    <a:pt x="261" y="1986"/>
                  </a:cubicBezTo>
                  <a:lnTo>
                    <a:pt x="261" y="1986"/>
                  </a:lnTo>
                  <a:cubicBezTo>
                    <a:pt x="260" y="1985"/>
                    <a:pt x="260" y="1983"/>
                    <a:pt x="261" y="1981"/>
                  </a:cubicBezTo>
                  <a:cubicBezTo>
                    <a:pt x="263" y="1980"/>
                    <a:pt x="265" y="1980"/>
                    <a:pt x="266" y="1981"/>
                  </a:cubicBezTo>
                  <a:close/>
                  <a:moveTo>
                    <a:pt x="274" y="1991"/>
                  </a:moveTo>
                  <a:lnTo>
                    <a:pt x="274" y="1991"/>
                  </a:lnTo>
                  <a:cubicBezTo>
                    <a:pt x="275" y="1992"/>
                    <a:pt x="275" y="1994"/>
                    <a:pt x="274" y="1995"/>
                  </a:cubicBezTo>
                  <a:cubicBezTo>
                    <a:pt x="273" y="1997"/>
                    <a:pt x="271" y="1997"/>
                    <a:pt x="270" y="1995"/>
                  </a:cubicBezTo>
                  <a:lnTo>
                    <a:pt x="270" y="1995"/>
                  </a:lnTo>
                  <a:cubicBezTo>
                    <a:pt x="268" y="1994"/>
                    <a:pt x="268" y="1992"/>
                    <a:pt x="270" y="1991"/>
                  </a:cubicBezTo>
                  <a:cubicBezTo>
                    <a:pt x="271" y="1990"/>
                    <a:pt x="273" y="1990"/>
                    <a:pt x="274" y="1991"/>
                  </a:cubicBezTo>
                  <a:close/>
                  <a:moveTo>
                    <a:pt x="282" y="2000"/>
                  </a:moveTo>
                  <a:lnTo>
                    <a:pt x="282" y="2000"/>
                  </a:lnTo>
                  <a:cubicBezTo>
                    <a:pt x="284" y="2001"/>
                    <a:pt x="284" y="2003"/>
                    <a:pt x="282" y="2005"/>
                  </a:cubicBezTo>
                  <a:cubicBezTo>
                    <a:pt x="281" y="2006"/>
                    <a:pt x="279" y="2006"/>
                    <a:pt x="278" y="2005"/>
                  </a:cubicBezTo>
                  <a:lnTo>
                    <a:pt x="278" y="2005"/>
                  </a:lnTo>
                  <a:cubicBezTo>
                    <a:pt x="277" y="2003"/>
                    <a:pt x="277" y="2001"/>
                    <a:pt x="278" y="2000"/>
                  </a:cubicBezTo>
                  <a:cubicBezTo>
                    <a:pt x="279" y="1999"/>
                    <a:pt x="281" y="1999"/>
                    <a:pt x="282" y="2000"/>
                  </a:cubicBezTo>
                  <a:close/>
                  <a:moveTo>
                    <a:pt x="291" y="2009"/>
                  </a:moveTo>
                  <a:lnTo>
                    <a:pt x="291" y="2009"/>
                  </a:lnTo>
                  <a:cubicBezTo>
                    <a:pt x="292" y="2010"/>
                    <a:pt x="292" y="2012"/>
                    <a:pt x="291" y="2014"/>
                  </a:cubicBezTo>
                  <a:cubicBezTo>
                    <a:pt x="290" y="2015"/>
                    <a:pt x="288" y="2015"/>
                    <a:pt x="287" y="2014"/>
                  </a:cubicBezTo>
                  <a:lnTo>
                    <a:pt x="287" y="2014"/>
                  </a:lnTo>
                  <a:cubicBezTo>
                    <a:pt x="285" y="2012"/>
                    <a:pt x="285" y="2010"/>
                    <a:pt x="287" y="2009"/>
                  </a:cubicBezTo>
                  <a:cubicBezTo>
                    <a:pt x="288" y="2008"/>
                    <a:pt x="290" y="2008"/>
                    <a:pt x="291" y="2009"/>
                  </a:cubicBezTo>
                  <a:close/>
                  <a:moveTo>
                    <a:pt x="300" y="2018"/>
                  </a:moveTo>
                  <a:lnTo>
                    <a:pt x="300" y="2018"/>
                  </a:lnTo>
                  <a:cubicBezTo>
                    <a:pt x="301" y="2019"/>
                    <a:pt x="301" y="2021"/>
                    <a:pt x="300" y="2023"/>
                  </a:cubicBezTo>
                  <a:cubicBezTo>
                    <a:pt x="298" y="2024"/>
                    <a:pt x="296" y="2024"/>
                    <a:pt x="295" y="2023"/>
                  </a:cubicBezTo>
                  <a:lnTo>
                    <a:pt x="295" y="2023"/>
                  </a:lnTo>
                  <a:cubicBezTo>
                    <a:pt x="294" y="2021"/>
                    <a:pt x="294" y="2019"/>
                    <a:pt x="295" y="2018"/>
                  </a:cubicBezTo>
                  <a:cubicBezTo>
                    <a:pt x="296" y="2017"/>
                    <a:pt x="298" y="2017"/>
                    <a:pt x="300" y="2018"/>
                  </a:cubicBezTo>
                  <a:close/>
                  <a:moveTo>
                    <a:pt x="309" y="2027"/>
                  </a:moveTo>
                  <a:lnTo>
                    <a:pt x="309" y="2027"/>
                  </a:lnTo>
                  <a:cubicBezTo>
                    <a:pt x="310" y="2028"/>
                    <a:pt x="310" y="2030"/>
                    <a:pt x="309" y="2031"/>
                  </a:cubicBezTo>
                  <a:cubicBezTo>
                    <a:pt x="307" y="2033"/>
                    <a:pt x="305" y="2033"/>
                    <a:pt x="304" y="2031"/>
                  </a:cubicBezTo>
                  <a:lnTo>
                    <a:pt x="304" y="2031"/>
                  </a:lnTo>
                  <a:cubicBezTo>
                    <a:pt x="303" y="2030"/>
                    <a:pt x="303" y="2028"/>
                    <a:pt x="304" y="2027"/>
                  </a:cubicBezTo>
                  <a:cubicBezTo>
                    <a:pt x="305" y="2026"/>
                    <a:pt x="307" y="2026"/>
                    <a:pt x="309" y="2027"/>
                  </a:cubicBezTo>
                  <a:close/>
                  <a:moveTo>
                    <a:pt x="318" y="2035"/>
                  </a:moveTo>
                  <a:lnTo>
                    <a:pt x="318" y="2035"/>
                  </a:lnTo>
                  <a:cubicBezTo>
                    <a:pt x="319" y="2037"/>
                    <a:pt x="319" y="2039"/>
                    <a:pt x="318" y="2040"/>
                  </a:cubicBezTo>
                  <a:cubicBezTo>
                    <a:pt x="317" y="2041"/>
                    <a:pt x="315" y="2041"/>
                    <a:pt x="313" y="2040"/>
                  </a:cubicBezTo>
                  <a:lnTo>
                    <a:pt x="313" y="2040"/>
                  </a:lnTo>
                  <a:cubicBezTo>
                    <a:pt x="312" y="2039"/>
                    <a:pt x="312" y="2037"/>
                    <a:pt x="313" y="2035"/>
                  </a:cubicBezTo>
                  <a:cubicBezTo>
                    <a:pt x="315" y="2034"/>
                    <a:pt x="317" y="2034"/>
                    <a:pt x="318" y="2035"/>
                  </a:cubicBezTo>
                  <a:close/>
                  <a:moveTo>
                    <a:pt x="326" y="2043"/>
                  </a:moveTo>
                  <a:lnTo>
                    <a:pt x="326" y="2043"/>
                  </a:lnTo>
                  <a:cubicBezTo>
                    <a:pt x="328" y="2044"/>
                    <a:pt x="329" y="2046"/>
                    <a:pt x="328" y="2047"/>
                  </a:cubicBezTo>
                  <a:cubicBezTo>
                    <a:pt x="327" y="2049"/>
                    <a:pt x="325" y="2049"/>
                    <a:pt x="324" y="2049"/>
                  </a:cubicBezTo>
                  <a:lnTo>
                    <a:pt x="324" y="2049"/>
                  </a:lnTo>
                  <a:cubicBezTo>
                    <a:pt x="322" y="2048"/>
                    <a:pt x="321" y="2046"/>
                    <a:pt x="322" y="2045"/>
                  </a:cubicBezTo>
                  <a:cubicBezTo>
                    <a:pt x="323" y="2043"/>
                    <a:pt x="325" y="2042"/>
                    <a:pt x="326" y="2043"/>
                  </a:cubicBezTo>
                  <a:close/>
                  <a:moveTo>
                    <a:pt x="336" y="2051"/>
                  </a:moveTo>
                  <a:lnTo>
                    <a:pt x="336" y="2051"/>
                  </a:lnTo>
                  <a:cubicBezTo>
                    <a:pt x="338" y="2052"/>
                    <a:pt x="338" y="2054"/>
                    <a:pt x="338" y="2055"/>
                  </a:cubicBezTo>
                  <a:cubicBezTo>
                    <a:pt x="337" y="2057"/>
                    <a:pt x="335" y="2057"/>
                    <a:pt x="333" y="2057"/>
                  </a:cubicBezTo>
                  <a:lnTo>
                    <a:pt x="333" y="2057"/>
                  </a:lnTo>
                  <a:cubicBezTo>
                    <a:pt x="332" y="2056"/>
                    <a:pt x="331" y="2054"/>
                    <a:pt x="332" y="2052"/>
                  </a:cubicBezTo>
                  <a:cubicBezTo>
                    <a:pt x="333" y="2051"/>
                    <a:pt x="335" y="2050"/>
                    <a:pt x="336" y="2051"/>
                  </a:cubicBezTo>
                  <a:close/>
                  <a:moveTo>
                    <a:pt x="346" y="2059"/>
                  </a:moveTo>
                  <a:lnTo>
                    <a:pt x="346" y="2059"/>
                  </a:lnTo>
                  <a:cubicBezTo>
                    <a:pt x="347" y="2059"/>
                    <a:pt x="348" y="2061"/>
                    <a:pt x="347" y="2063"/>
                  </a:cubicBezTo>
                  <a:cubicBezTo>
                    <a:pt x="347" y="2064"/>
                    <a:pt x="345" y="2065"/>
                    <a:pt x="343" y="2064"/>
                  </a:cubicBezTo>
                  <a:lnTo>
                    <a:pt x="343" y="2064"/>
                  </a:lnTo>
                  <a:cubicBezTo>
                    <a:pt x="342" y="2064"/>
                    <a:pt x="341" y="2062"/>
                    <a:pt x="342" y="2060"/>
                  </a:cubicBezTo>
                  <a:cubicBezTo>
                    <a:pt x="343" y="2059"/>
                    <a:pt x="344" y="2058"/>
                    <a:pt x="346" y="2059"/>
                  </a:cubicBezTo>
                  <a:close/>
                  <a:moveTo>
                    <a:pt x="356" y="2066"/>
                  </a:moveTo>
                  <a:lnTo>
                    <a:pt x="356" y="2066"/>
                  </a:lnTo>
                  <a:cubicBezTo>
                    <a:pt x="358" y="2067"/>
                    <a:pt x="358" y="2069"/>
                    <a:pt x="357" y="2070"/>
                  </a:cubicBezTo>
                  <a:cubicBezTo>
                    <a:pt x="357" y="2072"/>
                    <a:pt x="355" y="2072"/>
                    <a:pt x="353" y="2072"/>
                  </a:cubicBezTo>
                  <a:lnTo>
                    <a:pt x="353" y="2072"/>
                  </a:lnTo>
                  <a:cubicBezTo>
                    <a:pt x="352" y="2071"/>
                    <a:pt x="351" y="2069"/>
                    <a:pt x="352" y="2067"/>
                  </a:cubicBezTo>
                  <a:cubicBezTo>
                    <a:pt x="353" y="2066"/>
                    <a:pt x="355" y="2065"/>
                    <a:pt x="356" y="2066"/>
                  </a:cubicBezTo>
                  <a:close/>
                  <a:moveTo>
                    <a:pt x="366" y="2073"/>
                  </a:moveTo>
                  <a:lnTo>
                    <a:pt x="366" y="2073"/>
                  </a:lnTo>
                  <a:cubicBezTo>
                    <a:pt x="368" y="2074"/>
                    <a:pt x="369" y="2076"/>
                    <a:pt x="368" y="2077"/>
                  </a:cubicBezTo>
                  <a:cubicBezTo>
                    <a:pt x="367" y="2079"/>
                    <a:pt x="365" y="2079"/>
                    <a:pt x="364" y="2079"/>
                  </a:cubicBezTo>
                  <a:lnTo>
                    <a:pt x="364" y="2079"/>
                  </a:lnTo>
                  <a:cubicBezTo>
                    <a:pt x="362" y="2078"/>
                    <a:pt x="361" y="2076"/>
                    <a:pt x="362" y="2074"/>
                  </a:cubicBezTo>
                  <a:cubicBezTo>
                    <a:pt x="363" y="2073"/>
                    <a:pt x="365" y="2072"/>
                    <a:pt x="366" y="2073"/>
                  </a:cubicBezTo>
                  <a:close/>
                  <a:moveTo>
                    <a:pt x="377" y="2080"/>
                  </a:moveTo>
                  <a:lnTo>
                    <a:pt x="377" y="2080"/>
                  </a:lnTo>
                  <a:cubicBezTo>
                    <a:pt x="378" y="2081"/>
                    <a:pt x="379" y="2083"/>
                    <a:pt x="378" y="2084"/>
                  </a:cubicBezTo>
                  <a:cubicBezTo>
                    <a:pt x="377" y="2086"/>
                    <a:pt x="376" y="2086"/>
                    <a:pt x="374" y="2086"/>
                  </a:cubicBezTo>
                  <a:lnTo>
                    <a:pt x="374" y="2086"/>
                  </a:lnTo>
                  <a:cubicBezTo>
                    <a:pt x="373" y="2085"/>
                    <a:pt x="372" y="2083"/>
                    <a:pt x="373" y="2081"/>
                  </a:cubicBezTo>
                  <a:cubicBezTo>
                    <a:pt x="373" y="2080"/>
                    <a:pt x="375" y="2079"/>
                    <a:pt x="377" y="2080"/>
                  </a:cubicBezTo>
                  <a:close/>
                  <a:moveTo>
                    <a:pt x="388" y="2086"/>
                  </a:moveTo>
                  <a:lnTo>
                    <a:pt x="388" y="2086"/>
                  </a:lnTo>
                  <a:cubicBezTo>
                    <a:pt x="389" y="2087"/>
                    <a:pt x="390" y="2089"/>
                    <a:pt x="389" y="2090"/>
                  </a:cubicBezTo>
                  <a:cubicBezTo>
                    <a:pt x="388" y="2092"/>
                    <a:pt x="386" y="2093"/>
                    <a:pt x="385" y="2092"/>
                  </a:cubicBezTo>
                  <a:lnTo>
                    <a:pt x="385" y="2092"/>
                  </a:lnTo>
                  <a:cubicBezTo>
                    <a:pt x="383" y="2091"/>
                    <a:pt x="383" y="2089"/>
                    <a:pt x="384" y="2088"/>
                  </a:cubicBezTo>
                  <a:cubicBezTo>
                    <a:pt x="384" y="2086"/>
                    <a:pt x="386" y="2085"/>
                    <a:pt x="388" y="2086"/>
                  </a:cubicBezTo>
                  <a:close/>
                  <a:moveTo>
                    <a:pt x="399" y="2092"/>
                  </a:moveTo>
                  <a:lnTo>
                    <a:pt x="399" y="2092"/>
                  </a:lnTo>
                  <a:cubicBezTo>
                    <a:pt x="400" y="2093"/>
                    <a:pt x="401" y="2095"/>
                    <a:pt x="400" y="2097"/>
                  </a:cubicBezTo>
                  <a:cubicBezTo>
                    <a:pt x="399" y="2098"/>
                    <a:pt x="397" y="2099"/>
                    <a:pt x="396" y="2098"/>
                  </a:cubicBezTo>
                  <a:lnTo>
                    <a:pt x="396" y="2098"/>
                  </a:lnTo>
                  <a:cubicBezTo>
                    <a:pt x="394" y="2097"/>
                    <a:pt x="394" y="2095"/>
                    <a:pt x="394" y="2094"/>
                  </a:cubicBezTo>
                  <a:cubicBezTo>
                    <a:pt x="395" y="2092"/>
                    <a:pt x="397" y="2092"/>
                    <a:pt x="399" y="2092"/>
                  </a:cubicBezTo>
                  <a:close/>
                  <a:moveTo>
                    <a:pt x="410" y="2098"/>
                  </a:moveTo>
                  <a:lnTo>
                    <a:pt x="410" y="2098"/>
                  </a:lnTo>
                  <a:cubicBezTo>
                    <a:pt x="411" y="2098"/>
                    <a:pt x="412" y="2100"/>
                    <a:pt x="411" y="2102"/>
                  </a:cubicBezTo>
                  <a:cubicBezTo>
                    <a:pt x="410" y="2103"/>
                    <a:pt x="409" y="2104"/>
                    <a:pt x="407" y="2103"/>
                  </a:cubicBezTo>
                  <a:lnTo>
                    <a:pt x="407" y="2103"/>
                  </a:lnTo>
                  <a:cubicBezTo>
                    <a:pt x="406" y="2103"/>
                    <a:pt x="405" y="2101"/>
                    <a:pt x="406" y="2099"/>
                  </a:cubicBezTo>
                  <a:cubicBezTo>
                    <a:pt x="406" y="2098"/>
                    <a:pt x="408" y="2097"/>
                    <a:pt x="410" y="2098"/>
                  </a:cubicBezTo>
                  <a:close/>
                  <a:moveTo>
                    <a:pt x="421" y="2103"/>
                  </a:moveTo>
                  <a:lnTo>
                    <a:pt x="421" y="2103"/>
                  </a:lnTo>
                  <a:cubicBezTo>
                    <a:pt x="423" y="2104"/>
                    <a:pt x="423" y="2106"/>
                    <a:pt x="423" y="2107"/>
                  </a:cubicBezTo>
                  <a:cubicBezTo>
                    <a:pt x="422" y="2109"/>
                    <a:pt x="420" y="2109"/>
                    <a:pt x="418" y="2109"/>
                  </a:cubicBezTo>
                  <a:lnTo>
                    <a:pt x="418" y="2109"/>
                  </a:lnTo>
                  <a:cubicBezTo>
                    <a:pt x="417" y="2108"/>
                    <a:pt x="416" y="2106"/>
                    <a:pt x="417" y="2104"/>
                  </a:cubicBezTo>
                  <a:cubicBezTo>
                    <a:pt x="418" y="2103"/>
                    <a:pt x="420" y="2102"/>
                    <a:pt x="421" y="2103"/>
                  </a:cubicBezTo>
                  <a:close/>
                  <a:moveTo>
                    <a:pt x="432" y="2107"/>
                  </a:moveTo>
                  <a:lnTo>
                    <a:pt x="432" y="2107"/>
                  </a:lnTo>
                  <a:cubicBezTo>
                    <a:pt x="434" y="2108"/>
                    <a:pt x="435" y="2110"/>
                    <a:pt x="434" y="2111"/>
                  </a:cubicBezTo>
                  <a:cubicBezTo>
                    <a:pt x="434" y="2113"/>
                    <a:pt x="432" y="2114"/>
                    <a:pt x="430" y="2113"/>
                  </a:cubicBezTo>
                  <a:lnTo>
                    <a:pt x="430" y="2113"/>
                  </a:lnTo>
                  <a:cubicBezTo>
                    <a:pt x="429" y="2113"/>
                    <a:pt x="428" y="2111"/>
                    <a:pt x="428" y="2109"/>
                  </a:cubicBezTo>
                  <a:cubicBezTo>
                    <a:pt x="429" y="2108"/>
                    <a:pt x="431" y="2107"/>
                    <a:pt x="432" y="2107"/>
                  </a:cubicBezTo>
                  <a:close/>
                  <a:moveTo>
                    <a:pt x="444" y="2112"/>
                  </a:moveTo>
                  <a:lnTo>
                    <a:pt x="444" y="2112"/>
                  </a:lnTo>
                  <a:cubicBezTo>
                    <a:pt x="446" y="2112"/>
                    <a:pt x="447" y="2114"/>
                    <a:pt x="446" y="2116"/>
                  </a:cubicBezTo>
                  <a:cubicBezTo>
                    <a:pt x="446" y="2117"/>
                    <a:pt x="444" y="2118"/>
                    <a:pt x="442" y="2118"/>
                  </a:cubicBezTo>
                  <a:lnTo>
                    <a:pt x="442" y="2118"/>
                  </a:lnTo>
                  <a:cubicBezTo>
                    <a:pt x="441" y="2117"/>
                    <a:pt x="440" y="2115"/>
                    <a:pt x="440" y="2114"/>
                  </a:cubicBezTo>
                  <a:cubicBezTo>
                    <a:pt x="441" y="2112"/>
                    <a:pt x="443" y="2111"/>
                    <a:pt x="444" y="2112"/>
                  </a:cubicBezTo>
                  <a:close/>
                  <a:moveTo>
                    <a:pt x="455" y="2115"/>
                  </a:moveTo>
                  <a:lnTo>
                    <a:pt x="455" y="2115"/>
                  </a:lnTo>
                  <a:cubicBezTo>
                    <a:pt x="457" y="2115"/>
                    <a:pt x="458" y="2116"/>
                    <a:pt x="458" y="2118"/>
                  </a:cubicBezTo>
                  <a:cubicBezTo>
                    <a:pt x="458" y="2120"/>
                    <a:pt x="457" y="2121"/>
                    <a:pt x="455" y="2121"/>
                  </a:cubicBezTo>
                  <a:lnTo>
                    <a:pt x="455" y="2121"/>
                  </a:lnTo>
                  <a:cubicBezTo>
                    <a:pt x="453" y="2121"/>
                    <a:pt x="452" y="2120"/>
                    <a:pt x="452" y="2118"/>
                  </a:cubicBezTo>
                  <a:cubicBezTo>
                    <a:pt x="452" y="2116"/>
                    <a:pt x="453" y="2115"/>
                    <a:pt x="455" y="2115"/>
                  </a:cubicBezTo>
                  <a:close/>
                  <a:moveTo>
                    <a:pt x="467" y="2118"/>
                  </a:moveTo>
                  <a:lnTo>
                    <a:pt x="467" y="2118"/>
                  </a:lnTo>
                  <a:cubicBezTo>
                    <a:pt x="469" y="2118"/>
                    <a:pt x="470" y="2120"/>
                    <a:pt x="470" y="2121"/>
                  </a:cubicBezTo>
                  <a:cubicBezTo>
                    <a:pt x="470" y="2123"/>
                    <a:pt x="469" y="2124"/>
                    <a:pt x="467" y="2124"/>
                  </a:cubicBezTo>
                  <a:lnTo>
                    <a:pt x="467" y="2124"/>
                  </a:lnTo>
                  <a:cubicBezTo>
                    <a:pt x="466" y="2124"/>
                    <a:pt x="464" y="2123"/>
                    <a:pt x="464" y="2121"/>
                  </a:cubicBezTo>
                  <a:cubicBezTo>
                    <a:pt x="464" y="2120"/>
                    <a:pt x="466" y="2118"/>
                    <a:pt x="467" y="2118"/>
                  </a:cubicBezTo>
                  <a:close/>
                  <a:moveTo>
                    <a:pt x="479" y="2121"/>
                  </a:moveTo>
                  <a:lnTo>
                    <a:pt x="479" y="2121"/>
                  </a:lnTo>
                  <a:cubicBezTo>
                    <a:pt x="481" y="2121"/>
                    <a:pt x="483" y="2122"/>
                    <a:pt x="483" y="2124"/>
                  </a:cubicBezTo>
                  <a:cubicBezTo>
                    <a:pt x="483" y="2126"/>
                    <a:pt x="481" y="2127"/>
                    <a:pt x="479" y="2127"/>
                  </a:cubicBezTo>
                  <a:lnTo>
                    <a:pt x="479" y="2127"/>
                  </a:lnTo>
                  <a:cubicBezTo>
                    <a:pt x="478" y="2127"/>
                    <a:pt x="476" y="2126"/>
                    <a:pt x="476" y="2124"/>
                  </a:cubicBezTo>
                  <a:cubicBezTo>
                    <a:pt x="476" y="2122"/>
                    <a:pt x="478" y="2121"/>
                    <a:pt x="479" y="2121"/>
                  </a:cubicBezTo>
                  <a:close/>
                  <a:moveTo>
                    <a:pt x="492" y="2123"/>
                  </a:moveTo>
                  <a:lnTo>
                    <a:pt x="492" y="2123"/>
                  </a:lnTo>
                  <a:cubicBezTo>
                    <a:pt x="494" y="2123"/>
                    <a:pt x="495" y="2124"/>
                    <a:pt x="495" y="2126"/>
                  </a:cubicBezTo>
                  <a:cubicBezTo>
                    <a:pt x="495" y="2128"/>
                    <a:pt x="494" y="2129"/>
                    <a:pt x="492" y="2129"/>
                  </a:cubicBezTo>
                  <a:lnTo>
                    <a:pt x="492" y="2129"/>
                  </a:lnTo>
                  <a:cubicBezTo>
                    <a:pt x="490" y="2129"/>
                    <a:pt x="489" y="2128"/>
                    <a:pt x="489" y="2126"/>
                  </a:cubicBezTo>
                  <a:cubicBezTo>
                    <a:pt x="489" y="2124"/>
                    <a:pt x="490" y="2123"/>
                    <a:pt x="492" y="2123"/>
                  </a:cubicBezTo>
                  <a:close/>
                  <a:moveTo>
                    <a:pt x="504" y="2124"/>
                  </a:moveTo>
                  <a:lnTo>
                    <a:pt x="504" y="2124"/>
                  </a:lnTo>
                  <a:cubicBezTo>
                    <a:pt x="506" y="2124"/>
                    <a:pt x="507" y="2126"/>
                    <a:pt x="507" y="2127"/>
                  </a:cubicBezTo>
                  <a:cubicBezTo>
                    <a:pt x="507" y="2129"/>
                    <a:pt x="506" y="2131"/>
                    <a:pt x="504" y="2131"/>
                  </a:cubicBezTo>
                  <a:lnTo>
                    <a:pt x="504" y="2131"/>
                  </a:lnTo>
                  <a:cubicBezTo>
                    <a:pt x="503" y="2131"/>
                    <a:pt x="501" y="2129"/>
                    <a:pt x="501" y="2127"/>
                  </a:cubicBezTo>
                  <a:cubicBezTo>
                    <a:pt x="501" y="2126"/>
                    <a:pt x="503" y="2124"/>
                    <a:pt x="504" y="2124"/>
                  </a:cubicBezTo>
                  <a:close/>
                  <a:moveTo>
                    <a:pt x="517" y="2125"/>
                  </a:moveTo>
                  <a:lnTo>
                    <a:pt x="517" y="2125"/>
                  </a:lnTo>
                  <a:cubicBezTo>
                    <a:pt x="518" y="2125"/>
                    <a:pt x="520" y="2126"/>
                    <a:pt x="520" y="2128"/>
                  </a:cubicBezTo>
                  <a:cubicBezTo>
                    <a:pt x="520" y="2130"/>
                    <a:pt x="518" y="2131"/>
                    <a:pt x="517" y="2131"/>
                  </a:cubicBezTo>
                  <a:lnTo>
                    <a:pt x="517" y="2131"/>
                  </a:lnTo>
                  <a:cubicBezTo>
                    <a:pt x="515" y="2131"/>
                    <a:pt x="514" y="2130"/>
                    <a:pt x="514" y="2128"/>
                  </a:cubicBezTo>
                  <a:cubicBezTo>
                    <a:pt x="514" y="2126"/>
                    <a:pt x="515" y="2125"/>
                    <a:pt x="517" y="2125"/>
                  </a:cubicBezTo>
                  <a:close/>
                  <a:moveTo>
                    <a:pt x="528" y="2126"/>
                  </a:moveTo>
                  <a:lnTo>
                    <a:pt x="528" y="2126"/>
                  </a:lnTo>
                  <a:cubicBezTo>
                    <a:pt x="530" y="2125"/>
                    <a:pt x="532" y="2126"/>
                    <a:pt x="532" y="2128"/>
                  </a:cubicBezTo>
                  <a:cubicBezTo>
                    <a:pt x="533" y="2129"/>
                    <a:pt x="532" y="2131"/>
                    <a:pt x="530" y="2132"/>
                  </a:cubicBezTo>
                  <a:lnTo>
                    <a:pt x="530" y="2132"/>
                  </a:lnTo>
                  <a:cubicBezTo>
                    <a:pt x="529" y="2132"/>
                    <a:pt x="527" y="2131"/>
                    <a:pt x="526" y="2130"/>
                  </a:cubicBezTo>
                  <a:cubicBezTo>
                    <a:pt x="526" y="2128"/>
                    <a:pt x="527" y="2126"/>
                    <a:pt x="528" y="2126"/>
                  </a:cubicBezTo>
                  <a:close/>
                  <a:moveTo>
                    <a:pt x="541" y="2125"/>
                  </a:moveTo>
                  <a:lnTo>
                    <a:pt x="541" y="2125"/>
                  </a:lnTo>
                  <a:cubicBezTo>
                    <a:pt x="542" y="2125"/>
                    <a:pt x="544" y="2125"/>
                    <a:pt x="545" y="2127"/>
                  </a:cubicBezTo>
                  <a:cubicBezTo>
                    <a:pt x="545" y="2129"/>
                    <a:pt x="544" y="2130"/>
                    <a:pt x="543" y="2131"/>
                  </a:cubicBezTo>
                  <a:lnTo>
                    <a:pt x="543" y="2131"/>
                  </a:lnTo>
                  <a:cubicBezTo>
                    <a:pt x="541" y="2132"/>
                    <a:pt x="539" y="2131"/>
                    <a:pt x="539" y="2129"/>
                  </a:cubicBezTo>
                  <a:cubicBezTo>
                    <a:pt x="538" y="2127"/>
                    <a:pt x="539" y="2126"/>
                    <a:pt x="541" y="2125"/>
                  </a:cubicBezTo>
                  <a:close/>
                  <a:moveTo>
                    <a:pt x="553" y="2124"/>
                  </a:moveTo>
                  <a:lnTo>
                    <a:pt x="553" y="2124"/>
                  </a:lnTo>
                  <a:cubicBezTo>
                    <a:pt x="555" y="2124"/>
                    <a:pt x="557" y="2125"/>
                    <a:pt x="557" y="2126"/>
                  </a:cubicBezTo>
                  <a:cubicBezTo>
                    <a:pt x="558" y="2128"/>
                    <a:pt x="557" y="2130"/>
                    <a:pt x="555" y="2130"/>
                  </a:cubicBezTo>
                  <a:lnTo>
                    <a:pt x="555" y="2130"/>
                  </a:lnTo>
                  <a:cubicBezTo>
                    <a:pt x="554" y="2131"/>
                    <a:pt x="552" y="2130"/>
                    <a:pt x="551" y="2128"/>
                  </a:cubicBezTo>
                  <a:cubicBezTo>
                    <a:pt x="551" y="2127"/>
                    <a:pt x="552" y="2125"/>
                    <a:pt x="553" y="2124"/>
                  </a:cubicBezTo>
                  <a:close/>
                  <a:moveTo>
                    <a:pt x="566" y="2123"/>
                  </a:moveTo>
                  <a:lnTo>
                    <a:pt x="566" y="2123"/>
                  </a:lnTo>
                  <a:cubicBezTo>
                    <a:pt x="567" y="2122"/>
                    <a:pt x="569" y="2123"/>
                    <a:pt x="570" y="2125"/>
                  </a:cubicBezTo>
                  <a:cubicBezTo>
                    <a:pt x="570" y="2126"/>
                    <a:pt x="569" y="2128"/>
                    <a:pt x="568" y="2129"/>
                  </a:cubicBezTo>
                  <a:lnTo>
                    <a:pt x="568" y="2129"/>
                  </a:lnTo>
                  <a:cubicBezTo>
                    <a:pt x="566" y="2129"/>
                    <a:pt x="564" y="2128"/>
                    <a:pt x="564" y="2127"/>
                  </a:cubicBezTo>
                  <a:cubicBezTo>
                    <a:pt x="563" y="2125"/>
                    <a:pt x="564" y="2123"/>
                    <a:pt x="566" y="2123"/>
                  </a:cubicBezTo>
                  <a:close/>
                  <a:moveTo>
                    <a:pt x="578" y="2121"/>
                  </a:moveTo>
                  <a:lnTo>
                    <a:pt x="578" y="2121"/>
                  </a:lnTo>
                  <a:cubicBezTo>
                    <a:pt x="580" y="2120"/>
                    <a:pt x="581" y="2121"/>
                    <a:pt x="582" y="2123"/>
                  </a:cubicBezTo>
                  <a:cubicBezTo>
                    <a:pt x="582" y="2124"/>
                    <a:pt x="582" y="2126"/>
                    <a:pt x="580" y="2127"/>
                  </a:cubicBezTo>
                  <a:lnTo>
                    <a:pt x="580" y="2127"/>
                  </a:lnTo>
                  <a:cubicBezTo>
                    <a:pt x="578" y="2127"/>
                    <a:pt x="577" y="2126"/>
                    <a:pt x="576" y="2125"/>
                  </a:cubicBezTo>
                  <a:cubicBezTo>
                    <a:pt x="575" y="2123"/>
                    <a:pt x="576" y="2121"/>
                    <a:pt x="578" y="2121"/>
                  </a:cubicBezTo>
                  <a:close/>
                  <a:moveTo>
                    <a:pt x="590" y="2118"/>
                  </a:moveTo>
                  <a:lnTo>
                    <a:pt x="590" y="2118"/>
                  </a:lnTo>
                  <a:cubicBezTo>
                    <a:pt x="592" y="2117"/>
                    <a:pt x="594" y="2118"/>
                    <a:pt x="594" y="2120"/>
                  </a:cubicBezTo>
                  <a:cubicBezTo>
                    <a:pt x="595" y="2122"/>
                    <a:pt x="594" y="2123"/>
                    <a:pt x="592" y="2124"/>
                  </a:cubicBezTo>
                  <a:lnTo>
                    <a:pt x="592" y="2124"/>
                  </a:lnTo>
                  <a:cubicBezTo>
                    <a:pt x="590" y="2124"/>
                    <a:pt x="589" y="2124"/>
                    <a:pt x="588" y="2122"/>
                  </a:cubicBezTo>
                  <a:cubicBezTo>
                    <a:pt x="588" y="2120"/>
                    <a:pt x="588" y="2119"/>
                    <a:pt x="590" y="2118"/>
                  </a:cubicBezTo>
                  <a:close/>
                  <a:moveTo>
                    <a:pt x="602" y="2115"/>
                  </a:moveTo>
                  <a:lnTo>
                    <a:pt x="602" y="2115"/>
                  </a:lnTo>
                  <a:cubicBezTo>
                    <a:pt x="604" y="2114"/>
                    <a:pt x="606" y="2115"/>
                    <a:pt x="606" y="2117"/>
                  </a:cubicBezTo>
                  <a:cubicBezTo>
                    <a:pt x="607" y="2119"/>
                    <a:pt x="606" y="2120"/>
                    <a:pt x="604" y="2121"/>
                  </a:cubicBezTo>
                  <a:lnTo>
                    <a:pt x="604" y="2121"/>
                  </a:lnTo>
                  <a:cubicBezTo>
                    <a:pt x="603" y="2121"/>
                    <a:pt x="601" y="2120"/>
                    <a:pt x="600" y="2119"/>
                  </a:cubicBezTo>
                  <a:cubicBezTo>
                    <a:pt x="600" y="2117"/>
                    <a:pt x="601" y="2115"/>
                    <a:pt x="602" y="2115"/>
                  </a:cubicBezTo>
                  <a:close/>
                  <a:moveTo>
                    <a:pt x="613" y="2112"/>
                  </a:moveTo>
                  <a:lnTo>
                    <a:pt x="613" y="2112"/>
                  </a:lnTo>
                  <a:cubicBezTo>
                    <a:pt x="615" y="2111"/>
                    <a:pt x="617" y="2111"/>
                    <a:pt x="618" y="2112"/>
                  </a:cubicBezTo>
                  <a:cubicBezTo>
                    <a:pt x="619" y="2114"/>
                    <a:pt x="618" y="2116"/>
                    <a:pt x="617" y="2117"/>
                  </a:cubicBezTo>
                  <a:lnTo>
                    <a:pt x="617" y="2117"/>
                  </a:lnTo>
                  <a:cubicBezTo>
                    <a:pt x="615" y="2118"/>
                    <a:pt x="613" y="2117"/>
                    <a:pt x="613" y="2116"/>
                  </a:cubicBezTo>
                  <a:cubicBezTo>
                    <a:pt x="612" y="2114"/>
                    <a:pt x="612" y="2112"/>
                    <a:pt x="613" y="2112"/>
                  </a:cubicBezTo>
                  <a:close/>
                  <a:moveTo>
                    <a:pt x="625" y="2107"/>
                  </a:moveTo>
                  <a:lnTo>
                    <a:pt x="625" y="2107"/>
                  </a:lnTo>
                  <a:cubicBezTo>
                    <a:pt x="627" y="2106"/>
                    <a:pt x="629" y="2107"/>
                    <a:pt x="630" y="2108"/>
                  </a:cubicBezTo>
                  <a:cubicBezTo>
                    <a:pt x="630" y="2110"/>
                    <a:pt x="630" y="2111"/>
                    <a:pt x="629" y="2112"/>
                  </a:cubicBezTo>
                  <a:lnTo>
                    <a:pt x="629" y="2112"/>
                  </a:lnTo>
                  <a:cubicBezTo>
                    <a:pt x="627" y="2113"/>
                    <a:pt x="625" y="2113"/>
                    <a:pt x="624" y="2112"/>
                  </a:cubicBezTo>
                  <a:cubicBezTo>
                    <a:pt x="623" y="2110"/>
                    <a:pt x="624" y="2108"/>
                    <a:pt x="625" y="2107"/>
                  </a:cubicBezTo>
                  <a:close/>
                  <a:moveTo>
                    <a:pt x="636" y="2103"/>
                  </a:moveTo>
                  <a:lnTo>
                    <a:pt x="636" y="2103"/>
                  </a:lnTo>
                  <a:cubicBezTo>
                    <a:pt x="638" y="2102"/>
                    <a:pt x="640" y="2102"/>
                    <a:pt x="641" y="2103"/>
                  </a:cubicBezTo>
                  <a:cubicBezTo>
                    <a:pt x="642" y="2104"/>
                    <a:pt x="642" y="2106"/>
                    <a:pt x="641" y="2107"/>
                  </a:cubicBezTo>
                  <a:lnTo>
                    <a:pt x="641" y="2107"/>
                  </a:lnTo>
                  <a:cubicBezTo>
                    <a:pt x="640" y="2109"/>
                    <a:pt x="638" y="2109"/>
                    <a:pt x="636" y="2107"/>
                  </a:cubicBezTo>
                  <a:cubicBezTo>
                    <a:pt x="635" y="2106"/>
                    <a:pt x="635" y="2104"/>
                    <a:pt x="636" y="2103"/>
                  </a:cubicBezTo>
                  <a:close/>
                  <a:moveTo>
                    <a:pt x="648" y="2098"/>
                  </a:moveTo>
                  <a:lnTo>
                    <a:pt x="648" y="2098"/>
                  </a:lnTo>
                  <a:cubicBezTo>
                    <a:pt x="649" y="2097"/>
                    <a:pt x="651" y="2097"/>
                    <a:pt x="652" y="2098"/>
                  </a:cubicBezTo>
                  <a:cubicBezTo>
                    <a:pt x="653" y="2099"/>
                    <a:pt x="653" y="2101"/>
                    <a:pt x="652" y="2102"/>
                  </a:cubicBezTo>
                  <a:lnTo>
                    <a:pt x="652" y="2102"/>
                  </a:lnTo>
                  <a:cubicBezTo>
                    <a:pt x="651" y="2103"/>
                    <a:pt x="649" y="2103"/>
                    <a:pt x="648" y="2102"/>
                  </a:cubicBezTo>
                  <a:cubicBezTo>
                    <a:pt x="646" y="2101"/>
                    <a:pt x="646" y="2099"/>
                    <a:pt x="648" y="2098"/>
                  </a:cubicBezTo>
                  <a:close/>
                  <a:moveTo>
                    <a:pt x="659" y="2092"/>
                  </a:moveTo>
                  <a:lnTo>
                    <a:pt x="659" y="2092"/>
                  </a:lnTo>
                  <a:cubicBezTo>
                    <a:pt x="660" y="2091"/>
                    <a:pt x="662" y="2091"/>
                    <a:pt x="663" y="2092"/>
                  </a:cubicBezTo>
                  <a:cubicBezTo>
                    <a:pt x="665" y="2094"/>
                    <a:pt x="665" y="2096"/>
                    <a:pt x="663" y="2097"/>
                  </a:cubicBezTo>
                  <a:lnTo>
                    <a:pt x="663" y="2097"/>
                  </a:lnTo>
                  <a:cubicBezTo>
                    <a:pt x="662" y="2098"/>
                    <a:pt x="660" y="2098"/>
                    <a:pt x="659" y="2097"/>
                  </a:cubicBezTo>
                  <a:cubicBezTo>
                    <a:pt x="658" y="2096"/>
                    <a:pt x="658" y="2094"/>
                    <a:pt x="659" y="2092"/>
                  </a:cubicBezTo>
                  <a:close/>
                  <a:moveTo>
                    <a:pt x="670" y="2086"/>
                  </a:moveTo>
                  <a:lnTo>
                    <a:pt x="670" y="2086"/>
                  </a:lnTo>
                  <a:cubicBezTo>
                    <a:pt x="671" y="2085"/>
                    <a:pt x="673" y="2085"/>
                    <a:pt x="674" y="2086"/>
                  </a:cubicBezTo>
                  <a:cubicBezTo>
                    <a:pt x="675" y="2087"/>
                    <a:pt x="675" y="2089"/>
                    <a:pt x="674" y="2091"/>
                  </a:cubicBezTo>
                  <a:lnTo>
                    <a:pt x="674" y="2091"/>
                  </a:lnTo>
                  <a:cubicBezTo>
                    <a:pt x="673" y="2092"/>
                    <a:pt x="671" y="2092"/>
                    <a:pt x="670" y="2091"/>
                  </a:cubicBezTo>
                  <a:cubicBezTo>
                    <a:pt x="669" y="2089"/>
                    <a:pt x="669" y="2087"/>
                    <a:pt x="670" y="2086"/>
                  </a:cubicBezTo>
                  <a:close/>
                  <a:moveTo>
                    <a:pt x="681" y="2080"/>
                  </a:moveTo>
                  <a:lnTo>
                    <a:pt x="681" y="2080"/>
                  </a:lnTo>
                  <a:cubicBezTo>
                    <a:pt x="682" y="2079"/>
                    <a:pt x="684" y="2079"/>
                    <a:pt x="685" y="2080"/>
                  </a:cubicBezTo>
                  <a:cubicBezTo>
                    <a:pt x="686" y="2081"/>
                    <a:pt x="686" y="2083"/>
                    <a:pt x="685" y="2084"/>
                  </a:cubicBezTo>
                  <a:lnTo>
                    <a:pt x="685" y="2084"/>
                  </a:lnTo>
                  <a:cubicBezTo>
                    <a:pt x="684" y="2086"/>
                    <a:pt x="682" y="2086"/>
                    <a:pt x="681" y="2084"/>
                  </a:cubicBezTo>
                  <a:cubicBezTo>
                    <a:pt x="679" y="2083"/>
                    <a:pt x="679" y="2081"/>
                    <a:pt x="681" y="2080"/>
                  </a:cubicBezTo>
                  <a:close/>
                  <a:moveTo>
                    <a:pt x="691" y="2073"/>
                  </a:moveTo>
                  <a:lnTo>
                    <a:pt x="691" y="2073"/>
                  </a:lnTo>
                  <a:cubicBezTo>
                    <a:pt x="692" y="2072"/>
                    <a:pt x="694" y="2072"/>
                    <a:pt x="695" y="2073"/>
                  </a:cubicBezTo>
                  <a:cubicBezTo>
                    <a:pt x="697" y="2074"/>
                    <a:pt x="697" y="2076"/>
                    <a:pt x="695" y="2077"/>
                  </a:cubicBezTo>
                  <a:lnTo>
                    <a:pt x="695" y="2077"/>
                  </a:lnTo>
                  <a:cubicBezTo>
                    <a:pt x="694" y="2079"/>
                    <a:pt x="692" y="2079"/>
                    <a:pt x="691" y="2077"/>
                  </a:cubicBezTo>
                  <a:cubicBezTo>
                    <a:pt x="690" y="2076"/>
                    <a:pt x="690" y="2074"/>
                    <a:pt x="691" y="2073"/>
                  </a:cubicBezTo>
                  <a:close/>
                  <a:moveTo>
                    <a:pt x="701" y="2066"/>
                  </a:moveTo>
                  <a:lnTo>
                    <a:pt x="701" y="2066"/>
                  </a:lnTo>
                  <a:cubicBezTo>
                    <a:pt x="703" y="2065"/>
                    <a:pt x="705" y="2065"/>
                    <a:pt x="706" y="2066"/>
                  </a:cubicBezTo>
                  <a:cubicBezTo>
                    <a:pt x="707" y="2067"/>
                    <a:pt x="707" y="2069"/>
                    <a:pt x="706" y="2070"/>
                  </a:cubicBezTo>
                  <a:lnTo>
                    <a:pt x="706" y="2070"/>
                  </a:lnTo>
                  <a:cubicBezTo>
                    <a:pt x="705" y="2072"/>
                    <a:pt x="703" y="2072"/>
                    <a:pt x="701" y="2070"/>
                  </a:cubicBezTo>
                  <a:cubicBezTo>
                    <a:pt x="700" y="2069"/>
                    <a:pt x="700" y="2067"/>
                    <a:pt x="701" y="2066"/>
                  </a:cubicBezTo>
                  <a:close/>
                  <a:moveTo>
                    <a:pt x="711" y="2059"/>
                  </a:moveTo>
                  <a:lnTo>
                    <a:pt x="711" y="2059"/>
                  </a:lnTo>
                  <a:cubicBezTo>
                    <a:pt x="713" y="2057"/>
                    <a:pt x="715" y="2057"/>
                    <a:pt x="716" y="2059"/>
                  </a:cubicBezTo>
                  <a:cubicBezTo>
                    <a:pt x="717" y="2060"/>
                    <a:pt x="717" y="2062"/>
                    <a:pt x="716" y="2063"/>
                  </a:cubicBezTo>
                  <a:lnTo>
                    <a:pt x="716" y="2063"/>
                  </a:lnTo>
                  <a:cubicBezTo>
                    <a:pt x="715" y="2064"/>
                    <a:pt x="713" y="2064"/>
                    <a:pt x="711" y="2063"/>
                  </a:cubicBezTo>
                  <a:cubicBezTo>
                    <a:pt x="710" y="2062"/>
                    <a:pt x="710" y="2060"/>
                    <a:pt x="711" y="2059"/>
                  </a:cubicBezTo>
                  <a:close/>
                  <a:moveTo>
                    <a:pt x="721" y="2051"/>
                  </a:moveTo>
                  <a:lnTo>
                    <a:pt x="721" y="2051"/>
                  </a:lnTo>
                  <a:cubicBezTo>
                    <a:pt x="722" y="2050"/>
                    <a:pt x="724" y="2050"/>
                    <a:pt x="726" y="2051"/>
                  </a:cubicBezTo>
                  <a:cubicBezTo>
                    <a:pt x="727" y="2052"/>
                    <a:pt x="727" y="2054"/>
                    <a:pt x="726" y="2055"/>
                  </a:cubicBezTo>
                  <a:lnTo>
                    <a:pt x="726" y="2055"/>
                  </a:lnTo>
                  <a:cubicBezTo>
                    <a:pt x="724" y="2056"/>
                    <a:pt x="722" y="2056"/>
                    <a:pt x="721" y="2055"/>
                  </a:cubicBezTo>
                  <a:cubicBezTo>
                    <a:pt x="720" y="2054"/>
                    <a:pt x="720" y="2052"/>
                    <a:pt x="721" y="2051"/>
                  </a:cubicBezTo>
                  <a:close/>
                  <a:moveTo>
                    <a:pt x="731" y="2043"/>
                  </a:moveTo>
                  <a:lnTo>
                    <a:pt x="731" y="2043"/>
                  </a:lnTo>
                  <a:cubicBezTo>
                    <a:pt x="732" y="2042"/>
                    <a:pt x="733" y="2042"/>
                    <a:pt x="735" y="2043"/>
                  </a:cubicBezTo>
                  <a:cubicBezTo>
                    <a:pt x="736" y="2043"/>
                    <a:pt x="737" y="2045"/>
                    <a:pt x="736" y="2047"/>
                  </a:cubicBezTo>
                  <a:lnTo>
                    <a:pt x="736" y="2047"/>
                  </a:lnTo>
                  <a:cubicBezTo>
                    <a:pt x="735" y="2048"/>
                    <a:pt x="733" y="2049"/>
                    <a:pt x="731" y="2048"/>
                  </a:cubicBezTo>
                  <a:cubicBezTo>
                    <a:pt x="730" y="2047"/>
                    <a:pt x="730" y="2045"/>
                    <a:pt x="731" y="2043"/>
                  </a:cubicBezTo>
                  <a:close/>
                  <a:moveTo>
                    <a:pt x="740" y="2035"/>
                  </a:moveTo>
                  <a:lnTo>
                    <a:pt x="740" y="2035"/>
                  </a:lnTo>
                  <a:cubicBezTo>
                    <a:pt x="741" y="2034"/>
                    <a:pt x="743" y="2033"/>
                    <a:pt x="744" y="2034"/>
                  </a:cubicBezTo>
                  <a:cubicBezTo>
                    <a:pt x="746" y="2035"/>
                    <a:pt x="746" y="2037"/>
                    <a:pt x="745" y="2038"/>
                  </a:cubicBezTo>
                  <a:lnTo>
                    <a:pt x="745" y="2038"/>
                  </a:lnTo>
                  <a:cubicBezTo>
                    <a:pt x="744" y="2040"/>
                    <a:pt x="742" y="2040"/>
                    <a:pt x="741" y="2039"/>
                  </a:cubicBezTo>
                  <a:cubicBezTo>
                    <a:pt x="739" y="2038"/>
                    <a:pt x="739" y="2036"/>
                    <a:pt x="740" y="2035"/>
                  </a:cubicBezTo>
                  <a:close/>
                  <a:moveTo>
                    <a:pt x="749" y="2027"/>
                  </a:moveTo>
                  <a:lnTo>
                    <a:pt x="749" y="2027"/>
                  </a:lnTo>
                  <a:cubicBezTo>
                    <a:pt x="750" y="2025"/>
                    <a:pt x="752" y="2025"/>
                    <a:pt x="753" y="2026"/>
                  </a:cubicBezTo>
                  <a:cubicBezTo>
                    <a:pt x="755" y="2027"/>
                    <a:pt x="755" y="2029"/>
                    <a:pt x="754" y="2030"/>
                  </a:cubicBezTo>
                  <a:lnTo>
                    <a:pt x="754" y="2030"/>
                  </a:lnTo>
                  <a:cubicBezTo>
                    <a:pt x="753" y="2031"/>
                    <a:pt x="751" y="2032"/>
                    <a:pt x="750" y="2031"/>
                  </a:cubicBezTo>
                  <a:cubicBezTo>
                    <a:pt x="748" y="2030"/>
                    <a:pt x="748" y="2028"/>
                    <a:pt x="749" y="2027"/>
                  </a:cubicBezTo>
                  <a:close/>
                  <a:moveTo>
                    <a:pt x="758" y="2018"/>
                  </a:moveTo>
                  <a:lnTo>
                    <a:pt x="758" y="2018"/>
                  </a:lnTo>
                  <a:cubicBezTo>
                    <a:pt x="759" y="2016"/>
                    <a:pt x="761" y="2016"/>
                    <a:pt x="762" y="2017"/>
                  </a:cubicBezTo>
                  <a:cubicBezTo>
                    <a:pt x="764" y="2018"/>
                    <a:pt x="764" y="2020"/>
                    <a:pt x="763" y="2021"/>
                  </a:cubicBezTo>
                  <a:lnTo>
                    <a:pt x="763" y="2021"/>
                  </a:lnTo>
                  <a:cubicBezTo>
                    <a:pt x="762" y="2023"/>
                    <a:pt x="760" y="2023"/>
                    <a:pt x="759" y="2022"/>
                  </a:cubicBezTo>
                  <a:cubicBezTo>
                    <a:pt x="757" y="2021"/>
                    <a:pt x="757" y="2019"/>
                    <a:pt x="758" y="2018"/>
                  </a:cubicBezTo>
                  <a:close/>
                  <a:moveTo>
                    <a:pt x="767" y="2009"/>
                  </a:moveTo>
                  <a:lnTo>
                    <a:pt x="767" y="2009"/>
                  </a:lnTo>
                  <a:cubicBezTo>
                    <a:pt x="768" y="2007"/>
                    <a:pt x="770" y="2007"/>
                    <a:pt x="771" y="2008"/>
                  </a:cubicBezTo>
                  <a:cubicBezTo>
                    <a:pt x="772" y="2009"/>
                    <a:pt x="773" y="2011"/>
                    <a:pt x="772" y="2012"/>
                  </a:cubicBezTo>
                  <a:lnTo>
                    <a:pt x="772" y="2012"/>
                  </a:lnTo>
                  <a:cubicBezTo>
                    <a:pt x="771" y="2014"/>
                    <a:pt x="769" y="2014"/>
                    <a:pt x="768" y="2013"/>
                  </a:cubicBezTo>
                  <a:cubicBezTo>
                    <a:pt x="766" y="2012"/>
                    <a:pt x="766" y="2010"/>
                    <a:pt x="767" y="2009"/>
                  </a:cubicBezTo>
                  <a:close/>
                  <a:moveTo>
                    <a:pt x="775" y="2000"/>
                  </a:moveTo>
                  <a:lnTo>
                    <a:pt x="775" y="2000"/>
                  </a:lnTo>
                  <a:cubicBezTo>
                    <a:pt x="776" y="1998"/>
                    <a:pt x="778" y="1998"/>
                    <a:pt x="780" y="1999"/>
                  </a:cubicBezTo>
                  <a:cubicBezTo>
                    <a:pt x="781" y="2000"/>
                    <a:pt x="782" y="2002"/>
                    <a:pt x="781" y="2003"/>
                  </a:cubicBezTo>
                  <a:lnTo>
                    <a:pt x="781" y="2003"/>
                  </a:lnTo>
                  <a:cubicBezTo>
                    <a:pt x="780" y="2005"/>
                    <a:pt x="778" y="2005"/>
                    <a:pt x="776" y="2004"/>
                  </a:cubicBezTo>
                  <a:cubicBezTo>
                    <a:pt x="775" y="2003"/>
                    <a:pt x="774" y="2001"/>
                    <a:pt x="775" y="2000"/>
                  </a:cubicBezTo>
                  <a:close/>
                  <a:moveTo>
                    <a:pt x="784" y="1990"/>
                  </a:moveTo>
                  <a:lnTo>
                    <a:pt x="784" y="1990"/>
                  </a:lnTo>
                  <a:cubicBezTo>
                    <a:pt x="785" y="1989"/>
                    <a:pt x="787" y="1989"/>
                    <a:pt x="788" y="1990"/>
                  </a:cubicBezTo>
                  <a:cubicBezTo>
                    <a:pt x="789" y="1990"/>
                    <a:pt x="790" y="1992"/>
                    <a:pt x="789" y="1994"/>
                  </a:cubicBezTo>
                  <a:lnTo>
                    <a:pt x="789" y="1994"/>
                  </a:lnTo>
                  <a:cubicBezTo>
                    <a:pt x="788" y="1995"/>
                    <a:pt x="786" y="1996"/>
                    <a:pt x="784" y="1995"/>
                  </a:cubicBezTo>
                  <a:cubicBezTo>
                    <a:pt x="783" y="1994"/>
                    <a:pt x="783" y="1992"/>
                    <a:pt x="784" y="1990"/>
                  </a:cubicBezTo>
                  <a:close/>
                  <a:moveTo>
                    <a:pt x="792" y="1981"/>
                  </a:moveTo>
                  <a:lnTo>
                    <a:pt x="792" y="1981"/>
                  </a:lnTo>
                  <a:cubicBezTo>
                    <a:pt x="793" y="1979"/>
                    <a:pt x="795" y="1979"/>
                    <a:pt x="796" y="1980"/>
                  </a:cubicBezTo>
                  <a:cubicBezTo>
                    <a:pt x="798" y="1981"/>
                    <a:pt x="798" y="1983"/>
                    <a:pt x="797" y="1984"/>
                  </a:cubicBezTo>
                  <a:lnTo>
                    <a:pt x="797" y="1984"/>
                  </a:lnTo>
                  <a:cubicBezTo>
                    <a:pt x="796" y="1986"/>
                    <a:pt x="794" y="1986"/>
                    <a:pt x="793" y="1985"/>
                  </a:cubicBezTo>
                  <a:cubicBezTo>
                    <a:pt x="791" y="1984"/>
                    <a:pt x="791" y="1982"/>
                    <a:pt x="792" y="1981"/>
                  </a:cubicBezTo>
                  <a:close/>
                  <a:moveTo>
                    <a:pt x="799" y="1972"/>
                  </a:moveTo>
                  <a:lnTo>
                    <a:pt x="799" y="1972"/>
                  </a:lnTo>
                  <a:cubicBezTo>
                    <a:pt x="800" y="1970"/>
                    <a:pt x="802" y="1970"/>
                    <a:pt x="803" y="1970"/>
                  </a:cubicBezTo>
                  <a:cubicBezTo>
                    <a:pt x="805" y="1971"/>
                    <a:pt x="806" y="1972"/>
                    <a:pt x="805" y="1974"/>
                  </a:cubicBezTo>
                  <a:lnTo>
                    <a:pt x="805" y="1974"/>
                  </a:lnTo>
                  <a:cubicBezTo>
                    <a:pt x="805" y="1976"/>
                    <a:pt x="803" y="1977"/>
                    <a:pt x="801" y="1976"/>
                  </a:cubicBezTo>
                  <a:cubicBezTo>
                    <a:pt x="800" y="1976"/>
                    <a:pt x="799" y="1974"/>
                    <a:pt x="799" y="1972"/>
                  </a:cubicBezTo>
                  <a:close/>
                  <a:moveTo>
                    <a:pt x="807" y="1962"/>
                  </a:moveTo>
                  <a:lnTo>
                    <a:pt x="807" y="1962"/>
                  </a:lnTo>
                  <a:cubicBezTo>
                    <a:pt x="808" y="1961"/>
                    <a:pt x="809" y="1960"/>
                    <a:pt x="811" y="1960"/>
                  </a:cubicBezTo>
                  <a:cubicBezTo>
                    <a:pt x="813" y="1961"/>
                    <a:pt x="814" y="1963"/>
                    <a:pt x="813" y="1964"/>
                  </a:cubicBezTo>
                  <a:lnTo>
                    <a:pt x="813" y="1964"/>
                  </a:lnTo>
                  <a:cubicBezTo>
                    <a:pt x="812" y="1966"/>
                    <a:pt x="811" y="1967"/>
                    <a:pt x="809" y="1966"/>
                  </a:cubicBezTo>
                  <a:cubicBezTo>
                    <a:pt x="807" y="1966"/>
                    <a:pt x="807" y="1964"/>
                    <a:pt x="807" y="1962"/>
                  </a:cubicBezTo>
                  <a:close/>
                  <a:moveTo>
                    <a:pt x="815" y="1952"/>
                  </a:moveTo>
                  <a:lnTo>
                    <a:pt x="815" y="1952"/>
                  </a:lnTo>
                  <a:cubicBezTo>
                    <a:pt x="815" y="1951"/>
                    <a:pt x="817" y="1950"/>
                    <a:pt x="819" y="1950"/>
                  </a:cubicBezTo>
                  <a:cubicBezTo>
                    <a:pt x="820" y="1951"/>
                    <a:pt x="821" y="1953"/>
                    <a:pt x="821" y="1954"/>
                  </a:cubicBezTo>
                  <a:lnTo>
                    <a:pt x="821" y="1954"/>
                  </a:lnTo>
                  <a:cubicBezTo>
                    <a:pt x="820" y="1956"/>
                    <a:pt x="818" y="1957"/>
                    <a:pt x="817" y="1956"/>
                  </a:cubicBezTo>
                  <a:cubicBezTo>
                    <a:pt x="815" y="1956"/>
                    <a:pt x="814" y="1954"/>
                    <a:pt x="815" y="1952"/>
                  </a:cubicBezTo>
                  <a:close/>
                  <a:moveTo>
                    <a:pt x="822" y="1942"/>
                  </a:moveTo>
                  <a:lnTo>
                    <a:pt x="822" y="1942"/>
                  </a:lnTo>
                  <a:cubicBezTo>
                    <a:pt x="823" y="1941"/>
                    <a:pt x="824" y="1940"/>
                    <a:pt x="826" y="1940"/>
                  </a:cubicBezTo>
                  <a:cubicBezTo>
                    <a:pt x="828" y="1941"/>
                    <a:pt x="829" y="1943"/>
                    <a:pt x="828" y="1944"/>
                  </a:cubicBezTo>
                  <a:lnTo>
                    <a:pt x="828" y="1944"/>
                  </a:lnTo>
                  <a:cubicBezTo>
                    <a:pt x="828" y="1946"/>
                    <a:pt x="826" y="1947"/>
                    <a:pt x="824" y="1946"/>
                  </a:cubicBezTo>
                  <a:cubicBezTo>
                    <a:pt x="823" y="1946"/>
                    <a:pt x="822" y="1944"/>
                    <a:pt x="822" y="1942"/>
                  </a:cubicBezTo>
                  <a:close/>
                  <a:moveTo>
                    <a:pt x="829" y="1932"/>
                  </a:moveTo>
                  <a:lnTo>
                    <a:pt x="829" y="1932"/>
                  </a:lnTo>
                  <a:cubicBezTo>
                    <a:pt x="830" y="1930"/>
                    <a:pt x="832" y="1929"/>
                    <a:pt x="833" y="1930"/>
                  </a:cubicBezTo>
                  <a:cubicBezTo>
                    <a:pt x="835" y="1931"/>
                    <a:pt x="836" y="1932"/>
                    <a:pt x="835" y="1934"/>
                  </a:cubicBezTo>
                  <a:lnTo>
                    <a:pt x="835" y="1934"/>
                  </a:lnTo>
                  <a:cubicBezTo>
                    <a:pt x="835" y="1936"/>
                    <a:pt x="833" y="1936"/>
                    <a:pt x="831" y="1936"/>
                  </a:cubicBezTo>
                  <a:cubicBezTo>
                    <a:pt x="830" y="1935"/>
                    <a:pt x="829" y="1934"/>
                    <a:pt x="829" y="1932"/>
                  </a:cubicBezTo>
                  <a:close/>
                  <a:moveTo>
                    <a:pt x="836" y="1922"/>
                  </a:moveTo>
                  <a:lnTo>
                    <a:pt x="836" y="1922"/>
                  </a:lnTo>
                  <a:cubicBezTo>
                    <a:pt x="837" y="1920"/>
                    <a:pt x="839" y="1919"/>
                    <a:pt x="840" y="1920"/>
                  </a:cubicBezTo>
                  <a:cubicBezTo>
                    <a:pt x="842" y="1920"/>
                    <a:pt x="843" y="1922"/>
                    <a:pt x="842" y="1924"/>
                  </a:cubicBezTo>
                  <a:lnTo>
                    <a:pt x="842" y="1924"/>
                  </a:lnTo>
                  <a:cubicBezTo>
                    <a:pt x="842" y="1925"/>
                    <a:pt x="840" y="1926"/>
                    <a:pt x="838" y="1926"/>
                  </a:cubicBezTo>
                  <a:cubicBezTo>
                    <a:pt x="837" y="1925"/>
                    <a:pt x="836" y="1923"/>
                    <a:pt x="836" y="1922"/>
                  </a:cubicBezTo>
                  <a:close/>
                  <a:moveTo>
                    <a:pt x="843" y="1911"/>
                  </a:moveTo>
                  <a:lnTo>
                    <a:pt x="843" y="1911"/>
                  </a:lnTo>
                  <a:cubicBezTo>
                    <a:pt x="844" y="1910"/>
                    <a:pt x="846" y="1909"/>
                    <a:pt x="847" y="1909"/>
                  </a:cubicBezTo>
                  <a:cubicBezTo>
                    <a:pt x="849" y="1910"/>
                    <a:pt x="850" y="1912"/>
                    <a:pt x="849" y="1913"/>
                  </a:cubicBezTo>
                  <a:lnTo>
                    <a:pt x="849" y="1913"/>
                  </a:lnTo>
                  <a:cubicBezTo>
                    <a:pt x="849" y="1915"/>
                    <a:pt x="847" y="1916"/>
                    <a:pt x="845" y="1915"/>
                  </a:cubicBezTo>
                  <a:cubicBezTo>
                    <a:pt x="844" y="1915"/>
                    <a:pt x="843" y="1913"/>
                    <a:pt x="843" y="1911"/>
                  </a:cubicBezTo>
                  <a:close/>
                  <a:moveTo>
                    <a:pt x="850" y="1901"/>
                  </a:moveTo>
                  <a:lnTo>
                    <a:pt x="850" y="1901"/>
                  </a:lnTo>
                  <a:cubicBezTo>
                    <a:pt x="851" y="1899"/>
                    <a:pt x="852" y="1898"/>
                    <a:pt x="854" y="1899"/>
                  </a:cubicBezTo>
                  <a:cubicBezTo>
                    <a:pt x="856" y="1899"/>
                    <a:pt x="856" y="1901"/>
                    <a:pt x="856" y="1903"/>
                  </a:cubicBezTo>
                  <a:lnTo>
                    <a:pt x="856" y="1903"/>
                  </a:lnTo>
                  <a:cubicBezTo>
                    <a:pt x="855" y="1904"/>
                    <a:pt x="854" y="1905"/>
                    <a:pt x="852" y="1905"/>
                  </a:cubicBezTo>
                  <a:cubicBezTo>
                    <a:pt x="850" y="1904"/>
                    <a:pt x="849" y="1902"/>
                    <a:pt x="850" y="1901"/>
                  </a:cubicBezTo>
                  <a:close/>
                  <a:moveTo>
                    <a:pt x="857" y="1890"/>
                  </a:moveTo>
                  <a:lnTo>
                    <a:pt x="857" y="1890"/>
                  </a:lnTo>
                  <a:cubicBezTo>
                    <a:pt x="857" y="1888"/>
                    <a:pt x="859" y="1888"/>
                    <a:pt x="861" y="1888"/>
                  </a:cubicBezTo>
                  <a:cubicBezTo>
                    <a:pt x="862" y="1889"/>
                    <a:pt x="863" y="1890"/>
                    <a:pt x="863" y="1892"/>
                  </a:cubicBezTo>
                  <a:lnTo>
                    <a:pt x="863" y="1892"/>
                  </a:lnTo>
                  <a:cubicBezTo>
                    <a:pt x="862" y="1894"/>
                    <a:pt x="860" y="1895"/>
                    <a:pt x="859" y="1894"/>
                  </a:cubicBezTo>
                  <a:cubicBezTo>
                    <a:pt x="857" y="1894"/>
                    <a:pt x="856" y="1892"/>
                    <a:pt x="857" y="1890"/>
                  </a:cubicBezTo>
                  <a:close/>
                  <a:moveTo>
                    <a:pt x="863" y="1879"/>
                  </a:moveTo>
                  <a:lnTo>
                    <a:pt x="863" y="1879"/>
                  </a:lnTo>
                  <a:cubicBezTo>
                    <a:pt x="864" y="1878"/>
                    <a:pt x="865" y="1877"/>
                    <a:pt x="867" y="1877"/>
                  </a:cubicBezTo>
                  <a:cubicBezTo>
                    <a:pt x="869" y="1878"/>
                    <a:pt x="870" y="1880"/>
                    <a:pt x="869" y="1881"/>
                  </a:cubicBezTo>
                  <a:lnTo>
                    <a:pt x="869" y="1881"/>
                  </a:lnTo>
                  <a:cubicBezTo>
                    <a:pt x="868" y="1883"/>
                    <a:pt x="867" y="1884"/>
                    <a:pt x="865" y="1883"/>
                  </a:cubicBezTo>
                  <a:cubicBezTo>
                    <a:pt x="863" y="1883"/>
                    <a:pt x="863" y="1881"/>
                    <a:pt x="863" y="1879"/>
                  </a:cubicBezTo>
                  <a:close/>
                  <a:moveTo>
                    <a:pt x="869" y="1869"/>
                  </a:moveTo>
                  <a:lnTo>
                    <a:pt x="869" y="1869"/>
                  </a:lnTo>
                  <a:cubicBezTo>
                    <a:pt x="870" y="1867"/>
                    <a:pt x="872" y="1866"/>
                    <a:pt x="873" y="1867"/>
                  </a:cubicBezTo>
                  <a:cubicBezTo>
                    <a:pt x="875" y="1867"/>
                    <a:pt x="876" y="1869"/>
                    <a:pt x="875" y="1870"/>
                  </a:cubicBezTo>
                  <a:lnTo>
                    <a:pt x="875" y="1871"/>
                  </a:lnTo>
                  <a:cubicBezTo>
                    <a:pt x="875" y="1872"/>
                    <a:pt x="873" y="1873"/>
                    <a:pt x="871" y="1872"/>
                  </a:cubicBezTo>
                  <a:cubicBezTo>
                    <a:pt x="870" y="1872"/>
                    <a:pt x="869" y="1870"/>
                    <a:pt x="869" y="1869"/>
                  </a:cubicBezTo>
                  <a:close/>
                  <a:moveTo>
                    <a:pt x="875" y="1858"/>
                  </a:moveTo>
                  <a:lnTo>
                    <a:pt x="875" y="1858"/>
                  </a:lnTo>
                  <a:cubicBezTo>
                    <a:pt x="876" y="1856"/>
                    <a:pt x="878" y="1855"/>
                    <a:pt x="879" y="1856"/>
                  </a:cubicBezTo>
                  <a:cubicBezTo>
                    <a:pt x="881" y="1856"/>
                    <a:pt x="882" y="1858"/>
                    <a:pt x="881" y="1860"/>
                  </a:cubicBezTo>
                  <a:lnTo>
                    <a:pt x="881" y="1860"/>
                  </a:lnTo>
                  <a:cubicBezTo>
                    <a:pt x="881" y="1861"/>
                    <a:pt x="879" y="1862"/>
                    <a:pt x="877" y="1862"/>
                  </a:cubicBezTo>
                  <a:cubicBezTo>
                    <a:pt x="876" y="1861"/>
                    <a:pt x="875" y="1859"/>
                    <a:pt x="875" y="1858"/>
                  </a:cubicBezTo>
                  <a:close/>
                  <a:moveTo>
                    <a:pt x="882" y="1847"/>
                  </a:moveTo>
                  <a:lnTo>
                    <a:pt x="882" y="1847"/>
                  </a:lnTo>
                  <a:cubicBezTo>
                    <a:pt x="882" y="1845"/>
                    <a:pt x="884" y="1844"/>
                    <a:pt x="885" y="1845"/>
                  </a:cubicBezTo>
                  <a:cubicBezTo>
                    <a:pt x="887" y="1845"/>
                    <a:pt x="888" y="1847"/>
                    <a:pt x="887" y="1849"/>
                  </a:cubicBezTo>
                  <a:lnTo>
                    <a:pt x="887" y="1849"/>
                  </a:lnTo>
                  <a:cubicBezTo>
                    <a:pt x="887" y="1850"/>
                    <a:pt x="885" y="1851"/>
                    <a:pt x="883" y="1851"/>
                  </a:cubicBezTo>
                  <a:cubicBezTo>
                    <a:pt x="882" y="1850"/>
                    <a:pt x="881" y="1848"/>
                    <a:pt x="882" y="1847"/>
                  </a:cubicBezTo>
                  <a:close/>
                  <a:moveTo>
                    <a:pt x="887" y="1836"/>
                  </a:moveTo>
                  <a:lnTo>
                    <a:pt x="887" y="1836"/>
                  </a:lnTo>
                  <a:cubicBezTo>
                    <a:pt x="888" y="1834"/>
                    <a:pt x="890" y="1833"/>
                    <a:pt x="891" y="1834"/>
                  </a:cubicBezTo>
                  <a:cubicBezTo>
                    <a:pt x="893" y="1834"/>
                    <a:pt x="894" y="1836"/>
                    <a:pt x="893" y="1838"/>
                  </a:cubicBezTo>
                  <a:lnTo>
                    <a:pt x="893" y="1838"/>
                  </a:lnTo>
                  <a:cubicBezTo>
                    <a:pt x="893" y="1839"/>
                    <a:pt x="891" y="1840"/>
                    <a:pt x="889" y="1840"/>
                  </a:cubicBezTo>
                  <a:cubicBezTo>
                    <a:pt x="888" y="1839"/>
                    <a:pt x="887" y="1837"/>
                    <a:pt x="887" y="1836"/>
                  </a:cubicBezTo>
                  <a:close/>
                  <a:moveTo>
                    <a:pt x="893" y="1825"/>
                  </a:moveTo>
                  <a:lnTo>
                    <a:pt x="893" y="1825"/>
                  </a:lnTo>
                  <a:cubicBezTo>
                    <a:pt x="894" y="1823"/>
                    <a:pt x="895" y="1822"/>
                    <a:pt x="897" y="1823"/>
                  </a:cubicBezTo>
                  <a:cubicBezTo>
                    <a:pt x="899" y="1823"/>
                    <a:pt x="900" y="1825"/>
                    <a:pt x="899" y="1826"/>
                  </a:cubicBezTo>
                  <a:lnTo>
                    <a:pt x="899" y="1826"/>
                  </a:lnTo>
                  <a:cubicBezTo>
                    <a:pt x="898" y="1828"/>
                    <a:pt x="897" y="1829"/>
                    <a:pt x="895" y="1828"/>
                  </a:cubicBezTo>
                  <a:cubicBezTo>
                    <a:pt x="893" y="1828"/>
                    <a:pt x="892" y="1826"/>
                    <a:pt x="893" y="1825"/>
                  </a:cubicBezTo>
                  <a:close/>
                  <a:moveTo>
                    <a:pt x="899" y="1813"/>
                  </a:moveTo>
                  <a:lnTo>
                    <a:pt x="899" y="1813"/>
                  </a:lnTo>
                  <a:cubicBezTo>
                    <a:pt x="899" y="1812"/>
                    <a:pt x="901" y="1811"/>
                    <a:pt x="903" y="1811"/>
                  </a:cubicBezTo>
                  <a:cubicBezTo>
                    <a:pt x="904" y="1812"/>
                    <a:pt x="905" y="1814"/>
                    <a:pt x="905" y="1815"/>
                  </a:cubicBezTo>
                  <a:lnTo>
                    <a:pt x="905" y="1815"/>
                  </a:lnTo>
                  <a:cubicBezTo>
                    <a:pt x="904" y="1817"/>
                    <a:pt x="902" y="1818"/>
                    <a:pt x="901" y="1817"/>
                  </a:cubicBezTo>
                  <a:cubicBezTo>
                    <a:pt x="899" y="1817"/>
                    <a:pt x="898" y="1815"/>
                    <a:pt x="899" y="1813"/>
                  </a:cubicBezTo>
                  <a:close/>
                  <a:moveTo>
                    <a:pt x="904" y="1802"/>
                  </a:moveTo>
                  <a:lnTo>
                    <a:pt x="904" y="1802"/>
                  </a:lnTo>
                  <a:cubicBezTo>
                    <a:pt x="905" y="1800"/>
                    <a:pt x="906" y="1800"/>
                    <a:pt x="908" y="1800"/>
                  </a:cubicBezTo>
                  <a:cubicBezTo>
                    <a:pt x="910" y="1801"/>
                    <a:pt x="910" y="1802"/>
                    <a:pt x="910" y="1804"/>
                  </a:cubicBezTo>
                  <a:lnTo>
                    <a:pt x="910" y="1804"/>
                  </a:lnTo>
                  <a:cubicBezTo>
                    <a:pt x="909" y="1806"/>
                    <a:pt x="908" y="1807"/>
                    <a:pt x="906" y="1806"/>
                  </a:cubicBezTo>
                  <a:cubicBezTo>
                    <a:pt x="904" y="1805"/>
                    <a:pt x="903" y="1804"/>
                    <a:pt x="904" y="1802"/>
                  </a:cubicBezTo>
                  <a:close/>
                  <a:moveTo>
                    <a:pt x="909" y="1791"/>
                  </a:moveTo>
                  <a:lnTo>
                    <a:pt x="909" y="1791"/>
                  </a:lnTo>
                  <a:cubicBezTo>
                    <a:pt x="910" y="1789"/>
                    <a:pt x="912" y="1788"/>
                    <a:pt x="913" y="1789"/>
                  </a:cubicBezTo>
                  <a:cubicBezTo>
                    <a:pt x="915" y="1789"/>
                    <a:pt x="916" y="1791"/>
                    <a:pt x="915" y="1793"/>
                  </a:cubicBezTo>
                  <a:lnTo>
                    <a:pt x="915" y="1793"/>
                  </a:lnTo>
                  <a:cubicBezTo>
                    <a:pt x="915" y="1794"/>
                    <a:pt x="913" y="1795"/>
                    <a:pt x="911" y="1795"/>
                  </a:cubicBezTo>
                  <a:cubicBezTo>
                    <a:pt x="910" y="1794"/>
                    <a:pt x="909" y="1792"/>
                    <a:pt x="909" y="1791"/>
                  </a:cubicBezTo>
                  <a:close/>
                  <a:moveTo>
                    <a:pt x="915" y="1779"/>
                  </a:moveTo>
                  <a:lnTo>
                    <a:pt x="915" y="1779"/>
                  </a:lnTo>
                  <a:cubicBezTo>
                    <a:pt x="915" y="1778"/>
                    <a:pt x="917" y="1777"/>
                    <a:pt x="919" y="1777"/>
                  </a:cubicBezTo>
                  <a:cubicBezTo>
                    <a:pt x="920" y="1778"/>
                    <a:pt x="921" y="1780"/>
                    <a:pt x="921" y="1781"/>
                  </a:cubicBezTo>
                  <a:lnTo>
                    <a:pt x="921" y="1781"/>
                  </a:lnTo>
                  <a:cubicBezTo>
                    <a:pt x="920" y="1783"/>
                    <a:pt x="918" y="1784"/>
                    <a:pt x="917" y="1783"/>
                  </a:cubicBezTo>
                  <a:cubicBezTo>
                    <a:pt x="915" y="1783"/>
                    <a:pt x="914" y="1781"/>
                    <a:pt x="915" y="1779"/>
                  </a:cubicBezTo>
                  <a:close/>
                  <a:moveTo>
                    <a:pt x="920" y="1768"/>
                  </a:moveTo>
                  <a:lnTo>
                    <a:pt x="920" y="1768"/>
                  </a:lnTo>
                  <a:cubicBezTo>
                    <a:pt x="920" y="1766"/>
                    <a:pt x="922" y="1765"/>
                    <a:pt x="924" y="1766"/>
                  </a:cubicBezTo>
                  <a:cubicBezTo>
                    <a:pt x="925" y="1766"/>
                    <a:pt x="926" y="1768"/>
                    <a:pt x="926" y="1770"/>
                  </a:cubicBezTo>
                  <a:lnTo>
                    <a:pt x="925" y="1770"/>
                  </a:lnTo>
                  <a:cubicBezTo>
                    <a:pt x="925" y="1772"/>
                    <a:pt x="923" y="1772"/>
                    <a:pt x="922" y="1772"/>
                  </a:cubicBezTo>
                  <a:cubicBezTo>
                    <a:pt x="920" y="1771"/>
                    <a:pt x="919" y="1770"/>
                    <a:pt x="920" y="1768"/>
                  </a:cubicBezTo>
                  <a:close/>
                  <a:moveTo>
                    <a:pt x="924" y="1756"/>
                  </a:moveTo>
                  <a:lnTo>
                    <a:pt x="924" y="1756"/>
                  </a:lnTo>
                  <a:cubicBezTo>
                    <a:pt x="925" y="1755"/>
                    <a:pt x="927" y="1754"/>
                    <a:pt x="928" y="1754"/>
                  </a:cubicBezTo>
                  <a:cubicBezTo>
                    <a:pt x="930" y="1755"/>
                    <a:pt x="931" y="1757"/>
                    <a:pt x="930" y="1758"/>
                  </a:cubicBezTo>
                  <a:lnTo>
                    <a:pt x="930" y="1758"/>
                  </a:lnTo>
                  <a:cubicBezTo>
                    <a:pt x="930" y="1760"/>
                    <a:pt x="928" y="1761"/>
                    <a:pt x="926" y="1760"/>
                  </a:cubicBezTo>
                  <a:cubicBezTo>
                    <a:pt x="925" y="1760"/>
                    <a:pt x="924" y="1758"/>
                    <a:pt x="924" y="1756"/>
                  </a:cubicBezTo>
                  <a:close/>
                  <a:moveTo>
                    <a:pt x="929" y="1745"/>
                  </a:moveTo>
                  <a:lnTo>
                    <a:pt x="929" y="1745"/>
                  </a:lnTo>
                  <a:cubicBezTo>
                    <a:pt x="930" y="1743"/>
                    <a:pt x="932" y="1742"/>
                    <a:pt x="933" y="1743"/>
                  </a:cubicBezTo>
                  <a:cubicBezTo>
                    <a:pt x="935" y="1743"/>
                    <a:pt x="936" y="1745"/>
                    <a:pt x="935" y="1747"/>
                  </a:cubicBezTo>
                  <a:lnTo>
                    <a:pt x="935" y="1747"/>
                  </a:lnTo>
                  <a:cubicBezTo>
                    <a:pt x="935" y="1749"/>
                    <a:pt x="933" y="1749"/>
                    <a:pt x="931" y="1749"/>
                  </a:cubicBezTo>
                  <a:cubicBezTo>
                    <a:pt x="930" y="1748"/>
                    <a:pt x="929" y="1747"/>
                    <a:pt x="929" y="1745"/>
                  </a:cubicBezTo>
                  <a:close/>
                  <a:moveTo>
                    <a:pt x="934" y="1733"/>
                  </a:moveTo>
                  <a:lnTo>
                    <a:pt x="934" y="1733"/>
                  </a:lnTo>
                  <a:cubicBezTo>
                    <a:pt x="935" y="1732"/>
                    <a:pt x="936" y="1731"/>
                    <a:pt x="938" y="1731"/>
                  </a:cubicBezTo>
                  <a:cubicBezTo>
                    <a:pt x="940" y="1732"/>
                    <a:pt x="941" y="1734"/>
                    <a:pt x="940" y="1735"/>
                  </a:cubicBezTo>
                  <a:lnTo>
                    <a:pt x="940" y="1735"/>
                  </a:lnTo>
                  <a:cubicBezTo>
                    <a:pt x="939" y="1737"/>
                    <a:pt x="938" y="1738"/>
                    <a:pt x="936" y="1737"/>
                  </a:cubicBezTo>
                  <a:cubicBezTo>
                    <a:pt x="934" y="1737"/>
                    <a:pt x="934" y="1735"/>
                    <a:pt x="934" y="1733"/>
                  </a:cubicBezTo>
                  <a:close/>
                  <a:moveTo>
                    <a:pt x="939" y="1722"/>
                  </a:moveTo>
                  <a:lnTo>
                    <a:pt x="939" y="1722"/>
                  </a:lnTo>
                  <a:cubicBezTo>
                    <a:pt x="939" y="1720"/>
                    <a:pt x="941" y="1719"/>
                    <a:pt x="943" y="1720"/>
                  </a:cubicBezTo>
                  <a:cubicBezTo>
                    <a:pt x="944" y="1720"/>
                    <a:pt x="945" y="1722"/>
                    <a:pt x="945" y="1724"/>
                  </a:cubicBezTo>
                  <a:lnTo>
                    <a:pt x="945" y="1724"/>
                  </a:lnTo>
                  <a:cubicBezTo>
                    <a:pt x="944" y="1725"/>
                    <a:pt x="942" y="1726"/>
                    <a:pt x="941" y="1726"/>
                  </a:cubicBezTo>
                  <a:cubicBezTo>
                    <a:pt x="939" y="1725"/>
                    <a:pt x="938" y="1723"/>
                    <a:pt x="939" y="1722"/>
                  </a:cubicBezTo>
                  <a:close/>
                  <a:moveTo>
                    <a:pt x="943" y="1710"/>
                  </a:moveTo>
                  <a:lnTo>
                    <a:pt x="943" y="1710"/>
                  </a:lnTo>
                  <a:cubicBezTo>
                    <a:pt x="944" y="1708"/>
                    <a:pt x="945" y="1707"/>
                    <a:pt x="947" y="1708"/>
                  </a:cubicBezTo>
                  <a:cubicBezTo>
                    <a:pt x="949" y="1709"/>
                    <a:pt x="950" y="1710"/>
                    <a:pt x="949" y="1712"/>
                  </a:cubicBezTo>
                  <a:lnTo>
                    <a:pt x="949" y="1712"/>
                  </a:lnTo>
                  <a:cubicBezTo>
                    <a:pt x="949" y="1714"/>
                    <a:pt x="947" y="1714"/>
                    <a:pt x="945" y="1714"/>
                  </a:cubicBezTo>
                  <a:cubicBezTo>
                    <a:pt x="943" y="1713"/>
                    <a:pt x="943" y="1712"/>
                    <a:pt x="943" y="1710"/>
                  </a:cubicBezTo>
                  <a:close/>
                  <a:moveTo>
                    <a:pt x="948" y="1698"/>
                  </a:moveTo>
                  <a:lnTo>
                    <a:pt x="948" y="1698"/>
                  </a:lnTo>
                  <a:cubicBezTo>
                    <a:pt x="948" y="1697"/>
                    <a:pt x="950" y="1696"/>
                    <a:pt x="951" y="1696"/>
                  </a:cubicBezTo>
                  <a:cubicBezTo>
                    <a:pt x="953" y="1697"/>
                    <a:pt x="954" y="1698"/>
                    <a:pt x="954" y="1700"/>
                  </a:cubicBezTo>
                  <a:lnTo>
                    <a:pt x="954" y="1700"/>
                  </a:lnTo>
                  <a:cubicBezTo>
                    <a:pt x="953" y="1702"/>
                    <a:pt x="951" y="1703"/>
                    <a:pt x="950" y="1702"/>
                  </a:cubicBezTo>
                  <a:cubicBezTo>
                    <a:pt x="948" y="1702"/>
                    <a:pt x="947" y="1700"/>
                    <a:pt x="948" y="1698"/>
                  </a:cubicBezTo>
                  <a:close/>
                  <a:moveTo>
                    <a:pt x="952" y="1687"/>
                  </a:moveTo>
                  <a:lnTo>
                    <a:pt x="952" y="1687"/>
                  </a:lnTo>
                  <a:cubicBezTo>
                    <a:pt x="952" y="1685"/>
                    <a:pt x="954" y="1684"/>
                    <a:pt x="956" y="1684"/>
                  </a:cubicBezTo>
                  <a:cubicBezTo>
                    <a:pt x="957" y="1685"/>
                    <a:pt x="958" y="1687"/>
                    <a:pt x="958" y="1688"/>
                  </a:cubicBezTo>
                  <a:lnTo>
                    <a:pt x="958" y="1688"/>
                  </a:lnTo>
                  <a:cubicBezTo>
                    <a:pt x="957" y="1690"/>
                    <a:pt x="956" y="1691"/>
                    <a:pt x="954" y="1691"/>
                  </a:cubicBezTo>
                  <a:cubicBezTo>
                    <a:pt x="952" y="1690"/>
                    <a:pt x="951" y="1688"/>
                    <a:pt x="952" y="1687"/>
                  </a:cubicBezTo>
                  <a:close/>
                  <a:moveTo>
                    <a:pt x="956" y="1675"/>
                  </a:moveTo>
                  <a:lnTo>
                    <a:pt x="956" y="1675"/>
                  </a:lnTo>
                  <a:cubicBezTo>
                    <a:pt x="956" y="1673"/>
                    <a:pt x="958" y="1672"/>
                    <a:pt x="960" y="1673"/>
                  </a:cubicBezTo>
                  <a:cubicBezTo>
                    <a:pt x="961" y="1673"/>
                    <a:pt x="962" y="1675"/>
                    <a:pt x="962" y="1677"/>
                  </a:cubicBezTo>
                  <a:lnTo>
                    <a:pt x="962" y="1677"/>
                  </a:lnTo>
                  <a:cubicBezTo>
                    <a:pt x="961" y="1678"/>
                    <a:pt x="960" y="1679"/>
                    <a:pt x="958" y="1679"/>
                  </a:cubicBezTo>
                  <a:cubicBezTo>
                    <a:pt x="956" y="1678"/>
                    <a:pt x="955" y="1676"/>
                    <a:pt x="956" y="1675"/>
                  </a:cubicBezTo>
                  <a:close/>
                  <a:moveTo>
                    <a:pt x="960" y="1663"/>
                  </a:moveTo>
                  <a:lnTo>
                    <a:pt x="960" y="1663"/>
                  </a:lnTo>
                  <a:cubicBezTo>
                    <a:pt x="960" y="1661"/>
                    <a:pt x="962" y="1660"/>
                    <a:pt x="964" y="1661"/>
                  </a:cubicBezTo>
                  <a:cubicBezTo>
                    <a:pt x="966" y="1661"/>
                    <a:pt x="966" y="1663"/>
                    <a:pt x="966" y="1665"/>
                  </a:cubicBezTo>
                  <a:lnTo>
                    <a:pt x="966" y="1665"/>
                  </a:lnTo>
                  <a:cubicBezTo>
                    <a:pt x="966" y="1666"/>
                    <a:pt x="964" y="1667"/>
                    <a:pt x="962" y="1667"/>
                  </a:cubicBezTo>
                  <a:cubicBezTo>
                    <a:pt x="960" y="1666"/>
                    <a:pt x="960" y="1665"/>
                    <a:pt x="960" y="1663"/>
                  </a:cubicBezTo>
                  <a:close/>
                  <a:moveTo>
                    <a:pt x="964" y="1652"/>
                  </a:moveTo>
                  <a:lnTo>
                    <a:pt x="964" y="1652"/>
                  </a:lnTo>
                  <a:cubicBezTo>
                    <a:pt x="964" y="1650"/>
                    <a:pt x="965" y="1649"/>
                    <a:pt x="967" y="1649"/>
                  </a:cubicBezTo>
                  <a:cubicBezTo>
                    <a:pt x="969" y="1649"/>
                    <a:pt x="970" y="1650"/>
                    <a:pt x="970" y="1652"/>
                  </a:cubicBezTo>
                  <a:lnTo>
                    <a:pt x="970" y="1652"/>
                  </a:lnTo>
                  <a:cubicBezTo>
                    <a:pt x="970" y="1654"/>
                    <a:pt x="969" y="1655"/>
                    <a:pt x="967" y="1655"/>
                  </a:cubicBezTo>
                  <a:cubicBezTo>
                    <a:pt x="965" y="1655"/>
                    <a:pt x="964" y="1654"/>
                    <a:pt x="964" y="1652"/>
                  </a:cubicBezTo>
                  <a:close/>
                  <a:moveTo>
                    <a:pt x="968" y="1640"/>
                  </a:moveTo>
                  <a:lnTo>
                    <a:pt x="968" y="1640"/>
                  </a:lnTo>
                  <a:cubicBezTo>
                    <a:pt x="968" y="1638"/>
                    <a:pt x="969" y="1637"/>
                    <a:pt x="971" y="1637"/>
                  </a:cubicBezTo>
                  <a:cubicBezTo>
                    <a:pt x="972" y="1637"/>
                    <a:pt x="974" y="1638"/>
                    <a:pt x="974" y="1640"/>
                  </a:cubicBezTo>
                  <a:lnTo>
                    <a:pt x="974" y="1640"/>
                  </a:lnTo>
                  <a:cubicBezTo>
                    <a:pt x="974" y="1642"/>
                    <a:pt x="972" y="1643"/>
                    <a:pt x="971" y="1643"/>
                  </a:cubicBezTo>
                  <a:cubicBezTo>
                    <a:pt x="969" y="1643"/>
                    <a:pt x="968" y="1642"/>
                    <a:pt x="968" y="1640"/>
                  </a:cubicBezTo>
                  <a:close/>
                  <a:moveTo>
                    <a:pt x="971" y="1628"/>
                  </a:moveTo>
                  <a:lnTo>
                    <a:pt x="971" y="1628"/>
                  </a:lnTo>
                  <a:cubicBezTo>
                    <a:pt x="971" y="1626"/>
                    <a:pt x="973" y="1625"/>
                    <a:pt x="974" y="1625"/>
                  </a:cubicBezTo>
                  <a:cubicBezTo>
                    <a:pt x="976" y="1625"/>
                    <a:pt x="978" y="1626"/>
                    <a:pt x="978" y="1628"/>
                  </a:cubicBezTo>
                  <a:lnTo>
                    <a:pt x="978" y="1628"/>
                  </a:lnTo>
                  <a:cubicBezTo>
                    <a:pt x="978" y="1630"/>
                    <a:pt x="976" y="1631"/>
                    <a:pt x="974" y="1631"/>
                  </a:cubicBezTo>
                  <a:cubicBezTo>
                    <a:pt x="973" y="1631"/>
                    <a:pt x="971" y="1630"/>
                    <a:pt x="971" y="1628"/>
                  </a:cubicBezTo>
                  <a:close/>
                  <a:moveTo>
                    <a:pt x="975" y="1616"/>
                  </a:moveTo>
                  <a:lnTo>
                    <a:pt x="975" y="1616"/>
                  </a:lnTo>
                  <a:cubicBezTo>
                    <a:pt x="975" y="1615"/>
                    <a:pt x="976" y="1613"/>
                    <a:pt x="978" y="1613"/>
                  </a:cubicBezTo>
                  <a:cubicBezTo>
                    <a:pt x="980" y="1613"/>
                    <a:pt x="981" y="1615"/>
                    <a:pt x="981" y="1616"/>
                  </a:cubicBezTo>
                  <a:lnTo>
                    <a:pt x="981" y="1616"/>
                  </a:lnTo>
                  <a:cubicBezTo>
                    <a:pt x="981" y="1618"/>
                    <a:pt x="980" y="1619"/>
                    <a:pt x="978" y="1619"/>
                  </a:cubicBezTo>
                  <a:cubicBezTo>
                    <a:pt x="976" y="1619"/>
                    <a:pt x="975" y="1618"/>
                    <a:pt x="975" y="1616"/>
                  </a:cubicBezTo>
                  <a:close/>
                  <a:moveTo>
                    <a:pt x="979" y="1604"/>
                  </a:moveTo>
                  <a:lnTo>
                    <a:pt x="979" y="1604"/>
                  </a:lnTo>
                  <a:cubicBezTo>
                    <a:pt x="979" y="1602"/>
                    <a:pt x="980" y="1601"/>
                    <a:pt x="982" y="1601"/>
                  </a:cubicBezTo>
                  <a:cubicBezTo>
                    <a:pt x="983" y="1601"/>
                    <a:pt x="985" y="1602"/>
                    <a:pt x="985" y="1604"/>
                  </a:cubicBezTo>
                  <a:lnTo>
                    <a:pt x="985" y="1604"/>
                  </a:lnTo>
                  <a:cubicBezTo>
                    <a:pt x="985" y="1606"/>
                    <a:pt x="983" y="1607"/>
                    <a:pt x="982" y="1607"/>
                  </a:cubicBezTo>
                  <a:cubicBezTo>
                    <a:pt x="980" y="1607"/>
                    <a:pt x="979" y="1606"/>
                    <a:pt x="979" y="1604"/>
                  </a:cubicBezTo>
                  <a:close/>
                  <a:moveTo>
                    <a:pt x="982" y="1592"/>
                  </a:moveTo>
                  <a:lnTo>
                    <a:pt x="982" y="1592"/>
                  </a:lnTo>
                  <a:cubicBezTo>
                    <a:pt x="982" y="1590"/>
                    <a:pt x="983" y="1589"/>
                    <a:pt x="985" y="1589"/>
                  </a:cubicBezTo>
                  <a:cubicBezTo>
                    <a:pt x="987" y="1589"/>
                    <a:pt x="988" y="1590"/>
                    <a:pt x="988" y="1592"/>
                  </a:cubicBezTo>
                  <a:lnTo>
                    <a:pt x="988" y="1592"/>
                  </a:lnTo>
                  <a:cubicBezTo>
                    <a:pt x="988" y="1594"/>
                    <a:pt x="987" y="1595"/>
                    <a:pt x="985" y="1595"/>
                  </a:cubicBezTo>
                  <a:cubicBezTo>
                    <a:pt x="983" y="1595"/>
                    <a:pt x="982" y="1594"/>
                    <a:pt x="982" y="1592"/>
                  </a:cubicBezTo>
                  <a:close/>
                  <a:moveTo>
                    <a:pt x="985" y="1580"/>
                  </a:moveTo>
                  <a:lnTo>
                    <a:pt x="985" y="1580"/>
                  </a:lnTo>
                  <a:cubicBezTo>
                    <a:pt x="985" y="1578"/>
                    <a:pt x="987" y="1577"/>
                    <a:pt x="988" y="1577"/>
                  </a:cubicBezTo>
                  <a:cubicBezTo>
                    <a:pt x="990" y="1577"/>
                    <a:pt x="992" y="1578"/>
                    <a:pt x="992" y="1580"/>
                  </a:cubicBezTo>
                  <a:lnTo>
                    <a:pt x="992" y="1580"/>
                  </a:lnTo>
                  <a:cubicBezTo>
                    <a:pt x="992" y="1582"/>
                    <a:pt x="990" y="1583"/>
                    <a:pt x="988" y="1583"/>
                  </a:cubicBezTo>
                  <a:cubicBezTo>
                    <a:pt x="987" y="1583"/>
                    <a:pt x="985" y="1582"/>
                    <a:pt x="985" y="1580"/>
                  </a:cubicBezTo>
                  <a:close/>
                  <a:moveTo>
                    <a:pt x="989" y="1568"/>
                  </a:moveTo>
                  <a:lnTo>
                    <a:pt x="989" y="1568"/>
                  </a:lnTo>
                  <a:cubicBezTo>
                    <a:pt x="989" y="1566"/>
                    <a:pt x="990" y="1565"/>
                    <a:pt x="992" y="1565"/>
                  </a:cubicBezTo>
                  <a:cubicBezTo>
                    <a:pt x="993" y="1565"/>
                    <a:pt x="995" y="1566"/>
                    <a:pt x="995" y="1568"/>
                  </a:cubicBezTo>
                  <a:lnTo>
                    <a:pt x="995" y="1568"/>
                  </a:lnTo>
                  <a:cubicBezTo>
                    <a:pt x="995" y="1570"/>
                    <a:pt x="993" y="1571"/>
                    <a:pt x="992" y="1571"/>
                  </a:cubicBezTo>
                  <a:cubicBezTo>
                    <a:pt x="990" y="1571"/>
                    <a:pt x="989" y="1570"/>
                    <a:pt x="989" y="1568"/>
                  </a:cubicBezTo>
                  <a:close/>
                  <a:moveTo>
                    <a:pt x="992" y="1556"/>
                  </a:moveTo>
                  <a:lnTo>
                    <a:pt x="992" y="1556"/>
                  </a:lnTo>
                  <a:cubicBezTo>
                    <a:pt x="992" y="1554"/>
                    <a:pt x="993" y="1553"/>
                    <a:pt x="995" y="1553"/>
                  </a:cubicBezTo>
                  <a:cubicBezTo>
                    <a:pt x="997" y="1553"/>
                    <a:pt x="998" y="1554"/>
                    <a:pt x="998" y="1556"/>
                  </a:cubicBezTo>
                  <a:lnTo>
                    <a:pt x="998" y="1556"/>
                  </a:lnTo>
                  <a:cubicBezTo>
                    <a:pt x="998" y="1558"/>
                    <a:pt x="997" y="1559"/>
                    <a:pt x="995" y="1559"/>
                  </a:cubicBezTo>
                  <a:cubicBezTo>
                    <a:pt x="993" y="1559"/>
                    <a:pt x="992" y="1558"/>
                    <a:pt x="992" y="1556"/>
                  </a:cubicBezTo>
                  <a:close/>
                  <a:moveTo>
                    <a:pt x="995" y="1544"/>
                  </a:moveTo>
                  <a:lnTo>
                    <a:pt x="995" y="1544"/>
                  </a:lnTo>
                  <a:cubicBezTo>
                    <a:pt x="995" y="1542"/>
                    <a:pt x="996" y="1541"/>
                    <a:pt x="998" y="1541"/>
                  </a:cubicBezTo>
                  <a:cubicBezTo>
                    <a:pt x="1000" y="1541"/>
                    <a:pt x="1001" y="1542"/>
                    <a:pt x="1001" y="1544"/>
                  </a:cubicBezTo>
                  <a:lnTo>
                    <a:pt x="1001" y="1544"/>
                  </a:lnTo>
                  <a:cubicBezTo>
                    <a:pt x="1001" y="1546"/>
                    <a:pt x="1000" y="1547"/>
                    <a:pt x="998" y="1547"/>
                  </a:cubicBezTo>
                  <a:cubicBezTo>
                    <a:pt x="996" y="1547"/>
                    <a:pt x="995" y="1546"/>
                    <a:pt x="995" y="1544"/>
                  </a:cubicBezTo>
                  <a:close/>
                  <a:moveTo>
                    <a:pt x="998" y="1532"/>
                  </a:moveTo>
                  <a:lnTo>
                    <a:pt x="998" y="1532"/>
                  </a:lnTo>
                  <a:cubicBezTo>
                    <a:pt x="998" y="1530"/>
                    <a:pt x="999" y="1529"/>
                    <a:pt x="1001" y="1529"/>
                  </a:cubicBezTo>
                  <a:cubicBezTo>
                    <a:pt x="1003" y="1529"/>
                    <a:pt x="1004" y="1530"/>
                    <a:pt x="1004" y="1532"/>
                  </a:cubicBezTo>
                  <a:lnTo>
                    <a:pt x="1004" y="1532"/>
                  </a:lnTo>
                  <a:cubicBezTo>
                    <a:pt x="1004" y="1533"/>
                    <a:pt x="1003" y="1535"/>
                    <a:pt x="1001" y="1535"/>
                  </a:cubicBezTo>
                  <a:cubicBezTo>
                    <a:pt x="999" y="1535"/>
                    <a:pt x="998" y="1533"/>
                    <a:pt x="998" y="1532"/>
                  </a:cubicBezTo>
                  <a:close/>
                  <a:moveTo>
                    <a:pt x="1001" y="1520"/>
                  </a:moveTo>
                  <a:lnTo>
                    <a:pt x="1001" y="1520"/>
                  </a:lnTo>
                  <a:cubicBezTo>
                    <a:pt x="1001" y="1518"/>
                    <a:pt x="1002" y="1516"/>
                    <a:pt x="1004" y="1516"/>
                  </a:cubicBezTo>
                  <a:cubicBezTo>
                    <a:pt x="1006" y="1516"/>
                    <a:pt x="1007" y="1518"/>
                    <a:pt x="1007" y="1520"/>
                  </a:cubicBezTo>
                  <a:lnTo>
                    <a:pt x="1007" y="1520"/>
                  </a:lnTo>
                  <a:cubicBezTo>
                    <a:pt x="1007" y="1521"/>
                    <a:pt x="1006" y="1523"/>
                    <a:pt x="1004" y="1523"/>
                  </a:cubicBezTo>
                  <a:cubicBezTo>
                    <a:pt x="1002" y="1523"/>
                    <a:pt x="1001" y="1521"/>
                    <a:pt x="1001" y="1520"/>
                  </a:cubicBezTo>
                  <a:close/>
                  <a:moveTo>
                    <a:pt x="1003" y="1507"/>
                  </a:moveTo>
                  <a:lnTo>
                    <a:pt x="1003" y="1507"/>
                  </a:lnTo>
                  <a:cubicBezTo>
                    <a:pt x="1003" y="1506"/>
                    <a:pt x="1005" y="1504"/>
                    <a:pt x="1007" y="1504"/>
                  </a:cubicBezTo>
                  <a:cubicBezTo>
                    <a:pt x="1008" y="1504"/>
                    <a:pt x="1010" y="1506"/>
                    <a:pt x="1010" y="1507"/>
                  </a:cubicBezTo>
                  <a:lnTo>
                    <a:pt x="1010" y="1507"/>
                  </a:lnTo>
                  <a:cubicBezTo>
                    <a:pt x="1010" y="1509"/>
                    <a:pt x="1008" y="1510"/>
                    <a:pt x="1007" y="1510"/>
                  </a:cubicBezTo>
                  <a:cubicBezTo>
                    <a:pt x="1005" y="1510"/>
                    <a:pt x="1003" y="1509"/>
                    <a:pt x="1003" y="1507"/>
                  </a:cubicBezTo>
                  <a:close/>
                  <a:moveTo>
                    <a:pt x="1006" y="1495"/>
                  </a:moveTo>
                  <a:lnTo>
                    <a:pt x="1006" y="1495"/>
                  </a:lnTo>
                  <a:cubicBezTo>
                    <a:pt x="1006" y="1493"/>
                    <a:pt x="1008" y="1492"/>
                    <a:pt x="1009" y="1492"/>
                  </a:cubicBezTo>
                  <a:cubicBezTo>
                    <a:pt x="1011" y="1492"/>
                    <a:pt x="1012" y="1493"/>
                    <a:pt x="1012" y="1495"/>
                  </a:cubicBezTo>
                  <a:lnTo>
                    <a:pt x="1012" y="1495"/>
                  </a:lnTo>
                  <a:cubicBezTo>
                    <a:pt x="1012" y="1497"/>
                    <a:pt x="1011" y="1498"/>
                    <a:pt x="1009" y="1498"/>
                  </a:cubicBezTo>
                  <a:cubicBezTo>
                    <a:pt x="1008" y="1498"/>
                    <a:pt x="1006" y="1497"/>
                    <a:pt x="1006" y="1495"/>
                  </a:cubicBezTo>
                  <a:close/>
                  <a:moveTo>
                    <a:pt x="1009" y="1483"/>
                  </a:moveTo>
                  <a:lnTo>
                    <a:pt x="1009" y="1483"/>
                  </a:lnTo>
                  <a:cubicBezTo>
                    <a:pt x="1009" y="1481"/>
                    <a:pt x="1010" y="1480"/>
                    <a:pt x="1012" y="1480"/>
                  </a:cubicBezTo>
                  <a:cubicBezTo>
                    <a:pt x="1014" y="1480"/>
                    <a:pt x="1015" y="1481"/>
                    <a:pt x="1015" y="1483"/>
                  </a:cubicBezTo>
                  <a:lnTo>
                    <a:pt x="1015" y="1483"/>
                  </a:lnTo>
                  <a:cubicBezTo>
                    <a:pt x="1015" y="1485"/>
                    <a:pt x="1014" y="1486"/>
                    <a:pt x="1012" y="1486"/>
                  </a:cubicBezTo>
                  <a:cubicBezTo>
                    <a:pt x="1010" y="1486"/>
                    <a:pt x="1009" y="1485"/>
                    <a:pt x="1009" y="1483"/>
                  </a:cubicBezTo>
                  <a:close/>
                  <a:moveTo>
                    <a:pt x="1011" y="1471"/>
                  </a:moveTo>
                  <a:lnTo>
                    <a:pt x="1011" y="1471"/>
                  </a:lnTo>
                  <a:cubicBezTo>
                    <a:pt x="1011" y="1469"/>
                    <a:pt x="1013" y="1468"/>
                    <a:pt x="1014" y="1468"/>
                  </a:cubicBezTo>
                  <a:cubicBezTo>
                    <a:pt x="1016" y="1468"/>
                    <a:pt x="1018" y="1469"/>
                    <a:pt x="1018" y="1471"/>
                  </a:cubicBezTo>
                  <a:lnTo>
                    <a:pt x="1018" y="1471"/>
                  </a:lnTo>
                  <a:cubicBezTo>
                    <a:pt x="1018" y="1472"/>
                    <a:pt x="1016" y="1474"/>
                    <a:pt x="1014" y="1474"/>
                  </a:cubicBezTo>
                  <a:cubicBezTo>
                    <a:pt x="1013" y="1474"/>
                    <a:pt x="1011" y="1472"/>
                    <a:pt x="1011" y="1471"/>
                  </a:cubicBezTo>
                  <a:close/>
                  <a:moveTo>
                    <a:pt x="1014" y="1458"/>
                  </a:moveTo>
                  <a:lnTo>
                    <a:pt x="1014" y="1458"/>
                  </a:lnTo>
                  <a:cubicBezTo>
                    <a:pt x="1014" y="1457"/>
                    <a:pt x="1015" y="1455"/>
                    <a:pt x="1017" y="1455"/>
                  </a:cubicBezTo>
                  <a:cubicBezTo>
                    <a:pt x="1019" y="1455"/>
                    <a:pt x="1020" y="1457"/>
                    <a:pt x="1020" y="1458"/>
                  </a:cubicBezTo>
                  <a:lnTo>
                    <a:pt x="1020" y="1458"/>
                  </a:lnTo>
                  <a:cubicBezTo>
                    <a:pt x="1020" y="1460"/>
                    <a:pt x="1019" y="1462"/>
                    <a:pt x="1017" y="1462"/>
                  </a:cubicBezTo>
                  <a:cubicBezTo>
                    <a:pt x="1015" y="1462"/>
                    <a:pt x="1014" y="1460"/>
                    <a:pt x="1014" y="1458"/>
                  </a:cubicBezTo>
                  <a:close/>
                  <a:moveTo>
                    <a:pt x="1016" y="1446"/>
                  </a:moveTo>
                  <a:lnTo>
                    <a:pt x="1016" y="1446"/>
                  </a:lnTo>
                  <a:cubicBezTo>
                    <a:pt x="1016" y="1444"/>
                    <a:pt x="1018" y="1443"/>
                    <a:pt x="1019" y="1443"/>
                  </a:cubicBezTo>
                  <a:cubicBezTo>
                    <a:pt x="1021" y="1443"/>
                    <a:pt x="1022" y="1444"/>
                    <a:pt x="1022" y="1446"/>
                  </a:cubicBezTo>
                  <a:lnTo>
                    <a:pt x="1022" y="1446"/>
                  </a:lnTo>
                  <a:cubicBezTo>
                    <a:pt x="1022" y="1448"/>
                    <a:pt x="1021" y="1449"/>
                    <a:pt x="1019" y="1449"/>
                  </a:cubicBezTo>
                  <a:cubicBezTo>
                    <a:pt x="1018" y="1449"/>
                    <a:pt x="1016" y="1448"/>
                    <a:pt x="1016" y="1446"/>
                  </a:cubicBezTo>
                  <a:close/>
                  <a:moveTo>
                    <a:pt x="1019" y="1434"/>
                  </a:moveTo>
                  <a:lnTo>
                    <a:pt x="1019" y="1434"/>
                  </a:lnTo>
                  <a:cubicBezTo>
                    <a:pt x="1019" y="1432"/>
                    <a:pt x="1020" y="1431"/>
                    <a:pt x="1022" y="1431"/>
                  </a:cubicBezTo>
                  <a:cubicBezTo>
                    <a:pt x="1023" y="1431"/>
                    <a:pt x="1025" y="1432"/>
                    <a:pt x="1025" y="1434"/>
                  </a:cubicBezTo>
                  <a:lnTo>
                    <a:pt x="1025" y="1434"/>
                  </a:lnTo>
                  <a:cubicBezTo>
                    <a:pt x="1025" y="1436"/>
                    <a:pt x="1023" y="1437"/>
                    <a:pt x="1022" y="1437"/>
                  </a:cubicBezTo>
                  <a:cubicBezTo>
                    <a:pt x="1020" y="1437"/>
                    <a:pt x="1019" y="1436"/>
                    <a:pt x="1019" y="1434"/>
                  </a:cubicBezTo>
                  <a:close/>
                  <a:moveTo>
                    <a:pt x="1021" y="1422"/>
                  </a:moveTo>
                  <a:lnTo>
                    <a:pt x="1021" y="1422"/>
                  </a:lnTo>
                  <a:cubicBezTo>
                    <a:pt x="1021" y="1420"/>
                    <a:pt x="1022" y="1418"/>
                    <a:pt x="1024" y="1418"/>
                  </a:cubicBezTo>
                  <a:cubicBezTo>
                    <a:pt x="1026" y="1418"/>
                    <a:pt x="1027" y="1420"/>
                    <a:pt x="1027" y="1422"/>
                  </a:cubicBezTo>
                  <a:lnTo>
                    <a:pt x="1027" y="1422"/>
                  </a:lnTo>
                  <a:cubicBezTo>
                    <a:pt x="1027" y="1423"/>
                    <a:pt x="1026" y="1425"/>
                    <a:pt x="1024" y="1425"/>
                  </a:cubicBezTo>
                  <a:cubicBezTo>
                    <a:pt x="1022" y="1425"/>
                    <a:pt x="1021" y="1423"/>
                    <a:pt x="1021" y="1422"/>
                  </a:cubicBezTo>
                  <a:close/>
                  <a:moveTo>
                    <a:pt x="1023" y="1409"/>
                  </a:moveTo>
                  <a:lnTo>
                    <a:pt x="1023" y="1409"/>
                  </a:lnTo>
                  <a:cubicBezTo>
                    <a:pt x="1023" y="1407"/>
                    <a:pt x="1024" y="1406"/>
                    <a:pt x="1026" y="1406"/>
                  </a:cubicBezTo>
                  <a:cubicBezTo>
                    <a:pt x="1028" y="1406"/>
                    <a:pt x="1029" y="1407"/>
                    <a:pt x="1029" y="1409"/>
                  </a:cubicBezTo>
                  <a:lnTo>
                    <a:pt x="1029" y="1409"/>
                  </a:lnTo>
                  <a:cubicBezTo>
                    <a:pt x="1029" y="1411"/>
                    <a:pt x="1028" y="1412"/>
                    <a:pt x="1026" y="1412"/>
                  </a:cubicBezTo>
                  <a:cubicBezTo>
                    <a:pt x="1024" y="1412"/>
                    <a:pt x="1023" y="1411"/>
                    <a:pt x="1023" y="1409"/>
                  </a:cubicBezTo>
                  <a:close/>
                  <a:moveTo>
                    <a:pt x="1025" y="1397"/>
                  </a:moveTo>
                  <a:lnTo>
                    <a:pt x="1025" y="1397"/>
                  </a:lnTo>
                  <a:cubicBezTo>
                    <a:pt x="1025" y="1395"/>
                    <a:pt x="1026" y="1394"/>
                    <a:pt x="1028" y="1394"/>
                  </a:cubicBezTo>
                  <a:cubicBezTo>
                    <a:pt x="1030" y="1394"/>
                    <a:pt x="1031" y="1395"/>
                    <a:pt x="1031" y="1397"/>
                  </a:cubicBezTo>
                  <a:lnTo>
                    <a:pt x="1031" y="1397"/>
                  </a:lnTo>
                  <a:cubicBezTo>
                    <a:pt x="1031" y="1399"/>
                    <a:pt x="1030" y="1400"/>
                    <a:pt x="1028" y="1400"/>
                  </a:cubicBezTo>
                  <a:cubicBezTo>
                    <a:pt x="1026" y="1400"/>
                    <a:pt x="1025" y="1399"/>
                    <a:pt x="1025" y="1397"/>
                  </a:cubicBezTo>
                  <a:close/>
                  <a:moveTo>
                    <a:pt x="1027" y="1385"/>
                  </a:moveTo>
                  <a:lnTo>
                    <a:pt x="1027" y="1385"/>
                  </a:lnTo>
                  <a:cubicBezTo>
                    <a:pt x="1027" y="1383"/>
                    <a:pt x="1028" y="1381"/>
                    <a:pt x="1030" y="1381"/>
                  </a:cubicBezTo>
                  <a:cubicBezTo>
                    <a:pt x="1032" y="1381"/>
                    <a:pt x="1033" y="1383"/>
                    <a:pt x="1033" y="1385"/>
                  </a:cubicBezTo>
                  <a:lnTo>
                    <a:pt x="1033" y="1385"/>
                  </a:lnTo>
                  <a:cubicBezTo>
                    <a:pt x="1033" y="1386"/>
                    <a:pt x="1032" y="1388"/>
                    <a:pt x="1030" y="1388"/>
                  </a:cubicBezTo>
                  <a:cubicBezTo>
                    <a:pt x="1028" y="1388"/>
                    <a:pt x="1027" y="1386"/>
                    <a:pt x="1027" y="1385"/>
                  </a:cubicBezTo>
                  <a:close/>
                  <a:moveTo>
                    <a:pt x="1029" y="1372"/>
                  </a:moveTo>
                  <a:lnTo>
                    <a:pt x="1029" y="1372"/>
                  </a:lnTo>
                  <a:cubicBezTo>
                    <a:pt x="1029" y="1370"/>
                    <a:pt x="1030" y="1369"/>
                    <a:pt x="1032" y="1369"/>
                  </a:cubicBezTo>
                  <a:cubicBezTo>
                    <a:pt x="1034" y="1369"/>
                    <a:pt x="1035" y="1370"/>
                    <a:pt x="1035" y="1372"/>
                  </a:cubicBezTo>
                  <a:lnTo>
                    <a:pt x="1035" y="1372"/>
                  </a:lnTo>
                  <a:cubicBezTo>
                    <a:pt x="1035" y="1374"/>
                    <a:pt x="1034" y="1375"/>
                    <a:pt x="1032" y="1375"/>
                  </a:cubicBezTo>
                  <a:cubicBezTo>
                    <a:pt x="1030" y="1375"/>
                    <a:pt x="1029" y="1374"/>
                    <a:pt x="1029" y="1372"/>
                  </a:cubicBezTo>
                  <a:close/>
                  <a:moveTo>
                    <a:pt x="1030" y="1360"/>
                  </a:moveTo>
                  <a:lnTo>
                    <a:pt x="1030" y="1360"/>
                  </a:lnTo>
                  <a:cubicBezTo>
                    <a:pt x="1030" y="1358"/>
                    <a:pt x="1032" y="1357"/>
                    <a:pt x="1034" y="1357"/>
                  </a:cubicBezTo>
                  <a:cubicBezTo>
                    <a:pt x="1035" y="1357"/>
                    <a:pt x="1037" y="1358"/>
                    <a:pt x="1037" y="1360"/>
                  </a:cubicBezTo>
                  <a:lnTo>
                    <a:pt x="1037" y="1360"/>
                  </a:lnTo>
                  <a:cubicBezTo>
                    <a:pt x="1037" y="1361"/>
                    <a:pt x="1035" y="1363"/>
                    <a:pt x="1034" y="1363"/>
                  </a:cubicBezTo>
                  <a:cubicBezTo>
                    <a:pt x="1032" y="1363"/>
                    <a:pt x="1030" y="1361"/>
                    <a:pt x="1030" y="1360"/>
                  </a:cubicBezTo>
                  <a:close/>
                  <a:moveTo>
                    <a:pt x="1032" y="1347"/>
                  </a:moveTo>
                  <a:lnTo>
                    <a:pt x="1032" y="1347"/>
                  </a:lnTo>
                  <a:cubicBezTo>
                    <a:pt x="1032" y="1346"/>
                    <a:pt x="1034" y="1344"/>
                    <a:pt x="1035" y="1344"/>
                  </a:cubicBezTo>
                  <a:cubicBezTo>
                    <a:pt x="1037" y="1344"/>
                    <a:pt x="1038" y="1346"/>
                    <a:pt x="1038" y="1347"/>
                  </a:cubicBezTo>
                  <a:lnTo>
                    <a:pt x="1038" y="1347"/>
                  </a:lnTo>
                  <a:cubicBezTo>
                    <a:pt x="1038" y="1349"/>
                    <a:pt x="1037" y="1351"/>
                    <a:pt x="1035" y="1351"/>
                  </a:cubicBezTo>
                  <a:cubicBezTo>
                    <a:pt x="1034" y="1351"/>
                    <a:pt x="1032" y="1349"/>
                    <a:pt x="1032" y="1347"/>
                  </a:cubicBezTo>
                  <a:close/>
                  <a:moveTo>
                    <a:pt x="1034" y="1335"/>
                  </a:moveTo>
                  <a:lnTo>
                    <a:pt x="1034" y="1335"/>
                  </a:lnTo>
                  <a:cubicBezTo>
                    <a:pt x="1034" y="1333"/>
                    <a:pt x="1035" y="1332"/>
                    <a:pt x="1037" y="1332"/>
                  </a:cubicBezTo>
                  <a:cubicBezTo>
                    <a:pt x="1039" y="1332"/>
                    <a:pt x="1040" y="1333"/>
                    <a:pt x="1040" y="1335"/>
                  </a:cubicBezTo>
                  <a:lnTo>
                    <a:pt x="1040" y="1335"/>
                  </a:lnTo>
                  <a:cubicBezTo>
                    <a:pt x="1040" y="1337"/>
                    <a:pt x="1039" y="1338"/>
                    <a:pt x="1037" y="1338"/>
                  </a:cubicBezTo>
                  <a:cubicBezTo>
                    <a:pt x="1035" y="1338"/>
                    <a:pt x="1034" y="1337"/>
                    <a:pt x="1034" y="1335"/>
                  </a:cubicBezTo>
                  <a:close/>
                  <a:moveTo>
                    <a:pt x="1035" y="1323"/>
                  </a:moveTo>
                  <a:lnTo>
                    <a:pt x="1035" y="1323"/>
                  </a:lnTo>
                  <a:cubicBezTo>
                    <a:pt x="1035" y="1321"/>
                    <a:pt x="1037" y="1319"/>
                    <a:pt x="1039" y="1319"/>
                  </a:cubicBezTo>
                  <a:cubicBezTo>
                    <a:pt x="1040" y="1319"/>
                    <a:pt x="1042" y="1321"/>
                    <a:pt x="1042" y="1323"/>
                  </a:cubicBezTo>
                  <a:lnTo>
                    <a:pt x="1042" y="1323"/>
                  </a:lnTo>
                  <a:cubicBezTo>
                    <a:pt x="1042" y="1324"/>
                    <a:pt x="1040" y="1326"/>
                    <a:pt x="1039" y="1326"/>
                  </a:cubicBezTo>
                  <a:cubicBezTo>
                    <a:pt x="1037" y="1326"/>
                    <a:pt x="1035" y="1324"/>
                    <a:pt x="1035" y="1323"/>
                  </a:cubicBezTo>
                  <a:close/>
                  <a:moveTo>
                    <a:pt x="1037" y="1310"/>
                  </a:moveTo>
                  <a:lnTo>
                    <a:pt x="1037" y="1310"/>
                  </a:lnTo>
                  <a:cubicBezTo>
                    <a:pt x="1037" y="1308"/>
                    <a:pt x="1038" y="1307"/>
                    <a:pt x="1040" y="1307"/>
                  </a:cubicBezTo>
                  <a:cubicBezTo>
                    <a:pt x="1042" y="1307"/>
                    <a:pt x="1043" y="1308"/>
                    <a:pt x="1043" y="1310"/>
                  </a:cubicBezTo>
                  <a:lnTo>
                    <a:pt x="1043" y="1310"/>
                  </a:lnTo>
                  <a:cubicBezTo>
                    <a:pt x="1043" y="1312"/>
                    <a:pt x="1042" y="1313"/>
                    <a:pt x="1040" y="1313"/>
                  </a:cubicBezTo>
                  <a:cubicBezTo>
                    <a:pt x="1038" y="1313"/>
                    <a:pt x="1037" y="1312"/>
                    <a:pt x="1037" y="1310"/>
                  </a:cubicBezTo>
                  <a:close/>
                  <a:moveTo>
                    <a:pt x="1038" y="1298"/>
                  </a:moveTo>
                  <a:lnTo>
                    <a:pt x="1038" y="1298"/>
                  </a:lnTo>
                  <a:cubicBezTo>
                    <a:pt x="1038" y="1296"/>
                    <a:pt x="1040" y="1295"/>
                    <a:pt x="1041" y="1295"/>
                  </a:cubicBezTo>
                  <a:cubicBezTo>
                    <a:pt x="1043" y="1295"/>
                    <a:pt x="1044" y="1296"/>
                    <a:pt x="1044" y="1298"/>
                  </a:cubicBezTo>
                  <a:lnTo>
                    <a:pt x="1044" y="1298"/>
                  </a:lnTo>
                  <a:cubicBezTo>
                    <a:pt x="1044" y="1299"/>
                    <a:pt x="1043" y="1301"/>
                    <a:pt x="1041" y="1301"/>
                  </a:cubicBezTo>
                  <a:cubicBezTo>
                    <a:pt x="1040" y="1301"/>
                    <a:pt x="1038" y="1299"/>
                    <a:pt x="1038" y="1298"/>
                  </a:cubicBezTo>
                  <a:close/>
                  <a:moveTo>
                    <a:pt x="1040" y="1285"/>
                  </a:moveTo>
                  <a:lnTo>
                    <a:pt x="1040" y="1285"/>
                  </a:lnTo>
                  <a:cubicBezTo>
                    <a:pt x="1040" y="1284"/>
                    <a:pt x="1041" y="1282"/>
                    <a:pt x="1043" y="1282"/>
                  </a:cubicBezTo>
                  <a:cubicBezTo>
                    <a:pt x="1045" y="1282"/>
                    <a:pt x="1046" y="1284"/>
                    <a:pt x="1046" y="1285"/>
                  </a:cubicBezTo>
                  <a:lnTo>
                    <a:pt x="1046" y="1285"/>
                  </a:lnTo>
                  <a:cubicBezTo>
                    <a:pt x="1046" y="1287"/>
                    <a:pt x="1045" y="1288"/>
                    <a:pt x="1043" y="1288"/>
                  </a:cubicBezTo>
                  <a:cubicBezTo>
                    <a:pt x="1041" y="1288"/>
                    <a:pt x="1040" y="1287"/>
                    <a:pt x="1040" y="1285"/>
                  </a:cubicBezTo>
                  <a:close/>
                  <a:moveTo>
                    <a:pt x="1041" y="1273"/>
                  </a:moveTo>
                  <a:lnTo>
                    <a:pt x="1041" y="1273"/>
                  </a:lnTo>
                  <a:cubicBezTo>
                    <a:pt x="1041" y="1271"/>
                    <a:pt x="1042" y="1270"/>
                    <a:pt x="1044" y="1270"/>
                  </a:cubicBezTo>
                  <a:cubicBezTo>
                    <a:pt x="1046" y="1270"/>
                    <a:pt x="1047" y="1271"/>
                    <a:pt x="1047" y="1273"/>
                  </a:cubicBezTo>
                  <a:lnTo>
                    <a:pt x="1047" y="1273"/>
                  </a:lnTo>
                  <a:cubicBezTo>
                    <a:pt x="1047" y="1275"/>
                    <a:pt x="1046" y="1276"/>
                    <a:pt x="1044" y="1276"/>
                  </a:cubicBezTo>
                  <a:cubicBezTo>
                    <a:pt x="1042" y="1276"/>
                    <a:pt x="1041" y="1275"/>
                    <a:pt x="1041" y="1273"/>
                  </a:cubicBezTo>
                  <a:close/>
                  <a:moveTo>
                    <a:pt x="1042" y="1260"/>
                  </a:moveTo>
                  <a:lnTo>
                    <a:pt x="1042" y="1260"/>
                  </a:lnTo>
                  <a:cubicBezTo>
                    <a:pt x="1042" y="1259"/>
                    <a:pt x="1043" y="1257"/>
                    <a:pt x="1045" y="1257"/>
                  </a:cubicBezTo>
                  <a:cubicBezTo>
                    <a:pt x="1047" y="1257"/>
                    <a:pt x="1048" y="1259"/>
                    <a:pt x="1048" y="1260"/>
                  </a:cubicBezTo>
                  <a:lnTo>
                    <a:pt x="1048" y="1260"/>
                  </a:lnTo>
                  <a:cubicBezTo>
                    <a:pt x="1048" y="1262"/>
                    <a:pt x="1047" y="1264"/>
                    <a:pt x="1045" y="1264"/>
                  </a:cubicBezTo>
                  <a:cubicBezTo>
                    <a:pt x="1043" y="1264"/>
                    <a:pt x="1042" y="1262"/>
                    <a:pt x="1042" y="1260"/>
                  </a:cubicBezTo>
                  <a:close/>
                  <a:moveTo>
                    <a:pt x="1043" y="1248"/>
                  </a:moveTo>
                  <a:lnTo>
                    <a:pt x="1043" y="1248"/>
                  </a:lnTo>
                  <a:cubicBezTo>
                    <a:pt x="1043" y="1246"/>
                    <a:pt x="1045" y="1245"/>
                    <a:pt x="1046" y="1245"/>
                  </a:cubicBezTo>
                  <a:cubicBezTo>
                    <a:pt x="1048" y="1245"/>
                    <a:pt x="1049" y="1246"/>
                    <a:pt x="1049" y="1248"/>
                  </a:cubicBezTo>
                  <a:lnTo>
                    <a:pt x="1049" y="1248"/>
                  </a:lnTo>
                  <a:cubicBezTo>
                    <a:pt x="1049" y="1250"/>
                    <a:pt x="1048" y="1251"/>
                    <a:pt x="1046" y="1251"/>
                  </a:cubicBezTo>
                  <a:cubicBezTo>
                    <a:pt x="1045" y="1251"/>
                    <a:pt x="1043" y="1250"/>
                    <a:pt x="1043" y="1248"/>
                  </a:cubicBezTo>
                  <a:close/>
                  <a:moveTo>
                    <a:pt x="1044" y="1235"/>
                  </a:moveTo>
                  <a:lnTo>
                    <a:pt x="1044" y="1235"/>
                  </a:lnTo>
                  <a:cubicBezTo>
                    <a:pt x="1044" y="1234"/>
                    <a:pt x="1046" y="1232"/>
                    <a:pt x="1047" y="1232"/>
                  </a:cubicBezTo>
                  <a:cubicBezTo>
                    <a:pt x="1049" y="1232"/>
                    <a:pt x="1050" y="1234"/>
                    <a:pt x="1050" y="1235"/>
                  </a:cubicBezTo>
                  <a:lnTo>
                    <a:pt x="1050" y="1235"/>
                  </a:lnTo>
                  <a:cubicBezTo>
                    <a:pt x="1050" y="1237"/>
                    <a:pt x="1049" y="1239"/>
                    <a:pt x="1047" y="1239"/>
                  </a:cubicBezTo>
                  <a:cubicBezTo>
                    <a:pt x="1046" y="1239"/>
                    <a:pt x="1044" y="1237"/>
                    <a:pt x="1044" y="1235"/>
                  </a:cubicBezTo>
                  <a:close/>
                  <a:moveTo>
                    <a:pt x="1045" y="1223"/>
                  </a:moveTo>
                  <a:lnTo>
                    <a:pt x="1045" y="1223"/>
                  </a:lnTo>
                  <a:cubicBezTo>
                    <a:pt x="1045" y="1221"/>
                    <a:pt x="1047" y="1220"/>
                    <a:pt x="1048" y="1220"/>
                  </a:cubicBezTo>
                  <a:cubicBezTo>
                    <a:pt x="1050" y="1220"/>
                    <a:pt x="1051" y="1221"/>
                    <a:pt x="1051" y="1223"/>
                  </a:cubicBezTo>
                  <a:lnTo>
                    <a:pt x="1051" y="1223"/>
                  </a:lnTo>
                  <a:cubicBezTo>
                    <a:pt x="1051" y="1225"/>
                    <a:pt x="1050" y="1226"/>
                    <a:pt x="1048" y="1226"/>
                  </a:cubicBezTo>
                  <a:cubicBezTo>
                    <a:pt x="1047" y="1226"/>
                    <a:pt x="1045" y="1225"/>
                    <a:pt x="1045" y="1223"/>
                  </a:cubicBezTo>
                  <a:close/>
                  <a:moveTo>
                    <a:pt x="1046" y="1211"/>
                  </a:moveTo>
                  <a:lnTo>
                    <a:pt x="1046" y="1211"/>
                  </a:lnTo>
                  <a:cubicBezTo>
                    <a:pt x="1046" y="1209"/>
                    <a:pt x="1047" y="1207"/>
                    <a:pt x="1049" y="1207"/>
                  </a:cubicBezTo>
                  <a:cubicBezTo>
                    <a:pt x="1051" y="1207"/>
                    <a:pt x="1052" y="1209"/>
                    <a:pt x="1052" y="1211"/>
                  </a:cubicBezTo>
                  <a:lnTo>
                    <a:pt x="1052" y="1211"/>
                  </a:lnTo>
                  <a:cubicBezTo>
                    <a:pt x="1052" y="1212"/>
                    <a:pt x="1051" y="1214"/>
                    <a:pt x="1049" y="1214"/>
                  </a:cubicBezTo>
                  <a:cubicBezTo>
                    <a:pt x="1047" y="1214"/>
                    <a:pt x="1046" y="1212"/>
                    <a:pt x="1046" y="1211"/>
                  </a:cubicBezTo>
                  <a:close/>
                  <a:moveTo>
                    <a:pt x="1047" y="1198"/>
                  </a:moveTo>
                  <a:lnTo>
                    <a:pt x="1047" y="1198"/>
                  </a:lnTo>
                  <a:cubicBezTo>
                    <a:pt x="1047" y="1196"/>
                    <a:pt x="1048" y="1195"/>
                    <a:pt x="1050" y="1195"/>
                  </a:cubicBezTo>
                  <a:cubicBezTo>
                    <a:pt x="1052" y="1195"/>
                    <a:pt x="1053" y="1196"/>
                    <a:pt x="1053" y="1198"/>
                  </a:cubicBezTo>
                  <a:lnTo>
                    <a:pt x="1053" y="1198"/>
                  </a:lnTo>
                  <a:cubicBezTo>
                    <a:pt x="1053" y="1200"/>
                    <a:pt x="1052" y="1201"/>
                    <a:pt x="1050" y="1201"/>
                  </a:cubicBezTo>
                  <a:cubicBezTo>
                    <a:pt x="1048" y="1201"/>
                    <a:pt x="1047" y="1200"/>
                    <a:pt x="1047" y="1198"/>
                  </a:cubicBezTo>
                  <a:close/>
                  <a:moveTo>
                    <a:pt x="1048" y="1186"/>
                  </a:moveTo>
                  <a:lnTo>
                    <a:pt x="1048" y="1186"/>
                  </a:lnTo>
                  <a:cubicBezTo>
                    <a:pt x="1048" y="1184"/>
                    <a:pt x="1049" y="1182"/>
                    <a:pt x="1051" y="1182"/>
                  </a:cubicBezTo>
                  <a:cubicBezTo>
                    <a:pt x="1052" y="1182"/>
                    <a:pt x="1054" y="1184"/>
                    <a:pt x="1054" y="1186"/>
                  </a:cubicBezTo>
                  <a:lnTo>
                    <a:pt x="1054" y="1186"/>
                  </a:lnTo>
                  <a:cubicBezTo>
                    <a:pt x="1054" y="1187"/>
                    <a:pt x="1052" y="1189"/>
                    <a:pt x="1051" y="1189"/>
                  </a:cubicBezTo>
                  <a:cubicBezTo>
                    <a:pt x="1049" y="1189"/>
                    <a:pt x="1048" y="1187"/>
                    <a:pt x="1048" y="1186"/>
                  </a:cubicBezTo>
                  <a:close/>
                  <a:moveTo>
                    <a:pt x="1048" y="1173"/>
                  </a:moveTo>
                  <a:lnTo>
                    <a:pt x="1048" y="1173"/>
                  </a:lnTo>
                  <a:cubicBezTo>
                    <a:pt x="1048" y="1171"/>
                    <a:pt x="1050" y="1170"/>
                    <a:pt x="1051" y="1170"/>
                  </a:cubicBezTo>
                  <a:cubicBezTo>
                    <a:pt x="1053" y="1170"/>
                    <a:pt x="1055" y="1171"/>
                    <a:pt x="1055" y="1173"/>
                  </a:cubicBezTo>
                  <a:lnTo>
                    <a:pt x="1055" y="1173"/>
                  </a:lnTo>
                  <a:cubicBezTo>
                    <a:pt x="1055" y="1175"/>
                    <a:pt x="1053" y="1176"/>
                    <a:pt x="1051" y="1176"/>
                  </a:cubicBezTo>
                  <a:cubicBezTo>
                    <a:pt x="1050" y="1176"/>
                    <a:pt x="1048" y="1175"/>
                    <a:pt x="1048" y="1173"/>
                  </a:cubicBezTo>
                  <a:close/>
                  <a:moveTo>
                    <a:pt x="1049" y="1161"/>
                  </a:moveTo>
                  <a:lnTo>
                    <a:pt x="1049" y="1161"/>
                  </a:lnTo>
                  <a:cubicBezTo>
                    <a:pt x="1049" y="1159"/>
                    <a:pt x="1050" y="1157"/>
                    <a:pt x="1052" y="1157"/>
                  </a:cubicBezTo>
                  <a:cubicBezTo>
                    <a:pt x="1054" y="1157"/>
                    <a:pt x="1055" y="1159"/>
                    <a:pt x="1055" y="1161"/>
                  </a:cubicBezTo>
                  <a:lnTo>
                    <a:pt x="1055" y="1161"/>
                  </a:lnTo>
                  <a:cubicBezTo>
                    <a:pt x="1055" y="1162"/>
                    <a:pt x="1054" y="1164"/>
                    <a:pt x="1052" y="1164"/>
                  </a:cubicBezTo>
                  <a:cubicBezTo>
                    <a:pt x="1050" y="1164"/>
                    <a:pt x="1049" y="1162"/>
                    <a:pt x="1049" y="1161"/>
                  </a:cubicBezTo>
                  <a:close/>
                  <a:moveTo>
                    <a:pt x="1049" y="1148"/>
                  </a:moveTo>
                  <a:lnTo>
                    <a:pt x="1049" y="1148"/>
                  </a:lnTo>
                  <a:cubicBezTo>
                    <a:pt x="1049" y="1146"/>
                    <a:pt x="1051" y="1145"/>
                    <a:pt x="1052" y="1145"/>
                  </a:cubicBezTo>
                  <a:cubicBezTo>
                    <a:pt x="1054" y="1145"/>
                    <a:pt x="1056" y="1146"/>
                    <a:pt x="1056" y="1148"/>
                  </a:cubicBezTo>
                  <a:lnTo>
                    <a:pt x="1056" y="1148"/>
                  </a:lnTo>
                  <a:cubicBezTo>
                    <a:pt x="1056" y="1150"/>
                    <a:pt x="1054" y="1151"/>
                    <a:pt x="1052" y="1151"/>
                  </a:cubicBezTo>
                  <a:cubicBezTo>
                    <a:pt x="1051" y="1151"/>
                    <a:pt x="1049" y="1150"/>
                    <a:pt x="1049" y="1148"/>
                  </a:cubicBezTo>
                  <a:close/>
                  <a:moveTo>
                    <a:pt x="1050" y="1136"/>
                  </a:moveTo>
                  <a:lnTo>
                    <a:pt x="1050" y="1136"/>
                  </a:lnTo>
                  <a:cubicBezTo>
                    <a:pt x="1050" y="1134"/>
                    <a:pt x="1051" y="1132"/>
                    <a:pt x="1053" y="1132"/>
                  </a:cubicBezTo>
                  <a:cubicBezTo>
                    <a:pt x="1055" y="1132"/>
                    <a:pt x="1056" y="1134"/>
                    <a:pt x="1056" y="1136"/>
                  </a:cubicBezTo>
                  <a:lnTo>
                    <a:pt x="1056" y="1136"/>
                  </a:lnTo>
                  <a:cubicBezTo>
                    <a:pt x="1056" y="1137"/>
                    <a:pt x="1055" y="1139"/>
                    <a:pt x="1053" y="1139"/>
                  </a:cubicBezTo>
                  <a:cubicBezTo>
                    <a:pt x="1051" y="1139"/>
                    <a:pt x="1050" y="1137"/>
                    <a:pt x="1050" y="1136"/>
                  </a:cubicBezTo>
                  <a:close/>
                  <a:moveTo>
                    <a:pt x="1050" y="1123"/>
                  </a:moveTo>
                  <a:lnTo>
                    <a:pt x="1050" y="1123"/>
                  </a:lnTo>
                  <a:cubicBezTo>
                    <a:pt x="1050" y="1121"/>
                    <a:pt x="1052" y="1120"/>
                    <a:pt x="1053" y="1120"/>
                  </a:cubicBezTo>
                  <a:cubicBezTo>
                    <a:pt x="1055" y="1120"/>
                    <a:pt x="1056" y="1121"/>
                    <a:pt x="1056" y="1123"/>
                  </a:cubicBezTo>
                  <a:lnTo>
                    <a:pt x="1056" y="1123"/>
                  </a:lnTo>
                  <a:cubicBezTo>
                    <a:pt x="1056" y="1125"/>
                    <a:pt x="1055" y="1126"/>
                    <a:pt x="1053" y="1126"/>
                  </a:cubicBezTo>
                  <a:cubicBezTo>
                    <a:pt x="1052" y="1126"/>
                    <a:pt x="1050" y="1125"/>
                    <a:pt x="1050" y="1123"/>
                  </a:cubicBezTo>
                  <a:close/>
                  <a:moveTo>
                    <a:pt x="1050" y="1111"/>
                  </a:moveTo>
                  <a:lnTo>
                    <a:pt x="1050" y="1111"/>
                  </a:lnTo>
                  <a:cubicBezTo>
                    <a:pt x="1050" y="1109"/>
                    <a:pt x="1052" y="1107"/>
                    <a:pt x="1054" y="1107"/>
                  </a:cubicBezTo>
                  <a:cubicBezTo>
                    <a:pt x="1055" y="1107"/>
                    <a:pt x="1057" y="1109"/>
                    <a:pt x="1057" y="1111"/>
                  </a:cubicBezTo>
                  <a:lnTo>
                    <a:pt x="1057" y="1111"/>
                  </a:lnTo>
                  <a:cubicBezTo>
                    <a:pt x="1057" y="1112"/>
                    <a:pt x="1055" y="1114"/>
                    <a:pt x="1054" y="1114"/>
                  </a:cubicBezTo>
                  <a:cubicBezTo>
                    <a:pt x="1052" y="1114"/>
                    <a:pt x="1050" y="1112"/>
                    <a:pt x="1050" y="1111"/>
                  </a:cubicBezTo>
                  <a:close/>
                  <a:moveTo>
                    <a:pt x="1051" y="1098"/>
                  </a:moveTo>
                  <a:lnTo>
                    <a:pt x="1051" y="1098"/>
                  </a:lnTo>
                  <a:cubicBezTo>
                    <a:pt x="1051" y="1096"/>
                    <a:pt x="1052" y="1095"/>
                    <a:pt x="1054" y="1095"/>
                  </a:cubicBezTo>
                  <a:cubicBezTo>
                    <a:pt x="1055" y="1095"/>
                    <a:pt x="1057" y="1096"/>
                    <a:pt x="1057" y="1098"/>
                  </a:cubicBezTo>
                  <a:lnTo>
                    <a:pt x="1057" y="1098"/>
                  </a:lnTo>
                  <a:cubicBezTo>
                    <a:pt x="1057" y="1100"/>
                    <a:pt x="1055" y="1101"/>
                    <a:pt x="1054" y="1101"/>
                  </a:cubicBezTo>
                  <a:cubicBezTo>
                    <a:pt x="1052" y="1101"/>
                    <a:pt x="1051" y="1100"/>
                    <a:pt x="1051" y="1098"/>
                  </a:cubicBezTo>
                  <a:close/>
                  <a:moveTo>
                    <a:pt x="1051" y="1086"/>
                  </a:moveTo>
                  <a:lnTo>
                    <a:pt x="1051" y="1086"/>
                  </a:lnTo>
                  <a:cubicBezTo>
                    <a:pt x="1051" y="1084"/>
                    <a:pt x="1052" y="1082"/>
                    <a:pt x="1054" y="1082"/>
                  </a:cubicBezTo>
                  <a:cubicBezTo>
                    <a:pt x="1056" y="1082"/>
                    <a:pt x="1057" y="1084"/>
                    <a:pt x="1057" y="1086"/>
                  </a:cubicBezTo>
                  <a:lnTo>
                    <a:pt x="1057" y="1086"/>
                  </a:lnTo>
                  <a:cubicBezTo>
                    <a:pt x="1057" y="1087"/>
                    <a:pt x="1056" y="1089"/>
                    <a:pt x="1054" y="1089"/>
                  </a:cubicBezTo>
                  <a:cubicBezTo>
                    <a:pt x="1052" y="1089"/>
                    <a:pt x="1051" y="1087"/>
                    <a:pt x="1051" y="1086"/>
                  </a:cubicBezTo>
                  <a:close/>
                  <a:moveTo>
                    <a:pt x="1051" y="1073"/>
                  </a:moveTo>
                  <a:lnTo>
                    <a:pt x="1051" y="1073"/>
                  </a:lnTo>
                  <a:cubicBezTo>
                    <a:pt x="1051" y="1071"/>
                    <a:pt x="1052" y="1070"/>
                    <a:pt x="1054" y="1070"/>
                  </a:cubicBezTo>
                  <a:cubicBezTo>
                    <a:pt x="1056" y="1070"/>
                    <a:pt x="1057" y="1071"/>
                    <a:pt x="1057" y="1073"/>
                  </a:cubicBezTo>
                  <a:lnTo>
                    <a:pt x="1057" y="1073"/>
                  </a:lnTo>
                  <a:cubicBezTo>
                    <a:pt x="1057" y="1075"/>
                    <a:pt x="1056" y="1076"/>
                    <a:pt x="1054" y="1076"/>
                  </a:cubicBezTo>
                  <a:cubicBezTo>
                    <a:pt x="1052" y="1076"/>
                    <a:pt x="1051" y="1075"/>
                    <a:pt x="1051" y="1073"/>
                  </a:cubicBezTo>
                  <a:close/>
                  <a:moveTo>
                    <a:pt x="1051" y="1061"/>
                  </a:moveTo>
                  <a:lnTo>
                    <a:pt x="1051" y="1061"/>
                  </a:lnTo>
                  <a:cubicBezTo>
                    <a:pt x="1051" y="1060"/>
                    <a:pt x="1052" y="1058"/>
                    <a:pt x="1053" y="1058"/>
                  </a:cubicBezTo>
                  <a:cubicBezTo>
                    <a:pt x="1055" y="1057"/>
                    <a:pt x="1057" y="1058"/>
                    <a:pt x="1057" y="1060"/>
                  </a:cubicBezTo>
                  <a:lnTo>
                    <a:pt x="1057" y="1060"/>
                  </a:lnTo>
                  <a:cubicBezTo>
                    <a:pt x="1058" y="1061"/>
                    <a:pt x="1057" y="1063"/>
                    <a:pt x="1055" y="1064"/>
                  </a:cubicBezTo>
                  <a:cubicBezTo>
                    <a:pt x="1053" y="1064"/>
                    <a:pt x="1051" y="1063"/>
                    <a:pt x="1051" y="1061"/>
                  </a:cubicBezTo>
                  <a:close/>
                  <a:moveTo>
                    <a:pt x="1051" y="1049"/>
                  </a:moveTo>
                  <a:lnTo>
                    <a:pt x="1051" y="1049"/>
                  </a:lnTo>
                  <a:cubicBezTo>
                    <a:pt x="1050" y="1047"/>
                    <a:pt x="1051" y="1046"/>
                    <a:pt x="1053" y="1045"/>
                  </a:cubicBezTo>
                  <a:cubicBezTo>
                    <a:pt x="1055" y="1045"/>
                    <a:pt x="1056" y="1046"/>
                    <a:pt x="1057" y="1047"/>
                  </a:cubicBezTo>
                  <a:lnTo>
                    <a:pt x="1057" y="1047"/>
                  </a:lnTo>
                  <a:cubicBezTo>
                    <a:pt x="1057" y="1049"/>
                    <a:pt x="1056" y="1051"/>
                    <a:pt x="1055" y="1051"/>
                  </a:cubicBezTo>
                  <a:cubicBezTo>
                    <a:pt x="1053" y="1052"/>
                    <a:pt x="1051" y="1051"/>
                    <a:pt x="1051" y="1049"/>
                  </a:cubicBezTo>
                  <a:close/>
                  <a:moveTo>
                    <a:pt x="1051" y="1036"/>
                  </a:moveTo>
                  <a:lnTo>
                    <a:pt x="1051" y="1036"/>
                  </a:lnTo>
                  <a:cubicBezTo>
                    <a:pt x="1050" y="1035"/>
                    <a:pt x="1051" y="1033"/>
                    <a:pt x="1053" y="1033"/>
                  </a:cubicBezTo>
                  <a:cubicBezTo>
                    <a:pt x="1055" y="1032"/>
                    <a:pt x="1056" y="1033"/>
                    <a:pt x="1057" y="1035"/>
                  </a:cubicBezTo>
                  <a:lnTo>
                    <a:pt x="1057" y="1035"/>
                  </a:lnTo>
                  <a:cubicBezTo>
                    <a:pt x="1057" y="1036"/>
                    <a:pt x="1056" y="1038"/>
                    <a:pt x="1055" y="1039"/>
                  </a:cubicBezTo>
                  <a:cubicBezTo>
                    <a:pt x="1053" y="1039"/>
                    <a:pt x="1051" y="1038"/>
                    <a:pt x="1051" y="1036"/>
                  </a:cubicBezTo>
                  <a:close/>
                  <a:moveTo>
                    <a:pt x="1051" y="1024"/>
                  </a:moveTo>
                  <a:lnTo>
                    <a:pt x="1051" y="1024"/>
                  </a:lnTo>
                  <a:cubicBezTo>
                    <a:pt x="1050" y="1022"/>
                    <a:pt x="1051" y="1021"/>
                    <a:pt x="1053" y="1020"/>
                  </a:cubicBezTo>
                  <a:cubicBezTo>
                    <a:pt x="1054" y="1020"/>
                    <a:pt x="1056" y="1021"/>
                    <a:pt x="1057" y="1022"/>
                  </a:cubicBezTo>
                  <a:lnTo>
                    <a:pt x="1057" y="1022"/>
                  </a:lnTo>
                  <a:cubicBezTo>
                    <a:pt x="1057" y="1024"/>
                    <a:pt x="1056" y="1026"/>
                    <a:pt x="1054" y="1026"/>
                  </a:cubicBezTo>
                  <a:cubicBezTo>
                    <a:pt x="1053" y="1027"/>
                    <a:pt x="1051" y="1026"/>
                    <a:pt x="1051" y="1024"/>
                  </a:cubicBezTo>
                  <a:close/>
                  <a:moveTo>
                    <a:pt x="1050" y="1011"/>
                  </a:moveTo>
                  <a:lnTo>
                    <a:pt x="1050" y="1011"/>
                  </a:lnTo>
                  <a:cubicBezTo>
                    <a:pt x="1050" y="1010"/>
                    <a:pt x="1051" y="1008"/>
                    <a:pt x="1053" y="1008"/>
                  </a:cubicBezTo>
                  <a:cubicBezTo>
                    <a:pt x="1054" y="1007"/>
                    <a:pt x="1056" y="1008"/>
                    <a:pt x="1056" y="1010"/>
                  </a:cubicBezTo>
                  <a:lnTo>
                    <a:pt x="1056" y="1010"/>
                  </a:lnTo>
                  <a:cubicBezTo>
                    <a:pt x="1057" y="1011"/>
                    <a:pt x="1056" y="1013"/>
                    <a:pt x="1054" y="1014"/>
                  </a:cubicBezTo>
                  <a:cubicBezTo>
                    <a:pt x="1053" y="1014"/>
                    <a:pt x="1051" y="1013"/>
                    <a:pt x="1050" y="1011"/>
                  </a:cubicBezTo>
                  <a:close/>
                  <a:moveTo>
                    <a:pt x="1050" y="999"/>
                  </a:moveTo>
                  <a:lnTo>
                    <a:pt x="1050" y="999"/>
                  </a:lnTo>
                  <a:cubicBezTo>
                    <a:pt x="1049" y="997"/>
                    <a:pt x="1050" y="996"/>
                    <a:pt x="1052" y="995"/>
                  </a:cubicBezTo>
                  <a:cubicBezTo>
                    <a:pt x="1054" y="995"/>
                    <a:pt x="1055" y="996"/>
                    <a:pt x="1056" y="997"/>
                  </a:cubicBezTo>
                  <a:lnTo>
                    <a:pt x="1056" y="997"/>
                  </a:lnTo>
                  <a:cubicBezTo>
                    <a:pt x="1056" y="999"/>
                    <a:pt x="1055" y="1001"/>
                    <a:pt x="1054" y="1001"/>
                  </a:cubicBezTo>
                  <a:cubicBezTo>
                    <a:pt x="1052" y="1002"/>
                    <a:pt x="1050" y="1001"/>
                    <a:pt x="1050" y="999"/>
                  </a:cubicBezTo>
                  <a:close/>
                  <a:moveTo>
                    <a:pt x="1049" y="986"/>
                  </a:moveTo>
                  <a:lnTo>
                    <a:pt x="1049" y="986"/>
                  </a:lnTo>
                  <a:cubicBezTo>
                    <a:pt x="1049" y="985"/>
                    <a:pt x="1050" y="983"/>
                    <a:pt x="1052" y="983"/>
                  </a:cubicBezTo>
                  <a:cubicBezTo>
                    <a:pt x="1053" y="982"/>
                    <a:pt x="1055" y="983"/>
                    <a:pt x="1055" y="985"/>
                  </a:cubicBezTo>
                  <a:lnTo>
                    <a:pt x="1055" y="985"/>
                  </a:lnTo>
                  <a:cubicBezTo>
                    <a:pt x="1056" y="986"/>
                    <a:pt x="1055" y="988"/>
                    <a:pt x="1053" y="989"/>
                  </a:cubicBezTo>
                  <a:cubicBezTo>
                    <a:pt x="1052" y="989"/>
                    <a:pt x="1050" y="988"/>
                    <a:pt x="1049" y="986"/>
                  </a:cubicBezTo>
                  <a:close/>
                  <a:moveTo>
                    <a:pt x="1049" y="974"/>
                  </a:moveTo>
                  <a:lnTo>
                    <a:pt x="1049" y="974"/>
                  </a:lnTo>
                  <a:cubicBezTo>
                    <a:pt x="1049" y="972"/>
                    <a:pt x="1049" y="971"/>
                    <a:pt x="1051" y="970"/>
                  </a:cubicBezTo>
                  <a:cubicBezTo>
                    <a:pt x="1053" y="970"/>
                    <a:pt x="1055" y="971"/>
                    <a:pt x="1055" y="972"/>
                  </a:cubicBezTo>
                  <a:lnTo>
                    <a:pt x="1055" y="972"/>
                  </a:lnTo>
                  <a:cubicBezTo>
                    <a:pt x="1055" y="974"/>
                    <a:pt x="1055" y="976"/>
                    <a:pt x="1053" y="976"/>
                  </a:cubicBezTo>
                  <a:cubicBezTo>
                    <a:pt x="1051" y="977"/>
                    <a:pt x="1049" y="976"/>
                    <a:pt x="1049" y="974"/>
                  </a:cubicBezTo>
                  <a:close/>
                  <a:moveTo>
                    <a:pt x="1049" y="961"/>
                  </a:moveTo>
                  <a:lnTo>
                    <a:pt x="1049" y="961"/>
                  </a:lnTo>
                  <a:cubicBezTo>
                    <a:pt x="1048" y="960"/>
                    <a:pt x="1049" y="958"/>
                    <a:pt x="1051" y="958"/>
                  </a:cubicBezTo>
                  <a:cubicBezTo>
                    <a:pt x="1052" y="957"/>
                    <a:pt x="1054" y="958"/>
                    <a:pt x="1055" y="960"/>
                  </a:cubicBezTo>
                  <a:lnTo>
                    <a:pt x="1055" y="960"/>
                  </a:lnTo>
                  <a:cubicBezTo>
                    <a:pt x="1055" y="961"/>
                    <a:pt x="1054" y="963"/>
                    <a:pt x="1052" y="964"/>
                  </a:cubicBezTo>
                  <a:cubicBezTo>
                    <a:pt x="1051" y="964"/>
                    <a:pt x="1049" y="963"/>
                    <a:pt x="1049" y="961"/>
                  </a:cubicBezTo>
                  <a:close/>
                  <a:moveTo>
                    <a:pt x="1048" y="949"/>
                  </a:moveTo>
                  <a:lnTo>
                    <a:pt x="1048" y="949"/>
                  </a:lnTo>
                  <a:cubicBezTo>
                    <a:pt x="1047" y="947"/>
                    <a:pt x="1048" y="946"/>
                    <a:pt x="1050" y="945"/>
                  </a:cubicBezTo>
                  <a:cubicBezTo>
                    <a:pt x="1052" y="945"/>
                    <a:pt x="1053" y="946"/>
                    <a:pt x="1054" y="947"/>
                  </a:cubicBezTo>
                  <a:lnTo>
                    <a:pt x="1054" y="947"/>
                  </a:lnTo>
                  <a:cubicBezTo>
                    <a:pt x="1054" y="949"/>
                    <a:pt x="1053" y="951"/>
                    <a:pt x="1052" y="951"/>
                  </a:cubicBezTo>
                  <a:cubicBezTo>
                    <a:pt x="1050" y="952"/>
                    <a:pt x="1048" y="951"/>
                    <a:pt x="1048" y="949"/>
                  </a:cubicBezTo>
                  <a:close/>
                  <a:moveTo>
                    <a:pt x="1047" y="936"/>
                  </a:moveTo>
                  <a:lnTo>
                    <a:pt x="1047" y="936"/>
                  </a:lnTo>
                  <a:cubicBezTo>
                    <a:pt x="1047" y="935"/>
                    <a:pt x="1048" y="933"/>
                    <a:pt x="1049" y="933"/>
                  </a:cubicBezTo>
                  <a:cubicBezTo>
                    <a:pt x="1051" y="932"/>
                    <a:pt x="1053" y="933"/>
                    <a:pt x="1053" y="935"/>
                  </a:cubicBezTo>
                  <a:lnTo>
                    <a:pt x="1053" y="935"/>
                  </a:lnTo>
                  <a:cubicBezTo>
                    <a:pt x="1054" y="936"/>
                    <a:pt x="1053" y="938"/>
                    <a:pt x="1051" y="939"/>
                  </a:cubicBezTo>
                  <a:cubicBezTo>
                    <a:pt x="1049" y="939"/>
                    <a:pt x="1048" y="938"/>
                    <a:pt x="1047" y="936"/>
                  </a:cubicBezTo>
                  <a:close/>
                  <a:moveTo>
                    <a:pt x="1046" y="924"/>
                  </a:moveTo>
                  <a:lnTo>
                    <a:pt x="1046" y="924"/>
                  </a:lnTo>
                  <a:cubicBezTo>
                    <a:pt x="1046" y="922"/>
                    <a:pt x="1047" y="921"/>
                    <a:pt x="1048" y="920"/>
                  </a:cubicBezTo>
                  <a:cubicBezTo>
                    <a:pt x="1050" y="920"/>
                    <a:pt x="1052" y="921"/>
                    <a:pt x="1052" y="922"/>
                  </a:cubicBezTo>
                  <a:lnTo>
                    <a:pt x="1052" y="922"/>
                  </a:lnTo>
                  <a:cubicBezTo>
                    <a:pt x="1053" y="924"/>
                    <a:pt x="1052" y="926"/>
                    <a:pt x="1050" y="926"/>
                  </a:cubicBezTo>
                  <a:cubicBezTo>
                    <a:pt x="1048" y="927"/>
                    <a:pt x="1047" y="926"/>
                    <a:pt x="1046" y="924"/>
                  </a:cubicBezTo>
                  <a:close/>
                  <a:moveTo>
                    <a:pt x="1045" y="912"/>
                  </a:moveTo>
                  <a:lnTo>
                    <a:pt x="1045" y="911"/>
                  </a:lnTo>
                  <a:cubicBezTo>
                    <a:pt x="1045" y="910"/>
                    <a:pt x="1046" y="908"/>
                    <a:pt x="1048" y="908"/>
                  </a:cubicBezTo>
                  <a:cubicBezTo>
                    <a:pt x="1049" y="907"/>
                    <a:pt x="1051" y="908"/>
                    <a:pt x="1051" y="910"/>
                  </a:cubicBezTo>
                  <a:lnTo>
                    <a:pt x="1051" y="910"/>
                  </a:lnTo>
                  <a:cubicBezTo>
                    <a:pt x="1052" y="911"/>
                    <a:pt x="1051" y="913"/>
                    <a:pt x="1049" y="914"/>
                  </a:cubicBezTo>
                  <a:cubicBezTo>
                    <a:pt x="1048" y="914"/>
                    <a:pt x="1046" y="913"/>
                    <a:pt x="1045" y="912"/>
                  </a:cubicBezTo>
                  <a:close/>
                  <a:moveTo>
                    <a:pt x="1045" y="899"/>
                  </a:moveTo>
                  <a:lnTo>
                    <a:pt x="1045" y="899"/>
                  </a:lnTo>
                  <a:cubicBezTo>
                    <a:pt x="1044" y="897"/>
                    <a:pt x="1045" y="896"/>
                    <a:pt x="1047" y="895"/>
                  </a:cubicBezTo>
                  <a:cubicBezTo>
                    <a:pt x="1048" y="895"/>
                    <a:pt x="1050" y="896"/>
                    <a:pt x="1051" y="897"/>
                  </a:cubicBezTo>
                  <a:lnTo>
                    <a:pt x="1051" y="897"/>
                  </a:lnTo>
                  <a:cubicBezTo>
                    <a:pt x="1051" y="899"/>
                    <a:pt x="1050" y="901"/>
                    <a:pt x="1048" y="901"/>
                  </a:cubicBezTo>
                  <a:cubicBezTo>
                    <a:pt x="1047" y="902"/>
                    <a:pt x="1045" y="901"/>
                    <a:pt x="1045" y="899"/>
                  </a:cubicBezTo>
                  <a:close/>
                  <a:moveTo>
                    <a:pt x="1043" y="887"/>
                  </a:moveTo>
                  <a:lnTo>
                    <a:pt x="1043" y="887"/>
                  </a:lnTo>
                  <a:cubicBezTo>
                    <a:pt x="1043" y="885"/>
                    <a:pt x="1044" y="883"/>
                    <a:pt x="1046" y="883"/>
                  </a:cubicBezTo>
                  <a:cubicBezTo>
                    <a:pt x="1047" y="882"/>
                    <a:pt x="1049" y="883"/>
                    <a:pt x="1049" y="885"/>
                  </a:cubicBezTo>
                  <a:lnTo>
                    <a:pt x="1049" y="885"/>
                  </a:lnTo>
                  <a:cubicBezTo>
                    <a:pt x="1050" y="887"/>
                    <a:pt x="1049" y="888"/>
                    <a:pt x="1047" y="889"/>
                  </a:cubicBezTo>
                  <a:cubicBezTo>
                    <a:pt x="1046" y="889"/>
                    <a:pt x="1044" y="888"/>
                    <a:pt x="1043" y="887"/>
                  </a:cubicBezTo>
                  <a:close/>
                  <a:moveTo>
                    <a:pt x="1042" y="874"/>
                  </a:moveTo>
                  <a:lnTo>
                    <a:pt x="1042" y="874"/>
                  </a:lnTo>
                  <a:cubicBezTo>
                    <a:pt x="1042" y="872"/>
                    <a:pt x="1043" y="871"/>
                    <a:pt x="1044" y="870"/>
                  </a:cubicBezTo>
                  <a:cubicBezTo>
                    <a:pt x="1046" y="870"/>
                    <a:pt x="1048" y="871"/>
                    <a:pt x="1048" y="872"/>
                  </a:cubicBezTo>
                  <a:lnTo>
                    <a:pt x="1048" y="872"/>
                  </a:lnTo>
                  <a:cubicBezTo>
                    <a:pt x="1049" y="874"/>
                    <a:pt x="1048" y="876"/>
                    <a:pt x="1046" y="876"/>
                  </a:cubicBezTo>
                  <a:cubicBezTo>
                    <a:pt x="1045" y="877"/>
                    <a:pt x="1043" y="876"/>
                    <a:pt x="1042" y="874"/>
                  </a:cubicBezTo>
                  <a:close/>
                  <a:moveTo>
                    <a:pt x="1041" y="862"/>
                  </a:moveTo>
                  <a:lnTo>
                    <a:pt x="1041" y="862"/>
                  </a:lnTo>
                  <a:cubicBezTo>
                    <a:pt x="1041" y="860"/>
                    <a:pt x="1042" y="858"/>
                    <a:pt x="1043" y="858"/>
                  </a:cubicBezTo>
                  <a:cubicBezTo>
                    <a:pt x="1045" y="857"/>
                    <a:pt x="1047" y="858"/>
                    <a:pt x="1047" y="860"/>
                  </a:cubicBezTo>
                  <a:lnTo>
                    <a:pt x="1047" y="860"/>
                  </a:lnTo>
                  <a:cubicBezTo>
                    <a:pt x="1048" y="862"/>
                    <a:pt x="1047" y="863"/>
                    <a:pt x="1045" y="864"/>
                  </a:cubicBezTo>
                  <a:cubicBezTo>
                    <a:pt x="1043" y="864"/>
                    <a:pt x="1042" y="863"/>
                    <a:pt x="1041" y="862"/>
                  </a:cubicBezTo>
                  <a:close/>
                  <a:moveTo>
                    <a:pt x="1040" y="849"/>
                  </a:moveTo>
                  <a:lnTo>
                    <a:pt x="1040" y="849"/>
                  </a:lnTo>
                  <a:cubicBezTo>
                    <a:pt x="1040" y="848"/>
                    <a:pt x="1041" y="846"/>
                    <a:pt x="1042" y="845"/>
                  </a:cubicBezTo>
                  <a:cubicBezTo>
                    <a:pt x="1044" y="845"/>
                    <a:pt x="1046" y="846"/>
                    <a:pt x="1046" y="847"/>
                  </a:cubicBezTo>
                  <a:lnTo>
                    <a:pt x="1046" y="847"/>
                  </a:lnTo>
                  <a:cubicBezTo>
                    <a:pt x="1047" y="849"/>
                    <a:pt x="1046" y="851"/>
                    <a:pt x="1044" y="851"/>
                  </a:cubicBezTo>
                  <a:cubicBezTo>
                    <a:pt x="1042" y="852"/>
                    <a:pt x="1041" y="851"/>
                    <a:pt x="1040" y="849"/>
                  </a:cubicBezTo>
                  <a:close/>
                  <a:moveTo>
                    <a:pt x="1039" y="837"/>
                  </a:moveTo>
                  <a:lnTo>
                    <a:pt x="1039" y="837"/>
                  </a:lnTo>
                  <a:cubicBezTo>
                    <a:pt x="1038" y="835"/>
                    <a:pt x="1039" y="833"/>
                    <a:pt x="1041" y="833"/>
                  </a:cubicBezTo>
                  <a:cubicBezTo>
                    <a:pt x="1042" y="832"/>
                    <a:pt x="1044" y="833"/>
                    <a:pt x="1045" y="835"/>
                  </a:cubicBezTo>
                  <a:lnTo>
                    <a:pt x="1045" y="835"/>
                  </a:lnTo>
                  <a:cubicBezTo>
                    <a:pt x="1045" y="837"/>
                    <a:pt x="1044" y="838"/>
                    <a:pt x="1042" y="839"/>
                  </a:cubicBezTo>
                  <a:cubicBezTo>
                    <a:pt x="1041" y="839"/>
                    <a:pt x="1039" y="838"/>
                    <a:pt x="1039" y="837"/>
                  </a:cubicBezTo>
                  <a:close/>
                  <a:moveTo>
                    <a:pt x="1037" y="824"/>
                  </a:moveTo>
                  <a:lnTo>
                    <a:pt x="1037" y="824"/>
                  </a:lnTo>
                  <a:cubicBezTo>
                    <a:pt x="1037" y="823"/>
                    <a:pt x="1038" y="821"/>
                    <a:pt x="1039" y="820"/>
                  </a:cubicBezTo>
                  <a:cubicBezTo>
                    <a:pt x="1041" y="820"/>
                    <a:pt x="1043" y="821"/>
                    <a:pt x="1043" y="823"/>
                  </a:cubicBezTo>
                  <a:lnTo>
                    <a:pt x="1043" y="823"/>
                  </a:lnTo>
                  <a:cubicBezTo>
                    <a:pt x="1044" y="824"/>
                    <a:pt x="1043" y="826"/>
                    <a:pt x="1041" y="827"/>
                  </a:cubicBezTo>
                  <a:cubicBezTo>
                    <a:pt x="1039" y="827"/>
                    <a:pt x="1038" y="826"/>
                    <a:pt x="1037" y="824"/>
                  </a:cubicBezTo>
                  <a:close/>
                  <a:moveTo>
                    <a:pt x="1036" y="812"/>
                  </a:moveTo>
                  <a:lnTo>
                    <a:pt x="1036" y="812"/>
                  </a:lnTo>
                  <a:cubicBezTo>
                    <a:pt x="1035" y="810"/>
                    <a:pt x="1036" y="809"/>
                    <a:pt x="1038" y="808"/>
                  </a:cubicBezTo>
                  <a:cubicBezTo>
                    <a:pt x="1040" y="808"/>
                    <a:pt x="1041" y="809"/>
                    <a:pt x="1042" y="810"/>
                  </a:cubicBezTo>
                  <a:lnTo>
                    <a:pt x="1042" y="810"/>
                  </a:lnTo>
                  <a:cubicBezTo>
                    <a:pt x="1042" y="812"/>
                    <a:pt x="1041" y="814"/>
                    <a:pt x="1040" y="814"/>
                  </a:cubicBezTo>
                  <a:cubicBezTo>
                    <a:pt x="1038" y="815"/>
                    <a:pt x="1036" y="814"/>
                    <a:pt x="1036" y="812"/>
                  </a:cubicBezTo>
                  <a:close/>
                  <a:moveTo>
                    <a:pt x="1034" y="800"/>
                  </a:moveTo>
                  <a:lnTo>
                    <a:pt x="1034" y="800"/>
                  </a:lnTo>
                  <a:cubicBezTo>
                    <a:pt x="1034" y="798"/>
                    <a:pt x="1035" y="796"/>
                    <a:pt x="1036" y="796"/>
                  </a:cubicBezTo>
                  <a:cubicBezTo>
                    <a:pt x="1038" y="795"/>
                    <a:pt x="1040" y="796"/>
                    <a:pt x="1040" y="798"/>
                  </a:cubicBezTo>
                  <a:lnTo>
                    <a:pt x="1040" y="798"/>
                  </a:lnTo>
                  <a:cubicBezTo>
                    <a:pt x="1041" y="799"/>
                    <a:pt x="1040" y="801"/>
                    <a:pt x="1038" y="802"/>
                  </a:cubicBezTo>
                  <a:cubicBezTo>
                    <a:pt x="1037" y="802"/>
                    <a:pt x="1035" y="801"/>
                    <a:pt x="1034" y="800"/>
                  </a:cubicBezTo>
                  <a:close/>
                  <a:moveTo>
                    <a:pt x="1033" y="787"/>
                  </a:moveTo>
                  <a:lnTo>
                    <a:pt x="1033" y="787"/>
                  </a:lnTo>
                  <a:cubicBezTo>
                    <a:pt x="1032" y="785"/>
                    <a:pt x="1033" y="784"/>
                    <a:pt x="1035" y="783"/>
                  </a:cubicBezTo>
                  <a:cubicBezTo>
                    <a:pt x="1036" y="783"/>
                    <a:pt x="1038" y="784"/>
                    <a:pt x="1039" y="785"/>
                  </a:cubicBezTo>
                  <a:lnTo>
                    <a:pt x="1039" y="785"/>
                  </a:lnTo>
                  <a:cubicBezTo>
                    <a:pt x="1039" y="787"/>
                    <a:pt x="1038" y="789"/>
                    <a:pt x="1036" y="789"/>
                  </a:cubicBezTo>
                  <a:cubicBezTo>
                    <a:pt x="1035" y="790"/>
                    <a:pt x="1033" y="789"/>
                    <a:pt x="1033" y="787"/>
                  </a:cubicBezTo>
                  <a:close/>
                  <a:moveTo>
                    <a:pt x="1031" y="775"/>
                  </a:moveTo>
                  <a:lnTo>
                    <a:pt x="1031" y="775"/>
                  </a:lnTo>
                  <a:cubicBezTo>
                    <a:pt x="1030" y="773"/>
                    <a:pt x="1031" y="771"/>
                    <a:pt x="1033" y="771"/>
                  </a:cubicBezTo>
                  <a:cubicBezTo>
                    <a:pt x="1035" y="770"/>
                    <a:pt x="1036" y="771"/>
                    <a:pt x="1037" y="773"/>
                  </a:cubicBezTo>
                  <a:lnTo>
                    <a:pt x="1037" y="773"/>
                  </a:lnTo>
                  <a:cubicBezTo>
                    <a:pt x="1037" y="775"/>
                    <a:pt x="1036" y="776"/>
                    <a:pt x="1035" y="777"/>
                  </a:cubicBezTo>
                  <a:cubicBezTo>
                    <a:pt x="1033" y="777"/>
                    <a:pt x="1031" y="776"/>
                    <a:pt x="1031" y="775"/>
                  </a:cubicBezTo>
                  <a:close/>
                  <a:moveTo>
                    <a:pt x="1029" y="762"/>
                  </a:moveTo>
                  <a:lnTo>
                    <a:pt x="1029" y="762"/>
                  </a:lnTo>
                  <a:cubicBezTo>
                    <a:pt x="1029" y="761"/>
                    <a:pt x="1030" y="759"/>
                    <a:pt x="1031" y="758"/>
                  </a:cubicBezTo>
                  <a:cubicBezTo>
                    <a:pt x="1033" y="758"/>
                    <a:pt x="1035" y="759"/>
                    <a:pt x="1035" y="761"/>
                  </a:cubicBezTo>
                  <a:lnTo>
                    <a:pt x="1035" y="761"/>
                  </a:lnTo>
                  <a:cubicBezTo>
                    <a:pt x="1036" y="762"/>
                    <a:pt x="1035" y="764"/>
                    <a:pt x="1033" y="764"/>
                  </a:cubicBezTo>
                  <a:cubicBezTo>
                    <a:pt x="1031" y="765"/>
                    <a:pt x="1030" y="764"/>
                    <a:pt x="1029" y="762"/>
                  </a:cubicBezTo>
                  <a:close/>
                  <a:moveTo>
                    <a:pt x="1027" y="750"/>
                  </a:moveTo>
                  <a:lnTo>
                    <a:pt x="1027" y="750"/>
                  </a:lnTo>
                  <a:cubicBezTo>
                    <a:pt x="1027" y="748"/>
                    <a:pt x="1028" y="747"/>
                    <a:pt x="1030" y="746"/>
                  </a:cubicBezTo>
                  <a:cubicBezTo>
                    <a:pt x="1031" y="746"/>
                    <a:pt x="1033" y="747"/>
                    <a:pt x="1033" y="748"/>
                  </a:cubicBezTo>
                  <a:lnTo>
                    <a:pt x="1033" y="748"/>
                  </a:lnTo>
                  <a:cubicBezTo>
                    <a:pt x="1034" y="750"/>
                    <a:pt x="1033" y="752"/>
                    <a:pt x="1031" y="752"/>
                  </a:cubicBezTo>
                  <a:cubicBezTo>
                    <a:pt x="1030" y="753"/>
                    <a:pt x="1028" y="752"/>
                    <a:pt x="1027" y="750"/>
                  </a:cubicBezTo>
                  <a:close/>
                  <a:moveTo>
                    <a:pt x="1025" y="738"/>
                  </a:moveTo>
                  <a:lnTo>
                    <a:pt x="1025" y="738"/>
                  </a:lnTo>
                  <a:cubicBezTo>
                    <a:pt x="1025" y="736"/>
                    <a:pt x="1026" y="734"/>
                    <a:pt x="1027" y="734"/>
                  </a:cubicBezTo>
                  <a:cubicBezTo>
                    <a:pt x="1029" y="733"/>
                    <a:pt x="1031" y="734"/>
                    <a:pt x="1031" y="736"/>
                  </a:cubicBezTo>
                  <a:lnTo>
                    <a:pt x="1031" y="736"/>
                  </a:lnTo>
                  <a:cubicBezTo>
                    <a:pt x="1032" y="738"/>
                    <a:pt x="1031" y="739"/>
                    <a:pt x="1029" y="740"/>
                  </a:cubicBezTo>
                  <a:cubicBezTo>
                    <a:pt x="1028" y="740"/>
                    <a:pt x="1026" y="739"/>
                    <a:pt x="1025" y="738"/>
                  </a:cubicBezTo>
                  <a:close/>
                  <a:moveTo>
                    <a:pt x="1023" y="725"/>
                  </a:moveTo>
                  <a:lnTo>
                    <a:pt x="1023" y="725"/>
                  </a:lnTo>
                  <a:cubicBezTo>
                    <a:pt x="1023" y="724"/>
                    <a:pt x="1024" y="722"/>
                    <a:pt x="1025" y="721"/>
                  </a:cubicBezTo>
                  <a:cubicBezTo>
                    <a:pt x="1027" y="721"/>
                    <a:pt x="1029" y="722"/>
                    <a:pt x="1029" y="724"/>
                  </a:cubicBezTo>
                  <a:lnTo>
                    <a:pt x="1029" y="724"/>
                  </a:lnTo>
                  <a:cubicBezTo>
                    <a:pt x="1030" y="725"/>
                    <a:pt x="1029" y="727"/>
                    <a:pt x="1027" y="727"/>
                  </a:cubicBezTo>
                  <a:cubicBezTo>
                    <a:pt x="1025" y="728"/>
                    <a:pt x="1024" y="727"/>
                    <a:pt x="1023" y="725"/>
                  </a:cubicBezTo>
                  <a:close/>
                  <a:moveTo>
                    <a:pt x="1021" y="713"/>
                  </a:moveTo>
                  <a:lnTo>
                    <a:pt x="1021" y="713"/>
                  </a:lnTo>
                  <a:cubicBezTo>
                    <a:pt x="1021" y="711"/>
                    <a:pt x="1022" y="710"/>
                    <a:pt x="1023" y="709"/>
                  </a:cubicBezTo>
                  <a:cubicBezTo>
                    <a:pt x="1025" y="709"/>
                    <a:pt x="1027" y="710"/>
                    <a:pt x="1027" y="711"/>
                  </a:cubicBezTo>
                  <a:lnTo>
                    <a:pt x="1027" y="711"/>
                  </a:lnTo>
                  <a:cubicBezTo>
                    <a:pt x="1028" y="713"/>
                    <a:pt x="1027" y="715"/>
                    <a:pt x="1025" y="715"/>
                  </a:cubicBezTo>
                  <a:cubicBezTo>
                    <a:pt x="1023" y="716"/>
                    <a:pt x="1022" y="715"/>
                    <a:pt x="1021" y="713"/>
                  </a:cubicBezTo>
                  <a:close/>
                  <a:moveTo>
                    <a:pt x="1019" y="701"/>
                  </a:moveTo>
                  <a:lnTo>
                    <a:pt x="1019" y="701"/>
                  </a:lnTo>
                  <a:cubicBezTo>
                    <a:pt x="1019" y="699"/>
                    <a:pt x="1020" y="697"/>
                    <a:pt x="1021" y="697"/>
                  </a:cubicBezTo>
                  <a:cubicBezTo>
                    <a:pt x="1023" y="696"/>
                    <a:pt x="1025" y="697"/>
                    <a:pt x="1025" y="699"/>
                  </a:cubicBezTo>
                  <a:lnTo>
                    <a:pt x="1025" y="699"/>
                  </a:lnTo>
                  <a:cubicBezTo>
                    <a:pt x="1026" y="701"/>
                    <a:pt x="1025" y="702"/>
                    <a:pt x="1023" y="703"/>
                  </a:cubicBezTo>
                  <a:cubicBezTo>
                    <a:pt x="1021" y="703"/>
                    <a:pt x="1020" y="702"/>
                    <a:pt x="1019" y="701"/>
                  </a:cubicBezTo>
                  <a:close/>
                  <a:moveTo>
                    <a:pt x="1017" y="688"/>
                  </a:moveTo>
                  <a:lnTo>
                    <a:pt x="1017" y="688"/>
                  </a:lnTo>
                  <a:cubicBezTo>
                    <a:pt x="1016" y="687"/>
                    <a:pt x="1017" y="685"/>
                    <a:pt x="1019" y="684"/>
                  </a:cubicBezTo>
                  <a:cubicBezTo>
                    <a:pt x="1021" y="684"/>
                    <a:pt x="1022" y="685"/>
                    <a:pt x="1023" y="687"/>
                  </a:cubicBezTo>
                  <a:lnTo>
                    <a:pt x="1023" y="687"/>
                  </a:lnTo>
                  <a:cubicBezTo>
                    <a:pt x="1023" y="688"/>
                    <a:pt x="1022" y="690"/>
                    <a:pt x="1021" y="691"/>
                  </a:cubicBezTo>
                  <a:cubicBezTo>
                    <a:pt x="1019" y="691"/>
                    <a:pt x="1017" y="690"/>
                    <a:pt x="1017" y="688"/>
                  </a:cubicBezTo>
                  <a:close/>
                  <a:moveTo>
                    <a:pt x="1014" y="676"/>
                  </a:moveTo>
                  <a:lnTo>
                    <a:pt x="1014" y="676"/>
                  </a:lnTo>
                  <a:cubicBezTo>
                    <a:pt x="1014" y="674"/>
                    <a:pt x="1015" y="673"/>
                    <a:pt x="1016" y="672"/>
                  </a:cubicBezTo>
                  <a:cubicBezTo>
                    <a:pt x="1018" y="672"/>
                    <a:pt x="1020" y="673"/>
                    <a:pt x="1020" y="674"/>
                  </a:cubicBezTo>
                  <a:lnTo>
                    <a:pt x="1020" y="674"/>
                  </a:lnTo>
                  <a:cubicBezTo>
                    <a:pt x="1021" y="676"/>
                    <a:pt x="1020" y="678"/>
                    <a:pt x="1018" y="678"/>
                  </a:cubicBezTo>
                  <a:cubicBezTo>
                    <a:pt x="1017" y="679"/>
                    <a:pt x="1015" y="678"/>
                    <a:pt x="1014" y="676"/>
                  </a:cubicBezTo>
                  <a:close/>
                  <a:moveTo>
                    <a:pt x="1012" y="664"/>
                  </a:moveTo>
                  <a:lnTo>
                    <a:pt x="1012" y="664"/>
                  </a:lnTo>
                  <a:cubicBezTo>
                    <a:pt x="1011" y="662"/>
                    <a:pt x="1012" y="660"/>
                    <a:pt x="1014" y="660"/>
                  </a:cubicBezTo>
                  <a:cubicBezTo>
                    <a:pt x="1016" y="659"/>
                    <a:pt x="1017" y="660"/>
                    <a:pt x="1018" y="662"/>
                  </a:cubicBezTo>
                  <a:lnTo>
                    <a:pt x="1018" y="662"/>
                  </a:lnTo>
                  <a:cubicBezTo>
                    <a:pt x="1018" y="664"/>
                    <a:pt x="1017" y="665"/>
                    <a:pt x="1016" y="666"/>
                  </a:cubicBezTo>
                  <a:cubicBezTo>
                    <a:pt x="1014" y="666"/>
                    <a:pt x="1012" y="665"/>
                    <a:pt x="1012" y="664"/>
                  </a:cubicBezTo>
                  <a:close/>
                  <a:moveTo>
                    <a:pt x="1010" y="652"/>
                  </a:moveTo>
                  <a:lnTo>
                    <a:pt x="1010" y="652"/>
                  </a:lnTo>
                  <a:cubicBezTo>
                    <a:pt x="1009" y="650"/>
                    <a:pt x="1010" y="648"/>
                    <a:pt x="1012" y="648"/>
                  </a:cubicBezTo>
                  <a:cubicBezTo>
                    <a:pt x="1013" y="647"/>
                    <a:pt x="1015" y="648"/>
                    <a:pt x="1016" y="650"/>
                  </a:cubicBezTo>
                  <a:lnTo>
                    <a:pt x="1016" y="650"/>
                  </a:lnTo>
                  <a:cubicBezTo>
                    <a:pt x="1016" y="651"/>
                    <a:pt x="1015" y="653"/>
                    <a:pt x="1013" y="654"/>
                  </a:cubicBezTo>
                  <a:cubicBezTo>
                    <a:pt x="1012" y="654"/>
                    <a:pt x="1010" y="653"/>
                    <a:pt x="1010" y="652"/>
                  </a:cubicBezTo>
                  <a:close/>
                  <a:moveTo>
                    <a:pt x="1007" y="639"/>
                  </a:moveTo>
                  <a:lnTo>
                    <a:pt x="1007" y="639"/>
                  </a:lnTo>
                  <a:cubicBezTo>
                    <a:pt x="1006" y="638"/>
                    <a:pt x="1007" y="636"/>
                    <a:pt x="1009" y="635"/>
                  </a:cubicBezTo>
                  <a:cubicBezTo>
                    <a:pt x="1011" y="635"/>
                    <a:pt x="1012" y="636"/>
                    <a:pt x="1013" y="638"/>
                  </a:cubicBezTo>
                  <a:lnTo>
                    <a:pt x="1013" y="638"/>
                  </a:lnTo>
                  <a:cubicBezTo>
                    <a:pt x="1013" y="639"/>
                    <a:pt x="1012" y="641"/>
                    <a:pt x="1011" y="641"/>
                  </a:cubicBezTo>
                  <a:cubicBezTo>
                    <a:pt x="1009" y="642"/>
                    <a:pt x="1007" y="641"/>
                    <a:pt x="1007" y="639"/>
                  </a:cubicBezTo>
                  <a:close/>
                  <a:moveTo>
                    <a:pt x="1004" y="627"/>
                  </a:moveTo>
                  <a:lnTo>
                    <a:pt x="1004" y="627"/>
                  </a:lnTo>
                  <a:cubicBezTo>
                    <a:pt x="1004" y="625"/>
                    <a:pt x="1005" y="624"/>
                    <a:pt x="1006" y="623"/>
                  </a:cubicBezTo>
                  <a:cubicBezTo>
                    <a:pt x="1008" y="623"/>
                    <a:pt x="1010" y="624"/>
                    <a:pt x="1010" y="625"/>
                  </a:cubicBezTo>
                  <a:lnTo>
                    <a:pt x="1010" y="625"/>
                  </a:lnTo>
                  <a:cubicBezTo>
                    <a:pt x="1011" y="627"/>
                    <a:pt x="1010" y="629"/>
                    <a:pt x="1008" y="629"/>
                  </a:cubicBezTo>
                  <a:cubicBezTo>
                    <a:pt x="1006" y="630"/>
                    <a:pt x="1005" y="629"/>
                    <a:pt x="1004" y="627"/>
                  </a:cubicBezTo>
                  <a:close/>
                  <a:moveTo>
                    <a:pt x="1001" y="615"/>
                  </a:moveTo>
                  <a:lnTo>
                    <a:pt x="1001" y="615"/>
                  </a:lnTo>
                  <a:cubicBezTo>
                    <a:pt x="1001" y="613"/>
                    <a:pt x="1002" y="612"/>
                    <a:pt x="1003" y="611"/>
                  </a:cubicBezTo>
                  <a:cubicBezTo>
                    <a:pt x="1005" y="611"/>
                    <a:pt x="1007" y="612"/>
                    <a:pt x="1007" y="613"/>
                  </a:cubicBezTo>
                  <a:lnTo>
                    <a:pt x="1007" y="613"/>
                  </a:lnTo>
                  <a:cubicBezTo>
                    <a:pt x="1008" y="615"/>
                    <a:pt x="1007" y="617"/>
                    <a:pt x="1005" y="617"/>
                  </a:cubicBezTo>
                  <a:cubicBezTo>
                    <a:pt x="1004" y="618"/>
                    <a:pt x="1002" y="617"/>
                    <a:pt x="1001" y="615"/>
                  </a:cubicBezTo>
                  <a:close/>
                  <a:moveTo>
                    <a:pt x="999" y="603"/>
                  </a:moveTo>
                  <a:lnTo>
                    <a:pt x="999" y="603"/>
                  </a:lnTo>
                  <a:cubicBezTo>
                    <a:pt x="998" y="601"/>
                    <a:pt x="999" y="599"/>
                    <a:pt x="1001" y="599"/>
                  </a:cubicBezTo>
                  <a:cubicBezTo>
                    <a:pt x="1002" y="598"/>
                    <a:pt x="1004" y="599"/>
                    <a:pt x="1005" y="601"/>
                  </a:cubicBezTo>
                  <a:lnTo>
                    <a:pt x="1005" y="601"/>
                  </a:lnTo>
                  <a:cubicBezTo>
                    <a:pt x="1005" y="603"/>
                    <a:pt x="1004" y="604"/>
                    <a:pt x="1002" y="605"/>
                  </a:cubicBezTo>
                  <a:cubicBezTo>
                    <a:pt x="1001" y="605"/>
                    <a:pt x="999" y="604"/>
                    <a:pt x="999" y="603"/>
                  </a:cubicBezTo>
                  <a:close/>
                  <a:moveTo>
                    <a:pt x="995" y="591"/>
                  </a:moveTo>
                  <a:lnTo>
                    <a:pt x="995" y="591"/>
                  </a:lnTo>
                  <a:cubicBezTo>
                    <a:pt x="995" y="589"/>
                    <a:pt x="996" y="587"/>
                    <a:pt x="998" y="587"/>
                  </a:cubicBezTo>
                  <a:cubicBezTo>
                    <a:pt x="999" y="586"/>
                    <a:pt x="1001" y="587"/>
                    <a:pt x="1001" y="589"/>
                  </a:cubicBezTo>
                  <a:lnTo>
                    <a:pt x="1001" y="589"/>
                  </a:lnTo>
                  <a:cubicBezTo>
                    <a:pt x="1002" y="591"/>
                    <a:pt x="1001" y="592"/>
                    <a:pt x="999" y="593"/>
                  </a:cubicBezTo>
                  <a:cubicBezTo>
                    <a:pt x="998" y="593"/>
                    <a:pt x="996" y="592"/>
                    <a:pt x="995" y="591"/>
                  </a:cubicBezTo>
                  <a:close/>
                  <a:moveTo>
                    <a:pt x="992" y="578"/>
                  </a:moveTo>
                  <a:lnTo>
                    <a:pt x="992" y="578"/>
                  </a:lnTo>
                  <a:cubicBezTo>
                    <a:pt x="992" y="577"/>
                    <a:pt x="993" y="575"/>
                    <a:pt x="995" y="575"/>
                  </a:cubicBezTo>
                  <a:cubicBezTo>
                    <a:pt x="996" y="574"/>
                    <a:pt x="998" y="575"/>
                    <a:pt x="998" y="577"/>
                  </a:cubicBezTo>
                  <a:lnTo>
                    <a:pt x="998" y="577"/>
                  </a:lnTo>
                  <a:cubicBezTo>
                    <a:pt x="999" y="578"/>
                    <a:pt x="998" y="580"/>
                    <a:pt x="996" y="581"/>
                  </a:cubicBezTo>
                  <a:cubicBezTo>
                    <a:pt x="995" y="581"/>
                    <a:pt x="993" y="580"/>
                    <a:pt x="992" y="578"/>
                  </a:cubicBezTo>
                  <a:close/>
                  <a:moveTo>
                    <a:pt x="989" y="566"/>
                  </a:moveTo>
                  <a:lnTo>
                    <a:pt x="989" y="566"/>
                  </a:lnTo>
                  <a:cubicBezTo>
                    <a:pt x="989" y="565"/>
                    <a:pt x="990" y="563"/>
                    <a:pt x="991" y="562"/>
                  </a:cubicBezTo>
                  <a:cubicBezTo>
                    <a:pt x="993" y="562"/>
                    <a:pt x="995" y="563"/>
                    <a:pt x="995" y="565"/>
                  </a:cubicBezTo>
                  <a:lnTo>
                    <a:pt x="995" y="565"/>
                  </a:lnTo>
                  <a:cubicBezTo>
                    <a:pt x="996" y="566"/>
                    <a:pt x="995" y="568"/>
                    <a:pt x="993" y="569"/>
                  </a:cubicBezTo>
                  <a:cubicBezTo>
                    <a:pt x="992" y="569"/>
                    <a:pt x="990" y="568"/>
                    <a:pt x="989" y="566"/>
                  </a:cubicBezTo>
                  <a:close/>
                  <a:moveTo>
                    <a:pt x="986" y="554"/>
                  </a:moveTo>
                  <a:lnTo>
                    <a:pt x="986" y="554"/>
                  </a:lnTo>
                  <a:cubicBezTo>
                    <a:pt x="986" y="553"/>
                    <a:pt x="987" y="551"/>
                    <a:pt x="988" y="550"/>
                  </a:cubicBezTo>
                  <a:cubicBezTo>
                    <a:pt x="990" y="550"/>
                    <a:pt x="992" y="551"/>
                    <a:pt x="992" y="553"/>
                  </a:cubicBezTo>
                  <a:lnTo>
                    <a:pt x="992" y="553"/>
                  </a:lnTo>
                  <a:cubicBezTo>
                    <a:pt x="993" y="554"/>
                    <a:pt x="992" y="556"/>
                    <a:pt x="990" y="556"/>
                  </a:cubicBezTo>
                  <a:cubicBezTo>
                    <a:pt x="988" y="557"/>
                    <a:pt x="987" y="556"/>
                    <a:pt x="986" y="554"/>
                  </a:cubicBezTo>
                  <a:close/>
                  <a:moveTo>
                    <a:pt x="983" y="542"/>
                  </a:moveTo>
                  <a:lnTo>
                    <a:pt x="983" y="542"/>
                  </a:lnTo>
                  <a:cubicBezTo>
                    <a:pt x="982" y="541"/>
                    <a:pt x="983" y="539"/>
                    <a:pt x="985" y="538"/>
                  </a:cubicBezTo>
                  <a:cubicBezTo>
                    <a:pt x="986" y="538"/>
                    <a:pt x="988" y="539"/>
                    <a:pt x="989" y="541"/>
                  </a:cubicBezTo>
                  <a:lnTo>
                    <a:pt x="989" y="541"/>
                  </a:lnTo>
                  <a:cubicBezTo>
                    <a:pt x="989" y="542"/>
                    <a:pt x="988" y="544"/>
                    <a:pt x="987" y="544"/>
                  </a:cubicBezTo>
                  <a:cubicBezTo>
                    <a:pt x="985" y="545"/>
                    <a:pt x="983" y="544"/>
                    <a:pt x="983" y="542"/>
                  </a:cubicBezTo>
                  <a:close/>
                  <a:moveTo>
                    <a:pt x="979" y="530"/>
                  </a:moveTo>
                  <a:lnTo>
                    <a:pt x="979" y="530"/>
                  </a:lnTo>
                  <a:cubicBezTo>
                    <a:pt x="979" y="529"/>
                    <a:pt x="980" y="527"/>
                    <a:pt x="981" y="526"/>
                  </a:cubicBezTo>
                  <a:cubicBezTo>
                    <a:pt x="983" y="526"/>
                    <a:pt x="985" y="527"/>
                    <a:pt x="985" y="528"/>
                  </a:cubicBezTo>
                  <a:lnTo>
                    <a:pt x="985" y="529"/>
                  </a:lnTo>
                  <a:cubicBezTo>
                    <a:pt x="986" y="530"/>
                    <a:pt x="985" y="532"/>
                    <a:pt x="983" y="532"/>
                  </a:cubicBezTo>
                  <a:cubicBezTo>
                    <a:pt x="981" y="533"/>
                    <a:pt x="980" y="532"/>
                    <a:pt x="979" y="530"/>
                  </a:cubicBezTo>
                  <a:close/>
                  <a:moveTo>
                    <a:pt x="976" y="518"/>
                  </a:moveTo>
                  <a:lnTo>
                    <a:pt x="976" y="518"/>
                  </a:lnTo>
                  <a:cubicBezTo>
                    <a:pt x="975" y="517"/>
                    <a:pt x="976" y="515"/>
                    <a:pt x="978" y="514"/>
                  </a:cubicBezTo>
                  <a:cubicBezTo>
                    <a:pt x="980" y="514"/>
                    <a:pt x="981" y="515"/>
                    <a:pt x="982" y="516"/>
                  </a:cubicBezTo>
                  <a:lnTo>
                    <a:pt x="982" y="516"/>
                  </a:lnTo>
                  <a:cubicBezTo>
                    <a:pt x="982" y="518"/>
                    <a:pt x="981" y="520"/>
                    <a:pt x="980" y="520"/>
                  </a:cubicBezTo>
                  <a:cubicBezTo>
                    <a:pt x="978" y="521"/>
                    <a:pt x="976" y="520"/>
                    <a:pt x="976" y="518"/>
                  </a:cubicBezTo>
                  <a:close/>
                  <a:moveTo>
                    <a:pt x="972" y="506"/>
                  </a:moveTo>
                  <a:lnTo>
                    <a:pt x="972" y="506"/>
                  </a:lnTo>
                  <a:cubicBezTo>
                    <a:pt x="972" y="505"/>
                    <a:pt x="973" y="503"/>
                    <a:pt x="974" y="502"/>
                  </a:cubicBezTo>
                  <a:cubicBezTo>
                    <a:pt x="976" y="502"/>
                    <a:pt x="978" y="503"/>
                    <a:pt x="978" y="505"/>
                  </a:cubicBezTo>
                  <a:lnTo>
                    <a:pt x="978" y="505"/>
                  </a:lnTo>
                  <a:cubicBezTo>
                    <a:pt x="979" y="506"/>
                    <a:pt x="978" y="508"/>
                    <a:pt x="976" y="508"/>
                  </a:cubicBezTo>
                  <a:cubicBezTo>
                    <a:pt x="974" y="509"/>
                    <a:pt x="973" y="508"/>
                    <a:pt x="972" y="506"/>
                  </a:cubicBezTo>
                  <a:close/>
                  <a:moveTo>
                    <a:pt x="968" y="494"/>
                  </a:moveTo>
                  <a:lnTo>
                    <a:pt x="968" y="494"/>
                  </a:lnTo>
                  <a:cubicBezTo>
                    <a:pt x="968" y="493"/>
                    <a:pt x="969" y="491"/>
                    <a:pt x="971" y="490"/>
                  </a:cubicBezTo>
                  <a:cubicBezTo>
                    <a:pt x="972" y="490"/>
                    <a:pt x="974" y="491"/>
                    <a:pt x="974" y="493"/>
                  </a:cubicBezTo>
                  <a:lnTo>
                    <a:pt x="974" y="493"/>
                  </a:lnTo>
                  <a:cubicBezTo>
                    <a:pt x="975" y="494"/>
                    <a:pt x="974" y="496"/>
                    <a:pt x="972" y="496"/>
                  </a:cubicBezTo>
                  <a:cubicBezTo>
                    <a:pt x="971" y="497"/>
                    <a:pt x="969" y="496"/>
                    <a:pt x="968" y="494"/>
                  </a:cubicBezTo>
                  <a:close/>
                  <a:moveTo>
                    <a:pt x="965" y="482"/>
                  </a:moveTo>
                  <a:lnTo>
                    <a:pt x="965" y="482"/>
                  </a:lnTo>
                  <a:cubicBezTo>
                    <a:pt x="964" y="481"/>
                    <a:pt x="965" y="479"/>
                    <a:pt x="967" y="479"/>
                  </a:cubicBezTo>
                  <a:cubicBezTo>
                    <a:pt x="968" y="478"/>
                    <a:pt x="970" y="479"/>
                    <a:pt x="971" y="481"/>
                  </a:cubicBezTo>
                  <a:lnTo>
                    <a:pt x="971" y="481"/>
                  </a:lnTo>
                  <a:cubicBezTo>
                    <a:pt x="971" y="482"/>
                    <a:pt x="970" y="484"/>
                    <a:pt x="968" y="485"/>
                  </a:cubicBezTo>
                  <a:cubicBezTo>
                    <a:pt x="967" y="485"/>
                    <a:pt x="965" y="484"/>
                    <a:pt x="965" y="482"/>
                  </a:cubicBezTo>
                  <a:close/>
                  <a:moveTo>
                    <a:pt x="961" y="471"/>
                  </a:moveTo>
                  <a:lnTo>
                    <a:pt x="961" y="471"/>
                  </a:lnTo>
                  <a:cubicBezTo>
                    <a:pt x="960" y="470"/>
                    <a:pt x="961" y="468"/>
                    <a:pt x="962" y="467"/>
                  </a:cubicBezTo>
                  <a:cubicBezTo>
                    <a:pt x="964" y="466"/>
                    <a:pt x="966" y="467"/>
                    <a:pt x="966" y="468"/>
                  </a:cubicBezTo>
                  <a:lnTo>
                    <a:pt x="966" y="468"/>
                  </a:lnTo>
                  <a:cubicBezTo>
                    <a:pt x="967" y="470"/>
                    <a:pt x="967" y="472"/>
                    <a:pt x="965" y="472"/>
                  </a:cubicBezTo>
                  <a:cubicBezTo>
                    <a:pt x="964" y="473"/>
                    <a:pt x="962" y="473"/>
                    <a:pt x="961" y="471"/>
                  </a:cubicBezTo>
                  <a:close/>
                  <a:moveTo>
                    <a:pt x="957" y="459"/>
                  </a:moveTo>
                  <a:lnTo>
                    <a:pt x="957" y="459"/>
                  </a:lnTo>
                  <a:cubicBezTo>
                    <a:pt x="956" y="458"/>
                    <a:pt x="957" y="456"/>
                    <a:pt x="958" y="455"/>
                  </a:cubicBezTo>
                  <a:cubicBezTo>
                    <a:pt x="960" y="454"/>
                    <a:pt x="961" y="455"/>
                    <a:pt x="962" y="456"/>
                  </a:cubicBezTo>
                  <a:lnTo>
                    <a:pt x="962" y="456"/>
                  </a:lnTo>
                  <a:cubicBezTo>
                    <a:pt x="963" y="458"/>
                    <a:pt x="963" y="460"/>
                    <a:pt x="961" y="461"/>
                  </a:cubicBezTo>
                  <a:cubicBezTo>
                    <a:pt x="960" y="461"/>
                    <a:pt x="958" y="461"/>
                    <a:pt x="957" y="459"/>
                  </a:cubicBezTo>
                  <a:close/>
                  <a:moveTo>
                    <a:pt x="953" y="448"/>
                  </a:moveTo>
                  <a:lnTo>
                    <a:pt x="953" y="448"/>
                  </a:lnTo>
                  <a:cubicBezTo>
                    <a:pt x="952" y="446"/>
                    <a:pt x="952" y="444"/>
                    <a:pt x="954" y="443"/>
                  </a:cubicBezTo>
                  <a:cubicBezTo>
                    <a:pt x="955" y="442"/>
                    <a:pt x="957" y="443"/>
                    <a:pt x="958" y="444"/>
                  </a:cubicBezTo>
                  <a:lnTo>
                    <a:pt x="958" y="444"/>
                  </a:lnTo>
                  <a:cubicBezTo>
                    <a:pt x="959" y="446"/>
                    <a:pt x="959" y="448"/>
                    <a:pt x="957" y="449"/>
                  </a:cubicBezTo>
                  <a:cubicBezTo>
                    <a:pt x="956" y="450"/>
                    <a:pt x="954" y="449"/>
                    <a:pt x="953" y="448"/>
                  </a:cubicBezTo>
                  <a:close/>
                  <a:moveTo>
                    <a:pt x="949" y="436"/>
                  </a:moveTo>
                  <a:lnTo>
                    <a:pt x="949" y="436"/>
                  </a:lnTo>
                  <a:cubicBezTo>
                    <a:pt x="948" y="434"/>
                    <a:pt x="948" y="432"/>
                    <a:pt x="950" y="432"/>
                  </a:cubicBezTo>
                  <a:cubicBezTo>
                    <a:pt x="951" y="431"/>
                    <a:pt x="953" y="431"/>
                    <a:pt x="954" y="433"/>
                  </a:cubicBezTo>
                  <a:lnTo>
                    <a:pt x="954" y="433"/>
                  </a:lnTo>
                  <a:cubicBezTo>
                    <a:pt x="955" y="434"/>
                    <a:pt x="954" y="436"/>
                    <a:pt x="953" y="437"/>
                  </a:cubicBezTo>
                  <a:cubicBezTo>
                    <a:pt x="951" y="438"/>
                    <a:pt x="949" y="437"/>
                    <a:pt x="949" y="436"/>
                  </a:cubicBezTo>
                  <a:close/>
                  <a:moveTo>
                    <a:pt x="944" y="424"/>
                  </a:moveTo>
                  <a:lnTo>
                    <a:pt x="944" y="424"/>
                  </a:lnTo>
                  <a:cubicBezTo>
                    <a:pt x="943" y="423"/>
                    <a:pt x="944" y="421"/>
                    <a:pt x="945" y="420"/>
                  </a:cubicBezTo>
                  <a:cubicBezTo>
                    <a:pt x="947" y="419"/>
                    <a:pt x="949" y="419"/>
                    <a:pt x="950" y="421"/>
                  </a:cubicBezTo>
                  <a:lnTo>
                    <a:pt x="950" y="421"/>
                  </a:lnTo>
                  <a:cubicBezTo>
                    <a:pt x="951" y="422"/>
                    <a:pt x="950" y="424"/>
                    <a:pt x="949" y="425"/>
                  </a:cubicBezTo>
                  <a:cubicBezTo>
                    <a:pt x="947" y="426"/>
                    <a:pt x="945" y="426"/>
                    <a:pt x="944" y="424"/>
                  </a:cubicBezTo>
                  <a:close/>
                  <a:moveTo>
                    <a:pt x="940" y="413"/>
                  </a:moveTo>
                  <a:lnTo>
                    <a:pt x="940" y="413"/>
                  </a:lnTo>
                  <a:cubicBezTo>
                    <a:pt x="939" y="411"/>
                    <a:pt x="939" y="409"/>
                    <a:pt x="941" y="408"/>
                  </a:cubicBezTo>
                  <a:cubicBezTo>
                    <a:pt x="942" y="407"/>
                    <a:pt x="944" y="408"/>
                    <a:pt x="945" y="409"/>
                  </a:cubicBezTo>
                  <a:lnTo>
                    <a:pt x="945" y="409"/>
                  </a:lnTo>
                  <a:cubicBezTo>
                    <a:pt x="946" y="411"/>
                    <a:pt x="946" y="413"/>
                    <a:pt x="944" y="413"/>
                  </a:cubicBezTo>
                  <a:cubicBezTo>
                    <a:pt x="943" y="414"/>
                    <a:pt x="941" y="414"/>
                    <a:pt x="940" y="413"/>
                  </a:cubicBezTo>
                  <a:close/>
                  <a:moveTo>
                    <a:pt x="935" y="401"/>
                  </a:moveTo>
                  <a:lnTo>
                    <a:pt x="935" y="401"/>
                  </a:lnTo>
                  <a:cubicBezTo>
                    <a:pt x="934" y="400"/>
                    <a:pt x="935" y="398"/>
                    <a:pt x="936" y="397"/>
                  </a:cubicBezTo>
                  <a:cubicBezTo>
                    <a:pt x="938" y="396"/>
                    <a:pt x="940" y="396"/>
                    <a:pt x="940" y="397"/>
                  </a:cubicBezTo>
                  <a:lnTo>
                    <a:pt x="940" y="397"/>
                  </a:lnTo>
                  <a:cubicBezTo>
                    <a:pt x="941" y="399"/>
                    <a:pt x="941" y="401"/>
                    <a:pt x="940" y="402"/>
                  </a:cubicBezTo>
                  <a:cubicBezTo>
                    <a:pt x="938" y="403"/>
                    <a:pt x="936" y="402"/>
                    <a:pt x="935" y="401"/>
                  </a:cubicBezTo>
                  <a:close/>
                  <a:moveTo>
                    <a:pt x="931" y="389"/>
                  </a:moveTo>
                  <a:lnTo>
                    <a:pt x="931" y="389"/>
                  </a:lnTo>
                  <a:cubicBezTo>
                    <a:pt x="930" y="388"/>
                    <a:pt x="930" y="386"/>
                    <a:pt x="932" y="385"/>
                  </a:cubicBezTo>
                  <a:cubicBezTo>
                    <a:pt x="933" y="384"/>
                    <a:pt x="935" y="384"/>
                    <a:pt x="936" y="386"/>
                  </a:cubicBezTo>
                  <a:lnTo>
                    <a:pt x="936" y="386"/>
                  </a:lnTo>
                  <a:cubicBezTo>
                    <a:pt x="937" y="387"/>
                    <a:pt x="936" y="389"/>
                    <a:pt x="935" y="390"/>
                  </a:cubicBezTo>
                  <a:cubicBezTo>
                    <a:pt x="934" y="391"/>
                    <a:pt x="932" y="391"/>
                    <a:pt x="931" y="389"/>
                  </a:cubicBezTo>
                  <a:close/>
                  <a:moveTo>
                    <a:pt x="926" y="378"/>
                  </a:moveTo>
                  <a:lnTo>
                    <a:pt x="926" y="378"/>
                  </a:lnTo>
                  <a:cubicBezTo>
                    <a:pt x="925" y="376"/>
                    <a:pt x="925" y="374"/>
                    <a:pt x="927" y="373"/>
                  </a:cubicBezTo>
                  <a:cubicBezTo>
                    <a:pt x="928" y="373"/>
                    <a:pt x="930" y="373"/>
                    <a:pt x="931" y="374"/>
                  </a:cubicBezTo>
                  <a:lnTo>
                    <a:pt x="931" y="374"/>
                  </a:lnTo>
                  <a:cubicBezTo>
                    <a:pt x="932" y="376"/>
                    <a:pt x="932" y="378"/>
                    <a:pt x="930" y="379"/>
                  </a:cubicBezTo>
                  <a:cubicBezTo>
                    <a:pt x="929" y="380"/>
                    <a:pt x="927" y="379"/>
                    <a:pt x="926" y="378"/>
                  </a:cubicBezTo>
                  <a:close/>
                  <a:moveTo>
                    <a:pt x="921" y="366"/>
                  </a:moveTo>
                  <a:lnTo>
                    <a:pt x="921" y="366"/>
                  </a:lnTo>
                  <a:cubicBezTo>
                    <a:pt x="920" y="365"/>
                    <a:pt x="920" y="363"/>
                    <a:pt x="922" y="362"/>
                  </a:cubicBezTo>
                  <a:cubicBezTo>
                    <a:pt x="923" y="361"/>
                    <a:pt x="925" y="361"/>
                    <a:pt x="926" y="363"/>
                  </a:cubicBezTo>
                  <a:lnTo>
                    <a:pt x="926" y="363"/>
                  </a:lnTo>
                  <a:cubicBezTo>
                    <a:pt x="927" y="364"/>
                    <a:pt x="927" y="366"/>
                    <a:pt x="925" y="367"/>
                  </a:cubicBezTo>
                  <a:cubicBezTo>
                    <a:pt x="924" y="368"/>
                    <a:pt x="922" y="368"/>
                    <a:pt x="921" y="366"/>
                  </a:cubicBezTo>
                  <a:close/>
                  <a:moveTo>
                    <a:pt x="916" y="355"/>
                  </a:moveTo>
                  <a:lnTo>
                    <a:pt x="916" y="355"/>
                  </a:lnTo>
                  <a:cubicBezTo>
                    <a:pt x="915" y="353"/>
                    <a:pt x="915" y="351"/>
                    <a:pt x="917" y="350"/>
                  </a:cubicBezTo>
                  <a:cubicBezTo>
                    <a:pt x="918" y="350"/>
                    <a:pt x="920" y="350"/>
                    <a:pt x="921" y="351"/>
                  </a:cubicBezTo>
                  <a:lnTo>
                    <a:pt x="921" y="351"/>
                  </a:lnTo>
                  <a:cubicBezTo>
                    <a:pt x="922" y="353"/>
                    <a:pt x="922" y="355"/>
                    <a:pt x="920" y="356"/>
                  </a:cubicBezTo>
                  <a:cubicBezTo>
                    <a:pt x="919" y="357"/>
                    <a:pt x="917" y="356"/>
                    <a:pt x="916" y="355"/>
                  </a:cubicBezTo>
                  <a:close/>
                  <a:moveTo>
                    <a:pt x="911" y="343"/>
                  </a:moveTo>
                  <a:lnTo>
                    <a:pt x="911" y="343"/>
                  </a:lnTo>
                  <a:cubicBezTo>
                    <a:pt x="910" y="342"/>
                    <a:pt x="910" y="340"/>
                    <a:pt x="912" y="339"/>
                  </a:cubicBezTo>
                  <a:cubicBezTo>
                    <a:pt x="913" y="338"/>
                    <a:pt x="915" y="339"/>
                    <a:pt x="916" y="340"/>
                  </a:cubicBezTo>
                  <a:lnTo>
                    <a:pt x="916" y="340"/>
                  </a:lnTo>
                  <a:cubicBezTo>
                    <a:pt x="917" y="341"/>
                    <a:pt x="916" y="343"/>
                    <a:pt x="915" y="344"/>
                  </a:cubicBezTo>
                  <a:cubicBezTo>
                    <a:pt x="914" y="345"/>
                    <a:pt x="912" y="345"/>
                    <a:pt x="911" y="343"/>
                  </a:cubicBezTo>
                  <a:close/>
                  <a:moveTo>
                    <a:pt x="905" y="332"/>
                  </a:moveTo>
                  <a:lnTo>
                    <a:pt x="905" y="332"/>
                  </a:lnTo>
                  <a:cubicBezTo>
                    <a:pt x="904" y="331"/>
                    <a:pt x="905" y="329"/>
                    <a:pt x="906" y="328"/>
                  </a:cubicBezTo>
                  <a:cubicBezTo>
                    <a:pt x="908" y="327"/>
                    <a:pt x="910" y="327"/>
                    <a:pt x="911" y="329"/>
                  </a:cubicBezTo>
                  <a:lnTo>
                    <a:pt x="911" y="329"/>
                  </a:lnTo>
                  <a:cubicBezTo>
                    <a:pt x="912" y="330"/>
                    <a:pt x="911" y="332"/>
                    <a:pt x="910" y="333"/>
                  </a:cubicBezTo>
                  <a:cubicBezTo>
                    <a:pt x="908" y="334"/>
                    <a:pt x="906" y="334"/>
                    <a:pt x="905" y="332"/>
                  </a:cubicBezTo>
                  <a:close/>
                  <a:moveTo>
                    <a:pt x="900" y="321"/>
                  </a:moveTo>
                  <a:lnTo>
                    <a:pt x="900" y="321"/>
                  </a:lnTo>
                  <a:cubicBezTo>
                    <a:pt x="899" y="319"/>
                    <a:pt x="899" y="317"/>
                    <a:pt x="901" y="317"/>
                  </a:cubicBezTo>
                  <a:cubicBezTo>
                    <a:pt x="902" y="316"/>
                    <a:pt x="904" y="316"/>
                    <a:pt x="905" y="317"/>
                  </a:cubicBezTo>
                  <a:lnTo>
                    <a:pt x="905" y="317"/>
                  </a:lnTo>
                  <a:cubicBezTo>
                    <a:pt x="906" y="319"/>
                    <a:pt x="906" y="321"/>
                    <a:pt x="904" y="322"/>
                  </a:cubicBezTo>
                  <a:cubicBezTo>
                    <a:pt x="903" y="323"/>
                    <a:pt x="901" y="322"/>
                    <a:pt x="900" y="321"/>
                  </a:cubicBezTo>
                  <a:close/>
                  <a:moveTo>
                    <a:pt x="894" y="310"/>
                  </a:moveTo>
                  <a:lnTo>
                    <a:pt x="894" y="310"/>
                  </a:lnTo>
                  <a:cubicBezTo>
                    <a:pt x="893" y="308"/>
                    <a:pt x="894" y="306"/>
                    <a:pt x="895" y="305"/>
                  </a:cubicBezTo>
                  <a:cubicBezTo>
                    <a:pt x="897" y="304"/>
                    <a:pt x="899" y="305"/>
                    <a:pt x="900" y="306"/>
                  </a:cubicBezTo>
                  <a:lnTo>
                    <a:pt x="900" y="306"/>
                  </a:lnTo>
                  <a:cubicBezTo>
                    <a:pt x="901" y="308"/>
                    <a:pt x="900" y="310"/>
                    <a:pt x="899" y="311"/>
                  </a:cubicBezTo>
                  <a:cubicBezTo>
                    <a:pt x="897" y="311"/>
                    <a:pt x="895" y="311"/>
                    <a:pt x="894" y="310"/>
                  </a:cubicBezTo>
                  <a:close/>
                  <a:moveTo>
                    <a:pt x="889" y="299"/>
                  </a:moveTo>
                  <a:lnTo>
                    <a:pt x="889" y="299"/>
                  </a:lnTo>
                  <a:cubicBezTo>
                    <a:pt x="888" y="297"/>
                    <a:pt x="888" y="295"/>
                    <a:pt x="890" y="294"/>
                  </a:cubicBezTo>
                  <a:cubicBezTo>
                    <a:pt x="891" y="293"/>
                    <a:pt x="893" y="294"/>
                    <a:pt x="894" y="295"/>
                  </a:cubicBezTo>
                  <a:lnTo>
                    <a:pt x="894" y="295"/>
                  </a:lnTo>
                  <a:cubicBezTo>
                    <a:pt x="895" y="297"/>
                    <a:pt x="894" y="298"/>
                    <a:pt x="893" y="299"/>
                  </a:cubicBezTo>
                  <a:cubicBezTo>
                    <a:pt x="892" y="300"/>
                    <a:pt x="890" y="300"/>
                    <a:pt x="889" y="299"/>
                  </a:cubicBezTo>
                  <a:close/>
                  <a:moveTo>
                    <a:pt x="883" y="287"/>
                  </a:moveTo>
                  <a:lnTo>
                    <a:pt x="883" y="287"/>
                  </a:lnTo>
                  <a:cubicBezTo>
                    <a:pt x="882" y="286"/>
                    <a:pt x="882" y="284"/>
                    <a:pt x="884" y="283"/>
                  </a:cubicBezTo>
                  <a:cubicBezTo>
                    <a:pt x="885" y="282"/>
                    <a:pt x="887" y="283"/>
                    <a:pt x="888" y="284"/>
                  </a:cubicBezTo>
                  <a:lnTo>
                    <a:pt x="888" y="284"/>
                  </a:lnTo>
                  <a:cubicBezTo>
                    <a:pt x="889" y="285"/>
                    <a:pt x="889" y="287"/>
                    <a:pt x="887" y="288"/>
                  </a:cubicBezTo>
                  <a:cubicBezTo>
                    <a:pt x="886" y="289"/>
                    <a:pt x="884" y="289"/>
                    <a:pt x="883" y="287"/>
                  </a:cubicBezTo>
                  <a:close/>
                  <a:moveTo>
                    <a:pt x="877" y="276"/>
                  </a:moveTo>
                  <a:lnTo>
                    <a:pt x="877" y="276"/>
                  </a:lnTo>
                  <a:cubicBezTo>
                    <a:pt x="876" y="275"/>
                    <a:pt x="876" y="273"/>
                    <a:pt x="878" y="272"/>
                  </a:cubicBezTo>
                  <a:cubicBezTo>
                    <a:pt x="879" y="271"/>
                    <a:pt x="881" y="272"/>
                    <a:pt x="882" y="273"/>
                  </a:cubicBezTo>
                  <a:lnTo>
                    <a:pt x="882" y="273"/>
                  </a:lnTo>
                  <a:cubicBezTo>
                    <a:pt x="883" y="274"/>
                    <a:pt x="883" y="276"/>
                    <a:pt x="881" y="277"/>
                  </a:cubicBezTo>
                  <a:cubicBezTo>
                    <a:pt x="880" y="278"/>
                    <a:pt x="878" y="278"/>
                    <a:pt x="877" y="276"/>
                  </a:cubicBezTo>
                  <a:close/>
                  <a:moveTo>
                    <a:pt x="871" y="266"/>
                  </a:moveTo>
                  <a:lnTo>
                    <a:pt x="871" y="266"/>
                  </a:lnTo>
                  <a:cubicBezTo>
                    <a:pt x="870" y="264"/>
                    <a:pt x="870" y="262"/>
                    <a:pt x="872" y="261"/>
                  </a:cubicBezTo>
                  <a:cubicBezTo>
                    <a:pt x="873" y="260"/>
                    <a:pt x="875" y="261"/>
                    <a:pt x="876" y="262"/>
                  </a:cubicBezTo>
                  <a:lnTo>
                    <a:pt x="876" y="262"/>
                  </a:lnTo>
                  <a:cubicBezTo>
                    <a:pt x="877" y="264"/>
                    <a:pt x="877" y="265"/>
                    <a:pt x="875" y="266"/>
                  </a:cubicBezTo>
                  <a:cubicBezTo>
                    <a:pt x="874" y="267"/>
                    <a:pt x="872" y="267"/>
                    <a:pt x="871" y="266"/>
                  </a:cubicBezTo>
                  <a:close/>
                  <a:moveTo>
                    <a:pt x="865" y="255"/>
                  </a:moveTo>
                  <a:lnTo>
                    <a:pt x="865" y="255"/>
                  </a:lnTo>
                  <a:cubicBezTo>
                    <a:pt x="864" y="253"/>
                    <a:pt x="864" y="251"/>
                    <a:pt x="865" y="250"/>
                  </a:cubicBezTo>
                  <a:cubicBezTo>
                    <a:pt x="867" y="249"/>
                    <a:pt x="869" y="250"/>
                    <a:pt x="870" y="251"/>
                  </a:cubicBezTo>
                  <a:lnTo>
                    <a:pt x="870" y="251"/>
                  </a:lnTo>
                  <a:cubicBezTo>
                    <a:pt x="871" y="253"/>
                    <a:pt x="870" y="255"/>
                    <a:pt x="869" y="256"/>
                  </a:cubicBezTo>
                  <a:cubicBezTo>
                    <a:pt x="867" y="257"/>
                    <a:pt x="866" y="256"/>
                    <a:pt x="865" y="255"/>
                  </a:cubicBezTo>
                  <a:close/>
                  <a:moveTo>
                    <a:pt x="858" y="244"/>
                  </a:moveTo>
                  <a:lnTo>
                    <a:pt x="858" y="244"/>
                  </a:lnTo>
                  <a:cubicBezTo>
                    <a:pt x="857" y="243"/>
                    <a:pt x="858" y="241"/>
                    <a:pt x="859" y="240"/>
                  </a:cubicBezTo>
                  <a:cubicBezTo>
                    <a:pt x="861" y="239"/>
                    <a:pt x="862" y="239"/>
                    <a:pt x="863" y="240"/>
                  </a:cubicBezTo>
                  <a:lnTo>
                    <a:pt x="863" y="240"/>
                  </a:lnTo>
                  <a:cubicBezTo>
                    <a:pt x="864" y="242"/>
                    <a:pt x="864" y="244"/>
                    <a:pt x="863" y="245"/>
                  </a:cubicBezTo>
                  <a:cubicBezTo>
                    <a:pt x="861" y="246"/>
                    <a:pt x="859" y="245"/>
                    <a:pt x="858" y="244"/>
                  </a:cubicBezTo>
                  <a:close/>
                  <a:moveTo>
                    <a:pt x="852" y="233"/>
                  </a:moveTo>
                  <a:lnTo>
                    <a:pt x="852" y="233"/>
                  </a:lnTo>
                  <a:cubicBezTo>
                    <a:pt x="851" y="232"/>
                    <a:pt x="851" y="230"/>
                    <a:pt x="852" y="229"/>
                  </a:cubicBezTo>
                  <a:cubicBezTo>
                    <a:pt x="854" y="228"/>
                    <a:pt x="856" y="228"/>
                    <a:pt x="857" y="230"/>
                  </a:cubicBezTo>
                  <a:lnTo>
                    <a:pt x="857" y="230"/>
                  </a:lnTo>
                  <a:cubicBezTo>
                    <a:pt x="858" y="231"/>
                    <a:pt x="857" y="233"/>
                    <a:pt x="856" y="234"/>
                  </a:cubicBezTo>
                  <a:cubicBezTo>
                    <a:pt x="854" y="235"/>
                    <a:pt x="853" y="235"/>
                    <a:pt x="852" y="233"/>
                  </a:cubicBezTo>
                  <a:close/>
                  <a:moveTo>
                    <a:pt x="845" y="223"/>
                  </a:moveTo>
                  <a:lnTo>
                    <a:pt x="845" y="223"/>
                  </a:lnTo>
                  <a:cubicBezTo>
                    <a:pt x="844" y="221"/>
                    <a:pt x="844" y="219"/>
                    <a:pt x="846" y="218"/>
                  </a:cubicBezTo>
                  <a:cubicBezTo>
                    <a:pt x="847" y="217"/>
                    <a:pt x="849" y="218"/>
                    <a:pt x="850" y="219"/>
                  </a:cubicBezTo>
                  <a:lnTo>
                    <a:pt x="850" y="219"/>
                  </a:lnTo>
                  <a:cubicBezTo>
                    <a:pt x="851" y="221"/>
                    <a:pt x="851" y="223"/>
                    <a:pt x="849" y="224"/>
                  </a:cubicBezTo>
                  <a:cubicBezTo>
                    <a:pt x="848" y="225"/>
                    <a:pt x="846" y="224"/>
                    <a:pt x="845" y="223"/>
                  </a:cubicBezTo>
                  <a:close/>
                  <a:moveTo>
                    <a:pt x="838" y="212"/>
                  </a:moveTo>
                  <a:lnTo>
                    <a:pt x="838" y="212"/>
                  </a:lnTo>
                  <a:cubicBezTo>
                    <a:pt x="837" y="211"/>
                    <a:pt x="838" y="209"/>
                    <a:pt x="839" y="208"/>
                  </a:cubicBezTo>
                  <a:cubicBezTo>
                    <a:pt x="840" y="207"/>
                    <a:pt x="842" y="207"/>
                    <a:pt x="843" y="209"/>
                  </a:cubicBezTo>
                  <a:lnTo>
                    <a:pt x="843" y="209"/>
                  </a:lnTo>
                  <a:cubicBezTo>
                    <a:pt x="844" y="210"/>
                    <a:pt x="844" y="212"/>
                    <a:pt x="842" y="213"/>
                  </a:cubicBezTo>
                  <a:cubicBezTo>
                    <a:pt x="841" y="214"/>
                    <a:pt x="839" y="214"/>
                    <a:pt x="838" y="212"/>
                  </a:cubicBezTo>
                  <a:close/>
                  <a:moveTo>
                    <a:pt x="831" y="202"/>
                  </a:moveTo>
                  <a:lnTo>
                    <a:pt x="831" y="202"/>
                  </a:lnTo>
                  <a:cubicBezTo>
                    <a:pt x="830" y="201"/>
                    <a:pt x="830" y="199"/>
                    <a:pt x="832" y="198"/>
                  </a:cubicBezTo>
                  <a:cubicBezTo>
                    <a:pt x="833" y="197"/>
                    <a:pt x="835" y="197"/>
                    <a:pt x="836" y="199"/>
                  </a:cubicBezTo>
                  <a:lnTo>
                    <a:pt x="836" y="199"/>
                  </a:lnTo>
                  <a:cubicBezTo>
                    <a:pt x="837" y="200"/>
                    <a:pt x="837" y="202"/>
                    <a:pt x="835" y="203"/>
                  </a:cubicBezTo>
                  <a:cubicBezTo>
                    <a:pt x="834" y="204"/>
                    <a:pt x="832" y="203"/>
                    <a:pt x="831" y="202"/>
                  </a:cubicBezTo>
                  <a:close/>
                  <a:moveTo>
                    <a:pt x="824" y="192"/>
                  </a:moveTo>
                  <a:lnTo>
                    <a:pt x="824" y="192"/>
                  </a:lnTo>
                  <a:cubicBezTo>
                    <a:pt x="823" y="190"/>
                    <a:pt x="823" y="188"/>
                    <a:pt x="825" y="187"/>
                  </a:cubicBezTo>
                  <a:cubicBezTo>
                    <a:pt x="826" y="186"/>
                    <a:pt x="828" y="187"/>
                    <a:pt x="829" y="188"/>
                  </a:cubicBezTo>
                  <a:lnTo>
                    <a:pt x="829" y="188"/>
                  </a:lnTo>
                  <a:cubicBezTo>
                    <a:pt x="830" y="190"/>
                    <a:pt x="830" y="192"/>
                    <a:pt x="828" y="193"/>
                  </a:cubicBezTo>
                  <a:cubicBezTo>
                    <a:pt x="827" y="194"/>
                    <a:pt x="825" y="193"/>
                    <a:pt x="824" y="192"/>
                  </a:cubicBezTo>
                  <a:close/>
                  <a:moveTo>
                    <a:pt x="816" y="182"/>
                  </a:moveTo>
                  <a:lnTo>
                    <a:pt x="816" y="182"/>
                  </a:lnTo>
                  <a:cubicBezTo>
                    <a:pt x="816" y="180"/>
                    <a:pt x="816" y="178"/>
                    <a:pt x="817" y="177"/>
                  </a:cubicBezTo>
                  <a:cubicBezTo>
                    <a:pt x="819" y="176"/>
                    <a:pt x="821" y="177"/>
                    <a:pt x="822" y="178"/>
                  </a:cubicBezTo>
                  <a:lnTo>
                    <a:pt x="822" y="178"/>
                  </a:lnTo>
                  <a:cubicBezTo>
                    <a:pt x="823" y="180"/>
                    <a:pt x="822" y="182"/>
                    <a:pt x="821" y="183"/>
                  </a:cubicBezTo>
                  <a:cubicBezTo>
                    <a:pt x="819" y="183"/>
                    <a:pt x="817" y="183"/>
                    <a:pt x="816" y="182"/>
                  </a:cubicBezTo>
                  <a:close/>
                  <a:moveTo>
                    <a:pt x="809" y="172"/>
                  </a:moveTo>
                  <a:lnTo>
                    <a:pt x="809" y="172"/>
                  </a:lnTo>
                  <a:cubicBezTo>
                    <a:pt x="808" y="170"/>
                    <a:pt x="808" y="168"/>
                    <a:pt x="810" y="167"/>
                  </a:cubicBezTo>
                  <a:cubicBezTo>
                    <a:pt x="811" y="166"/>
                    <a:pt x="813" y="167"/>
                    <a:pt x="814" y="168"/>
                  </a:cubicBezTo>
                  <a:lnTo>
                    <a:pt x="814" y="168"/>
                  </a:lnTo>
                  <a:cubicBezTo>
                    <a:pt x="815" y="170"/>
                    <a:pt x="815" y="172"/>
                    <a:pt x="813" y="173"/>
                  </a:cubicBezTo>
                  <a:cubicBezTo>
                    <a:pt x="812" y="174"/>
                    <a:pt x="810" y="173"/>
                    <a:pt x="809" y="172"/>
                  </a:cubicBezTo>
                  <a:close/>
                  <a:moveTo>
                    <a:pt x="801" y="162"/>
                  </a:moveTo>
                  <a:lnTo>
                    <a:pt x="801" y="162"/>
                  </a:lnTo>
                  <a:cubicBezTo>
                    <a:pt x="800" y="160"/>
                    <a:pt x="801" y="158"/>
                    <a:pt x="802" y="157"/>
                  </a:cubicBezTo>
                  <a:cubicBezTo>
                    <a:pt x="804" y="157"/>
                    <a:pt x="805" y="157"/>
                    <a:pt x="806" y="158"/>
                  </a:cubicBezTo>
                  <a:lnTo>
                    <a:pt x="806" y="158"/>
                  </a:lnTo>
                  <a:cubicBezTo>
                    <a:pt x="807" y="160"/>
                    <a:pt x="807" y="162"/>
                    <a:pt x="806" y="163"/>
                  </a:cubicBezTo>
                  <a:cubicBezTo>
                    <a:pt x="804" y="164"/>
                    <a:pt x="802" y="163"/>
                    <a:pt x="801" y="162"/>
                  </a:cubicBezTo>
                  <a:close/>
                  <a:moveTo>
                    <a:pt x="794" y="153"/>
                  </a:moveTo>
                  <a:lnTo>
                    <a:pt x="794" y="153"/>
                  </a:lnTo>
                  <a:cubicBezTo>
                    <a:pt x="793" y="152"/>
                    <a:pt x="792" y="150"/>
                    <a:pt x="793" y="148"/>
                  </a:cubicBezTo>
                  <a:cubicBezTo>
                    <a:pt x="795" y="147"/>
                    <a:pt x="797" y="147"/>
                    <a:pt x="798" y="148"/>
                  </a:cubicBezTo>
                  <a:lnTo>
                    <a:pt x="798" y="148"/>
                  </a:lnTo>
                  <a:cubicBezTo>
                    <a:pt x="799" y="149"/>
                    <a:pt x="799" y="151"/>
                    <a:pt x="798" y="152"/>
                  </a:cubicBezTo>
                  <a:cubicBezTo>
                    <a:pt x="797" y="154"/>
                    <a:pt x="795" y="154"/>
                    <a:pt x="794" y="153"/>
                  </a:cubicBezTo>
                  <a:close/>
                  <a:moveTo>
                    <a:pt x="786" y="143"/>
                  </a:moveTo>
                  <a:lnTo>
                    <a:pt x="786" y="143"/>
                  </a:lnTo>
                  <a:cubicBezTo>
                    <a:pt x="784" y="142"/>
                    <a:pt x="784" y="140"/>
                    <a:pt x="785" y="139"/>
                  </a:cubicBezTo>
                  <a:cubicBezTo>
                    <a:pt x="786" y="138"/>
                    <a:pt x="788" y="137"/>
                    <a:pt x="790" y="139"/>
                  </a:cubicBezTo>
                  <a:lnTo>
                    <a:pt x="790" y="139"/>
                  </a:lnTo>
                  <a:cubicBezTo>
                    <a:pt x="791" y="140"/>
                    <a:pt x="791" y="142"/>
                    <a:pt x="790" y="143"/>
                  </a:cubicBezTo>
                  <a:cubicBezTo>
                    <a:pt x="789" y="144"/>
                    <a:pt x="787" y="144"/>
                    <a:pt x="786" y="143"/>
                  </a:cubicBezTo>
                  <a:close/>
                  <a:moveTo>
                    <a:pt x="778" y="134"/>
                  </a:moveTo>
                  <a:lnTo>
                    <a:pt x="778" y="134"/>
                  </a:lnTo>
                  <a:cubicBezTo>
                    <a:pt x="776" y="133"/>
                    <a:pt x="776" y="131"/>
                    <a:pt x="777" y="129"/>
                  </a:cubicBezTo>
                  <a:cubicBezTo>
                    <a:pt x="778" y="128"/>
                    <a:pt x="780" y="128"/>
                    <a:pt x="782" y="129"/>
                  </a:cubicBezTo>
                  <a:lnTo>
                    <a:pt x="782" y="129"/>
                  </a:lnTo>
                  <a:cubicBezTo>
                    <a:pt x="783" y="130"/>
                    <a:pt x="783" y="132"/>
                    <a:pt x="782" y="133"/>
                  </a:cubicBezTo>
                  <a:cubicBezTo>
                    <a:pt x="781" y="135"/>
                    <a:pt x="779" y="135"/>
                    <a:pt x="778" y="134"/>
                  </a:cubicBezTo>
                  <a:close/>
                  <a:moveTo>
                    <a:pt x="769" y="125"/>
                  </a:moveTo>
                  <a:lnTo>
                    <a:pt x="769" y="125"/>
                  </a:lnTo>
                  <a:cubicBezTo>
                    <a:pt x="768" y="124"/>
                    <a:pt x="767" y="122"/>
                    <a:pt x="768" y="120"/>
                  </a:cubicBezTo>
                  <a:cubicBezTo>
                    <a:pt x="770" y="119"/>
                    <a:pt x="772" y="119"/>
                    <a:pt x="773" y="120"/>
                  </a:cubicBezTo>
                  <a:lnTo>
                    <a:pt x="773" y="120"/>
                  </a:lnTo>
                  <a:cubicBezTo>
                    <a:pt x="774" y="121"/>
                    <a:pt x="774" y="123"/>
                    <a:pt x="773" y="124"/>
                  </a:cubicBezTo>
                  <a:cubicBezTo>
                    <a:pt x="772" y="126"/>
                    <a:pt x="770" y="126"/>
                    <a:pt x="769" y="125"/>
                  </a:cubicBezTo>
                  <a:close/>
                  <a:moveTo>
                    <a:pt x="760" y="116"/>
                  </a:moveTo>
                  <a:lnTo>
                    <a:pt x="760" y="116"/>
                  </a:lnTo>
                  <a:cubicBezTo>
                    <a:pt x="759" y="115"/>
                    <a:pt x="759" y="113"/>
                    <a:pt x="760" y="111"/>
                  </a:cubicBezTo>
                  <a:cubicBezTo>
                    <a:pt x="761" y="110"/>
                    <a:pt x="763" y="110"/>
                    <a:pt x="764" y="111"/>
                  </a:cubicBezTo>
                  <a:lnTo>
                    <a:pt x="764" y="111"/>
                  </a:lnTo>
                  <a:cubicBezTo>
                    <a:pt x="766" y="112"/>
                    <a:pt x="766" y="114"/>
                    <a:pt x="765" y="115"/>
                  </a:cubicBezTo>
                  <a:cubicBezTo>
                    <a:pt x="764" y="117"/>
                    <a:pt x="762" y="117"/>
                    <a:pt x="760" y="116"/>
                  </a:cubicBezTo>
                  <a:close/>
                  <a:moveTo>
                    <a:pt x="751" y="107"/>
                  </a:moveTo>
                  <a:lnTo>
                    <a:pt x="751" y="107"/>
                  </a:lnTo>
                  <a:cubicBezTo>
                    <a:pt x="750" y="106"/>
                    <a:pt x="750" y="104"/>
                    <a:pt x="751" y="103"/>
                  </a:cubicBezTo>
                  <a:cubicBezTo>
                    <a:pt x="752" y="101"/>
                    <a:pt x="754" y="101"/>
                    <a:pt x="755" y="102"/>
                  </a:cubicBezTo>
                  <a:lnTo>
                    <a:pt x="755" y="102"/>
                  </a:lnTo>
                  <a:cubicBezTo>
                    <a:pt x="757" y="103"/>
                    <a:pt x="757" y="105"/>
                    <a:pt x="756" y="107"/>
                  </a:cubicBezTo>
                  <a:cubicBezTo>
                    <a:pt x="755" y="108"/>
                    <a:pt x="753" y="108"/>
                    <a:pt x="751" y="107"/>
                  </a:cubicBezTo>
                  <a:close/>
                  <a:moveTo>
                    <a:pt x="742" y="99"/>
                  </a:moveTo>
                  <a:lnTo>
                    <a:pt x="742" y="99"/>
                  </a:lnTo>
                  <a:cubicBezTo>
                    <a:pt x="741" y="98"/>
                    <a:pt x="741" y="96"/>
                    <a:pt x="742" y="94"/>
                  </a:cubicBezTo>
                  <a:cubicBezTo>
                    <a:pt x="743" y="93"/>
                    <a:pt x="745" y="93"/>
                    <a:pt x="746" y="94"/>
                  </a:cubicBezTo>
                  <a:lnTo>
                    <a:pt x="746" y="94"/>
                  </a:lnTo>
                  <a:cubicBezTo>
                    <a:pt x="747" y="95"/>
                    <a:pt x="748" y="97"/>
                    <a:pt x="747" y="98"/>
                  </a:cubicBezTo>
                  <a:cubicBezTo>
                    <a:pt x="745" y="100"/>
                    <a:pt x="743" y="100"/>
                    <a:pt x="742" y="99"/>
                  </a:cubicBezTo>
                  <a:close/>
                  <a:moveTo>
                    <a:pt x="733" y="90"/>
                  </a:moveTo>
                  <a:lnTo>
                    <a:pt x="733" y="90"/>
                  </a:lnTo>
                  <a:cubicBezTo>
                    <a:pt x="732" y="89"/>
                    <a:pt x="731" y="87"/>
                    <a:pt x="732" y="86"/>
                  </a:cubicBezTo>
                  <a:cubicBezTo>
                    <a:pt x="734" y="84"/>
                    <a:pt x="736" y="84"/>
                    <a:pt x="737" y="85"/>
                  </a:cubicBezTo>
                  <a:lnTo>
                    <a:pt x="737" y="85"/>
                  </a:lnTo>
                  <a:cubicBezTo>
                    <a:pt x="738" y="86"/>
                    <a:pt x="738" y="88"/>
                    <a:pt x="737" y="90"/>
                  </a:cubicBezTo>
                  <a:cubicBezTo>
                    <a:pt x="736" y="91"/>
                    <a:pt x="734" y="91"/>
                    <a:pt x="733" y="90"/>
                  </a:cubicBezTo>
                  <a:close/>
                  <a:moveTo>
                    <a:pt x="723" y="82"/>
                  </a:moveTo>
                  <a:lnTo>
                    <a:pt x="723" y="82"/>
                  </a:lnTo>
                  <a:cubicBezTo>
                    <a:pt x="722" y="82"/>
                    <a:pt x="722" y="80"/>
                    <a:pt x="723" y="78"/>
                  </a:cubicBezTo>
                  <a:cubicBezTo>
                    <a:pt x="724" y="77"/>
                    <a:pt x="725" y="76"/>
                    <a:pt x="727" y="77"/>
                  </a:cubicBezTo>
                  <a:lnTo>
                    <a:pt x="727" y="77"/>
                  </a:lnTo>
                  <a:cubicBezTo>
                    <a:pt x="728" y="78"/>
                    <a:pt x="729" y="80"/>
                    <a:pt x="728" y="82"/>
                  </a:cubicBezTo>
                  <a:cubicBezTo>
                    <a:pt x="727" y="83"/>
                    <a:pt x="725" y="83"/>
                    <a:pt x="723" y="82"/>
                  </a:cubicBezTo>
                  <a:close/>
                  <a:moveTo>
                    <a:pt x="714" y="75"/>
                  </a:moveTo>
                  <a:lnTo>
                    <a:pt x="714" y="75"/>
                  </a:lnTo>
                  <a:cubicBezTo>
                    <a:pt x="712" y="74"/>
                    <a:pt x="712" y="72"/>
                    <a:pt x="713" y="70"/>
                  </a:cubicBezTo>
                  <a:cubicBezTo>
                    <a:pt x="714" y="69"/>
                    <a:pt x="716" y="69"/>
                    <a:pt x="717" y="69"/>
                  </a:cubicBezTo>
                  <a:lnTo>
                    <a:pt x="717" y="69"/>
                  </a:lnTo>
                  <a:cubicBezTo>
                    <a:pt x="719" y="70"/>
                    <a:pt x="719" y="72"/>
                    <a:pt x="718" y="74"/>
                  </a:cubicBezTo>
                  <a:cubicBezTo>
                    <a:pt x="717" y="75"/>
                    <a:pt x="715" y="76"/>
                    <a:pt x="714" y="75"/>
                  </a:cubicBezTo>
                  <a:close/>
                  <a:moveTo>
                    <a:pt x="704" y="67"/>
                  </a:moveTo>
                  <a:lnTo>
                    <a:pt x="704" y="67"/>
                  </a:lnTo>
                  <a:cubicBezTo>
                    <a:pt x="702" y="66"/>
                    <a:pt x="702" y="64"/>
                    <a:pt x="703" y="63"/>
                  </a:cubicBezTo>
                  <a:cubicBezTo>
                    <a:pt x="704" y="61"/>
                    <a:pt x="706" y="61"/>
                    <a:pt x="707" y="62"/>
                  </a:cubicBezTo>
                  <a:lnTo>
                    <a:pt x="707" y="62"/>
                  </a:lnTo>
                  <a:cubicBezTo>
                    <a:pt x="709" y="63"/>
                    <a:pt x="709" y="65"/>
                    <a:pt x="708" y="66"/>
                  </a:cubicBezTo>
                  <a:cubicBezTo>
                    <a:pt x="707" y="68"/>
                    <a:pt x="705" y="68"/>
                    <a:pt x="704" y="67"/>
                  </a:cubicBezTo>
                  <a:close/>
                  <a:moveTo>
                    <a:pt x="693" y="60"/>
                  </a:moveTo>
                  <a:lnTo>
                    <a:pt x="693" y="60"/>
                  </a:lnTo>
                  <a:cubicBezTo>
                    <a:pt x="692" y="59"/>
                    <a:pt x="692" y="57"/>
                    <a:pt x="693" y="56"/>
                  </a:cubicBezTo>
                  <a:cubicBezTo>
                    <a:pt x="693" y="54"/>
                    <a:pt x="695" y="54"/>
                    <a:pt x="697" y="55"/>
                  </a:cubicBezTo>
                  <a:lnTo>
                    <a:pt x="697" y="55"/>
                  </a:lnTo>
                  <a:cubicBezTo>
                    <a:pt x="698" y="56"/>
                    <a:pt x="699" y="58"/>
                    <a:pt x="698" y="59"/>
                  </a:cubicBezTo>
                  <a:cubicBezTo>
                    <a:pt x="697" y="61"/>
                    <a:pt x="695" y="61"/>
                    <a:pt x="693" y="60"/>
                  </a:cubicBezTo>
                  <a:close/>
                  <a:moveTo>
                    <a:pt x="683" y="53"/>
                  </a:moveTo>
                  <a:lnTo>
                    <a:pt x="683" y="53"/>
                  </a:lnTo>
                  <a:cubicBezTo>
                    <a:pt x="682" y="52"/>
                    <a:pt x="681" y="50"/>
                    <a:pt x="682" y="49"/>
                  </a:cubicBezTo>
                  <a:cubicBezTo>
                    <a:pt x="683" y="47"/>
                    <a:pt x="685" y="47"/>
                    <a:pt x="687" y="48"/>
                  </a:cubicBezTo>
                  <a:lnTo>
                    <a:pt x="687" y="48"/>
                  </a:lnTo>
                  <a:cubicBezTo>
                    <a:pt x="688" y="49"/>
                    <a:pt x="688" y="51"/>
                    <a:pt x="687" y="52"/>
                  </a:cubicBezTo>
                  <a:cubicBezTo>
                    <a:pt x="686" y="54"/>
                    <a:pt x="684" y="54"/>
                    <a:pt x="683" y="53"/>
                  </a:cubicBezTo>
                  <a:close/>
                  <a:moveTo>
                    <a:pt x="672" y="47"/>
                  </a:moveTo>
                  <a:lnTo>
                    <a:pt x="672" y="47"/>
                  </a:lnTo>
                  <a:cubicBezTo>
                    <a:pt x="671" y="46"/>
                    <a:pt x="670" y="44"/>
                    <a:pt x="671" y="42"/>
                  </a:cubicBezTo>
                  <a:cubicBezTo>
                    <a:pt x="672" y="41"/>
                    <a:pt x="674" y="41"/>
                    <a:pt x="676" y="42"/>
                  </a:cubicBezTo>
                  <a:lnTo>
                    <a:pt x="676" y="42"/>
                  </a:lnTo>
                  <a:cubicBezTo>
                    <a:pt x="677" y="43"/>
                    <a:pt x="678" y="44"/>
                    <a:pt x="677" y="46"/>
                  </a:cubicBezTo>
                  <a:cubicBezTo>
                    <a:pt x="676" y="47"/>
                    <a:pt x="674" y="48"/>
                    <a:pt x="672" y="47"/>
                  </a:cubicBezTo>
                  <a:close/>
                  <a:moveTo>
                    <a:pt x="661" y="41"/>
                  </a:moveTo>
                  <a:lnTo>
                    <a:pt x="661" y="41"/>
                  </a:lnTo>
                  <a:cubicBezTo>
                    <a:pt x="660" y="40"/>
                    <a:pt x="660" y="38"/>
                    <a:pt x="661" y="36"/>
                  </a:cubicBezTo>
                  <a:cubicBezTo>
                    <a:pt x="661" y="35"/>
                    <a:pt x="663" y="34"/>
                    <a:pt x="665" y="35"/>
                  </a:cubicBezTo>
                  <a:lnTo>
                    <a:pt x="665" y="35"/>
                  </a:lnTo>
                  <a:cubicBezTo>
                    <a:pt x="666" y="36"/>
                    <a:pt x="667" y="38"/>
                    <a:pt x="666" y="40"/>
                  </a:cubicBezTo>
                  <a:cubicBezTo>
                    <a:pt x="665" y="41"/>
                    <a:pt x="663" y="42"/>
                    <a:pt x="661" y="41"/>
                  </a:cubicBezTo>
                  <a:close/>
                  <a:moveTo>
                    <a:pt x="651" y="35"/>
                  </a:moveTo>
                  <a:lnTo>
                    <a:pt x="651" y="35"/>
                  </a:lnTo>
                  <a:cubicBezTo>
                    <a:pt x="649" y="34"/>
                    <a:pt x="648" y="33"/>
                    <a:pt x="649" y="31"/>
                  </a:cubicBezTo>
                  <a:cubicBezTo>
                    <a:pt x="650" y="29"/>
                    <a:pt x="652" y="29"/>
                    <a:pt x="653" y="30"/>
                  </a:cubicBezTo>
                  <a:lnTo>
                    <a:pt x="653" y="30"/>
                  </a:lnTo>
                  <a:cubicBezTo>
                    <a:pt x="655" y="30"/>
                    <a:pt x="656" y="32"/>
                    <a:pt x="655" y="34"/>
                  </a:cubicBezTo>
                  <a:cubicBezTo>
                    <a:pt x="654" y="35"/>
                    <a:pt x="652" y="36"/>
                    <a:pt x="651" y="35"/>
                  </a:cubicBezTo>
                  <a:close/>
                  <a:moveTo>
                    <a:pt x="639" y="30"/>
                  </a:moveTo>
                  <a:lnTo>
                    <a:pt x="639" y="30"/>
                  </a:lnTo>
                  <a:cubicBezTo>
                    <a:pt x="638" y="29"/>
                    <a:pt x="637" y="27"/>
                    <a:pt x="638" y="26"/>
                  </a:cubicBezTo>
                  <a:cubicBezTo>
                    <a:pt x="639" y="24"/>
                    <a:pt x="640" y="24"/>
                    <a:pt x="642" y="24"/>
                  </a:cubicBezTo>
                  <a:lnTo>
                    <a:pt x="642" y="24"/>
                  </a:lnTo>
                  <a:cubicBezTo>
                    <a:pt x="644" y="25"/>
                    <a:pt x="644" y="27"/>
                    <a:pt x="643" y="29"/>
                  </a:cubicBezTo>
                  <a:cubicBezTo>
                    <a:pt x="643" y="30"/>
                    <a:pt x="641" y="31"/>
                    <a:pt x="639" y="30"/>
                  </a:cubicBezTo>
                  <a:close/>
                  <a:moveTo>
                    <a:pt x="628" y="25"/>
                  </a:moveTo>
                  <a:lnTo>
                    <a:pt x="628" y="25"/>
                  </a:lnTo>
                  <a:cubicBezTo>
                    <a:pt x="626" y="25"/>
                    <a:pt x="626" y="23"/>
                    <a:pt x="626" y="21"/>
                  </a:cubicBezTo>
                  <a:cubicBezTo>
                    <a:pt x="627" y="20"/>
                    <a:pt x="629" y="19"/>
                    <a:pt x="630" y="19"/>
                  </a:cubicBezTo>
                  <a:lnTo>
                    <a:pt x="630" y="19"/>
                  </a:lnTo>
                  <a:cubicBezTo>
                    <a:pt x="632" y="20"/>
                    <a:pt x="633" y="22"/>
                    <a:pt x="632" y="23"/>
                  </a:cubicBezTo>
                  <a:cubicBezTo>
                    <a:pt x="631" y="25"/>
                    <a:pt x="630" y="26"/>
                    <a:pt x="628" y="25"/>
                  </a:cubicBezTo>
                  <a:close/>
                  <a:moveTo>
                    <a:pt x="616" y="21"/>
                  </a:moveTo>
                  <a:lnTo>
                    <a:pt x="616" y="21"/>
                  </a:lnTo>
                  <a:cubicBezTo>
                    <a:pt x="615" y="20"/>
                    <a:pt x="614" y="19"/>
                    <a:pt x="614" y="17"/>
                  </a:cubicBezTo>
                  <a:cubicBezTo>
                    <a:pt x="615" y="15"/>
                    <a:pt x="617" y="15"/>
                    <a:pt x="618" y="15"/>
                  </a:cubicBezTo>
                  <a:lnTo>
                    <a:pt x="618" y="15"/>
                  </a:lnTo>
                  <a:cubicBezTo>
                    <a:pt x="620" y="16"/>
                    <a:pt x="621" y="18"/>
                    <a:pt x="620" y="19"/>
                  </a:cubicBezTo>
                  <a:cubicBezTo>
                    <a:pt x="620" y="21"/>
                    <a:pt x="618" y="22"/>
                    <a:pt x="616" y="21"/>
                  </a:cubicBezTo>
                  <a:close/>
                  <a:moveTo>
                    <a:pt x="605" y="17"/>
                  </a:moveTo>
                  <a:lnTo>
                    <a:pt x="605" y="17"/>
                  </a:lnTo>
                  <a:cubicBezTo>
                    <a:pt x="603" y="17"/>
                    <a:pt x="602" y="15"/>
                    <a:pt x="602" y="13"/>
                  </a:cubicBezTo>
                  <a:cubicBezTo>
                    <a:pt x="603" y="12"/>
                    <a:pt x="605" y="11"/>
                    <a:pt x="606" y="11"/>
                  </a:cubicBezTo>
                  <a:lnTo>
                    <a:pt x="606" y="11"/>
                  </a:lnTo>
                  <a:cubicBezTo>
                    <a:pt x="608" y="11"/>
                    <a:pt x="609" y="13"/>
                    <a:pt x="608" y="15"/>
                  </a:cubicBezTo>
                  <a:cubicBezTo>
                    <a:pt x="608" y="17"/>
                    <a:pt x="606" y="18"/>
                    <a:pt x="605" y="17"/>
                  </a:cubicBezTo>
                  <a:close/>
                  <a:moveTo>
                    <a:pt x="593" y="14"/>
                  </a:moveTo>
                  <a:lnTo>
                    <a:pt x="593" y="14"/>
                  </a:lnTo>
                  <a:cubicBezTo>
                    <a:pt x="591" y="14"/>
                    <a:pt x="590" y="12"/>
                    <a:pt x="590" y="10"/>
                  </a:cubicBezTo>
                  <a:cubicBezTo>
                    <a:pt x="591" y="9"/>
                    <a:pt x="592" y="8"/>
                    <a:pt x="594" y="8"/>
                  </a:cubicBezTo>
                  <a:lnTo>
                    <a:pt x="594" y="8"/>
                  </a:lnTo>
                  <a:cubicBezTo>
                    <a:pt x="596" y="8"/>
                    <a:pt x="597" y="10"/>
                    <a:pt x="596" y="12"/>
                  </a:cubicBezTo>
                  <a:cubicBezTo>
                    <a:pt x="596" y="13"/>
                    <a:pt x="594" y="14"/>
                    <a:pt x="593" y="14"/>
                  </a:cubicBezTo>
                  <a:close/>
                  <a:moveTo>
                    <a:pt x="581" y="11"/>
                  </a:moveTo>
                  <a:lnTo>
                    <a:pt x="581" y="11"/>
                  </a:lnTo>
                  <a:cubicBezTo>
                    <a:pt x="579" y="11"/>
                    <a:pt x="578" y="9"/>
                    <a:pt x="578" y="8"/>
                  </a:cubicBezTo>
                  <a:cubicBezTo>
                    <a:pt x="578" y="6"/>
                    <a:pt x="580" y="5"/>
                    <a:pt x="582" y="5"/>
                  </a:cubicBezTo>
                  <a:lnTo>
                    <a:pt x="582" y="5"/>
                  </a:lnTo>
                  <a:cubicBezTo>
                    <a:pt x="583" y="5"/>
                    <a:pt x="585" y="7"/>
                    <a:pt x="584" y="8"/>
                  </a:cubicBezTo>
                  <a:cubicBezTo>
                    <a:pt x="584" y="10"/>
                    <a:pt x="583" y="11"/>
                    <a:pt x="581" y="11"/>
                  </a:cubicBezTo>
                  <a:close/>
                  <a:moveTo>
                    <a:pt x="568" y="9"/>
                  </a:moveTo>
                  <a:lnTo>
                    <a:pt x="568" y="9"/>
                  </a:lnTo>
                  <a:cubicBezTo>
                    <a:pt x="567" y="9"/>
                    <a:pt x="566" y="7"/>
                    <a:pt x="566" y="6"/>
                  </a:cubicBezTo>
                  <a:cubicBezTo>
                    <a:pt x="566" y="4"/>
                    <a:pt x="568" y="3"/>
                    <a:pt x="569" y="3"/>
                  </a:cubicBezTo>
                  <a:lnTo>
                    <a:pt x="569" y="3"/>
                  </a:lnTo>
                  <a:cubicBezTo>
                    <a:pt x="571" y="3"/>
                    <a:pt x="572" y="5"/>
                    <a:pt x="572" y="6"/>
                  </a:cubicBezTo>
                  <a:cubicBezTo>
                    <a:pt x="572" y="8"/>
                    <a:pt x="570" y="9"/>
                    <a:pt x="568" y="9"/>
                  </a:cubicBezTo>
                  <a:close/>
                  <a:moveTo>
                    <a:pt x="556" y="7"/>
                  </a:moveTo>
                  <a:lnTo>
                    <a:pt x="556" y="7"/>
                  </a:lnTo>
                  <a:cubicBezTo>
                    <a:pt x="554" y="7"/>
                    <a:pt x="553" y="5"/>
                    <a:pt x="553" y="4"/>
                  </a:cubicBezTo>
                  <a:cubicBezTo>
                    <a:pt x="554" y="2"/>
                    <a:pt x="555" y="1"/>
                    <a:pt x="557" y="1"/>
                  </a:cubicBezTo>
                  <a:lnTo>
                    <a:pt x="557" y="1"/>
                  </a:lnTo>
                  <a:cubicBezTo>
                    <a:pt x="559" y="1"/>
                    <a:pt x="560" y="3"/>
                    <a:pt x="560" y="5"/>
                  </a:cubicBezTo>
                  <a:cubicBezTo>
                    <a:pt x="559" y="6"/>
                    <a:pt x="558" y="7"/>
                    <a:pt x="556" y="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205" name="Group 374"/>
            <p:cNvGrpSpPr>
              <a:grpSpLocks/>
            </p:cNvGrpSpPr>
            <p:nvPr/>
          </p:nvGrpSpPr>
          <p:grpSpPr bwMode="auto">
            <a:xfrm>
              <a:off x="2378" y="1885"/>
              <a:ext cx="13" cy="32"/>
              <a:chOff x="2378" y="1885"/>
              <a:chExt cx="13" cy="32"/>
            </a:xfrm>
          </p:grpSpPr>
          <p:sp>
            <p:nvSpPr>
              <p:cNvPr id="52195" name="Oval 372"/>
              <p:cNvSpPr>
                <a:spLocks noChangeArrowheads="1"/>
              </p:cNvSpPr>
              <p:nvPr/>
            </p:nvSpPr>
            <p:spPr bwMode="auto">
              <a:xfrm>
                <a:off x="2378" y="1885"/>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6" name="Oval 373"/>
              <p:cNvSpPr>
                <a:spLocks noChangeArrowheads="1"/>
              </p:cNvSpPr>
              <p:nvPr/>
            </p:nvSpPr>
            <p:spPr bwMode="auto">
              <a:xfrm>
                <a:off x="2378" y="1885"/>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06" name="Group 377"/>
            <p:cNvGrpSpPr>
              <a:grpSpLocks/>
            </p:cNvGrpSpPr>
            <p:nvPr/>
          </p:nvGrpSpPr>
          <p:grpSpPr bwMode="auto">
            <a:xfrm>
              <a:off x="1757" y="2022"/>
              <a:ext cx="13" cy="32"/>
              <a:chOff x="1757" y="2022"/>
              <a:chExt cx="13" cy="32"/>
            </a:xfrm>
          </p:grpSpPr>
          <p:sp>
            <p:nvSpPr>
              <p:cNvPr id="52193" name="Oval 375"/>
              <p:cNvSpPr>
                <a:spLocks noChangeArrowheads="1"/>
              </p:cNvSpPr>
              <p:nvPr/>
            </p:nvSpPr>
            <p:spPr bwMode="auto">
              <a:xfrm>
                <a:off x="1757" y="2022"/>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4" name="Oval 376"/>
              <p:cNvSpPr>
                <a:spLocks noChangeArrowheads="1"/>
              </p:cNvSpPr>
              <p:nvPr/>
            </p:nvSpPr>
            <p:spPr bwMode="auto">
              <a:xfrm>
                <a:off x="1757" y="2022"/>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07" name="Group 380"/>
            <p:cNvGrpSpPr>
              <a:grpSpLocks/>
            </p:cNvGrpSpPr>
            <p:nvPr/>
          </p:nvGrpSpPr>
          <p:grpSpPr bwMode="auto">
            <a:xfrm>
              <a:off x="1312" y="2128"/>
              <a:ext cx="13" cy="32"/>
              <a:chOff x="1312" y="2128"/>
              <a:chExt cx="13" cy="32"/>
            </a:xfrm>
          </p:grpSpPr>
          <p:sp>
            <p:nvSpPr>
              <p:cNvPr id="52191" name="Oval 378"/>
              <p:cNvSpPr>
                <a:spLocks noChangeArrowheads="1"/>
              </p:cNvSpPr>
              <p:nvPr/>
            </p:nvSpPr>
            <p:spPr bwMode="auto">
              <a:xfrm>
                <a:off x="1312" y="2128"/>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2" name="Oval 379"/>
              <p:cNvSpPr>
                <a:spLocks noChangeArrowheads="1"/>
              </p:cNvSpPr>
              <p:nvPr/>
            </p:nvSpPr>
            <p:spPr bwMode="auto">
              <a:xfrm>
                <a:off x="1312" y="2128"/>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208" name="Line 381"/>
            <p:cNvSpPr>
              <a:spLocks noChangeShapeType="1"/>
            </p:cNvSpPr>
            <p:nvPr/>
          </p:nvSpPr>
          <p:spPr bwMode="auto">
            <a:xfrm flipH="1" flipV="1">
              <a:off x="2177" y="1943"/>
              <a:ext cx="733" cy="468"/>
            </a:xfrm>
            <a:prstGeom prst="line">
              <a:avLst/>
            </a:prstGeom>
            <a:noFill/>
            <a:ln w="7938" cap="rnd">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09" name="Freeform 382"/>
            <p:cNvSpPr>
              <a:spLocks noEditPoints="1"/>
            </p:cNvSpPr>
            <p:nvPr/>
          </p:nvSpPr>
          <p:spPr bwMode="auto">
            <a:xfrm>
              <a:off x="1782" y="932"/>
              <a:ext cx="583" cy="134"/>
            </a:xfrm>
            <a:custGeom>
              <a:avLst/>
              <a:gdLst>
                <a:gd name="T0" fmla="*/ 41 w 774"/>
                <a:gd name="T1" fmla="*/ 192 h 210"/>
                <a:gd name="T2" fmla="*/ 60 w 774"/>
                <a:gd name="T3" fmla="*/ 183 h 210"/>
                <a:gd name="T4" fmla="*/ 72 w 774"/>
                <a:gd name="T5" fmla="*/ 176 h 210"/>
                <a:gd name="T6" fmla="*/ 68 w 774"/>
                <a:gd name="T7" fmla="*/ 181 h 210"/>
                <a:gd name="T8" fmla="*/ 90 w 774"/>
                <a:gd name="T9" fmla="*/ 180 h 210"/>
                <a:gd name="T10" fmla="*/ 104 w 774"/>
                <a:gd name="T11" fmla="*/ 168 h 210"/>
                <a:gd name="T12" fmla="*/ 104 w 774"/>
                <a:gd name="T13" fmla="*/ 168 h 210"/>
                <a:gd name="T14" fmla="*/ 122 w 774"/>
                <a:gd name="T15" fmla="*/ 172 h 210"/>
                <a:gd name="T16" fmla="*/ 141 w 774"/>
                <a:gd name="T17" fmla="*/ 163 h 210"/>
                <a:gd name="T18" fmla="*/ 153 w 774"/>
                <a:gd name="T19" fmla="*/ 157 h 210"/>
                <a:gd name="T20" fmla="*/ 150 w 774"/>
                <a:gd name="T21" fmla="*/ 162 h 210"/>
                <a:gd name="T22" fmla="*/ 171 w 774"/>
                <a:gd name="T23" fmla="*/ 161 h 210"/>
                <a:gd name="T24" fmla="*/ 185 w 774"/>
                <a:gd name="T25" fmla="*/ 149 h 210"/>
                <a:gd name="T26" fmla="*/ 185 w 774"/>
                <a:gd name="T27" fmla="*/ 149 h 210"/>
                <a:gd name="T28" fmla="*/ 203 w 774"/>
                <a:gd name="T29" fmla="*/ 153 h 210"/>
                <a:gd name="T30" fmla="*/ 223 w 774"/>
                <a:gd name="T31" fmla="*/ 144 h 210"/>
                <a:gd name="T32" fmla="*/ 234 w 774"/>
                <a:gd name="T33" fmla="*/ 137 h 210"/>
                <a:gd name="T34" fmla="*/ 231 w 774"/>
                <a:gd name="T35" fmla="*/ 142 h 210"/>
                <a:gd name="T36" fmla="*/ 252 w 774"/>
                <a:gd name="T37" fmla="*/ 141 h 210"/>
                <a:gd name="T38" fmla="*/ 266 w 774"/>
                <a:gd name="T39" fmla="*/ 129 h 210"/>
                <a:gd name="T40" fmla="*/ 266 w 774"/>
                <a:gd name="T41" fmla="*/ 129 h 210"/>
                <a:gd name="T42" fmla="*/ 284 w 774"/>
                <a:gd name="T43" fmla="*/ 134 h 210"/>
                <a:gd name="T44" fmla="*/ 304 w 774"/>
                <a:gd name="T45" fmla="*/ 125 h 210"/>
                <a:gd name="T46" fmla="*/ 315 w 774"/>
                <a:gd name="T47" fmla="*/ 118 h 210"/>
                <a:gd name="T48" fmla="*/ 312 w 774"/>
                <a:gd name="T49" fmla="*/ 123 h 210"/>
                <a:gd name="T50" fmla="*/ 333 w 774"/>
                <a:gd name="T51" fmla="*/ 122 h 210"/>
                <a:gd name="T52" fmla="*/ 347 w 774"/>
                <a:gd name="T53" fmla="*/ 110 h 210"/>
                <a:gd name="T54" fmla="*/ 347 w 774"/>
                <a:gd name="T55" fmla="*/ 110 h 210"/>
                <a:gd name="T56" fmla="*/ 366 w 774"/>
                <a:gd name="T57" fmla="*/ 114 h 210"/>
                <a:gd name="T58" fmla="*/ 385 w 774"/>
                <a:gd name="T59" fmla="*/ 105 h 210"/>
                <a:gd name="T60" fmla="*/ 396 w 774"/>
                <a:gd name="T61" fmla="*/ 99 h 210"/>
                <a:gd name="T62" fmla="*/ 393 w 774"/>
                <a:gd name="T63" fmla="*/ 104 h 210"/>
                <a:gd name="T64" fmla="*/ 414 w 774"/>
                <a:gd name="T65" fmla="*/ 103 h 210"/>
                <a:gd name="T66" fmla="*/ 428 w 774"/>
                <a:gd name="T67" fmla="*/ 91 h 210"/>
                <a:gd name="T68" fmla="*/ 428 w 774"/>
                <a:gd name="T69" fmla="*/ 91 h 210"/>
                <a:gd name="T70" fmla="*/ 447 w 774"/>
                <a:gd name="T71" fmla="*/ 95 h 210"/>
                <a:gd name="T72" fmla="*/ 466 w 774"/>
                <a:gd name="T73" fmla="*/ 86 h 210"/>
                <a:gd name="T74" fmla="*/ 477 w 774"/>
                <a:gd name="T75" fmla="*/ 79 h 210"/>
                <a:gd name="T76" fmla="*/ 474 w 774"/>
                <a:gd name="T77" fmla="*/ 84 h 210"/>
                <a:gd name="T78" fmla="*/ 495 w 774"/>
                <a:gd name="T79" fmla="*/ 83 h 210"/>
                <a:gd name="T80" fmla="*/ 509 w 774"/>
                <a:gd name="T81" fmla="*/ 71 h 210"/>
                <a:gd name="T82" fmla="*/ 509 w 774"/>
                <a:gd name="T83" fmla="*/ 71 h 210"/>
                <a:gd name="T84" fmla="*/ 528 w 774"/>
                <a:gd name="T85" fmla="*/ 76 h 210"/>
                <a:gd name="T86" fmla="*/ 547 w 774"/>
                <a:gd name="T87" fmla="*/ 67 h 210"/>
                <a:gd name="T88" fmla="*/ 558 w 774"/>
                <a:gd name="T89" fmla="*/ 60 h 210"/>
                <a:gd name="T90" fmla="*/ 555 w 774"/>
                <a:gd name="T91" fmla="*/ 65 h 210"/>
                <a:gd name="T92" fmla="*/ 576 w 774"/>
                <a:gd name="T93" fmla="*/ 64 h 210"/>
                <a:gd name="T94" fmla="*/ 591 w 774"/>
                <a:gd name="T95" fmla="*/ 52 h 210"/>
                <a:gd name="T96" fmla="*/ 591 w 774"/>
                <a:gd name="T97" fmla="*/ 52 h 210"/>
                <a:gd name="T98" fmla="*/ 609 w 774"/>
                <a:gd name="T99" fmla="*/ 56 h 210"/>
                <a:gd name="T100" fmla="*/ 628 w 774"/>
                <a:gd name="T101" fmla="*/ 47 h 210"/>
                <a:gd name="T102" fmla="*/ 639 w 774"/>
                <a:gd name="T103" fmla="*/ 41 h 210"/>
                <a:gd name="T104" fmla="*/ 636 w 774"/>
                <a:gd name="T105" fmla="*/ 46 h 210"/>
                <a:gd name="T106" fmla="*/ 657 w 774"/>
                <a:gd name="T107" fmla="*/ 45 h 210"/>
                <a:gd name="T108" fmla="*/ 672 w 774"/>
                <a:gd name="T109" fmla="*/ 33 h 210"/>
                <a:gd name="T110" fmla="*/ 672 w 774"/>
                <a:gd name="T111" fmla="*/ 33 h 210"/>
                <a:gd name="T112" fmla="*/ 690 w 774"/>
                <a:gd name="T113" fmla="*/ 37 h 210"/>
                <a:gd name="T114" fmla="*/ 709 w 774"/>
                <a:gd name="T115" fmla="*/ 28 h 210"/>
                <a:gd name="T116" fmla="*/ 720 w 774"/>
                <a:gd name="T117" fmla="*/ 21 h 210"/>
                <a:gd name="T118" fmla="*/ 717 w 774"/>
                <a:gd name="T119" fmla="*/ 26 h 210"/>
                <a:gd name="T120" fmla="*/ 54 w 774"/>
                <a:gd name="T12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4" h="210">
                  <a:moveTo>
                    <a:pt x="39" y="184"/>
                  </a:moveTo>
                  <a:lnTo>
                    <a:pt x="39" y="184"/>
                  </a:lnTo>
                  <a:cubicBezTo>
                    <a:pt x="41" y="183"/>
                    <a:pt x="44" y="184"/>
                    <a:pt x="44" y="187"/>
                  </a:cubicBezTo>
                  <a:cubicBezTo>
                    <a:pt x="45" y="189"/>
                    <a:pt x="43" y="191"/>
                    <a:pt x="41" y="192"/>
                  </a:cubicBezTo>
                  <a:lnTo>
                    <a:pt x="41" y="192"/>
                  </a:lnTo>
                  <a:cubicBezTo>
                    <a:pt x="39" y="192"/>
                    <a:pt x="37" y="191"/>
                    <a:pt x="36" y="189"/>
                  </a:cubicBezTo>
                  <a:cubicBezTo>
                    <a:pt x="35" y="186"/>
                    <a:pt x="37" y="184"/>
                    <a:pt x="39" y="184"/>
                  </a:cubicBezTo>
                  <a:close/>
                  <a:moveTo>
                    <a:pt x="55" y="180"/>
                  </a:moveTo>
                  <a:lnTo>
                    <a:pt x="55" y="180"/>
                  </a:lnTo>
                  <a:cubicBezTo>
                    <a:pt x="58" y="179"/>
                    <a:pt x="60" y="180"/>
                    <a:pt x="60" y="183"/>
                  </a:cubicBezTo>
                  <a:cubicBezTo>
                    <a:pt x="61" y="185"/>
                    <a:pt x="60" y="187"/>
                    <a:pt x="57" y="188"/>
                  </a:cubicBezTo>
                  <a:lnTo>
                    <a:pt x="57" y="188"/>
                  </a:lnTo>
                  <a:cubicBezTo>
                    <a:pt x="55" y="188"/>
                    <a:pt x="53" y="187"/>
                    <a:pt x="52" y="185"/>
                  </a:cubicBezTo>
                  <a:cubicBezTo>
                    <a:pt x="52" y="183"/>
                    <a:pt x="53" y="180"/>
                    <a:pt x="55" y="180"/>
                  </a:cubicBezTo>
                  <a:close/>
                  <a:moveTo>
                    <a:pt x="72" y="176"/>
                  </a:moveTo>
                  <a:lnTo>
                    <a:pt x="72" y="176"/>
                  </a:lnTo>
                  <a:cubicBezTo>
                    <a:pt x="74" y="175"/>
                    <a:pt x="76" y="177"/>
                    <a:pt x="77" y="179"/>
                  </a:cubicBezTo>
                  <a:cubicBezTo>
                    <a:pt x="77" y="181"/>
                    <a:pt x="76" y="183"/>
                    <a:pt x="74" y="184"/>
                  </a:cubicBezTo>
                  <a:lnTo>
                    <a:pt x="74" y="184"/>
                  </a:lnTo>
                  <a:cubicBezTo>
                    <a:pt x="71" y="184"/>
                    <a:pt x="69" y="183"/>
                    <a:pt x="68" y="181"/>
                  </a:cubicBezTo>
                  <a:cubicBezTo>
                    <a:pt x="68" y="179"/>
                    <a:pt x="69" y="176"/>
                    <a:pt x="72" y="176"/>
                  </a:cubicBezTo>
                  <a:close/>
                  <a:moveTo>
                    <a:pt x="88" y="172"/>
                  </a:moveTo>
                  <a:lnTo>
                    <a:pt x="88" y="172"/>
                  </a:lnTo>
                  <a:cubicBezTo>
                    <a:pt x="90" y="171"/>
                    <a:pt x="92" y="173"/>
                    <a:pt x="93" y="175"/>
                  </a:cubicBezTo>
                  <a:cubicBezTo>
                    <a:pt x="93" y="177"/>
                    <a:pt x="92" y="179"/>
                    <a:pt x="90" y="180"/>
                  </a:cubicBezTo>
                  <a:lnTo>
                    <a:pt x="90" y="180"/>
                  </a:lnTo>
                  <a:cubicBezTo>
                    <a:pt x="88" y="181"/>
                    <a:pt x="85" y="179"/>
                    <a:pt x="85" y="177"/>
                  </a:cubicBezTo>
                  <a:cubicBezTo>
                    <a:pt x="84" y="175"/>
                    <a:pt x="86" y="173"/>
                    <a:pt x="88" y="172"/>
                  </a:cubicBezTo>
                  <a:close/>
                  <a:moveTo>
                    <a:pt x="104" y="168"/>
                  </a:moveTo>
                  <a:lnTo>
                    <a:pt x="104" y="168"/>
                  </a:lnTo>
                  <a:cubicBezTo>
                    <a:pt x="106" y="168"/>
                    <a:pt x="108" y="169"/>
                    <a:pt x="109" y="171"/>
                  </a:cubicBezTo>
                  <a:cubicBezTo>
                    <a:pt x="110" y="173"/>
                    <a:pt x="108" y="176"/>
                    <a:pt x="106" y="176"/>
                  </a:cubicBezTo>
                  <a:lnTo>
                    <a:pt x="106" y="176"/>
                  </a:lnTo>
                  <a:cubicBezTo>
                    <a:pt x="104" y="177"/>
                    <a:pt x="101" y="175"/>
                    <a:pt x="101" y="173"/>
                  </a:cubicBezTo>
                  <a:cubicBezTo>
                    <a:pt x="100" y="171"/>
                    <a:pt x="102" y="169"/>
                    <a:pt x="104" y="168"/>
                  </a:cubicBezTo>
                  <a:close/>
                  <a:moveTo>
                    <a:pt x="120" y="164"/>
                  </a:moveTo>
                  <a:lnTo>
                    <a:pt x="120" y="164"/>
                  </a:lnTo>
                  <a:cubicBezTo>
                    <a:pt x="122" y="164"/>
                    <a:pt x="125" y="165"/>
                    <a:pt x="125" y="167"/>
                  </a:cubicBezTo>
                  <a:cubicBezTo>
                    <a:pt x="126" y="170"/>
                    <a:pt x="124" y="172"/>
                    <a:pt x="122" y="172"/>
                  </a:cubicBezTo>
                  <a:lnTo>
                    <a:pt x="122" y="172"/>
                  </a:lnTo>
                  <a:cubicBezTo>
                    <a:pt x="120" y="173"/>
                    <a:pt x="118" y="172"/>
                    <a:pt x="117" y="169"/>
                  </a:cubicBezTo>
                  <a:cubicBezTo>
                    <a:pt x="117" y="167"/>
                    <a:pt x="118" y="165"/>
                    <a:pt x="120" y="164"/>
                  </a:cubicBezTo>
                  <a:close/>
                  <a:moveTo>
                    <a:pt x="136" y="160"/>
                  </a:moveTo>
                  <a:lnTo>
                    <a:pt x="136" y="160"/>
                  </a:lnTo>
                  <a:cubicBezTo>
                    <a:pt x="139" y="160"/>
                    <a:pt x="141" y="161"/>
                    <a:pt x="141" y="163"/>
                  </a:cubicBezTo>
                  <a:cubicBezTo>
                    <a:pt x="142" y="166"/>
                    <a:pt x="141" y="168"/>
                    <a:pt x="138" y="168"/>
                  </a:cubicBezTo>
                  <a:lnTo>
                    <a:pt x="138" y="168"/>
                  </a:lnTo>
                  <a:cubicBezTo>
                    <a:pt x="136" y="169"/>
                    <a:pt x="134" y="168"/>
                    <a:pt x="133" y="165"/>
                  </a:cubicBezTo>
                  <a:cubicBezTo>
                    <a:pt x="133" y="163"/>
                    <a:pt x="134" y="161"/>
                    <a:pt x="136" y="160"/>
                  </a:cubicBezTo>
                  <a:close/>
                  <a:moveTo>
                    <a:pt x="153" y="157"/>
                  </a:moveTo>
                  <a:lnTo>
                    <a:pt x="153" y="157"/>
                  </a:lnTo>
                  <a:cubicBezTo>
                    <a:pt x="155" y="156"/>
                    <a:pt x="157" y="157"/>
                    <a:pt x="158" y="160"/>
                  </a:cubicBezTo>
                  <a:cubicBezTo>
                    <a:pt x="158" y="162"/>
                    <a:pt x="157" y="164"/>
                    <a:pt x="155" y="165"/>
                  </a:cubicBezTo>
                  <a:lnTo>
                    <a:pt x="155" y="165"/>
                  </a:lnTo>
                  <a:cubicBezTo>
                    <a:pt x="152" y="165"/>
                    <a:pt x="150" y="164"/>
                    <a:pt x="150" y="162"/>
                  </a:cubicBezTo>
                  <a:cubicBezTo>
                    <a:pt x="149" y="159"/>
                    <a:pt x="150" y="157"/>
                    <a:pt x="153" y="157"/>
                  </a:cubicBezTo>
                  <a:close/>
                  <a:moveTo>
                    <a:pt x="169" y="153"/>
                  </a:moveTo>
                  <a:lnTo>
                    <a:pt x="169" y="153"/>
                  </a:lnTo>
                  <a:cubicBezTo>
                    <a:pt x="171" y="152"/>
                    <a:pt x="173" y="153"/>
                    <a:pt x="174" y="156"/>
                  </a:cubicBezTo>
                  <a:cubicBezTo>
                    <a:pt x="174" y="158"/>
                    <a:pt x="173" y="160"/>
                    <a:pt x="171" y="161"/>
                  </a:cubicBezTo>
                  <a:lnTo>
                    <a:pt x="171" y="161"/>
                  </a:lnTo>
                  <a:cubicBezTo>
                    <a:pt x="169" y="161"/>
                    <a:pt x="166" y="160"/>
                    <a:pt x="166" y="158"/>
                  </a:cubicBezTo>
                  <a:cubicBezTo>
                    <a:pt x="165" y="155"/>
                    <a:pt x="167" y="153"/>
                    <a:pt x="169" y="153"/>
                  </a:cubicBezTo>
                  <a:close/>
                  <a:moveTo>
                    <a:pt x="185" y="149"/>
                  </a:moveTo>
                  <a:lnTo>
                    <a:pt x="185" y="149"/>
                  </a:lnTo>
                  <a:cubicBezTo>
                    <a:pt x="187" y="148"/>
                    <a:pt x="190" y="150"/>
                    <a:pt x="190" y="152"/>
                  </a:cubicBezTo>
                  <a:cubicBezTo>
                    <a:pt x="191" y="154"/>
                    <a:pt x="189" y="156"/>
                    <a:pt x="187" y="157"/>
                  </a:cubicBezTo>
                  <a:lnTo>
                    <a:pt x="187" y="157"/>
                  </a:lnTo>
                  <a:cubicBezTo>
                    <a:pt x="185" y="157"/>
                    <a:pt x="183" y="156"/>
                    <a:pt x="182" y="154"/>
                  </a:cubicBezTo>
                  <a:cubicBezTo>
                    <a:pt x="181" y="152"/>
                    <a:pt x="183" y="149"/>
                    <a:pt x="185" y="149"/>
                  </a:cubicBezTo>
                  <a:close/>
                  <a:moveTo>
                    <a:pt x="201" y="145"/>
                  </a:moveTo>
                  <a:lnTo>
                    <a:pt x="201" y="145"/>
                  </a:lnTo>
                  <a:cubicBezTo>
                    <a:pt x="204" y="144"/>
                    <a:pt x="206" y="146"/>
                    <a:pt x="206" y="148"/>
                  </a:cubicBezTo>
                  <a:cubicBezTo>
                    <a:pt x="207" y="150"/>
                    <a:pt x="206" y="152"/>
                    <a:pt x="203" y="153"/>
                  </a:cubicBezTo>
                  <a:lnTo>
                    <a:pt x="203" y="153"/>
                  </a:lnTo>
                  <a:cubicBezTo>
                    <a:pt x="201" y="154"/>
                    <a:pt x="199" y="152"/>
                    <a:pt x="198" y="150"/>
                  </a:cubicBezTo>
                  <a:cubicBezTo>
                    <a:pt x="198" y="148"/>
                    <a:pt x="199" y="145"/>
                    <a:pt x="201" y="145"/>
                  </a:cubicBezTo>
                  <a:close/>
                  <a:moveTo>
                    <a:pt x="218" y="141"/>
                  </a:moveTo>
                  <a:lnTo>
                    <a:pt x="218" y="141"/>
                  </a:lnTo>
                  <a:cubicBezTo>
                    <a:pt x="220" y="140"/>
                    <a:pt x="222" y="142"/>
                    <a:pt x="223" y="144"/>
                  </a:cubicBezTo>
                  <a:cubicBezTo>
                    <a:pt x="223" y="146"/>
                    <a:pt x="222" y="149"/>
                    <a:pt x="220" y="149"/>
                  </a:cubicBezTo>
                  <a:lnTo>
                    <a:pt x="220" y="149"/>
                  </a:lnTo>
                  <a:cubicBezTo>
                    <a:pt x="217" y="150"/>
                    <a:pt x="215" y="148"/>
                    <a:pt x="214" y="146"/>
                  </a:cubicBezTo>
                  <a:cubicBezTo>
                    <a:pt x="214" y="144"/>
                    <a:pt x="215" y="142"/>
                    <a:pt x="218" y="141"/>
                  </a:cubicBezTo>
                  <a:close/>
                  <a:moveTo>
                    <a:pt x="234" y="137"/>
                  </a:moveTo>
                  <a:lnTo>
                    <a:pt x="234" y="137"/>
                  </a:lnTo>
                  <a:cubicBezTo>
                    <a:pt x="236" y="137"/>
                    <a:pt x="238" y="138"/>
                    <a:pt x="239" y="140"/>
                  </a:cubicBezTo>
                  <a:cubicBezTo>
                    <a:pt x="239" y="142"/>
                    <a:pt x="238" y="145"/>
                    <a:pt x="236" y="145"/>
                  </a:cubicBezTo>
                  <a:lnTo>
                    <a:pt x="236" y="145"/>
                  </a:lnTo>
                  <a:cubicBezTo>
                    <a:pt x="234" y="146"/>
                    <a:pt x="231" y="144"/>
                    <a:pt x="231" y="142"/>
                  </a:cubicBezTo>
                  <a:cubicBezTo>
                    <a:pt x="230" y="140"/>
                    <a:pt x="231" y="138"/>
                    <a:pt x="234" y="137"/>
                  </a:cubicBezTo>
                  <a:close/>
                  <a:moveTo>
                    <a:pt x="250" y="133"/>
                  </a:moveTo>
                  <a:lnTo>
                    <a:pt x="250" y="133"/>
                  </a:lnTo>
                  <a:cubicBezTo>
                    <a:pt x="252" y="133"/>
                    <a:pt x="254" y="134"/>
                    <a:pt x="255" y="136"/>
                  </a:cubicBezTo>
                  <a:cubicBezTo>
                    <a:pt x="256" y="139"/>
                    <a:pt x="254" y="141"/>
                    <a:pt x="252" y="141"/>
                  </a:cubicBezTo>
                  <a:lnTo>
                    <a:pt x="252" y="141"/>
                  </a:lnTo>
                  <a:cubicBezTo>
                    <a:pt x="250" y="142"/>
                    <a:pt x="247" y="141"/>
                    <a:pt x="247" y="138"/>
                  </a:cubicBezTo>
                  <a:cubicBezTo>
                    <a:pt x="246" y="136"/>
                    <a:pt x="248" y="134"/>
                    <a:pt x="250" y="133"/>
                  </a:cubicBezTo>
                  <a:close/>
                  <a:moveTo>
                    <a:pt x="266" y="129"/>
                  </a:moveTo>
                  <a:lnTo>
                    <a:pt x="266" y="129"/>
                  </a:lnTo>
                  <a:cubicBezTo>
                    <a:pt x="268" y="129"/>
                    <a:pt x="271" y="130"/>
                    <a:pt x="271" y="132"/>
                  </a:cubicBezTo>
                  <a:cubicBezTo>
                    <a:pt x="272" y="135"/>
                    <a:pt x="270" y="137"/>
                    <a:pt x="268" y="138"/>
                  </a:cubicBezTo>
                  <a:lnTo>
                    <a:pt x="268" y="138"/>
                  </a:lnTo>
                  <a:cubicBezTo>
                    <a:pt x="266" y="138"/>
                    <a:pt x="264" y="137"/>
                    <a:pt x="263" y="135"/>
                  </a:cubicBezTo>
                  <a:cubicBezTo>
                    <a:pt x="263" y="132"/>
                    <a:pt x="264" y="130"/>
                    <a:pt x="266" y="129"/>
                  </a:cubicBezTo>
                  <a:close/>
                  <a:moveTo>
                    <a:pt x="282" y="126"/>
                  </a:moveTo>
                  <a:lnTo>
                    <a:pt x="282" y="126"/>
                  </a:lnTo>
                  <a:cubicBezTo>
                    <a:pt x="285" y="125"/>
                    <a:pt x="287" y="126"/>
                    <a:pt x="287" y="129"/>
                  </a:cubicBezTo>
                  <a:cubicBezTo>
                    <a:pt x="288" y="131"/>
                    <a:pt x="287" y="133"/>
                    <a:pt x="284" y="134"/>
                  </a:cubicBezTo>
                  <a:lnTo>
                    <a:pt x="284" y="134"/>
                  </a:lnTo>
                  <a:cubicBezTo>
                    <a:pt x="282" y="134"/>
                    <a:pt x="280" y="133"/>
                    <a:pt x="279" y="131"/>
                  </a:cubicBezTo>
                  <a:cubicBezTo>
                    <a:pt x="279" y="128"/>
                    <a:pt x="280" y="126"/>
                    <a:pt x="282" y="126"/>
                  </a:cubicBezTo>
                  <a:close/>
                  <a:moveTo>
                    <a:pt x="299" y="122"/>
                  </a:moveTo>
                  <a:lnTo>
                    <a:pt x="299" y="122"/>
                  </a:lnTo>
                  <a:cubicBezTo>
                    <a:pt x="301" y="121"/>
                    <a:pt x="303" y="123"/>
                    <a:pt x="304" y="125"/>
                  </a:cubicBezTo>
                  <a:cubicBezTo>
                    <a:pt x="304" y="127"/>
                    <a:pt x="303" y="129"/>
                    <a:pt x="301" y="130"/>
                  </a:cubicBezTo>
                  <a:lnTo>
                    <a:pt x="301" y="130"/>
                  </a:lnTo>
                  <a:cubicBezTo>
                    <a:pt x="298" y="130"/>
                    <a:pt x="296" y="129"/>
                    <a:pt x="296" y="127"/>
                  </a:cubicBezTo>
                  <a:cubicBezTo>
                    <a:pt x="295" y="125"/>
                    <a:pt x="296" y="122"/>
                    <a:pt x="299" y="122"/>
                  </a:cubicBezTo>
                  <a:close/>
                  <a:moveTo>
                    <a:pt x="315" y="118"/>
                  </a:moveTo>
                  <a:lnTo>
                    <a:pt x="315" y="118"/>
                  </a:lnTo>
                  <a:cubicBezTo>
                    <a:pt x="317" y="117"/>
                    <a:pt x="319" y="119"/>
                    <a:pt x="320" y="121"/>
                  </a:cubicBezTo>
                  <a:cubicBezTo>
                    <a:pt x="320" y="123"/>
                    <a:pt x="319" y="125"/>
                    <a:pt x="317" y="126"/>
                  </a:cubicBezTo>
                  <a:lnTo>
                    <a:pt x="317" y="126"/>
                  </a:lnTo>
                  <a:cubicBezTo>
                    <a:pt x="315" y="127"/>
                    <a:pt x="312" y="125"/>
                    <a:pt x="312" y="123"/>
                  </a:cubicBezTo>
                  <a:cubicBezTo>
                    <a:pt x="311" y="121"/>
                    <a:pt x="313" y="118"/>
                    <a:pt x="315" y="118"/>
                  </a:cubicBezTo>
                  <a:close/>
                  <a:moveTo>
                    <a:pt x="331" y="114"/>
                  </a:moveTo>
                  <a:lnTo>
                    <a:pt x="331" y="114"/>
                  </a:lnTo>
                  <a:cubicBezTo>
                    <a:pt x="333" y="113"/>
                    <a:pt x="336" y="115"/>
                    <a:pt x="336" y="117"/>
                  </a:cubicBezTo>
                  <a:cubicBezTo>
                    <a:pt x="337" y="119"/>
                    <a:pt x="335" y="122"/>
                    <a:pt x="333" y="122"/>
                  </a:cubicBezTo>
                  <a:lnTo>
                    <a:pt x="333" y="122"/>
                  </a:lnTo>
                  <a:cubicBezTo>
                    <a:pt x="331" y="123"/>
                    <a:pt x="329" y="121"/>
                    <a:pt x="328" y="119"/>
                  </a:cubicBezTo>
                  <a:cubicBezTo>
                    <a:pt x="327" y="117"/>
                    <a:pt x="329" y="115"/>
                    <a:pt x="331" y="114"/>
                  </a:cubicBezTo>
                  <a:close/>
                  <a:moveTo>
                    <a:pt x="347" y="110"/>
                  </a:moveTo>
                  <a:lnTo>
                    <a:pt x="347" y="110"/>
                  </a:lnTo>
                  <a:cubicBezTo>
                    <a:pt x="350" y="110"/>
                    <a:pt x="352" y="111"/>
                    <a:pt x="352" y="113"/>
                  </a:cubicBezTo>
                  <a:cubicBezTo>
                    <a:pt x="353" y="115"/>
                    <a:pt x="352" y="118"/>
                    <a:pt x="349" y="118"/>
                  </a:cubicBezTo>
                  <a:lnTo>
                    <a:pt x="349" y="118"/>
                  </a:lnTo>
                  <a:cubicBezTo>
                    <a:pt x="347" y="119"/>
                    <a:pt x="345" y="117"/>
                    <a:pt x="344" y="115"/>
                  </a:cubicBezTo>
                  <a:cubicBezTo>
                    <a:pt x="344" y="113"/>
                    <a:pt x="345" y="111"/>
                    <a:pt x="347" y="110"/>
                  </a:cubicBezTo>
                  <a:close/>
                  <a:moveTo>
                    <a:pt x="363" y="106"/>
                  </a:moveTo>
                  <a:lnTo>
                    <a:pt x="363" y="106"/>
                  </a:lnTo>
                  <a:cubicBezTo>
                    <a:pt x="366" y="106"/>
                    <a:pt x="368" y="107"/>
                    <a:pt x="369" y="109"/>
                  </a:cubicBezTo>
                  <a:cubicBezTo>
                    <a:pt x="369" y="112"/>
                    <a:pt x="368" y="114"/>
                    <a:pt x="366" y="114"/>
                  </a:cubicBezTo>
                  <a:lnTo>
                    <a:pt x="366" y="114"/>
                  </a:lnTo>
                  <a:cubicBezTo>
                    <a:pt x="363" y="115"/>
                    <a:pt x="361" y="114"/>
                    <a:pt x="360" y="111"/>
                  </a:cubicBezTo>
                  <a:cubicBezTo>
                    <a:pt x="360" y="109"/>
                    <a:pt x="361" y="107"/>
                    <a:pt x="363" y="106"/>
                  </a:cubicBezTo>
                  <a:close/>
                  <a:moveTo>
                    <a:pt x="380" y="102"/>
                  </a:moveTo>
                  <a:lnTo>
                    <a:pt x="380" y="102"/>
                  </a:lnTo>
                  <a:cubicBezTo>
                    <a:pt x="382" y="102"/>
                    <a:pt x="384" y="103"/>
                    <a:pt x="385" y="105"/>
                  </a:cubicBezTo>
                  <a:cubicBezTo>
                    <a:pt x="385" y="108"/>
                    <a:pt x="384" y="110"/>
                    <a:pt x="382" y="110"/>
                  </a:cubicBezTo>
                  <a:lnTo>
                    <a:pt x="382" y="110"/>
                  </a:lnTo>
                  <a:cubicBezTo>
                    <a:pt x="379" y="111"/>
                    <a:pt x="377" y="110"/>
                    <a:pt x="377" y="107"/>
                  </a:cubicBezTo>
                  <a:cubicBezTo>
                    <a:pt x="376" y="105"/>
                    <a:pt x="377" y="103"/>
                    <a:pt x="380" y="102"/>
                  </a:cubicBezTo>
                  <a:close/>
                  <a:moveTo>
                    <a:pt x="396" y="99"/>
                  </a:moveTo>
                  <a:lnTo>
                    <a:pt x="396" y="99"/>
                  </a:lnTo>
                  <a:cubicBezTo>
                    <a:pt x="398" y="98"/>
                    <a:pt x="400" y="99"/>
                    <a:pt x="401" y="102"/>
                  </a:cubicBezTo>
                  <a:cubicBezTo>
                    <a:pt x="402" y="104"/>
                    <a:pt x="400" y="106"/>
                    <a:pt x="398" y="107"/>
                  </a:cubicBezTo>
                  <a:lnTo>
                    <a:pt x="398" y="107"/>
                  </a:lnTo>
                  <a:cubicBezTo>
                    <a:pt x="396" y="107"/>
                    <a:pt x="393" y="106"/>
                    <a:pt x="393" y="104"/>
                  </a:cubicBezTo>
                  <a:cubicBezTo>
                    <a:pt x="392" y="101"/>
                    <a:pt x="394" y="99"/>
                    <a:pt x="396" y="99"/>
                  </a:cubicBezTo>
                  <a:close/>
                  <a:moveTo>
                    <a:pt x="412" y="95"/>
                  </a:moveTo>
                  <a:lnTo>
                    <a:pt x="412" y="95"/>
                  </a:lnTo>
                  <a:cubicBezTo>
                    <a:pt x="414" y="94"/>
                    <a:pt x="417" y="95"/>
                    <a:pt x="417" y="98"/>
                  </a:cubicBezTo>
                  <a:cubicBezTo>
                    <a:pt x="418" y="100"/>
                    <a:pt x="416" y="102"/>
                    <a:pt x="414" y="103"/>
                  </a:cubicBezTo>
                  <a:lnTo>
                    <a:pt x="414" y="103"/>
                  </a:lnTo>
                  <a:cubicBezTo>
                    <a:pt x="412" y="103"/>
                    <a:pt x="410" y="102"/>
                    <a:pt x="409" y="100"/>
                  </a:cubicBezTo>
                  <a:cubicBezTo>
                    <a:pt x="409" y="98"/>
                    <a:pt x="410" y="95"/>
                    <a:pt x="412" y="95"/>
                  </a:cubicBezTo>
                  <a:close/>
                  <a:moveTo>
                    <a:pt x="428" y="91"/>
                  </a:moveTo>
                  <a:lnTo>
                    <a:pt x="428" y="91"/>
                  </a:lnTo>
                  <a:cubicBezTo>
                    <a:pt x="431" y="90"/>
                    <a:pt x="433" y="92"/>
                    <a:pt x="433" y="94"/>
                  </a:cubicBezTo>
                  <a:cubicBezTo>
                    <a:pt x="434" y="96"/>
                    <a:pt x="433" y="98"/>
                    <a:pt x="430" y="99"/>
                  </a:cubicBezTo>
                  <a:lnTo>
                    <a:pt x="430" y="99"/>
                  </a:lnTo>
                  <a:cubicBezTo>
                    <a:pt x="428" y="99"/>
                    <a:pt x="426" y="98"/>
                    <a:pt x="425" y="96"/>
                  </a:cubicBezTo>
                  <a:cubicBezTo>
                    <a:pt x="425" y="94"/>
                    <a:pt x="426" y="91"/>
                    <a:pt x="428" y="91"/>
                  </a:cubicBezTo>
                  <a:close/>
                  <a:moveTo>
                    <a:pt x="445" y="87"/>
                  </a:moveTo>
                  <a:lnTo>
                    <a:pt x="445" y="87"/>
                  </a:lnTo>
                  <a:cubicBezTo>
                    <a:pt x="447" y="86"/>
                    <a:pt x="449" y="88"/>
                    <a:pt x="450" y="90"/>
                  </a:cubicBezTo>
                  <a:cubicBezTo>
                    <a:pt x="450" y="92"/>
                    <a:pt x="449" y="94"/>
                    <a:pt x="447" y="95"/>
                  </a:cubicBezTo>
                  <a:lnTo>
                    <a:pt x="447" y="95"/>
                  </a:lnTo>
                  <a:cubicBezTo>
                    <a:pt x="444" y="96"/>
                    <a:pt x="442" y="94"/>
                    <a:pt x="442" y="92"/>
                  </a:cubicBezTo>
                  <a:cubicBezTo>
                    <a:pt x="441" y="90"/>
                    <a:pt x="442" y="88"/>
                    <a:pt x="445" y="87"/>
                  </a:cubicBezTo>
                  <a:close/>
                  <a:moveTo>
                    <a:pt x="461" y="83"/>
                  </a:moveTo>
                  <a:lnTo>
                    <a:pt x="461" y="83"/>
                  </a:lnTo>
                  <a:cubicBezTo>
                    <a:pt x="463" y="83"/>
                    <a:pt x="465" y="84"/>
                    <a:pt x="466" y="86"/>
                  </a:cubicBezTo>
                  <a:cubicBezTo>
                    <a:pt x="466" y="88"/>
                    <a:pt x="465" y="91"/>
                    <a:pt x="463" y="91"/>
                  </a:cubicBezTo>
                  <a:lnTo>
                    <a:pt x="463" y="91"/>
                  </a:lnTo>
                  <a:cubicBezTo>
                    <a:pt x="461" y="92"/>
                    <a:pt x="458" y="90"/>
                    <a:pt x="458" y="88"/>
                  </a:cubicBezTo>
                  <a:cubicBezTo>
                    <a:pt x="457" y="86"/>
                    <a:pt x="459" y="84"/>
                    <a:pt x="461" y="83"/>
                  </a:cubicBezTo>
                  <a:close/>
                  <a:moveTo>
                    <a:pt x="477" y="79"/>
                  </a:moveTo>
                  <a:lnTo>
                    <a:pt x="477" y="79"/>
                  </a:lnTo>
                  <a:cubicBezTo>
                    <a:pt x="479" y="79"/>
                    <a:pt x="482" y="80"/>
                    <a:pt x="482" y="82"/>
                  </a:cubicBezTo>
                  <a:cubicBezTo>
                    <a:pt x="483" y="84"/>
                    <a:pt x="481" y="87"/>
                    <a:pt x="479" y="87"/>
                  </a:cubicBezTo>
                  <a:lnTo>
                    <a:pt x="479" y="87"/>
                  </a:lnTo>
                  <a:cubicBezTo>
                    <a:pt x="477" y="88"/>
                    <a:pt x="475" y="87"/>
                    <a:pt x="474" y="84"/>
                  </a:cubicBezTo>
                  <a:cubicBezTo>
                    <a:pt x="473" y="82"/>
                    <a:pt x="475" y="80"/>
                    <a:pt x="477" y="79"/>
                  </a:cubicBezTo>
                  <a:close/>
                  <a:moveTo>
                    <a:pt x="493" y="75"/>
                  </a:moveTo>
                  <a:lnTo>
                    <a:pt x="493" y="75"/>
                  </a:lnTo>
                  <a:cubicBezTo>
                    <a:pt x="495" y="75"/>
                    <a:pt x="498" y="76"/>
                    <a:pt x="498" y="78"/>
                  </a:cubicBezTo>
                  <a:cubicBezTo>
                    <a:pt x="499" y="81"/>
                    <a:pt x="498" y="83"/>
                    <a:pt x="495" y="83"/>
                  </a:cubicBezTo>
                  <a:lnTo>
                    <a:pt x="495" y="83"/>
                  </a:lnTo>
                  <a:cubicBezTo>
                    <a:pt x="493" y="84"/>
                    <a:pt x="491" y="83"/>
                    <a:pt x="490" y="80"/>
                  </a:cubicBezTo>
                  <a:cubicBezTo>
                    <a:pt x="490" y="78"/>
                    <a:pt x="491" y="76"/>
                    <a:pt x="493" y="75"/>
                  </a:cubicBezTo>
                  <a:close/>
                  <a:moveTo>
                    <a:pt x="509" y="71"/>
                  </a:moveTo>
                  <a:lnTo>
                    <a:pt x="509" y="71"/>
                  </a:lnTo>
                  <a:cubicBezTo>
                    <a:pt x="512" y="71"/>
                    <a:pt x="514" y="72"/>
                    <a:pt x="515" y="75"/>
                  </a:cubicBezTo>
                  <a:cubicBezTo>
                    <a:pt x="515" y="77"/>
                    <a:pt x="514" y="79"/>
                    <a:pt x="512" y="80"/>
                  </a:cubicBezTo>
                  <a:lnTo>
                    <a:pt x="511" y="80"/>
                  </a:lnTo>
                  <a:cubicBezTo>
                    <a:pt x="509" y="80"/>
                    <a:pt x="507" y="79"/>
                    <a:pt x="506" y="77"/>
                  </a:cubicBezTo>
                  <a:cubicBezTo>
                    <a:pt x="506" y="74"/>
                    <a:pt x="507" y="72"/>
                    <a:pt x="509" y="71"/>
                  </a:cubicBezTo>
                  <a:close/>
                  <a:moveTo>
                    <a:pt x="526" y="68"/>
                  </a:moveTo>
                  <a:lnTo>
                    <a:pt x="526" y="68"/>
                  </a:lnTo>
                  <a:cubicBezTo>
                    <a:pt x="528" y="67"/>
                    <a:pt x="530" y="68"/>
                    <a:pt x="531" y="71"/>
                  </a:cubicBezTo>
                  <a:cubicBezTo>
                    <a:pt x="531" y="73"/>
                    <a:pt x="530" y="75"/>
                    <a:pt x="528" y="76"/>
                  </a:cubicBezTo>
                  <a:lnTo>
                    <a:pt x="528" y="76"/>
                  </a:lnTo>
                  <a:cubicBezTo>
                    <a:pt x="525" y="76"/>
                    <a:pt x="523" y="75"/>
                    <a:pt x="523" y="73"/>
                  </a:cubicBezTo>
                  <a:cubicBezTo>
                    <a:pt x="522" y="70"/>
                    <a:pt x="523" y="68"/>
                    <a:pt x="526" y="68"/>
                  </a:cubicBezTo>
                  <a:close/>
                  <a:moveTo>
                    <a:pt x="542" y="64"/>
                  </a:moveTo>
                  <a:lnTo>
                    <a:pt x="542" y="64"/>
                  </a:lnTo>
                  <a:cubicBezTo>
                    <a:pt x="544" y="63"/>
                    <a:pt x="546" y="65"/>
                    <a:pt x="547" y="67"/>
                  </a:cubicBezTo>
                  <a:cubicBezTo>
                    <a:pt x="548" y="69"/>
                    <a:pt x="546" y="71"/>
                    <a:pt x="544" y="72"/>
                  </a:cubicBezTo>
                  <a:lnTo>
                    <a:pt x="544" y="72"/>
                  </a:lnTo>
                  <a:cubicBezTo>
                    <a:pt x="542" y="72"/>
                    <a:pt x="539" y="71"/>
                    <a:pt x="539" y="69"/>
                  </a:cubicBezTo>
                  <a:cubicBezTo>
                    <a:pt x="538" y="67"/>
                    <a:pt x="540" y="64"/>
                    <a:pt x="542" y="64"/>
                  </a:cubicBezTo>
                  <a:close/>
                  <a:moveTo>
                    <a:pt x="558" y="60"/>
                  </a:moveTo>
                  <a:lnTo>
                    <a:pt x="558" y="60"/>
                  </a:lnTo>
                  <a:cubicBezTo>
                    <a:pt x="560" y="59"/>
                    <a:pt x="563" y="61"/>
                    <a:pt x="563" y="63"/>
                  </a:cubicBezTo>
                  <a:cubicBezTo>
                    <a:pt x="564" y="65"/>
                    <a:pt x="562" y="67"/>
                    <a:pt x="560" y="68"/>
                  </a:cubicBezTo>
                  <a:lnTo>
                    <a:pt x="560" y="68"/>
                  </a:lnTo>
                  <a:cubicBezTo>
                    <a:pt x="558" y="69"/>
                    <a:pt x="556" y="67"/>
                    <a:pt x="555" y="65"/>
                  </a:cubicBezTo>
                  <a:cubicBezTo>
                    <a:pt x="555" y="63"/>
                    <a:pt x="556" y="60"/>
                    <a:pt x="558" y="60"/>
                  </a:cubicBezTo>
                  <a:close/>
                  <a:moveTo>
                    <a:pt x="574" y="56"/>
                  </a:moveTo>
                  <a:lnTo>
                    <a:pt x="574" y="56"/>
                  </a:lnTo>
                  <a:cubicBezTo>
                    <a:pt x="577" y="55"/>
                    <a:pt x="579" y="57"/>
                    <a:pt x="579" y="59"/>
                  </a:cubicBezTo>
                  <a:cubicBezTo>
                    <a:pt x="580" y="61"/>
                    <a:pt x="579" y="64"/>
                    <a:pt x="576" y="64"/>
                  </a:cubicBezTo>
                  <a:lnTo>
                    <a:pt x="576" y="64"/>
                  </a:lnTo>
                  <a:cubicBezTo>
                    <a:pt x="574" y="65"/>
                    <a:pt x="572" y="63"/>
                    <a:pt x="571" y="61"/>
                  </a:cubicBezTo>
                  <a:cubicBezTo>
                    <a:pt x="571" y="59"/>
                    <a:pt x="572" y="57"/>
                    <a:pt x="574" y="56"/>
                  </a:cubicBezTo>
                  <a:close/>
                  <a:moveTo>
                    <a:pt x="591" y="52"/>
                  </a:moveTo>
                  <a:lnTo>
                    <a:pt x="591" y="52"/>
                  </a:lnTo>
                  <a:cubicBezTo>
                    <a:pt x="593" y="52"/>
                    <a:pt x="595" y="53"/>
                    <a:pt x="596" y="55"/>
                  </a:cubicBezTo>
                  <a:cubicBezTo>
                    <a:pt x="596" y="57"/>
                    <a:pt x="595" y="60"/>
                    <a:pt x="593" y="60"/>
                  </a:cubicBezTo>
                  <a:lnTo>
                    <a:pt x="593" y="60"/>
                  </a:lnTo>
                  <a:cubicBezTo>
                    <a:pt x="590" y="61"/>
                    <a:pt x="588" y="59"/>
                    <a:pt x="588" y="57"/>
                  </a:cubicBezTo>
                  <a:cubicBezTo>
                    <a:pt x="587" y="55"/>
                    <a:pt x="588" y="53"/>
                    <a:pt x="591" y="52"/>
                  </a:cubicBezTo>
                  <a:close/>
                  <a:moveTo>
                    <a:pt x="607" y="48"/>
                  </a:moveTo>
                  <a:lnTo>
                    <a:pt x="607" y="48"/>
                  </a:lnTo>
                  <a:cubicBezTo>
                    <a:pt x="609" y="48"/>
                    <a:pt x="611" y="49"/>
                    <a:pt x="612" y="51"/>
                  </a:cubicBezTo>
                  <a:cubicBezTo>
                    <a:pt x="612" y="54"/>
                    <a:pt x="611" y="56"/>
                    <a:pt x="609" y="56"/>
                  </a:cubicBezTo>
                  <a:lnTo>
                    <a:pt x="609" y="56"/>
                  </a:lnTo>
                  <a:cubicBezTo>
                    <a:pt x="607" y="57"/>
                    <a:pt x="604" y="56"/>
                    <a:pt x="604" y="53"/>
                  </a:cubicBezTo>
                  <a:cubicBezTo>
                    <a:pt x="603" y="51"/>
                    <a:pt x="605" y="49"/>
                    <a:pt x="607" y="48"/>
                  </a:cubicBezTo>
                  <a:close/>
                  <a:moveTo>
                    <a:pt x="623" y="44"/>
                  </a:moveTo>
                  <a:lnTo>
                    <a:pt x="623" y="44"/>
                  </a:lnTo>
                  <a:cubicBezTo>
                    <a:pt x="625" y="44"/>
                    <a:pt x="628" y="45"/>
                    <a:pt x="628" y="47"/>
                  </a:cubicBezTo>
                  <a:cubicBezTo>
                    <a:pt x="629" y="50"/>
                    <a:pt x="627" y="52"/>
                    <a:pt x="625" y="53"/>
                  </a:cubicBezTo>
                  <a:lnTo>
                    <a:pt x="625" y="53"/>
                  </a:lnTo>
                  <a:cubicBezTo>
                    <a:pt x="623" y="53"/>
                    <a:pt x="621" y="52"/>
                    <a:pt x="620" y="50"/>
                  </a:cubicBezTo>
                  <a:cubicBezTo>
                    <a:pt x="619" y="47"/>
                    <a:pt x="621" y="45"/>
                    <a:pt x="623" y="44"/>
                  </a:cubicBezTo>
                  <a:close/>
                  <a:moveTo>
                    <a:pt x="639" y="41"/>
                  </a:moveTo>
                  <a:lnTo>
                    <a:pt x="639" y="41"/>
                  </a:lnTo>
                  <a:cubicBezTo>
                    <a:pt x="641" y="40"/>
                    <a:pt x="644" y="41"/>
                    <a:pt x="644" y="44"/>
                  </a:cubicBezTo>
                  <a:cubicBezTo>
                    <a:pt x="645" y="46"/>
                    <a:pt x="644" y="48"/>
                    <a:pt x="641" y="49"/>
                  </a:cubicBezTo>
                  <a:lnTo>
                    <a:pt x="641" y="49"/>
                  </a:lnTo>
                  <a:cubicBezTo>
                    <a:pt x="639" y="49"/>
                    <a:pt x="637" y="48"/>
                    <a:pt x="636" y="46"/>
                  </a:cubicBezTo>
                  <a:cubicBezTo>
                    <a:pt x="636" y="43"/>
                    <a:pt x="637" y="41"/>
                    <a:pt x="639" y="41"/>
                  </a:cubicBezTo>
                  <a:close/>
                  <a:moveTo>
                    <a:pt x="655" y="37"/>
                  </a:moveTo>
                  <a:lnTo>
                    <a:pt x="655" y="37"/>
                  </a:lnTo>
                  <a:cubicBezTo>
                    <a:pt x="658" y="36"/>
                    <a:pt x="660" y="38"/>
                    <a:pt x="661" y="40"/>
                  </a:cubicBezTo>
                  <a:cubicBezTo>
                    <a:pt x="661" y="42"/>
                    <a:pt x="660" y="44"/>
                    <a:pt x="657" y="45"/>
                  </a:cubicBezTo>
                  <a:lnTo>
                    <a:pt x="657" y="45"/>
                  </a:lnTo>
                  <a:cubicBezTo>
                    <a:pt x="655" y="45"/>
                    <a:pt x="653" y="44"/>
                    <a:pt x="652" y="42"/>
                  </a:cubicBezTo>
                  <a:cubicBezTo>
                    <a:pt x="652" y="40"/>
                    <a:pt x="653" y="37"/>
                    <a:pt x="655" y="37"/>
                  </a:cubicBezTo>
                  <a:close/>
                  <a:moveTo>
                    <a:pt x="672" y="33"/>
                  </a:moveTo>
                  <a:lnTo>
                    <a:pt x="672" y="33"/>
                  </a:lnTo>
                  <a:cubicBezTo>
                    <a:pt x="674" y="32"/>
                    <a:pt x="676" y="34"/>
                    <a:pt x="677" y="36"/>
                  </a:cubicBezTo>
                  <a:cubicBezTo>
                    <a:pt x="677" y="38"/>
                    <a:pt x="676" y="40"/>
                    <a:pt x="674" y="41"/>
                  </a:cubicBezTo>
                  <a:lnTo>
                    <a:pt x="674" y="41"/>
                  </a:lnTo>
                  <a:cubicBezTo>
                    <a:pt x="671" y="41"/>
                    <a:pt x="669" y="40"/>
                    <a:pt x="669" y="38"/>
                  </a:cubicBezTo>
                  <a:cubicBezTo>
                    <a:pt x="668" y="36"/>
                    <a:pt x="669" y="33"/>
                    <a:pt x="672" y="33"/>
                  </a:cubicBezTo>
                  <a:close/>
                  <a:moveTo>
                    <a:pt x="688" y="29"/>
                  </a:moveTo>
                  <a:lnTo>
                    <a:pt x="688" y="29"/>
                  </a:lnTo>
                  <a:cubicBezTo>
                    <a:pt x="690" y="28"/>
                    <a:pt x="692" y="30"/>
                    <a:pt x="693" y="32"/>
                  </a:cubicBezTo>
                  <a:cubicBezTo>
                    <a:pt x="694" y="34"/>
                    <a:pt x="692" y="37"/>
                    <a:pt x="690" y="37"/>
                  </a:cubicBezTo>
                  <a:lnTo>
                    <a:pt x="690" y="37"/>
                  </a:lnTo>
                  <a:cubicBezTo>
                    <a:pt x="688" y="38"/>
                    <a:pt x="685" y="36"/>
                    <a:pt x="685" y="34"/>
                  </a:cubicBezTo>
                  <a:cubicBezTo>
                    <a:pt x="684" y="32"/>
                    <a:pt x="686" y="30"/>
                    <a:pt x="688" y="29"/>
                  </a:cubicBezTo>
                  <a:close/>
                  <a:moveTo>
                    <a:pt x="704" y="25"/>
                  </a:moveTo>
                  <a:lnTo>
                    <a:pt x="704" y="25"/>
                  </a:lnTo>
                  <a:cubicBezTo>
                    <a:pt x="706" y="25"/>
                    <a:pt x="709" y="26"/>
                    <a:pt x="709" y="28"/>
                  </a:cubicBezTo>
                  <a:cubicBezTo>
                    <a:pt x="710" y="30"/>
                    <a:pt x="708" y="33"/>
                    <a:pt x="706" y="33"/>
                  </a:cubicBezTo>
                  <a:lnTo>
                    <a:pt x="706" y="33"/>
                  </a:lnTo>
                  <a:cubicBezTo>
                    <a:pt x="704" y="34"/>
                    <a:pt x="702" y="32"/>
                    <a:pt x="701" y="30"/>
                  </a:cubicBezTo>
                  <a:cubicBezTo>
                    <a:pt x="701" y="28"/>
                    <a:pt x="702" y="26"/>
                    <a:pt x="704" y="25"/>
                  </a:cubicBezTo>
                  <a:close/>
                  <a:moveTo>
                    <a:pt x="720" y="21"/>
                  </a:moveTo>
                  <a:lnTo>
                    <a:pt x="720" y="21"/>
                  </a:lnTo>
                  <a:cubicBezTo>
                    <a:pt x="723" y="21"/>
                    <a:pt x="725" y="22"/>
                    <a:pt x="725" y="24"/>
                  </a:cubicBezTo>
                  <a:cubicBezTo>
                    <a:pt x="726" y="27"/>
                    <a:pt x="725" y="29"/>
                    <a:pt x="722" y="29"/>
                  </a:cubicBezTo>
                  <a:lnTo>
                    <a:pt x="722" y="29"/>
                  </a:lnTo>
                  <a:cubicBezTo>
                    <a:pt x="720" y="30"/>
                    <a:pt x="718" y="29"/>
                    <a:pt x="717" y="26"/>
                  </a:cubicBezTo>
                  <a:cubicBezTo>
                    <a:pt x="717" y="24"/>
                    <a:pt x="718" y="22"/>
                    <a:pt x="720" y="21"/>
                  </a:cubicBezTo>
                  <a:close/>
                  <a:moveTo>
                    <a:pt x="54" y="210"/>
                  </a:moveTo>
                  <a:lnTo>
                    <a:pt x="0" y="197"/>
                  </a:lnTo>
                  <a:lnTo>
                    <a:pt x="42" y="161"/>
                  </a:lnTo>
                  <a:lnTo>
                    <a:pt x="54" y="210"/>
                  </a:lnTo>
                  <a:close/>
                  <a:moveTo>
                    <a:pt x="719" y="0"/>
                  </a:moveTo>
                  <a:lnTo>
                    <a:pt x="774" y="13"/>
                  </a:lnTo>
                  <a:lnTo>
                    <a:pt x="731" y="49"/>
                  </a:lnTo>
                  <a:lnTo>
                    <a:pt x="719"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0" name="Freeform 383"/>
            <p:cNvSpPr>
              <a:spLocks noEditPoints="1"/>
            </p:cNvSpPr>
            <p:nvPr/>
          </p:nvSpPr>
          <p:spPr bwMode="auto">
            <a:xfrm>
              <a:off x="2381" y="946"/>
              <a:ext cx="5" cy="939"/>
            </a:xfrm>
            <a:custGeom>
              <a:avLst/>
              <a:gdLst>
                <a:gd name="T0" fmla="*/ 7 w 7"/>
                <a:gd name="T1" fmla="*/ 1447 h 1469"/>
                <a:gd name="T2" fmla="*/ 0 w 7"/>
                <a:gd name="T3" fmla="*/ 1422 h 1469"/>
                <a:gd name="T4" fmla="*/ 7 w 7"/>
                <a:gd name="T5" fmla="*/ 1422 h 1469"/>
                <a:gd name="T6" fmla="*/ 0 w 7"/>
                <a:gd name="T7" fmla="*/ 1360 h 1469"/>
                <a:gd name="T8" fmla="*/ 4 w 7"/>
                <a:gd name="T9" fmla="*/ 1382 h 1469"/>
                <a:gd name="T10" fmla="*/ 4 w 7"/>
                <a:gd name="T11" fmla="*/ 1313 h 1469"/>
                <a:gd name="T12" fmla="*/ 0 w 7"/>
                <a:gd name="T13" fmla="*/ 1335 h 1469"/>
                <a:gd name="T14" fmla="*/ 7 w 7"/>
                <a:gd name="T15" fmla="*/ 1272 h 1469"/>
                <a:gd name="T16" fmla="*/ 0 w 7"/>
                <a:gd name="T17" fmla="*/ 1247 h 1469"/>
                <a:gd name="T18" fmla="*/ 7 w 7"/>
                <a:gd name="T19" fmla="*/ 1247 h 1469"/>
                <a:gd name="T20" fmla="*/ 0 w 7"/>
                <a:gd name="T21" fmla="*/ 1185 h 1469"/>
                <a:gd name="T22" fmla="*/ 4 w 7"/>
                <a:gd name="T23" fmla="*/ 1207 h 1469"/>
                <a:gd name="T24" fmla="*/ 4 w 7"/>
                <a:gd name="T25" fmla="*/ 1138 h 1469"/>
                <a:gd name="T26" fmla="*/ 0 w 7"/>
                <a:gd name="T27" fmla="*/ 1160 h 1469"/>
                <a:gd name="T28" fmla="*/ 7 w 7"/>
                <a:gd name="T29" fmla="*/ 1097 h 1469"/>
                <a:gd name="T30" fmla="*/ 0 w 7"/>
                <a:gd name="T31" fmla="*/ 1072 h 1469"/>
                <a:gd name="T32" fmla="*/ 7 w 7"/>
                <a:gd name="T33" fmla="*/ 1072 h 1469"/>
                <a:gd name="T34" fmla="*/ 0 w 7"/>
                <a:gd name="T35" fmla="*/ 1010 h 1469"/>
                <a:gd name="T36" fmla="*/ 4 w 7"/>
                <a:gd name="T37" fmla="*/ 1032 h 1469"/>
                <a:gd name="T38" fmla="*/ 4 w 7"/>
                <a:gd name="T39" fmla="*/ 963 h 1469"/>
                <a:gd name="T40" fmla="*/ 0 w 7"/>
                <a:gd name="T41" fmla="*/ 985 h 1469"/>
                <a:gd name="T42" fmla="*/ 7 w 7"/>
                <a:gd name="T43" fmla="*/ 922 h 1469"/>
                <a:gd name="T44" fmla="*/ 0 w 7"/>
                <a:gd name="T45" fmla="*/ 897 h 1469"/>
                <a:gd name="T46" fmla="*/ 7 w 7"/>
                <a:gd name="T47" fmla="*/ 897 h 1469"/>
                <a:gd name="T48" fmla="*/ 0 w 7"/>
                <a:gd name="T49" fmla="*/ 835 h 1469"/>
                <a:gd name="T50" fmla="*/ 4 w 7"/>
                <a:gd name="T51" fmla="*/ 857 h 1469"/>
                <a:gd name="T52" fmla="*/ 4 w 7"/>
                <a:gd name="T53" fmla="*/ 788 h 1469"/>
                <a:gd name="T54" fmla="*/ 0 w 7"/>
                <a:gd name="T55" fmla="*/ 810 h 1469"/>
                <a:gd name="T56" fmla="*/ 7 w 7"/>
                <a:gd name="T57" fmla="*/ 747 h 1469"/>
                <a:gd name="T58" fmla="*/ 0 w 7"/>
                <a:gd name="T59" fmla="*/ 722 h 1469"/>
                <a:gd name="T60" fmla="*/ 7 w 7"/>
                <a:gd name="T61" fmla="*/ 722 h 1469"/>
                <a:gd name="T62" fmla="*/ 0 w 7"/>
                <a:gd name="T63" fmla="*/ 660 h 1469"/>
                <a:gd name="T64" fmla="*/ 4 w 7"/>
                <a:gd name="T65" fmla="*/ 682 h 1469"/>
                <a:gd name="T66" fmla="*/ 4 w 7"/>
                <a:gd name="T67" fmla="*/ 613 h 1469"/>
                <a:gd name="T68" fmla="*/ 0 w 7"/>
                <a:gd name="T69" fmla="*/ 635 h 1469"/>
                <a:gd name="T70" fmla="*/ 7 w 7"/>
                <a:gd name="T71" fmla="*/ 572 h 1469"/>
                <a:gd name="T72" fmla="*/ 0 w 7"/>
                <a:gd name="T73" fmla="*/ 547 h 1469"/>
                <a:gd name="T74" fmla="*/ 7 w 7"/>
                <a:gd name="T75" fmla="*/ 547 h 1469"/>
                <a:gd name="T76" fmla="*/ 0 w 7"/>
                <a:gd name="T77" fmla="*/ 485 h 1469"/>
                <a:gd name="T78" fmla="*/ 4 w 7"/>
                <a:gd name="T79" fmla="*/ 507 h 1469"/>
                <a:gd name="T80" fmla="*/ 4 w 7"/>
                <a:gd name="T81" fmla="*/ 438 h 1469"/>
                <a:gd name="T82" fmla="*/ 0 w 7"/>
                <a:gd name="T83" fmla="*/ 460 h 1469"/>
                <a:gd name="T84" fmla="*/ 7 w 7"/>
                <a:gd name="T85" fmla="*/ 397 h 1469"/>
                <a:gd name="T86" fmla="*/ 0 w 7"/>
                <a:gd name="T87" fmla="*/ 372 h 1469"/>
                <a:gd name="T88" fmla="*/ 7 w 7"/>
                <a:gd name="T89" fmla="*/ 372 h 1469"/>
                <a:gd name="T90" fmla="*/ 0 w 7"/>
                <a:gd name="T91" fmla="*/ 310 h 1469"/>
                <a:gd name="T92" fmla="*/ 4 w 7"/>
                <a:gd name="T93" fmla="*/ 332 h 1469"/>
                <a:gd name="T94" fmla="*/ 4 w 7"/>
                <a:gd name="T95" fmla="*/ 263 h 1469"/>
                <a:gd name="T96" fmla="*/ 0 w 7"/>
                <a:gd name="T97" fmla="*/ 285 h 1469"/>
                <a:gd name="T98" fmla="*/ 7 w 7"/>
                <a:gd name="T99" fmla="*/ 222 h 1469"/>
                <a:gd name="T100" fmla="*/ 0 w 7"/>
                <a:gd name="T101" fmla="*/ 197 h 1469"/>
                <a:gd name="T102" fmla="*/ 7 w 7"/>
                <a:gd name="T103" fmla="*/ 197 h 1469"/>
                <a:gd name="T104" fmla="*/ 0 w 7"/>
                <a:gd name="T105" fmla="*/ 135 h 1469"/>
                <a:gd name="T106" fmla="*/ 4 w 7"/>
                <a:gd name="T107" fmla="*/ 157 h 1469"/>
                <a:gd name="T108" fmla="*/ 4 w 7"/>
                <a:gd name="T109" fmla="*/ 88 h 1469"/>
                <a:gd name="T110" fmla="*/ 0 w 7"/>
                <a:gd name="T111" fmla="*/ 110 h 1469"/>
                <a:gd name="T112" fmla="*/ 7 w 7"/>
                <a:gd name="T113" fmla="*/ 47 h 1469"/>
                <a:gd name="T114" fmla="*/ 0 w 7"/>
                <a:gd name="T115" fmla="*/ 22 h 1469"/>
                <a:gd name="T116" fmla="*/ 7 w 7"/>
                <a:gd name="T117" fmla="*/ 2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9">
                  <a:moveTo>
                    <a:pt x="0" y="1466"/>
                  </a:moveTo>
                  <a:lnTo>
                    <a:pt x="0" y="1447"/>
                  </a:lnTo>
                  <a:cubicBezTo>
                    <a:pt x="0" y="1445"/>
                    <a:pt x="2" y="1444"/>
                    <a:pt x="4" y="1444"/>
                  </a:cubicBezTo>
                  <a:cubicBezTo>
                    <a:pt x="5" y="1444"/>
                    <a:pt x="7" y="1445"/>
                    <a:pt x="7" y="1447"/>
                  </a:cubicBezTo>
                  <a:lnTo>
                    <a:pt x="7" y="1466"/>
                  </a:lnTo>
                  <a:cubicBezTo>
                    <a:pt x="7" y="1468"/>
                    <a:pt x="5" y="1469"/>
                    <a:pt x="4" y="1469"/>
                  </a:cubicBezTo>
                  <a:cubicBezTo>
                    <a:pt x="2" y="1469"/>
                    <a:pt x="0" y="1468"/>
                    <a:pt x="0" y="1466"/>
                  </a:cubicBezTo>
                  <a:close/>
                  <a:moveTo>
                    <a:pt x="0" y="1422"/>
                  </a:moveTo>
                  <a:lnTo>
                    <a:pt x="0" y="1403"/>
                  </a:lnTo>
                  <a:cubicBezTo>
                    <a:pt x="0" y="1402"/>
                    <a:pt x="2" y="1400"/>
                    <a:pt x="4" y="1400"/>
                  </a:cubicBezTo>
                  <a:cubicBezTo>
                    <a:pt x="5" y="1400"/>
                    <a:pt x="7" y="1402"/>
                    <a:pt x="7" y="1403"/>
                  </a:cubicBezTo>
                  <a:lnTo>
                    <a:pt x="7" y="1422"/>
                  </a:lnTo>
                  <a:cubicBezTo>
                    <a:pt x="7" y="1424"/>
                    <a:pt x="5" y="1425"/>
                    <a:pt x="4" y="1425"/>
                  </a:cubicBezTo>
                  <a:cubicBezTo>
                    <a:pt x="2" y="1425"/>
                    <a:pt x="0" y="1424"/>
                    <a:pt x="0" y="1422"/>
                  </a:cubicBezTo>
                  <a:close/>
                  <a:moveTo>
                    <a:pt x="0" y="1378"/>
                  </a:moveTo>
                  <a:lnTo>
                    <a:pt x="0" y="1360"/>
                  </a:lnTo>
                  <a:cubicBezTo>
                    <a:pt x="0" y="1358"/>
                    <a:pt x="2" y="1357"/>
                    <a:pt x="4" y="1357"/>
                  </a:cubicBezTo>
                  <a:cubicBezTo>
                    <a:pt x="5" y="1357"/>
                    <a:pt x="7" y="1358"/>
                    <a:pt x="7" y="1360"/>
                  </a:cubicBezTo>
                  <a:lnTo>
                    <a:pt x="7" y="1378"/>
                  </a:lnTo>
                  <a:cubicBezTo>
                    <a:pt x="7" y="1380"/>
                    <a:pt x="5" y="1382"/>
                    <a:pt x="4" y="1382"/>
                  </a:cubicBezTo>
                  <a:cubicBezTo>
                    <a:pt x="2" y="1382"/>
                    <a:pt x="0" y="1380"/>
                    <a:pt x="0" y="1378"/>
                  </a:cubicBezTo>
                  <a:close/>
                  <a:moveTo>
                    <a:pt x="0" y="1335"/>
                  </a:moveTo>
                  <a:lnTo>
                    <a:pt x="0" y="1316"/>
                  </a:lnTo>
                  <a:cubicBezTo>
                    <a:pt x="0" y="1314"/>
                    <a:pt x="2" y="1313"/>
                    <a:pt x="4" y="1313"/>
                  </a:cubicBezTo>
                  <a:cubicBezTo>
                    <a:pt x="5" y="1313"/>
                    <a:pt x="7" y="1314"/>
                    <a:pt x="7" y="1316"/>
                  </a:cubicBezTo>
                  <a:lnTo>
                    <a:pt x="7" y="1335"/>
                  </a:lnTo>
                  <a:cubicBezTo>
                    <a:pt x="7" y="1336"/>
                    <a:pt x="5" y="1338"/>
                    <a:pt x="4" y="1338"/>
                  </a:cubicBezTo>
                  <a:cubicBezTo>
                    <a:pt x="2" y="1338"/>
                    <a:pt x="0" y="1336"/>
                    <a:pt x="0" y="1335"/>
                  </a:cubicBezTo>
                  <a:close/>
                  <a:moveTo>
                    <a:pt x="0" y="1291"/>
                  </a:moveTo>
                  <a:lnTo>
                    <a:pt x="0" y="1272"/>
                  </a:lnTo>
                  <a:cubicBezTo>
                    <a:pt x="0" y="1270"/>
                    <a:pt x="2" y="1269"/>
                    <a:pt x="4" y="1269"/>
                  </a:cubicBezTo>
                  <a:cubicBezTo>
                    <a:pt x="5" y="1269"/>
                    <a:pt x="7" y="1270"/>
                    <a:pt x="7" y="1272"/>
                  </a:cubicBezTo>
                  <a:lnTo>
                    <a:pt x="7" y="1291"/>
                  </a:lnTo>
                  <a:cubicBezTo>
                    <a:pt x="7" y="1293"/>
                    <a:pt x="5" y="1294"/>
                    <a:pt x="4" y="1294"/>
                  </a:cubicBezTo>
                  <a:cubicBezTo>
                    <a:pt x="2" y="1294"/>
                    <a:pt x="0" y="1293"/>
                    <a:pt x="0" y="1291"/>
                  </a:cubicBezTo>
                  <a:close/>
                  <a:moveTo>
                    <a:pt x="0" y="1247"/>
                  </a:moveTo>
                  <a:lnTo>
                    <a:pt x="0" y="1228"/>
                  </a:lnTo>
                  <a:cubicBezTo>
                    <a:pt x="0" y="1227"/>
                    <a:pt x="2" y="1225"/>
                    <a:pt x="4" y="1225"/>
                  </a:cubicBezTo>
                  <a:cubicBezTo>
                    <a:pt x="5" y="1225"/>
                    <a:pt x="7" y="1227"/>
                    <a:pt x="7" y="1228"/>
                  </a:cubicBezTo>
                  <a:lnTo>
                    <a:pt x="7" y="1247"/>
                  </a:lnTo>
                  <a:cubicBezTo>
                    <a:pt x="7" y="1249"/>
                    <a:pt x="5" y="1250"/>
                    <a:pt x="4" y="1250"/>
                  </a:cubicBezTo>
                  <a:cubicBezTo>
                    <a:pt x="2" y="1250"/>
                    <a:pt x="0" y="1249"/>
                    <a:pt x="0" y="1247"/>
                  </a:cubicBezTo>
                  <a:close/>
                  <a:moveTo>
                    <a:pt x="0" y="1203"/>
                  </a:moveTo>
                  <a:lnTo>
                    <a:pt x="0" y="1185"/>
                  </a:lnTo>
                  <a:cubicBezTo>
                    <a:pt x="0" y="1183"/>
                    <a:pt x="2" y="1182"/>
                    <a:pt x="4" y="1182"/>
                  </a:cubicBezTo>
                  <a:cubicBezTo>
                    <a:pt x="5" y="1182"/>
                    <a:pt x="7" y="1183"/>
                    <a:pt x="7" y="1185"/>
                  </a:cubicBezTo>
                  <a:lnTo>
                    <a:pt x="7" y="1203"/>
                  </a:lnTo>
                  <a:cubicBezTo>
                    <a:pt x="7" y="1205"/>
                    <a:pt x="5" y="1207"/>
                    <a:pt x="4" y="1207"/>
                  </a:cubicBezTo>
                  <a:cubicBezTo>
                    <a:pt x="2" y="1207"/>
                    <a:pt x="0" y="1205"/>
                    <a:pt x="0" y="1203"/>
                  </a:cubicBezTo>
                  <a:close/>
                  <a:moveTo>
                    <a:pt x="0" y="1160"/>
                  </a:moveTo>
                  <a:lnTo>
                    <a:pt x="0" y="1141"/>
                  </a:lnTo>
                  <a:cubicBezTo>
                    <a:pt x="0" y="1139"/>
                    <a:pt x="2" y="1138"/>
                    <a:pt x="4" y="1138"/>
                  </a:cubicBezTo>
                  <a:cubicBezTo>
                    <a:pt x="5" y="1138"/>
                    <a:pt x="7" y="1139"/>
                    <a:pt x="7" y="1141"/>
                  </a:cubicBezTo>
                  <a:lnTo>
                    <a:pt x="7" y="1160"/>
                  </a:lnTo>
                  <a:cubicBezTo>
                    <a:pt x="7" y="1161"/>
                    <a:pt x="5" y="1163"/>
                    <a:pt x="4" y="1163"/>
                  </a:cubicBezTo>
                  <a:cubicBezTo>
                    <a:pt x="2" y="1163"/>
                    <a:pt x="0" y="1161"/>
                    <a:pt x="0" y="1160"/>
                  </a:cubicBezTo>
                  <a:close/>
                  <a:moveTo>
                    <a:pt x="0" y="1116"/>
                  </a:moveTo>
                  <a:lnTo>
                    <a:pt x="0" y="1097"/>
                  </a:lnTo>
                  <a:cubicBezTo>
                    <a:pt x="0" y="1095"/>
                    <a:pt x="2" y="1094"/>
                    <a:pt x="4" y="1094"/>
                  </a:cubicBezTo>
                  <a:cubicBezTo>
                    <a:pt x="5" y="1094"/>
                    <a:pt x="7" y="1095"/>
                    <a:pt x="7" y="1097"/>
                  </a:cubicBezTo>
                  <a:lnTo>
                    <a:pt x="7" y="1116"/>
                  </a:lnTo>
                  <a:cubicBezTo>
                    <a:pt x="7" y="1118"/>
                    <a:pt x="5" y="1119"/>
                    <a:pt x="4" y="1119"/>
                  </a:cubicBezTo>
                  <a:cubicBezTo>
                    <a:pt x="2" y="1119"/>
                    <a:pt x="0" y="1118"/>
                    <a:pt x="0" y="1116"/>
                  </a:cubicBezTo>
                  <a:close/>
                  <a:moveTo>
                    <a:pt x="0" y="1072"/>
                  </a:moveTo>
                  <a:lnTo>
                    <a:pt x="0" y="1053"/>
                  </a:lnTo>
                  <a:cubicBezTo>
                    <a:pt x="0" y="1052"/>
                    <a:pt x="2" y="1050"/>
                    <a:pt x="4" y="1050"/>
                  </a:cubicBezTo>
                  <a:cubicBezTo>
                    <a:pt x="5" y="1050"/>
                    <a:pt x="7" y="1052"/>
                    <a:pt x="7" y="1053"/>
                  </a:cubicBezTo>
                  <a:lnTo>
                    <a:pt x="7" y="1072"/>
                  </a:lnTo>
                  <a:cubicBezTo>
                    <a:pt x="7" y="1074"/>
                    <a:pt x="5" y="1075"/>
                    <a:pt x="4" y="1075"/>
                  </a:cubicBezTo>
                  <a:cubicBezTo>
                    <a:pt x="2" y="1075"/>
                    <a:pt x="0" y="1074"/>
                    <a:pt x="0" y="1072"/>
                  </a:cubicBezTo>
                  <a:close/>
                  <a:moveTo>
                    <a:pt x="0" y="1028"/>
                  </a:moveTo>
                  <a:lnTo>
                    <a:pt x="0" y="1010"/>
                  </a:lnTo>
                  <a:cubicBezTo>
                    <a:pt x="0" y="1008"/>
                    <a:pt x="2" y="1007"/>
                    <a:pt x="4" y="1007"/>
                  </a:cubicBezTo>
                  <a:cubicBezTo>
                    <a:pt x="5" y="1007"/>
                    <a:pt x="7" y="1008"/>
                    <a:pt x="7" y="1010"/>
                  </a:cubicBezTo>
                  <a:lnTo>
                    <a:pt x="7" y="1028"/>
                  </a:lnTo>
                  <a:cubicBezTo>
                    <a:pt x="7" y="1030"/>
                    <a:pt x="5" y="1032"/>
                    <a:pt x="4" y="1032"/>
                  </a:cubicBezTo>
                  <a:cubicBezTo>
                    <a:pt x="2" y="1032"/>
                    <a:pt x="0" y="1030"/>
                    <a:pt x="0" y="1028"/>
                  </a:cubicBezTo>
                  <a:close/>
                  <a:moveTo>
                    <a:pt x="0" y="985"/>
                  </a:moveTo>
                  <a:lnTo>
                    <a:pt x="0" y="966"/>
                  </a:lnTo>
                  <a:cubicBezTo>
                    <a:pt x="0" y="964"/>
                    <a:pt x="2" y="963"/>
                    <a:pt x="4" y="963"/>
                  </a:cubicBezTo>
                  <a:cubicBezTo>
                    <a:pt x="5" y="963"/>
                    <a:pt x="7" y="964"/>
                    <a:pt x="7" y="966"/>
                  </a:cubicBezTo>
                  <a:lnTo>
                    <a:pt x="7" y="985"/>
                  </a:lnTo>
                  <a:cubicBezTo>
                    <a:pt x="7" y="986"/>
                    <a:pt x="5" y="988"/>
                    <a:pt x="4" y="988"/>
                  </a:cubicBezTo>
                  <a:cubicBezTo>
                    <a:pt x="2" y="988"/>
                    <a:pt x="0" y="986"/>
                    <a:pt x="0" y="985"/>
                  </a:cubicBezTo>
                  <a:close/>
                  <a:moveTo>
                    <a:pt x="0" y="941"/>
                  </a:moveTo>
                  <a:lnTo>
                    <a:pt x="0" y="922"/>
                  </a:lnTo>
                  <a:cubicBezTo>
                    <a:pt x="0" y="920"/>
                    <a:pt x="2" y="919"/>
                    <a:pt x="4" y="919"/>
                  </a:cubicBezTo>
                  <a:cubicBezTo>
                    <a:pt x="5" y="919"/>
                    <a:pt x="7" y="920"/>
                    <a:pt x="7" y="922"/>
                  </a:cubicBezTo>
                  <a:lnTo>
                    <a:pt x="7" y="941"/>
                  </a:lnTo>
                  <a:cubicBezTo>
                    <a:pt x="7" y="943"/>
                    <a:pt x="5" y="944"/>
                    <a:pt x="4" y="944"/>
                  </a:cubicBezTo>
                  <a:cubicBezTo>
                    <a:pt x="2" y="944"/>
                    <a:pt x="0" y="943"/>
                    <a:pt x="0" y="941"/>
                  </a:cubicBezTo>
                  <a:close/>
                  <a:moveTo>
                    <a:pt x="0" y="897"/>
                  </a:moveTo>
                  <a:lnTo>
                    <a:pt x="0" y="878"/>
                  </a:lnTo>
                  <a:cubicBezTo>
                    <a:pt x="0" y="877"/>
                    <a:pt x="2" y="875"/>
                    <a:pt x="4" y="875"/>
                  </a:cubicBezTo>
                  <a:cubicBezTo>
                    <a:pt x="5" y="875"/>
                    <a:pt x="7" y="877"/>
                    <a:pt x="7" y="878"/>
                  </a:cubicBezTo>
                  <a:lnTo>
                    <a:pt x="7" y="897"/>
                  </a:lnTo>
                  <a:cubicBezTo>
                    <a:pt x="7" y="899"/>
                    <a:pt x="5" y="900"/>
                    <a:pt x="4" y="900"/>
                  </a:cubicBezTo>
                  <a:cubicBezTo>
                    <a:pt x="2" y="900"/>
                    <a:pt x="0" y="899"/>
                    <a:pt x="0" y="897"/>
                  </a:cubicBezTo>
                  <a:close/>
                  <a:moveTo>
                    <a:pt x="0" y="853"/>
                  </a:moveTo>
                  <a:lnTo>
                    <a:pt x="0" y="835"/>
                  </a:lnTo>
                  <a:cubicBezTo>
                    <a:pt x="0" y="833"/>
                    <a:pt x="2" y="832"/>
                    <a:pt x="4" y="832"/>
                  </a:cubicBezTo>
                  <a:cubicBezTo>
                    <a:pt x="5" y="832"/>
                    <a:pt x="7" y="833"/>
                    <a:pt x="7" y="835"/>
                  </a:cubicBezTo>
                  <a:lnTo>
                    <a:pt x="7" y="853"/>
                  </a:lnTo>
                  <a:cubicBezTo>
                    <a:pt x="7" y="855"/>
                    <a:pt x="5" y="857"/>
                    <a:pt x="4" y="857"/>
                  </a:cubicBezTo>
                  <a:cubicBezTo>
                    <a:pt x="2" y="857"/>
                    <a:pt x="0" y="855"/>
                    <a:pt x="0" y="853"/>
                  </a:cubicBezTo>
                  <a:close/>
                  <a:moveTo>
                    <a:pt x="0" y="810"/>
                  </a:moveTo>
                  <a:lnTo>
                    <a:pt x="0" y="791"/>
                  </a:lnTo>
                  <a:cubicBezTo>
                    <a:pt x="0" y="789"/>
                    <a:pt x="2" y="788"/>
                    <a:pt x="4" y="788"/>
                  </a:cubicBezTo>
                  <a:cubicBezTo>
                    <a:pt x="5" y="788"/>
                    <a:pt x="7" y="789"/>
                    <a:pt x="7" y="791"/>
                  </a:cubicBezTo>
                  <a:lnTo>
                    <a:pt x="7" y="810"/>
                  </a:lnTo>
                  <a:cubicBezTo>
                    <a:pt x="7" y="811"/>
                    <a:pt x="5" y="813"/>
                    <a:pt x="4" y="813"/>
                  </a:cubicBezTo>
                  <a:cubicBezTo>
                    <a:pt x="2" y="813"/>
                    <a:pt x="0" y="811"/>
                    <a:pt x="0" y="810"/>
                  </a:cubicBezTo>
                  <a:close/>
                  <a:moveTo>
                    <a:pt x="0" y="766"/>
                  </a:moveTo>
                  <a:lnTo>
                    <a:pt x="0" y="747"/>
                  </a:lnTo>
                  <a:cubicBezTo>
                    <a:pt x="0" y="745"/>
                    <a:pt x="2" y="744"/>
                    <a:pt x="4" y="744"/>
                  </a:cubicBezTo>
                  <a:cubicBezTo>
                    <a:pt x="5" y="744"/>
                    <a:pt x="7" y="745"/>
                    <a:pt x="7" y="747"/>
                  </a:cubicBezTo>
                  <a:lnTo>
                    <a:pt x="7" y="766"/>
                  </a:lnTo>
                  <a:cubicBezTo>
                    <a:pt x="7" y="768"/>
                    <a:pt x="5" y="769"/>
                    <a:pt x="4" y="769"/>
                  </a:cubicBezTo>
                  <a:cubicBezTo>
                    <a:pt x="2" y="769"/>
                    <a:pt x="0" y="768"/>
                    <a:pt x="0" y="766"/>
                  </a:cubicBezTo>
                  <a:close/>
                  <a:moveTo>
                    <a:pt x="0" y="722"/>
                  </a:moveTo>
                  <a:lnTo>
                    <a:pt x="0" y="703"/>
                  </a:lnTo>
                  <a:cubicBezTo>
                    <a:pt x="0" y="702"/>
                    <a:pt x="2" y="700"/>
                    <a:pt x="4" y="700"/>
                  </a:cubicBezTo>
                  <a:cubicBezTo>
                    <a:pt x="5" y="700"/>
                    <a:pt x="7" y="702"/>
                    <a:pt x="7" y="703"/>
                  </a:cubicBezTo>
                  <a:lnTo>
                    <a:pt x="7" y="722"/>
                  </a:lnTo>
                  <a:cubicBezTo>
                    <a:pt x="7" y="724"/>
                    <a:pt x="5" y="725"/>
                    <a:pt x="4" y="725"/>
                  </a:cubicBezTo>
                  <a:cubicBezTo>
                    <a:pt x="2" y="725"/>
                    <a:pt x="0" y="724"/>
                    <a:pt x="0" y="722"/>
                  </a:cubicBezTo>
                  <a:close/>
                  <a:moveTo>
                    <a:pt x="0" y="678"/>
                  </a:moveTo>
                  <a:lnTo>
                    <a:pt x="0" y="660"/>
                  </a:lnTo>
                  <a:cubicBezTo>
                    <a:pt x="0" y="658"/>
                    <a:pt x="2" y="657"/>
                    <a:pt x="4" y="657"/>
                  </a:cubicBezTo>
                  <a:cubicBezTo>
                    <a:pt x="5" y="657"/>
                    <a:pt x="7" y="658"/>
                    <a:pt x="7" y="660"/>
                  </a:cubicBezTo>
                  <a:lnTo>
                    <a:pt x="7" y="678"/>
                  </a:lnTo>
                  <a:cubicBezTo>
                    <a:pt x="7" y="680"/>
                    <a:pt x="5" y="682"/>
                    <a:pt x="4" y="682"/>
                  </a:cubicBezTo>
                  <a:cubicBezTo>
                    <a:pt x="2" y="682"/>
                    <a:pt x="0" y="680"/>
                    <a:pt x="0" y="678"/>
                  </a:cubicBezTo>
                  <a:close/>
                  <a:moveTo>
                    <a:pt x="0" y="635"/>
                  </a:moveTo>
                  <a:lnTo>
                    <a:pt x="0" y="616"/>
                  </a:lnTo>
                  <a:cubicBezTo>
                    <a:pt x="0" y="614"/>
                    <a:pt x="2" y="613"/>
                    <a:pt x="4" y="613"/>
                  </a:cubicBezTo>
                  <a:cubicBezTo>
                    <a:pt x="5" y="613"/>
                    <a:pt x="7" y="614"/>
                    <a:pt x="7" y="616"/>
                  </a:cubicBezTo>
                  <a:lnTo>
                    <a:pt x="7" y="635"/>
                  </a:lnTo>
                  <a:cubicBezTo>
                    <a:pt x="7" y="636"/>
                    <a:pt x="5" y="638"/>
                    <a:pt x="4" y="638"/>
                  </a:cubicBezTo>
                  <a:cubicBezTo>
                    <a:pt x="2" y="638"/>
                    <a:pt x="0" y="636"/>
                    <a:pt x="0" y="635"/>
                  </a:cubicBezTo>
                  <a:close/>
                  <a:moveTo>
                    <a:pt x="0" y="591"/>
                  </a:moveTo>
                  <a:lnTo>
                    <a:pt x="0" y="572"/>
                  </a:lnTo>
                  <a:cubicBezTo>
                    <a:pt x="0" y="570"/>
                    <a:pt x="2" y="569"/>
                    <a:pt x="4" y="569"/>
                  </a:cubicBezTo>
                  <a:cubicBezTo>
                    <a:pt x="5" y="569"/>
                    <a:pt x="7" y="570"/>
                    <a:pt x="7" y="572"/>
                  </a:cubicBezTo>
                  <a:lnTo>
                    <a:pt x="7" y="591"/>
                  </a:lnTo>
                  <a:cubicBezTo>
                    <a:pt x="7" y="593"/>
                    <a:pt x="5" y="594"/>
                    <a:pt x="4" y="594"/>
                  </a:cubicBezTo>
                  <a:cubicBezTo>
                    <a:pt x="2" y="594"/>
                    <a:pt x="0" y="593"/>
                    <a:pt x="0" y="591"/>
                  </a:cubicBezTo>
                  <a:close/>
                  <a:moveTo>
                    <a:pt x="0" y="547"/>
                  </a:moveTo>
                  <a:lnTo>
                    <a:pt x="0" y="528"/>
                  </a:lnTo>
                  <a:cubicBezTo>
                    <a:pt x="0" y="527"/>
                    <a:pt x="2" y="525"/>
                    <a:pt x="4" y="525"/>
                  </a:cubicBezTo>
                  <a:cubicBezTo>
                    <a:pt x="5" y="525"/>
                    <a:pt x="7" y="527"/>
                    <a:pt x="7" y="528"/>
                  </a:cubicBezTo>
                  <a:lnTo>
                    <a:pt x="7" y="547"/>
                  </a:lnTo>
                  <a:cubicBezTo>
                    <a:pt x="7" y="549"/>
                    <a:pt x="5" y="550"/>
                    <a:pt x="4" y="550"/>
                  </a:cubicBezTo>
                  <a:cubicBezTo>
                    <a:pt x="2" y="550"/>
                    <a:pt x="0" y="549"/>
                    <a:pt x="0" y="547"/>
                  </a:cubicBezTo>
                  <a:close/>
                  <a:moveTo>
                    <a:pt x="0" y="503"/>
                  </a:moveTo>
                  <a:lnTo>
                    <a:pt x="0" y="485"/>
                  </a:lnTo>
                  <a:cubicBezTo>
                    <a:pt x="0" y="483"/>
                    <a:pt x="2" y="482"/>
                    <a:pt x="4" y="482"/>
                  </a:cubicBezTo>
                  <a:cubicBezTo>
                    <a:pt x="5" y="482"/>
                    <a:pt x="7" y="483"/>
                    <a:pt x="7" y="485"/>
                  </a:cubicBezTo>
                  <a:lnTo>
                    <a:pt x="7" y="503"/>
                  </a:lnTo>
                  <a:cubicBezTo>
                    <a:pt x="7" y="505"/>
                    <a:pt x="5" y="507"/>
                    <a:pt x="4" y="507"/>
                  </a:cubicBezTo>
                  <a:cubicBezTo>
                    <a:pt x="2" y="507"/>
                    <a:pt x="0" y="505"/>
                    <a:pt x="0" y="503"/>
                  </a:cubicBezTo>
                  <a:close/>
                  <a:moveTo>
                    <a:pt x="0" y="460"/>
                  </a:moveTo>
                  <a:lnTo>
                    <a:pt x="0" y="441"/>
                  </a:lnTo>
                  <a:cubicBezTo>
                    <a:pt x="0" y="439"/>
                    <a:pt x="2" y="438"/>
                    <a:pt x="4" y="438"/>
                  </a:cubicBezTo>
                  <a:cubicBezTo>
                    <a:pt x="5" y="438"/>
                    <a:pt x="7" y="439"/>
                    <a:pt x="7" y="441"/>
                  </a:cubicBezTo>
                  <a:lnTo>
                    <a:pt x="7" y="460"/>
                  </a:lnTo>
                  <a:cubicBezTo>
                    <a:pt x="7" y="461"/>
                    <a:pt x="5" y="463"/>
                    <a:pt x="4" y="463"/>
                  </a:cubicBezTo>
                  <a:cubicBezTo>
                    <a:pt x="2" y="463"/>
                    <a:pt x="0" y="461"/>
                    <a:pt x="0" y="460"/>
                  </a:cubicBezTo>
                  <a:close/>
                  <a:moveTo>
                    <a:pt x="0" y="416"/>
                  </a:moveTo>
                  <a:lnTo>
                    <a:pt x="0" y="397"/>
                  </a:lnTo>
                  <a:cubicBezTo>
                    <a:pt x="0" y="395"/>
                    <a:pt x="2" y="394"/>
                    <a:pt x="4" y="394"/>
                  </a:cubicBezTo>
                  <a:cubicBezTo>
                    <a:pt x="5" y="394"/>
                    <a:pt x="7" y="395"/>
                    <a:pt x="7" y="397"/>
                  </a:cubicBezTo>
                  <a:lnTo>
                    <a:pt x="7" y="416"/>
                  </a:lnTo>
                  <a:cubicBezTo>
                    <a:pt x="7" y="418"/>
                    <a:pt x="5" y="419"/>
                    <a:pt x="4" y="419"/>
                  </a:cubicBezTo>
                  <a:cubicBezTo>
                    <a:pt x="2" y="419"/>
                    <a:pt x="0" y="418"/>
                    <a:pt x="0" y="416"/>
                  </a:cubicBezTo>
                  <a:close/>
                  <a:moveTo>
                    <a:pt x="0" y="372"/>
                  </a:moveTo>
                  <a:lnTo>
                    <a:pt x="0" y="353"/>
                  </a:lnTo>
                  <a:cubicBezTo>
                    <a:pt x="0" y="352"/>
                    <a:pt x="2" y="350"/>
                    <a:pt x="4" y="350"/>
                  </a:cubicBezTo>
                  <a:cubicBezTo>
                    <a:pt x="5" y="350"/>
                    <a:pt x="7" y="352"/>
                    <a:pt x="7" y="353"/>
                  </a:cubicBezTo>
                  <a:lnTo>
                    <a:pt x="7" y="372"/>
                  </a:lnTo>
                  <a:cubicBezTo>
                    <a:pt x="7" y="374"/>
                    <a:pt x="5" y="375"/>
                    <a:pt x="4" y="375"/>
                  </a:cubicBezTo>
                  <a:cubicBezTo>
                    <a:pt x="2" y="375"/>
                    <a:pt x="0" y="374"/>
                    <a:pt x="0" y="372"/>
                  </a:cubicBezTo>
                  <a:close/>
                  <a:moveTo>
                    <a:pt x="0" y="328"/>
                  </a:moveTo>
                  <a:lnTo>
                    <a:pt x="0" y="310"/>
                  </a:lnTo>
                  <a:cubicBezTo>
                    <a:pt x="0" y="308"/>
                    <a:pt x="2" y="307"/>
                    <a:pt x="4" y="307"/>
                  </a:cubicBezTo>
                  <a:cubicBezTo>
                    <a:pt x="5" y="307"/>
                    <a:pt x="7" y="308"/>
                    <a:pt x="7" y="310"/>
                  </a:cubicBezTo>
                  <a:lnTo>
                    <a:pt x="7" y="328"/>
                  </a:lnTo>
                  <a:cubicBezTo>
                    <a:pt x="7" y="330"/>
                    <a:pt x="5" y="332"/>
                    <a:pt x="4" y="332"/>
                  </a:cubicBezTo>
                  <a:cubicBezTo>
                    <a:pt x="2" y="332"/>
                    <a:pt x="0" y="330"/>
                    <a:pt x="0" y="328"/>
                  </a:cubicBezTo>
                  <a:close/>
                  <a:moveTo>
                    <a:pt x="0" y="285"/>
                  </a:moveTo>
                  <a:lnTo>
                    <a:pt x="0" y="266"/>
                  </a:lnTo>
                  <a:cubicBezTo>
                    <a:pt x="0" y="264"/>
                    <a:pt x="2" y="263"/>
                    <a:pt x="4" y="263"/>
                  </a:cubicBezTo>
                  <a:cubicBezTo>
                    <a:pt x="5" y="263"/>
                    <a:pt x="7" y="264"/>
                    <a:pt x="7" y="266"/>
                  </a:cubicBezTo>
                  <a:lnTo>
                    <a:pt x="7" y="285"/>
                  </a:lnTo>
                  <a:cubicBezTo>
                    <a:pt x="7" y="286"/>
                    <a:pt x="5" y="288"/>
                    <a:pt x="4" y="288"/>
                  </a:cubicBezTo>
                  <a:cubicBezTo>
                    <a:pt x="2" y="288"/>
                    <a:pt x="0" y="286"/>
                    <a:pt x="0" y="285"/>
                  </a:cubicBezTo>
                  <a:close/>
                  <a:moveTo>
                    <a:pt x="0" y="241"/>
                  </a:moveTo>
                  <a:lnTo>
                    <a:pt x="0" y="222"/>
                  </a:lnTo>
                  <a:cubicBezTo>
                    <a:pt x="0" y="220"/>
                    <a:pt x="2" y="219"/>
                    <a:pt x="4" y="219"/>
                  </a:cubicBezTo>
                  <a:cubicBezTo>
                    <a:pt x="5" y="219"/>
                    <a:pt x="7" y="220"/>
                    <a:pt x="7" y="222"/>
                  </a:cubicBezTo>
                  <a:lnTo>
                    <a:pt x="7" y="241"/>
                  </a:lnTo>
                  <a:cubicBezTo>
                    <a:pt x="7" y="243"/>
                    <a:pt x="5" y="244"/>
                    <a:pt x="4" y="244"/>
                  </a:cubicBezTo>
                  <a:cubicBezTo>
                    <a:pt x="2" y="244"/>
                    <a:pt x="0" y="243"/>
                    <a:pt x="0" y="241"/>
                  </a:cubicBezTo>
                  <a:close/>
                  <a:moveTo>
                    <a:pt x="0" y="197"/>
                  </a:moveTo>
                  <a:lnTo>
                    <a:pt x="0" y="178"/>
                  </a:lnTo>
                  <a:cubicBezTo>
                    <a:pt x="0" y="177"/>
                    <a:pt x="2" y="175"/>
                    <a:pt x="4" y="175"/>
                  </a:cubicBezTo>
                  <a:cubicBezTo>
                    <a:pt x="5" y="175"/>
                    <a:pt x="7" y="177"/>
                    <a:pt x="7" y="178"/>
                  </a:cubicBezTo>
                  <a:lnTo>
                    <a:pt x="7" y="197"/>
                  </a:lnTo>
                  <a:cubicBezTo>
                    <a:pt x="7" y="199"/>
                    <a:pt x="5" y="200"/>
                    <a:pt x="4" y="200"/>
                  </a:cubicBezTo>
                  <a:cubicBezTo>
                    <a:pt x="2" y="200"/>
                    <a:pt x="0" y="199"/>
                    <a:pt x="0" y="197"/>
                  </a:cubicBezTo>
                  <a:close/>
                  <a:moveTo>
                    <a:pt x="0" y="153"/>
                  </a:moveTo>
                  <a:lnTo>
                    <a:pt x="0" y="135"/>
                  </a:lnTo>
                  <a:cubicBezTo>
                    <a:pt x="0" y="133"/>
                    <a:pt x="2" y="132"/>
                    <a:pt x="4" y="132"/>
                  </a:cubicBezTo>
                  <a:cubicBezTo>
                    <a:pt x="5" y="132"/>
                    <a:pt x="7" y="133"/>
                    <a:pt x="7" y="135"/>
                  </a:cubicBezTo>
                  <a:lnTo>
                    <a:pt x="7" y="153"/>
                  </a:lnTo>
                  <a:cubicBezTo>
                    <a:pt x="7" y="155"/>
                    <a:pt x="5" y="157"/>
                    <a:pt x="4" y="157"/>
                  </a:cubicBezTo>
                  <a:cubicBezTo>
                    <a:pt x="2" y="157"/>
                    <a:pt x="0" y="155"/>
                    <a:pt x="0" y="153"/>
                  </a:cubicBezTo>
                  <a:close/>
                  <a:moveTo>
                    <a:pt x="0" y="110"/>
                  </a:moveTo>
                  <a:lnTo>
                    <a:pt x="0" y="91"/>
                  </a:lnTo>
                  <a:cubicBezTo>
                    <a:pt x="0" y="89"/>
                    <a:pt x="2" y="88"/>
                    <a:pt x="4" y="88"/>
                  </a:cubicBezTo>
                  <a:cubicBezTo>
                    <a:pt x="5" y="88"/>
                    <a:pt x="7" y="89"/>
                    <a:pt x="7" y="91"/>
                  </a:cubicBezTo>
                  <a:lnTo>
                    <a:pt x="7" y="110"/>
                  </a:lnTo>
                  <a:cubicBezTo>
                    <a:pt x="7" y="111"/>
                    <a:pt x="5" y="113"/>
                    <a:pt x="4" y="113"/>
                  </a:cubicBezTo>
                  <a:cubicBezTo>
                    <a:pt x="2" y="113"/>
                    <a:pt x="0" y="111"/>
                    <a:pt x="0" y="110"/>
                  </a:cubicBezTo>
                  <a:close/>
                  <a:moveTo>
                    <a:pt x="0" y="66"/>
                  </a:moveTo>
                  <a:lnTo>
                    <a:pt x="0" y="47"/>
                  </a:lnTo>
                  <a:cubicBezTo>
                    <a:pt x="0" y="45"/>
                    <a:pt x="2" y="44"/>
                    <a:pt x="4" y="44"/>
                  </a:cubicBezTo>
                  <a:cubicBezTo>
                    <a:pt x="5" y="44"/>
                    <a:pt x="7" y="45"/>
                    <a:pt x="7" y="47"/>
                  </a:cubicBezTo>
                  <a:lnTo>
                    <a:pt x="7" y="66"/>
                  </a:lnTo>
                  <a:cubicBezTo>
                    <a:pt x="7" y="68"/>
                    <a:pt x="5" y="69"/>
                    <a:pt x="4" y="69"/>
                  </a:cubicBezTo>
                  <a:cubicBezTo>
                    <a:pt x="2" y="69"/>
                    <a:pt x="0" y="68"/>
                    <a:pt x="0" y="66"/>
                  </a:cubicBezTo>
                  <a:close/>
                  <a:moveTo>
                    <a:pt x="0" y="22"/>
                  </a:moveTo>
                  <a:lnTo>
                    <a:pt x="0" y="3"/>
                  </a:lnTo>
                  <a:cubicBezTo>
                    <a:pt x="0" y="2"/>
                    <a:pt x="2" y="0"/>
                    <a:pt x="4" y="0"/>
                  </a:cubicBezTo>
                  <a:cubicBezTo>
                    <a:pt x="5" y="0"/>
                    <a:pt x="7" y="2"/>
                    <a:pt x="7" y="3"/>
                  </a:cubicBezTo>
                  <a:lnTo>
                    <a:pt x="7" y="22"/>
                  </a:lnTo>
                  <a:cubicBezTo>
                    <a:pt x="7" y="24"/>
                    <a:pt x="5" y="25"/>
                    <a:pt x="4" y="25"/>
                  </a:cubicBezTo>
                  <a:cubicBezTo>
                    <a:pt x="2"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1" name="Freeform 384"/>
            <p:cNvSpPr>
              <a:spLocks noEditPoints="1"/>
            </p:cNvSpPr>
            <p:nvPr/>
          </p:nvSpPr>
          <p:spPr bwMode="auto">
            <a:xfrm>
              <a:off x="1760" y="1090"/>
              <a:ext cx="5" cy="939"/>
            </a:xfrm>
            <a:custGeom>
              <a:avLst/>
              <a:gdLst>
                <a:gd name="T0" fmla="*/ 7 w 7"/>
                <a:gd name="T1" fmla="*/ 1447 h 1469"/>
                <a:gd name="T2" fmla="*/ 0 w 7"/>
                <a:gd name="T3" fmla="*/ 1422 h 1469"/>
                <a:gd name="T4" fmla="*/ 7 w 7"/>
                <a:gd name="T5" fmla="*/ 1422 h 1469"/>
                <a:gd name="T6" fmla="*/ 0 w 7"/>
                <a:gd name="T7" fmla="*/ 1360 h 1469"/>
                <a:gd name="T8" fmla="*/ 4 w 7"/>
                <a:gd name="T9" fmla="*/ 1382 h 1469"/>
                <a:gd name="T10" fmla="*/ 4 w 7"/>
                <a:gd name="T11" fmla="*/ 1313 h 1469"/>
                <a:gd name="T12" fmla="*/ 0 w 7"/>
                <a:gd name="T13" fmla="*/ 1335 h 1469"/>
                <a:gd name="T14" fmla="*/ 7 w 7"/>
                <a:gd name="T15" fmla="*/ 1272 h 1469"/>
                <a:gd name="T16" fmla="*/ 0 w 7"/>
                <a:gd name="T17" fmla="*/ 1247 h 1469"/>
                <a:gd name="T18" fmla="*/ 7 w 7"/>
                <a:gd name="T19" fmla="*/ 1247 h 1469"/>
                <a:gd name="T20" fmla="*/ 0 w 7"/>
                <a:gd name="T21" fmla="*/ 1185 h 1469"/>
                <a:gd name="T22" fmla="*/ 4 w 7"/>
                <a:gd name="T23" fmla="*/ 1207 h 1469"/>
                <a:gd name="T24" fmla="*/ 4 w 7"/>
                <a:gd name="T25" fmla="*/ 1138 h 1469"/>
                <a:gd name="T26" fmla="*/ 0 w 7"/>
                <a:gd name="T27" fmla="*/ 1160 h 1469"/>
                <a:gd name="T28" fmla="*/ 7 w 7"/>
                <a:gd name="T29" fmla="*/ 1097 h 1469"/>
                <a:gd name="T30" fmla="*/ 0 w 7"/>
                <a:gd name="T31" fmla="*/ 1072 h 1469"/>
                <a:gd name="T32" fmla="*/ 7 w 7"/>
                <a:gd name="T33" fmla="*/ 1072 h 1469"/>
                <a:gd name="T34" fmla="*/ 0 w 7"/>
                <a:gd name="T35" fmla="*/ 1010 h 1469"/>
                <a:gd name="T36" fmla="*/ 4 w 7"/>
                <a:gd name="T37" fmla="*/ 1032 h 1469"/>
                <a:gd name="T38" fmla="*/ 4 w 7"/>
                <a:gd name="T39" fmla="*/ 963 h 1469"/>
                <a:gd name="T40" fmla="*/ 0 w 7"/>
                <a:gd name="T41" fmla="*/ 985 h 1469"/>
                <a:gd name="T42" fmla="*/ 7 w 7"/>
                <a:gd name="T43" fmla="*/ 922 h 1469"/>
                <a:gd name="T44" fmla="*/ 0 w 7"/>
                <a:gd name="T45" fmla="*/ 897 h 1469"/>
                <a:gd name="T46" fmla="*/ 7 w 7"/>
                <a:gd name="T47" fmla="*/ 897 h 1469"/>
                <a:gd name="T48" fmla="*/ 0 w 7"/>
                <a:gd name="T49" fmla="*/ 835 h 1469"/>
                <a:gd name="T50" fmla="*/ 4 w 7"/>
                <a:gd name="T51" fmla="*/ 857 h 1469"/>
                <a:gd name="T52" fmla="*/ 4 w 7"/>
                <a:gd name="T53" fmla="*/ 788 h 1469"/>
                <a:gd name="T54" fmla="*/ 0 w 7"/>
                <a:gd name="T55" fmla="*/ 810 h 1469"/>
                <a:gd name="T56" fmla="*/ 7 w 7"/>
                <a:gd name="T57" fmla="*/ 747 h 1469"/>
                <a:gd name="T58" fmla="*/ 0 w 7"/>
                <a:gd name="T59" fmla="*/ 722 h 1469"/>
                <a:gd name="T60" fmla="*/ 7 w 7"/>
                <a:gd name="T61" fmla="*/ 722 h 1469"/>
                <a:gd name="T62" fmla="*/ 0 w 7"/>
                <a:gd name="T63" fmla="*/ 660 h 1469"/>
                <a:gd name="T64" fmla="*/ 4 w 7"/>
                <a:gd name="T65" fmla="*/ 682 h 1469"/>
                <a:gd name="T66" fmla="*/ 4 w 7"/>
                <a:gd name="T67" fmla="*/ 613 h 1469"/>
                <a:gd name="T68" fmla="*/ 0 w 7"/>
                <a:gd name="T69" fmla="*/ 635 h 1469"/>
                <a:gd name="T70" fmla="*/ 7 w 7"/>
                <a:gd name="T71" fmla="*/ 572 h 1469"/>
                <a:gd name="T72" fmla="*/ 0 w 7"/>
                <a:gd name="T73" fmla="*/ 547 h 1469"/>
                <a:gd name="T74" fmla="*/ 7 w 7"/>
                <a:gd name="T75" fmla="*/ 547 h 1469"/>
                <a:gd name="T76" fmla="*/ 0 w 7"/>
                <a:gd name="T77" fmla="*/ 485 h 1469"/>
                <a:gd name="T78" fmla="*/ 4 w 7"/>
                <a:gd name="T79" fmla="*/ 507 h 1469"/>
                <a:gd name="T80" fmla="*/ 4 w 7"/>
                <a:gd name="T81" fmla="*/ 438 h 1469"/>
                <a:gd name="T82" fmla="*/ 0 w 7"/>
                <a:gd name="T83" fmla="*/ 460 h 1469"/>
                <a:gd name="T84" fmla="*/ 7 w 7"/>
                <a:gd name="T85" fmla="*/ 397 h 1469"/>
                <a:gd name="T86" fmla="*/ 0 w 7"/>
                <a:gd name="T87" fmla="*/ 372 h 1469"/>
                <a:gd name="T88" fmla="*/ 7 w 7"/>
                <a:gd name="T89" fmla="*/ 372 h 1469"/>
                <a:gd name="T90" fmla="*/ 0 w 7"/>
                <a:gd name="T91" fmla="*/ 310 h 1469"/>
                <a:gd name="T92" fmla="*/ 4 w 7"/>
                <a:gd name="T93" fmla="*/ 332 h 1469"/>
                <a:gd name="T94" fmla="*/ 4 w 7"/>
                <a:gd name="T95" fmla="*/ 263 h 1469"/>
                <a:gd name="T96" fmla="*/ 0 w 7"/>
                <a:gd name="T97" fmla="*/ 285 h 1469"/>
                <a:gd name="T98" fmla="*/ 7 w 7"/>
                <a:gd name="T99" fmla="*/ 222 h 1469"/>
                <a:gd name="T100" fmla="*/ 0 w 7"/>
                <a:gd name="T101" fmla="*/ 197 h 1469"/>
                <a:gd name="T102" fmla="*/ 7 w 7"/>
                <a:gd name="T103" fmla="*/ 197 h 1469"/>
                <a:gd name="T104" fmla="*/ 0 w 7"/>
                <a:gd name="T105" fmla="*/ 135 h 1469"/>
                <a:gd name="T106" fmla="*/ 4 w 7"/>
                <a:gd name="T107" fmla="*/ 157 h 1469"/>
                <a:gd name="T108" fmla="*/ 4 w 7"/>
                <a:gd name="T109" fmla="*/ 88 h 1469"/>
                <a:gd name="T110" fmla="*/ 0 w 7"/>
                <a:gd name="T111" fmla="*/ 110 h 1469"/>
                <a:gd name="T112" fmla="*/ 7 w 7"/>
                <a:gd name="T113" fmla="*/ 47 h 1469"/>
                <a:gd name="T114" fmla="*/ 0 w 7"/>
                <a:gd name="T115" fmla="*/ 22 h 1469"/>
                <a:gd name="T116" fmla="*/ 7 w 7"/>
                <a:gd name="T117" fmla="*/ 2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9">
                  <a:moveTo>
                    <a:pt x="0" y="1466"/>
                  </a:moveTo>
                  <a:lnTo>
                    <a:pt x="0" y="1447"/>
                  </a:lnTo>
                  <a:cubicBezTo>
                    <a:pt x="0" y="1445"/>
                    <a:pt x="2" y="1444"/>
                    <a:pt x="4" y="1444"/>
                  </a:cubicBezTo>
                  <a:cubicBezTo>
                    <a:pt x="5" y="1444"/>
                    <a:pt x="7" y="1445"/>
                    <a:pt x="7" y="1447"/>
                  </a:cubicBezTo>
                  <a:lnTo>
                    <a:pt x="7" y="1466"/>
                  </a:lnTo>
                  <a:cubicBezTo>
                    <a:pt x="7" y="1468"/>
                    <a:pt x="5" y="1469"/>
                    <a:pt x="4" y="1469"/>
                  </a:cubicBezTo>
                  <a:cubicBezTo>
                    <a:pt x="2" y="1469"/>
                    <a:pt x="0" y="1468"/>
                    <a:pt x="0" y="1466"/>
                  </a:cubicBezTo>
                  <a:close/>
                  <a:moveTo>
                    <a:pt x="0" y="1422"/>
                  </a:moveTo>
                  <a:lnTo>
                    <a:pt x="0" y="1403"/>
                  </a:lnTo>
                  <a:cubicBezTo>
                    <a:pt x="0" y="1402"/>
                    <a:pt x="2" y="1400"/>
                    <a:pt x="4" y="1400"/>
                  </a:cubicBezTo>
                  <a:cubicBezTo>
                    <a:pt x="5" y="1400"/>
                    <a:pt x="7" y="1402"/>
                    <a:pt x="7" y="1403"/>
                  </a:cubicBezTo>
                  <a:lnTo>
                    <a:pt x="7" y="1422"/>
                  </a:lnTo>
                  <a:cubicBezTo>
                    <a:pt x="7" y="1424"/>
                    <a:pt x="5" y="1425"/>
                    <a:pt x="4" y="1425"/>
                  </a:cubicBezTo>
                  <a:cubicBezTo>
                    <a:pt x="2" y="1425"/>
                    <a:pt x="0" y="1424"/>
                    <a:pt x="0" y="1422"/>
                  </a:cubicBezTo>
                  <a:close/>
                  <a:moveTo>
                    <a:pt x="0" y="1378"/>
                  </a:moveTo>
                  <a:lnTo>
                    <a:pt x="0" y="1360"/>
                  </a:lnTo>
                  <a:cubicBezTo>
                    <a:pt x="0" y="1358"/>
                    <a:pt x="2" y="1357"/>
                    <a:pt x="4" y="1357"/>
                  </a:cubicBezTo>
                  <a:cubicBezTo>
                    <a:pt x="5" y="1357"/>
                    <a:pt x="7" y="1358"/>
                    <a:pt x="7" y="1360"/>
                  </a:cubicBezTo>
                  <a:lnTo>
                    <a:pt x="7" y="1378"/>
                  </a:lnTo>
                  <a:cubicBezTo>
                    <a:pt x="7" y="1380"/>
                    <a:pt x="5" y="1382"/>
                    <a:pt x="4" y="1382"/>
                  </a:cubicBezTo>
                  <a:cubicBezTo>
                    <a:pt x="2" y="1382"/>
                    <a:pt x="0" y="1380"/>
                    <a:pt x="0" y="1378"/>
                  </a:cubicBezTo>
                  <a:close/>
                  <a:moveTo>
                    <a:pt x="0" y="1335"/>
                  </a:moveTo>
                  <a:lnTo>
                    <a:pt x="0" y="1316"/>
                  </a:lnTo>
                  <a:cubicBezTo>
                    <a:pt x="0" y="1314"/>
                    <a:pt x="2" y="1313"/>
                    <a:pt x="4" y="1313"/>
                  </a:cubicBezTo>
                  <a:cubicBezTo>
                    <a:pt x="5" y="1313"/>
                    <a:pt x="7" y="1314"/>
                    <a:pt x="7" y="1316"/>
                  </a:cubicBezTo>
                  <a:lnTo>
                    <a:pt x="7" y="1335"/>
                  </a:lnTo>
                  <a:cubicBezTo>
                    <a:pt x="7" y="1336"/>
                    <a:pt x="5" y="1338"/>
                    <a:pt x="4" y="1338"/>
                  </a:cubicBezTo>
                  <a:cubicBezTo>
                    <a:pt x="2" y="1338"/>
                    <a:pt x="0" y="1336"/>
                    <a:pt x="0" y="1335"/>
                  </a:cubicBezTo>
                  <a:close/>
                  <a:moveTo>
                    <a:pt x="0" y="1291"/>
                  </a:moveTo>
                  <a:lnTo>
                    <a:pt x="0" y="1272"/>
                  </a:lnTo>
                  <a:cubicBezTo>
                    <a:pt x="0" y="1270"/>
                    <a:pt x="2" y="1269"/>
                    <a:pt x="4" y="1269"/>
                  </a:cubicBezTo>
                  <a:cubicBezTo>
                    <a:pt x="5" y="1269"/>
                    <a:pt x="7" y="1270"/>
                    <a:pt x="7" y="1272"/>
                  </a:cubicBezTo>
                  <a:lnTo>
                    <a:pt x="7" y="1291"/>
                  </a:lnTo>
                  <a:cubicBezTo>
                    <a:pt x="7" y="1293"/>
                    <a:pt x="5" y="1294"/>
                    <a:pt x="4" y="1294"/>
                  </a:cubicBezTo>
                  <a:cubicBezTo>
                    <a:pt x="2" y="1294"/>
                    <a:pt x="0" y="1293"/>
                    <a:pt x="0" y="1291"/>
                  </a:cubicBezTo>
                  <a:close/>
                  <a:moveTo>
                    <a:pt x="0" y="1247"/>
                  </a:moveTo>
                  <a:lnTo>
                    <a:pt x="0" y="1228"/>
                  </a:lnTo>
                  <a:cubicBezTo>
                    <a:pt x="0" y="1227"/>
                    <a:pt x="2" y="1225"/>
                    <a:pt x="4" y="1225"/>
                  </a:cubicBezTo>
                  <a:cubicBezTo>
                    <a:pt x="5" y="1225"/>
                    <a:pt x="7" y="1227"/>
                    <a:pt x="7" y="1228"/>
                  </a:cubicBezTo>
                  <a:lnTo>
                    <a:pt x="7" y="1247"/>
                  </a:lnTo>
                  <a:cubicBezTo>
                    <a:pt x="7" y="1249"/>
                    <a:pt x="5" y="1250"/>
                    <a:pt x="4" y="1250"/>
                  </a:cubicBezTo>
                  <a:cubicBezTo>
                    <a:pt x="2" y="1250"/>
                    <a:pt x="0" y="1249"/>
                    <a:pt x="0" y="1247"/>
                  </a:cubicBezTo>
                  <a:close/>
                  <a:moveTo>
                    <a:pt x="0" y="1203"/>
                  </a:moveTo>
                  <a:lnTo>
                    <a:pt x="0" y="1185"/>
                  </a:lnTo>
                  <a:cubicBezTo>
                    <a:pt x="0" y="1183"/>
                    <a:pt x="2" y="1182"/>
                    <a:pt x="4" y="1182"/>
                  </a:cubicBezTo>
                  <a:cubicBezTo>
                    <a:pt x="5" y="1182"/>
                    <a:pt x="7" y="1183"/>
                    <a:pt x="7" y="1185"/>
                  </a:cubicBezTo>
                  <a:lnTo>
                    <a:pt x="7" y="1203"/>
                  </a:lnTo>
                  <a:cubicBezTo>
                    <a:pt x="7" y="1205"/>
                    <a:pt x="5" y="1207"/>
                    <a:pt x="4" y="1207"/>
                  </a:cubicBezTo>
                  <a:cubicBezTo>
                    <a:pt x="2" y="1207"/>
                    <a:pt x="0" y="1205"/>
                    <a:pt x="0" y="1203"/>
                  </a:cubicBezTo>
                  <a:close/>
                  <a:moveTo>
                    <a:pt x="0" y="1160"/>
                  </a:moveTo>
                  <a:lnTo>
                    <a:pt x="0" y="1141"/>
                  </a:lnTo>
                  <a:cubicBezTo>
                    <a:pt x="0" y="1139"/>
                    <a:pt x="2" y="1138"/>
                    <a:pt x="4" y="1138"/>
                  </a:cubicBezTo>
                  <a:cubicBezTo>
                    <a:pt x="5" y="1138"/>
                    <a:pt x="7" y="1139"/>
                    <a:pt x="7" y="1141"/>
                  </a:cubicBezTo>
                  <a:lnTo>
                    <a:pt x="7" y="1160"/>
                  </a:lnTo>
                  <a:cubicBezTo>
                    <a:pt x="7" y="1161"/>
                    <a:pt x="5" y="1163"/>
                    <a:pt x="4" y="1163"/>
                  </a:cubicBezTo>
                  <a:cubicBezTo>
                    <a:pt x="2" y="1163"/>
                    <a:pt x="0" y="1161"/>
                    <a:pt x="0" y="1160"/>
                  </a:cubicBezTo>
                  <a:close/>
                  <a:moveTo>
                    <a:pt x="0" y="1116"/>
                  </a:moveTo>
                  <a:lnTo>
                    <a:pt x="0" y="1097"/>
                  </a:lnTo>
                  <a:cubicBezTo>
                    <a:pt x="0" y="1095"/>
                    <a:pt x="2" y="1094"/>
                    <a:pt x="4" y="1094"/>
                  </a:cubicBezTo>
                  <a:cubicBezTo>
                    <a:pt x="5" y="1094"/>
                    <a:pt x="7" y="1095"/>
                    <a:pt x="7" y="1097"/>
                  </a:cubicBezTo>
                  <a:lnTo>
                    <a:pt x="7" y="1116"/>
                  </a:lnTo>
                  <a:cubicBezTo>
                    <a:pt x="7" y="1118"/>
                    <a:pt x="5" y="1119"/>
                    <a:pt x="4" y="1119"/>
                  </a:cubicBezTo>
                  <a:cubicBezTo>
                    <a:pt x="2" y="1119"/>
                    <a:pt x="0" y="1118"/>
                    <a:pt x="0" y="1116"/>
                  </a:cubicBezTo>
                  <a:close/>
                  <a:moveTo>
                    <a:pt x="0" y="1072"/>
                  </a:moveTo>
                  <a:lnTo>
                    <a:pt x="0" y="1053"/>
                  </a:lnTo>
                  <a:cubicBezTo>
                    <a:pt x="0" y="1052"/>
                    <a:pt x="2" y="1050"/>
                    <a:pt x="4" y="1050"/>
                  </a:cubicBezTo>
                  <a:cubicBezTo>
                    <a:pt x="5" y="1050"/>
                    <a:pt x="7" y="1052"/>
                    <a:pt x="7" y="1053"/>
                  </a:cubicBezTo>
                  <a:lnTo>
                    <a:pt x="7" y="1072"/>
                  </a:lnTo>
                  <a:cubicBezTo>
                    <a:pt x="7" y="1074"/>
                    <a:pt x="5" y="1075"/>
                    <a:pt x="4" y="1075"/>
                  </a:cubicBezTo>
                  <a:cubicBezTo>
                    <a:pt x="2" y="1075"/>
                    <a:pt x="0" y="1074"/>
                    <a:pt x="0" y="1072"/>
                  </a:cubicBezTo>
                  <a:close/>
                  <a:moveTo>
                    <a:pt x="0" y="1028"/>
                  </a:moveTo>
                  <a:lnTo>
                    <a:pt x="0" y="1010"/>
                  </a:lnTo>
                  <a:cubicBezTo>
                    <a:pt x="0" y="1008"/>
                    <a:pt x="2" y="1007"/>
                    <a:pt x="4" y="1007"/>
                  </a:cubicBezTo>
                  <a:cubicBezTo>
                    <a:pt x="5" y="1007"/>
                    <a:pt x="7" y="1008"/>
                    <a:pt x="7" y="1010"/>
                  </a:cubicBezTo>
                  <a:lnTo>
                    <a:pt x="7" y="1028"/>
                  </a:lnTo>
                  <a:cubicBezTo>
                    <a:pt x="7" y="1030"/>
                    <a:pt x="5" y="1032"/>
                    <a:pt x="4" y="1032"/>
                  </a:cubicBezTo>
                  <a:cubicBezTo>
                    <a:pt x="2" y="1032"/>
                    <a:pt x="0" y="1030"/>
                    <a:pt x="0" y="1028"/>
                  </a:cubicBezTo>
                  <a:close/>
                  <a:moveTo>
                    <a:pt x="0" y="985"/>
                  </a:moveTo>
                  <a:lnTo>
                    <a:pt x="0" y="966"/>
                  </a:lnTo>
                  <a:cubicBezTo>
                    <a:pt x="0" y="964"/>
                    <a:pt x="2" y="963"/>
                    <a:pt x="4" y="963"/>
                  </a:cubicBezTo>
                  <a:cubicBezTo>
                    <a:pt x="5" y="963"/>
                    <a:pt x="7" y="964"/>
                    <a:pt x="7" y="966"/>
                  </a:cubicBezTo>
                  <a:lnTo>
                    <a:pt x="7" y="985"/>
                  </a:lnTo>
                  <a:cubicBezTo>
                    <a:pt x="7" y="986"/>
                    <a:pt x="5" y="988"/>
                    <a:pt x="4" y="988"/>
                  </a:cubicBezTo>
                  <a:cubicBezTo>
                    <a:pt x="2" y="988"/>
                    <a:pt x="0" y="986"/>
                    <a:pt x="0" y="985"/>
                  </a:cubicBezTo>
                  <a:close/>
                  <a:moveTo>
                    <a:pt x="0" y="941"/>
                  </a:moveTo>
                  <a:lnTo>
                    <a:pt x="0" y="922"/>
                  </a:lnTo>
                  <a:cubicBezTo>
                    <a:pt x="0" y="920"/>
                    <a:pt x="2" y="919"/>
                    <a:pt x="4" y="919"/>
                  </a:cubicBezTo>
                  <a:cubicBezTo>
                    <a:pt x="5" y="919"/>
                    <a:pt x="7" y="920"/>
                    <a:pt x="7" y="922"/>
                  </a:cubicBezTo>
                  <a:lnTo>
                    <a:pt x="7" y="941"/>
                  </a:lnTo>
                  <a:cubicBezTo>
                    <a:pt x="7" y="943"/>
                    <a:pt x="5" y="944"/>
                    <a:pt x="4" y="944"/>
                  </a:cubicBezTo>
                  <a:cubicBezTo>
                    <a:pt x="2" y="944"/>
                    <a:pt x="0" y="943"/>
                    <a:pt x="0" y="941"/>
                  </a:cubicBezTo>
                  <a:close/>
                  <a:moveTo>
                    <a:pt x="0" y="897"/>
                  </a:moveTo>
                  <a:lnTo>
                    <a:pt x="0" y="878"/>
                  </a:lnTo>
                  <a:cubicBezTo>
                    <a:pt x="0" y="877"/>
                    <a:pt x="2" y="875"/>
                    <a:pt x="4" y="875"/>
                  </a:cubicBezTo>
                  <a:cubicBezTo>
                    <a:pt x="5" y="875"/>
                    <a:pt x="7" y="877"/>
                    <a:pt x="7" y="878"/>
                  </a:cubicBezTo>
                  <a:lnTo>
                    <a:pt x="7" y="897"/>
                  </a:lnTo>
                  <a:cubicBezTo>
                    <a:pt x="7" y="899"/>
                    <a:pt x="5" y="900"/>
                    <a:pt x="4" y="900"/>
                  </a:cubicBezTo>
                  <a:cubicBezTo>
                    <a:pt x="2" y="900"/>
                    <a:pt x="0" y="899"/>
                    <a:pt x="0" y="897"/>
                  </a:cubicBezTo>
                  <a:close/>
                  <a:moveTo>
                    <a:pt x="0" y="853"/>
                  </a:moveTo>
                  <a:lnTo>
                    <a:pt x="0" y="835"/>
                  </a:lnTo>
                  <a:cubicBezTo>
                    <a:pt x="0" y="833"/>
                    <a:pt x="2" y="832"/>
                    <a:pt x="4" y="832"/>
                  </a:cubicBezTo>
                  <a:cubicBezTo>
                    <a:pt x="5" y="832"/>
                    <a:pt x="7" y="833"/>
                    <a:pt x="7" y="835"/>
                  </a:cubicBezTo>
                  <a:lnTo>
                    <a:pt x="7" y="853"/>
                  </a:lnTo>
                  <a:cubicBezTo>
                    <a:pt x="7" y="855"/>
                    <a:pt x="5" y="857"/>
                    <a:pt x="4" y="857"/>
                  </a:cubicBezTo>
                  <a:cubicBezTo>
                    <a:pt x="2" y="857"/>
                    <a:pt x="0" y="855"/>
                    <a:pt x="0" y="853"/>
                  </a:cubicBezTo>
                  <a:close/>
                  <a:moveTo>
                    <a:pt x="0" y="810"/>
                  </a:moveTo>
                  <a:lnTo>
                    <a:pt x="0" y="791"/>
                  </a:lnTo>
                  <a:cubicBezTo>
                    <a:pt x="0" y="789"/>
                    <a:pt x="2" y="788"/>
                    <a:pt x="4" y="788"/>
                  </a:cubicBezTo>
                  <a:cubicBezTo>
                    <a:pt x="5" y="788"/>
                    <a:pt x="7" y="789"/>
                    <a:pt x="7" y="791"/>
                  </a:cubicBezTo>
                  <a:lnTo>
                    <a:pt x="7" y="810"/>
                  </a:lnTo>
                  <a:cubicBezTo>
                    <a:pt x="7" y="811"/>
                    <a:pt x="5" y="813"/>
                    <a:pt x="4" y="813"/>
                  </a:cubicBezTo>
                  <a:cubicBezTo>
                    <a:pt x="2" y="813"/>
                    <a:pt x="0" y="811"/>
                    <a:pt x="0" y="810"/>
                  </a:cubicBezTo>
                  <a:close/>
                  <a:moveTo>
                    <a:pt x="0" y="766"/>
                  </a:moveTo>
                  <a:lnTo>
                    <a:pt x="0" y="747"/>
                  </a:lnTo>
                  <a:cubicBezTo>
                    <a:pt x="0" y="745"/>
                    <a:pt x="2" y="744"/>
                    <a:pt x="4" y="744"/>
                  </a:cubicBezTo>
                  <a:cubicBezTo>
                    <a:pt x="5" y="744"/>
                    <a:pt x="7" y="745"/>
                    <a:pt x="7" y="747"/>
                  </a:cubicBezTo>
                  <a:lnTo>
                    <a:pt x="7" y="766"/>
                  </a:lnTo>
                  <a:cubicBezTo>
                    <a:pt x="7" y="768"/>
                    <a:pt x="5" y="769"/>
                    <a:pt x="4" y="769"/>
                  </a:cubicBezTo>
                  <a:cubicBezTo>
                    <a:pt x="2" y="769"/>
                    <a:pt x="0" y="768"/>
                    <a:pt x="0" y="766"/>
                  </a:cubicBezTo>
                  <a:close/>
                  <a:moveTo>
                    <a:pt x="0" y="722"/>
                  </a:moveTo>
                  <a:lnTo>
                    <a:pt x="0" y="703"/>
                  </a:lnTo>
                  <a:cubicBezTo>
                    <a:pt x="0" y="702"/>
                    <a:pt x="2" y="700"/>
                    <a:pt x="4" y="700"/>
                  </a:cubicBezTo>
                  <a:cubicBezTo>
                    <a:pt x="5" y="700"/>
                    <a:pt x="7" y="702"/>
                    <a:pt x="7" y="703"/>
                  </a:cubicBezTo>
                  <a:lnTo>
                    <a:pt x="7" y="722"/>
                  </a:lnTo>
                  <a:cubicBezTo>
                    <a:pt x="7" y="724"/>
                    <a:pt x="5" y="725"/>
                    <a:pt x="4" y="725"/>
                  </a:cubicBezTo>
                  <a:cubicBezTo>
                    <a:pt x="2" y="725"/>
                    <a:pt x="0" y="724"/>
                    <a:pt x="0" y="722"/>
                  </a:cubicBezTo>
                  <a:close/>
                  <a:moveTo>
                    <a:pt x="0" y="678"/>
                  </a:moveTo>
                  <a:lnTo>
                    <a:pt x="0" y="660"/>
                  </a:lnTo>
                  <a:cubicBezTo>
                    <a:pt x="0" y="658"/>
                    <a:pt x="2" y="657"/>
                    <a:pt x="4" y="657"/>
                  </a:cubicBezTo>
                  <a:cubicBezTo>
                    <a:pt x="5" y="657"/>
                    <a:pt x="7" y="658"/>
                    <a:pt x="7" y="660"/>
                  </a:cubicBezTo>
                  <a:lnTo>
                    <a:pt x="7" y="678"/>
                  </a:lnTo>
                  <a:cubicBezTo>
                    <a:pt x="7" y="680"/>
                    <a:pt x="5" y="682"/>
                    <a:pt x="4" y="682"/>
                  </a:cubicBezTo>
                  <a:cubicBezTo>
                    <a:pt x="2" y="682"/>
                    <a:pt x="0" y="680"/>
                    <a:pt x="0" y="678"/>
                  </a:cubicBezTo>
                  <a:close/>
                  <a:moveTo>
                    <a:pt x="0" y="635"/>
                  </a:moveTo>
                  <a:lnTo>
                    <a:pt x="0" y="616"/>
                  </a:lnTo>
                  <a:cubicBezTo>
                    <a:pt x="0" y="614"/>
                    <a:pt x="2" y="613"/>
                    <a:pt x="4" y="613"/>
                  </a:cubicBezTo>
                  <a:cubicBezTo>
                    <a:pt x="5" y="613"/>
                    <a:pt x="7" y="614"/>
                    <a:pt x="7" y="616"/>
                  </a:cubicBezTo>
                  <a:lnTo>
                    <a:pt x="7" y="635"/>
                  </a:lnTo>
                  <a:cubicBezTo>
                    <a:pt x="7" y="636"/>
                    <a:pt x="5" y="638"/>
                    <a:pt x="4" y="638"/>
                  </a:cubicBezTo>
                  <a:cubicBezTo>
                    <a:pt x="2" y="638"/>
                    <a:pt x="0" y="636"/>
                    <a:pt x="0" y="635"/>
                  </a:cubicBezTo>
                  <a:close/>
                  <a:moveTo>
                    <a:pt x="0" y="591"/>
                  </a:moveTo>
                  <a:lnTo>
                    <a:pt x="0" y="572"/>
                  </a:lnTo>
                  <a:cubicBezTo>
                    <a:pt x="0" y="570"/>
                    <a:pt x="2" y="569"/>
                    <a:pt x="4" y="569"/>
                  </a:cubicBezTo>
                  <a:cubicBezTo>
                    <a:pt x="5" y="569"/>
                    <a:pt x="7" y="570"/>
                    <a:pt x="7" y="572"/>
                  </a:cubicBezTo>
                  <a:lnTo>
                    <a:pt x="7" y="591"/>
                  </a:lnTo>
                  <a:cubicBezTo>
                    <a:pt x="7" y="593"/>
                    <a:pt x="5" y="594"/>
                    <a:pt x="4" y="594"/>
                  </a:cubicBezTo>
                  <a:cubicBezTo>
                    <a:pt x="2" y="594"/>
                    <a:pt x="0" y="593"/>
                    <a:pt x="0" y="591"/>
                  </a:cubicBezTo>
                  <a:close/>
                  <a:moveTo>
                    <a:pt x="0" y="547"/>
                  </a:moveTo>
                  <a:lnTo>
                    <a:pt x="0" y="528"/>
                  </a:lnTo>
                  <a:cubicBezTo>
                    <a:pt x="0" y="527"/>
                    <a:pt x="2" y="525"/>
                    <a:pt x="4" y="525"/>
                  </a:cubicBezTo>
                  <a:cubicBezTo>
                    <a:pt x="5" y="525"/>
                    <a:pt x="7" y="527"/>
                    <a:pt x="7" y="528"/>
                  </a:cubicBezTo>
                  <a:lnTo>
                    <a:pt x="7" y="547"/>
                  </a:lnTo>
                  <a:cubicBezTo>
                    <a:pt x="7" y="549"/>
                    <a:pt x="5" y="550"/>
                    <a:pt x="4" y="550"/>
                  </a:cubicBezTo>
                  <a:cubicBezTo>
                    <a:pt x="2" y="550"/>
                    <a:pt x="0" y="549"/>
                    <a:pt x="0" y="547"/>
                  </a:cubicBezTo>
                  <a:close/>
                  <a:moveTo>
                    <a:pt x="0" y="503"/>
                  </a:moveTo>
                  <a:lnTo>
                    <a:pt x="0" y="485"/>
                  </a:lnTo>
                  <a:cubicBezTo>
                    <a:pt x="0" y="483"/>
                    <a:pt x="2" y="482"/>
                    <a:pt x="4" y="482"/>
                  </a:cubicBezTo>
                  <a:cubicBezTo>
                    <a:pt x="5" y="482"/>
                    <a:pt x="7" y="483"/>
                    <a:pt x="7" y="485"/>
                  </a:cubicBezTo>
                  <a:lnTo>
                    <a:pt x="7" y="503"/>
                  </a:lnTo>
                  <a:cubicBezTo>
                    <a:pt x="7" y="505"/>
                    <a:pt x="5" y="507"/>
                    <a:pt x="4" y="507"/>
                  </a:cubicBezTo>
                  <a:cubicBezTo>
                    <a:pt x="2" y="507"/>
                    <a:pt x="0" y="505"/>
                    <a:pt x="0" y="503"/>
                  </a:cubicBezTo>
                  <a:close/>
                  <a:moveTo>
                    <a:pt x="0" y="460"/>
                  </a:moveTo>
                  <a:lnTo>
                    <a:pt x="0" y="441"/>
                  </a:lnTo>
                  <a:cubicBezTo>
                    <a:pt x="0" y="439"/>
                    <a:pt x="2" y="438"/>
                    <a:pt x="4" y="438"/>
                  </a:cubicBezTo>
                  <a:cubicBezTo>
                    <a:pt x="5" y="438"/>
                    <a:pt x="7" y="439"/>
                    <a:pt x="7" y="441"/>
                  </a:cubicBezTo>
                  <a:lnTo>
                    <a:pt x="7" y="460"/>
                  </a:lnTo>
                  <a:cubicBezTo>
                    <a:pt x="7" y="461"/>
                    <a:pt x="5" y="463"/>
                    <a:pt x="4" y="463"/>
                  </a:cubicBezTo>
                  <a:cubicBezTo>
                    <a:pt x="2" y="463"/>
                    <a:pt x="0" y="461"/>
                    <a:pt x="0" y="460"/>
                  </a:cubicBezTo>
                  <a:close/>
                  <a:moveTo>
                    <a:pt x="0" y="416"/>
                  </a:moveTo>
                  <a:lnTo>
                    <a:pt x="0" y="397"/>
                  </a:lnTo>
                  <a:cubicBezTo>
                    <a:pt x="0" y="395"/>
                    <a:pt x="2" y="394"/>
                    <a:pt x="4" y="394"/>
                  </a:cubicBezTo>
                  <a:cubicBezTo>
                    <a:pt x="5" y="394"/>
                    <a:pt x="7" y="395"/>
                    <a:pt x="7" y="397"/>
                  </a:cubicBezTo>
                  <a:lnTo>
                    <a:pt x="7" y="416"/>
                  </a:lnTo>
                  <a:cubicBezTo>
                    <a:pt x="7" y="418"/>
                    <a:pt x="5" y="419"/>
                    <a:pt x="4" y="419"/>
                  </a:cubicBezTo>
                  <a:cubicBezTo>
                    <a:pt x="2" y="419"/>
                    <a:pt x="0" y="418"/>
                    <a:pt x="0" y="416"/>
                  </a:cubicBezTo>
                  <a:close/>
                  <a:moveTo>
                    <a:pt x="0" y="372"/>
                  </a:moveTo>
                  <a:lnTo>
                    <a:pt x="0" y="353"/>
                  </a:lnTo>
                  <a:cubicBezTo>
                    <a:pt x="0" y="352"/>
                    <a:pt x="2" y="350"/>
                    <a:pt x="4" y="350"/>
                  </a:cubicBezTo>
                  <a:cubicBezTo>
                    <a:pt x="5" y="350"/>
                    <a:pt x="7" y="352"/>
                    <a:pt x="7" y="353"/>
                  </a:cubicBezTo>
                  <a:lnTo>
                    <a:pt x="7" y="372"/>
                  </a:lnTo>
                  <a:cubicBezTo>
                    <a:pt x="7" y="374"/>
                    <a:pt x="5" y="375"/>
                    <a:pt x="4" y="375"/>
                  </a:cubicBezTo>
                  <a:cubicBezTo>
                    <a:pt x="2" y="375"/>
                    <a:pt x="0" y="374"/>
                    <a:pt x="0" y="372"/>
                  </a:cubicBezTo>
                  <a:close/>
                  <a:moveTo>
                    <a:pt x="0" y="328"/>
                  </a:moveTo>
                  <a:lnTo>
                    <a:pt x="0" y="310"/>
                  </a:lnTo>
                  <a:cubicBezTo>
                    <a:pt x="0" y="308"/>
                    <a:pt x="2" y="307"/>
                    <a:pt x="4" y="307"/>
                  </a:cubicBezTo>
                  <a:cubicBezTo>
                    <a:pt x="5" y="307"/>
                    <a:pt x="7" y="308"/>
                    <a:pt x="7" y="310"/>
                  </a:cubicBezTo>
                  <a:lnTo>
                    <a:pt x="7" y="328"/>
                  </a:lnTo>
                  <a:cubicBezTo>
                    <a:pt x="7" y="330"/>
                    <a:pt x="5" y="332"/>
                    <a:pt x="4" y="332"/>
                  </a:cubicBezTo>
                  <a:cubicBezTo>
                    <a:pt x="2" y="332"/>
                    <a:pt x="0" y="330"/>
                    <a:pt x="0" y="328"/>
                  </a:cubicBezTo>
                  <a:close/>
                  <a:moveTo>
                    <a:pt x="0" y="285"/>
                  </a:moveTo>
                  <a:lnTo>
                    <a:pt x="0" y="266"/>
                  </a:lnTo>
                  <a:cubicBezTo>
                    <a:pt x="0" y="264"/>
                    <a:pt x="2" y="263"/>
                    <a:pt x="4" y="263"/>
                  </a:cubicBezTo>
                  <a:cubicBezTo>
                    <a:pt x="5" y="263"/>
                    <a:pt x="7" y="264"/>
                    <a:pt x="7" y="266"/>
                  </a:cubicBezTo>
                  <a:lnTo>
                    <a:pt x="7" y="285"/>
                  </a:lnTo>
                  <a:cubicBezTo>
                    <a:pt x="7" y="286"/>
                    <a:pt x="5" y="288"/>
                    <a:pt x="4" y="288"/>
                  </a:cubicBezTo>
                  <a:cubicBezTo>
                    <a:pt x="2" y="288"/>
                    <a:pt x="0" y="286"/>
                    <a:pt x="0" y="285"/>
                  </a:cubicBezTo>
                  <a:close/>
                  <a:moveTo>
                    <a:pt x="0" y="241"/>
                  </a:moveTo>
                  <a:lnTo>
                    <a:pt x="0" y="222"/>
                  </a:lnTo>
                  <a:cubicBezTo>
                    <a:pt x="0" y="220"/>
                    <a:pt x="2" y="219"/>
                    <a:pt x="4" y="219"/>
                  </a:cubicBezTo>
                  <a:cubicBezTo>
                    <a:pt x="5" y="219"/>
                    <a:pt x="7" y="220"/>
                    <a:pt x="7" y="222"/>
                  </a:cubicBezTo>
                  <a:lnTo>
                    <a:pt x="7" y="241"/>
                  </a:lnTo>
                  <a:cubicBezTo>
                    <a:pt x="7" y="243"/>
                    <a:pt x="5" y="244"/>
                    <a:pt x="4" y="244"/>
                  </a:cubicBezTo>
                  <a:cubicBezTo>
                    <a:pt x="2" y="244"/>
                    <a:pt x="0" y="243"/>
                    <a:pt x="0" y="241"/>
                  </a:cubicBezTo>
                  <a:close/>
                  <a:moveTo>
                    <a:pt x="0" y="197"/>
                  </a:moveTo>
                  <a:lnTo>
                    <a:pt x="0" y="178"/>
                  </a:lnTo>
                  <a:cubicBezTo>
                    <a:pt x="0" y="177"/>
                    <a:pt x="2" y="175"/>
                    <a:pt x="4" y="175"/>
                  </a:cubicBezTo>
                  <a:cubicBezTo>
                    <a:pt x="5" y="175"/>
                    <a:pt x="7" y="177"/>
                    <a:pt x="7" y="178"/>
                  </a:cubicBezTo>
                  <a:lnTo>
                    <a:pt x="7" y="197"/>
                  </a:lnTo>
                  <a:cubicBezTo>
                    <a:pt x="7" y="199"/>
                    <a:pt x="5" y="200"/>
                    <a:pt x="4" y="200"/>
                  </a:cubicBezTo>
                  <a:cubicBezTo>
                    <a:pt x="2" y="200"/>
                    <a:pt x="0" y="199"/>
                    <a:pt x="0" y="197"/>
                  </a:cubicBezTo>
                  <a:close/>
                  <a:moveTo>
                    <a:pt x="0" y="153"/>
                  </a:moveTo>
                  <a:lnTo>
                    <a:pt x="0" y="135"/>
                  </a:lnTo>
                  <a:cubicBezTo>
                    <a:pt x="0" y="133"/>
                    <a:pt x="2" y="132"/>
                    <a:pt x="4" y="132"/>
                  </a:cubicBezTo>
                  <a:cubicBezTo>
                    <a:pt x="5" y="132"/>
                    <a:pt x="7" y="133"/>
                    <a:pt x="7" y="135"/>
                  </a:cubicBezTo>
                  <a:lnTo>
                    <a:pt x="7" y="153"/>
                  </a:lnTo>
                  <a:cubicBezTo>
                    <a:pt x="7" y="155"/>
                    <a:pt x="5" y="157"/>
                    <a:pt x="4" y="157"/>
                  </a:cubicBezTo>
                  <a:cubicBezTo>
                    <a:pt x="2" y="157"/>
                    <a:pt x="0" y="155"/>
                    <a:pt x="0" y="153"/>
                  </a:cubicBezTo>
                  <a:close/>
                  <a:moveTo>
                    <a:pt x="0" y="110"/>
                  </a:moveTo>
                  <a:lnTo>
                    <a:pt x="0" y="91"/>
                  </a:lnTo>
                  <a:cubicBezTo>
                    <a:pt x="0" y="89"/>
                    <a:pt x="2" y="88"/>
                    <a:pt x="4" y="88"/>
                  </a:cubicBezTo>
                  <a:cubicBezTo>
                    <a:pt x="5" y="88"/>
                    <a:pt x="7" y="89"/>
                    <a:pt x="7" y="91"/>
                  </a:cubicBezTo>
                  <a:lnTo>
                    <a:pt x="7" y="110"/>
                  </a:lnTo>
                  <a:cubicBezTo>
                    <a:pt x="7" y="111"/>
                    <a:pt x="5" y="113"/>
                    <a:pt x="4" y="113"/>
                  </a:cubicBezTo>
                  <a:cubicBezTo>
                    <a:pt x="2" y="113"/>
                    <a:pt x="0" y="111"/>
                    <a:pt x="0" y="110"/>
                  </a:cubicBezTo>
                  <a:close/>
                  <a:moveTo>
                    <a:pt x="0" y="66"/>
                  </a:moveTo>
                  <a:lnTo>
                    <a:pt x="0" y="47"/>
                  </a:lnTo>
                  <a:cubicBezTo>
                    <a:pt x="0" y="45"/>
                    <a:pt x="2" y="44"/>
                    <a:pt x="4" y="44"/>
                  </a:cubicBezTo>
                  <a:cubicBezTo>
                    <a:pt x="5" y="44"/>
                    <a:pt x="7" y="45"/>
                    <a:pt x="7" y="47"/>
                  </a:cubicBezTo>
                  <a:lnTo>
                    <a:pt x="7" y="66"/>
                  </a:lnTo>
                  <a:cubicBezTo>
                    <a:pt x="7" y="68"/>
                    <a:pt x="5" y="69"/>
                    <a:pt x="4" y="69"/>
                  </a:cubicBezTo>
                  <a:cubicBezTo>
                    <a:pt x="2" y="69"/>
                    <a:pt x="0" y="68"/>
                    <a:pt x="0" y="66"/>
                  </a:cubicBezTo>
                  <a:close/>
                  <a:moveTo>
                    <a:pt x="0" y="22"/>
                  </a:moveTo>
                  <a:lnTo>
                    <a:pt x="0" y="3"/>
                  </a:lnTo>
                  <a:cubicBezTo>
                    <a:pt x="0" y="2"/>
                    <a:pt x="2" y="0"/>
                    <a:pt x="4" y="0"/>
                  </a:cubicBezTo>
                  <a:cubicBezTo>
                    <a:pt x="5" y="0"/>
                    <a:pt x="7" y="2"/>
                    <a:pt x="7" y="3"/>
                  </a:cubicBezTo>
                  <a:lnTo>
                    <a:pt x="7" y="22"/>
                  </a:lnTo>
                  <a:cubicBezTo>
                    <a:pt x="7" y="24"/>
                    <a:pt x="5" y="25"/>
                    <a:pt x="4" y="25"/>
                  </a:cubicBezTo>
                  <a:cubicBezTo>
                    <a:pt x="2"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2" name="Freeform 385"/>
            <p:cNvSpPr>
              <a:spLocks noEditPoints="1"/>
            </p:cNvSpPr>
            <p:nvPr/>
          </p:nvSpPr>
          <p:spPr bwMode="auto">
            <a:xfrm>
              <a:off x="1321" y="1146"/>
              <a:ext cx="5" cy="995"/>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2"/>
                    <a:pt x="1" y="1531"/>
                    <a:pt x="3" y="1531"/>
                  </a:cubicBezTo>
                  <a:cubicBezTo>
                    <a:pt x="5" y="1531"/>
                    <a:pt x="6" y="1532"/>
                    <a:pt x="6" y="1534"/>
                  </a:cubicBezTo>
                  <a:lnTo>
                    <a:pt x="6" y="1553"/>
                  </a:lnTo>
                  <a:cubicBezTo>
                    <a:pt x="6" y="1555"/>
                    <a:pt x="5" y="1556"/>
                    <a:pt x="3" y="1556"/>
                  </a:cubicBezTo>
                  <a:cubicBezTo>
                    <a:pt x="1" y="1556"/>
                    <a:pt x="0" y="1555"/>
                    <a:pt x="0" y="1553"/>
                  </a:cubicBezTo>
                  <a:close/>
                  <a:moveTo>
                    <a:pt x="0" y="1509"/>
                  </a:moveTo>
                  <a:lnTo>
                    <a:pt x="0" y="1490"/>
                  </a:lnTo>
                  <a:cubicBezTo>
                    <a:pt x="0" y="1489"/>
                    <a:pt x="1" y="1487"/>
                    <a:pt x="3" y="1487"/>
                  </a:cubicBezTo>
                  <a:cubicBezTo>
                    <a:pt x="5" y="1487"/>
                    <a:pt x="6" y="1489"/>
                    <a:pt x="6" y="1490"/>
                  </a:cubicBezTo>
                  <a:lnTo>
                    <a:pt x="6" y="1509"/>
                  </a:lnTo>
                  <a:cubicBezTo>
                    <a:pt x="6" y="1511"/>
                    <a:pt x="5" y="1512"/>
                    <a:pt x="3" y="1512"/>
                  </a:cubicBezTo>
                  <a:cubicBezTo>
                    <a:pt x="1" y="1512"/>
                    <a:pt x="0" y="1511"/>
                    <a:pt x="0" y="1509"/>
                  </a:cubicBezTo>
                  <a:close/>
                  <a:moveTo>
                    <a:pt x="0" y="1465"/>
                  </a:moveTo>
                  <a:lnTo>
                    <a:pt x="0" y="1447"/>
                  </a:lnTo>
                  <a:cubicBezTo>
                    <a:pt x="0" y="1445"/>
                    <a:pt x="1" y="1444"/>
                    <a:pt x="3" y="1444"/>
                  </a:cubicBezTo>
                  <a:cubicBezTo>
                    <a:pt x="5" y="1444"/>
                    <a:pt x="6" y="1445"/>
                    <a:pt x="6" y="1447"/>
                  </a:cubicBezTo>
                  <a:lnTo>
                    <a:pt x="6" y="1465"/>
                  </a:lnTo>
                  <a:cubicBezTo>
                    <a:pt x="6" y="1467"/>
                    <a:pt x="5" y="1469"/>
                    <a:pt x="3" y="1469"/>
                  </a:cubicBezTo>
                  <a:cubicBezTo>
                    <a:pt x="1" y="1469"/>
                    <a:pt x="0" y="1467"/>
                    <a:pt x="0" y="1465"/>
                  </a:cubicBezTo>
                  <a:close/>
                  <a:moveTo>
                    <a:pt x="0" y="1422"/>
                  </a:moveTo>
                  <a:lnTo>
                    <a:pt x="0" y="1403"/>
                  </a:lnTo>
                  <a:cubicBezTo>
                    <a:pt x="0" y="1401"/>
                    <a:pt x="1" y="1400"/>
                    <a:pt x="3" y="1400"/>
                  </a:cubicBezTo>
                  <a:cubicBezTo>
                    <a:pt x="5" y="1400"/>
                    <a:pt x="6" y="1401"/>
                    <a:pt x="6" y="1403"/>
                  </a:cubicBezTo>
                  <a:lnTo>
                    <a:pt x="6" y="1422"/>
                  </a:lnTo>
                  <a:cubicBezTo>
                    <a:pt x="6" y="1423"/>
                    <a:pt x="5" y="1425"/>
                    <a:pt x="3" y="1425"/>
                  </a:cubicBezTo>
                  <a:cubicBezTo>
                    <a:pt x="1" y="1425"/>
                    <a:pt x="0" y="1423"/>
                    <a:pt x="0" y="1422"/>
                  </a:cubicBezTo>
                  <a:close/>
                  <a:moveTo>
                    <a:pt x="0" y="1378"/>
                  </a:moveTo>
                  <a:lnTo>
                    <a:pt x="0" y="1359"/>
                  </a:lnTo>
                  <a:cubicBezTo>
                    <a:pt x="0" y="1357"/>
                    <a:pt x="1" y="1356"/>
                    <a:pt x="3" y="1356"/>
                  </a:cubicBezTo>
                  <a:cubicBezTo>
                    <a:pt x="5" y="1356"/>
                    <a:pt x="6" y="1357"/>
                    <a:pt x="6" y="1359"/>
                  </a:cubicBezTo>
                  <a:lnTo>
                    <a:pt x="6" y="1378"/>
                  </a:lnTo>
                  <a:cubicBezTo>
                    <a:pt x="6" y="1380"/>
                    <a:pt x="5" y="1381"/>
                    <a:pt x="3" y="1381"/>
                  </a:cubicBezTo>
                  <a:cubicBezTo>
                    <a:pt x="1" y="1381"/>
                    <a:pt x="0" y="1380"/>
                    <a:pt x="0" y="1378"/>
                  </a:cubicBezTo>
                  <a:close/>
                  <a:moveTo>
                    <a:pt x="0" y="1334"/>
                  </a:moveTo>
                  <a:lnTo>
                    <a:pt x="0" y="1315"/>
                  </a:lnTo>
                  <a:cubicBezTo>
                    <a:pt x="0" y="1314"/>
                    <a:pt x="1" y="1312"/>
                    <a:pt x="3" y="1312"/>
                  </a:cubicBezTo>
                  <a:cubicBezTo>
                    <a:pt x="5" y="1312"/>
                    <a:pt x="6" y="1314"/>
                    <a:pt x="6" y="1315"/>
                  </a:cubicBezTo>
                  <a:lnTo>
                    <a:pt x="6" y="1334"/>
                  </a:lnTo>
                  <a:cubicBezTo>
                    <a:pt x="6" y="1336"/>
                    <a:pt x="5" y="1337"/>
                    <a:pt x="3" y="1337"/>
                  </a:cubicBezTo>
                  <a:cubicBezTo>
                    <a:pt x="1" y="1337"/>
                    <a:pt x="0" y="1336"/>
                    <a:pt x="0" y="1334"/>
                  </a:cubicBezTo>
                  <a:close/>
                  <a:moveTo>
                    <a:pt x="0" y="1290"/>
                  </a:moveTo>
                  <a:lnTo>
                    <a:pt x="0" y="1272"/>
                  </a:lnTo>
                  <a:cubicBezTo>
                    <a:pt x="0" y="1270"/>
                    <a:pt x="1" y="1269"/>
                    <a:pt x="3" y="1269"/>
                  </a:cubicBezTo>
                  <a:cubicBezTo>
                    <a:pt x="5" y="1269"/>
                    <a:pt x="6" y="1270"/>
                    <a:pt x="6" y="1272"/>
                  </a:cubicBezTo>
                  <a:lnTo>
                    <a:pt x="6" y="1290"/>
                  </a:lnTo>
                  <a:cubicBezTo>
                    <a:pt x="6" y="1292"/>
                    <a:pt x="5" y="1294"/>
                    <a:pt x="3" y="1294"/>
                  </a:cubicBezTo>
                  <a:cubicBezTo>
                    <a:pt x="1" y="1294"/>
                    <a:pt x="0" y="1292"/>
                    <a:pt x="0" y="1290"/>
                  </a:cubicBezTo>
                  <a:close/>
                  <a:moveTo>
                    <a:pt x="0" y="1247"/>
                  </a:moveTo>
                  <a:lnTo>
                    <a:pt x="0" y="1228"/>
                  </a:lnTo>
                  <a:cubicBezTo>
                    <a:pt x="0" y="1226"/>
                    <a:pt x="1" y="1225"/>
                    <a:pt x="3" y="1225"/>
                  </a:cubicBezTo>
                  <a:cubicBezTo>
                    <a:pt x="5" y="1225"/>
                    <a:pt x="6" y="1226"/>
                    <a:pt x="6" y="1228"/>
                  </a:cubicBezTo>
                  <a:lnTo>
                    <a:pt x="6" y="1247"/>
                  </a:lnTo>
                  <a:cubicBezTo>
                    <a:pt x="6" y="1248"/>
                    <a:pt x="5" y="1250"/>
                    <a:pt x="3" y="1250"/>
                  </a:cubicBezTo>
                  <a:cubicBezTo>
                    <a:pt x="1" y="1250"/>
                    <a:pt x="0" y="1248"/>
                    <a:pt x="0" y="1247"/>
                  </a:cubicBezTo>
                  <a:close/>
                  <a:moveTo>
                    <a:pt x="0" y="1203"/>
                  </a:moveTo>
                  <a:lnTo>
                    <a:pt x="0" y="1184"/>
                  </a:lnTo>
                  <a:cubicBezTo>
                    <a:pt x="0" y="1182"/>
                    <a:pt x="1" y="1181"/>
                    <a:pt x="3" y="1181"/>
                  </a:cubicBezTo>
                  <a:cubicBezTo>
                    <a:pt x="5" y="1181"/>
                    <a:pt x="6" y="1182"/>
                    <a:pt x="6" y="1184"/>
                  </a:cubicBezTo>
                  <a:lnTo>
                    <a:pt x="6" y="1203"/>
                  </a:lnTo>
                  <a:cubicBezTo>
                    <a:pt x="6" y="1205"/>
                    <a:pt x="5" y="1206"/>
                    <a:pt x="3" y="1206"/>
                  </a:cubicBezTo>
                  <a:cubicBezTo>
                    <a:pt x="1" y="1206"/>
                    <a:pt x="0" y="1205"/>
                    <a:pt x="0" y="1203"/>
                  </a:cubicBezTo>
                  <a:close/>
                  <a:moveTo>
                    <a:pt x="0" y="1159"/>
                  </a:moveTo>
                  <a:lnTo>
                    <a:pt x="0" y="1140"/>
                  </a:lnTo>
                  <a:cubicBezTo>
                    <a:pt x="0" y="1139"/>
                    <a:pt x="1" y="1137"/>
                    <a:pt x="3" y="1137"/>
                  </a:cubicBezTo>
                  <a:cubicBezTo>
                    <a:pt x="5" y="1137"/>
                    <a:pt x="6" y="1139"/>
                    <a:pt x="6" y="1140"/>
                  </a:cubicBezTo>
                  <a:lnTo>
                    <a:pt x="6" y="1159"/>
                  </a:lnTo>
                  <a:cubicBezTo>
                    <a:pt x="6" y="1161"/>
                    <a:pt x="5" y="1162"/>
                    <a:pt x="3" y="1162"/>
                  </a:cubicBezTo>
                  <a:cubicBezTo>
                    <a:pt x="1" y="1162"/>
                    <a:pt x="0" y="1161"/>
                    <a:pt x="0" y="1159"/>
                  </a:cubicBezTo>
                  <a:close/>
                  <a:moveTo>
                    <a:pt x="0" y="1115"/>
                  </a:moveTo>
                  <a:lnTo>
                    <a:pt x="0" y="1097"/>
                  </a:lnTo>
                  <a:cubicBezTo>
                    <a:pt x="0" y="1095"/>
                    <a:pt x="1" y="1094"/>
                    <a:pt x="3" y="1094"/>
                  </a:cubicBezTo>
                  <a:cubicBezTo>
                    <a:pt x="5" y="1094"/>
                    <a:pt x="6" y="1095"/>
                    <a:pt x="6" y="1097"/>
                  </a:cubicBezTo>
                  <a:lnTo>
                    <a:pt x="6" y="1115"/>
                  </a:lnTo>
                  <a:cubicBezTo>
                    <a:pt x="6" y="1117"/>
                    <a:pt x="5" y="1119"/>
                    <a:pt x="3" y="1119"/>
                  </a:cubicBezTo>
                  <a:cubicBezTo>
                    <a:pt x="1" y="1119"/>
                    <a:pt x="0" y="1117"/>
                    <a:pt x="0" y="1115"/>
                  </a:cubicBezTo>
                  <a:close/>
                  <a:moveTo>
                    <a:pt x="0" y="1072"/>
                  </a:moveTo>
                  <a:lnTo>
                    <a:pt x="0" y="1053"/>
                  </a:lnTo>
                  <a:cubicBezTo>
                    <a:pt x="0" y="1051"/>
                    <a:pt x="1" y="1050"/>
                    <a:pt x="3" y="1050"/>
                  </a:cubicBezTo>
                  <a:cubicBezTo>
                    <a:pt x="5" y="1050"/>
                    <a:pt x="6" y="1051"/>
                    <a:pt x="6" y="1053"/>
                  </a:cubicBezTo>
                  <a:lnTo>
                    <a:pt x="6" y="1072"/>
                  </a:lnTo>
                  <a:cubicBezTo>
                    <a:pt x="6" y="1073"/>
                    <a:pt x="5" y="1075"/>
                    <a:pt x="3" y="1075"/>
                  </a:cubicBezTo>
                  <a:cubicBezTo>
                    <a:pt x="1" y="1075"/>
                    <a:pt x="0" y="1073"/>
                    <a:pt x="0" y="1072"/>
                  </a:cubicBezTo>
                  <a:close/>
                  <a:moveTo>
                    <a:pt x="0" y="1028"/>
                  </a:moveTo>
                  <a:lnTo>
                    <a:pt x="0" y="1009"/>
                  </a:lnTo>
                  <a:cubicBezTo>
                    <a:pt x="0" y="1007"/>
                    <a:pt x="1" y="1006"/>
                    <a:pt x="3" y="1006"/>
                  </a:cubicBezTo>
                  <a:cubicBezTo>
                    <a:pt x="5" y="1006"/>
                    <a:pt x="6" y="1007"/>
                    <a:pt x="6" y="1009"/>
                  </a:cubicBezTo>
                  <a:lnTo>
                    <a:pt x="6" y="1028"/>
                  </a:lnTo>
                  <a:cubicBezTo>
                    <a:pt x="6" y="1030"/>
                    <a:pt x="5" y="1031"/>
                    <a:pt x="3" y="1031"/>
                  </a:cubicBezTo>
                  <a:cubicBezTo>
                    <a:pt x="1" y="1031"/>
                    <a:pt x="0" y="1030"/>
                    <a:pt x="0" y="1028"/>
                  </a:cubicBezTo>
                  <a:close/>
                  <a:moveTo>
                    <a:pt x="0" y="984"/>
                  </a:moveTo>
                  <a:lnTo>
                    <a:pt x="0" y="965"/>
                  </a:lnTo>
                  <a:cubicBezTo>
                    <a:pt x="0" y="964"/>
                    <a:pt x="1" y="962"/>
                    <a:pt x="3" y="962"/>
                  </a:cubicBezTo>
                  <a:cubicBezTo>
                    <a:pt x="5" y="962"/>
                    <a:pt x="6" y="964"/>
                    <a:pt x="6" y="965"/>
                  </a:cubicBezTo>
                  <a:lnTo>
                    <a:pt x="6" y="984"/>
                  </a:lnTo>
                  <a:cubicBezTo>
                    <a:pt x="6" y="986"/>
                    <a:pt x="5" y="987"/>
                    <a:pt x="3" y="987"/>
                  </a:cubicBezTo>
                  <a:cubicBezTo>
                    <a:pt x="1" y="987"/>
                    <a:pt x="0" y="986"/>
                    <a:pt x="0" y="984"/>
                  </a:cubicBezTo>
                  <a:close/>
                  <a:moveTo>
                    <a:pt x="0" y="940"/>
                  </a:moveTo>
                  <a:lnTo>
                    <a:pt x="0" y="922"/>
                  </a:lnTo>
                  <a:cubicBezTo>
                    <a:pt x="0" y="920"/>
                    <a:pt x="1" y="919"/>
                    <a:pt x="3" y="919"/>
                  </a:cubicBezTo>
                  <a:cubicBezTo>
                    <a:pt x="5" y="919"/>
                    <a:pt x="6" y="920"/>
                    <a:pt x="6" y="922"/>
                  </a:cubicBezTo>
                  <a:lnTo>
                    <a:pt x="6" y="940"/>
                  </a:lnTo>
                  <a:cubicBezTo>
                    <a:pt x="6" y="942"/>
                    <a:pt x="5" y="944"/>
                    <a:pt x="3" y="944"/>
                  </a:cubicBezTo>
                  <a:cubicBezTo>
                    <a:pt x="1" y="944"/>
                    <a:pt x="0" y="942"/>
                    <a:pt x="0" y="940"/>
                  </a:cubicBezTo>
                  <a:close/>
                  <a:moveTo>
                    <a:pt x="0" y="897"/>
                  </a:moveTo>
                  <a:lnTo>
                    <a:pt x="0" y="878"/>
                  </a:lnTo>
                  <a:cubicBezTo>
                    <a:pt x="0" y="876"/>
                    <a:pt x="1" y="875"/>
                    <a:pt x="3" y="875"/>
                  </a:cubicBezTo>
                  <a:cubicBezTo>
                    <a:pt x="5" y="875"/>
                    <a:pt x="6" y="876"/>
                    <a:pt x="6" y="878"/>
                  </a:cubicBezTo>
                  <a:lnTo>
                    <a:pt x="6" y="897"/>
                  </a:lnTo>
                  <a:cubicBezTo>
                    <a:pt x="6" y="898"/>
                    <a:pt x="5" y="900"/>
                    <a:pt x="3" y="900"/>
                  </a:cubicBezTo>
                  <a:cubicBezTo>
                    <a:pt x="1" y="900"/>
                    <a:pt x="0" y="898"/>
                    <a:pt x="0" y="897"/>
                  </a:cubicBezTo>
                  <a:close/>
                  <a:moveTo>
                    <a:pt x="0" y="853"/>
                  </a:moveTo>
                  <a:lnTo>
                    <a:pt x="0" y="834"/>
                  </a:lnTo>
                  <a:cubicBezTo>
                    <a:pt x="0" y="832"/>
                    <a:pt x="1" y="831"/>
                    <a:pt x="3" y="831"/>
                  </a:cubicBezTo>
                  <a:cubicBezTo>
                    <a:pt x="5" y="831"/>
                    <a:pt x="6" y="832"/>
                    <a:pt x="6" y="834"/>
                  </a:cubicBezTo>
                  <a:lnTo>
                    <a:pt x="6" y="853"/>
                  </a:lnTo>
                  <a:cubicBezTo>
                    <a:pt x="6" y="855"/>
                    <a:pt x="5" y="856"/>
                    <a:pt x="3" y="856"/>
                  </a:cubicBezTo>
                  <a:cubicBezTo>
                    <a:pt x="1" y="856"/>
                    <a:pt x="0" y="855"/>
                    <a:pt x="0" y="853"/>
                  </a:cubicBezTo>
                  <a:close/>
                  <a:moveTo>
                    <a:pt x="0" y="809"/>
                  </a:moveTo>
                  <a:lnTo>
                    <a:pt x="0" y="790"/>
                  </a:lnTo>
                  <a:cubicBezTo>
                    <a:pt x="0" y="789"/>
                    <a:pt x="1" y="787"/>
                    <a:pt x="3" y="787"/>
                  </a:cubicBezTo>
                  <a:cubicBezTo>
                    <a:pt x="5" y="787"/>
                    <a:pt x="6" y="789"/>
                    <a:pt x="6" y="790"/>
                  </a:cubicBezTo>
                  <a:lnTo>
                    <a:pt x="6" y="809"/>
                  </a:lnTo>
                  <a:cubicBezTo>
                    <a:pt x="6" y="811"/>
                    <a:pt x="5" y="812"/>
                    <a:pt x="3" y="812"/>
                  </a:cubicBezTo>
                  <a:cubicBezTo>
                    <a:pt x="1" y="812"/>
                    <a:pt x="0" y="811"/>
                    <a:pt x="0" y="809"/>
                  </a:cubicBezTo>
                  <a:close/>
                  <a:moveTo>
                    <a:pt x="0" y="765"/>
                  </a:moveTo>
                  <a:lnTo>
                    <a:pt x="0" y="747"/>
                  </a:lnTo>
                  <a:cubicBezTo>
                    <a:pt x="0" y="745"/>
                    <a:pt x="1" y="744"/>
                    <a:pt x="3" y="744"/>
                  </a:cubicBezTo>
                  <a:cubicBezTo>
                    <a:pt x="5" y="744"/>
                    <a:pt x="6" y="745"/>
                    <a:pt x="6" y="747"/>
                  </a:cubicBezTo>
                  <a:lnTo>
                    <a:pt x="6" y="765"/>
                  </a:lnTo>
                  <a:cubicBezTo>
                    <a:pt x="6" y="767"/>
                    <a:pt x="5" y="769"/>
                    <a:pt x="3" y="769"/>
                  </a:cubicBezTo>
                  <a:cubicBezTo>
                    <a:pt x="1" y="769"/>
                    <a:pt x="0" y="767"/>
                    <a:pt x="0" y="765"/>
                  </a:cubicBezTo>
                  <a:close/>
                  <a:moveTo>
                    <a:pt x="0" y="722"/>
                  </a:moveTo>
                  <a:lnTo>
                    <a:pt x="0" y="703"/>
                  </a:lnTo>
                  <a:cubicBezTo>
                    <a:pt x="0" y="701"/>
                    <a:pt x="1" y="700"/>
                    <a:pt x="3" y="700"/>
                  </a:cubicBezTo>
                  <a:cubicBezTo>
                    <a:pt x="5" y="700"/>
                    <a:pt x="6" y="701"/>
                    <a:pt x="6" y="703"/>
                  </a:cubicBezTo>
                  <a:lnTo>
                    <a:pt x="6" y="722"/>
                  </a:lnTo>
                  <a:cubicBezTo>
                    <a:pt x="6" y="723"/>
                    <a:pt x="5" y="725"/>
                    <a:pt x="3" y="725"/>
                  </a:cubicBezTo>
                  <a:cubicBezTo>
                    <a:pt x="1" y="725"/>
                    <a:pt x="0" y="723"/>
                    <a:pt x="0" y="722"/>
                  </a:cubicBezTo>
                  <a:close/>
                  <a:moveTo>
                    <a:pt x="0" y="678"/>
                  </a:moveTo>
                  <a:lnTo>
                    <a:pt x="0" y="659"/>
                  </a:lnTo>
                  <a:cubicBezTo>
                    <a:pt x="0" y="657"/>
                    <a:pt x="1" y="656"/>
                    <a:pt x="3" y="656"/>
                  </a:cubicBezTo>
                  <a:cubicBezTo>
                    <a:pt x="5" y="656"/>
                    <a:pt x="6" y="657"/>
                    <a:pt x="6" y="659"/>
                  </a:cubicBezTo>
                  <a:lnTo>
                    <a:pt x="6" y="678"/>
                  </a:lnTo>
                  <a:cubicBezTo>
                    <a:pt x="6" y="680"/>
                    <a:pt x="5" y="681"/>
                    <a:pt x="3" y="681"/>
                  </a:cubicBezTo>
                  <a:cubicBezTo>
                    <a:pt x="1" y="681"/>
                    <a:pt x="0" y="680"/>
                    <a:pt x="0" y="678"/>
                  </a:cubicBezTo>
                  <a:close/>
                  <a:moveTo>
                    <a:pt x="0" y="634"/>
                  </a:moveTo>
                  <a:lnTo>
                    <a:pt x="0" y="615"/>
                  </a:lnTo>
                  <a:cubicBezTo>
                    <a:pt x="0" y="614"/>
                    <a:pt x="1" y="612"/>
                    <a:pt x="3" y="612"/>
                  </a:cubicBezTo>
                  <a:cubicBezTo>
                    <a:pt x="5" y="612"/>
                    <a:pt x="6" y="614"/>
                    <a:pt x="6" y="615"/>
                  </a:cubicBezTo>
                  <a:lnTo>
                    <a:pt x="6" y="634"/>
                  </a:lnTo>
                  <a:cubicBezTo>
                    <a:pt x="6" y="636"/>
                    <a:pt x="5" y="637"/>
                    <a:pt x="3" y="637"/>
                  </a:cubicBezTo>
                  <a:cubicBezTo>
                    <a:pt x="1" y="637"/>
                    <a:pt x="0" y="636"/>
                    <a:pt x="0" y="634"/>
                  </a:cubicBezTo>
                  <a:close/>
                  <a:moveTo>
                    <a:pt x="0" y="590"/>
                  </a:moveTo>
                  <a:lnTo>
                    <a:pt x="0" y="572"/>
                  </a:lnTo>
                  <a:cubicBezTo>
                    <a:pt x="0" y="570"/>
                    <a:pt x="1" y="569"/>
                    <a:pt x="3" y="569"/>
                  </a:cubicBezTo>
                  <a:cubicBezTo>
                    <a:pt x="5" y="569"/>
                    <a:pt x="6" y="570"/>
                    <a:pt x="6" y="572"/>
                  </a:cubicBezTo>
                  <a:lnTo>
                    <a:pt x="6" y="590"/>
                  </a:lnTo>
                  <a:cubicBezTo>
                    <a:pt x="6" y="592"/>
                    <a:pt x="5" y="594"/>
                    <a:pt x="3" y="594"/>
                  </a:cubicBezTo>
                  <a:cubicBezTo>
                    <a:pt x="1" y="594"/>
                    <a:pt x="0" y="592"/>
                    <a:pt x="0" y="590"/>
                  </a:cubicBezTo>
                  <a:close/>
                  <a:moveTo>
                    <a:pt x="0" y="547"/>
                  </a:moveTo>
                  <a:lnTo>
                    <a:pt x="0" y="528"/>
                  </a:lnTo>
                  <a:cubicBezTo>
                    <a:pt x="0" y="526"/>
                    <a:pt x="1" y="525"/>
                    <a:pt x="3" y="525"/>
                  </a:cubicBezTo>
                  <a:cubicBezTo>
                    <a:pt x="5" y="525"/>
                    <a:pt x="6" y="526"/>
                    <a:pt x="6" y="528"/>
                  </a:cubicBezTo>
                  <a:lnTo>
                    <a:pt x="6" y="547"/>
                  </a:lnTo>
                  <a:cubicBezTo>
                    <a:pt x="6" y="548"/>
                    <a:pt x="5" y="550"/>
                    <a:pt x="3" y="550"/>
                  </a:cubicBezTo>
                  <a:cubicBezTo>
                    <a:pt x="1" y="550"/>
                    <a:pt x="0" y="548"/>
                    <a:pt x="0" y="547"/>
                  </a:cubicBezTo>
                  <a:close/>
                  <a:moveTo>
                    <a:pt x="0" y="503"/>
                  </a:moveTo>
                  <a:lnTo>
                    <a:pt x="0" y="484"/>
                  </a:lnTo>
                  <a:cubicBezTo>
                    <a:pt x="0" y="482"/>
                    <a:pt x="1" y="481"/>
                    <a:pt x="3" y="481"/>
                  </a:cubicBezTo>
                  <a:cubicBezTo>
                    <a:pt x="5" y="481"/>
                    <a:pt x="6" y="482"/>
                    <a:pt x="6" y="484"/>
                  </a:cubicBezTo>
                  <a:lnTo>
                    <a:pt x="6" y="503"/>
                  </a:lnTo>
                  <a:cubicBezTo>
                    <a:pt x="6" y="505"/>
                    <a:pt x="5" y="506"/>
                    <a:pt x="3" y="506"/>
                  </a:cubicBezTo>
                  <a:cubicBezTo>
                    <a:pt x="1" y="506"/>
                    <a:pt x="0" y="505"/>
                    <a:pt x="0" y="503"/>
                  </a:cubicBezTo>
                  <a:close/>
                  <a:moveTo>
                    <a:pt x="0" y="459"/>
                  </a:moveTo>
                  <a:lnTo>
                    <a:pt x="0" y="440"/>
                  </a:lnTo>
                  <a:cubicBezTo>
                    <a:pt x="0" y="439"/>
                    <a:pt x="1" y="437"/>
                    <a:pt x="3" y="437"/>
                  </a:cubicBezTo>
                  <a:cubicBezTo>
                    <a:pt x="5" y="437"/>
                    <a:pt x="6" y="439"/>
                    <a:pt x="6" y="440"/>
                  </a:cubicBezTo>
                  <a:lnTo>
                    <a:pt x="6" y="459"/>
                  </a:lnTo>
                  <a:cubicBezTo>
                    <a:pt x="6" y="461"/>
                    <a:pt x="5" y="462"/>
                    <a:pt x="3" y="462"/>
                  </a:cubicBezTo>
                  <a:cubicBezTo>
                    <a:pt x="1" y="462"/>
                    <a:pt x="0" y="461"/>
                    <a:pt x="0" y="459"/>
                  </a:cubicBezTo>
                  <a:close/>
                  <a:moveTo>
                    <a:pt x="0" y="415"/>
                  </a:moveTo>
                  <a:lnTo>
                    <a:pt x="0" y="397"/>
                  </a:lnTo>
                  <a:cubicBezTo>
                    <a:pt x="0" y="395"/>
                    <a:pt x="1" y="394"/>
                    <a:pt x="3" y="394"/>
                  </a:cubicBezTo>
                  <a:cubicBezTo>
                    <a:pt x="5" y="394"/>
                    <a:pt x="6" y="395"/>
                    <a:pt x="6" y="397"/>
                  </a:cubicBezTo>
                  <a:lnTo>
                    <a:pt x="6" y="415"/>
                  </a:lnTo>
                  <a:cubicBezTo>
                    <a:pt x="6" y="417"/>
                    <a:pt x="5" y="419"/>
                    <a:pt x="3" y="419"/>
                  </a:cubicBezTo>
                  <a:cubicBezTo>
                    <a:pt x="1" y="419"/>
                    <a:pt x="0" y="417"/>
                    <a:pt x="0" y="415"/>
                  </a:cubicBezTo>
                  <a:close/>
                  <a:moveTo>
                    <a:pt x="0" y="372"/>
                  </a:moveTo>
                  <a:lnTo>
                    <a:pt x="0" y="353"/>
                  </a:lnTo>
                  <a:cubicBezTo>
                    <a:pt x="0" y="351"/>
                    <a:pt x="1" y="350"/>
                    <a:pt x="3" y="350"/>
                  </a:cubicBezTo>
                  <a:cubicBezTo>
                    <a:pt x="5" y="350"/>
                    <a:pt x="6" y="351"/>
                    <a:pt x="6" y="353"/>
                  </a:cubicBezTo>
                  <a:lnTo>
                    <a:pt x="6" y="372"/>
                  </a:lnTo>
                  <a:cubicBezTo>
                    <a:pt x="6" y="373"/>
                    <a:pt x="5" y="375"/>
                    <a:pt x="3" y="375"/>
                  </a:cubicBezTo>
                  <a:cubicBezTo>
                    <a:pt x="1" y="375"/>
                    <a:pt x="0" y="373"/>
                    <a:pt x="0" y="372"/>
                  </a:cubicBezTo>
                  <a:close/>
                  <a:moveTo>
                    <a:pt x="0" y="328"/>
                  </a:moveTo>
                  <a:lnTo>
                    <a:pt x="0" y="309"/>
                  </a:lnTo>
                  <a:cubicBezTo>
                    <a:pt x="0" y="307"/>
                    <a:pt x="1" y="306"/>
                    <a:pt x="3" y="306"/>
                  </a:cubicBezTo>
                  <a:cubicBezTo>
                    <a:pt x="5" y="306"/>
                    <a:pt x="6" y="307"/>
                    <a:pt x="6" y="309"/>
                  </a:cubicBezTo>
                  <a:lnTo>
                    <a:pt x="6" y="328"/>
                  </a:lnTo>
                  <a:cubicBezTo>
                    <a:pt x="6" y="330"/>
                    <a:pt x="5" y="331"/>
                    <a:pt x="3" y="331"/>
                  </a:cubicBezTo>
                  <a:cubicBezTo>
                    <a:pt x="1" y="331"/>
                    <a:pt x="0" y="330"/>
                    <a:pt x="0" y="328"/>
                  </a:cubicBezTo>
                  <a:close/>
                  <a:moveTo>
                    <a:pt x="0" y="284"/>
                  </a:moveTo>
                  <a:lnTo>
                    <a:pt x="0" y="265"/>
                  </a:lnTo>
                  <a:cubicBezTo>
                    <a:pt x="0" y="264"/>
                    <a:pt x="1" y="262"/>
                    <a:pt x="3" y="262"/>
                  </a:cubicBezTo>
                  <a:cubicBezTo>
                    <a:pt x="5" y="262"/>
                    <a:pt x="6" y="264"/>
                    <a:pt x="6" y="265"/>
                  </a:cubicBezTo>
                  <a:lnTo>
                    <a:pt x="6" y="284"/>
                  </a:lnTo>
                  <a:cubicBezTo>
                    <a:pt x="6" y="286"/>
                    <a:pt x="5" y="287"/>
                    <a:pt x="3" y="287"/>
                  </a:cubicBezTo>
                  <a:cubicBezTo>
                    <a:pt x="1" y="287"/>
                    <a:pt x="0" y="286"/>
                    <a:pt x="0" y="284"/>
                  </a:cubicBezTo>
                  <a:close/>
                  <a:moveTo>
                    <a:pt x="0" y="240"/>
                  </a:moveTo>
                  <a:lnTo>
                    <a:pt x="0" y="222"/>
                  </a:lnTo>
                  <a:cubicBezTo>
                    <a:pt x="0" y="220"/>
                    <a:pt x="1" y="219"/>
                    <a:pt x="3" y="219"/>
                  </a:cubicBezTo>
                  <a:cubicBezTo>
                    <a:pt x="5" y="219"/>
                    <a:pt x="6" y="220"/>
                    <a:pt x="6" y="222"/>
                  </a:cubicBezTo>
                  <a:lnTo>
                    <a:pt x="6" y="240"/>
                  </a:lnTo>
                  <a:cubicBezTo>
                    <a:pt x="6" y="242"/>
                    <a:pt x="5" y="244"/>
                    <a:pt x="3" y="244"/>
                  </a:cubicBezTo>
                  <a:cubicBezTo>
                    <a:pt x="1" y="244"/>
                    <a:pt x="0" y="242"/>
                    <a:pt x="0" y="240"/>
                  </a:cubicBezTo>
                  <a:close/>
                  <a:moveTo>
                    <a:pt x="0" y="197"/>
                  </a:moveTo>
                  <a:lnTo>
                    <a:pt x="0" y="178"/>
                  </a:lnTo>
                  <a:cubicBezTo>
                    <a:pt x="0" y="176"/>
                    <a:pt x="1" y="175"/>
                    <a:pt x="3" y="175"/>
                  </a:cubicBezTo>
                  <a:cubicBezTo>
                    <a:pt x="5" y="175"/>
                    <a:pt x="6" y="176"/>
                    <a:pt x="6" y="178"/>
                  </a:cubicBezTo>
                  <a:lnTo>
                    <a:pt x="6" y="197"/>
                  </a:lnTo>
                  <a:cubicBezTo>
                    <a:pt x="6" y="198"/>
                    <a:pt x="5" y="200"/>
                    <a:pt x="3" y="200"/>
                  </a:cubicBezTo>
                  <a:cubicBezTo>
                    <a:pt x="1" y="200"/>
                    <a:pt x="0" y="198"/>
                    <a:pt x="0" y="197"/>
                  </a:cubicBezTo>
                  <a:close/>
                  <a:moveTo>
                    <a:pt x="0" y="153"/>
                  </a:moveTo>
                  <a:lnTo>
                    <a:pt x="0" y="134"/>
                  </a:lnTo>
                  <a:cubicBezTo>
                    <a:pt x="0" y="132"/>
                    <a:pt x="1" y="131"/>
                    <a:pt x="3" y="131"/>
                  </a:cubicBezTo>
                  <a:cubicBezTo>
                    <a:pt x="5" y="131"/>
                    <a:pt x="6" y="132"/>
                    <a:pt x="6" y="134"/>
                  </a:cubicBezTo>
                  <a:lnTo>
                    <a:pt x="6" y="153"/>
                  </a:lnTo>
                  <a:cubicBezTo>
                    <a:pt x="6" y="155"/>
                    <a:pt x="5" y="156"/>
                    <a:pt x="3" y="156"/>
                  </a:cubicBezTo>
                  <a:cubicBezTo>
                    <a:pt x="1" y="156"/>
                    <a:pt x="0" y="155"/>
                    <a:pt x="0" y="153"/>
                  </a:cubicBezTo>
                  <a:close/>
                  <a:moveTo>
                    <a:pt x="0" y="109"/>
                  </a:moveTo>
                  <a:lnTo>
                    <a:pt x="0" y="90"/>
                  </a:lnTo>
                  <a:cubicBezTo>
                    <a:pt x="0" y="89"/>
                    <a:pt x="1" y="87"/>
                    <a:pt x="3" y="87"/>
                  </a:cubicBezTo>
                  <a:cubicBezTo>
                    <a:pt x="5" y="87"/>
                    <a:pt x="6" y="89"/>
                    <a:pt x="6" y="90"/>
                  </a:cubicBezTo>
                  <a:lnTo>
                    <a:pt x="6" y="109"/>
                  </a:lnTo>
                  <a:cubicBezTo>
                    <a:pt x="6" y="111"/>
                    <a:pt x="5" y="112"/>
                    <a:pt x="3" y="112"/>
                  </a:cubicBezTo>
                  <a:cubicBezTo>
                    <a:pt x="1" y="112"/>
                    <a:pt x="0" y="111"/>
                    <a:pt x="0" y="109"/>
                  </a:cubicBezTo>
                  <a:close/>
                  <a:moveTo>
                    <a:pt x="0" y="65"/>
                  </a:moveTo>
                  <a:lnTo>
                    <a:pt x="0" y="47"/>
                  </a:lnTo>
                  <a:cubicBezTo>
                    <a:pt x="0" y="45"/>
                    <a:pt x="1" y="44"/>
                    <a:pt x="3" y="44"/>
                  </a:cubicBezTo>
                  <a:cubicBezTo>
                    <a:pt x="5" y="44"/>
                    <a:pt x="6" y="45"/>
                    <a:pt x="6" y="47"/>
                  </a:cubicBezTo>
                  <a:lnTo>
                    <a:pt x="6" y="65"/>
                  </a:lnTo>
                  <a:cubicBezTo>
                    <a:pt x="6" y="67"/>
                    <a:pt x="5" y="69"/>
                    <a:pt x="3" y="69"/>
                  </a:cubicBezTo>
                  <a:cubicBezTo>
                    <a:pt x="1" y="69"/>
                    <a:pt x="0" y="67"/>
                    <a:pt x="0" y="65"/>
                  </a:cubicBezTo>
                  <a:close/>
                  <a:moveTo>
                    <a:pt x="0" y="22"/>
                  </a:moveTo>
                  <a:lnTo>
                    <a:pt x="0" y="3"/>
                  </a:lnTo>
                  <a:cubicBezTo>
                    <a:pt x="0" y="1"/>
                    <a:pt x="1" y="0"/>
                    <a:pt x="3" y="0"/>
                  </a:cubicBezTo>
                  <a:cubicBezTo>
                    <a:pt x="5" y="0"/>
                    <a:pt x="6" y="1"/>
                    <a:pt x="6" y="3"/>
                  </a:cubicBezTo>
                  <a:lnTo>
                    <a:pt x="6" y="22"/>
                  </a:lnTo>
                  <a:cubicBezTo>
                    <a:pt x="6" y="23"/>
                    <a:pt x="5" y="25"/>
                    <a:pt x="3" y="25"/>
                  </a:cubicBezTo>
                  <a:cubicBezTo>
                    <a:pt x="1" y="25"/>
                    <a:pt x="0" y="23"/>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3" name="Freeform 386"/>
            <p:cNvSpPr>
              <a:spLocks noEditPoints="1"/>
            </p:cNvSpPr>
            <p:nvPr/>
          </p:nvSpPr>
          <p:spPr bwMode="auto">
            <a:xfrm>
              <a:off x="1356" y="1062"/>
              <a:ext cx="381" cy="87"/>
            </a:xfrm>
            <a:custGeom>
              <a:avLst/>
              <a:gdLst>
                <a:gd name="T0" fmla="*/ 42 w 507"/>
                <a:gd name="T1" fmla="*/ 116 h 135"/>
                <a:gd name="T2" fmla="*/ 56 w 507"/>
                <a:gd name="T3" fmla="*/ 104 h 135"/>
                <a:gd name="T4" fmla="*/ 58 w 507"/>
                <a:gd name="T5" fmla="*/ 112 h 135"/>
                <a:gd name="T6" fmla="*/ 72 w 507"/>
                <a:gd name="T7" fmla="*/ 101 h 135"/>
                <a:gd name="T8" fmla="*/ 69 w 507"/>
                <a:gd name="T9" fmla="*/ 106 h 135"/>
                <a:gd name="T10" fmla="*/ 94 w 507"/>
                <a:gd name="T11" fmla="*/ 101 h 135"/>
                <a:gd name="T12" fmla="*/ 89 w 507"/>
                <a:gd name="T13" fmla="*/ 98 h 135"/>
                <a:gd name="T14" fmla="*/ 107 w 507"/>
                <a:gd name="T15" fmla="*/ 102 h 135"/>
                <a:gd name="T16" fmla="*/ 121 w 507"/>
                <a:gd name="T17" fmla="*/ 91 h 135"/>
                <a:gd name="T18" fmla="*/ 123 w 507"/>
                <a:gd name="T19" fmla="*/ 99 h 135"/>
                <a:gd name="T20" fmla="*/ 138 w 507"/>
                <a:gd name="T21" fmla="*/ 87 h 135"/>
                <a:gd name="T22" fmla="*/ 135 w 507"/>
                <a:gd name="T23" fmla="*/ 92 h 135"/>
                <a:gd name="T24" fmla="*/ 159 w 507"/>
                <a:gd name="T25" fmla="*/ 87 h 135"/>
                <a:gd name="T26" fmla="*/ 154 w 507"/>
                <a:gd name="T27" fmla="*/ 84 h 135"/>
                <a:gd name="T28" fmla="*/ 172 w 507"/>
                <a:gd name="T29" fmla="*/ 88 h 135"/>
                <a:gd name="T30" fmla="*/ 187 w 507"/>
                <a:gd name="T31" fmla="*/ 77 h 135"/>
                <a:gd name="T32" fmla="*/ 189 w 507"/>
                <a:gd name="T33" fmla="*/ 85 h 135"/>
                <a:gd name="T34" fmla="*/ 203 w 507"/>
                <a:gd name="T35" fmla="*/ 74 h 135"/>
                <a:gd name="T36" fmla="*/ 200 w 507"/>
                <a:gd name="T37" fmla="*/ 79 h 135"/>
                <a:gd name="T38" fmla="*/ 224 w 507"/>
                <a:gd name="T39" fmla="*/ 73 h 135"/>
                <a:gd name="T40" fmla="*/ 219 w 507"/>
                <a:gd name="T41" fmla="*/ 70 h 135"/>
                <a:gd name="T42" fmla="*/ 238 w 507"/>
                <a:gd name="T43" fmla="*/ 75 h 135"/>
                <a:gd name="T44" fmla="*/ 252 w 507"/>
                <a:gd name="T45" fmla="*/ 63 h 135"/>
                <a:gd name="T46" fmla="*/ 254 w 507"/>
                <a:gd name="T47" fmla="*/ 71 h 135"/>
                <a:gd name="T48" fmla="*/ 268 w 507"/>
                <a:gd name="T49" fmla="*/ 60 h 135"/>
                <a:gd name="T50" fmla="*/ 265 w 507"/>
                <a:gd name="T51" fmla="*/ 65 h 135"/>
                <a:gd name="T52" fmla="*/ 290 w 507"/>
                <a:gd name="T53" fmla="*/ 60 h 135"/>
                <a:gd name="T54" fmla="*/ 284 w 507"/>
                <a:gd name="T55" fmla="*/ 56 h 135"/>
                <a:gd name="T56" fmla="*/ 303 w 507"/>
                <a:gd name="T57" fmla="*/ 61 h 135"/>
                <a:gd name="T58" fmla="*/ 317 w 507"/>
                <a:gd name="T59" fmla="*/ 50 h 135"/>
                <a:gd name="T60" fmla="*/ 319 w 507"/>
                <a:gd name="T61" fmla="*/ 58 h 135"/>
                <a:gd name="T62" fmla="*/ 333 w 507"/>
                <a:gd name="T63" fmla="*/ 46 h 135"/>
                <a:gd name="T64" fmla="*/ 330 w 507"/>
                <a:gd name="T65" fmla="*/ 51 h 135"/>
                <a:gd name="T66" fmla="*/ 355 w 507"/>
                <a:gd name="T67" fmla="*/ 46 h 135"/>
                <a:gd name="T68" fmla="*/ 350 w 507"/>
                <a:gd name="T69" fmla="*/ 43 h 135"/>
                <a:gd name="T70" fmla="*/ 368 w 507"/>
                <a:gd name="T71" fmla="*/ 47 h 135"/>
                <a:gd name="T72" fmla="*/ 382 w 507"/>
                <a:gd name="T73" fmla="*/ 36 h 135"/>
                <a:gd name="T74" fmla="*/ 384 w 507"/>
                <a:gd name="T75" fmla="*/ 44 h 135"/>
                <a:gd name="T76" fmla="*/ 399 w 507"/>
                <a:gd name="T77" fmla="*/ 33 h 135"/>
                <a:gd name="T78" fmla="*/ 396 w 507"/>
                <a:gd name="T79" fmla="*/ 38 h 135"/>
                <a:gd name="T80" fmla="*/ 420 w 507"/>
                <a:gd name="T81" fmla="*/ 32 h 135"/>
                <a:gd name="T82" fmla="*/ 415 w 507"/>
                <a:gd name="T83" fmla="*/ 29 h 135"/>
                <a:gd name="T84" fmla="*/ 433 w 507"/>
                <a:gd name="T85" fmla="*/ 34 h 135"/>
                <a:gd name="T86" fmla="*/ 448 w 507"/>
                <a:gd name="T87" fmla="*/ 22 h 135"/>
                <a:gd name="T88" fmla="*/ 450 w 507"/>
                <a:gd name="T89" fmla="*/ 30 h 135"/>
                <a:gd name="T90" fmla="*/ 464 w 507"/>
                <a:gd name="T91" fmla="*/ 19 h 135"/>
                <a:gd name="T92" fmla="*/ 461 w 507"/>
                <a:gd name="T93" fmla="*/ 24 h 135"/>
                <a:gd name="T94" fmla="*/ 44 w 507"/>
                <a:gd name="T95" fmla="*/ 86 h 135"/>
                <a:gd name="T96" fmla="*/ 463 w 507"/>
                <a:gd name="T97" fmla="*/ 4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0" y="108"/>
                  </a:moveTo>
                  <a:lnTo>
                    <a:pt x="40" y="108"/>
                  </a:lnTo>
                  <a:cubicBezTo>
                    <a:pt x="42" y="107"/>
                    <a:pt x="44" y="109"/>
                    <a:pt x="45" y="111"/>
                  </a:cubicBezTo>
                  <a:cubicBezTo>
                    <a:pt x="45" y="113"/>
                    <a:pt x="44" y="115"/>
                    <a:pt x="42" y="116"/>
                  </a:cubicBezTo>
                  <a:lnTo>
                    <a:pt x="42" y="116"/>
                  </a:lnTo>
                  <a:cubicBezTo>
                    <a:pt x="39" y="116"/>
                    <a:pt x="37" y="115"/>
                    <a:pt x="37" y="113"/>
                  </a:cubicBezTo>
                  <a:cubicBezTo>
                    <a:pt x="36" y="111"/>
                    <a:pt x="37" y="108"/>
                    <a:pt x="40" y="108"/>
                  </a:cubicBezTo>
                  <a:close/>
                  <a:moveTo>
                    <a:pt x="56" y="104"/>
                  </a:moveTo>
                  <a:lnTo>
                    <a:pt x="56" y="104"/>
                  </a:lnTo>
                  <a:cubicBezTo>
                    <a:pt x="58" y="104"/>
                    <a:pt x="60" y="105"/>
                    <a:pt x="61" y="107"/>
                  </a:cubicBezTo>
                  <a:cubicBezTo>
                    <a:pt x="62" y="110"/>
                    <a:pt x="60" y="112"/>
                    <a:pt x="58" y="112"/>
                  </a:cubicBezTo>
                  <a:lnTo>
                    <a:pt x="58" y="112"/>
                  </a:lnTo>
                  <a:cubicBezTo>
                    <a:pt x="56" y="113"/>
                    <a:pt x="54" y="112"/>
                    <a:pt x="53" y="109"/>
                  </a:cubicBezTo>
                  <a:cubicBezTo>
                    <a:pt x="52" y="107"/>
                    <a:pt x="54" y="105"/>
                    <a:pt x="56" y="104"/>
                  </a:cubicBezTo>
                  <a:close/>
                  <a:moveTo>
                    <a:pt x="72" y="101"/>
                  </a:moveTo>
                  <a:lnTo>
                    <a:pt x="72" y="101"/>
                  </a:lnTo>
                  <a:cubicBezTo>
                    <a:pt x="75" y="100"/>
                    <a:pt x="77" y="102"/>
                    <a:pt x="77" y="104"/>
                  </a:cubicBezTo>
                  <a:cubicBezTo>
                    <a:pt x="78" y="106"/>
                    <a:pt x="77" y="108"/>
                    <a:pt x="74" y="109"/>
                  </a:cubicBezTo>
                  <a:lnTo>
                    <a:pt x="74" y="109"/>
                  </a:lnTo>
                  <a:cubicBezTo>
                    <a:pt x="72" y="110"/>
                    <a:pt x="70" y="108"/>
                    <a:pt x="69" y="106"/>
                  </a:cubicBezTo>
                  <a:cubicBezTo>
                    <a:pt x="69" y="104"/>
                    <a:pt x="70" y="101"/>
                    <a:pt x="72" y="101"/>
                  </a:cubicBezTo>
                  <a:close/>
                  <a:moveTo>
                    <a:pt x="89" y="98"/>
                  </a:moveTo>
                  <a:lnTo>
                    <a:pt x="89" y="98"/>
                  </a:lnTo>
                  <a:cubicBezTo>
                    <a:pt x="91" y="97"/>
                    <a:pt x="93" y="98"/>
                    <a:pt x="94" y="101"/>
                  </a:cubicBezTo>
                  <a:cubicBezTo>
                    <a:pt x="94" y="103"/>
                    <a:pt x="93" y="105"/>
                    <a:pt x="91" y="106"/>
                  </a:cubicBezTo>
                  <a:lnTo>
                    <a:pt x="91" y="106"/>
                  </a:lnTo>
                  <a:cubicBezTo>
                    <a:pt x="88" y="106"/>
                    <a:pt x="86" y="105"/>
                    <a:pt x="86" y="103"/>
                  </a:cubicBezTo>
                  <a:cubicBezTo>
                    <a:pt x="85" y="100"/>
                    <a:pt x="86" y="98"/>
                    <a:pt x="89" y="98"/>
                  </a:cubicBezTo>
                  <a:close/>
                  <a:moveTo>
                    <a:pt x="105" y="94"/>
                  </a:moveTo>
                  <a:lnTo>
                    <a:pt x="105" y="94"/>
                  </a:lnTo>
                  <a:cubicBezTo>
                    <a:pt x="107" y="94"/>
                    <a:pt x="109" y="95"/>
                    <a:pt x="110" y="97"/>
                  </a:cubicBezTo>
                  <a:cubicBezTo>
                    <a:pt x="111" y="99"/>
                    <a:pt x="109" y="102"/>
                    <a:pt x="107" y="102"/>
                  </a:cubicBezTo>
                  <a:lnTo>
                    <a:pt x="107" y="102"/>
                  </a:lnTo>
                  <a:cubicBezTo>
                    <a:pt x="105" y="103"/>
                    <a:pt x="102" y="101"/>
                    <a:pt x="102" y="99"/>
                  </a:cubicBezTo>
                  <a:cubicBezTo>
                    <a:pt x="101" y="97"/>
                    <a:pt x="103" y="95"/>
                    <a:pt x="105" y="94"/>
                  </a:cubicBezTo>
                  <a:close/>
                  <a:moveTo>
                    <a:pt x="121" y="91"/>
                  </a:moveTo>
                  <a:lnTo>
                    <a:pt x="121" y="91"/>
                  </a:lnTo>
                  <a:cubicBezTo>
                    <a:pt x="123" y="90"/>
                    <a:pt x="126" y="91"/>
                    <a:pt x="126" y="94"/>
                  </a:cubicBezTo>
                  <a:cubicBezTo>
                    <a:pt x="127" y="96"/>
                    <a:pt x="126" y="98"/>
                    <a:pt x="123" y="99"/>
                  </a:cubicBezTo>
                  <a:lnTo>
                    <a:pt x="123" y="99"/>
                  </a:lnTo>
                  <a:cubicBezTo>
                    <a:pt x="121" y="99"/>
                    <a:pt x="119" y="98"/>
                    <a:pt x="118" y="96"/>
                  </a:cubicBezTo>
                  <a:cubicBezTo>
                    <a:pt x="118" y="93"/>
                    <a:pt x="119" y="91"/>
                    <a:pt x="121" y="91"/>
                  </a:cubicBezTo>
                  <a:close/>
                  <a:moveTo>
                    <a:pt x="138" y="87"/>
                  </a:moveTo>
                  <a:lnTo>
                    <a:pt x="138" y="87"/>
                  </a:lnTo>
                  <a:cubicBezTo>
                    <a:pt x="140" y="87"/>
                    <a:pt x="142" y="88"/>
                    <a:pt x="143" y="90"/>
                  </a:cubicBezTo>
                  <a:cubicBezTo>
                    <a:pt x="143" y="93"/>
                    <a:pt x="142" y="95"/>
                    <a:pt x="140" y="95"/>
                  </a:cubicBezTo>
                  <a:lnTo>
                    <a:pt x="140" y="95"/>
                  </a:lnTo>
                  <a:cubicBezTo>
                    <a:pt x="137" y="96"/>
                    <a:pt x="135" y="95"/>
                    <a:pt x="135" y="92"/>
                  </a:cubicBezTo>
                  <a:cubicBezTo>
                    <a:pt x="134" y="90"/>
                    <a:pt x="135" y="88"/>
                    <a:pt x="138" y="87"/>
                  </a:cubicBezTo>
                  <a:close/>
                  <a:moveTo>
                    <a:pt x="154" y="84"/>
                  </a:moveTo>
                  <a:lnTo>
                    <a:pt x="154" y="84"/>
                  </a:lnTo>
                  <a:cubicBezTo>
                    <a:pt x="156" y="83"/>
                    <a:pt x="158" y="85"/>
                    <a:pt x="159" y="87"/>
                  </a:cubicBezTo>
                  <a:cubicBezTo>
                    <a:pt x="160" y="89"/>
                    <a:pt x="158" y="91"/>
                    <a:pt x="156" y="92"/>
                  </a:cubicBezTo>
                  <a:lnTo>
                    <a:pt x="156" y="92"/>
                  </a:lnTo>
                  <a:cubicBezTo>
                    <a:pt x="154" y="92"/>
                    <a:pt x="151" y="91"/>
                    <a:pt x="151" y="89"/>
                  </a:cubicBezTo>
                  <a:cubicBezTo>
                    <a:pt x="150" y="87"/>
                    <a:pt x="152" y="84"/>
                    <a:pt x="154" y="84"/>
                  </a:cubicBezTo>
                  <a:close/>
                  <a:moveTo>
                    <a:pt x="170" y="80"/>
                  </a:moveTo>
                  <a:lnTo>
                    <a:pt x="170" y="80"/>
                  </a:lnTo>
                  <a:cubicBezTo>
                    <a:pt x="172" y="80"/>
                    <a:pt x="175" y="81"/>
                    <a:pt x="175" y="83"/>
                  </a:cubicBezTo>
                  <a:cubicBezTo>
                    <a:pt x="176" y="86"/>
                    <a:pt x="174" y="88"/>
                    <a:pt x="172" y="88"/>
                  </a:cubicBezTo>
                  <a:lnTo>
                    <a:pt x="172" y="88"/>
                  </a:lnTo>
                  <a:cubicBezTo>
                    <a:pt x="170" y="89"/>
                    <a:pt x="168" y="88"/>
                    <a:pt x="167" y="85"/>
                  </a:cubicBezTo>
                  <a:cubicBezTo>
                    <a:pt x="167" y="83"/>
                    <a:pt x="168" y="81"/>
                    <a:pt x="170" y="80"/>
                  </a:cubicBezTo>
                  <a:close/>
                  <a:moveTo>
                    <a:pt x="187" y="77"/>
                  </a:moveTo>
                  <a:lnTo>
                    <a:pt x="187" y="77"/>
                  </a:lnTo>
                  <a:cubicBezTo>
                    <a:pt x="189" y="76"/>
                    <a:pt x="191" y="78"/>
                    <a:pt x="192" y="80"/>
                  </a:cubicBezTo>
                  <a:cubicBezTo>
                    <a:pt x="192" y="82"/>
                    <a:pt x="191" y="85"/>
                    <a:pt x="189" y="85"/>
                  </a:cubicBezTo>
                  <a:lnTo>
                    <a:pt x="189" y="85"/>
                  </a:lnTo>
                  <a:cubicBezTo>
                    <a:pt x="186" y="86"/>
                    <a:pt x="184" y="84"/>
                    <a:pt x="184" y="82"/>
                  </a:cubicBezTo>
                  <a:cubicBezTo>
                    <a:pt x="183" y="80"/>
                    <a:pt x="184" y="78"/>
                    <a:pt x="187" y="77"/>
                  </a:cubicBezTo>
                  <a:close/>
                  <a:moveTo>
                    <a:pt x="203" y="74"/>
                  </a:moveTo>
                  <a:lnTo>
                    <a:pt x="203" y="74"/>
                  </a:lnTo>
                  <a:cubicBezTo>
                    <a:pt x="205" y="73"/>
                    <a:pt x="207" y="74"/>
                    <a:pt x="208" y="77"/>
                  </a:cubicBezTo>
                  <a:cubicBezTo>
                    <a:pt x="208" y="79"/>
                    <a:pt x="207" y="81"/>
                    <a:pt x="205" y="82"/>
                  </a:cubicBezTo>
                  <a:lnTo>
                    <a:pt x="205" y="82"/>
                  </a:lnTo>
                  <a:cubicBezTo>
                    <a:pt x="203" y="82"/>
                    <a:pt x="200" y="81"/>
                    <a:pt x="200" y="79"/>
                  </a:cubicBezTo>
                  <a:cubicBezTo>
                    <a:pt x="199" y="76"/>
                    <a:pt x="201" y="74"/>
                    <a:pt x="203" y="74"/>
                  </a:cubicBezTo>
                  <a:close/>
                  <a:moveTo>
                    <a:pt x="219" y="70"/>
                  </a:moveTo>
                  <a:lnTo>
                    <a:pt x="219" y="70"/>
                  </a:lnTo>
                  <a:cubicBezTo>
                    <a:pt x="221" y="70"/>
                    <a:pt x="224" y="71"/>
                    <a:pt x="224" y="73"/>
                  </a:cubicBezTo>
                  <a:cubicBezTo>
                    <a:pt x="225" y="75"/>
                    <a:pt x="223" y="78"/>
                    <a:pt x="221" y="78"/>
                  </a:cubicBezTo>
                  <a:lnTo>
                    <a:pt x="221" y="78"/>
                  </a:lnTo>
                  <a:cubicBezTo>
                    <a:pt x="219" y="79"/>
                    <a:pt x="217" y="77"/>
                    <a:pt x="216" y="75"/>
                  </a:cubicBezTo>
                  <a:cubicBezTo>
                    <a:pt x="216" y="73"/>
                    <a:pt x="217" y="71"/>
                    <a:pt x="219" y="70"/>
                  </a:cubicBezTo>
                  <a:close/>
                  <a:moveTo>
                    <a:pt x="235" y="67"/>
                  </a:moveTo>
                  <a:lnTo>
                    <a:pt x="236" y="67"/>
                  </a:lnTo>
                  <a:cubicBezTo>
                    <a:pt x="238" y="66"/>
                    <a:pt x="240" y="68"/>
                    <a:pt x="241" y="70"/>
                  </a:cubicBezTo>
                  <a:cubicBezTo>
                    <a:pt x="241" y="72"/>
                    <a:pt x="240" y="74"/>
                    <a:pt x="238" y="75"/>
                  </a:cubicBezTo>
                  <a:lnTo>
                    <a:pt x="238" y="75"/>
                  </a:lnTo>
                  <a:cubicBezTo>
                    <a:pt x="235" y="75"/>
                    <a:pt x="233" y="74"/>
                    <a:pt x="232" y="72"/>
                  </a:cubicBezTo>
                  <a:cubicBezTo>
                    <a:pt x="232" y="70"/>
                    <a:pt x="233" y="67"/>
                    <a:pt x="235" y="67"/>
                  </a:cubicBezTo>
                  <a:close/>
                  <a:moveTo>
                    <a:pt x="252" y="63"/>
                  </a:moveTo>
                  <a:lnTo>
                    <a:pt x="252" y="63"/>
                  </a:lnTo>
                  <a:cubicBezTo>
                    <a:pt x="254" y="63"/>
                    <a:pt x="256" y="64"/>
                    <a:pt x="257" y="66"/>
                  </a:cubicBezTo>
                  <a:cubicBezTo>
                    <a:pt x="257" y="69"/>
                    <a:pt x="256" y="71"/>
                    <a:pt x="254" y="71"/>
                  </a:cubicBezTo>
                  <a:lnTo>
                    <a:pt x="254" y="71"/>
                  </a:lnTo>
                  <a:cubicBezTo>
                    <a:pt x="252" y="72"/>
                    <a:pt x="249" y="71"/>
                    <a:pt x="249" y="68"/>
                  </a:cubicBezTo>
                  <a:cubicBezTo>
                    <a:pt x="248" y="66"/>
                    <a:pt x="250" y="64"/>
                    <a:pt x="252" y="63"/>
                  </a:cubicBezTo>
                  <a:close/>
                  <a:moveTo>
                    <a:pt x="268" y="60"/>
                  </a:moveTo>
                  <a:lnTo>
                    <a:pt x="268" y="60"/>
                  </a:lnTo>
                  <a:cubicBezTo>
                    <a:pt x="270" y="59"/>
                    <a:pt x="273" y="61"/>
                    <a:pt x="273" y="63"/>
                  </a:cubicBezTo>
                  <a:cubicBezTo>
                    <a:pt x="274" y="65"/>
                    <a:pt x="272" y="67"/>
                    <a:pt x="270" y="68"/>
                  </a:cubicBezTo>
                  <a:lnTo>
                    <a:pt x="270" y="68"/>
                  </a:lnTo>
                  <a:cubicBezTo>
                    <a:pt x="268" y="69"/>
                    <a:pt x="266" y="67"/>
                    <a:pt x="265" y="65"/>
                  </a:cubicBezTo>
                  <a:cubicBezTo>
                    <a:pt x="265" y="63"/>
                    <a:pt x="266" y="60"/>
                    <a:pt x="268" y="60"/>
                  </a:cubicBezTo>
                  <a:close/>
                  <a:moveTo>
                    <a:pt x="284" y="56"/>
                  </a:moveTo>
                  <a:lnTo>
                    <a:pt x="284" y="56"/>
                  </a:lnTo>
                  <a:cubicBezTo>
                    <a:pt x="287" y="56"/>
                    <a:pt x="289" y="57"/>
                    <a:pt x="290" y="60"/>
                  </a:cubicBezTo>
                  <a:cubicBezTo>
                    <a:pt x="290" y="62"/>
                    <a:pt x="289" y="64"/>
                    <a:pt x="286" y="65"/>
                  </a:cubicBezTo>
                  <a:lnTo>
                    <a:pt x="286" y="65"/>
                  </a:lnTo>
                  <a:cubicBezTo>
                    <a:pt x="284" y="65"/>
                    <a:pt x="282" y="64"/>
                    <a:pt x="281" y="62"/>
                  </a:cubicBezTo>
                  <a:cubicBezTo>
                    <a:pt x="281" y="59"/>
                    <a:pt x="282" y="57"/>
                    <a:pt x="284" y="56"/>
                  </a:cubicBezTo>
                  <a:close/>
                  <a:moveTo>
                    <a:pt x="301" y="53"/>
                  </a:moveTo>
                  <a:lnTo>
                    <a:pt x="301" y="53"/>
                  </a:lnTo>
                  <a:cubicBezTo>
                    <a:pt x="303" y="52"/>
                    <a:pt x="305" y="54"/>
                    <a:pt x="306" y="56"/>
                  </a:cubicBezTo>
                  <a:cubicBezTo>
                    <a:pt x="306" y="58"/>
                    <a:pt x="305" y="61"/>
                    <a:pt x="303" y="61"/>
                  </a:cubicBezTo>
                  <a:lnTo>
                    <a:pt x="303" y="61"/>
                  </a:lnTo>
                  <a:cubicBezTo>
                    <a:pt x="301" y="62"/>
                    <a:pt x="298" y="60"/>
                    <a:pt x="298" y="58"/>
                  </a:cubicBezTo>
                  <a:cubicBezTo>
                    <a:pt x="297" y="56"/>
                    <a:pt x="299" y="54"/>
                    <a:pt x="301" y="53"/>
                  </a:cubicBezTo>
                  <a:close/>
                  <a:moveTo>
                    <a:pt x="317" y="50"/>
                  </a:moveTo>
                  <a:lnTo>
                    <a:pt x="317" y="50"/>
                  </a:lnTo>
                  <a:cubicBezTo>
                    <a:pt x="319" y="49"/>
                    <a:pt x="322" y="50"/>
                    <a:pt x="322" y="53"/>
                  </a:cubicBezTo>
                  <a:cubicBezTo>
                    <a:pt x="323" y="55"/>
                    <a:pt x="321" y="57"/>
                    <a:pt x="319" y="58"/>
                  </a:cubicBezTo>
                  <a:lnTo>
                    <a:pt x="319" y="58"/>
                  </a:lnTo>
                  <a:cubicBezTo>
                    <a:pt x="317" y="58"/>
                    <a:pt x="315" y="57"/>
                    <a:pt x="314" y="55"/>
                  </a:cubicBezTo>
                  <a:cubicBezTo>
                    <a:pt x="314" y="52"/>
                    <a:pt x="315" y="50"/>
                    <a:pt x="317" y="50"/>
                  </a:cubicBezTo>
                  <a:close/>
                  <a:moveTo>
                    <a:pt x="333" y="46"/>
                  </a:moveTo>
                  <a:lnTo>
                    <a:pt x="333" y="46"/>
                  </a:lnTo>
                  <a:cubicBezTo>
                    <a:pt x="336" y="46"/>
                    <a:pt x="338" y="47"/>
                    <a:pt x="338" y="49"/>
                  </a:cubicBezTo>
                  <a:cubicBezTo>
                    <a:pt x="339" y="51"/>
                    <a:pt x="338" y="54"/>
                    <a:pt x="335" y="54"/>
                  </a:cubicBezTo>
                  <a:lnTo>
                    <a:pt x="335" y="54"/>
                  </a:lnTo>
                  <a:cubicBezTo>
                    <a:pt x="333" y="55"/>
                    <a:pt x="331" y="54"/>
                    <a:pt x="330" y="51"/>
                  </a:cubicBezTo>
                  <a:cubicBezTo>
                    <a:pt x="330" y="49"/>
                    <a:pt x="331" y="47"/>
                    <a:pt x="333" y="46"/>
                  </a:cubicBezTo>
                  <a:close/>
                  <a:moveTo>
                    <a:pt x="350" y="43"/>
                  </a:moveTo>
                  <a:lnTo>
                    <a:pt x="350" y="43"/>
                  </a:lnTo>
                  <a:cubicBezTo>
                    <a:pt x="352" y="42"/>
                    <a:pt x="354" y="44"/>
                    <a:pt x="355" y="46"/>
                  </a:cubicBezTo>
                  <a:cubicBezTo>
                    <a:pt x="355" y="48"/>
                    <a:pt x="354" y="50"/>
                    <a:pt x="352" y="51"/>
                  </a:cubicBezTo>
                  <a:lnTo>
                    <a:pt x="352" y="51"/>
                  </a:lnTo>
                  <a:cubicBezTo>
                    <a:pt x="350" y="51"/>
                    <a:pt x="347" y="50"/>
                    <a:pt x="347" y="48"/>
                  </a:cubicBezTo>
                  <a:cubicBezTo>
                    <a:pt x="346" y="46"/>
                    <a:pt x="348" y="43"/>
                    <a:pt x="350" y="43"/>
                  </a:cubicBezTo>
                  <a:close/>
                  <a:moveTo>
                    <a:pt x="366" y="39"/>
                  </a:moveTo>
                  <a:lnTo>
                    <a:pt x="366" y="39"/>
                  </a:lnTo>
                  <a:cubicBezTo>
                    <a:pt x="368" y="39"/>
                    <a:pt x="371" y="40"/>
                    <a:pt x="371" y="42"/>
                  </a:cubicBezTo>
                  <a:cubicBezTo>
                    <a:pt x="372" y="45"/>
                    <a:pt x="370" y="47"/>
                    <a:pt x="368" y="47"/>
                  </a:cubicBezTo>
                  <a:lnTo>
                    <a:pt x="368" y="47"/>
                  </a:lnTo>
                  <a:cubicBezTo>
                    <a:pt x="366" y="48"/>
                    <a:pt x="364" y="47"/>
                    <a:pt x="363" y="44"/>
                  </a:cubicBezTo>
                  <a:cubicBezTo>
                    <a:pt x="362" y="42"/>
                    <a:pt x="364" y="40"/>
                    <a:pt x="366" y="39"/>
                  </a:cubicBezTo>
                  <a:close/>
                  <a:moveTo>
                    <a:pt x="382" y="36"/>
                  </a:moveTo>
                  <a:lnTo>
                    <a:pt x="382" y="36"/>
                  </a:lnTo>
                  <a:cubicBezTo>
                    <a:pt x="385" y="35"/>
                    <a:pt x="387" y="37"/>
                    <a:pt x="387" y="39"/>
                  </a:cubicBezTo>
                  <a:cubicBezTo>
                    <a:pt x="388" y="41"/>
                    <a:pt x="387" y="43"/>
                    <a:pt x="384" y="44"/>
                  </a:cubicBezTo>
                  <a:lnTo>
                    <a:pt x="384" y="44"/>
                  </a:lnTo>
                  <a:cubicBezTo>
                    <a:pt x="382" y="45"/>
                    <a:pt x="380" y="43"/>
                    <a:pt x="379" y="41"/>
                  </a:cubicBezTo>
                  <a:cubicBezTo>
                    <a:pt x="379" y="39"/>
                    <a:pt x="380" y="37"/>
                    <a:pt x="382" y="36"/>
                  </a:cubicBezTo>
                  <a:close/>
                  <a:moveTo>
                    <a:pt x="399" y="33"/>
                  </a:moveTo>
                  <a:lnTo>
                    <a:pt x="399" y="33"/>
                  </a:lnTo>
                  <a:cubicBezTo>
                    <a:pt x="401" y="32"/>
                    <a:pt x="403" y="33"/>
                    <a:pt x="404" y="36"/>
                  </a:cubicBezTo>
                  <a:cubicBezTo>
                    <a:pt x="404" y="38"/>
                    <a:pt x="403" y="40"/>
                    <a:pt x="401" y="41"/>
                  </a:cubicBezTo>
                  <a:lnTo>
                    <a:pt x="401" y="41"/>
                  </a:lnTo>
                  <a:cubicBezTo>
                    <a:pt x="398" y="41"/>
                    <a:pt x="396" y="40"/>
                    <a:pt x="396" y="38"/>
                  </a:cubicBezTo>
                  <a:cubicBezTo>
                    <a:pt x="395" y="35"/>
                    <a:pt x="396" y="33"/>
                    <a:pt x="399" y="33"/>
                  </a:cubicBezTo>
                  <a:close/>
                  <a:moveTo>
                    <a:pt x="415" y="29"/>
                  </a:moveTo>
                  <a:lnTo>
                    <a:pt x="415" y="29"/>
                  </a:lnTo>
                  <a:cubicBezTo>
                    <a:pt x="417" y="29"/>
                    <a:pt x="420" y="30"/>
                    <a:pt x="420" y="32"/>
                  </a:cubicBezTo>
                  <a:cubicBezTo>
                    <a:pt x="421" y="34"/>
                    <a:pt x="419" y="37"/>
                    <a:pt x="417" y="37"/>
                  </a:cubicBezTo>
                  <a:lnTo>
                    <a:pt x="417" y="37"/>
                  </a:lnTo>
                  <a:cubicBezTo>
                    <a:pt x="415" y="38"/>
                    <a:pt x="413" y="36"/>
                    <a:pt x="412" y="34"/>
                  </a:cubicBezTo>
                  <a:cubicBezTo>
                    <a:pt x="411" y="32"/>
                    <a:pt x="413" y="30"/>
                    <a:pt x="415" y="29"/>
                  </a:cubicBezTo>
                  <a:close/>
                  <a:moveTo>
                    <a:pt x="431" y="26"/>
                  </a:moveTo>
                  <a:lnTo>
                    <a:pt x="431" y="26"/>
                  </a:lnTo>
                  <a:cubicBezTo>
                    <a:pt x="434" y="25"/>
                    <a:pt x="436" y="27"/>
                    <a:pt x="436" y="29"/>
                  </a:cubicBezTo>
                  <a:cubicBezTo>
                    <a:pt x="437" y="31"/>
                    <a:pt x="436" y="33"/>
                    <a:pt x="433" y="34"/>
                  </a:cubicBezTo>
                  <a:lnTo>
                    <a:pt x="433" y="34"/>
                  </a:lnTo>
                  <a:cubicBezTo>
                    <a:pt x="431" y="34"/>
                    <a:pt x="429" y="33"/>
                    <a:pt x="428" y="31"/>
                  </a:cubicBezTo>
                  <a:cubicBezTo>
                    <a:pt x="428" y="29"/>
                    <a:pt x="429" y="26"/>
                    <a:pt x="431" y="26"/>
                  </a:cubicBezTo>
                  <a:close/>
                  <a:moveTo>
                    <a:pt x="448" y="22"/>
                  </a:moveTo>
                  <a:lnTo>
                    <a:pt x="448" y="22"/>
                  </a:lnTo>
                  <a:cubicBezTo>
                    <a:pt x="450" y="22"/>
                    <a:pt x="452" y="23"/>
                    <a:pt x="453" y="25"/>
                  </a:cubicBezTo>
                  <a:cubicBezTo>
                    <a:pt x="453" y="28"/>
                    <a:pt x="452" y="30"/>
                    <a:pt x="450" y="30"/>
                  </a:cubicBezTo>
                  <a:lnTo>
                    <a:pt x="450" y="30"/>
                  </a:lnTo>
                  <a:cubicBezTo>
                    <a:pt x="447" y="31"/>
                    <a:pt x="445" y="30"/>
                    <a:pt x="445" y="27"/>
                  </a:cubicBezTo>
                  <a:cubicBezTo>
                    <a:pt x="444" y="25"/>
                    <a:pt x="445" y="23"/>
                    <a:pt x="448" y="22"/>
                  </a:cubicBezTo>
                  <a:close/>
                  <a:moveTo>
                    <a:pt x="464" y="19"/>
                  </a:moveTo>
                  <a:lnTo>
                    <a:pt x="464" y="19"/>
                  </a:lnTo>
                  <a:cubicBezTo>
                    <a:pt x="466" y="18"/>
                    <a:pt x="468" y="20"/>
                    <a:pt x="469" y="22"/>
                  </a:cubicBezTo>
                  <a:cubicBezTo>
                    <a:pt x="470" y="24"/>
                    <a:pt x="468" y="26"/>
                    <a:pt x="466" y="27"/>
                  </a:cubicBezTo>
                  <a:lnTo>
                    <a:pt x="466" y="27"/>
                  </a:lnTo>
                  <a:cubicBezTo>
                    <a:pt x="464" y="28"/>
                    <a:pt x="462" y="26"/>
                    <a:pt x="461" y="24"/>
                  </a:cubicBezTo>
                  <a:cubicBezTo>
                    <a:pt x="460" y="22"/>
                    <a:pt x="462" y="19"/>
                    <a:pt x="464" y="19"/>
                  </a:cubicBezTo>
                  <a:close/>
                  <a:moveTo>
                    <a:pt x="54" y="135"/>
                  </a:moveTo>
                  <a:lnTo>
                    <a:pt x="0" y="120"/>
                  </a:lnTo>
                  <a:lnTo>
                    <a:pt x="44" y="86"/>
                  </a:lnTo>
                  <a:lnTo>
                    <a:pt x="54" y="135"/>
                  </a:lnTo>
                  <a:close/>
                  <a:moveTo>
                    <a:pt x="453" y="0"/>
                  </a:moveTo>
                  <a:lnTo>
                    <a:pt x="507" y="14"/>
                  </a:lnTo>
                  <a:lnTo>
                    <a:pt x="463" y="49"/>
                  </a:lnTo>
                  <a:lnTo>
                    <a:pt x="453"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4" name="Freeform 387"/>
            <p:cNvSpPr>
              <a:spLocks noEditPoints="1"/>
            </p:cNvSpPr>
            <p:nvPr/>
          </p:nvSpPr>
          <p:spPr bwMode="auto">
            <a:xfrm>
              <a:off x="1327" y="2164"/>
              <a:ext cx="314" cy="348"/>
            </a:xfrm>
            <a:custGeom>
              <a:avLst/>
              <a:gdLst>
                <a:gd name="T0" fmla="*/ 6 w 417"/>
                <a:gd name="T1" fmla="*/ 2 h 544"/>
                <a:gd name="T2" fmla="*/ 14 w 417"/>
                <a:gd name="T3" fmla="*/ 12 h 544"/>
                <a:gd name="T4" fmla="*/ 22 w 417"/>
                <a:gd name="T5" fmla="*/ 22 h 544"/>
                <a:gd name="T6" fmla="*/ 29 w 417"/>
                <a:gd name="T7" fmla="*/ 32 h 544"/>
                <a:gd name="T8" fmla="*/ 37 w 417"/>
                <a:gd name="T9" fmla="*/ 42 h 544"/>
                <a:gd name="T10" fmla="*/ 44 w 417"/>
                <a:gd name="T11" fmla="*/ 52 h 544"/>
                <a:gd name="T12" fmla="*/ 52 w 417"/>
                <a:gd name="T13" fmla="*/ 62 h 544"/>
                <a:gd name="T14" fmla="*/ 60 w 417"/>
                <a:gd name="T15" fmla="*/ 72 h 544"/>
                <a:gd name="T16" fmla="*/ 67 w 417"/>
                <a:gd name="T17" fmla="*/ 82 h 544"/>
                <a:gd name="T18" fmla="*/ 75 w 417"/>
                <a:gd name="T19" fmla="*/ 92 h 544"/>
                <a:gd name="T20" fmla="*/ 82 w 417"/>
                <a:gd name="T21" fmla="*/ 102 h 544"/>
                <a:gd name="T22" fmla="*/ 90 w 417"/>
                <a:gd name="T23" fmla="*/ 112 h 544"/>
                <a:gd name="T24" fmla="*/ 97 w 417"/>
                <a:gd name="T25" fmla="*/ 122 h 544"/>
                <a:gd name="T26" fmla="*/ 105 w 417"/>
                <a:gd name="T27" fmla="*/ 132 h 544"/>
                <a:gd name="T28" fmla="*/ 113 w 417"/>
                <a:gd name="T29" fmla="*/ 142 h 544"/>
                <a:gd name="T30" fmla="*/ 120 w 417"/>
                <a:gd name="T31" fmla="*/ 152 h 544"/>
                <a:gd name="T32" fmla="*/ 128 w 417"/>
                <a:gd name="T33" fmla="*/ 161 h 544"/>
                <a:gd name="T34" fmla="*/ 135 w 417"/>
                <a:gd name="T35" fmla="*/ 171 h 544"/>
                <a:gd name="T36" fmla="*/ 143 w 417"/>
                <a:gd name="T37" fmla="*/ 181 h 544"/>
                <a:gd name="T38" fmla="*/ 151 w 417"/>
                <a:gd name="T39" fmla="*/ 191 h 544"/>
                <a:gd name="T40" fmla="*/ 158 w 417"/>
                <a:gd name="T41" fmla="*/ 201 h 544"/>
                <a:gd name="T42" fmla="*/ 166 w 417"/>
                <a:gd name="T43" fmla="*/ 211 h 544"/>
                <a:gd name="T44" fmla="*/ 173 w 417"/>
                <a:gd name="T45" fmla="*/ 221 h 544"/>
                <a:gd name="T46" fmla="*/ 181 w 417"/>
                <a:gd name="T47" fmla="*/ 231 h 544"/>
                <a:gd name="T48" fmla="*/ 188 w 417"/>
                <a:gd name="T49" fmla="*/ 241 h 544"/>
                <a:gd name="T50" fmla="*/ 196 w 417"/>
                <a:gd name="T51" fmla="*/ 251 h 544"/>
                <a:gd name="T52" fmla="*/ 204 w 417"/>
                <a:gd name="T53" fmla="*/ 261 h 544"/>
                <a:gd name="T54" fmla="*/ 211 w 417"/>
                <a:gd name="T55" fmla="*/ 271 h 544"/>
                <a:gd name="T56" fmla="*/ 219 w 417"/>
                <a:gd name="T57" fmla="*/ 281 h 544"/>
                <a:gd name="T58" fmla="*/ 226 w 417"/>
                <a:gd name="T59" fmla="*/ 291 h 544"/>
                <a:gd name="T60" fmla="*/ 234 w 417"/>
                <a:gd name="T61" fmla="*/ 301 h 544"/>
                <a:gd name="T62" fmla="*/ 242 w 417"/>
                <a:gd name="T63" fmla="*/ 311 h 544"/>
                <a:gd name="T64" fmla="*/ 249 w 417"/>
                <a:gd name="T65" fmla="*/ 321 h 544"/>
                <a:gd name="T66" fmla="*/ 257 w 417"/>
                <a:gd name="T67" fmla="*/ 330 h 544"/>
                <a:gd name="T68" fmla="*/ 264 w 417"/>
                <a:gd name="T69" fmla="*/ 340 h 544"/>
                <a:gd name="T70" fmla="*/ 272 w 417"/>
                <a:gd name="T71" fmla="*/ 350 h 544"/>
                <a:gd name="T72" fmla="*/ 280 w 417"/>
                <a:gd name="T73" fmla="*/ 360 h 544"/>
                <a:gd name="T74" fmla="*/ 287 w 417"/>
                <a:gd name="T75" fmla="*/ 370 h 544"/>
                <a:gd name="T76" fmla="*/ 295 w 417"/>
                <a:gd name="T77" fmla="*/ 380 h 544"/>
                <a:gd name="T78" fmla="*/ 302 w 417"/>
                <a:gd name="T79" fmla="*/ 390 h 544"/>
                <a:gd name="T80" fmla="*/ 310 w 417"/>
                <a:gd name="T81" fmla="*/ 400 h 544"/>
                <a:gd name="T82" fmla="*/ 317 w 417"/>
                <a:gd name="T83" fmla="*/ 410 h 544"/>
                <a:gd name="T84" fmla="*/ 325 w 417"/>
                <a:gd name="T85" fmla="*/ 420 h 544"/>
                <a:gd name="T86" fmla="*/ 333 w 417"/>
                <a:gd name="T87" fmla="*/ 430 h 544"/>
                <a:gd name="T88" fmla="*/ 340 w 417"/>
                <a:gd name="T89" fmla="*/ 440 h 544"/>
                <a:gd name="T90" fmla="*/ 348 w 417"/>
                <a:gd name="T91" fmla="*/ 450 h 544"/>
                <a:gd name="T92" fmla="*/ 355 w 417"/>
                <a:gd name="T93" fmla="*/ 459 h 544"/>
                <a:gd name="T94" fmla="*/ 363 w 417"/>
                <a:gd name="T95" fmla="*/ 469 h 544"/>
                <a:gd name="T96" fmla="*/ 371 w 417"/>
                <a:gd name="T97" fmla="*/ 479 h 544"/>
                <a:gd name="T98" fmla="*/ 378 w 417"/>
                <a:gd name="T99" fmla="*/ 489 h 544"/>
                <a:gd name="T100" fmla="*/ 386 w 417"/>
                <a:gd name="T101" fmla="*/ 499 h 544"/>
                <a:gd name="T102" fmla="*/ 393 w 417"/>
                <a:gd name="T103" fmla="*/ 509 h 544"/>
                <a:gd name="T104" fmla="*/ 401 w 417"/>
                <a:gd name="T105" fmla="*/ 519 h 544"/>
                <a:gd name="T106" fmla="*/ 408 w 417"/>
                <a:gd name="T107" fmla="*/ 529 h 544"/>
                <a:gd name="T108" fmla="*/ 416 w 417"/>
                <a:gd name="T109" fmla="*/ 53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6" y="2"/>
                  </a:moveTo>
                  <a:lnTo>
                    <a:pt x="6" y="2"/>
                  </a:lnTo>
                  <a:cubicBezTo>
                    <a:pt x="7" y="4"/>
                    <a:pt x="6" y="6"/>
                    <a:pt x="5" y="7"/>
                  </a:cubicBezTo>
                  <a:cubicBezTo>
                    <a:pt x="3" y="7"/>
                    <a:pt x="1" y="6"/>
                    <a:pt x="1" y="5"/>
                  </a:cubicBezTo>
                  <a:lnTo>
                    <a:pt x="1" y="5"/>
                  </a:lnTo>
                  <a:cubicBezTo>
                    <a:pt x="0" y="3"/>
                    <a:pt x="1" y="1"/>
                    <a:pt x="2" y="1"/>
                  </a:cubicBezTo>
                  <a:cubicBezTo>
                    <a:pt x="4" y="0"/>
                    <a:pt x="6" y="1"/>
                    <a:pt x="6" y="2"/>
                  </a:cubicBezTo>
                  <a:close/>
                  <a:moveTo>
                    <a:pt x="14" y="12"/>
                  </a:moveTo>
                  <a:lnTo>
                    <a:pt x="14" y="12"/>
                  </a:lnTo>
                  <a:cubicBezTo>
                    <a:pt x="15" y="14"/>
                    <a:pt x="14" y="16"/>
                    <a:pt x="12" y="16"/>
                  </a:cubicBezTo>
                  <a:cubicBezTo>
                    <a:pt x="11" y="17"/>
                    <a:pt x="9" y="16"/>
                    <a:pt x="8" y="15"/>
                  </a:cubicBezTo>
                  <a:lnTo>
                    <a:pt x="8" y="15"/>
                  </a:lnTo>
                  <a:cubicBezTo>
                    <a:pt x="8" y="13"/>
                    <a:pt x="8" y="11"/>
                    <a:pt x="10" y="11"/>
                  </a:cubicBezTo>
                  <a:cubicBezTo>
                    <a:pt x="12" y="10"/>
                    <a:pt x="13" y="11"/>
                    <a:pt x="14" y="12"/>
                  </a:cubicBezTo>
                  <a:close/>
                  <a:moveTo>
                    <a:pt x="22" y="22"/>
                  </a:moveTo>
                  <a:lnTo>
                    <a:pt x="22" y="22"/>
                  </a:lnTo>
                  <a:cubicBezTo>
                    <a:pt x="22" y="24"/>
                    <a:pt x="21" y="26"/>
                    <a:pt x="20" y="26"/>
                  </a:cubicBezTo>
                  <a:cubicBezTo>
                    <a:pt x="18" y="27"/>
                    <a:pt x="16" y="26"/>
                    <a:pt x="16" y="25"/>
                  </a:cubicBezTo>
                  <a:lnTo>
                    <a:pt x="16" y="25"/>
                  </a:lnTo>
                  <a:cubicBezTo>
                    <a:pt x="15" y="23"/>
                    <a:pt x="16" y="21"/>
                    <a:pt x="18" y="21"/>
                  </a:cubicBezTo>
                  <a:cubicBezTo>
                    <a:pt x="19" y="20"/>
                    <a:pt x="21" y="21"/>
                    <a:pt x="22" y="22"/>
                  </a:cubicBezTo>
                  <a:close/>
                  <a:moveTo>
                    <a:pt x="29" y="32"/>
                  </a:moveTo>
                  <a:lnTo>
                    <a:pt x="29" y="32"/>
                  </a:lnTo>
                  <a:cubicBezTo>
                    <a:pt x="30" y="34"/>
                    <a:pt x="29" y="36"/>
                    <a:pt x="27" y="36"/>
                  </a:cubicBezTo>
                  <a:cubicBezTo>
                    <a:pt x="26" y="37"/>
                    <a:pt x="24" y="36"/>
                    <a:pt x="23" y="35"/>
                  </a:cubicBezTo>
                  <a:lnTo>
                    <a:pt x="23" y="35"/>
                  </a:lnTo>
                  <a:cubicBezTo>
                    <a:pt x="23" y="33"/>
                    <a:pt x="24" y="31"/>
                    <a:pt x="25" y="31"/>
                  </a:cubicBezTo>
                  <a:cubicBezTo>
                    <a:pt x="27" y="30"/>
                    <a:pt x="29" y="31"/>
                    <a:pt x="29" y="32"/>
                  </a:cubicBezTo>
                  <a:close/>
                  <a:moveTo>
                    <a:pt x="37" y="42"/>
                  </a:moveTo>
                  <a:lnTo>
                    <a:pt x="37" y="42"/>
                  </a:lnTo>
                  <a:cubicBezTo>
                    <a:pt x="37" y="44"/>
                    <a:pt x="37" y="46"/>
                    <a:pt x="35" y="46"/>
                  </a:cubicBezTo>
                  <a:cubicBezTo>
                    <a:pt x="33" y="47"/>
                    <a:pt x="32" y="46"/>
                    <a:pt x="31" y="45"/>
                  </a:cubicBezTo>
                  <a:lnTo>
                    <a:pt x="31" y="45"/>
                  </a:lnTo>
                  <a:cubicBezTo>
                    <a:pt x="30" y="43"/>
                    <a:pt x="31" y="41"/>
                    <a:pt x="33" y="40"/>
                  </a:cubicBezTo>
                  <a:cubicBezTo>
                    <a:pt x="34" y="40"/>
                    <a:pt x="36" y="41"/>
                    <a:pt x="37" y="42"/>
                  </a:cubicBezTo>
                  <a:close/>
                  <a:moveTo>
                    <a:pt x="44" y="52"/>
                  </a:moveTo>
                  <a:lnTo>
                    <a:pt x="44" y="52"/>
                  </a:lnTo>
                  <a:cubicBezTo>
                    <a:pt x="45" y="54"/>
                    <a:pt x="44" y="56"/>
                    <a:pt x="43" y="56"/>
                  </a:cubicBezTo>
                  <a:cubicBezTo>
                    <a:pt x="41" y="57"/>
                    <a:pt x="39" y="56"/>
                    <a:pt x="39" y="54"/>
                  </a:cubicBezTo>
                  <a:lnTo>
                    <a:pt x="39" y="54"/>
                  </a:lnTo>
                  <a:cubicBezTo>
                    <a:pt x="38" y="53"/>
                    <a:pt x="39" y="51"/>
                    <a:pt x="40" y="50"/>
                  </a:cubicBezTo>
                  <a:cubicBezTo>
                    <a:pt x="42" y="50"/>
                    <a:pt x="44" y="51"/>
                    <a:pt x="44" y="52"/>
                  </a:cubicBezTo>
                  <a:close/>
                  <a:moveTo>
                    <a:pt x="52" y="62"/>
                  </a:moveTo>
                  <a:lnTo>
                    <a:pt x="52" y="62"/>
                  </a:lnTo>
                  <a:cubicBezTo>
                    <a:pt x="53" y="64"/>
                    <a:pt x="52" y="66"/>
                    <a:pt x="50" y="66"/>
                  </a:cubicBezTo>
                  <a:cubicBezTo>
                    <a:pt x="49" y="67"/>
                    <a:pt x="47" y="66"/>
                    <a:pt x="46" y="64"/>
                  </a:cubicBezTo>
                  <a:lnTo>
                    <a:pt x="46" y="64"/>
                  </a:lnTo>
                  <a:cubicBezTo>
                    <a:pt x="45" y="63"/>
                    <a:pt x="46" y="61"/>
                    <a:pt x="48" y="60"/>
                  </a:cubicBezTo>
                  <a:cubicBezTo>
                    <a:pt x="49" y="60"/>
                    <a:pt x="51" y="60"/>
                    <a:pt x="52" y="62"/>
                  </a:cubicBezTo>
                  <a:close/>
                  <a:moveTo>
                    <a:pt x="60" y="72"/>
                  </a:moveTo>
                  <a:lnTo>
                    <a:pt x="60" y="72"/>
                  </a:lnTo>
                  <a:cubicBezTo>
                    <a:pt x="60" y="74"/>
                    <a:pt x="59" y="75"/>
                    <a:pt x="58" y="76"/>
                  </a:cubicBezTo>
                  <a:cubicBezTo>
                    <a:pt x="56" y="77"/>
                    <a:pt x="54" y="76"/>
                    <a:pt x="54" y="74"/>
                  </a:cubicBezTo>
                  <a:lnTo>
                    <a:pt x="54" y="74"/>
                  </a:lnTo>
                  <a:cubicBezTo>
                    <a:pt x="53" y="73"/>
                    <a:pt x="54" y="71"/>
                    <a:pt x="55" y="70"/>
                  </a:cubicBezTo>
                  <a:cubicBezTo>
                    <a:pt x="57" y="70"/>
                    <a:pt x="59" y="70"/>
                    <a:pt x="60" y="72"/>
                  </a:cubicBezTo>
                  <a:close/>
                  <a:moveTo>
                    <a:pt x="67" y="82"/>
                  </a:moveTo>
                  <a:lnTo>
                    <a:pt x="67" y="82"/>
                  </a:lnTo>
                  <a:cubicBezTo>
                    <a:pt x="68" y="84"/>
                    <a:pt x="67" y="85"/>
                    <a:pt x="65" y="86"/>
                  </a:cubicBezTo>
                  <a:cubicBezTo>
                    <a:pt x="64" y="87"/>
                    <a:pt x="62" y="86"/>
                    <a:pt x="61" y="84"/>
                  </a:cubicBezTo>
                  <a:lnTo>
                    <a:pt x="61" y="84"/>
                  </a:lnTo>
                  <a:cubicBezTo>
                    <a:pt x="61" y="83"/>
                    <a:pt x="61" y="81"/>
                    <a:pt x="63" y="80"/>
                  </a:cubicBezTo>
                  <a:cubicBezTo>
                    <a:pt x="65" y="80"/>
                    <a:pt x="66" y="80"/>
                    <a:pt x="67" y="82"/>
                  </a:cubicBezTo>
                  <a:close/>
                  <a:moveTo>
                    <a:pt x="75" y="92"/>
                  </a:moveTo>
                  <a:lnTo>
                    <a:pt x="75" y="92"/>
                  </a:lnTo>
                  <a:cubicBezTo>
                    <a:pt x="75" y="94"/>
                    <a:pt x="75" y="95"/>
                    <a:pt x="73" y="96"/>
                  </a:cubicBezTo>
                  <a:cubicBezTo>
                    <a:pt x="71" y="97"/>
                    <a:pt x="70" y="96"/>
                    <a:pt x="69" y="94"/>
                  </a:cubicBezTo>
                  <a:lnTo>
                    <a:pt x="69" y="94"/>
                  </a:lnTo>
                  <a:cubicBezTo>
                    <a:pt x="68" y="93"/>
                    <a:pt x="69" y="91"/>
                    <a:pt x="71" y="90"/>
                  </a:cubicBezTo>
                  <a:cubicBezTo>
                    <a:pt x="72" y="90"/>
                    <a:pt x="74" y="90"/>
                    <a:pt x="75" y="92"/>
                  </a:cubicBezTo>
                  <a:close/>
                  <a:moveTo>
                    <a:pt x="82" y="102"/>
                  </a:moveTo>
                  <a:lnTo>
                    <a:pt x="82" y="102"/>
                  </a:lnTo>
                  <a:cubicBezTo>
                    <a:pt x="83" y="103"/>
                    <a:pt x="82" y="105"/>
                    <a:pt x="81" y="106"/>
                  </a:cubicBezTo>
                  <a:cubicBezTo>
                    <a:pt x="79" y="107"/>
                    <a:pt x="77" y="106"/>
                    <a:pt x="76" y="104"/>
                  </a:cubicBezTo>
                  <a:lnTo>
                    <a:pt x="76" y="104"/>
                  </a:lnTo>
                  <a:cubicBezTo>
                    <a:pt x="76" y="103"/>
                    <a:pt x="77" y="101"/>
                    <a:pt x="78" y="100"/>
                  </a:cubicBezTo>
                  <a:cubicBezTo>
                    <a:pt x="80" y="99"/>
                    <a:pt x="82" y="100"/>
                    <a:pt x="82" y="102"/>
                  </a:cubicBezTo>
                  <a:close/>
                  <a:moveTo>
                    <a:pt x="90" y="112"/>
                  </a:moveTo>
                  <a:lnTo>
                    <a:pt x="90" y="112"/>
                  </a:lnTo>
                  <a:cubicBezTo>
                    <a:pt x="90" y="113"/>
                    <a:pt x="90" y="115"/>
                    <a:pt x="88" y="116"/>
                  </a:cubicBezTo>
                  <a:cubicBezTo>
                    <a:pt x="87" y="116"/>
                    <a:pt x="85" y="116"/>
                    <a:pt x="84" y="114"/>
                  </a:cubicBezTo>
                  <a:lnTo>
                    <a:pt x="84" y="114"/>
                  </a:lnTo>
                  <a:cubicBezTo>
                    <a:pt x="83" y="112"/>
                    <a:pt x="84" y="111"/>
                    <a:pt x="86" y="110"/>
                  </a:cubicBezTo>
                  <a:cubicBezTo>
                    <a:pt x="87" y="109"/>
                    <a:pt x="89" y="110"/>
                    <a:pt x="90" y="112"/>
                  </a:cubicBezTo>
                  <a:close/>
                  <a:moveTo>
                    <a:pt x="97" y="122"/>
                  </a:moveTo>
                  <a:lnTo>
                    <a:pt x="97" y="122"/>
                  </a:lnTo>
                  <a:cubicBezTo>
                    <a:pt x="98" y="123"/>
                    <a:pt x="97" y="125"/>
                    <a:pt x="96" y="126"/>
                  </a:cubicBezTo>
                  <a:cubicBezTo>
                    <a:pt x="94" y="126"/>
                    <a:pt x="92" y="126"/>
                    <a:pt x="92" y="124"/>
                  </a:cubicBezTo>
                  <a:lnTo>
                    <a:pt x="92" y="124"/>
                  </a:lnTo>
                  <a:cubicBezTo>
                    <a:pt x="91" y="122"/>
                    <a:pt x="92" y="121"/>
                    <a:pt x="93" y="120"/>
                  </a:cubicBezTo>
                  <a:cubicBezTo>
                    <a:pt x="95" y="119"/>
                    <a:pt x="97" y="120"/>
                    <a:pt x="97" y="122"/>
                  </a:cubicBezTo>
                  <a:close/>
                  <a:moveTo>
                    <a:pt x="105" y="132"/>
                  </a:moveTo>
                  <a:lnTo>
                    <a:pt x="105" y="132"/>
                  </a:lnTo>
                  <a:cubicBezTo>
                    <a:pt x="106" y="133"/>
                    <a:pt x="105" y="135"/>
                    <a:pt x="103" y="136"/>
                  </a:cubicBezTo>
                  <a:cubicBezTo>
                    <a:pt x="102" y="136"/>
                    <a:pt x="100" y="136"/>
                    <a:pt x="99" y="134"/>
                  </a:cubicBezTo>
                  <a:lnTo>
                    <a:pt x="99" y="134"/>
                  </a:lnTo>
                  <a:cubicBezTo>
                    <a:pt x="99" y="132"/>
                    <a:pt x="99" y="131"/>
                    <a:pt x="101" y="130"/>
                  </a:cubicBezTo>
                  <a:cubicBezTo>
                    <a:pt x="103" y="129"/>
                    <a:pt x="104" y="130"/>
                    <a:pt x="105" y="132"/>
                  </a:cubicBezTo>
                  <a:close/>
                  <a:moveTo>
                    <a:pt x="113" y="142"/>
                  </a:moveTo>
                  <a:lnTo>
                    <a:pt x="113" y="142"/>
                  </a:lnTo>
                  <a:cubicBezTo>
                    <a:pt x="113" y="143"/>
                    <a:pt x="112" y="145"/>
                    <a:pt x="111" y="146"/>
                  </a:cubicBezTo>
                  <a:cubicBezTo>
                    <a:pt x="109" y="146"/>
                    <a:pt x="107" y="146"/>
                    <a:pt x="107" y="144"/>
                  </a:cubicBezTo>
                  <a:lnTo>
                    <a:pt x="107" y="144"/>
                  </a:lnTo>
                  <a:cubicBezTo>
                    <a:pt x="106" y="142"/>
                    <a:pt x="107" y="140"/>
                    <a:pt x="109" y="140"/>
                  </a:cubicBezTo>
                  <a:cubicBezTo>
                    <a:pt x="110" y="139"/>
                    <a:pt x="112" y="140"/>
                    <a:pt x="113" y="142"/>
                  </a:cubicBezTo>
                  <a:close/>
                  <a:moveTo>
                    <a:pt x="120" y="152"/>
                  </a:moveTo>
                  <a:lnTo>
                    <a:pt x="120" y="152"/>
                  </a:lnTo>
                  <a:cubicBezTo>
                    <a:pt x="121" y="153"/>
                    <a:pt x="120" y="155"/>
                    <a:pt x="118" y="156"/>
                  </a:cubicBezTo>
                  <a:cubicBezTo>
                    <a:pt x="117" y="156"/>
                    <a:pt x="115" y="155"/>
                    <a:pt x="114" y="154"/>
                  </a:cubicBezTo>
                  <a:lnTo>
                    <a:pt x="114" y="154"/>
                  </a:lnTo>
                  <a:cubicBezTo>
                    <a:pt x="114" y="152"/>
                    <a:pt x="115" y="150"/>
                    <a:pt x="116" y="150"/>
                  </a:cubicBezTo>
                  <a:cubicBezTo>
                    <a:pt x="118" y="149"/>
                    <a:pt x="120" y="150"/>
                    <a:pt x="120" y="152"/>
                  </a:cubicBezTo>
                  <a:close/>
                  <a:moveTo>
                    <a:pt x="128" y="161"/>
                  </a:moveTo>
                  <a:lnTo>
                    <a:pt x="128" y="161"/>
                  </a:lnTo>
                  <a:cubicBezTo>
                    <a:pt x="128" y="163"/>
                    <a:pt x="128" y="165"/>
                    <a:pt x="126" y="166"/>
                  </a:cubicBezTo>
                  <a:cubicBezTo>
                    <a:pt x="124" y="166"/>
                    <a:pt x="123" y="165"/>
                    <a:pt x="122" y="164"/>
                  </a:cubicBezTo>
                  <a:lnTo>
                    <a:pt x="122" y="164"/>
                  </a:lnTo>
                  <a:cubicBezTo>
                    <a:pt x="121" y="162"/>
                    <a:pt x="122" y="160"/>
                    <a:pt x="124" y="160"/>
                  </a:cubicBezTo>
                  <a:cubicBezTo>
                    <a:pt x="125" y="159"/>
                    <a:pt x="127" y="160"/>
                    <a:pt x="128" y="161"/>
                  </a:cubicBezTo>
                  <a:close/>
                  <a:moveTo>
                    <a:pt x="135" y="171"/>
                  </a:moveTo>
                  <a:lnTo>
                    <a:pt x="135" y="171"/>
                  </a:lnTo>
                  <a:cubicBezTo>
                    <a:pt x="136" y="173"/>
                    <a:pt x="135" y="175"/>
                    <a:pt x="134" y="175"/>
                  </a:cubicBezTo>
                  <a:cubicBezTo>
                    <a:pt x="132" y="176"/>
                    <a:pt x="130" y="175"/>
                    <a:pt x="130" y="174"/>
                  </a:cubicBezTo>
                  <a:lnTo>
                    <a:pt x="130" y="174"/>
                  </a:lnTo>
                  <a:cubicBezTo>
                    <a:pt x="129" y="172"/>
                    <a:pt x="130" y="170"/>
                    <a:pt x="131" y="170"/>
                  </a:cubicBezTo>
                  <a:cubicBezTo>
                    <a:pt x="133" y="169"/>
                    <a:pt x="135" y="170"/>
                    <a:pt x="135" y="171"/>
                  </a:cubicBezTo>
                  <a:close/>
                  <a:moveTo>
                    <a:pt x="143" y="181"/>
                  </a:moveTo>
                  <a:lnTo>
                    <a:pt x="143" y="181"/>
                  </a:lnTo>
                  <a:cubicBezTo>
                    <a:pt x="144" y="183"/>
                    <a:pt x="143" y="185"/>
                    <a:pt x="141" y="185"/>
                  </a:cubicBezTo>
                  <a:cubicBezTo>
                    <a:pt x="140" y="186"/>
                    <a:pt x="138" y="185"/>
                    <a:pt x="137" y="184"/>
                  </a:cubicBezTo>
                  <a:lnTo>
                    <a:pt x="137" y="184"/>
                  </a:lnTo>
                  <a:cubicBezTo>
                    <a:pt x="137" y="182"/>
                    <a:pt x="137" y="180"/>
                    <a:pt x="139" y="180"/>
                  </a:cubicBezTo>
                  <a:cubicBezTo>
                    <a:pt x="140" y="179"/>
                    <a:pt x="142" y="180"/>
                    <a:pt x="143" y="181"/>
                  </a:cubicBezTo>
                  <a:close/>
                  <a:moveTo>
                    <a:pt x="151" y="191"/>
                  </a:moveTo>
                  <a:lnTo>
                    <a:pt x="151" y="191"/>
                  </a:lnTo>
                  <a:cubicBezTo>
                    <a:pt x="151" y="193"/>
                    <a:pt x="150" y="195"/>
                    <a:pt x="149" y="195"/>
                  </a:cubicBezTo>
                  <a:cubicBezTo>
                    <a:pt x="147" y="196"/>
                    <a:pt x="145" y="195"/>
                    <a:pt x="145" y="194"/>
                  </a:cubicBezTo>
                  <a:lnTo>
                    <a:pt x="145" y="194"/>
                  </a:lnTo>
                  <a:cubicBezTo>
                    <a:pt x="144" y="192"/>
                    <a:pt x="145" y="190"/>
                    <a:pt x="146" y="190"/>
                  </a:cubicBezTo>
                  <a:cubicBezTo>
                    <a:pt x="148" y="189"/>
                    <a:pt x="150" y="190"/>
                    <a:pt x="151" y="191"/>
                  </a:cubicBezTo>
                  <a:close/>
                  <a:moveTo>
                    <a:pt x="158" y="201"/>
                  </a:moveTo>
                  <a:lnTo>
                    <a:pt x="158" y="201"/>
                  </a:lnTo>
                  <a:cubicBezTo>
                    <a:pt x="159" y="203"/>
                    <a:pt x="158" y="205"/>
                    <a:pt x="156" y="205"/>
                  </a:cubicBezTo>
                  <a:cubicBezTo>
                    <a:pt x="155" y="206"/>
                    <a:pt x="153" y="205"/>
                    <a:pt x="152" y="204"/>
                  </a:cubicBezTo>
                  <a:lnTo>
                    <a:pt x="152" y="204"/>
                  </a:lnTo>
                  <a:cubicBezTo>
                    <a:pt x="152" y="202"/>
                    <a:pt x="152" y="200"/>
                    <a:pt x="154" y="200"/>
                  </a:cubicBezTo>
                  <a:cubicBezTo>
                    <a:pt x="156" y="199"/>
                    <a:pt x="157" y="200"/>
                    <a:pt x="158" y="201"/>
                  </a:cubicBezTo>
                  <a:close/>
                  <a:moveTo>
                    <a:pt x="166" y="211"/>
                  </a:moveTo>
                  <a:lnTo>
                    <a:pt x="166" y="211"/>
                  </a:lnTo>
                  <a:cubicBezTo>
                    <a:pt x="166" y="213"/>
                    <a:pt x="166" y="215"/>
                    <a:pt x="164" y="215"/>
                  </a:cubicBezTo>
                  <a:cubicBezTo>
                    <a:pt x="162" y="216"/>
                    <a:pt x="161" y="215"/>
                    <a:pt x="160" y="214"/>
                  </a:cubicBezTo>
                  <a:lnTo>
                    <a:pt x="160" y="214"/>
                  </a:lnTo>
                  <a:cubicBezTo>
                    <a:pt x="159" y="212"/>
                    <a:pt x="160" y="210"/>
                    <a:pt x="162" y="209"/>
                  </a:cubicBezTo>
                  <a:cubicBezTo>
                    <a:pt x="163" y="209"/>
                    <a:pt x="165" y="210"/>
                    <a:pt x="166" y="211"/>
                  </a:cubicBezTo>
                  <a:close/>
                  <a:moveTo>
                    <a:pt x="173" y="221"/>
                  </a:moveTo>
                  <a:lnTo>
                    <a:pt x="173" y="221"/>
                  </a:lnTo>
                  <a:cubicBezTo>
                    <a:pt x="174" y="223"/>
                    <a:pt x="173" y="225"/>
                    <a:pt x="172" y="225"/>
                  </a:cubicBezTo>
                  <a:cubicBezTo>
                    <a:pt x="170" y="226"/>
                    <a:pt x="168" y="225"/>
                    <a:pt x="168" y="223"/>
                  </a:cubicBezTo>
                  <a:lnTo>
                    <a:pt x="168" y="223"/>
                  </a:lnTo>
                  <a:cubicBezTo>
                    <a:pt x="167" y="222"/>
                    <a:pt x="168" y="220"/>
                    <a:pt x="169" y="219"/>
                  </a:cubicBezTo>
                  <a:cubicBezTo>
                    <a:pt x="171" y="219"/>
                    <a:pt x="173" y="220"/>
                    <a:pt x="173" y="221"/>
                  </a:cubicBezTo>
                  <a:close/>
                  <a:moveTo>
                    <a:pt x="181" y="231"/>
                  </a:moveTo>
                  <a:lnTo>
                    <a:pt x="181" y="231"/>
                  </a:lnTo>
                  <a:cubicBezTo>
                    <a:pt x="182" y="233"/>
                    <a:pt x="181" y="234"/>
                    <a:pt x="179" y="235"/>
                  </a:cubicBezTo>
                  <a:cubicBezTo>
                    <a:pt x="178" y="236"/>
                    <a:pt x="176" y="235"/>
                    <a:pt x="175" y="233"/>
                  </a:cubicBezTo>
                  <a:lnTo>
                    <a:pt x="175" y="233"/>
                  </a:lnTo>
                  <a:cubicBezTo>
                    <a:pt x="174" y="232"/>
                    <a:pt x="175" y="230"/>
                    <a:pt x="177" y="229"/>
                  </a:cubicBezTo>
                  <a:cubicBezTo>
                    <a:pt x="178" y="229"/>
                    <a:pt x="180" y="229"/>
                    <a:pt x="181" y="231"/>
                  </a:cubicBezTo>
                  <a:close/>
                  <a:moveTo>
                    <a:pt x="188" y="241"/>
                  </a:moveTo>
                  <a:lnTo>
                    <a:pt x="188" y="241"/>
                  </a:lnTo>
                  <a:cubicBezTo>
                    <a:pt x="189" y="243"/>
                    <a:pt x="188" y="244"/>
                    <a:pt x="187" y="245"/>
                  </a:cubicBezTo>
                  <a:cubicBezTo>
                    <a:pt x="185" y="246"/>
                    <a:pt x="183" y="245"/>
                    <a:pt x="183" y="243"/>
                  </a:cubicBezTo>
                  <a:lnTo>
                    <a:pt x="183" y="243"/>
                  </a:lnTo>
                  <a:cubicBezTo>
                    <a:pt x="182" y="242"/>
                    <a:pt x="183" y="240"/>
                    <a:pt x="184" y="239"/>
                  </a:cubicBezTo>
                  <a:cubicBezTo>
                    <a:pt x="186" y="239"/>
                    <a:pt x="188" y="239"/>
                    <a:pt x="188" y="241"/>
                  </a:cubicBezTo>
                  <a:close/>
                  <a:moveTo>
                    <a:pt x="196" y="251"/>
                  </a:moveTo>
                  <a:lnTo>
                    <a:pt x="196" y="251"/>
                  </a:lnTo>
                  <a:cubicBezTo>
                    <a:pt x="197" y="253"/>
                    <a:pt x="196" y="254"/>
                    <a:pt x="194" y="255"/>
                  </a:cubicBezTo>
                  <a:cubicBezTo>
                    <a:pt x="193" y="256"/>
                    <a:pt x="191" y="255"/>
                    <a:pt x="190" y="253"/>
                  </a:cubicBezTo>
                  <a:lnTo>
                    <a:pt x="190" y="253"/>
                  </a:lnTo>
                  <a:cubicBezTo>
                    <a:pt x="190" y="252"/>
                    <a:pt x="190" y="250"/>
                    <a:pt x="192" y="249"/>
                  </a:cubicBezTo>
                  <a:cubicBezTo>
                    <a:pt x="194" y="249"/>
                    <a:pt x="195" y="249"/>
                    <a:pt x="196" y="251"/>
                  </a:cubicBezTo>
                  <a:close/>
                  <a:moveTo>
                    <a:pt x="204" y="261"/>
                  </a:moveTo>
                  <a:lnTo>
                    <a:pt x="204" y="261"/>
                  </a:lnTo>
                  <a:cubicBezTo>
                    <a:pt x="204" y="262"/>
                    <a:pt x="204" y="264"/>
                    <a:pt x="202" y="265"/>
                  </a:cubicBezTo>
                  <a:cubicBezTo>
                    <a:pt x="200" y="266"/>
                    <a:pt x="199" y="265"/>
                    <a:pt x="198" y="263"/>
                  </a:cubicBezTo>
                  <a:lnTo>
                    <a:pt x="198" y="263"/>
                  </a:lnTo>
                  <a:cubicBezTo>
                    <a:pt x="197" y="262"/>
                    <a:pt x="198" y="260"/>
                    <a:pt x="200" y="259"/>
                  </a:cubicBezTo>
                  <a:cubicBezTo>
                    <a:pt x="201" y="259"/>
                    <a:pt x="203" y="259"/>
                    <a:pt x="204" y="261"/>
                  </a:cubicBezTo>
                  <a:close/>
                  <a:moveTo>
                    <a:pt x="211" y="271"/>
                  </a:moveTo>
                  <a:lnTo>
                    <a:pt x="211" y="271"/>
                  </a:lnTo>
                  <a:cubicBezTo>
                    <a:pt x="212" y="272"/>
                    <a:pt x="211" y="274"/>
                    <a:pt x="210" y="275"/>
                  </a:cubicBezTo>
                  <a:cubicBezTo>
                    <a:pt x="208" y="276"/>
                    <a:pt x="206" y="275"/>
                    <a:pt x="205" y="273"/>
                  </a:cubicBezTo>
                  <a:lnTo>
                    <a:pt x="205" y="273"/>
                  </a:lnTo>
                  <a:cubicBezTo>
                    <a:pt x="205" y="272"/>
                    <a:pt x="206" y="270"/>
                    <a:pt x="207" y="269"/>
                  </a:cubicBezTo>
                  <a:cubicBezTo>
                    <a:pt x="209" y="268"/>
                    <a:pt x="211" y="269"/>
                    <a:pt x="211" y="271"/>
                  </a:cubicBezTo>
                  <a:close/>
                  <a:moveTo>
                    <a:pt x="219" y="281"/>
                  </a:moveTo>
                  <a:lnTo>
                    <a:pt x="219" y="281"/>
                  </a:lnTo>
                  <a:cubicBezTo>
                    <a:pt x="219" y="282"/>
                    <a:pt x="219" y="284"/>
                    <a:pt x="217" y="285"/>
                  </a:cubicBezTo>
                  <a:cubicBezTo>
                    <a:pt x="215" y="285"/>
                    <a:pt x="214" y="285"/>
                    <a:pt x="213" y="283"/>
                  </a:cubicBezTo>
                  <a:lnTo>
                    <a:pt x="213" y="283"/>
                  </a:lnTo>
                  <a:cubicBezTo>
                    <a:pt x="212" y="281"/>
                    <a:pt x="213" y="280"/>
                    <a:pt x="215" y="279"/>
                  </a:cubicBezTo>
                  <a:cubicBezTo>
                    <a:pt x="216" y="278"/>
                    <a:pt x="218" y="279"/>
                    <a:pt x="219" y="281"/>
                  </a:cubicBezTo>
                  <a:close/>
                  <a:moveTo>
                    <a:pt x="226" y="291"/>
                  </a:moveTo>
                  <a:lnTo>
                    <a:pt x="226" y="291"/>
                  </a:lnTo>
                  <a:cubicBezTo>
                    <a:pt x="227" y="292"/>
                    <a:pt x="226" y="294"/>
                    <a:pt x="225" y="295"/>
                  </a:cubicBezTo>
                  <a:cubicBezTo>
                    <a:pt x="223" y="295"/>
                    <a:pt x="221" y="295"/>
                    <a:pt x="221" y="293"/>
                  </a:cubicBezTo>
                  <a:lnTo>
                    <a:pt x="221" y="293"/>
                  </a:lnTo>
                  <a:cubicBezTo>
                    <a:pt x="220" y="291"/>
                    <a:pt x="221" y="290"/>
                    <a:pt x="222" y="289"/>
                  </a:cubicBezTo>
                  <a:cubicBezTo>
                    <a:pt x="224" y="288"/>
                    <a:pt x="226" y="289"/>
                    <a:pt x="226" y="291"/>
                  </a:cubicBezTo>
                  <a:close/>
                  <a:moveTo>
                    <a:pt x="234" y="301"/>
                  </a:moveTo>
                  <a:lnTo>
                    <a:pt x="234" y="301"/>
                  </a:lnTo>
                  <a:cubicBezTo>
                    <a:pt x="235" y="302"/>
                    <a:pt x="234" y="304"/>
                    <a:pt x="232" y="305"/>
                  </a:cubicBezTo>
                  <a:cubicBezTo>
                    <a:pt x="231" y="305"/>
                    <a:pt x="229" y="305"/>
                    <a:pt x="228" y="303"/>
                  </a:cubicBezTo>
                  <a:lnTo>
                    <a:pt x="228" y="303"/>
                  </a:lnTo>
                  <a:cubicBezTo>
                    <a:pt x="228" y="301"/>
                    <a:pt x="228" y="300"/>
                    <a:pt x="230" y="299"/>
                  </a:cubicBezTo>
                  <a:cubicBezTo>
                    <a:pt x="232" y="298"/>
                    <a:pt x="233" y="299"/>
                    <a:pt x="234" y="301"/>
                  </a:cubicBezTo>
                  <a:close/>
                  <a:moveTo>
                    <a:pt x="242" y="311"/>
                  </a:moveTo>
                  <a:lnTo>
                    <a:pt x="242" y="311"/>
                  </a:lnTo>
                  <a:cubicBezTo>
                    <a:pt x="242" y="312"/>
                    <a:pt x="241" y="314"/>
                    <a:pt x="240" y="315"/>
                  </a:cubicBezTo>
                  <a:cubicBezTo>
                    <a:pt x="238" y="315"/>
                    <a:pt x="236" y="315"/>
                    <a:pt x="236" y="313"/>
                  </a:cubicBezTo>
                  <a:lnTo>
                    <a:pt x="236" y="313"/>
                  </a:lnTo>
                  <a:cubicBezTo>
                    <a:pt x="235" y="311"/>
                    <a:pt x="236" y="309"/>
                    <a:pt x="238" y="309"/>
                  </a:cubicBezTo>
                  <a:cubicBezTo>
                    <a:pt x="239" y="308"/>
                    <a:pt x="241" y="309"/>
                    <a:pt x="242" y="311"/>
                  </a:cubicBezTo>
                  <a:close/>
                  <a:moveTo>
                    <a:pt x="249" y="321"/>
                  </a:moveTo>
                  <a:lnTo>
                    <a:pt x="249" y="321"/>
                  </a:lnTo>
                  <a:cubicBezTo>
                    <a:pt x="250" y="322"/>
                    <a:pt x="249" y="324"/>
                    <a:pt x="247" y="325"/>
                  </a:cubicBezTo>
                  <a:cubicBezTo>
                    <a:pt x="246" y="325"/>
                    <a:pt x="244" y="324"/>
                    <a:pt x="243" y="323"/>
                  </a:cubicBezTo>
                  <a:lnTo>
                    <a:pt x="243" y="323"/>
                  </a:lnTo>
                  <a:cubicBezTo>
                    <a:pt x="243" y="321"/>
                    <a:pt x="244" y="319"/>
                    <a:pt x="245" y="319"/>
                  </a:cubicBezTo>
                  <a:cubicBezTo>
                    <a:pt x="247" y="318"/>
                    <a:pt x="249" y="319"/>
                    <a:pt x="249" y="321"/>
                  </a:cubicBezTo>
                  <a:close/>
                  <a:moveTo>
                    <a:pt x="257" y="330"/>
                  </a:moveTo>
                  <a:lnTo>
                    <a:pt x="257" y="330"/>
                  </a:lnTo>
                  <a:cubicBezTo>
                    <a:pt x="257" y="332"/>
                    <a:pt x="257" y="334"/>
                    <a:pt x="255" y="335"/>
                  </a:cubicBezTo>
                  <a:cubicBezTo>
                    <a:pt x="253" y="335"/>
                    <a:pt x="252" y="334"/>
                    <a:pt x="251" y="333"/>
                  </a:cubicBezTo>
                  <a:lnTo>
                    <a:pt x="251" y="333"/>
                  </a:lnTo>
                  <a:cubicBezTo>
                    <a:pt x="250" y="331"/>
                    <a:pt x="251" y="329"/>
                    <a:pt x="253" y="329"/>
                  </a:cubicBezTo>
                  <a:cubicBezTo>
                    <a:pt x="254" y="328"/>
                    <a:pt x="256" y="329"/>
                    <a:pt x="257" y="330"/>
                  </a:cubicBezTo>
                  <a:close/>
                  <a:moveTo>
                    <a:pt x="264" y="340"/>
                  </a:moveTo>
                  <a:lnTo>
                    <a:pt x="264" y="340"/>
                  </a:lnTo>
                  <a:cubicBezTo>
                    <a:pt x="265" y="342"/>
                    <a:pt x="264" y="344"/>
                    <a:pt x="263" y="344"/>
                  </a:cubicBezTo>
                  <a:cubicBezTo>
                    <a:pt x="261" y="345"/>
                    <a:pt x="259" y="344"/>
                    <a:pt x="259" y="343"/>
                  </a:cubicBezTo>
                  <a:lnTo>
                    <a:pt x="259" y="343"/>
                  </a:lnTo>
                  <a:cubicBezTo>
                    <a:pt x="258" y="341"/>
                    <a:pt x="259" y="339"/>
                    <a:pt x="260" y="339"/>
                  </a:cubicBezTo>
                  <a:cubicBezTo>
                    <a:pt x="262" y="338"/>
                    <a:pt x="264" y="339"/>
                    <a:pt x="264" y="340"/>
                  </a:cubicBezTo>
                  <a:close/>
                  <a:moveTo>
                    <a:pt x="272" y="350"/>
                  </a:moveTo>
                  <a:lnTo>
                    <a:pt x="272" y="350"/>
                  </a:lnTo>
                  <a:cubicBezTo>
                    <a:pt x="273" y="352"/>
                    <a:pt x="272" y="354"/>
                    <a:pt x="270" y="354"/>
                  </a:cubicBezTo>
                  <a:cubicBezTo>
                    <a:pt x="269" y="355"/>
                    <a:pt x="267" y="354"/>
                    <a:pt x="266" y="353"/>
                  </a:cubicBezTo>
                  <a:lnTo>
                    <a:pt x="266" y="353"/>
                  </a:lnTo>
                  <a:cubicBezTo>
                    <a:pt x="266" y="351"/>
                    <a:pt x="266" y="349"/>
                    <a:pt x="268" y="349"/>
                  </a:cubicBezTo>
                  <a:cubicBezTo>
                    <a:pt x="269" y="348"/>
                    <a:pt x="271" y="349"/>
                    <a:pt x="272" y="350"/>
                  </a:cubicBezTo>
                  <a:close/>
                  <a:moveTo>
                    <a:pt x="280" y="360"/>
                  </a:moveTo>
                  <a:lnTo>
                    <a:pt x="280" y="360"/>
                  </a:lnTo>
                  <a:cubicBezTo>
                    <a:pt x="280" y="362"/>
                    <a:pt x="279" y="364"/>
                    <a:pt x="278" y="364"/>
                  </a:cubicBezTo>
                  <a:cubicBezTo>
                    <a:pt x="276" y="365"/>
                    <a:pt x="274" y="364"/>
                    <a:pt x="274" y="363"/>
                  </a:cubicBezTo>
                  <a:lnTo>
                    <a:pt x="274" y="363"/>
                  </a:lnTo>
                  <a:cubicBezTo>
                    <a:pt x="273" y="361"/>
                    <a:pt x="274" y="359"/>
                    <a:pt x="275" y="359"/>
                  </a:cubicBezTo>
                  <a:cubicBezTo>
                    <a:pt x="277" y="358"/>
                    <a:pt x="279" y="359"/>
                    <a:pt x="280" y="360"/>
                  </a:cubicBezTo>
                  <a:close/>
                  <a:moveTo>
                    <a:pt x="287" y="370"/>
                  </a:moveTo>
                  <a:lnTo>
                    <a:pt x="287" y="370"/>
                  </a:lnTo>
                  <a:cubicBezTo>
                    <a:pt x="288" y="372"/>
                    <a:pt x="287" y="374"/>
                    <a:pt x="285" y="374"/>
                  </a:cubicBezTo>
                  <a:cubicBezTo>
                    <a:pt x="284" y="375"/>
                    <a:pt x="282" y="374"/>
                    <a:pt x="281" y="373"/>
                  </a:cubicBezTo>
                  <a:lnTo>
                    <a:pt x="281" y="373"/>
                  </a:lnTo>
                  <a:cubicBezTo>
                    <a:pt x="281" y="371"/>
                    <a:pt x="281" y="369"/>
                    <a:pt x="283" y="368"/>
                  </a:cubicBezTo>
                  <a:cubicBezTo>
                    <a:pt x="285" y="368"/>
                    <a:pt x="286" y="369"/>
                    <a:pt x="287" y="370"/>
                  </a:cubicBezTo>
                  <a:close/>
                  <a:moveTo>
                    <a:pt x="295" y="380"/>
                  </a:moveTo>
                  <a:lnTo>
                    <a:pt x="295" y="380"/>
                  </a:lnTo>
                  <a:cubicBezTo>
                    <a:pt x="295" y="382"/>
                    <a:pt x="295" y="384"/>
                    <a:pt x="293" y="384"/>
                  </a:cubicBezTo>
                  <a:cubicBezTo>
                    <a:pt x="291" y="385"/>
                    <a:pt x="290" y="384"/>
                    <a:pt x="289" y="383"/>
                  </a:cubicBezTo>
                  <a:lnTo>
                    <a:pt x="289" y="382"/>
                  </a:lnTo>
                  <a:cubicBezTo>
                    <a:pt x="288" y="381"/>
                    <a:pt x="289" y="379"/>
                    <a:pt x="291" y="378"/>
                  </a:cubicBezTo>
                  <a:cubicBezTo>
                    <a:pt x="292" y="378"/>
                    <a:pt x="294" y="379"/>
                    <a:pt x="295" y="380"/>
                  </a:cubicBezTo>
                  <a:close/>
                  <a:moveTo>
                    <a:pt x="302" y="390"/>
                  </a:moveTo>
                  <a:lnTo>
                    <a:pt x="302" y="390"/>
                  </a:lnTo>
                  <a:cubicBezTo>
                    <a:pt x="303" y="392"/>
                    <a:pt x="302" y="394"/>
                    <a:pt x="301" y="394"/>
                  </a:cubicBezTo>
                  <a:cubicBezTo>
                    <a:pt x="299" y="395"/>
                    <a:pt x="297" y="394"/>
                    <a:pt x="297" y="392"/>
                  </a:cubicBezTo>
                  <a:lnTo>
                    <a:pt x="297" y="392"/>
                  </a:lnTo>
                  <a:cubicBezTo>
                    <a:pt x="296" y="391"/>
                    <a:pt x="297" y="389"/>
                    <a:pt x="298" y="388"/>
                  </a:cubicBezTo>
                  <a:cubicBezTo>
                    <a:pt x="300" y="388"/>
                    <a:pt x="302" y="389"/>
                    <a:pt x="302" y="390"/>
                  </a:cubicBezTo>
                  <a:close/>
                  <a:moveTo>
                    <a:pt x="310" y="400"/>
                  </a:moveTo>
                  <a:lnTo>
                    <a:pt x="310" y="400"/>
                  </a:lnTo>
                  <a:cubicBezTo>
                    <a:pt x="311" y="401"/>
                    <a:pt x="310" y="403"/>
                    <a:pt x="308" y="404"/>
                  </a:cubicBezTo>
                  <a:cubicBezTo>
                    <a:pt x="307" y="405"/>
                    <a:pt x="305" y="404"/>
                    <a:pt x="304" y="403"/>
                  </a:cubicBezTo>
                  <a:lnTo>
                    <a:pt x="304" y="403"/>
                  </a:lnTo>
                  <a:cubicBezTo>
                    <a:pt x="303" y="401"/>
                    <a:pt x="304" y="399"/>
                    <a:pt x="306" y="398"/>
                  </a:cubicBezTo>
                  <a:cubicBezTo>
                    <a:pt x="307" y="398"/>
                    <a:pt x="309" y="398"/>
                    <a:pt x="310" y="400"/>
                  </a:cubicBezTo>
                  <a:close/>
                  <a:moveTo>
                    <a:pt x="317" y="410"/>
                  </a:moveTo>
                  <a:lnTo>
                    <a:pt x="317" y="410"/>
                  </a:lnTo>
                  <a:cubicBezTo>
                    <a:pt x="318" y="411"/>
                    <a:pt x="318" y="413"/>
                    <a:pt x="316" y="414"/>
                  </a:cubicBezTo>
                  <a:cubicBezTo>
                    <a:pt x="314" y="415"/>
                    <a:pt x="313" y="414"/>
                    <a:pt x="312" y="413"/>
                  </a:cubicBezTo>
                  <a:lnTo>
                    <a:pt x="312" y="413"/>
                  </a:lnTo>
                  <a:cubicBezTo>
                    <a:pt x="311" y="411"/>
                    <a:pt x="312" y="409"/>
                    <a:pt x="313" y="408"/>
                  </a:cubicBezTo>
                  <a:cubicBezTo>
                    <a:pt x="315" y="408"/>
                    <a:pt x="317" y="408"/>
                    <a:pt x="317" y="410"/>
                  </a:cubicBezTo>
                  <a:close/>
                  <a:moveTo>
                    <a:pt x="325" y="420"/>
                  </a:moveTo>
                  <a:lnTo>
                    <a:pt x="325" y="420"/>
                  </a:lnTo>
                  <a:cubicBezTo>
                    <a:pt x="326" y="421"/>
                    <a:pt x="325" y="423"/>
                    <a:pt x="324" y="424"/>
                  </a:cubicBezTo>
                  <a:cubicBezTo>
                    <a:pt x="322" y="425"/>
                    <a:pt x="320" y="424"/>
                    <a:pt x="319" y="423"/>
                  </a:cubicBezTo>
                  <a:lnTo>
                    <a:pt x="319" y="422"/>
                  </a:lnTo>
                  <a:cubicBezTo>
                    <a:pt x="319" y="421"/>
                    <a:pt x="319" y="419"/>
                    <a:pt x="321" y="418"/>
                  </a:cubicBezTo>
                  <a:cubicBezTo>
                    <a:pt x="322" y="418"/>
                    <a:pt x="324" y="418"/>
                    <a:pt x="325" y="420"/>
                  </a:cubicBezTo>
                  <a:close/>
                  <a:moveTo>
                    <a:pt x="333" y="430"/>
                  </a:moveTo>
                  <a:lnTo>
                    <a:pt x="333" y="430"/>
                  </a:lnTo>
                  <a:cubicBezTo>
                    <a:pt x="333" y="431"/>
                    <a:pt x="333" y="433"/>
                    <a:pt x="331" y="434"/>
                  </a:cubicBezTo>
                  <a:cubicBezTo>
                    <a:pt x="330" y="435"/>
                    <a:pt x="328" y="434"/>
                    <a:pt x="327" y="432"/>
                  </a:cubicBezTo>
                  <a:lnTo>
                    <a:pt x="327" y="432"/>
                  </a:lnTo>
                  <a:cubicBezTo>
                    <a:pt x="326" y="431"/>
                    <a:pt x="327" y="429"/>
                    <a:pt x="328" y="428"/>
                  </a:cubicBezTo>
                  <a:cubicBezTo>
                    <a:pt x="330" y="427"/>
                    <a:pt x="332" y="428"/>
                    <a:pt x="333" y="430"/>
                  </a:cubicBezTo>
                  <a:close/>
                  <a:moveTo>
                    <a:pt x="340" y="440"/>
                  </a:moveTo>
                  <a:lnTo>
                    <a:pt x="340" y="440"/>
                  </a:lnTo>
                  <a:cubicBezTo>
                    <a:pt x="341" y="441"/>
                    <a:pt x="340" y="443"/>
                    <a:pt x="339" y="444"/>
                  </a:cubicBezTo>
                  <a:cubicBezTo>
                    <a:pt x="337" y="445"/>
                    <a:pt x="335" y="444"/>
                    <a:pt x="335" y="442"/>
                  </a:cubicBezTo>
                  <a:lnTo>
                    <a:pt x="335" y="442"/>
                  </a:lnTo>
                  <a:cubicBezTo>
                    <a:pt x="334" y="441"/>
                    <a:pt x="334" y="439"/>
                    <a:pt x="336" y="438"/>
                  </a:cubicBezTo>
                  <a:cubicBezTo>
                    <a:pt x="338" y="437"/>
                    <a:pt x="339" y="438"/>
                    <a:pt x="340" y="440"/>
                  </a:cubicBezTo>
                  <a:close/>
                  <a:moveTo>
                    <a:pt x="348" y="450"/>
                  </a:moveTo>
                  <a:lnTo>
                    <a:pt x="348" y="450"/>
                  </a:lnTo>
                  <a:cubicBezTo>
                    <a:pt x="349" y="451"/>
                    <a:pt x="348" y="453"/>
                    <a:pt x="346" y="454"/>
                  </a:cubicBezTo>
                  <a:cubicBezTo>
                    <a:pt x="345" y="454"/>
                    <a:pt x="343" y="454"/>
                    <a:pt x="342" y="452"/>
                  </a:cubicBezTo>
                  <a:lnTo>
                    <a:pt x="342" y="452"/>
                  </a:lnTo>
                  <a:cubicBezTo>
                    <a:pt x="341" y="451"/>
                    <a:pt x="342" y="449"/>
                    <a:pt x="344" y="448"/>
                  </a:cubicBezTo>
                  <a:cubicBezTo>
                    <a:pt x="345" y="447"/>
                    <a:pt x="347" y="448"/>
                    <a:pt x="348" y="450"/>
                  </a:cubicBezTo>
                  <a:close/>
                  <a:moveTo>
                    <a:pt x="355" y="459"/>
                  </a:moveTo>
                  <a:lnTo>
                    <a:pt x="355" y="459"/>
                  </a:lnTo>
                  <a:cubicBezTo>
                    <a:pt x="356" y="461"/>
                    <a:pt x="355" y="463"/>
                    <a:pt x="354" y="464"/>
                  </a:cubicBezTo>
                  <a:cubicBezTo>
                    <a:pt x="352" y="464"/>
                    <a:pt x="351" y="464"/>
                    <a:pt x="350" y="462"/>
                  </a:cubicBezTo>
                  <a:lnTo>
                    <a:pt x="350" y="462"/>
                  </a:lnTo>
                  <a:cubicBezTo>
                    <a:pt x="349" y="461"/>
                    <a:pt x="350" y="459"/>
                    <a:pt x="351" y="458"/>
                  </a:cubicBezTo>
                  <a:cubicBezTo>
                    <a:pt x="353" y="457"/>
                    <a:pt x="355" y="458"/>
                    <a:pt x="355" y="459"/>
                  </a:cubicBezTo>
                  <a:close/>
                  <a:moveTo>
                    <a:pt x="363" y="469"/>
                  </a:moveTo>
                  <a:lnTo>
                    <a:pt x="363" y="469"/>
                  </a:lnTo>
                  <a:cubicBezTo>
                    <a:pt x="364" y="471"/>
                    <a:pt x="363" y="473"/>
                    <a:pt x="362" y="474"/>
                  </a:cubicBezTo>
                  <a:cubicBezTo>
                    <a:pt x="360" y="474"/>
                    <a:pt x="358" y="474"/>
                    <a:pt x="357" y="472"/>
                  </a:cubicBezTo>
                  <a:lnTo>
                    <a:pt x="357" y="472"/>
                  </a:lnTo>
                  <a:cubicBezTo>
                    <a:pt x="357" y="471"/>
                    <a:pt x="357" y="469"/>
                    <a:pt x="359" y="468"/>
                  </a:cubicBezTo>
                  <a:cubicBezTo>
                    <a:pt x="360" y="467"/>
                    <a:pt x="362" y="468"/>
                    <a:pt x="363" y="469"/>
                  </a:cubicBezTo>
                  <a:close/>
                  <a:moveTo>
                    <a:pt x="371" y="479"/>
                  </a:moveTo>
                  <a:lnTo>
                    <a:pt x="371" y="479"/>
                  </a:lnTo>
                  <a:cubicBezTo>
                    <a:pt x="371" y="481"/>
                    <a:pt x="371" y="483"/>
                    <a:pt x="369" y="484"/>
                  </a:cubicBezTo>
                  <a:cubicBezTo>
                    <a:pt x="368" y="484"/>
                    <a:pt x="366" y="484"/>
                    <a:pt x="365" y="482"/>
                  </a:cubicBezTo>
                  <a:lnTo>
                    <a:pt x="365" y="482"/>
                  </a:lnTo>
                  <a:cubicBezTo>
                    <a:pt x="364" y="481"/>
                    <a:pt x="365" y="479"/>
                    <a:pt x="366" y="478"/>
                  </a:cubicBezTo>
                  <a:cubicBezTo>
                    <a:pt x="368" y="477"/>
                    <a:pt x="370" y="478"/>
                    <a:pt x="371" y="479"/>
                  </a:cubicBezTo>
                  <a:close/>
                  <a:moveTo>
                    <a:pt x="378" y="489"/>
                  </a:moveTo>
                  <a:lnTo>
                    <a:pt x="378" y="489"/>
                  </a:lnTo>
                  <a:cubicBezTo>
                    <a:pt x="379" y="491"/>
                    <a:pt x="378" y="493"/>
                    <a:pt x="377" y="493"/>
                  </a:cubicBezTo>
                  <a:cubicBezTo>
                    <a:pt x="375" y="494"/>
                    <a:pt x="373" y="494"/>
                    <a:pt x="373" y="492"/>
                  </a:cubicBezTo>
                  <a:lnTo>
                    <a:pt x="373" y="492"/>
                  </a:lnTo>
                  <a:cubicBezTo>
                    <a:pt x="372" y="491"/>
                    <a:pt x="372" y="489"/>
                    <a:pt x="374" y="488"/>
                  </a:cubicBezTo>
                  <a:cubicBezTo>
                    <a:pt x="375" y="487"/>
                    <a:pt x="377" y="488"/>
                    <a:pt x="378" y="489"/>
                  </a:cubicBezTo>
                  <a:close/>
                  <a:moveTo>
                    <a:pt x="386" y="499"/>
                  </a:moveTo>
                  <a:lnTo>
                    <a:pt x="386" y="499"/>
                  </a:lnTo>
                  <a:cubicBezTo>
                    <a:pt x="386" y="501"/>
                    <a:pt x="386" y="503"/>
                    <a:pt x="384" y="503"/>
                  </a:cubicBezTo>
                  <a:cubicBezTo>
                    <a:pt x="383" y="504"/>
                    <a:pt x="381" y="504"/>
                    <a:pt x="380" y="502"/>
                  </a:cubicBezTo>
                  <a:lnTo>
                    <a:pt x="380" y="502"/>
                  </a:lnTo>
                  <a:cubicBezTo>
                    <a:pt x="379" y="500"/>
                    <a:pt x="380" y="499"/>
                    <a:pt x="382" y="498"/>
                  </a:cubicBezTo>
                  <a:cubicBezTo>
                    <a:pt x="383" y="497"/>
                    <a:pt x="385" y="498"/>
                    <a:pt x="386" y="499"/>
                  </a:cubicBezTo>
                  <a:close/>
                  <a:moveTo>
                    <a:pt x="393" y="509"/>
                  </a:moveTo>
                  <a:lnTo>
                    <a:pt x="393" y="509"/>
                  </a:lnTo>
                  <a:cubicBezTo>
                    <a:pt x="394" y="511"/>
                    <a:pt x="393" y="513"/>
                    <a:pt x="392" y="513"/>
                  </a:cubicBezTo>
                  <a:cubicBezTo>
                    <a:pt x="390" y="514"/>
                    <a:pt x="388" y="514"/>
                    <a:pt x="388" y="512"/>
                  </a:cubicBezTo>
                  <a:lnTo>
                    <a:pt x="388" y="512"/>
                  </a:lnTo>
                  <a:cubicBezTo>
                    <a:pt x="387" y="510"/>
                    <a:pt x="388" y="509"/>
                    <a:pt x="389" y="508"/>
                  </a:cubicBezTo>
                  <a:cubicBezTo>
                    <a:pt x="391" y="507"/>
                    <a:pt x="393" y="508"/>
                    <a:pt x="393" y="509"/>
                  </a:cubicBezTo>
                  <a:close/>
                  <a:moveTo>
                    <a:pt x="401" y="519"/>
                  </a:moveTo>
                  <a:lnTo>
                    <a:pt x="401" y="519"/>
                  </a:lnTo>
                  <a:cubicBezTo>
                    <a:pt x="402" y="521"/>
                    <a:pt x="401" y="523"/>
                    <a:pt x="399" y="523"/>
                  </a:cubicBezTo>
                  <a:cubicBezTo>
                    <a:pt x="398" y="524"/>
                    <a:pt x="396" y="523"/>
                    <a:pt x="395" y="522"/>
                  </a:cubicBezTo>
                  <a:lnTo>
                    <a:pt x="395" y="522"/>
                  </a:lnTo>
                  <a:cubicBezTo>
                    <a:pt x="395" y="520"/>
                    <a:pt x="395" y="518"/>
                    <a:pt x="397" y="518"/>
                  </a:cubicBezTo>
                  <a:cubicBezTo>
                    <a:pt x="398" y="517"/>
                    <a:pt x="400" y="518"/>
                    <a:pt x="401" y="519"/>
                  </a:cubicBezTo>
                  <a:close/>
                  <a:moveTo>
                    <a:pt x="408" y="529"/>
                  </a:moveTo>
                  <a:lnTo>
                    <a:pt x="408" y="529"/>
                  </a:lnTo>
                  <a:cubicBezTo>
                    <a:pt x="409" y="531"/>
                    <a:pt x="409" y="532"/>
                    <a:pt x="407" y="533"/>
                  </a:cubicBezTo>
                  <a:cubicBezTo>
                    <a:pt x="406" y="534"/>
                    <a:pt x="404" y="533"/>
                    <a:pt x="403" y="532"/>
                  </a:cubicBezTo>
                  <a:lnTo>
                    <a:pt x="403" y="532"/>
                  </a:lnTo>
                  <a:cubicBezTo>
                    <a:pt x="402" y="530"/>
                    <a:pt x="403" y="528"/>
                    <a:pt x="404" y="528"/>
                  </a:cubicBezTo>
                  <a:cubicBezTo>
                    <a:pt x="406" y="527"/>
                    <a:pt x="408" y="528"/>
                    <a:pt x="408" y="529"/>
                  </a:cubicBezTo>
                  <a:close/>
                  <a:moveTo>
                    <a:pt x="416" y="539"/>
                  </a:moveTo>
                  <a:lnTo>
                    <a:pt x="416" y="539"/>
                  </a:lnTo>
                  <a:cubicBezTo>
                    <a:pt x="417" y="541"/>
                    <a:pt x="416" y="542"/>
                    <a:pt x="415" y="543"/>
                  </a:cubicBezTo>
                  <a:cubicBezTo>
                    <a:pt x="413" y="544"/>
                    <a:pt x="411" y="543"/>
                    <a:pt x="410" y="542"/>
                  </a:cubicBezTo>
                  <a:lnTo>
                    <a:pt x="410" y="542"/>
                  </a:lnTo>
                  <a:cubicBezTo>
                    <a:pt x="410" y="540"/>
                    <a:pt x="410" y="538"/>
                    <a:pt x="412" y="538"/>
                  </a:cubicBezTo>
                  <a:cubicBezTo>
                    <a:pt x="413" y="537"/>
                    <a:pt x="415" y="537"/>
                    <a:pt x="416" y="53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5" name="Line 388"/>
            <p:cNvSpPr>
              <a:spLocks noChangeShapeType="1"/>
            </p:cNvSpPr>
            <p:nvPr/>
          </p:nvSpPr>
          <p:spPr bwMode="auto">
            <a:xfrm>
              <a:off x="2861" y="2380"/>
              <a:ext cx="0" cy="49"/>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16" name="Line 389"/>
            <p:cNvSpPr>
              <a:spLocks noChangeShapeType="1"/>
            </p:cNvSpPr>
            <p:nvPr/>
          </p:nvSpPr>
          <p:spPr bwMode="auto">
            <a:xfrm flipH="1" flipV="1">
              <a:off x="2866" y="2430"/>
              <a:ext cx="40" cy="25"/>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17" name="Line 390"/>
            <p:cNvSpPr>
              <a:spLocks noChangeShapeType="1"/>
            </p:cNvSpPr>
            <p:nvPr/>
          </p:nvSpPr>
          <p:spPr bwMode="auto">
            <a:xfrm flipH="1" flipV="1">
              <a:off x="2131" y="1958"/>
              <a:ext cx="39" cy="25"/>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18" name="Line 391"/>
            <p:cNvSpPr>
              <a:spLocks noChangeShapeType="1"/>
            </p:cNvSpPr>
            <p:nvPr/>
          </p:nvSpPr>
          <p:spPr bwMode="auto">
            <a:xfrm flipH="1">
              <a:off x="2173" y="1972"/>
              <a:ext cx="42" cy="15"/>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1219" name="Group 394"/>
            <p:cNvGrpSpPr>
              <a:grpSpLocks/>
            </p:cNvGrpSpPr>
            <p:nvPr/>
          </p:nvGrpSpPr>
          <p:grpSpPr bwMode="auto">
            <a:xfrm>
              <a:off x="2263" y="1994"/>
              <a:ext cx="11" cy="19"/>
              <a:chOff x="2263" y="1994"/>
              <a:chExt cx="11" cy="19"/>
            </a:xfrm>
          </p:grpSpPr>
          <p:sp>
            <p:nvSpPr>
              <p:cNvPr id="52189" name="Oval 392"/>
              <p:cNvSpPr>
                <a:spLocks noChangeArrowheads="1"/>
              </p:cNvSpPr>
              <p:nvPr/>
            </p:nvSpPr>
            <p:spPr bwMode="auto">
              <a:xfrm>
                <a:off x="2263" y="1994"/>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0" name="Oval 393"/>
              <p:cNvSpPr>
                <a:spLocks noChangeArrowheads="1"/>
              </p:cNvSpPr>
              <p:nvPr/>
            </p:nvSpPr>
            <p:spPr bwMode="auto">
              <a:xfrm>
                <a:off x="2263" y="1994"/>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20" name="Group 397"/>
            <p:cNvGrpSpPr>
              <a:grpSpLocks/>
            </p:cNvGrpSpPr>
            <p:nvPr/>
          </p:nvGrpSpPr>
          <p:grpSpPr bwMode="auto">
            <a:xfrm>
              <a:off x="2271" y="1991"/>
              <a:ext cx="13" cy="31"/>
              <a:chOff x="2271" y="1991"/>
              <a:chExt cx="13" cy="31"/>
            </a:xfrm>
          </p:grpSpPr>
          <p:sp>
            <p:nvSpPr>
              <p:cNvPr id="52187" name="Oval 395"/>
              <p:cNvSpPr>
                <a:spLocks noChangeArrowheads="1"/>
              </p:cNvSpPr>
              <p:nvPr/>
            </p:nvSpPr>
            <p:spPr bwMode="auto">
              <a:xfrm>
                <a:off x="2271" y="1991"/>
                <a:ext cx="13" cy="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8" name="Oval 396"/>
              <p:cNvSpPr>
                <a:spLocks noChangeArrowheads="1"/>
              </p:cNvSpPr>
              <p:nvPr/>
            </p:nvSpPr>
            <p:spPr bwMode="auto">
              <a:xfrm>
                <a:off x="2271" y="1991"/>
                <a:ext cx="13"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21" name="Group 402"/>
            <p:cNvGrpSpPr>
              <a:grpSpLocks/>
            </p:cNvGrpSpPr>
            <p:nvPr/>
          </p:nvGrpSpPr>
          <p:grpSpPr bwMode="auto">
            <a:xfrm>
              <a:off x="526" y="2152"/>
              <a:ext cx="232" cy="332"/>
              <a:chOff x="526" y="2152"/>
              <a:chExt cx="232" cy="332"/>
            </a:xfrm>
          </p:grpSpPr>
          <p:sp>
            <p:nvSpPr>
              <p:cNvPr id="52183" name="Freeform 398"/>
              <p:cNvSpPr>
                <a:spLocks/>
              </p:cNvSpPr>
              <p:nvPr/>
            </p:nvSpPr>
            <p:spPr bwMode="auto">
              <a:xfrm>
                <a:off x="526" y="2152"/>
                <a:ext cx="232" cy="332"/>
              </a:xfrm>
              <a:custGeom>
                <a:avLst/>
                <a:gdLst>
                  <a:gd name="T0" fmla="*/ 0 w 309"/>
                  <a:gd name="T1" fmla="*/ 509 h 520"/>
                  <a:gd name="T2" fmla="*/ 132 w 309"/>
                  <a:gd name="T3" fmla="*/ 3 h 520"/>
                  <a:gd name="T4" fmla="*/ 193 w 309"/>
                  <a:gd name="T5" fmla="*/ 6 h 520"/>
                  <a:gd name="T6" fmla="*/ 279 w 309"/>
                  <a:gd name="T7" fmla="*/ 351 h 520"/>
                  <a:gd name="T8" fmla="*/ 309 w 309"/>
                  <a:gd name="T9" fmla="*/ 353 h 520"/>
                  <a:gd name="T10" fmla="*/ 246 w 309"/>
                  <a:gd name="T11" fmla="*/ 520 h 520"/>
                  <a:gd name="T12" fmla="*/ 186 w 309"/>
                  <a:gd name="T13" fmla="*/ 347 h 520"/>
                  <a:gd name="T14" fmla="*/ 217 w 309"/>
                  <a:gd name="T15" fmla="*/ 348 h 520"/>
                  <a:gd name="T16" fmla="*/ 162 w 309"/>
                  <a:gd name="T17" fmla="*/ 26 h 520"/>
                  <a:gd name="T18" fmla="*/ 162 w 309"/>
                  <a:gd name="T19" fmla="*/ 26 h 520"/>
                  <a:gd name="T20" fmla="*/ 62 w 309"/>
                  <a:gd name="T21" fmla="*/ 512 h 520"/>
                  <a:gd name="T22" fmla="*/ 0 w 309"/>
                  <a:gd name="T23" fmla="*/ 50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520">
                    <a:moveTo>
                      <a:pt x="0" y="509"/>
                    </a:moveTo>
                    <a:cubicBezTo>
                      <a:pt x="14" y="227"/>
                      <a:pt x="72" y="0"/>
                      <a:pt x="132" y="3"/>
                    </a:cubicBezTo>
                    <a:lnTo>
                      <a:pt x="193" y="6"/>
                    </a:lnTo>
                    <a:cubicBezTo>
                      <a:pt x="239" y="8"/>
                      <a:pt x="273" y="146"/>
                      <a:pt x="279" y="351"/>
                    </a:cubicBezTo>
                    <a:lnTo>
                      <a:pt x="309" y="353"/>
                    </a:lnTo>
                    <a:lnTo>
                      <a:pt x="246" y="520"/>
                    </a:lnTo>
                    <a:lnTo>
                      <a:pt x="186" y="347"/>
                    </a:lnTo>
                    <a:lnTo>
                      <a:pt x="217" y="348"/>
                    </a:lnTo>
                    <a:cubicBezTo>
                      <a:pt x="213" y="194"/>
                      <a:pt x="192" y="74"/>
                      <a:pt x="162" y="26"/>
                    </a:cubicBezTo>
                    <a:lnTo>
                      <a:pt x="162" y="26"/>
                    </a:lnTo>
                    <a:cubicBezTo>
                      <a:pt x="113" y="88"/>
                      <a:pt x="72" y="286"/>
                      <a:pt x="62" y="512"/>
                    </a:cubicBezTo>
                    <a:lnTo>
                      <a:pt x="0" y="509"/>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4" name="Freeform 399"/>
              <p:cNvSpPr>
                <a:spLocks/>
              </p:cNvSpPr>
              <p:nvPr/>
            </p:nvSpPr>
            <p:spPr bwMode="auto">
              <a:xfrm>
                <a:off x="526" y="2152"/>
                <a:ext cx="145" cy="327"/>
              </a:xfrm>
              <a:custGeom>
                <a:avLst/>
                <a:gdLst>
                  <a:gd name="T0" fmla="*/ 0 w 193"/>
                  <a:gd name="T1" fmla="*/ 509 h 512"/>
                  <a:gd name="T2" fmla="*/ 132 w 193"/>
                  <a:gd name="T3" fmla="*/ 3 h 512"/>
                  <a:gd name="T4" fmla="*/ 193 w 193"/>
                  <a:gd name="T5" fmla="*/ 6 h 512"/>
                  <a:gd name="T6" fmla="*/ 62 w 193"/>
                  <a:gd name="T7" fmla="*/ 512 h 512"/>
                  <a:gd name="T8" fmla="*/ 0 w 193"/>
                  <a:gd name="T9" fmla="*/ 509 h 512"/>
                </a:gdLst>
                <a:ahLst/>
                <a:cxnLst>
                  <a:cxn ang="0">
                    <a:pos x="T0" y="T1"/>
                  </a:cxn>
                  <a:cxn ang="0">
                    <a:pos x="T2" y="T3"/>
                  </a:cxn>
                  <a:cxn ang="0">
                    <a:pos x="T4" y="T5"/>
                  </a:cxn>
                  <a:cxn ang="0">
                    <a:pos x="T6" y="T7"/>
                  </a:cxn>
                  <a:cxn ang="0">
                    <a:pos x="T8" y="T9"/>
                  </a:cxn>
                </a:cxnLst>
                <a:rect l="0" t="0" r="r" b="b"/>
                <a:pathLst>
                  <a:path w="193" h="512">
                    <a:moveTo>
                      <a:pt x="0" y="509"/>
                    </a:moveTo>
                    <a:cubicBezTo>
                      <a:pt x="14" y="227"/>
                      <a:pt x="72" y="0"/>
                      <a:pt x="132" y="3"/>
                    </a:cubicBezTo>
                    <a:lnTo>
                      <a:pt x="193" y="6"/>
                    </a:lnTo>
                    <a:cubicBezTo>
                      <a:pt x="134" y="3"/>
                      <a:pt x="75" y="230"/>
                      <a:pt x="62" y="512"/>
                    </a:cubicBezTo>
                    <a:lnTo>
                      <a:pt x="0" y="509"/>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5" name="Freeform 400"/>
              <p:cNvSpPr>
                <a:spLocks/>
              </p:cNvSpPr>
              <p:nvPr/>
            </p:nvSpPr>
            <p:spPr bwMode="auto">
              <a:xfrm>
                <a:off x="526" y="2152"/>
                <a:ext cx="232" cy="332"/>
              </a:xfrm>
              <a:custGeom>
                <a:avLst/>
                <a:gdLst>
                  <a:gd name="T0" fmla="*/ 0 w 309"/>
                  <a:gd name="T1" fmla="*/ 509 h 520"/>
                  <a:gd name="T2" fmla="*/ 132 w 309"/>
                  <a:gd name="T3" fmla="*/ 3 h 520"/>
                  <a:gd name="T4" fmla="*/ 193 w 309"/>
                  <a:gd name="T5" fmla="*/ 6 h 520"/>
                  <a:gd name="T6" fmla="*/ 279 w 309"/>
                  <a:gd name="T7" fmla="*/ 351 h 520"/>
                  <a:gd name="T8" fmla="*/ 309 w 309"/>
                  <a:gd name="T9" fmla="*/ 353 h 520"/>
                  <a:gd name="T10" fmla="*/ 246 w 309"/>
                  <a:gd name="T11" fmla="*/ 520 h 520"/>
                  <a:gd name="T12" fmla="*/ 186 w 309"/>
                  <a:gd name="T13" fmla="*/ 347 h 520"/>
                  <a:gd name="T14" fmla="*/ 217 w 309"/>
                  <a:gd name="T15" fmla="*/ 348 h 520"/>
                  <a:gd name="T16" fmla="*/ 162 w 309"/>
                  <a:gd name="T17" fmla="*/ 26 h 520"/>
                  <a:gd name="T18" fmla="*/ 162 w 309"/>
                  <a:gd name="T19" fmla="*/ 26 h 520"/>
                  <a:gd name="T20" fmla="*/ 62 w 309"/>
                  <a:gd name="T21" fmla="*/ 512 h 520"/>
                  <a:gd name="T22" fmla="*/ 0 w 309"/>
                  <a:gd name="T23" fmla="*/ 50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520">
                    <a:moveTo>
                      <a:pt x="0" y="509"/>
                    </a:moveTo>
                    <a:cubicBezTo>
                      <a:pt x="14" y="227"/>
                      <a:pt x="72" y="0"/>
                      <a:pt x="132" y="3"/>
                    </a:cubicBezTo>
                    <a:lnTo>
                      <a:pt x="193" y="6"/>
                    </a:lnTo>
                    <a:cubicBezTo>
                      <a:pt x="239" y="8"/>
                      <a:pt x="273" y="146"/>
                      <a:pt x="279" y="351"/>
                    </a:cubicBezTo>
                    <a:lnTo>
                      <a:pt x="309" y="353"/>
                    </a:lnTo>
                    <a:lnTo>
                      <a:pt x="246" y="520"/>
                    </a:lnTo>
                    <a:lnTo>
                      <a:pt x="186" y="347"/>
                    </a:lnTo>
                    <a:lnTo>
                      <a:pt x="217" y="348"/>
                    </a:lnTo>
                    <a:cubicBezTo>
                      <a:pt x="213" y="194"/>
                      <a:pt x="192" y="74"/>
                      <a:pt x="162" y="26"/>
                    </a:cubicBezTo>
                    <a:lnTo>
                      <a:pt x="162" y="26"/>
                    </a:lnTo>
                    <a:cubicBezTo>
                      <a:pt x="113" y="88"/>
                      <a:pt x="72" y="286"/>
                      <a:pt x="62" y="512"/>
                    </a:cubicBezTo>
                    <a:lnTo>
                      <a:pt x="0" y="509"/>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86" name="Freeform 401"/>
              <p:cNvSpPr>
                <a:spLocks/>
              </p:cNvSpPr>
              <p:nvPr/>
            </p:nvSpPr>
            <p:spPr bwMode="auto">
              <a:xfrm>
                <a:off x="647" y="2155"/>
                <a:ext cx="24" cy="13"/>
              </a:xfrm>
              <a:custGeom>
                <a:avLst/>
                <a:gdLst>
                  <a:gd name="T0" fmla="*/ 24 w 24"/>
                  <a:gd name="T1" fmla="*/ 0 h 13"/>
                  <a:gd name="T2" fmla="*/ 0 w 24"/>
                  <a:gd name="T3" fmla="*/ 13 h 13"/>
                </a:gdLst>
                <a:ahLst/>
                <a:cxnLst>
                  <a:cxn ang="0">
                    <a:pos x="T0" y="T1"/>
                  </a:cxn>
                  <a:cxn ang="0">
                    <a:pos x="T2" y="T3"/>
                  </a:cxn>
                </a:cxnLst>
                <a:rect l="0" t="0" r="r" b="b"/>
                <a:pathLst>
                  <a:path w="24" h="13">
                    <a:moveTo>
                      <a:pt x="24" y="0"/>
                    </a:moveTo>
                    <a:cubicBezTo>
                      <a:pt x="16" y="0"/>
                      <a:pt x="8" y="4"/>
                      <a:pt x="0" y="13"/>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222" name="Freeform 403"/>
            <p:cNvSpPr>
              <a:spLocks noEditPoints="1"/>
            </p:cNvSpPr>
            <p:nvPr/>
          </p:nvSpPr>
          <p:spPr bwMode="auto">
            <a:xfrm>
              <a:off x="2378" y="1885"/>
              <a:ext cx="313" cy="348"/>
            </a:xfrm>
            <a:custGeom>
              <a:avLst/>
              <a:gdLst>
                <a:gd name="T0" fmla="*/ 6 w 417"/>
                <a:gd name="T1" fmla="*/ 2 h 543"/>
                <a:gd name="T2" fmla="*/ 14 w 417"/>
                <a:gd name="T3" fmla="*/ 12 h 543"/>
                <a:gd name="T4" fmla="*/ 21 w 417"/>
                <a:gd name="T5" fmla="*/ 22 h 543"/>
                <a:gd name="T6" fmla="*/ 29 w 417"/>
                <a:gd name="T7" fmla="*/ 32 h 543"/>
                <a:gd name="T8" fmla="*/ 37 w 417"/>
                <a:gd name="T9" fmla="*/ 42 h 543"/>
                <a:gd name="T10" fmla="*/ 44 w 417"/>
                <a:gd name="T11" fmla="*/ 52 h 543"/>
                <a:gd name="T12" fmla="*/ 52 w 417"/>
                <a:gd name="T13" fmla="*/ 62 h 543"/>
                <a:gd name="T14" fmla="*/ 59 w 417"/>
                <a:gd name="T15" fmla="*/ 72 h 543"/>
                <a:gd name="T16" fmla="*/ 67 w 417"/>
                <a:gd name="T17" fmla="*/ 81 h 543"/>
                <a:gd name="T18" fmla="*/ 75 w 417"/>
                <a:gd name="T19" fmla="*/ 91 h 543"/>
                <a:gd name="T20" fmla="*/ 82 w 417"/>
                <a:gd name="T21" fmla="*/ 101 h 543"/>
                <a:gd name="T22" fmla="*/ 90 w 417"/>
                <a:gd name="T23" fmla="*/ 111 h 543"/>
                <a:gd name="T24" fmla="*/ 97 w 417"/>
                <a:gd name="T25" fmla="*/ 121 h 543"/>
                <a:gd name="T26" fmla="*/ 105 w 417"/>
                <a:gd name="T27" fmla="*/ 131 h 543"/>
                <a:gd name="T28" fmla="*/ 112 w 417"/>
                <a:gd name="T29" fmla="*/ 141 h 543"/>
                <a:gd name="T30" fmla="*/ 120 w 417"/>
                <a:gd name="T31" fmla="*/ 151 h 543"/>
                <a:gd name="T32" fmla="*/ 128 w 417"/>
                <a:gd name="T33" fmla="*/ 161 h 543"/>
                <a:gd name="T34" fmla="*/ 135 w 417"/>
                <a:gd name="T35" fmla="*/ 171 h 543"/>
                <a:gd name="T36" fmla="*/ 143 w 417"/>
                <a:gd name="T37" fmla="*/ 181 h 543"/>
                <a:gd name="T38" fmla="*/ 150 w 417"/>
                <a:gd name="T39" fmla="*/ 191 h 543"/>
                <a:gd name="T40" fmla="*/ 158 w 417"/>
                <a:gd name="T41" fmla="*/ 201 h 543"/>
                <a:gd name="T42" fmla="*/ 166 w 417"/>
                <a:gd name="T43" fmla="*/ 211 h 543"/>
                <a:gd name="T44" fmla="*/ 173 w 417"/>
                <a:gd name="T45" fmla="*/ 221 h 543"/>
                <a:gd name="T46" fmla="*/ 181 w 417"/>
                <a:gd name="T47" fmla="*/ 231 h 543"/>
                <a:gd name="T48" fmla="*/ 188 w 417"/>
                <a:gd name="T49" fmla="*/ 241 h 543"/>
                <a:gd name="T50" fmla="*/ 196 w 417"/>
                <a:gd name="T51" fmla="*/ 250 h 543"/>
                <a:gd name="T52" fmla="*/ 203 w 417"/>
                <a:gd name="T53" fmla="*/ 260 h 543"/>
                <a:gd name="T54" fmla="*/ 211 w 417"/>
                <a:gd name="T55" fmla="*/ 270 h 543"/>
                <a:gd name="T56" fmla="*/ 219 w 417"/>
                <a:gd name="T57" fmla="*/ 280 h 543"/>
                <a:gd name="T58" fmla="*/ 226 w 417"/>
                <a:gd name="T59" fmla="*/ 290 h 543"/>
                <a:gd name="T60" fmla="*/ 234 w 417"/>
                <a:gd name="T61" fmla="*/ 300 h 543"/>
                <a:gd name="T62" fmla="*/ 241 w 417"/>
                <a:gd name="T63" fmla="*/ 310 h 543"/>
                <a:gd name="T64" fmla="*/ 249 w 417"/>
                <a:gd name="T65" fmla="*/ 320 h 543"/>
                <a:gd name="T66" fmla="*/ 257 w 417"/>
                <a:gd name="T67" fmla="*/ 330 h 543"/>
                <a:gd name="T68" fmla="*/ 264 w 417"/>
                <a:gd name="T69" fmla="*/ 340 h 543"/>
                <a:gd name="T70" fmla="*/ 272 w 417"/>
                <a:gd name="T71" fmla="*/ 350 h 543"/>
                <a:gd name="T72" fmla="*/ 279 w 417"/>
                <a:gd name="T73" fmla="*/ 360 h 543"/>
                <a:gd name="T74" fmla="*/ 287 w 417"/>
                <a:gd name="T75" fmla="*/ 370 h 543"/>
                <a:gd name="T76" fmla="*/ 295 w 417"/>
                <a:gd name="T77" fmla="*/ 380 h 543"/>
                <a:gd name="T78" fmla="*/ 302 w 417"/>
                <a:gd name="T79" fmla="*/ 390 h 543"/>
                <a:gd name="T80" fmla="*/ 310 w 417"/>
                <a:gd name="T81" fmla="*/ 400 h 543"/>
                <a:gd name="T82" fmla="*/ 317 w 417"/>
                <a:gd name="T83" fmla="*/ 410 h 543"/>
                <a:gd name="T84" fmla="*/ 325 w 417"/>
                <a:gd name="T85" fmla="*/ 419 h 543"/>
                <a:gd name="T86" fmla="*/ 333 w 417"/>
                <a:gd name="T87" fmla="*/ 429 h 543"/>
                <a:gd name="T88" fmla="*/ 340 w 417"/>
                <a:gd name="T89" fmla="*/ 439 h 543"/>
                <a:gd name="T90" fmla="*/ 348 w 417"/>
                <a:gd name="T91" fmla="*/ 449 h 543"/>
                <a:gd name="T92" fmla="*/ 355 w 417"/>
                <a:gd name="T93" fmla="*/ 459 h 543"/>
                <a:gd name="T94" fmla="*/ 363 w 417"/>
                <a:gd name="T95" fmla="*/ 469 h 543"/>
                <a:gd name="T96" fmla="*/ 370 w 417"/>
                <a:gd name="T97" fmla="*/ 479 h 543"/>
                <a:gd name="T98" fmla="*/ 378 w 417"/>
                <a:gd name="T99" fmla="*/ 489 h 543"/>
                <a:gd name="T100" fmla="*/ 386 w 417"/>
                <a:gd name="T101" fmla="*/ 499 h 543"/>
                <a:gd name="T102" fmla="*/ 393 w 417"/>
                <a:gd name="T103" fmla="*/ 509 h 543"/>
                <a:gd name="T104" fmla="*/ 401 w 417"/>
                <a:gd name="T105" fmla="*/ 519 h 543"/>
                <a:gd name="T106" fmla="*/ 408 w 417"/>
                <a:gd name="T107" fmla="*/ 529 h 543"/>
                <a:gd name="T108" fmla="*/ 416 w 417"/>
                <a:gd name="T109" fmla="*/ 539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6" y="2"/>
                  </a:moveTo>
                  <a:lnTo>
                    <a:pt x="6" y="2"/>
                  </a:lnTo>
                  <a:cubicBezTo>
                    <a:pt x="7" y="4"/>
                    <a:pt x="6" y="5"/>
                    <a:pt x="5" y="6"/>
                  </a:cubicBezTo>
                  <a:cubicBezTo>
                    <a:pt x="3" y="7"/>
                    <a:pt x="1" y="6"/>
                    <a:pt x="0" y="4"/>
                  </a:cubicBezTo>
                  <a:lnTo>
                    <a:pt x="0" y="4"/>
                  </a:lnTo>
                  <a:cubicBezTo>
                    <a:pt x="0" y="3"/>
                    <a:pt x="1" y="1"/>
                    <a:pt x="2" y="0"/>
                  </a:cubicBezTo>
                  <a:cubicBezTo>
                    <a:pt x="4" y="0"/>
                    <a:pt x="6" y="0"/>
                    <a:pt x="6" y="2"/>
                  </a:cubicBezTo>
                  <a:close/>
                  <a:moveTo>
                    <a:pt x="14" y="12"/>
                  </a:moveTo>
                  <a:lnTo>
                    <a:pt x="14" y="12"/>
                  </a:lnTo>
                  <a:cubicBezTo>
                    <a:pt x="14" y="14"/>
                    <a:pt x="14" y="15"/>
                    <a:pt x="12" y="16"/>
                  </a:cubicBezTo>
                  <a:cubicBezTo>
                    <a:pt x="10" y="17"/>
                    <a:pt x="9" y="16"/>
                    <a:pt x="8" y="14"/>
                  </a:cubicBezTo>
                  <a:lnTo>
                    <a:pt x="8" y="14"/>
                  </a:lnTo>
                  <a:cubicBezTo>
                    <a:pt x="7" y="13"/>
                    <a:pt x="8" y="11"/>
                    <a:pt x="10" y="10"/>
                  </a:cubicBezTo>
                  <a:cubicBezTo>
                    <a:pt x="11" y="10"/>
                    <a:pt x="13" y="10"/>
                    <a:pt x="14" y="12"/>
                  </a:cubicBezTo>
                  <a:close/>
                  <a:moveTo>
                    <a:pt x="21" y="22"/>
                  </a:moveTo>
                  <a:lnTo>
                    <a:pt x="21" y="22"/>
                  </a:lnTo>
                  <a:cubicBezTo>
                    <a:pt x="22" y="23"/>
                    <a:pt x="21" y="25"/>
                    <a:pt x="20" y="26"/>
                  </a:cubicBezTo>
                  <a:cubicBezTo>
                    <a:pt x="18" y="27"/>
                    <a:pt x="16" y="26"/>
                    <a:pt x="16" y="24"/>
                  </a:cubicBezTo>
                  <a:lnTo>
                    <a:pt x="16" y="24"/>
                  </a:lnTo>
                  <a:cubicBezTo>
                    <a:pt x="15" y="23"/>
                    <a:pt x="16" y="21"/>
                    <a:pt x="17" y="20"/>
                  </a:cubicBezTo>
                  <a:cubicBezTo>
                    <a:pt x="19" y="19"/>
                    <a:pt x="21" y="20"/>
                    <a:pt x="21" y="22"/>
                  </a:cubicBezTo>
                  <a:close/>
                  <a:moveTo>
                    <a:pt x="29" y="32"/>
                  </a:moveTo>
                  <a:lnTo>
                    <a:pt x="29" y="32"/>
                  </a:lnTo>
                  <a:cubicBezTo>
                    <a:pt x="30" y="33"/>
                    <a:pt x="29" y="35"/>
                    <a:pt x="27" y="36"/>
                  </a:cubicBezTo>
                  <a:cubicBezTo>
                    <a:pt x="26" y="37"/>
                    <a:pt x="24" y="36"/>
                    <a:pt x="23" y="34"/>
                  </a:cubicBezTo>
                  <a:lnTo>
                    <a:pt x="23" y="34"/>
                  </a:lnTo>
                  <a:cubicBezTo>
                    <a:pt x="23" y="33"/>
                    <a:pt x="23" y="31"/>
                    <a:pt x="25" y="30"/>
                  </a:cubicBezTo>
                  <a:cubicBezTo>
                    <a:pt x="27" y="29"/>
                    <a:pt x="28" y="30"/>
                    <a:pt x="29" y="32"/>
                  </a:cubicBezTo>
                  <a:close/>
                  <a:moveTo>
                    <a:pt x="37" y="42"/>
                  </a:moveTo>
                  <a:lnTo>
                    <a:pt x="37" y="42"/>
                  </a:lnTo>
                  <a:cubicBezTo>
                    <a:pt x="37" y="43"/>
                    <a:pt x="36" y="45"/>
                    <a:pt x="35" y="46"/>
                  </a:cubicBezTo>
                  <a:cubicBezTo>
                    <a:pt x="33" y="46"/>
                    <a:pt x="31" y="46"/>
                    <a:pt x="31" y="44"/>
                  </a:cubicBezTo>
                  <a:lnTo>
                    <a:pt x="31" y="44"/>
                  </a:lnTo>
                  <a:cubicBezTo>
                    <a:pt x="30" y="42"/>
                    <a:pt x="31" y="41"/>
                    <a:pt x="33" y="40"/>
                  </a:cubicBezTo>
                  <a:cubicBezTo>
                    <a:pt x="34" y="39"/>
                    <a:pt x="36" y="40"/>
                    <a:pt x="37" y="42"/>
                  </a:cubicBezTo>
                  <a:close/>
                  <a:moveTo>
                    <a:pt x="44" y="52"/>
                  </a:moveTo>
                  <a:lnTo>
                    <a:pt x="44" y="52"/>
                  </a:lnTo>
                  <a:cubicBezTo>
                    <a:pt x="45" y="53"/>
                    <a:pt x="44" y="55"/>
                    <a:pt x="42" y="56"/>
                  </a:cubicBezTo>
                  <a:cubicBezTo>
                    <a:pt x="41" y="56"/>
                    <a:pt x="39" y="56"/>
                    <a:pt x="38" y="54"/>
                  </a:cubicBezTo>
                  <a:lnTo>
                    <a:pt x="38" y="54"/>
                  </a:lnTo>
                  <a:cubicBezTo>
                    <a:pt x="38" y="52"/>
                    <a:pt x="39" y="51"/>
                    <a:pt x="40" y="50"/>
                  </a:cubicBezTo>
                  <a:cubicBezTo>
                    <a:pt x="42" y="49"/>
                    <a:pt x="44" y="50"/>
                    <a:pt x="44" y="52"/>
                  </a:cubicBezTo>
                  <a:close/>
                  <a:moveTo>
                    <a:pt x="52" y="62"/>
                  </a:moveTo>
                  <a:lnTo>
                    <a:pt x="52" y="62"/>
                  </a:lnTo>
                  <a:cubicBezTo>
                    <a:pt x="52" y="63"/>
                    <a:pt x="52" y="65"/>
                    <a:pt x="50" y="66"/>
                  </a:cubicBezTo>
                  <a:cubicBezTo>
                    <a:pt x="48" y="66"/>
                    <a:pt x="47" y="66"/>
                    <a:pt x="46" y="64"/>
                  </a:cubicBezTo>
                  <a:lnTo>
                    <a:pt x="46" y="64"/>
                  </a:lnTo>
                  <a:cubicBezTo>
                    <a:pt x="45" y="62"/>
                    <a:pt x="46" y="61"/>
                    <a:pt x="48" y="60"/>
                  </a:cubicBezTo>
                  <a:cubicBezTo>
                    <a:pt x="49" y="59"/>
                    <a:pt x="51" y="60"/>
                    <a:pt x="52" y="62"/>
                  </a:cubicBezTo>
                  <a:close/>
                  <a:moveTo>
                    <a:pt x="59" y="72"/>
                  </a:moveTo>
                  <a:lnTo>
                    <a:pt x="59" y="72"/>
                  </a:lnTo>
                  <a:cubicBezTo>
                    <a:pt x="60" y="73"/>
                    <a:pt x="59" y="75"/>
                    <a:pt x="58" y="76"/>
                  </a:cubicBezTo>
                  <a:cubicBezTo>
                    <a:pt x="56" y="76"/>
                    <a:pt x="54" y="75"/>
                    <a:pt x="54" y="74"/>
                  </a:cubicBezTo>
                  <a:lnTo>
                    <a:pt x="54" y="74"/>
                  </a:lnTo>
                  <a:cubicBezTo>
                    <a:pt x="53" y="72"/>
                    <a:pt x="54" y="70"/>
                    <a:pt x="55" y="70"/>
                  </a:cubicBezTo>
                  <a:cubicBezTo>
                    <a:pt x="57" y="69"/>
                    <a:pt x="59" y="70"/>
                    <a:pt x="59" y="72"/>
                  </a:cubicBezTo>
                  <a:close/>
                  <a:moveTo>
                    <a:pt x="67" y="81"/>
                  </a:moveTo>
                  <a:lnTo>
                    <a:pt x="67" y="82"/>
                  </a:lnTo>
                  <a:cubicBezTo>
                    <a:pt x="68" y="83"/>
                    <a:pt x="67" y="85"/>
                    <a:pt x="65" y="86"/>
                  </a:cubicBezTo>
                  <a:cubicBezTo>
                    <a:pt x="64" y="86"/>
                    <a:pt x="62" y="85"/>
                    <a:pt x="61" y="84"/>
                  </a:cubicBezTo>
                  <a:lnTo>
                    <a:pt x="61" y="84"/>
                  </a:lnTo>
                  <a:cubicBezTo>
                    <a:pt x="60" y="82"/>
                    <a:pt x="61" y="80"/>
                    <a:pt x="63" y="80"/>
                  </a:cubicBezTo>
                  <a:cubicBezTo>
                    <a:pt x="64" y="79"/>
                    <a:pt x="66" y="80"/>
                    <a:pt x="67" y="81"/>
                  </a:cubicBezTo>
                  <a:close/>
                  <a:moveTo>
                    <a:pt x="75" y="91"/>
                  </a:moveTo>
                  <a:lnTo>
                    <a:pt x="75" y="91"/>
                  </a:lnTo>
                  <a:cubicBezTo>
                    <a:pt x="75" y="93"/>
                    <a:pt x="74" y="95"/>
                    <a:pt x="73" y="96"/>
                  </a:cubicBezTo>
                  <a:cubicBezTo>
                    <a:pt x="71" y="96"/>
                    <a:pt x="69" y="95"/>
                    <a:pt x="69" y="94"/>
                  </a:cubicBezTo>
                  <a:lnTo>
                    <a:pt x="69" y="94"/>
                  </a:lnTo>
                  <a:cubicBezTo>
                    <a:pt x="68" y="92"/>
                    <a:pt x="69" y="90"/>
                    <a:pt x="70" y="90"/>
                  </a:cubicBezTo>
                  <a:cubicBezTo>
                    <a:pt x="72" y="89"/>
                    <a:pt x="74" y="90"/>
                    <a:pt x="75" y="91"/>
                  </a:cubicBezTo>
                  <a:close/>
                  <a:moveTo>
                    <a:pt x="82" y="101"/>
                  </a:moveTo>
                  <a:lnTo>
                    <a:pt x="82" y="101"/>
                  </a:lnTo>
                  <a:cubicBezTo>
                    <a:pt x="83" y="103"/>
                    <a:pt x="82" y="105"/>
                    <a:pt x="80" y="105"/>
                  </a:cubicBezTo>
                  <a:cubicBezTo>
                    <a:pt x="79" y="106"/>
                    <a:pt x="77" y="105"/>
                    <a:pt x="76" y="104"/>
                  </a:cubicBezTo>
                  <a:lnTo>
                    <a:pt x="76" y="104"/>
                  </a:lnTo>
                  <a:cubicBezTo>
                    <a:pt x="76" y="102"/>
                    <a:pt x="76" y="100"/>
                    <a:pt x="78" y="100"/>
                  </a:cubicBezTo>
                  <a:cubicBezTo>
                    <a:pt x="80" y="99"/>
                    <a:pt x="81" y="100"/>
                    <a:pt x="82" y="101"/>
                  </a:cubicBezTo>
                  <a:close/>
                  <a:moveTo>
                    <a:pt x="90" y="111"/>
                  </a:moveTo>
                  <a:lnTo>
                    <a:pt x="90" y="111"/>
                  </a:lnTo>
                  <a:cubicBezTo>
                    <a:pt x="90" y="113"/>
                    <a:pt x="90" y="115"/>
                    <a:pt x="88" y="115"/>
                  </a:cubicBezTo>
                  <a:cubicBezTo>
                    <a:pt x="86" y="116"/>
                    <a:pt x="85" y="115"/>
                    <a:pt x="84" y="114"/>
                  </a:cubicBezTo>
                  <a:lnTo>
                    <a:pt x="84" y="114"/>
                  </a:lnTo>
                  <a:cubicBezTo>
                    <a:pt x="83" y="112"/>
                    <a:pt x="84" y="110"/>
                    <a:pt x="86" y="110"/>
                  </a:cubicBezTo>
                  <a:cubicBezTo>
                    <a:pt x="87" y="109"/>
                    <a:pt x="89" y="110"/>
                    <a:pt x="90" y="111"/>
                  </a:cubicBezTo>
                  <a:close/>
                  <a:moveTo>
                    <a:pt x="97" y="121"/>
                  </a:moveTo>
                  <a:lnTo>
                    <a:pt x="97" y="121"/>
                  </a:lnTo>
                  <a:cubicBezTo>
                    <a:pt x="98" y="123"/>
                    <a:pt x="97" y="125"/>
                    <a:pt x="96" y="125"/>
                  </a:cubicBezTo>
                  <a:cubicBezTo>
                    <a:pt x="94" y="126"/>
                    <a:pt x="92" y="125"/>
                    <a:pt x="91" y="124"/>
                  </a:cubicBezTo>
                  <a:lnTo>
                    <a:pt x="91" y="124"/>
                  </a:lnTo>
                  <a:cubicBezTo>
                    <a:pt x="91" y="122"/>
                    <a:pt x="92" y="120"/>
                    <a:pt x="93" y="120"/>
                  </a:cubicBezTo>
                  <a:cubicBezTo>
                    <a:pt x="95" y="119"/>
                    <a:pt x="97" y="120"/>
                    <a:pt x="97" y="121"/>
                  </a:cubicBezTo>
                  <a:close/>
                  <a:moveTo>
                    <a:pt x="105" y="131"/>
                  </a:moveTo>
                  <a:lnTo>
                    <a:pt x="105" y="131"/>
                  </a:lnTo>
                  <a:cubicBezTo>
                    <a:pt x="106" y="133"/>
                    <a:pt x="105" y="135"/>
                    <a:pt x="103" y="135"/>
                  </a:cubicBezTo>
                  <a:cubicBezTo>
                    <a:pt x="102" y="136"/>
                    <a:pt x="100" y="135"/>
                    <a:pt x="99" y="134"/>
                  </a:cubicBezTo>
                  <a:lnTo>
                    <a:pt x="99" y="134"/>
                  </a:lnTo>
                  <a:cubicBezTo>
                    <a:pt x="98" y="132"/>
                    <a:pt x="99" y="130"/>
                    <a:pt x="101" y="129"/>
                  </a:cubicBezTo>
                  <a:cubicBezTo>
                    <a:pt x="102" y="129"/>
                    <a:pt x="104" y="130"/>
                    <a:pt x="105" y="131"/>
                  </a:cubicBezTo>
                  <a:close/>
                  <a:moveTo>
                    <a:pt x="112" y="141"/>
                  </a:moveTo>
                  <a:lnTo>
                    <a:pt x="112" y="141"/>
                  </a:lnTo>
                  <a:cubicBezTo>
                    <a:pt x="113" y="143"/>
                    <a:pt x="112" y="145"/>
                    <a:pt x="111" y="145"/>
                  </a:cubicBezTo>
                  <a:cubicBezTo>
                    <a:pt x="109" y="146"/>
                    <a:pt x="107" y="145"/>
                    <a:pt x="107" y="143"/>
                  </a:cubicBezTo>
                  <a:lnTo>
                    <a:pt x="107" y="143"/>
                  </a:lnTo>
                  <a:cubicBezTo>
                    <a:pt x="106" y="142"/>
                    <a:pt x="107" y="140"/>
                    <a:pt x="108" y="139"/>
                  </a:cubicBezTo>
                  <a:cubicBezTo>
                    <a:pt x="110" y="139"/>
                    <a:pt x="112" y="140"/>
                    <a:pt x="112" y="141"/>
                  </a:cubicBezTo>
                  <a:close/>
                  <a:moveTo>
                    <a:pt x="120" y="151"/>
                  </a:moveTo>
                  <a:lnTo>
                    <a:pt x="120" y="151"/>
                  </a:lnTo>
                  <a:cubicBezTo>
                    <a:pt x="121" y="153"/>
                    <a:pt x="120" y="155"/>
                    <a:pt x="118" y="155"/>
                  </a:cubicBezTo>
                  <a:cubicBezTo>
                    <a:pt x="117" y="156"/>
                    <a:pt x="115" y="155"/>
                    <a:pt x="114" y="153"/>
                  </a:cubicBezTo>
                  <a:lnTo>
                    <a:pt x="114" y="153"/>
                  </a:lnTo>
                  <a:cubicBezTo>
                    <a:pt x="114" y="152"/>
                    <a:pt x="114" y="150"/>
                    <a:pt x="116" y="149"/>
                  </a:cubicBezTo>
                  <a:cubicBezTo>
                    <a:pt x="118" y="149"/>
                    <a:pt x="119" y="149"/>
                    <a:pt x="120" y="151"/>
                  </a:cubicBezTo>
                  <a:close/>
                  <a:moveTo>
                    <a:pt x="128" y="161"/>
                  </a:moveTo>
                  <a:lnTo>
                    <a:pt x="128" y="161"/>
                  </a:lnTo>
                  <a:cubicBezTo>
                    <a:pt x="128" y="163"/>
                    <a:pt x="127" y="164"/>
                    <a:pt x="126" y="165"/>
                  </a:cubicBezTo>
                  <a:cubicBezTo>
                    <a:pt x="124" y="166"/>
                    <a:pt x="122" y="165"/>
                    <a:pt x="122" y="163"/>
                  </a:cubicBezTo>
                  <a:lnTo>
                    <a:pt x="122" y="163"/>
                  </a:lnTo>
                  <a:cubicBezTo>
                    <a:pt x="121" y="162"/>
                    <a:pt x="122" y="160"/>
                    <a:pt x="124" y="159"/>
                  </a:cubicBezTo>
                  <a:cubicBezTo>
                    <a:pt x="125" y="159"/>
                    <a:pt x="127" y="159"/>
                    <a:pt x="128" y="161"/>
                  </a:cubicBezTo>
                  <a:close/>
                  <a:moveTo>
                    <a:pt x="135" y="171"/>
                  </a:moveTo>
                  <a:lnTo>
                    <a:pt x="135" y="171"/>
                  </a:lnTo>
                  <a:cubicBezTo>
                    <a:pt x="136" y="173"/>
                    <a:pt x="135" y="174"/>
                    <a:pt x="133" y="175"/>
                  </a:cubicBezTo>
                  <a:cubicBezTo>
                    <a:pt x="132" y="176"/>
                    <a:pt x="130" y="175"/>
                    <a:pt x="129" y="173"/>
                  </a:cubicBezTo>
                  <a:lnTo>
                    <a:pt x="129" y="173"/>
                  </a:lnTo>
                  <a:cubicBezTo>
                    <a:pt x="129" y="172"/>
                    <a:pt x="130" y="170"/>
                    <a:pt x="131" y="169"/>
                  </a:cubicBezTo>
                  <a:cubicBezTo>
                    <a:pt x="133" y="169"/>
                    <a:pt x="135" y="169"/>
                    <a:pt x="135" y="171"/>
                  </a:cubicBezTo>
                  <a:close/>
                  <a:moveTo>
                    <a:pt x="143" y="181"/>
                  </a:moveTo>
                  <a:lnTo>
                    <a:pt x="143" y="181"/>
                  </a:lnTo>
                  <a:cubicBezTo>
                    <a:pt x="143" y="183"/>
                    <a:pt x="143" y="184"/>
                    <a:pt x="141" y="185"/>
                  </a:cubicBezTo>
                  <a:cubicBezTo>
                    <a:pt x="139" y="186"/>
                    <a:pt x="138" y="185"/>
                    <a:pt x="137" y="183"/>
                  </a:cubicBezTo>
                  <a:lnTo>
                    <a:pt x="137" y="183"/>
                  </a:lnTo>
                  <a:cubicBezTo>
                    <a:pt x="136" y="182"/>
                    <a:pt x="137" y="180"/>
                    <a:pt x="139" y="179"/>
                  </a:cubicBezTo>
                  <a:cubicBezTo>
                    <a:pt x="140" y="179"/>
                    <a:pt x="142" y="179"/>
                    <a:pt x="143" y="181"/>
                  </a:cubicBezTo>
                  <a:close/>
                  <a:moveTo>
                    <a:pt x="150" y="191"/>
                  </a:moveTo>
                  <a:lnTo>
                    <a:pt x="150" y="191"/>
                  </a:lnTo>
                  <a:cubicBezTo>
                    <a:pt x="151" y="192"/>
                    <a:pt x="150" y="194"/>
                    <a:pt x="149" y="195"/>
                  </a:cubicBezTo>
                  <a:cubicBezTo>
                    <a:pt x="147" y="196"/>
                    <a:pt x="145" y="195"/>
                    <a:pt x="145" y="193"/>
                  </a:cubicBezTo>
                  <a:lnTo>
                    <a:pt x="145" y="193"/>
                  </a:lnTo>
                  <a:cubicBezTo>
                    <a:pt x="144" y="192"/>
                    <a:pt x="145" y="190"/>
                    <a:pt x="146" y="189"/>
                  </a:cubicBezTo>
                  <a:cubicBezTo>
                    <a:pt x="148" y="188"/>
                    <a:pt x="150" y="189"/>
                    <a:pt x="150" y="191"/>
                  </a:cubicBezTo>
                  <a:close/>
                  <a:moveTo>
                    <a:pt x="158" y="201"/>
                  </a:moveTo>
                  <a:lnTo>
                    <a:pt x="158" y="201"/>
                  </a:lnTo>
                  <a:cubicBezTo>
                    <a:pt x="159" y="202"/>
                    <a:pt x="158" y="204"/>
                    <a:pt x="156" y="205"/>
                  </a:cubicBezTo>
                  <a:cubicBezTo>
                    <a:pt x="155" y="205"/>
                    <a:pt x="153" y="205"/>
                    <a:pt x="152" y="203"/>
                  </a:cubicBezTo>
                  <a:lnTo>
                    <a:pt x="152" y="203"/>
                  </a:lnTo>
                  <a:cubicBezTo>
                    <a:pt x="152" y="202"/>
                    <a:pt x="152" y="200"/>
                    <a:pt x="154" y="199"/>
                  </a:cubicBezTo>
                  <a:cubicBezTo>
                    <a:pt x="156" y="198"/>
                    <a:pt x="157" y="199"/>
                    <a:pt x="158" y="201"/>
                  </a:cubicBezTo>
                  <a:close/>
                  <a:moveTo>
                    <a:pt x="166" y="211"/>
                  </a:moveTo>
                  <a:lnTo>
                    <a:pt x="166" y="211"/>
                  </a:lnTo>
                  <a:cubicBezTo>
                    <a:pt x="166" y="212"/>
                    <a:pt x="165" y="214"/>
                    <a:pt x="164" y="215"/>
                  </a:cubicBezTo>
                  <a:cubicBezTo>
                    <a:pt x="162" y="215"/>
                    <a:pt x="160" y="215"/>
                    <a:pt x="160" y="213"/>
                  </a:cubicBezTo>
                  <a:lnTo>
                    <a:pt x="160" y="213"/>
                  </a:lnTo>
                  <a:cubicBezTo>
                    <a:pt x="159" y="211"/>
                    <a:pt x="160" y="210"/>
                    <a:pt x="161" y="209"/>
                  </a:cubicBezTo>
                  <a:cubicBezTo>
                    <a:pt x="163" y="208"/>
                    <a:pt x="165" y="209"/>
                    <a:pt x="166" y="211"/>
                  </a:cubicBezTo>
                  <a:close/>
                  <a:moveTo>
                    <a:pt x="173" y="221"/>
                  </a:moveTo>
                  <a:lnTo>
                    <a:pt x="173" y="221"/>
                  </a:lnTo>
                  <a:cubicBezTo>
                    <a:pt x="174" y="222"/>
                    <a:pt x="173" y="224"/>
                    <a:pt x="171" y="225"/>
                  </a:cubicBezTo>
                  <a:cubicBezTo>
                    <a:pt x="170" y="225"/>
                    <a:pt x="168" y="225"/>
                    <a:pt x="167" y="223"/>
                  </a:cubicBezTo>
                  <a:lnTo>
                    <a:pt x="167" y="223"/>
                  </a:lnTo>
                  <a:cubicBezTo>
                    <a:pt x="167" y="221"/>
                    <a:pt x="167" y="220"/>
                    <a:pt x="169" y="219"/>
                  </a:cubicBezTo>
                  <a:cubicBezTo>
                    <a:pt x="171" y="218"/>
                    <a:pt x="173" y="219"/>
                    <a:pt x="173" y="221"/>
                  </a:cubicBezTo>
                  <a:close/>
                  <a:moveTo>
                    <a:pt x="181" y="231"/>
                  </a:moveTo>
                  <a:lnTo>
                    <a:pt x="181" y="231"/>
                  </a:lnTo>
                  <a:cubicBezTo>
                    <a:pt x="181" y="232"/>
                    <a:pt x="181" y="234"/>
                    <a:pt x="179" y="235"/>
                  </a:cubicBezTo>
                  <a:cubicBezTo>
                    <a:pt x="177" y="235"/>
                    <a:pt x="176" y="235"/>
                    <a:pt x="175" y="233"/>
                  </a:cubicBezTo>
                  <a:lnTo>
                    <a:pt x="175" y="233"/>
                  </a:lnTo>
                  <a:cubicBezTo>
                    <a:pt x="174" y="231"/>
                    <a:pt x="175" y="230"/>
                    <a:pt x="177" y="229"/>
                  </a:cubicBezTo>
                  <a:cubicBezTo>
                    <a:pt x="178" y="228"/>
                    <a:pt x="180" y="229"/>
                    <a:pt x="181" y="231"/>
                  </a:cubicBezTo>
                  <a:close/>
                  <a:moveTo>
                    <a:pt x="188" y="241"/>
                  </a:moveTo>
                  <a:lnTo>
                    <a:pt x="188" y="241"/>
                  </a:lnTo>
                  <a:cubicBezTo>
                    <a:pt x="189" y="242"/>
                    <a:pt x="188" y="244"/>
                    <a:pt x="187" y="245"/>
                  </a:cubicBezTo>
                  <a:cubicBezTo>
                    <a:pt x="185" y="245"/>
                    <a:pt x="183" y="244"/>
                    <a:pt x="183" y="243"/>
                  </a:cubicBezTo>
                  <a:lnTo>
                    <a:pt x="183" y="243"/>
                  </a:lnTo>
                  <a:cubicBezTo>
                    <a:pt x="182" y="241"/>
                    <a:pt x="183" y="239"/>
                    <a:pt x="184" y="239"/>
                  </a:cubicBezTo>
                  <a:cubicBezTo>
                    <a:pt x="186" y="238"/>
                    <a:pt x="188" y="239"/>
                    <a:pt x="188" y="241"/>
                  </a:cubicBezTo>
                  <a:close/>
                  <a:moveTo>
                    <a:pt x="196" y="250"/>
                  </a:moveTo>
                  <a:lnTo>
                    <a:pt x="196" y="250"/>
                  </a:lnTo>
                  <a:cubicBezTo>
                    <a:pt x="197" y="252"/>
                    <a:pt x="196" y="254"/>
                    <a:pt x="194" y="255"/>
                  </a:cubicBezTo>
                  <a:cubicBezTo>
                    <a:pt x="193" y="255"/>
                    <a:pt x="191" y="254"/>
                    <a:pt x="190" y="253"/>
                  </a:cubicBezTo>
                  <a:lnTo>
                    <a:pt x="190" y="253"/>
                  </a:lnTo>
                  <a:cubicBezTo>
                    <a:pt x="189" y="251"/>
                    <a:pt x="190" y="249"/>
                    <a:pt x="192" y="249"/>
                  </a:cubicBezTo>
                  <a:cubicBezTo>
                    <a:pt x="193" y="248"/>
                    <a:pt x="195" y="249"/>
                    <a:pt x="196" y="250"/>
                  </a:cubicBezTo>
                  <a:close/>
                  <a:moveTo>
                    <a:pt x="203" y="260"/>
                  </a:moveTo>
                  <a:lnTo>
                    <a:pt x="203" y="260"/>
                  </a:lnTo>
                  <a:cubicBezTo>
                    <a:pt x="204" y="262"/>
                    <a:pt x="203" y="264"/>
                    <a:pt x="202" y="264"/>
                  </a:cubicBezTo>
                  <a:cubicBezTo>
                    <a:pt x="200" y="265"/>
                    <a:pt x="198" y="264"/>
                    <a:pt x="198" y="263"/>
                  </a:cubicBezTo>
                  <a:lnTo>
                    <a:pt x="198" y="263"/>
                  </a:lnTo>
                  <a:cubicBezTo>
                    <a:pt x="197" y="261"/>
                    <a:pt x="198" y="259"/>
                    <a:pt x="199" y="259"/>
                  </a:cubicBezTo>
                  <a:cubicBezTo>
                    <a:pt x="201" y="258"/>
                    <a:pt x="203" y="259"/>
                    <a:pt x="203" y="260"/>
                  </a:cubicBezTo>
                  <a:close/>
                  <a:moveTo>
                    <a:pt x="211" y="270"/>
                  </a:moveTo>
                  <a:lnTo>
                    <a:pt x="211" y="270"/>
                  </a:lnTo>
                  <a:cubicBezTo>
                    <a:pt x="212" y="272"/>
                    <a:pt x="211" y="274"/>
                    <a:pt x="209" y="274"/>
                  </a:cubicBezTo>
                  <a:cubicBezTo>
                    <a:pt x="208" y="275"/>
                    <a:pt x="206" y="274"/>
                    <a:pt x="205" y="273"/>
                  </a:cubicBezTo>
                  <a:lnTo>
                    <a:pt x="205" y="273"/>
                  </a:lnTo>
                  <a:cubicBezTo>
                    <a:pt x="205" y="271"/>
                    <a:pt x="205" y="269"/>
                    <a:pt x="207" y="269"/>
                  </a:cubicBezTo>
                  <a:cubicBezTo>
                    <a:pt x="209" y="268"/>
                    <a:pt x="210" y="269"/>
                    <a:pt x="211" y="270"/>
                  </a:cubicBezTo>
                  <a:close/>
                  <a:moveTo>
                    <a:pt x="219" y="280"/>
                  </a:moveTo>
                  <a:lnTo>
                    <a:pt x="219" y="280"/>
                  </a:lnTo>
                  <a:cubicBezTo>
                    <a:pt x="219" y="282"/>
                    <a:pt x="219" y="284"/>
                    <a:pt x="217" y="284"/>
                  </a:cubicBezTo>
                  <a:cubicBezTo>
                    <a:pt x="215" y="285"/>
                    <a:pt x="214" y="284"/>
                    <a:pt x="213" y="283"/>
                  </a:cubicBezTo>
                  <a:lnTo>
                    <a:pt x="213" y="283"/>
                  </a:lnTo>
                  <a:cubicBezTo>
                    <a:pt x="212" y="281"/>
                    <a:pt x="213" y="279"/>
                    <a:pt x="215" y="279"/>
                  </a:cubicBezTo>
                  <a:cubicBezTo>
                    <a:pt x="216" y="278"/>
                    <a:pt x="218" y="279"/>
                    <a:pt x="219" y="280"/>
                  </a:cubicBezTo>
                  <a:close/>
                  <a:moveTo>
                    <a:pt x="226" y="290"/>
                  </a:moveTo>
                  <a:lnTo>
                    <a:pt x="226" y="290"/>
                  </a:lnTo>
                  <a:cubicBezTo>
                    <a:pt x="227" y="292"/>
                    <a:pt x="226" y="294"/>
                    <a:pt x="225" y="294"/>
                  </a:cubicBezTo>
                  <a:cubicBezTo>
                    <a:pt x="223" y="295"/>
                    <a:pt x="221" y="294"/>
                    <a:pt x="220" y="293"/>
                  </a:cubicBezTo>
                  <a:lnTo>
                    <a:pt x="220" y="293"/>
                  </a:lnTo>
                  <a:cubicBezTo>
                    <a:pt x="220" y="291"/>
                    <a:pt x="221" y="289"/>
                    <a:pt x="222" y="289"/>
                  </a:cubicBezTo>
                  <a:cubicBezTo>
                    <a:pt x="224" y="288"/>
                    <a:pt x="226" y="289"/>
                    <a:pt x="226" y="290"/>
                  </a:cubicBezTo>
                  <a:close/>
                  <a:moveTo>
                    <a:pt x="234" y="300"/>
                  </a:moveTo>
                  <a:lnTo>
                    <a:pt x="234" y="300"/>
                  </a:lnTo>
                  <a:cubicBezTo>
                    <a:pt x="234" y="302"/>
                    <a:pt x="234" y="304"/>
                    <a:pt x="232" y="304"/>
                  </a:cubicBezTo>
                  <a:cubicBezTo>
                    <a:pt x="231" y="305"/>
                    <a:pt x="229" y="304"/>
                    <a:pt x="228" y="303"/>
                  </a:cubicBezTo>
                  <a:lnTo>
                    <a:pt x="228" y="303"/>
                  </a:lnTo>
                  <a:cubicBezTo>
                    <a:pt x="227" y="301"/>
                    <a:pt x="228" y="299"/>
                    <a:pt x="230" y="298"/>
                  </a:cubicBezTo>
                  <a:cubicBezTo>
                    <a:pt x="231" y="298"/>
                    <a:pt x="233" y="299"/>
                    <a:pt x="234" y="300"/>
                  </a:cubicBezTo>
                  <a:close/>
                  <a:moveTo>
                    <a:pt x="241" y="310"/>
                  </a:moveTo>
                  <a:lnTo>
                    <a:pt x="241" y="310"/>
                  </a:lnTo>
                  <a:cubicBezTo>
                    <a:pt x="242" y="312"/>
                    <a:pt x="241" y="314"/>
                    <a:pt x="240" y="314"/>
                  </a:cubicBezTo>
                  <a:cubicBezTo>
                    <a:pt x="238" y="315"/>
                    <a:pt x="236" y="314"/>
                    <a:pt x="236" y="312"/>
                  </a:cubicBezTo>
                  <a:lnTo>
                    <a:pt x="236" y="312"/>
                  </a:lnTo>
                  <a:cubicBezTo>
                    <a:pt x="235" y="311"/>
                    <a:pt x="236" y="309"/>
                    <a:pt x="237" y="308"/>
                  </a:cubicBezTo>
                  <a:cubicBezTo>
                    <a:pt x="239" y="308"/>
                    <a:pt x="241" y="309"/>
                    <a:pt x="241" y="310"/>
                  </a:cubicBezTo>
                  <a:close/>
                  <a:moveTo>
                    <a:pt x="249" y="320"/>
                  </a:moveTo>
                  <a:lnTo>
                    <a:pt x="249" y="320"/>
                  </a:lnTo>
                  <a:cubicBezTo>
                    <a:pt x="250" y="322"/>
                    <a:pt x="249" y="323"/>
                    <a:pt x="247" y="324"/>
                  </a:cubicBezTo>
                  <a:cubicBezTo>
                    <a:pt x="246" y="325"/>
                    <a:pt x="244" y="324"/>
                    <a:pt x="243" y="322"/>
                  </a:cubicBezTo>
                  <a:lnTo>
                    <a:pt x="243" y="322"/>
                  </a:lnTo>
                  <a:cubicBezTo>
                    <a:pt x="243" y="321"/>
                    <a:pt x="243" y="319"/>
                    <a:pt x="245" y="318"/>
                  </a:cubicBezTo>
                  <a:cubicBezTo>
                    <a:pt x="247" y="318"/>
                    <a:pt x="248" y="318"/>
                    <a:pt x="249" y="320"/>
                  </a:cubicBezTo>
                  <a:close/>
                  <a:moveTo>
                    <a:pt x="257" y="330"/>
                  </a:moveTo>
                  <a:lnTo>
                    <a:pt x="257" y="330"/>
                  </a:lnTo>
                  <a:cubicBezTo>
                    <a:pt x="257" y="332"/>
                    <a:pt x="256" y="333"/>
                    <a:pt x="255" y="334"/>
                  </a:cubicBezTo>
                  <a:cubicBezTo>
                    <a:pt x="253" y="335"/>
                    <a:pt x="251" y="334"/>
                    <a:pt x="251" y="332"/>
                  </a:cubicBezTo>
                  <a:lnTo>
                    <a:pt x="251" y="332"/>
                  </a:lnTo>
                  <a:cubicBezTo>
                    <a:pt x="250" y="331"/>
                    <a:pt x="251" y="329"/>
                    <a:pt x="253" y="328"/>
                  </a:cubicBezTo>
                  <a:cubicBezTo>
                    <a:pt x="254" y="328"/>
                    <a:pt x="256" y="328"/>
                    <a:pt x="257" y="330"/>
                  </a:cubicBezTo>
                  <a:close/>
                  <a:moveTo>
                    <a:pt x="264" y="340"/>
                  </a:moveTo>
                  <a:lnTo>
                    <a:pt x="264" y="340"/>
                  </a:lnTo>
                  <a:cubicBezTo>
                    <a:pt x="265" y="342"/>
                    <a:pt x="264" y="343"/>
                    <a:pt x="262" y="344"/>
                  </a:cubicBezTo>
                  <a:cubicBezTo>
                    <a:pt x="261" y="345"/>
                    <a:pt x="259" y="344"/>
                    <a:pt x="258" y="342"/>
                  </a:cubicBezTo>
                  <a:lnTo>
                    <a:pt x="258" y="342"/>
                  </a:lnTo>
                  <a:cubicBezTo>
                    <a:pt x="258" y="341"/>
                    <a:pt x="259" y="339"/>
                    <a:pt x="260" y="338"/>
                  </a:cubicBezTo>
                  <a:cubicBezTo>
                    <a:pt x="262" y="338"/>
                    <a:pt x="264" y="338"/>
                    <a:pt x="264" y="340"/>
                  </a:cubicBezTo>
                  <a:close/>
                  <a:moveTo>
                    <a:pt x="272" y="350"/>
                  </a:moveTo>
                  <a:lnTo>
                    <a:pt x="272" y="350"/>
                  </a:lnTo>
                  <a:cubicBezTo>
                    <a:pt x="272" y="352"/>
                    <a:pt x="272" y="353"/>
                    <a:pt x="270" y="354"/>
                  </a:cubicBezTo>
                  <a:cubicBezTo>
                    <a:pt x="268" y="355"/>
                    <a:pt x="267" y="354"/>
                    <a:pt x="266" y="352"/>
                  </a:cubicBezTo>
                  <a:lnTo>
                    <a:pt x="266" y="352"/>
                  </a:lnTo>
                  <a:cubicBezTo>
                    <a:pt x="265" y="351"/>
                    <a:pt x="266" y="349"/>
                    <a:pt x="268" y="348"/>
                  </a:cubicBezTo>
                  <a:cubicBezTo>
                    <a:pt x="269" y="348"/>
                    <a:pt x="271" y="348"/>
                    <a:pt x="272" y="350"/>
                  </a:cubicBezTo>
                  <a:close/>
                  <a:moveTo>
                    <a:pt x="279" y="360"/>
                  </a:moveTo>
                  <a:lnTo>
                    <a:pt x="279" y="360"/>
                  </a:lnTo>
                  <a:cubicBezTo>
                    <a:pt x="280" y="361"/>
                    <a:pt x="279" y="363"/>
                    <a:pt x="278" y="364"/>
                  </a:cubicBezTo>
                  <a:cubicBezTo>
                    <a:pt x="276" y="365"/>
                    <a:pt x="274" y="364"/>
                    <a:pt x="274" y="362"/>
                  </a:cubicBezTo>
                  <a:lnTo>
                    <a:pt x="274" y="362"/>
                  </a:lnTo>
                  <a:cubicBezTo>
                    <a:pt x="273" y="361"/>
                    <a:pt x="274" y="359"/>
                    <a:pt x="275" y="358"/>
                  </a:cubicBezTo>
                  <a:cubicBezTo>
                    <a:pt x="277" y="357"/>
                    <a:pt x="279" y="358"/>
                    <a:pt x="279" y="360"/>
                  </a:cubicBezTo>
                  <a:close/>
                  <a:moveTo>
                    <a:pt x="287" y="370"/>
                  </a:moveTo>
                  <a:lnTo>
                    <a:pt x="287" y="370"/>
                  </a:lnTo>
                  <a:cubicBezTo>
                    <a:pt x="288" y="371"/>
                    <a:pt x="287" y="373"/>
                    <a:pt x="285" y="374"/>
                  </a:cubicBezTo>
                  <a:cubicBezTo>
                    <a:pt x="284" y="374"/>
                    <a:pt x="282" y="374"/>
                    <a:pt x="281" y="372"/>
                  </a:cubicBezTo>
                  <a:lnTo>
                    <a:pt x="281" y="372"/>
                  </a:lnTo>
                  <a:cubicBezTo>
                    <a:pt x="281" y="370"/>
                    <a:pt x="281" y="369"/>
                    <a:pt x="283" y="368"/>
                  </a:cubicBezTo>
                  <a:cubicBezTo>
                    <a:pt x="285" y="367"/>
                    <a:pt x="286" y="368"/>
                    <a:pt x="287" y="370"/>
                  </a:cubicBezTo>
                  <a:close/>
                  <a:moveTo>
                    <a:pt x="295" y="380"/>
                  </a:moveTo>
                  <a:lnTo>
                    <a:pt x="295" y="380"/>
                  </a:lnTo>
                  <a:cubicBezTo>
                    <a:pt x="295" y="381"/>
                    <a:pt x="294" y="383"/>
                    <a:pt x="293" y="384"/>
                  </a:cubicBezTo>
                  <a:cubicBezTo>
                    <a:pt x="291" y="384"/>
                    <a:pt x="289" y="384"/>
                    <a:pt x="289" y="382"/>
                  </a:cubicBezTo>
                  <a:lnTo>
                    <a:pt x="289" y="382"/>
                  </a:lnTo>
                  <a:cubicBezTo>
                    <a:pt x="288" y="380"/>
                    <a:pt x="289" y="379"/>
                    <a:pt x="290" y="378"/>
                  </a:cubicBezTo>
                  <a:cubicBezTo>
                    <a:pt x="292" y="377"/>
                    <a:pt x="294" y="378"/>
                    <a:pt x="295" y="380"/>
                  </a:cubicBezTo>
                  <a:close/>
                  <a:moveTo>
                    <a:pt x="302" y="390"/>
                  </a:moveTo>
                  <a:lnTo>
                    <a:pt x="302" y="390"/>
                  </a:lnTo>
                  <a:cubicBezTo>
                    <a:pt x="303" y="391"/>
                    <a:pt x="302" y="393"/>
                    <a:pt x="300" y="394"/>
                  </a:cubicBezTo>
                  <a:cubicBezTo>
                    <a:pt x="299" y="394"/>
                    <a:pt x="297" y="394"/>
                    <a:pt x="296" y="392"/>
                  </a:cubicBezTo>
                  <a:lnTo>
                    <a:pt x="296" y="392"/>
                  </a:lnTo>
                  <a:cubicBezTo>
                    <a:pt x="296" y="390"/>
                    <a:pt x="296" y="389"/>
                    <a:pt x="298" y="388"/>
                  </a:cubicBezTo>
                  <a:cubicBezTo>
                    <a:pt x="300" y="387"/>
                    <a:pt x="302" y="388"/>
                    <a:pt x="302" y="390"/>
                  </a:cubicBezTo>
                  <a:close/>
                  <a:moveTo>
                    <a:pt x="310" y="400"/>
                  </a:moveTo>
                  <a:lnTo>
                    <a:pt x="310" y="400"/>
                  </a:lnTo>
                  <a:cubicBezTo>
                    <a:pt x="310" y="401"/>
                    <a:pt x="310" y="403"/>
                    <a:pt x="308" y="404"/>
                  </a:cubicBezTo>
                  <a:cubicBezTo>
                    <a:pt x="306" y="404"/>
                    <a:pt x="305" y="404"/>
                    <a:pt x="304" y="402"/>
                  </a:cubicBezTo>
                  <a:lnTo>
                    <a:pt x="304" y="402"/>
                  </a:lnTo>
                  <a:cubicBezTo>
                    <a:pt x="303" y="400"/>
                    <a:pt x="304" y="399"/>
                    <a:pt x="306" y="398"/>
                  </a:cubicBezTo>
                  <a:cubicBezTo>
                    <a:pt x="307" y="397"/>
                    <a:pt x="309" y="398"/>
                    <a:pt x="310" y="400"/>
                  </a:cubicBezTo>
                  <a:close/>
                  <a:moveTo>
                    <a:pt x="317" y="410"/>
                  </a:moveTo>
                  <a:lnTo>
                    <a:pt x="317" y="410"/>
                  </a:lnTo>
                  <a:cubicBezTo>
                    <a:pt x="318" y="411"/>
                    <a:pt x="317" y="413"/>
                    <a:pt x="316" y="414"/>
                  </a:cubicBezTo>
                  <a:cubicBezTo>
                    <a:pt x="314" y="414"/>
                    <a:pt x="312" y="413"/>
                    <a:pt x="312" y="412"/>
                  </a:cubicBezTo>
                  <a:lnTo>
                    <a:pt x="312" y="412"/>
                  </a:lnTo>
                  <a:cubicBezTo>
                    <a:pt x="311" y="410"/>
                    <a:pt x="312" y="408"/>
                    <a:pt x="313" y="408"/>
                  </a:cubicBezTo>
                  <a:cubicBezTo>
                    <a:pt x="315" y="407"/>
                    <a:pt x="317" y="408"/>
                    <a:pt x="317" y="410"/>
                  </a:cubicBezTo>
                  <a:close/>
                  <a:moveTo>
                    <a:pt x="325" y="419"/>
                  </a:moveTo>
                  <a:lnTo>
                    <a:pt x="325" y="419"/>
                  </a:lnTo>
                  <a:cubicBezTo>
                    <a:pt x="326" y="421"/>
                    <a:pt x="325" y="423"/>
                    <a:pt x="323" y="424"/>
                  </a:cubicBezTo>
                  <a:cubicBezTo>
                    <a:pt x="322" y="424"/>
                    <a:pt x="320" y="423"/>
                    <a:pt x="319" y="422"/>
                  </a:cubicBezTo>
                  <a:lnTo>
                    <a:pt x="319" y="422"/>
                  </a:lnTo>
                  <a:cubicBezTo>
                    <a:pt x="318" y="420"/>
                    <a:pt x="319" y="418"/>
                    <a:pt x="321" y="418"/>
                  </a:cubicBezTo>
                  <a:cubicBezTo>
                    <a:pt x="322" y="417"/>
                    <a:pt x="324" y="418"/>
                    <a:pt x="325" y="419"/>
                  </a:cubicBezTo>
                  <a:close/>
                  <a:moveTo>
                    <a:pt x="333" y="429"/>
                  </a:moveTo>
                  <a:lnTo>
                    <a:pt x="333" y="429"/>
                  </a:lnTo>
                  <a:cubicBezTo>
                    <a:pt x="333" y="431"/>
                    <a:pt x="332" y="433"/>
                    <a:pt x="331" y="433"/>
                  </a:cubicBezTo>
                  <a:cubicBezTo>
                    <a:pt x="329" y="434"/>
                    <a:pt x="327" y="433"/>
                    <a:pt x="327" y="432"/>
                  </a:cubicBezTo>
                  <a:lnTo>
                    <a:pt x="327" y="432"/>
                  </a:lnTo>
                  <a:cubicBezTo>
                    <a:pt x="326" y="430"/>
                    <a:pt x="327" y="428"/>
                    <a:pt x="328" y="428"/>
                  </a:cubicBezTo>
                  <a:cubicBezTo>
                    <a:pt x="330" y="427"/>
                    <a:pt x="332" y="428"/>
                    <a:pt x="333" y="429"/>
                  </a:cubicBezTo>
                  <a:close/>
                  <a:moveTo>
                    <a:pt x="340" y="439"/>
                  </a:moveTo>
                  <a:lnTo>
                    <a:pt x="340" y="439"/>
                  </a:lnTo>
                  <a:cubicBezTo>
                    <a:pt x="341" y="441"/>
                    <a:pt x="340" y="443"/>
                    <a:pt x="338" y="443"/>
                  </a:cubicBezTo>
                  <a:cubicBezTo>
                    <a:pt x="337" y="444"/>
                    <a:pt x="335" y="443"/>
                    <a:pt x="334" y="442"/>
                  </a:cubicBezTo>
                  <a:lnTo>
                    <a:pt x="334" y="442"/>
                  </a:lnTo>
                  <a:cubicBezTo>
                    <a:pt x="334" y="440"/>
                    <a:pt x="334" y="438"/>
                    <a:pt x="336" y="438"/>
                  </a:cubicBezTo>
                  <a:cubicBezTo>
                    <a:pt x="338" y="437"/>
                    <a:pt x="339" y="438"/>
                    <a:pt x="340" y="439"/>
                  </a:cubicBezTo>
                  <a:close/>
                  <a:moveTo>
                    <a:pt x="348" y="449"/>
                  </a:moveTo>
                  <a:lnTo>
                    <a:pt x="348" y="449"/>
                  </a:lnTo>
                  <a:cubicBezTo>
                    <a:pt x="348" y="451"/>
                    <a:pt x="348" y="453"/>
                    <a:pt x="346" y="453"/>
                  </a:cubicBezTo>
                  <a:cubicBezTo>
                    <a:pt x="344" y="454"/>
                    <a:pt x="343" y="453"/>
                    <a:pt x="342" y="452"/>
                  </a:cubicBezTo>
                  <a:lnTo>
                    <a:pt x="342" y="452"/>
                  </a:lnTo>
                  <a:cubicBezTo>
                    <a:pt x="341" y="450"/>
                    <a:pt x="342" y="448"/>
                    <a:pt x="344" y="448"/>
                  </a:cubicBezTo>
                  <a:cubicBezTo>
                    <a:pt x="345" y="447"/>
                    <a:pt x="347" y="448"/>
                    <a:pt x="348" y="449"/>
                  </a:cubicBezTo>
                  <a:close/>
                  <a:moveTo>
                    <a:pt x="355" y="459"/>
                  </a:moveTo>
                  <a:lnTo>
                    <a:pt x="355" y="459"/>
                  </a:lnTo>
                  <a:cubicBezTo>
                    <a:pt x="356" y="461"/>
                    <a:pt x="355" y="463"/>
                    <a:pt x="354" y="463"/>
                  </a:cubicBezTo>
                  <a:cubicBezTo>
                    <a:pt x="352" y="464"/>
                    <a:pt x="350" y="463"/>
                    <a:pt x="349" y="462"/>
                  </a:cubicBezTo>
                  <a:lnTo>
                    <a:pt x="349" y="462"/>
                  </a:lnTo>
                  <a:cubicBezTo>
                    <a:pt x="349" y="460"/>
                    <a:pt x="350" y="458"/>
                    <a:pt x="351" y="458"/>
                  </a:cubicBezTo>
                  <a:cubicBezTo>
                    <a:pt x="353" y="457"/>
                    <a:pt x="355" y="458"/>
                    <a:pt x="355" y="459"/>
                  </a:cubicBezTo>
                  <a:close/>
                  <a:moveTo>
                    <a:pt x="363" y="469"/>
                  </a:moveTo>
                  <a:lnTo>
                    <a:pt x="363" y="469"/>
                  </a:lnTo>
                  <a:cubicBezTo>
                    <a:pt x="364" y="471"/>
                    <a:pt x="363" y="473"/>
                    <a:pt x="361" y="473"/>
                  </a:cubicBezTo>
                  <a:cubicBezTo>
                    <a:pt x="360" y="474"/>
                    <a:pt x="358" y="473"/>
                    <a:pt x="357" y="472"/>
                  </a:cubicBezTo>
                  <a:lnTo>
                    <a:pt x="357" y="472"/>
                  </a:lnTo>
                  <a:cubicBezTo>
                    <a:pt x="356" y="470"/>
                    <a:pt x="357" y="468"/>
                    <a:pt x="359" y="467"/>
                  </a:cubicBezTo>
                  <a:cubicBezTo>
                    <a:pt x="360" y="467"/>
                    <a:pt x="362" y="468"/>
                    <a:pt x="363" y="469"/>
                  </a:cubicBezTo>
                  <a:close/>
                  <a:moveTo>
                    <a:pt x="370" y="479"/>
                  </a:moveTo>
                  <a:lnTo>
                    <a:pt x="370" y="479"/>
                  </a:lnTo>
                  <a:cubicBezTo>
                    <a:pt x="371" y="481"/>
                    <a:pt x="370" y="483"/>
                    <a:pt x="369" y="483"/>
                  </a:cubicBezTo>
                  <a:cubicBezTo>
                    <a:pt x="367" y="484"/>
                    <a:pt x="365" y="483"/>
                    <a:pt x="365" y="481"/>
                  </a:cubicBezTo>
                  <a:lnTo>
                    <a:pt x="365" y="481"/>
                  </a:lnTo>
                  <a:cubicBezTo>
                    <a:pt x="364" y="480"/>
                    <a:pt x="365" y="478"/>
                    <a:pt x="366" y="477"/>
                  </a:cubicBezTo>
                  <a:cubicBezTo>
                    <a:pt x="368" y="477"/>
                    <a:pt x="370" y="478"/>
                    <a:pt x="370" y="479"/>
                  </a:cubicBezTo>
                  <a:close/>
                  <a:moveTo>
                    <a:pt x="378" y="489"/>
                  </a:moveTo>
                  <a:lnTo>
                    <a:pt x="378" y="489"/>
                  </a:lnTo>
                  <a:cubicBezTo>
                    <a:pt x="379" y="491"/>
                    <a:pt x="378" y="492"/>
                    <a:pt x="376" y="493"/>
                  </a:cubicBezTo>
                  <a:cubicBezTo>
                    <a:pt x="375" y="494"/>
                    <a:pt x="373" y="493"/>
                    <a:pt x="372" y="491"/>
                  </a:cubicBezTo>
                  <a:lnTo>
                    <a:pt x="372" y="491"/>
                  </a:lnTo>
                  <a:cubicBezTo>
                    <a:pt x="372" y="490"/>
                    <a:pt x="372" y="488"/>
                    <a:pt x="374" y="487"/>
                  </a:cubicBezTo>
                  <a:cubicBezTo>
                    <a:pt x="376" y="487"/>
                    <a:pt x="377" y="487"/>
                    <a:pt x="378" y="489"/>
                  </a:cubicBezTo>
                  <a:close/>
                  <a:moveTo>
                    <a:pt x="386" y="499"/>
                  </a:moveTo>
                  <a:lnTo>
                    <a:pt x="386" y="499"/>
                  </a:lnTo>
                  <a:cubicBezTo>
                    <a:pt x="386" y="501"/>
                    <a:pt x="386" y="502"/>
                    <a:pt x="384" y="503"/>
                  </a:cubicBezTo>
                  <a:cubicBezTo>
                    <a:pt x="382" y="504"/>
                    <a:pt x="380" y="503"/>
                    <a:pt x="380" y="501"/>
                  </a:cubicBezTo>
                  <a:lnTo>
                    <a:pt x="380" y="501"/>
                  </a:lnTo>
                  <a:cubicBezTo>
                    <a:pt x="379" y="500"/>
                    <a:pt x="380" y="498"/>
                    <a:pt x="382" y="497"/>
                  </a:cubicBezTo>
                  <a:cubicBezTo>
                    <a:pt x="383" y="497"/>
                    <a:pt x="385" y="497"/>
                    <a:pt x="386" y="499"/>
                  </a:cubicBezTo>
                  <a:close/>
                  <a:moveTo>
                    <a:pt x="393" y="509"/>
                  </a:moveTo>
                  <a:lnTo>
                    <a:pt x="393" y="509"/>
                  </a:lnTo>
                  <a:cubicBezTo>
                    <a:pt x="394" y="511"/>
                    <a:pt x="393" y="512"/>
                    <a:pt x="391" y="513"/>
                  </a:cubicBezTo>
                  <a:cubicBezTo>
                    <a:pt x="390" y="514"/>
                    <a:pt x="388" y="513"/>
                    <a:pt x="387" y="511"/>
                  </a:cubicBezTo>
                  <a:lnTo>
                    <a:pt x="387" y="511"/>
                  </a:lnTo>
                  <a:cubicBezTo>
                    <a:pt x="387" y="510"/>
                    <a:pt x="388" y="508"/>
                    <a:pt x="389" y="507"/>
                  </a:cubicBezTo>
                  <a:cubicBezTo>
                    <a:pt x="391" y="507"/>
                    <a:pt x="393" y="507"/>
                    <a:pt x="393" y="509"/>
                  </a:cubicBezTo>
                  <a:close/>
                  <a:moveTo>
                    <a:pt x="401" y="519"/>
                  </a:moveTo>
                  <a:lnTo>
                    <a:pt x="401" y="519"/>
                  </a:lnTo>
                  <a:cubicBezTo>
                    <a:pt x="401" y="521"/>
                    <a:pt x="401" y="522"/>
                    <a:pt x="399" y="523"/>
                  </a:cubicBezTo>
                  <a:cubicBezTo>
                    <a:pt x="397" y="524"/>
                    <a:pt x="396" y="523"/>
                    <a:pt x="395" y="521"/>
                  </a:cubicBezTo>
                  <a:lnTo>
                    <a:pt x="395" y="521"/>
                  </a:lnTo>
                  <a:cubicBezTo>
                    <a:pt x="394" y="520"/>
                    <a:pt x="395" y="518"/>
                    <a:pt x="397" y="517"/>
                  </a:cubicBezTo>
                  <a:cubicBezTo>
                    <a:pt x="398" y="517"/>
                    <a:pt x="400" y="517"/>
                    <a:pt x="401" y="519"/>
                  </a:cubicBezTo>
                  <a:close/>
                  <a:moveTo>
                    <a:pt x="408" y="529"/>
                  </a:moveTo>
                  <a:lnTo>
                    <a:pt x="408" y="529"/>
                  </a:lnTo>
                  <a:cubicBezTo>
                    <a:pt x="409" y="530"/>
                    <a:pt x="408" y="532"/>
                    <a:pt x="407" y="533"/>
                  </a:cubicBezTo>
                  <a:cubicBezTo>
                    <a:pt x="405" y="534"/>
                    <a:pt x="403" y="533"/>
                    <a:pt x="403" y="531"/>
                  </a:cubicBezTo>
                  <a:lnTo>
                    <a:pt x="403" y="531"/>
                  </a:lnTo>
                  <a:cubicBezTo>
                    <a:pt x="402" y="530"/>
                    <a:pt x="403" y="528"/>
                    <a:pt x="404" y="527"/>
                  </a:cubicBezTo>
                  <a:cubicBezTo>
                    <a:pt x="406" y="526"/>
                    <a:pt x="408" y="527"/>
                    <a:pt x="408" y="529"/>
                  </a:cubicBezTo>
                  <a:close/>
                  <a:moveTo>
                    <a:pt x="416" y="539"/>
                  </a:moveTo>
                  <a:lnTo>
                    <a:pt x="416" y="539"/>
                  </a:lnTo>
                  <a:cubicBezTo>
                    <a:pt x="417" y="540"/>
                    <a:pt x="416" y="542"/>
                    <a:pt x="414" y="543"/>
                  </a:cubicBezTo>
                  <a:cubicBezTo>
                    <a:pt x="413" y="543"/>
                    <a:pt x="411" y="543"/>
                    <a:pt x="410" y="541"/>
                  </a:cubicBezTo>
                  <a:lnTo>
                    <a:pt x="410" y="541"/>
                  </a:lnTo>
                  <a:cubicBezTo>
                    <a:pt x="410" y="540"/>
                    <a:pt x="410" y="538"/>
                    <a:pt x="412" y="537"/>
                  </a:cubicBezTo>
                  <a:cubicBezTo>
                    <a:pt x="414" y="536"/>
                    <a:pt x="415" y="537"/>
                    <a:pt x="416" y="53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23" name="Freeform 404"/>
            <p:cNvSpPr>
              <a:spLocks noEditPoints="1"/>
            </p:cNvSpPr>
            <p:nvPr/>
          </p:nvSpPr>
          <p:spPr bwMode="auto">
            <a:xfrm>
              <a:off x="1786" y="2039"/>
              <a:ext cx="194" cy="214"/>
            </a:xfrm>
            <a:custGeom>
              <a:avLst/>
              <a:gdLst>
                <a:gd name="T0" fmla="*/ 1 w 258"/>
                <a:gd name="T1" fmla="*/ 5 h 335"/>
                <a:gd name="T2" fmla="*/ 14 w 258"/>
                <a:gd name="T3" fmla="*/ 13 h 335"/>
                <a:gd name="T4" fmla="*/ 9 w 258"/>
                <a:gd name="T5" fmla="*/ 15 h 335"/>
                <a:gd name="T6" fmla="*/ 22 w 258"/>
                <a:gd name="T7" fmla="*/ 22 h 335"/>
                <a:gd name="T8" fmla="*/ 18 w 258"/>
                <a:gd name="T9" fmla="*/ 21 h 335"/>
                <a:gd name="T10" fmla="*/ 28 w 258"/>
                <a:gd name="T11" fmla="*/ 36 h 335"/>
                <a:gd name="T12" fmla="*/ 30 w 258"/>
                <a:gd name="T13" fmla="*/ 32 h 335"/>
                <a:gd name="T14" fmla="*/ 31 w 258"/>
                <a:gd name="T15" fmla="*/ 45 h 335"/>
                <a:gd name="T16" fmla="*/ 45 w 258"/>
                <a:gd name="T17" fmla="*/ 52 h 335"/>
                <a:gd name="T18" fmla="*/ 39 w 258"/>
                <a:gd name="T19" fmla="*/ 55 h 335"/>
                <a:gd name="T20" fmla="*/ 52 w 258"/>
                <a:gd name="T21" fmla="*/ 62 h 335"/>
                <a:gd name="T22" fmla="*/ 48 w 258"/>
                <a:gd name="T23" fmla="*/ 60 h 335"/>
                <a:gd name="T24" fmla="*/ 58 w 258"/>
                <a:gd name="T25" fmla="*/ 76 h 335"/>
                <a:gd name="T26" fmla="*/ 60 w 258"/>
                <a:gd name="T27" fmla="*/ 72 h 335"/>
                <a:gd name="T28" fmla="*/ 62 w 258"/>
                <a:gd name="T29" fmla="*/ 84 h 335"/>
                <a:gd name="T30" fmla="*/ 75 w 258"/>
                <a:gd name="T31" fmla="*/ 92 h 335"/>
                <a:gd name="T32" fmla="*/ 69 w 258"/>
                <a:gd name="T33" fmla="*/ 94 h 335"/>
                <a:gd name="T34" fmla="*/ 83 w 258"/>
                <a:gd name="T35" fmla="*/ 102 h 335"/>
                <a:gd name="T36" fmla="*/ 79 w 258"/>
                <a:gd name="T37" fmla="*/ 100 h 335"/>
                <a:gd name="T38" fmla="*/ 89 w 258"/>
                <a:gd name="T39" fmla="*/ 116 h 335"/>
                <a:gd name="T40" fmla="*/ 90 w 258"/>
                <a:gd name="T41" fmla="*/ 112 h 335"/>
                <a:gd name="T42" fmla="*/ 92 w 258"/>
                <a:gd name="T43" fmla="*/ 124 h 335"/>
                <a:gd name="T44" fmla="*/ 106 w 258"/>
                <a:gd name="T45" fmla="*/ 132 h 335"/>
                <a:gd name="T46" fmla="*/ 100 w 258"/>
                <a:gd name="T47" fmla="*/ 134 h 335"/>
                <a:gd name="T48" fmla="*/ 113 w 258"/>
                <a:gd name="T49" fmla="*/ 142 h 335"/>
                <a:gd name="T50" fmla="*/ 109 w 258"/>
                <a:gd name="T51" fmla="*/ 140 h 335"/>
                <a:gd name="T52" fmla="*/ 119 w 258"/>
                <a:gd name="T53" fmla="*/ 156 h 335"/>
                <a:gd name="T54" fmla="*/ 121 w 258"/>
                <a:gd name="T55" fmla="*/ 152 h 335"/>
                <a:gd name="T56" fmla="*/ 123 w 258"/>
                <a:gd name="T57" fmla="*/ 164 h 335"/>
                <a:gd name="T58" fmla="*/ 136 w 258"/>
                <a:gd name="T59" fmla="*/ 171 h 335"/>
                <a:gd name="T60" fmla="*/ 130 w 258"/>
                <a:gd name="T61" fmla="*/ 174 h 335"/>
                <a:gd name="T62" fmla="*/ 144 w 258"/>
                <a:gd name="T63" fmla="*/ 181 h 335"/>
                <a:gd name="T64" fmla="*/ 140 w 258"/>
                <a:gd name="T65" fmla="*/ 180 h 335"/>
                <a:gd name="T66" fmla="*/ 150 w 258"/>
                <a:gd name="T67" fmla="*/ 195 h 335"/>
                <a:gd name="T68" fmla="*/ 151 w 258"/>
                <a:gd name="T69" fmla="*/ 191 h 335"/>
                <a:gd name="T70" fmla="*/ 153 w 258"/>
                <a:gd name="T71" fmla="*/ 204 h 335"/>
                <a:gd name="T72" fmla="*/ 166 w 258"/>
                <a:gd name="T73" fmla="*/ 211 h 335"/>
                <a:gd name="T74" fmla="*/ 161 w 258"/>
                <a:gd name="T75" fmla="*/ 213 h 335"/>
                <a:gd name="T76" fmla="*/ 174 w 258"/>
                <a:gd name="T77" fmla="*/ 221 h 335"/>
                <a:gd name="T78" fmla="*/ 170 w 258"/>
                <a:gd name="T79" fmla="*/ 219 h 335"/>
                <a:gd name="T80" fmla="*/ 180 w 258"/>
                <a:gd name="T81" fmla="*/ 235 h 335"/>
                <a:gd name="T82" fmla="*/ 182 w 258"/>
                <a:gd name="T83" fmla="*/ 231 h 335"/>
                <a:gd name="T84" fmla="*/ 183 w 258"/>
                <a:gd name="T85" fmla="*/ 243 h 335"/>
                <a:gd name="T86" fmla="*/ 197 w 258"/>
                <a:gd name="T87" fmla="*/ 251 h 335"/>
                <a:gd name="T88" fmla="*/ 191 w 258"/>
                <a:gd name="T89" fmla="*/ 253 h 335"/>
                <a:gd name="T90" fmla="*/ 205 w 258"/>
                <a:gd name="T91" fmla="*/ 261 h 335"/>
                <a:gd name="T92" fmla="*/ 200 w 258"/>
                <a:gd name="T93" fmla="*/ 259 h 335"/>
                <a:gd name="T94" fmla="*/ 210 w 258"/>
                <a:gd name="T95" fmla="*/ 275 h 335"/>
                <a:gd name="T96" fmla="*/ 212 w 258"/>
                <a:gd name="T97" fmla="*/ 271 h 335"/>
                <a:gd name="T98" fmla="*/ 214 w 258"/>
                <a:gd name="T99" fmla="*/ 283 h 335"/>
                <a:gd name="T100" fmla="*/ 227 w 258"/>
                <a:gd name="T101" fmla="*/ 291 h 335"/>
                <a:gd name="T102" fmla="*/ 222 w 258"/>
                <a:gd name="T103" fmla="*/ 293 h 335"/>
                <a:gd name="T104" fmla="*/ 235 w 258"/>
                <a:gd name="T105" fmla="*/ 300 h 335"/>
                <a:gd name="T106" fmla="*/ 231 w 258"/>
                <a:gd name="T107" fmla="*/ 299 h 335"/>
                <a:gd name="T108" fmla="*/ 241 w 258"/>
                <a:gd name="T109" fmla="*/ 314 h 335"/>
                <a:gd name="T110" fmla="*/ 243 w 258"/>
                <a:gd name="T111" fmla="*/ 310 h 335"/>
                <a:gd name="T112" fmla="*/ 244 w 258"/>
                <a:gd name="T113" fmla="*/ 323 h 335"/>
                <a:gd name="T114" fmla="*/ 258 w 258"/>
                <a:gd name="T115" fmla="*/ 330 h 335"/>
                <a:gd name="T116" fmla="*/ 252 w 258"/>
                <a:gd name="T117" fmla="*/ 33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7" y="3"/>
                  </a:moveTo>
                  <a:lnTo>
                    <a:pt x="7" y="3"/>
                  </a:lnTo>
                  <a:cubicBezTo>
                    <a:pt x="7" y="4"/>
                    <a:pt x="7" y="6"/>
                    <a:pt x="5" y="7"/>
                  </a:cubicBezTo>
                  <a:cubicBezTo>
                    <a:pt x="3" y="7"/>
                    <a:pt x="2" y="7"/>
                    <a:pt x="1" y="5"/>
                  </a:cubicBezTo>
                  <a:lnTo>
                    <a:pt x="1" y="5"/>
                  </a:lnTo>
                  <a:cubicBezTo>
                    <a:pt x="0" y="3"/>
                    <a:pt x="1" y="2"/>
                    <a:pt x="3" y="1"/>
                  </a:cubicBezTo>
                  <a:cubicBezTo>
                    <a:pt x="4" y="0"/>
                    <a:pt x="6" y="1"/>
                    <a:pt x="7" y="3"/>
                  </a:cubicBezTo>
                  <a:close/>
                  <a:moveTo>
                    <a:pt x="14" y="13"/>
                  </a:moveTo>
                  <a:lnTo>
                    <a:pt x="14" y="13"/>
                  </a:lnTo>
                  <a:cubicBezTo>
                    <a:pt x="15" y="14"/>
                    <a:pt x="14" y="16"/>
                    <a:pt x="13" y="17"/>
                  </a:cubicBezTo>
                  <a:cubicBezTo>
                    <a:pt x="11" y="17"/>
                    <a:pt x="9" y="16"/>
                    <a:pt x="9" y="15"/>
                  </a:cubicBezTo>
                  <a:lnTo>
                    <a:pt x="9" y="15"/>
                  </a:lnTo>
                  <a:cubicBezTo>
                    <a:pt x="8" y="13"/>
                    <a:pt x="9" y="11"/>
                    <a:pt x="10" y="11"/>
                  </a:cubicBezTo>
                  <a:cubicBezTo>
                    <a:pt x="12" y="10"/>
                    <a:pt x="14" y="11"/>
                    <a:pt x="14" y="13"/>
                  </a:cubicBezTo>
                  <a:close/>
                  <a:moveTo>
                    <a:pt x="22" y="22"/>
                  </a:moveTo>
                  <a:lnTo>
                    <a:pt x="22" y="22"/>
                  </a:lnTo>
                  <a:cubicBezTo>
                    <a:pt x="23" y="24"/>
                    <a:pt x="22" y="26"/>
                    <a:pt x="20" y="27"/>
                  </a:cubicBezTo>
                  <a:cubicBezTo>
                    <a:pt x="19" y="27"/>
                    <a:pt x="17" y="26"/>
                    <a:pt x="16" y="25"/>
                  </a:cubicBezTo>
                  <a:lnTo>
                    <a:pt x="16" y="25"/>
                  </a:lnTo>
                  <a:cubicBezTo>
                    <a:pt x="16" y="23"/>
                    <a:pt x="16" y="21"/>
                    <a:pt x="18" y="21"/>
                  </a:cubicBezTo>
                  <a:cubicBezTo>
                    <a:pt x="20" y="20"/>
                    <a:pt x="21" y="21"/>
                    <a:pt x="22" y="22"/>
                  </a:cubicBezTo>
                  <a:close/>
                  <a:moveTo>
                    <a:pt x="30" y="32"/>
                  </a:moveTo>
                  <a:lnTo>
                    <a:pt x="30" y="32"/>
                  </a:lnTo>
                  <a:cubicBezTo>
                    <a:pt x="30" y="34"/>
                    <a:pt x="29" y="36"/>
                    <a:pt x="28" y="36"/>
                  </a:cubicBezTo>
                  <a:cubicBezTo>
                    <a:pt x="26" y="37"/>
                    <a:pt x="24" y="36"/>
                    <a:pt x="24" y="35"/>
                  </a:cubicBezTo>
                  <a:lnTo>
                    <a:pt x="24" y="35"/>
                  </a:lnTo>
                  <a:cubicBezTo>
                    <a:pt x="23" y="33"/>
                    <a:pt x="24" y="31"/>
                    <a:pt x="26" y="31"/>
                  </a:cubicBezTo>
                  <a:cubicBezTo>
                    <a:pt x="27" y="30"/>
                    <a:pt x="29" y="31"/>
                    <a:pt x="30" y="32"/>
                  </a:cubicBezTo>
                  <a:close/>
                  <a:moveTo>
                    <a:pt x="37" y="42"/>
                  </a:moveTo>
                  <a:lnTo>
                    <a:pt x="37" y="42"/>
                  </a:lnTo>
                  <a:cubicBezTo>
                    <a:pt x="38" y="44"/>
                    <a:pt x="37" y="46"/>
                    <a:pt x="35" y="46"/>
                  </a:cubicBezTo>
                  <a:cubicBezTo>
                    <a:pt x="34" y="47"/>
                    <a:pt x="32" y="46"/>
                    <a:pt x="31" y="45"/>
                  </a:cubicBezTo>
                  <a:lnTo>
                    <a:pt x="31" y="45"/>
                  </a:lnTo>
                  <a:cubicBezTo>
                    <a:pt x="31" y="43"/>
                    <a:pt x="32" y="41"/>
                    <a:pt x="33" y="41"/>
                  </a:cubicBezTo>
                  <a:cubicBezTo>
                    <a:pt x="35" y="40"/>
                    <a:pt x="37" y="41"/>
                    <a:pt x="37" y="42"/>
                  </a:cubicBezTo>
                  <a:close/>
                  <a:moveTo>
                    <a:pt x="45" y="52"/>
                  </a:moveTo>
                  <a:lnTo>
                    <a:pt x="45" y="52"/>
                  </a:lnTo>
                  <a:cubicBezTo>
                    <a:pt x="45" y="54"/>
                    <a:pt x="45" y="56"/>
                    <a:pt x="43" y="56"/>
                  </a:cubicBezTo>
                  <a:cubicBezTo>
                    <a:pt x="41" y="57"/>
                    <a:pt x="40" y="56"/>
                    <a:pt x="39" y="55"/>
                  </a:cubicBezTo>
                  <a:lnTo>
                    <a:pt x="39" y="55"/>
                  </a:lnTo>
                  <a:cubicBezTo>
                    <a:pt x="38" y="53"/>
                    <a:pt x="39" y="51"/>
                    <a:pt x="41" y="51"/>
                  </a:cubicBezTo>
                  <a:cubicBezTo>
                    <a:pt x="42" y="50"/>
                    <a:pt x="44" y="51"/>
                    <a:pt x="45" y="52"/>
                  </a:cubicBezTo>
                  <a:close/>
                  <a:moveTo>
                    <a:pt x="52" y="62"/>
                  </a:moveTo>
                  <a:lnTo>
                    <a:pt x="52" y="62"/>
                  </a:lnTo>
                  <a:cubicBezTo>
                    <a:pt x="53" y="64"/>
                    <a:pt x="52" y="66"/>
                    <a:pt x="51" y="66"/>
                  </a:cubicBezTo>
                  <a:cubicBezTo>
                    <a:pt x="49" y="67"/>
                    <a:pt x="47" y="66"/>
                    <a:pt x="47" y="64"/>
                  </a:cubicBezTo>
                  <a:lnTo>
                    <a:pt x="47" y="64"/>
                  </a:lnTo>
                  <a:cubicBezTo>
                    <a:pt x="46" y="63"/>
                    <a:pt x="47" y="61"/>
                    <a:pt x="48" y="60"/>
                  </a:cubicBezTo>
                  <a:cubicBezTo>
                    <a:pt x="50" y="60"/>
                    <a:pt x="52" y="61"/>
                    <a:pt x="52" y="62"/>
                  </a:cubicBezTo>
                  <a:close/>
                  <a:moveTo>
                    <a:pt x="60" y="72"/>
                  </a:moveTo>
                  <a:lnTo>
                    <a:pt x="60" y="72"/>
                  </a:lnTo>
                  <a:cubicBezTo>
                    <a:pt x="61" y="74"/>
                    <a:pt x="60" y="76"/>
                    <a:pt x="58" y="76"/>
                  </a:cubicBezTo>
                  <a:cubicBezTo>
                    <a:pt x="57" y="77"/>
                    <a:pt x="55" y="76"/>
                    <a:pt x="54" y="74"/>
                  </a:cubicBezTo>
                  <a:lnTo>
                    <a:pt x="54" y="74"/>
                  </a:lnTo>
                  <a:cubicBezTo>
                    <a:pt x="54" y="73"/>
                    <a:pt x="54" y="71"/>
                    <a:pt x="56" y="70"/>
                  </a:cubicBezTo>
                  <a:cubicBezTo>
                    <a:pt x="58" y="70"/>
                    <a:pt x="59" y="70"/>
                    <a:pt x="60" y="72"/>
                  </a:cubicBezTo>
                  <a:close/>
                  <a:moveTo>
                    <a:pt x="68" y="82"/>
                  </a:moveTo>
                  <a:lnTo>
                    <a:pt x="68" y="82"/>
                  </a:lnTo>
                  <a:cubicBezTo>
                    <a:pt x="68" y="84"/>
                    <a:pt x="68" y="85"/>
                    <a:pt x="66" y="86"/>
                  </a:cubicBezTo>
                  <a:cubicBezTo>
                    <a:pt x="64" y="87"/>
                    <a:pt x="62" y="86"/>
                    <a:pt x="62" y="84"/>
                  </a:cubicBezTo>
                  <a:lnTo>
                    <a:pt x="62" y="84"/>
                  </a:lnTo>
                  <a:cubicBezTo>
                    <a:pt x="61" y="83"/>
                    <a:pt x="62" y="81"/>
                    <a:pt x="64" y="80"/>
                  </a:cubicBezTo>
                  <a:cubicBezTo>
                    <a:pt x="65" y="80"/>
                    <a:pt x="67" y="80"/>
                    <a:pt x="68" y="82"/>
                  </a:cubicBezTo>
                  <a:close/>
                  <a:moveTo>
                    <a:pt x="75" y="92"/>
                  </a:moveTo>
                  <a:lnTo>
                    <a:pt x="75" y="92"/>
                  </a:lnTo>
                  <a:cubicBezTo>
                    <a:pt x="76" y="94"/>
                    <a:pt x="75" y="95"/>
                    <a:pt x="74" y="96"/>
                  </a:cubicBezTo>
                  <a:cubicBezTo>
                    <a:pt x="72" y="97"/>
                    <a:pt x="70" y="96"/>
                    <a:pt x="69" y="94"/>
                  </a:cubicBezTo>
                  <a:lnTo>
                    <a:pt x="69" y="94"/>
                  </a:lnTo>
                  <a:cubicBezTo>
                    <a:pt x="69" y="93"/>
                    <a:pt x="70" y="91"/>
                    <a:pt x="71" y="90"/>
                  </a:cubicBezTo>
                  <a:cubicBezTo>
                    <a:pt x="73" y="90"/>
                    <a:pt x="75" y="90"/>
                    <a:pt x="75" y="92"/>
                  </a:cubicBezTo>
                  <a:close/>
                  <a:moveTo>
                    <a:pt x="83" y="102"/>
                  </a:moveTo>
                  <a:lnTo>
                    <a:pt x="83" y="102"/>
                  </a:lnTo>
                  <a:cubicBezTo>
                    <a:pt x="83" y="103"/>
                    <a:pt x="83" y="105"/>
                    <a:pt x="81" y="106"/>
                  </a:cubicBezTo>
                  <a:cubicBezTo>
                    <a:pt x="80" y="107"/>
                    <a:pt x="78" y="106"/>
                    <a:pt x="77" y="104"/>
                  </a:cubicBezTo>
                  <a:lnTo>
                    <a:pt x="77" y="104"/>
                  </a:lnTo>
                  <a:cubicBezTo>
                    <a:pt x="76" y="103"/>
                    <a:pt x="77" y="101"/>
                    <a:pt x="79" y="100"/>
                  </a:cubicBezTo>
                  <a:cubicBezTo>
                    <a:pt x="80" y="100"/>
                    <a:pt x="82" y="100"/>
                    <a:pt x="83" y="102"/>
                  </a:cubicBezTo>
                  <a:close/>
                  <a:moveTo>
                    <a:pt x="90" y="112"/>
                  </a:moveTo>
                  <a:lnTo>
                    <a:pt x="90" y="112"/>
                  </a:lnTo>
                  <a:cubicBezTo>
                    <a:pt x="91" y="113"/>
                    <a:pt x="90" y="115"/>
                    <a:pt x="89" y="116"/>
                  </a:cubicBezTo>
                  <a:cubicBezTo>
                    <a:pt x="87" y="117"/>
                    <a:pt x="85" y="116"/>
                    <a:pt x="85" y="114"/>
                  </a:cubicBezTo>
                  <a:lnTo>
                    <a:pt x="85" y="114"/>
                  </a:lnTo>
                  <a:cubicBezTo>
                    <a:pt x="84" y="113"/>
                    <a:pt x="85" y="111"/>
                    <a:pt x="86" y="110"/>
                  </a:cubicBezTo>
                  <a:cubicBezTo>
                    <a:pt x="88" y="109"/>
                    <a:pt x="90" y="110"/>
                    <a:pt x="90" y="112"/>
                  </a:cubicBezTo>
                  <a:close/>
                  <a:moveTo>
                    <a:pt x="98" y="122"/>
                  </a:moveTo>
                  <a:lnTo>
                    <a:pt x="98" y="122"/>
                  </a:lnTo>
                  <a:cubicBezTo>
                    <a:pt x="99" y="123"/>
                    <a:pt x="98" y="125"/>
                    <a:pt x="96" y="126"/>
                  </a:cubicBezTo>
                  <a:cubicBezTo>
                    <a:pt x="95" y="126"/>
                    <a:pt x="93" y="126"/>
                    <a:pt x="92" y="124"/>
                  </a:cubicBezTo>
                  <a:lnTo>
                    <a:pt x="92" y="124"/>
                  </a:lnTo>
                  <a:cubicBezTo>
                    <a:pt x="92" y="122"/>
                    <a:pt x="92" y="121"/>
                    <a:pt x="94" y="120"/>
                  </a:cubicBezTo>
                  <a:cubicBezTo>
                    <a:pt x="96" y="119"/>
                    <a:pt x="97" y="120"/>
                    <a:pt x="98" y="122"/>
                  </a:cubicBezTo>
                  <a:close/>
                  <a:moveTo>
                    <a:pt x="106" y="132"/>
                  </a:moveTo>
                  <a:lnTo>
                    <a:pt x="106" y="132"/>
                  </a:lnTo>
                  <a:cubicBezTo>
                    <a:pt x="106" y="133"/>
                    <a:pt x="106" y="135"/>
                    <a:pt x="104" y="136"/>
                  </a:cubicBezTo>
                  <a:cubicBezTo>
                    <a:pt x="102" y="136"/>
                    <a:pt x="100" y="136"/>
                    <a:pt x="100" y="134"/>
                  </a:cubicBezTo>
                  <a:lnTo>
                    <a:pt x="100" y="134"/>
                  </a:lnTo>
                  <a:cubicBezTo>
                    <a:pt x="99" y="132"/>
                    <a:pt x="100" y="131"/>
                    <a:pt x="102" y="130"/>
                  </a:cubicBezTo>
                  <a:cubicBezTo>
                    <a:pt x="103" y="129"/>
                    <a:pt x="105" y="130"/>
                    <a:pt x="106" y="132"/>
                  </a:cubicBezTo>
                  <a:close/>
                  <a:moveTo>
                    <a:pt x="113" y="142"/>
                  </a:moveTo>
                  <a:lnTo>
                    <a:pt x="113" y="142"/>
                  </a:lnTo>
                  <a:cubicBezTo>
                    <a:pt x="114" y="143"/>
                    <a:pt x="113" y="145"/>
                    <a:pt x="112" y="146"/>
                  </a:cubicBezTo>
                  <a:cubicBezTo>
                    <a:pt x="110" y="146"/>
                    <a:pt x="108" y="146"/>
                    <a:pt x="107" y="144"/>
                  </a:cubicBezTo>
                  <a:lnTo>
                    <a:pt x="107" y="144"/>
                  </a:lnTo>
                  <a:cubicBezTo>
                    <a:pt x="107" y="142"/>
                    <a:pt x="108" y="141"/>
                    <a:pt x="109" y="140"/>
                  </a:cubicBezTo>
                  <a:cubicBezTo>
                    <a:pt x="111" y="139"/>
                    <a:pt x="113" y="140"/>
                    <a:pt x="113" y="142"/>
                  </a:cubicBezTo>
                  <a:close/>
                  <a:moveTo>
                    <a:pt x="121" y="152"/>
                  </a:moveTo>
                  <a:lnTo>
                    <a:pt x="121" y="152"/>
                  </a:lnTo>
                  <a:cubicBezTo>
                    <a:pt x="121" y="153"/>
                    <a:pt x="121" y="155"/>
                    <a:pt x="119" y="156"/>
                  </a:cubicBezTo>
                  <a:cubicBezTo>
                    <a:pt x="118" y="156"/>
                    <a:pt x="116" y="155"/>
                    <a:pt x="115" y="154"/>
                  </a:cubicBezTo>
                  <a:lnTo>
                    <a:pt x="115" y="154"/>
                  </a:lnTo>
                  <a:cubicBezTo>
                    <a:pt x="114" y="152"/>
                    <a:pt x="115" y="150"/>
                    <a:pt x="117" y="150"/>
                  </a:cubicBezTo>
                  <a:cubicBezTo>
                    <a:pt x="118" y="149"/>
                    <a:pt x="120" y="150"/>
                    <a:pt x="121" y="152"/>
                  </a:cubicBezTo>
                  <a:close/>
                  <a:moveTo>
                    <a:pt x="128" y="161"/>
                  </a:moveTo>
                  <a:lnTo>
                    <a:pt x="128" y="161"/>
                  </a:lnTo>
                  <a:cubicBezTo>
                    <a:pt x="129" y="163"/>
                    <a:pt x="128" y="165"/>
                    <a:pt x="127" y="166"/>
                  </a:cubicBezTo>
                  <a:cubicBezTo>
                    <a:pt x="125" y="166"/>
                    <a:pt x="123" y="165"/>
                    <a:pt x="123" y="164"/>
                  </a:cubicBezTo>
                  <a:lnTo>
                    <a:pt x="123" y="164"/>
                  </a:lnTo>
                  <a:cubicBezTo>
                    <a:pt x="122" y="162"/>
                    <a:pt x="123" y="160"/>
                    <a:pt x="124" y="160"/>
                  </a:cubicBezTo>
                  <a:cubicBezTo>
                    <a:pt x="126" y="159"/>
                    <a:pt x="128" y="160"/>
                    <a:pt x="128" y="161"/>
                  </a:cubicBezTo>
                  <a:close/>
                  <a:moveTo>
                    <a:pt x="136" y="171"/>
                  </a:moveTo>
                  <a:lnTo>
                    <a:pt x="136" y="171"/>
                  </a:lnTo>
                  <a:cubicBezTo>
                    <a:pt x="137" y="173"/>
                    <a:pt x="136" y="175"/>
                    <a:pt x="134" y="175"/>
                  </a:cubicBezTo>
                  <a:cubicBezTo>
                    <a:pt x="133" y="176"/>
                    <a:pt x="131" y="175"/>
                    <a:pt x="130" y="174"/>
                  </a:cubicBezTo>
                  <a:lnTo>
                    <a:pt x="130" y="174"/>
                  </a:lnTo>
                  <a:cubicBezTo>
                    <a:pt x="130" y="172"/>
                    <a:pt x="130" y="170"/>
                    <a:pt x="132" y="170"/>
                  </a:cubicBezTo>
                  <a:cubicBezTo>
                    <a:pt x="134" y="169"/>
                    <a:pt x="135" y="170"/>
                    <a:pt x="136" y="171"/>
                  </a:cubicBezTo>
                  <a:close/>
                  <a:moveTo>
                    <a:pt x="144" y="181"/>
                  </a:moveTo>
                  <a:lnTo>
                    <a:pt x="144" y="181"/>
                  </a:lnTo>
                  <a:cubicBezTo>
                    <a:pt x="144" y="183"/>
                    <a:pt x="144" y="185"/>
                    <a:pt x="142" y="185"/>
                  </a:cubicBezTo>
                  <a:cubicBezTo>
                    <a:pt x="140" y="186"/>
                    <a:pt x="139" y="185"/>
                    <a:pt x="138" y="184"/>
                  </a:cubicBezTo>
                  <a:lnTo>
                    <a:pt x="138" y="184"/>
                  </a:lnTo>
                  <a:cubicBezTo>
                    <a:pt x="137" y="182"/>
                    <a:pt x="138" y="180"/>
                    <a:pt x="140" y="180"/>
                  </a:cubicBezTo>
                  <a:cubicBezTo>
                    <a:pt x="141" y="179"/>
                    <a:pt x="143" y="180"/>
                    <a:pt x="144" y="181"/>
                  </a:cubicBezTo>
                  <a:close/>
                  <a:moveTo>
                    <a:pt x="151" y="191"/>
                  </a:moveTo>
                  <a:lnTo>
                    <a:pt x="151" y="191"/>
                  </a:lnTo>
                  <a:cubicBezTo>
                    <a:pt x="152" y="193"/>
                    <a:pt x="151" y="195"/>
                    <a:pt x="150" y="195"/>
                  </a:cubicBezTo>
                  <a:cubicBezTo>
                    <a:pt x="148" y="196"/>
                    <a:pt x="146" y="195"/>
                    <a:pt x="145" y="194"/>
                  </a:cubicBezTo>
                  <a:lnTo>
                    <a:pt x="145" y="194"/>
                  </a:lnTo>
                  <a:cubicBezTo>
                    <a:pt x="145" y="192"/>
                    <a:pt x="146" y="190"/>
                    <a:pt x="147" y="190"/>
                  </a:cubicBezTo>
                  <a:cubicBezTo>
                    <a:pt x="149" y="189"/>
                    <a:pt x="151" y="190"/>
                    <a:pt x="151" y="191"/>
                  </a:cubicBezTo>
                  <a:close/>
                  <a:moveTo>
                    <a:pt x="159" y="201"/>
                  </a:moveTo>
                  <a:lnTo>
                    <a:pt x="159" y="201"/>
                  </a:lnTo>
                  <a:cubicBezTo>
                    <a:pt x="160" y="203"/>
                    <a:pt x="159" y="205"/>
                    <a:pt x="157" y="205"/>
                  </a:cubicBezTo>
                  <a:cubicBezTo>
                    <a:pt x="156" y="206"/>
                    <a:pt x="154" y="205"/>
                    <a:pt x="153" y="204"/>
                  </a:cubicBezTo>
                  <a:lnTo>
                    <a:pt x="153" y="203"/>
                  </a:lnTo>
                  <a:cubicBezTo>
                    <a:pt x="152" y="202"/>
                    <a:pt x="153" y="200"/>
                    <a:pt x="155" y="199"/>
                  </a:cubicBezTo>
                  <a:cubicBezTo>
                    <a:pt x="156" y="199"/>
                    <a:pt x="158" y="200"/>
                    <a:pt x="159" y="201"/>
                  </a:cubicBezTo>
                  <a:close/>
                  <a:moveTo>
                    <a:pt x="166" y="211"/>
                  </a:moveTo>
                  <a:lnTo>
                    <a:pt x="166" y="211"/>
                  </a:lnTo>
                  <a:cubicBezTo>
                    <a:pt x="167" y="213"/>
                    <a:pt x="166" y="215"/>
                    <a:pt x="165" y="215"/>
                  </a:cubicBezTo>
                  <a:cubicBezTo>
                    <a:pt x="163" y="216"/>
                    <a:pt x="161" y="215"/>
                    <a:pt x="161" y="213"/>
                  </a:cubicBezTo>
                  <a:lnTo>
                    <a:pt x="161" y="213"/>
                  </a:lnTo>
                  <a:cubicBezTo>
                    <a:pt x="160" y="212"/>
                    <a:pt x="161" y="210"/>
                    <a:pt x="162" y="209"/>
                  </a:cubicBezTo>
                  <a:cubicBezTo>
                    <a:pt x="164" y="209"/>
                    <a:pt x="166" y="210"/>
                    <a:pt x="166" y="211"/>
                  </a:cubicBezTo>
                  <a:close/>
                  <a:moveTo>
                    <a:pt x="174" y="221"/>
                  </a:moveTo>
                  <a:lnTo>
                    <a:pt x="174" y="221"/>
                  </a:lnTo>
                  <a:cubicBezTo>
                    <a:pt x="175" y="223"/>
                    <a:pt x="174" y="224"/>
                    <a:pt x="172" y="225"/>
                  </a:cubicBezTo>
                  <a:cubicBezTo>
                    <a:pt x="171" y="226"/>
                    <a:pt x="169" y="225"/>
                    <a:pt x="168" y="223"/>
                  </a:cubicBezTo>
                  <a:lnTo>
                    <a:pt x="168" y="223"/>
                  </a:lnTo>
                  <a:cubicBezTo>
                    <a:pt x="168" y="222"/>
                    <a:pt x="168" y="220"/>
                    <a:pt x="170" y="219"/>
                  </a:cubicBezTo>
                  <a:cubicBezTo>
                    <a:pt x="172" y="219"/>
                    <a:pt x="173" y="219"/>
                    <a:pt x="174" y="221"/>
                  </a:cubicBezTo>
                  <a:close/>
                  <a:moveTo>
                    <a:pt x="182" y="231"/>
                  </a:moveTo>
                  <a:lnTo>
                    <a:pt x="182" y="231"/>
                  </a:lnTo>
                  <a:cubicBezTo>
                    <a:pt x="182" y="233"/>
                    <a:pt x="182" y="234"/>
                    <a:pt x="180" y="235"/>
                  </a:cubicBezTo>
                  <a:cubicBezTo>
                    <a:pt x="178" y="236"/>
                    <a:pt x="177" y="235"/>
                    <a:pt x="176" y="233"/>
                  </a:cubicBezTo>
                  <a:lnTo>
                    <a:pt x="176" y="233"/>
                  </a:lnTo>
                  <a:cubicBezTo>
                    <a:pt x="175" y="232"/>
                    <a:pt x="176" y="230"/>
                    <a:pt x="178" y="229"/>
                  </a:cubicBezTo>
                  <a:cubicBezTo>
                    <a:pt x="179" y="229"/>
                    <a:pt x="181" y="229"/>
                    <a:pt x="182" y="231"/>
                  </a:cubicBezTo>
                  <a:close/>
                  <a:moveTo>
                    <a:pt x="189" y="241"/>
                  </a:moveTo>
                  <a:lnTo>
                    <a:pt x="189" y="241"/>
                  </a:lnTo>
                  <a:cubicBezTo>
                    <a:pt x="190" y="242"/>
                    <a:pt x="189" y="244"/>
                    <a:pt x="188" y="245"/>
                  </a:cubicBezTo>
                  <a:cubicBezTo>
                    <a:pt x="186" y="246"/>
                    <a:pt x="184" y="245"/>
                    <a:pt x="183" y="243"/>
                  </a:cubicBezTo>
                  <a:lnTo>
                    <a:pt x="183" y="243"/>
                  </a:lnTo>
                  <a:cubicBezTo>
                    <a:pt x="183" y="242"/>
                    <a:pt x="184" y="240"/>
                    <a:pt x="185" y="239"/>
                  </a:cubicBezTo>
                  <a:cubicBezTo>
                    <a:pt x="187" y="239"/>
                    <a:pt x="189" y="239"/>
                    <a:pt x="189" y="241"/>
                  </a:cubicBezTo>
                  <a:close/>
                  <a:moveTo>
                    <a:pt x="197" y="251"/>
                  </a:moveTo>
                  <a:lnTo>
                    <a:pt x="197" y="251"/>
                  </a:lnTo>
                  <a:cubicBezTo>
                    <a:pt x="198" y="252"/>
                    <a:pt x="197" y="254"/>
                    <a:pt x="195" y="255"/>
                  </a:cubicBezTo>
                  <a:cubicBezTo>
                    <a:pt x="194" y="256"/>
                    <a:pt x="192" y="255"/>
                    <a:pt x="191" y="253"/>
                  </a:cubicBezTo>
                  <a:lnTo>
                    <a:pt x="191" y="253"/>
                  </a:lnTo>
                  <a:cubicBezTo>
                    <a:pt x="190" y="252"/>
                    <a:pt x="191" y="250"/>
                    <a:pt x="193" y="249"/>
                  </a:cubicBezTo>
                  <a:cubicBezTo>
                    <a:pt x="194" y="248"/>
                    <a:pt x="196" y="249"/>
                    <a:pt x="197" y="251"/>
                  </a:cubicBezTo>
                  <a:close/>
                  <a:moveTo>
                    <a:pt x="205" y="261"/>
                  </a:moveTo>
                  <a:lnTo>
                    <a:pt x="205" y="261"/>
                  </a:lnTo>
                  <a:cubicBezTo>
                    <a:pt x="205" y="262"/>
                    <a:pt x="204" y="264"/>
                    <a:pt x="203" y="265"/>
                  </a:cubicBezTo>
                  <a:cubicBezTo>
                    <a:pt x="201" y="265"/>
                    <a:pt x="199" y="265"/>
                    <a:pt x="199" y="263"/>
                  </a:cubicBezTo>
                  <a:lnTo>
                    <a:pt x="199" y="263"/>
                  </a:lnTo>
                  <a:cubicBezTo>
                    <a:pt x="198" y="261"/>
                    <a:pt x="199" y="260"/>
                    <a:pt x="200" y="259"/>
                  </a:cubicBezTo>
                  <a:cubicBezTo>
                    <a:pt x="202" y="258"/>
                    <a:pt x="204" y="259"/>
                    <a:pt x="205" y="261"/>
                  </a:cubicBezTo>
                  <a:close/>
                  <a:moveTo>
                    <a:pt x="212" y="271"/>
                  </a:moveTo>
                  <a:lnTo>
                    <a:pt x="212" y="271"/>
                  </a:lnTo>
                  <a:cubicBezTo>
                    <a:pt x="213" y="272"/>
                    <a:pt x="212" y="274"/>
                    <a:pt x="210" y="275"/>
                  </a:cubicBezTo>
                  <a:cubicBezTo>
                    <a:pt x="209" y="275"/>
                    <a:pt x="207" y="275"/>
                    <a:pt x="206" y="273"/>
                  </a:cubicBezTo>
                  <a:lnTo>
                    <a:pt x="206" y="273"/>
                  </a:lnTo>
                  <a:cubicBezTo>
                    <a:pt x="206" y="271"/>
                    <a:pt x="206" y="270"/>
                    <a:pt x="208" y="269"/>
                  </a:cubicBezTo>
                  <a:cubicBezTo>
                    <a:pt x="210" y="268"/>
                    <a:pt x="211" y="269"/>
                    <a:pt x="212" y="271"/>
                  </a:cubicBezTo>
                  <a:close/>
                  <a:moveTo>
                    <a:pt x="220" y="281"/>
                  </a:moveTo>
                  <a:lnTo>
                    <a:pt x="220" y="281"/>
                  </a:lnTo>
                  <a:cubicBezTo>
                    <a:pt x="220" y="282"/>
                    <a:pt x="220" y="284"/>
                    <a:pt x="218" y="285"/>
                  </a:cubicBezTo>
                  <a:cubicBezTo>
                    <a:pt x="216" y="285"/>
                    <a:pt x="215" y="285"/>
                    <a:pt x="214" y="283"/>
                  </a:cubicBezTo>
                  <a:lnTo>
                    <a:pt x="214" y="283"/>
                  </a:lnTo>
                  <a:cubicBezTo>
                    <a:pt x="213" y="281"/>
                    <a:pt x="214" y="280"/>
                    <a:pt x="216" y="279"/>
                  </a:cubicBezTo>
                  <a:cubicBezTo>
                    <a:pt x="217" y="278"/>
                    <a:pt x="219" y="279"/>
                    <a:pt x="220" y="281"/>
                  </a:cubicBezTo>
                  <a:close/>
                  <a:moveTo>
                    <a:pt x="227" y="291"/>
                  </a:moveTo>
                  <a:lnTo>
                    <a:pt x="227" y="291"/>
                  </a:lnTo>
                  <a:cubicBezTo>
                    <a:pt x="228" y="292"/>
                    <a:pt x="227" y="294"/>
                    <a:pt x="226" y="295"/>
                  </a:cubicBezTo>
                  <a:cubicBezTo>
                    <a:pt x="224" y="295"/>
                    <a:pt x="222" y="294"/>
                    <a:pt x="222" y="293"/>
                  </a:cubicBezTo>
                  <a:lnTo>
                    <a:pt x="222" y="293"/>
                  </a:lnTo>
                  <a:cubicBezTo>
                    <a:pt x="221" y="291"/>
                    <a:pt x="222" y="289"/>
                    <a:pt x="223" y="289"/>
                  </a:cubicBezTo>
                  <a:cubicBezTo>
                    <a:pt x="225" y="288"/>
                    <a:pt x="227" y="289"/>
                    <a:pt x="227" y="291"/>
                  </a:cubicBezTo>
                  <a:close/>
                  <a:moveTo>
                    <a:pt x="235" y="300"/>
                  </a:moveTo>
                  <a:lnTo>
                    <a:pt x="235" y="300"/>
                  </a:lnTo>
                  <a:cubicBezTo>
                    <a:pt x="236" y="302"/>
                    <a:pt x="235" y="304"/>
                    <a:pt x="233" y="305"/>
                  </a:cubicBezTo>
                  <a:cubicBezTo>
                    <a:pt x="232" y="305"/>
                    <a:pt x="230" y="304"/>
                    <a:pt x="229" y="303"/>
                  </a:cubicBezTo>
                  <a:lnTo>
                    <a:pt x="229" y="303"/>
                  </a:lnTo>
                  <a:cubicBezTo>
                    <a:pt x="228" y="301"/>
                    <a:pt x="229" y="299"/>
                    <a:pt x="231" y="299"/>
                  </a:cubicBezTo>
                  <a:cubicBezTo>
                    <a:pt x="232" y="298"/>
                    <a:pt x="234" y="299"/>
                    <a:pt x="235" y="300"/>
                  </a:cubicBezTo>
                  <a:close/>
                  <a:moveTo>
                    <a:pt x="243" y="310"/>
                  </a:moveTo>
                  <a:lnTo>
                    <a:pt x="243" y="310"/>
                  </a:lnTo>
                  <a:cubicBezTo>
                    <a:pt x="243" y="312"/>
                    <a:pt x="242" y="314"/>
                    <a:pt x="241" y="314"/>
                  </a:cubicBezTo>
                  <a:cubicBezTo>
                    <a:pt x="239" y="315"/>
                    <a:pt x="237" y="314"/>
                    <a:pt x="237" y="313"/>
                  </a:cubicBezTo>
                  <a:lnTo>
                    <a:pt x="237" y="313"/>
                  </a:lnTo>
                  <a:cubicBezTo>
                    <a:pt x="236" y="311"/>
                    <a:pt x="237" y="309"/>
                    <a:pt x="238" y="309"/>
                  </a:cubicBezTo>
                  <a:cubicBezTo>
                    <a:pt x="240" y="308"/>
                    <a:pt x="242" y="309"/>
                    <a:pt x="243" y="310"/>
                  </a:cubicBezTo>
                  <a:close/>
                  <a:moveTo>
                    <a:pt x="250" y="320"/>
                  </a:moveTo>
                  <a:lnTo>
                    <a:pt x="250" y="320"/>
                  </a:lnTo>
                  <a:cubicBezTo>
                    <a:pt x="251" y="322"/>
                    <a:pt x="250" y="324"/>
                    <a:pt x="248" y="324"/>
                  </a:cubicBezTo>
                  <a:cubicBezTo>
                    <a:pt x="247" y="325"/>
                    <a:pt x="245" y="324"/>
                    <a:pt x="244" y="323"/>
                  </a:cubicBezTo>
                  <a:lnTo>
                    <a:pt x="244" y="323"/>
                  </a:lnTo>
                  <a:cubicBezTo>
                    <a:pt x="244" y="321"/>
                    <a:pt x="244" y="319"/>
                    <a:pt x="246" y="319"/>
                  </a:cubicBezTo>
                  <a:cubicBezTo>
                    <a:pt x="248" y="318"/>
                    <a:pt x="250" y="319"/>
                    <a:pt x="250" y="320"/>
                  </a:cubicBezTo>
                  <a:close/>
                  <a:moveTo>
                    <a:pt x="258" y="330"/>
                  </a:moveTo>
                  <a:lnTo>
                    <a:pt x="258" y="330"/>
                  </a:lnTo>
                  <a:cubicBezTo>
                    <a:pt x="258" y="332"/>
                    <a:pt x="258" y="334"/>
                    <a:pt x="256" y="334"/>
                  </a:cubicBezTo>
                  <a:cubicBezTo>
                    <a:pt x="254" y="335"/>
                    <a:pt x="253" y="334"/>
                    <a:pt x="252" y="333"/>
                  </a:cubicBezTo>
                  <a:lnTo>
                    <a:pt x="252" y="333"/>
                  </a:lnTo>
                  <a:cubicBezTo>
                    <a:pt x="251" y="331"/>
                    <a:pt x="252" y="329"/>
                    <a:pt x="254" y="329"/>
                  </a:cubicBezTo>
                  <a:cubicBezTo>
                    <a:pt x="255" y="328"/>
                    <a:pt x="257" y="329"/>
                    <a:pt x="258" y="33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24" name="Freeform 405"/>
            <p:cNvSpPr>
              <a:spLocks noEditPoints="1"/>
            </p:cNvSpPr>
            <p:nvPr/>
          </p:nvSpPr>
          <p:spPr bwMode="auto">
            <a:xfrm>
              <a:off x="2886" y="881"/>
              <a:ext cx="41" cy="2907"/>
            </a:xfrm>
            <a:custGeom>
              <a:avLst/>
              <a:gdLst>
                <a:gd name="T0" fmla="*/ 41 w 41"/>
                <a:gd name="T1" fmla="*/ 0 h 2907"/>
                <a:gd name="T2" fmla="*/ 18 w 41"/>
                <a:gd name="T3" fmla="*/ 2907 h 2907"/>
                <a:gd name="T4" fmla="*/ 12 w 41"/>
                <a:gd name="T5" fmla="*/ 2907 h 2907"/>
                <a:gd name="T6" fmla="*/ 35 w 41"/>
                <a:gd name="T7" fmla="*/ 0 h 2907"/>
                <a:gd name="T8" fmla="*/ 41 w 41"/>
                <a:gd name="T9" fmla="*/ 0 h 2907"/>
                <a:gd name="T10" fmla="*/ 29 w 41"/>
                <a:gd name="T11" fmla="*/ 0 h 2907"/>
                <a:gd name="T12" fmla="*/ 6 w 41"/>
                <a:gd name="T13" fmla="*/ 2907 h 2907"/>
                <a:gd name="T14" fmla="*/ 0 w 41"/>
                <a:gd name="T15" fmla="*/ 2907 h 2907"/>
                <a:gd name="T16" fmla="*/ 22 w 41"/>
                <a:gd name="T17" fmla="*/ 0 h 2907"/>
                <a:gd name="T18" fmla="*/ 29 w 41"/>
                <a:gd name="T19" fmla="*/ 0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907">
                  <a:moveTo>
                    <a:pt x="41" y="0"/>
                  </a:moveTo>
                  <a:lnTo>
                    <a:pt x="18" y="2907"/>
                  </a:lnTo>
                  <a:lnTo>
                    <a:pt x="12" y="2907"/>
                  </a:lnTo>
                  <a:lnTo>
                    <a:pt x="35" y="0"/>
                  </a:lnTo>
                  <a:lnTo>
                    <a:pt x="41" y="0"/>
                  </a:lnTo>
                  <a:close/>
                  <a:moveTo>
                    <a:pt x="29" y="0"/>
                  </a:moveTo>
                  <a:lnTo>
                    <a:pt x="6" y="2907"/>
                  </a:lnTo>
                  <a:lnTo>
                    <a:pt x="0" y="2907"/>
                  </a:lnTo>
                  <a:lnTo>
                    <a:pt x="22" y="0"/>
                  </a:lnTo>
                  <a:lnTo>
                    <a:pt x="29"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225" name="Group 410"/>
            <p:cNvGrpSpPr>
              <a:grpSpLocks/>
            </p:cNvGrpSpPr>
            <p:nvPr/>
          </p:nvGrpSpPr>
          <p:grpSpPr bwMode="auto">
            <a:xfrm>
              <a:off x="2773" y="760"/>
              <a:ext cx="329" cy="225"/>
              <a:chOff x="2773" y="760"/>
              <a:chExt cx="329" cy="225"/>
            </a:xfrm>
          </p:grpSpPr>
          <p:sp>
            <p:nvSpPr>
              <p:cNvPr id="52179" name="Freeform 406"/>
              <p:cNvSpPr>
                <a:spLocks/>
              </p:cNvSpPr>
              <p:nvPr/>
            </p:nvSpPr>
            <p:spPr bwMode="auto">
              <a:xfrm>
                <a:off x="2773" y="760"/>
                <a:ext cx="329" cy="225"/>
              </a:xfrm>
              <a:custGeom>
                <a:avLst/>
                <a:gdLst>
                  <a:gd name="T0" fmla="*/ 437 w 437"/>
                  <a:gd name="T1" fmla="*/ 352 h 352"/>
                  <a:gd name="T2" fmla="*/ 0 w 437"/>
                  <a:gd name="T3" fmla="*/ 226 h 352"/>
                  <a:gd name="T4" fmla="*/ 0 w 437"/>
                  <a:gd name="T5" fmla="*/ 154 h 352"/>
                  <a:gd name="T6" fmla="*/ 291 w 437"/>
                  <a:gd name="T7" fmla="*/ 35 h 352"/>
                  <a:gd name="T8" fmla="*/ 291 w 437"/>
                  <a:gd name="T9" fmla="*/ 0 h 352"/>
                  <a:gd name="T10" fmla="*/ 437 w 437"/>
                  <a:gd name="T11" fmla="*/ 64 h 352"/>
                  <a:gd name="T12" fmla="*/ 291 w 437"/>
                  <a:gd name="T13" fmla="*/ 143 h 352"/>
                  <a:gd name="T14" fmla="*/ 291 w 437"/>
                  <a:gd name="T15" fmla="*/ 107 h 352"/>
                  <a:gd name="T16" fmla="*/ 18 w 437"/>
                  <a:gd name="T17" fmla="*/ 190 h 352"/>
                  <a:gd name="T18" fmla="*/ 18 w 437"/>
                  <a:gd name="T19" fmla="*/ 190 h 352"/>
                  <a:gd name="T20" fmla="*/ 437 w 437"/>
                  <a:gd name="T21" fmla="*/ 280 h 352"/>
                  <a:gd name="T22" fmla="*/ 437 w 437"/>
                  <a:gd name="T23"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 h="352">
                    <a:moveTo>
                      <a:pt x="437" y="352"/>
                    </a:moveTo>
                    <a:cubicBezTo>
                      <a:pt x="196" y="352"/>
                      <a:pt x="0" y="295"/>
                      <a:pt x="0" y="226"/>
                    </a:cubicBezTo>
                    <a:lnTo>
                      <a:pt x="0" y="154"/>
                    </a:lnTo>
                    <a:cubicBezTo>
                      <a:pt x="0" y="101"/>
                      <a:pt x="117" y="53"/>
                      <a:pt x="291" y="35"/>
                    </a:cubicBezTo>
                    <a:lnTo>
                      <a:pt x="291" y="0"/>
                    </a:lnTo>
                    <a:lnTo>
                      <a:pt x="437" y="64"/>
                    </a:lnTo>
                    <a:lnTo>
                      <a:pt x="291" y="143"/>
                    </a:lnTo>
                    <a:lnTo>
                      <a:pt x="291" y="107"/>
                    </a:lnTo>
                    <a:cubicBezTo>
                      <a:pt x="160" y="121"/>
                      <a:pt x="58" y="151"/>
                      <a:pt x="18" y="190"/>
                    </a:cubicBezTo>
                    <a:lnTo>
                      <a:pt x="18" y="190"/>
                    </a:lnTo>
                    <a:cubicBezTo>
                      <a:pt x="74" y="243"/>
                      <a:pt x="244" y="280"/>
                      <a:pt x="437" y="280"/>
                    </a:cubicBezTo>
                    <a:lnTo>
                      <a:pt x="437" y="352"/>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0" name="Freeform 407"/>
              <p:cNvSpPr>
                <a:spLocks/>
              </p:cNvSpPr>
              <p:nvPr/>
            </p:nvSpPr>
            <p:spPr bwMode="auto">
              <a:xfrm>
                <a:off x="2773" y="858"/>
                <a:ext cx="329" cy="127"/>
              </a:xfrm>
              <a:custGeom>
                <a:avLst/>
                <a:gdLst>
                  <a:gd name="T0" fmla="*/ 437 w 437"/>
                  <a:gd name="T1" fmla="*/ 198 h 198"/>
                  <a:gd name="T2" fmla="*/ 0 w 437"/>
                  <a:gd name="T3" fmla="*/ 72 h 198"/>
                  <a:gd name="T4" fmla="*/ 0 w 437"/>
                  <a:gd name="T5" fmla="*/ 0 h 198"/>
                  <a:gd name="T6" fmla="*/ 437 w 437"/>
                  <a:gd name="T7" fmla="*/ 126 h 198"/>
                  <a:gd name="T8" fmla="*/ 437 w 437"/>
                  <a:gd name="T9" fmla="*/ 198 h 198"/>
                </a:gdLst>
                <a:ahLst/>
                <a:cxnLst>
                  <a:cxn ang="0">
                    <a:pos x="T0" y="T1"/>
                  </a:cxn>
                  <a:cxn ang="0">
                    <a:pos x="T2" y="T3"/>
                  </a:cxn>
                  <a:cxn ang="0">
                    <a:pos x="T4" y="T5"/>
                  </a:cxn>
                  <a:cxn ang="0">
                    <a:pos x="T6" y="T7"/>
                  </a:cxn>
                  <a:cxn ang="0">
                    <a:pos x="T8" y="T9"/>
                  </a:cxn>
                </a:cxnLst>
                <a:rect l="0" t="0" r="r" b="b"/>
                <a:pathLst>
                  <a:path w="437" h="198">
                    <a:moveTo>
                      <a:pt x="437" y="198"/>
                    </a:moveTo>
                    <a:cubicBezTo>
                      <a:pt x="196" y="198"/>
                      <a:pt x="0" y="141"/>
                      <a:pt x="0" y="72"/>
                    </a:cubicBezTo>
                    <a:lnTo>
                      <a:pt x="0" y="0"/>
                    </a:lnTo>
                    <a:cubicBezTo>
                      <a:pt x="0" y="70"/>
                      <a:pt x="196" y="126"/>
                      <a:pt x="437" y="126"/>
                    </a:cubicBezTo>
                    <a:lnTo>
                      <a:pt x="437" y="198"/>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1" name="Freeform 408"/>
              <p:cNvSpPr>
                <a:spLocks/>
              </p:cNvSpPr>
              <p:nvPr/>
            </p:nvSpPr>
            <p:spPr bwMode="auto">
              <a:xfrm>
                <a:off x="2773" y="760"/>
                <a:ext cx="329" cy="225"/>
              </a:xfrm>
              <a:custGeom>
                <a:avLst/>
                <a:gdLst>
                  <a:gd name="T0" fmla="*/ 437 w 437"/>
                  <a:gd name="T1" fmla="*/ 352 h 352"/>
                  <a:gd name="T2" fmla="*/ 0 w 437"/>
                  <a:gd name="T3" fmla="*/ 226 h 352"/>
                  <a:gd name="T4" fmla="*/ 0 w 437"/>
                  <a:gd name="T5" fmla="*/ 154 h 352"/>
                  <a:gd name="T6" fmla="*/ 291 w 437"/>
                  <a:gd name="T7" fmla="*/ 35 h 352"/>
                  <a:gd name="T8" fmla="*/ 291 w 437"/>
                  <a:gd name="T9" fmla="*/ 0 h 352"/>
                  <a:gd name="T10" fmla="*/ 437 w 437"/>
                  <a:gd name="T11" fmla="*/ 64 h 352"/>
                  <a:gd name="T12" fmla="*/ 291 w 437"/>
                  <a:gd name="T13" fmla="*/ 143 h 352"/>
                  <a:gd name="T14" fmla="*/ 291 w 437"/>
                  <a:gd name="T15" fmla="*/ 107 h 352"/>
                  <a:gd name="T16" fmla="*/ 18 w 437"/>
                  <a:gd name="T17" fmla="*/ 190 h 352"/>
                  <a:gd name="T18" fmla="*/ 18 w 437"/>
                  <a:gd name="T19" fmla="*/ 190 h 352"/>
                  <a:gd name="T20" fmla="*/ 437 w 437"/>
                  <a:gd name="T21" fmla="*/ 280 h 352"/>
                  <a:gd name="T22" fmla="*/ 437 w 437"/>
                  <a:gd name="T23"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 h="352">
                    <a:moveTo>
                      <a:pt x="437" y="352"/>
                    </a:moveTo>
                    <a:cubicBezTo>
                      <a:pt x="196" y="352"/>
                      <a:pt x="0" y="295"/>
                      <a:pt x="0" y="226"/>
                    </a:cubicBezTo>
                    <a:lnTo>
                      <a:pt x="0" y="154"/>
                    </a:lnTo>
                    <a:cubicBezTo>
                      <a:pt x="0" y="101"/>
                      <a:pt x="117" y="53"/>
                      <a:pt x="291" y="35"/>
                    </a:cubicBezTo>
                    <a:lnTo>
                      <a:pt x="291" y="0"/>
                    </a:lnTo>
                    <a:lnTo>
                      <a:pt x="437" y="64"/>
                    </a:lnTo>
                    <a:lnTo>
                      <a:pt x="291" y="143"/>
                    </a:lnTo>
                    <a:lnTo>
                      <a:pt x="291" y="107"/>
                    </a:lnTo>
                    <a:cubicBezTo>
                      <a:pt x="160" y="121"/>
                      <a:pt x="58" y="151"/>
                      <a:pt x="18" y="190"/>
                    </a:cubicBezTo>
                    <a:lnTo>
                      <a:pt x="18" y="190"/>
                    </a:lnTo>
                    <a:cubicBezTo>
                      <a:pt x="74" y="243"/>
                      <a:pt x="244" y="280"/>
                      <a:pt x="437" y="280"/>
                    </a:cubicBezTo>
                    <a:lnTo>
                      <a:pt x="437" y="352"/>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82" name="Freeform 409"/>
              <p:cNvSpPr>
                <a:spLocks/>
              </p:cNvSpPr>
              <p:nvPr/>
            </p:nvSpPr>
            <p:spPr bwMode="auto">
              <a:xfrm>
                <a:off x="2773" y="858"/>
                <a:ext cx="13" cy="23"/>
              </a:xfrm>
              <a:custGeom>
                <a:avLst/>
                <a:gdLst>
                  <a:gd name="T0" fmla="*/ 0 w 13"/>
                  <a:gd name="T1" fmla="*/ 0 h 23"/>
                  <a:gd name="T2" fmla="*/ 13 w 13"/>
                  <a:gd name="T3" fmla="*/ 23 h 23"/>
                </a:gdLst>
                <a:ahLst/>
                <a:cxnLst>
                  <a:cxn ang="0">
                    <a:pos x="T0" y="T1"/>
                  </a:cxn>
                  <a:cxn ang="0">
                    <a:pos x="T2" y="T3"/>
                  </a:cxn>
                </a:cxnLst>
                <a:rect l="0" t="0" r="r" b="b"/>
                <a:pathLst>
                  <a:path w="13" h="23">
                    <a:moveTo>
                      <a:pt x="0" y="0"/>
                    </a:moveTo>
                    <a:cubicBezTo>
                      <a:pt x="0" y="8"/>
                      <a:pt x="4" y="16"/>
                      <a:pt x="13" y="23"/>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26" name="Group 441"/>
            <p:cNvGrpSpPr>
              <a:grpSpLocks/>
            </p:cNvGrpSpPr>
            <p:nvPr/>
          </p:nvGrpSpPr>
          <p:grpSpPr bwMode="auto">
            <a:xfrm>
              <a:off x="2107" y="2829"/>
              <a:ext cx="558" cy="645"/>
              <a:chOff x="2107" y="2829"/>
              <a:chExt cx="558" cy="645"/>
            </a:xfrm>
          </p:grpSpPr>
          <p:grpSp>
            <p:nvGrpSpPr>
              <p:cNvPr id="52149" name="Group 413"/>
              <p:cNvGrpSpPr>
                <a:grpSpLocks/>
              </p:cNvGrpSpPr>
              <p:nvPr/>
            </p:nvGrpSpPr>
            <p:grpSpPr bwMode="auto">
              <a:xfrm>
                <a:off x="2633" y="2829"/>
                <a:ext cx="32" cy="19"/>
                <a:chOff x="2633" y="2829"/>
                <a:chExt cx="32" cy="19"/>
              </a:xfrm>
            </p:grpSpPr>
            <p:sp>
              <p:nvSpPr>
                <p:cNvPr id="52177" name="Freeform 411"/>
                <p:cNvSpPr>
                  <a:spLocks/>
                </p:cNvSpPr>
                <p:nvPr/>
              </p:nvSpPr>
              <p:spPr bwMode="auto">
                <a:xfrm>
                  <a:off x="2633" y="2829"/>
                  <a:ext cx="32" cy="19"/>
                </a:xfrm>
                <a:custGeom>
                  <a:avLst/>
                  <a:gdLst>
                    <a:gd name="T0" fmla="*/ 0 w 43"/>
                    <a:gd name="T1" fmla="*/ 14 h 29"/>
                    <a:gd name="T2" fmla="*/ 21 w 43"/>
                    <a:gd name="T3" fmla="*/ 0 h 29"/>
                    <a:gd name="T4" fmla="*/ 42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2"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8" name="Freeform 412"/>
                <p:cNvSpPr>
                  <a:spLocks/>
                </p:cNvSpPr>
                <p:nvPr/>
              </p:nvSpPr>
              <p:spPr bwMode="auto">
                <a:xfrm>
                  <a:off x="2633" y="2829"/>
                  <a:ext cx="32" cy="19"/>
                </a:xfrm>
                <a:custGeom>
                  <a:avLst/>
                  <a:gdLst>
                    <a:gd name="T0" fmla="*/ 0 w 32"/>
                    <a:gd name="T1" fmla="*/ 9 h 19"/>
                    <a:gd name="T2" fmla="*/ 16 w 32"/>
                    <a:gd name="T3" fmla="*/ 0 h 19"/>
                    <a:gd name="T4" fmla="*/ 31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1" y="10"/>
                      </a:cubicBezTo>
                      <a:cubicBezTo>
                        <a:pt x="31" y="15"/>
                        <a:pt x="25" y="19"/>
                        <a:pt x="16" y="19"/>
                      </a:cubicBezTo>
                      <a:cubicBezTo>
                        <a:pt x="6"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0" name="Group 416"/>
              <p:cNvGrpSpPr>
                <a:grpSpLocks/>
              </p:cNvGrpSpPr>
              <p:nvPr/>
            </p:nvGrpSpPr>
            <p:grpSpPr bwMode="auto">
              <a:xfrm>
                <a:off x="2324" y="2895"/>
                <a:ext cx="33" cy="18"/>
                <a:chOff x="2324" y="2895"/>
                <a:chExt cx="33" cy="18"/>
              </a:xfrm>
            </p:grpSpPr>
            <p:sp>
              <p:nvSpPr>
                <p:cNvPr id="52175" name="Freeform 414"/>
                <p:cNvSpPr>
                  <a:spLocks/>
                </p:cNvSpPr>
                <p:nvPr/>
              </p:nvSpPr>
              <p:spPr bwMode="auto">
                <a:xfrm>
                  <a:off x="2324" y="2895"/>
                  <a:ext cx="33" cy="18"/>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6" name="Freeform 415"/>
                <p:cNvSpPr>
                  <a:spLocks/>
                </p:cNvSpPr>
                <p:nvPr/>
              </p:nvSpPr>
              <p:spPr bwMode="auto">
                <a:xfrm>
                  <a:off x="2324" y="2895"/>
                  <a:ext cx="33" cy="18"/>
                </a:xfrm>
                <a:custGeom>
                  <a:avLst/>
                  <a:gdLst>
                    <a:gd name="T0" fmla="*/ 0 w 33"/>
                    <a:gd name="T1" fmla="*/ 9 h 18"/>
                    <a:gd name="T2" fmla="*/ 17 w 33"/>
                    <a:gd name="T3" fmla="*/ 0 h 18"/>
                    <a:gd name="T4" fmla="*/ 33 w 33"/>
                    <a:gd name="T5" fmla="*/ 9 h 18"/>
                    <a:gd name="T6" fmla="*/ 17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4"/>
                        <a:pt x="8" y="0"/>
                        <a:pt x="17" y="0"/>
                      </a:cubicBezTo>
                      <a:cubicBezTo>
                        <a:pt x="26" y="0"/>
                        <a:pt x="33" y="4"/>
                        <a:pt x="33" y="9"/>
                      </a:cubicBezTo>
                      <a:cubicBezTo>
                        <a:pt x="33" y="14"/>
                        <a:pt x="25" y="18"/>
                        <a:pt x="17" y="18"/>
                      </a:cubicBezTo>
                      <a:cubicBezTo>
                        <a:pt x="8"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1" name="Group 419"/>
              <p:cNvGrpSpPr>
                <a:grpSpLocks/>
              </p:cNvGrpSpPr>
              <p:nvPr/>
            </p:nvGrpSpPr>
            <p:grpSpPr bwMode="auto">
              <a:xfrm>
                <a:off x="2211" y="2973"/>
                <a:ext cx="32" cy="19"/>
                <a:chOff x="2211" y="2973"/>
                <a:chExt cx="32" cy="19"/>
              </a:xfrm>
            </p:grpSpPr>
            <p:sp>
              <p:nvSpPr>
                <p:cNvPr id="52173" name="Freeform 417"/>
                <p:cNvSpPr>
                  <a:spLocks/>
                </p:cNvSpPr>
                <p:nvPr/>
              </p:nvSpPr>
              <p:spPr bwMode="auto">
                <a:xfrm>
                  <a:off x="2211" y="2973"/>
                  <a:ext cx="32"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4" name="Freeform 418"/>
                <p:cNvSpPr>
                  <a:spLocks/>
                </p:cNvSpPr>
                <p:nvPr/>
              </p:nvSpPr>
              <p:spPr bwMode="auto">
                <a:xfrm>
                  <a:off x="2211" y="2973"/>
                  <a:ext cx="32" cy="19"/>
                </a:xfrm>
                <a:custGeom>
                  <a:avLst/>
                  <a:gdLst>
                    <a:gd name="T0" fmla="*/ 0 w 32"/>
                    <a:gd name="T1" fmla="*/ 9 h 19"/>
                    <a:gd name="T2" fmla="*/ 16 w 32"/>
                    <a:gd name="T3" fmla="*/ 0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5"/>
                        <a:pt x="24"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2" name="Group 422"/>
              <p:cNvGrpSpPr>
                <a:grpSpLocks/>
              </p:cNvGrpSpPr>
              <p:nvPr/>
            </p:nvGrpSpPr>
            <p:grpSpPr bwMode="auto">
              <a:xfrm>
                <a:off x="2128" y="3066"/>
                <a:ext cx="32" cy="18"/>
                <a:chOff x="2128" y="3066"/>
                <a:chExt cx="32" cy="18"/>
              </a:xfrm>
            </p:grpSpPr>
            <p:sp>
              <p:nvSpPr>
                <p:cNvPr id="52171" name="Freeform 420"/>
                <p:cNvSpPr>
                  <a:spLocks/>
                </p:cNvSpPr>
                <p:nvPr/>
              </p:nvSpPr>
              <p:spPr bwMode="auto">
                <a:xfrm>
                  <a:off x="2128" y="3066"/>
                  <a:ext cx="32" cy="18"/>
                </a:xfrm>
                <a:custGeom>
                  <a:avLst/>
                  <a:gdLst>
                    <a:gd name="T0" fmla="*/ 0 w 43"/>
                    <a:gd name="T1" fmla="*/ 14 h 28"/>
                    <a:gd name="T2" fmla="*/ 21 w 43"/>
                    <a:gd name="T3" fmla="*/ 0 h 28"/>
                    <a:gd name="T4" fmla="*/ 43 w 43"/>
                    <a:gd name="T5" fmla="*/ 14 h 28"/>
                    <a:gd name="T6" fmla="*/ 21 w 43"/>
                    <a:gd name="T7" fmla="*/ 28 h 28"/>
                    <a:gd name="T8" fmla="*/ 0 w 43"/>
                    <a:gd name="T9" fmla="*/ 14 h 28"/>
                  </a:gdLst>
                  <a:ahLst/>
                  <a:cxnLst>
                    <a:cxn ang="0">
                      <a:pos x="T0" y="T1"/>
                    </a:cxn>
                    <a:cxn ang="0">
                      <a:pos x="T2" y="T3"/>
                    </a:cxn>
                    <a:cxn ang="0">
                      <a:pos x="T4" y="T5"/>
                    </a:cxn>
                    <a:cxn ang="0">
                      <a:pos x="T6" y="T7"/>
                    </a:cxn>
                    <a:cxn ang="0">
                      <a:pos x="T8" y="T9"/>
                    </a:cxn>
                  </a:cxnLst>
                  <a:rect l="0" t="0" r="r" b="b"/>
                  <a:pathLst>
                    <a:path w="43" h="28">
                      <a:moveTo>
                        <a:pt x="0" y="14"/>
                      </a:moveTo>
                      <a:cubicBezTo>
                        <a:pt x="0" y="6"/>
                        <a:pt x="10" y="0"/>
                        <a:pt x="21" y="0"/>
                      </a:cubicBezTo>
                      <a:cubicBezTo>
                        <a:pt x="33" y="0"/>
                        <a:pt x="43" y="6"/>
                        <a:pt x="43" y="14"/>
                      </a:cubicBezTo>
                      <a:cubicBezTo>
                        <a:pt x="43" y="22"/>
                        <a:pt x="33" y="28"/>
                        <a:pt x="21" y="28"/>
                      </a:cubicBezTo>
                      <a:cubicBezTo>
                        <a:pt x="9" y="28"/>
                        <a:pt x="0" y="21"/>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2" name="Oval 421"/>
                <p:cNvSpPr>
                  <a:spLocks noChangeArrowheads="1"/>
                </p:cNvSpPr>
                <p:nvPr/>
              </p:nvSpPr>
              <p:spPr bwMode="auto">
                <a:xfrm>
                  <a:off x="2128" y="3066"/>
                  <a:ext cx="32" cy="18"/>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3" name="Group 425"/>
              <p:cNvGrpSpPr>
                <a:grpSpLocks/>
              </p:cNvGrpSpPr>
              <p:nvPr/>
            </p:nvGrpSpPr>
            <p:grpSpPr bwMode="auto">
              <a:xfrm>
                <a:off x="2107" y="3165"/>
                <a:ext cx="33" cy="18"/>
                <a:chOff x="2107" y="3165"/>
                <a:chExt cx="33" cy="18"/>
              </a:xfrm>
            </p:grpSpPr>
            <p:sp>
              <p:nvSpPr>
                <p:cNvPr id="52169" name="Freeform 423"/>
                <p:cNvSpPr>
                  <a:spLocks/>
                </p:cNvSpPr>
                <p:nvPr/>
              </p:nvSpPr>
              <p:spPr bwMode="auto">
                <a:xfrm>
                  <a:off x="2107" y="3165"/>
                  <a:ext cx="33" cy="18"/>
                </a:xfrm>
                <a:custGeom>
                  <a:avLst/>
                  <a:gdLst>
                    <a:gd name="T0" fmla="*/ 0 w 43"/>
                    <a:gd name="T1" fmla="*/ 14 h 29"/>
                    <a:gd name="T2" fmla="*/ 21 w 43"/>
                    <a:gd name="T3" fmla="*/ 0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3"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0" name="Freeform 424"/>
                <p:cNvSpPr>
                  <a:spLocks/>
                </p:cNvSpPr>
                <p:nvPr/>
              </p:nvSpPr>
              <p:spPr bwMode="auto">
                <a:xfrm>
                  <a:off x="2107" y="3165"/>
                  <a:ext cx="33" cy="18"/>
                </a:xfrm>
                <a:custGeom>
                  <a:avLst/>
                  <a:gdLst>
                    <a:gd name="T0" fmla="*/ 0 w 33"/>
                    <a:gd name="T1" fmla="*/ 9 h 18"/>
                    <a:gd name="T2" fmla="*/ 16 w 33"/>
                    <a:gd name="T3" fmla="*/ 0 h 18"/>
                    <a:gd name="T4" fmla="*/ 33 w 33"/>
                    <a:gd name="T5" fmla="*/ 9 h 18"/>
                    <a:gd name="T6" fmla="*/ 16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3"/>
                        <a:pt x="8" y="0"/>
                        <a:pt x="16" y="0"/>
                      </a:cubicBezTo>
                      <a:cubicBezTo>
                        <a:pt x="25" y="0"/>
                        <a:pt x="33" y="4"/>
                        <a:pt x="33" y="9"/>
                      </a:cubicBezTo>
                      <a:cubicBezTo>
                        <a:pt x="32" y="14"/>
                        <a:pt x="25" y="18"/>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4" name="Group 428"/>
              <p:cNvGrpSpPr>
                <a:grpSpLocks/>
              </p:cNvGrpSpPr>
              <p:nvPr/>
            </p:nvGrpSpPr>
            <p:grpSpPr bwMode="auto">
              <a:xfrm>
                <a:off x="2131" y="3248"/>
                <a:ext cx="32" cy="19"/>
                <a:chOff x="2131" y="3248"/>
                <a:chExt cx="32" cy="19"/>
              </a:xfrm>
            </p:grpSpPr>
            <p:sp>
              <p:nvSpPr>
                <p:cNvPr id="52167" name="Freeform 426"/>
                <p:cNvSpPr>
                  <a:spLocks/>
                </p:cNvSpPr>
                <p:nvPr/>
              </p:nvSpPr>
              <p:spPr bwMode="auto">
                <a:xfrm>
                  <a:off x="2131" y="3248"/>
                  <a:ext cx="32" cy="19"/>
                </a:xfrm>
                <a:custGeom>
                  <a:avLst/>
                  <a:gdLst>
                    <a:gd name="T0" fmla="*/ 0 w 43"/>
                    <a:gd name="T1" fmla="*/ 14 h 29"/>
                    <a:gd name="T2" fmla="*/ 22 w 43"/>
                    <a:gd name="T3" fmla="*/ 0 h 29"/>
                    <a:gd name="T4" fmla="*/ 43 w 43"/>
                    <a:gd name="T5" fmla="*/ 15 h 29"/>
                    <a:gd name="T6" fmla="*/ 21 w 43"/>
                    <a:gd name="T7" fmla="*/ 28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3" y="0"/>
                        <a:pt x="43" y="7"/>
                        <a:pt x="43" y="15"/>
                      </a:cubicBezTo>
                      <a:cubicBezTo>
                        <a:pt x="43" y="22"/>
                        <a:pt x="33" y="29"/>
                        <a:pt x="21" y="28"/>
                      </a:cubicBezTo>
                      <a:cubicBezTo>
                        <a:pt x="9" y="28"/>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8" name="Freeform 427"/>
                <p:cNvSpPr>
                  <a:spLocks/>
                </p:cNvSpPr>
                <p:nvPr/>
              </p:nvSpPr>
              <p:spPr bwMode="auto">
                <a:xfrm>
                  <a:off x="2131" y="3248"/>
                  <a:ext cx="32" cy="19"/>
                </a:xfrm>
                <a:custGeom>
                  <a:avLst/>
                  <a:gdLst>
                    <a:gd name="T0" fmla="*/ 0 w 32"/>
                    <a:gd name="T1" fmla="*/ 9 h 19"/>
                    <a:gd name="T2" fmla="*/ 16 w 32"/>
                    <a:gd name="T3" fmla="*/ 0 h 19"/>
                    <a:gd name="T4" fmla="*/ 32 w 32"/>
                    <a:gd name="T5" fmla="*/ 10 h 19"/>
                    <a:gd name="T6" fmla="*/ 16 w 32"/>
                    <a:gd name="T7" fmla="*/ 18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4"/>
                        <a:pt x="25" y="19"/>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5" name="Group 431"/>
              <p:cNvGrpSpPr>
                <a:grpSpLocks/>
              </p:cNvGrpSpPr>
              <p:nvPr/>
            </p:nvGrpSpPr>
            <p:grpSpPr bwMode="auto">
              <a:xfrm>
                <a:off x="2192" y="3337"/>
                <a:ext cx="33" cy="19"/>
                <a:chOff x="2192" y="3337"/>
                <a:chExt cx="33" cy="19"/>
              </a:xfrm>
            </p:grpSpPr>
            <p:sp>
              <p:nvSpPr>
                <p:cNvPr id="52165" name="Freeform 429"/>
                <p:cNvSpPr>
                  <a:spLocks/>
                </p:cNvSpPr>
                <p:nvPr/>
              </p:nvSpPr>
              <p:spPr bwMode="auto">
                <a:xfrm>
                  <a:off x="2192" y="3337"/>
                  <a:ext cx="33"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6" name="Freeform 430"/>
                <p:cNvSpPr>
                  <a:spLocks/>
                </p:cNvSpPr>
                <p:nvPr/>
              </p:nvSpPr>
              <p:spPr bwMode="auto">
                <a:xfrm>
                  <a:off x="2192" y="3337"/>
                  <a:ext cx="33" cy="19"/>
                </a:xfrm>
                <a:custGeom>
                  <a:avLst/>
                  <a:gdLst>
                    <a:gd name="T0" fmla="*/ 0 w 33"/>
                    <a:gd name="T1" fmla="*/ 9 h 19"/>
                    <a:gd name="T2" fmla="*/ 17 w 33"/>
                    <a:gd name="T3" fmla="*/ 0 h 19"/>
                    <a:gd name="T4" fmla="*/ 33 w 33"/>
                    <a:gd name="T5" fmla="*/ 10 h 19"/>
                    <a:gd name="T6" fmla="*/ 17 w 33"/>
                    <a:gd name="T7" fmla="*/ 19 h 19"/>
                    <a:gd name="T8" fmla="*/ 0 w 33"/>
                    <a:gd name="T9" fmla="*/ 9 h 19"/>
                  </a:gdLst>
                  <a:ahLst/>
                  <a:cxnLst>
                    <a:cxn ang="0">
                      <a:pos x="T0" y="T1"/>
                    </a:cxn>
                    <a:cxn ang="0">
                      <a:pos x="T2" y="T3"/>
                    </a:cxn>
                    <a:cxn ang="0">
                      <a:pos x="T4" y="T5"/>
                    </a:cxn>
                    <a:cxn ang="0">
                      <a:pos x="T6" y="T7"/>
                    </a:cxn>
                    <a:cxn ang="0">
                      <a:pos x="T8" y="T9"/>
                    </a:cxn>
                  </a:cxnLst>
                  <a:rect l="0" t="0" r="r" b="b"/>
                  <a:pathLst>
                    <a:path w="33" h="19">
                      <a:moveTo>
                        <a:pt x="0" y="9"/>
                      </a:moveTo>
                      <a:cubicBezTo>
                        <a:pt x="0" y="4"/>
                        <a:pt x="8" y="0"/>
                        <a:pt x="17" y="0"/>
                      </a:cubicBezTo>
                      <a:cubicBezTo>
                        <a:pt x="26" y="0"/>
                        <a:pt x="33" y="5"/>
                        <a:pt x="33" y="10"/>
                      </a:cubicBezTo>
                      <a:cubicBezTo>
                        <a:pt x="33" y="15"/>
                        <a:pt x="25" y="19"/>
                        <a:pt x="17" y="19"/>
                      </a:cubicBezTo>
                      <a:cubicBezTo>
                        <a:pt x="8"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6" name="Group 434"/>
              <p:cNvGrpSpPr>
                <a:grpSpLocks/>
              </p:cNvGrpSpPr>
              <p:nvPr/>
            </p:nvGrpSpPr>
            <p:grpSpPr bwMode="auto">
              <a:xfrm>
                <a:off x="2298" y="3413"/>
                <a:ext cx="32" cy="19"/>
                <a:chOff x="2298" y="3413"/>
                <a:chExt cx="32" cy="19"/>
              </a:xfrm>
            </p:grpSpPr>
            <p:sp>
              <p:nvSpPr>
                <p:cNvPr id="52163" name="Freeform 432"/>
                <p:cNvSpPr>
                  <a:spLocks/>
                </p:cNvSpPr>
                <p:nvPr/>
              </p:nvSpPr>
              <p:spPr bwMode="auto">
                <a:xfrm>
                  <a:off x="2298" y="3413"/>
                  <a:ext cx="32" cy="19"/>
                </a:xfrm>
                <a:custGeom>
                  <a:avLst/>
                  <a:gdLst>
                    <a:gd name="T0" fmla="*/ 0 w 43"/>
                    <a:gd name="T1" fmla="*/ 14 h 29"/>
                    <a:gd name="T2" fmla="*/ 22 w 43"/>
                    <a:gd name="T3" fmla="*/ 1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7"/>
                        <a:pt x="10" y="0"/>
                        <a:pt x="22" y="1"/>
                      </a:cubicBezTo>
                      <a:cubicBezTo>
                        <a:pt x="33" y="1"/>
                        <a:pt x="43" y="7"/>
                        <a:pt x="43" y="15"/>
                      </a:cubicBezTo>
                      <a:cubicBezTo>
                        <a:pt x="43"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4" name="Freeform 433"/>
                <p:cNvSpPr>
                  <a:spLocks/>
                </p:cNvSpPr>
                <p:nvPr/>
              </p:nvSpPr>
              <p:spPr bwMode="auto">
                <a:xfrm>
                  <a:off x="2298" y="3413"/>
                  <a:ext cx="32" cy="19"/>
                </a:xfrm>
                <a:custGeom>
                  <a:avLst/>
                  <a:gdLst>
                    <a:gd name="T0" fmla="*/ 0 w 32"/>
                    <a:gd name="T1" fmla="*/ 9 h 19"/>
                    <a:gd name="T2" fmla="*/ 16 w 32"/>
                    <a:gd name="T3" fmla="*/ 1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5"/>
                        <a:pt x="7" y="0"/>
                        <a:pt x="16" y="1"/>
                      </a:cubicBezTo>
                      <a:cubicBezTo>
                        <a:pt x="25" y="1"/>
                        <a:pt x="32" y="5"/>
                        <a:pt x="32" y="10"/>
                      </a:cubicBezTo>
                      <a:cubicBezTo>
                        <a:pt x="32" y="15"/>
                        <a:pt x="25"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7" name="Group 437"/>
              <p:cNvGrpSpPr>
                <a:grpSpLocks/>
              </p:cNvGrpSpPr>
              <p:nvPr/>
            </p:nvGrpSpPr>
            <p:grpSpPr bwMode="auto">
              <a:xfrm>
                <a:off x="2422" y="3455"/>
                <a:ext cx="32" cy="19"/>
                <a:chOff x="2422" y="3455"/>
                <a:chExt cx="32" cy="19"/>
              </a:xfrm>
            </p:grpSpPr>
            <p:sp>
              <p:nvSpPr>
                <p:cNvPr id="52161" name="Freeform 435"/>
                <p:cNvSpPr>
                  <a:spLocks/>
                </p:cNvSpPr>
                <p:nvPr/>
              </p:nvSpPr>
              <p:spPr bwMode="auto">
                <a:xfrm>
                  <a:off x="2422" y="3455"/>
                  <a:ext cx="32" cy="19"/>
                </a:xfrm>
                <a:custGeom>
                  <a:avLst/>
                  <a:gdLst>
                    <a:gd name="T0" fmla="*/ 1 w 43"/>
                    <a:gd name="T1" fmla="*/ 14 h 29"/>
                    <a:gd name="T2" fmla="*/ 22 w 43"/>
                    <a:gd name="T3" fmla="*/ 0 h 29"/>
                    <a:gd name="T4" fmla="*/ 43 w 43"/>
                    <a:gd name="T5" fmla="*/ 15 h 29"/>
                    <a:gd name="T6" fmla="*/ 22 w 43"/>
                    <a:gd name="T7" fmla="*/ 29 h 29"/>
                    <a:gd name="T8" fmla="*/ 1 w 43"/>
                    <a:gd name="T9" fmla="*/ 14 h 29"/>
                  </a:gdLst>
                  <a:ahLst/>
                  <a:cxnLst>
                    <a:cxn ang="0">
                      <a:pos x="T0" y="T1"/>
                    </a:cxn>
                    <a:cxn ang="0">
                      <a:pos x="T2" y="T3"/>
                    </a:cxn>
                    <a:cxn ang="0">
                      <a:pos x="T4" y="T5"/>
                    </a:cxn>
                    <a:cxn ang="0">
                      <a:pos x="T6" y="T7"/>
                    </a:cxn>
                    <a:cxn ang="0">
                      <a:pos x="T8" y="T9"/>
                    </a:cxn>
                  </a:cxnLst>
                  <a:rect l="0" t="0" r="r" b="b"/>
                  <a:pathLst>
                    <a:path w="43" h="29">
                      <a:moveTo>
                        <a:pt x="1" y="14"/>
                      </a:moveTo>
                      <a:cubicBezTo>
                        <a:pt x="1" y="6"/>
                        <a:pt x="10" y="0"/>
                        <a:pt x="22" y="0"/>
                      </a:cubicBezTo>
                      <a:cubicBezTo>
                        <a:pt x="34" y="0"/>
                        <a:pt x="43" y="7"/>
                        <a:pt x="43" y="15"/>
                      </a:cubicBezTo>
                      <a:cubicBezTo>
                        <a:pt x="43" y="23"/>
                        <a:pt x="34" y="29"/>
                        <a:pt x="22" y="29"/>
                      </a:cubicBezTo>
                      <a:cubicBezTo>
                        <a:pt x="10" y="29"/>
                        <a:pt x="0" y="23"/>
                        <a:pt x="1"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2" name="Freeform 436"/>
                <p:cNvSpPr>
                  <a:spLocks/>
                </p:cNvSpPr>
                <p:nvPr/>
              </p:nvSpPr>
              <p:spPr bwMode="auto">
                <a:xfrm>
                  <a:off x="2422" y="3455"/>
                  <a:ext cx="32" cy="19"/>
                </a:xfrm>
                <a:custGeom>
                  <a:avLst/>
                  <a:gdLst>
                    <a:gd name="T0" fmla="*/ 1 w 32"/>
                    <a:gd name="T1" fmla="*/ 9 h 19"/>
                    <a:gd name="T2" fmla="*/ 17 w 32"/>
                    <a:gd name="T3" fmla="*/ 0 h 19"/>
                    <a:gd name="T4" fmla="*/ 32 w 32"/>
                    <a:gd name="T5" fmla="*/ 10 h 19"/>
                    <a:gd name="T6" fmla="*/ 17 w 32"/>
                    <a:gd name="T7" fmla="*/ 19 h 19"/>
                    <a:gd name="T8" fmla="*/ 1 w 32"/>
                    <a:gd name="T9" fmla="*/ 9 h 19"/>
                  </a:gdLst>
                  <a:ahLst/>
                  <a:cxnLst>
                    <a:cxn ang="0">
                      <a:pos x="T0" y="T1"/>
                    </a:cxn>
                    <a:cxn ang="0">
                      <a:pos x="T2" y="T3"/>
                    </a:cxn>
                    <a:cxn ang="0">
                      <a:pos x="T4" y="T5"/>
                    </a:cxn>
                    <a:cxn ang="0">
                      <a:pos x="T6" y="T7"/>
                    </a:cxn>
                    <a:cxn ang="0">
                      <a:pos x="T8" y="T9"/>
                    </a:cxn>
                  </a:cxnLst>
                  <a:rect l="0" t="0" r="r" b="b"/>
                  <a:pathLst>
                    <a:path w="32" h="19">
                      <a:moveTo>
                        <a:pt x="1" y="9"/>
                      </a:moveTo>
                      <a:cubicBezTo>
                        <a:pt x="1" y="4"/>
                        <a:pt x="8" y="0"/>
                        <a:pt x="17" y="0"/>
                      </a:cubicBezTo>
                      <a:cubicBezTo>
                        <a:pt x="26" y="0"/>
                        <a:pt x="32" y="4"/>
                        <a:pt x="32" y="10"/>
                      </a:cubicBezTo>
                      <a:cubicBezTo>
                        <a:pt x="32" y="15"/>
                        <a:pt x="26" y="19"/>
                        <a:pt x="17" y="19"/>
                      </a:cubicBezTo>
                      <a:cubicBezTo>
                        <a:pt x="8" y="19"/>
                        <a:pt x="0" y="15"/>
                        <a:pt x="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158" name="Group 440"/>
              <p:cNvGrpSpPr>
                <a:grpSpLocks/>
              </p:cNvGrpSpPr>
              <p:nvPr/>
            </p:nvGrpSpPr>
            <p:grpSpPr bwMode="auto">
              <a:xfrm>
                <a:off x="2483" y="2863"/>
                <a:ext cx="32" cy="19"/>
                <a:chOff x="2483" y="2863"/>
                <a:chExt cx="32" cy="19"/>
              </a:xfrm>
            </p:grpSpPr>
            <p:sp>
              <p:nvSpPr>
                <p:cNvPr id="52159" name="Freeform 438"/>
                <p:cNvSpPr>
                  <a:spLocks/>
                </p:cNvSpPr>
                <p:nvPr/>
              </p:nvSpPr>
              <p:spPr bwMode="auto">
                <a:xfrm>
                  <a:off x="2483" y="2863"/>
                  <a:ext cx="32" cy="19"/>
                </a:xfrm>
                <a:custGeom>
                  <a:avLst/>
                  <a:gdLst>
                    <a:gd name="T0" fmla="*/ 0 w 42"/>
                    <a:gd name="T1" fmla="*/ 14 h 29"/>
                    <a:gd name="T2" fmla="*/ 21 w 42"/>
                    <a:gd name="T3" fmla="*/ 0 h 29"/>
                    <a:gd name="T4" fmla="*/ 41 w 42"/>
                    <a:gd name="T5" fmla="*/ 15 h 29"/>
                    <a:gd name="T6" fmla="*/ 20 w 42"/>
                    <a:gd name="T7" fmla="*/ 29 h 29"/>
                    <a:gd name="T8" fmla="*/ 0 w 42"/>
                    <a:gd name="T9" fmla="*/ 14 h 29"/>
                  </a:gdLst>
                  <a:ahLst/>
                  <a:cxnLst>
                    <a:cxn ang="0">
                      <a:pos x="T0" y="T1"/>
                    </a:cxn>
                    <a:cxn ang="0">
                      <a:pos x="T2" y="T3"/>
                    </a:cxn>
                    <a:cxn ang="0">
                      <a:pos x="T4" y="T5"/>
                    </a:cxn>
                    <a:cxn ang="0">
                      <a:pos x="T6" y="T7"/>
                    </a:cxn>
                    <a:cxn ang="0">
                      <a:pos x="T8" y="T9"/>
                    </a:cxn>
                  </a:cxnLst>
                  <a:rect l="0" t="0" r="r" b="b"/>
                  <a:pathLst>
                    <a:path w="42" h="29">
                      <a:moveTo>
                        <a:pt x="0" y="14"/>
                      </a:moveTo>
                      <a:cubicBezTo>
                        <a:pt x="0" y="6"/>
                        <a:pt x="9" y="0"/>
                        <a:pt x="21" y="0"/>
                      </a:cubicBezTo>
                      <a:cubicBezTo>
                        <a:pt x="32" y="0"/>
                        <a:pt x="42" y="7"/>
                        <a:pt x="41" y="15"/>
                      </a:cubicBezTo>
                      <a:cubicBezTo>
                        <a:pt x="41" y="23"/>
                        <a:pt x="32" y="29"/>
                        <a:pt x="20" y="29"/>
                      </a:cubicBezTo>
                      <a:cubicBezTo>
                        <a:pt x="9" y="29"/>
                        <a:pt x="0" y="23"/>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0" name="Freeform 439"/>
                <p:cNvSpPr>
                  <a:spLocks/>
                </p:cNvSpPr>
                <p:nvPr/>
              </p:nvSpPr>
              <p:spPr bwMode="auto">
                <a:xfrm>
                  <a:off x="2483" y="2863"/>
                  <a:ext cx="32" cy="19"/>
                </a:xfrm>
                <a:custGeom>
                  <a:avLst/>
                  <a:gdLst>
                    <a:gd name="T0" fmla="*/ 0 w 32"/>
                    <a:gd name="T1" fmla="*/ 9 h 19"/>
                    <a:gd name="T2" fmla="*/ 16 w 32"/>
                    <a:gd name="T3" fmla="*/ 0 h 19"/>
                    <a:gd name="T4" fmla="*/ 31 w 32"/>
                    <a:gd name="T5" fmla="*/ 10 h 19"/>
                    <a:gd name="T6" fmla="*/ 15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4" y="0"/>
                        <a:pt x="32" y="5"/>
                        <a:pt x="31" y="10"/>
                      </a:cubicBezTo>
                      <a:cubicBezTo>
                        <a:pt x="31" y="15"/>
                        <a:pt x="24" y="19"/>
                        <a:pt x="15" y="19"/>
                      </a:cubicBezTo>
                      <a:cubicBezTo>
                        <a:pt x="7"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227" name="Freeform 442"/>
            <p:cNvSpPr>
              <a:spLocks noEditPoints="1"/>
            </p:cNvSpPr>
            <p:nvPr/>
          </p:nvSpPr>
          <p:spPr bwMode="auto">
            <a:xfrm>
              <a:off x="2112" y="2828"/>
              <a:ext cx="1579" cy="702"/>
            </a:xfrm>
            <a:custGeom>
              <a:avLst/>
              <a:gdLst>
                <a:gd name="T0" fmla="*/ 9 w 2098"/>
                <a:gd name="T1" fmla="*/ 479 h 1098"/>
                <a:gd name="T2" fmla="*/ 31 w 2098"/>
                <a:gd name="T3" fmla="*/ 414 h 1098"/>
                <a:gd name="T4" fmla="*/ 75 w 2098"/>
                <a:gd name="T5" fmla="*/ 336 h 1098"/>
                <a:gd name="T6" fmla="*/ 131 w 2098"/>
                <a:gd name="T7" fmla="*/ 283 h 1098"/>
                <a:gd name="T8" fmla="*/ 193 w 2098"/>
                <a:gd name="T9" fmla="*/ 223 h 1098"/>
                <a:gd name="T10" fmla="*/ 261 w 2098"/>
                <a:gd name="T11" fmla="*/ 187 h 1098"/>
                <a:gd name="T12" fmla="*/ 322 w 2098"/>
                <a:gd name="T13" fmla="*/ 146 h 1098"/>
                <a:gd name="T14" fmla="*/ 407 w 2098"/>
                <a:gd name="T15" fmla="*/ 111 h 1098"/>
                <a:gd name="T16" fmla="*/ 472 w 2098"/>
                <a:gd name="T17" fmla="*/ 88 h 1098"/>
                <a:gd name="T18" fmla="*/ 558 w 2098"/>
                <a:gd name="T19" fmla="*/ 59 h 1098"/>
                <a:gd name="T20" fmla="*/ 632 w 2098"/>
                <a:gd name="T21" fmla="*/ 47 h 1098"/>
                <a:gd name="T22" fmla="*/ 716 w 2098"/>
                <a:gd name="T23" fmla="*/ 25 h 1098"/>
                <a:gd name="T24" fmla="*/ 793 w 2098"/>
                <a:gd name="T25" fmla="*/ 20 h 1098"/>
                <a:gd name="T26" fmla="*/ 865 w 2098"/>
                <a:gd name="T27" fmla="*/ 7 h 1098"/>
                <a:gd name="T28" fmla="*/ 957 w 2098"/>
                <a:gd name="T29" fmla="*/ 3 h 1098"/>
                <a:gd name="T30" fmla="*/ 1026 w 2098"/>
                <a:gd name="T31" fmla="*/ 3 h 1098"/>
                <a:gd name="T32" fmla="*/ 1116 w 2098"/>
                <a:gd name="T33" fmla="*/ 2 h 1098"/>
                <a:gd name="T34" fmla="*/ 1191 w 2098"/>
                <a:gd name="T35" fmla="*/ 13 h 1098"/>
                <a:gd name="T36" fmla="*/ 1278 w 2098"/>
                <a:gd name="T37" fmla="*/ 15 h 1098"/>
                <a:gd name="T38" fmla="*/ 1352 w 2098"/>
                <a:gd name="T39" fmla="*/ 33 h 1098"/>
                <a:gd name="T40" fmla="*/ 1426 w 2098"/>
                <a:gd name="T41" fmla="*/ 40 h 1098"/>
                <a:gd name="T42" fmla="*/ 1515 w 2098"/>
                <a:gd name="T43" fmla="*/ 64 h 1098"/>
                <a:gd name="T44" fmla="*/ 1580 w 2098"/>
                <a:gd name="T45" fmla="*/ 85 h 1098"/>
                <a:gd name="T46" fmla="*/ 1667 w 2098"/>
                <a:gd name="T47" fmla="*/ 111 h 1098"/>
                <a:gd name="T48" fmla="*/ 1733 w 2098"/>
                <a:gd name="T49" fmla="*/ 146 h 1098"/>
                <a:gd name="T50" fmla="*/ 1814 w 2098"/>
                <a:gd name="T51" fmla="*/ 181 h 1098"/>
                <a:gd name="T52" fmla="*/ 1875 w 2098"/>
                <a:gd name="T53" fmla="*/ 226 h 1098"/>
                <a:gd name="T54" fmla="*/ 1938 w 2098"/>
                <a:gd name="T55" fmla="*/ 266 h 1098"/>
                <a:gd name="T56" fmla="*/ 2001 w 2098"/>
                <a:gd name="T57" fmla="*/ 332 h 1098"/>
                <a:gd name="T58" fmla="*/ 2042 w 2098"/>
                <a:gd name="T59" fmla="*/ 387 h 1098"/>
                <a:gd name="T60" fmla="*/ 2083 w 2098"/>
                <a:gd name="T61" fmla="*/ 469 h 1098"/>
                <a:gd name="T62" fmla="*/ 2091 w 2098"/>
                <a:gd name="T63" fmla="*/ 542 h 1098"/>
                <a:gd name="T64" fmla="*/ 2089 w 2098"/>
                <a:gd name="T65" fmla="*/ 630 h 1098"/>
                <a:gd name="T66" fmla="*/ 2058 w 2098"/>
                <a:gd name="T67" fmla="*/ 697 h 1098"/>
                <a:gd name="T68" fmla="*/ 2021 w 2098"/>
                <a:gd name="T69" fmla="*/ 764 h 1098"/>
                <a:gd name="T70" fmla="*/ 1957 w 2098"/>
                <a:gd name="T71" fmla="*/ 828 h 1098"/>
                <a:gd name="T72" fmla="*/ 1904 w 2098"/>
                <a:gd name="T73" fmla="*/ 872 h 1098"/>
                <a:gd name="T74" fmla="*/ 1829 w 2098"/>
                <a:gd name="T75" fmla="*/ 923 h 1098"/>
                <a:gd name="T76" fmla="*/ 1760 w 2098"/>
                <a:gd name="T77" fmla="*/ 952 h 1098"/>
                <a:gd name="T78" fmla="*/ 1682 w 2098"/>
                <a:gd name="T79" fmla="*/ 993 h 1098"/>
                <a:gd name="T80" fmla="*/ 1610 w 2098"/>
                <a:gd name="T81" fmla="*/ 1012 h 1098"/>
                <a:gd name="T82" fmla="*/ 1538 w 2098"/>
                <a:gd name="T83" fmla="*/ 1039 h 1098"/>
                <a:gd name="T84" fmla="*/ 1450 w 2098"/>
                <a:gd name="T85" fmla="*/ 1056 h 1098"/>
                <a:gd name="T86" fmla="*/ 1382 w 2098"/>
                <a:gd name="T87" fmla="*/ 1070 h 1098"/>
                <a:gd name="T88" fmla="*/ 1293 w 2098"/>
                <a:gd name="T89" fmla="*/ 1085 h 1098"/>
                <a:gd name="T90" fmla="*/ 1218 w 2098"/>
                <a:gd name="T91" fmla="*/ 1086 h 1098"/>
                <a:gd name="T92" fmla="*/ 1131 w 2098"/>
                <a:gd name="T93" fmla="*/ 1097 h 1098"/>
                <a:gd name="T94" fmla="*/ 1056 w 2098"/>
                <a:gd name="T95" fmla="*/ 1092 h 1098"/>
                <a:gd name="T96" fmla="*/ 980 w 2098"/>
                <a:gd name="T97" fmla="*/ 1096 h 1098"/>
                <a:gd name="T98" fmla="*/ 890 w 2098"/>
                <a:gd name="T99" fmla="*/ 1086 h 1098"/>
                <a:gd name="T100" fmla="*/ 822 w 2098"/>
                <a:gd name="T101" fmla="*/ 1080 h 1098"/>
                <a:gd name="T102" fmla="*/ 731 w 2098"/>
                <a:gd name="T103" fmla="*/ 1069 h 1098"/>
                <a:gd name="T104" fmla="*/ 659 w 2098"/>
                <a:gd name="T105" fmla="*/ 1049 h 1098"/>
                <a:gd name="T106" fmla="*/ 573 w 2098"/>
                <a:gd name="T107" fmla="*/ 1034 h 1098"/>
                <a:gd name="T108" fmla="*/ 502 w 2098"/>
                <a:gd name="T109" fmla="*/ 1006 h 1098"/>
                <a:gd name="T110" fmla="*/ 429 w 2098"/>
                <a:gd name="T111" fmla="*/ 986 h 1098"/>
                <a:gd name="T112" fmla="*/ 348 w 2098"/>
                <a:gd name="T113" fmla="*/ 947 h 1098"/>
                <a:gd name="T114" fmla="*/ 287 w 2098"/>
                <a:gd name="T115" fmla="*/ 915 h 1098"/>
                <a:gd name="T116" fmla="*/ 209 w 2098"/>
                <a:gd name="T117" fmla="*/ 870 h 1098"/>
                <a:gd name="T118" fmla="*/ 154 w 2098"/>
                <a:gd name="T119" fmla="*/ 818 h 1098"/>
                <a:gd name="T120" fmla="*/ 88 w 2098"/>
                <a:gd name="T121" fmla="*/ 760 h 1098"/>
                <a:gd name="T122" fmla="*/ 50 w 2098"/>
                <a:gd name="T123" fmla="*/ 695 h 1098"/>
                <a:gd name="T124" fmla="*/ 14 w 2098"/>
                <a:gd name="T125" fmla="*/ 629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1" y="558"/>
                  </a:moveTo>
                  <a:lnTo>
                    <a:pt x="1" y="558"/>
                  </a:lnTo>
                  <a:cubicBezTo>
                    <a:pt x="1" y="556"/>
                    <a:pt x="2" y="554"/>
                    <a:pt x="3" y="554"/>
                  </a:cubicBezTo>
                  <a:cubicBezTo>
                    <a:pt x="5" y="554"/>
                    <a:pt x="7" y="555"/>
                    <a:pt x="7" y="556"/>
                  </a:cubicBezTo>
                  <a:lnTo>
                    <a:pt x="7" y="556"/>
                  </a:lnTo>
                  <a:cubicBezTo>
                    <a:pt x="8" y="558"/>
                    <a:pt x="7" y="560"/>
                    <a:pt x="5" y="560"/>
                  </a:cubicBezTo>
                  <a:cubicBezTo>
                    <a:pt x="3" y="561"/>
                    <a:pt x="2" y="560"/>
                    <a:pt x="1" y="558"/>
                  </a:cubicBezTo>
                  <a:close/>
                  <a:moveTo>
                    <a:pt x="1" y="545"/>
                  </a:moveTo>
                  <a:lnTo>
                    <a:pt x="1" y="545"/>
                  </a:lnTo>
                  <a:cubicBezTo>
                    <a:pt x="0" y="544"/>
                    <a:pt x="1" y="542"/>
                    <a:pt x="3" y="542"/>
                  </a:cubicBezTo>
                  <a:cubicBezTo>
                    <a:pt x="5" y="541"/>
                    <a:pt x="6" y="542"/>
                    <a:pt x="7" y="544"/>
                  </a:cubicBezTo>
                  <a:lnTo>
                    <a:pt x="7" y="544"/>
                  </a:lnTo>
                  <a:cubicBezTo>
                    <a:pt x="7" y="546"/>
                    <a:pt x="6" y="547"/>
                    <a:pt x="4" y="548"/>
                  </a:cubicBezTo>
                  <a:cubicBezTo>
                    <a:pt x="3" y="548"/>
                    <a:pt x="1" y="547"/>
                    <a:pt x="1" y="545"/>
                  </a:cubicBezTo>
                  <a:close/>
                  <a:moveTo>
                    <a:pt x="0" y="532"/>
                  </a:moveTo>
                  <a:lnTo>
                    <a:pt x="0" y="532"/>
                  </a:lnTo>
                  <a:cubicBezTo>
                    <a:pt x="0" y="530"/>
                    <a:pt x="2" y="529"/>
                    <a:pt x="4" y="529"/>
                  </a:cubicBezTo>
                  <a:cubicBezTo>
                    <a:pt x="5" y="529"/>
                    <a:pt x="7" y="530"/>
                    <a:pt x="7" y="532"/>
                  </a:cubicBezTo>
                  <a:lnTo>
                    <a:pt x="7" y="532"/>
                  </a:lnTo>
                  <a:cubicBezTo>
                    <a:pt x="7" y="534"/>
                    <a:pt x="5" y="535"/>
                    <a:pt x="4" y="535"/>
                  </a:cubicBezTo>
                  <a:cubicBezTo>
                    <a:pt x="2" y="535"/>
                    <a:pt x="0" y="534"/>
                    <a:pt x="0" y="532"/>
                  </a:cubicBezTo>
                  <a:close/>
                  <a:moveTo>
                    <a:pt x="1" y="520"/>
                  </a:moveTo>
                  <a:lnTo>
                    <a:pt x="1" y="520"/>
                  </a:lnTo>
                  <a:cubicBezTo>
                    <a:pt x="1" y="518"/>
                    <a:pt x="3" y="516"/>
                    <a:pt x="4" y="516"/>
                  </a:cubicBezTo>
                  <a:cubicBezTo>
                    <a:pt x="6" y="516"/>
                    <a:pt x="7" y="518"/>
                    <a:pt x="7" y="520"/>
                  </a:cubicBezTo>
                  <a:lnTo>
                    <a:pt x="7" y="520"/>
                  </a:lnTo>
                  <a:cubicBezTo>
                    <a:pt x="7" y="521"/>
                    <a:pt x="6" y="523"/>
                    <a:pt x="4" y="523"/>
                  </a:cubicBezTo>
                  <a:cubicBezTo>
                    <a:pt x="3" y="523"/>
                    <a:pt x="1" y="521"/>
                    <a:pt x="1" y="520"/>
                  </a:cubicBezTo>
                  <a:close/>
                  <a:moveTo>
                    <a:pt x="2" y="507"/>
                  </a:moveTo>
                  <a:lnTo>
                    <a:pt x="2" y="507"/>
                  </a:lnTo>
                  <a:cubicBezTo>
                    <a:pt x="2" y="505"/>
                    <a:pt x="3" y="504"/>
                    <a:pt x="5" y="504"/>
                  </a:cubicBezTo>
                  <a:cubicBezTo>
                    <a:pt x="7" y="504"/>
                    <a:pt x="8" y="505"/>
                    <a:pt x="8" y="507"/>
                  </a:cubicBezTo>
                  <a:lnTo>
                    <a:pt x="8" y="507"/>
                  </a:lnTo>
                  <a:cubicBezTo>
                    <a:pt x="8" y="509"/>
                    <a:pt x="7" y="510"/>
                    <a:pt x="5" y="510"/>
                  </a:cubicBezTo>
                  <a:cubicBezTo>
                    <a:pt x="3" y="510"/>
                    <a:pt x="2" y="509"/>
                    <a:pt x="2" y="507"/>
                  </a:cubicBezTo>
                  <a:close/>
                  <a:moveTo>
                    <a:pt x="4" y="495"/>
                  </a:moveTo>
                  <a:lnTo>
                    <a:pt x="4" y="495"/>
                  </a:lnTo>
                  <a:cubicBezTo>
                    <a:pt x="4" y="493"/>
                    <a:pt x="5" y="492"/>
                    <a:pt x="7" y="492"/>
                  </a:cubicBezTo>
                  <a:cubicBezTo>
                    <a:pt x="9" y="492"/>
                    <a:pt x="10" y="493"/>
                    <a:pt x="10" y="495"/>
                  </a:cubicBezTo>
                  <a:lnTo>
                    <a:pt x="10" y="495"/>
                  </a:lnTo>
                  <a:cubicBezTo>
                    <a:pt x="10" y="497"/>
                    <a:pt x="9" y="498"/>
                    <a:pt x="7" y="498"/>
                  </a:cubicBezTo>
                  <a:cubicBezTo>
                    <a:pt x="5" y="498"/>
                    <a:pt x="4" y="497"/>
                    <a:pt x="4" y="495"/>
                  </a:cubicBezTo>
                  <a:close/>
                  <a:moveTo>
                    <a:pt x="6" y="482"/>
                  </a:moveTo>
                  <a:lnTo>
                    <a:pt x="6" y="482"/>
                  </a:lnTo>
                  <a:cubicBezTo>
                    <a:pt x="6" y="481"/>
                    <a:pt x="7" y="479"/>
                    <a:pt x="9" y="479"/>
                  </a:cubicBezTo>
                  <a:cubicBezTo>
                    <a:pt x="11" y="479"/>
                    <a:pt x="12" y="481"/>
                    <a:pt x="12" y="482"/>
                  </a:cubicBezTo>
                  <a:lnTo>
                    <a:pt x="12" y="482"/>
                  </a:lnTo>
                  <a:cubicBezTo>
                    <a:pt x="12" y="484"/>
                    <a:pt x="11" y="486"/>
                    <a:pt x="9" y="486"/>
                  </a:cubicBezTo>
                  <a:cubicBezTo>
                    <a:pt x="7" y="486"/>
                    <a:pt x="6" y="484"/>
                    <a:pt x="6" y="482"/>
                  </a:cubicBezTo>
                  <a:close/>
                  <a:moveTo>
                    <a:pt x="9" y="470"/>
                  </a:moveTo>
                  <a:lnTo>
                    <a:pt x="9" y="470"/>
                  </a:lnTo>
                  <a:cubicBezTo>
                    <a:pt x="9" y="469"/>
                    <a:pt x="10" y="467"/>
                    <a:pt x="12" y="467"/>
                  </a:cubicBezTo>
                  <a:cubicBezTo>
                    <a:pt x="14" y="467"/>
                    <a:pt x="15" y="469"/>
                    <a:pt x="15" y="470"/>
                  </a:cubicBezTo>
                  <a:lnTo>
                    <a:pt x="15" y="470"/>
                  </a:lnTo>
                  <a:cubicBezTo>
                    <a:pt x="15" y="472"/>
                    <a:pt x="14" y="473"/>
                    <a:pt x="12" y="473"/>
                  </a:cubicBezTo>
                  <a:cubicBezTo>
                    <a:pt x="10" y="473"/>
                    <a:pt x="9" y="472"/>
                    <a:pt x="9" y="470"/>
                  </a:cubicBezTo>
                  <a:close/>
                  <a:moveTo>
                    <a:pt x="12" y="458"/>
                  </a:moveTo>
                  <a:lnTo>
                    <a:pt x="12" y="458"/>
                  </a:lnTo>
                  <a:cubicBezTo>
                    <a:pt x="12" y="456"/>
                    <a:pt x="13" y="455"/>
                    <a:pt x="15" y="455"/>
                  </a:cubicBezTo>
                  <a:cubicBezTo>
                    <a:pt x="17" y="455"/>
                    <a:pt x="18" y="456"/>
                    <a:pt x="18" y="458"/>
                  </a:cubicBezTo>
                  <a:lnTo>
                    <a:pt x="18" y="458"/>
                  </a:lnTo>
                  <a:cubicBezTo>
                    <a:pt x="18" y="460"/>
                    <a:pt x="17" y="461"/>
                    <a:pt x="15" y="461"/>
                  </a:cubicBezTo>
                  <a:cubicBezTo>
                    <a:pt x="13" y="461"/>
                    <a:pt x="12" y="460"/>
                    <a:pt x="12" y="458"/>
                  </a:cubicBezTo>
                  <a:close/>
                  <a:moveTo>
                    <a:pt x="16" y="445"/>
                  </a:moveTo>
                  <a:lnTo>
                    <a:pt x="16" y="445"/>
                  </a:lnTo>
                  <a:cubicBezTo>
                    <a:pt x="16" y="444"/>
                    <a:pt x="18" y="443"/>
                    <a:pt x="19" y="443"/>
                  </a:cubicBezTo>
                  <a:cubicBezTo>
                    <a:pt x="21" y="444"/>
                    <a:pt x="22" y="445"/>
                    <a:pt x="22" y="447"/>
                  </a:cubicBezTo>
                  <a:lnTo>
                    <a:pt x="22" y="447"/>
                  </a:lnTo>
                  <a:cubicBezTo>
                    <a:pt x="21" y="449"/>
                    <a:pt x="20" y="450"/>
                    <a:pt x="18" y="449"/>
                  </a:cubicBezTo>
                  <a:cubicBezTo>
                    <a:pt x="16" y="449"/>
                    <a:pt x="15" y="447"/>
                    <a:pt x="16" y="445"/>
                  </a:cubicBezTo>
                  <a:close/>
                  <a:moveTo>
                    <a:pt x="20" y="434"/>
                  </a:moveTo>
                  <a:lnTo>
                    <a:pt x="20" y="434"/>
                  </a:lnTo>
                  <a:cubicBezTo>
                    <a:pt x="20" y="432"/>
                    <a:pt x="22" y="431"/>
                    <a:pt x="24" y="431"/>
                  </a:cubicBezTo>
                  <a:cubicBezTo>
                    <a:pt x="25" y="432"/>
                    <a:pt x="26" y="434"/>
                    <a:pt x="26" y="435"/>
                  </a:cubicBezTo>
                  <a:lnTo>
                    <a:pt x="26" y="435"/>
                  </a:lnTo>
                  <a:cubicBezTo>
                    <a:pt x="25" y="437"/>
                    <a:pt x="24" y="438"/>
                    <a:pt x="22" y="437"/>
                  </a:cubicBezTo>
                  <a:cubicBezTo>
                    <a:pt x="20" y="437"/>
                    <a:pt x="19" y="435"/>
                    <a:pt x="20" y="434"/>
                  </a:cubicBezTo>
                  <a:close/>
                  <a:moveTo>
                    <a:pt x="24" y="422"/>
                  </a:moveTo>
                  <a:lnTo>
                    <a:pt x="24" y="422"/>
                  </a:lnTo>
                  <a:cubicBezTo>
                    <a:pt x="25" y="420"/>
                    <a:pt x="27" y="419"/>
                    <a:pt x="28" y="420"/>
                  </a:cubicBezTo>
                  <a:cubicBezTo>
                    <a:pt x="30" y="420"/>
                    <a:pt x="31" y="422"/>
                    <a:pt x="30" y="424"/>
                  </a:cubicBezTo>
                  <a:lnTo>
                    <a:pt x="30" y="424"/>
                  </a:lnTo>
                  <a:cubicBezTo>
                    <a:pt x="30" y="425"/>
                    <a:pt x="28" y="426"/>
                    <a:pt x="26" y="426"/>
                  </a:cubicBezTo>
                  <a:cubicBezTo>
                    <a:pt x="25" y="425"/>
                    <a:pt x="24" y="423"/>
                    <a:pt x="24" y="422"/>
                  </a:cubicBezTo>
                  <a:close/>
                  <a:moveTo>
                    <a:pt x="30" y="410"/>
                  </a:moveTo>
                  <a:lnTo>
                    <a:pt x="30" y="410"/>
                  </a:lnTo>
                  <a:cubicBezTo>
                    <a:pt x="30" y="409"/>
                    <a:pt x="32" y="408"/>
                    <a:pt x="33" y="408"/>
                  </a:cubicBezTo>
                  <a:cubicBezTo>
                    <a:pt x="35" y="409"/>
                    <a:pt x="36" y="411"/>
                    <a:pt x="35" y="412"/>
                  </a:cubicBezTo>
                  <a:lnTo>
                    <a:pt x="35" y="412"/>
                  </a:lnTo>
                  <a:cubicBezTo>
                    <a:pt x="35" y="414"/>
                    <a:pt x="33" y="415"/>
                    <a:pt x="31" y="414"/>
                  </a:cubicBezTo>
                  <a:cubicBezTo>
                    <a:pt x="30" y="414"/>
                    <a:pt x="29" y="412"/>
                    <a:pt x="30" y="410"/>
                  </a:cubicBezTo>
                  <a:close/>
                  <a:moveTo>
                    <a:pt x="35" y="399"/>
                  </a:moveTo>
                  <a:lnTo>
                    <a:pt x="35" y="399"/>
                  </a:lnTo>
                  <a:cubicBezTo>
                    <a:pt x="35" y="397"/>
                    <a:pt x="37" y="396"/>
                    <a:pt x="39" y="397"/>
                  </a:cubicBezTo>
                  <a:cubicBezTo>
                    <a:pt x="40" y="398"/>
                    <a:pt x="41" y="399"/>
                    <a:pt x="41" y="401"/>
                  </a:cubicBezTo>
                  <a:lnTo>
                    <a:pt x="41" y="401"/>
                  </a:lnTo>
                  <a:cubicBezTo>
                    <a:pt x="40" y="403"/>
                    <a:pt x="38" y="404"/>
                    <a:pt x="37" y="403"/>
                  </a:cubicBezTo>
                  <a:cubicBezTo>
                    <a:pt x="35" y="402"/>
                    <a:pt x="34" y="401"/>
                    <a:pt x="35" y="399"/>
                  </a:cubicBezTo>
                  <a:close/>
                  <a:moveTo>
                    <a:pt x="41" y="388"/>
                  </a:moveTo>
                  <a:lnTo>
                    <a:pt x="41" y="388"/>
                  </a:lnTo>
                  <a:cubicBezTo>
                    <a:pt x="41" y="386"/>
                    <a:pt x="43" y="386"/>
                    <a:pt x="45" y="386"/>
                  </a:cubicBezTo>
                  <a:cubicBezTo>
                    <a:pt x="46" y="387"/>
                    <a:pt x="47" y="388"/>
                    <a:pt x="47" y="390"/>
                  </a:cubicBezTo>
                  <a:lnTo>
                    <a:pt x="47" y="390"/>
                  </a:lnTo>
                  <a:cubicBezTo>
                    <a:pt x="46" y="392"/>
                    <a:pt x="44" y="393"/>
                    <a:pt x="43" y="392"/>
                  </a:cubicBezTo>
                  <a:cubicBezTo>
                    <a:pt x="41" y="391"/>
                    <a:pt x="40" y="390"/>
                    <a:pt x="41" y="388"/>
                  </a:cubicBezTo>
                  <a:close/>
                  <a:moveTo>
                    <a:pt x="47" y="377"/>
                  </a:moveTo>
                  <a:lnTo>
                    <a:pt x="47" y="377"/>
                  </a:lnTo>
                  <a:cubicBezTo>
                    <a:pt x="47" y="376"/>
                    <a:pt x="49" y="375"/>
                    <a:pt x="51" y="375"/>
                  </a:cubicBezTo>
                  <a:cubicBezTo>
                    <a:pt x="52" y="376"/>
                    <a:pt x="53" y="378"/>
                    <a:pt x="53" y="379"/>
                  </a:cubicBezTo>
                  <a:lnTo>
                    <a:pt x="53" y="379"/>
                  </a:lnTo>
                  <a:cubicBezTo>
                    <a:pt x="52" y="381"/>
                    <a:pt x="51" y="382"/>
                    <a:pt x="49" y="381"/>
                  </a:cubicBezTo>
                  <a:cubicBezTo>
                    <a:pt x="47" y="381"/>
                    <a:pt x="46" y="379"/>
                    <a:pt x="47" y="377"/>
                  </a:cubicBezTo>
                  <a:close/>
                  <a:moveTo>
                    <a:pt x="53" y="367"/>
                  </a:moveTo>
                  <a:lnTo>
                    <a:pt x="53" y="367"/>
                  </a:lnTo>
                  <a:cubicBezTo>
                    <a:pt x="54" y="365"/>
                    <a:pt x="56" y="364"/>
                    <a:pt x="57" y="365"/>
                  </a:cubicBezTo>
                  <a:cubicBezTo>
                    <a:pt x="59" y="365"/>
                    <a:pt x="60" y="367"/>
                    <a:pt x="59" y="369"/>
                  </a:cubicBezTo>
                  <a:lnTo>
                    <a:pt x="59" y="369"/>
                  </a:lnTo>
                  <a:cubicBezTo>
                    <a:pt x="59" y="370"/>
                    <a:pt x="57" y="371"/>
                    <a:pt x="55" y="371"/>
                  </a:cubicBezTo>
                  <a:cubicBezTo>
                    <a:pt x="54" y="370"/>
                    <a:pt x="53" y="368"/>
                    <a:pt x="53" y="367"/>
                  </a:cubicBezTo>
                  <a:close/>
                  <a:moveTo>
                    <a:pt x="60" y="356"/>
                  </a:moveTo>
                  <a:lnTo>
                    <a:pt x="60" y="356"/>
                  </a:lnTo>
                  <a:cubicBezTo>
                    <a:pt x="61" y="355"/>
                    <a:pt x="63" y="354"/>
                    <a:pt x="64" y="354"/>
                  </a:cubicBezTo>
                  <a:cubicBezTo>
                    <a:pt x="66" y="355"/>
                    <a:pt x="67" y="356"/>
                    <a:pt x="66" y="358"/>
                  </a:cubicBezTo>
                  <a:lnTo>
                    <a:pt x="66" y="358"/>
                  </a:lnTo>
                  <a:cubicBezTo>
                    <a:pt x="66" y="360"/>
                    <a:pt x="64" y="361"/>
                    <a:pt x="62" y="360"/>
                  </a:cubicBezTo>
                  <a:cubicBezTo>
                    <a:pt x="61" y="360"/>
                    <a:pt x="60" y="358"/>
                    <a:pt x="60" y="356"/>
                  </a:cubicBezTo>
                  <a:close/>
                  <a:moveTo>
                    <a:pt x="67" y="346"/>
                  </a:moveTo>
                  <a:lnTo>
                    <a:pt x="67" y="346"/>
                  </a:lnTo>
                  <a:cubicBezTo>
                    <a:pt x="68" y="344"/>
                    <a:pt x="70" y="343"/>
                    <a:pt x="71" y="344"/>
                  </a:cubicBezTo>
                  <a:cubicBezTo>
                    <a:pt x="73" y="344"/>
                    <a:pt x="74" y="346"/>
                    <a:pt x="73" y="348"/>
                  </a:cubicBezTo>
                  <a:lnTo>
                    <a:pt x="73" y="348"/>
                  </a:lnTo>
                  <a:cubicBezTo>
                    <a:pt x="73" y="349"/>
                    <a:pt x="71" y="350"/>
                    <a:pt x="69" y="350"/>
                  </a:cubicBezTo>
                  <a:cubicBezTo>
                    <a:pt x="68" y="349"/>
                    <a:pt x="67" y="347"/>
                    <a:pt x="67" y="346"/>
                  </a:cubicBezTo>
                  <a:close/>
                  <a:moveTo>
                    <a:pt x="75" y="336"/>
                  </a:moveTo>
                  <a:lnTo>
                    <a:pt x="75" y="336"/>
                  </a:lnTo>
                  <a:cubicBezTo>
                    <a:pt x="76" y="334"/>
                    <a:pt x="77" y="333"/>
                    <a:pt x="79" y="334"/>
                  </a:cubicBezTo>
                  <a:cubicBezTo>
                    <a:pt x="81" y="335"/>
                    <a:pt x="82" y="336"/>
                    <a:pt x="81" y="338"/>
                  </a:cubicBezTo>
                  <a:lnTo>
                    <a:pt x="81" y="338"/>
                  </a:lnTo>
                  <a:cubicBezTo>
                    <a:pt x="81" y="340"/>
                    <a:pt x="79" y="340"/>
                    <a:pt x="77" y="340"/>
                  </a:cubicBezTo>
                  <a:cubicBezTo>
                    <a:pt x="75" y="339"/>
                    <a:pt x="75" y="338"/>
                    <a:pt x="75" y="336"/>
                  </a:cubicBezTo>
                  <a:close/>
                  <a:moveTo>
                    <a:pt x="83" y="326"/>
                  </a:moveTo>
                  <a:lnTo>
                    <a:pt x="83" y="326"/>
                  </a:lnTo>
                  <a:cubicBezTo>
                    <a:pt x="83" y="324"/>
                    <a:pt x="85" y="324"/>
                    <a:pt x="87" y="324"/>
                  </a:cubicBezTo>
                  <a:cubicBezTo>
                    <a:pt x="88" y="325"/>
                    <a:pt x="89" y="326"/>
                    <a:pt x="89" y="328"/>
                  </a:cubicBezTo>
                  <a:lnTo>
                    <a:pt x="89" y="328"/>
                  </a:lnTo>
                  <a:cubicBezTo>
                    <a:pt x="88" y="330"/>
                    <a:pt x="86" y="331"/>
                    <a:pt x="85" y="330"/>
                  </a:cubicBezTo>
                  <a:cubicBezTo>
                    <a:pt x="83" y="329"/>
                    <a:pt x="82" y="328"/>
                    <a:pt x="83" y="326"/>
                  </a:cubicBezTo>
                  <a:close/>
                  <a:moveTo>
                    <a:pt x="91" y="316"/>
                  </a:moveTo>
                  <a:lnTo>
                    <a:pt x="91" y="316"/>
                  </a:lnTo>
                  <a:cubicBezTo>
                    <a:pt x="92" y="314"/>
                    <a:pt x="94" y="314"/>
                    <a:pt x="96" y="315"/>
                  </a:cubicBezTo>
                  <a:cubicBezTo>
                    <a:pt x="97" y="316"/>
                    <a:pt x="97" y="318"/>
                    <a:pt x="96" y="319"/>
                  </a:cubicBezTo>
                  <a:lnTo>
                    <a:pt x="96" y="319"/>
                  </a:lnTo>
                  <a:cubicBezTo>
                    <a:pt x="96" y="321"/>
                    <a:pt x="94" y="321"/>
                    <a:pt x="92" y="320"/>
                  </a:cubicBezTo>
                  <a:cubicBezTo>
                    <a:pt x="91" y="319"/>
                    <a:pt x="90" y="317"/>
                    <a:pt x="91" y="316"/>
                  </a:cubicBezTo>
                  <a:close/>
                  <a:moveTo>
                    <a:pt x="100" y="306"/>
                  </a:moveTo>
                  <a:lnTo>
                    <a:pt x="100" y="306"/>
                  </a:lnTo>
                  <a:cubicBezTo>
                    <a:pt x="101" y="305"/>
                    <a:pt x="103" y="305"/>
                    <a:pt x="104" y="306"/>
                  </a:cubicBezTo>
                  <a:cubicBezTo>
                    <a:pt x="105" y="307"/>
                    <a:pt x="106" y="308"/>
                    <a:pt x="105" y="310"/>
                  </a:cubicBezTo>
                  <a:lnTo>
                    <a:pt x="105" y="310"/>
                  </a:lnTo>
                  <a:cubicBezTo>
                    <a:pt x="104" y="311"/>
                    <a:pt x="102" y="312"/>
                    <a:pt x="100" y="311"/>
                  </a:cubicBezTo>
                  <a:cubicBezTo>
                    <a:pt x="99" y="310"/>
                    <a:pt x="99" y="308"/>
                    <a:pt x="100" y="306"/>
                  </a:cubicBezTo>
                  <a:close/>
                  <a:moveTo>
                    <a:pt x="108" y="297"/>
                  </a:moveTo>
                  <a:lnTo>
                    <a:pt x="108" y="297"/>
                  </a:lnTo>
                  <a:cubicBezTo>
                    <a:pt x="109" y="296"/>
                    <a:pt x="111" y="295"/>
                    <a:pt x="112" y="296"/>
                  </a:cubicBezTo>
                  <a:cubicBezTo>
                    <a:pt x="114" y="297"/>
                    <a:pt x="114" y="299"/>
                    <a:pt x="113" y="301"/>
                  </a:cubicBezTo>
                  <a:lnTo>
                    <a:pt x="113" y="301"/>
                  </a:lnTo>
                  <a:cubicBezTo>
                    <a:pt x="112" y="302"/>
                    <a:pt x="110" y="302"/>
                    <a:pt x="109" y="302"/>
                  </a:cubicBezTo>
                  <a:cubicBezTo>
                    <a:pt x="107" y="301"/>
                    <a:pt x="107" y="299"/>
                    <a:pt x="108" y="297"/>
                  </a:cubicBezTo>
                  <a:close/>
                  <a:moveTo>
                    <a:pt x="117" y="288"/>
                  </a:moveTo>
                  <a:lnTo>
                    <a:pt x="117" y="288"/>
                  </a:lnTo>
                  <a:cubicBezTo>
                    <a:pt x="118" y="287"/>
                    <a:pt x="120" y="287"/>
                    <a:pt x="121" y="288"/>
                  </a:cubicBezTo>
                  <a:cubicBezTo>
                    <a:pt x="123" y="288"/>
                    <a:pt x="123" y="290"/>
                    <a:pt x="122" y="292"/>
                  </a:cubicBezTo>
                  <a:lnTo>
                    <a:pt x="122" y="292"/>
                  </a:lnTo>
                  <a:cubicBezTo>
                    <a:pt x="121" y="293"/>
                    <a:pt x="119" y="294"/>
                    <a:pt x="118" y="293"/>
                  </a:cubicBezTo>
                  <a:cubicBezTo>
                    <a:pt x="116" y="292"/>
                    <a:pt x="116" y="290"/>
                    <a:pt x="117" y="288"/>
                  </a:cubicBezTo>
                  <a:close/>
                  <a:moveTo>
                    <a:pt x="126" y="280"/>
                  </a:moveTo>
                  <a:lnTo>
                    <a:pt x="126" y="280"/>
                  </a:lnTo>
                  <a:cubicBezTo>
                    <a:pt x="127" y="278"/>
                    <a:pt x="129" y="278"/>
                    <a:pt x="130" y="279"/>
                  </a:cubicBezTo>
                  <a:cubicBezTo>
                    <a:pt x="132" y="280"/>
                    <a:pt x="132" y="282"/>
                    <a:pt x="131" y="283"/>
                  </a:cubicBezTo>
                  <a:lnTo>
                    <a:pt x="131" y="283"/>
                  </a:lnTo>
                  <a:cubicBezTo>
                    <a:pt x="130" y="284"/>
                    <a:pt x="128" y="285"/>
                    <a:pt x="127" y="284"/>
                  </a:cubicBezTo>
                  <a:cubicBezTo>
                    <a:pt x="125" y="283"/>
                    <a:pt x="125" y="281"/>
                    <a:pt x="126" y="280"/>
                  </a:cubicBezTo>
                  <a:close/>
                  <a:moveTo>
                    <a:pt x="135" y="271"/>
                  </a:moveTo>
                  <a:lnTo>
                    <a:pt x="135" y="271"/>
                  </a:lnTo>
                  <a:cubicBezTo>
                    <a:pt x="136" y="270"/>
                    <a:pt x="138" y="269"/>
                    <a:pt x="139" y="270"/>
                  </a:cubicBezTo>
                  <a:cubicBezTo>
                    <a:pt x="141" y="271"/>
                    <a:pt x="141" y="273"/>
                    <a:pt x="140" y="274"/>
                  </a:cubicBezTo>
                  <a:lnTo>
                    <a:pt x="140" y="274"/>
                  </a:lnTo>
                  <a:cubicBezTo>
                    <a:pt x="139" y="276"/>
                    <a:pt x="137" y="276"/>
                    <a:pt x="136" y="275"/>
                  </a:cubicBezTo>
                  <a:cubicBezTo>
                    <a:pt x="134" y="274"/>
                    <a:pt x="134" y="272"/>
                    <a:pt x="135" y="271"/>
                  </a:cubicBezTo>
                  <a:close/>
                  <a:moveTo>
                    <a:pt x="144" y="263"/>
                  </a:moveTo>
                  <a:lnTo>
                    <a:pt x="144" y="263"/>
                  </a:lnTo>
                  <a:cubicBezTo>
                    <a:pt x="145" y="261"/>
                    <a:pt x="147" y="261"/>
                    <a:pt x="149" y="262"/>
                  </a:cubicBezTo>
                  <a:cubicBezTo>
                    <a:pt x="150" y="263"/>
                    <a:pt x="150" y="265"/>
                    <a:pt x="149" y="266"/>
                  </a:cubicBezTo>
                  <a:lnTo>
                    <a:pt x="149" y="266"/>
                  </a:lnTo>
                  <a:cubicBezTo>
                    <a:pt x="148" y="268"/>
                    <a:pt x="147" y="268"/>
                    <a:pt x="145" y="267"/>
                  </a:cubicBezTo>
                  <a:cubicBezTo>
                    <a:pt x="144" y="266"/>
                    <a:pt x="143" y="264"/>
                    <a:pt x="144" y="263"/>
                  </a:cubicBezTo>
                  <a:close/>
                  <a:moveTo>
                    <a:pt x="154" y="254"/>
                  </a:moveTo>
                  <a:lnTo>
                    <a:pt x="154" y="254"/>
                  </a:lnTo>
                  <a:cubicBezTo>
                    <a:pt x="155" y="253"/>
                    <a:pt x="156" y="253"/>
                    <a:pt x="158" y="254"/>
                  </a:cubicBezTo>
                  <a:cubicBezTo>
                    <a:pt x="159" y="254"/>
                    <a:pt x="160" y="256"/>
                    <a:pt x="159" y="258"/>
                  </a:cubicBezTo>
                  <a:lnTo>
                    <a:pt x="159" y="258"/>
                  </a:lnTo>
                  <a:cubicBezTo>
                    <a:pt x="158" y="259"/>
                    <a:pt x="156" y="260"/>
                    <a:pt x="154" y="259"/>
                  </a:cubicBezTo>
                  <a:cubicBezTo>
                    <a:pt x="153" y="258"/>
                    <a:pt x="153" y="256"/>
                    <a:pt x="154" y="254"/>
                  </a:cubicBezTo>
                  <a:close/>
                  <a:moveTo>
                    <a:pt x="164" y="246"/>
                  </a:moveTo>
                  <a:lnTo>
                    <a:pt x="164" y="246"/>
                  </a:lnTo>
                  <a:cubicBezTo>
                    <a:pt x="165" y="245"/>
                    <a:pt x="167" y="245"/>
                    <a:pt x="168" y="246"/>
                  </a:cubicBezTo>
                  <a:cubicBezTo>
                    <a:pt x="169" y="247"/>
                    <a:pt x="169" y="249"/>
                    <a:pt x="168" y="250"/>
                  </a:cubicBezTo>
                  <a:lnTo>
                    <a:pt x="168" y="250"/>
                  </a:lnTo>
                  <a:cubicBezTo>
                    <a:pt x="167" y="252"/>
                    <a:pt x="165" y="252"/>
                    <a:pt x="164" y="250"/>
                  </a:cubicBezTo>
                  <a:cubicBezTo>
                    <a:pt x="162" y="249"/>
                    <a:pt x="162" y="247"/>
                    <a:pt x="164" y="246"/>
                  </a:cubicBezTo>
                  <a:close/>
                  <a:moveTo>
                    <a:pt x="173" y="238"/>
                  </a:moveTo>
                  <a:lnTo>
                    <a:pt x="173" y="238"/>
                  </a:lnTo>
                  <a:cubicBezTo>
                    <a:pt x="175" y="237"/>
                    <a:pt x="177" y="237"/>
                    <a:pt x="178" y="238"/>
                  </a:cubicBezTo>
                  <a:cubicBezTo>
                    <a:pt x="179" y="240"/>
                    <a:pt x="179" y="241"/>
                    <a:pt x="178" y="243"/>
                  </a:cubicBezTo>
                  <a:lnTo>
                    <a:pt x="178" y="243"/>
                  </a:lnTo>
                  <a:cubicBezTo>
                    <a:pt x="177" y="244"/>
                    <a:pt x="175" y="244"/>
                    <a:pt x="173" y="243"/>
                  </a:cubicBezTo>
                  <a:cubicBezTo>
                    <a:pt x="172" y="241"/>
                    <a:pt x="172" y="240"/>
                    <a:pt x="173" y="238"/>
                  </a:cubicBezTo>
                  <a:close/>
                  <a:moveTo>
                    <a:pt x="183" y="231"/>
                  </a:moveTo>
                  <a:lnTo>
                    <a:pt x="183" y="231"/>
                  </a:lnTo>
                  <a:cubicBezTo>
                    <a:pt x="184" y="229"/>
                    <a:pt x="186" y="229"/>
                    <a:pt x="188" y="231"/>
                  </a:cubicBezTo>
                  <a:cubicBezTo>
                    <a:pt x="189" y="232"/>
                    <a:pt x="189" y="234"/>
                    <a:pt x="188" y="235"/>
                  </a:cubicBezTo>
                  <a:lnTo>
                    <a:pt x="188" y="235"/>
                  </a:lnTo>
                  <a:cubicBezTo>
                    <a:pt x="186" y="236"/>
                    <a:pt x="184" y="236"/>
                    <a:pt x="183" y="235"/>
                  </a:cubicBezTo>
                  <a:cubicBezTo>
                    <a:pt x="182" y="234"/>
                    <a:pt x="182" y="232"/>
                    <a:pt x="183" y="231"/>
                  </a:cubicBezTo>
                  <a:close/>
                  <a:moveTo>
                    <a:pt x="193" y="223"/>
                  </a:moveTo>
                  <a:lnTo>
                    <a:pt x="193" y="223"/>
                  </a:lnTo>
                  <a:cubicBezTo>
                    <a:pt x="195" y="222"/>
                    <a:pt x="197" y="222"/>
                    <a:pt x="198" y="223"/>
                  </a:cubicBezTo>
                  <a:cubicBezTo>
                    <a:pt x="199" y="224"/>
                    <a:pt x="199" y="226"/>
                    <a:pt x="198" y="228"/>
                  </a:cubicBezTo>
                  <a:lnTo>
                    <a:pt x="198" y="228"/>
                  </a:lnTo>
                  <a:cubicBezTo>
                    <a:pt x="197" y="229"/>
                    <a:pt x="195" y="229"/>
                    <a:pt x="193" y="228"/>
                  </a:cubicBezTo>
                  <a:cubicBezTo>
                    <a:pt x="192" y="226"/>
                    <a:pt x="192" y="224"/>
                    <a:pt x="193" y="223"/>
                  </a:cubicBezTo>
                  <a:close/>
                  <a:moveTo>
                    <a:pt x="204" y="216"/>
                  </a:moveTo>
                  <a:lnTo>
                    <a:pt x="204" y="216"/>
                  </a:lnTo>
                  <a:cubicBezTo>
                    <a:pt x="205" y="215"/>
                    <a:pt x="207" y="215"/>
                    <a:pt x="208" y="216"/>
                  </a:cubicBezTo>
                  <a:cubicBezTo>
                    <a:pt x="209" y="217"/>
                    <a:pt x="209" y="219"/>
                    <a:pt x="208" y="220"/>
                  </a:cubicBezTo>
                  <a:lnTo>
                    <a:pt x="208" y="220"/>
                  </a:lnTo>
                  <a:cubicBezTo>
                    <a:pt x="207" y="222"/>
                    <a:pt x="205" y="222"/>
                    <a:pt x="204" y="220"/>
                  </a:cubicBezTo>
                  <a:cubicBezTo>
                    <a:pt x="202" y="219"/>
                    <a:pt x="202" y="217"/>
                    <a:pt x="204" y="216"/>
                  </a:cubicBezTo>
                  <a:close/>
                  <a:moveTo>
                    <a:pt x="214" y="209"/>
                  </a:moveTo>
                  <a:lnTo>
                    <a:pt x="214" y="209"/>
                  </a:lnTo>
                  <a:cubicBezTo>
                    <a:pt x="215" y="208"/>
                    <a:pt x="217" y="208"/>
                    <a:pt x="218" y="209"/>
                  </a:cubicBezTo>
                  <a:cubicBezTo>
                    <a:pt x="219" y="210"/>
                    <a:pt x="219" y="212"/>
                    <a:pt x="218" y="213"/>
                  </a:cubicBezTo>
                  <a:lnTo>
                    <a:pt x="218" y="213"/>
                  </a:lnTo>
                  <a:cubicBezTo>
                    <a:pt x="217" y="214"/>
                    <a:pt x="215" y="214"/>
                    <a:pt x="214" y="213"/>
                  </a:cubicBezTo>
                  <a:cubicBezTo>
                    <a:pt x="213" y="212"/>
                    <a:pt x="213" y="210"/>
                    <a:pt x="214" y="209"/>
                  </a:cubicBezTo>
                  <a:close/>
                  <a:moveTo>
                    <a:pt x="224" y="202"/>
                  </a:moveTo>
                  <a:lnTo>
                    <a:pt x="224" y="202"/>
                  </a:lnTo>
                  <a:cubicBezTo>
                    <a:pt x="226" y="201"/>
                    <a:pt x="228" y="201"/>
                    <a:pt x="229" y="202"/>
                  </a:cubicBezTo>
                  <a:cubicBezTo>
                    <a:pt x="230" y="203"/>
                    <a:pt x="230" y="205"/>
                    <a:pt x="229" y="206"/>
                  </a:cubicBezTo>
                  <a:lnTo>
                    <a:pt x="229" y="206"/>
                  </a:lnTo>
                  <a:cubicBezTo>
                    <a:pt x="228" y="208"/>
                    <a:pt x="226" y="208"/>
                    <a:pt x="224" y="206"/>
                  </a:cubicBezTo>
                  <a:cubicBezTo>
                    <a:pt x="223" y="205"/>
                    <a:pt x="223" y="203"/>
                    <a:pt x="224" y="202"/>
                  </a:cubicBezTo>
                  <a:close/>
                  <a:moveTo>
                    <a:pt x="235" y="195"/>
                  </a:moveTo>
                  <a:lnTo>
                    <a:pt x="235" y="195"/>
                  </a:lnTo>
                  <a:cubicBezTo>
                    <a:pt x="236" y="194"/>
                    <a:pt x="238" y="194"/>
                    <a:pt x="239" y="195"/>
                  </a:cubicBezTo>
                  <a:cubicBezTo>
                    <a:pt x="240" y="196"/>
                    <a:pt x="240" y="198"/>
                    <a:pt x="239" y="200"/>
                  </a:cubicBezTo>
                  <a:lnTo>
                    <a:pt x="239" y="200"/>
                  </a:lnTo>
                  <a:cubicBezTo>
                    <a:pt x="238" y="201"/>
                    <a:pt x="236" y="201"/>
                    <a:pt x="235" y="200"/>
                  </a:cubicBezTo>
                  <a:cubicBezTo>
                    <a:pt x="234" y="198"/>
                    <a:pt x="234" y="196"/>
                    <a:pt x="235" y="195"/>
                  </a:cubicBezTo>
                  <a:close/>
                  <a:moveTo>
                    <a:pt x="245" y="188"/>
                  </a:moveTo>
                  <a:lnTo>
                    <a:pt x="245" y="188"/>
                  </a:lnTo>
                  <a:cubicBezTo>
                    <a:pt x="247" y="187"/>
                    <a:pt x="249" y="187"/>
                    <a:pt x="250" y="188"/>
                  </a:cubicBezTo>
                  <a:cubicBezTo>
                    <a:pt x="251" y="190"/>
                    <a:pt x="251" y="192"/>
                    <a:pt x="250" y="193"/>
                  </a:cubicBezTo>
                  <a:lnTo>
                    <a:pt x="250" y="193"/>
                  </a:lnTo>
                  <a:cubicBezTo>
                    <a:pt x="249" y="194"/>
                    <a:pt x="247" y="194"/>
                    <a:pt x="245" y="193"/>
                  </a:cubicBezTo>
                  <a:cubicBezTo>
                    <a:pt x="244" y="192"/>
                    <a:pt x="244" y="190"/>
                    <a:pt x="245" y="188"/>
                  </a:cubicBezTo>
                  <a:close/>
                  <a:moveTo>
                    <a:pt x="256" y="182"/>
                  </a:moveTo>
                  <a:lnTo>
                    <a:pt x="256" y="182"/>
                  </a:lnTo>
                  <a:cubicBezTo>
                    <a:pt x="257" y="181"/>
                    <a:pt x="259" y="181"/>
                    <a:pt x="261" y="182"/>
                  </a:cubicBezTo>
                  <a:cubicBezTo>
                    <a:pt x="262" y="183"/>
                    <a:pt x="262" y="185"/>
                    <a:pt x="261" y="187"/>
                  </a:cubicBezTo>
                  <a:lnTo>
                    <a:pt x="261" y="187"/>
                  </a:lnTo>
                  <a:cubicBezTo>
                    <a:pt x="259" y="188"/>
                    <a:pt x="257" y="188"/>
                    <a:pt x="256" y="187"/>
                  </a:cubicBezTo>
                  <a:cubicBezTo>
                    <a:pt x="255" y="185"/>
                    <a:pt x="255" y="183"/>
                    <a:pt x="256" y="182"/>
                  </a:cubicBezTo>
                  <a:close/>
                  <a:moveTo>
                    <a:pt x="267" y="176"/>
                  </a:moveTo>
                  <a:lnTo>
                    <a:pt x="267" y="176"/>
                  </a:lnTo>
                  <a:cubicBezTo>
                    <a:pt x="268" y="175"/>
                    <a:pt x="270" y="175"/>
                    <a:pt x="271" y="176"/>
                  </a:cubicBezTo>
                  <a:cubicBezTo>
                    <a:pt x="273" y="177"/>
                    <a:pt x="273" y="179"/>
                    <a:pt x="271" y="180"/>
                  </a:cubicBezTo>
                  <a:lnTo>
                    <a:pt x="271" y="180"/>
                  </a:lnTo>
                  <a:cubicBezTo>
                    <a:pt x="270" y="181"/>
                    <a:pt x="268" y="181"/>
                    <a:pt x="267" y="180"/>
                  </a:cubicBezTo>
                  <a:cubicBezTo>
                    <a:pt x="266" y="179"/>
                    <a:pt x="266" y="177"/>
                    <a:pt x="267" y="176"/>
                  </a:cubicBezTo>
                  <a:close/>
                  <a:moveTo>
                    <a:pt x="278" y="169"/>
                  </a:moveTo>
                  <a:lnTo>
                    <a:pt x="278" y="169"/>
                  </a:lnTo>
                  <a:cubicBezTo>
                    <a:pt x="279" y="168"/>
                    <a:pt x="281" y="168"/>
                    <a:pt x="282" y="169"/>
                  </a:cubicBezTo>
                  <a:cubicBezTo>
                    <a:pt x="283" y="171"/>
                    <a:pt x="283" y="173"/>
                    <a:pt x="282" y="174"/>
                  </a:cubicBezTo>
                  <a:lnTo>
                    <a:pt x="282" y="174"/>
                  </a:lnTo>
                  <a:cubicBezTo>
                    <a:pt x="281" y="175"/>
                    <a:pt x="279" y="175"/>
                    <a:pt x="278" y="174"/>
                  </a:cubicBezTo>
                  <a:cubicBezTo>
                    <a:pt x="277" y="173"/>
                    <a:pt x="277" y="171"/>
                    <a:pt x="278" y="169"/>
                  </a:cubicBezTo>
                  <a:close/>
                  <a:moveTo>
                    <a:pt x="289" y="164"/>
                  </a:moveTo>
                  <a:lnTo>
                    <a:pt x="289" y="164"/>
                  </a:lnTo>
                  <a:cubicBezTo>
                    <a:pt x="290" y="162"/>
                    <a:pt x="292" y="162"/>
                    <a:pt x="293" y="164"/>
                  </a:cubicBezTo>
                  <a:cubicBezTo>
                    <a:pt x="294" y="165"/>
                    <a:pt x="294" y="167"/>
                    <a:pt x="293" y="168"/>
                  </a:cubicBezTo>
                  <a:lnTo>
                    <a:pt x="293" y="168"/>
                  </a:lnTo>
                  <a:cubicBezTo>
                    <a:pt x="292" y="169"/>
                    <a:pt x="290" y="169"/>
                    <a:pt x="289" y="168"/>
                  </a:cubicBezTo>
                  <a:cubicBezTo>
                    <a:pt x="288" y="167"/>
                    <a:pt x="288" y="165"/>
                    <a:pt x="289" y="164"/>
                  </a:cubicBezTo>
                  <a:close/>
                  <a:moveTo>
                    <a:pt x="300" y="158"/>
                  </a:moveTo>
                  <a:lnTo>
                    <a:pt x="300" y="158"/>
                  </a:lnTo>
                  <a:cubicBezTo>
                    <a:pt x="301" y="157"/>
                    <a:pt x="303" y="157"/>
                    <a:pt x="304" y="158"/>
                  </a:cubicBezTo>
                  <a:cubicBezTo>
                    <a:pt x="305" y="159"/>
                    <a:pt x="305" y="161"/>
                    <a:pt x="304" y="162"/>
                  </a:cubicBezTo>
                  <a:lnTo>
                    <a:pt x="304" y="162"/>
                  </a:lnTo>
                  <a:cubicBezTo>
                    <a:pt x="303" y="163"/>
                    <a:pt x="301" y="163"/>
                    <a:pt x="300" y="162"/>
                  </a:cubicBezTo>
                  <a:cubicBezTo>
                    <a:pt x="299" y="161"/>
                    <a:pt x="299" y="159"/>
                    <a:pt x="300" y="158"/>
                  </a:cubicBezTo>
                  <a:close/>
                  <a:moveTo>
                    <a:pt x="311" y="152"/>
                  </a:moveTo>
                  <a:lnTo>
                    <a:pt x="311" y="152"/>
                  </a:lnTo>
                  <a:cubicBezTo>
                    <a:pt x="312" y="151"/>
                    <a:pt x="314" y="151"/>
                    <a:pt x="315" y="152"/>
                  </a:cubicBezTo>
                  <a:cubicBezTo>
                    <a:pt x="317" y="153"/>
                    <a:pt x="317" y="155"/>
                    <a:pt x="315" y="156"/>
                  </a:cubicBezTo>
                  <a:lnTo>
                    <a:pt x="315" y="156"/>
                  </a:lnTo>
                  <a:cubicBezTo>
                    <a:pt x="314" y="158"/>
                    <a:pt x="312" y="158"/>
                    <a:pt x="311" y="156"/>
                  </a:cubicBezTo>
                  <a:cubicBezTo>
                    <a:pt x="310" y="155"/>
                    <a:pt x="310" y="153"/>
                    <a:pt x="311" y="152"/>
                  </a:cubicBezTo>
                  <a:close/>
                  <a:moveTo>
                    <a:pt x="322" y="146"/>
                  </a:moveTo>
                  <a:lnTo>
                    <a:pt x="322" y="146"/>
                  </a:lnTo>
                  <a:cubicBezTo>
                    <a:pt x="323" y="145"/>
                    <a:pt x="325" y="145"/>
                    <a:pt x="327" y="146"/>
                  </a:cubicBezTo>
                  <a:cubicBezTo>
                    <a:pt x="328" y="148"/>
                    <a:pt x="328" y="150"/>
                    <a:pt x="327" y="151"/>
                  </a:cubicBezTo>
                  <a:lnTo>
                    <a:pt x="327" y="151"/>
                  </a:lnTo>
                  <a:cubicBezTo>
                    <a:pt x="325" y="152"/>
                    <a:pt x="323" y="152"/>
                    <a:pt x="322" y="151"/>
                  </a:cubicBezTo>
                  <a:cubicBezTo>
                    <a:pt x="321" y="150"/>
                    <a:pt x="321" y="148"/>
                    <a:pt x="322" y="146"/>
                  </a:cubicBezTo>
                  <a:close/>
                  <a:moveTo>
                    <a:pt x="333" y="141"/>
                  </a:moveTo>
                  <a:lnTo>
                    <a:pt x="333" y="141"/>
                  </a:lnTo>
                  <a:cubicBezTo>
                    <a:pt x="335" y="140"/>
                    <a:pt x="337" y="140"/>
                    <a:pt x="338" y="141"/>
                  </a:cubicBezTo>
                  <a:cubicBezTo>
                    <a:pt x="339" y="142"/>
                    <a:pt x="339" y="144"/>
                    <a:pt x="338" y="145"/>
                  </a:cubicBezTo>
                  <a:lnTo>
                    <a:pt x="338" y="145"/>
                  </a:lnTo>
                  <a:cubicBezTo>
                    <a:pt x="337" y="147"/>
                    <a:pt x="335" y="147"/>
                    <a:pt x="333" y="145"/>
                  </a:cubicBezTo>
                  <a:cubicBezTo>
                    <a:pt x="332" y="144"/>
                    <a:pt x="332" y="142"/>
                    <a:pt x="333" y="141"/>
                  </a:cubicBezTo>
                  <a:close/>
                  <a:moveTo>
                    <a:pt x="345" y="136"/>
                  </a:moveTo>
                  <a:lnTo>
                    <a:pt x="345" y="136"/>
                  </a:lnTo>
                  <a:cubicBezTo>
                    <a:pt x="346" y="134"/>
                    <a:pt x="348" y="134"/>
                    <a:pt x="349" y="136"/>
                  </a:cubicBezTo>
                  <a:cubicBezTo>
                    <a:pt x="350" y="137"/>
                    <a:pt x="350" y="139"/>
                    <a:pt x="349" y="140"/>
                  </a:cubicBezTo>
                  <a:lnTo>
                    <a:pt x="349" y="140"/>
                  </a:lnTo>
                  <a:cubicBezTo>
                    <a:pt x="348" y="141"/>
                    <a:pt x="346" y="141"/>
                    <a:pt x="345" y="140"/>
                  </a:cubicBezTo>
                  <a:cubicBezTo>
                    <a:pt x="343" y="139"/>
                    <a:pt x="343" y="137"/>
                    <a:pt x="345" y="136"/>
                  </a:cubicBezTo>
                  <a:close/>
                  <a:moveTo>
                    <a:pt x="356" y="130"/>
                  </a:moveTo>
                  <a:lnTo>
                    <a:pt x="356" y="130"/>
                  </a:lnTo>
                  <a:cubicBezTo>
                    <a:pt x="357" y="129"/>
                    <a:pt x="359" y="129"/>
                    <a:pt x="360" y="130"/>
                  </a:cubicBezTo>
                  <a:cubicBezTo>
                    <a:pt x="362" y="132"/>
                    <a:pt x="362" y="134"/>
                    <a:pt x="360" y="135"/>
                  </a:cubicBezTo>
                  <a:lnTo>
                    <a:pt x="360" y="135"/>
                  </a:lnTo>
                  <a:cubicBezTo>
                    <a:pt x="359" y="136"/>
                    <a:pt x="357" y="136"/>
                    <a:pt x="356" y="135"/>
                  </a:cubicBezTo>
                  <a:cubicBezTo>
                    <a:pt x="355" y="134"/>
                    <a:pt x="355" y="132"/>
                    <a:pt x="356" y="130"/>
                  </a:cubicBezTo>
                  <a:close/>
                  <a:moveTo>
                    <a:pt x="368" y="125"/>
                  </a:moveTo>
                  <a:lnTo>
                    <a:pt x="368" y="125"/>
                  </a:lnTo>
                  <a:cubicBezTo>
                    <a:pt x="369" y="124"/>
                    <a:pt x="371" y="124"/>
                    <a:pt x="372" y="125"/>
                  </a:cubicBezTo>
                  <a:cubicBezTo>
                    <a:pt x="373" y="127"/>
                    <a:pt x="373" y="129"/>
                    <a:pt x="372" y="130"/>
                  </a:cubicBezTo>
                  <a:lnTo>
                    <a:pt x="372" y="130"/>
                  </a:lnTo>
                  <a:cubicBezTo>
                    <a:pt x="371" y="131"/>
                    <a:pt x="369" y="131"/>
                    <a:pt x="368" y="130"/>
                  </a:cubicBezTo>
                  <a:cubicBezTo>
                    <a:pt x="366" y="129"/>
                    <a:pt x="366" y="127"/>
                    <a:pt x="368" y="125"/>
                  </a:cubicBezTo>
                  <a:close/>
                  <a:moveTo>
                    <a:pt x="379" y="120"/>
                  </a:moveTo>
                  <a:lnTo>
                    <a:pt x="379" y="120"/>
                  </a:lnTo>
                  <a:cubicBezTo>
                    <a:pt x="380" y="119"/>
                    <a:pt x="382" y="119"/>
                    <a:pt x="383" y="120"/>
                  </a:cubicBezTo>
                  <a:cubicBezTo>
                    <a:pt x="385" y="122"/>
                    <a:pt x="385" y="124"/>
                    <a:pt x="383" y="125"/>
                  </a:cubicBezTo>
                  <a:lnTo>
                    <a:pt x="383" y="125"/>
                  </a:lnTo>
                  <a:cubicBezTo>
                    <a:pt x="382" y="126"/>
                    <a:pt x="380" y="126"/>
                    <a:pt x="379" y="125"/>
                  </a:cubicBezTo>
                  <a:cubicBezTo>
                    <a:pt x="378" y="124"/>
                    <a:pt x="378" y="122"/>
                    <a:pt x="379" y="120"/>
                  </a:cubicBezTo>
                  <a:close/>
                  <a:moveTo>
                    <a:pt x="390" y="116"/>
                  </a:moveTo>
                  <a:lnTo>
                    <a:pt x="390" y="116"/>
                  </a:lnTo>
                  <a:cubicBezTo>
                    <a:pt x="392" y="114"/>
                    <a:pt x="394" y="114"/>
                    <a:pt x="395" y="116"/>
                  </a:cubicBezTo>
                  <a:cubicBezTo>
                    <a:pt x="396" y="117"/>
                    <a:pt x="396" y="119"/>
                    <a:pt x="395" y="120"/>
                  </a:cubicBezTo>
                  <a:lnTo>
                    <a:pt x="395" y="120"/>
                  </a:lnTo>
                  <a:cubicBezTo>
                    <a:pt x="394" y="121"/>
                    <a:pt x="392" y="121"/>
                    <a:pt x="390" y="120"/>
                  </a:cubicBezTo>
                  <a:cubicBezTo>
                    <a:pt x="389" y="119"/>
                    <a:pt x="389" y="117"/>
                    <a:pt x="390" y="116"/>
                  </a:cubicBezTo>
                  <a:close/>
                  <a:moveTo>
                    <a:pt x="402" y="111"/>
                  </a:moveTo>
                  <a:lnTo>
                    <a:pt x="402" y="111"/>
                  </a:lnTo>
                  <a:cubicBezTo>
                    <a:pt x="403" y="110"/>
                    <a:pt x="405" y="110"/>
                    <a:pt x="407" y="111"/>
                  </a:cubicBezTo>
                  <a:cubicBezTo>
                    <a:pt x="408" y="112"/>
                    <a:pt x="408" y="114"/>
                    <a:pt x="407" y="115"/>
                  </a:cubicBezTo>
                  <a:lnTo>
                    <a:pt x="407" y="115"/>
                  </a:lnTo>
                  <a:cubicBezTo>
                    <a:pt x="405" y="117"/>
                    <a:pt x="403" y="117"/>
                    <a:pt x="402" y="115"/>
                  </a:cubicBezTo>
                  <a:cubicBezTo>
                    <a:pt x="401" y="114"/>
                    <a:pt x="401" y="112"/>
                    <a:pt x="402" y="111"/>
                  </a:cubicBezTo>
                  <a:close/>
                  <a:moveTo>
                    <a:pt x="414" y="106"/>
                  </a:moveTo>
                  <a:lnTo>
                    <a:pt x="414" y="106"/>
                  </a:lnTo>
                  <a:cubicBezTo>
                    <a:pt x="415" y="105"/>
                    <a:pt x="417" y="105"/>
                    <a:pt x="418" y="106"/>
                  </a:cubicBezTo>
                  <a:cubicBezTo>
                    <a:pt x="419" y="108"/>
                    <a:pt x="419" y="110"/>
                    <a:pt x="418" y="111"/>
                  </a:cubicBezTo>
                  <a:lnTo>
                    <a:pt x="418" y="111"/>
                  </a:lnTo>
                  <a:cubicBezTo>
                    <a:pt x="417" y="112"/>
                    <a:pt x="415" y="112"/>
                    <a:pt x="414" y="111"/>
                  </a:cubicBezTo>
                  <a:cubicBezTo>
                    <a:pt x="413" y="110"/>
                    <a:pt x="413" y="108"/>
                    <a:pt x="414" y="106"/>
                  </a:cubicBezTo>
                  <a:close/>
                  <a:moveTo>
                    <a:pt x="425" y="102"/>
                  </a:moveTo>
                  <a:lnTo>
                    <a:pt x="425" y="102"/>
                  </a:lnTo>
                  <a:cubicBezTo>
                    <a:pt x="427" y="101"/>
                    <a:pt x="429" y="101"/>
                    <a:pt x="430" y="102"/>
                  </a:cubicBezTo>
                  <a:cubicBezTo>
                    <a:pt x="431" y="103"/>
                    <a:pt x="431" y="105"/>
                    <a:pt x="430" y="106"/>
                  </a:cubicBezTo>
                  <a:lnTo>
                    <a:pt x="430" y="106"/>
                  </a:lnTo>
                  <a:cubicBezTo>
                    <a:pt x="429" y="107"/>
                    <a:pt x="427" y="107"/>
                    <a:pt x="425" y="106"/>
                  </a:cubicBezTo>
                  <a:cubicBezTo>
                    <a:pt x="424" y="105"/>
                    <a:pt x="424" y="103"/>
                    <a:pt x="425" y="102"/>
                  </a:cubicBezTo>
                  <a:close/>
                  <a:moveTo>
                    <a:pt x="438" y="97"/>
                  </a:moveTo>
                  <a:lnTo>
                    <a:pt x="438" y="97"/>
                  </a:lnTo>
                  <a:cubicBezTo>
                    <a:pt x="439" y="96"/>
                    <a:pt x="441" y="97"/>
                    <a:pt x="442" y="98"/>
                  </a:cubicBezTo>
                  <a:cubicBezTo>
                    <a:pt x="443" y="99"/>
                    <a:pt x="443" y="101"/>
                    <a:pt x="441" y="102"/>
                  </a:cubicBezTo>
                  <a:lnTo>
                    <a:pt x="441" y="102"/>
                  </a:lnTo>
                  <a:cubicBezTo>
                    <a:pt x="440" y="103"/>
                    <a:pt x="438" y="103"/>
                    <a:pt x="437" y="101"/>
                  </a:cubicBezTo>
                  <a:cubicBezTo>
                    <a:pt x="436" y="100"/>
                    <a:pt x="436" y="98"/>
                    <a:pt x="438" y="97"/>
                  </a:cubicBezTo>
                  <a:close/>
                  <a:moveTo>
                    <a:pt x="449" y="93"/>
                  </a:moveTo>
                  <a:lnTo>
                    <a:pt x="449" y="93"/>
                  </a:lnTo>
                  <a:cubicBezTo>
                    <a:pt x="451" y="92"/>
                    <a:pt x="453" y="92"/>
                    <a:pt x="454" y="94"/>
                  </a:cubicBezTo>
                  <a:cubicBezTo>
                    <a:pt x="455" y="95"/>
                    <a:pt x="454" y="97"/>
                    <a:pt x="453" y="98"/>
                  </a:cubicBezTo>
                  <a:lnTo>
                    <a:pt x="453" y="98"/>
                  </a:lnTo>
                  <a:cubicBezTo>
                    <a:pt x="451" y="99"/>
                    <a:pt x="449" y="99"/>
                    <a:pt x="449" y="97"/>
                  </a:cubicBezTo>
                  <a:cubicBezTo>
                    <a:pt x="448" y="96"/>
                    <a:pt x="448" y="94"/>
                    <a:pt x="449" y="93"/>
                  </a:cubicBezTo>
                  <a:close/>
                  <a:moveTo>
                    <a:pt x="461" y="89"/>
                  </a:moveTo>
                  <a:lnTo>
                    <a:pt x="461" y="89"/>
                  </a:lnTo>
                  <a:cubicBezTo>
                    <a:pt x="463" y="88"/>
                    <a:pt x="465" y="88"/>
                    <a:pt x="466" y="90"/>
                  </a:cubicBezTo>
                  <a:cubicBezTo>
                    <a:pt x="466" y="91"/>
                    <a:pt x="466" y="93"/>
                    <a:pt x="465" y="94"/>
                  </a:cubicBezTo>
                  <a:lnTo>
                    <a:pt x="465" y="94"/>
                  </a:lnTo>
                  <a:cubicBezTo>
                    <a:pt x="463" y="95"/>
                    <a:pt x="461" y="94"/>
                    <a:pt x="460" y="93"/>
                  </a:cubicBezTo>
                  <a:cubicBezTo>
                    <a:pt x="459" y="92"/>
                    <a:pt x="460" y="90"/>
                    <a:pt x="461" y="89"/>
                  </a:cubicBezTo>
                  <a:close/>
                  <a:moveTo>
                    <a:pt x="474" y="84"/>
                  </a:moveTo>
                  <a:lnTo>
                    <a:pt x="474" y="84"/>
                  </a:lnTo>
                  <a:cubicBezTo>
                    <a:pt x="475" y="84"/>
                    <a:pt x="477" y="85"/>
                    <a:pt x="478" y="86"/>
                  </a:cubicBezTo>
                  <a:cubicBezTo>
                    <a:pt x="478" y="88"/>
                    <a:pt x="477" y="90"/>
                    <a:pt x="476" y="90"/>
                  </a:cubicBezTo>
                  <a:lnTo>
                    <a:pt x="476" y="90"/>
                  </a:lnTo>
                  <a:cubicBezTo>
                    <a:pt x="474" y="91"/>
                    <a:pt x="472" y="90"/>
                    <a:pt x="472" y="88"/>
                  </a:cubicBezTo>
                  <a:cubicBezTo>
                    <a:pt x="471" y="87"/>
                    <a:pt x="472" y="85"/>
                    <a:pt x="474" y="84"/>
                  </a:cubicBezTo>
                  <a:close/>
                  <a:moveTo>
                    <a:pt x="486" y="80"/>
                  </a:moveTo>
                  <a:lnTo>
                    <a:pt x="486" y="80"/>
                  </a:lnTo>
                  <a:cubicBezTo>
                    <a:pt x="487" y="80"/>
                    <a:pt x="489" y="81"/>
                    <a:pt x="490" y="82"/>
                  </a:cubicBezTo>
                  <a:cubicBezTo>
                    <a:pt x="490" y="84"/>
                    <a:pt x="489" y="86"/>
                    <a:pt x="488" y="86"/>
                  </a:cubicBezTo>
                  <a:lnTo>
                    <a:pt x="488" y="86"/>
                  </a:lnTo>
                  <a:cubicBezTo>
                    <a:pt x="486" y="87"/>
                    <a:pt x="484" y="86"/>
                    <a:pt x="484" y="84"/>
                  </a:cubicBezTo>
                  <a:cubicBezTo>
                    <a:pt x="483" y="83"/>
                    <a:pt x="484" y="81"/>
                    <a:pt x="486" y="80"/>
                  </a:cubicBezTo>
                  <a:close/>
                  <a:moveTo>
                    <a:pt x="498" y="77"/>
                  </a:moveTo>
                  <a:lnTo>
                    <a:pt x="498" y="77"/>
                  </a:lnTo>
                  <a:cubicBezTo>
                    <a:pt x="499" y="76"/>
                    <a:pt x="501" y="77"/>
                    <a:pt x="502" y="79"/>
                  </a:cubicBezTo>
                  <a:cubicBezTo>
                    <a:pt x="502" y="80"/>
                    <a:pt x="501" y="82"/>
                    <a:pt x="500" y="83"/>
                  </a:cubicBezTo>
                  <a:lnTo>
                    <a:pt x="500" y="83"/>
                  </a:lnTo>
                  <a:cubicBezTo>
                    <a:pt x="498" y="83"/>
                    <a:pt x="496" y="82"/>
                    <a:pt x="496" y="81"/>
                  </a:cubicBezTo>
                  <a:cubicBezTo>
                    <a:pt x="495" y="79"/>
                    <a:pt x="496" y="77"/>
                    <a:pt x="498" y="77"/>
                  </a:cubicBezTo>
                  <a:close/>
                  <a:moveTo>
                    <a:pt x="509" y="73"/>
                  </a:moveTo>
                  <a:lnTo>
                    <a:pt x="509" y="73"/>
                  </a:lnTo>
                  <a:cubicBezTo>
                    <a:pt x="511" y="72"/>
                    <a:pt x="513" y="73"/>
                    <a:pt x="513" y="75"/>
                  </a:cubicBezTo>
                  <a:cubicBezTo>
                    <a:pt x="514" y="76"/>
                    <a:pt x="513" y="78"/>
                    <a:pt x="511" y="79"/>
                  </a:cubicBezTo>
                  <a:lnTo>
                    <a:pt x="511" y="79"/>
                  </a:lnTo>
                  <a:cubicBezTo>
                    <a:pt x="510" y="79"/>
                    <a:pt x="508" y="78"/>
                    <a:pt x="508" y="77"/>
                  </a:cubicBezTo>
                  <a:cubicBezTo>
                    <a:pt x="507" y="75"/>
                    <a:pt x="508" y="73"/>
                    <a:pt x="509" y="73"/>
                  </a:cubicBezTo>
                  <a:close/>
                  <a:moveTo>
                    <a:pt x="521" y="69"/>
                  </a:moveTo>
                  <a:lnTo>
                    <a:pt x="521" y="69"/>
                  </a:lnTo>
                  <a:cubicBezTo>
                    <a:pt x="523" y="69"/>
                    <a:pt x="525" y="70"/>
                    <a:pt x="525" y="71"/>
                  </a:cubicBezTo>
                  <a:cubicBezTo>
                    <a:pt x="526" y="73"/>
                    <a:pt x="525" y="75"/>
                    <a:pt x="523" y="75"/>
                  </a:cubicBezTo>
                  <a:lnTo>
                    <a:pt x="523" y="75"/>
                  </a:lnTo>
                  <a:cubicBezTo>
                    <a:pt x="522" y="76"/>
                    <a:pt x="520" y="75"/>
                    <a:pt x="520" y="73"/>
                  </a:cubicBezTo>
                  <a:cubicBezTo>
                    <a:pt x="519" y="72"/>
                    <a:pt x="520" y="70"/>
                    <a:pt x="521" y="69"/>
                  </a:cubicBezTo>
                  <a:close/>
                  <a:moveTo>
                    <a:pt x="534" y="66"/>
                  </a:moveTo>
                  <a:lnTo>
                    <a:pt x="534" y="66"/>
                  </a:lnTo>
                  <a:cubicBezTo>
                    <a:pt x="535" y="65"/>
                    <a:pt x="537" y="66"/>
                    <a:pt x="537" y="68"/>
                  </a:cubicBezTo>
                  <a:cubicBezTo>
                    <a:pt x="538" y="70"/>
                    <a:pt x="537" y="71"/>
                    <a:pt x="535" y="72"/>
                  </a:cubicBezTo>
                  <a:lnTo>
                    <a:pt x="535" y="72"/>
                  </a:lnTo>
                  <a:cubicBezTo>
                    <a:pt x="534" y="72"/>
                    <a:pt x="532" y="71"/>
                    <a:pt x="532" y="70"/>
                  </a:cubicBezTo>
                  <a:cubicBezTo>
                    <a:pt x="531" y="68"/>
                    <a:pt x="532" y="66"/>
                    <a:pt x="534" y="66"/>
                  </a:cubicBezTo>
                  <a:close/>
                  <a:moveTo>
                    <a:pt x="546" y="62"/>
                  </a:moveTo>
                  <a:lnTo>
                    <a:pt x="546" y="62"/>
                  </a:lnTo>
                  <a:cubicBezTo>
                    <a:pt x="547" y="62"/>
                    <a:pt x="549" y="63"/>
                    <a:pt x="549" y="64"/>
                  </a:cubicBezTo>
                  <a:cubicBezTo>
                    <a:pt x="550" y="66"/>
                    <a:pt x="549" y="68"/>
                    <a:pt x="548" y="68"/>
                  </a:cubicBezTo>
                  <a:lnTo>
                    <a:pt x="548" y="68"/>
                  </a:lnTo>
                  <a:cubicBezTo>
                    <a:pt x="546" y="69"/>
                    <a:pt x="544" y="68"/>
                    <a:pt x="544" y="66"/>
                  </a:cubicBezTo>
                  <a:cubicBezTo>
                    <a:pt x="543" y="65"/>
                    <a:pt x="544" y="63"/>
                    <a:pt x="546" y="62"/>
                  </a:cubicBezTo>
                  <a:close/>
                  <a:moveTo>
                    <a:pt x="558" y="59"/>
                  </a:moveTo>
                  <a:lnTo>
                    <a:pt x="558" y="59"/>
                  </a:lnTo>
                  <a:cubicBezTo>
                    <a:pt x="559" y="59"/>
                    <a:pt x="561" y="59"/>
                    <a:pt x="562" y="61"/>
                  </a:cubicBezTo>
                  <a:cubicBezTo>
                    <a:pt x="562" y="63"/>
                    <a:pt x="561" y="64"/>
                    <a:pt x="560" y="65"/>
                  </a:cubicBezTo>
                  <a:lnTo>
                    <a:pt x="560" y="65"/>
                  </a:lnTo>
                  <a:cubicBezTo>
                    <a:pt x="558" y="66"/>
                    <a:pt x="556" y="65"/>
                    <a:pt x="556" y="63"/>
                  </a:cubicBezTo>
                  <a:cubicBezTo>
                    <a:pt x="555" y="61"/>
                    <a:pt x="556" y="60"/>
                    <a:pt x="558" y="59"/>
                  </a:cubicBezTo>
                  <a:close/>
                  <a:moveTo>
                    <a:pt x="570" y="56"/>
                  </a:moveTo>
                  <a:lnTo>
                    <a:pt x="570" y="56"/>
                  </a:lnTo>
                  <a:cubicBezTo>
                    <a:pt x="571" y="55"/>
                    <a:pt x="573" y="56"/>
                    <a:pt x="574" y="58"/>
                  </a:cubicBezTo>
                  <a:cubicBezTo>
                    <a:pt x="574" y="60"/>
                    <a:pt x="573" y="61"/>
                    <a:pt x="572" y="62"/>
                  </a:cubicBezTo>
                  <a:lnTo>
                    <a:pt x="572" y="62"/>
                  </a:lnTo>
                  <a:cubicBezTo>
                    <a:pt x="570" y="62"/>
                    <a:pt x="568" y="62"/>
                    <a:pt x="568" y="60"/>
                  </a:cubicBezTo>
                  <a:cubicBezTo>
                    <a:pt x="567" y="58"/>
                    <a:pt x="568" y="57"/>
                    <a:pt x="570" y="56"/>
                  </a:cubicBezTo>
                  <a:close/>
                  <a:moveTo>
                    <a:pt x="582" y="53"/>
                  </a:moveTo>
                  <a:lnTo>
                    <a:pt x="582" y="53"/>
                  </a:lnTo>
                  <a:cubicBezTo>
                    <a:pt x="583" y="52"/>
                    <a:pt x="585" y="53"/>
                    <a:pt x="586" y="55"/>
                  </a:cubicBezTo>
                  <a:cubicBezTo>
                    <a:pt x="586" y="57"/>
                    <a:pt x="585" y="58"/>
                    <a:pt x="584" y="59"/>
                  </a:cubicBezTo>
                  <a:lnTo>
                    <a:pt x="584" y="59"/>
                  </a:lnTo>
                  <a:cubicBezTo>
                    <a:pt x="582" y="59"/>
                    <a:pt x="580" y="59"/>
                    <a:pt x="580" y="57"/>
                  </a:cubicBezTo>
                  <a:cubicBezTo>
                    <a:pt x="579" y="55"/>
                    <a:pt x="580" y="53"/>
                    <a:pt x="582" y="53"/>
                  </a:cubicBezTo>
                  <a:close/>
                  <a:moveTo>
                    <a:pt x="594" y="50"/>
                  </a:moveTo>
                  <a:lnTo>
                    <a:pt x="594" y="50"/>
                  </a:lnTo>
                  <a:cubicBezTo>
                    <a:pt x="596" y="49"/>
                    <a:pt x="597" y="50"/>
                    <a:pt x="598" y="52"/>
                  </a:cubicBezTo>
                  <a:cubicBezTo>
                    <a:pt x="598" y="54"/>
                    <a:pt x="598" y="55"/>
                    <a:pt x="596" y="56"/>
                  </a:cubicBezTo>
                  <a:lnTo>
                    <a:pt x="596" y="56"/>
                  </a:lnTo>
                  <a:cubicBezTo>
                    <a:pt x="594" y="56"/>
                    <a:pt x="593" y="55"/>
                    <a:pt x="592" y="54"/>
                  </a:cubicBezTo>
                  <a:cubicBezTo>
                    <a:pt x="591" y="52"/>
                    <a:pt x="592" y="50"/>
                    <a:pt x="594" y="50"/>
                  </a:cubicBezTo>
                  <a:close/>
                  <a:moveTo>
                    <a:pt x="606" y="47"/>
                  </a:moveTo>
                  <a:lnTo>
                    <a:pt x="606" y="47"/>
                  </a:lnTo>
                  <a:cubicBezTo>
                    <a:pt x="608" y="46"/>
                    <a:pt x="610" y="47"/>
                    <a:pt x="610" y="49"/>
                  </a:cubicBezTo>
                  <a:cubicBezTo>
                    <a:pt x="611" y="51"/>
                    <a:pt x="610" y="52"/>
                    <a:pt x="608" y="53"/>
                  </a:cubicBezTo>
                  <a:lnTo>
                    <a:pt x="608" y="53"/>
                  </a:lnTo>
                  <a:cubicBezTo>
                    <a:pt x="606" y="53"/>
                    <a:pt x="605" y="53"/>
                    <a:pt x="604" y="51"/>
                  </a:cubicBezTo>
                  <a:cubicBezTo>
                    <a:pt x="604" y="49"/>
                    <a:pt x="604" y="48"/>
                    <a:pt x="606" y="47"/>
                  </a:cubicBezTo>
                  <a:close/>
                  <a:moveTo>
                    <a:pt x="618" y="44"/>
                  </a:moveTo>
                  <a:lnTo>
                    <a:pt x="618" y="44"/>
                  </a:lnTo>
                  <a:cubicBezTo>
                    <a:pt x="620" y="44"/>
                    <a:pt x="622" y="45"/>
                    <a:pt x="622" y="46"/>
                  </a:cubicBezTo>
                  <a:cubicBezTo>
                    <a:pt x="623" y="48"/>
                    <a:pt x="622" y="50"/>
                    <a:pt x="620" y="50"/>
                  </a:cubicBezTo>
                  <a:lnTo>
                    <a:pt x="620" y="50"/>
                  </a:lnTo>
                  <a:cubicBezTo>
                    <a:pt x="619" y="51"/>
                    <a:pt x="617" y="50"/>
                    <a:pt x="616" y="48"/>
                  </a:cubicBezTo>
                  <a:cubicBezTo>
                    <a:pt x="616" y="47"/>
                    <a:pt x="617" y="45"/>
                    <a:pt x="618" y="44"/>
                  </a:cubicBezTo>
                  <a:close/>
                  <a:moveTo>
                    <a:pt x="631" y="42"/>
                  </a:moveTo>
                  <a:lnTo>
                    <a:pt x="631" y="42"/>
                  </a:lnTo>
                  <a:cubicBezTo>
                    <a:pt x="632" y="41"/>
                    <a:pt x="634" y="42"/>
                    <a:pt x="634" y="43"/>
                  </a:cubicBezTo>
                  <a:cubicBezTo>
                    <a:pt x="635" y="45"/>
                    <a:pt x="634" y="47"/>
                    <a:pt x="632" y="47"/>
                  </a:cubicBezTo>
                  <a:lnTo>
                    <a:pt x="632" y="47"/>
                  </a:lnTo>
                  <a:cubicBezTo>
                    <a:pt x="631" y="48"/>
                    <a:pt x="629" y="47"/>
                    <a:pt x="629" y="45"/>
                  </a:cubicBezTo>
                  <a:cubicBezTo>
                    <a:pt x="628" y="44"/>
                    <a:pt x="629" y="42"/>
                    <a:pt x="631" y="42"/>
                  </a:cubicBezTo>
                  <a:close/>
                  <a:moveTo>
                    <a:pt x="643" y="39"/>
                  </a:moveTo>
                  <a:lnTo>
                    <a:pt x="643" y="39"/>
                  </a:lnTo>
                  <a:cubicBezTo>
                    <a:pt x="644" y="38"/>
                    <a:pt x="646" y="39"/>
                    <a:pt x="647" y="41"/>
                  </a:cubicBezTo>
                  <a:cubicBezTo>
                    <a:pt x="647" y="42"/>
                    <a:pt x="646" y="44"/>
                    <a:pt x="645" y="45"/>
                  </a:cubicBezTo>
                  <a:lnTo>
                    <a:pt x="645" y="45"/>
                  </a:lnTo>
                  <a:cubicBezTo>
                    <a:pt x="643" y="45"/>
                    <a:pt x="641" y="44"/>
                    <a:pt x="641" y="43"/>
                  </a:cubicBezTo>
                  <a:cubicBezTo>
                    <a:pt x="640" y="41"/>
                    <a:pt x="641" y="39"/>
                    <a:pt x="643" y="39"/>
                  </a:cubicBezTo>
                  <a:close/>
                  <a:moveTo>
                    <a:pt x="655" y="36"/>
                  </a:moveTo>
                  <a:lnTo>
                    <a:pt x="655" y="36"/>
                  </a:lnTo>
                  <a:cubicBezTo>
                    <a:pt x="657" y="36"/>
                    <a:pt x="658" y="37"/>
                    <a:pt x="659" y="38"/>
                  </a:cubicBezTo>
                  <a:cubicBezTo>
                    <a:pt x="659" y="40"/>
                    <a:pt x="659" y="42"/>
                    <a:pt x="657" y="42"/>
                  </a:cubicBezTo>
                  <a:lnTo>
                    <a:pt x="657" y="42"/>
                  </a:lnTo>
                  <a:cubicBezTo>
                    <a:pt x="655" y="43"/>
                    <a:pt x="654" y="42"/>
                    <a:pt x="653" y="40"/>
                  </a:cubicBezTo>
                  <a:cubicBezTo>
                    <a:pt x="652" y="39"/>
                    <a:pt x="653" y="37"/>
                    <a:pt x="655" y="36"/>
                  </a:cubicBezTo>
                  <a:close/>
                  <a:moveTo>
                    <a:pt x="667" y="34"/>
                  </a:moveTo>
                  <a:lnTo>
                    <a:pt x="667" y="34"/>
                  </a:lnTo>
                  <a:cubicBezTo>
                    <a:pt x="669" y="33"/>
                    <a:pt x="671" y="34"/>
                    <a:pt x="671" y="36"/>
                  </a:cubicBezTo>
                  <a:cubicBezTo>
                    <a:pt x="672" y="38"/>
                    <a:pt x="671" y="39"/>
                    <a:pt x="669" y="40"/>
                  </a:cubicBezTo>
                  <a:lnTo>
                    <a:pt x="669" y="40"/>
                  </a:lnTo>
                  <a:cubicBezTo>
                    <a:pt x="668" y="40"/>
                    <a:pt x="666" y="40"/>
                    <a:pt x="665" y="38"/>
                  </a:cubicBezTo>
                  <a:cubicBezTo>
                    <a:pt x="665" y="36"/>
                    <a:pt x="666" y="34"/>
                    <a:pt x="667" y="34"/>
                  </a:cubicBezTo>
                  <a:close/>
                  <a:moveTo>
                    <a:pt x="680" y="32"/>
                  </a:moveTo>
                  <a:lnTo>
                    <a:pt x="680" y="32"/>
                  </a:lnTo>
                  <a:cubicBezTo>
                    <a:pt x="681" y="31"/>
                    <a:pt x="683" y="32"/>
                    <a:pt x="683" y="34"/>
                  </a:cubicBezTo>
                  <a:cubicBezTo>
                    <a:pt x="684" y="35"/>
                    <a:pt x="683" y="37"/>
                    <a:pt x="682" y="37"/>
                  </a:cubicBezTo>
                  <a:lnTo>
                    <a:pt x="682" y="37"/>
                  </a:lnTo>
                  <a:cubicBezTo>
                    <a:pt x="680" y="38"/>
                    <a:pt x="678" y="37"/>
                    <a:pt x="678" y="36"/>
                  </a:cubicBezTo>
                  <a:cubicBezTo>
                    <a:pt x="677" y="34"/>
                    <a:pt x="678" y="32"/>
                    <a:pt x="680" y="32"/>
                  </a:cubicBezTo>
                  <a:close/>
                  <a:moveTo>
                    <a:pt x="692" y="29"/>
                  </a:moveTo>
                  <a:lnTo>
                    <a:pt x="692" y="29"/>
                  </a:lnTo>
                  <a:cubicBezTo>
                    <a:pt x="693" y="29"/>
                    <a:pt x="695" y="30"/>
                    <a:pt x="696" y="31"/>
                  </a:cubicBezTo>
                  <a:cubicBezTo>
                    <a:pt x="696" y="33"/>
                    <a:pt x="695" y="35"/>
                    <a:pt x="694" y="35"/>
                  </a:cubicBezTo>
                  <a:lnTo>
                    <a:pt x="694" y="35"/>
                  </a:lnTo>
                  <a:cubicBezTo>
                    <a:pt x="692" y="36"/>
                    <a:pt x="690" y="35"/>
                    <a:pt x="690" y="33"/>
                  </a:cubicBezTo>
                  <a:cubicBezTo>
                    <a:pt x="689" y="32"/>
                    <a:pt x="690" y="30"/>
                    <a:pt x="692" y="29"/>
                  </a:cubicBezTo>
                  <a:close/>
                  <a:moveTo>
                    <a:pt x="704" y="27"/>
                  </a:moveTo>
                  <a:lnTo>
                    <a:pt x="704" y="27"/>
                  </a:lnTo>
                  <a:cubicBezTo>
                    <a:pt x="706" y="27"/>
                    <a:pt x="708" y="27"/>
                    <a:pt x="708" y="29"/>
                  </a:cubicBezTo>
                  <a:cubicBezTo>
                    <a:pt x="709" y="31"/>
                    <a:pt x="708" y="32"/>
                    <a:pt x="706" y="33"/>
                  </a:cubicBezTo>
                  <a:lnTo>
                    <a:pt x="706" y="33"/>
                  </a:lnTo>
                  <a:cubicBezTo>
                    <a:pt x="704" y="34"/>
                    <a:pt x="703" y="33"/>
                    <a:pt x="702" y="31"/>
                  </a:cubicBezTo>
                  <a:cubicBezTo>
                    <a:pt x="702" y="29"/>
                    <a:pt x="703" y="28"/>
                    <a:pt x="704" y="27"/>
                  </a:cubicBezTo>
                  <a:close/>
                  <a:moveTo>
                    <a:pt x="716" y="25"/>
                  </a:moveTo>
                  <a:lnTo>
                    <a:pt x="716" y="25"/>
                  </a:lnTo>
                  <a:cubicBezTo>
                    <a:pt x="718" y="25"/>
                    <a:pt x="720" y="25"/>
                    <a:pt x="720" y="27"/>
                  </a:cubicBezTo>
                  <a:cubicBezTo>
                    <a:pt x="721" y="29"/>
                    <a:pt x="720" y="30"/>
                    <a:pt x="718" y="31"/>
                  </a:cubicBezTo>
                  <a:lnTo>
                    <a:pt x="718" y="31"/>
                  </a:lnTo>
                  <a:cubicBezTo>
                    <a:pt x="717" y="32"/>
                    <a:pt x="715" y="31"/>
                    <a:pt x="715" y="29"/>
                  </a:cubicBezTo>
                  <a:cubicBezTo>
                    <a:pt x="714" y="27"/>
                    <a:pt x="715" y="26"/>
                    <a:pt x="716" y="25"/>
                  </a:cubicBezTo>
                  <a:close/>
                  <a:moveTo>
                    <a:pt x="729" y="23"/>
                  </a:moveTo>
                  <a:lnTo>
                    <a:pt x="729" y="23"/>
                  </a:lnTo>
                  <a:cubicBezTo>
                    <a:pt x="730" y="23"/>
                    <a:pt x="732" y="23"/>
                    <a:pt x="733" y="25"/>
                  </a:cubicBezTo>
                  <a:cubicBezTo>
                    <a:pt x="733" y="27"/>
                    <a:pt x="732" y="28"/>
                    <a:pt x="731" y="29"/>
                  </a:cubicBezTo>
                  <a:lnTo>
                    <a:pt x="731" y="29"/>
                  </a:lnTo>
                  <a:cubicBezTo>
                    <a:pt x="729" y="30"/>
                    <a:pt x="727" y="29"/>
                    <a:pt x="727" y="27"/>
                  </a:cubicBezTo>
                  <a:cubicBezTo>
                    <a:pt x="726" y="25"/>
                    <a:pt x="727" y="24"/>
                    <a:pt x="729" y="23"/>
                  </a:cubicBezTo>
                  <a:close/>
                  <a:moveTo>
                    <a:pt x="741" y="21"/>
                  </a:moveTo>
                  <a:lnTo>
                    <a:pt x="741" y="21"/>
                  </a:lnTo>
                  <a:cubicBezTo>
                    <a:pt x="743" y="21"/>
                    <a:pt x="745" y="21"/>
                    <a:pt x="745" y="23"/>
                  </a:cubicBezTo>
                  <a:cubicBezTo>
                    <a:pt x="746" y="25"/>
                    <a:pt x="745" y="26"/>
                    <a:pt x="743" y="27"/>
                  </a:cubicBezTo>
                  <a:lnTo>
                    <a:pt x="743" y="27"/>
                  </a:lnTo>
                  <a:cubicBezTo>
                    <a:pt x="742" y="28"/>
                    <a:pt x="740" y="27"/>
                    <a:pt x="739" y="25"/>
                  </a:cubicBezTo>
                  <a:cubicBezTo>
                    <a:pt x="739" y="23"/>
                    <a:pt x="740" y="22"/>
                    <a:pt x="741" y="21"/>
                  </a:cubicBezTo>
                  <a:close/>
                  <a:moveTo>
                    <a:pt x="754" y="19"/>
                  </a:moveTo>
                  <a:lnTo>
                    <a:pt x="754" y="19"/>
                  </a:lnTo>
                  <a:cubicBezTo>
                    <a:pt x="755" y="19"/>
                    <a:pt x="757" y="20"/>
                    <a:pt x="758" y="21"/>
                  </a:cubicBezTo>
                  <a:cubicBezTo>
                    <a:pt x="758" y="23"/>
                    <a:pt x="757" y="25"/>
                    <a:pt x="756" y="25"/>
                  </a:cubicBezTo>
                  <a:lnTo>
                    <a:pt x="756" y="25"/>
                  </a:lnTo>
                  <a:cubicBezTo>
                    <a:pt x="754" y="26"/>
                    <a:pt x="752" y="25"/>
                    <a:pt x="752" y="23"/>
                  </a:cubicBezTo>
                  <a:cubicBezTo>
                    <a:pt x="751" y="22"/>
                    <a:pt x="752" y="20"/>
                    <a:pt x="754" y="19"/>
                  </a:cubicBezTo>
                  <a:close/>
                  <a:moveTo>
                    <a:pt x="766" y="18"/>
                  </a:moveTo>
                  <a:lnTo>
                    <a:pt x="766" y="18"/>
                  </a:lnTo>
                  <a:cubicBezTo>
                    <a:pt x="768" y="17"/>
                    <a:pt x="769" y="18"/>
                    <a:pt x="770" y="20"/>
                  </a:cubicBezTo>
                  <a:cubicBezTo>
                    <a:pt x="770" y="21"/>
                    <a:pt x="770" y="23"/>
                    <a:pt x="768" y="24"/>
                  </a:cubicBezTo>
                  <a:lnTo>
                    <a:pt x="768" y="24"/>
                  </a:lnTo>
                  <a:cubicBezTo>
                    <a:pt x="766" y="24"/>
                    <a:pt x="765" y="23"/>
                    <a:pt x="764" y="22"/>
                  </a:cubicBezTo>
                  <a:cubicBezTo>
                    <a:pt x="763" y="20"/>
                    <a:pt x="764" y="18"/>
                    <a:pt x="766" y="18"/>
                  </a:cubicBezTo>
                  <a:close/>
                  <a:moveTo>
                    <a:pt x="778" y="16"/>
                  </a:moveTo>
                  <a:lnTo>
                    <a:pt x="778" y="16"/>
                  </a:lnTo>
                  <a:cubicBezTo>
                    <a:pt x="780" y="15"/>
                    <a:pt x="782" y="16"/>
                    <a:pt x="782" y="18"/>
                  </a:cubicBezTo>
                  <a:cubicBezTo>
                    <a:pt x="783" y="20"/>
                    <a:pt x="782" y="21"/>
                    <a:pt x="780" y="22"/>
                  </a:cubicBezTo>
                  <a:lnTo>
                    <a:pt x="780" y="22"/>
                  </a:lnTo>
                  <a:cubicBezTo>
                    <a:pt x="779" y="22"/>
                    <a:pt x="777" y="22"/>
                    <a:pt x="776" y="20"/>
                  </a:cubicBezTo>
                  <a:cubicBezTo>
                    <a:pt x="776" y="18"/>
                    <a:pt x="777" y="17"/>
                    <a:pt x="778" y="16"/>
                  </a:cubicBezTo>
                  <a:close/>
                  <a:moveTo>
                    <a:pt x="791" y="14"/>
                  </a:moveTo>
                  <a:lnTo>
                    <a:pt x="791" y="14"/>
                  </a:lnTo>
                  <a:cubicBezTo>
                    <a:pt x="792" y="14"/>
                    <a:pt x="794" y="15"/>
                    <a:pt x="795" y="16"/>
                  </a:cubicBezTo>
                  <a:cubicBezTo>
                    <a:pt x="795" y="18"/>
                    <a:pt x="794" y="20"/>
                    <a:pt x="793" y="20"/>
                  </a:cubicBezTo>
                  <a:lnTo>
                    <a:pt x="793" y="20"/>
                  </a:lnTo>
                  <a:cubicBezTo>
                    <a:pt x="791" y="21"/>
                    <a:pt x="789" y="20"/>
                    <a:pt x="789" y="18"/>
                  </a:cubicBezTo>
                  <a:cubicBezTo>
                    <a:pt x="788" y="17"/>
                    <a:pt x="789" y="15"/>
                    <a:pt x="791" y="14"/>
                  </a:cubicBezTo>
                  <a:close/>
                  <a:moveTo>
                    <a:pt x="803" y="13"/>
                  </a:moveTo>
                  <a:lnTo>
                    <a:pt x="803" y="13"/>
                  </a:lnTo>
                  <a:cubicBezTo>
                    <a:pt x="805" y="12"/>
                    <a:pt x="807" y="13"/>
                    <a:pt x="807" y="15"/>
                  </a:cubicBezTo>
                  <a:cubicBezTo>
                    <a:pt x="808" y="17"/>
                    <a:pt x="807" y="18"/>
                    <a:pt x="805" y="19"/>
                  </a:cubicBezTo>
                  <a:lnTo>
                    <a:pt x="805" y="19"/>
                  </a:lnTo>
                  <a:cubicBezTo>
                    <a:pt x="804" y="19"/>
                    <a:pt x="802" y="19"/>
                    <a:pt x="801" y="17"/>
                  </a:cubicBezTo>
                  <a:cubicBezTo>
                    <a:pt x="801" y="15"/>
                    <a:pt x="802" y="13"/>
                    <a:pt x="803" y="13"/>
                  </a:cubicBezTo>
                  <a:close/>
                  <a:moveTo>
                    <a:pt x="816" y="12"/>
                  </a:moveTo>
                  <a:lnTo>
                    <a:pt x="816" y="12"/>
                  </a:lnTo>
                  <a:cubicBezTo>
                    <a:pt x="817" y="11"/>
                    <a:pt x="819" y="12"/>
                    <a:pt x="820" y="14"/>
                  </a:cubicBezTo>
                  <a:cubicBezTo>
                    <a:pt x="820" y="15"/>
                    <a:pt x="819" y="17"/>
                    <a:pt x="818" y="18"/>
                  </a:cubicBezTo>
                  <a:lnTo>
                    <a:pt x="818" y="18"/>
                  </a:lnTo>
                  <a:cubicBezTo>
                    <a:pt x="816" y="18"/>
                    <a:pt x="814" y="17"/>
                    <a:pt x="814" y="16"/>
                  </a:cubicBezTo>
                  <a:cubicBezTo>
                    <a:pt x="813" y="14"/>
                    <a:pt x="814" y="12"/>
                    <a:pt x="816" y="12"/>
                  </a:cubicBezTo>
                  <a:close/>
                  <a:moveTo>
                    <a:pt x="828" y="10"/>
                  </a:moveTo>
                  <a:lnTo>
                    <a:pt x="828" y="10"/>
                  </a:lnTo>
                  <a:cubicBezTo>
                    <a:pt x="830" y="10"/>
                    <a:pt x="831" y="11"/>
                    <a:pt x="832" y="12"/>
                  </a:cubicBezTo>
                  <a:cubicBezTo>
                    <a:pt x="833" y="14"/>
                    <a:pt x="832" y="16"/>
                    <a:pt x="830" y="16"/>
                  </a:cubicBezTo>
                  <a:lnTo>
                    <a:pt x="830" y="16"/>
                  </a:lnTo>
                  <a:cubicBezTo>
                    <a:pt x="828" y="17"/>
                    <a:pt x="827" y="16"/>
                    <a:pt x="826" y="14"/>
                  </a:cubicBezTo>
                  <a:cubicBezTo>
                    <a:pt x="826" y="13"/>
                    <a:pt x="826" y="11"/>
                    <a:pt x="828" y="10"/>
                  </a:cubicBezTo>
                  <a:close/>
                  <a:moveTo>
                    <a:pt x="840" y="9"/>
                  </a:moveTo>
                  <a:lnTo>
                    <a:pt x="840" y="9"/>
                  </a:lnTo>
                  <a:cubicBezTo>
                    <a:pt x="842" y="8"/>
                    <a:pt x="844" y="9"/>
                    <a:pt x="844" y="11"/>
                  </a:cubicBezTo>
                  <a:cubicBezTo>
                    <a:pt x="845" y="13"/>
                    <a:pt x="844" y="14"/>
                    <a:pt x="842" y="15"/>
                  </a:cubicBezTo>
                  <a:lnTo>
                    <a:pt x="842" y="15"/>
                  </a:lnTo>
                  <a:cubicBezTo>
                    <a:pt x="841" y="15"/>
                    <a:pt x="839" y="15"/>
                    <a:pt x="839" y="13"/>
                  </a:cubicBezTo>
                  <a:cubicBezTo>
                    <a:pt x="838" y="11"/>
                    <a:pt x="839" y="9"/>
                    <a:pt x="840" y="9"/>
                  </a:cubicBezTo>
                  <a:close/>
                  <a:moveTo>
                    <a:pt x="853" y="8"/>
                  </a:moveTo>
                  <a:lnTo>
                    <a:pt x="853" y="8"/>
                  </a:lnTo>
                  <a:cubicBezTo>
                    <a:pt x="855" y="7"/>
                    <a:pt x="856" y="8"/>
                    <a:pt x="857" y="10"/>
                  </a:cubicBezTo>
                  <a:cubicBezTo>
                    <a:pt x="857" y="11"/>
                    <a:pt x="857" y="13"/>
                    <a:pt x="855" y="14"/>
                  </a:cubicBezTo>
                  <a:lnTo>
                    <a:pt x="855" y="14"/>
                  </a:lnTo>
                  <a:cubicBezTo>
                    <a:pt x="853" y="14"/>
                    <a:pt x="852" y="13"/>
                    <a:pt x="851" y="12"/>
                  </a:cubicBezTo>
                  <a:cubicBezTo>
                    <a:pt x="850" y="10"/>
                    <a:pt x="851" y="8"/>
                    <a:pt x="853" y="8"/>
                  </a:cubicBezTo>
                  <a:close/>
                  <a:moveTo>
                    <a:pt x="865" y="7"/>
                  </a:moveTo>
                  <a:lnTo>
                    <a:pt x="865" y="7"/>
                  </a:lnTo>
                  <a:cubicBezTo>
                    <a:pt x="867" y="6"/>
                    <a:pt x="869" y="7"/>
                    <a:pt x="869" y="9"/>
                  </a:cubicBezTo>
                  <a:cubicBezTo>
                    <a:pt x="870" y="10"/>
                    <a:pt x="869" y="12"/>
                    <a:pt x="867" y="13"/>
                  </a:cubicBezTo>
                  <a:lnTo>
                    <a:pt x="867" y="13"/>
                  </a:lnTo>
                  <a:cubicBezTo>
                    <a:pt x="866" y="13"/>
                    <a:pt x="864" y="12"/>
                    <a:pt x="863" y="11"/>
                  </a:cubicBezTo>
                  <a:cubicBezTo>
                    <a:pt x="863" y="9"/>
                    <a:pt x="864" y="7"/>
                    <a:pt x="865" y="7"/>
                  </a:cubicBezTo>
                  <a:close/>
                  <a:moveTo>
                    <a:pt x="878" y="6"/>
                  </a:moveTo>
                  <a:lnTo>
                    <a:pt x="878" y="6"/>
                  </a:lnTo>
                  <a:cubicBezTo>
                    <a:pt x="880" y="5"/>
                    <a:pt x="881" y="6"/>
                    <a:pt x="882" y="8"/>
                  </a:cubicBezTo>
                  <a:cubicBezTo>
                    <a:pt x="882" y="9"/>
                    <a:pt x="881" y="11"/>
                    <a:pt x="880" y="12"/>
                  </a:cubicBezTo>
                  <a:lnTo>
                    <a:pt x="880" y="12"/>
                  </a:lnTo>
                  <a:cubicBezTo>
                    <a:pt x="878" y="12"/>
                    <a:pt x="876" y="11"/>
                    <a:pt x="876" y="10"/>
                  </a:cubicBezTo>
                  <a:cubicBezTo>
                    <a:pt x="875" y="8"/>
                    <a:pt x="876" y="6"/>
                    <a:pt x="878" y="6"/>
                  </a:cubicBezTo>
                  <a:close/>
                  <a:moveTo>
                    <a:pt x="890" y="5"/>
                  </a:moveTo>
                  <a:lnTo>
                    <a:pt x="890" y="5"/>
                  </a:lnTo>
                  <a:cubicBezTo>
                    <a:pt x="892" y="4"/>
                    <a:pt x="894" y="5"/>
                    <a:pt x="894" y="7"/>
                  </a:cubicBezTo>
                  <a:cubicBezTo>
                    <a:pt x="895" y="8"/>
                    <a:pt x="894" y="10"/>
                    <a:pt x="892" y="11"/>
                  </a:cubicBezTo>
                  <a:lnTo>
                    <a:pt x="892" y="11"/>
                  </a:lnTo>
                  <a:cubicBezTo>
                    <a:pt x="891" y="11"/>
                    <a:pt x="889" y="10"/>
                    <a:pt x="888" y="9"/>
                  </a:cubicBezTo>
                  <a:cubicBezTo>
                    <a:pt x="888" y="7"/>
                    <a:pt x="889" y="5"/>
                    <a:pt x="890" y="5"/>
                  </a:cubicBezTo>
                  <a:close/>
                  <a:moveTo>
                    <a:pt x="903" y="4"/>
                  </a:moveTo>
                  <a:lnTo>
                    <a:pt x="903" y="4"/>
                  </a:lnTo>
                  <a:cubicBezTo>
                    <a:pt x="904" y="3"/>
                    <a:pt x="906" y="4"/>
                    <a:pt x="907" y="6"/>
                  </a:cubicBezTo>
                  <a:cubicBezTo>
                    <a:pt x="907" y="8"/>
                    <a:pt x="906" y="9"/>
                    <a:pt x="905" y="10"/>
                  </a:cubicBezTo>
                  <a:lnTo>
                    <a:pt x="905" y="10"/>
                  </a:lnTo>
                  <a:cubicBezTo>
                    <a:pt x="903" y="10"/>
                    <a:pt x="901" y="10"/>
                    <a:pt x="901" y="8"/>
                  </a:cubicBezTo>
                  <a:cubicBezTo>
                    <a:pt x="900" y="6"/>
                    <a:pt x="901" y="5"/>
                    <a:pt x="903" y="4"/>
                  </a:cubicBezTo>
                  <a:close/>
                  <a:moveTo>
                    <a:pt x="915" y="3"/>
                  </a:moveTo>
                  <a:lnTo>
                    <a:pt x="915" y="3"/>
                  </a:lnTo>
                  <a:cubicBezTo>
                    <a:pt x="917" y="3"/>
                    <a:pt x="919" y="4"/>
                    <a:pt x="919" y="5"/>
                  </a:cubicBezTo>
                  <a:cubicBezTo>
                    <a:pt x="920" y="7"/>
                    <a:pt x="919" y="9"/>
                    <a:pt x="917" y="9"/>
                  </a:cubicBezTo>
                  <a:lnTo>
                    <a:pt x="917" y="9"/>
                  </a:lnTo>
                  <a:cubicBezTo>
                    <a:pt x="916" y="10"/>
                    <a:pt x="914" y="9"/>
                    <a:pt x="913" y="7"/>
                  </a:cubicBezTo>
                  <a:cubicBezTo>
                    <a:pt x="913" y="6"/>
                    <a:pt x="914" y="4"/>
                    <a:pt x="915" y="3"/>
                  </a:cubicBezTo>
                  <a:close/>
                  <a:moveTo>
                    <a:pt x="928" y="3"/>
                  </a:moveTo>
                  <a:lnTo>
                    <a:pt x="928" y="3"/>
                  </a:lnTo>
                  <a:cubicBezTo>
                    <a:pt x="929" y="2"/>
                    <a:pt x="931" y="3"/>
                    <a:pt x="932" y="5"/>
                  </a:cubicBezTo>
                  <a:cubicBezTo>
                    <a:pt x="932" y="6"/>
                    <a:pt x="931" y="8"/>
                    <a:pt x="930" y="9"/>
                  </a:cubicBezTo>
                  <a:lnTo>
                    <a:pt x="930" y="9"/>
                  </a:lnTo>
                  <a:cubicBezTo>
                    <a:pt x="928" y="9"/>
                    <a:pt x="926" y="8"/>
                    <a:pt x="926" y="7"/>
                  </a:cubicBezTo>
                  <a:cubicBezTo>
                    <a:pt x="925" y="5"/>
                    <a:pt x="926" y="3"/>
                    <a:pt x="928" y="3"/>
                  </a:cubicBezTo>
                  <a:close/>
                  <a:moveTo>
                    <a:pt x="940" y="2"/>
                  </a:moveTo>
                  <a:lnTo>
                    <a:pt x="940" y="2"/>
                  </a:lnTo>
                  <a:cubicBezTo>
                    <a:pt x="942" y="1"/>
                    <a:pt x="944" y="2"/>
                    <a:pt x="944" y="4"/>
                  </a:cubicBezTo>
                  <a:cubicBezTo>
                    <a:pt x="945" y="6"/>
                    <a:pt x="944" y="7"/>
                    <a:pt x="942" y="8"/>
                  </a:cubicBezTo>
                  <a:lnTo>
                    <a:pt x="942" y="8"/>
                  </a:lnTo>
                  <a:cubicBezTo>
                    <a:pt x="941" y="9"/>
                    <a:pt x="939" y="8"/>
                    <a:pt x="938" y="6"/>
                  </a:cubicBezTo>
                  <a:cubicBezTo>
                    <a:pt x="938" y="4"/>
                    <a:pt x="939" y="3"/>
                    <a:pt x="940" y="2"/>
                  </a:cubicBezTo>
                  <a:close/>
                  <a:moveTo>
                    <a:pt x="953" y="2"/>
                  </a:moveTo>
                  <a:lnTo>
                    <a:pt x="953" y="2"/>
                  </a:lnTo>
                  <a:cubicBezTo>
                    <a:pt x="954" y="1"/>
                    <a:pt x="956" y="2"/>
                    <a:pt x="957" y="3"/>
                  </a:cubicBezTo>
                  <a:cubicBezTo>
                    <a:pt x="957" y="5"/>
                    <a:pt x="956" y="7"/>
                    <a:pt x="955" y="7"/>
                  </a:cubicBezTo>
                  <a:lnTo>
                    <a:pt x="955" y="7"/>
                  </a:lnTo>
                  <a:cubicBezTo>
                    <a:pt x="953" y="8"/>
                    <a:pt x="951" y="7"/>
                    <a:pt x="951" y="5"/>
                  </a:cubicBezTo>
                  <a:cubicBezTo>
                    <a:pt x="950" y="4"/>
                    <a:pt x="951" y="2"/>
                    <a:pt x="953" y="2"/>
                  </a:cubicBezTo>
                  <a:close/>
                  <a:moveTo>
                    <a:pt x="965" y="1"/>
                  </a:moveTo>
                  <a:lnTo>
                    <a:pt x="965" y="1"/>
                  </a:lnTo>
                  <a:cubicBezTo>
                    <a:pt x="967" y="1"/>
                    <a:pt x="969" y="2"/>
                    <a:pt x="969" y="3"/>
                  </a:cubicBezTo>
                  <a:cubicBezTo>
                    <a:pt x="970" y="5"/>
                    <a:pt x="969" y="7"/>
                    <a:pt x="967" y="7"/>
                  </a:cubicBezTo>
                  <a:lnTo>
                    <a:pt x="967" y="7"/>
                  </a:lnTo>
                  <a:cubicBezTo>
                    <a:pt x="966" y="8"/>
                    <a:pt x="964" y="7"/>
                    <a:pt x="963" y="5"/>
                  </a:cubicBezTo>
                  <a:cubicBezTo>
                    <a:pt x="963" y="3"/>
                    <a:pt x="964" y="2"/>
                    <a:pt x="965" y="1"/>
                  </a:cubicBezTo>
                  <a:close/>
                  <a:moveTo>
                    <a:pt x="978" y="1"/>
                  </a:moveTo>
                  <a:lnTo>
                    <a:pt x="978" y="1"/>
                  </a:lnTo>
                  <a:cubicBezTo>
                    <a:pt x="979" y="0"/>
                    <a:pt x="981" y="1"/>
                    <a:pt x="982" y="3"/>
                  </a:cubicBezTo>
                  <a:cubicBezTo>
                    <a:pt x="982" y="4"/>
                    <a:pt x="981" y="6"/>
                    <a:pt x="980" y="7"/>
                  </a:cubicBezTo>
                  <a:lnTo>
                    <a:pt x="980" y="7"/>
                  </a:lnTo>
                  <a:cubicBezTo>
                    <a:pt x="978" y="7"/>
                    <a:pt x="976" y="6"/>
                    <a:pt x="976" y="5"/>
                  </a:cubicBezTo>
                  <a:cubicBezTo>
                    <a:pt x="975" y="3"/>
                    <a:pt x="976" y="1"/>
                    <a:pt x="978" y="1"/>
                  </a:cubicBezTo>
                  <a:close/>
                  <a:moveTo>
                    <a:pt x="990" y="0"/>
                  </a:moveTo>
                  <a:lnTo>
                    <a:pt x="990" y="0"/>
                  </a:lnTo>
                  <a:cubicBezTo>
                    <a:pt x="992" y="0"/>
                    <a:pt x="994" y="1"/>
                    <a:pt x="994" y="2"/>
                  </a:cubicBezTo>
                  <a:cubicBezTo>
                    <a:pt x="995" y="4"/>
                    <a:pt x="994" y="6"/>
                    <a:pt x="992" y="6"/>
                  </a:cubicBezTo>
                  <a:lnTo>
                    <a:pt x="992" y="6"/>
                  </a:lnTo>
                  <a:cubicBezTo>
                    <a:pt x="991" y="7"/>
                    <a:pt x="989" y="6"/>
                    <a:pt x="988" y="4"/>
                  </a:cubicBezTo>
                  <a:cubicBezTo>
                    <a:pt x="988" y="3"/>
                    <a:pt x="989" y="1"/>
                    <a:pt x="990" y="0"/>
                  </a:cubicBezTo>
                  <a:close/>
                  <a:moveTo>
                    <a:pt x="1004" y="0"/>
                  </a:moveTo>
                  <a:lnTo>
                    <a:pt x="1004" y="0"/>
                  </a:lnTo>
                  <a:cubicBezTo>
                    <a:pt x="1006" y="0"/>
                    <a:pt x="1007" y="1"/>
                    <a:pt x="1007" y="3"/>
                  </a:cubicBezTo>
                  <a:cubicBezTo>
                    <a:pt x="1007" y="5"/>
                    <a:pt x="1006" y="6"/>
                    <a:pt x="1004" y="6"/>
                  </a:cubicBezTo>
                  <a:lnTo>
                    <a:pt x="1004" y="6"/>
                  </a:lnTo>
                  <a:cubicBezTo>
                    <a:pt x="1002" y="6"/>
                    <a:pt x="1001" y="5"/>
                    <a:pt x="1001" y="3"/>
                  </a:cubicBezTo>
                  <a:cubicBezTo>
                    <a:pt x="1001" y="1"/>
                    <a:pt x="1002" y="0"/>
                    <a:pt x="1004" y="0"/>
                  </a:cubicBezTo>
                  <a:close/>
                  <a:moveTo>
                    <a:pt x="1016" y="0"/>
                  </a:moveTo>
                  <a:lnTo>
                    <a:pt x="1016" y="0"/>
                  </a:lnTo>
                  <a:cubicBezTo>
                    <a:pt x="1018" y="0"/>
                    <a:pt x="1019" y="1"/>
                    <a:pt x="1019" y="3"/>
                  </a:cubicBezTo>
                  <a:cubicBezTo>
                    <a:pt x="1019" y="5"/>
                    <a:pt x="1018" y="6"/>
                    <a:pt x="1016" y="6"/>
                  </a:cubicBezTo>
                  <a:lnTo>
                    <a:pt x="1016" y="6"/>
                  </a:lnTo>
                  <a:cubicBezTo>
                    <a:pt x="1015" y="6"/>
                    <a:pt x="1013" y="5"/>
                    <a:pt x="1013" y="3"/>
                  </a:cubicBezTo>
                  <a:cubicBezTo>
                    <a:pt x="1013" y="1"/>
                    <a:pt x="1015" y="0"/>
                    <a:pt x="1016" y="0"/>
                  </a:cubicBezTo>
                  <a:close/>
                  <a:moveTo>
                    <a:pt x="1029" y="0"/>
                  </a:moveTo>
                  <a:lnTo>
                    <a:pt x="1029" y="0"/>
                  </a:lnTo>
                  <a:cubicBezTo>
                    <a:pt x="1031" y="0"/>
                    <a:pt x="1032" y="1"/>
                    <a:pt x="1032" y="3"/>
                  </a:cubicBezTo>
                  <a:cubicBezTo>
                    <a:pt x="1032" y="5"/>
                    <a:pt x="1031" y="6"/>
                    <a:pt x="1029" y="6"/>
                  </a:cubicBezTo>
                  <a:lnTo>
                    <a:pt x="1029" y="6"/>
                  </a:lnTo>
                  <a:cubicBezTo>
                    <a:pt x="1027" y="6"/>
                    <a:pt x="1026" y="5"/>
                    <a:pt x="1026" y="3"/>
                  </a:cubicBezTo>
                  <a:cubicBezTo>
                    <a:pt x="1026" y="1"/>
                    <a:pt x="1027" y="0"/>
                    <a:pt x="1029" y="0"/>
                  </a:cubicBezTo>
                  <a:close/>
                  <a:moveTo>
                    <a:pt x="1041" y="0"/>
                  </a:moveTo>
                  <a:lnTo>
                    <a:pt x="1041" y="0"/>
                  </a:lnTo>
                  <a:cubicBezTo>
                    <a:pt x="1043" y="0"/>
                    <a:pt x="1044" y="1"/>
                    <a:pt x="1044" y="3"/>
                  </a:cubicBezTo>
                  <a:cubicBezTo>
                    <a:pt x="1044" y="5"/>
                    <a:pt x="1043" y="6"/>
                    <a:pt x="1041" y="6"/>
                  </a:cubicBezTo>
                  <a:lnTo>
                    <a:pt x="1041" y="6"/>
                  </a:lnTo>
                  <a:cubicBezTo>
                    <a:pt x="1040" y="6"/>
                    <a:pt x="1038" y="5"/>
                    <a:pt x="1038" y="3"/>
                  </a:cubicBezTo>
                  <a:cubicBezTo>
                    <a:pt x="1038" y="1"/>
                    <a:pt x="1040" y="0"/>
                    <a:pt x="1041" y="0"/>
                  </a:cubicBezTo>
                  <a:close/>
                  <a:moveTo>
                    <a:pt x="1054" y="0"/>
                  </a:moveTo>
                  <a:lnTo>
                    <a:pt x="1054" y="0"/>
                  </a:lnTo>
                  <a:cubicBezTo>
                    <a:pt x="1056" y="0"/>
                    <a:pt x="1057" y="1"/>
                    <a:pt x="1057" y="3"/>
                  </a:cubicBezTo>
                  <a:cubicBezTo>
                    <a:pt x="1057" y="5"/>
                    <a:pt x="1056" y="6"/>
                    <a:pt x="1054" y="6"/>
                  </a:cubicBezTo>
                  <a:lnTo>
                    <a:pt x="1054" y="6"/>
                  </a:lnTo>
                  <a:cubicBezTo>
                    <a:pt x="1052" y="6"/>
                    <a:pt x="1051" y="5"/>
                    <a:pt x="1051" y="3"/>
                  </a:cubicBezTo>
                  <a:cubicBezTo>
                    <a:pt x="1051" y="1"/>
                    <a:pt x="1052" y="0"/>
                    <a:pt x="1054" y="0"/>
                  </a:cubicBezTo>
                  <a:close/>
                  <a:moveTo>
                    <a:pt x="1066" y="0"/>
                  </a:moveTo>
                  <a:lnTo>
                    <a:pt x="1066" y="0"/>
                  </a:lnTo>
                  <a:cubicBezTo>
                    <a:pt x="1068" y="0"/>
                    <a:pt x="1069" y="2"/>
                    <a:pt x="1069" y="3"/>
                  </a:cubicBezTo>
                  <a:cubicBezTo>
                    <a:pt x="1069" y="5"/>
                    <a:pt x="1068" y="7"/>
                    <a:pt x="1066" y="7"/>
                  </a:cubicBezTo>
                  <a:lnTo>
                    <a:pt x="1066" y="7"/>
                  </a:lnTo>
                  <a:cubicBezTo>
                    <a:pt x="1065" y="7"/>
                    <a:pt x="1063" y="5"/>
                    <a:pt x="1063" y="3"/>
                  </a:cubicBezTo>
                  <a:cubicBezTo>
                    <a:pt x="1063" y="2"/>
                    <a:pt x="1065" y="0"/>
                    <a:pt x="1066" y="0"/>
                  </a:cubicBezTo>
                  <a:close/>
                  <a:moveTo>
                    <a:pt x="1079" y="1"/>
                  </a:moveTo>
                  <a:lnTo>
                    <a:pt x="1079" y="1"/>
                  </a:lnTo>
                  <a:cubicBezTo>
                    <a:pt x="1081" y="1"/>
                    <a:pt x="1082" y="2"/>
                    <a:pt x="1082" y="4"/>
                  </a:cubicBezTo>
                  <a:cubicBezTo>
                    <a:pt x="1082" y="5"/>
                    <a:pt x="1081" y="7"/>
                    <a:pt x="1079" y="7"/>
                  </a:cubicBezTo>
                  <a:lnTo>
                    <a:pt x="1079" y="7"/>
                  </a:lnTo>
                  <a:cubicBezTo>
                    <a:pt x="1077" y="7"/>
                    <a:pt x="1076" y="5"/>
                    <a:pt x="1076" y="4"/>
                  </a:cubicBezTo>
                  <a:cubicBezTo>
                    <a:pt x="1076" y="2"/>
                    <a:pt x="1077" y="1"/>
                    <a:pt x="1079" y="1"/>
                  </a:cubicBezTo>
                  <a:close/>
                  <a:moveTo>
                    <a:pt x="1091" y="1"/>
                  </a:moveTo>
                  <a:lnTo>
                    <a:pt x="1091" y="1"/>
                  </a:lnTo>
                  <a:cubicBezTo>
                    <a:pt x="1093" y="1"/>
                    <a:pt x="1094" y="2"/>
                    <a:pt x="1094" y="4"/>
                  </a:cubicBezTo>
                  <a:cubicBezTo>
                    <a:pt x="1094" y="6"/>
                    <a:pt x="1093" y="7"/>
                    <a:pt x="1091" y="7"/>
                  </a:cubicBezTo>
                  <a:lnTo>
                    <a:pt x="1091" y="7"/>
                  </a:lnTo>
                  <a:cubicBezTo>
                    <a:pt x="1090" y="7"/>
                    <a:pt x="1088" y="6"/>
                    <a:pt x="1088" y="4"/>
                  </a:cubicBezTo>
                  <a:cubicBezTo>
                    <a:pt x="1088" y="2"/>
                    <a:pt x="1090" y="1"/>
                    <a:pt x="1091" y="1"/>
                  </a:cubicBezTo>
                  <a:close/>
                  <a:moveTo>
                    <a:pt x="1104" y="1"/>
                  </a:moveTo>
                  <a:lnTo>
                    <a:pt x="1104" y="1"/>
                  </a:lnTo>
                  <a:cubicBezTo>
                    <a:pt x="1106" y="1"/>
                    <a:pt x="1107" y="3"/>
                    <a:pt x="1107" y="4"/>
                  </a:cubicBezTo>
                  <a:cubicBezTo>
                    <a:pt x="1107" y="6"/>
                    <a:pt x="1106" y="8"/>
                    <a:pt x="1104" y="8"/>
                  </a:cubicBezTo>
                  <a:lnTo>
                    <a:pt x="1104" y="8"/>
                  </a:lnTo>
                  <a:cubicBezTo>
                    <a:pt x="1102" y="8"/>
                    <a:pt x="1101" y="6"/>
                    <a:pt x="1101" y="4"/>
                  </a:cubicBezTo>
                  <a:cubicBezTo>
                    <a:pt x="1101" y="3"/>
                    <a:pt x="1102" y="1"/>
                    <a:pt x="1104" y="1"/>
                  </a:cubicBezTo>
                  <a:close/>
                  <a:moveTo>
                    <a:pt x="1116" y="2"/>
                  </a:moveTo>
                  <a:lnTo>
                    <a:pt x="1116" y="2"/>
                  </a:lnTo>
                  <a:cubicBezTo>
                    <a:pt x="1118" y="2"/>
                    <a:pt x="1119" y="3"/>
                    <a:pt x="1119" y="5"/>
                  </a:cubicBezTo>
                  <a:cubicBezTo>
                    <a:pt x="1119" y="7"/>
                    <a:pt x="1118" y="8"/>
                    <a:pt x="1116" y="8"/>
                  </a:cubicBezTo>
                  <a:lnTo>
                    <a:pt x="1116" y="8"/>
                  </a:lnTo>
                  <a:cubicBezTo>
                    <a:pt x="1115" y="8"/>
                    <a:pt x="1113" y="7"/>
                    <a:pt x="1113" y="5"/>
                  </a:cubicBezTo>
                  <a:cubicBezTo>
                    <a:pt x="1113" y="3"/>
                    <a:pt x="1115" y="2"/>
                    <a:pt x="1116" y="2"/>
                  </a:cubicBezTo>
                  <a:close/>
                  <a:moveTo>
                    <a:pt x="1129" y="2"/>
                  </a:moveTo>
                  <a:lnTo>
                    <a:pt x="1129" y="2"/>
                  </a:lnTo>
                  <a:cubicBezTo>
                    <a:pt x="1131" y="2"/>
                    <a:pt x="1132" y="4"/>
                    <a:pt x="1132" y="6"/>
                  </a:cubicBezTo>
                  <a:cubicBezTo>
                    <a:pt x="1132" y="7"/>
                    <a:pt x="1131" y="9"/>
                    <a:pt x="1129" y="9"/>
                  </a:cubicBezTo>
                  <a:lnTo>
                    <a:pt x="1129" y="9"/>
                  </a:lnTo>
                  <a:cubicBezTo>
                    <a:pt x="1127" y="9"/>
                    <a:pt x="1126" y="7"/>
                    <a:pt x="1126" y="6"/>
                  </a:cubicBezTo>
                  <a:cubicBezTo>
                    <a:pt x="1126" y="4"/>
                    <a:pt x="1127" y="2"/>
                    <a:pt x="1129" y="2"/>
                  </a:cubicBezTo>
                  <a:close/>
                  <a:moveTo>
                    <a:pt x="1141" y="3"/>
                  </a:moveTo>
                  <a:lnTo>
                    <a:pt x="1141" y="3"/>
                  </a:lnTo>
                  <a:cubicBezTo>
                    <a:pt x="1143" y="3"/>
                    <a:pt x="1144" y="4"/>
                    <a:pt x="1144" y="6"/>
                  </a:cubicBezTo>
                  <a:cubicBezTo>
                    <a:pt x="1144" y="8"/>
                    <a:pt x="1143" y="9"/>
                    <a:pt x="1141" y="9"/>
                  </a:cubicBezTo>
                  <a:lnTo>
                    <a:pt x="1141" y="9"/>
                  </a:lnTo>
                  <a:cubicBezTo>
                    <a:pt x="1140" y="9"/>
                    <a:pt x="1138" y="8"/>
                    <a:pt x="1138" y="6"/>
                  </a:cubicBezTo>
                  <a:cubicBezTo>
                    <a:pt x="1138" y="4"/>
                    <a:pt x="1140" y="3"/>
                    <a:pt x="1141" y="3"/>
                  </a:cubicBezTo>
                  <a:close/>
                  <a:moveTo>
                    <a:pt x="1154" y="4"/>
                  </a:moveTo>
                  <a:lnTo>
                    <a:pt x="1154" y="4"/>
                  </a:lnTo>
                  <a:cubicBezTo>
                    <a:pt x="1155" y="4"/>
                    <a:pt x="1157" y="5"/>
                    <a:pt x="1157" y="7"/>
                  </a:cubicBezTo>
                  <a:cubicBezTo>
                    <a:pt x="1157" y="9"/>
                    <a:pt x="1155" y="10"/>
                    <a:pt x="1154" y="10"/>
                  </a:cubicBezTo>
                  <a:lnTo>
                    <a:pt x="1154" y="10"/>
                  </a:lnTo>
                  <a:cubicBezTo>
                    <a:pt x="1152" y="10"/>
                    <a:pt x="1151" y="9"/>
                    <a:pt x="1151" y="7"/>
                  </a:cubicBezTo>
                  <a:cubicBezTo>
                    <a:pt x="1151" y="5"/>
                    <a:pt x="1152" y="4"/>
                    <a:pt x="1154" y="4"/>
                  </a:cubicBezTo>
                  <a:close/>
                  <a:moveTo>
                    <a:pt x="1166" y="4"/>
                  </a:moveTo>
                  <a:lnTo>
                    <a:pt x="1166" y="4"/>
                  </a:lnTo>
                  <a:cubicBezTo>
                    <a:pt x="1168" y="4"/>
                    <a:pt x="1169" y="6"/>
                    <a:pt x="1169" y="8"/>
                  </a:cubicBezTo>
                  <a:cubicBezTo>
                    <a:pt x="1169" y="9"/>
                    <a:pt x="1168" y="11"/>
                    <a:pt x="1166" y="11"/>
                  </a:cubicBezTo>
                  <a:lnTo>
                    <a:pt x="1166" y="11"/>
                  </a:lnTo>
                  <a:cubicBezTo>
                    <a:pt x="1165" y="11"/>
                    <a:pt x="1163" y="9"/>
                    <a:pt x="1163" y="8"/>
                  </a:cubicBezTo>
                  <a:cubicBezTo>
                    <a:pt x="1163" y="6"/>
                    <a:pt x="1165" y="4"/>
                    <a:pt x="1166" y="4"/>
                  </a:cubicBezTo>
                  <a:close/>
                  <a:moveTo>
                    <a:pt x="1179" y="5"/>
                  </a:moveTo>
                  <a:lnTo>
                    <a:pt x="1179" y="5"/>
                  </a:lnTo>
                  <a:cubicBezTo>
                    <a:pt x="1180" y="5"/>
                    <a:pt x="1182" y="7"/>
                    <a:pt x="1182" y="9"/>
                  </a:cubicBezTo>
                  <a:cubicBezTo>
                    <a:pt x="1182" y="10"/>
                    <a:pt x="1180" y="12"/>
                    <a:pt x="1179" y="12"/>
                  </a:cubicBezTo>
                  <a:lnTo>
                    <a:pt x="1179" y="12"/>
                  </a:lnTo>
                  <a:cubicBezTo>
                    <a:pt x="1177" y="12"/>
                    <a:pt x="1176" y="10"/>
                    <a:pt x="1176" y="9"/>
                  </a:cubicBezTo>
                  <a:cubicBezTo>
                    <a:pt x="1176" y="7"/>
                    <a:pt x="1177" y="5"/>
                    <a:pt x="1179" y="5"/>
                  </a:cubicBezTo>
                  <a:close/>
                  <a:moveTo>
                    <a:pt x="1191" y="6"/>
                  </a:moveTo>
                  <a:lnTo>
                    <a:pt x="1191" y="6"/>
                  </a:lnTo>
                  <a:cubicBezTo>
                    <a:pt x="1193" y="6"/>
                    <a:pt x="1194" y="8"/>
                    <a:pt x="1194" y="10"/>
                  </a:cubicBezTo>
                  <a:cubicBezTo>
                    <a:pt x="1194" y="11"/>
                    <a:pt x="1193" y="13"/>
                    <a:pt x="1191" y="13"/>
                  </a:cubicBezTo>
                  <a:lnTo>
                    <a:pt x="1191" y="13"/>
                  </a:lnTo>
                  <a:cubicBezTo>
                    <a:pt x="1189" y="13"/>
                    <a:pt x="1188" y="11"/>
                    <a:pt x="1188" y="10"/>
                  </a:cubicBezTo>
                  <a:cubicBezTo>
                    <a:pt x="1188" y="8"/>
                    <a:pt x="1189" y="6"/>
                    <a:pt x="1191" y="6"/>
                  </a:cubicBezTo>
                  <a:close/>
                  <a:moveTo>
                    <a:pt x="1204" y="7"/>
                  </a:moveTo>
                  <a:lnTo>
                    <a:pt x="1204" y="7"/>
                  </a:lnTo>
                  <a:cubicBezTo>
                    <a:pt x="1205" y="7"/>
                    <a:pt x="1207" y="9"/>
                    <a:pt x="1207" y="11"/>
                  </a:cubicBezTo>
                  <a:cubicBezTo>
                    <a:pt x="1207" y="12"/>
                    <a:pt x="1205" y="14"/>
                    <a:pt x="1204" y="14"/>
                  </a:cubicBezTo>
                  <a:lnTo>
                    <a:pt x="1204" y="14"/>
                  </a:lnTo>
                  <a:cubicBezTo>
                    <a:pt x="1202" y="14"/>
                    <a:pt x="1201" y="12"/>
                    <a:pt x="1201" y="11"/>
                  </a:cubicBezTo>
                  <a:cubicBezTo>
                    <a:pt x="1201" y="9"/>
                    <a:pt x="1202" y="7"/>
                    <a:pt x="1204" y="7"/>
                  </a:cubicBezTo>
                  <a:close/>
                  <a:moveTo>
                    <a:pt x="1216" y="8"/>
                  </a:moveTo>
                  <a:lnTo>
                    <a:pt x="1216" y="8"/>
                  </a:lnTo>
                  <a:cubicBezTo>
                    <a:pt x="1218" y="8"/>
                    <a:pt x="1219" y="10"/>
                    <a:pt x="1219" y="12"/>
                  </a:cubicBezTo>
                  <a:cubicBezTo>
                    <a:pt x="1219" y="13"/>
                    <a:pt x="1218" y="15"/>
                    <a:pt x="1216" y="15"/>
                  </a:cubicBezTo>
                  <a:lnTo>
                    <a:pt x="1216" y="15"/>
                  </a:lnTo>
                  <a:cubicBezTo>
                    <a:pt x="1214" y="15"/>
                    <a:pt x="1213" y="13"/>
                    <a:pt x="1213" y="12"/>
                  </a:cubicBezTo>
                  <a:cubicBezTo>
                    <a:pt x="1213" y="10"/>
                    <a:pt x="1214" y="8"/>
                    <a:pt x="1216" y="8"/>
                  </a:cubicBezTo>
                  <a:close/>
                  <a:moveTo>
                    <a:pt x="1229" y="10"/>
                  </a:moveTo>
                  <a:lnTo>
                    <a:pt x="1229" y="10"/>
                  </a:lnTo>
                  <a:cubicBezTo>
                    <a:pt x="1230" y="10"/>
                    <a:pt x="1232" y="11"/>
                    <a:pt x="1232" y="13"/>
                  </a:cubicBezTo>
                  <a:cubicBezTo>
                    <a:pt x="1232" y="15"/>
                    <a:pt x="1230" y="16"/>
                    <a:pt x="1229" y="16"/>
                  </a:cubicBezTo>
                  <a:lnTo>
                    <a:pt x="1229" y="16"/>
                  </a:lnTo>
                  <a:cubicBezTo>
                    <a:pt x="1227" y="16"/>
                    <a:pt x="1225" y="15"/>
                    <a:pt x="1225" y="13"/>
                  </a:cubicBezTo>
                  <a:cubicBezTo>
                    <a:pt x="1225" y="11"/>
                    <a:pt x="1227" y="10"/>
                    <a:pt x="1229" y="10"/>
                  </a:cubicBezTo>
                  <a:close/>
                  <a:moveTo>
                    <a:pt x="1241" y="11"/>
                  </a:moveTo>
                  <a:lnTo>
                    <a:pt x="1241" y="11"/>
                  </a:lnTo>
                  <a:cubicBezTo>
                    <a:pt x="1243" y="11"/>
                    <a:pt x="1244" y="13"/>
                    <a:pt x="1244" y="14"/>
                  </a:cubicBezTo>
                  <a:cubicBezTo>
                    <a:pt x="1244" y="16"/>
                    <a:pt x="1243" y="17"/>
                    <a:pt x="1241" y="17"/>
                  </a:cubicBezTo>
                  <a:lnTo>
                    <a:pt x="1241" y="17"/>
                  </a:lnTo>
                  <a:cubicBezTo>
                    <a:pt x="1239" y="17"/>
                    <a:pt x="1238" y="16"/>
                    <a:pt x="1238" y="14"/>
                  </a:cubicBezTo>
                  <a:cubicBezTo>
                    <a:pt x="1238" y="13"/>
                    <a:pt x="1239" y="11"/>
                    <a:pt x="1241" y="11"/>
                  </a:cubicBezTo>
                  <a:close/>
                  <a:moveTo>
                    <a:pt x="1253" y="12"/>
                  </a:moveTo>
                  <a:lnTo>
                    <a:pt x="1253" y="12"/>
                  </a:lnTo>
                  <a:cubicBezTo>
                    <a:pt x="1255" y="12"/>
                    <a:pt x="1257" y="14"/>
                    <a:pt x="1257" y="16"/>
                  </a:cubicBezTo>
                  <a:cubicBezTo>
                    <a:pt x="1257" y="17"/>
                    <a:pt x="1255" y="19"/>
                    <a:pt x="1253" y="19"/>
                  </a:cubicBezTo>
                  <a:lnTo>
                    <a:pt x="1253" y="19"/>
                  </a:lnTo>
                  <a:cubicBezTo>
                    <a:pt x="1252" y="19"/>
                    <a:pt x="1250" y="17"/>
                    <a:pt x="1250" y="16"/>
                  </a:cubicBezTo>
                  <a:cubicBezTo>
                    <a:pt x="1250" y="14"/>
                    <a:pt x="1252" y="12"/>
                    <a:pt x="1253" y="12"/>
                  </a:cubicBezTo>
                  <a:close/>
                  <a:moveTo>
                    <a:pt x="1266" y="14"/>
                  </a:moveTo>
                  <a:lnTo>
                    <a:pt x="1266" y="14"/>
                  </a:lnTo>
                  <a:cubicBezTo>
                    <a:pt x="1268" y="14"/>
                    <a:pt x="1269" y="15"/>
                    <a:pt x="1269" y="17"/>
                  </a:cubicBezTo>
                  <a:cubicBezTo>
                    <a:pt x="1269" y="19"/>
                    <a:pt x="1268" y="20"/>
                    <a:pt x="1266" y="20"/>
                  </a:cubicBezTo>
                  <a:lnTo>
                    <a:pt x="1266" y="20"/>
                  </a:lnTo>
                  <a:cubicBezTo>
                    <a:pt x="1264" y="20"/>
                    <a:pt x="1263" y="19"/>
                    <a:pt x="1263" y="17"/>
                  </a:cubicBezTo>
                  <a:cubicBezTo>
                    <a:pt x="1263" y="15"/>
                    <a:pt x="1264" y="14"/>
                    <a:pt x="1266" y="14"/>
                  </a:cubicBezTo>
                  <a:close/>
                  <a:moveTo>
                    <a:pt x="1278" y="15"/>
                  </a:moveTo>
                  <a:lnTo>
                    <a:pt x="1278" y="15"/>
                  </a:lnTo>
                  <a:cubicBezTo>
                    <a:pt x="1280" y="15"/>
                    <a:pt x="1281" y="17"/>
                    <a:pt x="1281" y="19"/>
                  </a:cubicBezTo>
                  <a:cubicBezTo>
                    <a:pt x="1281" y="20"/>
                    <a:pt x="1280" y="22"/>
                    <a:pt x="1278" y="22"/>
                  </a:cubicBezTo>
                  <a:lnTo>
                    <a:pt x="1278" y="22"/>
                  </a:lnTo>
                  <a:cubicBezTo>
                    <a:pt x="1277" y="22"/>
                    <a:pt x="1275" y="20"/>
                    <a:pt x="1275" y="19"/>
                  </a:cubicBezTo>
                  <a:cubicBezTo>
                    <a:pt x="1275" y="17"/>
                    <a:pt x="1277" y="15"/>
                    <a:pt x="1278" y="15"/>
                  </a:cubicBezTo>
                  <a:close/>
                  <a:moveTo>
                    <a:pt x="1291" y="17"/>
                  </a:moveTo>
                  <a:lnTo>
                    <a:pt x="1291" y="17"/>
                  </a:lnTo>
                  <a:cubicBezTo>
                    <a:pt x="1292" y="17"/>
                    <a:pt x="1294" y="18"/>
                    <a:pt x="1294" y="20"/>
                  </a:cubicBezTo>
                  <a:cubicBezTo>
                    <a:pt x="1294" y="22"/>
                    <a:pt x="1292" y="23"/>
                    <a:pt x="1291" y="23"/>
                  </a:cubicBezTo>
                  <a:lnTo>
                    <a:pt x="1291" y="23"/>
                  </a:lnTo>
                  <a:cubicBezTo>
                    <a:pt x="1289" y="23"/>
                    <a:pt x="1288" y="22"/>
                    <a:pt x="1288" y="20"/>
                  </a:cubicBezTo>
                  <a:cubicBezTo>
                    <a:pt x="1288" y="18"/>
                    <a:pt x="1289" y="17"/>
                    <a:pt x="1291" y="17"/>
                  </a:cubicBezTo>
                  <a:close/>
                  <a:moveTo>
                    <a:pt x="1303" y="19"/>
                  </a:moveTo>
                  <a:lnTo>
                    <a:pt x="1303" y="19"/>
                  </a:lnTo>
                  <a:cubicBezTo>
                    <a:pt x="1305" y="19"/>
                    <a:pt x="1306" y="20"/>
                    <a:pt x="1306" y="22"/>
                  </a:cubicBezTo>
                  <a:cubicBezTo>
                    <a:pt x="1306" y="24"/>
                    <a:pt x="1305" y="25"/>
                    <a:pt x="1303" y="25"/>
                  </a:cubicBezTo>
                  <a:lnTo>
                    <a:pt x="1303" y="25"/>
                  </a:lnTo>
                  <a:cubicBezTo>
                    <a:pt x="1301" y="25"/>
                    <a:pt x="1300" y="24"/>
                    <a:pt x="1300" y="22"/>
                  </a:cubicBezTo>
                  <a:cubicBezTo>
                    <a:pt x="1300" y="20"/>
                    <a:pt x="1301" y="19"/>
                    <a:pt x="1303" y="19"/>
                  </a:cubicBezTo>
                  <a:close/>
                  <a:moveTo>
                    <a:pt x="1315" y="20"/>
                  </a:moveTo>
                  <a:lnTo>
                    <a:pt x="1315" y="20"/>
                  </a:lnTo>
                  <a:cubicBezTo>
                    <a:pt x="1317" y="20"/>
                    <a:pt x="1319" y="22"/>
                    <a:pt x="1319" y="24"/>
                  </a:cubicBezTo>
                  <a:cubicBezTo>
                    <a:pt x="1319" y="25"/>
                    <a:pt x="1317" y="27"/>
                    <a:pt x="1315" y="27"/>
                  </a:cubicBezTo>
                  <a:lnTo>
                    <a:pt x="1315" y="27"/>
                  </a:lnTo>
                  <a:cubicBezTo>
                    <a:pt x="1314" y="27"/>
                    <a:pt x="1312" y="25"/>
                    <a:pt x="1312" y="24"/>
                  </a:cubicBezTo>
                  <a:cubicBezTo>
                    <a:pt x="1312" y="22"/>
                    <a:pt x="1314" y="20"/>
                    <a:pt x="1315" y="20"/>
                  </a:cubicBezTo>
                  <a:close/>
                  <a:moveTo>
                    <a:pt x="1328" y="22"/>
                  </a:moveTo>
                  <a:lnTo>
                    <a:pt x="1328" y="22"/>
                  </a:lnTo>
                  <a:cubicBezTo>
                    <a:pt x="1330" y="22"/>
                    <a:pt x="1331" y="24"/>
                    <a:pt x="1331" y="25"/>
                  </a:cubicBezTo>
                  <a:cubicBezTo>
                    <a:pt x="1331" y="27"/>
                    <a:pt x="1330" y="29"/>
                    <a:pt x="1328" y="29"/>
                  </a:cubicBezTo>
                  <a:lnTo>
                    <a:pt x="1328" y="29"/>
                  </a:lnTo>
                  <a:cubicBezTo>
                    <a:pt x="1326" y="29"/>
                    <a:pt x="1325" y="27"/>
                    <a:pt x="1325" y="25"/>
                  </a:cubicBezTo>
                  <a:cubicBezTo>
                    <a:pt x="1325" y="24"/>
                    <a:pt x="1326" y="22"/>
                    <a:pt x="1328" y="22"/>
                  </a:cubicBezTo>
                  <a:close/>
                  <a:moveTo>
                    <a:pt x="1340" y="24"/>
                  </a:moveTo>
                  <a:lnTo>
                    <a:pt x="1340" y="24"/>
                  </a:lnTo>
                  <a:cubicBezTo>
                    <a:pt x="1342" y="24"/>
                    <a:pt x="1343" y="26"/>
                    <a:pt x="1343" y="27"/>
                  </a:cubicBezTo>
                  <a:cubicBezTo>
                    <a:pt x="1343" y="29"/>
                    <a:pt x="1342" y="31"/>
                    <a:pt x="1340" y="31"/>
                  </a:cubicBezTo>
                  <a:lnTo>
                    <a:pt x="1340" y="31"/>
                  </a:lnTo>
                  <a:cubicBezTo>
                    <a:pt x="1338" y="31"/>
                    <a:pt x="1337" y="29"/>
                    <a:pt x="1337" y="27"/>
                  </a:cubicBezTo>
                  <a:cubicBezTo>
                    <a:pt x="1337" y="26"/>
                    <a:pt x="1338" y="24"/>
                    <a:pt x="1340" y="24"/>
                  </a:cubicBezTo>
                  <a:close/>
                  <a:moveTo>
                    <a:pt x="1352" y="26"/>
                  </a:moveTo>
                  <a:lnTo>
                    <a:pt x="1352" y="26"/>
                  </a:lnTo>
                  <a:cubicBezTo>
                    <a:pt x="1354" y="26"/>
                    <a:pt x="1356" y="28"/>
                    <a:pt x="1356" y="29"/>
                  </a:cubicBezTo>
                  <a:cubicBezTo>
                    <a:pt x="1356" y="31"/>
                    <a:pt x="1354" y="33"/>
                    <a:pt x="1352" y="33"/>
                  </a:cubicBezTo>
                  <a:lnTo>
                    <a:pt x="1352" y="33"/>
                  </a:lnTo>
                  <a:cubicBezTo>
                    <a:pt x="1351" y="33"/>
                    <a:pt x="1349" y="31"/>
                    <a:pt x="1349" y="29"/>
                  </a:cubicBezTo>
                  <a:cubicBezTo>
                    <a:pt x="1349" y="28"/>
                    <a:pt x="1351" y="26"/>
                    <a:pt x="1352" y="26"/>
                  </a:cubicBezTo>
                  <a:close/>
                  <a:moveTo>
                    <a:pt x="1365" y="28"/>
                  </a:moveTo>
                  <a:lnTo>
                    <a:pt x="1365" y="28"/>
                  </a:lnTo>
                  <a:cubicBezTo>
                    <a:pt x="1367" y="28"/>
                    <a:pt x="1368" y="30"/>
                    <a:pt x="1368" y="31"/>
                  </a:cubicBezTo>
                  <a:cubicBezTo>
                    <a:pt x="1368" y="33"/>
                    <a:pt x="1367" y="35"/>
                    <a:pt x="1365" y="35"/>
                  </a:cubicBezTo>
                  <a:lnTo>
                    <a:pt x="1365" y="35"/>
                  </a:lnTo>
                  <a:cubicBezTo>
                    <a:pt x="1363" y="35"/>
                    <a:pt x="1362" y="33"/>
                    <a:pt x="1362" y="31"/>
                  </a:cubicBezTo>
                  <a:cubicBezTo>
                    <a:pt x="1362" y="30"/>
                    <a:pt x="1363" y="28"/>
                    <a:pt x="1365" y="28"/>
                  </a:cubicBezTo>
                  <a:close/>
                  <a:moveTo>
                    <a:pt x="1377" y="31"/>
                  </a:moveTo>
                  <a:lnTo>
                    <a:pt x="1377" y="31"/>
                  </a:lnTo>
                  <a:cubicBezTo>
                    <a:pt x="1379" y="31"/>
                    <a:pt x="1380" y="32"/>
                    <a:pt x="1380" y="34"/>
                  </a:cubicBezTo>
                  <a:cubicBezTo>
                    <a:pt x="1380" y="35"/>
                    <a:pt x="1379" y="37"/>
                    <a:pt x="1377" y="37"/>
                  </a:cubicBezTo>
                  <a:lnTo>
                    <a:pt x="1377" y="37"/>
                  </a:lnTo>
                  <a:cubicBezTo>
                    <a:pt x="1375" y="37"/>
                    <a:pt x="1374" y="35"/>
                    <a:pt x="1374" y="34"/>
                  </a:cubicBezTo>
                  <a:cubicBezTo>
                    <a:pt x="1374" y="32"/>
                    <a:pt x="1375" y="31"/>
                    <a:pt x="1377" y="31"/>
                  </a:cubicBezTo>
                  <a:close/>
                  <a:moveTo>
                    <a:pt x="1389" y="33"/>
                  </a:moveTo>
                  <a:lnTo>
                    <a:pt x="1389" y="33"/>
                  </a:lnTo>
                  <a:cubicBezTo>
                    <a:pt x="1391" y="33"/>
                    <a:pt x="1393" y="34"/>
                    <a:pt x="1393" y="36"/>
                  </a:cubicBezTo>
                  <a:cubicBezTo>
                    <a:pt x="1393" y="38"/>
                    <a:pt x="1391" y="39"/>
                    <a:pt x="1389" y="39"/>
                  </a:cubicBezTo>
                  <a:lnTo>
                    <a:pt x="1389" y="39"/>
                  </a:lnTo>
                  <a:cubicBezTo>
                    <a:pt x="1388" y="39"/>
                    <a:pt x="1386" y="38"/>
                    <a:pt x="1386" y="36"/>
                  </a:cubicBezTo>
                  <a:cubicBezTo>
                    <a:pt x="1386" y="34"/>
                    <a:pt x="1388" y="33"/>
                    <a:pt x="1389" y="33"/>
                  </a:cubicBezTo>
                  <a:close/>
                  <a:moveTo>
                    <a:pt x="1402" y="35"/>
                  </a:moveTo>
                  <a:lnTo>
                    <a:pt x="1402" y="35"/>
                  </a:lnTo>
                  <a:cubicBezTo>
                    <a:pt x="1403" y="35"/>
                    <a:pt x="1405" y="37"/>
                    <a:pt x="1405" y="38"/>
                  </a:cubicBezTo>
                  <a:cubicBezTo>
                    <a:pt x="1405" y="40"/>
                    <a:pt x="1403" y="41"/>
                    <a:pt x="1402" y="41"/>
                  </a:cubicBezTo>
                  <a:lnTo>
                    <a:pt x="1402" y="41"/>
                  </a:lnTo>
                  <a:cubicBezTo>
                    <a:pt x="1400" y="41"/>
                    <a:pt x="1399" y="40"/>
                    <a:pt x="1399" y="38"/>
                  </a:cubicBezTo>
                  <a:cubicBezTo>
                    <a:pt x="1399" y="37"/>
                    <a:pt x="1400" y="35"/>
                    <a:pt x="1402" y="35"/>
                  </a:cubicBezTo>
                  <a:close/>
                  <a:moveTo>
                    <a:pt x="1414" y="38"/>
                  </a:moveTo>
                  <a:lnTo>
                    <a:pt x="1414" y="38"/>
                  </a:lnTo>
                  <a:cubicBezTo>
                    <a:pt x="1416" y="38"/>
                    <a:pt x="1417" y="39"/>
                    <a:pt x="1417" y="41"/>
                  </a:cubicBezTo>
                  <a:cubicBezTo>
                    <a:pt x="1417" y="42"/>
                    <a:pt x="1416" y="44"/>
                    <a:pt x="1414" y="44"/>
                  </a:cubicBezTo>
                  <a:lnTo>
                    <a:pt x="1414" y="44"/>
                  </a:lnTo>
                  <a:cubicBezTo>
                    <a:pt x="1412" y="44"/>
                    <a:pt x="1411" y="42"/>
                    <a:pt x="1411" y="41"/>
                  </a:cubicBezTo>
                  <a:cubicBezTo>
                    <a:pt x="1411" y="39"/>
                    <a:pt x="1412" y="38"/>
                    <a:pt x="1414" y="38"/>
                  </a:cubicBezTo>
                  <a:close/>
                  <a:moveTo>
                    <a:pt x="1426" y="40"/>
                  </a:moveTo>
                  <a:lnTo>
                    <a:pt x="1426" y="40"/>
                  </a:lnTo>
                  <a:cubicBezTo>
                    <a:pt x="1428" y="40"/>
                    <a:pt x="1429" y="42"/>
                    <a:pt x="1429" y="43"/>
                  </a:cubicBezTo>
                  <a:cubicBezTo>
                    <a:pt x="1429" y="45"/>
                    <a:pt x="1428" y="46"/>
                    <a:pt x="1426" y="46"/>
                  </a:cubicBezTo>
                  <a:lnTo>
                    <a:pt x="1426" y="46"/>
                  </a:lnTo>
                  <a:cubicBezTo>
                    <a:pt x="1424" y="46"/>
                    <a:pt x="1423" y="45"/>
                    <a:pt x="1423" y="43"/>
                  </a:cubicBezTo>
                  <a:cubicBezTo>
                    <a:pt x="1423" y="42"/>
                    <a:pt x="1424" y="40"/>
                    <a:pt x="1426" y="40"/>
                  </a:cubicBezTo>
                  <a:close/>
                  <a:moveTo>
                    <a:pt x="1438" y="43"/>
                  </a:moveTo>
                  <a:lnTo>
                    <a:pt x="1438" y="43"/>
                  </a:lnTo>
                  <a:cubicBezTo>
                    <a:pt x="1440" y="43"/>
                    <a:pt x="1442" y="44"/>
                    <a:pt x="1442" y="46"/>
                  </a:cubicBezTo>
                  <a:cubicBezTo>
                    <a:pt x="1442" y="48"/>
                    <a:pt x="1440" y="49"/>
                    <a:pt x="1438" y="49"/>
                  </a:cubicBezTo>
                  <a:lnTo>
                    <a:pt x="1438" y="49"/>
                  </a:lnTo>
                  <a:cubicBezTo>
                    <a:pt x="1437" y="49"/>
                    <a:pt x="1435" y="48"/>
                    <a:pt x="1435" y="46"/>
                  </a:cubicBezTo>
                  <a:cubicBezTo>
                    <a:pt x="1435" y="44"/>
                    <a:pt x="1437" y="43"/>
                    <a:pt x="1438" y="43"/>
                  </a:cubicBezTo>
                  <a:close/>
                  <a:moveTo>
                    <a:pt x="1451" y="46"/>
                  </a:moveTo>
                  <a:lnTo>
                    <a:pt x="1451" y="46"/>
                  </a:lnTo>
                  <a:cubicBezTo>
                    <a:pt x="1452" y="46"/>
                    <a:pt x="1454" y="47"/>
                    <a:pt x="1454" y="49"/>
                  </a:cubicBezTo>
                  <a:cubicBezTo>
                    <a:pt x="1454" y="50"/>
                    <a:pt x="1452" y="52"/>
                    <a:pt x="1451" y="52"/>
                  </a:cubicBezTo>
                  <a:lnTo>
                    <a:pt x="1451" y="52"/>
                  </a:lnTo>
                  <a:cubicBezTo>
                    <a:pt x="1449" y="52"/>
                    <a:pt x="1448" y="50"/>
                    <a:pt x="1448" y="49"/>
                  </a:cubicBezTo>
                  <a:cubicBezTo>
                    <a:pt x="1448" y="47"/>
                    <a:pt x="1449" y="46"/>
                    <a:pt x="1451" y="46"/>
                  </a:cubicBezTo>
                  <a:close/>
                  <a:moveTo>
                    <a:pt x="1463" y="48"/>
                  </a:moveTo>
                  <a:lnTo>
                    <a:pt x="1463" y="48"/>
                  </a:lnTo>
                  <a:cubicBezTo>
                    <a:pt x="1465" y="48"/>
                    <a:pt x="1466" y="50"/>
                    <a:pt x="1466" y="51"/>
                  </a:cubicBezTo>
                  <a:cubicBezTo>
                    <a:pt x="1466" y="53"/>
                    <a:pt x="1465" y="55"/>
                    <a:pt x="1463" y="55"/>
                  </a:cubicBezTo>
                  <a:lnTo>
                    <a:pt x="1463" y="55"/>
                  </a:lnTo>
                  <a:cubicBezTo>
                    <a:pt x="1461" y="55"/>
                    <a:pt x="1460" y="53"/>
                    <a:pt x="1460" y="51"/>
                  </a:cubicBezTo>
                  <a:cubicBezTo>
                    <a:pt x="1460" y="50"/>
                    <a:pt x="1461" y="48"/>
                    <a:pt x="1463" y="48"/>
                  </a:cubicBezTo>
                  <a:close/>
                  <a:moveTo>
                    <a:pt x="1475" y="51"/>
                  </a:moveTo>
                  <a:lnTo>
                    <a:pt x="1475" y="51"/>
                  </a:lnTo>
                  <a:cubicBezTo>
                    <a:pt x="1477" y="51"/>
                    <a:pt x="1478" y="53"/>
                    <a:pt x="1478" y="54"/>
                  </a:cubicBezTo>
                  <a:cubicBezTo>
                    <a:pt x="1478" y="56"/>
                    <a:pt x="1477" y="58"/>
                    <a:pt x="1475" y="58"/>
                  </a:cubicBezTo>
                  <a:lnTo>
                    <a:pt x="1475" y="58"/>
                  </a:lnTo>
                  <a:cubicBezTo>
                    <a:pt x="1473" y="58"/>
                    <a:pt x="1472" y="56"/>
                    <a:pt x="1472" y="54"/>
                  </a:cubicBezTo>
                  <a:cubicBezTo>
                    <a:pt x="1472" y="53"/>
                    <a:pt x="1473" y="51"/>
                    <a:pt x="1475" y="51"/>
                  </a:cubicBezTo>
                  <a:close/>
                  <a:moveTo>
                    <a:pt x="1487" y="54"/>
                  </a:moveTo>
                  <a:lnTo>
                    <a:pt x="1487" y="54"/>
                  </a:lnTo>
                  <a:cubicBezTo>
                    <a:pt x="1489" y="54"/>
                    <a:pt x="1490" y="56"/>
                    <a:pt x="1490" y="57"/>
                  </a:cubicBezTo>
                  <a:cubicBezTo>
                    <a:pt x="1490" y="59"/>
                    <a:pt x="1489" y="61"/>
                    <a:pt x="1487" y="61"/>
                  </a:cubicBezTo>
                  <a:lnTo>
                    <a:pt x="1487" y="61"/>
                  </a:lnTo>
                  <a:cubicBezTo>
                    <a:pt x="1485" y="61"/>
                    <a:pt x="1484" y="59"/>
                    <a:pt x="1484" y="57"/>
                  </a:cubicBezTo>
                  <a:cubicBezTo>
                    <a:pt x="1484" y="56"/>
                    <a:pt x="1485" y="54"/>
                    <a:pt x="1487" y="54"/>
                  </a:cubicBezTo>
                  <a:close/>
                  <a:moveTo>
                    <a:pt x="1499" y="57"/>
                  </a:moveTo>
                  <a:lnTo>
                    <a:pt x="1499" y="57"/>
                  </a:lnTo>
                  <a:cubicBezTo>
                    <a:pt x="1501" y="57"/>
                    <a:pt x="1502" y="59"/>
                    <a:pt x="1502" y="60"/>
                  </a:cubicBezTo>
                  <a:cubicBezTo>
                    <a:pt x="1502" y="62"/>
                    <a:pt x="1501" y="64"/>
                    <a:pt x="1499" y="64"/>
                  </a:cubicBezTo>
                  <a:lnTo>
                    <a:pt x="1499" y="64"/>
                  </a:lnTo>
                  <a:cubicBezTo>
                    <a:pt x="1498" y="64"/>
                    <a:pt x="1496" y="62"/>
                    <a:pt x="1496" y="60"/>
                  </a:cubicBezTo>
                  <a:cubicBezTo>
                    <a:pt x="1496" y="59"/>
                    <a:pt x="1498" y="57"/>
                    <a:pt x="1499" y="57"/>
                  </a:cubicBezTo>
                  <a:close/>
                  <a:moveTo>
                    <a:pt x="1511" y="60"/>
                  </a:moveTo>
                  <a:lnTo>
                    <a:pt x="1511" y="60"/>
                  </a:lnTo>
                  <a:cubicBezTo>
                    <a:pt x="1513" y="60"/>
                    <a:pt x="1515" y="62"/>
                    <a:pt x="1515" y="64"/>
                  </a:cubicBezTo>
                  <a:cubicBezTo>
                    <a:pt x="1515" y="65"/>
                    <a:pt x="1513" y="67"/>
                    <a:pt x="1511" y="67"/>
                  </a:cubicBezTo>
                  <a:lnTo>
                    <a:pt x="1511" y="67"/>
                  </a:lnTo>
                  <a:cubicBezTo>
                    <a:pt x="1510" y="67"/>
                    <a:pt x="1508" y="65"/>
                    <a:pt x="1508" y="64"/>
                  </a:cubicBezTo>
                  <a:cubicBezTo>
                    <a:pt x="1508" y="62"/>
                    <a:pt x="1510" y="60"/>
                    <a:pt x="1511" y="60"/>
                  </a:cubicBezTo>
                  <a:close/>
                  <a:moveTo>
                    <a:pt x="1523" y="64"/>
                  </a:moveTo>
                  <a:lnTo>
                    <a:pt x="1523" y="64"/>
                  </a:lnTo>
                  <a:cubicBezTo>
                    <a:pt x="1525" y="64"/>
                    <a:pt x="1527" y="65"/>
                    <a:pt x="1527" y="67"/>
                  </a:cubicBezTo>
                  <a:cubicBezTo>
                    <a:pt x="1527" y="69"/>
                    <a:pt x="1525" y="70"/>
                    <a:pt x="1523" y="70"/>
                  </a:cubicBezTo>
                  <a:lnTo>
                    <a:pt x="1523" y="70"/>
                  </a:lnTo>
                  <a:cubicBezTo>
                    <a:pt x="1522" y="70"/>
                    <a:pt x="1520" y="69"/>
                    <a:pt x="1520" y="67"/>
                  </a:cubicBezTo>
                  <a:cubicBezTo>
                    <a:pt x="1520" y="65"/>
                    <a:pt x="1522" y="64"/>
                    <a:pt x="1523" y="64"/>
                  </a:cubicBezTo>
                  <a:close/>
                  <a:moveTo>
                    <a:pt x="1535" y="67"/>
                  </a:moveTo>
                  <a:lnTo>
                    <a:pt x="1535" y="67"/>
                  </a:lnTo>
                  <a:cubicBezTo>
                    <a:pt x="1537" y="67"/>
                    <a:pt x="1539" y="69"/>
                    <a:pt x="1539" y="70"/>
                  </a:cubicBezTo>
                  <a:cubicBezTo>
                    <a:pt x="1539" y="72"/>
                    <a:pt x="1537" y="73"/>
                    <a:pt x="1535" y="73"/>
                  </a:cubicBezTo>
                  <a:lnTo>
                    <a:pt x="1535" y="73"/>
                  </a:lnTo>
                  <a:cubicBezTo>
                    <a:pt x="1534" y="73"/>
                    <a:pt x="1532" y="72"/>
                    <a:pt x="1532" y="70"/>
                  </a:cubicBezTo>
                  <a:cubicBezTo>
                    <a:pt x="1532" y="69"/>
                    <a:pt x="1534" y="67"/>
                    <a:pt x="1535" y="67"/>
                  </a:cubicBezTo>
                  <a:close/>
                  <a:moveTo>
                    <a:pt x="1547" y="71"/>
                  </a:moveTo>
                  <a:lnTo>
                    <a:pt x="1548" y="71"/>
                  </a:lnTo>
                  <a:cubicBezTo>
                    <a:pt x="1549" y="71"/>
                    <a:pt x="1551" y="72"/>
                    <a:pt x="1551" y="74"/>
                  </a:cubicBezTo>
                  <a:cubicBezTo>
                    <a:pt x="1551" y="75"/>
                    <a:pt x="1549" y="77"/>
                    <a:pt x="1548" y="77"/>
                  </a:cubicBezTo>
                  <a:lnTo>
                    <a:pt x="1547" y="77"/>
                  </a:lnTo>
                  <a:cubicBezTo>
                    <a:pt x="1546" y="77"/>
                    <a:pt x="1544" y="75"/>
                    <a:pt x="1544" y="74"/>
                  </a:cubicBezTo>
                  <a:cubicBezTo>
                    <a:pt x="1544" y="72"/>
                    <a:pt x="1546" y="71"/>
                    <a:pt x="1547" y="71"/>
                  </a:cubicBezTo>
                  <a:close/>
                  <a:moveTo>
                    <a:pt x="1559" y="74"/>
                  </a:moveTo>
                  <a:lnTo>
                    <a:pt x="1559" y="74"/>
                  </a:lnTo>
                  <a:cubicBezTo>
                    <a:pt x="1561" y="74"/>
                    <a:pt x="1563" y="76"/>
                    <a:pt x="1563" y="77"/>
                  </a:cubicBezTo>
                  <a:cubicBezTo>
                    <a:pt x="1563" y="79"/>
                    <a:pt x="1561" y="80"/>
                    <a:pt x="1559" y="80"/>
                  </a:cubicBezTo>
                  <a:lnTo>
                    <a:pt x="1559" y="80"/>
                  </a:lnTo>
                  <a:cubicBezTo>
                    <a:pt x="1558" y="80"/>
                    <a:pt x="1556" y="79"/>
                    <a:pt x="1556" y="77"/>
                  </a:cubicBezTo>
                  <a:cubicBezTo>
                    <a:pt x="1556" y="76"/>
                    <a:pt x="1558" y="74"/>
                    <a:pt x="1559" y="74"/>
                  </a:cubicBezTo>
                  <a:close/>
                  <a:moveTo>
                    <a:pt x="1571" y="78"/>
                  </a:moveTo>
                  <a:lnTo>
                    <a:pt x="1571" y="78"/>
                  </a:lnTo>
                  <a:cubicBezTo>
                    <a:pt x="1573" y="78"/>
                    <a:pt x="1575" y="79"/>
                    <a:pt x="1575" y="81"/>
                  </a:cubicBezTo>
                  <a:cubicBezTo>
                    <a:pt x="1575" y="83"/>
                    <a:pt x="1573" y="84"/>
                    <a:pt x="1571" y="84"/>
                  </a:cubicBezTo>
                  <a:lnTo>
                    <a:pt x="1571" y="84"/>
                  </a:lnTo>
                  <a:cubicBezTo>
                    <a:pt x="1570" y="84"/>
                    <a:pt x="1568" y="83"/>
                    <a:pt x="1568" y="81"/>
                  </a:cubicBezTo>
                  <a:cubicBezTo>
                    <a:pt x="1568" y="79"/>
                    <a:pt x="1570" y="78"/>
                    <a:pt x="1571" y="78"/>
                  </a:cubicBezTo>
                  <a:close/>
                  <a:moveTo>
                    <a:pt x="1583" y="82"/>
                  </a:moveTo>
                  <a:lnTo>
                    <a:pt x="1583" y="82"/>
                  </a:lnTo>
                  <a:cubicBezTo>
                    <a:pt x="1585" y="82"/>
                    <a:pt x="1586" y="83"/>
                    <a:pt x="1586" y="85"/>
                  </a:cubicBezTo>
                  <a:cubicBezTo>
                    <a:pt x="1586" y="87"/>
                    <a:pt x="1585" y="88"/>
                    <a:pt x="1583" y="88"/>
                  </a:cubicBezTo>
                  <a:lnTo>
                    <a:pt x="1583" y="88"/>
                  </a:lnTo>
                  <a:cubicBezTo>
                    <a:pt x="1582" y="88"/>
                    <a:pt x="1580" y="87"/>
                    <a:pt x="1580" y="85"/>
                  </a:cubicBezTo>
                  <a:cubicBezTo>
                    <a:pt x="1580" y="83"/>
                    <a:pt x="1582" y="82"/>
                    <a:pt x="1583" y="82"/>
                  </a:cubicBezTo>
                  <a:close/>
                  <a:moveTo>
                    <a:pt x="1595" y="85"/>
                  </a:moveTo>
                  <a:lnTo>
                    <a:pt x="1595" y="85"/>
                  </a:lnTo>
                  <a:cubicBezTo>
                    <a:pt x="1597" y="85"/>
                    <a:pt x="1598" y="87"/>
                    <a:pt x="1598" y="89"/>
                  </a:cubicBezTo>
                  <a:cubicBezTo>
                    <a:pt x="1598" y="90"/>
                    <a:pt x="1597" y="92"/>
                    <a:pt x="1595" y="92"/>
                  </a:cubicBezTo>
                  <a:lnTo>
                    <a:pt x="1595" y="92"/>
                  </a:lnTo>
                  <a:cubicBezTo>
                    <a:pt x="1594" y="92"/>
                    <a:pt x="1592" y="90"/>
                    <a:pt x="1592" y="89"/>
                  </a:cubicBezTo>
                  <a:cubicBezTo>
                    <a:pt x="1592" y="87"/>
                    <a:pt x="1594" y="85"/>
                    <a:pt x="1595" y="85"/>
                  </a:cubicBezTo>
                  <a:close/>
                  <a:moveTo>
                    <a:pt x="1608" y="90"/>
                  </a:moveTo>
                  <a:lnTo>
                    <a:pt x="1608" y="90"/>
                  </a:lnTo>
                  <a:cubicBezTo>
                    <a:pt x="1610" y="90"/>
                    <a:pt x="1611" y="92"/>
                    <a:pt x="1610" y="94"/>
                  </a:cubicBezTo>
                  <a:cubicBezTo>
                    <a:pt x="1610" y="95"/>
                    <a:pt x="1608" y="96"/>
                    <a:pt x="1606" y="96"/>
                  </a:cubicBezTo>
                  <a:lnTo>
                    <a:pt x="1606" y="96"/>
                  </a:lnTo>
                  <a:cubicBezTo>
                    <a:pt x="1604" y="95"/>
                    <a:pt x="1604" y="93"/>
                    <a:pt x="1604" y="92"/>
                  </a:cubicBezTo>
                  <a:cubicBezTo>
                    <a:pt x="1605" y="90"/>
                    <a:pt x="1606" y="89"/>
                    <a:pt x="1608" y="90"/>
                  </a:cubicBezTo>
                  <a:close/>
                  <a:moveTo>
                    <a:pt x="1620" y="94"/>
                  </a:moveTo>
                  <a:lnTo>
                    <a:pt x="1620" y="94"/>
                  </a:lnTo>
                  <a:cubicBezTo>
                    <a:pt x="1622" y="94"/>
                    <a:pt x="1622" y="96"/>
                    <a:pt x="1622" y="98"/>
                  </a:cubicBezTo>
                  <a:cubicBezTo>
                    <a:pt x="1621" y="99"/>
                    <a:pt x="1620" y="100"/>
                    <a:pt x="1618" y="100"/>
                  </a:cubicBezTo>
                  <a:lnTo>
                    <a:pt x="1618" y="100"/>
                  </a:lnTo>
                  <a:cubicBezTo>
                    <a:pt x="1616" y="99"/>
                    <a:pt x="1615" y="97"/>
                    <a:pt x="1616" y="96"/>
                  </a:cubicBezTo>
                  <a:cubicBezTo>
                    <a:pt x="1616" y="94"/>
                    <a:pt x="1618" y="93"/>
                    <a:pt x="1620" y="94"/>
                  </a:cubicBezTo>
                  <a:close/>
                  <a:moveTo>
                    <a:pt x="1632" y="98"/>
                  </a:moveTo>
                  <a:lnTo>
                    <a:pt x="1632" y="98"/>
                  </a:lnTo>
                  <a:cubicBezTo>
                    <a:pt x="1633" y="98"/>
                    <a:pt x="1634" y="100"/>
                    <a:pt x="1634" y="102"/>
                  </a:cubicBezTo>
                  <a:cubicBezTo>
                    <a:pt x="1633" y="104"/>
                    <a:pt x="1631" y="104"/>
                    <a:pt x="1630" y="104"/>
                  </a:cubicBezTo>
                  <a:lnTo>
                    <a:pt x="1630" y="104"/>
                  </a:lnTo>
                  <a:cubicBezTo>
                    <a:pt x="1628" y="103"/>
                    <a:pt x="1627" y="102"/>
                    <a:pt x="1628" y="100"/>
                  </a:cubicBezTo>
                  <a:cubicBezTo>
                    <a:pt x="1628" y="98"/>
                    <a:pt x="1630" y="97"/>
                    <a:pt x="1632" y="98"/>
                  </a:cubicBezTo>
                  <a:close/>
                  <a:moveTo>
                    <a:pt x="1644" y="102"/>
                  </a:moveTo>
                  <a:lnTo>
                    <a:pt x="1644" y="102"/>
                  </a:lnTo>
                  <a:cubicBezTo>
                    <a:pt x="1645" y="103"/>
                    <a:pt x="1646" y="105"/>
                    <a:pt x="1645" y="106"/>
                  </a:cubicBezTo>
                  <a:cubicBezTo>
                    <a:pt x="1645" y="108"/>
                    <a:pt x="1643" y="109"/>
                    <a:pt x="1641" y="108"/>
                  </a:cubicBezTo>
                  <a:lnTo>
                    <a:pt x="1641" y="108"/>
                  </a:lnTo>
                  <a:cubicBezTo>
                    <a:pt x="1640" y="107"/>
                    <a:pt x="1639" y="105"/>
                    <a:pt x="1640" y="104"/>
                  </a:cubicBezTo>
                  <a:cubicBezTo>
                    <a:pt x="1640" y="102"/>
                    <a:pt x="1642" y="102"/>
                    <a:pt x="1644" y="102"/>
                  </a:cubicBezTo>
                  <a:close/>
                  <a:moveTo>
                    <a:pt x="1656" y="107"/>
                  </a:moveTo>
                  <a:lnTo>
                    <a:pt x="1656" y="107"/>
                  </a:lnTo>
                  <a:cubicBezTo>
                    <a:pt x="1657" y="108"/>
                    <a:pt x="1658" y="109"/>
                    <a:pt x="1657" y="111"/>
                  </a:cubicBezTo>
                  <a:cubicBezTo>
                    <a:pt x="1656" y="113"/>
                    <a:pt x="1654" y="113"/>
                    <a:pt x="1653" y="112"/>
                  </a:cubicBezTo>
                  <a:lnTo>
                    <a:pt x="1653" y="112"/>
                  </a:lnTo>
                  <a:cubicBezTo>
                    <a:pt x="1651" y="112"/>
                    <a:pt x="1651" y="110"/>
                    <a:pt x="1651" y="108"/>
                  </a:cubicBezTo>
                  <a:cubicBezTo>
                    <a:pt x="1652" y="107"/>
                    <a:pt x="1654" y="106"/>
                    <a:pt x="1656" y="107"/>
                  </a:cubicBezTo>
                  <a:close/>
                  <a:moveTo>
                    <a:pt x="1667" y="111"/>
                  </a:moveTo>
                  <a:lnTo>
                    <a:pt x="1667" y="111"/>
                  </a:lnTo>
                  <a:cubicBezTo>
                    <a:pt x="1669" y="112"/>
                    <a:pt x="1669" y="114"/>
                    <a:pt x="1669" y="116"/>
                  </a:cubicBezTo>
                  <a:cubicBezTo>
                    <a:pt x="1668" y="117"/>
                    <a:pt x="1666" y="118"/>
                    <a:pt x="1664" y="117"/>
                  </a:cubicBezTo>
                  <a:lnTo>
                    <a:pt x="1664" y="117"/>
                  </a:lnTo>
                  <a:cubicBezTo>
                    <a:pt x="1663" y="116"/>
                    <a:pt x="1662" y="114"/>
                    <a:pt x="1663" y="113"/>
                  </a:cubicBezTo>
                  <a:cubicBezTo>
                    <a:pt x="1664" y="111"/>
                    <a:pt x="1666" y="111"/>
                    <a:pt x="1667" y="111"/>
                  </a:cubicBezTo>
                  <a:close/>
                  <a:moveTo>
                    <a:pt x="1679" y="116"/>
                  </a:moveTo>
                  <a:lnTo>
                    <a:pt x="1679" y="116"/>
                  </a:lnTo>
                  <a:cubicBezTo>
                    <a:pt x="1680" y="117"/>
                    <a:pt x="1681" y="118"/>
                    <a:pt x="1680" y="120"/>
                  </a:cubicBezTo>
                  <a:cubicBezTo>
                    <a:pt x="1680" y="122"/>
                    <a:pt x="1678" y="122"/>
                    <a:pt x="1676" y="121"/>
                  </a:cubicBezTo>
                  <a:lnTo>
                    <a:pt x="1676" y="121"/>
                  </a:lnTo>
                  <a:cubicBezTo>
                    <a:pt x="1675" y="121"/>
                    <a:pt x="1674" y="119"/>
                    <a:pt x="1675" y="117"/>
                  </a:cubicBezTo>
                  <a:cubicBezTo>
                    <a:pt x="1675" y="116"/>
                    <a:pt x="1677" y="115"/>
                    <a:pt x="1679" y="116"/>
                  </a:cubicBezTo>
                  <a:close/>
                  <a:moveTo>
                    <a:pt x="1690" y="121"/>
                  </a:moveTo>
                  <a:lnTo>
                    <a:pt x="1690" y="121"/>
                  </a:lnTo>
                  <a:cubicBezTo>
                    <a:pt x="1692" y="121"/>
                    <a:pt x="1693" y="123"/>
                    <a:pt x="1692" y="125"/>
                  </a:cubicBezTo>
                  <a:cubicBezTo>
                    <a:pt x="1691" y="126"/>
                    <a:pt x="1689" y="127"/>
                    <a:pt x="1688" y="126"/>
                  </a:cubicBezTo>
                  <a:lnTo>
                    <a:pt x="1688" y="126"/>
                  </a:lnTo>
                  <a:cubicBezTo>
                    <a:pt x="1686" y="125"/>
                    <a:pt x="1685" y="124"/>
                    <a:pt x="1686" y="122"/>
                  </a:cubicBezTo>
                  <a:cubicBezTo>
                    <a:pt x="1687" y="120"/>
                    <a:pt x="1689" y="120"/>
                    <a:pt x="1690" y="121"/>
                  </a:cubicBezTo>
                  <a:close/>
                  <a:moveTo>
                    <a:pt x="1702" y="125"/>
                  </a:moveTo>
                  <a:lnTo>
                    <a:pt x="1702" y="125"/>
                  </a:lnTo>
                  <a:cubicBezTo>
                    <a:pt x="1703" y="126"/>
                    <a:pt x="1704" y="128"/>
                    <a:pt x="1703" y="130"/>
                  </a:cubicBezTo>
                  <a:cubicBezTo>
                    <a:pt x="1703" y="131"/>
                    <a:pt x="1701" y="132"/>
                    <a:pt x="1699" y="131"/>
                  </a:cubicBezTo>
                  <a:lnTo>
                    <a:pt x="1699" y="131"/>
                  </a:lnTo>
                  <a:cubicBezTo>
                    <a:pt x="1698" y="130"/>
                    <a:pt x="1697" y="128"/>
                    <a:pt x="1698" y="127"/>
                  </a:cubicBezTo>
                  <a:cubicBezTo>
                    <a:pt x="1699" y="125"/>
                    <a:pt x="1700" y="125"/>
                    <a:pt x="1702" y="125"/>
                  </a:cubicBezTo>
                  <a:close/>
                  <a:moveTo>
                    <a:pt x="1713" y="130"/>
                  </a:moveTo>
                  <a:lnTo>
                    <a:pt x="1713" y="130"/>
                  </a:lnTo>
                  <a:cubicBezTo>
                    <a:pt x="1715" y="131"/>
                    <a:pt x="1716" y="133"/>
                    <a:pt x="1715" y="135"/>
                  </a:cubicBezTo>
                  <a:cubicBezTo>
                    <a:pt x="1714" y="136"/>
                    <a:pt x="1712" y="137"/>
                    <a:pt x="1711" y="136"/>
                  </a:cubicBezTo>
                  <a:lnTo>
                    <a:pt x="1711" y="136"/>
                  </a:lnTo>
                  <a:cubicBezTo>
                    <a:pt x="1709" y="135"/>
                    <a:pt x="1708" y="133"/>
                    <a:pt x="1709" y="132"/>
                  </a:cubicBezTo>
                  <a:cubicBezTo>
                    <a:pt x="1710" y="130"/>
                    <a:pt x="1712" y="130"/>
                    <a:pt x="1713" y="130"/>
                  </a:cubicBezTo>
                  <a:close/>
                  <a:moveTo>
                    <a:pt x="1725" y="135"/>
                  </a:moveTo>
                  <a:lnTo>
                    <a:pt x="1725" y="135"/>
                  </a:lnTo>
                  <a:cubicBezTo>
                    <a:pt x="1726" y="136"/>
                    <a:pt x="1727" y="138"/>
                    <a:pt x="1726" y="140"/>
                  </a:cubicBezTo>
                  <a:cubicBezTo>
                    <a:pt x="1726" y="141"/>
                    <a:pt x="1724" y="142"/>
                    <a:pt x="1722" y="141"/>
                  </a:cubicBezTo>
                  <a:lnTo>
                    <a:pt x="1722" y="141"/>
                  </a:lnTo>
                  <a:cubicBezTo>
                    <a:pt x="1721" y="140"/>
                    <a:pt x="1720" y="138"/>
                    <a:pt x="1721" y="137"/>
                  </a:cubicBezTo>
                  <a:cubicBezTo>
                    <a:pt x="1721" y="135"/>
                    <a:pt x="1723" y="135"/>
                    <a:pt x="1725" y="135"/>
                  </a:cubicBezTo>
                  <a:close/>
                  <a:moveTo>
                    <a:pt x="1736" y="141"/>
                  </a:moveTo>
                  <a:lnTo>
                    <a:pt x="1736" y="141"/>
                  </a:lnTo>
                  <a:cubicBezTo>
                    <a:pt x="1738" y="141"/>
                    <a:pt x="1738" y="143"/>
                    <a:pt x="1738" y="145"/>
                  </a:cubicBezTo>
                  <a:cubicBezTo>
                    <a:pt x="1737" y="146"/>
                    <a:pt x="1735" y="147"/>
                    <a:pt x="1733" y="146"/>
                  </a:cubicBezTo>
                  <a:lnTo>
                    <a:pt x="1733" y="146"/>
                  </a:lnTo>
                  <a:cubicBezTo>
                    <a:pt x="1732" y="146"/>
                    <a:pt x="1731" y="144"/>
                    <a:pt x="1732" y="142"/>
                  </a:cubicBezTo>
                  <a:cubicBezTo>
                    <a:pt x="1733" y="141"/>
                    <a:pt x="1735" y="140"/>
                    <a:pt x="1736" y="141"/>
                  </a:cubicBezTo>
                  <a:close/>
                  <a:moveTo>
                    <a:pt x="1748" y="146"/>
                  </a:moveTo>
                  <a:lnTo>
                    <a:pt x="1748" y="146"/>
                  </a:lnTo>
                  <a:cubicBezTo>
                    <a:pt x="1749" y="147"/>
                    <a:pt x="1750" y="149"/>
                    <a:pt x="1749" y="150"/>
                  </a:cubicBezTo>
                  <a:cubicBezTo>
                    <a:pt x="1748" y="152"/>
                    <a:pt x="1746" y="152"/>
                    <a:pt x="1745" y="152"/>
                  </a:cubicBezTo>
                  <a:lnTo>
                    <a:pt x="1745" y="152"/>
                  </a:lnTo>
                  <a:cubicBezTo>
                    <a:pt x="1743" y="151"/>
                    <a:pt x="1743" y="149"/>
                    <a:pt x="1743" y="147"/>
                  </a:cubicBezTo>
                  <a:cubicBezTo>
                    <a:pt x="1744" y="146"/>
                    <a:pt x="1746" y="145"/>
                    <a:pt x="1748" y="146"/>
                  </a:cubicBezTo>
                  <a:close/>
                  <a:moveTo>
                    <a:pt x="1759" y="151"/>
                  </a:moveTo>
                  <a:lnTo>
                    <a:pt x="1759" y="151"/>
                  </a:lnTo>
                  <a:cubicBezTo>
                    <a:pt x="1760" y="152"/>
                    <a:pt x="1761" y="154"/>
                    <a:pt x="1760" y="156"/>
                  </a:cubicBezTo>
                  <a:cubicBezTo>
                    <a:pt x="1760" y="157"/>
                    <a:pt x="1758" y="158"/>
                    <a:pt x="1756" y="157"/>
                  </a:cubicBezTo>
                  <a:lnTo>
                    <a:pt x="1756" y="157"/>
                  </a:lnTo>
                  <a:cubicBezTo>
                    <a:pt x="1755" y="156"/>
                    <a:pt x="1754" y="154"/>
                    <a:pt x="1755" y="153"/>
                  </a:cubicBezTo>
                  <a:cubicBezTo>
                    <a:pt x="1755" y="151"/>
                    <a:pt x="1757" y="151"/>
                    <a:pt x="1759" y="151"/>
                  </a:cubicBezTo>
                  <a:close/>
                  <a:moveTo>
                    <a:pt x="1770" y="157"/>
                  </a:moveTo>
                  <a:lnTo>
                    <a:pt x="1770" y="157"/>
                  </a:lnTo>
                  <a:cubicBezTo>
                    <a:pt x="1772" y="158"/>
                    <a:pt x="1772" y="160"/>
                    <a:pt x="1771" y="161"/>
                  </a:cubicBezTo>
                  <a:cubicBezTo>
                    <a:pt x="1771" y="163"/>
                    <a:pt x="1769" y="163"/>
                    <a:pt x="1767" y="163"/>
                  </a:cubicBezTo>
                  <a:lnTo>
                    <a:pt x="1767" y="163"/>
                  </a:lnTo>
                  <a:cubicBezTo>
                    <a:pt x="1766" y="162"/>
                    <a:pt x="1765" y="160"/>
                    <a:pt x="1766" y="158"/>
                  </a:cubicBezTo>
                  <a:cubicBezTo>
                    <a:pt x="1767" y="157"/>
                    <a:pt x="1768" y="156"/>
                    <a:pt x="1770" y="157"/>
                  </a:cubicBezTo>
                  <a:close/>
                  <a:moveTo>
                    <a:pt x="1781" y="163"/>
                  </a:moveTo>
                  <a:lnTo>
                    <a:pt x="1781" y="163"/>
                  </a:lnTo>
                  <a:cubicBezTo>
                    <a:pt x="1783" y="164"/>
                    <a:pt x="1783" y="165"/>
                    <a:pt x="1783" y="167"/>
                  </a:cubicBezTo>
                  <a:cubicBezTo>
                    <a:pt x="1782" y="168"/>
                    <a:pt x="1780" y="169"/>
                    <a:pt x="1778" y="168"/>
                  </a:cubicBezTo>
                  <a:lnTo>
                    <a:pt x="1778" y="168"/>
                  </a:lnTo>
                  <a:cubicBezTo>
                    <a:pt x="1777" y="168"/>
                    <a:pt x="1776" y="166"/>
                    <a:pt x="1777" y="164"/>
                  </a:cubicBezTo>
                  <a:cubicBezTo>
                    <a:pt x="1778" y="163"/>
                    <a:pt x="1780" y="162"/>
                    <a:pt x="1781" y="163"/>
                  </a:cubicBezTo>
                  <a:close/>
                  <a:moveTo>
                    <a:pt x="1792" y="168"/>
                  </a:moveTo>
                  <a:lnTo>
                    <a:pt x="1792" y="168"/>
                  </a:lnTo>
                  <a:cubicBezTo>
                    <a:pt x="1794" y="169"/>
                    <a:pt x="1794" y="171"/>
                    <a:pt x="1794" y="173"/>
                  </a:cubicBezTo>
                  <a:cubicBezTo>
                    <a:pt x="1793" y="174"/>
                    <a:pt x="1791" y="175"/>
                    <a:pt x="1789" y="174"/>
                  </a:cubicBezTo>
                  <a:lnTo>
                    <a:pt x="1789" y="174"/>
                  </a:lnTo>
                  <a:cubicBezTo>
                    <a:pt x="1788" y="173"/>
                    <a:pt x="1787" y="171"/>
                    <a:pt x="1788" y="170"/>
                  </a:cubicBezTo>
                  <a:cubicBezTo>
                    <a:pt x="1789" y="168"/>
                    <a:pt x="1791" y="168"/>
                    <a:pt x="1792" y="168"/>
                  </a:cubicBezTo>
                  <a:close/>
                  <a:moveTo>
                    <a:pt x="1803" y="175"/>
                  </a:moveTo>
                  <a:lnTo>
                    <a:pt x="1803" y="175"/>
                  </a:lnTo>
                  <a:cubicBezTo>
                    <a:pt x="1805" y="175"/>
                    <a:pt x="1805" y="177"/>
                    <a:pt x="1805" y="179"/>
                  </a:cubicBezTo>
                  <a:cubicBezTo>
                    <a:pt x="1804" y="180"/>
                    <a:pt x="1802" y="181"/>
                    <a:pt x="1800" y="180"/>
                  </a:cubicBezTo>
                  <a:lnTo>
                    <a:pt x="1800" y="180"/>
                  </a:lnTo>
                  <a:cubicBezTo>
                    <a:pt x="1799" y="179"/>
                    <a:pt x="1798" y="177"/>
                    <a:pt x="1799" y="176"/>
                  </a:cubicBezTo>
                  <a:cubicBezTo>
                    <a:pt x="1800" y="174"/>
                    <a:pt x="1802" y="174"/>
                    <a:pt x="1803" y="175"/>
                  </a:cubicBezTo>
                  <a:close/>
                  <a:moveTo>
                    <a:pt x="1814" y="181"/>
                  </a:moveTo>
                  <a:lnTo>
                    <a:pt x="1814" y="181"/>
                  </a:lnTo>
                  <a:cubicBezTo>
                    <a:pt x="1816" y="181"/>
                    <a:pt x="1816" y="183"/>
                    <a:pt x="1815" y="185"/>
                  </a:cubicBezTo>
                  <a:cubicBezTo>
                    <a:pt x="1815" y="186"/>
                    <a:pt x="1813" y="187"/>
                    <a:pt x="1811" y="186"/>
                  </a:cubicBezTo>
                  <a:lnTo>
                    <a:pt x="1811" y="186"/>
                  </a:lnTo>
                  <a:cubicBezTo>
                    <a:pt x="1810" y="185"/>
                    <a:pt x="1809" y="184"/>
                    <a:pt x="1810" y="182"/>
                  </a:cubicBezTo>
                  <a:cubicBezTo>
                    <a:pt x="1811" y="181"/>
                    <a:pt x="1813" y="180"/>
                    <a:pt x="1814" y="181"/>
                  </a:cubicBezTo>
                  <a:close/>
                  <a:moveTo>
                    <a:pt x="1825" y="187"/>
                  </a:moveTo>
                  <a:lnTo>
                    <a:pt x="1825" y="187"/>
                  </a:lnTo>
                  <a:cubicBezTo>
                    <a:pt x="1827" y="188"/>
                    <a:pt x="1827" y="189"/>
                    <a:pt x="1826" y="191"/>
                  </a:cubicBezTo>
                  <a:cubicBezTo>
                    <a:pt x="1826" y="193"/>
                    <a:pt x="1824" y="193"/>
                    <a:pt x="1822" y="192"/>
                  </a:cubicBezTo>
                  <a:lnTo>
                    <a:pt x="1822" y="192"/>
                  </a:lnTo>
                  <a:cubicBezTo>
                    <a:pt x="1821" y="192"/>
                    <a:pt x="1820" y="190"/>
                    <a:pt x="1821" y="188"/>
                  </a:cubicBezTo>
                  <a:cubicBezTo>
                    <a:pt x="1822" y="187"/>
                    <a:pt x="1823" y="186"/>
                    <a:pt x="1825" y="187"/>
                  </a:cubicBezTo>
                  <a:close/>
                  <a:moveTo>
                    <a:pt x="1836" y="193"/>
                  </a:moveTo>
                  <a:lnTo>
                    <a:pt x="1836" y="193"/>
                  </a:lnTo>
                  <a:cubicBezTo>
                    <a:pt x="1837" y="194"/>
                    <a:pt x="1838" y="196"/>
                    <a:pt x="1837" y="197"/>
                  </a:cubicBezTo>
                  <a:cubicBezTo>
                    <a:pt x="1836" y="199"/>
                    <a:pt x="1834" y="200"/>
                    <a:pt x="1833" y="199"/>
                  </a:cubicBezTo>
                  <a:lnTo>
                    <a:pt x="1833" y="199"/>
                  </a:lnTo>
                  <a:cubicBezTo>
                    <a:pt x="1831" y="198"/>
                    <a:pt x="1831" y="196"/>
                    <a:pt x="1832" y="195"/>
                  </a:cubicBezTo>
                  <a:cubicBezTo>
                    <a:pt x="1832" y="193"/>
                    <a:pt x="1834" y="192"/>
                    <a:pt x="1836" y="193"/>
                  </a:cubicBezTo>
                  <a:close/>
                  <a:moveTo>
                    <a:pt x="1846" y="200"/>
                  </a:moveTo>
                  <a:lnTo>
                    <a:pt x="1846" y="200"/>
                  </a:lnTo>
                  <a:cubicBezTo>
                    <a:pt x="1848" y="201"/>
                    <a:pt x="1849" y="202"/>
                    <a:pt x="1848" y="204"/>
                  </a:cubicBezTo>
                  <a:cubicBezTo>
                    <a:pt x="1847" y="206"/>
                    <a:pt x="1845" y="206"/>
                    <a:pt x="1844" y="205"/>
                  </a:cubicBezTo>
                  <a:lnTo>
                    <a:pt x="1844" y="205"/>
                  </a:lnTo>
                  <a:cubicBezTo>
                    <a:pt x="1842" y="205"/>
                    <a:pt x="1841" y="203"/>
                    <a:pt x="1842" y="201"/>
                  </a:cubicBezTo>
                  <a:cubicBezTo>
                    <a:pt x="1843" y="200"/>
                    <a:pt x="1845" y="199"/>
                    <a:pt x="1846" y="200"/>
                  </a:cubicBezTo>
                  <a:close/>
                  <a:moveTo>
                    <a:pt x="1857" y="206"/>
                  </a:moveTo>
                  <a:lnTo>
                    <a:pt x="1857" y="206"/>
                  </a:lnTo>
                  <a:cubicBezTo>
                    <a:pt x="1859" y="207"/>
                    <a:pt x="1859" y="209"/>
                    <a:pt x="1858" y="211"/>
                  </a:cubicBezTo>
                  <a:cubicBezTo>
                    <a:pt x="1858" y="212"/>
                    <a:pt x="1856" y="213"/>
                    <a:pt x="1854" y="212"/>
                  </a:cubicBezTo>
                  <a:lnTo>
                    <a:pt x="1854" y="212"/>
                  </a:lnTo>
                  <a:cubicBezTo>
                    <a:pt x="1853" y="211"/>
                    <a:pt x="1852" y="209"/>
                    <a:pt x="1853" y="208"/>
                  </a:cubicBezTo>
                  <a:cubicBezTo>
                    <a:pt x="1854" y="206"/>
                    <a:pt x="1855" y="206"/>
                    <a:pt x="1857" y="206"/>
                  </a:cubicBezTo>
                  <a:close/>
                  <a:moveTo>
                    <a:pt x="1867" y="213"/>
                  </a:moveTo>
                  <a:lnTo>
                    <a:pt x="1867" y="213"/>
                  </a:lnTo>
                  <a:cubicBezTo>
                    <a:pt x="1869" y="214"/>
                    <a:pt x="1870" y="216"/>
                    <a:pt x="1869" y="217"/>
                  </a:cubicBezTo>
                  <a:cubicBezTo>
                    <a:pt x="1868" y="219"/>
                    <a:pt x="1866" y="220"/>
                    <a:pt x="1865" y="219"/>
                  </a:cubicBezTo>
                  <a:lnTo>
                    <a:pt x="1865" y="219"/>
                  </a:lnTo>
                  <a:cubicBezTo>
                    <a:pt x="1863" y="218"/>
                    <a:pt x="1862" y="216"/>
                    <a:pt x="1863" y="215"/>
                  </a:cubicBezTo>
                  <a:cubicBezTo>
                    <a:pt x="1864" y="213"/>
                    <a:pt x="1866" y="212"/>
                    <a:pt x="1867" y="213"/>
                  </a:cubicBezTo>
                  <a:close/>
                  <a:moveTo>
                    <a:pt x="1878" y="220"/>
                  </a:moveTo>
                  <a:lnTo>
                    <a:pt x="1878" y="220"/>
                  </a:lnTo>
                  <a:cubicBezTo>
                    <a:pt x="1879" y="221"/>
                    <a:pt x="1880" y="223"/>
                    <a:pt x="1879" y="224"/>
                  </a:cubicBezTo>
                  <a:cubicBezTo>
                    <a:pt x="1878" y="226"/>
                    <a:pt x="1877" y="227"/>
                    <a:pt x="1875" y="226"/>
                  </a:cubicBezTo>
                  <a:lnTo>
                    <a:pt x="1875" y="226"/>
                  </a:lnTo>
                  <a:cubicBezTo>
                    <a:pt x="1873" y="225"/>
                    <a:pt x="1873" y="223"/>
                    <a:pt x="1874" y="222"/>
                  </a:cubicBezTo>
                  <a:cubicBezTo>
                    <a:pt x="1874" y="220"/>
                    <a:pt x="1876" y="220"/>
                    <a:pt x="1878" y="220"/>
                  </a:cubicBezTo>
                  <a:close/>
                  <a:moveTo>
                    <a:pt x="1888" y="227"/>
                  </a:moveTo>
                  <a:lnTo>
                    <a:pt x="1888" y="227"/>
                  </a:lnTo>
                  <a:cubicBezTo>
                    <a:pt x="1890" y="228"/>
                    <a:pt x="1890" y="230"/>
                    <a:pt x="1890" y="232"/>
                  </a:cubicBezTo>
                  <a:cubicBezTo>
                    <a:pt x="1889" y="233"/>
                    <a:pt x="1887" y="234"/>
                    <a:pt x="1885" y="233"/>
                  </a:cubicBezTo>
                  <a:lnTo>
                    <a:pt x="1885" y="233"/>
                  </a:lnTo>
                  <a:cubicBezTo>
                    <a:pt x="1884" y="232"/>
                    <a:pt x="1883" y="230"/>
                    <a:pt x="1884" y="229"/>
                  </a:cubicBezTo>
                  <a:cubicBezTo>
                    <a:pt x="1885" y="227"/>
                    <a:pt x="1887" y="227"/>
                    <a:pt x="1888" y="227"/>
                  </a:cubicBezTo>
                  <a:close/>
                  <a:moveTo>
                    <a:pt x="1898" y="235"/>
                  </a:moveTo>
                  <a:lnTo>
                    <a:pt x="1898" y="235"/>
                  </a:lnTo>
                  <a:cubicBezTo>
                    <a:pt x="1900" y="235"/>
                    <a:pt x="1900" y="237"/>
                    <a:pt x="1900" y="239"/>
                  </a:cubicBezTo>
                  <a:cubicBezTo>
                    <a:pt x="1899" y="240"/>
                    <a:pt x="1897" y="241"/>
                    <a:pt x="1895" y="240"/>
                  </a:cubicBezTo>
                  <a:lnTo>
                    <a:pt x="1895" y="240"/>
                  </a:lnTo>
                  <a:cubicBezTo>
                    <a:pt x="1894" y="239"/>
                    <a:pt x="1893" y="238"/>
                    <a:pt x="1894" y="236"/>
                  </a:cubicBezTo>
                  <a:cubicBezTo>
                    <a:pt x="1895" y="235"/>
                    <a:pt x="1897" y="234"/>
                    <a:pt x="1898" y="235"/>
                  </a:cubicBezTo>
                  <a:close/>
                  <a:moveTo>
                    <a:pt x="1908" y="242"/>
                  </a:moveTo>
                  <a:lnTo>
                    <a:pt x="1908" y="242"/>
                  </a:lnTo>
                  <a:cubicBezTo>
                    <a:pt x="1910" y="243"/>
                    <a:pt x="1910" y="245"/>
                    <a:pt x="1910" y="246"/>
                  </a:cubicBezTo>
                  <a:cubicBezTo>
                    <a:pt x="1909" y="248"/>
                    <a:pt x="1907" y="249"/>
                    <a:pt x="1905" y="248"/>
                  </a:cubicBezTo>
                  <a:lnTo>
                    <a:pt x="1905" y="248"/>
                  </a:lnTo>
                  <a:cubicBezTo>
                    <a:pt x="1904" y="247"/>
                    <a:pt x="1903" y="245"/>
                    <a:pt x="1904" y="244"/>
                  </a:cubicBezTo>
                  <a:cubicBezTo>
                    <a:pt x="1905" y="242"/>
                    <a:pt x="1907" y="241"/>
                    <a:pt x="1908" y="242"/>
                  </a:cubicBezTo>
                  <a:close/>
                  <a:moveTo>
                    <a:pt x="1918" y="250"/>
                  </a:moveTo>
                  <a:lnTo>
                    <a:pt x="1918" y="250"/>
                  </a:lnTo>
                  <a:cubicBezTo>
                    <a:pt x="1920" y="250"/>
                    <a:pt x="1920" y="252"/>
                    <a:pt x="1920" y="254"/>
                  </a:cubicBezTo>
                  <a:cubicBezTo>
                    <a:pt x="1919" y="255"/>
                    <a:pt x="1917" y="256"/>
                    <a:pt x="1915" y="255"/>
                  </a:cubicBezTo>
                  <a:lnTo>
                    <a:pt x="1915" y="255"/>
                  </a:lnTo>
                  <a:cubicBezTo>
                    <a:pt x="1914" y="255"/>
                    <a:pt x="1913" y="253"/>
                    <a:pt x="1914" y="251"/>
                  </a:cubicBezTo>
                  <a:cubicBezTo>
                    <a:pt x="1915" y="250"/>
                    <a:pt x="1917" y="249"/>
                    <a:pt x="1918" y="250"/>
                  </a:cubicBezTo>
                  <a:close/>
                  <a:moveTo>
                    <a:pt x="1929" y="258"/>
                  </a:moveTo>
                  <a:lnTo>
                    <a:pt x="1929" y="258"/>
                  </a:lnTo>
                  <a:cubicBezTo>
                    <a:pt x="1930" y="259"/>
                    <a:pt x="1930" y="261"/>
                    <a:pt x="1929" y="263"/>
                  </a:cubicBezTo>
                  <a:cubicBezTo>
                    <a:pt x="1928" y="264"/>
                    <a:pt x="1926" y="264"/>
                    <a:pt x="1924" y="263"/>
                  </a:cubicBezTo>
                  <a:lnTo>
                    <a:pt x="1924" y="263"/>
                  </a:lnTo>
                  <a:cubicBezTo>
                    <a:pt x="1923" y="261"/>
                    <a:pt x="1923" y="259"/>
                    <a:pt x="1924" y="258"/>
                  </a:cubicBezTo>
                  <a:cubicBezTo>
                    <a:pt x="1926" y="257"/>
                    <a:pt x="1928" y="257"/>
                    <a:pt x="1929" y="258"/>
                  </a:cubicBezTo>
                  <a:close/>
                  <a:moveTo>
                    <a:pt x="1938" y="266"/>
                  </a:moveTo>
                  <a:lnTo>
                    <a:pt x="1938" y="266"/>
                  </a:lnTo>
                  <a:cubicBezTo>
                    <a:pt x="1940" y="267"/>
                    <a:pt x="1940" y="269"/>
                    <a:pt x="1938" y="271"/>
                  </a:cubicBezTo>
                  <a:cubicBezTo>
                    <a:pt x="1937" y="272"/>
                    <a:pt x="1935" y="272"/>
                    <a:pt x="1934" y="271"/>
                  </a:cubicBezTo>
                  <a:lnTo>
                    <a:pt x="1934" y="271"/>
                  </a:lnTo>
                  <a:cubicBezTo>
                    <a:pt x="1933" y="269"/>
                    <a:pt x="1933" y="267"/>
                    <a:pt x="1934" y="266"/>
                  </a:cubicBezTo>
                  <a:cubicBezTo>
                    <a:pt x="1935" y="265"/>
                    <a:pt x="1937" y="265"/>
                    <a:pt x="1938" y="266"/>
                  </a:cubicBezTo>
                  <a:close/>
                  <a:moveTo>
                    <a:pt x="1948" y="274"/>
                  </a:moveTo>
                  <a:lnTo>
                    <a:pt x="1948" y="274"/>
                  </a:lnTo>
                  <a:cubicBezTo>
                    <a:pt x="1949" y="275"/>
                    <a:pt x="1949" y="277"/>
                    <a:pt x="1948" y="279"/>
                  </a:cubicBezTo>
                  <a:cubicBezTo>
                    <a:pt x="1947" y="280"/>
                    <a:pt x="1945" y="280"/>
                    <a:pt x="1944" y="279"/>
                  </a:cubicBezTo>
                  <a:lnTo>
                    <a:pt x="1944" y="279"/>
                  </a:lnTo>
                  <a:cubicBezTo>
                    <a:pt x="1942" y="277"/>
                    <a:pt x="1942" y="275"/>
                    <a:pt x="1944" y="274"/>
                  </a:cubicBezTo>
                  <a:cubicBezTo>
                    <a:pt x="1945" y="273"/>
                    <a:pt x="1947" y="273"/>
                    <a:pt x="1948" y="274"/>
                  </a:cubicBezTo>
                  <a:close/>
                  <a:moveTo>
                    <a:pt x="1957" y="283"/>
                  </a:moveTo>
                  <a:lnTo>
                    <a:pt x="1957" y="283"/>
                  </a:lnTo>
                  <a:cubicBezTo>
                    <a:pt x="1958" y="284"/>
                    <a:pt x="1958" y="286"/>
                    <a:pt x="1957" y="287"/>
                  </a:cubicBezTo>
                  <a:cubicBezTo>
                    <a:pt x="1956" y="288"/>
                    <a:pt x="1954" y="288"/>
                    <a:pt x="1953" y="287"/>
                  </a:cubicBezTo>
                  <a:lnTo>
                    <a:pt x="1953" y="287"/>
                  </a:lnTo>
                  <a:cubicBezTo>
                    <a:pt x="1952" y="286"/>
                    <a:pt x="1952" y="284"/>
                    <a:pt x="1953" y="283"/>
                  </a:cubicBezTo>
                  <a:cubicBezTo>
                    <a:pt x="1954" y="281"/>
                    <a:pt x="1956" y="281"/>
                    <a:pt x="1957" y="283"/>
                  </a:cubicBezTo>
                  <a:close/>
                  <a:moveTo>
                    <a:pt x="1966" y="291"/>
                  </a:moveTo>
                  <a:lnTo>
                    <a:pt x="1966" y="291"/>
                  </a:lnTo>
                  <a:cubicBezTo>
                    <a:pt x="1968" y="292"/>
                    <a:pt x="1968" y="294"/>
                    <a:pt x="1966" y="296"/>
                  </a:cubicBezTo>
                  <a:cubicBezTo>
                    <a:pt x="1965" y="297"/>
                    <a:pt x="1963" y="297"/>
                    <a:pt x="1962" y="296"/>
                  </a:cubicBezTo>
                  <a:lnTo>
                    <a:pt x="1962" y="296"/>
                  </a:lnTo>
                  <a:cubicBezTo>
                    <a:pt x="1961" y="294"/>
                    <a:pt x="1961" y="292"/>
                    <a:pt x="1962" y="291"/>
                  </a:cubicBezTo>
                  <a:cubicBezTo>
                    <a:pt x="1963" y="290"/>
                    <a:pt x="1965" y="290"/>
                    <a:pt x="1966" y="291"/>
                  </a:cubicBezTo>
                  <a:close/>
                  <a:moveTo>
                    <a:pt x="1975" y="300"/>
                  </a:moveTo>
                  <a:lnTo>
                    <a:pt x="1975" y="300"/>
                  </a:lnTo>
                  <a:cubicBezTo>
                    <a:pt x="1977" y="301"/>
                    <a:pt x="1977" y="303"/>
                    <a:pt x="1975" y="304"/>
                  </a:cubicBezTo>
                  <a:cubicBezTo>
                    <a:pt x="1974" y="305"/>
                    <a:pt x="1972" y="305"/>
                    <a:pt x="1971" y="304"/>
                  </a:cubicBezTo>
                  <a:lnTo>
                    <a:pt x="1971" y="304"/>
                  </a:lnTo>
                  <a:cubicBezTo>
                    <a:pt x="1970" y="303"/>
                    <a:pt x="1970" y="301"/>
                    <a:pt x="1971" y="300"/>
                  </a:cubicBezTo>
                  <a:cubicBezTo>
                    <a:pt x="1972" y="299"/>
                    <a:pt x="1974" y="299"/>
                    <a:pt x="1975" y="300"/>
                  </a:cubicBezTo>
                  <a:close/>
                  <a:moveTo>
                    <a:pt x="1984" y="309"/>
                  </a:moveTo>
                  <a:lnTo>
                    <a:pt x="1984" y="309"/>
                  </a:lnTo>
                  <a:cubicBezTo>
                    <a:pt x="1985" y="310"/>
                    <a:pt x="1985" y="312"/>
                    <a:pt x="1984" y="313"/>
                  </a:cubicBezTo>
                  <a:cubicBezTo>
                    <a:pt x="1983" y="314"/>
                    <a:pt x="1981" y="314"/>
                    <a:pt x="1980" y="313"/>
                  </a:cubicBezTo>
                  <a:lnTo>
                    <a:pt x="1980" y="313"/>
                  </a:lnTo>
                  <a:cubicBezTo>
                    <a:pt x="1978" y="312"/>
                    <a:pt x="1978" y="310"/>
                    <a:pt x="1980" y="309"/>
                  </a:cubicBezTo>
                  <a:cubicBezTo>
                    <a:pt x="1981" y="308"/>
                    <a:pt x="1983" y="308"/>
                    <a:pt x="1984" y="309"/>
                  </a:cubicBezTo>
                  <a:close/>
                  <a:moveTo>
                    <a:pt x="1993" y="318"/>
                  </a:moveTo>
                  <a:lnTo>
                    <a:pt x="1993" y="318"/>
                  </a:lnTo>
                  <a:cubicBezTo>
                    <a:pt x="1994" y="319"/>
                    <a:pt x="1994" y="321"/>
                    <a:pt x="1993" y="322"/>
                  </a:cubicBezTo>
                  <a:cubicBezTo>
                    <a:pt x="1991" y="323"/>
                    <a:pt x="1989" y="323"/>
                    <a:pt x="1988" y="322"/>
                  </a:cubicBezTo>
                  <a:lnTo>
                    <a:pt x="1988" y="322"/>
                  </a:lnTo>
                  <a:cubicBezTo>
                    <a:pt x="1987" y="321"/>
                    <a:pt x="1987" y="319"/>
                    <a:pt x="1988" y="318"/>
                  </a:cubicBezTo>
                  <a:cubicBezTo>
                    <a:pt x="1989" y="317"/>
                    <a:pt x="1991" y="317"/>
                    <a:pt x="1993" y="318"/>
                  </a:cubicBezTo>
                  <a:close/>
                  <a:moveTo>
                    <a:pt x="2001" y="327"/>
                  </a:moveTo>
                  <a:lnTo>
                    <a:pt x="2001" y="327"/>
                  </a:lnTo>
                  <a:cubicBezTo>
                    <a:pt x="2002" y="328"/>
                    <a:pt x="2002" y="330"/>
                    <a:pt x="2001" y="332"/>
                  </a:cubicBezTo>
                  <a:cubicBezTo>
                    <a:pt x="2000" y="333"/>
                    <a:pt x="1998" y="333"/>
                    <a:pt x="1997" y="332"/>
                  </a:cubicBezTo>
                  <a:lnTo>
                    <a:pt x="1997" y="332"/>
                  </a:lnTo>
                  <a:cubicBezTo>
                    <a:pt x="1995" y="330"/>
                    <a:pt x="1995" y="328"/>
                    <a:pt x="1997" y="327"/>
                  </a:cubicBezTo>
                  <a:cubicBezTo>
                    <a:pt x="1998" y="326"/>
                    <a:pt x="2000" y="326"/>
                    <a:pt x="2001" y="327"/>
                  </a:cubicBezTo>
                  <a:close/>
                  <a:moveTo>
                    <a:pt x="2009" y="337"/>
                  </a:moveTo>
                  <a:lnTo>
                    <a:pt x="2009" y="337"/>
                  </a:lnTo>
                  <a:cubicBezTo>
                    <a:pt x="2010" y="338"/>
                    <a:pt x="2010" y="340"/>
                    <a:pt x="2009" y="341"/>
                  </a:cubicBezTo>
                  <a:cubicBezTo>
                    <a:pt x="2008" y="342"/>
                    <a:pt x="2006" y="342"/>
                    <a:pt x="2005" y="341"/>
                  </a:cubicBezTo>
                  <a:lnTo>
                    <a:pt x="2005" y="341"/>
                  </a:lnTo>
                  <a:cubicBezTo>
                    <a:pt x="2003" y="340"/>
                    <a:pt x="2003" y="338"/>
                    <a:pt x="2005" y="337"/>
                  </a:cubicBezTo>
                  <a:cubicBezTo>
                    <a:pt x="2006" y="335"/>
                    <a:pt x="2008" y="335"/>
                    <a:pt x="2009" y="337"/>
                  </a:cubicBezTo>
                  <a:close/>
                  <a:moveTo>
                    <a:pt x="2017" y="346"/>
                  </a:moveTo>
                  <a:lnTo>
                    <a:pt x="2017" y="346"/>
                  </a:lnTo>
                  <a:cubicBezTo>
                    <a:pt x="2018" y="347"/>
                    <a:pt x="2018" y="349"/>
                    <a:pt x="2017" y="351"/>
                  </a:cubicBezTo>
                  <a:cubicBezTo>
                    <a:pt x="2016" y="352"/>
                    <a:pt x="2014" y="352"/>
                    <a:pt x="2013" y="351"/>
                  </a:cubicBezTo>
                  <a:lnTo>
                    <a:pt x="2013" y="351"/>
                  </a:lnTo>
                  <a:cubicBezTo>
                    <a:pt x="2012" y="349"/>
                    <a:pt x="2012" y="347"/>
                    <a:pt x="2013" y="346"/>
                  </a:cubicBezTo>
                  <a:cubicBezTo>
                    <a:pt x="2014" y="345"/>
                    <a:pt x="2016" y="345"/>
                    <a:pt x="2017" y="346"/>
                  </a:cubicBezTo>
                  <a:close/>
                  <a:moveTo>
                    <a:pt x="2025" y="357"/>
                  </a:moveTo>
                  <a:lnTo>
                    <a:pt x="2025" y="357"/>
                  </a:lnTo>
                  <a:cubicBezTo>
                    <a:pt x="2026" y="359"/>
                    <a:pt x="2025" y="361"/>
                    <a:pt x="2024" y="361"/>
                  </a:cubicBezTo>
                  <a:cubicBezTo>
                    <a:pt x="2022" y="362"/>
                    <a:pt x="2020" y="361"/>
                    <a:pt x="2020" y="360"/>
                  </a:cubicBezTo>
                  <a:lnTo>
                    <a:pt x="2020" y="360"/>
                  </a:lnTo>
                  <a:cubicBezTo>
                    <a:pt x="2019" y="358"/>
                    <a:pt x="2019" y="356"/>
                    <a:pt x="2021" y="356"/>
                  </a:cubicBezTo>
                  <a:cubicBezTo>
                    <a:pt x="2023" y="355"/>
                    <a:pt x="2024" y="356"/>
                    <a:pt x="2025" y="357"/>
                  </a:cubicBezTo>
                  <a:close/>
                  <a:moveTo>
                    <a:pt x="2033" y="367"/>
                  </a:moveTo>
                  <a:lnTo>
                    <a:pt x="2033" y="367"/>
                  </a:lnTo>
                  <a:cubicBezTo>
                    <a:pt x="2033" y="369"/>
                    <a:pt x="2033" y="371"/>
                    <a:pt x="2031" y="371"/>
                  </a:cubicBezTo>
                  <a:cubicBezTo>
                    <a:pt x="2030" y="372"/>
                    <a:pt x="2028" y="372"/>
                    <a:pt x="2027" y="370"/>
                  </a:cubicBezTo>
                  <a:lnTo>
                    <a:pt x="2027" y="370"/>
                  </a:lnTo>
                  <a:cubicBezTo>
                    <a:pt x="2026" y="368"/>
                    <a:pt x="2027" y="367"/>
                    <a:pt x="2028" y="366"/>
                  </a:cubicBezTo>
                  <a:cubicBezTo>
                    <a:pt x="2030" y="365"/>
                    <a:pt x="2032" y="366"/>
                    <a:pt x="2033" y="367"/>
                  </a:cubicBezTo>
                  <a:close/>
                  <a:moveTo>
                    <a:pt x="2040" y="378"/>
                  </a:moveTo>
                  <a:lnTo>
                    <a:pt x="2040" y="378"/>
                  </a:lnTo>
                  <a:cubicBezTo>
                    <a:pt x="2040" y="379"/>
                    <a:pt x="2040" y="381"/>
                    <a:pt x="2038" y="382"/>
                  </a:cubicBezTo>
                  <a:cubicBezTo>
                    <a:pt x="2037" y="382"/>
                    <a:pt x="2035" y="382"/>
                    <a:pt x="2034" y="380"/>
                  </a:cubicBezTo>
                  <a:lnTo>
                    <a:pt x="2034" y="380"/>
                  </a:lnTo>
                  <a:cubicBezTo>
                    <a:pt x="2033" y="379"/>
                    <a:pt x="2034" y="377"/>
                    <a:pt x="2035" y="376"/>
                  </a:cubicBezTo>
                  <a:cubicBezTo>
                    <a:pt x="2037" y="375"/>
                    <a:pt x="2039" y="376"/>
                    <a:pt x="2040" y="378"/>
                  </a:cubicBezTo>
                  <a:close/>
                  <a:moveTo>
                    <a:pt x="2046" y="388"/>
                  </a:moveTo>
                  <a:lnTo>
                    <a:pt x="2046" y="388"/>
                  </a:lnTo>
                  <a:cubicBezTo>
                    <a:pt x="2047" y="390"/>
                    <a:pt x="2046" y="392"/>
                    <a:pt x="2045" y="392"/>
                  </a:cubicBezTo>
                  <a:cubicBezTo>
                    <a:pt x="2043" y="393"/>
                    <a:pt x="2042" y="392"/>
                    <a:pt x="2041" y="391"/>
                  </a:cubicBezTo>
                  <a:lnTo>
                    <a:pt x="2041" y="391"/>
                  </a:lnTo>
                  <a:cubicBezTo>
                    <a:pt x="2040" y="389"/>
                    <a:pt x="2041" y="387"/>
                    <a:pt x="2042" y="387"/>
                  </a:cubicBezTo>
                  <a:cubicBezTo>
                    <a:pt x="2044" y="386"/>
                    <a:pt x="2046" y="387"/>
                    <a:pt x="2046" y="388"/>
                  </a:cubicBezTo>
                  <a:close/>
                  <a:moveTo>
                    <a:pt x="2053" y="399"/>
                  </a:moveTo>
                  <a:lnTo>
                    <a:pt x="2053" y="399"/>
                  </a:lnTo>
                  <a:cubicBezTo>
                    <a:pt x="2054" y="400"/>
                    <a:pt x="2053" y="402"/>
                    <a:pt x="2052" y="403"/>
                  </a:cubicBezTo>
                  <a:cubicBezTo>
                    <a:pt x="2050" y="404"/>
                    <a:pt x="2048" y="403"/>
                    <a:pt x="2047" y="401"/>
                  </a:cubicBezTo>
                  <a:lnTo>
                    <a:pt x="2047" y="401"/>
                  </a:lnTo>
                  <a:cubicBezTo>
                    <a:pt x="2047" y="400"/>
                    <a:pt x="2047" y="398"/>
                    <a:pt x="2049" y="397"/>
                  </a:cubicBezTo>
                  <a:cubicBezTo>
                    <a:pt x="2050" y="397"/>
                    <a:pt x="2052" y="397"/>
                    <a:pt x="2053" y="399"/>
                  </a:cubicBezTo>
                  <a:close/>
                  <a:moveTo>
                    <a:pt x="2059" y="410"/>
                  </a:moveTo>
                  <a:lnTo>
                    <a:pt x="2059" y="410"/>
                  </a:lnTo>
                  <a:cubicBezTo>
                    <a:pt x="2060" y="411"/>
                    <a:pt x="2059" y="413"/>
                    <a:pt x="2057" y="414"/>
                  </a:cubicBezTo>
                  <a:cubicBezTo>
                    <a:pt x="2056" y="415"/>
                    <a:pt x="2054" y="414"/>
                    <a:pt x="2053" y="413"/>
                  </a:cubicBezTo>
                  <a:lnTo>
                    <a:pt x="2053" y="413"/>
                  </a:lnTo>
                  <a:cubicBezTo>
                    <a:pt x="2052" y="411"/>
                    <a:pt x="2053" y="409"/>
                    <a:pt x="2055" y="408"/>
                  </a:cubicBezTo>
                  <a:cubicBezTo>
                    <a:pt x="2056" y="408"/>
                    <a:pt x="2058" y="408"/>
                    <a:pt x="2059" y="410"/>
                  </a:cubicBezTo>
                  <a:close/>
                  <a:moveTo>
                    <a:pt x="2065" y="421"/>
                  </a:moveTo>
                  <a:lnTo>
                    <a:pt x="2065" y="421"/>
                  </a:lnTo>
                  <a:cubicBezTo>
                    <a:pt x="2065" y="422"/>
                    <a:pt x="2065" y="424"/>
                    <a:pt x="2063" y="425"/>
                  </a:cubicBezTo>
                  <a:cubicBezTo>
                    <a:pt x="2062" y="426"/>
                    <a:pt x="2060" y="425"/>
                    <a:pt x="2059" y="424"/>
                  </a:cubicBezTo>
                  <a:lnTo>
                    <a:pt x="2059" y="424"/>
                  </a:lnTo>
                  <a:cubicBezTo>
                    <a:pt x="2058" y="422"/>
                    <a:pt x="2059" y="420"/>
                    <a:pt x="2060" y="419"/>
                  </a:cubicBezTo>
                  <a:cubicBezTo>
                    <a:pt x="2062" y="419"/>
                    <a:pt x="2064" y="419"/>
                    <a:pt x="2065" y="421"/>
                  </a:cubicBezTo>
                  <a:close/>
                  <a:moveTo>
                    <a:pt x="2070" y="432"/>
                  </a:moveTo>
                  <a:lnTo>
                    <a:pt x="2070" y="432"/>
                  </a:lnTo>
                  <a:cubicBezTo>
                    <a:pt x="2071" y="434"/>
                    <a:pt x="2070" y="436"/>
                    <a:pt x="2068" y="436"/>
                  </a:cubicBezTo>
                  <a:cubicBezTo>
                    <a:pt x="2067" y="437"/>
                    <a:pt x="2065" y="437"/>
                    <a:pt x="2064" y="435"/>
                  </a:cubicBezTo>
                  <a:lnTo>
                    <a:pt x="2064" y="435"/>
                  </a:lnTo>
                  <a:cubicBezTo>
                    <a:pt x="2063" y="433"/>
                    <a:pt x="2064" y="432"/>
                    <a:pt x="2066" y="431"/>
                  </a:cubicBezTo>
                  <a:cubicBezTo>
                    <a:pt x="2067" y="430"/>
                    <a:pt x="2069" y="431"/>
                    <a:pt x="2070" y="432"/>
                  </a:cubicBezTo>
                  <a:close/>
                  <a:moveTo>
                    <a:pt x="2075" y="444"/>
                  </a:moveTo>
                  <a:lnTo>
                    <a:pt x="2075" y="444"/>
                  </a:lnTo>
                  <a:cubicBezTo>
                    <a:pt x="2076" y="445"/>
                    <a:pt x="2075" y="447"/>
                    <a:pt x="2073" y="448"/>
                  </a:cubicBezTo>
                  <a:cubicBezTo>
                    <a:pt x="2072" y="449"/>
                    <a:pt x="2070" y="448"/>
                    <a:pt x="2069" y="446"/>
                  </a:cubicBezTo>
                  <a:lnTo>
                    <a:pt x="2069" y="446"/>
                  </a:lnTo>
                  <a:cubicBezTo>
                    <a:pt x="2068" y="445"/>
                    <a:pt x="2069" y="443"/>
                    <a:pt x="2071" y="442"/>
                  </a:cubicBezTo>
                  <a:cubicBezTo>
                    <a:pt x="2072" y="442"/>
                    <a:pt x="2074" y="442"/>
                    <a:pt x="2075" y="444"/>
                  </a:cubicBezTo>
                  <a:close/>
                  <a:moveTo>
                    <a:pt x="2080" y="457"/>
                  </a:moveTo>
                  <a:lnTo>
                    <a:pt x="2080" y="457"/>
                  </a:lnTo>
                  <a:cubicBezTo>
                    <a:pt x="2080" y="458"/>
                    <a:pt x="2078" y="460"/>
                    <a:pt x="2076" y="460"/>
                  </a:cubicBezTo>
                  <a:cubicBezTo>
                    <a:pt x="2075" y="460"/>
                    <a:pt x="2073" y="458"/>
                    <a:pt x="2073" y="457"/>
                  </a:cubicBezTo>
                  <a:lnTo>
                    <a:pt x="2073" y="457"/>
                  </a:lnTo>
                  <a:cubicBezTo>
                    <a:pt x="2073" y="455"/>
                    <a:pt x="2075" y="454"/>
                    <a:pt x="2076" y="454"/>
                  </a:cubicBezTo>
                  <a:cubicBezTo>
                    <a:pt x="2078" y="454"/>
                    <a:pt x="2080" y="455"/>
                    <a:pt x="2080" y="457"/>
                  </a:cubicBezTo>
                  <a:close/>
                  <a:moveTo>
                    <a:pt x="2083" y="469"/>
                  </a:moveTo>
                  <a:lnTo>
                    <a:pt x="2083" y="469"/>
                  </a:lnTo>
                  <a:cubicBezTo>
                    <a:pt x="2083" y="470"/>
                    <a:pt x="2082" y="472"/>
                    <a:pt x="2080" y="472"/>
                  </a:cubicBezTo>
                  <a:cubicBezTo>
                    <a:pt x="2079" y="472"/>
                    <a:pt x="2077" y="470"/>
                    <a:pt x="2077" y="469"/>
                  </a:cubicBezTo>
                  <a:lnTo>
                    <a:pt x="2077" y="469"/>
                  </a:lnTo>
                  <a:cubicBezTo>
                    <a:pt x="2077" y="467"/>
                    <a:pt x="2079" y="465"/>
                    <a:pt x="2080" y="465"/>
                  </a:cubicBezTo>
                  <a:cubicBezTo>
                    <a:pt x="2082" y="465"/>
                    <a:pt x="2083" y="467"/>
                    <a:pt x="2083" y="469"/>
                  </a:cubicBezTo>
                  <a:close/>
                  <a:moveTo>
                    <a:pt x="2087" y="481"/>
                  </a:moveTo>
                  <a:lnTo>
                    <a:pt x="2087" y="481"/>
                  </a:lnTo>
                  <a:cubicBezTo>
                    <a:pt x="2087" y="482"/>
                    <a:pt x="2086" y="484"/>
                    <a:pt x="2084" y="484"/>
                  </a:cubicBezTo>
                  <a:cubicBezTo>
                    <a:pt x="2082" y="484"/>
                    <a:pt x="2081" y="482"/>
                    <a:pt x="2081" y="481"/>
                  </a:cubicBezTo>
                  <a:lnTo>
                    <a:pt x="2081" y="481"/>
                  </a:lnTo>
                  <a:cubicBezTo>
                    <a:pt x="2081" y="479"/>
                    <a:pt x="2082" y="477"/>
                    <a:pt x="2084" y="477"/>
                  </a:cubicBezTo>
                  <a:cubicBezTo>
                    <a:pt x="2086" y="477"/>
                    <a:pt x="2087" y="479"/>
                    <a:pt x="2087" y="481"/>
                  </a:cubicBezTo>
                  <a:close/>
                  <a:moveTo>
                    <a:pt x="2090" y="493"/>
                  </a:moveTo>
                  <a:lnTo>
                    <a:pt x="2090" y="493"/>
                  </a:lnTo>
                  <a:cubicBezTo>
                    <a:pt x="2090" y="494"/>
                    <a:pt x="2089" y="496"/>
                    <a:pt x="2087" y="496"/>
                  </a:cubicBezTo>
                  <a:cubicBezTo>
                    <a:pt x="2085" y="496"/>
                    <a:pt x="2084" y="494"/>
                    <a:pt x="2084" y="493"/>
                  </a:cubicBezTo>
                  <a:lnTo>
                    <a:pt x="2084" y="493"/>
                  </a:lnTo>
                  <a:cubicBezTo>
                    <a:pt x="2084" y="491"/>
                    <a:pt x="2085" y="490"/>
                    <a:pt x="2087" y="490"/>
                  </a:cubicBezTo>
                  <a:cubicBezTo>
                    <a:pt x="2089" y="490"/>
                    <a:pt x="2090" y="491"/>
                    <a:pt x="2090" y="493"/>
                  </a:cubicBezTo>
                  <a:close/>
                  <a:moveTo>
                    <a:pt x="2093" y="505"/>
                  </a:moveTo>
                  <a:lnTo>
                    <a:pt x="2093" y="505"/>
                  </a:lnTo>
                  <a:cubicBezTo>
                    <a:pt x="2093" y="507"/>
                    <a:pt x="2091" y="508"/>
                    <a:pt x="2090" y="508"/>
                  </a:cubicBezTo>
                  <a:cubicBezTo>
                    <a:pt x="2088" y="508"/>
                    <a:pt x="2087" y="507"/>
                    <a:pt x="2087" y="505"/>
                  </a:cubicBezTo>
                  <a:lnTo>
                    <a:pt x="2087" y="505"/>
                  </a:lnTo>
                  <a:cubicBezTo>
                    <a:pt x="2087" y="503"/>
                    <a:pt x="2088" y="502"/>
                    <a:pt x="2090" y="502"/>
                  </a:cubicBezTo>
                  <a:cubicBezTo>
                    <a:pt x="2091" y="502"/>
                    <a:pt x="2093" y="503"/>
                    <a:pt x="2093" y="505"/>
                  </a:cubicBezTo>
                  <a:close/>
                  <a:moveTo>
                    <a:pt x="2095" y="517"/>
                  </a:moveTo>
                  <a:lnTo>
                    <a:pt x="2095" y="517"/>
                  </a:lnTo>
                  <a:cubicBezTo>
                    <a:pt x="2095" y="519"/>
                    <a:pt x="2093" y="520"/>
                    <a:pt x="2092" y="520"/>
                  </a:cubicBezTo>
                  <a:cubicBezTo>
                    <a:pt x="2090" y="520"/>
                    <a:pt x="2088" y="519"/>
                    <a:pt x="2088" y="517"/>
                  </a:cubicBezTo>
                  <a:lnTo>
                    <a:pt x="2088" y="517"/>
                  </a:lnTo>
                  <a:cubicBezTo>
                    <a:pt x="2088" y="516"/>
                    <a:pt x="2090" y="514"/>
                    <a:pt x="2092" y="514"/>
                  </a:cubicBezTo>
                  <a:cubicBezTo>
                    <a:pt x="2093" y="514"/>
                    <a:pt x="2095" y="516"/>
                    <a:pt x="2095" y="517"/>
                  </a:cubicBezTo>
                  <a:close/>
                  <a:moveTo>
                    <a:pt x="2096" y="530"/>
                  </a:moveTo>
                  <a:lnTo>
                    <a:pt x="2096" y="530"/>
                  </a:lnTo>
                  <a:cubicBezTo>
                    <a:pt x="2096" y="531"/>
                    <a:pt x="2095" y="533"/>
                    <a:pt x="2093" y="533"/>
                  </a:cubicBezTo>
                  <a:cubicBezTo>
                    <a:pt x="2091" y="533"/>
                    <a:pt x="2090" y="531"/>
                    <a:pt x="2090" y="530"/>
                  </a:cubicBezTo>
                  <a:lnTo>
                    <a:pt x="2090" y="530"/>
                  </a:lnTo>
                  <a:cubicBezTo>
                    <a:pt x="2090" y="528"/>
                    <a:pt x="2091" y="527"/>
                    <a:pt x="2093" y="527"/>
                  </a:cubicBezTo>
                  <a:cubicBezTo>
                    <a:pt x="2095" y="527"/>
                    <a:pt x="2096" y="528"/>
                    <a:pt x="2096" y="530"/>
                  </a:cubicBezTo>
                  <a:close/>
                  <a:moveTo>
                    <a:pt x="2097" y="542"/>
                  </a:moveTo>
                  <a:lnTo>
                    <a:pt x="2097" y="542"/>
                  </a:lnTo>
                  <a:cubicBezTo>
                    <a:pt x="2097" y="544"/>
                    <a:pt x="2096" y="545"/>
                    <a:pt x="2094" y="545"/>
                  </a:cubicBezTo>
                  <a:cubicBezTo>
                    <a:pt x="2092" y="545"/>
                    <a:pt x="2091" y="544"/>
                    <a:pt x="2091" y="542"/>
                  </a:cubicBezTo>
                  <a:lnTo>
                    <a:pt x="2091" y="542"/>
                  </a:lnTo>
                  <a:cubicBezTo>
                    <a:pt x="2091" y="540"/>
                    <a:pt x="2092" y="539"/>
                    <a:pt x="2094" y="539"/>
                  </a:cubicBezTo>
                  <a:cubicBezTo>
                    <a:pt x="2096" y="539"/>
                    <a:pt x="2097" y="540"/>
                    <a:pt x="2097" y="542"/>
                  </a:cubicBezTo>
                  <a:close/>
                  <a:moveTo>
                    <a:pt x="2098" y="555"/>
                  </a:moveTo>
                  <a:lnTo>
                    <a:pt x="2098" y="555"/>
                  </a:lnTo>
                  <a:cubicBezTo>
                    <a:pt x="2098" y="556"/>
                    <a:pt x="2096" y="558"/>
                    <a:pt x="2095" y="558"/>
                  </a:cubicBezTo>
                  <a:cubicBezTo>
                    <a:pt x="2093" y="558"/>
                    <a:pt x="2091" y="556"/>
                    <a:pt x="2091" y="555"/>
                  </a:cubicBezTo>
                  <a:lnTo>
                    <a:pt x="2091" y="555"/>
                  </a:lnTo>
                  <a:cubicBezTo>
                    <a:pt x="2091" y="553"/>
                    <a:pt x="2093" y="551"/>
                    <a:pt x="2095" y="551"/>
                  </a:cubicBezTo>
                  <a:cubicBezTo>
                    <a:pt x="2096" y="551"/>
                    <a:pt x="2098" y="553"/>
                    <a:pt x="2098" y="555"/>
                  </a:cubicBezTo>
                  <a:close/>
                  <a:moveTo>
                    <a:pt x="2098" y="568"/>
                  </a:moveTo>
                  <a:lnTo>
                    <a:pt x="2098" y="568"/>
                  </a:lnTo>
                  <a:cubicBezTo>
                    <a:pt x="2097" y="570"/>
                    <a:pt x="2095" y="571"/>
                    <a:pt x="2094" y="570"/>
                  </a:cubicBezTo>
                  <a:cubicBezTo>
                    <a:pt x="2092" y="570"/>
                    <a:pt x="2091" y="568"/>
                    <a:pt x="2092" y="566"/>
                  </a:cubicBezTo>
                  <a:lnTo>
                    <a:pt x="2092" y="566"/>
                  </a:lnTo>
                  <a:cubicBezTo>
                    <a:pt x="2092" y="564"/>
                    <a:pt x="2094" y="564"/>
                    <a:pt x="2096" y="564"/>
                  </a:cubicBezTo>
                  <a:cubicBezTo>
                    <a:pt x="2097" y="565"/>
                    <a:pt x="2098" y="566"/>
                    <a:pt x="2098" y="568"/>
                  </a:cubicBezTo>
                  <a:close/>
                  <a:moveTo>
                    <a:pt x="2097" y="581"/>
                  </a:moveTo>
                  <a:lnTo>
                    <a:pt x="2097" y="581"/>
                  </a:lnTo>
                  <a:cubicBezTo>
                    <a:pt x="2096" y="582"/>
                    <a:pt x="2094" y="583"/>
                    <a:pt x="2093" y="583"/>
                  </a:cubicBezTo>
                  <a:cubicBezTo>
                    <a:pt x="2091" y="582"/>
                    <a:pt x="2090" y="580"/>
                    <a:pt x="2091" y="579"/>
                  </a:cubicBezTo>
                  <a:lnTo>
                    <a:pt x="2091" y="579"/>
                  </a:lnTo>
                  <a:cubicBezTo>
                    <a:pt x="2091" y="577"/>
                    <a:pt x="2093" y="576"/>
                    <a:pt x="2095" y="577"/>
                  </a:cubicBezTo>
                  <a:cubicBezTo>
                    <a:pt x="2096" y="577"/>
                    <a:pt x="2097" y="579"/>
                    <a:pt x="2097" y="581"/>
                  </a:cubicBezTo>
                  <a:close/>
                  <a:moveTo>
                    <a:pt x="2096" y="593"/>
                  </a:moveTo>
                  <a:lnTo>
                    <a:pt x="2096" y="593"/>
                  </a:lnTo>
                  <a:cubicBezTo>
                    <a:pt x="2095" y="595"/>
                    <a:pt x="2094" y="596"/>
                    <a:pt x="2092" y="595"/>
                  </a:cubicBezTo>
                  <a:cubicBezTo>
                    <a:pt x="2090" y="594"/>
                    <a:pt x="2089" y="593"/>
                    <a:pt x="2090" y="591"/>
                  </a:cubicBezTo>
                  <a:lnTo>
                    <a:pt x="2090" y="591"/>
                  </a:lnTo>
                  <a:cubicBezTo>
                    <a:pt x="2090" y="589"/>
                    <a:pt x="2092" y="589"/>
                    <a:pt x="2094" y="589"/>
                  </a:cubicBezTo>
                  <a:cubicBezTo>
                    <a:pt x="2095" y="590"/>
                    <a:pt x="2096" y="591"/>
                    <a:pt x="2096" y="593"/>
                  </a:cubicBezTo>
                  <a:close/>
                  <a:moveTo>
                    <a:pt x="2094" y="605"/>
                  </a:moveTo>
                  <a:lnTo>
                    <a:pt x="2094" y="605"/>
                  </a:lnTo>
                  <a:cubicBezTo>
                    <a:pt x="2093" y="607"/>
                    <a:pt x="2092" y="608"/>
                    <a:pt x="2090" y="607"/>
                  </a:cubicBezTo>
                  <a:cubicBezTo>
                    <a:pt x="2088" y="607"/>
                    <a:pt x="2087" y="605"/>
                    <a:pt x="2088" y="603"/>
                  </a:cubicBezTo>
                  <a:lnTo>
                    <a:pt x="2088" y="603"/>
                  </a:lnTo>
                  <a:cubicBezTo>
                    <a:pt x="2088" y="602"/>
                    <a:pt x="2090" y="601"/>
                    <a:pt x="2092" y="601"/>
                  </a:cubicBezTo>
                  <a:cubicBezTo>
                    <a:pt x="2094" y="602"/>
                    <a:pt x="2094" y="604"/>
                    <a:pt x="2094" y="605"/>
                  </a:cubicBezTo>
                  <a:close/>
                  <a:moveTo>
                    <a:pt x="2092" y="618"/>
                  </a:moveTo>
                  <a:lnTo>
                    <a:pt x="2092" y="618"/>
                  </a:lnTo>
                  <a:cubicBezTo>
                    <a:pt x="2091" y="619"/>
                    <a:pt x="2090" y="620"/>
                    <a:pt x="2088" y="620"/>
                  </a:cubicBezTo>
                  <a:cubicBezTo>
                    <a:pt x="2086" y="619"/>
                    <a:pt x="2085" y="617"/>
                    <a:pt x="2086" y="616"/>
                  </a:cubicBezTo>
                  <a:lnTo>
                    <a:pt x="2086" y="616"/>
                  </a:lnTo>
                  <a:cubicBezTo>
                    <a:pt x="2087" y="614"/>
                    <a:pt x="2088" y="613"/>
                    <a:pt x="2090" y="614"/>
                  </a:cubicBezTo>
                  <a:cubicBezTo>
                    <a:pt x="2092" y="614"/>
                    <a:pt x="2092" y="616"/>
                    <a:pt x="2092" y="618"/>
                  </a:cubicBezTo>
                  <a:close/>
                  <a:moveTo>
                    <a:pt x="2089" y="630"/>
                  </a:moveTo>
                  <a:lnTo>
                    <a:pt x="2089" y="630"/>
                  </a:lnTo>
                  <a:cubicBezTo>
                    <a:pt x="2088" y="632"/>
                    <a:pt x="2087" y="632"/>
                    <a:pt x="2085" y="632"/>
                  </a:cubicBezTo>
                  <a:cubicBezTo>
                    <a:pt x="2083" y="631"/>
                    <a:pt x="2082" y="630"/>
                    <a:pt x="2083" y="628"/>
                  </a:cubicBezTo>
                  <a:lnTo>
                    <a:pt x="2083" y="628"/>
                  </a:lnTo>
                  <a:cubicBezTo>
                    <a:pt x="2084" y="626"/>
                    <a:pt x="2085" y="625"/>
                    <a:pt x="2087" y="626"/>
                  </a:cubicBezTo>
                  <a:cubicBezTo>
                    <a:pt x="2089" y="626"/>
                    <a:pt x="2090" y="628"/>
                    <a:pt x="2089" y="630"/>
                  </a:cubicBezTo>
                  <a:close/>
                  <a:moveTo>
                    <a:pt x="2086" y="642"/>
                  </a:moveTo>
                  <a:lnTo>
                    <a:pt x="2086" y="642"/>
                  </a:lnTo>
                  <a:cubicBezTo>
                    <a:pt x="2085" y="644"/>
                    <a:pt x="2084" y="645"/>
                    <a:pt x="2082" y="644"/>
                  </a:cubicBezTo>
                  <a:cubicBezTo>
                    <a:pt x="2080" y="643"/>
                    <a:pt x="2079" y="642"/>
                    <a:pt x="2080" y="640"/>
                  </a:cubicBezTo>
                  <a:lnTo>
                    <a:pt x="2080" y="640"/>
                  </a:lnTo>
                  <a:cubicBezTo>
                    <a:pt x="2080" y="638"/>
                    <a:pt x="2082" y="638"/>
                    <a:pt x="2084" y="638"/>
                  </a:cubicBezTo>
                  <a:cubicBezTo>
                    <a:pt x="2086" y="639"/>
                    <a:pt x="2086" y="640"/>
                    <a:pt x="2086" y="642"/>
                  </a:cubicBezTo>
                  <a:close/>
                  <a:moveTo>
                    <a:pt x="2082" y="655"/>
                  </a:moveTo>
                  <a:lnTo>
                    <a:pt x="2082" y="655"/>
                  </a:lnTo>
                  <a:cubicBezTo>
                    <a:pt x="2081" y="656"/>
                    <a:pt x="2079" y="656"/>
                    <a:pt x="2077" y="656"/>
                  </a:cubicBezTo>
                  <a:cubicBezTo>
                    <a:pt x="2076" y="655"/>
                    <a:pt x="2076" y="653"/>
                    <a:pt x="2076" y="651"/>
                  </a:cubicBezTo>
                  <a:lnTo>
                    <a:pt x="2076" y="651"/>
                  </a:lnTo>
                  <a:cubicBezTo>
                    <a:pt x="2077" y="650"/>
                    <a:pt x="2079" y="649"/>
                    <a:pt x="2081" y="650"/>
                  </a:cubicBezTo>
                  <a:cubicBezTo>
                    <a:pt x="2082" y="651"/>
                    <a:pt x="2083" y="653"/>
                    <a:pt x="2082" y="655"/>
                  </a:cubicBezTo>
                  <a:close/>
                  <a:moveTo>
                    <a:pt x="2077" y="666"/>
                  </a:moveTo>
                  <a:lnTo>
                    <a:pt x="2077" y="666"/>
                  </a:lnTo>
                  <a:cubicBezTo>
                    <a:pt x="2077" y="668"/>
                    <a:pt x="2075" y="668"/>
                    <a:pt x="2073" y="667"/>
                  </a:cubicBezTo>
                  <a:cubicBezTo>
                    <a:pt x="2072" y="666"/>
                    <a:pt x="2071" y="664"/>
                    <a:pt x="2072" y="663"/>
                  </a:cubicBezTo>
                  <a:lnTo>
                    <a:pt x="2072" y="663"/>
                  </a:lnTo>
                  <a:cubicBezTo>
                    <a:pt x="2073" y="662"/>
                    <a:pt x="2075" y="661"/>
                    <a:pt x="2077" y="662"/>
                  </a:cubicBezTo>
                  <a:cubicBezTo>
                    <a:pt x="2078" y="663"/>
                    <a:pt x="2078" y="665"/>
                    <a:pt x="2077" y="666"/>
                  </a:cubicBezTo>
                  <a:close/>
                  <a:moveTo>
                    <a:pt x="2073" y="679"/>
                  </a:moveTo>
                  <a:lnTo>
                    <a:pt x="2073" y="679"/>
                  </a:lnTo>
                  <a:cubicBezTo>
                    <a:pt x="2071" y="680"/>
                    <a:pt x="2069" y="680"/>
                    <a:pt x="2068" y="679"/>
                  </a:cubicBezTo>
                  <a:cubicBezTo>
                    <a:pt x="2067" y="677"/>
                    <a:pt x="2067" y="675"/>
                    <a:pt x="2068" y="674"/>
                  </a:cubicBezTo>
                  <a:lnTo>
                    <a:pt x="2068" y="674"/>
                  </a:lnTo>
                  <a:cubicBezTo>
                    <a:pt x="2069" y="673"/>
                    <a:pt x="2071" y="673"/>
                    <a:pt x="2073" y="674"/>
                  </a:cubicBezTo>
                  <a:cubicBezTo>
                    <a:pt x="2074" y="675"/>
                    <a:pt x="2074" y="677"/>
                    <a:pt x="2073" y="679"/>
                  </a:cubicBezTo>
                  <a:close/>
                  <a:moveTo>
                    <a:pt x="2067" y="690"/>
                  </a:moveTo>
                  <a:lnTo>
                    <a:pt x="2067" y="690"/>
                  </a:lnTo>
                  <a:cubicBezTo>
                    <a:pt x="2066" y="691"/>
                    <a:pt x="2064" y="691"/>
                    <a:pt x="2063" y="690"/>
                  </a:cubicBezTo>
                  <a:cubicBezTo>
                    <a:pt x="2062" y="689"/>
                    <a:pt x="2062" y="687"/>
                    <a:pt x="2063" y="686"/>
                  </a:cubicBezTo>
                  <a:lnTo>
                    <a:pt x="2063" y="686"/>
                  </a:lnTo>
                  <a:cubicBezTo>
                    <a:pt x="2064" y="684"/>
                    <a:pt x="2066" y="684"/>
                    <a:pt x="2067" y="686"/>
                  </a:cubicBezTo>
                  <a:cubicBezTo>
                    <a:pt x="2069" y="687"/>
                    <a:pt x="2069" y="689"/>
                    <a:pt x="2067" y="690"/>
                  </a:cubicBezTo>
                  <a:close/>
                  <a:moveTo>
                    <a:pt x="2062" y="701"/>
                  </a:moveTo>
                  <a:lnTo>
                    <a:pt x="2062" y="701"/>
                  </a:lnTo>
                  <a:cubicBezTo>
                    <a:pt x="2061" y="703"/>
                    <a:pt x="2059" y="703"/>
                    <a:pt x="2058" y="701"/>
                  </a:cubicBezTo>
                  <a:cubicBezTo>
                    <a:pt x="2056" y="700"/>
                    <a:pt x="2056" y="698"/>
                    <a:pt x="2058" y="697"/>
                  </a:cubicBezTo>
                  <a:lnTo>
                    <a:pt x="2058" y="697"/>
                  </a:lnTo>
                  <a:cubicBezTo>
                    <a:pt x="2059" y="696"/>
                    <a:pt x="2061" y="696"/>
                    <a:pt x="2062" y="697"/>
                  </a:cubicBezTo>
                  <a:cubicBezTo>
                    <a:pt x="2063" y="698"/>
                    <a:pt x="2063" y="700"/>
                    <a:pt x="2062" y="701"/>
                  </a:cubicBezTo>
                  <a:close/>
                  <a:moveTo>
                    <a:pt x="2056" y="712"/>
                  </a:moveTo>
                  <a:lnTo>
                    <a:pt x="2056" y="712"/>
                  </a:lnTo>
                  <a:cubicBezTo>
                    <a:pt x="2055" y="713"/>
                    <a:pt x="2053" y="713"/>
                    <a:pt x="2052" y="712"/>
                  </a:cubicBezTo>
                  <a:cubicBezTo>
                    <a:pt x="2050" y="711"/>
                    <a:pt x="2050" y="709"/>
                    <a:pt x="2052" y="708"/>
                  </a:cubicBezTo>
                  <a:lnTo>
                    <a:pt x="2052" y="708"/>
                  </a:lnTo>
                  <a:cubicBezTo>
                    <a:pt x="2053" y="707"/>
                    <a:pt x="2055" y="707"/>
                    <a:pt x="2056" y="708"/>
                  </a:cubicBezTo>
                  <a:cubicBezTo>
                    <a:pt x="2057" y="709"/>
                    <a:pt x="2057" y="711"/>
                    <a:pt x="2056" y="712"/>
                  </a:cubicBezTo>
                  <a:close/>
                  <a:moveTo>
                    <a:pt x="2050" y="723"/>
                  </a:moveTo>
                  <a:lnTo>
                    <a:pt x="2050" y="723"/>
                  </a:lnTo>
                  <a:cubicBezTo>
                    <a:pt x="2049" y="724"/>
                    <a:pt x="2047" y="724"/>
                    <a:pt x="2045" y="723"/>
                  </a:cubicBezTo>
                  <a:cubicBezTo>
                    <a:pt x="2044" y="722"/>
                    <a:pt x="2044" y="720"/>
                    <a:pt x="2045" y="719"/>
                  </a:cubicBezTo>
                  <a:lnTo>
                    <a:pt x="2045" y="719"/>
                  </a:lnTo>
                  <a:cubicBezTo>
                    <a:pt x="2047" y="717"/>
                    <a:pt x="2049" y="717"/>
                    <a:pt x="2050" y="719"/>
                  </a:cubicBezTo>
                  <a:cubicBezTo>
                    <a:pt x="2051" y="720"/>
                    <a:pt x="2051" y="722"/>
                    <a:pt x="2050" y="723"/>
                  </a:cubicBezTo>
                  <a:close/>
                  <a:moveTo>
                    <a:pt x="2043" y="734"/>
                  </a:moveTo>
                  <a:lnTo>
                    <a:pt x="2043" y="734"/>
                  </a:lnTo>
                  <a:cubicBezTo>
                    <a:pt x="2042" y="735"/>
                    <a:pt x="2040" y="735"/>
                    <a:pt x="2039" y="734"/>
                  </a:cubicBezTo>
                  <a:cubicBezTo>
                    <a:pt x="2038" y="732"/>
                    <a:pt x="2038" y="730"/>
                    <a:pt x="2039" y="729"/>
                  </a:cubicBezTo>
                  <a:lnTo>
                    <a:pt x="2039" y="729"/>
                  </a:lnTo>
                  <a:cubicBezTo>
                    <a:pt x="2040" y="728"/>
                    <a:pt x="2042" y="728"/>
                    <a:pt x="2043" y="729"/>
                  </a:cubicBezTo>
                  <a:cubicBezTo>
                    <a:pt x="2044" y="730"/>
                    <a:pt x="2044" y="732"/>
                    <a:pt x="2043" y="734"/>
                  </a:cubicBezTo>
                  <a:close/>
                  <a:moveTo>
                    <a:pt x="2036" y="744"/>
                  </a:moveTo>
                  <a:lnTo>
                    <a:pt x="2036" y="744"/>
                  </a:lnTo>
                  <a:cubicBezTo>
                    <a:pt x="2035" y="745"/>
                    <a:pt x="2033" y="745"/>
                    <a:pt x="2032" y="744"/>
                  </a:cubicBezTo>
                  <a:cubicBezTo>
                    <a:pt x="2031" y="743"/>
                    <a:pt x="2031" y="741"/>
                    <a:pt x="2032" y="740"/>
                  </a:cubicBezTo>
                  <a:lnTo>
                    <a:pt x="2032" y="740"/>
                  </a:lnTo>
                  <a:cubicBezTo>
                    <a:pt x="2033" y="738"/>
                    <a:pt x="2035" y="738"/>
                    <a:pt x="2036" y="740"/>
                  </a:cubicBezTo>
                  <a:cubicBezTo>
                    <a:pt x="2037" y="741"/>
                    <a:pt x="2037" y="743"/>
                    <a:pt x="2036" y="744"/>
                  </a:cubicBezTo>
                  <a:close/>
                  <a:moveTo>
                    <a:pt x="2029" y="754"/>
                  </a:moveTo>
                  <a:lnTo>
                    <a:pt x="2029" y="754"/>
                  </a:lnTo>
                  <a:cubicBezTo>
                    <a:pt x="2028" y="756"/>
                    <a:pt x="2026" y="756"/>
                    <a:pt x="2025" y="754"/>
                  </a:cubicBezTo>
                  <a:cubicBezTo>
                    <a:pt x="2023" y="753"/>
                    <a:pt x="2023" y="751"/>
                    <a:pt x="2025" y="750"/>
                  </a:cubicBezTo>
                  <a:lnTo>
                    <a:pt x="2025" y="750"/>
                  </a:lnTo>
                  <a:cubicBezTo>
                    <a:pt x="2026" y="749"/>
                    <a:pt x="2028" y="749"/>
                    <a:pt x="2029" y="750"/>
                  </a:cubicBezTo>
                  <a:cubicBezTo>
                    <a:pt x="2030" y="751"/>
                    <a:pt x="2030" y="753"/>
                    <a:pt x="2029" y="754"/>
                  </a:cubicBezTo>
                  <a:close/>
                  <a:moveTo>
                    <a:pt x="2021" y="764"/>
                  </a:moveTo>
                  <a:lnTo>
                    <a:pt x="2021" y="764"/>
                  </a:lnTo>
                  <a:cubicBezTo>
                    <a:pt x="2020" y="765"/>
                    <a:pt x="2018" y="765"/>
                    <a:pt x="2017" y="764"/>
                  </a:cubicBezTo>
                  <a:cubicBezTo>
                    <a:pt x="2016" y="763"/>
                    <a:pt x="2016" y="761"/>
                    <a:pt x="2017" y="760"/>
                  </a:cubicBezTo>
                  <a:lnTo>
                    <a:pt x="2017" y="760"/>
                  </a:lnTo>
                  <a:cubicBezTo>
                    <a:pt x="2018" y="759"/>
                    <a:pt x="2020" y="759"/>
                    <a:pt x="2021" y="760"/>
                  </a:cubicBezTo>
                  <a:cubicBezTo>
                    <a:pt x="2023" y="761"/>
                    <a:pt x="2023" y="763"/>
                    <a:pt x="2021" y="764"/>
                  </a:cubicBezTo>
                  <a:close/>
                  <a:moveTo>
                    <a:pt x="2014" y="774"/>
                  </a:moveTo>
                  <a:lnTo>
                    <a:pt x="2014" y="774"/>
                  </a:lnTo>
                  <a:cubicBezTo>
                    <a:pt x="2013" y="775"/>
                    <a:pt x="2011" y="775"/>
                    <a:pt x="2009" y="774"/>
                  </a:cubicBezTo>
                  <a:cubicBezTo>
                    <a:pt x="2008" y="773"/>
                    <a:pt x="2008" y="771"/>
                    <a:pt x="2009" y="770"/>
                  </a:cubicBezTo>
                  <a:lnTo>
                    <a:pt x="2009" y="770"/>
                  </a:lnTo>
                  <a:cubicBezTo>
                    <a:pt x="2011" y="768"/>
                    <a:pt x="2013" y="768"/>
                    <a:pt x="2014" y="770"/>
                  </a:cubicBezTo>
                  <a:cubicBezTo>
                    <a:pt x="2015" y="771"/>
                    <a:pt x="2015" y="773"/>
                    <a:pt x="2014" y="774"/>
                  </a:cubicBezTo>
                  <a:close/>
                  <a:moveTo>
                    <a:pt x="2005" y="784"/>
                  </a:moveTo>
                  <a:lnTo>
                    <a:pt x="2005" y="784"/>
                  </a:lnTo>
                  <a:cubicBezTo>
                    <a:pt x="2004" y="785"/>
                    <a:pt x="2002" y="784"/>
                    <a:pt x="2001" y="783"/>
                  </a:cubicBezTo>
                  <a:cubicBezTo>
                    <a:pt x="2000" y="782"/>
                    <a:pt x="2000" y="780"/>
                    <a:pt x="2002" y="779"/>
                  </a:cubicBezTo>
                  <a:lnTo>
                    <a:pt x="2002" y="779"/>
                  </a:lnTo>
                  <a:cubicBezTo>
                    <a:pt x="2003" y="778"/>
                    <a:pt x="2005" y="778"/>
                    <a:pt x="2006" y="780"/>
                  </a:cubicBezTo>
                  <a:cubicBezTo>
                    <a:pt x="2007" y="781"/>
                    <a:pt x="2007" y="783"/>
                    <a:pt x="2005" y="784"/>
                  </a:cubicBezTo>
                  <a:close/>
                  <a:moveTo>
                    <a:pt x="1997" y="793"/>
                  </a:moveTo>
                  <a:lnTo>
                    <a:pt x="1997" y="793"/>
                  </a:lnTo>
                  <a:cubicBezTo>
                    <a:pt x="1995" y="794"/>
                    <a:pt x="1993" y="794"/>
                    <a:pt x="1992" y="792"/>
                  </a:cubicBezTo>
                  <a:cubicBezTo>
                    <a:pt x="1992" y="791"/>
                    <a:pt x="1992" y="789"/>
                    <a:pt x="1993" y="788"/>
                  </a:cubicBezTo>
                  <a:lnTo>
                    <a:pt x="1993" y="788"/>
                  </a:lnTo>
                  <a:cubicBezTo>
                    <a:pt x="1995" y="787"/>
                    <a:pt x="1997" y="788"/>
                    <a:pt x="1998" y="789"/>
                  </a:cubicBezTo>
                  <a:cubicBezTo>
                    <a:pt x="1999" y="790"/>
                    <a:pt x="1998" y="792"/>
                    <a:pt x="1997" y="793"/>
                  </a:cubicBezTo>
                  <a:close/>
                  <a:moveTo>
                    <a:pt x="1988" y="803"/>
                  </a:moveTo>
                  <a:lnTo>
                    <a:pt x="1988" y="803"/>
                  </a:lnTo>
                  <a:cubicBezTo>
                    <a:pt x="1987" y="803"/>
                    <a:pt x="1985" y="803"/>
                    <a:pt x="1984" y="802"/>
                  </a:cubicBezTo>
                  <a:cubicBezTo>
                    <a:pt x="1983" y="800"/>
                    <a:pt x="1983" y="798"/>
                    <a:pt x="1985" y="797"/>
                  </a:cubicBezTo>
                  <a:lnTo>
                    <a:pt x="1985" y="797"/>
                  </a:lnTo>
                  <a:cubicBezTo>
                    <a:pt x="1986" y="796"/>
                    <a:pt x="1988" y="797"/>
                    <a:pt x="1989" y="798"/>
                  </a:cubicBezTo>
                  <a:cubicBezTo>
                    <a:pt x="1990" y="800"/>
                    <a:pt x="1990" y="802"/>
                    <a:pt x="1988" y="803"/>
                  </a:cubicBezTo>
                  <a:close/>
                  <a:moveTo>
                    <a:pt x="1979" y="811"/>
                  </a:moveTo>
                  <a:lnTo>
                    <a:pt x="1979" y="811"/>
                  </a:lnTo>
                  <a:cubicBezTo>
                    <a:pt x="1978" y="812"/>
                    <a:pt x="1976" y="812"/>
                    <a:pt x="1975" y="810"/>
                  </a:cubicBezTo>
                  <a:cubicBezTo>
                    <a:pt x="1974" y="809"/>
                    <a:pt x="1975" y="807"/>
                    <a:pt x="1976" y="806"/>
                  </a:cubicBezTo>
                  <a:lnTo>
                    <a:pt x="1976" y="806"/>
                  </a:lnTo>
                  <a:cubicBezTo>
                    <a:pt x="1977" y="805"/>
                    <a:pt x="1979" y="806"/>
                    <a:pt x="1980" y="807"/>
                  </a:cubicBezTo>
                  <a:cubicBezTo>
                    <a:pt x="1981" y="808"/>
                    <a:pt x="1981" y="810"/>
                    <a:pt x="1979" y="811"/>
                  </a:cubicBezTo>
                  <a:close/>
                  <a:moveTo>
                    <a:pt x="1971" y="820"/>
                  </a:moveTo>
                  <a:lnTo>
                    <a:pt x="1971" y="820"/>
                  </a:lnTo>
                  <a:cubicBezTo>
                    <a:pt x="1969" y="821"/>
                    <a:pt x="1967" y="821"/>
                    <a:pt x="1966" y="819"/>
                  </a:cubicBezTo>
                  <a:cubicBezTo>
                    <a:pt x="1965" y="818"/>
                    <a:pt x="1966" y="816"/>
                    <a:pt x="1967" y="815"/>
                  </a:cubicBezTo>
                  <a:lnTo>
                    <a:pt x="1967" y="815"/>
                  </a:lnTo>
                  <a:cubicBezTo>
                    <a:pt x="1969" y="814"/>
                    <a:pt x="1971" y="814"/>
                    <a:pt x="1971" y="816"/>
                  </a:cubicBezTo>
                  <a:cubicBezTo>
                    <a:pt x="1972" y="817"/>
                    <a:pt x="1972" y="819"/>
                    <a:pt x="1971" y="820"/>
                  </a:cubicBezTo>
                  <a:close/>
                  <a:moveTo>
                    <a:pt x="1961" y="829"/>
                  </a:moveTo>
                  <a:lnTo>
                    <a:pt x="1961" y="829"/>
                  </a:lnTo>
                  <a:cubicBezTo>
                    <a:pt x="1960" y="830"/>
                    <a:pt x="1958" y="829"/>
                    <a:pt x="1957" y="828"/>
                  </a:cubicBezTo>
                  <a:cubicBezTo>
                    <a:pt x="1956" y="826"/>
                    <a:pt x="1957" y="824"/>
                    <a:pt x="1958" y="823"/>
                  </a:cubicBezTo>
                  <a:lnTo>
                    <a:pt x="1958" y="823"/>
                  </a:lnTo>
                  <a:cubicBezTo>
                    <a:pt x="1959" y="822"/>
                    <a:pt x="1961" y="823"/>
                    <a:pt x="1962" y="824"/>
                  </a:cubicBezTo>
                  <a:cubicBezTo>
                    <a:pt x="1963" y="826"/>
                    <a:pt x="1963" y="828"/>
                    <a:pt x="1961" y="829"/>
                  </a:cubicBezTo>
                  <a:close/>
                  <a:moveTo>
                    <a:pt x="1952" y="837"/>
                  </a:moveTo>
                  <a:lnTo>
                    <a:pt x="1952" y="837"/>
                  </a:lnTo>
                  <a:cubicBezTo>
                    <a:pt x="1951" y="838"/>
                    <a:pt x="1949" y="837"/>
                    <a:pt x="1948" y="836"/>
                  </a:cubicBezTo>
                  <a:cubicBezTo>
                    <a:pt x="1947" y="835"/>
                    <a:pt x="1947" y="833"/>
                    <a:pt x="1949" y="832"/>
                  </a:cubicBezTo>
                  <a:lnTo>
                    <a:pt x="1949" y="832"/>
                  </a:lnTo>
                  <a:cubicBezTo>
                    <a:pt x="1950" y="831"/>
                    <a:pt x="1952" y="831"/>
                    <a:pt x="1953" y="833"/>
                  </a:cubicBezTo>
                  <a:cubicBezTo>
                    <a:pt x="1954" y="834"/>
                    <a:pt x="1954" y="836"/>
                    <a:pt x="1952" y="837"/>
                  </a:cubicBezTo>
                  <a:close/>
                  <a:moveTo>
                    <a:pt x="1943" y="845"/>
                  </a:moveTo>
                  <a:lnTo>
                    <a:pt x="1943" y="845"/>
                  </a:lnTo>
                  <a:cubicBezTo>
                    <a:pt x="1941" y="846"/>
                    <a:pt x="1939" y="846"/>
                    <a:pt x="1938" y="844"/>
                  </a:cubicBezTo>
                  <a:cubicBezTo>
                    <a:pt x="1937" y="843"/>
                    <a:pt x="1938" y="841"/>
                    <a:pt x="1939" y="840"/>
                  </a:cubicBezTo>
                  <a:lnTo>
                    <a:pt x="1939" y="840"/>
                  </a:lnTo>
                  <a:cubicBezTo>
                    <a:pt x="1941" y="839"/>
                    <a:pt x="1943" y="839"/>
                    <a:pt x="1944" y="841"/>
                  </a:cubicBezTo>
                  <a:cubicBezTo>
                    <a:pt x="1945" y="842"/>
                    <a:pt x="1944" y="844"/>
                    <a:pt x="1943" y="845"/>
                  </a:cubicBezTo>
                  <a:close/>
                  <a:moveTo>
                    <a:pt x="1932" y="853"/>
                  </a:moveTo>
                  <a:lnTo>
                    <a:pt x="1932" y="853"/>
                  </a:lnTo>
                  <a:cubicBezTo>
                    <a:pt x="1931" y="854"/>
                    <a:pt x="1929" y="853"/>
                    <a:pt x="1928" y="851"/>
                  </a:cubicBezTo>
                  <a:cubicBezTo>
                    <a:pt x="1928" y="850"/>
                    <a:pt x="1929" y="848"/>
                    <a:pt x="1930" y="847"/>
                  </a:cubicBezTo>
                  <a:lnTo>
                    <a:pt x="1930" y="847"/>
                  </a:lnTo>
                  <a:cubicBezTo>
                    <a:pt x="1932" y="847"/>
                    <a:pt x="1934" y="848"/>
                    <a:pt x="1934" y="849"/>
                  </a:cubicBezTo>
                  <a:cubicBezTo>
                    <a:pt x="1935" y="851"/>
                    <a:pt x="1934" y="853"/>
                    <a:pt x="1932" y="853"/>
                  </a:cubicBezTo>
                  <a:close/>
                  <a:moveTo>
                    <a:pt x="1922" y="861"/>
                  </a:moveTo>
                  <a:lnTo>
                    <a:pt x="1922" y="861"/>
                  </a:lnTo>
                  <a:cubicBezTo>
                    <a:pt x="1921" y="862"/>
                    <a:pt x="1919" y="861"/>
                    <a:pt x="1918" y="859"/>
                  </a:cubicBezTo>
                  <a:cubicBezTo>
                    <a:pt x="1918" y="858"/>
                    <a:pt x="1919" y="856"/>
                    <a:pt x="1920" y="855"/>
                  </a:cubicBezTo>
                  <a:lnTo>
                    <a:pt x="1920" y="855"/>
                  </a:lnTo>
                  <a:cubicBezTo>
                    <a:pt x="1922" y="855"/>
                    <a:pt x="1924" y="856"/>
                    <a:pt x="1924" y="857"/>
                  </a:cubicBezTo>
                  <a:cubicBezTo>
                    <a:pt x="1925" y="859"/>
                    <a:pt x="1924" y="861"/>
                    <a:pt x="1922" y="861"/>
                  </a:cubicBezTo>
                  <a:close/>
                  <a:moveTo>
                    <a:pt x="1913" y="869"/>
                  </a:moveTo>
                  <a:lnTo>
                    <a:pt x="1913" y="869"/>
                  </a:lnTo>
                  <a:cubicBezTo>
                    <a:pt x="1911" y="869"/>
                    <a:pt x="1909" y="869"/>
                    <a:pt x="1909" y="867"/>
                  </a:cubicBezTo>
                  <a:cubicBezTo>
                    <a:pt x="1908" y="865"/>
                    <a:pt x="1909" y="864"/>
                    <a:pt x="1911" y="863"/>
                  </a:cubicBezTo>
                  <a:lnTo>
                    <a:pt x="1911" y="863"/>
                  </a:lnTo>
                  <a:cubicBezTo>
                    <a:pt x="1912" y="862"/>
                    <a:pt x="1914" y="863"/>
                    <a:pt x="1915" y="865"/>
                  </a:cubicBezTo>
                  <a:cubicBezTo>
                    <a:pt x="1915" y="867"/>
                    <a:pt x="1914" y="868"/>
                    <a:pt x="1913" y="869"/>
                  </a:cubicBezTo>
                  <a:close/>
                  <a:moveTo>
                    <a:pt x="1902" y="876"/>
                  </a:moveTo>
                  <a:lnTo>
                    <a:pt x="1902" y="876"/>
                  </a:lnTo>
                  <a:cubicBezTo>
                    <a:pt x="1901" y="877"/>
                    <a:pt x="1899" y="876"/>
                    <a:pt x="1898" y="874"/>
                  </a:cubicBezTo>
                  <a:cubicBezTo>
                    <a:pt x="1898" y="873"/>
                    <a:pt x="1899" y="871"/>
                    <a:pt x="1900" y="870"/>
                  </a:cubicBezTo>
                  <a:lnTo>
                    <a:pt x="1900" y="870"/>
                  </a:lnTo>
                  <a:cubicBezTo>
                    <a:pt x="1902" y="870"/>
                    <a:pt x="1904" y="871"/>
                    <a:pt x="1904" y="872"/>
                  </a:cubicBezTo>
                  <a:cubicBezTo>
                    <a:pt x="1905" y="874"/>
                    <a:pt x="1904" y="876"/>
                    <a:pt x="1902" y="876"/>
                  </a:cubicBezTo>
                  <a:close/>
                  <a:moveTo>
                    <a:pt x="1892" y="883"/>
                  </a:moveTo>
                  <a:lnTo>
                    <a:pt x="1892" y="883"/>
                  </a:lnTo>
                  <a:cubicBezTo>
                    <a:pt x="1891" y="884"/>
                    <a:pt x="1889" y="883"/>
                    <a:pt x="1888" y="881"/>
                  </a:cubicBezTo>
                  <a:cubicBezTo>
                    <a:pt x="1888" y="880"/>
                    <a:pt x="1889" y="878"/>
                    <a:pt x="1890" y="878"/>
                  </a:cubicBezTo>
                  <a:lnTo>
                    <a:pt x="1890" y="878"/>
                  </a:lnTo>
                  <a:cubicBezTo>
                    <a:pt x="1892" y="877"/>
                    <a:pt x="1894" y="878"/>
                    <a:pt x="1894" y="879"/>
                  </a:cubicBezTo>
                  <a:cubicBezTo>
                    <a:pt x="1895" y="881"/>
                    <a:pt x="1894" y="883"/>
                    <a:pt x="1892" y="883"/>
                  </a:cubicBezTo>
                  <a:close/>
                  <a:moveTo>
                    <a:pt x="1882" y="891"/>
                  </a:moveTo>
                  <a:lnTo>
                    <a:pt x="1882" y="891"/>
                  </a:lnTo>
                  <a:cubicBezTo>
                    <a:pt x="1880" y="891"/>
                    <a:pt x="1879" y="890"/>
                    <a:pt x="1878" y="889"/>
                  </a:cubicBezTo>
                  <a:cubicBezTo>
                    <a:pt x="1877" y="887"/>
                    <a:pt x="1878" y="885"/>
                    <a:pt x="1880" y="885"/>
                  </a:cubicBezTo>
                  <a:lnTo>
                    <a:pt x="1880" y="885"/>
                  </a:lnTo>
                  <a:cubicBezTo>
                    <a:pt x="1882" y="884"/>
                    <a:pt x="1883" y="885"/>
                    <a:pt x="1884" y="887"/>
                  </a:cubicBezTo>
                  <a:cubicBezTo>
                    <a:pt x="1885" y="888"/>
                    <a:pt x="1884" y="890"/>
                    <a:pt x="1882" y="891"/>
                  </a:cubicBezTo>
                  <a:close/>
                  <a:moveTo>
                    <a:pt x="1871" y="897"/>
                  </a:moveTo>
                  <a:lnTo>
                    <a:pt x="1871" y="897"/>
                  </a:lnTo>
                  <a:cubicBezTo>
                    <a:pt x="1870" y="898"/>
                    <a:pt x="1868" y="897"/>
                    <a:pt x="1868" y="895"/>
                  </a:cubicBezTo>
                  <a:cubicBezTo>
                    <a:pt x="1867" y="894"/>
                    <a:pt x="1868" y="892"/>
                    <a:pt x="1870" y="891"/>
                  </a:cubicBezTo>
                  <a:lnTo>
                    <a:pt x="1870" y="891"/>
                  </a:lnTo>
                  <a:cubicBezTo>
                    <a:pt x="1871" y="891"/>
                    <a:pt x="1873" y="892"/>
                    <a:pt x="1873" y="893"/>
                  </a:cubicBezTo>
                  <a:cubicBezTo>
                    <a:pt x="1874" y="895"/>
                    <a:pt x="1873" y="897"/>
                    <a:pt x="1871" y="897"/>
                  </a:cubicBezTo>
                  <a:close/>
                  <a:moveTo>
                    <a:pt x="1861" y="904"/>
                  </a:moveTo>
                  <a:lnTo>
                    <a:pt x="1861" y="904"/>
                  </a:lnTo>
                  <a:cubicBezTo>
                    <a:pt x="1859" y="905"/>
                    <a:pt x="1858" y="904"/>
                    <a:pt x="1857" y="902"/>
                  </a:cubicBezTo>
                  <a:cubicBezTo>
                    <a:pt x="1856" y="901"/>
                    <a:pt x="1857" y="899"/>
                    <a:pt x="1859" y="898"/>
                  </a:cubicBezTo>
                  <a:lnTo>
                    <a:pt x="1859" y="898"/>
                  </a:lnTo>
                  <a:cubicBezTo>
                    <a:pt x="1861" y="898"/>
                    <a:pt x="1862" y="899"/>
                    <a:pt x="1863" y="900"/>
                  </a:cubicBezTo>
                  <a:cubicBezTo>
                    <a:pt x="1864" y="902"/>
                    <a:pt x="1863" y="904"/>
                    <a:pt x="1861" y="904"/>
                  </a:cubicBezTo>
                  <a:close/>
                  <a:moveTo>
                    <a:pt x="1850" y="911"/>
                  </a:moveTo>
                  <a:lnTo>
                    <a:pt x="1850" y="911"/>
                  </a:lnTo>
                  <a:cubicBezTo>
                    <a:pt x="1849" y="911"/>
                    <a:pt x="1847" y="911"/>
                    <a:pt x="1846" y="909"/>
                  </a:cubicBezTo>
                  <a:cubicBezTo>
                    <a:pt x="1846" y="907"/>
                    <a:pt x="1847" y="905"/>
                    <a:pt x="1848" y="905"/>
                  </a:cubicBezTo>
                  <a:lnTo>
                    <a:pt x="1848" y="905"/>
                  </a:lnTo>
                  <a:cubicBezTo>
                    <a:pt x="1850" y="904"/>
                    <a:pt x="1852" y="905"/>
                    <a:pt x="1852" y="907"/>
                  </a:cubicBezTo>
                  <a:cubicBezTo>
                    <a:pt x="1853" y="909"/>
                    <a:pt x="1852" y="910"/>
                    <a:pt x="1850" y="911"/>
                  </a:cubicBezTo>
                  <a:close/>
                  <a:moveTo>
                    <a:pt x="1840" y="917"/>
                  </a:moveTo>
                  <a:lnTo>
                    <a:pt x="1840" y="917"/>
                  </a:lnTo>
                  <a:cubicBezTo>
                    <a:pt x="1838" y="918"/>
                    <a:pt x="1836" y="917"/>
                    <a:pt x="1836" y="915"/>
                  </a:cubicBezTo>
                  <a:cubicBezTo>
                    <a:pt x="1835" y="914"/>
                    <a:pt x="1836" y="912"/>
                    <a:pt x="1838" y="911"/>
                  </a:cubicBezTo>
                  <a:lnTo>
                    <a:pt x="1838" y="911"/>
                  </a:lnTo>
                  <a:cubicBezTo>
                    <a:pt x="1839" y="911"/>
                    <a:pt x="1841" y="912"/>
                    <a:pt x="1842" y="913"/>
                  </a:cubicBezTo>
                  <a:cubicBezTo>
                    <a:pt x="1842" y="915"/>
                    <a:pt x="1841" y="917"/>
                    <a:pt x="1840" y="917"/>
                  </a:cubicBezTo>
                  <a:close/>
                  <a:moveTo>
                    <a:pt x="1829" y="923"/>
                  </a:moveTo>
                  <a:lnTo>
                    <a:pt x="1829" y="923"/>
                  </a:lnTo>
                  <a:cubicBezTo>
                    <a:pt x="1827" y="924"/>
                    <a:pt x="1825" y="923"/>
                    <a:pt x="1825" y="922"/>
                  </a:cubicBezTo>
                  <a:cubicBezTo>
                    <a:pt x="1824" y="920"/>
                    <a:pt x="1825" y="918"/>
                    <a:pt x="1827" y="918"/>
                  </a:cubicBezTo>
                  <a:lnTo>
                    <a:pt x="1827" y="918"/>
                  </a:lnTo>
                  <a:cubicBezTo>
                    <a:pt x="1828" y="917"/>
                    <a:pt x="1830" y="918"/>
                    <a:pt x="1831" y="920"/>
                  </a:cubicBezTo>
                  <a:cubicBezTo>
                    <a:pt x="1831" y="921"/>
                    <a:pt x="1830" y="923"/>
                    <a:pt x="1829" y="923"/>
                  </a:cubicBezTo>
                  <a:close/>
                  <a:moveTo>
                    <a:pt x="1818" y="930"/>
                  </a:moveTo>
                  <a:lnTo>
                    <a:pt x="1818" y="930"/>
                  </a:lnTo>
                  <a:cubicBezTo>
                    <a:pt x="1816" y="930"/>
                    <a:pt x="1815" y="929"/>
                    <a:pt x="1814" y="928"/>
                  </a:cubicBezTo>
                  <a:cubicBezTo>
                    <a:pt x="1813" y="926"/>
                    <a:pt x="1814" y="924"/>
                    <a:pt x="1816" y="924"/>
                  </a:cubicBezTo>
                  <a:lnTo>
                    <a:pt x="1816" y="924"/>
                  </a:lnTo>
                  <a:cubicBezTo>
                    <a:pt x="1818" y="923"/>
                    <a:pt x="1819" y="924"/>
                    <a:pt x="1820" y="926"/>
                  </a:cubicBezTo>
                  <a:cubicBezTo>
                    <a:pt x="1821" y="927"/>
                    <a:pt x="1820" y="929"/>
                    <a:pt x="1818" y="930"/>
                  </a:cubicBezTo>
                  <a:close/>
                  <a:moveTo>
                    <a:pt x="1807" y="936"/>
                  </a:moveTo>
                  <a:lnTo>
                    <a:pt x="1807" y="936"/>
                  </a:lnTo>
                  <a:cubicBezTo>
                    <a:pt x="1805" y="936"/>
                    <a:pt x="1804" y="935"/>
                    <a:pt x="1803" y="934"/>
                  </a:cubicBezTo>
                  <a:cubicBezTo>
                    <a:pt x="1802" y="932"/>
                    <a:pt x="1803" y="930"/>
                    <a:pt x="1805" y="930"/>
                  </a:cubicBezTo>
                  <a:lnTo>
                    <a:pt x="1805" y="930"/>
                  </a:lnTo>
                  <a:cubicBezTo>
                    <a:pt x="1807" y="929"/>
                    <a:pt x="1808" y="930"/>
                    <a:pt x="1809" y="932"/>
                  </a:cubicBezTo>
                  <a:cubicBezTo>
                    <a:pt x="1809" y="933"/>
                    <a:pt x="1809" y="935"/>
                    <a:pt x="1807" y="936"/>
                  </a:cubicBezTo>
                  <a:close/>
                  <a:moveTo>
                    <a:pt x="1796" y="941"/>
                  </a:moveTo>
                  <a:lnTo>
                    <a:pt x="1796" y="941"/>
                  </a:lnTo>
                  <a:cubicBezTo>
                    <a:pt x="1794" y="942"/>
                    <a:pt x="1792" y="941"/>
                    <a:pt x="1792" y="939"/>
                  </a:cubicBezTo>
                  <a:cubicBezTo>
                    <a:pt x="1791" y="938"/>
                    <a:pt x="1792" y="936"/>
                    <a:pt x="1794" y="936"/>
                  </a:cubicBezTo>
                  <a:lnTo>
                    <a:pt x="1794" y="936"/>
                  </a:lnTo>
                  <a:cubicBezTo>
                    <a:pt x="1796" y="935"/>
                    <a:pt x="1797" y="936"/>
                    <a:pt x="1798" y="938"/>
                  </a:cubicBezTo>
                  <a:cubicBezTo>
                    <a:pt x="1798" y="939"/>
                    <a:pt x="1798" y="941"/>
                    <a:pt x="1796" y="941"/>
                  </a:cubicBezTo>
                  <a:close/>
                  <a:moveTo>
                    <a:pt x="1785" y="947"/>
                  </a:moveTo>
                  <a:lnTo>
                    <a:pt x="1785" y="947"/>
                  </a:lnTo>
                  <a:cubicBezTo>
                    <a:pt x="1783" y="948"/>
                    <a:pt x="1781" y="947"/>
                    <a:pt x="1781" y="945"/>
                  </a:cubicBezTo>
                  <a:cubicBezTo>
                    <a:pt x="1780" y="944"/>
                    <a:pt x="1781" y="942"/>
                    <a:pt x="1783" y="941"/>
                  </a:cubicBezTo>
                  <a:lnTo>
                    <a:pt x="1783" y="941"/>
                  </a:lnTo>
                  <a:cubicBezTo>
                    <a:pt x="1785" y="941"/>
                    <a:pt x="1786" y="942"/>
                    <a:pt x="1787" y="943"/>
                  </a:cubicBezTo>
                  <a:cubicBezTo>
                    <a:pt x="1787" y="945"/>
                    <a:pt x="1786" y="947"/>
                    <a:pt x="1785" y="947"/>
                  </a:cubicBezTo>
                  <a:close/>
                  <a:moveTo>
                    <a:pt x="1774" y="953"/>
                  </a:moveTo>
                  <a:lnTo>
                    <a:pt x="1774" y="953"/>
                  </a:lnTo>
                  <a:cubicBezTo>
                    <a:pt x="1772" y="953"/>
                    <a:pt x="1770" y="952"/>
                    <a:pt x="1770" y="951"/>
                  </a:cubicBezTo>
                  <a:cubicBezTo>
                    <a:pt x="1769" y="949"/>
                    <a:pt x="1770" y="947"/>
                    <a:pt x="1772" y="947"/>
                  </a:cubicBezTo>
                  <a:lnTo>
                    <a:pt x="1772" y="947"/>
                  </a:lnTo>
                  <a:cubicBezTo>
                    <a:pt x="1773" y="946"/>
                    <a:pt x="1775" y="947"/>
                    <a:pt x="1776" y="949"/>
                  </a:cubicBezTo>
                  <a:cubicBezTo>
                    <a:pt x="1776" y="950"/>
                    <a:pt x="1775" y="952"/>
                    <a:pt x="1774" y="953"/>
                  </a:cubicBezTo>
                  <a:close/>
                  <a:moveTo>
                    <a:pt x="1762" y="958"/>
                  </a:moveTo>
                  <a:lnTo>
                    <a:pt x="1762" y="958"/>
                  </a:lnTo>
                  <a:cubicBezTo>
                    <a:pt x="1761" y="959"/>
                    <a:pt x="1759" y="958"/>
                    <a:pt x="1758" y="956"/>
                  </a:cubicBezTo>
                  <a:cubicBezTo>
                    <a:pt x="1758" y="955"/>
                    <a:pt x="1759" y="953"/>
                    <a:pt x="1760" y="952"/>
                  </a:cubicBezTo>
                  <a:lnTo>
                    <a:pt x="1760" y="952"/>
                  </a:lnTo>
                  <a:cubicBezTo>
                    <a:pt x="1762" y="952"/>
                    <a:pt x="1764" y="953"/>
                    <a:pt x="1764" y="954"/>
                  </a:cubicBezTo>
                  <a:cubicBezTo>
                    <a:pt x="1765" y="956"/>
                    <a:pt x="1764" y="958"/>
                    <a:pt x="1762" y="958"/>
                  </a:cubicBezTo>
                  <a:close/>
                  <a:moveTo>
                    <a:pt x="1751" y="964"/>
                  </a:moveTo>
                  <a:lnTo>
                    <a:pt x="1751" y="964"/>
                  </a:lnTo>
                  <a:cubicBezTo>
                    <a:pt x="1749" y="964"/>
                    <a:pt x="1748" y="963"/>
                    <a:pt x="1747" y="962"/>
                  </a:cubicBezTo>
                  <a:cubicBezTo>
                    <a:pt x="1747" y="960"/>
                    <a:pt x="1747" y="958"/>
                    <a:pt x="1749" y="958"/>
                  </a:cubicBezTo>
                  <a:lnTo>
                    <a:pt x="1749" y="958"/>
                  </a:lnTo>
                  <a:cubicBezTo>
                    <a:pt x="1751" y="957"/>
                    <a:pt x="1752" y="958"/>
                    <a:pt x="1753" y="960"/>
                  </a:cubicBezTo>
                  <a:cubicBezTo>
                    <a:pt x="1754" y="961"/>
                    <a:pt x="1753" y="963"/>
                    <a:pt x="1751" y="964"/>
                  </a:cubicBezTo>
                  <a:close/>
                  <a:moveTo>
                    <a:pt x="1740" y="969"/>
                  </a:moveTo>
                  <a:lnTo>
                    <a:pt x="1740" y="969"/>
                  </a:lnTo>
                  <a:cubicBezTo>
                    <a:pt x="1738" y="969"/>
                    <a:pt x="1736" y="968"/>
                    <a:pt x="1736" y="967"/>
                  </a:cubicBezTo>
                  <a:cubicBezTo>
                    <a:pt x="1735" y="965"/>
                    <a:pt x="1736" y="963"/>
                    <a:pt x="1738" y="963"/>
                  </a:cubicBezTo>
                  <a:lnTo>
                    <a:pt x="1738" y="963"/>
                  </a:lnTo>
                  <a:cubicBezTo>
                    <a:pt x="1739" y="962"/>
                    <a:pt x="1741" y="963"/>
                    <a:pt x="1742" y="965"/>
                  </a:cubicBezTo>
                  <a:cubicBezTo>
                    <a:pt x="1742" y="966"/>
                    <a:pt x="1741" y="968"/>
                    <a:pt x="1740" y="969"/>
                  </a:cubicBezTo>
                  <a:close/>
                  <a:moveTo>
                    <a:pt x="1728" y="974"/>
                  </a:moveTo>
                  <a:lnTo>
                    <a:pt x="1728" y="974"/>
                  </a:lnTo>
                  <a:cubicBezTo>
                    <a:pt x="1727" y="974"/>
                    <a:pt x="1725" y="973"/>
                    <a:pt x="1724" y="972"/>
                  </a:cubicBezTo>
                  <a:cubicBezTo>
                    <a:pt x="1724" y="970"/>
                    <a:pt x="1725" y="968"/>
                    <a:pt x="1726" y="968"/>
                  </a:cubicBezTo>
                  <a:lnTo>
                    <a:pt x="1726" y="968"/>
                  </a:lnTo>
                  <a:cubicBezTo>
                    <a:pt x="1728" y="967"/>
                    <a:pt x="1730" y="968"/>
                    <a:pt x="1730" y="970"/>
                  </a:cubicBezTo>
                  <a:cubicBezTo>
                    <a:pt x="1731" y="971"/>
                    <a:pt x="1730" y="973"/>
                    <a:pt x="1728" y="974"/>
                  </a:cubicBezTo>
                  <a:close/>
                  <a:moveTo>
                    <a:pt x="1717" y="979"/>
                  </a:moveTo>
                  <a:lnTo>
                    <a:pt x="1717" y="979"/>
                  </a:lnTo>
                  <a:cubicBezTo>
                    <a:pt x="1715" y="979"/>
                    <a:pt x="1713" y="978"/>
                    <a:pt x="1713" y="977"/>
                  </a:cubicBezTo>
                  <a:cubicBezTo>
                    <a:pt x="1712" y="975"/>
                    <a:pt x="1713" y="973"/>
                    <a:pt x="1715" y="973"/>
                  </a:cubicBezTo>
                  <a:lnTo>
                    <a:pt x="1715" y="973"/>
                  </a:lnTo>
                  <a:cubicBezTo>
                    <a:pt x="1716" y="972"/>
                    <a:pt x="1718" y="973"/>
                    <a:pt x="1719" y="975"/>
                  </a:cubicBezTo>
                  <a:cubicBezTo>
                    <a:pt x="1719" y="976"/>
                    <a:pt x="1718" y="978"/>
                    <a:pt x="1717" y="979"/>
                  </a:cubicBezTo>
                  <a:close/>
                  <a:moveTo>
                    <a:pt x="1705" y="984"/>
                  </a:moveTo>
                  <a:lnTo>
                    <a:pt x="1705" y="984"/>
                  </a:lnTo>
                  <a:cubicBezTo>
                    <a:pt x="1704" y="984"/>
                    <a:pt x="1702" y="983"/>
                    <a:pt x="1701" y="982"/>
                  </a:cubicBezTo>
                  <a:cubicBezTo>
                    <a:pt x="1701" y="980"/>
                    <a:pt x="1702" y="978"/>
                    <a:pt x="1703" y="978"/>
                  </a:cubicBezTo>
                  <a:lnTo>
                    <a:pt x="1703" y="978"/>
                  </a:lnTo>
                  <a:cubicBezTo>
                    <a:pt x="1705" y="977"/>
                    <a:pt x="1707" y="978"/>
                    <a:pt x="1707" y="980"/>
                  </a:cubicBezTo>
                  <a:cubicBezTo>
                    <a:pt x="1708" y="981"/>
                    <a:pt x="1707" y="983"/>
                    <a:pt x="1705" y="984"/>
                  </a:cubicBezTo>
                  <a:close/>
                  <a:moveTo>
                    <a:pt x="1694" y="988"/>
                  </a:moveTo>
                  <a:lnTo>
                    <a:pt x="1694" y="988"/>
                  </a:lnTo>
                  <a:cubicBezTo>
                    <a:pt x="1692" y="989"/>
                    <a:pt x="1690" y="988"/>
                    <a:pt x="1690" y="986"/>
                  </a:cubicBezTo>
                  <a:cubicBezTo>
                    <a:pt x="1689" y="985"/>
                    <a:pt x="1690" y="983"/>
                    <a:pt x="1692" y="982"/>
                  </a:cubicBezTo>
                  <a:lnTo>
                    <a:pt x="1692" y="982"/>
                  </a:lnTo>
                  <a:cubicBezTo>
                    <a:pt x="1693" y="982"/>
                    <a:pt x="1695" y="983"/>
                    <a:pt x="1696" y="984"/>
                  </a:cubicBezTo>
                  <a:cubicBezTo>
                    <a:pt x="1696" y="986"/>
                    <a:pt x="1695" y="988"/>
                    <a:pt x="1694" y="988"/>
                  </a:cubicBezTo>
                  <a:close/>
                  <a:moveTo>
                    <a:pt x="1682" y="993"/>
                  </a:moveTo>
                  <a:lnTo>
                    <a:pt x="1682" y="993"/>
                  </a:lnTo>
                  <a:cubicBezTo>
                    <a:pt x="1680" y="993"/>
                    <a:pt x="1679" y="992"/>
                    <a:pt x="1678" y="991"/>
                  </a:cubicBezTo>
                  <a:cubicBezTo>
                    <a:pt x="1677" y="989"/>
                    <a:pt x="1678" y="987"/>
                    <a:pt x="1680" y="987"/>
                  </a:cubicBezTo>
                  <a:lnTo>
                    <a:pt x="1680" y="987"/>
                  </a:lnTo>
                  <a:cubicBezTo>
                    <a:pt x="1682" y="986"/>
                    <a:pt x="1683" y="987"/>
                    <a:pt x="1684" y="989"/>
                  </a:cubicBezTo>
                  <a:cubicBezTo>
                    <a:pt x="1684" y="990"/>
                    <a:pt x="1684" y="992"/>
                    <a:pt x="1682" y="993"/>
                  </a:cubicBezTo>
                  <a:close/>
                  <a:moveTo>
                    <a:pt x="1670" y="997"/>
                  </a:moveTo>
                  <a:lnTo>
                    <a:pt x="1670" y="997"/>
                  </a:lnTo>
                  <a:cubicBezTo>
                    <a:pt x="1669" y="998"/>
                    <a:pt x="1667" y="997"/>
                    <a:pt x="1666" y="995"/>
                  </a:cubicBezTo>
                  <a:cubicBezTo>
                    <a:pt x="1666" y="994"/>
                    <a:pt x="1667" y="992"/>
                    <a:pt x="1668" y="991"/>
                  </a:cubicBezTo>
                  <a:lnTo>
                    <a:pt x="1668" y="991"/>
                  </a:lnTo>
                  <a:cubicBezTo>
                    <a:pt x="1670" y="991"/>
                    <a:pt x="1672" y="992"/>
                    <a:pt x="1672" y="993"/>
                  </a:cubicBezTo>
                  <a:cubicBezTo>
                    <a:pt x="1673" y="995"/>
                    <a:pt x="1672" y="997"/>
                    <a:pt x="1670" y="997"/>
                  </a:cubicBezTo>
                  <a:close/>
                  <a:moveTo>
                    <a:pt x="1658" y="1002"/>
                  </a:moveTo>
                  <a:lnTo>
                    <a:pt x="1658" y="1002"/>
                  </a:lnTo>
                  <a:cubicBezTo>
                    <a:pt x="1657" y="1002"/>
                    <a:pt x="1655" y="1001"/>
                    <a:pt x="1654" y="999"/>
                  </a:cubicBezTo>
                  <a:cubicBezTo>
                    <a:pt x="1654" y="998"/>
                    <a:pt x="1655" y="996"/>
                    <a:pt x="1657" y="996"/>
                  </a:cubicBezTo>
                  <a:lnTo>
                    <a:pt x="1657" y="996"/>
                  </a:lnTo>
                  <a:cubicBezTo>
                    <a:pt x="1658" y="995"/>
                    <a:pt x="1660" y="996"/>
                    <a:pt x="1661" y="998"/>
                  </a:cubicBezTo>
                  <a:cubicBezTo>
                    <a:pt x="1661" y="1000"/>
                    <a:pt x="1660" y="1001"/>
                    <a:pt x="1658" y="1002"/>
                  </a:cubicBezTo>
                  <a:close/>
                  <a:moveTo>
                    <a:pt x="1647" y="1006"/>
                  </a:moveTo>
                  <a:lnTo>
                    <a:pt x="1646" y="1006"/>
                  </a:lnTo>
                  <a:cubicBezTo>
                    <a:pt x="1645" y="1006"/>
                    <a:pt x="1643" y="1005"/>
                    <a:pt x="1643" y="1004"/>
                  </a:cubicBezTo>
                  <a:cubicBezTo>
                    <a:pt x="1642" y="1002"/>
                    <a:pt x="1643" y="1000"/>
                    <a:pt x="1645" y="1000"/>
                  </a:cubicBezTo>
                  <a:lnTo>
                    <a:pt x="1645" y="1000"/>
                  </a:lnTo>
                  <a:cubicBezTo>
                    <a:pt x="1647" y="999"/>
                    <a:pt x="1648" y="1000"/>
                    <a:pt x="1649" y="1002"/>
                  </a:cubicBezTo>
                  <a:cubicBezTo>
                    <a:pt x="1649" y="1004"/>
                    <a:pt x="1648" y="1005"/>
                    <a:pt x="1647" y="1006"/>
                  </a:cubicBezTo>
                  <a:close/>
                  <a:moveTo>
                    <a:pt x="1635" y="1010"/>
                  </a:moveTo>
                  <a:lnTo>
                    <a:pt x="1635" y="1010"/>
                  </a:lnTo>
                  <a:cubicBezTo>
                    <a:pt x="1633" y="1010"/>
                    <a:pt x="1631" y="1009"/>
                    <a:pt x="1631" y="1008"/>
                  </a:cubicBezTo>
                  <a:cubicBezTo>
                    <a:pt x="1631" y="1006"/>
                    <a:pt x="1632" y="1004"/>
                    <a:pt x="1633" y="1004"/>
                  </a:cubicBezTo>
                  <a:lnTo>
                    <a:pt x="1633" y="1004"/>
                  </a:lnTo>
                  <a:cubicBezTo>
                    <a:pt x="1635" y="1004"/>
                    <a:pt x="1637" y="1005"/>
                    <a:pt x="1637" y="1006"/>
                  </a:cubicBezTo>
                  <a:cubicBezTo>
                    <a:pt x="1637" y="1008"/>
                    <a:pt x="1636" y="1010"/>
                    <a:pt x="1635" y="1010"/>
                  </a:cubicBezTo>
                  <a:close/>
                  <a:moveTo>
                    <a:pt x="1622" y="1014"/>
                  </a:moveTo>
                  <a:lnTo>
                    <a:pt x="1622" y="1014"/>
                  </a:lnTo>
                  <a:cubicBezTo>
                    <a:pt x="1620" y="1014"/>
                    <a:pt x="1619" y="1013"/>
                    <a:pt x="1619" y="1011"/>
                  </a:cubicBezTo>
                  <a:cubicBezTo>
                    <a:pt x="1619" y="1009"/>
                    <a:pt x="1620" y="1008"/>
                    <a:pt x="1622" y="1008"/>
                  </a:cubicBezTo>
                  <a:lnTo>
                    <a:pt x="1622" y="1008"/>
                  </a:lnTo>
                  <a:cubicBezTo>
                    <a:pt x="1624" y="1008"/>
                    <a:pt x="1625" y="1009"/>
                    <a:pt x="1625" y="1011"/>
                  </a:cubicBezTo>
                  <a:cubicBezTo>
                    <a:pt x="1625" y="1013"/>
                    <a:pt x="1624" y="1014"/>
                    <a:pt x="1622" y="1014"/>
                  </a:cubicBezTo>
                  <a:close/>
                  <a:moveTo>
                    <a:pt x="1610" y="1018"/>
                  </a:moveTo>
                  <a:lnTo>
                    <a:pt x="1610" y="1018"/>
                  </a:lnTo>
                  <a:cubicBezTo>
                    <a:pt x="1608" y="1018"/>
                    <a:pt x="1607" y="1017"/>
                    <a:pt x="1607" y="1015"/>
                  </a:cubicBezTo>
                  <a:cubicBezTo>
                    <a:pt x="1607" y="1013"/>
                    <a:pt x="1608" y="1012"/>
                    <a:pt x="1610" y="1012"/>
                  </a:cubicBezTo>
                  <a:lnTo>
                    <a:pt x="1610" y="1012"/>
                  </a:lnTo>
                  <a:cubicBezTo>
                    <a:pt x="1612" y="1012"/>
                    <a:pt x="1613" y="1013"/>
                    <a:pt x="1613" y="1015"/>
                  </a:cubicBezTo>
                  <a:cubicBezTo>
                    <a:pt x="1613" y="1017"/>
                    <a:pt x="1612" y="1018"/>
                    <a:pt x="1610" y="1018"/>
                  </a:cubicBezTo>
                  <a:close/>
                  <a:moveTo>
                    <a:pt x="1598" y="1022"/>
                  </a:moveTo>
                  <a:lnTo>
                    <a:pt x="1598" y="1022"/>
                  </a:lnTo>
                  <a:cubicBezTo>
                    <a:pt x="1597" y="1022"/>
                    <a:pt x="1595" y="1020"/>
                    <a:pt x="1595" y="1019"/>
                  </a:cubicBezTo>
                  <a:cubicBezTo>
                    <a:pt x="1595" y="1017"/>
                    <a:pt x="1597" y="1015"/>
                    <a:pt x="1598" y="1015"/>
                  </a:cubicBezTo>
                  <a:lnTo>
                    <a:pt x="1598" y="1015"/>
                  </a:lnTo>
                  <a:cubicBezTo>
                    <a:pt x="1600" y="1015"/>
                    <a:pt x="1601" y="1017"/>
                    <a:pt x="1601" y="1019"/>
                  </a:cubicBezTo>
                  <a:cubicBezTo>
                    <a:pt x="1601" y="1020"/>
                    <a:pt x="1600" y="1022"/>
                    <a:pt x="1598" y="1022"/>
                  </a:cubicBezTo>
                  <a:close/>
                  <a:moveTo>
                    <a:pt x="1586" y="1026"/>
                  </a:moveTo>
                  <a:lnTo>
                    <a:pt x="1586" y="1026"/>
                  </a:lnTo>
                  <a:cubicBezTo>
                    <a:pt x="1585" y="1026"/>
                    <a:pt x="1583" y="1024"/>
                    <a:pt x="1583" y="1022"/>
                  </a:cubicBezTo>
                  <a:cubicBezTo>
                    <a:pt x="1583" y="1021"/>
                    <a:pt x="1585" y="1019"/>
                    <a:pt x="1586" y="1019"/>
                  </a:cubicBezTo>
                  <a:lnTo>
                    <a:pt x="1586" y="1019"/>
                  </a:lnTo>
                  <a:cubicBezTo>
                    <a:pt x="1588" y="1019"/>
                    <a:pt x="1590" y="1021"/>
                    <a:pt x="1590" y="1022"/>
                  </a:cubicBezTo>
                  <a:cubicBezTo>
                    <a:pt x="1590" y="1024"/>
                    <a:pt x="1588" y="1026"/>
                    <a:pt x="1586" y="1026"/>
                  </a:cubicBezTo>
                  <a:close/>
                  <a:moveTo>
                    <a:pt x="1574" y="1029"/>
                  </a:moveTo>
                  <a:lnTo>
                    <a:pt x="1574" y="1029"/>
                  </a:lnTo>
                  <a:cubicBezTo>
                    <a:pt x="1573" y="1029"/>
                    <a:pt x="1571" y="1028"/>
                    <a:pt x="1571" y="1026"/>
                  </a:cubicBezTo>
                  <a:cubicBezTo>
                    <a:pt x="1571" y="1024"/>
                    <a:pt x="1573" y="1023"/>
                    <a:pt x="1574" y="1023"/>
                  </a:cubicBezTo>
                  <a:lnTo>
                    <a:pt x="1574" y="1023"/>
                  </a:lnTo>
                  <a:cubicBezTo>
                    <a:pt x="1576" y="1023"/>
                    <a:pt x="1577" y="1024"/>
                    <a:pt x="1577" y="1026"/>
                  </a:cubicBezTo>
                  <a:cubicBezTo>
                    <a:pt x="1577" y="1028"/>
                    <a:pt x="1576" y="1029"/>
                    <a:pt x="1574" y="1029"/>
                  </a:cubicBezTo>
                  <a:close/>
                  <a:moveTo>
                    <a:pt x="1562" y="1032"/>
                  </a:moveTo>
                  <a:lnTo>
                    <a:pt x="1562" y="1032"/>
                  </a:lnTo>
                  <a:cubicBezTo>
                    <a:pt x="1561" y="1032"/>
                    <a:pt x="1559" y="1031"/>
                    <a:pt x="1559" y="1029"/>
                  </a:cubicBezTo>
                  <a:cubicBezTo>
                    <a:pt x="1559" y="1028"/>
                    <a:pt x="1561" y="1026"/>
                    <a:pt x="1562" y="1026"/>
                  </a:cubicBezTo>
                  <a:lnTo>
                    <a:pt x="1562" y="1026"/>
                  </a:lnTo>
                  <a:cubicBezTo>
                    <a:pt x="1564" y="1026"/>
                    <a:pt x="1565" y="1028"/>
                    <a:pt x="1565" y="1029"/>
                  </a:cubicBezTo>
                  <a:cubicBezTo>
                    <a:pt x="1565" y="1031"/>
                    <a:pt x="1564" y="1032"/>
                    <a:pt x="1562" y="1032"/>
                  </a:cubicBezTo>
                  <a:close/>
                  <a:moveTo>
                    <a:pt x="1550" y="1036"/>
                  </a:moveTo>
                  <a:lnTo>
                    <a:pt x="1550" y="1036"/>
                  </a:lnTo>
                  <a:cubicBezTo>
                    <a:pt x="1549" y="1036"/>
                    <a:pt x="1547" y="1035"/>
                    <a:pt x="1547" y="1033"/>
                  </a:cubicBezTo>
                  <a:cubicBezTo>
                    <a:pt x="1547" y="1031"/>
                    <a:pt x="1549" y="1030"/>
                    <a:pt x="1550" y="1030"/>
                  </a:cubicBezTo>
                  <a:lnTo>
                    <a:pt x="1550" y="1030"/>
                  </a:lnTo>
                  <a:cubicBezTo>
                    <a:pt x="1552" y="1030"/>
                    <a:pt x="1553" y="1031"/>
                    <a:pt x="1553" y="1033"/>
                  </a:cubicBezTo>
                  <a:cubicBezTo>
                    <a:pt x="1553" y="1035"/>
                    <a:pt x="1552" y="1036"/>
                    <a:pt x="1550" y="1036"/>
                  </a:cubicBezTo>
                  <a:close/>
                  <a:moveTo>
                    <a:pt x="1538" y="1039"/>
                  </a:moveTo>
                  <a:lnTo>
                    <a:pt x="1538" y="1039"/>
                  </a:lnTo>
                  <a:cubicBezTo>
                    <a:pt x="1537" y="1039"/>
                    <a:pt x="1535" y="1038"/>
                    <a:pt x="1535" y="1036"/>
                  </a:cubicBezTo>
                  <a:cubicBezTo>
                    <a:pt x="1535" y="1034"/>
                    <a:pt x="1537" y="1033"/>
                    <a:pt x="1538" y="1033"/>
                  </a:cubicBezTo>
                  <a:lnTo>
                    <a:pt x="1538" y="1033"/>
                  </a:lnTo>
                  <a:cubicBezTo>
                    <a:pt x="1540" y="1033"/>
                    <a:pt x="1541" y="1034"/>
                    <a:pt x="1541" y="1036"/>
                  </a:cubicBezTo>
                  <a:cubicBezTo>
                    <a:pt x="1541" y="1038"/>
                    <a:pt x="1540" y="1039"/>
                    <a:pt x="1538" y="1039"/>
                  </a:cubicBezTo>
                  <a:close/>
                  <a:moveTo>
                    <a:pt x="1526" y="1042"/>
                  </a:moveTo>
                  <a:lnTo>
                    <a:pt x="1526" y="1042"/>
                  </a:lnTo>
                  <a:cubicBezTo>
                    <a:pt x="1524" y="1042"/>
                    <a:pt x="1523" y="1041"/>
                    <a:pt x="1523" y="1039"/>
                  </a:cubicBezTo>
                  <a:cubicBezTo>
                    <a:pt x="1523" y="1037"/>
                    <a:pt x="1524" y="1036"/>
                    <a:pt x="1526" y="1036"/>
                  </a:cubicBezTo>
                  <a:lnTo>
                    <a:pt x="1526" y="1036"/>
                  </a:lnTo>
                  <a:cubicBezTo>
                    <a:pt x="1528" y="1036"/>
                    <a:pt x="1529" y="1037"/>
                    <a:pt x="1529" y="1039"/>
                  </a:cubicBezTo>
                  <a:cubicBezTo>
                    <a:pt x="1529" y="1041"/>
                    <a:pt x="1528" y="1042"/>
                    <a:pt x="1526" y="1042"/>
                  </a:cubicBezTo>
                  <a:close/>
                  <a:moveTo>
                    <a:pt x="1514" y="1045"/>
                  </a:moveTo>
                  <a:lnTo>
                    <a:pt x="1514" y="1045"/>
                  </a:lnTo>
                  <a:cubicBezTo>
                    <a:pt x="1512" y="1045"/>
                    <a:pt x="1511" y="1044"/>
                    <a:pt x="1511" y="1042"/>
                  </a:cubicBezTo>
                  <a:cubicBezTo>
                    <a:pt x="1511" y="1041"/>
                    <a:pt x="1512" y="1039"/>
                    <a:pt x="1514" y="1039"/>
                  </a:cubicBezTo>
                  <a:lnTo>
                    <a:pt x="1514" y="1039"/>
                  </a:lnTo>
                  <a:cubicBezTo>
                    <a:pt x="1516" y="1039"/>
                    <a:pt x="1517" y="1041"/>
                    <a:pt x="1517" y="1042"/>
                  </a:cubicBezTo>
                  <a:cubicBezTo>
                    <a:pt x="1517" y="1044"/>
                    <a:pt x="1516" y="1045"/>
                    <a:pt x="1514" y="1045"/>
                  </a:cubicBezTo>
                  <a:close/>
                  <a:moveTo>
                    <a:pt x="1502" y="1048"/>
                  </a:moveTo>
                  <a:lnTo>
                    <a:pt x="1502" y="1048"/>
                  </a:lnTo>
                  <a:cubicBezTo>
                    <a:pt x="1500" y="1048"/>
                    <a:pt x="1499" y="1047"/>
                    <a:pt x="1499" y="1045"/>
                  </a:cubicBezTo>
                  <a:cubicBezTo>
                    <a:pt x="1499" y="1044"/>
                    <a:pt x="1500" y="1042"/>
                    <a:pt x="1502" y="1042"/>
                  </a:cubicBezTo>
                  <a:lnTo>
                    <a:pt x="1502" y="1042"/>
                  </a:lnTo>
                  <a:cubicBezTo>
                    <a:pt x="1504" y="1042"/>
                    <a:pt x="1505" y="1044"/>
                    <a:pt x="1505" y="1045"/>
                  </a:cubicBezTo>
                  <a:cubicBezTo>
                    <a:pt x="1505" y="1047"/>
                    <a:pt x="1504" y="1048"/>
                    <a:pt x="1502" y="1048"/>
                  </a:cubicBezTo>
                  <a:close/>
                  <a:moveTo>
                    <a:pt x="1490" y="1051"/>
                  </a:moveTo>
                  <a:lnTo>
                    <a:pt x="1490" y="1051"/>
                  </a:lnTo>
                  <a:cubicBezTo>
                    <a:pt x="1488" y="1051"/>
                    <a:pt x="1487" y="1050"/>
                    <a:pt x="1487" y="1048"/>
                  </a:cubicBezTo>
                  <a:cubicBezTo>
                    <a:pt x="1487" y="1047"/>
                    <a:pt x="1488" y="1045"/>
                    <a:pt x="1490" y="1045"/>
                  </a:cubicBezTo>
                  <a:lnTo>
                    <a:pt x="1490" y="1045"/>
                  </a:lnTo>
                  <a:cubicBezTo>
                    <a:pt x="1491" y="1045"/>
                    <a:pt x="1493" y="1047"/>
                    <a:pt x="1493" y="1048"/>
                  </a:cubicBezTo>
                  <a:cubicBezTo>
                    <a:pt x="1493" y="1050"/>
                    <a:pt x="1491" y="1051"/>
                    <a:pt x="1490" y="1051"/>
                  </a:cubicBezTo>
                  <a:close/>
                  <a:moveTo>
                    <a:pt x="1478" y="1054"/>
                  </a:moveTo>
                  <a:lnTo>
                    <a:pt x="1478" y="1054"/>
                  </a:lnTo>
                  <a:cubicBezTo>
                    <a:pt x="1476" y="1054"/>
                    <a:pt x="1474" y="1053"/>
                    <a:pt x="1474" y="1051"/>
                  </a:cubicBezTo>
                  <a:cubicBezTo>
                    <a:pt x="1474" y="1049"/>
                    <a:pt x="1476" y="1048"/>
                    <a:pt x="1478" y="1048"/>
                  </a:cubicBezTo>
                  <a:lnTo>
                    <a:pt x="1478" y="1048"/>
                  </a:lnTo>
                  <a:cubicBezTo>
                    <a:pt x="1479" y="1048"/>
                    <a:pt x="1481" y="1049"/>
                    <a:pt x="1481" y="1051"/>
                  </a:cubicBezTo>
                  <a:cubicBezTo>
                    <a:pt x="1481" y="1053"/>
                    <a:pt x="1479" y="1054"/>
                    <a:pt x="1478" y="1054"/>
                  </a:cubicBezTo>
                  <a:close/>
                  <a:moveTo>
                    <a:pt x="1465" y="1057"/>
                  </a:moveTo>
                  <a:lnTo>
                    <a:pt x="1465" y="1057"/>
                  </a:lnTo>
                  <a:cubicBezTo>
                    <a:pt x="1464" y="1057"/>
                    <a:pt x="1462" y="1055"/>
                    <a:pt x="1462" y="1054"/>
                  </a:cubicBezTo>
                  <a:cubicBezTo>
                    <a:pt x="1462" y="1052"/>
                    <a:pt x="1464" y="1051"/>
                    <a:pt x="1465" y="1051"/>
                  </a:cubicBezTo>
                  <a:lnTo>
                    <a:pt x="1465" y="1051"/>
                  </a:lnTo>
                  <a:cubicBezTo>
                    <a:pt x="1467" y="1051"/>
                    <a:pt x="1468" y="1052"/>
                    <a:pt x="1468" y="1054"/>
                  </a:cubicBezTo>
                  <a:cubicBezTo>
                    <a:pt x="1468" y="1055"/>
                    <a:pt x="1467" y="1057"/>
                    <a:pt x="1465" y="1057"/>
                  </a:cubicBezTo>
                  <a:close/>
                  <a:moveTo>
                    <a:pt x="1453" y="1059"/>
                  </a:moveTo>
                  <a:lnTo>
                    <a:pt x="1453" y="1059"/>
                  </a:lnTo>
                  <a:cubicBezTo>
                    <a:pt x="1451" y="1059"/>
                    <a:pt x="1450" y="1058"/>
                    <a:pt x="1450" y="1056"/>
                  </a:cubicBezTo>
                  <a:cubicBezTo>
                    <a:pt x="1450" y="1055"/>
                    <a:pt x="1451" y="1053"/>
                    <a:pt x="1453" y="1053"/>
                  </a:cubicBezTo>
                  <a:lnTo>
                    <a:pt x="1453" y="1053"/>
                  </a:lnTo>
                  <a:cubicBezTo>
                    <a:pt x="1455" y="1053"/>
                    <a:pt x="1456" y="1055"/>
                    <a:pt x="1456" y="1056"/>
                  </a:cubicBezTo>
                  <a:cubicBezTo>
                    <a:pt x="1456" y="1058"/>
                    <a:pt x="1455" y="1059"/>
                    <a:pt x="1453" y="1059"/>
                  </a:cubicBezTo>
                  <a:close/>
                  <a:moveTo>
                    <a:pt x="1441" y="1062"/>
                  </a:moveTo>
                  <a:lnTo>
                    <a:pt x="1441" y="1062"/>
                  </a:lnTo>
                  <a:cubicBezTo>
                    <a:pt x="1439" y="1062"/>
                    <a:pt x="1438" y="1061"/>
                    <a:pt x="1438" y="1059"/>
                  </a:cubicBezTo>
                  <a:cubicBezTo>
                    <a:pt x="1438" y="1057"/>
                    <a:pt x="1439" y="1056"/>
                    <a:pt x="1441" y="1056"/>
                  </a:cubicBezTo>
                  <a:lnTo>
                    <a:pt x="1441" y="1056"/>
                  </a:lnTo>
                  <a:cubicBezTo>
                    <a:pt x="1443" y="1056"/>
                    <a:pt x="1444" y="1057"/>
                    <a:pt x="1444" y="1059"/>
                  </a:cubicBezTo>
                  <a:cubicBezTo>
                    <a:pt x="1444" y="1061"/>
                    <a:pt x="1443" y="1062"/>
                    <a:pt x="1441" y="1062"/>
                  </a:cubicBezTo>
                  <a:close/>
                  <a:moveTo>
                    <a:pt x="1429" y="1064"/>
                  </a:moveTo>
                  <a:lnTo>
                    <a:pt x="1429" y="1064"/>
                  </a:lnTo>
                  <a:cubicBezTo>
                    <a:pt x="1427" y="1064"/>
                    <a:pt x="1425" y="1063"/>
                    <a:pt x="1425" y="1061"/>
                  </a:cubicBezTo>
                  <a:cubicBezTo>
                    <a:pt x="1425" y="1059"/>
                    <a:pt x="1427" y="1058"/>
                    <a:pt x="1429" y="1058"/>
                  </a:cubicBezTo>
                  <a:lnTo>
                    <a:pt x="1429" y="1058"/>
                  </a:lnTo>
                  <a:cubicBezTo>
                    <a:pt x="1430" y="1058"/>
                    <a:pt x="1432" y="1059"/>
                    <a:pt x="1432" y="1061"/>
                  </a:cubicBezTo>
                  <a:cubicBezTo>
                    <a:pt x="1432" y="1063"/>
                    <a:pt x="1430" y="1064"/>
                    <a:pt x="1429" y="1064"/>
                  </a:cubicBezTo>
                  <a:close/>
                  <a:moveTo>
                    <a:pt x="1416" y="1067"/>
                  </a:moveTo>
                  <a:lnTo>
                    <a:pt x="1416" y="1067"/>
                  </a:lnTo>
                  <a:cubicBezTo>
                    <a:pt x="1415" y="1067"/>
                    <a:pt x="1413" y="1065"/>
                    <a:pt x="1413" y="1064"/>
                  </a:cubicBezTo>
                  <a:cubicBezTo>
                    <a:pt x="1413" y="1062"/>
                    <a:pt x="1415" y="1060"/>
                    <a:pt x="1416" y="1060"/>
                  </a:cubicBezTo>
                  <a:lnTo>
                    <a:pt x="1416" y="1060"/>
                  </a:lnTo>
                  <a:cubicBezTo>
                    <a:pt x="1418" y="1060"/>
                    <a:pt x="1419" y="1062"/>
                    <a:pt x="1419" y="1064"/>
                  </a:cubicBezTo>
                  <a:cubicBezTo>
                    <a:pt x="1419" y="1065"/>
                    <a:pt x="1418" y="1067"/>
                    <a:pt x="1416" y="1067"/>
                  </a:cubicBezTo>
                  <a:close/>
                  <a:moveTo>
                    <a:pt x="1404" y="1069"/>
                  </a:moveTo>
                  <a:lnTo>
                    <a:pt x="1404" y="1069"/>
                  </a:lnTo>
                  <a:cubicBezTo>
                    <a:pt x="1402" y="1069"/>
                    <a:pt x="1401" y="1068"/>
                    <a:pt x="1401" y="1066"/>
                  </a:cubicBezTo>
                  <a:cubicBezTo>
                    <a:pt x="1401" y="1064"/>
                    <a:pt x="1402" y="1063"/>
                    <a:pt x="1404" y="1063"/>
                  </a:cubicBezTo>
                  <a:lnTo>
                    <a:pt x="1404" y="1063"/>
                  </a:lnTo>
                  <a:cubicBezTo>
                    <a:pt x="1406" y="1063"/>
                    <a:pt x="1407" y="1064"/>
                    <a:pt x="1407" y="1066"/>
                  </a:cubicBezTo>
                  <a:cubicBezTo>
                    <a:pt x="1407" y="1068"/>
                    <a:pt x="1406" y="1069"/>
                    <a:pt x="1404" y="1069"/>
                  </a:cubicBezTo>
                  <a:close/>
                  <a:moveTo>
                    <a:pt x="1392" y="1071"/>
                  </a:moveTo>
                  <a:lnTo>
                    <a:pt x="1392" y="1071"/>
                  </a:lnTo>
                  <a:cubicBezTo>
                    <a:pt x="1390" y="1071"/>
                    <a:pt x="1389" y="1070"/>
                    <a:pt x="1389" y="1068"/>
                  </a:cubicBezTo>
                  <a:cubicBezTo>
                    <a:pt x="1389" y="1066"/>
                    <a:pt x="1390" y="1065"/>
                    <a:pt x="1392" y="1065"/>
                  </a:cubicBezTo>
                  <a:lnTo>
                    <a:pt x="1392" y="1065"/>
                  </a:lnTo>
                  <a:cubicBezTo>
                    <a:pt x="1393" y="1065"/>
                    <a:pt x="1395" y="1066"/>
                    <a:pt x="1395" y="1068"/>
                  </a:cubicBezTo>
                  <a:cubicBezTo>
                    <a:pt x="1395" y="1070"/>
                    <a:pt x="1393" y="1071"/>
                    <a:pt x="1392" y="1071"/>
                  </a:cubicBezTo>
                  <a:close/>
                  <a:moveTo>
                    <a:pt x="1379" y="1073"/>
                  </a:moveTo>
                  <a:lnTo>
                    <a:pt x="1379" y="1073"/>
                  </a:lnTo>
                  <a:cubicBezTo>
                    <a:pt x="1378" y="1073"/>
                    <a:pt x="1376" y="1072"/>
                    <a:pt x="1376" y="1070"/>
                  </a:cubicBezTo>
                  <a:cubicBezTo>
                    <a:pt x="1376" y="1068"/>
                    <a:pt x="1378" y="1067"/>
                    <a:pt x="1379" y="1067"/>
                  </a:cubicBezTo>
                  <a:lnTo>
                    <a:pt x="1379" y="1067"/>
                  </a:lnTo>
                  <a:cubicBezTo>
                    <a:pt x="1381" y="1067"/>
                    <a:pt x="1382" y="1068"/>
                    <a:pt x="1382" y="1070"/>
                  </a:cubicBezTo>
                  <a:cubicBezTo>
                    <a:pt x="1382" y="1072"/>
                    <a:pt x="1381" y="1073"/>
                    <a:pt x="1379" y="1073"/>
                  </a:cubicBezTo>
                  <a:close/>
                  <a:moveTo>
                    <a:pt x="1367" y="1075"/>
                  </a:moveTo>
                  <a:lnTo>
                    <a:pt x="1367" y="1075"/>
                  </a:lnTo>
                  <a:cubicBezTo>
                    <a:pt x="1365" y="1075"/>
                    <a:pt x="1364" y="1074"/>
                    <a:pt x="1364" y="1072"/>
                  </a:cubicBezTo>
                  <a:cubicBezTo>
                    <a:pt x="1364" y="1070"/>
                    <a:pt x="1365" y="1069"/>
                    <a:pt x="1367" y="1069"/>
                  </a:cubicBezTo>
                  <a:lnTo>
                    <a:pt x="1367" y="1069"/>
                  </a:lnTo>
                  <a:cubicBezTo>
                    <a:pt x="1369" y="1069"/>
                    <a:pt x="1370" y="1070"/>
                    <a:pt x="1370" y="1072"/>
                  </a:cubicBezTo>
                  <a:cubicBezTo>
                    <a:pt x="1370" y="1074"/>
                    <a:pt x="1369" y="1075"/>
                    <a:pt x="1367" y="1075"/>
                  </a:cubicBezTo>
                  <a:close/>
                  <a:moveTo>
                    <a:pt x="1355" y="1077"/>
                  </a:moveTo>
                  <a:lnTo>
                    <a:pt x="1355" y="1077"/>
                  </a:lnTo>
                  <a:cubicBezTo>
                    <a:pt x="1353" y="1077"/>
                    <a:pt x="1352" y="1076"/>
                    <a:pt x="1352" y="1074"/>
                  </a:cubicBezTo>
                  <a:cubicBezTo>
                    <a:pt x="1352" y="1072"/>
                    <a:pt x="1353" y="1071"/>
                    <a:pt x="1355" y="1071"/>
                  </a:cubicBezTo>
                  <a:lnTo>
                    <a:pt x="1355" y="1071"/>
                  </a:lnTo>
                  <a:cubicBezTo>
                    <a:pt x="1356" y="1071"/>
                    <a:pt x="1358" y="1072"/>
                    <a:pt x="1358" y="1074"/>
                  </a:cubicBezTo>
                  <a:cubicBezTo>
                    <a:pt x="1358" y="1076"/>
                    <a:pt x="1356" y="1077"/>
                    <a:pt x="1355" y="1077"/>
                  </a:cubicBezTo>
                  <a:close/>
                  <a:moveTo>
                    <a:pt x="1342" y="1079"/>
                  </a:moveTo>
                  <a:lnTo>
                    <a:pt x="1342" y="1079"/>
                  </a:lnTo>
                  <a:cubicBezTo>
                    <a:pt x="1341" y="1079"/>
                    <a:pt x="1339" y="1077"/>
                    <a:pt x="1339" y="1076"/>
                  </a:cubicBezTo>
                  <a:cubicBezTo>
                    <a:pt x="1339" y="1074"/>
                    <a:pt x="1341" y="1073"/>
                    <a:pt x="1342" y="1073"/>
                  </a:cubicBezTo>
                  <a:lnTo>
                    <a:pt x="1342" y="1073"/>
                  </a:lnTo>
                  <a:cubicBezTo>
                    <a:pt x="1344" y="1073"/>
                    <a:pt x="1345" y="1074"/>
                    <a:pt x="1345" y="1076"/>
                  </a:cubicBezTo>
                  <a:cubicBezTo>
                    <a:pt x="1345" y="1077"/>
                    <a:pt x="1344" y="1079"/>
                    <a:pt x="1342" y="1079"/>
                  </a:cubicBezTo>
                  <a:close/>
                  <a:moveTo>
                    <a:pt x="1330" y="1081"/>
                  </a:moveTo>
                  <a:lnTo>
                    <a:pt x="1330" y="1081"/>
                  </a:lnTo>
                  <a:cubicBezTo>
                    <a:pt x="1328" y="1081"/>
                    <a:pt x="1327" y="1079"/>
                    <a:pt x="1327" y="1077"/>
                  </a:cubicBezTo>
                  <a:cubicBezTo>
                    <a:pt x="1327" y="1076"/>
                    <a:pt x="1328" y="1074"/>
                    <a:pt x="1330" y="1074"/>
                  </a:cubicBezTo>
                  <a:lnTo>
                    <a:pt x="1330" y="1074"/>
                  </a:lnTo>
                  <a:cubicBezTo>
                    <a:pt x="1332" y="1074"/>
                    <a:pt x="1333" y="1076"/>
                    <a:pt x="1333" y="1077"/>
                  </a:cubicBezTo>
                  <a:cubicBezTo>
                    <a:pt x="1333" y="1079"/>
                    <a:pt x="1332" y="1081"/>
                    <a:pt x="1330" y="1081"/>
                  </a:cubicBezTo>
                  <a:close/>
                  <a:moveTo>
                    <a:pt x="1317" y="1082"/>
                  </a:moveTo>
                  <a:lnTo>
                    <a:pt x="1317" y="1082"/>
                  </a:lnTo>
                  <a:cubicBezTo>
                    <a:pt x="1316" y="1082"/>
                    <a:pt x="1314" y="1081"/>
                    <a:pt x="1314" y="1079"/>
                  </a:cubicBezTo>
                  <a:cubicBezTo>
                    <a:pt x="1314" y="1077"/>
                    <a:pt x="1316" y="1076"/>
                    <a:pt x="1317" y="1076"/>
                  </a:cubicBezTo>
                  <a:lnTo>
                    <a:pt x="1317" y="1076"/>
                  </a:lnTo>
                  <a:cubicBezTo>
                    <a:pt x="1319" y="1076"/>
                    <a:pt x="1321" y="1077"/>
                    <a:pt x="1321" y="1079"/>
                  </a:cubicBezTo>
                  <a:cubicBezTo>
                    <a:pt x="1321" y="1081"/>
                    <a:pt x="1319" y="1082"/>
                    <a:pt x="1317" y="1082"/>
                  </a:cubicBezTo>
                  <a:close/>
                  <a:moveTo>
                    <a:pt x="1305" y="1084"/>
                  </a:moveTo>
                  <a:lnTo>
                    <a:pt x="1305" y="1084"/>
                  </a:lnTo>
                  <a:cubicBezTo>
                    <a:pt x="1303" y="1084"/>
                    <a:pt x="1302" y="1082"/>
                    <a:pt x="1302" y="1081"/>
                  </a:cubicBezTo>
                  <a:cubicBezTo>
                    <a:pt x="1302" y="1079"/>
                    <a:pt x="1303" y="1078"/>
                    <a:pt x="1305" y="1078"/>
                  </a:cubicBezTo>
                  <a:lnTo>
                    <a:pt x="1305" y="1078"/>
                  </a:lnTo>
                  <a:cubicBezTo>
                    <a:pt x="1307" y="1078"/>
                    <a:pt x="1308" y="1079"/>
                    <a:pt x="1308" y="1081"/>
                  </a:cubicBezTo>
                  <a:cubicBezTo>
                    <a:pt x="1308" y="1082"/>
                    <a:pt x="1307" y="1084"/>
                    <a:pt x="1305" y="1084"/>
                  </a:cubicBezTo>
                  <a:close/>
                  <a:moveTo>
                    <a:pt x="1293" y="1085"/>
                  </a:moveTo>
                  <a:lnTo>
                    <a:pt x="1293" y="1085"/>
                  </a:lnTo>
                  <a:cubicBezTo>
                    <a:pt x="1291" y="1085"/>
                    <a:pt x="1290" y="1084"/>
                    <a:pt x="1290" y="1082"/>
                  </a:cubicBezTo>
                  <a:cubicBezTo>
                    <a:pt x="1290" y="1080"/>
                    <a:pt x="1291" y="1079"/>
                    <a:pt x="1293" y="1079"/>
                  </a:cubicBezTo>
                  <a:lnTo>
                    <a:pt x="1293" y="1079"/>
                  </a:lnTo>
                  <a:cubicBezTo>
                    <a:pt x="1294" y="1079"/>
                    <a:pt x="1296" y="1080"/>
                    <a:pt x="1296" y="1082"/>
                  </a:cubicBezTo>
                  <a:cubicBezTo>
                    <a:pt x="1296" y="1084"/>
                    <a:pt x="1294" y="1085"/>
                    <a:pt x="1293" y="1085"/>
                  </a:cubicBezTo>
                  <a:close/>
                  <a:moveTo>
                    <a:pt x="1280" y="1087"/>
                  </a:moveTo>
                  <a:lnTo>
                    <a:pt x="1280" y="1087"/>
                  </a:lnTo>
                  <a:cubicBezTo>
                    <a:pt x="1278" y="1087"/>
                    <a:pt x="1277" y="1085"/>
                    <a:pt x="1277" y="1083"/>
                  </a:cubicBezTo>
                  <a:cubicBezTo>
                    <a:pt x="1277" y="1082"/>
                    <a:pt x="1278" y="1080"/>
                    <a:pt x="1280" y="1080"/>
                  </a:cubicBezTo>
                  <a:lnTo>
                    <a:pt x="1280" y="1080"/>
                  </a:lnTo>
                  <a:cubicBezTo>
                    <a:pt x="1282" y="1080"/>
                    <a:pt x="1283" y="1082"/>
                    <a:pt x="1283" y="1083"/>
                  </a:cubicBezTo>
                  <a:cubicBezTo>
                    <a:pt x="1283" y="1085"/>
                    <a:pt x="1282" y="1087"/>
                    <a:pt x="1280" y="1087"/>
                  </a:cubicBezTo>
                  <a:close/>
                  <a:moveTo>
                    <a:pt x="1268" y="1088"/>
                  </a:moveTo>
                  <a:lnTo>
                    <a:pt x="1268" y="1088"/>
                  </a:lnTo>
                  <a:cubicBezTo>
                    <a:pt x="1266" y="1088"/>
                    <a:pt x="1265" y="1087"/>
                    <a:pt x="1265" y="1085"/>
                  </a:cubicBezTo>
                  <a:cubicBezTo>
                    <a:pt x="1265" y="1083"/>
                    <a:pt x="1266" y="1082"/>
                    <a:pt x="1268" y="1082"/>
                  </a:cubicBezTo>
                  <a:lnTo>
                    <a:pt x="1268" y="1082"/>
                  </a:lnTo>
                  <a:cubicBezTo>
                    <a:pt x="1270" y="1082"/>
                    <a:pt x="1271" y="1083"/>
                    <a:pt x="1271" y="1085"/>
                  </a:cubicBezTo>
                  <a:cubicBezTo>
                    <a:pt x="1271" y="1087"/>
                    <a:pt x="1270" y="1088"/>
                    <a:pt x="1268" y="1088"/>
                  </a:cubicBezTo>
                  <a:close/>
                  <a:moveTo>
                    <a:pt x="1255" y="1089"/>
                  </a:moveTo>
                  <a:lnTo>
                    <a:pt x="1255" y="1089"/>
                  </a:lnTo>
                  <a:cubicBezTo>
                    <a:pt x="1254" y="1089"/>
                    <a:pt x="1252" y="1088"/>
                    <a:pt x="1252" y="1086"/>
                  </a:cubicBezTo>
                  <a:cubicBezTo>
                    <a:pt x="1252" y="1084"/>
                    <a:pt x="1254" y="1083"/>
                    <a:pt x="1255" y="1083"/>
                  </a:cubicBezTo>
                  <a:lnTo>
                    <a:pt x="1255" y="1083"/>
                  </a:lnTo>
                  <a:cubicBezTo>
                    <a:pt x="1257" y="1083"/>
                    <a:pt x="1258" y="1084"/>
                    <a:pt x="1258" y="1086"/>
                  </a:cubicBezTo>
                  <a:cubicBezTo>
                    <a:pt x="1258" y="1088"/>
                    <a:pt x="1257" y="1089"/>
                    <a:pt x="1255" y="1089"/>
                  </a:cubicBezTo>
                  <a:close/>
                  <a:moveTo>
                    <a:pt x="1243" y="1090"/>
                  </a:moveTo>
                  <a:lnTo>
                    <a:pt x="1243" y="1090"/>
                  </a:lnTo>
                  <a:cubicBezTo>
                    <a:pt x="1241" y="1090"/>
                    <a:pt x="1240" y="1089"/>
                    <a:pt x="1240" y="1087"/>
                  </a:cubicBezTo>
                  <a:cubicBezTo>
                    <a:pt x="1240" y="1085"/>
                    <a:pt x="1241" y="1084"/>
                    <a:pt x="1243" y="1084"/>
                  </a:cubicBezTo>
                  <a:lnTo>
                    <a:pt x="1243" y="1084"/>
                  </a:lnTo>
                  <a:cubicBezTo>
                    <a:pt x="1245" y="1084"/>
                    <a:pt x="1246" y="1085"/>
                    <a:pt x="1246" y="1087"/>
                  </a:cubicBezTo>
                  <a:cubicBezTo>
                    <a:pt x="1246" y="1089"/>
                    <a:pt x="1245" y="1090"/>
                    <a:pt x="1243" y="1090"/>
                  </a:cubicBezTo>
                  <a:close/>
                  <a:moveTo>
                    <a:pt x="1230" y="1091"/>
                  </a:moveTo>
                  <a:lnTo>
                    <a:pt x="1230" y="1091"/>
                  </a:lnTo>
                  <a:cubicBezTo>
                    <a:pt x="1229" y="1091"/>
                    <a:pt x="1227" y="1090"/>
                    <a:pt x="1227" y="1088"/>
                  </a:cubicBezTo>
                  <a:cubicBezTo>
                    <a:pt x="1227" y="1086"/>
                    <a:pt x="1229" y="1085"/>
                    <a:pt x="1230" y="1085"/>
                  </a:cubicBezTo>
                  <a:lnTo>
                    <a:pt x="1230" y="1085"/>
                  </a:lnTo>
                  <a:cubicBezTo>
                    <a:pt x="1232" y="1085"/>
                    <a:pt x="1234" y="1086"/>
                    <a:pt x="1234" y="1088"/>
                  </a:cubicBezTo>
                  <a:cubicBezTo>
                    <a:pt x="1234" y="1090"/>
                    <a:pt x="1232" y="1091"/>
                    <a:pt x="1230" y="1091"/>
                  </a:cubicBezTo>
                  <a:close/>
                  <a:moveTo>
                    <a:pt x="1218" y="1092"/>
                  </a:moveTo>
                  <a:lnTo>
                    <a:pt x="1218" y="1092"/>
                  </a:lnTo>
                  <a:cubicBezTo>
                    <a:pt x="1216" y="1092"/>
                    <a:pt x="1215" y="1091"/>
                    <a:pt x="1215" y="1089"/>
                  </a:cubicBezTo>
                  <a:cubicBezTo>
                    <a:pt x="1215" y="1087"/>
                    <a:pt x="1216" y="1086"/>
                    <a:pt x="1218" y="1086"/>
                  </a:cubicBezTo>
                  <a:lnTo>
                    <a:pt x="1218" y="1086"/>
                  </a:lnTo>
                  <a:cubicBezTo>
                    <a:pt x="1220" y="1086"/>
                    <a:pt x="1221" y="1087"/>
                    <a:pt x="1221" y="1089"/>
                  </a:cubicBezTo>
                  <a:cubicBezTo>
                    <a:pt x="1221" y="1091"/>
                    <a:pt x="1220" y="1092"/>
                    <a:pt x="1218" y="1092"/>
                  </a:cubicBezTo>
                  <a:close/>
                  <a:moveTo>
                    <a:pt x="1205" y="1093"/>
                  </a:moveTo>
                  <a:lnTo>
                    <a:pt x="1205" y="1093"/>
                  </a:lnTo>
                  <a:cubicBezTo>
                    <a:pt x="1204" y="1093"/>
                    <a:pt x="1202" y="1092"/>
                    <a:pt x="1202" y="1090"/>
                  </a:cubicBezTo>
                  <a:cubicBezTo>
                    <a:pt x="1202" y="1088"/>
                    <a:pt x="1204" y="1087"/>
                    <a:pt x="1205" y="1087"/>
                  </a:cubicBezTo>
                  <a:lnTo>
                    <a:pt x="1205" y="1087"/>
                  </a:lnTo>
                  <a:cubicBezTo>
                    <a:pt x="1207" y="1087"/>
                    <a:pt x="1209" y="1088"/>
                    <a:pt x="1209" y="1090"/>
                  </a:cubicBezTo>
                  <a:cubicBezTo>
                    <a:pt x="1209" y="1092"/>
                    <a:pt x="1207" y="1093"/>
                    <a:pt x="1205" y="1093"/>
                  </a:cubicBezTo>
                  <a:close/>
                  <a:moveTo>
                    <a:pt x="1193" y="1094"/>
                  </a:moveTo>
                  <a:lnTo>
                    <a:pt x="1193" y="1094"/>
                  </a:lnTo>
                  <a:cubicBezTo>
                    <a:pt x="1191" y="1094"/>
                    <a:pt x="1190" y="1093"/>
                    <a:pt x="1190" y="1091"/>
                  </a:cubicBezTo>
                  <a:cubicBezTo>
                    <a:pt x="1190" y="1089"/>
                    <a:pt x="1191" y="1088"/>
                    <a:pt x="1193" y="1088"/>
                  </a:cubicBezTo>
                  <a:lnTo>
                    <a:pt x="1193" y="1088"/>
                  </a:lnTo>
                  <a:cubicBezTo>
                    <a:pt x="1195" y="1088"/>
                    <a:pt x="1196" y="1089"/>
                    <a:pt x="1196" y="1091"/>
                  </a:cubicBezTo>
                  <a:cubicBezTo>
                    <a:pt x="1196" y="1093"/>
                    <a:pt x="1195" y="1094"/>
                    <a:pt x="1193" y="1094"/>
                  </a:cubicBezTo>
                  <a:close/>
                  <a:moveTo>
                    <a:pt x="1181" y="1095"/>
                  </a:moveTo>
                  <a:lnTo>
                    <a:pt x="1181" y="1095"/>
                  </a:lnTo>
                  <a:cubicBezTo>
                    <a:pt x="1179" y="1095"/>
                    <a:pt x="1177" y="1093"/>
                    <a:pt x="1177" y="1092"/>
                  </a:cubicBezTo>
                  <a:cubicBezTo>
                    <a:pt x="1177" y="1090"/>
                    <a:pt x="1179" y="1088"/>
                    <a:pt x="1181" y="1088"/>
                  </a:cubicBezTo>
                  <a:lnTo>
                    <a:pt x="1181" y="1088"/>
                  </a:lnTo>
                  <a:cubicBezTo>
                    <a:pt x="1182" y="1088"/>
                    <a:pt x="1184" y="1090"/>
                    <a:pt x="1184" y="1092"/>
                  </a:cubicBezTo>
                  <a:cubicBezTo>
                    <a:pt x="1184" y="1093"/>
                    <a:pt x="1182" y="1095"/>
                    <a:pt x="1181" y="1095"/>
                  </a:cubicBezTo>
                  <a:close/>
                  <a:moveTo>
                    <a:pt x="1168" y="1095"/>
                  </a:moveTo>
                  <a:lnTo>
                    <a:pt x="1168" y="1095"/>
                  </a:lnTo>
                  <a:cubicBezTo>
                    <a:pt x="1166" y="1095"/>
                    <a:pt x="1165" y="1094"/>
                    <a:pt x="1165" y="1092"/>
                  </a:cubicBezTo>
                  <a:cubicBezTo>
                    <a:pt x="1165" y="1091"/>
                    <a:pt x="1166" y="1089"/>
                    <a:pt x="1168" y="1089"/>
                  </a:cubicBezTo>
                  <a:lnTo>
                    <a:pt x="1168" y="1089"/>
                  </a:lnTo>
                  <a:cubicBezTo>
                    <a:pt x="1170" y="1089"/>
                    <a:pt x="1171" y="1091"/>
                    <a:pt x="1171" y="1092"/>
                  </a:cubicBezTo>
                  <a:cubicBezTo>
                    <a:pt x="1171" y="1094"/>
                    <a:pt x="1170" y="1095"/>
                    <a:pt x="1168" y="1095"/>
                  </a:cubicBezTo>
                  <a:close/>
                  <a:moveTo>
                    <a:pt x="1156" y="1096"/>
                  </a:moveTo>
                  <a:lnTo>
                    <a:pt x="1156" y="1096"/>
                  </a:lnTo>
                  <a:cubicBezTo>
                    <a:pt x="1154" y="1096"/>
                    <a:pt x="1152" y="1095"/>
                    <a:pt x="1152" y="1093"/>
                  </a:cubicBezTo>
                  <a:cubicBezTo>
                    <a:pt x="1152" y="1091"/>
                    <a:pt x="1154" y="1090"/>
                    <a:pt x="1156" y="1090"/>
                  </a:cubicBezTo>
                  <a:lnTo>
                    <a:pt x="1156" y="1090"/>
                  </a:lnTo>
                  <a:cubicBezTo>
                    <a:pt x="1157" y="1090"/>
                    <a:pt x="1159" y="1091"/>
                    <a:pt x="1159" y="1093"/>
                  </a:cubicBezTo>
                  <a:cubicBezTo>
                    <a:pt x="1159" y="1095"/>
                    <a:pt x="1157" y="1096"/>
                    <a:pt x="1156" y="1096"/>
                  </a:cubicBezTo>
                  <a:close/>
                  <a:moveTo>
                    <a:pt x="1143" y="1097"/>
                  </a:moveTo>
                  <a:lnTo>
                    <a:pt x="1143" y="1097"/>
                  </a:lnTo>
                  <a:cubicBezTo>
                    <a:pt x="1141" y="1097"/>
                    <a:pt x="1140" y="1095"/>
                    <a:pt x="1140" y="1093"/>
                  </a:cubicBezTo>
                  <a:cubicBezTo>
                    <a:pt x="1140" y="1092"/>
                    <a:pt x="1141" y="1090"/>
                    <a:pt x="1143" y="1090"/>
                  </a:cubicBezTo>
                  <a:lnTo>
                    <a:pt x="1143" y="1090"/>
                  </a:lnTo>
                  <a:cubicBezTo>
                    <a:pt x="1145" y="1090"/>
                    <a:pt x="1146" y="1092"/>
                    <a:pt x="1146" y="1093"/>
                  </a:cubicBezTo>
                  <a:cubicBezTo>
                    <a:pt x="1146" y="1095"/>
                    <a:pt x="1145" y="1097"/>
                    <a:pt x="1143" y="1097"/>
                  </a:cubicBezTo>
                  <a:close/>
                  <a:moveTo>
                    <a:pt x="1131" y="1097"/>
                  </a:moveTo>
                  <a:lnTo>
                    <a:pt x="1131" y="1097"/>
                  </a:lnTo>
                  <a:cubicBezTo>
                    <a:pt x="1129" y="1097"/>
                    <a:pt x="1127" y="1096"/>
                    <a:pt x="1127" y="1094"/>
                  </a:cubicBezTo>
                  <a:cubicBezTo>
                    <a:pt x="1127" y="1092"/>
                    <a:pt x="1129" y="1091"/>
                    <a:pt x="1131" y="1091"/>
                  </a:cubicBezTo>
                  <a:lnTo>
                    <a:pt x="1131" y="1091"/>
                  </a:lnTo>
                  <a:cubicBezTo>
                    <a:pt x="1132" y="1091"/>
                    <a:pt x="1134" y="1092"/>
                    <a:pt x="1134" y="1094"/>
                  </a:cubicBezTo>
                  <a:cubicBezTo>
                    <a:pt x="1134" y="1096"/>
                    <a:pt x="1132" y="1097"/>
                    <a:pt x="1131" y="1097"/>
                  </a:cubicBezTo>
                  <a:close/>
                  <a:moveTo>
                    <a:pt x="1118" y="1097"/>
                  </a:moveTo>
                  <a:lnTo>
                    <a:pt x="1118" y="1097"/>
                  </a:lnTo>
                  <a:cubicBezTo>
                    <a:pt x="1116" y="1097"/>
                    <a:pt x="1115" y="1096"/>
                    <a:pt x="1115" y="1094"/>
                  </a:cubicBezTo>
                  <a:cubicBezTo>
                    <a:pt x="1115" y="1092"/>
                    <a:pt x="1116" y="1091"/>
                    <a:pt x="1118" y="1091"/>
                  </a:cubicBezTo>
                  <a:lnTo>
                    <a:pt x="1118" y="1091"/>
                  </a:lnTo>
                  <a:cubicBezTo>
                    <a:pt x="1120" y="1091"/>
                    <a:pt x="1121" y="1092"/>
                    <a:pt x="1121" y="1094"/>
                  </a:cubicBezTo>
                  <a:cubicBezTo>
                    <a:pt x="1121" y="1096"/>
                    <a:pt x="1120" y="1097"/>
                    <a:pt x="1118" y="1097"/>
                  </a:cubicBezTo>
                  <a:close/>
                  <a:moveTo>
                    <a:pt x="1106" y="1098"/>
                  </a:moveTo>
                  <a:lnTo>
                    <a:pt x="1106" y="1098"/>
                  </a:lnTo>
                  <a:cubicBezTo>
                    <a:pt x="1104" y="1098"/>
                    <a:pt x="1102" y="1096"/>
                    <a:pt x="1102" y="1094"/>
                  </a:cubicBezTo>
                  <a:cubicBezTo>
                    <a:pt x="1102" y="1093"/>
                    <a:pt x="1104" y="1091"/>
                    <a:pt x="1106" y="1091"/>
                  </a:cubicBezTo>
                  <a:lnTo>
                    <a:pt x="1106" y="1091"/>
                  </a:lnTo>
                  <a:cubicBezTo>
                    <a:pt x="1107" y="1091"/>
                    <a:pt x="1109" y="1093"/>
                    <a:pt x="1109" y="1094"/>
                  </a:cubicBezTo>
                  <a:cubicBezTo>
                    <a:pt x="1109" y="1096"/>
                    <a:pt x="1107" y="1098"/>
                    <a:pt x="1106" y="1098"/>
                  </a:cubicBezTo>
                  <a:close/>
                  <a:moveTo>
                    <a:pt x="1093" y="1098"/>
                  </a:moveTo>
                  <a:lnTo>
                    <a:pt x="1093" y="1098"/>
                  </a:lnTo>
                  <a:cubicBezTo>
                    <a:pt x="1091" y="1098"/>
                    <a:pt x="1090" y="1096"/>
                    <a:pt x="1090" y="1095"/>
                  </a:cubicBezTo>
                  <a:cubicBezTo>
                    <a:pt x="1090" y="1093"/>
                    <a:pt x="1091" y="1092"/>
                    <a:pt x="1093" y="1092"/>
                  </a:cubicBezTo>
                  <a:lnTo>
                    <a:pt x="1093" y="1092"/>
                  </a:lnTo>
                  <a:cubicBezTo>
                    <a:pt x="1095" y="1092"/>
                    <a:pt x="1096" y="1093"/>
                    <a:pt x="1096" y="1095"/>
                  </a:cubicBezTo>
                  <a:cubicBezTo>
                    <a:pt x="1096" y="1096"/>
                    <a:pt x="1095" y="1098"/>
                    <a:pt x="1093" y="1098"/>
                  </a:cubicBezTo>
                  <a:close/>
                  <a:moveTo>
                    <a:pt x="1081" y="1098"/>
                  </a:moveTo>
                  <a:lnTo>
                    <a:pt x="1081" y="1098"/>
                  </a:lnTo>
                  <a:cubicBezTo>
                    <a:pt x="1079" y="1098"/>
                    <a:pt x="1077" y="1096"/>
                    <a:pt x="1077" y="1095"/>
                  </a:cubicBezTo>
                  <a:cubicBezTo>
                    <a:pt x="1077" y="1093"/>
                    <a:pt x="1079" y="1092"/>
                    <a:pt x="1081" y="1092"/>
                  </a:cubicBezTo>
                  <a:lnTo>
                    <a:pt x="1081" y="1092"/>
                  </a:lnTo>
                  <a:cubicBezTo>
                    <a:pt x="1082" y="1092"/>
                    <a:pt x="1084" y="1093"/>
                    <a:pt x="1084" y="1095"/>
                  </a:cubicBezTo>
                  <a:cubicBezTo>
                    <a:pt x="1084" y="1096"/>
                    <a:pt x="1082" y="1098"/>
                    <a:pt x="1081" y="1098"/>
                  </a:cubicBezTo>
                  <a:close/>
                  <a:moveTo>
                    <a:pt x="1068" y="1098"/>
                  </a:moveTo>
                  <a:lnTo>
                    <a:pt x="1068" y="1098"/>
                  </a:lnTo>
                  <a:cubicBezTo>
                    <a:pt x="1066" y="1098"/>
                    <a:pt x="1065" y="1096"/>
                    <a:pt x="1065" y="1095"/>
                  </a:cubicBezTo>
                  <a:cubicBezTo>
                    <a:pt x="1065" y="1093"/>
                    <a:pt x="1066" y="1092"/>
                    <a:pt x="1068" y="1092"/>
                  </a:cubicBezTo>
                  <a:lnTo>
                    <a:pt x="1068" y="1092"/>
                  </a:lnTo>
                  <a:cubicBezTo>
                    <a:pt x="1070" y="1092"/>
                    <a:pt x="1071" y="1093"/>
                    <a:pt x="1071" y="1095"/>
                  </a:cubicBezTo>
                  <a:cubicBezTo>
                    <a:pt x="1071" y="1096"/>
                    <a:pt x="1070" y="1098"/>
                    <a:pt x="1068" y="1098"/>
                  </a:cubicBezTo>
                  <a:close/>
                  <a:moveTo>
                    <a:pt x="1056" y="1098"/>
                  </a:moveTo>
                  <a:lnTo>
                    <a:pt x="1056" y="1098"/>
                  </a:lnTo>
                  <a:cubicBezTo>
                    <a:pt x="1054" y="1098"/>
                    <a:pt x="1052" y="1096"/>
                    <a:pt x="1052" y="1095"/>
                  </a:cubicBezTo>
                  <a:cubicBezTo>
                    <a:pt x="1052" y="1093"/>
                    <a:pt x="1054" y="1092"/>
                    <a:pt x="1056" y="1092"/>
                  </a:cubicBezTo>
                  <a:lnTo>
                    <a:pt x="1056" y="1092"/>
                  </a:lnTo>
                  <a:cubicBezTo>
                    <a:pt x="1057" y="1092"/>
                    <a:pt x="1059" y="1093"/>
                    <a:pt x="1059" y="1095"/>
                  </a:cubicBezTo>
                  <a:cubicBezTo>
                    <a:pt x="1059" y="1096"/>
                    <a:pt x="1057" y="1098"/>
                    <a:pt x="1056" y="1098"/>
                  </a:cubicBezTo>
                  <a:close/>
                  <a:moveTo>
                    <a:pt x="1043" y="1098"/>
                  </a:moveTo>
                  <a:lnTo>
                    <a:pt x="1043" y="1098"/>
                  </a:lnTo>
                  <a:cubicBezTo>
                    <a:pt x="1041" y="1098"/>
                    <a:pt x="1040" y="1096"/>
                    <a:pt x="1040" y="1095"/>
                  </a:cubicBezTo>
                  <a:cubicBezTo>
                    <a:pt x="1040" y="1093"/>
                    <a:pt x="1041" y="1092"/>
                    <a:pt x="1043" y="1092"/>
                  </a:cubicBezTo>
                  <a:lnTo>
                    <a:pt x="1043" y="1092"/>
                  </a:lnTo>
                  <a:cubicBezTo>
                    <a:pt x="1045" y="1092"/>
                    <a:pt x="1046" y="1093"/>
                    <a:pt x="1046" y="1095"/>
                  </a:cubicBezTo>
                  <a:cubicBezTo>
                    <a:pt x="1046" y="1096"/>
                    <a:pt x="1045" y="1098"/>
                    <a:pt x="1043" y="1098"/>
                  </a:cubicBezTo>
                  <a:close/>
                  <a:moveTo>
                    <a:pt x="1030" y="1097"/>
                  </a:moveTo>
                  <a:lnTo>
                    <a:pt x="1030" y="1097"/>
                  </a:lnTo>
                  <a:cubicBezTo>
                    <a:pt x="1028" y="1097"/>
                    <a:pt x="1027" y="1095"/>
                    <a:pt x="1027" y="1094"/>
                  </a:cubicBezTo>
                  <a:cubicBezTo>
                    <a:pt x="1028" y="1092"/>
                    <a:pt x="1030" y="1091"/>
                    <a:pt x="1031" y="1091"/>
                  </a:cubicBezTo>
                  <a:lnTo>
                    <a:pt x="1031" y="1091"/>
                  </a:lnTo>
                  <a:cubicBezTo>
                    <a:pt x="1033" y="1092"/>
                    <a:pt x="1034" y="1093"/>
                    <a:pt x="1034" y="1095"/>
                  </a:cubicBezTo>
                  <a:cubicBezTo>
                    <a:pt x="1033" y="1097"/>
                    <a:pt x="1031" y="1098"/>
                    <a:pt x="1030" y="1097"/>
                  </a:cubicBezTo>
                  <a:close/>
                  <a:moveTo>
                    <a:pt x="1017" y="1097"/>
                  </a:moveTo>
                  <a:lnTo>
                    <a:pt x="1017" y="1097"/>
                  </a:lnTo>
                  <a:cubicBezTo>
                    <a:pt x="1016" y="1097"/>
                    <a:pt x="1015" y="1095"/>
                    <a:pt x="1015" y="1093"/>
                  </a:cubicBezTo>
                  <a:cubicBezTo>
                    <a:pt x="1015" y="1092"/>
                    <a:pt x="1017" y="1091"/>
                    <a:pt x="1019" y="1091"/>
                  </a:cubicBezTo>
                  <a:lnTo>
                    <a:pt x="1019" y="1091"/>
                  </a:lnTo>
                  <a:cubicBezTo>
                    <a:pt x="1020" y="1091"/>
                    <a:pt x="1021" y="1093"/>
                    <a:pt x="1021" y="1095"/>
                  </a:cubicBezTo>
                  <a:cubicBezTo>
                    <a:pt x="1021" y="1097"/>
                    <a:pt x="1019" y="1098"/>
                    <a:pt x="1017" y="1097"/>
                  </a:cubicBezTo>
                  <a:close/>
                  <a:moveTo>
                    <a:pt x="1005" y="1097"/>
                  </a:moveTo>
                  <a:lnTo>
                    <a:pt x="1005" y="1097"/>
                  </a:lnTo>
                  <a:cubicBezTo>
                    <a:pt x="1003" y="1096"/>
                    <a:pt x="1002" y="1095"/>
                    <a:pt x="1002" y="1093"/>
                  </a:cubicBezTo>
                  <a:cubicBezTo>
                    <a:pt x="1003" y="1091"/>
                    <a:pt x="1005" y="1090"/>
                    <a:pt x="1006" y="1091"/>
                  </a:cubicBezTo>
                  <a:lnTo>
                    <a:pt x="1006" y="1091"/>
                  </a:lnTo>
                  <a:cubicBezTo>
                    <a:pt x="1008" y="1091"/>
                    <a:pt x="1009" y="1093"/>
                    <a:pt x="1009" y="1095"/>
                  </a:cubicBezTo>
                  <a:cubicBezTo>
                    <a:pt x="1008" y="1096"/>
                    <a:pt x="1006" y="1097"/>
                    <a:pt x="1005" y="1097"/>
                  </a:cubicBezTo>
                  <a:close/>
                  <a:moveTo>
                    <a:pt x="992" y="1096"/>
                  </a:moveTo>
                  <a:lnTo>
                    <a:pt x="992" y="1096"/>
                  </a:lnTo>
                  <a:cubicBezTo>
                    <a:pt x="991" y="1096"/>
                    <a:pt x="990" y="1094"/>
                    <a:pt x="990" y="1093"/>
                  </a:cubicBezTo>
                  <a:cubicBezTo>
                    <a:pt x="990" y="1091"/>
                    <a:pt x="992" y="1090"/>
                    <a:pt x="994" y="1090"/>
                  </a:cubicBezTo>
                  <a:lnTo>
                    <a:pt x="994" y="1090"/>
                  </a:lnTo>
                  <a:cubicBezTo>
                    <a:pt x="995" y="1091"/>
                    <a:pt x="996" y="1092"/>
                    <a:pt x="996" y="1094"/>
                  </a:cubicBezTo>
                  <a:cubicBezTo>
                    <a:pt x="996" y="1096"/>
                    <a:pt x="994" y="1097"/>
                    <a:pt x="992" y="1096"/>
                  </a:cubicBezTo>
                  <a:close/>
                  <a:moveTo>
                    <a:pt x="980" y="1096"/>
                  </a:moveTo>
                  <a:lnTo>
                    <a:pt x="980" y="1096"/>
                  </a:lnTo>
                  <a:cubicBezTo>
                    <a:pt x="978" y="1095"/>
                    <a:pt x="977" y="1094"/>
                    <a:pt x="977" y="1092"/>
                  </a:cubicBezTo>
                  <a:cubicBezTo>
                    <a:pt x="978" y="1090"/>
                    <a:pt x="980" y="1089"/>
                    <a:pt x="981" y="1090"/>
                  </a:cubicBezTo>
                  <a:lnTo>
                    <a:pt x="981" y="1090"/>
                  </a:lnTo>
                  <a:cubicBezTo>
                    <a:pt x="983" y="1090"/>
                    <a:pt x="984" y="1092"/>
                    <a:pt x="984" y="1094"/>
                  </a:cubicBezTo>
                  <a:cubicBezTo>
                    <a:pt x="983" y="1095"/>
                    <a:pt x="981" y="1096"/>
                    <a:pt x="980" y="1096"/>
                  </a:cubicBezTo>
                  <a:close/>
                  <a:moveTo>
                    <a:pt x="967" y="1095"/>
                  </a:moveTo>
                  <a:lnTo>
                    <a:pt x="967" y="1095"/>
                  </a:lnTo>
                  <a:cubicBezTo>
                    <a:pt x="966" y="1095"/>
                    <a:pt x="965" y="1093"/>
                    <a:pt x="965" y="1091"/>
                  </a:cubicBezTo>
                  <a:cubicBezTo>
                    <a:pt x="965" y="1090"/>
                    <a:pt x="967" y="1089"/>
                    <a:pt x="969" y="1089"/>
                  </a:cubicBezTo>
                  <a:lnTo>
                    <a:pt x="969" y="1089"/>
                  </a:lnTo>
                  <a:cubicBezTo>
                    <a:pt x="970" y="1090"/>
                    <a:pt x="971" y="1091"/>
                    <a:pt x="971" y="1093"/>
                  </a:cubicBezTo>
                  <a:cubicBezTo>
                    <a:pt x="971" y="1095"/>
                    <a:pt x="969" y="1096"/>
                    <a:pt x="967" y="1095"/>
                  </a:cubicBezTo>
                  <a:close/>
                  <a:moveTo>
                    <a:pt x="955" y="1095"/>
                  </a:moveTo>
                  <a:lnTo>
                    <a:pt x="955" y="1095"/>
                  </a:lnTo>
                  <a:cubicBezTo>
                    <a:pt x="953" y="1094"/>
                    <a:pt x="952" y="1093"/>
                    <a:pt x="952" y="1091"/>
                  </a:cubicBezTo>
                  <a:cubicBezTo>
                    <a:pt x="953" y="1089"/>
                    <a:pt x="955" y="1088"/>
                    <a:pt x="956" y="1089"/>
                  </a:cubicBezTo>
                  <a:lnTo>
                    <a:pt x="956" y="1089"/>
                  </a:lnTo>
                  <a:cubicBezTo>
                    <a:pt x="958" y="1089"/>
                    <a:pt x="959" y="1091"/>
                    <a:pt x="959" y="1092"/>
                  </a:cubicBezTo>
                  <a:cubicBezTo>
                    <a:pt x="958" y="1094"/>
                    <a:pt x="956" y="1095"/>
                    <a:pt x="955" y="1095"/>
                  </a:cubicBezTo>
                  <a:close/>
                  <a:moveTo>
                    <a:pt x="942" y="1094"/>
                  </a:moveTo>
                  <a:lnTo>
                    <a:pt x="942" y="1094"/>
                  </a:lnTo>
                  <a:cubicBezTo>
                    <a:pt x="941" y="1094"/>
                    <a:pt x="940" y="1092"/>
                    <a:pt x="940" y="1090"/>
                  </a:cubicBezTo>
                  <a:cubicBezTo>
                    <a:pt x="940" y="1089"/>
                    <a:pt x="942" y="1087"/>
                    <a:pt x="944" y="1088"/>
                  </a:cubicBezTo>
                  <a:lnTo>
                    <a:pt x="944" y="1088"/>
                  </a:lnTo>
                  <a:cubicBezTo>
                    <a:pt x="945" y="1088"/>
                    <a:pt x="946" y="1090"/>
                    <a:pt x="946" y="1092"/>
                  </a:cubicBezTo>
                  <a:cubicBezTo>
                    <a:pt x="946" y="1093"/>
                    <a:pt x="944" y="1094"/>
                    <a:pt x="942" y="1094"/>
                  </a:cubicBezTo>
                  <a:close/>
                  <a:moveTo>
                    <a:pt x="930" y="1093"/>
                  </a:moveTo>
                  <a:lnTo>
                    <a:pt x="930" y="1093"/>
                  </a:lnTo>
                  <a:cubicBezTo>
                    <a:pt x="928" y="1093"/>
                    <a:pt x="927" y="1091"/>
                    <a:pt x="928" y="1089"/>
                  </a:cubicBezTo>
                  <a:cubicBezTo>
                    <a:pt x="928" y="1088"/>
                    <a:pt x="930" y="1087"/>
                    <a:pt x="931" y="1087"/>
                  </a:cubicBezTo>
                  <a:lnTo>
                    <a:pt x="931" y="1087"/>
                  </a:lnTo>
                  <a:cubicBezTo>
                    <a:pt x="933" y="1088"/>
                    <a:pt x="934" y="1089"/>
                    <a:pt x="934" y="1091"/>
                  </a:cubicBezTo>
                  <a:cubicBezTo>
                    <a:pt x="933" y="1093"/>
                    <a:pt x="931" y="1094"/>
                    <a:pt x="930" y="1093"/>
                  </a:cubicBezTo>
                  <a:close/>
                  <a:moveTo>
                    <a:pt x="917" y="1092"/>
                  </a:moveTo>
                  <a:lnTo>
                    <a:pt x="917" y="1092"/>
                  </a:lnTo>
                  <a:cubicBezTo>
                    <a:pt x="916" y="1092"/>
                    <a:pt x="915" y="1090"/>
                    <a:pt x="915" y="1088"/>
                  </a:cubicBezTo>
                  <a:cubicBezTo>
                    <a:pt x="915" y="1087"/>
                    <a:pt x="917" y="1086"/>
                    <a:pt x="919" y="1086"/>
                  </a:cubicBezTo>
                  <a:lnTo>
                    <a:pt x="919" y="1086"/>
                  </a:lnTo>
                  <a:cubicBezTo>
                    <a:pt x="921" y="1087"/>
                    <a:pt x="922" y="1088"/>
                    <a:pt x="921" y="1090"/>
                  </a:cubicBezTo>
                  <a:cubicBezTo>
                    <a:pt x="921" y="1092"/>
                    <a:pt x="919" y="1093"/>
                    <a:pt x="917" y="1092"/>
                  </a:cubicBezTo>
                  <a:close/>
                  <a:moveTo>
                    <a:pt x="905" y="1091"/>
                  </a:moveTo>
                  <a:lnTo>
                    <a:pt x="905" y="1091"/>
                  </a:lnTo>
                  <a:cubicBezTo>
                    <a:pt x="903" y="1091"/>
                    <a:pt x="902" y="1089"/>
                    <a:pt x="903" y="1087"/>
                  </a:cubicBezTo>
                  <a:cubicBezTo>
                    <a:pt x="903" y="1086"/>
                    <a:pt x="905" y="1085"/>
                    <a:pt x="906" y="1085"/>
                  </a:cubicBezTo>
                  <a:lnTo>
                    <a:pt x="906" y="1085"/>
                  </a:lnTo>
                  <a:cubicBezTo>
                    <a:pt x="908" y="1086"/>
                    <a:pt x="909" y="1087"/>
                    <a:pt x="909" y="1089"/>
                  </a:cubicBezTo>
                  <a:cubicBezTo>
                    <a:pt x="908" y="1091"/>
                    <a:pt x="907" y="1092"/>
                    <a:pt x="905" y="1091"/>
                  </a:cubicBezTo>
                  <a:close/>
                  <a:moveTo>
                    <a:pt x="892" y="1090"/>
                  </a:moveTo>
                  <a:lnTo>
                    <a:pt x="892" y="1090"/>
                  </a:lnTo>
                  <a:cubicBezTo>
                    <a:pt x="891" y="1090"/>
                    <a:pt x="890" y="1088"/>
                    <a:pt x="890" y="1086"/>
                  </a:cubicBezTo>
                  <a:cubicBezTo>
                    <a:pt x="891" y="1085"/>
                    <a:pt x="892" y="1084"/>
                    <a:pt x="894" y="1084"/>
                  </a:cubicBezTo>
                  <a:lnTo>
                    <a:pt x="894" y="1084"/>
                  </a:lnTo>
                  <a:cubicBezTo>
                    <a:pt x="896" y="1085"/>
                    <a:pt x="897" y="1086"/>
                    <a:pt x="896" y="1088"/>
                  </a:cubicBezTo>
                  <a:cubicBezTo>
                    <a:pt x="896" y="1090"/>
                    <a:pt x="894" y="1091"/>
                    <a:pt x="892" y="1090"/>
                  </a:cubicBezTo>
                  <a:close/>
                  <a:moveTo>
                    <a:pt x="880" y="1089"/>
                  </a:moveTo>
                  <a:lnTo>
                    <a:pt x="880" y="1089"/>
                  </a:lnTo>
                  <a:cubicBezTo>
                    <a:pt x="878" y="1089"/>
                    <a:pt x="877" y="1087"/>
                    <a:pt x="878" y="1085"/>
                  </a:cubicBezTo>
                  <a:cubicBezTo>
                    <a:pt x="878" y="1084"/>
                    <a:pt x="880" y="1083"/>
                    <a:pt x="881" y="1083"/>
                  </a:cubicBezTo>
                  <a:lnTo>
                    <a:pt x="881" y="1083"/>
                  </a:lnTo>
                  <a:cubicBezTo>
                    <a:pt x="883" y="1084"/>
                    <a:pt x="884" y="1085"/>
                    <a:pt x="884" y="1087"/>
                  </a:cubicBezTo>
                  <a:cubicBezTo>
                    <a:pt x="883" y="1089"/>
                    <a:pt x="882" y="1090"/>
                    <a:pt x="880" y="1089"/>
                  </a:cubicBezTo>
                  <a:close/>
                  <a:moveTo>
                    <a:pt x="868" y="1088"/>
                  </a:moveTo>
                  <a:lnTo>
                    <a:pt x="867" y="1088"/>
                  </a:lnTo>
                  <a:cubicBezTo>
                    <a:pt x="866" y="1087"/>
                    <a:pt x="865" y="1086"/>
                    <a:pt x="865" y="1084"/>
                  </a:cubicBezTo>
                  <a:cubicBezTo>
                    <a:pt x="866" y="1082"/>
                    <a:pt x="867" y="1081"/>
                    <a:pt x="869" y="1082"/>
                  </a:cubicBezTo>
                  <a:lnTo>
                    <a:pt x="869" y="1082"/>
                  </a:lnTo>
                  <a:cubicBezTo>
                    <a:pt x="871" y="1082"/>
                    <a:pt x="872" y="1084"/>
                    <a:pt x="871" y="1086"/>
                  </a:cubicBezTo>
                  <a:cubicBezTo>
                    <a:pt x="871" y="1087"/>
                    <a:pt x="869" y="1088"/>
                    <a:pt x="868" y="1088"/>
                  </a:cubicBezTo>
                  <a:close/>
                  <a:moveTo>
                    <a:pt x="855" y="1086"/>
                  </a:moveTo>
                  <a:lnTo>
                    <a:pt x="855" y="1086"/>
                  </a:lnTo>
                  <a:cubicBezTo>
                    <a:pt x="853" y="1086"/>
                    <a:pt x="852" y="1084"/>
                    <a:pt x="853" y="1083"/>
                  </a:cubicBezTo>
                  <a:cubicBezTo>
                    <a:pt x="853" y="1081"/>
                    <a:pt x="855" y="1080"/>
                    <a:pt x="857" y="1080"/>
                  </a:cubicBezTo>
                  <a:lnTo>
                    <a:pt x="857" y="1080"/>
                  </a:lnTo>
                  <a:cubicBezTo>
                    <a:pt x="858" y="1081"/>
                    <a:pt x="859" y="1083"/>
                    <a:pt x="859" y="1084"/>
                  </a:cubicBezTo>
                  <a:cubicBezTo>
                    <a:pt x="858" y="1086"/>
                    <a:pt x="857" y="1087"/>
                    <a:pt x="855" y="1086"/>
                  </a:cubicBezTo>
                  <a:close/>
                  <a:moveTo>
                    <a:pt x="843" y="1085"/>
                  </a:moveTo>
                  <a:lnTo>
                    <a:pt x="843" y="1085"/>
                  </a:lnTo>
                  <a:cubicBezTo>
                    <a:pt x="841" y="1085"/>
                    <a:pt x="840" y="1083"/>
                    <a:pt x="840" y="1081"/>
                  </a:cubicBezTo>
                  <a:cubicBezTo>
                    <a:pt x="841" y="1080"/>
                    <a:pt x="842" y="1079"/>
                    <a:pt x="844" y="1079"/>
                  </a:cubicBezTo>
                  <a:lnTo>
                    <a:pt x="844" y="1079"/>
                  </a:lnTo>
                  <a:cubicBezTo>
                    <a:pt x="846" y="1080"/>
                    <a:pt x="847" y="1081"/>
                    <a:pt x="846" y="1083"/>
                  </a:cubicBezTo>
                  <a:cubicBezTo>
                    <a:pt x="846" y="1085"/>
                    <a:pt x="844" y="1086"/>
                    <a:pt x="843" y="1085"/>
                  </a:cubicBezTo>
                  <a:close/>
                  <a:moveTo>
                    <a:pt x="830" y="1084"/>
                  </a:moveTo>
                  <a:lnTo>
                    <a:pt x="830" y="1084"/>
                  </a:lnTo>
                  <a:cubicBezTo>
                    <a:pt x="829" y="1083"/>
                    <a:pt x="828" y="1082"/>
                    <a:pt x="828" y="1080"/>
                  </a:cubicBezTo>
                  <a:cubicBezTo>
                    <a:pt x="828" y="1078"/>
                    <a:pt x="830" y="1077"/>
                    <a:pt x="832" y="1078"/>
                  </a:cubicBezTo>
                  <a:lnTo>
                    <a:pt x="832" y="1078"/>
                  </a:lnTo>
                  <a:cubicBezTo>
                    <a:pt x="833" y="1078"/>
                    <a:pt x="834" y="1080"/>
                    <a:pt x="834" y="1082"/>
                  </a:cubicBezTo>
                  <a:cubicBezTo>
                    <a:pt x="834" y="1083"/>
                    <a:pt x="832" y="1084"/>
                    <a:pt x="830" y="1084"/>
                  </a:cubicBezTo>
                  <a:close/>
                  <a:moveTo>
                    <a:pt x="818" y="1082"/>
                  </a:moveTo>
                  <a:lnTo>
                    <a:pt x="818" y="1082"/>
                  </a:lnTo>
                  <a:cubicBezTo>
                    <a:pt x="816" y="1082"/>
                    <a:pt x="815" y="1080"/>
                    <a:pt x="816" y="1078"/>
                  </a:cubicBezTo>
                  <a:cubicBezTo>
                    <a:pt x="816" y="1077"/>
                    <a:pt x="818" y="1076"/>
                    <a:pt x="819" y="1076"/>
                  </a:cubicBezTo>
                  <a:lnTo>
                    <a:pt x="819" y="1076"/>
                  </a:lnTo>
                  <a:cubicBezTo>
                    <a:pt x="821" y="1077"/>
                    <a:pt x="822" y="1078"/>
                    <a:pt x="822" y="1080"/>
                  </a:cubicBezTo>
                  <a:cubicBezTo>
                    <a:pt x="821" y="1082"/>
                    <a:pt x="819" y="1083"/>
                    <a:pt x="818" y="1082"/>
                  </a:cubicBezTo>
                  <a:close/>
                  <a:moveTo>
                    <a:pt x="805" y="1081"/>
                  </a:moveTo>
                  <a:lnTo>
                    <a:pt x="805" y="1081"/>
                  </a:lnTo>
                  <a:cubicBezTo>
                    <a:pt x="804" y="1080"/>
                    <a:pt x="803" y="1078"/>
                    <a:pt x="803" y="1077"/>
                  </a:cubicBezTo>
                  <a:cubicBezTo>
                    <a:pt x="804" y="1075"/>
                    <a:pt x="805" y="1074"/>
                    <a:pt x="807" y="1074"/>
                  </a:cubicBezTo>
                  <a:lnTo>
                    <a:pt x="807" y="1074"/>
                  </a:lnTo>
                  <a:cubicBezTo>
                    <a:pt x="809" y="1075"/>
                    <a:pt x="810" y="1077"/>
                    <a:pt x="809" y="1078"/>
                  </a:cubicBezTo>
                  <a:cubicBezTo>
                    <a:pt x="809" y="1080"/>
                    <a:pt x="807" y="1081"/>
                    <a:pt x="805" y="1081"/>
                  </a:cubicBezTo>
                  <a:close/>
                  <a:moveTo>
                    <a:pt x="793" y="1079"/>
                  </a:moveTo>
                  <a:lnTo>
                    <a:pt x="793" y="1079"/>
                  </a:lnTo>
                  <a:cubicBezTo>
                    <a:pt x="791" y="1078"/>
                    <a:pt x="790" y="1077"/>
                    <a:pt x="791" y="1075"/>
                  </a:cubicBezTo>
                  <a:cubicBezTo>
                    <a:pt x="791" y="1073"/>
                    <a:pt x="793" y="1072"/>
                    <a:pt x="795" y="1073"/>
                  </a:cubicBezTo>
                  <a:lnTo>
                    <a:pt x="795" y="1073"/>
                  </a:lnTo>
                  <a:cubicBezTo>
                    <a:pt x="796" y="1073"/>
                    <a:pt x="797" y="1075"/>
                    <a:pt x="797" y="1077"/>
                  </a:cubicBezTo>
                  <a:cubicBezTo>
                    <a:pt x="796" y="1078"/>
                    <a:pt x="795" y="1079"/>
                    <a:pt x="793" y="1079"/>
                  </a:cubicBezTo>
                  <a:close/>
                  <a:moveTo>
                    <a:pt x="781" y="1077"/>
                  </a:moveTo>
                  <a:lnTo>
                    <a:pt x="781" y="1077"/>
                  </a:lnTo>
                  <a:cubicBezTo>
                    <a:pt x="779" y="1077"/>
                    <a:pt x="778" y="1075"/>
                    <a:pt x="778" y="1073"/>
                  </a:cubicBezTo>
                  <a:cubicBezTo>
                    <a:pt x="779" y="1072"/>
                    <a:pt x="780" y="1071"/>
                    <a:pt x="782" y="1071"/>
                  </a:cubicBezTo>
                  <a:lnTo>
                    <a:pt x="782" y="1071"/>
                  </a:lnTo>
                  <a:cubicBezTo>
                    <a:pt x="784" y="1072"/>
                    <a:pt x="785" y="1073"/>
                    <a:pt x="784" y="1075"/>
                  </a:cubicBezTo>
                  <a:cubicBezTo>
                    <a:pt x="784" y="1077"/>
                    <a:pt x="782" y="1078"/>
                    <a:pt x="781" y="1077"/>
                  </a:cubicBezTo>
                  <a:close/>
                  <a:moveTo>
                    <a:pt x="768" y="1075"/>
                  </a:moveTo>
                  <a:lnTo>
                    <a:pt x="768" y="1075"/>
                  </a:lnTo>
                  <a:cubicBezTo>
                    <a:pt x="767" y="1075"/>
                    <a:pt x="766" y="1073"/>
                    <a:pt x="766" y="1071"/>
                  </a:cubicBezTo>
                  <a:cubicBezTo>
                    <a:pt x="766" y="1070"/>
                    <a:pt x="768" y="1069"/>
                    <a:pt x="770" y="1069"/>
                  </a:cubicBezTo>
                  <a:lnTo>
                    <a:pt x="770" y="1069"/>
                  </a:lnTo>
                  <a:cubicBezTo>
                    <a:pt x="771" y="1070"/>
                    <a:pt x="772" y="1071"/>
                    <a:pt x="772" y="1073"/>
                  </a:cubicBezTo>
                  <a:cubicBezTo>
                    <a:pt x="772" y="1075"/>
                    <a:pt x="770" y="1076"/>
                    <a:pt x="768" y="1075"/>
                  </a:cubicBezTo>
                  <a:close/>
                  <a:moveTo>
                    <a:pt x="756" y="1073"/>
                  </a:moveTo>
                  <a:lnTo>
                    <a:pt x="756" y="1073"/>
                  </a:lnTo>
                  <a:cubicBezTo>
                    <a:pt x="754" y="1073"/>
                    <a:pt x="753" y="1071"/>
                    <a:pt x="754" y="1069"/>
                  </a:cubicBezTo>
                  <a:cubicBezTo>
                    <a:pt x="754" y="1068"/>
                    <a:pt x="756" y="1067"/>
                    <a:pt x="757" y="1067"/>
                  </a:cubicBezTo>
                  <a:lnTo>
                    <a:pt x="757" y="1067"/>
                  </a:lnTo>
                  <a:cubicBezTo>
                    <a:pt x="759" y="1068"/>
                    <a:pt x="760" y="1069"/>
                    <a:pt x="760" y="1071"/>
                  </a:cubicBezTo>
                  <a:cubicBezTo>
                    <a:pt x="759" y="1073"/>
                    <a:pt x="758" y="1074"/>
                    <a:pt x="756" y="1073"/>
                  </a:cubicBezTo>
                  <a:close/>
                  <a:moveTo>
                    <a:pt x="744" y="1071"/>
                  </a:moveTo>
                  <a:lnTo>
                    <a:pt x="744" y="1071"/>
                  </a:lnTo>
                  <a:cubicBezTo>
                    <a:pt x="742" y="1071"/>
                    <a:pt x="741" y="1069"/>
                    <a:pt x="741" y="1067"/>
                  </a:cubicBezTo>
                  <a:cubicBezTo>
                    <a:pt x="742" y="1066"/>
                    <a:pt x="743" y="1065"/>
                    <a:pt x="745" y="1065"/>
                  </a:cubicBezTo>
                  <a:lnTo>
                    <a:pt x="745" y="1065"/>
                  </a:lnTo>
                  <a:cubicBezTo>
                    <a:pt x="747" y="1066"/>
                    <a:pt x="748" y="1067"/>
                    <a:pt x="747" y="1069"/>
                  </a:cubicBezTo>
                  <a:cubicBezTo>
                    <a:pt x="747" y="1071"/>
                    <a:pt x="745" y="1072"/>
                    <a:pt x="744" y="1071"/>
                  </a:cubicBezTo>
                  <a:close/>
                  <a:moveTo>
                    <a:pt x="731" y="1069"/>
                  </a:moveTo>
                  <a:lnTo>
                    <a:pt x="731" y="1069"/>
                  </a:lnTo>
                  <a:cubicBezTo>
                    <a:pt x="730" y="1069"/>
                    <a:pt x="729" y="1067"/>
                    <a:pt x="729" y="1065"/>
                  </a:cubicBezTo>
                  <a:cubicBezTo>
                    <a:pt x="729" y="1064"/>
                    <a:pt x="731" y="1063"/>
                    <a:pt x="733" y="1063"/>
                  </a:cubicBezTo>
                  <a:lnTo>
                    <a:pt x="733" y="1063"/>
                  </a:lnTo>
                  <a:cubicBezTo>
                    <a:pt x="734" y="1064"/>
                    <a:pt x="735" y="1065"/>
                    <a:pt x="735" y="1067"/>
                  </a:cubicBezTo>
                  <a:cubicBezTo>
                    <a:pt x="735" y="1069"/>
                    <a:pt x="733" y="1070"/>
                    <a:pt x="731" y="1069"/>
                  </a:cubicBezTo>
                  <a:close/>
                  <a:moveTo>
                    <a:pt x="719" y="1067"/>
                  </a:moveTo>
                  <a:lnTo>
                    <a:pt x="719" y="1067"/>
                  </a:lnTo>
                  <a:cubicBezTo>
                    <a:pt x="717" y="1067"/>
                    <a:pt x="716" y="1065"/>
                    <a:pt x="717" y="1063"/>
                  </a:cubicBezTo>
                  <a:cubicBezTo>
                    <a:pt x="717" y="1061"/>
                    <a:pt x="719" y="1060"/>
                    <a:pt x="720" y="1061"/>
                  </a:cubicBezTo>
                  <a:lnTo>
                    <a:pt x="720" y="1061"/>
                  </a:lnTo>
                  <a:cubicBezTo>
                    <a:pt x="722" y="1061"/>
                    <a:pt x="723" y="1063"/>
                    <a:pt x="723" y="1065"/>
                  </a:cubicBezTo>
                  <a:cubicBezTo>
                    <a:pt x="722" y="1066"/>
                    <a:pt x="721" y="1067"/>
                    <a:pt x="719" y="1067"/>
                  </a:cubicBezTo>
                  <a:close/>
                  <a:moveTo>
                    <a:pt x="707" y="1065"/>
                  </a:moveTo>
                  <a:lnTo>
                    <a:pt x="707" y="1065"/>
                  </a:lnTo>
                  <a:cubicBezTo>
                    <a:pt x="705" y="1064"/>
                    <a:pt x="704" y="1062"/>
                    <a:pt x="704" y="1061"/>
                  </a:cubicBezTo>
                  <a:cubicBezTo>
                    <a:pt x="705" y="1059"/>
                    <a:pt x="706" y="1058"/>
                    <a:pt x="708" y="1059"/>
                  </a:cubicBezTo>
                  <a:lnTo>
                    <a:pt x="708" y="1059"/>
                  </a:lnTo>
                  <a:cubicBezTo>
                    <a:pt x="710" y="1059"/>
                    <a:pt x="711" y="1061"/>
                    <a:pt x="710" y="1062"/>
                  </a:cubicBezTo>
                  <a:cubicBezTo>
                    <a:pt x="710" y="1064"/>
                    <a:pt x="708" y="1065"/>
                    <a:pt x="707" y="1065"/>
                  </a:cubicBezTo>
                  <a:close/>
                  <a:moveTo>
                    <a:pt x="694" y="1062"/>
                  </a:moveTo>
                  <a:lnTo>
                    <a:pt x="694" y="1062"/>
                  </a:lnTo>
                  <a:cubicBezTo>
                    <a:pt x="693" y="1062"/>
                    <a:pt x="692" y="1060"/>
                    <a:pt x="692" y="1058"/>
                  </a:cubicBezTo>
                  <a:cubicBezTo>
                    <a:pt x="693" y="1057"/>
                    <a:pt x="694" y="1056"/>
                    <a:pt x="696" y="1056"/>
                  </a:cubicBezTo>
                  <a:lnTo>
                    <a:pt x="696" y="1056"/>
                  </a:lnTo>
                  <a:cubicBezTo>
                    <a:pt x="698" y="1057"/>
                    <a:pt x="699" y="1058"/>
                    <a:pt x="698" y="1060"/>
                  </a:cubicBezTo>
                  <a:cubicBezTo>
                    <a:pt x="698" y="1062"/>
                    <a:pt x="696" y="1063"/>
                    <a:pt x="694" y="1062"/>
                  </a:cubicBezTo>
                  <a:close/>
                  <a:moveTo>
                    <a:pt x="682" y="1060"/>
                  </a:moveTo>
                  <a:lnTo>
                    <a:pt x="682" y="1060"/>
                  </a:lnTo>
                  <a:cubicBezTo>
                    <a:pt x="680" y="1060"/>
                    <a:pt x="679" y="1058"/>
                    <a:pt x="680" y="1056"/>
                  </a:cubicBezTo>
                  <a:cubicBezTo>
                    <a:pt x="680" y="1054"/>
                    <a:pt x="682" y="1053"/>
                    <a:pt x="684" y="1054"/>
                  </a:cubicBezTo>
                  <a:lnTo>
                    <a:pt x="684" y="1054"/>
                  </a:lnTo>
                  <a:cubicBezTo>
                    <a:pt x="685" y="1054"/>
                    <a:pt x="686" y="1056"/>
                    <a:pt x="686" y="1058"/>
                  </a:cubicBezTo>
                  <a:cubicBezTo>
                    <a:pt x="685" y="1059"/>
                    <a:pt x="684" y="1060"/>
                    <a:pt x="682" y="1060"/>
                  </a:cubicBezTo>
                  <a:close/>
                  <a:moveTo>
                    <a:pt x="670" y="1057"/>
                  </a:moveTo>
                  <a:lnTo>
                    <a:pt x="670" y="1057"/>
                  </a:lnTo>
                  <a:cubicBezTo>
                    <a:pt x="668" y="1057"/>
                    <a:pt x="667" y="1055"/>
                    <a:pt x="668" y="1053"/>
                  </a:cubicBezTo>
                  <a:cubicBezTo>
                    <a:pt x="668" y="1052"/>
                    <a:pt x="670" y="1051"/>
                    <a:pt x="671" y="1051"/>
                  </a:cubicBezTo>
                  <a:lnTo>
                    <a:pt x="671" y="1051"/>
                  </a:lnTo>
                  <a:cubicBezTo>
                    <a:pt x="673" y="1052"/>
                    <a:pt x="674" y="1053"/>
                    <a:pt x="674" y="1055"/>
                  </a:cubicBezTo>
                  <a:cubicBezTo>
                    <a:pt x="673" y="1057"/>
                    <a:pt x="672" y="1058"/>
                    <a:pt x="670" y="1057"/>
                  </a:cubicBezTo>
                  <a:close/>
                  <a:moveTo>
                    <a:pt x="658" y="1055"/>
                  </a:moveTo>
                  <a:lnTo>
                    <a:pt x="658" y="1055"/>
                  </a:lnTo>
                  <a:cubicBezTo>
                    <a:pt x="656" y="1054"/>
                    <a:pt x="655" y="1052"/>
                    <a:pt x="655" y="1051"/>
                  </a:cubicBezTo>
                  <a:cubicBezTo>
                    <a:pt x="656" y="1049"/>
                    <a:pt x="657" y="1048"/>
                    <a:pt x="659" y="1049"/>
                  </a:cubicBezTo>
                  <a:lnTo>
                    <a:pt x="659" y="1049"/>
                  </a:lnTo>
                  <a:cubicBezTo>
                    <a:pt x="661" y="1049"/>
                    <a:pt x="662" y="1051"/>
                    <a:pt x="661" y="1052"/>
                  </a:cubicBezTo>
                  <a:cubicBezTo>
                    <a:pt x="661" y="1054"/>
                    <a:pt x="659" y="1055"/>
                    <a:pt x="658" y="1055"/>
                  </a:cubicBezTo>
                  <a:close/>
                  <a:moveTo>
                    <a:pt x="645" y="1052"/>
                  </a:moveTo>
                  <a:lnTo>
                    <a:pt x="645" y="1052"/>
                  </a:lnTo>
                  <a:cubicBezTo>
                    <a:pt x="644" y="1051"/>
                    <a:pt x="643" y="1050"/>
                    <a:pt x="643" y="1048"/>
                  </a:cubicBezTo>
                  <a:cubicBezTo>
                    <a:pt x="644" y="1046"/>
                    <a:pt x="645" y="1045"/>
                    <a:pt x="647" y="1046"/>
                  </a:cubicBezTo>
                  <a:lnTo>
                    <a:pt x="647" y="1046"/>
                  </a:lnTo>
                  <a:cubicBezTo>
                    <a:pt x="649" y="1046"/>
                    <a:pt x="650" y="1048"/>
                    <a:pt x="649" y="1050"/>
                  </a:cubicBezTo>
                  <a:cubicBezTo>
                    <a:pt x="649" y="1051"/>
                    <a:pt x="647" y="1052"/>
                    <a:pt x="645" y="1052"/>
                  </a:cubicBezTo>
                  <a:close/>
                  <a:moveTo>
                    <a:pt x="633" y="1049"/>
                  </a:moveTo>
                  <a:lnTo>
                    <a:pt x="633" y="1049"/>
                  </a:lnTo>
                  <a:cubicBezTo>
                    <a:pt x="632" y="1049"/>
                    <a:pt x="631" y="1047"/>
                    <a:pt x="631" y="1045"/>
                  </a:cubicBezTo>
                  <a:cubicBezTo>
                    <a:pt x="631" y="1044"/>
                    <a:pt x="633" y="1043"/>
                    <a:pt x="635" y="1043"/>
                  </a:cubicBezTo>
                  <a:lnTo>
                    <a:pt x="635" y="1043"/>
                  </a:lnTo>
                  <a:cubicBezTo>
                    <a:pt x="636" y="1044"/>
                    <a:pt x="637" y="1045"/>
                    <a:pt x="637" y="1047"/>
                  </a:cubicBezTo>
                  <a:cubicBezTo>
                    <a:pt x="637" y="1049"/>
                    <a:pt x="635" y="1050"/>
                    <a:pt x="633" y="1049"/>
                  </a:cubicBezTo>
                  <a:close/>
                  <a:moveTo>
                    <a:pt x="621" y="1046"/>
                  </a:moveTo>
                  <a:lnTo>
                    <a:pt x="621" y="1046"/>
                  </a:lnTo>
                  <a:cubicBezTo>
                    <a:pt x="619" y="1046"/>
                    <a:pt x="618" y="1044"/>
                    <a:pt x="619" y="1042"/>
                  </a:cubicBezTo>
                  <a:cubicBezTo>
                    <a:pt x="619" y="1041"/>
                    <a:pt x="621" y="1040"/>
                    <a:pt x="623" y="1040"/>
                  </a:cubicBezTo>
                  <a:lnTo>
                    <a:pt x="623" y="1040"/>
                  </a:lnTo>
                  <a:cubicBezTo>
                    <a:pt x="624" y="1040"/>
                    <a:pt x="625" y="1042"/>
                    <a:pt x="625" y="1044"/>
                  </a:cubicBezTo>
                  <a:cubicBezTo>
                    <a:pt x="624" y="1046"/>
                    <a:pt x="623" y="1047"/>
                    <a:pt x="621" y="1046"/>
                  </a:cubicBezTo>
                  <a:close/>
                  <a:moveTo>
                    <a:pt x="609" y="1043"/>
                  </a:moveTo>
                  <a:lnTo>
                    <a:pt x="609" y="1043"/>
                  </a:lnTo>
                  <a:cubicBezTo>
                    <a:pt x="607" y="1043"/>
                    <a:pt x="606" y="1041"/>
                    <a:pt x="607" y="1039"/>
                  </a:cubicBezTo>
                  <a:cubicBezTo>
                    <a:pt x="607" y="1038"/>
                    <a:pt x="609" y="1037"/>
                    <a:pt x="610" y="1037"/>
                  </a:cubicBezTo>
                  <a:lnTo>
                    <a:pt x="610" y="1037"/>
                  </a:lnTo>
                  <a:cubicBezTo>
                    <a:pt x="612" y="1037"/>
                    <a:pt x="613" y="1039"/>
                    <a:pt x="613" y="1041"/>
                  </a:cubicBezTo>
                  <a:cubicBezTo>
                    <a:pt x="612" y="1043"/>
                    <a:pt x="611" y="1044"/>
                    <a:pt x="609" y="1043"/>
                  </a:cubicBezTo>
                  <a:close/>
                  <a:moveTo>
                    <a:pt x="597" y="1040"/>
                  </a:moveTo>
                  <a:lnTo>
                    <a:pt x="597" y="1040"/>
                  </a:lnTo>
                  <a:cubicBezTo>
                    <a:pt x="595" y="1040"/>
                    <a:pt x="594" y="1038"/>
                    <a:pt x="595" y="1036"/>
                  </a:cubicBezTo>
                  <a:cubicBezTo>
                    <a:pt x="595" y="1035"/>
                    <a:pt x="597" y="1034"/>
                    <a:pt x="598" y="1034"/>
                  </a:cubicBezTo>
                  <a:lnTo>
                    <a:pt x="598" y="1034"/>
                  </a:lnTo>
                  <a:cubicBezTo>
                    <a:pt x="600" y="1034"/>
                    <a:pt x="601" y="1036"/>
                    <a:pt x="601" y="1038"/>
                  </a:cubicBezTo>
                  <a:cubicBezTo>
                    <a:pt x="600" y="1039"/>
                    <a:pt x="598" y="1040"/>
                    <a:pt x="597" y="1040"/>
                  </a:cubicBezTo>
                  <a:close/>
                  <a:moveTo>
                    <a:pt x="585" y="1037"/>
                  </a:moveTo>
                  <a:lnTo>
                    <a:pt x="585" y="1037"/>
                  </a:lnTo>
                  <a:cubicBezTo>
                    <a:pt x="583" y="1037"/>
                    <a:pt x="582" y="1035"/>
                    <a:pt x="582" y="1033"/>
                  </a:cubicBezTo>
                  <a:cubicBezTo>
                    <a:pt x="583" y="1031"/>
                    <a:pt x="585" y="1030"/>
                    <a:pt x="586" y="1031"/>
                  </a:cubicBezTo>
                  <a:lnTo>
                    <a:pt x="586" y="1031"/>
                  </a:lnTo>
                  <a:cubicBezTo>
                    <a:pt x="588" y="1031"/>
                    <a:pt x="589" y="1033"/>
                    <a:pt x="589" y="1035"/>
                  </a:cubicBezTo>
                  <a:cubicBezTo>
                    <a:pt x="588" y="1036"/>
                    <a:pt x="586" y="1037"/>
                    <a:pt x="585" y="1037"/>
                  </a:cubicBezTo>
                  <a:close/>
                  <a:moveTo>
                    <a:pt x="573" y="1034"/>
                  </a:moveTo>
                  <a:lnTo>
                    <a:pt x="573" y="1034"/>
                  </a:lnTo>
                  <a:cubicBezTo>
                    <a:pt x="571" y="1033"/>
                    <a:pt x="570" y="1031"/>
                    <a:pt x="570" y="1030"/>
                  </a:cubicBezTo>
                  <a:cubicBezTo>
                    <a:pt x="571" y="1028"/>
                    <a:pt x="573" y="1027"/>
                    <a:pt x="574" y="1027"/>
                  </a:cubicBezTo>
                  <a:lnTo>
                    <a:pt x="574" y="1028"/>
                  </a:lnTo>
                  <a:cubicBezTo>
                    <a:pt x="576" y="1028"/>
                    <a:pt x="577" y="1030"/>
                    <a:pt x="576" y="1031"/>
                  </a:cubicBezTo>
                  <a:cubicBezTo>
                    <a:pt x="576" y="1033"/>
                    <a:pt x="574" y="1034"/>
                    <a:pt x="573" y="1034"/>
                  </a:cubicBezTo>
                  <a:close/>
                  <a:moveTo>
                    <a:pt x="561" y="1030"/>
                  </a:moveTo>
                  <a:lnTo>
                    <a:pt x="561" y="1030"/>
                  </a:lnTo>
                  <a:cubicBezTo>
                    <a:pt x="559" y="1030"/>
                    <a:pt x="558" y="1028"/>
                    <a:pt x="558" y="1026"/>
                  </a:cubicBezTo>
                  <a:cubicBezTo>
                    <a:pt x="559" y="1025"/>
                    <a:pt x="560" y="1024"/>
                    <a:pt x="562" y="1024"/>
                  </a:cubicBezTo>
                  <a:lnTo>
                    <a:pt x="562" y="1024"/>
                  </a:lnTo>
                  <a:cubicBezTo>
                    <a:pt x="564" y="1025"/>
                    <a:pt x="565" y="1026"/>
                    <a:pt x="564" y="1028"/>
                  </a:cubicBezTo>
                  <a:cubicBezTo>
                    <a:pt x="564" y="1030"/>
                    <a:pt x="562" y="1031"/>
                    <a:pt x="561" y="1030"/>
                  </a:cubicBezTo>
                  <a:close/>
                  <a:moveTo>
                    <a:pt x="549" y="1027"/>
                  </a:moveTo>
                  <a:lnTo>
                    <a:pt x="549" y="1027"/>
                  </a:lnTo>
                  <a:cubicBezTo>
                    <a:pt x="547" y="1026"/>
                    <a:pt x="546" y="1025"/>
                    <a:pt x="546" y="1023"/>
                  </a:cubicBezTo>
                  <a:cubicBezTo>
                    <a:pt x="547" y="1021"/>
                    <a:pt x="548" y="1020"/>
                    <a:pt x="550" y="1021"/>
                  </a:cubicBezTo>
                  <a:lnTo>
                    <a:pt x="550" y="1021"/>
                  </a:lnTo>
                  <a:cubicBezTo>
                    <a:pt x="552" y="1021"/>
                    <a:pt x="553" y="1023"/>
                    <a:pt x="552" y="1025"/>
                  </a:cubicBezTo>
                  <a:cubicBezTo>
                    <a:pt x="552" y="1026"/>
                    <a:pt x="550" y="1027"/>
                    <a:pt x="549" y="1027"/>
                  </a:cubicBezTo>
                  <a:close/>
                  <a:moveTo>
                    <a:pt x="537" y="1023"/>
                  </a:moveTo>
                  <a:lnTo>
                    <a:pt x="537" y="1023"/>
                  </a:lnTo>
                  <a:cubicBezTo>
                    <a:pt x="535" y="1023"/>
                    <a:pt x="534" y="1021"/>
                    <a:pt x="534" y="1019"/>
                  </a:cubicBezTo>
                  <a:cubicBezTo>
                    <a:pt x="535" y="1018"/>
                    <a:pt x="536" y="1017"/>
                    <a:pt x="538" y="1017"/>
                  </a:cubicBezTo>
                  <a:lnTo>
                    <a:pt x="538" y="1017"/>
                  </a:lnTo>
                  <a:cubicBezTo>
                    <a:pt x="540" y="1018"/>
                    <a:pt x="541" y="1019"/>
                    <a:pt x="540" y="1021"/>
                  </a:cubicBezTo>
                  <a:cubicBezTo>
                    <a:pt x="540" y="1023"/>
                    <a:pt x="538" y="1024"/>
                    <a:pt x="537" y="1023"/>
                  </a:cubicBezTo>
                  <a:close/>
                  <a:moveTo>
                    <a:pt x="525" y="1019"/>
                  </a:moveTo>
                  <a:lnTo>
                    <a:pt x="525" y="1019"/>
                  </a:lnTo>
                  <a:cubicBezTo>
                    <a:pt x="523" y="1019"/>
                    <a:pt x="522" y="1017"/>
                    <a:pt x="522" y="1016"/>
                  </a:cubicBezTo>
                  <a:cubicBezTo>
                    <a:pt x="523" y="1014"/>
                    <a:pt x="525" y="1013"/>
                    <a:pt x="526" y="1013"/>
                  </a:cubicBezTo>
                  <a:lnTo>
                    <a:pt x="526" y="1013"/>
                  </a:lnTo>
                  <a:cubicBezTo>
                    <a:pt x="528" y="1014"/>
                    <a:pt x="529" y="1015"/>
                    <a:pt x="528" y="1017"/>
                  </a:cubicBezTo>
                  <a:cubicBezTo>
                    <a:pt x="528" y="1019"/>
                    <a:pt x="526" y="1020"/>
                    <a:pt x="525" y="1019"/>
                  </a:cubicBezTo>
                  <a:close/>
                  <a:moveTo>
                    <a:pt x="513" y="1016"/>
                  </a:moveTo>
                  <a:lnTo>
                    <a:pt x="513" y="1016"/>
                  </a:lnTo>
                  <a:cubicBezTo>
                    <a:pt x="511" y="1015"/>
                    <a:pt x="510" y="1014"/>
                    <a:pt x="510" y="1012"/>
                  </a:cubicBezTo>
                  <a:cubicBezTo>
                    <a:pt x="511" y="1010"/>
                    <a:pt x="513" y="1009"/>
                    <a:pt x="514" y="1010"/>
                  </a:cubicBezTo>
                  <a:lnTo>
                    <a:pt x="514" y="1010"/>
                  </a:lnTo>
                  <a:cubicBezTo>
                    <a:pt x="516" y="1010"/>
                    <a:pt x="517" y="1012"/>
                    <a:pt x="517" y="1013"/>
                  </a:cubicBezTo>
                  <a:cubicBezTo>
                    <a:pt x="516" y="1015"/>
                    <a:pt x="514" y="1016"/>
                    <a:pt x="513" y="1016"/>
                  </a:cubicBezTo>
                  <a:close/>
                  <a:moveTo>
                    <a:pt x="501" y="1012"/>
                  </a:moveTo>
                  <a:lnTo>
                    <a:pt x="501" y="1012"/>
                  </a:lnTo>
                  <a:cubicBezTo>
                    <a:pt x="499" y="1011"/>
                    <a:pt x="498" y="1010"/>
                    <a:pt x="499" y="1008"/>
                  </a:cubicBezTo>
                  <a:cubicBezTo>
                    <a:pt x="499" y="1006"/>
                    <a:pt x="501" y="1005"/>
                    <a:pt x="502" y="1006"/>
                  </a:cubicBezTo>
                  <a:lnTo>
                    <a:pt x="502" y="1006"/>
                  </a:lnTo>
                  <a:cubicBezTo>
                    <a:pt x="504" y="1006"/>
                    <a:pt x="505" y="1008"/>
                    <a:pt x="505" y="1010"/>
                  </a:cubicBezTo>
                  <a:cubicBezTo>
                    <a:pt x="504" y="1011"/>
                    <a:pt x="503" y="1012"/>
                    <a:pt x="501" y="1012"/>
                  </a:cubicBezTo>
                  <a:close/>
                  <a:moveTo>
                    <a:pt x="488" y="1008"/>
                  </a:moveTo>
                  <a:lnTo>
                    <a:pt x="488" y="1008"/>
                  </a:lnTo>
                  <a:cubicBezTo>
                    <a:pt x="487" y="1007"/>
                    <a:pt x="486" y="1005"/>
                    <a:pt x="487" y="1003"/>
                  </a:cubicBezTo>
                  <a:cubicBezTo>
                    <a:pt x="488" y="1002"/>
                    <a:pt x="490" y="1001"/>
                    <a:pt x="491" y="1002"/>
                  </a:cubicBezTo>
                  <a:lnTo>
                    <a:pt x="491" y="1002"/>
                  </a:lnTo>
                  <a:cubicBezTo>
                    <a:pt x="493" y="1003"/>
                    <a:pt x="493" y="1005"/>
                    <a:pt x="493" y="1006"/>
                  </a:cubicBezTo>
                  <a:cubicBezTo>
                    <a:pt x="492" y="1008"/>
                    <a:pt x="490" y="1008"/>
                    <a:pt x="488" y="1008"/>
                  </a:cubicBezTo>
                  <a:close/>
                  <a:moveTo>
                    <a:pt x="477" y="1003"/>
                  </a:moveTo>
                  <a:lnTo>
                    <a:pt x="477" y="1003"/>
                  </a:lnTo>
                  <a:cubicBezTo>
                    <a:pt x="475" y="1003"/>
                    <a:pt x="474" y="1001"/>
                    <a:pt x="475" y="999"/>
                  </a:cubicBezTo>
                  <a:cubicBezTo>
                    <a:pt x="476" y="998"/>
                    <a:pt x="478" y="997"/>
                    <a:pt x="479" y="998"/>
                  </a:cubicBezTo>
                  <a:lnTo>
                    <a:pt x="479" y="998"/>
                  </a:lnTo>
                  <a:cubicBezTo>
                    <a:pt x="481" y="999"/>
                    <a:pt x="482" y="1001"/>
                    <a:pt x="481" y="1002"/>
                  </a:cubicBezTo>
                  <a:cubicBezTo>
                    <a:pt x="480" y="1004"/>
                    <a:pt x="478" y="1004"/>
                    <a:pt x="477" y="1003"/>
                  </a:cubicBezTo>
                  <a:close/>
                  <a:moveTo>
                    <a:pt x="465" y="999"/>
                  </a:moveTo>
                  <a:lnTo>
                    <a:pt x="465" y="999"/>
                  </a:lnTo>
                  <a:cubicBezTo>
                    <a:pt x="463" y="999"/>
                    <a:pt x="463" y="997"/>
                    <a:pt x="463" y="995"/>
                  </a:cubicBezTo>
                  <a:cubicBezTo>
                    <a:pt x="464" y="994"/>
                    <a:pt x="466" y="993"/>
                    <a:pt x="468" y="994"/>
                  </a:cubicBezTo>
                  <a:lnTo>
                    <a:pt x="468" y="994"/>
                  </a:lnTo>
                  <a:cubicBezTo>
                    <a:pt x="469" y="995"/>
                    <a:pt x="470" y="996"/>
                    <a:pt x="469" y="998"/>
                  </a:cubicBezTo>
                  <a:cubicBezTo>
                    <a:pt x="468" y="999"/>
                    <a:pt x="466" y="1000"/>
                    <a:pt x="465" y="999"/>
                  </a:cubicBezTo>
                  <a:close/>
                  <a:moveTo>
                    <a:pt x="453" y="995"/>
                  </a:moveTo>
                  <a:lnTo>
                    <a:pt x="453" y="995"/>
                  </a:lnTo>
                  <a:cubicBezTo>
                    <a:pt x="451" y="994"/>
                    <a:pt x="451" y="992"/>
                    <a:pt x="452" y="991"/>
                  </a:cubicBezTo>
                  <a:cubicBezTo>
                    <a:pt x="453" y="989"/>
                    <a:pt x="455" y="989"/>
                    <a:pt x="456" y="990"/>
                  </a:cubicBezTo>
                  <a:lnTo>
                    <a:pt x="456" y="990"/>
                  </a:lnTo>
                  <a:cubicBezTo>
                    <a:pt x="458" y="991"/>
                    <a:pt x="458" y="993"/>
                    <a:pt x="457" y="994"/>
                  </a:cubicBezTo>
                  <a:cubicBezTo>
                    <a:pt x="456" y="995"/>
                    <a:pt x="454" y="996"/>
                    <a:pt x="453" y="995"/>
                  </a:cubicBezTo>
                  <a:close/>
                  <a:moveTo>
                    <a:pt x="441" y="990"/>
                  </a:moveTo>
                  <a:lnTo>
                    <a:pt x="441" y="990"/>
                  </a:lnTo>
                  <a:cubicBezTo>
                    <a:pt x="440" y="989"/>
                    <a:pt x="439" y="987"/>
                    <a:pt x="440" y="986"/>
                  </a:cubicBezTo>
                  <a:cubicBezTo>
                    <a:pt x="441" y="985"/>
                    <a:pt x="443" y="984"/>
                    <a:pt x="444" y="985"/>
                  </a:cubicBezTo>
                  <a:lnTo>
                    <a:pt x="444" y="985"/>
                  </a:lnTo>
                  <a:cubicBezTo>
                    <a:pt x="446" y="986"/>
                    <a:pt x="446" y="988"/>
                    <a:pt x="445" y="990"/>
                  </a:cubicBezTo>
                  <a:cubicBezTo>
                    <a:pt x="444" y="991"/>
                    <a:pt x="442" y="991"/>
                    <a:pt x="441" y="990"/>
                  </a:cubicBezTo>
                  <a:close/>
                  <a:moveTo>
                    <a:pt x="429" y="986"/>
                  </a:moveTo>
                  <a:lnTo>
                    <a:pt x="429" y="986"/>
                  </a:lnTo>
                  <a:cubicBezTo>
                    <a:pt x="428" y="985"/>
                    <a:pt x="428" y="983"/>
                    <a:pt x="428" y="982"/>
                  </a:cubicBezTo>
                  <a:cubicBezTo>
                    <a:pt x="429" y="980"/>
                    <a:pt x="431" y="980"/>
                    <a:pt x="433" y="981"/>
                  </a:cubicBezTo>
                  <a:lnTo>
                    <a:pt x="433" y="981"/>
                  </a:lnTo>
                  <a:cubicBezTo>
                    <a:pt x="434" y="982"/>
                    <a:pt x="435" y="984"/>
                    <a:pt x="434" y="985"/>
                  </a:cubicBezTo>
                  <a:cubicBezTo>
                    <a:pt x="433" y="986"/>
                    <a:pt x="431" y="987"/>
                    <a:pt x="429" y="986"/>
                  </a:cubicBezTo>
                  <a:close/>
                  <a:moveTo>
                    <a:pt x="418" y="981"/>
                  </a:moveTo>
                  <a:lnTo>
                    <a:pt x="418" y="981"/>
                  </a:lnTo>
                  <a:cubicBezTo>
                    <a:pt x="416" y="980"/>
                    <a:pt x="416" y="978"/>
                    <a:pt x="417" y="977"/>
                  </a:cubicBezTo>
                  <a:cubicBezTo>
                    <a:pt x="418" y="976"/>
                    <a:pt x="420" y="975"/>
                    <a:pt x="421" y="976"/>
                  </a:cubicBezTo>
                  <a:lnTo>
                    <a:pt x="421" y="976"/>
                  </a:lnTo>
                  <a:cubicBezTo>
                    <a:pt x="423" y="977"/>
                    <a:pt x="423" y="979"/>
                    <a:pt x="422" y="981"/>
                  </a:cubicBezTo>
                  <a:cubicBezTo>
                    <a:pt x="421" y="982"/>
                    <a:pt x="419" y="982"/>
                    <a:pt x="418" y="981"/>
                  </a:cubicBezTo>
                  <a:close/>
                  <a:moveTo>
                    <a:pt x="406" y="977"/>
                  </a:moveTo>
                  <a:lnTo>
                    <a:pt x="406" y="977"/>
                  </a:lnTo>
                  <a:cubicBezTo>
                    <a:pt x="405" y="976"/>
                    <a:pt x="404" y="974"/>
                    <a:pt x="405" y="972"/>
                  </a:cubicBezTo>
                  <a:cubicBezTo>
                    <a:pt x="406" y="971"/>
                    <a:pt x="408" y="970"/>
                    <a:pt x="410" y="971"/>
                  </a:cubicBezTo>
                  <a:lnTo>
                    <a:pt x="410" y="971"/>
                  </a:lnTo>
                  <a:cubicBezTo>
                    <a:pt x="411" y="972"/>
                    <a:pt x="411" y="974"/>
                    <a:pt x="410" y="976"/>
                  </a:cubicBezTo>
                  <a:cubicBezTo>
                    <a:pt x="410" y="977"/>
                    <a:pt x="408" y="977"/>
                    <a:pt x="406" y="977"/>
                  </a:cubicBezTo>
                  <a:close/>
                  <a:moveTo>
                    <a:pt x="395" y="972"/>
                  </a:moveTo>
                  <a:lnTo>
                    <a:pt x="395" y="972"/>
                  </a:lnTo>
                  <a:cubicBezTo>
                    <a:pt x="393" y="971"/>
                    <a:pt x="393" y="969"/>
                    <a:pt x="394" y="967"/>
                  </a:cubicBezTo>
                  <a:cubicBezTo>
                    <a:pt x="395" y="966"/>
                    <a:pt x="397" y="965"/>
                    <a:pt x="398" y="966"/>
                  </a:cubicBezTo>
                  <a:lnTo>
                    <a:pt x="398" y="966"/>
                  </a:lnTo>
                  <a:cubicBezTo>
                    <a:pt x="400" y="967"/>
                    <a:pt x="400" y="969"/>
                    <a:pt x="399" y="971"/>
                  </a:cubicBezTo>
                  <a:cubicBezTo>
                    <a:pt x="398" y="972"/>
                    <a:pt x="396" y="973"/>
                    <a:pt x="395" y="972"/>
                  </a:cubicBezTo>
                  <a:close/>
                  <a:moveTo>
                    <a:pt x="383" y="967"/>
                  </a:moveTo>
                  <a:lnTo>
                    <a:pt x="383" y="967"/>
                  </a:lnTo>
                  <a:cubicBezTo>
                    <a:pt x="382" y="966"/>
                    <a:pt x="381" y="964"/>
                    <a:pt x="382" y="962"/>
                  </a:cubicBezTo>
                  <a:cubicBezTo>
                    <a:pt x="383" y="961"/>
                    <a:pt x="385" y="961"/>
                    <a:pt x="387" y="962"/>
                  </a:cubicBezTo>
                  <a:lnTo>
                    <a:pt x="387" y="962"/>
                  </a:lnTo>
                  <a:cubicBezTo>
                    <a:pt x="388" y="962"/>
                    <a:pt x="388" y="964"/>
                    <a:pt x="387" y="966"/>
                  </a:cubicBezTo>
                  <a:cubicBezTo>
                    <a:pt x="387" y="967"/>
                    <a:pt x="385" y="968"/>
                    <a:pt x="383" y="967"/>
                  </a:cubicBezTo>
                  <a:close/>
                  <a:moveTo>
                    <a:pt x="372" y="962"/>
                  </a:moveTo>
                  <a:lnTo>
                    <a:pt x="372" y="962"/>
                  </a:lnTo>
                  <a:cubicBezTo>
                    <a:pt x="370" y="961"/>
                    <a:pt x="370" y="959"/>
                    <a:pt x="371" y="957"/>
                  </a:cubicBezTo>
                  <a:cubicBezTo>
                    <a:pt x="372" y="956"/>
                    <a:pt x="374" y="955"/>
                    <a:pt x="375" y="956"/>
                  </a:cubicBezTo>
                  <a:lnTo>
                    <a:pt x="375" y="956"/>
                  </a:lnTo>
                  <a:cubicBezTo>
                    <a:pt x="377" y="957"/>
                    <a:pt x="377" y="959"/>
                    <a:pt x="376" y="961"/>
                  </a:cubicBezTo>
                  <a:cubicBezTo>
                    <a:pt x="375" y="962"/>
                    <a:pt x="373" y="963"/>
                    <a:pt x="372" y="962"/>
                  </a:cubicBezTo>
                  <a:close/>
                  <a:moveTo>
                    <a:pt x="360" y="956"/>
                  </a:moveTo>
                  <a:lnTo>
                    <a:pt x="360" y="956"/>
                  </a:lnTo>
                  <a:cubicBezTo>
                    <a:pt x="359" y="955"/>
                    <a:pt x="359" y="953"/>
                    <a:pt x="360" y="952"/>
                  </a:cubicBezTo>
                  <a:cubicBezTo>
                    <a:pt x="360" y="951"/>
                    <a:pt x="362" y="950"/>
                    <a:pt x="364" y="951"/>
                  </a:cubicBezTo>
                  <a:lnTo>
                    <a:pt x="364" y="951"/>
                  </a:lnTo>
                  <a:cubicBezTo>
                    <a:pt x="365" y="952"/>
                    <a:pt x="366" y="954"/>
                    <a:pt x="365" y="955"/>
                  </a:cubicBezTo>
                  <a:cubicBezTo>
                    <a:pt x="364" y="957"/>
                    <a:pt x="362" y="957"/>
                    <a:pt x="360" y="956"/>
                  </a:cubicBezTo>
                  <a:close/>
                  <a:moveTo>
                    <a:pt x="349" y="951"/>
                  </a:moveTo>
                  <a:lnTo>
                    <a:pt x="349" y="951"/>
                  </a:lnTo>
                  <a:cubicBezTo>
                    <a:pt x="348" y="950"/>
                    <a:pt x="347" y="948"/>
                    <a:pt x="348" y="947"/>
                  </a:cubicBezTo>
                  <a:cubicBezTo>
                    <a:pt x="349" y="945"/>
                    <a:pt x="351" y="945"/>
                    <a:pt x="353" y="946"/>
                  </a:cubicBezTo>
                  <a:lnTo>
                    <a:pt x="353" y="946"/>
                  </a:lnTo>
                  <a:cubicBezTo>
                    <a:pt x="354" y="947"/>
                    <a:pt x="354" y="949"/>
                    <a:pt x="353" y="950"/>
                  </a:cubicBezTo>
                  <a:cubicBezTo>
                    <a:pt x="352" y="952"/>
                    <a:pt x="350" y="952"/>
                    <a:pt x="349" y="951"/>
                  </a:cubicBezTo>
                  <a:close/>
                  <a:moveTo>
                    <a:pt x="338" y="946"/>
                  </a:moveTo>
                  <a:lnTo>
                    <a:pt x="338" y="946"/>
                  </a:lnTo>
                  <a:cubicBezTo>
                    <a:pt x="336" y="945"/>
                    <a:pt x="336" y="943"/>
                    <a:pt x="337" y="941"/>
                  </a:cubicBezTo>
                  <a:cubicBezTo>
                    <a:pt x="338" y="940"/>
                    <a:pt x="340" y="940"/>
                    <a:pt x="341" y="941"/>
                  </a:cubicBezTo>
                  <a:lnTo>
                    <a:pt x="341" y="941"/>
                  </a:lnTo>
                  <a:cubicBezTo>
                    <a:pt x="343" y="941"/>
                    <a:pt x="343" y="943"/>
                    <a:pt x="342" y="945"/>
                  </a:cubicBezTo>
                  <a:cubicBezTo>
                    <a:pt x="341" y="946"/>
                    <a:pt x="339" y="947"/>
                    <a:pt x="338" y="946"/>
                  </a:cubicBezTo>
                  <a:close/>
                  <a:moveTo>
                    <a:pt x="327" y="940"/>
                  </a:moveTo>
                  <a:lnTo>
                    <a:pt x="327" y="940"/>
                  </a:lnTo>
                  <a:cubicBezTo>
                    <a:pt x="325" y="939"/>
                    <a:pt x="325" y="937"/>
                    <a:pt x="326" y="936"/>
                  </a:cubicBezTo>
                  <a:cubicBezTo>
                    <a:pt x="327" y="934"/>
                    <a:pt x="329" y="934"/>
                    <a:pt x="330" y="935"/>
                  </a:cubicBezTo>
                  <a:lnTo>
                    <a:pt x="330" y="935"/>
                  </a:lnTo>
                  <a:cubicBezTo>
                    <a:pt x="332" y="936"/>
                    <a:pt x="332" y="938"/>
                    <a:pt x="331" y="939"/>
                  </a:cubicBezTo>
                  <a:cubicBezTo>
                    <a:pt x="330" y="941"/>
                    <a:pt x="328" y="941"/>
                    <a:pt x="327" y="940"/>
                  </a:cubicBezTo>
                  <a:close/>
                  <a:moveTo>
                    <a:pt x="316" y="934"/>
                  </a:moveTo>
                  <a:lnTo>
                    <a:pt x="315" y="934"/>
                  </a:lnTo>
                  <a:cubicBezTo>
                    <a:pt x="314" y="933"/>
                    <a:pt x="314" y="931"/>
                    <a:pt x="315" y="930"/>
                  </a:cubicBezTo>
                  <a:cubicBezTo>
                    <a:pt x="316" y="928"/>
                    <a:pt x="318" y="928"/>
                    <a:pt x="319" y="929"/>
                  </a:cubicBezTo>
                  <a:lnTo>
                    <a:pt x="319" y="929"/>
                  </a:lnTo>
                  <a:cubicBezTo>
                    <a:pt x="320" y="930"/>
                    <a:pt x="321" y="932"/>
                    <a:pt x="320" y="933"/>
                  </a:cubicBezTo>
                  <a:cubicBezTo>
                    <a:pt x="319" y="935"/>
                    <a:pt x="317" y="935"/>
                    <a:pt x="316" y="934"/>
                  </a:cubicBezTo>
                  <a:close/>
                  <a:moveTo>
                    <a:pt x="304" y="929"/>
                  </a:moveTo>
                  <a:lnTo>
                    <a:pt x="304" y="929"/>
                  </a:lnTo>
                  <a:cubicBezTo>
                    <a:pt x="303" y="928"/>
                    <a:pt x="303" y="926"/>
                    <a:pt x="304" y="924"/>
                  </a:cubicBezTo>
                  <a:cubicBezTo>
                    <a:pt x="304" y="923"/>
                    <a:pt x="306" y="922"/>
                    <a:pt x="308" y="923"/>
                  </a:cubicBezTo>
                  <a:lnTo>
                    <a:pt x="308" y="923"/>
                  </a:lnTo>
                  <a:cubicBezTo>
                    <a:pt x="309" y="924"/>
                    <a:pt x="310" y="926"/>
                    <a:pt x="309" y="928"/>
                  </a:cubicBezTo>
                  <a:cubicBezTo>
                    <a:pt x="308" y="929"/>
                    <a:pt x="306" y="929"/>
                    <a:pt x="304" y="929"/>
                  </a:cubicBezTo>
                  <a:close/>
                  <a:moveTo>
                    <a:pt x="293" y="922"/>
                  </a:moveTo>
                  <a:lnTo>
                    <a:pt x="293" y="922"/>
                  </a:lnTo>
                  <a:cubicBezTo>
                    <a:pt x="292" y="922"/>
                    <a:pt x="292" y="920"/>
                    <a:pt x="293" y="918"/>
                  </a:cubicBezTo>
                  <a:cubicBezTo>
                    <a:pt x="294" y="917"/>
                    <a:pt x="295" y="916"/>
                    <a:pt x="297" y="917"/>
                  </a:cubicBezTo>
                  <a:lnTo>
                    <a:pt x="297" y="917"/>
                  </a:lnTo>
                  <a:cubicBezTo>
                    <a:pt x="298" y="918"/>
                    <a:pt x="299" y="920"/>
                    <a:pt x="298" y="922"/>
                  </a:cubicBezTo>
                  <a:cubicBezTo>
                    <a:pt x="297" y="923"/>
                    <a:pt x="295" y="923"/>
                    <a:pt x="293" y="922"/>
                  </a:cubicBezTo>
                  <a:close/>
                  <a:moveTo>
                    <a:pt x="283" y="916"/>
                  </a:moveTo>
                  <a:lnTo>
                    <a:pt x="283" y="916"/>
                  </a:lnTo>
                  <a:cubicBezTo>
                    <a:pt x="281" y="915"/>
                    <a:pt x="281" y="913"/>
                    <a:pt x="282" y="912"/>
                  </a:cubicBezTo>
                  <a:cubicBezTo>
                    <a:pt x="283" y="911"/>
                    <a:pt x="285" y="910"/>
                    <a:pt x="286" y="911"/>
                  </a:cubicBezTo>
                  <a:lnTo>
                    <a:pt x="286" y="911"/>
                  </a:lnTo>
                  <a:cubicBezTo>
                    <a:pt x="287" y="912"/>
                    <a:pt x="288" y="914"/>
                    <a:pt x="287" y="915"/>
                  </a:cubicBezTo>
                  <a:cubicBezTo>
                    <a:pt x="286" y="917"/>
                    <a:pt x="284" y="917"/>
                    <a:pt x="283" y="916"/>
                  </a:cubicBezTo>
                  <a:close/>
                  <a:moveTo>
                    <a:pt x="272" y="910"/>
                  </a:moveTo>
                  <a:lnTo>
                    <a:pt x="272" y="910"/>
                  </a:lnTo>
                  <a:cubicBezTo>
                    <a:pt x="270" y="909"/>
                    <a:pt x="270" y="907"/>
                    <a:pt x="271" y="906"/>
                  </a:cubicBezTo>
                  <a:cubicBezTo>
                    <a:pt x="272" y="904"/>
                    <a:pt x="274" y="904"/>
                    <a:pt x="275" y="905"/>
                  </a:cubicBezTo>
                  <a:lnTo>
                    <a:pt x="275" y="905"/>
                  </a:lnTo>
                  <a:cubicBezTo>
                    <a:pt x="277" y="906"/>
                    <a:pt x="277" y="908"/>
                    <a:pt x="276" y="909"/>
                  </a:cubicBezTo>
                  <a:cubicBezTo>
                    <a:pt x="275" y="911"/>
                    <a:pt x="273" y="911"/>
                    <a:pt x="272" y="910"/>
                  </a:cubicBezTo>
                  <a:close/>
                  <a:moveTo>
                    <a:pt x="261" y="904"/>
                  </a:moveTo>
                  <a:lnTo>
                    <a:pt x="261" y="904"/>
                  </a:lnTo>
                  <a:cubicBezTo>
                    <a:pt x="260" y="903"/>
                    <a:pt x="259" y="901"/>
                    <a:pt x="260" y="899"/>
                  </a:cubicBezTo>
                  <a:cubicBezTo>
                    <a:pt x="261" y="898"/>
                    <a:pt x="263" y="898"/>
                    <a:pt x="264" y="899"/>
                  </a:cubicBezTo>
                  <a:lnTo>
                    <a:pt x="264" y="899"/>
                  </a:lnTo>
                  <a:cubicBezTo>
                    <a:pt x="266" y="899"/>
                    <a:pt x="266" y="901"/>
                    <a:pt x="265" y="903"/>
                  </a:cubicBezTo>
                  <a:cubicBezTo>
                    <a:pt x="264" y="904"/>
                    <a:pt x="262" y="905"/>
                    <a:pt x="261" y="904"/>
                  </a:cubicBezTo>
                  <a:close/>
                  <a:moveTo>
                    <a:pt x="250" y="897"/>
                  </a:moveTo>
                  <a:lnTo>
                    <a:pt x="250" y="897"/>
                  </a:lnTo>
                  <a:cubicBezTo>
                    <a:pt x="249" y="896"/>
                    <a:pt x="249" y="894"/>
                    <a:pt x="249" y="893"/>
                  </a:cubicBezTo>
                  <a:cubicBezTo>
                    <a:pt x="250" y="891"/>
                    <a:pt x="252" y="891"/>
                    <a:pt x="254" y="892"/>
                  </a:cubicBezTo>
                  <a:lnTo>
                    <a:pt x="254" y="892"/>
                  </a:lnTo>
                  <a:cubicBezTo>
                    <a:pt x="255" y="893"/>
                    <a:pt x="256" y="895"/>
                    <a:pt x="255" y="896"/>
                  </a:cubicBezTo>
                  <a:cubicBezTo>
                    <a:pt x="254" y="898"/>
                    <a:pt x="252" y="898"/>
                    <a:pt x="250" y="897"/>
                  </a:cubicBezTo>
                  <a:close/>
                  <a:moveTo>
                    <a:pt x="240" y="891"/>
                  </a:moveTo>
                  <a:lnTo>
                    <a:pt x="240" y="891"/>
                  </a:lnTo>
                  <a:cubicBezTo>
                    <a:pt x="238" y="890"/>
                    <a:pt x="238" y="888"/>
                    <a:pt x="239" y="886"/>
                  </a:cubicBezTo>
                  <a:cubicBezTo>
                    <a:pt x="240" y="885"/>
                    <a:pt x="242" y="884"/>
                    <a:pt x="243" y="885"/>
                  </a:cubicBezTo>
                  <a:lnTo>
                    <a:pt x="243" y="885"/>
                  </a:lnTo>
                  <a:cubicBezTo>
                    <a:pt x="245" y="886"/>
                    <a:pt x="245" y="888"/>
                    <a:pt x="244" y="890"/>
                  </a:cubicBezTo>
                  <a:cubicBezTo>
                    <a:pt x="243" y="891"/>
                    <a:pt x="241" y="891"/>
                    <a:pt x="240" y="891"/>
                  </a:cubicBezTo>
                  <a:close/>
                  <a:moveTo>
                    <a:pt x="229" y="884"/>
                  </a:moveTo>
                  <a:lnTo>
                    <a:pt x="229" y="884"/>
                  </a:lnTo>
                  <a:cubicBezTo>
                    <a:pt x="228" y="883"/>
                    <a:pt x="227" y="881"/>
                    <a:pt x="228" y="879"/>
                  </a:cubicBezTo>
                  <a:cubicBezTo>
                    <a:pt x="229" y="878"/>
                    <a:pt x="231" y="877"/>
                    <a:pt x="233" y="878"/>
                  </a:cubicBezTo>
                  <a:lnTo>
                    <a:pt x="233" y="878"/>
                  </a:lnTo>
                  <a:cubicBezTo>
                    <a:pt x="234" y="879"/>
                    <a:pt x="235" y="881"/>
                    <a:pt x="234" y="883"/>
                  </a:cubicBezTo>
                  <a:cubicBezTo>
                    <a:pt x="233" y="884"/>
                    <a:pt x="231" y="885"/>
                    <a:pt x="229" y="884"/>
                  </a:cubicBezTo>
                  <a:close/>
                  <a:moveTo>
                    <a:pt x="219" y="877"/>
                  </a:moveTo>
                  <a:lnTo>
                    <a:pt x="219" y="877"/>
                  </a:lnTo>
                  <a:cubicBezTo>
                    <a:pt x="217" y="876"/>
                    <a:pt x="217" y="874"/>
                    <a:pt x="218" y="872"/>
                  </a:cubicBezTo>
                  <a:cubicBezTo>
                    <a:pt x="219" y="871"/>
                    <a:pt x="221" y="870"/>
                    <a:pt x="222" y="871"/>
                  </a:cubicBezTo>
                  <a:lnTo>
                    <a:pt x="222" y="871"/>
                  </a:lnTo>
                  <a:cubicBezTo>
                    <a:pt x="224" y="872"/>
                    <a:pt x="224" y="874"/>
                    <a:pt x="223" y="876"/>
                  </a:cubicBezTo>
                  <a:cubicBezTo>
                    <a:pt x="222" y="877"/>
                    <a:pt x="220" y="878"/>
                    <a:pt x="219" y="877"/>
                  </a:cubicBezTo>
                  <a:close/>
                  <a:moveTo>
                    <a:pt x="209" y="870"/>
                  </a:moveTo>
                  <a:lnTo>
                    <a:pt x="209" y="870"/>
                  </a:lnTo>
                  <a:cubicBezTo>
                    <a:pt x="207" y="869"/>
                    <a:pt x="207" y="867"/>
                    <a:pt x="208" y="865"/>
                  </a:cubicBezTo>
                  <a:cubicBezTo>
                    <a:pt x="209" y="864"/>
                    <a:pt x="211" y="863"/>
                    <a:pt x="212" y="864"/>
                  </a:cubicBezTo>
                  <a:lnTo>
                    <a:pt x="212" y="864"/>
                  </a:lnTo>
                  <a:cubicBezTo>
                    <a:pt x="214" y="865"/>
                    <a:pt x="214" y="867"/>
                    <a:pt x="213" y="869"/>
                  </a:cubicBezTo>
                  <a:cubicBezTo>
                    <a:pt x="212" y="870"/>
                    <a:pt x="210" y="871"/>
                    <a:pt x="209" y="870"/>
                  </a:cubicBezTo>
                  <a:close/>
                  <a:moveTo>
                    <a:pt x="199" y="862"/>
                  </a:moveTo>
                  <a:lnTo>
                    <a:pt x="198" y="862"/>
                  </a:lnTo>
                  <a:cubicBezTo>
                    <a:pt x="197" y="861"/>
                    <a:pt x="197" y="859"/>
                    <a:pt x="198" y="858"/>
                  </a:cubicBezTo>
                  <a:cubicBezTo>
                    <a:pt x="199" y="856"/>
                    <a:pt x="201" y="856"/>
                    <a:pt x="202" y="857"/>
                  </a:cubicBezTo>
                  <a:lnTo>
                    <a:pt x="202" y="857"/>
                  </a:lnTo>
                  <a:cubicBezTo>
                    <a:pt x="203" y="858"/>
                    <a:pt x="204" y="860"/>
                    <a:pt x="203" y="861"/>
                  </a:cubicBezTo>
                  <a:cubicBezTo>
                    <a:pt x="202" y="863"/>
                    <a:pt x="200" y="863"/>
                    <a:pt x="199" y="862"/>
                  </a:cubicBezTo>
                  <a:close/>
                  <a:moveTo>
                    <a:pt x="189" y="855"/>
                  </a:moveTo>
                  <a:lnTo>
                    <a:pt x="189" y="855"/>
                  </a:lnTo>
                  <a:cubicBezTo>
                    <a:pt x="187" y="854"/>
                    <a:pt x="187" y="852"/>
                    <a:pt x="188" y="850"/>
                  </a:cubicBezTo>
                  <a:cubicBezTo>
                    <a:pt x="189" y="849"/>
                    <a:pt x="191" y="848"/>
                    <a:pt x="192" y="849"/>
                  </a:cubicBezTo>
                  <a:lnTo>
                    <a:pt x="192" y="849"/>
                  </a:lnTo>
                  <a:cubicBezTo>
                    <a:pt x="193" y="850"/>
                    <a:pt x="194" y="852"/>
                    <a:pt x="193" y="854"/>
                  </a:cubicBezTo>
                  <a:cubicBezTo>
                    <a:pt x="192" y="855"/>
                    <a:pt x="190" y="856"/>
                    <a:pt x="189" y="855"/>
                  </a:cubicBezTo>
                  <a:close/>
                  <a:moveTo>
                    <a:pt x="179" y="847"/>
                  </a:moveTo>
                  <a:lnTo>
                    <a:pt x="179" y="847"/>
                  </a:lnTo>
                  <a:cubicBezTo>
                    <a:pt x="177" y="846"/>
                    <a:pt x="177" y="844"/>
                    <a:pt x="178" y="843"/>
                  </a:cubicBezTo>
                  <a:cubicBezTo>
                    <a:pt x="179" y="841"/>
                    <a:pt x="181" y="841"/>
                    <a:pt x="182" y="842"/>
                  </a:cubicBezTo>
                  <a:lnTo>
                    <a:pt x="182" y="842"/>
                  </a:lnTo>
                  <a:cubicBezTo>
                    <a:pt x="183" y="843"/>
                    <a:pt x="184" y="845"/>
                    <a:pt x="183" y="846"/>
                  </a:cubicBezTo>
                  <a:cubicBezTo>
                    <a:pt x="182" y="848"/>
                    <a:pt x="180" y="848"/>
                    <a:pt x="179" y="847"/>
                  </a:cubicBezTo>
                  <a:close/>
                  <a:moveTo>
                    <a:pt x="168" y="839"/>
                  </a:moveTo>
                  <a:lnTo>
                    <a:pt x="168" y="839"/>
                  </a:lnTo>
                  <a:cubicBezTo>
                    <a:pt x="167" y="838"/>
                    <a:pt x="167" y="836"/>
                    <a:pt x="168" y="834"/>
                  </a:cubicBezTo>
                  <a:cubicBezTo>
                    <a:pt x="170" y="833"/>
                    <a:pt x="172" y="833"/>
                    <a:pt x="173" y="834"/>
                  </a:cubicBezTo>
                  <a:lnTo>
                    <a:pt x="173" y="834"/>
                  </a:lnTo>
                  <a:cubicBezTo>
                    <a:pt x="174" y="836"/>
                    <a:pt x="174" y="838"/>
                    <a:pt x="173" y="839"/>
                  </a:cubicBezTo>
                  <a:cubicBezTo>
                    <a:pt x="172" y="840"/>
                    <a:pt x="170" y="840"/>
                    <a:pt x="168" y="839"/>
                  </a:cubicBezTo>
                  <a:close/>
                  <a:moveTo>
                    <a:pt x="159" y="831"/>
                  </a:moveTo>
                  <a:lnTo>
                    <a:pt x="159" y="831"/>
                  </a:lnTo>
                  <a:cubicBezTo>
                    <a:pt x="158" y="830"/>
                    <a:pt x="158" y="828"/>
                    <a:pt x="159" y="826"/>
                  </a:cubicBezTo>
                  <a:cubicBezTo>
                    <a:pt x="160" y="825"/>
                    <a:pt x="162" y="825"/>
                    <a:pt x="163" y="826"/>
                  </a:cubicBezTo>
                  <a:lnTo>
                    <a:pt x="163" y="826"/>
                  </a:lnTo>
                  <a:cubicBezTo>
                    <a:pt x="164" y="828"/>
                    <a:pt x="164" y="830"/>
                    <a:pt x="163" y="831"/>
                  </a:cubicBezTo>
                  <a:cubicBezTo>
                    <a:pt x="162" y="832"/>
                    <a:pt x="160" y="832"/>
                    <a:pt x="159" y="831"/>
                  </a:cubicBezTo>
                  <a:close/>
                  <a:moveTo>
                    <a:pt x="149" y="823"/>
                  </a:moveTo>
                  <a:lnTo>
                    <a:pt x="149" y="823"/>
                  </a:lnTo>
                  <a:cubicBezTo>
                    <a:pt x="148" y="822"/>
                    <a:pt x="148" y="820"/>
                    <a:pt x="149" y="818"/>
                  </a:cubicBezTo>
                  <a:cubicBezTo>
                    <a:pt x="150" y="817"/>
                    <a:pt x="152" y="817"/>
                    <a:pt x="154" y="818"/>
                  </a:cubicBezTo>
                  <a:lnTo>
                    <a:pt x="154" y="818"/>
                  </a:lnTo>
                  <a:cubicBezTo>
                    <a:pt x="155" y="820"/>
                    <a:pt x="155" y="822"/>
                    <a:pt x="154" y="823"/>
                  </a:cubicBezTo>
                  <a:cubicBezTo>
                    <a:pt x="152" y="824"/>
                    <a:pt x="150" y="824"/>
                    <a:pt x="149" y="823"/>
                  </a:cubicBezTo>
                  <a:close/>
                  <a:moveTo>
                    <a:pt x="140" y="814"/>
                  </a:moveTo>
                  <a:lnTo>
                    <a:pt x="140" y="814"/>
                  </a:lnTo>
                  <a:cubicBezTo>
                    <a:pt x="139" y="813"/>
                    <a:pt x="139" y="811"/>
                    <a:pt x="140" y="810"/>
                  </a:cubicBezTo>
                  <a:cubicBezTo>
                    <a:pt x="141" y="809"/>
                    <a:pt x="143" y="809"/>
                    <a:pt x="144" y="810"/>
                  </a:cubicBezTo>
                  <a:lnTo>
                    <a:pt x="144" y="810"/>
                  </a:lnTo>
                  <a:cubicBezTo>
                    <a:pt x="146" y="811"/>
                    <a:pt x="146" y="813"/>
                    <a:pt x="144" y="814"/>
                  </a:cubicBezTo>
                  <a:cubicBezTo>
                    <a:pt x="143" y="815"/>
                    <a:pt x="141" y="815"/>
                    <a:pt x="140" y="814"/>
                  </a:cubicBezTo>
                  <a:close/>
                  <a:moveTo>
                    <a:pt x="131" y="806"/>
                  </a:moveTo>
                  <a:lnTo>
                    <a:pt x="131" y="806"/>
                  </a:lnTo>
                  <a:cubicBezTo>
                    <a:pt x="130" y="804"/>
                    <a:pt x="130" y="803"/>
                    <a:pt x="131" y="801"/>
                  </a:cubicBezTo>
                  <a:cubicBezTo>
                    <a:pt x="132" y="800"/>
                    <a:pt x="134" y="800"/>
                    <a:pt x="135" y="801"/>
                  </a:cubicBezTo>
                  <a:lnTo>
                    <a:pt x="135" y="801"/>
                  </a:lnTo>
                  <a:cubicBezTo>
                    <a:pt x="137" y="803"/>
                    <a:pt x="137" y="804"/>
                    <a:pt x="135" y="806"/>
                  </a:cubicBezTo>
                  <a:cubicBezTo>
                    <a:pt x="134" y="807"/>
                    <a:pt x="132" y="807"/>
                    <a:pt x="131" y="806"/>
                  </a:cubicBezTo>
                  <a:close/>
                  <a:moveTo>
                    <a:pt x="122" y="797"/>
                  </a:moveTo>
                  <a:lnTo>
                    <a:pt x="122" y="797"/>
                  </a:lnTo>
                  <a:cubicBezTo>
                    <a:pt x="121" y="796"/>
                    <a:pt x="121" y="794"/>
                    <a:pt x="122" y="793"/>
                  </a:cubicBezTo>
                  <a:cubicBezTo>
                    <a:pt x="123" y="791"/>
                    <a:pt x="125" y="791"/>
                    <a:pt x="126" y="793"/>
                  </a:cubicBezTo>
                  <a:lnTo>
                    <a:pt x="126" y="793"/>
                  </a:lnTo>
                  <a:cubicBezTo>
                    <a:pt x="128" y="794"/>
                    <a:pt x="128" y="796"/>
                    <a:pt x="126" y="797"/>
                  </a:cubicBezTo>
                  <a:cubicBezTo>
                    <a:pt x="125" y="798"/>
                    <a:pt x="123" y="798"/>
                    <a:pt x="122" y="797"/>
                  </a:cubicBezTo>
                  <a:close/>
                  <a:moveTo>
                    <a:pt x="113" y="788"/>
                  </a:moveTo>
                  <a:lnTo>
                    <a:pt x="113" y="788"/>
                  </a:lnTo>
                  <a:cubicBezTo>
                    <a:pt x="112" y="787"/>
                    <a:pt x="112" y="785"/>
                    <a:pt x="113" y="784"/>
                  </a:cubicBezTo>
                  <a:cubicBezTo>
                    <a:pt x="114" y="782"/>
                    <a:pt x="116" y="782"/>
                    <a:pt x="118" y="784"/>
                  </a:cubicBezTo>
                  <a:lnTo>
                    <a:pt x="118" y="784"/>
                  </a:lnTo>
                  <a:cubicBezTo>
                    <a:pt x="119" y="785"/>
                    <a:pt x="119" y="787"/>
                    <a:pt x="118" y="788"/>
                  </a:cubicBezTo>
                  <a:cubicBezTo>
                    <a:pt x="116" y="789"/>
                    <a:pt x="114" y="789"/>
                    <a:pt x="113" y="788"/>
                  </a:cubicBezTo>
                  <a:close/>
                  <a:moveTo>
                    <a:pt x="105" y="779"/>
                  </a:moveTo>
                  <a:lnTo>
                    <a:pt x="105" y="779"/>
                  </a:lnTo>
                  <a:cubicBezTo>
                    <a:pt x="103" y="778"/>
                    <a:pt x="103" y="776"/>
                    <a:pt x="105" y="775"/>
                  </a:cubicBezTo>
                  <a:cubicBezTo>
                    <a:pt x="106" y="773"/>
                    <a:pt x="108" y="773"/>
                    <a:pt x="109" y="775"/>
                  </a:cubicBezTo>
                  <a:lnTo>
                    <a:pt x="109" y="775"/>
                  </a:lnTo>
                  <a:cubicBezTo>
                    <a:pt x="110" y="776"/>
                    <a:pt x="110" y="778"/>
                    <a:pt x="109" y="779"/>
                  </a:cubicBezTo>
                  <a:cubicBezTo>
                    <a:pt x="108" y="780"/>
                    <a:pt x="106" y="780"/>
                    <a:pt x="105" y="779"/>
                  </a:cubicBezTo>
                  <a:close/>
                  <a:moveTo>
                    <a:pt x="96" y="770"/>
                  </a:moveTo>
                  <a:lnTo>
                    <a:pt x="96" y="770"/>
                  </a:lnTo>
                  <a:cubicBezTo>
                    <a:pt x="95" y="768"/>
                    <a:pt x="95" y="766"/>
                    <a:pt x="96" y="765"/>
                  </a:cubicBezTo>
                  <a:cubicBezTo>
                    <a:pt x="97" y="764"/>
                    <a:pt x="99" y="764"/>
                    <a:pt x="101" y="765"/>
                  </a:cubicBezTo>
                  <a:lnTo>
                    <a:pt x="101" y="765"/>
                  </a:lnTo>
                  <a:cubicBezTo>
                    <a:pt x="102" y="766"/>
                    <a:pt x="102" y="768"/>
                    <a:pt x="101" y="770"/>
                  </a:cubicBezTo>
                  <a:cubicBezTo>
                    <a:pt x="99" y="771"/>
                    <a:pt x="97" y="771"/>
                    <a:pt x="96" y="770"/>
                  </a:cubicBezTo>
                  <a:close/>
                  <a:moveTo>
                    <a:pt x="88" y="760"/>
                  </a:moveTo>
                  <a:lnTo>
                    <a:pt x="88" y="760"/>
                  </a:lnTo>
                  <a:cubicBezTo>
                    <a:pt x="87" y="759"/>
                    <a:pt x="87" y="757"/>
                    <a:pt x="88" y="756"/>
                  </a:cubicBezTo>
                  <a:cubicBezTo>
                    <a:pt x="89" y="754"/>
                    <a:pt x="91" y="754"/>
                    <a:pt x="93" y="756"/>
                  </a:cubicBezTo>
                  <a:lnTo>
                    <a:pt x="93" y="756"/>
                  </a:lnTo>
                  <a:cubicBezTo>
                    <a:pt x="94" y="757"/>
                    <a:pt x="94" y="759"/>
                    <a:pt x="93" y="760"/>
                  </a:cubicBezTo>
                  <a:cubicBezTo>
                    <a:pt x="91" y="761"/>
                    <a:pt x="89" y="761"/>
                    <a:pt x="88" y="760"/>
                  </a:cubicBezTo>
                  <a:close/>
                  <a:moveTo>
                    <a:pt x="80" y="750"/>
                  </a:moveTo>
                  <a:lnTo>
                    <a:pt x="80" y="750"/>
                  </a:lnTo>
                  <a:cubicBezTo>
                    <a:pt x="79" y="749"/>
                    <a:pt x="79" y="747"/>
                    <a:pt x="81" y="746"/>
                  </a:cubicBezTo>
                  <a:cubicBezTo>
                    <a:pt x="82" y="745"/>
                    <a:pt x="84" y="745"/>
                    <a:pt x="85" y="747"/>
                  </a:cubicBezTo>
                  <a:lnTo>
                    <a:pt x="85" y="747"/>
                  </a:lnTo>
                  <a:cubicBezTo>
                    <a:pt x="86" y="748"/>
                    <a:pt x="86" y="750"/>
                    <a:pt x="84" y="751"/>
                  </a:cubicBezTo>
                  <a:cubicBezTo>
                    <a:pt x="83" y="752"/>
                    <a:pt x="81" y="751"/>
                    <a:pt x="80" y="750"/>
                  </a:cubicBezTo>
                  <a:close/>
                  <a:moveTo>
                    <a:pt x="72" y="740"/>
                  </a:moveTo>
                  <a:lnTo>
                    <a:pt x="72" y="740"/>
                  </a:lnTo>
                  <a:cubicBezTo>
                    <a:pt x="71" y="739"/>
                    <a:pt x="72" y="737"/>
                    <a:pt x="73" y="736"/>
                  </a:cubicBezTo>
                  <a:cubicBezTo>
                    <a:pt x="75" y="735"/>
                    <a:pt x="77" y="735"/>
                    <a:pt x="78" y="736"/>
                  </a:cubicBezTo>
                  <a:lnTo>
                    <a:pt x="78" y="736"/>
                  </a:lnTo>
                  <a:cubicBezTo>
                    <a:pt x="79" y="738"/>
                    <a:pt x="78" y="740"/>
                    <a:pt x="77" y="741"/>
                  </a:cubicBezTo>
                  <a:cubicBezTo>
                    <a:pt x="75" y="742"/>
                    <a:pt x="73" y="741"/>
                    <a:pt x="72" y="740"/>
                  </a:cubicBezTo>
                  <a:close/>
                  <a:moveTo>
                    <a:pt x="65" y="730"/>
                  </a:moveTo>
                  <a:lnTo>
                    <a:pt x="65" y="730"/>
                  </a:lnTo>
                  <a:cubicBezTo>
                    <a:pt x="64" y="728"/>
                    <a:pt x="64" y="726"/>
                    <a:pt x="66" y="726"/>
                  </a:cubicBezTo>
                  <a:cubicBezTo>
                    <a:pt x="67" y="725"/>
                    <a:pt x="69" y="725"/>
                    <a:pt x="70" y="726"/>
                  </a:cubicBezTo>
                  <a:lnTo>
                    <a:pt x="70" y="726"/>
                  </a:lnTo>
                  <a:cubicBezTo>
                    <a:pt x="71" y="728"/>
                    <a:pt x="71" y="730"/>
                    <a:pt x="69" y="731"/>
                  </a:cubicBezTo>
                  <a:cubicBezTo>
                    <a:pt x="68" y="732"/>
                    <a:pt x="66" y="731"/>
                    <a:pt x="65" y="730"/>
                  </a:cubicBezTo>
                  <a:close/>
                  <a:moveTo>
                    <a:pt x="58" y="720"/>
                  </a:moveTo>
                  <a:lnTo>
                    <a:pt x="58" y="720"/>
                  </a:lnTo>
                  <a:cubicBezTo>
                    <a:pt x="57" y="718"/>
                    <a:pt x="57" y="716"/>
                    <a:pt x="59" y="715"/>
                  </a:cubicBezTo>
                  <a:cubicBezTo>
                    <a:pt x="60" y="714"/>
                    <a:pt x="62" y="715"/>
                    <a:pt x="63" y="716"/>
                  </a:cubicBezTo>
                  <a:lnTo>
                    <a:pt x="63" y="716"/>
                  </a:lnTo>
                  <a:cubicBezTo>
                    <a:pt x="64" y="717"/>
                    <a:pt x="64" y="719"/>
                    <a:pt x="62" y="720"/>
                  </a:cubicBezTo>
                  <a:cubicBezTo>
                    <a:pt x="61" y="721"/>
                    <a:pt x="59" y="721"/>
                    <a:pt x="58" y="720"/>
                  </a:cubicBezTo>
                  <a:close/>
                  <a:moveTo>
                    <a:pt x="51" y="709"/>
                  </a:moveTo>
                  <a:lnTo>
                    <a:pt x="51" y="709"/>
                  </a:lnTo>
                  <a:cubicBezTo>
                    <a:pt x="50" y="707"/>
                    <a:pt x="51" y="706"/>
                    <a:pt x="52" y="705"/>
                  </a:cubicBezTo>
                  <a:cubicBezTo>
                    <a:pt x="54" y="704"/>
                    <a:pt x="56" y="704"/>
                    <a:pt x="57" y="705"/>
                  </a:cubicBezTo>
                  <a:lnTo>
                    <a:pt x="57" y="705"/>
                  </a:lnTo>
                  <a:cubicBezTo>
                    <a:pt x="57" y="707"/>
                    <a:pt x="57" y="709"/>
                    <a:pt x="56" y="710"/>
                  </a:cubicBezTo>
                  <a:cubicBezTo>
                    <a:pt x="54" y="711"/>
                    <a:pt x="52" y="710"/>
                    <a:pt x="51" y="709"/>
                  </a:cubicBezTo>
                  <a:close/>
                  <a:moveTo>
                    <a:pt x="45" y="698"/>
                  </a:moveTo>
                  <a:lnTo>
                    <a:pt x="45" y="698"/>
                  </a:lnTo>
                  <a:cubicBezTo>
                    <a:pt x="44" y="697"/>
                    <a:pt x="44" y="695"/>
                    <a:pt x="46" y="694"/>
                  </a:cubicBezTo>
                  <a:cubicBezTo>
                    <a:pt x="47" y="693"/>
                    <a:pt x="49" y="693"/>
                    <a:pt x="50" y="695"/>
                  </a:cubicBezTo>
                  <a:lnTo>
                    <a:pt x="50" y="695"/>
                  </a:lnTo>
                  <a:cubicBezTo>
                    <a:pt x="51" y="696"/>
                    <a:pt x="51" y="698"/>
                    <a:pt x="49" y="699"/>
                  </a:cubicBezTo>
                  <a:cubicBezTo>
                    <a:pt x="48" y="700"/>
                    <a:pt x="46" y="700"/>
                    <a:pt x="45" y="698"/>
                  </a:cubicBezTo>
                  <a:close/>
                  <a:moveTo>
                    <a:pt x="39" y="687"/>
                  </a:moveTo>
                  <a:lnTo>
                    <a:pt x="39" y="687"/>
                  </a:lnTo>
                  <a:cubicBezTo>
                    <a:pt x="38" y="686"/>
                    <a:pt x="38" y="684"/>
                    <a:pt x="40" y="683"/>
                  </a:cubicBezTo>
                  <a:cubicBezTo>
                    <a:pt x="41" y="682"/>
                    <a:pt x="43" y="682"/>
                    <a:pt x="44" y="684"/>
                  </a:cubicBezTo>
                  <a:lnTo>
                    <a:pt x="44" y="684"/>
                  </a:lnTo>
                  <a:cubicBezTo>
                    <a:pt x="45" y="685"/>
                    <a:pt x="45" y="687"/>
                    <a:pt x="43" y="688"/>
                  </a:cubicBezTo>
                  <a:cubicBezTo>
                    <a:pt x="42" y="689"/>
                    <a:pt x="40" y="689"/>
                    <a:pt x="39" y="687"/>
                  </a:cubicBezTo>
                  <a:close/>
                  <a:moveTo>
                    <a:pt x="33" y="676"/>
                  </a:moveTo>
                  <a:lnTo>
                    <a:pt x="33" y="676"/>
                  </a:lnTo>
                  <a:cubicBezTo>
                    <a:pt x="32" y="675"/>
                    <a:pt x="33" y="673"/>
                    <a:pt x="34" y="672"/>
                  </a:cubicBezTo>
                  <a:cubicBezTo>
                    <a:pt x="35" y="671"/>
                    <a:pt x="37" y="671"/>
                    <a:pt x="38" y="673"/>
                  </a:cubicBezTo>
                  <a:lnTo>
                    <a:pt x="38" y="673"/>
                  </a:lnTo>
                  <a:cubicBezTo>
                    <a:pt x="39" y="674"/>
                    <a:pt x="39" y="676"/>
                    <a:pt x="37" y="677"/>
                  </a:cubicBezTo>
                  <a:cubicBezTo>
                    <a:pt x="36" y="678"/>
                    <a:pt x="34" y="678"/>
                    <a:pt x="33" y="676"/>
                  </a:cubicBezTo>
                  <a:close/>
                  <a:moveTo>
                    <a:pt x="28" y="665"/>
                  </a:moveTo>
                  <a:lnTo>
                    <a:pt x="28" y="665"/>
                  </a:lnTo>
                  <a:cubicBezTo>
                    <a:pt x="27" y="663"/>
                    <a:pt x="27" y="661"/>
                    <a:pt x="29" y="660"/>
                  </a:cubicBezTo>
                  <a:cubicBezTo>
                    <a:pt x="30" y="659"/>
                    <a:pt x="32" y="660"/>
                    <a:pt x="33" y="661"/>
                  </a:cubicBezTo>
                  <a:lnTo>
                    <a:pt x="33" y="661"/>
                  </a:lnTo>
                  <a:cubicBezTo>
                    <a:pt x="34" y="663"/>
                    <a:pt x="34" y="665"/>
                    <a:pt x="32" y="666"/>
                  </a:cubicBezTo>
                  <a:cubicBezTo>
                    <a:pt x="31" y="667"/>
                    <a:pt x="29" y="666"/>
                    <a:pt x="28" y="665"/>
                  </a:cubicBezTo>
                  <a:close/>
                  <a:moveTo>
                    <a:pt x="23" y="653"/>
                  </a:moveTo>
                  <a:lnTo>
                    <a:pt x="23" y="653"/>
                  </a:lnTo>
                  <a:cubicBezTo>
                    <a:pt x="22" y="652"/>
                    <a:pt x="23" y="650"/>
                    <a:pt x="24" y="649"/>
                  </a:cubicBezTo>
                  <a:cubicBezTo>
                    <a:pt x="25" y="648"/>
                    <a:pt x="27" y="648"/>
                    <a:pt x="28" y="650"/>
                  </a:cubicBezTo>
                  <a:lnTo>
                    <a:pt x="28" y="650"/>
                  </a:lnTo>
                  <a:cubicBezTo>
                    <a:pt x="29" y="651"/>
                    <a:pt x="29" y="653"/>
                    <a:pt x="27" y="654"/>
                  </a:cubicBezTo>
                  <a:cubicBezTo>
                    <a:pt x="26" y="655"/>
                    <a:pt x="24" y="655"/>
                    <a:pt x="23" y="653"/>
                  </a:cubicBezTo>
                  <a:close/>
                  <a:moveTo>
                    <a:pt x="18" y="641"/>
                  </a:moveTo>
                  <a:lnTo>
                    <a:pt x="18" y="641"/>
                  </a:lnTo>
                  <a:cubicBezTo>
                    <a:pt x="18" y="639"/>
                    <a:pt x="19" y="637"/>
                    <a:pt x="21" y="637"/>
                  </a:cubicBezTo>
                  <a:cubicBezTo>
                    <a:pt x="22" y="636"/>
                    <a:pt x="24" y="637"/>
                    <a:pt x="24" y="639"/>
                  </a:cubicBezTo>
                  <a:lnTo>
                    <a:pt x="24" y="639"/>
                  </a:lnTo>
                  <a:cubicBezTo>
                    <a:pt x="25" y="641"/>
                    <a:pt x="24" y="642"/>
                    <a:pt x="22" y="643"/>
                  </a:cubicBezTo>
                  <a:cubicBezTo>
                    <a:pt x="20" y="643"/>
                    <a:pt x="19" y="642"/>
                    <a:pt x="18" y="641"/>
                  </a:cubicBezTo>
                  <a:close/>
                  <a:moveTo>
                    <a:pt x="14" y="629"/>
                  </a:moveTo>
                  <a:lnTo>
                    <a:pt x="14" y="629"/>
                  </a:lnTo>
                  <a:cubicBezTo>
                    <a:pt x="14" y="627"/>
                    <a:pt x="15" y="625"/>
                    <a:pt x="17" y="625"/>
                  </a:cubicBezTo>
                  <a:cubicBezTo>
                    <a:pt x="18" y="624"/>
                    <a:pt x="20" y="625"/>
                    <a:pt x="20" y="627"/>
                  </a:cubicBezTo>
                  <a:lnTo>
                    <a:pt x="20" y="627"/>
                  </a:lnTo>
                  <a:cubicBezTo>
                    <a:pt x="21" y="629"/>
                    <a:pt x="20" y="631"/>
                    <a:pt x="18" y="631"/>
                  </a:cubicBezTo>
                  <a:cubicBezTo>
                    <a:pt x="16" y="631"/>
                    <a:pt x="15" y="630"/>
                    <a:pt x="14" y="629"/>
                  </a:cubicBezTo>
                  <a:close/>
                  <a:moveTo>
                    <a:pt x="11" y="617"/>
                  </a:moveTo>
                  <a:lnTo>
                    <a:pt x="11" y="617"/>
                  </a:lnTo>
                  <a:cubicBezTo>
                    <a:pt x="10" y="615"/>
                    <a:pt x="11" y="613"/>
                    <a:pt x="13" y="613"/>
                  </a:cubicBezTo>
                  <a:cubicBezTo>
                    <a:pt x="15" y="613"/>
                    <a:pt x="16" y="614"/>
                    <a:pt x="17" y="615"/>
                  </a:cubicBezTo>
                  <a:lnTo>
                    <a:pt x="17" y="615"/>
                  </a:lnTo>
                  <a:cubicBezTo>
                    <a:pt x="17" y="617"/>
                    <a:pt x="16" y="619"/>
                    <a:pt x="14" y="619"/>
                  </a:cubicBezTo>
                  <a:cubicBezTo>
                    <a:pt x="13" y="619"/>
                    <a:pt x="11" y="618"/>
                    <a:pt x="11" y="617"/>
                  </a:cubicBezTo>
                  <a:close/>
                  <a:moveTo>
                    <a:pt x="8" y="605"/>
                  </a:moveTo>
                  <a:lnTo>
                    <a:pt x="8" y="605"/>
                  </a:lnTo>
                  <a:cubicBezTo>
                    <a:pt x="7" y="603"/>
                    <a:pt x="8" y="601"/>
                    <a:pt x="10" y="601"/>
                  </a:cubicBezTo>
                  <a:cubicBezTo>
                    <a:pt x="12" y="600"/>
                    <a:pt x="14" y="601"/>
                    <a:pt x="14" y="603"/>
                  </a:cubicBezTo>
                  <a:lnTo>
                    <a:pt x="14" y="603"/>
                  </a:lnTo>
                  <a:cubicBezTo>
                    <a:pt x="14" y="605"/>
                    <a:pt x="13" y="606"/>
                    <a:pt x="12" y="607"/>
                  </a:cubicBezTo>
                  <a:cubicBezTo>
                    <a:pt x="10" y="607"/>
                    <a:pt x="8" y="606"/>
                    <a:pt x="8" y="605"/>
                  </a:cubicBezTo>
                  <a:close/>
                  <a:moveTo>
                    <a:pt x="5" y="592"/>
                  </a:moveTo>
                  <a:lnTo>
                    <a:pt x="5" y="592"/>
                  </a:lnTo>
                  <a:cubicBezTo>
                    <a:pt x="5" y="591"/>
                    <a:pt x="6" y="589"/>
                    <a:pt x="7" y="589"/>
                  </a:cubicBezTo>
                  <a:cubicBezTo>
                    <a:pt x="9" y="588"/>
                    <a:pt x="11" y="589"/>
                    <a:pt x="11" y="591"/>
                  </a:cubicBezTo>
                  <a:lnTo>
                    <a:pt x="11" y="591"/>
                  </a:lnTo>
                  <a:cubicBezTo>
                    <a:pt x="12" y="593"/>
                    <a:pt x="11" y="594"/>
                    <a:pt x="9" y="595"/>
                  </a:cubicBezTo>
                  <a:cubicBezTo>
                    <a:pt x="7" y="595"/>
                    <a:pt x="6" y="594"/>
                    <a:pt x="5" y="592"/>
                  </a:cubicBezTo>
                  <a:close/>
                  <a:moveTo>
                    <a:pt x="3" y="580"/>
                  </a:moveTo>
                  <a:lnTo>
                    <a:pt x="3" y="580"/>
                  </a:lnTo>
                  <a:cubicBezTo>
                    <a:pt x="3" y="578"/>
                    <a:pt x="4" y="577"/>
                    <a:pt x="6" y="576"/>
                  </a:cubicBezTo>
                  <a:cubicBezTo>
                    <a:pt x="7" y="576"/>
                    <a:pt x="9" y="577"/>
                    <a:pt x="9" y="578"/>
                  </a:cubicBezTo>
                  <a:lnTo>
                    <a:pt x="9" y="578"/>
                  </a:lnTo>
                  <a:cubicBezTo>
                    <a:pt x="10" y="580"/>
                    <a:pt x="9" y="582"/>
                    <a:pt x="7" y="582"/>
                  </a:cubicBezTo>
                  <a:cubicBezTo>
                    <a:pt x="6" y="583"/>
                    <a:pt x="4" y="582"/>
                    <a:pt x="3" y="580"/>
                  </a:cubicBezTo>
                  <a:close/>
                  <a:moveTo>
                    <a:pt x="2" y="568"/>
                  </a:moveTo>
                  <a:lnTo>
                    <a:pt x="2" y="568"/>
                  </a:lnTo>
                  <a:cubicBezTo>
                    <a:pt x="1" y="566"/>
                    <a:pt x="2" y="564"/>
                    <a:pt x="4" y="564"/>
                  </a:cubicBezTo>
                  <a:cubicBezTo>
                    <a:pt x="6" y="563"/>
                    <a:pt x="7" y="564"/>
                    <a:pt x="8" y="566"/>
                  </a:cubicBezTo>
                  <a:lnTo>
                    <a:pt x="8" y="566"/>
                  </a:lnTo>
                  <a:cubicBezTo>
                    <a:pt x="8" y="568"/>
                    <a:pt x="7" y="569"/>
                    <a:pt x="6" y="570"/>
                  </a:cubicBezTo>
                  <a:cubicBezTo>
                    <a:pt x="4" y="570"/>
                    <a:pt x="2" y="569"/>
                    <a:pt x="2" y="56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228" name="Group 445"/>
            <p:cNvGrpSpPr>
              <a:grpSpLocks/>
            </p:cNvGrpSpPr>
            <p:nvPr/>
          </p:nvGrpSpPr>
          <p:grpSpPr bwMode="auto">
            <a:xfrm>
              <a:off x="2633" y="2829"/>
              <a:ext cx="32" cy="19"/>
              <a:chOff x="2633" y="2829"/>
              <a:chExt cx="32" cy="19"/>
            </a:xfrm>
          </p:grpSpPr>
          <p:sp>
            <p:nvSpPr>
              <p:cNvPr id="52147" name="Freeform 443"/>
              <p:cNvSpPr>
                <a:spLocks/>
              </p:cNvSpPr>
              <p:nvPr/>
            </p:nvSpPr>
            <p:spPr bwMode="auto">
              <a:xfrm>
                <a:off x="2633" y="2829"/>
                <a:ext cx="32" cy="19"/>
              </a:xfrm>
              <a:custGeom>
                <a:avLst/>
                <a:gdLst>
                  <a:gd name="T0" fmla="*/ 0 w 43"/>
                  <a:gd name="T1" fmla="*/ 14 h 29"/>
                  <a:gd name="T2" fmla="*/ 21 w 43"/>
                  <a:gd name="T3" fmla="*/ 0 h 29"/>
                  <a:gd name="T4" fmla="*/ 42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2"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8" name="Freeform 444"/>
              <p:cNvSpPr>
                <a:spLocks/>
              </p:cNvSpPr>
              <p:nvPr/>
            </p:nvSpPr>
            <p:spPr bwMode="auto">
              <a:xfrm>
                <a:off x="2633" y="2829"/>
                <a:ext cx="32" cy="19"/>
              </a:xfrm>
              <a:custGeom>
                <a:avLst/>
                <a:gdLst>
                  <a:gd name="T0" fmla="*/ 0 w 32"/>
                  <a:gd name="T1" fmla="*/ 9 h 19"/>
                  <a:gd name="T2" fmla="*/ 16 w 32"/>
                  <a:gd name="T3" fmla="*/ 0 h 19"/>
                  <a:gd name="T4" fmla="*/ 31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1" y="10"/>
                    </a:cubicBezTo>
                    <a:cubicBezTo>
                      <a:pt x="31" y="15"/>
                      <a:pt x="25" y="19"/>
                      <a:pt x="16" y="19"/>
                    </a:cubicBezTo>
                    <a:cubicBezTo>
                      <a:pt x="6"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29" name="Group 448"/>
            <p:cNvGrpSpPr>
              <a:grpSpLocks/>
            </p:cNvGrpSpPr>
            <p:nvPr/>
          </p:nvGrpSpPr>
          <p:grpSpPr bwMode="auto">
            <a:xfrm>
              <a:off x="2324" y="2895"/>
              <a:ext cx="33" cy="18"/>
              <a:chOff x="2324" y="2895"/>
              <a:chExt cx="33" cy="18"/>
            </a:xfrm>
          </p:grpSpPr>
          <p:sp>
            <p:nvSpPr>
              <p:cNvPr id="52145" name="Freeform 446"/>
              <p:cNvSpPr>
                <a:spLocks/>
              </p:cNvSpPr>
              <p:nvPr/>
            </p:nvSpPr>
            <p:spPr bwMode="auto">
              <a:xfrm>
                <a:off x="2324" y="2895"/>
                <a:ext cx="33" cy="18"/>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6" name="Freeform 447"/>
              <p:cNvSpPr>
                <a:spLocks/>
              </p:cNvSpPr>
              <p:nvPr/>
            </p:nvSpPr>
            <p:spPr bwMode="auto">
              <a:xfrm>
                <a:off x="2324" y="2895"/>
                <a:ext cx="33" cy="18"/>
              </a:xfrm>
              <a:custGeom>
                <a:avLst/>
                <a:gdLst>
                  <a:gd name="T0" fmla="*/ 0 w 33"/>
                  <a:gd name="T1" fmla="*/ 9 h 18"/>
                  <a:gd name="T2" fmla="*/ 17 w 33"/>
                  <a:gd name="T3" fmla="*/ 0 h 18"/>
                  <a:gd name="T4" fmla="*/ 33 w 33"/>
                  <a:gd name="T5" fmla="*/ 9 h 18"/>
                  <a:gd name="T6" fmla="*/ 17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4"/>
                      <a:pt x="8" y="0"/>
                      <a:pt x="17" y="0"/>
                    </a:cubicBezTo>
                    <a:cubicBezTo>
                      <a:pt x="26" y="0"/>
                      <a:pt x="33" y="4"/>
                      <a:pt x="33" y="9"/>
                    </a:cubicBezTo>
                    <a:cubicBezTo>
                      <a:pt x="33" y="14"/>
                      <a:pt x="25" y="18"/>
                      <a:pt x="17" y="18"/>
                    </a:cubicBezTo>
                    <a:cubicBezTo>
                      <a:pt x="8"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0" name="Group 451"/>
            <p:cNvGrpSpPr>
              <a:grpSpLocks/>
            </p:cNvGrpSpPr>
            <p:nvPr/>
          </p:nvGrpSpPr>
          <p:grpSpPr bwMode="auto">
            <a:xfrm>
              <a:off x="2211" y="2973"/>
              <a:ext cx="32" cy="19"/>
              <a:chOff x="2211" y="2973"/>
              <a:chExt cx="32" cy="19"/>
            </a:xfrm>
          </p:grpSpPr>
          <p:sp>
            <p:nvSpPr>
              <p:cNvPr id="52143" name="Freeform 449"/>
              <p:cNvSpPr>
                <a:spLocks/>
              </p:cNvSpPr>
              <p:nvPr/>
            </p:nvSpPr>
            <p:spPr bwMode="auto">
              <a:xfrm>
                <a:off x="2211" y="2973"/>
                <a:ext cx="32"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4" name="Freeform 450"/>
              <p:cNvSpPr>
                <a:spLocks/>
              </p:cNvSpPr>
              <p:nvPr/>
            </p:nvSpPr>
            <p:spPr bwMode="auto">
              <a:xfrm>
                <a:off x="2211" y="2973"/>
                <a:ext cx="32" cy="19"/>
              </a:xfrm>
              <a:custGeom>
                <a:avLst/>
                <a:gdLst>
                  <a:gd name="T0" fmla="*/ 0 w 32"/>
                  <a:gd name="T1" fmla="*/ 9 h 19"/>
                  <a:gd name="T2" fmla="*/ 16 w 32"/>
                  <a:gd name="T3" fmla="*/ 0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5"/>
                      <a:pt x="24"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1" name="Group 454"/>
            <p:cNvGrpSpPr>
              <a:grpSpLocks/>
            </p:cNvGrpSpPr>
            <p:nvPr/>
          </p:nvGrpSpPr>
          <p:grpSpPr bwMode="auto">
            <a:xfrm>
              <a:off x="2128" y="3066"/>
              <a:ext cx="32" cy="18"/>
              <a:chOff x="2128" y="3066"/>
              <a:chExt cx="32" cy="18"/>
            </a:xfrm>
          </p:grpSpPr>
          <p:sp>
            <p:nvSpPr>
              <p:cNvPr id="52141" name="Freeform 452"/>
              <p:cNvSpPr>
                <a:spLocks/>
              </p:cNvSpPr>
              <p:nvPr/>
            </p:nvSpPr>
            <p:spPr bwMode="auto">
              <a:xfrm>
                <a:off x="2128" y="3066"/>
                <a:ext cx="32" cy="18"/>
              </a:xfrm>
              <a:custGeom>
                <a:avLst/>
                <a:gdLst>
                  <a:gd name="T0" fmla="*/ 0 w 43"/>
                  <a:gd name="T1" fmla="*/ 14 h 28"/>
                  <a:gd name="T2" fmla="*/ 21 w 43"/>
                  <a:gd name="T3" fmla="*/ 0 h 28"/>
                  <a:gd name="T4" fmla="*/ 43 w 43"/>
                  <a:gd name="T5" fmla="*/ 14 h 28"/>
                  <a:gd name="T6" fmla="*/ 21 w 43"/>
                  <a:gd name="T7" fmla="*/ 28 h 28"/>
                  <a:gd name="T8" fmla="*/ 0 w 43"/>
                  <a:gd name="T9" fmla="*/ 14 h 28"/>
                </a:gdLst>
                <a:ahLst/>
                <a:cxnLst>
                  <a:cxn ang="0">
                    <a:pos x="T0" y="T1"/>
                  </a:cxn>
                  <a:cxn ang="0">
                    <a:pos x="T2" y="T3"/>
                  </a:cxn>
                  <a:cxn ang="0">
                    <a:pos x="T4" y="T5"/>
                  </a:cxn>
                  <a:cxn ang="0">
                    <a:pos x="T6" y="T7"/>
                  </a:cxn>
                  <a:cxn ang="0">
                    <a:pos x="T8" y="T9"/>
                  </a:cxn>
                </a:cxnLst>
                <a:rect l="0" t="0" r="r" b="b"/>
                <a:pathLst>
                  <a:path w="43" h="28">
                    <a:moveTo>
                      <a:pt x="0" y="14"/>
                    </a:moveTo>
                    <a:cubicBezTo>
                      <a:pt x="0" y="6"/>
                      <a:pt x="10" y="0"/>
                      <a:pt x="21" y="0"/>
                    </a:cubicBezTo>
                    <a:cubicBezTo>
                      <a:pt x="33" y="0"/>
                      <a:pt x="43" y="6"/>
                      <a:pt x="43" y="14"/>
                    </a:cubicBezTo>
                    <a:cubicBezTo>
                      <a:pt x="43" y="22"/>
                      <a:pt x="33" y="28"/>
                      <a:pt x="21" y="28"/>
                    </a:cubicBezTo>
                    <a:cubicBezTo>
                      <a:pt x="9" y="28"/>
                      <a:pt x="0" y="21"/>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2" name="Oval 453"/>
              <p:cNvSpPr>
                <a:spLocks noChangeArrowheads="1"/>
              </p:cNvSpPr>
              <p:nvPr/>
            </p:nvSpPr>
            <p:spPr bwMode="auto">
              <a:xfrm>
                <a:off x="2128" y="3066"/>
                <a:ext cx="32" cy="18"/>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2" name="Group 457"/>
            <p:cNvGrpSpPr>
              <a:grpSpLocks/>
            </p:cNvGrpSpPr>
            <p:nvPr/>
          </p:nvGrpSpPr>
          <p:grpSpPr bwMode="auto">
            <a:xfrm>
              <a:off x="2107" y="3165"/>
              <a:ext cx="33" cy="18"/>
              <a:chOff x="2107" y="3165"/>
              <a:chExt cx="33" cy="18"/>
            </a:xfrm>
          </p:grpSpPr>
          <p:sp>
            <p:nvSpPr>
              <p:cNvPr id="52139" name="Freeform 455"/>
              <p:cNvSpPr>
                <a:spLocks/>
              </p:cNvSpPr>
              <p:nvPr/>
            </p:nvSpPr>
            <p:spPr bwMode="auto">
              <a:xfrm>
                <a:off x="2107" y="3165"/>
                <a:ext cx="33" cy="18"/>
              </a:xfrm>
              <a:custGeom>
                <a:avLst/>
                <a:gdLst>
                  <a:gd name="T0" fmla="*/ 0 w 43"/>
                  <a:gd name="T1" fmla="*/ 14 h 29"/>
                  <a:gd name="T2" fmla="*/ 21 w 43"/>
                  <a:gd name="T3" fmla="*/ 0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3"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0" name="Freeform 456"/>
              <p:cNvSpPr>
                <a:spLocks/>
              </p:cNvSpPr>
              <p:nvPr/>
            </p:nvSpPr>
            <p:spPr bwMode="auto">
              <a:xfrm>
                <a:off x="2107" y="3165"/>
                <a:ext cx="33" cy="18"/>
              </a:xfrm>
              <a:custGeom>
                <a:avLst/>
                <a:gdLst>
                  <a:gd name="T0" fmla="*/ 0 w 33"/>
                  <a:gd name="T1" fmla="*/ 9 h 18"/>
                  <a:gd name="T2" fmla="*/ 16 w 33"/>
                  <a:gd name="T3" fmla="*/ 0 h 18"/>
                  <a:gd name="T4" fmla="*/ 33 w 33"/>
                  <a:gd name="T5" fmla="*/ 9 h 18"/>
                  <a:gd name="T6" fmla="*/ 16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3"/>
                      <a:pt x="8" y="0"/>
                      <a:pt x="16" y="0"/>
                    </a:cubicBezTo>
                    <a:cubicBezTo>
                      <a:pt x="25" y="0"/>
                      <a:pt x="33" y="4"/>
                      <a:pt x="33" y="9"/>
                    </a:cubicBezTo>
                    <a:cubicBezTo>
                      <a:pt x="32" y="14"/>
                      <a:pt x="25" y="18"/>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3" name="Group 460"/>
            <p:cNvGrpSpPr>
              <a:grpSpLocks/>
            </p:cNvGrpSpPr>
            <p:nvPr/>
          </p:nvGrpSpPr>
          <p:grpSpPr bwMode="auto">
            <a:xfrm>
              <a:off x="2131" y="3248"/>
              <a:ext cx="32" cy="19"/>
              <a:chOff x="2131" y="3248"/>
              <a:chExt cx="32" cy="19"/>
            </a:xfrm>
          </p:grpSpPr>
          <p:sp>
            <p:nvSpPr>
              <p:cNvPr id="52137" name="Freeform 458"/>
              <p:cNvSpPr>
                <a:spLocks/>
              </p:cNvSpPr>
              <p:nvPr/>
            </p:nvSpPr>
            <p:spPr bwMode="auto">
              <a:xfrm>
                <a:off x="2131" y="3248"/>
                <a:ext cx="32" cy="19"/>
              </a:xfrm>
              <a:custGeom>
                <a:avLst/>
                <a:gdLst>
                  <a:gd name="T0" fmla="*/ 0 w 43"/>
                  <a:gd name="T1" fmla="*/ 14 h 29"/>
                  <a:gd name="T2" fmla="*/ 22 w 43"/>
                  <a:gd name="T3" fmla="*/ 0 h 29"/>
                  <a:gd name="T4" fmla="*/ 43 w 43"/>
                  <a:gd name="T5" fmla="*/ 15 h 29"/>
                  <a:gd name="T6" fmla="*/ 21 w 43"/>
                  <a:gd name="T7" fmla="*/ 28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3" y="0"/>
                      <a:pt x="43" y="7"/>
                      <a:pt x="43" y="15"/>
                    </a:cubicBezTo>
                    <a:cubicBezTo>
                      <a:pt x="43" y="22"/>
                      <a:pt x="33" y="29"/>
                      <a:pt x="21" y="28"/>
                    </a:cubicBezTo>
                    <a:cubicBezTo>
                      <a:pt x="9" y="28"/>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8" name="Freeform 459"/>
              <p:cNvSpPr>
                <a:spLocks/>
              </p:cNvSpPr>
              <p:nvPr/>
            </p:nvSpPr>
            <p:spPr bwMode="auto">
              <a:xfrm>
                <a:off x="2131" y="3248"/>
                <a:ext cx="32" cy="19"/>
              </a:xfrm>
              <a:custGeom>
                <a:avLst/>
                <a:gdLst>
                  <a:gd name="T0" fmla="*/ 0 w 32"/>
                  <a:gd name="T1" fmla="*/ 9 h 19"/>
                  <a:gd name="T2" fmla="*/ 16 w 32"/>
                  <a:gd name="T3" fmla="*/ 0 h 19"/>
                  <a:gd name="T4" fmla="*/ 32 w 32"/>
                  <a:gd name="T5" fmla="*/ 10 h 19"/>
                  <a:gd name="T6" fmla="*/ 16 w 32"/>
                  <a:gd name="T7" fmla="*/ 18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4"/>
                      <a:pt x="25" y="19"/>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4" name="Group 463"/>
            <p:cNvGrpSpPr>
              <a:grpSpLocks/>
            </p:cNvGrpSpPr>
            <p:nvPr/>
          </p:nvGrpSpPr>
          <p:grpSpPr bwMode="auto">
            <a:xfrm>
              <a:off x="2192" y="3337"/>
              <a:ext cx="33" cy="19"/>
              <a:chOff x="2192" y="3337"/>
              <a:chExt cx="33" cy="19"/>
            </a:xfrm>
          </p:grpSpPr>
          <p:sp>
            <p:nvSpPr>
              <p:cNvPr id="52135" name="Freeform 461"/>
              <p:cNvSpPr>
                <a:spLocks/>
              </p:cNvSpPr>
              <p:nvPr/>
            </p:nvSpPr>
            <p:spPr bwMode="auto">
              <a:xfrm>
                <a:off x="2192" y="3337"/>
                <a:ext cx="33"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6" name="Freeform 462"/>
              <p:cNvSpPr>
                <a:spLocks/>
              </p:cNvSpPr>
              <p:nvPr/>
            </p:nvSpPr>
            <p:spPr bwMode="auto">
              <a:xfrm>
                <a:off x="2192" y="3337"/>
                <a:ext cx="33" cy="19"/>
              </a:xfrm>
              <a:custGeom>
                <a:avLst/>
                <a:gdLst>
                  <a:gd name="T0" fmla="*/ 0 w 33"/>
                  <a:gd name="T1" fmla="*/ 9 h 19"/>
                  <a:gd name="T2" fmla="*/ 17 w 33"/>
                  <a:gd name="T3" fmla="*/ 0 h 19"/>
                  <a:gd name="T4" fmla="*/ 33 w 33"/>
                  <a:gd name="T5" fmla="*/ 10 h 19"/>
                  <a:gd name="T6" fmla="*/ 17 w 33"/>
                  <a:gd name="T7" fmla="*/ 19 h 19"/>
                  <a:gd name="T8" fmla="*/ 0 w 33"/>
                  <a:gd name="T9" fmla="*/ 9 h 19"/>
                </a:gdLst>
                <a:ahLst/>
                <a:cxnLst>
                  <a:cxn ang="0">
                    <a:pos x="T0" y="T1"/>
                  </a:cxn>
                  <a:cxn ang="0">
                    <a:pos x="T2" y="T3"/>
                  </a:cxn>
                  <a:cxn ang="0">
                    <a:pos x="T4" y="T5"/>
                  </a:cxn>
                  <a:cxn ang="0">
                    <a:pos x="T6" y="T7"/>
                  </a:cxn>
                  <a:cxn ang="0">
                    <a:pos x="T8" y="T9"/>
                  </a:cxn>
                </a:cxnLst>
                <a:rect l="0" t="0" r="r" b="b"/>
                <a:pathLst>
                  <a:path w="33" h="19">
                    <a:moveTo>
                      <a:pt x="0" y="9"/>
                    </a:moveTo>
                    <a:cubicBezTo>
                      <a:pt x="0" y="4"/>
                      <a:pt x="8" y="0"/>
                      <a:pt x="17" y="0"/>
                    </a:cubicBezTo>
                    <a:cubicBezTo>
                      <a:pt x="26" y="0"/>
                      <a:pt x="33" y="5"/>
                      <a:pt x="33" y="10"/>
                    </a:cubicBezTo>
                    <a:cubicBezTo>
                      <a:pt x="33" y="15"/>
                      <a:pt x="25" y="19"/>
                      <a:pt x="17" y="19"/>
                    </a:cubicBezTo>
                    <a:cubicBezTo>
                      <a:pt x="8"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5" name="Group 466"/>
            <p:cNvGrpSpPr>
              <a:grpSpLocks/>
            </p:cNvGrpSpPr>
            <p:nvPr/>
          </p:nvGrpSpPr>
          <p:grpSpPr bwMode="auto">
            <a:xfrm>
              <a:off x="2298" y="3413"/>
              <a:ext cx="32" cy="19"/>
              <a:chOff x="2298" y="3413"/>
              <a:chExt cx="32" cy="19"/>
            </a:xfrm>
          </p:grpSpPr>
          <p:sp>
            <p:nvSpPr>
              <p:cNvPr id="52133" name="Freeform 464"/>
              <p:cNvSpPr>
                <a:spLocks/>
              </p:cNvSpPr>
              <p:nvPr/>
            </p:nvSpPr>
            <p:spPr bwMode="auto">
              <a:xfrm>
                <a:off x="2298" y="3413"/>
                <a:ext cx="32" cy="19"/>
              </a:xfrm>
              <a:custGeom>
                <a:avLst/>
                <a:gdLst>
                  <a:gd name="T0" fmla="*/ 0 w 43"/>
                  <a:gd name="T1" fmla="*/ 14 h 29"/>
                  <a:gd name="T2" fmla="*/ 22 w 43"/>
                  <a:gd name="T3" fmla="*/ 1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7"/>
                      <a:pt x="10" y="0"/>
                      <a:pt x="22" y="1"/>
                    </a:cubicBezTo>
                    <a:cubicBezTo>
                      <a:pt x="33" y="1"/>
                      <a:pt x="43" y="7"/>
                      <a:pt x="43" y="15"/>
                    </a:cubicBezTo>
                    <a:cubicBezTo>
                      <a:pt x="43"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4" name="Freeform 465"/>
              <p:cNvSpPr>
                <a:spLocks/>
              </p:cNvSpPr>
              <p:nvPr/>
            </p:nvSpPr>
            <p:spPr bwMode="auto">
              <a:xfrm>
                <a:off x="2298" y="3413"/>
                <a:ext cx="32" cy="19"/>
              </a:xfrm>
              <a:custGeom>
                <a:avLst/>
                <a:gdLst>
                  <a:gd name="T0" fmla="*/ 0 w 32"/>
                  <a:gd name="T1" fmla="*/ 9 h 19"/>
                  <a:gd name="T2" fmla="*/ 16 w 32"/>
                  <a:gd name="T3" fmla="*/ 1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5"/>
                      <a:pt x="7" y="0"/>
                      <a:pt x="16" y="1"/>
                    </a:cubicBezTo>
                    <a:cubicBezTo>
                      <a:pt x="25" y="1"/>
                      <a:pt x="32" y="5"/>
                      <a:pt x="32" y="10"/>
                    </a:cubicBezTo>
                    <a:cubicBezTo>
                      <a:pt x="32" y="15"/>
                      <a:pt x="25"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6" name="Group 469"/>
            <p:cNvGrpSpPr>
              <a:grpSpLocks/>
            </p:cNvGrpSpPr>
            <p:nvPr/>
          </p:nvGrpSpPr>
          <p:grpSpPr bwMode="auto">
            <a:xfrm>
              <a:off x="2422" y="3455"/>
              <a:ext cx="32" cy="19"/>
              <a:chOff x="2422" y="3455"/>
              <a:chExt cx="32" cy="19"/>
            </a:xfrm>
          </p:grpSpPr>
          <p:sp>
            <p:nvSpPr>
              <p:cNvPr id="52131" name="Freeform 467"/>
              <p:cNvSpPr>
                <a:spLocks/>
              </p:cNvSpPr>
              <p:nvPr/>
            </p:nvSpPr>
            <p:spPr bwMode="auto">
              <a:xfrm>
                <a:off x="2422" y="3455"/>
                <a:ext cx="32" cy="19"/>
              </a:xfrm>
              <a:custGeom>
                <a:avLst/>
                <a:gdLst>
                  <a:gd name="T0" fmla="*/ 1 w 43"/>
                  <a:gd name="T1" fmla="*/ 14 h 29"/>
                  <a:gd name="T2" fmla="*/ 22 w 43"/>
                  <a:gd name="T3" fmla="*/ 0 h 29"/>
                  <a:gd name="T4" fmla="*/ 43 w 43"/>
                  <a:gd name="T5" fmla="*/ 15 h 29"/>
                  <a:gd name="T6" fmla="*/ 22 w 43"/>
                  <a:gd name="T7" fmla="*/ 29 h 29"/>
                  <a:gd name="T8" fmla="*/ 1 w 43"/>
                  <a:gd name="T9" fmla="*/ 14 h 29"/>
                </a:gdLst>
                <a:ahLst/>
                <a:cxnLst>
                  <a:cxn ang="0">
                    <a:pos x="T0" y="T1"/>
                  </a:cxn>
                  <a:cxn ang="0">
                    <a:pos x="T2" y="T3"/>
                  </a:cxn>
                  <a:cxn ang="0">
                    <a:pos x="T4" y="T5"/>
                  </a:cxn>
                  <a:cxn ang="0">
                    <a:pos x="T6" y="T7"/>
                  </a:cxn>
                  <a:cxn ang="0">
                    <a:pos x="T8" y="T9"/>
                  </a:cxn>
                </a:cxnLst>
                <a:rect l="0" t="0" r="r" b="b"/>
                <a:pathLst>
                  <a:path w="43" h="29">
                    <a:moveTo>
                      <a:pt x="1" y="14"/>
                    </a:moveTo>
                    <a:cubicBezTo>
                      <a:pt x="1" y="6"/>
                      <a:pt x="10" y="0"/>
                      <a:pt x="22" y="0"/>
                    </a:cubicBezTo>
                    <a:cubicBezTo>
                      <a:pt x="34" y="0"/>
                      <a:pt x="43" y="7"/>
                      <a:pt x="43" y="15"/>
                    </a:cubicBezTo>
                    <a:cubicBezTo>
                      <a:pt x="43" y="23"/>
                      <a:pt x="34" y="29"/>
                      <a:pt x="22" y="29"/>
                    </a:cubicBezTo>
                    <a:cubicBezTo>
                      <a:pt x="10" y="29"/>
                      <a:pt x="0" y="23"/>
                      <a:pt x="1"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2" name="Freeform 468"/>
              <p:cNvSpPr>
                <a:spLocks/>
              </p:cNvSpPr>
              <p:nvPr/>
            </p:nvSpPr>
            <p:spPr bwMode="auto">
              <a:xfrm>
                <a:off x="2422" y="3455"/>
                <a:ext cx="32" cy="19"/>
              </a:xfrm>
              <a:custGeom>
                <a:avLst/>
                <a:gdLst>
                  <a:gd name="T0" fmla="*/ 1 w 32"/>
                  <a:gd name="T1" fmla="*/ 9 h 19"/>
                  <a:gd name="T2" fmla="*/ 17 w 32"/>
                  <a:gd name="T3" fmla="*/ 0 h 19"/>
                  <a:gd name="T4" fmla="*/ 32 w 32"/>
                  <a:gd name="T5" fmla="*/ 10 h 19"/>
                  <a:gd name="T6" fmla="*/ 17 w 32"/>
                  <a:gd name="T7" fmla="*/ 19 h 19"/>
                  <a:gd name="T8" fmla="*/ 1 w 32"/>
                  <a:gd name="T9" fmla="*/ 9 h 19"/>
                </a:gdLst>
                <a:ahLst/>
                <a:cxnLst>
                  <a:cxn ang="0">
                    <a:pos x="T0" y="T1"/>
                  </a:cxn>
                  <a:cxn ang="0">
                    <a:pos x="T2" y="T3"/>
                  </a:cxn>
                  <a:cxn ang="0">
                    <a:pos x="T4" y="T5"/>
                  </a:cxn>
                  <a:cxn ang="0">
                    <a:pos x="T6" y="T7"/>
                  </a:cxn>
                  <a:cxn ang="0">
                    <a:pos x="T8" y="T9"/>
                  </a:cxn>
                </a:cxnLst>
                <a:rect l="0" t="0" r="r" b="b"/>
                <a:pathLst>
                  <a:path w="32" h="19">
                    <a:moveTo>
                      <a:pt x="1" y="9"/>
                    </a:moveTo>
                    <a:cubicBezTo>
                      <a:pt x="1" y="4"/>
                      <a:pt x="8" y="0"/>
                      <a:pt x="17" y="0"/>
                    </a:cubicBezTo>
                    <a:cubicBezTo>
                      <a:pt x="26" y="0"/>
                      <a:pt x="32" y="4"/>
                      <a:pt x="32" y="10"/>
                    </a:cubicBezTo>
                    <a:cubicBezTo>
                      <a:pt x="32" y="15"/>
                      <a:pt x="26" y="19"/>
                      <a:pt x="17" y="19"/>
                    </a:cubicBezTo>
                    <a:cubicBezTo>
                      <a:pt x="8" y="19"/>
                      <a:pt x="0" y="15"/>
                      <a:pt x="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7" name="Group 472"/>
            <p:cNvGrpSpPr>
              <a:grpSpLocks/>
            </p:cNvGrpSpPr>
            <p:nvPr/>
          </p:nvGrpSpPr>
          <p:grpSpPr bwMode="auto">
            <a:xfrm>
              <a:off x="2483" y="2863"/>
              <a:ext cx="32" cy="19"/>
              <a:chOff x="2483" y="2863"/>
              <a:chExt cx="32" cy="19"/>
            </a:xfrm>
          </p:grpSpPr>
          <p:sp>
            <p:nvSpPr>
              <p:cNvPr id="52129" name="Freeform 470"/>
              <p:cNvSpPr>
                <a:spLocks/>
              </p:cNvSpPr>
              <p:nvPr/>
            </p:nvSpPr>
            <p:spPr bwMode="auto">
              <a:xfrm>
                <a:off x="2483" y="2863"/>
                <a:ext cx="32" cy="19"/>
              </a:xfrm>
              <a:custGeom>
                <a:avLst/>
                <a:gdLst>
                  <a:gd name="T0" fmla="*/ 0 w 42"/>
                  <a:gd name="T1" fmla="*/ 14 h 29"/>
                  <a:gd name="T2" fmla="*/ 21 w 42"/>
                  <a:gd name="T3" fmla="*/ 0 h 29"/>
                  <a:gd name="T4" fmla="*/ 41 w 42"/>
                  <a:gd name="T5" fmla="*/ 15 h 29"/>
                  <a:gd name="T6" fmla="*/ 20 w 42"/>
                  <a:gd name="T7" fmla="*/ 29 h 29"/>
                  <a:gd name="T8" fmla="*/ 0 w 42"/>
                  <a:gd name="T9" fmla="*/ 14 h 29"/>
                </a:gdLst>
                <a:ahLst/>
                <a:cxnLst>
                  <a:cxn ang="0">
                    <a:pos x="T0" y="T1"/>
                  </a:cxn>
                  <a:cxn ang="0">
                    <a:pos x="T2" y="T3"/>
                  </a:cxn>
                  <a:cxn ang="0">
                    <a:pos x="T4" y="T5"/>
                  </a:cxn>
                  <a:cxn ang="0">
                    <a:pos x="T6" y="T7"/>
                  </a:cxn>
                  <a:cxn ang="0">
                    <a:pos x="T8" y="T9"/>
                  </a:cxn>
                </a:cxnLst>
                <a:rect l="0" t="0" r="r" b="b"/>
                <a:pathLst>
                  <a:path w="42" h="29">
                    <a:moveTo>
                      <a:pt x="0" y="14"/>
                    </a:moveTo>
                    <a:cubicBezTo>
                      <a:pt x="0" y="6"/>
                      <a:pt x="9" y="0"/>
                      <a:pt x="21" y="0"/>
                    </a:cubicBezTo>
                    <a:cubicBezTo>
                      <a:pt x="32" y="0"/>
                      <a:pt x="42" y="7"/>
                      <a:pt x="41" y="15"/>
                    </a:cubicBezTo>
                    <a:cubicBezTo>
                      <a:pt x="41" y="23"/>
                      <a:pt x="32" y="29"/>
                      <a:pt x="20" y="29"/>
                    </a:cubicBezTo>
                    <a:cubicBezTo>
                      <a:pt x="9" y="29"/>
                      <a:pt x="0" y="23"/>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0" name="Freeform 471"/>
              <p:cNvSpPr>
                <a:spLocks/>
              </p:cNvSpPr>
              <p:nvPr/>
            </p:nvSpPr>
            <p:spPr bwMode="auto">
              <a:xfrm>
                <a:off x="2483" y="2863"/>
                <a:ext cx="32" cy="19"/>
              </a:xfrm>
              <a:custGeom>
                <a:avLst/>
                <a:gdLst>
                  <a:gd name="T0" fmla="*/ 0 w 32"/>
                  <a:gd name="T1" fmla="*/ 9 h 19"/>
                  <a:gd name="T2" fmla="*/ 16 w 32"/>
                  <a:gd name="T3" fmla="*/ 0 h 19"/>
                  <a:gd name="T4" fmla="*/ 31 w 32"/>
                  <a:gd name="T5" fmla="*/ 10 h 19"/>
                  <a:gd name="T6" fmla="*/ 15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4" y="0"/>
                      <a:pt x="32" y="5"/>
                      <a:pt x="31" y="10"/>
                    </a:cubicBezTo>
                    <a:cubicBezTo>
                      <a:pt x="31" y="15"/>
                      <a:pt x="24" y="19"/>
                      <a:pt x="15" y="19"/>
                    </a:cubicBezTo>
                    <a:cubicBezTo>
                      <a:pt x="7"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8" name="Group 475"/>
            <p:cNvGrpSpPr>
              <a:grpSpLocks/>
            </p:cNvGrpSpPr>
            <p:nvPr/>
          </p:nvGrpSpPr>
          <p:grpSpPr bwMode="auto">
            <a:xfrm>
              <a:off x="2633" y="2829"/>
              <a:ext cx="32" cy="19"/>
              <a:chOff x="2633" y="2829"/>
              <a:chExt cx="32" cy="19"/>
            </a:xfrm>
          </p:grpSpPr>
          <p:sp>
            <p:nvSpPr>
              <p:cNvPr id="52127" name="Freeform 473"/>
              <p:cNvSpPr>
                <a:spLocks/>
              </p:cNvSpPr>
              <p:nvPr/>
            </p:nvSpPr>
            <p:spPr bwMode="auto">
              <a:xfrm>
                <a:off x="2633" y="2829"/>
                <a:ext cx="32" cy="19"/>
              </a:xfrm>
              <a:custGeom>
                <a:avLst/>
                <a:gdLst>
                  <a:gd name="T0" fmla="*/ 0 w 43"/>
                  <a:gd name="T1" fmla="*/ 14 h 29"/>
                  <a:gd name="T2" fmla="*/ 21 w 43"/>
                  <a:gd name="T3" fmla="*/ 0 h 29"/>
                  <a:gd name="T4" fmla="*/ 42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2"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8" name="Freeform 474"/>
              <p:cNvSpPr>
                <a:spLocks/>
              </p:cNvSpPr>
              <p:nvPr/>
            </p:nvSpPr>
            <p:spPr bwMode="auto">
              <a:xfrm>
                <a:off x="2633" y="2829"/>
                <a:ext cx="32" cy="19"/>
              </a:xfrm>
              <a:custGeom>
                <a:avLst/>
                <a:gdLst>
                  <a:gd name="T0" fmla="*/ 0 w 32"/>
                  <a:gd name="T1" fmla="*/ 9 h 19"/>
                  <a:gd name="T2" fmla="*/ 16 w 32"/>
                  <a:gd name="T3" fmla="*/ 0 h 19"/>
                  <a:gd name="T4" fmla="*/ 31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1" y="10"/>
                    </a:cubicBezTo>
                    <a:cubicBezTo>
                      <a:pt x="31" y="15"/>
                      <a:pt x="25" y="19"/>
                      <a:pt x="16" y="19"/>
                    </a:cubicBezTo>
                    <a:cubicBezTo>
                      <a:pt x="6"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39" name="Group 478"/>
            <p:cNvGrpSpPr>
              <a:grpSpLocks/>
            </p:cNvGrpSpPr>
            <p:nvPr/>
          </p:nvGrpSpPr>
          <p:grpSpPr bwMode="auto">
            <a:xfrm>
              <a:off x="2324" y="2895"/>
              <a:ext cx="33" cy="18"/>
              <a:chOff x="2324" y="2895"/>
              <a:chExt cx="33" cy="18"/>
            </a:xfrm>
          </p:grpSpPr>
          <p:sp>
            <p:nvSpPr>
              <p:cNvPr id="52125" name="Freeform 476"/>
              <p:cNvSpPr>
                <a:spLocks/>
              </p:cNvSpPr>
              <p:nvPr/>
            </p:nvSpPr>
            <p:spPr bwMode="auto">
              <a:xfrm>
                <a:off x="2324" y="2895"/>
                <a:ext cx="33" cy="18"/>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6" name="Freeform 477"/>
              <p:cNvSpPr>
                <a:spLocks/>
              </p:cNvSpPr>
              <p:nvPr/>
            </p:nvSpPr>
            <p:spPr bwMode="auto">
              <a:xfrm>
                <a:off x="2324" y="2895"/>
                <a:ext cx="33" cy="18"/>
              </a:xfrm>
              <a:custGeom>
                <a:avLst/>
                <a:gdLst>
                  <a:gd name="T0" fmla="*/ 0 w 33"/>
                  <a:gd name="T1" fmla="*/ 9 h 18"/>
                  <a:gd name="T2" fmla="*/ 17 w 33"/>
                  <a:gd name="T3" fmla="*/ 0 h 18"/>
                  <a:gd name="T4" fmla="*/ 33 w 33"/>
                  <a:gd name="T5" fmla="*/ 9 h 18"/>
                  <a:gd name="T6" fmla="*/ 17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4"/>
                      <a:pt x="8" y="0"/>
                      <a:pt x="17" y="0"/>
                    </a:cubicBezTo>
                    <a:cubicBezTo>
                      <a:pt x="26" y="0"/>
                      <a:pt x="33" y="4"/>
                      <a:pt x="33" y="9"/>
                    </a:cubicBezTo>
                    <a:cubicBezTo>
                      <a:pt x="33" y="14"/>
                      <a:pt x="25" y="18"/>
                      <a:pt x="17" y="18"/>
                    </a:cubicBezTo>
                    <a:cubicBezTo>
                      <a:pt x="8"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40" name="Group 481"/>
            <p:cNvGrpSpPr>
              <a:grpSpLocks/>
            </p:cNvGrpSpPr>
            <p:nvPr/>
          </p:nvGrpSpPr>
          <p:grpSpPr bwMode="auto">
            <a:xfrm>
              <a:off x="2211" y="2973"/>
              <a:ext cx="32" cy="19"/>
              <a:chOff x="2211" y="2973"/>
              <a:chExt cx="32" cy="19"/>
            </a:xfrm>
          </p:grpSpPr>
          <p:sp>
            <p:nvSpPr>
              <p:cNvPr id="52123" name="Freeform 479"/>
              <p:cNvSpPr>
                <a:spLocks/>
              </p:cNvSpPr>
              <p:nvPr/>
            </p:nvSpPr>
            <p:spPr bwMode="auto">
              <a:xfrm>
                <a:off x="2211" y="2973"/>
                <a:ext cx="32"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4" name="Freeform 480"/>
              <p:cNvSpPr>
                <a:spLocks/>
              </p:cNvSpPr>
              <p:nvPr/>
            </p:nvSpPr>
            <p:spPr bwMode="auto">
              <a:xfrm>
                <a:off x="2211" y="2973"/>
                <a:ext cx="32" cy="19"/>
              </a:xfrm>
              <a:custGeom>
                <a:avLst/>
                <a:gdLst>
                  <a:gd name="T0" fmla="*/ 0 w 32"/>
                  <a:gd name="T1" fmla="*/ 9 h 19"/>
                  <a:gd name="T2" fmla="*/ 16 w 32"/>
                  <a:gd name="T3" fmla="*/ 0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5"/>
                      <a:pt x="24"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41" name="Group 484"/>
            <p:cNvGrpSpPr>
              <a:grpSpLocks/>
            </p:cNvGrpSpPr>
            <p:nvPr/>
          </p:nvGrpSpPr>
          <p:grpSpPr bwMode="auto">
            <a:xfrm>
              <a:off x="2128" y="3066"/>
              <a:ext cx="32" cy="18"/>
              <a:chOff x="2128" y="3066"/>
              <a:chExt cx="32" cy="18"/>
            </a:xfrm>
          </p:grpSpPr>
          <p:sp>
            <p:nvSpPr>
              <p:cNvPr id="52121" name="Freeform 482"/>
              <p:cNvSpPr>
                <a:spLocks/>
              </p:cNvSpPr>
              <p:nvPr/>
            </p:nvSpPr>
            <p:spPr bwMode="auto">
              <a:xfrm>
                <a:off x="2128" y="3066"/>
                <a:ext cx="32" cy="18"/>
              </a:xfrm>
              <a:custGeom>
                <a:avLst/>
                <a:gdLst>
                  <a:gd name="T0" fmla="*/ 0 w 43"/>
                  <a:gd name="T1" fmla="*/ 14 h 28"/>
                  <a:gd name="T2" fmla="*/ 21 w 43"/>
                  <a:gd name="T3" fmla="*/ 0 h 28"/>
                  <a:gd name="T4" fmla="*/ 43 w 43"/>
                  <a:gd name="T5" fmla="*/ 14 h 28"/>
                  <a:gd name="T6" fmla="*/ 21 w 43"/>
                  <a:gd name="T7" fmla="*/ 28 h 28"/>
                  <a:gd name="T8" fmla="*/ 0 w 43"/>
                  <a:gd name="T9" fmla="*/ 14 h 28"/>
                </a:gdLst>
                <a:ahLst/>
                <a:cxnLst>
                  <a:cxn ang="0">
                    <a:pos x="T0" y="T1"/>
                  </a:cxn>
                  <a:cxn ang="0">
                    <a:pos x="T2" y="T3"/>
                  </a:cxn>
                  <a:cxn ang="0">
                    <a:pos x="T4" y="T5"/>
                  </a:cxn>
                  <a:cxn ang="0">
                    <a:pos x="T6" y="T7"/>
                  </a:cxn>
                  <a:cxn ang="0">
                    <a:pos x="T8" y="T9"/>
                  </a:cxn>
                </a:cxnLst>
                <a:rect l="0" t="0" r="r" b="b"/>
                <a:pathLst>
                  <a:path w="43" h="28">
                    <a:moveTo>
                      <a:pt x="0" y="14"/>
                    </a:moveTo>
                    <a:cubicBezTo>
                      <a:pt x="0" y="6"/>
                      <a:pt x="10" y="0"/>
                      <a:pt x="21" y="0"/>
                    </a:cubicBezTo>
                    <a:cubicBezTo>
                      <a:pt x="33" y="0"/>
                      <a:pt x="43" y="6"/>
                      <a:pt x="43" y="14"/>
                    </a:cubicBezTo>
                    <a:cubicBezTo>
                      <a:pt x="43" y="22"/>
                      <a:pt x="33" y="28"/>
                      <a:pt x="21" y="28"/>
                    </a:cubicBezTo>
                    <a:cubicBezTo>
                      <a:pt x="9" y="28"/>
                      <a:pt x="0" y="21"/>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2" name="Oval 483"/>
              <p:cNvSpPr>
                <a:spLocks noChangeArrowheads="1"/>
              </p:cNvSpPr>
              <p:nvPr/>
            </p:nvSpPr>
            <p:spPr bwMode="auto">
              <a:xfrm>
                <a:off x="2128" y="3066"/>
                <a:ext cx="32" cy="18"/>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42" name="Group 487"/>
            <p:cNvGrpSpPr>
              <a:grpSpLocks/>
            </p:cNvGrpSpPr>
            <p:nvPr/>
          </p:nvGrpSpPr>
          <p:grpSpPr bwMode="auto">
            <a:xfrm>
              <a:off x="2107" y="3165"/>
              <a:ext cx="33" cy="18"/>
              <a:chOff x="2107" y="3165"/>
              <a:chExt cx="33" cy="18"/>
            </a:xfrm>
          </p:grpSpPr>
          <p:sp>
            <p:nvSpPr>
              <p:cNvPr id="52119" name="Freeform 485"/>
              <p:cNvSpPr>
                <a:spLocks/>
              </p:cNvSpPr>
              <p:nvPr/>
            </p:nvSpPr>
            <p:spPr bwMode="auto">
              <a:xfrm>
                <a:off x="2107" y="3165"/>
                <a:ext cx="33" cy="18"/>
              </a:xfrm>
              <a:custGeom>
                <a:avLst/>
                <a:gdLst>
                  <a:gd name="T0" fmla="*/ 0 w 43"/>
                  <a:gd name="T1" fmla="*/ 14 h 29"/>
                  <a:gd name="T2" fmla="*/ 21 w 43"/>
                  <a:gd name="T3" fmla="*/ 0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1" y="0"/>
                    </a:cubicBezTo>
                    <a:cubicBezTo>
                      <a:pt x="33" y="0"/>
                      <a:pt x="43" y="7"/>
                      <a:pt x="43" y="15"/>
                    </a:cubicBezTo>
                    <a:cubicBezTo>
                      <a:pt x="42"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0" name="Freeform 486"/>
              <p:cNvSpPr>
                <a:spLocks/>
              </p:cNvSpPr>
              <p:nvPr/>
            </p:nvSpPr>
            <p:spPr bwMode="auto">
              <a:xfrm>
                <a:off x="2107" y="3165"/>
                <a:ext cx="33" cy="18"/>
              </a:xfrm>
              <a:custGeom>
                <a:avLst/>
                <a:gdLst>
                  <a:gd name="T0" fmla="*/ 0 w 33"/>
                  <a:gd name="T1" fmla="*/ 9 h 18"/>
                  <a:gd name="T2" fmla="*/ 16 w 33"/>
                  <a:gd name="T3" fmla="*/ 0 h 18"/>
                  <a:gd name="T4" fmla="*/ 33 w 33"/>
                  <a:gd name="T5" fmla="*/ 9 h 18"/>
                  <a:gd name="T6" fmla="*/ 16 w 33"/>
                  <a:gd name="T7" fmla="*/ 18 h 18"/>
                  <a:gd name="T8" fmla="*/ 0 w 33"/>
                  <a:gd name="T9" fmla="*/ 9 h 18"/>
                </a:gdLst>
                <a:ahLst/>
                <a:cxnLst>
                  <a:cxn ang="0">
                    <a:pos x="T0" y="T1"/>
                  </a:cxn>
                  <a:cxn ang="0">
                    <a:pos x="T2" y="T3"/>
                  </a:cxn>
                  <a:cxn ang="0">
                    <a:pos x="T4" y="T5"/>
                  </a:cxn>
                  <a:cxn ang="0">
                    <a:pos x="T6" y="T7"/>
                  </a:cxn>
                  <a:cxn ang="0">
                    <a:pos x="T8" y="T9"/>
                  </a:cxn>
                </a:cxnLst>
                <a:rect l="0" t="0" r="r" b="b"/>
                <a:pathLst>
                  <a:path w="33" h="18">
                    <a:moveTo>
                      <a:pt x="0" y="9"/>
                    </a:moveTo>
                    <a:cubicBezTo>
                      <a:pt x="0" y="3"/>
                      <a:pt x="8" y="0"/>
                      <a:pt x="16" y="0"/>
                    </a:cubicBezTo>
                    <a:cubicBezTo>
                      <a:pt x="25" y="0"/>
                      <a:pt x="33" y="4"/>
                      <a:pt x="33" y="9"/>
                    </a:cubicBezTo>
                    <a:cubicBezTo>
                      <a:pt x="32" y="14"/>
                      <a:pt x="25" y="18"/>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43" name="Group 490"/>
            <p:cNvGrpSpPr>
              <a:grpSpLocks/>
            </p:cNvGrpSpPr>
            <p:nvPr/>
          </p:nvGrpSpPr>
          <p:grpSpPr bwMode="auto">
            <a:xfrm>
              <a:off x="2131" y="3248"/>
              <a:ext cx="32" cy="19"/>
              <a:chOff x="2131" y="3248"/>
              <a:chExt cx="32" cy="19"/>
            </a:xfrm>
          </p:grpSpPr>
          <p:sp>
            <p:nvSpPr>
              <p:cNvPr id="52117" name="Freeform 488"/>
              <p:cNvSpPr>
                <a:spLocks/>
              </p:cNvSpPr>
              <p:nvPr/>
            </p:nvSpPr>
            <p:spPr bwMode="auto">
              <a:xfrm>
                <a:off x="2131" y="3248"/>
                <a:ext cx="32" cy="19"/>
              </a:xfrm>
              <a:custGeom>
                <a:avLst/>
                <a:gdLst>
                  <a:gd name="T0" fmla="*/ 0 w 43"/>
                  <a:gd name="T1" fmla="*/ 14 h 29"/>
                  <a:gd name="T2" fmla="*/ 22 w 43"/>
                  <a:gd name="T3" fmla="*/ 0 h 29"/>
                  <a:gd name="T4" fmla="*/ 43 w 43"/>
                  <a:gd name="T5" fmla="*/ 15 h 29"/>
                  <a:gd name="T6" fmla="*/ 21 w 43"/>
                  <a:gd name="T7" fmla="*/ 28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3" y="0"/>
                      <a:pt x="43" y="7"/>
                      <a:pt x="43" y="15"/>
                    </a:cubicBezTo>
                    <a:cubicBezTo>
                      <a:pt x="43" y="22"/>
                      <a:pt x="33" y="29"/>
                      <a:pt x="21" y="28"/>
                    </a:cubicBezTo>
                    <a:cubicBezTo>
                      <a:pt x="9" y="28"/>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8" name="Freeform 489"/>
              <p:cNvSpPr>
                <a:spLocks/>
              </p:cNvSpPr>
              <p:nvPr/>
            </p:nvSpPr>
            <p:spPr bwMode="auto">
              <a:xfrm>
                <a:off x="2131" y="3248"/>
                <a:ext cx="32" cy="19"/>
              </a:xfrm>
              <a:custGeom>
                <a:avLst/>
                <a:gdLst>
                  <a:gd name="T0" fmla="*/ 0 w 32"/>
                  <a:gd name="T1" fmla="*/ 9 h 19"/>
                  <a:gd name="T2" fmla="*/ 16 w 32"/>
                  <a:gd name="T3" fmla="*/ 0 h 19"/>
                  <a:gd name="T4" fmla="*/ 32 w 32"/>
                  <a:gd name="T5" fmla="*/ 10 h 19"/>
                  <a:gd name="T6" fmla="*/ 16 w 32"/>
                  <a:gd name="T7" fmla="*/ 18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5" y="0"/>
                      <a:pt x="32" y="5"/>
                      <a:pt x="32" y="10"/>
                    </a:cubicBezTo>
                    <a:cubicBezTo>
                      <a:pt x="32" y="14"/>
                      <a:pt x="25" y="19"/>
                      <a:pt x="16" y="18"/>
                    </a:cubicBezTo>
                    <a:cubicBezTo>
                      <a:pt x="7" y="18"/>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44" name="Group 493"/>
            <p:cNvGrpSpPr>
              <a:grpSpLocks/>
            </p:cNvGrpSpPr>
            <p:nvPr/>
          </p:nvGrpSpPr>
          <p:grpSpPr bwMode="auto">
            <a:xfrm>
              <a:off x="2192" y="3337"/>
              <a:ext cx="33" cy="19"/>
              <a:chOff x="2192" y="3337"/>
              <a:chExt cx="33" cy="19"/>
            </a:xfrm>
          </p:grpSpPr>
          <p:sp>
            <p:nvSpPr>
              <p:cNvPr id="52115" name="Freeform 491"/>
              <p:cNvSpPr>
                <a:spLocks/>
              </p:cNvSpPr>
              <p:nvPr/>
            </p:nvSpPr>
            <p:spPr bwMode="auto">
              <a:xfrm>
                <a:off x="2192" y="3337"/>
                <a:ext cx="33" cy="19"/>
              </a:xfrm>
              <a:custGeom>
                <a:avLst/>
                <a:gdLst>
                  <a:gd name="T0" fmla="*/ 0 w 43"/>
                  <a:gd name="T1" fmla="*/ 14 h 29"/>
                  <a:gd name="T2" fmla="*/ 22 w 43"/>
                  <a:gd name="T3" fmla="*/ 0 h 29"/>
                  <a:gd name="T4" fmla="*/ 43 w 43"/>
                  <a:gd name="T5" fmla="*/ 15 h 29"/>
                  <a:gd name="T6" fmla="*/ 22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6"/>
                      <a:pt x="10" y="0"/>
                      <a:pt x="22" y="0"/>
                    </a:cubicBezTo>
                    <a:cubicBezTo>
                      <a:pt x="34" y="0"/>
                      <a:pt x="43" y="7"/>
                      <a:pt x="43" y="15"/>
                    </a:cubicBezTo>
                    <a:cubicBezTo>
                      <a:pt x="43" y="23"/>
                      <a:pt x="33" y="29"/>
                      <a:pt x="22" y="29"/>
                    </a:cubicBezTo>
                    <a:cubicBezTo>
                      <a:pt x="10"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6" name="Freeform 492"/>
              <p:cNvSpPr>
                <a:spLocks/>
              </p:cNvSpPr>
              <p:nvPr/>
            </p:nvSpPr>
            <p:spPr bwMode="auto">
              <a:xfrm>
                <a:off x="2192" y="3337"/>
                <a:ext cx="33" cy="19"/>
              </a:xfrm>
              <a:custGeom>
                <a:avLst/>
                <a:gdLst>
                  <a:gd name="T0" fmla="*/ 0 w 33"/>
                  <a:gd name="T1" fmla="*/ 9 h 19"/>
                  <a:gd name="T2" fmla="*/ 17 w 33"/>
                  <a:gd name="T3" fmla="*/ 0 h 19"/>
                  <a:gd name="T4" fmla="*/ 33 w 33"/>
                  <a:gd name="T5" fmla="*/ 10 h 19"/>
                  <a:gd name="T6" fmla="*/ 17 w 33"/>
                  <a:gd name="T7" fmla="*/ 19 h 19"/>
                  <a:gd name="T8" fmla="*/ 0 w 33"/>
                  <a:gd name="T9" fmla="*/ 9 h 19"/>
                </a:gdLst>
                <a:ahLst/>
                <a:cxnLst>
                  <a:cxn ang="0">
                    <a:pos x="T0" y="T1"/>
                  </a:cxn>
                  <a:cxn ang="0">
                    <a:pos x="T2" y="T3"/>
                  </a:cxn>
                  <a:cxn ang="0">
                    <a:pos x="T4" y="T5"/>
                  </a:cxn>
                  <a:cxn ang="0">
                    <a:pos x="T6" y="T7"/>
                  </a:cxn>
                  <a:cxn ang="0">
                    <a:pos x="T8" y="T9"/>
                  </a:cxn>
                </a:cxnLst>
                <a:rect l="0" t="0" r="r" b="b"/>
                <a:pathLst>
                  <a:path w="33" h="19">
                    <a:moveTo>
                      <a:pt x="0" y="9"/>
                    </a:moveTo>
                    <a:cubicBezTo>
                      <a:pt x="0" y="4"/>
                      <a:pt x="8" y="0"/>
                      <a:pt x="17" y="0"/>
                    </a:cubicBezTo>
                    <a:cubicBezTo>
                      <a:pt x="26" y="0"/>
                      <a:pt x="33" y="5"/>
                      <a:pt x="33" y="10"/>
                    </a:cubicBezTo>
                    <a:cubicBezTo>
                      <a:pt x="33" y="15"/>
                      <a:pt x="25" y="19"/>
                      <a:pt x="17" y="19"/>
                    </a:cubicBezTo>
                    <a:cubicBezTo>
                      <a:pt x="8"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45" name="Group 496"/>
            <p:cNvGrpSpPr>
              <a:grpSpLocks/>
            </p:cNvGrpSpPr>
            <p:nvPr/>
          </p:nvGrpSpPr>
          <p:grpSpPr bwMode="auto">
            <a:xfrm>
              <a:off x="2298" y="3413"/>
              <a:ext cx="32" cy="19"/>
              <a:chOff x="2298" y="3413"/>
              <a:chExt cx="32" cy="19"/>
            </a:xfrm>
          </p:grpSpPr>
          <p:sp>
            <p:nvSpPr>
              <p:cNvPr id="52113" name="Freeform 494"/>
              <p:cNvSpPr>
                <a:spLocks/>
              </p:cNvSpPr>
              <p:nvPr/>
            </p:nvSpPr>
            <p:spPr bwMode="auto">
              <a:xfrm>
                <a:off x="2298" y="3413"/>
                <a:ext cx="32" cy="19"/>
              </a:xfrm>
              <a:custGeom>
                <a:avLst/>
                <a:gdLst>
                  <a:gd name="T0" fmla="*/ 0 w 43"/>
                  <a:gd name="T1" fmla="*/ 14 h 29"/>
                  <a:gd name="T2" fmla="*/ 22 w 43"/>
                  <a:gd name="T3" fmla="*/ 1 h 29"/>
                  <a:gd name="T4" fmla="*/ 43 w 43"/>
                  <a:gd name="T5" fmla="*/ 15 h 29"/>
                  <a:gd name="T6" fmla="*/ 21 w 43"/>
                  <a:gd name="T7" fmla="*/ 29 h 29"/>
                  <a:gd name="T8" fmla="*/ 0 w 43"/>
                  <a:gd name="T9" fmla="*/ 14 h 29"/>
                </a:gdLst>
                <a:ahLst/>
                <a:cxnLst>
                  <a:cxn ang="0">
                    <a:pos x="T0" y="T1"/>
                  </a:cxn>
                  <a:cxn ang="0">
                    <a:pos x="T2" y="T3"/>
                  </a:cxn>
                  <a:cxn ang="0">
                    <a:pos x="T4" y="T5"/>
                  </a:cxn>
                  <a:cxn ang="0">
                    <a:pos x="T6" y="T7"/>
                  </a:cxn>
                  <a:cxn ang="0">
                    <a:pos x="T8" y="T9"/>
                  </a:cxn>
                </a:cxnLst>
                <a:rect l="0" t="0" r="r" b="b"/>
                <a:pathLst>
                  <a:path w="43" h="29">
                    <a:moveTo>
                      <a:pt x="0" y="14"/>
                    </a:moveTo>
                    <a:cubicBezTo>
                      <a:pt x="0" y="7"/>
                      <a:pt x="10" y="0"/>
                      <a:pt x="22" y="1"/>
                    </a:cubicBezTo>
                    <a:cubicBezTo>
                      <a:pt x="33" y="1"/>
                      <a:pt x="43" y="7"/>
                      <a:pt x="43" y="15"/>
                    </a:cubicBezTo>
                    <a:cubicBezTo>
                      <a:pt x="43" y="23"/>
                      <a:pt x="33" y="29"/>
                      <a:pt x="21" y="29"/>
                    </a:cubicBezTo>
                    <a:cubicBezTo>
                      <a:pt x="9" y="29"/>
                      <a:pt x="0" y="22"/>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4" name="Freeform 495"/>
              <p:cNvSpPr>
                <a:spLocks/>
              </p:cNvSpPr>
              <p:nvPr/>
            </p:nvSpPr>
            <p:spPr bwMode="auto">
              <a:xfrm>
                <a:off x="2298" y="3413"/>
                <a:ext cx="32" cy="19"/>
              </a:xfrm>
              <a:custGeom>
                <a:avLst/>
                <a:gdLst>
                  <a:gd name="T0" fmla="*/ 0 w 32"/>
                  <a:gd name="T1" fmla="*/ 9 h 19"/>
                  <a:gd name="T2" fmla="*/ 16 w 32"/>
                  <a:gd name="T3" fmla="*/ 1 h 19"/>
                  <a:gd name="T4" fmla="*/ 32 w 32"/>
                  <a:gd name="T5" fmla="*/ 10 h 19"/>
                  <a:gd name="T6" fmla="*/ 16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5"/>
                      <a:pt x="7" y="0"/>
                      <a:pt x="16" y="1"/>
                    </a:cubicBezTo>
                    <a:cubicBezTo>
                      <a:pt x="25" y="1"/>
                      <a:pt x="32" y="5"/>
                      <a:pt x="32" y="10"/>
                    </a:cubicBezTo>
                    <a:cubicBezTo>
                      <a:pt x="32" y="15"/>
                      <a:pt x="25" y="19"/>
                      <a:pt x="16" y="19"/>
                    </a:cubicBezTo>
                    <a:cubicBezTo>
                      <a:pt x="7" y="19"/>
                      <a:pt x="0" y="14"/>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46" name="Group 499"/>
            <p:cNvGrpSpPr>
              <a:grpSpLocks/>
            </p:cNvGrpSpPr>
            <p:nvPr/>
          </p:nvGrpSpPr>
          <p:grpSpPr bwMode="auto">
            <a:xfrm>
              <a:off x="2422" y="3455"/>
              <a:ext cx="32" cy="19"/>
              <a:chOff x="2422" y="3455"/>
              <a:chExt cx="32" cy="19"/>
            </a:xfrm>
          </p:grpSpPr>
          <p:sp>
            <p:nvSpPr>
              <p:cNvPr id="52111" name="Freeform 497"/>
              <p:cNvSpPr>
                <a:spLocks/>
              </p:cNvSpPr>
              <p:nvPr/>
            </p:nvSpPr>
            <p:spPr bwMode="auto">
              <a:xfrm>
                <a:off x="2422" y="3455"/>
                <a:ext cx="32" cy="19"/>
              </a:xfrm>
              <a:custGeom>
                <a:avLst/>
                <a:gdLst>
                  <a:gd name="T0" fmla="*/ 1 w 43"/>
                  <a:gd name="T1" fmla="*/ 14 h 29"/>
                  <a:gd name="T2" fmla="*/ 22 w 43"/>
                  <a:gd name="T3" fmla="*/ 0 h 29"/>
                  <a:gd name="T4" fmla="*/ 43 w 43"/>
                  <a:gd name="T5" fmla="*/ 15 h 29"/>
                  <a:gd name="T6" fmla="*/ 22 w 43"/>
                  <a:gd name="T7" fmla="*/ 29 h 29"/>
                  <a:gd name="T8" fmla="*/ 1 w 43"/>
                  <a:gd name="T9" fmla="*/ 14 h 29"/>
                </a:gdLst>
                <a:ahLst/>
                <a:cxnLst>
                  <a:cxn ang="0">
                    <a:pos x="T0" y="T1"/>
                  </a:cxn>
                  <a:cxn ang="0">
                    <a:pos x="T2" y="T3"/>
                  </a:cxn>
                  <a:cxn ang="0">
                    <a:pos x="T4" y="T5"/>
                  </a:cxn>
                  <a:cxn ang="0">
                    <a:pos x="T6" y="T7"/>
                  </a:cxn>
                  <a:cxn ang="0">
                    <a:pos x="T8" y="T9"/>
                  </a:cxn>
                </a:cxnLst>
                <a:rect l="0" t="0" r="r" b="b"/>
                <a:pathLst>
                  <a:path w="43" h="29">
                    <a:moveTo>
                      <a:pt x="1" y="14"/>
                    </a:moveTo>
                    <a:cubicBezTo>
                      <a:pt x="1" y="6"/>
                      <a:pt x="10" y="0"/>
                      <a:pt x="22" y="0"/>
                    </a:cubicBezTo>
                    <a:cubicBezTo>
                      <a:pt x="34" y="0"/>
                      <a:pt x="43" y="7"/>
                      <a:pt x="43" y="15"/>
                    </a:cubicBezTo>
                    <a:cubicBezTo>
                      <a:pt x="43" y="23"/>
                      <a:pt x="34" y="29"/>
                      <a:pt x="22" y="29"/>
                    </a:cubicBezTo>
                    <a:cubicBezTo>
                      <a:pt x="10" y="29"/>
                      <a:pt x="0" y="23"/>
                      <a:pt x="1"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2" name="Freeform 498"/>
              <p:cNvSpPr>
                <a:spLocks/>
              </p:cNvSpPr>
              <p:nvPr/>
            </p:nvSpPr>
            <p:spPr bwMode="auto">
              <a:xfrm>
                <a:off x="2422" y="3455"/>
                <a:ext cx="32" cy="19"/>
              </a:xfrm>
              <a:custGeom>
                <a:avLst/>
                <a:gdLst>
                  <a:gd name="T0" fmla="*/ 1 w 32"/>
                  <a:gd name="T1" fmla="*/ 9 h 19"/>
                  <a:gd name="T2" fmla="*/ 17 w 32"/>
                  <a:gd name="T3" fmla="*/ 0 h 19"/>
                  <a:gd name="T4" fmla="*/ 32 w 32"/>
                  <a:gd name="T5" fmla="*/ 10 h 19"/>
                  <a:gd name="T6" fmla="*/ 17 w 32"/>
                  <a:gd name="T7" fmla="*/ 19 h 19"/>
                  <a:gd name="T8" fmla="*/ 1 w 32"/>
                  <a:gd name="T9" fmla="*/ 9 h 19"/>
                </a:gdLst>
                <a:ahLst/>
                <a:cxnLst>
                  <a:cxn ang="0">
                    <a:pos x="T0" y="T1"/>
                  </a:cxn>
                  <a:cxn ang="0">
                    <a:pos x="T2" y="T3"/>
                  </a:cxn>
                  <a:cxn ang="0">
                    <a:pos x="T4" y="T5"/>
                  </a:cxn>
                  <a:cxn ang="0">
                    <a:pos x="T6" y="T7"/>
                  </a:cxn>
                  <a:cxn ang="0">
                    <a:pos x="T8" y="T9"/>
                  </a:cxn>
                </a:cxnLst>
                <a:rect l="0" t="0" r="r" b="b"/>
                <a:pathLst>
                  <a:path w="32" h="19">
                    <a:moveTo>
                      <a:pt x="1" y="9"/>
                    </a:moveTo>
                    <a:cubicBezTo>
                      <a:pt x="1" y="4"/>
                      <a:pt x="8" y="0"/>
                      <a:pt x="17" y="0"/>
                    </a:cubicBezTo>
                    <a:cubicBezTo>
                      <a:pt x="26" y="0"/>
                      <a:pt x="32" y="4"/>
                      <a:pt x="32" y="10"/>
                    </a:cubicBezTo>
                    <a:cubicBezTo>
                      <a:pt x="32" y="15"/>
                      <a:pt x="26" y="19"/>
                      <a:pt x="17" y="19"/>
                    </a:cubicBezTo>
                    <a:cubicBezTo>
                      <a:pt x="8" y="19"/>
                      <a:pt x="0" y="15"/>
                      <a:pt x="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47" name="Group 502"/>
            <p:cNvGrpSpPr>
              <a:grpSpLocks/>
            </p:cNvGrpSpPr>
            <p:nvPr/>
          </p:nvGrpSpPr>
          <p:grpSpPr bwMode="auto">
            <a:xfrm>
              <a:off x="2483" y="2863"/>
              <a:ext cx="32" cy="19"/>
              <a:chOff x="2483" y="2863"/>
              <a:chExt cx="32" cy="19"/>
            </a:xfrm>
          </p:grpSpPr>
          <p:sp>
            <p:nvSpPr>
              <p:cNvPr id="52109" name="Freeform 500"/>
              <p:cNvSpPr>
                <a:spLocks/>
              </p:cNvSpPr>
              <p:nvPr/>
            </p:nvSpPr>
            <p:spPr bwMode="auto">
              <a:xfrm>
                <a:off x="2483" y="2863"/>
                <a:ext cx="32" cy="19"/>
              </a:xfrm>
              <a:custGeom>
                <a:avLst/>
                <a:gdLst>
                  <a:gd name="T0" fmla="*/ 0 w 42"/>
                  <a:gd name="T1" fmla="*/ 14 h 29"/>
                  <a:gd name="T2" fmla="*/ 21 w 42"/>
                  <a:gd name="T3" fmla="*/ 0 h 29"/>
                  <a:gd name="T4" fmla="*/ 41 w 42"/>
                  <a:gd name="T5" fmla="*/ 15 h 29"/>
                  <a:gd name="T6" fmla="*/ 20 w 42"/>
                  <a:gd name="T7" fmla="*/ 29 h 29"/>
                  <a:gd name="T8" fmla="*/ 0 w 42"/>
                  <a:gd name="T9" fmla="*/ 14 h 29"/>
                </a:gdLst>
                <a:ahLst/>
                <a:cxnLst>
                  <a:cxn ang="0">
                    <a:pos x="T0" y="T1"/>
                  </a:cxn>
                  <a:cxn ang="0">
                    <a:pos x="T2" y="T3"/>
                  </a:cxn>
                  <a:cxn ang="0">
                    <a:pos x="T4" y="T5"/>
                  </a:cxn>
                  <a:cxn ang="0">
                    <a:pos x="T6" y="T7"/>
                  </a:cxn>
                  <a:cxn ang="0">
                    <a:pos x="T8" y="T9"/>
                  </a:cxn>
                </a:cxnLst>
                <a:rect l="0" t="0" r="r" b="b"/>
                <a:pathLst>
                  <a:path w="42" h="29">
                    <a:moveTo>
                      <a:pt x="0" y="14"/>
                    </a:moveTo>
                    <a:cubicBezTo>
                      <a:pt x="0" y="6"/>
                      <a:pt x="9" y="0"/>
                      <a:pt x="21" y="0"/>
                    </a:cubicBezTo>
                    <a:cubicBezTo>
                      <a:pt x="32" y="0"/>
                      <a:pt x="42" y="7"/>
                      <a:pt x="41" y="15"/>
                    </a:cubicBezTo>
                    <a:cubicBezTo>
                      <a:pt x="41" y="23"/>
                      <a:pt x="32" y="29"/>
                      <a:pt x="20" y="29"/>
                    </a:cubicBezTo>
                    <a:cubicBezTo>
                      <a:pt x="9" y="29"/>
                      <a:pt x="0" y="23"/>
                      <a:pt x="0"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0" name="Freeform 501"/>
              <p:cNvSpPr>
                <a:spLocks/>
              </p:cNvSpPr>
              <p:nvPr/>
            </p:nvSpPr>
            <p:spPr bwMode="auto">
              <a:xfrm>
                <a:off x="2483" y="2863"/>
                <a:ext cx="32" cy="19"/>
              </a:xfrm>
              <a:custGeom>
                <a:avLst/>
                <a:gdLst>
                  <a:gd name="T0" fmla="*/ 0 w 32"/>
                  <a:gd name="T1" fmla="*/ 9 h 19"/>
                  <a:gd name="T2" fmla="*/ 16 w 32"/>
                  <a:gd name="T3" fmla="*/ 0 h 19"/>
                  <a:gd name="T4" fmla="*/ 31 w 32"/>
                  <a:gd name="T5" fmla="*/ 10 h 19"/>
                  <a:gd name="T6" fmla="*/ 15 w 32"/>
                  <a:gd name="T7" fmla="*/ 19 h 19"/>
                  <a:gd name="T8" fmla="*/ 0 w 32"/>
                  <a:gd name="T9" fmla="*/ 9 h 19"/>
                </a:gdLst>
                <a:ahLst/>
                <a:cxnLst>
                  <a:cxn ang="0">
                    <a:pos x="T0" y="T1"/>
                  </a:cxn>
                  <a:cxn ang="0">
                    <a:pos x="T2" y="T3"/>
                  </a:cxn>
                  <a:cxn ang="0">
                    <a:pos x="T4" y="T5"/>
                  </a:cxn>
                  <a:cxn ang="0">
                    <a:pos x="T6" y="T7"/>
                  </a:cxn>
                  <a:cxn ang="0">
                    <a:pos x="T8" y="T9"/>
                  </a:cxn>
                </a:cxnLst>
                <a:rect l="0" t="0" r="r" b="b"/>
                <a:pathLst>
                  <a:path w="32" h="19">
                    <a:moveTo>
                      <a:pt x="0" y="9"/>
                    </a:moveTo>
                    <a:cubicBezTo>
                      <a:pt x="0" y="4"/>
                      <a:pt x="7" y="0"/>
                      <a:pt x="16" y="0"/>
                    </a:cubicBezTo>
                    <a:cubicBezTo>
                      <a:pt x="24" y="0"/>
                      <a:pt x="32" y="5"/>
                      <a:pt x="31" y="10"/>
                    </a:cubicBezTo>
                    <a:cubicBezTo>
                      <a:pt x="31" y="15"/>
                      <a:pt x="24" y="19"/>
                      <a:pt x="15" y="19"/>
                    </a:cubicBezTo>
                    <a:cubicBezTo>
                      <a:pt x="7" y="19"/>
                      <a:pt x="0" y="15"/>
                      <a:pt x="0"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248" name="Freeform 503"/>
            <p:cNvSpPr>
              <a:spLocks noEditPoints="1"/>
            </p:cNvSpPr>
            <p:nvPr/>
          </p:nvSpPr>
          <p:spPr bwMode="auto">
            <a:xfrm>
              <a:off x="2112" y="2828"/>
              <a:ext cx="1579" cy="702"/>
            </a:xfrm>
            <a:custGeom>
              <a:avLst/>
              <a:gdLst>
                <a:gd name="T0" fmla="*/ 9 w 2098"/>
                <a:gd name="T1" fmla="*/ 479 h 1098"/>
                <a:gd name="T2" fmla="*/ 31 w 2098"/>
                <a:gd name="T3" fmla="*/ 414 h 1098"/>
                <a:gd name="T4" fmla="*/ 75 w 2098"/>
                <a:gd name="T5" fmla="*/ 336 h 1098"/>
                <a:gd name="T6" fmla="*/ 131 w 2098"/>
                <a:gd name="T7" fmla="*/ 283 h 1098"/>
                <a:gd name="T8" fmla="*/ 193 w 2098"/>
                <a:gd name="T9" fmla="*/ 223 h 1098"/>
                <a:gd name="T10" fmla="*/ 261 w 2098"/>
                <a:gd name="T11" fmla="*/ 187 h 1098"/>
                <a:gd name="T12" fmla="*/ 322 w 2098"/>
                <a:gd name="T13" fmla="*/ 146 h 1098"/>
                <a:gd name="T14" fmla="*/ 407 w 2098"/>
                <a:gd name="T15" fmla="*/ 111 h 1098"/>
                <a:gd name="T16" fmla="*/ 472 w 2098"/>
                <a:gd name="T17" fmla="*/ 88 h 1098"/>
                <a:gd name="T18" fmla="*/ 558 w 2098"/>
                <a:gd name="T19" fmla="*/ 59 h 1098"/>
                <a:gd name="T20" fmla="*/ 632 w 2098"/>
                <a:gd name="T21" fmla="*/ 47 h 1098"/>
                <a:gd name="T22" fmla="*/ 716 w 2098"/>
                <a:gd name="T23" fmla="*/ 25 h 1098"/>
                <a:gd name="T24" fmla="*/ 793 w 2098"/>
                <a:gd name="T25" fmla="*/ 20 h 1098"/>
                <a:gd name="T26" fmla="*/ 865 w 2098"/>
                <a:gd name="T27" fmla="*/ 7 h 1098"/>
                <a:gd name="T28" fmla="*/ 957 w 2098"/>
                <a:gd name="T29" fmla="*/ 3 h 1098"/>
                <a:gd name="T30" fmla="*/ 1026 w 2098"/>
                <a:gd name="T31" fmla="*/ 3 h 1098"/>
                <a:gd name="T32" fmla="*/ 1116 w 2098"/>
                <a:gd name="T33" fmla="*/ 2 h 1098"/>
                <a:gd name="T34" fmla="*/ 1191 w 2098"/>
                <a:gd name="T35" fmla="*/ 13 h 1098"/>
                <a:gd name="T36" fmla="*/ 1278 w 2098"/>
                <a:gd name="T37" fmla="*/ 15 h 1098"/>
                <a:gd name="T38" fmla="*/ 1352 w 2098"/>
                <a:gd name="T39" fmla="*/ 33 h 1098"/>
                <a:gd name="T40" fmla="*/ 1426 w 2098"/>
                <a:gd name="T41" fmla="*/ 40 h 1098"/>
                <a:gd name="T42" fmla="*/ 1515 w 2098"/>
                <a:gd name="T43" fmla="*/ 64 h 1098"/>
                <a:gd name="T44" fmla="*/ 1580 w 2098"/>
                <a:gd name="T45" fmla="*/ 85 h 1098"/>
                <a:gd name="T46" fmla="*/ 1667 w 2098"/>
                <a:gd name="T47" fmla="*/ 111 h 1098"/>
                <a:gd name="T48" fmla="*/ 1733 w 2098"/>
                <a:gd name="T49" fmla="*/ 146 h 1098"/>
                <a:gd name="T50" fmla="*/ 1814 w 2098"/>
                <a:gd name="T51" fmla="*/ 181 h 1098"/>
                <a:gd name="T52" fmla="*/ 1875 w 2098"/>
                <a:gd name="T53" fmla="*/ 226 h 1098"/>
                <a:gd name="T54" fmla="*/ 1938 w 2098"/>
                <a:gd name="T55" fmla="*/ 266 h 1098"/>
                <a:gd name="T56" fmla="*/ 2001 w 2098"/>
                <a:gd name="T57" fmla="*/ 332 h 1098"/>
                <a:gd name="T58" fmla="*/ 2042 w 2098"/>
                <a:gd name="T59" fmla="*/ 387 h 1098"/>
                <a:gd name="T60" fmla="*/ 2083 w 2098"/>
                <a:gd name="T61" fmla="*/ 469 h 1098"/>
                <a:gd name="T62" fmla="*/ 2091 w 2098"/>
                <a:gd name="T63" fmla="*/ 542 h 1098"/>
                <a:gd name="T64" fmla="*/ 2089 w 2098"/>
                <a:gd name="T65" fmla="*/ 630 h 1098"/>
                <a:gd name="T66" fmla="*/ 2058 w 2098"/>
                <a:gd name="T67" fmla="*/ 697 h 1098"/>
                <a:gd name="T68" fmla="*/ 2021 w 2098"/>
                <a:gd name="T69" fmla="*/ 764 h 1098"/>
                <a:gd name="T70" fmla="*/ 1957 w 2098"/>
                <a:gd name="T71" fmla="*/ 828 h 1098"/>
                <a:gd name="T72" fmla="*/ 1904 w 2098"/>
                <a:gd name="T73" fmla="*/ 872 h 1098"/>
                <a:gd name="T74" fmla="*/ 1829 w 2098"/>
                <a:gd name="T75" fmla="*/ 923 h 1098"/>
                <a:gd name="T76" fmla="*/ 1760 w 2098"/>
                <a:gd name="T77" fmla="*/ 952 h 1098"/>
                <a:gd name="T78" fmla="*/ 1682 w 2098"/>
                <a:gd name="T79" fmla="*/ 993 h 1098"/>
                <a:gd name="T80" fmla="*/ 1610 w 2098"/>
                <a:gd name="T81" fmla="*/ 1012 h 1098"/>
                <a:gd name="T82" fmla="*/ 1538 w 2098"/>
                <a:gd name="T83" fmla="*/ 1039 h 1098"/>
                <a:gd name="T84" fmla="*/ 1450 w 2098"/>
                <a:gd name="T85" fmla="*/ 1056 h 1098"/>
                <a:gd name="T86" fmla="*/ 1382 w 2098"/>
                <a:gd name="T87" fmla="*/ 1070 h 1098"/>
                <a:gd name="T88" fmla="*/ 1293 w 2098"/>
                <a:gd name="T89" fmla="*/ 1085 h 1098"/>
                <a:gd name="T90" fmla="*/ 1218 w 2098"/>
                <a:gd name="T91" fmla="*/ 1086 h 1098"/>
                <a:gd name="T92" fmla="*/ 1131 w 2098"/>
                <a:gd name="T93" fmla="*/ 1097 h 1098"/>
                <a:gd name="T94" fmla="*/ 1056 w 2098"/>
                <a:gd name="T95" fmla="*/ 1092 h 1098"/>
                <a:gd name="T96" fmla="*/ 980 w 2098"/>
                <a:gd name="T97" fmla="*/ 1096 h 1098"/>
                <a:gd name="T98" fmla="*/ 890 w 2098"/>
                <a:gd name="T99" fmla="*/ 1086 h 1098"/>
                <a:gd name="T100" fmla="*/ 822 w 2098"/>
                <a:gd name="T101" fmla="*/ 1080 h 1098"/>
                <a:gd name="T102" fmla="*/ 731 w 2098"/>
                <a:gd name="T103" fmla="*/ 1069 h 1098"/>
                <a:gd name="T104" fmla="*/ 659 w 2098"/>
                <a:gd name="T105" fmla="*/ 1049 h 1098"/>
                <a:gd name="T106" fmla="*/ 573 w 2098"/>
                <a:gd name="T107" fmla="*/ 1034 h 1098"/>
                <a:gd name="T108" fmla="*/ 502 w 2098"/>
                <a:gd name="T109" fmla="*/ 1006 h 1098"/>
                <a:gd name="T110" fmla="*/ 429 w 2098"/>
                <a:gd name="T111" fmla="*/ 986 h 1098"/>
                <a:gd name="T112" fmla="*/ 348 w 2098"/>
                <a:gd name="T113" fmla="*/ 947 h 1098"/>
                <a:gd name="T114" fmla="*/ 287 w 2098"/>
                <a:gd name="T115" fmla="*/ 915 h 1098"/>
                <a:gd name="T116" fmla="*/ 209 w 2098"/>
                <a:gd name="T117" fmla="*/ 870 h 1098"/>
                <a:gd name="T118" fmla="*/ 154 w 2098"/>
                <a:gd name="T119" fmla="*/ 818 h 1098"/>
                <a:gd name="T120" fmla="*/ 88 w 2098"/>
                <a:gd name="T121" fmla="*/ 760 h 1098"/>
                <a:gd name="T122" fmla="*/ 50 w 2098"/>
                <a:gd name="T123" fmla="*/ 695 h 1098"/>
                <a:gd name="T124" fmla="*/ 14 w 2098"/>
                <a:gd name="T125" fmla="*/ 629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1" y="558"/>
                  </a:moveTo>
                  <a:lnTo>
                    <a:pt x="1" y="558"/>
                  </a:lnTo>
                  <a:cubicBezTo>
                    <a:pt x="1" y="556"/>
                    <a:pt x="2" y="554"/>
                    <a:pt x="3" y="554"/>
                  </a:cubicBezTo>
                  <a:cubicBezTo>
                    <a:pt x="5" y="554"/>
                    <a:pt x="7" y="555"/>
                    <a:pt x="7" y="556"/>
                  </a:cubicBezTo>
                  <a:lnTo>
                    <a:pt x="7" y="556"/>
                  </a:lnTo>
                  <a:cubicBezTo>
                    <a:pt x="8" y="558"/>
                    <a:pt x="7" y="560"/>
                    <a:pt x="5" y="560"/>
                  </a:cubicBezTo>
                  <a:cubicBezTo>
                    <a:pt x="3" y="561"/>
                    <a:pt x="2" y="560"/>
                    <a:pt x="1" y="558"/>
                  </a:cubicBezTo>
                  <a:close/>
                  <a:moveTo>
                    <a:pt x="1" y="545"/>
                  </a:moveTo>
                  <a:lnTo>
                    <a:pt x="1" y="545"/>
                  </a:lnTo>
                  <a:cubicBezTo>
                    <a:pt x="0" y="544"/>
                    <a:pt x="1" y="542"/>
                    <a:pt x="3" y="542"/>
                  </a:cubicBezTo>
                  <a:cubicBezTo>
                    <a:pt x="5" y="541"/>
                    <a:pt x="6" y="542"/>
                    <a:pt x="7" y="544"/>
                  </a:cubicBezTo>
                  <a:lnTo>
                    <a:pt x="7" y="544"/>
                  </a:lnTo>
                  <a:cubicBezTo>
                    <a:pt x="7" y="546"/>
                    <a:pt x="6" y="547"/>
                    <a:pt x="4" y="548"/>
                  </a:cubicBezTo>
                  <a:cubicBezTo>
                    <a:pt x="3" y="548"/>
                    <a:pt x="1" y="547"/>
                    <a:pt x="1" y="545"/>
                  </a:cubicBezTo>
                  <a:close/>
                  <a:moveTo>
                    <a:pt x="0" y="532"/>
                  </a:moveTo>
                  <a:lnTo>
                    <a:pt x="0" y="532"/>
                  </a:lnTo>
                  <a:cubicBezTo>
                    <a:pt x="0" y="530"/>
                    <a:pt x="2" y="529"/>
                    <a:pt x="4" y="529"/>
                  </a:cubicBezTo>
                  <a:cubicBezTo>
                    <a:pt x="5" y="529"/>
                    <a:pt x="7" y="530"/>
                    <a:pt x="7" y="532"/>
                  </a:cubicBezTo>
                  <a:lnTo>
                    <a:pt x="7" y="532"/>
                  </a:lnTo>
                  <a:cubicBezTo>
                    <a:pt x="7" y="534"/>
                    <a:pt x="5" y="535"/>
                    <a:pt x="4" y="535"/>
                  </a:cubicBezTo>
                  <a:cubicBezTo>
                    <a:pt x="2" y="535"/>
                    <a:pt x="0" y="534"/>
                    <a:pt x="0" y="532"/>
                  </a:cubicBezTo>
                  <a:close/>
                  <a:moveTo>
                    <a:pt x="1" y="520"/>
                  </a:moveTo>
                  <a:lnTo>
                    <a:pt x="1" y="520"/>
                  </a:lnTo>
                  <a:cubicBezTo>
                    <a:pt x="1" y="518"/>
                    <a:pt x="3" y="516"/>
                    <a:pt x="4" y="516"/>
                  </a:cubicBezTo>
                  <a:cubicBezTo>
                    <a:pt x="6" y="516"/>
                    <a:pt x="7" y="518"/>
                    <a:pt x="7" y="520"/>
                  </a:cubicBezTo>
                  <a:lnTo>
                    <a:pt x="7" y="520"/>
                  </a:lnTo>
                  <a:cubicBezTo>
                    <a:pt x="7" y="521"/>
                    <a:pt x="6" y="523"/>
                    <a:pt x="4" y="523"/>
                  </a:cubicBezTo>
                  <a:cubicBezTo>
                    <a:pt x="3" y="523"/>
                    <a:pt x="1" y="521"/>
                    <a:pt x="1" y="520"/>
                  </a:cubicBezTo>
                  <a:close/>
                  <a:moveTo>
                    <a:pt x="2" y="507"/>
                  </a:moveTo>
                  <a:lnTo>
                    <a:pt x="2" y="507"/>
                  </a:lnTo>
                  <a:cubicBezTo>
                    <a:pt x="2" y="505"/>
                    <a:pt x="3" y="504"/>
                    <a:pt x="5" y="504"/>
                  </a:cubicBezTo>
                  <a:cubicBezTo>
                    <a:pt x="7" y="504"/>
                    <a:pt x="8" y="505"/>
                    <a:pt x="8" y="507"/>
                  </a:cubicBezTo>
                  <a:lnTo>
                    <a:pt x="8" y="507"/>
                  </a:lnTo>
                  <a:cubicBezTo>
                    <a:pt x="8" y="509"/>
                    <a:pt x="7" y="510"/>
                    <a:pt x="5" y="510"/>
                  </a:cubicBezTo>
                  <a:cubicBezTo>
                    <a:pt x="3" y="510"/>
                    <a:pt x="2" y="509"/>
                    <a:pt x="2" y="507"/>
                  </a:cubicBezTo>
                  <a:close/>
                  <a:moveTo>
                    <a:pt x="4" y="495"/>
                  </a:moveTo>
                  <a:lnTo>
                    <a:pt x="4" y="495"/>
                  </a:lnTo>
                  <a:cubicBezTo>
                    <a:pt x="4" y="493"/>
                    <a:pt x="5" y="492"/>
                    <a:pt x="7" y="492"/>
                  </a:cubicBezTo>
                  <a:cubicBezTo>
                    <a:pt x="9" y="492"/>
                    <a:pt x="10" y="493"/>
                    <a:pt x="10" y="495"/>
                  </a:cubicBezTo>
                  <a:lnTo>
                    <a:pt x="10" y="495"/>
                  </a:lnTo>
                  <a:cubicBezTo>
                    <a:pt x="10" y="497"/>
                    <a:pt x="9" y="498"/>
                    <a:pt x="7" y="498"/>
                  </a:cubicBezTo>
                  <a:cubicBezTo>
                    <a:pt x="5" y="498"/>
                    <a:pt x="4" y="497"/>
                    <a:pt x="4" y="495"/>
                  </a:cubicBezTo>
                  <a:close/>
                  <a:moveTo>
                    <a:pt x="6" y="482"/>
                  </a:moveTo>
                  <a:lnTo>
                    <a:pt x="6" y="482"/>
                  </a:lnTo>
                  <a:cubicBezTo>
                    <a:pt x="6" y="481"/>
                    <a:pt x="7" y="479"/>
                    <a:pt x="9" y="479"/>
                  </a:cubicBezTo>
                  <a:cubicBezTo>
                    <a:pt x="11" y="479"/>
                    <a:pt x="12" y="481"/>
                    <a:pt x="12" y="482"/>
                  </a:cubicBezTo>
                  <a:lnTo>
                    <a:pt x="12" y="482"/>
                  </a:lnTo>
                  <a:cubicBezTo>
                    <a:pt x="12" y="484"/>
                    <a:pt x="11" y="486"/>
                    <a:pt x="9" y="486"/>
                  </a:cubicBezTo>
                  <a:cubicBezTo>
                    <a:pt x="7" y="486"/>
                    <a:pt x="6" y="484"/>
                    <a:pt x="6" y="482"/>
                  </a:cubicBezTo>
                  <a:close/>
                  <a:moveTo>
                    <a:pt x="9" y="470"/>
                  </a:moveTo>
                  <a:lnTo>
                    <a:pt x="9" y="470"/>
                  </a:lnTo>
                  <a:cubicBezTo>
                    <a:pt x="9" y="469"/>
                    <a:pt x="10" y="467"/>
                    <a:pt x="12" y="467"/>
                  </a:cubicBezTo>
                  <a:cubicBezTo>
                    <a:pt x="14" y="467"/>
                    <a:pt x="15" y="469"/>
                    <a:pt x="15" y="470"/>
                  </a:cubicBezTo>
                  <a:lnTo>
                    <a:pt x="15" y="470"/>
                  </a:lnTo>
                  <a:cubicBezTo>
                    <a:pt x="15" y="472"/>
                    <a:pt x="14" y="473"/>
                    <a:pt x="12" y="473"/>
                  </a:cubicBezTo>
                  <a:cubicBezTo>
                    <a:pt x="10" y="473"/>
                    <a:pt x="9" y="472"/>
                    <a:pt x="9" y="470"/>
                  </a:cubicBezTo>
                  <a:close/>
                  <a:moveTo>
                    <a:pt x="12" y="458"/>
                  </a:moveTo>
                  <a:lnTo>
                    <a:pt x="12" y="458"/>
                  </a:lnTo>
                  <a:cubicBezTo>
                    <a:pt x="12" y="456"/>
                    <a:pt x="13" y="455"/>
                    <a:pt x="15" y="455"/>
                  </a:cubicBezTo>
                  <a:cubicBezTo>
                    <a:pt x="17" y="455"/>
                    <a:pt x="18" y="456"/>
                    <a:pt x="18" y="458"/>
                  </a:cubicBezTo>
                  <a:lnTo>
                    <a:pt x="18" y="458"/>
                  </a:lnTo>
                  <a:cubicBezTo>
                    <a:pt x="18" y="460"/>
                    <a:pt x="17" y="461"/>
                    <a:pt x="15" y="461"/>
                  </a:cubicBezTo>
                  <a:cubicBezTo>
                    <a:pt x="13" y="461"/>
                    <a:pt x="12" y="460"/>
                    <a:pt x="12" y="458"/>
                  </a:cubicBezTo>
                  <a:close/>
                  <a:moveTo>
                    <a:pt x="16" y="445"/>
                  </a:moveTo>
                  <a:lnTo>
                    <a:pt x="16" y="445"/>
                  </a:lnTo>
                  <a:cubicBezTo>
                    <a:pt x="16" y="444"/>
                    <a:pt x="18" y="443"/>
                    <a:pt x="19" y="443"/>
                  </a:cubicBezTo>
                  <a:cubicBezTo>
                    <a:pt x="21" y="444"/>
                    <a:pt x="22" y="445"/>
                    <a:pt x="22" y="447"/>
                  </a:cubicBezTo>
                  <a:lnTo>
                    <a:pt x="22" y="447"/>
                  </a:lnTo>
                  <a:cubicBezTo>
                    <a:pt x="21" y="449"/>
                    <a:pt x="20" y="450"/>
                    <a:pt x="18" y="449"/>
                  </a:cubicBezTo>
                  <a:cubicBezTo>
                    <a:pt x="16" y="449"/>
                    <a:pt x="15" y="447"/>
                    <a:pt x="16" y="445"/>
                  </a:cubicBezTo>
                  <a:close/>
                  <a:moveTo>
                    <a:pt x="20" y="434"/>
                  </a:moveTo>
                  <a:lnTo>
                    <a:pt x="20" y="434"/>
                  </a:lnTo>
                  <a:cubicBezTo>
                    <a:pt x="20" y="432"/>
                    <a:pt x="22" y="431"/>
                    <a:pt x="24" y="431"/>
                  </a:cubicBezTo>
                  <a:cubicBezTo>
                    <a:pt x="25" y="432"/>
                    <a:pt x="26" y="434"/>
                    <a:pt x="26" y="435"/>
                  </a:cubicBezTo>
                  <a:lnTo>
                    <a:pt x="26" y="435"/>
                  </a:lnTo>
                  <a:cubicBezTo>
                    <a:pt x="25" y="437"/>
                    <a:pt x="24" y="438"/>
                    <a:pt x="22" y="437"/>
                  </a:cubicBezTo>
                  <a:cubicBezTo>
                    <a:pt x="20" y="437"/>
                    <a:pt x="19" y="435"/>
                    <a:pt x="20" y="434"/>
                  </a:cubicBezTo>
                  <a:close/>
                  <a:moveTo>
                    <a:pt x="24" y="422"/>
                  </a:moveTo>
                  <a:lnTo>
                    <a:pt x="24" y="422"/>
                  </a:lnTo>
                  <a:cubicBezTo>
                    <a:pt x="25" y="420"/>
                    <a:pt x="27" y="419"/>
                    <a:pt x="28" y="420"/>
                  </a:cubicBezTo>
                  <a:cubicBezTo>
                    <a:pt x="30" y="420"/>
                    <a:pt x="31" y="422"/>
                    <a:pt x="30" y="424"/>
                  </a:cubicBezTo>
                  <a:lnTo>
                    <a:pt x="30" y="424"/>
                  </a:lnTo>
                  <a:cubicBezTo>
                    <a:pt x="30" y="425"/>
                    <a:pt x="28" y="426"/>
                    <a:pt x="26" y="426"/>
                  </a:cubicBezTo>
                  <a:cubicBezTo>
                    <a:pt x="25" y="425"/>
                    <a:pt x="24" y="423"/>
                    <a:pt x="24" y="422"/>
                  </a:cubicBezTo>
                  <a:close/>
                  <a:moveTo>
                    <a:pt x="30" y="410"/>
                  </a:moveTo>
                  <a:lnTo>
                    <a:pt x="30" y="410"/>
                  </a:lnTo>
                  <a:cubicBezTo>
                    <a:pt x="30" y="409"/>
                    <a:pt x="32" y="408"/>
                    <a:pt x="33" y="408"/>
                  </a:cubicBezTo>
                  <a:cubicBezTo>
                    <a:pt x="35" y="409"/>
                    <a:pt x="36" y="411"/>
                    <a:pt x="35" y="412"/>
                  </a:cubicBezTo>
                  <a:lnTo>
                    <a:pt x="35" y="412"/>
                  </a:lnTo>
                  <a:cubicBezTo>
                    <a:pt x="35" y="414"/>
                    <a:pt x="33" y="415"/>
                    <a:pt x="31" y="414"/>
                  </a:cubicBezTo>
                  <a:cubicBezTo>
                    <a:pt x="30" y="414"/>
                    <a:pt x="29" y="412"/>
                    <a:pt x="30" y="410"/>
                  </a:cubicBezTo>
                  <a:close/>
                  <a:moveTo>
                    <a:pt x="35" y="399"/>
                  </a:moveTo>
                  <a:lnTo>
                    <a:pt x="35" y="399"/>
                  </a:lnTo>
                  <a:cubicBezTo>
                    <a:pt x="35" y="397"/>
                    <a:pt x="37" y="396"/>
                    <a:pt x="39" y="397"/>
                  </a:cubicBezTo>
                  <a:cubicBezTo>
                    <a:pt x="40" y="398"/>
                    <a:pt x="41" y="399"/>
                    <a:pt x="41" y="401"/>
                  </a:cubicBezTo>
                  <a:lnTo>
                    <a:pt x="41" y="401"/>
                  </a:lnTo>
                  <a:cubicBezTo>
                    <a:pt x="40" y="403"/>
                    <a:pt x="38" y="404"/>
                    <a:pt x="37" y="403"/>
                  </a:cubicBezTo>
                  <a:cubicBezTo>
                    <a:pt x="35" y="402"/>
                    <a:pt x="34" y="401"/>
                    <a:pt x="35" y="399"/>
                  </a:cubicBezTo>
                  <a:close/>
                  <a:moveTo>
                    <a:pt x="41" y="388"/>
                  </a:moveTo>
                  <a:lnTo>
                    <a:pt x="41" y="388"/>
                  </a:lnTo>
                  <a:cubicBezTo>
                    <a:pt x="41" y="386"/>
                    <a:pt x="43" y="386"/>
                    <a:pt x="45" y="386"/>
                  </a:cubicBezTo>
                  <a:cubicBezTo>
                    <a:pt x="46" y="387"/>
                    <a:pt x="47" y="388"/>
                    <a:pt x="47" y="390"/>
                  </a:cubicBezTo>
                  <a:lnTo>
                    <a:pt x="47" y="390"/>
                  </a:lnTo>
                  <a:cubicBezTo>
                    <a:pt x="46" y="392"/>
                    <a:pt x="44" y="393"/>
                    <a:pt x="43" y="392"/>
                  </a:cubicBezTo>
                  <a:cubicBezTo>
                    <a:pt x="41" y="391"/>
                    <a:pt x="40" y="390"/>
                    <a:pt x="41" y="388"/>
                  </a:cubicBezTo>
                  <a:close/>
                  <a:moveTo>
                    <a:pt x="47" y="377"/>
                  </a:moveTo>
                  <a:lnTo>
                    <a:pt x="47" y="377"/>
                  </a:lnTo>
                  <a:cubicBezTo>
                    <a:pt x="47" y="376"/>
                    <a:pt x="49" y="375"/>
                    <a:pt x="51" y="375"/>
                  </a:cubicBezTo>
                  <a:cubicBezTo>
                    <a:pt x="52" y="376"/>
                    <a:pt x="53" y="378"/>
                    <a:pt x="53" y="379"/>
                  </a:cubicBezTo>
                  <a:lnTo>
                    <a:pt x="53" y="379"/>
                  </a:lnTo>
                  <a:cubicBezTo>
                    <a:pt x="52" y="381"/>
                    <a:pt x="51" y="382"/>
                    <a:pt x="49" y="381"/>
                  </a:cubicBezTo>
                  <a:cubicBezTo>
                    <a:pt x="47" y="381"/>
                    <a:pt x="46" y="379"/>
                    <a:pt x="47" y="377"/>
                  </a:cubicBezTo>
                  <a:close/>
                  <a:moveTo>
                    <a:pt x="53" y="367"/>
                  </a:moveTo>
                  <a:lnTo>
                    <a:pt x="53" y="367"/>
                  </a:lnTo>
                  <a:cubicBezTo>
                    <a:pt x="54" y="365"/>
                    <a:pt x="56" y="364"/>
                    <a:pt x="57" y="365"/>
                  </a:cubicBezTo>
                  <a:cubicBezTo>
                    <a:pt x="59" y="365"/>
                    <a:pt x="60" y="367"/>
                    <a:pt x="59" y="369"/>
                  </a:cubicBezTo>
                  <a:lnTo>
                    <a:pt x="59" y="369"/>
                  </a:lnTo>
                  <a:cubicBezTo>
                    <a:pt x="59" y="370"/>
                    <a:pt x="57" y="371"/>
                    <a:pt x="55" y="371"/>
                  </a:cubicBezTo>
                  <a:cubicBezTo>
                    <a:pt x="54" y="370"/>
                    <a:pt x="53" y="368"/>
                    <a:pt x="53" y="367"/>
                  </a:cubicBezTo>
                  <a:close/>
                  <a:moveTo>
                    <a:pt x="60" y="356"/>
                  </a:moveTo>
                  <a:lnTo>
                    <a:pt x="60" y="356"/>
                  </a:lnTo>
                  <a:cubicBezTo>
                    <a:pt x="61" y="355"/>
                    <a:pt x="63" y="354"/>
                    <a:pt x="64" y="354"/>
                  </a:cubicBezTo>
                  <a:cubicBezTo>
                    <a:pt x="66" y="355"/>
                    <a:pt x="67" y="356"/>
                    <a:pt x="66" y="358"/>
                  </a:cubicBezTo>
                  <a:lnTo>
                    <a:pt x="66" y="358"/>
                  </a:lnTo>
                  <a:cubicBezTo>
                    <a:pt x="66" y="360"/>
                    <a:pt x="64" y="361"/>
                    <a:pt x="62" y="360"/>
                  </a:cubicBezTo>
                  <a:cubicBezTo>
                    <a:pt x="61" y="360"/>
                    <a:pt x="60" y="358"/>
                    <a:pt x="60" y="356"/>
                  </a:cubicBezTo>
                  <a:close/>
                  <a:moveTo>
                    <a:pt x="67" y="346"/>
                  </a:moveTo>
                  <a:lnTo>
                    <a:pt x="67" y="346"/>
                  </a:lnTo>
                  <a:cubicBezTo>
                    <a:pt x="68" y="344"/>
                    <a:pt x="70" y="343"/>
                    <a:pt x="71" y="344"/>
                  </a:cubicBezTo>
                  <a:cubicBezTo>
                    <a:pt x="73" y="344"/>
                    <a:pt x="74" y="346"/>
                    <a:pt x="73" y="348"/>
                  </a:cubicBezTo>
                  <a:lnTo>
                    <a:pt x="73" y="348"/>
                  </a:lnTo>
                  <a:cubicBezTo>
                    <a:pt x="73" y="349"/>
                    <a:pt x="71" y="350"/>
                    <a:pt x="69" y="350"/>
                  </a:cubicBezTo>
                  <a:cubicBezTo>
                    <a:pt x="68" y="349"/>
                    <a:pt x="67" y="347"/>
                    <a:pt x="67" y="346"/>
                  </a:cubicBezTo>
                  <a:close/>
                  <a:moveTo>
                    <a:pt x="75" y="336"/>
                  </a:moveTo>
                  <a:lnTo>
                    <a:pt x="75" y="336"/>
                  </a:lnTo>
                  <a:cubicBezTo>
                    <a:pt x="76" y="334"/>
                    <a:pt x="77" y="333"/>
                    <a:pt x="79" y="334"/>
                  </a:cubicBezTo>
                  <a:cubicBezTo>
                    <a:pt x="81" y="335"/>
                    <a:pt x="82" y="336"/>
                    <a:pt x="81" y="338"/>
                  </a:cubicBezTo>
                  <a:lnTo>
                    <a:pt x="81" y="338"/>
                  </a:lnTo>
                  <a:cubicBezTo>
                    <a:pt x="81" y="340"/>
                    <a:pt x="79" y="340"/>
                    <a:pt x="77" y="340"/>
                  </a:cubicBezTo>
                  <a:cubicBezTo>
                    <a:pt x="75" y="339"/>
                    <a:pt x="75" y="338"/>
                    <a:pt x="75" y="336"/>
                  </a:cubicBezTo>
                  <a:close/>
                  <a:moveTo>
                    <a:pt x="83" y="326"/>
                  </a:moveTo>
                  <a:lnTo>
                    <a:pt x="83" y="326"/>
                  </a:lnTo>
                  <a:cubicBezTo>
                    <a:pt x="83" y="324"/>
                    <a:pt x="85" y="324"/>
                    <a:pt x="87" y="324"/>
                  </a:cubicBezTo>
                  <a:cubicBezTo>
                    <a:pt x="88" y="325"/>
                    <a:pt x="89" y="326"/>
                    <a:pt x="89" y="328"/>
                  </a:cubicBezTo>
                  <a:lnTo>
                    <a:pt x="89" y="328"/>
                  </a:lnTo>
                  <a:cubicBezTo>
                    <a:pt x="88" y="330"/>
                    <a:pt x="86" y="331"/>
                    <a:pt x="85" y="330"/>
                  </a:cubicBezTo>
                  <a:cubicBezTo>
                    <a:pt x="83" y="329"/>
                    <a:pt x="82" y="328"/>
                    <a:pt x="83" y="326"/>
                  </a:cubicBezTo>
                  <a:close/>
                  <a:moveTo>
                    <a:pt x="91" y="316"/>
                  </a:moveTo>
                  <a:lnTo>
                    <a:pt x="91" y="316"/>
                  </a:lnTo>
                  <a:cubicBezTo>
                    <a:pt x="92" y="314"/>
                    <a:pt x="94" y="314"/>
                    <a:pt x="96" y="315"/>
                  </a:cubicBezTo>
                  <a:cubicBezTo>
                    <a:pt x="97" y="316"/>
                    <a:pt x="97" y="318"/>
                    <a:pt x="96" y="319"/>
                  </a:cubicBezTo>
                  <a:lnTo>
                    <a:pt x="96" y="319"/>
                  </a:lnTo>
                  <a:cubicBezTo>
                    <a:pt x="96" y="321"/>
                    <a:pt x="94" y="321"/>
                    <a:pt x="92" y="320"/>
                  </a:cubicBezTo>
                  <a:cubicBezTo>
                    <a:pt x="91" y="319"/>
                    <a:pt x="90" y="317"/>
                    <a:pt x="91" y="316"/>
                  </a:cubicBezTo>
                  <a:close/>
                  <a:moveTo>
                    <a:pt x="100" y="306"/>
                  </a:moveTo>
                  <a:lnTo>
                    <a:pt x="100" y="306"/>
                  </a:lnTo>
                  <a:cubicBezTo>
                    <a:pt x="101" y="305"/>
                    <a:pt x="103" y="305"/>
                    <a:pt x="104" y="306"/>
                  </a:cubicBezTo>
                  <a:cubicBezTo>
                    <a:pt x="105" y="307"/>
                    <a:pt x="106" y="308"/>
                    <a:pt x="105" y="310"/>
                  </a:cubicBezTo>
                  <a:lnTo>
                    <a:pt x="105" y="310"/>
                  </a:lnTo>
                  <a:cubicBezTo>
                    <a:pt x="104" y="311"/>
                    <a:pt x="102" y="312"/>
                    <a:pt x="100" y="311"/>
                  </a:cubicBezTo>
                  <a:cubicBezTo>
                    <a:pt x="99" y="310"/>
                    <a:pt x="99" y="308"/>
                    <a:pt x="100" y="306"/>
                  </a:cubicBezTo>
                  <a:close/>
                  <a:moveTo>
                    <a:pt x="108" y="297"/>
                  </a:moveTo>
                  <a:lnTo>
                    <a:pt x="108" y="297"/>
                  </a:lnTo>
                  <a:cubicBezTo>
                    <a:pt x="109" y="296"/>
                    <a:pt x="111" y="295"/>
                    <a:pt x="112" y="296"/>
                  </a:cubicBezTo>
                  <a:cubicBezTo>
                    <a:pt x="114" y="297"/>
                    <a:pt x="114" y="299"/>
                    <a:pt x="113" y="301"/>
                  </a:cubicBezTo>
                  <a:lnTo>
                    <a:pt x="113" y="301"/>
                  </a:lnTo>
                  <a:cubicBezTo>
                    <a:pt x="112" y="302"/>
                    <a:pt x="110" y="302"/>
                    <a:pt x="109" y="302"/>
                  </a:cubicBezTo>
                  <a:cubicBezTo>
                    <a:pt x="107" y="301"/>
                    <a:pt x="107" y="299"/>
                    <a:pt x="108" y="297"/>
                  </a:cubicBezTo>
                  <a:close/>
                  <a:moveTo>
                    <a:pt x="117" y="288"/>
                  </a:moveTo>
                  <a:lnTo>
                    <a:pt x="117" y="288"/>
                  </a:lnTo>
                  <a:cubicBezTo>
                    <a:pt x="118" y="287"/>
                    <a:pt x="120" y="287"/>
                    <a:pt x="121" y="288"/>
                  </a:cubicBezTo>
                  <a:cubicBezTo>
                    <a:pt x="123" y="288"/>
                    <a:pt x="123" y="290"/>
                    <a:pt x="122" y="292"/>
                  </a:cubicBezTo>
                  <a:lnTo>
                    <a:pt x="122" y="292"/>
                  </a:lnTo>
                  <a:cubicBezTo>
                    <a:pt x="121" y="293"/>
                    <a:pt x="119" y="294"/>
                    <a:pt x="118" y="293"/>
                  </a:cubicBezTo>
                  <a:cubicBezTo>
                    <a:pt x="116" y="292"/>
                    <a:pt x="116" y="290"/>
                    <a:pt x="117" y="288"/>
                  </a:cubicBezTo>
                  <a:close/>
                  <a:moveTo>
                    <a:pt x="126" y="280"/>
                  </a:moveTo>
                  <a:lnTo>
                    <a:pt x="126" y="280"/>
                  </a:lnTo>
                  <a:cubicBezTo>
                    <a:pt x="127" y="278"/>
                    <a:pt x="129" y="278"/>
                    <a:pt x="130" y="279"/>
                  </a:cubicBezTo>
                  <a:cubicBezTo>
                    <a:pt x="132" y="280"/>
                    <a:pt x="132" y="282"/>
                    <a:pt x="131" y="283"/>
                  </a:cubicBezTo>
                  <a:lnTo>
                    <a:pt x="131" y="283"/>
                  </a:lnTo>
                  <a:cubicBezTo>
                    <a:pt x="130" y="284"/>
                    <a:pt x="128" y="285"/>
                    <a:pt x="127" y="284"/>
                  </a:cubicBezTo>
                  <a:cubicBezTo>
                    <a:pt x="125" y="283"/>
                    <a:pt x="125" y="281"/>
                    <a:pt x="126" y="280"/>
                  </a:cubicBezTo>
                  <a:close/>
                  <a:moveTo>
                    <a:pt x="135" y="271"/>
                  </a:moveTo>
                  <a:lnTo>
                    <a:pt x="135" y="271"/>
                  </a:lnTo>
                  <a:cubicBezTo>
                    <a:pt x="136" y="270"/>
                    <a:pt x="138" y="269"/>
                    <a:pt x="139" y="270"/>
                  </a:cubicBezTo>
                  <a:cubicBezTo>
                    <a:pt x="141" y="271"/>
                    <a:pt x="141" y="273"/>
                    <a:pt x="140" y="274"/>
                  </a:cubicBezTo>
                  <a:lnTo>
                    <a:pt x="140" y="274"/>
                  </a:lnTo>
                  <a:cubicBezTo>
                    <a:pt x="139" y="276"/>
                    <a:pt x="137" y="276"/>
                    <a:pt x="136" y="275"/>
                  </a:cubicBezTo>
                  <a:cubicBezTo>
                    <a:pt x="134" y="274"/>
                    <a:pt x="134" y="272"/>
                    <a:pt x="135" y="271"/>
                  </a:cubicBezTo>
                  <a:close/>
                  <a:moveTo>
                    <a:pt x="144" y="263"/>
                  </a:moveTo>
                  <a:lnTo>
                    <a:pt x="144" y="263"/>
                  </a:lnTo>
                  <a:cubicBezTo>
                    <a:pt x="145" y="261"/>
                    <a:pt x="147" y="261"/>
                    <a:pt x="149" y="262"/>
                  </a:cubicBezTo>
                  <a:cubicBezTo>
                    <a:pt x="150" y="263"/>
                    <a:pt x="150" y="265"/>
                    <a:pt x="149" y="266"/>
                  </a:cubicBezTo>
                  <a:lnTo>
                    <a:pt x="149" y="266"/>
                  </a:lnTo>
                  <a:cubicBezTo>
                    <a:pt x="148" y="268"/>
                    <a:pt x="147" y="268"/>
                    <a:pt x="145" y="267"/>
                  </a:cubicBezTo>
                  <a:cubicBezTo>
                    <a:pt x="144" y="266"/>
                    <a:pt x="143" y="264"/>
                    <a:pt x="144" y="263"/>
                  </a:cubicBezTo>
                  <a:close/>
                  <a:moveTo>
                    <a:pt x="154" y="254"/>
                  </a:moveTo>
                  <a:lnTo>
                    <a:pt x="154" y="254"/>
                  </a:lnTo>
                  <a:cubicBezTo>
                    <a:pt x="155" y="253"/>
                    <a:pt x="156" y="253"/>
                    <a:pt x="158" y="254"/>
                  </a:cubicBezTo>
                  <a:cubicBezTo>
                    <a:pt x="159" y="254"/>
                    <a:pt x="160" y="256"/>
                    <a:pt x="159" y="258"/>
                  </a:cubicBezTo>
                  <a:lnTo>
                    <a:pt x="159" y="258"/>
                  </a:lnTo>
                  <a:cubicBezTo>
                    <a:pt x="158" y="259"/>
                    <a:pt x="156" y="260"/>
                    <a:pt x="154" y="259"/>
                  </a:cubicBezTo>
                  <a:cubicBezTo>
                    <a:pt x="153" y="258"/>
                    <a:pt x="153" y="256"/>
                    <a:pt x="154" y="254"/>
                  </a:cubicBezTo>
                  <a:close/>
                  <a:moveTo>
                    <a:pt x="164" y="246"/>
                  </a:moveTo>
                  <a:lnTo>
                    <a:pt x="164" y="246"/>
                  </a:lnTo>
                  <a:cubicBezTo>
                    <a:pt x="165" y="245"/>
                    <a:pt x="167" y="245"/>
                    <a:pt x="168" y="246"/>
                  </a:cubicBezTo>
                  <a:cubicBezTo>
                    <a:pt x="169" y="247"/>
                    <a:pt x="169" y="249"/>
                    <a:pt x="168" y="250"/>
                  </a:cubicBezTo>
                  <a:lnTo>
                    <a:pt x="168" y="250"/>
                  </a:lnTo>
                  <a:cubicBezTo>
                    <a:pt x="167" y="252"/>
                    <a:pt x="165" y="252"/>
                    <a:pt x="164" y="250"/>
                  </a:cubicBezTo>
                  <a:cubicBezTo>
                    <a:pt x="162" y="249"/>
                    <a:pt x="162" y="247"/>
                    <a:pt x="164" y="246"/>
                  </a:cubicBezTo>
                  <a:close/>
                  <a:moveTo>
                    <a:pt x="173" y="238"/>
                  </a:moveTo>
                  <a:lnTo>
                    <a:pt x="173" y="238"/>
                  </a:lnTo>
                  <a:cubicBezTo>
                    <a:pt x="175" y="237"/>
                    <a:pt x="177" y="237"/>
                    <a:pt x="178" y="238"/>
                  </a:cubicBezTo>
                  <a:cubicBezTo>
                    <a:pt x="179" y="240"/>
                    <a:pt x="179" y="241"/>
                    <a:pt x="178" y="243"/>
                  </a:cubicBezTo>
                  <a:lnTo>
                    <a:pt x="178" y="243"/>
                  </a:lnTo>
                  <a:cubicBezTo>
                    <a:pt x="177" y="244"/>
                    <a:pt x="175" y="244"/>
                    <a:pt x="173" y="243"/>
                  </a:cubicBezTo>
                  <a:cubicBezTo>
                    <a:pt x="172" y="241"/>
                    <a:pt x="172" y="240"/>
                    <a:pt x="173" y="238"/>
                  </a:cubicBezTo>
                  <a:close/>
                  <a:moveTo>
                    <a:pt x="183" y="231"/>
                  </a:moveTo>
                  <a:lnTo>
                    <a:pt x="183" y="231"/>
                  </a:lnTo>
                  <a:cubicBezTo>
                    <a:pt x="184" y="229"/>
                    <a:pt x="186" y="229"/>
                    <a:pt x="188" y="231"/>
                  </a:cubicBezTo>
                  <a:cubicBezTo>
                    <a:pt x="189" y="232"/>
                    <a:pt x="189" y="234"/>
                    <a:pt x="188" y="235"/>
                  </a:cubicBezTo>
                  <a:lnTo>
                    <a:pt x="188" y="235"/>
                  </a:lnTo>
                  <a:cubicBezTo>
                    <a:pt x="186" y="236"/>
                    <a:pt x="184" y="236"/>
                    <a:pt x="183" y="235"/>
                  </a:cubicBezTo>
                  <a:cubicBezTo>
                    <a:pt x="182" y="234"/>
                    <a:pt x="182" y="232"/>
                    <a:pt x="183" y="231"/>
                  </a:cubicBezTo>
                  <a:close/>
                  <a:moveTo>
                    <a:pt x="193" y="223"/>
                  </a:moveTo>
                  <a:lnTo>
                    <a:pt x="193" y="223"/>
                  </a:lnTo>
                  <a:cubicBezTo>
                    <a:pt x="195" y="222"/>
                    <a:pt x="197" y="222"/>
                    <a:pt x="198" y="223"/>
                  </a:cubicBezTo>
                  <a:cubicBezTo>
                    <a:pt x="199" y="224"/>
                    <a:pt x="199" y="226"/>
                    <a:pt x="198" y="228"/>
                  </a:cubicBezTo>
                  <a:lnTo>
                    <a:pt x="198" y="228"/>
                  </a:lnTo>
                  <a:cubicBezTo>
                    <a:pt x="197" y="229"/>
                    <a:pt x="195" y="229"/>
                    <a:pt x="193" y="228"/>
                  </a:cubicBezTo>
                  <a:cubicBezTo>
                    <a:pt x="192" y="226"/>
                    <a:pt x="192" y="224"/>
                    <a:pt x="193" y="223"/>
                  </a:cubicBezTo>
                  <a:close/>
                  <a:moveTo>
                    <a:pt x="204" y="216"/>
                  </a:moveTo>
                  <a:lnTo>
                    <a:pt x="204" y="216"/>
                  </a:lnTo>
                  <a:cubicBezTo>
                    <a:pt x="205" y="215"/>
                    <a:pt x="207" y="215"/>
                    <a:pt x="208" y="216"/>
                  </a:cubicBezTo>
                  <a:cubicBezTo>
                    <a:pt x="209" y="217"/>
                    <a:pt x="209" y="219"/>
                    <a:pt x="208" y="220"/>
                  </a:cubicBezTo>
                  <a:lnTo>
                    <a:pt x="208" y="220"/>
                  </a:lnTo>
                  <a:cubicBezTo>
                    <a:pt x="207" y="222"/>
                    <a:pt x="205" y="222"/>
                    <a:pt x="204" y="220"/>
                  </a:cubicBezTo>
                  <a:cubicBezTo>
                    <a:pt x="202" y="219"/>
                    <a:pt x="202" y="217"/>
                    <a:pt x="204" y="216"/>
                  </a:cubicBezTo>
                  <a:close/>
                  <a:moveTo>
                    <a:pt x="214" y="209"/>
                  </a:moveTo>
                  <a:lnTo>
                    <a:pt x="214" y="209"/>
                  </a:lnTo>
                  <a:cubicBezTo>
                    <a:pt x="215" y="208"/>
                    <a:pt x="217" y="208"/>
                    <a:pt x="218" y="209"/>
                  </a:cubicBezTo>
                  <a:cubicBezTo>
                    <a:pt x="219" y="210"/>
                    <a:pt x="219" y="212"/>
                    <a:pt x="218" y="213"/>
                  </a:cubicBezTo>
                  <a:lnTo>
                    <a:pt x="218" y="213"/>
                  </a:lnTo>
                  <a:cubicBezTo>
                    <a:pt x="217" y="214"/>
                    <a:pt x="215" y="214"/>
                    <a:pt x="214" y="213"/>
                  </a:cubicBezTo>
                  <a:cubicBezTo>
                    <a:pt x="213" y="212"/>
                    <a:pt x="213" y="210"/>
                    <a:pt x="214" y="209"/>
                  </a:cubicBezTo>
                  <a:close/>
                  <a:moveTo>
                    <a:pt x="224" y="202"/>
                  </a:moveTo>
                  <a:lnTo>
                    <a:pt x="224" y="202"/>
                  </a:lnTo>
                  <a:cubicBezTo>
                    <a:pt x="226" y="201"/>
                    <a:pt x="228" y="201"/>
                    <a:pt x="229" y="202"/>
                  </a:cubicBezTo>
                  <a:cubicBezTo>
                    <a:pt x="230" y="203"/>
                    <a:pt x="230" y="205"/>
                    <a:pt x="229" y="206"/>
                  </a:cubicBezTo>
                  <a:lnTo>
                    <a:pt x="229" y="206"/>
                  </a:lnTo>
                  <a:cubicBezTo>
                    <a:pt x="228" y="208"/>
                    <a:pt x="226" y="208"/>
                    <a:pt x="224" y="206"/>
                  </a:cubicBezTo>
                  <a:cubicBezTo>
                    <a:pt x="223" y="205"/>
                    <a:pt x="223" y="203"/>
                    <a:pt x="224" y="202"/>
                  </a:cubicBezTo>
                  <a:close/>
                  <a:moveTo>
                    <a:pt x="235" y="195"/>
                  </a:moveTo>
                  <a:lnTo>
                    <a:pt x="235" y="195"/>
                  </a:lnTo>
                  <a:cubicBezTo>
                    <a:pt x="236" y="194"/>
                    <a:pt x="238" y="194"/>
                    <a:pt x="239" y="195"/>
                  </a:cubicBezTo>
                  <a:cubicBezTo>
                    <a:pt x="240" y="196"/>
                    <a:pt x="240" y="198"/>
                    <a:pt x="239" y="200"/>
                  </a:cubicBezTo>
                  <a:lnTo>
                    <a:pt x="239" y="200"/>
                  </a:lnTo>
                  <a:cubicBezTo>
                    <a:pt x="238" y="201"/>
                    <a:pt x="236" y="201"/>
                    <a:pt x="235" y="200"/>
                  </a:cubicBezTo>
                  <a:cubicBezTo>
                    <a:pt x="234" y="198"/>
                    <a:pt x="234" y="196"/>
                    <a:pt x="235" y="195"/>
                  </a:cubicBezTo>
                  <a:close/>
                  <a:moveTo>
                    <a:pt x="245" y="188"/>
                  </a:moveTo>
                  <a:lnTo>
                    <a:pt x="245" y="188"/>
                  </a:lnTo>
                  <a:cubicBezTo>
                    <a:pt x="247" y="187"/>
                    <a:pt x="249" y="187"/>
                    <a:pt x="250" y="188"/>
                  </a:cubicBezTo>
                  <a:cubicBezTo>
                    <a:pt x="251" y="190"/>
                    <a:pt x="251" y="192"/>
                    <a:pt x="250" y="193"/>
                  </a:cubicBezTo>
                  <a:lnTo>
                    <a:pt x="250" y="193"/>
                  </a:lnTo>
                  <a:cubicBezTo>
                    <a:pt x="249" y="194"/>
                    <a:pt x="247" y="194"/>
                    <a:pt x="245" y="193"/>
                  </a:cubicBezTo>
                  <a:cubicBezTo>
                    <a:pt x="244" y="192"/>
                    <a:pt x="244" y="190"/>
                    <a:pt x="245" y="188"/>
                  </a:cubicBezTo>
                  <a:close/>
                  <a:moveTo>
                    <a:pt x="256" y="182"/>
                  </a:moveTo>
                  <a:lnTo>
                    <a:pt x="256" y="182"/>
                  </a:lnTo>
                  <a:cubicBezTo>
                    <a:pt x="257" y="181"/>
                    <a:pt x="259" y="181"/>
                    <a:pt x="261" y="182"/>
                  </a:cubicBezTo>
                  <a:cubicBezTo>
                    <a:pt x="262" y="183"/>
                    <a:pt x="262" y="185"/>
                    <a:pt x="261" y="187"/>
                  </a:cubicBezTo>
                  <a:lnTo>
                    <a:pt x="261" y="187"/>
                  </a:lnTo>
                  <a:cubicBezTo>
                    <a:pt x="259" y="188"/>
                    <a:pt x="257" y="188"/>
                    <a:pt x="256" y="187"/>
                  </a:cubicBezTo>
                  <a:cubicBezTo>
                    <a:pt x="255" y="185"/>
                    <a:pt x="255" y="183"/>
                    <a:pt x="256" y="182"/>
                  </a:cubicBezTo>
                  <a:close/>
                  <a:moveTo>
                    <a:pt x="267" y="176"/>
                  </a:moveTo>
                  <a:lnTo>
                    <a:pt x="267" y="176"/>
                  </a:lnTo>
                  <a:cubicBezTo>
                    <a:pt x="268" y="175"/>
                    <a:pt x="270" y="175"/>
                    <a:pt x="271" y="176"/>
                  </a:cubicBezTo>
                  <a:cubicBezTo>
                    <a:pt x="273" y="177"/>
                    <a:pt x="273" y="179"/>
                    <a:pt x="271" y="180"/>
                  </a:cubicBezTo>
                  <a:lnTo>
                    <a:pt x="271" y="180"/>
                  </a:lnTo>
                  <a:cubicBezTo>
                    <a:pt x="270" y="181"/>
                    <a:pt x="268" y="181"/>
                    <a:pt x="267" y="180"/>
                  </a:cubicBezTo>
                  <a:cubicBezTo>
                    <a:pt x="266" y="179"/>
                    <a:pt x="266" y="177"/>
                    <a:pt x="267" y="176"/>
                  </a:cubicBezTo>
                  <a:close/>
                  <a:moveTo>
                    <a:pt x="278" y="169"/>
                  </a:moveTo>
                  <a:lnTo>
                    <a:pt x="278" y="169"/>
                  </a:lnTo>
                  <a:cubicBezTo>
                    <a:pt x="279" y="168"/>
                    <a:pt x="281" y="168"/>
                    <a:pt x="282" y="169"/>
                  </a:cubicBezTo>
                  <a:cubicBezTo>
                    <a:pt x="283" y="171"/>
                    <a:pt x="283" y="173"/>
                    <a:pt x="282" y="174"/>
                  </a:cubicBezTo>
                  <a:lnTo>
                    <a:pt x="282" y="174"/>
                  </a:lnTo>
                  <a:cubicBezTo>
                    <a:pt x="281" y="175"/>
                    <a:pt x="279" y="175"/>
                    <a:pt x="278" y="174"/>
                  </a:cubicBezTo>
                  <a:cubicBezTo>
                    <a:pt x="277" y="173"/>
                    <a:pt x="277" y="171"/>
                    <a:pt x="278" y="169"/>
                  </a:cubicBezTo>
                  <a:close/>
                  <a:moveTo>
                    <a:pt x="289" y="164"/>
                  </a:moveTo>
                  <a:lnTo>
                    <a:pt x="289" y="164"/>
                  </a:lnTo>
                  <a:cubicBezTo>
                    <a:pt x="290" y="162"/>
                    <a:pt x="292" y="162"/>
                    <a:pt x="293" y="164"/>
                  </a:cubicBezTo>
                  <a:cubicBezTo>
                    <a:pt x="294" y="165"/>
                    <a:pt x="294" y="167"/>
                    <a:pt x="293" y="168"/>
                  </a:cubicBezTo>
                  <a:lnTo>
                    <a:pt x="293" y="168"/>
                  </a:lnTo>
                  <a:cubicBezTo>
                    <a:pt x="292" y="169"/>
                    <a:pt x="290" y="169"/>
                    <a:pt x="289" y="168"/>
                  </a:cubicBezTo>
                  <a:cubicBezTo>
                    <a:pt x="288" y="167"/>
                    <a:pt x="288" y="165"/>
                    <a:pt x="289" y="164"/>
                  </a:cubicBezTo>
                  <a:close/>
                  <a:moveTo>
                    <a:pt x="300" y="158"/>
                  </a:moveTo>
                  <a:lnTo>
                    <a:pt x="300" y="158"/>
                  </a:lnTo>
                  <a:cubicBezTo>
                    <a:pt x="301" y="157"/>
                    <a:pt x="303" y="157"/>
                    <a:pt x="304" y="158"/>
                  </a:cubicBezTo>
                  <a:cubicBezTo>
                    <a:pt x="305" y="159"/>
                    <a:pt x="305" y="161"/>
                    <a:pt x="304" y="162"/>
                  </a:cubicBezTo>
                  <a:lnTo>
                    <a:pt x="304" y="162"/>
                  </a:lnTo>
                  <a:cubicBezTo>
                    <a:pt x="303" y="163"/>
                    <a:pt x="301" y="163"/>
                    <a:pt x="300" y="162"/>
                  </a:cubicBezTo>
                  <a:cubicBezTo>
                    <a:pt x="299" y="161"/>
                    <a:pt x="299" y="159"/>
                    <a:pt x="300" y="158"/>
                  </a:cubicBezTo>
                  <a:close/>
                  <a:moveTo>
                    <a:pt x="311" y="152"/>
                  </a:moveTo>
                  <a:lnTo>
                    <a:pt x="311" y="152"/>
                  </a:lnTo>
                  <a:cubicBezTo>
                    <a:pt x="312" y="151"/>
                    <a:pt x="314" y="151"/>
                    <a:pt x="315" y="152"/>
                  </a:cubicBezTo>
                  <a:cubicBezTo>
                    <a:pt x="317" y="153"/>
                    <a:pt x="317" y="155"/>
                    <a:pt x="315" y="156"/>
                  </a:cubicBezTo>
                  <a:lnTo>
                    <a:pt x="315" y="156"/>
                  </a:lnTo>
                  <a:cubicBezTo>
                    <a:pt x="314" y="158"/>
                    <a:pt x="312" y="158"/>
                    <a:pt x="311" y="156"/>
                  </a:cubicBezTo>
                  <a:cubicBezTo>
                    <a:pt x="310" y="155"/>
                    <a:pt x="310" y="153"/>
                    <a:pt x="311" y="152"/>
                  </a:cubicBezTo>
                  <a:close/>
                  <a:moveTo>
                    <a:pt x="322" y="146"/>
                  </a:moveTo>
                  <a:lnTo>
                    <a:pt x="322" y="146"/>
                  </a:lnTo>
                  <a:cubicBezTo>
                    <a:pt x="323" y="145"/>
                    <a:pt x="325" y="145"/>
                    <a:pt x="327" y="146"/>
                  </a:cubicBezTo>
                  <a:cubicBezTo>
                    <a:pt x="328" y="148"/>
                    <a:pt x="328" y="150"/>
                    <a:pt x="327" y="151"/>
                  </a:cubicBezTo>
                  <a:lnTo>
                    <a:pt x="327" y="151"/>
                  </a:lnTo>
                  <a:cubicBezTo>
                    <a:pt x="325" y="152"/>
                    <a:pt x="323" y="152"/>
                    <a:pt x="322" y="151"/>
                  </a:cubicBezTo>
                  <a:cubicBezTo>
                    <a:pt x="321" y="150"/>
                    <a:pt x="321" y="148"/>
                    <a:pt x="322" y="146"/>
                  </a:cubicBezTo>
                  <a:close/>
                  <a:moveTo>
                    <a:pt x="333" y="141"/>
                  </a:moveTo>
                  <a:lnTo>
                    <a:pt x="333" y="141"/>
                  </a:lnTo>
                  <a:cubicBezTo>
                    <a:pt x="335" y="140"/>
                    <a:pt x="337" y="140"/>
                    <a:pt x="338" y="141"/>
                  </a:cubicBezTo>
                  <a:cubicBezTo>
                    <a:pt x="339" y="142"/>
                    <a:pt x="339" y="144"/>
                    <a:pt x="338" y="145"/>
                  </a:cubicBezTo>
                  <a:lnTo>
                    <a:pt x="338" y="145"/>
                  </a:lnTo>
                  <a:cubicBezTo>
                    <a:pt x="337" y="147"/>
                    <a:pt x="335" y="147"/>
                    <a:pt x="333" y="145"/>
                  </a:cubicBezTo>
                  <a:cubicBezTo>
                    <a:pt x="332" y="144"/>
                    <a:pt x="332" y="142"/>
                    <a:pt x="333" y="141"/>
                  </a:cubicBezTo>
                  <a:close/>
                  <a:moveTo>
                    <a:pt x="345" y="136"/>
                  </a:moveTo>
                  <a:lnTo>
                    <a:pt x="345" y="136"/>
                  </a:lnTo>
                  <a:cubicBezTo>
                    <a:pt x="346" y="134"/>
                    <a:pt x="348" y="134"/>
                    <a:pt x="349" y="136"/>
                  </a:cubicBezTo>
                  <a:cubicBezTo>
                    <a:pt x="350" y="137"/>
                    <a:pt x="350" y="139"/>
                    <a:pt x="349" y="140"/>
                  </a:cubicBezTo>
                  <a:lnTo>
                    <a:pt x="349" y="140"/>
                  </a:lnTo>
                  <a:cubicBezTo>
                    <a:pt x="348" y="141"/>
                    <a:pt x="346" y="141"/>
                    <a:pt x="345" y="140"/>
                  </a:cubicBezTo>
                  <a:cubicBezTo>
                    <a:pt x="343" y="139"/>
                    <a:pt x="343" y="137"/>
                    <a:pt x="345" y="136"/>
                  </a:cubicBezTo>
                  <a:close/>
                  <a:moveTo>
                    <a:pt x="356" y="130"/>
                  </a:moveTo>
                  <a:lnTo>
                    <a:pt x="356" y="130"/>
                  </a:lnTo>
                  <a:cubicBezTo>
                    <a:pt x="357" y="129"/>
                    <a:pt x="359" y="129"/>
                    <a:pt x="360" y="130"/>
                  </a:cubicBezTo>
                  <a:cubicBezTo>
                    <a:pt x="362" y="132"/>
                    <a:pt x="362" y="134"/>
                    <a:pt x="360" y="135"/>
                  </a:cubicBezTo>
                  <a:lnTo>
                    <a:pt x="360" y="135"/>
                  </a:lnTo>
                  <a:cubicBezTo>
                    <a:pt x="359" y="136"/>
                    <a:pt x="357" y="136"/>
                    <a:pt x="356" y="135"/>
                  </a:cubicBezTo>
                  <a:cubicBezTo>
                    <a:pt x="355" y="134"/>
                    <a:pt x="355" y="132"/>
                    <a:pt x="356" y="130"/>
                  </a:cubicBezTo>
                  <a:close/>
                  <a:moveTo>
                    <a:pt x="368" y="125"/>
                  </a:moveTo>
                  <a:lnTo>
                    <a:pt x="368" y="125"/>
                  </a:lnTo>
                  <a:cubicBezTo>
                    <a:pt x="369" y="124"/>
                    <a:pt x="371" y="124"/>
                    <a:pt x="372" y="125"/>
                  </a:cubicBezTo>
                  <a:cubicBezTo>
                    <a:pt x="373" y="127"/>
                    <a:pt x="373" y="129"/>
                    <a:pt x="372" y="130"/>
                  </a:cubicBezTo>
                  <a:lnTo>
                    <a:pt x="372" y="130"/>
                  </a:lnTo>
                  <a:cubicBezTo>
                    <a:pt x="371" y="131"/>
                    <a:pt x="369" y="131"/>
                    <a:pt x="368" y="130"/>
                  </a:cubicBezTo>
                  <a:cubicBezTo>
                    <a:pt x="366" y="129"/>
                    <a:pt x="366" y="127"/>
                    <a:pt x="368" y="125"/>
                  </a:cubicBezTo>
                  <a:close/>
                  <a:moveTo>
                    <a:pt x="379" y="120"/>
                  </a:moveTo>
                  <a:lnTo>
                    <a:pt x="379" y="120"/>
                  </a:lnTo>
                  <a:cubicBezTo>
                    <a:pt x="380" y="119"/>
                    <a:pt x="382" y="119"/>
                    <a:pt x="383" y="120"/>
                  </a:cubicBezTo>
                  <a:cubicBezTo>
                    <a:pt x="385" y="122"/>
                    <a:pt x="385" y="124"/>
                    <a:pt x="383" y="125"/>
                  </a:cubicBezTo>
                  <a:lnTo>
                    <a:pt x="383" y="125"/>
                  </a:lnTo>
                  <a:cubicBezTo>
                    <a:pt x="382" y="126"/>
                    <a:pt x="380" y="126"/>
                    <a:pt x="379" y="125"/>
                  </a:cubicBezTo>
                  <a:cubicBezTo>
                    <a:pt x="378" y="124"/>
                    <a:pt x="378" y="122"/>
                    <a:pt x="379" y="120"/>
                  </a:cubicBezTo>
                  <a:close/>
                  <a:moveTo>
                    <a:pt x="390" y="116"/>
                  </a:moveTo>
                  <a:lnTo>
                    <a:pt x="390" y="116"/>
                  </a:lnTo>
                  <a:cubicBezTo>
                    <a:pt x="392" y="114"/>
                    <a:pt x="394" y="114"/>
                    <a:pt x="395" y="116"/>
                  </a:cubicBezTo>
                  <a:cubicBezTo>
                    <a:pt x="396" y="117"/>
                    <a:pt x="396" y="119"/>
                    <a:pt x="395" y="120"/>
                  </a:cubicBezTo>
                  <a:lnTo>
                    <a:pt x="395" y="120"/>
                  </a:lnTo>
                  <a:cubicBezTo>
                    <a:pt x="394" y="121"/>
                    <a:pt x="392" y="121"/>
                    <a:pt x="390" y="120"/>
                  </a:cubicBezTo>
                  <a:cubicBezTo>
                    <a:pt x="389" y="119"/>
                    <a:pt x="389" y="117"/>
                    <a:pt x="390" y="116"/>
                  </a:cubicBezTo>
                  <a:close/>
                  <a:moveTo>
                    <a:pt x="402" y="111"/>
                  </a:moveTo>
                  <a:lnTo>
                    <a:pt x="402" y="111"/>
                  </a:lnTo>
                  <a:cubicBezTo>
                    <a:pt x="403" y="110"/>
                    <a:pt x="405" y="110"/>
                    <a:pt x="407" y="111"/>
                  </a:cubicBezTo>
                  <a:cubicBezTo>
                    <a:pt x="408" y="112"/>
                    <a:pt x="408" y="114"/>
                    <a:pt x="407" y="115"/>
                  </a:cubicBezTo>
                  <a:lnTo>
                    <a:pt x="407" y="115"/>
                  </a:lnTo>
                  <a:cubicBezTo>
                    <a:pt x="405" y="117"/>
                    <a:pt x="403" y="117"/>
                    <a:pt x="402" y="115"/>
                  </a:cubicBezTo>
                  <a:cubicBezTo>
                    <a:pt x="401" y="114"/>
                    <a:pt x="401" y="112"/>
                    <a:pt x="402" y="111"/>
                  </a:cubicBezTo>
                  <a:close/>
                  <a:moveTo>
                    <a:pt x="414" y="106"/>
                  </a:moveTo>
                  <a:lnTo>
                    <a:pt x="414" y="106"/>
                  </a:lnTo>
                  <a:cubicBezTo>
                    <a:pt x="415" y="105"/>
                    <a:pt x="417" y="105"/>
                    <a:pt x="418" y="106"/>
                  </a:cubicBezTo>
                  <a:cubicBezTo>
                    <a:pt x="419" y="108"/>
                    <a:pt x="419" y="110"/>
                    <a:pt x="418" y="111"/>
                  </a:cubicBezTo>
                  <a:lnTo>
                    <a:pt x="418" y="111"/>
                  </a:lnTo>
                  <a:cubicBezTo>
                    <a:pt x="417" y="112"/>
                    <a:pt x="415" y="112"/>
                    <a:pt x="414" y="111"/>
                  </a:cubicBezTo>
                  <a:cubicBezTo>
                    <a:pt x="413" y="110"/>
                    <a:pt x="413" y="108"/>
                    <a:pt x="414" y="106"/>
                  </a:cubicBezTo>
                  <a:close/>
                  <a:moveTo>
                    <a:pt x="425" y="102"/>
                  </a:moveTo>
                  <a:lnTo>
                    <a:pt x="425" y="102"/>
                  </a:lnTo>
                  <a:cubicBezTo>
                    <a:pt x="427" y="101"/>
                    <a:pt x="429" y="101"/>
                    <a:pt x="430" y="102"/>
                  </a:cubicBezTo>
                  <a:cubicBezTo>
                    <a:pt x="431" y="103"/>
                    <a:pt x="431" y="105"/>
                    <a:pt x="430" y="106"/>
                  </a:cubicBezTo>
                  <a:lnTo>
                    <a:pt x="430" y="106"/>
                  </a:lnTo>
                  <a:cubicBezTo>
                    <a:pt x="429" y="107"/>
                    <a:pt x="427" y="107"/>
                    <a:pt x="425" y="106"/>
                  </a:cubicBezTo>
                  <a:cubicBezTo>
                    <a:pt x="424" y="105"/>
                    <a:pt x="424" y="103"/>
                    <a:pt x="425" y="102"/>
                  </a:cubicBezTo>
                  <a:close/>
                  <a:moveTo>
                    <a:pt x="438" y="97"/>
                  </a:moveTo>
                  <a:lnTo>
                    <a:pt x="438" y="97"/>
                  </a:lnTo>
                  <a:cubicBezTo>
                    <a:pt x="439" y="96"/>
                    <a:pt x="441" y="97"/>
                    <a:pt x="442" y="98"/>
                  </a:cubicBezTo>
                  <a:cubicBezTo>
                    <a:pt x="443" y="99"/>
                    <a:pt x="443" y="101"/>
                    <a:pt x="441" y="102"/>
                  </a:cubicBezTo>
                  <a:lnTo>
                    <a:pt x="441" y="102"/>
                  </a:lnTo>
                  <a:cubicBezTo>
                    <a:pt x="440" y="103"/>
                    <a:pt x="438" y="103"/>
                    <a:pt x="437" y="101"/>
                  </a:cubicBezTo>
                  <a:cubicBezTo>
                    <a:pt x="436" y="100"/>
                    <a:pt x="436" y="98"/>
                    <a:pt x="438" y="97"/>
                  </a:cubicBezTo>
                  <a:close/>
                  <a:moveTo>
                    <a:pt x="449" y="93"/>
                  </a:moveTo>
                  <a:lnTo>
                    <a:pt x="449" y="93"/>
                  </a:lnTo>
                  <a:cubicBezTo>
                    <a:pt x="451" y="92"/>
                    <a:pt x="453" y="92"/>
                    <a:pt x="454" y="94"/>
                  </a:cubicBezTo>
                  <a:cubicBezTo>
                    <a:pt x="455" y="95"/>
                    <a:pt x="454" y="97"/>
                    <a:pt x="453" y="98"/>
                  </a:cubicBezTo>
                  <a:lnTo>
                    <a:pt x="453" y="98"/>
                  </a:lnTo>
                  <a:cubicBezTo>
                    <a:pt x="451" y="99"/>
                    <a:pt x="449" y="99"/>
                    <a:pt x="449" y="97"/>
                  </a:cubicBezTo>
                  <a:cubicBezTo>
                    <a:pt x="448" y="96"/>
                    <a:pt x="448" y="94"/>
                    <a:pt x="449" y="93"/>
                  </a:cubicBezTo>
                  <a:close/>
                  <a:moveTo>
                    <a:pt x="461" y="89"/>
                  </a:moveTo>
                  <a:lnTo>
                    <a:pt x="461" y="89"/>
                  </a:lnTo>
                  <a:cubicBezTo>
                    <a:pt x="463" y="88"/>
                    <a:pt x="465" y="88"/>
                    <a:pt x="466" y="90"/>
                  </a:cubicBezTo>
                  <a:cubicBezTo>
                    <a:pt x="466" y="91"/>
                    <a:pt x="466" y="93"/>
                    <a:pt x="465" y="94"/>
                  </a:cubicBezTo>
                  <a:lnTo>
                    <a:pt x="465" y="94"/>
                  </a:lnTo>
                  <a:cubicBezTo>
                    <a:pt x="463" y="95"/>
                    <a:pt x="461" y="94"/>
                    <a:pt x="460" y="93"/>
                  </a:cubicBezTo>
                  <a:cubicBezTo>
                    <a:pt x="459" y="92"/>
                    <a:pt x="460" y="90"/>
                    <a:pt x="461" y="89"/>
                  </a:cubicBezTo>
                  <a:close/>
                  <a:moveTo>
                    <a:pt x="474" y="84"/>
                  </a:moveTo>
                  <a:lnTo>
                    <a:pt x="474" y="84"/>
                  </a:lnTo>
                  <a:cubicBezTo>
                    <a:pt x="475" y="84"/>
                    <a:pt x="477" y="85"/>
                    <a:pt x="478" y="86"/>
                  </a:cubicBezTo>
                  <a:cubicBezTo>
                    <a:pt x="478" y="88"/>
                    <a:pt x="477" y="90"/>
                    <a:pt x="476" y="90"/>
                  </a:cubicBezTo>
                  <a:lnTo>
                    <a:pt x="476" y="90"/>
                  </a:lnTo>
                  <a:cubicBezTo>
                    <a:pt x="474" y="91"/>
                    <a:pt x="472" y="90"/>
                    <a:pt x="472" y="88"/>
                  </a:cubicBezTo>
                  <a:cubicBezTo>
                    <a:pt x="471" y="87"/>
                    <a:pt x="472" y="85"/>
                    <a:pt x="474" y="84"/>
                  </a:cubicBezTo>
                  <a:close/>
                  <a:moveTo>
                    <a:pt x="486" y="80"/>
                  </a:moveTo>
                  <a:lnTo>
                    <a:pt x="486" y="80"/>
                  </a:lnTo>
                  <a:cubicBezTo>
                    <a:pt x="487" y="80"/>
                    <a:pt x="489" y="81"/>
                    <a:pt x="490" y="82"/>
                  </a:cubicBezTo>
                  <a:cubicBezTo>
                    <a:pt x="490" y="84"/>
                    <a:pt x="489" y="86"/>
                    <a:pt x="488" y="86"/>
                  </a:cubicBezTo>
                  <a:lnTo>
                    <a:pt x="488" y="86"/>
                  </a:lnTo>
                  <a:cubicBezTo>
                    <a:pt x="486" y="87"/>
                    <a:pt x="484" y="86"/>
                    <a:pt x="484" y="84"/>
                  </a:cubicBezTo>
                  <a:cubicBezTo>
                    <a:pt x="483" y="83"/>
                    <a:pt x="484" y="81"/>
                    <a:pt x="486" y="80"/>
                  </a:cubicBezTo>
                  <a:close/>
                  <a:moveTo>
                    <a:pt x="498" y="77"/>
                  </a:moveTo>
                  <a:lnTo>
                    <a:pt x="498" y="77"/>
                  </a:lnTo>
                  <a:cubicBezTo>
                    <a:pt x="499" y="76"/>
                    <a:pt x="501" y="77"/>
                    <a:pt x="502" y="79"/>
                  </a:cubicBezTo>
                  <a:cubicBezTo>
                    <a:pt x="502" y="80"/>
                    <a:pt x="501" y="82"/>
                    <a:pt x="500" y="83"/>
                  </a:cubicBezTo>
                  <a:lnTo>
                    <a:pt x="500" y="83"/>
                  </a:lnTo>
                  <a:cubicBezTo>
                    <a:pt x="498" y="83"/>
                    <a:pt x="496" y="82"/>
                    <a:pt x="496" y="81"/>
                  </a:cubicBezTo>
                  <a:cubicBezTo>
                    <a:pt x="495" y="79"/>
                    <a:pt x="496" y="77"/>
                    <a:pt x="498" y="77"/>
                  </a:cubicBezTo>
                  <a:close/>
                  <a:moveTo>
                    <a:pt x="509" y="73"/>
                  </a:moveTo>
                  <a:lnTo>
                    <a:pt x="509" y="73"/>
                  </a:lnTo>
                  <a:cubicBezTo>
                    <a:pt x="511" y="72"/>
                    <a:pt x="513" y="73"/>
                    <a:pt x="513" y="75"/>
                  </a:cubicBezTo>
                  <a:cubicBezTo>
                    <a:pt x="514" y="76"/>
                    <a:pt x="513" y="78"/>
                    <a:pt x="511" y="79"/>
                  </a:cubicBezTo>
                  <a:lnTo>
                    <a:pt x="511" y="79"/>
                  </a:lnTo>
                  <a:cubicBezTo>
                    <a:pt x="510" y="79"/>
                    <a:pt x="508" y="78"/>
                    <a:pt x="508" y="77"/>
                  </a:cubicBezTo>
                  <a:cubicBezTo>
                    <a:pt x="507" y="75"/>
                    <a:pt x="508" y="73"/>
                    <a:pt x="509" y="73"/>
                  </a:cubicBezTo>
                  <a:close/>
                  <a:moveTo>
                    <a:pt x="521" y="69"/>
                  </a:moveTo>
                  <a:lnTo>
                    <a:pt x="521" y="69"/>
                  </a:lnTo>
                  <a:cubicBezTo>
                    <a:pt x="523" y="69"/>
                    <a:pt x="525" y="70"/>
                    <a:pt x="525" y="71"/>
                  </a:cubicBezTo>
                  <a:cubicBezTo>
                    <a:pt x="526" y="73"/>
                    <a:pt x="525" y="75"/>
                    <a:pt x="523" y="75"/>
                  </a:cubicBezTo>
                  <a:lnTo>
                    <a:pt x="523" y="75"/>
                  </a:lnTo>
                  <a:cubicBezTo>
                    <a:pt x="522" y="76"/>
                    <a:pt x="520" y="75"/>
                    <a:pt x="520" y="73"/>
                  </a:cubicBezTo>
                  <a:cubicBezTo>
                    <a:pt x="519" y="72"/>
                    <a:pt x="520" y="70"/>
                    <a:pt x="521" y="69"/>
                  </a:cubicBezTo>
                  <a:close/>
                  <a:moveTo>
                    <a:pt x="534" y="66"/>
                  </a:moveTo>
                  <a:lnTo>
                    <a:pt x="534" y="66"/>
                  </a:lnTo>
                  <a:cubicBezTo>
                    <a:pt x="535" y="65"/>
                    <a:pt x="537" y="66"/>
                    <a:pt x="537" y="68"/>
                  </a:cubicBezTo>
                  <a:cubicBezTo>
                    <a:pt x="538" y="70"/>
                    <a:pt x="537" y="71"/>
                    <a:pt x="535" y="72"/>
                  </a:cubicBezTo>
                  <a:lnTo>
                    <a:pt x="535" y="72"/>
                  </a:lnTo>
                  <a:cubicBezTo>
                    <a:pt x="534" y="72"/>
                    <a:pt x="532" y="71"/>
                    <a:pt x="532" y="70"/>
                  </a:cubicBezTo>
                  <a:cubicBezTo>
                    <a:pt x="531" y="68"/>
                    <a:pt x="532" y="66"/>
                    <a:pt x="534" y="66"/>
                  </a:cubicBezTo>
                  <a:close/>
                  <a:moveTo>
                    <a:pt x="546" y="62"/>
                  </a:moveTo>
                  <a:lnTo>
                    <a:pt x="546" y="62"/>
                  </a:lnTo>
                  <a:cubicBezTo>
                    <a:pt x="547" y="62"/>
                    <a:pt x="549" y="63"/>
                    <a:pt x="549" y="64"/>
                  </a:cubicBezTo>
                  <a:cubicBezTo>
                    <a:pt x="550" y="66"/>
                    <a:pt x="549" y="68"/>
                    <a:pt x="548" y="68"/>
                  </a:cubicBezTo>
                  <a:lnTo>
                    <a:pt x="548" y="68"/>
                  </a:lnTo>
                  <a:cubicBezTo>
                    <a:pt x="546" y="69"/>
                    <a:pt x="544" y="68"/>
                    <a:pt x="544" y="66"/>
                  </a:cubicBezTo>
                  <a:cubicBezTo>
                    <a:pt x="543" y="65"/>
                    <a:pt x="544" y="63"/>
                    <a:pt x="546" y="62"/>
                  </a:cubicBezTo>
                  <a:close/>
                  <a:moveTo>
                    <a:pt x="558" y="59"/>
                  </a:moveTo>
                  <a:lnTo>
                    <a:pt x="558" y="59"/>
                  </a:lnTo>
                  <a:cubicBezTo>
                    <a:pt x="559" y="59"/>
                    <a:pt x="561" y="59"/>
                    <a:pt x="562" y="61"/>
                  </a:cubicBezTo>
                  <a:cubicBezTo>
                    <a:pt x="562" y="63"/>
                    <a:pt x="561" y="64"/>
                    <a:pt x="560" y="65"/>
                  </a:cubicBezTo>
                  <a:lnTo>
                    <a:pt x="560" y="65"/>
                  </a:lnTo>
                  <a:cubicBezTo>
                    <a:pt x="558" y="66"/>
                    <a:pt x="556" y="65"/>
                    <a:pt x="556" y="63"/>
                  </a:cubicBezTo>
                  <a:cubicBezTo>
                    <a:pt x="555" y="61"/>
                    <a:pt x="556" y="60"/>
                    <a:pt x="558" y="59"/>
                  </a:cubicBezTo>
                  <a:close/>
                  <a:moveTo>
                    <a:pt x="570" y="56"/>
                  </a:moveTo>
                  <a:lnTo>
                    <a:pt x="570" y="56"/>
                  </a:lnTo>
                  <a:cubicBezTo>
                    <a:pt x="571" y="55"/>
                    <a:pt x="573" y="56"/>
                    <a:pt x="574" y="58"/>
                  </a:cubicBezTo>
                  <a:cubicBezTo>
                    <a:pt x="574" y="60"/>
                    <a:pt x="573" y="61"/>
                    <a:pt x="572" y="62"/>
                  </a:cubicBezTo>
                  <a:lnTo>
                    <a:pt x="572" y="62"/>
                  </a:lnTo>
                  <a:cubicBezTo>
                    <a:pt x="570" y="62"/>
                    <a:pt x="568" y="62"/>
                    <a:pt x="568" y="60"/>
                  </a:cubicBezTo>
                  <a:cubicBezTo>
                    <a:pt x="567" y="58"/>
                    <a:pt x="568" y="57"/>
                    <a:pt x="570" y="56"/>
                  </a:cubicBezTo>
                  <a:close/>
                  <a:moveTo>
                    <a:pt x="582" y="53"/>
                  </a:moveTo>
                  <a:lnTo>
                    <a:pt x="582" y="53"/>
                  </a:lnTo>
                  <a:cubicBezTo>
                    <a:pt x="583" y="52"/>
                    <a:pt x="585" y="53"/>
                    <a:pt x="586" y="55"/>
                  </a:cubicBezTo>
                  <a:cubicBezTo>
                    <a:pt x="586" y="57"/>
                    <a:pt x="585" y="58"/>
                    <a:pt x="584" y="59"/>
                  </a:cubicBezTo>
                  <a:lnTo>
                    <a:pt x="584" y="59"/>
                  </a:lnTo>
                  <a:cubicBezTo>
                    <a:pt x="582" y="59"/>
                    <a:pt x="580" y="59"/>
                    <a:pt x="580" y="57"/>
                  </a:cubicBezTo>
                  <a:cubicBezTo>
                    <a:pt x="579" y="55"/>
                    <a:pt x="580" y="53"/>
                    <a:pt x="582" y="53"/>
                  </a:cubicBezTo>
                  <a:close/>
                  <a:moveTo>
                    <a:pt x="594" y="50"/>
                  </a:moveTo>
                  <a:lnTo>
                    <a:pt x="594" y="50"/>
                  </a:lnTo>
                  <a:cubicBezTo>
                    <a:pt x="596" y="49"/>
                    <a:pt x="597" y="50"/>
                    <a:pt x="598" y="52"/>
                  </a:cubicBezTo>
                  <a:cubicBezTo>
                    <a:pt x="598" y="54"/>
                    <a:pt x="598" y="55"/>
                    <a:pt x="596" y="56"/>
                  </a:cubicBezTo>
                  <a:lnTo>
                    <a:pt x="596" y="56"/>
                  </a:lnTo>
                  <a:cubicBezTo>
                    <a:pt x="594" y="56"/>
                    <a:pt x="593" y="55"/>
                    <a:pt x="592" y="54"/>
                  </a:cubicBezTo>
                  <a:cubicBezTo>
                    <a:pt x="591" y="52"/>
                    <a:pt x="592" y="50"/>
                    <a:pt x="594" y="50"/>
                  </a:cubicBezTo>
                  <a:close/>
                  <a:moveTo>
                    <a:pt x="606" y="47"/>
                  </a:moveTo>
                  <a:lnTo>
                    <a:pt x="606" y="47"/>
                  </a:lnTo>
                  <a:cubicBezTo>
                    <a:pt x="608" y="46"/>
                    <a:pt x="610" y="47"/>
                    <a:pt x="610" y="49"/>
                  </a:cubicBezTo>
                  <a:cubicBezTo>
                    <a:pt x="611" y="51"/>
                    <a:pt x="610" y="52"/>
                    <a:pt x="608" y="53"/>
                  </a:cubicBezTo>
                  <a:lnTo>
                    <a:pt x="608" y="53"/>
                  </a:lnTo>
                  <a:cubicBezTo>
                    <a:pt x="606" y="53"/>
                    <a:pt x="605" y="53"/>
                    <a:pt x="604" y="51"/>
                  </a:cubicBezTo>
                  <a:cubicBezTo>
                    <a:pt x="604" y="49"/>
                    <a:pt x="604" y="48"/>
                    <a:pt x="606" y="47"/>
                  </a:cubicBezTo>
                  <a:close/>
                  <a:moveTo>
                    <a:pt x="618" y="44"/>
                  </a:moveTo>
                  <a:lnTo>
                    <a:pt x="618" y="44"/>
                  </a:lnTo>
                  <a:cubicBezTo>
                    <a:pt x="620" y="44"/>
                    <a:pt x="622" y="45"/>
                    <a:pt x="622" y="46"/>
                  </a:cubicBezTo>
                  <a:cubicBezTo>
                    <a:pt x="623" y="48"/>
                    <a:pt x="622" y="50"/>
                    <a:pt x="620" y="50"/>
                  </a:cubicBezTo>
                  <a:lnTo>
                    <a:pt x="620" y="50"/>
                  </a:lnTo>
                  <a:cubicBezTo>
                    <a:pt x="619" y="51"/>
                    <a:pt x="617" y="50"/>
                    <a:pt x="616" y="48"/>
                  </a:cubicBezTo>
                  <a:cubicBezTo>
                    <a:pt x="616" y="47"/>
                    <a:pt x="617" y="45"/>
                    <a:pt x="618" y="44"/>
                  </a:cubicBezTo>
                  <a:close/>
                  <a:moveTo>
                    <a:pt x="631" y="42"/>
                  </a:moveTo>
                  <a:lnTo>
                    <a:pt x="631" y="42"/>
                  </a:lnTo>
                  <a:cubicBezTo>
                    <a:pt x="632" y="41"/>
                    <a:pt x="634" y="42"/>
                    <a:pt x="634" y="43"/>
                  </a:cubicBezTo>
                  <a:cubicBezTo>
                    <a:pt x="635" y="45"/>
                    <a:pt x="634" y="47"/>
                    <a:pt x="632" y="47"/>
                  </a:cubicBezTo>
                  <a:lnTo>
                    <a:pt x="632" y="47"/>
                  </a:lnTo>
                  <a:cubicBezTo>
                    <a:pt x="631" y="48"/>
                    <a:pt x="629" y="47"/>
                    <a:pt x="629" y="45"/>
                  </a:cubicBezTo>
                  <a:cubicBezTo>
                    <a:pt x="628" y="44"/>
                    <a:pt x="629" y="42"/>
                    <a:pt x="631" y="42"/>
                  </a:cubicBezTo>
                  <a:close/>
                  <a:moveTo>
                    <a:pt x="643" y="39"/>
                  </a:moveTo>
                  <a:lnTo>
                    <a:pt x="643" y="39"/>
                  </a:lnTo>
                  <a:cubicBezTo>
                    <a:pt x="644" y="38"/>
                    <a:pt x="646" y="39"/>
                    <a:pt x="647" y="41"/>
                  </a:cubicBezTo>
                  <a:cubicBezTo>
                    <a:pt x="647" y="42"/>
                    <a:pt x="646" y="44"/>
                    <a:pt x="645" y="45"/>
                  </a:cubicBezTo>
                  <a:lnTo>
                    <a:pt x="645" y="45"/>
                  </a:lnTo>
                  <a:cubicBezTo>
                    <a:pt x="643" y="45"/>
                    <a:pt x="641" y="44"/>
                    <a:pt x="641" y="43"/>
                  </a:cubicBezTo>
                  <a:cubicBezTo>
                    <a:pt x="640" y="41"/>
                    <a:pt x="641" y="39"/>
                    <a:pt x="643" y="39"/>
                  </a:cubicBezTo>
                  <a:close/>
                  <a:moveTo>
                    <a:pt x="655" y="36"/>
                  </a:moveTo>
                  <a:lnTo>
                    <a:pt x="655" y="36"/>
                  </a:lnTo>
                  <a:cubicBezTo>
                    <a:pt x="657" y="36"/>
                    <a:pt x="658" y="37"/>
                    <a:pt x="659" y="38"/>
                  </a:cubicBezTo>
                  <a:cubicBezTo>
                    <a:pt x="659" y="40"/>
                    <a:pt x="659" y="42"/>
                    <a:pt x="657" y="42"/>
                  </a:cubicBezTo>
                  <a:lnTo>
                    <a:pt x="657" y="42"/>
                  </a:lnTo>
                  <a:cubicBezTo>
                    <a:pt x="655" y="43"/>
                    <a:pt x="654" y="42"/>
                    <a:pt x="653" y="40"/>
                  </a:cubicBezTo>
                  <a:cubicBezTo>
                    <a:pt x="652" y="39"/>
                    <a:pt x="653" y="37"/>
                    <a:pt x="655" y="36"/>
                  </a:cubicBezTo>
                  <a:close/>
                  <a:moveTo>
                    <a:pt x="667" y="34"/>
                  </a:moveTo>
                  <a:lnTo>
                    <a:pt x="667" y="34"/>
                  </a:lnTo>
                  <a:cubicBezTo>
                    <a:pt x="669" y="33"/>
                    <a:pt x="671" y="34"/>
                    <a:pt x="671" y="36"/>
                  </a:cubicBezTo>
                  <a:cubicBezTo>
                    <a:pt x="672" y="38"/>
                    <a:pt x="671" y="39"/>
                    <a:pt x="669" y="40"/>
                  </a:cubicBezTo>
                  <a:lnTo>
                    <a:pt x="669" y="40"/>
                  </a:lnTo>
                  <a:cubicBezTo>
                    <a:pt x="668" y="40"/>
                    <a:pt x="666" y="40"/>
                    <a:pt x="665" y="38"/>
                  </a:cubicBezTo>
                  <a:cubicBezTo>
                    <a:pt x="665" y="36"/>
                    <a:pt x="666" y="34"/>
                    <a:pt x="667" y="34"/>
                  </a:cubicBezTo>
                  <a:close/>
                  <a:moveTo>
                    <a:pt x="680" y="32"/>
                  </a:moveTo>
                  <a:lnTo>
                    <a:pt x="680" y="32"/>
                  </a:lnTo>
                  <a:cubicBezTo>
                    <a:pt x="681" y="31"/>
                    <a:pt x="683" y="32"/>
                    <a:pt x="683" y="34"/>
                  </a:cubicBezTo>
                  <a:cubicBezTo>
                    <a:pt x="684" y="35"/>
                    <a:pt x="683" y="37"/>
                    <a:pt x="682" y="37"/>
                  </a:cubicBezTo>
                  <a:lnTo>
                    <a:pt x="682" y="37"/>
                  </a:lnTo>
                  <a:cubicBezTo>
                    <a:pt x="680" y="38"/>
                    <a:pt x="678" y="37"/>
                    <a:pt x="678" y="36"/>
                  </a:cubicBezTo>
                  <a:cubicBezTo>
                    <a:pt x="677" y="34"/>
                    <a:pt x="678" y="32"/>
                    <a:pt x="680" y="32"/>
                  </a:cubicBezTo>
                  <a:close/>
                  <a:moveTo>
                    <a:pt x="692" y="29"/>
                  </a:moveTo>
                  <a:lnTo>
                    <a:pt x="692" y="29"/>
                  </a:lnTo>
                  <a:cubicBezTo>
                    <a:pt x="693" y="29"/>
                    <a:pt x="695" y="30"/>
                    <a:pt x="696" y="31"/>
                  </a:cubicBezTo>
                  <a:cubicBezTo>
                    <a:pt x="696" y="33"/>
                    <a:pt x="695" y="35"/>
                    <a:pt x="694" y="35"/>
                  </a:cubicBezTo>
                  <a:lnTo>
                    <a:pt x="694" y="35"/>
                  </a:lnTo>
                  <a:cubicBezTo>
                    <a:pt x="692" y="36"/>
                    <a:pt x="690" y="35"/>
                    <a:pt x="690" y="33"/>
                  </a:cubicBezTo>
                  <a:cubicBezTo>
                    <a:pt x="689" y="32"/>
                    <a:pt x="690" y="30"/>
                    <a:pt x="692" y="29"/>
                  </a:cubicBezTo>
                  <a:close/>
                  <a:moveTo>
                    <a:pt x="704" y="27"/>
                  </a:moveTo>
                  <a:lnTo>
                    <a:pt x="704" y="27"/>
                  </a:lnTo>
                  <a:cubicBezTo>
                    <a:pt x="706" y="27"/>
                    <a:pt x="708" y="27"/>
                    <a:pt x="708" y="29"/>
                  </a:cubicBezTo>
                  <a:cubicBezTo>
                    <a:pt x="709" y="31"/>
                    <a:pt x="708" y="32"/>
                    <a:pt x="706" y="33"/>
                  </a:cubicBezTo>
                  <a:lnTo>
                    <a:pt x="706" y="33"/>
                  </a:lnTo>
                  <a:cubicBezTo>
                    <a:pt x="704" y="34"/>
                    <a:pt x="703" y="33"/>
                    <a:pt x="702" y="31"/>
                  </a:cubicBezTo>
                  <a:cubicBezTo>
                    <a:pt x="702" y="29"/>
                    <a:pt x="703" y="28"/>
                    <a:pt x="704" y="27"/>
                  </a:cubicBezTo>
                  <a:close/>
                  <a:moveTo>
                    <a:pt x="716" y="25"/>
                  </a:moveTo>
                  <a:lnTo>
                    <a:pt x="716" y="25"/>
                  </a:lnTo>
                  <a:cubicBezTo>
                    <a:pt x="718" y="25"/>
                    <a:pt x="720" y="25"/>
                    <a:pt x="720" y="27"/>
                  </a:cubicBezTo>
                  <a:cubicBezTo>
                    <a:pt x="721" y="29"/>
                    <a:pt x="720" y="30"/>
                    <a:pt x="718" y="31"/>
                  </a:cubicBezTo>
                  <a:lnTo>
                    <a:pt x="718" y="31"/>
                  </a:lnTo>
                  <a:cubicBezTo>
                    <a:pt x="717" y="32"/>
                    <a:pt x="715" y="31"/>
                    <a:pt x="715" y="29"/>
                  </a:cubicBezTo>
                  <a:cubicBezTo>
                    <a:pt x="714" y="27"/>
                    <a:pt x="715" y="26"/>
                    <a:pt x="716" y="25"/>
                  </a:cubicBezTo>
                  <a:close/>
                  <a:moveTo>
                    <a:pt x="729" y="23"/>
                  </a:moveTo>
                  <a:lnTo>
                    <a:pt x="729" y="23"/>
                  </a:lnTo>
                  <a:cubicBezTo>
                    <a:pt x="730" y="23"/>
                    <a:pt x="732" y="23"/>
                    <a:pt x="733" y="25"/>
                  </a:cubicBezTo>
                  <a:cubicBezTo>
                    <a:pt x="733" y="27"/>
                    <a:pt x="732" y="28"/>
                    <a:pt x="731" y="29"/>
                  </a:cubicBezTo>
                  <a:lnTo>
                    <a:pt x="731" y="29"/>
                  </a:lnTo>
                  <a:cubicBezTo>
                    <a:pt x="729" y="30"/>
                    <a:pt x="727" y="29"/>
                    <a:pt x="727" y="27"/>
                  </a:cubicBezTo>
                  <a:cubicBezTo>
                    <a:pt x="726" y="25"/>
                    <a:pt x="727" y="24"/>
                    <a:pt x="729" y="23"/>
                  </a:cubicBezTo>
                  <a:close/>
                  <a:moveTo>
                    <a:pt x="741" y="21"/>
                  </a:moveTo>
                  <a:lnTo>
                    <a:pt x="741" y="21"/>
                  </a:lnTo>
                  <a:cubicBezTo>
                    <a:pt x="743" y="21"/>
                    <a:pt x="745" y="21"/>
                    <a:pt x="745" y="23"/>
                  </a:cubicBezTo>
                  <a:cubicBezTo>
                    <a:pt x="746" y="25"/>
                    <a:pt x="745" y="26"/>
                    <a:pt x="743" y="27"/>
                  </a:cubicBezTo>
                  <a:lnTo>
                    <a:pt x="743" y="27"/>
                  </a:lnTo>
                  <a:cubicBezTo>
                    <a:pt x="742" y="28"/>
                    <a:pt x="740" y="27"/>
                    <a:pt x="739" y="25"/>
                  </a:cubicBezTo>
                  <a:cubicBezTo>
                    <a:pt x="739" y="23"/>
                    <a:pt x="740" y="22"/>
                    <a:pt x="741" y="21"/>
                  </a:cubicBezTo>
                  <a:close/>
                  <a:moveTo>
                    <a:pt x="754" y="19"/>
                  </a:moveTo>
                  <a:lnTo>
                    <a:pt x="754" y="19"/>
                  </a:lnTo>
                  <a:cubicBezTo>
                    <a:pt x="755" y="19"/>
                    <a:pt x="757" y="20"/>
                    <a:pt x="758" y="21"/>
                  </a:cubicBezTo>
                  <a:cubicBezTo>
                    <a:pt x="758" y="23"/>
                    <a:pt x="757" y="25"/>
                    <a:pt x="756" y="25"/>
                  </a:cubicBezTo>
                  <a:lnTo>
                    <a:pt x="756" y="25"/>
                  </a:lnTo>
                  <a:cubicBezTo>
                    <a:pt x="754" y="26"/>
                    <a:pt x="752" y="25"/>
                    <a:pt x="752" y="23"/>
                  </a:cubicBezTo>
                  <a:cubicBezTo>
                    <a:pt x="751" y="22"/>
                    <a:pt x="752" y="20"/>
                    <a:pt x="754" y="19"/>
                  </a:cubicBezTo>
                  <a:close/>
                  <a:moveTo>
                    <a:pt x="766" y="18"/>
                  </a:moveTo>
                  <a:lnTo>
                    <a:pt x="766" y="18"/>
                  </a:lnTo>
                  <a:cubicBezTo>
                    <a:pt x="768" y="17"/>
                    <a:pt x="769" y="18"/>
                    <a:pt x="770" y="20"/>
                  </a:cubicBezTo>
                  <a:cubicBezTo>
                    <a:pt x="770" y="21"/>
                    <a:pt x="770" y="23"/>
                    <a:pt x="768" y="24"/>
                  </a:cubicBezTo>
                  <a:lnTo>
                    <a:pt x="768" y="24"/>
                  </a:lnTo>
                  <a:cubicBezTo>
                    <a:pt x="766" y="24"/>
                    <a:pt x="765" y="23"/>
                    <a:pt x="764" y="22"/>
                  </a:cubicBezTo>
                  <a:cubicBezTo>
                    <a:pt x="763" y="20"/>
                    <a:pt x="764" y="18"/>
                    <a:pt x="766" y="18"/>
                  </a:cubicBezTo>
                  <a:close/>
                  <a:moveTo>
                    <a:pt x="778" y="16"/>
                  </a:moveTo>
                  <a:lnTo>
                    <a:pt x="778" y="16"/>
                  </a:lnTo>
                  <a:cubicBezTo>
                    <a:pt x="780" y="15"/>
                    <a:pt x="782" y="16"/>
                    <a:pt x="782" y="18"/>
                  </a:cubicBezTo>
                  <a:cubicBezTo>
                    <a:pt x="783" y="20"/>
                    <a:pt x="782" y="21"/>
                    <a:pt x="780" y="22"/>
                  </a:cubicBezTo>
                  <a:lnTo>
                    <a:pt x="780" y="22"/>
                  </a:lnTo>
                  <a:cubicBezTo>
                    <a:pt x="779" y="22"/>
                    <a:pt x="777" y="22"/>
                    <a:pt x="776" y="20"/>
                  </a:cubicBezTo>
                  <a:cubicBezTo>
                    <a:pt x="776" y="18"/>
                    <a:pt x="777" y="17"/>
                    <a:pt x="778" y="16"/>
                  </a:cubicBezTo>
                  <a:close/>
                  <a:moveTo>
                    <a:pt x="791" y="14"/>
                  </a:moveTo>
                  <a:lnTo>
                    <a:pt x="791" y="14"/>
                  </a:lnTo>
                  <a:cubicBezTo>
                    <a:pt x="792" y="14"/>
                    <a:pt x="794" y="15"/>
                    <a:pt x="795" y="16"/>
                  </a:cubicBezTo>
                  <a:cubicBezTo>
                    <a:pt x="795" y="18"/>
                    <a:pt x="794" y="20"/>
                    <a:pt x="793" y="20"/>
                  </a:cubicBezTo>
                  <a:lnTo>
                    <a:pt x="793" y="20"/>
                  </a:lnTo>
                  <a:cubicBezTo>
                    <a:pt x="791" y="21"/>
                    <a:pt x="789" y="20"/>
                    <a:pt x="789" y="18"/>
                  </a:cubicBezTo>
                  <a:cubicBezTo>
                    <a:pt x="788" y="17"/>
                    <a:pt x="789" y="15"/>
                    <a:pt x="791" y="14"/>
                  </a:cubicBezTo>
                  <a:close/>
                  <a:moveTo>
                    <a:pt x="803" y="13"/>
                  </a:moveTo>
                  <a:lnTo>
                    <a:pt x="803" y="13"/>
                  </a:lnTo>
                  <a:cubicBezTo>
                    <a:pt x="805" y="12"/>
                    <a:pt x="807" y="13"/>
                    <a:pt x="807" y="15"/>
                  </a:cubicBezTo>
                  <a:cubicBezTo>
                    <a:pt x="808" y="17"/>
                    <a:pt x="807" y="18"/>
                    <a:pt x="805" y="19"/>
                  </a:cubicBezTo>
                  <a:lnTo>
                    <a:pt x="805" y="19"/>
                  </a:lnTo>
                  <a:cubicBezTo>
                    <a:pt x="804" y="19"/>
                    <a:pt x="802" y="19"/>
                    <a:pt x="801" y="17"/>
                  </a:cubicBezTo>
                  <a:cubicBezTo>
                    <a:pt x="801" y="15"/>
                    <a:pt x="802" y="13"/>
                    <a:pt x="803" y="13"/>
                  </a:cubicBezTo>
                  <a:close/>
                  <a:moveTo>
                    <a:pt x="816" y="12"/>
                  </a:moveTo>
                  <a:lnTo>
                    <a:pt x="816" y="12"/>
                  </a:lnTo>
                  <a:cubicBezTo>
                    <a:pt x="817" y="11"/>
                    <a:pt x="819" y="12"/>
                    <a:pt x="820" y="14"/>
                  </a:cubicBezTo>
                  <a:cubicBezTo>
                    <a:pt x="820" y="15"/>
                    <a:pt x="819" y="17"/>
                    <a:pt x="818" y="18"/>
                  </a:cubicBezTo>
                  <a:lnTo>
                    <a:pt x="818" y="18"/>
                  </a:lnTo>
                  <a:cubicBezTo>
                    <a:pt x="816" y="18"/>
                    <a:pt x="814" y="17"/>
                    <a:pt x="814" y="16"/>
                  </a:cubicBezTo>
                  <a:cubicBezTo>
                    <a:pt x="813" y="14"/>
                    <a:pt x="814" y="12"/>
                    <a:pt x="816" y="12"/>
                  </a:cubicBezTo>
                  <a:close/>
                  <a:moveTo>
                    <a:pt x="828" y="10"/>
                  </a:moveTo>
                  <a:lnTo>
                    <a:pt x="828" y="10"/>
                  </a:lnTo>
                  <a:cubicBezTo>
                    <a:pt x="830" y="10"/>
                    <a:pt x="831" y="11"/>
                    <a:pt x="832" y="12"/>
                  </a:cubicBezTo>
                  <a:cubicBezTo>
                    <a:pt x="833" y="14"/>
                    <a:pt x="832" y="16"/>
                    <a:pt x="830" y="16"/>
                  </a:cubicBezTo>
                  <a:lnTo>
                    <a:pt x="830" y="16"/>
                  </a:lnTo>
                  <a:cubicBezTo>
                    <a:pt x="828" y="17"/>
                    <a:pt x="827" y="16"/>
                    <a:pt x="826" y="14"/>
                  </a:cubicBezTo>
                  <a:cubicBezTo>
                    <a:pt x="826" y="13"/>
                    <a:pt x="826" y="11"/>
                    <a:pt x="828" y="10"/>
                  </a:cubicBezTo>
                  <a:close/>
                  <a:moveTo>
                    <a:pt x="840" y="9"/>
                  </a:moveTo>
                  <a:lnTo>
                    <a:pt x="840" y="9"/>
                  </a:lnTo>
                  <a:cubicBezTo>
                    <a:pt x="842" y="8"/>
                    <a:pt x="844" y="9"/>
                    <a:pt x="844" y="11"/>
                  </a:cubicBezTo>
                  <a:cubicBezTo>
                    <a:pt x="845" y="13"/>
                    <a:pt x="844" y="14"/>
                    <a:pt x="842" y="15"/>
                  </a:cubicBezTo>
                  <a:lnTo>
                    <a:pt x="842" y="15"/>
                  </a:lnTo>
                  <a:cubicBezTo>
                    <a:pt x="841" y="15"/>
                    <a:pt x="839" y="15"/>
                    <a:pt x="839" y="13"/>
                  </a:cubicBezTo>
                  <a:cubicBezTo>
                    <a:pt x="838" y="11"/>
                    <a:pt x="839" y="9"/>
                    <a:pt x="840" y="9"/>
                  </a:cubicBezTo>
                  <a:close/>
                  <a:moveTo>
                    <a:pt x="853" y="8"/>
                  </a:moveTo>
                  <a:lnTo>
                    <a:pt x="853" y="8"/>
                  </a:lnTo>
                  <a:cubicBezTo>
                    <a:pt x="855" y="7"/>
                    <a:pt x="856" y="8"/>
                    <a:pt x="857" y="10"/>
                  </a:cubicBezTo>
                  <a:cubicBezTo>
                    <a:pt x="857" y="11"/>
                    <a:pt x="857" y="13"/>
                    <a:pt x="855" y="14"/>
                  </a:cubicBezTo>
                  <a:lnTo>
                    <a:pt x="855" y="14"/>
                  </a:lnTo>
                  <a:cubicBezTo>
                    <a:pt x="853" y="14"/>
                    <a:pt x="852" y="13"/>
                    <a:pt x="851" y="12"/>
                  </a:cubicBezTo>
                  <a:cubicBezTo>
                    <a:pt x="850" y="10"/>
                    <a:pt x="851" y="8"/>
                    <a:pt x="853" y="8"/>
                  </a:cubicBezTo>
                  <a:close/>
                  <a:moveTo>
                    <a:pt x="865" y="7"/>
                  </a:moveTo>
                  <a:lnTo>
                    <a:pt x="865" y="7"/>
                  </a:lnTo>
                  <a:cubicBezTo>
                    <a:pt x="867" y="6"/>
                    <a:pt x="869" y="7"/>
                    <a:pt x="869" y="9"/>
                  </a:cubicBezTo>
                  <a:cubicBezTo>
                    <a:pt x="870" y="10"/>
                    <a:pt x="869" y="12"/>
                    <a:pt x="867" y="13"/>
                  </a:cubicBezTo>
                  <a:lnTo>
                    <a:pt x="867" y="13"/>
                  </a:lnTo>
                  <a:cubicBezTo>
                    <a:pt x="866" y="13"/>
                    <a:pt x="864" y="12"/>
                    <a:pt x="863" y="11"/>
                  </a:cubicBezTo>
                  <a:cubicBezTo>
                    <a:pt x="863" y="9"/>
                    <a:pt x="864" y="7"/>
                    <a:pt x="865" y="7"/>
                  </a:cubicBezTo>
                  <a:close/>
                  <a:moveTo>
                    <a:pt x="878" y="6"/>
                  </a:moveTo>
                  <a:lnTo>
                    <a:pt x="878" y="6"/>
                  </a:lnTo>
                  <a:cubicBezTo>
                    <a:pt x="880" y="5"/>
                    <a:pt x="881" y="6"/>
                    <a:pt x="882" y="8"/>
                  </a:cubicBezTo>
                  <a:cubicBezTo>
                    <a:pt x="882" y="9"/>
                    <a:pt x="881" y="11"/>
                    <a:pt x="880" y="12"/>
                  </a:cubicBezTo>
                  <a:lnTo>
                    <a:pt x="880" y="12"/>
                  </a:lnTo>
                  <a:cubicBezTo>
                    <a:pt x="878" y="12"/>
                    <a:pt x="876" y="11"/>
                    <a:pt x="876" y="10"/>
                  </a:cubicBezTo>
                  <a:cubicBezTo>
                    <a:pt x="875" y="8"/>
                    <a:pt x="876" y="6"/>
                    <a:pt x="878" y="6"/>
                  </a:cubicBezTo>
                  <a:close/>
                  <a:moveTo>
                    <a:pt x="890" y="5"/>
                  </a:moveTo>
                  <a:lnTo>
                    <a:pt x="890" y="5"/>
                  </a:lnTo>
                  <a:cubicBezTo>
                    <a:pt x="892" y="4"/>
                    <a:pt x="894" y="5"/>
                    <a:pt x="894" y="7"/>
                  </a:cubicBezTo>
                  <a:cubicBezTo>
                    <a:pt x="895" y="8"/>
                    <a:pt x="894" y="10"/>
                    <a:pt x="892" y="11"/>
                  </a:cubicBezTo>
                  <a:lnTo>
                    <a:pt x="892" y="11"/>
                  </a:lnTo>
                  <a:cubicBezTo>
                    <a:pt x="891" y="11"/>
                    <a:pt x="889" y="10"/>
                    <a:pt x="888" y="9"/>
                  </a:cubicBezTo>
                  <a:cubicBezTo>
                    <a:pt x="888" y="7"/>
                    <a:pt x="889" y="5"/>
                    <a:pt x="890" y="5"/>
                  </a:cubicBezTo>
                  <a:close/>
                  <a:moveTo>
                    <a:pt x="903" y="4"/>
                  </a:moveTo>
                  <a:lnTo>
                    <a:pt x="903" y="4"/>
                  </a:lnTo>
                  <a:cubicBezTo>
                    <a:pt x="904" y="3"/>
                    <a:pt x="906" y="4"/>
                    <a:pt x="907" y="6"/>
                  </a:cubicBezTo>
                  <a:cubicBezTo>
                    <a:pt x="907" y="8"/>
                    <a:pt x="906" y="9"/>
                    <a:pt x="905" y="10"/>
                  </a:cubicBezTo>
                  <a:lnTo>
                    <a:pt x="905" y="10"/>
                  </a:lnTo>
                  <a:cubicBezTo>
                    <a:pt x="903" y="10"/>
                    <a:pt x="901" y="10"/>
                    <a:pt x="901" y="8"/>
                  </a:cubicBezTo>
                  <a:cubicBezTo>
                    <a:pt x="900" y="6"/>
                    <a:pt x="901" y="5"/>
                    <a:pt x="903" y="4"/>
                  </a:cubicBezTo>
                  <a:close/>
                  <a:moveTo>
                    <a:pt x="915" y="3"/>
                  </a:moveTo>
                  <a:lnTo>
                    <a:pt x="915" y="3"/>
                  </a:lnTo>
                  <a:cubicBezTo>
                    <a:pt x="917" y="3"/>
                    <a:pt x="919" y="4"/>
                    <a:pt x="919" y="5"/>
                  </a:cubicBezTo>
                  <a:cubicBezTo>
                    <a:pt x="920" y="7"/>
                    <a:pt x="919" y="9"/>
                    <a:pt x="917" y="9"/>
                  </a:cubicBezTo>
                  <a:lnTo>
                    <a:pt x="917" y="9"/>
                  </a:lnTo>
                  <a:cubicBezTo>
                    <a:pt x="916" y="10"/>
                    <a:pt x="914" y="9"/>
                    <a:pt x="913" y="7"/>
                  </a:cubicBezTo>
                  <a:cubicBezTo>
                    <a:pt x="913" y="6"/>
                    <a:pt x="914" y="4"/>
                    <a:pt x="915" y="3"/>
                  </a:cubicBezTo>
                  <a:close/>
                  <a:moveTo>
                    <a:pt x="928" y="3"/>
                  </a:moveTo>
                  <a:lnTo>
                    <a:pt x="928" y="3"/>
                  </a:lnTo>
                  <a:cubicBezTo>
                    <a:pt x="929" y="2"/>
                    <a:pt x="931" y="3"/>
                    <a:pt x="932" y="5"/>
                  </a:cubicBezTo>
                  <a:cubicBezTo>
                    <a:pt x="932" y="6"/>
                    <a:pt x="931" y="8"/>
                    <a:pt x="930" y="9"/>
                  </a:cubicBezTo>
                  <a:lnTo>
                    <a:pt x="930" y="9"/>
                  </a:lnTo>
                  <a:cubicBezTo>
                    <a:pt x="928" y="9"/>
                    <a:pt x="926" y="8"/>
                    <a:pt x="926" y="7"/>
                  </a:cubicBezTo>
                  <a:cubicBezTo>
                    <a:pt x="925" y="5"/>
                    <a:pt x="926" y="3"/>
                    <a:pt x="928" y="3"/>
                  </a:cubicBezTo>
                  <a:close/>
                  <a:moveTo>
                    <a:pt x="940" y="2"/>
                  </a:moveTo>
                  <a:lnTo>
                    <a:pt x="940" y="2"/>
                  </a:lnTo>
                  <a:cubicBezTo>
                    <a:pt x="942" y="1"/>
                    <a:pt x="944" y="2"/>
                    <a:pt x="944" y="4"/>
                  </a:cubicBezTo>
                  <a:cubicBezTo>
                    <a:pt x="945" y="6"/>
                    <a:pt x="944" y="7"/>
                    <a:pt x="942" y="8"/>
                  </a:cubicBezTo>
                  <a:lnTo>
                    <a:pt x="942" y="8"/>
                  </a:lnTo>
                  <a:cubicBezTo>
                    <a:pt x="941" y="9"/>
                    <a:pt x="939" y="8"/>
                    <a:pt x="938" y="6"/>
                  </a:cubicBezTo>
                  <a:cubicBezTo>
                    <a:pt x="938" y="4"/>
                    <a:pt x="939" y="3"/>
                    <a:pt x="940" y="2"/>
                  </a:cubicBezTo>
                  <a:close/>
                  <a:moveTo>
                    <a:pt x="953" y="2"/>
                  </a:moveTo>
                  <a:lnTo>
                    <a:pt x="953" y="2"/>
                  </a:lnTo>
                  <a:cubicBezTo>
                    <a:pt x="954" y="1"/>
                    <a:pt x="956" y="2"/>
                    <a:pt x="957" y="3"/>
                  </a:cubicBezTo>
                  <a:cubicBezTo>
                    <a:pt x="957" y="5"/>
                    <a:pt x="956" y="7"/>
                    <a:pt x="955" y="7"/>
                  </a:cubicBezTo>
                  <a:lnTo>
                    <a:pt x="955" y="7"/>
                  </a:lnTo>
                  <a:cubicBezTo>
                    <a:pt x="953" y="8"/>
                    <a:pt x="951" y="7"/>
                    <a:pt x="951" y="5"/>
                  </a:cubicBezTo>
                  <a:cubicBezTo>
                    <a:pt x="950" y="4"/>
                    <a:pt x="951" y="2"/>
                    <a:pt x="953" y="2"/>
                  </a:cubicBezTo>
                  <a:close/>
                  <a:moveTo>
                    <a:pt x="965" y="1"/>
                  </a:moveTo>
                  <a:lnTo>
                    <a:pt x="965" y="1"/>
                  </a:lnTo>
                  <a:cubicBezTo>
                    <a:pt x="967" y="1"/>
                    <a:pt x="969" y="2"/>
                    <a:pt x="969" y="3"/>
                  </a:cubicBezTo>
                  <a:cubicBezTo>
                    <a:pt x="970" y="5"/>
                    <a:pt x="969" y="7"/>
                    <a:pt x="967" y="7"/>
                  </a:cubicBezTo>
                  <a:lnTo>
                    <a:pt x="967" y="7"/>
                  </a:lnTo>
                  <a:cubicBezTo>
                    <a:pt x="966" y="8"/>
                    <a:pt x="964" y="7"/>
                    <a:pt x="963" y="5"/>
                  </a:cubicBezTo>
                  <a:cubicBezTo>
                    <a:pt x="963" y="3"/>
                    <a:pt x="964" y="2"/>
                    <a:pt x="965" y="1"/>
                  </a:cubicBezTo>
                  <a:close/>
                  <a:moveTo>
                    <a:pt x="978" y="1"/>
                  </a:moveTo>
                  <a:lnTo>
                    <a:pt x="978" y="1"/>
                  </a:lnTo>
                  <a:cubicBezTo>
                    <a:pt x="979" y="0"/>
                    <a:pt x="981" y="1"/>
                    <a:pt x="982" y="3"/>
                  </a:cubicBezTo>
                  <a:cubicBezTo>
                    <a:pt x="982" y="4"/>
                    <a:pt x="981" y="6"/>
                    <a:pt x="980" y="7"/>
                  </a:cubicBezTo>
                  <a:lnTo>
                    <a:pt x="980" y="7"/>
                  </a:lnTo>
                  <a:cubicBezTo>
                    <a:pt x="978" y="7"/>
                    <a:pt x="976" y="6"/>
                    <a:pt x="976" y="5"/>
                  </a:cubicBezTo>
                  <a:cubicBezTo>
                    <a:pt x="975" y="3"/>
                    <a:pt x="976" y="1"/>
                    <a:pt x="978" y="1"/>
                  </a:cubicBezTo>
                  <a:close/>
                  <a:moveTo>
                    <a:pt x="990" y="0"/>
                  </a:moveTo>
                  <a:lnTo>
                    <a:pt x="990" y="0"/>
                  </a:lnTo>
                  <a:cubicBezTo>
                    <a:pt x="992" y="0"/>
                    <a:pt x="994" y="1"/>
                    <a:pt x="994" y="2"/>
                  </a:cubicBezTo>
                  <a:cubicBezTo>
                    <a:pt x="995" y="4"/>
                    <a:pt x="994" y="6"/>
                    <a:pt x="992" y="6"/>
                  </a:cubicBezTo>
                  <a:lnTo>
                    <a:pt x="992" y="6"/>
                  </a:lnTo>
                  <a:cubicBezTo>
                    <a:pt x="991" y="7"/>
                    <a:pt x="989" y="6"/>
                    <a:pt x="988" y="4"/>
                  </a:cubicBezTo>
                  <a:cubicBezTo>
                    <a:pt x="988" y="3"/>
                    <a:pt x="989" y="1"/>
                    <a:pt x="990" y="0"/>
                  </a:cubicBezTo>
                  <a:close/>
                  <a:moveTo>
                    <a:pt x="1004" y="0"/>
                  </a:moveTo>
                  <a:lnTo>
                    <a:pt x="1004" y="0"/>
                  </a:lnTo>
                  <a:cubicBezTo>
                    <a:pt x="1006" y="0"/>
                    <a:pt x="1007" y="1"/>
                    <a:pt x="1007" y="3"/>
                  </a:cubicBezTo>
                  <a:cubicBezTo>
                    <a:pt x="1007" y="5"/>
                    <a:pt x="1006" y="6"/>
                    <a:pt x="1004" y="6"/>
                  </a:cubicBezTo>
                  <a:lnTo>
                    <a:pt x="1004" y="6"/>
                  </a:lnTo>
                  <a:cubicBezTo>
                    <a:pt x="1002" y="6"/>
                    <a:pt x="1001" y="5"/>
                    <a:pt x="1001" y="3"/>
                  </a:cubicBezTo>
                  <a:cubicBezTo>
                    <a:pt x="1001" y="1"/>
                    <a:pt x="1002" y="0"/>
                    <a:pt x="1004" y="0"/>
                  </a:cubicBezTo>
                  <a:close/>
                  <a:moveTo>
                    <a:pt x="1016" y="0"/>
                  </a:moveTo>
                  <a:lnTo>
                    <a:pt x="1016" y="0"/>
                  </a:lnTo>
                  <a:cubicBezTo>
                    <a:pt x="1018" y="0"/>
                    <a:pt x="1019" y="1"/>
                    <a:pt x="1019" y="3"/>
                  </a:cubicBezTo>
                  <a:cubicBezTo>
                    <a:pt x="1019" y="5"/>
                    <a:pt x="1018" y="6"/>
                    <a:pt x="1016" y="6"/>
                  </a:cubicBezTo>
                  <a:lnTo>
                    <a:pt x="1016" y="6"/>
                  </a:lnTo>
                  <a:cubicBezTo>
                    <a:pt x="1015" y="6"/>
                    <a:pt x="1013" y="5"/>
                    <a:pt x="1013" y="3"/>
                  </a:cubicBezTo>
                  <a:cubicBezTo>
                    <a:pt x="1013" y="1"/>
                    <a:pt x="1015" y="0"/>
                    <a:pt x="1016" y="0"/>
                  </a:cubicBezTo>
                  <a:close/>
                  <a:moveTo>
                    <a:pt x="1029" y="0"/>
                  </a:moveTo>
                  <a:lnTo>
                    <a:pt x="1029" y="0"/>
                  </a:lnTo>
                  <a:cubicBezTo>
                    <a:pt x="1031" y="0"/>
                    <a:pt x="1032" y="1"/>
                    <a:pt x="1032" y="3"/>
                  </a:cubicBezTo>
                  <a:cubicBezTo>
                    <a:pt x="1032" y="5"/>
                    <a:pt x="1031" y="6"/>
                    <a:pt x="1029" y="6"/>
                  </a:cubicBezTo>
                  <a:lnTo>
                    <a:pt x="1029" y="6"/>
                  </a:lnTo>
                  <a:cubicBezTo>
                    <a:pt x="1027" y="6"/>
                    <a:pt x="1026" y="5"/>
                    <a:pt x="1026" y="3"/>
                  </a:cubicBezTo>
                  <a:cubicBezTo>
                    <a:pt x="1026" y="1"/>
                    <a:pt x="1027" y="0"/>
                    <a:pt x="1029" y="0"/>
                  </a:cubicBezTo>
                  <a:close/>
                  <a:moveTo>
                    <a:pt x="1041" y="0"/>
                  </a:moveTo>
                  <a:lnTo>
                    <a:pt x="1041" y="0"/>
                  </a:lnTo>
                  <a:cubicBezTo>
                    <a:pt x="1043" y="0"/>
                    <a:pt x="1044" y="1"/>
                    <a:pt x="1044" y="3"/>
                  </a:cubicBezTo>
                  <a:cubicBezTo>
                    <a:pt x="1044" y="5"/>
                    <a:pt x="1043" y="6"/>
                    <a:pt x="1041" y="6"/>
                  </a:cubicBezTo>
                  <a:lnTo>
                    <a:pt x="1041" y="6"/>
                  </a:lnTo>
                  <a:cubicBezTo>
                    <a:pt x="1040" y="6"/>
                    <a:pt x="1038" y="5"/>
                    <a:pt x="1038" y="3"/>
                  </a:cubicBezTo>
                  <a:cubicBezTo>
                    <a:pt x="1038" y="1"/>
                    <a:pt x="1040" y="0"/>
                    <a:pt x="1041" y="0"/>
                  </a:cubicBezTo>
                  <a:close/>
                  <a:moveTo>
                    <a:pt x="1054" y="0"/>
                  </a:moveTo>
                  <a:lnTo>
                    <a:pt x="1054" y="0"/>
                  </a:lnTo>
                  <a:cubicBezTo>
                    <a:pt x="1056" y="0"/>
                    <a:pt x="1057" y="1"/>
                    <a:pt x="1057" y="3"/>
                  </a:cubicBezTo>
                  <a:cubicBezTo>
                    <a:pt x="1057" y="5"/>
                    <a:pt x="1056" y="6"/>
                    <a:pt x="1054" y="6"/>
                  </a:cubicBezTo>
                  <a:lnTo>
                    <a:pt x="1054" y="6"/>
                  </a:lnTo>
                  <a:cubicBezTo>
                    <a:pt x="1052" y="6"/>
                    <a:pt x="1051" y="5"/>
                    <a:pt x="1051" y="3"/>
                  </a:cubicBezTo>
                  <a:cubicBezTo>
                    <a:pt x="1051" y="1"/>
                    <a:pt x="1052" y="0"/>
                    <a:pt x="1054" y="0"/>
                  </a:cubicBezTo>
                  <a:close/>
                  <a:moveTo>
                    <a:pt x="1066" y="0"/>
                  </a:moveTo>
                  <a:lnTo>
                    <a:pt x="1066" y="0"/>
                  </a:lnTo>
                  <a:cubicBezTo>
                    <a:pt x="1068" y="0"/>
                    <a:pt x="1069" y="2"/>
                    <a:pt x="1069" y="3"/>
                  </a:cubicBezTo>
                  <a:cubicBezTo>
                    <a:pt x="1069" y="5"/>
                    <a:pt x="1068" y="7"/>
                    <a:pt x="1066" y="7"/>
                  </a:cubicBezTo>
                  <a:lnTo>
                    <a:pt x="1066" y="7"/>
                  </a:lnTo>
                  <a:cubicBezTo>
                    <a:pt x="1065" y="7"/>
                    <a:pt x="1063" y="5"/>
                    <a:pt x="1063" y="3"/>
                  </a:cubicBezTo>
                  <a:cubicBezTo>
                    <a:pt x="1063" y="2"/>
                    <a:pt x="1065" y="0"/>
                    <a:pt x="1066" y="0"/>
                  </a:cubicBezTo>
                  <a:close/>
                  <a:moveTo>
                    <a:pt x="1079" y="1"/>
                  </a:moveTo>
                  <a:lnTo>
                    <a:pt x="1079" y="1"/>
                  </a:lnTo>
                  <a:cubicBezTo>
                    <a:pt x="1081" y="1"/>
                    <a:pt x="1082" y="2"/>
                    <a:pt x="1082" y="4"/>
                  </a:cubicBezTo>
                  <a:cubicBezTo>
                    <a:pt x="1082" y="5"/>
                    <a:pt x="1081" y="7"/>
                    <a:pt x="1079" y="7"/>
                  </a:cubicBezTo>
                  <a:lnTo>
                    <a:pt x="1079" y="7"/>
                  </a:lnTo>
                  <a:cubicBezTo>
                    <a:pt x="1077" y="7"/>
                    <a:pt x="1076" y="5"/>
                    <a:pt x="1076" y="4"/>
                  </a:cubicBezTo>
                  <a:cubicBezTo>
                    <a:pt x="1076" y="2"/>
                    <a:pt x="1077" y="1"/>
                    <a:pt x="1079" y="1"/>
                  </a:cubicBezTo>
                  <a:close/>
                  <a:moveTo>
                    <a:pt x="1091" y="1"/>
                  </a:moveTo>
                  <a:lnTo>
                    <a:pt x="1091" y="1"/>
                  </a:lnTo>
                  <a:cubicBezTo>
                    <a:pt x="1093" y="1"/>
                    <a:pt x="1094" y="2"/>
                    <a:pt x="1094" y="4"/>
                  </a:cubicBezTo>
                  <a:cubicBezTo>
                    <a:pt x="1094" y="6"/>
                    <a:pt x="1093" y="7"/>
                    <a:pt x="1091" y="7"/>
                  </a:cubicBezTo>
                  <a:lnTo>
                    <a:pt x="1091" y="7"/>
                  </a:lnTo>
                  <a:cubicBezTo>
                    <a:pt x="1090" y="7"/>
                    <a:pt x="1088" y="6"/>
                    <a:pt x="1088" y="4"/>
                  </a:cubicBezTo>
                  <a:cubicBezTo>
                    <a:pt x="1088" y="2"/>
                    <a:pt x="1090" y="1"/>
                    <a:pt x="1091" y="1"/>
                  </a:cubicBezTo>
                  <a:close/>
                  <a:moveTo>
                    <a:pt x="1104" y="1"/>
                  </a:moveTo>
                  <a:lnTo>
                    <a:pt x="1104" y="1"/>
                  </a:lnTo>
                  <a:cubicBezTo>
                    <a:pt x="1106" y="1"/>
                    <a:pt x="1107" y="3"/>
                    <a:pt x="1107" y="4"/>
                  </a:cubicBezTo>
                  <a:cubicBezTo>
                    <a:pt x="1107" y="6"/>
                    <a:pt x="1106" y="8"/>
                    <a:pt x="1104" y="8"/>
                  </a:cubicBezTo>
                  <a:lnTo>
                    <a:pt x="1104" y="8"/>
                  </a:lnTo>
                  <a:cubicBezTo>
                    <a:pt x="1102" y="8"/>
                    <a:pt x="1101" y="6"/>
                    <a:pt x="1101" y="4"/>
                  </a:cubicBezTo>
                  <a:cubicBezTo>
                    <a:pt x="1101" y="3"/>
                    <a:pt x="1102" y="1"/>
                    <a:pt x="1104" y="1"/>
                  </a:cubicBezTo>
                  <a:close/>
                  <a:moveTo>
                    <a:pt x="1116" y="2"/>
                  </a:moveTo>
                  <a:lnTo>
                    <a:pt x="1116" y="2"/>
                  </a:lnTo>
                  <a:cubicBezTo>
                    <a:pt x="1118" y="2"/>
                    <a:pt x="1119" y="3"/>
                    <a:pt x="1119" y="5"/>
                  </a:cubicBezTo>
                  <a:cubicBezTo>
                    <a:pt x="1119" y="7"/>
                    <a:pt x="1118" y="8"/>
                    <a:pt x="1116" y="8"/>
                  </a:cubicBezTo>
                  <a:lnTo>
                    <a:pt x="1116" y="8"/>
                  </a:lnTo>
                  <a:cubicBezTo>
                    <a:pt x="1115" y="8"/>
                    <a:pt x="1113" y="7"/>
                    <a:pt x="1113" y="5"/>
                  </a:cubicBezTo>
                  <a:cubicBezTo>
                    <a:pt x="1113" y="3"/>
                    <a:pt x="1115" y="2"/>
                    <a:pt x="1116" y="2"/>
                  </a:cubicBezTo>
                  <a:close/>
                  <a:moveTo>
                    <a:pt x="1129" y="2"/>
                  </a:moveTo>
                  <a:lnTo>
                    <a:pt x="1129" y="2"/>
                  </a:lnTo>
                  <a:cubicBezTo>
                    <a:pt x="1131" y="2"/>
                    <a:pt x="1132" y="4"/>
                    <a:pt x="1132" y="6"/>
                  </a:cubicBezTo>
                  <a:cubicBezTo>
                    <a:pt x="1132" y="7"/>
                    <a:pt x="1131" y="9"/>
                    <a:pt x="1129" y="9"/>
                  </a:cubicBezTo>
                  <a:lnTo>
                    <a:pt x="1129" y="9"/>
                  </a:lnTo>
                  <a:cubicBezTo>
                    <a:pt x="1127" y="9"/>
                    <a:pt x="1126" y="7"/>
                    <a:pt x="1126" y="6"/>
                  </a:cubicBezTo>
                  <a:cubicBezTo>
                    <a:pt x="1126" y="4"/>
                    <a:pt x="1127" y="2"/>
                    <a:pt x="1129" y="2"/>
                  </a:cubicBezTo>
                  <a:close/>
                  <a:moveTo>
                    <a:pt x="1141" y="3"/>
                  </a:moveTo>
                  <a:lnTo>
                    <a:pt x="1141" y="3"/>
                  </a:lnTo>
                  <a:cubicBezTo>
                    <a:pt x="1143" y="3"/>
                    <a:pt x="1144" y="4"/>
                    <a:pt x="1144" y="6"/>
                  </a:cubicBezTo>
                  <a:cubicBezTo>
                    <a:pt x="1144" y="8"/>
                    <a:pt x="1143" y="9"/>
                    <a:pt x="1141" y="9"/>
                  </a:cubicBezTo>
                  <a:lnTo>
                    <a:pt x="1141" y="9"/>
                  </a:lnTo>
                  <a:cubicBezTo>
                    <a:pt x="1140" y="9"/>
                    <a:pt x="1138" y="8"/>
                    <a:pt x="1138" y="6"/>
                  </a:cubicBezTo>
                  <a:cubicBezTo>
                    <a:pt x="1138" y="4"/>
                    <a:pt x="1140" y="3"/>
                    <a:pt x="1141" y="3"/>
                  </a:cubicBezTo>
                  <a:close/>
                  <a:moveTo>
                    <a:pt x="1154" y="4"/>
                  </a:moveTo>
                  <a:lnTo>
                    <a:pt x="1154" y="4"/>
                  </a:lnTo>
                  <a:cubicBezTo>
                    <a:pt x="1155" y="4"/>
                    <a:pt x="1157" y="5"/>
                    <a:pt x="1157" y="7"/>
                  </a:cubicBezTo>
                  <a:cubicBezTo>
                    <a:pt x="1157" y="9"/>
                    <a:pt x="1155" y="10"/>
                    <a:pt x="1154" y="10"/>
                  </a:cubicBezTo>
                  <a:lnTo>
                    <a:pt x="1154" y="10"/>
                  </a:lnTo>
                  <a:cubicBezTo>
                    <a:pt x="1152" y="10"/>
                    <a:pt x="1151" y="9"/>
                    <a:pt x="1151" y="7"/>
                  </a:cubicBezTo>
                  <a:cubicBezTo>
                    <a:pt x="1151" y="5"/>
                    <a:pt x="1152" y="4"/>
                    <a:pt x="1154" y="4"/>
                  </a:cubicBezTo>
                  <a:close/>
                  <a:moveTo>
                    <a:pt x="1166" y="4"/>
                  </a:moveTo>
                  <a:lnTo>
                    <a:pt x="1166" y="4"/>
                  </a:lnTo>
                  <a:cubicBezTo>
                    <a:pt x="1168" y="4"/>
                    <a:pt x="1169" y="6"/>
                    <a:pt x="1169" y="8"/>
                  </a:cubicBezTo>
                  <a:cubicBezTo>
                    <a:pt x="1169" y="9"/>
                    <a:pt x="1168" y="11"/>
                    <a:pt x="1166" y="11"/>
                  </a:cubicBezTo>
                  <a:lnTo>
                    <a:pt x="1166" y="11"/>
                  </a:lnTo>
                  <a:cubicBezTo>
                    <a:pt x="1165" y="11"/>
                    <a:pt x="1163" y="9"/>
                    <a:pt x="1163" y="8"/>
                  </a:cubicBezTo>
                  <a:cubicBezTo>
                    <a:pt x="1163" y="6"/>
                    <a:pt x="1165" y="4"/>
                    <a:pt x="1166" y="4"/>
                  </a:cubicBezTo>
                  <a:close/>
                  <a:moveTo>
                    <a:pt x="1179" y="5"/>
                  </a:moveTo>
                  <a:lnTo>
                    <a:pt x="1179" y="5"/>
                  </a:lnTo>
                  <a:cubicBezTo>
                    <a:pt x="1180" y="5"/>
                    <a:pt x="1182" y="7"/>
                    <a:pt x="1182" y="9"/>
                  </a:cubicBezTo>
                  <a:cubicBezTo>
                    <a:pt x="1182" y="10"/>
                    <a:pt x="1180" y="12"/>
                    <a:pt x="1179" y="12"/>
                  </a:cubicBezTo>
                  <a:lnTo>
                    <a:pt x="1179" y="12"/>
                  </a:lnTo>
                  <a:cubicBezTo>
                    <a:pt x="1177" y="12"/>
                    <a:pt x="1176" y="10"/>
                    <a:pt x="1176" y="9"/>
                  </a:cubicBezTo>
                  <a:cubicBezTo>
                    <a:pt x="1176" y="7"/>
                    <a:pt x="1177" y="5"/>
                    <a:pt x="1179" y="5"/>
                  </a:cubicBezTo>
                  <a:close/>
                  <a:moveTo>
                    <a:pt x="1191" y="6"/>
                  </a:moveTo>
                  <a:lnTo>
                    <a:pt x="1191" y="6"/>
                  </a:lnTo>
                  <a:cubicBezTo>
                    <a:pt x="1193" y="6"/>
                    <a:pt x="1194" y="8"/>
                    <a:pt x="1194" y="10"/>
                  </a:cubicBezTo>
                  <a:cubicBezTo>
                    <a:pt x="1194" y="11"/>
                    <a:pt x="1193" y="13"/>
                    <a:pt x="1191" y="13"/>
                  </a:cubicBezTo>
                  <a:lnTo>
                    <a:pt x="1191" y="13"/>
                  </a:lnTo>
                  <a:cubicBezTo>
                    <a:pt x="1189" y="13"/>
                    <a:pt x="1188" y="11"/>
                    <a:pt x="1188" y="10"/>
                  </a:cubicBezTo>
                  <a:cubicBezTo>
                    <a:pt x="1188" y="8"/>
                    <a:pt x="1189" y="6"/>
                    <a:pt x="1191" y="6"/>
                  </a:cubicBezTo>
                  <a:close/>
                  <a:moveTo>
                    <a:pt x="1204" y="7"/>
                  </a:moveTo>
                  <a:lnTo>
                    <a:pt x="1204" y="7"/>
                  </a:lnTo>
                  <a:cubicBezTo>
                    <a:pt x="1205" y="7"/>
                    <a:pt x="1207" y="9"/>
                    <a:pt x="1207" y="11"/>
                  </a:cubicBezTo>
                  <a:cubicBezTo>
                    <a:pt x="1207" y="12"/>
                    <a:pt x="1205" y="14"/>
                    <a:pt x="1204" y="14"/>
                  </a:cubicBezTo>
                  <a:lnTo>
                    <a:pt x="1204" y="14"/>
                  </a:lnTo>
                  <a:cubicBezTo>
                    <a:pt x="1202" y="14"/>
                    <a:pt x="1201" y="12"/>
                    <a:pt x="1201" y="11"/>
                  </a:cubicBezTo>
                  <a:cubicBezTo>
                    <a:pt x="1201" y="9"/>
                    <a:pt x="1202" y="7"/>
                    <a:pt x="1204" y="7"/>
                  </a:cubicBezTo>
                  <a:close/>
                  <a:moveTo>
                    <a:pt x="1216" y="8"/>
                  </a:moveTo>
                  <a:lnTo>
                    <a:pt x="1216" y="8"/>
                  </a:lnTo>
                  <a:cubicBezTo>
                    <a:pt x="1218" y="8"/>
                    <a:pt x="1219" y="10"/>
                    <a:pt x="1219" y="12"/>
                  </a:cubicBezTo>
                  <a:cubicBezTo>
                    <a:pt x="1219" y="13"/>
                    <a:pt x="1218" y="15"/>
                    <a:pt x="1216" y="15"/>
                  </a:cubicBezTo>
                  <a:lnTo>
                    <a:pt x="1216" y="15"/>
                  </a:lnTo>
                  <a:cubicBezTo>
                    <a:pt x="1214" y="15"/>
                    <a:pt x="1213" y="13"/>
                    <a:pt x="1213" y="12"/>
                  </a:cubicBezTo>
                  <a:cubicBezTo>
                    <a:pt x="1213" y="10"/>
                    <a:pt x="1214" y="8"/>
                    <a:pt x="1216" y="8"/>
                  </a:cubicBezTo>
                  <a:close/>
                  <a:moveTo>
                    <a:pt x="1229" y="10"/>
                  </a:moveTo>
                  <a:lnTo>
                    <a:pt x="1229" y="10"/>
                  </a:lnTo>
                  <a:cubicBezTo>
                    <a:pt x="1230" y="10"/>
                    <a:pt x="1232" y="11"/>
                    <a:pt x="1232" y="13"/>
                  </a:cubicBezTo>
                  <a:cubicBezTo>
                    <a:pt x="1232" y="15"/>
                    <a:pt x="1230" y="16"/>
                    <a:pt x="1229" y="16"/>
                  </a:cubicBezTo>
                  <a:lnTo>
                    <a:pt x="1229" y="16"/>
                  </a:lnTo>
                  <a:cubicBezTo>
                    <a:pt x="1227" y="16"/>
                    <a:pt x="1225" y="15"/>
                    <a:pt x="1225" y="13"/>
                  </a:cubicBezTo>
                  <a:cubicBezTo>
                    <a:pt x="1225" y="11"/>
                    <a:pt x="1227" y="10"/>
                    <a:pt x="1229" y="10"/>
                  </a:cubicBezTo>
                  <a:close/>
                  <a:moveTo>
                    <a:pt x="1241" y="11"/>
                  </a:moveTo>
                  <a:lnTo>
                    <a:pt x="1241" y="11"/>
                  </a:lnTo>
                  <a:cubicBezTo>
                    <a:pt x="1243" y="11"/>
                    <a:pt x="1244" y="13"/>
                    <a:pt x="1244" y="14"/>
                  </a:cubicBezTo>
                  <a:cubicBezTo>
                    <a:pt x="1244" y="16"/>
                    <a:pt x="1243" y="17"/>
                    <a:pt x="1241" y="17"/>
                  </a:cubicBezTo>
                  <a:lnTo>
                    <a:pt x="1241" y="17"/>
                  </a:lnTo>
                  <a:cubicBezTo>
                    <a:pt x="1239" y="17"/>
                    <a:pt x="1238" y="16"/>
                    <a:pt x="1238" y="14"/>
                  </a:cubicBezTo>
                  <a:cubicBezTo>
                    <a:pt x="1238" y="13"/>
                    <a:pt x="1239" y="11"/>
                    <a:pt x="1241" y="11"/>
                  </a:cubicBezTo>
                  <a:close/>
                  <a:moveTo>
                    <a:pt x="1253" y="12"/>
                  </a:moveTo>
                  <a:lnTo>
                    <a:pt x="1253" y="12"/>
                  </a:lnTo>
                  <a:cubicBezTo>
                    <a:pt x="1255" y="12"/>
                    <a:pt x="1257" y="14"/>
                    <a:pt x="1257" y="16"/>
                  </a:cubicBezTo>
                  <a:cubicBezTo>
                    <a:pt x="1257" y="17"/>
                    <a:pt x="1255" y="19"/>
                    <a:pt x="1253" y="19"/>
                  </a:cubicBezTo>
                  <a:lnTo>
                    <a:pt x="1253" y="19"/>
                  </a:lnTo>
                  <a:cubicBezTo>
                    <a:pt x="1252" y="19"/>
                    <a:pt x="1250" y="17"/>
                    <a:pt x="1250" y="16"/>
                  </a:cubicBezTo>
                  <a:cubicBezTo>
                    <a:pt x="1250" y="14"/>
                    <a:pt x="1252" y="12"/>
                    <a:pt x="1253" y="12"/>
                  </a:cubicBezTo>
                  <a:close/>
                  <a:moveTo>
                    <a:pt x="1266" y="14"/>
                  </a:moveTo>
                  <a:lnTo>
                    <a:pt x="1266" y="14"/>
                  </a:lnTo>
                  <a:cubicBezTo>
                    <a:pt x="1268" y="14"/>
                    <a:pt x="1269" y="15"/>
                    <a:pt x="1269" y="17"/>
                  </a:cubicBezTo>
                  <a:cubicBezTo>
                    <a:pt x="1269" y="19"/>
                    <a:pt x="1268" y="20"/>
                    <a:pt x="1266" y="20"/>
                  </a:cubicBezTo>
                  <a:lnTo>
                    <a:pt x="1266" y="20"/>
                  </a:lnTo>
                  <a:cubicBezTo>
                    <a:pt x="1264" y="20"/>
                    <a:pt x="1263" y="19"/>
                    <a:pt x="1263" y="17"/>
                  </a:cubicBezTo>
                  <a:cubicBezTo>
                    <a:pt x="1263" y="15"/>
                    <a:pt x="1264" y="14"/>
                    <a:pt x="1266" y="14"/>
                  </a:cubicBezTo>
                  <a:close/>
                  <a:moveTo>
                    <a:pt x="1278" y="15"/>
                  </a:moveTo>
                  <a:lnTo>
                    <a:pt x="1278" y="15"/>
                  </a:lnTo>
                  <a:cubicBezTo>
                    <a:pt x="1280" y="15"/>
                    <a:pt x="1281" y="17"/>
                    <a:pt x="1281" y="19"/>
                  </a:cubicBezTo>
                  <a:cubicBezTo>
                    <a:pt x="1281" y="20"/>
                    <a:pt x="1280" y="22"/>
                    <a:pt x="1278" y="22"/>
                  </a:cubicBezTo>
                  <a:lnTo>
                    <a:pt x="1278" y="22"/>
                  </a:lnTo>
                  <a:cubicBezTo>
                    <a:pt x="1277" y="22"/>
                    <a:pt x="1275" y="20"/>
                    <a:pt x="1275" y="19"/>
                  </a:cubicBezTo>
                  <a:cubicBezTo>
                    <a:pt x="1275" y="17"/>
                    <a:pt x="1277" y="15"/>
                    <a:pt x="1278" y="15"/>
                  </a:cubicBezTo>
                  <a:close/>
                  <a:moveTo>
                    <a:pt x="1291" y="17"/>
                  </a:moveTo>
                  <a:lnTo>
                    <a:pt x="1291" y="17"/>
                  </a:lnTo>
                  <a:cubicBezTo>
                    <a:pt x="1292" y="17"/>
                    <a:pt x="1294" y="18"/>
                    <a:pt x="1294" y="20"/>
                  </a:cubicBezTo>
                  <a:cubicBezTo>
                    <a:pt x="1294" y="22"/>
                    <a:pt x="1292" y="23"/>
                    <a:pt x="1291" y="23"/>
                  </a:cubicBezTo>
                  <a:lnTo>
                    <a:pt x="1291" y="23"/>
                  </a:lnTo>
                  <a:cubicBezTo>
                    <a:pt x="1289" y="23"/>
                    <a:pt x="1288" y="22"/>
                    <a:pt x="1288" y="20"/>
                  </a:cubicBezTo>
                  <a:cubicBezTo>
                    <a:pt x="1288" y="18"/>
                    <a:pt x="1289" y="17"/>
                    <a:pt x="1291" y="17"/>
                  </a:cubicBezTo>
                  <a:close/>
                  <a:moveTo>
                    <a:pt x="1303" y="19"/>
                  </a:moveTo>
                  <a:lnTo>
                    <a:pt x="1303" y="19"/>
                  </a:lnTo>
                  <a:cubicBezTo>
                    <a:pt x="1305" y="19"/>
                    <a:pt x="1306" y="20"/>
                    <a:pt x="1306" y="22"/>
                  </a:cubicBezTo>
                  <a:cubicBezTo>
                    <a:pt x="1306" y="24"/>
                    <a:pt x="1305" y="25"/>
                    <a:pt x="1303" y="25"/>
                  </a:cubicBezTo>
                  <a:lnTo>
                    <a:pt x="1303" y="25"/>
                  </a:lnTo>
                  <a:cubicBezTo>
                    <a:pt x="1301" y="25"/>
                    <a:pt x="1300" y="24"/>
                    <a:pt x="1300" y="22"/>
                  </a:cubicBezTo>
                  <a:cubicBezTo>
                    <a:pt x="1300" y="20"/>
                    <a:pt x="1301" y="19"/>
                    <a:pt x="1303" y="19"/>
                  </a:cubicBezTo>
                  <a:close/>
                  <a:moveTo>
                    <a:pt x="1315" y="20"/>
                  </a:moveTo>
                  <a:lnTo>
                    <a:pt x="1315" y="20"/>
                  </a:lnTo>
                  <a:cubicBezTo>
                    <a:pt x="1317" y="20"/>
                    <a:pt x="1319" y="22"/>
                    <a:pt x="1319" y="24"/>
                  </a:cubicBezTo>
                  <a:cubicBezTo>
                    <a:pt x="1319" y="25"/>
                    <a:pt x="1317" y="27"/>
                    <a:pt x="1315" y="27"/>
                  </a:cubicBezTo>
                  <a:lnTo>
                    <a:pt x="1315" y="27"/>
                  </a:lnTo>
                  <a:cubicBezTo>
                    <a:pt x="1314" y="27"/>
                    <a:pt x="1312" y="25"/>
                    <a:pt x="1312" y="24"/>
                  </a:cubicBezTo>
                  <a:cubicBezTo>
                    <a:pt x="1312" y="22"/>
                    <a:pt x="1314" y="20"/>
                    <a:pt x="1315" y="20"/>
                  </a:cubicBezTo>
                  <a:close/>
                  <a:moveTo>
                    <a:pt x="1328" y="22"/>
                  </a:moveTo>
                  <a:lnTo>
                    <a:pt x="1328" y="22"/>
                  </a:lnTo>
                  <a:cubicBezTo>
                    <a:pt x="1330" y="22"/>
                    <a:pt x="1331" y="24"/>
                    <a:pt x="1331" y="25"/>
                  </a:cubicBezTo>
                  <a:cubicBezTo>
                    <a:pt x="1331" y="27"/>
                    <a:pt x="1330" y="29"/>
                    <a:pt x="1328" y="29"/>
                  </a:cubicBezTo>
                  <a:lnTo>
                    <a:pt x="1328" y="29"/>
                  </a:lnTo>
                  <a:cubicBezTo>
                    <a:pt x="1326" y="29"/>
                    <a:pt x="1325" y="27"/>
                    <a:pt x="1325" y="25"/>
                  </a:cubicBezTo>
                  <a:cubicBezTo>
                    <a:pt x="1325" y="24"/>
                    <a:pt x="1326" y="22"/>
                    <a:pt x="1328" y="22"/>
                  </a:cubicBezTo>
                  <a:close/>
                  <a:moveTo>
                    <a:pt x="1340" y="24"/>
                  </a:moveTo>
                  <a:lnTo>
                    <a:pt x="1340" y="24"/>
                  </a:lnTo>
                  <a:cubicBezTo>
                    <a:pt x="1342" y="24"/>
                    <a:pt x="1343" y="26"/>
                    <a:pt x="1343" y="27"/>
                  </a:cubicBezTo>
                  <a:cubicBezTo>
                    <a:pt x="1343" y="29"/>
                    <a:pt x="1342" y="31"/>
                    <a:pt x="1340" y="31"/>
                  </a:cubicBezTo>
                  <a:lnTo>
                    <a:pt x="1340" y="31"/>
                  </a:lnTo>
                  <a:cubicBezTo>
                    <a:pt x="1338" y="31"/>
                    <a:pt x="1337" y="29"/>
                    <a:pt x="1337" y="27"/>
                  </a:cubicBezTo>
                  <a:cubicBezTo>
                    <a:pt x="1337" y="26"/>
                    <a:pt x="1338" y="24"/>
                    <a:pt x="1340" y="24"/>
                  </a:cubicBezTo>
                  <a:close/>
                  <a:moveTo>
                    <a:pt x="1352" y="26"/>
                  </a:moveTo>
                  <a:lnTo>
                    <a:pt x="1352" y="26"/>
                  </a:lnTo>
                  <a:cubicBezTo>
                    <a:pt x="1354" y="26"/>
                    <a:pt x="1356" y="28"/>
                    <a:pt x="1356" y="29"/>
                  </a:cubicBezTo>
                  <a:cubicBezTo>
                    <a:pt x="1356" y="31"/>
                    <a:pt x="1354" y="33"/>
                    <a:pt x="1352" y="33"/>
                  </a:cubicBezTo>
                  <a:lnTo>
                    <a:pt x="1352" y="33"/>
                  </a:lnTo>
                  <a:cubicBezTo>
                    <a:pt x="1351" y="33"/>
                    <a:pt x="1349" y="31"/>
                    <a:pt x="1349" y="29"/>
                  </a:cubicBezTo>
                  <a:cubicBezTo>
                    <a:pt x="1349" y="28"/>
                    <a:pt x="1351" y="26"/>
                    <a:pt x="1352" y="26"/>
                  </a:cubicBezTo>
                  <a:close/>
                  <a:moveTo>
                    <a:pt x="1365" y="28"/>
                  </a:moveTo>
                  <a:lnTo>
                    <a:pt x="1365" y="28"/>
                  </a:lnTo>
                  <a:cubicBezTo>
                    <a:pt x="1367" y="28"/>
                    <a:pt x="1368" y="30"/>
                    <a:pt x="1368" y="31"/>
                  </a:cubicBezTo>
                  <a:cubicBezTo>
                    <a:pt x="1368" y="33"/>
                    <a:pt x="1367" y="35"/>
                    <a:pt x="1365" y="35"/>
                  </a:cubicBezTo>
                  <a:lnTo>
                    <a:pt x="1365" y="35"/>
                  </a:lnTo>
                  <a:cubicBezTo>
                    <a:pt x="1363" y="35"/>
                    <a:pt x="1362" y="33"/>
                    <a:pt x="1362" y="31"/>
                  </a:cubicBezTo>
                  <a:cubicBezTo>
                    <a:pt x="1362" y="30"/>
                    <a:pt x="1363" y="28"/>
                    <a:pt x="1365" y="28"/>
                  </a:cubicBezTo>
                  <a:close/>
                  <a:moveTo>
                    <a:pt x="1377" y="31"/>
                  </a:moveTo>
                  <a:lnTo>
                    <a:pt x="1377" y="31"/>
                  </a:lnTo>
                  <a:cubicBezTo>
                    <a:pt x="1379" y="31"/>
                    <a:pt x="1380" y="32"/>
                    <a:pt x="1380" y="34"/>
                  </a:cubicBezTo>
                  <a:cubicBezTo>
                    <a:pt x="1380" y="35"/>
                    <a:pt x="1379" y="37"/>
                    <a:pt x="1377" y="37"/>
                  </a:cubicBezTo>
                  <a:lnTo>
                    <a:pt x="1377" y="37"/>
                  </a:lnTo>
                  <a:cubicBezTo>
                    <a:pt x="1375" y="37"/>
                    <a:pt x="1374" y="35"/>
                    <a:pt x="1374" y="34"/>
                  </a:cubicBezTo>
                  <a:cubicBezTo>
                    <a:pt x="1374" y="32"/>
                    <a:pt x="1375" y="31"/>
                    <a:pt x="1377" y="31"/>
                  </a:cubicBezTo>
                  <a:close/>
                  <a:moveTo>
                    <a:pt x="1389" y="33"/>
                  </a:moveTo>
                  <a:lnTo>
                    <a:pt x="1389" y="33"/>
                  </a:lnTo>
                  <a:cubicBezTo>
                    <a:pt x="1391" y="33"/>
                    <a:pt x="1393" y="34"/>
                    <a:pt x="1393" y="36"/>
                  </a:cubicBezTo>
                  <a:cubicBezTo>
                    <a:pt x="1393" y="38"/>
                    <a:pt x="1391" y="39"/>
                    <a:pt x="1389" y="39"/>
                  </a:cubicBezTo>
                  <a:lnTo>
                    <a:pt x="1389" y="39"/>
                  </a:lnTo>
                  <a:cubicBezTo>
                    <a:pt x="1388" y="39"/>
                    <a:pt x="1386" y="38"/>
                    <a:pt x="1386" y="36"/>
                  </a:cubicBezTo>
                  <a:cubicBezTo>
                    <a:pt x="1386" y="34"/>
                    <a:pt x="1388" y="33"/>
                    <a:pt x="1389" y="33"/>
                  </a:cubicBezTo>
                  <a:close/>
                  <a:moveTo>
                    <a:pt x="1402" y="35"/>
                  </a:moveTo>
                  <a:lnTo>
                    <a:pt x="1402" y="35"/>
                  </a:lnTo>
                  <a:cubicBezTo>
                    <a:pt x="1403" y="35"/>
                    <a:pt x="1405" y="37"/>
                    <a:pt x="1405" y="38"/>
                  </a:cubicBezTo>
                  <a:cubicBezTo>
                    <a:pt x="1405" y="40"/>
                    <a:pt x="1403" y="41"/>
                    <a:pt x="1402" y="41"/>
                  </a:cubicBezTo>
                  <a:lnTo>
                    <a:pt x="1402" y="41"/>
                  </a:lnTo>
                  <a:cubicBezTo>
                    <a:pt x="1400" y="41"/>
                    <a:pt x="1399" y="40"/>
                    <a:pt x="1399" y="38"/>
                  </a:cubicBezTo>
                  <a:cubicBezTo>
                    <a:pt x="1399" y="37"/>
                    <a:pt x="1400" y="35"/>
                    <a:pt x="1402" y="35"/>
                  </a:cubicBezTo>
                  <a:close/>
                  <a:moveTo>
                    <a:pt x="1414" y="38"/>
                  </a:moveTo>
                  <a:lnTo>
                    <a:pt x="1414" y="38"/>
                  </a:lnTo>
                  <a:cubicBezTo>
                    <a:pt x="1416" y="38"/>
                    <a:pt x="1417" y="39"/>
                    <a:pt x="1417" y="41"/>
                  </a:cubicBezTo>
                  <a:cubicBezTo>
                    <a:pt x="1417" y="42"/>
                    <a:pt x="1416" y="44"/>
                    <a:pt x="1414" y="44"/>
                  </a:cubicBezTo>
                  <a:lnTo>
                    <a:pt x="1414" y="44"/>
                  </a:lnTo>
                  <a:cubicBezTo>
                    <a:pt x="1412" y="44"/>
                    <a:pt x="1411" y="42"/>
                    <a:pt x="1411" y="41"/>
                  </a:cubicBezTo>
                  <a:cubicBezTo>
                    <a:pt x="1411" y="39"/>
                    <a:pt x="1412" y="38"/>
                    <a:pt x="1414" y="38"/>
                  </a:cubicBezTo>
                  <a:close/>
                  <a:moveTo>
                    <a:pt x="1426" y="40"/>
                  </a:moveTo>
                  <a:lnTo>
                    <a:pt x="1426" y="40"/>
                  </a:lnTo>
                  <a:cubicBezTo>
                    <a:pt x="1428" y="40"/>
                    <a:pt x="1429" y="42"/>
                    <a:pt x="1429" y="43"/>
                  </a:cubicBezTo>
                  <a:cubicBezTo>
                    <a:pt x="1429" y="45"/>
                    <a:pt x="1428" y="46"/>
                    <a:pt x="1426" y="46"/>
                  </a:cubicBezTo>
                  <a:lnTo>
                    <a:pt x="1426" y="46"/>
                  </a:lnTo>
                  <a:cubicBezTo>
                    <a:pt x="1424" y="46"/>
                    <a:pt x="1423" y="45"/>
                    <a:pt x="1423" y="43"/>
                  </a:cubicBezTo>
                  <a:cubicBezTo>
                    <a:pt x="1423" y="42"/>
                    <a:pt x="1424" y="40"/>
                    <a:pt x="1426" y="40"/>
                  </a:cubicBezTo>
                  <a:close/>
                  <a:moveTo>
                    <a:pt x="1438" y="43"/>
                  </a:moveTo>
                  <a:lnTo>
                    <a:pt x="1438" y="43"/>
                  </a:lnTo>
                  <a:cubicBezTo>
                    <a:pt x="1440" y="43"/>
                    <a:pt x="1442" y="44"/>
                    <a:pt x="1442" y="46"/>
                  </a:cubicBezTo>
                  <a:cubicBezTo>
                    <a:pt x="1442" y="48"/>
                    <a:pt x="1440" y="49"/>
                    <a:pt x="1438" y="49"/>
                  </a:cubicBezTo>
                  <a:lnTo>
                    <a:pt x="1438" y="49"/>
                  </a:lnTo>
                  <a:cubicBezTo>
                    <a:pt x="1437" y="49"/>
                    <a:pt x="1435" y="48"/>
                    <a:pt x="1435" y="46"/>
                  </a:cubicBezTo>
                  <a:cubicBezTo>
                    <a:pt x="1435" y="44"/>
                    <a:pt x="1437" y="43"/>
                    <a:pt x="1438" y="43"/>
                  </a:cubicBezTo>
                  <a:close/>
                  <a:moveTo>
                    <a:pt x="1451" y="46"/>
                  </a:moveTo>
                  <a:lnTo>
                    <a:pt x="1451" y="46"/>
                  </a:lnTo>
                  <a:cubicBezTo>
                    <a:pt x="1452" y="46"/>
                    <a:pt x="1454" y="47"/>
                    <a:pt x="1454" y="49"/>
                  </a:cubicBezTo>
                  <a:cubicBezTo>
                    <a:pt x="1454" y="50"/>
                    <a:pt x="1452" y="52"/>
                    <a:pt x="1451" y="52"/>
                  </a:cubicBezTo>
                  <a:lnTo>
                    <a:pt x="1451" y="52"/>
                  </a:lnTo>
                  <a:cubicBezTo>
                    <a:pt x="1449" y="52"/>
                    <a:pt x="1448" y="50"/>
                    <a:pt x="1448" y="49"/>
                  </a:cubicBezTo>
                  <a:cubicBezTo>
                    <a:pt x="1448" y="47"/>
                    <a:pt x="1449" y="46"/>
                    <a:pt x="1451" y="46"/>
                  </a:cubicBezTo>
                  <a:close/>
                  <a:moveTo>
                    <a:pt x="1463" y="48"/>
                  </a:moveTo>
                  <a:lnTo>
                    <a:pt x="1463" y="48"/>
                  </a:lnTo>
                  <a:cubicBezTo>
                    <a:pt x="1465" y="48"/>
                    <a:pt x="1466" y="50"/>
                    <a:pt x="1466" y="51"/>
                  </a:cubicBezTo>
                  <a:cubicBezTo>
                    <a:pt x="1466" y="53"/>
                    <a:pt x="1465" y="55"/>
                    <a:pt x="1463" y="55"/>
                  </a:cubicBezTo>
                  <a:lnTo>
                    <a:pt x="1463" y="55"/>
                  </a:lnTo>
                  <a:cubicBezTo>
                    <a:pt x="1461" y="55"/>
                    <a:pt x="1460" y="53"/>
                    <a:pt x="1460" y="51"/>
                  </a:cubicBezTo>
                  <a:cubicBezTo>
                    <a:pt x="1460" y="50"/>
                    <a:pt x="1461" y="48"/>
                    <a:pt x="1463" y="48"/>
                  </a:cubicBezTo>
                  <a:close/>
                  <a:moveTo>
                    <a:pt x="1475" y="51"/>
                  </a:moveTo>
                  <a:lnTo>
                    <a:pt x="1475" y="51"/>
                  </a:lnTo>
                  <a:cubicBezTo>
                    <a:pt x="1477" y="51"/>
                    <a:pt x="1478" y="53"/>
                    <a:pt x="1478" y="54"/>
                  </a:cubicBezTo>
                  <a:cubicBezTo>
                    <a:pt x="1478" y="56"/>
                    <a:pt x="1477" y="58"/>
                    <a:pt x="1475" y="58"/>
                  </a:cubicBezTo>
                  <a:lnTo>
                    <a:pt x="1475" y="58"/>
                  </a:lnTo>
                  <a:cubicBezTo>
                    <a:pt x="1473" y="58"/>
                    <a:pt x="1472" y="56"/>
                    <a:pt x="1472" y="54"/>
                  </a:cubicBezTo>
                  <a:cubicBezTo>
                    <a:pt x="1472" y="53"/>
                    <a:pt x="1473" y="51"/>
                    <a:pt x="1475" y="51"/>
                  </a:cubicBezTo>
                  <a:close/>
                  <a:moveTo>
                    <a:pt x="1487" y="54"/>
                  </a:moveTo>
                  <a:lnTo>
                    <a:pt x="1487" y="54"/>
                  </a:lnTo>
                  <a:cubicBezTo>
                    <a:pt x="1489" y="54"/>
                    <a:pt x="1490" y="56"/>
                    <a:pt x="1490" y="57"/>
                  </a:cubicBezTo>
                  <a:cubicBezTo>
                    <a:pt x="1490" y="59"/>
                    <a:pt x="1489" y="61"/>
                    <a:pt x="1487" y="61"/>
                  </a:cubicBezTo>
                  <a:lnTo>
                    <a:pt x="1487" y="61"/>
                  </a:lnTo>
                  <a:cubicBezTo>
                    <a:pt x="1485" y="61"/>
                    <a:pt x="1484" y="59"/>
                    <a:pt x="1484" y="57"/>
                  </a:cubicBezTo>
                  <a:cubicBezTo>
                    <a:pt x="1484" y="56"/>
                    <a:pt x="1485" y="54"/>
                    <a:pt x="1487" y="54"/>
                  </a:cubicBezTo>
                  <a:close/>
                  <a:moveTo>
                    <a:pt x="1499" y="57"/>
                  </a:moveTo>
                  <a:lnTo>
                    <a:pt x="1499" y="57"/>
                  </a:lnTo>
                  <a:cubicBezTo>
                    <a:pt x="1501" y="57"/>
                    <a:pt x="1502" y="59"/>
                    <a:pt x="1502" y="60"/>
                  </a:cubicBezTo>
                  <a:cubicBezTo>
                    <a:pt x="1502" y="62"/>
                    <a:pt x="1501" y="64"/>
                    <a:pt x="1499" y="64"/>
                  </a:cubicBezTo>
                  <a:lnTo>
                    <a:pt x="1499" y="64"/>
                  </a:lnTo>
                  <a:cubicBezTo>
                    <a:pt x="1498" y="64"/>
                    <a:pt x="1496" y="62"/>
                    <a:pt x="1496" y="60"/>
                  </a:cubicBezTo>
                  <a:cubicBezTo>
                    <a:pt x="1496" y="59"/>
                    <a:pt x="1498" y="57"/>
                    <a:pt x="1499" y="57"/>
                  </a:cubicBezTo>
                  <a:close/>
                  <a:moveTo>
                    <a:pt x="1511" y="60"/>
                  </a:moveTo>
                  <a:lnTo>
                    <a:pt x="1511" y="60"/>
                  </a:lnTo>
                  <a:cubicBezTo>
                    <a:pt x="1513" y="60"/>
                    <a:pt x="1515" y="62"/>
                    <a:pt x="1515" y="64"/>
                  </a:cubicBezTo>
                  <a:cubicBezTo>
                    <a:pt x="1515" y="65"/>
                    <a:pt x="1513" y="67"/>
                    <a:pt x="1511" y="67"/>
                  </a:cubicBezTo>
                  <a:lnTo>
                    <a:pt x="1511" y="67"/>
                  </a:lnTo>
                  <a:cubicBezTo>
                    <a:pt x="1510" y="67"/>
                    <a:pt x="1508" y="65"/>
                    <a:pt x="1508" y="64"/>
                  </a:cubicBezTo>
                  <a:cubicBezTo>
                    <a:pt x="1508" y="62"/>
                    <a:pt x="1510" y="60"/>
                    <a:pt x="1511" y="60"/>
                  </a:cubicBezTo>
                  <a:close/>
                  <a:moveTo>
                    <a:pt x="1523" y="64"/>
                  </a:moveTo>
                  <a:lnTo>
                    <a:pt x="1523" y="64"/>
                  </a:lnTo>
                  <a:cubicBezTo>
                    <a:pt x="1525" y="64"/>
                    <a:pt x="1527" y="65"/>
                    <a:pt x="1527" y="67"/>
                  </a:cubicBezTo>
                  <a:cubicBezTo>
                    <a:pt x="1527" y="69"/>
                    <a:pt x="1525" y="70"/>
                    <a:pt x="1523" y="70"/>
                  </a:cubicBezTo>
                  <a:lnTo>
                    <a:pt x="1523" y="70"/>
                  </a:lnTo>
                  <a:cubicBezTo>
                    <a:pt x="1522" y="70"/>
                    <a:pt x="1520" y="69"/>
                    <a:pt x="1520" y="67"/>
                  </a:cubicBezTo>
                  <a:cubicBezTo>
                    <a:pt x="1520" y="65"/>
                    <a:pt x="1522" y="64"/>
                    <a:pt x="1523" y="64"/>
                  </a:cubicBezTo>
                  <a:close/>
                  <a:moveTo>
                    <a:pt x="1535" y="67"/>
                  </a:moveTo>
                  <a:lnTo>
                    <a:pt x="1535" y="67"/>
                  </a:lnTo>
                  <a:cubicBezTo>
                    <a:pt x="1537" y="67"/>
                    <a:pt x="1539" y="69"/>
                    <a:pt x="1539" y="70"/>
                  </a:cubicBezTo>
                  <a:cubicBezTo>
                    <a:pt x="1539" y="72"/>
                    <a:pt x="1537" y="73"/>
                    <a:pt x="1535" y="73"/>
                  </a:cubicBezTo>
                  <a:lnTo>
                    <a:pt x="1535" y="73"/>
                  </a:lnTo>
                  <a:cubicBezTo>
                    <a:pt x="1534" y="73"/>
                    <a:pt x="1532" y="72"/>
                    <a:pt x="1532" y="70"/>
                  </a:cubicBezTo>
                  <a:cubicBezTo>
                    <a:pt x="1532" y="69"/>
                    <a:pt x="1534" y="67"/>
                    <a:pt x="1535" y="67"/>
                  </a:cubicBezTo>
                  <a:close/>
                  <a:moveTo>
                    <a:pt x="1547" y="71"/>
                  </a:moveTo>
                  <a:lnTo>
                    <a:pt x="1548" y="71"/>
                  </a:lnTo>
                  <a:cubicBezTo>
                    <a:pt x="1549" y="71"/>
                    <a:pt x="1551" y="72"/>
                    <a:pt x="1551" y="74"/>
                  </a:cubicBezTo>
                  <a:cubicBezTo>
                    <a:pt x="1551" y="75"/>
                    <a:pt x="1549" y="77"/>
                    <a:pt x="1548" y="77"/>
                  </a:cubicBezTo>
                  <a:lnTo>
                    <a:pt x="1547" y="77"/>
                  </a:lnTo>
                  <a:cubicBezTo>
                    <a:pt x="1546" y="77"/>
                    <a:pt x="1544" y="75"/>
                    <a:pt x="1544" y="74"/>
                  </a:cubicBezTo>
                  <a:cubicBezTo>
                    <a:pt x="1544" y="72"/>
                    <a:pt x="1546" y="71"/>
                    <a:pt x="1547" y="71"/>
                  </a:cubicBezTo>
                  <a:close/>
                  <a:moveTo>
                    <a:pt x="1559" y="74"/>
                  </a:moveTo>
                  <a:lnTo>
                    <a:pt x="1559" y="74"/>
                  </a:lnTo>
                  <a:cubicBezTo>
                    <a:pt x="1561" y="74"/>
                    <a:pt x="1563" y="76"/>
                    <a:pt x="1563" y="77"/>
                  </a:cubicBezTo>
                  <a:cubicBezTo>
                    <a:pt x="1563" y="79"/>
                    <a:pt x="1561" y="80"/>
                    <a:pt x="1559" y="80"/>
                  </a:cubicBezTo>
                  <a:lnTo>
                    <a:pt x="1559" y="80"/>
                  </a:lnTo>
                  <a:cubicBezTo>
                    <a:pt x="1558" y="80"/>
                    <a:pt x="1556" y="79"/>
                    <a:pt x="1556" y="77"/>
                  </a:cubicBezTo>
                  <a:cubicBezTo>
                    <a:pt x="1556" y="76"/>
                    <a:pt x="1558" y="74"/>
                    <a:pt x="1559" y="74"/>
                  </a:cubicBezTo>
                  <a:close/>
                  <a:moveTo>
                    <a:pt x="1571" y="78"/>
                  </a:moveTo>
                  <a:lnTo>
                    <a:pt x="1571" y="78"/>
                  </a:lnTo>
                  <a:cubicBezTo>
                    <a:pt x="1573" y="78"/>
                    <a:pt x="1575" y="79"/>
                    <a:pt x="1575" y="81"/>
                  </a:cubicBezTo>
                  <a:cubicBezTo>
                    <a:pt x="1575" y="83"/>
                    <a:pt x="1573" y="84"/>
                    <a:pt x="1571" y="84"/>
                  </a:cubicBezTo>
                  <a:lnTo>
                    <a:pt x="1571" y="84"/>
                  </a:lnTo>
                  <a:cubicBezTo>
                    <a:pt x="1570" y="84"/>
                    <a:pt x="1568" y="83"/>
                    <a:pt x="1568" y="81"/>
                  </a:cubicBezTo>
                  <a:cubicBezTo>
                    <a:pt x="1568" y="79"/>
                    <a:pt x="1570" y="78"/>
                    <a:pt x="1571" y="78"/>
                  </a:cubicBezTo>
                  <a:close/>
                  <a:moveTo>
                    <a:pt x="1583" y="82"/>
                  </a:moveTo>
                  <a:lnTo>
                    <a:pt x="1583" y="82"/>
                  </a:lnTo>
                  <a:cubicBezTo>
                    <a:pt x="1585" y="82"/>
                    <a:pt x="1586" y="83"/>
                    <a:pt x="1586" y="85"/>
                  </a:cubicBezTo>
                  <a:cubicBezTo>
                    <a:pt x="1586" y="87"/>
                    <a:pt x="1585" y="88"/>
                    <a:pt x="1583" y="88"/>
                  </a:cubicBezTo>
                  <a:lnTo>
                    <a:pt x="1583" y="88"/>
                  </a:lnTo>
                  <a:cubicBezTo>
                    <a:pt x="1582" y="88"/>
                    <a:pt x="1580" y="87"/>
                    <a:pt x="1580" y="85"/>
                  </a:cubicBezTo>
                  <a:cubicBezTo>
                    <a:pt x="1580" y="83"/>
                    <a:pt x="1582" y="82"/>
                    <a:pt x="1583" y="82"/>
                  </a:cubicBezTo>
                  <a:close/>
                  <a:moveTo>
                    <a:pt x="1595" y="85"/>
                  </a:moveTo>
                  <a:lnTo>
                    <a:pt x="1595" y="85"/>
                  </a:lnTo>
                  <a:cubicBezTo>
                    <a:pt x="1597" y="85"/>
                    <a:pt x="1598" y="87"/>
                    <a:pt x="1598" y="89"/>
                  </a:cubicBezTo>
                  <a:cubicBezTo>
                    <a:pt x="1598" y="90"/>
                    <a:pt x="1597" y="92"/>
                    <a:pt x="1595" y="92"/>
                  </a:cubicBezTo>
                  <a:lnTo>
                    <a:pt x="1595" y="92"/>
                  </a:lnTo>
                  <a:cubicBezTo>
                    <a:pt x="1594" y="92"/>
                    <a:pt x="1592" y="90"/>
                    <a:pt x="1592" y="89"/>
                  </a:cubicBezTo>
                  <a:cubicBezTo>
                    <a:pt x="1592" y="87"/>
                    <a:pt x="1594" y="85"/>
                    <a:pt x="1595" y="85"/>
                  </a:cubicBezTo>
                  <a:close/>
                  <a:moveTo>
                    <a:pt x="1608" y="90"/>
                  </a:moveTo>
                  <a:lnTo>
                    <a:pt x="1608" y="90"/>
                  </a:lnTo>
                  <a:cubicBezTo>
                    <a:pt x="1610" y="90"/>
                    <a:pt x="1611" y="92"/>
                    <a:pt x="1610" y="94"/>
                  </a:cubicBezTo>
                  <a:cubicBezTo>
                    <a:pt x="1610" y="95"/>
                    <a:pt x="1608" y="96"/>
                    <a:pt x="1606" y="96"/>
                  </a:cubicBezTo>
                  <a:lnTo>
                    <a:pt x="1606" y="96"/>
                  </a:lnTo>
                  <a:cubicBezTo>
                    <a:pt x="1604" y="95"/>
                    <a:pt x="1604" y="93"/>
                    <a:pt x="1604" y="92"/>
                  </a:cubicBezTo>
                  <a:cubicBezTo>
                    <a:pt x="1605" y="90"/>
                    <a:pt x="1606" y="89"/>
                    <a:pt x="1608" y="90"/>
                  </a:cubicBezTo>
                  <a:close/>
                  <a:moveTo>
                    <a:pt x="1620" y="94"/>
                  </a:moveTo>
                  <a:lnTo>
                    <a:pt x="1620" y="94"/>
                  </a:lnTo>
                  <a:cubicBezTo>
                    <a:pt x="1622" y="94"/>
                    <a:pt x="1622" y="96"/>
                    <a:pt x="1622" y="98"/>
                  </a:cubicBezTo>
                  <a:cubicBezTo>
                    <a:pt x="1621" y="99"/>
                    <a:pt x="1620" y="100"/>
                    <a:pt x="1618" y="100"/>
                  </a:cubicBezTo>
                  <a:lnTo>
                    <a:pt x="1618" y="100"/>
                  </a:lnTo>
                  <a:cubicBezTo>
                    <a:pt x="1616" y="99"/>
                    <a:pt x="1615" y="97"/>
                    <a:pt x="1616" y="96"/>
                  </a:cubicBezTo>
                  <a:cubicBezTo>
                    <a:pt x="1616" y="94"/>
                    <a:pt x="1618" y="93"/>
                    <a:pt x="1620" y="94"/>
                  </a:cubicBezTo>
                  <a:close/>
                  <a:moveTo>
                    <a:pt x="1632" y="98"/>
                  </a:moveTo>
                  <a:lnTo>
                    <a:pt x="1632" y="98"/>
                  </a:lnTo>
                  <a:cubicBezTo>
                    <a:pt x="1633" y="98"/>
                    <a:pt x="1634" y="100"/>
                    <a:pt x="1634" y="102"/>
                  </a:cubicBezTo>
                  <a:cubicBezTo>
                    <a:pt x="1633" y="104"/>
                    <a:pt x="1631" y="104"/>
                    <a:pt x="1630" y="104"/>
                  </a:cubicBezTo>
                  <a:lnTo>
                    <a:pt x="1630" y="104"/>
                  </a:lnTo>
                  <a:cubicBezTo>
                    <a:pt x="1628" y="103"/>
                    <a:pt x="1627" y="102"/>
                    <a:pt x="1628" y="100"/>
                  </a:cubicBezTo>
                  <a:cubicBezTo>
                    <a:pt x="1628" y="98"/>
                    <a:pt x="1630" y="97"/>
                    <a:pt x="1632" y="98"/>
                  </a:cubicBezTo>
                  <a:close/>
                  <a:moveTo>
                    <a:pt x="1644" y="102"/>
                  </a:moveTo>
                  <a:lnTo>
                    <a:pt x="1644" y="102"/>
                  </a:lnTo>
                  <a:cubicBezTo>
                    <a:pt x="1645" y="103"/>
                    <a:pt x="1646" y="105"/>
                    <a:pt x="1645" y="106"/>
                  </a:cubicBezTo>
                  <a:cubicBezTo>
                    <a:pt x="1645" y="108"/>
                    <a:pt x="1643" y="109"/>
                    <a:pt x="1641" y="108"/>
                  </a:cubicBezTo>
                  <a:lnTo>
                    <a:pt x="1641" y="108"/>
                  </a:lnTo>
                  <a:cubicBezTo>
                    <a:pt x="1640" y="107"/>
                    <a:pt x="1639" y="105"/>
                    <a:pt x="1640" y="104"/>
                  </a:cubicBezTo>
                  <a:cubicBezTo>
                    <a:pt x="1640" y="102"/>
                    <a:pt x="1642" y="102"/>
                    <a:pt x="1644" y="102"/>
                  </a:cubicBezTo>
                  <a:close/>
                  <a:moveTo>
                    <a:pt x="1656" y="107"/>
                  </a:moveTo>
                  <a:lnTo>
                    <a:pt x="1656" y="107"/>
                  </a:lnTo>
                  <a:cubicBezTo>
                    <a:pt x="1657" y="108"/>
                    <a:pt x="1658" y="109"/>
                    <a:pt x="1657" y="111"/>
                  </a:cubicBezTo>
                  <a:cubicBezTo>
                    <a:pt x="1656" y="113"/>
                    <a:pt x="1654" y="113"/>
                    <a:pt x="1653" y="112"/>
                  </a:cubicBezTo>
                  <a:lnTo>
                    <a:pt x="1653" y="112"/>
                  </a:lnTo>
                  <a:cubicBezTo>
                    <a:pt x="1651" y="112"/>
                    <a:pt x="1651" y="110"/>
                    <a:pt x="1651" y="108"/>
                  </a:cubicBezTo>
                  <a:cubicBezTo>
                    <a:pt x="1652" y="107"/>
                    <a:pt x="1654" y="106"/>
                    <a:pt x="1656" y="107"/>
                  </a:cubicBezTo>
                  <a:close/>
                  <a:moveTo>
                    <a:pt x="1667" y="111"/>
                  </a:moveTo>
                  <a:lnTo>
                    <a:pt x="1667" y="111"/>
                  </a:lnTo>
                  <a:cubicBezTo>
                    <a:pt x="1669" y="112"/>
                    <a:pt x="1669" y="114"/>
                    <a:pt x="1669" y="116"/>
                  </a:cubicBezTo>
                  <a:cubicBezTo>
                    <a:pt x="1668" y="117"/>
                    <a:pt x="1666" y="118"/>
                    <a:pt x="1664" y="117"/>
                  </a:cubicBezTo>
                  <a:lnTo>
                    <a:pt x="1664" y="117"/>
                  </a:lnTo>
                  <a:cubicBezTo>
                    <a:pt x="1663" y="116"/>
                    <a:pt x="1662" y="114"/>
                    <a:pt x="1663" y="113"/>
                  </a:cubicBezTo>
                  <a:cubicBezTo>
                    <a:pt x="1664" y="111"/>
                    <a:pt x="1666" y="111"/>
                    <a:pt x="1667" y="111"/>
                  </a:cubicBezTo>
                  <a:close/>
                  <a:moveTo>
                    <a:pt x="1679" y="116"/>
                  </a:moveTo>
                  <a:lnTo>
                    <a:pt x="1679" y="116"/>
                  </a:lnTo>
                  <a:cubicBezTo>
                    <a:pt x="1680" y="117"/>
                    <a:pt x="1681" y="118"/>
                    <a:pt x="1680" y="120"/>
                  </a:cubicBezTo>
                  <a:cubicBezTo>
                    <a:pt x="1680" y="122"/>
                    <a:pt x="1678" y="122"/>
                    <a:pt x="1676" y="121"/>
                  </a:cubicBezTo>
                  <a:lnTo>
                    <a:pt x="1676" y="121"/>
                  </a:lnTo>
                  <a:cubicBezTo>
                    <a:pt x="1675" y="121"/>
                    <a:pt x="1674" y="119"/>
                    <a:pt x="1675" y="117"/>
                  </a:cubicBezTo>
                  <a:cubicBezTo>
                    <a:pt x="1675" y="116"/>
                    <a:pt x="1677" y="115"/>
                    <a:pt x="1679" y="116"/>
                  </a:cubicBezTo>
                  <a:close/>
                  <a:moveTo>
                    <a:pt x="1690" y="121"/>
                  </a:moveTo>
                  <a:lnTo>
                    <a:pt x="1690" y="121"/>
                  </a:lnTo>
                  <a:cubicBezTo>
                    <a:pt x="1692" y="121"/>
                    <a:pt x="1693" y="123"/>
                    <a:pt x="1692" y="125"/>
                  </a:cubicBezTo>
                  <a:cubicBezTo>
                    <a:pt x="1691" y="126"/>
                    <a:pt x="1689" y="127"/>
                    <a:pt x="1688" y="126"/>
                  </a:cubicBezTo>
                  <a:lnTo>
                    <a:pt x="1688" y="126"/>
                  </a:lnTo>
                  <a:cubicBezTo>
                    <a:pt x="1686" y="125"/>
                    <a:pt x="1685" y="124"/>
                    <a:pt x="1686" y="122"/>
                  </a:cubicBezTo>
                  <a:cubicBezTo>
                    <a:pt x="1687" y="120"/>
                    <a:pt x="1689" y="120"/>
                    <a:pt x="1690" y="121"/>
                  </a:cubicBezTo>
                  <a:close/>
                  <a:moveTo>
                    <a:pt x="1702" y="125"/>
                  </a:moveTo>
                  <a:lnTo>
                    <a:pt x="1702" y="125"/>
                  </a:lnTo>
                  <a:cubicBezTo>
                    <a:pt x="1703" y="126"/>
                    <a:pt x="1704" y="128"/>
                    <a:pt x="1703" y="130"/>
                  </a:cubicBezTo>
                  <a:cubicBezTo>
                    <a:pt x="1703" y="131"/>
                    <a:pt x="1701" y="132"/>
                    <a:pt x="1699" y="131"/>
                  </a:cubicBezTo>
                  <a:lnTo>
                    <a:pt x="1699" y="131"/>
                  </a:lnTo>
                  <a:cubicBezTo>
                    <a:pt x="1698" y="130"/>
                    <a:pt x="1697" y="128"/>
                    <a:pt x="1698" y="127"/>
                  </a:cubicBezTo>
                  <a:cubicBezTo>
                    <a:pt x="1699" y="125"/>
                    <a:pt x="1700" y="125"/>
                    <a:pt x="1702" y="125"/>
                  </a:cubicBezTo>
                  <a:close/>
                  <a:moveTo>
                    <a:pt x="1713" y="130"/>
                  </a:moveTo>
                  <a:lnTo>
                    <a:pt x="1713" y="130"/>
                  </a:lnTo>
                  <a:cubicBezTo>
                    <a:pt x="1715" y="131"/>
                    <a:pt x="1716" y="133"/>
                    <a:pt x="1715" y="135"/>
                  </a:cubicBezTo>
                  <a:cubicBezTo>
                    <a:pt x="1714" y="136"/>
                    <a:pt x="1712" y="137"/>
                    <a:pt x="1711" y="136"/>
                  </a:cubicBezTo>
                  <a:lnTo>
                    <a:pt x="1711" y="136"/>
                  </a:lnTo>
                  <a:cubicBezTo>
                    <a:pt x="1709" y="135"/>
                    <a:pt x="1708" y="133"/>
                    <a:pt x="1709" y="132"/>
                  </a:cubicBezTo>
                  <a:cubicBezTo>
                    <a:pt x="1710" y="130"/>
                    <a:pt x="1712" y="130"/>
                    <a:pt x="1713" y="130"/>
                  </a:cubicBezTo>
                  <a:close/>
                  <a:moveTo>
                    <a:pt x="1725" y="135"/>
                  </a:moveTo>
                  <a:lnTo>
                    <a:pt x="1725" y="135"/>
                  </a:lnTo>
                  <a:cubicBezTo>
                    <a:pt x="1726" y="136"/>
                    <a:pt x="1727" y="138"/>
                    <a:pt x="1726" y="140"/>
                  </a:cubicBezTo>
                  <a:cubicBezTo>
                    <a:pt x="1726" y="141"/>
                    <a:pt x="1724" y="142"/>
                    <a:pt x="1722" y="141"/>
                  </a:cubicBezTo>
                  <a:lnTo>
                    <a:pt x="1722" y="141"/>
                  </a:lnTo>
                  <a:cubicBezTo>
                    <a:pt x="1721" y="140"/>
                    <a:pt x="1720" y="138"/>
                    <a:pt x="1721" y="137"/>
                  </a:cubicBezTo>
                  <a:cubicBezTo>
                    <a:pt x="1721" y="135"/>
                    <a:pt x="1723" y="135"/>
                    <a:pt x="1725" y="135"/>
                  </a:cubicBezTo>
                  <a:close/>
                  <a:moveTo>
                    <a:pt x="1736" y="141"/>
                  </a:moveTo>
                  <a:lnTo>
                    <a:pt x="1736" y="141"/>
                  </a:lnTo>
                  <a:cubicBezTo>
                    <a:pt x="1738" y="141"/>
                    <a:pt x="1738" y="143"/>
                    <a:pt x="1738" y="145"/>
                  </a:cubicBezTo>
                  <a:cubicBezTo>
                    <a:pt x="1737" y="146"/>
                    <a:pt x="1735" y="147"/>
                    <a:pt x="1733" y="146"/>
                  </a:cubicBezTo>
                  <a:lnTo>
                    <a:pt x="1733" y="146"/>
                  </a:lnTo>
                  <a:cubicBezTo>
                    <a:pt x="1732" y="146"/>
                    <a:pt x="1731" y="144"/>
                    <a:pt x="1732" y="142"/>
                  </a:cubicBezTo>
                  <a:cubicBezTo>
                    <a:pt x="1733" y="141"/>
                    <a:pt x="1735" y="140"/>
                    <a:pt x="1736" y="141"/>
                  </a:cubicBezTo>
                  <a:close/>
                  <a:moveTo>
                    <a:pt x="1748" y="146"/>
                  </a:moveTo>
                  <a:lnTo>
                    <a:pt x="1748" y="146"/>
                  </a:lnTo>
                  <a:cubicBezTo>
                    <a:pt x="1749" y="147"/>
                    <a:pt x="1750" y="149"/>
                    <a:pt x="1749" y="150"/>
                  </a:cubicBezTo>
                  <a:cubicBezTo>
                    <a:pt x="1748" y="152"/>
                    <a:pt x="1746" y="152"/>
                    <a:pt x="1745" y="152"/>
                  </a:cubicBezTo>
                  <a:lnTo>
                    <a:pt x="1745" y="152"/>
                  </a:lnTo>
                  <a:cubicBezTo>
                    <a:pt x="1743" y="151"/>
                    <a:pt x="1743" y="149"/>
                    <a:pt x="1743" y="147"/>
                  </a:cubicBezTo>
                  <a:cubicBezTo>
                    <a:pt x="1744" y="146"/>
                    <a:pt x="1746" y="145"/>
                    <a:pt x="1748" y="146"/>
                  </a:cubicBezTo>
                  <a:close/>
                  <a:moveTo>
                    <a:pt x="1759" y="151"/>
                  </a:moveTo>
                  <a:lnTo>
                    <a:pt x="1759" y="151"/>
                  </a:lnTo>
                  <a:cubicBezTo>
                    <a:pt x="1760" y="152"/>
                    <a:pt x="1761" y="154"/>
                    <a:pt x="1760" y="156"/>
                  </a:cubicBezTo>
                  <a:cubicBezTo>
                    <a:pt x="1760" y="157"/>
                    <a:pt x="1758" y="158"/>
                    <a:pt x="1756" y="157"/>
                  </a:cubicBezTo>
                  <a:lnTo>
                    <a:pt x="1756" y="157"/>
                  </a:lnTo>
                  <a:cubicBezTo>
                    <a:pt x="1755" y="156"/>
                    <a:pt x="1754" y="154"/>
                    <a:pt x="1755" y="153"/>
                  </a:cubicBezTo>
                  <a:cubicBezTo>
                    <a:pt x="1755" y="151"/>
                    <a:pt x="1757" y="151"/>
                    <a:pt x="1759" y="151"/>
                  </a:cubicBezTo>
                  <a:close/>
                  <a:moveTo>
                    <a:pt x="1770" y="157"/>
                  </a:moveTo>
                  <a:lnTo>
                    <a:pt x="1770" y="157"/>
                  </a:lnTo>
                  <a:cubicBezTo>
                    <a:pt x="1772" y="158"/>
                    <a:pt x="1772" y="160"/>
                    <a:pt x="1771" y="161"/>
                  </a:cubicBezTo>
                  <a:cubicBezTo>
                    <a:pt x="1771" y="163"/>
                    <a:pt x="1769" y="163"/>
                    <a:pt x="1767" y="163"/>
                  </a:cubicBezTo>
                  <a:lnTo>
                    <a:pt x="1767" y="163"/>
                  </a:lnTo>
                  <a:cubicBezTo>
                    <a:pt x="1766" y="162"/>
                    <a:pt x="1765" y="160"/>
                    <a:pt x="1766" y="158"/>
                  </a:cubicBezTo>
                  <a:cubicBezTo>
                    <a:pt x="1767" y="157"/>
                    <a:pt x="1768" y="156"/>
                    <a:pt x="1770" y="157"/>
                  </a:cubicBezTo>
                  <a:close/>
                  <a:moveTo>
                    <a:pt x="1781" y="163"/>
                  </a:moveTo>
                  <a:lnTo>
                    <a:pt x="1781" y="163"/>
                  </a:lnTo>
                  <a:cubicBezTo>
                    <a:pt x="1783" y="164"/>
                    <a:pt x="1783" y="165"/>
                    <a:pt x="1783" y="167"/>
                  </a:cubicBezTo>
                  <a:cubicBezTo>
                    <a:pt x="1782" y="168"/>
                    <a:pt x="1780" y="169"/>
                    <a:pt x="1778" y="168"/>
                  </a:cubicBezTo>
                  <a:lnTo>
                    <a:pt x="1778" y="168"/>
                  </a:lnTo>
                  <a:cubicBezTo>
                    <a:pt x="1777" y="168"/>
                    <a:pt x="1776" y="166"/>
                    <a:pt x="1777" y="164"/>
                  </a:cubicBezTo>
                  <a:cubicBezTo>
                    <a:pt x="1778" y="163"/>
                    <a:pt x="1780" y="162"/>
                    <a:pt x="1781" y="163"/>
                  </a:cubicBezTo>
                  <a:close/>
                  <a:moveTo>
                    <a:pt x="1792" y="168"/>
                  </a:moveTo>
                  <a:lnTo>
                    <a:pt x="1792" y="168"/>
                  </a:lnTo>
                  <a:cubicBezTo>
                    <a:pt x="1794" y="169"/>
                    <a:pt x="1794" y="171"/>
                    <a:pt x="1794" y="173"/>
                  </a:cubicBezTo>
                  <a:cubicBezTo>
                    <a:pt x="1793" y="174"/>
                    <a:pt x="1791" y="175"/>
                    <a:pt x="1789" y="174"/>
                  </a:cubicBezTo>
                  <a:lnTo>
                    <a:pt x="1789" y="174"/>
                  </a:lnTo>
                  <a:cubicBezTo>
                    <a:pt x="1788" y="173"/>
                    <a:pt x="1787" y="171"/>
                    <a:pt x="1788" y="170"/>
                  </a:cubicBezTo>
                  <a:cubicBezTo>
                    <a:pt x="1789" y="168"/>
                    <a:pt x="1791" y="168"/>
                    <a:pt x="1792" y="168"/>
                  </a:cubicBezTo>
                  <a:close/>
                  <a:moveTo>
                    <a:pt x="1803" y="175"/>
                  </a:moveTo>
                  <a:lnTo>
                    <a:pt x="1803" y="175"/>
                  </a:lnTo>
                  <a:cubicBezTo>
                    <a:pt x="1805" y="175"/>
                    <a:pt x="1805" y="177"/>
                    <a:pt x="1805" y="179"/>
                  </a:cubicBezTo>
                  <a:cubicBezTo>
                    <a:pt x="1804" y="180"/>
                    <a:pt x="1802" y="181"/>
                    <a:pt x="1800" y="180"/>
                  </a:cubicBezTo>
                  <a:lnTo>
                    <a:pt x="1800" y="180"/>
                  </a:lnTo>
                  <a:cubicBezTo>
                    <a:pt x="1799" y="179"/>
                    <a:pt x="1798" y="177"/>
                    <a:pt x="1799" y="176"/>
                  </a:cubicBezTo>
                  <a:cubicBezTo>
                    <a:pt x="1800" y="174"/>
                    <a:pt x="1802" y="174"/>
                    <a:pt x="1803" y="175"/>
                  </a:cubicBezTo>
                  <a:close/>
                  <a:moveTo>
                    <a:pt x="1814" y="181"/>
                  </a:moveTo>
                  <a:lnTo>
                    <a:pt x="1814" y="181"/>
                  </a:lnTo>
                  <a:cubicBezTo>
                    <a:pt x="1816" y="181"/>
                    <a:pt x="1816" y="183"/>
                    <a:pt x="1815" y="185"/>
                  </a:cubicBezTo>
                  <a:cubicBezTo>
                    <a:pt x="1815" y="186"/>
                    <a:pt x="1813" y="187"/>
                    <a:pt x="1811" y="186"/>
                  </a:cubicBezTo>
                  <a:lnTo>
                    <a:pt x="1811" y="186"/>
                  </a:lnTo>
                  <a:cubicBezTo>
                    <a:pt x="1810" y="185"/>
                    <a:pt x="1809" y="184"/>
                    <a:pt x="1810" y="182"/>
                  </a:cubicBezTo>
                  <a:cubicBezTo>
                    <a:pt x="1811" y="181"/>
                    <a:pt x="1813" y="180"/>
                    <a:pt x="1814" y="181"/>
                  </a:cubicBezTo>
                  <a:close/>
                  <a:moveTo>
                    <a:pt x="1825" y="187"/>
                  </a:moveTo>
                  <a:lnTo>
                    <a:pt x="1825" y="187"/>
                  </a:lnTo>
                  <a:cubicBezTo>
                    <a:pt x="1827" y="188"/>
                    <a:pt x="1827" y="189"/>
                    <a:pt x="1826" y="191"/>
                  </a:cubicBezTo>
                  <a:cubicBezTo>
                    <a:pt x="1826" y="193"/>
                    <a:pt x="1824" y="193"/>
                    <a:pt x="1822" y="192"/>
                  </a:cubicBezTo>
                  <a:lnTo>
                    <a:pt x="1822" y="192"/>
                  </a:lnTo>
                  <a:cubicBezTo>
                    <a:pt x="1821" y="192"/>
                    <a:pt x="1820" y="190"/>
                    <a:pt x="1821" y="188"/>
                  </a:cubicBezTo>
                  <a:cubicBezTo>
                    <a:pt x="1822" y="187"/>
                    <a:pt x="1823" y="186"/>
                    <a:pt x="1825" y="187"/>
                  </a:cubicBezTo>
                  <a:close/>
                  <a:moveTo>
                    <a:pt x="1836" y="193"/>
                  </a:moveTo>
                  <a:lnTo>
                    <a:pt x="1836" y="193"/>
                  </a:lnTo>
                  <a:cubicBezTo>
                    <a:pt x="1837" y="194"/>
                    <a:pt x="1838" y="196"/>
                    <a:pt x="1837" y="197"/>
                  </a:cubicBezTo>
                  <a:cubicBezTo>
                    <a:pt x="1836" y="199"/>
                    <a:pt x="1834" y="200"/>
                    <a:pt x="1833" y="199"/>
                  </a:cubicBezTo>
                  <a:lnTo>
                    <a:pt x="1833" y="199"/>
                  </a:lnTo>
                  <a:cubicBezTo>
                    <a:pt x="1831" y="198"/>
                    <a:pt x="1831" y="196"/>
                    <a:pt x="1832" y="195"/>
                  </a:cubicBezTo>
                  <a:cubicBezTo>
                    <a:pt x="1832" y="193"/>
                    <a:pt x="1834" y="192"/>
                    <a:pt x="1836" y="193"/>
                  </a:cubicBezTo>
                  <a:close/>
                  <a:moveTo>
                    <a:pt x="1846" y="200"/>
                  </a:moveTo>
                  <a:lnTo>
                    <a:pt x="1846" y="200"/>
                  </a:lnTo>
                  <a:cubicBezTo>
                    <a:pt x="1848" y="201"/>
                    <a:pt x="1849" y="202"/>
                    <a:pt x="1848" y="204"/>
                  </a:cubicBezTo>
                  <a:cubicBezTo>
                    <a:pt x="1847" y="206"/>
                    <a:pt x="1845" y="206"/>
                    <a:pt x="1844" y="205"/>
                  </a:cubicBezTo>
                  <a:lnTo>
                    <a:pt x="1844" y="205"/>
                  </a:lnTo>
                  <a:cubicBezTo>
                    <a:pt x="1842" y="205"/>
                    <a:pt x="1841" y="203"/>
                    <a:pt x="1842" y="201"/>
                  </a:cubicBezTo>
                  <a:cubicBezTo>
                    <a:pt x="1843" y="200"/>
                    <a:pt x="1845" y="199"/>
                    <a:pt x="1846" y="200"/>
                  </a:cubicBezTo>
                  <a:close/>
                  <a:moveTo>
                    <a:pt x="1857" y="206"/>
                  </a:moveTo>
                  <a:lnTo>
                    <a:pt x="1857" y="206"/>
                  </a:lnTo>
                  <a:cubicBezTo>
                    <a:pt x="1859" y="207"/>
                    <a:pt x="1859" y="209"/>
                    <a:pt x="1858" y="211"/>
                  </a:cubicBezTo>
                  <a:cubicBezTo>
                    <a:pt x="1858" y="212"/>
                    <a:pt x="1856" y="213"/>
                    <a:pt x="1854" y="212"/>
                  </a:cubicBezTo>
                  <a:lnTo>
                    <a:pt x="1854" y="212"/>
                  </a:lnTo>
                  <a:cubicBezTo>
                    <a:pt x="1853" y="211"/>
                    <a:pt x="1852" y="209"/>
                    <a:pt x="1853" y="208"/>
                  </a:cubicBezTo>
                  <a:cubicBezTo>
                    <a:pt x="1854" y="206"/>
                    <a:pt x="1855" y="206"/>
                    <a:pt x="1857" y="206"/>
                  </a:cubicBezTo>
                  <a:close/>
                  <a:moveTo>
                    <a:pt x="1867" y="213"/>
                  </a:moveTo>
                  <a:lnTo>
                    <a:pt x="1867" y="213"/>
                  </a:lnTo>
                  <a:cubicBezTo>
                    <a:pt x="1869" y="214"/>
                    <a:pt x="1870" y="216"/>
                    <a:pt x="1869" y="217"/>
                  </a:cubicBezTo>
                  <a:cubicBezTo>
                    <a:pt x="1868" y="219"/>
                    <a:pt x="1866" y="220"/>
                    <a:pt x="1865" y="219"/>
                  </a:cubicBezTo>
                  <a:lnTo>
                    <a:pt x="1865" y="219"/>
                  </a:lnTo>
                  <a:cubicBezTo>
                    <a:pt x="1863" y="218"/>
                    <a:pt x="1862" y="216"/>
                    <a:pt x="1863" y="215"/>
                  </a:cubicBezTo>
                  <a:cubicBezTo>
                    <a:pt x="1864" y="213"/>
                    <a:pt x="1866" y="212"/>
                    <a:pt x="1867" y="213"/>
                  </a:cubicBezTo>
                  <a:close/>
                  <a:moveTo>
                    <a:pt x="1878" y="220"/>
                  </a:moveTo>
                  <a:lnTo>
                    <a:pt x="1878" y="220"/>
                  </a:lnTo>
                  <a:cubicBezTo>
                    <a:pt x="1879" y="221"/>
                    <a:pt x="1880" y="223"/>
                    <a:pt x="1879" y="224"/>
                  </a:cubicBezTo>
                  <a:cubicBezTo>
                    <a:pt x="1878" y="226"/>
                    <a:pt x="1877" y="227"/>
                    <a:pt x="1875" y="226"/>
                  </a:cubicBezTo>
                  <a:lnTo>
                    <a:pt x="1875" y="226"/>
                  </a:lnTo>
                  <a:cubicBezTo>
                    <a:pt x="1873" y="225"/>
                    <a:pt x="1873" y="223"/>
                    <a:pt x="1874" y="222"/>
                  </a:cubicBezTo>
                  <a:cubicBezTo>
                    <a:pt x="1874" y="220"/>
                    <a:pt x="1876" y="220"/>
                    <a:pt x="1878" y="220"/>
                  </a:cubicBezTo>
                  <a:close/>
                  <a:moveTo>
                    <a:pt x="1888" y="227"/>
                  </a:moveTo>
                  <a:lnTo>
                    <a:pt x="1888" y="227"/>
                  </a:lnTo>
                  <a:cubicBezTo>
                    <a:pt x="1890" y="228"/>
                    <a:pt x="1890" y="230"/>
                    <a:pt x="1890" y="232"/>
                  </a:cubicBezTo>
                  <a:cubicBezTo>
                    <a:pt x="1889" y="233"/>
                    <a:pt x="1887" y="234"/>
                    <a:pt x="1885" y="233"/>
                  </a:cubicBezTo>
                  <a:lnTo>
                    <a:pt x="1885" y="233"/>
                  </a:lnTo>
                  <a:cubicBezTo>
                    <a:pt x="1884" y="232"/>
                    <a:pt x="1883" y="230"/>
                    <a:pt x="1884" y="229"/>
                  </a:cubicBezTo>
                  <a:cubicBezTo>
                    <a:pt x="1885" y="227"/>
                    <a:pt x="1887" y="227"/>
                    <a:pt x="1888" y="227"/>
                  </a:cubicBezTo>
                  <a:close/>
                  <a:moveTo>
                    <a:pt x="1898" y="235"/>
                  </a:moveTo>
                  <a:lnTo>
                    <a:pt x="1898" y="235"/>
                  </a:lnTo>
                  <a:cubicBezTo>
                    <a:pt x="1900" y="235"/>
                    <a:pt x="1900" y="237"/>
                    <a:pt x="1900" y="239"/>
                  </a:cubicBezTo>
                  <a:cubicBezTo>
                    <a:pt x="1899" y="240"/>
                    <a:pt x="1897" y="241"/>
                    <a:pt x="1895" y="240"/>
                  </a:cubicBezTo>
                  <a:lnTo>
                    <a:pt x="1895" y="240"/>
                  </a:lnTo>
                  <a:cubicBezTo>
                    <a:pt x="1894" y="239"/>
                    <a:pt x="1893" y="238"/>
                    <a:pt x="1894" y="236"/>
                  </a:cubicBezTo>
                  <a:cubicBezTo>
                    <a:pt x="1895" y="235"/>
                    <a:pt x="1897" y="234"/>
                    <a:pt x="1898" y="235"/>
                  </a:cubicBezTo>
                  <a:close/>
                  <a:moveTo>
                    <a:pt x="1908" y="242"/>
                  </a:moveTo>
                  <a:lnTo>
                    <a:pt x="1908" y="242"/>
                  </a:lnTo>
                  <a:cubicBezTo>
                    <a:pt x="1910" y="243"/>
                    <a:pt x="1910" y="245"/>
                    <a:pt x="1910" y="246"/>
                  </a:cubicBezTo>
                  <a:cubicBezTo>
                    <a:pt x="1909" y="248"/>
                    <a:pt x="1907" y="249"/>
                    <a:pt x="1905" y="248"/>
                  </a:cubicBezTo>
                  <a:lnTo>
                    <a:pt x="1905" y="248"/>
                  </a:lnTo>
                  <a:cubicBezTo>
                    <a:pt x="1904" y="247"/>
                    <a:pt x="1903" y="245"/>
                    <a:pt x="1904" y="244"/>
                  </a:cubicBezTo>
                  <a:cubicBezTo>
                    <a:pt x="1905" y="242"/>
                    <a:pt x="1907" y="241"/>
                    <a:pt x="1908" y="242"/>
                  </a:cubicBezTo>
                  <a:close/>
                  <a:moveTo>
                    <a:pt x="1918" y="250"/>
                  </a:moveTo>
                  <a:lnTo>
                    <a:pt x="1918" y="250"/>
                  </a:lnTo>
                  <a:cubicBezTo>
                    <a:pt x="1920" y="250"/>
                    <a:pt x="1920" y="252"/>
                    <a:pt x="1920" y="254"/>
                  </a:cubicBezTo>
                  <a:cubicBezTo>
                    <a:pt x="1919" y="255"/>
                    <a:pt x="1917" y="256"/>
                    <a:pt x="1915" y="255"/>
                  </a:cubicBezTo>
                  <a:lnTo>
                    <a:pt x="1915" y="255"/>
                  </a:lnTo>
                  <a:cubicBezTo>
                    <a:pt x="1914" y="255"/>
                    <a:pt x="1913" y="253"/>
                    <a:pt x="1914" y="251"/>
                  </a:cubicBezTo>
                  <a:cubicBezTo>
                    <a:pt x="1915" y="250"/>
                    <a:pt x="1917" y="249"/>
                    <a:pt x="1918" y="250"/>
                  </a:cubicBezTo>
                  <a:close/>
                  <a:moveTo>
                    <a:pt x="1929" y="258"/>
                  </a:moveTo>
                  <a:lnTo>
                    <a:pt x="1929" y="258"/>
                  </a:lnTo>
                  <a:cubicBezTo>
                    <a:pt x="1930" y="259"/>
                    <a:pt x="1930" y="261"/>
                    <a:pt x="1929" y="263"/>
                  </a:cubicBezTo>
                  <a:cubicBezTo>
                    <a:pt x="1928" y="264"/>
                    <a:pt x="1926" y="264"/>
                    <a:pt x="1924" y="263"/>
                  </a:cubicBezTo>
                  <a:lnTo>
                    <a:pt x="1924" y="263"/>
                  </a:lnTo>
                  <a:cubicBezTo>
                    <a:pt x="1923" y="261"/>
                    <a:pt x="1923" y="259"/>
                    <a:pt x="1924" y="258"/>
                  </a:cubicBezTo>
                  <a:cubicBezTo>
                    <a:pt x="1926" y="257"/>
                    <a:pt x="1928" y="257"/>
                    <a:pt x="1929" y="258"/>
                  </a:cubicBezTo>
                  <a:close/>
                  <a:moveTo>
                    <a:pt x="1938" y="266"/>
                  </a:moveTo>
                  <a:lnTo>
                    <a:pt x="1938" y="266"/>
                  </a:lnTo>
                  <a:cubicBezTo>
                    <a:pt x="1940" y="267"/>
                    <a:pt x="1940" y="269"/>
                    <a:pt x="1938" y="271"/>
                  </a:cubicBezTo>
                  <a:cubicBezTo>
                    <a:pt x="1937" y="272"/>
                    <a:pt x="1935" y="272"/>
                    <a:pt x="1934" y="271"/>
                  </a:cubicBezTo>
                  <a:lnTo>
                    <a:pt x="1934" y="271"/>
                  </a:lnTo>
                  <a:cubicBezTo>
                    <a:pt x="1933" y="269"/>
                    <a:pt x="1933" y="267"/>
                    <a:pt x="1934" y="266"/>
                  </a:cubicBezTo>
                  <a:cubicBezTo>
                    <a:pt x="1935" y="265"/>
                    <a:pt x="1937" y="265"/>
                    <a:pt x="1938" y="266"/>
                  </a:cubicBezTo>
                  <a:close/>
                  <a:moveTo>
                    <a:pt x="1948" y="274"/>
                  </a:moveTo>
                  <a:lnTo>
                    <a:pt x="1948" y="274"/>
                  </a:lnTo>
                  <a:cubicBezTo>
                    <a:pt x="1949" y="275"/>
                    <a:pt x="1949" y="277"/>
                    <a:pt x="1948" y="279"/>
                  </a:cubicBezTo>
                  <a:cubicBezTo>
                    <a:pt x="1947" y="280"/>
                    <a:pt x="1945" y="280"/>
                    <a:pt x="1944" y="279"/>
                  </a:cubicBezTo>
                  <a:lnTo>
                    <a:pt x="1944" y="279"/>
                  </a:lnTo>
                  <a:cubicBezTo>
                    <a:pt x="1942" y="277"/>
                    <a:pt x="1942" y="275"/>
                    <a:pt x="1944" y="274"/>
                  </a:cubicBezTo>
                  <a:cubicBezTo>
                    <a:pt x="1945" y="273"/>
                    <a:pt x="1947" y="273"/>
                    <a:pt x="1948" y="274"/>
                  </a:cubicBezTo>
                  <a:close/>
                  <a:moveTo>
                    <a:pt x="1957" y="283"/>
                  </a:moveTo>
                  <a:lnTo>
                    <a:pt x="1957" y="283"/>
                  </a:lnTo>
                  <a:cubicBezTo>
                    <a:pt x="1958" y="284"/>
                    <a:pt x="1958" y="286"/>
                    <a:pt x="1957" y="287"/>
                  </a:cubicBezTo>
                  <a:cubicBezTo>
                    <a:pt x="1956" y="288"/>
                    <a:pt x="1954" y="288"/>
                    <a:pt x="1953" y="287"/>
                  </a:cubicBezTo>
                  <a:lnTo>
                    <a:pt x="1953" y="287"/>
                  </a:lnTo>
                  <a:cubicBezTo>
                    <a:pt x="1952" y="286"/>
                    <a:pt x="1952" y="284"/>
                    <a:pt x="1953" y="283"/>
                  </a:cubicBezTo>
                  <a:cubicBezTo>
                    <a:pt x="1954" y="281"/>
                    <a:pt x="1956" y="281"/>
                    <a:pt x="1957" y="283"/>
                  </a:cubicBezTo>
                  <a:close/>
                  <a:moveTo>
                    <a:pt x="1966" y="291"/>
                  </a:moveTo>
                  <a:lnTo>
                    <a:pt x="1966" y="291"/>
                  </a:lnTo>
                  <a:cubicBezTo>
                    <a:pt x="1968" y="292"/>
                    <a:pt x="1968" y="294"/>
                    <a:pt x="1966" y="296"/>
                  </a:cubicBezTo>
                  <a:cubicBezTo>
                    <a:pt x="1965" y="297"/>
                    <a:pt x="1963" y="297"/>
                    <a:pt x="1962" y="296"/>
                  </a:cubicBezTo>
                  <a:lnTo>
                    <a:pt x="1962" y="296"/>
                  </a:lnTo>
                  <a:cubicBezTo>
                    <a:pt x="1961" y="294"/>
                    <a:pt x="1961" y="292"/>
                    <a:pt x="1962" y="291"/>
                  </a:cubicBezTo>
                  <a:cubicBezTo>
                    <a:pt x="1963" y="290"/>
                    <a:pt x="1965" y="290"/>
                    <a:pt x="1966" y="291"/>
                  </a:cubicBezTo>
                  <a:close/>
                  <a:moveTo>
                    <a:pt x="1975" y="300"/>
                  </a:moveTo>
                  <a:lnTo>
                    <a:pt x="1975" y="300"/>
                  </a:lnTo>
                  <a:cubicBezTo>
                    <a:pt x="1977" y="301"/>
                    <a:pt x="1977" y="303"/>
                    <a:pt x="1975" y="304"/>
                  </a:cubicBezTo>
                  <a:cubicBezTo>
                    <a:pt x="1974" y="305"/>
                    <a:pt x="1972" y="305"/>
                    <a:pt x="1971" y="304"/>
                  </a:cubicBezTo>
                  <a:lnTo>
                    <a:pt x="1971" y="304"/>
                  </a:lnTo>
                  <a:cubicBezTo>
                    <a:pt x="1970" y="303"/>
                    <a:pt x="1970" y="301"/>
                    <a:pt x="1971" y="300"/>
                  </a:cubicBezTo>
                  <a:cubicBezTo>
                    <a:pt x="1972" y="299"/>
                    <a:pt x="1974" y="299"/>
                    <a:pt x="1975" y="300"/>
                  </a:cubicBezTo>
                  <a:close/>
                  <a:moveTo>
                    <a:pt x="1984" y="309"/>
                  </a:moveTo>
                  <a:lnTo>
                    <a:pt x="1984" y="309"/>
                  </a:lnTo>
                  <a:cubicBezTo>
                    <a:pt x="1985" y="310"/>
                    <a:pt x="1985" y="312"/>
                    <a:pt x="1984" y="313"/>
                  </a:cubicBezTo>
                  <a:cubicBezTo>
                    <a:pt x="1983" y="314"/>
                    <a:pt x="1981" y="314"/>
                    <a:pt x="1980" y="313"/>
                  </a:cubicBezTo>
                  <a:lnTo>
                    <a:pt x="1980" y="313"/>
                  </a:lnTo>
                  <a:cubicBezTo>
                    <a:pt x="1978" y="312"/>
                    <a:pt x="1978" y="310"/>
                    <a:pt x="1980" y="309"/>
                  </a:cubicBezTo>
                  <a:cubicBezTo>
                    <a:pt x="1981" y="308"/>
                    <a:pt x="1983" y="308"/>
                    <a:pt x="1984" y="309"/>
                  </a:cubicBezTo>
                  <a:close/>
                  <a:moveTo>
                    <a:pt x="1993" y="318"/>
                  </a:moveTo>
                  <a:lnTo>
                    <a:pt x="1993" y="318"/>
                  </a:lnTo>
                  <a:cubicBezTo>
                    <a:pt x="1994" y="319"/>
                    <a:pt x="1994" y="321"/>
                    <a:pt x="1993" y="322"/>
                  </a:cubicBezTo>
                  <a:cubicBezTo>
                    <a:pt x="1991" y="323"/>
                    <a:pt x="1989" y="323"/>
                    <a:pt x="1988" y="322"/>
                  </a:cubicBezTo>
                  <a:lnTo>
                    <a:pt x="1988" y="322"/>
                  </a:lnTo>
                  <a:cubicBezTo>
                    <a:pt x="1987" y="321"/>
                    <a:pt x="1987" y="319"/>
                    <a:pt x="1988" y="318"/>
                  </a:cubicBezTo>
                  <a:cubicBezTo>
                    <a:pt x="1989" y="317"/>
                    <a:pt x="1991" y="317"/>
                    <a:pt x="1993" y="318"/>
                  </a:cubicBezTo>
                  <a:close/>
                  <a:moveTo>
                    <a:pt x="2001" y="327"/>
                  </a:moveTo>
                  <a:lnTo>
                    <a:pt x="2001" y="327"/>
                  </a:lnTo>
                  <a:cubicBezTo>
                    <a:pt x="2002" y="328"/>
                    <a:pt x="2002" y="330"/>
                    <a:pt x="2001" y="332"/>
                  </a:cubicBezTo>
                  <a:cubicBezTo>
                    <a:pt x="2000" y="333"/>
                    <a:pt x="1998" y="333"/>
                    <a:pt x="1997" y="332"/>
                  </a:cubicBezTo>
                  <a:lnTo>
                    <a:pt x="1997" y="332"/>
                  </a:lnTo>
                  <a:cubicBezTo>
                    <a:pt x="1995" y="330"/>
                    <a:pt x="1995" y="328"/>
                    <a:pt x="1997" y="327"/>
                  </a:cubicBezTo>
                  <a:cubicBezTo>
                    <a:pt x="1998" y="326"/>
                    <a:pt x="2000" y="326"/>
                    <a:pt x="2001" y="327"/>
                  </a:cubicBezTo>
                  <a:close/>
                  <a:moveTo>
                    <a:pt x="2009" y="337"/>
                  </a:moveTo>
                  <a:lnTo>
                    <a:pt x="2009" y="337"/>
                  </a:lnTo>
                  <a:cubicBezTo>
                    <a:pt x="2010" y="338"/>
                    <a:pt x="2010" y="340"/>
                    <a:pt x="2009" y="341"/>
                  </a:cubicBezTo>
                  <a:cubicBezTo>
                    <a:pt x="2008" y="342"/>
                    <a:pt x="2006" y="342"/>
                    <a:pt x="2005" y="341"/>
                  </a:cubicBezTo>
                  <a:lnTo>
                    <a:pt x="2005" y="341"/>
                  </a:lnTo>
                  <a:cubicBezTo>
                    <a:pt x="2003" y="340"/>
                    <a:pt x="2003" y="338"/>
                    <a:pt x="2005" y="337"/>
                  </a:cubicBezTo>
                  <a:cubicBezTo>
                    <a:pt x="2006" y="335"/>
                    <a:pt x="2008" y="335"/>
                    <a:pt x="2009" y="337"/>
                  </a:cubicBezTo>
                  <a:close/>
                  <a:moveTo>
                    <a:pt x="2017" y="346"/>
                  </a:moveTo>
                  <a:lnTo>
                    <a:pt x="2017" y="346"/>
                  </a:lnTo>
                  <a:cubicBezTo>
                    <a:pt x="2018" y="347"/>
                    <a:pt x="2018" y="349"/>
                    <a:pt x="2017" y="351"/>
                  </a:cubicBezTo>
                  <a:cubicBezTo>
                    <a:pt x="2016" y="352"/>
                    <a:pt x="2014" y="352"/>
                    <a:pt x="2013" y="351"/>
                  </a:cubicBezTo>
                  <a:lnTo>
                    <a:pt x="2013" y="351"/>
                  </a:lnTo>
                  <a:cubicBezTo>
                    <a:pt x="2012" y="349"/>
                    <a:pt x="2012" y="347"/>
                    <a:pt x="2013" y="346"/>
                  </a:cubicBezTo>
                  <a:cubicBezTo>
                    <a:pt x="2014" y="345"/>
                    <a:pt x="2016" y="345"/>
                    <a:pt x="2017" y="346"/>
                  </a:cubicBezTo>
                  <a:close/>
                  <a:moveTo>
                    <a:pt x="2025" y="357"/>
                  </a:moveTo>
                  <a:lnTo>
                    <a:pt x="2025" y="357"/>
                  </a:lnTo>
                  <a:cubicBezTo>
                    <a:pt x="2026" y="359"/>
                    <a:pt x="2025" y="361"/>
                    <a:pt x="2024" y="361"/>
                  </a:cubicBezTo>
                  <a:cubicBezTo>
                    <a:pt x="2022" y="362"/>
                    <a:pt x="2020" y="361"/>
                    <a:pt x="2020" y="360"/>
                  </a:cubicBezTo>
                  <a:lnTo>
                    <a:pt x="2020" y="360"/>
                  </a:lnTo>
                  <a:cubicBezTo>
                    <a:pt x="2019" y="358"/>
                    <a:pt x="2019" y="356"/>
                    <a:pt x="2021" y="356"/>
                  </a:cubicBezTo>
                  <a:cubicBezTo>
                    <a:pt x="2023" y="355"/>
                    <a:pt x="2024" y="356"/>
                    <a:pt x="2025" y="357"/>
                  </a:cubicBezTo>
                  <a:close/>
                  <a:moveTo>
                    <a:pt x="2033" y="367"/>
                  </a:moveTo>
                  <a:lnTo>
                    <a:pt x="2033" y="367"/>
                  </a:lnTo>
                  <a:cubicBezTo>
                    <a:pt x="2033" y="369"/>
                    <a:pt x="2033" y="371"/>
                    <a:pt x="2031" y="371"/>
                  </a:cubicBezTo>
                  <a:cubicBezTo>
                    <a:pt x="2030" y="372"/>
                    <a:pt x="2028" y="372"/>
                    <a:pt x="2027" y="370"/>
                  </a:cubicBezTo>
                  <a:lnTo>
                    <a:pt x="2027" y="370"/>
                  </a:lnTo>
                  <a:cubicBezTo>
                    <a:pt x="2026" y="368"/>
                    <a:pt x="2027" y="367"/>
                    <a:pt x="2028" y="366"/>
                  </a:cubicBezTo>
                  <a:cubicBezTo>
                    <a:pt x="2030" y="365"/>
                    <a:pt x="2032" y="366"/>
                    <a:pt x="2033" y="367"/>
                  </a:cubicBezTo>
                  <a:close/>
                  <a:moveTo>
                    <a:pt x="2040" y="378"/>
                  </a:moveTo>
                  <a:lnTo>
                    <a:pt x="2040" y="378"/>
                  </a:lnTo>
                  <a:cubicBezTo>
                    <a:pt x="2040" y="379"/>
                    <a:pt x="2040" y="381"/>
                    <a:pt x="2038" y="382"/>
                  </a:cubicBezTo>
                  <a:cubicBezTo>
                    <a:pt x="2037" y="382"/>
                    <a:pt x="2035" y="382"/>
                    <a:pt x="2034" y="380"/>
                  </a:cubicBezTo>
                  <a:lnTo>
                    <a:pt x="2034" y="380"/>
                  </a:lnTo>
                  <a:cubicBezTo>
                    <a:pt x="2033" y="379"/>
                    <a:pt x="2034" y="377"/>
                    <a:pt x="2035" y="376"/>
                  </a:cubicBezTo>
                  <a:cubicBezTo>
                    <a:pt x="2037" y="375"/>
                    <a:pt x="2039" y="376"/>
                    <a:pt x="2040" y="378"/>
                  </a:cubicBezTo>
                  <a:close/>
                  <a:moveTo>
                    <a:pt x="2046" y="388"/>
                  </a:moveTo>
                  <a:lnTo>
                    <a:pt x="2046" y="388"/>
                  </a:lnTo>
                  <a:cubicBezTo>
                    <a:pt x="2047" y="390"/>
                    <a:pt x="2046" y="392"/>
                    <a:pt x="2045" y="392"/>
                  </a:cubicBezTo>
                  <a:cubicBezTo>
                    <a:pt x="2043" y="393"/>
                    <a:pt x="2042" y="392"/>
                    <a:pt x="2041" y="391"/>
                  </a:cubicBezTo>
                  <a:lnTo>
                    <a:pt x="2041" y="391"/>
                  </a:lnTo>
                  <a:cubicBezTo>
                    <a:pt x="2040" y="389"/>
                    <a:pt x="2041" y="387"/>
                    <a:pt x="2042" y="387"/>
                  </a:cubicBezTo>
                  <a:cubicBezTo>
                    <a:pt x="2044" y="386"/>
                    <a:pt x="2046" y="387"/>
                    <a:pt x="2046" y="388"/>
                  </a:cubicBezTo>
                  <a:close/>
                  <a:moveTo>
                    <a:pt x="2053" y="399"/>
                  </a:moveTo>
                  <a:lnTo>
                    <a:pt x="2053" y="399"/>
                  </a:lnTo>
                  <a:cubicBezTo>
                    <a:pt x="2054" y="400"/>
                    <a:pt x="2053" y="402"/>
                    <a:pt x="2052" y="403"/>
                  </a:cubicBezTo>
                  <a:cubicBezTo>
                    <a:pt x="2050" y="404"/>
                    <a:pt x="2048" y="403"/>
                    <a:pt x="2047" y="401"/>
                  </a:cubicBezTo>
                  <a:lnTo>
                    <a:pt x="2047" y="401"/>
                  </a:lnTo>
                  <a:cubicBezTo>
                    <a:pt x="2047" y="400"/>
                    <a:pt x="2047" y="398"/>
                    <a:pt x="2049" y="397"/>
                  </a:cubicBezTo>
                  <a:cubicBezTo>
                    <a:pt x="2050" y="397"/>
                    <a:pt x="2052" y="397"/>
                    <a:pt x="2053" y="399"/>
                  </a:cubicBezTo>
                  <a:close/>
                  <a:moveTo>
                    <a:pt x="2059" y="410"/>
                  </a:moveTo>
                  <a:lnTo>
                    <a:pt x="2059" y="410"/>
                  </a:lnTo>
                  <a:cubicBezTo>
                    <a:pt x="2060" y="411"/>
                    <a:pt x="2059" y="413"/>
                    <a:pt x="2057" y="414"/>
                  </a:cubicBezTo>
                  <a:cubicBezTo>
                    <a:pt x="2056" y="415"/>
                    <a:pt x="2054" y="414"/>
                    <a:pt x="2053" y="413"/>
                  </a:cubicBezTo>
                  <a:lnTo>
                    <a:pt x="2053" y="413"/>
                  </a:lnTo>
                  <a:cubicBezTo>
                    <a:pt x="2052" y="411"/>
                    <a:pt x="2053" y="409"/>
                    <a:pt x="2055" y="408"/>
                  </a:cubicBezTo>
                  <a:cubicBezTo>
                    <a:pt x="2056" y="408"/>
                    <a:pt x="2058" y="408"/>
                    <a:pt x="2059" y="410"/>
                  </a:cubicBezTo>
                  <a:close/>
                  <a:moveTo>
                    <a:pt x="2065" y="421"/>
                  </a:moveTo>
                  <a:lnTo>
                    <a:pt x="2065" y="421"/>
                  </a:lnTo>
                  <a:cubicBezTo>
                    <a:pt x="2065" y="422"/>
                    <a:pt x="2065" y="424"/>
                    <a:pt x="2063" y="425"/>
                  </a:cubicBezTo>
                  <a:cubicBezTo>
                    <a:pt x="2062" y="426"/>
                    <a:pt x="2060" y="425"/>
                    <a:pt x="2059" y="424"/>
                  </a:cubicBezTo>
                  <a:lnTo>
                    <a:pt x="2059" y="424"/>
                  </a:lnTo>
                  <a:cubicBezTo>
                    <a:pt x="2058" y="422"/>
                    <a:pt x="2059" y="420"/>
                    <a:pt x="2060" y="419"/>
                  </a:cubicBezTo>
                  <a:cubicBezTo>
                    <a:pt x="2062" y="419"/>
                    <a:pt x="2064" y="419"/>
                    <a:pt x="2065" y="421"/>
                  </a:cubicBezTo>
                  <a:close/>
                  <a:moveTo>
                    <a:pt x="2070" y="432"/>
                  </a:moveTo>
                  <a:lnTo>
                    <a:pt x="2070" y="432"/>
                  </a:lnTo>
                  <a:cubicBezTo>
                    <a:pt x="2071" y="434"/>
                    <a:pt x="2070" y="436"/>
                    <a:pt x="2068" y="436"/>
                  </a:cubicBezTo>
                  <a:cubicBezTo>
                    <a:pt x="2067" y="437"/>
                    <a:pt x="2065" y="437"/>
                    <a:pt x="2064" y="435"/>
                  </a:cubicBezTo>
                  <a:lnTo>
                    <a:pt x="2064" y="435"/>
                  </a:lnTo>
                  <a:cubicBezTo>
                    <a:pt x="2063" y="433"/>
                    <a:pt x="2064" y="432"/>
                    <a:pt x="2066" y="431"/>
                  </a:cubicBezTo>
                  <a:cubicBezTo>
                    <a:pt x="2067" y="430"/>
                    <a:pt x="2069" y="431"/>
                    <a:pt x="2070" y="432"/>
                  </a:cubicBezTo>
                  <a:close/>
                  <a:moveTo>
                    <a:pt x="2075" y="444"/>
                  </a:moveTo>
                  <a:lnTo>
                    <a:pt x="2075" y="444"/>
                  </a:lnTo>
                  <a:cubicBezTo>
                    <a:pt x="2076" y="445"/>
                    <a:pt x="2075" y="447"/>
                    <a:pt x="2073" y="448"/>
                  </a:cubicBezTo>
                  <a:cubicBezTo>
                    <a:pt x="2072" y="449"/>
                    <a:pt x="2070" y="448"/>
                    <a:pt x="2069" y="446"/>
                  </a:cubicBezTo>
                  <a:lnTo>
                    <a:pt x="2069" y="446"/>
                  </a:lnTo>
                  <a:cubicBezTo>
                    <a:pt x="2068" y="445"/>
                    <a:pt x="2069" y="443"/>
                    <a:pt x="2071" y="442"/>
                  </a:cubicBezTo>
                  <a:cubicBezTo>
                    <a:pt x="2072" y="442"/>
                    <a:pt x="2074" y="442"/>
                    <a:pt x="2075" y="444"/>
                  </a:cubicBezTo>
                  <a:close/>
                  <a:moveTo>
                    <a:pt x="2080" y="457"/>
                  </a:moveTo>
                  <a:lnTo>
                    <a:pt x="2080" y="457"/>
                  </a:lnTo>
                  <a:cubicBezTo>
                    <a:pt x="2080" y="458"/>
                    <a:pt x="2078" y="460"/>
                    <a:pt x="2076" y="460"/>
                  </a:cubicBezTo>
                  <a:cubicBezTo>
                    <a:pt x="2075" y="460"/>
                    <a:pt x="2073" y="458"/>
                    <a:pt x="2073" y="457"/>
                  </a:cubicBezTo>
                  <a:lnTo>
                    <a:pt x="2073" y="457"/>
                  </a:lnTo>
                  <a:cubicBezTo>
                    <a:pt x="2073" y="455"/>
                    <a:pt x="2075" y="454"/>
                    <a:pt x="2076" y="454"/>
                  </a:cubicBezTo>
                  <a:cubicBezTo>
                    <a:pt x="2078" y="454"/>
                    <a:pt x="2080" y="455"/>
                    <a:pt x="2080" y="457"/>
                  </a:cubicBezTo>
                  <a:close/>
                  <a:moveTo>
                    <a:pt x="2083" y="469"/>
                  </a:moveTo>
                  <a:lnTo>
                    <a:pt x="2083" y="469"/>
                  </a:lnTo>
                  <a:cubicBezTo>
                    <a:pt x="2083" y="470"/>
                    <a:pt x="2082" y="472"/>
                    <a:pt x="2080" y="472"/>
                  </a:cubicBezTo>
                  <a:cubicBezTo>
                    <a:pt x="2079" y="472"/>
                    <a:pt x="2077" y="470"/>
                    <a:pt x="2077" y="469"/>
                  </a:cubicBezTo>
                  <a:lnTo>
                    <a:pt x="2077" y="469"/>
                  </a:lnTo>
                  <a:cubicBezTo>
                    <a:pt x="2077" y="467"/>
                    <a:pt x="2079" y="465"/>
                    <a:pt x="2080" y="465"/>
                  </a:cubicBezTo>
                  <a:cubicBezTo>
                    <a:pt x="2082" y="465"/>
                    <a:pt x="2083" y="467"/>
                    <a:pt x="2083" y="469"/>
                  </a:cubicBezTo>
                  <a:close/>
                  <a:moveTo>
                    <a:pt x="2087" y="481"/>
                  </a:moveTo>
                  <a:lnTo>
                    <a:pt x="2087" y="481"/>
                  </a:lnTo>
                  <a:cubicBezTo>
                    <a:pt x="2087" y="482"/>
                    <a:pt x="2086" y="484"/>
                    <a:pt x="2084" y="484"/>
                  </a:cubicBezTo>
                  <a:cubicBezTo>
                    <a:pt x="2082" y="484"/>
                    <a:pt x="2081" y="482"/>
                    <a:pt x="2081" y="481"/>
                  </a:cubicBezTo>
                  <a:lnTo>
                    <a:pt x="2081" y="481"/>
                  </a:lnTo>
                  <a:cubicBezTo>
                    <a:pt x="2081" y="479"/>
                    <a:pt x="2082" y="477"/>
                    <a:pt x="2084" y="477"/>
                  </a:cubicBezTo>
                  <a:cubicBezTo>
                    <a:pt x="2086" y="477"/>
                    <a:pt x="2087" y="479"/>
                    <a:pt x="2087" y="481"/>
                  </a:cubicBezTo>
                  <a:close/>
                  <a:moveTo>
                    <a:pt x="2090" y="493"/>
                  </a:moveTo>
                  <a:lnTo>
                    <a:pt x="2090" y="493"/>
                  </a:lnTo>
                  <a:cubicBezTo>
                    <a:pt x="2090" y="494"/>
                    <a:pt x="2089" y="496"/>
                    <a:pt x="2087" y="496"/>
                  </a:cubicBezTo>
                  <a:cubicBezTo>
                    <a:pt x="2085" y="496"/>
                    <a:pt x="2084" y="494"/>
                    <a:pt x="2084" y="493"/>
                  </a:cubicBezTo>
                  <a:lnTo>
                    <a:pt x="2084" y="493"/>
                  </a:lnTo>
                  <a:cubicBezTo>
                    <a:pt x="2084" y="491"/>
                    <a:pt x="2085" y="490"/>
                    <a:pt x="2087" y="490"/>
                  </a:cubicBezTo>
                  <a:cubicBezTo>
                    <a:pt x="2089" y="490"/>
                    <a:pt x="2090" y="491"/>
                    <a:pt x="2090" y="493"/>
                  </a:cubicBezTo>
                  <a:close/>
                  <a:moveTo>
                    <a:pt x="2093" y="505"/>
                  </a:moveTo>
                  <a:lnTo>
                    <a:pt x="2093" y="505"/>
                  </a:lnTo>
                  <a:cubicBezTo>
                    <a:pt x="2093" y="507"/>
                    <a:pt x="2091" y="508"/>
                    <a:pt x="2090" y="508"/>
                  </a:cubicBezTo>
                  <a:cubicBezTo>
                    <a:pt x="2088" y="508"/>
                    <a:pt x="2087" y="507"/>
                    <a:pt x="2087" y="505"/>
                  </a:cubicBezTo>
                  <a:lnTo>
                    <a:pt x="2087" y="505"/>
                  </a:lnTo>
                  <a:cubicBezTo>
                    <a:pt x="2087" y="503"/>
                    <a:pt x="2088" y="502"/>
                    <a:pt x="2090" y="502"/>
                  </a:cubicBezTo>
                  <a:cubicBezTo>
                    <a:pt x="2091" y="502"/>
                    <a:pt x="2093" y="503"/>
                    <a:pt x="2093" y="505"/>
                  </a:cubicBezTo>
                  <a:close/>
                  <a:moveTo>
                    <a:pt x="2095" y="517"/>
                  </a:moveTo>
                  <a:lnTo>
                    <a:pt x="2095" y="517"/>
                  </a:lnTo>
                  <a:cubicBezTo>
                    <a:pt x="2095" y="519"/>
                    <a:pt x="2093" y="520"/>
                    <a:pt x="2092" y="520"/>
                  </a:cubicBezTo>
                  <a:cubicBezTo>
                    <a:pt x="2090" y="520"/>
                    <a:pt x="2088" y="519"/>
                    <a:pt x="2088" y="517"/>
                  </a:cubicBezTo>
                  <a:lnTo>
                    <a:pt x="2088" y="517"/>
                  </a:lnTo>
                  <a:cubicBezTo>
                    <a:pt x="2088" y="516"/>
                    <a:pt x="2090" y="514"/>
                    <a:pt x="2092" y="514"/>
                  </a:cubicBezTo>
                  <a:cubicBezTo>
                    <a:pt x="2093" y="514"/>
                    <a:pt x="2095" y="516"/>
                    <a:pt x="2095" y="517"/>
                  </a:cubicBezTo>
                  <a:close/>
                  <a:moveTo>
                    <a:pt x="2096" y="530"/>
                  </a:moveTo>
                  <a:lnTo>
                    <a:pt x="2096" y="530"/>
                  </a:lnTo>
                  <a:cubicBezTo>
                    <a:pt x="2096" y="531"/>
                    <a:pt x="2095" y="533"/>
                    <a:pt x="2093" y="533"/>
                  </a:cubicBezTo>
                  <a:cubicBezTo>
                    <a:pt x="2091" y="533"/>
                    <a:pt x="2090" y="531"/>
                    <a:pt x="2090" y="530"/>
                  </a:cubicBezTo>
                  <a:lnTo>
                    <a:pt x="2090" y="530"/>
                  </a:lnTo>
                  <a:cubicBezTo>
                    <a:pt x="2090" y="528"/>
                    <a:pt x="2091" y="527"/>
                    <a:pt x="2093" y="527"/>
                  </a:cubicBezTo>
                  <a:cubicBezTo>
                    <a:pt x="2095" y="527"/>
                    <a:pt x="2096" y="528"/>
                    <a:pt x="2096" y="530"/>
                  </a:cubicBezTo>
                  <a:close/>
                  <a:moveTo>
                    <a:pt x="2097" y="542"/>
                  </a:moveTo>
                  <a:lnTo>
                    <a:pt x="2097" y="542"/>
                  </a:lnTo>
                  <a:cubicBezTo>
                    <a:pt x="2097" y="544"/>
                    <a:pt x="2096" y="545"/>
                    <a:pt x="2094" y="545"/>
                  </a:cubicBezTo>
                  <a:cubicBezTo>
                    <a:pt x="2092" y="545"/>
                    <a:pt x="2091" y="544"/>
                    <a:pt x="2091" y="542"/>
                  </a:cubicBezTo>
                  <a:lnTo>
                    <a:pt x="2091" y="542"/>
                  </a:lnTo>
                  <a:cubicBezTo>
                    <a:pt x="2091" y="540"/>
                    <a:pt x="2092" y="539"/>
                    <a:pt x="2094" y="539"/>
                  </a:cubicBezTo>
                  <a:cubicBezTo>
                    <a:pt x="2096" y="539"/>
                    <a:pt x="2097" y="540"/>
                    <a:pt x="2097" y="542"/>
                  </a:cubicBezTo>
                  <a:close/>
                  <a:moveTo>
                    <a:pt x="2098" y="555"/>
                  </a:moveTo>
                  <a:lnTo>
                    <a:pt x="2098" y="555"/>
                  </a:lnTo>
                  <a:cubicBezTo>
                    <a:pt x="2098" y="556"/>
                    <a:pt x="2096" y="558"/>
                    <a:pt x="2095" y="558"/>
                  </a:cubicBezTo>
                  <a:cubicBezTo>
                    <a:pt x="2093" y="558"/>
                    <a:pt x="2091" y="556"/>
                    <a:pt x="2091" y="555"/>
                  </a:cubicBezTo>
                  <a:lnTo>
                    <a:pt x="2091" y="555"/>
                  </a:lnTo>
                  <a:cubicBezTo>
                    <a:pt x="2091" y="553"/>
                    <a:pt x="2093" y="551"/>
                    <a:pt x="2095" y="551"/>
                  </a:cubicBezTo>
                  <a:cubicBezTo>
                    <a:pt x="2096" y="551"/>
                    <a:pt x="2098" y="553"/>
                    <a:pt x="2098" y="555"/>
                  </a:cubicBezTo>
                  <a:close/>
                  <a:moveTo>
                    <a:pt x="2098" y="568"/>
                  </a:moveTo>
                  <a:lnTo>
                    <a:pt x="2098" y="568"/>
                  </a:lnTo>
                  <a:cubicBezTo>
                    <a:pt x="2097" y="570"/>
                    <a:pt x="2095" y="571"/>
                    <a:pt x="2094" y="570"/>
                  </a:cubicBezTo>
                  <a:cubicBezTo>
                    <a:pt x="2092" y="570"/>
                    <a:pt x="2091" y="568"/>
                    <a:pt x="2092" y="566"/>
                  </a:cubicBezTo>
                  <a:lnTo>
                    <a:pt x="2092" y="566"/>
                  </a:lnTo>
                  <a:cubicBezTo>
                    <a:pt x="2092" y="564"/>
                    <a:pt x="2094" y="564"/>
                    <a:pt x="2096" y="564"/>
                  </a:cubicBezTo>
                  <a:cubicBezTo>
                    <a:pt x="2097" y="565"/>
                    <a:pt x="2098" y="566"/>
                    <a:pt x="2098" y="568"/>
                  </a:cubicBezTo>
                  <a:close/>
                  <a:moveTo>
                    <a:pt x="2097" y="581"/>
                  </a:moveTo>
                  <a:lnTo>
                    <a:pt x="2097" y="581"/>
                  </a:lnTo>
                  <a:cubicBezTo>
                    <a:pt x="2096" y="582"/>
                    <a:pt x="2094" y="583"/>
                    <a:pt x="2093" y="583"/>
                  </a:cubicBezTo>
                  <a:cubicBezTo>
                    <a:pt x="2091" y="582"/>
                    <a:pt x="2090" y="580"/>
                    <a:pt x="2091" y="579"/>
                  </a:cubicBezTo>
                  <a:lnTo>
                    <a:pt x="2091" y="579"/>
                  </a:lnTo>
                  <a:cubicBezTo>
                    <a:pt x="2091" y="577"/>
                    <a:pt x="2093" y="576"/>
                    <a:pt x="2095" y="577"/>
                  </a:cubicBezTo>
                  <a:cubicBezTo>
                    <a:pt x="2096" y="577"/>
                    <a:pt x="2097" y="579"/>
                    <a:pt x="2097" y="581"/>
                  </a:cubicBezTo>
                  <a:close/>
                  <a:moveTo>
                    <a:pt x="2096" y="593"/>
                  </a:moveTo>
                  <a:lnTo>
                    <a:pt x="2096" y="593"/>
                  </a:lnTo>
                  <a:cubicBezTo>
                    <a:pt x="2095" y="595"/>
                    <a:pt x="2094" y="596"/>
                    <a:pt x="2092" y="595"/>
                  </a:cubicBezTo>
                  <a:cubicBezTo>
                    <a:pt x="2090" y="594"/>
                    <a:pt x="2089" y="593"/>
                    <a:pt x="2090" y="591"/>
                  </a:cubicBezTo>
                  <a:lnTo>
                    <a:pt x="2090" y="591"/>
                  </a:lnTo>
                  <a:cubicBezTo>
                    <a:pt x="2090" y="589"/>
                    <a:pt x="2092" y="589"/>
                    <a:pt x="2094" y="589"/>
                  </a:cubicBezTo>
                  <a:cubicBezTo>
                    <a:pt x="2095" y="590"/>
                    <a:pt x="2096" y="591"/>
                    <a:pt x="2096" y="593"/>
                  </a:cubicBezTo>
                  <a:close/>
                  <a:moveTo>
                    <a:pt x="2094" y="605"/>
                  </a:moveTo>
                  <a:lnTo>
                    <a:pt x="2094" y="605"/>
                  </a:lnTo>
                  <a:cubicBezTo>
                    <a:pt x="2093" y="607"/>
                    <a:pt x="2092" y="608"/>
                    <a:pt x="2090" y="607"/>
                  </a:cubicBezTo>
                  <a:cubicBezTo>
                    <a:pt x="2088" y="607"/>
                    <a:pt x="2087" y="605"/>
                    <a:pt x="2088" y="603"/>
                  </a:cubicBezTo>
                  <a:lnTo>
                    <a:pt x="2088" y="603"/>
                  </a:lnTo>
                  <a:cubicBezTo>
                    <a:pt x="2088" y="602"/>
                    <a:pt x="2090" y="601"/>
                    <a:pt x="2092" y="601"/>
                  </a:cubicBezTo>
                  <a:cubicBezTo>
                    <a:pt x="2094" y="602"/>
                    <a:pt x="2094" y="604"/>
                    <a:pt x="2094" y="605"/>
                  </a:cubicBezTo>
                  <a:close/>
                  <a:moveTo>
                    <a:pt x="2092" y="618"/>
                  </a:moveTo>
                  <a:lnTo>
                    <a:pt x="2092" y="618"/>
                  </a:lnTo>
                  <a:cubicBezTo>
                    <a:pt x="2091" y="619"/>
                    <a:pt x="2090" y="620"/>
                    <a:pt x="2088" y="620"/>
                  </a:cubicBezTo>
                  <a:cubicBezTo>
                    <a:pt x="2086" y="619"/>
                    <a:pt x="2085" y="617"/>
                    <a:pt x="2086" y="616"/>
                  </a:cubicBezTo>
                  <a:lnTo>
                    <a:pt x="2086" y="616"/>
                  </a:lnTo>
                  <a:cubicBezTo>
                    <a:pt x="2087" y="614"/>
                    <a:pt x="2088" y="613"/>
                    <a:pt x="2090" y="614"/>
                  </a:cubicBezTo>
                  <a:cubicBezTo>
                    <a:pt x="2092" y="614"/>
                    <a:pt x="2092" y="616"/>
                    <a:pt x="2092" y="618"/>
                  </a:cubicBezTo>
                  <a:close/>
                  <a:moveTo>
                    <a:pt x="2089" y="630"/>
                  </a:moveTo>
                  <a:lnTo>
                    <a:pt x="2089" y="630"/>
                  </a:lnTo>
                  <a:cubicBezTo>
                    <a:pt x="2088" y="632"/>
                    <a:pt x="2087" y="632"/>
                    <a:pt x="2085" y="632"/>
                  </a:cubicBezTo>
                  <a:cubicBezTo>
                    <a:pt x="2083" y="631"/>
                    <a:pt x="2082" y="630"/>
                    <a:pt x="2083" y="628"/>
                  </a:cubicBezTo>
                  <a:lnTo>
                    <a:pt x="2083" y="628"/>
                  </a:lnTo>
                  <a:cubicBezTo>
                    <a:pt x="2084" y="626"/>
                    <a:pt x="2085" y="625"/>
                    <a:pt x="2087" y="626"/>
                  </a:cubicBezTo>
                  <a:cubicBezTo>
                    <a:pt x="2089" y="626"/>
                    <a:pt x="2090" y="628"/>
                    <a:pt x="2089" y="630"/>
                  </a:cubicBezTo>
                  <a:close/>
                  <a:moveTo>
                    <a:pt x="2086" y="642"/>
                  </a:moveTo>
                  <a:lnTo>
                    <a:pt x="2086" y="642"/>
                  </a:lnTo>
                  <a:cubicBezTo>
                    <a:pt x="2085" y="644"/>
                    <a:pt x="2084" y="645"/>
                    <a:pt x="2082" y="644"/>
                  </a:cubicBezTo>
                  <a:cubicBezTo>
                    <a:pt x="2080" y="643"/>
                    <a:pt x="2079" y="642"/>
                    <a:pt x="2080" y="640"/>
                  </a:cubicBezTo>
                  <a:lnTo>
                    <a:pt x="2080" y="640"/>
                  </a:lnTo>
                  <a:cubicBezTo>
                    <a:pt x="2080" y="638"/>
                    <a:pt x="2082" y="638"/>
                    <a:pt x="2084" y="638"/>
                  </a:cubicBezTo>
                  <a:cubicBezTo>
                    <a:pt x="2086" y="639"/>
                    <a:pt x="2086" y="640"/>
                    <a:pt x="2086" y="642"/>
                  </a:cubicBezTo>
                  <a:close/>
                  <a:moveTo>
                    <a:pt x="2082" y="655"/>
                  </a:moveTo>
                  <a:lnTo>
                    <a:pt x="2082" y="655"/>
                  </a:lnTo>
                  <a:cubicBezTo>
                    <a:pt x="2081" y="656"/>
                    <a:pt x="2079" y="656"/>
                    <a:pt x="2077" y="656"/>
                  </a:cubicBezTo>
                  <a:cubicBezTo>
                    <a:pt x="2076" y="655"/>
                    <a:pt x="2076" y="653"/>
                    <a:pt x="2076" y="651"/>
                  </a:cubicBezTo>
                  <a:lnTo>
                    <a:pt x="2076" y="651"/>
                  </a:lnTo>
                  <a:cubicBezTo>
                    <a:pt x="2077" y="650"/>
                    <a:pt x="2079" y="649"/>
                    <a:pt x="2081" y="650"/>
                  </a:cubicBezTo>
                  <a:cubicBezTo>
                    <a:pt x="2082" y="651"/>
                    <a:pt x="2083" y="653"/>
                    <a:pt x="2082" y="655"/>
                  </a:cubicBezTo>
                  <a:close/>
                  <a:moveTo>
                    <a:pt x="2077" y="666"/>
                  </a:moveTo>
                  <a:lnTo>
                    <a:pt x="2077" y="666"/>
                  </a:lnTo>
                  <a:cubicBezTo>
                    <a:pt x="2077" y="668"/>
                    <a:pt x="2075" y="668"/>
                    <a:pt x="2073" y="667"/>
                  </a:cubicBezTo>
                  <a:cubicBezTo>
                    <a:pt x="2072" y="666"/>
                    <a:pt x="2071" y="664"/>
                    <a:pt x="2072" y="663"/>
                  </a:cubicBezTo>
                  <a:lnTo>
                    <a:pt x="2072" y="663"/>
                  </a:lnTo>
                  <a:cubicBezTo>
                    <a:pt x="2073" y="662"/>
                    <a:pt x="2075" y="661"/>
                    <a:pt x="2077" y="662"/>
                  </a:cubicBezTo>
                  <a:cubicBezTo>
                    <a:pt x="2078" y="663"/>
                    <a:pt x="2078" y="665"/>
                    <a:pt x="2077" y="666"/>
                  </a:cubicBezTo>
                  <a:close/>
                  <a:moveTo>
                    <a:pt x="2073" y="679"/>
                  </a:moveTo>
                  <a:lnTo>
                    <a:pt x="2073" y="679"/>
                  </a:lnTo>
                  <a:cubicBezTo>
                    <a:pt x="2071" y="680"/>
                    <a:pt x="2069" y="680"/>
                    <a:pt x="2068" y="679"/>
                  </a:cubicBezTo>
                  <a:cubicBezTo>
                    <a:pt x="2067" y="677"/>
                    <a:pt x="2067" y="675"/>
                    <a:pt x="2068" y="674"/>
                  </a:cubicBezTo>
                  <a:lnTo>
                    <a:pt x="2068" y="674"/>
                  </a:lnTo>
                  <a:cubicBezTo>
                    <a:pt x="2069" y="673"/>
                    <a:pt x="2071" y="673"/>
                    <a:pt x="2073" y="674"/>
                  </a:cubicBezTo>
                  <a:cubicBezTo>
                    <a:pt x="2074" y="675"/>
                    <a:pt x="2074" y="677"/>
                    <a:pt x="2073" y="679"/>
                  </a:cubicBezTo>
                  <a:close/>
                  <a:moveTo>
                    <a:pt x="2067" y="690"/>
                  </a:moveTo>
                  <a:lnTo>
                    <a:pt x="2067" y="690"/>
                  </a:lnTo>
                  <a:cubicBezTo>
                    <a:pt x="2066" y="691"/>
                    <a:pt x="2064" y="691"/>
                    <a:pt x="2063" y="690"/>
                  </a:cubicBezTo>
                  <a:cubicBezTo>
                    <a:pt x="2062" y="689"/>
                    <a:pt x="2062" y="687"/>
                    <a:pt x="2063" y="686"/>
                  </a:cubicBezTo>
                  <a:lnTo>
                    <a:pt x="2063" y="686"/>
                  </a:lnTo>
                  <a:cubicBezTo>
                    <a:pt x="2064" y="684"/>
                    <a:pt x="2066" y="684"/>
                    <a:pt x="2067" y="686"/>
                  </a:cubicBezTo>
                  <a:cubicBezTo>
                    <a:pt x="2069" y="687"/>
                    <a:pt x="2069" y="689"/>
                    <a:pt x="2067" y="690"/>
                  </a:cubicBezTo>
                  <a:close/>
                  <a:moveTo>
                    <a:pt x="2062" y="701"/>
                  </a:moveTo>
                  <a:lnTo>
                    <a:pt x="2062" y="701"/>
                  </a:lnTo>
                  <a:cubicBezTo>
                    <a:pt x="2061" y="703"/>
                    <a:pt x="2059" y="703"/>
                    <a:pt x="2058" y="701"/>
                  </a:cubicBezTo>
                  <a:cubicBezTo>
                    <a:pt x="2056" y="700"/>
                    <a:pt x="2056" y="698"/>
                    <a:pt x="2058" y="697"/>
                  </a:cubicBezTo>
                  <a:lnTo>
                    <a:pt x="2058" y="697"/>
                  </a:lnTo>
                  <a:cubicBezTo>
                    <a:pt x="2059" y="696"/>
                    <a:pt x="2061" y="696"/>
                    <a:pt x="2062" y="697"/>
                  </a:cubicBezTo>
                  <a:cubicBezTo>
                    <a:pt x="2063" y="698"/>
                    <a:pt x="2063" y="700"/>
                    <a:pt x="2062" y="701"/>
                  </a:cubicBezTo>
                  <a:close/>
                  <a:moveTo>
                    <a:pt x="2056" y="712"/>
                  </a:moveTo>
                  <a:lnTo>
                    <a:pt x="2056" y="712"/>
                  </a:lnTo>
                  <a:cubicBezTo>
                    <a:pt x="2055" y="713"/>
                    <a:pt x="2053" y="713"/>
                    <a:pt x="2052" y="712"/>
                  </a:cubicBezTo>
                  <a:cubicBezTo>
                    <a:pt x="2050" y="711"/>
                    <a:pt x="2050" y="709"/>
                    <a:pt x="2052" y="708"/>
                  </a:cubicBezTo>
                  <a:lnTo>
                    <a:pt x="2052" y="708"/>
                  </a:lnTo>
                  <a:cubicBezTo>
                    <a:pt x="2053" y="707"/>
                    <a:pt x="2055" y="707"/>
                    <a:pt x="2056" y="708"/>
                  </a:cubicBezTo>
                  <a:cubicBezTo>
                    <a:pt x="2057" y="709"/>
                    <a:pt x="2057" y="711"/>
                    <a:pt x="2056" y="712"/>
                  </a:cubicBezTo>
                  <a:close/>
                  <a:moveTo>
                    <a:pt x="2050" y="723"/>
                  </a:moveTo>
                  <a:lnTo>
                    <a:pt x="2050" y="723"/>
                  </a:lnTo>
                  <a:cubicBezTo>
                    <a:pt x="2049" y="724"/>
                    <a:pt x="2047" y="724"/>
                    <a:pt x="2045" y="723"/>
                  </a:cubicBezTo>
                  <a:cubicBezTo>
                    <a:pt x="2044" y="722"/>
                    <a:pt x="2044" y="720"/>
                    <a:pt x="2045" y="719"/>
                  </a:cubicBezTo>
                  <a:lnTo>
                    <a:pt x="2045" y="719"/>
                  </a:lnTo>
                  <a:cubicBezTo>
                    <a:pt x="2047" y="717"/>
                    <a:pt x="2049" y="717"/>
                    <a:pt x="2050" y="719"/>
                  </a:cubicBezTo>
                  <a:cubicBezTo>
                    <a:pt x="2051" y="720"/>
                    <a:pt x="2051" y="722"/>
                    <a:pt x="2050" y="723"/>
                  </a:cubicBezTo>
                  <a:close/>
                  <a:moveTo>
                    <a:pt x="2043" y="734"/>
                  </a:moveTo>
                  <a:lnTo>
                    <a:pt x="2043" y="734"/>
                  </a:lnTo>
                  <a:cubicBezTo>
                    <a:pt x="2042" y="735"/>
                    <a:pt x="2040" y="735"/>
                    <a:pt x="2039" y="734"/>
                  </a:cubicBezTo>
                  <a:cubicBezTo>
                    <a:pt x="2038" y="732"/>
                    <a:pt x="2038" y="730"/>
                    <a:pt x="2039" y="729"/>
                  </a:cubicBezTo>
                  <a:lnTo>
                    <a:pt x="2039" y="729"/>
                  </a:lnTo>
                  <a:cubicBezTo>
                    <a:pt x="2040" y="728"/>
                    <a:pt x="2042" y="728"/>
                    <a:pt x="2043" y="729"/>
                  </a:cubicBezTo>
                  <a:cubicBezTo>
                    <a:pt x="2044" y="730"/>
                    <a:pt x="2044" y="732"/>
                    <a:pt x="2043" y="734"/>
                  </a:cubicBezTo>
                  <a:close/>
                  <a:moveTo>
                    <a:pt x="2036" y="744"/>
                  </a:moveTo>
                  <a:lnTo>
                    <a:pt x="2036" y="744"/>
                  </a:lnTo>
                  <a:cubicBezTo>
                    <a:pt x="2035" y="745"/>
                    <a:pt x="2033" y="745"/>
                    <a:pt x="2032" y="744"/>
                  </a:cubicBezTo>
                  <a:cubicBezTo>
                    <a:pt x="2031" y="743"/>
                    <a:pt x="2031" y="741"/>
                    <a:pt x="2032" y="740"/>
                  </a:cubicBezTo>
                  <a:lnTo>
                    <a:pt x="2032" y="740"/>
                  </a:lnTo>
                  <a:cubicBezTo>
                    <a:pt x="2033" y="738"/>
                    <a:pt x="2035" y="738"/>
                    <a:pt x="2036" y="740"/>
                  </a:cubicBezTo>
                  <a:cubicBezTo>
                    <a:pt x="2037" y="741"/>
                    <a:pt x="2037" y="743"/>
                    <a:pt x="2036" y="744"/>
                  </a:cubicBezTo>
                  <a:close/>
                  <a:moveTo>
                    <a:pt x="2029" y="754"/>
                  </a:moveTo>
                  <a:lnTo>
                    <a:pt x="2029" y="754"/>
                  </a:lnTo>
                  <a:cubicBezTo>
                    <a:pt x="2028" y="756"/>
                    <a:pt x="2026" y="756"/>
                    <a:pt x="2025" y="754"/>
                  </a:cubicBezTo>
                  <a:cubicBezTo>
                    <a:pt x="2023" y="753"/>
                    <a:pt x="2023" y="751"/>
                    <a:pt x="2025" y="750"/>
                  </a:cubicBezTo>
                  <a:lnTo>
                    <a:pt x="2025" y="750"/>
                  </a:lnTo>
                  <a:cubicBezTo>
                    <a:pt x="2026" y="749"/>
                    <a:pt x="2028" y="749"/>
                    <a:pt x="2029" y="750"/>
                  </a:cubicBezTo>
                  <a:cubicBezTo>
                    <a:pt x="2030" y="751"/>
                    <a:pt x="2030" y="753"/>
                    <a:pt x="2029" y="754"/>
                  </a:cubicBezTo>
                  <a:close/>
                  <a:moveTo>
                    <a:pt x="2021" y="764"/>
                  </a:moveTo>
                  <a:lnTo>
                    <a:pt x="2021" y="764"/>
                  </a:lnTo>
                  <a:cubicBezTo>
                    <a:pt x="2020" y="765"/>
                    <a:pt x="2018" y="765"/>
                    <a:pt x="2017" y="764"/>
                  </a:cubicBezTo>
                  <a:cubicBezTo>
                    <a:pt x="2016" y="763"/>
                    <a:pt x="2016" y="761"/>
                    <a:pt x="2017" y="760"/>
                  </a:cubicBezTo>
                  <a:lnTo>
                    <a:pt x="2017" y="760"/>
                  </a:lnTo>
                  <a:cubicBezTo>
                    <a:pt x="2018" y="759"/>
                    <a:pt x="2020" y="759"/>
                    <a:pt x="2021" y="760"/>
                  </a:cubicBezTo>
                  <a:cubicBezTo>
                    <a:pt x="2023" y="761"/>
                    <a:pt x="2023" y="763"/>
                    <a:pt x="2021" y="764"/>
                  </a:cubicBezTo>
                  <a:close/>
                  <a:moveTo>
                    <a:pt x="2014" y="774"/>
                  </a:moveTo>
                  <a:lnTo>
                    <a:pt x="2014" y="774"/>
                  </a:lnTo>
                  <a:cubicBezTo>
                    <a:pt x="2013" y="775"/>
                    <a:pt x="2011" y="775"/>
                    <a:pt x="2009" y="774"/>
                  </a:cubicBezTo>
                  <a:cubicBezTo>
                    <a:pt x="2008" y="773"/>
                    <a:pt x="2008" y="771"/>
                    <a:pt x="2009" y="770"/>
                  </a:cubicBezTo>
                  <a:lnTo>
                    <a:pt x="2009" y="770"/>
                  </a:lnTo>
                  <a:cubicBezTo>
                    <a:pt x="2011" y="768"/>
                    <a:pt x="2013" y="768"/>
                    <a:pt x="2014" y="770"/>
                  </a:cubicBezTo>
                  <a:cubicBezTo>
                    <a:pt x="2015" y="771"/>
                    <a:pt x="2015" y="773"/>
                    <a:pt x="2014" y="774"/>
                  </a:cubicBezTo>
                  <a:close/>
                  <a:moveTo>
                    <a:pt x="2005" y="784"/>
                  </a:moveTo>
                  <a:lnTo>
                    <a:pt x="2005" y="784"/>
                  </a:lnTo>
                  <a:cubicBezTo>
                    <a:pt x="2004" y="785"/>
                    <a:pt x="2002" y="784"/>
                    <a:pt x="2001" y="783"/>
                  </a:cubicBezTo>
                  <a:cubicBezTo>
                    <a:pt x="2000" y="782"/>
                    <a:pt x="2000" y="780"/>
                    <a:pt x="2002" y="779"/>
                  </a:cubicBezTo>
                  <a:lnTo>
                    <a:pt x="2002" y="779"/>
                  </a:lnTo>
                  <a:cubicBezTo>
                    <a:pt x="2003" y="778"/>
                    <a:pt x="2005" y="778"/>
                    <a:pt x="2006" y="780"/>
                  </a:cubicBezTo>
                  <a:cubicBezTo>
                    <a:pt x="2007" y="781"/>
                    <a:pt x="2007" y="783"/>
                    <a:pt x="2005" y="784"/>
                  </a:cubicBezTo>
                  <a:close/>
                  <a:moveTo>
                    <a:pt x="1997" y="793"/>
                  </a:moveTo>
                  <a:lnTo>
                    <a:pt x="1997" y="793"/>
                  </a:lnTo>
                  <a:cubicBezTo>
                    <a:pt x="1995" y="794"/>
                    <a:pt x="1993" y="794"/>
                    <a:pt x="1992" y="792"/>
                  </a:cubicBezTo>
                  <a:cubicBezTo>
                    <a:pt x="1992" y="791"/>
                    <a:pt x="1992" y="789"/>
                    <a:pt x="1993" y="788"/>
                  </a:cubicBezTo>
                  <a:lnTo>
                    <a:pt x="1993" y="788"/>
                  </a:lnTo>
                  <a:cubicBezTo>
                    <a:pt x="1995" y="787"/>
                    <a:pt x="1997" y="788"/>
                    <a:pt x="1998" y="789"/>
                  </a:cubicBezTo>
                  <a:cubicBezTo>
                    <a:pt x="1999" y="790"/>
                    <a:pt x="1998" y="792"/>
                    <a:pt x="1997" y="793"/>
                  </a:cubicBezTo>
                  <a:close/>
                  <a:moveTo>
                    <a:pt x="1988" y="803"/>
                  </a:moveTo>
                  <a:lnTo>
                    <a:pt x="1988" y="803"/>
                  </a:lnTo>
                  <a:cubicBezTo>
                    <a:pt x="1987" y="803"/>
                    <a:pt x="1985" y="803"/>
                    <a:pt x="1984" y="802"/>
                  </a:cubicBezTo>
                  <a:cubicBezTo>
                    <a:pt x="1983" y="800"/>
                    <a:pt x="1983" y="798"/>
                    <a:pt x="1985" y="797"/>
                  </a:cubicBezTo>
                  <a:lnTo>
                    <a:pt x="1985" y="797"/>
                  </a:lnTo>
                  <a:cubicBezTo>
                    <a:pt x="1986" y="796"/>
                    <a:pt x="1988" y="797"/>
                    <a:pt x="1989" y="798"/>
                  </a:cubicBezTo>
                  <a:cubicBezTo>
                    <a:pt x="1990" y="800"/>
                    <a:pt x="1990" y="802"/>
                    <a:pt x="1988" y="803"/>
                  </a:cubicBezTo>
                  <a:close/>
                  <a:moveTo>
                    <a:pt x="1979" y="811"/>
                  </a:moveTo>
                  <a:lnTo>
                    <a:pt x="1979" y="811"/>
                  </a:lnTo>
                  <a:cubicBezTo>
                    <a:pt x="1978" y="812"/>
                    <a:pt x="1976" y="812"/>
                    <a:pt x="1975" y="810"/>
                  </a:cubicBezTo>
                  <a:cubicBezTo>
                    <a:pt x="1974" y="809"/>
                    <a:pt x="1975" y="807"/>
                    <a:pt x="1976" y="806"/>
                  </a:cubicBezTo>
                  <a:lnTo>
                    <a:pt x="1976" y="806"/>
                  </a:lnTo>
                  <a:cubicBezTo>
                    <a:pt x="1977" y="805"/>
                    <a:pt x="1979" y="806"/>
                    <a:pt x="1980" y="807"/>
                  </a:cubicBezTo>
                  <a:cubicBezTo>
                    <a:pt x="1981" y="808"/>
                    <a:pt x="1981" y="810"/>
                    <a:pt x="1979" y="811"/>
                  </a:cubicBezTo>
                  <a:close/>
                  <a:moveTo>
                    <a:pt x="1971" y="820"/>
                  </a:moveTo>
                  <a:lnTo>
                    <a:pt x="1971" y="820"/>
                  </a:lnTo>
                  <a:cubicBezTo>
                    <a:pt x="1969" y="821"/>
                    <a:pt x="1967" y="821"/>
                    <a:pt x="1966" y="819"/>
                  </a:cubicBezTo>
                  <a:cubicBezTo>
                    <a:pt x="1965" y="818"/>
                    <a:pt x="1966" y="816"/>
                    <a:pt x="1967" y="815"/>
                  </a:cubicBezTo>
                  <a:lnTo>
                    <a:pt x="1967" y="815"/>
                  </a:lnTo>
                  <a:cubicBezTo>
                    <a:pt x="1969" y="814"/>
                    <a:pt x="1971" y="814"/>
                    <a:pt x="1971" y="816"/>
                  </a:cubicBezTo>
                  <a:cubicBezTo>
                    <a:pt x="1972" y="817"/>
                    <a:pt x="1972" y="819"/>
                    <a:pt x="1971" y="820"/>
                  </a:cubicBezTo>
                  <a:close/>
                  <a:moveTo>
                    <a:pt x="1961" y="829"/>
                  </a:moveTo>
                  <a:lnTo>
                    <a:pt x="1961" y="829"/>
                  </a:lnTo>
                  <a:cubicBezTo>
                    <a:pt x="1960" y="830"/>
                    <a:pt x="1958" y="829"/>
                    <a:pt x="1957" y="828"/>
                  </a:cubicBezTo>
                  <a:cubicBezTo>
                    <a:pt x="1956" y="826"/>
                    <a:pt x="1957" y="824"/>
                    <a:pt x="1958" y="823"/>
                  </a:cubicBezTo>
                  <a:lnTo>
                    <a:pt x="1958" y="823"/>
                  </a:lnTo>
                  <a:cubicBezTo>
                    <a:pt x="1959" y="822"/>
                    <a:pt x="1961" y="823"/>
                    <a:pt x="1962" y="824"/>
                  </a:cubicBezTo>
                  <a:cubicBezTo>
                    <a:pt x="1963" y="826"/>
                    <a:pt x="1963" y="828"/>
                    <a:pt x="1961" y="829"/>
                  </a:cubicBezTo>
                  <a:close/>
                  <a:moveTo>
                    <a:pt x="1952" y="837"/>
                  </a:moveTo>
                  <a:lnTo>
                    <a:pt x="1952" y="837"/>
                  </a:lnTo>
                  <a:cubicBezTo>
                    <a:pt x="1951" y="838"/>
                    <a:pt x="1949" y="837"/>
                    <a:pt x="1948" y="836"/>
                  </a:cubicBezTo>
                  <a:cubicBezTo>
                    <a:pt x="1947" y="835"/>
                    <a:pt x="1947" y="833"/>
                    <a:pt x="1949" y="832"/>
                  </a:cubicBezTo>
                  <a:lnTo>
                    <a:pt x="1949" y="832"/>
                  </a:lnTo>
                  <a:cubicBezTo>
                    <a:pt x="1950" y="831"/>
                    <a:pt x="1952" y="831"/>
                    <a:pt x="1953" y="833"/>
                  </a:cubicBezTo>
                  <a:cubicBezTo>
                    <a:pt x="1954" y="834"/>
                    <a:pt x="1954" y="836"/>
                    <a:pt x="1952" y="837"/>
                  </a:cubicBezTo>
                  <a:close/>
                  <a:moveTo>
                    <a:pt x="1943" y="845"/>
                  </a:moveTo>
                  <a:lnTo>
                    <a:pt x="1943" y="845"/>
                  </a:lnTo>
                  <a:cubicBezTo>
                    <a:pt x="1941" y="846"/>
                    <a:pt x="1939" y="846"/>
                    <a:pt x="1938" y="844"/>
                  </a:cubicBezTo>
                  <a:cubicBezTo>
                    <a:pt x="1937" y="843"/>
                    <a:pt x="1938" y="841"/>
                    <a:pt x="1939" y="840"/>
                  </a:cubicBezTo>
                  <a:lnTo>
                    <a:pt x="1939" y="840"/>
                  </a:lnTo>
                  <a:cubicBezTo>
                    <a:pt x="1941" y="839"/>
                    <a:pt x="1943" y="839"/>
                    <a:pt x="1944" y="841"/>
                  </a:cubicBezTo>
                  <a:cubicBezTo>
                    <a:pt x="1945" y="842"/>
                    <a:pt x="1944" y="844"/>
                    <a:pt x="1943" y="845"/>
                  </a:cubicBezTo>
                  <a:close/>
                  <a:moveTo>
                    <a:pt x="1932" y="853"/>
                  </a:moveTo>
                  <a:lnTo>
                    <a:pt x="1932" y="853"/>
                  </a:lnTo>
                  <a:cubicBezTo>
                    <a:pt x="1931" y="854"/>
                    <a:pt x="1929" y="853"/>
                    <a:pt x="1928" y="851"/>
                  </a:cubicBezTo>
                  <a:cubicBezTo>
                    <a:pt x="1928" y="850"/>
                    <a:pt x="1929" y="848"/>
                    <a:pt x="1930" y="847"/>
                  </a:cubicBezTo>
                  <a:lnTo>
                    <a:pt x="1930" y="847"/>
                  </a:lnTo>
                  <a:cubicBezTo>
                    <a:pt x="1932" y="847"/>
                    <a:pt x="1934" y="848"/>
                    <a:pt x="1934" y="849"/>
                  </a:cubicBezTo>
                  <a:cubicBezTo>
                    <a:pt x="1935" y="851"/>
                    <a:pt x="1934" y="853"/>
                    <a:pt x="1932" y="853"/>
                  </a:cubicBezTo>
                  <a:close/>
                  <a:moveTo>
                    <a:pt x="1922" y="861"/>
                  </a:moveTo>
                  <a:lnTo>
                    <a:pt x="1922" y="861"/>
                  </a:lnTo>
                  <a:cubicBezTo>
                    <a:pt x="1921" y="862"/>
                    <a:pt x="1919" y="861"/>
                    <a:pt x="1918" y="859"/>
                  </a:cubicBezTo>
                  <a:cubicBezTo>
                    <a:pt x="1918" y="858"/>
                    <a:pt x="1919" y="856"/>
                    <a:pt x="1920" y="855"/>
                  </a:cubicBezTo>
                  <a:lnTo>
                    <a:pt x="1920" y="855"/>
                  </a:lnTo>
                  <a:cubicBezTo>
                    <a:pt x="1922" y="855"/>
                    <a:pt x="1924" y="856"/>
                    <a:pt x="1924" y="857"/>
                  </a:cubicBezTo>
                  <a:cubicBezTo>
                    <a:pt x="1925" y="859"/>
                    <a:pt x="1924" y="861"/>
                    <a:pt x="1922" y="861"/>
                  </a:cubicBezTo>
                  <a:close/>
                  <a:moveTo>
                    <a:pt x="1913" y="869"/>
                  </a:moveTo>
                  <a:lnTo>
                    <a:pt x="1913" y="869"/>
                  </a:lnTo>
                  <a:cubicBezTo>
                    <a:pt x="1911" y="869"/>
                    <a:pt x="1909" y="869"/>
                    <a:pt x="1909" y="867"/>
                  </a:cubicBezTo>
                  <a:cubicBezTo>
                    <a:pt x="1908" y="865"/>
                    <a:pt x="1909" y="864"/>
                    <a:pt x="1911" y="863"/>
                  </a:cubicBezTo>
                  <a:lnTo>
                    <a:pt x="1911" y="863"/>
                  </a:lnTo>
                  <a:cubicBezTo>
                    <a:pt x="1912" y="862"/>
                    <a:pt x="1914" y="863"/>
                    <a:pt x="1915" y="865"/>
                  </a:cubicBezTo>
                  <a:cubicBezTo>
                    <a:pt x="1915" y="867"/>
                    <a:pt x="1914" y="868"/>
                    <a:pt x="1913" y="869"/>
                  </a:cubicBezTo>
                  <a:close/>
                  <a:moveTo>
                    <a:pt x="1902" y="876"/>
                  </a:moveTo>
                  <a:lnTo>
                    <a:pt x="1902" y="876"/>
                  </a:lnTo>
                  <a:cubicBezTo>
                    <a:pt x="1901" y="877"/>
                    <a:pt x="1899" y="876"/>
                    <a:pt x="1898" y="874"/>
                  </a:cubicBezTo>
                  <a:cubicBezTo>
                    <a:pt x="1898" y="873"/>
                    <a:pt x="1899" y="871"/>
                    <a:pt x="1900" y="870"/>
                  </a:cubicBezTo>
                  <a:lnTo>
                    <a:pt x="1900" y="870"/>
                  </a:lnTo>
                  <a:cubicBezTo>
                    <a:pt x="1902" y="870"/>
                    <a:pt x="1904" y="871"/>
                    <a:pt x="1904" y="872"/>
                  </a:cubicBezTo>
                  <a:cubicBezTo>
                    <a:pt x="1905" y="874"/>
                    <a:pt x="1904" y="876"/>
                    <a:pt x="1902" y="876"/>
                  </a:cubicBezTo>
                  <a:close/>
                  <a:moveTo>
                    <a:pt x="1892" y="883"/>
                  </a:moveTo>
                  <a:lnTo>
                    <a:pt x="1892" y="883"/>
                  </a:lnTo>
                  <a:cubicBezTo>
                    <a:pt x="1891" y="884"/>
                    <a:pt x="1889" y="883"/>
                    <a:pt x="1888" y="881"/>
                  </a:cubicBezTo>
                  <a:cubicBezTo>
                    <a:pt x="1888" y="880"/>
                    <a:pt x="1889" y="878"/>
                    <a:pt x="1890" y="878"/>
                  </a:cubicBezTo>
                  <a:lnTo>
                    <a:pt x="1890" y="878"/>
                  </a:lnTo>
                  <a:cubicBezTo>
                    <a:pt x="1892" y="877"/>
                    <a:pt x="1894" y="878"/>
                    <a:pt x="1894" y="879"/>
                  </a:cubicBezTo>
                  <a:cubicBezTo>
                    <a:pt x="1895" y="881"/>
                    <a:pt x="1894" y="883"/>
                    <a:pt x="1892" y="883"/>
                  </a:cubicBezTo>
                  <a:close/>
                  <a:moveTo>
                    <a:pt x="1882" y="891"/>
                  </a:moveTo>
                  <a:lnTo>
                    <a:pt x="1882" y="891"/>
                  </a:lnTo>
                  <a:cubicBezTo>
                    <a:pt x="1880" y="891"/>
                    <a:pt x="1879" y="890"/>
                    <a:pt x="1878" y="889"/>
                  </a:cubicBezTo>
                  <a:cubicBezTo>
                    <a:pt x="1877" y="887"/>
                    <a:pt x="1878" y="885"/>
                    <a:pt x="1880" y="885"/>
                  </a:cubicBezTo>
                  <a:lnTo>
                    <a:pt x="1880" y="885"/>
                  </a:lnTo>
                  <a:cubicBezTo>
                    <a:pt x="1882" y="884"/>
                    <a:pt x="1883" y="885"/>
                    <a:pt x="1884" y="887"/>
                  </a:cubicBezTo>
                  <a:cubicBezTo>
                    <a:pt x="1885" y="888"/>
                    <a:pt x="1884" y="890"/>
                    <a:pt x="1882" y="891"/>
                  </a:cubicBezTo>
                  <a:close/>
                  <a:moveTo>
                    <a:pt x="1871" y="897"/>
                  </a:moveTo>
                  <a:lnTo>
                    <a:pt x="1871" y="897"/>
                  </a:lnTo>
                  <a:cubicBezTo>
                    <a:pt x="1870" y="898"/>
                    <a:pt x="1868" y="897"/>
                    <a:pt x="1868" y="895"/>
                  </a:cubicBezTo>
                  <a:cubicBezTo>
                    <a:pt x="1867" y="894"/>
                    <a:pt x="1868" y="892"/>
                    <a:pt x="1870" y="891"/>
                  </a:cubicBezTo>
                  <a:lnTo>
                    <a:pt x="1870" y="891"/>
                  </a:lnTo>
                  <a:cubicBezTo>
                    <a:pt x="1871" y="891"/>
                    <a:pt x="1873" y="892"/>
                    <a:pt x="1873" y="893"/>
                  </a:cubicBezTo>
                  <a:cubicBezTo>
                    <a:pt x="1874" y="895"/>
                    <a:pt x="1873" y="897"/>
                    <a:pt x="1871" y="897"/>
                  </a:cubicBezTo>
                  <a:close/>
                  <a:moveTo>
                    <a:pt x="1861" y="904"/>
                  </a:moveTo>
                  <a:lnTo>
                    <a:pt x="1861" y="904"/>
                  </a:lnTo>
                  <a:cubicBezTo>
                    <a:pt x="1859" y="905"/>
                    <a:pt x="1858" y="904"/>
                    <a:pt x="1857" y="902"/>
                  </a:cubicBezTo>
                  <a:cubicBezTo>
                    <a:pt x="1856" y="901"/>
                    <a:pt x="1857" y="899"/>
                    <a:pt x="1859" y="898"/>
                  </a:cubicBezTo>
                  <a:lnTo>
                    <a:pt x="1859" y="898"/>
                  </a:lnTo>
                  <a:cubicBezTo>
                    <a:pt x="1861" y="898"/>
                    <a:pt x="1862" y="899"/>
                    <a:pt x="1863" y="900"/>
                  </a:cubicBezTo>
                  <a:cubicBezTo>
                    <a:pt x="1864" y="902"/>
                    <a:pt x="1863" y="904"/>
                    <a:pt x="1861" y="904"/>
                  </a:cubicBezTo>
                  <a:close/>
                  <a:moveTo>
                    <a:pt x="1850" y="911"/>
                  </a:moveTo>
                  <a:lnTo>
                    <a:pt x="1850" y="911"/>
                  </a:lnTo>
                  <a:cubicBezTo>
                    <a:pt x="1849" y="911"/>
                    <a:pt x="1847" y="911"/>
                    <a:pt x="1846" y="909"/>
                  </a:cubicBezTo>
                  <a:cubicBezTo>
                    <a:pt x="1846" y="907"/>
                    <a:pt x="1847" y="905"/>
                    <a:pt x="1848" y="905"/>
                  </a:cubicBezTo>
                  <a:lnTo>
                    <a:pt x="1848" y="905"/>
                  </a:lnTo>
                  <a:cubicBezTo>
                    <a:pt x="1850" y="904"/>
                    <a:pt x="1852" y="905"/>
                    <a:pt x="1852" y="907"/>
                  </a:cubicBezTo>
                  <a:cubicBezTo>
                    <a:pt x="1853" y="909"/>
                    <a:pt x="1852" y="910"/>
                    <a:pt x="1850" y="911"/>
                  </a:cubicBezTo>
                  <a:close/>
                  <a:moveTo>
                    <a:pt x="1840" y="917"/>
                  </a:moveTo>
                  <a:lnTo>
                    <a:pt x="1840" y="917"/>
                  </a:lnTo>
                  <a:cubicBezTo>
                    <a:pt x="1838" y="918"/>
                    <a:pt x="1836" y="917"/>
                    <a:pt x="1836" y="915"/>
                  </a:cubicBezTo>
                  <a:cubicBezTo>
                    <a:pt x="1835" y="914"/>
                    <a:pt x="1836" y="912"/>
                    <a:pt x="1838" y="911"/>
                  </a:cubicBezTo>
                  <a:lnTo>
                    <a:pt x="1838" y="911"/>
                  </a:lnTo>
                  <a:cubicBezTo>
                    <a:pt x="1839" y="911"/>
                    <a:pt x="1841" y="912"/>
                    <a:pt x="1842" y="913"/>
                  </a:cubicBezTo>
                  <a:cubicBezTo>
                    <a:pt x="1842" y="915"/>
                    <a:pt x="1841" y="917"/>
                    <a:pt x="1840" y="917"/>
                  </a:cubicBezTo>
                  <a:close/>
                  <a:moveTo>
                    <a:pt x="1829" y="923"/>
                  </a:moveTo>
                  <a:lnTo>
                    <a:pt x="1829" y="923"/>
                  </a:lnTo>
                  <a:cubicBezTo>
                    <a:pt x="1827" y="924"/>
                    <a:pt x="1825" y="923"/>
                    <a:pt x="1825" y="922"/>
                  </a:cubicBezTo>
                  <a:cubicBezTo>
                    <a:pt x="1824" y="920"/>
                    <a:pt x="1825" y="918"/>
                    <a:pt x="1827" y="918"/>
                  </a:cubicBezTo>
                  <a:lnTo>
                    <a:pt x="1827" y="918"/>
                  </a:lnTo>
                  <a:cubicBezTo>
                    <a:pt x="1828" y="917"/>
                    <a:pt x="1830" y="918"/>
                    <a:pt x="1831" y="920"/>
                  </a:cubicBezTo>
                  <a:cubicBezTo>
                    <a:pt x="1831" y="921"/>
                    <a:pt x="1830" y="923"/>
                    <a:pt x="1829" y="923"/>
                  </a:cubicBezTo>
                  <a:close/>
                  <a:moveTo>
                    <a:pt x="1818" y="930"/>
                  </a:moveTo>
                  <a:lnTo>
                    <a:pt x="1818" y="930"/>
                  </a:lnTo>
                  <a:cubicBezTo>
                    <a:pt x="1816" y="930"/>
                    <a:pt x="1815" y="929"/>
                    <a:pt x="1814" y="928"/>
                  </a:cubicBezTo>
                  <a:cubicBezTo>
                    <a:pt x="1813" y="926"/>
                    <a:pt x="1814" y="924"/>
                    <a:pt x="1816" y="924"/>
                  </a:cubicBezTo>
                  <a:lnTo>
                    <a:pt x="1816" y="924"/>
                  </a:lnTo>
                  <a:cubicBezTo>
                    <a:pt x="1818" y="923"/>
                    <a:pt x="1819" y="924"/>
                    <a:pt x="1820" y="926"/>
                  </a:cubicBezTo>
                  <a:cubicBezTo>
                    <a:pt x="1821" y="927"/>
                    <a:pt x="1820" y="929"/>
                    <a:pt x="1818" y="930"/>
                  </a:cubicBezTo>
                  <a:close/>
                  <a:moveTo>
                    <a:pt x="1807" y="936"/>
                  </a:moveTo>
                  <a:lnTo>
                    <a:pt x="1807" y="936"/>
                  </a:lnTo>
                  <a:cubicBezTo>
                    <a:pt x="1805" y="936"/>
                    <a:pt x="1804" y="935"/>
                    <a:pt x="1803" y="934"/>
                  </a:cubicBezTo>
                  <a:cubicBezTo>
                    <a:pt x="1802" y="932"/>
                    <a:pt x="1803" y="930"/>
                    <a:pt x="1805" y="930"/>
                  </a:cubicBezTo>
                  <a:lnTo>
                    <a:pt x="1805" y="930"/>
                  </a:lnTo>
                  <a:cubicBezTo>
                    <a:pt x="1807" y="929"/>
                    <a:pt x="1808" y="930"/>
                    <a:pt x="1809" y="932"/>
                  </a:cubicBezTo>
                  <a:cubicBezTo>
                    <a:pt x="1809" y="933"/>
                    <a:pt x="1809" y="935"/>
                    <a:pt x="1807" y="936"/>
                  </a:cubicBezTo>
                  <a:close/>
                  <a:moveTo>
                    <a:pt x="1796" y="941"/>
                  </a:moveTo>
                  <a:lnTo>
                    <a:pt x="1796" y="941"/>
                  </a:lnTo>
                  <a:cubicBezTo>
                    <a:pt x="1794" y="942"/>
                    <a:pt x="1792" y="941"/>
                    <a:pt x="1792" y="939"/>
                  </a:cubicBezTo>
                  <a:cubicBezTo>
                    <a:pt x="1791" y="938"/>
                    <a:pt x="1792" y="936"/>
                    <a:pt x="1794" y="936"/>
                  </a:cubicBezTo>
                  <a:lnTo>
                    <a:pt x="1794" y="936"/>
                  </a:lnTo>
                  <a:cubicBezTo>
                    <a:pt x="1796" y="935"/>
                    <a:pt x="1797" y="936"/>
                    <a:pt x="1798" y="938"/>
                  </a:cubicBezTo>
                  <a:cubicBezTo>
                    <a:pt x="1798" y="939"/>
                    <a:pt x="1798" y="941"/>
                    <a:pt x="1796" y="941"/>
                  </a:cubicBezTo>
                  <a:close/>
                  <a:moveTo>
                    <a:pt x="1785" y="947"/>
                  </a:moveTo>
                  <a:lnTo>
                    <a:pt x="1785" y="947"/>
                  </a:lnTo>
                  <a:cubicBezTo>
                    <a:pt x="1783" y="948"/>
                    <a:pt x="1781" y="947"/>
                    <a:pt x="1781" y="945"/>
                  </a:cubicBezTo>
                  <a:cubicBezTo>
                    <a:pt x="1780" y="944"/>
                    <a:pt x="1781" y="942"/>
                    <a:pt x="1783" y="941"/>
                  </a:cubicBezTo>
                  <a:lnTo>
                    <a:pt x="1783" y="941"/>
                  </a:lnTo>
                  <a:cubicBezTo>
                    <a:pt x="1785" y="941"/>
                    <a:pt x="1786" y="942"/>
                    <a:pt x="1787" y="943"/>
                  </a:cubicBezTo>
                  <a:cubicBezTo>
                    <a:pt x="1787" y="945"/>
                    <a:pt x="1786" y="947"/>
                    <a:pt x="1785" y="947"/>
                  </a:cubicBezTo>
                  <a:close/>
                  <a:moveTo>
                    <a:pt x="1774" y="953"/>
                  </a:moveTo>
                  <a:lnTo>
                    <a:pt x="1774" y="953"/>
                  </a:lnTo>
                  <a:cubicBezTo>
                    <a:pt x="1772" y="953"/>
                    <a:pt x="1770" y="952"/>
                    <a:pt x="1770" y="951"/>
                  </a:cubicBezTo>
                  <a:cubicBezTo>
                    <a:pt x="1769" y="949"/>
                    <a:pt x="1770" y="947"/>
                    <a:pt x="1772" y="947"/>
                  </a:cubicBezTo>
                  <a:lnTo>
                    <a:pt x="1772" y="947"/>
                  </a:lnTo>
                  <a:cubicBezTo>
                    <a:pt x="1773" y="946"/>
                    <a:pt x="1775" y="947"/>
                    <a:pt x="1776" y="949"/>
                  </a:cubicBezTo>
                  <a:cubicBezTo>
                    <a:pt x="1776" y="950"/>
                    <a:pt x="1775" y="952"/>
                    <a:pt x="1774" y="953"/>
                  </a:cubicBezTo>
                  <a:close/>
                  <a:moveTo>
                    <a:pt x="1762" y="958"/>
                  </a:moveTo>
                  <a:lnTo>
                    <a:pt x="1762" y="958"/>
                  </a:lnTo>
                  <a:cubicBezTo>
                    <a:pt x="1761" y="959"/>
                    <a:pt x="1759" y="958"/>
                    <a:pt x="1758" y="956"/>
                  </a:cubicBezTo>
                  <a:cubicBezTo>
                    <a:pt x="1758" y="955"/>
                    <a:pt x="1759" y="953"/>
                    <a:pt x="1760" y="952"/>
                  </a:cubicBezTo>
                  <a:lnTo>
                    <a:pt x="1760" y="952"/>
                  </a:lnTo>
                  <a:cubicBezTo>
                    <a:pt x="1762" y="952"/>
                    <a:pt x="1764" y="953"/>
                    <a:pt x="1764" y="954"/>
                  </a:cubicBezTo>
                  <a:cubicBezTo>
                    <a:pt x="1765" y="956"/>
                    <a:pt x="1764" y="958"/>
                    <a:pt x="1762" y="958"/>
                  </a:cubicBezTo>
                  <a:close/>
                  <a:moveTo>
                    <a:pt x="1751" y="964"/>
                  </a:moveTo>
                  <a:lnTo>
                    <a:pt x="1751" y="964"/>
                  </a:lnTo>
                  <a:cubicBezTo>
                    <a:pt x="1749" y="964"/>
                    <a:pt x="1748" y="963"/>
                    <a:pt x="1747" y="962"/>
                  </a:cubicBezTo>
                  <a:cubicBezTo>
                    <a:pt x="1747" y="960"/>
                    <a:pt x="1747" y="958"/>
                    <a:pt x="1749" y="958"/>
                  </a:cubicBezTo>
                  <a:lnTo>
                    <a:pt x="1749" y="958"/>
                  </a:lnTo>
                  <a:cubicBezTo>
                    <a:pt x="1751" y="957"/>
                    <a:pt x="1752" y="958"/>
                    <a:pt x="1753" y="960"/>
                  </a:cubicBezTo>
                  <a:cubicBezTo>
                    <a:pt x="1754" y="961"/>
                    <a:pt x="1753" y="963"/>
                    <a:pt x="1751" y="964"/>
                  </a:cubicBezTo>
                  <a:close/>
                  <a:moveTo>
                    <a:pt x="1740" y="969"/>
                  </a:moveTo>
                  <a:lnTo>
                    <a:pt x="1740" y="969"/>
                  </a:lnTo>
                  <a:cubicBezTo>
                    <a:pt x="1738" y="969"/>
                    <a:pt x="1736" y="968"/>
                    <a:pt x="1736" y="967"/>
                  </a:cubicBezTo>
                  <a:cubicBezTo>
                    <a:pt x="1735" y="965"/>
                    <a:pt x="1736" y="963"/>
                    <a:pt x="1738" y="963"/>
                  </a:cubicBezTo>
                  <a:lnTo>
                    <a:pt x="1738" y="963"/>
                  </a:lnTo>
                  <a:cubicBezTo>
                    <a:pt x="1739" y="962"/>
                    <a:pt x="1741" y="963"/>
                    <a:pt x="1742" y="965"/>
                  </a:cubicBezTo>
                  <a:cubicBezTo>
                    <a:pt x="1742" y="966"/>
                    <a:pt x="1741" y="968"/>
                    <a:pt x="1740" y="969"/>
                  </a:cubicBezTo>
                  <a:close/>
                  <a:moveTo>
                    <a:pt x="1728" y="974"/>
                  </a:moveTo>
                  <a:lnTo>
                    <a:pt x="1728" y="974"/>
                  </a:lnTo>
                  <a:cubicBezTo>
                    <a:pt x="1727" y="974"/>
                    <a:pt x="1725" y="973"/>
                    <a:pt x="1724" y="972"/>
                  </a:cubicBezTo>
                  <a:cubicBezTo>
                    <a:pt x="1724" y="970"/>
                    <a:pt x="1725" y="968"/>
                    <a:pt x="1726" y="968"/>
                  </a:cubicBezTo>
                  <a:lnTo>
                    <a:pt x="1726" y="968"/>
                  </a:lnTo>
                  <a:cubicBezTo>
                    <a:pt x="1728" y="967"/>
                    <a:pt x="1730" y="968"/>
                    <a:pt x="1730" y="970"/>
                  </a:cubicBezTo>
                  <a:cubicBezTo>
                    <a:pt x="1731" y="971"/>
                    <a:pt x="1730" y="973"/>
                    <a:pt x="1728" y="974"/>
                  </a:cubicBezTo>
                  <a:close/>
                  <a:moveTo>
                    <a:pt x="1717" y="979"/>
                  </a:moveTo>
                  <a:lnTo>
                    <a:pt x="1717" y="979"/>
                  </a:lnTo>
                  <a:cubicBezTo>
                    <a:pt x="1715" y="979"/>
                    <a:pt x="1713" y="978"/>
                    <a:pt x="1713" y="977"/>
                  </a:cubicBezTo>
                  <a:cubicBezTo>
                    <a:pt x="1712" y="975"/>
                    <a:pt x="1713" y="973"/>
                    <a:pt x="1715" y="973"/>
                  </a:cubicBezTo>
                  <a:lnTo>
                    <a:pt x="1715" y="973"/>
                  </a:lnTo>
                  <a:cubicBezTo>
                    <a:pt x="1716" y="972"/>
                    <a:pt x="1718" y="973"/>
                    <a:pt x="1719" y="975"/>
                  </a:cubicBezTo>
                  <a:cubicBezTo>
                    <a:pt x="1719" y="976"/>
                    <a:pt x="1718" y="978"/>
                    <a:pt x="1717" y="979"/>
                  </a:cubicBezTo>
                  <a:close/>
                  <a:moveTo>
                    <a:pt x="1705" y="984"/>
                  </a:moveTo>
                  <a:lnTo>
                    <a:pt x="1705" y="984"/>
                  </a:lnTo>
                  <a:cubicBezTo>
                    <a:pt x="1704" y="984"/>
                    <a:pt x="1702" y="983"/>
                    <a:pt x="1701" y="982"/>
                  </a:cubicBezTo>
                  <a:cubicBezTo>
                    <a:pt x="1701" y="980"/>
                    <a:pt x="1702" y="978"/>
                    <a:pt x="1703" y="978"/>
                  </a:cubicBezTo>
                  <a:lnTo>
                    <a:pt x="1703" y="978"/>
                  </a:lnTo>
                  <a:cubicBezTo>
                    <a:pt x="1705" y="977"/>
                    <a:pt x="1707" y="978"/>
                    <a:pt x="1707" y="980"/>
                  </a:cubicBezTo>
                  <a:cubicBezTo>
                    <a:pt x="1708" y="981"/>
                    <a:pt x="1707" y="983"/>
                    <a:pt x="1705" y="984"/>
                  </a:cubicBezTo>
                  <a:close/>
                  <a:moveTo>
                    <a:pt x="1694" y="988"/>
                  </a:moveTo>
                  <a:lnTo>
                    <a:pt x="1694" y="988"/>
                  </a:lnTo>
                  <a:cubicBezTo>
                    <a:pt x="1692" y="989"/>
                    <a:pt x="1690" y="988"/>
                    <a:pt x="1690" y="986"/>
                  </a:cubicBezTo>
                  <a:cubicBezTo>
                    <a:pt x="1689" y="985"/>
                    <a:pt x="1690" y="983"/>
                    <a:pt x="1692" y="982"/>
                  </a:cubicBezTo>
                  <a:lnTo>
                    <a:pt x="1692" y="982"/>
                  </a:lnTo>
                  <a:cubicBezTo>
                    <a:pt x="1693" y="982"/>
                    <a:pt x="1695" y="983"/>
                    <a:pt x="1696" y="984"/>
                  </a:cubicBezTo>
                  <a:cubicBezTo>
                    <a:pt x="1696" y="986"/>
                    <a:pt x="1695" y="988"/>
                    <a:pt x="1694" y="988"/>
                  </a:cubicBezTo>
                  <a:close/>
                  <a:moveTo>
                    <a:pt x="1682" y="993"/>
                  </a:moveTo>
                  <a:lnTo>
                    <a:pt x="1682" y="993"/>
                  </a:lnTo>
                  <a:cubicBezTo>
                    <a:pt x="1680" y="993"/>
                    <a:pt x="1679" y="992"/>
                    <a:pt x="1678" y="991"/>
                  </a:cubicBezTo>
                  <a:cubicBezTo>
                    <a:pt x="1677" y="989"/>
                    <a:pt x="1678" y="987"/>
                    <a:pt x="1680" y="987"/>
                  </a:cubicBezTo>
                  <a:lnTo>
                    <a:pt x="1680" y="987"/>
                  </a:lnTo>
                  <a:cubicBezTo>
                    <a:pt x="1682" y="986"/>
                    <a:pt x="1683" y="987"/>
                    <a:pt x="1684" y="989"/>
                  </a:cubicBezTo>
                  <a:cubicBezTo>
                    <a:pt x="1684" y="990"/>
                    <a:pt x="1684" y="992"/>
                    <a:pt x="1682" y="993"/>
                  </a:cubicBezTo>
                  <a:close/>
                  <a:moveTo>
                    <a:pt x="1670" y="997"/>
                  </a:moveTo>
                  <a:lnTo>
                    <a:pt x="1670" y="997"/>
                  </a:lnTo>
                  <a:cubicBezTo>
                    <a:pt x="1669" y="998"/>
                    <a:pt x="1667" y="997"/>
                    <a:pt x="1666" y="995"/>
                  </a:cubicBezTo>
                  <a:cubicBezTo>
                    <a:pt x="1666" y="994"/>
                    <a:pt x="1667" y="992"/>
                    <a:pt x="1668" y="991"/>
                  </a:cubicBezTo>
                  <a:lnTo>
                    <a:pt x="1668" y="991"/>
                  </a:lnTo>
                  <a:cubicBezTo>
                    <a:pt x="1670" y="991"/>
                    <a:pt x="1672" y="992"/>
                    <a:pt x="1672" y="993"/>
                  </a:cubicBezTo>
                  <a:cubicBezTo>
                    <a:pt x="1673" y="995"/>
                    <a:pt x="1672" y="997"/>
                    <a:pt x="1670" y="997"/>
                  </a:cubicBezTo>
                  <a:close/>
                  <a:moveTo>
                    <a:pt x="1658" y="1002"/>
                  </a:moveTo>
                  <a:lnTo>
                    <a:pt x="1658" y="1002"/>
                  </a:lnTo>
                  <a:cubicBezTo>
                    <a:pt x="1657" y="1002"/>
                    <a:pt x="1655" y="1001"/>
                    <a:pt x="1654" y="999"/>
                  </a:cubicBezTo>
                  <a:cubicBezTo>
                    <a:pt x="1654" y="998"/>
                    <a:pt x="1655" y="996"/>
                    <a:pt x="1657" y="996"/>
                  </a:cubicBezTo>
                  <a:lnTo>
                    <a:pt x="1657" y="996"/>
                  </a:lnTo>
                  <a:cubicBezTo>
                    <a:pt x="1658" y="995"/>
                    <a:pt x="1660" y="996"/>
                    <a:pt x="1661" y="998"/>
                  </a:cubicBezTo>
                  <a:cubicBezTo>
                    <a:pt x="1661" y="1000"/>
                    <a:pt x="1660" y="1001"/>
                    <a:pt x="1658" y="1002"/>
                  </a:cubicBezTo>
                  <a:close/>
                  <a:moveTo>
                    <a:pt x="1647" y="1006"/>
                  </a:moveTo>
                  <a:lnTo>
                    <a:pt x="1646" y="1006"/>
                  </a:lnTo>
                  <a:cubicBezTo>
                    <a:pt x="1645" y="1006"/>
                    <a:pt x="1643" y="1005"/>
                    <a:pt x="1643" y="1004"/>
                  </a:cubicBezTo>
                  <a:cubicBezTo>
                    <a:pt x="1642" y="1002"/>
                    <a:pt x="1643" y="1000"/>
                    <a:pt x="1645" y="1000"/>
                  </a:cubicBezTo>
                  <a:lnTo>
                    <a:pt x="1645" y="1000"/>
                  </a:lnTo>
                  <a:cubicBezTo>
                    <a:pt x="1647" y="999"/>
                    <a:pt x="1648" y="1000"/>
                    <a:pt x="1649" y="1002"/>
                  </a:cubicBezTo>
                  <a:cubicBezTo>
                    <a:pt x="1649" y="1004"/>
                    <a:pt x="1648" y="1005"/>
                    <a:pt x="1647" y="1006"/>
                  </a:cubicBezTo>
                  <a:close/>
                  <a:moveTo>
                    <a:pt x="1635" y="1010"/>
                  </a:moveTo>
                  <a:lnTo>
                    <a:pt x="1635" y="1010"/>
                  </a:lnTo>
                  <a:cubicBezTo>
                    <a:pt x="1633" y="1010"/>
                    <a:pt x="1631" y="1009"/>
                    <a:pt x="1631" y="1008"/>
                  </a:cubicBezTo>
                  <a:cubicBezTo>
                    <a:pt x="1631" y="1006"/>
                    <a:pt x="1632" y="1004"/>
                    <a:pt x="1633" y="1004"/>
                  </a:cubicBezTo>
                  <a:lnTo>
                    <a:pt x="1633" y="1004"/>
                  </a:lnTo>
                  <a:cubicBezTo>
                    <a:pt x="1635" y="1004"/>
                    <a:pt x="1637" y="1005"/>
                    <a:pt x="1637" y="1006"/>
                  </a:cubicBezTo>
                  <a:cubicBezTo>
                    <a:pt x="1637" y="1008"/>
                    <a:pt x="1636" y="1010"/>
                    <a:pt x="1635" y="1010"/>
                  </a:cubicBezTo>
                  <a:close/>
                  <a:moveTo>
                    <a:pt x="1622" y="1014"/>
                  </a:moveTo>
                  <a:lnTo>
                    <a:pt x="1622" y="1014"/>
                  </a:lnTo>
                  <a:cubicBezTo>
                    <a:pt x="1620" y="1014"/>
                    <a:pt x="1619" y="1013"/>
                    <a:pt x="1619" y="1011"/>
                  </a:cubicBezTo>
                  <a:cubicBezTo>
                    <a:pt x="1619" y="1009"/>
                    <a:pt x="1620" y="1008"/>
                    <a:pt x="1622" y="1008"/>
                  </a:cubicBezTo>
                  <a:lnTo>
                    <a:pt x="1622" y="1008"/>
                  </a:lnTo>
                  <a:cubicBezTo>
                    <a:pt x="1624" y="1008"/>
                    <a:pt x="1625" y="1009"/>
                    <a:pt x="1625" y="1011"/>
                  </a:cubicBezTo>
                  <a:cubicBezTo>
                    <a:pt x="1625" y="1013"/>
                    <a:pt x="1624" y="1014"/>
                    <a:pt x="1622" y="1014"/>
                  </a:cubicBezTo>
                  <a:close/>
                  <a:moveTo>
                    <a:pt x="1610" y="1018"/>
                  </a:moveTo>
                  <a:lnTo>
                    <a:pt x="1610" y="1018"/>
                  </a:lnTo>
                  <a:cubicBezTo>
                    <a:pt x="1608" y="1018"/>
                    <a:pt x="1607" y="1017"/>
                    <a:pt x="1607" y="1015"/>
                  </a:cubicBezTo>
                  <a:cubicBezTo>
                    <a:pt x="1607" y="1013"/>
                    <a:pt x="1608" y="1012"/>
                    <a:pt x="1610" y="1012"/>
                  </a:cubicBezTo>
                  <a:lnTo>
                    <a:pt x="1610" y="1012"/>
                  </a:lnTo>
                  <a:cubicBezTo>
                    <a:pt x="1612" y="1012"/>
                    <a:pt x="1613" y="1013"/>
                    <a:pt x="1613" y="1015"/>
                  </a:cubicBezTo>
                  <a:cubicBezTo>
                    <a:pt x="1613" y="1017"/>
                    <a:pt x="1612" y="1018"/>
                    <a:pt x="1610" y="1018"/>
                  </a:cubicBezTo>
                  <a:close/>
                  <a:moveTo>
                    <a:pt x="1598" y="1022"/>
                  </a:moveTo>
                  <a:lnTo>
                    <a:pt x="1598" y="1022"/>
                  </a:lnTo>
                  <a:cubicBezTo>
                    <a:pt x="1597" y="1022"/>
                    <a:pt x="1595" y="1020"/>
                    <a:pt x="1595" y="1019"/>
                  </a:cubicBezTo>
                  <a:cubicBezTo>
                    <a:pt x="1595" y="1017"/>
                    <a:pt x="1597" y="1015"/>
                    <a:pt x="1598" y="1015"/>
                  </a:cubicBezTo>
                  <a:lnTo>
                    <a:pt x="1598" y="1015"/>
                  </a:lnTo>
                  <a:cubicBezTo>
                    <a:pt x="1600" y="1015"/>
                    <a:pt x="1601" y="1017"/>
                    <a:pt x="1601" y="1019"/>
                  </a:cubicBezTo>
                  <a:cubicBezTo>
                    <a:pt x="1601" y="1020"/>
                    <a:pt x="1600" y="1022"/>
                    <a:pt x="1598" y="1022"/>
                  </a:cubicBezTo>
                  <a:close/>
                  <a:moveTo>
                    <a:pt x="1586" y="1026"/>
                  </a:moveTo>
                  <a:lnTo>
                    <a:pt x="1586" y="1026"/>
                  </a:lnTo>
                  <a:cubicBezTo>
                    <a:pt x="1585" y="1026"/>
                    <a:pt x="1583" y="1024"/>
                    <a:pt x="1583" y="1022"/>
                  </a:cubicBezTo>
                  <a:cubicBezTo>
                    <a:pt x="1583" y="1021"/>
                    <a:pt x="1585" y="1019"/>
                    <a:pt x="1586" y="1019"/>
                  </a:cubicBezTo>
                  <a:lnTo>
                    <a:pt x="1586" y="1019"/>
                  </a:lnTo>
                  <a:cubicBezTo>
                    <a:pt x="1588" y="1019"/>
                    <a:pt x="1590" y="1021"/>
                    <a:pt x="1590" y="1022"/>
                  </a:cubicBezTo>
                  <a:cubicBezTo>
                    <a:pt x="1590" y="1024"/>
                    <a:pt x="1588" y="1026"/>
                    <a:pt x="1586" y="1026"/>
                  </a:cubicBezTo>
                  <a:close/>
                  <a:moveTo>
                    <a:pt x="1574" y="1029"/>
                  </a:moveTo>
                  <a:lnTo>
                    <a:pt x="1574" y="1029"/>
                  </a:lnTo>
                  <a:cubicBezTo>
                    <a:pt x="1573" y="1029"/>
                    <a:pt x="1571" y="1028"/>
                    <a:pt x="1571" y="1026"/>
                  </a:cubicBezTo>
                  <a:cubicBezTo>
                    <a:pt x="1571" y="1024"/>
                    <a:pt x="1573" y="1023"/>
                    <a:pt x="1574" y="1023"/>
                  </a:cubicBezTo>
                  <a:lnTo>
                    <a:pt x="1574" y="1023"/>
                  </a:lnTo>
                  <a:cubicBezTo>
                    <a:pt x="1576" y="1023"/>
                    <a:pt x="1577" y="1024"/>
                    <a:pt x="1577" y="1026"/>
                  </a:cubicBezTo>
                  <a:cubicBezTo>
                    <a:pt x="1577" y="1028"/>
                    <a:pt x="1576" y="1029"/>
                    <a:pt x="1574" y="1029"/>
                  </a:cubicBezTo>
                  <a:close/>
                  <a:moveTo>
                    <a:pt x="1562" y="1032"/>
                  </a:moveTo>
                  <a:lnTo>
                    <a:pt x="1562" y="1032"/>
                  </a:lnTo>
                  <a:cubicBezTo>
                    <a:pt x="1561" y="1032"/>
                    <a:pt x="1559" y="1031"/>
                    <a:pt x="1559" y="1029"/>
                  </a:cubicBezTo>
                  <a:cubicBezTo>
                    <a:pt x="1559" y="1028"/>
                    <a:pt x="1561" y="1026"/>
                    <a:pt x="1562" y="1026"/>
                  </a:cubicBezTo>
                  <a:lnTo>
                    <a:pt x="1562" y="1026"/>
                  </a:lnTo>
                  <a:cubicBezTo>
                    <a:pt x="1564" y="1026"/>
                    <a:pt x="1565" y="1028"/>
                    <a:pt x="1565" y="1029"/>
                  </a:cubicBezTo>
                  <a:cubicBezTo>
                    <a:pt x="1565" y="1031"/>
                    <a:pt x="1564" y="1032"/>
                    <a:pt x="1562" y="1032"/>
                  </a:cubicBezTo>
                  <a:close/>
                  <a:moveTo>
                    <a:pt x="1550" y="1036"/>
                  </a:moveTo>
                  <a:lnTo>
                    <a:pt x="1550" y="1036"/>
                  </a:lnTo>
                  <a:cubicBezTo>
                    <a:pt x="1549" y="1036"/>
                    <a:pt x="1547" y="1035"/>
                    <a:pt x="1547" y="1033"/>
                  </a:cubicBezTo>
                  <a:cubicBezTo>
                    <a:pt x="1547" y="1031"/>
                    <a:pt x="1549" y="1030"/>
                    <a:pt x="1550" y="1030"/>
                  </a:cubicBezTo>
                  <a:lnTo>
                    <a:pt x="1550" y="1030"/>
                  </a:lnTo>
                  <a:cubicBezTo>
                    <a:pt x="1552" y="1030"/>
                    <a:pt x="1553" y="1031"/>
                    <a:pt x="1553" y="1033"/>
                  </a:cubicBezTo>
                  <a:cubicBezTo>
                    <a:pt x="1553" y="1035"/>
                    <a:pt x="1552" y="1036"/>
                    <a:pt x="1550" y="1036"/>
                  </a:cubicBezTo>
                  <a:close/>
                  <a:moveTo>
                    <a:pt x="1538" y="1039"/>
                  </a:moveTo>
                  <a:lnTo>
                    <a:pt x="1538" y="1039"/>
                  </a:lnTo>
                  <a:cubicBezTo>
                    <a:pt x="1537" y="1039"/>
                    <a:pt x="1535" y="1038"/>
                    <a:pt x="1535" y="1036"/>
                  </a:cubicBezTo>
                  <a:cubicBezTo>
                    <a:pt x="1535" y="1034"/>
                    <a:pt x="1537" y="1033"/>
                    <a:pt x="1538" y="1033"/>
                  </a:cubicBezTo>
                  <a:lnTo>
                    <a:pt x="1538" y="1033"/>
                  </a:lnTo>
                  <a:cubicBezTo>
                    <a:pt x="1540" y="1033"/>
                    <a:pt x="1541" y="1034"/>
                    <a:pt x="1541" y="1036"/>
                  </a:cubicBezTo>
                  <a:cubicBezTo>
                    <a:pt x="1541" y="1038"/>
                    <a:pt x="1540" y="1039"/>
                    <a:pt x="1538" y="1039"/>
                  </a:cubicBezTo>
                  <a:close/>
                  <a:moveTo>
                    <a:pt x="1526" y="1042"/>
                  </a:moveTo>
                  <a:lnTo>
                    <a:pt x="1526" y="1042"/>
                  </a:lnTo>
                  <a:cubicBezTo>
                    <a:pt x="1524" y="1042"/>
                    <a:pt x="1523" y="1041"/>
                    <a:pt x="1523" y="1039"/>
                  </a:cubicBezTo>
                  <a:cubicBezTo>
                    <a:pt x="1523" y="1037"/>
                    <a:pt x="1524" y="1036"/>
                    <a:pt x="1526" y="1036"/>
                  </a:cubicBezTo>
                  <a:lnTo>
                    <a:pt x="1526" y="1036"/>
                  </a:lnTo>
                  <a:cubicBezTo>
                    <a:pt x="1528" y="1036"/>
                    <a:pt x="1529" y="1037"/>
                    <a:pt x="1529" y="1039"/>
                  </a:cubicBezTo>
                  <a:cubicBezTo>
                    <a:pt x="1529" y="1041"/>
                    <a:pt x="1528" y="1042"/>
                    <a:pt x="1526" y="1042"/>
                  </a:cubicBezTo>
                  <a:close/>
                  <a:moveTo>
                    <a:pt x="1514" y="1045"/>
                  </a:moveTo>
                  <a:lnTo>
                    <a:pt x="1514" y="1045"/>
                  </a:lnTo>
                  <a:cubicBezTo>
                    <a:pt x="1512" y="1045"/>
                    <a:pt x="1511" y="1044"/>
                    <a:pt x="1511" y="1042"/>
                  </a:cubicBezTo>
                  <a:cubicBezTo>
                    <a:pt x="1511" y="1041"/>
                    <a:pt x="1512" y="1039"/>
                    <a:pt x="1514" y="1039"/>
                  </a:cubicBezTo>
                  <a:lnTo>
                    <a:pt x="1514" y="1039"/>
                  </a:lnTo>
                  <a:cubicBezTo>
                    <a:pt x="1516" y="1039"/>
                    <a:pt x="1517" y="1041"/>
                    <a:pt x="1517" y="1042"/>
                  </a:cubicBezTo>
                  <a:cubicBezTo>
                    <a:pt x="1517" y="1044"/>
                    <a:pt x="1516" y="1045"/>
                    <a:pt x="1514" y="1045"/>
                  </a:cubicBezTo>
                  <a:close/>
                  <a:moveTo>
                    <a:pt x="1502" y="1048"/>
                  </a:moveTo>
                  <a:lnTo>
                    <a:pt x="1502" y="1048"/>
                  </a:lnTo>
                  <a:cubicBezTo>
                    <a:pt x="1500" y="1048"/>
                    <a:pt x="1499" y="1047"/>
                    <a:pt x="1499" y="1045"/>
                  </a:cubicBezTo>
                  <a:cubicBezTo>
                    <a:pt x="1499" y="1044"/>
                    <a:pt x="1500" y="1042"/>
                    <a:pt x="1502" y="1042"/>
                  </a:cubicBezTo>
                  <a:lnTo>
                    <a:pt x="1502" y="1042"/>
                  </a:lnTo>
                  <a:cubicBezTo>
                    <a:pt x="1504" y="1042"/>
                    <a:pt x="1505" y="1044"/>
                    <a:pt x="1505" y="1045"/>
                  </a:cubicBezTo>
                  <a:cubicBezTo>
                    <a:pt x="1505" y="1047"/>
                    <a:pt x="1504" y="1048"/>
                    <a:pt x="1502" y="1048"/>
                  </a:cubicBezTo>
                  <a:close/>
                  <a:moveTo>
                    <a:pt x="1490" y="1051"/>
                  </a:moveTo>
                  <a:lnTo>
                    <a:pt x="1490" y="1051"/>
                  </a:lnTo>
                  <a:cubicBezTo>
                    <a:pt x="1488" y="1051"/>
                    <a:pt x="1487" y="1050"/>
                    <a:pt x="1487" y="1048"/>
                  </a:cubicBezTo>
                  <a:cubicBezTo>
                    <a:pt x="1487" y="1047"/>
                    <a:pt x="1488" y="1045"/>
                    <a:pt x="1490" y="1045"/>
                  </a:cubicBezTo>
                  <a:lnTo>
                    <a:pt x="1490" y="1045"/>
                  </a:lnTo>
                  <a:cubicBezTo>
                    <a:pt x="1491" y="1045"/>
                    <a:pt x="1493" y="1047"/>
                    <a:pt x="1493" y="1048"/>
                  </a:cubicBezTo>
                  <a:cubicBezTo>
                    <a:pt x="1493" y="1050"/>
                    <a:pt x="1491" y="1051"/>
                    <a:pt x="1490" y="1051"/>
                  </a:cubicBezTo>
                  <a:close/>
                  <a:moveTo>
                    <a:pt x="1478" y="1054"/>
                  </a:moveTo>
                  <a:lnTo>
                    <a:pt x="1478" y="1054"/>
                  </a:lnTo>
                  <a:cubicBezTo>
                    <a:pt x="1476" y="1054"/>
                    <a:pt x="1474" y="1053"/>
                    <a:pt x="1474" y="1051"/>
                  </a:cubicBezTo>
                  <a:cubicBezTo>
                    <a:pt x="1474" y="1049"/>
                    <a:pt x="1476" y="1048"/>
                    <a:pt x="1478" y="1048"/>
                  </a:cubicBezTo>
                  <a:lnTo>
                    <a:pt x="1478" y="1048"/>
                  </a:lnTo>
                  <a:cubicBezTo>
                    <a:pt x="1479" y="1048"/>
                    <a:pt x="1481" y="1049"/>
                    <a:pt x="1481" y="1051"/>
                  </a:cubicBezTo>
                  <a:cubicBezTo>
                    <a:pt x="1481" y="1053"/>
                    <a:pt x="1479" y="1054"/>
                    <a:pt x="1478" y="1054"/>
                  </a:cubicBezTo>
                  <a:close/>
                  <a:moveTo>
                    <a:pt x="1465" y="1057"/>
                  </a:moveTo>
                  <a:lnTo>
                    <a:pt x="1465" y="1057"/>
                  </a:lnTo>
                  <a:cubicBezTo>
                    <a:pt x="1464" y="1057"/>
                    <a:pt x="1462" y="1055"/>
                    <a:pt x="1462" y="1054"/>
                  </a:cubicBezTo>
                  <a:cubicBezTo>
                    <a:pt x="1462" y="1052"/>
                    <a:pt x="1464" y="1051"/>
                    <a:pt x="1465" y="1051"/>
                  </a:cubicBezTo>
                  <a:lnTo>
                    <a:pt x="1465" y="1051"/>
                  </a:lnTo>
                  <a:cubicBezTo>
                    <a:pt x="1467" y="1051"/>
                    <a:pt x="1468" y="1052"/>
                    <a:pt x="1468" y="1054"/>
                  </a:cubicBezTo>
                  <a:cubicBezTo>
                    <a:pt x="1468" y="1055"/>
                    <a:pt x="1467" y="1057"/>
                    <a:pt x="1465" y="1057"/>
                  </a:cubicBezTo>
                  <a:close/>
                  <a:moveTo>
                    <a:pt x="1453" y="1059"/>
                  </a:moveTo>
                  <a:lnTo>
                    <a:pt x="1453" y="1059"/>
                  </a:lnTo>
                  <a:cubicBezTo>
                    <a:pt x="1451" y="1059"/>
                    <a:pt x="1450" y="1058"/>
                    <a:pt x="1450" y="1056"/>
                  </a:cubicBezTo>
                  <a:cubicBezTo>
                    <a:pt x="1450" y="1055"/>
                    <a:pt x="1451" y="1053"/>
                    <a:pt x="1453" y="1053"/>
                  </a:cubicBezTo>
                  <a:lnTo>
                    <a:pt x="1453" y="1053"/>
                  </a:lnTo>
                  <a:cubicBezTo>
                    <a:pt x="1455" y="1053"/>
                    <a:pt x="1456" y="1055"/>
                    <a:pt x="1456" y="1056"/>
                  </a:cubicBezTo>
                  <a:cubicBezTo>
                    <a:pt x="1456" y="1058"/>
                    <a:pt x="1455" y="1059"/>
                    <a:pt x="1453" y="1059"/>
                  </a:cubicBezTo>
                  <a:close/>
                  <a:moveTo>
                    <a:pt x="1441" y="1062"/>
                  </a:moveTo>
                  <a:lnTo>
                    <a:pt x="1441" y="1062"/>
                  </a:lnTo>
                  <a:cubicBezTo>
                    <a:pt x="1439" y="1062"/>
                    <a:pt x="1438" y="1061"/>
                    <a:pt x="1438" y="1059"/>
                  </a:cubicBezTo>
                  <a:cubicBezTo>
                    <a:pt x="1438" y="1057"/>
                    <a:pt x="1439" y="1056"/>
                    <a:pt x="1441" y="1056"/>
                  </a:cubicBezTo>
                  <a:lnTo>
                    <a:pt x="1441" y="1056"/>
                  </a:lnTo>
                  <a:cubicBezTo>
                    <a:pt x="1443" y="1056"/>
                    <a:pt x="1444" y="1057"/>
                    <a:pt x="1444" y="1059"/>
                  </a:cubicBezTo>
                  <a:cubicBezTo>
                    <a:pt x="1444" y="1061"/>
                    <a:pt x="1443" y="1062"/>
                    <a:pt x="1441" y="1062"/>
                  </a:cubicBezTo>
                  <a:close/>
                  <a:moveTo>
                    <a:pt x="1429" y="1064"/>
                  </a:moveTo>
                  <a:lnTo>
                    <a:pt x="1429" y="1064"/>
                  </a:lnTo>
                  <a:cubicBezTo>
                    <a:pt x="1427" y="1064"/>
                    <a:pt x="1425" y="1063"/>
                    <a:pt x="1425" y="1061"/>
                  </a:cubicBezTo>
                  <a:cubicBezTo>
                    <a:pt x="1425" y="1059"/>
                    <a:pt x="1427" y="1058"/>
                    <a:pt x="1429" y="1058"/>
                  </a:cubicBezTo>
                  <a:lnTo>
                    <a:pt x="1429" y="1058"/>
                  </a:lnTo>
                  <a:cubicBezTo>
                    <a:pt x="1430" y="1058"/>
                    <a:pt x="1432" y="1059"/>
                    <a:pt x="1432" y="1061"/>
                  </a:cubicBezTo>
                  <a:cubicBezTo>
                    <a:pt x="1432" y="1063"/>
                    <a:pt x="1430" y="1064"/>
                    <a:pt x="1429" y="1064"/>
                  </a:cubicBezTo>
                  <a:close/>
                  <a:moveTo>
                    <a:pt x="1416" y="1067"/>
                  </a:moveTo>
                  <a:lnTo>
                    <a:pt x="1416" y="1067"/>
                  </a:lnTo>
                  <a:cubicBezTo>
                    <a:pt x="1415" y="1067"/>
                    <a:pt x="1413" y="1065"/>
                    <a:pt x="1413" y="1064"/>
                  </a:cubicBezTo>
                  <a:cubicBezTo>
                    <a:pt x="1413" y="1062"/>
                    <a:pt x="1415" y="1060"/>
                    <a:pt x="1416" y="1060"/>
                  </a:cubicBezTo>
                  <a:lnTo>
                    <a:pt x="1416" y="1060"/>
                  </a:lnTo>
                  <a:cubicBezTo>
                    <a:pt x="1418" y="1060"/>
                    <a:pt x="1419" y="1062"/>
                    <a:pt x="1419" y="1064"/>
                  </a:cubicBezTo>
                  <a:cubicBezTo>
                    <a:pt x="1419" y="1065"/>
                    <a:pt x="1418" y="1067"/>
                    <a:pt x="1416" y="1067"/>
                  </a:cubicBezTo>
                  <a:close/>
                  <a:moveTo>
                    <a:pt x="1404" y="1069"/>
                  </a:moveTo>
                  <a:lnTo>
                    <a:pt x="1404" y="1069"/>
                  </a:lnTo>
                  <a:cubicBezTo>
                    <a:pt x="1402" y="1069"/>
                    <a:pt x="1401" y="1068"/>
                    <a:pt x="1401" y="1066"/>
                  </a:cubicBezTo>
                  <a:cubicBezTo>
                    <a:pt x="1401" y="1064"/>
                    <a:pt x="1402" y="1063"/>
                    <a:pt x="1404" y="1063"/>
                  </a:cubicBezTo>
                  <a:lnTo>
                    <a:pt x="1404" y="1063"/>
                  </a:lnTo>
                  <a:cubicBezTo>
                    <a:pt x="1406" y="1063"/>
                    <a:pt x="1407" y="1064"/>
                    <a:pt x="1407" y="1066"/>
                  </a:cubicBezTo>
                  <a:cubicBezTo>
                    <a:pt x="1407" y="1068"/>
                    <a:pt x="1406" y="1069"/>
                    <a:pt x="1404" y="1069"/>
                  </a:cubicBezTo>
                  <a:close/>
                  <a:moveTo>
                    <a:pt x="1392" y="1071"/>
                  </a:moveTo>
                  <a:lnTo>
                    <a:pt x="1392" y="1071"/>
                  </a:lnTo>
                  <a:cubicBezTo>
                    <a:pt x="1390" y="1071"/>
                    <a:pt x="1389" y="1070"/>
                    <a:pt x="1389" y="1068"/>
                  </a:cubicBezTo>
                  <a:cubicBezTo>
                    <a:pt x="1389" y="1066"/>
                    <a:pt x="1390" y="1065"/>
                    <a:pt x="1392" y="1065"/>
                  </a:cubicBezTo>
                  <a:lnTo>
                    <a:pt x="1392" y="1065"/>
                  </a:lnTo>
                  <a:cubicBezTo>
                    <a:pt x="1393" y="1065"/>
                    <a:pt x="1395" y="1066"/>
                    <a:pt x="1395" y="1068"/>
                  </a:cubicBezTo>
                  <a:cubicBezTo>
                    <a:pt x="1395" y="1070"/>
                    <a:pt x="1393" y="1071"/>
                    <a:pt x="1392" y="1071"/>
                  </a:cubicBezTo>
                  <a:close/>
                  <a:moveTo>
                    <a:pt x="1379" y="1073"/>
                  </a:moveTo>
                  <a:lnTo>
                    <a:pt x="1379" y="1073"/>
                  </a:lnTo>
                  <a:cubicBezTo>
                    <a:pt x="1378" y="1073"/>
                    <a:pt x="1376" y="1072"/>
                    <a:pt x="1376" y="1070"/>
                  </a:cubicBezTo>
                  <a:cubicBezTo>
                    <a:pt x="1376" y="1068"/>
                    <a:pt x="1378" y="1067"/>
                    <a:pt x="1379" y="1067"/>
                  </a:cubicBezTo>
                  <a:lnTo>
                    <a:pt x="1379" y="1067"/>
                  </a:lnTo>
                  <a:cubicBezTo>
                    <a:pt x="1381" y="1067"/>
                    <a:pt x="1382" y="1068"/>
                    <a:pt x="1382" y="1070"/>
                  </a:cubicBezTo>
                  <a:cubicBezTo>
                    <a:pt x="1382" y="1072"/>
                    <a:pt x="1381" y="1073"/>
                    <a:pt x="1379" y="1073"/>
                  </a:cubicBezTo>
                  <a:close/>
                  <a:moveTo>
                    <a:pt x="1367" y="1075"/>
                  </a:moveTo>
                  <a:lnTo>
                    <a:pt x="1367" y="1075"/>
                  </a:lnTo>
                  <a:cubicBezTo>
                    <a:pt x="1365" y="1075"/>
                    <a:pt x="1364" y="1074"/>
                    <a:pt x="1364" y="1072"/>
                  </a:cubicBezTo>
                  <a:cubicBezTo>
                    <a:pt x="1364" y="1070"/>
                    <a:pt x="1365" y="1069"/>
                    <a:pt x="1367" y="1069"/>
                  </a:cubicBezTo>
                  <a:lnTo>
                    <a:pt x="1367" y="1069"/>
                  </a:lnTo>
                  <a:cubicBezTo>
                    <a:pt x="1369" y="1069"/>
                    <a:pt x="1370" y="1070"/>
                    <a:pt x="1370" y="1072"/>
                  </a:cubicBezTo>
                  <a:cubicBezTo>
                    <a:pt x="1370" y="1074"/>
                    <a:pt x="1369" y="1075"/>
                    <a:pt x="1367" y="1075"/>
                  </a:cubicBezTo>
                  <a:close/>
                  <a:moveTo>
                    <a:pt x="1355" y="1077"/>
                  </a:moveTo>
                  <a:lnTo>
                    <a:pt x="1355" y="1077"/>
                  </a:lnTo>
                  <a:cubicBezTo>
                    <a:pt x="1353" y="1077"/>
                    <a:pt x="1352" y="1076"/>
                    <a:pt x="1352" y="1074"/>
                  </a:cubicBezTo>
                  <a:cubicBezTo>
                    <a:pt x="1352" y="1072"/>
                    <a:pt x="1353" y="1071"/>
                    <a:pt x="1355" y="1071"/>
                  </a:cubicBezTo>
                  <a:lnTo>
                    <a:pt x="1355" y="1071"/>
                  </a:lnTo>
                  <a:cubicBezTo>
                    <a:pt x="1356" y="1071"/>
                    <a:pt x="1358" y="1072"/>
                    <a:pt x="1358" y="1074"/>
                  </a:cubicBezTo>
                  <a:cubicBezTo>
                    <a:pt x="1358" y="1076"/>
                    <a:pt x="1356" y="1077"/>
                    <a:pt x="1355" y="1077"/>
                  </a:cubicBezTo>
                  <a:close/>
                  <a:moveTo>
                    <a:pt x="1342" y="1079"/>
                  </a:moveTo>
                  <a:lnTo>
                    <a:pt x="1342" y="1079"/>
                  </a:lnTo>
                  <a:cubicBezTo>
                    <a:pt x="1341" y="1079"/>
                    <a:pt x="1339" y="1077"/>
                    <a:pt x="1339" y="1076"/>
                  </a:cubicBezTo>
                  <a:cubicBezTo>
                    <a:pt x="1339" y="1074"/>
                    <a:pt x="1341" y="1073"/>
                    <a:pt x="1342" y="1073"/>
                  </a:cubicBezTo>
                  <a:lnTo>
                    <a:pt x="1342" y="1073"/>
                  </a:lnTo>
                  <a:cubicBezTo>
                    <a:pt x="1344" y="1073"/>
                    <a:pt x="1345" y="1074"/>
                    <a:pt x="1345" y="1076"/>
                  </a:cubicBezTo>
                  <a:cubicBezTo>
                    <a:pt x="1345" y="1077"/>
                    <a:pt x="1344" y="1079"/>
                    <a:pt x="1342" y="1079"/>
                  </a:cubicBezTo>
                  <a:close/>
                  <a:moveTo>
                    <a:pt x="1330" y="1081"/>
                  </a:moveTo>
                  <a:lnTo>
                    <a:pt x="1330" y="1081"/>
                  </a:lnTo>
                  <a:cubicBezTo>
                    <a:pt x="1328" y="1081"/>
                    <a:pt x="1327" y="1079"/>
                    <a:pt x="1327" y="1077"/>
                  </a:cubicBezTo>
                  <a:cubicBezTo>
                    <a:pt x="1327" y="1076"/>
                    <a:pt x="1328" y="1074"/>
                    <a:pt x="1330" y="1074"/>
                  </a:cubicBezTo>
                  <a:lnTo>
                    <a:pt x="1330" y="1074"/>
                  </a:lnTo>
                  <a:cubicBezTo>
                    <a:pt x="1332" y="1074"/>
                    <a:pt x="1333" y="1076"/>
                    <a:pt x="1333" y="1077"/>
                  </a:cubicBezTo>
                  <a:cubicBezTo>
                    <a:pt x="1333" y="1079"/>
                    <a:pt x="1332" y="1081"/>
                    <a:pt x="1330" y="1081"/>
                  </a:cubicBezTo>
                  <a:close/>
                  <a:moveTo>
                    <a:pt x="1317" y="1082"/>
                  </a:moveTo>
                  <a:lnTo>
                    <a:pt x="1317" y="1082"/>
                  </a:lnTo>
                  <a:cubicBezTo>
                    <a:pt x="1316" y="1082"/>
                    <a:pt x="1314" y="1081"/>
                    <a:pt x="1314" y="1079"/>
                  </a:cubicBezTo>
                  <a:cubicBezTo>
                    <a:pt x="1314" y="1077"/>
                    <a:pt x="1316" y="1076"/>
                    <a:pt x="1317" y="1076"/>
                  </a:cubicBezTo>
                  <a:lnTo>
                    <a:pt x="1317" y="1076"/>
                  </a:lnTo>
                  <a:cubicBezTo>
                    <a:pt x="1319" y="1076"/>
                    <a:pt x="1321" y="1077"/>
                    <a:pt x="1321" y="1079"/>
                  </a:cubicBezTo>
                  <a:cubicBezTo>
                    <a:pt x="1321" y="1081"/>
                    <a:pt x="1319" y="1082"/>
                    <a:pt x="1317" y="1082"/>
                  </a:cubicBezTo>
                  <a:close/>
                  <a:moveTo>
                    <a:pt x="1305" y="1084"/>
                  </a:moveTo>
                  <a:lnTo>
                    <a:pt x="1305" y="1084"/>
                  </a:lnTo>
                  <a:cubicBezTo>
                    <a:pt x="1303" y="1084"/>
                    <a:pt x="1302" y="1082"/>
                    <a:pt x="1302" y="1081"/>
                  </a:cubicBezTo>
                  <a:cubicBezTo>
                    <a:pt x="1302" y="1079"/>
                    <a:pt x="1303" y="1078"/>
                    <a:pt x="1305" y="1078"/>
                  </a:cubicBezTo>
                  <a:lnTo>
                    <a:pt x="1305" y="1078"/>
                  </a:lnTo>
                  <a:cubicBezTo>
                    <a:pt x="1307" y="1078"/>
                    <a:pt x="1308" y="1079"/>
                    <a:pt x="1308" y="1081"/>
                  </a:cubicBezTo>
                  <a:cubicBezTo>
                    <a:pt x="1308" y="1082"/>
                    <a:pt x="1307" y="1084"/>
                    <a:pt x="1305" y="1084"/>
                  </a:cubicBezTo>
                  <a:close/>
                  <a:moveTo>
                    <a:pt x="1293" y="1085"/>
                  </a:moveTo>
                  <a:lnTo>
                    <a:pt x="1293" y="1085"/>
                  </a:lnTo>
                  <a:cubicBezTo>
                    <a:pt x="1291" y="1085"/>
                    <a:pt x="1290" y="1084"/>
                    <a:pt x="1290" y="1082"/>
                  </a:cubicBezTo>
                  <a:cubicBezTo>
                    <a:pt x="1290" y="1080"/>
                    <a:pt x="1291" y="1079"/>
                    <a:pt x="1293" y="1079"/>
                  </a:cubicBezTo>
                  <a:lnTo>
                    <a:pt x="1293" y="1079"/>
                  </a:lnTo>
                  <a:cubicBezTo>
                    <a:pt x="1294" y="1079"/>
                    <a:pt x="1296" y="1080"/>
                    <a:pt x="1296" y="1082"/>
                  </a:cubicBezTo>
                  <a:cubicBezTo>
                    <a:pt x="1296" y="1084"/>
                    <a:pt x="1294" y="1085"/>
                    <a:pt x="1293" y="1085"/>
                  </a:cubicBezTo>
                  <a:close/>
                  <a:moveTo>
                    <a:pt x="1280" y="1087"/>
                  </a:moveTo>
                  <a:lnTo>
                    <a:pt x="1280" y="1087"/>
                  </a:lnTo>
                  <a:cubicBezTo>
                    <a:pt x="1278" y="1087"/>
                    <a:pt x="1277" y="1085"/>
                    <a:pt x="1277" y="1083"/>
                  </a:cubicBezTo>
                  <a:cubicBezTo>
                    <a:pt x="1277" y="1082"/>
                    <a:pt x="1278" y="1080"/>
                    <a:pt x="1280" y="1080"/>
                  </a:cubicBezTo>
                  <a:lnTo>
                    <a:pt x="1280" y="1080"/>
                  </a:lnTo>
                  <a:cubicBezTo>
                    <a:pt x="1282" y="1080"/>
                    <a:pt x="1283" y="1082"/>
                    <a:pt x="1283" y="1083"/>
                  </a:cubicBezTo>
                  <a:cubicBezTo>
                    <a:pt x="1283" y="1085"/>
                    <a:pt x="1282" y="1087"/>
                    <a:pt x="1280" y="1087"/>
                  </a:cubicBezTo>
                  <a:close/>
                  <a:moveTo>
                    <a:pt x="1268" y="1088"/>
                  </a:moveTo>
                  <a:lnTo>
                    <a:pt x="1268" y="1088"/>
                  </a:lnTo>
                  <a:cubicBezTo>
                    <a:pt x="1266" y="1088"/>
                    <a:pt x="1265" y="1087"/>
                    <a:pt x="1265" y="1085"/>
                  </a:cubicBezTo>
                  <a:cubicBezTo>
                    <a:pt x="1265" y="1083"/>
                    <a:pt x="1266" y="1082"/>
                    <a:pt x="1268" y="1082"/>
                  </a:cubicBezTo>
                  <a:lnTo>
                    <a:pt x="1268" y="1082"/>
                  </a:lnTo>
                  <a:cubicBezTo>
                    <a:pt x="1270" y="1082"/>
                    <a:pt x="1271" y="1083"/>
                    <a:pt x="1271" y="1085"/>
                  </a:cubicBezTo>
                  <a:cubicBezTo>
                    <a:pt x="1271" y="1087"/>
                    <a:pt x="1270" y="1088"/>
                    <a:pt x="1268" y="1088"/>
                  </a:cubicBezTo>
                  <a:close/>
                  <a:moveTo>
                    <a:pt x="1255" y="1089"/>
                  </a:moveTo>
                  <a:lnTo>
                    <a:pt x="1255" y="1089"/>
                  </a:lnTo>
                  <a:cubicBezTo>
                    <a:pt x="1254" y="1089"/>
                    <a:pt x="1252" y="1088"/>
                    <a:pt x="1252" y="1086"/>
                  </a:cubicBezTo>
                  <a:cubicBezTo>
                    <a:pt x="1252" y="1084"/>
                    <a:pt x="1254" y="1083"/>
                    <a:pt x="1255" y="1083"/>
                  </a:cubicBezTo>
                  <a:lnTo>
                    <a:pt x="1255" y="1083"/>
                  </a:lnTo>
                  <a:cubicBezTo>
                    <a:pt x="1257" y="1083"/>
                    <a:pt x="1258" y="1084"/>
                    <a:pt x="1258" y="1086"/>
                  </a:cubicBezTo>
                  <a:cubicBezTo>
                    <a:pt x="1258" y="1088"/>
                    <a:pt x="1257" y="1089"/>
                    <a:pt x="1255" y="1089"/>
                  </a:cubicBezTo>
                  <a:close/>
                  <a:moveTo>
                    <a:pt x="1243" y="1090"/>
                  </a:moveTo>
                  <a:lnTo>
                    <a:pt x="1243" y="1090"/>
                  </a:lnTo>
                  <a:cubicBezTo>
                    <a:pt x="1241" y="1090"/>
                    <a:pt x="1240" y="1089"/>
                    <a:pt x="1240" y="1087"/>
                  </a:cubicBezTo>
                  <a:cubicBezTo>
                    <a:pt x="1240" y="1085"/>
                    <a:pt x="1241" y="1084"/>
                    <a:pt x="1243" y="1084"/>
                  </a:cubicBezTo>
                  <a:lnTo>
                    <a:pt x="1243" y="1084"/>
                  </a:lnTo>
                  <a:cubicBezTo>
                    <a:pt x="1245" y="1084"/>
                    <a:pt x="1246" y="1085"/>
                    <a:pt x="1246" y="1087"/>
                  </a:cubicBezTo>
                  <a:cubicBezTo>
                    <a:pt x="1246" y="1089"/>
                    <a:pt x="1245" y="1090"/>
                    <a:pt x="1243" y="1090"/>
                  </a:cubicBezTo>
                  <a:close/>
                  <a:moveTo>
                    <a:pt x="1230" y="1091"/>
                  </a:moveTo>
                  <a:lnTo>
                    <a:pt x="1230" y="1091"/>
                  </a:lnTo>
                  <a:cubicBezTo>
                    <a:pt x="1229" y="1091"/>
                    <a:pt x="1227" y="1090"/>
                    <a:pt x="1227" y="1088"/>
                  </a:cubicBezTo>
                  <a:cubicBezTo>
                    <a:pt x="1227" y="1086"/>
                    <a:pt x="1229" y="1085"/>
                    <a:pt x="1230" y="1085"/>
                  </a:cubicBezTo>
                  <a:lnTo>
                    <a:pt x="1230" y="1085"/>
                  </a:lnTo>
                  <a:cubicBezTo>
                    <a:pt x="1232" y="1085"/>
                    <a:pt x="1234" y="1086"/>
                    <a:pt x="1234" y="1088"/>
                  </a:cubicBezTo>
                  <a:cubicBezTo>
                    <a:pt x="1234" y="1090"/>
                    <a:pt x="1232" y="1091"/>
                    <a:pt x="1230" y="1091"/>
                  </a:cubicBezTo>
                  <a:close/>
                  <a:moveTo>
                    <a:pt x="1218" y="1092"/>
                  </a:moveTo>
                  <a:lnTo>
                    <a:pt x="1218" y="1092"/>
                  </a:lnTo>
                  <a:cubicBezTo>
                    <a:pt x="1216" y="1092"/>
                    <a:pt x="1215" y="1091"/>
                    <a:pt x="1215" y="1089"/>
                  </a:cubicBezTo>
                  <a:cubicBezTo>
                    <a:pt x="1215" y="1087"/>
                    <a:pt x="1216" y="1086"/>
                    <a:pt x="1218" y="1086"/>
                  </a:cubicBezTo>
                  <a:lnTo>
                    <a:pt x="1218" y="1086"/>
                  </a:lnTo>
                  <a:cubicBezTo>
                    <a:pt x="1220" y="1086"/>
                    <a:pt x="1221" y="1087"/>
                    <a:pt x="1221" y="1089"/>
                  </a:cubicBezTo>
                  <a:cubicBezTo>
                    <a:pt x="1221" y="1091"/>
                    <a:pt x="1220" y="1092"/>
                    <a:pt x="1218" y="1092"/>
                  </a:cubicBezTo>
                  <a:close/>
                  <a:moveTo>
                    <a:pt x="1205" y="1093"/>
                  </a:moveTo>
                  <a:lnTo>
                    <a:pt x="1205" y="1093"/>
                  </a:lnTo>
                  <a:cubicBezTo>
                    <a:pt x="1204" y="1093"/>
                    <a:pt x="1202" y="1092"/>
                    <a:pt x="1202" y="1090"/>
                  </a:cubicBezTo>
                  <a:cubicBezTo>
                    <a:pt x="1202" y="1088"/>
                    <a:pt x="1204" y="1087"/>
                    <a:pt x="1205" y="1087"/>
                  </a:cubicBezTo>
                  <a:lnTo>
                    <a:pt x="1205" y="1087"/>
                  </a:lnTo>
                  <a:cubicBezTo>
                    <a:pt x="1207" y="1087"/>
                    <a:pt x="1209" y="1088"/>
                    <a:pt x="1209" y="1090"/>
                  </a:cubicBezTo>
                  <a:cubicBezTo>
                    <a:pt x="1209" y="1092"/>
                    <a:pt x="1207" y="1093"/>
                    <a:pt x="1205" y="1093"/>
                  </a:cubicBezTo>
                  <a:close/>
                  <a:moveTo>
                    <a:pt x="1193" y="1094"/>
                  </a:moveTo>
                  <a:lnTo>
                    <a:pt x="1193" y="1094"/>
                  </a:lnTo>
                  <a:cubicBezTo>
                    <a:pt x="1191" y="1094"/>
                    <a:pt x="1190" y="1093"/>
                    <a:pt x="1190" y="1091"/>
                  </a:cubicBezTo>
                  <a:cubicBezTo>
                    <a:pt x="1190" y="1089"/>
                    <a:pt x="1191" y="1088"/>
                    <a:pt x="1193" y="1088"/>
                  </a:cubicBezTo>
                  <a:lnTo>
                    <a:pt x="1193" y="1088"/>
                  </a:lnTo>
                  <a:cubicBezTo>
                    <a:pt x="1195" y="1088"/>
                    <a:pt x="1196" y="1089"/>
                    <a:pt x="1196" y="1091"/>
                  </a:cubicBezTo>
                  <a:cubicBezTo>
                    <a:pt x="1196" y="1093"/>
                    <a:pt x="1195" y="1094"/>
                    <a:pt x="1193" y="1094"/>
                  </a:cubicBezTo>
                  <a:close/>
                  <a:moveTo>
                    <a:pt x="1181" y="1095"/>
                  </a:moveTo>
                  <a:lnTo>
                    <a:pt x="1181" y="1095"/>
                  </a:lnTo>
                  <a:cubicBezTo>
                    <a:pt x="1179" y="1095"/>
                    <a:pt x="1177" y="1093"/>
                    <a:pt x="1177" y="1092"/>
                  </a:cubicBezTo>
                  <a:cubicBezTo>
                    <a:pt x="1177" y="1090"/>
                    <a:pt x="1179" y="1088"/>
                    <a:pt x="1181" y="1088"/>
                  </a:cubicBezTo>
                  <a:lnTo>
                    <a:pt x="1181" y="1088"/>
                  </a:lnTo>
                  <a:cubicBezTo>
                    <a:pt x="1182" y="1088"/>
                    <a:pt x="1184" y="1090"/>
                    <a:pt x="1184" y="1092"/>
                  </a:cubicBezTo>
                  <a:cubicBezTo>
                    <a:pt x="1184" y="1093"/>
                    <a:pt x="1182" y="1095"/>
                    <a:pt x="1181" y="1095"/>
                  </a:cubicBezTo>
                  <a:close/>
                  <a:moveTo>
                    <a:pt x="1168" y="1095"/>
                  </a:moveTo>
                  <a:lnTo>
                    <a:pt x="1168" y="1095"/>
                  </a:lnTo>
                  <a:cubicBezTo>
                    <a:pt x="1166" y="1095"/>
                    <a:pt x="1165" y="1094"/>
                    <a:pt x="1165" y="1092"/>
                  </a:cubicBezTo>
                  <a:cubicBezTo>
                    <a:pt x="1165" y="1091"/>
                    <a:pt x="1166" y="1089"/>
                    <a:pt x="1168" y="1089"/>
                  </a:cubicBezTo>
                  <a:lnTo>
                    <a:pt x="1168" y="1089"/>
                  </a:lnTo>
                  <a:cubicBezTo>
                    <a:pt x="1170" y="1089"/>
                    <a:pt x="1171" y="1091"/>
                    <a:pt x="1171" y="1092"/>
                  </a:cubicBezTo>
                  <a:cubicBezTo>
                    <a:pt x="1171" y="1094"/>
                    <a:pt x="1170" y="1095"/>
                    <a:pt x="1168" y="1095"/>
                  </a:cubicBezTo>
                  <a:close/>
                  <a:moveTo>
                    <a:pt x="1156" y="1096"/>
                  </a:moveTo>
                  <a:lnTo>
                    <a:pt x="1156" y="1096"/>
                  </a:lnTo>
                  <a:cubicBezTo>
                    <a:pt x="1154" y="1096"/>
                    <a:pt x="1152" y="1095"/>
                    <a:pt x="1152" y="1093"/>
                  </a:cubicBezTo>
                  <a:cubicBezTo>
                    <a:pt x="1152" y="1091"/>
                    <a:pt x="1154" y="1090"/>
                    <a:pt x="1156" y="1090"/>
                  </a:cubicBezTo>
                  <a:lnTo>
                    <a:pt x="1156" y="1090"/>
                  </a:lnTo>
                  <a:cubicBezTo>
                    <a:pt x="1157" y="1090"/>
                    <a:pt x="1159" y="1091"/>
                    <a:pt x="1159" y="1093"/>
                  </a:cubicBezTo>
                  <a:cubicBezTo>
                    <a:pt x="1159" y="1095"/>
                    <a:pt x="1157" y="1096"/>
                    <a:pt x="1156" y="1096"/>
                  </a:cubicBezTo>
                  <a:close/>
                  <a:moveTo>
                    <a:pt x="1143" y="1097"/>
                  </a:moveTo>
                  <a:lnTo>
                    <a:pt x="1143" y="1097"/>
                  </a:lnTo>
                  <a:cubicBezTo>
                    <a:pt x="1141" y="1097"/>
                    <a:pt x="1140" y="1095"/>
                    <a:pt x="1140" y="1093"/>
                  </a:cubicBezTo>
                  <a:cubicBezTo>
                    <a:pt x="1140" y="1092"/>
                    <a:pt x="1141" y="1090"/>
                    <a:pt x="1143" y="1090"/>
                  </a:cubicBezTo>
                  <a:lnTo>
                    <a:pt x="1143" y="1090"/>
                  </a:lnTo>
                  <a:cubicBezTo>
                    <a:pt x="1145" y="1090"/>
                    <a:pt x="1146" y="1092"/>
                    <a:pt x="1146" y="1093"/>
                  </a:cubicBezTo>
                  <a:cubicBezTo>
                    <a:pt x="1146" y="1095"/>
                    <a:pt x="1145" y="1097"/>
                    <a:pt x="1143" y="1097"/>
                  </a:cubicBezTo>
                  <a:close/>
                  <a:moveTo>
                    <a:pt x="1131" y="1097"/>
                  </a:moveTo>
                  <a:lnTo>
                    <a:pt x="1131" y="1097"/>
                  </a:lnTo>
                  <a:cubicBezTo>
                    <a:pt x="1129" y="1097"/>
                    <a:pt x="1127" y="1096"/>
                    <a:pt x="1127" y="1094"/>
                  </a:cubicBezTo>
                  <a:cubicBezTo>
                    <a:pt x="1127" y="1092"/>
                    <a:pt x="1129" y="1091"/>
                    <a:pt x="1131" y="1091"/>
                  </a:cubicBezTo>
                  <a:lnTo>
                    <a:pt x="1131" y="1091"/>
                  </a:lnTo>
                  <a:cubicBezTo>
                    <a:pt x="1132" y="1091"/>
                    <a:pt x="1134" y="1092"/>
                    <a:pt x="1134" y="1094"/>
                  </a:cubicBezTo>
                  <a:cubicBezTo>
                    <a:pt x="1134" y="1096"/>
                    <a:pt x="1132" y="1097"/>
                    <a:pt x="1131" y="1097"/>
                  </a:cubicBezTo>
                  <a:close/>
                  <a:moveTo>
                    <a:pt x="1118" y="1097"/>
                  </a:moveTo>
                  <a:lnTo>
                    <a:pt x="1118" y="1097"/>
                  </a:lnTo>
                  <a:cubicBezTo>
                    <a:pt x="1116" y="1097"/>
                    <a:pt x="1115" y="1096"/>
                    <a:pt x="1115" y="1094"/>
                  </a:cubicBezTo>
                  <a:cubicBezTo>
                    <a:pt x="1115" y="1092"/>
                    <a:pt x="1116" y="1091"/>
                    <a:pt x="1118" y="1091"/>
                  </a:cubicBezTo>
                  <a:lnTo>
                    <a:pt x="1118" y="1091"/>
                  </a:lnTo>
                  <a:cubicBezTo>
                    <a:pt x="1120" y="1091"/>
                    <a:pt x="1121" y="1092"/>
                    <a:pt x="1121" y="1094"/>
                  </a:cubicBezTo>
                  <a:cubicBezTo>
                    <a:pt x="1121" y="1096"/>
                    <a:pt x="1120" y="1097"/>
                    <a:pt x="1118" y="1097"/>
                  </a:cubicBezTo>
                  <a:close/>
                  <a:moveTo>
                    <a:pt x="1106" y="1098"/>
                  </a:moveTo>
                  <a:lnTo>
                    <a:pt x="1106" y="1098"/>
                  </a:lnTo>
                  <a:cubicBezTo>
                    <a:pt x="1104" y="1098"/>
                    <a:pt x="1102" y="1096"/>
                    <a:pt x="1102" y="1094"/>
                  </a:cubicBezTo>
                  <a:cubicBezTo>
                    <a:pt x="1102" y="1093"/>
                    <a:pt x="1104" y="1091"/>
                    <a:pt x="1106" y="1091"/>
                  </a:cubicBezTo>
                  <a:lnTo>
                    <a:pt x="1106" y="1091"/>
                  </a:lnTo>
                  <a:cubicBezTo>
                    <a:pt x="1107" y="1091"/>
                    <a:pt x="1109" y="1093"/>
                    <a:pt x="1109" y="1094"/>
                  </a:cubicBezTo>
                  <a:cubicBezTo>
                    <a:pt x="1109" y="1096"/>
                    <a:pt x="1107" y="1098"/>
                    <a:pt x="1106" y="1098"/>
                  </a:cubicBezTo>
                  <a:close/>
                  <a:moveTo>
                    <a:pt x="1093" y="1098"/>
                  </a:moveTo>
                  <a:lnTo>
                    <a:pt x="1093" y="1098"/>
                  </a:lnTo>
                  <a:cubicBezTo>
                    <a:pt x="1091" y="1098"/>
                    <a:pt x="1090" y="1096"/>
                    <a:pt x="1090" y="1095"/>
                  </a:cubicBezTo>
                  <a:cubicBezTo>
                    <a:pt x="1090" y="1093"/>
                    <a:pt x="1091" y="1092"/>
                    <a:pt x="1093" y="1092"/>
                  </a:cubicBezTo>
                  <a:lnTo>
                    <a:pt x="1093" y="1092"/>
                  </a:lnTo>
                  <a:cubicBezTo>
                    <a:pt x="1095" y="1092"/>
                    <a:pt x="1096" y="1093"/>
                    <a:pt x="1096" y="1095"/>
                  </a:cubicBezTo>
                  <a:cubicBezTo>
                    <a:pt x="1096" y="1096"/>
                    <a:pt x="1095" y="1098"/>
                    <a:pt x="1093" y="1098"/>
                  </a:cubicBezTo>
                  <a:close/>
                  <a:moveTo>
                    <a:pt x="1081" y="1098"/>
                  </a:moveTo>
                  <a:lnTo>
                    <a:pt x="1081" y="1098"/>
                  </a:lnTo>
                  <a:cubicBezTo>
                    <a:pt x="1079" y="1098"/>
                    <a:pt x="1077" y="1096"/>
                    <a:pt x="1077" y="1095"/>
                  </a:cubicBezTo>
                  <a:cubicBezTo>
                    <a:pt x="1077" y="1093"/>
                    <a:pt x="1079" y="1092"/>
                    <a:pt x="1081" y="1092"/>
                  </a:cubicBezTo>
                  <a:lnTo>
                    <a:pt x="1081" y="1092"/>
                  </a:lnTo>
                  <a:cubicBezTo>
                    <a:pt x="1082" y="1092"/>
                    <a:pt x="1084" y="1093"/>
                    <a:pt x="1084" y="1095"/>
                  </a:cubicBezTo>
                  <a:cubicBezTo>
                    <a:pt x="1084" y="1096"/>
                    <a:pt x="1082" y="1098"/>
                    <a:pt x="1081" y="1098"/>
                  </a:cubicBezTo>
                  <a:close/>
                  <a:moveTo>
                    <a:pt x="1068" y="1098"/>
                  </a:moveTo>
                  <a:lnTo>
                    <a:pt x="1068" y="1098"/>
                  </a:lnTo>
                  <a:cubicBezTo>
                    <a:pt x="1066" y="1098"/>
                    <a:pt x="1065" y="1096"/>
                    <a:pt x="1065" y="1095"/>
                  </a:cubicBezTo>
                  <a:cubicBezTo>
                    <a:pt x="1065" y="1093"/>
                    <a:pt x="1066" y="1092"/>
                    <a:pt x="1068" y="1092"/>
                  </a:cubicBezTo>
                  <a:lnTo>
                    <a:pt x="1068" y="1092"/>
                  </a:lnTo>
                  <a:cubicBezTo>
                    <a:pt x="1070" y="1092"/>
                    <a:pt x="1071" y="1093"/>
                    <a:pt x="1071" y="1095"/>
                  </a:cubicBezTo>
                  <a:cubicBezTo>
                    <a:pt x="1071" y="1096"/>
                    <a:pt x="1070" y="1098"/>
                    <a:pt x="1068" y="1098"/>
                  </a:cubicBezTo>
                  <a:close/>
                  <a:moveTo>
                    <a:pt x="1056" y="1098"/>
                  </a:moveTo>
                  <a:lnTo>
                    <a:pt x="1056" y="1098"/>
                  </a:lnTo>
                  <a:cubicBezTo>
                    <a:pt x="1054" y="1098"/>
                    <a:pt x="1052" y="1096"/>
                    <a:pt x="1052" y="1095"/>
                  </a:cubicBezTo>
                  <a:cubicBezTo>
                    <a:pt x="1052" y="1093"/>
                    <a:pt x="1054" y="1092"/>
                    <a:pt x="1056" y="1092"/>
                  </a:cubicBezTo>
                  <a:lnTo>
                    <a:pt x="1056" y="1092"/>
                  </a:lnTo>
                  <a:cubicBezTo>
                    <a:pt x="1057" y="1092"/>
                    <a:pt x="1059" y="1093"/>
                    <a:pt x="1059" y="1095"/>
                  </a:cubicBezTo>
                  <a:cubicBezTo>
                    <a:pt x="1059" y="1096"/>
                    <a:pt x="1057" y="1098"/>
                    <a:pt x="1056" y="1098"/>
                  </a:cubicBezTo>
                  <a:close/>
                  <a:moveTo>
                    <a:pt x="1043" y="1098"/>
                  </a:moveTo>
                  <a:lnTo>
                    <a:pt x="1043" y="1098"/>
                  </a:lnTo>
                  <a:cubicBezTo>
                    <a:pt x="1041" y="1098"/>
                    <a:pt x="1040" y="1096"/>
                    <a:pt x="1040" y="1095"/>
                  </a:cubicBezTo>
                  <a:cubicBezTo>
                    <a:pt x="1040" y="1093"/>
                    <a:pt x="1041" y="1092"/>
                    <a:pt x="1043" y="1092"/>
                  </a:cubicBezTo>
                  <a:lnTo>
                    <a:pt x="1043" y="1092"/>
                  </a:lnTo>
                  <a:cubicBezTo>
                    <a:pt x="1045" y="1092"/>
                    <a:pt x="1046" y="1093"/>
                    <a:pt x="1046" y="1095"/>
                  </a:cubicBezTo>
                  <a:cubicBezTo>
                    <a:pt x="1046" y="1096"/>
                    <a:pt x="1045" y="1098"/>
                    <a:pt x="1043" y="1098"/>
                  </a:cubicBezTo>
                  <a:close/>
                  <a:moveTo>
                    <a:pt x="1030" y="1097"/>
                  </a:moveTo>
                  <a:lnTo>
                    <a:pt x="1030" y="1097"/>
                  </a:lnTo>
                  <a:cubicBezTo>
                    <a:pt x="1028" y="1097"/>
                    <a:pt x="1027" y="1095"/>
                    <a:pt x="1027" y="1094"/>
                  </a:cubicBezTo>
                  <a:cubicBezTo>
                    <a:pt x="1028" y="1092"/>
                    <a:pt x="1030" y="1091"/>
                    <a:pt x="1031" y="1091"/>
                  </a:cubicBezTo>
                  <a:lnTo>
                    <a:pt x="1031" y="1091"/>
                  </a:lnTo>
                  <a:cubicBezTo>
                    <a:pt x="1033" y="1092"/>
                    <a:pt x="1034" y="1093"/>
                    <a:pt x="1034" y="1095"/>
                  </a:cubicBezTo>
                  <a:cubicBezTo>
                    <a:pt x="1033" y="1097"/>
                    <a:pt x="1031" y="1098"/>
                    <a:pt x="1030" y="1097"/>
                  </a:cubicBezTo>
                  <a:close/>
                  <a:moveTo>
                    <a:pt x="1017" y="1097"/>
                  </a:moveTo>
                  <a:lnTo>
                    <a:pt x="1017" y="1097"/>
                  </a:lnTo>
                  <a:cubicBezTo>
                    <a:pt x="1016" y="1097"/>
                    <a:pt x="1015" y="1095"/>
                    <a:pt x="1015" y="1093"/>
                  </a:cubicBezTo>
                  <a:cubicBezTo>
                    <a:pt x="1015" y="1092"/>
                    <a:pt x="1017" y="1091"/>
                    <a:pt x="1019" y="1091"/>
                  </a:cubicBezTo>
                  <a:lnTo>
                    <a:pt x="1019" y="1091"/>
                  </a:lnTo>
                  <a:cubicBezTo>
                    <a:pt x="1020" y="1091"/>
                    <a:pt x="1021" y="1093"/>
                    <a:pt x="1021" y="1095"/>
                  </a:cubicBezTo>
                  <a:cubicBezTo>
                    <a:pt x="1021" y="1097"/>
                    <a:pt x="1019" y="1098"/>
                    <a:pt x="1017" y="1097"/>
                  </a:cubicBezTo>
                  <a:close/>
                  <a:moveTo>
                    <a:pt x="1005" y="1097"/>
                  </a:moveTo>
                  <a:lnTo>
                    <a:pt x="1005" y="1097"/>
                  </a:lnTo>
                  <a:cubicBezTo>
                    <a:pt x="1003" y="1096"/>
                    <a:pt x="1002" y="1095"/>
                    <a:pt x="1002" y="1093"/>
                  </a:cubicBezTo>
                  <a:cubicBezTo>
                    <a:pt x="1003" y="1091"/>
                    <a:pt x="1005" y="1090"/>
                    <a:pt x="1006" y="1091"/>
                  </a:cubicBezTo>
                  <a:lnTo>
                    <a:pt x="1006" y="1091"/>
                  </a:lnTo>
                  <a:cubicBezTo>
                    <a:pt x="1008" y="1091"/>
                    <a:pt x="1009" y="1093"/>
                    <a:pt x="1009" y="1095"/>
                  </a:cubicBezTo>
                  <a:cubicBezTo>
                    <a:pt x="1008" y="1096"/>
                    <a:pt x="1006" y="1097"/>
                    <a:pt x="1005" y="1097"/>
                  </a:cubicBezTo>
                  <a:close/>
                  <a:moveTo>
                    <a:pt x="992" y="1096"/>
                  </a:moveTo>
                  <a:lnTo>
                    <a:pt x="992" y="1096"/>
                  </a:lnTo>
                  <a:cubicBezTo>
                    <a:pt x="991" y="1096"/>
                    <a:pt x="990" y="1094"/>
                    <a:pt x="990" y="1093"/>
                  </a:cubicBezTo>
                  <a:cubicBezTo>
                    <a:pt x="990" y="1091"/>
                    <a:pt x="992" y="1090"/>
                    <a:pt x="994" y="1090"/>
                  </a:cubicBezTo>
                  <a:lnTo>
                    <a:pt x="994" y="1090"/>
                  </a:lnTo>
                  <a:cubicBezTo>
                    <a:pt x="995" y="1091"/>
                    <a:pt x="996" y="1092"/>
                    <a:pt x="996" y="1094"/>
                  </a:cubicBezTo>
                  <a:cubicBezTo>
                    <a:pt x="996" y="1096"/>
                    <a:pt x="994" y="1097"/>
                    <a:pt x="992" y="1096"/>
                  </a:cubicBezTo>
                  <a:close/>
                  <a:moveTo>
                    <a:pt x="980" y="1096"/>
                  </a:moveTo>
                  <a:lnTo>
                    <a:pt x="980" y="1096"/>
                  </a:lnTo>
                  <a:cubicBezTo>
                    <a:pt x="978" y="1095"/>
                    <a:pt x="977" y="1094"/>
                    <a:pt x="977" y="1092"/>
                  </a:cubicBezTo>
                  <a:cubicBezTo>
                    <a:pt x="978" y="1090"/>
                    <a:pt x="980" y="1089"/>
                    <a:pt x="981" y="1090"/>
                  </a:cubicBezTo>
                  <a:lnTo>
                    <a:pt x="981" y="1090"/>
                  </a:lnTo>
                  <a:cubicBezTo>
                    <a:pt x="983" y="1090"/>
                    <a:pt x="984" y="1092"/>
                    <a:pt x="984" y="1094"/>
                  </a:cubicBezTo>
                  <a:cubicBezTo>
                    <a:pt x="983" y="1095"/>
                    <a:pt x="981" y="1096"/>
                    <a:pt x="980" y="1096"/>
                  </a:cubicBezTo>
                  <a:close/>
                  <a:moveTo>
                    <a:pt x="967" y="1095"/>
                  </a:moveTo>
                  <a:lnTo>
                    <a:pt x="967" y="1095"/>
                  </a:lnTo>
                  <a:cubicBezTo>
                    <a:pt x="966" y="1095"/>
                    <a:pt x="965" y="1093"/>
                    <a:pt x="965" y="1091"/>
                  </a:cubicBezTo>
                  <a:cubicBezTo>
                    <a:pt x="965" y="1090"/>
                    <a:pt x="967" y="1089"/>
                    <a:pt x="969" y="1089"/>
                  </a:cubicBezTo>
                  <a:lnTo>
                    <a:pt x="969" y="1089"/>
                  </a:lnTo>
                  <a:cubicBezTo>
                    <a:pt x="970" y="1090"/>
                    <a:pt x="971" y="1091"/>
                    <a:pt x="971" y="1093"/>
                  </a:cubicBezTo>
                  <a:cubicBezTo>
                    <a:pt x="971" y="1095"/>
                    <a:pt x="969" y="1096"/>
                    <a:pt x="967" y="1095"/>
                  </a:cubicBezTo>
                  <a:close/>
                  <a:moveTo>
                    <a:pt x="955" y="1095"/>
                  </a:moveTo>
                  <a:lnTo>
                    <a:pt x="955" y="1095"/>
                  </a:lnTo>
                  <a:cubicBezTo>
                    <a:pt x="953" y="1094"/>
                    <a:pt x="952" y="1093"/>
                    <a:pt x="952" y="1091"/>
                  </a:cubicBezTo>
                  <a:cubicBezTo>
                    <a:pt x="953" y="1089"/>
                    <a:pt x="955" y="1088"/>
                    <a:pt x="956" y="1089"/>
                  </a:cubicBezTo>
                  <a:lnTo>
                    <a:pt x="956" y="1089"/>
                  </a:lnTo>
                  <a:cubicBezTo>
                    <a:pt x="958" y="1089"/>
                    <a:pt x="959" y="1091"/>
                    <a:pt x="959" y="1092"/>
                  </a:cubicBezTo>
                  <a:cubicBezTo>
                    <a:pt x="958" y="1094"/>
                    <a:pt x="956" y="1095"/>
                    <a:pt x="955" y="1095"/>
                  </a:cubicBezTo>
                  <a:close/>
                  <a:moveTo>
                    <a:pt x="942" y="1094"/>
                  </a:moveTo>
                  <a:lnTo>
                    <a:pt x="942" y="1094"/>
                  </a:lnTo>
                  <a:cubicBezTo>
                    <a:pt x="941" y="1094"/>
                    <a:pt x="940" y="1092"/>
                    <a:pt x="940" y="1090"/>
                  </a:cubicBezTo>
                  <a:cubicBezTo>
                    <a:pt x="940" y="1089"/>
                    <a:pt x="942" y="1087"/>
                    <a:pt x="944" y="1088"/>
                  </a:cubicBezTo>
                  <a:lnTo>
                    <a:pt x="944" y="1088"/>
                  </a:lnTo>
                  <a:cubicBezTo>
                    <a:pt x="945" y="1088"/>
                    <a:pt x="946" y="1090"/>
                    <a:pt x="946" y="1092"/>
                  </a:cubicBezTo>
                  <a:cubicBezTo>
                    <a:pt x="946" y="1093"/>
                    <a:pt x="944" y="1094"/>
                    <a:pt x="942" y="1094"/>
                  </a:cubicBezTo>
                  <a:close/>
                  <a:moveTo>
                    <a:pt x="930" y="1093"/>
                  </a:moveTo>
                  <a:lnTo>
                    <a:pt x="930" y="1093"/>
                  </a:lnTo>
                  <a:cubicBezTo>
                    <a:pt x="928" y="1093"/>
                    <a:pt x="927" y="1091"/>
                    <a:pt x="928" y="1089"/>
                  </a:cubicBezTo>
                  <a:cubicBezTo>
                    <a:pt x="928" y="1088"/>
                    <a:pt x="930" y="1087"/>
                    <a:pt x="931" y="1087"/>
                  </a:cubicBezTo>
                  <a:lnTo>
                    <a:pt x="931" y="1087"/>
                  </a:lnTo>
                  <a:cubicBezTo>
                    <a:pt x="933" y="1088"/>
                    <a:pt x="934" y="1089"/>
                    <a:pt x="934" y="1091"/>
                  </a:cubicBezTo>
                  <a:cubicBezTo>
                    <a:pt x="933" y="1093"/>
                    <a:pt x="931" y="1094"/>
                    <a:pt x="930" y="1093"/>
                  </a:cubicBezTo>
                  <a:close/>
                  <a:moveTo>
                    <a:pt x="917" y="1092"/>
                  </a:moveTo>
                  <a:lnTo>
                    <a:pt x="917" y="1092"/>
                  </a:lnTo>
                  <a:cubicBezTo>
                    <a:pt x="916" y="1092"/>
                    <a:pt x="915" y="1090"/>
                    <a:pt x="915" y="1088"/>
                  </a:cubicBezTo>
                  <a:cubicBezTo>
                    <a:pt x="915" y="1087"/>
                    <a:pt x="917" y="1086"/>
                    <a:pt x="919" y="1086"/>
                  </a:cubicBezTo>
                  <a:lnTo>
                    <a:pt x="919" y="1086"/>
                  </a:lnTo>
                  <a:cubicBezTo>
                    <a:pt x="921" y="1087"/>
                    <a:pt x="922" y="1088"/>
                    <a:pt x="921" y="1090"/>
                  </a:cubicBezTo>
                  <a:cubicBezTo>
                    <a:pt x="921" y="1092"/>
                    <a:pt x="919" y="1093"/>
                    <a:pt x="917" y="1092"/>
                  </a:cubicBezTo>
                  <a:close/>
                  <a:moveTo>
                    <a:pt x="905" y="1091"/>
                  </a:moveTo>
                  <a:lnTo>
                    <a:pt x="905" y="1091"/>
                  </a:lnTo>
                  <a:cubicBezTo>
                    <a:pt x="903" y="1091"/>
                    <a:pt x="902" y="1089"/>
                    <a:pt x="903" y="1087"/>
                  </a:cubicBezTo>
                  <a:cubicBezTo>
                    <a:pt x="903" y="1086"/>
                    <a:pt x="905" y="1085"/>
                    <a:pt x="906" y="1085"/>
                  </a:cubicBezTo>
                  <a:lnTo>
                    <a:pt x="906" y="1085"/>
                  </a:lnTo>
                  <a:cubicBezTo>
                    <a:pt x="908" y="1086"/>
                    <a:pt x="909" y="1087"/>
                    <a:pt x="909" y="1089"/>
                  </a:cubicBezTo>
                  <a:cubicBezTo>
                    <a:pt x="908" y="1091"/>
                    <a:pt x="907" y="1092"/>
                    <a:pt x="905" y="1091"/>
                  </a:cubicBezTo>
                  <a:close/>
                  <a:moveTo>
                    <a:pt x="892" y="1090"/>
                  </a:moveTo>
                  <a:lnTo>
                    <a:pt x="892" y="1090"/>
                  </a:lnTo>
                  <a:cubicBezTo>
                    <a:pt x="891" y="1090"/>
                    <a:pt x="890" y="1088"/>
                    <a:pt x="890" y="1086"/>
                  </a:cubicBezTo>
                  <a:cubicBezTo>
                    <a:pt x="891" y="1085"/>
                    <a:pt x="892" y="1084"/>
                    <a:pt x="894" y="1084"/>
                  </a:cubicBezTo>
                  <a:lnTo>
                    <a:pt x="894" y="1084"/>
                  </a:lnTo>
                  <a:cubicBezTo>
                    <a:pt x="896" y="1085"/>
                    <a:pt x="897" y="1086"/>
                    <a:pt x="896" y="1088"/>
                  </a:cubicBezTo>
                  <a:cubicBezTo>
                    <a:pt x="896" y="1090"/>
                    <a:pt x="894" y="1091"/>
                    <a:pt x="892" y="1090"/>
                  </a:cubicBezTo>
                  <a:close/>
                  <a:moveTo>
                    <a:pt x="880" y="1089"/>
                  </a:moveTo>
                  <a:lnTo>
                    <a:pt x="880" y="1089"/>
                  </a:lnTo>
                  <a:cubicBezTo>
                    <a:pt x="878" y="1089"/>
                    <a:pt x="877" y="1087"/>
                    <a:pt x="878" y="1085"/>
                  </a:cubicBezTo>
                  <a:cubicBezTo>
                    <a:pt x="878" y="1084"/>
                    <a:pt x="880" y="1083"/>
                    <a:pt x="881" y="1083"/>
                  </a:cubicBezTo>
                  <a:lnTo>
                    <a:pt x="881" y="1083"/>
                  </a:lnTo>
                  <a:cubicBezTo>
                    <a:pt x="883" y="1084"/>
                    <a:pt x="884" y="1085"/>
                    <a:pt x="884" y="1087"/>
                  </a:cubicBezTo>
                  <a:cubicBezTo>
                    <a:pt x="883" y="1089"/>
                    <a:pt x="882" y="1090"/>
                    <a:pt x="880" y="1089"/>
                  </a:cubicBezTo>
                  <a:close/>
                  <a:moveTo>
                    <a:pt x="868" y="1088"/>
                  </a:moveTo>
                  <a:lnTo>
                    <a:pt x="867" y="1088"/>
                  </a:lnTo>
                  <a:cubicBezTo>
                    <a:pt x="866" y="1087"/>
                    <a:pt x="865" y="1086"/>
                    <a:pt x="865" y="1084"/>
                  </a:cubicBezTo>
                  <a:cubicBezTo>
                    <a:pt x="866" y="1082"/>
                    <a:pt x="867" y="1081"/>
                    <a:pt x="869" y="1082"/>
                  </a:cubicBezTo>
                  <a:lnTo>
                    <a:pt x="869" y="1082"/>
                  </a:lnTo>
                  <a:cubicBezTo>
                    <a:pt x="871" y="1082"/>
                    <a:pt x="872" y="1084"/>
                    <a:pt x="871" y="1086"/>
                  </a:cubicBezTo>
                  <a:cubicBezTo>
                    <a:pt x="871" y="1087"/>
                    <a:pt x="869" y="1088"/>
                    <a:pt x="868" y="1088"/>
                  </a:cubicBezTo>
                  <a:close/>
                  <a:moveTo>
                    <a:pt x="855" y="1086"/>
                  </a:moveTo>
                  <a:lnTo>
                    <a:pt x="855" y="1086"/>
                  </a:lnTo>
                  <a:cubicBezTo>
                    <a:pt x="853" y="1086"/>
                    <a:pt x="852" y="1084"/>
                    <a:pt x="853" y="1083"/>
                  </a:cubicBezTo>
                  <a:cubicBezTo>
                    <a:pt x="853" y="1081"/>
                    <a:pt x="855" y="1080"/>
                    <a:pt x="857" y="1080"/>
                  </a:cubicBezTo>
                  <a:lnTo>
                    <a:pt x="857" y="1080"/>
                  </a:lnTo>
                  <a:cubicBezTo>
                    <a:pt x="858" y="1081"/>
                    <a:pt x="859" y="1083"/>
                    <a:pt x="859" y="1084"/>
                  </a:cubicBezTo>
                  <a:cubicBezTo>
                    <a:pt x="858" y="1086"/>
                    <a:pt x="857" y="1087"/>
                    <a:pt x="855" y="1086"/>
                  </a:cubicBezTo>
                  <a:close/>
                  <a:moveTo>
                    <a:pt x="843" y="1085"/>
                  </a:moveTo>
                  <a:lnTo>
                    <a:pt x="843" y="1085"/>
                  </a:lnTo>
                  <a:cubicBezTo>
                    <a:pt x="841" y="1085"/>
                    <a:pt x="840" y="1083"/>
                    <a:pt x="840" y="1081"/>
                  </a:cubicBezTo>
                  <a:cubicBezTo>
                    <a:pt x="841" y="1080"/>
                    <a:pt x="842" y="1079"/>
                    <a:pt x="844" y="1079"/>
                  </a:cubicBezTo>
                  <a:lnTo>
                    <a:pt x="844" y="1079"/>
                  </a:lnTo>
                  <a:cubicBezTo>
                    <a:pt x="846" y="1080"/>
                    <a:pt x="847" y="1081"/>
                    <a:pt x="846" y="1083"/>
                  </a:cubicBezTo>
                  <a:cubicBezTo>
                    <a:pt x="846" y="1085"/>
                    <a:pt x="844" y="1086"/>
                    <a:pt x="843" y="1085"/>
                  </a:cubicBezTo>
                  <a:close/>
                  <a:moveTo>
                    <a:pt x="830" y="1084"/>
                  </a:moveTo>
                  <a:lnTo>
                    <a:pt x="830" y="1084"/>
                  </a:lnTo>
                  <a:cubicBezTo>
                    <a:pt x="829" y="1083"/>
                    <a:pt x="828" y="1082"/>
                    <a:pt x="828" y="1080"/>
                  </a:cubicBezTo>
                  <a:cubicBezTo>
                    <a:pt x="828" y="1078"/>
                    <a:pt x="830" y="1077"/>
                    <a:pt x="832" y="1078"/>
                  </a:cubicBezTo>
                  <a:lnTo>
                    <a:pt x="832" y="1078"/>
                  </a:lnTo>
                  <a:cubicBezTo>
                    <a:pt x="833" y="1078"/>
                    <a:pt x="834" y="1080"/>
                    <a:pt x="834" y="1082"/>
                  </a:cubicBezTo>
                  <a:cubicBezTo>
                    <a:pt x="834" y="1083"/>
                    <a:pt x="832" y="1084"/>
                    <a:pt x="830" y="1084"/>
                  </a:cubicBezTo>
                  <a:close/>
                  <a:moveTo>
                    <a:pt x="818" y="1082"/>
                  </a:moveTo>
                  <a:lnTo>
                    <a:pt x="818" y="1082"/>
                  </a:lnTo>
                  <a:cubicBezTo>
                    <a:pt x="816" y="1082"/>
                    <a:pt x="815" y="1080"/>
                    <a:pt x="816" y="1078"/>
                  </a:cubicBezTo>
                  <a:cubicBezTo>
                    <a:pt x="816" y="1077"/>
                    <a:pt x="818" y="1076"/>
                    <a:pt x="819" y="1076"/>
                  </a:cubicBezTo>
                  <a:lnTo>
                    <a:pt x="819" y="1076"/>
                  </a:lnTo>
                  <a:cubicBezTo>
                    <a:pt x="821" y="1077"/>
                    <a:pt x="822" y="1078"/>
                    <a:pt x="822" y="1080"/>
                  </a:cubicBezTo>
                  <a:cubicBezTo>
                    <a:pt x="821" y="1082"/>
                    <a:pt x="819" y="1083"/>
                    <a:pt x="818" y="1082"/>
                  </a:cubicBezTo>
                  <a:close/>
                  <a:moveTo>
                    <a:pt x="805" y="1081"/>
                  </a:moveTo>
                  <a:lnTo>
                    <a:pt x="805" y="1081"/>
                  </a:lnTo>
                  <a:cubicBezTo>
                    <a:pt x="804" y="1080"/>
                    <a:pt x="803" y="1078"/>
                    <a:pt x="803" y="1077"/>
                  </a:cubicBezTo>
                  <a:cubicBezTo>
                    <a:pt x="804" y="1075"/>
                    <a:pt x="805" y="1074"/>
                    <a:pt x="807" y="1074"/>
                  </a:cubicBezTo>
                  <a:lnTo>
                    <a:pt x="807" y="1074"/>
                  </a:lnTo>
                  <a:cubicBezTo>
                    <a:pt x="809" y="1075"/>
                    <a:pt x="810" y="1077"/>
                    <a:pt x="809" y="1078"/>
                  </a:cubicBezTo>
                  <a:cubicBezTo>
                    <a:pt x="809" y="1080"/>
                    <a:pt x="807" y="1081"/>
                    <a:pt x="805" y="1081"/>
                  </a:cubicBezTo>
                  <a:close/>
                  <a:moveTo>
                    <a:pt x="793" y="1079"/>
                  </a:moveTo>
                  <a:lnTo>
                    <a:pt x="793" y="1079"/>
                  </a:lnTo>
                  <a:cubicBezTo>
                    <a:pt x="791" y="1078"/>
                    <a:pt x="790" y="1077"/>
                    <a:pt x="791" y="1075"/>
                  </a:cubicBezTo>
                  <a:cubicBezTo>
                    <a:pt x="791" y="1073"/>
                    <a:pt x="793" y="1072"/>
                    <a:pt x="795" y="1073"/>
                  </a:cubicBezTo>
                  <a:lnTo>
                    <a:pt x="795" y="1073"/>
                  </a:lnTo>
                  <a:cubicBezTo>
                    <a:pt x="796" y="1073"/>
                    <a:pt x="797" y="1075"/>
                    <a:pt x="797" y="1077"/>
                  </a:cubicBezTo>
                  <a:cubicBezTo>
                    <a:pt x="796" y="1078"/>
                    <a:pt x="795" y="1079"/>
                    <a:pt x="793" y="1079"/>
                  </a:cubicBezTo>
                  <a:close/>
                  <a:moveTo>
                    <a:pt x="781" y="1077"/>
                  </a:moveTo>
                  <a:lnTo>
                    <a:pt x="781" y="1077"/>
                  </a:lnTo>
                  <a:cubicBezTo>
                    <a:pt x="779" y="1077"/>
                    <a:pt x="778" y="1075"/>
                    <a:pt x="778" y="1073"/>
                  </a:cubicBezTo>
                  <a:cubicBezTo>
                    <a:pt x="779" y="1072"/>
                    <a:pt x="780" y="1071"/>
                    <a:pt x="782" y="1071"/>
                  </a:cubicBezTo>
                  <a:lnTo>
                    <a:pt x="782" y="1071"/>
                  </a:lnTo>
                  <a:cubicBezTo>
                    <a:pt x="784" y="1072"/>
                    <a:pt x="785" y="1073"/>
                    <a:pt x="784" y="1075"/>
                  </a:cubicBezTo>
                  <a:cubicBezTo>
                    <a:pt x="784" y="1077"/>
                    <a:pt x="782" y="1078"/>
                    <a:pt x="781" y="1077"/>
                  </a:cubicBezTo>
                  <a:close/>
                  <a:moveTo>
                    <a:pt x="768" y="1075"/>
                  </a:moveTo>
                  <a:lnTo>
                    <a:pt x="768" y="1075"/>
                  </a:lnTo>
                  <a:cubicBezTo>
                    <a:pt x="767" y="1075"/>
                    <a:pt x="766" y="1073"/>
                    <a:pt x="766" y="1071"/>
                  </a:cubicBezTo>
                  <a:cubicBezTo>
                    <a:pt x="766" y="1070"/>
                    <a:pt x="768" y="1069"/>
                    <a:pt x="770" y="1069"/>
                  </a:cubicBezTo>
                  <a:lnTo>
                    <a:pt x="770" y="1069"/>
                  </a:lnTo>
                  <a:cubicBezTo>
                    <a:pt x="771" y="1070"/>
                    <a:pt x="772" y="1071"/>
                    <a:pt x="772" y="1073"/>
                  </a:cubicBezTo>
                  <a:cubicBezTo>
                    <a:pt x="772" y="1075"/>
                    <a:pt x="770" y="1076"/>
                    <a:pt x="768" y="1075"/>
                  </a:cubicBezTo>
                  <a:close/>
                  <a:moveTo>
                    <a:pt x="756" y="1073"/>
                  </a:moveTo>
                  <a:lnTo>
                    <a:pt x="756" y="1073"/>
                  </a:lnTo>
                  <a:cubicBezTo>
                    <a:pt x="754" y="1073"/>
                    <a:pt x="753" y="1071"/>
                    <a:pt x="754" y="1069"/>
                  </a:cubicBezTo>
                  <a:cubicBezTo>
                    <a:pt x="754" y="1068"/>
                    <a:pt x="756" y="1067"/>
                    <a:pt x="757" y="1067"/>
                  </a:cubicBezTo>
                  <a:lnTo>
                    <a:pt x="757" y="1067"/>
                  </a:lnTo>
                  <a:cubicBezTo>
                    <a:pt x="759" y="1068"/>
                    <a:pt x="760" y="1069"/>
                    <a:pt x="760" y="1071"/>
                  </a:cubicBezTo>
                  <a:cubicBezTo>
                    <a:pt x="759" y="1073"/>
                    <a:pt x="758" y="1074"/>
                    <a:pt x="756" y="1073"/>
                  </a:cubicBezTo>
                  <a:close/>
                  <a:moveTo>
                    <a:pt x="744" y="1071"/>
                  </a:moveTo>
                  <a:lnTo>
                    <a:pt x="744" y="1071"/>
                  </a:lnTo>
                  <a:cubicBezTo>
                    <a:pt x="742" y="1071"/>
                    <a:pt x="741" y="1069"/>
                    <a:pt x="741" y="1067"/>
                  </a:cubicBezTo>
                  <a:cubicBezTo>
                    <a:pt x="742" y="1066"/>
                    <a:pt x="743" y="1065"/>
                    <a:pt x="745" y="1065"/>
                  </a:cubicBezTo>
                  <a:lnTo>
                    <a:pt x="745" y="1065"/>
                  </a:lnTo>
                  <a:cubicBezTo>
                    <a:pt x="747" y="1066"/>
                    <a:pt x="748" y="1067"/>
                    <a:pt x="747" y="1069"/>
                  </a:cubicBezTo>
                  <a:cubicBezTo>
                    <a:pt x="747" y="1071"/>
                    <a:pt x="745" y="1072"/>
                    <a:pt x="744" y="1071"/>
                  </a:cubicBezTo>
                  <a:close/>
                  <a:moveTo>
                    <a:pt x="731" y="1069"/>
                  </a:moveTo>
                  <a:lnTo>
                    <a:pt x="731" y="1069"/>
                  </a:lnTo>
                  <a:cubicBezTo>
                    <a:pt x="730" y="1069"/>
                    <a:pt x="729" y="1067"/>
                    <a:pt x="729" y="1065"/>
                  </a:cubicBezTo>
                  <a:cubicBezTo>
                    <a:pt x="729" y="1064"/>
                    <a:pt x="731" y="1063"/>
                    <a:pt x="733" y="1063"/>
                  </a:cubicBezTo>
                  <a:lnTo>
                    <a:pt x="733" y="1063"/>
                  </a:lnTo>
                  <a:cubicBezTo>
                    <a:pt x="734" y="1064"/>
                    <a:pt x="735" y="1065"/>
                    <a:pt x="735" y="1067"/>
                  </a:cubicBezTo>
                  <a:cubicBezTo>
                    <a:pt x="735" y="1069"/>
                    <a:pt x="733" y="1070"/>
                    <a:pt x="731" y="1069"/>
                  </a:cubicBezTo>
                  <a:close/>
                  <a:moveTo>
                    <a:pt x="719" y="1067"/>
                  </a:moveTo>
                  <a:lnTo>
                    <a:pt x="719" y="1067"/>
                  </a:lnTo>
                  <a:cubicBezTo>
                    <a:pt x="717" y="1067"/>
                    <a:pt x="716" y="1065"/>
                    <a:pt x="717" y="1063"/>
                  </a:cubicBezTo>
                  <a:cubicBezTo>
                    <a:pt x="717" y="1061"/>
                    <a:pt x="719" y="1060"/>
                    <a:pt x="720" y="1061"/>
                  </a:cubicBezTo>
                  <a:lnTo>
                    <a:pt x="720" y="1061"/>
                  </a:lnTo>
                  <a:cubicBezTo>
                    <a:pt x="722" y="1061"/>
                    <a:pt x="723" y="1063"/>
                    <a:pt x="723" y="1065"/>
                  </a:cubicBezTo>
                  <a:cubicBezTo>
                    <a:pt x="722" y="1066"/>
                    <a:pt x="721" y="1067"/>
                    <a:pt x="719" y="1067"/>
                  </a:cubicBezTo>
                  <a:close/>
                  <a:moveTo>
                    <a:pt x="707" y="1065"/>
                  </a:moveTo>
                  <a:lnTo>
                    <a:pt x="707" y="1065"/>
                  </a:lnTo>
                  <a:cubicBezTo>
                    <a:pt x="705" y="1064"/>
                    <a:pt x="704" y="1062"/>
                    <a:pt x="704" y="1061"/>
                  </a:cubicBezTo>
                  <a:cubicBezTo>
                    <a:pt x="705" y="1059"/>
                    <a:pt x="706" y="1058"/>
                    <a:pt x="708" y="1059"/>
                  </a:cubicBezTo>
                  <a:lnTo>
                    <a:pt x="708" y="1059"/>
                  </a:lnTo>
                  <a:cubicBezTo>
                    <a:pt x="710" y="1059"/>
                    <a:pt x="711" y="1061"/>
                    <a:pt x="710" y="1062"/>
                  </a:cubicBezTo>
                  <a:cubicBezTo>
                    <a:pt x="710" y="1064"/>
                    <a:pt x="708" y="1065"/>
                    <a:pt x="707" y="1065"/>
                  </a:cubicBezTo>
                  <a:close/>
                  <a:moveTo>
                    <a:pt x="694" y="1062"/>
                  </a:moveTo>
                  <a:lnTo>
                    <a:pt x="694" y="1062"/>
                  </a:lnTo>
                  <a:cubicBezTo>
                    <a:pt x="693" y="1062"/>
                    <a:pt x="692" y="1060"/>
                    <a:pt x="692" y="1058"/>
                  </a:cubicBezTo>
                  <a:cubicBezTo>
                    <a:pt x="693" y="1057"/>
                    <a:pt x="694" y="1056"/>
                    <a:pt x="696" y="1056"/>
                  </a:cubicBezTo>
                  <a:lnTo>
                    <a:pt x="696" y="1056"/>
                  </a:lnTo>
                  <a:cubicBezTo>
                    <a:pt x="698" y="1057"/>
                    <a:pt x="699" y="1058"/>
                    <a:pt x="698" y="1060"/>
                  </a:cubicBezTo>
                  <a:cubicBezTo>
                    <a:pt x="698" y="1062"/>
                    <a:pt x="696" y="1063"/>
                    <a:pt x="694" y="1062"/>
                  </a:cubicBezTo>
                  <a:close/>
                  <a:moveTo>
                    <a:pt x="682" y="1060"/>
                  </a:moveTo>
                  <a:lnTo>
                    <a:pt x="682" y="1060"/>
                  </a:lnTo>
                  <a:cubicBezTo>
                    <a:pt x="680" y="1060"/>
                    <a:pt x="679" y="1058"/>
                    <a:pt x="680" y="1056"/>
                  </a:cubicBezTo>
                  <a:cubicBezTo>
                    <a:pt x="680" y="1054"/>
                    <a:pt x="682" y="1053"/>
                    <a:pt x="684" y="1054"/>
                  </a:cubicBezTo>
                  <a:lnTo>
                    <a:pt x="684" y="1054"/>
                  </a:lnTo>
                  <a:cubicBezTo>
                    <a:pt x="685" y="1054"/>
                    <a:pt x="686" y="1056"/>
                    <a:pt x="686" y="1058"/>
                  </a:cubicBezTo>
                  <a:cubicBezTo>
                    <a:pt x="685" y="1059"/>
                    <a:pt x="684" y="1060"/>
                    <a:pt x="682" y="1060"/>
                  </a:cubicBezTo>
                  <a:close/>
                  <a:moveTo>
                    <a:pt x="670" y="1057"/>
                  </a:moveTo>
                  <a:lnTo>
                    <a:pt x="670" y="1057"/>
                  </a:lnTo>
                  <a:cubicBezTo>
                    <a:pt x="668" y="1057"/>
                    <a:pt x="667" y="1055"/>
                    <a:pt x="668" y="1053"/>
                  </a:cubicBezTo>
                  <a:cubicBezTo>
                    <a:pt x="668" y="1052"/>
                    <a:pt x="670" y="1051"/>
                    <a:pt x="671" y="1051"/>
                  </a:cubicBezTo>
                  <a:lnTo>
                    <a:pt x="671" y="1051"/>
                  </a:lnTo>
                  <a:cubicBezTo>
                    <a:pt x="673" y="1052"/>
                    <a:pt x="674" y="1053"/>
                    <a:pt x="674" y="1055"/>
                  </a:cubicBezTo>
                  <a:cubicBezTo>
                    <a:pt x="673" y="1057"/>
                    <a:pt x="672" y="1058"/>
                    <a:pt x="670" y="1057"/>
                  </a:cubicBezTo>
                  <a:close/>
                  <a:moveTo>
                    <a:pt x="658" y="1055"/>
                  </a:moveTo>
                  <a:lnTo>
                    <a:pt x="658" y="1055"/>
                  </a:lnTo>
                  <a:cubicBezTo>
                    <a:pt x="656" y="1054"/>
                    <a:pt x="655" y="1052"/>
                    <a:pt x="655" y="1051"/>
                  </a:cubicBezTo>
                  <a:cubicBezTo>
                    <a:pt x="656" y="1049"/>
                    <a:pt x="657" y="1048"/>
                    <a:pt x="659" y="1049"/>
                  </a:cubicBezTo>
                  <a:lnTo>
                    <a:pt x="659" y="1049"/>
                  </a:lnTo>
                  <a:cubicBezTo>
                    <a:pt x="661" y="1049"/>
                    <a:pt x="662" y="1051"/>
                    <a:pt x="661" y="1052"/>
                  </a:cubicBezTo>
                  <a:cubicBezTo>
                    <a:pt x="661" y="1054"/>
                    <a:pt x="659" y="1055"/>
                    <a:pt x="658" y="1055"/>
                  </a:cubicBezTo>
                  <a:close/>
                  <a:moveTo>
                    <a:pt x="645" y="1052"/>
                  </a:moveTo>
                  <a:lnTo>
                    <a:pt x="645" y="1052"/>
                  </a:lnTo>
                  <a:cubicBezTo>
                    <a:pt x="644" y="1051"/>
                    <a:pt x="643" y="1050"/>
                    <a:pt x="643" y="1048"/>
                  </a:cubicBezTo>
                  <a:cubicBezTo>
                    <a:pt x="644" y="1046"/>
                    <a:pt x="645" y="1045"/>
                    <a:pt x="647" y="1046"/>
                  </a:cubicBezTo>
                  <a:lnTo>
                    <a:pt x="647" y="1046"/>
                  </a:lnTo>
                  <a:cubicBezTo>
                    <a:pt x="649" y="1046"/>
                    <a:pt x="650" y="1048"/>
                    <a:pt x="649" y="1050"/>
                  </a:cubicBezTo>
                  <a:cubicBezTo>
                    <a:pt x="649" y="1051"/>
                    <a:pt x="647" y="1052"/>
                    <a:pt x="645" y="1052"/>
                  </a:cubicBezTo>
                  <a:close/>
                  <a:moveTo>
                    <a:pt x="633" y="1049"/>
                  </a:moveTo>
                  <a:lnTo>
                    <a:pt x="633" y="1049"/>
                  </a:lnTo>
                  <a:cubicBezTo>
                    <a:pt x="632" y="1049"/>
                    <a:pt x="631" y="1047"/>
                    <a:pt x="631" y="1045"/>
                  </a:cubicBezTo>
                  <a:cubicBezTo>
                    <a:pt x="631" y="1044"/>
                    <a:pt x="633" y="1043"/>
                    <a:pt x="635" y="1043"/>
                  </a:cubicBezTo>
                  <a:lnTo>
                    <a:pt x="635" y="1043"/>
                  </a:lnTo>
                  <a:cubicBezTo>
                    <a:pt x="636" y="1044"/>
                    <a:pt x="637" y="1045"/>
                    <a:pt x="637" y="1047"/>
                  </a:cubicBezTo>
                  <a:cubicBezTo>
                    <a:pt x="637" y="1049"/>
                    <a:pt x="635" y="1050"/>
                    <a:pt x="633" y="1049"/>
                  </a:cubicBezTo>
                  <a:close/>
                  <a:moveTo>
                    <a:pt x="621" y="1046"/>
                  </a:moveTo>
                  <a:lnTo>
                    <a:pt x="621" y="1046"/>
                  </a:lnTo>
                  <a:cubicBezTo>
                    <a:pt x="619" y="1046"/>
                    <a:pt x="618" y="1044"/>
                    <a:pt x="619" y="1042"/>
                  </a:cubicBezTo>
                  <a:cubicBezTo>
                    <a:pt x="619" y="1041"/>
                    <a:pt x="621" y="1040"/>
                    <a:pt x="623" y="1040"/>
                  </a:cubicBezTo>
                  <a:lnTo>
                    <a:pt x="623" y="1040"/>
                  </a:lnTo>
                  <a:cubicBezTo>
                    <a:pt x="624" y="1040"/>
                    <a:pt x="625" y="1042"/>
                    <a:pt x="625" y="1044"/>
                  </a:cubicBezTo>
                  <a:cubicBezTo>
                    <a:pt x="624" y="1046"/>
                    <a:pt x="623" y="1047"/>
                    <a:pt x="621" y="1046"/>
                  </a:cubicBezTo>
                  <a:close/>
                  <a:moveTo>
                    <a:pt x="609" y="1043"/>
                  </a:moveTo>
                  <a:lnTo>
                    <a:pt x="609" y="1043"/>
                  </a:lnTo>
                  <a:cubicBezTo>
                    <a:pt x="607" y="1043"/>
                    <a:pt x="606" y="1041"/>
                    <a:pt x="607" y="1039"/>
                  </a:cubicBezTo>
                  <a:cubicBezTo>
                    <a:pt x="607" y="1038"/>
                    <a:pt x="609" y="1037"/>
                    <a:pt x="610" y="1037"/>
                  </a:cubicBezTo>
                  <a:lnTo>
                    <a:pt x="610" y="1037"/>
                  </a:lnTo>
                  <a:cubicBezTo>
                    <a:pt x="612" y="1037"/>
                    <a:pt x="613" y="1039"/>
                    <a:pt x="613" y="1041"/>
                  </a:cubicBezTo>
                  <a:cubicBezTo>
                    <a:pt x="612" y="1043"/>
                    <a:pt x="611" y="1044"/>
                    <a:pt x="609" y="1043"/>
                  </a:cubicBezTo>
                  <a:close/>
                  <a:moveTo>
                    <a:pt x="597" y="1040"/>
                  </a:moveTo>
                  <a:lnTo>
                    <a:pt x="597" y="1040"/>
                  </a:lnTo>
                  <a:cubicBezTo>
                    <a:pt x="595" y="1040"/>
                    <a:pt x="594" y="1038"/>
                    <a:pt x="595" y="1036"/>
                  </a:cubicBezTo>
                  <a:cubicBezTo>
                    <a:pt x="595" y="1035"/>
                    <a:pt x="597" y="1034"/>
                    <a:pt x="598" y="1034"/>
                  </a:cubicBezTo>
                  <a:lnTo>
                    <a:pt x="598" y="1034"/>
                  </a:lnTo>
                  <a:cubicBezTo>
                    <a:pt x="600" y="1034"/>
                    <a:pt x="601" y="1036"/>
                    <a:pt x="601" y="1038"/>
                  </a:cubicBezTo>
                  <a:cubicBezTo>
                    <a:pt x="600" y="1039"/>
                    <a:pt x="598" y="1040"/>
                    <a:pt x="597" y="1040"/>
                  </a:cubicBezTo>
                  <a:close/>
                  <a:moveTo>
                    <a:pt x="585" y="1037"/>
                  </a:moveTo>
                  <a:lnTo>
                    <a:pt x="585" y="1037"/>
                  </a:lnTo>
                  <a:cubicBezTo>
                    <a:pt x="583" y="1037"/>
                    <a:pt x="582" y="1035"/>
                    <a:pt x="582" y="1033"/>
                  </a:cubicBezTo>
                  <a:cubicBezTo>
                    <a:pt x="583" y="1031"/>
                    <a:pt x="585" y="1030"/>
                    <a:pt x="586" y="1031"/>
                  </a:cubicBezTo>
                  <a:lnTo>
                    <a:pt x="586" y="1031"/>
                  </a:lnTo>
                  <a:cubicBezTo>
                    <a:pt x="588" y="1031"/>
                    <a:pt x="589" y="1033"/>
                    <a:pt x="589" y="1035"/>
                  </a:cubicBezTo>
                  <a:cubicBezTo>
                    <a:pt x="588" y="1036"/>
                    <a:pt x="586" y="1037"/>
                    <a:pt x="585" y="1037"/>
                  </a:cubicBezTo>
                  <a:close/>
                  <a:moveTo>
                    <a:pt x="573" y="1034"/>
                  </a:moveTo>
                  <a:lnTo>
                    <a:pt x="573" y="1034"/>
                  </a:lnTo>
                  <a:cubicBezTo>
                    <a:pt x="571" y="1033"/>
                    <a:pt x="570" y="1031"/>
                    <a:pt x="570" y="1030"/>
                  </a:cubicBezTo>
                  <a:cubicBezTo>
                    <a:pt x="571" y="1028"/>
                    <a:pt x="573" y="1027"/>
                    <a:pt x="574" y="1027"/>
                  </a:cubicBezTo>
                  <a:lnTo>
                    <a:pt x="574" y="1028"/>
                  </a:lnTo>
                  <a:cubicBezTo>
                    <a:pt x="576" y="1028"/>
                    <a:pt x="577" y="1030"/>
                    <a:pt x="576" y="1031"/>
                  </a:cubicBezTo>
                  <a:cubicBezTo>
                    <a:pt x="576" y="1033"/>
                    <a:pt x="574" y="1034"/>
                    <a:pt x="573" y="1034"/>
                  </a:cubicBezTo>
                  <a:close/>
                  <a:moveTo>
                    <a:pt x="561" y="1030"/>
                  </a:moveTo>
                  <a:lnTo>
                    <a:pt x="561" y="1030"/>
                  </a:lnTo>
                  <a:cubicBezTo>
                    <a:pt x="559" y="1030"/>
                    <a:pt x="558" y="1028"/>
                    <a:pt x="558" y="1026"/>
                  </a:cubicBezTo>
                  <a:cubicBezTo>
                    <a:pt x="559" y="1025"/>
                    <a:pt x="560" y="1024"/>
                    <a:pt x="562" y="1024"/>
                  </a:cubicBezTo>
                  <a:lnTo>
                    <a:pt x="562" y="1024"/>
                  </a:lnTo>
                  <a:cubicBezTo>
                    <a:pt x="564" y="1025"/>
                    <a:pt x="565" y="1026"/>
                    <a:pt x="564" y="1028"/>
                  </a:cubicBezTo>
                  <a:cubicBezTo>
                    <a:pt x="564" y="1030"/>
                    <a:pt x="562" y="1031"/>
                    <a:pt x="561" y="1030"/>
                  </a:cubicBezTo>
                  <a:close/>
                  <a:moveTo>
                    <a:pt x="549" y="1027"/>
                  </a:moveTo>
                  <a:lnTo>
                    <a:pt x="549" y="1027"/>
                  </a:lnTo>
                  <a:cubicBezTo>
                    <a:pt x="547" y="1026"/>
                    <a:pt x="546" y="1025"/>
                    <a:pt x="546" y="1023"/>
                  </a:cubicBezTo>
                  <a:cubicBezTo>
                    <a:pt x="547" y="1021"/>
                    <a:pt x="548" y="1020"/>
                    <a:pt x="550" y="1021"/>
                  </a:cubicBezTo>
                  <a:lnTo>
                    <a:pt x="550" y="1021"/>
                  </a:lnTo>
                  <a:cubicBezTo>
                    <a:pt x="552" y="1021"/>
                    <a:pt x="553" y="1023"/>
                    <a:pt x="552" y="1025"/>
                  </a:cubicBezTo>
                  <a:cubicBezTo>
                    <a:pt x="552" y="1026"/>
                    <a:pt x="550" y="1027"/>
                    <a:pt x="549" y="1027"/>
                  </a:cubicBezTo>
                  <a:close/>
                  <a:moveTo>
                    <a:pt x="537" y="1023"/>
                  </a:moveTo>
                  <a:lnTo>
                    <a:pt x="537" y="1023"/>
                  </a:lnTo>
                  <a:cubicBezTo>
                    <a:pt x="535" y="1023"/>
                    <a:pt x="534" y="1021"/>
                    <a:pt x="534" y="1019"/>
                  </a:cubicBezTo>
                  <a:cubicBezTo>
                    <a:pt x="535" y="1018"/>
                    <a:pt x="536" y="1017"/>
                    <a:pt x="538" y="1017"/>
                  </a:cubicBezTo>
                  <a:lnTo>
                    <a:pt x="538" y="1017"/>
                  </a:lnTo>
                  <a:cubicBezTo>
                    <a:pt x="540" y="1018"/>
                    <a:pt x="541" y="1019"/>
                    <a:pt x="540" y="1021"/>
                  </a:cubicBezTo>
                  <a:cubicBezTo>
                    <a:pt x="540" y="1023"/>
                    <a:pt x="538" y="1024"/>
                    <a:pt x="537" y="1023"/>
                  </a:cubicBezTo>
                  <a:close/>
                  <a:moveTo>
                    <a:pt x="525" y="1019"/>
                  </a:moveTo>
                  <a:lnTo>
                    <a:pt x="525" y="1019"/>
                  </a:lnTo>
                  <a:cubicBezTo>
                    <a:pt x="523" y="1019"/>
                    <a:pt x="522" y="1017"/>
                    <a:pt x="522" y="1016"/>
                  </a:cubicBezTo>
                  <a:cubicBezTo>
                    <a:pt x="523" y="1014"/>
                    <a:pt x="525" y="1013"/>
                    <a:pt x="526" y="1013"/>
                  </a:cubicBezTo>
                  <a:lnTo>
                    <a:pt x="526" y="1013"/>
                  </a:lnTo>
                  <a:cubicBezTo>
                    <a:pt x="528" y="1014"/>
                    <a:pt x="529" y="1015"/>
                    <a:pt x="528" y="1017"/>
                  </a:cubicBezTo>
                  <a:cubicBezTo>
                    <a:pt x="528" y="1019"/>
                    <a:pt x="526" y="1020"/>
                    <a:pt x="525" y="1019"/>
                  </a:cubicBezTo>
                  <a:close/>
                  <a:moveTo>
                    <a:pt x="513" y="1016"/>
                  </a:moveTo>
                  <a:lnTo>
                    <a:pt x="513" y="1016"/>
                  </a:lnTo>
                  <a:cubicBezTo>
                    <a:pt x="511" y="1015"/>
                    <a:pt x="510" y="1014"/>
                    <a:pt x="510" y="1012"/>
                  </a:cubicBezTo>
                  <a:cubicBezTo>
                    <a:pt x="511" y="1010"/>
                    <a:pt x="513" y="1009"/>
                    <a:pt x="514" y="1010"/>
                  </a:cubicBezTo>
                  <a:lnTo>
                    <a:pt x="514" y="1010"/>
                  </a:lnTo>
                  <a:cubicBezTo>
                    <a:pt x="516" y="1010"/>
                    <a:pt x="517" y="1012"/>
                    <a:pt x="517" y="1013"/>
                  </a:cubicBezTo>
                  <a:cubicBezTo>
                    <a:pt x="516" y="1015"/>
                    <a:pt x="514" y="1016"/>
                    <a:pt x="513" y="1016"/>
                  </a:cubicBezTo>
                  <a:close/>
                  <a:moveTo>
                    <a:pt x="501" y="1012"/>
                  </a:moveTo>
                  <a:lnTo>
                    <a:pt x="501" y="1012"/>
                  </a:lnTo>
                  <a:cubicBezTo>
                    <a:pt x="499" y="1011"/>
                    <a:pt x="498" y="1010"/>
                    <a:pt x="499" y="1008"/>
                  </a:cubicBezTo>
                  <a:cubicBezTo>
                    <a:pt x="499" y="1006"/>
                    <a:pt x="501" y="1005"/>
                    <a:pt x="502" y="1006"/>
                  </a:cubicBezTo>
                  <a:lnTo>
                    <a:pt x="502" y="1006"/>
                  </a:lnTo>
                  <a:cubicBezTo>
                    <a:pt x="504" y="1006"/>
                    <a:pt x="505" y="1008"/>
                    <a:pt x="505" y="1010"/>
                  </a:cubicBezTo>
                  <a:cubicBezTo>
                    <a:pt x="504" y="1011"/>
                    <a:pt x="503" y="1012"/>
                    <a:pt x="501" y="1012"/>
                  </a:cubicBezTo>
                  <a:close/>
                  <a:moveTo>
                    <a:pt x="488" y="1008"/>
                  </a:moveTo>
                  <a:lnTo>
                    <a:pt x="488" y="1008"/>
                  </a:lnTo>
                  <a:cubicBezTo>
                    <a:pt x="487" y="1007"/>
                    <a:pt x="486" y="1005"/>
                    <a:pt x="487" y="1003"/>
                  </a:cubicBezTo>
                  <a:cubicBezTo>
                    <a:pt x="488" y="1002"/>
                    <a:pt x="490" y="1001"/>
                    <a:pt x="491" y="1002"/>
                  </a:cubicBezTo>
                  <a:lnTo>
                    <a:pt x="491" y="1002"/>
                  </a:lnTo>
                  <a:cubicBezTo>
                    <a:pt x="493" y="1003"/>
                    <a:pt x="493" y="1005"/>
                    <a:pt x="493" y="1006"/>
                  </a:cubicBezTo>
                  <a:cubicBezTo>
                    <a:pt x="492" y="1008"/>
                    <a:pt x="490" y="1008"/>
                    <a:pt x="488" y="1008"/>
                  </a:cubicBezTo>
                  <a:close/>
                  <a:moveTo>
                    <a:pt x="477" y="1003"/>
                  </a:moveTo>
                  <a:lnTo>
                    <a:pt x="477" y="1003"/>
                  </a:lnTo>
                  <a:cubicBezTo>
                    <a:pt x="475" y="1003"/>
                    <a:pt x="474" y="1001"/>
                    <a:pt x="475" y="999"/>
                  </a:cubicBezTo>
                  <a:cubicBezTo>
                    <a:pt x="476" y="998"/>
                    <a:pt x="478" y="997"/>
                    <a:pt x="479" y="998"/>
                  </a:cubicBezTo>
                  <a:lnTo>
                    <a:pt x="479" y="998"/>
                  </a:lnTo>
                  <a:cubicBezTo>
                    <a:pt x="481" y="999"/>
                    <a:pt x="482" y="1001"/>
                    <a:pt x="481" y="1002"/>
                  </a:cubicBezTo>
                  <a:cubicBezTo>
                    <a:pt x="480" y="1004"/>
                    <a:pt x="478" y="1004"/>
                    <a:pt x="477" y="1003"/>
                  </a:cubicBezTo>
                  <a:close/>
                  <a:moveTo>
                    <a:pt x="465" y="999"/>
                  </a:moveTo>
                  <a:lnTo>
                    <a:pt x="465" y="999"/>
                  </a:lnTo>
                  <a:cubicBezTo>
                    <a:pt x="463" y="999"/>
                    <a:pt x="463" y="997"/>
                    <a:pt x="463" y="995"/>
                  </a:cubicBezTo>
                  <a:cubicBezTo>
                    <a:pt x="464" y="994"/>
                    <a:pt x="466" y="993"/>
                    <a:pt x="468" y="994"/>
                  </a:cubicBezTo>
                  <a:lnTo>
                    <a:pt x="468" y="994"/>
                  </a:lnTo>
                  <a:cubicBezTo>
                    <a:pt x="469" y="995"/>
                    <a:pt x="470" y="996"/>
                    <a:pt x="469" y="998"/>
                  </a:cubicBezTo>
                  <a:cubicBezTo>
                    <a:pt x="468" y="999"/>
                    <a:pt x="466" y="1000"/>
                    <a:pt x="465" y="999"/>
                  </a:cubicBezTo>
                  <a:close/>
                  <a:moveTo>
                    <a:pt x="453" y="995"/>
                  </a:moveTo>
                  <a:lnTo>
                    <a:pt x="453" y="995"/>
                  </a:lnTo>
                  <a:cubicBezTo>
                    <a:pt x="451" y="994"/>
                    <a:pt x="451" y="992"/>
                    <a:pt x="452" y="991"/>
                  </a:cubicBezTo>
                  <a:cubicBezTo>
                    <a:pt x="453" y="989"/>
                    <a:pt x="455" y="989"/>
                    <a:pt x="456" y="990"/>
                  </a:cubicBezTo>
                  <a:lnTo>
                    <a:pt x="456" y="990"/>
                  </a:lnTo>
                  <a:cubicBezTo>
                    <a:pt x="458" y="991"/>
                    <a:pt x="458" y="993"/>
                    <a:pt x="457" y="994"/>
                  </a:cubicBezTo>
                  <a:cubicBezTo>
                    <a:pt x="456" y="995"/>
                    <a:pt x="454" y="996"/>
                    <a:pt x="453" y="995"/>
                  </a:cubicBezTo>
                  <a:close/>
                  <a:moveTo>
                    <a:pt x="441" y="990"/>
                  </a:moveTo>
                  <a:lnTo>
                    <a:pt x="441" y="990"/>
                  </a:lnTo>
                  <a:cubicBezTo>
                    <a:pt x="440" y="989"/>
                    <a:pt x="439" y="987"/>
                    <a:pt x="440" y="986"/>
                  </a:cubicBezTo>
                  <a:cubicBezTo>
                    <a:pt x="441" y="985"/>
                    <a:pt x="443" y="984"/>
                    <a:pt x="444" y="985"/>
                  </a:cubicBezTo>
                  <a:lnTo>
                    <a:pt x="444" y="985"/>
                  </a:lnTo>
                  <a:cubicBezTo>
                    <a:pt x="446" y="986"/>
                    <a:pt x="446" y="988"/>
                    <a:pt x="445" y="990"/>
                  </a:cubicBezTo>
                  <a:cubicBezTo>
                    <a:pt x="444" y="991"/>
                    <a:pt x="442" y="991"/>
                    <a:pt x="441" y="990"/>
                  </a:cubicBezTo>
                  <a:close/>
                  <a:moveTo>
                    <a:pt x="429" y="986"/>
                  </a:moveTo>
                  <a:lnTo>
                    <a:pt x="429" y="986"/>
                  </a:lnTo>
                  <a:cubicBezTo>
                    <a:pt x="428" y="985"/>
                    <a:pt x="428" y="983"/>
                    <a:pt x="428" y="982"/>
                  </a:cubicBezTo>
                  <a:cubicBezTo>
                    <a:pt x="429" y="980"/>
                    <a:pt x="431" y="980"/>
                    <a:pt x="433" y="981"/>
                  </a:cubicBezTo>
                  <a:lnTo>
                    <a:pt x="433" y="981"/>
                  </a:lnTo>
                  <a:cubicBezTo>
                    <a:pt x="434" y="982"/>
                    <a:pt x="435" y="984"/>
                    <a:pt x="434" y="985"/>
                  </a:cubicBezTo>
                  <a:cubicBezTo>
                    <a:pt x="433" y="986"/>
                    <a:pt x="431" y="987"/>
                    <a:pt x="429" y="986"/>
                  </a:cubicBezTo>
                  <a:close/>
                  <a:moveTo>
                    <a:pt x="418" y="981"/>
                  </a:moveTo>
                  <a:lnTo>
                    <a:pt x="418" y="981"/>
                  </a:lnTo>
                  <a:cubicBezTo>
                    <a:pt x="416" y="980"/>
                    <a:pt x="416" y="978"/>
                    <a:pt x="417" y="977"/>
                  </a:cubicBezTo>
                  <a:cubicBezTo>
                    <a:pt x="418" y="976"/>
                    <a:pt x="420" y="975"/>
                    <a:pt x="421" y="976"/>
                  </a:cubicBezTo>
                  <a:lnTo>
                    <a:pt x="421" y="976"/>
                  </a:lnTo>
                  <a:cubicBezTo>
                    <a:pt x="423" y="977"/>
                    <a:pt x="423" y="979"/>
                    <a:pt x="422" y="981"/>
                  </a:cubicBezTo>
                  <a:cubicBezTo>
                    <a:pt x="421" y="982"/>
                    <a:pt x="419" y="982"/>
                    <a:pt x="418" y="981"/>
                  </a:cubicBezTo>
                  <a:close/>
                  <a:moveTo>
                    <a:pt x="406" y="977"/>
                  </a:moveTo>
                  <a:lnTo>
                    <a:pt x="406" y="977"/>
                  </a:lnTo>
                  <a:cubicBezTo>
                    <a:pt x="405" y="976"/>
                    <a:pt x="404" y="974"/>
                    <a:pt x="405" y="972"/>
                  </a:cubicBezTo>
                  <a:cubicBezTo>
                    <a:pt x="406" y="971"/>
                    <a:pt x="408" y="970"/>
                    <a:pt x="410" y="971"/>
                  </a:cubicBezTo>
                  <a:lnTo>
                    <a:pt x="410" y="971"/>
                  </a:lnTo>
                  <a:cubicBezTo>
                    <a:pt x="411" y="972"/>
                    <a:pt x="411" y="974"/>
                    <a:pt x="410" y="976"/>
                  </a:cubicBezTo>
                  <a:cubicBezTo>
                    <a:pt x="410" y="977"/>
                    <a:pt x="408" y="977"/>
                    <a:pt x="406" y="977"/>
                  </a:cubicBezTo>
                  <a:close/>
                  <a:moveTo>
                    <a:pt x="395" y="972"/>
                  </a:moveTo>
                  <a:lnTo>
                    <a:pt x="395" y="972"/>
                  </a:lnTo>
                  <a:cubicBezTo>
                    <a:pt x="393" y="971"/>
                    <a:pt x="393" y="969"/>
                    <a:pt x="394" y="967"/>
                  </a:cubicBezTo>
                  <a:cubicBezTo>
                    <a:pt x="395" y="966"/>
                    <a:pt x="397" y="965"/>
                    <a:pt x="398" y="966"/>
                  </a:cubicBezTo>
                  <a:lnTo>
                    <a:pt x="398" y="966"/>
                  </a:lnTo>
                  <a:cubicBezTo>
                    <a:pt x="400" y="967"/>
                    <a:pt x="400" y="969"/>
                    <a:pt x="399" y="971"/>
                  </a:cubicBezTo>
                  <a:cubicBezTo>
                    <a:pt x="398" y="972"/>
                    <a:pt x="396" y="973"/>
                    <a:pt x="395" y="972"/>
                  </a:cubicBezTo>
                  <a:close/>
                  <a:moveTo>
                    <a:pt x="383" y="967"/>
                  </a:moveTo>
                  <a:lnTo>
                    <a:pt x="383" y="967"/>
                  </a:lnTo>
                  <a:cubicBezTo>
                    <a:pt x="382" y="966"/>
                    <a:pt x="381" y="964"/>
                    <a:pt x="382" y="962"/>
                  </a:cubicBezTo>
                  <a:cubicBezTo>
                    <a:pt x="383" y="961"/>
                    <a:pt x="385" y="961"/>
                    <a:pt x="387" y="962"/>
                  </a:cubicBezTo>
                  <a:lnTo>
                    <a:pt x="387" y="962"/>
                  </a:lnTo>
                  <a:cubicBezTo>
                    <a:pt x="388" y="962"/>
                    <a:pt x="388" y="964"/>
                    <a:pt x="387" y="966"/>
                  </a:cubicBezTo>
                  <a:cubicBezTo>
                    <a:pt x="387" y="967"/>
                    <a:pt x="385" y="968"/>
                    <a:pt x="383" y="967"/>
                  </a:cubicBezTo>
                  <a:close/>
                  <a:moveTo>
                    <a:pt x="372" y="962"/>
                  </a:moveTo>
                  <a:lnTo>
                    <a:pt x="372" y="962"/>
                  </a:lnTo>
                  <a:cubicBezTo>
                    <a:pt x="370" y="961"/>
                    <a:pt x="370" y="959"/>
                    <a:pt x="371" y="957"/>
                  </a:cubicBezTo>
                  <a:cubicBezTo>
                    <a:pt x="372" y="956"/>
                    <a:pt x="374" y="955"/>
                    <a:pt x="375" y="956"/>
                  </a:cubicBezTo>
                  <a:lnTo>
                    <a:pt x="375" y="956"/>
                  </a:lnTo>
                  <a:cubicBezTo>
                    <a:pt x="377" y="957"/>
                    <a:pt x="377" y="959"/>
                    <a:pt x="376" y="961"/>
                  </a:cubicBezTo>
                  <a:cubicBezTo>
                    <a:pt x="375" y="962"/>
                    <a:pt x="373" y="963"/>
                    <a:pt x="372" y="962"/>
                  </a:cubicBezTo>
                  <a:close/>
                  <a:moveTo>
                    <a:pt x="360" y="956"/>
                  </a:moveTo>
                  <a:lnTo>
                    <a:pt x="360" y="956"/>
                  </a:lnTo>
                  <a:cubicBezTo>
                    <a:pt x="359" y="955"/>
                    <a:pt x="359" y="953"/>
                    <a:pt x="360" y="952"/>
                  </a:cubicBezTo>
                  <a:cubicBezTo>
                    <a:pt x="360" y="951"/>
                    <a:pt x="362" y="950"/>
                    <a:pt x="364" y="951"/>
                  </a:cubicBezTo>
                  <a:lnTo>
                    <a:pt x="364" y="951"/>
                  </a:lnTo>
                  <a:cubicBezTo>
                    <a:pt x="365" y="952"/>
                    <a:pt x="366" y="954"/>
                    <a:pt x="365" y="955"/>
                  </a:cubicBezTo>
                  <a:cubicBezTo>
                    <a:pt x="364" y="957"/>
                    <a:pt x="362" y="957"/>
                    <a:pt x="360" y="956"/>
                  </a:cubicBezTo>
                  <a:close/>
                  <a:moveTo>
                    <a:pt x="349" y="951"/>
                  </a:moveTo>
                  <a:lnTo>
                    <a:pt x="349" y="951"/>
                  </a:lnTo>
                  <a:cubicBezTo>
                    <a:pt x="348" y="950"/>
                    <a:pt x="347" y="948"/>
                    <a:pt x="348" y="947"/>
                  </a:cubicBezTo>
                  <a:cubicBezTo>
                    <a:pt x="349" y="945"/>
                    <a:pt x="351" y="945"/>
                    <a:pt x="353" y="946"/>
                  </a:cubicBezTo>
                  <a:lnTo>
                    <a:pt x="353" y="946"/>
                  </a:lnTo>
                  <a:cubicBezTo>
                    <a:pt x="354" y="947"/>
                    <a:pt x="354" y="949"/>
                    <a:pt x="353" y="950"/>
                  </a:cubicBezTo>
                  <a:cubicBezTo>
                    <a:pt x="352" y="952"/>
                    <a:pt x="350" y="952"/>
                    <a:pt x="349" y="951"/>
                  </a:cubicBezTo>
                  <a:close/>
                  <a:moveTo>
                    <a:pt x="338" y="946"/>
                  </a:moveTo>
                  <a:lnTo>
                    <a:pt x="338" y="946"/>
                  </a:lnTo>
                  <a:cubicBezTo>
                    <a:pt x="336" y="945"/>
                    <a:pt x="336" y="943"/>
                    <a:pt x="337" y="941"/>
                  </a:cubicBezTo>
                  <a:cubicBezTo>
                    <a:pt x="338" y="940"/>
                    <a:pt x="340" y="940"/>
                    <a:pt x="341" y="941"/>
                  </a:cubicBezTo>
                  <a:lnTo>
                    <a:pt x="341" y="941"/>
                  </a:lnTo>
                  <a:cubicBezTo>
                    <a:pt x="343" y="941"/>
                    <a:pt x="343" y="943"/>
                    <a:pt x="342" y="945"/>
                  </a:cubicBezTo>
                  <a:cubicBezTo>
                    <a:pt x="341" y="946"/>
                    <a:pt x="339" y="947"/>
                    <a:pt x="338" y="946"/>
                  </a:cubicBezTo>
                  <a:close/>
                  <a:moveTo>
                    <a:pt x="327" y="940"/>
                  </a:moveTo>
                  <a:lnTo>
                    <a:pt x="327" y="940"/>
                  </a:lnTo>
                  <a:cubicBezTo>
                    <a:pt x="325" y="939"/>
                    <a:pt x="325" y="937"/>
                    <a:pt x="326" y="936"/>
                  </a:cubicBezTo>
                  <a:cubicBezTo>
                    <a:pt x="327" y="934"/>
                    <a:pt x="329" y="934"/>
                    <a:pt x="330" y="935"/>
                  </a:cubicBezTo>
                  <a:lnTo>
                    <a:pt x="330" y="935"/>
                  </a:lnTo>
                  <a:cubicBezTo>
                    <a:pt x="332" y="936"/>
                    <a:pt x="332" y="938"/>
                    <a:pt x="331" y="939"/>
                  </a:cubicBezTo>
                  <a:cubicBezTo>
                    <a:pt x="330" y="941"/>
                    <a:pt x="328" y="941"/>
                    <a:pt x="327" y="940"/>
                  </a:cubicBezTo>
                  <a:close/>
                  <a:moveTo>
                    <a:pt x="316" y="934"/>
                  </a:moveTo>
                  <a:lnTo>
                    <a:pt x="315" y="934"/>
                  </a:lnTo>
                  <a:cubicBezTo>
                    <a:pt x="314" y="933"/>
                    <a:pt x="314" y="931"/>
                    <a:pt x="315" y="930"/>
                  </a:cubicBezTo>
                  <a:cubicBezTo>
                    <a:pt x="316" y="928"/>
                    <a:pt x="318" y="928"/>
                    <a:pt x="319" y="929"/>
                  </a:cubicBezTo>
                  <a:lnTo>
                    <a:pt x="319" y="929"/>
                  </a:lnTo>
                  <a:cubicBezTo>
                    <a:pt x="320" y="930"/>
                    <a:pt x="321" y="932"/>
                    <a:pt x="320" y="933"/>
                  </a:cubicBezTo>
                  <a:cubicBezTo>
                    <a:pt x="319" y="935"/>
                    <a:pt x="317" y="935"/>
                    <a:pt x="316" y="934"/>
                  </a:cubicBezTo>
                  <a:close/>
                  <a:moveTo>
                    <a:pt x="304" y="929"/>
                  </a:moveTo>
                  <a:lnTo>
                    <a:pt x="304" y="929"/>
                  </a:lnTo>
                  <a:cubicBezTo>
                    <a:pt x="303" y="928"/>
                    <a:pt x="303" y="926"/>
                    <a:pt x="304" y="924"/>
                  </a:cubicBezTo>
                  <a:cubicBezTo>
                    <a:pt x="304" y="923"/>
                    <a:pt x="306" y="922"/>
                    <a:pt x="308" y="923"/>
                  </a:cubicBezTo>
                  <a:lnTo>
                    <a:pt x="308" y="923"/>
                  </a:lnTo>
                  <a:cubicBezTo>
                    <a:pt x="309" y="924"/>
                    <a:pt x="310" y="926"/>
                    <a:pt x="309" y="928"/>
                  </a:cubicBezTo>
                  <a:cubicBezTo>
                    <a:pt x="308" y="929"/>
                    <a:pt x="306" y="929"/>
                    <a:pt x="304" y="929"/>
                  </a:cubicBezTo>
                  <a:close/>
                  <a:moveTo>
                    <a:pt x="293" y="922"/>
                  </a:moveTo>
                  <a:lnTo>
                    <a:pt x="293" y="922"/>
                  </a:lnTo>
                  <a:cubicBezTo>
                    <a:pt x="292" y="922"/>
                    <a:pt x="292" y="920"/>
                    <a:pt x="293" y="918"/>
                  </a:cubicBezTo>
                  <a:cubicBezTo>
                    <a:pt x="294" y="917"/>
                    <a:pt x="295" y="916"/>
                    <a:pt x="297" y="917"/>
                  </a:cubicBezTo>
                  <a:lnTo>
                    <a:pt x="297" y="917"/>
                  </a:lnTo>
                  <a:cubicBezTo>
                    <a:pt x="298" y="918"/>
                    <a:pt x="299" y="920"/>
                    <a:pt x="298" y="922"/>
                  </a:cubicBezTo>
                  <a:cubicBezTo>
                    <a:pt x="297" y="923"/>
                    <a:pt x="295" y="923"/>
                    <a:pt x="293" y="922"/>
                  </a:cubicBezTo>
                  <a:close/>
                  <a:moveTo>
                    <a:pt x="283" y="916"/>
                  </a:moveTo>
                  <a:lnTo>
                    <a:pt x="283" y="916"/>
                  </a:lnTo>
                  <a:cubicBezTo>
                    <a:pt x="281" y="915"/>
                    <a:pt x="281" y="913"/>
                    <a:pt x="282" y="912"/>
                  </a:cubicBezTo>
                  <a:cubicBezTo>
                    <a:pt x="283" y="911"/>
                    <a:pt x="285" y="910"/>
                    <a:pt x="286" y="911"/>
                  </a:cubicBezTo>
                  <a:lnTo>
                    <a:pt x="286" y="911"/>
                  </a:lnTo>
                  <a:cubicBezTo>
                    <a:pt x="287" y="912"/>
                    <a:pt x="288" y="914"/>
                    <a:pt x="287" y="915"/>
                  </a:cubicBezTo>
                  <a:cubicBezTo>
                    <a:pt x="286" y="917"/>
                    <a:pt x="284" y="917"/>
                    <a:pt x="283" y="916"/>
                  </a:cubicBezTo>
                  <a:close/>
                  <a:moveTo>
                    <a:pt x="272" y="910"/>
                  </a:moveTo>
                  <a:lnTo>
                    <a:pt x="272" y="910"/>
                  </a:lnTo>
                  <a:cubicBezTo>
                    <a:pt x="270" y="909"/>
                    <a:pt x="270" y="907"/>
                    <a:pt x="271" y="906"/>
                  </a:cubicBezTo>
                  <a:cubicBezTo>
                    <a:pt x="272" y="904"/>
                    <a:pt x="274" y="904"/>
                    <a:pt x="275" y="905"/>
                  </a:cubicBezTo>
                  <a:lnTo>
                    <a:pt x="275" y="905"/>
                  </a:lnTo>
                  <a:cubicBezTo>
                    <a:pt x="277" y="906"/>
                    <a:pt x="277" y="908"/>
                    <a:pt x="276" y="909"/>
                  </a:cubicBezTo>
                  <a:cubicBezTo>
                    <a:pt x="275" y="911"/>
                    <a:pt x="273" y="911"/>
                    <a:pt x="272" y="910"/>
                  </a:cubicBezTo>
                  <a:close/>
                  <a:moveTo>
                    <a:pt x="261" y="904"/>
                  </a:moveTo>
                  <a:lnTo>
                    <a:pt x="261" y="904"/>
                  </a:lnTo>
                  <a:cubicBezTo>
                    <a:pt x="260" y="903"/>
                    <a:pt x="259" y="901"/>
                    <a:pt x="260" y="899"/>
                  </a:cubicBezTo>
                  <a:cubicBezTo>
                    <a:pt x="261" y="898"/>
                    <a:pt x="263" y="898"/>
                    <a:pt x="264" y="899"/>
                  </a:cubicBezTo>
                  <a:lnTo>
                    <a:pt x="264" y="899"/>
                  </a:lnTo>
                  <a:cubicBezTo>
                    <a:pt x="266" y="899"/>
                    <a:pt x="266" y="901"/>
                    <a:pt x="265" y="903"/>
                  </a:cubicBezTo>
                  <a:cubicBezTo>
                    <a:pt x="264" y="904"/>
                    <a:pt x="262" y="905"/>
                    <a:pt x="261" y="904"/>
                  </a:cubicBezTo>
                  <a:close/>
                  <a:moveTo>
                    <a:pt x="250" y="897"/>
                  </a:moveTo>
                  <a:lnTo>
                    <a:pt x="250" y="897"/>
                  </a:lnTo>
                  <a:cubicBezTo>
                    <a:pt x="249" y="896"/>
                    <a:pt x="249" y="894"/>
                    <a:pt x="249" y="893"/>
                  </a:cubicBezTo>
                  <a:cubicBezTo>
                    <a:pt x="250" y="891"/>
                    <a:pt x="252" y="891"/>
                    <a:pt x="254" y="892"/>
                  </a:cubicBezTo>
                  <a:lnTo>
                    <a:pt x="254" y="892"/>
                  </a:lnTo>
                  <a:cubicBezTo>
                    <a:pt x="255" y="893"/>
                    <a:pt x="256" y="895"/>
                    <a:pt x="255" y="896"/>
                  </a:cubicBezTo>
                  <a:cubicBezTo>
                    <a:pt x="254" y="898"/>
                    <a:pt x="252" y="898"/>
                    <a:pt x="250" y="897"/>
                  </a:cubicBezTo>
                  <a:close/>
                  <a:moveTo>
                    <a:pt x="240" y="891"/>
                  </a:moveTo>
                  <a:lnTo>
                    <a:pt x="240" y="891"/>
                  </a:lnTo>
                  <a:cubicBezTo>
                    <a:pt x="238" y="890"/>
                    <a:pt x="238" y="888"/>
                    <a:pt x="239" y="886"/>
                  </a:cubicBezTo>
                  <a:cubicBezTo>
                    <a:pt x="240" y="885"/>
                    <a:pt x="242" y="884"/>
                    <a:pt x="243" y="885"/>
                  </a:cubicBezTo>
                  <a:lnTo>
                    <a:pt x="243" y="885"/>
                  </a:lnTo>
                  <a:cubicBezTo>
                    <a:pt x="245" y="886"/>
                    <a:pt x="245" y="888"/>
                    <a:pt x="244" y="890"/>
                  </a:cubicBezTo>
                  <a:cubicBezTo>
                    <a:pt x="243" y="891"/>
                    <a:pt x="241" y="891"/>
                    <a:pt x="240" y="891"/>
                  </a:cubicBezTo>
                  <a:close/>
                  <a:moveTo>
                    <a:pt x="229" y="884"/>
                  </a:moveTo>
                  <a:lnTo>
                    <a:pt x="229" y="884"/>
                  </a:lnTo>
                  <a:cubicBezTo>
                    <a:pt x="228" y="883"/>
                    <a:pt x="227" y="881"/>
                    <a:pt x="228" y="879"/>
                  </a:cubicBezTo>
                  <a:cubicBezTo>
                    <a:pt x="229" y="878"/>
                    <a:pt x="231" y="877"/>
                    <a:pt x="233" y="878"/>
                  </a:cubicBezTo>
                  <a:lnTo>
                    <a:pt x="233" y="878"/>
                  </a:lnTo>
                  <a:cubicBezTo>
                    <a:pt x="234" y="879"/>
                    <a:pt x="235" y="881"/>
                    <a:pt x="234" y="883"/>
                  </a:cubicBezTo>
                  <a:cubicBezTo>
                    <a:pt x="233" y="884"/>
                    <a:pt x="231" y="885"/>
                    <a:pt x="229" y="884"/>
                  </a:cubicBezTo>
                  <a:close/>
                  <a:moveTo>
                    <a:pt x="219" y="877"/>
                  </a:moveTo>
                  <a:lnTo>
                    <a:pt x="219" y="877"/>
                  </a:lnTo>
                  <a:cubicBezTo>
                    <a:pt x="217" y="876"/>
                    <a:pt x="217" y="874"/>
                    <a:pt x="218" y="872"/>
                  </a:cubicBezTo>
                  <a:cubicBezTo>
                    <a:pt x="219" y="871"/>
                    <a:pt x="221" y="870"/>
                    <a:pt x="222" y="871"/>
                  </a:cubicBezTo>
                  <a:lnTo>
                    <a:pt x="222" y="871"/>
                  </a:lnTo>
                  <a:cubicBezTo>
                    <a:pt x="224" y="872"/>
                    <a:pt x="224" y="874"/>
                    <a:pt x="223" y="876"/>
                  </a:cubicBezTo>
                  <a:cubicBezTo>
                    <a:pt x="222" y="877"/>
                    <a:pt x="220" y="878"/>
                    <a:pt x="219" y="877"/>
                  </a:cubicBezTo>
                  <a:close/>
                  <a:moveTo>
                    <a:pt x="209" y="870"/>
                  </a:moveTo>
                  <a:lnTo>
                    <a:pt x="209" y="870"/>
                  </a:lnTo>
                  <a:cubicBezTo>
                    <a:pt x="207" y="869"/>
                    <a:pt x="207" y="867"/>
                    <a:pt x="208" y="865"/>
                  </a:cubicBezTo>
                  <a:cubicBezTo>
                    <a:pt x="209" y="864"/>
                    <a:pt x="211" y="863"/>
                    <a:pt x="212" y="864"/>
                  </a:cubicBezTo>
                  <a:lnTo>
                    <a:pt x="212" y="864"/>
                  </a:lnTo>
                  <a:cubicBezTo>
                    <a:pt x="214" y="865"/>
                    <a:pt x="214" y="867"/>
                    <a:pt x="213" y="869"/>
                  </a:cubicBezTo>
                  <a:cubicBezTo>
                    <a:pt x="212" y="870"/>
                    <a:pt x="210" y="871"/>
                    <a:pt x="209" y="870"/>
                  </a:cubicBezTo>
                  <a:close/>
                  <a:moveTo>
                    <a:pt x="199" y="862"/>
                  </a:moveTo>
                  <a:lnTo>
                    <a:pt x="198" y="862"/>
                  </a:lnTo>
                  <a:cubicBezTo>
                    <a:pt x="197" y="861"/>
                    <a:pt x="197" y="859"/>
                    <a:pt x="198" y="858"/>
                  </a:cubicBezTo>
                  <a:cubicBezTo>
                    <a:pt x="199" y="856"/>
                    <a:pt x="201" y="856"/>
                    <a:pt x="202" y="857"/>
                  </a:cubicBezTo>
                  <a:lnTo>
                    <a:pt x="202" y="857"/>
                  </a:lnTo>
                  <a:cubicBezTo>
                    <a:pt x="203" y="858"/>
                    <a:pt x="204" y="860"/>
                    <a:pt x="203" y="861"/>
                  </a:cubicBezTo>
                  <a:cubicBezTo>
                    <a:pt x="202" y="863"/>
                    <a:pt x="200" y="863"/>
                    <a:pt x="199" y="862"/>
                  </a:cubicBezTo>
                  <a:close/>
                  <a:moveTo>
                    <a:pt x="189" y="855"/>
                  </a:moveTo>
                  <a:lnTo>
                    <a:pt x="189" y="855"/>
                  </a:lnTo>
                  <a:cubicBezTo>
                    <a:pt x="187" y="854"/>
                    <a:pt x="187" y="852"/>
                    <a:pt x="188" y="850"/>
                  </a:cubicBezTo>
                  <a:cubicBezTo>
                    <a:pt x="189" y="849"/>
                    <a:pt x="191" y="848"/>
                    <a:pt x="192" y="849"/>
                  </a:cubicBezTo>
                  <a:lnTo>
                    <a:pt x="192" y="849"/>
                  </a:lnTo>
                  <a:cubicBezTo>
                    <a:pt x="193" y="850"/>
                    <a:pt x="194" y="852"/>
                    <a:pt x="193" y="854"/>
                  </a:cubicBezTo>
                  <a:cubicBezTo>
                    <a:pt x="192" y="855"/>
                    <a:pt x="190" y="856"/>
                    <a:pt x="189" y="855"/>
                  </a:cubicBezTo>
                  <a:close/>
                  <a:moveTo>
                    <a:pt x="179" y="847"/>
                  </a:moveTo>
                  <a:lnTo>
                    <a:pt x="179" y="847"/>
                  </a:lnTo>
                  <a:cubicBezTo>
                    <a:pt x="177" y="846"/>
                    <a:pt x="177" y="844"/>
                    <a:pt x="178" y="843"/>
                  </a:cubicBezTo>
                  <a:cubicBezTo>
                    <a:pt x="179" y="841"/>
                    <a:pt x="181" y="841"/>
                    <a:pt x="182" y="842"/>
                  </a:cubicBezTo>
                  <a:lnTo>
                    <a:pt x="182" y="842"/>
                  </a:lnTo>
                  <a:cubicBezTo>
                    <a:pt x="183" y="843"/>
                    <a:pt x="184" y="845"/>
                    <a:pt x="183" y="846"/>
                  </a:cubicBezTo>
                  <a:cubicBezTo>
                    <a:pt x="182" y="848"/>
                    <a:pt x="180" y="848"/>
                    <a:pt x="179" y="847"/>
                  </a:cubicBezTo>
                  <a:close/>
                  <a:moveTo>
                    <a:pt x="168" y="839"/>
                  </a:moveTo>
                  <a:lnTo>
                    <a:pt x="168" y="839"/>
                  </a:lnTo>
                  <a:cubicBezTo>
                    <a:pt x="167" y="838"/>
                    <a:pt x="167" y="836"/>
                    <a:pt x="168" y="834"/>
                  </a:cubicBezTo>
                  <a:cubicBezTo>
                    <a:pt x="170" y="833"/>
                    <a:pt x="172" y="833"/>
                    <a:pt x="173" y="834"/>
                  </a:cubicBezTo>
                  <a:lnTo>
                    <a:pt x="173" y="834"/>
                  </a:lnTo>
                  <a:cubicBezTo>
                    <a:pt x="174" y="836"/>
                    <a:pt x="174" y="838"/>
                    <a:pt x="173" y="839"/>
                  </a:cubicBezTo>
                  <a:cubicBezTo>
                    <a:pt x="172" y="840"/>
                    <a:pt x="170" y="840"/>
                    <a:pt x="168" y="839"/>
                  </a:cubicBezTo>
                  <a:close/>
                  <a:moveTo>
                    <a:pt x="159" y="831"/>
                  </a:moveTo>
                  <a:lnTo>
                    <a:pt x="159" y="831"/>
                  </a:lnTo>
                  <a:cubicBezTo>
                    <a:pt x="158" y="830"/>
                    <a:pt x="158" y="828"/>
                    <a:pt x="159" y="826"/>
                  </a:cubicBezTo>
                  <a:cubicBezTo>
                    <a:pt x="160" y="825"/>
                    <a:pt x="162" y="825"/>
                    <a:pt x="163" y="826"/>
                  </a:cubicBezTo>
                  <a:lnTo>
                    <a:pt x="163" y="826"/>
                  </a:lnTo>
                  <a:cubicBezTo>
                    <a:pt x="164" y="828"/>
                    <a:pt x="164" y="830"/>
                    <a:pt x="163" y="831"/>
                  </a:cubicBezTo>
                  <a:cubicBezTo>
                    <a:pt x="162" y="832"/>
                    <a:pt x="160" y="832"/>
                    <a:pt x="159" y="831"/>
                  </a:cubicBezTo>
                  <a:close/>
                  <a:moveTo>
                    <a:pt x="149" y="823"/>
                  </a:moveTo>
                  <a:lnTo>
                    <a:pt x="149" y="823"/>
                  </a:lnTo>
                  <a:cubicBezTo>
                    <a:pt x="148" y="822"/>
                    <a:pt x="148" y="820"/>
                    <a:pt x="149" y="818"/>
                  </a:cubicBezTo>
                  <a:cubicBezTo>
                    <a:pt x="150" y="817"/>
                    <a:pt x="152" y="817"/>
                    <a:pt x="154" y="818"/>
                  </a:cubicBezTo>
                  <a:lnTo>
                    <a:pt x="154" y="818"/>
                  </a:lnTo>
                  <a:cubicBezTo>
                    <a:pt x="155" y="820"/>
                    <a:pt x="155" y="822"/>
                    <a:pt x="154" y="823"/>
                  </a:cubicBezTo>
                  <a:cubicBezTo>
                    <a:pt x="152" y="824"/>
                    <a:pt x="150" y="824"/>
                    <a:pt x="149" y="823"/>
                  </a:cubicBezTo>
                  <a:close/>
                  <a:moveTo>
                    <a:pt x="140" y="814"/>
                  </a:moveTo>
                  <a:lnTo>
                    <a:pt x="140" y="814"/>
                  </a:lnTo>
                  <a:cubicBezTo>
                    <a:pt x="139" y="813"/>
                    <a:pt x="139" y="811"/>
                    <a:pt x="140" y="810"/>
                  </a:cubicBezTo>
                  <a:cubicBezTo>
                    <a:pt x="141" y="809"/>
                    <a:pt x="143" y="809"/>
                    <a:pt x="144" y="810"/>
                  </a:cubicBezTo>
                  <a:lnTo>
                    <a:pt x="144" y="810"/>
                  </a:lnTo>
                  <a:cubicBezTo>
                    <a:pt x="146" y="811"/>
                    <a:pt x="146" y="813"/>
                    <a:pt x="144" y="814"/>
                  </a:cubicBezTo>
                  <a:cubicBezTo>
                    <a:pt x="143" y="815"/>
                    <a:pt x="141" y="815"/>
                    <a:pt x="140" y="814"/>
                  </a:cubicBezTo>
                  <a:close/>
                  <a:moveTo>
                    <a:pt x="131" y="806"/>
                  </a:moveTo>
                  <a:lnTo>
                    <a:pt x="131" y="806"/>
                  </a:lnTo>
                  <a:cubicBezTo>
                    <a:pt x="130" y="804"/>
                    <a:pt x="130" y="803"/>
                    <a:pt x="131" y="801"/>
                  </a:cubicBezTo>
                  <a:cubicBezTo>
                    <a:pt x="132" y="800"/>
                    <a:pt x="134" y="800"/>
                    <a:pt x="135" y="801"/>
                  </a:cubicBezTo>
                  <a:lnTo>
                    <a:pt x="135" y="801"/>
                  </a:lnTo>
                  <a:cubicBezTo>
                    <a:pt x="137" y="803"/>
                    <a:pt x="137" y="804"/>
                    <a:pt x="135" y="806"/>
                  </a:cubicBezTo>
                  <a:cubicBezTo>
                    <a:pt x="134" y="807"/>
                    <a:pt x="132" y="807"/>
                    <a:pt x="131" y="806"/>
                  </a:cubicBezTo>
                  <a:close/>
                  <a:moveTo>
                    <a:pt x="122" y="797"/>
                  </a:moveTo>
                  <a:lnTo>
                    <a:pt x="122" y="797"/>
                  </a:lnTo>
                  <a:cubicBezTo>
                    <a:pt x="121" y="796"/>
                    <a:pt x="121" y="794"/>
                    <a:pt x="122" y="793"/>
                  </a:cubicBezTo>
                  <a:cubicBezTo>
                    <a:pt x="123" y="791"/>
                    <a:pt x="125" y="791"/>
                    <a:pt x="126" y="793"/>
                  </a:cubicBezTo>
                  <a:lnTo>
                    <a:pt x="126" y="793"/>
                  </a:lnTo>
                  <a:cubicBezTo>
                    <a:pt x="128" y="794"/>
                    <a:pt x="128" y="796"/>
                    <a:pt x="126" y="797"/>
                  </a:cubicBezTo>
                  <a:cubicBezTo>
                    <a:pt x="125" y="798"/>
                    <a:pt x="123" y="798"/>
                    <a:pt x="122" y="797"/>
                  </a:cubicBezTo>
                  <a:close/>
                  <a:moveTo>
                    <a:pt x="113" y="788"/>
                  </a:moveTo>
                  <a:lnTo>
                    <a:pt x="113" y="788"/>
                  </a:lnTo>
                  <a:cubicBezTo>
                    <a:pt x="112" y="787"/>
                    <a:pt x="112" y="785"/>
                    <a:pt x="113" y="784"/>
                  </a:cubicBezTo>
                  <a:cubicBezTo>
                    <a:pt x="114" y="782"/>
                    <a:pt x="116" y="782"/>
                    <a:pt x="118" y="784"/>
                  </a:cubicBezTo>
                  <a:lnTo>
                    <a:pt x="118" y="784"/>
                  </a:lnTo>
                  <a:cubicBezTo>
                    <a:pt x="119" y="785"/>
                    <a:pt x="119" y="787"/>
                    <a:pt x="118" y="788"/>
                  </a:cubicBezTo>
                  <a:cubicBezTo>
                    <a:pt x="116" y="789"/>
                    <a:pt x="114" y="789"/>
                    <a:pt x="113" y="788"/>
                  </a:cubicBezTo>
                  <a:close/>
                  <a:moveTo>
                    <a:pt x="105" y="779"/>
                  </a:moveTo>
                  <a:lnTo>
                    <a:pt x="105" y="779"/>
                  </a:lnTo>
                  <a:cubicBezTo>
                    <a:pt x="103" y="778"/>
                    <a:pt x="103" y="776"/>
                    <a:pt x="105" y="775"/>
                  </a:cubicBezTo>
                  <a:cubicBezTo>
                    <a:pt x="106" y="773"/>
                    <a:pt x="108" y="773"/>
                    <a:pt x="109" y="775"/>
                  </a:cubicBezTo>
                  <a:lnTo>
                    <a:pt x="109" y="775"/>
                  </a:lnTo>
                  <a:cubicBezTo>
                    <a:pt x="110" y="776"/>
                    <a:pt x="110" y="778"/>
                    <a:pt x="109" y="779"/>
                  </a:cubicBezTo>
                  <a:cubicBezTo>
                    <a:pt x="108" y="780"/>
                    <a:pt x="106" y="780"/>
                    <a:pt x="105" y="779"/>
                  </a:cubicBezTo>
                  <a:close/>
                  <a:moveTo>
                    <a:pt x="96" y="770"/>
                  </a:moveTo>
                  <a:lnTo>
                    <a:pt x="96" y="770"/>
                  </a:lnTo>
                  <a:cubicBezTo>
                    <a:pt x="95" y="768"/>
                    <a:pt x="95" y="766"/>
                    <a:pt x="96" y="765"/>
                  </a:cubicBezTo>
                  <a:cubicBezTo>
                    <a:pt x="97" y="764"/>
                    <a:pt x="99" y="764"/>
                    <a:pt x="101" y="765"/>
                  </a:cubicBezTo>
                  <a:lnTo>
                    <a:pt x="101" y="765"/>
                  </a:lnTo>
                  <a:cubicBezTo>
                    <a:pt x="102" y="766"/>
                    <a:pt x="102" y="768"/>
                    <a:pt x="101" y="770"/>
                  </a:cubicBezTo>
                  <a:cubicBezTo>
                    <a:pt x="99" y="771"/>
                    <a:pt x="97" y="771"/>
                    <a:pt x="96" y="770"/>
                  </a:cubicBezTo>
                  <a:close/>
                  <a:moveTo>
                    <a:pt x="88" y="760"/>
                  </a:moveTo>
                  <a:lnTo>
                    <a:pt x="88" y="760"/>
                  </a:lnTo>
                  <a:cubicBezTo>
                    <a:pt x="87" y="759"/>
                    <a:pt x="87" y="757"/>
                    <a:pt x="88" y="756"/>
                  </a:cubicBezTo>
                  <a:cubicBezTo>
                    <a:pt x="89" y="754"/>
                    <a:pt x="91" y="754"/>
                    <a:pt x="93" y="756"/>
                  </a:cubicBezTo>
                  <a:lnTo>
                    <a:pt x="93" y="756"/>
                  </a:lnTo>
                  <a:cubicBezTo>
                    <a:pt x="94" y="757"/>
                    <a:pt x="94" y="759"/>
                    <a:pt x="93" y="760"/>
                  </a:cubicBezTo>
                  <a:cubicBezTo>
                    <a:pt x="91" y="761"/>
                    <a:pt x="89" y="761"/>
                    <a:pt x="88" y="760"/>
                  </a:cubicBezTo>
                  <a:close/>
                  <a:moveTo>
                    <a:pt x="80" y="750"/>
                  </a:moveTo>
                  <a:lnTo>
                    <a:pt x="80" y="750"/>
                  </a:lnTo>
                  <a:cubicBezTo>
                    <a:pt x="79" y="749"/>
                    <a:pt x="79" y="747"/>
                    <a:pt x="81" y="746"/>
                  </a:cubicBezTo>
                  <a:cubicBezTo>
                    <a:pt x="82" y="745"/>
                    <a:pt x="84" y="745"/>
                    <a:pt x="85" y="747"/>
                  </a:cubicBezTo>
                  <a:lnTo>
                    <a:pt x="85" y="747"/>
                  </a:lnTo>
                  <a:cubicBezTo>
                    <a:pt x="86" y="748"/>
                    <a:pt x="86" y="750"/>
                    <a:pt x="84" y="751"/>
                  </a:cubicBezTo>
                  <a:cubicBezTo>
                    <a:pt x="83" y="752"/>
                    <a:pt x="81" y="751"/>
                    <a:pt x="80" y="750"/>
                  </a:cubicBezTo>
                  <a:close/>
                  <a:moveTo>
                    <a:pt x="72" y="740"/>
                  </a:moveTo>
                  <a:lnTo>
                    <a:pt x="72" y="740"/>
                  </a:lnTo>
                  <a:cubicBezTo>
                    <a:pt x="71" y="739"/>
                    <a:pt x="72" y="737"/>
                    <a:pt x="73" y="736"/>
                  </a:cubicBezTo>
                  <a:cubicBezTo>
                    <a:pt x="75" y="735"/>
                    <a:pt x="77" y="735"/>
                    <a:pt x="78" y="736"/>
                  </a:cubicBezTo>
                  <a:lnTo>
                    <a:pt x="78" y="736"/>
                  </a:lnTo>
                  <a:cubicBezTo>
                    <a:pt x="79" y="738"/>
                    <a:pt x="78" y="740"/>
                    <a:pt x="77" y="741"/>
                  </a:cubicBezTo>
                  <a:cubicBezTo>
                    <a:pt x="75" y="742"/>
                    <a:pt x="73" y="741"/>
                    <a:pt x="72" y="740"/>
                  </a:cubicBezTo>
                  <a:close/>
                  <a:moveTo>
                    <a:pt x="65" y="730"/>
                  </a:moveTo>
                  <a:lnTo>
                    <a:pt x="65" y="730"/>
                  </a:lnTo>
                  <a:cubicBezTo>
                    <a:pt x="64" y="728"/>
                    <a:pt x="64" y="726"/>
                    <a:pt x="66" y="726"/>
                  </a:cubicBezTo>
                  <a:cubicBezTo>
                    <a:pt x="67" y="725"/>
                    <a:pt x="69" y="725"/>
                    <a:pt x="70" y="726"/>
                  </a:cubicBezTo>
                  <a:lnTo>
                    <a:pt x="70" y="726"/>
                  </a:lnTo>
                  <a:cubicBezTo>
                    <a:pt x="71" y="728"/>
                    <a:pt x="71" y="730"/>
                    <a:pt x="69" y="731"/>
                  </a:cubicBezTo>
                  <a:cubicBezTo>
                    <a:pt x="68" y="732"/>
                    <a:pt x="66" y="731"/>
                    <a:pt x="65" y="730"/>
                  </a:cubicBezTo>
                  <a:close/>
                  <a:moveTo>
                    <a:pt x="58" y="720"/>
                  </a:moveTo>
                  <a:lnTo>
                    <a:pt x="58" y="720"/>
                  </a:lnTo>
                  <a:cubicBezTo>
                    <a:pt x="57" y="718"/>
                    <a:pt x="57" y="716"/>
                    <a:pt x="59" y="715"/>
                  </a:cubicBezTo>
                  <a:cubicBezTo>
                    <a:pt x="60" y="714"/>
                    <a:pt x="62" y="715"/>
                    <a:pt x="63" y="716"/>
                  </a:cubicBezTo>
                  <a:lnTo>
                    <a:pt x="63" y="716"/>
                  </a:lnTo>
                  <a:cubicBezTo>
                    <a:pt x="64" y="717"/>
                    <a:pt x="64" y="719"/>
                    <a:pt x="62" y="720"/>
                  </a:cubicBezTo>
                  <a:cubicBezTo>
                    <a:pt x="61" y="721"/>
                    <a:pt x="59" y="721"/>
                    <a:pt x="58" y="720"/>
                  </a:cubicBezTo>
                  <a:close/>
                  <a:moveTo>
                    <a:pt x="51" y="709"/>
                  </a:moveTo>
                  <a:lnTo>
                    <a:pt x="51" y="709"/>
                  </a:lnTo>
                  <a:cubicBezTo>
                    <a:pt x="50" y="707"/>
                    <a:pt x="51" y="706"/>
                    <a:pt x="52" y="705"/>
                  </a:cubicBezTo>
                  <a:cubicBezTo>
                    <a:pt x="54" y="704"/>
                    <a:pt x="56" y="704"/>
                    <a:pt x="57" y="705"/>
                  </a:cubicBezTo>
                  <a:lnTo>
                    <a:pt x="57" y="705"/>
                  </a:lnTo>
                  <a:cubicBezTo>
                    <a:pt x="57" y="707"/>
                    <a:pt x="57" y="709"/>
                    <a:pt x="56" y="710"/>
                  </a:cubicBezTo>
                  <a:cubicBezTo>
                    <a:pt x="54" y="711"/>
                    <a:pt x="52" y="710"/>
                    <a:pt x="51" y="709"/>
                  </a:cubicBezTo>
                  <a:close/>
                  <a:moveTo>
                    <a:pt x="45" y="698"/>
                  </a:moveTo>
                  <a:lnTo>
                    <a:pt x="45" y="698"/>
                  </a:lnTo>
                  <a:cubicBezTo>
                    <a:pt x="44" y="697"/>
                    <a:pt x="44" y="695"/>
                    <a:pt x="46" y="694"/>
                  </a:cubicBezTo>
                  <a:cubicBezTo>
                    <a:pt x="47" y="693"/>
                    <a:pt x="49" y="693"/>
                    <a:pt x="50" y="695"/>
                  </a:cubicBezTo>
                  <a:lnTo>
                    <a:pt x="50" y="695"/>
                  </a:lnTo>
                  <a:cubicBezTo>
                    <a:pt x="51" y="696"/>
                    <a:pt x="51" y="698"/>
                    <a:pt x="49" y="699"/>
                  </a:cubicBezTo>
                  <a:cubicBezTo>
                    <a:pt x="48" y="700"/>
                    <a:pt x="46" y="700"/>
                    <a:pt x="45" y="698"/>
                  </a:cubicBezTo>
                  <a:close/>
                  <a:moveTo>
                    <a:pt x="39" y="687"/>
                  </a:moveTo>
                  <a:lnTo>
                    <a:pt x="39" y="687"/>
                  </a:lnTo>
                  <a:cubicBezTo>
                    <a:pt x="38" y="686"/>
                    <a:pt x="38" y="684"/>
                    <a:pt x="40" y="683"/>
                  </a:cubicBezTo>
                  <a:cubicBezTo>
                    <a:pt x="41" y="682"/>
                    <a:pt x="43" y="682"/>
                    <a:pt x="44" y="684"/>
                  </a:cubicBezTo>
                  <a:lnTo>
                    <a:pt x="44" y="684"/>
                  </a:lnTo>
                  <a:cubicBezTo>
                    <a:pt x="45" y="685"/>
                    <a:pt x="45" y="687"/>
                    <a:pt x="43" y="688"/>
                  </a:cubicBezTo>
                  <a:cubicBezTo>
                    <a:pt x="42" y="689"/>
                    <a:pt x="40" y="689"/>
                    <a:pt x="39" y="687"/>
                  </a:cubicBezTo>
                  <a:close/>
                  <a:moveTo>
                    <a:pt x="33" y="676"/>
                  </a:moveTo>
                  <a:lnTo>
                    <a:pt x="33" y="676"/>
                  </a:lnTo>
                  <a:cubicBezTo>
                    <a:pt x="32" y="675"/>
                    <a:pt x="33" y="673"/>
                    <a:pt x="34" y="672"/>
                  </a:cubicBezTo>
                  <a:cubicBezTo>
                    <a:pt x="35" y="671"/>
                    <a:pt x="37" y="671"/>
                    <a:pt x="38" y="673"/>
                  </a:cubicBezTo>
                  <a:lnTo>
                    <a:pt x="38" y="673"/>
                  </a:lnTo>
                  <a:cubicBezTo>
                    <a:pt x="39" y="674"/>
                    <a:pt x="39" y="676"/>
                    <a:pt x="37" y="677"/>
                  </a:cubicBezTo>
                  <a:cubicBezTo>
                    <a:pt x="36" y="678"/>
                    <a:pt x="34" y="678"/>
                    <a:pt x="33" y="676"/>
                  </a:cubicBezTo>
                  <a:close/>
                  <a:moveTo>
                    <a:pt x="28" y="665"/>
                  </a:moveTo>
                  <a:lnTo>
                    <a:pt x="28" y="665"/>
                  </a:lnTo>
                  <a:cubicBezTo>
                    <a:pt x="27" y="663"/>
                    <a:pt x="27" y="661"/>
                    <a:pt x="29" y="660"/>
                  </a:cubicBezTo>
                  <a:cubicBezTo>
                    <a:pt x="30" y="659"/>
                    <a:pt x="32" y="660"/>
                    <a:pt x="33" y="661"/>
                  </a:cubicBezTo>
                  <a:lnTo>
                    <a:pt x="33" y="661"/>
                  </a:lnTo>
                  <a:cubicBezTo>
                    <a:pt x="34" y="663"/>
                    <a:pt x="34" y="665"/>
                    <a:pt x="32" y="666"/>
                  </a:cubicBezTo>
                  <a:cubicBezTo>
                    <a:pt x="31" y="667"/>
                    <a:pt x="29" y="666"/>
                    <a:pt x="28" y="665"/>
                  </a:cubicBezTo>
                  <a:close/>
                  <a:moveTo>
                    <a:pt x="23" y="653"/>
                  </a:moveTo>
                  <a:lnTo>
                    <a:pt x="23" y="653"/>
                  </a:lnTo>
                  <a:cubicBezTo>
                    <a:pt x="22" y="652"/>
                    <a:pt x="23" y="650"/>
                    <a:pt x="24" y="649"/>
                  </a:cubicBezTo>
                  <a:cubicBezTo>
                    <a:pt x="25" y="648"/>
                    <a:pt x="27" y="648"/>
                    <a:pt x="28" y="650"/>
                  </a:cubicBezTo>
                  <a:lnTo>
                    <a:pt x="28" y="650"/>
                  </a:lnTo>
                  <a:cubicBezTo>
                    <a:pt x="29" y="651"/>
                    <a:pt x="29" y="653"/>
                    <a:pt x="27" y="654"/>
                  </a:cubicBezTo>
                  <a:cubicBezTo>
                    <a:pt x="26" y="655"/>
                    <a:pt x="24" y="655"/>
                    <a:pt x="23" y="653"/>
                  </a:cubicBezTo>
                  <a:close/>
                  <a:moveTo>
                    <a:pt x="18" y="641"/>
                  </a:moveTo>
                  <a:lnTo>
                    <a:pt x="18" y="641"/>
                  </a:lnTo>
                  <a:cubicBezTo>
                    <a:pt x="18" y="639"/>
                    <a:pt x="19" y="637"/>
                    <a:pt x="21" y="637"/>
                  </a:cubicBezTo>
                  <a:cubicBezTo>
                    <a:pt x="22" y="636"/>
                    <a:pt x="24" y="637"/>
                    <a:pt x="24" y="639"/>
                  </a:cubicBezTo>
                  <a:lnTo>
                    <a:pt x="24" y="639"/>
                  </a:lnTo>
                  <a:cubicBezTo>
                    <a:pt x="25" y="641"/>
                    <a:pt x="24" y="642"/>
                    <a:pt x="22" y="643"/>
                  </a:cubicBezTo>
                  <a:cubicBezTo>
                    <a:pt x="20" y="643"/>
                    <a:pt x="19" y="642"/>
                    <a:pt x="18" y="641"/>
                  </a:cubicBezTo>
                  <a:close/>
                  <a:moveTo>
                    <a:pt x="14" y="629"/>
                  </a:moveTo>
                  <a:lnTo>
                    <a:pt x="14" y="629"/>
                  </a:lnTo>
                  <a:cubicBezTo>
                    <a:pt x="14" y="627"/>
                    <a:pt x="15" y="625"/>
                    <a:pt x="17" y="625"/>
                  </a:cubicBezTo>
                  <a:cubicBezTo>
                    <a:pt x="18" y="624"/>
                    <a:pt x="20" y="625"/>
                    <a:pt x="20" y="627"/>
                  </a:cubicBezTo>
                  <a:lnTo>
                    <a:pt x="20" y="627"/>
                  </a:lnTo>
                  <a:cubicBezTo>
                    <a:pt x="21" y="629"/>
                    <a:pt x="20" y="631"/>
                    <a:pt x="18" y="631"/>
                  </a:cubicBezTo>
                  <a:cubicBezTo>
                    <a:pt x="16" y="631"/>
                    <a:pt x="15" y="630"/>
                    <a:pt x="14" y="629"/>
                  </a:cubicBezTo>
                  <a:close/>
                  <a:moveTo>
                    <a:pt x="11" y="617"/>
                  </a:moveTo>
                  <a:lnTo>
                    <a:pt x="11" y="617"/>
                  </a:lnTo>
                  <a:cubicBezTo>
                    <a:pt x="10" y="615"/>
                    <a:pt x="11" y="613"/>
                    <a:pt x="13" y="613"/>
                  </a:cubicBezTo>
                  <a:cubicBezTo>
                    <a:pt x="15" y="613"/>
                    <a:pt x="16" y="614"/>
                    <a:pt x="17" y="615"/>
                  </a:cubicBezTo>
                  <a:lnTo>
                    <a:pt x="17" y="615"/>
                  </a:lnTo>
                  <a:cubicBezTo>
                    <a:pt x="17" y="617"/>
                    <a:pt x="16" y="619"/>
                    <a:pt x="14" y="619"/>
                  </a:cubicBezTo>
                  <a:cubicBezTo>
                    <a:pt x="13" y="619"/>
                    <a:pt x="11" y="618"/>
                    <a:pt x="11" y="617"/>
                  </a:cubicBezTo>
                  <a:close/>
                  <a:moveTo>
                    <a:pt x="8" y="605"/>
                  </a:moveTo>
                  <a:lnTo>
                    <a:pt x="8" y="605"/>
                  </a:lnTo>
                  <a:cubicBezTo>
                    <a:pt x="7" y="603"/>
                    <a:pt x="8" y="601"/>
                    <a:pt x="10" y="601"/>
                  </a:cubicBezTo>
                  <a:cubicBezTo>
                    <a:pt x="12" y="600"/>
                    <a:pt x="14" y="601"/>
                    <a:pt x="14" y="603"/>
                  </a:cubicBezTo>
                  <a:lnTo>
                    <a:pt x="14" y="603"/>
                  </a:lnTo>
                  <a:cubicBezTo>
                    <a:pt x="14" y="605"/>
                    <a:pt x="13" y="606"/>
                    <a:pt x="12" y="607"/>
                  </a:cubicBezTo>
                  <a:cubicBezTo>
                    <a:pt x="10" y="607"/>
                    <a:pt x="8" y="606"/>
                    <a:pt x="8" y="605"/>
                  </a:cubicBezTo>
                  <a:close/>
                  <a:moveTo>
                    <a:pt x="5" y="592"/>
                  </a:moveTo>
                  <a:lnTo>
                    <a:pt x="5" y="592"/>
                  </a:lnTo>
                  <a:cubicBezTo>
                    <a:pt x="5" y="591"/>
                    <a:pt x="6" y="589"/>
                    <a:pt x="7" y="589"/>
                  </a:cubicBezTo>
                  <a:cubicBezTo>
                    <a:pt x="9" y="588"/>
                    <a:pt x="11" y="589"/>
                    <a:pt x="11" y="591"/>
                  </a:cubicBezTo>
                  <a:lnTo>
                    <a:pt x="11" y="591"/>
                  </a:lnTo>
                  <a:cubicBezTo>
                    <a:pt x="12" y="593"/>
                    <a:pt x="11" y="594"/>
                    <a:pt x="9" y="595"/>
                  </a:cubicBezTo>
                  <a:cubicBezTo>
                    <a:pt x="7" y="595"/>
                    <a:pt x="6" y="594"/>
                    <a:pt x="5" y="592"/>
                  </a:cubicBezTo>
                  <a:close/>
                  <a:moveTo>
                    <a:pt x="3" y="580"/>
                  </a:moveTo>
                  <a:lnTo>
                    <a:pt x="3" y="580"/>
                  </a:lnTo>
                  <a:cubicBezTo>
                    <a:pt x="3" y="578"/>
                    <a:pt x="4" y="577"/>
                    <a:pt x="6" y="576"/>
                  </a:cubicBezTo>
                  <a:cubicBezTo>
                    <a:pt x="7" y="576"/>
                    <a:pt x="9" y="577"/>
                    <a:pt x="9" y="578"/>
                  </a:cubicBezTo>
                  <a:lnTo>
                    <a:pt x="9" y="578"/>
                  </a:lnTo>
                  <a:cubicBezTo>
                    <a:pt x="10" y="580"/>
                    <a:pt x="9" y="582"/>
                    <a:pt x="7" y="582"/>
                  </a:cubicBezTo>
                  <a:cubicBezTo>
                    <a:pt x="6" y="583"/>
                    <a:pt x="4" y="582"/>
                    <a:pt x="3" y="580"/>
                  </a:cubicBezTo>
                  <a:close/>
                  <a:moveTo>
                    <a:pt x="2" y="568"/>
                  </a:moveTo>
                  <a:lnTo>
                    <a:pt x="2" y="568"/>
                  </a:lnTo>
                  <a:cubicBezTo>
                    <a:pt x="1" y="566"/>
                    <a:pt x="2" y="564"/>
                    <a:pt x="4" y="564"/>
                  </a:cubicBezTo>
                  <a:cubicBezTo>
                    <a:pt x="6" y="563"/>
                    <a:pt x="7" y="564"/>
                    <a:pt x="8" y="566"/>
                  </a:cubicBezTo>
                  <a:lnTo>
                    <a:pt x="8" y="566"/>
                  </a:lnTo>
                  <a:cubicBezTo>
                    <a:pt x="8" y="568"/>
                    <a:pt x="7" y="569"/>
                    <a:pt x="6" y="570"/>
                  </a:cubicBezTo>
                  <a:cubicBezTo>
                    <a:pt x="4" y="570"/>
                    <a:pt x="2" y="569"/>
                    <a:pt x="2" y="56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249" name="Group 534"/>
            <p:cNvGrpSpPr>
              <a:grpSpLocks/>
            </p:cNvGrpSpPr>
            <p:nvPr/>
          </p:nvGrpSpPr>
          <p:grpSpPr bwMode="auto">
            <a:xfrm>
              <a:off x="3137" y="3104"/>
              <a:ext cx="557" cy="645"/>
              <a:chOff x="3137" y="3104"/>
              <a:chExt cx="557" cy="645"/>
            </a:xfrm>
          </p:grpSpPr>
          <p:grpSp>
            <p:nvGrpSpPr>
              <p:cNvPr id="52079" name="Group 506"/>
              <p:cNvGrpSpPr>
                <a:grpSpLocks/>
              </p:cNvGrpSpPr>
              <p:nvPr/>
            </p:nvGrpSpPr>
            <p:grpSpPr bwMode="auto">
              <a:xfrm>
                <a:off x="3137" y="3104"/>
                <a:ext cx="32" cy="19"/>
                <a:chOff x="3137" y="3104"/>
                <a:chExt cx="32" cy="19"/>
              </a:xfrm>
            </p:grpSpPr>
            <p:sp>
              <p:nvSpPr>
                <p:cNvPr id="52107" name="Freeform 504"/>
                <p:cNvSpPr>
                  <a:spLocks/>
                </p:cNvSpPr>
                <p:nvPr/>
              </p:nvSpPr>
              <p:spPr bwMode="auto">
                <a:xfrm>
                  <a:off x="3137" y="3104"/>
                  <a:ext cx="32"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4"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8" name="Freeform 505"/>
                <p:cNvSpPr>
                  <a:spLocks/>
                </p:cNvSpPr>
                <p:nvPr/>
              </p:nvSpPr>
              <p:spPr bwMode="auto">
                <a:xfrm>
                  <a:off x="3137" y="3104"/>
                  <a:ext cx="32" cy="19"/>
                </a:xfrm>
                <a:custGeom>
                  <a:avLst/>
                  <a:gdLst>
                    <a:gd name="T0" fmla="*/ 32 w 32"/>
                    <a:gd name="T1" fmla="*/ 9 h 19"/>
                    <a:gd name="T2" fmla="*/ 16 w 32"/>
                    <a:gd name="T3" fmla="*/ 0 h 19"/>
                    <a:gd name="T4" fmla="*/ 1 w 32"/>
                    <a:gd name="T5" fmla="*/ 9 h 19"/>
                    <a:gd name="T6" fmla="*/ 16 w 32"/>
                    <a:gd name="T7" fmla="*/ 18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1" y="9"/>
                      </a:cubicBezTo>
                      <a:cubicBezTo>
                        <a:pt x="1" y="15"/>
                        <a:pt x="7" y="19"/>
                        <a:pt x="16" y="18"/>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0" name="Group 509"/>
              <p:cNvGrpSpPr>
                <a:grpSpLocks/>
              </p:cNvGrpSpPr>
              <p:nvPr/>
            </p:nvGrpSpPr>
            <p:grpSpPr bwMode="auto">
              <a:xfrm>
                <a:off x="3445" y="3169"/>
                <a:ext cx="32" cy="19"/>
                <a:chOff x="3445" y="3169"/>
                <a:chExt cx="32" cy="19"/>
              </a:xfrm>
            </p:grpSpPr>
            <p:sp>
              <p:nvSpPr>
                <p:cNvPr id="52105" name="Freeform 507"/>
                <p:cNvSpPr>
                  <a:spLocks/>
                </p:cNvSpPr>
                <p:nvPr/>
              </p:nvSpPr>
              <p:spPr bwMode="auto">
                <a:xfrm>
                  <a:off x="3445" y="3169"/>
                  <a:ext cx="32" cy="19"/>
                </a:xfrm>
                <a:custGeom>
                  <a:avLst/>
                  <a:gdLst>
                    <a:gd name="T0" fmla="*/ 43 w 43"/>
                    <a:gd name="T1" fmla="*/ 15 h 30"/>
                    <a:gd name="T2" fmla="*/ 21 w 43"/>
                    <a:gd name="T3" fmla="*/ 0 h 30"/>
                    <a:gd name="T4" fmla="*/ 0 w 43"/>
                    <a:gd name="T5" fmla="*/ 15 h 30"/>
                    <a:gd name="T6" fmla="*/ 21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1"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6" name="Freeform 508"/>
                <p:cNvSpPr>
                  <a:spLocks/>
                </p:cNvSpPr>
                <p:nvPr/>
              </p:nvSpPr>
              <p:spPr bwMode="auto">
                <a:xfrm>
                  <a:off x="3445" y="3169"/>
                  <a:ext cx="32" cy="19"/>
                </a:xfrm>
                <a:custGeom>
                  <a:avLst/>
                  <a:gdLst>
                    <a:gd name="T0" fmla="*/ 32 w 32"/>
                    <a:gd name="T1" fmla="*/ 10 h 19"/>
                    <a:gd name="T2" fmla="*/ 16 w 32"/>
                    <a:gd name="T3" fmla="*/ 0 h 19"/>
                    <a:gd name="T4" fmla="*/ 0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5"/>
                        <a:pt x="25" y="0"/>
                        <a:pt x="16" y="0"/>
                      </a:cubicBezTo>
                      <a:cubicBezTo>
                        <a:pt x="6" y="0"/>
                        <a:pt x="0" y="5"/>
                        <a:pt x="0" y="10"/>
                      </a:cubicBezTo>
                      <a:cubicBezTo>
                        <a:pt x="0" y="15"/>
                        <a:pt x="7" y="19"/>
                        <a:pt x="16" y="19"/>
                      </a:cubicBezTo>
                      <a:cubicBezTo>
                        <a:pt x="25" y="19"/>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1" name="Group 512"/>
              <p:cNvGrpSpPr>
                <a:grpSpLocks/>
              </p:cNvGrpSpPr>
              <p:nvPr/>
            </p:nvGrpSpPr>
            <p:grpSpPr bwMode="auto">
              <a:xfrm>
                <a:off x="3558" y="3248"/>
                <a:ext cx="33" cy="19"/>
                <a:chOff x="3558" y="3248"/>
                <a:chExt cx="33" cy="19"/>
              </a:xfrm>
            </p:grpSpPr>
            <p:sp>
              <p:nvSpPr>
                <p:cNvPr id="52103" name="Freeform 510"/>
                <p:cNvSpPr>
                  <a:spLocks/>
                </p:cNvSpPr>
                <p:nvPr/>
              </p:nvSpPr>
              <p:spPr bwMode="auto">
                <a:xfrm>
                  <a:off x="3558" y="3248"/>
                  <a:ext cx="33" cy="19"/>
                </a:xfrm>
                <a:custGeom>
                  <a:avLst/>
                  <a:gdLst>
                    <a:gd name="T0" fmla="*/ 43 w 43"/>
                    <a:gd name="T1" fmla="*/ 15 h 30"/>
                    <a:gd name="T2" fmla="*/ 21 w 43"/>
                    <a:gd name="T3" fmla="*/ 0 h 30"/>
                    <a:gd name="T4" fmla="*/ 0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3" y="0"/>
                        <a:pt x="21" y="0"/>
                      </a:cubicBezTo>
                      <a:cubicBezTo>
                        <a:pt x="9" y="0"/>
                        <a:pt x="0" y="7"/>
                        <a:pt x="0" y="15"/>
                      </a:cubicBezTo>
                      <a:cubicBezTo>
                        <a:pt x="0" y="23"/>
                        <a:pt x="10" y="30"/>
                        <a:pt x="22"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4" name="Freeform 511"/>
                <p:cNvSpPr>
                  <a:spLocks/>
                </p:cNvSpPr>
                <p:nvPr/>
              </p:nvSpPr>
              <p:spPr bwMode="auto">
                <a:xfrm>
                  <a:off x="3558" y="3248"/>
                  <a:ext cx="33" cy="19"/>
                </a:xfrm>
                <a:custGeom>
                  <a:avLst/>
                  <a:gdLst>
                    <a:gd name="T0" fmla="*/ 33 w 33"/>
                    <a:gd name="T1" fmla="*/ 9 h 19"/>
                    <a:gd name="T2" fmla="*/ 16 w 33"/>
                    <a:gd name="T3" fmla="*/ 0 h 19"/>
                    <a:gd name="T4" fmla="*/ 0 w 33"/>
                    <a:gd name="T5" fmla="*/ 9 h 19"/>
                    <a:gd name="T6" fmla="*/ 17 w 33"/>
                    <a:gd name="T7" fmla="*/ 18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6" y="0"/>
                      </a:cubicBezTo>
                      <a:cubicBezTo>
                        <a:pt x="7" y="0"/>
                        <a:pt x="0" y="4"/>
                        <a:pt x="0" y="9"/>
                      </a:cubicBezTo>
                      <a:cubicBezTo>
                        <a:pt x="0" y="14"/>
                        <a:pt x="8" y="19"/>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2" name="Group 515"/>
              <p:cNvGrpSpPr>
                <a:grpSpLocks/>
              </p:cNvGrpSpPr>
              <p:nvPr/>
            </p:nvGrpSpPr>
            <p:grpSpPr bwMode="auto">
              <a:xfrm>
                <a:off x="3641" y="3341"/>
                <a:ext cx="32" cy="18"/>
                <a:chOff x="3641" y="3341"/>
                <a:chExt cx="32" cy="18"/>
              </a:xfrm>
            </p:grpSpPr>
            <p:sp>
              <p:nvSpPr>
                <p:cNvPr id="52101" name="Freeform 513"/>
                <p:cNvSpPr>
                  <a:spLocks/>
                </p:cNvSpPr>
                <p:nvPr/>
              </p:nvSpPr>
              <p:spPr bwMode="auto">
                <a:xfrm>
                  <a:off x="3641" y="3341"/>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2" name="Freeform 514"/>
                <p:cNvSpPr>
                  <a:spLocks/>
                </p:cNvSpPr>
                <p:nvPr/>
              </p:nvSpPr>
              <p:spPr bwMode="auto">
                <a:xfrm>
                  <a:off x="3641" y="3341"/>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5"/>
                        <a:pt x="0" y="9"/>
                      </a:cubicBezTo>
                      <a:cubicBezTo>
                        <a:pt x="0" y="14"/>
                        <a:pt x="8" y="18"/>
                        <a:pt x="17" y="18"/>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3" name="Group 518"/>
              <p:cNvGrpSpPr>
                <a:grpSpLocks/>
              </p:cNvGrpSpPr>
              <p:nvPr/>
            </p:nvGrpSpPr>
            <p:grpSpPr bwMode="auto">
              <a:xfrm>
                <a:off x="3661" y="3439"/>
                <a:ext cx="33" cy="19"/>
                <a:chOff x="3661" y="3439"/>
                <a:chExt cx="33" cy="19"/>
              </a:xfrm>
            </p:grpSpPr>
            <p:sp>
              <p:nvSpPr>
                <p:cNvPr id="52099" name="Freeform 516"/>
                <p:cNvSpPr>
                  <a:spLocks/>
                </p:cNvSpPr>
                <p:nvPr/>
              </p:nvSpPr>
              <p:spPr bwMode="auto">
                <a:xfrm>
                  <a:off x="3661" y="3439"/>
                  <a:ext cx="33" cy="19"/>
                </a:xfrm>
                <a:custGeom>
                  <a:avLst/>
                  <a:gdLst>
                    <a:gd name="T0" fmla="*/ 43 w 43"/>
                    <a:gd name="T1" fmla="*/ 14 h 29"/>
                    <a:gd name="T2" fmla="*/ 22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2" y="0"/>
                      </a:cubicBezTo>
                      <a:cubicBezTo>
                        <a:pt x="10" y="0"/>
                        <a:pt x="0" y="7"/>
                        <a:pt x="0" y="15"/>
                      </a:cubicBezTo>
                      <a:cubicBezTo>
                        <a:pt x="1" y="23"/>
                        <a:pt x="10" y="29"/>
                        <a:pt x="22" y="29"/>
                      </a:cubicBezTo>
                      <a:cubicBezTo>
                        <a:pt x="34" y="29"/>
                        <a:pt x="43" y="23"/>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0" name="Freeform 517"/>
                <p:cNvSpPr>
                  <a:spLocks/>
                </p:cNvSpPr>
                <p:nvPr/>
              </p:nvSpPr>
              <p:spPr bwMode="auto">
                <a:xfrm>
                  <a:off x="3661" y="3439"/>
                  <a:ext cx="33" cy="19"/>
                </a:xfrm>
                <a:custGeom>
                  <a:avLst/>
                  <a:gdLst>
                    <a:gd name="T0" fmla="*/ 33 w 33"/>
                    <a:gd name="T1" fmla="*/ 9 h 19"/>
                    <a:gd name="T2" fmla="*/ 17 w 33"/>
                    <a:gd name="T3" fmla="*/ 0 h 19"/>
                    <a:gd name="T4" fmla="*/ 0 w 33"/>
                    <a:gd name="T5" fmla="*/ 10 h 19"/>
                    <a:gd name="T6" fmla="*/ 17 w 33"/>
                    <a:gd name="T7" fmla="*/ 19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7" y="0"/>
                      </a:cubicBezTo>
                      <a:cubicBezTo>
                        <a:pt x="8" y="0"/>
                        <a:pt x="0" y="4"/>
                        <a:pt x="0" y="10"/>
                      </a:cubicBezTo>
                      <a:cubicBezTo>
                        <a:pt x="1" y="15"/>
                        <a:pt x="8" y="19"/>
                        <a:pt x="17" y="19"/>
                      </a:cubicBezTo>
                      <a:cubicBezTo>
                        <a:pt x="26" y="19"/>
                        <a:pt x="33" y="15"/>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4" name="Group 521"/>
              <p:cNvGrpSpPr>
                <a:grpSpLocks/>
              </p:cNvGrpSpPr>
              <p:nvPr/>
            </p:nvGrpSpPr>
            <p:grpSpPr bwMode="auto">
              <a:xfrm>
                <a:off x="3638" y="3523"/>
                <a:ext cx="32" cy="19"/>
                <a:chOff x="3638" y="3523"/>
                <a:chExt cx="32" cy="19"/>
              </a:xfrm>
            </p:grpSpPr>
            <p:sp>
              <p:nvSpPr>
                <p:cNvPr id="52097" name="Freeform 519"/>
                <p:cNvSpPr>
                  <a:spLocks/>
                </p:cNvSpPr>
                <p:nvPr/>
              </p:nvSpPr>
              <p:spPr bwMode="auto">
                <a:xfrm>
                  <a:off x="3638" y="3523"/>
                  <a:ext cx="32" cy="19"/>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10" y="1"/>
                        <a:pt x="0" y="7"/>
                        <a:pt x="0" y="15"/>
                      </a:cubicBezTo>
                      <a:cubicBezTo>
                        <a:pt x="0" y="23"/>
                        <a:pt x="10" y="29"/>
                        <a:pt x="22" y="29"/>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8" name="Freeform 520"/>
                <p:cNvSpPr>
                  <a:spLocks/>
                </p:cNvSpPr>
                <p:nvPr/>
              </p:nvSpPr>
              <p:spPr bwMode="auto">
                <a:xfrm>
                  <a:off x="3638" y="3523"/>
                  <a:ext cx="32" cy="19"/>
                </a:xfrm>
                <a:custGeom>
                  <a:avLst/>
                  <a:gdLst>
                    <a:gd name="T0" fmla="*/ 32 w 32"/>
                    <a:gd name="T1" fmla="*/ 9 h 19"/>
                    <a:gd name="T2" fmla="*/ 16 w 32"/>
                    <a:gd name="T3" fmla="*/ 0 h 19"/>
                    <a:gd name="T4" fmla="*/ 0 w 32"/>
                    <a:gd name="T5" fmla="*/ 10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8" y="1"/>
                        <a:pt x="0" y="5"/>
                        <a:pt x="0" y="10"/>
                      </a:cubicBezTo>
                      <a:cubicBezTo>
                        <a:pt x="0" y="15"/>
                        <a:pt x="8" y="19"/>
                        <a:pt x="17" y="19"/>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5" name="Group 524"/>
              <p:cNvGrpSpPr>
                <a:grpSpLocks/>
              </p:cNvGrpSpPr>
              <p:nvPr/>
            </p:nvGrpSpPr>
            <p:grpSpPr bwMode="auto">
              <a:xfrm>
                <a:off x="3576" y="3612"/>
                <a:ext cx="33" cy="18"/>
                <a:chOff x="3576" y="3612"/>
                <a:chExt cx="33" cy="18"/>
              </a:xfrm>
            </p:grpSpPr>
            <p:sp>
              <p:nvSpPr>
                <p:cNvPr id="52095" name="Freeform 522"/>
                <p:cNvSpPr>
                  <a:spLocks/>
                </p:cNvSpPr>
                <p:nvPr/>
              </p:nvSpPr>
              <p:spPr bwMode="auto">
                <a:xfrm>
                  <a:off x="3576" y="3612"/>
                  <a:ext cx="33" cy="18"/>
                </a:xfrm>
                <a:custGeom>
                  <a:avLst/>
                  <a:gdLst>
                    <a:gd name="T0" fmla="*/ 43 w 43"/>
                    <a:gd name="T1" fmla="*/ 14 h 29"/>
                    <a:gd name="T2" fmla="*/ 21 w 43"/>
                    <a:gd name="T3" fmla="*/ 0 h 29"/>
                    <a:gd name="T4" fmla="*/ 0 w 43"/>
                    <a:gd name="T5" fmla="*/ 15 h 29"/>
                    <a:gd name="T6" fmla="*/ 21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1"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6" name="Freeform 523"/>
                <p:cNvSpPr>
                  <a:spLocks/>
                </p:cNvSpPr>
                <p:nvPr/>
              </p:nvSpPr>
              <p:spPr bwMode="auto">
                <a:xfrm>
                  <a:off x="3576" y="3612"/>
                  <a:ext cx="33" cy="18"/>
                </a:xfrm>
                <a:custGeom>
                  <a:avLst/>
                  <a:gdLst>
                    <a:gd name="T0" fmla="*/ 33 w 33"/>
                    <a:gd name="T1" fmla="*/ 9 h 18"/>
                    <a:gd name="T2" fmla="*/ 16 w 33"/>
                    <a:gd name="T3" fmla="*/ 0 h 18"/>
                    <a:gd name="T4" fmla="*/ 0 w 33"/>
                    <a:gd name="T5" fmla="*/ 9 h 18"/>
                    <a:gd name="T6" fmla="*/ 16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3"/>
                        <a:pt x="25" y="0"/>
                        <a:pt x="16" y="0"/>
                      </a:cubicBezTo>
                      <a:cubicBezTo>
                        <a:pt x="7" y="0"/>
                        <a:pt x="0" y="4"/>
                        <a:pt x="0" y="9"/>
                      </a:cubicBezTo>
                      <a:cubicBezTo>
                        <a:pt x="0" y="14"/>
                        <a:pt x="8" y="18"/>
                        <a:pt x="16"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6" name="Group 527"/>
              <p:cNvGrpSpPr>
                <a:grpSpLocks/>
              </p:cNvGrpSpPr>
              <p:nvPr/>
            </p:nvGrpSpPr>
            <p:grpSpPr bwMode="auto">
              <a:xfrm>
                <a:off x="3471" y="3689"/>
                <a:ext cx="32" cy="18"/>
                <a:chOff x="3471" y="3689"/>
                <a:chExt cx="32" cy="18"/>
              </a:xfrm>
            </p:grpSpPr>
            <p:sp>
              <p:nvSpPr>
                <p:cNvPr id="52093" name="Freeform 525"/>
                <p:cNvSpPr>
                  <a:spLocks/>
                </p:cNvSpPr>
                <p:nvPr/>
              </p:nvSpPr>
              <p:spPr bwMode="auto">
                <a:xfrm>
                  <a:off x="3471" y="368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6"/>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4" name="Freeform 526"/>
                <p:cNvSpPr>
                  <a:spLocks/>
                </p:cNvSpPr>
                <p:nvPr/>
              </p:nvSpPr>
              <p:spPr bwMode="auto">
                <a:xfrm>
                  <a:off x="3471" y="3689"/>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4"/>
                        <a:pt x="0" y="9"/>
                      </a:cubicBezTo>
                      <a:cubicBezTo>
                        <a:pt x="0" y="14"/>
                        <a:pt x="8" y="18"/>
                        <a:pt x="17" y="18"/>
                      </a:cubicBezTo>
                      <a:cubicBezTo>
                        <a:pt x="26" y="18"/>
                        <a:pt x="32" y="13"/>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7" name="Group 530"/>
              <p:cNvGrpSpPr>
                <a:grpSpLocks/>
              </p:cNvGrpSpPr>
              <p:nvPr/>
            </p:nvGrpSpPr>
            <p:grpSpPr bwMode="auto">
              <a:xfrm>
                <a:off x="3347" y="3729"/>
                <a:ext cx="32" cy="20"/>
                <a:chOff x="3347" y="3729"/>
                <a:chExt cx="32" cy="20"/>
              </a:xfrm>
            </p:grpSpPr>
            <p:sp>
              <p:nvSpPr>
                <p:cNvPr id="52091" name="Freeform 528"/>
                <p:cNvSpPr>
                  <a:spLocks/>
                </p:cNvSpPr>
                <p:nvPr/>
              </p:nvSpPr>
              <p:spPr bwMode="auto">
                <a:xfrm>
                  <a:off x="3347" y="372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0"/>
                        <a:pt x="0" y="7"/>
                        <a:pt x="0" y="15"/>
                      </a:cubicBezTo>
                      <a:cubicBezTo>
                        <a:pt x="0" y="23"/>
                        <a:pt x="9"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2" name="Freeform 529"/>
                <p:cNvSpPr>
                  <a:spLocks/>
                </p:cNvSpPr>
                <p:nvPr/>
              </p:nvSpPr>
              <p:spPr bwMode="auto">
                <a:xfrm>
                  <a:off x="3347" y="3729"/>
                  <a:ext cx="32" cy="20"/>
                </a:xfrm>
                <a:custGeom>
                  <a:avLst/>
                  <a:gdLst>
                    <a:gd name="T0" fmla="*/ 31 w 32"/>
                    <a:gd name="T1" fmla="*/ 10 h 20"/>
                    <a:gd name="T2" fmla="*/ 16 w 32"/>
                    <a:gd name="T3" fmla="*/ 0 h 20"/>
                    <a:gd name="T4" fmla="*/ 0 w 32"/>
                    <a:gd name="T5" fmla="*/ 10 h 20"/>
                    <a:gd name="T6" fmla="*/ 16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5" y="0"/>
                        <a:pt x="16" y="0"/>
                      </a:cubicBezTo>
                      <a:cubicBezTo>
                        <a:pt x="7" y="0"/>
                        <a:pt x="0" y="5"/>
                        <a:pt x="0" y="10"/>
                      </a:cubicBezTo>
                      <a:cubicBezTo>
                        <a:pt x="0" y="15"/>
                        <a:pt x="7" y="20"/>
                        <a:pt x="16" y="20"/>
                      </a:cubicBezTo>
                      <a:cubicBezTo>
                        <a:pt x="25"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88" name="Group 533"/>
              <p:cNvGrpSpPr>
                <a:grpSpLocks/>
              </p:cNvGrpSpPr>
              <p:nvPr/>
            </p:nvGrpSpPr>
            <p:grpSpPr bwMode="auto">
              <a:xfrm>
                <a:off x="3287" y="3138"/>
                <a:ext cx="32" cy="19"/>
                <a:chOff x="3287" y="3138"/>
                <a:chExt cx="32" cy="19"/>
              </a:xfrm>
            </p:grpSpPr>
            <p:sp>
              <p:nvSpPr>
                <p:cNvPr id="52089" name="Freeform 531"/>
                <p:cNvSpPr>
                  <a:spLocks/>
                </p:cNvSpPr>
                <p:nvPr/>
              </p:nvSpPr>
              <p:spPr bwMode="auto">
                <a:xfrm>
                  <a:off x="3287" y="3138"/>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0" name="Freeform 532"/>
                <p:cNvSpPr>
                  <a:spLocks/>
                </p:cNvSpPr>
                <p:nvPr/>
              </p:nvSpPr>
              <p:spPr bwMode="auto">
                <a:xfrm>
                  <a:off x="3287" y="3138"/>
                  <a:ext cx="32" cy="19"/>
                </a:xfrm>
                <a:custGeom>
                  <a:avLst/>
                  <a:gdLst>
                    <a:gd name="T0" fmla="*/ 32 w 32"/>
                    <a:gd name="T1" fmla="*/ 9 h 19"/>
                    <a:gd name="T2" fmla="*/ 16 w 32"/>
                    <a:gd name="T3" fmla="*/ 0 h 19"/>
                    <a:gd name="T4" fmla="*/ 0 w 32"/>
                    <a:gd name="T5" fmla="*/ 9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4"/>
                        <a:pt x="7" y="19"/>
                        <a:pt x="16" y="19"/>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250" name="Freeform 535"/>
            <p:cNvSpPr>
              <a:spLocks noEditPoints="1"/>
            </p:cNvSpPr>
            <p:nvPr/>
          </p:nvSpPr>
          <p:spPr bwMode="auto">
            <a:xfrm>
              <a:off x="2113" y="3102"/>
              <a:ext cx="1579" cy="702"/>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1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4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6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7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8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2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2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0"/>
                    <a:pt x="2094" y="560"/>
                  </a:cubicBezTo>
                  <a:cubicBezTo>
                    <a:pt x="2092" y="560"/>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2"/>
                    <a:pt x="2095" y="523"/>
                  </a:cubicBezTo>
                  <a:cubicBezTo>
                    <a:pt x="2093" y="523"/>
                    <a:pt x="2091" y="522"/>
                    <a:pt x="2091" y="521"/>
                  </a:cubicBezTo>
                  <a:close/>
                  <a:moveTo>
                    <a:pt x="2090" y="508"/>
                  </a:moveTo>
                  <a:lnTo>
                    <a:pt x="2090" y="508"/>
                  </a:lnTo>
                  <a:cubicBezTo>
                    <a:pt x="2090" y="506"/>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8"/>
                    <a:pt x="2089" y="497"/>
                    <a:pt x="2088" y="496"/>
                  </a:cubicBezTo>
                  <a:close/>
                  <a:moveTo>
                    <a:pt x="2086" y="483"/>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3"/>
                  </a:cubicBezTo>
                  <a:close/>
                  <a:moveTo>
                    <a:pt x="2083" y="471"/>
                  </a:moveTo>
                  <a:lnTo>
                    <a:pt x="2083" y="471"/>
                  </a:lnTo>
                  <a:cubicBezTo>
                    <a:pt x="2083" y="470"/>
                    <a:pt x="2084" y="468"/>
                    <a:pt x="2086" y="467"/>
                  </a:cubicBezTo>
                  <a:cubicBezTo>
                    <a:pt x="2087" y="467"/>
                    <a:pt x="2089" y="468"/>
                    <a:pt x="2089" y="470"/>
                  </a:cubicBezTo>
                  <a:lnTo>
                    <a:pt x="2089" y="470"/>
                  </a:lnTo>
                  <a:cubicBezTo>
                    <a:pt x="2090" y="471"/>
                    <a:pt x="2089" y="473"/>
                    <a:pt x="2087" y="473"/>
                  </a:cubicBezTo>
                  <a:cubicBezTo>
                    <a:pt x="2085" y="474"/>
                    <a:pt x="2084" y="473"/>
                    <a:pt x="2083" y="471"/>
                  </a:cubicBezTo>
                  <a:close/>
                  <a:moveTo>
                    <a:pt x="2080" y="459"/>
                  </a:moveTo>
                  <a:lnTo>
                    <a:pt x="2080" y="459"/>
                  </a:lnTo>
                  <a:cubicBezTo>
                    <a:pt x="2080" y="457"/>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3"/>
                    <a:pt x="2082" y="445"/>
                  </a:cubicBezTo>
                  <a:lnTo>
                    <a:pt x="2082" y="445"/>
                  </a:lnTo>
                  <a:cubicBezTo>
                    <a:pt x="2083" y="447"/>
                    <a:pt x="2083" y="448"/>
                    <a:pt x="2081" y="449"/>
                  </a:cubicBezTo>
                  <a:cubicBezTo>
                    <a:pt x="2079" y="450"/>
                    <a:pt x="2078" y="449"/>
                    <a:pt x="2077" y="448"/>
                  </a:cubicBezTo>
                  <a:close/>
                  <a:moveTo>
                    <a:pt x="2073" y="436"/>
                  </a:moveTo>
                  <a:lnTo>
                    <a:pt x="2073" y="436"/>
                  </a:lnTo>
                  <a:cubicBezTo>
                    <a:pt x="2072" y="434"/>
                    <a:pt x="2072" y="433"/>
                    <a:pt x="2074" y="432"/>
                  </a:cubicBezTo>
                  <a:cubicBezTo>
                    <a:pt x="2076" y="431"/>
                    <a:pt x="2077" y="432"/>
                    <a:pt x="2078" y="433"/>
                  </a:cubicBezTo>
                  <a:lnTo>
                    <a:pt x="2078" y="433"/>
                  </a:lnTo>
                  <a:cubicBezTo>
                    <a:pt x="2079" y="435"/>
                    <a:pt x="2078" y="437"/>
                    <a:pt x="2077" y="437"/>
                  </a:cubicBezTo>
                  <a:cubicBezTo>
                    <a:pt x="2075" y="438"/>
                    <a:pt x="2073" y="438"/>
                    <a:pt x="2073" y="436"/>
                  </a:cubicBezTo>
                  <a:close/>
                  <a:moveTo>
                    <a:pt x="2068" y="425"/>
                  </a:moveTo>
                  <a:lnTo>
                    <a:pt x="2068" y="425"/>
                  </a:lnTo>
                  <a:cubicBezTo>
                    <a:pt x="2067" y="423"/>
                    <a:pt x="2068" y="421"/>
                    <a:pt x="2069" y="420"/>
                  </a:cubicBezTo>
                  <a:cubicBezTo>
                    <a:pt x="2071" y="419"/>
                    <a:pt x="2073" y="420"/>
                    <a:pt x="2074" y="421"/>
                  </a:cubicBezTo>
                  <a:lnTo>
                    <a:pt x="2074" y="421"/>
                  </a:lnTo>
                  <a:cubicBezTo>
                    <a:pt x="2074" y="423"/>
                    <a:pt x="2074" y="425"/>
                    <a:pt x="2073" y="426"/>
                  </a:cubicBezTo>
                  <a:cubicBezTo>
                    <a:pt x="2071" y="426"/>
                    <a:pt x="2069" y="426"/>
                    <a:pt x="2068" y="425"/>
                  </a:cubicBezTo>
                  <a:close/>
                  <a:moveTo>
                    <a:pt x="2063" y="413"/>
                  </a:moveTo>
                  <a:lnTo>
                    <a:pt x="2063" y="413"/>
                  </a:lnTo>
                  <a:cubicBezTo>
                    <a:pt x="2062" y="412"/>
                    <a:pt x="2063" y="410"/>
                    <a:pt x="2064" y="409"/>
                  </a:cubicBezTo>
                  <a:cubicBezTo>
                    <a:pt x="2065" y="408"/>
                    <a:pt x="2067" y="408"/>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0"/>
                    <a:pt x="2057" y="399"/>
                    <a:pt x="2059" y="398"/>
                  </a:cubicBezTo>
                  <a:cubicBezTo>
                    <a:pt x="2060" y="397"/>
                    <a:pt x="2062" y="397"/>
                    <a:pt x="2063" y="398"/>
                  </a:cubicBezTo>
                  <a:lnTo>
                    <a:pt x="2063" y="398"/>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2"/>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69"/>
                  </a:moveTo>
                  <a:lnTo>
                    <a:pt x="2039" y="369"/>
                  </a:lnTo>
                  <a:cubicBezTo>
                    <a:pt x="2038" y="368"/>
                    <a:pt x="2039" y="366"/>
                    <a:pt x="2040" y="365"/>
                  </a:cubicBezTo>
                  <a:cubicBezTo>
                    <a:pt x="2041" y="364"/>
                    <a:pt x="2043" y="365"/>
                    <a:pt x="2044" y="366"/>
                  </a:cubicBezTo>
                  <a:lnTo>
                    <a:pt x="2044" y="366"/>
                  </a:lnTo>
                  <a:cubicBezTo>
                    <a:pt x="2045" y="367"/>
                    <a:pt x="2045" y="369"/>
                    <a:pt x="2043" y="370"/>
                  </a:cubicBezTo>
                  <a:cubicBezTo>
                    <a:pt x="2042" y="371"/>
                    <a:pt x="2040" y="371"/>
                    <a:pt x="2039" y="369"/>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0"/>
                    <a:pt x="2032" y="359"/>
                  </a:cubicBezTo>
                  <a:close/>
                  <a:moveTo>
                    <a:pt x="2025" y="349"/>
                  </a:moveTo>
                  <a:lnTo>
                    <a:pt x="2025" y="349"/>
                  </a:lnTo>
                  <a:cubicBezTo>
                    <a:pt x="2024" y="347"/>
                    <a:pt x="2025" y="345"/>
                    <a:pt x="2026" y="344"/>
                  </a:cubicBezTo>
                  <a:cubicBezTo>
                    <a:pt x="2027" y="343"/>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7"/>
                    <a:pt x="2017" y="335"/>
                    <a:pt x="2018" y="335"/>
                  </a:cubicBezTo>
                  <a:cubicBezTo>
                    <a:pt x="2020" y="334"/>
                    <a:pt x="2022" y="334"/>
                    <a:pt x="2023" y="335"/>
                  </a:cubicBezTo>
                  <a:lnTo>
                    <a:pt x="2023" y="335"/>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0"/>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7"/>
                    <a:pt x="1994" y="306"/>
                  </a:cubicBezTo>
                  <a:cubicBezTo>
                    <a:pt x="1995" y="305"/>
                    <a:pt x="1997" y="305"/>
                    <a:pt x="1998" y="306"/>
                  </a:cubicBezTo>
                  <a:lnTo>
                    <a:pt x="1998" y="306"/>
                  </a:lnTo>
                  <a:cubicBezTo>
                    <a:pt x="1999" y="307"/>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2"/>
                  </a:moveTo>
                  <a:lnTo>
                    <a:pt x="1977" y="292"/>
                  </a:lnTo>
                  <a:cubicBezTo>
                    <a:pt x="1975" y="291"/>
                    <a:pt x="1975" y="289"/>
                    <a:pt x="1977" y="288"/>
                  </a:cubicBezTo>
                  <a:cubicBezTo>
                    <a:pt x="1978" y="287"/>
                    <a:pt x="1980" y="287"/>
                    <a:pt x="1981" y="288"/>
                  </a:cubicBezTo>
                  <a:lnTo>
                    <a:pt x="1981" y="288"/>
                  </a:lnTo>
                  <a:cubicBezTo>
                    <a:pt x="1982" y="289"/>
                    <a:pt x="1982" y="291"/>
                    <a:pt x="1981" y="292"/>
                  </a:cubicBezTo>
                  <a:cubicBezTo>
                    <a:pt x="1980" y="294"/>
                    <a:pt x="1978" y="294"/>
                    <a:pt x="1977" y="292"/>
                  </a:cubicBezTo>
                  <a:close/>
                  <a:moveTo>
                    <a:pt x="1968" y="284"/>
                  </a:moveTo>
                  <a:lnTo>
                    <a:pt x="1968" y="284"/>
                  </a:lnTo>
                  <a:cubicBezTo>
                    <a:pt x="1966" y="282"/>
                    <a:pt x="1966" y="280"/>
                    <a:pt x="1968" y="279"/>
                  </a:cubicBezTo>
                  <a:cubicBezTo>
                    <a:pt x="1969" y="278"/>
                    <a:pt x="1971" y="278"/>
                    <a:pt x="1972" y="279"/>
                  </a:cubicBezTo>
                  <a:lnTo>
                    <a:pt x="1972" y="279"/>
                  </a:lnTo>
                  <a:cubicBezTo>
                    <a:pt x="1973" y="280"/>
                    <a:pt x="1973" y="282"/>
                    <a:pt x="1972" y="284"/>
                  </a:cubicBezTo>
                  <a:cubicBezTo>
                    <a:pt x="1971" y="285"/>
                    <a:pt x="1969" y="285"/>
                    <a:pt x="1968" y="284"/>
                  </a:cubicBezTo>
                  <a:close/>
                  <a:moveTo>
                    <a:pt x="1959" y="275"/>
                  </a:moveTo>
                  <a:lnTo>
                    <a:pt x="1959" y="275"/>
                  </a:lnTo>
                  <a:cubicBezTo>
                    <a:pt x="1957" y="274"/>
                    <a:pt x="1957" y="272"/>
                    <a:pt x="1959" y="271"/>
                  </a:cubicBezTo>
                  <a:cubicBezTo>
                    <a:pt x="1960" y="269"/>
                    <a:pt x="1962" y="269"/>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2"/>
                  </a:cubicBezTo>
                  <a:cubicBezTo>
                    <a:pt x="1950" y="261"/>
                    <a:pt x="1952" y="261"/>
                    <a:pt x="1954" y="262"/>
                  </a:cubicBezTo>
                  <a:lnTo>
                    <a:pt x="1954" y="262"/>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7"/>
                    <a:pt x="1923" y="237"/>
                    <a:pt x="1924" y="238"/>
                  </a:cubicBezTo>
                  <a:lnTo>
                    <a:pt x="1924" y="238"/>
                  </a:lnTo>
                  <a:cubicBezTo>
                    <a:pt x="1926" y="239"/>
                    <a:pt x="1926" y="241"/>
                    <a:pt x="1925" y="242"/>
                  </a:cubicBezTo>
                  <a:cubicBezTo>
                    <a:pt x="1924" y="244"/>
                    <a:pt x="1922" y="244"/>
                    <a:pt x="1921" y="243"/>
                  </a:cubicBezTo>
                  <a:close/>
                  <a:moveTo>
                    <a:pt x="1911" y="235"/>
                  </a:moveTo>
                  <a:lnTo>
                    <a:pt x="1911" y="235"/>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6"/>
                    <a:pt x="1911" y="235"/>
                  </a:cubicBezTo>
                  <a:close/>
                  <a:moveTo>
                    <a:pt x="1901" y="228"/>
                  </a:moveTo>
                  <a:lnTo>
                    <a:pt x="1901" y="228"/>
                  </a:lnTo>
                  <a:cubicBezTo>
                    <a:pt x="1899" y="227"/>
                    <a:pt x="1899" y="225"/>
                    <a:pt x="1900" y="224"/>
                  </a:cubicBezTo>
                  <a:cubicBezTo>
                    <a:pt x="1901" y="222"/>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09"/>
                  </a:cubicBezTo>
                  <a:cubicBezTo>
                    <a:pt x="1881" y="208"/>
                    <a:pt x="1882" y="208"/>
                    <a:pt x="1884" y="209"/>
                  </a:cubicBezTo>
                  <a:lnTo>
                    <a:pt x="1884" y="209"/>
                  </a:lnTo>
                  <a:cubicBezTo>
                    <a:pt x="1885" y="209"/>
                    <a:pt x="1886" y="211"/>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4"/>
                    <a:pt x="1861" y="194"/>
                    <a:pt x="1863" y="195"/>
                  </a:cubicBezTo>
                  <a:lnTo>
                    <a:pt x="1863" y="195"/>
                  </a:lnTo>
                  <a:cubicBezTo>
                    <a:pt x="1864" y="196"/>
                    <a:pt x="1865" y="198"/>
                    <a:pt x="1864" y="199"/>
                  </a:cubicBezTo>
                  <a:cubicBezTo>
                    <a:pt x="1863" y="201"/>
                    <a:pt x="1861" y="201"/>
                    <a:pt x="1859" y="200"/>
                  </a:cubicBezTo>
                  <a:close/>
                  <a:moveTo>
                    <a:pt x="1849" y="193"/>
                  </a:moveTo>
                  <a:lnTo>
                    <a:pt x="1849" y="193"/>
                  </a:lnTo>
                  <a:cubicBezTo>
                    <a:pt x="1847" y="192"/>
                    <a:pt x="1847" y="191"/>
                    <a:pt x="1848" y="189"/>
                  </a:cubicBezTo>
                  <a:cubicBezTo>
                    <a:pt x="1849" y="188"/>
                    <a:pt x="1851" y="187"/>
                    <a:pt x="1852" y="188"/>
                  </a:cubicBezTo>
                  <a:lnTo>
                    <a:pt x="1852" y="188"/>
                  </a:lnTo>
                  <a:cubicBezTo>
                    <a:pt x="1854" y="189"/>
                    <a:pt x="1854" y="191"/>
                    <a:pt x="1853" y="193"/>
                  </a:cubicBezTo>
                  <a:cubicBezTo>
                    <a:pt x="1852" y="194"/>
                    <a:pt x="1850" y="194"/>
                    <a:pt x="1849" y="193"/>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6"/>
                  </a:cubicBezTo>
                  <a:cubicBezTo>
                    <a:pt x="1827" y="175"/>
                    <a:pt x="1829" y="175"/>
                    <a:pt x="1831" y="176"/>
                  </a:cubicBezTo>
                  <a:lnTo>
                    <a:pt x="1831" y="176"/>
                  </a:lnTo>
                  <a:cubicBezTo>
                    <a:pt x="1832" y="177"/>
                    <a:pt x="1833" y="178"/>
                    <a:pt x="1832" y="180"/>
                  </a:cubicBezTo>
                  <a:cubicBezTo>
                    <a:pt x="1831" y="181"/>
                    <a:pt x="1829" y="182"/>
                    <a:pt x="1827" y="181"/>
                  </a:cubicBezTo>
                  <a:close/>
                  <a:moveTo>
                    <a:pt x="1817" y="174"/>
                  </a:moveTo>
                  <a:lnTo>
                    <a:pt x="1817" y="174"/>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5"/>
                    <a:pt x="1817" y="174"/>
                  </a:cubicBezTo>
                  <a:close/>
                  <a:moveTo>
                    <a:pt x="1805" y="169"/>
                  </a:moveTo>
                  <a:lnTo>
                    <a:pt x="1805" y="169"/>
                  </a:lnTo>
                  <a:cubicBezTo>
                    <a:pt x="1804" y="168"/>
                    <a:pt x="1804" y="166"/>
                    <a:pt x="1805" y="164"/>
                  </a:cubicBezTo>
                  <a:cubicBezTo>
                    <a:pt x="1806" y="163"/>
                    <a:pt x="1807" y="162"/>
                    <a:pt x="1809" y="163"/>
                  </a:cubicBezTo>
                  <a:lnTo>
                    <a:pt x="1809" y="163"/>
                  </a:lnTo>
                  <a:cubicBezTo>
                    <a:pt x="1810" y="164"/>
                    <a:pt x="1811" y="166"/>
                    <a:pt x="1810" y="168"/>
                  </a:cubicBezTo>
                  <a:cubicBezTo>
                    <a:pt x="1809" y="169"/>
                    <a:pt x="1807" y="170"/>
                    <a:pt x="1805" y="169"/>
                  </a:cubicBezTo>
                  <a:close/>
                  <a:moveTo>
                    <a:pt x="1794" y="163"/>
                  </a:moveTo>
                  <a:lnTo>
                    <a:pt x="1794" y="163"/>
                  </a:lnTo>
                  <a:cubicBezTo>
                    <a:pt x="1793" y="162"/>
                    <a:pt x="1793" y="160"/>
                    <a:pt x="1794" y="158"/>
                  </a:cubicBezTo>
                  <a:cubicBezTo>
                    <a:pt x="1795" y="157"/>
                    <a:pt x="1796" y="157"/>
                    <a:pt x="1798" y="158"/>
                  </a:cubicBezTo>
                  <a:lnTo>
                    <a:pt x="1798" y="158"/>
                  </a:lnTo>
                  <a:cubicBezTo>
                    <a:pt x="1799" y="159"/>
                    <a:pt x="1800" y="160"/>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7"/>
                    <a:pt x="1785" y="158"/>
                    <a:pt x="1783" y="157"/>
                  </a:cubicBezTo>
                  <a:close/>
                  <a:moveTo>
                    <a:pt x="1772" y="151"/>
                  </a:moveTo>
                  <a:lnTo>
                    <a:pt x="1772" y="151"/>
                  </a:lnTo>
                  <a:cubicBezTo>
                    <a:pt x="1771" y="150"/>
                    <a:pt x="1770" y="149"/>
                    <a:pt x="1771" y="147"/>
                  </a:cubicBezTo>
                  <a:cubicBezTo>
                    <a:pt x="1772" y="146"/>
                    <a:pt x="1774" y="145"/>
                    <a:pt x="1776" y="146"/>
                  </a:cubicBezTo>
                  <a:lnTo>
                    <a:pt x="1776" y="146"/>
                  </a:lnTo>
                  <a:cubicBezTo>
                    <a:pt x="1777" y="147"/>
                    <a:pt x="1777" y="149"/>
                    <a:pt x="1776" y="151"/>
                  </a:cubicBezTo>
                  <a:cubicBezTo>
                    <a:pt x="1776" y="152"/>
                    <a:pt x="1774" y="152"/>
                    <a:pt x="1772" y="151"/>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4"/>
                    <a:pt x="1753" y="135"/>
                  </a:cubicBezTo>
                  <a:lnTo>
                    <a:pt x="1753" y="135"/>
                  </a:lnTo>
                  <a:cubicBezTo>
                    <a:pt x="1755" y="136"/>
                    <a:pt x="1755" y="138"/>
                    <a:pt x="1754" y="140"/>
                  </a:cubicBezTo>
                  <a:cubicBezTo>
                    <a:pt x="1753" y="141"/>
                    <a:pt x="1751" y="142"/>
                    <a:pt x="1750" y="141"/>
                  </a:cubicBezTo>
                  <a:close/>
                  <a:moveTo>
                    <a:pt x="1738" y="135"/>
                  </a:moveTo>
                  <a:lnTo>
                    <a:pt x="1738" y="135"/>
                  </a:lnTo>
                  <a:cubicBezTo>
                    <a:pt x="1737" y="134"/>
                    <a:pt x="1736" y="132"/>
                    <a:pt x="1737" y="131"/>
                  </a:cubicBezTo>
                  <a:cubicBezTo>
                    <a:pt x="1738" y="130"/>
                    <a:pt x="1740" y="129"/>
                    <a:pt x="1742" y="130"/>
                  </a:cubicBezTo>
                  <a:lnTo>
                    <a:pt x="1742" y="130"/>
                  </a:lnTo>
                  <a:cubicBezTo>
                    <a:pt x="1743" y="131"/>
                    <a:pt x="1744" y="133"/>
                    <a:pt x="1743" y="135"/>
                  </a:cubicBezTo>
                  <a:cubicBezTo>
                    <a:pt x="1742" y="136"/>
                    <a:pt x="1740" y="136"/>
                    <a:pt x="1738" y="135"/>
                  </a:cubicBezTo>
                  <a:close/>
                  <a:moveTo>
                    <a:pt x="1727" y="130"/>
                  </a:moveTo>
                  <a:lnTo>
                    <a:pt x="1727" y="130"/>
                  </a:lnTo>
                  <a:cubicBezTo>
                    <a:pt x="1725" y="129"/>
                    <a:pt x="1725" y="127"/>
                    <a:pt x="1726" y="126"/>
                  </a:cubicBezTo>
                  <a:cubicBezTo>
                    <a:pt x="1727" y="125"/>
                    <a:pt x="1729" y="124"/>
                    <a:pt x="1730" y="125"/>
                  </a:cubicBezTo>
                  <a:lnTo>
                    <a:pt x="1730" y="125"/>
                  </a:lnTo>
                  <a:cubicBezTo>
                    <a:pt x="1732" y="126"/>
                    <a:pt x="1732" y="128"/>
                    <a:pt x="1731" y="130"/>
                  </a:cubicBezTo>
                  <a:cubicBezTo>
                    <a:pt x="1730" y="131"/>
                    <a:pt x="1728" y="131"/>
                    <a:pt x="1727" y="130"/>
                  </a:cubicBezTo>
                  <a:close/>
                  <a:moveTo>
                    <a:pt x="1715" y="125"/>
                  </a:moveTo>
                  <a:lnTo>
                    <a:pt x="1715" y="125"/>
                  </a:lnTo>
                  <a:cubicBezTo>
                    <a:pt x="1714" y="124"/>
                    <a:pt x="1713" y="123"/>
                    <a:pt x="1714" y="121"/>
                  </a:cubicBezTo>
                  <a:cubicBezTo>
                    <a:pt x="1715" y="120"/>
                    <a:pt x="1717" y="119"/>
                    <a:pt x="1719" y="120"/>
                  </a:cubicBezTo>
                  <a:lnTo>
                    <a:pt x="1719" y="120"/>
                  </a:lnTo>
                  <a:cubicBezTo>
                    <a:pt x="1720" y="121"/>
                    <a:pt x="1721" y="123"/>
                    <a:pt x="1720" y="125"/>
                  </a:cubicBezTo>
                  <a:cubicBezTo>
                    <a:pt x="1719" y="126"/>
                    <a:pt x="1717" y="126"/>
                    <a:pt x="1715" y="125"/>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1"/>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6"/>
                    <a:pt x="1694" y="117"/>
                    <a:pt x="1692" y="116"/>
                  </a:cubicBezTo>
                  <a:close/>
                  <a:moveTo>
                    <a:pt x="1681" y="111"/>
                  </a:moveTo>
                  <a:lnTo>
                    <a:pt x="1681" y="111"/>
                  </a:lnTo>
                  <a:cubicBezTo>
                    <a:pt x="1679" y="110"/>
                    <a:pt x="1679" y="108"/>
                    <a:pt x="1680" y="107"/>
                  </a:cubicBezTo>
                  <a:cubicBezTo>
                    <a:pt x="1681" y="106"/>
                    <a:pt x="1683" y="105"/>
                    <a:pt x="1684" y="106"/>
                  </a:cubicBezTo>
                  <a:lnTo>
                    <a:pt x="1684" y="106"/>
                  </a:lnTo>
                  <a:cubicBezTo>
                    <a:pt x="1685" y="107"/>
                    <a:pt x="1686" y="109"/>
                    <a:pt x="1685" y="110"/>
                  </a:cubicBezTo>
                  <a:cubicBezTo>
                    <a:pt x="1684" y="112"/>
                    <a:pt x="1682" y="112"/>
                    <a:pt x="1681" y="111"/>
                  </a:cubicBezTo>
                  <a:close/>
                  <a:moveTo>
                    <a:pt x="1669" y="107"/>
                  </a:moveTo>
                  <a:lnTo>
                    <a:pt x="1669" y="107"/>
                  </a:lnTo>
                  <a:cubicBezTo>
                    <a:pt x="1667" y="106"/>
                    <a:pt x="1667" y="104"/>
                    <a:pt x="1668" y="102"/>
                  </a:cubicBezTo>
                  <a:cubicBezTo>
                    <a:pt x="1669" y="101"/>
                    <a:pt x="1671" y="101"/>
                    <a:pt x="1672" y="102"/>
                  </a:cubicBezTo>
                  <a:lnTo>
                    <a:pt x="1672" y="102"/>
                  </a:lnTo>
                  <a:cubicBezTo>
                    <a:pt x="1674" y="102"/>
                    <a:pt x="1674" y="104"/>
                    <a:pt x="1673" y="106"/>
                  </a:cubicBezTo>
                  <a:cubicBezTo>
                    <a:pt x="1672" y="107"/>
                    <a:pt x="1670" y="108"/>
                    <a:pt x="1669" y="107"/>
                  </a:cubicBezTo>
                  <a:close/>
                  <a:moveTo>
                    <a:pt x="1657" y="103"/>
                  </a:moveTo>
                  <a:lnTo>
                    <a:pt x="1657" y="103"/>
                  </a:lnTo>
                  <a:cubicBezTo>
                    <a:pt x="1656" y="102"/>
                    <a:pt x="1655" y="100"/>
                    <a:pt x="1656" y="98"/>
                  </a:cubicBezTo>
                  <a:cubicBezTo>
                    <a:pt x="1657" y="97"/>
                    <a:pt x="1659" y="96"/>
                    <a:pt x="1660" y="97"/>
                  </a:cubicBezTo>
                  <a:lnTo>
                    <a:pt x="1660" y="97"/>
                  </a:lnTo>
                  <a:cubicBezTo>
                    <a:pt x="1662" y="98"/>
                    <a:pt x="1662" y="100"/>
                    <a:pt x="1662" y="101"/>
                  </a:cubicBezTo>
                  <a:cubicBezTo>
                    <a:pt x="1661" y="103"/>
                    <a:pt x="1659" y="103"/>
                    <a:pt x="1657" y="103"/>
                  </a:cubicBezTo>
                  <a:close/>
                  <a:moveTo>
                    <a:pt x="1646" y="98"/>
                  </a:moveTo>
                  <a:lnTo>
                    <a:pt x="1646" y="98"/>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8"/>
                  </a:cubicBezTo>
                  <a:close/>
                  <a:moveTo>
                    <a:pt x="1634" y="94"/>
                  </a:moveTo>
                  <a:lnTo>
                    <a:pt x="1634" y="94"/>
                  </a:lnTo>
                  <a:cubicBezTo>
                    <a:pt x="1632" y="93"/>
                    <a:pt x="1632" y="92"/>
                    <a:pt x="1632" y="90"/>
                  </a:cubicBezTo>
                  <a:cubicBezTo>
                    <a:pt x="1633" y="89"/>
                    <a:pt x="1635" y="88"/>
                    <a:pt x="1637" y="89"/>
                  </a:cubicBezTo>
                  <a:lnTo>
                    <a:pt x="1637" y="89"/>
                  </a:lnTo>
                  <a:cubicBezTo>
                    <a:pt x="1638" y="89"/>
                    <a:pt x="1639" y="91"/>
                    <a:pt x="1638" y="93"/>
                  </a:cubicBezTo>
                  <a:cubicBezTo>
                    <a:pt x="1637" y="94"/>
                    <a:pt x="1635" y="95"/>
                    <a:pt x="1634" y="94"/>
                  </a:cubicBezTo>
                  <a:close/>
                  <a:moveTo>
                    <a:pt x="1623" y="90"/>
                  </a:moveTo>
                  <a:lnTo>
                    <a:pt x="1623" y="90"/>
                  </a:lnTo>
                  <a:cubicBezTo>
                    <a:pt x="1621" y="90"/>
                    <a:pt x="1620" y="88"/>
                    <a:pt x="1620" y="87"/>
                  </a:cubicBezTo>
                  <a:cubicBezTo>
                    <a:pt x="1621" y="85"/>
                    <a:pt x="1623" y="84"/>
                    <a:pt x="1624" y="84"/>
                  </a:cubicBezTo>
                  <a:lnTo>
                    <a:pt x="1624" y="84"/>
                  </a:lnTo>
                  <a:cubicBezTo>
                    <a:pt x="1626" y="85"/>
                    <a:pt x="1627" y="87"/>
                    <a:pt x="1627" y="88"/>
                  </a:cubicBezTo>
                  <a:cubicBezTo>
                    <a:pt x="1626" y="90"/>
                    <a:pt x="1624" y="91"/>
                    <a:pt x="1623" y="90"/>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2"/>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3"/>
                    <a:pt x="1591" y="75"/>
                    <a:pt x="1591" y="77"/>
                  </a:cubicBezTo>
                  <a:cubicBezTo>
                    <a:pt x="1590" y="78"/>
                    <a:pt x="1589" y="79"/>
                    <a:pt x="1587" y="79"/>
                  </a:cubicBezTo>
                  <a:close/>
                  <a:moveTo>
                    <a:pt x="1575" y="76"/>
                  </a:moveTo>
                  <a:lnTo>
                    <a:pt x="1575" y="76"/>
                  </a:lnTo>
                  <a:cubicBezTo>
                    <a:pt x="1573" y="75"/>
                    <a:pt x="1572" y="73"/>
                    <a:pt x="1573" y="72"/>
                  </a:cubicBezTo>
                  <a:cubicBezTo>
                    <a:pt x="1573" y="70"/>
                    <a:pt x="1575" y="69"/>
                    <a:pt x="1576" y="69"/>
                  </a:cubicBezTo>
                  <a:lnTo>
                    <a:pt x="1576" y="69"/>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6"/>
                    <a:pt x="1567" y="68"/>
                    <a:pt x="1567" y="70"/>
                  </a:cubicBezTo>
                  <a:cubicBezTo>
                    <a:pt x="1566" y="71"/>
                    <a:pt x="1565" y="72"/>
                    <a:pt x="1563" y="72"/>
                  </a:cubicBezTo>
                  <a:close/>
                  <a:moveTo>
                    <a:pt x="1551" y="69"/>
                  </a:moveTo>
                  <a:lnTo>
                    <a:pt x="1551" y="69"/>
                  </a:lnTo>
                  <a:cubicBezTo>
                    <a:pt x="1549" y="68"/>
                    <a:pt x="1548" y="66"/>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1"/>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3"/>
                    <a:pt x="1519" y="55"/>
                    <a:pt x="1518" y="57"/>
                  </a:cubicBezTo>
                  <a:cubicBezTo>
                    <a:pt x="1518" y="58"/>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5"/>
                    <a:pt x="1504" y="56"/>
                    <a:pt x="1503" y="56"/>
                  </a:cubicBezTo>
                  <a:close/>
                  <a:moveTo>
                    <a:pt x="1490" y="53"/>
                  </a:moveTo>
                  <a:lnTo>
                    <a:pt x="1490" y="53"/>
                  </a:lnTo>
                  <a:cubicBezTo>
                    <a:pt x="1489" y="53"/>
                    <a:pt x="1488" y="51"/>
                    <a:pt x="1488" y="49"/>
                  </a:cubicBezTo>
                  <a:cubicBezTo>
                    <a:pt x="1489" y="48"/>
                    <a:pt x="1490" y="47"/>
                    <a:pt x="1492" y="47"/>
                  </a:cubicBezTo>
                  <a:lnTo>
                    <a:pt x="1492" y="47"/>
                  </a:lnTo>
                  <a:cubicBezTo>
                    <a:pt x="1494" y="47"/>
                    <a:pt x="1495" y="49"/>
                    <a:pt x="1494" y="51"/>
                  </a:cubicBezTo>
                  <a:cubicBezTo>
                    <a:pt x="1494" y="52"/>
                    <a:pt x="1492" y="54"/>
                    <a:pt x="1490" y="53"/>
                  </a:cubicBezTo>
                  <a:close/>
                  <a:moveTo>
                    <a:pt x="1478" y="50"/>
                  </a:moveTo>
                  <a:lnTo>
                    <a:pt x="1478" y="50"/>
                  </a:lnTo>
                  <a:cubicBezTo>
                    <a:pt x="1476" y="50"/>
                    <a:pt x="1475" y="48"/>
                    <a:pt x="1476" y="47"/>
                  </a:cubicBezTo>
                  <a:cubicBezTo>
                    <a:pt x="1476" y="45"/>
                    <a:pt x="1478" y="44"/>
                    <a:pt x="1480" y="44"/>
                  </a:cubicBezTo>
                  <a:lnTo>
                    <a:pt x="1480" y="44"/>
                  </a:lnTo>
                  <a:cubicBezTo>
                    <a:pt x="1481" y="45"/>
                    <a:pt x="1482" y="46"/>
                    <a:pt x="1482" y="48"/>
                  </a:cubicBezTo>
                  <a:cubicBezTo>
                    <a:pt x="1482" y="50"/>
                    <a:pt x="1480" y="51"/>
                    <a:pt x="1478" y="50"/>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5"/>
                  </a:cubicBezTo>
                  <a:cubicBezTo>
                    <a:pt x="1469" y="47"/>
                    <a:pt x="1468" y="48"/>
                    <a:pt x="1466" y="48"/>
                  </a:cubicBezTo>
                  <a:close/>
                  <a:moveTo>
                    <a:pt x="1454" y="45"/>
                  </a:moveTo>
                  <a:lnTo>
                    <a:pt x="1454" y="45"/>
                  </a:lnTo>
                  <a:cubicBezTo>
                    <a:pt x="1452" y="45"/>
                    <a:pt x="1451" y="43"/>
                    <a:pt x="1451" y="41"/>
                  </a:cubicBezTo>
                  <a:cubicBezTo>
                    <a:pt x="1452" y="39"/>
                    <a:pt x="1454" y="38"/>
                    <a:pt x="1455" y="39"/>
                  </a:cubicBezTo>
                  <a:lnTo>
                    <a:pt x="1455" y="39"/>
                  </a:lnTo>
                  <a:cubicBezTo>
                    <a:pt x="1457" y="39"/>
                    <a:pt x="1458" y="41"/>
                    <a:pt x="1458" y="43"/>
                  </a:cubicBezTo>
                  <a:cubicBezTo>
                    <a:pt x="1457" y="44"/>
                    <a:pt x="1455" y="45"/>
                    <a:pt x="1454" y="45"/>
                  </a:cubicBezTo>
                  <a:close/>
                  <a:moveTo>
                    <a:pt x="1441" y="42"/>
                  </a:moveTo>
                  <a:lnTo>
                    <a:pt x="1441" y="42"/>
                  </a:lnTo>
                  <a:cubicBezTo>
                    <a:pt x="1440" y="42"/>
                    <a:pt x="1439" y="40"/>
                    <a:pt x="1439" y="39"/>
                  </a:cubicBezTo>
                  <a:cubicBezTo>
                    <a:pt x="1440" y="37"/>
                    <a:pt x="1441" y="36"/>
                    <a:pt x="1443" y="36"/>
                  </a:cubicBezTo>
                  <a:lnTo>
                    <a:pt x="1443" y="36"/>
                  </a:lnTo>
                  <a:cubicBezTo>
                    <a:pt x="1445" y="37"/>
                    <a:pt x="1446" y="39"/>
                    <a:pt x="1445" y="40"/>
                  </a:cubicBezTo>
                  <a:cubicBezTo>
                    <a:pt x="1445" y="42"/>
                    <a:pt x="1443" y="43"/>
                    <a:pt x="1441" y="42"/>
                  </a:cubicBezTo>
                  <a:close/>
                  <a:moveTo>
                    <a:pt x="1429" y="40"/>
                  </a:moveTo>
                  <a:lnTo>
                    <a:pt x="1429" y="40"/>
                  </a:lnTo>
                  <a:cubicBezTo>
                    <a:pt x="1428" y="40"/>
                    <a:pt x="1427" y="38"/>
                    <a:pt x="1427" y="36"/>
                  </a:cubicBezTo>
                  <a:cubicBezTo>
                    <a:pt x="1427" y="35"/>
                    <a:pt x="1429" y="34"/>
                    <a:pt x="1431" y="34"/>
                  </a:cubicBezTo>
                  <a:lnTo>
                    <a:pt x="1431" y="34"/>
                  </a:lnTo>
                  <a:cubicBezTo>
                    <a:pt x="1432" y="34"/>
                    <a:pt x="1433" y="36"/>
                    <a:pt x="1433" y="38"/>
                  </a:cubicBezTo>
                  <a:cubicBezTo>
                    <a:pt x="1433" y="39"/>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5"/>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1"/>
                    <a:pt x="1408" y="33"/>
                  </a:cubicBezTo>
                  <a:cubicBezTo>
                    <a:pt x="1408" y="35"/>
                    <a:pt x="1406" y="36"/>
                    <a:pt x="1405" y="35"/>
                  </a:cubicBezTo>
                  <a:close/>
                  <a:moveTo>
                    <a:pt x="1392" y="33"/>
                  </a:moveTo>
                  <a:lnTo>
                    <a:pt x="1392" y="33"/>
                  </a:lnTo>
                  <a:cubicBezTo>
                    <a:pt x="1391" y="33"/>
                    <a:pt x="1390" y="31"/>
                    <a:pt x="1390" y="29"/>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7"/>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5"/>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3"/>
                  </a:cubicBezTo>
                  <a:cubicBezTo>
                    <a:pt x="1353" y="22"/>
                    <a:pt x="1355" y="21"/>
                    <a:pt x="1357" y="21"/>
                  </a:cubicBezTo>
                  <a:lnTo>
                    <a:pt x="1357" y="21"/>
                  </a:lnTo>
                  <a:cubicBezTo>
                    <a:pt x="1358" y="22"/>
                    <a:pt x="1359" y="23"/>
                    <a:pt x="1359" y="25"/>
                  </a:cubicBezTo>
                  <a:cubicBezTo>
                    <a:pt x="1359" y="27"/>
                    <a:pt x="1357" y="28"/>
                    <a:pt x="1355" y="27"/>
                  </a:cubicBezTo>
                  <a:close/>
                  <a:moveTo>
                    <a:pt x="1343" y="25"/>
                  </a:moveTo>
                  <a:lnTo>
                    <a:pt x="1343" y="25"/>
                  </a:lnTo>
                  <a:cubicBezTo>
                    <a:pt x="1341" y="25"/>
                    <a:pt x="1340" y="23"/>
                    <a:pt x="1341" y="22"/>
                  </a:cubicBezTo>
                  <a:cubicBezTo>
                    <a:pt x="1341" y="20"/>
                    <a:pt x="1343" y="19"/>
                    <a:pt x="1344" y="19"/>
                  </a:cubicBezTo>
                  <a:lnTo>
                    <a:pt x="1344" y="19"/>
                  </a:lnTo>
                  <a:cubicBezTo>
                    <a:pt x="1346" y="20"/>
                    <a:pt x="1347" y="22"/>
                    <a:pt x="1347" y="23"/>
                  </a:cubicBezTo>
                  <a:cubicBezTo>
                    <a:pt x="1346" y="25"/>
                    <a:pt x="1345" y="26"/>
                    <a:pt x="1343" y="25"/>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6"/>
                    <a:pt x="1322" y="18"/>
                    <a:pt x="1322" y="20"/>
                  </a:cubicBezTo>
                  <a:cubicBezTo>
                    <a:pt x="1321" y="22"/>
                    <a:pt x="1320" y="23"/>
                    <a:pt x="1318" y="22"/>
                  </a:cubicBezTo>
                  <a:close/>
                  <a:moveTo>
                    <a:pt x="1306" y="20"/>
                  </a:moveTo>
                  <a:lnTo>
                    <a:pt x="1306" y="20"/>
                  </a:lnTo>
                  <a:cubicBezTo>
                    <a:pt x="1304" y="20"/>
                    <a:pt x="1303" y="18"/>
                    <a:pt x="1303" y="17"/>
                  </a:cubicBezTo>
                  <a:cubicBezTo>
                    <a:pt x="1304" y="15"/>
                    <a:pt x="1306" y="14"/>
                    <a:pt x="1307" y="14"/>
                  </a:cubicBezTo>
                  <a:lnTo>
                    <a:pt x="1307" y="14"/>
                  </a:lnTo>
                  <a:cubicBezTo>
                    <a:pt x="1309" y="15"/>
                    <a:pt x="1310" y="17"/>
                    <a:pt x="1310" y="18"/>
                  </a:cubicBezTo>
                  <a:cubicBezTo>
                    <a:pt x="1309" y="20"/>
                    <a:pt x="1307" y="21"/>
                    <a:pt x="1306" y="20"/>
                  </a:cubicBezTo>
                  <a:close/>
                  <a:moveTo>
                    <a:pt x="1293" y="19"/>
                  </a:moveTo>
                  <a:lnTo>
                    <a:pt x="1293" y="19"/>
                  </a:lnTo>
                  <a:cubicBezTo>
                    <a:pt x="1292" y="19"/>
                    <a:pt x="1291" y="17"/>
                    <a:pt x="1291" y="15"/>
                  </a:cubicBezTo>
                  <a:cubicBezTo>
                    <a:pt x="1291" y="14"/>
                    <a:pt x="1293" y="13"/>
                    <a:pt x="1295" y="13"/>
                  </a:cubicBezTo>
                  <a:lnTo>
                    <a:pt x="1295" y="13"/>
                  </a:lnTo>
                  <a:cubicBezTo>
                    <a:pt x="1296" y="13"/>
                    <a:pt x="1298" y="15"/>
                    <a:pt x="1297" y="17"/>
                  </a:cubicBezTo>
                  <a:cubicBezTo>
                    <a:pt x="1297" y="18"/>
                    <a:pt x="1295" y="19"/>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5"/>
                  </a:cubicBezTo>
                  <a:cubicBezTo>
                    <a:pt x="1284" y="17"/>
                    <a:pt x="1283" y="18"/>
                    <a:pt x="1281" y="18"/>
                  </a:cubicBezTo>
                  <a:close/>
                  <a:moveTo>
                    <a:pt x="1268" y="16"/>
                  </a:moveTo>
                  <a:lnTo>
                    <a:pt x="1268" y="16"/>
                  </a:lnTo>
                  <a:cubicBezTo>
                    <a:pt x="1267" y="16"/>
                    <a:pt x="1266" y="14"/>
                    <a:pt x="1266" y="13"/>
                  </a:cubicBezTo>
                  <a:cubicBezTo>
                    <a:pt x="1267" y="11"/>
                    <a:pt x="1268" y="10"/>
                    <a:pt x="1270" y="10"/>
                  </a:cubicBezTo>
                  <a:lnTo>
                    <a:pt x="1270" y="10"/>
                  </a:lnTo>
                  <a:cubicBezTo>
                    <a:pt x="1272" y="11"/>
                    <a:pt x="1273" y="12"/>
                    <a:pt x="1272" y="14"/>
                  </a:cubicBezTo>
                  <a:cubicBezTo>
                    <a:pt x="1272" y="16"/>
                    <a:pt x="1270" y="17"/>
                    <a:pt x="1268" y="16"/>
                  </a:cubicBezTo>
                  <a:close/>
                  <a:moveTo>
                    <a:pt x="1256" y="15"/>
                  </a:moveTo>
                  <a:lnTo>
                    <a:pt x="1256" y="15"/>
                  </a:lnTo>
                  <a:cubicBezTo>
                    <a:pt x="1254" y="15"/>
                    <a:pt x="1253" y="13"/>
                    <a:pt x="1254" y="11"/>
                  </a:cubicBezTo>
                  <a:cubicBezTo>
                    <a:pt x="1254" y="10"/>
                    <a:pt x="1256" y="9"/>
                    <a:pt x="1258" y="9"/>
                  </a:cubicBezTo>
                  <a:lnTo>
                    <a:pt x="1258" y="9"/>
                  </a:lnTo>
                  <a:cubicBezTo>
                    <a:pt x="1259" y="9"/>
                    <a:pt x="1260" y="11"/>
                    <a:pt x="1260" y="13"/>
                  </a:cubicBezTo>
                  <a:cubicBezTo>
                    <a:pt x="1259" y="14"/>
                    <a:pt x="1258" y="15"/>
                    <a:pt x="1256" y="15"/>
                  </a:cubicBezTo>
                  <a:close/>
                  <a:moveTo>
                    <a:pt x="1244" y="14"/>
                  </a:moveTo>
                  <a:lnTo>
                    <a:pt x="1244" y="14"/>
                  </a:lnTo>
                  <a:cubicBezTo>
                    <a:pt x="1242" y="14"/>
                    <a:pt x="1241" y="12"/>
                    <a:pt x="1241" y="10"/>
                  </a:cubicBezTo>
                  <a:cubicBezTo>
                    <a:pt x="1242" y="8"/>
                    <a:pt x="1243" y="7"/>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7"/>
                    <a:pt x="1231" y="6"/>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6"/>
                    <a:pt x="1218" y="5"/>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5"/>
                    <a:pt x="1206" y="4"/>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4"/>
                    <a:pt x="1198" y="6"/>
                    <a:pt x="1197" y="8"/>
                  </a:cubicBezTo>
                  <a:cubicBezTo>
                    <a:pt x="1197" y="10"/>
                    <a:pt x="1195" y="11"/>
                    <a:pt x="1194" y="10"/>
                  </a:cubicBezTo>
                  <a:close/>
                  <a:moveTo>
                    <a:pt x="1181" y="9"/>
                  </a:moveTo>
                  <a:lnTo>
                    <a:pt x="1181" y="9"/>
                  </a:lnTo>
                  <a:cubicBezTo>
                    <a:pt x="1179" y="9"/>
                    <a:pt x="1178" y="7"/>
                    <a:pt x="1179" y="6"/>
                  </a:cubicBezTo>
                  <a:cubicBezTo>
                    <a:pt x="1179" y="4"/>
                    <a:pt x="1181" y="3"/>
                    <a:pt x="1183" y="3"/>
                  </a:cubicBezTo>
                  <a:lnTo>
                    <a:pt x="1183" y="3"/>
                  </a:lnTo>
                  <a:cubicBezTo>
                    <a:pt x="1184" y="4"/>
                    <a:pt x="1185" y="6"/>
                    <a:pt x="1185" y="7"/>
                  </a:cubicBezTo>
                  <a:cubicBezTo>
                    <a:pt x="1185" y="9"/>
                    <a:pt x="1183" y="10"/>
                    <a:pt x="1181" y="9"/>
                  </a:cubicBezTo>
                  <a:close/>
                  <a:moveTo>
                    <a:pt x="1169" y="9"/>
                  </a:moveTo>
                  <a:lnTo>
                    <a:pt x="1169" y="9"/>
                  </a:lnTo>
                  <a:cubicBezTo>
                    <a:pt x="1167" y="8"/>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4"/>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3"/>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1"/>
                    <a:pt x="1119" y="0"/>
                    <a:pt x="1120" y="1"/>
                  </a:cubicBezTo>
                  <a:lnTo>
                    <a:pt x="1120" y="1"/>
                  </a:lnTo>
                  <a:cubicBezTo>
                    <a:pt x="1122" y="1"/>
                    <a:pt x="1123" y="3"/>
                    <a:pt x="1122" y="5"/>
                  </a:cubicBezTo>
                  <a:cubicBezTo>
                    <a:pt x="1122" y="6"/>
                    <a:pt x="1120" y="7"/>
                    <a:pt x="1119" y="7"/>
                  </a:cubicBezTo>
                  <a:close/>
                  <a:moveTo>
                    <a:pt x="1106" y="7"/>
                  </a:moveTo>
                  <a:lnTo>
                    <a:pt x="1106" y="7"/>
                  </a:lnTo>
                  <a:cubicBezTo>
                    <a:pt x="1105" y="6"/>
                    <a:pt x="1103" y="4"/>
                    <a:pt x="1104" y="3"/>
                  </a:cubicBezTo>
                  <a:cubicBezTo>
                    <a:pt x="1104" y="1"/>
                    <a:pt x="1106" y="0"/>
                    <a:pt x="1108" y="1"/>
                  </a:cubicBezTo>
                  <a:lnTo>
                    <a:pt x="1108" y="1"/>
                  </a:lnTo>
                  <a:cubicBezTo>
                    <a:pt x="1109" y="1"/>
                    <a:pt x="1110" y="3"/>
                    <a:pt x="1110" y="4"/>
                  </a:cubicBezTo>
                  <a:cubicBezTo>
                    <a:pt x="1110" y="6"/>
                    <a:pt x="1108" y="7"/>
                    <a:pt x="1106" y="7"/>
                  </a:cubicBezTo>
                  <a:close/>
                  <a:moveTo>
                    <a:pt x="1094" y="6"/>
                  </a:moveTo>
                  <a:lnTo>
                    <a:pt x="1094" y="6"/>
                  </a:lnTo>
                  <a:cubicBezTo>
                    <a:pt x="1093" y="6"/>
                    <a:pt x="1091" y="5"/>
                    <a:pt x="1091" y="3"/>
                  </a:cubicBezTo>
                  <a:cubicBezTo>
                    <a:pt x="1091" y="2"/>
                    <a:pt x="1093" y="0"/>
                    <a:pt x="1094" y="0"/>
                  </a:cubicBezTo>
                  <a:lnTo>
                    <a:pt x="1094" y="0"/>
                  </a:lnTo>
                  <a:cubicBezTo>
                    <a:pt x="1096" y="0"/>
                    <a:pt x="1098" y="2"/>
                    <a:pt x="1098" y="3"/>
                  </a:cubicBezTo>
                  <a:cubicBezTo>
                    <a:pt x="1098" y="5"/>
                    <a:pt x="1096" y="6"/>
                    <a:pt x="1094" y="6"/>
                  </a:cubicBezTo>
                  <a:close/>
                  <a:moveTo>
                    <a:pt x="1082" y="6"/>
                  </a:moveTo>
                  <a:lnTo>
                    <a:pt x="1082" y="6"/>
                  </a:lnTo>
                  <a:cubicBezTo>
                    <a:pt x="1080" y="6"/>
                    <a:pt x="1079" y="5"/>
                    <a:pt x="1079" y="3"/>
                  </a:cubicBezTo>
                  <a:cubicBezTo>
                    <a:pt x="1079" y="2"/>
                    <a:pt x="1080" y="0"/>
                    <a:pt x="1082" y="0"/>
                  </a:cubicBezTo>
                  <a:lnTo>
                    <a:pt x="1082" y="0"/>
                  </a:lnTo>
                  <a:cubicBezTo>
                    <a:pt x="1084" y="0"/>
                    <a:pt x="1085" y="2"/>
                    <a:pt x="1085" y="3"/>
                  </a:cubicBezTo>
                  <a:cubicBezTo>
                    <a:pt x="1085" y="5"/>
                    <a:pt x="1084" y="6"/>
                    <a:pt x="1082" y="6"/>
                  </a:cubicBezTo>
                  <a:close/>
                  <a:moveTo>
                    <a:pt x="1069" y="6"/>
                  </a:moveTo>
                  <a:lnTo>
                    <a:pt x="1069" y="6"/>
                  </a:lnTo>
                  <a:cubicBezTo>
                    <a:pt x="1068" y="6"/>
                    <a:pt x="1066" y="5"/>
                    <a:pt x="1066" y="3"/>
                  </a:cubicBezTo>
                  <a:cubicBezTo>
                    <a:pt x="1066" y="2"/>
                    <a:pt x="1068" y="0"/>
                    <a:pt x="1069" y="0"/>
                  </a:cubicBezTo>
                  <a:lnTo>
                    <a:pt x="1069" y="0"/>
                  </a:lnTo>
                  <a:cubicBezTo>
                    <a:pt x="1071" y="0"/>
                    <a:pt x="1073" y="2"/>
                    <a:pt x="1073" y="3"/>
                  </a:cubicBezTo>
                  <a:cubicBezTo>
                    <a:pt x="1073" y="5"/>
                    <a:pt x="1071" y="6"/>
                    <a:pt x="1069" y="6"/>
                  </a:cubicBezTo>
                  <a:close/>
                  <a:moveTo>
                    <a:pt x="1057" y="6"/>
                  </a:moveTo>
                  <a:lnTo>
                    <a:pt x="1057" y="6"/>
                  </a:lnTo>
                  <a:cubicBezTo>
                    <a:pt x="1055" y="6"/>
                    <a:pt x="1054" y="5"/>
                    <a:pt x="1054" y="3"/>
                  </a:cubicBezTo>
                  <a:cubicBezTo>
                    <a:pt x="1054" y="2"/>
                    <a:pt x="1055" y="0"/>
                    <a:pt x="1057" y="0"/>
                  </a:cubicBezTo>
                  <a:lnTo>
                    <a:pt x="1057" y="0"/>
                  </a:lnTo>
                  <a:cubicBezTo>
                    <a:pt x="1059" y="0"/>
                    <a:pt x="1060" y="2"/>
                    <a:pt x="1060" y="3"/>
                  </a:cubicBezTo>
                  <a:cubicBezTo>
                    <a:pt x="1060" y="5"/>
                    <a:pt x="1059" y="6"/>
                    <a:pt x="1057" y="6"/>
                  </a:cubicBezTo>
                  <a:close/>
                  <a:moveTo>
                    <a:pt x="1044" y="6"/>
                  </a:moveTo>
                  <a:lnTo>
                    <a:pt x="1044" y="6"/>
                  </a:lnTo>
                  <a:cubicBezTo>
                    <a:pt x="1043" y="6"/>
                    <a:pt x="1041" y="5"/>
                    <a:pt x="1041" y="3"/>
                  </a:cubicBezTo>
                  <a:cubicBezTo>
                    <a:pt x="1041" y="2"/>
                    <a:pt x="1043" y="0"/>
                    <a:pt x="1044" y="0"/>
                  </a:cubicBezTo>
                  <a:lnTo>
                    <a:pt x="1044" y="0"/>
                  </a:lnTo>
                  <a:cubicBezTo>
                    <a:pt x="1046" y="0"/>
                    <a:pt x="1048" y="2"/>
                    <a:pt x="1048" y="3"/>
                  </a:cubicBezTo>
                  <a:cubicBezTo>
                    <a:pt x="1048" y="5"/>
                    <a:pt x="1046" y="6"/>
                    <a:pt x="1044" y="6"/>
                  </a:cubicBezTo>
                  <a:close/>
                  <a:moveTo>
                    <a:pt x="1032" y="7"/>
                  </a:moveTo>
                  <a:lnTo>
                    <a:pt x="1032" y="7"/>
                  </a:lnTo>
                  <a:cubicBezTo>
                    <a:pt x="1030" y="7"/>
                    <a:pt x="1029" y="5"/>
                    <a:pt x="1029" y="4"/>
                  </a:cubicBezTo>
                  <a:cubicBezTo>
                    <a:pt x="1029" y="2"/>
                    <a:pt x="1030" y="0"/>
                    <a:pt x="1032" y="0"/>
                  </a:cubicBezTo>
                  <a:lnTo>
                    <a:pt x="1032" y="0"/>
                  </a:lnTo>
                  <a:cubicBezTo>
                    <a:pt x="1034" y="0"/>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2"/>
                    <a:pt x="1005" y="1"/>
                    <a:pt x="1007" y="1"/>
                  </a:cubicBezTo>
                  <a:lnTo>
                    <a:pt x="1007" y="1"/>
                  </a:lnTo>
                  <a:cubicBezTo>
                    <a:pt x="1009" y="1"/>
                    <a:pt x="1010" y="2"/>
                    <a:pt x="1010" y="4"/>
                  </a:cubicBezTo>
                  <a:cubicBezTo>
                    <a:pt x="1010" y="6"/>
                    <a:pt x="1009" y="7"/>
                    <a:pt x="1007" y="7"/>
                  </a:cubicBezTo>
                  <a:close/>
                  <a:moveTo>
                    <a:pt x="994" y="8"/>
                  </a:moveTo>
                  <a:lnTo>
                    <a:pt x="994" y="8"/>
                  </a:lnTo>
                  <a:cubicBezTo>
                    <a:pt x="993" y="8"/>
                    <a:pt x="991" y="6"/>
                    <a:pt x="991" y="5"/>
                  </a:cubicBezTo>
                  <a:cubicBezTo>
                    <a:pt x="991" y="3"/>
                    <a:pt x="993" y="1"/>
                    <a:pt x="994" y="1"/>
                  </a:cubicBezTo>
                  <a:lnTo>
                    <a:pt x="994" y="1"/>
                  </a:lnTo>
                  <a:cubicBezTo>
                    <a:pt x="996" y="1"/>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7"/>
                    <a:pt x="966" y="6"/>
                  </a:cubicBezTo>
                  <a:cubicBezTo>
                    <a:pt x="966" y="4"/>
                    <a:pt x="968" y="3"/>
                    <a:pt x="969" y="3"/>
                  </a:cubicBezTo>
                  <a:lnTo>
                    <a:pt x="969" y="3"/>
                  </a:lnTo>
                  <a:cubicBezTo>
                    <a:pt x="971" y="3"/>
                    <a:pt x="973" y="4"/>
                    <a:pt x="973" y="6"/>
                  </a:cubicBezTo>
                  <a:cubicBezTo>
                    <a:pt x="973" y="7"/>
                    <a:pt x="971" y="9"/>
                    <a:pt x="969" y="9"/>
                  </a:cubicBezTo>
                  <a:close/>
                  <a:moveTo>
                    <a:pt x="957" y="9"/>
                  </a:moveTo>
                  <a:lnTo>
                    <a:pt x="957" y="9"/>
                  </a:lnTo>
                  <a:cubicBezTo>
                    <a:pt x="955" y="9"/>
                    <a:pt x="954" y="8"/>
                    <a:pt x="954" y="6"/>
                  </a:cubicBezTo>
                  <a:cubicBezTo>
                    <a:pt x="954" y="5"/>
                    <a:pt x="955" y="3"/>
                    <a:pt x="957" y="3"/>
                  </a:cubicBezTo>
                  <a:lnTo>
                    <a:pt x="957" y="3"/>
                  </a:lnTo>
                  <a:cubicBezTo>
                    <a:pt x="959" y="3"/>
                    <a:pt x="960" y="5"/>
                    <a:pt x="960" y="6"/>
                  </a:cubicBezTo>
                  <a:cubicBezTo>
                    <a:pt x="960" y="8"/>
                    <a:pt x="959" y="9"/>
                    <a:pt x="957" y="9"/>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9"/>
                    <a:pt x="929" y="8"/>
                  </a:cubicBezTo>
                  <a:cubicBezTo>
                    <a:pt x="929" y="6"/>
                    <a:pt x="930" y="5"/>
                    <a:pt x="932" y="5"/>
                  </a:cubicBezTo>
                  <a:lnTo>
                    <a:pt x="932" y="5"/>
                  </a:lnTo>
                  <a:cubicBezTo>
                    <a:pt x="934" y="5"/>
                    <a:pt x="935" y="6"/>
                    <a:pt x="935" y="8"/>
                  </a:cubicBezTo>
                  <a:cubicBezTo>
                    <a:pt x="935" y="9"/>
                    <a:pt x="934" y="11"/>
                    <a:pt x="932" y="11"/>
                  </a:cubicBezTo>
                  <a:close/>
                  <a:moveTo>
                    <a:pt x="919" y="12"/>
                  </a:moveTo>
                  <a:lnTo>
                    <a:pt x="919" y="12"/>
                  </a:lnTo>
                  <a:cubicBezTo>
                    <a:pt x="918" y="12"/>
                    <a:pt x="916" y="10"/>
                    <a:pt x="916" y="9"/>
                  </a:cubicBezTo>
                  <a:cubicBezTo>
                    <a:pt x="916" y="7"/>
                    <a:pt x="918" y="6"/>
                    <a:pt x="919" y="6"/>
                  </a:cubicBezTo>
                  <a:lnTo>
                    <a:pt x="919" y="6"/>
                  </a:lnTo>
                  <a:cubicBezTo>
                    <a:pt x="921" y="6"/>
                    <a:pt x="923" y="7"/>
                    <a:pt x="923" y="9"/>
                  </a:cubicBezTo>
                  <a:cubicBezTo>
                    <a:pt x="923" y="10"/>
                    <a:pt x="921" y="12"/>
                    <a:pt x="919" y="12"/>
                  </a:cubicBezTo>
                  <a:close/>
                  <a:moveTo>
                    <a:pt x="907" y="13"/>
                  </a:moveTo>
                  <a:lnTo>
                    <a:pt x="907" y="13"/>
                  </a:lnTo>
                  <a:cubicBezTo>
                    <a:pt x="905" y="13"/>
                    <a:pt x="904" y="11"/>
                    <a:pt x="904" y="10"/>
                  </a:cubicBezTo>
                  <a:cubicBezTo>
                    <a:pt x="904" y="8"/>
                    <a:pt x="905" y="7"/>
                    <a:pt x="907" y="7"/>
                  </a:cubicBezTo>
                  <a:lnTo>
                    <a:pt x="907" y="7"/>
                  </a:lnTo>
                  <a:cubicBezTo>
                    <a:pt x="909" y="7"/>
                    <a:pt x="910" y="8"/>
                    <a:pt x="910" y="10"/>
                  </a:cubicBezTo>
                  <a:cubicBezTo>
                    <a:pt x="910" y="11"/>
                    <a:pt x="909" y="13"/>
                    <a:pt x="907" y="13"/>
                  </a:cubicBezTo>
                  <a:close/>
                  <a:moveTo>
                    <a:pt x="895" y="14"/>
                  </a:moveTo>
                  <a:lnTo>
                    <a:pt x="895" y="14"/>
                  </a:lnTo>
                  <a:cubicBezTo>
                    <a:pt x="893" y="14"/>
                    <a:pt x="891" y="12"/>
                    <a:pt x="891" y="11"/>
                  </a:cubicBezTo>
                  <a:cubicBezTo>
                    <a:pt x="891" y="9"/>
                    <a:pt x="893" y="8"/>
                    <a:pt x="895" y="8"/>
                  </a:cubicBezTo>
                  <a:lnTo>
                    <a:pt x="895" y="8"/>
                  </a:lnTo>
                  <a:cubicBezTo>
                    <a:pt x="896" y="8"/>
                    <a:pt x="898" y="9"/>
                    <a:pt x="898" y="11"/>
                  </a:cubicBezTo>
                  <a:cubicBezTo>
                    <a:pt x="898" y="12"/>
                    <a:pt x="896" y="14"/>
                    <a:pt x="895" y="14"/>
                  </a:cubicBezTo>
                  <a:close/>
                  <a:moveTo>
                    <a:pt x="882" y="15"/>
                  </a:moveTo>
                  <a:lnTo>
                    <a:pt x="882" y="15"/>
                  </a:lnTo>
                  <a:cubicBezTo>
                    <a:pt x="880" y="15"/>
                    <a:pt x="879" y="13"/>
                    <a:pt x="879" y="12"/>
                  </a:cubicBezTo>
                  <a:cubicBezTo>
                    <a:pt x="879" y="10"/>
                    <a:pt x="880" y="9"/>
                    <a:pt x="882" y="9"/>
                  </a:cubicBezTo>
                  <a:lnTo>
                    <a:pt x="882" y="9"/>
                  </a:lnTo>
                  <a:cubicBezTo>
                    <a:pt x="884" y="9"/>
                    <a:pt x="885" y="10"/>
                    <a:pt x="885" y="12"/>
                  </a:cubicBezTo>
                  <a:cubicBezTo>
                    <a:pt x="885" y="13"/>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4"/>
                  </a:cubicBezTo>
                  <a:cubicBezTo>
                    <a:pt x="854" y="13"/>
                    <a:pt x="855" y="11"/>
                    <a:pt x="857" y="11"/>
                  </a:cubicBezTo>
                  <a:lnTo>
                    <a:pt x="857" y="11"/>
                  </a:lnTo>
                  <a:cubicBezTo>
                    <a:pt x="859" y="11"/>
                    <a:pt x="860" y="13"/>
                    <a:pt x="860" y="14"/>
                  </a:cubicBezTo>
                  <a:cubicBezTo>
                    <a:pt x="860" y="16"/>
                    <a:pt x="859" y="18"/>
                    <a:pt x="857" y="18"/>
                  </a:cubicBezTo>
                  <a:close/>
                  <a:moveTo>
                    <a:pt x="845" y="19"/>
                  </a:moveTo>
                  <a:lnTo>
                    <a:pt x="845" y="19"/>
                  </a:lnTo>
                  <a:cubicBezTo>
                    <a:pt x="843" y="19"/>
                    <a:pt x="842" y="17"/>
                    <a:pt x="842" y="16"/>
                  </a:cubicBezTo>
                  <a:cubicBezTo>
                    <a:pt x="842" y="14"/>
                    <a:pt x="843" y="13"/>
                    <a:pt x="845" y="13"/>
                  </a:cubicBezTo>
                  <a:lnTo>
                    <a:pt x="845" y="13"/>
                  </a:lnTo>
                  <a:cubicBezTo>
                    <a:pt x="847" y="13"/>
                    <a:pt x="848" y="14"/>
                    <a:pt x="848" y="16"/>
                  </a:cubicBezTo>
                  <a:cubicBezTo>
                    <a:pt x="848" y="17"/>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0"/>
                    <a:pt x="817" y="19"/>
                  </a:cubicBezTo>
                  <a:cubicBezTo>
                    <a:pt x="817" y="17"/>
                    <a:pt x="818" y="16"/>
                    <a:pt x="820" y="16"/>
                  </a:cubicBezTo>
                  <a:lnTo>
                    <a:pt x="820" y="16"/>
                  </a:lnTo>
                  <a:cubicBezTo>
                    <a:pt x="822" y="16"/>
                    <a:pt x="823" y="17"/>
                    <a:pt x="823" y="19"/>
                  </a:cubicBezTo>
                  <a:cubicBezTo>
                    <a:pt x="823" y="20"/>
                    <a:pt x="822" y="22"/>
                    <a:pt x="820" y="22"/>
                  </a:cubicBezTo>
                  <a:close/>
                  <a:moveTo>
                    <a:pt x="808" y="23"/>
                  </a:moveTo>
                  <a:lnTo>
                    <a:pt x="808" y="23"/>
                  </a:lnTo>
                  <a:cubicBezTo>
                    <a:pt x="806" y="23"/>
                    <a:pt x="804" y="22"/>
                    <a:pt x="804" y="20"/>
                  </a:cubicBezTo>
                  <a:cubicBezTo>
                    <a:pt x="804" y="19"/>
                    <a:pt x="806" y="17"/>
                    <a:pt x="808" y="17"/>
                  </a:cubicBezTo>
                  <a:lnTo>
                    <a:pt x="808" y="17"/>
                  </a:lnTo>
                  <a:cubicBezTo>
                    <a:pt x="809" y="17"/>
                    <a:pt x="811" y="19"/>
                    <a:pt x="811" y="20"/>
                  </a:cubicBezTo>
                  <a:cubicBezTo>
                    <a:pt x="811" y="22"/>
                    <a:pt x="809" y="23"/>
                    <a:pt x="808" y="23"/>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2"/>
                    <a:pt x="770" y="22"/>
                  </a:cubicBezTo>
                  <a:lnTo>
                    <a:pt x="770" y="22"/>
                  </a:lnTo>
                  <a:cubicBezTo>
                    <a:pt x="772" y="22"/>
                    <a:pt x="774" y="24"/>
                    <a:pt x="774" y="26"/>
                  </a:cubicBezTo>
                  <a:cubicBezTo>
                    <a:pt x="774" y="27"/>
                    <a:pt x="772" y="29"/>
                    <a:pt x="770" y="29"/>
                  </a:cubicBezTo>
                  <a:close/>
                  <a:moveTo>
                    <a:pt x="758" y="31"/>
                  </a:moveTo>
                  <a:lnTo>
                    <a:pt x="758" y="31"/>
                  </a:lnTo>
                  <a:cubicBezTo>
                    <a:pt x="756" y="31"/>
                    <a:pt x="755" y="29"/>
                    <a:pt x="755" y="28"/>
                  </a:cubicBezTo>
                  <a:cubicBezTo>
                    <a:pt x="755" y="26"/>
                    <a:pt x="756" y="24"/>
                    <a:pt x="758" y="24"/>
                  </a:cubicBezTo>
                  <a:lnTo>
                    <a:pt x="758" y="24"/>
                  </a:lnTo>
                  <a:cubicBezTo>
                    <a:pt x="760" y="24"/>
                    <a:pt x="761" y="26"/>
                    <a:pt x="761" y="28"/>
                  </a:cubicBezTo>
                  <a:cubicBezTo>
                    <a:pt x="761" y="29"/>
                    <a:pt x="760" y="31"/>
                    <a:pt x="758" y="31"/>
                  </a:cubicBezTo>
                  <a:close/>
                  <a:moveTo>
                    <a:pt x="746" y="33"/>
                  </a:moveTo>
                  <a:lnTo>
                    <a:pt x="746" y="33"/>
                  </a:lnTo>
                  <a:cubicBezTo>
                    <a:pt x="744" y="33"/>
                    <a:pt x="743" y="31"/>
                    <a:pt x="743" y="30"/>
                  </a:cubicBezTo>
                  <a:cubicBezTo>
                    <a:pt x="743" y="28"/>
                    <a:pt x="744" y="26"/>
                    <a:pt x="746" y="26"/>
                  </a:cubicBezTo>
                  <a:lnTo>
                    <a:pt x="746" y="26"/>
                  </a:lnTo>
                  <a:cubicBezTo>
                    <a:pt x="747" y="26"/>
                    <a:pt x="749" y="28"/>
                    <a:pt x="749" y="30"/>
                  </a:cubicBezTo>
                  <a:cubicBezTo>
                    <a:pt x="749" y="31"/>
                    <a:pt x="747" y="33"/>
                    <a:pt x="746" y="33"/>
                  </a:cubicBezTo>
                  <a:close/>
                  <a:moveTo>
                    <a:pt x="733" y="35"/>
                  </a:moveTo>
                  <a:lnTo>
                    <a:pt x="733" y="35"/>
                  </a:lnTo>
                  <a:cubicBezTo>
                    <a:pt x="732" y="35"/>
                    <a:pt x="730" y="33"/>
                    <a:pt x="730" y="32"/>
                  </a:cubicBezTo>
                  <a:cubicBezTo>
                    <a:pt x="730" y="30"/>
                    <a:pt x="732" y="28"/>
                    <a:pt x="733" y="28"/>
                  </a:cubicBezTo>
                  <a:lnTo>
                    <a:pt x="733" y="28"/>
                  </a:lnTo>
                  <a:cubicBezTo>
                    <a:pt x="735" y="28"/>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4"/>
                    <a:pt x="707" y="33"/>
                    <a:pt x="709" y="33"/>
                  </a:cubicBezTo>
                  <a:lnTo>
                    <a:pt x="709" y="33"/>
                  </a:lnTo>
                  <a:cubicBezTo>
                    <a:pt x="711" y="33"/>
                    <a:pt x="712" y="34"/>
                    <a:pt x="712" y="36"/>
                  </a:cubicBezTo>
                  <a:cubicBezTo>
                    <a:pt x="712" y="38"/>
                    <a:pt x="711" y="39"/>
                    <a:pt x="709" y="39"/>
                  </a:cubicBezTo>
                  <a:close/>
                  <a:moveTo>
                    <a:pt x="697" y="42"/>
                  </a:moveTo>
                  <a:lnTo>
                    <a:pt x="697" y="42"/>
                  </a:lnTo>
                  <a:cubicBezTo>
                    <a:pt x="695" y="42"/>
                    <a:pt x="693" y="40"/>
                    <a:pt x="693" y="38"/>
                  </a:cubicBezTo>
                  <a:cubicBezTo>
                    <a:pt x="693" y="37"/>
                    <a:pt x="695" y="35"/>
                    <a:pt x="697" y="35"/>
                  </a:cubicBezTo>
                  <a:lnTo>
                    <a:pt x="697" y="35"/>
                  </a:lnTo>
                  <a:cubicBezTo>
                    <a:pt x="698" y="35"/>
                    <a:pt x="700" y="37"/>
                    <a:pt x="700" y="38"/>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3"/>
                  </a:cubicBezTo>
                  <a:cubicBezTo>
                    <a:pt x="669" y="42"/>
                    <a:pt x="670" y="40"/>
                    <a:pt x="672" y="40"/>
                  </a:cubicBezTo>
                  <a:lnTo>
                    <a:pt x="672" y="40"/>
                  </a:lnTo>
                  <a:cubicBezTo>
                    <a:pt x="674" y="40"/>
                    <a:pt x="675" y="42"/>
                    <a:pt x="675" y="43"/>
                  </a:cubicBezTo>
                  <a:cubicBezTo>
                    <a:pt x="675" y="45"/>
                    <a:pt x="674" y="47"/>
                    <a:pt x="672" y="47"/>
                  </a:cubicBezTo>
                  <a:close/>
                  <a:moveTo>
                    <a:pt x="660" y="49"/>
                  </a:moveTo>
                  <a:lnTo>
                    <a:pt x="660" y="49"/>
                  </a:lnTo>
                  <a:cubicBezTo>
                    <a:pt x="658" y="49"/>
                    <a:pt x="657" y="48"/>
                    <a:pt x="657" y="46"/>
                  </a:cubicBezTo>
                  <a:cubicBezTo>
                    <a:pt x="657" y="44"/>
                    <a:pt x="658" y="43"/>
                    <a:pt x="660" y="43"/>
                  </a:cubicBezTo>
                  <a:lnTo>
                    <a:pt x="660" y="43"/>
                  </a:lnTo>
                  <a:cubicBezTo>
                    <a:pt x="662" y="43"/>
                    <a:pt x="663" y="44"/>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8"/>
                    <a:pt x="635" y="48"/>
                  </a:cubicBezTo>
                  <a:lnTo>
                    <a:pt x="635" y="48"/>
                  </a:lnTo>
                  <a:cubicBezTo>
                    <a:pt x="637" y="48"/>
                    <a:pt x="638" y="50"/>
                    <a:pt x="638" y="52"/>
                  </a:cubicBezTo>
                  <a:cubicBezTo>
                    <a:pt x="638" y="53"/>
                    <a:pt x="637" y="55"/>
                    <a:pt x="635" y="55"/>
                  </a:cubicBezTo>
                  <a:close/>
                  <a:moveTo>
                    <a:pt x="623" y="58"/>
                  </a:moveTo>
                  <a:lnTo>
                    <a:pt x="623" y="58"/>
                  </a:lnTo>
                  <a:cubicBezTo>
                    <a:pt x="621" y="58"/>
                    <a:pt x="620" y="56"/>
                    <a:pt x="620" y="55"/>
                  </a:cubicBezTo>
                  <a:cubicBezTo>
                    <a:pt x="620" y="53"/>
                    <a:pt x="621" y="51"/>
                    <a:pt x="623" y="51"/>
                  </a:cubicBezTo>
                  <a:lnTo>
                    <a:pt x="623" y="51"/>
                  </a:lnTo>
                  <a:cubicBezTo>
                    <a:pt x="625" y="51"/>
                    <a:pt x="626" y="53"/>
                    <a:pt x="626" y="55"/>
                  </a:cubicBezTo>
                  <a:cubicBezTo>
                    <a:pt x="626" y="56"/>
                    <a:pt x="625" y="58"/>
                    <a:pt x="623" y="58"/>
                  </a:cubicBezTo>
                  <a:close/>
                  <a:moveTo>
                    <a:pt x="611" y="61"/>
                  </a:moveTo>
                  <a:lnTo>
                    <a:pt x="611" y="61"/>
                  </a:lnTo>
                  <a:cubicBezTo>
                    <a:pt x="609" y="61"/>
                    <a:pt x="608" y="59"/>
                    <a:pt x="608" y="58"/>
                  </a:cubicBezTo>
                  <a:cubicBezTo>
                    <a:pt x="608" y="56"/>
                    <a:pt x="609" y="54"/>
                    <a:pt x="611" y="54"/>
                  </a:cubicBezTo>
                  <a:lnTo>
                    <a:pt x="611" y="54"/>
                  </a:lnTo>
                  <a:cubicBezTo>
                    <a:pt x="613" y="54"/>
                    <a:pt x="614" y="56"/>
                    <a:pt x="614" y="58"/>
                  </a:cubicBezTo>
                  <a:cubicBezTo>
                    <a:pt x="614" y="59"/>
                    <a:pt x="613" y="61"/>
                    <a:pt x="611" y="61"/>
                  </a:cubicBezTo>
                  <a:close/>
                  <a:moveTo>
                    <a:pt x="599" y="64"/>
                  </a:moveTo>
                  <a:lnTo>
                    <a:pt x="599" y="64"/>
                  </a:lnTo>
                  <a:cubicBezTo>
                    <a:pt x="597" y="64"/>
                    <a:pt x="596" y="62"/>
                    <a:pt x="596" y="61"/>
                  </a:cubicBezTo>
                  <a:cubicBezTo>
                    <a:pt x="596" y="59"/>
                    <a:pt x="597" y="57"/>
                    <a:pt x="599" y="57"/>
                  </a:cubicBezTo>
                  <a:lnTo>
                    <a:pt x="599" y="57"/>
                  </a:lnTo>
                  <a:cubicBezTo>
                    <a:pt x="601" y="57"/>
                    <a:pt x="602" y="59"/>
                    <a:pt x="602" y="61"/>
                  </a:cubicBezTo>
                  <a:cubicBezTo>
                    <a:pt x="602" y="62"/>
                    <a:pt x="601" y="64"/>
                    <a:pt x="599" y="64"/>
                  </a:cubicBezTo>
                  <a:close/>
                  <a:moveTo>
                    <a:pt x="587" y="67"/>
                  </a:moveTo>
                  <a:lnTo>
                    <a:pt x="587" y="67"/>
                  </a:lnTo>
                  <a:cubicBezTo>
                    <a:pt x="585" y="67"/>
                    <a:pt x="584" y="65"/>
                    <a:pt x="584" y="64"/>
                  </a:cubicBezTo>
                  <a:cubicBezTo>
                    <a:pt x="584" y="62"/>
                    <a:pt x="585" y="61"/>
                    <a:pt x="587" y="61"/>
                  </a:cubicBezTo>
                  <a:lnTo>
                    <a:pt x="587" y="61"/>
                  </a:lnTo>
                  <a:cubicBezTo>
                    <a:pt x="589" y="61"/>
                    <a:pt x="590" y="62"/>
                    <a:pt x="590" y="64"/>
                  </a:cubicBezTo>
                  <a:cubicBezTo>
                    <a:pt x="590" y="65"/>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0"/>
                  </a:cubicBezTo>
                  <a:cubicBezTo>
                    <a:pt x="560" y="69"/>
                    <a:pt x="561" y="67"/>
                    <a:pt x="563" y="67"/>
                  </a:cubicBezTo>
                  <a:lnTo>
                    <a:pt x="563" y="67"/>
                  </a:lnTo>
                  <a:cubicBezTo>
                    <a:pt x="564" y="67"/>
                    <a:pt x="566" y="69"/>
                    <a:pt x="566" y="70"/>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7"/>
                  </a:cubicBezTo>
                  <a:cubicBezTo>
                    <a:pt x="536" y="76"/>
                    <a:pt x="537" y="74"/>
                    <a:pt x="539" y="74"/>
                  </a:cubicBezTo>
                  <a:lnTo>
                    <a:pt x="539" y="74"/>
                  </a:lnTo>
                  <a:cubicBezTo>
                    <a:pt x="540" y="74"/>
                    <a:pt x="542" y="76"/>
                    <a:pt x="542" y="77"/>
                  </a:cubicBezTo>
                  <a:cubicBezTo>
                    <a:pt x="542" y="79"/>
                    <a:pt x="540" y="81"/>
                    <a:pt x="539" y="81"/>
                  </a:cubicBezTo>
                  <a:close/>
                  <a:moveTo>
                    <a:pt x="527" y="84"/>
                  </a:moveTo>
                  <a:lnTo>
                    <a:pt x="527" y="84"/>
                  </a:lnTo>
                  <a:cubicBezTo>
                    <a:pt x="525" y="84"/>
                    <a:pt x="524" y="83"/>
                    <a:pt x="524" y="81"/>
                  </a:cubicBezTo>
                  <a:cubicBezTo>
                    <a:pt x="524" y="79"/>
                    <a:pt x="525" y="78"/>
                    <a:pt x="527" y="78"/>
                  </a:cubicBezTo>
                  <a:lnTo>
                    <a:pt x="527" y="78"/>
                  </a:lnTo>
                  <a:cubicBezTo>
                    <a:pt x="529" y="78"/>
                    <a:pt x="530" y="79"/>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0"/>
                    <a:pt x="500" y="89"/>
                  </a:cubicBezTo>
                  <a:cubicBezTo>
                    <a:pt x="500" y="87"/>
                    <a:pt x="501" y="86"/>
                    <a:pt x="503" y="86"/>
                  </a:cubicBezTo>
                  <a:lnTo>
                    <a:pt x="503" y="86"/>
                  </a:lnTo>
                  <a:cubicBezTo>
                    <a:pt x="505" y="86"/>
                    <a:pt x="506" y="87"/>
                    <a:pt x="506" y="89"/>
                  </a:cubicBezTo>
                  <a:cubicBezTo>
                    <a:pt x="506" y="90"/>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3"/>
                    <a:pt x="482" y="94"/>
                    <a:pt x="482" y="96"/>
                  </a:cubicBezTo>
                  <a:cubicBezTo>
                    <a:pt x="483" y="98"/>
                    <a:pt x="482" y="99"/>
                    <a:pt x="480" y="100"/>
                  </a:cubicBezTo>
                  <a:close/>
                  <a:moveTo>
                    <a:pt x="468" y="104"/>
                  </a:moveTo>
                  <a:lnTo>
                    <a:pt x="468" y="104"/>
                  </a:lnTo>
                  <a:cubicBezTo>
                    <a:pt x="467" y="104"/>
                    <a:pt x="465" y="103"/>
                    <a:pt x="464" y="102"/>
                  </a:cubicBezTo>
                  <a:cubicBezTo>
                    <a:pt x="464" y="100"/>
                    <a:pt x="465" y="98"/>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19"/>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1"/>
                  </a:moveTo>
                  <a:lnTo>
                    <a:pt x="399" y="131"/>
                  </a:lnTo>
                  <a:cubicBezTo>
                    <a:pt x="397" y="132"/>
                    <a:pt x="395" y="131"/>
                    <a:pt x="395" y="129"/>
                  </a:cubicBezTo>
                  <a:cubicBezTo>
                    <a:pt x="394" y="128"/>
                    <a:pt x="395" y="126"/>
                    <a:pt x="397" y="125"/>
                  </a:cubicBezTo>
                  <a:lnTo>
                    <a:pt x="397" y="125"/>
                  </a:lnTo>
                  <a:cubicBezTo>
                    <a:pt x="398" y="125"/>
                    <a:pt x="400" y="126"/>
                    <a:pt x="401" y="127"/>
                  </a:cubicBezTo>
                  <a:cubicBezTo>
                    <a:pt x="401" y="129"/>
                    <a:pt x="400" y="131"/>
                    <a:pt x="399" y="131"/>
                  </a:cubicBezTo>
                  <a:close/>
                  <a:moveTo>
                    <a:pt x="387" y="136"/>
                  </a:moveTo>
                  <a:lnTo>
                    <a:pt x="387" y="136"/>
                  </a:lnTo>
                  <a:cubicBezTo>
                    <a:pt x="386" y="137"/>
                    <a:pt x="384" y="136"/>
                    <a:pt x="383" y="134"/>
                  </a:cubicBezTo>
                  <a:cubicBezTo>
                    <a:pt x="383" y="133"/>
                    <a:pt x="384" y="131"/>
                    <a:pt x="385" y="130"/>
                  </a:cubicBezTo>
                  <a:lnTo>
                    <a:pt x="385" y="130"/>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5"/>
                  </a:cubicBezTo>
                  <a:lnTo>
                    <a:pt x="374" y="135"/>
                  </a:lnTo>
                  <a:cubicBezTo>
                    <a:pt x="375" y="135"/>
                    <a:pt x="377" y="136"/>
                    <a:pt x="378" y="137"/>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2"/>
                    <a:pt x="350" y="152"/>
                    <a:pt x="349" y="150"/>
                  </a:cubicBezTo>
                  <a:cubicBezTo>
                    <a:pt x="349" y="148"/>
                    <a:pt x="349" y="147"/>
                    <a:pt x="351" y="146"/>
                  </a:cubicBezTo>
                  <a:lnTo>
                    <a:pt x="351" y="146"/>
                  </a:lnTo>
                  <a:cubicBezTo>
                    <a:pt x="353" y="145"/>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3"/>
                    <a:pt x="327" y="163"/>
                    <a:pt x="327" y="161"/>
                  </a:cubicBezTo>
                  <a:cubicBezTo>
                    <a:pt x="326" y="159"/>
                    <a:pt x="327" y="158"/>
                    <a:pt x="329" y="157"/>
                  </a:cubicBezTo>
                  <a:lnTo>
                    <a:pt x="329" y="157"/>
                  </a:lnTo>
                  <a:cubicBezTo>
                    <a:pt x="330" y="156"/>
                    <a:pt x="332" y="157"/>
                    <a:pt x="333" y="159"/>
                  </a:cubicBezTo>
                  <a:cubicBezTo>
                    <a:pt x="333" y="161"/>
                    <a:pt x="332" y="162"/>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4"/>
                  </a:moveTo>
                  <a:lnTo>
                    <a:pt x="308" y="174"/>
                  </a:lnTo>
                  <a:cubicBezTo>
                    <a:pt x="307" y="175"/>
                    <a:pt x="305" y="174"/>
                    <a:pt x="304" y="172"/>
                  </a:cubicBezTo>
                  <a:cubicBezTo>
                    <a:pt x="304" y="171"/>
                    <a:pt x="305" y="169"/>
                    <a:pt x="306" y="168"/>
                  </a:cubicBezTo>
                  <a:lnTo>
                    <a:pt x="306" y="168"/>
                  </a:lnTo>
                  <a:cubicBezTo>
                    <a:pt x="308" y="168"/>
                    <a:pt x="310" y="169"/>
                    <a:pt x="310" y="170"/>
                  </a:cubicBezTo>
                  <a:cubicBezTo>
                    <a:pt x="311" y="172"/>
                    <a:pt x="310" y="174"/>
                    <a:pt x="308" y="174"/>
                  </a:cubicBezTo>
                  <a:close/>
                  <a:moveTo>
                    <a:pt x="297" y="180"/>
                  </a:moveTo>
                  <a:lnTo>
                    <a:pt x="297" y="180"/>
                  </a:lnTo>
                  <a:cubicBezTo>
                    <a:pt x="296" y="181"/>
                    <a:pt x="294" y="180"/>
                    <a:pt x="293" y="178"/>
                  </a:cubicBezTo>
                  <a:cubicBezTo>
                    <a:pt x="293" y="177"/>
                    <a:pt x="294" y="175"/>
                    <a:pt x="295" y="174"/>
                  </a:cubicBezTo>
                  <a:lnTo>
                    <a:pt x="295" y="174"/>
                  </a:lnTo>
                  <a:cubicBezTo>
                    <a:pt x="297" y="174"/>
                    <a:pt x="299" y="175"/>
                    <a:pt x="299" y="176"/>
                  </a:cubicBezTo>
                  <a:cubicBezTo>
                    <a:pt x="300" y="178"/>
                    <a:pt x="299" y="180"/>
                    <a:pt x="297" y="180"/>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0"/>
                    <a:pt x="277" y="192"/>
                    <a:pt x="276" y="193"/>
                  </a:cubicBezTo>
                  <a:close/>
                  <a:moveTo>
                    <a:pt x="265" y="199"/>
                  </a:moveTo>
                  <a:lnTo>
                    <a:pt x="265" y="199"/>
                  </a:lnTo>
                  <a:cubicBezTo>
                    <a:pt x="263" y="200"/>
                    <a:pt x="261" y="199"/>
                    <a:pt x="261" y="197"/>
                  </a:cubicBezTo>
                  <a:cubicBezTo>
                    <a:pt x="260" y="195"/>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3"/>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4"/>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3"/>
                    <a:pt x="155" y="275"/>
                  </a:cubicBezTo>
                  <a:cubicBezTo>
                    <a:pt x="156" y="276"/>
                    <a:pt x="156" y="278"/>
                    <a:pt x="154" y="279"/>
                  </a:cubicBezTo>
                  <a:close/>
                  <a:moveTo>
                    <a:pt x="145" y="288"/>
                  </a:moveTo>
                  <a:lnTo>
                    <a:pt x="145" y="288"/>
                  </a:lnTo>
                  <a:cubicBezTo>
                    <a:pt x="144" y="289"/>
                    <a:pt x="142" y="288"/>
                    <a:pt x="141" y="287"/>
                  </a:cubicBezTo>
                  <a:cubicBezTo>
                    <a:pt x="140" y="285"/>
                    <a:pt x="140" y="283"/>
                    <a:pt x="142" y="282"/>
                  </a:cubicBezTo>
                  <a:lnTo>
                    <a:pt x="142" y="282"/>
                  </a:lnTo>
                  <a:cubicBezTo>
                    <a:pt x="143" y="281"/>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2"/>
                    <a:pt x="122" y="300"/>
                    <a:pt x="123" y="300"/>
                  </a:cubicBezTo>
                  <a:lnTo>
                    <a:pt x="123" y="300"/>
                  </a:lnTo>
                  <a:cubicBezTo>
                    <a:pt x="125" y="299"/>
                    <a:pt x="127" y="299"/>
                    <a:pt x="128" y="300"/>
                  </a:cubicBezTo>
                  <a:cubicBezTo>
                    <a:pt x="129" y="302"/>
                    <a:pt x="128" y="304"/>
                    <a:pt x="127" y="305"/>
                  </a:cubicBezTo>
                  <a:close/>
                  <a:moveTo>
                    <a:pt x="118" y="314"/>
                  </a:moveTo>
                  <a:lnTo>
                    <a:pt x="118" y="314"/>
                  </a:lnTo>
                  <a:cubicBezTo>
                    <a:pt x="117" y="315"/>
                    <a:pt x="115" y="314"/>
                    <a:pt x="114" y="313"/>
                  </a:cubicBezTo>
                  <a:cubicBezTo>
                    <a:pt x="113" y="311"/>
                    <a:pt x="113" y="310"/>
                    <a:pt x="115" y="309"/>
                  </a:cubicBezTo>
                  <a:lnTo>
                    <a:pt x="115" y="309"/>
                  </a:lnTo>
                  <a:cubicBezTo>
                    <a:pt x="116" y="308"/>
                    <a:pt x="118" y="308"/>
                    <a:pt x="119" y="309"/>
                  </a:cubicBezTo>
                  <a:cubicBezTo>
                    <a:pt x="120" y="311"/>
                    <a:pt x="120" y="313"/>
                    <a:pt x="118" y="314"/>
                  </a:cubicBezTo>
                  <a:close/>
                  <a:moveTo>
                    <a:pt x="110" y="323"/>
                  </a:moveTo>
                  <a:lnTo>
                    <a:pt x="109" y="323"/>
                  </a:lnTo>
                  <a:cubicBezTo>
                    <a:pt x="108" y="324"/>
                    <a:pt x="106" y="323"/>
                    <a:pt x="105" y="322"/>
                  </a:cubicBezTo>
                  <a:cubicBezTo>
                    <a:pt x="104" y="321"/>
                    <a:pt x="105" y="319"/>
                    <a:pt x="106" y="318"/>
                  </a:cubicBezTo>
                  <a:lnTo>
                    <a:pt x="106" y="318"/>
                  </a:lnTo>
                  <a:cubicBezTo>
                    <a:pt x="107" y="317"/>
                    <a:pt x="109" y="317"/>
                    <a:pt x="110" y="318"/>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39"/>
                    <a:pt x="88" y="337"/>
                    <a:pt x="90" y="336"/>
                  </a:cubicBezTo>
                  <a:lnTo>
                    <a:pt x="90" y="336"/>
                  </a:lnTo>
                  <a:cubicBezTo>
                    <a:pt x="91" y="336"/>
                    <a:pt x="93" y="336"/>
                    <a:pt x="94" y="337"/>
                  </a:cubicBezTo>
                  <a:cubicBezTo>
                    <a:pt x="95" y="339"/>
                    <a:pt x="95" y="341"/>
                    <a:pt x="93" y="342"/>
                  </a:cubicBezTo>
                  <a:close/>
                  <a:moveTo>
                    <a:pt x="85" y="351"/>
                  </a:moveTo>
                  <a:lnTo>
                    <a:pt x="85" y="351"/>
                  </a:lnTo>
                  <a:cubicBezTo>
                    <a:pt x="84" y="352"/>
                    <a:pt x="82" y="352"/>
                    <a:pt x="81" y="350"/>
                  </a:cubicBezTo>
                  <a:cubicBezTo>
                    <a:pt x="80" y="349"/>
                    <a:pt x="80" y="347"/>
                    <a:pt x="82" y="346"/>
                  </a:cubicBezTo>
                  <a:lnTo>
                    <a:pt x="82" y="346"/>
                  </a:lnTo>
                  <a:cubicBezTo>
                    <a:pt x="83" y="345"/>
                    <a:pt x="85" y="345"/>
                    <a:pt x="86" y="347"/>
                  </a:cubicBezTo>
                  <a:cubicBezTo>
                    <a:pt x="87" y="348"/>
                    <a:pt x="86" y="350"/>
                    <a:pt x="85" y="351"/>
                  </a:cubicBezTo>
                  <a:close/>
                  <a:moveTo>
                    <a:pt x="78" y="361"/>
                  </a:moveTo>
                  <a:lnTo>
                    <a:pt x="78" y="361"/>
                  </a:lnTo>
                  <a:cubicBezTo>
                    <a:pt x="77" y="362"/>
                    <a:pt x="75" y="362"/>
                    <a:pt x="74" y="361"/>
                  </a:cubicBezTo>
                  <a:cubicBezTo>
                    <a:pt x="72" y="360"/>
                    <a:pt x="72" y="358"/>
                    <a:pt x="74" y="356"/>
                  </a:cubicBezTo>
                  <a:lnTo>
                    <a:pt x="74" y="356"/>
                  </a:lnTo>
                  <a:cubicBezTo>
                    <a:pt x="75" y="355"/>
                    <a:pt x="77" y="355"/>
                    <a:pt x="78" y="356"/>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7"/>
                  </a:cubicBezTo>
                  <a:lnTo>
                    <a:pt x="52" y="387"/>
                  </a:lnTo>
                  <a:cubicBezTo>
                    <a:pt x="54" y="386"/>
                    <a:pt x="56" y="386"/>
                    <a:pt x="57" y="387"/>
                  </a:cubicBezTo>
                  <a:cubicBezTo>
                    <a:pt x="58" y="389"/>
                    <a:pt x="58" y="391"/>
                    <a:pt x="57" y="392"/>
                  </a:cubicBezTo>
                  <a:close/>
                  <a:moveTo>
                    <a:pt x="50" y="402"/>
                  </a:moveTo>
                  <a:lnTo>
                    <a:pt x="50" y="402"/>
                  </a:lnTo>
                  <a:cubicBezTo>
                    <a:pt x="49" y="404"/>
                    <a:pt x="47" y="404"/>
                    <a:pt x="46" y="402"/>
                  </a:cubicBezTo>
                  <a:cubicBezTo>
                    <a:pt x="45" y="401"/>
                    <a:pt x="45" y="399"/>
                    <a:pt x="46" y="398"/>
                  </a:cubicBezTo>
                  <a:lnTo>
                    <a:pt x="46" y="398"/>
                  </a:lnTo>
                  <a:cubicBezTo>
                    <a:pt x="47" y="397"/>
                    <a:pt x="49" y="397"/>
                    <a:pt x="50" y="398"/>
                  </a:cubicBezTo>
                  <a:cubicBezTo>
                    <a:pt x="51" y="399"/>
                    <a:pt x="51" y="401"/>
                    <a:pt x="50" y="402"/>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1"/>
                    <a:pt x="34" y="420"/>
                  </a:cubicBezTo>
                  <a:lnTo>
                    <a:pt x="34" y="420"/>
                  </a:lnTo>
                  <a:cubicBezTo>
                    <a:pt x="35" y="419"/>
                    <a:pt x="37" y="419"/>
                    <a:pt x="39" y="420"/>
                  </a:cubicBezTo>
                  <a:cubicBezTo>
                    <a:pt x="40" y="421"/>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7"/>
                  </a:moveTo>
                  <a:lnTo>
                    <a:pt x="29" y="447"/>
                  </a:lnTo>
                  <a:cubicBezTo>
                    <a:pt x="27" y="449"/>
                    <a:pt x="25" y="449"/>
                    <a:pt x="24" y="447"/>
                  </a:cubicBezTo>
                  <a:cubicBezTo>
                    <a:pt x="23" y="446"/>
                    <a:pt x="23" y="444"/>
                    <a:pt x="24" y="443"/>
                  </a:cubicBezTo>
                  <a:lnTo>
                    <a:pt x="24" y="443"/>
                  </a:lnTo>
                  <a:cubicBezTo>
                    <a:pt x="25" y="442"/>
                    <a:pt x="27" y="442"/>
                    <a:pt x="29" y="443"/>
                  </a:cubicBezTo>
                  <a:cubicBezTo>
                    <a:pt x="30" y="444"/>
                    <a:pt x="30" y="446"/>
                    <a:pt x="29" y="447"/>
                  </a:cubicBezTo>
                  <a:close/>
                  <a:moveTo>
                    <a:pt x="25" y="458"/>
                  </a:moveTo>
                  <a:lnTo>
                    <a:pt x="25" y="458"/>
                  </a:lnTo>
                  <a:cubicBezTo>
                    <a:pt x="24" y="460"/>
                    <a:pt x="22" y="460"/>
                    <a:pt x="21" y="460"/>
                  </a:cubicBezTo>
                  <a:cubicBezTo>
                    <a:pt x="19" y="459"/>
                    <a:pt x="18" y="458"/>
                    <a:pt x="19" y="456"/>
                  </a:cubicBezTo>
                  <a:lnTo>
                    <a:pt x="19" y="456"/>
                  </a:lnTo>
                  <a:cubicBezTo>
                    <a:pt x="19" y="454"/>
                    <a:pt x="21" y="453"/>
                    <a:pt x="23" y="454"/>
                  </a:cubicBezTo>
                  <a:cubicBezTo>
                    <a:pt x="24" y="454"/>
                    <a:pt x="25" y="456"/>
                    <a:pt x="25" y="458"/>
                  </a:cubicBezTo>
                  <a:close/>
                  <a:moveTo>
                    <a:pt x="21" y="470"/>
                  </a:moveTo>
                  <a:lnTo>
                    <a:pt x="21" y="470"/>
                  </a:lnTo>
                  <a:cubicBezTo>
                    <a:pt x="20" y="471"/>
                    <a:pt x="19" y="472"/>
                    <a:pt x="17" y="472"/>
                  </a:cubicBezTo>
                  <a:cubicBezTo>
                    <a:pt x="15" y="471"/>
                    <a:pt x="14" y="469"/>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6"/>
                    <a:pt x="10" y="496"/>
                  </a:cubicBezTo>
                  <a:cubicBezTo>
                    <a:pt x="9" y="495"/>
                    <a:pt x="8" y="494"/>
                    <a:pt x="8" y="492"/>
                  </a:cubicBezTo>
                  <a:lnTo>
                    <a:pt x="8" y="492"/>
                  </a:lnTo>
                  <a:cubicBezTo>
                    <a:pt x="9" y="490"/>
                    <a:pt x="11" y="489"/>
                    <a:pt x="12" y="490"/>
                  </a:cubicBezTo>
                  <a:cubicBezTo>
                    <a:pt x="14" y="490"/>
                    <a:pt x="15" y="492"/>
                    <a:pt x="14" y="494"/>
                  </a:cubicBezTo>
                  <a:close/>
                  <a:moveTo>
                    <a:pt x="11" y="506"/>
                  </a:moveTo>
                  <a:lnTo>
                    <a:pt x="11" y="506"/>
                  </a:lnTo>
                  <a:cubicBezTo>
                    <a:pt x="11" y="508"/>
                    <a:pt x="9" y="509"/>
                    <a:pt x="8" y="508"/>
                  </a:cubicBezTo>
                  <a:cubicBezTo>
                    <a:pt x="6" y="507"/>
                    <a:pt x="5" y="506"/>
                    <a:pt x="6" y="504"/>
                  </a:cubicBezTo>
                  <a:lnTo>
                    <a:pt x="6" y="504"/>
                  </a:lnTo>
                  <a:cubicBezTo>
                    <a:pt x="6" y="502"/>
                    <a:pt x="8" y="502"/>
                    <a:pt x="9" y="502"/>
                  </a:cubicBezTo>
                  <a:cubicBezTo>
                    <a:pt x="11" y="503"/>
                    <a:pt x="12" y="504"/>
                    <a:pt x="11" y="506"/>
                  </a:cubicBezTo>
                  <a:close/>
                  <a:moveTo>
                    <a:pt x="10" y="518"/>
                  </a:moveTo>
                  <a:lnTo>
                    <a:pt x="10" y="518"/>
                  </a:lnTo>
                  <a:cubicBezTo>
                    <a:pt x="9" y="520"/>
                    <a:pt x="7" y="521"/>
                    <a:pt x="6" y="520"/>
                  </a:cubicBezTo>
                  <a:cubicBezTo>
                    <a:pt x="4" y="520"/>
                    <a:pt x="3" y="518"/>
                    <a:pt x="4" y="516"/>
                  </a:cubicBezTo>
                  <a:lnTo>
                    <a:pt x="4" y="516"/>
                  </a:lnTo>
                  <a:cubicBezTo>
                    <a:pt x="4" y="515"/>
                    <a:pt x="6" y="514"/>
                    <a:pt x="8" y="514"/>
                  </a:cubicBezTo>
                  <a:cubicBezTo>
                    <a:pt x="9" y="515"/>
                    <a:pt x="10" y="517"/>
                    <a:pt x="10" y="518"/>
                  </a:cubicBezTo>
                  <a:close/>
                  <a:moveTo>
                    <a:pt x="8" y="531"/>
                  </a:moveTo>
                  <a:lnTo>
                    <a:pt x="8" y="531"/>
                  </a:lnTo>
                  <a:cubicBezTo>
                    <a:pt x="7" y="532"/>
                    <a:pt x="6" y="533"/>
                    <a:pt x="4" y="533"/>
                  </a:cubicBezTo>
                  <a:cubicBezTo>
                    <a:pt x="2" y="532"/>
                    <a:pt x="2" y="530"/>
                    <a:pt x="2" y="529"/>
                  </a:cubicBezTo>
                  <a:lnTo>
                    <a:pt x="2" y="529"/>
                  </a:lnTo>
                  <a:cubicBezTo>
                    <a:pt x="3" y="527"/>
                    <a:pt x="4" y="526"/>
                    <a:pt x="6" y="527"/>
                  </a:cubicBezTo>
                  <a:cubicBezTo>
                    <a:pt x="8" y="527"/>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7"/>
                    <a:pt x="4" y="558"/>
                    <a:pt x="3" y="558"/>
                  </a:cubicBezTo>
                  <a:cubicBezTo>
                    <a:pt x="1" y="557"/>
                    <a:pt x="0" y="555"/>
                    <a:pt x="1" y="554"/>
                  </a:cubicBezTo>
                  <a:lnTo>
                    <a:pt x="1" y="554"/>
                  </a:lnTo>
                  <a:cubicBezTo>
                    <a:pt x="1" y="552"/>
                    <a:pt x="3" y="551"/>
                    <a:pt x="5" y="552"/>
                  </a:cubicBezTo>
                  <a:cubicBezTo>
                    <a:pt x="6" y="552"/>
                    <a:pt x="7" y="554"/>
                    <a:pt x="7" y="556"/>
                  </a:cubicBezTo>
                  <a:close/>
                  <a:moveTo>
                    <a:pt x="7" y="567"/>
                  </a:moveTo>
                  <a:lnTo>
                    <a:pt x="7" y="567"/>
                  </a:lnTo>
                  <a:cubicBezTo>
                    <a:pt x="7" y="569"/>
                    <a:pt x="5" y="570"/>
                    <a:pt x="4" y="570"/>
                  </a:cubicBezTo>
                  <a:cubicBezTo>
                    <a:pt x="2" y="570"/>
                    <a:pt x="1" y="569"/>
                    <a:pt x="1" y="567"/>
                  </a:cubicBezTo>
                  <a:lnTo>
                    <a:pt x="1" y="567"/>
                  </a:lnTo>
                  <a:cubicBezTo>
                    <a:pt x="1" y="566"/>
                    <a:pt x="2" y="564"/>
                    <a:pt x="4" y="564"/>
                  </a:cubicBezTo>
                  <a:cubicBezTo>
                    <a:pt x="5" y="564"/>
                    <a:pt x="7" y="566"/>
                    <a:pt x="7" y="567"/>
                  </a:cubicBezTo>
                  <a:close/>
                  <a:moveTo>
                    <a:pt x="8" y="580"/>
                  </a:moveTo>
                  <a:lnTo>
                    <a:pt x="8" y="580"/>
                  </a:lnTo>
                  <a:cubicBezTo>
                    <a:pt x="8" y="581"/>
                    <a:pt x="6" y="583"/>
                    <a:pt x="4" y="583"/>
                  </a:cubicBezTo>
                  <a:cubicBezTo>
                    <a:pt x="3" y="583"/>
                    <a:pt x="1" y="581"/>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1"/>
                    <a:pt x="7" y="601"/>
                  </a:cubicBezTo>
                  <a:cubicBezTo>
                    <a:pt x="9" y="601"/>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39"/>
                    <a:pt x="14" y="638"/>
                    <a:pt x="15" y="638"/>
                  </a:cubicBezTo>
                  <a:cubicBezTo>
                    <a:pt x="17" y="638"/>
                    <a:pt x="18" y="639"/>
                    <a:pt x="18" y="641"/>
                  </a:cubicBezTo>
                  <a:close/>
                  <a:moveTo>
                    <a:pt x="22" y="652"/>
                  </a:moveTo>
                  <a:lnTo>
                    <a:pt x="22" y="652"/>
                  </a:lnTo>
                  <a:cubicBezTo>
                    <a:pt x="23" y="654"/>
                    <a:pt x="22" y="656"/>
                    <a:pt x="20" y="656"/>
                  </a:cubicBezTo>
                  <a:cubicBezTo>
                    <a:pt x="19" y="657"/>
                    <a:pt x="17" y="656"/>
                    <a:pt x="16" y="654"/>
                  </a:cubicBezTo>
                  <a:lnTo>
                    <a:pt x="16" y="654"/>
                  </a:lnTo>
                  <a:cubicBezTo>
                    <a:pt x="16" y="652"/>
                    <a:pt x="17" y="651"/>
                    <a:pt x="18" y="650"/>
                  </a:cubicBezTo>
                  <a:cubicBezTo>
                    <a:pt x="20" y="650"/>
                    <a:pt x="22" y="650"/>
                    <a:pt x="22" y="652"/>
                  </a:cubicBezTo>
                  <a:close/>
                  <a:moveTo>
                    <a:pt x="26" y="664"/>
                  </a:moveTo>
                  <a:lnTo>
                    <a:pt x="26" y="664"/>
                  </a:lnTo>
                  <a:cubicBezTo>
                    <a:pt x="27" y="666"/>
                    <a:pt x="26" y="667"/>
                    <a:pt x="24" y="668"/>
                  </a:cubicBezTo>
                  <a:cubicBezTo>
                    <a:pt x="23" y="668"/>
                    <a:pt x="21" y="668"/>
                    <a:pt x="20" y="666"/>
                  </a:cubicBezTo>
                  <a:lnTo>
                    <a:pt x="20" y="666"/>
                  </a:lnTo>
                  <a:cubicBezTo>
                    <a:pt x="20" y="664"/>
                    <a:pt x="21" y="662"/>
                    <a:pt x="22" y="662"/>
                  </a:cubicBezTo>
                  <a:cubicBezTo>
                    <a:pt x="24" y="661"/>
                    <a:pt x="26" y="662"/>
                    <a:pt x="26" y="664"/>
                  </a:cubicBezTo>
                  <a:close/>
                  <a:moveTo>
                    <a:pt x="31" y="675"/>
                  </a:moveTo>
                  <a:lnTo>
                    <a:pt x="31" y="675"/>
                  </a:lnTo>
                  <a:cubicBezTo>
                    <a:pt x="31" y="677"/>
                    <a:pt x="31" y="679"/>
                    <a:pt x="29" y="679"/>
                  </a:cubicBezTo>
                  <a:cubicBezTo>
                    <a:pt x="28" y="680"/>
                    <a:pt x="26" y="679"/>
                    <a:pt x="25" y="678"/>
                  </a:cubicBezTo>
                  <a:lnTo>
                    <a:pt x="25" y="678"/>
                  </a:lnTo>
                  <a:cubicBezTo>
                    <a:pt x="24" y="676"/>
                    <a:pt x="25" y="674"/>
                    <a:pt x="27" y="674"/>
                  </a:cubicBezTo>
                  <a:cubicBezTo>
                    <a:pt x="28" y="673"/>
                    <a:pt x="30" y="674"/>
                    <a:pt x="31" y="675"/>
                  </a:cubicBezTo>
                  <a:close/>
                  <a:moveTo>
                    <a:pt x="36" y="686"/>
                  </a:moveTo>
                  <a:lnTo>
                    <a:pt x="36" y="686"/>
                  </a:lnTo>
                  <a:cubicBezTo>
                    <a:pt x="37" y="688"/>
                    <a:pt x="36" y="690"/>
                    <a:pt x="35" y="691"/>
                  </a:cubicBezTo>
                  <a:cubicBezTo>
                    <a:pt x="33" y="691"/>
                    <a:pt x="31" y="691"/>
                    <a:pt x="30" y="689"/>
                  </a:cubicBezTo>
                  <a:lnTo>
                    <a:pt x="30" y="689"/>
                  </a:lnTo>
                  <a:cubicBezTo>
                    <a:pt x="30" y="688"/>
                    <a:pt x="30" y="686"/>
                    <a:pt x="32" y="685"/>
                  </a:cubicBezTo>
                  <a:cubicBezTo>
                    <a:pt x="33" y="684"/>
                    <a:pt x="35" y="685"/>
                    <a:pt x="36" y="686"/>
                  </a:cubicBezTo>
                  <a:close/>
                  <a:moveTo>
                    <a:pt x="41" y="698"/>
                  </a:moveTo>
                  <a:lnTo>
                    <a:pt x="41" y="698"/>
                  </a:lnTo>
                  <a:cubicBezTo>
                    <a:pt x="42" y="699"/>
                    <a:pt x="41" y="701"/>
                    <a:pt x="40" y="702"/>
                  </a:cubicBezTo>
                  <a:cubicBezTo>
                    <a:pt x="38" y="703"/>
                    <a:pt x="36" y="702"/>
                    <a:pt x="36" y="701"/>
                  </a:cubicBezTo>
                  <a:lnTo>
                    <a:pt x="36" y="701"/>
                  </a:lnTo>
                  <a:cubicBezTo>
                    <a:pt x="35" y="699"/>
                    <a:pt x="35" y="697"/>
                    <a:pt x="37" y="696"/>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2"/>
                  </a:cubicBezTo>
                  <a:lnTo>
                    <a:pt x="48" y="722"/>
                  </a:lnTo>
                  <a:cubicBezTo>
                    <a:pt x="47" y="721"/>
                    <a:pt x="48" y="719"/>
                    <a:pt x="49" y="718"/>
                  </a:cubicBezTo>
                  <a:cubicBezTo>
                    <a:pt x="51" y="717"/>
                    <a:pt x="53" y="718"/>
                    <a:pt x="53" y="720"/>
                  </a:cubicBezTo>
                  <a:close/>
                  <a:moveTo>
                    <a:pt x="60" y="730"/>
                  </a:moveTo>
                  <a:lnTo>
                    <a:pt x="60" y="730"/>
                  </a:lnTo>
                  <a:cubicBezTo>
                    <a:pt x="61" y="732"/>
                    <a:pt x="60" y="734"/>
                    <a:pt x="59" y="734"/>
                  </a:cubicBezTo>
                  <a:cubicBezTo>
                    <a:pt x="57" y="735"/>
                    <a:pt x="55" y="735"/>
                    <a:pt x="54" y="733"/>
                  </a:cubicBezTo>
                  <a:lnTo>
                    <a:pt x="54" y="733"/>
                  </a:lnTo>
                  <a:cubicBezTo>
                    <a:pt x="54" y="731"/>
                    <a:pt x="54" y="730"/>
                    <a:pt x="56" y="729"/>
                  </a:cubicBezTo>
                  <a:cubicBezTo>
                    <a:pt x="57" y="728"/>
                    <a:pt x="59" y="729"/>
                    <a:pt x="60" y="730"/>
                  </a:cubicBezTo>
                  <a:close/>
                  <a:moveTo>
                    <a:pt x="67" y="741"/>
                  </a:moveTo>
                  <a:lnTo>
                    <a:pt x="67" y="741"/>
                  </a:lnTo>
                  <a:cubicBezTo>
                    <a:pt x="68" y="742"/>
                    <a:pt x="67" y="744"/>
                    <a:pt x="66" y="745"/>
                  </a:cubicBezTo>
                  <a:cubicBezTo>
                    <a:pt x="64" y="746"/>
                    <a:pt x="62" y="745"/>
                    <a:pt x="61" y="743"/>
                  </a:cubicBezTo>
                  <a:lnTo>
                    <a:pt x="61" y="743"/>
                  </a:lnTo>
                  <a:cubicBezTo>
                    <a:pt x="61" y="742"/>
                    <a:pt x="61" y="740"/>
                    <a:pt x="63" y="739"/>
                  </a:cubicBezTo>
                  <a:cubicBezTo>
                    <a:pt x="64" y="738"/>
                    <a:pt x="66" y="739"/>
                    <a:pt x="67" y="741"/>
                  </a:cubicBezTo>
                  <a:close/>
                  <a:moveTo>
                    <a:pt x="74" y="751"/>
                  </a:moveTo>
                  <a:lnTo>
                    <a:pt x="74" y="751"/>
                  </a:lnTo>
                  <a:cubicBezTo>
                    <a:pt x="75" y="752"/>
                    <a:pt x="74" y="754"/>
                    <a:pt x="73" y="755"/>
                  </a:cubicBezTo>
                  <a:cubicBezTo>
                    <a:pt x="71" y="756"/>
                    <a:pt x="69" y="755"/>
                    <a:pt x="69" y="754"/>
                  </a:cubicBezTo>
                  <a:lnTo>
                    <a:pt x="69" y="754"/>
                  </a:lnTo>
                  <a:cubicBezTo>
                    <a:pt x="68" y="752"/>
                    <a:pt x="68" y="750"/>
                    <a:pt x="70" y="749"/>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3"/>
                  </a:cubicBezTo>
                  <a:lnTo>
                    <a:pt x="84" y="773"/>
                  </a:lnTo>
                  <a:cubicBezTo>
                    <a:pt x="83" y="772"/>
                    <a:pt x="84" y="770"/>
                    <a:pt x="85" y="769"/>
                  </a:cubicBezTo>
                  <a:cubicBezTo>
                    <a:pt x="87" y="768"/>
                    <a:pt x="89" y="769"/>
                    <a:pt x="89" y="771"/>
                  </a:cubicBezTo>
                  <a:close/>
                  <a:moveTo>
                    <a:pt x="97" y="779"/>
                  </a:moveTo>
                  <a:lnTo>
                    <a:pt x="97" y="779"/>
                  </a:lnTo>
                  <a:cubicBezTo>
                    <a:pt x="98" y="781"/>
                    <a:pt x="98" y="782"/>
                    <a:pt x="97" y="784"/>
                  </a:cubicBezTo>
                  <a:cubicBezTo>
                    <a:pt x="96" y="785"/>
                    <a:pt x="94" y="785"/>
                    <a:pt x="93" y="784"/>
                  </a:cubicBezTo>
                  <a:lnTo>
                    <a:pt x="93" y="784"/>
                  </a:lnTo>
                  <a:cubicBezTo>
                    <a:pt x="91" y="782"/>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7"/>
                    <a:pt x="104" y="787"/>
                    <a:pt x="105" y="789"/>
                  </a:cubicBezTo>
                  <a:close/>
                  <a:moveTo>
                    <a:pt x="114" y="798"/>
                  </a:moveTo>
                  <a:lnTo>
                    <a:pt x="114" y="798"/>
                  </a:lnTo>
                  <a:cubicBezTo>
                    <a:pt x="115" y="799"/>
                    <a:pt x="115" y="801"/>
                    <a:pt x="114" y="802"/>
                  </a:cubicBezTo>
                  <a:cubicBezTo>
                    <a:pt x="113" y="803"/>
                    <a:pt x="111" y="803"/>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5"/>
                    <a:pt x="122" y="805"/>
                    <a:pt x="123" y="807"/>
                  </a:cubicBezTo>
                  <a:close/>
                  <a:moveTo>
                    <a:pt x="132" y="815"/>
                  </a:moveTo>
                  <a:lnTo>
                    <a:pt x="132" y="815"/>
                  </a:lnTo>
                  <a:cubicBezTo>
                    <a:pt x="133" y="817"/>
                    <a:pt x="133" y="819"/>
                    <a:pt x="132" y="820"/>
                  </a:cubicBezTo>
                  <a:cubicBezTo>
                    <a:pt x="130" y="821"/>
                    <a:pt x="128" y="821"/>
                    <a:pt x="127" y="820"/>
                  </a:cubicBezTo>
                  <a:lnTo>
                    <a:pt x="127" y="820"/>
                  </a:lnTo>
                  <a:cubicBezTo>
                    <a:pt x="126" y="819"/>
                    <a:pt x="126" y="817"/>
                    <a:pt x="127" y="815"/>
                  </a:cubicBezTo>
                  <a:cubicBezTo>
                    <a:pt x="128" y="814"/>
                    <a:pt x="130" y="814"/>
                    <a:pt x="132" y="815"/>
                  </a:cubicBezTo>
                  <a:close/>
                  <a:moveTo>
                    <a:pt x="141" y="824"/>
                  </a:moveTo>
                  <a:lnTo>
                    <a:pt x="141" y="824"/>
                  </a:lnTo>
                  <a:cubicBezTo>
                    <a:pt x="142" y="825"/>
                    <a:pt x="142" y="827"/>
                    <a:pt x="141" y="828"/>
                  </a:cubicBezTo>
                  <a:cubicBezTo>
                    <a:pt x="140" y="830"/>
                    <a:pt x="138" y="830"/>
                    <a:pt x="136" y="828"/>
                  </a:cubicBezTo>
                  <a:lnTo>
                    <a:pt x="136" y="828"/>
                  </a:lnTo>
                  <a:cubicBezTo>
                    <a:pt x="135" y="827"/>
                    <a:pt x="135" y="825"/>
                    <a:pt x="136" y="824"/>
                  </a:cubicBezTo>
                  <a:cubicBezTo>
                    <a:pt x="138" y="823"/>
                    <a:pt x="140" y="823"/>
                    <a:pt x="141" y="824"/>
                  </a:cubicBezTo>
                  <a:close/>
                  <a:moveTo>
                    <a:pt x="150" y="832"/>
                  </a:moveTo>
                  <a:lnTo>
                    <a:pt x="150" y="832"/>
                  </a:lnTo>
                  <a:cubicBezTo>
                    <a:pt x="151" y="833"/>
                    <a:pt x="151" y="835"/>
                    <a:pt x="150" y="837"/>
                  </a:cubicBezTo>
                  <a:cubicBezTo>
                    <a:pt x="149" y="838"/>
                    <a:pt x="147" y="838"/>
                    <a:pt x="146" y="837"/>
                  </a:cubicBezTo>
                  <a:lnTo>
                    <a:pt x="146" y="837"/>
                  </a:lnTo>
                  <a:cubicBezTo>
                    <a:pt x="144" y="835"/>
                    <a:pt x="144" y="833"/>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0"/>
                    <a:pt x="170" y="852"/>
                  </a:cubicBezTo>
                  <a:cubicBezTo>
                    <a:pt x="169" y="854"/>
                    <a:pt x="167" y="854"/>
                    <a:pt x="166" y="853"/>
                  </a:cubicBezTo>
                  <a:lnTo>
                    <a:pt x="166" y="853"/>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0"/>
                    <a:pt x="173" y="859"/>
                    <a:pt x="174" y="857"/>
                  </a:cubicBezTo>
                  <a:cubicBezTo>
                    <a:pt x="175" y="855"/>
                    <a:pt x="177" y="855"/>
                    <a:pt x="178" y="856"/>
                  </a:cubicBezTo>
                  <a:close/>
                  <a:moveTo>
                    <a:pt x="188" y="863"/>
                  </a:moveTo>
                  <a:lnTo>
                    <a:pt x="188" y="863"/>
                  </a:lnTo>
                  <a:cubicBezTo>
                    <a:pt x="190" y="864"/>
                    <a:pt x="190" y="866"/>
                    <a:pt x="189" y="867"/>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3"/>
                    <a:pt x="194" y="872"/>
                  </a:cubicBezTo>
                  <a:cubicBezTo>
                    <a:pt x="195" y="870"/>
                    <a:pt x="197" y="870"/>
                    <a:pt x="198" y="871"/>
                  </a:cubicBezTo>
                  <a:close/>
                  <a:moveTo>
                    <a:pt x="208" y="878"/>
                  </a:moveTo>
                  <a:lnTo>
                    <a:pt x="208" y="878"/>
                  </a:lnTo>
                  <a:cubicBezTo>
                    <a:pt x="210" y="879"/>
                    <a:pt x="211" y="880"/>
                    <a:pt x="210" y="882"/>
                  </a:cubicBezTo>
                  <a:cubicBezTo>
                    <a:pt x="209" y="884"/>
                    <a:pt x="207" y="884"/>
                    <a:pt x="206" y="883"/>
                  </a:cubicBezTo>
                  <a:lnTo>
                    <a:pt x="206" y="883"/>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6"/>
                  </a:cubicBezTo>
                  <a:cubicBezTo>
                    <a:pt x="215" y="885"/>
                    <a:pt x="217" y="884"/>
                    <a:pt x="219" y="885"/>
                  </a:cubicBezTo>
                  <a:close/>
                  <a:moveTo>
                    <a:pt x="229" y="892"/>
                  </a:moveTo>
                  <a:lnTo>
                    <a:pt x="229" y="892"/>
                  </a:lnTo>
                  <a:cubicBezTo>
                    <a:pt x="231" y="893"/>
                    <a:pt x="231" y="894"/>
                    <a:pt x="231" y="896"/>
                  </a:cubicBezTo>
                  <a:cubicBezTo>
                    <a:pt x="230" y="898"/>
                    <a:pt x="228" y="898"/>
                    <a:pt x="226" y="897"/>
                  </a:cubicBezTo>
                  <a:lnTo>
                    <a:pt x="226" y="897"/>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3"/>
                    <a:pt x="235" y="902"/>
                    <a:pt x="235" y="900"/>
                  </a:cubicBezTo>
                  <a:cubicBezTo>
                    <a:pt x="236" y="898"/>
                    <a:pt x="238" y="898"/>
                    <a:pt x="240" y="899"/>
                  </a:cubicBezTo>
                  <a:close/>
                  <a:moveTo>
                    <a:pt x="250" y="905"/>
                  </a:moveTo>
                  <a:lnTo>
                    <a:pt x="250" y="905"/>
                  </a:lnTo>
                  <a:cubicBezTo>
                    <a:pt x="252" y="906"/>
                    <a:pt x="252" y="908"/>
                    <a:pt x="252" y="909"/>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6"/>
                    <a:pt x="256" y="915"/>
                    <a:pt x="257" y="913"/>
                  </a:cubicBezTo>
                  <a:cubicBezTo>
                    <a:pt x="258" y="911"/>
                    <a:pt x="259" y="911"/>
                    <a:pt x="261" y="912"/>
                  </a:cubicBezTo>
                  <a:close/>
                  <a:moveTo>
                    <a:pt x="272" y="918"/>
                  </a:moveTo>
                  <a:lnTo>
                    <a:pt x="272" y="918"/>
                  </a:lnTo>
                  <a:cubicBezTo>
                    <a:pt x="273" y="919"/>
                    <a:pt x="274" y="921"/>
                    <a:pt x="273" y="922"/>
                  </a:cubicBezTo>
                  <a:cubicBezTo>
                    <a:pt x="272" y="924"/>
                    <a:pt x="271" y="924"/>
                    <a:pt x="269" y="923"/>
                  </a:cubicBezTo>
                  <a:lnTo>
                    <a:pt x="269" y="923"/>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3"/>
                    <a:pt x="283" y="924"/>
                  </a:cubicBezTo>
                  <a:close/>
                  <a:moveTo>
                    <a:pt x="294" y="930"/>
                  </a:moveTo>
                  <a:lnTo>
                    <a:pt x="294" y="930"/>
                  </a:lnTo>
                  <a:cubicBezTo>
                    <a:pt x="295" y="931"/>
                    <a:pt x="296" y="933"/>
                    <a:pt x="295" y="934"/>
                  </a:cubicBezTo>
                  <a:cubicBezTo>
                    <a:pt x="294" y="936"/>
                    <a:pt x="292" y="936"/>
                    <a:pt x="291" y="936"/>
                  </a:cubicBezTo>
                  <a:lnTo>
                    <a:pt x="291" y="936"/>
                  </a:lnTo>
                  <a:cubicBezTo>
                    <a:pt x="289" y="935"/>
                    <a:pt x="289" y="933"/>
                    <a:pt x="289" y="931"/>
                  </a:cubicBezTo>
                  <a:cubicBezTo>
                    <a:pt x="290" y="930"/>
                    <a:pt x="292" y="929"/>
                    <a:pt x="294" y="930"/>
                  </a:cubicBezTo>
                  <a:close/>
                  <a:moveTo>
                    <a:pt x="305" y="936"/>
                  </a:moveTo>
                  <a:lnTo>
                    <a:pt x="305" y="936"/>
                  </a:lnTo>
                  <a:cubicBezTo>
                    <a:pt x="306" y="937"/>
                    <a:pt x="307" y="939"/>
                    <a:pt x="306" y="940"/>
                  </a:cubicBezTo>
                  <a:cubicBezTo>
                    <a:pt x="305" y="942"/>
                    <a:pt x="303" y="942"/>
                    <a:pt x="302" y="941"/>
                  </a:cubicBezTo>
                  <a:lnTo>
                    <a:pt x="302" y="941"/>
                  </a:lnTo>
                  <a:cubicBezTo>
                    <a:pt x="300" y="941"/>
                    <a:pt x="300" y="939"/>
                    <a:pt x="301" y="937"/>
                  </a:cubicBezTo>
                  <a:cubicBezTo>
                    <a:pt x="301" y="936"/>
                    <a:pt x="303" y="935"/>
                    <a:pt x="305" y="936"/>
                  </a:cubicBezTo>
                  <a:close/>
                  <a:moveTo>
                    <a:pt x="316" y="942"/>
                  </a:moveTo>
                  <a:lnTo>
                    <a:pt x="316" y="942"/>
                  </a:lnTo>
                  <a:cubicBezTo>
                    <a:pt x="317" y="943"/>
                    <a:pt x="318" y="944"/>
                    <a:pt x="317" y="946"/>
                  </a:cubicBezTo>
                  <a:cubicBezTo>
                    <a:pt x="316" y="947"/>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6"/>
                    <a:pt x="327" y="947"/>
                  </a:cubicBezTo>
                  <a:close/>
                  <a:moveTo>
                    <a:pt x="338" y="953"/>
                  </a:moveTo>
                  <a:lnTo>
                    <a:pt x="338" y="953"/>
                  </a:lnTo>
                  <a:cubicBezTo>
                    <a:pt x="340" y="953"/>
                    <a:pt x="340" y="955"/>
                    <a:pt x="340" y="957"/>
                  </a:cubicBezTo>
                  <a:cubicBezTo>
                    <a:pt x="339" y="958"/>
                    <a:pt x="337" y="959"/>
                    <a:pt x="336" y="958"/>
                  </a:cubicBezTo>
                  <a:lnTo>
                    <a:pt x="336" y="958"/>
                  </a:lnTo>
                  <a:cubicBezTo>
                    <a:pt x="334" y="957"/>
                    <a:pt x="333" y="956"/>
                    <a:pt x="334" y="954"/>
                  </a:cubicBezTo>
                  <a:cubicBezTo>
                    <a:pt x="335" y="952"/>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59"/>
                  </a:cubicBezTo>
                  <a:cubicBezTo>
                    <a:pt x="346" y="958"/>
                    <a:pt x="348" y="957"/>
                    <a:pt x="350" y="958"/>
                  </a:cubicBezTo>
                  <a:close/>
                  <a:moveTo>
                    <a:pt x="361" y="963"/>
                  </a:moveTo>
                  <a:lnTo>
                    <a:pt x="361" y="963"/>
                  </a:lnTo>
                  <a:cubicBezTo>
                    <a:pt x="363" y="964"/>
                    <a:pt x="363" y="966"/>
                    <a:pt x="362" y="967"/>
                  </a:cubicBezTo>
                  <a:cubicBezTo>
                    <a:pt x="362" y="969"/>
                    <a:pt x="360" y="969"/>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4"/>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79"/>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7"/>
                    <a:pt x="402" y="986"/>
                    <a:pt x="403" y="984"/>
                  </a:cubicBezTo>
                  <a:cubicBezTo>
                    <a:pt x="404" y="982"/>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6"/>
                    <a:pt x="419" y="987"/>
                  </a:cubicBezTo>
                  <a:close/>
                  <a:moveTo>
                    <a:pt x="430" y="992"/>
                  </a:moveTo>
                  <a:lnTo>
                    <a:pt x="430" y="992"/>
                  </a:lnTo>
                  <a:cubicBezTo>
                    <a:pt x="432" y="993"/>
                    <a:pt x="433" y="994"/>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1"/>
                    <a:pt x="441" y="1002"/>
                    <a:pt x="440" y="1002"/>
                  </a:cubicBezTo>
                  <a:lnTo>
                    <a:pt x="440" y="1002"/>
                  </a:lnTo>
                  <a:cubicBezTo>
                    <a:pt x="438" y="1001"/>
                    <a:pt x="437" y="999"/>
                    <a:pt x="438" y="998"/>
                  </a:cubicBezTo>
                  <a:cubicBezTo>
                    <a:pt x="438" y="996"/>
                    <a:pt x="440" y="995"/>
                    <a:pt x="442" y="996"/>
                  </a:cubicBezTo>
                  <a:close/>
                  <a:moveTo>
                    <a:pt x="453" y="1000"/>
                  </a:moveTo>
                  <a:lnTo>
                    <a:pt x="453" y="1000"/>
                  </a:lnTo>
                  <a:cubicBezTo>
                    <a:pt x="455" y="1001"/>
                    <a:pt x="456" y="1002"/>
                    <a:pt x="455" y="1004"/>
                  </a:cubicBezTo>
                  <a:cubicBezTo>
                    <a:pt x="455" y="1006"/>
                    <a:pt x="453" y="1006"/>
                    <a:pt x="452" y="1006"/>
                  </a:cubicBezTo>
                  <a:lnTo>
                    <a:pt x="452" y="1006"/>
                  </a:lnTo>
                  <a:cubicBezTo>
                    <a:pt x="450" y="1005"/>
                    <a:pt x="449" y="1004"/>
                    <a:pt x="450" y="1002"/>
                  </a:cubicBezTo>
                  <a:cubicBezTo>
                    <a:pt x="450" y="1000"/>
                    <a:pt x="452" y="999"/>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09"/>
                    <a:pt x="479" y="1011"/>
                  </a:cubicBezTo>
                  <a:cubicBezTo>
                    <a:pt x="479" y="1013"/>
                    <a:pt x="478" y="1014"/>
                    <a:pt x="476" y="1014"/>
                  </a:cubicBezTo>
                  <a:lnTo>
                    <a:pt x="476" y="1014"/>
                  </a:lnTo>
                  <a:cubicBezTo>
                    <a:pt x="474" y="1014"/>
                    <a:pt x="473" y="1013"/>
                    <a:pt x="473" y="1011"/>
                  </a:cubicBezTo>
                  <a:cubicBezTo>
                    <a:pt x="473" y="1009"/>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19"/>
                  </a:moveTo>
                  <a:lnTo>
                    <a:pt x="512" y="1019"/>
                  </a:lnTo>
                  <a:cubicBezTo>
                    <a:pt x="514" y="1019"/>
                    <a:pt x="515" y="1021"/>
                    <a:pt x="515" y="1023"/>
                  </a:cubicBezTo>
                  <a:cubicBezTo>
                    <a:pt x="515" y="1024"/>
                    <a:pt x="514" y="1026"/>
                    <a:pt x="512" y="1026"/>
                  </a:cubicBezTo>
                  <a:lnTo>
                    <a:pt x="512" y="1026"/>
                  </a:lnTo>
                  <a:cubicBezTo>
                    <a:pt x="510" y="1026"/>
                    <a:pt x="509" y="1024"/>
                    <a:pt x="509" y="1023"/>
                  </a:cubicBezTo>
                  <a:cubicBezTo>
                    <a:pt x="509" y="1021"/>
                    <a:pt x="510" y="1019"/>
                    <a:pt x="512" y="1019"/>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6"/>
                  </a:moveTo>
                  <a:lnTo>
                    <a:pt x="536" y="1026"/>
                  </a:lnTo>
                  <a:cubicBezTo>
                    <a:pt x="538" y="1026"/>
                    <a:pt x="539" y="1028"/>
                    <a:pt x="539" y="1030"/>
                  </a:cubicBezTo>
                  <a:cubicBezTo>
                    <a:pt x="539" y="1031"/>
                    <a:pt x="538" y="1033"/>
                    <a:pt x="536" y="1033"/>
                  </a:cubicBezTo>
                  <a:lnTo>
                    <a:pt x="536" y="1033"/>
                  </a:lnTo>
                  <a:cubicBezTo>
                    <a:pt x="534" y="1033"/>
                    <a:pt x="533" y="1031"/>
                    <a:pt x="533" y="1030"/>
                  </a:cubicBezTo>
                  <a:cubicBezTo>
                    <a:pt x="533" y="1028"/>
                    <a:pt x="534" y="1026"/>
                    <a:pt x="536" y="1026"/>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39"/>
                    <a:pt x="560" y="1039"/>
                  </a:cubicBezTo>
                  <a:lnTo>
                    <a:pt x="560" y="1039"/>
                  </a:lnTo>
                  <a:cubicBezTo>
                    <a:pt x="558" y="1039"/>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2"/>
                    <a:pt x="572" y="1042"/>
                  </a:cubicBezTo>
                  <a:lnTo>
                    <a:pt x="572" y="1042"/>
                  </a:lnTo>
                  <a:cubicBezTo>
                    <a:pt x="570" y="1042"/>
                    <a:pt x="569" y="1041"/>
                    <a:pt x="569" y="1039"/>
                  </a:cubicBezTo>
                  <a:cubicBezTo>
                    <a:pt x="569" y="1038"/>
                    <a:pt x="570" y="1036"/>
                    <a:pt x="572" y="1036"/>
                  </a:cubicBezTo>
                  <a:close/>
                  <a:moveTo>
                    <a:pt x="584" y="1039"/>
                  </a:moveTo>
                  <a:lnTo>
                    <a:pt x="584" y="1039"/>
                  </a:lnTo>
                  <a:cubicBezTo>
                    <a:pt x="586" y="1039"/>
                    <a:pt x="587" y="1041"/>
                    <a:pt x="587" y="1042"/>
                  </a:cubicBezTo>
                  <a:cubicBezTo>
                    <a:pt x="587" y="1044"/>
                    <a:pt x="586" y="1046"/>
                    <a:pt x="584" y="1046"/>
                  </a:cubicBezTo>
                  <a:lnTo>
                    <a:pt x="584" y="1046"/>
                  </a:lnTo>
                  <a:cubicBezTo>
                    <a:pt x="583" y="1046"/>
                    <a:pt x="581" y="1044"/>
                    <a:pt x="581" y="1042"/>
                  </a:cubicBezTo>
                  <a:cubicBezTo>
                    <a:pt x="581" y="1041"/>
                    <a:pt x="583" y="1039"/>
                    <a:pt x="584" y="1039"/>
                  </a:cubicBezTo>
                  <a:close/>
                  <a:moveTo>
                    <a:pt x="596" y="1042"/>
                  </a:moveTo>
                  <a:lnTo>
                    <a:pt x="596" y="1042"/>
                  </a:lnTo>
                  <a:cubicBezTo>
                    <a:pt x="598" y="1042"/>
                    <a:pt x="599" y="1044"/>
                    <a:pt x="599" y="1045"/>
                  </a:cubicBezTo>
                  <a:cubicBezTo>
                    <a:pt x="599" y="1047"/>
                    <a:pt x="598" y="1049"/>
                    <a:pt x="596" y="1049"/>
                  </a:cubicBezTo>
                  <a:lnTo>
                    <a:pt x="596" y="1049"/>
                  </a:lnTo>
                  <a:cubicBezTo>
                    <a:pt x="595" y="1049"/>
                    <a:pt x="593" y="1047"/>
                    <a:pt x="593" y="1045"/>
                  </a:cubicBezTo>
                  <a:cubicBezTo>
                    <a:pt x="593" y="1044"/>
                    <a:pt x="595" y="1042"/>
                    <a:pt x="596" y="1042"/>
                  </a:cubicBezTo>
                  <a:close/>
                  <a:moveTo>
                    <a:pt x="609" y="1045"/>
                  </a:moveTo>
                  <a:lnTo>
                    <a:pt x="609" y="1045"/>
                  </a:lnTo>
                  <a:cubicBezTo>
                    <a:pt x="610" y="1045"/>
                    <a:pt x="612" y="1047"/>
                    <a:pt x="612" y="1048"/>
                  </a:cubicBezTo>
                  <a:cubicBezTo>
                    <a:pt x="612" y="1050"/>
                    <a:pt x="610" y="1051"/>
                    <a:pt x="609" y="1051"/>
                  </a:cubicBezTo>
                  <a:lnTo>
                    <a:pt x="609" y="1051"/>
                  </a:lnTo>
                  <a:cubicBezTo>
                    <a:pt x="607" y="1051"/>
                    <a:pt x="605" y="1050"/>
                    <a:pt x="605" y="1048"/>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3"/>
                  </a:moveTo>
                  <a:lnTo>
                    <a:pt x="645" y="1053"/>
                  </a:lnTo>
                  <a:cubicBezTo>
                    <a:pt x="647" y="1053"/>
                    <a:pt x="648" y="1055"/>
                    <a:pt x="648" y="1057"/>
                  </a:cubicBezTo>
                  <a:cubicBezTo>
                    <a:pt x="648" y="1058"/>
                    <a:pt x="647" y="1060"/>
                    <a:pt x="645" y="1060"/>
                  </a:cubicBezTo>
                  <a:lnTo>
                    <a:pt x="645" y="1060"/>
                  </a:lnTo>
                  <a:cubicBezTo>
                    <a:pt x="643" y="1060"/>
                    <a:pt x="642" y="1058"/>
                    <a:pt x="642" y="1057"/>
                  </a:cubicBezTo>
                  <a:cubicBezTo>
                    <a:pt x="642" y="1055"/>
                    <a:pt x="643" y="1053"/>
                    <a:pt x="645" y="1053"/>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4"/>
                    <a:pt x="670" y="1064"/>
                  </a:cubicBezTo>
                  <a:lnTo>
                    <a:pt x="670" y="1064"/>
                  </a:lnTo>
                  <a:cubicBezTo>
                    <a:pt x="668" y="1064"/>
                    <a:pt x="667" y="1063"/>
                    <a:pt x="667" y="1061"/>
                  </a:cubicBezTo>
                  <a:cubicBezTo>
                    <a:pt x="667" y="1060"/>
                    <a:pt x="668" y="1058"/>
                    <a:pt x="670" y="1058"/>
                  </a:cubicBezTo>
                  <a:close/>
                  <a:moveTo>
                    <a:pt x="682" y="1061"/>
                  </a:moveTo>
                  <a:lnTo>
                    <a:pt x="682" y="1061"/>
                  </a:lnTo>
                  <a:cubicBezTo>
                    <a:pt x="684" y="1061"/>
                    <a:pt x="685" y="1062"/>
                    <a:pt x="685" y="1064"/>
                  </a:cubicBezTo>
                  <a:cubicBezTo>
                    <a:pt x="685" y="1065"/>
                    <a:pt x="684" y="1067"/>
                    <a:pt x="682" y="1067"/>
                  </a:cubicBezTo>
                  <a:lnTo>
                    <a:pt x="682" y="1067"/>
                  </a:lnTo>
                  <a:cubicBezTo>
                    <a:pt x="680" y="1067"/>
                    <a:pt x="679" y="1065"/>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6"/>
                    <a:pt x="710" y="1068"/>
                  </a:cubicBezTo>
                  <a:cubicBezTo>
                    <a:pt x="710" y="1070"/>
                    <a:pt x="708" y="1071"/>
                    <a:pt x="707" y="1071"/>
                  </a:cubicBezTo>
                  <a:lnTo>
                    <a:pt x="707" y="1071"/>
                  </a:lnTo>
                  <a:cubicBezTo>
                    <a:pt x="705" y="1071"/>
                    <a:pt x="703" y="1070"/>
                    <a:pt x="703" y="1068"/>
                  </a:cubicBezTo>
                  <a:cubicBezTo>
                    <a:pt x="703" y="1066"/>
                    <a:pt x="705" y="1065"/>
                    <a:pt x="707" y="1065"/>
                  </a:cubicBezTo>
                  <a:close/>
                  <a:moveTo>
                    <a:pt x="719" y="1067"/>
                  </a:moveTo>
                  <a:lnTo>
                    <a:pt x="719" y="1067"/>
                  </a:lnTo>
                  <a:cubicBezTo>
                    <a:pt x="721" y="1067"/>
                    <a:pt x="722" y="1068"/>
                    <a:pt x="722" y="1070"/>
                  </a:cubicBezTo>
                  <a:cubicBezTo>
                    <a:pt x="722" y="1072"/>
                    <a:pt x="721" y="1073"/>
                    <a:pt x="719" y="1073"/>
                  </a:cubicBezTo>
                  <a:lnTo>
                    <a:pt x="719" y="1073"/>
                  </a:lnTo>
                  <a:cubicBezTo>
                    <a:pt x="717" y="1073"/>
                    <a:pt x="716" y="1072"/>
                    <a:pt x="716" y="1070"/>
                  </a:cubicBezTo>
                  <a:cubicBezTo>
                    <a:pt x="716" y="1068"/>
                    <a:pt x="717" y="1067"/>
                    <a:pt x="719" y="1067"/>
                  </a:cubicBezTo>
                  <a:close/>
                  <a:moveTo>
                    <a:pt x="731" y="1069"/>
                  </a:moveTo>
                  <a:lnTo>
                    <a:pt x="731" y="1069"/>
                  </a:lnTo>
                  <a:cubicBezTo>
                    <a:pt x="733" y="1069"/>
                    <a:pt x="734" y="1070"/>
                    <a:pt x="734" y="1072"/>
                  </a:cubicBezTo>
                  <a:cubicBezTo>
                    <a:pt x="734" y="1074"/>
                    <a:pt x="733" y="1075"/>
                    <a:pt x="731" y="1075"/>
                  </a:cubicBezTo>
                  <a:lnTo>
                    <a:pt x="731" y="1075"/>
                  </a:lnTo>
                  <a:cubicBezTo>
                    <a:pt x="730" y="1075"/>
                    <a:pt x="728" y="1074"/>
                    <a:pt x="728" y="1072"/>
                  </a:cubicBezTo>
                  <a:cubicBezTo>
                    <a:pt x="728" y="1070"/>
                    <a:pt x="730" y="1069"/>
                    <a:pt x="731" y="1069"/>
                  </a:cubicBezTo>
                  <a:close/>
                  <a:moveTo>
                    <a:pt x="744" y="1071"/>
                  </a:moveTo>
                  <a:lnTo>
                    <a:pt x="744" y="1071"/>
                  </a:lnTo>
                  <a:cubicBezTo>
                    <a:pt x="745" y="1071"/>
                    <a:pt x="747" y="1072"/>
                    <a:pt x="747" y="1074"/>
                  </a:cubicBezTo>
                  <a:cubicBezTo>
                    <a:pt x="747" y="1076"/>
                    <a:pt x="745" y="1077"/>
                    <a:pt x="744" y="1077"/>
                  </a:cubicBezTo>
                  <a:lnTo>
                    <a:pt x="744" y="1077"/>
                  </a:lnTo>
                  <a:cubicBezTo>
                    <a:pt x="742" y="1077"/>
                    <a:pt x="740" y="1076"/>
                    <a:pt x="740" y="1074"/>
                  </a:cubicBezTo>
                  <a:cubicBezTo>
                    <a:pt x="740" y="1072"/>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4"/>
                  </a:moveTo>
                  <a:lnTo>
                    <a:pt x="768" y="1074"/>
                  </a:lnTo>
                  <a:cubicBezTo>
                    <a:pt x="770" y="1074"/>
                    <a:pt x="772" y="1076"/>
                    <a:pt x="772" y="1078"/>
                  </a:cubicBezTo>
                  <a:cubicBezTo>
                    <a:pt x="772" y="1079"/>
                    <a:pt x="770" y="1081"/>
                    <a:pt x="768" y="1081"/>
                  </a:cubicBezTo>
                  <a:lnTo>
                    <a:pt x="768" y="1081"/>
                  </a:lnTo>
                  <a:cubicBezTo>
                    <a:pt x="767" y="1081"/>
                    <a:pt x="765" y="1079"/>
                    <a:pt x="765" y="1078"/>
                  </a:cubicBezTo>
                  <a:cubicBezTo>
                    <a:pt x="765" y="1076"/>
                    <a:pt x="767" y="1074"/>
                    <a:pt x="768" y="1074"/>
                  </a:cubicBezTo>
                  <a:close/>
                  <a:moveTo>
                    <a:pt x="781" y="1076"/>
                  </a:moveTo>
                  <a:lnTo>
                    <a:pt x="781" y="1076"/>
                  </a:lnTo>
                  <a:cubicBezTo>
                    <a:pt x="783" y="1076"/>
                    <a:pt x="784" y="1077"/>
                    <a:pt x="784" y="1079"/>
                  </a:cubicBezTo>
                  <a:cubicBezTo>
                    <a:pt x="784" y="1081"/>
                    <a:pt x="783" y="1082"/>
                    <a:pt x="781" y="1082"/>
                  </a:cubicBezTo>
                  <a:lnTo>
                    <a:pt x="781" y="1082"/>
                  </a:lnTo>
                  <a:cubicBezTo>
                    <a:pt x="779" y="1082"/>
                    <a:pt x="778" y="1081"/>
                    <a:pt x="778" y="1079"/>
                  </a:cubicBezTo>
                  <a:cubicBezTo>
                    <a:pt x="778" y="1077"/>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5"/>
                    <a:pt x="806" y="1085"/>
                  </a:cubicBezTo>
                  <a:lnTo>
                    <a:pt x="806" y="1085"/>
                  </a:lnTo>
                  <a:cubicBezTo>
                    <a:pt x="804" y="1085"/>
                    <a:pt x="802" y="1084"/>
                    <a:pt x="802" y="1082"/>
                  </a:cubicBezTo>
                  <a:cubicBezTo>
                    <a:pt x="802" y="1081"/>
                    <a:pt x="804" y="1079"/>
                    <a:pt x="806" y="1079"/>
                  </a:cubicBezTo>
                  <a:close/>
                  <a:moveTo>
                    <a:pt x="818" y="1080"/>
                  </a:moveTo>
                  <a:lnTo>
                    <a:pt x="818" y="1080"/>
                  </a:lnTo>
                  <a:cubicBezTo>
                    <a:pt x="820" y="1080"/>
                    <a:pt x="821" y="1082"/>
                    <a:pt x="821" y="1084"/>
                  </a:cubicBezTo>
                  <a:cubicBezTo>
                    <a:pt x="821" y="1085"/>
                    <a:pt x="820" y="1087"/>
                    <a:pt x="818" y="1087"/>
                  </a:cubicBezTo>
                  <a:lnTo>
                    <a:pt x="818" y="1087"/>
                  </a:lnTo>
                  <a:cubicBezTo>
                    <a:pt x="816" y="1087"/>
                    <a:pt x="815" y="1085"/>
                    <a:pt x="815" y="1084"/>
                  </a:cubicBezTo>
                  <a:cubicBezTo>
                    <a:pt x="815" y="1082"/>
                    <a:pt x="816" y="1080"/>
                    <a:pt x="818" y="1080"/>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89"/>
                    <a:pt x="843" y="1089"/>
                  </a:cubicBezTo>
                  <a:lnTo>
                    <a:pt x="843" y="1089"/>
                  </a:lnTo>
                  <a:cubicBezTo>
                    <a:pt x="841" y="1089"/>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0"/>
                    <a:pt x="855" y="1090"/>
                  </a:cubicBezTo>
                  <a:lnTo>
                    <a:pt x="855" y="1090"/>
                  </a:lnTo>
                  <a:cubicBezTo>
                    <a:pt x="854" y="1090"/>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1"/>
                    <a:pt x="868" y="1091"/>
                  </a:cubicBezTo>
                  <a:lnTo>
                    <a:pt x="868" y="1091"/>
                  </a:lnTo>
                  <a:cubicBezTo>
                    <a:pt x="866" y="1091"/>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2"/>
                    <a:pt x="880" y="1092"/>
                  </a:cubicBezTo>
                  <a:lnTo>
                    <a:pt x="880" y="1092"/>
                  </a:lnTo>
                  <a:cubicBezTo>
                    <a:pt x="879" y="1092"/>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3"/>
                    <a:pt x="893" y="1093"/>
                  </a:cubicBezTo>
                  <a:lnTo>
                    <a:pt x="893" y="1093"/>
                  </a:lnTo>
                  <a:cubicBezTo>
                    <a:pt x="891" y="1093"/>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3"/>
                    <a:pt x="919" y="1095"/>
                    <a:pt x="918" y="1095"/>
                  </a:cubicBezTo>
                  <a:lnTo>
                    <a:pt x="918" y="1095"/>
                  </a:lnTo>
                  <a:cubicBezTo>
                    <a:pt x="916" y="1095"/>
                    <a:pt x="915" y="1093"/>
                    <a:pt x="915" y="1092"/>
                  </a:cubicBezTo>
                  <a:cubicBezTo>
                    <a:pt x="915" y="1090"/>
                    <a:pt x="916" y="1089"/>
                    <a:pt x="918" y="1089"/>
                  </a:cubicBezTo>
                  <a:close/>
                  <a:moveTo>
                    <a:pt x="930" y="1089"/>
                  </a:moveTo>
                  <a:lnTo>
                    <a:pt x="930" y="1089"/>
                  </a:lnTo>
                  <a:cubicBezTo>
                    <a:pt x="932" y="1089"/>
                    <a:pt x="933" y="1091"/>
                    <a:pt x="933" y="1092"/>
                  </a:cubicBezTo>
                  <a:cubicBezTo>
                    <a:pt x="933" y="1094"/>
                    <a:pt x="932" y="1096"/>
                    <a:pt x="930" y="1096"/>
                  </a:cubicBezTo>
                  <a:lnTo>
                    <a:pt x="930" y="1096"/>
                  </a:lnTo>
                  <a:cubicBezTo>
                    <a:pt x="929" y="1096"/>
                    <a:pt x="927" y="1094"/>
                    <a:pt x="927" y="1092"/>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0"/>
                  </a:moveTo>
                  <a:lnTo>
                    <a:pt x="955" y="1090"/>
                  </a:lnTo>
                  <a:cubicBezTo>
                    <a:pt x="957" y="1090"/>
                    <a:pt x="958" y="1092"/>
                    <a:pt x="958" y="1094"/>
                  </a:cubicBezTo>
                  <a:cubicBezTo>
                    <a:pt x="958" y="1095"/>
                    <a:pt x="957" y="1097"/>
                    <a:pt x="955" y="1097"/>
                  </a:cubicBezTo>
                  <a:lnTo>
                    <a:pt x="955" y="1097"/>
                  </a:lnTo>
                  <a:cubicBezTo>
                    <a:pt x="953" y="1097"/>
                    <a:pt x="952" y="1095"/>
                    <a:pt x="952" y="1094"/>
                  </a:cubicBezTo>
                  <a:cubicBezTo>
                    <a:pt x="952" y="1092"/>
                    <a:pt x="953" y="1090"/>
                    <a:pt x="955" y="1090"/>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1"/>
                  </a:moveTo>
                  <a:lnTo>
                    <a:pt x="993" y="1091"/>
                  </a:lnTo>
                  <a:cubicBezTo>
                    <a:pt x="994" y="1091"/>
                    <a:pt x="996" y="1093"/>
                    <a:pt x="996" y="1095"/>
                  </a:cubicBezTo>
                  <a:cubicBezTo>
                    <a:pt x="996" y="1096"/>
                    <a:pt x="994" y="1098"/>
                    <a:pt x="993" y="1098"/>
                  </a:cubicBezTo>
                  <a:lnTo>
                    <a:pt x="993" y="1098"/>
                  </a:lnTo>
                  <a:cubicBezTo>
                    <a:pt x="991" y="1098"/>
                    <a:pt x="990" y="1096"/>
                    <a:pt x="990" y="1095"/>
                  </a:cubicBezTo>
                  <a:cubicBezTo>
                    <a:pt x="990" y="1093"/>
                    <a:pt x="991" y="1091"/>
                    <a:pt x="993" y="1091"/>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7"/>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7"/>
                    <a:pt x="1090" y="1096"/>
                    <a:pt x="1090" y="1095"/>
                  </a:cubicBezTo>
                  <a:cubicBezTo>
                    <a:pt x="1089" y="1093"/>
                    <a:pt x="1090" y="1091"/>
                    <a:pt x="1092" y="1091"/>
                  </a:cubicBezTo>
                  <a:close/>
                  <a:moveTo>
                    <a:pt x="1104" y="1091"/>
                  </a:moveTo>
                  <a:lnTo>
                    <a:pt x="1104" y="1091"/>
                  </a:lnTo>
                  <a:cubicBezTo>
                    <a:pt x="1106" y="1090"/>
                    <a:pt x="1108" y="1091"/>
                    <a:pt x="1108" y="1093"/>
                  </a:cubicBezTo>
                  <a:cubicBezTo>
                    <a:pt x="1109" y="1094"/>
                    <a:pt x="1108" y="1096"/>
                    <a:pt x="1106" y="1096"/>
                  </a:cubicBezTo>
                  <a:lnTo>
                    <a:pt x="1106" y="1096"/>
                  </a:lnTo>
                  <a:cubicBezTo>
                    <a:pt x="1105" y="1097"/>
                    <a:pt x="1103" y="1096"/>
                    <a:pt x="1102" y="1095"/>
                  </a:cubicBezTo>
                  <a:cubicBezTo>
                    <a:pt x="1102" y="1093"/>
                    <a:pt x="1103" y="1091"/>
                    <a:pt x="1104" y="1091"/>
                  </a:cubicBezTo>
                  <a:close/>
                  <a:moveTo>
                    <a:pt x="1117" y="1090"/>
                  </a:moveTo>
                  <a:lnTo>
                    <a:pt x="1117" y="1090"/>
                  </a:lnTo>
                  <a:cubicBezTo>
                    <a:pt x="1118" y="1089"/>
                    <a:pt x="1120" y="1090"/>
                    <a:pt x="1121" y="1092"/>
                  </a:cubicBezTo>
                  <a:cubicBezTo>
                    <a:pt x="1121" y="1094"/>
                    <a:pt x="1120" y="1095"/>
                    <a:pt x="1119" y="1096"/>
                  </a:cubicBezTo>
                  <a:lnTo>
                    <a:pt x="1119" y="1096"/>
                  </a:lnTo>
                  <a:cubicBezTo>
                    <a:pt x="1117" y="1097"/>
                    <a:pt x="1115" y="1096"/>
                    <a:pt x="1115" y="1094"/>
                  </a:cubicBezTo>
                  <a:cubicBezTo>
                    <a:pt x="1114" y="1092"/>
                    <a:pt x="1115" y="1091"/>
                    <a:pt x="1117" y="1090"/>
                  </a:cubicBezTo>
                  <a:close/>
                  <a:moveTo>
                    <a:pt x="1129" y="1089"/>
                  </a:moveTo>
                  <a:lnTo>
                    <a:pt x="1129" y="1089"/>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89"/>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8"/>
                    <a:pt x="1158" y="1090"/>
                  </a:cubicBezTo>
                  <a:cubicBezTo>
                    <a:pt x="1159" y="1092"/>
                    <a:pt x="1158" y="1093"/>
                    <a:pt x="1156" y="1094"/>
                  </a:cubicBezTo>
                  <a:lnTo>
                    <a:pt x="1156" y="1094"/>
                  </a:lnTo>
                  <a:cubicBezTo>
                    <a:pt x="1155" y="1095"/>
                    <a:pt x="1153" y="1094"/>
                    <a:pt x="1152" y="1092"/>
                  </a:cubicBezTo>
                  <a:cubicBezTo>
                    <a:pt x="1152" y="1090"/>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1"/>
                    <a:pt x="1232" y="1082"/>
                    <a:pt x="1233" y="1084"/>
                  </a:cubicBezTo>
                  <a:cubicBezTo>
                    <a:pt x="1234" y="1086"/>
                    <a:pt x="1233" y="1087"/>
                    <a:pt x="1231" y="1088"/>
                  </a:cubicBezTo>
                  <a:lnTo>
                    <a:pt x="1231" y="1088"/>
                  </a:lnTo>
                  <a:cubicBezTo>
                    <a:pt x="1229" y="1088"/>
                    <a:pt x="1228" y="1088"/>
                    <a:pt x="1227" y="1086"/>
                  </a:cubicBezTo>
                  <a:cubicBezTo>
                    <a:pt x="1226" y="1084"/>
                    <a:pt x="1227" y="1082"/>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7"/>
                    <a:pt x="1270" y="1078"/>
                    <a:pt x="1270" y="1080"/>
                  </a:cubicBezTo>
                  <a:cubicBezTo>
                    <a:pt x="1271" y="1082"/>
                    <a:pt x="1270" y="1083"/>
                    <a:pt x="1268" y="1084"/>
                  </a:cubicBezTo>
                  <a:lnTo>
                    <a:pt x="1268" y="1084"/>
                  </a:lnTo>
                  <a:cubicBezTo>
                    <a:pt x="1267" y="1084"/>
                    <a:pt x="1265" y="1084"/>
                    <a:pt x="1264" y="1082"/>
                  </a:cubicBezTo>
                  <a:cubicBezTo>
                    <a:pt x="1264" y="1080"/>
                    <a:pt x="1265" y="1078"/>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2"/>
                    <a:pt x="1307" y="1073"/>
                    <a:pt x="1307" y="1075"/>
                  </a:cubicBezTo>
                  <a:cubicBezTo>
                    <a:pt x="1308" y="1077"/>
                    <a:pt x="1307" y="1078"/>
                    <a:pt x="1305" y="1079"/>
                  </a:cubicBezTo>
                  <a:lnTo>
                    <a:pt x="1305" y="1079"/>
                  </a:lnTo>
                  <a:cubicBezTo>
                    <a:pt x="1304" y="1079"/>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1"/>
                    <a:pt x="1382" y="1063"/>
                  </a:cubicBezTo>
                  <a:cubicBezTo>
                    <a:pt x="1382" y="1065"/>
                    <a:pt x="1381" y="1066"/>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6"/>
                  </a:moveTo>
                  <a:lnTo>
                    <a:pt x="1402" y="1056"/>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6"/>
                  </a:cubicBezTo>
                  <a:close/>
                  <a:moveTo>
                    <a:pt x="1414" y="1054"/>
                  </a:moveTo>
                  <a:lnTo>
                    <a:pt x="1414" y="1054"/>
                  </a:lnTo>
                  <a:cubicBezTo>
                    <a:pt x="1416" y="1054"/>
                    <a:pt x="1418" y="1054"/>
                    <a:pt x="1418" y="1056"/>
                  </a:cubicBezTo>
                  <a:cubicBezTo>
                    <a:pt x="1419" y="1058"/>
                    <a:pt x="1418" y="1059"/>
                    <a:pt x="1416" y="1060"/>
                  </a:cubicBezTo>
                  <a:lnTo>
                    <a:pt x="1416" y="1060"/>
                  </a:lnTo>
                  <a:cubicBezTo>
                    <a:pt x="1415" y="1061"/>
                    <a:pt x="1413" y="1060"/>
                    <a:pt x="1412" y="1058"/>
                  </a:cubicBezTo>
                  <a:cubicBezTo>
                    <a:pt x="1412" y="1056"/>
                    <a:pt x="1413" y="1055"/>
                    <a:pt x="1414" y="1054"/>
                  </a:cubicBezTo>
                  <a:close/>
                  <a:moveTo>
                    <a:pt x="1427" y="1051"/>
                  </a:moveTo>
                  <a:lnTo>
                    <a:pt x="1427" y="1051"/>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1"/>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5"/>
                    <a:pt x="1455" y="1046"/>
                    <a:pt x="1455" y="1048"/>
                  </a:cubicBezTo>
                  <a:cubicBezTo>
                    <a:pt x="1456" y="1050"/>
                    <a:pt x="1455" y="1051"/>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1"/>
                    <a:pt x="1516" y="1033"/>
                  </a:cubicBezTo>
                  <a:cubicBezTo>
                    <a:pt x="1516" y="1035"/>
                    <a:pt x="1515" y="1036"/>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7"/>
                    <a:pt x="1546" y="1026"/>
                    <a:pt x="1546" y="1025"/>
                  </a:cubicBezTo>
                  <a:cubicBezTo>
                    <a:pt x="1545" y="1023"/>
                    <a:pt x="1546" y="1021"/>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19"/>
                  </a:cubicBezTo>
                  <a:lnTo>
                    <a:pt x="1574" y="1019"/>
                  </a:lnTo>
                  <a:cubicBezTo>
                    <a:pt x="1572" y="1020"/>
                    <a:pt x="1570" y="1019"/>
                    <a:pt x="1570" y="1017"/>
                  </a:cubicBezTo>
                  <a:cubicBezTo>
                    <a:pt x="1569" y="1016"/>
                    <a:pt x="1570" y="1014"/>
                    <a:pt x="1572" y="1014"/>
                  </a:cubicBezTo>
                  <a:close/>
                  <a:moveTo>
                    <a:pt x="1584" y="1010"/>
                  </a:moveTo>
                  <a:lnTo>
                    <a:pt x="1584" y="1010"/>
                  </a:lnTo>
                  <a:cubicBezTo>
                    <a:pt x="1585" y="1009"/>
                    <a:pt x="1587" y="1010"/>
                    <a:pt x="1588" y="1012"/>
                  </a:cubicBezTo>
                  <a:cubicBezTo>
                    <a:pt x="1588" y="1013"/>
                    <a:pt x="1587" y="1015"/>
                    <a:pt x="1586" y="1016"/>
                  </a:cubicBezTo>
                  <a:lnTo>
                    <a:pt x="1586" y="1016"/>
                  </a:lnTo>
                  <a:cubicBezTo>
                    <a:pt x="1584" y="1016"/>
                    <a:pt x="1582" y="1015"/>
                    <a:pt x="1582" y="1014"/>
                  </a:cubicBezTo>
                  <a:cubicBezTo>
                    <a:pt x="1581" y="1012"/>
                    <a:pt x="1582" y="1010"/>
                    <a:pt x="1584" y="1010"/>
                  </a:cubicBezTo>
                  <a:close/>
                  <a:moveTo>
                    <a:pt x="1596" y="1006"/>
                  </a:moveTo>
                  <a:lnTo>
                    <a:pt x="1596" y="1006"/>
                  </a:lnTo>
                  <a:cubicBezTo>
                    <a:pt x="1597" y="1005"/>
                    <a:pt x="1599" y="1006"/>
                    <a:pt x="1600" y="1008"/>
                  </a:cubicBezTo>
                  <a:cubicBezTo>
                    <a:pt x="1600" y="1010"/>
                    <a:pt x="1599" y="1011"/>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7"/>
                  </a:cubicBezTo>
                  <a:lnTo>
                    <a:pt x="1610" y="1007"/>
                  </a:lnTo>
                  <a:cubicBezTo>
                    <a:pt x="1609" y="1008"/>
                    <a:pt x="1607" y="1008"/>
                    <a:pt x="1606" y="1007"/>
                  </a:cubicBezTo>
                  <a:cubicBezTo>
                    <a:pt x="1605" y="1005"/>
                    <a:pt x="1605" y="1003"/>
                    <a:pt x="1607" y="1002"/>
                  </a:cubicBezTo>
                  <a:close/>
                  <a:moveTo>
                    <a:pt x="1619" y="998"/>
                  </a:moveTo>
                  <a:lnTo>
                    <a:pt x="1619" y="998"/>
                  </a:lnTo>
                  <a:cubicBezTo>
                    <a:pt x="1620" y="997"/>
                    <a:pt x="1622" y="998"/>
                    <a:pt x="1623" y="999"/>
                  </a:cubicBezTo>
                  <a:cubicBezTo>
                    <a:pt x="1624" y="1000"/>
                    <a:pt x="1623" y="1002"/>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3"/>
                    <a:pt x="1635" y="995"/>
                  </a:cubicBezTo>
                  <a:cubicBezTo>
                    <a:pt x="1636" y="996"/>
                    <a:pt x="1635" y="998"/>
                    <a:pt x="1634" y="999"/>
                  </a:cubicBezTo>
                  <a:lnTo>
                    <a:pt x="1634" y="999"/>
                  </a:lnTo>
                  <a:cubicBezTo>
                    <a:pt x="1632" y="1000"/>
                    <a:pt x="1630" y="1000"/>
                    <a:pt x="1629" y="998"/>
                  </a:cubicBezTo>
                  <a:cubicBezTo>
                    <a:pt x="1629" y="997"/>
                    <a:pt x="1629" y="995"/>
                    <a:pt x="1630" y="994"/>
                  </a:cubicBezTo>
                  <a:close/>
                  <a:moveTo>
                    <a:pt x="1642" y="990"/>
                  </a:moveTo>
                  <a:lnTo>
                    <a:pt x="1642" y="990"/>
                  </a:lnTo>
                  <a:cubicBezTo>
                    <a:pt x="1643" y="989"/>
                    <a:pt x="1645" y="989"/>
                    <a:pt x="1646" y="990"/>
                  </a:cubicBezTo>
                  <a:cubicBezTo>
                    <a:pt x="1647" y="991"/>
                    <a:pt x="1647" y="993"/>
                    <a:pt x="1646" y="995"/>
                  </a:cubicBezTo>
                  <a:lnTo>
                    <a:pt x="1646" y="995"/>
                  </a:lnTo>
                  <a:cubicBezTo>
                    <a:pt x="1645" y="996"/>
                    <a:pt x="1643" y="996"/>
                    <a:pt x="1642" y="995"/>
                  </a:cubicBezTo>
                  <a:cubicBezTo>
                    <a:pt x="1640" y="993"/>
                    <a:pt x="1640" y="991"/>
                    <a:pt x="1642" y="990"/>
                  </a:cubicBezTo>
                  <a:close/>
                  <a:moveTo>
                    <a:pt x="1653" y="986"/>
                  </a:moveTo>
                  <a:lnTo>
                    <a:pt x="1653" y="986"/>
                  </a:lnTo>
                  <a:cubicBezTo>
                    <a:pt x="1655" y="984"/>
                    <a:pt x="1657" y="984"/>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2"/>
                    <a:pt x="1671" y="984"/>
                    <a:pt x="1669" y="986"/>
                  </a:cubicBezTo>
                  <a:lnTo>
                    <a:pt x="1669" y="986"/>
                  </a:lnTo>
                  <a:cubicBezTo>
                    <a:pt x="1668" y="987"/>
                    <a:pt x="1666" y="987"/>
                    <a:pt x="1665" y="986"/>
                  </a:cubicBezTo>
                  <a:cubicBezTo>
                    <a:pt x="1664" y="984"/>
                    <a:pt x="1664" y="982"/>
                    <a:pt x="1665" y="981"/>
                  </a:cubicBezTo>
                  <a:close/>
                  <a:moveTo>
                    <a:pt x="1677" y="977"/>
                  </a:moveTo>
                  <a:lnTo>
                    <a:pt x="1677" y="977"/>
                  </a:lnTo>
                  <a:cubicBezTo>
                    <a:pt x="1678" y="975"/>
                    <a:pt x="1680" y="975"/>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7"/>
                    <a:pt x="1689" y="977"/>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6"/>
                  </a:cubicBezTo>
                  <a:lnTo>
                    <a:pt x="1716" y="966"/>
                  </a:lnTo>
                  <a:cubicBezTo>
                    <a:pt x="1714" y="968"/>
                    <a:pt x="1712" y="968"/>
                    <a:pt x="1711" y="966"/>
                  </a:cubicBezTo>
                  <a:cubicBezTo>
                    <a:pt x="1710" y="965"/>
                    <a:pt x="1710" y="963"/>
                    <a:pt x="1711" y="962"/>
                  </a:cubicBezTo>
                  <a:close/>
                  <a:moveTo>
                    <a:pt x="1723" y="957"/>
                  </a:moveTo>
                  <a:lnTo>
                    <a:pt x="1723" y="957"/>
                  </a:lnTo>
                  <a:cubicBezTo>
                    <a:pt x="1724" y="956"/>
                    <a:pt x="1726" y="956"/>
                    <a:pt x="1727" y="957"/>
                  </a:cubicBezTo>
                  <a:cubicBezTo>
                    <a:pt x="1728" y="958"/>
                    <a:pt x="1728" y="960"/>
                    <a:pt x="1727" y="961"/>
                  </a:cubicBezTo>
                  <a:lnTo>
                    <a:pt x="1727" y="961"/>
                  </a:lnTo>
                  <a:cubicBezTo>
                    <a:pt x="1726" y="963"/>
                    <a:pt x="1724" y="963"/>
                    <a:pt x="1723" y="961"/>
                  </a:cubicBezTo>
                  <a:cubicBezTo>
                    <a:pt x="1721" y="960"/>
                    <a:pt x="1721" y="958"/>
                    <a:pt x="1723" y="957"/>
                  </a:cubicBezTo>
                  <a:close/>
                  <a:moveTo>
                    <a:pt x="1734" y="952"/>
                  </a:moveTo>
                  <a:lnTo>
                    <a:pt x="1734" y="952"/>
                  </a:lnTo>
                  <a:cubicBezTo>
                    <a:pt x="1735" y="950"/>
                    <a:pt x="1737" y="950"/>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5"/>
                  </a:cubicBezTo>
                  <a:lnTo>
                    <a:pt x="1761" y="945"/>
                  </a:lnTo>
                  <a:cubicBezTo>
                    <a:pt x="1760" y="947"/>
                    <a:pt x="1758" y="947"/>
                    <a:pt x="1757" y="945"/>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8"/>
                    <a:pt x="1782" y="928"/>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3"/>
                    <a:pt x="1802" y="923"/>
                    <a:pt x="1801" y="922"/>
                  </a:cubicBezTo>
                  <a:cubicBezTo>
                    <a:pt x="1800" y="921"/>
                    <a:pt x="1800" y="919"/>
                    <a:pt x="1801" y="918"/>
                  </a:cubicBezTo>
                  <a:close/>
                  <a:moveTo>
                    <a:pt x="1812" y="912"/>
                  </a:moveTo>
                  <a:lnTo>
                    <a:pt x="1812" y="912"/>
                  </a:lnTo>
                  <a:cubicBezTo>
                    <a:pt x="1813" y="910"/>
                    <a:pt x="1815" y="910"/>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5"/>
                  </a:moveTo>
                  <a:lnTo>
                    <a:pt x="1823" y="905"/>
                  </a:lnTo>
                  <a:cubicBezTo>
                    <a:pt x="1824" y="904"/>
                    <a:pt x="1826" y="904"/>
                    <a:pt x="1827" y="905"/>
                  </a:cubicBezTo>
                  <a:cubicBezTo>
                    <a:pt x="1828" y="907"/>
                    <a:pt x="1828" y="909"/>
                    <a:pt x="1827" y="910"/>
                  </a:cubicBezTo>
                  <a:lnTo>
                    <a:pt x="1827" y="910"/>
                  </a:lnTo>
                  <a:cubicBezTo>
                    <a:pt x="1826" y="911"/>
                    <a:pt x="1824" y="911"/>
                    <a:pt x="1823" y="910"/>
                  </a:cubicBezTo>
                  <a:cubicBezTo>
                    <a:pt x="1821" y="909"/>
                    <a:pt x="1821" y="907"/>
                    <a:pt x="1823" y="905"/>
                  </a:cubicBezTo>
                  <a:close/>
                  <a:moveTo>
                    <a:pt x="1833" y="899"/>
                  </a:moveTo>
                  <a:lnTo>
                    <a:pt x="1833" y="899"/>
                  </a:lnTo>
                  <a:cubicBezTo>
                    <a:pt x="1835" y="898"/>
                    <a:pt x="1837" y="898"/>
                    <a:pt x="1838" y="899"/>
                  </a:cubicBezTo>
                  <a:cubicBezTo>
                    <a:pt x="1839" y="900"/>
                    <a:pt x="1839" y="902"/>
                    <a:pt x="1838" y="903"/>
                  </a:cubicBezTo>
                  <a:lnTo>
                    <a:pt x="1838" y="903"/>
                  </a:lnTo>
                  <a:cubicBezTo>
                    <a:pt x="1837" y="905"/>
                    <a:pt x="1835" y="905"/>
                    <a:pt x="1833" y="903"/>
                  </a:cubicBezTo>
                  <a:cubicBezTo>
                    <a:pt x="1832" y="902"/>
                    <a:pt x="1832" y="900"/>
                    <a:pt x="1833" y="899"/>
                  </a:cubicBezTo>
                  <a:close/>
                  <a:moveTo>
                    <a:pt x="1844" y="892"/>
                  </a:moveTo>
                  <a:lnTo>
                    <a:pt x="1844" y="892"/>
                  </a:lnTo>
                  <a:cubicBezTo>
                    <a:pt x="1845" y="891"/>
                    <a:pt x="1847" y="891"/>
                    <a:pt x="1848" y="892"/>
                  </a:cubicBezTo>
                  <a:cubicBezTo>
                    <a:pt x="1850" y="894"/>
                    <a:pt x="1850" y="896"/>
                    <a:pt x="1848" y="897"/>
                  </a:cubicBezTo>
                  <a:lnTo>
                    <a:pt x="1848" y="897"/>
                  </a:lnTo>
                  <a:cubicBezTo>
                    <a:pt x="1847" y="898"/>
                    <a:pt x="1845" y="898"/>
                    <a:pt x="1844" y="897"/>
                  </a:cubicBezTo>
                  <a:cubicBezTo>
                    <a:pt x="1843" y="896"/>
                    <a:pt x="1843" y="894"/>
                    <a:pt x="1844" y="892"/>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3"/>
                  </a:cubicBezTo>
                  <a:lnTo>
                    <a:pt x="1869" y="883"/>
                  </a:lnTo>
                  <a:cubicBezTo>
                    <a:pt x="1868" y="885"/>
                    <a:pt x="1866" y="885"/>
                    <a:pt x="1865" y="883"/>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0"/>
                    <a:pt x="1887" y="870"/>
                    <a:pt x="1886" y="869"/>
                  </a:cubicBezTo>
                  <a:cubicBezTo>
                    <a:pt x="1884" y="868"/>
                    <a:pt x="1884" y="866"/>
                    <a:pt x="1886" y="865"/>
                  </a:cubicBezTo>
                  <a:close/>
                  <a:moveTo>
                    <a:pt x="1896" y="857"/>
                  </a:moveTo>
                  <a:lnTo>
                    <a:pt x="1896" y="857"/>
                  </a:lnTo>
                  <a:cubicBezTo>
                    <a:pt x="1897" y="856"/>
                    <a:pt x="1899" y="856"/>
                    <a:pt x="1900" y="857"/>
                  </a:cubicBezTo>
                  <a:cubicBezTo>
                    <a:pt x="1901" y="859"/>
                    <a:pt x="1901" y="861"/>
                    <a:pt x="1900" y="862"/>
                  </a:cubicBezTo>
                  <a:lnTo>
                    <a:pt x="1900" y="862"/>
                  </a:lnTo>
                  <a:cubicBezTo>
                    <a:pt x="1899" y="863"/>
                    <a:pt x="1897" y="863"/>
                    <a:pt x="1896" y="862"/>
                  </a:cubicBezTo>
                  <a:cubicBezTo>
                    <a:pt x="1895" y="861"/>
                    <a:pt x="1895" y="859"/>
                    <a:pt x="1896" y="857"/>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2"/>
                  </a:moveTo>
                  <a:lnTo>
                    <a:pt x="1916" y="842"/>
                  </a:lnTo>
                  <a:cubicBezTo>
                    <a:pt x="1917" y="841"/>
                    <a:pt x="1919" y="841"/>
                    <a:pt x="1920" y="842"/>
                  </a:cubicBezTo>
                  <a:cubicBezTo>
                    <a:pt x="1921" y="844"/>
                    <a:pt x="1921" y="846"/>
                    <a:pt x="1920" y="847"/>
                  </a:cubicBezTo>
                  <a:lnTo>
                    <a:pt x="1920" y="847"/>
                  </a:lnTo>
                  <a:cubicBezTo>
                    <a:pt x="1919" y="848"/>
                    <a:pt x="1917" y="848"/>
                    <a:pt x="1916" y="847"/>
                  </a:cubicBezTo>
                  <a:cubicBezTo>
                    <a:pt x="1915" y="846"/>
                    <a:pt x="1915" y="844"/>
                    <a:pt x="1916" y="842"/>
                  </a:cubicBezTo>
                  <a:close/>
                  <a:moveTo>
                    <a:pt x="1925" y="835"/>
                  </a:moveTo>
                  <a:lnTo>
                    <a:pt x="1925" y="835"/>
                  </a:lnTo>
                  <a:cubicBezTo>
                    <a:pt x="1926" y="834"/>
                    <a:pt x="1928" y="833"/>
                    <a:pt x="1929" y="834"/>
                  </a:cubicBezTo>
                  <a:cubicBezTo>
                    <a:pt x="1931" y="835"/>
                    <a:pt x="1931" y="837"/>
                    <a:pt x="1930" y="838"/>
                  </a:cubicBezTo>
                  <a:lnTo>
                    <a:pt x="1930" y="838"/>
                  </a:lnTo>
                  <a:cubicBezTo>
                    <a:pt x="1929" y="840"/>
                    <a:pt x="1927" y="840"/>
                    <a:pt x="1926" y="839"/>
                  </a:cubicBezTo>
                  <a:cubicBezTo>
                    <a:pt x="1925" y="838"/>
                    <a:pt x="1924" y="836"/>
                    <a:pt x="1925" y="835"/>
                  </a:cubicBezTo>
                  <a:close/>
                  <a:moveTo>
                    <a:pt x="1935" y="827"/>
                  </a:moveTo>
                  <a:lnTo>
                    <a:pt x="1935" y="827"/>
                  </a:lnTo>
                  <a:cubicBezTo>
                    <a:pt x="1936" y="826"/>
                    <a:pt x="1938" y="825"/>
                    <a:pt x="1939" y="826"/>
                  </a:cubicBezTo>
                  <a:cubicBezTo>
                    <a:pt x="1940" y="827"/>
                    <a:pt x="1941" y="829"/>
                    <a:pt x="1940" y="830"/>
                  </a:cubicBezTo>
                  <a:lnTo>
                    <a:pt x="1940" y="830"/>
                  </a:lnTo>
                  <a:cubicBezTo>
                    <a:pt x="1939" y="832"/>
                    <a:pt x="1937" y="832"/>
                    <a:pt x="1936" y="831"/>
                  </a:cubicBezTo>
                  <a:cubicBezTo>
                    <a:pt x="1934" y="830"/>
                    <a:pt x="1934" y="828"/>
                    <a:pt x="1935" y="827"/>
                  </a:cubicBezTo>
                  <a:close/>
                  <a:moveTo>
                    <a:pt x="1944" y="819"/>
                  </a:moveTo>
                  <a:lnTo>
                    <a:pt x="1944" y="819"/>
                  </a:lnTo>
                  <a:cubicBezTo>
                    <a:pt x="1945" y="818"/>
                    <a:pt x="1947" y="817"/>
                    <a:pt x="1949" y="818"/>
                  </a:cubicBezTo>
                  <a:cubicBezTo>
                    <a:pt x="1950" y="819"/>
                    <a:pt x="1950" y="821"/>
                    <a:pt x="1949" y="822"/>
                  </a:cubicBezTo>
                  <a:lnTo>
                    <a:pt x="1949" y="822"/>
                  </a:lnTo>
                  <a:cubicBezTo>
                    <a:pt x="1949" y="824"/>
                    <a:pt x="1947" y="824"/>
                    <a:pt x="1945" y="823"/>
                  </a:cubicBezTo>
                  <a:cubicBezTo>
                    <a:pt x="1944" y="822"/>
                    <a:pt x="1943" y="820"/>
                    <a:pt x="1944" y="819"/>
                  </a:cubicBezTo>
                  <a:close/>
                  <a:moveTo>
                    <a:pt x="1953" y="810"/>
                  </a:moveTo>
                  <a:lnTo>
                    <a:pt x="1953" y="810"/>
                  </a:lnTo>
                  <a:cubicBezTo>
                    <a:pt x="1954" y="809"/>
                    <a:pt x="1956" y="809"/>
                    <a:pt x="1958" y="810"/>
                  </a:cubicBezTo>
                  <a:cubicBezTo>
                    <a:pt x="1959" y="811"/>
                    <a:pt x="1960" y="812"/>
                    <a:pt x="1959" y="814"/>
                  </a:cubicBezTo>
                  <a:lnTo>
                    <a:pt x="1959" y="814"/>
                  </a:lnTo>
                  <a:cubicBezTo>
                    <a:pt x="1958" y="815"/>
                    <a:pt x="1956" y="816"/>
                    <a:pt x="1954" y="815"/>
                  </a:cubicBezTo>
                  <a:cubicBezTo>
                    <a:pt x="1953" y="814"/>
                    <a:pt x="1952" y="812"/>
                    <a:pt x="1953" y="810"/>
                  </a:cubicBezTo>
                  <a:close/>
                  <a:moveTo>
                    <a:pt x="1963" y="802"/>
                  </a:moveTo>
                  <a:lnTo>
                    <a:pt x="1963" y="802"/>
                  </a:lnTo>
                  <a:cubicBezTo>
                    <a:pt x="1964" y="800"/>
                    <a:pt x="1965" y="800"/>
                    <a:pt x="1967" y="801"/>
                  </a:cubicBezTo>
                  <a:cubicBezTo>
                    <a:pt x="1968" y="802"/>
                    <a:pt x="1969" y="804"/>
                    <a:pt x="1968" y="805"/>
                  </a:cubicBezTo>
                  <a:lnTo>
                    <a:pt x="1968" y="805"/>
                  </a:lnTo>
                  <a:cubicBezTo>
                    <a:pt x="1967" y="807"/>
                    <a:pt x="1965" y="807"/>
                    <a:pt x="1963" y="806"/>
                  </a:cubicBezTo>
                  <a:cubicBezTo>
                    <a:pt x="1962" y="805"/>
                    <a:pt x="1962" y="803"/>
                    <a:pt x="1963" y="802"/>
                  </a:cubicBezTo>
                  <a:close/>
                  <a:moveTo>
                    <a:pt x="1972" y="793"/>
                  </a:moveTo>
                  <a:lnTo>
                    <a:pt x="1972" y="793"/>
                  </a:lnTo>
                  <a:cubicBezTo>
                    <a:pt x="1973" y="792"/>
                    <a:pt x="1975" y="791"/>
                    <a:pt x="1976" y="792"/>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2"/>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0"/>
                    <a:pt x="1990" y="779"/>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4"/>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7"/>
                  </a:moveTo>
                  <a:lnTo>
                    <a:pt x="2013" y="747"/>
                  </a:lnTo>
                  <a:cubicBezTo>
                    <a:pt x="2013" y="746"/>
                    <a:pt x="2015" y="745"/>
                    <a:pt x="2017" y="745"/>
                  </a:cubicBezTo>
                  <a:cubicBezTo>
                    <a:pt x="2018" y="746"/>
                    <a:pt x="2019" y="748"/>
                    <a:pt x="2019" y="749"/>
                  </a:cubicBezTo>
                  <a:lnTo>
                    <a:pt x="2019" y="749"/>
                  </a:lnTo>
                  <a:cubicBezTo>
                    <a:pt x="2018" y="751"/>
                    <a:pt x="2016" y="752"/>
                    <a:pt x="2015" y="751"/>
                  </a:cubicBezTo>
                  <a:cubicBezTo>
                    <a:pt x="2013" y="751"/>
                    <a:pt x="2012" y="749"/>
                    <a:pt x="2013" y="747"/>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5"/>
                    <a:pt x="2041" y="717"/>
                    <a:pt x="2041" y="719"/>
                  </a:cubicBezTo>
                  <a:lnTo>
                    <a:pt x="2041" y="719"/>
                  </a:lnTo>
                  <a:cubicBezTo>
                    <a:pt x="2040" y="721"/>
                    <a:pt x="2038" y="721"/>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5"/>
                  </a:cubicBezTo>
                  <a:lnTo>
                    <a:pt x="2065" y="676"/>
                  </a:lnTo>
                  <a:cubicBezTo>
                    <a:pt x="2065" y="677"/>
                    <a:pt x="2063" y="678"/>
                    <a:pt x="2062" y="677"/>
                  </a:cubicBezTo>
                  <a:cubicBezTo>
                    <a:pt x="2060" y="677"/>
                    <a:pt x="2059" y="675"/>
                    <a:pt x="2060" y="674"/>
                  </a:cubicBezTo>
                  <a:close/>
                  <a:moveTo>
                    <a:pt x="2065" y="662"/>
                  </a:moveTo>
                  <a:lnTo>
                    <a:pt x="2065" y="662"/>
                  </a:lnTo>
                  <a:cubicBezTo>
                    <a:pt x="2065" y="660"/>
                    <a:pt x="2067" y="660"/>
                    <a:pt x="2069" y="660"/>
                  </a:cubicBezTo>
                  <a:cubicBezTo>
                    <a:pt x="2070" y="661"/>
                    <a:pt x="2071" y="662"/>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3"/>
                    <a:pt x="2092" y="595"/>
                    <a:pt x="2090" y="595"/>
                  </a:cubicBezTo>
                  <a:cubicBezTo>
                    <a:pt x="2088" y="595"/>
                    <a:pt x="2087" y="593"/>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2"/>
                    <a:pt x="2092" y="582"/>
                  </a:cubicBezTo>
                  <a:cubicBezTo>
                    <a:pt x="2090" y="582"/>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251" name="Group 538"/>
            <p:cNvGrpSpPr>
              <a:grpSpLocks/>
            </p:cNvGrpSpPr>
            <p:nvPr/>
          </p:nvGrpSpPr>
          <p:grpSpPr bwMode="auto">
            <a:xfrm>
              <a:off x="3137" y="3104"/>
              <a:ext cx="32" cy="19"/>
              <a:chOff x="3137" y="3104"/>
              <a:chExt cx="32" cy="19"/>
            </a:xfrm>
          </p:grpSpPr>
          <p:sp>
            <p:nvSpPr>
              <p:cNvPr id="52077" name="Freeform 536"/>
              <p:cNvSpPr>
                <a:spLocks/>
              </p:cNvSpPr>
              <p:nvPr/>
            </p:nvSpPr>
            <p:spPr bwMode="auto">
              <a:xfrm>
                <a:off x="3137" y="3104"/>
                <a:ext cx="32"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4"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8" name="Freeform 537"/>
              <p:cNvSpPr>
                <a:spLocks/>
              </p:cNvSpPr>
              <p:nvPr/>
            </p:nvSpPr>
            <p:spPr bwMode="auto">
              <a:xfrm>
                <a:off x="3137" y="3104"/>
                <a:ext cx="32" cy="19"/>
              </a:xfrm>
              <a:custGeom>
                <a:avLst/>
                <a:gdLst>
                  <a:gd name="T0" fmla="*/ 32 w 32"/>
                  <a:gd name="T1" fmla="*/ 9 h 19"/>
                  <a:gd name="T2" fmla="*/ 16 w 32"/>
                  <a:gd name="T3" fmla="*/ 0 h 19"/>
                  <a:gd name="T4" fmla="*/ 1 w 32"/>
                  <a:gd name="T5" fmla="*/ 9 h 19"/>
                  <a:gd name="T6" fmla="*/ 16 w 32"/>
                  <a:gd name="T7" fmla="*/ 18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1" y="9"/>
                    </a:cubicBezTo>
                    <a:cubicBezTo>
                      <a:pt x="1" y="15"/>
                      <a:pt x="7" y="19"/>
                      <a:pt x="16" y="18"/>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52" name="Group 541"/>
            <p:cNvGrpSpPr>
              <a:grpSpLocks/>
            </p:cNvGrpSpPr>
            <p:nvPr/>
          </p:nvGrpSpPr>
          <p:grpSpPr bwMode="auto">
            <a:xfrm>
              <a:off x="3445" y="3169"/>
              <a:ext cx="32" cy="19"/>
              <a:chOff x="3445" y="3169"/>
              <a:chExt cx="32" cy="19"/>
            </a:xfrm>
          </p:grpSpPr>
          <p:sp>
            <p:nvSpPr>
              <p:cNvPr id="52075" name="Freeform 539"/>
              <p:cNvSpPr>
                <a:spLocks/>
              </p:cNvSpPr>
              <p:nvPr/>
            </p:nvSpPr>
            <p:spPr bwMode="auto">
              <a:xfrm>
                <a:off x="3445" y="3169"/>
                <a:ext cx="32" cy="19"/>
              </a:xfrm>
              <a:custGeom>
                <a:avLst/>
                <a:gdLst>
                  <a:gd name="T0" fmla="*/ 43 w 43"/>
                  <a:gd name="T1" fmla="*/ 15 h 30"/>
                  <a:gd name="T2" fmla="*/ 21 w 43"/>
                  <a:gd name="T3" fmla="*/ 0 h 30"/>
                  <a:gd name="T4" fmla="*/ 0 w 43"/>
                  <a:gd name="T5" fmla="*/ 15 h 30"/>
                  <a:gd name="T6" fmla="*/ 21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1"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6" name="Freeform 540"/>
              <p:cNvSpPr>
                <a:spLocks/>
              </p:cNvSpPr>
              <p:nvPr/>
            </p:nvSpPr>
            <p:spPr bwMode="auto">
              <a:xfrm>
                <a:off x="3445" y="3169"/>
                <a:ext cx="32" cy="19"/>
              </a:xfrm>
              <a:custGeom>
                <a:avLst/>
                <a:gdLst>
                  <a:gd name="T0" fmla="*/ 32 w 32"/>
                  <a:gd name="T1" fmla="*/ 10 h 19"/>
                  <a:gd name="T2" fmla="*/ 16 w 32"/>
                  <a:gd name="T3" fmla="*/ 0 h 19"/>
                  <a:gd name="T4" fmla="*/ 0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5"/>
                      <a:pt x="25" y="0"/>
                      <a:pt x="16" y="0"/>
                    </a:cubicBezTo>
                    <a:cubicBezTo>
                      <a:pt x="6" y="0"/>
                      <a:pt x="0" y="5"/>
                      <a:pt x="0" y="10"/>
                    </a:cubicBezTo>
                    <a:cubicBezTo>
                      <a:pt x="0" y="15"/>
                      <a:pt x="7" y="19"/>
                      <a:pt x="16" y="19"/>
                    </a:cubicBezTo>
                    <a:cubicBezTo>
                      <a:pt x="25" y="19"/>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53" name="Group 544"/>
            <p:cNvGrpSpPr>
              <a:grpSpLocks/>
            </p:cNvGrpSpPr>
            <p:nvPr/>
          </p:nvGrpSpPr>
          <p:grpSpPr bwMode="auto">
            <a:xfrm>
              <a:off x="3558" y="3248"/>
              <a:ext cx="33" cy="19"/>
              <a:chOff x="3558" y="3248"/>
              <a:chExt cx="33" cy="19"/>
            </a:xfrm>
          </p:grpSpPr>
          <p:sp>
            <p:nvSpPr>
              <p:cNvPr id="52073" name="Freeform 542"/>
              <p:cNvSpPr>
                <a:spLocks/>
              </p:cNvSpPr>
              <p:nvPr/>
            </p:nvSpPr>
            <p:spPr bwMode="auto">
              <a:xfrm>
                <a:off x="3558" y="3248"/>
                <a:ext cx="33" cy="19"/>
              </a:xfrm>
              <a:custGeom>
                <a:avLst/>
                <a:gdLst>
                  <a:gd name="T0" fmla="*/ 43 w 43"/>
                  <a:gd name="T1" fmla="*/ 15 h 30"/>
                  <a:gd name="T2" fmla="*/ 21 w 43"/>
                  <a:gd name="T3" fmla="*/ 0 h 30"/>
                  <a:gd name="T4" fmla="*/ 0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3" y="0"/>
                      <a:pt x="21" y="0"/>
                    </a:cubicBezTo>
                    <a:cubicBezTo>
                      <a:pt x="9" y="0"/>
                      <a:pt x="0" y="7"/>
                      <a:pt x="0" y="15"/>
                    </a:cubicBezTo>
                    <a:cubicBezTo>
                      <a:pt x="0" y="23"/>
                      <a:pt x="10" y="30"/>
                      <a:pt x="22"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4" name="Freeform 543"/>
              <p:cNvSpPr>
                <a:spLocks/>
              </p:cNvSpPr>
              <p:nvPr/>
            </p:nvSpPr>
            <p:spPr bwMode="auto">
              <a:xfrm>
                <a:off x="3558" y="3248"/>
                <a:ext cx="33" cy="19"/>
              </a:xfrm>
              <a:custGeom>
                <a:avLst/>
                <a:gdLst>
                  <a:gd name="T0" fmla="*/ 33 w 33"/>
                  <a:gd name="T1" fmla="*/ 9 h 19"/>
                  <a:gd name="T2" fmla="*/ 16 w 33"/>
                  <a:gd name="T3" fmla="*/ 0 h 19"/>
                  <a:gd name="T4" fmla="*/ 0 w 33"/>
                  <a:gd name="T5" fmla="*/ 9 h 19"/>
                  <a:gd name="T6" fmla="*/ 17 w 33"/>
                  <a:gd name="T7" fmla="*/ 18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6" y="0"/>
                    </a:cubicBezTo>
                    <a:cubicBezTo>
                      <a:pt x="7" y="0"/>
                      <a:pt x="0" y="4"/>
                      <a:pt x="0" y="9"/>
                    </a:cubicBezTo>
                    <a:cubicBezTo>
                      <a:pt x="0" y="14"/>
                      <a:pt x="8" y="19"/>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54" name="Group 547"/>
            <p:cNvGrpSpPr>
              <a:grpSpLocks/>
            </p:cNvGrpSpPr>
            <p:nvPr/>
          </p:nvGrpSpPr>
          <p:grpSpPr bwMode="auto">
            <a:xfrm>
              <a:off x="3641" y="3341"/>
              <a:ext cx="32" cy="18"/>
              <a:chOff x="3641" y="3341"/>
              <a:chExt cx="32" cy="18"/>
            </a:xfrm>
          </p:grpSpPr>
          <p:sp>
            <p:nvSpPr>
              <p:cNvPr id="52071" name="Freeform 545"/>
              <p:cNvSpPr>
                <a:spLocks/>
              </p:cNvSpPr>
              <p:nvPr/>
            </p:nvSpPr>
            <p:spPr bwMode="auto">
              <a:xfrm>
                <a:off x="3641" y="3341"/>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2" name="Freeform 546"/>
              <p:cNvSpPr>
                <a:spLocks/>
              </p:cNvSpPr>
              <p:nvPr/>
            </p:nvSpPr>
            <p:spPr bwMode="auto">
              <a:xfrm>
                <a:off x="3641" y="3341"/>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5"/>
                      <a:pt x="0" y="9"/>
                    </a:cubicBezTo>
                    <a:cubicBezTo>
                      <a:pt x="0" y="14"/>
                      <a:pt x="8" y="18"/>
                      <a:pt x="17" y="18"/>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55" name="Group 550"/>
            <p:cNvGrpSpPr>
              <a:grpSpLocks/>
            </p:cNvGrpSpPr>
            <p:nvPr/>
          </p:nvGrpSpPr>
          <p:grpSpPr bwMode="auto">
            <a:xfrm>
              <a:off x="3661" y="3439"/>
              <a:ext cx="33" cy="19"/>
              <a:chOff x="3661" y="3439"/>
              <a:chExt cx="33" cy="19"/>
            </a:xfrm>
          </p:grpSpPr>
          <p:sp>
            <p:nvSpPr>
              <p:cNvPr id="52069" name="Freeform 548"/>
              <p:cNvSpPr>
                <a:spLocks/>
              </p:cNvSpPr>
              <p:nvPr/>
            </p:nvSpPr>
            <p:spPr bwMode="auto">
              <a:xfrm>
                <a:off x="3661" y="3439"/>
                <a:ext cx="33" cy="19"/>
              </a:xfrm>
              <a:custGeom>
                <a:avLst/>
                <a:gdLst>
                  <a:gd name="T0" fmla="*/ 43 w 43"/>
                  <a:gd name="T1" fmla="*/ 14 h 29"/>
                  <a:gd name="T2" fmla="*/ 22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2" y="0"/>
                    </a:cubicBezTo>
                    <a:cubicBezTo>
                      <a:pt x="10" y="0"/>
                      <a:pt x="0" y="7"/>
                      <a:pt x="0" y="15"/>
                    </a:cubicBezTo>
                    <a:cubicBezTo>
                      <a:pt x="1" y="23"/>
                      <a:pt x="10" y="29"/>
                      <a:pt x="22" y="29"/>
                    </a:cubicBezTo>
                    <a:cubicBezTo>
                      <a:pt x="34" y="29"/>
                      <a:pt x="43" y="23"/>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0" name="Freeform 549"/>
              <p:cNvSpPr>
                <a:spLocks/>
              </p:cNvSpPr>
              <p:nvPr/>
            </p:nvSpPr>
            <p:spPr bwMode="auto">
              <a:xfrm>
                <a:off x="3661" y="3439"/>
                <a:ext cx="33" cy="19"/>
              </a:xfrm>
              <a:custGeom>
                <a:avLst/>
                <a:gdLst>
                  <a:gd name="T0" fmla="*/ 33 w 33"/>
                  <a:gd name="T1" fmla="*/ 9 h 19"/>
                  <a:gd name="T2" fmla="*/ 17 w 33"/>
                  <a:gd name="T3" fmla="*/ 0 h 19"/>
                  <a:gd name="T4" fmla="*/ 0 w 33"/>
                  <a:gd name="T5" fmla="*/ 10 h 19"/>
                  <a:gd name="T6" fmla="*/ 17 w 33"/>
                  <a:gd name="T7" fmla="*/ 19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7" y="0"/>
                    </a:cubicBezTo>
                    <a:cubicBezTo>
                      <a:pt x="8" y="0"/>
                      <a:pt x="0" y="4"/>
                      <a:pt x="0" y="10"/>
                    </a:cubicBezTo>
                    <a:cubicBezTo>
                      <a:pt x="1" y="15"/>
                      <a:pt x="8" y="19"/>
                      <a:pt x="17" y="19"/>
                    </a:cubicBezTo>
                    <a:cubicBezTo>
                      <a:pt x="26" y="19"/>
                      <a:pt x="33" y="15"/>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56" name="Group 553"/>
            <p:cNvGrpSpPr>
              <a:grpSpLocks/>
            </p:cNvGrpSpPr>
            <p:nvPr/>
          </p:nvGrpSpPr>
          <p:grpSpPr bwMode="auto">
            <a:xfrm>
              <a:off x="3638" y="3523"/>
              <a:ext cx="32" cy="19"/>
              <a:chOff x="3638" y="3523"/>
              <a:chExt cx="32" cy="19"/>
            </a:xfrm>
          </p:grpSpPr>
          <p:sp>
            <p:nvSpPr>
              <p:cNvPr id="52067" name="Freeform 551"/>
              <p:cNvSpPr>
                <a:spLocks/>
              </p:cNvSpPr>
              <p:nvPr/>
            </p:nvSpPr>
            <p:spPr bwMode="auto">
              <a:xfrm>
                <a:off x="3638" y="3523"/>
                <a:ext cx="32" cy="19"/>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10" y="1"/>
                      <a:pt x="0" y="7"/>
                      <a:pt x="0" y="15"/>
                    </a:cubicBezTo>
                    <a:cubicBezTo>
                      <a:pt x="0" y="23"/>
                      <a:pt x="10" y="29"/>
                      <a:pt x="22" y="29"/>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8" name="Freeform 552"/>
              <p:cNvSpPr>
                <a:spLocks/>
              </p:cNvSpPr>
              <p:nvPr/>
            </p:nvSpPr>
            <p:spPr bwMode="auto">
              <a:xfrm>
                <a:off x="3638" y="3523"/>
                <a:ext cx="32" cy="19"/>
              </a:xfrm>
              <a:custGeom>
                <a:avLst/>
                <a:gdLst>
                  <a:gd name="T0" fmla="*/ 32 w 32"/>
                  <a:gd name="T1" fmla="*/ 9 h 19"/>
                  <a:gd name="T2" fmla="*/ 16 w 32"/>
                  <a:gd name="T3" fmla="*/ 0 h 19"/>
                  <a:gd name="T4" fmla="*/ 0 w 32"/>
                  <a:gd name="T5" fmla="*/ 10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8" y="1"/>
                      <a:pt x="0" y="5"/>
                      <a:pt x="0" y="10"/>
                    </a:cubicBezTo>
                    <a:cubicBezTo>
                      <a:pt x="0" y="15"/>
                      <a:pt x="8" y="19"/>
                      <a:pt x="17" y="19"/>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57" name="Group 556"/>
            <p:cNvGrpSpPr>
              <a:grpSpLocks/>
            </p:cNvGrpSpPr>
            <p:nvPr/>
          </p:nvGrpSpPr>
          <p:grpSpPr bwMode="auto">
            <a:xfrm>
              <a:off x="3576" y="3612"/>
              <a:ext cx="33" cy="18"/>
              <a:chOff x="3576" y="3612"/>
              <a:chExt cx="33" cy="18"/>
            </a:xfrm>
          </p:grpSpPr>
          <p:sp>
            <p:nvSpPr>
              <p:cNvPr id="52065" name="Freeform 554"/>
              <p:cNvSpPr>
                <a:spLocks/>
              </p:cNvSpPr>
              <p:nvPr/>
            </p:nvSpPr>
            <p:spPr bwMode="auto">
              <a:xfrm>
                <a:off x="3576" y="3612"/>
                <a:ext cx="33" cy="18"/>
              </a:xfrm>
              <a:custGeom>
                <a:avLst/>
                <a:gdLst>
                  <a:gd name="T0" fmla="*/ 43 w 43"/>
                  <a:gd name="T1" fmla="*/ 14 h 29"/>
                  <a:gd name="T2" fmla="*/ 21 w 43"/>
                  <a:gd name="T3" fmla="*/ 0 h 29"/>
                  <a:gd name="T4" fmla="*/ 0 w 43"/>
                  <a:gd name="T5" fmla="*/ 15 h 29"/>
                  <a:gd name="T6" fmla="*/ 21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1"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6" name="Freeform 555"/>
              <p:cNvSpPr>
                <a:spLocks/>
              </p:cNvSpPr>
              <p:nvPr/>
            </p:nvSpPr>
            <p:spPr bwMode="auto">
              <a:xfrm>
                <a:off x="3576" y="3612"/>
                <a:ext cx="33" cy="18"/>
              </a:xfrm>
              <a:custGeom>
                <a:avLst/>
                <a:gdLst>
                  <a:gd name="T0" fmla="*/ 33 w 33"/>
                  <a:gd name="T1" fmla="*/ 9 h 18"/>
                  <a:gd name="T2" fmla="*/ 16 w 33"/>
                  <a:gd name="T3" fmla="*/ 0 h 18"/>
                  <a:gd name="T4" fmla="*/ 0 w 33"/>
                  <a:gd name="T5" fmla="*/ 9 h 18"/>
                  <a:gd name="T6" fmla="*/ 16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3"/>
                      <a:pt x="25" y="0"/>
                      <a:pt x="16" y="0"/>
                    </a:cubicBezTo>
                    <a:cubicBezTo>
                      <a:pt x="7" y="0"/>
                      <a:pt x="0" y="4"/>
                      <a:pt x="0" y="9"/>
                    </a:cubicBezTo>
                    <a:cubicBezTo>
                      <a:pt x="0" y="14"/>
                      <a:pt x="8" y="18"/>
                      <a:pt x="16"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58" name="Group 559"/>
            <p:cNvGrpSpPr>
              <a:grpSpLocks/>
            </p:cNvGrpSpPr>
            <p:nvPr/>
          </p:nvGrpSpPr>
          <p:grpSpPr bwMode="auto">
            <a:xfrm>
              <a:off x="3471" y="3689"/>
              <a:ext cx="32" cy="18"/>
              <a:chOff x="3471" y="3689"/>
              <a:chExt cx="32" cy="18"/>
            </a:xfrm>
          </p:grpSpPr>
          <p:sp>
            <p:nvSpPr>
              <p:cNvPr id="52063" name="Freeform 557"/>
              <p:cNvSpPr>
                <a:spLocks/>
              </p:cNvSpPr>
              <p:nvPr/>
            </p:nvSpPr>
            <p:spPr bwMode="auto">
              <a:xfrm>
                <a:off x="3471" y="368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6"/>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4" name="Freeform 558"/>
              <p:cNvSpPr>
                <a:spLocks/>
              </p:cNvSpPr>
              <p:nvPr/>
            </p:nvSpPr>
            <p:spPr bwMode="auto">
              <a:xfrm>
                <a:off x="3471" y="3689"/>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4"/>
                      <a:pt x="0" y="9"/>
                    </a:cubicBezTo>
                    <a:cubicBezTo>
                      <a:pt x="0" y="14"/>
                      <a:pt x="8" y="18"/>
                      <a:pt x="17" y="18"/>
                    </a:cubicBezTo>
                    <a:cubicBezTo>
                      <a:pt x="26" y="18"/>
                      <a:pt x="32" y="13"/>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59" name="Group 562"/>
            <p:cNvGrpSpPr>
              <a:grpSpLocks/>
            </p:cNvGrpSpPr>
            <p:nvPr/>
          </p:nvGrpSpPr>
          <p:grpSpPr bwMode="auto">
            <a:xfrm>
              <a:off x="3347" y="3729"/>
              <a:ext cx="32" cy="20"/>
              <a:chOff x="3347" y="3729"/>
              <a:chExt cx="32" cy="20"/>
            </a:xfrm>
          </p:grpSpPr>
          <p:sp>
            <p:nvSpPr>
              <p:cNvPr id="52061" name="Freeform 560"/>
              <p:cNvSpPr>
                <a:spLocks/>
              </p:cNvSpPr>
              <p:nvPr/>
            </p:nvSpPr>
            <p:spPr bwMode="auto">
              <a:xfrm>
                <a:off x="3347" y="372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0"/>
                      <a:pt x="0" y="7"/>
                      <a:pt x="0" y="15"/>
                    </a:cubicBezTo>
                    <a:cubicBezTo>
                      <a:pt x="0" y="23"/>
                      <a:pt x="9"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2" name="Freeform 561"/>
              <p:cNvSpPr>
                <a:spLocks/>
              </p:cNvSpPr>
              <p:nvPr/>
            </p:nvSpPr>
            <p:spPr bwMode="auto">
              <a:xfrm>
                <a:off x="3347" y="3729"/>
                <a:ext cx="32" cy="20"/>
              </a:xfrm>
              <a:custGeom>
                <a:avLst/>
                <a:gdLst>
                  <a:gd name="T0" fmla="*/ 31 w 32"/>
                  <a:gd name="T1" fmla="*/ 10 h 20"/>
                  <a:gd name="T2" fmla="*/ 16 w 32"/>
                  <a:gd name="T3" fmla="*/ 0 h 20"/>
                  <a:gd name="T4" fmla="*/ 0 w 32"/>
                  <a:gd name="T5" fmla="*/ 10 h 20"/>
                  <a:gd name="T6" fmla="*/ 16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5" y="0"/>
                      <a:pt x="16" y="0"/>
                    </a:cubicBezTo>
                    <a:cubicBezTo>
                      <a:pt x="7" y="0"/>
                      <a:pt x="0" y="5"/>
                      <a:pt x="0" y="10"/>
                    </a:cubicBezTo>
                    <a:cubicBezTo>
                      <a:pt x="0" y="15"/>
                      <a:pt x="7" y="20"/>
                      <a:pt x="16" y="20"/>
                    </a:cubicBezTo>
                    <a:cubicBezTo>
                      <a:pt x="25"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0" name="Group 565"/>
            <p:cNvGrpSpPr>
              <a:grpSpLocks/>
            </p:cNvGrpSpPr>
            <p:nvPr/>
          </p:nvGrpSpPr>
          <p:grpSpPr bwMode="auto">
            <a:xfrm>
              <a:off x="3287" y="3138"/>
              <a:ext cx="32" cy="19"/>
              <a:chOff x="3287" y="3138"/>
              <a:chExt cx="32" cy="19"/>
            </a:xfrm>
          </p:grpSpPr>
          <p:sp>
            <p:nvSpPr>
              <p:cNvPr id="52059" name="Freeform 563"/>
              <p:cNvSpPr>
                <a:spLocks/>
              </p:cNvSpPr>
              <p:nvPr/>
            </p:nvSpPr>
            <p:spPr bwMode="auto">
              <a:xfrm>
                <a:off x="3287" y="3138"/>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0" name="Freeform 564"/>
              <p:cNvSpPr>
                <a:spLocks/>
              </p:cNvSpPr>
              <p:nvPr/>
            </p:nvSpPr>
            <p:spPr bwMode="auto">
              <a:xfrm>
                <a:off x="3287" y="3138"/>
                <a:ext cx="32" cy="19"/>
              </a:xfrm>
              <a:custGeom>
                <a:avLst/>
                <a:gdLst>
                  <a:gd name="T0" fmla="*/ 32 w 32"/>
                  <a:gd name="T1" fmla="*/ 9 h 19"/>
                  <a:gd name="T2" fmla="*/ 16 w 32"/>
                  <a:gd name="T3" fmla="*/ 0 h 19"/>
                  <a:gd name="T4" fmla="*/ 0 w 32"/>
                  <a:gd name="T5" fmla="*/ 9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4"/>
                      <a:pt x="7" y="19"/>
                      <a:pt x="16" y="19"/>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1" name="Group 568"/>
            <p:cNvGrpSpPr>
              <a:grpSpLocks/>
            </p:cNvGrpSpPr>
            <p:nvPr/>
          </p:nvGrpSpPr>
          <p:grpSpPr bwMode="auto">
            <a:xfrm>
              <a:off x="3137" y="3104"/>
              <a:ext cx="32" cy="19"/>
              <a:chOff x="3137" y="3104"/>
              <a:chExt cx="32" cy="19"/>
            </a:xfrm>
          </p:grpSpPr>
          <p:sp>
            <p:nvSpPr>
              <p:cNvPr id="52057" name="Freeform 566"/>
              <p:cNvSpPr>
                <a:spLocks/>
              </p:cNvSpPr>
              <p:nvPr/>
            </p:nvSpPr>
            <p:spPr bwMode="auto">
              <a:xfrm>
                <a:off x="3137" y="3104"/>
                <a:ext cx="32"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4"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8" name="Freeform 567"/>
              <p:cNvSpPr>
                <a:spLocks/>
              </p:cNvSpPr>
              <p:nvPr/>
            </p:nvSpPr>
            <p:spPr bwMode="auto">
              <a:xfrm>
                <a:off x="3137" y="3104"/>
                <a:ext cx="32" cy="19"/>
              </a:xfrm>
              <a:custGeom>
                <a:avLst/>
                <a:gdLst>
                  <a:gd name="T0" fmla="*/ 32 w 32"/>
                  <a:gd name="T1" fmla="*/ 9 h 19"/>
                  <a:gd name="T2" fmla="*/ 16 w 32"/>
                  <a:gd name="T3" fmla="*/ 0 h 19"/>
                  <a:gd name="T4" fmla="*/ 1 w 32"/>
                  <a:gd name="T5" fmla="*/ 9 h 19"/>
                  <a:gd name="T6" fmla="*/ 16 w 32"/>
                  <a:gd name="T7" fmla="*/ 18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1" y="9"/>
                    </a:cubicBezTo>
                    <a:cubicBezTo>
                      <a:pt x="1" y="15"/>
                      <a:pt x="7" y="19"/>
                      <a:pt x="16" y="18"/>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2" name="Group 571"/>
            <p:cNvGrpSpPr>
              <a:grpSpLocks/>
            </p:cNvGrpSpPr>
            <p:nvPr/>
          </p:nvGrpSpPr>
          <p:grpSpPr bwMode="auto">
            <a:xfrm>
              <a:off x="3445" y="3169"/>
              <a:ext cx="32" cy="19"/>
              <a:chOff x="3445" y="3169"/>
              <a:chExt cx="32" cy="19"/>
            </a:xfrm>
          </p:grpSpPr>
          <p:sp>
            <p:nvSpPr>
              <p:cNvPr id="52055" name="Freeform 569"/>
              <p:cNvSpPr>
                <a:spLocks/>
              </p:cNvSpPr>
              <p:nvPr/>
            </p:nvSpPr>
            <p:spPr bwMode="auto">
              <a:xfrm>
                <a:off x="3445" y="3169"/>
                <a:ext cx="32" cy="19"/>
              </a:xfrm>
              <a:custGeom>
                <a:avLst/>
                <a:gdLst>
                  <a:gd name="T0" fmla="*/ 43 w 43"/>
                  <a:gd name="T1" fmla="*/ 15 h 30"/>
                  <a:gd name="T2" fmla="*/ 21 w 43"/>
                  <a:gd name="T3" fmla="*/ 0 h 30"/>
                  <a:gd name="T4" fmla="*/ 0 w 43"/>
                  <a:gd name="T5" fmla="*/ 15 h 30"/>
                  <a:gd name="T6" fmla="*/ 21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1"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6" name="Freeform 570"/>
              <p:cNvSpPr>
                <a:spLocks/>
              </p:cNvSpPr>
              <p:nvPr/>
            </p:nvSpPr>
            <p:spPr bwMode="auto">
              <a:xfrm>
                <a:off x="3445" y="3169"/>
                <a:ext cx="32" cy="19"/>
              </a:xfrm>
              <a:custGeom>
                <a:avLst/>
                <a:gdLst>
                  <a:gd name="T0" fmla="*/ 32 w 32"/>
                  <a:gd name="T1" fmla="*/ 10 h 19"/>
                  <a:gd name="T2" fmla="*/ 16 w 32"/>
                  <a:gd name="T3" fmla="*/ 0 h 19"/>
                  <a:gd name="T4" fmla="*/ 0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5"/>
                      <a:pt x="25" y="0"/>
                      <a:pt x="16" y="0"/>
                    </a:cubicBezTo>
                    <a:cubicBezTo>
                      <a:pt x="6" y="0"/>
                      <a:pt x="0" y="5"/>
                      <a:pt x="0" y="10"/>
                    </a:cubicBezTo>
                    <a:cubicBezTo>
                      <a:pt x="0" y="15"/>
                      <a:pt x="7" y="19"/>
                      <a:pt x="16" y="19"/>
                    </a:cubicBezTo>
                    <a:cubicBezTo>
                      <a:pt x="25" y="19"/>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3" name="Group 574"/>
            <p:cNvGrpSpPr>
              <a:grpSpLocks/>
            </p:cNvGrpSpPr>
            <p:nvPr/>
          </p:nvGrpSpPr>
          <p:grpSpPr bwMode="auto">
            <a:xfrm>
              <a:off x="3558" y="3248"/>
              <a:ext cx="33" cy="19"/>
              <a:chOff x="3558" y="3248"/>
              <a:chExt cx="33" cy="19"/>
            </a:xfrm>
          </p:grpSpPr>
          <p:sp>
            <p:nvSpPr>
              <p:cNvPr id="52053" name="Freeform 572"/>
              <p:cNvSpPr>
                <a:spLocks/>
              </p:cNvSpPr>
              <p:nvPr/>
            </p:nvSpPr>
            <p:spPr bwMode="auto">
              <a:xfrm>
                <a:off x="3558" y="3248"/>
                <a:ext cx="33" cy="19"/>
              </a:xfrm>
              <a:custGeom>
                <a:avLst/>
                <a:gdLst>
                  <a:gd name="T0" fmla="*/ 43 w 43"/>
                  <a:gd name="T1" fmla="*/ 15 h 30"/>
                  <a:gd name="T2" fmla="*/ 21 w 43"/>
                  <a:gd name="T3" fmla="*/ 0 h 30"/>
                  <a:gd name="T4" fmla="*/ 0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6"/>
                      <a:pt x="33" y="0"/>
                      <a:pt x="21" y="0"/>
                    </a:cubicBezTo>
                    <a:cubicBezTo>
                      <a:pt x="9" y="0"/>
                      <a:pt x="0" y="7"/>
                      <a:pt x="0" y="15"/>
                    </a:cubicBezTo>
                    <a:cubicBezTo>
                      <a:pt x="0" y="23"/>
                      <a:pt x="10" y="30"/>
                      <a:pt x="22" y="29"/>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4" name="Freeform 573"/>
              <p:cNvSpPr>
                <a:spLocks/>
              </p:cNvSpPr>
              <p:nvPr/>
            </p:nvSpPr>
            <p:spPr bwMode="auto">
              <a:xfrm>
                <a:off x="3558" y="3248"/>
                <a:ext cx="33" cy="19"/>
              </a:xfrm>
              <a:custGeom>
                <a:avLst/>
                <a:gdLst>
                  <a:gd name="T0" fmla="*/ 33 w 33"/>
                  <a:gd name="T1" fmla="*/ 9 h 19"/>
                  <a:gd name="T2" fmla="*/ 16 w 33"/>
                  <a:gd name="T3" fmla="*/ 0 h 19"/>
                  <a:gd name="T4" fmla="*/ 0 w 33"/>
                  <a:gd name="T5" fmla="*/ 9 h 19"/>
                  <a:gd name="T6" fmla="*/ 17 w 33"/>
                  <a:gd name="T7" fmla="*/ 18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6" y="0"/>
                    </a:cubicBezTo>
                    <a:cubicBezTo>
                      <a:pt x="7" y="0"/>
                      <a:pt x="0" y="4"/>
                      <a:pt x="0" y="9"/>
                    </a:cubicBezTo>
                    <a:cubicBezTo>
                      <a:pt x="0" y="14"/>
                      <a:pt x="8" y="19"/>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4" name="Group 577"/>
            <p:cNvGrpSpPr>
              <a:grpSpLocks/>
            </p:cNvGrpSpPr>
            <p:nvPr/>
          </p:nvGrpSpPr>
          <p:grpSpPr bwMode="auto">
            <a:xfrm>
              <a:off x="3641" y="3341"/>
              <a:ext cx="32" cy="18"/>
              <a:chOff x="3641" y="3341"/>
              <a:chExt cx="32" cy="18"/>
            </a:xfrm>
          </p:grpSpPr>
          <p:sp>
            <p:nvSpPr>
              <p:cNvPr id="52051" name="Freeform 575"/>
              <p:cNvSpPr>
                <a:spLocks/>
              </p:cNvSpPr>
              <p:nvPr/>
            </p:nvSpPr>
            <p:spPr bwMode="auto">
              <a:xfrm>
                <a:off x="3641" y="3341"/>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2" name="Freeform 576"/>
              <p:cNvSpPr>
                <a:spLocks/>
              </p:cNvSpPr>
              <p:nvPr/>
            </p:nvSpPr>
            <p:spPr bwMode="auto">
              <a:xfrm>
                <a:off x="3641" y="3341"/>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5"/>
                      <a:pt x="0" y="9"/>
                    </a:cubicBezTo>
                    <a:cubicBezTo>
                      <a:pt x="0" y="14"/>
                      <a:pt x="8" y="18"/>
                      <a:pt x="17" y="18"/>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5" name="Group 580"/>
            <p:cNvGrpSpPr>
              <a:grpSpLocks/>
            </p:cNvGrpSpPr>
            <p:nvPr/>
          </p:nvGrpSpPr>
          <p:grpSpPr bwMode="auto">
            <a:xfrm>
              <a:off x="3661" y="3439"/>
              <a:ext cx="33" cy="19"/>
              <a:chOff x="3661" y="3439"/>
              <a:chExt cx="33" cy="19"/>
            </a:xfrm>
          </p:grpSpPr>
          <p:sp>
            <p:nvSpPr>
              <p:cNvPr id="52049" name="Freeform 578"/>
              <p:cNvSpPr>
                <a:spLocks/>
              </p:cNvSpPr>
              <p:nvPr/>
            </p:nvSpPr>
            <p:spPr bwMode="auto">
              <a:xfrm>
                <a:off x="3661" y="3439"/>
                <a:ext cx="33" cy="19"/>
              </a:xfrm>
              <a:custGeom>
                <a:avLst/>
                <a:gdLst>
                  <a:gd name="T0" fmla="*/ 43 w 43"/>
                  <a:gd name="T1" fmla="*/ 14 h 29"/>
                  <a:gd name="T2" fmla="*/ 22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2" y="0"/>
                    </a:cubicBezTo>
                    <a:cubicBezTo>
                      <a:pt x="10" y="0"/>
                      <a:pt x="0" y="7"/>
                      <a:pt x="0" y="15"/>
                    </a:cubicBezTo>
                    <a:cubicBezTo>
                      <a:pt x="1" y="23"/>
                      <a:pt x="10" y="29"/>
                      <a:pt x="22" y="29"/>
                    </a:cubicBezTo>
                    <a:cubicBezTo>
                      <a:pt x="34" y="29"/>
                      <a:pt x="43" y="23"/>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0" name="Freeform 579"/>
              <p:cNvSpPr>
                <a:spLocks/>
              </p:cNvSpPr>
              <p:nvPr/>
            </p:nvSpPr>
            <p:spPr bwMode="auto">
              <a:xfrm>
                <a:off x="3661" y="3439"/>
                <a:ext cx="33" cy="19"/>
              </a:xfrm>
              <a:custGeom>
                <a:avLst/>
                <a:gdLst>
                  <a:gd name="T0" fmla="*/ 33 w 33"/>
                  <a:gd name="T1" fmla="*/ 9 h 19"/>
                  <a:gd name="T2" fmla="*/ 17 w 33"/>
                  <a:gd name="T3" fmla="*/ 0 h 19"/>
                  <a:gd name="T4" fmla="*/ 0 w 33"/>
                  <a:gd name="T5" fmla="*/ 10 h 19"/>
                  <a:gd name="T6" fmla="*/ 17 w 33"/>
                  <a:gd name="T7" fmla="*/ 19 h 19"/>
                  <a:gd name="T8" fmla="*/ 33 w 33"/>
                  <a:gd name="T9" fmla="*/ 9 h 19"/>
                </a:gdLst>
                <a:ahLst/>
                <a:cxnLst>
                  <a:cxn ang="0">
                    <a:pos x="T0" y="T1"/>
                  </a:cxn>
                  <a:cxn ang="0">
                    <a:pos x="T2" y="T3"/>
                  </a:cxn>
                  <a:cxn ang="0">
                    <a:pos x="T4" y="T5"/>
                  </a:cxn>
                  <a:cxn ang="0">
                    <a:pos x="T6" y="T7"/>
                  </a:cxn>
                  <a:cxn ang="0">
                    <a:pos x="T8" y="T9"/>
                  </a:cxn>
                </a:cxnLst>
                <a:rect l="0" t="0" r="r" b="b"/>
                <a:pathLst>
                  <a:path w="33" h="19">
                    <a:moveTo>
                      <a:pt x="33" y="9"/>
                    </a:moveTo>
                    <a:cubicBezTo>
                      <a:pt x="33" y="4"/>
                      <a:pt x="25" y="0"/>
                      <a:pt x="17" y="0"/>
                    </a:cubicBezTo>
                    <a:cubicBezTo>
                      <a:pt x="8" y="0"/>
                      <a:pt x="0" y="4"/>
                      <a:pt x="0" y="10"/>
                    </a:cubicBezTo>
                    <a:cubicBezTo>
                      <a:pt x="1" y="15"/>
                      <a:pt x="8" y="19"/>
                      <a:pt x="17" y="19"/>
                    </a:cubicBezTo>
                    <a:cubicBezTo>
                      <a:pt x="26" y="19"/>
                      <a:pt x="33" y="15"/>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6" name="Group 583"/>
            <p:cNvGrpSpPr>
              <a:grpSpLocks/>
            </p:cNvGrpSpPr>
            <p:nvPr/>
          </p:nvGrpSpPr>
          <p:grpSpPr bwMode="auto">
            <a:xfrm>
              <a:off x="3638" y="3523"/>
              <a:ext cx="32" cy="19"/>
              <a:chOff x="3638" y="3523"/>
              <a:chExt cx="32" cy="19"/>
            </a:xfrm>
          </p:grpSpPr>
          <p:sp>
            <p:nvSpPr>
              <p:cNvPr id="52047" name="Freeform 581"/>
              <p:cNvSpPr>
                <a:spLocks/>
              </p:cNvSpPr>
              <p:nvPr/>
            </p:nvSpPr>
            <p:spPr bwMode="auto">
              <a:xfrm>
                <a:off x="3638" y="3523"/>
                <a:ext cx="32" cy="19"/>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10" y="1"/>
                      <a:pt x="0" y="7"/>
                      <a:pt x="0" y="15"/>
                    </a:cubicBezTo>
                    <a:cubicBezTo>
                      <a:pt x="0" y="23"/>
                      <a:pt x="10" y="29"/>
                      <a:pt x="22" y="29"/>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8" name="Freeform 582"/>
              <p:cNvSpPr>
                <a:spLocks/>
              </p:cNvSpPr>
              <p:nvPr/>
            </p:nvSpPr>
            <p:spPr bwMode="auto">
              <a:xfrm>
                <a:off x="3638" y="3523"/>
                <a:ext cx="32" cy="19"/>
              </a:xfrm>
              <a:custGeom>
                <a:avLst/>
                <a:gdLst>
                  <a:gd name="T0" fmla="*/ 32 w 32"/>
                  <a:gd name="T1" fmla="*/ 9 h 19"/>
                  <a:gd name="T2" fmla="*/ 16 w 32"/>
                  <a:gd name="T3" fmla="*/ 0 h 19"/>
                  <a:gd name="T4" fmla="*/ 0 w 32"/>
                  <a:gd name="T5" fmla="*/ 10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8" y="1"/>
                      <a:pt x="0" y="5"/>
                      <a:pt x="0" y="10"/>
                    </a:cubicBezTo>
                    <a:cubicBezTo>
                      <a:pt x="0" y="15"/>
                      <a:pt x="8" y="19"/>
                      <a:pt x="17" y="19"/>
                    </a:cubicBezTo>
                    <a:cubicBezTo>
                      <a:pt x="26"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7" name="Group 586"/>
            <p:cNvGrpSpPr>
              <a:grpSpLocks/>
            </p:cNvGrpSpPr>
            <p:nvPr/>
          </p:nvGrpSpPr>
          <p:grpSpPr bwMode="auto">
            <a:xfrm>
              <a:off x="3576" y="3612"/>
              <a:ext cx="33" cy="18"/>
              <a:chOff x="3576" y="3612"/>
              <a:chExt cx="33" cy="18"/>
            </a:xfrm>
          </p:grpSpPr>
          <p:sp>
            <p:nvSpPr>
              <p:cNvPr id="52045" name="Freeform 584"/>
              <p:cNvSpPr>
                <a:spLocks/>
              </p:cNvSpPr>
              <p:nvPr/>
            </p:nvSpPr>
            <p:spPr bwMode="auto">
              <a:xfrm>
                <a:off x="3576" y="3612"/>
                <a:ext cx="33" cy="18"/>
              </a:xfrm>
              <a:custGeom>
                <a:avLst/>
                <a:gdLst>
                  <a:gd name="T0" fmla="*/ 43 w 43"/>
                  <a:gd name="T1" fmla="*/ 14 h 29"/>
                  <a:gd name="T2" fmla="*/ 21 w 43"/>
                  <a:gd name="T3" fmla="*/ 0 h 29"/>
                  <a:gd name="T4" fmla="*/ 0 w 43"/>
                  <a:gd name="T5" fmla="*/ 15 h 29"/>
                  <a:gd name="T6" fmla="*/ 21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1"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6" name="Freeform 585"/>
              <p:cNvSpPr>
                <a:spLocks/>
              </p:cNvSpPr>
              <p:nvPr/>
            </p:nvSpPr>
            <p:spPr bwMode="auto">
              <a:xfrm>
                <a:off x="3576" y="3612"/>
                <a:ext cx="33" cy="18"/>
              </a:xfrm>
              <a:custGeom>
                <a:avLst/>
                <a:gdLst>
                  <a:gd name="T0" fmla="*/ 33 w 33"/>
                  <a:gd name="T1" fmla="*/ 9 h 18"/>
                  <a:gd name="T2" fmla="*/ 16 w 33"/>
                  <a:gd name="T3" fmla="*/ 0 h 18"/>
                  <a:gd name="T4" fmla="*/ 0 w 33"/>
                  <a:gd name="T5" fmla="*/ 9 h 18"/>
                  <a:gd name="T6" fmla="*/ 16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3"/>
                      <a:pt x="25" y="0"/>
                      <a:pt x="16" y="0"/>
                    </a:cubicBezTo>
                    <a:cubicBezTo>
                      <a:pt x="7" y="0"/>
                      <a:pt x="0" y="4"/>
                      <a:pt x="0" y="9"/>
                    </a:cubicBezTo>
                    <a:cubicBezTo>
                      <a:pt x="0" y="14"/>
                      <a:pt x="8" y="18"/>
                      <a:pt x="16"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8" name="Group 589"/>
            <p:cNvGrpSpPr>
              <a:grpSpLocks/>
            </p:cNvGrpSpPr>
            <p:nvPr/>
          </p:nvGrpSpPr>
          <p:grpSpPr bwMode="auto">
            <a:xfrm>
              <a:off x="3471" y="3689"/>
              <a:ext cx="32" cy="18"/>
              <a:chOff x="3471" y="3689"/>
              <a:chExt cx="32" cy="18"/>
            </a:xfrm>
          </p:grpSpPr>
          <p:sp>
            <p:nvSpPr>
              <p:cNvPr id="52043" name="Freeform 587"/>
              <p:cNvSpPr>
                <a:spLocks/>
              </p:cNvSpPr>
              <p:nvPr/>
            </p:nvSpPr>
            <p:spPr bwMode="auto">
              <a:xfrm>
                <a:off x="3471" y="368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6"/>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4" name="Freeform 588"/>
              <p:cNvSpPr>
                <a:spLocks/>
              </p:cNvSpPr>
              <p:nvPr/>
            </p:nvSpPr>
            <p:spPr bwMode="auto">
              <a:xfrm>
                <a:off x="3471" y="3689"/>
                <a:ext cx="32" cy="18"/>
              </a:xfrm>
              <a:custGeom>
                <a:avLst/>
                <a:gdLst>
                  <a:gd name="T0" fmla="*/ 32 w 32"/>
                  <a:gd name="T1" fmla="*/ 9 h 18"/>
                  <a:gd name="T2" fmla="*/ 17 w 32"/>
                  <a:gd name="T3" fmla="*/ 0 h 18"/>
                  <a:gd name="T4" fmla="*/ 0 w 32"/>
                  <a:gd name="T5" fmla="*/ 9 h 18"/>
                  <a:gd name="T6" fmla="*/ 17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7" y="0"/>
                    </a:cubicBezTo>
                    <a:cubicBezTo>
                      <a:pt x="8" y="0"/>
                      <a:pt x="0" y="4"/>
                      <a:pt x="0" y="9"/>
                    </a:cubicBezTo>
                    <a:cubicBezTo>
                      <a:pt x="0" y="14"/>
                      <a:pt x="8" y="18"/>
                      <a:pt x="17" y="18"/>
                    </a:cubicBezTo>
                    <a:cubicBezTo>
                      <a:pt x="26" y="18"/>
                      <a:pt x="32" y="13"/>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69" name="Group 592"/>
            <p:cNvGrpSpPr>
              <a:grpSpLocks/>
            </p:cNvGrpSpPr>
            <p:nvPr/>
          </p:nvGrpSpPr>
          <p:grpSpPr bwMode="auto">
            <a:xfrm>
              <a:off x="3347" y="3729"/>
              <a:ext cx="32" cy="20"/>
              <a:chOff x="3347" y="3729"/>
              <a:chExt cx="32" cy="20"/>
            </a:xfrm>
          </p:grpSpPr>
          <p:sp>
            <p:nvSpPr>
              <p:cNvPr id="52041" name="Freeform 590"/>
              <p:cNvSpPr>
                <a:spLocks/>
              </p:cNvSpPr>
              <p:nvPr/>
            </p:nvSpPr>
            <p:spPr bwMode="auto">
              <a:xfrm>
                <a:off x="3347" y="372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0"/>
                      <a:pt x="0" y="7"/>
                      <a:pt x="0" y="15"/>
                    </a:cubicBezTo>
                    <a:cubicBezTo>
                      <a:pt x="0" y="23"/>
                      <a:pt x="9"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2" name="Freeform 591"/>
              <p:cNvSpPr>
                <a:spLocks/>
              </p:cNvSpPr>
              <p:nvPr/>
            </p:nvSpPr>
            <p:spPr bwMode="auto">
              <a:xfrm>
                <a:off x="3347" y="3729"/>
                <a:ext cx="32" cy="20"/>
              </a:xfrm>
              <a:custGeom>
                <a:avLst/>
                <a:gdLst>
                  <a:gd name="T0" fmla="*/ 31 w 32"/>
                  <a:gd name="T1" fmla="*/ 10 h 20"/>
                  <a:gd name="T2" fmla="*/ 16 w 32"/>
                  <a:gd name="T3" fmla="*/ 0 h 20"/>
                  <a:gd name="T4" fmla="*/ 0 w 32"/>
                  <a:gd name="T5" fmla="*/ 10 h 20"/>
                  <a:gd name="T6" fmla="*/ 16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5" y="0"/>
                      <a:pt x="16" y="0"/>
                    </a:cubicBezTo>
                    <a:cubicBezTo>
                      <a:pt x="7" y="0"/>
                      <a:pt x="0" y="5"/>
                      <a:pt x="0" y="10"/>
                    </a:cubicBezTo>
                    <a:cubicBezTo>
                      <a:pt x="0" y="15"/>
                      <a:pt x="7" y="20"/>
                      <a:pt x="16" y="20"/>
                    </a:cubicBezTo>
                    <a:cubicBezTo>
                      <a:pt x="25"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70" name="Group 595"/>
            <p:cNvGrpSpPr>
              <a:grpSpLocks/>
            </p:cNvGrpSpPr>
            <p:nvPr/>
          </p:nvGrpSpPr>
          <p:grpSpPr bwMode="auto">
            <a:xfrm>
              <a:off x="3287" y="3138"/>
              <a:ext cx="32" cy="19"/>
              <a:chOff x="3287" y="3138"/>
              <a:chExt cx="32" cy="19"/>
            </a:xfrm>
          </p:grpSpPr>
          <p:sp>
            <p:nvSpPr>
              <p:cNvPr id="52039" name="Freeform 593"/>
              <p:cNvSpPr>
                <a:spLocks/>
              </p:cNvSpPr>
              <p:nvPr/>
            </p:nvSpPr>
            <p:spPr bwMode="auto">
              <a:xfrm>
                <a:off x="3287" y="3138"/>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0" name="Freeform 594"/>
              <p:cNvSpPr>
                <a:spLocks/>
              </p:cNvSpPr>
              <p:nvPr/>
            </p:nvSpPr>
            <p:spPr bwMode="auto">
              <a:xfrm>
                <a:off x="3287" y="3138"/>
                <a:ext cx="32" cy="19"/>
              </a:xfrm>
              <a:custGeom>
                <a:avLst/>
                <a:gdLst>
                  <a:gd name="T0" fmla="*/ 32 w 32"/>
                  <a:gd name="T1" fmla="*/ 9 h 19"/>
                  <a:gd name="T2" fmla="*/ 16 w 32"/>
                  <a:gd name="T3" fmla="*/ 0 h 19"/>
                  <a:gd name="T4" fmla="*/ 0 w 32"/>
                  <a:gd name="T5" fmla="*/ 9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4"/>
                      <a:pt x="7" y="19"/>
                      <a:pt x="16" y="19"/>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271" name="Freeform 596"/>
            <p:cNvSpPr>
              <a:spLocks noEditPoints="1"/>
            </p:cNvSpPr>
            <p:nvPr/>
          </p:nvSpPr>
          <p:spPr bwMode="auto">
            <a:xfrm>
              <a:off x="2113" y="3102"/>
              <a:ext cx="1579" cy="702"/>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1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4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6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7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8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2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2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0"/>
                    <a:pt x="2094" y="560"/>
                  </a:cubicBezTo>
                  <a:cubicBezTo>
                    <a:pt x="2092" y="560"/>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2"/>
                    <a:pt x="2095" y="523"/>
                  </a:cubicBezTo>
                  <a:cubicBezTo>
                    <a:pt x="2093" y="523"/>
                    <a:pt x="2091" y="522"/>
                    <a:pt x="2091" y="521"/>
                  </a:cubicBezTo>
                  <a:close/>
                  <a:moveTo>
                    <a:pt x="2090" y="508"/>
                  </a:moveTo>
                  <a:lnTo>
                    <a:pt x="2090" y="508"/>
                  </a:lnTo>
                  <a:cubicBezTo>
                    <a:pt x="2090" y="506"/>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8"/>
                    <a:pt x="2089" y="497"/>
                    <a:pt x="2088" y="496"/>
                  </a:cubicBezTo>
                  <a:close/>
                  <a:moveTo>
                    <a:pt x="2086" y="483"/>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3"/>
                  </a:cubicBezTo>
                  <a:close/>
                  <a:moveTo>
                    <a:pt x="2083" y="471"/>
                  </a:moveTo>
                  <a:lnTo>
                    <a:pt x="2083" y="471"/>
                  </a:lnTo>
                  <a:cubicBezTo>
                    <a:pt x="2083" y="470"/>
                    <a:pt x="2084" y="468"/>
                    <a:pt x="2086" y="467"/>
                  </a:cubicBezTo>
                  <a:cubicBezTo>
                    <a:pt x="2087" y="467"/>
                    <a:pt x="2089" y="468"/>
                    <a:pt x="2089" y="470"/>
                  </a:cubicBezTo>
                  <a:lnTo>
                    <a:pt x="2089" y="470"/>
                  </a:lnTo>
                  <a:cubicBezTo>
                    <a:pt x="2090" y="471"/>
                    <a:pt x="2089" y="473"/>
                    <a:pt x="2087" y="473"/>
                  </a:cubicBezTo>
                  <a:cubicBezTo>
                    <a:pt x="2085" y="474"/>
                    <a:pt x="2084" y="473"/>
                    <a:pt x="2083" y="471"/>
                  </a:cubicBezTo>
                  <a:close/>
                  <a:moveTo>
                    <a:pt x="2080" y="459"/>
                  </a:moveTo>
                  <a:lnTo>
                    <a:pt x="2080" y="459"/>
                  </a:lnTo>
                  <a:cubicBezTo>
                    <a:pt x="2080" y="457"/>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3"/>
                    <a:pt x="2082" y="445"/>
                  </a:cubicBezTo>
                  <a:lnTo>
                    <a:pt x="2082" y="445"/>
                  </a:lnTo>
                  <a:cubicBezTo>
                    <a:pt x="2083" y="447"/>
                    <a:pt x="2083" y="448"/>
                    <a:pt x="2081" y="449"/>
                  </a:cubicBezTo>
                  <a:cubicBezTo>
                    <a:pt x="2079" y="450"/>
                    <a:pt x="2078" y="449"/>
                    <a:pt x="2077" y="448"/>
                  </a:cubicBezTo>
                  <a:close/>
                  <a:moveTo>
                    <a:pt x="2073" y="436"/>
                  </a:moveTo>
                  <a:lnTo>
                    <a:pt x="2073" y="436"/>
                  </a:lnTo>
                  <a:cubicBezTo>
                    <a:pt x="2072" y="434"/>
                    <a:pt x="2072" y="433"/>
                    <a:pt x="2074" y="432"/>
                  </a:cubicBezTo>
                  <a:cubicBezTo>
                    <a:pt x="2076" y="431"/>
                    <a:pt x="2077" y="432"/>
                    <a:pt x="2078" y="433"/>
                  </a:cubicBezTo>
                  <a:lnTo>
                    <a:pt x="2078" y="433"/>
                  </a:lnTo>
                  <a:cubicBezTo>
                    <a:pt x="2079" y="435"/>
                    <a:pt x="2078" y="437"/>
                    <a:pt x="2077" y="437"/>
                  </a:cubicBezTo>
                  <a:cubicBezTo>
                    <a:pt x="2075" y="438"/>
                    <a:pt x="2073" y="438"/>
                    <a:pt x="2073" y="436"/>
                  </a:cubicBezTo>
                  <a:close/>
                  <a:moveTo>
                    <a:pt x="2068" y="425"/>
                  </a:moveTo>
                  <a:lnTo>
                    <a:pt x="2068" y="425"/>
                  </a:lnTo>
                  <a:cubicBezTo>
                    <a:pt x="2067" y="423"/>
                    <a:pt x="2068" y="421"/>
                    <a:pt x="2069" y="420"/>
                  </a:cubicBezTo>
                  <a:cubicBezTo>
                    <a:pt x="2071" y="419"/>
                    <a:pt x="2073" y="420"/>
                    <a:pt x="2074" y="421"/>
                  </a:cubicBezTo>
                  <a:lnTo>
                    <a:pt x="2074" y="421"/>
                  </a:lnTo>
                  <a:cubicBezTo>
                    <a:pt x="2074" y="423"/>
                    <a:pt x="2074" y="425"/>
                    <a:pt x="2073" y="426"/>
                  </a:cubicBezTo>
                  <a:cubicBezTo>
                    <a:pt x="2071" y="426"/>
                    <a:pt x="2069" y="426"/>
                    <a:pt x="2068" y="425"/>
                  </a:cubicBezTo>
                  <a:close/>
                  <a:moveTo>
                    <a:pt x="2063" y="413"/>
                  </a:moveTo>
                  <a:lnTo>
                    <a:pt x="2063" y="413"/>
                  </a:lnTo>
                  <a:cubicBezTo>
                    <a:pt x="2062" y="412"/>
                    <a:pt x="2063" y="410"/>
                    <a:pt x="2064" y="409"/>
                  </a:cubicBezTo>
                  <a:cubicBezTo>
                    <a:pt x="2065" y="408"/>
                    <a:pt x="2067" y="408"/>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0"/>
                    <a:pt x="2057" y="399"/>
                    <a:pt x="2059" y="398"/>
                  </a:cubicBezTo>
                  <a:cubicBezTo>
                    <a:pt x="2060" y="397"/>
                    <a:pt x="2062" y="397"/>
                    <a:pt x="2063" y="398"/>
                  </a:cubicBezTo>
                  <a:lnTo>
                    <a:pt x="2063" y="398"/>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2"/>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69"/>
                  </a:moveTo>
                  <a:lnTo>
                    <a:pt x="2039" y="369"/>
                  </a:lnTo>
                  <a:cubicBezTo>
                    <a:pt x="2038" y="368"/>
                    <a:pt x="2039" y="366"/>
                    <a:pt x="2040" y="365"/>
                  </a:cubicBezTo>
                  <a:cubicBezTo>
                    <a:pt x="2041" y="364"/>
                    <a:pt x="2043" y="365"/>
                    <a:pt x="2044" y="366"/>
                  </a:cubicBezTo>
                  <a:lnTo>
                    <a:pt x="2044" y="366"/>
                  </a:lnTo>
                  <a:cubicBezTo>
                    <a:pt x="2045" y="367"/>
                    <a:pt x="2045" y="369"/>
                    <a:pt x="2043" y="370"/>
                  </a:cubicBezTo>
                  <a:cubicBezTo>
                    <a:pt x="2042" y="371"/>
                    <a:pt x="2040" y="371"/>
                    <a:pt x="2039" y="369"/>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0"/>
                    <a:pt x="2032" y="359"/>
                  </a:cubicBezTo>
                  <a:close/>
                  <a:moveTo>
                    <a:pt x="2025" y="349"/>
                  </a:moveTo>
                  <a:lnTo>
                    <a:pt x="2025" y="349"/>
                  </a:lnTo>
                  <a:cubicBezTo>
                    <a:pt x="2024" y="347"/>
                    <a:pt x="2025" y="345"/>
                    <a:pt x="2026" y="344"/>
                  </a:cubicBezTo>
                  <a:cubicBezTo>
                    <a:pt x="2027" y="343"/>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7"/>
                    <a:pt x="2017" y="335"/>
                    <a:pt x="2018" y="335"/>
                  </a:cubicBezTo>
                  <a:cubicBezTo>
                    <a:pt x="2020" y="334"/>
                    <a:pt x="2022" y="334"/>
                    <a:pt x="2023" y="335"/>
                  </a:cubicBezTo>
                  <a:lnTo>
                    <a:pt x="2023" y="335"/>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0"/>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7"/>
                    <a:pt x="1994" y="306"/>
                  </a:cubicBezTo>
                  <a:cubicBezTo>
                    <a:pt x="1995" y="305"/>
                    <a:pt x="1997" y="305"/>
                    <a:pt x="1998" y="306"/>
                  </a:cubicBezTo>
                  <a:lnTo>
                    <a:pt x="1998" y="306"/>
                  </a:lnTo>
                  <a:cubicBezTo>
                    <a:pt x="1999" y="307"/>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2"/>
                  </a:moveTo>
                  <a:lnTo>
                    <a:pt x="1977" y="292"/>
                  </a:lnTo>
                  <a:cubicBezTo>
                    <a:pt x="1975" y="291"/>
                    <a:pt x="1975" y="289"/>
                    <a:pt x="1977" y="288"/>
                  </a:cubicBezTo>
                  <a:cubicBezTo>
                    <a:pt x="1978" y="287"/>
                    <a:pt x="1980" y="287"/>
                    <a:pt x="1981" y="288"/>
                  </a:cubicBezTo>
                  <a:lnTo>
                    <a:pt x="1981" y="288"/>
                  </a:lnTo>
                  <a:cubicBezTo>
                    <a:pt x="1982" y="289"/>
                    <a:pt x="1982" y="291"/>
                    <a:pt x="1981" y="292"/>
                  </a:cubicBezTo>
                  <a:cubicBezTo>
                    <a:pt x="1980" y="294"/>
                    <a:pt x="1978" y="294"/>
                    <a:pt x="1977" y="292"/>
                  </a:cubicBezTo>
                  <a:close/>
                  <a:moveTo>
                    <a:pt x="1968" y="284"/>
                  </a:moveTo>
                  <a:lnTo>
                    <a:pt x="1968" y="284"/>
                  </a:lnTo>
                  <a:cubicBezTo>
                    <a:pt x="1966" y="282"/>
                    <a:pt x="1966" y="280"/>
                    <a:pt x="1968" y="279"/>
                  </a:cubicBezTo>
                  <a:cubicBezTo>
                    <a:pt x="1969" y="278"/>
                    <a:pt x="1971" y="278"/>
                    <a:pt x="1972" y="279"/>
                  </a:cubicBezTo>
                  <a:lnTo>
                    <a:pt x="1972" y="279"/>
                  </a:lnTo>
                  <a:cubicBezTo>
                    <a:pt x="1973" y="280"/>
                    <a:pt x="1973" y="282"/>
                    <a:pt x="1972" y="284"/>
                  </a:cubicBezTo>
                  <a:cubicBezTo>
                    <a:pt x="1971" y="285"/>
                    <a:pt x="1969" y="285"/>
                    <a:pt x="1968" y="284"/>
                  </a:cubicBezTo>
                  <a:close/>
                  <a:moveTo>
                    <a:pt x="1959" y="275"/>
                  </a:moveTo>
                  <a:lnTo>
                    <a:pt x="1959" y="275"/>
                  </a:lnTo>
                  <a:cubicBezTo>
                    <a:pt x="1957" y="274"/>
                    <a:pt x="1957" y="272"/>
                    <a:pt x="1959" y="271"/>
                  </a:cubicBezTo>
                  <a:cubicBezTo>
                    <a:pt x="1960" y="269"/>
                    <a:pt x="1962" y="269"/>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2"/>
                  </a:cubicBezTo>
                  <a:cubicBezTo>
                    <a:pt x="1950" y="261"/>
                    <a:pt x="1952" y="261"/>
                    <a:pt x="1954" y="262"/>
                  </a:cubicBezTo>
                  <a:lnTo>
                    <a:pt x="1954" y="262"/>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7"/>
                    <a:pt x="1923" y="237"/>
                    <a:pt x="1924" y="238"/>
                  </a:cubicBezTo>
                  <a:lnTo>
                    <a:pt x="1924" y="238"/>
                  </a:lnTo>
                  <a:cubicBezTo>
                    <a:pt x="1926" y="239"/>
                    <a:pt x="1926" y="241"/>
                    <a:pt x="1925" y="242"/>
                  </a:cubicBezTo>
                  <a:cubicBezTo>
                    <a:pt x="1924" y="244"/>
                    <a:pt x="1922" y="244"/>
                    <a:pt x="1921" y="243"/>
                  </a:cubicBezTo>
                  <a:close/>
                  <a:moveTo>
                    <a:pt x="1911" y="235"/>
                  </a:moveTo>
                  <a:lnTo>
                    <a:pt x="1911" y="235"/>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6"/>
                    <a:pt x="1911" y="235"/>
                  </a:cubicBezTo>
                  <a:close/>
                  <a:moveTo>
                    <a:pt x="1901" y="228"/>
                  </a:moveTo>
                  <a:lnTo>
                    <a:pt x="1901" y="228"/>
                  </a:lnTo>
                  <a:cubicBezTo>
                    <a:pt x="1899" y="227"/>
                    <a:pt x="1899" y="225"/>
                    <a:pt x="1900" y="224"/>
                  </a:cubicBezTo>
                  <a:cubicBezTo>
                    <a:pt x="1901" y="222"/>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09"/>
                  </a:cubicBezTo>
                  <a:cubicBezTo>
                    <a:pt x="1881" y="208"/>
                    <a:pt x="1882" y="208"/>
                    <a:pt x="1884" y="209"/>
                  </a:cubicBezTo>
                  <a:lnTo>
                    <a:pt x="1884" y="209"/>
                  </a:lnTo>
                  <a:cubicBezTo>
                    <a:pt x="1885" y="209"/>
                    <a:pt x="1886" y="211"/>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4"/>
                    <a:pt x="1861" y="194"/>
                    <a:pt x="1863" y="195"/>
                  </a:cubicBezTo>
                  <a:lnTo>
                    <a:pt x="1863" y="195"/>
                  </a:lnTo>
                  <a:cubicBezTo>
                    <a:pt x="1864" y="196"/>
                    <a:pt x="1865" y="198"/>
                    <a:pt x="1864" y="199"/>
                  </a:cubicBezTo>
                  <a:cubicBezTo>
                    <a:pt x="1863" y="201"/>
                    <a:pt x="1861" y="201"/>
                    <a:pt x="1859" y="200"/>
                  </a:cubicBezTo>
                  <a:close/>
                  <a:moveTo>
                    <a:pt x="1849" y="193"/>
                  </a:moveTo>
                  <a:lnTo>
                    <a:pt x="1849" y="193"/>
                  </a:lnTo>
                  <a:cubicBezTo>
                    <a:pt x="1847" y="192"/>
                    <a:pt x="1847" y="191"/>
                    <a:pt x="1848" y="189"/>
                  </a:cubicBezTo>
                  <a:cubicBezTo>
                    <a:pt x="1849" y="188"/>
                    <a:pt x="1851" y="187"/>
                    <a:pt x="1852" y="188"/>
                  </a:cubicBezTo>
                  <a:lnTo>
                    <a:pt x="1852" y="188"/>
                  </a:lnTo>
                  <a:cubicBezTo>
                    <a:pt x="1854" y="189"/>
                    <a:pt x="1854" y="191"/>
                    <a:pt x="1853" y="193"/>
                  </a:cubicBezTo>
                  <a:cubicBezTo>
                    <a:pt x="1852" y="194"/>
                    <a:pt x="1850" y="194"/>
                    <a:pt x="1849" y="193"/>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6"/>
                  </a:cubicBezTo>
                  <a:cubicBezTo>
                    <a:pt x="1827" y="175"/>
                    <a:pt x="1829" y="175"/>
                    <a:pt x="1831" y="176"/>
                  </a:cubicBezTo>
                  <a:lnTo>
                    <a:pt x="1831" y="176"/>
                  </a:lnTo>
                  <a:cubicBezTo>
                    <a:pt x="1832" y="177"/>
                    <a:pt x="1833" y="178"/>
                    <a:pt x="1832" y="180"/>
                  </a:cubicBezTo>
                  <a:cubicBezTo>
                    <a:pt x="1831" y="181"/>
                    <a:pt x="1829" y="182"/>
                    <a:pt x="1827" y="181"/>
                  </a:cubicBezTo>
                  <a:close/>
                  <a:moveTo>
                    <a:pt x="1817" y="174"/>
                  </a:moveTo>
                  <a:lnTo>
                    <a:pt x="1817" y="174"/>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5"/>
                    <a:pt x="1817" y="174"/>
                  </a:cubicBezTo>
                  <a:close/>
                  <a:moveTo>
                    <a:pt x="1805" y="169"/>
                  </a:moveTo>
                  <a:lnTo>
                    <a:pt x="1805" y="169"/>
                  </a:lnTo>
                  <a:cubicBezTo>
                    <a:pt x="1804" y="168"/>
                    <a:pt x="1804" y="166"/>
                    <a:pt x="1805" y="164"/>
                  </a:cubicBezTo>
                  <a:cubicBezTo>
                    <a:pt x="1806" y="163"/>
                    <a:pt x="1807" y="162"/>
                    <a:pt x="1809" y="163"/>
                  </a:cubicBezTo>
                  <a:lnTo>
                    <a:pt x="1809" y="163"/>
                  </a:lnTo>
                  <a:cubicBezTo>
                    <a:pt x="1810" y="164"/>
                    <a:pt x="1811" y="166"/>
                    <a:pt x="1810" y="168"/>
                  </a:cubicBezTo>
                  <a:cubicBezTo>
                    <a:pt x="1809" y="169"/>
                    <a:pt x="1807" y="170"/>
                    <a:pt x="1805" y="169"/>
                  </a:cubicBezTo>
                  <a:close/>
                  <a:moveTo>
                    <a:pt x="1794" y="163"/>
                  </a:moveTo>
                  <a:lnTo>
                    <a:pt x="1794" y="163"/>
                  </a:lnTo>
                  <a:cubicBezTo>
                    <a:pt x="1793" y="162"/>
                    <a:pt x="1793" y="160"/>
                    <a:pt x="1794" y="158"/>
                  </a:cubicBezTo>
                  <a:cubicBezTo>
                    <a:pt x="1795" y="157"/>
                    <a:pt x="1796" y="157"/>
                    <a:pt x="1798" y="158"/>
                  </a:cubicBezTo>
                  <a:lnTo>
                    <a:pt x="1798" y="158"/>
                  </a:lnTo>
                  <a:cubicBezTo>
                    <a:pt x="1799" y="159"/>
                    <a:pt x="1800" y="160"/>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7"/>
                    <a:pt x="1785" y="158"/>
                    <a:pt x="1783" y="157"/>
                  </a:cubicBezTo>
                  <a:close/>
                  <a:moveTo>
                    <a:pt x="1772" y="151"/>
                  </a:moveTo>
                  <a:lnTo>
                    <a:pt x="1772" y="151"/>
                  </a:lnTo>
                  <a:cubicBezTo>
                    <a:pt x="1771" y="150"/>
                    <a:pt x="1770" y="149"/>
                    <a:pt x="1771" y="147"/>
                  </a:cubicBezTo>
                  <a:cubicBezTo>
                    <a:pt x="1772" y="146"/>
                    <a:pt x="1774" y="145"/>
                    <a:pt x="1776" y="146"/>
                  </a:cubicBezTo>
                  <a:lnTo>
                    <a:pt x="1776" y="146"/>
                  </a:lnTo>
                  <a:cubicBezTo>
                    <a:pt x="1777" y="147"/>
                    <a:pt x="1777" y="149"/>
                    <a:pt x="1776" y="151"/>
                  </a:cubicBezTo>
                  <a:cubicBezTo>
                    <a:pt x="1776" y="152"/>
                    <a:pt x="1774" y="152"/>
                    <a:pt x="1772" y="151"/>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4"/>
                    <a:pt x="1753" y="135"/>
                  </a:cubicBezTo>
                  <a:lnTo>
                    <a:pt x="1753" y="135"/>
                  </a:lnTo>
                  <a:cubicBezTo>
                    <a:pt x="1755" y="136"/>
                    <a:pt x="1755" y="138"/>
                    <a:pt x="1754" y="140"/>
                  </a:cubicBezTo>
                  <a:cubicBezTo>
                    <a:pt x="1753" y="141"/>
                    <a:pt x="1751" y="142"/>
                    <a:pt x="1750" y="141"/>
                  </a:cubicBezTo>
                  <a:close/>
                  <a:moveTo>
                    <a:pt x="1738" y="135"/>
                  </a:moveTo>
                  <a:lnTo>
                    <a:pt x="1738" y="135"/>
                  </a:lnTo>
                  <a:cubicBezTo>
                    <a:pt x="1737" y="134"/>
                    <a:pt x="1736" y="132"/>
                    <a:pt x="1737" y="131"/>
                  </a:cubicBezTo>
                  <a:cubicBezTo>
                    <a:pt x="1738" y="130"/>
                    <a:pt x="1740" y="129"/>
                    <a:pt x="1742" y="130"/>
                  </a:cubicBezTo>
                  <a:lnTo>
                    <a:pt x="1742" y="130"/>
                  </a:lnTo>
                  <a:cubicBezTo>
                    <a:pt x="1743" y="131"/>
                    <a:pt x="1744" y="133"/>
                    <a:pt x="1743" y="135"/>
                  </a:cubicBezTo>
                  <a:cubicBezTo>
                    <a:pt x="1742" y="136"/>
                    <a:pt x="1740" y="136"/>
                    <a:pt x="1738" y="135"/>
                  </a:cubicBezTo>
                  <a:close/>
                  <a:moveTo>
                    <a:pt x="1727" y="130"/>
                  </a:moveTo>
                  <a:lnTo>
                    <a:pt x="1727" y="130"/>
                  </a:lnTo>
                  <a:cubicBezTo>
                    <a:pt x="1725" y="129"/>
                    <a:pt x="1725" y="127"/>
                    <a:pt x="1726" y="126"/>
                  </a:cubicBezTo>
                  <a:cubicBezTo>
                    <a:pt x="1727" y="125"/>
                    <a:pt x="1729" y="124"/>
                    <a:pt x="1730" y="125"/>
                  </a:cubicBezTo>
                  <a:lnTo>
                    <a:pt x="1730" y="125"/>
                  </a:lnTo>
                  <a:cubicBezTo>
                    <a:pt x="1732" y="126"/>
                    <a:pt x="1732" y="128"/>
                    <a:pt x="1731" y="130"/>
                  </a:cubicBezTo>
                  <a:cubicBezTo>
                    <a:pt x="1730" y="131"/>
                    <a:pt x="1728" y="131"/>
                    <a:pt x="1727" y="130"/>
                  </a:cubicBezTo>
                  <a:close/>
                  <a:moveTo>
                    <a:pt x="1715" y="125"/>
                  </a:moveTo>
                  <a:lnTo>
                    <a:pt x="1715" y="125"/>
                  </a:lnTo>
                  <a:cubicBezTo>
                    <a:pt x="1714" y="124"/>
                    <a:pt x="1713" y="123"/>
                    <a:pt x="1714" y="121"/>
                  </a:cubicBezTo>
                  <a:cubicBezTo>
                    <a:pt x="1715" y="120"/>
                    <a:pt x="1717" y="119"/>
                    <a:pt x="1719" y="120"/>
                  </a:cubicBezTo>
                  <a:lnTo>
                    <a:pt x="1719" y="120"/>
                  </a:lnTo>
                  <a:cubicBezTo>
                    <a:pt x="1720" y="121"/>
                    <a:pt x="1721" y="123"/>
                    <a:pt x="1720" y="125"/>
                  </a:cubicBezTo>
                  <a:cubicBezTo>
                    <a:pt x="1719" y="126"/>
                    <a:pt x="1717" y="126"/>
                    <a:pt x="1715" y="125"/>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1"/>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6"/>
                    <a:pt x="1694" y="117"/>
                    <a:pt x="1692" y="116"/>
                  </a:cubicBezTo>
                  <a:close/>
                  <a:moveTo>
                    <a:pt x="1681" y="111"/>
                  </a:moveTo>
                  <a:lnTo>
                    <a:pt x="1681" y="111"/>
                  </a:lnTo>
                  <a:cubicBezTo>
                    <a:pt x="1679" y="110"/>
                    <a:pt x="1679" y="108"/>
                    <a:pt x="1680" y="107"/>
                  </a:cubicBezTo>
                  <a:cubicBezTo>
                    <a:pt x="1681" y="106"/>
                    <a:pt x="1683" y="105"/>
                    <a:pt x="1684" y="106"/>
                  </a:cubicBezTo>
                  <a:lnTo>
                    <a:pt x="1684" y="106"/>
                  </a:lnTo>
                  <a:cubicBezTo>
                    <a:pt x="1685" y="107"/>
                    <a:pt x="1686" y="109"/>
                    <a:pt x="1685" y="110"/>
                  </a:cubicBezTo>
                  <a:cubicBezTo>
                    <a:pt x="1684" y="112"/>
                    <a:pt x="1682" y="112"/>
                    <a:pt x="1681" y="111"/>
                  </a:cubicBezTo>
                  <a:close/>
                  <a:moveTo>
                    <a:pt x="1669" y="107"/>
                  </a:moveTo>
                  <a:lnTo>
                    <a:pt x="1669" y="107"/>
                  </a:lnTo>
                  <a:cubicBezTo>
                    <a:pt x="1667" y="106"/>
                    <a:pt x="1667" y="104"/>
                    <a:pt x="1668" y="102"/>
                  </a:cubicBezTo>
                  <a:cubicBezTo>
                    <a:pt x="1669" y="101"/>
                    <a:pt x="1671" y="101"/>
                    <a:pt x="1672" y="102"/>
                  </a:cubicBezTo>
                  <a:lnTo>
                    <a:pt x="1672" y="102"/>
                  </a:lnTo>
                  <a:cubicBezTo>
                    <a:pt x="1674" y="102"/>
                    <a:pt x="1674" y="104"/>
                    <a:pt x="1673" y="106"/>
                  </a:cubicBezTo>
                  <a:cubicBezTo>
                    <a:pt x="1672" y="107"/>
                    <a:pt x="1670" y="108"/>
                    <a:pt x="1669" y="107"/>
                  </a:cubicBezTo>
                  <a:close/>
                  <a:moveTo>
                    <a:pt x="1657" y="103"/>
                  </a:moveTo>
                  <a:lnTo>
                    <a:pt x="1657" y="103"/>
                  </a:lnTo>
                  <a:cubicBezTo>
                    <a:pt x="1656" y="102"/>
                    <a:pt x="1655" y="100"/>
                    <a:pt x="1656" y="98"/>
                  </a:cubicBezTo>
                  <a:cubicBezTo>
                    <a:pt x="1657" y="97"/>
                    <a:pt x="1659" y="96"/>
                    <a:pt x="1660" y="97"/>
                  </a:cubicBezTo>
                  <a:lnTo>
                    <a:pt x="1660" y="97"/>
                  </a:lnTo>
                  <a:cubicBezTo>
                    <a:pt x="1662" y="98"/>
                    <a:pt x="1662" y="100"/>
                    <a:pt x="1662" y="101"/>
                  </a:cubicBezTo>
                  <a:cubicBezTo>
                    <a:pt x="1661" y="103"/>
                    <a:pt x="1659" y="103"/>
                    <a:pt x="1657" y="103"/>
                  </a:cubicBezTo>
                  <a:close/>
                  <a:moveTo>
                    <a:pt x="1646" y="98"/>
                  </a:moveTo>
                  <a:lnTo>
                    <a:pt x="1646" y="98"/>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8"/>
                  </a:cubicBezTo>
                  <a:close/>
                  <a:moveTo>
                    <a:pt x="1634" y="94"/>
                  </a:moveTo>
                  <a:lnTo>
                    <a:pt x="1634" y="94"/>
                  </a:lnTo>
                  <a:cubicBezTo>
                    <a:pt x="1632" y="93"/>
                    <a:pt x="1632" y="92"/>
                    <a:pt x="1632" y="90"/>
                  </a:cubicBezTo>
                  <a:cubicBezTo>
                    <a:pt x="1633" y="89"/>
                    <a:pt x="1635" y="88"/>
                    <a:pt x="1637" y="89"/>
                  </a:cubicBezTo>
                  <a:lnTo>
                    <a:pt x="1637" y="89"/>
                  </a:lnTo>
                  <a:cubicBezTo>
                    <a:pt x="1638" y="89"/>
                    <a:pt x="1639" y="91"/>
                    <a:pt x="1638" y="93"/>
                  </a:cubicBezTo>
                  <a:cubicBezTo>
                    <a:pt x="1637" y="94"/>
                    <a:pt x="1635" y="95"/>
                    <a:pt x="1634" y="94"/>
                  </a:cubicBezTo>
                  <a:close/>
                  <a:moveTo>
                    <a:pt x="1623" y="90"/>
                  </a:moveTo>
                  <a:lnTo>
                    <a:pt x="1623" y="90"/>
                  </a:lnTo>
                  <a:cubicBezTo>
                    <a:pt x="1621" y="90"/>
                    <a:pt x="1620" y="88"/>
                    <a:pt x="1620" y="87"/>
                  </a:cubicBezTo>
                  <a:cubicBezTo>
                    <a:pt x="1621" y="85"/>
                    <a:pt x="1623" y="84"/>
                    <a:pt x="1624" y="84"/>
                  </a:cubicBezTo>
                  <a:lnTo>
                    <a:pt x="1624" y="84"/>
                  </a:lnTo>
                  <a:cubicBezTo>
                    <a:pt x="1626" y="85"/>
                    <a:pt x="1627" y="87"/>
                    <a:pt x="1627" y="88"/>
                  </a:cubicBezTo>
                  <a:cubicBezTo>
                    <a:pt x="1626" y="90"/>
                    <a:pt x="1624" y="91"/>
                    <a:pt x="1623" y="90"/>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2"/>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3"/>
                    <a:pt x="1591" y="75"/>
                    <a:pt x="1591" y="77"/>
                  </a:cubicBezTo>
                  <a:cubicBezTo>
                    <a:pt x="1590" y="78"/>
                    <a:pt x="1589" y="79"/>
                    <a:pt x="1587" y="79"/>
                  </a:cubicBezTo>
                  <a:close/>
                  <a:moveTo>
                    <a:pt x="1575" y="76"/>
                  </a:moveTo>
                  <a:lnTo>
                    <a:pt x="1575" y="76"/>
                  </a:lnTo>
                  <a:cubicBezTo>
                    <a:pt x="1573" y="75"/>
                    <a:pt x="1572" y="73"/>
                    <a:pt x="1573" y="72"/>
                  </a:cubicBezTo>
                  <a:cubicBezTo>
                    <a:pt x="1573" y="70"/>
                    <a:pt x="1575" y="69"/>
                    <a:pt x="1576" y="69"/>
                  </a:cubicBezTo>
                  <a:lnTo>
                    <a:pt x="1576" y="69"/>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6"/>
                    <a:pt x="1567" y="68"/>
                    <a:pt x="1567" y="70"/>
                  </a:cubicBezTo>
                  <a:cubicBezTo>
                    <a:pt x="1566" y="71"/>
                    <a:pt x="1565" y="72"/>
                    <a:pt x="1563" y="72"/>
                  </a:cubicBezTo>
                  <a:close/>
                  <a:moveTo>
                    <a:pt x="1551" y="69"/>
                  </a:moveTo>
                  <a:lnTo>
                    <a:pt x="1551" y="69"/>
                  </a:lnTo>
                  <a:cubicBezTo>
                    <a:pt x="1549" y="68"/>
                    <a:pt x="1548" y="66"/>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1"/>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3"/>
                    <a:pt x="1519" y="55"/>
                    <a:pt x="1518" y="57"/>
                  </a:cubicBezTo>
                  <a:cubicBezTo>
                    <a:pt x="1518" y="58"/>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5"/>
                    <a:pt x="1504" y="56"/>
                    <a:pt x="1503" y="56"/>
                  </a:cubicBezTo>
                  <a:close/>
                  <a:moveTo>
                    <a:pt x="1490" y="53"/>
                  </a:moveTo>
                  <a:lnTo>
                    <a:pt x="1490" y="53"/>
                  </a:lnTo>
                  <a:cubicBezTo>
                    <a:pt x="1489" y="53"/>
                    <a:pt x="1488" y="51"/>
                    <a:pt x="1488" y="49"/>
                  </a:cubicBezTo>
                  <a:cubicBezTo>
                    <a:pt x="1489" y="48"/>
                    <a:pt x="1490" y="47"/>
                    <a:pt x="1492" y="47"/>
                  </a:cubicBezTo>
                  <a:lnTo>
                    <a:pt x="1492" y="47"/>
                  </a:lnTo>
                  <a:cubicBezTo>
                    <a:pt x="1494" y="47"/>
                    <a:pt x="1495" y="49"/>
                    <a:pt x="1494" y="51"/>
                  </a:cubicBezTo>
                  <a:cubicBezTo>
                    <a:pt x="1494" y="52"/>
                    <a:pt x="1492" y="54"/>
                    <a:pt x="1490" y="53"/>
                  </a:cubicBezTo>
                  <a:close/>
                  <a:moveTo>
                    <a:pt x="1478" y="50"/>
                  </a:moveTo>
                  <a:lnTo>
                    <a:pt x="1478" y="50"/>
                  </a:lnTo>
                  <a:cubicBezTo>
                    <a:pt x="1476" y="50"/>
                    <a:pt x="1475" y="48"/>
                    <a:pt x="1476" y="47"/>
                  </a:cubicBezTo>
                  <a:cubicBezTo>
                    <a:pt x="1476" y="45"/>
                    <a:pt x="1478" y="44"/>
                    <a:pt x="1480" y="44"/>
                  </a:cubicBezTo>
                  <a:lnTo>
                    <a:pt x="1480" y="44"/>
                  </a:lnTo>
                  <a:cubicBezTo>
                    <a:pt x="1481" y="45"/>
                    <a:pt x="1482" y="46"/>
                    <a:pt x="1482" y="48"/>
                  </a:cubicBezTo>
                  <a:cubicBezTo>
                    <a:pt x="1482" y="50"/>
                    <a:pt x="1480" y="51"/>
                    <a:pt x="1478" y="50"/>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5"/>
                  </a:cubicBezTo>
                  <a:cubicBezTo>
                    <a:pt x="1469" y="47"/>
                    <a:pt x="1468" y="48"/>
                    <a:pt x="1466" y="48"/>
                  </a:cubicBezTo>
                  <a:close/>
                  <a:moveTo>
                    <a:pt x="1454" y="45"/>
                  </a:moveTo>
                  <a:lnTo>
                    <a:pt x="1454" y="45"/>
                  </a:lnTo>
                  <a:cubicBezTo>
                    <a:pt x="1452" y="45"/>
                    <a:pt x="1451" y="43"/>
                    <a:pt x="1451" y="41"/>
                  </a:cubicBezTo>
                  <a:cubicBezTo>
                    <a:pt x="1452" y="39"/>
                    <a:pt x="1454" y="38"/>
                    <a:pt x="1455" y="39"/>
                  </a:cubicBezTo>
                  <a:lnTo>
                    <a:pt x="1455" y="39"/>
                  </a:lnTo>
                  <a:cubicBezTo>
                    <a:pt x="1457" y="39"/>
                    <a:pt x="1458" y="41"/>
                    <a:pt x="1458" y="43"/>
                  </a:cubicBezTo>
                  <a:cubicBezTo>
                    <a:pt x="1457" y="44"/>
                    <a:pt x="1455" y="45"/>
                    <a:pt x="1454" y="45"/>
                  </a:cubicBezTo>
                  <a:close/>
                  <a:moveTo>
                    <a:pt x="1441" y="42"/>
                  </a:moveTo>
                  <a:lnTo>
                    <a:pt x="1441" y="42"/>
                  </a:lnTo>
                  <a:cubicBezTo>
                    <a:pt x="1440" y="42"/>
                    <a:pt x="1439" y="40"/>
                    <a:pt x="1439" y="39"/>
                  </a:cubicBezTo>
                  <a:cubicBezTo>
                    <a:pt x="1440" y="37"/>
                    <a:pt x="1441" y="36"/>
                    <a:pt x="1443" y="36"/>
                  </a:cubicBezTo>
                  <a:lnTo>
                    <a:pt x="1443" y="36"/>
                  </a:lnTo>
                  <a:cubicBezTo>
                    <a:pt x="1445" y="37"/>
                    <a:pt x="1446" y="39"/>
                    <a:pt x="1445" y="40"/>
                  </a:cubicBezTo>
                  <a:cubicBezTo>
                    <a:pt x="1445" y="42"/>
                    <a:pt x="1443" y="43"/>
                    <a:pt x="1441" y="42"/>
                  </a:cubicBezTo>
                  <a:close/>
                  <a:moveTo>
                    <a:pt x="1429" y="40"/>
                  </a:moveTo>
                  <a:lnTo>
                    <a:pt x="1429" y="40"/>
                  </a:lnTo>
                  <a:cubicBezTo>
                    <a:pt x="1428" y="40"/>
                    <a:pt x="1427" y="38"/>
                    <a:pt x="1427" y="36"/>
                  </a:cubicBezTo>
                  <a:cubicBezTo>
                    <a:pt x="1427" y="35"/>
                    <a:pt x="1429" y="34"/>
                    <a:pt x="1431" y="34"/>
                  </a:cubicBezTo>
                  <a:lnTo>
                    <a:pt x="1431" y="34"/>
                  </a:lnTo>
                  <a:cubicBezTo>
                    <a:pt x="1432" y="34"/>
                    <a:pt x="1433" y="36"/>
                    <a:pt x="1433" y="38"/>
                  </a:cubicBezTo>
                  <a:cubicBezTo>
                    <a:pt x="1433" y="39"/>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5"/>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1"/>
                    <a:pt x="1408" y="33"/>
                  </a:cubicBezTo>
                  <a:cubicBezTo>
                    <a:pt x="1408" y="35"/>
                    <a:pt x="1406" y="36"/>
                    <a:pt x="1405" y="35"/>
                  </a:cubicBezTo>
                  <a:close/>
                  <a:moveTo>
                    <a:pt x="1392" y="33"/>
                  </a:moveTo>
                  <a:lnTo>
                    <a:pt x="1392" y="33"/>
                  </a:lnTo>
                  <a:cubicBezTo>
                    <a:pt x="1391" y="33"/>
                    <a:pt x="1390" y="31"/>
                    <a:pt x="1390" y="29"/>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7"/>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5"/>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3"/>
                  </a:cubicBezTo>
                  <a:cubicBezTo>
                    <a:pt x="1353" y="22"/>
                    <a:pt x="1355" y="21"/>
                    <a:pt x="1357" y="21"/>
                  </a:cubicBezTo>
                  <a:lnTo>
                    <a:pt x="1357" y="21"/>
                  </a:lnTo>
                  <a:cubicBezTo>
                    <a:pt x="1358" y="22"/>
                    <a:pt x="1359" y="23"/>
                    <a:pt x="1359" y="25"/>
                  </a:cubicBezTo>
                  <a:cubicBezTo>
                    <a:pt x="1359" y="27"/>
                    <a:pt x="1357" y="28"/>
                    <a:pt x="1355" y="27"/>
                  </a:cubicBezTo>
                  <a:close/>
                  <a:moveTo>
                    <a:pt x="1343" y="25"/>
                  </a:moveTo>
                  <a:lnTo>
                    <a:pt x="1343" y="25"/>
                  </a:lnTo>
                  <a:cubicBezTo>
                    <a:pt x="1341" y="25"/>
                    <a:pt x="1340" y="23"/>
                    <a:pt x="1341" y="22"/>
                  </a:cubicBezTo>
                  <a:cubicBezTo>
                    <a:pt x="1341" y="20"/>
                    <a:pt x="1343" y="19"/>
                    <a:pt x="1344" y="19"/>
                  </a:cubicBezTo>
                  <a:lnTo>
                    <a:pt x="1344" y="19"/>
                  </a:lnTo>
                  <a:cubicBezTo>
                    <a:pt x="1346" y="20"/>
                    <a:pt x="1347" y="22"/>
                    <a:pt x="1347" y="23"/>
                  </a:cubicBezTo>
                  <a:cubicBezTo>
                    <a:pt x="1346" y="25"/>
                    <a:pt x="1345" y="26"/>
                    <a:pt x="1343" y="25"/>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6"/>
                    <a:pt x="1322" y="18"/>
                    <a:pt x="1322" y="20"/>
                  </a:cubicBezTo>
                  <a:cubicBezTo>
                    <a:pt x="1321" y="22"/>
                    <a:pt x="1320" y="23"/>
                    <a:pt x="1318" y="22"/>
                  </a:cubicBezTo>
                  <a:close/>
                  <a:moveTo>
                    <a:pt x="1306" y="20"/>
                  </a:moveTo>
                  <a:lnTo>
                    <a:pt x="1306" y="20"/>
                  </a:lnTo>
                  <a:cubicBezTo>
                    <a:pt x="1304" y="20"/>
                    <a:pt x="1303" y="18"/>
                    <a:pt x="1303" y="17"/>
                  </a:cubicBezTo>
                  <a:cubicBezTo>
                    <a:pt x="1304" y="15"/>
                    <a:pt x="1306" y="14"/>
                    <a:pt x="1307" y="14"/>
                  </a:cubicBezTo>
                  <a:lnTo>
                    <a:pt x="1307" y="14"/>
                  </a:lnTo>
                  <a:cubicBezTo>
                    <a:pt x="1309" y="15"/>
                    <a:pt x="1310" y="17"/>
                    <a:pt x="1310" y="18"/>
                  </a:cubicBezTo>
                  <a:cubicBezTo>
                    <a:pt x="1309" y="20"/>
                    <a:pt x="1307" y="21"/>
                    <a:pt x="1306" y="20"/>
                  </a:cubicBezTo>
                  <a:close/>
                  <a:moveTo>
                    <a:pt x="1293" y="19"/>
                  </a:moveTo>
                  <a:lnTo>
                    <a:pt x="1293" y="19"/>
                  </a:lnTo>
                  <a:cubicBezTo>
                    <a:pt x="1292" y="19"/>
                    <a:pt x="1291" y="17"/>
                    <a:pt x="1291" y="15"/>
                  </a:cubicBezTo>
                  <a:cubicBezTo>
                    <a:pt x="1291" y="14"/>
                    <a:pt x="1293" y="13"/>
                    <a:pt x="1295" y="13"/>
                  </a:cubicBezTo>
                  <a:lnTo>
                    <a:pt x="1295" y="13"/>
                  </a:lnTo>
                  <a:cubicBezTo>
                    <a:pt x="1296" y="13"/>
                    <a:pt x="1298" y="15"/>
                    <a:pt x="1297" y="17"/>
                  </a:cubicBezTo>
                  <a:cubicBezTo>
                    <a:pt x="1297" y="18"/>
                    <a:pt x="1295" y="19"/>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5"/>
                  </a:cubicBezTo>
                  <a:cubicBezTo>
                    <a:pt x="1284" y="17"/>
                    <a:pt x="1283" y="18"/>
                    <a:pt x="1281" y="18"/>
                  </a:cubicBezTo>
                  <a:close/>
                  <a:moveTo>
                    <a:pt x="1268" y="16"/>
                  </a:moveTo>
                  <a:lnTo>
                    <a:pt x="1268" y="16"/>
                  </a:lnTo>
                  <a:cubicBezTo>
                    <a:pt x="1267" y="16"/>
                    <a:pt x="1266" y="14"/>
                    <a:pt x="1266" y="13"/>
                  </a:cubicBezTo>
                  <a:cubicBezTo>
                    <a:pt x="1267" y="11"/>
                    <a:pt x="1268" y="10"/>
                    <a:pt x="1270" y="10"/>
                  </a:cubicBezTo>
                  <a:lnTo>
                    <a:pt x="1270" y="10"/>
                  </a:lnTo>
                  <a:cubicBezTo>
                    <a:pt x="1272" y="11"/>
                    <a:pt x="1273" y="12"/>
                    <a:pt x="1272" y="14"/>
                  </a:cubicBezTo>
                  <a:cubicBezTo>
                    <a:pt x="1272" y="16"/>
                    <a:pt x="1270" y="17"/>
                    <a:pt x="1268" y="16"/>
                  </a:cubicBezTo>
                  <a:close/>
                  <a:moveTo>
                    <a:pt x="1256" y="15"/>
                  </a:moveTo>
                  <a:lnTo>
                    <a:pt x="1256" y="15"/>
                  </a:lnTo>
                  <a:cubicBezTo>
                    <a:pt x="1254" y="15"/>
                    <a:pt x="1253" y="13"/>
                    <a:pt x="1254" y="11"/>
                  </a:cubicBezTo>
                  <a:cubicBezTo>
                    <a:pt x="1254" y="10"/>
                    <a:pt x="1256" y="9"/>
                    <a:pt x="1258" y="9"/>
                  </a:cubicBezTo>
                  <a:lnTo>
                    <a:pt x="1258" y="9"/>
                  </a:lnTo>
                  <a:cubicBezTo>
                    <a:pt x="1259" y="9"/>
                    <a:pt x="1260" y="11"/>
                    <a:pt x="1260" y="13"/>
                  </a:cubicBezTo>
                  <a:cubicBezTo>
                    <a:pt x="1259" y="14"/>
                    <a:pt x="1258" y="15"/>
                    <a:pt x="1256" y="15"/>
                  </a:cubicBezTo>
                  <a:close/>
                  <a:moveTo>
                    <a:pt x="1244" y="14"/>
                  </a:moveTo>
                  <a:lnTo>
                    <a:pt x="1244" y="14"/>
                  </a:lnTo>
                  <a:cubicBezTo>
                    <a:pt x="1242" y="14"/>
                    <a:pt x="1241" y="12"/>
                    <a:pt x="1241" y="10"/>
                  </a:cubicBezTo>
                  <a:cubicBezTo>
                    <a:pt x="1242" y="8"/>
                    <a:pt x="1243" y="7"/>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7"/>
                    <a:pt x="1231" y="6"/>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6"/>
                    <a:pt x="1218" y="5"/>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5"/>
                    <a:pt x="1206" y="4"/>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4"/>
                    <a:pt x="1198" y="6"/>
                    <a:pt x="1197" y="8"/>
                  </a:cubicBezTo>
                  <a:cubicBezTo>
                    <a:pt x="1197" y="10"/>
                    <a:pt x="1195" y="11"/>
                    <a:pt x="1194" y="10"/>
                  </a:cubicBezTo>
                  <a:close/>
                  <a:moveTo>
                    <a:pt x="1181" y="9"/>
                  </a:moveTo>
                  <a:lnTo>
                    <a:pt x="1181" y="9"/>
                  </a:lnTo>
                  <a:cubicBezTo>
                    <a:pt x="1179" y="9"/>
                    <a:pt x="1178" y="7"/>
                    <a:pt x="1179" y="6"/>
                  </a:cubicBezTo>
                  <a:cubicBezTo>
                    <a:pt x="1179" y="4"/>
                    <a:pt x="1181" y="3"/>
                    <a:pt x="1183" y="3"/>
                  </a:cubicBezTo>
                  <a:lnTo>
                    <a:pt x="1183" y="3"/>
                  </a:lnTo>
                  <a:cubicBezTo>
                    <a:pt x="1184" y="4"/>
                    <a:pt x="1185" y="6"/>
                    <a:pt x="1185" y="7"/>
                  </a:cubicBezTo>
                  <a:cubicBezTo>
                    <a:pt x="1185" y="9"/>
                    <a:pt x="1183" y="10"/>
                    <a:pt x="1181" y="9"/>
                  </a:cubicBezTo>
                  <a:close/>
                  <a:moveTo>
                    <a:pt x="1169" y="9"/>
                  </a:moveTo>
                  <a:lnTo>
                    <a:pt x="1169" y="9"/>
                  </a:lnTo>
                  <a:cubicBezTo>
                    <a:pt x="1167" y="8"/>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4"/>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3"/>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1"/>
                    <a:pt x="1119" y="0"/>
                    <a:pt x="1120" y="1"/>
                  </a:cubicBezTo>
                  <a:lnTo>
                    <a:pt x="1120" y="1"/>
                  </a:lnTo>
                  <a:cubicBezTo>
                    <a:pt x="1122" y="1"/>
                    <a:pt x="1123" y="3"/>
                    <a:pt x="1122" y="5"/>
                  </a:cubicBezTo>
                  <a:cubicBezTo>
                    <a:pt x="1122" y="6"/>
                    <a:pt x="1120" y="7"/>
                    <a:pt x="1119" y="7"/>
                  </a:cubicBezTo>
                  <a:close/>
                  <a:moveTo>
                    <a:pt x="1106" y="7"/>
                  </a:moveTo>
                  <a:lnTo>
                    <a:pt x="1106" y="7"/>
                  </a:lnTo>
                  <a:cubicBezTo>
                    <a:pt x="1105" y="6"/>
                    <a:pt x="1103" y="4"/>
                    <a:pt x="1104" y="3"/>
                  </a:cubicBezTo>
                  <a:cubicBezTo>
                    <a:pt x="1104" y="1"/>
                    <a:pt x="1106" y="0"/>
                    <a:pt x="1108" y="1"/>
                  </a:cubicBezTo>
                  <a:lnTo>
                    <a:pt x="1108" y="1"/>
                  </a:lnTo>
                  <a:cubicBezTo>
                    <a:pt x="1109" y="1"/>
                    <a:pt x="1110" y="3"/>
                    <a:pt x="1110" y="4"/>
                  </a:cubicBezTo>
                  <a:cubicBezTo>
                    <a:pt x="1110" y="6"/>
                    <a:pt x="1108" y="7"/>
                    <a:pt x="1106" y="7"/>
                  </a:cubicBezTo>
                  <a:close/>
                  <a:moveTo>
                    <a:pt x="1094" y="6"/>
                  </a:moveTo>
                  <a:lnTo>
                    <a:pt x="1094" y="6"/>
                  </a:lnTo>
                  <a:cubicBezTo>
                    <a:pt x="1093" y="6"/>
                    <a:pt x="1091" y="5"/>
                    <a:pt x="1091" y="3"/>
                  </a:cubicBezTo>
                  <a:cubicBezTo>
                    <a:pt x="1091" y="2"/>
                    <a:pt x="1093" y="0"/>
                    <a:pt x="1094" y="0"/>
                  </a:cubicBezTo>
                  <a:lnTo>
                    <a:pt x="1094" y="0"/>
                  </a:lnTo>
                  <a:cubicBezTo>
                    <a:pt x="1096" y="0"/>
                    <a:pt x="1098" y="2"/>
                    <a:pt x="1098" y="3"/>
                  </a:cubicBezTo>
                  <a:cubicBezTo>
                    <a:pt x="1098" y="5"/>
                    <a:pt x="1096" y="6"/>
                    <a:pt x="1094" y="6"/>
                  </a:cubicBezTo>
                  <a:close/>
                  <a:moveTo>
                    <a:pt x="1082" y="6"/>
                  </a:moveTo>
                  <a:lnTo>
                    <a:pt x="1082" y="6"/>
                  </a:lnTo>
                  <a:cubicBezTo>
                    <a:pt x="1080" y="6"/>
                    <a:pt x="1079" y="5"/>
                    <a:pt x="1079" y="3"/>
                  </a:cubicBezTo>
                  <a:cubicBezTo>
                    <a:pt x="1079" y="2"/>
                    <a:pt x="1080" y="0"/>
                    <a:pt x="1082" y="0"/>
                  </a:cubicBezTo>
                  <a:lnTo>
                    <a:pt x="1082" y="0"/>
                  </a:lnTo>
                  <a:cubicBezTo>
                    <a:pt x="1084" y="0"/>
                    <a:pt x="1085" y="2"/>
                    <a:pt x="1085" y="3"/>
                  </a:cubicBezTo>
                  <a:cubicBezTo>
                    <a:pt x="1085" y="5"/>
                    <a:pt x="1084" y="6"/>
                    <a:pt x="1082" y="6"/>
                  </a:cubicBezTo>
                  <a:close/>
                  <a:moveTo>
                    <a:pt x="1069" y="6"/>
                  </a:moveTo>
                  <a:lnTo>
                    <a:pt x="1069" y="6"/>
                  </a:lnTo>
                  <a:cubicBezTo>
                    <a:pt x="1068" y="6"/>
                    <a:pt x="1066" y="5"/>
                    <a:pt x="1066" y="3"/>
                  </a:cubicBezTo>
                  <a:cubicBezTo>
                    <a:pt x="1066" y="2"/>
                    <a:pt x="1068" y="0"/>
                    <a:pt x="1069" y="0"/>
                  </a:cubicBezTo>
                  <a:lnTo>
                    <a:pt x="1069" y="0"/>
                  </a:lnTo>
                  <a:cubicBezTo>
                    <a:pt x="1071" y="0"/>
                    <a:pt x="1073" y="2"/>
                    <a:pt x="1073" y="3"/>
                  </a:cubicBezTo>
                  <a:cubicBezTo>
                    <a:pt x="1073" y="5"/>
                    <a:pt x="1071" y="6"/>
                    <a:pt x="1069" y="6"/>
                  </a:cubicBezTo>
                  <a:close/>
                  <a:moveTo>
                    <a:pt x="1057" y="6"/>
                  </a:moveTo>
                  <a:lnTo>
                    <a:pt x="1057" y="6"/>
                  </a:lnTo>
                  <a:cubicBezTo>
                    <a:pt x="1055" y="6"/>
                    <a:pt x="1054" y="5"/>
                    <a:pt x="1054" y="3"/>
                  </a:cubicBezTo>
                  <a:cubicBezTo>
                    <a:pt x="1054" y="2"/>
                    <a:pt x="1055" y="0"/>
                    <a:pt x="1057" y="0"/>
                  </a:cubicBezTo>
                  <a:lnTo>
                    <a:pt x="1057" y="0"/>
                  </a:lnTo>
                  <a:cubicBezTo>
                    <a:pt x="1059" y="0"/>
                    <a:pt x="1060" y="2"/>
                    <a:pt x="1060" y="3"/>
                  </a:cubicBezTo>
                  <a:cubicBezTo>
                    <a:pt x="1060" y="5"/>
                    <a:pt x="1059" y="6"/>
                    <a:pt x="1057" y="6"/>
                  </a:cubicBezTo>
                  <a:close/>
                  <a:moveTo>
                    <a:pt x="1044" y="6"/>
                  </a:moveTo>
                  <a:lnTo>
                    <a:pt x="1044" y="6"/>
                  </a:lnTo>
                  <a:cubicBezTo>
                    <a:pt x="1043" y="6"/>
                    <a:pt x="1041" y="5"/>
                    <a:pt x="1041" y="3"/>
                  </a:cubicBezTo>
                  <a:cubicBezTo>
                    <a:pt x="1041" y="2"/>
                    <a:pt x="1043" y="0"/>
                    <a:pt x="1044" y="0"/>
                  </a:cubicBezTo>
                  <a:lnTo>
                    <a:pt x="1044" y="0"/>
                  </a:lnTo>
                  <a:cubicBezTo>
                    <a:pt x="1046" y="0"/>
                    <a:pt x="1048" y="2"/>
                    <a:pt x="1048" y="3"/>
                  </a:cubicBezTo>
                  <a:cubicBezTo>
                    <a:pt x="1048" y="5"/>
                    <a:pt x="1046" y="6"/>
                    <a:pt x="1044" y="6"/>
                  </a:cubicBezTo>
                  <a:close/>
                  <a:moveTo>
                    <a:pt x="1032" y="7"/>
                  </a:moveTo>
                  <a:lnTo>
                    <a:pt x="1032" y="7"/>
                  </a:lnTo>
                  <a:cubicBezTo>
                    <a:pt x="1030" y="7"/>
                    <a:pt x="1029" y="5"/>
                    <a:pt x="1029" y="4"/>
                  </a:cubicBezTo>
                  <a:cubicBezTo>
                    <a:pt x="1029" y="2"/>
                    <a:pt x="1030" y="0"/>
                    <a:pt x="1032" y="0"/>
                  </a:cubicBezTo>
                  <a:lnTo>
                    <a:pt x="1032" y="0"/>
                  </a:lnTo>
                  <a:cubicBezTo>
                    <a:pt x="1034" y="0"/>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2"/>
                    <a:pt x="1005" y="1"/>
                    <a:pt x="1007" y="1"/>
                  </a:cubicBezTo>
                  <a:lnTo>
                    <a:pt x="1007" y="1"/>
                  </a:lnTo>
                  <a:cubicBezTo>
                    <a:pt x="1009" y="1"/>
                    <a:pt x="1010" y="2"/>
                    <a:pt x="1010" y="4"/>
                  </a:cubicBezTo>
                  <a:cubicBezTo>
                    <a:pt x="1010" y="6"/>
                    <a:pt x="1009" y="7"/>
                    <a:pt x="1007" y="7"/>
                  </a:cubicBezTo>
                  <a:close/>
                  <a:moveTo>
                    <a:pt x="994" y="8"/>
                  </a:moveTo>
                  <a:lnTo>
                    <a:pt x="994" y="8"/>
                  </a:lnTo>
                  <a:cubicBezTo>
                    <a:pt x="993" y="8"/>
                    <a:pt x="991" y="6"/>
                    <a:pt x="991" y="5"/>
                  </a:cubicBezTo>
                  <a:cubicBezTo>
                    <a:pt x="991" y="3"/>
                    <a:pt x="993" y="1"/>
                    <a:pt x="994" y="1"/>
                  </a:cubicBezTo>
                  <a:lnTo>
                    <a:pt x="994" y="1"/>
                  </a:lnTo>
                  <a:cubicBezTo>
                    <a:pt x="996" y="1"/>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7"/>
                    <a:pt x="966" y="6"/>
                  </a:cubicBezTo>
                  <a:cubicBezTo>
                    <a:pt x="966" y="4"/>
                    <a:pt x="968" y="3"/>
                    <a:pt x="969" y="3"/>
                  </a:cubicBezTo>
                  <a:lnTo>
                    <a:pt x="969" y="3"/>
                  </a:lnTo>
                  <a:cubicBezTo>
                    <a:pt x="971" y="3"/>
                    <a:pt x="973" y="4"/>
                    <a:pt x="973" y="6"/>
                  </a:cubicBezTo>
                  <a:cubicBezTo>
                    <a:pt x="973" y="7"/>
                    <a:pt x="971" y="9"/>
                    <a:pt x="969" y="9"/>
                  </a:cubicBezTo>
                  <a:close/>
                  <a:moveTo>
                    <a:pt x="957" y="9"/>
                  </a:moveTo>
                  <a:lnTo>
                    <a:pt x="957" y="9"/>
                  </a:lnTo>
                  <a:cubicBezTo>
                    <a:pt x="955" y="9"/>
                    <a:pt x="954" y="8"/>
                    <a:pt x="954" y="6"/>
                  </a:cubicBezTo>
                  <a:cubicBezTo>
                    <a:pt x="954" y="5"/>
                    <a:pt x="955" y="3"/>
                    <a:pt x="957" y="3"/>
                  </a:cubicBezTo>
                  <a:lnTo>
                    <a:pt x="957" y="3"/>
                  </a:lnTo>
                  <a:cubicBezTo>
                    <a:pt x="959" y="3"/>
                    <a:pt x="960" y="5"/>
                    <a:pt x="960" y="6"/>
                  </a:cubicBezTo>
                  <a:cubicBezTo>
                    <a:pt x="960" y="8"/>
                    <a:pt x="959" y="9"/>
                    <a:pt x="957" y="9"/>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9"/>
                    <a:pt x="929" y="8"/>
                  </a:cubicBezTo>
                  <a:cubicBezTo>
                    <a:pt x="929" y="6"/>
                    <a:pt x="930" y="5"/>
                    <a:pt x="932" y="5"/>
                  </a:cubicBezTo>
                  <a:lnTo>
                    <a:pt x="932" y="5"/>
                  </a:lnTo>
                  <a:cubicBezTo>
                    <a:pt x="934" y="5"/>
                    <a:pt x="935" y="6"/>
                    <a:pt x="935" y="8"/>
                  </a:cubicBezTo>
                  <a:cubicBezTo>
                    <a:pt x="935" y="9"/>
                    <a:pt x="934" y="11"/>
                    <a:pt x="932" y="11"/>
                  </a:cubicBezTo>
                  <a:close/>
                  <a:moveTo>
                    <a:pt x="919" y="12"/>
                  </a:moveTo>
                  <a:lnTo>
                    <a:pt x="919" y="12"/>
                  </a:lnTo>
                  <a:cubicBezTo>
                    <a:pt x="918" y="12"/>
                    <a:pt x="916" y="10"/>
                    <a:pt x="916" y="9"/>
                  </a:cubicBezTo>
                  <a:cubicBezTo>
                    <a:pt x="916" y="7"/>
                    <a:pt x="918" y="6"/>
                    <a:pt x="919" y="6"/>
                  </a:cubicBezTo>
                  <a:lnTo>
                    <a:pt x="919" y="6"/>
                  </a:lnTo>
                  <a:cubicBezTo>
                    <a:pt x="921" y="6"/>
                    <a:pt x="923" y="7"/>
                    <a:pt x="923" y="9"/>
                  </a:cubicBezTo>
                  <a:cubicBezTo>
                    <a:pt x="923" y="10"/>
                    <a:pt x="921" y="12"/>
                    <a:pt x="919" y="12"/>
                  </a:cubicBezTo>
                  <a:close/>
                  <a:moveTo>
                    <a:pt x="907" y="13"/>
                  </a:moveTo>
                  <a:lnTo>
                    <a:pt x="907" y="13"/>
                  </a:lnTo>
                  <a:cubicBezTo>
                    <a:pt x="905" y="13"/>
                    <a:pt x="904" y="11"/>
                    <a:pt x="904" y="10"/>
                  </a:cubicBezTo>
                  <a:cubicBezTo>
                    <a:pt x="904" y="8"/>
                    <a:pt x="905" y="7"/>
                    <a:pt x="907" y="7"/>
                  </a:cubicBezTo>
                  <a:lnTo>
                    <a:pt x="907" y="7"/>
                  </a:lnTo>
                  <a:cubicBezTo>
                    <a:pt x="909" y="7"/>
                    <a:pt x="910" y="8"/>
                    <a:pt x="910" y="10"/>
                  </a:cubicBezTo>
                  <a:cubicBezTo>
                    <a:pt x="910" y="11"/>
                    <a:pt x="909" y="13"/>
                    <a:pt x="907" y="13"/>
                  </a:cubicBezTo>
                  <a:close/>
                  <a:moveTo>
                    <a:pt x="895" y="14"/>
                  </a:moveTo>
                  <a:lnTo>
                    <a:pt x="895" y="14"/>
                  </a:lnTo>
                  <a:cubicBezTo>
                    <a:pt x="893" y="14"/>
                    <a:pt x="891" y="12"/>
                    <a:pt x="891" y="11"/>
                  </a:cubicBezTo>
                  <a:cubicBezTo>
                    <a:pt x="891" y="9"/>
                    <a:pt x="893" y="8"/>
                    <a:pt x="895" y="8"/>
                  </a:cubicBezTo>
                  <a:lnTo>
                    <a:pt x="895" y="8"/>
                  </a:lnTo>
                  <a:cubicBezTo>
                    <a:pt x="896" y="8"/>
                    <a:pt x="898" y="9"/>
                    <a:pt x="898" y="11"/>
                  </a:cubicBezTo>
                  <a:cubicBezTo>
                    <a:pt x="898" y="12"/>
                    <a:pt x="896" y="14"/>
                    <a:pt x="895" y="14"/>
                  </a:cubicBezTo>
                  <a:close/>
                  <a:moveTo>
                    <a:pt x="882" y="15"/>
                  </a:moveTo>
                  <a:lnTo>
                    <a:pt x="882" y="15"/>
                  </a:lnTo>
                  <a:cubicBezTo>
                    <a:pt x="880" y="15"/>
                    <a:pt x="879" y="13"/>
                    <a:pt x="879" y="12"/>
                  </a:cubicBezTo>
                  <a:cubicBezTo>
                    <a:pt x="879" y="10"/>
                    <a:pt x="880" y="9"/>
                    <a:pt x="882" y="9"/>
                  </a:cubicBezTo>
                  <a:lnTo>
                    <a:pt x="882" y="9"/>
                  </a:lnTo>
                  <a:cubicBezTo>
                    <a:pt x="884" y="9"/>
                    <a:pt x="885" y="10"/>
                    <a:pt x="885" y="12"/>
                  </a:cubicBezTo>
                  <a:cubicBezTo>
                    <a:pt x="885" y="13"/>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4"/>
                  </a:cubicBezTo>
                  <a:cubicBezTo>
                    <a:pt x="854" y="13"/>
                    <a:pt x="855" y="11"/>
                    <a:pt x="857" y="11"/>
                  </a:cubicBezTo>
                  <a:lnTo>
                    <a:pt x="857" y="11"/>
                  </a:lnTo>
                  <a:cubicBezTo>
                    <a:pt x="859" y="11"/>
                    <a:pt x="860" y="13"/>
                    <a:pt x="860" y="14"/>
                  </a:cubicBezTo>
                  <a:cubicBezTo>
                    <a:pt x="860" y="16"/>
                    <a:pt x="859" y="18"/>
                    <a:pt x="857" y="18"/>
                  </a:cubicBezTo>
                  <a:close/>
                  <a:moveTo>
                    <a:pt x="845" y="19"/>
                  </a:moveTo>
                  <a:lnTo>
                    <a:pt x="845" y="19"/>
                  </a:lnTo>
                  <a:cubicBezTo>
                    <a:pt x="843" y="19"/>
                    <a:pt x="842" y="17"/>
                    <a:pt x="842" y="16"/>
                  </a:cubicBezTo>
                  <a:cubicBezTo>
                    <a:pt x="842" y="14"/>
                    <a:pt x="843" y="13"/>
                    <a:pt x="845" y="13"/>
                  </a:cubicBezTo>
                  <a:lnTo>
                    <a:pt x="845" y="13"/>
                  </a:lnTo>
                  <a:cubicBezTo>
                    <a:pt x="847" y="13"/>
                    <a:pt x="848" y="14"/>
                    <a:pt x="848" y="16"/>
                  </a:cubicBezTo>
                  <a:cubicBezTo>
                    <a:pt x="848" y="17"/>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0"/>
                    <a:pt x="817" y="19"/>
                  </a:cubicBezTo>
                  <a:cubicBezTo>
                    <a:pt x="817" y="17"/>
                    <a:pt x="818" y="16"/>
                    <a:pt x="820" y="16"/>
                  </a:cubicBezTo>
                  <a:lnTo>
                    <a:pt x="820" y="16"/>
                  </a:lnTo>
                  <a:cubicBezTo>
                    <a:pt x="822" y="16"/>
                    <a:pt x="823" y="17"/>
                    <a:pt x="823" y="19"/>
                  </a:cubicBezTo>
                  <a:cubicBezTo>
                    <a:pt x="823" y="20"/>
                    <a:pt x="822" y="22"/>
                    <a:pt x="820" y="22"/>
                  </a:cubicBezTo>
                  <a:close/>
                  <a:moveTo>
                    <a:pt x="808" y="23"/>
                  </a:moveTo>
                  <a:lnTo>
                    <a:pt x="808" y="23"/>
                  </a:lnTo>
                  <a:cubicBezTo>
                    <a:pt x="806" y="23"/>
                    <a:pt x="804" y="22"/>
                    <a:pt x="804" y="20"/>
                  </a:cubicBezTo>
                  <a:cubicBezTo>
                    <a:pt x="804" y="19"/>
                    <a:pt x="806" y="17"/>
                    <a:pt x="808" y="17"/>
                  </a:cubicBezTo>
                  <a:lnTo>
                    <a:pt x="808" y="17"/>
                  </a:lnTo>
                  <a:cubicBezTo>
                    <a:pt x="809" y="17"/>
                    <a:pt x="811" y="19"/>
                    <a:pt x="811" y="20"/>
                  </a:cubicBezTo>
                  <a:cubicBezTo>
                    <a:pt x="811" y="22"/>
                    <a:pt x="809" y="23"/>
                    <a:pt x="808" y="23"/>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2"/>
                    <a:pt x="770" y="22"/>
                  </a:cubicBezTo>
                  <a:lnTo>
                    <a:pt x="770" y="22"/>
                  </a:lnTo>
                  <a:cubicBezTo>
                    <a:pt x="772" y="22"/>
                    <a:pt x="774" y="24"/>
                    <a:pt x="774" y="26"/>
                  </a:cubicBezTo>
                  <a:cubicBezTo>
                    <a:pt x="774" y="27"/>
                    <a:pt x="772" y="29"/>
                    <a:pt x="770" y="29"/>
                  </a:cubicBezTo>
                  <a:close/>
                  <a:moveTo>
                    <a:pt x="758" y="31"/>
                  </a:moveTo>
                  <a:lnTo>
                    <a:pt x="758" y="31"/>
                  </a:lnTo>
                  <a:cubicBezTo>
                    <a:pt x="756" y="31"/>
                    <a:pt x="755" y="29"/>
                    <a:pt x="755" y="28"/>
                  </a:cubicBezTo>
                  <a:cubicBezTo>
                    <a:pt x="755" y="26"/>
                    <a:pt x="756" y="24"/>
                    <a:pt x="758" y="24"/>
                  </a:cubicBezTo>
                  <a:lnTo>
                    <a:pt x="758" y="24"/>
                  </a:lnTo>
                  <a:cubicBezTo>
                    <a:pt x="760" y="24"/>
                    <a:pt x="761" y="26"/>
                    <a:pt x="761" y="28"/>
                  </a:cubicBezTo>
                  <a:cubicBezTo>
                    <a:pt x="761" y="29"/>
                    <a:pt x="760" y="31"/>
                    <a:pt x="758" y="31"/>
                  </a:cubicBezTo>
                  <a:close/>
                  <a:moveTo>
                    <a:pt x="746" y="33"/>
                  </a:moveTo>
                  <a:lnTo>
                    <a:pt x="746" y="33"/>
                  </a:lnTo>
                  <a:cubicBezTo>
                    <a:pt x="744" y="33"/>
                    <a:pt x="743" y="31"/>
                    <a:pt x="743" y="30"/>
                  </a:cubicBezTo>
                  <a:cubicBezTo>
                    <a:pt x="743" y="28"/>
                    <a:pt x="744" y="26"/>
                    <a:pt x="746" y="26"/>
                  </a:cubicBezTo>
                  <a:lnTo>
                    <a:pt x="746" y="26"/>
                  </a:lnTo>
                  <a:cubicBezTo>
                    <a:pt x="747" y="26"/>
                    <a:pt x="749" y="28"/>
                    <a:pt x="749" y="30"/>
                  </a:cubicBezTo>
                  <a:cubicBezTo>
                    <a:pt x="749" y="31"/>
                    <a:pt x="747" y="33"/>
                    <a:pt x="746" y="33"/>
                  </a:cubicBezTo>
                  <a:close/>
                  <a:moveTo>
                    <a:pt x="733" y="35"/>
                  </a:moveTo>
                  <a:lnTo>
                    <a:pt x="733" y="35"/>
                  </a:lnTo>
                  <a:cubicBezTo>
                    <a:pt x="732" y="35"/>
                    <a:pt x="730" y="33"/>
                    <a:pt x="730" y="32"/>
                  </a:cubicBezTo>
                  <a:cubicBezTo>
                    <a:pt x="730" y="30"/>
                    <a:pt x="732" y="28"/>
                    <a:pt x="733" y="28"/>
                  </a:cubicBezTo>
                  <a:lnTo>
                    <a:pt x="733" y="28"/>
                  </a:lnTo>
                  <a:cubicBezTo>
                    <a:pt x="735" y="28"/>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4"/>
                    <a:pt x="707" y="33"/>
                    <a:pt x="709" y="33"/>
                  </a:cubicBezTo>
                  <a:lnTo>
                    <a:pt x="709" y="33"/>
                  </a:lnTo>
                  <a:cubicBezTo>
                    <a:pt x="711" y="33"/>
                    <a:pt x="712" y="34"/>
                    <a:pt x="712" y="36"/>
                  </a:cubicBezTo>
                  <a:cubicBezTo>
                    <a:pt x="712" y="38"/>
                    <a:pt x="711" y="39"/>
                    <a:pt x="709" y="39"/>
                  </a:cubicBezTo>
                  <a:close/>
                  <a:moveTo>
                    <a:pt x="697" y="42"/>
                  </a:moveTo>
                  <a:lnTo>
                    <a:pt x="697" y="42"/>
                  </a:lnTo>
                  <a:cubicBezTo>
                    <a:pt x="695" y="42"/>
                    <a:pt x="693" y="40"/>
                    <a:pt x="693" y="38"/>
                  </a:cubicBezTo>
                  <a:cubicBezTo>
                    <a:pt x="693" y="37"/>
                    <a:pt x="695" y="35"/>
                    <a:pt x="697" y="35"/>
                  </a:cubicBezTo>
                  <a:lnTo>
                    <a:pt x="697" y="35"/>
                  </a:lnTo>
                  <a:cubicBezTo>
                    <a:pt x="698" y="35"/>
                    <a:pt x="700" y="37"/>
                    <a:pt x="700" y="38"/>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3"/>
                  </a:cubicBezTo>
                  <a:cubicBezTo>
                    <a:pt x="669" y="42"/>
                    <a:pt x="670" y="40"/>
                    <a:pt x="672" y="40"/>
                  </a:cubicBezTo>
                  <a:lnTo>
                    <a:pt x="672" y="40"/>
                  </a:lnTo>
                  <a:cubicBezTo>
                    <a:pt x="674" y="40"/>
                    <a:pt x="675" y="42"/>
                    <a:pt x="675" y="43"/>
                  </a:cubicBezTo>
                  <a:cubicBezTo>
                    <a:pt x="675" y="45"/>
                    <a:pt x="674" y="47"/>
                    <a:pt x="672" y="47"/>
                  </a:cubicBezTo>
                  <a:close/>
                  <a:moveTo>
                    <a:pt x="660" y="49"/>
                  </a:moveTo>
                  <a:lnTo>
                    <a:pt x="660" y="49"/>
                  </a:lnTo>
                  <a:cubicBezTo>
                    <a:pt x="658" y="49"/>
                    <a:pt x="657" y="48"/>
                    <a:pt x="657" y="46"/>
                  </a:cubicBezTo>
                  <a:cubicBezTo>
                    <a:pt x="657" y="44"/>
                    <a:pt x="658" y="43"/>
                    <a:pt x="660" y="43"/>
                  </a:cubicBezTo>
                  <a:lnTo>
                    <a:pt x="660" y="43"/>
                  </a:lnTo>
                  <a:cubicBezTo>
                    <a:pt x="662" y="43"/>
                    <a:pt x="663" y="44"/>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8"/>
                    <a:pt x="635" y="48"/>
                  </a:cubicBezTo>
                  <a:lnTo>
                    <a:pt x="635" y="48"/>
                  </a:lnTo>
                  <a:cubicBezTo>
                    <a:pt x="637" y="48"/>
                    <a:pt x="638" y="50"/>
                    <a:pt x="638" y="52"/>
                  </a:cubicBezTo>
                  <a:cubicBezTo>
                    <a:pt x="638" y="53"/>
                    <a:pt x="637" y="55"/>
                    <a:pt x="635" y="55"/>
                  </a:cubicBezTo>
                  <a:close/>
                  <a:moveTo>
                    <a:pt x="623" y="58"/>
                  </a:moveTo>
                  <a:lnTo>
                    <a:pt x="623" y="58"/>
                  </a:lnTo>
                  <a:cubicBezTo>
                    <a:pt x="621" y="58"/>
                    <a:pt x="620" y="56"/>
                    <a:pt x="620" y="55"/>
                  </a:cubicBezTo>
                  <a:cubicBezTo>
                    <a:pt x="620" y="53"/>
                    <a:pt x="621" y="51"/>
                    <a:pt x="623" y="51"/>
                  </a:cubicBezTo>
                  <a:lnTo>
                    <a:pt x="623" y="51"/>
                  </a:lnTo>
                  <a:cubicBezTo>
                    <a:pt x="625" y="51"/>
                    <a:pt x="626" y="53"/>
                    <a:pt x="626" y="55"/>
                  </a:cubicBezTo>
                  <a:cubicBezTo>
                    <a:pt x="626" y="56"/>
                    <a:pt x="625" y="58"/>
                    <a:pt x="623" y="58"/>
                  </a:cubicBezTo>
                  <a:close/>
                  <a:moveTo>
                    <a:pt x="611" y="61"/>
                  </a:moveTo>
                  <a:lnTo>
                    <a:pt x="611" y="61"/>
                  </a:lnTo>
                  <a:cubicBezTo>
                    <a:pt x="609" y="61"/>
                    <a:pt x="608" y="59"/>
                    <a:pt x="608" y="58"/>
                  </a:cubicBezTo>
                  <a:cubicBezTo>
                    <a:pt x="608" y="56"/>
                    <a:pt x="609" y="54"/>
                    <a:pt x="611" y="54"/>
                  </a:cubicBezTo>
                  <a:lnTo>
                    <a:pt x="611" y="54"/>
                  </a:lnTo>
                  <a:cubicBezTo>
                    <a:pt x="613" y="54"/>
                    <a:pt x="614" y="56"/>
                    <a:pt x="614" y="58"/>
                  </a:cubicBezTo>
                  <a:cubicBezTo>
                    <a:pt x="614" y="59"/>
                    <a:pt x="613" y="61"/>
                    <a:pt x="611" y="61"/>
                  </a:cubicBezTo>
                  <a:close/>
                  <a:moveTo>
                    <a:pt x="599" y="64"/>
                  </a:moveTo>
                  <a:lnTo>
                    <a:pt x="599" y="64"/>
                  </a:lnTo>
                  <a:cubicBezTo>
                    <a:pt x="597" y="64"/>
                    <a:pt x="596" y="62"/>
                    <a:pt x="596" y="61"/>
                  </a:cubicBezTo>
                  <a:cubicBezTo>
                    <a:pt x="596" y="59"/>
                    <a:pt x="597" y="57"/>
                    <a:pt x="599" y="57"/>
                  </a:cubicBezTo>
                  <a:lnTo>
                    <a:pt x="599" y="57"/>
                  </a:lnTo>
                  <a:cubicBezTo>
                    <a:pt x="601" y="57"/>
                    <a:pt x="602" y="59"/>
                    <a:pt x="602" y="61"/>
                  </a:cubicBezTo>
                  <a:cubicBezTo>
                    <a:pt x="602" y="62"/>
                    <a:pt x="601" y="64"/>
                    <a:pt x="599" y="64"/>
                  </a:cubicBezTo>
                  <a:close/>
                  <a:moveTo>
                    <a:pt x="587" y="67"/>
                  </a:moveTo>
                  <a:lnTo>
                    <a:pt x="587" y="67"/>
                  </a:lnTo>
                  <a:cubicBezTo>
                    <a:pt x="585" y="67"/>
                    <a:pt x="584" y="65"/>
                    <a:pt x="584" y="64"/>
                  </a:cubicBezTo>
                  <a:cubicBezTo>
                    <a:pt x="584" y="62"/>
                    <a:pt x="585" y="61"/>
                    <a:pt x="587" y="61"/>
                  </a:cubicBezTo>
                  <a:lnTo>
                    <a:pt x="587" y="61"/>
                  </a:lnTo>
                  <a:cubicBezTo>
                    <a:pt x="589" y="61"/>
                    <a:pt x="590" y="62"/>
                    <a:pt x="590" y="64"/>
                  </a:cubicBezTo>
                  <a:cubicBezTo>
                    <a:pt x="590" y="65"/>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0"/>
                  </a:cubicBezTo>
                  <a:cubicBezTo>
                    <a:pt x="560" y="69"/>
                    <a:pt x="561" y="67"/>
                    <a:pt x="563" y="67"/>
                  </a:cubicBezTo>
                  <a:lnTo>
                    <a:pt x="563" y="67"/>
                  </a:lnTo>
                  <a:cubicBezTo>
                    <a:pt x="564" y="67"/>
                    <a:pt x="566" y="69"/>
                    <a:pt x="566" y="70"/>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7"/>
                  </a:cubicBezTo>
                  <a:cubicBezTo>
                    <a:pt x="536" y="76"/>
                    <a:pt x="537" y="74"/>
                    <a:pt x="539" y="74"/>
                  </a:cubicBezTo>
                  <a:lnTo>
                    <a:pt x="539" y="74"/>
                  </a:lnTo>
                  <a:cubicBezTo>
                    <a:pt x="540" y="74"/>
                    <a:pt x="542" y="76"/>
                    <a:pt x="542" y="77"/>
                  </a:cubicBezTo>
                  <a:cubicBezTo>
                    <a:pt x="542" y="79"/>
                    <a:pt x="540" y="81"/>
                    <a:pt x="539" y="81"/>
                  </a:cubicBezTo>
                  <a:close/>
                  <a:moveTo>
                    <a:pt x="527" y="84"/>
                  </a:moveTo>
                  <a:lnTo>
                    <a:pt x="527" y="84"/>
                  </a:lnTo>
                  <a:cubicBezTo>
                    <a:pt x="525" y="84"/>
                    <a:pt x="524" y="83"/>
                    <a:pt x="524" y="81"/>
                  </a:cubicBezTo>
                  <a:cubicBezTo>
                    <a:pt x="524" y="79"/>
                    <a:pt x="525" y="78"/>
                    <a:pt x="527" y="78"/>
                  </a:cubicBezTo>
                  <a:lnTo>
                    <a:pt x="527" y="78"/>
                  </a:lnTo>
                  <a:cubicBezTo>
                    <a:pt x="529" y="78"/>
                    <a:pt x="530" y="79"/>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0"/>
                    <a:pt x="500" y="89"/>
                  </a:cubicBezTo>
                  <a:cubicBezTo>
                    <a:pt x="500" y="87"/>
                    <a:pt x="501" y="86"/>
                    <a:pt x="503" y="86"/>
                  </a:cubicBezTo>
                  <a:lnTo>
                    <a:pt x="503" y="86"/>
                  </a:lnTo>
                  <a:cubicBezTo>
                    <a:pt x="505" y="86"/>
                    <a:pt x="506" y="87"/>
                    <a:pt x="506" y="89"/>
                  </a:cubicBezTo>
                  <a:cubicBezTo>
                    <a:pt x="506" y="90"/>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3"/>
                    <a:pt x="482" y="94"/>
                    <a:pt x="482" y="96"/>
                  </a:cubicBezTo>
                  <a:cubicBezTo>
                    <a:pt x="483" y="98"/>
                    <a:pt x="482" y="99"/>
                    <a:pt x="480" y="100"/>
                  </a:cubicBezTo>
                  <a:close/>
                  <a:moveTo>
                    <a:pt x="468" y="104"/>
                  </a:moveTo>
                  <a:lnTo>
                    <a:pt x="468" y="104"/>
                  </a:lnTo>
                  <a:cubicBezTo>
                    <a:pt x="467" y="104"/>
                    <a:pt x="465" y="103"/>
                    <a:pt x="464" y="102"/>
                  </a:cubicBezTo>
                  <a:cubicBezTo>
                    <a:pt x="464" y="100"/>
                    <a:pt x="465" y="98"/>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19"/>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1"/>
                  </a:moveTo>
                  <a:lnTo>
                    <a:pt x="399" y="131"/>
                  </a:lnTo>
                  <a:cubicBezTo>
                    <a:pt x="397" y="132"/>
                    <a:pt x="395" y="131"/>
                    <a:pt x="395" y="129"/>
                  </a:cubicBezTo>
                  <a:cubicBezTo>
                    <a:pt x="394" y="128"/>
                    <a:pt x="395" y="126"/>
                    <a:pt x="397" y="125"/>
                  </a:cubicBezTo>
                  <a:lnTo>
                    <a:pt x="397" y="125"/>
                  </a:lnTo>
                  <a:cubicBezTo>
                    <a:pt x="398" y="125"/>
                    <a:pt x="400" y="126"/>
                    <a:pt x="401" y="127"/>
                  </a:cubicBezTo>
                  <a:cubicBezTo>
                    <a:pt x="401" y="129"/>
                    <a:pt x="400" y="131"/>
                    <a:pt x="399" y="131"/>
                  </a:cubicBezTo>
                  <a:close/>
                  <a:moveTo>
                    <a:pt x="387" y="136"/>
                  </a:moveTo>
                  <a:lnTo>
                    <a:pt x="387" y="136"/>
                  </a:lnTo>
                  <a:cubicBezTo>
                    <a:pt x="386" y="137"/>
                    <a:pt x="384" y="136"/>
                    <a:pt x="383" y="134"/>
                  </a:cubicBezTo>
                  <a:cubicBezTo>
                    <a:pt x="383" y="133"/>
                    <a:pt x="384" y="131"/>
                    <a:pt x="385" y="130"/>
                  </a:cubicBezTo>
                  <a:lnTo>
                    <a:pt x="385" y="130"/>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5"/>
                  </a:cubicBezTo>
                  <a:lnTo>
                    <a:pt x="374" y="135"/>
                  </a:lnTo>
                  <a:cubicBezTo>
                    <a:pt x="375" y="135"/>
                    <a:pt x="377" y="136"/>
                    <a:pt x="378" y="137"/>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2"/>
                    <a:pt x="350" y="152"/>
                    <a:pt x="349" y="150"/>
                  </a:cubicBezTo>
                  <a:cubicBezTo>
                    <a:pt x="349" y="148"/>
                    <a:pt x="349" y="147"/>
                    <a:pt x="351" y="146"/>
                  </a:cubicBezTo>
                  <a:lnTo>
                    <a:pt x="351" y="146"/>
                  </a:lnTo>
                  <a:cubicBezTo>
                    <a:pt x="353" y="145"/>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3"/>
                    <a:pt x="327" y="163"/>
                    <a:pt x="327" y="161"/>
                  </a:cubicBezTo>
                  <a:cubicBezTo>
                    <a:pt x="326" y="159"/>
                    <a:pt x="327" y="158"/>
                    <a:pt x="329" y="157"/>
                  </a:cubicBezTo>
                  <a:lnTo>
                    <a:pt x="329" y="157"/>
                  </a:lnTo>
                  <a:cubicBezTo>
                    <a:pt x="330" y="156"/>
                    <a:pt x="332" y="157"/>
                    <a:pt x="333" y="159"/>
                  </a:cubicBezTo>
                  <a:cubicBezTo>
                    <a:pt x="333" y="161"/>
                    <a:pt x="332" y="162"/>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4"/>
                  </a:moveTo>
                  <a:lnTo>
                    <a:pt x="308" y="174"/>
                  </a:lnTo>
                  <a:cubicBezTo>
                    <a:pt x="307" y="175"/>
                    <a:pt x="305" y="174"/>
                    <a:pt x="304" y="172"/>
                  </a:cubicBezTo>
                  <a:cubicBezTo>
                    <a:pt x="304" y="171"/>
                    <a:pt x="305" y="169"/>
                    <a:pt x="306" y="168"/>
                  </a:cubicBezTo>
                  <a:lnTo>
                    <a:pt x="306" y="168"/>
                  </a:lnTo>
                  <a:cubicBezTo>
                    <a:pt x="308" y="168"/>
                    <a:pt x="310" y="169"/>
                    <a:pt x="310" y="170"/>
                  </a:cubicBezTo>
                  <a:cubicBezTo>
                    <a:pt x="311" y="172"/>
                    <a:pt x="310" y="174"/>
                    <a:pt x="308" y="174"/>
                  </a:cubicBezTo>
                  <a:close/>
                  <a:moveTo>
                    <a:pt x="297" y="180"/>
                  </a:moveTo>
                  <a:lnTo>
                    <a:pt x="297" y="180"/>
                  </a:lnTo>
                  <a:cubicBezTo>
                    <a:pt x="296" y="181"/>
                    <a:pt x="294" y="180"/>
                    <a:pt x="293" y="178"/>
                  </a:cubicBezTo>
                  <a:cubicBezTo>
                    <a:pt x="293" y="177"/>
                    <a:pt x="294" y="175"/>
                    <a:pt x="295" y="174"/>
                  </a:cubicBezTo>
                  <a:lnTo>
                    <a:pt x="295" y="174"/>
                  </a:lnTo>
                  <a:cubicBezTo>
                    <a:pt x="297" y="174"/>
                    <a:pt x="299" y="175"/>
                    <a:pt x="299" y="176"/>
                  </a:cubicBezTo>
                  <a:cubicBezTo>
                    <a:pt x="300" y="178"/>
                    <a:pt x="299" y="180"/>
                    <a:pt x="297" y="180"/>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0"/>
                    <a:pt x="277" y="192"/>
                    <a:pt x="276" y="193"/>
                  </a:cubicBezTo>
                  <a:close/>
                  <a:moveTo>
                    <a:pt x="265" y="199"/>
                  </a:moveTo>
                  <a:lnTo>
                    <a:pt x="265" y="199"/>
                  </a:lnTo>
                  <a:cubicBezTo>
                    <a:pt x="263" y="200"/>
                    <a:pt x="261" y="199"/>
                    <a:pt x="261" y="197"/>
                  </a:cubicBezTo>
                  <a:cubicBezTo>
                    <a:pt x="260" y="195"/>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3"/>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4"/>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3"/>
                    <a:pt x="155" y="275"/>
                  </a:cubicBezTo>
                  <a:cubicBezTo>
                    <a:pt x="156" y="276"/>
                    <a:pt x="156" y="278"/>
                    <a:pt x="154" y="279"/>
                  </a:cubicBezTo>
                  <a:close/>
                  <a:moveTo>
                    <a:pt x="145" y="288"/>
                  </a:moveTo>
                  <a:lnTo>
                    <a:pt x="145" y="288"/>
                  </a:lnTo>
                  <a:cubicBezTo>
                    <a:pt x="144" y="289"/>
                    <a:pt x="142" y="288"/>
                    <a:pt x="141" y="287"/>
                  </a:cubicBezTo>
                  <a:cubicBezTo>
                    <a:pt x="140" y="285"/>
                    <a:pt x="140" y="283"/>
                    <a:pt x="142" y="282"/>
                  </a:cubicBezTo>
                  <a:lnTo>
                    <a:pt x="142" y="282"/>
                  </a:lnTo>
                  <a:cubicBezTo>
                    <a:pt x="143" y="281"/>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2"/>
                    <a:pt x="122" y="300"/>
                    <a:pt x="123" y="300"/>
                  </a:cubicBezTo>
                  <a:lnTo>
                    <a:pt x="123" y="300"/>
                  </a:lnTo>
                  <a:cubicBezTo>
                    <a:pt x="125" y="299"/>
                    <a:pt x="127" y="299"/>
                    <a:pt x="128" y="300"/>
                  </a:cubicBezTo>
                  <a:cubicBezTo>
                    <a:pt x="129" y="302"/>
                    <a:pt x="128" y="304"/>
                    <a:pt x="127" y="305"/>
                  </a:cubicBezTo>
                  <a:close/>
                  <a:moveTo>
                    <a:pt x="118" y="314"/>
                  </a:moveTo>
                  <a:lnTo>
                    <a:pt x="118" y="314"/>
                  </a:lnTo>
                  <a:cubicBezTo>
                    <a:pt x="117" y="315"/>
                    <a:pt x="115" y="314"/>
                    <a:pt x="114" y="313"/>
                  </a:cubicBezTo>
                  <a:cubicBezTo>
                    <a:pt x="113" y="311"/>
                    <a:pt x="113" y="310"/>
                    <a:pt x="115" y="309"/>
                  </a:cubicBezTo>
                  <a:lnTo>
                    <a:pt x="115" y="309"/>
                  </a:lnTo>
                  <a:cubicBezTo>
                    <a:pt x="116" y="308"/>
                    <a:pt x="118" y="308"/>
                    <a:pt x="119" y="309"/>
                  </a:cubicBezTo>
                  <a:cubicBezTo>
                    <a:pt x="120" y="311"/>
                    <a:pt x="120" y="313"/>
                    <a:pt x="118" y="314"/>
                  </a:cubicBezTo>
                  <a:close/>
                  <a:moveTo>
                    <a:pt x="110" y="323"/>
                  </a:moveTo>
                  <a:lnTo>
                    <a:pt x="109" y="323"/>
                  </a:lnTo>
                  <a:cubicBezTo>
                    <a:pt x="108" y="324"/>
                    <a:pt x="106" y="323"/>
                    <a:pt x="105" y="322"/>
                  </a:cubicBezTo>
                  <a:cubicBezTo>
                    <a:pt x="104" y="321"/>
                    <a:pt x="105" y="319"/>
                    <a:pt x="106" y="318"/>
                  </a:cubicBezTo>
                  <a:lnTo>
                    <a:pt x="106" y="318"/>
                  </a:lnTo>
                  <a:cubicBezTo>
                    <a:pt x="107" y="317"/>
                    <a:pt x="109" y="317"/>
                    <a:pt x="110" y="318"/>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39"/>
                    <a:pt x="88" y="337"/>
                    <a:pt x="90" y="336"/>
                  </a:cubicBezTo>
                  <a:lnTo>
                    <a:pt x="90" y="336"/>
                  </a:lnTo>
                  <a:cubicBezTo>
                    <a:pt x="91" y="336"/>
                    <a:pt x="93" y="336"/>
                    <a:pt x="94" y="337"/>
                  </a:cubicBezTo>
                  <a:cubicBezTo>
                    <a:pt x="95" y="339"/>
                    <a:pt x="95" y="341"/>
                    <a:pt x="93" y="342"/>
                  </a:cubicBezTo>
                  <a:close/>
                  <a:moveTo>
                    <a:pt x="85" y="351"/>
                  </a:moveTo>
                  <a:lnTo>
                    <a:pt x="85" y="351"/>
                  </a:lnTo>
                  <a:cubicBezTo>
                    <a:pt x="84" y="352"/>
                    <a:pt x="82" y="352"/>
                    <a:pt x="81" y="350"/>
                  </a:cubicBezTo>
                  <a:cubicBezTo>
                    <a:pt x="80" y="349"/>
                    <a:pt x="80" y="347"/>
                    <a:pt x="82" y="346"/>
                  </a:cubicBezTo>
                  <a:lnTo>
                    <a:pt x="82" y="346"/>
                  </a:lnTo>
                  <a:cubicBezTo>
                    <a:pt x="83" y="345"/>
                    <a:pt x="85" y="345"/>
                    <a:pt x="86" y="347"/>
                  </a:cubicBezTo>
                  <a:cubicBezTo>
                    <a:pt x="87" y="348"/>
                    <a:pt x="86" y="350"/>
                    <a:pt x="85" y="351"/>
                  </a:cubicBezTo>
                  <a:close/>
                  <a:moveTo>
                    <a:pt x="78" y="361"/>
                  </a:moveTo>
                  <a:lnTo>
                    <a:pt x="78" y="361"/>
                  </a:lnTo>
                  <a:cubicBezTo>
                    <a:pt x="77" y="362"/>
                    <a:pt x="75" y="362"/>
                    <a:pt x="74" y="361"/>
                  </a:cubicBezTo>
                  <a:cubicBezTo>
                    <a:pt x="72" y="360"/>
                    <a:pt x="72" y="358"/>
                    <a:pt x="74" y="356"/>
                  </a:cubicBezTo>
                  <a:lnTo>
                    <a:pt x="74" y="356"/>
                  </a:lnTo>
                  <a:cubicBezTo>
                    <a:pt x="75" y="355"/>
                    <a:pt x="77" y="355"/>
                    <a:pt x="78" y="356"/>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7"/>
                  </a:cubicBezTo>
                  <a:lnTo>
                    <a:pt x="52" y="387"/>
                  </a:lnTo>
                  <a:cubicBezTo>
                    <a:pt x="54" y="386"/>
                    <a:pt x="56" y="386"/>
                    <a:pt x="57" y="387"/>
                  </a:cubicBezTo>
                  <a:cubicBezTo>
                    <a:pt x="58" y="389"/>
                    <a:pt x="58" y="391"/>
                    <a:pt x="57" y="392"/>
                  </a:cubicBezTo>
                  <a:close/>
                  <a:moveTo>
                    <a:pt x="50" y="402"/>
                  </a:moveTo>
                  <a:lnTo>
                    <a:pt x="50" y="402"/>
                  </a:lnTo>
                  <a:cubicBezTo>
                    <a:pt x="49" y="404"/>
                    <a:pt x="47" y="404"/>
                    <a:pt x="46" y="402"/>
                  </a:cubicBezTo>
                  <a:cubicBezTo>
                    <a:pt x="45" y="401"/>
                    <a:pt x="45" y="399"/>
                    <a:pt x="46" y="398"/>
                  </a:cubicBezTo>
                  <a:lnTo>
                    <a:pt x="46" y="398"/>
                  </a:lnTo>
                  <a:cubicBezTo>
                    <a:pt x="47" y="397"/>
                    <a:pt x="49" y="397"/>
                    <a:pt x="50" y="398"/>
                  </a:cubicBezTo>
                  <a:cubicBezTo>
                    <a:pt x="51" y="399"/>
                    <a:pt x="51" y="401"/>
                    <a:pt x="50" y="402"/>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1"/>
                    <a:pt x="34" y="420"/>
                  </a:cubicBezTo>
                  <a:lnTo>
                    <a:pt x="34" y="420"/>
                  </a:lnTo>
                  <a:cubicBezTo>
                    <a:pt x="35" y="419"/>
                    <a:pt x="37" y="419"/>
                    <a:pt x="39" y="420"/>
                  </a:cubicBezTo>
                  <a:cubicBezTo>
                    <a:pt x="40" y="421"/>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7"/>
                  </a:moveTo>
                  <a:lnTo>
                    <a:pt x="29" y="447"/>
                  </a:lnTo>
                  <a:cubicBezTo>
                    <a:pt x="27" y="449"/>
                    <a:pt x="25" y="449"/>
                    <a:pt x="24" y="447"/>
                  </a:cubicBezTo>
                  <a:cubicBezTo>
                    <a:pt x="23" y="446"/>
                    <a:pt x="23" y="444"/>
                    <a:pt x="24" y="443"/>
                  </a:cubicBezTo>
                  <a:lnTo>
                    <a:pt x="24" y="443"/>
                  </a:lnTo>
                  <a:cubicBezTo>
                    <a:pt x="25" y="442"/>
                    <a:pt x="27" y="442"/>
                    <a:pt x="29" y="443"/>
                  </a:cubicBezTo>
                  <a:cubicBezTo>
                    <a:pt x="30" y="444"/>
                    <a:pt x="30" y="446"/>
                    <a:pt x="29" y="447"/>
                  </a:cubicBezTo>
                  <a:close/>
                  <a:moveTo>
                    <a:pt x="25" y="458"/>
                  </a:moveTo>
                  <a:lnTo>
                    <a:pt x="25" y="458"/>
                  </a:lnTo>
                  <a:cubicBezTo>
                    <a:pt x="24" y="460"/>
                    <a:pt x="22" y="460"/>
                    <a:pt x="21" y="460"/>
                  </a:cubicBezTo>
                  <a:cubicBezTo>
                    <a:pt x="19" y="459"/>
                    <a:pt x="18" y="458"/>
                    <a:pt x="19" y="456"/>
                  </a:cubicBezTo>
                  <a:lnTo>
                    <a:pt x="19" y="456"/>
                  </a:lnTo>
                  <a:cubicBezTo>
                    <a:pt x="19" y="454"/>
                    <a:pt x="21" y="453"/>
                    <a:pt x="23" y="454"/>
                  </a:cubicBezTo>
                  <a:cubicBezTo>
                    <a:pt x="24" y="454"/>
                    <a:pt x="25" y="456"/>
                    <a:pt x="25" y="458"/>
                  </a:cubicBezTo>
                  <a:close/>
                  <a:moveTo>
                    <a:pt x="21" y="470"/>
                  </a:moveTo>
                  <a:lnTo>
                    <a:pt x="21" y="470"/>
                  </a:lnTo>
                  <a:cubicBezTo>
                    <a:pt x="20" y="471"/>
                    <a:pt x="19" y="472"/>
                    <a:pt x="17" y="472"/>
                  </a:cubicBezTo>
                  <a:cubicBezTo>
                    <a:pt x="15" y="471"/>
                    <a:pt x="14" y="469"/>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6"/>
                    <a:pt x="10" y="496"/>
                  </a:cubicBezTo>
                  <a:cubicBezTo>
                    <a:pt x="9" y="495"/>
                    <a:pt x="8" y="494"/>
                    <a:pt x="8" y="492"/>
                  </a:cubicBezTo>
                  <a:lnTo>
                    <a:pt x="8" y="492"/>
                  </a:lnTo>
                  <a:cubicBezTo>
                    <a:pt x="9" y="490"/>
                    <a:pt x="11" y="489"/>
                    <a:pt x="12" y="490"/>
                  </a:cubicBezTo>
                  <a:cubicBezTo>
                    <a:pt x="14" y="490"/>
                    <a:pt x="15" y="492"/>
                    <a:pt x="14" y="494"/>
                  </a:cubicBezTo>
                  <a:close/>
                  <a:moveTo>
                    <a:pt x="11" y="506"/>
                  </a:moveTo>
                  <a:lnTo>
                    <a:pt x="11" y="506"/>
                  </a:lnTo>
                  <a:cubicBezTo>
                    <a:pt x="11" y="508"/>
                    <a:pt x="9" y="509"/>
                    <a:pt x="8" y="508"/>
                  </a:cubicBezTo>
                  <a:cubicBezTo>
                    <a:pt x="6" y="507"/>
                    <a:pt x="5" y="506"/>
                    <a:pt x="6" y="504"/>
                  </a:cubicBezTo>
                  <a:lnTo>
                    <a:pt x="6" y="504"/>
                  </a:lnTo>
                  <a:cubicBezTo>
                    <a:pt x="6" y="502"/>
                    <a:pt x="8" y="502"/>
                    <a:pt x="9" y="502"/>
                  </a:cubicBezTo>
                  <a:cubicBezTo>
                    <a:pt x="11" y="503"/>
                    <a:pt x="12" y="504"/>
                    <a:pt x="11" y="506"/>
                  </a:cubicBezTo>
                  <a:close/>
                  <a:moveTo>
                    <a:pt x="10" y="518"/>
                  </a:moveTo>
                  <a:lnTo>
                    <a:pt x="10" y="518"/>
                  </a:lnTo>
                  <a:cubicBezTo>
                    <a:pt x="9" y="520"/>
                    <a:pt x="7" y="521"/>
                    <a:pt x="6" y="520"/>
                  </a:cubicBezTo>
                  <a:cubicBezTo>
                    <a:pt x="4" y="520"/>
                    <a:pt x="3" y="518"/>
                    <a:pt x="4" y="516"/>
                  </a:cubicBezTo>
                  <a:lnTo>
                    <a:pt x="4" y="516"/>
                  </a:lnTo>
                  <a:cubicBezTo>
                    <a:pt x="4" y="515"/>
                    <a:pt x="6" y="514"/>
                    <a:pt x="8" y="514"/>
                  </a:cubicBezTo>
                  <a:cubicBezTo>
                    <a:pt x="9" y="515"/>
                    <a:pt x="10" y="517"/>
                    <a:pt x="10" y="518"/>
                  </a:cubicBezTo>
                  <a:close/>
                  <a:moveTo>
                    <a:pt x="8" y="531"/>
                  </a:moveTo>
                  <a:lnTo>
                    <a:pt x="8" y="531"/>
                  </a:lnTo>
                  <a:cubicBezTo>
                    <a:pt x="7" y="532"/>
                    <a:pt x="6" y="533"/>
                    <a:pt x="4" y="533"/>
                  </a:cubicBezTo>
                  <a:cubicBezTo>
                    <a:pt x="2" y="532"/>
                    <a:pt x="2" y="530"/>
                    <a:pt x="2" y="529"/>
                  </a:cubicBezTo>
                  <a:lnTo>
                    <a:pt x="2" y="529"/>
                  </a:lnTo>
                  <a:cubicBezTo>
                    <a:pt x="3" y="527"/>
                    <a:pt x="4" y="526"/>
                    <a:pt x="6" y="527"/>
                  </a:cubicBezTo>
                  <a:cubicBezTo>
                    <a:pt x="8" y="527"/>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7"/>
                    <a:pt x="4" y="558"/>
                    <a:pt x="3" y="558"/>
                  </a:cubicBezTo>
                  <a:cubicBezTo>
                    <a:pt x="1" y="557"/>
                    <a:pt x="0" y="555"/>
                    <a:pt x="1" y="554"/>
                  </a:cubicBezTo>
                  <a:lnTo>
                    <a:pt x="1" y="554"/>
                  </a:lnTo>
                  <a:cubicBezTo>
                    <a:pt x="1" y="552"/>
                    <a:pt x="3" y="551"/>
                    <a:pt x="5" y="552"/>
                  </a:cubicBezTo>
                  <a:cubicBezTo>
                    <a:pt x="6" y="552"/>
                    <a:pt x="7" y="554"/>
                    <a:pt x="7" y="556"/>
                  </a:cubicBezTo>
                  <a:close/>
                  <a:moveTo>
                    <a:pt x="7" y="567"/>
                  </a:moveTo>
                  <a:lnTo>
                    <a:pt x="7" y="567"/>
                  </a:lnTo>
                  <a:cubicBezTo>
                    <a:pt x="7" y="569"/>
                    <a:pt x="5" y="570"/>
                    <a:pt x="4" y="570"/>
                  </a:cubicBezTo>
                  <a:cubicBezTo>
                    <a:pt x="2" y="570"/>
                    <a:pt x="1" y="569"/>
                    <a:pt x="1" y="567"/>
                  </a:cubicBezTo>
                  <a:lnTo>
                    <a:pt x="1" y="567"/>
                  </a:lnTo>
                  <a:cubicBezTo>
                    <a:pt x="1" y="566"/>
                    <a:pt x="2" y="564"/>
                    <a:pt x="4" y="564"/>
                  </a:cubicBezTo>
                  <a:cubicBezTo>
                    <a:pt x="5" y="564"/>
                    <a:pt x="7" y="566"/>
                    <a:pt x="7" y="567"/>
                  </a:cubicBezTo>
                  <a:close/>
                  <a:moveTo>
                    <a:pt x="8" y="580"/>
                  </a:moveTo>
                  <a:lnTo>
                    <a:pt x="8" y="580"/>
                  </a:lnTo>
                  <a:cubicBezTo>
                    <a:pt x="8" y="581"/>
                    <a:pt x="6" y="583"/>
                    <a:pt x="4" y="583"/>
                  </a:cubicBezTo>
                  <a:cubicBezTo>
                    <a:pt x="3" y="583"/>
                    <a:pt x="1" y="581"/>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1"/>
                    <a:pt x="7" y="601"/>
                  </a:cubicBezTo>
                  <a:cubicBezTo>
                    <a:pt x="9" y="601"/>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39"/>
                    <a:pt x="14" y="638"/>
                    <a:pt x="15" y="638"/>
                  </a:cubicBezTo>
                  <a:cubicBezTo>
                    <a:pt x="17" y="638"/>
                    <a:pt x="18" y="639"/>
                    <a:pt x="18" y="641"/>
                  </a:cubicBezTo>
                  <a:close/>
                  <a:moveTo>
                    <a:pt x="22" y="652"/>
                  </a:moveTo>
                  <a:lnTo>
                    <a:pt x="22" y="652"/>
                  </a:lnTo>
                  <a:cubicBezTo>
                    <a:pt x="23" y="654"/>
                    <a:pt x="22" y="656"/>
                    <a:pt x="20" y="656"/>
                  </a:cubicBezTo>
                  <a:cubicBezTo>
                    <a:pt x="19" y="657"/>
                    <a:pt x="17" y="656"/>
                    <a:pt x="16" y="654"/>
                  </a:cubicBezTo>
                  <a:lnTo>
                    <a:pt x="16" y="654"/>
                  </a:lnTo>
                  <a:cubicBezTo>
                    <a:pt x="16" y="652"/>
                    <a:pt x="17" y="651"/>
                    <a:pt x="18" y="650"/>
                  </a:cubicBezTo>
                  <a:cubicBezTo>
                    <a:pt x="20" y="650"/>
                    <a:pt x="22" y="650"/>
                    <a:pt x="22" y="652"/>
                  </a:cubicBezTo>
                  <a:close/>
                  <a:moveTo>
                    <a:pt x="26" y="664"/>
                  </a:moveTo>
                  <a:lnTo>
                    <a:pt x="26" y="664"/>
                  </a:lnTo>
                  <a:cubicBezTo>
                    <a:pt x="27" y="666"/>
                    <a:pt x="26" y="667"/>
                    <a:pt x="24" y="668"/>
                  </a:cubicBezTo>
                  <a:cubicBezTo>
                    <a:pt x="23" y="668"/>
                    <a:pt x="21" y="668"/>
                    <a:pt x="20" y="666"/>
                  </a:cubicBezTo>
                  <a:lnTo>
                    <a:pt x="20" y="666"/>
                  </a:lnTo>
                  <a:cubicBezTo>
                    <a:pt x="20" y="664"/>
                    <a:pt x="21" y="662"/>
                    <a:pt x="22" y="662"/>
                  </a:cubicBezTo>
                  <a:cubicBezTo>
                    <a:pt x="24" y="661"/>
                    <a:pt x="26" y="662"/>
                    <a:pt x="26" y="664"/>
                  </a:cubicBezTo>
                  <a:close/>
                  <a:moveTo>
                    <a:pt x="31" y="675"/>
                  </a:moveTo>
                  <a:lnTo>
                    <a:pt x="31" y="675"/>
                  </a:lnTo>
                  <a:cubicBezTo>
                    <a:pt x="31" y="677"/>
                    <a:pt x="31" y="679"/>
                    <a:pt x="29" y="679"/>
                  </a:cubicBezTo>
                  <a:cubicBezTo>
                    <a:pt x="28" y="680"/>
                    <a:pt x="26" y="679"/>
                    <a:pt x="25" y="678"/>
                  </a:cubicBezTo>
                  <a:lnTo>
                    <a:pt x="25" y="678"/>
                  </a:lnTo>
                  <a:cubicBezTo>
                    <a:pt x="24" y="676"/>
                    <a:pt x="25" y="674"/>
                    <a:pt x="27" y="674"/>
                  </a:cubicBezTo>
                  <a:cubicBezTo>
                    <a:pt x="28" y="673"/>
                    <a:pt x="30" y="674"/>
                    <a:pt x="31" y="675"/>
                  </a:cubicBezTo>
                  <a:close/>
                  <a:moveTo>
                    <a:pt x="36" y="686"/>
                  </a:moveTo>
                  <a:lnTo>
                    <a:pt x="36" y="686"/>
                  </a:lnTo>
                  <a:cubicBezTo>
                    <a:pt x="37" y="688"/>
                    <a:pt x="36" y="690"/>
                    <a:pt x="35" y="691"/>
                  </a:cubicBezTo>
                  <a:cubicBezTo>
                    <a:pt x="33" y="691"/>
                    <a:pt x="31" y="691"/>
                    <a:pt x="30" y="689"/>
                  </a:cubicBezTo>
                  <a:lnTo>
                    <a:pt x="30" y="689"/>
                  </a:lnTo>
                  <a:cubicBezTo>
                    <a:pt x="30" y="688"/>
                    <a:pt x="30" y="686"/>
                    <a:pt x="32" y="685"/>
                  </a:cubicBezTo>
                  <a:cubicBezTo>
                    <a:pt x="33" y="684"/>
                    <a:pt x="35" y="685"/>
                    <a:pt x="36" y="686"/>
                  </a:cubicBezTo>
                  <a:close/>
                  <a:moveTo>
                    <a:pt x="41" y="698"/>
                  </a:moveTo>
                  <a:lnTo>
                    <a:pt x="41" y="698"/>
                  </a:lnTo>
                  <a:cubicBezTo>
                    <a:pt x="42" y="699"/>
                    <a:pt x="41" y="701"/>
                    <a:pt x="40" y="702"/>
                  </a:cubicBezTo>
                  <a:cubicBezTo>
                    <a:pt x="38" y="703"/>
                    <a:pt x="36" y="702"/>
                    <a:pt x="36" y="701"/>
                  </a:cubicBezTo>
                  <a:lnTo>
                    <a:pt x="36" y="701"/>
                  </a:lnTo>
                  <a:cubicBezTo>
                    <a:pt x="35" y="699"/>
                    <a:pt x="35" y="697"/>
                    <a:pt x="37" y="696"/>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2"/>
                  </a:cubicBezTo>
                  <a:lnTo>
                    <a:pt x="48" y="722"/>
                  </a:lnTo>
                  <a:cubicBezTo>
                    <a:pt x="47" y="721"/>
                    <a:pt x="48" y="719"/>
                    <a:pt x="49" y="718"/>
                  </a:cubicBezTo>
                  <a:cubicBezTo>
                    <a:pt x="51" y="717"/>
                    <a:pt x="53" y="718"/>
                    <a:pt x="53" y="720"/>
                  </a:cubicBezTo>
                  <a:close/>
                  <a:moveTo>
                    <a:pt x="60" y="730"/>
                  </a:moveTo>
                  <a:lnTo>
                    <a:pt x="60" y="730"/>
                  </a:lnTo>
                  <a:cubicBezTo>
                    <a:pt x="61" y="732"/>
                    <a:pt x="60" y="734"/>
                    <a:pt x="59" y="734"/>
                  </a:cubicBezTo>
                  <a:cubicBezTo>
                    <a:pt x="57" y="735"/>
                    <a:pt x="55" y="735"/>
                    <a:pt x="54" y="733"/>
                  </a:cubicBezTo>
                  <a:lnTo>
                    <a:pt x="54" y="733"/>
                  </a:lnTo>
                  <a:cubicBezTo>
                    <a:pt x="54" y="731"/>
                    <a:pt x="54" y="730"/>
                    <a:pt x="56" y="729"/>
                  </a:cubicBezTo>
                  <a:cubicBezTo>
                    <a:pt x="57" y="728"/>
                    <a:pt x="59" y="729"/>
                    <a:pt x="60" y="730"/>
                  </a:cubicBezTo>
                  <a:close/>
                  <a:moveTo>
                    <a:pt x="67" y="741"/>
                  </a:moveTo>
                  <a:lnTo>
                    <a:pt x="67" y="741"/>
                  </a:lnTo>
                  <a:cubicBezTo>
                    <a:pt x="68" y="742"/>
                    <a:pt x="67" y="744"/>
                    <a:pt x="66" y="745"/>
                  </a:cubicBezTo>
                  <a:cubicBezTo>
                    <a:pt x="64" y="746"/>
                    <a:pt x="62" y="745"/>
                    <a:pt x="61" y="743"/>
                  </a:cubicBezTo>
                  <a:lnTo>
                    <a:pt x="61" y="743"/>
                  </a:lnTo>
                  <a:cubicBezTo>
                    <a:pt x="61" y="742"/>
                    <a:pt x="61" y="740"/>
                    <a:pt x="63" y="739"/>
                  </a:cubicBezTo>
                  <a:cubicBezTo>
                    <a:pt x="64" y="738"/>
                    <a:pt x="66" y="739"/>
                    <a:pt x="67" y="741"/>
                  </a:cubicBezTo>
                  <a:close/>
                  <a:moveTo>
                    <a:pt x="74" y="751"/>
                  </a:moveTo>
                  <a:lnTo>
                    <a:pt x="74" y="751"/>
                  </a:lnTo>
                  <a:cubicBezTo>
                    <a:pt x="75" y="752"/>
                    <a:pt x="74" y="754"/>
                    <a:pt x="73" y="755"/>
                  </a:cubicBezTo>
                  <a:cubicBezTo>
                    <a:pt x="71" y="756"/>
                    <a:pt x="69" y="755"/>
                    <a:pt x="69" y="754"/>
                  </a:cubicBezTo>
                  <a:lnTo>
                    <a:pt x="69" y="754"/>
                  </a:lnTo>
                  <a:cubicBezTo>
                    <a:pt x="68" y="752"/>
                    <a:pt x="68" y="750"/>
                    <a:pt x="70" y="749"/>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3"/>
                  </a:cubicBezTo>
                  <a:lnTo>
                    <a:pt x="84" y="773"/>
                  </a:lnTo>
                  <a:cubicBezTo>
                    <a:pt x="83" y="772"/>
                    <a:pt x="84" y="770"/>
                    <a:pt x="85" y="769"/>
                  </a:cubicBezTo>
                  <a:cubicBezTo>
                    <a:pt x="87" y="768"/>
                    <a:pt x="89" y="769"/>
                    <a:pt x="89" y="771"/>
                  </a:cubicBezTo>
                  <a:close/>
                  <a:moveTo>
                    <a:pt x="97" y="779"/>
                  </a:moveTo>
                  <a:lnTo>
                    <a:pt x="97" y="779"/>
                  </a:lnTo>
                  <a:cubicBezTo>
                    <a:pt x="98" y="781"/>
                    <a:pt x="98" y="782"/>
                    <a:pt x="97" y="784"/>
                  </a:cubicBezTo>
                  <a:cubicBezTo>
                    <a:pt x="96" y="785"/>
                    <a:pt x="94" y="785"/>
                    <a:pt x="93" y="784"/>
                  </a:cubicBezTo>
                  <a:lnTo>
                    <a:pt x="93" y="784"/>
                  </a:lnTo>
                  <a:cubicBezTo>
                    <a:pt x="91" y="782"/>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7"/>
                    <a:pt x="104" y="787"/>
                    <a:pt x="105" y="789"/>
                  </a:cubicBezTo>
                  <a:close/>
                  <a:moveTo>
                    <a:pt x="114" y="798"/>
                  </a:moveTo>
                  <a:lnTo>
                    <a:pt x="114" y="798"/>
                  </a:lnTo>
                  <a:cubicBezTo>
                    <a:pt x="115" y="799"/>
                    <a:pt x="115" y="801"/>
                    <a:pt x="114" y="802"/>
                  </a:cubicBezTo>
                  <a:cubicBezTo>
                    <a:pt x="113" y="803"/>
                    <a:pt x="111" y="803"/>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5"/>
                    <a:pt x="122" y="805"/>
                    <a:pt x="123" y="807"/>
                  </a:cubicBezTo>
                  <a:close/>
                  <a:moveTo>
                    <a:pt x="132" y="815"/>
                  </a:moveTo>
                  <a:lnTo>
                    <a:pt x="132" y="815"/>
                  </a:lnTo>
                  <a:cubicBezTo>
                    <a:pt x="133" y="817"/>
                    <a:pt x="133" y="819"/>
                    <a:pt x="132" y="820"/>
                  </a:cubicBezTo>
                  <a:cubicBezTo>
                    <a:pt x="130" y="821"/>
                    <a:pt x="128" y="821"/>
                    <a:pt x="127" y="820"/>
                  </a:cubicBezTo>
                  <a:lnTo>
                    <a:pt x="127" y="820"/>
                  </a:lnTo>
                  <a:cubicBezTo>
                    <a:pt x="126" y="819"/>
                    <a:pt x="126" y="817"/>
                    <a:pt x="127" y="815"/>
                  </a:cubicBezTo>
                  <a:cubicBezTo>
                    <a:pt x="128" y="814"/>
                    <a:pt x="130" y="814"/>
                    <a:pt x="132" y="815"/>
                  </a:cubicBezTo>
                  <a:close/>
                  <a:moveTo>
                    <a:pt x="141" y="824"/>
                  </a:moveTo>
                  <a:lnTo>
                    <a:pt x="141" y="824"/>
                  </a:lnTo>
                  <a:cubicBezTo>
                    <a:pt x="142" y="825"/>
                    <a:pt x="142" y="827"/>
                    <a:pt x="141" y="828"/>
                  </a:cubicBezTo>
                  <a:cubicBezTo>
                    <a:pt x="140" y="830"/>
                    <a:pt x="138" y="830"/>
                    <a:pt x="136" y="828"/>
                  </a:cubicBezTo>
                  <a:lnTo>
                    <a:pt x="136" y="828"/>
                  </a:lnTo>
                  <a:cubicBezTo>
                    <a:pt x="135" y="827"/>
                    <a:pt x="135" y="825"/>
                    <a:pt x="136" y="824"/>
                  </a:cubicBezTo>
                  <a:cubicBezTo>
                    <a:pt x="138" y="823"/>
                    <a:pt x="140" y="823"/>
                    <a:pt x="141" y="824"/>
                  </a:cubicBezTo>
                  <a:close/>
                  <a:moveTo>
                    <a:pt x="150" y="832"/>
                  </a:moveTo>
                  <a:lnTo>
                    <a:pt x="150" y="832"/>
                  </a:lnTo>
                  <a:cubicBezTo>
                    <a:pt x="151" y="833"/>
                    <a:pt x="151" y="835"/>
                    <a:pt x="150" y="837"/>
                  </a:cubicBezTo>
                  <a:cubicBezTo>
                    <a:pt x="149" y="838"/>
                    <a:pt x="147" y="838"/>
                    <a:pt x="146" y="837"/>
                  </a:cubicBezTo>
                  <a:lnTo>
                    <a:pt x="146" y="837"/>
                  </a:lnTo>
                  <a:cubicBezTo>
                    <a:pt x="144" y="835"/>
                    <a:pt x="144" y="833"/>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0"/>
                    <a:pt x="170" y="852"/>
                  </a:cubicBezTo>
                  <a:cubicBezTo>
                    <a:pt x="169" y="854"/>
                    <a:pt x="167" y="854"/>
                    <a:pt x="166" y="853"/>
                  </a:cubicBezTo>
                  <a:lnTo>
                    <a:pt x="166" y="853"/>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0"/>
                    <a:pt x="173" y="859"/>
                    <a:pt x="174" y="857"/>
                  </a:cubicBezTo>
                  <a:cubicBezTo>
                    <a:pt x="175" y="855"/>
                    <a:pt x="177" y="855"/>
                    <a:pt x="178" y="856"/>
                  </a:cubicBezTo>
                  <a:close/>
                  <a:moveTo>
                    <a:pt x="188" y="863"/>
                  </a:moveTo>
                  <a:lnTo>
                    <a:pt x="188" y="863"/>
                  </a:lnTo>
                  <a:cubicBezTo>
                    <a:pt x="190" y="864"/>
                    <a:pt x="190" y="866"/>
                    <a:pt x="189" y="867"/>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3"/>
                    <a:pt x="194" y="872"/>
                  </a:cubicBezTo>
                  <a:cubicBezTo>
                    <a:pt x="195" y="870"/>
                    <a:pt x="197" y="870"/>
                    <a:pt x="198" y="871"/>
                  </a:cubicBezTo>
                  <a:close/>
                  <a:moveTo>
                    <a:pt x="208" y="878"/>
                  </a:moveTo>
                  <a:lnTo>
                    <a:pt x="208" y="878"/>
                  </a:lnTo>
                  <a:cubicBezTo>
                    <a:pt x="210" y="879"/>
                    <a:pt x="211" y="880"/>
                    <a:pt x="210" y="882"/>
                  </a:cubicBezTo>
                  <a:cubicBezTo>
                    <a:pt x="209" y="884"/>
                    <a:pt x="207" y="884"/>
                    <a:pt x="206" y="883"/>
                  </a:cubicBezTo>
                  <a:lnTo>
                    <a:pt x="206" y="883"/>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6"/>
                  </a:cubicBezTo>
                  <a:cubicBezTo>
                    <a:pt x="215" y="885"/>
                    <a:pt x="217" y="884"/>
                    <a:pt x="219" y="885"/>
                  </a:cubicBezTo>
                  <a:close/>
                  <a:moveTo>
                    <a:pt x="229" y="892"/>
                  </a:moveTo>
                  <a:lnTo>
                    <a:pt x="229" y="892"/>
                  </a:lnTo>
                  <a:cubicBezTo>
                    <a:pt x="231" y="893"/>
                    <a:pt x="231" y="894"/>
                    <a:pt x="231" y="896"/>
                  </a:cubicBezTo>
                  <a:cubicBezTo>
                    <a:pt x="230" y="898"/>
                    <a:pt x="228" y="898"/>
                    <a:pt x="226" y="897"/>
                  </a:cubicBezTo>
                  <a:lnTo>
                    <a:pt x="226" y="897"/>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3"/>
                    <a:pt x="235" y="902"/>
                    <a:pt x="235" y="900"/>
                  </a:cubicBezTo>
                  <a:cubicBezTo>
                    <a:pt x="236" y="898"/>
                    <a:pt x="238" y="898"/>
                    <a:pt x="240" y="899"/>
                  </a:cubicBezTo>
                  <a:close/>
                  <a:moveTo>
                    <a:pt x="250" y="905"/>
                  </a:moveTo>
                  <a:lnTo>
                    <a:pt x="250" y="905"/>
                  </a:lnTo>
                  <a:cubicBezTo>
                    <a:pt x="252" y="906"/>
                    <a:pt x="252" y="908"/>
                    <a:pt x="252" y="909"/>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6"/>
                    <a:pt x="256" y="915"/>
                    <a:pt x="257" y="913"/>
                  </a:cubicBezTo>
                  <a:cubicBezTo>
                    <a:pt x="258" y="911"/>
                    <a:pt x="259" y="911"/>
                    <a:pt x="261" y="912"/>
                  </a:cubicBezTo>
                  <a:close/>
                  <a:moveTo>
                    <a:pt x="272" y="918"/>
                  </a:moveTo>
                  <a:lnTo>
                    <a:pt x="272" y="918"/>
                  </a:lnTo>
                  <a:cubicBezTo>
                    <a:pt x="273" y="919"/>
                    <a:pt x="274" y="921"/>
                    <a:pt x="273" y="922"/>
                  </a:cubicBezTo>
                  <a:cubicBezTo>
                    <a:pt x="272" y="924"/>
                    <a:pt x="271" y="924"/>
                    <a:pt x="269" y="923"/>
                  </a:cubicBezTo>
                  <a:lnTo>
                    <a:pt x="269" y="923"/>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3"/>
                    <a:pt x="283" y="924"/>
                  </a:cubicBezTo>
                  <a:close/>
                  <a:moveTo>
                    <a:pt x="294" y="930"/>
                  </a:moveTo>
                  <a:lnTo>
                    <a:pt x="294" y="930"/>
                  </a:lnTo>
                  <a:cubicBezTo>
                    <a:pt x="295" y="931"/>
                    <a:pt x="296" y="933"/>
                    <a:pt x="295" y="934"/>
                  </a:cubicBezTo>
                  <a:cubicBezTo>
                    <a:pt x="294" y="936"/>
                    <a:pt x="292" y="936"/>
                    <a:pt x="291" y="936"/>
                  </a:cubicBezTo>
                  <a:lnTo>
                    <a:pt x="291" y="936"/>
                  </a:lnTo>
                  <a:cubicBezTo>
                    <a:pt x="289" y="935"/>
                    <a:pt x="289" y="933"/>
                    <a:pt x="289" y="931"/>
                  </a:cubicBezTo>
                  <a:cubicBezTo>
                    <a:pt x="290" y="930"/>
                    <a:pt x="292" y="929"/>
                    <a:pt x="294" y="930"/>
                  </a:cubicBezTo>
                  <a:close/>
                  <a:moveTo>
                    <a:pt x="305" y="936"/>
                  </a:moveTo>
                  <a:lnTo>
                    <a:pt x="305" y="936"/>
                  </a:lnTo>
                  <a:cubicBezTo>
                    <a:pt x="306" y="937"/>
                    <a:pt x="307" y="939"/>
                    <a:pt x="306" y="940"/>
                  </a:cubicBezTo>
                  <a:cubicBezTo>
                    <a:pt x="305" y="942"/>
                    <a:pt x="303" y="942"/>
                    <a:pt x="302" y="941"/>
                  </a:cubicBezTo>
                  <a:lnTo>
                    <a:pt x="302" y="941"/>
                  </a:lnTo>
                  <a:cubicBezTo>
                    <a:pt x="300" y="941"/>
                    <a:pt x="300" y="939"/>
                    <a:pt x="301" y="937"/>
                  </a:cubicBezTo>
                  <a:cubicBezTo>
                    <a:pt x="301" y="936"/>
                    <a:pt x="303" y="935"/>
                    <a:pt x="305" y="936"/>
                  </a:cubicBezTo>
                  <a:close/>
                  <a:moveTo>
                    <a:pt x="316" y="942"/>
                  </a:moveTo>
                  <a:lnTo>
                    <a:pt x="316" y="942"/>
                  </a:lnTo>
                  <a:cubicBezTo>
                    <a:pt x="317" y="943"/>
                    <a:pt x="318" y="944"/>
                    <a:pt x="317" y="946"/>
                  </a:cubicBezTo>
                  <a:cubicBezTo>
                    <a:pt x="316" y="947"/>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6"/>
                    <a:pt x="327" y="947"/>
                  </a:cubicBezTo>
                  <a:close/>
                  <a:moveTo>
                    <a:pt x="338" y="953"/>
                  </a:moveTo>
                  <a:lnTo>
                    <a:pt x="338" y="953"/>
                  </a:lnTo>
                  <a:cubicBezTo>
                    <a:pt x="340" y="953"/>
                    <a:pt x="340" y="955"/>
                    <a:pt x="340" y="957"/>
                  </a:cubicBezTo>
                  <a:cubicBezTo>
                    <a:pt x="339" y="958"/>
                    <a:pt x="337" y="959"/>
                    <a:pt x="336" y="958"/>
                  </a:cubicBezTo>
                  <a:lnTo>
                    <a:pt x="336" y="958"/>
                  </a:lnTo>
                  <a:cubicBezTo>
                    <a:pt x="334" y="957"/>
                    <a:pt x="333" y="956"/>
                    <a:pt x="334" y="954"/>
                  </a:cubicBezTo>
                  <a:cubicBezTo>
                    <a:pt x="335" y="952"/>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59"/>
                  </a:cubicBezTo>
                  <a:cubicBezTo>
                    <a:pt x="346" y="958"/>
                    <a:pt x="348" y="957"/>
                    <a:pt x="350" y="958"/>
                  </a:cubicBezTo>
                  <a:close/>
                  <a:moveTo>
                    <a:pt x="361" y="963"/>
                  </a:moveTo>
                  <a:lnTo>
                    <a:pt x="361" y="963"/>
                  </a:lnTo>
                  <a:cubicBezTo>
                    <a:pt x="363" y="964"/>
                    <a:pt x="363" y="966"/>
                    <a:pt x="362" y="967"/>
                  </a:cubicBezTo>
                  <a:cubicBezTo>
                    <a:pt x="362" y="969"/>
                    <a:pt x="360" y="969"/>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4"/>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79"/>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7"/>
                    <a:pt x="402" y="986"/>
                    <a:pt x="403" y="984"/>
                  </a:cubicBezTo>
                  <a:cubicBezTo>
                    <a:pt x="404" y="982"/>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6"/>
                    <a:pt x="419" y="987"/>
                  </a:cubicBezTo>
                  <a:close/>
                  <a:moveTo>
                    <a:pt x="430" y="992"/>
                  </a:moveTo>
                  <a:lnTo>
                    <a:pt x="430" y="992"/>
                  </a:lnTo>
                  <a:cubicBezTo>
                    <a:pt x="432" y="993"/>
                    <a:pt x="433" y="994"/>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1"/>
                    <a:pt x="441" y="1002"/>
                    <a:pt x="440" y="1002"/>
                  </a:cubicBezTo>
                  <a:lnTo>
                    <a:pt x="440" y="1002"/>
                  </a:lnTo>
                  <a:cubicBezTo>
                    <a:pt x="438" y="1001"/>
                    <a:pt x="437" y="999"/>
                    <a:pt x="438" y="998"/>
                  </a:cubicBezTo>
                  <a:cubicBezTo>
                    <a:pt x="438" y="996"/>
                    <a:pt x="440" y="995"/>
                    <a:pt x="442" y="996"/>
                  </a:cubicBezTo>
                  <a:close/>
                  <a:moveTo>
                    <a:pt x="453" y="1000"/>
                  </a:moveTo>
                  <a:lnTo>
                    <a:pt x="453" y="1000"/>
                  </a:lnTo>
                  <a:cubicBezTo>
                    <a:pt x="455" y="1001"/>
                    <a:pt x="456" y="1002"/>
                    <a:pt x="455" y="1004"/>
                  </a:cubicBezTo>
                  <a:cubicBezTo>
                    <a:pt x="455" y="1006"/>
                    <a:pt x="453" y="1006"/>
                    <a:pt x="452" y="1006"/>
                  </a:cubicBezTo>
                  <a:lnTo>
                    <a:pt x="452" y="1006"/>
                  </a:lnTo>
                  <a:cubicBezTo>
                    <a:pt x="450" y="1005"/>
                    <a:pt x="449" y="1004"/>
                    <a:pt x="450" y="1002"/>
                  </a:cubicBezTo>
                  <a:cubicBezTo>
                    <a:pt x="450" y="1000"/>
                    <a:pt x="452" y="999"/>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09"/>
                    <a:pt x="479" y="1011"/>
                  </a:cubicBezTo>
                  <a:cubicBezTo>
                    <a:pt x="479" y="1013"/>
                    <a:pt x="478" y="1014"/>
                    <a:pt x="476" y="1014"/>
                  </a:cubicBezTo>
                  <a:lnTo>
                    <a:pt x="476" y="1014"/>
                  </a:lnTo>
                  <a:cubicBezTo>
                    <a:pt x="474" y="1014"/>
                    <a:pt x="473" y="1013"/>
                    <a:pt x="473" y="1011"/>
                  </a:cubicBezTo>
                  <a:cubicBezTo>
                    <a:pt x="473" y="1009"/>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19"/>
                  </a:moveTo>
                  <a:lnTo>
                    <a:pt x="512" y="1019"/>
                  </a:lnTo>
                  <a:cubicBezTo>
                    <a:pt x="514" y="1019"/>
                    <a:pt x="515" y="1021"/>
                    <a:pt x="515" y="1023"/>
                  </a:cubicBezTo>
                  <a:cubicBezTo>
                    <a:pt x="515" y="1024"/>
                    <a:pt x="514" y="1026"/>
                    <a:pt x="512" y="1026"/>
                  </a:cubicBezTo>
                  <a:lnTo>
                    <a:pt x="512" y="1026"/>
                  </a:lnTo>
                  <a:cubicBezTo>
                    <a:pt x="510" y="1026"/>
                    <a:pt x="509" y="1024"/>
                    <a:pt x="509" y="1023"/>
                  </a:cubicBezTo>
                  <a:cubicBezTo>
                    <a:pt x="509" y="1021"/>
                    <a:pt x="510" y="1019"/>
                    <a:pt x="512" y="1019"/>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6"/>
                  </a:moveTo>
                  <a:lnTo>
                    <a:pt x="536" y="1026"/>
                  </a:lnTo>
                  <a:cubicBezTo>
                    <a:pt x="538" y="1026"/>
                    <a:pt x="539" y="1028"/>
                    <a:pt x="539" y="1030"/>
                  </a:cubicBezTo>
                  <a:cubicBezTo>
                    <a:pt x="539" y="1031"/>
                    <a:pt x="538" y="1033"/>
                    <a:pt x="536" y="1033"/>
                  </a:cubicBezTo>
                  <a:lnTo>
                    <a:pt x="536" y="1033"/>
                  </a:lnTo>
                  <a:cubicBezTo>
                    <a:pt x="534" y="1033"/>
                    <a:pt x="533" y="1031"/>
                    <a:pt x="533" y="1030"/>
                  </a:cubicBezTo>
                  <a:cubicBezTo>
                    <a:pt x="533" y="1028"/>
                    <a:pt x="534" y="1026"/>
                    <a:pt x="536" y="1026"/>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39"/>
                    <a:pt x="560" y="1039"/>
                  </a:cubicBezTo>
                  <a:lnTo>
                    <a:pt x="560" y="1039"/>
                  </a:lnTo>
                  <a:cubicBezTo>
                    <a:pt x="558" y="1039"/>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2"/>
                    <a:pt x="572" y="1042"/>
                  </a:cubicBezTo>
                  <a:lnTo>
                    <a:pt x="572" y="1042"/>
                  </a:lnTo>
                  <a:cubicBezTo>
                    <a:pt x="570" y="1042"/>
                    <a:pt x="569" y="1041"/>
                    <a:pt x="569" y="1039"/>
                  </a:cubicBezTo>
                  <a:cubicBezTo>
                    <a:pt x="569" y="1038"/>
                    <a:pt x="570" y="1036"/>
                    <a:pt x="572" y="1036"/>
                  </a:cubicBezTo>
                  <a:close/>
                  <a:moveTo>
                    <a:pt x="584" y="1039"/>
                  </a:moveTo>
                  <a:lnTo>
                    <a:pt x="584" y="1039"/>
                  </a:lnTo>
                  <a:cubicBezTo>
                    <a:pt x="586" y="1039"/>
                    <a:pt x="587" y="1041"/>
                    <a:pt x="587" y="1042"/>
                  </a:cubicBezTo>
                  <a:cubicBezTo>
                    <a:pt x="587" y="1044"/>
                    <a:pt x="586" y="1046"/>
                    <a:pt x="584" y="1046"/>
                  </a:cubicBezTo>
                  <a:lnTo>
                    <a:pt x="584" y="1046"/>
                  </a:lnTo>
                  <a:cubicBezTo>
                    <a:pt x="583" y="1046"/>
                    <a:pt x="581" y="1044"/>
                    <a:pt x="581" y="1042"/>
                  </a:cubicBezTo>
                  <a:cubicBezTo>
                    <a:pt x="581" y="1041"/>
                    <a:pt x="583" y="1039"/>
                    <a:pt x="584" y="1039"/>
                  </a:cubicBezTo>
                  <a:close/>
                  <a:moveTo>
                    <a:pt x="596" y="1042"/>
                  </a:moveTo>
                  <a:lnTo>
                    <a:pt x="596" y="1042"/>
                  </a:lnTo>
                  <a:cubicBezTo>
                    <a:pt x="598" y="1042"/>
                    <a:pt x="599" y="1044"/>
                    <a:pt x="599" y="1045"/>
                  </a:cubicBezTo>
                  <a:cubicBezTo>
                    <a:pt x="599" y="1047"/>
                    <a:pt x="598" y="1049"/>
                    <a:pt x="596" y="1049"/>
                  </a:cubicBezTo>
                  <a:lnTo>
                    <a:pt x="596" y="1049"/>
                  </a:lnTo>
                  <a:cubicBezTo>
                    <a:pt x="595" y="1049"/>
                    <a:pt x="593" y="1047"/>
                    <a:pt x="593" y="1045"/>
                  </a:cubicBezTo>
                  <a:cubicBezTo>
                    <a:pt x="593" y="1044"/>
                    <a:pt x="595" y="1042"/>
                    <a:pt x="596" y="1042"/>
                  </a:cubicBezTo>
                  <a:close/>
                  <a:moveTo>
                    <a:pt x="609" y="1045"/>
                  </a:moveTo>
                  <a:lnTo>
                    <a:pt x="609" y="1045"/>
                  </a:lnTo>
                  <a:cubicBezTo>
                    <a:pt x="610" y="1045"/>
                    <a:pt x="612" y="1047"/>
                    <a:pt x="612" y="1048"/>
                  </a:cubicBezTo>
                  <a:cubicBezTo>
                    <a:pt x="612" y="1050"/>
                    <a:pt x="610" y="1051"/>
                    <a:pt x="609" y="1051"/>
                  </a:cubicBezTo>
                  <a:lnTo>
                    <a:pt x="609" y="1051"/>
                  </a:lnTo>
                  <a:cubicBezTo>
                    <a:pt x="607" y="1051"/>
                    <a:pt x="605" y="1050"/>
                    <a:pt x="605" y="1048"/>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3"/>
                  </a:moveTo>
                  <a:lnTo>
                    <a:pt x="645" y="1053"/>
                  </a:lnTo>
                  <a:cubicBezTo>
                    <a:pt x="647" y="1053"/>
                    <a:pt x="648" y="1055"/>
                    <a:pt x="648" y="1057"/>
                  </a:cubicBezTo>
                  <a:cubicBezTo>
                    <a:pt x="648" y="1058"/>
                    <a:pt x="647" y="1060"/>
                    <a:pt x="645" y="1060"/>
                  </a:cubicBezTo>
                  <a:lnTo>
                    <a:pt x="645" y="1060"/>
                  </a:lnTo>
                  <a:cubicBezTo>
                    <a:pt x="643" y="1060"/>
                    <a:pt x="642" y="1058"/>
                    <a:pt x="642" y="1057"/>
                  </a:cubicBezTo>
                  <a:cubicBezTo>
                    <a:pt x="642" y="1055"/>
                    <a:pt x="643" y="1053"/>
                    <a:pt x="645" y="1053"/>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4"/>
                    <a:pt x="670" y="1064"/>
                  </a:cubicBezTo>
                  <a:lnTo>
                    <a:pt x="670" y="1064"/>
                  </a:lnTo>
                  <a:cubicBezTo>
                    <a:pt x="668" y="1064"/>
                    <a:pt x="667" y="1063"/>
                    <a:pt x="667" y="1061"/>
                  </a:cubicBezTo>
                  <a:cubicBezTo>
                    <a:pt x="667" y="1060"/>
                    <a:pt x="668" y="1058"/>
                    <a:pt x="670" y="1058"/>
                  </a:cubicBezTo>
                  <a:close/>
                  <a:moveTo>
                    <a:pt x="682" y="1061"/>
                  </a:moveTo>
                  <a:lnTo>
                    <a:pt x="682" y="1061"/>
                  </a:lnTo>
                  <a:cubicBezTo>
                    <a:pt x="684" y="1061"/>
                    <a:pt x="685" y="1062"/>
                    <a:pt x="685" y="1064"/>
                  </a:cubicBezTo>
                  <a:cubicBezTo>
                    <a:pt x="685" y="1065"/>
                    <a:pt x="684" y="1067"/>
                    <a:pt x="682" y="1067"/>
                  </a:cubicBezTo>
                  <a:lnTo>
                    <a:pt x="682" y="1067"/>
                  </a:lnTo>
                  <a:cubicBezTo>
                    <a:pt x="680" y="1067"/>
                    <a:pt x="679" y="1065"/>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6"/>
                    <a:pt x="710" y="1068"/>
                  </a:cubicBezTo>
                  <a:cubicBezTo>
                    <a:pt x="710" y="1070"/>
                    <a:pt x="708" y="1071"/>
                    <a:pt x="707" y="1071"/>
                  </a:cubicBezTo>
                  <a:lnTo>
                    <a:pt x="707" y="1071"/>
                  </a:lnTo>
                  <a:cubicBezTo>
                    <a:pt x="705" y="1071"/>
                    <a:pt x="703" y="1070"/>
                    <a:pt x="703" y="1068"/>
                  </a:cubicBezTo>
                  <a:cubicBezTo>
                    <a:pt x="703" y="1066"/>
                    <a:pt x="705" y="1065"/>
                    <a:pt x="707" y="1065"/>
                  </a:cubicBezTo>
                  <a:close/>
                  <a:moveTo>
                    <a:pt x="719" y="1067"/>
                  </a:moveTo>
                  <a:lnTo>
                    <a:pt x="719" y="1067"/>
                  </a:lnTo>
                  <a:cubicBezTo>
                    <a:pt x="721" y="1067"/>
                    <a:pt x="722" y="1068"/>
                    <a:pt x="722" y="1070"/>
                  </a:cubicBezTo>
                  <a:cubicBezTo>
                    <a:pt x="722" y="1072"/>
                    <a:pt x="721" y="1073"/>
                    <a:pt x="719" y="1073"/>
                  </a:cubicBezTo>
                  <a:lnTo>
                    <a:pt x="719" y="1073"/>
                  </a:lnTo>
                  <a:cubicBezTo>
                    <a:pt x="717" y="1073"/>
                    <a:pt x="716" y="1072"/>
                    <a:pt x="716" y="1070"/>
                  </a:cubicBezTo>
                  <a:cubicBezTo>
                    <a:pt x="716" y="1068"/>
                    <a:pt x="717" y="1067"/>
                    <a:pt x="719" y="1067"/>
                  </a:cubicBezTo>
                  <a:close/>
                  <a:moveTo>
                    <a:pt x="731" y="1069"/>
                  </a:moveTo>
                  <a:lnTo>
                    <a:pt x="731" y="1069"/>
                  </a:lnTo>
                  <a:cubicBezTo>
                    <a:pt x="733" y="1069"/>
                    <a:pt x="734" y="1070"/>
                    <a:pt x="734" y="1072"/>
                  </a:cubicBezTo>
                  <a:cubicBezTo>
                    <a:pt x="734" y="1074"/>
                    <a:pt x="733" y="1075"/>
                    <a:pt x="731" y="1075"/>
                  </a:cubicBezTo>
                  <a:lnTo>
                    <a:pt x="731" y="1075"/>
                  </a:lnTo>
                  <a:cubicBezTo>
                    <a:pt x="730" y="1075"/>
                    <a:pt x="728" y="1074"/>
                    <a:pt x="728" y="1072"/>
                  </a:cubicBezTo>
                  <a:cubicBezTo>
                    <a:pt x="728" y="1070"/>
                    <a:pt x="730" y="1069"/>
                    <a:pt x="731" y="1069"/>
                  </a:cubicBezTo>
                  <a:close/>
                  <a:moveTo>
                    <a:pt x="744" y="1071"/>
                  </a:moveTo>
                  <a:lnTo>
                    <a:pt x="744" y="1071"/>
                  </a:lnTo>
                  <a:cubicBezTo>
                    <a:pt x="745" y="1071"/>
                    <a:pt x="747" y="1072"/>
                    <a:pt x="747" y="1074"/>
                  </a:cubicBezTo>
                  <a:cubicBezTo>
                    <a:pt x="747" y="1076"/>
                    <a:pt x="745" y="1077"/>
                    <a:pt x="744" y="1077"/>
                  </a:cubicBezTo>
                  <a:lnTo>
                    <a:pt x="744" y="1077"/>
                  </a:lnTo>
                  <a:cubicBezTo>
                    <a:pt x="742" y="1077"/>
                    <a:pt x="740" y="1076"/>
                    <a:pt x="740" y="1074"/>
                  </a:cubicBezTo>
                  <a:cubicBezTo>
                    <a:pt x="740" y="1072"/>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4"/>
                  </a:moveTo>
                  <a:lnTo>
                    <a:pt x="768" y="1074"/>
                  </a:lnTo>
                  <a:cubicBezTo>
                    <a:pt x="770" y="1074"/>
                    <a:pt x="772" y="1076"/>
                    <a:pt x="772" y="1078"/>
                  </a:cubicBezTo>
                  <a:cubicBezTo>
                    <a:pt x="772" y="1079"/>
                    <a:pt x="770" y="1081"/>
                    <a:pt x="768" y="1081"/>
                  </a:cubicBezTo>
                  <a:lnTo>
                    <a:pt x="768" y="1081"/>
                  </a:lnTo>
                  <a:cubicBezTo>
                    <a:pt x="767" y="1081"/>
                    <a:pt x="765" y="1079"/>
                    <a:pt x="765" y="1078"/>
                  </a:cubicBezTo>
                  <a:cubicBezTo>
                    <a:pt x="765" y="1076"/>
                    <a:pt x="767" y="1074"/>
                    <a:pt x="768" y="1074"/>
                  </a:cubicBezTo>
                  <a:close/>
                  <a:moveTo>
                    <a:pt x="781" y="1076"/>
                  </a:moveTo>
                  <a:lnTo>
                    <a:pt x="781" y="1076"/>
                  </a:lnTo>
                  <a:cubicBezTo>
                    <a:pt x="783" y="1076"/>
                    <a:pt x="784" y="1077"/>
                    <a:pt x="784" y="1079"/>
                  </a:cubicBezTo>
                  <a:cubicBezTo>
                    <a:pt x="784" y="1081"/>
                    <a:pt x="783" y="1082"/>
                    <a:pt x="781" y="1082"/>
                  </a:cubicBezTo>
                  <a:lnTo>
                    <a:pt x="781" y="1082"/>
                  </a:lnTo>
                  <a:cubicBezTo>
                    <a:pt x="779" y="1082"/>
                    <a:pt x="778" y="1081"/>
                    <a:pt x="778" y="1079"/>
                  </a:cubicBezTo>
                  <a:cubicBezTo>
                    <a:pt x="778" y="1077"/>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5"/>
                    <a:pt x="806" y="1085"/>
                  </a:cubicBezTo>
                  <a:lnTo>
                    <a:pt x="806" y="1085"/>
                  </a:lnTo>
                  <a:cubicBezTo>
                    <a:pt x="804" y="1085"/>
                    <a:pt x="802" y="1084"/>
                    <a:pt x="802" y="1082"/>
                  </a:cubicBezTo>
                  <a:cubicBezTo>
                    <a:pt x="802" y="1081"/>
                    <a:pt x="804" y="1079"/>
                    <a:pt x="806" y="1079"/>
                  </a:cubicBezTo>
                  <a:close/>
                  <a:moveTo>
                    <a:pt x="818" y="1080"/>
                  </a:moveTo>
                  <a:lnTo>
                    <a:pt x="818" y="1080"/>
                  </a:lnTo>
                  <a:cubicBezTo>
                    <a:pt x="820" y="1080"/>
                    <a:pt x="821" y="1082"/>
                    <a:pt x="821" y="1084"/>
                  </a:cubicBezTo>
                  <a:cubicBezTo>
                    <a:pt x="821" y="1085"/>
                    <a:pt x="820" y="1087"/>
                    <a:pt x="818" y="1087"/>
                  </a:cubicBezTo>
                  <a:lnTo>
                    <a:pt x="818" y="1087"/>
                  </a:lnTo>
                  <a:cubicBezTo>
                    <a:pt x="816" y="1087"/>
                    <a:pt x="815" y="1085"/>
                    <a:pt x="815" y="1084"/>
                  </a:cubicBezTo>
                  <a:cubicBezTo>
                    <a:pt x="815" y="1082"/>
                    <a:pt x="816" y="1080"/>
                    <a:pt x="818" y="1080"/>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89"/>
                    <a:pt x="843" y="1089"/>
                  </a:cubicBezTo>
                  <a:lnTo>
                    <a:pt x="843" y="1089"/>
                  </a:lnTo>
                  <a:cubicBezTo>
                    <a:pt x="841" y="1089"/>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0"/>
                    <a:pt x="855" y="1090"/>
                  </a:cubicBezTo>
                  <a:lnTo>
                    <a:pt x="855" y="1090"/>
                  </a:lnTo>
                  <a:cubicBezTo>
                    <a:pt x="854" y="1090"/>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1"/>
                    <a:pt x="868" y="1091"/>
                  </a:cubicBezTo>
                  <a:lnTo>
                    <a:pt x="868" y="1091"/>
                  </a:lnTo>
                  <a:cubicBezTo>
                    <a:pt x="866" y="1091"/>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2"/>
                    <a:pt x="880" y="1092"/>
                  </a:cubicBezTo>
                  <a:lnTo>
                    <a:pt x="880" y="1092"/>
                  </a:lnTo>
                  <a:cubicBezTo>
                    <a:pt x="879" y="1092"/>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3"/>
                    <a:pt x="893" y="1093"/>
                  </a:cubicBezTo>
                  <a:lnTo>
                    <a:pt x="893" y="1093"/>
                  </a:lnTo>
                  <a:cubicBezTo>
                    <a:pt x="891" y="1093"/>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3"/>
                    <a:pt x="919" y="1095"/>
                    <a:pt x="918" y="1095"/>
                  </a:cubicBezTo>
                  <a:lnTo>
                    <a:pt x="918" y="1095"/>
                  </a:lnTo>
                  <a:cubicBezTo>
                    <a:pt x="916" y="1095"/>
                    <a:pt x="915" y="1093"/>
                    <a:pt x="915" y="1092"/>
                  </a:cubicBezTo>
                  <a:cubicBezTo>
                    <a:pt x="915" y="1090"/>
                    <a:pt x="916" y="1089"/>
                    <a:pt x="918" y="1089"/>
                  </a:cubicBezTo>
                  <a:close/>
                  <a:moveTo>
                    <a:pt x="930" y="1089"/>
                  </a:moveTo>
                  <a:lnTo>
                    <a:pt x="930" y="1089"/>
                  </a:lnTo>
                  <a:cubicBezTo>
                    <a:pt x="932" y="1089"/>
                    <a:pt x="933" y="1091"/>
                    <a:pt x="933" y="1092"/>
                  </a:cubicBezTo>
                  <a:cubicBezTo>
                    <a:pt x="933" y="1094"/>
                    <a:pt x="932" y="1096"/>
                    <a:pt x="930" y="1096"/>
                  </a:cubicBezTo>
                  <a:lnTo>
                    <a:pt x="930" y="1096"/>
                  </a:lnTo>
                  <a:cubicBezTo>
                    <a:pt x="929" y="1096"/>
                    <a:pt x="927" y="1094"/>
                    <a:pt x="927" y="1092"/>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0"/>
                  </a:moveTo>
                  <a:lnTo>
                    <a:pt x="955" y="1090"/>
                  </a:lnTo>
                  <a:cubicBezTo>
                    <a:pt x="957" y="1090"/>
                    <a:pt x="958" y="1092"/>
                    <a:pt x="958" y="1094"/>
                  </a:cubicBezTo>
                  <a:cubicBezTo>
                    <a:pt x="958" y="1095"/>
                    <a:pt x="957" y="1097"/>
                    <a:pt x="955" y="1097"/>
                  </a:cubicBezTo>
                  <a:lnTo>
                    <a:pt x="955" y="1097"/>
                  </a:lnTo>
                  <a:cubicBezTo>
                    <a:pt x="953" y="1097"/>
                    <a:pt x="952" y="1095"/>
                    <a:pt x="952" y="1094"/>
                  </a:cubicBezTo>
                  <a:cubicBezTo>
                    <a:pt x="952" y="1092"/>
                    <a:pt x="953" y="1090"/>
                    <a:pt x="955" y="1090"/>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1"/>
                  </a:moveTo>
                  <a:lnTo>
                    <a:pt x="993" y="1091"/>
                  </a:lnTo>
                  <a:cubicBezTo>
                    <a:pt x="994" y="1091"/>
                    <a:pt x="996" y="1093"/>
                    <a:pt x="996" y="1095"/>
                  </a:cubicBezTo>
                  <a:cubicBezTo>
                    <a:pt x="996" y="1096"/>
                    <a:pt x="994" y="1098"/>
                    <a:pt x="993" y="1098"/>
                  </a:cubicBezTo>
                  <a:lnTo>
                    <a:pt x="993" y="1098"/>
                  </a:lnTo>
                  <a:cubicBezTo>
                    <a:pt x="991" y="1098"/>
                    <a:pt x="990" y="1096"/>
                    <a:pt x="990" y="1095"/>
                  </a:cubicBezTo>
                  <a:cubicBezTo>
                    <a:pt x="990" y="1093"/>
                    <a:pt x="991" y="1091"/>
                    <a:pt x="993" y="1091"/>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7"/>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7"/>
                    <a:pt x="1090" y="1096"/>
                    <a:pt x="1090" y="1095"/>
                  </a:cubicBezTo>
                  <a:cubicBezTo>
                    <a:pt x="1089" y="1093"/>
                    <a:pt x="1090" y="1091"/>
                    <a:pt x="1092" y="1091"/>
                  </a:cubicBezTo>
                  <a:close/>
                  <a:moveTo>
                    <a:pt x="1104" y="1091"/>
                  </a:moveTo>
                  <a:lnTo>
                    <a:pt x="1104" y="1091"/>
                  </a:lnTo>
                  <a:cubicBezTo>
                    <a:pt x="1106" y="1090"/>
                    <a:pt x="1108" y="1091"/>
                    <a:pt x="1108" y="1093"/>
                  </a:cubicBezTo>
                  <a:cubicBezTo>
                    <a:pt x="1109" y="1094"/>
                    <a:pt x="1108" y="1096"/>
                    <a:pt x="1106" y="1096"/>
                  </a:cubicBezTo>
                  <a:lnTo>
                    <a:pt x="1106" y="1096"/>
                  </a:lnTo>
                  <a:cubicBezTo>
                    <a:pt x="1105" y="1097"/>
                    <a:pt x="1103" y="1096"/>
                    <a:pt x="1102" y="1095"/>
                  </a:cubicBezTo>
                  <a:cubicBezTo>
                    <a:pt x="1102" y="1093"/>
                    <a:pt x="1103" y="1091"/>
                    <a:pt x="1104" y="1091"/>
                  </a:cubicBezTo>
                  <a:close/>
                  <a:moveTo>
                    <a:pt x="1117" y="1090"/>
                  </a:moveTo>
                  <a:lnTo>
                    <a:pt x="1117" y="1090"/>
                  </a:lnTo>
                  <a:cubicBezTo>
                    <a:pt x="1118" y="1089"/>
                    <a:pt x="1120" y="1090"/>
                    <a:pt x="1121" y="1092"/>
                  </a:cubicBezTo>
                  <a:cubicBezTo>
                    <a:pt x="1121" y="1094"/>
                    <a:pt x="1120" y="1095"/>
                    <a:pt x="1119" y="1096"/>
                  </a:cubicBezTo>
                  <a:lnTo>
                    <a:pt x="1119" y="1096"/>
                  </a:lnTo>
                  <a:cubicBezTo>
                    <a:pt x="1117" y="1097"/>
                    <a:pt x="1115" y="1096"/>
                    <a:pt x="1115" y="1094"/>
                  </a:cubicBezTo>
                  <a:cubicBezTo>
                    <a:pt x="1114" y="1092"/>
                    <a:pt x="1115" y="1091"/>
                    <a:pt x="1117" y="1090"/>
                  </a:cubicBezTo>
                  <a:close/>
                  <a:moveTo>
                    <a:pt x="1129" y="1089"/>
                  </a:moveTo>
                  <a:lnTo>
                    <a:pt x="1129" y="1089"/>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89"/>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8"/>
                    <a:pt x="1158" y="1090"/>
                  </a:cubicBezTo>
                  <a:cubicBezTo>
                    <a:pt x="1159" y="1092"/>
                    <a:pt x="1158" y="1093"/>
                    <a:pt x="1156" y="1094"/>
                  </a:cubicBezTo>
                  <a:lnTo>
                    <a:pt x="1156" y="1094"/>
                  </a:lnTo>
                  <a:cubicBezTo>
                    <a:pt x="1155" y="1095"/>
                    <a:pt x="1153" y="1094"/>
                    <a:pt x="1152" y="1092"/>
                  </a:cubicBezTo>
                  <a:cubicBezTo>
                    <a:pt x="1152" y="1090"/>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1"/>
                    <a:pt x="1232" y="1082"/>
                    <a:pt x="1233" y="1084"/>
                  </a:cubicBezTo>
                  <a:cubicBezTo>
                    <a:pt x="1234" y="1086"/>
                    <a:pt x="1233" y="1087"/>
                    <a:pt x="1231" y="1088"/>
                  </a:cubicBezTo>
                  <a:lnTo>
                    <a:pt x="1231" y="1088"/>
                  </a:lnTo>
                  <a:cubicBezTo>
                    <a:pt x="1229" y="1088"/>
                    <a:pt x="1228" y="1088"/>
                    <a:pt x="1227" y="1086"/>
                  </a:cubicBezTo>
                  <a:cubicBezTo>
                    <a:pt x="1226" y="1084"/>
                    <a:pt x="1227" y="1082"/>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7"/>
                    <a:pt x="1270" y="1078"/>
                    <a:pt x="1270" y="1080"/>
                  </a:cubicBezTo>
                  <a:cubicBezTo>
                    <a:pt x="1271" y="1082"/>
                    <a:pt x="1270" y="1083"/>
                    <a:pt x="1268" y="1084"/>
                  </a:cubicBezTo>
                  <a:lnTo>
                    <a:pt x="1268" y="1084"/>
                  </a:lnTo>
                  <a:cubicBezTo>
                    <a:pt x="1267" y="1084"/>
                    <a:pt x="1265" y="1084"/>
                    <a:pt x="1264" y="1082"/>
                  </a:cubicBezTo>
                  <a:cubicBezTo>
                    <a:pt x="1264" y="1080"/>
                    <a:pt x="1265" y="1078"/>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2"/>
                    <a:pt x="1307" y="1073"/>
                    <a:pt x="1307" y="1075"/>
                  </a:cubicBezTo>
                  <a:cubicBezTo>
                    <a:pt x="1308" y="1077"/>
                    <a:pt x="1307" y="1078"/>
                    <a:pt x="1305" y="1079"/>
                  </a:cubicBezTo>
                  <a:lnTo>
                    <a:pt x="1305" y="1079"/>
                  </a:lnTo>
                  <a:cubicBezTo>
                    <a:pt x="1304" y="1079"/>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1"/>
                    <a:pt x="1382" y="1063"/>
                  </a:cubicBezTo>
                  <a:cubicBezTo>
                    <a:pt x="1382" y="1065"/>
                    <a:pt x="1381" y="1066"/>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6"/>
                  </a:moveTo>
                  <a:lnTo>
                    <a:pt x="1402" y="1056"/>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6"/>
                  </a:cubicBezTo>
                  <a:close/>
                  <a:moveTo>
                    <a:pt x="1414" y="1054"/>
                  </a:moveTo>
                  <a:lnTo>
                    <a:pt x="1414" y="1054"/>
                  </a:lnTo>
                  <a:cubicBezTo>
                    <a:pt x="1416" y="1054"/>
                    <a:pt x="1418" y="1054"/>
                    <a:pt x="1418" y="1056"/>
                  </a:cubicBezTo>
                  <a:cubicBezTo>
                    <a:pt x="1419" y="1058"/>
                    <a:pt x="1418" y="1059"/>
                    <a:pt x="1416" y="1060"/>
                  </a:cubicBezTo>
                  <a:lnTo>
                    <a:pt x="1416" y="1060"/>
                  </a:lnTo>
                  <a:cubicBezTo>
                    <a:pt x="1415" y="1061"/>
                    <a:pt x="1413" y="1060"/>
                    <a:pt x="1412" y="1058"/>
                  </a:cubicBezTo>
                  <a:cubicBezTo>
                    <a:pt x="1412" y="1056"/>
                    <a:pt x="1413" y="1055"/>
                    <a:pt x="1414" y="1054"/>
                  </a:cubicBezTo>
                  <a:close/>
                  <a:moveTo>
                    <a:pt x="1427" y="1051"/>
                  </a:moveTo>
                  <a:lnTo>
                    <a:pt x="1427" y="1051"/>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1"/>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5"/>
                    <a:pt x="1455" y="1046"/>
                    <a:pt x="1455" y="1048"/>
                  </a:cubicBezTo>
                  <a:cubicBezTo>
                    <a:pt x="1456" y="1050"/>
                    <a:pt x="1455" y="1051"/>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1"/>
                    <a:pt x="1516" y="1033"/>
                  </a:cubicBezTo>
                  <a:cubicBezTo>
                    <a:pt x="1516" y="1035"/>
                    <a:pt x="1515" y="1036"/>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7"/>
                    <a:pt x="1546" y="1026"/>
                    <a:pt x="1546" y="1025"/>
                  </a:cubicBezTo>
                  <a:cubicBezTo>
                    <a:pt x="1545" y="1023"/>
                    <a:pt x="1546" y="1021"/>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19"/>
                  </a:cubicBezTo>
                  <a:lnTo>
                    <a:pt x="1574" y="1019"/>
                  </a:lnTo>
                  <a:cubicBezTo>
                    <a:pt x="1572" y="1020"/>
                    <a:pt x="1570" y="1019"/>
                    <a:pt x="1570" y="1017"/>
                  </a:cubicBezTo>
                  <a:cubicBezTo>
                    <a:pt x="1569" y="1016"/>
                    <a:pt x="1570" y="1014"/>
                    <a:pt x="1572" y="1014"/>
                  </a:cubicBezTo>
                  <a:close/>
                  <a:moveTo>
                    <a:pt x="1584" y="1010"/>
                  </a:moveTo>
                  <a:lnTo>
                    <a:pt x="1584" y="1010"/>
                  </a:lnTo>
                  <a:cubicBezTo>
                    <a:pt x="1585" y="1009"/>
                    <a:pt x="1587" y="1010"/>
                    <a:pt x="1588" y="1012"/>
                  </a:cubicBezTo>
                  <a:cubicBezTo>
                    <a:pt x="1588" y="1013"/>
                    <a:pt x="1587" y="1015"/>
                    <a:pt x="1586" y="1016"/>
                  </a:cubicBezTo>
                  <a:lnTo>
                    <a:pt x="1586" y="1016"/>
                  </a:lnTo>
                  <a:cubicBezTo>
                    <a:pt x="1584" y="1016"/>
                    <a:pt x="1582" y="1015"/>
                    <a:pt x="1582" y="1014"/>
                  </a:cubicBezTo>
                  <a:cubicBezTo>
                    <a:pt x="1581" y="1012"/>
                    <a:pt x="1582" y="1010"/>
                    <a:pt x="1584" y="1010"/>
                  </a:cubicBezTo>
                  <a:close/>
                  <a:moveTo>
                    <a:pt x="1596" y="1006"/>
                  </a:moveTo>
                  <a:lnTo>
                    <a:pt x="1596" y="1006"/>
                  </a:lnTo>
                  <a:cubicBezTo>
                    <a:pt x="1597" y="1005"/>
                    <a:pt x="1599" y="1006"/>
                    <a:pt x="1600" y="1008"/>
                  </a:cubicBezTo>
                  <a:cubicBezTo>
                    <a:pt x="1600" y="1010"/>
                    <a:pt x="1599" y="1011"/>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7"/>
                  </a:cubicBezTo>
                  <a:lnTo>
                    <a:pt x="1610" y="1007"/>
                  </a:lnTo>
                  <a:cubicBezTo>
                    <a:pt x="1609" y="1008"/>
                    <a:pt x="1607" y="1008"/>
                    <a:pt x="1606" y="1007"/>
                  </a:cubicBezTo>
                  <a:cubicBezTo>
                    <a:pt x="1605" y="1005"/>
                    <a:pt x="1605" y="1003"/>
                    <a:pt x="1607" y="1002"/>
                  </a:cubicBezTo>
                  <a:close/>
                  <a:moveTo>
                    <a:pt x="1619" y="998"/>
                  </a:moveTo>
                  <a:lnTo>
                    <a:pt x="1619" y="998"/>
                  </a:lnTo>
                  <a:cubicBezTo>
                    <a:pt x="1620" y="997"/>
                    <a:pt x="1622" y="998"/>
                    <a:pt x="1623" y="999"/>
                  </a:cubicBezTo>
                  <a:cubicBezTo>
                    <a:pt x="1624" y="1000"/>
                    <a:pt x="1623" y="1002"/>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3"/>
                    <a:pt x="1635" y="995"/>
                  </a:cubicBezTo>
                  <a:cubicBezTo>
                    <a:pt x="1636" y="996"/>
                    <a:pt x="1635" y="998"/>
                    <a:pt x="1634" y="999"/>
                  </a:cubicBezTo>
                  <a:lnTo>
                    <a:pt x="1634" y="999"/>
                  </a:lnTo>
                  <a:cubicBezTo>
                    <a:pt x="1632" y="1000"/>
                    <a:pt x="1630" y="1000"/>
                    <a:pt x="1629" y="998"/>
                  </a:cubicBezTo>
                  <a:cubicBezTo>
                    <a:pt x="1629" y="997"/>
                    <a:pt x="1629" y="995"/>
                    <a:pt x="1630" y="994"/>
                  </a:cubicBezTo>
                  <a:close/>
                  <a:moveTo>
                    <a:pt x="1642" y="990"/>
                  </a:moveTo>
                  <a:lnTo>
                    <a:pt x="1642" y="990"/>
                  </a:lnTo>
                  <a:cubicBezTo>
                    <a:pt x="1643" y="989"/>
                    <a:pt x="1645" y="989"/>
                    <a:pt x="1646" y="990"/>
                  </a:cubicBezTo>
                  <a:cubicBezTo>
                    <a:pt x="1647" y="991"/>
                    <a:pt x="1647" y="993"/>
                    <a:pt x="1646" y="995"/>
                  </a:cubicBezTo>
                  <a:lnTo>
                    <a:pt x="1646" y="995"/>
                  </a:lnTo>
                  <a:cubicBezTo>
                    <a:pt x="1645" y="996"/>
                    <a:pt x="1643" y="996"/>
                    <a:pt x="1642" y="995"/>
                  </a:cubicBezTo>
                  <a:cubicBezTo>
                    <a:pt x="1640" y="993"/>
                    <a:pt x="1640" y="991"/>
                    <a:pt x="1642" y="990"/>
                  </a:cubicBezTo>
                  <a:close/>
                  <a:moveTo>
                    <a:pt x="1653" y="986"/>
                  </a:moveTo>
                  <a:lnTo>
                    <a:pt x="1653" y="986"/>
                  </a:lnTo>
                  <a:cubicBezTo>
                    <a:pt x="1655" y="984"/>
                    <a:pt x="1657" y="984"/>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2"/>
                    <a:pt x="1671" y="984"/>
                    <a:pt x="1669" y="986"/>
                  </a:cubicBezTo>
                  <a:lnTo>
                    <a:pt x="1669" y="986"/>
                  </a:lnTo>
                  <a:cubicBezTo>
                    <a:pt x="1668" y="987"/>
                    <a:pt x="1666" y="987"/>
                    <a:pt x="1665" y="986"/>
                  </a:cubicBezTo>
                  <a:cubicBezTo>
                    <a:pt x="1664" y="984"/>
                    <a:pt x="1664" y="982"/>
                    <a:pt x="1665" y="981"/>
                  </a:cubicBezTo>
                  <a:close/>
                  <a:moveTo>
                    <a:pt x="1677" y="977"/>
                  </a:moveTo>
                  <a:lnTo>
                    <a:pt x="1677" y="977"/>
                  </a:lnTo>
                  <a:cubicBezTo>
                    <a:pt x="1678" y="975"/>
                    <a:pt x="1680" y="975"/>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7"/>
                    <a:pt x="1689" y="977"/>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6"/>
                  </a:cubicBezTo>
                  <a:lnTo>
                    <a:pt x="1716" y="966"/>
                  </a:lnTo>
                  <a:cubicBezTo>
                    <a:pt x="1714" y="968"/>
                    <a:pt x="1712" y="968"/>
                    <a:pt x="1711" y="966"/>
                  </a:cubicBezTo>
                  <a:cubicBezTo>
                    <a:pt x="1710" y="965"/>
                    <a:pt x="1710" y="963"/>
                    <a:pt x="1711" y="962"/>
                  </a:cubicBezTo>
                  <a:close/>
                  <a:moveTo>
                    <a:pt x="1723" y="957"/>
                  </a:moveTo>
                  <a:lnTo>
                    <a:pt x="1723" y="957"/>
                  </a:lnTo>
                  <a:cubicBezTo>
                    <a:pt x="1724" y="956"/>
                    <a:pt x="1726" y="956"/>
                    <a:pt x="1727" y="957"/>
                  </a:cubicBezTo>
                  <a:cubicBezTo>
                    <a:pt x="1728" y="958"/>
                    <a:pt x="1728" y="960"/>
                    <a:pt x="1727" y="961"/>
                  </a:cubicBezTo>
                  <a:lnTo>
                    <a:pt x="1727" y="961"/>
                  </a:lnTo>
                  <a:cubicBezTo>
                    <a:pt x="1726" y="963"/>
                    <a:pt x="1724" y="963"/>
                    <a:pt x="1723" y="961"/>
                  </a:cubicBezTo>
                  <a:cubicBezTo>
                    <a:pt x="1721" y="960"/>
                    <a:pt x="1721" y="958"/>
                    <a:pt x="1723" y="957"/>
                  </a:cubicBezTo>
                  <a:close/>
                  <a:moveTo>
                    <a:pt x="1734" y="952"/>
                  </a:moveTo>
                  <a:lnTo>
                    <a:pt x="1734" y="952"/>
                  </a:lnTo>
                  <a:cubicBezTo>
                    <a:pt x="1735" y="950"/>
                    <a:pt x="1737" y="950"/>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5"/>
                  </a:cubicBezTo>
                  <a:lnTo>
                    <a:pt x="1761" y="945"/>
                  </a:lnTo>
                  <a:cubicBezTo>
                    <a:pt x="1760" y="947"/>
                    <a:pt x="1758" y="947"/>
                    <a:pt x="1757" y="945"/>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8"/>
                    <a:pt x="1782" y="928"/>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3"/>
                    <a:pt x="1802" y="923"/>
                    <a:pt x="1801" y="922"/>
                  </a:cubicBezTo>
                  <a:cubicBezTo>
                    <a:pt x="1800" y="921"/>
                    <a:pt x="1800" y="919"/>
                    <a:pt x="1801" y="918"/>
                  </a:cubicBezTo>
                  <a:close/>
                  <a:moveTo>
                    <a:pt x="1812" y="912"/>
                  </a:moveTo>
                  <a:lnTo>
                    <a:pt x="1812" y="912"/>
                  </a:lnTo>
                  <a:cubicBezTo>
                    <a:pt x="1813" y="910"/>
                    <a:pt x="1815" y="910"/>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5"/>
                  </a:moveTo>
                  <a:lnTo>
                    <a:pt x="1823" y="905"/>
                  </a:lnTo>
                  <a:cubicBezTo>
                    <a:pt x="1824" y="904"/>
                    <a:pt x="1826" y="904"/>
                    <a:pt x="1827" y="905"/>
                  </a:cubicBezTo>
                  <a:cubicBezTo>
                    <a:pt x="1828" y="907"/>
                    <a:pt x="1828" y="909"/>
                    <a:pt x="1827" y="910"/>
                  </a:cubicBezTo>
                  <a:lnTo>
                    <a:pt x="1827" y="910"/>
                  </a:lnTo>
                  <a:cubicBezTo>
                    <a:pt x="1826" y="911"/>
                    <a:pt x="1824" y="911"/>
                    <a:pt x="1823" y="910"/>
                  </a:cubicBezTo>
                  <a:cubicBezTo>
                    <a:pt x="1821" y="909"/>
                    <a:pt x="1821" y="907"/>
                    <a:pt x="1823" y="905"/>
                  </a:cubicBezTo>
                  <a:close/>
                  <a:moveTo>
                    <a:pt x="1833" y="899"/>
                  </a:moveTo>
                  <a:lnTo>
                    <a:pt x="1833" y="899"/>
                  </a:lnTo>
                  <a:cubicBezTo>
                    <a:pt x="1835" y="898"/>
                    <a:pt x="1837" y="898"/>
                    <a:pt x="1838" y="899"/>
                  </a:cubicBezTo>
                  <a:cubicBezTo>
                    <a:pt x="1839" y="900"/>
                    <a:pt x="1839" y="902"/>
                    <a:pt x="1838" y="903"/>
                  </a:cubicBezTo>
                  <a:lnTo>
                    <a:pt x="1838" y="903"/>
                  </a:lnTo>
                  <a:cubicBezTo>
                    <a:pt x="1837" y="905"/>
                    <a:pt x="1835" y="905"/>
                    <a:pt x="1833" y="903"/>
                  </a:cubicBezTo>
                  <a:cubicBezTo>
                    <a:pt x="1832" y="902"/>
                    <a:pt x="1832" y="900"/>
                    <a:pt x="1833" y="899"/>
                  </a:cubicBezTo>
                  <a:close/>
                  <a:moveTo>
                    <a:pt x="1844" y="892"/>
                  </a:moveTo>
                  <a:lnTo>
                    <a:pt x="1844" y="892"/>
                  </a:lnTo>
                  <a:cubicBezTo>
                    <a:pt x="1845" y="891"/>
                    <a:pt x="1847" y="891"/>
                    <a:pt x="1848" y="892"/>
                  </a:cubicBezTo>
                  <a:cubicBezTo>
                    <a:pt x="1850" y="894"/>
                    <a:pt x="1850" y="896"/>
                    <a:pt x="1848" y="897"/>
                  </a:cubicBezTo>
                  <a:lnTo>
                    <a:pt x="1848" y="897"/>
                  </a:lnTo>
                  <a:cubicBezTo>
                    <a:pt x="1847" y="898"/>
                    <a:pt x="1845" y="898"/>
                    <a:pt x="1844" y="897"/>
                  </a:cubicBezTo>
                  <a:cubicBezTo>
                    <a:pt x="1843" y="896"/>
                    <a:pt x="1843" y="894"/>
                    <a:pt x="1844" y="892"/>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3"/>
                  </a:cubicBezTo>
                  <a:lnTo>
                    <a:pt x="1869" y="883"/>
                  </a:lnTo>
                  <a:cubicBezTo>
                    <a:pt x="1868" y="885"/>
                    <a:pt x="1866" y="885"/>
                    <a:pt x="1865" y="883"/>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0"/>
                    <a:pt x="1887" y="870"/>
                    <a:pt x="1886" y="869"/>
                  </a:cubicBezTo>
                  <a:cubicBezTo>
                    <a:pt x="1884" y="868"/>
                    <a:pt x="1884" y="866"/>
                    <a:pt x="1886" y="865"/>
                  </a:cubicBezTo>
                  <a:close/>
                  <a:moveTo>
                    <a:pt x="1896" y="857"/>
                  </a:moveTo>
                  <a:lnTo>
                    <a:pt x="1896" y="857"/>
                  </a:lnTo>
                  <a:cubicBezTo>
                    <a:pt x="1897" y="856"/>
                    <a:pt x="1899" y="856"/>
                    <a:pt x="1900" y="857"/>
                  </a:cubicBezTo>
                  <a:cubicBezTo>
                    <a:pt x="1901" y="859"/>
                    <a:pt x="1901" y="861"/>
                    <a:pt x="1900" y="862"/>
                  </a:cubicBezTo>
                  <a:lnTo>
                    <a:pt x="1900" y="862"/>
                  </a:lnTo>
                  <a:cubicBezTo>
                    <a:pt x="1899" y="863"/>
                    <a:pt x="1897" y="863"/>
                    <a:pt x="1896" y="862"/>
                  </a:cubicBezTo>
                  <a:cubicBezTo>
                    <a:pt x="1895" y="861"/>
                    <a:pt x="1895" y="859"/>
                    <a:pt x="1896" y="857"/>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2"/>
                  </a:moveTo>
                  <a:lnTo>
                    <a:pt x="1916" y="842"/>
                  </a:lnTo>
                  <a:cubicBezTo>
                    <a:pt x="1917" y="841"/>
                    <a:pt x="1919" y="841"/>
                    <a:pt x="1920" y="842"/>
                  </a:cubicBezTo>
                  <a:cubicBezTo>
                    <a:pt x="1921" y="844"/>
                    <a:pt x="1921" y="846"/>
                    <a:pt x="1920" y="847"/>
                  </a:cubicBezTo>
                  <a:lnTo>
                    <a:pt x="1920" y="847"/>
                  </a:lnTo>
                  <a:cubicBezTo>
                    <a:pt x="1919" y="848"/>
                    <a:pt x="1917" y="848"/>
                    <a:pt x="1916" y="847"/>
                  </a:cubicBezTo>
                  <a:cubicBezTo>
                    <a:pt x="1915" y="846"/>
                    <a:pt x="1915" y="844"/>
                    <a:pt x="1916" y="842"/>
                  </a:cubicBezTo>
                  <a:close/>
                  <a:moveTo>
                    <a:pt x="1925" y="835"/>
                  </a:moveTo>
                  <a:lnTo>
                    <a:pt x="1925" y="835"/>
                  </a:lnTo>
                  <a:cubicBezTo>
                    <a:pt x="1926" y="834"/>
                    <a:pt x="1928" y="833"/>
                    <a:pt x="1929" y="834"/>
                  </a:cubicBezTo>
                  <a:cubicBezTo>
                    <a:pt x="1931" y="835"/>
                    <a:pt x="1931" y="837"/>
                    <a:pt x="1930" y="838"/>
                  </a:cubicBezTo>
                  <a:lnTo>
                    <a:pt x="1930" y="838"/>
                  </a:lnTo>
                  <a:cubicBezTo>
                    <a:pt x="1929" y="840"/>
                    <a:pt x="1927" y="840"/>
                    <a:pt x="1926" y="839"/>
                  </a:cubicBezTo>
                  <a:cubicBezTo>
                    <a:pt x="1925" y="838"/>
                    <a:pt x="1924" y="836"/>
                    <a:pt x="1925" y="835"/>
                  </a:cubicBezTo>
                  <a:close/>
                  <a:moveTo>
                    <a:pt x="1935" y="827"/>
                  </a:moveTo>
                  <a:lnTo>
                    <a:pt x="1935" y="827"/>
                  </a:lnTo>
                  <a:cubicBezTo>
                    <a:pt x="1936" y="826"/>
                    <a:pt x="1938" y="825"/>
                    <a:pt x="1939" y="826"/>
                  </a:cubicBezTo>
                  <a:cubicBezTo>
                    <a:pt x="1940" y="827"/>
                    <a:pt x="1941" y="829"/>
                    <a:pt x="1940" y="830"/>
                  </a:cubicBezTo>
                  <a:lnTo>
                    <a:pt x="1940" y="830"/>
                  </a:lnTo>
                  <a:cubicBezTo>
                    <a:pt x="1939" y="832"/>
                    <a:pt x="1937" y="832"/>
                    <a:pt x="1936" y="831"/>
                  </a:cubicBezTo>
                  <a:cubicBezTo>
                    <a:pt x="1934" y="830"/>
                    <a:pt x="1934" y="828"/>
                    <a:pt x="1935" y="827"/>
                  </a:cubicBezTo>
                  <a:close/>
                  <a:moveTo>
                    <a:pt x="1944" y="819"/>
                  </a:moveTo>
                  <a:lnTo>
                    <a:pt x="1944" y="819"/>
                  </a:lnTo>
                  <a:cubicBezTo>
                    <a:pt x="1945" y="818"/>
                    <a:pt x="1947" y="817"/>
                    <a:pt x="1949" y="818"/>
                  </a:cubicBezTo>
                  <a:cubicBezTo>
                    <a:pt x="1950" y="819"/>
                    <a:pt x="1950" y="821"/>
                    <a:pt x="1949" y="822"/>
                  </a:cubicBezTo>
                  <a:lnTo>
                    <a:pt x="1949" y="822"/>
                  </a:lnTo>
                  <a:cubicBezTo>
                    <a:pt x="1949" y="824"/>
                    <a:pt x="1947" y="824"/>
                    <a:pt x="1945" y="823"/>
                  </a:cubicBezTo>
                  <a:cubicBezTo>
                    <a:pt x="1944" y="822"/>
                    <a:pt x="1943" y="820"/>
                    <a:pt x="1944" y="819"/>
                  </a:cubicBezTo>
                  <a:close/>
                  <a:moveTo>
                    <a:pt x="1953" y="810"/>
                  </a:moveTo>
                  <a:lnTo>
                    <a:pt x="1953" y="810"/>
                  </a:lnTo>
                  <a:cubicBezTo>
                    <a:pt x="1954" y="809"/>
                    <a:pt x="1956" y="809"/>
                    <a:pt x="1958" y="810"/>
                  </a:cubicBezTo>
                  <a:cubicBezTo>
                    <a:pt x="1959" y="811"/>
                    <a:pt x="1960" y="812"/>
                    <a:pt x="1959" y="814"/>
                  </a:cubicBezTo>
                  <a:lnTo>
                    <a:pt x="1959" y="814"/>
                  </a:lnTo>
                  <a:cubicBezTo>
                    <a:pt x="1958" y="815"/>
                    <a:pt x="1956" y="816"/>
                    <a:pt x="1954" y="815"/>
                  </a:cubicBezTo>
                  <a:cubicBezTo>
                    <a:pt x="1953" y="814"/>
                    <a:pt x="1952" y="812"/>
                    <a:pt x="1953" y="810"/>
                  </a:cubicBezTo>
                  <a:close/>
                  <a:moveTo>
                    <a:pt x="1963" y="802"/>
                  </a:moveTo>
                  <a:lnTo>
                    <a:pt x="1963" y="802"/>
                  </a:lnTo>
                  <a:cubicBezTo>
                    <a:pt x="1964" y="800"/>
                    <a:pt x="1965" y="800"/>
                    <a:pt x="1967" y="801"/>
                  </a:cubicBezTo>
                  <a:cubicBezTo>
                    <a:pt x="1968" y="802"/>
                    <a:pt x="1969" y="804"/>
                    <a:pt x="1968" y="805"/>
                  </a:cubicBezTo>
                  <a:lnTo>
                    <a:pt x="1968" y="805"/>
                  </a:lnTo>
                  <a:cubicBezTo>
                    <a:pt x="1967" y="807"/>
                    <a:pt x="1965" y="807"/>
                    <a:pt x="1963" y="806"/>
                  </a:cubicBezTo>
                  <a:cubicBezTo>
                    <a:pt x="1962" y="805"/>
                    <a:pt x="1962" y="803"/>
                    <a:pt x="1963" y="802"/>
                  </a:cubicBezTo>
                  <a:close/>
                  <a:moveTo>
                    <a:pt x="1972" y="793"/>
                  </a:moveTo>
                  <a:lnTo>
                    <a:pt x="1972" y="793"/>
                  </a:lnTo>
                  <a:cubicBezTo>
                    <a:pt x="1973" y="792"/>
                    <a:pt x="1975" y="791"/>
                    <a:pt x="1976" y="792"/>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2"/>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0"/>
                    <a:pt x="1990" y="779"/>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4"/>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7"/>
                  </a:moveTo>
                  <a:lnTo>
                    <a:pt x="2013" y="747"/>
                  </a:lnTo>
                  <a:cubicBezTo>
                    <a:pt x="2013" y="746"/>
                    <a:pt x="2015" y="745"/>
                    <a:pt x="2017" y="745"/>
                  </a:cubicBezTo>
                  <a:cubicBezTo>
                    <a:pt x="2018" y="746"/>
                    <a:pt x="2019" y="748"/>
                    <a:pt x="2019" y="749"/>
                  </a:cubicBezTo>
                  <a:lnTo>
                    <a:pt x="2019" y="749"/>
                  </a:lnTo>
                  <a:cubicBezTo>
                    <a:pt x="2018" y="751"/>
                    <a:pt x="2016" y="752"/>
                    <a:pt x="2015" y="751"/>
                  </a:cubicBezTo>
                  <a:cubicBezTo>
                    <a:pt x="2013" y="751"/>
                    <a:pt x="2012" y="749"/>
                    <a:pt x="2013" y="747"/>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5"/>
                    <a:pt x="2041" y="717"/>
                    <a:pt x="2041" y="719"/>
                  </a:cubicBezTo>
                  <a:lnTo>
                    <a:pt x="2041" y="719"/>
                  </a:lnTo>
                  <a:cubicBezTo>
                    <a:pt x="2040" y="721"/>
                    <a:pt x="2038" y="721"/>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5"/>
                  </a:cubicBezTo>
                  <a:lnTo>
                    <a:pt x="2065" y="676"/>
                  </a:lnTo>
                  <a:cubicBezTo>
                    <a:pt x="2065" y="677"/>
                    <a:pt x="2063" y="678"/>
                    <a:pt x="2062" y="677"/>
                  </a:cubicBezTo>
                  <a:cubicBezTo>
                    <a:pt x="2060" y="677"/>
                    <a:pt x="2059" y="675"/>
                    <a:pt x="2060" y="674"/>
                  </a:cubicBezTo>
                  <a:close/>
                  <a:moveTo>
                    <a:pt x="2065" y="662"/>
                  </a:moveTo>
                  <a:lnTo>
                    <a:pt x="2065" y="662"/>
                  </a:lnTo>
                  <a:cubicBezTo>
                    <a:pt x="2065" y="660"/>
                    <a:pt x="2067" y="660"/>
                    <a:pt x="2069" y="660"/>
                  </a:cubicBezTo>
                  <a:cubicBezTo>
                    <a:pt x="2070" y="661"/>
                    <a:pt x="2071" y="662"/>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3"/>
                    <a:pt x="2092" y="595"/>
                    <a:pt x="2090" y="595"/>
                  </a:cubicBezTo>
                  <a:cubicBezTo>
                    <a:pt x="2088" y="595"/>
                    <a:pt x="2087" y="593"/>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2"/>
                    <a:pt x="2092" y="582"/>
                  </a:cubicBezTo>
                  <a:cubicBezTo>
                    <a:pt x="2090" y="582"/>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272" name="Group 599"/>
            <p:cNvGrpSpPr>
              <a:grpSpLocks/>
            </p:cNvGrpSpPr>
            <p:nvPr/>
          </p:nvGrpSpPr>
          <p:grpSpPr bwMode="auto">
            <a:xfrm>
              <a:off x="2901" y="3431"/>
              <a:ext cx="12" cy="19"/>
              <a:chOff x="2901" y="3431"/>
              <a:chExt cx="12" cy="19"/>
            </a:xfrm>
          </p:grpSpPr>
          <p:sp>
            <p:nvSpPr>
              <p:cNvPr id="52037" name="Oval 597"/>
              <p:cNvSpPr>
                <a:spLocks noChangeArrowheads="1"/>
              </p:cNvSpPr>
              <p:nvPr/>
            </p:nvSpPr>
            <p:spPr bwMode="auto">
              <a:xfrm>
                <a:off x="2901" y="3431"/>
                <a:ext cx="12"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8" name="Oval 598"/>
              <p:cNvSpPr>
                <a:spLocks noChangeArrowheads="1"/>
              </p:cNvSpPr>
              <p:nvPr/>
            </p:nvSpPr>
            <p:spPr bwMode="auto">
              <a:xfrm>
                <a:off x="2901" y="3431"/>
                <a:ext cx="12"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73" name="Group 602"/>
            <p:cNvGrpSpPr>
              <a:grpSpLocks/>
            </p:cNvGrpSpPr>
            <p:nvPr/>
          </p:nvGrpSpPr>
          <p:grpSpPr bwMode="auto">
            <a:xfrm>
              <a:off x="2892" y="3427"/>
              <a:ext cx="12" cy="32"/>
              <a:chOff x="2892" y="3427"/>
              <a:chExt cx="12" cy="32"/>
            </a:xfrm>
          </p:grpSpPr>
          <p:sp>
            <p:nvSpPr>
              <p:cNvPr id="52035" name="Oval 600"/>
              <p:cNvSpPr>
                <a:spLocks noChangeArrowheads="1"/>
              </p:cNvSpPr>
              <p:nvPr/>
            </p:nvSpPr>
            <p:spPr bwMode="auto">
              <a:xfrm>
                <a:off x="2892" y="3427"/>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6" name="Oval 601"/>
              <p:cNvSpPr>
                <a:spLocks noChangeArrowheads="1"/>
              </p:cNvSpPr>
              <p:nvPr/>
            </p:nvSpPr>
            <p:spPr bwMode="auto">
              <a:xfrm>
                <a:off x="2892" y="3427"/>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74" name="Group 605"/>
            <p:cNvGrpSpPr>
              <a:grpSpLocks/>
            </p:cNvGrpSpPr>
            <p:nvPr/>
          </p:nvGrpSpPr>
          <p:grpSpPr bwMode="auto">
            <a:xfrm>
              <a:off x="2901" y="3134"/>
              <a:ext cx="12" cy="18"/>
              <a:chOff x="2901" y="3134"/>
              <a:chExt cx="12" cy="18"/>
            </a:xfrm>
          </p:grpSpPr>
          <p:sp>
            <p:nvSpPr>
              <p:cNvPr id="52033" name="Oval 603"/>
              <p:cNvSpPr>
                <a:spLocks noChangeArrowheads="1"/>
              </p:cNvSpPr>
              <p:nvPr/>
            </p:nvSpPr>
            <p:spPr bwMode="auto">
              <a:xfrm>
                <a:off x="2901" y="3134"/>
                <a:ext cx="12" cy="18"/>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4" name="Oval 604"/>
              <p:cNvSpPr>
                <a:spLocks noChangeArrowheads="1"/>
              </p:cNvSpPr>
              <p:nvPr/>
            </p:nvSpPr>
            <p:spPr bwMode="auto">
              <a:xfrm>
                <a:off x="2901" y="3134"/>
                <a:ext cx="12" cy="18"/>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75" name="Group 608"/>
            <p:cNvGrpSpPr>
              <a:grpSpLocks/>
            </p:cNvGrpSpPr>
            <p:nvPr/>
          </p:nvGrpSpPr>
          <p:grpSpPr bwMode="auto">
            <a:xfrm>
              <a:off x="2892" y="3161"/>
              <a:ext cx="12" cy="32"/>
              <a:chOff x="2892" y="3161"/>
              <a:chExt cx="12" cy="32"/>
            </a:xfrm>
          </p:grpSpPr>
          <p:sp>
            <p:nvSpPr>
              <p:cNvPr id="52031" name="Oval 606"/>
              <p:cNvSpPr>
                <a:spLocks noChangeArrowheads="1"/>
              </p:cNvSpPr>
              <p:nvPr/>
            </p:nvSpPr>
            <p:spPr bwMode="auto">
              <a:xfrm>
                <a:off x="2892" y="3161"/>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2" name="Oval 607"/>
              <p:cNvSpPr>
                <a:spLocks noChangeArrowheads="1"/>
              </p:cNvSpPr>
              <p:nvPr/>
            </p:nvSpPr>
            <p:spPr bwMode="auto">
              <a:xfrm>
                <a:off x="2892" y="3161"/>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276" name="Freeform 609"/>
            <p:cNvSpPr>
              <a:spLocks noEditPoints="1"/>
            </p:cNvSpPr>
            <p:nvPr/>
          </p:nvSpPr>
          <p:spPr bwMode="auto">
            <a:xfrm>
              <a:off x="2509" y="3170"/>
              <a:ext cx="392" cy="272"/>
            </a:xfrm>
            <a:custGeom>
              <a:avLst/>
              <a:gdLst>
                <a:gd name="T0" fmla="*/ 519 w 520"/>
                <a:gd name="T1" fmla="*/ 424 h 426"/>
                <a:gd name="T2" fmla="*/ 509 w 520"/>
                <a:gd name="T3" fmla="*/ 412 h 426"/>
                <a:gd name="T4" fmla="*/ 500 w 520"/>
                <a:gd name="T5" fmla="*/ 404 h 426"/>
                <a:gd name="T6" fmla="*/ 486 w 520"/>
                <a:gd name="T7" fmla="*/ 396 h 426"/>
                <a:gd name="T8" fmla="*/ 476 w 520"/>
                <a:gd name="T9" fmla="*/ 393 h 426"/>
                <a:gd name="T10" fmla="*/ 466 w 520"/>
                <a:gd name="T11" fmla="*/ 385 h 426"/>
                <a:gd name="T12" fmla="*/ 466 w 520"/>
                <a:gd name="T13" fmla="*/ 385 h 426"/>
                <a:gd name="T14" fmla="*/ 461 w 520"/>
                <a:gd name="T15" fmla="*/ 377 h 426"/>
                <a:gd name="T16" fmla="*/ 451 w 520"/>
                <a:gd name="T17" fmla="*/ 365 h 426"/>
                <a:gd name="T18" fmla="*/ 442 w 520"/>
                <a:gd name="T19" fmla="*/ 357 h 426"/>
                <a:gd name="T20" fmla="*/ 427 w 520"/>
                <a:gd name="T21" fmla="*/ 349 h 426"/>
                <a:gd name="T22" fmla="*/ 418 w 520"/>
                <a:gd name="T23" fmla="*/ 345 h 426"/>
                <a:gd name="T24" fmla="*/ 408 w 520"/>
                <a:gd name="T25" fmla="*/ 337 h 426"/>
                <a:gd name="T26" fmla="*/ 408 w 520"/>
                <a:gd name="T27" fmla="*/ 337 h 426"/>
                <a:gd name="T28" fmla="*/ 403 w 520"/>
                <a:gd name="T29" fmla="*/ 330 h 426"/>
                <a:gd name="T30" fmla="*/ 393 w 520"/>
                <a:gd name="T31" fmla="*/ 317 h 426"/>
                <a:gd name="T32" fmla="*/ 383 w 520"/>
                <a:gd name="T33" fmla="*/ 309 h 426"/>
                <a:gd name="T34" fmla="*/ 369 w 520"/>
                <a:gd name="T35" fmla="*/ 301 h 426"/>
                <a:gd name="T36" fmla="*/ 360 w 520"/>
                <a:gd name="T37" fmla="*/ 298 h 426"/>
                <a:gd name="T38" fmla="*/ 350 w 520"/>
                <a:gd name="T39" fmla="*/ 290 h 426"/>
                <a:gd name="T40" fmla="*/ 350 w 520"/>
                <a:gd name="T41" fmla="*/ 290 h 426"/>
                <a:gd name="T42" fmla="*/ 345 w 520"/>
                <a:gd name="T43" fmla="*/ 282 h 426"/>
                <a:gd name="T44" fmla="*/ 335 w 520"/>
                <a:gd name="T45" fmla="*/ 270 h 426"/>
                <a:gd name="T46" fmla="*/ 325 w 520"/>
                <a:gd name="T47" fmla="*/ 262 h 426"/>
                <a:gd name="T48" fmla="*/ 311 w 520"/>
                <a:gd name="T49" fmla="*/ 254 h 426"/>
                <a:gd name="T50" fmla="*/ 301 w 520"/>
                <a:gd name="T51" fmla="*/ 250 h 426"/>
                <a:gd name="T52" fmla="*/ 292 w 520"/>
                <a:gd name="T53" fmla="*/ 243 h 426"/>
                <a:gd name="T54" fmla="*/ 292 w 520"/>
                <a:gd name="T55" fmla="*/ 243 h 426"/>
                <a:gd name="T56" fmla="*/ 287 w 520"/>
                <a:gd name="T57" fmla="*/ 235 h 426"/>
                <a:gd name="T58" fmla="*/ 277 w 520"/>
                <a:gd name="T59" fmla="*/ 222 h 426"/>
                <a:gd name="T60" fmla="*/ 267 w 520"/>
                <a:gd name="T61" fmla="*/ 214 h 426"/>
                <a:gd name="T62" fmla="*/ 253 w 520"/>
                <a:gd name="T63" fmla="*/ 206 h 426"/>
                <a:gd name="T64" fmla="*/ 243 w 520"/>
                <a:gd name="T65" fmla="*/ 203 h 426"/>
                <a:gd name="T66" fmla="*/ 234 w 520"/>
                <a:gd name="T67" fmla="*/ 195 h 426"/>
                <a:gd name="T68" fmla="*/ 234 w 520"/>
                <a:gd name="T69" fmla="*/ 195 h 426"/>
                <a:gd name="T70" fmla="*/ 228 w 520"/>
                <a:gd name="T71" fmla="*/ 187 h 426"/>
                <a:gd name="T72" fmla="*/ 219 w 520"/>
                <a:gd name="T73" fmla="*/ 175 h 426"/>
                <a:gd name="T74" fmla="*/ 209 w 520"/>
                <a:gd name="T75" fmla="*/ 167 h 426"/>
                <a:gd name="T76" fmla="*/ 195 w 520"/>
                <a:gd name="T77" fmla="*/ 159 h 426"/>
                <a:gd name="T78" fmla="*/ 185 w 520"/>
                <a:gd name="T79" fmla="*/ 156 h 426"/>
                <a:gd name="T80" fmla="*/ 176 w 520"/>
                <a:gd name="T81" fmla="*/ 148 h 426"/>
                <a:gd name="T82" fmla="*/ 176 w 520"/>
                <a:gd name="T83" fmla="*/ 148 h 426"/>
                <a:gd name="T84" fmla="*/ 170 w 520"/>
                <a:gd name="T85" fmla="*/ 140 h 426"/>
                <a:gd name="T86" fmla="*/ 161 w 520"/>
                <a:gd name="T87" fmla="*/ 127 h 426"/>
                <a:gd name="T88" fmla="*/ 151 w 520"/>
                <a:gd name="T89" fmla="*/ 119 h 426"/>
                <a:gd name="T90" fmla="*/ 137 w 520"/>
                <a:gd name="T91" fmla="*/ 112 h 426"/>
                <a:gd name="T92" fmla="*/ 127 w 520"/>
                <a:gd name="T93" fmla="*/ 108 h 426"/>
                <a:gd name="T94" fmla="*/ 117 w 520"/>
                <a:gd name="T95" fmla="*/ 100 h 426"/>
                <a:gd name="T96" fmla="*/ 117 w 520"/>
                <a:gd name="T97" fmla="*/ 100 h 426"/>
                <a:gd name="T98" fmla="*/ 112 w 520"/>
                <a:gd name="T99" fmla="*/ 92 h 426"/>
                <a:gd name="T100" fmla="*/ 102 w 520"/>
                <a:gd name="T101" fmla="*/ 80 h 426"/>
                <a:gd name="T102" fmla="*/ 93 w 520"/>
                <a:gd name="T103" fmla="*/ 72 h 426"/>
                <a:gd name="T104" fmla="*/ 79 w 520"/>
                <a:gd name="T105" fmla="*/ 64 h 426"/>
                <a:gd name="T106" fmla="*/ 69 w 520"/>
                <a:gd name="T107" fmla="*/ 61 h 426"/>
                <a:gd name="T108" fmla="*/ 59 w 520"/>
                <a:gd name="T109" fmla="*/ 53 h 426"/>
                <a:gd name="T110" fmla="*/ 59 w 520"/>
                <a:gd name="T111" fmla="*/ 53 h 426"/>
                <a:gd name="T112" fmla="*/ 54 w 520"/>
                <a:gd name="T113" fmla="*/ 45 h 426"/>
                <a:gd name="T114" fmla="*/ 44 w 520"/>
                <a:gd name="T115" fmla="*/ 33 h 426"/>
                <a:gd name="T116" fmla="*/ 35 w 520"/>
                <a:gd name="T117" fmla="*/ 25 h 426"/>
                <a:gd name="T118" fmla="*/ 20 w 520"/>
                <a:gd name="T119" fmla="*/ 17 h 426"/>
                <a:gd name="T120" fmla="*/ 11 w 520"/>
                <a:gd name="T121" fmla="*/ 13 h 426"/>
                <a:gd name="T122" fmla="*/ 1 w 520"/>
                <a:gd name="T123" fmla="*/ 5 h 426"/>
                <a:gd name="T124" fmla="*/ 1 w 520"/>
                <a:gd name="T125" fmla="*/ 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426">
                  <a:moveTo>
                    <a:pt x="515" y="424"/>
                  </a:moveTo>
                  <a:lnTo>
                    <a:pt x="515" y="424"/>
                  </a:lnTo>
                  <a:cubicBezTo>
                    <a:pt x="513" y="423"/>
                    <a:pt x="513" y="421"/>
                    <a:pt x="515" y="420"/>
                  </a:cubicBezTo>
                  <a:cubicBezTo>
                    <a:pt x="516" y="419"/>
                    <a:pt x="518" y="419"/>
                    <a:pt x="519" y="420"/>
                  </a:cubicBezTo>
                  <a:lnTo>
                    <a:pt x="519" y="420"/>
                  </a:lnTo>
                  <a:cubicBezTo>
                    <a:pt x="520" y="421"/>
                    <a:pt x="520" y="423"/>
                    <a:pt x="519" y="424"/>
                  </a:cubicBezTo>
                  <a:cubicBezTo>
                    <a:pt x="518" y="426"/>
                    <a:pt x="516" y="426"/>
                    <a:pt x="515" y="424"/>
                  </a:cubicBezTo>
                  <a:close/>
                  <a:moveTo>
                    <a:pt x="505" y="417"/>
                  </a:moveTo>
                  <a:lnTo>
                    <a:pt x="505" y="417"/>
                  </a:lnTo>
                  <a:cubicBezTo>
                    <a:pt x="504" y="415"/>
                    <a:pt x="504" y="413"/>
                    <a:pt x="505" y="412"/>
                  </a:cubicBezTo>
                  <a:cubicBezTo>
                    <a:pt x="506" y="411"/>
                    <a:pt x="508" y="411"/>
                    <a:pt x="509" y="412"/>
                  </a:cubicBezTo>
                  <a:lnTo>
                    <a:pt x="509" y="412"/>
                  </a:lnTo>
                  <a:cubicBezTo>
                    <a:pt x="511" y="413"/>
                    <a:pt x="511" y="415"/>
                    <a:pt x="509" y="417"/>
                  </a:cubicBezTo>
                  <a:cubicBezTo>
                    <a:pt x="508" y="418"/>
                    <a:pt x="506" y="418"/>
                    <a:pt x="505" y="417"/>
                  </a:cubicBezTo>
                  <a:close/>
                  <a:moveTo>
                    <a:pt x="495" y="409"/>
                  </a:moveTo>
                  <a:lnTo>
                    <a:pt x="495" y="409"/>
                  </a:lnTo>
                  <a:cubicBezTo>
                    <a:pt x="494" y="407"/>
                    <a:pt x="494" y="405"/>
                    <a:pt x="495" y="404"/>
                  </a:cubicBezTo>
                  <a:cubicBezTo>
                    <a:pt x="497" y="403"/>
                    <a:pt x="498" y="403"/>
                    <a:pt x="500" y="404"/>
                  </a:cubicBezTo>
                  <a:lnTo>
                    <a:pt x="500" y="404"/>
                  </a:lnTo>
                  <a:cubicBezTo>
                    <a:pt x="501" y="405"/>
                    <a:pt x="501" y="407"/>
                    <a:pt x="500" y="409"/>
                  </a:cubicBezTo>
                  <a:cubicBezTo>
                    <a:pt x="498" y="410"/>
                    <a:pt x="497" y="410"/>
                    <a:pt x="495" y="409"/>
                  </a:cubicBezTo>
                  <a:close/>
                  <a:moveTo>
                    <a:pt x="486" y="401"/>
                  </a:moveTo>
                  <a:lnTo>
                    <a:pt x="486" y="401"/>
                  </a:lnTo>
                  <a:cubicBezTo>
                    <a:pt x="484" y="399"/>
                    <a:pt x="484" y="397"/>
                    <a:pt x="486" y="396"/>
                  </a:cubicBezTo>
                  <a:cubicBezTo>
                    <a:pt x="487" y="395"/>
                    <a:pt x="489" y="395"/>
                    <a:pt x="490" y="396"/>
                  </a:cubicBezTo>
                  <a:lnTo>
                    <a:pt x="490" y="396"/>
                  </a:lnTo>
                  <a:cubicBezTo>
                    <a:pt x="491" y="397"/>
                    <a:pt x="491" y="399"/>
                    <a:pt x="490" y="401"/>
                  </a:cubicBezTo>
                  <a:cubicBezTo>
                    <a:pt x="489" y="402"/>
                    <a:pt x="487" y="402"/>
                    <a:pt x="486" y="401"/>
                  </a:cubicBezTo>
                  <a:close/>
                  <a:moveTo>
                    <a:pt x="476" y="393"/>
                  </a:moveTo>
                  <a:lnTo>
                    <a:pt x="476" y="393"/>
                  </a:lnTo>
                  <a:cubicBezTo>
                    <a:pt x="475" y="392"/>
                    <a:pt x="475" y="390"/>
                    <a:pt x="476" y="388"/>
                  </a:cubicBezTo>
                  <a:cubicBezTo>
                    <a:pt x="477" y="387"/>
                    <a:pt x="479" y="387"/>
                    <a:pt x="480" y="388"/>
                  </a:cubicBezTo>
                  <a:lnTo>
                    <a:pt x="480" y="388"/>
                  </a:lnTo>
                  <a:cubicBezTo>
                    <a:pt x="482" y="390"/>
                    <a:pt x="482" y="392"/>
                    <a:pt x="480" y="393"/>
                  </a:cubicBezTo>
                  <a:cubicBezTo>
                    <a:pt x="479" y="394"/>
                    <a:pt x="477" y="394"/>
                    <a:pt x="476" y="393"/>
                  </a:cubicBezTo>
                  <a:close/>
                  <a:moveTo>
                    <a:pt x="466" y="385"/>
                  </a:moveTo>
                  <a:lnTo>
                    <a:pt x="466" y="385"/>
                  </a:lnTo>
                  <a:cubicBezTo>
                    <a:pt x="465" y="384"/>
                    <a:pt x="465" y="382"/>
                    <a:pt x="466" y="380"/>
                  </a:cubicBezTo>
                  <a:cubicBezTo>
                    <a:pt x="467" y="379"/>
                    <a:pt x="469" y="379"/>
                    <a:pt x="471" y="380"/>
                  </a:cubicBezTo>
                  <a:lnTo>
                    <a:pt x="471" y="380"/>
                  </a:lnTo>
                  <a:cubicBezTo>
                    <a:pt x="472" y="382"/>
                    <a:pt x="472" y="384"/>
                    <a:pt x="471" y="385"/>
                  </a:cubicBezTo>
                  <a:cubicBezTo>
                    <a:pt x="469" y="386"/>
                    <a:pt x="467" y="386"/>
                    <a:pt x="466" y="385"/>
                  </a:cubicBezTo>
                  <a:close/>
                  <a:moveTo>
                    <a:pt x="457" y="377"/>
                  </a:moveTo>
                  <a:lnTo>
                    <a:pt x="457" y="377"/>
                  </a:lnTo>
                  <a:cubicBezTo>
                    <a:pt x="455" y="376"/>
                    <a:pt x="455" y="374"/>
                    <a:pt x="457" y="373"/>
                  </a:cubicBezTo>
                  <a:cubicBezTo>
                    <a:pt x="458" y="371"/>
                    <a:pt x="460" y="371"/>
                    <a:pt x="461" y="373"/>
                  </a:cubicBezTo>
                  <a:lnTo>
                    <a:pt x="461" y="373"/>
                  </a:lnTo>
                  <a:cubicBezTo>
                    <a:pt x="462" y="374"/>
                    <a:pt x="462" y="376"/>
                    <a:pt x="461" y="377"/>
                  </a:cubicBezTo>
                  <a:cubicBezTo>
                    <a:pt x="460" y="378"/>
                    <a:pt x="458" y="378"/>
                    <a:pt x="457" y="377"/>
                  </a:cubicBezTo>
                  <a:close/>
                  <a:moveTo>
                    <a:pt x="447" y="369"/>
                  </a:moveTo>
                  <a:lnTo>
                    <a:pt x="447" y="369"/>
                  </a:lnTo>
                  <a:cubicBezTo>
                    <a:pt x="446" y="368"/>
                    <a:pt x="446" y="366"/>
                    <a:pt x="447" y="365"/>
                  </a:cubicBezTo>
                  <a:cubicBezTo>
                    <a:pt x="448" y="363"/>
                    <a:pt x="450" y="363"/>
                    <a:pt x="451" y="365"/>
                  </a:cubicBezTo>
                  <a:lnTo>
                    <a:pt x="451" y="365"/>
                  </a:lnTo>
                  <a:cubicBezTo>
                    <a:pt x="452" y="366"/>
                    <a:pt x="452" y="368"/>
                    <a:pt x="451" y="369"/>
                  </a:cubicBezTo>
                  <a:cubicBezTo>
                    <a:pt x="450" y="370"/>
                    <a:pt x="448" y="370"/>
                    <a:pt x="447" y="369"/>
                  </a:cubicBezTo>
                  <a:close/>
                  <a:moveTo>
                    <a:pt x="437" y="361"/>
                  </a:moveTo>
                  <a:lnTo>
                    <a:pt x="437" y="361"/>
                  </a:lnTo>
                  <a:cubicBezTo>
                    <a:pt x="436" y="360"/>
                    <a:pt x="436" y="358"/>
                    <a:pt x="437" y="357"/>
                  </a:cubicBezTo>
                  <a:cubicBezTo>
                    <a:pt x="438" y="356"/>
                    <a:pt x="440" y="356"/>
                    <a:pt x="442" y="357"/>
                  </a:cubicBezTo>
                  <a:lnTo>
                    <a:pt x="442" y="357"/>
                  </a:lnTo>
                  <a:cubicBezTo>
                    <a:pt x="443" y="358"/>
                    <a:pt x="443" y="360"/>
                    <a:pt x="442" y="361"/>
                  </a:cubicBezTo>
                  <a:cubicBezTo>
                    <a:pt x="440" y="362"/>
                    <a:pt x="438" y="362"/>
                    <a:pt x="437" y="361"/>
                  </a:cubicBezTo>
                  <a:close/>
                  <a:moveTo>
                    <a:pt x="427" y="353"/>
                  </a:moveTo>
                  <a:lnTo>
                    <a:pt x="427" y="353"/>
                  </a:lnTo>
                  <a:cubicBezTo>
                    <a:pt x="426" y="352"/>
                    <a:pt x="426" y="350"/>
                    <a:pt x="427" y="349"/>
                  </a:cubicBezTo>
                  <a:cubicBezTo>
                    <a:pt x="429" y="348"/>
                    <a:pt x="431" y="348"/>
                    <a:pt x="432" y="349"/>
                  </a:cubicBezTo>
                  <a:lnTo>
                    <a:pt x="432" y="349"/>
                  </a:lnTo>
                  <a:cubicBezTo>
                    <a:pt x="433" y="350"/>
                    <a:pt x="433" y="352"/>
                    <a:pt x="432" y="353"/>
                  </a:cubicBezTo>
                  <a:cubicBezTo>
                    <a:pt x="431" y="354"/>
                    <a:pt x="429" y="354"/>
                    <a:pt x="427" y="353"/>
                  </a:cubicBezTo>
                  <a:close/>
                  <a:moveTo>
                    <a:pt x="418" y="345"/>
                  </a:moveTo>
                  <a:lnTo>
                    <a:pt x="418" y="345"/>
                  </a:lnTo>
                  <a:cubicBezTo>
                    <a:pt x="417" y="344"/>
                    <a:pt x="417" y="342"/>
                    <a:pt x="418" y="341"/>
                  </a:cubicBezTo>
                  <a:cubicBezTo>
                    <a:pt x="419" y="340"/>
                    <a:pt x="421" y="340"/>
                    <a:pt x="422" y="341"/>
                  </a:cubicBezTo>
                  <a:lnTo>
                    <a:pt x="422" y="341"/>
                  </a:lnTo>
                  <a:cubicBezTo>
                    <a:pt x="423" y="342"/>
                    <a:pt x="423" y="344"/>
                    <a:pt x="422" y="345"/>
                  </a:cubicBezTo>
                  <a:cubicBezTo>
                    <a:pt x="421" y="347"/>
                    <a:pt x="419" y="347"/>
                    <a:pt x="418" y="345"/>
                  </a:cubicBezTo>
                  <a:close/>
                  <a:moveTo>
                    <a:pt x="408" y="337"/>
                  </a:moveTo>
                  <a:lnTo>
                    <a:pt x="408" y="337"/>
                  </a:lnTo>
                  <a:cubicBezTo>
                    <a:pt x="407" y="336"/>
                    <a:pt x="407" y="334"/>
                    <a:pt x="408" y="333"/>
                  </a:cubicBezTo>
                  <a:cubicBezTo>
                    <a:pt x="409" y="332"/>
                    <a:pt x="411" y="332"/>
                    <a:pt x="412" y="333"/>
                  </a:cubicBezTo>
                  <a:lnTo>
                    <a:pt x="412" y="333"/>
                  </a:lnTo>
                  <a:cubicBezTo>
                    <a:pt x="414" y="334"/>
                    <a:pt x="414" y="336"/>
                    <a:pt x="412" y="337"/>
                  </a:cubicBezTo>
                  <a:cubicBezTo>
                    <a:pt x="411" y="339"/>
                    <a:pt x="409" y="339"/>
                    <a:pt x="408" y="337"/>
                  </a:cubicBezTo>
                  <a:close/>
                  <a:moveTo>
                    <a:pt x="398" y="330"/>
                  </a:moveTo>
                  <a:lnTo>
                    <a:pt x="398" y="330"/>
                  </a:lnTo>
                  <a:cubicBezTo>
                    <a:pt x="397" y="328"/>
                    <a:pt x="397" y="326"/>
                    <a:pt x="398" y="325"/>
                  </a:cubicBezTo>
                  <a:cubicBezTo>
                    <a:pt x="400" y="324"/>
                    <a:pt x="402" y="324"/>
                    <a:pt x="403" y="325"/>
                  </a:cubicBezTo>
                  <a:lnTo>
                    <a:pt x="403" y="325"/>
                  </a:lnTo>
                  <a:cubicBezTo>
                    <a:pt x="404" y="326"/>
                    <a:pt x="404" y="328"/>
                    <a:pt x="403" y="330"/>
                  </a:cubicBezTo>
                  <a:cubicBezTo>
                    <a:pt x="402" y="331"/>
                    <a:pt x="400" y="331"/>
                    <a:pt x="398" y="330"/>
                  </a:cubicBezTo>
                  <a:close/>
                  <a:moveTo>
                    <a:pt x="389" y="322"/>
                  </a:moveTo>
                  <a:lnTo>
                    <a:pt x="389" y="322"/>
                  </a:lnTo>
                  <a:cubicBezTo>
                    <a:pt x="387" y="320"/>
                    <a:pt x="387" y="318"/>
                    <a:pt x="389" y="317"/>
                  </a:cubicBezTo>
                  <a:cubicBezTo>
                    <a:pt x="390" y="316"/>
                    <a:pt x="392" y="316"/>
                    <a:pt x="393" y="317"/>
                  </a:cubicBezTo>
                  <a:lnTo>
                    <a:pt x="393" y="317"/>
                  </a:lnTo>
                  <a:cubicBezTo>
                    <a:pt x="394" y="318"/>
                    <a:pt x="394" y="320"/>
                    <a:pt x="393" y="322"/>
                  </a:cubicBezTo>
                  <a:cubicBezTo>
                    <a:pt x="392" y="323"/>
                    <a:pt x="390" y="323"/>
                    <a:pt x="389" y="322"/>
                  </a:cubicBezTo>
                  <a:close/>
                  <a:moveTo>
                    <a:pt x="379" y="314"/>
                  </a:moveTo>
                  <a:lnTo>
                    <a:pt x="379" y="314"/>
                  </a:lnTo>
                  <a:cubicBezTo>
                    <a:pt x="378" y="312"/>
                    <a:pt x="378" y="310"/>
                    <a:pt x="379" y="309"/>
                  </a:cubicBezTo>
                  <a:cubicBezTo>
                    <a:pt x="380" y="308"/>
                    <a:pt x="382" y="308"/>
                    <a:pt x="383" y="309"/>
                  </a:cubicBezTo>
                  <a:lnTo>
                    <a:pt x="383" y="309"/>
                  </a:lnTo>
                  <a:cubicBezTo>
                    <a:pt x="385" y="311"/>
                    <a:pt x="385" y="312"/>
                    <a:pt x="383" y="314"/>
                  </a:cubicBezTo>
                  <a:cubicBezTo>
                    <a:pt x="382" y="315"/>
                    <a:pt x="380" y="315"/>
                    <a:pt x="379" y="314"/>
                  </a:cubicBezTo>
                  <a:close/>
                  <a:moveTo>
                    <a:pt x="369" y="306"/>
                  </a:moveTo>
                  <a:lnTo>
                    <a:pt x="369" y="306"/>
                  </a:lnTo>
                  <a:cubicBezTo>
                    <a:pt x="368" y="305"/>
                    <a:pt x="368" y="303"/>
                    <a:pt x="369" y="301"/>
                  </a:cubicBezTo>
                  <a:cubicBezTo>
                    <a:pt x="371" y="300"/>
                    <a:pt x="372" y="300"/>
                    <a:pt x="374" y="301"/>
                  </a:cubicBezTo>
                  <a:lnTo>
                    <a:pt x="374" y="301"/>
                  </a:lnTo>
                  <a:cubicBezTo>
                    <a:pt x="375" y="303"/>
                    <a:pt x="375" y="305"/>
                    <a:pt x="374" y="306"/>
                  </a:cubicBezTo>
                  <a:cubicBezTo>
                    <a:pt x="373" y="307"/>
                    <a:pt x="371" y="307"/>
                    <a:pt x="369" y="306"/>
                  </a:cubicBezTo>
                  <a:close/>
                  <a:moveTo>
                    <a:pt x="360" y="298"/>
                  </a:moveTo>
                  <a:lnTo>
                    <a:pt x="360" y="298"/>
                  </a:lnTo>
                  <a:cubicBezTo>
                    <a:pt x="358" y="297"/>
                    <a:pt x="358" y="295"/>
                    <a:pt x="360" y="293"/>
                  </a:cubicBezTo>
                  <a:cubicBezTo>
                    <a:pt x="361" y="292"/>
                    <a:pt x="363" y="292"/>
                    <a:pt x="364" y="293"/>
                  </a:cubicBezTo>
                  <a:lnTo>
                    <a:pt x="364" y="293"/>
                  </a:lnTo>
                  <a:cubicBezTo>
                    <a:pt x="365" y="295"/>
                    <a:pt x="365" y="297"/>
                    <a:pt x="364" y="298"/>
                  </a:cubicBezTo>
                  <a:cubicBezTo>
                    <a:pt x="363" y="299"/>
                    <a:pt x="361" y="299"/>
                    <a:pt x="360" y="298"/>
                  </a:cubicBezTo>
                  <a:close/>
                  <a:moveTo>
                    <a:pt x="350" y="290"/>
                  </a:moveTo>
                  <a:lnTo>
                    <a:pt x="350" y="290"/>
                  </a:lnTo>
                  <a:cubicBezTo>
                    <a:pt x="349" y="289"/>
                    <a:pt x="349" y="287"/>
                    <a:pt x="350" y="286"/>
                  </a:cubicBezTo>
                  <a:cubicBezTo>
                    <a:pt x="351" y="284"/>
                    <a:pt x="353" y="284"/>
                    <a:pt x="354" y="286"/>
                  </a:cubicBezTo>
                  <a:lnTo>
                    <a:pt x="354" y="286"/>
                  </a:lnTo>
                  <a:cubicBezTo>
                    <a:pt x="356" y="287"/>
                    <a:pt x="356" y="289"/>
                    <a:pt x="354" y="290"/>
                  </a:cubicBezTo>
                  <a:cubicBezTo>
                    <a:pt x="353" y="291"/>
                    <a:pt x="351" y="291"/>
                    <a:pt x="350" y="290"/>
                  </a:cubicBezTo>
                  <a:close/>
                  <a:moveTo>
                    <a:pt x="340" y="282"/>
                  </a:moveTo>
                  <a:lnTo>
                    <a:pt x="340" y="282"/>
                  </a:lnTo>
                  <a:cubicBezTo>
                    <a:pt x="339" y="281"/>
                    <a:pt x="339" y="279"/>
                    <a:pt x="340" y="278"/>
                  </a:cubicBezTo>
                  <a:cubicBezTo>
                    <a:pt x="341" y="276"/>
                    <a:pt x="343" y="276"/>
                    <a:pt x="345" y="278"/>
                  </a:cubicBezTo>
                  <a:lnTo>
                    <a:pt x="345" y="278"/>
                  </a:lnTo>
                  <a:cubicBezTo>
                    <a:pt x="346" y="279"/>
                    <a:pt x="346" y="281"/>
                    <a:pt x="345" y="282"/>
                  </a:cubicBezTo>
                  <a:cubicBezTo>
                    <a:pt x="343" y="283"/>
                    <a:pt x="341" y="283"/>
                    <a:pt x="340" y="282"/>
                  </a:cubicBezTo>
                  <a:close/>
                  <a:moveTo>
                    <a:pt x="331" y="274"/>
                  </a:moveTo>
                  <a:lnTo>
                    <a:pt x="331" y="274"/>
                  </a:lnTo>
                  <a:cubicBezTo>
                    <a:pt x="329" y="273"/>
                    <a:pt x="329" y="271"/>
                    <a:pt x="331" y="270"/>
                  </a:cubicBezTo>
                  <a:cubicBezTo>
                    <a:pt x="332" y="269"/>
                    <a:pt x="334" y="269"/>
                    <a:pt x="335" y="270"/>
                  </a:cubicBezTo>
                  <a:lnTo>
                    <a:pt x="335" y="270"/>
                  </a:lnTo>
                  <a:cubicBezTo>
                    <a:pt x="336" y="271"/>
                    <a:pt x="336" y="273"/>
                    <a:pt x="335" y="274"/>
                  </a:cubicBezTo>
                  <a:cubicBezTo>
                    <a:pt x="334" y="275"/>
                    <a:pt x="332" y="275"/>
                    <a:pt x="331" y="274"/>
                  </a:cubicBezTo>
                  <a:close/>
                  <a:moveTo>
                    <a:pt x="321" y="266"/>
                  </a:moveTo>
                  <a:lnTo>
                    <a:pt x="321" y="266"/>
                  </a:lnTo>
                  <a:cubicBezTo>
                    <a:pt x="320" y="265"/>
                    <a:pt x="320" y="263"/>
                    <a:pt x="321" y="262"/>
                  </a:cubicBezTo>
                  <a:cubicBezTo>
                    <a:pt x="322" y="261"/>
                    <a:pt x="324" y="261"/>
                    <a:pt x="325" y="262"/>
                  </a:cubicBezTo>
                  <a:lnTo>
                    <a:pt x="325" y="262"/>
                  </a:lnTo>
                  <a:cubicBezTo>
                    <a:pt x="326" y="263"/>
                    <a:pt x="326" y="265"/>
                    <a:pt x="325" y="266"/>
                  </a:cubicBezTo>
                  <a:cubicBezTo>
                    <a:pt x="324" y="267"/>
                    <a:pt x="322" y="267"/>
                    <a:pt x="321" y="266"/>
                  </a:cubicBezTo>
                  <a:close/>
                  <a:moveTo>
                    <a:pt x="311" y="258"/>
                  </a:moveTo>
                  <a:lnTo>
                    <a:pt x="311" y="258"/>
                  </a:lnTo>
                  <a:cubicBezTo>
                    <a:pt x="310" y="257"/>
                    <a:pt x="310" y="255"/>
                    <a:pt x="311" y="254"/>
                  </a:cubicBezTo>
                  <a:cubicBezTo>
                    <a:pt x="312" y="253"/>
                    <a:pt x="314" y="253"/>
                    <a:pt x="316" y="254"/>
                  </a:cubicBezTo>
                  <a:lnTo>
                    <a:pt x="316" y="254"/>
                  </a:lnTo>
                  <a:cubicBezTo>
                    <a:pt x="317" y="255"/>
                    <a:pt x="317" y="257"/>
                    <a:pt x="316" y="258"/>
                  </a:cubicBezTo>
                  <a:cubicBezTo>
                    <a:pt x="314" y="260"/>
                    <a:pt x="312" y="260"/>
                    <a:pt x="311" y="258"/>
                  </a:cubicBezTo>
                  <a:close/>
                  <a:moveTo>
                    <a:pt x="301" y="250"/>
                  </a:moveTo>
                  <a:lnTo>
                    <a:pt x="301" y="250"/>
                  </a:lnTo>
                  <a:cubicBezTo>
                    <a:pt x="300" y="249"/>
                    <a:pt x="300" y="247"/>
                    <a:pt x="301" y="246"/>
                  </a:cubicBezTo>
                  <a:cubicBezTo>
                    <a:pt x="303" y="245"/>
                    <a:pt x="305" y="245"/>
                    <a:pt x="306" y="246"/>
                  </a:cubicBezTo>
                  <a:lnTo>
                    <a:pt x="306" y="246"/>
                  </a:lnTo>
                  <a:cubicBezTo>
                    <a:pt x="307" y="247"/>
                    <a:pt x="307" y="249"/>
                    <a:pt x="306" y="250"/>
                  </a:cubicBezTo>
                  <a:cubicBezTo>
                    <a:pt x="305" y="252"/>
                    <a:pt x="303" y="252"/>
                    <a:pt x="301" y="250"/>
                  </a:cubicBezTo>
                  <a:close/>
                  <a:moveTo>
                    <a:pt x="292" y="243"/>
                  </a:moveTo>
                  <a:lnTo>
                    <a:pt x="292" y="243"/>
                  </a:lnTo>
                  <a:cubicBezTo>
                    <a:pt x="291" y="241"/>
                    <a:pt x="291" y="239"/>
                    <a:pt x="292" y="238"/>
                  </a:cubicBezTo>
                  <a:cubicBezTo>
                    <a:pt x="293" y="237"/>
                    <a:pt x="295" y="237"/>
                    <a:pt x="296" y="238"/>
                  </a:cubicBezTo>
                  <a:lnTo>
                    <a:pt x="296" y="238"/>
                  </a:lnTo>
                  <a:cubicBezTo>
                    <a:pt x="297" y="239"/>
                    <a:pt x="297" y="241"/>
                    <a:pt x="296" y="243"/>
                  </a:cubicBezTo>
                  <a:cubicBezTo>
                    <a:pt x="295" y="244"/>
                    <a:pt x="293" y="244"/>
                    <a:pt x="292" y="243"/>
                  </a:cubicBezTo>
                  <a:close/>
                  <a:moveTo>
                    <a:pt x="282" y="235"/>
                  </a:moveTo>
                  <a:lnTo>
                    <a:pt x="282" y="235"/>
                  </a:lnTo>
                  <a:cubicBezTo>
                    <a:pt x="281" y="233"/>
                    <a:pt x="281" y="231"/>
                    <a:pt x="282" y="230"/>
                  </a:cubicBezTo>
                  <a:cubicBezTo>
                    <a:pt x="283" y="229"/>
                    <a:pt x="285" y="229"/>
                    <a:pt x="286" y="230"/>
                  </a:cubicBezTo>
                  <a:lnTo>
                    <a:pt x="287" y="230"/>
                  </a:lnTo>
                  <a:cubicBezTo>
                    <a:pt x="288" y="231"/>
                    <a:pt x="288" y="233"/>
                    <a:pt x="287" y="235"/>
                  </a:cubicBezTo>
                  <a:cubicBezTo>
                    <a:pt x="285" y="236"/>
                    <a:pt x="283" y="236"/>
                    <a:pt x="282" y="235"/>
                  </a:cubicBezTo>
                  <a:close/>
                  <a:moveTo>
                    <a:pt x="272" y="227"/>
                  </a:moveTo>
                  <a:lnTo>
                    <a:pt x="272" y="227"/>
                  </a:lnTo>
                  <a:cubicBezTo>
                    <a:pt x="271" y="225"/>
                    <a:pt x="271" y="224"/>
                    <a:pt x="272" y="222"/>
                  </a:cubicBezTo>
                  <a:cubicBezTo>
                    <a:pt x="274" y="221"/>
                    <a:pt x="276" y="221"/>
                    <a:pt x="277" y="222"/>
                  </a:cubicBezTo>
                  <a:lnTo>
                    <a:pt x="277" y="222"/>
                  </a:lnTo>
                  <a:cubicBezTo>
                    <a:pt x="278" y="224"/>
                    <a:pt x="278" y="225"/>
                    <a:pt x="277" y="227"/>
                  </a:cubicBezTo>
                  <a:cubicBezTo>
                    <a:pt x="276" y="228"/>
                    <a:pt x="274" y="228"/>
                    <a:pt x="272" y="227"/>
                  </a:cubicBezTo>
                  <a:close/>
                  <a:moveTo>
                    <a:pt x="263" y="219"/>
                  </a:moveTo>
                  <a:lnTo>
                    <a:pt x="263" y="219"/>
                  </a:lnTo>
                  <a:cubicBezTo>
                    <a:pt x="261" y="218"/>
                    <a:pt x="261" y="216"/>
                    <a:pt x="263" y="214"/>
                  </a:cubicBezTo>
                  <a:cubicBezTo>
                    <a:pt x="264" y="213"/>
                    <a:pt x="266" y="213"/>
                    <a:pt x="267" y="214"/>
                  </a:cubicBezTo>
                  <a:lnTo>
                    <a:pt x="267" y="214"/>
                  </a:lnTo>
                  <a:cubicBezTo>
                    <a:pt x="268" y="216"/>
                    <a:pt x="268" y="218"/>
                    <a:pt x="267" y="219"/>
                  </a:cubicBezTo>
                  <a:cubicBezTo>
                    <a:pt x="266" y="220"/>
                    <a:pt x="264" y="220"/>
                    <a:pt x="263" y="219"/>
                  </a:cubicBezTo>
                  <a:close/>
                  <a:moveTo>
                    <a:pt x="253" y="211"/>
                  </a:moveTo>
                  <a:lnTo>
                    <a:pt x="253" y="211"/>
                  </a:lnTo>
                  <a:cubicBezTo>
                    <a:pt x="252" y="210"/>
                    <a:pt x="252" y="208"/>
                    <a:pt x="253" y="206"/>
                  </a:cubicBezTo>
                  <a:cubicBezTo>
                    <a:pt x="254" y="205"/>
                    <a:pt x="256" y="205"/>
                    <a:pt x="257" y="206"/>
                  </a:cubicBezTo>
                  <a:lnTo>
                    <a:pt x="257" y="206"/>
                  </a:lnTo>
                  <a:cubicBezTo>
                    <a:pt x="259" y="208"/>
                    <a:pt x="259" y="210"/>
                    <a:pt x="257" y="211"/>
                  </a:cubicBezTo>
                  <a:cubicBezTo>
                    <a:pt x="256" y="212"/>
                    <a:pt x="254" y="212"/>
                    <a:pt x="253" y="211"/>
                  </a:cubicBezTo>
                  <a:close/>
                  <a:moveTo>
                    <a:pt x="243" y="203"/>
                  </a:moveTo>
                  <a:lnTo>
                    <a:pt x="243" y="203"/>
                  </a:lnTo>
                  <a:cubicBezTo>
                    <a:pt x="242" y="202"/>
                    <a:pt x="242" y="200"/>
                    <a:pt x="243" y="199"/>
                  </a:cubicBezTo>
                  <a:cubicBezTo>
                    <a:pt x="245" y="197"/>
                    <a:pt x="247" y="197"/>
                    <a:pt x="248" y="199"/>
                  </a:cubicBezTo>
                  <a:lnTo>
                    <a:pt x="248" y="199"/>
                  </a:lnTo>
                  <a:cubicBezTo>
                    <a:pt x="249" y="200"/>
                    <a:pt x="249" y="202"/>
                    <a:pt x="248" y="203"/>
                  </a:cubicBezTo>
                  <a:cubicBezTo>
                    <a:pt x="247" y="204"/>
                    <a:pt x="245" y="204"/>
                    <a:pt x="243" y="203"/>
                  </a:cubicBezTo>
                  <a:close/>
                  <a:moveTo>
                    <a:pt x="234" y="195"/>
                  </a:moveTo>
                  <a:lnTo>
                    <a:pt x="234" y="195"/>
                  </a:lnTo>
                  <a:cubicBezTo>
                    <a:pt x="232" y="194"/>
                    <a:pt x="232" y="192"/>
                    <a:pt x="234" y="191"/>
                  </a:cubicBezTo>
                  <a:cubicBezTo>
                    <a:pt x="235" y="189"/>
                    <a:pt x="237" y="189"/>
                    <a:pt x="238" y="191"/>
                  </a:cubicBezTo>
                  <a:lnTo>
                    <a:pt x="238" y="191"/>
                  </a:lnTo>
                  <a:cubicBezTo>
                    <a:pt x="239" y="192"/>
                    <a:pt x="239" y="194"/>
                    <a:pt x="238" y="195"/>
                  </a:cubicBezTo>
                  <a:cubicBezTo>
                    <a:pt x="237" y="196"/>
                    <a:pt x="235" y="196"/>
                    <a:pt x="234" y="195"/>
                  </a:cubicBezTo>
                  <a:close/>
                  <a:moveTo>
                    <a:pt x="224" y="187"/>
                  </a:moveTo>
                  <a:lnTo>
                    <a:pt x="224" y="187"/>
                  </a:lnTo>
                  <a:cubicBezTo>
                    <a:pt x="223" y="186"/>
                    <a:pt x="223" y="184"/>
                    <a:pt x="224" y="183"/>
                  </a:cubicBezTo>
                  <a:cubicBezTo>
                    <a:pt x="225" y="182"/>
                    <a:pt x="227" y="182"/>
                    <a:pt x="228" y="183"/>
                  </a:cubicBezTo>
                  <a:lnTo>
                    <a:pt x="228" y="183"/>
                  </a:lnTo>
                  <a:cubicBezTo>
                    <a:pt x="230" y="184"/>
                    <a:pt x="230" y="186"/>
                    <a:pt x="228" y="187"/>
                  </a:cubicBezTo>
                  <a:cubicBezTo>
                    <a:pt x="227" y="188"/>
                    <a:pt x="225" y="188"/>
                    <a:pt x="224" y="187"/>
                  </a:cubicBezTo>
                  <a:close/>
                  <a:moveTo>
                    <a:pt x="214" y="179"/>
                  </a:moveTo>
                  <a:lnTo>
                    <a:pt x="214" y="179"/>
                  </a:lnTo>
                  <a:cubicBezTo>
                    <a:pt x="213" y="178"/>
                    <a:pt x="213" y="176"/>
                    <a:pt x="214" y="175"/>
                  </a:cubicBezTo>
                  <a:cubicBezTo>
                    <a:pt x="215" y="174"/>
                    <a:pt x="217" y="174"/>
                    <a:pt x="219" y="175"/>
                  </a:cubicBezTo>
                  <a:lnTo>
                    <a:pt x="219" y="175"/>
                  </a:lnTo>
                  <a:cubicBezTo>
                    <a:pt x="220" y="176"/>
                    <a:pt x="220" y="178"/>
                    <a:pt x="219" y="179"/>
                  </a:cubicBezTo>
                  <a:cubicBezTo>
                    <a:pt x="217" y="180"/>
                    <a:pt x="215" y="180"/>
                    <a:pt x="214" y="179"/>
                  </a:cubicBezTo>
                  <a:close/>
                  <a:moveTo>
                    <a:pt x="205" y="171"/>
                  </a:moveTo>
                  <a:lnTo>
                    <a:pt x="205" y="171"/>
                  </a:lnTo>
                  <a:cubicBezTo>
                    <a:pt x="203" y="170"/>
                    <a:pt x="203" y="168"/>
                    <a:pt x="205" y="167"/>
                  </a:cubicBezTo>
                  <a:cubicBezTo>
                    <a:pt x="206" y="166"/>
                    <a:pt x="208" y="166"/>
                    <a:pt x="209" y="167"/>
                  </a:cubicBezTo>
                  <a:lnTo>
                    <a:pt x="209" y="167"/>
                  </a:lnTo>
                  <a:cubicBezTo>
                    <a:pt x="210" y="168"/>
                    <a:pt x="210" y="170"/>
                    <a:pt x="209" y="171"/>
                  </a:cubicBezTo>
                  <a:cubicBezTo>
                    <a:pt x="208" y="173"/>
                    <a:pt x="206" y="173"/>
                    <a:pt x="205" y="171"/>
                  </a:cubicBezTo>
                  <a:close/>
                  <a:moveTo>
                    <a:pt x="195" y="163"/>
                  </a:moveTo>
                  <a:lnTo>
                    <a:pt x="195" y="163"/>
                  </a:lnTo>
                  <a:cubicBezTo>
                    <a:pt x="194" y="162"/>
                    <a:pt x="194" y="160"/>
                    <a:pt x="195" y="159"/>
                  </a:cubicBezTo>
                  <a:cubicBezTo>
                    <a:pt x="196" y="158"/>
                    <a:pt x="198" y="158"/>
                    <a:pt x="199" y="159"/>
                  </a:cubicBezTo>
                  <a:lnTo>
                    <a:pt x="199" y="159"/>
                  </a:lnTo>
                  <a:cubicBezTo>
                    <a:pt x="201" y="160"/>
                    <a:pt x="201" y="162"/>
                    <a:pt x="199" y="163"/>
                  </a:cubicBezTo>
                  <a:cubicBezTo>
                    <a:pt x="198" y="165"/>
                    <a:pt x="196" y="165"/>
                    <a:pt x="195" y="163"/>
                  </a:cubicBezTo>
                  <a:close/>
                  <a:moveTo>
                    <a:pt x="185" y="156"/>
                  </a:moveTo>
                  <a:lnTo>
                    <a:pt x="185" y="156"/>
                  </a:lnTo>
                  <a:cubicBezTo>
                    <a:pt x="184" y="154"/>
                    <a:pt x="184" y="152"/>
                    <a:pt x="185" y="151"/>
                  </a:cubicBezTo>
                  <a:cubicBezTo>
                    <a:pt x="186" y="150"/>
                    <a:pt x="188" y="150"/>
                    <a:pt x="190" y="151"/>
                  </a:cubicBezTo>
                  <a:lnTo>
                    <a:pt x="190" y="151"/>
                  </a:lnTo>
                  <a:cubicBezTo>
                    <a:pt x="191" y="152"/>
                    <a:pt x="191" y="154"/>
                    <a:pt x="190" y="156"/>
                  </a:cubicBezTo>
                  <a:cubicBezTo>
                    <a:pt x="188" y="157"/>
                    <a:pt x="186" y="157"/>
                    <a:pt x="185" y="156"/>
                  </a:cubicBezTo>
                  <a:close/>
                  <a:moveTo>
                    <a:pt x="176" y="148"/>
                  </a:moveTo>
                  <a:lnTo>
                    <a:pt x="175" y="148"/>
                  </a:lnTo>
                  <a:cubicBezTo>
                    <a:pt x="174" y="146"/>
                    <a:pt x="174" y="144"/>
                    <a:pt x="175" y="143"/>
                  </a:cubicBezTo>
                  <a:cubicBezTo>
                    <a:pt x="177" y="142"/>
                    <a:pt x="179" y="142"/>
                    <a:pt x="180" y="143"/>
                  </a:cubicBezTo>
                  <a:lnTo>
                    <a:pt x="180" y="143"/>
                  </a:lnTo>
                  <a:cubicBezTo>
                    <a:pt x="181" y="144"/>
                    <a:pt x="181" y="146"/>
                    <a:pt x="180" y="148"/>
                  </a:cubicBezTo>
                  <a:cubicBezTo>
                    <a:pt x="179" y="149"/>
                    <a:pt x="177" y="149"/>
                    <a:pt x="176" y="148"/>
                  </a:cubicBezTo>
                  <a:close/>
                  <a:moveTo>
                    <a:pt x="166" y="140"/>
                  </a:moveTo>
                  <a:lnTo>
                    <a:pt x="166" y="140"/>
                  </a:lnTo>
                  <a:cubicBezTo>
                    <a:pt x="165" y="139"/>
                    <a:pt x="165" y="137"/>
                    <a:pt x="166" y="135"/>
                  </a:cubicBezTo>
                  <a:cubicBezTo>
                    <a:pt x="167" y="134"/>
                    <a:pt x="169" y="134"/>
                    <a:pt x="170" y="135"/>
                  </a:cubicBezTo>
                  <a:lnTo>
                    <a:pt x="170" y="135"/>
                  </a:lnTo>
                  <a:cubicBezTo>
                    <a:pt x="171" y="137"/>
                    <a:pt x="171" y="139"/>
                    <a:pt x="170" y="140"/>
                  </a:cubicBezTo>
                  <a:cubicBezTo>
                    <a:pt x="169" y="141"/>
                    <a:pt x="167" y="141"/>
                    <a:pt x="166" y="140"/>
                  </a:cubicBezTo>
                  <a:close/>
                  <a:moveTo>
                    <a:pt x="156" y="132"/>
                  </a:moveTo>
                  <a:lnTo>
                    <a:pt x="156" y="132"/>
                  </a:lnTo>
                  <a:cubicBezTo>
                    <a:pt x="155" y="131"/>
                    <a:pt x="155" y="129"/>
                    <a:pt x="156" y="127"/>
                  </a:cubicBezTo>
                  <a:cubicBezTo>
                    <a:pt x="157" y="126"/>
                    <a:pt x="159" y="126"/>
                    <a:pt x="161" y="127"/>
                  </a:cubicBezTo>
                  <a:lnTo>
                    <a:pt x="161" y="127"/>
                  </a:lnTo>
                  <a:cubicBezTo>
                    <a:pt x="162" y="129"/>
                    <a:pt x="162" y="131"/>
                    <a:pt x="161" y="132"/>
                  </a:cubicBezTo>
                  <a:cubicBezTo>
                    <a:pt x="159" y="133"/>
                    <a:pt x="157" y="133"/>
                    <a:pt x="156" y="132"/>
                  </a:cubicBezTo>
                  <a:close/>
                  <a:moveTo>
                    <a:pt x="146" y="124"/>
                  </a:moveTo>
                  <a:lnTo>
                    <a:pt x="146" y="124"/>
                  </a:lnTo>
                  <a:cubicBezTo>
                    <a:pt x="145" y="123"/>
                    <a:pt x="145" y="121"/>
                    <a:pt x="146" y="119"/>
                  </a:cubicBezTo>
                  <a:cubicBezTo>
                    <a:pt x="148" y="118"/>
                    <a:pt x="150" y="118"/>
                    <a:pt x="151" y="119"/>
                  </a:cubicBezTo>
                  <a:lnTo>
                    <a:pt x="151" y="119"/>
                  </a:lnTo>
                  <a:cubicBezTo>
                    <a:pt x="152" y="121"/>
                    <a:pt x="152" y="123"/>
                    <a:pt x="151" y="124"/>
                  </a:cubicBezTo>
                  <a:cubicBezTo>
                    <a:pt x="150" y="125"/>
                    <a:pt x="148" y="125"/>
                    <a:pt x="146" y="124"/>
                  </a:cubicBezTo>
                  <a:close/>
                  <a:moveTo>
                    <a:pt x="137" y="116"/>
                  </a:moveTo>
                  <a:lnTo>
                    <a:pt x="137" y="116"/>
                  </a:lnTo>
                  <a:cubicBezTo>
                    <a:pt x="136" y="115"/>
                    <a:pt x="136" y="113"/>
                    <a:pt x="137" y="112"/>
                  </a:cubicBezTo>
                  <a:cubicBezTo>
                    <a:pt x="138" y="110"/>
                    <a:pt x="140" y="110"/>
                    <a:pt x="141" y="112"/>
                  </a:cubicBezTo>
                  <a:lnTo>
                    <a:pt x="141" y="112"/>
                  </a:lnTo>
                  <a:cubicBezTo>
                    <a:pt x="142" y="113"/>
                    <a:pt x="142" y="115"/>
                    <a:pt x="141" y="116"/>
                  </a:cubicBezTo>
                  <a:cubicBezTo>
                    <a:pt x="140" y="117"/>
                    <a:pt x="138" y="117"/>
                    <a:pt x="137" y="116"/>
                  </a:cubicBezTo>
                  <a:close/>
                  <a:moveTo>
                    <a:pt x="127" y="108"/>
                  </a:moveTo>
                  <a:lnTo>
                    <a:pt x="127" y="108"/>
                  </a:lnTo>
                  <a:cubicBezTo>
                    <a:pt x="126" y="107"/>
                    <a:pt x="126" y="105"/>
                    <a:pt x="127" y="104"/>
                  </a:cubicBezTo>
                  <a:cubicBezTo>
                    <a:pt x="128" y="102"/>
                    <a:pt x="130" y="102"/>
                    <a:pt x="131" y="104"/>
                  </a:cubicBezTo>
                  <a:lnTo>
                    <a:pt x="131" y="104"/>
                  </a:lnTo>
                  <a:cubicBezTo>
                    <a:pt x="133" y="105"/>
                    <a:pt x="133" y="107"/>
                    <a:pt x="131" y="108"/>
                  </a:cubicBezTo>
                  <a:cubicBezTo>
                    <a:pt x="130" y="109"/>
                    <a:pt x="128" y="109"/>
                    <a:pt x="127" y="108"/>
                  </a:cubicBezTo>
                  <a:close/>
                  <a:moveTo>
                    <a:pt x="117" y="100"/>
                  </a:moveTo>
                  <a:lnTo>
                    <a:pt x="117" y="100"/>
                  </a:lnTo>
                  <a:cubicBezTo>
                    <a:pt x="116" y="99"/>
                    <a:pt x="116" y="97"/>
                    <a:pt x="117" y="96"/>
                  </a:cubicBezTo>
                  <a:cubicBezTo>
                    <a:pt x="119" y="95"/>
                    <a:pt x="121" y="95"/>
                    <a:pt x="122" y="96"/>
                  </a:cubicBezTo>
                  <a:lnTo>
                    <a:pt x="122" y="96"/>
                  </a:lnTo>
                  <a:cubicBezTo>
                    <a:pt x="123" y="97"/>
                    <a:pt x="123" y="99"/>
                    <a:pt x="122" y="100"/>
                  </a:cubicBezTo>
                  <a:cubicBezTo>
                    <a:pt x="121" y="101"/>
                    <a:pt x="119" y="101"/>
                    <a:pt x="117" y="100"/>
                  </a:cubicBezTo>
                  <a:close/>
                  <a:moveTo>
                    <a:pt x="108" y="92"/>
                  </a:moveTo>
                  <a:lnTo>
                    <a:pt x="108" y="92"/>
                  </a:lnTo>
                  <a:cubicBezTo>
                    <a:pt x="106" y="91"/>
                    <a:pt x="106" y="89"/>
                    <a:pt x="108" y="88"/>
                  </a:cubicBezTo>
                  <a:cubicBezTo>
                    <a:pt x="109" y="87"/>
                    <a:pt x="111" y="87"/>
                    <a:pt x="112" y="88"/>
                  </a:cubicBezTo>
                  <a:lnTo>
                    <a:pt x="112" y="88"/>
                  </a:lnTo>
                  <a:cubicBezTo>
                    <a:pt x="113" y="89"/>
                    <a:pt x="113" y="91"/>
                    <a:pt x="112" y="92"/>
                  </a:cubicBezTo>
                  <a:cubicBezTo>
                    <a:pt x="111" y="94"/>
                    <a:pt x="109" y="94"/>
                    <a:pt x="108" y="92"/>
                  </a:cubicBezTo>
                  <a:close/>
                  <a:moveTo>
                    <a:pt x="98" y="84"/>
                  </a:moveTo>
                  <a:lnTo>
                    <a:pt x="98" y="84"/>
                  </a:lnTo>
                  <a:cubicBezTo>
                    <a:pt x="97" y="83"/>
                    <a:pt x="97" y="81"/>
                    <a:pt x="98" y="80"/>
                  </a:cubicBezTo>
                  <a:cubicBezTo>
                    <a:pt x="99" y="79"/>
                    <a:pt x="101" y="79"/>
                    <a:pt x="102" y="80"/>
                  </a:cubicBezTo>
                  <a:lnTo>
                    <a:pt x="102" y="80"/>
                  </a:lnTo>
                  <a:cubicBezTo>
                    <a:pt x="104" y="81"/>
                    <a:pt x="104" y="83"/>
                    <a:pt x="102" y="84"/>
                  </a:cubicBezTo>
                  <a:cubicBezTo>
                    <a:pt x="101" y="86"/>
                    <a:pt x="99" y="86"/>
                    <a:pt x="98" y="84"/>
                  </a:cubicBezTo>
                  <a:close/>
                  <a:moveTo>
                    <a:pt x="88" y="76"/>
                  </a:moveTo>
                  <a:lnTo>
                    <a:pt x="88" y="76"/>
                  </a:lnTo>
                  <a:cubicBezTo>
                    <a:pt x="87" y="75"/>
                    <a:pt x="87" y="73"/>
                    <a:pt x="88" y="72"/>
                  </a:cubicBezTo>
                  <a:cubicBezTo>
                    <a:pt x="90" y="71"/>
                    <a:pt x="91" y="71"/>
                    <a:pt x="93" y="72"/>
                  </a:cubicBezTo>
                  <a:lnTo>
                    <a:pt x="93" y="72"/>
                  </a:lnTo>
                  <a:cubicBezTo>
                    <a:pt x="94" y="73"/>
                    <a:pt x="94" y="75"/>
                    <a:pt x="93" y="76"/>
                  </a:cubicBezTo>
                  <a:cubicBezTo>
                    <a:pt x="91" y="78"/>
                    <a:pt x="90" y="78"/>
                    <a:pt x="88" y="76"/>
                  </a:cubicBezTo>
                  <a:close/>
                  <a:moveTo>
                    <a:pt x="79" y="69"/>
                  </a:moveTo>
                  <a:lnTo>
                    <a:pt x="79" y="69"/>
                  </a:lnTo>
                  <a:cubicBezTo>
                    <a:pt x="77" y="67"/>
                    <a:pt x="77" y="65"/>
                    <a:pt x="79" y="64"/>
                  </a:cubicBezTo>
                  <a:cubicBezTo>
                    <a:pt x="80" y="63"/>
                    <a:pt x="82" y="63"/>
                    <a:pt x="83" y="64"/>
                  </a:cubicBezTo>
                  <a:lnTo>
                    <a:pt x="83" y="64"/>
                  </a:lnTo>
                  <a:cubicBezTo>
                    <a:pt x="84" y="65"/>
                    <a:pt x="84" y="67"/>
                    <a:pt x="83" y="69"/>
                  </a:cubicBezTo>
                  <a:cubicBezTo>
                    <a:pt x="82" y="70"/>
                    <a:pt x="80" y="70"/>
                    <a:pt x="79" y="69"/>
                  </a:cubicBezTo>
                  <a:close/>
                  <a:moveTo>
                    <a:pt x="69" y="61"/>
                  </a:moveTo>
                  <a:lnTo>
                    <a:pt x="69" y="61"/>
                  </a:lnTo>
                  <a:cubicBezTo>
                    <a:pt x="68" y="59"/>
                    <a:pt x="68" y="57"/>
                    <a:pt x="69" y="56"/>
                  </a:cubicBezTo>
                  <a:cubicBezTo>
                    <a:pt x="70" y="55"/>
                    <a:pt x="72" y="55"/>
                    <a:pt x="73" y="56"/>
                  </a:cubicBezTo>
                  <a:lnTo>
                    <a:pt x="73" y="56"/>
                  </a:lnTo>
                  <a:cubicBezTo>
                    <a:pt x="75" y="57"/>
                    <a:pt x="75" y="59"/>
                    <a:pt x="73" y="61"/>
                  </a:cubicBezTo>
                  <a:cubicBezTo>
                    <a:pt x="72" y="62"/>
                    <a:pt x="70" y="62"/>
                    <a:pt x="69" y="61"/>
                  </a:cubicBezTo>
                  <a:close/>
                  <a:moveTo>
                    <a:pt x="59" y="53"/>
                  </a:moveTo>
                  <a:lnTo>
                    <a:pt x="59" y="53"/>
                  </a:lnTo>
                  <a:cubicBezTo>
                    <a:pt x="58" y="52"/>
                    <a:pt x="58" y="50"/>
                    <a:pt x="59" y="48"/>
                  </a:cubicBezTo>
                  <a:cubicBezTo>
                    <a:pt x="60" y="47"/>
                    <a:pt x="62" y="47"/>
                    <a:pt x="64" y="48"/>
                  </a:cubicBezTo>
                  <a:lnTo>
                    <a:pt x="64" y="48"/>
                  </a:lnTo>
                  <a:cubicBezTo>
                    <a:pt x="65" y="50"/>
                    <a:pt x="65" y="52"/>
                    <a:pt x="64" y="53"/>
                  </a:cubicBezTo>
                  <a:cubicBezTo>
                    <a:pt x="62" y="54"/>
                    <a:pt x="60" y="54"/>
                    <a:pt x="59" y="53"/>
                  </a:cubicBezTo>
                  <a:close/>
                  <a:moveTo>
                    <a:pt x="50" y="45"/>
                  </a:moveTo>
                  <a:lnTo>
                    <a:pt x="50" y="45"/>
                  </a:lnTo>
                  <a:cubicBezTo>
                    <a:pt x="48" y="44"/>
                    <a:pt x="48" y="42"/>
                    <a:pt x="50" y="40"/>
                  </a:cubicBezTo>
                  <a:cubicBezTo>
                    <a:pt x="51" y="39"/>
                    <a:pt x="53" y="39"/>
                    <a:pt x="54" y="40"/>
                  </a:cubicBezTo>
                  <a:lnTo>
                    <a:pt x="54" y="40"/>
                  </a:lnTo>
                  <a:cubicBezTo>
                    <a:pt x="55" y="42"/>
                    <a:pt x="55" y="44"/>
                    <a:pt x="54" y="45"/>
                  </a:cubicBezTo>
                  <a:cubicBezTo>
                    <a:pt x="53" y="46"/>
                    <a:pt x="51" y="46"/>
                    <a:pt x="50" y="45"/>
                  </a:cubicBezTo>
                  <a:close/>
                  <a:moveTo>
                    <a:pt x="40" y="37"/>
                  </a:moveTo>
                  <a:lnTo>
                    <a:pt x="40" y="37"/>
                  </a:lnTo>
                  <a:cubicBezTo>
                    <a:pt x="39" y="36"/>
                    <a:pt x="39" y="34"/>
                    <a:pt x="40" y="33"/>
                  </a:cubicBezTo>
                  <a:cubicBezTo>
                    <a:pt x="41" y="31"/>
                    <a:pt x="43" y="31"/>
                    <a:pt x="44" y="33"/>
                  </a:cubicBezTo>
                  <a:lnTo>
                    <a:pt x="44" y="33"/>
                  </a:lnTo>
                  <a:cubicBezTo>
                    <a:pt x="46" y="34"/>
                    <a:pt x="46" y="36"/>
                    <a:pt x="44" y="37"/>
                  </a:cubicBezTo>
                  <a:cubicBezTo>
                    <a:pt x="43" y="38"/>
                    <a:pt x="41" y="38"/>
                    <a:pt x="40" y="37"/>
                  </a:cubicBezTo>
                  <a:close/>
                  <a:moveTo>
                    <a:pt x="30" y="29"/>
                  </a:moveTo>
                  <a:lnTo>
                    <a:pt x="30" y="29"/>
                  </a:lnTo>
                  <a:cubicBezTo>
                    <a:pt x="29" y="28"/>
                    <a:pt x="29" y="26"/>
                    <a:pt x="30" y="25"/>
                  </a:cubicBezTo>
                  <a:cubicBezTo>
                    <a:pt x="31" y="23"/>
                    <a:pt x="33" y="23"/>
                    <a:pt x="35" y="25"/>
                  </a:cubicBezTo>
                  <a:lnTo>
                    <a:pt x="35" y="25"/>
                  </a:lnTo>
                  <a:cubicBezTo>
                    <a:pt x="36" y="26"/>
                    <a:pt x="36" y="28"/>
                    <a:pt x="35" y="29"/>
                  </a:cubicBezTo>
                  <a:cubicBezTo>
                    <a:pt x="33" y="30"/>
                    <a:pt x="31" y="30"/>
                    <a:pt x="30" y="29"/>
                  </a:cubicBezTo>
                  <a:close/>
                  <a:moveTo>
                    <a:pt x="20" y="21"/>
                  </a:moveTo>
                  <a:lnTo>
                    <a:pt x="20" y="21"/>
                  </a:lnTo>
                  <a:cubicBezTo>
                    <a:pt x="19" y="20"/>
                    <a:pt x="19" y="18"/>
                    <a:pt x="20" y="17"/>
                  </a:cubicBezTo>
                  <a:cubicBezTo>
                    <a:pt x="22" y="16"/>
                    <a:pt x="24" y="16"/>
                    <a:pt x="25" y="17"/>
                  </a:cubicBezTo>
                  <a:lnTo>
                    <a:pt x="25" y="17"/>
                  </a:lnTo>
                  <a:cubicBezTo>
                    <a:pt x="26" y="18"/>
                    <a:pt x="26" y="20"/>
                    <a:pt x="25" y="21"/>
                  </a:cubicBezTo>
                  <a:cubicBezTo>
                    <a:pt x="24" y="22"/>
                    <a:pt x="22" y="22"/>
                    <a:pt x="20" y="21"/>
                  </a:cubicBezTo>
                  <a:close/>
                  <a:moveTo>
                    <a:pt x="11" y="13"/>
                  </a:moveTo>
                  <a:lnTo>
                    <a:pt x="11" y="13"/>
                  </a:lnTo>
                  <a:cubicBezTo>
                    <a:pt x="10" y="12"/>
                    <a:pt x="10" y="10"/>
                    <a:pt x="11" y="9"/>
                  </a:cubicBezTo>
                  <a:cubicBezTo>
                    <a:pt x="12" y="8"/>
                    <a:pt x="14" y="8"/>
                    <a:pt x="15" y="9"/>
                  </a:cubicBezTo>
                  <a:lnTo>
                    <a:pt x="15" y="9"/>
                  </a:lnTo>
                  <a:cubicBezTo>
                    <a:pt x="16" y="10"/>
                    <a:pt x="16" y="12"/>
                    <a:pt x="15" y="13"/>
                  </a:cubicBezTo>
                  <a:cubicBezTo>
                    <a:pt x="14" y="14"/>
                    <a:pt x="12" y="14"/>
                    <a:pt x="11" y="13"/>
                  </a:cubicBezTo>
                  <a:close/>
                  <a:moveTo>
                    <a:pt x="1" y="5"/>
                  </a:moveTo>
                  <a:lnTo>
                    <a:pt x="1" y="5"/>
                  </a:lnTo>
                  <a:cubicBezTo>
                    <a:pt x="0" y="4"/>
                    <a:pt x="0" y="2"/>
                    <a:pt x="1" y="1"/>
                  </a:cubicBezTo>
                  <a:cubicBezTo>
                    <a:pt x="2" y="0"/>
                    <a:pt x="4" y="0"/>
                    <a:pt x="6" y="1"/>
                  </a:cubicBezTo>
                  <a:lnTo>
                    <a:pt x="6" y="1"/>
                  </a:lnTo>
                  <a:cubicBezTo>
                    <a:pt x="7" y="2"/>
                    <a:pt x="7" y="4"/>
                    <a:pt x="6" y="5"/>
                  </a:cubicBezTo>
                  <a:cubicBezTo>
                    <a:pt x="4" y="7"/>
                    <a:pt x="2" y="7"/>
                    <a:pt x="1" y="5"/>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77" name="Freeform 610"/>
            <p:cNvSpPr>
              <a:spLocks noEditPoints="1"/>
            </p:cNvSpPr>
            <p:nvPr/>
          </p:nvSpPr>
          <p:spPr bwMode="auto">
            <a:xfrm>
              <a:off x="2908" y="2853"/>
              <a:ext cx="239" cy="305"/>
            </a:xfrm>
            <a:custGeom>
              <a:avLst/>
              <a:gdLst>
                <a:gd name="T0" fmla="*/ 3 w 318"/>
                <a:gd name="T1" fmla="*/ 475 h 476"/>
                <a:gd name="T2" fmla="*/ 13 w 318"/>
                <a:gd name="T3" fmla="*/ 463 h 476"/>
                <a:gd name="T4" fmla="*/ 20 w 318"/>
                <a:gd name="T5" fmla="*/ 453 h 476"/>
                <a:gd name="T6" fmla="*/ 25 w 318"/>
                <a:gd name="T7" fmla="*/ 438 h 476"/>
                <a:gd name="T8" fmla="*/ 28 w 318"/>
                <a:gd name="T9" fmla="*/ 430 h 476"/>
                <a:gd name="T10" fmla="*/ 35 w 318"/>
                <a:gd name="T11" fmla="*/ 419 h 476"/>
                <a:gd name="T12" fmla="*/ 35 w 318"/>
                <a:gd name="T13" fmla="*/ 419 h 476"/>
                <a:gd name="T14" fmla="*/ 44 w 318"/>
                <a:gd name="T15" fmla="*/ 413 h 476"/>
                <a:gd name="T16" fmla="*/ 55 w 318"/>
                <a:gd name="T17" fmla="*/ 400 h 476"/>
                <a:gd name="T18" fmla="*/ 62 w 318"/>
                <a:gd name="T19" fmla="*/ 390 h 476"/>
                <a:gd name="T20" fmla="*/ 67 w 318"/>
                <a:gd name="T21" fmla="*/ 376 h 476"/>
                <a:gd name="T22" fmla="*/ 70 w 318"/>
                <a:gd name="T23" fmla="*/ 367 h 476"/>
                <a:gd name="T24" fmla="*/ 76 w 318"/>
                <a:gd name="T25" fmla="*/ 357 h 476"/>
                <a:gd name="T26" fmla="*/ 76 w 318"/>
                <a:gd name="T27" fmla="*/ 357 h 476"/>
                <a:gd name="T28" fmla="*/ 85 w 318"/>
                <a:gd name="T29" fmla="*/ 350 h 476"/>
                <a:gd name="T30" fmla="*/ 96 w 318"/>
                <a:gd name="T31" fmla="*/ 338 h 476"/>
                <a:gd name="T32" fmla="*/ 103 w 318"/>
                <a:gd name="T33" fmla="*/ 327 h 476"/>
                <a:gd name="T34" fmla="*/ 108 w 318"/>
                <a:gd name="T35" fmla="*/ 313 h 476"/>
                <a:gd name="T36" fmla="*/ 111 w 318"/>
                <a:gd name="T37" fmla="*/ 305 h 476"/>
                <a:gd name="T38" fmla="*/ 118 w 318"/>
                <a:gd name="T39" fmla="*/ 294 h 476"/>
                <a:gd name="T40" fmla="*/ 118 w 318"/>
                <a:gd name="T41" fmla="*/ 294 h 476"/>
                <a:gd name="T42" fmla="*/ 127 w 318"/>
                <a:gd name="T43" fmla="*/ 288 h 476"/>
                <a:gd name="T44" fmla="*/ 138 w 318"/>
                <a:gd name="T45" fmla="*/ 275 h 476"/>
                <a:gd name="T46" fmla="*/ 144 w 318"/>
                <a:gd name="T47" fmla="*/ 265 h 476"/>
                <a:gd name="T48" fmla="*/ 149 w 318"/>
                <a:gd name="T49" fmla="*/ 250 h 476"/>
                <a:gd name="T50" fmla="*/ 152 w 318"/>
                <a:gd name="T51" fmla="*/ 242 h 476"/>
                <a:gd name="T52" fmla="*/ 159 w 318"/>
                <a:gd name="T53" fmla="*/ 232 h 476"/>
                <a:gd name="T54" fmla="*/ 159 w 318"/>
                <a:gd name="T55" fmla="*/ 232 h 476"/>
                <a:gd name="T56" fmla="*/ 168 w 318"/>
                <a:gd name="T57" fmla="*/ 225 h 476"/>
                <a:gd name="T58" fmla="*/ 179 w 318"/>
                <a:gd name="T59" fmla="*/ 213 h 476"/>
                <a:gd name="T60" fmla="*/ 186 w 318"/>
                <a:gd name="T61" fmla="*/ 202 h 476"/>
                <a:gd name="T62" fmla="*/ 191 w 318"/>
                <a:gd name="T63" fmla="*/ 188 h 476"/>
                <a:gd name="T64" fmla="*/ 194 w 318"/>
                <a:gd name="T65" fmla="*/ 179 h 476"/>
                <a:gd name="T66" fmla="*/ 201 w 318"/>
                <a:gd name="T67" fmla="*/ 169 h 476"/>
                <a:gd name="T68" fmla="*/ 201 w 318"/>
                <a:gd name="T69" fmla="*/ 169 h 476"/>
                <a:gd name="T70" fmla="*/ 210 w 318"/>
                <a:gd name="T71" fmla="*/ 162 h 476"/>
                <a:gd name="T72" fmla="*/ 220 w 318"/>
                <a:gd name="T73" fmla="*/ 150 h 476"/>
                <a:gd name="T74" fmla="*/ 227 w 318"/>
                <a:gd name="T75" fmla="*/ 140 h 476"/>
                <a:gd name="T76" fmla="*/ 232 w 318"/>
                <a:gd name="T77" fmla="*/ 125 h 476"/>
                <a:gd name="T78" fmla="*/ 235 w 318"/>
                <a:gd name="T79" fmla="*/ 117 h 476"/>
                <a:gd name="T80" fmla="*/ 242 w 318"/>
                <a:gd name="T81" fmla="*/ 106 h 476"/>
                <a:gd name="T82" fmla="*/ 242 w 318"/>
                <a:gd name="T83" fmla="*/ 106 h 476"/>
                <a:gd name="T84" fmla="*/ 251 w 318"/>
                <a:gd name="T85" fmla="*/ 100 h 476"/>
                <a:gd name="T86" fmla="*/ 262 w 318"/>
                <a:gd name="T87" fmla="*/ 87 h 476"/>
                <a:gd name="T88" fmla="*/ 269 w 318"/>
                <a:gd name="T89" fmla="*/ 77 h 476"/>
                <a:gd name="T90" fmla="*/ 274 w 318"/>
                <a:gd name="T91" fmla="*/ 63 h 476"/>
                <a:gd name="T92" fmla="*/ 277 w 318"/>
                <a:gd name="T93" fmla="*/ 54 h 476"/>
                <a:gd name="T94" fmla="*/ 283 w 318"/>
                <a:gd name="T95" fmla="*/ 44 h 476"/>
                <a:gd name="T96" fmla="*/ 283 w 318"/>
                <a:gd name="T97" fmla="*/ 44 h 476"/>
                <a:gd name="T98" fmla="*/ 292 w 318"/>
                <a:gd name="T99" fmla="*/ 37 h 476"/>
                <a:gd name="T100" fmla="*/ 303 w 318"/>
                <a:gd name="T101" fmla="*/ 25 h 476"/>
                <a:gd name="T102" fmla="*/ 310 w 318"/>
                <a:gd name="T103" fmla="*/ 14 h 476"/>
                <a:gd name="T104" fmla="*/ 315 w 318"/>
                <a:gd name="T105"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476">
                  <a:moveTo>
                    <a:pt x="1" y="471"/>
                  </a:moveTo>
                  <a:lnTo>
                    <a:pt x="1" y="471"/>
                  </a:lnTo>
                  <a:cubicBezTo>
                    <a:pt x="1" y="470"/>
                    <a:pt x="3" y="469"/>
                    <a:pt x="5" y="469"/>
                  </a:cubicBezTo>
                  <a:cubicBezTo>
                    <a:pt x="6" y="470"/>
                    <a:pt x="7" y="472"/>
                    <a:pt x="7" y="473"/>
                  </a:cubicBezTo>
                  <a:lnTo>
                    <a:pt x="7" y="473"/>
                  </a:lnTo>
                  <a:cubicBezTo>
                    <a:pt x="6" y="475"/>
                    <a:pt x="4" y="476"/>
                    <a:pt x="3" y="475"/>
                  </a:cubicBezTo>
                  <a:cubicBezTo>
                    <a:pt x="1" y="475"/>
                    <a:pt x="0" y="473"/>
                    <a:pt x="1" y="471"/>
                  </a:cubicBezTo>
                  <a:close/>
                  <a:moveTo>
                    <a:pt x="7" y="461"/>
                  </a:moveTo>
                  <a:lnTo>
                    <a:pt x="7" y="461"/>
                  </a:lnTo>
                  <a:cubicBezTo>
                    <a:pt x="8" y="459"/>
                    <a:pt x="10" y="458"/>
                    <a:pt x="11" y="459"/>
                  </a:cubicBezTo>
                  <a:cubicBezTo>
                    <a:pt x="13" y="460"/>
                    <a:pt x="14" y="461"/>
                    <a:pt x="13" y="463"/>
                  </a:cubicBezTo>
                  <a:lnTo>
                    <a:pt x="13" y="463"/>
                  </a:lnTo>
                  <a:cubicBezTo>
                    <a:pt x="13" y="465"/>
                    <a:pt x="11" y="466"/>
                    <a:pt x="9" y="465"/>
                  </a:cubicBezTo>
                  <a:cubicBezTo>
                    <a:pt x="8" y="464"/>
                    <a:pt x="7" y="463"/>
                    <a:pt x="7" y="461"/>
                  </a:cubicBezTo>
                  <a:close/>
                  <a:moveTo>
                    <a:pt x="14" y="451"/>
                  </a:moveTo>
                  <a:lnTo>
                    <a:pt x="14" y="451"/>
                  </a:lnTo>
                  <a:cubicBezTo>
                    <a:pt x="15" y="449"/>
                    <a:pt x="17" y="448"/>
                    <a:pt x="18" y="449"/>
                  </a:cubicBezTo>
                  <a:cubicBezTo>
                    <a:pt x="20" y="449"/>
                    <a:pt x="21" y="451"/>
                    <a:pt x="20" y="453"/>
                  </a:cubicBezTo>
                  <a:lnTo>
                    <a:pt x="20" y="453"/>
                  </a:lnTo>
                  <a:cubicBezTo>
                    <a:pt x="20" y="454"/>
                    <a:pt x="18" y="455"/>
                    <a:pt x="16" y="455"/>
                  </a:cubicBezTo>
                  <a:cubicBezTo>
                    <a:pt x="15" y="454"/>
                    <a:pt x="14" y="452"/>
                    <a:pt x="14" y="451"/>
                  </a:cubicBezTo>
                  <a:close/>
                  <a:moveTo>
                    <a:pt x="21" y="440"/>
                  </a:moveTo>
                  <a:lnTo>
                    <a:pt x="21" y="440"/>
                  </a:lnTo>
                  <a:cubicBezTo>
                    <a:pt x="22" y="439"/>
                    <a:pt x="24" y="438"/>
                    <a:pt x="25" y="438"/>
                  </a:cubicBezTo>
                  <a:cubicBezTo>
                    <a:pt x="27" y="439"/>
                    <a:pt x="28" y="440"/>
                    <a:pt x="27" y="442"/>
                  </a:cubicBezTo>
                  <a:lnTo>
                    <a:pt x="27" y="442"/>
                  </a:lnTo>
                  <a:cubicBezTo>
                    <a:pt x="27" y="444"/>
                    <a:pt x="25" y="445"/>
                    <a:pt x="23" y="444"/>
                  </a:cubicBezTo>
                  <a:cubicBezTo>
                    <a:pt x="22" y="444"/>
                    <a:pt x="21" y="442"/>
                    <a:pt x="21" y="440"/>
                  </a:cubicBezTo>
                  <a:close/>
                  <a:moveTo>
                    <a:pt x="28" y="430"/>
                  </a:moveTo>
                  <a:lnTo>
                    <a:pt x="28" y="430"/>
                  </a:lnTo>
                  <a:cubicBezTo>
                    <a:pt x="29" y="428"/>
                    <a:pt x="30" y="427"/>
                    <a:pt x="32" y="428"/>
                  </a:cubicBezTo>
                  <a:cubicBezTo>
                    <a:pt x="34" y="428"/>
                    <a:pt x="35" y="430"/>
                    <a:pt x="34" y="432"/>
                  </a:cubicBezTo>
                  <a:lnTo>
                    <a:pt x="34" y="432"/>
                  </a:lnTo>
                  <a:cubicBezTo>
                    <a:pt x="34" y="433"/>
                    <a:pt x="32" y="434"/>
                    <a:pt x="30" y="434"/>
                  </a:cubicBezTo>
                  <a:cubicBezTo>
                    <a:pt x="29" y="433"/>
                    <a:pt x="28" y="431"/>
                    <a:pt x="28" y="430"/>
                  </a:cubicBezTo>
                  <a:close/>
                  <a:moveTo>
                    <a:pt x="35" y="419"/>
                  </a:moveTo>
                  <a:lnTo>
                    <a:pt x="35" y="419"/>
                  </a:lnTo>
                  <a:cubicBezTo>
                    <a:pt x="36" y="418"/>
                    <a:pt x="37" y="417"/>
                    <a:pt x="39" y="417"/>
                  </a:cubicBezTo>
                  <a:cubicBezTo>
                    <a:pt x="41" y="418"/>
                    <a:pt x="42" y="420"/>
                    <a:pt x="41" y="421"/>
                  </a:cubicBezTo>
                  <a:lnTo>
                    <a:pt x="41" y="421"/>
                  </a:lnTo>
                  <a:cubicBezTo>
                    <a:pt x="40" y="423"/>
                    <a:pt x="39" y="424"/>
                    <a:pt x="37" y="423"/>
                  </a:cubicBezTo>
                  <a:cubicBezTo>
                    <a:pt x="35" y="423"/>
                    <a:pt x="35" y="421"/>
                    <a:pt x="35" y="419"/>
                  </a:cubicBezTo>
                  <a:close/>
                  <a:moveTo>
                    <a:pt x="42" y="409"/>
                  </a:moveTo>
                  <a:lnTo>
                    <a:pt x="42" y="409"/>
                  </a:lnTo>
                  <a:cubicBezTo>
                    <a:pt x="43" y="407"/>
                    <a:pt x="44" y="406"/>
                    <a:pt x="46" y="407"/>
                  </a:cubicBezTo>
                  <a:cubicBezTo>
                    <a:pt x="48" y="407"/>
                    <a:pt x="48" y="409"/>
                    <a:pt x="48" y="411"/>
                  </a:cubicBezTo>
                  <a:lnTo>
                    <a:pt x="48" y="411"/>
                  </a:lnTo>
                  <a:cubicBezTo>
                    <a:pt x="47" y="412"/>
                    <a:pt x="46" y="413"/>
                    <a:pt x="44" y="413"/>
                  </a:cubicBezTo>
                  <a:cubicBezTo>
                    <a:pt x="42" y="412"/>
                    <a:pt x="41" y="410"/>
                    <a:pt x="42" y="409"/>
                  </a:cubicBezTo>
                  <a:close/>
                  <a:moveTo>
                    <a:pt x="49" y="398"/>
                  </a:moveTo>
                  <a:lnTo>
                    <a:pt x="49" y="398"/>
                  </a:lnTo>
                  <a:cubicBezTo>
                    <a:pt x="49" y="397"/>
                    <a:pt x="51" y="396"/>
                    <a:pt x="53" y="396"/>
                  </a:cubicBezTo>
                  <a:cubicBezTo>
                    <a:pt x="54" y="397"/>
                    <a:pt x="55" y="399"/>
                    <a:pt x="55" y="400"/>
                  </a:cubicBezTo>
                  <a:lnTo>
                    <a:pt x="55" y="400"/>
                  </a:lnTo>
                  <a:cubicBezTo>
                    <a:pt x="54" y="402"/>
                    <a:pt x="52" y="403"/>
                    <a:pt x="51" y="402"/>
                  </a:cubicBezTo>
                  <a:cubicBezTo>
                    <a:pt x="49" y="402"/>
                    <a:pt x="48" y="400"/>
                    <a:pt x="49" y="398"/>
                  </a:cubicBezTo>
                  <a:close/>
                  <a:moveTo>
                    <a:pt x="56" y="388"/>
                  </a:moveTo>
                  <a:lnTo>
                    <a:pt x="56" y="388"/>
                  </a:lnTo>
                  <a:cubicBezTo>
                    <a:pt x="56" y="386"/>
                    <a:pt x="58" y="385"/>
                    <a:pt x="60" y="386"/>
                  </a:cubicBezTo>
                  <a:cubicBezTo>
                    <a:pt x="61" y="387"/>
                    <a:pt x="62" y="388"/>
                    <a:pt x="62" y="390"/>
                  </a:cubicBezTo>
                  <a:lnTo>
                    <a:pt x="62" y="390"/>
                  </a:lnTo>
                  <a:cubicBezTo>
                    <a:pt x="61" y="392"/>
                    <a:pt x="59" y="392"/>
                    <a:pt x="58" y="392"/>
                  </a:cubicBezTo>
                  <a:cubicBezTo>
                    <a:pt x="56" y="391"/>
                    <a:pt x="55" y="390"/>
                    <a:pt x="56" y="388"/>
                  </a:cubicBezTo>
                  <a:close/>
                  <a:moveTo>
                    <a:pt x="63" y="378"/>
                  </a:moveTo>
                  <a:lnTo>
                    <a:pt x="63" y="378"/>
                  </a:lnTo>
                  <a:cubicBezTo>
                    <a:pt x="63" y="376"/>
                    <a:pt x="65" y="375"/>
                    <a:pt x="67" y="376"/>
                  </a:cubicBezTo>
                  <a:cubicBezTo>
                    <a:pt x="68" y="376"/>
                    <a:pt x="69" y="378"/>
                    <a:pt x="69" y="380"/>
                  </a:cubicBezTo>
                  <a:lnTo>
                    <a:pt x="69" y="380"/>
                  </a:lnTo>
                  <a:cubicBezTo>
                    <a:pt x="68" y="381"/>
                    <a:pt x="66" y="382"/>
                    <a:pt x="65" y="382"/>
                  </a:cubicBezTo>
                  <a:cubicBezTo>
                    <a:pt x="63" y="381"/>
                    <a:pt x="62" y="379"/>
                    <a:pt x="63" y="378"/>
                  </a:cubicBezTo>
                  <a:close/>
                  <a:moveTo>
                    <a:pt x="70" y="367"/>
                  </a:moveTo>
                  <a:lnTo>
                    <a:pt x="70" y="367"/>
                  </a:lnTo>
                  <a:cubicBezTo>
                    <a:pt x="70" y="365"/>
                    <a:pt x="72" y="365"/>
                    <a:pt x="74" y="365"/>
                  </a:cubicBezTo>
                  <a:cubicBezTo>
                    <a:pt x="75" y="366"/>
                    <a:pt x="76" y="367"/>
                    <a:pt x="76" y="369"/>
                  </a:cubicBezTo>
                  <a:lnTo>
                    <a:pt x="76" y="369"/>
                  </a:lnTo>
                  <a:cubicBezTo>
                    <a:pt x="75" y="371"/>
                    <a:pt x="73" y="372"/>
                    <a:pt x="72" y="371"/>
                  </a:cubicBezTo>
                  <a:cubicBezTo>
                    <a:pt x="70" y="371"/>
                    <a:pt x="69" y="369"/>
                    <a:pt x="70" y="367"/>
                  </a:cubicBezTo>
                  <a:close/>
                  <a:moveTo>
                    <a:pt x="76" y="357"/>
                  </a:moveTo>
                  <a:lnTo>
                    <a:pt x="76" y="357"/>
                  </a:lnTo>
                  <a:cubicBezTo>
                    <a:pt x="77" y="355"/>
                    <a:pt x="79" y="354"/>
                    <a:pt x="80" y="355"/>
                  </a:cubicBezTo>
                  <a:cubicBezTo>
                    <a:pt x="82" y="355"/>
                    <a:pt x="83" y="357"/>
                    <a:pt x="82" y="359"/>
                  </a:cubicBezTo>
                  <a:lnTo>
                    <a:pt x="82" y="359"/>
                  </a:lnTo>
                  <a:cubicBezTo>
                    <a:pt x="82" y="360"/>
                    <a:pt x="80" y="361"/>
                    <a:pt x="78" y="361"/>
                  </a:cubicBezTo>
                  <a:cubicBezTo>
                    <a:pt x="77" y="360"/>
                    <a:pt x="76" y="358"/>
                    <a:pt x="76" y="357"/>
                  </a:cubicBezTo>
                  <a:close/>
                  <a:moveTo>
                    <a:pt x="83" y="346"/>
                  </a:moveTo>
                  <a:lnTo>
                    <a:pt x="83" y="346"/>
                  </a:lnTo>
                  <a:cubicBezTo>
                    <a:pt x="84" y="345"/>
                    <a:pt x="86" y="344"/>
                    <a:pt x="87" y="344"/>
                  </a:cubicBezTo>
                  <a:cubicBezTo>
                    <a:pt x="89" y="345"/>
                    <a:pt x="90" y="347"/>
                    <a:pt x="89" y="348"/>
                  </a:cubicBezTo>
                  <a:lnTo>
                    <a:pt x="89" y="348"/>
                  </a:lnTo>
                  <a:cubicBezTo>
                    <a:pt x="89" y="350"/>
                    <a:pt x="87" y="351"/>
                    <a:pt x="85" y="350"/>
                  </a:cubicBezTo>
                  <a:cubicBezTo>
                    <a:pt x="84" y="350"/>
                    <a:pt x="83" y="348"/>
                    <a:pt x="83" y="346"/>
                  </a:cubicBezTo>
                  <a:close/>
                  <a:moveTo>
                    <a:pt x="90" y="336"/>
                  </a:moveTo>
                  <a:lnTo>
                    <a:pt x="90" y="336"/>
                  </a:lnTo>
                  <a:cubicBezTo>
                    <a:pt x="91" y="334"/>
                    <a:pt x="93" y="333"/>
                    <a:pt x="94" y="334"/>
                  </a:cubicBezTo>
                  <a:cubicBezTo>
                    <a:pt x="96" y="334"/>
                    <a:pt x="97" y="336"/>
                    <a:pt x="96" y="338"/>
                  </a:cubicBezTo>
                  <a:lnTo>
                    <a:pt x="96" y="338"/>
                  </a:lnTo>
                  <a:cubicBezTo>
                    <a:pt x="96" y="339"/>
                    <a:pt x="94" y="340"/>
                    <a:pt x="92" y="340"/>
                  </a:cubicBezTo>
                  <a:cubicBezTo>
                    <a:pt x="91" y="339"/>
                    <a:pt x="90" y="337"/>
                    <a:pt x="90" y="336"/>
                  </a:cubicBezTo>
                  <a:close/>
                  <a:moveTo>
                    <a:pt x="97" y="325"/>
                  </a:moveTo>
                  <a:lnTo>
                    <a:pt x="97" y="325"/>
                  </a:lnTo>
                  <a:cubicBezTo>
                    <a:pt x="98" y="324"/>
                    <a:pt x="99" y="323"/>
                    <a:pt x="101" y="323"/>
                  </a:cubicBezTo>
                  <a:cubicBezTo>
                    <a:pt x="103" y="324"/>
                    <a:pt x="104" y="326"/>
                    <a:pt x="103" y="327"/>
                  </a:cubicBezTo>
                  <a:lnTo>
                    <a:pt x="103" y="327"/>
                  </a:lnTo>
                  <a:cubicBezTo>
                    <a:pt x="103" y="329"/>
                    <a:pt x="101" y="330"/>
                    <a:pt x="99" y="329"/>
                  </a:cubicBezTo>
                  <a:cubicBezTo>
                    <a:pt x="98" y="329"/>
                    <a:pt x="97" y="327"/>
                    <a:pt x="97" y="325"/>
                  </a:cubicBezTo>
                  <a:close/>
                  <a:moveTo>
                    <a:pt x="104" y="315"/>
                  </a:moveTo>
                  <a:lnTo>
                    <a:pt x="104" y="315"/>
                  </a:lnTo>
                  <a:cubicBezTo>
                    <a:pt x="105" y="313"/>
                    <a:pt x="106" y="312"/>
                    <a:pt x="108" y="313"/>
                  </a:cubicBezTo>
                  <a:cubicBezTo>
                    <a:pt x="110" y="314"/>
                    <a:pt x="111" y="315"/>
                    <a:pt x="110" y="317"/>
                  </a:cubicBezTo>
                  <a:lnTo>
                    <a:pt x="110" y="317"/>
                  </a:lnTo>
                  <a:cubicBezTo>
                    <a:pt x="109" y="319"/>
                    <a:pt x="108" y="319"/>
                    <a:pt x="106" y="319"/>
                  </a:cubicBezTo>
                  <a:cubicBezTo>
                    <a:pt x="104" y="318"/>
                    <a:pt x="104" y="317"/>
                    <a:pt x="104" y="315"/>
                  </a:cubicBezTo>
                  <a:close/>
                  <a:moveTo>
                    <a:pt x="111" y="305"/>
                  </a:moveTo>
                  <a:lnTo>
                    <a:pt x="111" y="305"/>
                  </a:lnTo>
                  <a:cubicBezTo>
                    <a:pt x="112" y="303"/>
                    <a:pt x="113" y="302"/>
                    <a:pt x="115" y="303"/>
                  </a:cubicBezTo>
                  <a:cubicBezTo>
                    <a:pt x="117" y="303"/>
                    <a:pt x="117" y="305"/>
                    <a:pt x="117" y="307"/>
                  </a:cubicBezTo>
                  <a:lnTo>
                    <a:pt x="117" y="307"/>
                  </a:lnTo>
                  <a:cubicBezTo>
                    <a:pt x="116" y="308"/>
                    <a:pt x="115" y="309"/>
                    <a:pt x="113" y="308"/>
                  </a:cubicBezTo>
                  <a:cubicBezTo>
                    <a:pt x="111" y="308"/>
                    <a:pt x="110" y="306"/>
                    <a:pt x="111" y="305"/>
                  </a:cubicBezTo>
                  <a:close/>
                  <a:moveTo>
                    <a:pt x="118" y="294"/>
                  </a:moveTo>
                  <a:lnTo>
                    <a:pt x="118" y="294"/>
                  </a:lnTo>
                  <a:cubicBezTo>
                    <a:pt x="118" y="292"/>
                    <a:pt x="120" y="292"/>
                    <a:pt x="122" y="292"/>
                  </a:cubicBezTo>
                  <a:cubicBezTo>
                    <a:pt x="123" y="293"/>
                    <a:pt x="124" y="294"/>
                    <a:pt x="124" y="296"/>
                  </a:cubicBezTo>
                  <a:lnTo>
                    <a:pt x="124" y="296"/>
                  </a:lnTo>
                  <a:cubicBezTo>
                    <a:pt x="123" y="298"/>
                    <a:pt x="121" y="299"/>
                    <a:pt x="120" y="298"/>
                  </a:cubicBezTo>
                  <a:cubicBezTo>
                    <a:pt x="118" y="298"/>
                    <a:pt x="117" y="296"/>
                    <a:pt x="118" y="294"/>
                  </a:cubicBezTo>
                  <a:close/>
                  <a:moveTo>
                    <a:pt x="125" y="284"/>
                  </a:moveTo>
                  <a:lnTo>
                    <a:pt x="125" y="284"/>
                  </a:lnTo>
                  <a:cubicBezTo>
                    <a:pt x="125" y="282"/>
                    <a:pt x="127" y="281"/>
                    <a:pt x="129" y="282"/>
                  </a:cubicBezTo>
                  <a:cubicBezTo>
                    <a:pt x="130" y="282"/>
                    <a:pt x="131" y="284"/>
                    <a:pt x="131" y="286"/>
                  </a:cubicBezTo>
                  <a:lnTo>
                    <a:pt x="131" y="286"/>
                  </a:lnTo>
                  <a:cubicBezTo>
                    <a:pt x="130" y="287"/>
                    <a:pt x="128" y="288"/>
                    <a:pt x="127" y="288"/>
                  </a:cubicBezTo>
                  <a:cubicBezTo>
                    <a:pt x="125" y="287"/>
                    <a:pt x="124" y="285"/>
                    <a:pt x="125" y="284"/>
                  </a:cubicBezTo>
                  <a:close/>
                  <a:moveTo>
                    <a:pt x="132" y="273"/>
                  </a:moveTo>
                  <a:lnTo>
                    <a:pt x="132" y="273"/>
                  </a:lnTo>
                  <a:cubicBezTo>
                    <a:pt x="132" y="272"/>
                    <a:pt x="134" y="271"/>
                    <a:pt x="136" y="271"/>
                  </a:cubicBezTo>
                  <a:cubicBezTo>
                    <a:pt x="137" y="272"/>
                    <a:pt x="138" y="274"/>
                    <a:pt x="138" y="275"/>
                  </a:cubicBezTo>
                  <a:lnTo>
                    <a:pt x="138" y="275"/>
                  </a:lnTo>
                  <a:cubicBezTo>
                    <a:pt x="137" y="277"/>
                    <a:pt x="135" y="278"/>
                    <a:pt x="134" y="277"/>
                  </a:cubicBezTo>
                  <a:cubicBezTo>
                    <a:pt x="132" y="277"/>
                    <a:pt x="131" y="275"/>
                    <a:pt x="132" y="273"/>
                  </a:cubicBezTo>
                  <a:close/>
                  <a:moveTo>
                    <a:pt x="139" y="263"/>
                  </a:moveTo>
                  <a:lnTo>
                    <a:pt x="139" y="263"/>
                  </a:lnTo>
                  <a:cubicBezTo>
                    <a:pt x="139" y="261"/>
                    <a:pt x="141" y="260"/>
                    <a:pt x="143" y="261"/>
                  </a:cubicBezTo>
                  <a:cubicBezTo>
                    <a:pt x="144" y="261"/>
                    <a:pt x="145" y="263"/>
                    <a:pt x="144" y="265"/>
                  </a:cubicBezTo>
                  <a:lnTo>
                    <a:pt x="144" y="265"/>
                  </a:lnTo>
                  <a:cubicBezTo>
                    <a:pt x="144" y="266"/>
                    <a:pt x="142" y="267"/>
                    <a:pt x="141" y="267"/>
                  </a:cubicBezTo>
                  <a:cubicBezTo>
                    <a:pt x="139" y="266"/>
                    <a:pt x="138" y="264"/>
                    <a:pt x="139" y="263"/>
                  </a:cubicBezTo>
                  <a:close/>
                  <a:moveTo>
                    <a:pt x="145" y="252"/>
                  </a:moveTo>
                  <a:lnTo>
                    <a:pt x="145" y="252"/>
                  </a:lnTo>
                  <a:cubicBezTo>
                    <a:pt x="146" y="251"/>
                    <a:pt x="148" y="250"/>
                    <a:pt x="149" y="250"/>
                  </a:cubicBezTo>
                  <a:cubicBezTo>
                    <a:pt x="151" y="251"/>
                    <a:pt x="152" y="253"/>
                    <a:pt x="151" y="254"/>
                  </a:cubicBezTo>
                  <a:lnTo>
                    <a:pt x="151" y="254"/>
                  </a:lnTo>
                  <a:cubicBezTo>
                    <a:pt x="151" y="256"/>
                    <a:pt x="149" y="257"/>
                    <a:pt x="147" y="256"/>
                  </a:cubicBezTo>
                  <a:cubicBezTo>
                    <a:pt x="146" y="256"/>
                    <a:pt x="145" y="254"/>
                    <a:pt x="145" y="252"/>
                  </a:cubicBezTo>
                  <a:close/>
                  <a:moveTo>
                    <a:pt x="152" y="242"/>
                  </a:moveTo>
                  <a:lnTo>
                    <a:pt x="152" y="242"/>
                  </a:lnTo>
                  <a:cubicBezTo>
                    <a:pt x="153" y="240"/>
                    <a:pt x="155" y="239"/>
                    <a:pt x="156" y="240"/>
                  </a:cubicBezTo>
                  <a:cubicBezTo>
                    <a:pt x="158" y="241"/>
                    <a:pt x="159" y="242"/>
                    <a:pt x="158" y="244"/>
                  </a:cubicBezTo>
                  <a:lnTo>
                    <a:pt x="158" y="244"/>
                  </a:lnTo>
                  <a:cubicBezTo>
                    <a:pt x="158" y="246"/>
                    <a:pt x="156" y="246"/>
                    <a:pt x="154" y="246"/>
                  </a:cubicBezTo>
                  <a:cubicBezTo>
                    <a:pt x="153" y="245"/>
                    <a:pt x="152" y="244"/>
                    <a:pt x="152" y="242"/>
                  </a:cubicBezTo>
                  <a:close/>
                  <a:moveTo>
                    <a:pt x="159" y="232"/>
                  </a:moveTo>
                  <a:lnTo>
                    <a:pt x="159" y="232"/>
                  </a:lnTo>
                  <a:cubicBezTo>
                    <a:pt x="160" y="230"/>
                    <a:pt x="162" y="229"/>
                    <a:pt x="163" y="230"/>
                  </a:cubicBezTo>
                  <a:cubicBezTo>
                    <a:pt x="165" y="230"/>
                    <a:pt x="166" y="232"/>
                    <a:pt x="165" y="233"/>
                  </a:cubicBezTo>
                  <a:lnTo>
                    <a:pt x="165" y="233"/>
                  </a:lnTo>
                  <a:cubicBezTo>
                    <a:pt x="165" y="235"/>
                    <a:pt x="163" y="236"/>
                    <a:pt x="161" y="235"/>
                  </a:cubicBezTo>
                  <a:cubicBezTo>
                    <a:pt x="160" y="235"/>
                    <a:pt x="159" y="233"/>
                    <a:pt x="159" y="232"/>
                  </a:cubicBezTo>
                  <a:close/>
                  <a:moveTo>
                    <a:pt x="166" y="221"/>
                  </a:moveTo>
                  <a:lnTo>
                    <a:pt x="166" y="221"/>
                  </a:lnTo>
                  <a:cubicBezTo>
                    <a:pt x="167" y="219"/>
                    <a:pt x="168" y="219"/>
                    <a:pt x="170" y="219"/>
                  </a:cubicBezTo>
                  <a:cubicBezTo>
                    <a:pt x="172" y="220"/>
                    <a:pt x="173" y="221"/>
                    <a:pt x="172" y="223"/>
                  </a:cubicBezTo>
                  <a:lnTo>
                    <a:pt x="172" y="223"/>
                  </a:lnTo>
                  <a:cubicBezTo>
                    <a:pt x="172" y="225"/>
                    <a:pt x="170" y="226"/>
                    <a:pt x="168" y="225"/>
                  </a:cubicBezTo>
                  <a:cubicBezTo>
                    <a:pt x="166" y="224"/>
                    <a:pt x="166" y="223"/>
                    <a:pt x="166" y="221"/>
                  </a:cubicBezTo>
                  <a:close/>
                  <a:moveTo>
                    <a:pt x="173" y="211"/>
                  </a:moveTo>
                  <a:lnTo>
                    <a:pt x="173" y="211"/>
                  </a:lnTo>
                  <a:cubicBezTo>
                    <a:pt x="174" y="209"/>
                    <a:pt x="175" y="208"/>
                    <a:pt x="177" y="209"/>
                  </a:cubicBezTo>
                  <a:cubicBezTo>
                    <a:pt x="179" y="209"/>
                    <a:pt x="180" y="211"/>
                    <a:pt x="179" y="213"/>
                  </a:cubicBezTo>
                  <a:lnTo>
                    <a:pt x="179" y="213"/>
                  </a:lnTo>
                  <a:cubicBezTo>
                    <a:pt x="178" y="214"/>
                    <a:pt x="177" y="215"/>
                    <a:pt x="175" y="215"/>
                  </a:cubicBezTo>
                  <a:cubicBezTo>
                    <a:pt x="173" y="214"/>
                    <a:pt x="173" y="212"/>
                    <a:pt x="173" y="211"/>
                  </a:cubicBezTo>
                  <a:close/>
                  <a:moveTo>
                    <a:pt x="180" y="200"/>
                  </a:moveTo>
                  <a:lnTo>
                    <a:pt x="180" y="200"/>
                  </a:lnTo>
                  <a:cubicBezTo>
                    <a:pt x="181" y="199"/>
                    <a:pt x="182" y="198"/>
                    <a:pt x="184" y="198"/>
                  </a:cubicBezTo>
                  <a:cubicBezTo>
                    <a:pt x="186" y="199"/>
                    <a:pt x="186" y="201"/>
                    <a:pt x="186" y="202"/>
                  </a:cubicBezTo>
                  <a:lnTo>
                    <a:pt x="186" y="202"/>
                  </a:lnTo>
                  <a:cubicBezTo>
                    <a:pt x="185" y="204"/>
                    <a:pt x="184" y="205"/>
                    <a:pt x="182" y="204"/>
                  </a:cubicBezTo>
                  <a:cubicBezTo>
                    <a:pt x="180" y="204"/>
                    <a:pt x="179" y="202"/>
                    <a:pt x="180" y="200"/>
                  </a:cubicBezTo>
                  <a:close/>
                  <a:moveTo>
                    <a:pt x="187" y="190"/>
                  </a:moveTo>
                  <a:lnTo>
                    <a:pt x="187" y="190"/>
                  </a:lnTo>
                  <a:cubicBezTo>
                    <a:pt x="187" y="188"/>
                    <a:pt x="189" y="187"/>
                    <a:pt x="191" y="188"/>
                  </a:cubicBezTo>
                  <a:cubicBezTo>
                    <a:pt x="192" y="188"/>
                    <a:pt x="193" y="190"/>
                    <a:pt x="193" y="192"/>
                  </a:cubicBezTo>
                  <a:lnTo>
                    <a:pt x="193" y="192"/>
                  </a:lnTo>
                  <a:cubicBezTo>
                    <a:pt x="192" y="193"/>
                    <a:pt x="190" y="194"/>
                    <a:pt x="189" y="194"/>
                  </a:cubicBezTo>
                  <a:cubicBezTo>
                    <a:pt x="187" y="193"/>
                    <a:pt x="186" y="191"/>
                    <a:pt x="187" y="190"/>
                  </a:cubicBezTo>
                  <a:close/>
                  <a:moveTo>
                    <a:pt x="194" y="179"/>
                  </a:moveTo>
                  <a:lnTo>
                    <a:pt x="194" y="179"/>
                  </a:lnTo>
                  <a:cubicBezTo>
                    <a:pt x="194" y="178"/>
                    <a:pt x="196" y="177"/>
                    <a:pt x="198" y="177"/>
                  </a:cubicBezTo>
                  <a:cubicBezTo>
                    <a:pt x="199" y="178"/>
                    <a:pt x="200" y="180"/>
                    <a:pt x="200" y="181"/>
                  </a:cubicBezTo>
                  <a:lnTo>
                    <a:pt x="200" y="181"/>
                  </a:lnTo>
                  <a:cubicBezTo>
                    <a:pt x="199" y="183"/>
                    <a:pt x="197" y="184"/>
                    <a:pt x="196" y="183"/>
                  </a:cubicBezTo>
                  <a:cubicBezTo>
                    <a:pt x="194" y="183"/>
                    <a:pt x="193" y="181"/>
                    <a:pt x="194" y="179"/>
                  </a:cubicBezTo>
                  <a:close/>
                  <a:moveTo>
                    <a:pt x="201" y="169"/>
                  </a:moveTo>
                  <a:lnTo>
                    <a:pt x="201" y="169"/>
                  </a:lnTo>
                  <a:cubicBezTo>
                    <a:pt x="201" y="167"/>
                    <a:pt x="203" y="166"/>
                    <a:pt x="205" y="167"/>
                  </a:cubicBezTo>
                  <a:cubicBezTo>
                    <a:pt x="206" y="167"/>
                    <a:pt x="207" y="169"/>
                    <a:pt x="207" y="171"/>
                  </a:cubicBezTo>
                  <a:lnTo>
                    <a:pt x="207" y="171"/>
                  </a:lnTo>
                  <a:cubicBezTo>
                    <a:pt x="206" y="173"/>
                    <a:pt x="204" y="173"/>
                    <a:pt x="203" y="173"/>
                  </a:cubicBezTo>
                  <a:cubicBezTo>
                    <a:pt x="201" y="172"/>
                    <a:pt x="200" y="171"/>
                    <a:pt x="201" y="169"/>
                  </a:cubicBezTo>
                  <a:close/>
                  <a:moveTo>
                    <a:pt x="208" y="159"/>
                  </a:moveTo>
                  <a:lnTo>
                    <a:pt x="208" y="158"/>
                  </a:lnTo>
                  <a:cubicBezTo>
                    <a:pt x="208" y="157"/>
                    <a:pt x="210" y="156"/>
                    <a:pt x="212" y="157"/>
                  </a:cubicBezTo>
                  <a:cubicBezTo>
                    <a:pt x="213" y="157"/>
                    <a:pt x="214" y="159"/>
                    <a:pt x="213" y="160"/>
                  </a:cubicBezTo>
                  <a:lnTo>
                    <a:pt x="213" y="160"/>
                  </a:lnTo>
                  <a:cubicBezTo>
                    <a:pt x="213" y="162"/>
                    <a:pt x="211" y="163"/>
                    <a:pt x="210" y="162"/>
                  </a:cubicBezTo>
                  <a:cubicBezTo>
                    <a:pt x="208" y="162"/>
                    <a:pt x="207" y="160"/>
                    <a:pt x="208" y="159"/>
                  </a:cubicBezTo>
                  <a:close/>
                  <a:moveTo>
                    <a:pt x="214" y="148"/>
                  </a:moveTo>
                  <a:lnTo>
                    <a:pt x="214" y="148"/>
                  </a:lnTo>
                  <a:cubicBezTo>
                    <a:pt x="215" y="146"/>
                    <a:pt x="217" y="146"/>
                    <a:pt x="218" y="146"/>
                  </a:cubicBezTo>
                  <a:cubicBezTo>
                    <a:pt x="220" y="147"/>
                    <a:pt x="221" y="148"/>
                    <a:pt x="220" y="150"/>
                  </a:cubicBezTo>
                  <a:lnTo>
                    <a:pt x="220" y="150"/>
                  </a:lnTo>
                  <a:cubicBezTo>
                    <a:pt x="220" y="152"/>
                    <a:pt x="218" y="153"/>
                    <a:pt x="216" y="152"/>
                  </a:cubicBezTo>
                  <a:cubicBezTo>
                    <a:pt x="215" y="151"/>
                    <a:pt x="214" y="150"/>
                    <a:pt x="214" y="148"/>
                  </a:cubicBezTo>
                  <a:close/>
                  <a:moveTo>
                    <a:pt x="221" y="138"/>
                  </a:moveTo>
                  <a:lnTo>
                    <a:pt x="221" y="138"/>
                  </a:lnTo>
                  <a:cubicBezTo>
                    <a:pt x="222" y="136"/>
                    <a:pt x="224" y="135"/>
                    <a:pt x="225" y="136"/>
                  </a:cubicBezTo>
                  <a:cubicBezTo>
                    <a:pt x="227" y="136"/>
                    <a:pt x="228" y="138"/>
                    <a:pt x="227" y="140"/>
                  </a:cubicBezTo>
                  <a:lnTo>
                    <a:pt x="227" y="140"/>
                  </a:lnTo>
                  <a:cubicBezTo>
                    <a:pt x="227" y="141"/>
                    <a:pt x="225" y="142"/>
                    <a:pt x="223" y="142"/>
                  </a:cubicBezTo>
                  <a:cubicBezTo>
                    <a:pt x="222" y="141"/>
                    <a:pt x="221" y="139"/>
                    <a:pt x="221" y="138"/>
                  </a:cubicBezTo>
                  <a:close/>
                  <a:moveTo>
                    <a:pt x="228" y="127"/>
                  </a:moveTo>
                  <a:lnTo>
                    <a:pt x="228" y="127"/>
                  </a:lnTo>
                  <a:cubicBezTo>
                    <a:pt x="229" y="126"/>
                    <a:pt x="231" y="125"/>
                    <a:pt x="232" y="125"/>
                  </a:cubicBezTo>
                  <a:cubicBezTo>
                    <a:pt x="234" y="126"/>
                    <a:pt x="235" y="128"/>
                    <a:pt x="234" y="129"/>
                  </a:cubicBezTo>
                  <a:lnTo>
                    <a:pt x="234" y="129"/>
                  </a:lnTo>
                  <a:cubicBezTo>
                    <a:pt x="234" y="131"/>
                    <a:pt x="232" y="132"/>
                    <a:pt x="230" y="131"/>
                  </a:cubicBezTo>
                  <a:cubicBezTo>
                    <a:pt x="229" y="131"/>
                    <a:pt x="228" y="129"/>
                    <a:pt x="228" y="127"/>
                  </a:cubicBezTo>
                  <a:close/>
                  <a:moveTo>
                    <a:pt x="235" y="117"/>
                  </a:moveTo>
                  <a:lnTo>
                    <a:pt x="235" y="117"/>
                  </a:lnTo>
                  <a:cubicBezTo>
                    <a:pt x="236" y="115"/>
                    <a:pt x="237" y="114"/>
                    <a:pt x="239" y="115"/>
                  </a:cubicBezTo>
                  <a:cubicBezTo>
                    <a:pt x="241" y="115"/>
                    <a:pt x="242" y="117"/>
                    <a:pt x="241" y="119"/>
                  </a:cubicBezTo>
                  <a:lnTo>
                    <a:pt x="241" y="119"/>
                  </a:lnTo>
                  <a:cubicBezTo>
                    <a:pt x="241" y="120"/>
                    <a:pt x="239" y="121"/>
                    <a:pt x="237" y="121"/>
                  </a:cubicBezTo>
                  <a:cubicBezTo>
                    <a:pt x="235" y="120"/>
                    <a:pt x="235" y="118"/>
                    <a:pt x="235" y="117"/>
                  </a:cubicBezTo>
                  <a:close/>
                  <a:moveTo>
                    <a:pt x="242" y="106"/>
                  </a:moveTo>
                  <a:lnTo>
                    <a:pt x="242" y="106"/>
                  </a:lnTo>
                  <a:cubicBezTo>
                    <a:pt x="243" y="105"/>
                    <a:pt x="244" y="104"/>
                    <a:pt x="246" y="104"/>
                  </a:cubicBezTo>
                  <a:cubicBezTo>
                    <a:pt x="248" y="105"/>
                    <a:pt x="249" y="107"/>
                    <a:pt x="248" y="108"/>
                  </a:cubicBezTo>
                  <a:lnTo>
                    <a:pt x="248" y="108"/>
                  </a:lnTo>
                  <a:cubicBezTo>
                    <a:pt x="247" y="110"/>
                    <a:pt x="246" y="111"/>
                    <a:pt x="244" y="110"/>
                  </a:cubicBezTo>
                  <a:cubicBezTo>
                    <a:pt x="242" y="110"/>
                    <a:pt x="242" y="108"/>
                    <a:pt x="242" y="106"/>
                  </a:cubicBezTo>
                  <a:close/>
                  <a:moveTo>
                    <a:pt x="249" y="96"/>
                  </a:moveTo>
                  <a:lnTo>
                    <a:pt x="249" y="96"/>
                  </a:lnTo>
                  <a:cubicBezTo>
                    <a:pt x="250" y="94"/>
                    <a:pt x="251" y="93"/>
                    <a:pt x="253" y="94"/>
                  </a:cubicBezTo>
                  <a:cubicBezTo>
                    <a:pt x="255" y="94"/>
                    <a:pt x="255" y="96"/>
                    <a:pt x="255" y="98"/>
                  </a:cubicBezTo>
                  <a:lnTo>
                    <a:pt x="255" y="98"/>
                  </a:lnTo>
                  <a:cubicBezTo>
                    <a:pt x="254" y="100"/>
                    <a:pt x="253" y="100"/>
                    <a:pt x="251" y="100"/>
                  </a:cubicBezTo>
                  <a:cubicBezTo>
                    <a:pt x="249" y="99"/>
                    <a:pt x="248" y="98"/>
                    <a:pt x="249" y="96"/>
                  </a:cubicBezTo>
                  <a:close/>
                  <a:moveTo>
                    <a:pt x="256" y="85"/>
                  </a:moveTo>
                  <a:lnTo>
                    <a:pt x="256" y="85"/>
                  </a:lnTo>
                  <a:cubicBezTo>
                    <a:pt x="256" y="84"/>
                    <a:pt x="258" y="83"/>
                    <a:pt x="260" y="84"/>
                  </a:cubicBezTo>
                  <a:cubicBezTo>
                    <a:pt x="261" y="84"/>
                    <a:pt x="262" y="86"/>
                    <a:pt x="262" y="87"/>
                  </a:cubicBezTo>
                  <a:lnTo>
                    <a:pt x="262" y="87"/>
                  </a:lnTo>
                  <a:cubicBezTo>
                    <a:pt x="261" y="89"/>
                    <a:pt x="259" y="90"/>
                    <a:pt x="258" y="89"/>
                  </a:cubicBezTo>
                  <a:cubicBezTo>
                    <a:pt x="256" y="89"/>
                    <a:pt x="255" y="87"/>
                    <a:pt x="256" y="85"/>
                  </a:cubicBezTo>
                  <a:close/>
                  <a:moveTo>
                    <a:pt x="263" y="75"/>
                  </a:moveTo>
                  <a:lnTo>
                    <a:pt x="263" y="75"/>
                  </a:lnTo>
                  <a:cubicBezTo>
                    <a:pt x="263" y="73"/>
                    <a:pt x="265" y="73"/>
                    <a:pt x="267" y="73"/>
                  </a:cubicBezTo>
                  <a:cubicBezTo>
                    <a:pt x="268" y="74"/>
                    <a:pt x="269" y="75"/>
                    <a:pt x="269" y="77"/>
                  </a:cubicBezTo>
                  <a:lnTo>
                    <a:pt x="269" y="77"/>
                  </a:lnTo>
                  <a:cubicBezTo>
                    <a:pt x="268" y="79"/>
                    <a:pt x="266" y="80"/>
                    <a:pt x="265" y="79"/>
                  </a:cubicBezTo>
                  <a:cubicBezTo>
                    <a:pt x="263" y="78"/>
                    <a:pt x="262" y="77"/>
                    <a:pt x="263" y="75"/>
                  </a:cubicBezTo>
                  <a:close/>
                  <a:moveTo>
                    <a:pt x="270" y="65"/>
                  </a:moveTo>
                  <a:lnTo>
                    <a:pt x="270" y="65"/>
                  </a:lnTo>
                  <a:cubicBezTo>
                    <a:pt x="270" y="63"/>
                    <a:pt x="272" y="62"/>
                    <a:pt x="274" y="63"/>
                  </a:cubicBezTo>
                  <a:cubicBezTo>
                    <a:pt x="275" y="63"/>
                    <a:pt x="276" y="65"/>
                    <a:pt x="276" y="67"/>
                  </a:cubicBezTo>
                  <a:lnTo>
                    <a:pt x="276" y="67"/>
                  </a:lnTo>
                  <a:cubicBezTo>
                    <a:pt x="275" y="68"/>
                    <a:pt x="273" y="69"/>
                    <a:pt x="272" y="69"/>
                  </a:cubicBezTo>
                  <a:cubicBezTo>
                    <a:pt x="270" y="68"/>
                    <a:pt x="269" y="66"/>
                    <a:pt x="270" y="65"/>
                  </a:cubicBezTo>
                  <a:close/>
                  <a:moveTo>
                    <a:pt x="277" y="54"/>
                  </a:moveTo>
                  <a:lnTo>
                    <a:pt x="277" y="54"/>
                  </a:lnTo>
                  <a:cubicBezTo>
                    <a:pt x="277" y="53"/>
                    <a:pt x="279" y="52"/>
                    <a:pt x="281" y="52"/>
                  </a:cubicBezTo>
                  <a:cubicBezTo>
                    <a:pt x="282" y="53"/>
                    <a:pt x="283" y="55"/>
                    <a:pt x="282" y="56"/>
                  </a:cubicBezTo>
                  <a:lnTo>
                    <a:pt x="282" y="56"/>
                  </a:lnTo>
                  <a:cubicBezTo>
                    <a:pt x="282" y="58"/>
                    <a:pt x="280" y="59"/>
                    <a:pt x="279" y="58"/>
                  </a:cubicBezTo>
                  <a:cubicBezTo>
                    <a:pt x="277" y="58"/>
                    <a:pt x="276" y="56"/>
                    <a:pt x="277" y="54"/>
                  </a:cubicBezTo>
                  <a:close/>
                  <a:moveTo>
                    <a:pt x="283" y="44"/>
                  </a:moveTo>
                  <a:lnTo>
                    <a:pt x="283" y="44"/>
                  </a:lnTo>
                  <a:cubicBezTo>
                    <a:pt x="284" y="42"/>
                    <a:pt x="286" y="41"/>
                    <a:pt x="287" y="42"/>
                  </a:cubicBezTo>
                  <a:cubicBezTo>
                    <a:pt x="289" y="42"/>
                    <a:pt x="290" y="44"/>
                    <a:pt x="289" y="46"/>
                  </a:cubicBezTo>
                  <a:lnTo>
                    <a:pt x="289" y="46"/>
                  </a:lnTo>
                  <a:cubicBezTo>
                    <a:pt x="289" y="47"/>
                    <a:pt x="287" y="48"/>
                    <a:pt x="285" y="48"/>
                  </a:cubicBezTo>
                  <a:cubicBezTo>
                    <a:pt x="284" y="47"/>
                    <a:pt x="283" y="45"/>
                    <a:pt x="283" y="44"/>
                  </a:cubicBezTo>
                  <a:close/>
                  <a:moveTo>
                    <a:pt x="290" y="33"/>
                  </a:moveTo>
                  <a:lnTo>
                    <a:pt x="290" y="33"/>
                  </a:lnTo>
                  <a:cubicBezTo>
                    <a:pt x="291" y="32"/>
                    <a:pt x="293" y="31"/>
                    <a:pt x="294" y="31"/>
                  </a:cubicBezTo>
                  <a:cubicBezTo>
                    <a:pt x="296" y="32"/>
                    <a:pt x="297" y="34"/>
                    <a:pt x="296" y="35"/>
                  </a:cubicBezTo>
                  <a:lnTo>
                    <a:pt x="296" y="35"/>
                  </a:lnTo>
                  <a:cubicBezTo>
                    <a:pt x="296" y="37"/>
                    <a:pt x="294" y="38"/>
                    <a:pt x="292" y="37"/>
                  </a:cubicBezTo>
                  <a:cubicBezTo>
                    <a:pt x="291" y="37"/>
                    <a:pt x="290" y="35"/>
                    <a:pt x="290" y="33"/>
                  </a:cubicBezTo>
                  <a:close/>
                  <a:moveTo>
                    <a:pt x="297" y="23"/>
                  </a:moveTo>
                  <a:lnTo>
                    <a:pt x="297" y="23"/>
                  </a:lnTo>
                  <a:cubicBezTo>
                    <a:pt x="298" y="21"/>
                    <a:pt x="300" y="20"/>
                    <a:pt x="301" y="21"/>
                  </a:cubicBezTo>
                  <a:cubicBezTo>
                    <a:pt x="303" y="21"/>
                    <a:pt x="304" y="23"/>
                    <a:pt x="303" y="25"/>
                  </a:cubicBezTo>
                  <a:lnTo>
                    <a:pt x="303" y="25"/>
                  </a:lnTo>
                  <a:cubicBezTo>
                    <a:pt x="303" y="27"/>
                    <a:pt x="301" y="27"/>
                    <a:pt x="299" y="27"/>
                  </a:cubicBezTo>
                  <a:cubicBezTo>
                    <a:pt x="298" y="26"/>
                    <a:pt x="297" y="25"/>
                    <a:pt x="297" y="23"/>
                  </a:cubicBezTo>
                  <a:close/>
                  <a:moveTo>
                    <a:pt x="304" y="12"/>
                  </a:moveTo>
                  <a:lnTo>
                    <a:pt x="304" y="12"/>
                  </a:lnTo>
                  <a:cubicBezTo>
                    <a:pt x="305" y="11"/>
                    <a:pt x="306" y="10"/>
                    <a:pt x="308" y="11"/>
                  </a:cubicBezTo>
                  <a:cubicBezTo>
                    <a:pt x="310" y="11"/>
                    <a:pt x="311" y="13"/>
                    <a:pt x="310" y="14"/>
                  </a:cubicBezTo>
                  <a:lnTo>
                    <a:pt x="310" y="14"/>
                  </a:lnTo>
                  <a:cubicBezTo>
                    <a:pt x="310" y="16"/>
                    <a:pt x="308" y="17"/>
                    <a:pt x="306" y="16"/>
                  </a:cubicBezTo>
                  <a:cubicBezTo>
                    <a:pt x="305" y="16"/>
                    <a:pt x="304" y="14"/>
                    <a:pt x="304" y="12"/>
                  </a:cubicBezTo>
                  <a:close/>
                  <a:moveTo>
                    <a:pt x="311" y="2"/>
                  </a:moveTo>
                  <a:lnTo>
                    <a:pt x="311" y="2"/>
                  </a:lnTo>
                  <a:cubicBezTo>
                    <a:pt x="312" y="0"/>
                    <a:pt x="313" y="0"/>
                    <a:pt x="315" y="0"/>
                  </a:cubicBezTo>
                  <a:cubicBezTo>
                    <a:pt x="317" y="1"/>
                    <a:pt x="318" y="2"/>
                    <a:pt x="317" y="4"/>
                  </a:cubicBezTo>
                  <a:lnTo>
                    <a:pt x="317" y="4"/>
                  </a:lnTo>
                  <a:cubicBezTo>
                    <a:pt x="316" y="6"/>
                    <a:pt x="315" y="7"/>
                    <a:pt x="313" y="6"/>
                  </a:cubicBezTo>
                  <a:cubicBezTo>
                    <a:pt x="311" y="5"/>
                    <a:pt x="311" y="4"/>
                    <a:pt x="311" y="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278" name="Group 641"/>
            <p:cNvGrpSpPr>
              <a:grpSpLocks/>
            </p:cNvGrpSpPr>
            <p:nvPr/>
          </p:nvGrpSpPr>
          <p:grpSpPr bwMode="auto">
            <a:xfrm>
              <a:off x="3137" y="2834"/>
              <a:ext cx="558" cy="645"/>
              <a:chOff x="3137" y="2834"/>
              <a:chExt cx="558" cy="645"/>
            </a:xfrm>
          </p:grpSpPr>
          <p:grpSp>
            <p:nvGrpSpPr>
              <p:cNvPr id="52001" name="Group 613"/>
              <p:cNvGrpSpPr>
                <a:grpSpLocks/>
              </p:cNvGrpSpPr>
              <p:nvPr/>
            </p:nvGrpSpPr>
            <p:grpSpPr bwMode="auto">
              <a:xfrm>
                <a:off x="3137" y="2834"/>
                <a:ext cx="32" cy="19"/>
                <a:chOff x="3137" y="2834"/>
                <a:chExt cx="32" cy="19"/>
              </a:xfrm>
            </p:grpSpPr>
            <p:sp>
              <p:nvSpPr>
                <p:cNvPr id="52029" name="Freeform 611"/>
                <p:cNvSpPr>
                  <a:spLocks/>
                </p:cNvSpPr>
                <p:nvPr/>
              </p:nvSpPr>
              <p:spPr bwMode="auto">
                <a:xfrm>
                  <a:off x="3137" y="2834"/>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0" name="Freeform 612"/>
                <p:cNvSpPr>
                  <a:spLocks/>
                </p:cNvSpPr>
                <p:nvPr/>
              </p:nvSpPr>
              <p:spPr bwMode="auto">
                <a:xfrm>
                  <a:off x="3137" y="2834"/>
                  <a:ext cx="32" cy="19"/>
                </a:xfrm>
                <a:custGeom>
                  <a:avLst/>
                  <a:gdLst>
                    <a:gd name="T0" fmla="*/ 32 w 32"/>
                    <a:gd name="T1" fmla="*/ 10 h 19"/>
                    <a:gd name="T2" fmla="*/ 16 w 32"/>
                    <a:gd name="T3" fmla="*/ 0 h 19"/>
                    <a:gd name="T4" fmla="*/ 1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4"/>
                        <a:pt x="25" y="0"/>
                        <a:pt x="16" y="0"/>
                      </a:cubicBezTo>
                      <a:cubicBezTo>
                        <a:pt x="7" y="0"/>
                        <a:pt x="0" y="4"/>
                        <a:pt x="1" y="10"/>
                      </a:cubicBezTo>
                      <a:cubicBezTo>
                        <a:pt x="1" y="15"/>
                        <a:pt x="7" y="19"/>
                        <a:pt x="16" y="19"/>
                      </a:cubicBezTo>
                      <a:cubicBezTo>
                        <a:pt x="25" y="18"/>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2" name="Group 616"/>
              <p:cNvGrpSpPr>
                <a:grpSpLocks/>
              </p:cNvGrpSpPr>
              <p:nvPr/>
            </p:nvGrpSpPr>
            <p:grpSpPr bwMode="auto">
              <a:xfrm>
                <a:off x="3445" y="2899"/>
                <a:ext cx="33" cy="19"/>
                <a:chOff x="3445" y="2899"/>
                <a:chExt cx="33" cy="19"/>
              </a:xfrm>
            </p:grpSpPr>
            <p:sp>
              <p:nvSpPr>
                <p:cNvPr id="52027" name="Freeform 614"/>
                <p:cNvSpPr>
                  <a:spLocks/>
                </p:cNvSpPr>
                <p:nvPr/>
              </p:nvSpPr>
              <p:spPr bwMode="auto">
                <a:xfrm>
                  <a:off x="3445" y="2899"/>
                  <a:ext cx="33"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1"/>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8" name="Freeform 615"/>
                <p:cNvSpPr>
                  <a:spLocks/>
                </p:cNvSpPr>
                <p:nvPr/>
              </p:nvSpPr>
              <p:spPr bwMode="auto">
                <a:xfrm>
                  <a:off x="3445" y="2899"/>
                  <a:ext cx="33" cy="19"/>
                </a:xfrm>
                <a:custGeom>
                  <a:avLst/>
                  <a:gdLst>
                    <a:gd name="T0" fmla="*/ 33 w 33"/>
                    <a:gd name="T1" fmla="*/ 10 h 19"/>
                    <a:gd name="T2" fmla="*/ 16 w 33"/>
                    <a:gd name="T3" fmla="*/ 0 h 19"/>
                    <a:gd name="T4" fmla="*/ 0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6" y="0"/>
                      </a:cubicBezTo>
                      <a:cubicBezTo>
                        <a:pt x="7" y="1"/>
                        <a:pt x="0" y="5"/>
                        <a:pt x="0" y="10"/>
                      </a:cubicBezTo>
                      <a:cubicBezTo>
                        <a:pt x="0" y="15"/>
                        <a:pt x="8" y="19"/>
                        <a:pt x="17" y="19"/>
                      </a:cubicBezTo>
                      <a:cubicBezTo>
                        <a:pt x="25"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3" name="Group 619"/>
              <p:cNvGrpSpPr>
                <a:grpSpLocks/>
              </p:cNvGrpSpPr>
              <p:nvPr/>
            </p:nvGrpSpPr>
            <p:grpSpPr bwMode="auto">
              <a:xfrm>
                <a:off x="3559" y="2978"/>
                <a:ext cx="32" cy="19"/>
                <a:chOff x="3559" y="2978"/>
                <a:chExt cx="32" cy="19"/>
              </a:xfrm>
            </p:grpSpPr>
            <p:sp>
              <p:nvSpPr>
                <p:cNvPr id="52025" name="Freeform 617"/>
                <p:cNvSpPr>
                  <a:spLocks/>
                </p:cNvSpPr>
                <p:nvPr/>
              </p:nvSpPr>
              <p:spPr bwMode="auto">
                <a:xfrm>
                  <a:off x="3559" y="2978"/>
                  <a:ext cx="32"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6" name="Freeform 618"/>
                <p:cNvSpPr>
                  <a:spLocks/>
                </p:cNvSpPr>
                <p:nvPr/>
              </p:nvSpPr>
              <p:spPr bwMode="auto">
                <a:xfrm>
                  <a:off x="3559" y="2978"/>
                  <a:ext cx="32" cy="19"/>
                </a:xfrm>
                <a:custGeom>
                  <a:avLst/>
                  <a:gdLst>
                    <a:gd name="T0" fmla="*/ 32 w 32"/>
                    <a:gd name="T1" fmla="*/ 9 h 19"/>
                    <a:gd name="T2" fmla="*/ 16 w 32"/>
                    <a:gd name="T3" fmla="*/ 0 h 19"/>
                    <a:gd name="T4" fmla="*/ 0 w 32"/>
                    <a:gd name="T5" fmla="*/ 9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5"/>
                        <a:pt x="8" y="19"/>
                        <a:pt x="17" y="19"/>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4" name="Group 622"/>
              <p:cNvGrpSpPr>
                <a:grpSpLocks/>
              </p:cNvGrpSpPr>
              <p:nvPr/>
            </p:nvGrpSpPr>
            <p:grpSpPr bwMode="auto">
              <a:xfrm>
                <a:off x="3642" y="3071"/>
                <a:ext cx="32" cy="18"/>
                <a:chOff x="3642" y="3071"/>
                <a:chExt cx="32" cy="18"/>
              </a:xfrm>
            </p:grpSpPr>
            <p:sp>
              <p:nvSpPr>
                <p:cNvPr id="52023" name="Freeform 620"/>
                <p:cNvSpPr>
                  <a:spLocks/>
                </p:cNvSpPr>
                <p:nvPr/>
              </p:nvSpPr>
              <p:spPr bwMode="auto">
                <a:xfrm>
                  <a:off x="3642" y="3071"/>
                  <a:ext cx="32" cy="18"/>
                </a:xfrm>
                <a:custGeom>
                  <a:avLst/>
                  <a:gdLst>
                    <a:gd name="T0" fmla="*/ 43 w 43"/>
                    <a:gd name="T1" fmla="*/ 14 h 28"/>
                    <a:gd name="T2" fmla="*/ 22 w 43"/>
                    <a:gd name="T3" fmla="*/ 0 h 28"/>
                    <a:gd name="T4" fmla="*/ 0 w 43"/>
                    <a:gd name="T5" fmla="*/ 15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5"/>
                      </a:cubicBezTo>
                      <a:cubicBezTo>
                        <a:pt x="1"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4" name="Freeform 621"/>
                <p:cNvSpPr>
                  <a:spLocks/>
                </p:cNvSpPr>
                <p:nvPr/>
              </p:nvSpPr>
              <p:spPr bwMode="auto">
                <a:xfrm>
                  <a:off x="3642" y="3071"/>
                  <a:ext cx="32" cy="18"/>
                </a:xfrm>
                <a:custGeom>
                  <a:avLst/>
                  <a:gdLst>
                    <a:gd name="T0" fmla="*/ 32 w 32"/>
                    <a:gd name="T1" fmla="*/ 9 h 18"/>
                    <a:gd name="T2" fmla="*/ 16 w 32"/>
                    <a:gd name="T3" fmla="*/ 0 h 18"/>
                    <a:gd name="T4" fmla="*/ 0 w 32"/>
                    <a:gd name="T5" fmla="*/ 10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10"/>
                      </a:cubicBezTo>
                      <a:cubicBezTo>
                        <a:pt x="1"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5" name="Group 625"/>
              <p:cNvGrpSpPr>
                <a:grpSpLocks/>
              </p:cNvGrpSpPr>
              <p:nvPr/>
            </p:nvGrpSpPr>
            <p:grpSpPr bwMode="auto">
              <a:xfrm>
                <a:off x="3662" y="3169"/>
                <a:ext cx="33" cy="19"/>
                <a:chOff x="3662" y="3169"/>
                <a:chExt cx="33" cy="19"/>
              </a:xfrm>
            </p:grpSpPr>
            <p:sp>
              <p:nvSpPr>
                <p:cNvPr id="52021" name="Freeform 623"/>
                <p:cNvSpPr>
                  <a:spLocks/>
                </p:cNvSpPr>
                <p:nvPr/>
              </p:nvSpPr>
              <p:spPr bwMode="auto">
                <a:xfrm>
                  <a:off x="3662" y="3169"/>
                  <a:ext cx="33"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2" name="Freeform 624"/>
                <p:cNvSpPr>
                  <a:spLocks/>
                </p:cNvSpPr>
                <p:nvPr/>
              </p:nvSpPr>
              <p:spPr bwMode="auto">
                <a:xfrm>
                  <a:off x="3662" y="3169"/>
                  <a:ext cx="33" cy="19"/>
                </a:xfrm>
                <a:custGeom>
                  <a:avLst/>
                  <a:gdLst>
                    <a:gd name="T0" fmla="*/ 33 w 33"/>
                    <a:gd name="T1" fmla="*/ 10 h 19"/>
                    <a:gd name="T2" fmla="*/ 17 w 33"/>
                    <a:gd name="T3" fmla="*/ 0 h 19"/>
                    <a:gd name="T4" fmla="*/ 1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7" y="0"/>
                      </a:cubicBezTo>
                      <a:cubicBezTo>
                        <a:pt x="8" y="0"/>
                        <a:pt x="0" y="5"/>
                        <a:pt x="1" y="10"/>
                      </a:cubicBezTo>
                      <a:cubicBezTo>
                        <a:pt x="1" y="15"/>
                        <a:pt x="8" y="19"/>
                        <a:pt x="17" y="19"/>
                      </a:cubicBezTo>
                      <a:cubicBezTo>
                        <a:pt x="26"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6" name="Group 628"/>
              <p:cNvGrpSpPr>
                <a:grpSpLocks/>
              </p:cNvGrpSpPr>
              <p:nvPr/>
            </p:nvGrpSpPr>
            <p:grpSpPr bwMode="auto">
              <a:xfrm>
                <a:off x="3639" y="3253"/>
                <a:ext cx="32" cy="19"/>
                <a:chOff x="3639" y="3253"/>
                <a:chExt cx="32" cy="19"/>
              </a:xfrm>
            </p:grpSpPr>
            <p:sp>
              <p:nvSpPr>
                <p:cNvPr id="52019" name="Freeform 626"/>
                <p:cNvSpPr>
                  <a:spLocks/>
                </p:cNvSpPr>
                <p:nvPr/>
              </p:nvSpPr>
              <p:spPr bwMode="auto">
                <a:xfrm>
                  <a:off x="3639" y="3253"/>
                  <a:ext cx="32" cy="19"/>
                </a:xfrm>
                <a:custGeom>
                  <a:avLst/>
                  <a:gdLst>
                    <a:gd name="T0" fmla="*/ 43 w 43"/>
                    <a:gd name="T1" fmla="*/ 14 h 29"/>
                    <a:gd name="T2" fmla="*/ 21 w 43"/>
                    <a:gd name="T3" fmla="*/ 1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7"/>
                        <a:pt x="33" y="0"/>
                        <a:pt x="21" y="1"/>
                      </a:cubicBezTo>
                      <a:cubicBezTo>
                        <a:pt x="10" y="1"/>
                        <a:pt x="0" y="7"/>
                        <a:pt x="0" y="15"/>
                      </a:cubicBezTo>
                      <a:cubicBezTo>
                        <a:pt x="0" y="23"/>
                        <a:pt x="10" y="29"/>
                        <a:pt x="22" y="29"/>
                      </a:cubicBezTo>
                      <a:cubicBezTo>
                        <a:pt x="34"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0" name="Freeform 627"/>
                <p:cNvSpPr>
                  <a:spLocks/>
                </p:cNvSpPr>
                <p:nvPr/>
              </p:nvSpPr>
              <p:spPr bwMode="auto">
                <a:xfrm>
                  <a:off x="3639" y="3253"/>
                  <a:ext cx="32" cy="19"/>
                </a:xfrm>
                <a:custGeom>
                  <a:avLst/>
                  <a:gdLst>
                    <a:gd name="T0" fmla="*/ 32 w 32"/>
                    <a:gd name="T1" fmla="*/ 9 h 19"/>
                    <a:gd name="T2" fmla="*/ 16 w 32"/>
                    <a:gd name="T3" fmla="*/ 1 h 19"/>
                    <a:gd name="T4" fmla="*/ 0 w 32"/>
                    <a:gd name="T5" fmla="*/ 10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5"/>
                        <a:pt x="25" y="0"/>
                        <a:pt x="16" y="1"/>
                      </a:cubicBezTo>
                      <a:cubicBezTo>
                        <a:pt x="7" y="1"/>
                        <a:pt x="0" y="5"/>
                        <a:pt x="0" y="10"/>
                      </a:cubicBezTo>
                      <a:cubicBezTo>
                        <a:pt x="0" y="15"/>
                        <a:pt x="7" y="19"/>
                        <a:pt x="16" y="19"/>
                      </a:cubicBezTo>
                      <a:cubicBezTo>
                        <a:pt x="25" y="19"/>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7" name="Group 631"/>
              <p:cNvGrpSpPr>
                <a:grpSpLocks/>
              </p:cNvGrpSpPr>
              <p:nvPr/>
            </p:nvGrpSpPr>
            <p:grpSpPr bwMode="auto">
              <a:xfrm>
                <a:off x="3577" y="3342"/>
                <a:ext cx="33" cy="18"/>
                <a:chOff x="3577" y="3342"/>
                <a:chExt cx="33" cy="18"/>
              </a:xfrm>
            </p:grpSpPr>
            <p:sp>
              <p:nvSpPr>
                <p:cNvPr id="52017" name="Freeform 629"/>
                <p:cNvSpPr>
                  <a:spLocks/>
                </p:cNvSpPr>
                <p:nvPr/>
              </p:nvSpPr>
              <p:spPr bwMode="auto">
                <a:xfrm>
                  <a:off x="3577" y="3342"/>
                  <a:ext cx="33" cy="18"/>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2"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8" name="Freeform 630"/>
                <p:cNvSpPr>
                  <a:spLocks/>
                </p:cNvSpPr>
                <p:nvPr/>
              </p:nvSpPr>
              <p:spPr bwMode="auto">
                <a:xfrm>
                  <a:off x="3577" y="3342"/>
                  <a:ext cx="33" cy="18"/>
                </a:xfrm>
                <a:custGeom>
                  <a:avLst/>
                  <a:gdLst>
                    <a:gd name="T0" fmla="*/ 33 w 33"/>
                    <a:gd name="T1" fmla="*/ 9 h 18"/>
                    <a:gd name="T2" fmla="*/ 16 w 33"/>
                    <a:gd name="T3" fmla="*/ 0 h 18"/>
                    <a:gd name="T4" fmla="*/ 0 w 33"/>
                    <a:gd name="T5" fmla="*/ 9 h 18"/>
                    <a:gd name="T6" fmla="*/ 17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4"/>
                        <a:pt x="25" y="0"/>
                        <a:pt x="16" y="0"/>
                      </a:cubicBezTo>
                      <a:cubicBezTo>
                        <a:pt x="7" y="0"/>
                        <a:pt x="0" y="4"/>
                        <a:pt x="0" y="9"/>
                      </a:cubicBezTo>
                      <a:cubicBezTo>
                        <a:pt x="0" y="14"/>
                        <a:pt x="8" y="18"/>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8" name="Group 634"/>
              <p:cNvGrpSpPr>
                <a:grpSpLocks/>
              </p:cNvGrpSpPr>
              <p:nvPr/>
            </p:nvGrpSpPr>
            <p:grpSpPr bwMode="auto">
              <a:xfrm>
                <a:off x="3472" y="3419"/>
                <a:ext cx="32" cy="18"/>
                <a:chOff x="3472" y="3419"/>
                <a:chExt cx="32" cy="18"/>
              </a:xfrm>
            </p:grpSpPr>
            <p:sp>
              <p:nvSpPr>
                <p:cNvPr id="52015" name="Freeform 632"/>
                <p:cNvSpPr>
                  <a:spLocks/>
                </p:cNvSpPr>
                <p:nvPr/>
              </p:nvSpPr>
              <p:spPr bwMode="auto">
                <a:xfrm>
                  <a:off x="3472" y="341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6" name="Freeform 633"/>
                <p:cNvSpPr>
                  <a:spLocks/>
                </p:cNvSpPr>
                <p:nvPr/>
              </p:nvSpPr>
              <p:spPr bwMode="auto">
                <a:xfrm>
                  <a:off x="3472" y="3419"/>
                  <a:ext cx="32" cy="18"/>
                </a:xfrm>
                <a:custGeom>
                  <a:avLst/>
                  <a:gdLst>
                    <a:gd name="T0" fmla="*/ 32 w 32"/>
                    <a:gd name="T1" fmla="*/ 9 h 18"/>
                    <a:gd name="T2" fmla="*/ 16 w 32"/>
                    <a:gd name="T3" fmla="*/ 0 h 18"/>
                    <a:gd name="T4" fmla="*/ 0 w 32"/>
                    <a:gd name="T5" fmla="*/ 9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9"/>
                      </a:cubicBezTo>
                      <a:cubicBezTo>
                        <a:pt x="0"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09" name="Group 637"/>
              <p:cNvGrpSpPr>
                <a:grpSpLocks/>
              </p:cNvGrpSpPr>
              <p:nvPr/>
            </p:nvGrpSpPr>
            <p:grpSpPr bwMode="auto">
              <a:xfrm>
                <a:off x="3348" y="3459"/>
                <a:ext cx="32" cy="20"/>
                <a:chOff x="3348" y="3459"/>
                <a:chExt cx="32" cy="20"/>
              </a:xfrm>
            </p:grpSpPr>
            <p:sp>
              <p:nvSpPr>
                <p:cNvPr id="52013" name="Freeform 635"/>
                <p:cNvSpPr>
                  <a:spLocks/>
                </p:cNvSpPr>
                <p:nvPr/>
              </p:nvSpPr>
              <p:spPr bwMode="auto">
                <a:xfrm>
                  <a:off x="3348" y="345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1"/>
                        <a:pt x="0" y="7"/>
                        <a:pt x="0" y="15"/>
                      </a:cubicBezTo>
                      <a:cubicBezTo>
                        <a:pt x="0" y="23"/>
                        <a:pt x="10"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4" name="Freeform 636"/>
                <p:cNvSpPr>
                  <a:spLocks/>
                </p:cNvSpPr>
                <p:nvPr/>
              </p:nvSpPr>
              <p:spPr bwMode="auto">
                <a:xfrm>
                  <a:off x="3348" y="3459"/>
                  <a:ext cx="32" cy="20"/>
                </a:xfrm>
                <a:custGeom>
                  <a:avLst/>
                  <a:gdLst>
                    <a:gd name="T0" fmla="*/ 31 w 32"/>
                    <a:gd name="T1" fmla="*/ 10 h 20"/>
                    <a:gd name="T2" fmla="*/ 15 w 32"/>
                    <a:gd name="T3" fmla="*/ 0 h 20"/>
                    <a:gd name="T4" fmla="*/ 0 w 32"/>
                    <a:gd name="T5" fmla="*/ 10 h 20"/>
                    <a:gd name="T6" fmla="*/ 15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4" y="0"/>
                        <a:pt x="15" y="0"/>
                      </a:cubicBezTo>
                      <a:cubicBezTo>
                        <a:pt x="6" y="1"/>
                        <a:pt x="0" y="5"/>
                        <a:pt x="0" y="10"/>
                      </a:cubicBezTo>
                      <a:cubicBezTo>
                        <a:pt x="0" y="15"/>
                        <a:pt x="7" y="20"/>
                        <a:pt x="15" y="20"/>
                      </a:cubicBezTo>
                      <a:cubicBezTo>
                        <a:pt x="24"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2010" name="Group 640"/>
              <p:cNvGrpSpPr>
                <a:grpSpLocks/>
              </p:cNvGrpSpPr>
              <p:nvPr/>
            </p:nvGrpSpPr>
            <p:grpSpPr bwMode="auto">
              <a:xfrm>
                <a:off x="3289" y="2868"/>
                <a:ext cx="31" cy="19"/>
                <a:chOff x="3289" y="2868"/>
                <a:chExt cx="31" cy="19"/>
              </a:xfrm>
            </p:grpSpPr>
            <p:sp>
              <p:nvSpPr>
                <p:cNvPr id="52011" name="Freeform 638"/>
                <p:cNvSpPr>
                  <a:spLocks/>
                </p:cNvSpPr>
                <p:nvPr/>
              </p:nvSpPr>
              <p:spPr bwMode="auto">
                <a:xfrm>
                  <a:off x="3289" y="2868"/>
                  <a:ext cx="31" cy="19"/>
                </a:xfrm>
                <a:custGeom>
                  <a:avLst/>
                  <a:gdLst>
                    <a:gd name="T0" fmla="*/ 41 w 41"/>
                    <a:gd name="T1" fmla="*/ 15 h 30"/>
                    <a:gd name="T2" fmla="*/ 20 w 41"/>
                    <a:gd name="T3" fmla="*/ 0 h 30"/>
                    <a:gd name="T4" fmla="*/ 0 w 41"/>
                    <a:gd name="T5" fmla="*/ 15 h 30"/>
                    <a:gd name="T6" fmla="*/ 21 w 41"/>
                    <a:gd name="T7" fmla="*/ 3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7"/>
                        <a:pt x="32" y="0"/>
                        <a:pt x="20" y="0"/>
                      </a:cubicBezTo>
                      <a:cubicBezTo>
                        <a:pt x="9" y="1"/>
                        <a:pt x="0" y="7"/>
                        <a:pt x="0" y="15"/>
                      </a:cubicBezTo>
                      <a:cubicBezTo>
                        <a:pt x="0" y="23"/>
                        <a:pt x="9" y="30"/>
                        <a:pt x="21" y="30"/>
                      </a:cubicBezTo>
                      <a:cubicBezTo>
                        <a:pt x="32" y="29"/>
                        <a:pt x="41" y="23"/>
                        <a:pt x="41"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2" name="Freeform 639"/>
                <p:cNvSpPr>
                  <a:spLocks/>
                </p:cNvSpPr>
                <p:nvPr/>
              </p:nvSpPr>
              <p:spPr bwMode="auto">
                <a:xfrm>
                  <a:off x="3289" y="2868"/>
                  <a:ext cx="31" cy="19"/>
                </a:xfrm>
                <a:custGeom>
                  <a:avLst/>
                  <a:gdLst>
                    <a:gd name="T0" fmla="*/ 31 w 31"/>
                    <a:gd name="T1" fmla="*/ 9 h 19"/>
                    <a:gd name="T2" fmla="*/ 15 w 31"/>
                    <a:gd name="T3" fmla="*/ 0 h 19"/>
                    <a:gd name="T4" fmla="*/ 0 w 31"/>
                    <a:gd name="T5" fmla="*/ 9 h 19"/>
                    <a:gd name="T6" fmla="*/ 16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1" y="4"/>
                        <a:pt x="24" y="0"/>
                        <a:pt x="15" y="0"/>
                      </a:cubicBezTo>
                      <a:cubicBezTo>
                        <a:pt x="7" y="0"/>
                        <a:pt x="0" y="4"/>
                        <a:pt x="0" y="9"/>
                      </a:cubicBezTo>
                      <a:cubicBezTo>
                        <a:pt x="0" y="15"/>
                        <a:pt x="7" y="19"/>
                        <a:pt x="16" y="19"/>
                      </a:cubicBezTo>
                      <a:cubicBezTo>
                        <a:pt x="24" y="18"/>
                        <a:pt x="31" y="15"/>
                        <a:pt x="3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279" name="Freeform 642"/>
            <p:cNvSpPr>
              <a:spLocks noEditPoints="1"/>
            </p:cNvSpPr>
            <p:nvPr/>
          </p:nvSpPr>
          <p:spPr bwMode="auto">
            <a:xfrm>
              <a:off x="2113" y="2832"/>
              <a:ext cx="1579" cy="702"/>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2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5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7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8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9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3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3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1"/>
                    <a:pt x="2094" y="561"/>
                  </a:cubicBezTo>
                  <a:cubicBezTo>
                    <a:pt x="2092" y="561"/>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3"/>
                    <a:pt x="2095" y="523"/>
                  </a:cubicBezTo>
                  <a:cubicBezTo>
                    <a:pt x="2093" y="523"/>
                    <a:pt x="2091" y="522"/>
                    <a:pt x="2091" y="521"/>
                  </a:cubicBezTo>
                  <a:close/>
                  <a:moveTo>
                    <a:pt x="2090" y="508"/>
                  </a:moveTo>
                  <a:lnTo>
                    <a:pt x="2090" y="508"/>
                  </a:lnTo>
                  <a:cubicBezTo>
                    <a:pt x="2090" y="507"/>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9"/>
                    <a:pt x="2089" y="498"/>
                    <a:pt x="2088" y="496"/>
                  </a:cubicBezTo>
                  <a:close/>
                  <a:moveTo>
                    <a:pt x="2086" y="484"/>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4"/>
                  </a:cubicBezTo>
                  <a:close/>
                  <a:moveTo>
                    <a:pt x="2083" y="471"/>
                  </a:moveTo>
                  <a:lnTo>
                    <a:pt x="2083" y="471"/>
                  </a:lnTo>
                  <a:cubicBezTo>
                    <a:pt x="2083" y="470"/>
                    <a:pt x="2084" y="468"/>
                    <a:pt x="2086" y="468"/>
                  </a:cubicBezTo>
                  <a:cubicBezTo>
                    <a:pt x="2087" y="467"/>
                    <a:pt x="2089" y="468"/>
                    <a:pt x="2089" y="470"/>
                  </a:cubicBezTo>
                  <a:lnTo>
                    <a:pt x="2089" y="470"/>
                  </a:lnTo>
                  <a:cubicBezTo>
                    <a:pt x="2090" y="471"/>
                    <a:pt x="2089" y="473"/>
                    <a:pt x="2087" y="474"/>
                  </a:cubicBezTo>
                  <a:cubicBezTo>
                    <a:pt x="2085" y="474"/>
                    <a:pt x="2084" y="473"/>
                    <a:pt x="2083" y="471"/>
                  </a:cubicBezTo>
                  <a:close/>
                  <a:moveTo>
                    <a:pt x="2080" y="459"/>
                  </a:moveTo>
                  <a:lnTo>
                    <a:pt x="2080" y="459"/>
                  </a:lnTo>
                  <a:cubicBezTo>
                    <a:pt x="2080" y="458"/>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4"/>
                    <a:pt x="2082" y="445"/>
                  </a:cubicBezTo>
                  <a:lnTo>
                    <a:pt x="2082" y="445"/>
                  </a:lnTo>
                  <a:cubicBezTo>
                    <a:pt x="2083" y="447"/>
                    <a:pt x="2083" y="449"/>
                    <a:pt x="2081" y="449"/>
                  </a:cubicBezTo>
                  <a:cubicBezTo>
                    <a:pt x="2079" y="450"/>
                    <a:pt x="2078" y="449"/>
                    <a:pt x="2077" y="448"/>
                  </a:cubicBezTo>
                  <a:close/>
                  <a:moveTo>
                    <a:pt x="2073" y="436"/>
                  </a:moveTo>
                  <a:lnTo>
                    <a:pt x="2073" y="436"/>
                  </a:lnTo>
                  <a:cubicBezTo>
                    <a:pt x="2072" y="435"/>
                    <a:pt x="2072" y="433"/>
                    <a:pt x="2074" y="432"/>
                  </a:cubicBezTo>
                  <a:cubicBezTo>
                    <a:pt x="2076" y="431"/>
                    <a:pt x="2077" y="432"/>
                    <a:pt x="2078" y="433"/>
                  </a:cubicBezTo>
                  <a:lnTo>
                    <a:pt x="2078" y="433"/>
                  </a:lnTo>
                  <a:cubicBezTo>
                    <a:pt x="2079" y="435"/>
                    <a:pt x="2078" y="437"/>
                    <a:pt x="2077" y="438"/>
                  </a:cubicBezTo>
                  <a:cubicBezTo>
                    <a:pt x="2075" y="438"/>
                    <a:pt x="2073" y="438"/>
                    <a:pt x="2073" y="436"/>
                  </a:cubicBezTo>
                  <a:close/>
                  <a:moveTo>
                    <a:pt x="2068" y="425"/>
                  </a:moveTo>
                  <a:lnTo>
                    <a:pt x="2068" y="425"/>
                  </a:lnTo>
                  <a:cubicBezTo>
                    <a:pt x="2067" y="423"/>
                    <a:pt x="2068" y="421"/>
                    <a:pt x="2069" y="420"/>
                  </a:cubicBezTo>
                  <a:cubicBezTo>
                    <a:pt x="2071" y="420"/>
                    <a:pt x="2073" y="420"/>
                    <a:pt x="2074" y="421"/>
                  </a:cubicBezTo>
                  <a:lnTo>
                    <a:pt x="2074" y="421"/>
                  </a:lnTo>
                  <a:cubicBezTo>
                    <a:pt x="2074" y="423"/>
                    <a:pt x="2074" y="425"/>
                    <a:pt x="2073" y="426"/>
                  </a:cubicBezTo>
                  <a:cubicBezTo>
                    <a:pt x="2071" y="427"/>
                    <a:pt x="2069" y="426"/>
                    <a:pt x="2068" y="425"/>
                  </a:cubicBezTo>
                  <a:close/>
                  <a:moveTo>
                    <a:pt x="2063" y="413"/>
                  </a:moveTo>
                  <a:lnTo>
                    <a:pt x="2063" y="413"/>
                  </a:lnTo>
                  <a:cubicBezTo>
                    <a:pt x="2062" y="412"/>
                    <a:pt x="2063" y="410"/>
                    <a:pt x="2064" y="409"/>
                  </a:cubicBezTo>
                  <a:cubicBezTo>
                    <a:pt x="2065" y="408"/>
                    <a:pt x="2067" y="409"/>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1"/>
                    <a:pt x="2057" y="399"/>
                    <a:pt x="2059" y="398"/>
                  </a:cubicBezTo>
                  <a:cubicBezTo>
                    <a:pt x="2060" y="397"/>
                    <a:pt x="2062" y="397"/>
                    <a:pt x="2063" y="399"/>
                  </a:cubicBezTo>
                  <a:lnTo>
                    <a:pt x="2063" y="399"/>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3"/>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70"/>
                  </a:moveTo>
                  <a:lnTo>
                    <a:pt x="2039" y="370"/>
                  </a:lnTo>
                  <a:cubicBezTo>
                    <a:pt x="2038" y="368"/>
                    <a:pt x="2039" y="366"/>
                    <a:pt x="2040" y="365"/>
                  </a:cubicBezTo>
                  <a:cubicBezTo>
                    <a:pt x="2041" y="364"/>
                    <a:pt x="2043" y="365"/>
                    <a:pt x="2044" y="366"/>
                  </a:cubicBezTo>
                  <a:lnTo>
                    <a:pt x="2044" y="366"/>
                  </a:lnTo>
                  <a:cubicBezTo>
                    <a:pt x="2045" y="368"/>
                    <a:pt x="2045" y="370"/>
                    <a:pt x="2043" y="370"/>
                  </a:cubicBezTo>
                  <a:cubicBezTo>
                    <a:pt x="2042" y="371"/>
                    <a:pt x="2040" y="371"/>
                    <a:pt x="2039" y="370"/>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1"/>
                    <a:pt x="2032" y="359"/>
                  </a:cubicBezTo>
                  <a:close/>
                  <a:moveTo>
                    <a:pt x="2025" y="349"/>
                  </a:moveTo>
                  <a:lnTo>
                    <a:pt x="2025" y="349"/>
                  </a:lnTo>
                  <a:cubicBezTo>
                    <a:pt x="2024" y="347"/>
                    <a:pt x="2025" y="345"/>
                    <a:pt x="2026" y="345"/>
                  </a:cubicBezTo>
                  <a:cubicBezTo>
                    <a:pt x="2027" y="344"/>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8"/>
                    <a:pt x="2017" y="336"/>
                    <a:pt x="2018" y="335"/>
                  </a:cubicBezTo>
                  <a:cubicBezTo>
                    <a:pt x="2020" y="334"/>
                    <a:pt x="2022" y="334"/>
                    <a:pt x="2023" y="336"/>
                  </a:cubicBezTo>
                  <a:lnTo>
                    <a:pt x="2023" y="336"/>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1"/>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8"/>
                    <a:pt x="1994" y="306"/>
                  </a:cubicBezTo>
                  <a:cubicBezTo>
                    <a:pt x="1995" y="305"/>
                    <a:pt x="1997" y="305"/>
                    <a:pt x="1998" y="306"/>
                  </a:cubicBezTo>
                  <a:lnTo>
                    <a:pt x="1998" y="306"/>
                  </a:lnTo>
                  <a:cubicBezTo>
                    <a:pt x="1999" y="308"/>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3"/>
                  </a:moveTo>
                  <a:lnTo>
                    <a:pt x="1977" y="293"/>
                  </a:lnTo>
                  <a:cubicBezTo>
                    <a:pt x="1975" y="291"/>
                    <a:pt x="1975" y="289"/>
                    <a:pt x="1977" y="288"/>
                  </a:cubicBezTo>
                  <a:cubicBezTo>
                    <a:pt x="1978" y="287"/>
                    <a:pt x="1980" y="287"/>
                    <a:pt x="1981" y="288"/>
                  </a:cubicBezTo>
                  <a:lnTo>
                    <a:pt x="1981" y="288"/>
                  </a:lnTo>
                  <a:cubicBezTo>
                    <a:pt x="1982" y="289"/>
                    <a:pt x="1982" y="291"/>
                    <a:pt x="1981" y="293"/>
                  </a:cubicBezTo>
                  <a:cubicBezTo>
                    <a:pt x="1980" y="294"/>
                    <a:pt x="1978" y="294"/>
                    <a:pt x="1977" y="293"/>
                  </a:cubicBezTo>
                  <a:close/>
                  <a:moveTo>
                    <a:pt x="1968" y="284"/>
                  </a:moveTo>
                  <a:lnTo>
                    <a:pt x="1968" y="284"/>
                  </a:lnTo>
                  <a:cubicBezTo>
                    <a:pt x="1966" y="283"/>
                    <a:pt x="1966" y="281"/>
                    <a:pt x="1968" y="279"/>
                  </a:cubicBezTo>
                  <a:cubicBezTo>
                    <a:pt x="1969" y="278"/>
                    <a:pt x="1971" y="278"/>
                    <a:pt x="1972" y="279"/>
                  </a:cubicBezTo>
                  <a:lnTo>
                    <a:pt x="1972" y="279"/>
                  </a:lnTo>
                  <a:cubicBezTo>
                    <a:pt x="1973" y="281"/>
                    <a:pt x="1973" y="283"/>
                    <a:pt x="1972" y="284"/>
                  </a:cubicBezTo>
                  <a:cubicBezTo>
                    <a:pt x="1971" y="285"/>
                    <a:pt x="1969" y="285"/>
                    <a:pt x="1968" y="284"/>
                  </a:cubicBezTo>
                  <a:close/>
                  <a:moveTo>
                    <a:pt x="1959" y="275"/>
                  </a:moveTo>
                  <a:lnTo>
                    <a:pt x="1959" y="275"/>
                  </a:lnTo>
                  <a:cubicBezTo>
                    <a:pt x="1957" y="274"/>
                    <a:pt x="1957" y="272"/>
                    <a:pt x="1959" y="271"/>
                  </a:cubicBezTo>
                  <a:cubicBezTo>
                    <a:pt x="1960" y="270"/>
                    <a:pt x="1962" y="270"/>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3"/>
                  </a:cubicBezTo>
                  <a:cubicBezTo>
                    <a:pt x="1950" y="261"/>
                    <a:pt x="1952" y="261"/>
                    <a:pt x="1954" y="263"/>
                  </a:cubicBezTo>
                  <a:lnTo>
                    <a:pt x="1954" y="263"/>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8"/>
                    <a:pt x="1923" y="237"/>
                    <a:pt x="1924" y="238"/>
                  </a:cubicBezTo>
                  <a:lnTo>
                    <a:pt x="1924" y="238"/>
                  </a:lnTo>
                  <a:cubicBezTo>
                    <a:pt x="1926" y="239"/>
                    <a:pt x="1926" y="241"/>
                    <a:pt x="1925" y="243"/>
                  </a:cubicBezTo>
                  <a:cubicBezTo>
                    <a:pt x="1924" y="244"/>
                    <a:pt x="1922" y="244"/>
                    <a:pt x="1921" y="243"/>
                  </a:cubicBezTo>
                  <a:close/>
                  <a:moveTo>
                    <a:pt x="1911" y="236"/>
                  </a:moveTo>
                  <a:lnTo>
                    <a:pt x="1911" y="236"/>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7"/>
                    <a:pt x="1911" y="236"/>
                  </a:cubicBezTo>
                  <a:close/>
                  <a:moveTo>
                    <a:pt x="1901" y="228"/>
                  </a:moveTo>
                  <a:lnTo>
                    <a:pt x="1901" y="228"/>
                  </a:lnTo>
                  <a:cubicBezTo>
                    <a:pt x="1899" y="227"/>
                    <a:pt x="1899" y="225"/>
                    <a:pt x="1900" y="224"/>
                  </a:cubicBezTo>
                  <a:cubicBezTo>
                    <a:pt x="1901" y="223"/>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10"/>
                  </a:cubicBezTo>
                  <a:cubicBezTo>
                    <a:pt x="1881" y="208"/>
                    <a:pt x="1882" y="208"/>
                    <a:pt x="1884" y="209"/>
                  </a:cubicBezTo>
                  <a:lnTo>
                    <a:pt x="1884" y="209"/>
                  </a:lnTo>
                  <a:cubicBezTo>
                    <a:pt x="1885" y="210"/>
                    <a:pt x="1886" y="212"/>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5"/>
                    <a:pt x="1861" y="194"/>
                    <a:pt x="1863" y="195"/>
                  </a:cubicBezTo>
                  <a:lnTo>
                    <a:pt x="1863" y="195"/>
                  </a:lnTo>
                  <a:cubicBezTo>
                    <a:pt x="1864" y="196"/>
                    <a:pt x="1865" y="198"/>
                    <a:pt x="1864" y="199"/>
                  </a:cubicBezTo>
                  <a:cubicBezTo>
                    <a:pt x="1863" y="201"/>
                    <a:pt x="1861" y="201"/>
                    <a:pt x="1859" y="200"/>
                  </a:cubicBezTo>
                  <a:close/>
                  <a:moveTo>
                    <a:pt x="1849" y="194"/>
                  </a:moveTo>
                  <a:lnTo>
                    <a:pt x="1849" y="194"/>
                  </a:lnTo>
                  <a:cubicBezTo>
                    <a:pt x="1847" y="193"/>
                    <a:pt x="1847" y="191"/>
                    <a:pt x="1848" y="189"/>
                  </a:cubicBezTo>
                  <a:cubicBezTo>
                    <a:pt x="1849" y="188"/>
                    <a:pt x="1851" y="187"/>
                    <a:pt x="1852" y="188"/>
                  </a:cubicBezTo>
                  <a:lnTo>
                    <a:pt x="1852" y="188"/>
                  </a:lnTo>
                  <a:cubicBezTo>
                    <a:pt x="1854" y="189"/>
                    <a:pt x="1854" y="191"/>
                    <a:pt x="1853" y="193"/>
                  </a:cubicBezTo>
                  <a:cubicBezTo>
                    <a:pt x="1852" y="194"/>
                    <a:pt x="1850" y="195"/>
                    <a:pt x="1849" y="194"/>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7"/>
                  </a:cubicBezTo>
                  <a:cubicBezTo>
                    <a:pt x="1827" y="175"/>
                    <a:pt x="1829" y="175"/>
                    <a:pt x="1831" y="176"/>
                  </a:cubicBezTo>
                  <a:lnTo>
                    <a:pt x="1831" y="176"/>
                  </a:lnTo>
                  <a:cubicBezTo>
                    <a:pt x="1832" y="177"/>
                    <a:pt x="1833" y="179"/>
                    <a:pt x="1832" y="180"/>
                  </a:cubicBezTo>
                  <a:cubicBezTo>
                    <a:pt x="1831" y="181"/>
                    <a:pt x="1829" y="182"/>
                    <a:pt x="1827" y="181"/>
                  </a:cubicBezTo>
                  <a:close/>
                  <a:moveTo>
                    <a:pt x="1817" y="175"/>
                  </a:moveTo>
                  <a:lnTo>
                    <a:pt x="1817" y="175"/>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6"/>
                    <a:pt x="1817" y="175"/>
                  </a:cubicBezTo>
                  <a:close/>
                  <a:moveTo>
                    <a:pt x="1805" y="169"/>
                  </a:moveTo>
                  <a:lnTo>
                    <a:pt x="1805" y="169"/>
                  </a:lnTo>
                  <a:cubicBezTo>
                    <a:pt x="1804" y="168"/>
                    <a:pt x="1804" y="166"/>
                    <a:pt x="1805" y="164"/>
                  </a:cubicBezTo>
                  <a:cubicBezTo>
                    <a:pt x="1806" y="163"/>
                    <a:pt x="1807" y="163"/>
                    <a:pt x="1809" y="164"/>
                  </a:cubicBezTo>
                  <a:lnTo>
                    <a:pt x="1809" y="164"/>
                  </a:lnTo>
                  <a:cubicBezTo>
                    <a:pt x="1810" y="165"/>
                    <a:pt x="1811" y="166"/>
                    <a:pt x="1810" y="168"/>
                  </a:cubicBezTo>
                  <a:cubicBezTo>
                    <a:pt x="1809" y="169"/>
                    <a:pt x="1807" y="170"/>
                    <a:pt x="1805" y="169"/>
                  </a:cubicBezTo>
                  <a:close/>
                  <a:moveTo>
                    <a:pt x="1794" y="163"/>
                  </a:moveTo>
                  <a:lnTo>
                    <a:pt x="1794" y="163"/>
                  </a:lnTo>
                  <a:cubicBezTo>
                    <a:pt x="1793" y="162"/>
                    <a:pt x="1793" y="160"/>
                    <a:pt x="1794" y="159"/>
                  </a:cubicBezTo>
                  <a:cubicBezTo>
                    <a:pt x="1795" y="157"/>
                    <a:pt x="1796" y="157"/>
                    <a:pt x="1798" y="158"/>
                  </a:cubicBezTo>
                  <a:lnTo>
                    <a:pt x="1798" y="158"/>
                  </a:lnTo>
                  <a:cubicBezTo>
                    <a:pt x="1799" y="159"/>
                    <a:pt x="1800" y="161"/>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8"/>
                    <a:pt x="1785" y="158"/>
                    <a:pt x="1783" y="157"/>
                  </a:cubicBezTo>
                  <a:close/>
                  <a:moveTo>
                    <a:pt x="1772" y="152"/>
                  </a:moveTo>
                  <a:lnTo>
                    <a:pt x="1772" y="152"/>
                  </a:lnTo>
                  <a:cubicBezTo>
                    <a:pt x="1771" y="151"/>
                    <a:pt x="1770" y="149"/>
                    <a:pt x="1771" y="147"/>
                  </a:cubicBezTo>
                  <a:cubicBezTo>
                    <a:pt x="1772" y="146"/>
                    <a:pt x="1774" y="145"/>
                    <a:pt x="1776" y="146"/>
                  </a:cubicBezTo>
                  <a:lnTo>
                    <a:pt x="1776" y="146"/>
                  </a:lnTo>
                  <a:cubicBezTo>
                    <a:pt x="1777" y="147"/>
                    <a:pt x="1777" y="149"/>
                    <a:pt x="1776" y="151"/>
                  </a:cubicBezTo>
                  <a:cubicBezTo>
                    <a:pt x="1776" y="152"/>
                    <a:pt x="1774" y="152"/>
                    <a:pt x="1772" y="152"/>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5"/>
                    <a:pt x="1753" y="135"/>
                  </a:cubicBezTo>
                  <a:lnTo>
                    <a:pt x="1753" y="135"/>
                  </a:lnTo>
                  <a:cubicBezTo>
                    <a:pt x="1755" y="136"/>
                    <a:pt x="1755" y="138"/>
                    <a:pt x="1754" y="140"/>
                  </a:cubicBezTo>
                  <a:cubicBezTo>
                    <a:pt x="1753" y="141"/>
                    <a:pt x="1751" y="142"/>
                    <a:pt x="1750" y="141"/>
                  </a:cubicBezTo>
                  <a:close/>
                  <a:moveTo>
                    <a:pt x="1738" y="136"/>
                  </a:moveTo>
                  <a:lnTo>
                    <a:pt x="1738" y="136"/>
                  </a:lnTo>
                  <a:cubicBezTo>
                    <a:pt x="1737" y="135"/>
                    <a:pt x="1736" y="133"/>
                    <a:pt x="1737" y="131"/>
                  </a:cubicBezTo>
                  <a:cubicBezTo>
                    <a:pt x="1738" y="130"/>
                    <a:pt x="1740" y="129"/>
                    <a:pt x="1742" y="130"/>
                  </a:cubicBezTo>
                  <a:lnTo>
                    <a:pt x="1742" y="130"/>
                  </a:lnTo>
                  <a:cubicBezTo>
                    <a:pt x="1743" y="131"/>
                    <a:pt x="1744" y="133"/>
                    <a:pt x="1743" y="135"/>
                  </a:cubicBezTo>
                  <a:cubicBezTo>
                    <a:pt x="1742" y="136"/>
                    <a:pt x="1740" y="136"/>
                    <a:pt x="1738" y="136"/>
                  </a:cubicBezTo>
                  <a:close/>
                  <a:moveTo>
                    <a:pt x="1727" y="131"/>
                  </a:moveTo>
                  <a:lnTo>
                    <a:pt x="1727" y="131"/>
                  </a:lnTo>
                  <a:cubicBezTo>
                    <a:pt x="1725" y="130"/>
                    <a:pt x="1725" y="128"/>
                    <a:pt x="1726" y="126"/>
                  </a:cubicBezTo>
                  <a:cubicBezTo>
                    <a:pt x="1727" y="125"/>
                    <a:pt x="1729" y="124"/>
                    <a:pt x="1730" y="125"/>
                  </a:cubicBezTo>
                  <a:lnTo>
                    <a:pt x="1730" y="125"/>
                  </a:lnTo>
                  <a:cubicBezTo>
                    <a:pt x="1732" y="126"/>
                    <a:pt x="1732" y="128"/>
                    <a:pt x="1731" y="130"/>
                  </a:cubicBezTo>
                  <a:cubicBezTo>
                    <a:pt x="1730" y="131"/>
                    <a:pt x="1728" y="131"/>
                    <a:pt x="1727" y="131"/>
                  </a:cubicBezTo>
                  <a:close/>
                  <a:moveTo>
                    <a:pt x="1715" y="126"/>
                  </a:moveTo>
                  <a:lnTo>
                    <a:pt x="1715" y="126"/>
                  </a:lnTo>
                  <a:cubicBezTo>
                    <a:pt x="1714" y="125"/>
                    <a:pt x="1713" y="123"/>
                    <a:pt x="1714" y="121"/>
                  </a:cubicBezTo>
                  <a:cubicBezTo>
                    <a:pt x="1715" y="120"/>
                    <a:pt x="1717" y="119"/>
                    <a:pt x="1719" y="120"/>
                  </a:cubicBezTo>
                  <a:lnTo>
                    <a:pt x="1719" y="120"/>
                  </a:lnTo>
                  <a:cubicBezTo>
                    <a:pt x="1720" y="121"/>
                    <a:pt x="1721" y="123"/>
                    <a:pt x="1720" y="125"/>
                  </a:cubicBezTo>
                  <a:cubicBezTo>
                    <a:pt x="1719" y="126"/>
                    <a:pt x="1717" y="126"/>
                    <a:pt x="1715" y="126"/>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2"/>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7"/>
                    <a:pt x="1694" y="117"/>
                    <a:pt x="1692" y="116"/>
                  </a:cubicBezTo>
                  <a:close/>
                  <a:moveTo>
                    <a:pt x="1681" y="111"/>
                  </a:moveTo>
                  <a:lnTo>
                    <a:pt x="1681" y="111"/>
                  </a:lnTo>
                  <a:cubicBezTo>
                    <a:pt x="1679" y="110"/>
                    <a:pt x="1679" y="109"/>
                    <a:pt x="1680" y="107"/>
                  </a:cubicBezTo>
                  <a:cubicBezTo>
                    <a:pt x="1681" y="106"/>
                    <a:pt x="1683" y="105"/>
                    <a:pt x="1684" y="106"/>
                  </a:cubicBezTo>
                  <a:lnTo>
                    <a:pt x="1684" y="106"/>
                  </a:lnTo>
                  <a:cubicBezTo>
                    <a:pt x="1685" y="107"/>
                    <a:pt x="1686" y="109"/>
                    <a:pt x="1685" y="111"/>
                  </a:cubicBezTo>
                  <a:cubicBezTo>
                    <a:pt x="1684" y="112"/>
                    <a:pt x="1682" y="112"/>
                    <a:pt x="1681" y="111"/>
                  </a:cubicBezTo>
                  <a:close/>
                  <a:moveTo>
                    <a:pt x="1669" y="107"/>
                  </a:moveTo>
                  <a:lnTo>
                    <a:pt x="1669" y="107"/>
                  </a:lnTo>
                  <a:cubicBezTo>
                    <a:pt x="1667" y="106"/>
                    <a:pt x="1667" y="104"/>
                    <a:pt x="1668" y="103"/>
                  </a:cubicBezTo>
                  <a:cubicBezTo>
                    <a:pt x="1669" y="101"/>
                    <a:pt x="1671" y="101"/>
                    <a:pt x="1672" y="102"/>
                  </a:cubicBezTo>
                  <a:lnTo>
                    <a:pt x="1672" y="102"/>
                  </a:lnTo>
                  <a:cubicBezTo>
                    <a:pt x="1674" y="103"/>
                    <a:pt x="1674" y="105"/>
                    <a:pt x="1673" y="106"/>
                  </a:cubicBezTo>
                  <a:cubicBezTo>
                    <a:pt x="1672" y="107"/>
                    <a:pt x="1670" y="108"/>
                    <a:pt x="1669" y="107"/>
                  </a:cubicBezTo>
                  <a:close/>
                  <a:moveTo>
                    <a:pt x="1657" y="103"/>
                  </a:moveTo>
                  <a:lnTo>
                    <a:pt x="1657" y="103"/>
                  </a:lnTo>
                  <a:cubicBezTo>
                    <a:pt x="1656" y="102"/>
                    <a:pt x="1655" y="100"/>
                    <a:pt x="1656" y="99"/>
                  </a:cubicBezTo>
                  <a:cubicBezTo>
                    <a:pt x="1657" y="97"/>
                    <a:pt x="1659" y="96"/>
                    <a:pt x="1660" y="97"/>
                  </a:cubicBezTo>
                  <a:lnTo>
                    <a:pt x="1660" y="97"/>
                  </a:lnTo>
                  <a:cubicBezTo>
                    <a:pt x="1662" y="98"/>
                    <a:pt x="1662" y="100"/>
                    <a:pt x="1662" y="101"/>
                  </a:cubicBezTo>
                  <a:cubicBezTo>
                    <a:pt x="1661" y="103"/>
                    <a:pt x="1659" y="104"/>
                    <a:pt x="1657" y="103"/>
                  </a:cubicBezTo>
                  <a:close/>
                  <a:moveTo>
                    <a:pt x="1646" y="99"/>
                  </a:moveTo>
                  <a:lnTo>
                    <a:pt x="1646" y="99"/>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9"/>
                  </a:cubicBezTo>
                  <a:close/>
                  <a:moveTo>
                    <a:pt x="1634" y="94"/>
                  </a:moveTo>
                  <a:lnTo>
                    <a:pt x="1634" y="94"/>
                  </a:lnTo>
                  <a:cubicBezTo>
                    <a:pt x="1632" y="94"/>
                    <a:pt x="1632" y="92"/>
                    <a:pt x="1632" y="90"/>
                  </a:cubicBezTo>
                  <a:cubicBezTo>
                    <a:pt x="1633" y="89"/>
                    <a:pt x="1635" y="88"/>
                    <a:pt x="1637" y="89"/>
                  </a:cubicBezTo>
                  <a:lnTo>
                    <a:pt x="1637" y="89"/>
                  </a:lnTo>
                  <a:cubicBezTo>
                    <a:pt x="1638" y="90"/>
                    <a:pt x="1639" y="91"/>
                    <a:pt x="1638" y="93"/>
                  </a:cubicBezTo>
                  <a:cubicBezTo>
                    <a:pt x="1637" y="95"/>
                    <a:pt x="1635" y="95"/>
                    <a:pt x="1634" y="94"/>
                  </a:cubicBezTo>
                  <a:close/>
                  <a:moveTo>
                    <a:pt x="1623" y="91"/>
                  </a:moveTo>
                  <a:lnTo>
                    <a:pt x="1623" y="91"/>
                  </a:lnTo>
                  <a:cubicBezTo>
                    <a:pt x="1621" y="90"/>
                    <a:pt x="1620" y="88"/>
                    <a:pt x="1620" y="87"/>
                  </a:cubicBezTo>
                  <a:cubicBezTo>
                    <a:pt x="1621" y="85"/>
                    <a:pt x="1623" y="84"/>
                    <a:pt x="1624" y="85"/>
                  </a:cubicBezTo>
                  <a:lnTo>
                    <a:pt x="1624" y="85"/>
                  </a:lnTo>
                  <a:cubicBezTo>
                    <a:pt x="1626" y="85"/>
                    <a:pt x="1627" y="87"/>
                    <a:pt x="1627" y="88"/>
                  </a:cubicBezTo>
                  <a:cubicBezTo>
                    <a:pt x="1626" y="90"/>
                    <a:pt x="1624" y="91"/>
                    <a:pt x="1623" y="91"/>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3"/>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4"/>
                    <a:pt x="1591" y="75"/>
                    <a:pt x="1591" y="77"/>
                  </a:cubicBezTo>
                  <a:cubicBezTo>
                    <a:pt x="1590" y="79"/>
                    <a:pt x="1589" y="80"/>
                    <a:pt x="1587" y="79"/>
                  </a:cubicBezTo>
                  <a:close/>
                  <a:moveTo>
                    <a:pt x="1575" y="76"/>
                  </a:moveTo>
                  <a:lnTo>
                    <a:pt x="1575" y="76"/>
                  </a:lnTo>
                  <a:cubicBezTo>
                    <a:pt x="1573" y="75"/>
                    <a:pt x="1572" y="74"/>
                    <a:pt x="1573" y="72"/>
                  </a:cubicBezTo>
                  <a:cubicBezTo>
                    <a:pt x="1573" y="70"/>
                    <a:pt x="1575" y="69"/>
                    <a:pt x="1576" y="70"/>
                  </a:cubicBezTo>
                  <a:lnTo>
                    <a:pt x="1576" y="70"/>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7"/>
                    <a:pt x="1567" y="68"/>
                    <a:pt x="1567" y="70"/>
                  </a:cubicBezTo>
                  <a:cubicBezTo>
                    <a:pt x="1566" y="72"/>
                    <a:pt x="1565" y="73"/>
                    <a:pt x="1563" y="72"/>
                  </a:cubicBezTo>
                  <a:close/>
                  <a:moveTo>
                    <a:pt x="1551" y="69"/>
                  </a:moveTo>
                  <a:lnTo>
                    <a:pt x="1551" y="69"/>
                  </a:lnTo>
                  <a:cubicBezTo>
                    <a:pt x="1549" y="68"/>
                    <a:pt x="1548" y="67"/>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2"/>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4"/>
                    <a:pt x="1519" y="55"/>
                    <a:pt x="1518" y="57"/>
                  </a:cubicBezTo>
                  <a:cubicBezTo>
                    <a:pt x="1518" y="59"/>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6"/>
                    <a:pt x="1504" y="57"/>
                    <a:pt x="1503" y="56"/>
                  </a:cubicBezTo>
                  <a:close/>
                  <a:moveTo>
                    <a:pt x="1490" y="53"/>
                  </a:moveTo>
                  <a:lnTo>
                    <a:pt x="1490" y="53"/>
                  </a:lnTo>
                  <a:cubicBezTo>
                    <a:pt x="1489" y="53"/>
                    <a:pt x="1488" y="51"/>
                    <a:pt x="1488" y="49"/>
                  </a:cubicBezTo>
                  <a:cubicBezTo>
                    <a:pt x="1489" y="48"/>
                    <a:pt x="1490" y="47"/>
                    <a:pt x="1492" y="47"/>
                  </a:cubicBezTo>
                  <a:lnTo>
                    <a:pt x="1492" y="47"/>
                  </a:lnTo>
                  <a:cubicBezTo>
                    <a:pt x="1494" y="48"/>
                    <a:pt x="1495" y="49"/>
                    <a:pt x="1494" y="51"/>
                  </a:cubicBezTo>
                  <a:cubicBezTo>
                    <a:pt x="1494" y="53"/>
                    <a:pt x="1492" y="54"/>
                    <a:pt x="1490" y="53"/>
                  </a:cubicBezTo>
                  <a:close/>
                  <a:moveTo>
                    <a:pt x="1478" y="51"/>
                  </a:moveTo>
                  <a:lnTo>
                    <a:pt x="1478" y="51"/>
                  </a:lnTo>
                  <a:cubicBezTo>
                    <a:pt x="1476" y="50"/>
                    <a:pt x="1475" y="48"/>
                    <a:pt x="1476" y="47"/>
                  </a:cubicBezTo>
                  <a:cubicBezTo>
                    <a:pt x="1476" y="45"/>
                    <a:pt x="1478" y="44"/>
                    <a:pt x="1480" y="44"/>
                  </a:cubicBezTo>
                  <a:lnTo>
                    <a:pt x="1480" y="44"/>
                  </a:lnTo>
                  <a:cubicBezTo>
                    <a:pt x="1481" y="45"/>
                    <a:pt x="1482" y="47"/>
                    <a:pt x="1482" y="48"/>
                  </a:cubicBezTo>
                  <a:cubicBezTo>
                    <a:pt x="1482" y="50"/>
                    <a:pt x="1480" y="51"/>
                    <a:pt x="1478" y="51"/>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6"/>
                  </a:cubicBezTo>
                  <a:cubicBezTo>
                    <a:pt x="1469" y="47"/>
                    <a:pt x="1468" y="48"/>
                    <a:pt x="1466" y="48"/>
                  </a:cubicBezTo>
                  <a:close/>
                  <a:moveTo>
                    <a:pt x="1454" y="45"/>
                  </a:moveTo>
                  <a:lnTo>
                    <a:pt x="1454" y="45"/>
                  </a:lnTo>
                  <a:cubicBezTo>
                    <a:pt x="1452" y="45"/>
                    <a:pt x="1451" y="43"/>
                    <a:pt x="1451" y="41"/>
                  </a:cubicBezTo>
                  <a:cubicBezTo>
                    <a:pt x="1452" y="40"/>
                    <a:pt x="1454" y="39"/>
                    <a:pt x="1455" y="39"/>
                  </a:cubicBezTo>
                  <a:lnTo>
                    <a:pt x="1455" y="39"/>
                  </a:lnTo>
                  <a:cubicBezTo>
                    <a:pt x="1457" y="39"/>
                    <a:pt x="1458" y="41"/>
                    <a:pt x="1458" y="43"/>
                  </a:cubicBezTo>
                  <a:cubicBezTo>
                    <a:pt x="1457" y="44"/>
                    <a:pt x="1455" y="46"/>
                    <a:pt x="1454" y="45"/>
                  </a:cubicBezTo>
                  <a:close/>
                  <a:moveTo>
                    <a:pt x="1441" y="43"/>
                  </a:moveTo>
                  <a:lnTo>
                    <a:pt x="1441" y="43"/>
                  </a:lnTo>
                  <a:cubicBezTo>
                    <a:pt x="1440" y="42"/>
                    <a:pt x="1439" y="40"/>
                    <a:pt x="1439" y="39"/>
                  </a:cubicBezTo>
                  <a:cubicBezTo>
                    <a:pt x="1440" y="37"/>
                    <a:pt x="1441" y="36"/>
                    <a:pt x="1443" y="37"/>
                  </a:cubicBezTo>
                  <a:lnTo>
                    <a:pt x="1443" y="37"/>
                  </a:lnTo>
                  <a:cubicBezTo>
                    <a:pt x="1445" y="37"/>
                    <a:pt x="1446" y="39"/>
                    <a:pt x="1445" y="40"/>
                  </a:cubicBezTo>
                  <a:cubicBezTo>
                    <a:pt x="1445" y="42"/>
                    <a:pt x="1443" y="43"/>
                    <a:pt x="1441" y="43"/>
                  </a:cubicBezTo>
                  <a:close/>
                  <a:moveTo>
                    <a:pt x="1429" y="40"/>
                  </a:moveTo>
                  <a:lnTo>
                    <a:pt x="1429" y="40"/>
                  </a:lnTo>
                  <a:cubicBezTo>
                    <a:pt x="1428" y="40"/>
                    <a:pt x="1427" y="38"/>
                    <a:pt x="1427" y="36"/>
                  </a:cubicBezTo>
                  <a:cubicBezTo>
                    <a:pt x="1427" y="35"/>
                    <a:pt x="1429" y="34"/>
                    <a:pt x="1431" y="34"/>
                  </a:cubicBezTo>
                  <a:lnTo>
                    <a:pt x="1431" y="34"/>
                  </a:lnTo>
                  <a:cubicBezTo>
                    <a:pt x="1432" y="35"/>
                    <a:pt x="1433" y="36"/>
                    <a:pt x="1433" y="38"/>
                  </a:cubicBezTo>
                  <a:cubicBezTo>
                    <a:pt x="1433" y="40"/>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6"/>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2"/>
                    <a:pt x="1408" y="33"/>
                  </a:cubicBezTo>
                  <a:cubicBezTo>
                    <a:pt x="1408" y="35"/>
                    <a:pt x="1406" y="36"/>
                    <a:pt x="1405" y="35"/>
                  </a:cubicBezTo>
                  <a:close/>
                  <a:moveTo>
                    <a:pt x="1392" y="33"/>
                  </a:moveTo>
                  <a:lnTo>
                    <a:pt x="1392" y="33"/>
                  </a:lnTo>
                  <a:cubicBezTo>
                    <a:pt x="1391" y="33"/>
                    <a:pt x="1390" y="31"/>
                    <a:pt x="1390" y="30"/>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8"/>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6"/>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4"/>
                  </a:cubicBezTo>
                  <a:cubicBezTo>
                    <a:pt x="1353" y="22"/>
                    <a:pt x="1355" y="21"/>
                    <a:pt x="1357" y="21"/>
                  </a:cubicBezTo>
                  <a:lnTo>
                    <a:pt x="1357" y="21"/>
                  </a:lnTo>
                  <a:cubicBezTo>
                    <a:pt x="1358" y="22"/>
                    <a:pt x="1359" y="23"/>
                    <a:pt x="1359" y="25"/>
                  </a:cubicBezTo>
                  <a:cubicBezTo>
                    <a:pt x="1359" y="27"/>
                    <a:pt x="1357" y="28"/>
                    <a:pt x="1355" y="27"/>
                  </a:cubicBezTo>
                  <a:close/>
                  <a:moveTo>
                    <a:pt x="1343" y="26"/>
                  </a:moveTo>
                  <a:lnTo>
                    <a:pt x="1343" y="26"/>
                  </a:lnTo>
                  <a:cubicBezTo>
                    <a:pt x="1341" y="25"/>
                    <a:pt x="1340" y="23"/>
                    <a:pt x="1341" y="22"/>
                  </a:cubicBezTo>
                  <a:cubicBezTo>
                    <a:pt x="1341" y="20"/>
                    <a:pt x="1343" y="19"/>
                    <a:pt x="1344" y="20"/>
                  </a:cubicBezTo>
                  <a:lnTo>
                    <a:pt x="1344" y="20"/>
                  </a:lnTo>
                  <a:cubicBezTo>
                    <a:pt x="1346" y="20"/>
                    <a:pt x="1347" y="22"/>
                    <a:pt x="1347" y="23"/>
                  </a:cubicBezTo>
                  <a:cubicBezTo>
                    <a:pt x="1346" y="25"/>
                    <a:pt x="1345" y="26"/>
                    <a:pt x="1343" y="26"/>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7"/>
                    <a:pt x="1322" y="18"/>
                    <a:pt x="1322" y="20"/>
                  </a:cubicBezTo>
                  <a:cubicBezTo>
                    <a:pt x="1321" y="22"/>
                    <a:pt x="1320" y="23"/>
                    <a:pt x="1318" y="22"/>
                  </a:cubicBezTo>
                  <a:close/>
                  <a:moveTo>
                    <a:pt x="1306" y="21"/>
                  </a:moveTo>
                  <a:lnTo>
                    <a:pt x="1306" y="21"/>
                  </a:lnTo>
                  <a:cubicBezTo>
                    <a:pt x="1304" y="20"/>
                    <a:pt x="1303" y="18"/>
                    <a:pt x="1303" y="17"/>
                  </a:cubicBezTo>
                  <a:cubicBezTo>
                    <a:pt x="1304" y="15"/>
                    <a:pt x="1306" y="14"/>
                    <a:pt x="1307" y="15"/>
                  </a:cubicBezTo>
                  <a:lnTo>
                    <a:pt x="1307" y="15"/>
                  </a:lnTo>
                  <a:cubicBezTo>
                    <a:pt x="1309" y="15"/>
                    <a:pt x="1310" y="17"/>
                    <a:pt x="1310" y="18"/>
                  </a:cubicBezTo>
                  <a:cubicBezTo>
                    <a:pt x="1309" y="20"/>
                    <a:pt x="1307" y="21"/>
                    <a:pt x="1306" y="21"/>
                  </a:cubicBezTo>
                  <a:close/>
                  <a:moveTo>
                    <a:pt x="1293" y="19"/>
                  </a:moveTo>
                  <a:lnTo>
                    <a:pt x="1293" y="19"/>
                  </a:lnTo>
                  <a:cubicBezTo>
                    <a:pt x="1292" y="19"/>
                    <a:pt x="1291" y="17"/>
                    <a:pt x="1291" y="15"/>
                  </a:cubicBezTo>
                  <a:cubicBezTo>
                    <a:pt x="1291" y="14"/>
                    <a:pt x="1293" y="13"/>
                    <a:pt x="1295" y="13"/>
                  </a:cubicBezTo>
                  <a:lnTo>
                    <a:pt x="1295" y="13"/>
                  </a:lnTo>
                  <a:cubicBezTo>
                    <a:pt x="1296" y="14"/>
                    <a:pt x="1298" y="15"/>
                    <a:pt x="1297" y="17"/>
                  </a:cubicBezTo>
                  <a:cubicBezTo>
                    <a:pt x="1297" y="19"/>
                    <a:pt x="1295" y="20"/>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6"/>
                  </a:cubicBezTo>
                  <a:cubicBezTo>
                    <a:pt x="1284" y="17"/>
                    <a:pt x="1283" y="18"/>
                    <a:pt x="1281" y="18"/>
                  </a:cubicBezTo>
                  <a:close/>
                  <a:moveTo>
                    <a:pt x="1268" y="17"/>
                  </a:moveTo>
                  <a:lnTo>
                    <a:pt x="1268" y="16"/>
                  </a:lnTo>
                  <a:cubicBezTo>
                    <a:pt x="1267" y="16"/>
                    <a:pt x="1266" y="14"/>
                    <a:pt x="1266" y="13"/>
                  </a:cubicBezTo>
                  <a:cubicBezTo>
                    <a:pt x="1267" y="11"/>
                    <a:pt x="1268" y="10"/>
                    <a:pt x="1270" y="10"/>
                  </a:cubicBezTo>
                  <a:lnTo>
                    <a:pt x="1270" y="10"/>
                  </a:lnTo>
                  <a:cubicBezTo>
                    <a:pt x="1272" y="11"/>
                    <a:pt x="1273" y="13"/>
                    <a:pt x="1272" y="14"/>
                  </a:cubicBezTo>
                  <a:cubicBezTo>
                    <a:pt x="1272" y="16"/>
                    <a:pt x="1270" y="17"/>
                    <a:pt x="1268" y="17"/>
                  </a:cubicBezTo>
                  <a:close/>
                  <a:moveTo>
                    <a:pt x="1256" y="15"/>
                  </a:moveTo>
                  <a:lnTo>
                    <a:pt x="1256" y="15"/>
                  </a:lnTo>
                  <a:cubicBezTo>
                    <a:pt x="1254" y="15"/>
                    <a:pt x="1253" y="13"/>
                    <a:pt x="1254" y="11"/>
                  </a:cubicBezTo>
                  <a:cubicBezTo>
                    <a:pt x="1254" y="10"/>
                    <a:pt x="1256" y="9"/>
                    <a:pt x="1258" y="9"/>
                  </a:cubicBezTo>
                  <a:lnTo>
                    <a:pt x="1258" y="9"/>
                  </a:lnTo>
                  <a:cubicBezTo>
                    <a:pt x="1259" y="10"/>
                    <a:pt x="1260" y="11"/>
                    <a:pt x="1260" y="13"/>
                  </a:cubicBezTo>
                  <a:cubicBezTo>
                    <a:pt x="1259" y="15"/>
                    <a:pt x="1258" y="16"/>
                    <a:pt x="1256" y="15"/>
                  </a:cubicBezTo>
                  <a:close/>
                  <a:moveTo>
                    <a:pt x="1244" y="14"/>
                  </a:moveTo>
                  <a:lnTo>
                    <a:pt x="1244" y="14"/>
                  </a:lnTo>
                  <a:cubicBezTo>
                    <a:pt x="1242" y="14"/>
                    <a:pt x="1241" y="12"/>
                    <a:pt x="1241" y="10"/>
                  </a:cubicBezTo>
                  <a:cubicBezTo>
                    <a:pt x="1242" y="9"/>
                    <a:pt x="1243" y="8"/>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8"/>
                    <a:pt x="1231" y="7"/>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7"/>
                    <a:pt x="1218" y="6"/>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6"/>
                    <a:pt x="1206" y="5"/>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5"/>
                    <a:pt x="1198" y="6"/>
                    <a:pt x="1197" y="8"/>
                  </a:cubicBezTo>
                  <a:cubicBezTo>
                    <a:pt x="1197" y="10"/>
                    <a:pt x="1195" y="11"/>
                    <a:pt x="1194" y="10"/>
                  </a:cubicBezTo>
                  <a:close/>
                  <a:moveTo>
                    <a:pt x="1181" y="10"/>
                  </a:moveTo>
                  <a:lnTo>
                    <a:pt x="1181" y="10"/>
                  </a:lnTo>
                  <a:cubicBezTo>
                    <a:pt x="1179" y="9"/>
                    <a:pt x="1178" y="7"/>
                    <a:pt x="1179" y="6"/>
                  </a:cubicBezTo>
                  <a:cubicBezTo>
                    <a:pt x="1179" y="4"/>
                    <a:pt x="1181" y="3"/>
                    <a:pt x="1183" y="4"/>
                  </a:cubicBezTo>
                  <a:lnTo>
                    <a:pt x="1183" y="4"/>
                  </a:lnTo>
                  <a:cubicBezTo>
                    <a:pt x="1184" y="4"/>
                    <a:pt x="1185" y="6"/>
                    <a:pt x="1185" y="7"/>
                  </a:cubicBezTo>
                  <a:cubicBezTo>
                    <a:pt x="1185" y="9"/>
                    <a:pt x="1183" y="10"/>
                    <a:pt x="1181" y="10"/>
                  </a:cubicBezTo>
                  <a:close/>
                  <a:moveTo>
                    <a:pt x="1169" y="9"/>
                  </a:moveTo>
                  <a:lnTo>
                    <a:pt x="1169" y="9"/>
                  </a:lnTo>
                  <a:cubicBezTo>
                    <a:pt x="1167" y="9"/>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5"/>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4"/>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2"/>
                    <a:pt x="1119" y="1"/>
                    <a:pt x="1120" y="1"/>
                  </a:cubicBezTo>
                  <a:lnTo>
                    <a:pt x="1120" y="1"/>
                  </a:lnTo>
                  <a:cubicBezTo>
                    <a:pt x="1122" y="1"/>
                    <a:pt x="1123" y="3"/>
                    <a:pt x="1122" y="5"/>
                  </a:cubicBezTo>
                  <a:cubicBezTo>
                    <a:pt x="1122" y="6"/>
                    <a:pt x="1120" y="7"/>
                    <a:pt x="1119" y="7"/>
                  </a:cubicBezTo>
                  <a:close/>
                  <a:moveTo>
                    <a:pt x="1106" y="7"/>
                  </a:moveTo>
                  <a:lnTo>
                    <a:pt x="1106" y="7"/>
                  </a:lnTo>
                  <a:cubicBezTo>
                    <a:pt x="1105" y="6"/>
                    <a:pt x="1103" y="5"/>
                    <a:pt x="1104" y="3"/>
                  </a:cubicBezTo>
                  <a:cubicBezTo>
                    <a:pt x="1104" y="1"/>
                    <a:pt x="1106" y="0"/>
                    <a:pt x="1108" y="1"/>
                  </a:cubicBezTo>
                  <a:lnTo>
                    <a:pt x="1108" y="1"/>
                  </a:lnTo>
                  <a:cubicBezTo>
                    <a:pt x="1109" y="1"/>
                    <a:pt x="1110" y="3"/>
                    <a:pt x="1110" y="4"/>
                  </a:cubicBezTo>
                  <a:cubicBezTo>
                    <a:pt x="1110" y="6"/>
                    <a:pt x="1108" y="7"/>
                    <a:pt x="1106" y="7"/>
                  </a:cubicBezTo>
                  <a:close/>
                  <a:moveTo>
                    <a:pt x="1094" y="7"/>
                  </a:moveTo>
                  <a:lnTo>
                    <a:pt x="1094" y="7"/>
                  </a:lnTo>
                  <a:cubicBezTo>
                    <a:pt x="1093" y="7"/>
                    <a:pt x="1091" y="5"/>
                    <a:pt x="1091" y="3"/>
                  </a:cubicBezTo>
                  <a:cubicBezTo>
                    <a:pt x="1091" y="2"/>
                    <a:pt x="1093" y="0"/>
                    <a:pt x="1094" y="0"/>
                  </a:cubicBezTo>
                  <a:lnTo>
                    <a:pt x="1094" y="0"/>
                  </a:lnTo>
                  <a:cubicBezTo>
                    <a:pt x="1096" y="0"/>
                    <a:pt x="1098" y="2"/>
                    <a:pt x="1098" y="3"/>
                  </a:cubicBezTo>
                  <a:cubicBezTo>
                    <a:pt x="1098" y="5"/>
                    <a:pt x="1096" y="7"/>
                    <a:pt x="1094" y="7"/>
                  </a:cubicBezTo>
                  <a:close/>
                  <a:moveTo>
                    <a:pt x="1082" y="7"/>
                  </a:moveTo>
                  <a:lnTo>
                    <a:pt x="1082" y="7"/>
                  </a:lnTo>
                  <a:cubicBezTo>
                    <a:pt x="1080" y="7"/>
                    <a:pt x="1079" y="5"/>
                    <a:pt x="1079" y="3"/>
                  </a:cubicBezTo>
                  <a:cubicBezTo>
                    <a:pt x="1079" y="2"/>
                    <a:pt x="1080" y="0"/>
                    <a:pt x="1082" y="0"/>
                  </a:cubicBezTo>
                  <a:lnTo>
                    <a:pt x="1082" y="0"/>
                  </a:lnTo>
                  <a:cubicBezTo>
                    <a:pt x="1084" y="0"/>
                    <a:pt x="1085" y="2"/>
                    <a:pt x="1085" y="3"/>
                  </a:cubicBezTo>
                  <a:cubicBezTo>
                    <a:pt x="1085" y="5"/>
                    <a:pt x="1084" y="7"/>
                    <a:pt x="1082" y="7"/>
                  </a:cubicBezTo>
                  <a:close/>
                  <a:moveTo>
                    <a:pt x="1069" y="7"/>
                  </a:moveTo>
                  <a:lnTo>
                    <a:pt x="1069" y="7"/>
                  </a:lnTo>
                  <a:cubicBezTo>
                    <a:pt x="1068" y="7"/>
                    <a:pt x="1066" y="5"/>
                    <a:pt x="1066" y="3"/>
                  </a:cubicBezTo>
                  <a:cubicBezTo>
                    <a:pt x="1066" y="2"/>
                    <a:pt x="1068" y="0"/>
                    <a:pt x="1069" y="0"/>
                  </a:cubicBezTo>
                  <a:lnTo>
                    <a:pt x="1069" y="0"/>
                  </a:lnTo>
                  <a:cubicBezTo>
                    <a:pt x="1071" y="0"/>
                    <a:pt x="1073" y="2"/>
                    <a:pt x="1073" y="3"/>
                  </a:cubicBezTo>
                  <a:cubicBezTo>
                    <a:pt x="1073" y="5"/>
                    <a:pt x="1071" y="7"/>
                    <a:pt x="1069" y="7"/>
                  </a:cubicBezTo>
                  <a:close/>
                  <a:moveTo>
                    <a:pt x="1057" y="7"/>
                  </a:moveTo>
                  <a:lnTo>
                    <a:pt x="1057" y="7"/>
                  </a:lnTo>
                  <a:cubicBezTo>
                    <a:pt x="1055" y="7"/>
                    <a:pt x="1054" y="5"/>
                    <a:pt x="1054" y="3"/>
                  </a:cubicBezTo>
                  <a:cubicBezTo>
                    <a:pt x="1054" y="2"/>
                    <a:pt x="1055" y="0"/>
                    <a:pt x="1057" y="0"/>
                  </a:cubicBezTo>
                  <a:lnTo>
                    <a:pt x="1057" y="0"/>
                  </a:lnTo>
                  <a:cubicBezTo>
                    <a:pt x="1059" y="0"/>
                    <a:pt x="1060" y="2"/>
                    <a:pt x="1060" y="3"/>
                  </a:cubicBezTo>
                  <a:cubicBezTo>
                    <a:pt x="1060" y="5"/>
                    <a:pt x="1059" y="7"/>
                    <a:pt x="1057" y="7"/>
                  </a:cubicBezTo>
                  <a:close/>
                  <a:moveTo>
                    <a:pt x="1044" y="7"/>
                  </a:moveTo>
                  <a:lnTo>
                    <a:pt x="1044" y="7"/>
                  </a:lnTo>
                  <a:cubicBezTo>
                    <a:pt x="1043" y="7"/>
                    <a:pt x="1041" y="5"/>
                    <a:pt x="1041" y="3"/>
                  </a:cubicBezTo>
                  <a:cubicBezTo>
                    <a:pt x="1041" y="2"/>
                    <a:pt x="1043" y="0"/>
                    <a:pt x="1044" y="0"/>
                  </a:cubicBezTo>
                  <a:lnTo>
                    <a:pt x="1044" y="0"/>
                  </a:lnTo>
                  <a:cubicBezTo>
                    <a:pt x="1046" y="0"/>
                    <a:pt x="1048" y="2"/>
                    <a:pt x="1048" y="3"/>
                  </a:cubicBezTo>
                  <a:cubicBezTo>
                    <a:pt x="1048" y="5"/>
                    <a:pt x="1046" y="7"/>
                    <a:pt x="1044" y="7"/>
                  </a:cubicBezTo>
                  <a:close/>
                  <a:moveTo>
                    <a:pt x="1032" y="7"/>
                  </a:moveTo>
                  <a:lnTo>
                    <a:pt x="1032" y="7"/>
                  </a:lnTo>
                  <a:cubicBezTo>
                    <a:pt x="1030" y="7"/>
                    <a:pt x="1029" y="5"/>
                    <a:pt x="1029" y="4"/>
                  </a:cubicBezTo>
                  <a:cubicBezTo>
                    <a:pt x="1029" y="2"/>
                    <a:pt x="1030" y="1"/>
                    <a:pt x="1032" y="1"/>
                  </a:cubicBezTo>
                  <a:lnTo>
                    <a:pt x="1032" y="1"/>
                  </a:lnTo>
                  <a:cubicBezTo>
                    <a:pt x="1034" y="1"/>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3"/>
                    <a:pt x="1005" y="1"/>
                    <a:pt x="1007" y="1"/>
                  </a:cubicBezTo>
                  <a:lnTo>
                    <a:pt x="1007" y="1"/>
                  </a:lnTo>
                  <a:cubicBezTo>
                    <a:pt x="1009" y="1"/>
                    <a:pt x="1010" y="3"/>
                    <a:pt x="1010" y="4"/>
                  </a:cubicBezTo>
                  <a:cubicBezTo>
                    <a:pt x="1010" y="6"/>
                    <a:pt x="1009" y="7"/>
                    <a:pt x="1007" y="7"/>
                  </a:cubicBezTo>
                  <a:close/>
                  <a:moveTo>
                    <a:pt x="994" y="8"/>
                  </a:moveTo>
                  <a:lnTo>
                    <a:pt x="994" y="8"/>
                  </a:lnTo>
                  <a:cubicBezTo>
                    <a:pt x="993" y="8"/>
                    <a:pt x="991" y="6"/>
                    <a:pt x="991" y="5"/>
                  </a:cubicBezTo>
                  <a:cubicBezTo>
                    <a:pt x="991" y="3"/>
                    <a:pt x="993" y="2"/>
                    <a:pt x="994" y="2"/>
                  </a:cubicBezTo>
                  <a:lnTo>
                    <a:pt x="994" y="2"/>
                  </a:lnTo>
                  <a:cubicBezTo>
                    <a:pt x="996" y="2"/>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8"/>
                    <a:pt x="966" y="6"/>
                  </a:cubicBezTo>
                  <a:cubicBezTo>
                    <a:pt x="966" y="4"/>
                    <a:pt x="968" y="3"/>
                    <a:pt x="969" y="3"/>
                  </a:cubicBezTo>
                  <a:lnTo>
                    <a:pt x="969" y="3"/>
                  </a:lnTo>
                  <a:cubicBezTo>
                    <a:pt x="971" y="3"/>
                    <a:pt x="973" y="4"/>
                    <a:pt x="973" y="6"/>
                  </a:cubicBezTo>
                  <a:cubicBezTo>
                    <a:pt x="973" y="8"/>
                    <a:pt x="971" y="9"/>
                    <a:pt x="969" y="9"/>
                  </a:cubicBezTo>
                  <a:close/>
                  <a:moveTo>
                    <a:pt x="957" y="10"/>
                  </a:moveTo>
                  <a:lnTo>
                    <a:pt x="957" y="10"/>
                  </a:lnTo>
                  <a:cubicBezTo>
                    <a:pt x="955" y="10"/>
                    <a:pt x="954" y="8"/>
                    <a:pt x="954" y="6"/>
                  </a:cubicBezTo>
                  <a:cubicBezTo>
                    <a:pt x="954" y="5"/>
                    <a:pt x="955" y="3"/>
                    <a:pt x="957" y="3"/>
                  </a:cubicBezTo>
                  <a:lnTo>
                    <a:pt x="957" y="3"/>
                  </a:lnTo>
                  <a:cubicBezTo>
                    <a:pt x="959" y="3"/>
                    <a:pt x="960" y="5"/>
                    <a:pt x="960" y="6"/>
                  </a:cubicBezTo>
                  <a:cubicBezTo>
                    <a:pt x="960" y="8"/>
                    <a:pt x="959" y="10"/>
                    <a:pt x="957" y="10"/>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10"/>
                    <a:pt x="929" y="8"/>
                  </a:cubicBezTo>
                  <a:cubicBezTo>
                    <a:pt x="929" y="6"/>
                    <a:pt x="930" y="5"/>
                    <a:pt x="932" y="5"/>
                  </a:cubicBezTo>
                  <a:lnTo>
                    <a:pt x="932" y="5"/>
                  </a:lnTo>
                  <a:cubicBezTo>
                    <a:pt x="934" y="5"/>
                    <a:pt x="935" y="6"/>
                    <a:pt x="935" y="8"/>
                  </a:cubicBezTo>
                  <a:cubicBezTo>
                    <a:pt x="935" y="10"/>
                    <a:pt x="934" y="11"/>
                    <a:pt x="932" y="11"/>
                  </a:cubicBezTo>
                  <a:close/>
                  <a:moveTo>
                    <a:pt x="919" y="12"/>
                  </a:moveTo>
                  <a:lnTo>
                    <a:pt x="919" y="12"/>
                  </a:lnTo>
                  <a:cubicBezTo>
                    <a:pt x="918" y="12"/>
                    <a:pt x="916" y="11"/>
                    <a:pt x="916" y="9"/>
                  </a:cubicBezTo>
                  <a:cubicBezTo>
                    <a:pt x="916" y="7"/>
                    <a:pt x="918" y="6"/>
                    <a:pt x="919" y="6"/>
                  </a:cubicBezTo>
                  <a:lnTo>
                    <a:pt x="919" y="6"/>
                  </a:lnTo>
                  <a:cubicBezTo>
                    <a:pt x="921" y="6"/>
                    <a:pt x="923" y="7"/>
                    <a:pt x="923" y="9"/>
                  </a:cubicBezTo>
                  <a:cubicBezTo>
                    <a:pt x="923" y="11"/>
                    <a:pt x="921" y="12"/>
                    <a:pt x="919" y="12"/>
                  </a:cubicBezTo>
                  <a:close/>
                  <a:moveTo>
                    <a:pt x="907" y="13"/>
                  </a:moveTo>
                  <a:lnTo>
                    <a:pt x="907" y="13"/>
                  </a:lnTo>
                  <a:cubicBezTo>
                    <a:pt x="905" y="13"/>
                    <a:pt x="904" y="12"/>
                    <a:pt x="904" y="10"/>
                  </a:cubicBezTo>
                  <a:cubicBezTo>
                    <a:pt x="904" y="8"/>
                    <a:pt x="905" y="7"/>
                    <a:pt x="907" y="7"/>
                  </a:cubicBezTo>
                  <a:lnTo>
                    <a:pt x="907" y="7"/>
                  </a:lnTo>
                  <a:cubicBezTo>
                    <a:pt x="909" y="7"/>
                    <a:pt x="910" y="8"/>
                    <a:pt x="910" y="10"/>
                  </a:cubicBezTo>
                  <a:cubicBezTo>
                    <a:pt x="910" y="12"/>
                    <a:pt x="909" y="13"/>
                    <a:pt x="907" y="13"/>
                  </a:cubicBezTo>
                  <a:close/>
                  <a:moveTo>
                    <a:pt x="895" y="14"/>
                  </a:moveTo>
                  <a:lnTo>
                    <a:pt x="895" y="14"/>
                  </a:lnTo>
                  <a:cubicBezTo>
                    <a:pt x="893" y="14"/>
                    <a:pt x="891" y="13"/>
                    <a:pt x="891" y="11"/>
                  </a:cubicBezTo>
                  <a:cubicBezTo>
                    <a:pt x="891" y="9"/>
                    <a:pt x="893" y="8"/>
                    <a:pt x="895" y="8"/>
                  </a:cubicBezTo>
                  <a:lnTo>
                    <a:pt x="895" y="8"/>
                  </a:lnTo>
                  <a:cubicBezTo>
                    <a:pt x="896" y="8"/>
                    <a:pt x="898" y="9"/>
                    <a:pt x="898" y="11"/>
                  </a:cubicBezTo>
                  <a:cubicBezTo>
                    <a:pt x="898" y="13"/>
                    <a:pt x="896" y="14"/>
                    <a:pt x="895" y="14"/>
                  </a:cubicBezTo>
                  <a:close/>
                  <a:moveTo>
                    <a:pt x="882" y="15"/>
                  </a:moveTo>
                  <a:lnTo>
                    <a:pt x="882" y="15"/>
                  </a:lnTo>
                  <a:cubicBezTo>
                    <a:pt x="880" y="15"/>
                    <a:pt x="879" y="14"/>
                    <a:pt x="879" y="12"/>
                  </a:cubicBezTo>
                  <a:cubicBezTo>
                    <a:pt x="879" y="10"/>
                    <a:pt x="880" y="9"/>
                    <a:pt x="882" y="9"/>
                  </a:cubicBezTo>
                  <a:lnTo>
                    <a:pt x="882" y="9"/>
                  </a:lnTo>
                  <a:cubicBezTo>
                    <a:pt x="884" y="9"/>
                    <a:pt x="885" y="10"/>
                    <a:pt x="885" y="12"/>
                  </a:cubicBezTo>
                  <a:cubicBezTo>
                    <a:pt x="885" y="14"/>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5"/>
                  </a:cubicBezTo>
                  <a:cubicBezTo>
                    <a:pt x="854" y="13"/>
                    <a:pt x="855" y="11"/>
                    <a:pt x="857" y="11"/>
                  </a:cubicBezTo>
                  <a:lnTo>
                    <a:pt x="857" y="11"/>
                  </a:lnTo>
                  <a:cubicBezTo>
                    <a:pt x="859" y="11"/>
                    <a:pt x="860" y="13"/>
                    <a:pt x="860" y="15"/>
                  </a:cubicBezTo>
                  <a:cubicBezTo>
                    <a:pt x="860" y="16"/>
                    <a:pt x="859" y="18"/>
                    <a:pt x="857" y="18"/>
                  </a:cubicBezTo>
                  <a:close/>
                  <a:moveTo>
                    <a:pt x="845" y="19"/>
                  </a:moveTo>
                  <a:lnTo>
                    <a:pt x="845" y="19"/>
                  </a:lnTo>
                  <a:cubicBezTo>
                    <a:pt x="843" y="19"/>
                    <a:pt x="842" y="18"/>
                    <a:pt x="842" y="16"/>
                  </a:cubicBezTo>
                  <a:cubicBezTo>
                    <a:pt x="842" y="14"/>
                    <a:pt x="843" y="13"/>
                    <a:pt x="845" y="13"/>
                  </a:cubicBezTo>
                  <a:lnTo>
                    <a:pt x="845" y="13"/>
                  </a:lnTo>
                  <a:cubicBezTo>
                    <a:pt x="847" y="13"/>
                    <a:pt x="848" y="14"/>
                    <a:pt x="848" y="16"/>
                  </a:cubicBezTo>
                  <a:cubicBezTo>
                    <a:pt x="848" y="18"/>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1"/>
                    <a:pt x="817" y="19"/>
                  </a:cubicBezTo>
                  <a:cubicBezTo>
                    <a:pt x="817" y="17"/>
                    <a:pt x="818" y="16"/>
                    <a:pt x="820" y="16"/>
                  </a:cubicBezTo>
                  <a:lnTo>
                    <a:pt x="820" y="16"/>
                  </a:lnTo>
                  <a:cubicBezTo>
                    <a:pt x="822" y="16"/>
                    <a:pt x="823" y="17"/>
                    <a:pt x="823" y="19"/>
                  </a:cubicBezTo>
                  <a:cubicBezTo>
                    <a:pt x="823" y="21"/>
                    <a:pt x="822" y="22"/>
                    <a:pt x="820" y="22"/>
                  </a:cubicBezTo>
                  <a:close/>
                  <a:moveTo>
                    <a:pt x="808" y="24"/>
                  </a:moveTo>
                  <a:lnTo>
                    <a:pt x="808" y="24"/>
                  </a:lnTo>
                  <a:cubicBezTo>
                    <a:pt x="806" y="24"/>
                    <a:pt x="804" y="22"/>
                    <a:pt x="804" y="20"/>
                  </a:cubicBezTo>
                  <a:cubicBezTo>
                    <a:pt x="804" y="19"/>
                    <a:pt x="806" y="17"/>
                    <a:pt x="808" y="17"/>
                  </a:cubicBezTo>
                  <a:lnTo>
                    <a:pt x="808" y="17"/>
                  </a:lnTo>
                  <a:cubicBezTo>
                    <a:pt x="809" y="17"/>
                    <a:pt x="811" y="19"/>
                    <a:pt x="811" y="20"/>
                  </a:cubicBezTo>
                  <a:cubicBezTo>
                    <a:pt x="811" y="22"/>
                    <a:pt x="809" y="24"/>
                    <a:pt x="808" y="24"/>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3"/>
                    <a:pt x="770" y="23"/>
                  </a:cubicBezTo>
                  <a:lnTo>
                    <a:pt x="770" y="23"/>
                  </a:lnTo>
                  <a:cubicBezTo>
                    <a:pt x="772" y="23"/>
                    <a:pt x="774" y="24"/>
                    <a:pt x="774" y="26"/>
                  </a:cubicBezTo>
                  <a:cubicBezTo>
                    <a:pt x="774" y="27"/>
                    <a:pt x="772" y="29"/>
                    <a:pt x="770" y="29"/>
                  </a:cubicBezTo>
                  <a:close/>
                  <a:moveTo>
                    <a:pt x="758" y="31"/>
                  </a:moveTo>
                  <a:lnTo>
                    <a:pt x="758" y="31"/>
                  </a:lnTo>
                  <a:cubicBezTo>
                    <a:pt x="756" y="31"/>
                    <a:pt x="755" y="29"/>
                    <a:pt x="755" y="28"/>
                  </a:cubicBezTo>
                  <a:cubicBezTo>
                    <a:pt x="755" y="26"/>
                    <a:pt x="756" y="25"/>
                    <a:pt x="758" y="25"/>
                  </a:cubicBezTo>
                  <a:lnTo>
                    <a:pt x="758" y="25"/>
                  </a:lnTo>
                  <a:cubicBezTo>
                    <a:pt x="760" y="25"/>
                    <a:pt x="761" y="26"/>
                    <a:pt x="761" y="28"/>
                  </a:cubicBezTo>
                  <a:cubicBezTo>
                    <a:pt x="761" y="29"/>
                    <a:pt x="760" y="31"/>
                    <a:pt x="758" y="31"/>
                  </a:cubicBezTo>
                  <a:close/>
                  <a:moveTo>
                    <a:pt x="746" y="33"/>
                  </a:moveTo>
                  <a:lnTo>
                    <a:pt x="746" y="33"/>
                  </a:lnTo>
                  <a:cubicBezTo>
                    <a:pt x="744" y="33"/>
                    <a:pt x="743" y="31"/>
                    <a:pt x="743" y="30"/>
                  </a:cubicBezTo>
                  <a:cubicBezTo>
                    <a:pt x="743" y="28"/>
                    <a:pt x="744" y="27"/>
                    <a:pt x="746" y="27"/>
                  </a:cubicBezTo>
                  <a:lnTo>
                    <a:pt x="746" y="27"/>
                  </a:lnTo>
                  <a:cubicBezTo>
                    <a:pt x="747" y="27"/>
                    <a:pt x="749" y="28"/>
                    <a:pt x="749" y="30"/>
                  </a:cubicBezTo>
                  <a:cubicBezTo>
                    <a:pt x="749" y="31"/>
                    <a:pt x="747" y="33"/>
                    <a:pt x="746" y="33"/>
                  </a:cubicBezTo>
                  <a:close/>
                  <a:moveTo>
                    <a:pt x="733" y="35"/>
                  </a:moveTo>
                  <a:lnTo>
                    <a:pt x="733" y="35"/>
                  </a:lnTo>
                  <a:cubicBezTo>
                    <a:pt x="732" y="35"/>
                    <a:pt x="730" y="33"/>
                    <a:pt x="730" y="32"/>
                  </a:cubicBezTo>
                  <a:cubicBezTo>
                    <a:pt x="730" y="30"/>
                    <a:pt x="732" y="29"/>
                    <a:pt x="733" y="29"/>
                  </a:cubicBezTo>
                  <a:lnTo>
                    <a:pt x="733" y="29"/>
                  </a:lnTo>
                  <a:cubicBezTo>
                    <a:pt x="735" y="29"/>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5"/>
                    <a:pt x="707" y="33"/>
                    <a:pt x="709" y="33"/>
                  </a:cubicBezTo>
                  <a:lnTo>
                    <a:pt x="709" y="33"/>
                  </a:lnTo>
                  <a:cubicBezTo>
                    <a:pt x="711" y="33"/>
                    <a:pt x="712" y="35"/>
                    <a:pt x="712" y="36"/>
                  </a:cubicBezTo>
                  <a:cubicBezTo>
                    <a:pt x="712" y="38"/>
                    <a:pt x="711" y="39"/>
                    <a:pt x="709" y="39"/>
                  </a:cubicBezTo>
                  <a:close/>
                  <a:moveTo>
                    <a:pt x="697" y="42"/>
                  </a:moveTo>
                  <a:lnTo>
                    <a:pt x="697" y="42"/>
                  </a:lnTo>
                  <a:cubicBezTo>
                    <a:pt x="695" y="42"/>
                    <a:pt x="693" y="40"/>
                    <a:pt x="693" y="39"/>
                  </a:cubicBezTo>
                  <a:cubicBezTo>
                    <a:pt x="693" y="37"/>
                    <a:pt x="695" y="35"/>
                    <a:pt x="697" y="35"/>
                  </a:cubicBezTo>
                  <a:lnTo>
                    <a:pt x="697" y="35"/>
                  </a:lnTo>
                  <a:cubicBezTo>
                    <a:pt x="698" y="35"/>
                    <a:pt x="700" y="37"/>
                    <a:pt x="700" y="39"/>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4"/>
                  </a:cubicBezTo>
                  <a:cubicBezTo>
                    <a:pt x="669" y="42"/>
                    <a:pt x="670" y="40"/>
                    <a:pt x="672" y="40"/>
                  </a:cubicBezTo>
                  <a:lnTo>
                    <a:pt x="672" y="40"/>
                  </a:lnTo>
                  <a:cubicBezTo>
                    <a:pt x="674" y="40"/>
                    <a:pt x="675" y="42"/>
                    <a:pt x="675" y="44"/>
                  </a:cubicBezTo>
                  <a:cubicBezTo>
                    <a:pt x="675" y="45"/>
                    <a:pt x="674" y="47"/>
                    <a:pt x="672" y="47"/>
                  </a:cubicBezTo>
                  <a:close/>
                  <a:moveTo>
                    <a:pt x="660" y="49"/>
                  </a:moveTo>
                  <a:lnTo>
                    <a:pt x="660" y="49"/>
                  </a:lnTo>
                  <a:cubicBezTo>
                    <a:pt x="658" y="49"/>
                    <a:pt x="657" y="48"/>
                    <a:pt x="657" y="46"/>
                  </a:cubicBezTo>
                  <a:cubicBezTo>
                    <a:pt x="657" y="45"/>
                    <a:pt x="658" y="43"/>
                    <a:pt x="660" y="43"/>
                  </a:cubicBezTo>
                  <a:lnTo>
                    <a:pt x="660" y="43"/>
                  </a:lnTo>
                  <a:cubicBezTo>
                    <a:pt x="662" y="43"/>
                    <a:pt x="663" y="45"/>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9"/>
                    <a:pt x="635" y="49"/>
                  </a:cubicBezTo>
                  <a:lnTo>
                    <a:pt x="635" y="49"/>
                  </a:lnTo>
                  <a:cubicBezTo>
                    <a:pt x="637" y="49"/>
                    <a:pt x="638" y="50"/>
                    <a:pt x="638" y="52"/>
                  </a:cubicBezTo>
                  <a:cubicBezTo>
                    <a:pt x="638" y="53"/>
                    <a:pt x="637" y="55"/>
                    <a:pt x="635" y="55"/>
                  </a:cubicBezTo>
                  <a:close/>
                  <a:moveTo>
                    <a:pt x="623" y="58"/>
                  </a:moveTo>
                  <a:lnTo>
                    <a:pt x="623" y="58"/>
                  </a:lnTo>
                  <a:cubicBezTo>
                    <a:pt x="621" y="58"/>
                    <a:pt x="620" y="56"/>
                    <a:pt x="620" y="55"/>
                  </a:cubicBezTo>
                  <a:cubicBezTo>
                    <a:pt x="620" y="53"/>
                    <a:pt x="621" y="52"/>
                    <a:pt x="623" y="52"/>
                  </a:cubicBezTo>
                  <a:lnTo>
                    <a:pt x="623" y="52"/>
                  </a:lnTo>
                  <a:cubicBezTo>
                    <a:pt x="625" y="52"/>
                    <a:pt x="626" y="53"/>
                    <a:pt x="626" y="55"/>
                  </a:cubicBezTo>
                  <a:cubicBezTo>
                    <a:pt x="626" y="56"/>
                    <a:pt x="625" y="58"/>
                    <a:pt x="623" y="58"/>
                  </a:cubicBezTo>
                  <a:close/>
                  <a:moveTo>
                    <a:pt x="611" y="61"/>
                  </a:moveTo>
                  <a:lnTo>
                    <a:pt x="611" y="61"/>
                  </a:lnTo>
                  <a:cubicBezTo>
                    <a:pt x="609" y="61"/>
                    <a:pt x="608" y="59"/>
                    <a:pt x="608" y="58"/>
                  </a:cubicBezTo>
                  <a:cubicBezTo>
                    <a:pt x="608" y="56"/>
                    <a:pt x="609" y="55"/>
                    <a:pt x="611" y="55"/>
                  </a:cubicBezTo>
                  <a:lnTo>
                    <a:pt x="611" y="55"/>
                  </a:lnTo>
                  <a:cubicBezTo>
                    <a:pt x="613" y="55"/>
                    <a:pt x="614" y="56"/>
                    <a:pt x="614" y="58"/>
                  </a:cubicBezTo>
                  <a:cubicBezTo>
                    <a:pt x="614" y="59"/>
                    <a:pt x="613" y="61"/>
                    <a:pt x="611" y="61"/>
                  </a:cubicBezTo>
                  <a:close/>
                  <a:moveTo>
                    <a:pt x="599" y="64"/>
                  </a:moveTo>
                  <a:lnTo>
                    <a:pt x="599" y="64"/>
                  </a:lnTo>
                  <a:cubicBezTo>
                    <a:pt x="597" y="64"/>
                    <a:pt x="596" y="62"/>
                    <a:pt x="596" y="61"/>
                  </a:cubicBezTo>
                  <a:cubicBezTo>
                    <a:pt x="596" y="59"/>
                    <a:pt x="597" y="58"/>
                    <a:pt x="599" y="58"/>
                  </a:cubicBezTo>
                  <a:lnTo>
                    <a:pt x="599" y="58"/>
                  </a:lnTo>
                  <a:cubicBezTo>
                    <a:pt x="601" y="58"/>
                    <a:pt x="602" y="59"/>
                    <a:pt x="602" y="61"/>
                  </a:cubicBezTo>
                  <a:cubicBezTo>
                    <a:pt x="602" y="62"/>
                    <a:pt x="601" y="64"/>
                    <a:pt x="599" y="64"/>
                  </a:cubicBezTo>
                  <a:close/>
                  <a:moveTo>
                    <a:pt x="587" y="67"/>
                  </a:moveTo>
                  <a:lnTo>
                    <a:pt x="587" y="67"/>
                  </a:lnTo>
                  <a:cubicBezTo>
                    <a:pt x="585" y="67"/>
                    <a:pt x="584" y="66"/>
                    <a:pt x="584" y="64"/>
                  </a:cubicBezTo>
                  <a:cubicBezTo>
                    <a:pt x="584" y="62"/>
                    <a:pt x="585" y="61"/>
                    <a:pt x="587" y="61"/>
                  </a:cubicBezTo>
                  <a:lnTo>
                    <a:pt x="587" y="61"/>
                  </a:lnTo>
                  <a:cubicBezTo>
                    <a:pt x="589" y="61"/>
                    <a:pt x="590" y="62"/>
                    <a:pt x="590" y="64"/>
                  </a:cubicBezTo>
                  <a:cubicBezTo>
                    <a:pt x="590" y="66"/>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1"/>
                  </a:cubicBezTo>
                  <a:cubicBezTo>
                    <a:pt x="560" y="69"/>
                    <a:pt x="561" y="67"/>
                    <a:pt x="563" y="67"/>
                  </a:cubicBezTo>
                  <a:lnTo>
                    <a:pt x="563" y="67"/>
                  </a:lnTo>
                  <a:cubicBezTo>
                    <a:pt x="564" y="67"/>
                    <a:pt x="566" y="69"/>
                    <a:pt x="566" y="71"/>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8"/>
                  </a:cubicBezTo>
                  <a:cubicBezTo>
                    <a:pt x="536" y="76"/>
                    <a:pt x="537" y="74"/>
                    <a:pt x="539" y="74"/>
                  </a:cubicBezTo>
                  <a:lnTo>
                    <a:pt x="539" y="74"/>
                  </a:lnTo>
                  <a:cubicBezTo>
                    <a:pt x="540" y="74"/>
                    <a:pt x="542" y="76"/>
                    <a:pt x="542" y="78"/>
                  </a:cubicBezTo>
                  <a:cubicBezTo>
                    <a:pt x="542" y="79"/>
                    <a:pt x="540" y="81"/>
                    <a:pt x="539" y="81"/>
                  </a:cubicBezTo>
                  <a:close/>
                  <a:moveTo>
                    <a:pt x="527" y="84"/>
                  </a:moveTo>
                  <a:lnTo>
                    <a:pt x="527" y="84"/>
                  </a:lnTo>
                  <a:cubicBezTo>
                    <a:pt x="525" y="84"/>
                    <a:pt x="524" y="83"/>
                    <a:pt x="524" y="81"/>
                  </a:cubicBezTo>
                  <a:cubicBezTo>
                    <a:pt x="524" y="80"/>
                    <a:pt x="525" y="78"/>
                    <a:pt x="527" y="78"/>
                  </a:cubicBezTo>
                  <a:lnTo>
                    <a:pt x="527" y="78"/>
                  </a:lnTo>
                  <a:cubicBezTo>
                    <a:pt x="529" y="78"/>
                    <a:pt x="530" y="80"/>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1"/>
                    <a:pt x="500" y="89"/>
                  </a:cubicBezTo>
                  <a:cubicBezTo>
                    <a:pt x="500" y="87"/>
                    <a:pt x="501" y="86"/>
                    <a:pt x="503" y="86"/>
                  </a:cubicBezTo>
                  <a:lnTo>
                    <a:pt x="503" y="86"/>
                  </a:lnTo>
                  <a:cubicBezTo>
                    <a:pt x="505" y="86"/>
                    <a:pt x="506" y="87"/>
                    <a:pt x="506" y="89"/>
                  </a:cubicBezTo>
                  <a:cubicBezTo>
                    <a:pt x="506" y="91"/>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4"/>
                    <a:pt x="482" y="95"/>
                    <a:pt x="482" y="96"/>
                  </a:cubicBezTo>
                  <a:cubicBezTo>
                    <a:pt x="483" y="98"/>
                    <a:pt x="482" y="100"/>
                    <a:pt x="480" y="100"/>
                  </a:cubicBezTo>
                  <a:close/>
                  <a:moveTo>
                    <a:pt x="468" y="104"/>
                  </a:moveTo>
                  <a:lnTo>
                    <a:pt x="468" y="104"/>
                  </a:lnTo>
                  <a:cubicBezTo>
                    <a:pt x="467" y="105"/>
                    <a:pt x="465" y="104"/>
                    <a:pt x="464" y="102"/>
                  </a:cubicBezTo>
                  <a:cubicBezTo>
                    <a:pt x="464" y="100"/>
                    <a:pt x="465" y="99"/>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20"/>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2"/>
                  </a:moveTo>
                  <a:lnTo>
                    <a:pt x="399" y="132"/>
                  </a:lnTo>
                  <a:cubicBezTo>
                    <a:pt x="397" y="132"/>
                    <a:pt x="395" y="131"/>
                    <a:pt x="395" y="130"/>
                  </a:cubicBezTo>
                  <a:cubicBezTo>
                    <a:pt x="394" y="128"/>
                    <a:pt x="395" y="126"/>
                    <a:pt x="397" y="126"/>
                  </a:cubicBezTo>
                  <a:lnTo>
                    <a:pt x="397" y="126"/>
                  </a:lnTo>
                  <a:cubicBezTo>
                    <a:pt x="398" y="125"/>
                    <a:pt x="400" y="126"/>
                    <a:pt x="401" y="128"/>
                  </a:cubicBezTo>
                  <a:cubicBezTo>
                    <a:pt x="401" y="129"/>
                    <a:pt x="400" y="131"/>
                    <a:pt x="399" y="132"/>
                  </a:cubicBezTo>
                  <a:close/>
                  <a:moveTo>
                    <a:pt x="387" y="136"/>
                  </a:moveTo>
                  <a:lnTo>
                    <a:pt x="387" y="136"/>
                  </a:lnTo>
                  <a:cubicBezTo>
                    <a:pt x="386" y="137"/>
                    <a:pt x="384" y="136"/>
                    <a:pt x="383" y="134"/>
                  </a:cubicBezTo>
                  <a:cubicBezTo>
                    <a:pt x="383" y="133"/>
                    <a:pt x="384" y="131"/>
                    <a:pt x="385" y="131"/>
                  </a:cubicBezTo>
                  <a:lnTo>
                    <a:pt x="385" y="131"/>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6"/>
                  </a:cubicBezTo>
                  <a:lnTo>
                    <a:pt x="374" y="136"/>
                  </a:lnTo>
                  <a:cubicBezTo>
                    <a:pt x="375" y="135"/>
                    <a:pt x="377" y="136"/>
                    <a:pt x="378" y="138"/>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3"/>
                    <a:pt x="350" y="152"/>
                    <a:pt x="349" y="150"/>
                  </a:cubicBezTo>
                  <a:cubicBezTo>
                    <a:pt x="349" y="148"/>
                    <a:pt x="349" y="147"/>
                    <a:pt x="351" y="146"/>
                  </a:cubicBezTo>
                  <a:lnTo>
                    <a:pt x="351" y="146"/>
                  </a:lnTo>
                  <a:cubicBezTo>
                    <a:pt x="353" y="146"/>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4"/>
                    <a:pt x="327" y="163"/>
                    <a:pt x="327" y="161"/>
                  </a:cubicBezTo>
                  <a:cubicBezTo>
                    <a:pt x="326" y="159"/>
                    <a:pt x="327" y="158"/>
                    <a:pt x="329" y="157"/>
                  </a:cubicBezTo>
                  <a:lnTo>
                    <a:pt x="329" y="157"/>
                  </a:lnTo>
                  <a:cubicBezTo>
                    <a:pt x="330" y="157"/>
                    <a:pt x="332" y="157"/>
                    <a:pt x="333" y="159"/>
                  </a:cubicBezTo>
                  <a:cubicBezTo>
                    <a:pt x="333" y="161"/>
                    <a:pt x="332" y="163"/>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5"/>
                  </a:moveTo>
                  <a:lnTo>
                    <a:pt x="308" y="175"/>
                  </a:lnTo>
                  <a:cubicBezTo>
                    <a:pt x="307" y="175"/>
                    <a:pt x="305" y="174"/>
                    <a:pt x="304" y="173"/>
                  </a:cubicBezTo>
                  <a:cubicBezTo>
                    <a:pt x="304" y="171"/>
                    <a:pt x="305" y="169"/>
                    <a:pt x="306" y="169"/>
                  </a:cubicBezTo>
                  <a:lnTo>
                    <a:pt x="306" y="169"/>
                  </a:lnTo>
                  <a:cubicBezTo>
                    <a:pt x="308" y="168"/>
                    <a:pt x="310" y="169"/>
                    <a:pt x="310" y="171"/>
                  </a:cubicBezTo>
                  <a:cubicBezTo>
                    <a:pt x="311" y="172"/>
                    <a:pt x="310" y="174"/>
                    <a:pt x="308" y="175"/>
                  </a:cubicBezTo>
                  <a:close/>
                  <a:moveTo>
                    <a:pt x="297" y="181"/>
                  </a:moveTo>
                  <a:lnTo>
                    <a:pt x="297" y="181"/>
                  </a:lnTo>
                  <a:cubicBezTo>
                    <a:pt x="296" y="181"/>
                    <a:pt x="294" y="180"/>
                    <a:pt x="293" y="179"/>
                  </a:cubicBezTo>
                  <a:cubicBezTo>
                    <a:pt x="293" y="177"/>
                    <a:pt x="294" y="175"/>
                    <a:pt x="295" y="175"/>
                  </a:cubicBezTo>
                  <a:lnTo>
                    <a:pt x="295" y="175"/>
                  </a:lnTo>
                  <a:cubicBezTo>
                    <a:pt x="297" y="174"/>
                    <a:pt x="299" y="175"/>
                    <a:pt x="299" y="177"/>
                  </a:cubicBezTo>
                  <a:cubicBezTo>
                    <a:pt x="300" y="178"/>
                    <a:pt x="299" y="180"/>
                    <a:pt x="297" y="181"/>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1"/>
                    <a:pt x="277" y="192"/>
                    <a:pt x="276" y="193"/>
                  </a:cubicBezTo>
                  <a:close/>
                  <a:moveTo>
                    <a:pt x="265" y="199"/>
                  </a:moveTo>
                  <a:lnTo>
                    <a:pt x="265" y="199"/>
                  </a:lnTo>
                  <a:cubicBezTo>
                    <a:pt x="263" y="200"/>
                    <a:pt x="261" y="199"/>
                    <a:pt x="261" y="197"/>
                  </a:cubicBezTo>
                  <a:cubicBezTo>
                    <a:pt x="260" y="196"/>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4"/>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5"/>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4"/>
                    <a:pt x="155" y="275"/>
                  </a:cubicBezTo>
                  <a:cubicBezTo>
                    <a:pt x="156" y="276"/>
                    <a:pt x="156" y="278"/>
                    <a:pt x="154" y="279"/>
                  </a:cubicBezTo>
                  <a:close/>
                  <a:moveTo>
                    <a:pt x="145" y="288"/>
                  </a:moveTo>
                  <a:lnTo>
                    <a:pt x="145" y="288"/>
                  </a:lnTo>
                  <a:cubicBezTo>
                    <a:pt x="144" y="289"/>
                    <a:pt x="142" y="288"/>
                    <a:pt x="141" y="287"/>
                  </a:cubicBezTo>
                  <a:cubicBezTo>
                    <a:pt x="140" y="285"/>
                    <a:pt x="140" y="283"/>
                    <a:pt x="142" y="283"/>
                  </a:cubicBezTo>
                  <a:lnTo>
                    <a:pt x="142" y="283"/>
                  </a:lnTo>
                  <a:cubicBezTo>
                    <a:pt x="143" y="282"/>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3"/>
                    <a:pt x="122" y="301"/>
                    <a:pt x="123" y="300"/>
                  </a:cubicBezTo>
                  <a:lnTo>
                    <a:pt x="123" y="300"/>
                  </a:lnTo>
                  <a:cubicBezTo>
                    <a:pt x="125" y="299"/>
                    <a:pt x="127" y="299"/>
                    <a:pt x="128" y="301"/>
                  </a:cubicBezTo>
                  <a:cubicBezTo>
                    <a:pt x="129" y="302"/>
                    <a:pt x="128" y="304"/>
                    <a:pt x="127" y="305"/>
                  </a:cubicBezTo>
                  <a:close/>
                  <a:moveTo>
                    <a:pt x="118" y="314"/>
                  </a:moveTo>
                  <a:lnTo>
                    <a:pt x="118" y="314"/>
                  </a:lnTo>
                  <a:cubicBezTo>
                    <a:pt x="117" y="315"/>
                    <a:pt x="115" y="314"/>
                    <a:pt x="114" y="313"/>
                  </a:cubicBezTo>
                  <a:cubicBezTo>
                    <a:pt x="113" y="312"/>
                    <a:pt x="113" y="310"/>
                    <a:pt x="115" y="309"/>
                  </a:cubicBezTo>
                  <a:lnTo>
                    <a:pt x="115" y="309"/>
                  </a:lnTo>
                  <a:cubicBezTo>
                    <a:pt x="116" y="308"/>
                    <a:pt x="118" y="308"/>
                    <a:pt x="119" y="310"/>
                  </a:cubicBezTo>
                  <a:cubicBezTo>
                    <a:pt x="120" y="311"/>
                    <a:pt x="120" y="313"/>
                    <a:pt x="118" y="314"/>
                  </a:cubicBezTo>
                  <a:close/>
                  <a:moveTo>
                    <a:pt x="110" y="323"/>
                  </a:moveTo>
                  <a:lnTo>
                    <a:pt x="109" y="323"/>
                  </a:lnTo>
                  <a:cubicBezTo>
                    <a:pt x="108" y="324"/>
                    <a:pt x="106" y="324"/>
                    <a:pt x="105" y="322"/>
                  </a:cubicBezTo>
                  <a:cubicBezTo>
                    <a:pt x="104" y="321"/>
                    <a:pt x="105" y="319"/>
                    <a:pt x="106" y="318"/>
                  </a:cubicBezTo>
                  <a:lnTo>
                    <a:pt x="106" y="318"/>
                  </a:lnTo>
                  <a:cubicBezTo>
                    <a:pt x="107" y="317"/>
                    <a:pt x="109" y="317"/>
                    <a:pt x="110" y="319"/>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40"/>
                    <a:pt x="88" y="338"/>
                    <a:pt x="90" y="337"/>
                  </a:cubicBezTo>
                  <a:lnTo>
                    <a:pt x="90" y="337"/>
                  </a:lnTo>
                  <a:cubicBezTo>
                    <a:pt x="91" y="336"/>
                    <a:pt x="93" y="336"/>
                    <a:pt x="94" y="337"/>
                  </a:cubicBezTo>
                  <a:cubicBezTo>
                    <a:pt x="95" y="339"/>
                    <a:pt x="95" y="341"/>
                    <a:pt x="93" y="342"/>
                  </a:cubicBezTo>
                  <a:close/>
                  <a:moveTo>
                    <a:pt x="85" y="351"/>
                  </a:moveTo>
                  <a:lnTo>
                    <a:pt x="85" y="351"/>
                  </a:lnTo>
                  <a:cubicBezTo>
                    <a:pt x="84" y="352"/>
                    <a:pt x="82" y="352"/>
                    <a:pt x="81" y="351"/>
                  </a:cubicBezTo>
                  <a:cubicBezTo>
                    <a:pt x="80" y="349"/>
                    <a:pt x="80" y="347"/>
                    <a:pt x="82" y="346"/>
                  </a:cubicBezTo>
                  <a:lnTo>
                    <a:pt x="82" y="346"/>
                  </a:lnTo>
                  <a:cubicBezTo>
                    <a:pt x="83" y="345"/>
                    <a:pt x="85" y="346"/>
                    <a:pt x="86" y="347"/>
                  </a:cubicBezTo>
                  <a:cubicBezTo>
                    <a:pt x="87" y="348"/>
                    <a:pt x="86" y="350"/>
                    <a:pt x="85" y="351"/>
                  </a:cubicBezTo>
                  <a:close/>
                  <a:moveTo>
                    <a:pt x="78" y="361"/>
                  </a:moveTo>
                  <a:lnTo>
                    <a:pt x="78" y="361"/>
                  </a:lnTo>
                  <a:cubicBezTo>
                    <a:pt x="77" y="362"/>
                    <a:pt x="75" y="362"/>
                    <a:pt x="74" y="361"/>
                  </a:cubicBezTo>
                  <a:cubicBezTo>
                    <a:pt x="72" y="360"/>
                    <a:pt x="72" y="358"/>
                    <a:pt x="74" y="357"/>
                  </a:cubicBezTo>
                  <a:lnTo>
                    <a:pt x="74" y="357"/>
                  </a:lnTo>
                  <a:cubicBezTo>
                    <a:pt x="75" y="355"/>
                    <a:pt x="77" y="355"/>
                    <a:pt x="78" y="357"/>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8"/>
                  </a:cubicBezTo>
                  <a:lnTo>
                    <a:pt x="52" y="388"/>
                  </a:lnTo>
                  <a:cubicBezTo>
                    <a:pt x="54" y="386"/>
                    <a:pt x="56" y="386"/>
                    <a:pt x="57" y="388"/>
                  </a:cubicBezTo>
                  <a:cubicBezTo>
                    <a:pt x="58" y="389"/>
                    <a:pt x="58" y="391"/>
                    <a:pt x="57" y="392"/>
                  </a:cubicBezTo>
                  <a:close/>
                  <a:moveTo>
                    <a:pt x="50" y="403"/>
                  </a:moveTo>
                  <a:lnTo>
                    <a:pt x="50" y="403"/>
                  </a:lnTo>
                  <a:cubicBezTo>
                    <a:pt x="49" y="404"/>
                    <a:pt x="47" y="404"/>
                    <a:pt x="46" y="403"/>
                  </a:cubicBezTo>
                  <a:cubicBezTo>
                    <a:pt x="45" y="401"/>
                    <a:pt x="45" y="399"/>
                    <a:pt x="46" y="398"/>
                  </a:cubicBezTo>
                  <a:lnTo>
                    <a:pt x="46" y="398"/>
                  </a:lnTo>
                  <a:cubicBezTo>
                    <a:pt x="47" y="397"/>
                    <a:pt x="49" y="397"/>
                    <a:pt x="50" y="398"/>
                  </a:cubicBezTo>
                  <a:cubicBezTo>
                    <a:pt x="51" y="399"/>
                    <a:pt x="51" y="401"/>
                    <a:pt x="50" y="403"/>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2"/>
                    <a:pt x="34" y="420"/>
                  </a:cubicBezTo>
                  <a:lnTo>
                    <a:pt x="34" y="420"/>
                  </a:lnTo>
                  <a:cubicBezTo>
                    <a:pt x="35" y="419"/>
                    <a:pt x="37" y="419"/>
                    <a:pt x="39" y="420"/>
                  </a:cubicBezTo>
                  <a:cubicBezTo>
                    <a:pt x="40" y="422"/>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8"/>
                  </a:moveTo>
                  <a:lnTo>
                    <a:pt x="29" y="448"/>
                  </a:lnTo>
                  <a:cubicBezTo>
                    <a:pt x="27" y="449"/>
                    <a:pt x="25" y="449"/>
                    <a:pt x="24" y="448"/>
                  </a:cubicBezTo>
                  <a:cubicBezTo>
                    <a:pt x="23" y="446"/>
                    <a:pt x="23" y="444"/>
                    <a:pt x="24" y="443"/>
                  </a:cubicBezTo>
                  <a:lnTo>
                    <a:pt x="24" y="443"/>
                  </a:lnTo>
                  <a:cubicBezTo>
                    <a:pt x="25" y="442"/>
                    <a:pt x="27" y="442"/>
                    <a:pt x="29" y="443"/>
                  </a:cubicBezTo>
                  <a:cubicBezTo>
                    <a:pt x="30" y="444"/>
                    <a:pt x="30" y="446"/>
                    <a:pt x="29" y="448"/>
                  </a:cubicBezTo>
                  <a:close/>
                  <a:moveTo>
                    <a:pt x="25" y="458"/>
                  </a:moveTo>
                  <a:lnTo>
                    <a:pt x="25" y="458"/>
                  </a:lnTo>
                  <a:cubicBezTo>
                    <a:pt x="24" y="460"/>
                    <a:pt x="22" y="461"/>
                    <a:pt x="21" y="460"/>
                  </a:cubicBezTo>
                  <a:cubicBezTo>
                    <a:pt x="19" y="459"/>
                    <a:pt x="18" y="458"/>
                    <a:pt x="19" y="456"/>
                  </a:cubicBezTo>
                  <a:lnTo>
                    <a:pt x="19" y="456"/>
                  </a:lnTo>
                  <a:cubicBezTo>
                    <a:pt x="19" y="454"/>
                    <a:pt x="21" y="454"/>
                    <a:pt x="23" y="454"/>
                  </a:cubicBezTo>
                  <a:cubicBezTo>
                    <a:pt x="24" y="455"/>
                    <a:pt x="25" y="456"/>
                    <a:pt x="25" y="458"/>
                  </a:cubicBezTo>
                  <a:close/>
                  <a:moveTo>
                    <a:pt x="21" y="470"/>
                  </a:moveTo>
                  <a:lnTo>
                    <a:pt x="21" y="470"/>
                  </a:lnTo>
                  <a:cubicBezTo>
                    <a:pt x="20" y="472"/>
                    <a:pt x="19" y="472"/>
                    <a:pt x="17" y="472"/>
                  </a:cubicBezTo>
                  <a:cubicBezTo>
                    <a:pt x="15" y="471"/>
                    <a:pt x="14" y="470"/>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7"/>
                    <a:pt x="10" y="496"/>
                  </a:cubicBezTo>
                  <a:cubicBezTo>
                    <a:pt x="9" y="495"/>
                    <a:pt x="8" y="494"/>
                    <a:pt x="8" y="492"/>
                  </a:cubicBezTo>
                  <a:lnTo>
                    <a:pt x="8" y="492"/>
                  </a:lnTo>
                  <a:cubicBezTo>
                    <a:pt x="9" y="490"/>
                    <a:pt x="11" y="489"/>
                    <a:pt x="12" y="490"/>
                  </a:cubicBezTo>
                  <a:cubicBezTo>
                    <a:pt x="14" y="491"/>
                    <a:pt x="15" y="492"/>
                    <a:pt x="14" y="494"/>
                  </a:cubicBezTo>
                  <a:close/>
                  <a:moveTo>
                    <a:pt x="11" y="506"/>
                  </a:moveTo>
                  <a:lnTo>
                    <a:pt x="11" y="506"/>
                  </a:lnTo>
                  <a:cubicBezTo>
                    <a:pt x="11" y="508"/>
                    <a:pt x="9" y="509"/>
                    <a:pt x="8" y="508"/>
                  </a:cubicBezTo>
                  <a:cubicBezTo>
                    <a:pt x="6" y="508"/>
                    <a:pt x="5" y="506"/>
                    <a:pt x="6" y="504"/>
                  </a:cubicBezTo>
                  <a:lnTo>
                    <a:pt x="6" y="504"/>
                  </a:lnTo>
                  <a:cubicBezTo>
                    <a:pt x="6" y="503"/>
                    <a:pt x="8" y="502"/>
                    <a:pt x="9" y="502"/>
                  </a:cubicBezTo>
                  <a:cubicBezTo>
                    <a:pt x="11" y="503"/>
                    <a:pt x="12" y="505"/>
                    <a:pt x="11" y="506"/>
                  </a:cubicBezTo>
                  <a:close/>
                  <a:moveTo>
                    <a:pt x="10" y="519"/>
                  </a:moveTo>
                  <a:lnTo>
                    <a:pt x="10" y="519"/>
                  </a:lnTo>
                  <a:cubicBezTo>
                    <a:pt x="9" y="520"/>
                    <a:pt x="7" y="521"/>
                    <a:pt x="6" y="521"/>
                  </a:cubicBezTo>
                  <a:cubicBezTo>
                    <a:pt x="4" y="520"/>
                    <a:pt x="3" y="518"/>
                    <a:pt x="4" y="517"/>
                  </a:cubicBezTo>
                  <a:lnTo>
                    <a:pt x="4" y="517"/>
                  </a:lnTo>
                  <a:cubicBezTo>
                    <a:pt x="4" y="515"/>
                    <a:pt x="6" y="514"/>
                    <a:pt x="8" y="515"/>
                  </a:cubicBezTo>
                  <a:cubicBezTo>
                    <a:pt x="9" y="515"/>
                    <a:pt x="10" y="517"/>
                    <a:pt x="10" y="519"/>
                  </a:cubicBezTo>
                  <a:close/>
                  <a:moveTo>
                    <a:pt x="8" y="531"/>
                  </a:moveTo>
                  <a:lnTo>
                    <a:pt x="8" y="531"/>
                  </a:lnTo>
                  <a:cubicBezTo>
                    <a:pt x="7" y="533"/>
                    <a:pt x="6" y="533"/>
                    <a:pt x="4" y="533"/>
                  </a:cubicBezTo>
                  <a:cubicBezTo>
                    <a:pt x="2" y="532"/>
                    <a:pt x="2" y="531"/>
                    <a:pt x="2" y="529"/>
                  </a:cubicBezTo>
                  <a:lnTo>
                    <a:pt x="2" y="529"/>
                  </a:lnTo>
                  <a:cubicBezTo>
                    <a:pt x="3" y="527"/>
                    <a:pt x="4" y="526"/>
                    <a:pt x="6" y="527"/>
                  </a:cubicBezTo>
                  <a:cubicBezTo>
                    <a:pt x="8" y="528"/>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8"/>
                    <a:pt x="4" y="558"/>
                    <a:pt x="3" y="558"/>
                  </a:cubicBezTo>
                  <a:cubicBezTo>
                    <a:pt x="1" y="557"/>
                    <a:pt x="0" y="556"/>
                    <a:pt x="1" y="554"/>
                  </a:cubicBezTo>
                  <a:lnTo>
                    <a:pt x="1" y="554"/>
                  </a:lnTo>
                  <a:cubicBezTo>
                    <a:pt x="1" y="552"/>
                    <a:pt x="3" y="551"/>
                    <a:pt x="5" y="552"/>
                  </a:cubicBezTo>
                  <a:cubicBezTo>
                    <a:pt x="6" y="552"/>
                    <a:pt x="7" y="554"/>
                    <a:pt x="7" y="556"/>
                  </a:cubicBezTo>
                  <a:close/>
                  <a:moveTo>
                    <a:pt x="7" y="567"/>
                  </a:moveTo>
                  <a:lnTo>
                    <a:pt x="7" y="567"/>
                  </a:lnTo>
                  <a:cubicBezTo>
                    <a:pt x="7" y="569"/>
                    <a:pt x="5" y="571"/>
                    <a:pt x="4" y="571"/>
                  </a:cubicBezTo>
                  <a:cubicBezTo>
                    <a:pt x="2" y="571"/>
                    <a:pt x="1" y="569"/>
                    <a:pt x="1" y="567"/>
                  </a:cubicBezTo>
                  <a:lnTo>
                    <a:pt x="1" y="567"/>
                  </a:lnTo>
                  <a:cubicBezTo>
                    <a:pt x="1" y="566"/>
                    <a:pt x="2" y="564"/>
                    <a:pt x="4" y="564"/>
                  </a:cubicBezTo>
                  <a:cubicBezTo>
                    <a:pt x="5" y="564"/>
                    <a:pt x="7" y="566"/>
                    <a:pt x="7" y="567"/>
                  </a:cubicBezTo>
                  <a:close/>
                  <a:moveTo>
                    <a:pt x="8" y="580"/>
                  </a:moveTo>
                  <a:lnTo>
                    <a:pt x="8" y="580"/>
                  </a:lnTo>
                  <a:cubicBezTo>
                    <a:pt x="8" y="582"/>
                    <a:pt x="6" y="583"/>
                    <a:pt x="4" y="583"/>
                  </a:cubicBezTo>
                  <a:cubicBezTo>
                    <a:pt x="3" y="583"/>
                    <a:pt x="1" y="582"/>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2"/>
                    <a:pt x="7" y="602"/>
                  </a:cubicBezTo>
                  <a:cubicBezTo>
                    <a:pt x="9" y="602"/>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40"/>
                    <a:pt x="14" y="638"/>
                    <a:pt x="15" y="638"/>
                  </a:cubicBezTo>
                  <a:cubicBezTo>
                    <a:pt x="17" y="638"/>
                    <a:pt x="18" y="640"/>
                    <a:pt x="18" y="641"/>
                  </a:cubicBezTo>
                  <a:close/>
                  <a:moveTo>
                    <a:pt x="22" y="652"/>
                  </a:moveTo>
                  <a:lnTo>
                    <a:pt x="22" y="652"/>
                  </a:lnTo>
                  <a:cubicBezTo>
                    <a:pt x="23" y="654"/>
                    <a:pt x="22" y="656"/>
                    <a:pt x="20" y="656"/>
                  </a:cubicBezTo>
                  <a:cubicBezTo>
                    <a:pt x="19" y="657"/>
                    <a:pt x="17" y="656"/>
                    <a:pt x="16" y="654"/>
                  </a:cubicBezTo>
                  <a:lnTo>
                    <a:pt x="16" y="654"/>
                  </a:lnTo>
                  <a:cubicBezTo>
                    <a:pt x="16" y="653"/>
                    <a:pt x="17" y="651"/>
                    <a:pt x="18" y="650"/>
                  </a:cubicBezTo>
                  <a:cubicBezTo>
                    <a:pt x="20" y="650"/>
                    <a:pt x="22" y="651"/>
                    <a:pt x="22" y="652"/>
                  </a:cubicBezTo>
                  <a:close/>
                  <a:moveTo>
                    <a:pt x="26" y="664"/>
                  </a:moveTo>
                  <a:lnTo>
                    <a:pt x="26" y="664"/>
                  </a:lnTo>
                  <a:cubicBezTo>
                    <a:pt x="27" y="666"/>
                    <a:pt x="26" y="667"/>
                    <a:pt x="24" y="668"/>
                  </a:cubicBezTo>
                  <a:cubicBezTo>
                    <a:pt x="23" y="669"/>
                    <a:pt x="21" y="668"/>
                    <a:pt x="20" y="666"/>
                  </a:cubicBezTo>
                  <a:lnTo>
                    <a:pt x="20" y="666"/>
                  </a:lnTo>
                  <a:cubicBezTo>
                    <a:pt x="20" y="664"/>
                    <a:pt x="21" y="663"/>
                    <a:pt x="22" y="662"/>
                  </a:cubicBezTo>
                  <a:cubicBezTo>
                    <a:pt x="24" y="661"/>
                    <a:pt x="26" y="662"/>
                    <a:pt x="26" y="664"/>
                  </a:cubicBezTo>
                  <a:close/>
                  <a:moveTo>
                    <a:pt x="31" y="675"/>
                  </a:moveTo>
                  <a:lnTo>
                    <a:pt x="31" y="675"/>
                  </a:lnTo>
                  <a:cubicBezTo>
                    <a:pt x="31" y="677"/>
                    <a:pt x="31" y="679"/>
                    <a:pt x="29" y="679"/>
                  </a:cubicBezTo>
                  <a:cubicBezTo>
                    <a:pt x="28" y="680"/>
                    <a:pt x="26" y="680"/>
                    <a:pt x="25" y="678"/>
                  </a:cubicBezTo>
                  <a:lnTo>
                    <a:pt x="25" y="678"/>
                  </a:lnTo>
                  <a:cubicBezTo>
                    <a:pt x="24" y="676"/>
                    <a:pt x="25" y="675"/>
                    <a:pt x="27" y="674"/>
                  </a:cubicBezTo>
                  <a:cubicBezTo>
                    <a:pt x="28" y="673"/>
                    <a:pt x="30" y="674"/>
                    <a:pt x="31" y="675"/>
                  </a:cubicBezTo>
                  <a:close/>
                  <a:moveTo>
                    <a:pt x="36" y="687"/>
                  </a:moveTo>
                  <a:lnTo>
                    <a:pt x="36" y="687"/>
                  </a:lnTo>
                  <a:cubicBezTo>
                    <a:pt x="37" y="688"/>
                    <a:pt x="36" y="690"/>
                    <a:pt x="35" y="691"/>
                  </a:cubicBezTo>
                  <a:cubicBezTo>
                    <a:pt x="33" y="692"/>
                    <a:pt x="31" y="691"/>
                    <a:pt x="30" y="689"/>
                  </a:cubicBezTo>
                  <a:lnTo>
                    <a:pt x="30" y="689"/>
                  </a:lnTo>
                  <a:cubicBezTo>
                    <a:pt x="30" y="688"/>
                    <a:pt x="30" y="686"/>
                    <a:pt x="32" y="685"/>
                  </a:cubicBezTo>
                  <a:cubicBezTo>
                    <a:pt x="33" y="684"/>
                    <a:pt x="35" y="685"/>
                    <a:pt x="36" y="687"/>
                  </a:cubicBezTo>
                  <a:close/>
                  <a:moveTo>
                    <a:pt x="41" y="698"/>
                  </a:moveTo>
                  <a:lnTo>
                    <a:pt x="41" y="698"/>
                  </a:lnTo>
                  <a:cubicBezTo>
                    <a:pt x="42" y="700"/>
                    <a:pt x="41" y="701"/>
                    <a:pt x="40" y="702"/>
                  </a:cubicBezTo>
                  <a:cubicBezTo>
                    <a:pt x="38" y="703"/>
                    <a:pt x="36" y="702"/>
                    <a:pt x="36" y="701"/>
                  </a:cubicBezTo>
                  <a:lnTo>
                    <a:pt x="36" y="701"/>
                  </a:lnTo>
                  <a:cubicBezTo>
                    <a:pt x="35" y="699"/>
                    <a:pt x="35" y="697"/>
                    <a:pt x="37" y="697"/>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3"/>
                  </a:cubicBezTo>
                  <a:lnTo>
                    <a:pt x="48" y="723"/>
                  </a:lnTo>
                  <a:cubicBezTo>
                    <a:pt x="47" y="721"/>
                    <a:pt x="48" y="719"/>
                    <a:pt x="49" y="718"/>
                  </a:cubicBezTo>
                  <a:cubicBezTo>
                    <a:pt x="51" y="718"/>
                    <a:pt x="53" y="718"/>
                    <a:pt x="53" y="720"/>
                  </a:cubicBezTo>
                  <a:close/>
                  <a:moveTo>
                    <a:pt x="60" y="730"/>
                  </a:moveTo>
                  <a:lnTo>
                    <a:pt x="60" y="730"/>
                  </a:lnTo>
                  <a:cubicBezTo>
                    <a:pt x="61" y="732"/>
                    <a:pt x="60" y="734"/>
                    <a:pt x="59" y="735"/>
                  </a:cubicBezTo>
                  <a:cubicBezTo>
                    <a:pt x="57" y="735"/>
                    <a:pt x="55" y="735"/>
                    <a:pt x="54" y="733"/>
                  </a:cubicBezTo>
                  <a:lnTo>
                    <a:pt x="54" y="733"/>
                  </a:lnTo>
                  <a:cubicBezTo>
                    <a:pt x="54" y="732"/>
                    <a:pt x="54" y="730"/>
                    <a:pt x="56" y="729"/>
                  </a:cubicBezTo>
                  <a:cubicBezTo>
                    <a:pt x="57" y="728"/>
                    <a:pt x="59" y="729"/>
                    <a:pt x="60" y="730"/>
                  </a:cubicBezTo>
                  <a:close/>
                  <a:moveTo>
                    <a:pt x="67" y="741"/>
                  </a:moveTo>
                  <a:lnTo>
                    <a:pt x="67" y="741"/>
                  </a:lnTo>
                  <a:cubicBezTo>
                    <a:pt x="68" y="742"/>
                    <a:pt x="67" y="744"/>
                    <a:pt x="66" y="745"/>
                  </a:cubicBezTo>
                  <a:cubicBezTo>
                    <a:pt x="64" y="746"/>
                    <a:pt x="62" y="745"/>
                    <a:pt x="61" y="744"/>
                  </a:cubicBezTo>
                  <a:lnTo>
                    <a:pt x="61" y="744"/>
                  </a:lnTo>
                  <a:cubicBezTo>
                    <a:pt x="61" y="742"/>
                    <a:pt x="61" y="740"/>
                    <a:pt x="63" y="739"/>
                  </a:cubicBezTo>
                  <a:cubicBezTo>
                    <a:pt x="64" y="739"/>
                    <a:pt x="66" y="739"/>
                    <a:pt x="67" y="741"/>
                  </a:cubicBezTo>
                  <a:close/>
                  <a:moveTo>
                    <a:pt x="74" y="751"/>
                  </a:moveTo>
                  <a:lnTo>
                    <a:pt x="74" y="751"/>
                  </a:lnTo>
                  <a:cubicBezTo>
                    <a:pt x="75" y="753"/>
                    <a:pt x="74" y="754"/>
                    <a:pt x="73" y="755"/>
                  </a:cubicBezTo>
                  <a:cubicBezTo>
                    <a:pt x="71" y="756"/>
                    <a:pt x="69" y="755"/>
                    <a:pt x="69" y="754"/>
                  </a:cubicBezTo>
                  <a:lnTo>
                    <a:pt x="69" y="754"/>
                  </a:lnTo>
                  <a:cubicBezTo>
                    <a:pt x="68" y="752"/>
                    <a:pt x="68" y="750"/>
                    <a:pt x="70" y="750"/>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4"/>
                  </a:cubicBezTo>
                  <a:lnTo>
                    <a:pt x="84" y="774"/>
                  </a:lnTo>
                  <a:cubicBezTo>
                    <a:pt x="83" y="772"/>
                    <a:pt x="84" y="770"/>
                    <a:pt x="85" y="769"/>
                  </a:cubicBezTo>
                  <a:cubicBezTo>
                    <a:pt x="87" y="769"/>
                    <a:pt x="89" y="769"/>
                    <a:pt x="89" y="771"/>
                  </a:cubicBezTo>
                  <a:close/>
                  <a:moveTo>
                    <a:pt x="97" y="779"/>
                  </a:moveTo>
                  <a:lnTo>
                    <a:pt x="97" y="779"/>
                  </a:lnTo>
                  <a:cubicBezTo>
                    <a:pt x="98" y="781"/>
                    <a:pt x="98" y="783"/>
                    <a:pt x="97" y="784"/>
                  </a:cubicBezTo>
                  <a:cubicBezTo>
                    <a:pt x="96" y="785"/>
                    <a:pt x="94" y="785"/>
                    <a:pt x="93" y="784"/>
                  </a:cubicBezTo>
                  <a:lnTo>
                    <a:pt x="93" y="784"/>
                  </a:lnTo>
                  <a:cubicBezTo>
                    <a:pt x="91" y="783"/>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8"/>
                    <a:pt x="104" y="788"/>
                    <a:pt x="105" y="789"/>
                  </a:cubicBezTo>
                  <a:close/>
                  <a:moveTo>
                    <a:pt x="114" y="798"/>
                  </a:moveTo>
                  <a:lnTo>
                    <a:pt x="114" y="798"/>
                  </a:lnTo>
                  <a:cubicBezTo>
                    <a:pt x="115" y="799"/>
                    <a:pt x="115" y="801"/>
                    <a:pt x="114" y="802"/>
                  </a:cubicBezTo>
                  <a:cubicBezTo>
                    <a:pt x="113" y="804"/>
                    <a:pt x="111" y="804"/>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6"/>
                    <a:pt x="122" y="806"/>
                    <a:pt x="123" y="807"/>
                  </a:cubicBezTo>
                  <a:close/>
                  <a:moveTo>
                    <a:pt x="132" y="816"/>
                  </a:moveTo>
                  <a:lnTo>
                    <a:pt x="132" y="816"/>
                  </a:lnTo>
                  <a:cubicBezTo>
                    <a:pt x="133" y="817"/>
                    <a:pt x="133" y="819"/>
                    <a:pt x="132" y="820"/>
                  </a:cubicBezTo>
                  <a:cubicBezTo>
                    <a:pt x="130" y="821"/>
                    <a:pt x="128" y="821"/>
                    <a:pt x="127" y="820"/>
                  </a:cubicBezTo>
                  <a:lnTo>
                    <a:pt x="127" y="820"/>
                  </a:lnTo>
                  <a:cubicBezTo>
                    <a:pt x="126" y="819"/>
                    <a:pt x="126" y="817"/>
                    <a:pt x="127" y="816"/>
                  </a:cubicBezTo>
                  <a:cubicBezTo>
                    <a:pt x="128" y="814"/>
                    <a:pt x="130" y="814"/>
                    <a:pt x="132" y="816"/>
                  </a:cubicBezTo>
                  <a:close/>
                  <a:moveTo>
                    <a:pt x="141" y="824"/>
                  </a:moveTo>
                  <a:lnTo>
                    <a:pt x="141" y="824"/>
                  </a:lnTo>
                  <a:cubicBezTo>
                    <a:pt x="142" y="825"/>
                    <a:pt x="142" y="827"/>
                    <a:pt x="141" y="829"/>
                  </a:cubicBezTo>
                  <a:cubicBezTo>
                    <a:pt x="140" y="830"/>
                    <a:pt x="138" y="830"/>
                    <a:pt x="136" y="829"/>
                  </a:cubicBezTo>
                  <a:lnTo>
                    <a:pt x="136" y="829"/>
                  </a:lnTo>
                  <a:cubicBezTo>
                    <a:pt x="135" y="827"/>
                    <a:pt x="135" y="825"/>
                    <a:pt x="136" y="824"/>
                  </a:cubicBezTo>
                  <a:cubicBezTo>
                    <a:pt x="138" y="823"/>
                    <a:pt x="140" y="823"/>
                    <a:pt x="141" y="824"/>
                  </a:cubicBezTo>
                  <a:close/>
                  <a:moveTo>
                    <a:pt x="150" y="832"/>
                  </a:moveTo>
                  <a:lnTo>
                    <a:pt x="150" y="832"/>
                  </a:lnTo>
                  <a:cubicBezTo>
                    <a:pt x="151" y="834"/>
                    <a:pt x="151" y="836"/>
                    <a:pt x="150" y="837"/>
                  </a:cubicBezTo>
                  <a:cubicBezTo>
                    <a:pt x="149" y="838"/>
                    <a:pt x="147" y="838"/>
                    <a:pt x="146" y="837"/>
                  </a:cubicBezTo>
                  <a:lnTo>
                    <a:pt x="146" y="837"/>
                  </a:lnTo>
                  <a:cubicBezTo>
                    <a:pt x="144" y="836"/>
                    <a:pt x="144" y="834"/>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1"/>
                    <a:pt x="170" y="852"/>
                  </a:cubicBezTo>
                  <a:cubicBezTo>
                    <a:pt x="169" y="854"/>
                    <a:pt x="167" y="854"/>
                    <a:pt x="166" y="854"/>
                  </a:cubicBezTo>
                  <a:lnTo>
                    <a:pt x="166" y="854"/>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1"/>
                    <a:pt x="173" y="859"/>
                    <a:pt x="174" y="857"/>
                  </a:cubicBezTo>
                  <a:cubicBezTo>
                    <a:pt x="175" y="856"/>
                    <a:pt x="177" y="855"/>
                    <a:pt x="178" y="856"/>
                  </a:cubicBezTo>
                  <a:close/>
                  <a:moveTo>
                    <a:pt x="188" y="863"/>
                  </a:moveTo>
                  <a:lnTo>
                    <a:pt x="188" y="863"/>
                  </a:lnTo>
                  <a:cubicBezTo>
                    <a:pt x="190" y="864"/>
                    <a:pt x="190" y="866"/>
                    <a:pt x="189" y="868"/>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4"/>
                    <a:pt x="194" y="872"/>
                  </a:cubicBezTo>
                  <a:cubicBezTo>
                    <a:pt x="195" y="871"/>
                    <a:pt x="197" y="870"/>
                    <a:pt x="198" y="871"/>
                  </a:cubicBezTo>
                  <a:close/>
                  <a:moveTo>
                    <a:pt x="208" y="878"/>
                  </a:moveTo>
                  <a:lnTo>
                    <a:pt x="208" y="878"/>
                  </a:lnTo>
                  <a:cubicBezTo>
                    <a:pt x="210" y="879"/>
                    <a:pt x="211" y="881"/>
                    <a:pt x="210" y="882"/>
                  </a:cubicBezTo>
                  <a:cubicBezTo>
                    <a:pt x="209" y="884"/>
                    <a:pt x="207" y="884"/>
                    <a:pt x="206" y="884"/>
                  </a:cubicBezTo>
                  <a:lnTo>
                    <a:pt x="206" y="884"/>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7"/>
                  </a:cubicBezTo>
                  <a:cubicBezTo>
                    <a:pt x="215" y="885"/>
                    <a:pt x="217" y="884"/>
                    <a:pt x="219" y="885"/>
                  </a:cubicBezTo>
                  <a:close/>
                  <a:moveTo>
                    <a:pt x="229" y="892"/>
                  </a:moveTo>
                  <a:lnTo>
                    <a:pt x="229" y="892"/>
                  </a:lnTo>
                  <a:cubicBezTo>
                    <a:pt x="231" y="893"/>
                    <a:pt x="231" y="895"/>
                    <a:pt x="231" y="896"/>
                  </a:cubicBezTo>
                  <a:cubicBezTo>
                    <a:pt x="230" y="898"/>
                    <a:pt x="228" y="898"/>
                    <a:pt x="226" y="898"/>
                  </a:cubicBezTo>
                  <a:lnTo>
                    <a:pt x="226" y="898"/>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4"/>
                    <a:pt x="235" y="902"/>
                    <a:pt x="235" y="900"/>
                  </a:cubicBezTo>
                  <a:cubicBezTo>
                    <a:pt x="236" y="899"/>
                    <a:pt x="238" y="898"/>
                    <a:pt x="240" y="899"/>
                  </a:cubicBezTo>
                  <a:close/>
                  <a:moveTo>
                    <a:pt x="250" y="905"/>
                  </a:moveTo>
                  <a:lnTo>
                    <a:pt x="250" y="905"/>
                  </a:lnTo>
                  <a:cubicBezTo>
                    <a:pt x="252" y="906"/>
                    <a:pt x="252" y="908"/>
                    <a:pt x="252" y="910"/>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7"/>
                    <a:pt x="256" y="915"/>
                    <a:pt x="257" y="913"/>
                  </a:cubicBezTo>
                  <a:cubicBezTo>
                    <a:pt x="258" y="912"/>
                    <a:pt x="259" y="911"/>
                    <a:pt x="261" y="912"/>
                  </a:cubicBezTo>
                  <a:close/>
                  <a:moveTo>
                    <a:pt x="272" y="918"/>
                  </a:moveTo>
                  <a:lnTo>
                    <a:pt x="272" y="918"/>
                  </a:lnTo>
                  <a:cubicBezTo>
                    <a:pt x="273" y="919"/>
                    <a:pt x="274" y="921"/>
                    <a:pt x="273" y="922"/>
                  </a:cubicBezTo>
                  <a:cubicBezTo>
                    <a:pt x="272" y="924"/>
                    <a:pt x="271" y="924"/>
                    <a:pt x="269" y="924"/>
                  </a:cubicBezTo>
                  <a:lnTo>
                    <a:pt x="269" y="924"/>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4"/>
                    <a:pt x="283" y="924"/>
                  </a:cubicBezTo>
                  <a:close/>
                  <a:moveTo>
                    <a:pt x="294" y="930"/>
                  </a:moveTo>
                  <a:lnTo>
                    <a:pt x="294" y="930"/>
                  </a:lnTo>
                  <a:cubicBezTo>
                    <a:pt x="295" y="931"/>
                    <a:pt x="296" y="933"/>
                    <a:pt x="295" y="934"/>
                  </a:cubicBezTo>
                  <a:cubicBezTo>
                    <a:pt x="294" y="936"/>
                    <a:pt x="292" y="937"/>
                    <a:pt x="291" y="936"/>
                  </a:cubicBezTo>
                  <a:lnTo>
                    <a:pt x="291" y="936"/>
                  </a:lnTo>
                  <a:cubicBezTo>
                    <a:pt x="289" y="935"/>
                    <a:pt x="289" y="933"/>
                    <a:pt x="289" y="932"/>
                  </a:cubicBezTo>
                  <a:cubicBezTo>
                    <a:pt x="290" y="930"/>
                    <a:pt x="292" y="929"/>
                    <a:pt x="294" y="930"/>
                  </a:cubicBezTo>
                  <a:close/>
                  <a:moveTo>
                    <a:pt x="305" y="936"/>
                  </a:moveTo>
                  <a:lnTo>
                    <a:pt x="305" y="936"/>
                  </a:lnTo>
                  <a:cubicBezTo>
                    <a:pt x="306" y="937"/>
                    <a:pt x="307" y="939"/>
                    <a:pt x="306" y="940"/>
                  </a:cubicBezTo>
                  <a:cubicBezTo>
                    <a:pt x="305" y="942"/>
                    <a:pt x="303" y="942"/>
                    <a:pt x="302" y="942"/>
                  </a:cubicBezTo>
                  <a:lnTo>
                    <a:pt x="302" y="942"/>
                  </a:lnTo>
                  <a:cubicBezTo>
                    <a:pt x="300" y="941"/>
                    <a:pt x="300" y="939"/>
                    <a:pt x="301" y="937"/>
                  </a:cubicBezTo>
                  <a:cubicBezTo>
                    <a:pt x="301" y="936"/>
                    <a:pt x="303" y="935"/>
                    <a:pt x="305" y="936"/>
                  </a:cubicBezTo>
                  <a:close/>
                  <a:moveTo>
                    <a:pt x="316" y="942"/>
                  </a:moveTo>
                  <a:lnTo>
                    <a:pt x="316" y="942"/>
                  </a:lnTo>
                  <a:cubicBezTo>
                    <a:pt x="317" y="943"/>
                    <a:pt x="318" y="945"/>
                    <a:pt x="317" y="946"/>
                  </a:cubicBezTo>
                  <a:cubicBezTo>
                    <a:pt x="316" y="948"/>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7"/>
                    <a:pt x="327" y="947"/>
                  </a:cubicBezTo>
                  <a:close/>
                  <a:moveTo>
                    <a:pt x="338" y="953"/>
                  </a:moveTo>
                  <a:lnTo>
                    <a:pt x="338" y="953"/>
                  </a:lnTo>
                  <a:cubicBezTo>
                    <a:pt x="340" y="953"/>
                    <a:pt x="340" y="955"/>
                    <a:pt x="340" y="957"/>
                  </a:cubicBezTo>
                  <a:cubicBezTo>
                    <a:pt x="339" y="958"/>
                    <a:pt x="337" y="959"/>
                    <a:pt x="336" y="958"/>
                  </a:cubicBezTo>
                  <a:lnTo>
                    <a:pt x="336" y="958"/>
                  </a:lnTo>
                  <a:cubicBezTo>
                    <a:pt x="334" y="958"/>
                    <a:pt x="333" y="956"/>
                    <a:pt x="334" y="954"/>
                  </a:cubicBezTo>
                  <a:cubicBezTo>
                    <a:pt x="335" y="953"/>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60"/>
                  </a:cubicBezTo>
                  <a:cubicBezTo>
                    <a:pt x="346" y="958"/>
                    <a:pt x="348" y="957"/>
                    <a:pt x="350" y="958"/>
                  </a:cubicBezTo>
                  <a:close/>
                  <a:moveTo>
                    <a:pt x="361" y="963"/>
                  </a:moveTo>
                  <a:lnTo>
                    <a:pt x="361" y="963"/>
                  </a:lnTo>
                  <a:cubicBezTo>
                    <a:pt x="363" y="964"/>
                    <a:pt x="363" y="966"/>
                    <a:pt x="362" y="967"/>
                  </a:cubicBezTo>
                  <a:cubicBezTo>
                    <a:pt x="362" y="969"/>
                    <a:pt x="360" y="970"/>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5"/>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80"/>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8"/>
                    <a:pt x="402" y="986"/>
                    <a:pt x="403" y="984"/>
                  </a:cubicBezTo>
                  <a:cubicBezTo>
                    <a:pt x="404" y="983"/>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7"/>
                    <a:pt x="419" y="987"/>
                  </a:cubicBezTo>
                  <a:close/>
                  <a:moveTo>
                    <a:pt x="430" y="992"/>
                  </a:moveTo>
                  <a:lnTo>
                    <a:pt x="430" y="992"/>
                  </a:lnTo>
                  <a:cubicBezTo>
                    <a:pt x="432" y="993"/>
                    <a:pt x="433" y="995"/>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2"/>
                    <a:pt x="441" y="1002"/>
                    <a:pt x="440" y="1002"/>
                  </a:cubicBezTo>
                  <a:lnTo>
                    <a:pt x="440" y="1002"/>
                  </a:lnTo>
                  <a:cubicBezTo>
                    <a:pt x="438" y="1001"/>
                    <a:pt x="437" y="1000"/>
                    <a:pt x="438" y="998"/>
                  </a:cubicBezTo>
                  <a:cubicBezTo>
                    <a:pt x="438" y="996"/>
                    <a:pt x="440" y="995"/>
                    <a:pt x="442" y="996"/>
                  </a:cubicBezTo>
                  <a:close/>
                  <a:moveTo>
                    <a:pt x="453" y="1000"/>
                  </a:moveTo>
                  <a:lnTo>
                    <a:pt x="453" y="1000"/>
                  </a:lnTo>
                  <a:cubicBezTo>
                    <a:pt x="455" y="1001"/>
                    <a:pt x="456" y="1002"/>
                    <a:pt x="455" y="1004"/>
                  </a:cubicBezTo>
                  <a:cubicBezTo>
                    <a:pt x="455" y="1006"/>
                    <a:pt x="453" y="1007"/>
                    <a:pt x="452" y="1006"/>
                  </a:cubicBezTo>
                  <a:lnTo>
                    <a:pt x="452" y="1006"/>
                  </a:lnTo>
                  <a:cubicBezTo>
                    <a:pt x="450" y="1006"/>
                    <a:pt x="449" y="1004"/>
                    <a:pt x="450" y="1002"/>
                  </a:cubicBezTo>
                  <a:cubicBezTo>
                    <a:pt x="450" y="1000"/>
                    <a:pt x="452" y="1000"/>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10"/>
                    <a:pt x="479" y="1011"/>
                  </a:cubicBezTo>
                  <a:cubicBezTo>
                    <a:pt x="479" y="1013"/>
                    <a:pt x="478" y="1014"/>
                    <a:pt x="476" y="1014"/>
                  </a:cubicBezTo>
                  <a:lnTo>
                    <a:pt x="476" y="1014"/>
                  </a:lnTo>
                  <a:cubicBezTo>
                    <a:pt x="474" y="1014"/>
                    <a:pt x="473" y="1013"/>
                    <a:pt x="473" y="1011"/>
                  </a:cubicBezTo>
                  <a:cubicBezTo>
                    <a:pt x="473" y="1010"/>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20"/>
                  </a:moveTo>
                  <a:lnTo>
                    <a:pt x="512" y="1020"/>
                  </a:lnTo>
                  <a:cubicBezTo>
                    <a:pt x="514" y="1020"/>
                    <a:pt x="515" y="1021"/>
                    <a:pt x="515" y="1023"/>
                  </a:cubicBezTo>
                  <a:cubicBezTo>
                    <a:pt x="515" y="1024"/>
                    <a:pt x="514" y="1026"/>
                    <a:pt x="512" y="1026"/>
                  </a:cubicBezTo>
                  <a:lnTo>
                    <a:pt x="512" y="1026"/>
                  </a:lnTo>
                  <a:cubicBezTo>
                    <a:pt x="510" y="1026"/>
                    <a:pt x="509" y="1024"/>
                    <a:pt x="509" y="1023"/>
                  </a:cubicBezTo>
                  <a:cubicBezTo>
                    <a:pt x="509" y="1021"/>
                    <a:pt x="510" y="1020"/>
                    <a:pt x="512" y="1020"/>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7"/>
                  </a:moveTo>
                  <a:lnTo>
                    <a:pt x="536" y="1027"/>
                  </a:lnTo>
                  <a:cubicBezTo>
                    <a:pt x="538" y="1027"/>
                    <a:pt x="539" y="1028"/>
                    <a:pt x="539" y="1030"/>
                  </a:cubicBezTo>
                  <a:cubicBezTo>
                    <a:pt x="539" y="1031"/>
                    <a:pt x="538" y="1033"/>
                    <a:pt x="536" y="1033"/>
                  </a:cubicBezTo>
                  <a:lnTo>
                    <a:pt x="536" y="1033"/>
                  </a:lnTo>
                  <a:cubicBezTo>
                    <a:pt x="534" y="1033"/>
                    <a:pt x="533" y="1031"/>
                    <a:pt x="533" y="1030"/>
                  </a:cubicBezTo>
                  <a:cubicBezTo>
                    <a:pt x="533" y="1028"/>
                    <a:pt x="534" y="1027"/>
                    <a:pt x="536" y="1027"/>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40"/>
                    <a:pt x="560" y="1040"/>
                  </a:cubicBezTo>
                  <a:lnTo>
                    <a:pt x="560" y="1040"/>
                  </a:lnTo>
                  <a:cubicBezTo>
                    <a:pt x="558" y="1040"/>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3"/>
                    <a:pt x="572" y="1043"/>
                  </a:cubicBezTo>
                  <a:lnTo>
                    <a:pt x="572" y="1043"/>
                  </a:lnTo>
                  <a:cubicBezTo>
                    <a:pt x="570" y="1043"/>
                    <a:pt x="569" y="1041"/>
                    <a:pt x="569" y="1039"/>
                  </a:cubicBezTo>
                  <a:cubicBezTo>
                    <a:pt x="569" y="1038"/>
                    <a:pt x="570" y="1036"/>
                    <a:pt x="572" y="1036"/>
                  </a:cubicBezTo>
                  <a:close/>
                  <a:moveTo>
                    <a:pt x="584" y="1039"/>
                  </a:moveTo>
                  <a:lnTo>
                    <a:pt x="584" y="1039"/>
                  </a:lnTo>
                  <a:cubicBezTo>
                    <a:pt x="586" y="1039"/>
                    <a:pt x="587" y="1041"/>
                    <a:pt x="587" y="1043"/>
                  </a:cubicBezTo>
                  <a:cubicBezTo>
                    <a:pt x="587" y="1044"/>
                    <a:pt x="586" y="1046"/>
                    <a:pt x="584" y="1046"/>
                  </a:cubicBezTo>
                  <a:lnTo>
                    <a:pt x="584" y="1046"/>
                  </a:lnTo>
                  <a:cubicBezTo>
                    <a:pt x="583" y="1046"/>
                    <a:pt x="581" y="1044"/>
                    <a:pt x="581" y="1043"/>
                  </a:cubicBezTo>
                  <a:cubicBezTo>
                    <a:pt x="581" y="1041"/>
                    <a:pt x="583" y="1039"/>
                    <a:pt x="584" y="1039"/>
                  </a:cubicBezTo>
                  <a:close/>
                  <a:moveTo>
                    <a:pt x="596" y="1042"/>
                  </a:moveTo>
                  <a:lnTo>
                    <a:pt x="596" y="1042"/>
                  </a:lnTo>
                  <a:cubicBezTo>
                    <a:pt x="598" y="1042"/>
                    <a:pt x="599" y="1044"/>
                    <a:pt x="599" y="1046"/>
                  </a:cubicBezTo>
                  <a:cubicBezTo>
                    <a:pt x="599" y="1047"/>
                    <a:pt x="598" y="1049"/>
                    <a:pt x="596" y="1049"/>
                  </a:cubicBezTo>
                  <a:lnTo>
                    <a:pt x="596" y="1049"/>
                  </a:lnTo>
                  <a:cubicBezTo>
                    <a:pt x="595" y="1049"/>
                    <a:pt x="593" y="1047"/>
                    <a:pt x="593" y="1046"/>
                  </a:cubicBezTo>
                  <a:cubicBezTo>
                    <a:pt x="593" y="1044"/>
                    <a:pt x="595" y="1042"/>
                    <a:pt x="596" y="1042"/>
                  </a:cubicBezTo>
                  <a:close/>
                  <a:moveTo>
                    <a:pt x="609" y="1045"/>
                  </a:moveTo>
                  <a:lnTo>
                    <a:pt x="609" y="1045"/>
                  </a:lnTo>
                  <a:cubicBezTo>
                    <a:pt x="610" y="1045"/>
                    <a:pt x="612" y="1047"/>
                    <a:pt x="612" y="1049"/>
                  </a:cubicBezTo>
                  <a:cubicBezTo>
                    <a:pt x="612" y="1050"/>
                    <a:pt x="610" y="1052"/>
                    <a:pt x="609" y="1052"/>
                  </a:cubicBezTo>
                  <a:lnTo>
                    <a:pt x="609" y="1052"/>
                  </a:lnTo>
                  <a:cubicBezTo>
                    <a:pt x="607" y="1052"/>
                    <a:pt x="605" y="1050"/>
                    <a:pt x="605" y="1049"/>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4"/>
                  </a:moveTo>
                  <a:lnTo>
                    <a:pt x="645" y="1054"/>
                  </a:lnTo>
                  <a:cubicBezTo>
                    <a:pt x="647" y="1054"/>
                    <a:pt x="648" y="1055"/>
                    <a:pt x="648" y="1057"/>
                  </a:cubicBezTo>
                  <a:cubicBezTo>
                    <a:pt x="648" y="1058"/>
                    <a:pt x="647" y="1060"/>
                    <a:pt x="645" y="1060"/>
                  </a:cubicBezTo>
                  <a:lnTo>
                    <a:pt x="645" y="1060"/>
                  </a:lnTo>
                  <a:cubicBezTo>
                    <a:pt x="643" y="1060"/>
                    <a:pt x="642" y="1058"/>
                    <a:pt x="642" y="1057"/>
                  </a:cubicBezTo>
                  <a:cubicBezTo>
                    <a:pt x="642" y="1055"/>
                    <a:pt x="643" y="1054"/>
                    <a:pt x="645" y="1054"/>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5"/>
                    <a:pt x="670" y="1065"/>
                  </a:cubicBezTo>
                  <a:lnTo>
                    <a:pt x="670" y="1065"/>
                  </a:lnTo>
                  <a:cubicBezTo>
                    <a:pt x="668" y="1065"/>
                    <a:pt x="667" y="1063"/>
                    <a:pt x="667" y="1061"/>
                  </a:cubicBezTo>
                  <a:cubicBezTo>
                    <a:pt x="667" y="1060"/>
                    <a:pt x="668" y="1058"/>
                    <a:pt x="670" y="1058"/>
                  </a:cubicBezTo>
                  <a:close/>
                  <a:moveTo>
                    <a:pt x="682" y="1061"/>
                  </a:moveTo>
                  <a:lnTo>
                    <a:pt x="682" y="1061"/>
                  </a:lnTo>
                  <a:cubicBezTo>
                    <a:pt x="684" y="1061"/>
                    <a:pt x="685" y="1062"/>
                    <a:pt x="685" y="1064"/>
                  </a:cubicBezTo>
                  <a:cubicBezTo>
                    <a:pt x="685" y="1066"/>
                    <a:pt x="684" y="1067"/>
                    <a:pt x="682" y="1067"/>
                  </a:cubicBezTo>
                  <a:lnTo>
                    <a:pt x="682" y="1067"/>
                  </a:lnTo>
                  <a:cubicBezTo>
                    <a:pt x="680" y="1067"/>
                    <a:pt x="679" y="1066"/>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7"/>
                    <a:pt x="710" y="1068"/>
                  </a:cubicBezTo>
                  <a:cubicBezTo>
                    <a:pt x="710" y="1070"/>
                    <a:pt x="708" y="1071"/>
                    <a:pt x="707" y="1071"/>
                  </a:cubicBezTo>
                  <a:lnTo>
                    <a:pt x="707" y="1071"/>
                  </a:lnTo>
                  <a:cubicBezTo>
                    <a:pt x="705" y="1071"/>
                    <a:pt x="703" y="1070"/>
                    <a:pt x="703" y="1068"/>
                  </a:cubicBezTo>
                  <a:cubicBezTo>
                    <a:pt x="703" y="1067"/>
                    <a:pt x="705" y="1065"/>
                    <a:pt x="707" y="1065"/>
                  </a:cubicBezTo>
                  <a:close/>
                  <a:moveTo>
                    <a:pt x="719" y="1067"/>
                  </a:moveTo>
                  <a:lnTo>
                    <a:pt x="719" y="1067"/>
                  </a:lnTo>
                  <a:cubicBezTo>
                    <a:pt x="721" y="1067"/>
                    <a:pt x="722" y="1069"/>
                    <a:pt x="722" y="1070"/>
                  </a:cubicBezTo>
                  <a:cubicBezTo>
                    <a:pt x="722" y="1072"/>
                    <a:pt x="721" y="1073"/>
                    <a:pt x="719" y="1073"/>
                  </a:cubicBezTo>
                  <a:lnTo>
                    <a:pt x="719" y="1073"/>
                  </a:lnTo>
                  <a:cubicBezTo>
                    <a:pt x="717" y="1073"/>
                    <a:pt x="716" y="1072"/>
                    <a:pt x="716" y="1070"/>
                  </a:cubicBezTo>
                  <a:cubicBezTo>
                    <a:pt x="716" y="1069"/>
                    <a:pt x="717" y="1067"/>
                    <a:pt x="719" y="1067"/>
                  </a:cubicBezTo>
                  <a:close/>
                  <a:moveTo>
                    <a:pt x="731" y="1069"/>
                  </a:moveTo>
                  <a:lnTo>
                    <a:pt x="731" y="1069"/>
                  </a:lnTo>
                  <a:cubicBezTo>
                    <a:pt x="733" y="1069"/>
                    <a:pt x="734" y="1071"/>
                    <a:pt x="734" y="1072"/>
                  </a:cubicBezTo>
                  <a:cubicBezTo>
                    <a:pt x="734" y="1074"/>
                    <a:pt x="733" y="1075"/>
                    <a:pt x="731" y="1075"/>
                  </a:cubicBezTo>
                  <a:lnTo>
                    <a:pt x="731" y="1075"/>
                  </a:lnTo>
                  <a:cubicBezTo>
                    <a:pt x="730" y="1075"/>
                    <a:pt x="728" y="1074"/>
                    <a:pt x="728" y="1072"/>
                  </a:cubicBezTo>
                  <a:cubicBezTo>
                    <a:pt x="728" y="1071"/>
                    <a:pt x="730" y="1069"/>
                    <a:pt x="731" y="1069"/>
                  </a:cubicBezTo>
                  <a:close/>
                  <a:moveTo>
                    <a:pt x="744" y="1071"/>
                  </a:moveTo>
                  <a:lnTo>
                    <a:pt x="744" y="1071"/>
                  </a:lnTo>
                  <a:cubicBezTo>
                    <a:pt x="745" y="1071"/>
                    <a:pt x="747" y="1073"/>
                    <a:pt x="747" y="1074"/>
                  </a:cubicBezTo>
                  <a:cubicBezTo>
                    <a:pt x="747" y="1076"/>
                    <a:pt x="745" y="1077"/>
                    <a:pt x="744" y="1077"/>
                  </a:cubicBezTo>
                  <a:lnTo>
                    <a:pt x="744" y="1077"/>
                  </a:lnTo>
                  <a:cubicBezTo>
                    <a:pt x="742" y="1077"/>
                    <a:pt x="740" y="1076"/>
                    <a:pt x="740" y="1074"/>
                  </a:cubicBezTo>
                  <a:cubicBezTo>
                    <a:pt x="740" y="1073"/>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5"/>
                  </a:moveTo>
                  <a:lnTo>
                    <a:pt x="768" y="1075"/>
                  </a:lnTo>
                  <a:cubicBezTo>
                    <a:pt x="770" y="1075"/>
                    <a:pt x="772" y="1076"/>
                    <a:pt x="772" y="1078"/>
                  </a:cubicBezTo>
                  <a:cubicBezTo>
                    <a:pt x="772" y="1079"/>
                    <a:pt x="770" y="1081"/>
                    <a:pt x="768" y="1081"/>
                  </a:cubicBezTo>
                  <a:lnTo>
                    <a:pt x="768" y="1081"/>
                  </a:lnTo>
                  <a:cubicBezTo>
                    <a:pt x="767" y="1081"/>
                    <a:pt x="765" y="1079"/>
                    <a:pt x="765" y="1078"/>
                  </a:cubicBezTo>
                  <a:cubicBezTo>
                    <a:pt x="765" y="1076"/>
                    <a:pt x="767" y="1075"/>
                    <a:pt x="768" y="1075"/>
                  </a:cubicBezTo>
                  <a:close/>
                  <a:moveTo>
                    <a:pt x="781" y="1076"/>
                  </a:moveTo>
                  <a:lnTo>
                    <a:pt x="781" y="1076"/>
                  </a:lnTo>
                  <a:cubicBezTo>
                    <a:pt x="783" y="1076"/>
                    <a:pt x="784" y="1078"/>
                    <a:pt x="784" y="1079"/>
                  </a:cubicBezTo>
                  <a:cubicBezTo>
                    <a:pt x="784" y="1081"/>
                    <a:pt x="783" y="1082"/>
                    <a:pt x="781" y="1082"/>
                  </a:cubicBezTo>
                  <a:lnTo>
                    <a:pt x="781" y="1082"/>
                  </a:lnTo>
                  <a:cubicBezTo>
                    <a:pt x="779" y="1082"/>
                    <a:pt x="778" y="1081"/>
                    <a:pt x="778" y="1079"/>
                  </a:cubicBezTo>
                  <a:cubicBezTo>
                    <a:pt x="778" y="1078"/>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6"/>
                    <a:pt x="806" y="1086"/>
                  </a:cubicBezTo>
                  <a:lnTo>
                    <a:pt x="806" y="1086"/>
                  </a:lnTo>
                  <a:cubicBezTo>
                    <a:pt x="804" y="1086"/>
                    <a:pt x="802" y="1084"/>
                    <a:pt x="802" y="1082"/>
                  </a:cubicBezTo>
                  <a:cubicBezTo>
                    <a:pt x="802" y="1081"/>
                    <a:pt x="804" y="1079"/>
                    <a:pt x="806" y="1079"/>
                  </a:cubicBezTo>
                  <a:close/>
                  <a:moveTo>
                    <a:pt x="818" y="1081"/>
                  </a:moveTo>
                  <a:lnTo>
                    <a:pt x="818" y="1081"/>
                  </a:lnTo>
                  <a:cubicBezTo>
                    <a:pt x="820" y="1081"/>
                    <a:pt x="821" y="1082"/>
                    <a:pt x="821" y="1084"/>
                  </a:cubicBezTo>
                  <a:cubicBezTo>
                    <a:pt x="821" y="1085"/>
                    <a:pt x="820" y="1087"/>
                    <a:pt x="818" y="1087"/>
                  </a:cubicBezTo>
                  <a:lnTo>
                    <a:pt x="818" y="1087"/>
                  </a:lnTo>
                  <a:cubicBezTo>
                    <a:pt x="816" y="1087"/>
                    <a:pt x="815" y="1085"/>
                    <a:pt x="815" y="1084"/>
                  </a:cubicBezTo>
                  <a:cubicBezTo>
                    <a:pt x="815" y="1082"/>
                    <a:pt x="816" y="1081"/>
                    <a:pt x="818" y="1081"/>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90"/>
                    <a:pt x="843" y="1090"/>
                  </a:cubicBezTo>
                  <a:lnTo>
                    <a:pt x="843" y="1090"/>
                  </a:lnTo>
                  <a:cubicBezTo>
                    <a:pt x="841" y="1090"/>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1"/>
                    <a:pt x="855" y="1091"/>
                  </a:cubicBezTo>
                  <a:lnTo>
                    <a:pt x="855" y="1091"/>
                  </a:lnTo>
                  <a:cubicBezTo>
                    <a:pt x="854" y="1091"/>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2"/>
                    <a:pt x="868" y="1092"/>
                  </a:cubicBezTo>
                  <a:lnTo>
                    <a:pt x="868" y="1092"/>
                  </a:lnTo>
                  <a:cubicBezTo>
                    <a:pt x="866" y="1092"/>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3"/>
                    <a:pt x="880" y="1093"/>
                  </a:cubicBezTo>
                  <a:lnTo>
                    <a:pt x="880" y="1093"/>
                  </a:lnTo>
                  <a:cubicBezTo>
                    <a:pt x="879" y="1093"/>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4"/>
                    <a:pt x="893" y="1094"/>
                  </a:cubicBezTo>
                  <a:lnTo>
                    <a:pt x="893" y="1094"/>
                  </a:lnTo>
                  <a:cubicBezTo>
                    <a:pt x="891" y="1094"/>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4"/>
                    <a:pt x="919" y="1095"/>
                    <a:pt x="918" y="1095"/>
                  </a:cubicBezTo>
                  <a:lnTo>
                    <a:pt x="918" y="1095"/>
                  </a:lnTo>
                  <a:cubicBezTo>
                    <a:pt x="916" y="1095"/>
                    <a:pt x="915" y="1094"/>
                    <a:pt x="915" y="1092"/>
                  </a:cubicBezTo>
                  <a:cubicBezTo>
                    <a:pt x="915" y="1090"/>
                    <a:pt x="916" y="1089"/>
                    <a:pt x="918" y="1089"/>
                  </a:cubicBezTo>
                  <a:close/>
                  <a:moveTo>
                    <a:pt x="930" y="1089"/>
                  </a:moveTo>
                  <a:lnTo>
                    <a:pt x="930" y="1089"/>
                  </a:lnTo>
                  <a:cubicBezTo>
                    <a:pt x="932" y="1089"/>
                    <a:pt x="933" y="1091"/>
                    <a:pt x="933" y="1093"/>
                  </a:cubicBezTo>
                  <a:cubicBezTo>
                    <a:pt x="933" y="1094"/>
                    <a:pt x="932" y="1096"/>
                    <a:pt x="930" y="1096"/>
                  </a:cubicBezTo>
                  <a:lnTo>
                    <a:pt x="930" y="1096"/>
                  </a:lnTo>
                  <a:cubicBezTo>
                    <a:pt x="929" y="1096"/>
                    <a:pt x="927" y="1094"/>
                    <a:pt x="927" y="1093"/>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1"/>
                  </a:moveTo>
                  <a:lnTo>
                    <a:pt x="955" y="1091"/>
                  </a:lnTo>
                  <a:cubicBezTo>
                    <a:pt x="957" y="1091"/>
                    <a:pt x="958" y="1092"/>
                    <a:pt x="958" y="1094"/>
                  </a:cubicBezTo>
                  <a:cubicBezTo>
                    <a:pt x="958" y="1095"/>
                    <a:pt x="957" y="1097"/>
                    <a:pt x="955" y="1097"/>
                  </a:cubicBezTo>
                  <a:lnTo>
                    <a:pt x="955" y="1097"/>
                  </a:lnTo>
                  <a:cubicBezTo>
                    <a:pt x="953" y="1097"/>
                    <a:pt x="952" y="1095"/>
                    <a:pt x="952" y="1094"/>
                  </a:cubicBezTo>
                  <a:cubicBezTo>
                    <a:pt x="952" y="1092"/>
                    <a:pt x="953" y="1091"/>
                    <a:pt x="955" y="1091"/>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2"/>
                  </a:moveTo>
                  <a:lnTo>
                    <a:pt x="993" y="1092"/>
                  </a:lnTo>
                  <a:cubicBezTo>
                    <a:pt x="994" y="1092"/>
                    <a:pt x="996" y="1093"/>
                    <a:pt x="996" y="1095"/>
                  </a:cubicBezTo>
                  <a:cubicBezTo>
                    <a:pt x="996" y="1096"/>
                    <a:pt x="994" y="1098"/>
                    <a:pt x="993" y="1098"/>
                  </a:cubicBezTo>
                  <a:lnTo>
                    <a:pt x="993" y="1098"/>
                  </a:lnTo>
                  <a:cubicBezTo>
                    <a:pt x="991" y="1098"/>
                    <a:pt x="990" y="1096"/>
                    <a:pt x="990" y="1095"/>
                  </a:cubicBezTo>
                  <a:cubicBezTo>
                    <a:pt x="990" y="1093"/>
                    <a:pt x="991" y="1092"/>
                    <a:pt x="993" y="1092"/>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8"/>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8"/>
                    <a:pt x="1090" y="1097"/>
                    <a:pt x="1090" y="1095"/>
                  </a:cubicBezTo>
                  <a:cubicBezTo>
                    <a:pt x="1089" y="1093"/>
                    <a:pt x="1090" y="1092"/>
                    <a:pt x="1092" y="1091"/>
                  </a:cubicBezTo>
                  <a:close/>
                  <a:moveTo>
                    <a:pt x="1104" y="1091"/>
                  </a:moveTo>
                  <a:lnTo>
                    <a:pt x="1104" y="1091"/>
                  </a:lnTo>
                  <a:cubicBezTo>
                    <a:pt x="1106" y="1090"/>
                    <a:pt x="1108" y="1091"/>
                    <a:pt x="1108" y="1093"/>
                  </a:cubicBezTo>
                  <a:cubicBezTo>
                    <a:pt x="1109" y="1094"/>
                    <a:pt x="1108" y="1096"/>
                    <a:pt x="1106" y="1097"/>
                  </a:cubicBezTo>
                  <a:lnTo>
                    <a:pt x="1106" y="1097"/>
                  </a:lnTo>
                  <a:cubicBezTo>
                    <a:pt x="1105" y="1097"/>
                    <a:pt x="1103" y="1096"/>
                    <a:pt x="1102" y="1095"/>
                  </a:cubicBezTo>
                  <a:cubicBezTo>
                    <a:pt x="1102" y="1093"/>
                    <a:pt x="1103" y="1091"/>
                    <a:pt x="1104" y="1091"/>
                  </a:cubicBezTo>
                  <a:close/>
                  <a:moveTo>
                    <a:pt x="1117" y="1090"/>
                  </a:moveTo>
                  <a:lnTo>
                    <a:pt x="1117" y="1090"/>
                  </a:lnTo>
                  <a:cubicBezTo>
                    <a:pt x="1118" y="1090"/>
                    <a:pt x="1120" y="1091"/>
                    <a:pt x="1121" y="1092"/>
                  </a:cubicBezTo>
                  <a:cubicBezTo>
                    <a:pt x="1121" y="1094"/>
                    <a:pt x="1120" y="1096"/>
                    <a:pt x="1119" y="1096"/>
                  </a:cubicBezTo>
                  <a:lnTo>
                    <a:pt x="1119" y="1096"/>
                  </a:lnTo>
                  <a:cubicBezTo>
                    <a:pt x="1117" y="1097"/>
                    <a:pt x="1115" y="1096"/>
                    <a:pt x="1115" y="1094"/>
                  </a:cubicBezTo>
                  <a:cubicBezTo>
                    <a:pt x="1114" y="1092"/>
                    <a:pt x="1115" y="1091"/>
                    <a:pt x="1117" y="1090"/>
                  </a:cubicBezTo>
                  <a:close/>
                  <a:moveTo>
                    <a:pt x="1129" y="1090"/>
                  </a:moveTo>
                  <a:lnTo>
                    <a:pt x="1129" y="1090"/>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90"/>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9"/>
                    <a:pt x="1158" y="1090"/>
                  </a:cubicBezTo>
                  <a:cubicBezTo>
                    <a:pt x="1159" y="1092"/>
                    <a:pt x="1158" y="1094"/>
                    <a:pt x="1156" y="1094"/>
                  </a:cubicBezTo>
                  <a:lnTo>
                    <a:pt x="1156" y="1094"/>
                  </a:lnTo>
                  <a:cubicBezTo>
                    <a:pt x="1155" y="1095"/>
                    <a:pt x="1153" y="1094"/>
                    <a:pt x="1152" y="1092"/>
                  </a:cubicBezTo>
                  <a:cubicBezTo>
                    <a:pt x="1152" y="1091"/>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2"/>
                    <a:pt x="1232" y="1082"/>
                    <a:pt x="1233" y="1084"/>
                  </a:cubicBezTo>
                  <a:cubicBezTo>
                    <a:pt x="1234" y="1086"/>
                    <a:pt x="1233" y="1087"/>
                    <a:pt x="1231" y="1088"/>
                  </a:cubicBezTo>
                  <a:lnTo>
                    <a:pt x="1231" y="1088"/>
                  </a:lnTo>
                  <a:cubicBezTo>
                    <a:pt x="1229" y="1089"/>
                    <a:pt x="1228" y="1088"/>
                    <a:pt x="1227" y="1086"/>
                  </a:cubicBezTo>
                  <a:cubicBezTo>
                    <a:pt x="1226" y="1084"/>
                    <a:pt x="1227" y="1083"/>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8"/>
                    <a:pt x="1270" y="1078"/>
                    <a:pt x="1270" y="1080"/>
                  </a:cubicBezTo>
                  <a:cubicBezTo>
                    <a:pt x="1271" y="1082"/>
                    <a:pt x="1270" y="1083"/>
                    <a:pt x="1268" y="1084"/>
                  </a:cubicBezTo>
                  <a:lnTo>
                    <a:pt x="1268" y="1084"/>
                  </a:lnTo>
                  <a:cubicBezTo>
                    <a:pt x="1267" y="1085"/>
                    <a:pt x="1265" y="1084"/>
                    <a:pt x="1264" y="1082"/>
                  </a:cubicBezTo>
                  <a:cubicBezTo>
                    <a:pt x="1264" y="1080"/>
                    <a:pt x="1265" y="1079"/>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3"/>
                    <a:pt x="1307" y="1073"/>
                    <a:pt x="1307" y="1075"/>
                  </a:cubicBezTo>
                  <a:cubicBezTo>
                    <a:pt x="1308" y="1077"/>
                    <a:pt x="1307" y="1078"/>
                    <a:pt x="1305" y="1079"/>
                  </a:cubicBezTo>
                  <a:lnTo>
                    <a:pt x="1305" y="1079"/>
                  </a:lnTo>
                  <a:cubicBezTo>
                    <a:pt x="1304" y="1080"/>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2"/>
                    <a:pt x="1382" y="1063"/>
                  </a:cubicBezTo>
                  <a:cubicBezTo>
                    <a:pt x="1382" y="1065"/>
                    <a:pt x="1381" y="1067"/>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7"/>
                  </a:moveTo>
                  <a:lnTo>
                    <a:pt x="1402" y="1057"/>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7"/>
                  </a:cubicBezTo>
                  <a:close/>
                  <a:moveTo>
                    <a:pt x="1414" y="1054"/>
                  </a:moveTo>
                  <a:lnTo>
                    <a:pt x="1414" y="1054"/>
                  </a:lnTo>
                  <a:cubicBezTo>
                    <a:pt x="1416" y="1054"/>
                    <a:pt x="1418" y="1055"/>
                    <a:pt x="1418" y="1056"/>
                  </a:cubicBezTo>
                  <a:cubicBezTo>
                    <a:pt x="1419" y="1058"/>
                    <a:pt x="1418" y="1060"/>
                    <a:pt x="1416" y="1060"/>
                  </a:cubicBezTo>
                  <a:lnTo>
                    <a:pt x="1416" y="1060"/>
                  </a:lnTo>
                  <a:cubicBezTo>
                    <a:pt x="1415" y="1061"/>
                    <a:pt x="1413" y="1060"/>
                    <a:pt x="1412" y="1058"/>
                  </a:cubicBezTo>
                  <a:cubicBezTo>
                    <a:pt x="1412" y="1057"/>
                    <a:pt x="1413" y="1055"/>
                    <a:pt x="1414" y="1054"/>
                  </a:cubicBezTo>
                  <a:close/>
                  <a:moveTo>
                    <a:pt x="1427" y="1052"/>
                  </a:moveTo>
                  <a:lnTo>
                    <a:pt x="1427" y="1052"/>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2"/>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6"/>
                    <a:pt x="1455" y="1046"/>
                    <a:pt x="1455" y="1048"/>
                  </a:cubicBezTo>
                  <a:cubicBezTo>
                    <a:pt x="1456" y="1050"/>
                    <a:pt x="1455" y="1052"/>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2"/>
                    <a:pt x="1516" y="1033"/>
                  </a:cubicBezTo>
                  <a:cubicBezTo>
                    <a:pt x="1516" y="1035"/>
                    <a:pt x="1515" y="1037"/>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8"/>
                    <a:pt x="1546" y="1027"/>
                    <a:pt x="1546" y="1025"/>
                  </a:cubicBezTo>
                  <a:cubicBezTo>
                    <a:pt x="1545" y="1023"/>
                    <a:pt x="1546" y="1022"/>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20"/>
                  </a:cubicBezTo>
                  <a:lnTo>
                    <a:pt x="1574" y="1020"/>
                  </a:lnTo>
                  <a:cubicBezTo>
                    <a:pt x="1572" y="1020"/>
                    <a:pt x="1570" y="1019"/>
                    <a:pt x="1570" y="1018"/>
                  </a:cubicBezTo>
                  <a:cubicBezTo>
                    <a:pt x="1569" y="1016"/>
                    <a:pt x="1570" y="1014"/>
                    <a:pt x="1572" y="1014"/>
                  </a:cubicBezTo>
                  <a:close/>
                  <a:moveTo>
                    <a:pt x="1584" y="1010"/>
                  </a:moveTo>
                  <a:lnTo>
                    <a:pt x="1584" y="1010"/>
                  </a:lnTo>
                  <a:cubicBezTo>
                    <a:pt x="1585" y="1009"/>
                    <a:pt x="1587" y="1010"/>
                    <a:pt x="1588" y="1012"/>
                  </a:cubicBezTo>
                  <a:cubicBezTo>
                    <a:pt x="1588" y="1014"/>
                    <a:pt x="1587" y="1015"/>
                    <a:pt x="1586" y="1016"/>
                  </a:cubicBezTo>
                  <a:lnTo>
                    <a:pt x="1586" y="1016"/>
                  </a:lnTo>
                  <a:cubicBezTo>
                    <a:pt x="1584" y="1016"/>
                    <a:pt x="1582" y="1016"/>
                    <a:pt x="1582" y="1014"/>
                  </a:cubicBezTo>
                  <a:cubicBezTo>
                    <a:pt x="1581" y="1012"/>
                    <a:pt x="1582" y="1010"/>
                    <a:pt x="1584" y="1010"/>
                  </a:cubicBezTo>
                  <a:close/>
                  <a:moveTo>
                    <a:pt x="1596" y="1006"/>
                  </a:moveTo>
                  <a:lnTo>
                    <a:pt x="1596" y="1006"/>
                  </a:lnTo>
                  <a:cubicBezTo>
                    <a:pt x="1597" y="1006"/>
                    <a:pt x="1599" y="1006"/>
                    <a:pt x="1600" y="1008"/>
                  </a:cubicBezTo>
                  <a:cubicBezTo>
                    <a:pt x="1600" y="1010"/>
                    <a:pt x="1599" y="1012"/>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8"/>
                  </a:cubicBezTo>
                  <a:lnTo>
                    <a:pt x="1610" y="1008"/>
                  </a:lnTo>
                  <a:cubicBezTo>
                    <a:pt x="1609" y="1009"/>
                    <a:pt x="1607" y="1008"/>
                    <a:pt x="1606" y="1007"/>
                  </a:cubicBezTo>
                  <a:cubicBezTo>
                    <a:pt x="1605" y="1005"/>
                    <a:pt x="1605" y="1003"/>
                    <a:pt x="1607" y="1002"/>
                  </a:cubicBezTo>
                  <a:close/>
                  <a:moveTo>
                    <a:pt x="1619" y="998"/>
                  </a:moveTo>
                  <a:lnTo>
                    <a:pt x="1619" y="998"/>
                  </a:lnTo>
                  <a:cubicBezTo>
                    <a:pt x="1620" y="997"/>
                    <a:pt x="1622" y="998"/>
                    <a:pt x="1623" y="999"/>
                  </a:cubicBezTo>
                  <a:cubicBezTo>
                    <a:pt x="1624" y="1001"/>
                    <a:pt x="1623" y="1003"/>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4"/>
                    <a:pt x="1635" y="995"/>
                  </a:cubicBezTo>
                  <a:cubicBezTo>
                    <a:pt x="1636" y="996"/>
                    <a:pt x="1635" y="998"/>
                    <a:pt x="1634" y="999"/>
                  </a:cubicBezTo>
                  <a:lnTo>
                    <a:pt x="1634" y="999"/>
                  </a:lnTo>
                  <a:cubicBezTo>
                    <a:pt x="1632" y="1000"/>
                    <a:pt x="1630" y="1000"/>
                    <a:pt x="1629" y="999"/>
                  </a:cubicBezTo>
                  <a:cubicBezTo>
                    <a:pt x="1629" y="997"/>
                    <a:pt x="1629" y="995"/>
                    <a:pt x="1630" y="994"/>
                  </a:cubicBezTo>
                  <a:close/>
                  <a:moveTo>
                    <a:pt x="1642" y="990"/>
                  </a:moveTo>
                  <a:lnTo>
                    <a:pt x="1642" y="990"/>
                  </a:lnTo>
                  <a:cubicBezTo>
                    <a:pt x="1643" y="989"/>
                    <a:pt x="1645" y="989"/>
                    <a:pt x="1646" y="990"/>
                  </a:cubicBezTo>
                  <a:cubicBezTo>
                    <a:pt x="1647" y="992"/>
                    <a:pt x="1647" y="994"/>
                    <a:pt x="1646" y="995"/>
                  </a:cubicBezTo>
                  <a:lnTo>
                    <a:pt x="1646" y="995"/>
                  </a:lnTo>
                  <a:cubicBezTo>
                    <a:pt x="1645" y="996"/>
                    <a:pt x="1643" y="996"/>
                    <a:pt x="1642" y="995"/>
                  </a:cubicBezTo>
                  <a:cubicBezTo>
                    <a:pt x="1640" y="994"/>
                    <a:pt x="1640" y="992"/>
                    <a:pt x="1642" y="990"/>
                  </a:cubicBezTo>
                  <a:close/>
                  <a:moveTo>
                    <a:pt x="1653" y="986"/>
                  </a:moveTo>
                  <a:lnTo>
                    <a:pt x="1653" y="986"/>
                  </a:lnTo>
                  <a:cubicBezTo>
                    <a:pt x="1655" y="985"/>
                    <a:pt x="1657" y="985"/>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3"/>
                    <a:pt x="1671" y="984"/>
                    <a:pt x="1669" y="986"/>
                  </a:cubicBezTo>
                  <a:lnTo>
                    <a:pt x="1669" y="986"/>
                  </a:lnTo>
                  <a:cubicBezTo>
                    <a:pt x="1668" y="987"/>
                    <a:pt x="1666" y="987"/>
                    <a:pt x="1665" y="986"/>
                  </a:cubicBezTo>
                  <a:cubicBezTo>
                    <a:pt x="1664" y="984"/>
                    <a:pt x="1664" y="983"/>
                    <a:pt x="1665" y="981"/>
                  </a:cubicBezTo>
                  <a:close/>
                  <a:moveTo>
                    <a:pt x="1677" y="977"/>
                  </a:moveTo>
                  <a:lnTo>
                    <a:pt x="1677" y="977"/>
                  </a:lnTo>
                  <a:cubicBezTo>
                    <a:pt x="1678" y="976"/>
                    <a:pt x="1680" y="976"/>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8"/>
                    <a:pt x="1689" y="978"/>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7"/>
                  </a:cubicBezTo>
                  <a:lnTo>
                    <a:pt x="1716" y="967"/>
                  </a:lnTo>
                  <a:cubicBezTo>
                    <a:pt x="1714" y="968"/>
                    <a:pt x="1712" y="968"/>
                    <a:pt x="1711" y="967"/>
                  </a:cubicBezTo>
                  <a:cubicBezTo>
                    <a:pt x="1710" y="965"/>
                    <a:pt x="1710" y="963"/>
                    <a:pt x="1711" y="962"/>
                  </a:cubicBezTo>
                  <a:close/>
                  <a:moveTo>
                    <a:pt x="1723" y="957"/>
                  </a:moveTo>
                  <a:lnTo>
                    <a:pt x="1723" y="957"/>
                  </a:lnTo>
                  <a:cubicBezTo>
                    <a:pt x="1724" y="956"/>
                    <a:pt x="1726" y="956"/>
                    <a:pt x="1727" y="957"/>
                  </a:cubicBezTo>
                  <a:cubicBezTo>
                    <a:pt x="1728" y="958"/>
                    <a:pt x="1728" y="960"/>
                    <a:pt x="1727" y="962"/>
                  </a:cubicBezTo>
                  <a:lnTo>
                    <a:pt x="1727" y="962"/>
                  </a:lnTo>
                  <a:cubicBezTo>
                    <a:pt x="1726" y="963"/>
                    <a:pt x="1724" y="963"/>
                    <a:pt x="1723" y="962"/>
                  </a:cubicBezTo>
                  <a:cubicBezTo>
                    <a:pt x="1721" y="960"/>
                    <a:pt x="1721" y="958"/>
                    <a:pt x="1723" y="957"/>
                  </a:cubicBezTo>
                  <a:close/>
                  <a:moveTo>
                    <a:pt x="1734" y="952"/>
                  </a:moveTo>
                  <a:lnTo>
                    <a:pt x="1734" y="952"/>
                  </a:lnTo>
                  <a:cubicBezTo>
                    <a:pt x="1735" y="951"/>
                    <a:pt x="1737" y="951"/>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6"/>
                  </a:cubicBezTo>
                  <a:lnTo>
                    <a:pt x="1761" y="946"/>
                  </a:lnTo>
                  <a:cubicBezTo>
                    <a:pt x="1760" y="947"/>
                    <a:pt x="1758" y="947"/>
                    <a:pt x="1757" y="946"/>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9"/>
                    <a:pt x="1782" y="929"/>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4"/>
                    <a:pt x="1802" y="924"/>
                    <a:pt x="1801" y="922"/>
                  </a:cubicBezTo>
                  <a:cubicBezTo>
                    <a:pt x="1800" y="921"/>
                    <a:pt x="1800" y="919"/>
                    <a:pt x="1801" y="918"/>
                  </a:cubicBezTo>
                  <a:close/>
                  <a:moveTo>
                    <a:pt x="1812" y="912"/>
                  </a:moveTo>
                  <a:lnTo>
                    <a:pt x="1812" y="912"/>
                  </a:lnTo>
                  <a:cubicBezTo>
                    <a:pt x="1813" y="911"/>
                    <a:pt x="1815" y="911"/>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6"/>
                  </a:moveTo>
                  <a:lnTo>
                    <a:pt x="1823" y="906"/>
                  </a:lnTo>
                  <a:cubicBezTo>
                    <a:pt x="1824" y="904"/>
                    <a:pt x="1826" y="904"/>
                    <a:pt x="1827" y="906"/>
                  </a:cubicBezTo>
                  <a:cubicBezTo>
                    <a:pt x="1828" y="907"/>
                    <a:pt x="1828" y="909"/>
                    <a:pt x="1827" y="910"/>
                  </a:cubicBezTo>
                  <a:lnTo>
                    <a:pt x="1827" y="910"/>
                  </a:lnTo>
                  <a:cubicBezTo>
                    <a:pt x="1826" y="911"/>
                    <a:pt x="1824" y="911"/>
                    <a:pt x="1823" y="910"/>
                  </a:cubicBezTo>
                  <a:cubicBezTo>
                    <a:pt x="1821" y="909"/>
                    <a:pt x="1821" y="907"/>
                    <a:pt x="1823" y="906"/>
                  </a:cubicBezTo>
                  <a:close/>
                  <a:moveTo>
                    <a:pt x="1833" y="899"/>
                  </a:moveTo>
                  <a:lnTo>
                    <a:pt x="1833" y="899"/>
                  </a:lnTo>
                  <a:cubicBezTo>
                    <a:pt x="1835" y="898"/>
                    <a:pt x="1837" y="898"/>
                    <a:pt x="1838" y="899"/>
                  </a:cubicBezTo>
                  <a:cubicBezTo>
                    <a:pt x="1839" y="900"/>
                    <a:pt x="1839" y="902"/>
                    <a:pt x="1838" y="904"/>
                  </a:cubicBezTo>
                  <a:lnTo>
                    <a:pt x="1838" y="904"/>
                  </a:lnTo>
                  <a:cubicBezTo>
                    <a:pt x="1837" y="905"/>
                    <a:pt x="1835" y="905"/>
                    <a:pt x="1833" y="904"/>
                  </a:cubicBezTo>
                  <a:cubicBezTo>
                    <a:pt x="1832" y="902"/>
                    <a:pt x="1832" y="900"/>
                    <a:pt x="1833" y="899"/>
                  </a:cubicBezTo>
                  <a:close/>
                  <a:moveTo>
                    <a:pt x="1844" y="893"/>
                  </a:moveTo>
                  <a:lnTo>
                    <a:pt x="1844" y="893"/>
                  </a:lnTo>
                  <a:cubicBezTo>
                    <a:pt x="1845" y="891"/>
                    <a:pt x="1847" y="891"/>
                    <a:pt x="1848" y="893"/>
                  </a:cubicBezTo>
                  <a:cubicBezTo>
                    <a:pt x="1850" y="894"/>
                    <a:pt x="1850" y="896"/>
                    <a:pt x="1848" y="897"/>
                  </a:cubicBezTo>
                  <a:lnTo>
                    <a:pt x="1848" y="897"/>
                  </a:lnTo>
                  <a:cubicBezTo>
                    <a:pt x="1847" y="898"/>
                    <a:pt x="1845" y="898"/>
                    <a:pt x="1844" y="897"/>
                  </a:cubicBezTo>
                  <a:cubicBezTo>
                    <a:pt x="1843" y="896"/>
                    <a:pt x="1843" y="894"/>
                    <a:pt x="1844" y="893"/>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4"/>
                  </a:cubicBezTo>
                  <a:lnTo>
                    <a:pt x="1869" y="884"/>
                  </a:lnTo>
                  <a:cubicBezTo>
                    <a:pt x="1868" y="885"/>
                    <a:pt x="1866" y="885"/>
                    <a:pt x="1865" y="884"/>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1"/>
                    <a:pt x="1887" y="871"/>
                    <a:pt x="1886" y="869"/>
                  </a:cubicBezTo>
                  <a:cubicBezTo>
                    <a:pt x="1884" y="868"/>
                    <a:pt x="1884" y="866"/>
                    <a:pt x="1886" y="865"/>
                  </a:cubicBezTo>
                  <a:close/>
                  <a:moveTo>
                    <a:pt x="1896" y="858"/>
                  </a:moveTo>
                  <a:lnTo>
                    <a:pt x="1896" y="858"/>
                  </a:lnTo>
                  <a:cubicBezTo>
                    <a:pt x="1897" y="856"/>
                    <a:pt x="1899" y="856"/>
                    <a:pt x="1900" y="858"/>
                  </a:cubicBezTo>
                  <a:cubicBezTo>
                    <a:pt x="1901" y="859"/>
                    <a:pt x="1901" y="861"/>
                    <a:pt x="1900" y="862"/>
                  </a:cubicBezTo>
                  <a:lnTo>
                    <a:pt x="1900" y="862"/>
                  </a:lnTo>
                  <a:cubicBezTo>
                    <a:pt x="1899" y="863"/>
                    <a:pt x="1897" y="863"/>
                    <a:pt x="1896" y="862"/>
                  </a:cubicBezTo>
                  <a:cubicBezTo>
                    <a:pt x="1895" y="861"/>
                    <a:pt x="1895" y="859"/>
                    <a:pt x="1896" y="858"/>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3"/>
                  </a:moveTo>
                  <a:lnTo>
                    <a:pt x="1916" y="843"/>
                  </a:lnTo>
                  <a:cubicBezTo>
                    <a:pt x="1917" y="841"/>
                    <a:pt x="1919" y="841"/>
                    <a:pt x="1920" y="843"/>
                  </a:cubicBezTo>
                  <a:cubicBezTo>
                    <a:pt x="1921" y="844"/>
                    <a:pt x="1921" y="846"/>
                    <a:pt x="1920" y="847"/>
                  </a:cubicBezTo>
                  <a:lnTo>
                    <a:pt x="1920" y="847"/>
                  </a:lnTo>
                  <a:cubicBezTo>
                    <a:pt x="1919" y="848"/>
                    <a:pt x="1917" y="848"/>
                    <a:pt x="1916" y="847"/>
                  </a:cubicBezTo>
                  <a:cubicBezTo>
                    <a:pt x="1915" y="846"/>
                    <a:pt x="1915" y="844"/>
                    <a:pt x="1916" y="843"/>
                  </a:cubicBezTo>
                  <a:close/>
                  <a:moveTo>
                    <a:pt x="1925" y="835"/>
                  </a:moveTo>
                  <a:lnTo>
                    <a:pt x="1925" y="835"/>
                  </a:lnTo>
                  <a:cubicBezTo>
                    <a:pt x="1926" y="834"/>
                    <a:pt x="1928" y="833"/>
                    <a:pt x="1929" y="834"/>
                  </a:cubicBezTo>
                  <a:cubicBezTo>
                    <a:pt x="1931" y="835"/>
                    <a:pt x="1931" y="837"/>
                    <a:pt x="1930" y="839"/>
                  </a:cubicBezTo>
                  <a:lnTo>
                    <a:pt x="1930" y="839"/>
                  </a:lnTo>
                  <a:cubicBezTo>
                    <a:pt x="1929" y="840"/>
                    <a:pt x="1927" y="840"/>
                    <a:pt x="1926" y="839"/>
                  </a:cubicBezTo>
                  <a:cubicBezTo>
                    <a:pt x="1925" y="838"/>
                    <a:pt x="1924" y="837"/>
                    <a:pt x="1925" y="835"/>
                  </a:cubicBezTo>
                  <a:close/>
                  <a:moveTo>
                    <a:pt x="1935" y="827"/>
                  </a:moveTo>
                  <a:lnTo>
                    <a:pt x="1935" y="827"/>
                  </a:lnTo>
                  <a:cubicBezTo>
                    <a:pt x="1936" y="826"/>
                    <a:pt x="1938" y="825"/>
                    <a:pt x="1939" y="826"/>
                  </a:cubicBezTo>
                  <a:cubicBezTo>
                    <a:pt x="1940" y="827"/>
                    <a:pt x="1941" y="829"/>
                    <a:pt x="1940" y="831"/>
                  </a:cubicBezTo>
                  <a:lnTo>
                    <a:pt x="1940" y="831"/>
                  </a:lnTo>
                  <a:cubicBezTo>
                    <a:pt x="1939" y="832"/>
                    <a:pt x="1937" y="832"/>
                    <a:pt x="1936" y="831"/>
                  </a:cubicBezTo>
                  <a:cubicBezTo>
                    <a:pt x="1934" y="830"/>
                    <a:pt x="1934" y="829"/>
                    <a:pt x="1935" y="827"/>
                  </a:cubicBezTo>
                  <a:close/>
                  <a:moveTo>
                    <a:pt x="1944" y="819"/>
                  </a:moveTo>
                  <a:lnTo>
                    <a:pt x="1944" y="819"/>
                  </a:lnTo>
                  <a:cubicBezTo>
                    <a:pt x="1945" y="818"/>
                    <a:pt x="1947" y="817"/>
                    <a:pt x="1949" y="818"/>
                  </a:cubicBezTo>
                  <a:cubicBezTo>
                    <a:pt x="1950" y="819"/>
                    <a:pt x="1950" y="821"/>
                    <a:pt x="1949" y="823"/>
                  </a:cubicBezTo>
                  <a:lnTo>
                    <a:pt x="1949" y="823"/>
                  </a:lnTo>
                  <a:cubicBezTo>
                    <a:pt x="1949" y="824"/>
                    <a:pt x="1947" y="824"/>
                    <a:pt x="1945" y="823"/>
                  </a:cubicBezTo>
                  <a:cubicBezTo>
                    <a:pt x="1944" y="822"/>
                    <a:pt x="1943" y="821"/>
                    <a:pt x="1944" y="819"/>
                  </a:cubicBezTo>
                  <a:close/>
                  <a:moveTo>
                    <a:pt x="1953" y="811"/>
                  </a:moveTo>
                  <a:lnTo>
                    <a:pt x="1953" y="811"/>
                  </a:lnTo>
                  <a:cubicBezTo>
                    <a:pt x="1954" y="809"/>
                    <a:pt x="1956" y="809"/>
                    <a:pt x="1958" y="810"/>
                  </a:cubicBezTo>
                  <a:cubicBezTo>
                    <a:pt x="1959" y="811"/>
                    <a:pt x="1960" y="813"/>
                    <a:pt x="1959" y="814"/>
                  </a:cubicBezTo>
                  <a:lnTo>
                    <a:pt x="1959" y="814"/>
                  </a:lnTo>
                  <a:cubicBezTo>
                    <a:pt x="1958" y="815"/>
                    <a:pt x="1956" y="816"/>
                    <a:pt x="1954" y="815"/>
                  </a:cubicBezTo>
                  <a:cubicBezTo>
                    <a:pt x="1953" y="814"/>
                    <a:pt x="1952" y="812"/>
                    <a:pt x="1953" y="811"/>
                  </a:cubicBezTo>
                  <a:close/>
                  <a:moveTo>
                    <a:pt x="1963" y="802"/>
                  </a:moveTo>
                  <a:lnTo>
                    <a:pt x="1963" y="802"/>
                  </a:lnTo>
                  <a:cubicBezTo>
                    <a:pt x="1964" y="801"/>
                    <a:pt x="1965" y="800"/>
                    <a:pt x="1967" y="801"/>
                  </a:cubicBezTo>
                  <a:cubicBezTo>
                    <a:pt x="1968" y="802"/>
                    <a:pt x="1969" y="804"/>
                    <a:pt x="1968" y="806"/>
                  </a:cubicBezTo>
                  <a:lnTo>
                    <a:pt x="1968" y="806"/>
                  </a:lnTo>
                  <a:cubicBezTo>
                    <a:pt x="1967" y="807"/>
                    <a:pt x="1965" y="807"/>
                    <a:pt x="1963" y="806"/>
                  </a:cubicBezTo>
                  <a:cubicBezTo>
                    <a:pt x="1962" y="805"/>
                    <a:pt x="1962" y="803"/>
                    <a:pt x="1963" y="802"/>
                  </a:cubicBezTo>
                  <a:close/>
                  <a:moveTo>
                    <a:pt x="1972" y="793"/>
                  </a:moveTo>
                  <a:lnTo>
                    <a:pt x="1972" y="793"/>
                  </a:lnTo>
                  <a:cubicBezTo>
                    <a:pt x="1973" y="792"/>
                    <a:pt x="1975" y="792"/>
                    <a:pt x="1976" y="793"/>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3"/>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1"/>
                    <a:pt x="1990" y="780"/>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5"/>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8"/>
                  </a:moveTo>
                  <a:lnTo>
                    <a:pt x="2013" y="748"/>
                  </a:lnTo>
                  <a:cubicBezTo>
                    <a:pt x="2013" y="746"/>
                    <a:pt x="2015" y="745"/>
                    <a:pt x="2017" y="746"/>
                  </a:cubicBezTo>
                  <a:cubicBezTo>
                    <a:pt x="2018" y="746"/>
                    <a:pt x="2019" y="748"/>
                    <a:pt x="2019" y="750"/>
                  </a:cubicBezTo>
                  <a:lnTo>
                    <a:pt x="2019" y="750"/>
                  </a:lnTo>
                  <a:cubicBezTo>
                    <a:pt x="2018" y="751"/>
                    <a:pt x="2016" y="752"/>
                    <a:pt x="2015" y="751"/>
                  </a:cubicBezTo>
                  <a:cubicBezTo>
                    <a:pt x="2013" y="751"/>
                    <a:pt x="2012" y="749"/>
                    <a:pt x="2013" y="748"/>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6"/>
                    <a:pt x="2041" y="717"/>
                    <a:pt x="2041" y="719"/>
                  </a:cubicBezTo>
                  <a:lnTo>
                    <a:pt x="2041" y="719"/>
                  </a:lnTo>
                  <a:cubicBezTo>
                    <a:pt x="2040" y="721"/>
                    <a:pt x="2038" y="722"/>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6"/>
                  </a:cubicBezTo>
                  <a:lnTo>
                    <a:pt x="2065" y="676"/>
                  </a:lnTo>
                  <a:cubicBezTo>
                    <a:pt x="2065" y="677"/>
                    <a:pt x="2063" y="678"/>
                    <a:pt x="2062" y="678"/>
                  </a:cubicBezTo>
                  <a:cubicBezTo>
                    <a:pt x="2060" y="677"/>
                    <a:pt x="2059" y="675"/>
                    <a:pt x="2060" y="674"/>
                  </a:cubicBezTo>
                  <a:close/>
                  <a:moveTo>
                    <a:pt x="2065" y="662"/>
                  </a:moveTo>
                  <a:lnTo>
                    <a:pt x="2065" y="662"/>
                  </a:lnTo>
                  <a:cubicBezTo>
                    <a:pt x="2065" y="661"/>
                    <a:pt x="2067" y="660"/>
                    <a:pt x="2069" y="660"/>
                  </a:cubicBezTo>
                  <a:cubicBezTo>
                    <a:pt x="2070" y="661"/>
                    <a:pt x="2071" y="663"/>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4"/>
                    <a:pt x="2092" y="595"/>
                    <a:pt x="2090" y="595"/>
                  </a:cubicBezTo>
                  <a:cubicBezTo>
                    <a:pt x="2088" y="595"/>
                    <a:pt x="2087" y="594"/>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3"/>
                    <a:pt x="2092" y="583"/>
                  </a:cubicBezTo>
                  <a:cubicBezTo>
                    <a:pt x="2090" y="583"/>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280" name="Group 645"/>
            <p:cNvGrpSpPr>
              <a:grpSpLocks/>
            </p:cNvGrpSpPr>
            <p:nvPr/>
          </p:nvGrpSpPr>
          <p:grpSpPr bwMode="auto">
            <a:xfrm>
              <a:off x="3137" y="2834"/>
              <a:ext cx="32" cy="19"/>
              <a:chOff x="3137" y="2834"/>
              <a:chExt cx="32" cy="19"/>
            </a:xfrm>
          </p:grpSpPr>
          <p:sp>
            <p:nvSpPr>
              <p:cNvPr id="51999" name="Freeform 643"/>
              <p:cNvSpPr>
                <a:spLocks/>
              </p:cNvSpPr>
              <p:nvPr/>
            </p:nvSpPr>
            <p:spPr bwMode="auto">
              <a:xfrm>
                <a:off x="3137" y="2834"/>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00" name="Freeform 644"/>
              <p:cNvSpPr>
                <a:spLocks/>
              </p:cNvSpPr>
              <p:nvPr/>
            </p:nvSpPr>
            <p:spPr bwMode="auto">
              <a:xfrm>
                <a:off x="3137" y="2834"/>
                <a:ext cx="32" cy="19"/>
              </a:xfrm>
              <a:custGeom>
                <a:avLst/>
                <a:gdLst>
                  <a:gd name="T0" fmla="*/ 32 w 32"/>
                  <a:gd name="T1" fmla="*/ 10 h 19"/>
                  <a:gd name="T2" fmla="*/ 16 w 32"/>
                  <a:gd name="T3" fmla="*/ 0 h 19"/>
                  <a:gd name="T4" fmla="*/ 1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4"/>
                      <a:pt x="25" y="0"/>
                      <a:pt x="16" y="0"/>
                    </a:cubicBezTo>
                    <a:cubicBezTo>
                      <a:pt x="7" y="0"/>
                      <a:pt x="0" y="4"/>
                      <a:pt x="1" y="10"/>
                    </a:cubicBezTo>
                    <a:cubicBezTo>
                      <a:pt x="1" y="15"/>
                      <a:pt x="7" y="19"/>
                      <a:pt x="16" y="19"/>
                    </a:cubicBezTo>
                    <a:cubicBezTo>
                      <a:pt x="25" y="18"/>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81" name="Group 648"/>
            <p:cNvGrpSpPr>
              <a:grpSpLocks/>
            </p:cNvGrpSpPr>
            <p:nvPr/>
          </p:nvGrpSpPr>
          <p:grpSpPr bwMode="auto">
            <a:xfrm>
              <a:off x="3445" y="2899"/>
              <a:ext cx="33" cy="19"/>
              <a:chOff x="3445" y="2899"/>
              <a:chExt cx="33" cy="19"/>
            </a:xfrm>
          </p:grpSpPr>
          <p:sp>
            <p:nvSpPr>
              <p:cNvPr id="51997" name="Freeform 646"/>
              <p:cNvSpPr>
                <a:spLocks/>
              </p:cNvSpPr>
              <p:nvPr/>
            </p:nvSpPr>
            <p:spPr bwMode="auto">
              <a:xfrm>
                <a:off x="3445" y="2899"/>
                <a:ext cx="33"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1"/>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8" name="Freeform 647"/>
              <p:cNvSpPr>
                <a:spLocks/>
              </p:cNvSpPr>
              <p:nvPr/>
            </p:nvSpPr>
            <p:spPr bwMode="auto">
              <a:xfrm>
                <a:off x="3445" y="2899"/>
                <a:ext cx="33" cy="19"/>
              </a:xfrm>
              <a:custGeom>
                <a:avLst/>
                <a:gdLst>
                  <a:gd name="T0" fmla="*/ 33 w 33"/>
                  <a:gd name="T1" fmla="*/ 10 h 19"/>
                  <a:gd name="T2" fmla="*/ 16 w 33"/>
                  <a:gd name="T3" fmla="*/ 0 h 19"/>
                  <a:gd name="T4" fmla="*/ 0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6" y="0"/>
                    </a:cubicBezTo>
                    <a:cubicBezTo>
                      <a:pt x="7" y="1"/>
                      <a:pt x="0" y="5"/>
                      <a:pt x="0" y="10"/>
                    </a:cubicBezTo>
                    <a:cubicBezTo>
                      <a:pt x="0" y="15"/>
                      <a:pt x="8" y="19"/>
                      <a:pt x="17" y="19"/>
                    </a:cubicBezTo>
                    <a:cubicBezTo>
                      <a:pt x="25"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82" name="Group 651"/>
            <p:cNvGrpSpPr>
              <a:grpSpLocks/>
            </p:cNvGrpSpPr>
            <p:nvPr/>
          </p:nvGrpSpPr>
          <p:grpSpPr bwMode="auto">
            <a:xfrm>
              <a:off x="3559" y="2978"/>
              <a:ext cx="32" cy="19"/>
              <a:chOff x="3559" y="2978"/>
              <a:chExt cx="32" cy="19"/>
            </a:xfrm>
          </p:grpSpPr>
          <p:sp>
            <p:nvSpPr>
              <p:cNvPr id="51995" name="Freeform 649"/>
              <p:cNvSpPr>
                <a:spLocks/>
              </p:cNvSpPr>
              <p:nvPr/>
            </p:nvSpPr>
            <p:spPr bwMode="auto">
              <a:xfrm>
                <a:off x="3559" y="2978"/>
                <a:ext cx="32"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6" name="Freeform 650"/>
              <p:cNvSpPr>
                <a:spLocks/>
              </p:cNvSpPr>
              <p:nvPr/>
            </p:nvSpPr>
            <p:spPr bwMode="auto">
              <a:xfrm>
                <a:off x="3559" y="2978"/>
                <a:ext cx="32" cy="19"/>
              </a:xfrm>
              <a:custGeom>
                <a:avLst/>
                <a:gdLst>
                  <a:gd name="T0" fmla="*/ 32 w 32"/>
                  <a:gd name="T1" fmla="*/ 9 h 19"/>
                  <a:gd name="T2" fmla="*/ 16 w 32"/>
                  <a:gd name="T3" fmla="*/ 0 h 19"/>
                  <a:gd name="T4" fmla="*/ 0 w 32"/>
                  <a:gd name="T5" fmla="*/ 9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5"/>
                      <a:pt x="8" y="19"/>
                      <a:pt x="17" y="19"/>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83" name="Group 654"/>
            <p:cNvGrpSpPr>
              <a:grpSpLocks/>
            </p:cNvGrpSpPr>
            <p:nvPr/>
          </p:nvGrpSpPr>
          <p:grpSpPr bwMode="auto">
            <a:xfrm>
              <a:off x="3642" y="3071"/>
              <a:ext cx="32" cy="18"/>
              <a:chOff x="3642" y="3071"/>
              <a:chExt cx="32" cy="18"/>
            </a:xfrm>
          </p:grpSpPr>
          <p:sp>
            <p:nvSpPr>
              <p:cNvPr id="51993" name="Freeform 652"/>
              <p:cNvSpPr>
                <a:spLocks/>
              </p:cNvSpPr>
              <p:nvPr/>
            </p:nvSpPr>
            <p:spPr bwMode="auto">
              <a:xfrm>
                <a:off x="3642" y="3071"/>
                <a:ext cx="32" cy="18"/>
              </a:xfrm>
              <a:custGeom>
                <a:avLst/>
                <a:gdLst>
                  <a:gd name="T0" fmla="*/ 43 w 43"/>
                  <a:gd name="T1" fmla="*/ 14 h 28"/>
                  <a:gd name="T2" fmla="*/ 22 w 43"/>
                  <a:gd name="T3" fmla="*/ 0 h 28"/>
                  <a:gd name="T4" fmla="*/ 0 w 43"/>
                  <a:gd name="T5" fmla="*/ 15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5"/>
                    </a:cubicBezTo>
                    <a:cubicBezTo>
                      <a:pt x="1"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4" name="Freeform 653"/>
              <p:cNvSpPr>
                <a:spLocks/>
              </p:cNvSpPr>
              <p:nvPr/>
            </p:nvSpPr>
            <p:spPr bwMode="auto">
              <a:xfrm>
                <a:off x="3642" y="3071"/>
                <a:ext cx="32" cy="18"/>
              </a:xfrm>
              <a:custGeom>
                <a:avLst/>
                <a:gdLst>
                  <a:gd name="T0" fmla="*/ 32 w 32"/>
                  <a:gd name="T1" fmla="*/ 9 h 18"/>
                  <a:gd name="T2" fmla="*/ 16 w 32"/>
                  <a:gd name="T3" fmla="*/ 0 h 18"/>
                  <a:gd name="T4" fmla="*/ 0 w 32"/>
                  <a:gd name="T5" fmla="*/ 10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10"/>
                    </a:cubicBezTo>
                    <a:cubicBezTo>
                      <a:pt x="1"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84" name="Group 657"/>
            <p:cNvGrpSpPr>
              <a:grpSpLocks/>
            </p:cNvGrpSpPr>
            <p:nvPr/>
          </p:nvGrpSpPr>
          <p:grpSpPr bwMode="auto">
            <a:xfrm>
              <a:off x="3662" y="3169"/>
              <a:ext cx="33" cy="19"/>
              <a:chOff x="3662" y="3169"/>
              <a:chExt cx="33" cy="19"/>
            </a:xfrm>
          </p:grpSpPr>
          <p:sp>
            <p:nvSpPr>
              <p:cNvPr id="51991" name="Freeform 655"/>
              <p:cNvSpPr>
                <a:spLocks/>
              </p:cNvSpPr>
              <p:nvPr/>
            </p:nvSpPr>
            <p:spPr bwMode="auto">
              <a:xfrm>
                <a:off x="3662" y="3169"/>
                <a:ext cx="33"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2" name="Freeform 656"/>
              <p:cNvSpPr>
                <a:spLocks/>
              </p:cNvSpPr>
              <p:nvPr/>
            </p:nvSpPr>
            <p:spPr bwMode="auto">
              <a:xfrm>
                <a:off x="3662" y="3169"/>
                <a:ext cx="33" cy="19"/>
              </a:xfrm>
              <a:custGeom>
                <a:avLst/>
                <a:gdLst>
                  <a:gd name="T0" fmla="*/ 33 w 33"/>
                  <a:gd name="T1" fmla="*/ 10 h 19"/>
                  <a:gd name="T2" fmla="*/ 17 w 33"/>
                  <a:gd name="T3" fmla="*/ 0 h 19"/>
                  <a:gd name="T4" fmla="*/ 1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7" y="0"/>
                    </a:cubicBezTo>
                    <a:cubicBezTo>
                      <a:pt x="8" y="0"/>
                      <a:pt x="0" y="5"/>
                      <a:pt x="1" y="10"/>
                    </a:cubicBezTo>
                    <a:cubicBezTo>
                      <a:pt x="1" y="15"/>
                      <a:pt x="8" y="19"/>
                      <a:pt x="17" y="19"/>
                    </a:cubicBezTo>
                    <a:cubicBezTo>
                      <a:pt x="26"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85" name="Group 660"/>
            <p:cNvGrpSpPr>
              <a:grpSpLocks/>
            </p:cNvGrpSpPr>
            <p:nvPr/>
          </p:nvGrpSpPr>
          <p:grpSpPr bwMode="auto">
            <a:xfrm>
              <a:off x="3639" y="3253"/>
              <a:ext cx="32" cy="19"/>
              <a:chOff x="3639" y="3253"/>
              <a:chExt cx="32" cy="19"/>
            </a:xfrm>
          </p:grpSpPr>
          <p:sp>
            <p:nvSpPr>
              <p:cNvPr id="51989" name="Freeform 658"/>
              <p:cNvSpPr>
                <a:spLocks/>
              </p:cNvSpPr>
              <p:nvPr/>
            </p:nvSpPr>
            <p:spPr bwMode="auto">
              <a:xfrm>
                <a:off x="3639" y="3253"/>
                <a:ext cx="32" cy="19"/>
              </a:xfrm>
              <a:custGeom>
                <a:avLst/>
                <a:gdLst>
                  <a:gd name="T0" fmla="*/ 43 w 43"/>
                  <a:gd name="T1" fmla="*/ 14 h 29"/>
                  <a:gd name="T2" fmla="*/ 21 w 43"/>
                  <a:gd name="T3" fmla="*/ 1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7"/>
                      <a:pt x="33" y="0"/>
                      <a:pt x="21" y="1"/>
                    </a:cubicBezTo>
                    <a:cubicBezTo>
                      <a:pt x="10" y="1"/>
                      <a:pt x="0" y="7"/>
                      <a:pt x="0" y="15"/>
                    </a:cubicBezTo>
                    <a:cubicBezTo>
                      <a:pt x="0" y="23"/>
                      <a:pt x="10" y="29"/>
                      <a:pt x="22" y="29"/>
                    </a:cubicBezTo>
                    <a:cubicBezTo>
                      <a:pt x="34"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0" name="Freeform 659"/>
              <p:cNvSpPr>
                <a:spLocks/>
              </p:cNvSpPr>
              <p:nvPr/>
            </p:nvSpPr>
            <p:spPr bwMode="auto">
              <a:xfrm>
                <a:off x="3639" y="3253"/>
                <a:ext cx="32" cy="19"/>
              </a:xfrm>
              <a:custGeom>
                <a:avLst/>
                <a:gdLst>
                  <a:gd name="T0" fmla="*/ 32 w 32"/>
                  <a:gd name="T1" fmla="*/ 9 h 19"/>
                  <a:gd name="T2" fmla="*/ 16 w 32"/>
                  <a:gd name="T3" fmla="*/ 1 h 19"/>
                  <a:gd name="T4" fmla="*/ 0 w 32"/>
                  <a:gd name="T5" fmla="*/ 10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5"/>
                      <a:pt x="25" y="0"/>
                      <a:pt x="16" y="1"/>
                    </a:cubicBezTo>
                    <a:cubicBezTo>
                      <a:pt x="7" y="1"/>
                      <a:pt x="0" y="5"/>
                      <a:pt x="0" y="10"/>
                    </a:cubicBezTo>
                    <a:cubicBezTo>
                      <a:pt x="0" y="15"/>
                      <a:pt x="7" y="19"/>
                      <a:pt x="16" y="19"/>
                    </a:cubicBezTo>
                    <a:cubicBezTo>
                      <a:pt x="25" y="19"/>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86" name="Group 663"/>
            <p:cNvGrpSpPr>
              <a:grpSpLocks/>
            </p:cNvGrpSpPr>
            <p:nvPr/>
          </p:nvGrpSpPr>
          <p:grpSpPr bwMode="auto">
            <a:xfrm>
              <a:off x="3577" y="3342"/>
              <a:ext cx="33" cy="18"/>
              <a:chOff x="3577" y="3342"/>
              <a:chExt cx="33" cy="18"/>
            </a:xfrm>
          </p:grpSpPr>
          <p:sp>
            <p:nvSpPr>
              <p:cNvPr id="51987" name="Freeform 661"/>
              <p:cNvSpPr>
                <a:spLocks/>
              </p:cNvSpPr>
              <p:nvPr/>
            </p:nvSpPr>
            <p:spPr bwMode="auto">
              <a:xfrm>
                <a:off x="3577" y="3342"/>
                <a:ext cx="33" cy="18"/>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2"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8" name="Freeform 662"/>
              <p:cNvSpPr>
                <a:spLocks/>
              </p:cNvSpPr>
              <p:nvPr/>
            </p:nvSpPr>
            <p:spPr bwMode="auto">
              <a:xfrm>
                <a:off x="3577" y="3342"/>
                <a:ext cx="33" cy="18"/>
              </a:xfrm>
              <a:custGeom>
                <a:avLst/>
                <a:gdLst>
                  <a:gd name="T0" fmla="*/ 33 w 33"/>
                  <a:gd name="T1" fmla="*/ 9 h 18"/>
                  <a:gd name="T2" fmla="*/ 16 w 33"/>
                  <a:gd name="T3" fmla="*/ 0 h 18"/>
                  <a:gd name="T4" fmla="*/ 0 w 33"/>
                  <a:gd name="T5" fmla="*/ 9 h 18"/>
                  <a:gd name="T6" fmla="*/ 17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4"/>
                      <a:pt x="25" y="0"/>
                      <a:pt x="16" y="0"/>
                    </a:cubicBezTo>
                    <a:cubicBezTo>
                      <a:pt x="7" y="0"/>
                      <a:pt x="0" y="4"/>
                      <a:pt x="0" y="9"/>
                    </a:cubicBezTo>
                    <a:cubicBezTo>
                      <a:pt x="0" y="14"/>
                      <a:pt x="8" y="18"/>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87" name="Group 666"/>
            <p:cNvGrpSpPr>
              <a:grpSpLocks/>
            </p:cNvGrpSpPr>
            <p:nvPr/>
          </p:nvGrpSpPr>
          <p:grpSpPr bwMode="auto">
            <a:xfrm>
              <a:off x="3472" y="3419"/>
              <a:ext cx="32" cy="18"/>
              <a:chOff x="3472" y="3419"/>
              <a:chExt cx="32" cy="18"/>
            </a:xfrm>
          </p:grpSpPr>
          <p:sp>
            <p:nvSpPr>
              <p:cNvPr id="51985" name="Freeform 664"/>
              <p:cNvSpPr>
                <a:spLocks/>
              </p:cNvSpPr>
              <p:nvPr/>
            </p:nvSpPr>
            <p:spPr bwMode="auto">
              <a:xfrm>
                <a:off x="3472" y="341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6" name="Freeform 665"/>
              <p:cNvSpPr>
                <a:spLocks/>
              </p:cNvSpPr>
              <p:nvPr/>
            </p:nvSpPr>
            <p:spPr bwMode="auto">
              <a:xfrm>
                <a:off x="3472" y="3419"/>
                <a:ext cx="32" cy="18"/>
              </a:xfrm>
              <a:custGeom>
                <a:avLst/>
                <a:gdLst>
                  <a:gd name="T0" fmla="*/ 32 w 32"/>
                  <a:gd name="T1" fmla="*/ 9 h 18"/>
                  <a:gd name="T2" fmla="*/ 16 w 32"/>
                  <a:gd name="T3" fmla="*/ 0 h 18"/>
                  <a:gd name="T4" fmla="*/ 0 w 32"/>
                  <a:gd name="T5" fmla="*/ 9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9"/>
                    </a:cubicBezTo>
                    <a:cubicBezTo>
                      <a:pt x="0"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88" name="Group 669"/>
            <p:cNvGrpSpPr>
              <a:grpSpLocks/>
            </p:cNvGrpSpPr>
            <p:nvPr/>
          </p:nvGrpSpPr>
          <p:grpSpPr bwMode="auto">
            <a:xfrm>
              <a:off x="3348" y="3459"/>
              <a:ext cx="32" cy="20"/>
              <a:chOff x="3348" y="3459"/>
              <a:chExt cx="32" cy="20"/>
            </a:xfrm>
          </p:grpSpPr>
          <p:sp>
            <p:nvSpPr>
              <p:cNvPr id="51983" name="Freeform 667"/>
              <p:cNvSpPr>
                <a:spLocks/>
              </p:cNvSpPr>
              <p:nvPr/>
            </p:nvSpPr>
            <p:spPr bwMode="auto">
              <a:xfrm>
                <a:off x="3348" y="345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1"/>
                      <a:pt x="0" y="7"/>
                      <a:pt x="0" y="15"/>
                    </a:cubicBezTo>
                    <a:cubicBezTo>
                      <a:pt x="0" y="23"/>
                      <a:pt x="10"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4" name="Freeform 668"/>
              <p:cNvSpPr>
                <a:spLocks/>
              </p:cNvSpPr>
              <p:nvPr/>
            </p:nvSpPr>
            <p:spPr bwMode="auto">
              <a:xfrm>
                <a:off x="3348" y="3459"/>
                <a:ext cx="32" cy="20"/>
              </a:xfrm>
              <a:custGeom>
                <a:avLst/>
                <a:gdLst>
                  <a:gd name="T0" fmla="*/ 31 w 32"/>
                  <a:gd name="T1" fmla="*/ 10 h 20"/>
                  <a:gd name="T2" fmla="*/ 15 w 32"/>
                  <a:gd name="T3" fmla="*/ 0 h 20"/>
                  <a:gd name="T4" fmla="*/ 0 w 32"/>
                  <a:gd name="T5" fmla="*/ 10 h 20"/>
                  <a:gd name="T6" fmla="*/ 15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4" y="0"/>
                      <a:pt x="15" y="0"/>
                    </a:cubicBezTo>
                    <a:cubicBezTo>
                      <a:pt x="6" y="1"/>
                      <a:pt x="0" y="5"/>
                      <a:pt x="0" y="10"/>
                    </a:cubicBezTo>
                    <a:cubicBezTo>
                      <a:pt x="0" y="15"/>
                      <a:pt x="7" y="20"/>
                      <a:pt x="15" y="20"/>
                    </a:cubicBezTo>
                    <a:cubicBezTo>
                      <a:pt x="24"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89" name="Group 672"/>
            <p:cNvGrpSpPr>
              <a:grpSpLocks/>
            </p:cNvGrpSpPr>
            <p:nvPr/>
          </p:nvGrpSpPr>
          <p:grpSpPr bwMode="auto">
            <a:xfrm>
              <a:off x="3289" y="2868"/>
              <a:ext cx="31" cy="19"/>
              <a:chOff x="3289" y="2868"/>
              <a:chExt cx="31" cy="19"/>
            </a:xfrm>
          </p:grpSpPr>
          <p:sp>
            <p:nvSpPr>
              <p:cNvPr id="51981" name="Freeform 670"/>
              <p:cNvSpPr>
                <a:spLocks/>
              </p:cNvSpPr>
              <p:nvPr/>
            </p:nvSpPr>
            <p:spPr bwMode="auto">
              <a:xfrm>
                <a:off x="3289" y="2868"/>
                <a:ext cx="31" cy="19"/>
              </a:xfrm>
              <a:custGeom>
                <a:avLst/>
                <a:gdLst>
                  <a:gd name="T0" fmla="*/ 41 w 41"/>
                  <a:gd name="T1" fmla="*/ 15 h 30"/>
                  <a:gd name="T2" fmla="*/ 20 w 41"/>
                  <a:gd name="T3" fmla="*/ 0 h 30"/>
                  <a:gd name="T4" fmla="*/ 0 w 41"/>
                  <a:gd name="T5" fmla="*/ 15 h 30"/>
                  <a:gd name="T6" fmla="*/ 21 w 41"/>
                  <a:gd name="T7" fmla="*/ 3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7"/>
                      <a:pt x="32" y="0"/>
                      <a:pt x="20" y="0"/>
                    </a:cubicBezTo>
                    <a:cubicBezTo>
                      <a:pt x="9" y="1"/>
                      <a:pt x="0" y="7"/>
                      <a:pt x="0" y="15"/>
                    </a:cubicBezTo>
                    <a:cubicBezTo>
                      <a:pt x="0" y="23"/>
                      <a:pt x="9" y="30"/>
                      <a:pt x="21" y="30"/>
                    </a:cubicBezTo>
                    <a:cubicBezTo>
                      <a:pt x="32" y="29"/>
                      <a:pt x="41" y="23"/>
                      <a:pt x="41"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2" name="Freeform 671"/>
              <p:cNvSpPr>
                <a:spLocks/>
              </p:cNvSpPr>
              <p:nvPr/>
            </p:nvSpPr>
            <p:spPr bwMode="auto">
              <a:xfrm>
                <a:off x="3289" y="2868"/>
                <a:ext cx="31" cy="19"/>
              </a:xfrm>
              <a:custGeom>
                <a:avLst/>
                <a:gdLst>
                  <a:gd name="T0" fmla="*/ 31 w 31"/>
                  <a:gd name="T1" fmla="*/ 9 h 19"/>
                  <a:gd name="T2" fmla="*/ 15 w 31"/>
                  <a:gd name="T3" fmla="*/ 0 h 19"/>
                  <a:gd name="T4" fmla="*/ 0 w 31"/>
                  <a:gd name="T5" fmla="*/ 9 h 19"/>
                  <a:gd name="T6" fmla="*/ 16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1" y="4"/>
                      <a:pt x="24" y="0"/>
                      <a:pt x="15" y="0"/>
                    </a:cubicBezTo>
                    <a:cubicBezTo>
                      <a:pt x="7" y="0"/>
                      <a:pt x="0" y="4"/>
                      <a:pt x="0" y="9"/>
                    </a:cubicBezTo>
                    <a:cubicBezTo>
                      <a:pt x="0" y="15"/>
                      <a:pt x="7" y="19"/>
                      <a:pt x="16" y="19"/>
                    </a:cubicBezTo>
                    <a:cubicBezTo>
                      <a:pt x="24" y="18"/>
                      <a:pt x="31" y="15"/>
                      <a:pt x="3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0" name="Group 675"/>
            <p:cNvGrpSpPr>
              <a:grpSpLocks/>
            </p:cNvGrpSpPr>
            <p:nvPr/>
          </p:nvGrpSpPr>
          <p:grpSpPr bwMode="auto">
            <a:xfrm>
              <a:off x="3137" y="2834"/>
              <a:ext cx="32" cy="19"/>
              <a:chOff x="3137" y="2834"/>
              <a:chExt cx="32" cy="19"/>
            </a:xfrm>
          </p:grpSpPr>
          <p:sp>
            <p:nvSpPr>
              <p:cNvPr id="51979" name="Freeform 673"/>
              <p:cNvSpPr>
                <a:spLocks/>
              </p:cNvSpPr>
              <p:nvPr/>
            </p:nvSpPr>
            <p:spPr bwMode="auto">
              <a:xfrm>
                <a:off x="3137" y="2834"/>
                <a:ext cx="32" cy="19"/>
              </a:xfrm>
              <a:custGeom>
                <a:avLst/>
                <a:gdLst>
                  <a:gd name="T0" fmla="*/ 43 w 43"/>
                  <a:gd name="T1" fmla="*/ 15 h 30"/>
                  <a:gd name="T2" fmla="*/ 22 w 43"/>
                  <a:gd name="T3" fmla="*/ 0 h 30"/>
                  <a:gd name="T4" fmla="*/ 1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4" y="0"/>
                      <a:pt x="22" y="0"/>
                    </a:cubicBezTo>
                    <a:cubicBezTo>
                      <a:pt x="10" y="0"/>
                      <a:pt x="0" y="7"/>
                      <a:pt x="1" y="15"/>
                    </a:cubicBezTo>
                    <a:cubicBezTo>
                      <a:pt x="1" y="23"/>
                      <a:pt x="10" y="30"/>
                      <a:pt x="22" y="30"/>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0" name="Freeform 674"/>
              <p:cNvSpPr>
                <a:spLocks/>
              </p:cNvSpPr>
              <p:nvPr/>
            </p:nvSpPr>
            <p:spPr bwMode="auto">
              <a:xfrm>
                <a:off x="3137" y="2834"/>
                <a:ext cx="32" cy="19"/>
              </a:xfrm>
              <a:custGeom>
                <a:avLst/>
                <a:gdLst>
                  <a:gd name="T0" fmla="*/ 32 w 32"/>
                  <a:gd name="T1" fmla="*/ 10 h 19"/>
                  <a:gd name="T2" fmla="*/ 16 w 32"/>
                  <a:gd name="T3" fmla="*/ 0 h 19"/>
                  <a:gd name="T4" fmla="*/ 1 w 32"/>
                  <a:gd name="T5" fmla="*/ 10 h 19"/>
                  <a:gd name="T6" fmla="*/ 16 w 32"/>
                  <a:gd name="T7" fmla="*/ 19 h 19"/>
                  <a:gd name="T8" fmla="*/ 32 w 32"/>
                  <a:gd name="T9" fmla="*/ 10 h 19"/>
                </a:gdLst>
                <a:ahLst/>
                <a:cxnLst>
                  <a:cxn ang="0">
                    <a:pos x="T0" y="T1"/>
                  </a:cxn>
                  <a:cxn ang="0">
                    <a:pos x="T2" y="T3"/>
                  </a:cxn>
                  <a:cxn ang="0">
                    <a:pos x="T4" y="T5"/>
                  </a:cxn>
                  <a:cxn ang="0">
                    <a:pos x="T6" y="T7"/>
                  </a:cxn>
                  <a:cxn ang="0">
                    <a:pos x="T8" y="T9"/>
                  </a:cxn>
                </a:cxnLst>
                <a:rect l="0" t="0" r="r" b="b"/>
                <a:pathLst>
                  <a:path w="32" h="19">
                    <a:moveTo>
                      <a:pt x="32" y="10"/>
                    </a:moveTo>
                    <a:cubicBezTo>
                      <a:pt x="32" y="4"/>
                      <a:pt x="25" y="0"/>
                      <a:pt x="16" y="0"/>
                    </a:cubicBezTo>
                    <a:cubicBezTo>
                      <a:pt x="7" y="0"/>
                      <a:pt x="0" y="4"/>
                      <a:pt x="1" y="10"/>
                    </a:cubicBezTo>
                    <a:cubicBezTo>
                      <a:pt x="1" y="15"/>
                      <a:pt x="7" y="19"/>
                      <a:pt x="16" y="19"/>
                    </a:cubicBezTo>
                    <a:cubicBezTo>
                      <a:pt x="25" y="18"/>
                      <a:pt x="32" y="15"/>
                      <a:pt x="32"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1" name="Group 678"/>
            <p:cNvGrpSpPr>
              <a:grpSpLocks/>
            </p:cNvGrpSpPr>
            <p:nvPr/>
          </p:nvGrpSpPr>
          <p:grpSpPr bwMode="auto">
            <a:xfrm>
              <a:off x="3445" y="2899"/>
              <a:ext cx="33" cy="19"/>
              <a:chOff x="3445" y="2899"/>
              <a:chExt cx="33" cy="19"/>
            </a:xfrm>
          </p:grpSpPr>
          <p:sp>
            <p:nvSpPr>
              <p:cNvPr id="51977" name="Freeform 676"/>
              <p:cNvSpPr>
                <a:spLocks/>
              </p:cNvSpPr>
              <p:nvPr/>
            </p:nvSpPr>
            <p:spPr bwMode="auto">
              <a:xfrm>
                <a:off x="3445" y="2899"/>
                <a:ext cx="33"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1"/>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8" name="Freeform 677"/>
              <p:cNvSpPr>
                <a:spLocks/>
              </p:cNvSpPr>
              <p:nvPr/>
            </p:nvSpPr>
            <p:spPr bwMode="auto">
              <a:xfrm>
                <a:off x="3445" y="2899"/>
                <a:ext cx="33" cy="19"/>
              </a:xfrm>
              <a:custGeom>
                <a:avLst/>
                <a:gdLst>
                  <a:gd name="T0" fmla="*/ 33 w 33"/>
                  <a:gd name="T1" fmla="*/ 10 h 19"/>
                  <a:gd name="T2" fmla="*/ 16 w 33"/>
                  <a:gd name="T3" fmla="*/ 0 h 19"/>
                  <a:gd name="T4" fmla="*/ 0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6" y="0"/>
                    </a:cubicBezTo>
                    <a:cubicBezTo>
                      <a:pt x="7" y="1"/>
                      <a:pt x="0" y="5"/>
                      <a:pt x="0" y="10"/>
                    </a:cubicBezTo>
                    <a:cubicBezTo>
                      <a:pt x="0" y="15"/>
                      <a:pt x="8" y="19"/>
                      <a:pt x="17" y="19"/>
                    </a:cubicBezTo>
                    <a:cubicBezTo>
                      <a:pt x="25"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2" name="Group 681"/>
            <p:cNvGrpSpPr>
              <a:grpSpLocks/>
            </p:cNvGrpSpPr>
            <p:nvPr/>
          </p:nvGrpSpPr>
          <p:grpSpPr bwMode="auto">
            <a:xfrm>
              <a:off x="3559" y="2978"/>
              <a:ext cx="32" cy="19"/>
              <a:chOff x="3559" y="2978"/>
              <a:chExt cx="32" cy="19"/>
            </a:xfrm>
          </p:grpSpPr>
          <p:sp>
            <p:nvSpPr>
              <p:cNvPr id="51975" name="Freeform 679"/>
              <p:cNvSpPr>
                <a:spLocks/>
              </p:cNvSpPr>
              <p:nvPr/>
            </p:nvSpPr>
            <p:spPr bwMode="auto">
              <a:xfrm>
                <a:off x="3559" y="2978"/>
                <a:ext cx="32" cy="19"/>
              </a:xfrm>
              <a:custGeom>
                <a:avLst/>
                <a:gdLst>
                  <a:gd name="T0" fmla="*/ 43 w 43"/>
                  <a:gd name="T1" fmla="*/ 15 h 30"/>
                  <a:gd name="T2" fmla="*/ 21 w 43"/>
                  <a:gd name="T3" fmla="*/ 0 h 30"/>
                  <a:gd name="T4" fmla="*/ 0 w 43"/>
                  <a:gd name="T5" fmla="*/ 15 h 30"/>
                  <a:gd name="T6" fmla="*/ 22 w 43"/>
                  <a:gd name="T7" fmla="*/ 30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1" y="0"/>
                    </a:cubicBezTo>
                    <a:cubicBezTo>
                      <a:pt x="9" y="0"/>
                      <a:pt x="0" y="7"/>
                      <a:pt x="0" y="15"/>
                    </a:cubicBezTo>
                    <a:cubicBezTo>
                      <a:pt x="0" y="23"/>
                      <a:pt x="10" y="30"/>
                      <a:pt x="22" y="30"/>
                    </a:cubicBezTo>
                    <a:cubicBezTo>
                      <a:pt x="33"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6" name="Freeform 680"/>
              <p:cNvSpPr>
                <a:spLocks/>
              </p:cNvSpPr>
              <p:nvPr/>
            </p:nvSpPr>
            <p:spPr bwMode="auto">
              <a:xfrm>
                <a:off x="3559" y="2978"/>
                <a:ext cx="32" cy="19"/>
              </a:xfrm>
              <a:custGeom>
                <a:avLst/>
                <a:gdLst>
                  <a:gd name="T0" fmla="*/ 32 w 32"/>
                  <a:gd name="T1" fmla="*/ 9 h 19"/>
                  <a:gd name="T2" fmla="*/ 16 w 32"/>
                  <a:gd name="T3" fmla="*/ 0 h 19"/>
                  <a:gd name="T4" fmla="*/ 0 w 32"/>
                  <a:gd name="T5" fmla="*/ 9 h 19"/>
                  <a:gd name="T6" fmla="*/ 17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4"/>
                      <a:pt x="25" y="0"/>
                      <a:pt x="16" y="0"/>
                    </a:cubicBezTo>
                    <a:cubicBezTo>
                      <a:pt x="7" y="0"/>
                      <a:pt x="0" y="4"/>
                      <a:pt x="0" y="9"/>
                    </a:cubicBezTo>
                    <a:cubicBezTo>
                      <a:pt x="0" y="15"/>
                      <a:pt x="8" y="19"/>
                      <a:pt x="17" y="19"/>
                    </a:cubicBezTo>
                    <a:cubicBezTo>
                      <a:pt x="25" y="18"/>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3" name="Group 684"/>
            <p:cNvGrpSpPr>
              <a:grpSpLocks/>
            </p:cNvGrpSpPr>
            <p:nvPr/>
          </p:nvGrpSpPr>
          <p:grpSpPr bwMode="auto">
            <a:xfrm>
              <a:off x="3642" y="3071"/>
              <a:ext cx="32" cy="18"/>
              <a:chOff x="3642" y="3071"/>
              <a:chExt cx="32" cy="18"/>
            </a:xfrm>
          </p:grpSpPr>
          <p:sp>
            <p:nvSpPr>
              <p:cNvPr id="51973" name="Freeform 682"/>
              <p:cNvSpPr>
                <a:spLocks/>
              </p:cNvSpPr>
              <p:nvPr/>
            </p:nvSpPr>
            <p:spPr bwMode="auto">
              <a:xfrm>
                <a:off x="3642" y="3071"/>
                <a:ext cx="32" cy="18"/>
              </a:xfrm>
              <a:custGeom>
                <a:avLst/>
                <a:gdLst>
                  <a:gd name="T0" fmla="*/ 43 w 43"/>
                  <a:gd name="T1" fmla="*/ 14 h 28"/>
                  <a:gd name="T2" fmla="*/ 22 w 43"/>
                  <a:gd name="T3" fmla="*/ 0 h 28"/>
                  <a:gd name="T4" fmla="*/ 0 w 43"/>
                  <a:gd name="T5" fmla="*/ 15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5"/>
                    </a:cubicBezTo>
                    <a:cubicBezTo>
                      <a:pt x="1" y="22"/>
                      <a:pt x="10" y="28"/>
                      <a:pt x="22" y="28"/>
                    </a:cubicBezTo>
                    <a:cubicBezTo>
                      <a:pt x="34" y="28"/>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4" name="Freeform 683"/>
              <p:cNvSpPr>
                <a:spLocks/>
              </p:cNvSpPr>
              <p:nvPr/>
            </p:nvSpPr>
            <p:spPr bwMode="auto">
              <a:xfrm>
                <a:off x="3642" y="3071"/>
                <a:ext cx="32" cy="18"/>
              </a:xfrm>
              <a:custGeom>
                <a:avLst/>
                <a:gdLst>
                  <a:gd name="T0" fmla="*/ 32 w 32"/>
                  <a:gd name="T1" fmla="*/ 9 h 18"/>
                  <a:gd name="T2" fmla="*/ 16 w 32"/>
                  <a:gd name="T3" fmla="*/ 0 h 18"/>
                  <a:gd name="T4" fmla="*/ 0 w 32"/>
                  <a:gd name="T5" fmla="*/ 10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10"/>
                    </a:cubicBezTo>
                    <a:cubicBezTo>
                      <a:pt x="1"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4" name="Group 687"/>
            <p:cNvGrpSpPr>
              <a:grpSpLocks/>
            </p:cNvGrpSpPr>
            <p:nvPr/>
          </p:nvGrpSpPr>
          <p:grpSpPr bwMode="auto">
            <a:xfrm>
              <a:off x="3662" y="3169"/>
              <a:ext cx="33" cy="19"/>
              <a:chOff x="3662" y="3169"/>
              <a:chExt cx="33" cy="19"/>
            </a:xfrm>
          </p:grpSpPr>
          <p:sp>
            <p:nvSpPr>
              <p:cNvPr id="51971" name="Freeform 685"/>
              <p:cNvSpPr>
                <a:spLocks/>
              </p:cNvSpPr>
              <p:nvPr/>
            </p:nvSpPr>
            <p:spPr bwMode="auto">
              <a:xfrm>
                <a:off x="3662" y="3169"/>
                <a:ext cx="33" cy="19"/>
              </a:xfrm>
              <a:custGeom>
                <a:avLst/>
                <a:gdLst>
                  <a:gd name="T0" fmla="*/ 43 w 43"/>
                  <a:gd name="T1" fmla="*/ 15 h 30"/>
                  <a:gd name="T2" fmla="*/ 22 w 43"/>
                  <a:gd name="T3" fmla="*/ 0 h 30"/>
                  <a:gd name="T4" fmla="*/ 1 w 43"/>
                  <a:gd name="T5" fmla="*/ 15 h 30"/>
                  <a:gd name="T6" fmla="*/ 22 w 43"/>
                  <a:gd name="T7" fmla="*/ 29 h 30"/>
                  <a:gd name="T8" fmla="*/ 43 w 43"/>
                  <a:gd name="T9" fmla="*/ 15 h 30"/>
                </a:gdLst>
                <a:ahLst/>
                <a:cxnLst>
                  <a:cxn ang="0">
                    <a:pos x="T0" y="T1"/>
                  </a:cxn>
                  <a:cxn ang="0">
                    <a:pos x="T2" y="T3"/>
                  </a:cxn>
                  <a:cxn ang="0">
                    <a:pos x="T4" y="T5"/>
                  </a:cxn>
                  <a:cxn ang="0">
                    <a:pos x="T6" y="T7"/>
                  </a:cxn>
                  <a:cxn ang="0">
                    <a:pos x="T8" y="T9"/>
                  </a:cxn>
                </a:cxnLst>
                <a:rect l="0" t="0" r="r" b="b"/>
                <a:pathLst>
                  <a:path w="43" h="30">
                    <a:moveTo>
                      <a:pt x="43" y="15"/>
                    </a:moveTo>
                    <a:cubicBezTo>
                      <a:pt x="43" y="7"/>
                      <a:pt x="33" y="0"/>
                      <a:pt x="22" y="0"/>
                    </a:cubicBezTo>
                    <a:cubicBezTo>
                      <a:pt x="10" y="0"/>
                      <a:pt x="0" y="7"/>
                      <a:pt x="1" y="15"/>
                    </a:cubicBezTo>
                    <a:cubicBezTo>
                      <a:pt x="1" y="23"/>
                      <a:pt x="10" y="30"/>
                      <a:pt x="22" y="29"/>
                    </a:cubicBezTo>
                    <a:cubicBezTo>
                      <a:pt x="34" y="29"/>
                      <a:pt x="43" y="23"/>
                      <a:pt x="43"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2" name="Freeform 686"/>
              <p:cNvSpPr>
                <a:spLocks/>
              </p:cNvSpPr>
              <p:nvPr/>
            </p:nvSpPr>
            <p:spPr bwMode="auto">
              <a:xfrm>
                <a:off x="3662" y="3169"/>
                <a:ext cx="33" cy="19"/>
              </a:xfrm>
              <a:custGeom>
                <a:avLst/>
                <a:gdLst>
                  <a:gd name="T0" fmla="*/ 33 w 33"/>
                  <a:gd name="T1" fmla="*/ 10 h 19"/>
                  <a:gd name="T2" fmla="*/ 17 w 33"/>
                  <a:gd name="T3" fmla="*/ 0 h 19"/>
                  <a:gd name="T4" fmla="*/ 1 w 33"/>
                  <a:gd name="T5" fmla="*/ 10 h 19"/>
                  <a:gd name="T6" fmla="*/ 17 w 33"/>
                  <a:gd name="T7" fmla="*/ 19 h 19"/>
                  <a:gd name="T8" fmla="*/ 33 w 33"/>
                  <a:gd name="T9" fmla="*/ 10 h 19"/>
                </a:gdLst>
                <a:ahLst/>
                <a:cxnLst>
                  <a:cxn ang="0">
                    <a:pos x="T0" y="T1"/>
                  </a:cxn>
                  <a:cxn ang="0">
                    <a:pos x="T2" y="T3"/>
                  </a:cxn>
                  <a:cxn ang="0">
                    <a:pos x="T4" y="T5"/>
                  </a:cxn>
                  <a:cxn ang="0">
                    <a:pos x="T6" y="T7"/>
                  </a:cxn>
                  <a:cxn ang="0">
                    <a:pos x="T8" y="T9"/>
                  </a:cxn>
                </a:cxnLst>
                <a:rect l="0" t="0" r="r" b="b"/>
                <a:pathLst>
                  <a:path w="33" h="19">
                    <a:moveTo>
                      <a:pt x="33" y="10"/>
                    </a:moveTo>
                    <a:cubicBezTo>
                      <a:pt x="33" y="5"/>
                      <a:pt x="25" y="0"/>
                      <a:pt x="17" y="0"/>
                    </a:cubicBezTo>
                    <a:cubicBezTo>
                      <a:pt x="8" y="0"/>
                      <a:pt x="0" y="5"/>
                      <a:pt x="1" y="10"/>
                    </a:cubicBezTo>
                    <a:cubicBezTo>
                      <a:pt x="1" y="15"/>
                      <a:pt x="8" y="19"/>
                      <a:pt x="17" y="19"/>
                    </a:cubicBezTo>
                    <a:cubicBezTo>
                      <a:pt x="26" y="19"/>
                      <a:pt x="33" y="15"/>
                      <a:pt x="33"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5" name="Group 690"/>
            <p:cNvGrpSpPr>
              <a:grpSpLocks/>
            </p:cNvGrpSpPr>
            <p:nvPr/>
          </p:nvGrpSpPr>
          <p:grpSpPr bwMode="auto">
            <a:xfrm>
              <a:off x="3639" y="3253"/>
              <a:ext cx="32" cy="19"/>
              <a:chOff x="3639" y="3253"/>
              <a:chExt cx="32" cy="19"/>
            </a:xfrm>
          </p:grpSpPr>
          <p:sp>
            <p:nvSpPr>
              <p:cNvPr id="51969" name="Freeform 688"/>
              <p:cNvSpPr>
                <a:spLocks/>
              </p:cNvSpPr>
              <p:nvPr/>
            </p:nvSpPr>
            <p:spPr bwMode="auto">
              <a:xfrm>
                <a:off x="3639" y="3253"/>
                <a:ext cx="32" cy="19"/>
              </a:xfrm>
              <a:custGeom>
                <a:avLst/>
                <a:gdLst>
                  <a:gd name="T0" fmla="*/ 43 w 43"/>
                  <a:gd name="T1" fmla="*/ 14 h 29"/>
                  <a:gd name="T2" fmla="*/ 21 w 43"/>
                  <a:gd name="T3" fmla="*/ 1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7"/>
                      <a:pt x="33" y="0"/>
                      <a:pt x="21" y="1"/>
                    </a:cubicBezTo>
                    <a:cubicBezTo>
                      <a:pt x="10" y="1"/>
                      <a:pt x="0" y="7"/>
                      <a:pt x="0" y="15"/>
                    </a:cubicBezTo>
                    <a:cubicBezTo>
                      <a:pt x="0" y="23"/>
                      <a:pt x="10" y="29"/>
                      <a:pt x="22" y="29"/>
                    </a:cubicBezTo>
                    <a:cubicBezTo>
                      <a:pt x="34"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0" name="Freeform 689"/>
              <p:cNvSpPr>
                <a:spLocks/>
              </p:cNvSpPr>
              <p:nvPr/>
            </p:nvSpPr>
            <p:spPr bwMode="auto">
              <a:xfrm>
                <a:off x="3639" y="3253"/>
                <a:ext cx="32" cy="19"/>
              </a:xfrm>
              <a:custGeom>
                <a:avLst/>
                <a:gdLst>
                  <a:gd name="T0" fmla="*/ 32 w 32"/>
                  <a:gd name="T1" fmla="*/ 9 h 19"/>
                  <a:gd name="T2" fmla="*/ 16 w 32"/>
                  <a:gd name="T3" fmla="*/ 1 h 19"/>
                  <a:gd name="T4" fmla="*/ 0 w 32"/>
                  <a:gd name="T5" fmla="*/ 10 h 19"/>
                  <a:gd name="T6" fmla="*/ 16 w 32"/>
                  <a:gd name="T7" fmla="*/ 19 h 19"/>
                  <a:gd name="T8" fmla="*/ 32 w 32"/>
                  <a:gd name="T9" fmla="*/ 9 h 19"/>
                </a:gdLst>
                <a:ahLst/>
                <a:cxnLst>
                  <a:cxn ang="0">
                    <a:pos x="T0" y="T1"/>
                  </a:cxn>
                  <a:cxn ang="0">
                    <a:pos x="T2" y="T3"/>
                  </a:cxn>
                  <a:cxn ang="0">
                    <a:pos x="T4" y="T5"/>
                  </a:cxn>
                  <a:cxn ang="0">
                    <a:pos x="T6" y="T7"/>
                  </a:cxn>
                  <a:cxn ang="0">
                    <a:pos x="T8" y="T9"/>
                  </a:cxn>
                </a:cxnLst>
                <a:rect l="0" t="0" r="r" b="b"/>
                <a:pathLst>
                  <a:path w="32" h="19">
                    <a:moveTo>
                      <a:pt x="32" y="9"/>
                    </a:moveTo>
                    <a:cubicBezTo>
                      <a:pt x="32" y="5"/>
                      <a:pt x="25" y="0"/>
                      <a:pt x="16" y="1"/>
                    </a:cubicBezTo>
                    <a:cubicBezTo>
                      <a:pt x="7" y="1"/>
                      <a:pt x="0" y="5"/>
                      <a:pt x="0" y="10"/>
                    </a:cubicBezTo>
                    <a:cubicBezTo>
                      <a:pt x="0" y="15"/>
                      <a:pt x="7" y="19"/>
                      <a:pt x="16" y="19"/>
                    </a:cubicBezTo>
                    <a:cubicBezTo>
                      <a:pt x="25" y="19"/>
                      <a:pt x="32" y="15"/>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6" name="Group 693"/>
            <p:cNvGrpSpPr>
              <a:grpSpLocks/>
            </p:cNvGrpSpPr>
            <p:nvPr/>
          </p:nvGrpSpPr>
          <p:grpSpPr bwMode="auto">
            <a:xfrm>
              <a:off x="3577" y="3342"/>
              <a:ext cx="33" cy="18"/>
              <a:chOff x="3577" y="3342"/>
              <a:chExt cx="33" cy="18"/>
            </a:xfrm>
          </p:grpSpPr>
          <p:sp>
            <p:nvSpPr>
              <p:cNvPr id="51967" name="Freeform 691"/>
              <p:cNvSpPr>
                <a:spLocks/>
              </p:cNvSpPr>
              <p:nvPr/>
            </p:nvSpPr>
            <p:spPr bwMode="auto">
              <a:xfrm>
                <a:off x="3577" y="3342"/>
                <a:ext cx="33" cy="18"/>
              </a:xfrm>
              <a:custGeom>
                <a:avLst/>
                <a:gdLst>
                  <a:gd name="T0" fmla="*/ 43 w 43"/>
                  <a:gd name="T1" fmla="*/ 14 h 29"/>
                  <a:gd name="T2" fmla="*/ 21 w 43"/>
                  <a:gd name="T3" fmla="*/ 0 h 29"/>
                  <a:gd name="T4" fmla="*/ 0 w 43"/>
                  <a:gd name="T5" fmla="*/ 15 h 29"/>
                  <a:gd name="T6" fmla="*/ 22 w 43"/>
                  <a:gd name="T7" fmla="*/ 29 h 29"/>
                  <a:gd name="T8" fmla="*/ 43 w 43"/>
                  <a:gd name="T9" fmla="*/ 14 h 29"/>
                </a:gdLst>
                <a:ahLst/>
                <a:cxnLst>
                  <a:cxn ang="0">
                    <a:pos x="T0" y="T1"/>
                  </a:cxn>
                  <a:cxn ang="0">
                    <a:pos x="T2" y="T3"/>
                  </a:cxn>
                  <a:cxn ang="0">
                    <a:pos x="T4" y="T5"/>
                  </a:cxn>
                  <a:cxn ang="0">
                    <a:pos x="T6" y="T7"/>
                  </a:cxn>
                  <a:cxn ang="0">
                    <a:pos x="T8" y="T9"/>
                  </a:cxn>
                </a:cxnLst>
                <a:rect l="0" t="0" r="r" b="b"/>
                <a:pathLst>
                  <a:path w="43" h="29">
                    <a:moveTo>
                      <a:pt x="43" y="14"/>
                    </a:moveTo>
                    <a:cubicBezTo>
                      <a:pt x="43" y="6"/>
                      <a:pt x="33" y="0"/>
                      <a:pt x="21" y="0"/>
                    </a:cubicBezTo>
                    <a:cubicBezTo>
                      <a:pt x="9" y="0"/>
                      <a:pt x="0" y="7"/>
                      <a:pt x="0" y="15"/>
                    </a:cubicBezTo>
                    <a:cubicBezTo>
                      <a:pt x="0" y="23"/>
                      <a:pt x="10" y="29"/>
                      <a:pt x="22" y="29"/>
                    </a:cubicBezTo>
                    <a:cubicBezTo>
                      <a:pt x="33" y="29"/>
                      <a:pt x="43" y="22"/>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8" name="Freeform 692"/>
              <p:cNvSpPr>
                <a:spLocks/>
              </p:cNvSpPr>
              <p:nvPr/>
            </p:nvSpPr>
            <p:spPr bwMode="auto">
              <a:xfrm>
                <a:off x="3577" y="3342"/>
                <a:ext cx="33" cy="18"/>
              </a:xfrm>
              <a:custGeom>
                <a:avLst/>
                <a:gdLst>
                  <a:gd name="T0" fmla="*/ 33 w 33"/>
                  <a:gd name="T1" fmla="*/ 9 h 18"/>
                  <a:gd name="T2" fmla="*/ 16 w 33"/>
                  <a:gd name="T3" fmla="*/ 0 h 18"/>
                  <a:gd name="T4" fmla="*/ 0 w 33"/>
                  <a:gd name="T5" fmla="*/ 9 h 18"/>
                  <a:gd name="T6" fmla="*/ 17 w 33"/>
                  <a:gd name="T7" fmla="*/ 18 h 18"/>
                  <a:gd name="T8" fmla="*/ 33 w 33"/>
                  <a:gd name="T9" fmla="*/ 9 h 18"/>
                </a:gdLst>
                <a:ahLst/>
                <a:cxnLst>
                  <a:cxn ang="0">
                    <a:pos x="T0" y="T1"/>
                  </a:cxn>
                  <a:cxn ang="0">
                    <a:pos x="T2" y="T3"/>
                  </a:cxn>
                  <a:cxn ang="0">
                    <a:pos x="T4" y="T5"/>
                  </a:cxn>
                  <a:cxn ang="0">
                    <a:pos x="T6" y="T7"/>
                  </a:cxn>
                  <a:cxn ang="0">
                    <a:pos x="T8" y="T9"/>
                  </a:cxn>
                </a:cxnLst>
                <a:rect l="0" t="0" r="r" b="b"/>
                <a:pathLst>
                  <a:path w="33" h="18">
                    <a:moveTo>
                      <a:pt x="33" y="9"/>
                    </a:moveTo>
                    <a:cubicBezTo>
                      <a:pt x="33" y="4"/>
                      <a:pt x="25" y="0"/>
                      <a:pt x="16" y="0"/>
                    </a:cubicBezTo>
                    <a:cubicBezTo>
                      <a:pt x="7" y="0"/>
                      <a:pt x="0" y="4"/>
                      <a:pt x="0" y="9"/>
                    </a:cubicBezTo>
                    <a:cubicBezTo>
                      <a:pt x="0" y="14"/>
                      <a:pt x="8" y="18"/>
                      <a:pt x="17" y="18"/>
                    </a:cubicBezTo>
                    <a:cubicBezTo>
                      <a:pt x="25" y="18"/>
                      <a:pt x="33" y="14"/>
                      <a:pt x="33"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7" name="Group 696"/>
            <p:cNvGrpSpPr>
              <a:grpSpLocks/>
            </p:cNvGrpSpPr>
            <p:nvPr/>
          </p:nvGrpSpPr>
          <p:grpSpPr bwMode="auto">
            <a:xfrm>
              <a:off x="3472" y="3419"/>
              <a:ext cx="32" cy="18"/>
              <a:chOff x="3472" y="3419"/>
              <a:chExt cx="32" cy="18"/>
            </a:xfrm>
          </p:grpSpPr>
          <p:sp>
            <p:nvSpPr>
              <p:cNvPr id="51965" name="Freeform 694"/>
              <p:cNvSpPr>
                <a:spLocks/>
              </p:cNvSpPr>
              <p:nvPr/>
            </p:nvSpPr>
            <p:spPr bwMode="auto">
              <a:xfrm>
                <a:off x="3472" y="3419"/>
                <a:ext cx="32" cy="18"/>
              </a:xfrm>
              <a:custGeom>
                <a:avLst/>
                <a:gdLst>
                  <a:gd name="T0" fmla="*/ 43 w 43"/>
                  <a:gd name="T1" fmla="*/ 14 h 28"/>
                  <a:gd name="T2" fmla="*/ 22 w 43"/>
                  <a:gd name="T3" fmla="*/ 0 h 28"/>
                  <a:gd name="T4" fmla="*/ 0 w 43"/>
                  <a:gd name="T5" fmla="*/ 14 h 28"/>
                  <a:gd name="T6" fmla="*/ 22 w 43"/>
                  <a:gd name="T7" fmla="*/ 28 h 28"/>
                  <a:gd name="T8" fmla="*/ 43 w 43"/>
                  <a:gd name="T9" fmla="*/ 14 h 28"/>
                </a:gdLst>
                <a:ahLst/>
                <a:cxnLst>
                  <a:cxn ang="0">
                    <a:pos x="T0" y="T1"/>
                  </a:cxn>
                  <a:cxn ang="0">
                    <a:pos x="T2" y="T3"/>
                  </a:cxn>
                  <a:cxn ang="0">
                    <a:pos x="T4" y="T5"/>
                  </a:cxn>
                  <a:cxn ang="0">
                    <a:pos x="T6" y="T7"/>
                  </a:cxn>
                  <a:cxn ang="0">
                    <a:pos x="T8" y="T9"/>
                  </a:cxn>
                </a:cxnLst>
                <a:rect l="0" t="0" r="r" b="b"/>
                <a:pathLst>
                  <a:path w="43" h="28">
                    <a:moveTo>
                      <a:pt x="43" y="14"/>
                    </a:moveTo>
                    <a:cubicBezTo>
                      <a:pt x="43" y="6"/>
                      <a:pt x="33" y="0"/>
                      <a:pt x="22" y="0"/>
                    </a:cubicBezTo>
                    <a:cubicBezTo>
                      <a:pt x="10" y="0"/>
                      <a:pt x="0" y="7"/>
                      <a:pt x="0" y="14"/>
                    </a:cubicBezTo>
                    <a:cubicBezTo>
                      <a:pt x="0" y="22"/>
                      <a:pt x="10" y="28"/>
                      <a:pt x="22" y="28"/>
                    </a:cubicBezTo>
                    <a:cubicBezTo>
                      <a:pt x="34" y="28"/>
                      <a:pt x="43" y="21"/>
                      <a:pt x="43" y="14"/>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6" name="Freeform 695"/>
              <p:cNvSpPr>
                <a:spLocks/>
              </p:cNvSpPr>
              <p:nvPr/>
            </p:nvSpPr>
            <p:spPr bwMode="auto">
              <a:xfrm>
                <a:off x="3472" y="3419"/>
                <a:ext cx="32" cy="18"/>
              </a:xfrm>
              <a:custGeom>
                <a:avLst/>
                <a:gdLst>
                  <a:gd name="T0" fmla="*/ 32 w 32"/>
                  <a:gd name="T1" fmla="*/ 9 h 18"/>
                  <a:gd name="T2" fmla="*/ 16 w 32"/>
                  <a:gd name="T3" fmla="*/ 0 h 18"/>
                  <a:gd name="T4" fmla="*/ 0 w 32"/>
                  <a:gd name="T5" fmla="*/ 9 h 18"/>
                  <a:gd name="T6" fmla="*/ 16 w 32"/>
                  <a:gd name="T7" fmla="*/ 18 h 18"/>
                  <a:gd name="T8" fmla="*/ 32 w 32"/>
                  <a:gd name="T9" fmla="*/ 9 h 18"/>
                </a:gdLst>
                <a:ahLst/>
                <a:cxnLst>
                  <a:cxn ang="0">
                    <a:pos x="T0" y="T1"/>
                  </a:cxn>
                  <a:cxn ang="0">
                    <a:pos x="T2" y="T3"/>
                  </a:cxn>
                  <a:cxn ang="0">
                    <a:pos x="T4" y="T5"/>
                  </a:cxn>
                  <a:cxn ang="0">
                    <a:pos x="T6" y="T7"/>
                  </a:cxn>
                  <a:cxn ang="0">
                    <a:pos x="T8" y="T9"/>
                  </a:cxn>
                </a:cxnLst>
                <a:rect l="0" t="0" r="r" b="b"/>
                <a:pathLst>
                  <a:path w="32" h="18">
                    <a:moveTo>
                      <a:pt x="32" y="9"/>
                    </a:moveTo>
                    <a:cubicBezTo>
                      <a:pt x="32" y="4"/>
                      <a:pt x="25" y="0"/>
                      <a:pt x="16" y="0"/>
                    </a:cubicBezTo>
                    <a:cubicBezTo>
                      <a:pt x="7" y="0"/>
                      <a:pt x="0" y="5"/>
                      <a:pt x="0" y="9"/>
                    </a:cubicBezTo>
                    <a:cubicBezTo>
                      <a:pt x="0" y="14"/>
                      <a:pt x="7" y="18"/>
                      <a:pt x="16" y="18"/>
                    </a:cubicBezTo>
                    <a:cubicBezTo>
                      <a:pt x="25" y="18"/>
                      <a:pt x="32" y="14"/>
                      <a:pt x="32"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8" name="Group 699"/>
            <p:cNvGrpSpPr>
              <a:grpSpLocks/>
            </p:cNvGrpSpPr>
            <p:nvPr/>
          </p:nvGrpSpPr>
          <p:grpSpPr bwMode="auto">
            <a:xfrm>
              <a:off x="3348" y="3459"/>
              <a:ext cx="32" cy="20"/>
              <a:chOff x="3348" y="3459"/>
              <a:chExt cx="32" cy="20"/>
            </a:xfrm>
          </p:grpSpPr>
          <p:sp>
            <p:nvSpPr>
              <p:cNvPr id="51963" name="Freeform 697"/>
              <p:cNvSpPr>
                <a:spLocks/>
              </p:cNvSpPr>
              <p:nvPr/>
            </p:nvSpPr>
            <p:spPr bwMode="auto">
              <a:xfrm>
                <a:off x="3348" y="3459"/>
                <a:ext cx="32" cy="20"/>
              </a:xfrm>
              <a:custGeom>
                <a:avLst/>
                <a:gdLst>
                  <a:gd name="T0" fmla="*/ 42 w 43"/>
                  <a:gd name="T1" fmla="*/ 15 h 30"/>
                  <a:gd name="T2" fmla="*/ 21 w 43"/>
                  <a:gd name="T3" fmla="*/ 0 h 30"/>
                  <a:gd name="T4" fmla="*/ 0 w 43"/>
                  <a:gd name="T5" fmla="*/ 15 h 30"/>
                  <a:gd name="T6" fmla="*/ 21 w 43"/>
                  <a:gd name="T7" fmla="*/ 30 h 30"/>
                  <a:gd name="T8" fmla="*/ 42 w 43"/>
                  <a:gd name="T9" fmla="*/ 15 h 30"/>
                </a:gdLst>
                <a:ahLst/>
                <a:cxnLst>
                  <a:cxn ang="0">
                    <a:pos x="T0" y="T1"/>
                  </a:cxn>
                  <a:cxn ang="0">
                    <a:pos x="T2" y="T3"/>
                  </a:cxn>
                  <a:cxn ang="0">
                    <a:pos x="T4" y="T5"/>
                  </a:cxn>
                  <a:cxn ang="0">
                    <a:pos x="T6" y="T7"/>
                  </a:cxn>
                  <a:cxn ang="0">
                    <a:pos x="T8" y="T9"/>
                  </a:cxn>
                </a:cxnLst>
                <a:rect l="0" t="0" r="r" b="b"/>
                <a:pathLst>
                  <a:path w="43" h="30">
                    <a:moveTo>
                      <a:pt x="42" y="15"/>
                    </a:moveTo>
                    <a:cubicBezTo>
                      <a:pt x="42" y="7"/>
                      <a:pt x="33" y="0"/>
                      <a:pt x="21" y="0"/>
                    </a:cubicBezTo>
                    <a:cubicBezTo>
                      <a:pt x="9" y="1"/>
                      <a:pt x="0" y="7"/>
                      <a:pt x="0" y="15"/>
                    </a:cubicBezTo>
                    <a:cubicBezTo>
                      <a:pt x="0" y="23"/>
                      <a:pt x="10" y="30"/>
                      <a:pt x="21" y="30"/>
                    </a:cubicBezTo>
                    <a:cubicBezTo>
                      <a:pt x="33" y="29"/>
                      <a:pt x="43" y="23"/>
                      <a:pt x="42"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4" name="Freeform 698"/>
              <p:cNvSpPr>
                <a:spLocks/>
              </p:cNvSpPr>
              <p:nvPr/>
            </p:nvSpPr>
            <p:spPr bwMode="auto">
              <a:xfrm>
                <a:off x="3348" y="3459"/>
                <a:ext cx="32" cy="20"/>
              </a:xfrm>
              <a:custGeom>
                <a:avLst/>
                <a:gdLst>
                  <a:gd name="T0" fmla="*/ 31 w 32"/>
                  <a:gd name="T1" fmla="*/ 10 h 20"/>
                  <a:gd name="T2" fmla="*/ 15 w 32"/>
                  <a:gd name="T3" fmla="*/ 0 h 20"/>
                  <a:gd name="T4" fmla="*/ 0 w 32"/>
                  <a:gd name="T5" fmla="*/ 10 h 20"/>
                  <a:gd name="T6" fmla="*/ 15 w 32"/>
                  <a:gd name="T7" fmla="*/ 20 h 20"/>
                  <a:gd name="T8" fmla="*/ 31 w 32"/>
                  <a:gd name="T9" fmla="*/ 10 h 20"/>
                </a:gdLst>
                <a:ahLst/>
                <a:cxnLst>
                  <a:cxn ang="0">
                    <a:pos x="T0" y="T1"/>
                  </a:cxn>
                  <a:cxn ang="0">
                    <a:pos x="T2" y="T3"/>
                  </a:cxn>
                  <a:cxn ang="0">
                    <a:pos x="T4" y="T5"/>
                  </a:cxn>
                  <a:cxn ang="0">
                    <a:pos x="T6" y="T7"/>
                  </a:cxn>
                  <a:cxn ang="0">
                    <a:pos x="T8" y="T9"/>
                  </a:cxn>
                </a:cxnLst>
                <a:rect l="0" t="0" r="r" b="b"/>
                <a:pathLst>
                  <a:path w="32" h="20">
                    <a:moveTo>
                      <a:pt x="31" y="10"/>
                    </a:moveTo>
                    <a:cubicBezTo>
                      <a:pt x="31" y="5"/>
                      <a:pt x="24" y="0"/>
                      <a:pt x="15" y="0"/>
                    </a:cubicBezTo>
                    <a:cubicBezTo>
                      <a:pt x="6" y="1"/>
                      <a:pt x="0" y="5"/>
                      <a:pt x="0" y="10"/>
                    </a:cubicBezTo>
                    <a:cubicBezTo>
                      <a:pt x="0" y="15"/>
                      <a:pt x="7" y="20"/>
                      <a:pt x="15" y="20"/>
                    </a:cubicBezTo>
                    <a:cubicBezTo>
                      <a:pt x="24" y="19"/>
                      <a:pt x="32" y="15"/>
                      <a:pt x="31" y="1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299" name="Group 702"/>
            <p:cNvGrpSpPr>
              <a:grpSpLocks/>
            </p:cNvGrpSpPr>
            <p:nvPr/>
          </p:nvGrpSpPr>
          <p:grpSpPr bwMode="auto">
            <a:xfrm>
              <a:off x="3289" y="2868"/>
              <a:ext cx="31" cy="19"/>
              <a:chOff x="3289" y="2868"/>
              <a:chExt cx="31" cy="19"/>
            </a:xfrm>
          </p:grpSpPr>
          <p:sp>
            <p:nvSpPr>
              <p:cNvPr id="51961" name="Freeform 700"/>
              <p:cNvSpPr>
                <a:spLocks/>
              </p:cNvSpPr>
              <p:nvPr/>
            </p:nvSpPr>
            <p:spPr bwMode="auto">
              <a:xfrm>
                <a:off x="3289" y="2868"/>
                <a:ext cx="31" cy="19"/>
              </a:xfrm>
              <a:custGeom>
                <a:avLst/>
                <a:gdLst>
                  <a:gd name="T0" fmla="*/ 41 w 41"/>
                  <a:gd name="T1" fmla="*/ 15 h 30"/>
                  <a:gd name="T2" fmla="*/ 20 w 41"/>
                  <a:gd name="T3" fmla="*/ 0 h 30"/>
                  <a:gd name="T4" fmla="*/ 0 w 41"/>
                  <a:gd name="T5" fmla="*/ 15 h 30"/>
                  <a:gd name="T6" fmla="*/ 21 w 41"/>
                  <a:gd name="T7" fmla="*/ 30 h 30"/>
                  <a:gd name="T8" fmla="*/ 41 w 41"/>
                  <a:gd name="T9" fmla="*/ 15 h 30"/>
                </a:gdLst>
                <a:ahLst/>
                <a:cxnLst>
                  <a:cxn ang="0">
                    <a:pos x="T0" y="T1"/>
                  </a:cxn>
                  <a:cxn ang="0">
                    <a:pos x="T2" y="T3"/>
                  </a:cxn>
                  <a:cxn ang="0">
                    <a:pos x="T4" y="T5"/>
                  </a:cxn>
                  <a:cxn ang="0">
                    <a:pos x="T6" y="T7"/>
                  </a:cxn>
                  <a:cxn ang="0">
                    <a:pos x="T8" y="T9"/>
                  </a:cxn>
                </a:cxnLst>
                <a:rect l="0" t="0" r="r" b="b"/>
                <a:pathLst>
                  <a:path w="41" h="30">
                    <a:moveTo>
                      <a:pt x="41" y="15"/>
                    </a:moveTo>
                    <a:cubicBezTo>
                      <a:pt x="41" y="7"/>
                      <a:pt x="32" y="0"/>
                      <a:pt x="20" y="0"/>
                    </a:cubicBezTo>
                    <a:cubicBezTo>
                      <a:pt x="9" y="1"/>
                      <a:pt x="0" y="7"/>
                      <a:pt x="0" y="15"/>
                    </a:cubicBezTo>
                    <a:cubicBezTo>
                      <a:pt x="0" y="23"/>
                      <a:pt x="9" y="30"/>
                      <a:pt x="21" y="30"/>
                    </a:cubicBezTo>
                    <a:cubicBezTo>
                      <a:pt x="32" y="29"/>
                      <a:pt x="41" y="23"/>
                      <a:pt x="41" y="15"/>
                    </a:cubicBezTo>
                  </a:path>
                </a:pathLst>
              </a:cu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2" name="Freeform 701"/>
              <p:cNvSpPr>
                <a:spLocks/>
              </p:cNvSpPr>
              <p:nvPr/>
            </p:nvSpPr>
            <p:spPr bwMode="auto">
              <a:xfrm>
                <a:off x="3289" y="2868"/>
                <a:ext cx="31" cy="19"/>
              </a:xfrm>
              <a:custGeom>
                <a:avLst/>
                <a:gdLst>
                  <a:gd name="T0" fmla="*/ 31 w 31"/>
                  <a:gd name="T1" fmla="*/ 9 h 19"/>
                  <a:gd name="T2" fmla="*/ 15 w 31"/>
                  <a:gd name="T3" fmla="*/ 0 h 19"/>
                  <a:gd name="T4" fmla="*/ 0 w 31"/>
                  <a:gd name="T5" fmla="*/ 9 h 19"/>
                  <a:gd name="T6" fmla="*/ 16 w 31"/>
                  <a:gd name="T7" fmla="*/ 19 h 19"/>
                  <a:gd name="T8" fmla="*/ 31 w 31"/>
                  <a:gd name="T9" fmla="*/ 9 h 19"/>
                </a:gdLst>
                <a:ahLst/>
                <a:cxnLst>
                  <a:cxn ang="0">
                    <a:pos x="T0" y="T1"/>
                  </a:cxn>
                  <a:cxn ang="0">
                    <a:pos x="T2" y="T3"/>
                  </a:cxn>
                  <a:cxn ang="0">
                    <a:pos x="T4" y="T5"/>
                  </a:cxn>
                  <a:cxn ang="0">
                    <a:pos x="T6" y="T7"/>
                  </a:cxn>
                  <a:cxn ang="0">
                    <a:pos x="T8" y="T9"/>
                  </a:cxn>
                </a:cxnLst>
                <a:rect l="0" t="0" r="r" b="b"/>
                <a:pathLst>
                  <a:path w="31" h="19">
                    <a:moveTo>
                      <a:pt x="31" y="9"/>
                    </a:moveTo>
                    <a:cubicBezTo>
                      <a:pt x="31" y="4"/>
                      <a:pt x="24" y="0"/>
                      <a:pt x="15" y="0"/>
                    </a:cubicBezTo>
                    <a:cubicBezTo>
                      <a:pt x="7" y="0"/>
                      <a:pt x="0" y="4"/>
                      <a:pt x="0" y="9"/>
                    </a:cubicBezTo>
                    <a:cubicBezTo>
                      <a:pt x="0" y="15"/>
                      <a:pt x="7" y="19"/>
                      <a:pt x="16" y="19"/>
                    </a:cubicBezTo>
                    <a:cubicBezTo>
                      <a:pt x="24" y="18"/>
                      <a:pt x="31" y="15"/>
                      <a:pt x="31" y="9"/>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00" name="Freeform 703"/>
            <p:cNvSpPr>
              <a:spLocks noEditPoints="1"/>
            </p:cNvSpPr>
            <p:nvPr/>
          </p:nvSpPr>
          <p:spPr bwMode="auto">
            <a:xfrm>
              <a:off x="2113" y="2832"/>
              <a:ext cx="1579" cy="702"/>
            </a:xfrm>
            <a:custGeom>
              <a:avLst/>
              <a:gdLst>
                <a:gd name="T0" fmla="*/ 2088 w 2098"/>
                <a:gd name="T1" fmla="*/ 480 h 1098"/>
                <a:gd name="T2" fmla="*/ 2067 w 2098"/>
                <a:gd name="T3" fmla="*/ 414 h 1098"/>
                <a:gd name="T4" fmla="*/ 2017 w 2098"/>
                <a:gd name="T5" fmla="*/ 339 h 1098"/>
                <a:gd name="T6" fmla="*/ 1972 w 2098"/>
                <a:gd name="T7" fmla="*/ 279 h 1098"/>
                <a:gd name="T8" fmla="*/ 1901 w 2098"/>
                <a:gd name="T9" fmla="*/ 228 h 1098"/>
                <a:gd name="T10" fmla="*/ 1842 w 2098"/>
                <a:gd name="T11" fmla="*/ 182 h 1098"/>
                <a:gd name="T12" fmla="*/ 1772 w 2098"/>
                <a:gd name="T13" fmla="*/ 152 h 1098"/>
                <a:gd name="T14" fmla="*/ 1691 w 2098"/>
                <a:gd name="T15" fmla="*/ 112 h 1098"/>
                <a:gd name="T16" fmla="*/ 1627 w 2098"/>
                <a:gd name="T17" fmla="*/ 88 h 1098"/>
                <a:gd name="T18" fmla="*/ 1539 w 2098"/>
                <a:gd name="T19" fmla="*/ 65 h 1098"/>
                <a:gd name="T20" fmla="*/ 1467 w 2098"/>
                <a:gd name="T21" fmla="*/ 42 h 1098"/>
                <a:gd name="T22" fmla="*/ 1380 w 2098"/>
                <a:gd name="T23" fmla="*/ 31 h 1098"/>
                <a:gd name="T24" fmla="*/ 1307 w 2098"/>
                <a:gd name="T25" fmla="*/ 15 h 1098"/>
                <a:gd name="T26" fmla="*/ 1231 w 2098"/>
                <a:gd name="T27" fmla="*/ 13 h 1098"/>
                <a:gd name="T28" fmla="*/ 1141 w 2098"/>
                <a:gd name="T29" fmla="*/ 4 h 1098"/>
                <a:gd name="T30" fmla="*/ 1073 w 2098"/>
                <a:gd name="T31" fmla="*/ 3 h 1098"/>
                <a:gd name="T32" fmla="*/ 982 w 2098"/>
                <a:gd name="T33" fmla="*/ 8 h 1098"/>
                <a:gd name="T34" fmla="*/ 907 w 2098"/>
                <a:gd name="T35" fmla="*/ 7 h 1098"/>
                <a:gd name="T36" fmla="*/ 820 w 2098"/>
                <a:gd name="T37" fmla="*/ 22 h 1098"/>
                <a:gd name="T38" fmla="*/ 746 w 2098"/>
                <a:gd name="T39" fmla="*/ 27 h 1098"/>
                <a:gd name="T40" fmla="*/ 672 w 2098"/>
                <a:gd name="T41" fmla="*/ 47 h 1098"/>
                <a:gd name="T42" fmla="*/ 584 w 2098"/>
                <a:gd name="T43" fmla="*/ 64 h 1098"/>
                <a:gd name="T44" fmla="*/ 518 w 2098"/>
                <a:gd name="T45" fmla="*/ 85 h 1098"/>
                <a:gd name="T46" fmla="*/ 433 w 2098"/>
                <a:gd name="T47" fmla="*/ 117 h 1098"/>
                <a:gd name="T48" fmla="*/ 362 w 2098"/>
                <a:gd name="T49" fmla="*/ 141 h 1098"/>
                <a:gd name="T50" fmla="*/ 287 w 2098"/>
                <a:gd name="T51" fmla="*/ 187 h 1098"/>
                <a:gd name="T52" fmla="*/ 221 w 2098"/>
                <a:gd name="T53" fmla="*/ 220 h 1098"/>
                <a:gd name="T54" fmla="*/ 164 w 2098"/>
                <a:gd name="T55" fmla="*/ 271 h 1098"/>
                <a:gd name="T56" fmla="*/ 97 w 2098"/>
                <a:gd name="T57" fmla="*/ 331 h 1098"/>
                <a:gd name="T58" fmla="*/ 57 w 2098"/>
                <a:gd name="T59" fmla="*/ 388 h 1098"/>
                <a:gd name="T60" fmla="*/ 21 w 2098"/>
                <a:gd name="T61" fmla="*/ 470 h 1098"/>
                <a:gd name="T62" fmla="*/ 1 w 2098"/>
                <a:gd name="T63" fmla="*/ 541 h 1098"/>
                <a:gd name="T64" fmla="*/ 15 w 2098"/>
                <a:gd name="T65" fmla="*/ 629 h 1098"/>
                <a:gd name="T66" fmla="*/ 36 w 2098"/>
                <a:gd name="T67" fmla="*/ 701 h 1098"/>
                <a:gd name="T68" fmla="*/ 82 w 2098"/>
                <a:gd name="T69" fmla="*/ 761 h 1098"/>
                <a:gd name="T70" fmla="*/ 141 w 2098"/>
                <a:gd name="T71" fmla="*/ 829 h 1098"/>
                <a:gd name="T72" fmla="*/ 194 w 2098"/>
                <a:gd name="T73" fmla="*/ 872 h 1098"/>
                <a:gd name="T74" fmla="*/ 272 w 2098"/>
                <a:gd name="T75" fmla="*/ 918 h 1098"/>
                <a:gd name="T76" fmla="*/ 336 w 2098"/>
                <a:gd name="T77" fmla="*/ 958 h 1098"/>
                <a:gd name="T78" fmla="*/ 419 w 2098"/>
                <a:gd name="T79" fmla="*/ 987 h 1098"/>
                <a:gd name="T80" fmla="*/ 488 w 2098"/>
                <a:gd name="T81" fmla="*/ 1018 h 1098"/>
                <a:gd name="T82" fmla="*/ 560 w 2098"/>
                <a:gd name="T83" fmla="*/ 1033 h 1098"/>
                <a:gd name="T84" fmla="*/ 648 w 2098"/>
                <a:gd name="T85" fmla="*/ 1057 h 1098"/>
                <a:gd name="T86" fmla="*/ 716 w 2098"/>
                <a:gd name="T87" fmla="*/ 1070 h 1098"/>
                <a:gd name="T88" fmla="*/ 806 w 2098"/>
                <a:gd name="T89" fmla="*/ 1079 h 1098"/>
                <a:gd name="T90" fmla="*/ 880 w 2098"/>
                <a:gd name="T91" fmla="*/ 1093 h 1098"/>
                <a:gd name="T92" fmla="*/ 968 w 2098"/>
                <a:gd name="T93" fmla="*/ 1091 h 1098"/>
                <a:gd name="T94" fmla="*/ 1043 w 2098"/>
                <a:gd name="T95" fmla="*/ 1098 h 1098"/>
                <a:gd name="T96" fmla="*/ 1117 w 2098"/>
                <a:gd name="T97" fmla="*/ 1090 h 1098"/>
                <a:gd name="T98" fmla="*/ 1208 w 2098"/>
                <a:gd name="T99" fmla="*/ 1086 h 1098"/>
                <a:gd name="T100" fmla="*/ 1277 w 2098"/>
                <a:gd name="T101" fmla="*/ 1080 h 1098"/>
                <a:gd name="T102" fmla="*/ 1365 w 2098"/>
                <a:gd name="T103" fmla="*/ 1063 h 1098"/>
                <a:gd name="T104" fmla="*/ 1441 w 2098"/>
                <a:gd name="T105" fmla="*/ 1055 h 1098"/>
                <a:gd name="T106" fmla="*/ 1524 w 2098"/>
                <a:gd name="T107" fmla="*/ 1028 h 1098"/>
                <a:gd name="T108" fmla="*/ 1598 w 2098"/>
                <a:gd name="T109" fmla="*/ 1012 h 1098"/>
                <a:gd name="T110" fmla="*/ 1665 w 2098"/>
                <a:gd name="T111" fmla="*/ 981 h 1098"/>
                <a:gd name="T112" fmla="*/ 1750 w 2098"/>
                <a:gd name="T113" fmla="*/ 946 h 1098"/>
                <a:gd name="T114" fmla="*/ 1812 w 2098"/>
                <a:gd name="T115" fmla="*/ 916 h 1098"/>
                <a:gd name="T116" fmla="*/ 1886 w 2098"/>
                <a:gd name="T117" fmla="*/ 865 h 1098"/>
                <a:gd name="T118" fmla="*/ 1949 w 2098"/>
                <a:gd name="T119" fmla="*/ 823 h 1098"/>
                <a:gd name="T120" fmla="*/ 2005 w 2098"/>
                <a:gd name="T121" fmla="*/ 756 h 1098"/>
                <a:gd name="T122" fmla="*/ 2054 w 2098"/>
                <a:gd name="T123" fmla="*/ 698 h 1098"/>
                <a:gd name="T124" fmla="*/ 2078 w 2098"/>
                <a:gd name="T125" fmla="*/ 628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8" h="1098">
                  <a:moveTo>
                    <a:pt x="2091" y="557"/>
                  </a:moveTo>
                  <a:lnTo>
                    <a:pt x="2091" y="557"/>
                  </a:lnTo>
                  <a:cubicBezTo>
                    <a:pt x="2091" y="556"/>
                    <a:pt x="2092" y="554"/>
                    <a:pt x="2094" y="554"/>
                  </a:cubicBezTo>
                  <a:cubicBezTo>
                    <a:pt x="2096" y="554"/>
                    <a:pt x="2097" y="556"/>
                    <a:pt x="2097" y="557"/>
                  </a:cubicBezTo>
                  <a:lnTo>
                    <a:pt x="2097" y="557"/>
                  </a:lnTo>
                  <a:cubicBezTo>
                    <a:pt x="2097" y="559"/>
                    <a:pt x="2096" y="561"/>
                    <a:pt x="2094" y="561"/>
                  </a:cubicBezTo>
                  <a:cubicBezTo>
                    <a:pt x="2092" y="561"/>
                    <a:pt x="2091" y="559"/>
                    <a:pt x="2091" y="557"/>
                  </a:cubicBezTo>
                  <a:close/>
                  <a:moveTo>
                    <a:pt x="2091" y="545"/>
                  </a:moveTo>
                  <a:lnTo>
                    <a:pt x="2091" y="545"/>
                  </a:lnTo>
                  <a:cubicBezTo>
                    <a:pt x="2091" y="543"/>
                    <a:pt x="2093" y="542"/>
                    <a:pt x="2095" y="542"/>
                  </a:cubicBezTo>
                  <a:cubicBezTo>
                    <a:pt x="2096" y="542"/>
                    <a:pt x="2098" y="543"/>
                    <a:pt x="2098" y="545"/>
                  </a:cubicBezTo>
                  <a:lnTo>
                    <a:pt x="2098" y="545"/>
                  </a:lnTo>
                  <a:cubicBezTo>
                    <a:pt x="2098" y="547"/>
                    <a:pt x="2096" y="548"/>
                    <a:pt x="2095" y="548"/>
                  </a:cubicBezTo>
                  <a:cubicBezTo>
                    <a:pt x="2093" y="548"/>
                    <a:pt x="2091" y="547"/>
                    <a:pt x="2091" y="545"/>
                  </a:cubicBezTo>
                  <a:close/>
                  <a:moveTo>
                    <a:pt x="2092" y="533"/>
                  </a:moveTo>
                  <a:lnTo>
                    <a:pt x="2092" y="533"/>
                  </a:lnTo>
                  <a:cubicBezTo>
                    <a:pt x="2091" y="531"/>
                    <a:pt x="2092" y="530"/>
                    <a:pt x="2094" y="529"/>
                  </a:cubicBezTo>
                  <a:cubicBezTo>
                    <a:pt x="2096" y="529"/>
                    <a:pt x="2097" y="530"/>
                    <a:pt x="2098" y="532"/>
                  </a:cubicBezTo>
                  <a:lnTo>
                    <a:pt x="2098" y="532"/>
                  </a:lnTo>
                  <a:cubicBezTo>
                    <a:pt x="2098" y="533"/>
                    <a:pt x="2097" y="535"/>
                    <a:pt x="2095" y="535"/>
                  </a:cubicBezTo>
                  <a:cubicBezTo>
                    <a:pt x="2094" y="536"/>
                    <a:pt x="2092" y="535"/>
                    <a:pt x="2092" y="533"/>
                  </a:cubicBezTo>
                  <a:close/>
                  <a:moveTo>
                    <a:pt x="2091" y="521"/>
                  </a:moveTo>
                  <a:lnTo>
                    <a:pt x="2091" y="521"/>
                  </a:lnTo>
                  <a:cubicBezTo>
                    <a:pt x="2090" y="519"/>
                    <a:pt x="2091" y="517"/>
                    <a:pt x="2093" y="517"/>
                  </a:cubicBezTo>
                  <a:cubicBezTo>
                    <a:pt x="2095" y="516"/>
                    <a:pt x="2096" y="517"/>
                    <a:pt x="2097" y="519"/>
                  </a:cubicBezTo>
                  <a:lnTo>
                    <a:pt x="2097" y="519"/>
                  </a:lnTo>
                  <a:cubicBezTo>
                    <a:pt x="2097" y="521"/>
                    <a:pt x="2096" y="523"/>
                    <a:pt x="2095" y="523"/>
                  </a:cubicBezTo>
                  <a:cubicBezTo>
                    <a:pt x="2093" y="523"/>
                    <a:pt x="2091" y="522"/>
                    <a:pt x="2091" y="521"/>
                  </a:cubicBezTo>
                  <a:close/>
                  <a:moveTo>
                    <a:pt x="2090" y="508"/>
                  </a:moveTo>
                  <a:lnTo>
                    <a:pt x="2090" y="508"/>
                  </a:lnTo>
                  <a:cubicBezTo>
                    <a:pt x="2090" y="507"/>
                    <a:pt x="2091" y="505"/>
                    <a:pt x="2092" y="504"/>
                  </a:cubicBezTo>
                  <a:cubicBezTo>
                    <a:pt x="2094" y="504"/>
                    <a:pt x="2096" y="505"/>
                    <a:pt x="2096" y="507"/>
                  </a:cubicBezTo>
                  <a:lnTo>
                    <a:pt x="2096" y="507"/>
                  </a:lnTo>
                  <a:cubicBezTo>
                    <a:pt x="2097" y="508"/>
                    <a:pt x="2096" y="510"/>
                    <a:pt x="2094" y="510"/>
                  </a:cubicBezTo>
                  <a:cubicBezTo>
                    <a:pt x="2092" y="511"/>
                    <a:pt x="2090" y="510"/>
                    <a:pt x="2090" y="508"/>
                  </a:cubicBezTo>
                  <a:close/>
                  <a:moveTo>
                    <a:pt x="2088" y="496"/>
                  </a:moveTo>
                  <a:lnTo>
                    <a:pt x="2088" y="496"/>
                  </a:lnTo>
                  <a:cubicBezTo>
                    <a:pt x="2088" y="494"/>
                    <a:pt x="2089" y="492"/>
                    <a:pt x="2090" y="492"/>
                  </a:cubicBezTo>
                  <a:cubicBezTo>
                    <a:pt x="2092" y="492"/>
                    <a:pt x="2094" y="493"/>
                    <a:pt x="2094" y="494"/>
                  </a:cubicBezTo>
                  <a:lnTo>
                    <a:pt x="2094" y="494"/>
                  </a:lnTo>
                  <a:cubicBezTo>
                    <a:pt x="2095" y="496"/>
                    <a:pt x="2094" y="498"/>
                    <a:pt x="2092" y="498"/>
                  </a:cubicBezTo>
                  <a:cubicBezTo>
                    <a:pt x="2090" y="499"/>
                    <a:pt x="2089" y="498"/>
                    <a:pt x="2088" y="496"/>
                  </a:cubicBezTo>
                  <a:close/>
                  <a:moveTo>
                    <a:pt x="2086" y="484"/>
                  </a:moveTo>
                  <a:lnTo>
                    <a:pt x="2086" y="483"/>
                  </a:lnTo>
                  <a:cubicBezTo>
                    <a:pt x="2086" y="482"/>
                    <a:pt x="2087" y="480"/>
                    <a:pt x="2088" y="480"/>
                  </a:cubicBezTo>
                  <a:cubicBezTo>
                    <a:pt x="2090" y="479"/>
                    <a:pt x="2092" y="480"/>
                    <a:pt x="2092" y="482"/>
                  </a:cubicBezTo>
                  <a:lnTo>
                    <a:pt x="2092" y="482"/>
                  </a:lnTo>
                  <a:cubicBezTo>
                    <a:pt x="2093" y="484"/>
                    <a:pt x="2092" y="485"/>
                    <a:pt x="2090" y="486"/>
                  </a:cubicBezTo>
                  <a:cubicBezTo>
                    <a:pt x="2088" y="486"/>
                    <a:pt x="2087" y="485"/>
                    <a:pt x="2086" y="484"/>
                  </a:cubicBezTo>
                  <a:close/>
                  <a:moveTo>
                    <a:pt x="2083" y="471"/>
                  </a:moveTo>
                  <a:lnTo>
                    <a:pt x="2083" y="471"/>
                  </a:lnTo>
                  <a:cubicBezTo>
                    <a:pt x="2083" y="470"/>
                    <a:pt x="2084" y="468"/>
                    <a:pt x="2086" y="468"/>
                  </a:cubicBezTo>
                  <a:cubicBezTo>
                    <a:pt x="2087" y="467"/>
                    <a:pt x="2089" y="468"/>
                    <a:pt x="2089" y="470"/>
                  </a:cubicBezTo>
                  <a:lnTo>
                    <a:pt x="2089" y="470"/>
                  </a:lnTo>
                  <a:cubicBezTo>
                    <a:pt x="2090" y="471"/>
                    <a:pt x="2089" y="473"/>
                    <a:pt x="2087" y="474"/>
                  </a:cubicBezTo>
                  <a:cubicBezTo>
                    <a:pt x="2085" y="474"/>
                    <a:pt x="2084" y="473"/>
                    <a:pt x="2083" y="471"/>
                  </a:cubicBezTo>
                  <a:close/>
                  <a:moveTo>
                    <a:pt x="2080" y="459"/>
                  </a:moveTo>
                  <a:lnTo>
                    <a:pt x="2080" y="459"/>
                  </a:lnTo>
                  <a:cubicBezTo>
                    <a:pt x="2080" y="458"/>
                    <a:pt x="2081" y="456"/>
                    <a:pt x="2082" y="455"/>
                  </a:cubicBezTo>
                  <a:cubicBezTo>
                    <a:pt x="2084" y="455"/>
                    <a:pt x="2086" y="456"/>
                    <a:pt x="2086" y="458"/>
                  </a:cubicBezTo>
                  <a:lnTo>
                    <a:pt x="2086" y="458"/>
                  </a:lnTo>
                  <a:cubicBezTo>
                    <a:pt x="2087" y="459"/>
                    <a:pt x="2086" y="461"/>
                    <a:pt x="2084" y="461"/>
                  </a:cubicBezTo>
                  <a:cubicBezTo>
                    <a:pt x="2082" y="462"/>
                    <a:pt x="2081" y="461"/>
                    <a:pt x="2080" y="459"/>
                  </a:cubicBezTo>
                  <a:close/>
                  <a:moveTo>
                    <a:pt x="2077" y="448"/>
                  </a:moveTo>
                  <a:lnTo>
                    <a:pt x="2077" y="448"/>
                  </a:lnTo>
                  <a:cubicBezTo>
                    <a:pt x="2076" y="446"/>
                    <a:pt x="2077" y="444"/>
                    <a:pt x="2078" y="444"/>
                  </a:cubicBezTo>
                  <a:cubicBezTo>
                    <a:pt x="2080" y="443"/>
                    <a:pt x="2082" y="444"/>
                    <a:pt x="2082" y="445"/>
                  </a:cubicBezTo>
                  <a:lnTo>
                    <a:pt x="2082" y="445"/>
                  </a:lnTo>
                  <a:cubicBezTo>
                    <a:pt x="2083" y="447"/>
                    <a:pt x="2083" y="449"/>
                    <a:pt x="2081" y="449"/>
                  </a:cubicBezTo>
                  <a:cubicBezTo>
                    <a:pt x="2079" y="450"/>
                    <a:pt x="2078" y="449"/>
                    <a:pt x="2077" y="448"/>
                  </a:cubicBezTo>
                  <a:close/>
                  <a:moveTo>
                    <a:pt x="2073" y="436"/>
                  </a:moveTo>
                  <a:lnTo>
                    <a:pt x="2073" y="436"/>
                  </a:lnTo>
                  <a:cubicBezTo>
                    <a:pt x="2072" y="435"/>
                    <a:pt x="2072" y="433"/>
                    <a:pt x="2074" y="432"/>
                  </a:cubicBezTo>
                  <a:cubicBezTo>
                    <a:pt x="2076" y="431"/>
                    <a:pt x="2077" y="432"/>
                    <a:pt x="2078" y="433"/>
                  </a:cubicBezTo>
                  <a:lnTo>
                    <a:pt x="2078" y="433"/>
                  </a:lnTo>
                  <a:cubicBezTo>
                    <a:pt x="2079" y="435"/>
                    <a:pt x="2078" y="437"/>
                    <a:pt x="2077" y="438"/>
                  </a:cubicBezTo>
                  <a:cubicBezTo>
                    <a:pt x="2075" y="438"/>
                    <a:pt x="2073" y="438"/>
                    <a:pt x="2073" y="436"/>
                  </a:cubicBezTo>
                  <a:close/>
                  <a:moveTo>
                    <a:pt x="2068" y="425"/>
                  </a:moveTo>
                  <a:lnTo>
                    <a:pt x="2068" y="425"/>
                  </a:lnTo>
                  <a:cubicBezTo>
                    <a:pt x="2067" y="423"/>
                    <a:pt x="2068" y="421"/>
                    <a:pt x="2069" y="420"/>
                  </a:cubicBezTo>
                  <a:cubicBezTo>
                    <a:pt x="2071" y="420"/>
                    <a:pt x="2073" y="420"/>
                    <a:pt x="2074" y="421"/>
                  </a:cubicBezTo>
                  <a:lnTo>
                    <a:pt x="2074" y="421"/>
                  </a:lnTo>
                  <a:cubicBezTo>
                    <a:pt x="2074" y="423"/>
                    <a:pt x="2074" y="425"/>
                    <a:pt x="2073" y="426"/>
                  </a:cubicBezTo>
                  <a:cubicBezTo>
                    <a:pt x="2071" y="427"/>
                    <a:pt x="2069" y="426"/>
                    <a:pt x="2068" y="425"/>
                  </a:cubicBezTo>
                  <a:close/>
                  <a:moveTo>
                    <a:pt x="2063" y="413"/>
                  </a:moveTo>
                  <a:lnTo>
                    <a:pt x="2063" y="413"/>
                  </a:lnTo>
                  <a:cubicBezTo>
                    <a:pt x="2062" y="412"/>
                    <a:pt x="2063" y="410"/>
                    <a:pt x="2064" y="409"/>
                  </a:cubicBezTo>
                  <a:cubicBezTo>
                    <a:pt x="2065" y="408"/>
                    <a:pt x="2067" y="409"/>
                    <a:pt x="2068" y="410"/>
                  </a:cubicBezTo>
                  <a:lnTo>
                    <a:pt x="2068" y="410"/>
                  </a:lnTo>
                  <a:cubicBezTo>
                    <a:pt x="2069" y="411"/>
                    <a:pt x="2069" y="413"/>
                    <a:pt x="2067" y="414"/>
                  </a:cubicBezTo>
                  <a:cubicBezTo>
                    <a:pt x="2066" y="415"/>
                    <a:pt x="2064" y="415"/>
                    <a:pt x="2063" y="413"/>
                  </a:cubicBezTo>
                  <a:close/>
                  <a:moveTo>
                    <a:pt x="2058" y="402"/>
                  </a:moveTo>
                  <a:lnTo>
                    <a:pt x="2058" y="402"/>
                  </a:lnTo>
                  <a:cubicBezTo>
                    <a:pt x="2057" y="401"/>
                    <a:pt x="2057" y="399"/>
                    <a:pt x="2059" y="398"/>
                  </a:cubicBezTo>
                  <a:cubicBezTo>
                    <a:pt x="2060" y="397"/>
                    <a:pt x="2062" y="397"/>
                    <a:pt x="2063" y="399"/>
                  </a:cubicBezTo>
                  <a:lnTo>
                    <a:pt x="2063" y="399"/>
                  </a:lnTo>
                  <a:cubicBezTo>
                    <a:pt x="2064" y="400"/>
                    <a:pt x="2064" y="402"/>
                    <a:pt x="2062" y="403"/>
                  </a:cubicBezTo>
                  <a:cubicBezTo>
                    <a:pt x="2061" y="404"/>
                    <a:pt x="2059" y="403"/>
                    <a:pt x="2058" y="402"/>
                  </a:cubicBezTo>
                  <a:close/>
                  <a:moveTo>
                    <a:pt x="2052" y="391"/>
                  </a:moveTo>
                  <a:lnTo>
                    <a:pt x="2052" y="391"/>
                  </a:lnTo>
                  <a:cubicBezTo>
                    <a:pt x="2051" y="390"/>
                    <a:pt x="2051" y="388"/>
                    <a:pt x="2053" y="387"/>
                  </a:cubicBezTo>
                  <a:cubicBezTo>
                    <a:pt x="2054" y="386"/>
                    <a:pt x="2056" y="386"/>
                    <a:pt x="2057" y="388"/>
                  </a:cubicBezTo>
                  <a:lnTo>
                    <a:pt x="2057" y="388"/>
                  </a:lnTo>
                  <a:cubicBezTo>
                    <a:pt x="2058" y="389"/>
                    <a:pt x="2058" y="391"/>
                    <a:pt x="2056" y="392"/>
                  </a:cubicBezTo>
                  <a:cubicBezTo>
                    <a:pt x="2055" y="393"/>
                    <a:pt x="2053" y="393"/>
                    <a:pt x="2052" y="391"/>
                  </a:cubicBezTo>
                  <a:close/>
                  <a:moveTo>
                    <a:pt x="2046" y="380"/>
                  </a:moveTo>
                  <a:lnTo>
                    <a:pt x="2046" y="380"/>
                  </a:lnTo>
                  <a:cubicBezTo>
                    <a:pt x="2045" y="379"/>
                    <a:pt x="2045" y="377"/>
                    <a:pt x="2047" y="376"/>
                  </a:cubicBezTo>
                  <a:cubicBezTo>
                    <a:pt x="2048" y="375"/>
                    <a:pt x="2050" y="375"/>
                    <a:pt x="2051" y="377"/>
                  </a:cubicBezTo>
                  <a:lnTo>
                    <a:pt x="2051" y="377"/>
                  </a:lnTo>
                  <a:cubicBezTo>
                    <a:pt x="2052" y="378"/>
                    <a:pt x="2051" y="380"/>
                    <a:pt x="2050" y="381"/>
                  </a:cubicBezTo>
                  <a:cubicBezTo>
                    <a:pt x="2049" y="382"/>
                    <a:pt x="2047" y="382"/>
                    <a:pt x="2046" y="380"/>
                  </a:cubicBezTo>
                  <a:close/>
                  <a:moveTo>
                    <a:pt x="2039" y="370"/>
                  </a:moveTo>
                  <a:lnTo>
                    <a:pt x="2039" y="370"/>
                  </a:lnTo>
                  <a:cubicBezTo>
                    <a:pt x="2038" y="368"/>
                    <a:pt x="2039" y="366"/>
                    <a:pt x="2040" y="365"/>
                  </a:cubicBezTo>
                  <a:cubicBezTo>
                    <a:pt x="2041" y="364"/>
                    <a:pt x="2043" y="365"/>
                    <a:pt x="2044" y="366"/>
                  </a:cubicBezTo>
                  <a:lnTo>
                    <a:pt x="2044" y="366"/>
                  </a:lnTo>
                  <a:cubicBezTo>
                    <a:pt x="2045" y="368"/>
                    <a:pt x="2045" y="370"/>
                    <a:pt x="2043" y="370"/>
                  </a:cubicBezTo>
                  <a:cubicBezTo>
                    <a:pt x="2042" y="371"/>
                    <a:pt x="2040" y="371"/>
                    <a:pt x="2039" y="370"/>
                  </a:cubicBezTo>
                  <a:close/>
                  <a:moveTo>
                    <a:pt x="2032" y="359"/>
                  </a:moveTo>
                  <a:lnTo>
                    <a:pt x="2032" y="359"/>
                  </a:lnTo>
                  <a:cubicBezTo>
                    <a:pt x="2031" y="358"/>
                    <a:pt x="2032" y="356"/>
                    <a:pt x="2033" y="355"/>
                  </a:cubicBezTo>
                  <a:cubicBezTo>
                    <a:pt x="2035" y="354"/>
                    <a:pt x="2036" y="354"/>
                    <a:pt x="2037" y="356"/>
                  </a:cubicBezTo>
                  <a:lnTo>
                    <a:pt x="2037" y="356"/>
                  </a:lnTo>
                  <a:cubicBezTo>
                    <a:pt x="2038" y="357"/>
                    <a:pt x="2038" y="359"/>
                    <a:pt x="2037" y="360"/>
                  </a:cubicBezTo>
                  <a:cubicBezTo>
                    <a:pt x="2035" y="361"/>
                    <a:pt x="2033" y="361"/>
                    <a:pt x="2032" y="359"/>
                  </a:cubicBezTo>
                  <a:close/>
                  <a:moveTo>
                    <a:pt x="2025" y="349"/>
                  </a:moveTo>
                  <a:lnTo>
                    <a:pt x="2025" y="349"/>
                  </a:lnTo>
                  <a:cubicBezTo>
                    <a:pt x="2024" y="347"/>
                    <a:pt x="2025" y="345"/>
                    <a:pt x="2026" y="345"/>
                  </a:cubicBezTo>
                  <a:cubicBezTo>
                    <a:pt x="2027" y="344"/>
                    <a:pt x="2029" y="344"/>
                    <a:pt x="2030" y="345"/>
                  </a:cubicBezTo>
                  <a:lnTo>
                    <a:pt x="2030" y="345"/>
                  </a:lnTo>
                  <a:cubicBezTo>
                    <a:pt x="2031" y="347"/>
                    <a:pt x="2031" y="349"/>
                    <a:pt x="2030" y="350"/>
                  </a:cubicBezTo>
                  <a:cubicBezTo>
                    <a:pt x="2028" y="351"/>
                    <a:pt x="2026" y="350"/>
                    <a:pt x="2025" y="349"/>
                  </a:cubicBezTo>
                  <a:close/>
                  <a:moveTo>
                    <a:pt x="2017" y="339"/>
                  </a:moveTo>
                  <a:lnTo>
                    <a:pt x="2017" y="339"/>
                  </a:lnTo>
                  <a:cubicBezTo>
                    <a:pt x="2017" y="338"/>
                    <a:pt x="2017" y="336"/>
                    <a:pt x="2018" y="335"/>
                  </a:cubicBezTo>
                  <a:cubicBezTo>
                    <a:pt x="2020" y="334"/>
                    <a:pt x="2022" y="334"/>
                    <a:pt x="2023" y="336"/>
                  </a:cubicBezTo>
                  <a:lnTo>
                    <a:pt x="2023" y="336"/>
                  </a:lnTo>
                  <a:cubicBezTo>
                    <a:pt x="2024" y="337"/>
                    <a:pt x="2023" y="339"/>
                    <a:pt x="2022" y="340"/>
                  </a:cubicBezTo>
                  <a:cubicBezTo>
                    <a:pt x="2020" y="341"/>
                    <a:pt x="2018" y="340"/>
                    <a:pt x="2017" y="339"/>
                  </a:cubicBezTo>
                  <a:close/>
                  <a:moveTo>
                    <a:pt x="2010" y="329"/>
                  </a:moveTo>
                  <a:lnTo>
                    <a:pt x="2010" y="329"/>
                  </a:lnTo>
                  <a:cubicBezTo>
                    <a:pt x="2009" y="328"/>
                    <a:pt x="2009" y="326"/>
                    <a:pt x="2011" y="325"/>
                  </a:cubicBezTo>
                  <a:cubicBezTo>
                    <a:pt x="2012" y="324"/>
                    <a:pt x="2014" y="324"/>
                    <a:pt x="2015" y="326"/>
                  </a:cubicBezTo>
                  <a:lnTo>
                    <a:pt x="2015" y="326"/>
                  </a:lnTo>
                  <a:cubicBezTo>
                    <a:pt x="2016" y="327"/>
                    <a:pt x="2016" y="329"/>
                    <a:pt x="2014" y="330"/>
                  </a:cubicBezTo>
                  <a:cubicBezTo>
                    <a:pt x="2013" y="331"/>
                    <a:pt x="2011" y="331"/>
                    <a:pt x="2010" y="329"/>
                  </a:cubicBezTo>
                  <a:close/>
                  <a:moveTo>
                    <a:pt x="2002" y="320"/>
                  </a:moveTo>
                  <a:lnTo>
                    <a:pt x="2002" y="320"/>
                  </a:lnTo>
                  <a:cubicBezTo>
                    <a:pt x="2001" y="319"/>
                    <a:pt x="2001" y="317"/>
                    <a:pt x="2002" y="316"/>
                  </a:cubicBezTo>
                  <a:cubicBezTo>
                    <a:pt x="2003" y="314"/>
                    <a:pt x="2005" y="314"/>
                    <a:pt x="2007" y="316"/>
                  </a:cubicBezTo>
                  <a:lnTo>
                    <a:pt x="2007" y="316"/>
                  </a:lnTo>
                  <a:cubicBezTo>
                    <a:pt x="2008" y="317"/>
                    <a:pt x="2008" y="319"/>
                    <a:pt x="2007" y="320"/>
                  </a:cubicBezTo>
                  <a:cubicBezTo>
                    <a:pt x="2005" y="321"/>
                    <a:pt x="2003" y="321"/>
                    <a:pt x="2002" y="320"/>
                  </a:cubicBezTo>
                  <a:close/>
                  <a:moveTo>
                    <a:pt x="1994" y="311"/>
                  </a:moveTo>
                  <a:lnTo>
                    <a:pt x="1994" y="311"/>
                  </a:lnTo>
                  <a:cubicBezTo>
                    <a:pt x="1993" y="309"/>
                    <a:pt x="1993" y="308"/>
                    <a:pt x="1994" y="306"/>
                  </a:cubicBezTo>
                  <a:cubicBezTo>
                    <a:pt x="1995" y="305"/>
                    <a:pt x="1997" y="305"/>
                    <a:pt x="1998" y="306"/>
                  </a:cubicBezTo>
                  <a:lnTo>
                    <a:pt x="1998" y="306"/>
                  </a:lnTo>
                  <a:cubicBezTo>
                    <a:pt x="1999" y="308"/>
                    <a:pt x="1999" y="309"/>
                    <a:pt x="1998" y="311"/>
                  </a:cubicBezTo>
                  <a:cubicBezTo>
                    <a:pt x="1997" y="312"/>
                    <a:pt x="1995" y="312"/>
                    <a:pt x="1994" y="311"/>
                  </a:cubicBezTo>
                  <a:close/>
                  <a:moveTo>
                    <a:pt x="1985" y="301"/>
                  </a:moveTo>
                  <a:lnTo>
                    <a:pt x="1985" y="301"/>
                  </a:lnTo>
                  <a:cubicBezTo>
                    <a:pt x="1984" y="300"/>
                    <a:pt x="1984" y="298"/>
                    <a:pt x="1985" y="297"/>
                  </a:cubicBezTo>
                  <a:cubicBezTo>
                    <a:pt x="1987" y="296"/>
                    <a:pt x="1989" y="296"/>
                    <a:pt x="1990" y="297"/>
                  </a:cubicBezTo>
                  <a:lnTo>
                    <a:pt x="1990" y="297"/>
                  </a:lnTo>
                  <a:cubicBezTo>
                    <a:pt x="1991" y="298"/>
                    <a:pt x="1991" y="300"/>
                    <a:pt x="1990" y="301"/>
                  </a:cubicBezTo>
                  <a:cubicBezTo>
                    <a:pt x="1989" y="303"/>
                    <a:pt x="1987" y="303"/>
                    <a:pt x="1985" y="301"/>
                  </a:cubicBezTo>
                  <a:close/>
                  <a:moveTo>
                    <a:pt x="1977" y="293"/>
                  </a:moveTo>
                  <a:lnTo>
                    <a:pt x="1977" y="293"/>
                  </a:lnTo>
                  <a:cubicBezTo>
                    <a:pt x="1975" y="291"/>
                    <a:pt x="1975" y="289"/>
                    <a:pt x="1977" y="288"/>
                  </a:cubicBezTo>
                  <a:cubicBezTo>
                    <a:pt x="1978" y="287"/>
                    <a:pt x="1980" y="287"/>
                    <a:pt x="1981" y="288"/>
                  </a:cubicBezTo>
                  <a:lnTo>
                    <a:pt x="1981" y="288"/>
                  </a:lnTo>
                  <a:cubicBezTo>
                    <a:pt x="1982" y="289"/>
                    <a:pt x="1982" y="291"/>
                    <a:pt x="1981" y="293"/>
                  </a:cubicBezTo>
                  <a:cubicBezTo>
                    <a:pt x="1980" y="294"/>
                    <a:pt x="1978" y="294"/>
                    <a:pt x="1977" y="293"/>
                  </a:cubicBezTo>
                  <a:close/>
                  <a:moveTo>
                    <a:pt x="1968" y="284"/>
                  </a:moveTo>
                  <a:lnTo>
                    <a:pt x="1968" y="284"/>
                  </a:lnTo>
                  <a:cubicBezTo>
                    <a:pt x="1966" y="283"/>
                    <a:pt x="1966" y="281"/>
                    <a:pt x="1968" y="279"/>
                  </a:cubicBezTo>
                  <a:cubicBezTo>
                    <a:pt x="1969" y="278"/>
                    <a:pt x="1971" y="278"/>
                    <a:pt x="1972" y="279"/>
                  </a:cubicBezTo>
                  <a:lnTo>
                    <a:pt x="1972" y="279"/>
                  </a:lnTo>
                  <a:cubicBezTo>
                    <a:pt x="1973" y="281"/>
                    <a:pt x="1973" y="283"/>
                    <a:pt x="1972" y="284"/>
                  </a:cubicBezTo>
                  <a:cubicBezTo>
                    <a:pt x="1971" y="285"/>
                    <a:pt x="1969" y="285"/>
                    <a:pt x="1968" y="284"/>
                  </a:cubicBezTo>
                  <a:close/>
                  <a:moveTo>
                    <a:pt x="1959" y="275"/>
                  </a:moveTo>
                  <a:lnTo>
                    <a:pt x="1959" y="275"/>
                  </a:lnTo>
                  <a:cubicBezTo>
                    <a:pt x="1957" y="274"/>
                    <a:pt x="1957" y="272"/>
                    <a:pt x="1959" y="271"/>
                  </a:cubicBezTo>
                  <a:cubicBezTo>
                    <a:pt x="1960" y="270"/>
                    <a:pt x="1962" y="270"/>
                    <a:pt x="1963" y="271"/>
                  </a:cubicBezTo>
                  <a:lnTo>
                    <a:pt x="1963" y="271"/>
                  </a:lnTo>
                  <a:cubicBezTo>
                    <a:pt x="1964" y="272"/>
                    <a:pt x="1964" y="274"/>
                    <a:pt x="1963" y="275"/>
                  </a:cubicBezTo>
                  <a:cubicBezTo>
                    <a:pt x="1962" y="276"/>
                    <a:pt x="1960" y="276"/>
                    <a:pt x="1959" y="275"/>
                  </a:cubicBezTo>
                  <a:close/>
                  <a:moveTo>
                    <a:pt x="1949" y="267"/>
                  </a:moveTo>
                  <a:lnTo>
                    <a:pt x="1949" y="267"/>
                  </a:lnTo>
                  <a:cubicBezTo>
                    <a:pt x="1948" y="266"/>
                    <a:pt x="1948" y="264"/>
                    <a:pt x="1949" y="263"/>
                  </a:cubicBezTo>
                  <a:cubicBezTo>
                    <a:pt x="1950" y="261"/>
                    <a:pt x="1952" y="261"/>
                    <a:pt x="1954" y="263"/>
                  </a:cubicBezTo>
                  <a:lnTo>
                    <a:pt x="1954" y="263"/>
                  </a:lnTo>
                  <a:cubicBezTo>
                    <a:pt x="1955" y="264"/>
                    <a:pt x="1955" y="266"/>
                    <a:pt x="1954" y="267"/>
                  </a:cubicBezTo>
                  <a:cubicBezTo>
                    <a:pt x="1952" y="268"/>
                    <a:pt x="1950" y="268"/>
                    <a:pt x="1949" y="267"/>
                  </a:cubicBezTo>
                  <a:close/>
                  <a:moveTo>
                    <a:pt x="1940" y="259"/>
                  </a:moveTo>
                  <a:lnTo>
                    <a:pt x="1940" y="259"/>
                  </a:lnTo>
                  <a:cubicBezTo>
                    <a:pt x="1939" y="257"/>
                    <a:pt x="1939" y="255"/>
                    <a:pt x="1940" y="254"/>
                  </a:cubicBezTo>
                  <a:cubicBezTo>
                    <a:pt x="1941" y="253"/>
                    <a:pt x="1943" y="253"/>
                    <a:pt x="1944" y="254"/>
                  </a:cubicBezTo>
                  <a:lnTo>
                    <a:pt x="1944" y="254"/>
                  </a:lnTo>
                  <a:cubicBezTo>
                    <a:pt x="1945" y="255"/>
                    <a:pt x="1945" y="257"/>
                    <a:pt x="1944" y="259"/>
                  </a:cubicBezTo>
                  <a:cubicBezTo>
                    <a:pt x="1943" y="260"/>
                    <a:pt x="1941" y="260"/>
                    <a:pt x="1940" y="259"/>
                  </a:cubicBezTo>
                  <a:close/>
                  <a:moveTo>
                    <a:pt x="1931" y="251"/>
                  </a:moveTo>
                  <a:lnTo>
                    <a:pt x="1931" y="251"/>
                  </a:lnTo>
                  <a:cubicBezTo>
                    <a:pt x="1929" y="250"/>
                    <a:pt x="1929" y="248"/>
                    <a:pt x="1930" y="247"/>
                  </a:cubicBezTo>
                  <a:cubicBezTo>
                    <a:pt x="1931" y="245"/>
                    <a:pt x="1933" y="245"/>
                    <a:pt x="1934" y="246"/>
                  </a:cubicBezTo>
                  <a:lnTo>
                    <a:pt x="1934" y="246"/>
                  </a:lnTo>
                  <a:cubicBezTo>
                    <a:pt x="1936" y="247"/>
                    <a:pt x="1936" y="249"/>
                    <a:pt x="1935" y="250"/>
                  </a:cubicBezTo>
                  <a:cubicBezTo>
                    <a:pt x="1934" y="252"/>
                    <a:pt x="1932" y="252"/>
                    <a:pt x="1931" y="251"/>
                  </a:cubicBezTo>
                  <a:close/>
                  <a:moveTo>
                    <a:pt x="1921" y="243"/>
                  </a:moveTo>
                  <a:lnTo>
                    <a:pt x="1921" y="243"/>
                  </a:lnTo>
                  <a:cubicBezTo>
                    <a:pt x="1919" y="242"/>
                    <a:pt x="1919" y="240"/>
                    <a:pt x="1920" y="239"/>
                  </a:cubicBezTo>
                  <a:cubicBezTo>
                    <a:pt x="1921" y="238"/>
                    <a:pt x="1923" y="237"/>
                    <a:pt x="1924" y="238"/>
                  </a:cubicBezTo>
                  <a:lnTo>
                    <a:pt x="1924" y="238"/>
                  </a:lnTo>
                  <a:cubicBezTo>
                    <a:pt x="1926" y="239"/>
                    <a:pt x="1926" y="241"/>
                    <a:pt x="1925" y="243"/>
                  </a:cubicBezTo>
                  <a:cubicBezTo>
                    <a:pt x="1924" y="244"/>
                    <a:pt x="1922" y="244"/>
                    <a:pt x="1921" y="243"/>
                  </a:cubicBezTo>
                  <a:close/>
                  <a:moveTo>
                    <a:pt x="1911" y="236"/>
                  </a:moveTo>
                  <a:lnTo>
                    <a:pt x="1911" y="236"/>
                  </a:lnTo>
                  <a:cubicBezTo>
                    <a:pt x="1910" y="235"/>
                    <a:pt x="1909" y="233"/>
                    <a:pt x="1910" y="231"/>
                  </a:cubicBezTo>
                  <a:cubicBezTo>
                    <a:pt x="1911" y="230"/>
                    <a:pt x="1913" y="229"/>
                    <a:pt x="1914" y="230"/>
                  </a:cubicBezTo>
                  <a:lnTo>
                    <a:pt x="1914" y="230"/>
                  </a:lnTo>
                  <a:cubicBezTo>
                    <a:pt x="1916" y="231"/>
                    <a:pt x="1916" y="233"/>
                    <a:pt x="1915" y="235"/>
                  </a:cubicBezTo>
                  <a:cubicBezTo>
                    <a:pt x="1914" y="236"/>
                    <a:pt x="1912" y="237"/>
                    <a:pt x="1911" y="236"/>
                  </a:cubicBezTo>
                  <a:close/>
                  <a:moveTo>
                    <a:pt x="1901" y="228"/>
                  </a:moveTo>
                  <a:lnTo>
                    <a:pt x="1901" y="228"/>
                  </a:lnTo>
                  <a:cubicBezTo>
                    <a:pt x="1899" y="227"/>
                    <a:pt x="1899" y="225"/>
                    <a:pt x="1900" y="224"/>
                  </a:cubicBezTo>
                  <a:cubicBezTo>
                    <a:pt x="1901" y="223"/>
                    <a:pt x="1903" y="222"/>
                    <a:pt x="1904" y="223"/>
                  </a:cubicBezTo>
                  <a:lnTo>
                    <a:pt x="1904" y="223"/>
                  </a:lnTo>
                  <a:cubicBezTo>
                    <a:pt x="1906" y="224"/>
                    <a:pt x="1906" y="226"/>
                    <a:pt x="1905" y="227"/>
                  </a:cubicBezTo>
                  <a:cubicBezTo>
                    <a:pt x="1904" y="229"/>
                    <a:pt x="1902" y="229"/>
                    <a:pt x="1901" y="228"/>
                  </a:cubicBezTo>
                  <a:close/>
                  <a:moveTo>
                    <a:pt x="1891" y="221"/>
                  </a:moveTo>
                  <a:lnTo>
                    <a:pt x="1891" y="221"/>
                  </a:lnTo>
                  <a:cubicBezTo>
                    <a:pt x="1889" y="220"/>
                    <a:pt x="1889" y="218"/>
                    <a:pt x="1890" y="217"/>
                  </a:cubicBezTo>
                  <a:cubicBezTo>
                    <a:pt x="1891" y="215"/>
                    <a:pt x="1893" y="215"/>
                    <a:pt x="1894" y="216"/>
                  </a:cubicBezTo>
                  <a:lnTo>
                    <a:pt x="1894" y="216"/>
                  </a:lnTo>
                  <a:cubicBezTo>
                    <a:pt x="1896" y="217"/>
                    <a:pt x="1896" y="219"/>
                    <a:pt x="1895" y="220"/>
                  </a:cubicBezTo>
                  <a:cubicBezTo>
                    <a:pt x="1894" y="222"/>
                    <a:pt x="1892" y="222"/>
                    <a:pt x="1891" y="221"/>
                  </a:cubicBezTo>
                  <a:close/>
                  <a:moveTo>
                    <a:pt x="1880" y="214"/>
                  </a:moveTo>
                  <a:lnTo>
                    <a:pt x="1880" y="214"/>
                  </a:lnTo>
                  <a:cubicBezTo>
                    <a:pt x="1879" y="213"/>
                    <a:pt x="1879" y="211"/>
                    <a:pt x="1880" y="210"/>
                  </a:cubicBezTo>
                  <a:cubicBezTo>
                    <a:pt x="1881" y="208"/>
                    <a:pt x="1882" y="208"/>
                    <a:pt x="1884" y="209"/>
                  </a:cubicBezTo>
                  <a:lnTo>
                    <a:pt x="1884" y="209"/>
                  </a:lnTo>
                  <a:cubicBezTo>
                    <a:pt x="1885" y="210"/>
                    <a:pt x="1886" y="212"/>
                    <a:pt x="1885" y="213"/>
                  </a:cubicBezTo>
                  <a:cubicBezTo>
                    <a:pt x="1884" y="214"/>
                    <a:pt x="1882" y="215"/>
                    <a:pt x="1880" y="214"/>
                  </a:cubicBezTo>
                  <a:close/>
                  <a:moveTo>
                    <a:pt x="1870" y="207"/>
                  </a:moveTo>
                  <a:lnTo>
                    <a:pt x="1870" y="207"/>
                  </a:lnTo>
                  <a:cubicBezTo>
                    <a:pt x="1869" y="206"/>
                    <a:pt x="1868" y="204"/>
                    <a:pt x="1869" y="203"/>
                  </a:cubicBezTo>
                  <a:cubicBezTo>
                    <a:pt x="1870" y="201"/>
                    <a:pt x="1872" y="201"/>
                    <a:pt x="1873" y="202"/>
                  </a:cubicBezTo>
                  <a:lnTo>
                    <a:pt x="1873" y="202"/>
                  </a:lnTo>
                  <a:cubicBezTo>
                    <a:pt x="1875" y="203"/>
                    <a:pt x="1875" y="205"/>
                    <a:pt x="1874" y="206"/>
                  </a:cubicBezTo>
                  <a:cubicBezTo>
                    <a:pt x="1873" y="208"/>
                    <a:pt x="1871" y="208"/>
                    <a:pt x="1870" y="207"/>
                  </a:cubicBezTo>
                  <a:close/>
                  <a:moveTo>
                    <a:pt x="1859" y="200"/>
                  </a:moveTo>
                  <a:lnTo>
                    <a:pt x="1859" y="200"/>
                  </a:lnTo>
                  <a:cubicBezTo>
                    <a:pt x="1858" y="199"/>
                    <a:pt x="1858" y="197"/>
                    <a:pt x="1859" y="196"/>
                  </a:cubicBezTo>
                  <a:cubicBezTo>
                    <a:pt x="1860" y="195"/>
                    <a:pt x="1861" y="194"/>
                    <a:pt x="1863" y="195"/>
                  </a:cubicBezTo>
                  <a:lnTo>
                    <a:pt x="1863" y="195"/>
                  </a:lnTo>
                  <a:cubicBezTo>
                    <a:pt x="1864" y="196"/>
                    <a:pt x="1865" y="198"/>
                    <a:pt x="1864" y="199"/>
                  </a:cubicBezTo>
                  <a:cubicBezTo>
                    <a:pt x="1863" y="201"/>
                    <a:pt x="1861" y="201"/>
                    <a:pt x="1859" y="200"/>
                  </a:cubicBezTo>
                  <a:close/>
                  <a:moveTo>
                    <a:pt x="1849" y="194"/>
                  </a:moveTo>
                  <a:lnTo>
                    <a:pt x="1849" y="194"/>
                  </a:lnTo>
                  <a:cubicBezTo>
                    <a:pt x="1847" y="193"/>
                    <a:pt x="1847" y="191"/>
                    <a:pt x="1848" y="189"/>
                  </a:cubicBezTo>
                  <a:cubicBezTo>
                    <a:pt x="1849" y="188"/>
                    <a:pt x="1851" y="187"/>
                    <a:pt x="1852" y="188"/>
                  </a:cubicBezTo>
                  <a:lnTo>
                    <a:pt x="1852" y="188"/>
                  </a:lnTo>
                  <a:cubicBezTo>
                    <a:pt x="1854" y="189"/>
                    <a:pt x="1854" y="191"/>
                    <a:pt x="1853" y="193"/>
                  </a:cubicBezTo>
                  <a:cubicBezTo>
                    <a:pt x="1852" y="194"/>
                    <a:pt x="1850" y="195"/>
                    <a:pt x="1849" y="194"/>
                  </a:cubicBezTo>
                  <a:close/>
                  <a:moveTo>
                    <a:pt x="1838" y="187"/>
                  </a:moveTo>
                  <a:lnTo>
                    <a:pt x="1838" y="187"/>
                  </a:lnTo>
                  <a:cubicBezTo>
                    <a:pt x="1837" y="186"/>
                    <a:pt x="1836" y="184"/>
                    <a:pt x="1837" y="183"/>
                  </a:cubicBezTo>
                  <a:cubicBezTo>
                    <a:pt x="1838" y="181"/>
                    <a:pt x="1840" y="181"/>
                    <a:pt x="1842" y="182"/>
                  </a:cubicBezTo>
                  <a:lnTo>
                    <a:pt x="1842" y="182"/>
                  </a:lnTo>
                  <a:cubicBezTo>
                    <a:pt x="1843" y="183"/>
                    <a:pt x="1843" y="185"/>
                    <a:pt x="1842" y="186"/>
                  </a:cubicBezTo>
                  <a:cubicBezTo>
                    <a:pt x="1841" y="188"/>
                    <a:pt x="1840" y="188"/>
                    <a:pt x="1838" y="187"/>
                  </a:cubicBezTo>
                  <a:close/>
                  <a:moveTo>
                    <a:pt x="1827" y="181"/>
                  </a:moveTo>
                  <a:lnTo>
                    <a:pt x="1827" y="181"/>
                  </a:lnTo>
                  <a:cubicBezTo>
                    <a:pt x="1826" y="180"/>
                    <a:pt x="1825" y="178"/>
                    <a:pt x="1826" y="177"/>
                  </a:cubicBezTo>
                  <a:cubicBezTo>
                    <a:pt x="1827" y="175"/>
                    <a:pt x="1829" y="175"/>
                    <a:pt x="1831" y="176"/>
                  </a:cubicBezTo>
                  <a:lnTo>
                    <a:pt x="1831" y="176"/>
                  </a:lnTo>
                  <a:cubicBezTo>
                    <a:pt x="1832" y="177"/>
                    <a:pt x="1833" y="179"/>
                    <a:pt x="1832" y="180"/>
                  </a:cubicBezTo>
                  <a:cubicBezTo>
                    <a:pt x="1831" y="181"/>
                    <a:pt x="1829" y="182"/>
                    <a:pt x="1827" y="181"/>
                  </a:cubicBezTo>
                  <a:close/>
                  <a:moveTo>
                    <a:pt x="1817" y="175"/>
                  </a:moveTo>
                  <a:lnTo>
                    <a:pt x="1817" y="175"/>
                  </a:lnTo>
                  <a:cubicBezTo>
                    <a:pt x="1815" y="174"/>
                    <a:pt x="1815" y="172"/>
                    <a:pt x="1816" y="170"/>
                  </a:cubicBezTo>
                  <a:cubicBezTo>
                    <a:pt x="1817" y="169"/>
                    <a:pt x="1819" y="168"/>
                    <a:pt x="1820" y="169"/>
                  </a:cubicBezTo>
                  <a:lnTo>
                    <a:pt x="1820" y="169"/>
                  </a:lnTo>
                  <a:cubicBezTo>
                    <a:pt x="1821" y="170"/>
                    <a:pt x="1822" y="172"/>
                    <a:pt x="1821" y="174"/>
                  </a:cubicBezTo>
                  <a:cubicBezTo>
                    <a:pt x="1820" y="175"/>
                    <a:pt x="1818" y="176"/>
                    <a:pt x="1817" y="175"/>
                  </a:cubicBezTo>
                  <a:close/>
                  <a:moveTo>
                    <a:pt x="1805" y="169"/>
                  </a:moveTo>
                  <a:lnTo>
                    <a:pt x="1805" y="169"/>
                  </a:lnTo>
                  <a:cubicBezTo>
                    <a:pt x="1804" y="168"/>
                    <a:pt x="1804" y="166"/>
                    <a:pt x="1805" y="164"/>
                  </a:cubicBezTo>
                  <a:cubicBezTo>
                    <a:pt x="1806" y="163"/>
                    <a:pt x="1807" y="163"/>
                    <a:pt x="1809" y="164"/>
                  </a:cubicBezTo>
                  <a:lnTo>
                    <a:pt x="1809" y="164"/>
                  </a:lnTo>
                  <a:cubicBezTo>
                    <a:pt x="1810" y="165"/>
                    <a:pt x="1811" y="166"/>
                    <a:pt x="1810" y="168"/>
                  </a:cubicBezTo>
                  <a:cubicBezTo>
                    <a:pt x="1809" y="169"/>
                    <a:pt x="1807" y="170"/>
                    <a:pt x="1805" y="169"/>
                  </a:cubicBezTo>
                  <a:close/>
                  <a:moveTo>
                    <a:pt x="1794" y="163"/>
                  </a:moveTo>
                  <a:lnTo>
                    <a:pt x="1794" y="163"/>
                  </a:lnTo>
                  <a:cubicBezTo>
                    <a:pt x="1793" y="162"/>
                    <a:pt x="1793" y="160"/>
                    <a:pt x="1794" y="159"/>
                  </a:cubicBezTo>
                  <a:cubicBezTo>
                    <a:pt x="1795" y="157"/>
                    <a:pt x="1796" y="157"/>
                    <a:pt x="1798" y="158"/>
                  </a:cubicBezTo>
                  <a:lnTo>
                    <a:pt x="1798" y="158"/>
                  </a:lnTo>
                  <a:cubicBezTo>
                    <a:pt x="1799" y="159"/>
                    <a:pt x="1800" y="161"/>
                    <a:pt x="1799" y="162"/>
                  </a:cubicBezTo>
                  <a:cubicBezTo>
                    <a:pt x="1798" y="163"/>
                    <a:pt x="1796" y="164"/>
                    <a:pt x="1794" y="163"/>
                  </a:cubicBezTo>
                  <a:close/>
                  <a:moveTo>
                    <a:pt x="1783" y="157"/>
                  </a:moveTo>
                  <a:lnTo>
                    <a:pt x="1783" y="157"/>
                  </a:lnTo>
                  <a:cubicBezTo>
                    <a:pt x="1782" y="156"/>
                    <a:pt x="1782" y="154"/>
                    <a:pt x="1783" y="153"/>
                  </a:cubicBezTo>
                  <a:cubicBezTo>
                    <a:pt x="1783" y="151"/>
                    <a:pt x="1785" y="151"/>
                    <a:pt x="1787" y="152"/>
                  </a:cubicBezTo>
                  <a:lnTo>
                    <a:pt x="1787" y="152"/>
                  </a:lnTo>
                  <a:cubicBezTo>
                    <a:pt x="1788" y="153"/>
                    <a:pt x="1789" y="155"/>
                    <a:pt x="1788" y="156"/>
                  </a:cubicBezTo>
                  <a:cubicBezTo>
                    <a:pt x="1787" y="158"/>
                    <a:pt x="1785" y="158"/>
                    <a:pt x="1783" y="157"/>
                  </a:cubicBezTo>
                  <a:close/>
                  <a:moveTo>
                    <a:pt x="1772" y="152"/>
                  </a:moveTo>
                  <a:lnTo>
                    <a:pt x="1772" y="152"/>
                  </a:lnTo>
                  <a:cubicBezTo>
                    <a:pt x="1771" y="151"/>
                    <a:pt x="1770" y="149"/>
                    <a:pt x="1771" y="147"/>
                  </a:cubicBezTo>
                  <a:cubicBezTo>
                    <a:pt x="1772" y="146"/>
                    <a:pt x="1774" y="145"/>
                    <a:pt x="1776" y="146"/>
                  </a:cubicBezTo>
                  <a:lnTo>
                    <a:pt x="1776" y="146"/>
                  </a:lnTo>
                  <a:cubicBezTo>
                    <a:pt x="1777" y="147"/>
                    <a:pt x="1777" y="149"/>
                    <a:pt x="1776" y="151"/>
                  </a:cubicBezTo>
                  <a:cubicBezTo>
                    <a:pt x="1776" y="152"/>
                    <a:pt x="1774" y="152"/>
                    <a:pt x="1772" y="152"/>
                  </a:cubicBezTo>
                  <a:close/>
                  <a:moveTo>
                    <a:pt x="1761" y="146"/>
                  </a:moveTo>
                  <a:lnTo>
                    <a:pt x="1761" y="146"/>
                  </a:lnTo>
                  <a:cubicBezTo>
                    <a:pt x="1759" y="145"/>
                    <a:pt x="1759" y="143"/>
                    <a:pt x="1760" y="142"/>
                  </a:cubicBezTo>
                  <a:cubicBezTo>
                    <a:pt x="1761" y="140"/>
                    <a:pt x="1763" y="140"/>
                    <a:pt x="1764" y="141"/>
                  </a:cubicBezTo>
                  <a:lnTo>
                    <a:pt x="1764" y="141"/>
                  </a:lnTo>
                  <a:cubicBezTo>
                    <a:pt x="1766" y="142"/>
                    <a:pt x="1766" y="144"/>
                    <a:pt x="1765" y="145"/>
                  </a:cubicBezTo>
                  <a:cubicBezTo>
                    <a:pt x="1764" y="147"/>
                    <a:pt x="1762" y="147"/>
                    <a:pt x="1761" y="146"/>
                  </a:cubicBezTo>
                  <a:close/>
                  <a:moveTo>
                    <a:pt x="1750" y="141"/>
                  </a:moveTo>
                  <a:lnTo>
                    <a:pt x="1750" y="141"/>
                  </a:lnTo>
                  <a:cubicBezTo>
                    <a:pt x="1748" y="140"/>
                    <a:pt x="1748" y="138"/>
                    <a:pt x="1749" y="136"/>
                  </a:cubicBezTo>
                  <a:cubicBezTo>
                    <a:pt x="1750" y="135"/>
                    <a:pt x="1752" y="135"/>
                    <a:pt x="1753" y="135"/>
                  </a:cubicBezTo>
                  <a:lnTo>
                    <a:pt x="1753" y="135"/>
                  </a:lnTo>
                  <a:cubicBezTo>
                    <a:pt x="1755" y="136"/>
                    <a:pt x="1755" y="138"/>
                    <a:pt x="1754" y="140"/>
                  </a:cubicBezTo>
                  <a:cubicBezTo>
                    <a:pt x="1753" y="141"/>
                    <a:pt x="1751" y="142"/>
                    <a:pt x="1750" y="141"/>
                  </a:cubicBezTo>
                  <a:close/>
                  <a:moveTo>
                    <a:pt x="1738" y="136"/>
                  </a:moveTo>
                  <a:lnTo>
                    <a:pt x="1738" y="136"/>
                  </a:lnTo>
                  <a:cubicBezTo>
                    <a:pt x="1737" y="135"/>
                    <a:pt x="1736" y="133"/>
                    <a:pt x="1737" y="131"/>
                  </a:cubicBezTo>
                  <a:cubicBezTo>
                    <a:pt x="1738" y="130"/>
                    <a:pt x="1740" y="129"/>
                    <a:pt x="1742" y="130"/>
                  </a:cubicBezTo>
                  <a:lnTo>
                    <a:pt x="1742" y="130"/>
                  </a:lnTo>
                  <a:cubicBezTo>
                    <a:pt x="1743" y="131"/>
                    <a:pt x="1744" y="133"/>
                    <a:pt x="1743" y="135"/>
                  </a:cubicBezTo>
                  <a:cubicBezTo>
                    <a:pt x="1742" y="136"/>
                    <a:pt x="1740" y="136"/>
                    <a:pt x="1738" y="136"/>
                  </a:cubicBezTo>
                  <a:close/>
                  <a:moveTo>
                    <a:pt x="1727" y="131"/>
                  </a:moveTo>
                  <a:lnTo>
                    <a:pt x="1727" y="131"/>
                  </a:lnTo>
                  <a:cubicBezTo>
                    <a:pt x="1725" y="130"/>
                    <a:pt x="1725" y="128"/>
                    <a:pt x="1726" y="126"/>
                  </a:cubicBezTo>
                  <a:cubicBezTo>
                    <a:pt x="1727" y="125"/>
                    <a:pt x="1729" y="124"/>
                    <a:pt x="1730" y="125"/>
                  </a:cubicBezTo>
                  <a:lnTo>
                    <a:pt x="1730" y="125"/>
                  </a:lnTo>
                  <a:cubicBezTo>
                    <a:pt x="1732" y="126"/>
                    <a:pt x="1732" y="128"/>
                    <a:pt x="1731" y="130"/>
                  </a:cubicBezTo>
                  <a:cubicBezTo>
                    <a:pt x="1730" y="131"/>
                    <a:pt x="1728" y="131"/>
                    <a:pt x="1727" y="131"/>
                  </a:cubicBezTo>
                  <a:close/>
                  <a:moveTo>
                    <a:pt x="1715" y="126"/>
                  </a:moveTo>
                  <a:lnTo>
                    <a:pt x="1715" y="126"/>
                  </a:lnTo>
                  <a:cubicBezTo>
                    <a:pt x="1714" y="125"/>
                    <a:pt x="1713" y="123"/>
                    <a:pt x="1714" y="121"/>
                  </a:cubicBezTo>
                  <a:cubicBezTo>
                    <a:pt x="1715" y="120"/>
                    <a:pt x="1717" y="119"/>
                    <a:pt x="1719" y="120"/>
                  </a:cubicBezTo>
                  <a:lnTo>
                    <a:pt x="1719" y="120"/>
                  </a:lnTo>
                  <a:cubicBezTo>
                    <a:pt x="1720" y="121"/>
                    <a:pt x="1721" y="123"/>
                    <a:pt x="1720" y="125"/>
                  </a:cubicBezTo>
                  <a:cubicBezTo>
                    <a:pt x="1719" y="126"/>
                    <a:pt x="1717" y="126"/>
                    <a:pt x="1715" y="126"/>
                  </a:cubicBezTo>
                  <a:close/>
                  <a:moveTo>
                    <a:pt x="1704" y="121"/>
                  </a:moveTo>
                  <a:lnTo>
                    <a:pt x="1704" y="121"/>
                  </a:lnTo>
                  <a:cubicBezTo>
                    <a:pt x="1702" y="120"/>
                    <a:pt x="1702" y="118"/>
                    <a:pt x="1703" y="116"/>
                  </a:cubicBezTo>
                  <a:cubicBezTo>
                    <a:pt x="1704" y="115"/>
                    <a:pt x="1706" y="114"/>
                    <a:pt x="1707" y="115"/>
                  </a:cubicBezTo>
                  <a:lnTo>
                    <a:pt x="1707" y="115"/>
                  </a:lnTo>
                  <a:cubicBezTo>
                    <a:pt x="1709" y="116"/>
                    <a:pt x="1709" y="118"/>
                    <a:pt x="1708" y="120"/>
                  </a:cubicBezTo>
                  <a:cubicBezTo>
                    <a:pt x="1707" y="121"/>
                    <a:pt x="1705" y="122"/>
                    <a:pt x="1704" y="121"/>
                  </a:cubicBezTo>
                  <a:close/>
                  <a:moveTo>
                    <a:pt x="1692" y="116"/>
                  </a:moveTo>
                  <a:lnTo>
                    <a:pt x="1692" y="116"/>
                  </a:lnTo>
                  <a:cubicBezTo>
                    <a:pt x="1691" y="115"/>
                    <a:pt x="1690" y="113"/>
                    <a:pt x="1691" y="112"/>
                  </a:cubicBezTo>
                  <a:cubicBezTo>
                    <a:pt x="1692" y="110"/>
                    <a:pt x="1694" y="110"/>
                    <a:pt x="1696" y="111"/>
                  </a:cubicBezTo>
                  <a:lnTo>
                    <a:pt x="1696" y="111"/>
                  </a:lnTo>
                  <a:cubicBezTo>
                    <a:pt x="1697" y="112"/>
                    <a:pt x="1697" y="114"/>
                    <a:pt x="1696" y="115"/>
                  </a:cubicBezTo>
                  <a:cubicBezTo>
                    <a:pt x="1696" y="117"/>
                    <a:pt x="1694" y="117"/>
                    <a:pt x="1692" y="116"/>
                  </a:cubicBezTo>
                  <a:close/>
                  <a:moveTo>
                    <a:pt x="1681" y="111"/>
                  </a:moveTo>
                  <a:lnTo>
                    <a:pt x="1681" y="111"/>
                  </a:lnTo>
                  <a:cubicBezTo>
                    <a:pt x="1679" y="110"/>
                    <a:pt x="1679" y="109"/>
                    <a:pt x="1680" y="107"/>
                  </a:cubicBezTo>
                  <a:cubicBezTo>
                    <a:pt x="1681" y="106"/>
                    <a:pt x="1683" y="105"/>
                    <a:pt x="1684" y="106"/>
                  </a:cubicBezTo>
                  <a:lnTo>
                    <a:pt x="1684" y="106"/>
                  </a:lnTo>
                  <a:cubicBezTo>
                    <a:pt x="1685" y="107"/>
                    <a:pt x="1686" y="109"/>
                    <a:pt x="1685" y="111"/>
                  </a:cubicBezTo>
                  <a:cubicBezTo>
                    <a:pt x="1684" y="112"/>
                    <a:pt x="1682" y="112"/>
                    <a:pt x="1681" y="111"/>
                  </a:cubicBezTo>
                  <a:close/>
                  <a:moveTo>
                    <a:pt x="1669" y="107"/>
                  </a:moveTo>
                  <a:lnTo>
                    <a:pt x="1669" y="107"/>
                  </a:lnTo>
                  <a:cubicBezTo>
                    <a:pt x="1667" y="106"/>
                    <a:pt x="1667" y="104"/>
                    <a:pt x="1668" y="103"/>
                  </a:cubicBezTo>
                  <a:cubicBezTo>
                    <a:pt x="1669" y="101"/>
                    <a:pt x="1671" y="101"/>
                    <a:pt x="1672" y="102"/>
                  </a:cubicBezTo>
                  <a:lnTo>
                    <a:pt x="1672" y="102"/>
                  </a:lnTo>
                  <a:cubicBezTo>
                    <a:pt x="1674" y="103"/>
                    <a:pt x="1674" y="105"/>
                    <a:pt x="1673" y="106"/>
                  </a:cubicBezTo>
                  <a:cubicBezTo>
                    <a:pt x="1672" y="107"/>
                    <a:pt x="1670" y="108"/>
                    <a:pt x="1669" y="107"/>
                  </a:cubicBezTo>
                  <a:close/>
                  <a:moveTo>
                    <a:pt x="1657" y="103"/>
                  </a:moveTo>
                  <a:lnTo>
                    <a:pt x="1657" y="103"/>
                  </a:lnTo>
                  <a:cubicBezTo>
                    <a:pt x="1656" y="102"/>
                    <a:pt x="1655" y="100"/>
                    <a:pt x="1656" y="99"/>
                  </a:cubicBezTo>
                  <a:cubicBezTo>
                    <a:pt x="1657" y="97"/>
                    <a:pt x="1659" y="96"/>
                    <a:pt x="1660" y="97"/>
                  </a:cubicBezTo>
                  <a:lnTo>
                    <a:pt x="1660" y="97"/>
                  </a:lnTo>
                  <a:cubicBezTo>
                    <a:pt x="1662" y="98"/>
                    <a:pt x="1662" y="100"/>
                    <a:pt x="1662" y="101"/>
                  </a:cubicBezTo>
                  <a:cubicBezTo>
                    <a:pt x="1661" y="103"/>
                    <a:pt x="1659" y="104"/>
                    <a:pt x="1657" y="103"/>
                  </a:cubicBezTo>
                  <a:close/>
                  <a:moveTo>
                    <a:pt x="1646" y="99"/>
                  </a:moveTo>
                  <a:lnTo>
                    <a:pt x="1646" y="99"/>
                  </a:lnTo>
                  <a:cubicBezTo>
                    <a:pt x="1644" y="98"/>
                    <a:pt x="1644" y="96"/>
                    <a:pt x="1644" y="94"/>
                  </a:cubicBezTo>
                  <a:cubicBezTo>
                    <a:pt x="1645" y="93"/>
                    <a:pt x="1647" y="92"/>
                    <a:pt x="1648" y="93"/>
                  </a:cubicBezTo>
                  <a:lnTo>
                    <a:pt x="1648" y="93"/>
                  </a:lnTo>
                  <a:cubicBezTo>
                    <a:pt x="1650" y="94"/>
                    <a:pt x="1651" y="96"/>
                    <a:pt x="1650" y="97"/>
                  </a:cubicBezTo>
                  <a:cubicBezTo>
                    <a:pt x="1649" y="99"/>
                    <a:pt x="1647" y="99"/>
                    <a:pt x="1646" y="99"/>
                  </a:cubicBezTo>
                  <a:close/>
                  <a:moveTo>
                    <a:pt x="1634" y="94"/>
                  </a:moveTo>
                  <a:lnTo>
                    <a:pt x="1634" y="94"/>
                  </a:lnTo>
                  <a:cubicBezTo>
                    <a:pt x="1632" y="94"/>
                    <a:pt x="1632" y="92"/>
                    <a:pt x="1632" y="90"/>
                  </a:cubicBezTo>
                  <a:cubicBezTo>
                    <a:pt x="1633" y="89"/>
                    <a:pt x="1635" y="88"/>
                    <a:pt x="1637" y="89"/>
                  </a:cubicBezTo>
                  <a:lnTo>
                    <a:pt x="1637" y="89"/>
                  </a:lnTo>
                  <a:cubicBezTo>
                    <a:pt x="1638" y="90"/>
                    <a:pt x="1639" y="91"/>
                    <a:pt x="1638" y="93"/>
                  </a:cubicBezTo>
                  <a:cubicBezTo>
                    <a:pt x="1637" y="95"/>
                    <a:pt x="1635" y="95"/>
                    <a:pt x="1634" y="94"/>
                  </a:cubicBezTo>
                  <a:close/>
                  <a:moveTo>
                    <a:pt x="1623" y="91"/>
                  </a:moveTo>
                  <a:lnTo>
                    <a:pt x="1623" y="91"/>
                  </a:lnTo>
                  <a:cubicBezTo>
                    <a:pt x="1621" y="90"/>
                    <a:pt x="1620" y="88"/>
                    <a:pt x="1620" y="87"/>
                  </a:cubicBezTo>
                  <a:cubicBezTo>
                    <a:pt x="1621" y="85"/>
                    <a:pt x="1623" y="84"/>
                    <a:pt x="1624" y="85"/>
                  </a:cubicBezTo>
                  <a:lnTo>
                    <a:pt x="1624" y="85"/>
                  </a:lnTo>
                  <a:cubicBezTo>
                    <a:pt x="1626" y="85"/>
                    <a:pt x="1627" y="87"/>
                    <a:pt x="1627" y="88"/>
                  </a:cubicBezTo>
                  <a:cubicBezTo>
                    <a:pt x="1626" y="90"/>
                    <a:pt x="1624" y="91"/>
                    <a:pt x="1623" y="91"/>
                  </a:cubicBezTo>
                  <a:close/>
                  <a:moveTo>
                    <a:pt x="1611" y="87"/>
                  </a:moveTo>
                  <a:lnTo>
                    <a:pt x="1611" y="87"/>
                  </a:lnTo>
                  <a:cubicBezTo>
                    <a:pt x="1609" y="86"/>
                    <a:pt x="1608" y="85"/>
                    <a:pt x="1609" y="83"/>
                  </a:cubicBezTo>
                  <a:cubicBezTo>
                    <a:pt x="1609" y="81"/>
                    <a:pt x="1611" y="80"/>
                    <a:pt x="1612" y="81"/>
                  </a:cubicBezTo>
                  <a:lnTo>
                    <a:pt x="1612" y="81"/>
                  </a:lnTo>
                  <a:cubicBezTo>
                    <a:pt x="1614" y="81"/>
                    <a:pt x="1615" y="83"/>
                    <a:pt x="1615" y="84"/>
                  </a:cubicBezTo>
                  <a:cubicBezTo>
                    <a:pt x="1614" y="86"/>
                    <a:pt x="1612" y="87"/>
                    <a:pt x="1611" y="87"/>
                  </a:cubicBezTo>
                  <a:close/>
                  <a:moveTo>
                    <a:pt x="1599" y="83"/>
                  </a:moveTo>
                  <a:lnTo>
                    <a:pt x="1599" y="83"/>
                  </a:lnTo>
                  <a:cubicBezTo>
                    <a:pt x="1597" y="83"/>
                    <a:pt x="1596" y="81"/>
                    <a:pt x="1597" y="79"/>
                  </a:cubicBezTo>
                  <a:cubicBezTo>
                    <a:pt x="1597" y="77"/>
                    <a:pt x="1599" y="76"/>
                    <a:pt x="1600" y="77"/>
                  </a:cubicBezTo>
                  <a:lnTo>
                    <a:pt x="1600" y="77"/>
                  </a:lnTo>
                  <a:cubicBezTo>
                    <a:pt x="1602" y="77"/>
                    <a:pt x="1603" y="79"/>
                    <a:pt x="1603" y="81"/>
                  </a:cubicBezTo>
                  <a:cubicBezTo>
                    <a:pt x="1602" y="82"/>
                    <a:pt x="1601" y="83"/>
                    <a:pt x="1599" y="83"/>
                  </a:cubicBezTo>
                  <a:close/>
                  <a:moveTo>
                    <a:pt x="1587" y="79"/>
                  </a:moveTo>
                  <a:lnTo>
                    <a:pt x="1587" y="79"/>
                  </a:lnTo>
                  <a:cubicBezTo>
                    <a:pt x="1585" y="79"/>
                    <a:pt x="1584" y="77"/>
                    <a:pt x="1585" y="75"/>
                  </a:cubicBezTo>
                  <a:cubicBezTo>
                    <a:pt x="1585" y="74"/>
                    <a:pt x="1587" y="73"/>
                    <a:pt x="1588" y="73"/>
                  </a:cubicBezTo>
                  <a:lnTo>
                    <a:pt x="1588" y="73"/>
                  </a:lnTo>
                  <a:cubicBezTo>
                    <a:pt x="1590" y="74"/>
                    <a:pt x="1591" y="75"/>
                    <a:pt x="1591" y="77"/>
                  </a:cubicBezTo>
                  <a:cubicBezTo>
                    <a:pt x="1590" y="79"/>
                    <a:pt x="1589" y="80"/>
                    <a:pt x="1587" y="79"/>
                  </a:cubicBezTo>
                  <a:close/>
                  <a:moveTo>
                    <a:pt x="1575" y="76"/>
                  </a:moveTo>
                  <a:lnTo>
                    <a:pt x="1575" y="76"/>
                  </a:lnTo>
                  <a:cubicBezTo>
                    <a:pt x="1573" y="75"/>
                    <a:pt x="1572" y="74"/>
                    <a:pt x="1573" y="72"/>
                  </a:cubicBezTo>
                  <a:cubicBezTo>
                    <a:pt x="1573" y="70"/>
                    <a:pt x="1575" y="69"/>
                    <a:pt x="1576" y="70"/>
                  </a:cubicBezTo>
                  <a:lnTo>
                    <a:pt x="1576" y="70"/>
                  </a:lnTo>
                  <a:cubicBezTo>
                    <a:pt x="1578" y="70"/>
                    <a:pt x="1579" y="72"/>
                    <a:pt x="1579" y="73"/>
                  </a:cubicBezTo>
                  <a:cubicBezTo>
                    <a:pt x="1578" y="75"/>
                    <a:pt x="1577" y="76"/>
                    <a:pt x="1575" y="76"/>
                  </a:cubicBezTo>
                  <a:close/>
                  <a:moveTo>
                    <a:pt x="1563" y="72"/>
                  </a:moveTo>
                  <a:lnTo>
                    <a:pt x="1563" y="72"/>
                  </a:lnTo>
                  <a:cubicBezTo>
                    <a:pt x="1561" y="72"/>
                    <a:pt x="1560" y="70"/>
                    <a:pt x="1561" y="68"/>
                  </a:cubicBezTo>
                  <a:cubicBezTo>
                    <a:pt x="1561" y="67"/>
                    <a:pt x="1563" y="66"/>
                    <a:pt x="1564" y="66"/>
                  </a:cubicBezTo>
                  <a:lnTo>
                    <a:pt x="1564" y="66"/>
                  </a:lnTo>
                  <a:cubicBezTo>
                    <a:pt x="1566" y="67"/>
                    <a:pt x="1567" y="68"/>
                    <a:pt x="1567" y="70"/>
                  </a:cubicBezTo>
                  <a:cubicBezTo>
                    <a:pt x="1566" y="72"/>
                    <a:pt x="1565" y="73"/>
                    <a:pt x="1563" y="72"/>
                  </a:cubicBezTo>
                  <a:close/>
                  <a:moveTo>
                    <a:pt x="1551" y="69"/>
                  </a:moveTo>
                  <a:lnTo>
                    <a:pt x="1551" y="69"/>
                  </a:lnTo>
                  <a:cubicBezTo>
                    <a:pt x="1549" y="68"/>
                    <a:pt x="1548" y="67"/>
                    <a:pt x="1549" y="65"/>
                  </a:cubicBezTo>
                  <a:cubicBezTo>
                    <a:pt x="1549" y="63"/>
                    <a:pt x="1551" y="62"/>
                    <a:pt x="1552" y="63"/>
                  </a:cubicBezTo>
                  <a:lnTo>
                    <a:pt x="1552" y="63"/>
                  </a:lnTo>
                  <a:cubicBezTo>
                    <a:pt x="1554" y="63"/>
                    <a:pt x="1555" y="65"/>
                    <a:pt x="1555" y="66"/>
                  </a:cubicBezTo>
                  <a:cubicBezTo>
                    <a:pt x="1554" y="68"/>
                    <a:pt x="1553" y="69"/>
                    <a:pt x="1551" y="69"/>
                  </a:cubicBezTo>
                  <a:close/>
                  <a:moveTo>
                    <a:pt x="1539" y="65"/>
                  </a:moveTo>
                  <a:lnTo>
                    <a:pt x="1539" y="65"/>
                  </a:lnTo>
                  <a:cubicBezTo>
                    <a:pt x="1537" y="65"/>
                    <a:pt x="1536" y="63"/>
                    <a:pt x="1537" y="62"/>
                  </a:cubicBezTo>
                  <a:cubicBezTo>
                    <a:pt x="1537" y="60"/>
                    <a:pt x="1539" y="59"/>
                    <a:pt x="1540" y="59"/>
                  </a:cubicBezTo>
                  <a:lnTo>
                    <a:pt x="1540" y="59"/>
                  </a:lnTo>
                  <a:cubicBezTo>
                    <a:pt x="1542" y="60"/>
                    <a:pt x="1543" y="61"/>
                    <a:pt x="1543" y="63"/>
                  </a:cubicBezTo>
                  <a:cubicBezTo>
                    <a:pt x="1542" y="65"/>
                    <a:pt x="1541" y="66"/>
                    <a:pt x="1539" y="65"/>
                  </a:cubicBezTo>
                  <a:close/>
                  <a:moveTo>
                    <a:pt x="1527" y="62"/>
                  </a:moveTo>
                  <a:lnTo>
                    <a:pt x="1527" y="62"/>
                  </a:lnTo>
                  <a:cubicBezTo>
                    <a:pt x="1525" y="62"/>
                    <a:pt x="1524" y="60"/>
                    <a:pt x="1524" y="58"/>
                  </a:cubicBezTo>
                  <a:cubicBezTo>
                    <a:pt x="1525" y="57"/>
                    <a:pt x="1527" y="56"/>
                    <a:pt x="1528" y="56"/>
                  </a:cubicBezTo>
                  <a:lnTo>
                    <a:pt x="1528" y="56"/>
                  </a:lnTo>
                  <a:cubicBezTo>
                    <a:pt x="1530" y="57"/>
                    <a:pt x="1531" y="58"/>
                    <a:pt x="1531" y="60"/>
                  </a:cubicBezTo>
                  <a:cubicBezTo>
                    <a:pt x="1530" y="62"/>
                    <a:pt x="1528" y="63"/>
                    <a:pt x="1527" y="62"/>
                  </a:cubicBezTo>
                  <a:close/>
                  <a:moveTo>
                    <a:pt x="1515" y="59"/>
                  </a:moveTo>
                  <a:lnTo>
                    <a:pt x="1515" y="59"/>
                  </a:lnTo>
                  <a:cubicBezTo>
                    <a:pt x="1513" y="59"/>
                    <a:pt x="1512" y="57"/>
                    <a:pt x="1512" y="55"/>
                  </a:cubicBezTo>
                  <a:cubicBezTo>
                    <a:pt x="1513" y="54"/>
                    <a:pt x="1514" y="53"/>
                    <a:pt x="1516" y="53"/>
                  </a:cubicBezTo>
                  <a:lnTo>
                    <a:pt x="1516" y="53"/>
                  </a:lnTo>
                  <a:cubicBezTo>
                    <a:pt x="1518" y="54"/>
                    <a:pt x="1519" y="55"/>
                    <a:pt x="1518" y="57"/>
                  </a:cubicBezTo>
                  <a:cubicBezTo>
                    <a:pt x="1518" y="59"/>
                    <a:pt x="1516" y="60"/>
                    <a:pt x="1515" y="59"/>
                  </a:cubicBezTo>
                  <a:close/>
                  <a:moveTo>
                    <a:pt x="1503" y="56"/>
                  </a:moveTo>
                  <a:lnTo>
                    <a:pt x="1503" y="56"/>
                  </a:lnTo>
                  <a:cubicBezTo>
                    <a:pt x="1501" y="56"/>
                    <a:pt x="1500" y="54"/>
                    <a:pt x="1500" y="52"/>
                  </a:cubicBezTo>
                  <a:cubicBezTo>
                    <a:pt x="1501" y="51"/>
                    <a:pt x="1502" y="50"/>
                    <a:pt x="1504" y="50"/>
                  </a:cubicBezTo>
                  <a:lnTo>
                    <a:pt x="1504" y="50"/>
                  </a:lnTo>
                  <a:cubicBezTo>
                    <a:pt x="1506" y="50"/>
                    <a:pt x="1507" y="52"/>
                    <a:pt x="1506" y="54"/>
                  </a:cubicBezTo>
                  <a:cubicBezTo>
                    <a:pt x="1506" y="56"/>
                    <a:pt x="1504" y="57"/>
                    <a:pt x="1503" y="56"/>
                  </a:cubicBezTo>
                  <a:close/>
                  <a:moveTo>
                    <a:pt x="1490" y="53"/>
                  </a:moveTo>
                  <a:lnTo>
                    <a:pt x="1490" y="53"/>
                  </a:lnTo>
                  <a:cubicBezTo>
                    <a:pt x="1489" y="53"/>
                    <a:pt x="1488" y="51"/>
                    <a:pt x="1488" y="49"/>
                  </a:cubicBezTo>
                  <a:cubicBezTo>
                    <a:pt x="1489" y="48"/>
                    <a:pt x="1490" y="47"/>
                    <a:pt x="1492" y="47"/>
                  </a:cubicBezTo>
                  <a:lnTo>
                    <a:pt x="1492" y="47"/>
                  </a:lnTo>
                  <a:cubicBezTo>
                    <a:pt x="1494" y="48"/>
                    <a:pt x="1495" y="49"/>
                    <a:pt x="1494" y="51"/>
                  </a:cubicBezTo>
                  <a:cubicBezTo>
                    <a:pt x="1494" y="53"/>
                    <a:pt x="1492" y="54"/>
                    <a:pt x="1490" y="53"/>
                  </a:cubicBezTo>
                  <a:close/>
                  <a:moveTo>
                    <a:pt x="1478" y="51"/>
                  </a:moveTo>
                  <a:lnTo>
                    <a:pt x="1478" y="51"/>
                  </a:lnTo>
                  <a:cubicBezTo>
                    <a:pt x="1476" y="50"/>
                    <a:pt x="1475" y="48"/>
                    <a:pt x="1476" y="47"/>
                  </a:cubicBezTo>
                  <a:cubicBezTo>
                    <a:pt x="1476" y="45"/>
                    <a:pt x="1478" y="44"/>
                    <a:pt x="1480" y="44"/>
                  </a:cubicBezTo>
                  <a:lnTo>
                    <a:pt x="1480" y="44"/>
                  </a:lnTo>
                  <a:cubicBezTo>
                    <a:pt x="1481" y="45"/>
                    <a:pt x="1482" y="47"/>
                    <a:pt x="1482" y="48"/>
                  </a:cubicBezTo>
                  <a:cubicBezTo>
                    <a:pt x="1482" y="50"/>
                    <a:pt x="1480" y="51"/>
                    <a:pt x="1478" y="51"/>
                  </a:cubicBezTo>
                  <a:close/>
                  <a:moveTo>
                    <a:pt x="1466" y="48"/>
                  </a:moveTo>
                  <a:lnTo>
                    <a:pt x="1466" y="48"/>
                  </a:lnTo>
                  <a:cubicBezTo>
                    <a:pt x="1464" y="47"/>
                    <a:pt x="1463" y="46"/>
                    <a:pt x="1464" y="44"/>
                  </a:cubicBezTo>
                  <a:cubicBezTo>
                    <a:pt x="1464" y="42"/>
                    <a:pt x="1466" y="41"/>
                    <a:pt x="1467" y="42"/>
                  </a:cubicBezTo>
                  <a:lnTo>
                    <a:pt x="1467" y="42"/>
                  </a:lnTo>
                  <a:cubicBezTo>
                    <a:pt x="1469" y="42"/>
                    <a:pt x="1470" y="44"/>
                    <a:pt x="1470" y="46"/>
                  </a:cubicBezTo>
                  <a:cubicBezTo>
                    <a:pt x="1469" y="47"/>
                    <a:pt x="1468" y="48"/>
                    <a:pt x="1466" y="48"/>
                  </a:cubicBezTo>
                  <a:close/>
                  <a:moveTo>
                    <a:pt x="1454" y="45"/>
                  </a:moveTo>
                  <a:lnTo>
                    <a:pt x="1454" y="45"/>
                  </a:lnTo>
                  <a:cubicBezTo>
                    <a:pt x="1452" y="45"/>
                    <a:pt x="1451" y="43"/>
                    <a:pt x="1451" y="41"/>
                  </a:cubicBezTo>
                  <a:cubicBezTo>
                    <a:pt x="1452" y="40"/>
                    <a:pt x="1454" y="39"/>
                    <a:pt x="1455" y="39"/>
                  </a:cubicBezTo>
                  <a:lnTo>
                    <a:pt x="1455" y="39"/>
                  </a:lnTo>
                  <a:cubicBezTo>
                    <a:pt x="1457" y="39"/>
                    <a:pt x="1458" y="41"/>
                    <a:pt x="1458" y="43"/>
                  </a:cubicBezTo>
                  <a:cubicBezTo>
                    <a:pt x="1457" y="44"/>
                    <a:pt x="1455" y="46"/>
                    <a:pt x="1454" y="45"/>
                  </a:cubicBezTo>
                  <a:close/>
                  <a:moveTo>
                    <a:pt x="1441" y="43"/>
                  </a:moveTo>
                  <a:lnTo>
                    <a:pt x="1441" y="43"/>
                  </a:lnTo>
                  <a:cubicBezTo>
                    <a:pt x="1440" y="42"/>
                    <a:pt x="1439" y="40"/>
                    <a:pt x="1439" y="39"/>
                  </a:cubicBezTo>
                  <a:cubicBezTo>
                    <a:pt x="1440" y="37"/>
                    <a:pt x="1441" y="36"/>
                    <a:pt x="1443" y="37"/>
                  </a:cubicBezTo>
                  <a:lnTo>
                    <a:pt x="1443" y="37"/>
                  </a:lnTo>
                  <a:cubicBezTo>
                    <a:pt x="1445" y="37"/>
                    <a:pt x="1446" y="39"/>
                    <a:pt x="1445" y="40"/>
                  </a:cubicBezTo>
                  <a:cubicBezTo>
                    <a:pt x="1445" y="42"/>
                    <a:pt x="1443" y="43"/>
                    <a:pt x="1441" y="43"/>
                  </a:cubicBezTo>
                  <a:close/>
                  <a:moveTo>
                    <a:pt x="1429" y="40"/>
                  </a:moveTo>
                  <a:lnTo>
                    <a:pt x="1429" y="40"/>
                  </a:lnTo>
                  <a:cubicBezTo>
                    <a:pt x="1428" y="40"/>
                    <a:pt x="1427" y="38"/>
                    <a:pt x="1427" y="36"/>
                  </a:cubicBezTo>
                  <a:cubicBezTo>
                    <a:pt x="1427" y="35"/>
                    <a:pt x="1429" y="34"/>
                    <a:pt x="1431" y="34"/>
                  </a:cubicBezTo>
                  <a:lnTo>
                    <a:pt x="1431" y="34"/>
                  </a:lnTo>
                  <a:cubicBezTo>
                    <a:pt x="1432" y="35"/>
                    <a:pt x="1433" y="36"/>
                    <a:pt x="1433" y="38"/>
                  </a:cubicBezTo>
                  <a:cubicBezTo>
                    <a:pt x="1433" y="40"/>
                    <a:pt x="1431" y="41"/>
                    <a:pt x="1429" y="40"/>
                  </a:cubicBezTo>
                  <a:close/>
                  <a:moveTo>
                    <a:pt x="1417" y="38"/>
                  </a:moveTo>
                  <a:lnTo>
                    <a:pt x="1417" y="38"/>
                  </a:lnTo>
                  <a:cubicBezTo>
                    <a:pt x="1415" y="37"/>
                    <a:pt x="1414" y="36"/>
                    <a:pt x="1415" y="34"/>
                  </a:cubicBezTo>
                  <a:cubicBezTo>
                    <a:pt x="1415" y="32"/>
                    <a:pt x="1417" y="31"/>
                    <a:pt x="1418" y="32"/>
                  </a:cubicBezTo>
                  <a:lnTo>
                    <a:pt x="1418" y="32"/>
                  </a:lnTo>
                  <a:cubicBezTo>
                    <a:pt x="1420" y="32"/>
                    <a:pt x="1421" y="34"/>
                    <a:pt x="1421" y="36"/>
                  </a:cubicBezTo>
                  <a:cubicBezTo>
                    <a:pt x="1420" y="37"/>
                    <a:pt x="1419" y="38"/>
                    <a:pt x="1417" y="38"/>
                  </a:cubicBezTo>
                  <a:close/>
                  <a:moveTo>
                    <a:pt x="1405" y="35"/>
                  </a:moveTo>
                  <a:lnTo>
                    <a:pt x="1405" y="35"/>
                  </a:lnTo>
                  <a:cubicBezTo>
                    <a:pt x="1403" y="35"/>
                    <a:pt x="1402" y="33"/>
                    <a:pt x="1402" y="32"/>
                  </a:cubicBezTo>
                  <a:cubicBezTo>
                    <a:pt x="1403" y="30"/>
                    <a:pt x="1404" y="29"/>
                    <a:pt x="1406" y="29"/>
                  </a:cubicBezTo>
                  <a:lnTo>
                    <a:pt x="1406" y="29"/>
                  </a:lnTo>
                  <a:cubicBezTo>
                    <a:pt x="1408" y="30"/>
                    <a:pt x="1409" y="32"/>
                    <a:pt x="1408" y="33"/>
                  </a:cubicBezTo>
                  <a:cubicBezTo>
                    <a:pt x="1408" y="35"/>
                    <a:pt x="1406" y="36"/>
                    <a:pt x="1405" y="35"/>
                  </a:cubicBezTo>
                  <a:close/>
                  <a:moveTo>
                    <a:pt x="1392" y="33"/>
                  </a:moveTo>
                  <a:lnTo>
                    <a:pt x="1392" y="33"/>
                  </a:lnTo>
                  <a:cubicBezTo>
                    <a:pt x="1391" y="33"/>
                    <a:pt x="1390" y="31"/>
                    <a:pt x="1390" y="30"/>
                  </a:cubicBezTo>
                  <a:cubicBezTo>
                    <a:pt x="1390" y="28"/>
                    <a:pt x="1392" y="27"/>
                    <a:pt x="1394" y="27"/>
                  </a:cubicBezTo>
                  <a:lnTo>
                    <a:pt x="1394" y="27"/>
                  </a:lnTo>
                  <a:cubicBezTo>
                    <a:pt x="1396" y="28"/>
                    <a:pt x="1397" y="29"/>
                    <a:pt x="1396" y="31"/>
                  </a:cubicBezTo>
                  <a:cubicBezTo>
                    <a:pt x="1396" y="33"/>
                    <a:pt x="1394" y="34"/>
                    <a:pt x="1392" y="33"/>
                  </a:cubicBezTo>
                  <a:close/>
                  <a:moveTo>
                    <a:pt x="1380" y="31"/>
                  </a:moveTo>
                  <a:lnTo>
                    <a:pt x="1380" y="31"/>
                  </a:lnTo>
                  <a:cubicBezTo>
                    <a:pt x="1378" y="31"/>
                    <a:pt x="1377" y="29"/>
                    <a:pt x="1378" y="28"/>
                  </a:cubicBezTo>
                  <a:cubicBezTo>
                    <a:pt x="1378" y="26"/>
                    <a:pt x="1380" y="25"/>
                    <a:pt x="1381" y="25"/>
                  </a:cubicBezTo>
                  <a:lnTo>
                    <a:pt x="1381" y="25"/>
                  </a:lnTo>
                  <a:cubicBezTo>
                    <a:pt x="1383" y="26"/>
                    <a:pt x="1384" y="27"/>
                    <a:pt x="1384" y="29"/>
                  </a:cubicBezTo>
                  <a:cubicBezTo>
                    <a:pt x="1383" y="31"/>
                    <a:pt x="1382" y="32"/>
                    <a:pt x="1380" y="31"/>
                  </a:cubicBezTo>
                  <a:close/>
                  <a:moveTo>
                    <a:pt x="1368" y="29"/>
                  </a:moveTo>
                  <a:lnTo>
                    <a:pt x="1368" y="29"/>
                  </a:lnTo>
                  <a:cubicBezTo>
                    <a:pt x="1366" y="29"/>
                    <a:pt x="1365" y="27"/>
                    <a:pt x="1365" y="26"/>
                  </a:cubicBezTo>
                  <a:cubicBezTo>
                    <a:pt x="1366" y="24"/>
                    <a:pt x="1367" y="23"/>
                    <a:pt x="1369" y="23"/>
                  </a:cubicBezTo>
                  <a:lnTo>
                    <a:pt x="1369" y="23"/>
                  </a:lnTo>
                  <a:cubicBezTo>
                    <a:pt x="1371" y="24"/>
                    <a:pt x="1372" y="25"/>
                    <a:pt x="1371" y="27"/>
                  </a:cubicBezTo>
                  <a:cubicBezTo>
                    <a:pt x="1371" y="29"/>
                    <a:pt x="1369" y="30"/>
                    <a:pt x="1368" y="29"/>
                  </a:cubicBezTo>
                  <a:close/>
                  <a:moveTo>
                    <a:pt x="1355" y="27"/>
                  </a:moveTo>
                  <a:lnTo>
                    <a:pt x="1355" y="27"/>
                  </a:lnTo>
                  <a:cubicBezTo>
                    <a:pt x="1354" y="27"/>
                    <a:pt x="1353" y="25"/>
                    <a:pt x="1353" y="24"/>
                  </a:cubicBezTo>
                  <a:cubicBezTo>
                    <a:pt x="1353" y="22"/>
                    <a:pt x="1355" y="21"/>
                    <a:pt x="1357" y="21"/>
                  </a:cubicBezTo>
                  <a:lnTo>
                    <a:pt x="1357" y="21"/>
                  </a:lnTo>
                  <a:cubicBezTo>
                    <a:pt x="1358" y="22"/>
                    <a:pt x="1359" y="23"/>
                    <a:pt x="1359" y="25"/>
                  </a:cubicBezTo>
                  <a:cubicBezTo>
                    <a:pt x="1359" y="27"/>
                    <a:pt x="1357" y="28"/>
                    <a:pt x="1355" y="27"/>
                  </a:cubicBezTo>
                  <a:close/>
                  <a:moveTo>
                    <a:pt x="1343" y="26"/>
                  </a:moveTo>
                  <a:lnTo>
                    <a:pt x="1343" y="26"/>
                  </a:lnTo>
                  <a:cubicBezTo>
                    <a:pt x="1341" y="25"/>
                    <a:pt x="1340" y="23"/>
                    <a:pt x="1341" y="22"/>
                  </a:cubicBezTo>
                  <a:cubicBezTo>
                    <a:pt x="1341" y="20"/>
                    <a:pt x="1343" y="19"/>
                    <a:pt x="1344" y="20"/>
                  </a:cubicBezTo>
                  <a:lnTo>
                    <a:pt x="1344" y="20"/>
                  </a:lnTo>
                  <a:cubicBezTo>
                    <a:pt x="1346" y="20"/>
                    <a:pt x="1347" y="22"/>
                    <a:pt x="1347" y="23"/>
                  </a:cubicBezTo>
                  <a:cubicBezTo>
                    <a:pt x="1346" y="25"/>
                    <a:pt x="1345" y="26"/>
                    <a:pt x="1343" y="26"/>
                  </a:cubicBezTo>
                  <a:close/>
                  <a:moveTo>
                    <a:pt x="1331" y="24"/>
                  </a:moveTo>
                  <a:lnTo>
                    <a:pt x="1331" y="24"/>
                  </a:lnTo>
                  <a:cubicBezTo>
                    <a:pt x="1329" y="23"/>
                    <a:pt x="1328" y="22"/>
                    <a:pt x="1328" y="20"/>
                  </a:cubicBezTo>
                  <a:cubicBezTo>
                    <a:pt x="1329" y="18"/>
                    <a:pt x="1330" y="17"/>
                    <a:pt x="1332" y="18"/>
                  </a:cubicBezTo>
                  <a:lnTo>
                    <a:pt x="1332" y="18"/>
                  </a:lnTo>
                  <a:cubicBezTo>
                    <a:pt x="1334" y="18"/>
                    <a:pt x="1335" y="20"/>
                    <a:pt x="1334" y="22"/>
                  </a:cubicBezTo>
                  <a:cubicBezTo>
                    <a:pt x="1334" y="23"/>
                    <a:pt x="1332" y="24"/>
                    <a:pt x="1331" y="24"/>
                  </a:cubicBezTo>
                  <a:close/>
                  <a:moveTo>
                    <a:pt x="1318" y="22"/>
                  </a:moveTo>
                  <a:lnTo>
                    <a:pt x="1318" y="22"/>
                  </a:lnTo>
                  <a:cubicBezTo>
                    <a:pt x="1316" y="22"/>
                    <a:pt x="1315" y="20"/>
                    <a:pt x="1316" y="18"/>
                  </a:cubicBezTo>
                  <a:cubicBezTo>
                    <a:pt x="1316" y="17"/>
                    <a:pt x="1318" y="16"/>
                    <a:pt x="1320" y="16"/>
                  </a:cubicBezTo>
                  <a:lnTo>
                    <a:pt x="1320" y="16"/>
                  </a:lnTo>
                  <a:cubicBezTo>
                    <a:pt x="1321" y="17"/>
                    <a:pt x="1322" y="18"/>
                    <a:pt x="1322" y="20"/>
                  </a:cubicBezTo>
                  <a:cubicBezTo>
                    <a:pt x="1321" y="22"/>
                    <a:pt x="1320" y="23"/>
                    <a:pt x="1318" y="22"/>
                  </a:cubicBezTo>
                  <a:close/>
                  <a:moveTo>
                    <a:pt x="1306" y="21"/>
                  </a:moveTo>
                  <a:lnTo>
                    <a:pt x="1306" y="21"/>
                  </a:lnTo>
                  <a:cubicBezTo>
                    <a:pt x="1304" y="20"/>
                    <a:pt x="1303" y="18"/>
                    <a:pt x="1303" y="17"/>
                  </a:cubicBezTo>
                  <a:cubicBezTo>
                    <a:pt x="1304" y="15"/>
                    <a:pt x="1306" y="14"/>
                    <a:pt x="1307" y="15"/>
                  </a:cubicBezTo>
                  <a:lnTo>
                    <a:pt x="1307" y="15"/>
                  </a:lnTo>
                  <a:cubicBezTo>
                    <a:pt x="1309" y="15"/>
                    <a:pt x="1310" y="17"/>
                    <a:pt x="1310" y="18"/>
                  </a:cubicBezTo>
                  <a:cubicBezTo>
                    <a:pt x="1309" y="20"/>
                    <a:pt x="1307" y="21"/>
                    <a:pt x="1306" y="21"/>
                  </a:cubicBezTo>
                  <a:close/>
                  <a:moveTo>
                    <a:pt x="1293" y="19"/>
                  </a:moveTo>
                  <a:lnTo>
                    <a:pt x="1293" y="19"/>
                  </a:lnTo>
                  <a:cubicBezTo>
                    <a:pt x="1292" y="19"/>
                    <a:pt x="1291" y="17"/>
                    <a:pt x="1291" y="15"/>
                  </a:cubicBezTo>
                  <a:cubicBezTo>
                    <a:pt x="1291" y="14"/>
                    <a:pt x="1293" y="13"/>
                    <a:pt x="1295" y="13"/>
                  </a:cubicBezTo>
                  <a:lnTo>
                    <a:pt x="1295" y="13"/>
                  </a:lnTo>
                  <a:cubicBezTo>
                    <a:pt x="1296" y="14"/>
                    <a:pt x="1298" y="15"/>
                    <a:pt x="1297" y="17"/>
                  </a:cubicBezTo>
                  <a:cubicBezTo>
                    <a:pt x="1297" y="19"/>
                    <a:pt x="1295" y="20"/>
                    <a:pt x="1293" y="19"/>
                  </a:cubicBezTo>
                  <a:close/>
                  <a:moveTo>
                    <a:pt x="1281" y="18"/>
                  </a:moveTo>
                  <a:lnTo>
                    <a:pt x="1281" y="18"/>
                  </a:lnTo>
                  <a:cubicBezTo>
                    <a:pt x="1279" y="17"/>
                    <a:pt x="1278" y="16"/>
                    <a:pt x="1279" y="14"/>
                  </a:cubicBezTo>
                  <a:cubicBezTo>
                    <a:pt x="1279" y="12"/>
                    <a:pt x="1281" y="11"/>
                    <a:pt x="1282" y="12"/>
                  </a:cubicBezTo>
                  <a:lnTo>
                    <a:pt x="1282" y="12"/>
                  </a:lnTo>
                  <a:cubicBezTo>
                    <a:pt x="1284" y="12"/>
                    <a:pt x="1285" y="14"/>
                    <a:pt x="1285" y="16"/>
                  </a:cubicBezTo>
                  <a:cubicBezTo>
                    <a:pt x="1284" y="17"/>
                    <a:pt x="1283" y="18"/>
                    <a:pt x="1281" y="18"/>
                  </a:cubicBezTo>
                  <a:close/>
                  <a:moveTo>
                    <a:pt x="1268" y="17"/>
                  </a:moveTo>
                  <a:lnTo>
                    <a:pt x="1268" y="16"/>
                  </a:lnTo>
                  <a:cubicBezTo>
                    <a:pt x="1267" y="16"/>
                    <a:pt x="1266" y="14"/>
                    <a:pt x="1266" y="13"/>
                  </a:cubicBezTo>
                  <a:cubicBezTo>
                    <a:pt x="1267" y="11"/>
                    <a:pt x="1268" y="10"/>
                    <a:pt x="1270" y="10"/>
                  </a:cubicBezTo>
                  <a:lnTo>
                    <a:pt x="1270" y="10"/>
                  </a:lnTo>
                  <a:cubicBezTo>
                    <a:pt x="1272" y="11"/>
                    <a:pt x="1273" y="13"/>
                    <a:pt x="1272" y="14"/>
                  </a:cubicBezTo>
                  <a:cubicBezTo>
                    <a:pt x="1272" y="16"/>
                    <a:pt x="1270" y="17"/>
                    <a:pt x="1268" y="17"/>
                  </a:cubicBezTo>
                  <a:close/>
                  <a:moveTo>
                    <a:pt x="1256" y="15"/>
                  </a:moveTo>
                  <a:lnTo>
                    <a:pt x="1256" y="15"/>
                  </a:lnTo>
                  <a:cubicBezTo>
                    <a:pt x="1254" y="15"/>
                    <a:pt x="1253" y="13"/>
                    <a:pt x="1254" y="11"/>
                  </a:cubicBezTo>
                  <a:cubicBezTo>
                    <a:pt x="1254" y="10"/>
                    <a:pt x="1256" y="9"/>
                    <a:pt x="1258" y="9"/>
                  </a:cubicBezTo>
                  <a:lnTo>
                    <a:pt x="1258" y="9"/>
                  </a:lnTo>
                  <a:cubicBezTo>
                    <a:pt x="1259" y="10"/>
                    <a:pt x="1260" y="11"/>
                    <a:pt x="1260" y="13"/>
                  </a:cubicBezTo>
                  <a:cubicBezTo>
                    <a:pt x="1259" y="15"/>
                    <a:pt x="1258" y="16"/>
                    <a:pt x="1256" y="15"/>
                  </a:cubicBezTo>
                  <a:close/>
                  <a:moveTo>
                    <a:pt x="1244" y="14"/>
                  </a:moveTo>
                  <a:lnTo>
                    <a:pt x="1244" y="14"/>
                  </a:lnTo>
                  <a:cubicBezTo>
                    <a:pt x="1242" y="14"/>
                    <a:pt x="1241" y="12"/>
                    <a:pt x="1241" y="10"/>
                  </a:cubicBezTo>
                  <a:cubicBezTo>
                    <a:pt x="1242" y="9"/>
                    <a:pt x="1243" y="8"/>
                    <a:pt x="1245" y="8"/>
                  </a:cubicBezTo>
                  <a:lnTo>
                    <a:pt x="1245" y="8"/>
                  </a:lnTo>
                  <a:cubicBezTo>
                    <a:pt x="1247" y="8"/>
                    <a:pt x="1248" y="10"/>
                    <a:pt x="1247" y="12"/>
                  </a:cubicBezTo>
                  <a:cubicBezTo>
                    <a:pt x="1247" y="13"/>
                    <a:pt x="1245" y="14"/>
                    <a:pt x="1244" y="14"/>
                  </a:cubicBezTo>
                  <a:close/>
                  <a:moveTo>
                    <a:pt x="1231" y="13"/>
                  </a:moveTo>
                  <a:lnTo>
                    <a:pt x="1231" y="13"/>
                  </a:lnTo>
                  <a:cubicBezTo>
                    <a:pt x="1229" y="13"/>
                    <a:pt x="1228" y="11"/>
                    <a:pt x="1229" y="9"/>
                  </a:cubicBezTo>
                  <a:cubicBezTo>
                    <a:pt x="1229" y="8"/>
                    <a:pt x="1231" y="7"/>
                    <a:pt x="1233" y="7"/>
                  </a:cubicBezTo>
                  <a:lnTo>
                    <a:pt x="1233" y="7"/>
                  </a:lnTo>
                  <a:cubicBezTo>
                    <a:pt x="1234" y="7"/>
                    <a:pt x="1235" y="9"/>
                    <a:pt x="1235" y="11"/>
                  </a:cubicBezTo>
                  <a:cubicBezTo>
                    <a:pt x="1234" y="12"/>
                    <a:pt x="1233" y="13"/>
                    <a:pt x="1231" y="13"/>
                  </a:cubicBezTo>
                  <a:close/>
                  <a:moveTo>
                    <a:pt x="1219" y="12"/>
                  </a:moveTo>
                  <a:lnTo>
                    <a:pt x="1219" y="12"/>
                  </a:lnTo>
                  <a:cubicBezTo>
                    <a:pt x="1217" y="12"/>
                    <a:pt x="1216" y="10"/>
                    <a:pt x="1216" y="8"/>
                  </a:cubicBezTo>
                  <a:cubicBezTo>
                    <a:pt x="1217" y="7"/>
                    <a:pt x="1218" y="6"/>
                    <a:pt x="1220" y="6"/>
                  </a:cubicBezTo>
                  <a:lnTo>
                    <a:pt x="1220" y="6"/>
                  </a:lnTo>
                  <a:cubicBezTo>
                    <a:pt x="1222" y="6"/>
                    <a:pt x="1223" y="8"/>
                    <a:pt x="1222" y="10"/>
                  </a:cubicBezTo>
                  <a:cubicBezTo>
                    <a:pt x="1222" y="11"/>
                    <a:pt x="1220" y="12"/>
                    <a:pt x="1219" y="12"/>
                  </a:cubicBezTo>
                  <a:close/>
                  <a:moveTo>
                    <a:pt x="1206" y="11"/>
                  </a:moveTo>
                  <a:lnTo>
                    <a:pt x="1206" y="11"/>
                  </a:lnTo>
                  <a:cubicBezTo>
                    <a:pt x="1204" y="11"/>
                    <a:pt x="1203" y="9"/>
                    <a:pt x="1204" y="7"/>
                  </a:cubicBezTo>
                  <a:cubicBezTo>
                    <a:pt x="1204" y="6"/>
                    <a:pt x="1206" y="5"/>
                    <a:pt x="1208" y="5"/>
                  </a:cubicBezTo>
                  <a:lnTo>
                    <a:pt x="1208" y="5"/>
                  </a:lnTo>
                  <a:cubicBezTo>
                    <a:pt x="1209" y="5"/>
                    <a:pt x="1210" y="7"/>
                    <a:pt x="1210" y="9"/>
                  </a:cubicBezTo>
                  <a:cubicBezTo>
                    <a:pt x="1210" y="10"/>
                    <a:pt x="1208" y="11"/>
                    <a:pt x="1206" y="11"/>
                  </a:cubicBezTo>
                  <a:close/>
                  <a:moveTo>
                    <a:pt x="1194" y="10"/>
                  </a:moveTo>
                  <a:lnTo>
                    <a:pt x="1194" y="10"/>
                  </a:lnTo>
                  <a:cubicBezTo>
                    <a:pt x="1192" y="10"/>
                    <a:pt x="1191" y="8"/>
                    <a:pt x="1191" y="6"/>
                  </a:cubicBezTo>
                  <a:cubicBezTo>
                    <a:pt x="1192" y="5"/>
                    <a:pt x="1193" y="4"/>
                    <a:pt x="1195" y="4"/>
                  </a:cubicBezTo>
                  <a:lnTo>
                    <a:pt x="1195" y="4"/>
                  </a:lnTo>
                  <a:cubicBezTo>
                    <a:pt x="1197" y="5"/>
                    <a:pt x="1198" y="6"/>
                    <a:pt x="1197" y="8"/>
                  </a:cubicBezTo>
                  <a:cubicBezTo>
                    <a:pt x="1197" y="10"/>
                    <a:pt x="1195" y="11"/>
                    <a:pt x="1194" y="10"/>
                  </a:cubicBezTo>
                  <a:close/>
                  <a:moveTo>
                    <a:pt x="1181" y="10"/>
                  </a:moveTo>
                  <a:lnTo>
                    <a:pt x="1181" y="10"/>
                  </a:lnTo>
                  <a:cubicBezTo>
                    <a:pt x="1179" y="9"/>
                    <a:pt x="1178" y="7"/>
                    <a:pt x="1179" y="6"/>
                  </a:cubicBezTo>
                  <a:cubicBezTo>
                    <a:pt x="1179" y="4"/>
                    <a:pt x="1181" y="3"/>
                    <a:pt x="1183" y="4"/>
                  </a:cubicBezTo>
                  <a:lnTo>
                    <a:pt x="1183" y="4"/>
                  </a:lnTo>
                  <a:cubicBezTo>
                    <a:pt x="1184" y="4"/>
                    <a:pt x="1185" y="6"/>
                    <a:pt x="1185" y="7"/>
                  </a:cubicBezTo>
                  <a:cubicBezTo>
                    <a:pt x="1185" y="9"/>
                    <a:pt x="1183" y="10"/>
                    <a:pt x="1181" y="10"/>
                  </a:cubicBezTo>
                  <a:close/>
                  <a:moveTo>
                    <a:pt x="1169" y="9"/>
                  </a:moveTo>
                  <a:lnTo>
                    <a:pt x="1169" y="9"/>
                  </a:lnTo>
                  <a:cubicBezTo>
                    <a:pt x="1167" y="9"/>
                    <a:pt x="1166" y="7"/>
                    <a:pt x="1166" y="5"/>
                  </a:cubicBezTo>
                  <a:cubicBezTo>
                    <a:pt x="1167" y="3"/>
                    <a:pt x="1169" y="2"/>
                    <a:pt x="1170" y="3"/>
                  </a:cubicBezTo>
                  <a:lnTo>
                    <a:pt x="1170" y="3"/>
                  </a:lnTo>
                  <a:cubicBezTo>
                    <a:pt x="1172" y="3"/>
                    <a:pt x="1173" y="5"/>
                    <a:pt x="1172" y="7"/>
                  </a:cubicBezTo>
                  <a:cubicBezTo>
                    <a:pt x="1172" y="8"/>
                    <a:pt x="1170" y="9"/>
                    <a:pt x="1169" y="9"/>
                  </a:cubicBezTo>
                  <a:close/>
                  <a:moveTo>
                    <a:pt x="1156" y="8"/>
                  </a:moveTo>
                  <a:lnTo>
                    <a:pt x="1156" y="8"/>
                  </a:lnTo>
                  <a:cubicBezTo>
                    <a:pt x="1155" y="8"/>
                    <a:pt x="1153" y="6"/>
                    <a:pt x="1154" y="5"/>
                  </a:cubicBezTo>
                  <a:cubicBezTo>
                    <a:pt x="1154" y="3"/>
                    <a:pt x="1156" y="2"/>
                    <a:pt x="1158" y="2"/>
                  </a:cubicBezTo>
                  <a:lnTo>
                    <a:pt x="1158" y="2"/>
                  </a:lnTo>
                  <a:cubicBezTo>
                    <a:pt x="1159" y="3"/>
                    <a:pt x="1160" y="4"/>
                    <a:pt x="1160" y="6"/>
                  </a:cubicBezTo>
                  <a:cubicBezTo>
                    <a:pt x="1160" y="8"/>
                    <a:pt x="1158" y="9"/>
                    <a:pt x="1156" y="8"/>
                  </a:cubicBezTo>
                  <a:close/>
                  <a:moveTo>
                    <a:pt x="1144" y="8"/>
                  </a:moveTo>
                  <a:lnTo>
                    <a:pt x="1144" y="8"/>
                  </a:lnTo>
                  <a:cubicBezTo>
                    <a:pt x="1142" y="7"/>
                    <a:pt x="1141" y="6"/>
                    <a:pt x="1141" y="4"/>
                  </a:cubicBezTo>
                  <a:cubicBezTo>
                    <a:pt x="1142" y="2"/>
                    <a:pt x="1144" y="1"/>
                    <a:pt x="1145" y="2"/>
                  </a:cubicBezTo>
                  <a:lnTo>
                    <a:pt x="1145" y="2"/>
                  </a:lnTo>
                  <a:cubicBezTo>
                    <a:pt x="1147" y="2"/>
                    <a:pt x="1148" y="4"/>
                    <a:pt x="1147" y="5"/>
                  </a:cubicBezTo>
                  <a:cubicBezTo>
                    <a:pt x="1147" y="7"/>
                    <a:pt x="1145" y="8"/>
                    <a:pt x="1144" y="8"/>
                  </a:cubicBezTo>
                  <a:close/>
                  <a:moveTo>
                    <a:pt x="1131" y="7"/>
                  </a:moveTo>
                  <a:lnTo>
                    <a:pt x="1131" y="7"/>
                  </a:lnTo>
                  <a:cubicBezTo>
                    <a:pt x="1130" y="7"/>
                    <a:pt x="1128" y="5"/>
                    <a:pt x="1129" y="4"/>
                  </a:cubicBezTo>
                  <a:cubicBezTo>
                    <a:pt x="1129" y="2"/>
                    <a:pt x="1131" y="1"/>
                    <a:pt x="1133" y="1"/>
                  </a:cubicBezTo>
                  <a:lnTo>
                    <a:pt x="1133" y="1"/>
                  </a:lnTo>
                  <a:cubicBezTo>
                    <a:pt x="1134" y="2"/>
                    <a:pt x="1135" y="3"/>
                    <a:pt x="1135" y="5"/>
                  </a:cubicBezTo>
                  <a:cubicBezTo>
                    <a:pt x="1135" y="7"/>
                    <a:pt x="1133" y="8"/>
                    <a:pt x="1131" y="7"/>
                  </a:cubicBezTo>
                  <a:close/>
                  <a:moveTo>
                    <a:pt x="1119" y="7"/>
                  </a:moveTo>
                  <a:lnTo>
                    <a:pt x="1119" y="7"/>
                  </a:lnTo>
                  <a:cubicBezTo>
                    <a:pt x="1117" y="7"/>
                    <a:pt x="1116" y="5"/>
                    <a:pt x="1116" y="3"/>
                  </a:cubicBezTo>
                  <a:cubicBezTo>
                    <a:pt x="1117" y="2"/>
                    <a:pt x="1119" y="1"/>
                    <a:pt x="1120" y="1"/>
                  </a:cubicBezTo>
                  <a:lnTo>
                    <a:pt x="1120" y="1"/>
                  </a:lnTo>
                  <a:cubicBezTo>
                    <a:pt x="1122" y="1"/>
                    <a:pt x="1123" y="3"/>
                    <a:pt x="1122" y="5"/>
                  </a:cubicBezTo>
                  <a:cubicBezTo>
                    <a:pt x="1122" y="6"/>
                    <a:pt x="1120" y="7"/>
                    <a:pt x="1119" y="7"/>
                  </a:cubicBezTo>
                  <a:close/>
                  <a:moveTo>
                    <a:pt x="1106" y="7"/>
                  </a:moveTo>
                  <a:lnTo>
                    <a:pt x="1106" y="7"/>
                  </a:lnTo>
                  <a:cubicBezTo>
                    <a:pt x="1105" y="6"/>
                    <a:pt x="1103" y="5"/>
                    <a:pt x="1104" y="3"/>
                  </a:cubicBezTo>
                  <a:cubicBezTo>
                    <a:pt x="1104" y="1"/>
                    <a:pt x="1106" y="0"/>
                    <a:pt x="1108" y="1"/>
                  </a:cubicBezTo>
                  <a:lnTo>
                    <a:pt x="1108" y="1"/>
                  </a:lnTo>
                  <a:cubicBezTo>
                    <a:pt x="1109" y="1"/>
                    <a:pt x="1110" y="3"/>
                    <a:pt x="1110" y="4"/>
                  </a:cubicBezTo>
                  <a:cubicBezTo>
                    <a:pt x="1110" y="6"/>
                    <a:pt x="1108" y="7"/>
                    <a:pt x="1106" y="7"/>
                  </a:cubicBezTo>
                  <a:close/>
                  <a:moveTo>
                    <a:pt x="1094" y="7"/>
                  </a:moveTo>
                  <a:lnTo>
                    <a:pt x="1094" y="7"/>
                  </a:lnTo>
                  <a:cubicBezTo>
                    <a:pt x="1093" y="7"/>
                    <a:pt x="1091" y="5"/>
                    <a:pt x="1091" y="3"/>
                  </a:cubicBezTo>
                  <a:cubicBezTo>
                    <a:pt x="1091" y="2"/>
                    <a:pt x="1093" y="0"/>
                    <a:pt x="1094" y="0"/>
                  </a:cubicBezTo>
                  <a:lnTo>
                    <a:pt x="1094" y="0"/>
                  </a:lnTo>
                  <a:cubicBezTo>
                    <a:pt x="1096" y="0"/>
                    <a:pt x="1098" y="2"/>
                    <a:pt x="1098" y="3"/>
                  </a:cubicBezTo>
                  <a:cubicBezTo>
                    <a:pt x="1098" y="5"/>
                    <a:pt x="1096" y="7"/>
                    <a:pt x="1094" y="7"/>
                  </a:cubicBezTo>
                  <a:close/>
                  <a:moveTo>
                    <a:pt x="1082" y="7"/>
                  </a:moveTo>
                  <a:lnTo>
                    <a:pt x="1082" y="7"/>
                  </a:lnTo>
                  <a:cubicBezTo>
                    <a:pt x="1080" y="7"/>
                    <a:pt x="1079" y="5"/>
                    <a:pt x="1079" y="3"/>
                  </a:cubicBezTo>
                  <a:cubicBezTo>
                    <a:pt x="1079" y="2"/>
                    <a:pt x="1080" y="0"/>
                    <a:pt x="1082" y="0"/>
                  </a:cubicBezTo>
                  <a:lnTo>
                    <a:pt x="1082" y="0"/>
                  </a:lnTo>
                  <a:cubicBezTo>
                    <a:pt x="1084" y="0"/>
                    <a:pt x="1085" y="2"/>
                    <a:pt x="1085" y="3"/>
                  </a:cubicBezTo>
                  <a:cubicBezTo>
                    <a:pt x="1085" y="5"/>
                    <a:pt x="1084" y="7"/>
                    <a:pt x="1082" y="7"/>
                  </a:cubicBezTo>
                  <a:close/>
                  <a:moveTo>
                    <a:pt x="1069" y="7"/>
                  </a:moveTo>
                  <a:lnTo>
                    <a:pt x="1069" y="7"/>
                  </a:lnTo>
                  <a:cubicBezTo>
                    <a:pt x="1068" y="7"/>
                    <a:pt x="1066" y="5"/>
                    <a:pt x="1066" y="3"/>
                  </a:cubicBezTo>
                  <a:cubicBezTo>
                    <a:pt x="1066" y="2"/>
                    <a:pt x="1068" y="0"/>
                    <a:pt x="1069" y="0"/>
                  </a:cubicBezTo>
                  <a:lnTo>
                    <a:pt x="1069" y="0"/>
                  </a:lnTo>
                  <a:cubicBezTo>
                    <a:pt x="1071" y="0"/>
                    <a:pt x="1073" y="2"/>
                    <a:pt x="1073" y="3"/>
                  </a:cubicBezTo>
                  <a:cubicBezTo>
                    <a:pt x="1073" y="5"/>
                    <a:pt x="1071" y="7"/>
                    <a:pt x="1069" y="7"/>
                  </a:cubicBezTo>
                  <a:close/>
                  <a:moveTo>
                    <a:pt x="1057" y="7"/>
                  </a:moveTo>
                  <a:lnTo>
                    <a:pt x="1057" y="7"/>
                  </a:lnTo>
                  <a:cubicBezTo>
                    <a:pt x="1055" y="7"/>
                    <a:pt x="1054" y="5"/>
                    <a:pt x="1054" y="3"/>
                  </a:cubicBezTo>
                  <a:cubicBezTo>
                    <a:pt x="1054" y="2"/>
                    <a:pt x="1055" y="0"/>
                    <a:pt x="1057" y="0"/>
                  </a:cubicBezTo>
                  <a:lnTo>
                    <a:pt x="1057" y="0"/>
                  </a:lnTo>
                  <a:cubicBezTo>
                    <a:pt x="1059" y="0"/>
                    <a:pt x="1060" y="2"/>
                    <a:pt x="1060" y="3"/>
                  </a:cubicBezTo>
                  <a:cubicBezTo>
                    <a:pt x="1060" y="5"/>
                    <a:pt x="1059" y="7"/>
                    <a:pt x="1057" y="7"/>
                  </a:cubicBezTo>
                  <a:close/>
                  <a:moveTo>
                    <a:pt x="1044" y="7"/>
                  </a:moveTo>
                  <a:lnTo>
                    <a:pt x="1044" y="7"/>
                  </a:lnTo>
                  <a:cubicBezTo>
                    <a:pt x="1043" y="7"/>
                    <a:pt x="1041" y="5"/>
                    <a:pt x="1041" y="3"/>
                  </a:cubicBezTo>
                  <a:cubicBezTo>
                    <a:pt x="1041" y="2"/>
                    <a:pt x="1043" y="0"/>
                    <a:pt x="1044" y="0"/>
                  </a:cubicBezTo>
                  <a:lnTo>
                    <a:pt x="1044" y="0"/>
                  </a:lnTo>
                  <a:cubicBezTo>
                    <a:pt x="1046" y="0"/>
                    <a:pt x="1048" y="2"/>
                    <a:pt x="1048" y="3"/>
                  </a:cubicBezTo>
                  <a:cubicBezTo>
                    <a:pt x="1048" y="5"/>
                    <a:pt x="1046" y="7"/>
                    <a:pt x="1044" y="7"/>
                  </a:cubicBezTo>
                  <a:close/>
                  <a:moveTo>
                    <a:pt x="1032" y="7"/>
                  </a:moveTo>
                  <a:lnTo>
                    <a:pt x="1032" y="7"/>
                  </a:lnTo>
                  <a:cubicBezTo>
                    <a:pt x="1030" y="7"/>
                    <a:pt x="1029" y="5"/>
                    <a:pt x="1029" y="4"/>
                  </a:cubicBezTo>
                  <a:cubicBezTo>
                    <a:pt x="1029" y="2"/>
                    <a:pt x="1030" y="1"/>
                    <a:pt x="1032" y="1"/>
                  </a:cubicBezTo>
                  <a:lnTo>
                    <a:pt x="1032" y="1"/>
                  </a:lnTo>
                  <a:cubicBezTo>
                    <a:pt x="1034" y="1"/>
                    <a:pt x="1035" y="2"/>
                    <a:pt x="1035" y="4"/>
                  </a:cubicBezTo>
                  <a:cubicBezTo>
                    <a:pt x="1035" y="5"/>
                    <a:pt x="1034" y="7"/>
                    <a:pt x="1032" y="7"/>
                  </a:cubicBezTo>
                  <a:close/>
                  <a:moveTo>
                    <a:pt x="1019" y="7"/>
                  </a:moveTo>
                  <a:lnTo>
                    <a:pt x="1019" y="7"/>
                  </a:lnTo>
                  <a:cubicBezTo>
                    <a:pt x="1018" y="7"/>
                    <a:pt x="1016" y="6"/>
                    <a:pt x="1016" y="4"/>
                  </a:cubicBezTo>
                  <a:cubicBezTo>
                    <a:pt x="1016" y="2"/>
                    <a:pt x="1018" y="1"/>
                    <a:pt x="1019" y="1"/>
                  </a:cubicBezTo>
                  <a:lnTo>
                    <a:pt x="1019" y="1"/>
                  </a:lnTo>
                  <a:cubicBezTo>
                    <a:pt x="1021" y="1"/>
                    <a:pt x="1023" y="2"/>
                    <a:pt x="1023" y="4"/>
                  </a:cubicBezTo>
                  <a:cubicBezTo>
                    <a:pt x="1023" y="6"/>
                    <a:pt x="1021" y="7"/>
                    <a:pt x="1019" y="7"/>
                  </a:cubicBezTo>
                  <a:close/>
                  <a:moveTo>
                    <a:pt x="1007" y="7"/>
                  </a:moveTo>
                  <a:lnTo>
                    <a:pt x="1007" y="7"/>
                  </a:lnTo>
                  <a:cubicBezTo>
                    <a:pt x="1005" y="7"/>
                    <a:pt x="1004" y="6"/>
                    <a:pt x="1004" y="4"/>
                  </a:cubicBezTo>
                  <a:cubicBezTo>
                    <a:pt x="1004" y="3"/>
                    <a:pt x="1005" y="1"/>
                    <a:pt x="1007" y="1"/>
                  </a:cubicBezTo>
                  <a:lnTo>
                    <a:pt x="1007" y="1"/>
                  </a:lnTo>
                  <a:cubicBezTo>
                    <a:pt x="1009" y="1"/>
                    <a:pt x="1010" y="3"/>
                    <a:pt x="1010" y="4"/>
                  </a:cubicBezTo>
                  <a:cubicBezTo>
                    <a:pt x="1010" y="6"/>
                    <a:pt x="1009" y="7"/>
                    <a:pt x="1007" y="7"/>
                  </a:cubicBezTo>
                  <a:close/>
                  <a:moveTo>
                    <a:pt x="994" y="8"/>
                  </a:moveTo>
                  <a:lnTo>
                    <a:pt x="994" y="8"/>
                  </a:lnTo>
                  <a:cubicBezTo>
                    <a:pt x="993" y="8"/>
                    <a:pt x="991" y="6"/>
                    <a:pt x="991" y="5"/>
                  </a:cubicBezTo>
                  <a:cubicBezTo>
                    <a:pt x="991" y="3"/>
                    <a:pt x="993" y="2"/>
                    <a:pt x="994" y="2"/>
                  </a:cubicBezTo>
                  <a:lnTo>
                    <a:pt x="994" y="2"/>
                  </a:lnTo>
                  <a:cubicBezTo>
                    <a:pt x="996" y="2"/>
                    <a:pt x="998" y="3"/>
                    <a:pt x="998" y="5"/>
                  </a:cubicBezTo>
                  <a:cubicBezTo>
                    <a:pt x="998" y="6"/>
                    <a:pt x="996" y="8"/>
                    <a:pt x="994" y="8"/>
                  </a:cubicBezTo>
                  <a:close/>
                  <a:moveTo>
                    <a:pt x="982" y="8"/>
                  </a:moveTo>
                  <a:lnTo>
                    <a:pt x="982" y="8"/>
                  </a:lnTo>
                  <a:cubicBezTo>
                    <a:pt x="980" y="8"/>
                    <a:pt x="979" y="7"/>
                    <a:pt x="979" y="5"/>
                  </a:cubicBezTo>
                  <a:cubicBezTo>
                    <a:pt x="979" y="3"/>
                    <a:pt x="980" y="2"/>
                    <a:pt x="982" y="2"/>
                  </a:cubicBezTo>
                  <a:lnTo>
                    <a:pt x="982" y="2"/>
                  </a:lnTo>
                  <a:cubicBezTo>
                    <a:pt x="984" y="2"/>
                    <a:pt x="985" y="3"/>
                    <a:pt x="985" y="5"/>
                  </a:cubicBezTo>
                  <a:cubicBezTo>
                    <a:pt x="985" y="7"/>
                    <a:pt x="984" y="8"/>
                    <a:pt x="982" y="8"/>
                  </a:cubicBezTo>
                  <a:close/>
                  <a:moveTo>
                    <a:pt x="969" y="9"/>
                  </a:moveTo>
                  <a:lnTo>
                    <a:pt x="969" y="9"/>
                  </a:lnTo>
                  <a:cubicBezTo>
                    <a:pt x="968" y="9"/>
                    <a:pt x="966" y="8"/>
                    <a:pt x="966" y="6"/>
                  </a:cubicBezTo>
                  <a:cubicBezTo>
                    <a:pt x="966" y="4"/>
                    <a:pt x="968" y="3"/>
                    <a:pt x="969" y="3"/>
                  </a:cubicBezTo>
                  <a:lnTo>
                    <a:pt x="969" y="3"/>
                  </a:lnTo>
                  <a:cubicBezTo>
                    <a:pt x="971" y="3"/>
                    <a:pt x="973" y="4"/>
                    <a:pt x="973" y="6"/>
                  </a:cubicBezTo>
                  <a:cubicBezTo>
                    <a:pt x="973" y="8"/>
                    <a:pt x="971" y="9"/>
                    <a:pt x="969" y="9"/>
                  </a:cubicBezTo>
                  <a:close/>
                  <a:moveTo>
                    <a:pt x="957" y="10"/>
                  </a:moveTo>
                  <a:lnTo>
                    <a:pt x="957" y="10"/>
                  </a:lnTo>
                  <a:cubicBezTo>
                    <a:pt x="955" y="10"/>
                    <a:pt x="954" y="8"/>
                    <a:pt x="954" y="6"/>
                  </a:cubicBezTo>
                  <a:cubicBezTo>
                    <a:pt x="954" y="5"/>
                    <a:pt x="955" y="3"/>
                    <a:pt x="957" y="3"/>
                  </a:cubicBezTo>
                  <a:lnTo>
                    <a:pt x="957" y="3"/>
                  </a:lnTo>
                  <a:cubicBezTo>
                    <a:pt x="959" y="3"/>
                    <a:pt x="960" y="5"/>
                    <a:pt x="960" y="6"/>
                  </a:cubicBezTo>
                  <a:cubicBezTo>
                    <a:pt x="960" y="8"/>
                    <a:pt x="959" y="10"/>
                    <a:pt x="957" y="10"/>
                  </a:cubicBezTo>
                  <a:close/>
                  <a:moveTo>
                    <a:pt x="944" y="10"/>
                  </a:moveTo>
                  <a:lnTo>
                    <a:pt x="944" y="10"/>
                  </a:lnTo>
                  <a:cubicBezTo>
                    <a:pt x="943" y="10"/>
                    <a:pt x="941" y="9"/>
                    <a:pt x="941" y="7"/>
                  </a:cubicBezTo>
                  <a:cubicBezTo>
                    <a:pt x="941" y="5"/>
                    <a:pt x="943" y="4"/>
                    <a:pt x="944" y="4"/>
                  </a:cubicBezTo>
                  <a:lnTo>
                    <a:pt x="944" y="4"/>
                  </a:lnTo>
                  <a:cubicBezTo>
                    <a:pt x="946" y="4"/>
                    <a:pt x="948" y="5"/>
                    <a:pt x="948" y="7"/>
                  </a:cubicBezTo>
                  <a:cubicBezTo>
                    <a:pt x="948" y="9"/>
                    <a:pt x="946" y="10"/>
                    <a:pt x="944" y="10"/>
                  </a:cubicBezTo>
                  <a:close/>
                  <a:moveTo>
                    <a:pt x="932" y="11"/>
                  </a:moveTo>
                  <a:lnTo>
                    <a:pt x="932" y="11"/>
                  </a:lnTo>
                  <a:cubicBezTo>
                    <a:pt x="930" y="11"/>
                    <a:pt x="929" y="10"/>
                    <a:pt x="929" y="8"/>
                  </a:cubicBezTo>
                  <a:cubicBezTo>
                    <a:pt x="929" y="6"/>
                    <a:pt x="930" y="5"/>
                    <a:pt x="932" y="5"/>
                  </a:cubicBezTo>
                  <a:lnTo>
                    <a:pt x="932" y="5"/>
                  </a:lnTo>
                  <a:cubicBezTo>
                    <a:pt x="934" y="5"/>
                    <a:pt x="935" y="6"/>
                    <a:pt x="935" y="8"/>
                  </a:cubicBezTo>
                  <a:cubicBezTo>
                    <a:pt x="935" y="10"/>
                    <a:pt x="934" y="11"/>
                    <a:pt x="932" y="11"/>
                  </a:cubicBezTo>
                  <a:close/>
                  <a:moveTo>
                    <a:pt x="919" y="12"/>
                  </a:moveTo>
                  <a:lnTo>
                    <a:pt x="919" y="12"/>
                  </a:lnTo>
                  <a:cubicBezTo>
                    <a:pt x="918" y="12"/>
                    <a:pt x="916" y="11"/>
                    <a:pt x="916" y="9"/>
                  </a:cubicBezTo>
                  <a:cubicBezTo>
                    <a:pt x="916" y="7"/>
                    <a:pt x="918" y="6"/>
                    <a:pt x="919" y="6"/>
                  </a:cubicBezTo>
                  <a:lnTo>
                    <a:pt x="919" y="6"/>
                  </a:lnTo>
                  <a:cubicBezTo>
                    <a:pt x="921" y="6"/>
                    <a:pt x="923" y="7"/>
                    <a:pt x="923" y="9"/>
                  </a:cubicBezTo>
                  <a:cubicBezTo>
                    <a:pt x="923" y="11"/>
                    <a:pt x="921" y="12"/>
                    <a:pt x="919" y="12"/>
                  </a:cubicBezTo>
                  <a:close/>
                  <a:moveTo>
                    <a:pt x="907" y="13"/>
                  </a:moveTo>
                  <a:lnTo>
                    <a:pt x="907" y="13"/>
                  </a:lnTo>
                  <a:cubicBezTo>
                    <a:pt x="905" y="13"/>
                    <a:pt x="904" y="12"/>
                    <a:pt x="904" y="10"/>
                  </a:cubicBezTo>
                  <a:cubicBezTo>
                    <a:pt x="904" y="8"/>
                    <a:pt x="905" y="7"/>
                    <a:pt x="907" y="7"/>
                  </a:cubicBezTo>
                  <a:lnTo>
                    <a:pt x="907" y="7"/>
                  </a:lnTo>
                  <a:cubicBezTo>
                    <a:pt x="909" y="7"/>
                    <a:pt x="910" y="8"/>
                    <a:pt x="910" y="10"/>
                  </a:cubicBezTo>
                  <a:cubicBezTo>
                    <a:pt x="910" y="12"/>
                    <a:pt x="909" y="13"/>
                    <a:pt x="907" y="13"/>
                  </a:cubicBezTo>
                  <a:close/>
                  <a:moveTo>
                    <a:pt x="895" y="14"/>
                  </a:moveTo>
                  <a:lnTo>
                    <a:pt x="895" y="14"/>
                  </a:lnTo>
                  <a:cubicBezTo>
                    <a:pt x="893" y="14"/>
                    <a:pt x="891" y="13"/>
                    <a:pt x="891" y="11"/>
                  </a:cubicBezTo>
                  <a:cubicBezTo>
                    <a:pt x="891" y="9"/>
                    <a:pt x="893" y="8"/>
                    <a:pt x="895" y="8"/>
                  </a:cubicBezTo>
                  <a:lnTo>
                    <a:pt x="895" y="8"/>
                  </a:lnTo>
                  <a:cubicBezTo>
                    <a:pt x="896" y="8"/>
                    <a:pt x="898" y="9"/>
                    <a:pt x="898" y="11"/>
                  </a:cubicBezTo>
                  <a:cubicBezTo>
                    <a:pt x="898" y="13"/>
                    <a:pt x="896" y="14"/>
                    <a:pt x="895" y="14"/>
                  </a:cubicBezTo>
                  <a:close/>
                  <a:moveTo>
                    <a:pt x="882" y="15"/>
                  </a:moveTo>
                  <a:lnTo>
                    <a:pt x="882" y="15"/>
                  </a:lnTo>
                  <a:cubicBezTo>
                    <a:pt x="880" y="15"/>
                    <a:pt x="879" y="14"/>
                    <a:pt x="879" y="12"/>
                  </a:cubicBezTo>
                  <a:cubicBezTo>
                    <a:pt x="879" y="10"/>
                    <a:pt x="880" y="9"/>
                    <a:pt x="882" y="9"/>
                  </a:cubicBezTo>
                  <a:lnTo>
                    <a:pt x="882" y="9"/>
                  </a:lnTo>
                  <a:cubicBezTo>
                    <a:pt x="884" y="9"/>
                    <a:pt x="885" y="10"/>
                    <a:pt x="885" y="12"/>
                  </a:cubicBezTo>
                  <a:cubicBezTo>
                    <a:pt x="885" y="14"/>
                    <a:pt x="884" y="15"/>
                    <a:pt x="882" y="15"/>
                  </a:cubicBezTo>
                  <a:close/>
                  <a:moveTo>
                    <a:pt x="870" y="16"/>
                  </a:moveTo>
                  <a:lnTo>
                    <a:pt x="870" y="16"/>
                  </a:lnTo>
                  <a:cubicBezTo>
                    <a:pt x="868" y="16"/>
                    <a:pt x="867" y="15"/>
                    <a:pt x="867" y="13"/>
                  </a:cubicBezTo>
                  <a:cubicBezTo>
                    <a:pt x="867" y="11"/>
                    <a:pt x="868" y="10"/>
                    <a:pt x="870" y="10"/>
                  </a:cubicBezTo>
                  <a:lnTo>
                    <a:pt x="870" y="10"/>
                  </a:lnTo>
                  <a:cubicBezTo>
                    <a:pt x="871" y="10"/>
                    <a:pt x="873" y="11"/>
                    <a:pt x="873" y="13"/>
                  </a:cubicBezTo>
                  <a:cubicBezTo>
                    <a:pt x="873" y="15"/>
                    <a:pt x="871" y="16"/>
                    <a:pt x="870" y="16"/>
                  </a:cubicBezTo>
                  <a:close/>
                  <a:moveTo>
                    <a:pt x="857" y="18"/>
                  </a:moveTo>
                  <a:lnTo>
                    <a:pt x="857" y="18"/>
                  </a:lnTo>
                  <a:cubicBezTo>
                    <a:pt x="855" y="18"/>
                    <a:pt x="854" y="16"/>
                    <a:pt x="854" y="15"/>
                  </a:cubicBezTo>
                  <a:cubicBezTo>
                    <a:pt x="854" y="13"/>
                    <a:pt x="855" y="11"/>
                    <a:pt x="857" y="11"/>
                  </a:cubicBezTo>
                  <a:lnTo>
                    <a:pt x="857" y="11"/>
                  </a:lnTo>
                  <a:cubicBezTo>
                    <a:pt x="859" y="11"/>
                    <a:pt x="860" y="13"/>
                    <a:pt x="860" y="15"/>
                  </a:cubicBezTo>
                  <a:cubicBezTo>
                    <a:pt x="860" y="16"/>
                    <a:pt x="859" y="18"/>
                    <a:pt x="857" y="18"/>
                  </a:cubicBezTo>
                  <a:close/>
                  <a:moveTo>
                    <a:pt x="845" y="19"/>
                  </a:moveTo>
                  <a:lnTo>
                    <a:pt x="845" y="19"/>
                  </a:lnTo>
                  <a:cubicBezTo>
                    <a:pt x="843" y="19"/>
                    <a:pt x="842" y="18"/>
                    <a:pt x="842" y="16"/>
                  </a:cubicBezTo>
                  <a:cubicBezTo>
                    <a:pt x="842" y="14"/>
                    <a:pt x="843" y="13"/>
                    <a:pt x="845" y="13"/>
                  </a:cubicBezTo>
                  <a:lnTo>
                    <a:pt x="845" y="13"/>
                  </a:lnTo>
                  <a:cubicBezTo>
                    <a:pt x="847" y="13"/>
                    <a:pt x="848" y="14"/>
                    <a:pt x="848" y="16"/>
                  </a:cubicBezTo>
                  <a:cubicBezTo>
                    <a:pt x="848" y="18"/>
                    <a:pt x="847" y="19"/>
                    <a:pt x="845" y="19"/>
                  </a:cubicBezTo>
                  <a:close/>
                  <a:moveTo>
                    <a:pt x="832" y="20"/>
                  </a:moveTo>
                  <a:lnTo>
                    <a:pt x="832" y="20"/>
                  </a:lnTo>
                  <a:cubicBezTo>
                    <a:pt x="831" y="20"/>
                    <a:pt x="829" y="19"/>
                    <a:pt x="829" y="17"/>
                  </a:cubicBezTo>
                  <a:cubicBezTo>
                    <a:pt x="829" y="15"/>
                    <a:pt x="831" y="14"/>
                    <a:pt x="832" y="14"/>
                  </a:cubicBezTo>
                  <a:lnTo>
                    <a:pt x="832" y="14"/>
                  </a:lnTo>
                  <a:cubicBezTo>
                    <a:pt x="834" y="14"/>
                    <a:pt x="835" y="15"/>
                    <a:pt x="835" y="17"/>
                  </a:cubicBezTo>
                  <a:cubicBezTo>
                    <a:pt x="835" y="19"/>
                    <a:pt x="834" y="20"/>
                    <a:pt x="832" y="20"/>
                  </a:cubicBezTo>
                  <a:close/>
                  <a:moveTo>
                    <a:pt x="820" y="22"/>
                  </a:moveTo>
                  <a:lnTo>
                    <a:pt x="820" y="22"/>
                  </a:lnTo>
                  <a:cubicBezTo>
                    <a:pt x="818" y="22"/>
                    <a:pt x="817" y="21"/>
                    <a:pt x="817" y="19"/>
                  </a:cubicBezTo>
                  <a:cubicBezTo>
                    <a:pt x="817" y="17"/>
                    <a:pt x="818" y="16"/>
                    <a:pt x="820" y="16"/>
                  </a:cubicBezTo>
                  <a:lnTo>
                    <a:pt x="820" y="16"/>
                  </a:lnTo>
                  <a:cubicBezTo>
                    <a:pt x="822" y="16"/>
                    <a:pt x="823" y="17"/>
                    <a:pt x="823" y="19"/>
                  </a:cubicBezTo>
                  <a:cubicBezTo>
                    <a:pt x="823" y="21"/>
                    <a:pt x="822" y="22"/>
                    <a:pt x="820" y="22"/>
                  </a:cubicBezTo>
                  <a:close/>
                  <a:moveTo>
                    <a:pt x="808" y="24"/>
                  </a:moveTo>
                  <a:lnTo>
                    <a:pt x="808" y="24"/>
                  </a:lnTo>
                  <a:cubicBezTo>
                    <a:pt x="806" y="24"/>
                    <a:pt x="804" y="22"/>
                    <a:pt x="804" y="20"/>
                  </a:cubicBezTo>
                  <a:cubicBezTo>
                    <a:pt x="804" y="19"/>
                    <a:pt x="806" y="17"/>
                    <a:pt x="808" y="17"/>
                  </a:cubicBezTo>
                  <a:lnTo>
                    <a:pt x="808" y="17"/>
                  </a:lnTo>
                  <a:cubicBezTo>
                    <a:pt x="809" y="17"/>
                    <a:pt x="811" y="19"/>
                    <a:pt x="811" y="20"/>
                  </a:cubicBezTo>
                  <a:cubicBezTo>
                    <a:pt x="811" y="22"/>
                    <a:pt x="809" y="24"/>
                    <a:pt x="808" y="24"/>
                  </a:cubicBezTo>
                  <a:close/>
                  <a:moveTo>
                    <a:pt x="795" y="25"/>
                  </a:moveTo>
                  <a:lnTo>
                    <a:pt x="795" y="25"/>
                  </a:lnTo>
                  <a:cubicBezTo>
                    <a:pt x="793" y="25"/>
                    <a:pt x="792" y="24"/>
                    <a:pt x="792" y="22"/>
                  </a:cubicBezTo>
                  <a:cubicBezTo>
                    <a:pt x="792" y="20"/>
                    <a:pt x="793" y="19"/>
                    <a:pt x="795" y="19"/>
                  </a:cubicBezTo>
                  <a:lnTo>
                    <a:pt x="795" y="19"/>
                  </a:lnTo>
                  <a:cubicBezTo>
                    <a:pt x="797" y="19"/>
                    <a:pt x="798" y="20"/>
                    <a:pt x="798" y="22"/>
                  </a:cubicBezTo>
                  <a:cubicBezTo>
                    <a:pt x="798" y="24"/>
                    <a:pt x="797" y="25"/>
                    <a:pt x="795" y="25"/>
                  </a:cubicBezTo>
                  <a:close/>
                  <a:moveTo>
                    <a:pt x="783" y="27"/>
                  </a:moveTo>
                  <a:lnTo>
                    <a:pt x="783" y="27"/>
                  </a:lnTo>
                  <a:cubicBezTo>
                    <a:pt x="781" y="27"/>
                    <a:pt x="780" y="25"/>
                    <a:pt x="780" y="24"/>
                  </a:cubicBezTo>
                  <a:cubicBezTo>
                    <a:pt x="780" y="22"/>
                    <a:pt x="781" y="21"/>
                    <a:pt x="783" y="21"/>
                  </a:cubicBezTo>
                  <a:lnTo>
                    <a:pt x="783" y="21"/>
                  </a:lnTo>
                  <a:cubicBezTo>
                    <a:pt x="784" y="21"/>
                    <a:pt x="786" y="22"/>
                    <a:pt x="786" y="24"/>
                  </a:cubicBezTo>
                  <a:cubicBezTo>
                    <a:pt x="786" y="25"/>
                    <a:pt x="784" y="27"/>
                    <a:pt x="783" y="27"/>
                  </a:cubicBezTo>
                  <a:close/>
                  <a:moveTo>
                    <a:pt x="770" y="29"/>
                  </a:moveTo>
                  <a:lnTo>
                    <a:pt x="770" y="29"/>
                  </a:lnTo>
                  <a:cubicBezTo>
                    <a:pt x="769" y="29"/>
                    <a:pt x="767" y="27"/>
                    <a:pt x="767" y="26"/>
                  </a:cubicBezTo>
                  <a:cubicBezTo>
                    <a:pt x="767" y="24"/>
                    <a:pt x="769" y="23"/>
                    <a:pt x="770" y="23"/>
                  </a:cubicBezTo>
                  <a:lnTo>
                    <a:pt x="770" y="23"/>
                  </a:lnTo>
                  <a:cubicBezTo>
                    <a:pt x="772" y="23"/>
                    <a:pt x="774" y="24"/>
                    <a:pt x="774" y="26"/>
                  </a:cubicBezTo>
                  <a:cubicBezTo>
                    <a:pt x="774" y="27"/>
                    <a:pt x="772" y="29"/>
                    <a:pt x="770" y="29"/>
                  </a:cubicBezTo>
                  <a:close/>
                  <a:moveTo>
                    <a:pt x="758" y="31"/>
                  </a:moveTo>
                  <a:lnTo>
                    <a:pt x="758" y="31"/>
                  </a:lnTo>
                  <a:cubicBezTo>
                    <a:pt x="756" y="31"/>
                    <a:pt x="755" y="29"/>
                    <a:pt x="755" y="28"/>
                  </a:cubicBezTo>
                  <a:cubicBezTo>
                    <a:pt x="755" y="26"/>
                    <a:pt x="756" y="25"/>
                    <a:pt x="758" y="25"/>
                  </a:cubicBezTo>
                  <a:lnTo>
                    <a:pt x="758" y="25"/>
                  </a:lnTo>
                  <a:cubicBezTo>
                    <a:pt x="760" y="25"/>
                    <a:pt x="761" y="26"/>
                    <a:pt x="761" y="28"/>
                  </a:cubicBezTo>
                  <a:cubicBezTo>
                    <a:pt x="761" y="29"/>
                    <a:pt x="760" y="31"/>
                    <a:pt x="758" y="31"/>
                  </a:cubicBezTo>
                  <a:close/>
                  <a:moveTo>
                    <a:pt x="746" y="33"/>
                  </a:moveTo>
                  <a:lnTo>
                    <a:pt x="746" y="33"/>
                  </a:lnTo>
                  <a:cubicBezTo>
                    <a:pt x="744" y="33"/>
                    <a:pt x="743" y="31"/>
                    <a:pt x="743" y="30"/>
                  </a:cubicBezTo>
                  <a:cubicBezTo>
                    <a:pt x="743" y="28"/>
                    <a:pt x="744" y="27"/>
                    <a:pt x="746" y="27"/>
                  </a:cubicBezTo>
                  <a:lnTo>
                    <a:pt x="746" y="27"/>
                  </a:lnTo>
                  <a:cubicBezTo>
                    <a:pt x="747" y="27"/>
                    <a:pt x="749" y="28"/>
                    <a:pt x="749" y="30"/>
                  </a:cubicBezTo>
                  <a:cubicBezTo>
                    <a:pt x="749" y="31"/>
                    <a:pt x="747" y="33"/>
                    <a:pt x="746" y="33"/>
                  </a:cubicBezTo>
                  <a:close/>
                  <a:moveTo>
                    <a:pt x="733" y="35"/>
                  </a:moveTo>
                  <a:lnTo>
                    <a:pt x="733" y="35"/>
                  </a:lnTo>
                  <a:cubicBezTo>
                    <a:pt x="732" y="35"/>
                    <a:pt x="730" y="33"/>
                    <a:pt x="730" y="32"/>
                  </a:cubicBezTo>
                  <a:cubicBezTo>
                    <a:pt x="730" y="30"/>
                    <a:pt x="732" y="29"/>
                    <a:pt x="733" y="29"/>
                  </a:cubicBezTo>
                  <a:lnTo>
                    <a:pt x="733" y="29"/>
                  </a:lnTo>
                  <a:cubicBezTo>
                    <a:pt x="735" y="29"/>
                    <a:pt x="737" y="30"/>
                    <a:pt x="737" y="32"/>
                  </a:cubicBezTo>
                  <a:cubicBezTo>
                    <a:pt x="737" y="33"/>
                    <a:pt x="735" y="35"/>
                    <a:pt x="733" y="35"/>
                  </a:cubicBezTo>
                  <a:close/>
                  <a:moveTo>
                    <a:pt x="721" y="37"/>
                  </a:moveTo>
                  <a:lnTo>
                    <a:pt x="721" y="37"/>
                  </a:lnTo>
                  <a:cubicBezTo>
                    <a:pt x="719" y="37"/>
                    <a:pt x="718" y="36"/>
                    <a:pt x="718" y="34"/>
                  </a:cubicBezTo>
                  <a:cubicBezTo>
                    <a:pt x="718" y="32"/>
                    <a:pt x="719" y="31"/>
                    <a:pt x="721" y="31"/>
                  </a:cubicBezTo>
                  <a:lnTo>
                    <a:pt x="721" y="31"/>
                  </a:lnTo>
                  <a:cubicBezTo>
                    <a:pt x="723" y="31"/>
                    <a:pt x="724" y="32"/>
                    <a:pt x="724" y="34"/>
                  </a:cubicBezTo>
                  <a:cubicBezTo>
                    <a:pt x="724" y="36"/>
                    <a:pt x="723" y="37"/>
                    <a:pt x="721" y="37"/>
                  </a:cubicBezTo>
                  <a:close/>
                  <a:moveTo>
                    <a:pt x="709" y="39"/>
                  </a:moveTo>
                  <a:lnTo>
                    <a:pt x="709" y="39"/>
                  </a:lnTo>
                  <a:cubicBezTo>
                    <a:pt x="707" y="39"/>
                    <a:pt x="706" y="38"/>
                    <a:pt x="706" y="36"/>
                  </a:cubicBezTo>
                  <a:cubicBezTo>
                    <a:pt x="706" y="35"/>
                    <a:pt x="707" y="33"/>
                    <a:pt x="709" y="33"/>
                  </a:cubicBezTo>
                  <a:lnTo>
                    <a:pt x="709" y="33"/>
                  </a:lnTo>
                  <a:cubicBezTo>
                    <a:pt x="711" y="33"/>
                    <a:pt x="712" y="35"/>
                    <a:pt x="712" y="36"/>
                  </a:cubicBezTo>
                  <a:cubicBezTo>
                    <a:pt x="712" y="38"/>
                    <a:pt x="711" y="39"/>
                    <a:pt x="709" y="39"/>
                  </a:cubicBezTo>
                  <a:close/>
                  <a:moveTo>
                    <a:pt x="697" y="42"/>
                  </a:moveTo>
                  <a:lnTo>
                    <a:pt x="697" y="42"/>
                  </a:lnTo>
                  <a:cubicBezTo>
                    <a:pt x="695" y="42"/>
                    <a:pt x="693" y="40"/>
                    <a:pt x="693" y="39"/>
                  </a:cubicBezTo>
                  <a:cubicBezTo>
                    <a:pt x="693" y="37"/>
                    <a:pt x="695" y="35"/>
                    <a:pt x="697" y="35"/>
                  </a:cubicBezTo>
                  <a:lnTo>
                    <a:pt x="697" y="35"/>
                  </a:lnTo>
                  <a:cubicBezTo>
                    <a:pt x="698" y="35"/>
                    <a:pt x="700" y="37"/>
                    <a:pt x="700" y="39"/>
                  </a:cubicBezTo>
                  <a:cubicBezTo>
                    <a:pt x="700" y="40"/>
                    <a:pt x="698" y="42"/>
                    <a:pt x="697" y="42"/>
                  </a:cubicBezTo>
                  <a:close/>
                  <a:moveTo>
                    <a:pt x="684" y="44"/>
                  </a:moveTo>
                  <a:lnTo>
                    <a:pt x="684" y="44"/>
                  </a:lnTo>
                  <a:cubicBezTo>
                    <a:pt x="682" y="44"/>
                    <a:pt x="681" y="43"/>
                    <a:pt x="681" y="41"/>
                  </a:cubicBezTo>
                  <a:cubicBezTo>
                    <a:pt x="681" y="39"/>
                    <a:pt x="682" y="38"/>
                    <a:pt x="684" y="38"/>
                  </a:cubicBezTo>
                  <a:lnTo>
                    <a:pt x="684" y="38"/>
                  </a:lnTo>
                  <a:cubicBezTo>
                    <a:pt x="686" y="38"/>
                    <a:pt x="687" y="39"/>
                    <a:pt x="687" y="41"/>
                  </a:cubicBezTo>
                  <a:cubicBezTo>
                    <a:pt x="687" y="43"/>
                    <a:pt x="686" y="44"/>
                    <a:pt x="684" y="44"/>
                  </a:cubicBezTo>
                  <a:close/>
                  <a:moveTo>
                    <a:pt x="672" y="47"/>
                  </a:moveTo>
                  <a:lnTo>
                    <a:pt x="672" y="47"/>
                  </a:lnTo>
                  <a:cubicBezTo>
                    <a:pt x="670" y="47"/>
                    <a:pt x="669" y="45"/>
                    <a:pt x="669" y="44"/>
                  </a:cubicBezTo>
                  <a:cubicBezTo>
                    <a:pt x="669" y="42"/>
                    <a:pt x="670" y="40"/>
                    <a:pt x="672" y="40"/>
                  </a:cubicBezTo>
                  <a:lnTo>
                    <a:pt x="672" y="40"/>
                  </a:lnTo>
                  <a:cubicBezTo>
                    <a:pt x="674" y="40"/>
                    <a:pt x="675" y="42"/>
                    <a:pt x="675" y="44"/>
                  </a:cubicBezTo>
                  <a:cubicBezTo>
                    <a:pt x="675" y="45"/>
                    <a:pt x="674" y="47"/>
                    <a:pt x="672" y="47"/>
                  </a:cubicBezTo>
                  <a:close/>
                  <a:moveTo>
                    <a:pt x="660" y="49"/>
                  </a:moveTo>
                  <a:lnTo>
                    <a:pt x="660" y="49"/>
                  </a:lnTo>
                  <a:cubicBezTo>
                    <a:pt x="658" y="49"/>
                    <a:pt x="657" y="48"/>
                    <a:pt x="657" y="46"/>
                  </a:cubicBezTo>
                  <a:cubicBezTo>
                    <a:pt x="657" y="45"/>
                    <a:pt x="658" y="43"/>
                    <a:pt x="660" y="43"/>
                  </a:cubicBezTo>
                  <a:lnTo>
                    <a:pt x="660" y="43"/>
                  </a:lnTo>
                  <a:cubicBezTo>
                    <a:pt x="662" y="43"/>
                    <a:pt x="663" y="45"/>
                    <a:pt x="663" y="46"/>
                  </a:cubicBezTo>
                  <a:cubicBezTo>
                    <a:pt x="663" y="48"/>
                    <a:pt x="662" y="49"/>
                    <a:pt x="660" y="49"/>
                  </a:cubicBezTo>
                  <a:close/>
                  <a:moveTo>
                    <a:pt x="648" y="52"/>
                  </a:moveTo>
                  <a:lnTo>
                    <a:pt x="648" y="52"/>
                  </a:lnTo>
                  <a:cubicBezTo>
                    <a:pt x="646" y="52"/>
                    <a:pt x="644" y="51"/>
                    <a:pt x="644" y="49"/>
                  </a:cubicBezTo>
                  <a:cubicBezTo>
                    <a:pt x="644" y="47"/>
                    <a:pt x="646" y="46"/>
                    <a:pt x="648" y="46"/>
                  </a:cubicBezTo>
                  <a:lnTo>
                    <a:pt x="648" y="46"/>
                  </a:lnTo>
                  <a:cubicBezTo>
                    <a:pt x="649" y="46"/>
                    <a:pt x="651" y="47"/>
                    <a:pt x="651" y="49"/>
                  </a:cubicBezTo>
                  <a:cubicBezTo>
                    <a:pt x="651" y="51"/>
                    <a:pt x="649" y="52"/>
                    <a:pt x="648" y="52"/>
                  </a:cubicBezTo>
                  <a:close/>
                  <a:moveTo>
                    <a:pt x="635" y="55"/>
                  </a:moveTo>
                  <a:lnTo>
                    <a:pt x="635" y="55"/>
                  </a:lnTo>
                  <a:cubicBezTo>
                    <a:pt x="634" y="55"/>
                    <a:pt x="632" y="53"/>
                    <a:pt x="632" y="52"/>
                  </a:cubicBezTo>
                  <a:cubicBezTo>
                    <a:pt x="632" y="50"/>
                    <a:pt x="634" y="49"/>
                    <a:pt x="635" y="49"/>
                  </a:cubicBezTo>
                  <a:lnTo>
                    <a:pt x="635" y="49"/>
                  </a:lnTo>
                  <a:cubicBezTo>
                    <a:pt x="637" y="49"/>
                    <a:pt x="638" y="50"/>
                    <a:pt x="638" y="52"/>
                  </a:cubicBezTo>
                  <a:cubicBezTo>
                    <a:pt x="638" y="53"/>
                    <a:pt x="637" y="55"/>
                    <a:pt x="635" y="55"/>
                  </a:cubicBezTo>
                  <a:close/>
                  <a:moveTo>
                    <a:pt x="623" y="58"/>
                  </a:moveTo>
                  <a:lnTo>
                    <a:pt x="623" y="58"/>
                  </a:lnTo>
                  <a:cubicBezTo>
                    <a:pt x="621" y="58"/>
                    <a:pt x="620" y="56"/>
                    <a:pt x="620" y="55"/>
                  </a:cubicBezTo>
                  <a:cubicBezTo>
                    <a:pt x="620" y="53"/>
                    <a:pt x="621" y="52"/>
                    <a:pt x="623" y="52"/>
                  </a:cubicBezTo>
                  <a:lnTo>
                    <a:pt x="623" y="52"/>
                  </a:lnTo>
                  <a:cubicBezTo>
                    <a:pt x="625" y="52"/>
                    <a:pt x="626" y="53"/>
                    <a:pt x="626" y="55"/>
                  </a:cubicBezTo>
                  <a:cubicBezTo>
                    <a:pt x="626" y="56"/>
                    <a:pt x="625" y="58"/>
                    <a:pt x="623" y="58"/>
                  </a:cubicBezTo>
                  <a:close/>
                  <a:moveTo>
                    <a:pt x="611" y="61"/>
                  </a:moveTo>
                  <a:lnTo>
                    <a:pt x="611" y="61"/>
                  </a:lnTo>
                  <a:cubicBezTo>
                    <a:pt x="609" y="61"/>
                    <a:pt x="608" y="59"/>
                    <a:pt x="608" y="58"/>
                  </a:cubicBezTo>
                  <a:cubicBezTo>
                    <a:pt x="608" y="56"/>
                    <a:pt x="609" y="55"/>
                    <a:pt x="611" y="55"/>
                  </a:cubicBezTo>
                  <a:lnTo>
                    <a:pt x="611" y="55"/>
                  </a:lnTo>
                  <a:cubicBezTo>
                    <a:pt x="613" y="55"/>
                    <a:pt x="614" y="56"/>
                    <a:pt x="614" y="58"/>
                  </a:cubicBezTo>
                  <a:cubicBezTo>
                    <a:pt x="614" y="59"/>
                    <a:pt x="613" y="61"/>
                    <a:pt x="611" y="61"/>
                  </a:cubicBezTo>
                  <a:close/>
                  <a:moveTo>
                    <a:pt x="599" y="64"/>
                  </a:moveTo>
                  <a:lnTo>
                    <a:pt x="599" y="64"/>
                  </a:lnTo>
                  <a:cubicBezTo>
                    <a:pt x="597" y="64"/>
                    <a:pt x="596" y="62"/>
                    <a:pt x="596" y="61"/>
                  </a:cubicBezTo>
                  <a:cubicBezTo>
                    <a:pt x="596" y="59"/>
                    <a:pt x="597" y="58"/>
                    <a:pt x="599" y="58"/>
                  </a:cubicBezTo>
                  <a:lnTo>
                    <a:pt x="599" y="58"/>
                  </a:lnTo>
                  <a:cubicBezTo>
                    <a:pt x="601" y="58"/>
                    <a:pt x="602" y="59"/>
                    <a:pt x="602" y="61"/>
                  </a:cubicBezTo>
                  <a:cubicBezTo>
                    <a:pt x="602" y="62"/>
                    <a:pt x="601" y="64"/>
                    <a:pt x="599" y="64"/>
                  </a:cubicBezTo>
                  <a:close/>
                  <a:moveTo>
                    <a:pt x="587" y="67"/>
                  </a:moveTo>
                  <a:lnTo>
                    <a:pt x="587" y="67"/>
                  </a:lnTo>
                  <a:cubicBezTo>
                    <a:pt x="585" y="67"/>
                    <a:pt x="584" y="66"/>
                    <a:pt x="584" y="64"/>
                  </a:cubicBezTo>
                  <a:cubicBezTo>
                    <a:pt x="584" y="62"/>
                    <a:pt x="585" y="61"/>
                    <a:pt x="587" y="61"/>
                  </a:cubicBezTo>
                  <a:lnTo>
                    <a:pt x="587" y="61"/>
                  </a:lnTo>
                  <a:cubicBezTo>
                    <a:pt x="589" y="61"/>
                    <a:pt x="590" y="62"/>
                    <a:pt x="590" y="64"/>
                  </a:cubicBezTo>
                  <a:cubicBezTo>
                    <a:pt x="590" y="66"/>
                    <a:pt x="589" y="67"/>
                    <a:pt x="587" y="67"/>
                  </a:cubicBezTo>
                  <a:close/>
                  <a:moveTo>
                    <a:pt x="575" y="70"/>
                  </a:moveTo>
                  <a:lnTo>
                    <a:pt x="575" y="70"/>
                  </a:lnTo>
                  <a:cubicBezTo>
                    <a:pt x="573" y="70"/>
                    <a:pt x="572" y="69"/>
                    <a:pt x="572" y="67"/>
                  </a:cubicBezTo>
                  <a:cubicBezTo>
                    <a:pt x="572" y="65"/>
                    <a:pt x="573" y="64"/>
                    <a:pt x="575" y="64"/>
                  </a:cubicBezTo>
                  <a:lnTo>
                    <a:pt x="575" y="64"/>
                  </a:lnTo>
                  <a:cubicBezTo>
                    <a:pt x="577" y="64"/>
                    <a:pt x="578" y="65"/>
                    <a:pt x="578" y="67"/>
                  </a:cubicBezTo>
                  <a:cubicBezTo>
                    <a:pt x="578" y="69"/>
                    <a:pt x="577" y="70"/>
                    <a:pt x="575" y="70"/>
                  </a:cubicBezTo>
                  <a:close/>
                  <a:moveTo>
                    <a:pt x="563" y="74"/>
                  </a:moveTo>
                  <a:lnTo>
                    <a:pt x="563" y="74"/>
                  </a:lnTo>
                  <a:cubicBezTo>
                    <a:pt x="561" y="74"/>
                    <a:pt x="560" y="72"/>
                    <a:pt x="560" y="71"/>
                  </a:cubicBezTo>
                  <a:cubicBezTo>
                    <a:pt x="560" y="69"/>
                    <a:pt x="561" y="67"/>
                    <a:pt x="563" y="67"/>
                  </a:cubicBezTo>
                  <a:lnTo>
                    <a:pt x="563" y="67"/>
                  </a:lnTo>
                  <a:cubicBezTo>
                    <a:pt x="564" y="67"/>
                    <a:pt x="566" y="69"/>
                    <a:pt x="566" y="71"/>
                  </a:cubicBezTo>
                  <a:cubicBezTo>
                    <a:pt x="566" y="72"/>
                    <a:pt x="564" y="74"/>
                    <a:pt x="563" y="74"/>
                  </a:cubicBezTo>
                  <a:close/>
                  <a:moveTo>
                    <a:pt x="551" y="77"/>
                  </a:moveTo>
                  <a:lnTo>
                    <a:pt x="551" y="77"/>
                  </a:lnTo>
                  <a:cubicBezTo>
                    <a:pt x="549" y="77"/>
                    <a:pt x="548" y="76"/>
                    <a:pt x="548" y="74"/>
                  </a:cubicBezTo>
                  <a:cubicBezTo>
                    <a:pt x="548" y="72"/>
                    <a:pt x="549" y="71"/>
                    <a:pt x="551" y="71"/>
                  </a:cubicBezTo>
                  <a:lnTo>
                    <a:pt x="551" y="71"/>
                  </a:lnTo>
                  <a:cubicBezTo>
                    <a:pt x="552" y="71"/>
                    <a:pt x="554" y="72"/>
                    <a:pt x="554" y="74"/>
                  </a:cubicBezTo>
                  <a:cubicBezTo>
                    <a:pt x="554" y="76"/>
                    <a:pt x="552" y="77"/>
                    <a:pt x="551" y="77"/>
                  </a:cubicBezTo>
                  <a:close/>
                  <a:moveTo>
                    <a:pt x="539" y="81"/>
                  </a:moveTo>
                  <a:lnTo>
                    <a:pt x="539" y="81"/>
                  </a:lnTo>
                  <a:cubicBezTo>
                    <a:pt x="537" y="81"/>
                    <a:pt x="536" y="79"/>
                    <a:pt x="536" y="78"/>
                  </a:cubicBezTo>
                  <a:cubicBezTo>
                    <a:pt x="536" y="76"/>
                    <a:pt x="537" y="74"/>
                    <a:pt x="539" y="74"/>
                  </a:cubicBezTo>
                  <a:lnTo>
                    <a:pt x="539" y="74"/>
                  </a:lnTo>
                  <a:cubicBezTo>
                    <a:pt x="540" y="74"/>
                    <a:pt x="542" y="76"/>
                    <a:pt x="542" y="78"/>
                  </a:cubicBezTo>
                  <a:cubicBezTo>
                    <a:pt x="542" y="79"/>
                    <a:pt x="540" y="81"/>
                    <a:pt x="539" y="81"/>
                  </a:cubicBezTo>
                  <a:close/>
                  <a:moveTo>
                    <a:pt x="527" y="84"/>
                  </a:moveTo>
                  <a:lnTo>
                    <a:pt x="527" y="84"/>
                  </a:lnTo>
                  <a:cubicBezTo>
                    <a:pt x="525" y="84"/>
                    <a:pt x="524" y="83"/>
                    <a:pt x="524" y="81"/>
                  </a:cubicBezTo>
                  <a:cubicBezTo>
                    <a:pt x="524" y="80"/>
                    <a:pt x="525" y="78"/>
                    <a:pt x="527" y="78"/>
                  </a:cubicBezTo>
                  <a:lnTo>
                    <a:pt x="527" y="78"/>
                  </a:lnTo>
                  <a:cubicBezTo>
                    <a:pt x="529" y="78"/>
                    <a:pt x="530" y="80"/>
                    <a:pt x="530" y="81"/>
                  </a:cubicBezTo>
                  <a:cubicBezTo>
                    <a:pt x="530" y="83"/>
                    <a:pt x="529" y="84"/>
                    <a:pt x="527" y="84"/>
                  </a:cubicBezTo>
                  <a:close/>
                  <a:moveTo>
                    <a:pt x="515" y="88"/>
                  </a:moveTo>
                  <a:lnTo>
                    <a:pt x="515" y="88"/>
                  </a:lnTo>
                  <a:cubicBezTo>
                    <a:pt x="513" y="88"/>
                    <a:pt x="512" y="87"/>
                    <a:pt x="512" y="85"/>
                  </a:cubicBezTo>
                  <a:cubicBezTo>
                    <a:pt x="512" y="83"/>
                    <a:pt x="513" y="82"/>
                    <a:pt x="515" y="82"/>
                  </a:cubicBezTo>
                  <a:lnTo>
                    <a:pt x="515" y="82"/>
                  </a:lnTo>
                  <a:cubicBezTo>
                    <a:pt x="517" y="82"/>
                    <a:pt x="518" y="83"/>
                    <a:pt x="518" y="85"/>
                  </a:cubicBezTo>
                  <a:cubicBezTo>
                    <a:pt x="518" y="87"/>
                    <a:pt x="517" y="88"/>
                    <a:pt x="515" y="88"/>
                  </a:cubicBezTo>
                  <a:close/>
                  <a:moveTo>
                    <a:pt x="503" y="92"/>
                  </a:moveTo>
                  <a:lnTo>
                    <a:pt x="503" y="92"/>
                  </a:lnTo>
                  <a:cubicBezTo>
                    <a:pt x="501" y="92"/>
                    <a:pt x="500" y="91"/>
                    <a:pt x="500" y="89"/>
                  </a:cubicBezTo>
                  <a:cubicBezTo>
                    <a:pt x="500" y="87"/>
                    <a:pt x="501" y="86"/>
                    <a:pt x="503" y="86"/>
                  </a:cubicBezTo>
                  <a:lnTo>
                    <a:pt x="503" y="86"/>
                  </a:lnTo>
                  <a:cubicBezTo>
                    <a:pt x="505" y="86"/>
                    <a:pt x="506" y="87"/>
                    <a:pt x="506" y="89"/>
                  </a:cubicBezTo>
                  <a:cubicBezTo>
                    <a:pt x="506" y="91"/>
                    <a:pt x="505" y="92"/>
                    <a:pt x="503" y="92"/>
                  </a:cubicBezTo>
                  <a:close/>
                  <a:moveTo>
                    <a:pt x="492" y="96"/>
                  </a:moveTo>
                  <a:lnTo>
                    <a:pt x="492" y="96"/>
                  </a:lnTo>
                  <a:cubicBezTo>
                    <a:pt x="490" y="96"/>
                    <a:pt x="488" y="95"/>
                    <a:pt x="488" y="94"/>
                  </a:cubicBezTo>
                  <a:cubicBezTo>
                    <a:pt x="488" y="92"/>
                    <a:pt x="489" y="90"/>
                    <a:pt x="490" y="90"/>
                  </a:cubicBezTo>
                  <a:lnTo>
                    <a:pt x="490" y="90"/>
                  </a:lnTo>
                  <a:cubicBezTo>
                    <a:pt x="492" y="89"/>
                    <a:pt x="494" y="90"/>
                    <a:pt x="494" y="92"/>
                  </a:cubicBezTo>
                  <a:cubicBezTo>
                    <a:pt x="495" y="94"/>
                    <a:pt x="494" y="95"/>
                    <a:pt x="492" y="96"/>
                  </a:cubicBezTo>
                  <a:close/>
                  <a:moveTo>
                    <a:pt x="480" y="100"/>
                  </a:moveTo>
                  <a:lnTo>
                    <a:pt x="480" y="100"/>
                  </a:lnTo>
                  <a:cubicBezTo>
                    <a:pt x="478" y="100"/>
                    <a:pt x="477" y="99"/>
                    <a:pt x="476" y="98"/>
                  </a:cubicBezTo>
                  <a:cubicBezTo>
                    <a:pt x="476" y="96"/>
                    <a:pt x="477" y="94"/>
                    <a:pt x="479" y="94"/>
                  </a:cubicBezTo>
                  <a:lnTo>
                    <a:pt x="479" y="94"/>
                  </a:lnTo>
                  <a:cubicBezTo>
                    <a:pt x="480" y="94"/>
                    <a:pt x="482" y="95"/>
                    <a:pt x="482" y="96"/>
                  </a:cubicBezTo>
                  <a:cubicBezTo>
                    <a:pt x="483" y="98"/>
                    <a:pt x="482" y="100"/>
                    <a:pt x="480" y="100"/>
                  </a:cubicBezTo>
                  <a:close/>
                  <a:moveTo>
                    <a:pt x="468" y="104"/>
                  </a:moveTo>
                  <a:lnTo>
                    <a:pt x="468" y="104"/>
                  </a:lnTo>
                  <a:cubicBezTo>
                    <a:pt x="467" y="105"/>
                    <a:pt x="465" y="104"/>
                    <a:pt x="464" y="102"/>
                  </a:cubicBezTo>
                  <a:cubicBezTo>
                    <a:pt x="464" y="100"/>
                    <a:pt x="465" y="99"/>
                    <a:pt x="467" y="98"/>
                  </a:cubicBezTo>
                  <a:lnTo>
                    <a:pt x="467" y="98"/>
                  </a:lnTo>
                  <a:cubicBezTo>
                    <a:pt x="468" y="98"/>
                    <a:pt x="470" y="99"/>
                    <a:pt x="471" y="100"/>
                  </a:cubicBezTo>
                  <a:cubicBezTo>
                    <a:pt x="471" y="102"/>
                    <a:pt x="470" y="104"/>
                    <a:pt x="468" y="104"/>
                  </a:cubicBezTo>
                  <a:close/>
                  <a:moveTo>
                    <a:pt x="457" y="108"/>
                  </a:moveTo>
                  <a:lnTo>
                    <a:pt x="457" y="108"/>
                  </a:lnTo>
                  <a:cubicBezTo>
                    <a:pt x="455" y="109"/>
                    <a:pt x="453" y="108"/>
                    <a:pt x="453" y="106"/>
                  </a:cubicBezTo>
                  <a:cubicBezTo>
                    <a:pt x="452" y="105"/>
                    <a:pt x="453" y="103"/>
                    <a:pt x="455" y="102"/>
                  </a:cubicBezTo>
                  <a:lnTo>
                    <a:pt x="455" y="102"/>
                  </a:lnTo>
                  <a:cubicBezTo>
                    <a:pt x="456" y="102"/>
                    <a:pt x="458" y="103"/>
                    <a:pt x="459" y="104"/>
                  </a:cubicBezTo>
                  <a:cubicBezTo>
                    <a:pt x="459" y="106"/>
                    <a:pt x="458" y="108"/>
                    <a:pt x="457" y="108"/>
                  </a:cubicBezTo>
                  <a:close/>
                  <a:moveTo>
                    <a:pt x="445" y="113"/>
                  </a:moveTo>
                  <a:lnTo>
                    <a:pt x="445" y="113"/>
                  </a:lnTo>
                  <a:cubicBezTo>
                    <a:pt x="443" y="113"/>
                    <a:pt x="442" y="112"/>
                    <a:pt x="441" y="111"/>
                  </a:cubicBezTo>
                  <a:cubicBezTo>
                    <a:pt x="441" y="109"/>
                    <a:pt x="441" y="107"/>
                    <a:pt x="443" y="107"/>
                  </a:cubicBezTo>
                  <a:lnTo>
                    <a:pt x="443" y="107"/>
                  </a:lnTo>
                  <a:cubicBezTo>
                    <a:pt x="445" y="106"/>
                    <a:pt x="446" y="107"/>
                    <a:pt x="447" y="109"/>
                  </a:cubicBezTo>
                  <a:cubicBezTo>
                    <a:pt x="448" y="110"/>
                    <a:pt x="447" y="112"/>
                    <a:pt x="445" y="113"/>
                  </a:cubicBezTo>
                  <a:close/>
                  <a:moveTo>
                    <a:pt x="433" y="117"/>
                  </a:moveTo>
                  <a:lnTo>
                    <a:pt x="433" y="117"/>
                  </a:lnTo>
                  <a:cubicBezTo>
                    <a:pt x="432" y="118"/>
                    <a:pt x="430" y="117"/>
                    <a:pt x="429" y="115"/>
                  </a:cubicBezTo>
                  <a:cubicBezTo>
                    <a:pt x="429" y="114"/>
                    <a:pt x="430" y="112"/>
                    <a:pt x="431" y="111"/>
                  </a:cubicBezTo>
                  <a:lnTo>
                    <a:pt x="431" y="111"/>
                  </a:lnTo>
                  <a:cubicBezTo>
                    <a:pt x="433" y="111"/>
                    <a:pt x="435" y="112"/>
                    <a:pt x="435" y="113"/>
                  </a:cubicBezTo>
                  <a:cubicBezTo>
                    <a:pt x="436" y="115"/>
                    <a:pt x="435" y="117"/>
                    <a:pt x="433" y="117"/>
                  </a:cubicBezTo>
                  <a:close/>
                  <a:moveTo>
                    <a:pt x="422" y="122"/>
                  </a:moveTo>
                  <a:lnTo>
                    <a:pt x="422" y="122"/>
                  </a:lnTo>
                  <a:cubicBezTo>
                    <a:pt x="420" y="122"/>
                    <a:pt x="418" y="121"/>
                    <a:pt x="418" y="120"/>
                  </a:cubicBezTo>
                  <a:cubicBezTo>
                    <a:pt x="417" y="118"/>
                    <a:pt x="418" y="116"/>
                    <a:pt x="420" y="116"/>
                  </a:cubicBezTo>
                  <a:lnTo>
                    <a:pt x="420" y="116"/>
                  </a:lnTo>
                  <a:cubicBezTo>
                    <a:pt x="421" y="115"/>
                    <a:pt x="423" y="116"/>
                    <a:pt x="424" y="118"/>
                  </a:cubicBezTo>
                  <a:cubicBezTo>
                    <a:pt x="424" y="120"/>
                    <a:pt x="423" y="121"/>
                    <a:pt x="422" y="122"/>
                  </a:cubicBezTo>
                  <a:close/>
                  <a:moveTo>
                    <a:pt x="410" y="127"/>
                  </a:moveTo>
                  <a:lnTo>
                    <a:pt x="410" y="127"/>
                  </a:lnTo>
                  <a:cubicBezTo>
                    <a:pt x="409" y="127"/>
                    <a:pt x="407" y="126"/>
                    <a:pt x="406" y="125"/>
                  </a:cubicBezTo>
                  <a:cubicBezTo>
                    <a:pt x="406" y="123"/>
                    <a:pt x="407" y="121"/>
                    <a:pt x="408" y="121"/>
                  </a:cubicBezTo>
                  <a:lnTo>
                    <a:pt x="408" y="121"/>
                  </a:lnTo>
                  <a:cubicBezTo>
                    <a:pt x="410" y="120"/>
                    <a:pt x="412" y="121"/>
                    <a:pt x="412" y="123"/>
                  </a:cubicBezTo>
                  <a:cubicBezTo>
                    <a:pt x="413" y="124"/>
                    <a:pt x="412" y="126"/>
                    <a:pt x="410" y="127"/>
                  </a:cubicBezTo>
                  <a:close/>
                  <a:moveTo>
                    <a:pt x="399" y="132"/>
                  </a:moveTo>
                  <a:lnTo>
                    <a:pt x="399" y="132"/>
                  </a:lnTo>
                  <a:cubicBezTo>
                    <a:pt x="397" y="132"/>
                    <a:pt x="395" y="131"/>
                    <a:pt x="395" y="130"/>
                  </a:cubicBezTo>
                  <a:cubicBezTo>
                    <a:pt x="394" y="128"/>
                    <a:pt x="395" y="126"/>
                    <a:pt x="397" y="126"/>
                  </a:cubicBezTo>
                  <a:lnTo>
                    <a:pt x="397" y="126"/>
                  </a:lnTo>
                  <a:cubicBezTo>
                    <a:pt x="398" y="125"/>
                    <a:pt x="400" y="126"/>
                    <a:pt x="401" y="128"/>
                  </a:cubicBezTo>
                  <a:cubicBezTo>
                    <a:pt x="401" y="129"/>
                    <a:pt x="400" y="131"/>
                    <a:pt x="399" y="132"/>
                  </a:cubicBezTo>
                  <a:close/>
                  <a:moveTo>
                    <a:pt x="387" y="136"/>
                  </a:moveTo>
                  <a:lnTo>
                    <a:pt x="387" y="136"/>
                  </a:lnTo>
                  <a:cubicBezTo>
                    <a:pt x="386" y="137"/>
                    <a:pt x="384" y="136"/>
                    <a:pt x="383" y="134"/>
                  </a:cubicBezTo>
                  <a:cubicBezTo>
                    <a:pt x="383" y="133"/>
                    <a:pt x="384" y="131"/>
                    <a:pt x="385" y="131"/>
                  </a:cubicBezTo>
                  <a:lnTo>
                    <a:pt x="385" y="131"/>
                  </a:lnTo>
                  <a:cubicBezTo>
                    <a:pt x="387" y="130"/>
                    <a:pt x="389" y="131"/>
                    <a:pt x="389" y="132"/>
                  </a:cubicBezTo>
                  <a:cubicBezTo>
                    <a:pt x="390" y="134"/>
                    <a:pt x="389" y="136"/>
                    <a:pt x="387" y="136"/>
                  </a:cubicBezTo>
                  <a:close/>
                  <a:moveTo>
                    <a:pt x="376" y="141"/>
                  </a:moveTo>
                  <a:lnTo>
                    <a:pt x="376" y="141"/>
                  </a:lnTo>
                  <a:cubicBezTo>
                    <a:pt x="374" y="142"/>
                    <a:pt x="372" y="141"/>
                    <a:pt x="372" y="139"/>
                  </a:cubicBezTo>
                  <a:cubicBezTo>
                    <a:pt x="371" y="138"/>
                    <a:pt x="372" y="136"/>
                    <a:pt x="374" y="136"/>
                  </a:cubicBezTo>
                  <a:lnTo>
                    <a:pt x="374" y="136"/>
                  </a:lnTo>
                  <a:cubicBezTo>
                    <a:pt x="375" y="135"/>
                    <a:pt x="377" y="136"/>
                    <a:pt x="378" y="138"/>
                  </a:cubicBezTo>
                  <a:cubicBezTo>
                    <a:pt x="378" y="139"/>
                    <a:pt x="377" y="141"/>
                    <a:pt x="376" y="141"/>
                  </a:cubicBezTo>
                  <a:close/>
                  <a:moveTo>
                    <a:pt x="364" y="147"/>
                  </a:moveTo>
                  <a:lnTo>
                    <a:pt x="364" y="147"/>
                  </a:lnTo>
                  <a:cubicBezTo>
                    <a:pt x="363" y="147"/>
                    <a:pt x="361" y="146"/>
                    <a:pt x="360" y="145"/>
                  </a:cubicBezTo>
                  <a:cubicBezTo>
                    <a:pt x="360" y="143"/>
                    <a:pt x="361" y="141"/>
                    <a:pt x="362" y="141"/>
                  </a:cubicBezTo>
                  <a:lnTo>
                    <a:pt x="362" y="141"/>
                  </a:lnTo>
                  <a:cubicBezTo>
                    <a:pt x="364" y="140"/>
                    <a:pt x="366" y="141"/>
                    <a:pt x="366" y="143"/>
                  </a:cubicBezTo>
                  <a:cubicBezTo>
                    <a:pt x="367" y="144"/>
                    <a:pt x="366" y="146"/>
                    <a:pt x="364" y="147"/>
                  </a:cubicBezTo>
                  <a:close/>
                  <a:moveTo>
                    <a:pt x="353" y="152"/>
                  </a:moveTo>
                  <a:lnTo>
                    <a:pt x="353" y="152"/>
                  </a:lnTo>
                  <a:cubicBezTo>
                    <a:pt x="351" y="153"/>
                    <a:pt x="350" y="152"/>
                    <a:pt x="349" y="150"/>
                  </a:cubicBezTo>
                  <a:cubicBezTo>
                    <a:pt x="349" y="148"/>
                    <a:pt x="349" y="147"/>
                    <a:pt x="351" y="146"/>
                  </a:cubicBezTo>
                  <a:lnTo>
                    <a:pt x="351" y="146"/>
                  </a:lnTo>
                  <a:cubicBezTo>
                    <a:pt x="353" y="146"/>
                    <a:pt x="354" y="146"/>
                    <a:pt x="355" y="148"/>
                  </a:cubicBezTo>
                  <a:cubicBezTo>
                    <a:pt x="356" y="150"/>
                    <a:pt x="355" y="151"/>
                    <a:pt x="353" y="152"/>
                  </a:cubicBezTo>
                  <a:close/>
                  <a:moveTo>
                    <a:pt x="342" y="157"/>
                  </a:moveTo>
                  <a:lnTo>
                    <a:pt x="342" y="157"/>
                  </a:lnTo>
                  <a:cubicBezTo>
                    <a:pt x="340" y="158"/>
                    <a:pt x="338" y="157"/>
                    <a:pt x="338" y="155"/>
                  </a:cubicBezTo>
                  <a:cubicBezTo>
                    <a:pt x="337" y="154"/>
                    <a:pt x="338" y="152"/>
                    <a:pt x="340" y="151"/>
                  </a:cubicBezTo>
                  <a:lnTo>
                    <a:pt x="340" y="151"/>
                  </a:lnTo>
                  <a:cubicBezTo>
                    <a:pt x="341" y="151"/>
                    <a:pt x="343" y="152"/>
                    <a:pt x="344" y="153"/>
                  </a:cubicBezTo>
                  <a:cubicBezTo>
                    <a:pt x="344" y="155"/>
                    <a:pt x="343" y="157"/>
                    <a:pt x="342" y="157"/>
                  </a:cubicBezTo>
                  <a:close/>
                  <a:moveTo>
                    <a:pt x="331" y="163"/>
                  </a:moveTo>
                  <a:lnTo>
                    <a:pt x="331" y="163"/>
                  </a:lnTo>
                  <a:cubicBezTo>
                    <a:pt x="329" y="164"/>
                    <a:pt x="327" y="163"/>
                    <a:pt x="327" y="161"/>
                  </a:cubicBezTo>
                  <a:cubicBezTo>
                    <a:pt x="326" y="159"/>
                    <a:pt x="327" y="158"/>
                    <a:pt x="329" y="157"/>
                  </a:cubicBezTo>
                  <a:lnTo>
                    <a:pt x="329" y="157"/>
                  </a:lnTo>
                  <a:cubicBezTo>
                    <a:pt x="330" y="157"/>
                    <a:pt x="332" y="157"/>
                    <a:pt x="333" y="159"/>
                  </a:cubicBezTo>
                  <a:cubicBezTo>
                    <a:pt x="333" y="161"/>
                    <a:pt x="332" y="163"/>
                    <a:pt x="331" y="163"/>
                  </a:cubicBezTo>
                  <a:close/>
                  <a:moveTo>
                    <a:pt x="319" y="169"/>
                  </a:moveTo>
                  <a:lnTo>
                    <a:pt x="319" y="169"/>
                  </a:lnTo>
                  <a:cubicBezTo>
                    <a:pt x="318" y="169"/>
                    <a:pt x="316" y="168"/>
                    <a:pt x="316" y="167"/>
                  </a:cubicBezTo>
                  <a:cubicBezTo>
                    <a:pt x="315" y="165"/>
                    <a:pt x="316" y="163"/>
                    <a:pt x="317" y="163"/>
                  </a:cubicBezTo>
                  <a:lnTo>
                    <a:pt x="318" y="163"/>
                  </a:lnTo>
                  <a:cubicBezTo>
                    <a:pt x="319" y="162"/>
                    <a:pt x="321" y="163"/>
                    <a:pt x="321" y="165"/>
                  </a:cubicBezTo>
                  <a:cubicBezTo>
                    <a:pt x="322" y="166"/>
                    <a:pt x="321" y="168"/>
                    <a:pt x="319" y="169"/>
                  </a:cubicBezTo>
                  <a:close/>
                  <a:moveTo>
                    <a:pt x="308" y="175"/>
                  </a:moveTo>
                  <a:lnTo>
                    <a:pt x="308" y="175"/>
                  </a:lnTo>
                  <a:cubicBezTo>
                    <a:pt x="307" y="175"/>
                    <a:pt x="305" y="174"/>
                    <a:pt x="304" y="173"/>
                  </a:cubicBezTo>
                  <a:cubicBezTo>
                    <a:pt x="304" y="171"/>
                    <a:pt x="305" y="169"/>
                    <a:pt x="306" y="169"/>
                  </a:cubicBezTo>
                  <a:lnTo>
                    <a:pt x="306" y="169"/>
                  </a:lnTo>
                  <a:cubicBezTo>
                    <a:pt x="308" y="168"/>
                    <a:pt x="310" y="169"/>
                    <a:pt x="310" y="171"/>
                  </a:cubicBezTo>
                  <a:cubicBezTo>
                    <a:pt x="311" y="172"/>
                    <a:pt x="310" y="174"/>
                    <a:pt x="308" y="175"/>
                  </a:cubicBezTo>
                  <a:close/>
                  <a:moveTo>
                    <a:pt x="297" y="181"/>
                  </a:moveTo>
                  <a:lnTo>
                    <a:pt x="297" y="181"/>
                  </a:lnTo>
                  <a:cubicBezTo>
                    <a:pt x="296" y="181"/>
                    <a:pt x="294" y="180"/>
                    <a:pt x="293" y="179"/>
                  </a:cubicBezTo>
                  <a:cubicBezTo>
                    <a:pt x="293" y="177"/>
                    <a:pt x="294" y="175"/>
                    <a:pt x="295" y="175"/>
                  </a:cubicBezTo>
                  <a:lnTo>
                    <a:pt x="295" y="175"/>
                  </a:lnTo>
                  <a:cubicBezTo>
                    <a:pt x="297" y="174"/>
                    <a:pt x="299" y="175"/>
                    <a:pt x="299" y="177"/>
                  </a:cubicBezTo>
                  <a:cubicBezTo>
                    <a:pt x="300" y="178"/>
                    <a:pt x="299" y="180"/>
                    <a:pt x="297" y="181"/>
                  </a:cubicBezTo>
                  <a:close/>
                  <a:moveTo>
                    <a:pt x="287" y="187"/>
                  </a:moveTo>
                  <a:lnTo>
                    <a:pt x="287" y="187"/>
                  </a:lnTo>
                  <a:cubicBezTo>
                    <a:pt x="285" y="187"/>
                    <a:pt x="283" y="186"/>
                    <a:pt x="283" y="185"/>
                  </a:cubicBezTo>
                  <a:cubicBezTo>
                    <a:pt x="282" y="183"/>
                    <a:pt x="283" y="181"/>
                    <a:pt x="285" y="181"/>
                  </a:cubicBezTo>
                  <a:lnTo>
                    <a:pt x="285" y="181"/>
                  </a:lnTo>
                  <a:cubicBezTo>
                    <a:pt x="286" y="180"/>
                    <a:pt x="288" y="181"/>
                    <a:pt x="288" y="183"/>
                  </a:cubicBezTo>
                  <a:cubicBezTo>
                    <a:pt x="289" y="184"/>
                    <a:pt x="288" y="186"/>
                    <a:pt x="287" y="187"/>
                  </a:cubicBezTo>
                  <a:close/>
                  <a:moveTo>
                    <a:pt x="276" y="193"/>
                  </a:moveTo>
                  <a:lnTo>
                    <a:pt x="276" y="193"/>
                  </a:lnTo>
                  <a:cubicBezTo>
                    <a:pt x="274" y="193"/>
                    <a:pt x="272" y="192"/>
                    <a:pt x="272" y="191"/>
                  </a:cubicBezTo>
                  <a:cubicBezTo>
                    <a:pt x="271" y="189"/>
                    <a:pt x="272" y="187"/>
                    <a:pt x="274" y="187"/>
                  </a:cubicBezTo>
                  <a:lnTo>
                    <a:pt x="274" y="187"/>
                  </a:lnTo>
                  <a:cubicBezTo>
                    <a:pt x="275" y="186"/>
                    <a:pt x="277" y="187"/>
                    <a:pt x="278" y="189"/>
                  </a:cubicBezTo>
                  <a:cubicBezTo>
                    <a:pt x="278" y="191"/>
                    <a:pt x="277" y="192"/>
                    <a:pt x="276" y="193"/>
                  </a:cubicBezTo>
                  <a:close/>
                  <a:moveTo>
                    <a:pt x="265" y="199"/>
                  </a:moveTo>
                  <a:lnTo>
                    <a:pt x="265" y="199"/>
                  </a:lnTo>
                  <a:cubicBezTo>
                    <a:pt x="263" y="200"/>
                    <a:pt x="261" y="199"/>
                    <a:pt x="261" y="197"/>
                  </a:cubicBezTo>
                  <a:cubicBezTo>
                    <a:pt x="260" y="196"/>
                    <a:pt x="261" y="194"/>
                    <a:pt x="263" y="193"/>
                  </a:cubicBezTo>
                  <a:lnTo>
                    <a:pt x="263" y="193"/>
                  </a:lnTo>
                  <a:cubicBezTo>
                    <a:pt x="265" y="193"/>
                    <a:pt x="266" y="194"/>
                    <a:pt x="267" y="195"/>
                  </a:cubicBezTo>
                  <a:cubicBezTo>
                    <a:pt x="267" y="197"/>
                    <a:pt x="267" y="199"/>
                    <a:pt x="265" y="199"/>
                  </a:cubicBezTo>
                  <a:close/>
                  <a:moveTo>
                    <a:pt x="254" y="206"/>
                  </a:moveTo>
                  <a:lnTo>
                    <a:pt x="254" y="206"/>
                  </a:lnTo>
                  <a:cubicBezTo>
                    <a:pt x="253" y="206"/>
                    <a:pt x="251" y="205"/>
                    <a:pt x="250" y="204"/>
                  </a:cubicBezTo>
                  <a:cubicBezTo>
                    <a:pt x="250" y="202"/>
                    <a:pt x="251" y="200"/>
                    <a:pt x="252" y="200"/>
                  </a:cubicBezTo>
                  <a:lnTo>
                    <a:pt x="252" y="200"/>
                  </a:lnTo>
                  <a:cubicBezTo>
                    <a:pt x="254" y="199"/>
                    <a:pt x="256" y="200"/>
                    <a:pt x="256" y="202"/>
                  </a:cubicBezTo>
                  <a:cubicBezTo>
                    <a:pt x="257" y="204"/>
                    <a:pt x="256" y="205"/>
                    <a:pt x="254" y="206"/>
                  </a:cubicBezTo>
                  <a:close/>
                  <a:moveTo>
                    <a:pt x="244" y="212"/>
                  </a:moveTo>
                  <a:lnTo>
                    <a:pt x="244" y="212"/>
                  </a:lnTo>
                  <a:cubicBezTo>
                    <a:pt x="242" y="213"/>
                    <a:pt x="240" y="212"/>
                    <a:pt x="240" y="210"/>
                  </a:cubicBezTo>
                  <a:cubicBezTo>
                    <a:pt x="239" y="209"/>
                    <a:pt x="240" y="207"/>
                    <a:pt x="242" y="206"/>
                  </a:cubicBezTo>
                  <a:lnTo>
                    <a:pt x="242" y="206"/>
                  </a:lnTo>
                  <a:cubicBezTo>
                    <a:pt x="243" y="206"/>
                    <a:pt x="245" y="207"/>
                    <a:pt x="246" y="208"/>
                  </a:cubicBezTo>
                  <a:cubicBezTo>
                    <a:pt x="246" y="210"/>
                    <a:pt x="245" y="212"/>
                    <a:pt x="244" y="212"/>
                  </a:cubicBezTo>
                  <a:close/>
                  <a:moveTo>
                    <a:pt x="233" y="219"/>
                  </a:moveTo>
                  <a:lnTo>
                    <a:pt x="233" y="219"/>
                  </a:lnTo>
                  <a:cubicBezTo>
                    <a:pt x="232" y="220"/>
                    <a:pt x="230" y="219"/>
                    <a:pt x="229" y="217"/>
                  </a:cubicBezTo>
                  <a:cubicBezTo>
                    <a:pt x="229" y="216"/>
                    <a:pt x="230" y="214"/>
                    <a:pt x="231" y="213"/>
                  </a:cubicBezTo>
                  <a:lnTo>
                    <a:pt x="231" y="213"/>
                  </a:lnTo>
                  <a:cubicBezTo>
                    <a:pt x="233" y="213"/>
                    <a:pt x="235" y="214"/>
                    <a:pt x="235" y="215"/>
                  </a:cubicBezTo>
                  <a:cubicBezTo>
                    <a:pt x="236" y="217"/>
                    <a:pt x="235" y="219"/>
                    <a:pt x="233" y="219"/>
                  </a:cubicBezTo>
                  <a:close/>
                  <a:moveTo>
                    <a:pt x="223" y="226"/>
                  </a:moveTo>
                  <a:lnTo>
                    <a:pt x="223" y="226"/>
                  </a:lnTo>
                  <a:cubicBezTo>
                    <a:pt x="221" y="227"/>
                    <a:pt x="219" y="226"/>
                    <a:pt x="219" y="224"/>
                  </a:cubicBezTo>
                  <a:cubicBezTo>
                    <a:pt x="218" y="223"/>
                    <a:pt x="219" y="221"/>
                    <a:pt x="221" y="220"/>
                  </a:cubicBezTo>
                  <a:lnTo>
                    <a:pt x="221" y="220"/>
                  </a:lnTo>
                  <a:cubicBezTo>
                    <a:pt x="222" y="220"/>
                    <a:pt x="224" y="221"/>
                    <a:pt x="225" y="222"/>
                  </a:cubicBezTo>
                  <a:cubicBezTo>
                    <a:pt x="225" y="224"/>
                    <a:pt x="224" y="226"/>
                    <a:pt x="223" y="226"/>
                  </a:cubicBezTo>
                  <a:close/>
                  <a:moveTo>
                    <a:pt x="213" y="233"/>
                  </a:moveTo>
                  <a:lnTo>
                    <a:pt x="212" y="233"/>
                  </a:lnTo>
                  <a:cubicBezTo>
                    <a:pt x="211" y="234"/>
                    <a:pt x="209" y="233"/>
                    <a:pt x="209" y="231"/>
                  </a:cubicBezTo>
                  <a:cubicBezTo>
                    <a:pt x="208" y="230"/>
                    <a:pt x="209" y="228"/>
                    <a:pt x="211" y="227"/>
                  </a:cubicBezTo>
                  <a:lnTo>
                    <a:pt x="211" y="227"/>
                  </a:lnTo>
                  <a:cubicBezTo>
                    <a:pt x="212" y="227"/>
                    <a:pt x="214" y="228"/>
                    <a:pt x="214" y="229"/>
                  </a:cubicBezTo>
                  <a:cubicBezTo>
                    <a:pt x="215" y="231"/>
                    <a:pt x="214" y="233"/>
                    <a:pt x="213" y="233"/>
                  </a:cubicBezTo>
                  <a:close/>
                  <a:moveTo>
                    <a:pt x="202" y="241"/>
                  </a:moveTo>
                  <a:lnTo>
                    <a:pt x="202" y="241"/>
                  </a:lnTo>
                  <a:cubicBezTo>
                    <a:pt x="201" y="241"/>
                    <a:pt x="199" y="240"/>
                    <a:pt x="198" y="239"/>
                  </a:cubicBezTo>
                  <a:cubicBezTo>
                    <a:pt x="198" y="237"/>
                    <a:pt x="199" y="235"/>
                    <a:pt x="200" y="235"/>
                  </a:cubicBezTo>
                  <a:lnTo>
                    <a:pt x="200" y="235"/>
                  </a:lnTo>
                  <a:cubicBezTo>
                    <a:pt x="202" y="234"/>
                    <a:pt x="204" y="235"/>
                    <a:pt x="204" y="237"/>
                  </a:cubicBezTo>
                  <a:cubicBezTo>
                    <a:pt x="205" y="238"/>
                    <a:pt x="204" y="240"/>
                    <a:pt x="202" y="241"/>
                  </a:cubicBezTo>
                  <a:close/>
                  <a:moveTo>
                    <a:pt x="192" y="248"/>
                  </a:moveTo>
                  <a:lnTo>
                    <a:pt x="192" y="248"/>
                  </a:lnTo>
                  <a:cubicBezTo>
                    <a:pt x="191" y="249"/>
                    <a:pt x="189" y="248"/>
                    <a:pt x="188" y="246"/>
                  </a:cubicBezTo>
                  <a:cubicBezTo>
                    <a:pt x="188" y="245"/>
                    <a:pt x="189" y="243"/>
                    <a:pt x="190" y="242"/>
                  </a:cubicBezTo>
                  <a:lnTo>
                    <a:pt x="190" y="242"/>
                  </a:lnTo>
                  <a:cubicBezTo>
                    <a:pt x="192" y="242"/>
                    <a:pt x="194" y="243"/>
                    <a:pt x="194" y="244"/>
                  </a:cubicBezTo>
                  <a:cubicBezTo>
                    <a:pt x="195" y="246"/>
                    <a:pt x="194" y="248"/>
                    <a:pt x="192" y="248"/>
                  </a:cubicBezTo>
                  <a:close/>
                  <a:moveTo>
                    <a:pt x="182" y="256"/>
                  </a:moveTo>
                  <a:lnTo>
                    <a:pt x="182" y="256"/>
                  </a:lnTo>
                  <a:cubicBezTo>
                    <a:pt x="181" y="256"/>
                    <a:pt x="179" y="255"/>
                    <a:pt x="178" y="254"/>
                  </a:cubicBezTo>
                  <a:cubicBezTo>
                    <a:pt x="178" y="252"/>
                    <a:pt x="179" y="250"/>
                    <a:pt x="180" y="250"/>
                  </a:cubicBezTo>
                  <a:lnTo>
                    <a:pt x="180" y="250"/>
                  </a:lnTo>
                  <a:cubicBezTo>
                    <a:pt x="182" y="249"/>
                    <a:pt x="184" y="250"/>
                    <a:pt x="184" y="252"/>
                  </a:cubicBezTo>
                  <a:cubicBezTo>
                    <a:pt x="185" y="253"/>
                    <a:pt x="184" y="255"/>
                    <a:pt x="182" y="256"/>
                  </a:cubicBezTo>
                  <a:close/>
                  <a:moveTo>
                    <a:pt x="173" y="263"/>
                  </a:moveTo>
                  <a:lnTo>
                    <a:pt x="173" y="263"/>
                  </a:lnTo>
                  <a:cubicBezTo>
                    <a:pt x="172" y="264"/>
                    <a:pt x="170" y="264"/>
                    <a:pt x="169" y="262"/>
                  </a:cubicBezTo>
                  <a:cubicBezTo>
                    <a:pt x="168" y="261"/>
                    <a:pt x="169" y="259"/>
                    <a:pt x="170" y="258"/>
                  </a:cubicBezTo>
                  <a:lnTo>
                    <a:pt x="170" y="258"/>
                  </a:lnTo>
                  <a:cubicBezTo>
                    <a:pt x="171" y="257"/>
                    <a:pt x="173" y="257"/>
                    <a:pt x="174" y="259"/>
                  </a:cubicBezTo>
                  <a:cubicBezTo>
                    <a:pt x="175" y="260"/>
                    <a:pt x="175" y="262"/>
                    <a:pt x="173" y="263"/>
                  </a:cubicBezTo>
                  <a:close/>
                  <a:moveTo>
                    <a:pt x="164" y="271"/>
                  </a:moveTo>
                  <a:lnTo>
                    <a:pt x="164" y="271"/>
                  </a:lnTo>
                  <a:cubicBezTo>
                    <a:pt x="162" y="272"/>
                    <a:pt x="160" y="272"/>
                    <a:pt x="159" y="270"/>
                  </a:cubicBezTo>
                  <a:cubicBezTo>
                    <a:pt x="159" y="269"/>
                    <a:pt x="159" y="267"/>
                    <a:pt x="160" y="266"/>
                  </a:cubicBezTo>
                  <a:lnTo>
                    <a:pt x="160" y="266"/>
                  </a:lnTo>
                  <a:cubicBezTo>
                    <a:pt x="162" y="265"/>
                    <a:pt x="164" y="265"/>
                    <a:pt x="165" y="267"/>
                  </a:cubicBezTo>
                  <a:cubicBezTo>
                    <a:pt x="166" y="268"/>
                    <a:pt x="165" y="270"/>
                    <a:pt x="164" y="271"/>
                  </a:cubicBezTo>
                  <a:close/>
                  <a:moveTo>
                    <a:pt x="154" y="279"/>
                  </a:moveTo>
                  <a:lnTo>
                    <a:pt x="154" y="279"/>
                  </a:lnTo>
                  <a:cubicBezTo>
                    <a:pt x="153" y="280"/>
                    <a:pt x="151" y="280"/>
                    <a:pt x="150" y="278"/>
                  </a:cubicBezTo>
                  <a:cubicBezTo>
                    <a:pt x="149" y="277"/>
                    <a:pt x="149" y="275"/>
                    <a:pt x="151" y="274"/>
                  </a:cubicBezTo>
                  <a:lnTo>
                    <a:pt x="151" y="274"/>
                  </a:lnTo>
                  <a:cubicBezTo>
                    <a:pt x="152" y="273"/>
                    <a:pt x="154" y="274"/>
                    <a:pt x="155" y="275"/>
                  </a:cubicBezTo>
                  <a:cubicBezTo>
                    <a:pt x="156" y="276"/>
                    <a:pt x="156" y="278"/>
                    <a:pt x="154" y="279"/>
                  </a:cubicBezTo>
                  <a:close/>
                  <a:moveTo>
                    <a:pt x="145" y="288"/>
                  </a:moveTo>
                  <a:lnTo>
                    <a:pt x="145" y="288"/>
                  </a:lnTo>
                  <a:cubicBezTo>
                    <a:pt x="144" y="289"/>
                    <a:pt x="142" y="288"/>
                    <a:pt x="141" y="287"/>
                  </a:cubicBezTo>
                  <a:cubicBezTo>
                    <a:pt x="140" y="285"/>
                    <a:pt x="140" y="283"/>
                    <a:pt x="142" y="283"/>
                  </a:cubicBezTo>
                  <a:lnTo>
                    <a:pt x="142" y="283"/>
                  </a:lnTo>
                  <a:cubicBezTo>
                    <a:pt x="143" y="282"/>
                    <a:pt x="145" y="282"/>
                    <a:pt x="146" y="283"/>
                  </a:cubicBezTo>
                  <a:cubicBezTo>
                    <a:pt x="147" y="285"/>
                    <a:pt x="146" y="287"/>
                    <a:pt x="145" y="288"/>
                  </a:cubicBezTo>
                  <a:close/>
                  <a:moveTo>
                    <a:pt x="136" y="296"/>
                  </a:moveTo>
                  <a:lnTo>
                    <a:pt x="136" y="296"/>
                  </a:lnTo>
                  <a:cubicBezTo>
                    <a:pt x="134" y="297"/>
                    <a:pt x="132" y="297"/>
                    <a:pt x="132" y="295"/>
                  </a:cubicBezTo>
                  <a:cubicBezTo>
                    <a:pt x="131" y="294"/>
                    <a:pt x="131" y="292"/>
                    <a:pt x="132" y="291"/>
                  </a:cubicBezTo>
                  <a:lnTo>
                    <a:pt x="132" y="291"/>
                  </a:lnTo>
                  <a:cubicBezTo>
                    <a:pt x="134" y="290"/>
                    <a:pt x="136" y="290"/>
                    <a:pt x="137" y="292"/>
                  </a:cubicBezTo>
                  <a:cubicBezTo>
                    <a:pt x="138" y="293"/>
                    <a:pt x="137" y="295"/>
                    <a:pt x="136" y="296"/>
                  </a:cubicBezTo>
                  <a:close/>
                  <a:moveTo>
                    <a:pt x="127" y="305"/>
                  </a:moveTo>
                  <a:lnTo>
                    <a:pt x="127" y="305"/>
                  </a:lnTo>
                  <a:cubicBezTo>
                    <a:pt x="125" y="306"/>
                    <a:pt x="123" y="305"/>
                    <a:pt x="122" y="304"/>
                  </a:cubicBezTo>
                  <a:cubicBezTo>
                    <a:pt x="121" y="303"/>
                    <a:pt x="122" y="301"/>
                    <a:pt x="123" y="300"/>
                  </a:cubicBezTo>
                  <a:lnTo>
                    <a:pt x="123" y="300"/>
                  </a:lnTo>
                  <a:cubicBezTo>
                    <a:pt x="125" y="299"/>
                    <a:pt x="127" y="299"/>
                    <a:pt x="128" y="301"/>
                  </a:cubicBezTo>
                  <a:cubicBezTo>
                    <a:pt x="129" y="302"/>
                    <a:pt x="128" y="304"/>
                    <a:pt x="127" y="305"/>
                  </a:cubicBezTo>
                  <a:close/>
                  <a:moveTo>
                    <a:pt x="118" y="314"/>
                  </a:moveTo>
                  <a:lnTo>
                    <a:pt x="118" y="314"/>
                  </a:lnTo>
                  <a:cubicBezTo>
                    <a:pt x="117" y="315"/>
                    <a:pt x="115" y="314"/>
                    <a:pt x="114" y="313"/>
                  </a:cubicBezTo>
                  <a:cubicBezTo>
                    <a:pt x="113" y="312"/>
                    <a:pt x="113" y="310"/>
                    <a:pt x="115" y="309"/>
                  </a:cubicBezTo>
                  <a:lnTo>
                    <a:pt x="115" y="309"/>
                  </a:lnTo>
                  <a:cubicBezTo>
                    <a:pt x="116" y="308"/>
                    <a:pt x="118" y="308"/>
                    <a:pt x="119" y="310"/>
                  </a:cubicBezTo>
                  <a:cubicBezTo>
                    <a:pt x="120" y="311"/>
                    <a:pt x="120" y="313"/>
                    <a:pt x="118" y="314"/>
                  </a:cubicBezTo>
                  <a:close/>
                  <a:moveTo>
                    <a:pt x="110" y="323"/>
                  </a:moveTo>
                  <a:lnTo>
                    <a:pt x="109" y="323"/>
                  </a:lnTo>
                  <a:cubicBezTo>
                    <a:pt x="108" y="324"/>
                    <a:pt x="106" y="324"/>
                    <a:pt x="105" y="322"/>
                  </a:cubicBezTo>
                  <a:cubicBezTo>
                    <a:pt x="104" y="321"/>
                    <a:pt x="105" y="319"/>
                    <a:pt x="106" y="318"/>
                  </a:cubicBezTo>
                  <a:lnTo>
                    <a:pt x="106" y="318"/>
                  </a:lnTo>
                  <a:cubicBezTo>
                    <a:pt x="107" y="317"/>
                    <a:pt x="109" y="317"/>
                    <a:pt x="110" y="319"/>
                  </a:cubicBezTo>
                  <a:cubicBezTo>
                    <a:pt x="111" y="320"/>
                    <a:pt x="111" y="322"/>
                    <a:pt x="110" y="323"/>
                  </a:cubicBezTo>
                  <a:close/>
                  <a:moveTo>
                    <a:pt x="101" y="332"/>
                  </a:moveTo>
                  <a:lnTo>
                    <a:pt x="101" y="332"/>
                  </a:lnTo>
                  <a:cubicBezTo>
                    <a:pt x="100" y="333"/>
                    <a:pt x="98" y="333"/>
                    <a:pt x="97" y="331"/>
                  </a:cubicBezTo>
                  <a:cubicBezTo>
                    <a:pt x="96" y="330"/>
                    <a:pt x="96" y="328"/>
                    <a:pt x="98" y="327"/>
                  </a:cubicBezTo>
                  <a:lnTo>
                    <a:pt x="98" y="327"/>
                  </a:lnTo>
                  <a:cubicBezTo>
                    <a:pt x="99" y="326"/>
                    <a:pt x="101" y="326"/>
                    <a:pt x="102" y="328"/>
                  </a:cubicBezTo>
                  <a:cubicBezTo>
                    <a:pt x="103" y="329"/>
                    <a:pt x="103" y="331"/>
                    <a:pt x="101" y="332"/>
                  </a:cubicBezTo>
                  <a:close/>
                  <a:moveTo>
                    <a:pt x="93" y="342"/>
                  </a:moveTo>
                  <a:lnTo>
                    <a:pt x="93" y="342"/>
                  </a:lnTo>
                  <a:cubicBezTo>
                    <a:pt x="92" y="343"/>
                    <a:pt x="90" y="342"/>
                    <a:pt x="89" y="341"/>
                  </a:cubicBezTo>
                  <a:cubicBezTo>
                    <a:pt x="88" y="340"/>
                    <a:pt x="88" y="338"/>
                    <a:pt x="90" y="337"/>
                  </a:cubicBezTo>
                  <a:lnTo>
                    <a:pt x="90" y="337"/>
                  </a:lnTo>
                  <a:cubicBezTo>
                    <a:pt x="91" y="336"/>
                    <a:pt x="93" y="336"/>
                    <a:pt x="94" y="337"/>
                  </a:cubicBezTo>
                  <a:cubicBezTo>
                    <a:pt x="95" y="339"/>
                    <a:pt x="95" y="341"/>
                    <a:pt x="93" y="342"/>
                  </a:cubicBezTo>
                  <a:close/>
                  <a:moveTo>
                    <a:pt x="85" y="351"/>
                  </a:moveTo>
                  <a:lnTo>
                    <a:pt x="85" y="351"/>
                  </a:lnTo>
                  <a:cubicBezTo>
                    <a:pt x="84" y="352"/>
                    <a:pt x="82" y="352"/>
                    <a:pt x="81" y="351"/>
                  </a:cubicBezTo>
                  <a:cubicBezTo>
                    <a:pt x="80" y="349"/>
                    <a:pt x="80" y="347"/>
                    <a:pt x="82" y="346"/>
                  </a:cubicBezTo>
                  <a:lnTo>
                    <a:pt x="82" y="346"/>
                  </a:lnTo>
                  <a:cubicBezTo>
                    <a:pt x="83" y="345"/>
                    <a:pt x="85" y="346"/>
                    <a:pt x="86" y="347"/>
                  </a:cubicBezTo>
                  <a:cubicBezTo>
                    <a:pt x="87" y="348"/>
                    <a:pt x="86" y="350"/>
                    <a:pt x="85" y="351"/>
                  </a:cubicBezTo>
                  <a:close/>
                  <a:moveTo>
                    <a:pt x="78" y="361"/>
                  </a:moveTo>
                  <a:lnTo>
                    <a:pt x="78" y="361"/>
                  </a:lnTo>
                  <a:cubicBezTo>
                    <a:pt x="77" y="362"/>
                    <a:pt x="75" y="362"/>
                    <a:pt x="74" y="361"/>
                  </a:cubicBezTo>
                  <a:cubicBezTo>
                    <a:pt x="72" y="360"/>
                    <a:pt x="72" y="358"/>
                    <a:pt x="74" y="357"/>
                  </a:cubicBezTo>
                  <a:lnTo>
                    <a:pt x="74" y="357"/>
                  </a:lnTo>
                  <a:cubicBezTo>
                    <a:pt x="75" y="355"/>
                    <a:pt x="77" y="355"/>
                    <a:pt x="78" y="357"/>
                  </a:cubicBezTo>
                  <a:cubicBezTo>
                    <a:pt x="79" y="358"/>
                    <a:pt x="79" y="360"/>
                    <a:pt x="78" y="361"/>
                  </a:cubicBezTo>
                  <a:close/>
                  <a:moveTo>
                    <a:pt x="71" y="371"/>
                  </a:moveTo>
                  <a:lnTo>
                    <a:pt x="71" y="371"/>
                  </a:lnTo>
                  <a:cubicBezTo>
                    <a:pt x="69" y="372"/>
                    <a:pt x="67" y="372"/>
                    <a:pt x="66" y="371"/>
                  </a:cubicBezTo>
                  <a:cubicBezTo>
                    <a:pt x="65" y="370"/>
                    <a:pt x="65" y="368"/>
                    <a:pt x="66" y="367"/>
                  </a:cubicBezTo>
                  <a:lnTo>
                    <a:pt x="66" y="367"/>
                  </a:lnTo>
                  <a:cubicBezTo>
                    <a:pt x="67" y="365"/>
                    <a:pt x="69" y="365"/>
                    <a:pt x="71" y="367"/>
                  </a:cubicBezTo>
                  <a:cubicBezTo>
                    <a:pt x="72" y="368"/>
                    <a:pt x="72" y="370"/>
                    <a:pt x="71" y="371"/>
                  </a:cubicBezTo>
                  <a:close/>
                  <a:moveTo>
                    <a:pt x="64" y="381"/>
                  </a:moveTo>
                  <a:lnTo>
                    <a:pt x="64" y="381"/>
                  </a:lnTo>
                  <a:cubicBezTo>
                    <a:pt x="62" y="383"/>
                    <a:pt x="60" y="383"/>
                    <a:pt x="59" y="381"/>
                  </a:cubicBezTo>
                  <a:cubicBezTo>
                    <a:pt x="58" y="380"/>
                    <a:pt x="58" y="378"/>
                    <a:pt x="59" y="377"/>
                  </a:cubicBezTo>
                  <a:lnTo>
                    <a:pt x="59" y="377"/>
                  </a:lnTo>
                  <a:cubicBezTo>
                    <a:pt x="60" y="376"/>
                    <a:pt x="62" y="376"/>
                    <a:pt x="64" y="377"/>
                  </a:cubicBezTo>
                  <a:cubicBezTo>
                    <a:pt x="65" y="378"/>
                    <a:pt x="65" y="380"/>
                    <a:pt x="64" y="381"/>
                  </a:cubicBezTo>
                  <a:close/>
                  <a:moveTo>
                    <a:pt x="57" y="392"/>
                  </a:moveTo>
                  <a:lnTo>
                    <a:pt x="57" y="392"/>
                  </a:lnTo>
                  <a:cubicBezTo>
                    <a:pt x="56" y="393"/>
                    <a:pt x="54" y="393"/>
                    <a:pt x="52" y="392"/>
                  </a:cubicBezTo>
                  <a:cubicBezTo>
                    <a:pt x="51" y="391"/>
                    <a:pt x="51" y="389"/>
                    <a:pt x="52" y="388"/>
                  </a:cubicBezTo>
                  <a:lnTo>
                    <a:pt x="52" y="388"/>
                  </a:lnTo>
                  <a:cubicBezTo>
                    <a:pt x="54" y="386"/>
                    <a:pt x="56" y="386"/>
                    <a:pt x="57" y="388"/>
                  </a:cubicBezTo>
                  <a:cubicBezTo>
                    <a:pt x="58" y="389"/>
                    <a:pt x="58" y="391"/>
                    <a:pt x="57" y="392"/>
                  </a:cubicBezTo>
                  <a:close/>
                  <a:moveTo>
                    <a:pt x="50" y="403"/>
                  </a:moveTo>
                  <a:lnTo>
                    <a:pt x="50" y="403"/>
                  </a:lnTo>
                  <a:cubicBezTo>
                    <a:pt x="49" y="404"/>
                    <a:pt x="47" y="404"/>
                    <a:pt x="46" y="403"/>
                  </a:cubicBezTo>
                  <a:cubicBezTo>
                    <a:pt x="45" y="401"/>
                    <a:pt x="45" y="399"/>
                    <a:pt x="46" y="398"/>
                  </a:cubicBezTo>
                  <a:lnTo>
                    <a:pt x="46" y="398"/>
                  </a:lnTo>
                  <a:cubicBezTo>
                    <a:pt x="47" y="397"/>
                    <a:pt x="49" y="397"/>
                    <a:pt x="50" y="398"/>
                  </a:cubicBezTo>
                  <a:cubicBezTo>
                    <a:pt x="51" y="399"/>
                    <a:pt x="51" y="401"/>
                    <a:pt x="50" y="403"/>
                  </a:cubicBezTo>
                  <a:close/>
                  <a:moveTo>
                    <a:pt x="44" y="414"/>
                  </a:moveTo>
                  <a:lnTo>
                    <a:pt x="44" y="414"/>
                  </a:lnTo>
                  <a:cubicBezTo>
                    <a:pt x="43" y="415"/>
                    <a:pt x="41" y="415"/>
                    <a:pt x="40" y="414"/>
                  </a:cubicBezTo>
                  <a:cubicBezTo>
                    <a:pt x="39" y="412"/>
                    <a:pt x="39" y="410"/>
                    <a:pt x="40" y="409"/>
                  </a:cubicBezTo>
                  <a:lnTo>
                    <a:pt x="40" y="409"/>
                  </a:lnTo>
                  <a:cubicBezTo>
                    <a:pt x="41" y="408"/>
                    <a:pt x="43" y="408"/>
                    <a:pt x="44" y="409"/>
                  </a:cubicBezTo>
                  <a:cubicBezTo>
                    <a:pt x="46" y="410"/>
                    <a:pt x="46" y="412"/>
                    <a:pt x="44" y="414"/>
                  </a:cubicBezTo>
                  <a:close/>
                  <a:moveTo>
                    <a:pt x="39" y="425"/>
                  </a:moveTo>
                  <a:lnTo>
                    <a:pt x="39" y="425"/>
                  </a:lnTo>
                  <a:cubicBezTo>
                    <a:pt x="37" y="426"/>
                    <a:pt x="35" y="426"/>
                    <a:pt x="34" y="425"/>
                  </a:cubicBezTo>
                  <a:cubicBezTo>
                    <a:pt x="33" y="423"/>
                    <a:pt x="33" y="422"/>
                    <a:pt x="34" y="420"/>
                  </a:cubicBezTo>
                  <a:lnTo>
                    <a:pt x="34" y="420"/>
                  </a:lnTo>
                  <a:cubicBezTo>
                    <a:pt x="35" y="419"/>
                    <a:pt x="37" y="419"/>
                    <a:pt x="39" y="420"/>
                  </a:cubicBezTo>
                  <a:cubicBezTo>
                    <a:pt x="40" y="422"/>
                    <a:pt x="40" y="423"/>
                    <a:pt x="39" y="425"/>
                  </a:cubicBezTo>
                  <a:close/>
                  <a:moveTo>
                    <a:pt x="33" y="436"/>
                  </a:moveTo>
                  <a:lnTo>
                    <a:pt x="33" y="436"/>
                  </a:lnTo>
                  <a:cubicBezTo>
                    <a:pt x="32" y="437"/>
                    <a:pt x="30" y="437"/>
                    <a:pt x="29" y="436"/>
                  </a:cubicBezTo>
                  <a:cubicBezTo>
                    <a:pt x="28" y="435"/>
                    <a:pt x="28" y="433"/>
                    <a:pt x="29" y="432"/>
                  </a:cubicBezTo>
                  <a:lnTo>
                    <a:pt x="29" y="432"/>
                  </a:lnTo>
                  <a:cubicBezTo>
                    <a:pt x="30" y="430"/>
                    <a:pt x="32" y="430"/>
                    <a:pt x="33" y="432"/>
                  </a:cubicBezTo>
                  <a:cubicBezTo>
                    <a:pt x="35" y="433"/>
                    <a:pt x="35" y="435"/>
                    <a:pt x="33" y="436"/>
                  </a:cubicBezTo>
                  <a:close/>
                  <a:moveTo>
                    <a:pt x="29" y="448"/>
                  </a:moveTo>
                  <a:lnTo>
                    <a:pt x="29" y="448"/>
                  </a:lnTo>
                  <a:cubicBezTo>
                    <a:pt x="27" y="449"/>
                    <a:pt x="25" y="449"/>
                    <a:pt x="24" y="448"/>
                  </a:cubicBezTo>
                  <a:cubicBezTo>
                    <a:pt x="23" y="446"/>
                    <a:pt x="23" y="444"/>
                    <a:pt x="24" y="443"/>
                  </a:cubicBezTo>
                  <a:lnTo>
                    <a:pt x="24" y="443"/>
                  </a:lnTo>
                  <a:cubicBezTo>
                    <a:pt x="25" y="442"/>
                    <a:pt x="27" y="442"/>
                    <a:pt x="29" y="443"/>
                  </a:cubicBezTo>
                  <a:cubicBezTo>
                    <a:pt x="30" y="444"/>
                    <a:pt x="30" y="446"/>
                    <a:pt x="29" y="448"/>
                  </a:cubicBezTo>
                  <a:close/>
                  <a:moveTo>
                    <a:pt x="25" y="458"/>
                  </a:moveTo>
                  <a:lnTo>
                    <a:pt x="25" y="458"/>
                  </a:lnTo>
                  <a:cubicBezTo>
                    <a:pt x="24" y="460"/>
                    <a:pt x="22" y="461"/>
                    <a:pt x="21" y="460"/>
                  </a:cubicBezTo>
                  <a:cubicBezTo>
                    <a:pt x="19" y="459"/>
                    <a:pt x="18" y="458"/>
                    <a:pt x="19" y="456"/>
                  </a:cubicBezTo>
                  <a:lnTo>
                    <a:pt x="19" y="456"/>
                  </a:lnTo>
                  <a:cubicBezTo>
                    <a:pt x="19" y="454"/>
                    <a:pt x="21" y="454"/>
                    <a:pt x="23" y="454"/>
                  </a:cubicBezTo>
                  <a:cubicBezTo>
                    <a:pt x="24" y="455"/>
                    <a:pt x="25" y="456"/>
                    <a:pt x="25" y="458"/>
                  </a:cubicBezTo>
                  <a:close/>
                  <a:moveTo>
                    <a:pt x="21" y="470"/>
                  </a:moveTo>
                  <a:lnTo>
                    <a:pt x="21" y="470"/>
                  </a:lnTo>
                  <a:cubicBezTo>
                    <a:pt x="20" y="472"/>
                    <a:pt x="19" y="472"/>
                    <a:pt x="17" y="472"/>
                  </a:cubicBezTo>
                  <a:cubicBezTo>
                    <a:pt x="15" y="471"/>
                    <a:pt x="14" y="470"/>
                    <a:pt x="15" y="468"/>
                  </a:cubicBezTo>
                  <a:lnTo>
                    <a:pt x="15" y="468"/>
                  </a:lnTo>
                  <a:cubicBezTo>
                    <a:pt x="15" y="466"/>
                    <a:pt x="17" y="465"/>
                    <a:pt x="19" y="466"/>
                  </a:cubicBezTo>
                  <a:cubicBezTo>
                    <a:pt x="21" y="466"/>
                    <a:pt x="21" y="468"/>
                    <a:pt x="21" y="470"/>
                  </a:cubicBezTo>
                  <a:close/>
                  <a:moveTo>
                    <a:pt x="17" y="482"/>
                  </a:moveTo>
                  <a:lnTo>
                    <a:pt x="17" y="482"/>
                  </a:lnTo>
                  <a:cubicBezTo>
                    <a:pt x="16" y="483"/>
                    <a:pt x="15" y="484"/>
                    <a:pt x="13" y="484"/>
                  </a:cubicBezTo>
                  <a:cubicBezTo>
                    <a:pt x="11" y="483"/>
                    <a:pt x="11" y="481"/>
                    <a:pt x="11" y="480"/>
                  </a:cubicBezTo>
                  <a:lnTo>
                    <a:pt x="11" y="480"/>
                  </a:lnTo>
                  <a:cubicBezTo>
                    <a:pt x="12" y="478"/>
                    <a:pt x="13" y="477"/>
                    <a:pt x="15" y="478"/>
                  </a:cubicBezTo>
                  <a:cubicBezTo>
                    <a:pt x="17" y="478"/>
                    <a:pt x="18" y="480"/>
                    <a:pt x="17" y="482"/>
                  </a:cubicBezTo>
                  <a:close/>
                  <a:moveTo>
                    <a:pt x="14" y="494"/>
                  </a:moveTo>
                  <a:lnTo>
                    <a:pt x="14" y="494"/>
                  </a:lnTo>
                  <a:cubicBezTo>
                    <a:pt x="14" y="496"/>
                    <a:pt x="12" y="497"/>
                    <a:pt x="10" y="496"/>
                  </a:cubicBezTo>
                  <a:cubicBezTo>
                    <a:pt x="9" y="495"/>
                    <a:pt x="8" y="494"/>
                    <a:pt x="8" y="492"/>
                  </a:cubicBezTo>
                  <a:lnTo>
                    <a:pt x="8" y="492"/>
                  </a:lnTo>
                  <a:cubicBezTo>
                    <a:pt x="9" y="490"/>
                    <a:pt x="11" y="489"/>
                    <a:pt x="12" y="490"/>
                  </a:cubicBezTo>
                  <a:cubicBezTo>
                    <a:pt x="14" y="491"/>
                    <a:pt x="15" y="492"/>
                    <a:pt x="14" y="494"/>
                  </a:cubicBezTo>
                  <a:close/>
                  <a:moveTo>
                    <a:pt x="11" y="506"/>
                  </a:moveTo>
                  <a:lnTo>
                    <a:pt x="11" y="506"/>
                  </a:lnTo>
                  <a:cubicBezTo>
                    <a:pt x="11" y="508"/>
                    <a:pt x="9" y="509"/>
                    <a:pt x="8" y="508"/>
                  </a:cubicBezTo>
                  <a:cubicBezTo>
                    <a:pt x="6" y="508"/>
                    <a:pt x="5" y="506"/>
                    <a:pt x="6" y="504"/>
                  </a:cubicBezTo>
                  <a:lnTo>
                    <a:pt x="6" y="504"/>
                  </a:lnTo>
                  <a:cubicBezTo>
                    <a:pt x="6" y="503"/>
                    <a:pt x="8" y="502"/>
                    <a:pt x="9" y="502"/>
                  </a:cubicBezTo>
                  <a:cubicBezTo>
                    <a:pt x="11" y="503"/>
                    <a:pt x="12" y="505"/>
                    <a:pt x="11" y="506"/>
                  </a:cubicBezTo>
                  <a:close/>
                  <a:moveTo>
                    <a:pt x="10" y="519"/>
                  </a:moveTo>
                  <a:lnTo>
                    <a:pt x="10" y="519"/>
                  </a:lnTo>
                  <a:cubicBezTo>
                    <a:pt x="9" y="520"/>
                    <a:pt x="7" y="521"/>
                    <a:pt x="6" y="521"/>
                  </a:cubicBezTo>
                  <a:cubicBezTo>
                    <a:pt x="4" y="520"/>
                    <a:pt x="3" y="518"/>
                    <a:pt x="4" y="517"/>
                  </a:cubicBezTo>
                  <a:lnTo>
                    <a:pt x="4" y="517"/>
                  </a:lnTo>
                  <a:cubicBezTo>
                    <a:pt x="4" y="515"/>
                    <a:pt x="6" y="514"/>
                    <a:pt x="8" y="515"/>
                  </a:cubicBezTo>
                  <a:cubicBezTo>
                    <a:pt x="9" y="515"/>
                    <a:pt x="10" y="517"/>
                    <a:pt x="10" y="519"/>
                  </a:cubicBezTo>
                  <a:close/>
                  <a:moveTo>
                    <a:pt x="8" y="531"/>
                  </a:moveTo>
                  <a:lnTo>
                    <a:pt x="8" y="531"/>
                  </a:lnTo>
                  <a:cubicBezTo>
                    <a:pt x="7" y="533"/>
                    <a:pt x="6" y="533"/>
                    <a:pt x="4" y="533"/>
                  </a:cubicBezTo>
                  <a:cubicBezTo>
                    <a:pt x="2" y="532"/>
                    <a:pt x="2" y="531"/>
                    <a:pt x="2" y="529"/>
                  </a:cubicBezTo>
                  <a:lnTo>
                    <a:pt x="2" y="529"/>
                  </a:lnTo>
                  <a:cubicBezTo>
                    <a:pt x="3" y="527"/>
                    <a:pt x="4" y="526"/>
                    <a:pt x="6" y="527"/>
                  </a:cubicBezTo>
                  <a:cubicBezTo>
                    <a:pt x="8" y="528"/>
                    <a:pt x="9" y="529"/>
                    <a:pt x="8" y="531"/>
                  </a:cubicBezTo>
                  <a:close/>
                  <a:moveTo>
                    <a:pt x="7" y="543"/>
                  </a:moveTo>
                  <a:lnTo>
                    <a:pt x="7" y="543"/>
                  </a:lnTo>
                  <a:cubicBezTo>
                    <a:pt x="7" y="545"/>
                    <a:pt x="5" y="546"/>
                    <a:pt x="3" y="545"/>
                  </a:cubicBezTo>
                  <a:cubicBezTo>
                    <a:pt x="2" y="545"/>
                    <a:pt x="1" y="543"/>
                    <a:pt x="1" y="541"/>
                  </a:cubicBezTo>
                  <a:lnTo>
                    <a:pt x="1" y="541"/>
                  </a:lnTo>
                  <a:cubicBezTo>
                    <a:pt x="2" y="540"/>
                    <a:pt x="3" y="539"/>
                    <a:pt x="5" y="539"/>
                  </a:cubicBezTo>
                  <a:cubicBezTo>
                    <a:pt x="7" y="540"/>
                    <a:pt x="8" y="542"/>
                    <a:pt x="7" y="543"/>
                  </a:cubicBezTo>
                  <a:close/>
                  <a:moveTo>
                    <a:pt x="7" y="556"/>
                  </a:moveTo>
                  <a:lnTo>
                    <a:pt x="7" y="556"/>
                  </a:lnTo>
                  <a:cubicBezTo>
                    <a:pt x="6" y="558"/>
                    <a:pt x="4" y="558"/>
                    <a:pt x="3" y="558"/>
                  </a:cubicBezTo>
                  <a:cubicBezTo>
                    <a:pt x="1" y="557"/>
                    <a:pt x="0" y="556"/>
                    <a:pt x="1" y="554"/>
                  </a:cubicBezTo>
                  <a:lnTo>
                    <a:pt x="1" y="554"/>
                  </a:lnTo>
                  <a:cubicBezTo>
                    <a:pt x="1" y="552"/>
                    <a:pt x="3" y="551"/>
                    <a:pt x="5" y="552"/>
                  </a:cubicBezTo>
                  <a:cubicBezTo>
                    <a:pt x="6" y="552"/>
                    <a:pt x="7" y="554"/>
                    <a:pt x="7" y="556"/>
                  </a:cubicBezTo>
                  <a:close/>
                  <a:moveTo>
                    <a:pt x="7" y="567"/>
                  </a:moveTo>
                  <a:lnTo>
                    <a:pt x="7" y="567"/>
                  </a:lnTo>
                  <a:cubicBezTo>
                    <a:pt x="7" y="569"/>
                    <a:pt x="5" y="571"/>
                    <a:pt x="4" y="571"/>
                  </a:cubicBezTo>
                  <a:cubicBezTo>
                    <a:pt x="2" y="571"/>
                    <a:pt x="1" y="569"/>
                    <a:pt x="1" y="567"/>
                  </a:cubicBezTo>
                  <a:lnTo>
                    <a:pt x="1" y="567"/>
                  </a:lnTo>
                  <a:cubicBezTo>
                    <a:pt x="1" y="566"/>
                    <a:pt x="2" y="564"/>
                    <a:pt x="4" y="564"/>
                  </a:cubicBezTo>
                  <a:cubicBezTo>
                    <a:pt x="5" y="564"/>
                    <a:pt x="7" y="566"/>
                    <a:pt x="7" y="567"/>
                  </a:cubicBezTo>
                  <a:close/>
                  <a:moveTo>
                    <a:pt x="8" y="580"/>
                  </a:moveTo>
                  <a:lnTo>
                    <a:pt x="8" y="580"/>
                  </a:lnTo>
                  <a:cubicBezTo>
                    <a:pt x="8" y="582"/>
                    <a:pt x="6" y="583"/>
                    <a:pt x="4" y="583"/>
                  </a:cubicBezTo>
                  <a:cubicBezTo>
                    <a:pt x="3" y="583"/>
                    <a:pt x="1" y="582"/>
                    <a:pt x="1" y="580"/>
                  </a:cubicBezTo>
                  <a:lnTo>
                    <a:pt x="1" y="580"/>
                  </a:lnTo>
                  <a:cubicBezTo>
                    <a:pt x="1" y="578"/>
                    <a:pt x="3" y="577"/>
                    <a:pt x="4" y="577"/>
                  </a:cubicBezTo>
                  <a:cubicBezTo>
                    <a:pt x="6" y="577"/>
                    <a:pt x="8" y="578"/>
                    <a:pt x="8" y="580"/>
                  </a:cubicBezTo>
                  <a:close/>
                  <a:moveTo>
                    <a:pt x="8" y="592"/>
                  </a:moveTo>
                  <a:lnTo>
                    <a:pt x="8" y="592"/>
                  </a:lnTo>
                  <a:cubicBezTo>
                    <a:pt x="8" y="594"/>
                    <a:pt x="7" y="595"/>
                    <a:pt x="5" y="595"/>
                  </a:cubicBezTo>
                  <a:cubicBezTo>
                    <a:pt x="4" y="595"/>
                    <a:pt x="2" y="594"/>
                    <a:pt x="2" y="592"/>
                  </a:cubicBezTo>
                  <a:lnTo>
                    <a:pt x="2" y="592"/>
                  </a:lnTo>
                  <a:cubicBezTo>
                    <a:pt x="2" y="591"/>
                    <a:pt x="4" y="589"/>
                    <a:pt x="5" y="589"/>
                  </a:cubicBezTo>
                  <a:cubicBezTo>
                    <a:pt x="7" y="589"/>
                    <a:pt x="8" y="591"/>
                    <a:pt x="8" y="592"/>
                  </a:cubicBezTo>
                  <a:close/>
                  <a:moveTo>
                    <a:pt x="10" y="605"/>
                  </a:moveTo>
                  <a:lnTo>
                    <a:pt x="10" y="605"/>
                  </a:lnTo>
                  <a:cubicBezTo>
                    <a:pt x="10" y="606"/>
                    <a:pt x="9" y="608"/>
                    <a:pt x="7" y="608"/>
                  </a:cubicBezTo>
                  <a:cubicBezTo>
                    <a:pt x="6" y="608"/>
                    <a:pt x="4" y="606"/>
                    <a:pt x="4" y="605"/>
                  </a:cubicBezTo>
                  <a:lnTo>
                    <a:pt x="4" y="605"/>
                  </a:lnTo>
                  <a:cubicBezTo>
                    <a:pt x="4" y="603"/>
                    <a:pt x="6" y="602"/>
                    <a:pt x="7" y="602"/>
                  </a:cubicBezTo>
                  <a:cubicBezTo>
                    <a:pt x="9" y="602"/>
                    <a:pt x="10" y="603"/>
                    <a:pt x="10" y="605"/>
                  </a:cubicBezTo>
                  <a:close/>
                  <a:moveTo>
                    <a:pt x="12" y="617"/>
                  </a:moveTo>
                  <a:lnTo>
                    <a:pt x="12" y="617"/>
                  </a:lnTo>
                  <a:cubicBezTo>
                    <a:pt x="12" y="619"/>
                    <a:pt x="11" y="620"/>
                    <a:pt x="9" y="620"/>
                  </a:cubicBezTo>
                  <a:cubicBezTo>
                    <a:pt x="8" y="620"/>
                    <a:pt x="6" y="619"/>
                    <a:pt x="6" y="617"/>
                  </a:cubicBezTo>
                  <a:lnTo>
                    <a:pt x="6" y="617"/>
                  </a:lnTo>
                  <a:cubicBezTo>
                    <a:pt x="6" y="615"/>
                    <a:pt x="8" y="614"/>
                    <a:pt x="9" y="614"/>
                  </a:cubicBezTo>
                  <a:cubicBezTo>
                    <a:pt x="11" y="614"/>
                    <a:pt x="12" y="615"/>
                    <a:pt x="12" y="617"/>
                  </a:cubicBezTo>
                  <a:close/>
                  <a:moveTo>
                    <a:pt x="15" y="629"/>
                  </a:moveTo>
                  <a:lnTo>
                    <a:pt x="15" y="629"/>
                  </a:lnTo>
                  <a:cubicBezTo>
                    <a:pt x="15" y="631"/>
                    <a:pt x="14" y="632"/>
                    <a:pt x="12" y="632"/>
                  </a:cubicBezTo>
                  <a:cubicBezTo>
                    <a:pt x="11" y="632"/>
                    <a:pt x="9" y="631"/>
                    <a:pt x="9" y="629"/>
                  </a:cubicBezTo>
                  <a:lnTo>
                    <a:pt x="9" y="629"/>
                  </a:lnTo>
                  <a:cubicBezTo>
                    <a:pt x="9" y="627"/>
                    <a:pt x="11" y="626"/>
                    <a:pt x="12" y="626"/>
                  </a:cubicBezTo>
                  <a:cubicBezTo>
                    <a:pt x="14" y="626"/>
                    <a:pt x="15" y="627"/>
                    <a:pt x="15" y="629"/>
                  </a:cubicBezTo>
                  <a:close/>
                  <a:moveTo>
                    <a:pt x="18" y="641"/>
                  </a:moveTo>
                  <a:lnTo>
                    <a:pt x="18" y="641"/>
                  </a:lnTo>
                  <a:cubicBezTo>
                    <a:pt x="18" y="643"/>
                    <a:pt x="17" y="644"/>
                    <a:pt x="15" y="644"/>
                  </a:cubicBezTo>
                  <a:cubicBezTo>
                    <a:pt x="14" y="644"/>
                    <a:pt x="12" y="643"/>
                    <a:pt x="12" y="641"/>
                  </a:cubicBezTo>
                  <a:lnTo>
                    <a:pt x="12" y="641"/>
                  </a:lnTo>
                  <a:cubicBezTo>
                    <a:pt x="12" y="640"/>
                    <a:pt x="14" y="638"/>
                    <a:pt x="15" y="638"/>
                  </a:cubicBezTo>
                  <a:cubicBezTo>
                    <a:pt x="17" y="638"/>
                    <a:pt x="18" y="640"/>
                    <a:pt x="18" y="641"/>
                  </a:cubicBezTo>
                  <a:close/>
                  <a:moveTo>
                    <a:pt x="22" y="652"/>
                  </a:moveTo>
                  <a:lnTo>
                    <a:pt x="22" y="652"/>
                  </a:lnTo>
                  <a:cubicBezTo>
                    <a:pt x="23" y="654"/>
                    <a:pt x="22" y="656"/>
                    <a:pt x="20" y="656"/>
                  </a:cubicBezTo>
                  <a:cubicBezTo>
                    <a:pt x="19" y="657"/>
                    <a:pt x="17" y="656"/>
                    <a:pt x="16" y="654"/>
                  </a:cubicBezTo>
                  <a:lnTo>
                    <a:pt x="16" y="654"/>
                  </a:lnTo>
                  <a:cubicBezTo>
                    <a:pt x="16" y="653"/>
                    <a:pt x="17" y="651"/>
                    <a:pt x="18" y="650"/>
                  </a:cubicBezTo>
                  <a:cubicBezTo>
                    <a:pt x="20" y="650"/>
                    <a:pt x="22" y="651"/>
                    <a:pt x="22" y="652"/>
                  </a:cubicBezTo>
                  <a:close/>
                  <a:moveTo>
                    <a:pt x="26" y="664"/>
                  </a:moveTo>
                  <a:lnTo>
                    <a:pt x="26" y="664"/>
                  </a:lnTo>
                  <a:cubicBezTo>
                    <a:pt x="27" y="666"/>
                    <a:pt x="26" y="667"/>
                    <a:pt x="24" y="668"/>
                  </a:cubicBezTo>
                  <a:cubicBezTo>
                    <a:pt x="23" y="669"/>
                    <a:pt x="21" y="668"/>
                    <a:pt x="20" y="666"/>
                  </a:cubicBezTo>
                  <a:lnTo>
                    <a:pt x="20" y="666"/>
                  </a:lnTo>
                  <a:cubicBezTo>
                    <a:pt x="20" y="664"/>
                    <a:pt x="21" y="663"/>
                    <a:pt x="22" y="662"/>
                  </a:cubicBezTo>
                  <a:cubicBezTo>
                    <a:pt x="24" y="661"/>
                    <a:pt x="26" y="662"/>
                    <a:pt x="26" y="664"/>
                  </a:cubicBezTo>
                  <a:close/>
                  <a:moveTo>
                    <a:pt x="31" y="675"/>
                  </a:moveTo>
                  <a:lnTo>
                    <a:pt x="31" y="675"/>
                  </a:lnTo>
                  <a:cubicBezTo>
                    <a:pt x="31" y="677"/>
                    <a:pt x="31" y="679"/>
                    <a:pt x="29" y="679"/>
                  </a:cubicBezTo>
                  <a:cubicBezTo>
                    <a:pt x="28" y="680"/>
                    <a:pt x="26" y="680"/>
                    <a:pt x="25" y="678"/>
                  </a:cubicBezTo>
                  <a:lnTo>
                    <a:pt x="25" y="678"/>
                  </a:lnTo>
                  <a:cubicBezTo>
                    <a:pt x="24" y="676"/>
                    <a:pt x="25" y="675"/>
                    <a:pt x="27" y="674"/>
                  </a:cubicBezTo>
                  <a:cubicBezTo>
                    <a:pt x="28" y="673"/>
                    <a:pt x="30" y="674"/>
                    <a:pt x="31" y="675"/>
                  </a:cubicBezTo>
                  <a:close/>
                  <a:moveTo>
                    <a:pt x="36" y="687"/>
                  </a:moveTo>
                  <a:lnTo>
                    <a:pt x="36" y="687"/>
                  </a:lnTo>
                  <a:cubicBezTo>
                    <a:pt x="37" y="688"/>
                    <a:pt x="36" y="690"/>
                    <a:pt x="35" y="691"/>
                  </a:cubicBezTo>
                  <a:cubicBezTo>
                    <a:pt x="33" y="692"/>
                    <a:pt x="31" y="691"/>
                    <a:pt x="30" y="689"/>
                  </a:cubicBezTo>
                  <a:lnTo>
                    <a:pt x="30" y="689"/>
                  </a:lnTo>
                  <a:cubicBezTo>
                    <a:pt x="30" y="688"/>
                    <a:pt x="30" y="686"/>
                    <a:pt x="32" y="685"/>
                  </a:cubicBezTo>
                  <a:cubicBezTo>
                    <a:pt x="33" y="684"/>
                    <a:pt x="35" y="685"/>
                    <a:pt x="36" y="687"/>
                  </a:cubicBezTo>
                  <a:close/>
                  <a:moveTo>
                    <a:pt x="41" y="698"/>
                  </a:moveTo>
                  <a:lnTo>
                    <a:pt x="41" y="698"/>
                  </a:lnTo>
                  <a:cubicBezTo>
                    <a:pt x="42" y="700"/>
                    <a:pt x="41" y="701"/>
                    <a:pt x="40" y="702"/>
                  </a:cubicBezTo>
                  <a:cubicBezTo>
                    <a:pt x="38" y="703"/>
                    <a:pt x="36" y="702"/>
                    <a:pt x="36" y="701"/>
                  </a:cubicBezTo>
                  <a:lnTo>
                    <a:pt x="36" y="701"/>
                  </a:lnTo>
                  <a:cubicBezTo>
                    <a:pt x="35" y="699"/>
                    <a:pt x="35" y="697"/>
                    <a:pt x="37" y="697"/>
                  </a:cubicBezTo>
                  <a:cubicBezTo>
                    <a:pt x="38" y="696"/>
                    <a:pt x="40" y="696"/>
                    <a:pt x="41" y="698"/>
                  </a:cubicBezTo>
                  <a:close/>
                  <a:moveTo>
                    <a:pt x="47" y="709"/>
                  </a:moveTo>
                  <a:lnTo>
                    <a:pt x="47" y="709"/>
                  </a:lnTo>
                  <a:cubicBezTo>
                    <a:pt x="48" y="710"/>
                    <a:pt x="47" y="712"/>
                    <a:pt x="46" y="713"/>
                  </a:cubicBezTo>
                  <a:cubicBezTo>
                    <a:pt x="44" y="714"/>
                    <a:pt x="42" y="713"/>
                    <a:pt x="42" y="712"/>
                  </a:cubicBezTo>
                  <a:lnTo>
                    <a:pt x="42" y="712"/>
                  </a:lnTo>
                  <a:cubicBezTo>
                    <a:pt x="41" y="710"/>
                    <a:pt x="42" y="708"/>
                    <a:pt x="43" y="707"/>
                  </a:cubicBezTo>
                  <a:cubicBezTo>
                    <a:pt x="45" y="707"/>
                    <a:pt x="47" y="707"/>
                    <a:pt x="47" y="709"/>
                  </a:cubicBezTo>
                  <a:close/>
                  <a:moveTo>
                    <a:pt x="53" y="720"/>
                  </a:moveTo>
                  <a:lnTo>
                    <a:pt x="53" y="720"/>
                  </a:lnTo>
                  <a:cubicBezTo>
                    <a:pt x="54" y="721"/>
                    <a:pt x="54" y="723"/>
                    <a:pt x="52" y="724"/>
                  </a:cubicBezTo>
                  <a:cubicBezTo>
                    <a:pt x="50" y="725"/>
                    <a:pt x="49" y="724"/>
                    <a:pt x="48" y="723"/>
                  </a:cubicBezTo>
                  <a:lnTo>
                    <a:pt x="48" y="723"/>
                  </a:lnTo>
                  <a:cubicBezTo>
                    <a:pt x="47" y="721"/>
                    <a:pt x="48" y="719"/>
                    <a:pt x="49" y="718"/>
                  </a:cubicBezTo>
                  <a:cubicBezTo>
                    <a:pt x="51" y="718"/>
                    <a:pt x="53" y="718"/>
                    <a:pt x="53" y="720"/>
                  </a:cubicBezTo>
                  <a:close/>
                  <a:moveTo>
                    <a:pt x="60" y="730"/>
                  </a:moveTo>
                  <a:lnTo>
                    <a:pt x="60" y="730"/>
                  </a:lnTo>
                  <a:cubicBezTo>
                    <a:pt x="61" y="732"/>
                    <a:pt x="60" y="734"/>
                    <a:pt x="59" y="735"/>
                  </a:cubicBezTo>
                  <a:cubicBezTo>
                    <a:pt x="57" y="735"/>
                    <a:pt x="55" y="735"/>
                    <a:pt x="54" y="733"/>
                  </a:cubicBezTo>
                  <a:lnTo>
                    <a:pt x="54" y="733"/>
                  </a:lnTo>
                  <a:cubicBezTo>
                    <a:pt x="54" y="732"/>
                    <a:pt x="54" y="730"/>
                    <a:pt x="56" y="729"/>
                  </a:cubicBezTo>
                  <a:cubicBezTo>
                    <a:pt x="57" y="728"/>
                    <a:pt x="59" y="729"/>
                    <a:pt x="60" y="730"/>
                  </a:cubicBezTo>
                  <a:close/>
                  <a:moveTo>
                    <a:pt x="67" y="741"/>
                  </a:moveTo>
                  <a:lnTo>
                    <a:pt x="67" y="741"/>
                  </a:lnTo>
                  <a:cubicBezTo>
                    <a:pt x="68" y="742"/>
                    <a:pt x="67" y="744"/>
                    <a:pt x="66" y="745"/>
                  </a:cubicBezTo>
                  <a:cubicBezTo>
                    <a:pt x="64" y="746"/>
                    <a:pt x="62" y="745"/>
                    <a:pt x="61" y="744"/>
                  </a:cubicBezTo>
                  <a:lnTo>
                    <a:pt x="61" y="744"/>
                  </a:lnTo>
                  <a:cubicBezTo>
                    <a:pt x="61" y="742"/>
                    <a:pt x="61" y="740"/>
                    <a:pt x="63" y="739"/>
                  </a:cubicBezTo>
                  <a:cubicBezTo>
                    <a:pt x="64" y="739"/>
                    <a:pt x="66" y="739"/>
                    <a:pt x="67" y="741"/>
                  </a:cubicBezTo>
                  <a:close/>
                  <a:moveTo>
                    <a:pt x="74" y="751"/>
                  </a:moveTo>
                  <a:lnTo>
                    <a:pt x="74" y="751"/>
                  </a:lnTo>
                  <a:cubicBezTo>
                    <a:pt x="75" y="753"/>
                    <a:pt x="74" y="754"/>
                    <a:pt x="73" y="755"/>
                  </a:cubicBezTo>
                  <a:cubicBezTo>
                    <a:pt x="71" y="756"/>
                    <a:pt x="69" y="755"/>
                    <a:pt x="69" y="754"/>
                  </a:cubicBezTo>
                  <a:lnTo>
                    <a:pt x="69" y="754"/>
                  </a:lnTo>
                  <a:cubicBezTo>
                    <a:pt x="68" y="752"/>
                    <a:pt x="68" y="750"/>
                    <a:pt x="70" y="750"/>
                  </a:cubicBezTo>
                  <a:cubicBezTo>
                    <a:pt x="72" y="749"/>
                    <a:pt x="73" y="749"/>
                    <a:pt x="74" y="751"/>
                  </a:cubicBezTo>
                  <a:close/>
                  <a:moveTo>
                    <a:pt x="82" y="761"/>
                  </a:moveTo>
                  <a:lnTo>
                    <a:pt x="82" y="761"/>
                  </a:lnTo>
                  <a:cubicBezTo>
                    <a:pt x="83" y="762"/>
                    <a:pt x="82" y="764"/>
                    <a:pt x="80" y="765"/>
                  </a:cubicBezTo>
                  <a:cubicBezTo>
                    <a:pt x="79" y="766"/>
                    <a:pt x="77" y="765"/>
                    <a:pt x="76" y="764"/>
                  </a:cubicBezTo>
                  <a:lnTo>
                    <a:pt x="76" y="764"/>
                  </a:lnTo>
                  <a:cubicBezTo>
                    <a:pt x="75" y="762"/>
                    <a:pt x="76" y="760"/>
                    <a:pt x="78" y="759"/>
                  </a:cubicBezTo>
                  <a:cubicBezTo>
                    <a:pt x="79" y="759"/>
                    <a:pt x="81" y="759"/>
                    <a:pt x="82" y="761"/>
                  </a:cubicBezTo>
                  <a:close/>
                  <a:moveTo>
                    <a:pt x="89" y="771"/>
                  </a:moveTo>
                  <a:lnTo>
                    <a:pt x="89" y="771"/>
                  </a:lnTo>
                  <a:cubicBezTo>
                    <a:pt x="90" y="772"/>
                    <a:pt x="90" y="774"/>
                    <a:pt x="88" y="775"/>
                  </a:cubicBezTo>
                  <a:cubicBezTo>
                    <a:pt x="87" y="776"/>
                    <a:pt x="85" y="775"/>
                    <a:pt x="84" y="774"/>
                  </a:cubicBezTo>
                  <a:lnTo>
                    <a:pt x="84" y="774"/>
                  </a:lnTo>
                  <a:cubicBezTo>
                    <a:pt x="83" y="772"/>
                    <a:pt x="84" y="770"/>
                    <a:pt x="85" y="769"/>
                  </a:cubicBezTo>
                  <a:cubicBezTo>
                    <a:pt x="87" y="769"/>
                    <a:pt x="89" y="769"/>
                    <a:pt x="89" y="771"/>
                  </a:cubicBezTo>
                  <a:close/>
                  <a:moveTo>
                    <a:pt x="97" y="779"/>
                  </a:moveTo>
                  <a:lnTo>
                    <a:pt x="97" y="779"/>
                  </a:lnTo>
                  <a:cubicBezTo>
                    <a:pt x="98" y="781"/>
                    <a:pt x="98" y="783"/>
                    <a:pt x="97" y="784"/>
                  </a:cubicBezTo>
                  <a:cubicBezTo>
                    <a:pt x="96" y="785"/>
                    <a:pt x="94" y="785"/>
                    <a:pt x="93" y="784"/>
                  </a:cubicBezTo>
                  <a:lnTo>
                    <a:pt x="93" y="784"/>
                  </a:lnTo>
                  <a:cubicBezTo>
                    <a:pt x="91" y="783"/>
                    <a:pt x="91" y="781"/>
                    <a:pt x="93" y="779"/>
                  </a:cubicBezTo>
                  <a:cubicBezTo>
                    <a:pt x="94" y="778"/>
                    <a:pt x="96" y="778"/>
                    <a:pt x="97" y="779"/>
                  </a:cubicBezTo>
                  <a:close/>
                  <a:moveTo>
                    <a:pt x="105" y="789"/>
                  </a:moveTo>
                  <a:lnTo>
                    <a:pt x="105" y="789"/>
                  </a:lnTo>
                  <a:cubicBezTo>
                    <a:pt x="107" y="790"/>
                    <a:pt x="107" y="792"/>
                    <a:pt x="105" y="793"/>
                  </a:cubicBezTo>
                  <a:cubicBezTo>
                    <a:pt x="104" y="794"/>
                    <a:pt x="102" y="794"/>
                    <a:pt x="101" y="793"/>
                  </a:cubicBezTo>
                  <a:lnTo>
                    <a:pt x="101" y="793"/>
                  </a:lnTo>
                  <a:cubicBezTo>
                    <a:pt x="100" y="792"/>
                    <a:pt x="100" y="790"/>
                    <a:pt x="101" y="789"/>
                  </a:cubicBezTo>
                  <a:cubicBezTo>
                    <a:pt x="102" y="788"/>
                    <a:pt x="104" y="788"/>
                    <a:pt x="105" y="789"/>
                  </a:cubicBezTo>
                  <a:close/>
                  <a:moveTo>
                    <a:pt x="114" y="798"/>
                  </a:moveTo>
                  <a:lnTo>
                    <a:pt x="114" y="798"/>
                  </a:lnTo>
                  <a:cubicBezTo>
                    <a:pt x="115" y="799"/>
                    <a:pt x="115" y="801"/>
                    <a:pt x="114" y="802"/>
                  </a:cubicBezTo>
                  <a:cubicBezTo>
                    <a:pt x="113" y="804"/>
                    <a:pt x="111" y="804"/>
                    <a:pt x="109" y="802"/>
                  </a:cubicBezTo>
                  <a:lnTo>
                    <a:pt x="109" y="802"/>
                  </a:lnTo>
                  <a:cubicBezTo>
                    <a:pt x="108" y="801"/>
                    <a:pt x="108" y="799"/>
                    <a:pt x="109" y="798"/>
                  </a:cubicBezTo>
                  <a:cubicBezTo>
                    <a:pt x="111" y="797"/>
                    <a:pt x="113" y="797"/>
                    <a:pt x="114" y="798"/>
                  </a:cubicBezTo>
                  <a:close/>
                  <a:moveTo>
                    <a:pt x="123" y="807"/>
                  </a:moveTo>
                  <a:lnTo>
                    <a:pt x="123" y="807"/>
                  </a:lnTo>
                  <a:cubicBezTo>
                    <a:pt x="124" y="808"/>
                    <a:pt x="124" y="810"/>
                    <a:pt x="123" y="811"/>
                  </a:cubicBezTo>
                  <a:cubicBezTo>
                    <a:pt x="122" y="812"/>
                    <a:pt x="120" y="812"/>
                    <a:pt x="118" y="811"/>
                  </a:cubicBezTo>
                  <a:lnTo>
                    <a:pt x="118" y="811"/>
                  </a:lnTo>
                  <a:cubicBezTo>
                    <a:pt x="117" y="810"/>
                    <a:pt x="117" y="808"/>
                    <a:pt x="118" y="807"/>
                  </a:cubicBezTo>
                  <a:cubicBezTo>
                    <a:pt x="120" y="806"/>
                    <a:pt x="122" y="806"/>
                    <a:pt x="123" y="807"/>
                  </a:cubicBezTo>
                  <a:close/>
                  <a:moveTo>
                    <a:pt x="132" y="816"/>
                  </a:moveTo>
                  <a:lnTo>
                    <a:pt x="132" y="816"/>
                  </a:lnTo>
                  <a:cubicBezTo>
                    <a:pt x="133" y="817"/>
                    <a:pt x="133" y="819"/>
                    <a:pt x="132" y="820"/>
                  </a:cubicBezTo>
                  <a:cubicBezTo>
                    <a:pt x="130" y="821"/>
                    <a:pt x="128" y="821"/>
                    <a:pt x="127" y="820"/>
                  </a:cubicBezTo>
                  <a:lnTo>
                    <a:pt x="127" y="820"/>
                  </a:lnTo>
                  <a:cubicBezTo>
                    <a:pt x="126" y="819"/>
                    <a:pt x="126" y="817"/>
                    <a:pt x="127" y="816"/>
                  </a:cubicBezTo>
                  <a:cubicBezTo>
                    <a:pt x="128" y="814"/>
                    <a:pt x="130" y="814"/>
                    <a:pt x="132" y="816"/>
                  </a:cubicBezTo>
                  <a:close/>
                  <a:moveTo>
                    <a:pt x="141" y="824"/>
                  </a:moveTo>
                  <a:lnTo>
                    <a:pt x="141" y="824"/>
                  </a:lnTo>
                  <a:cubicBezTo>
                    <a:pt x="142" y="825"/>
                    <a:pt x="142" y="827"/>
                    <a:pt x="141" y="829"/>
                  </a:cubicBezTo>
                  <a:cubicBezTo>
                    <a:pt x="140" y="830"/>
                    <a:pt x="138" y="830"/>
                    <a:pt x="136" y="829"/>
                  </a:cubicBezTo>
                  <a:lnTo>
                    <a:pt x="136" y="829"/>
                  </a:lnTo>
                  <a:cubicBezTo>
                    <a:pt x="135" y="827"/>
                    <a:pt x="135" y="825"/>
                    <a:pt x="136" y="824"/>
                  </a:cubicBezTo>
                  <a:cubicBezTo>
                    <a:pt x="138" y="823"/>
                    <a:pt x="140" y="823"/>
                    <a:pt x="141" y="824"/>
                  </a:cubicBezTo>
                  <a:close/>
                  <a:moveTo>
                    <a:pt x="150" y="832"/>
                  </a:moveTo>
                  <a:lnTo>
                    <a:pt x="150" y="832"/>
                  </a:lnTo>
                  <a:cubicBezTo>
                    <a:pt x="151" y="834"/>
                    <a:pt x="151" y="836"/>
                    <a:pt x="150" y="837"/>
                  </a:cubicBezTo>
                  <a:cubicBezTo>
                    <a:pt x="149" y="838"/>
                    <a:pt x="147" y="838"/>
                    <a:pt x="146" y="837"/>
                  </a:cubicBezTo>
                  <a:lnTo>
                    <a:pt x="146" y="837"/>
                  </a:lnTo>
                  <a:cubicBezTo>
                    <a:pt x="144" y="836"/>
                    <a:pt x="144" y="834"/>
                    <a:pt x="146" y="832"/>
                  </a:cubicBezTo>
                  <a:cubicBezTo>
                    <a:pt x="147" y="831"/>
                    <a:pt x="149" y="831"/>
                    <a:pt x="150" y="832"/>
                  </a:cubicBezTo>
                  <a:close/>
                  <a:moveTo>
                    <a:pt x="159" y="841"/>
                  </a:moveTo>
                  <a:lnTo>
                    <a:pt x="159" y="841"/>
                  </a:lnTo>
                  <a:cubicBezTo>
                    <a:pt x="161" y="842"/>
                    <a:pt x="161" y="844"/>
                    <a:pt x="159" y="845"/>
                  </a:cubicBezTo>
                  <a:cubicBezTo>
                    <a:pt x="158" y="846"/>
                    <a:pt x="156" y="846"/>
                    <a:pt x="155" y="845"/>
                  </a:cubicBezTo>
                  <a:lnTo>
                    <a:pt x="155" y="845"/>
                  </a:lnTo>
                  <a:cubicBezTo>
                    <a:pt x="154" y="844"/>
                    <a:pt x="154" y="842"/>
                    <a:pt x="155" y="841"/>
                  </a:cubicBezTo>
                  <a:cubicBezTo>
                    <a:pt x="156" y="839"/>
                    <a:pt x="158" y="839"/>
                    <a:pt x="159" y="841"/>
                  </a:cubicBezTo>
                  <a:close/>
                  <a:moveTo>
                    <a:pt x="168" y="848"/>
                  </a:moveTo>
                  <a:lnTo>
                    <a:pt x="168" y="848"/>
                  </a:lnTo>
                  <a:cubicBezTo>
                    <a:pt x="170" y="849"/>
                    <a:pt x="171" y="851"/>
                    <a:pt x="170" y="852"/>
                  </a:cubicBezTo>
                  <a:cubicBezTo>
                    <a:pt x="169" y="854"/>
                    <a:pt x="167" y="854"/>
                    <a:pt x="166" y="854"/>
                  </a:cubicBezTo>
                  <a:lnTo>
                    <a:pt x="166" y="854"/>
                  </a:lnTo>
                  <a:cubicBezTo>
                    <a:pt x="164" y="853"/>
                    <a:pt x="163" y="851"/>
                    <a:pt x="164" y="849"/>
                  </a:cubicBezTo>
                  <a:cubicBezTo>
                    <a:pt x="165" y="848"/>
                    <a:pt x="167" y="847"/>
                    <a:pt x="168" y="848"/>
                  </a:cubicBezTo>
                  <a:close/>
                  <a:moveTo>
                    <a:pt x="178" y="856"/>
                  </a:moveTo>
                  <a:lnTo>
                    <a:pt x="178" y="856"/>
                  </a:lnTo>
                  <a:cubicBezTo>
                    <a:pt x="180" y="856"/>
                    <a:pt x="180" y="858"/>
                    <a:pt x="180" y="860"/>
                  </a:cubicBezTo>
                  <a:cubicBezTo>
                    <a:pt x="179" y="861"/>
                    <a:pt x="177" y="862"/>
                    <a:pt x="175" y="861"/>
                  </a:cubicBezTo>
                  <a:lnTo>
                    <a:pt x="175" y="861"/>
                  </a:lnTo>
                  <a:cubicBezTo>
                    <a:pt x="174" y="861"/>
                    <a:pt x="173" y="859"/>
                    <a:pt x="174" y="857"/>
                  </a:cubicBezTo>
                  <a:cubicBezTo>
                    <a:pt x="175" y="856"/>
                    <a:pt x="177" y="855"/>
                    <a:pt x="178" y="856"/>
                  </a:cubicBezTo>
                  <a:close/>
                  <a:moveTo>
                    <a:pt x="188" y="863"/>
                  </a:moveTo>
                  <a:lnTo>
                    <a:pt x="188" y="863"/>
                  </a:lnTo>
                  <a:cubicBezTo>
                    <a:pt x="190" y="864"/>
                    <a:pt x="190" y="866"/>
                    <a:pt x="189" y="868"/>
                  </a:cubicBezTo>
                  <a:cubicBezTo>
                    <a:pt x="189" y="869"/>
                    <a:pt x="187" y="870"/>
                    <a:pt x="185" y="869"/>
                  </a:cubicBezTo>
                  <a:lnTo>
                    <a:pt x="185" y="869"/>
                  </a:lnTo>
                  <a:cubicBezTo>
                    <a:pt x="184" y="868"/>
                    <a:pt x="183" y="866"/>
                    <a:pt x="184" y="865"/>
                  </a:cubicBezTo>
                  <a:cubicBezTo>
                    <a:pt x="185" y="863"/>
                    <a:pt x="187" y="863"/>
                    <a:pt x="188" y="863"/>
                  </a:cubicBezTo>
                  <a:close/>
                  <a:moveTo>
                    <a:pt x="198" y="871"/>
                  </a:moveTo>
                  <a:lnTo>
                    <a:pt x="198" y="871"/>
                  </a:lnTo>
                  <a:cubicBezTo>
                    <a:pt x="200" y="871"/>
                    <a:pt x="200" y="873"/>
                    <a:pt x="200" y="875"/>
                  </a:cubicBezTo>
                  <a:cubicBezTo>
                    <a:pt x="199" y="876"/>
                    <a:pt x="197" y="877"/>
                    <a:pt x="195" y="876"/>
                  </a:cubicBezTo>
                  <a:lnTo>
                    <a:pt x="195" y="876"/>
                  </a:lnTo>
                  <a:cubicBezTo>
                    <a:pt x="194" y="875"/>
                    <a:pt x="193" y="874"/>
                    <a:pt x="194" y="872"/>
                  </a:cubicBezTo>
                  <a:cubicBezTo>
                    <a:pt x="195" y="871"/>
                    <a:pt x="197" y="870"/>
                    <a:pt x="198" y="871"/>
                  </a:cubicBezTo>
                  <a:close/>
                  <a:moveTo>
                    <a:pt x="208" y="878"/>
                  </a:moveTo>
                  <a:lnTo>
                    <a:pt x="208" y="878"/>
                  </a:lnTo>
                  <a:cubicBezTo>
                    <a:pt x="210" y="879"/>
                    <a:pt x="211" y="881"/>
                    <a:pt x="210" y="882"/>
                  </a:cubicBezTo>
                  <a:cubicBezTo>
                    <a:pt x="209" y="884"/>
                    <a:pt x="207" y="884"/>
                    <a:pt x="206" y="884"/>
                  </a:cubicBezTo>
                  <a:lnTo>
                    <a:pt x="206" y="884"/>
                  </a:lnTo>
                  <a:cubicBezTo>
                    <a:pt x="204" y="883"/>
                    <a:pt x="203" y="881"/>
                    <a:pt x="204" y="879"/>
                  </a:cubicBezTo>
                  <a:cubicBezTo>
                    <a:pt x="205" y="878"/>
                    <a:pt x="207" y="877"/>
                    <a:pt x="208" y="878"/>
                  </a:cubicBezTo>
                  <a:close/>
                  <a:moveTo>
                    <a:pt x="219" y="885"/>
                  </a:moveTo>
                  <a:lnTo>
                    <a:pt x="219" y="885"/>
                  </a:lnTo>
                  <a:cubicBezTo>
                    <a:pt x="220" y="886"/>
                    <a:pt x="221" y="888"/>
                    <a:pt x="220" y="889"/>
                  </a:cubicBezTo>
                  <a:cubicBezTo>
                    <a:pt x="219" y="891"/>
                    <a:pt x="217" y="891"/>
                    <a:pt x="216" y="891"/>
                  </a:cubicBezTo>
                  <a:lnTo>
                    <a:pt x="216" y="891"/>
                  </a:lnTo>
                  <a:cubicBezTo>
                    <a:pt x="214" y="890"/>
                    <a:pt x="214" y="888"/>
                    <a:pt x="214" y="887"/>
                  </a:cubicBezTo>
                  <a:cubicBezTo>
                    <a:pt x="215" y="885"/>
                    <a:pt x="217" y="884"/>
                    <a:pt x="219" y="885"/>
                  </a:cubicBezTo>
                  <a:close/>
                  <a:moveTo>
                    <a:pt x="229" y="892"/>
                  </a:moveTo>
                  <a:lnTo>
                    <a:pt x="229" y="892"/>
                  </a:lnTo>
                  <a:cubicBezTo>
                    <a:pt x="231" y="893"/>
                    <a:pt x="231" y="895"/>
                    <a:pt x="231" y="896"/>
                  </a:cubicBezTo>
                  <a:cubicBezTo>
                    <a:pt x="230" y="898"/>
                    <a:pt x="228" y="898"/>
                    <a:pt x="226" y="898"/>
                  </a:cubicBezTo>
                  <a:lnTo>
                    <a:pt x="226" y="898"/>
                  </a:lnTo>
                  <a:cubicBezTo>
                    <a:pt x="225" y="897"/>
                    <a:pt x="224" y="895"/>
                    <a:pt x="225" y="893"/>
                  </a:cubicBezTo>
                  <a:cubicBezTo>
                    <a:pt x="226" y="892"/>
                    <a:pt x="228" y="891"/>
                    <a:pt x="229" y="892"/>
                  </a:cubicBezTo>
                  <a:close/>
                  <a:moveTo>
                    <a:pt x="240" y="899"/>
                  </a:moveTo>
                  <a:lnTo>
                    <a:pt x="240" y="899"/>
                  </a:lnTo>
                  <a:cubicBezTo>
                    <a:pt x="241" y="899"/>
                    <a:pt x="242" y="901"/>
                    <a:pt x="241" y="903"/>
                  </a:cubicBezTo>
                  <a:cubicBezTo>
                    <a:pt x="240" y="904"/>
                    <a:pt x="238" y="905"/>
                    <a:pt x="237" y="904"/>
                  </a:cubicBezTo>
                  <a:lnTo>
                    <a:pt x="237" y="904"/>
                  </a:lnTo>
                  <a:cubicBezTo>
                    <a:pt x="235" y="904"/>
                    <a:pt x="235" y="902"/>
                    <a:pt x="235" y="900"/>
                  </a:cubicBezTo>
                  <a:cubicBezTo>
                    <a:pt x="236" y="899"/>
                    <a:pt x="238" y="898"/>
                    <a:pt x="240" y="899"/>
                  </a:cubicBezTo>
                  <a:close/>
                  <a:moveTo>
                    <a:pt x="250" y="905"/>
                  </a:moveTo>
                  <a:lnTo>
                    <a:pt x="250" y="905"/>
                  </a:lnTo>
                  <a:cubicBezTo>
                    <a:pt x="252" y="906"/>
                    <a:pt x="252" y="908"/>
                    <a:pt x="252" y="910"/>
                  </a:cubicBezTo>
                  <a:cubicBezTo>
                    <a:pt x="251" y="911"/>
                    <a:pt x="249" y="912"/>
                    <a:pt x="247" y="911"/>
                  </a:cubicBezTo>
                  <a:lnTo>
                    <a:pt x="247" y="911"/>
                  </a:lnTo>
                  <a:cubicBezTo>
                    <a:pt x="246" y="910"/>
                    <a:pt x="245" y="908"/>
                    <a:pt x="246" y="907"/>
                  </a:cubicBezTo>
                  <a:cubicBezTo>
                    <a:pt x="247" y="905"/>
                    <a:pt x="249" y="905"/>
                    <a:pt x="250" y="905"/>
                  </a:cubicBezTo>
                  <a:close/>
                  <a:moveTo>
                    <a:pt x="261" y="912"/>
                  </a:moveTo>
                  <a:lnTo>
                    <a:pt x="261" y="912"/>
                  </a:lnTo>
                  <a:cubicBezTo>
                    <a:pt x="263" y="912"/>
                    <a:pt x="263" y="914"/>
                    <a:pt x="262" y="916"/>
                  </a:cubicBezTo>
                  <a:cubicBezTo>
                    <a:pt x="262" y="917"/>
                    <a:pt x="260" y="918"/>
                    <a:pt x="258" y="917"/>
                  </a:cubicBezTo>
                  <a:lnTo>
                    <a:pt x="258" y="917"/>
                  </a:lnTo>
                  <a:cubicBezTo>
                    <a:pt x="257" y="917"/>
                    <a:pt x="256" y="915"/>
                    <a:pt x="257" y="913"/>
                  </a:cubicBezTo>
                  <a:cubicBezTo>
                    <a:pt x="258" y="912"/>
                    <a:pt x="259" y="911"/>
                    <a:pt x="261" y="912"/>
                  </a:cubicBezTo>
                  <a:close/>
                  <a:moveTo>
                    <a:pt x="272" y="918"/>
                  </a:moveTo>
                  <a:lnTo>
                    <a:pt x="272" y="918"/>
                  </a:lnTo>
                  <a:cubicBezTo>
                    <a:pt x="273" y="919"/>
                    <a:pt x="274" y="921"/>
                    <a:pt x="273" y="922"/>
                  </a:cubicBezTo>
                  <a:cubicBezTo>
                    <a:pt x="272" y="924"/>
                    <a:pt x="271" y="924"/>
                    <a:pt x="269" y="924"/>
                  </a:cubicBezTo>
                  <a:lnTo>
                    <a:pt x="269" y="924"/>
                  </a:lnTo>
                  <a:cubicBezTo>
                    <a:pt x="267" y="923"/>
                    <a:pt x="267" y="921"/>
                    <a:pt x="268" y="919"/>
                  </a:cubicBezTo>
                  <a:cubicBezTo>
                    <a:pt x="268" y="918"/>
                    <a:pt x="270" y="917"/>
                    <a:pt x="272" y="918"/>
                  </a:cubicBezTo>
                  <a:close/>
                  <a:moveTo>
                    <a:pt x="283" y="924"/>
                  </a:moveTo>
                  <a:lnTo>
                    <a:pt x="283" y="924"/>
                  </a:lnTo>
                  <a:cubicBezTo>
                    <a:pt x="284" y="925"/>
                    <a:pt x="285" y="927"/>
                    <a:pt x="284" y="928"/>
                  </a:cubicBezTo>
                  <a:cubicBezTo>
                    <a:pt x="283" y="930"/>
                    <a:pt x="281" y="931"/>
                    <a:pt x="280" y="930"/>
                  </a:cubicBezTo>
                  <a:lnTo>
                    <a:pt x="280" y="930"/>
                  </a:lnTo>
                  <a:cubicBezTo>
                    <a:pt x="278" y="929"/>
                    <a:pt x="278" y="927"/>
                    <a:pt x="278" y="926"/>
                  </a:cubicBezTo>
                  <a:cubicBezTo>
                    <a:pt x="279" y="924"/>
                    <a:pt x="281" y="924"/>
                    <a:pt x="283" y="924"/>
                  </a:cubicBezTo>
                  <a:close/>
                  <a:moveTo>
                    <a:pt x="294" y="930"/>
                  </a:moveTo>
                  <a:lnTo>
                    <a:pt x="294" y="930"/>
                  </a:lnTo>
                  <a:cubicBezTo>
                    <a:pt x="295" y="931"/>
                    <a:pt x="296" y="933"/>
                    <a:pt x="295" y="934"/>
                  </a:cubicBezTo>
                  <a:cubicBezTo>
                    <a:pt x="294" y="936"/>
                    <a:pt x="292" y="937"/>
                    <a:pt x="291" y="936"/>
                  </a:cubicBezTo>
                  <a:lnTo>
                    <a:pt x="291" y="936"/>
                  </a:lnTo>
                  <a:cubicBezTo>
                    <a:pt x="289" y="935"/>
                    <a:pt x="289" y="933"/>
                    <a:pt x="289" y="932"/>
                  </a:cubicBezTo>
                  <a:cubicBezTo>
                    <a:pt x="290" y="930"/>
                    <a:pt x="292" y="929"/>
                    <a:pt x="294" y="930"/>
                  </a:cubicBezTo>
                  <a:close/>
                  <a:moveTo>
                    <a:pt x="305" y="936"/>
                  </a:moveTo>
                  <a:lnTo>
                    <a:pt x="305" y="936"/>
                  </a:lnTo>
                  <a:cubicBezTo>
                    <a:pt x="306" y="937"/>
                    <a:pt x="307" y="939"/>
                    <a:pt x="306" y="940"/>
                  </a:cubicBezTo>
                  <a:cubicBezTo>
                    <a:pt x="305" y="942"/>
                    <a:pt x="303" y="942"/>
                    <a:pt x="302" y="942"/>
                  </a:cubicBezTo>
                  <a:lnTo>
                    <a:pt x="302" y="942"/>
                  </a:lnTo>
                  <a:cubicBezTo>
                    <a:pt x="300" y="941"/>
                    <a:pt x="300" y="939"/>
                    <a:pt x="301" y="937"/>
                  </a:cubicBezTo>
                  <a:cubicBezTo>
                    <a:pt x="301" y="936"/>
                    <a:pt x="303" y="935"/>
                    <a:pt x="305" y="936"/>
                  </a:cubicBezTo>
                  <a:close/>
                  <a:moveTo>
                    <a:pt x="316" y="942"/>
                  </a:moveTo>
                  <a:lnTo>
                    <a:pt x="316" y="942"/>
                  </a:lnTo>
                  <a:cubicBezTo>
                    <a:pt x="317" y="943"/>
                    <a:pt x="318" y="945"/>
                    <a:pt x="317" y="946"/>
                  </a:cubicBezTo>
                  <a:cubicBezTo>
                    <a:pt x="316" y="948"/>
                    <a:pt x="315" y="948"/>
                    <a:pt x="313" y="947"/>
                  </a:cubicBezTo>
                  <a:lnTo>
                    <a:pt x="313" y="947"/>
                  </a:lnTo>
                  <a:cubicBezTo>
                    <a:pt x="311" y="947"/>
                    <a:pt x="311" y="945"/>
                    <a:pt x="312" y="943"/>
                  </a:cubicBezTo>
                  <a:cubicBezTo>
                    <a:pt x="312" y="942"/>
                    <a:pt x="314" y="941"/>
                    <a:pt x="316" y="942"/>
                  </a:cubicBezTo>
                  <a:close/>
                  <a:moveTo>
                    <a:pt x="327" y="947"/>
                  </a:moveTo>
                  <a:lnTo>
                    <a:pt x="327" y="947"/>
                  </a:lnTo>
                  <a:cubicBezTo>
                    <a:pt x="329" y="948"/>
                    <a:pt x="329" y="950"/>
                    <a:pt x="328" y="951"/>
                  </a:cubicBezTo>
                  <a:cubicBezTo>
                    <a:pt x="328" y="953"/>
                    <a:pt x="326" y="954"/>
                    <a:pt x="324" y="953"/>
                  </a:cubicBezTo>
                  <a:lnTo>
                    <a:pt x="324" y="953"/>
                  </a:lnTo>
                  <a:cubicBezTo>
                    <a:pt x="323" y="952"/>
                    <a:pt x="322" y="950"/>
                    <a:pt x="323" y="949"/>
                  </a:cubicBezTo>
                  <a:cubicBezTo>
                    <a:pt x="324" y="947"/>
                    <a:pt x="326" y="947"/>
                    <a:pt x="327" y="947"/>
                  </a:cubicBezTo>
                  <a:close/>
                  <a:moveTo>
                    <a:pt x="338" y="953"/>
                  </a:moveTo>
                  <a:lnTo>
                    <a:pt x="338" y="953"/>
                  </a:lnTo>
                  <a:cubicBezTo>
                    <a:pt x="340" y="953"/>
                    <a:pt x="340" y="955"/>
                    <a:pt x="340" y="957"/>
                  </a:cubicBezTo>
                  <a:cubicBezTo>
                    <a:pt x="339" y="958"/>
                    <a:pt x="337" y="959"/>
                    <a:pt x="336" y="958"/>
                  </a:cubicBezTo>
                  <a:lnTo>
                    <a:pt x="336" y="958"/>
                  </a:lnTo>
                  <a:cubicBezTo>
                    <a:pt x="334" y="958"/>
                    <a:pt x="333" y="956"/>
                    <a:pt x="334" y="954"/>
                  </a:cubicBezTo>
                  <a:cubicBezTo>
                    <a:pt x="335" y="953"/>
                    <a:pt x="337" y="952"/>
                    <a:pt x="338" y="953"/>
                  </a:cubicBezTo>
                  <a:close/>
                  <a:moveTo>
                    <a:pt x="350" y="958"/>
                  </a:moveTo>
                  <a:lnTo>
                    <a:pt x="350" y="958"/>
                  </a:lnTo>
                  <a:cubicBezTo>
                    <a:pt x="351" y="959"/>
                    <a:pt x="352" y="961"/>
                    <a:pt x="351" y="962"/>
                  </a:cubicBezTo>
                  <a:cubicBezTo>
                    <a:pt x="350" y="964"/>
                    <a:pt x="348" y="964"/>
                    <a:pt x="347" y="964"/>
                  </a:cubicBezTo>
                  <a:lnTo>
                    <a:pt x="347" y="964"/>
                  </a:lnTo>
                  <a:cubicBezTo>
                    <a:pt x="345" y="963"/>
                    <a:pt x="345" y="961"/>
                    <a:pt x="345" y="960"/>
                  </a:cubicBezTo>
                  <a:cubicBezTo>
                    <a:pt x="346" y="958"/>
                    <a:pt x="348" y="957"/>
                    <a:pt x="350" y="958"/>
                  </a:cubicBezTo>
                  <a:close/>
                  <a:moveTo>
                    <a:pt x="361" y="963"/>
                  </a:moveTo>
                  <a:lnTo>
                    <a:pt x="361" y="963"/>
                  </a:lnTo>
                  <a:cubicBezTo>
                    <a:pt x="363" y="964"/>
                    <a:pt x="363" y="966"/>
                    <a:pt x="362" y="967"/>
                  </a:cubicBezTo>
                  <a:cubicBezTo>
                    <a:pt x="362" y="969"/>
                    <a:pt x="360" y="970"/>
                    <a:pt x="358" y="969"/>
                  </a:cubicBezTo>
                  <a:lnTo>
                    <a:pt x="358" y="969"/>
                  </a:lnTo>
                  <a:cubicBezTo>
                    <a:pt x="357" y="968"/>
                    <a:pt x="356" y="966"/>
                    <a:pt x="357" y="965"/>
                  </a:cubicBezTo>
                  <a:cubicBezTo>
                    <a:pt x="358" y="963"/>
                    <a:pt x="359" y="962"/>
                    <a:pt x="361" y="963"/>
                  </a:cubicBezTo>
                  <a:close/>
                  <a:moveTo>
                    <a:pt x="372" y="968"/>
                  </a:moveTo>
                  <a:lnTo>
                    <a:pt x="372" y="968"/>
                  </a:lnTo>
                  <a:cubicBezTo>
                    <a:pt x="374" y="969"/>
                    <a:pt x="375" y="971"/>
                    <a:pt x="374" y="972"/>
                  </a:cubicBezTo>
                  <a:cubicBezTo>
                    <a:pt x="373" y="974"/>
                    <a:pt x="371" y="975"/>
                    <a:pt x="370" y="974"/>
                  </a:cubicBezTo>
                  <a:lnTo>
                    <a:pt x="370" y="974"/>
                  </a:lnTo>
                  <a:cubicBezTo>
                    <a:pt x="368" y="973"/>
                    <a:pt x="367" y="971"/>
                    <a:pt x="368" y="970"/>
                  </a:cubicBezTo>
                  <a:cubicBezTo>
                    <a:pt x="369" y="968"/>
                    <a:pt x="371" y="967"/>
                    <a:pt x="372" y="968"/>
                  </a:cubicBezTo>
                  <a:close/>
                  <a:moveTo>
                    <a:pt x="384" y="973"/>
                  </a:moveTo>
                  <a:lnTo>
                    <a:pt x="384" y="973"/>
                  </a:lnTo>
                  <a:cubicBezTo>
                    <a:pt x="385" y="974"/>
                    <a:pt x="386" y="976"/>
                    <a:pt x="385" y="977"/>
                  </a:cubicBezTo>
                  <a:cubicBezTo>
                    <a:pt x="385" y="979"/>
                    <a:pt x="383" y="980"/>
                    <a:pt x="381" y="979"/>
                  </a:cubicBezTo>
                  <a:lnTo>
                    <a:pt x="381" y="979"/>
                  </a:lnTo>
                  <a:cubicBezTo>
                    <a:pt x="380" y="978"/>
                    <a:pt x="379" y="976"/>
                    <a:pt x="380" y="975"/>
                  </a:cubicBezTo>
                  <a:cubicBezTo>
                    <a:pt x="380" y="973"/>
                    <a:pt x="382" y="972"/>
                    <a:pt x="384" y="973"/>
                  </a:cubicBezTo>
                  <a:close/>
                  <a:moveTo>
                    <a:pt x="395" y="978"/>
                  </a:moveTo>
                  <a:lnTo>
                    <a:pt x="395" y="978"/>
                  </a:lnTo>
                  <a:cubicBezTo>
                    <a:pt x="397" y="979"/>
                    <a:pt x="398" y="981"/>
                    <a:pt x="397" y="982"/>
                  </a:cubicBezTo>
                  <a:cubicBezTo>
                    <a:pt x="396" y="984"/>
                    <a:pt x="394" y="984"/>
                    <a:pt x="393" y="984"/>
                  </a:cubicBezTo>
                  <a:lnTo>
                    <a:pt x="393" y="984"/>
                  </a:lnTo>
                  <a:cubicBezTo>
                    <a:pt x="391" y="983"/>
                    <a:pt x="390" y="981"/>
                    <a:pt x="391" y="980"/>
                  </a:cubicBezTo>
                  <a:cubicBezTo>
                    <a:pt x="392" y="978"/>
                    <a:pt x="394" y="977"/>
                    <a:pt x="395" y="978"/>
                  </a:cubicBezTo>
                  <a:close/>
                  <a:moveTo>
                    <a:pt x="407" y="983"/>
                  </a:moveTo>
                  <a:lnTo>
                    <a:pt x="407" y="983"/>
                  </a:lnTo>
                  <a:cubicBezTo>
                    <a:pt x="409" y="983"/>
                    <a:pt x="409" y="985"/>
                    <a:pt x="408" y="987"/>
                  </a:cubicBezTo>
                  <a:cubicBezTo>
                    <a:pt x="408" y="988"/>
                    <a:pt x="406" y="989"/>
                    <a:pt x="404" y="988"/>
                  </a:cubicBezTo>
                  <a:lnTo>
                    <a:pt x="404" y="988"/>
                  </a:lnTo>
                  <a:cubicBezTo>
                    <a:pt x="403" y="988"/>
                    <a:pt x="402" y="986"/>
                    <a:pt x="403" y="984"/>
                  </a:cubicBezTo>
                  <a:cubicBezTo>
                    <a:pt x="404" y="983"/>
                    <a:pt x="406" y="982"/>
                    <a:pt x="407" y="983"/>
                  </a:cubicBezTo>
                  <a:close/>
                  <a:moveTo>
                    <a:pt x="419" y="987"/>
                  </a:moveTo>
                  <a:lnTo>
                    <a:pt x="419" y="987"/>
                  </a:lnTo>
                  <a:cubicBezTo>
                    <a:pt x="420" y="988"/>
                    <a:pt x="421" y="990"/>
                    <a:pt x="420" y="991"/>
                  </a:cubicBezTo>
                  <a:cubicBezTo>
                    <a:pt x="419" y="993"/>
                    <a:pt x="417" y="994"/>
                    <a:pt x="416" y="993"/>
                  </a:cubicBezTo>
                  <a:lnTo>
                    <a:pt x="416" y="993"/>
                  </a:lnTo>
                  <a:cubicBezTo>
                    <a:pt x="414" y="992"/>
                    <a:pt x="414" y="990"/>
                    <a:pt x="415" y="989"/>
                  </a:cubicBezTo>
                  <a:cubicBezTo>
                    <a:pt x="415" y="987"/>
                    <a:pt x="417" y="987"/>
                    <a:pt x="419" y="987"/>
                  </a:cubicBezTo>
                  <a:close/>
                  <a:moveTo>
                    <a:pt x="430" y="992"/>
                  </a:moveTo>
                  <a:lnTo>
                    <a:pt x="430" y="992"/>
                  </a:lnTo>
                  <a:cubicBezTo>
                    <a:pt x="432" y="993"/>
                    <a:pt x="433" y="995"/>
                    <a:pt x="432" y="996"/>
                  </a:cubicBezTo>
                  <a:cubicBezTo>
                    <a:pt x="431" y="998"/>
                    <a:pt x="429" y="998"/>
                    <a:pt x="428" y="997"/>
                  </a:cubicBezTo>
                  <a:lnTo>
                    <a:pt x="428" y="997"/>
                  </a:lnTo>
                  <a:cubicBezTo>
                    <a:pt x="426" y="997"/>
                    <a:pt x="425" y="995"/>
                    <a:pt x="426" y="993"/>
                  </a:cubicBezTo>
                  <a:cubicBezTo>
                    <a:pt x="427" y="992"/>
                    <a:pt x="429" y="991"/>
                    <a:pt x="430" y="992"/>
                  </a:cubicBezTo>
                  <a:close/>
                  <a:moveTo>
                    <a:pt x="442" y="996"/>
                  </a:moveTo>
                  <a:lnTo>
                    <a:pt x="442" y="996"/>
                  </a:lnTo>
                  <a:cubicBezTo>
                    <a:pt x="443" y="996"/>
                    <a:pt x="444" y="998"/>
                    <a:pt x="444" y="1000"/>
                  </a:cubicBezTo>
                  <a:cubicBezTo>
                    <a:pt x="443" y="1002"/>
                    <a:pt x="441" y="1002"/>
                    <a:pt x="440" y="1002"/>
                  </a:cubicBezTo>
                  <a:lnTo>
                    <a:pt x="440" y="1002"/>
                  </a:lnTo>
                  <a:cubicBezTo>
                    <a:pt x="438" y="1001"/>
                    <a:pt x="437" y="1000"/>
                    <a:pt x="438" y="998"/>
                  </a:cubicBezTo>
                  <a:cubicBezTo>
                    <a:pt x="438" y="996"/>
                    <a:pt x="440" y="995"/>
                    <a:pt x="442" y="996"/>
                  </a:cubicBezTo>
                  <a:close/>
                  <a:moveTo>
                    <a:pt x="453" y="1000"/>
                  </a:moveTo>
                  <a:lnTo>
                    <a:pt x="453" y="1000"/>
                  </a:lnTo>
                  <a:cubicBezTo>
                    <a:pt x="455" y="1001"/>
                    <a:pt x="456" y="1002"/>
                    <a:pt x="455" y="1004"/>
                  </a:cubicBezTo>
                  <a:cubicBezTo>
                    <a:pt x="455" y="1006"/>
                    <a:pt x="453" y="1007"/>
                    <a:pt x="452" y="1006"/>
                  </a:cubicBezTo>
                  <a:lnTo>
                    <a:pt x="452" y="1006"/>
                  </a:lnTo>
                  <a:cubicBezTo>
                    <a:pt x="450" y="1006"/>
                    <a:pt x="449" y="1004"/>
                    <a:pt x="450" y="1002"/>
                  </a:cubicBezTo>
                  <a:cubicBezTo>
                    <a:pt x="450" y="1000"/>
                    <a:pt x="452" y="1000"/>
                    <a:pt x="453" y="1000"/>
                  </a:cubicBezTo>
                  <a:close/>
                  <a:moveTo>
                    <a:pt x="465" y="1004"/>
                  </a:moveTo>
                  <a:lnTo>
                    <a:pt x="465" y="1004"/>
                  </a:lnTo>
                  <a:cubicBezTo>
                    <a:pt x="467" y="1005"/>
                    <a:pt x="468" y="1007"/>
                    <a:pt x="467" y="1008"/>
                  </a:cubicBezTo>
                  <a:cubicBezTo>
                    <a:pt x="467" y="1010"/>
                    <a:pt x="465" y="1011"/>
                    <a:pt x="463" y="1010"/>
                  </a:cubicBezTo>
                  <a:lnTo>
                    <a:pt x="463" y="1010"/>
                  </a:lnTo>
                  <a:cubicBezTo>
                    <a:pt x="462" y="1010"/>
                    <a:pt x="461" y="1008"/>
                    <a:pt x="461" y="1006"/>
                  </a:cubicBezTo>
                  <a:cubicBezTo>
                    <a:pt x="462" y="1005"/>
                    <a:pt x="464" y="1004"/>
                    <a:pt x="465" y="1004"/>
                  </a:cubicBezTo>
                  <a:close/>
                  <a:moveTo>
                    <a:pt x="476" y="1008"/>
                  </a:moveTo>
                  <a:lnTo>
                    <a:pt x="476" y="1008"/>
                  </a:lnTo>
                  <a:cubicBezTo>
                    <a:pt x="478" y="1008"/>
                    <a:pt x="479" y="1010"/>
                    <a:pt x="479" y="1011"/>
                  </a:cubicBezTo>
                  <a:cubicBezTo>
                    <a:pt x="479" y="1013"/>
                    <a:pt x="478" y="1014"/>
                    <a:pt x="476" y="1014"/>
                  </a:cubicBezTo>
                  <a:lnTo>
                    <a:pt x="476" y="1014"/>
                  </a:lnTo>
                  <a:cubicBezTo>
                    <a:pt x="474" y="1014"/>
                    <a:pt x="473" y="1013"/>
                    <a:pt x="473" y="1011"/>
                  </a:cubicBezTo>
                  <a:cubicBezTo>
                    <a:pt x="473" y="1010"/>
                    <a:pt x="474" y="1008"/>
                    <a:pt x="476" y="1008"/>
                  </a:cubicBezTo>
                  <a:close/>
                  <a:moveTo>
                    <a:pt x="488" y="1012"/>
                  </a:moveTo>
                  <a:lnTo>
                    <a:pt x="488" y="1012"/>
                  </a:lnTo>
                  <a:cubicBezTo>
                    <a:pt x="490" y="1012"/>
                    <a:pt x="491" y="1013"/>
                    <a:pt x="491" y="1015"/>
                  </a:cubicBezTo>
                  <a:cubicBezTo>
                    <a:pt x="491" y="1017"/>
                    <a:pt x="490" y="1018"/>
                    <a:pt x="488" y="1018"/>
                  </a:cubicBezTo>
                  <a:lnTo>
                    <a:pt x="488" y="1018"/>
                  </a:lnTo>
                  <a:cubicBezTo>
                    <a:pt x="486" y="1018"/>
                    <a:pt x="485" y="1017"/>
                    <a:pt x="485" y="1015"/>
                  </a:cubicBezTo>
                  <a:cubicBezTo>
                    <a:pt x="485" y="1013"/>
                    <a:pt x="486" y="1012"/>
                    <a:pt x="488" y="1012"/>
                  </a:cubicBezTo>
                  <a:close/>
                  <a:moveTo>
                    <a:pt x="500" y="1016"/>
                  </a:moveTo>
                  <a:lnTo>
                    <a:pt x="500" y="1016"/>
                  </a:lnTo>
                  <a:cubicBezTo>
                    <a:pt x="502" y="1016"/>
                    <a:pt x="503" y="1017"/>
                    <a:pt x="503" y="1019"/>
                  </a:cubicBezTo>
                  <a:cubicBezTo>
                    <a:pt x="503" y="1021"/>
                    <a:pt x="502" y="1022"/>
                    <a:pt x="500" y="1022"/>
                  </a:cubicBezTo>
                  <a:lnTo>
                    <a:pt x="500" y="1022"/>
                  </a:lnTo>
                  <a:cubicBezTo>
                    <a:pt x="498" y="1022"/>
                    <a:pt x="497" y="1021"/>
                    <a:pt x="497" y="1019"/>
                  </a:cubicBezTo>
                  <a:cubicBezTo>
                    <a:pt x="497" y="1017"/>
                    <a:pt x="498" y="1016"/>
                    <a:pt x="500" y="1016"/>
                  </a:cubicBezTo>
                  <a:close/>
                  <a:moveTo>
                    <a:pt x="512" y="1020"/>
                  </a:moveTo>
                  <a:lnTo>
                    <a:pt x="512" y="1020"/>
                  </a:lnTo>
                  <a:cubicBezTo>
                    <a:pt x="514" y="1020"/>
                    <a:pt x="515" y="1021"/>
                    <a:pt x="515" y="1023"/>
                  </a:cubicBezTo>
                  <a:cubicBezTo>
                    <a:pt x="515" y="1024"/>
                    <a:pt x="514" y="1026"/>
                    <a:pt x="512" y="1026"/>
                  </a:cubicBezTo>
                  <a:lnTo>
                    <a:pt x="512" y="1026"/>
                  </a:lnTo>
                  <a:cubicBezTo>
                    <a:pt x="510" y="1026"/>
                    <a:pt x="509" y="1024"/>
                    <a:pt x="509" y="1023"/>
                  </a:cubicBezTo>
                  <a:cubicBezTo>
                    <a:pt x="509" y="1021"/>
                    <a:pt x="510" y="1020"/>
                    <a:pt x="512" y="1020"/>
                  </a:cubicBezTo>
                  <a:close/>
                  <a:moveTo>
                    <a:pt x="524" y="1023"/>
                  </a:moveTo>
                  <a:lnTo>
                    <a:pt x="524" y="1023"/>
                  </a:lnTo>
                  <a:cubicBezTo>
                    <a:pt x="526" y="1023"/>
                    <a:pt x="527" y="1024"/>
                    <a:pt x="527" y="1026"/>
                  </a:cubicBezTo>
                  <a:cubicBezTo>
                    <a:pt x="527" y="1028"/>
                    <a:pt x="526" y="1029"/>
                    <a:pt x="524" y="1029"/>
                  </a:cubicBezTo>
                  <a:lnTo>
                    <a:pt x="524" y="1029"/>
                  </a:lnTo>
                  <a:cubicBezTo>
                    <a:pt x="522" y="1029"/>
                    <a:pt x="521" y="1028"/>
                    <a:pt x="521" y="1026"/>
                  </a:cubicBezTo>
                  <a:cubicBezTo>
                    <a:pt x="521" y="1024"/>
                    <a:pt x="522" y="1023"/>
                    <a:pt x="524" y="1023"/>
                  </a:cubicBezTo>
                  <a:close/>
                  <a:moveTo>
                    <a:pt x="536" y="1027"/>
                  </a:moveTo>
                  <a:lnTo>
                    <a:pt x="536" y="1027"/>
                  </a:lnTo>
                  <a:cubicBezTo>
                    <a:pt x="538" y="1027"/>
                    <a:pt x="539" y="1028"/>
                    <a:pt x="539" y="1030"/>
                  </a:cubicBezTo>
                  <a:cubicBezTo>
                    <a:pt x="539" y="1031"/>
                    <a:pt x="538" y="1033"/>
                    <a:pt x="536" y="1033"/>
                  </a:cubicBezTo>
                  <a:lnTo>
                    <a:pt x="536" y="1033"/>
                  </a:lnTo>
                  <a:cubicBezTo>
                    <a:pt x="534" y="1033"/>
                    <a:pt x="533" y="1031"/>
                    <a:pt x="533" y="1030"/>
                  </a:cubicBezTo>
                  <a:cubicBezTo>
                    <a:pt x="533" y="1028"/>
                    <a:pt x="534" y="1027"/>
                    <a:pt x="536" y="1027"/>
                  </a:cubicBezTo>
                  <a:close/>
                  <a:moveTo>
                    <a:pt x="548" y="1030"/>
                  </a:moveTo>
                  <a:lnTo>
                    <a:pt x="548" y="1030"/>
                  </a:lnTo>
                  <a:cubicBezTo>
                    <a:pt x="550" y="1030"/>
                    <a:pt x="551" y="1031"/>
                    <a:pt x="551" y="1033"/>
                  </a:cubicBezTo>
                  <a:cubicBezTo>
                    <a:pt x="551" y="1035"/>
                    <a:pt x="550" y="1036"/>
                    <a:pt x="548" y="1036"/>
                  </a:cubicBezTo>
                  <a:lnTo>
                    <a:pt x="548" y="1036"/>
                  </a:lnTo>
                  <a:cubicBezTo>
                    <a:pt x="546" y="1036"/>
                    <a:pt x="545" y="1035"/>
                    <a:pt x="545" y="1033"/>
                  </a:cubicBezTo>
                  <a:cubicBezTo>
                    <a:pt x="545" y="1031"/>
                    <a:pt x="546" y="1030"/>
                    <a:pt x="548" y="1030"/>
                  </a:cubicBezTo>
                  <a:close/>
                  <a:moveTo>
                    <a:pt x="560" y="1033"/>
                  </a:moveTo>
                  <a:lnTo>
                    <a:pt x="560" y="1033"/>
                  </a:lnTo>
                  <a:cubicBezTo>
                    <a:pt x="562" y="1033"/>
                    <a:pt x="563" y="1035"/>
                    <a:pt x="563" y="1036"/>
                  </a:cubicBezTo>
                  <a:cubicBezTo>
                    <a:pt x="563" y="1038"/>
                    <a:pt x="562" y="1040"/>
                    <a:pt x="560" y="1040"/>
                  </a:cubicBezTo>
                  <a:lnTo>
                    <a:pt x="560" y="1040"/>
                  </a:lnTo>
                  <a:cubicBezTo>
                    <a:pt x="558" y="1040"/>
                    <a:pt x="557" y="1038"/>
                    <a:pt x="557" y="1036"/>
                  </a:cubicBezTo>
                  <a:cubicBezTo>
                    <a:pt x="557" y="1035"/>
                    <a:pt x="558" y="1033"/>
                    <a:pt x="560" y="1033"/>
                  </a:cubicBezTo>
                  <a:close/>
                  <a:moveTo>
                    <a:pt x="572" y="1036"/>
                  </a:moveTo>
                  <a:lnTo>
                    <a:pt x="572" y="1036"/>
                  </a:lnTo>
                  <a:cubicBezTo>
                    <a:pt x="574" y="1036"/>
                    <a:pt x="575" y="1038"/>
                    <a:pt x="575" y="1039"/>
                  </a:cubicBezTo>
                  <a:cubicBezTo>
                    <a:pt x="575" y="1041"/>
                    <a:pt x="574" y="1043"/>
                    <a:pt x="572" y="1043"/>
                  </a:cubicBezTo>
                  <a:lnTo>
                    <a:pt x="572" y="1043"/>
                  </a:lnTo>
                  <a:cubicBezTo>
                    <a:pt x="570" y="1043"/>
                    <a:pt x="569" y="1041"/>
                    <a:pt x="569" y="1039"/>
                  </a:cubicBezTo>
                  <a:cubicBezTo>
                    <a:pt x="569" y="1038"/>
                    <a:pt x="570" y="1036"/>
                    <a:pt x="572" y="1036"/>
                  </a:cubicBezTo>
                  <a:close/>
                  <a:moveTo>
                    <a:pt x="584" y="1039"/>
                  </a:moveTo>
                  <a:lnTo>
                    <a:pt x="584" y="1039"/>
                  </a:lnTo>
                  <a:cubicBezTo>
                    <a:pt x="586" y="1039"/>
                    <a:pt x="587" y="1041"/>
                    <a:pt x="587" y="1043"/>
                  </a:cubicBezTo>
                  <a:cubicBezTo>
                    <a:pt x="587" y="1044"/>
                    <a:pt x="586" y="1046"/>
                    <a:pt x="584" y="1046"/>
                  </a:cubicBezTo>
                  <a:lnTo>
                    <a:pt x="584" y="1046"/>
                  </a:lnTo>
                  <a:cubicBezTo>
                    <a:pt x="583" y="1046"/>
                    <a:pt x="581" y="1044"/>
                    <a:pt x="581" y="1043"/>
                  </a:cubicBezTo>
                  <a:cubicBezTo>
                    <a:pt x="581" y="1041"/>
                    <a:pt x="583" y="1039"/>
                    <a:pt x="584" y="1039"/>
                  </a:cubicBezTo>
                  <a:close/>
                  <a:moveTo>
                    <a:pt x="596" y="1042"/>
                  </a:moveTo>
                  <a:lnTo>
                    <a:pt x="596" y="1042"/>
                  </a:lnTo>
                  <a:cubicBezTo>
                    <a:pt x="598" y="1042"/>
                    <a:pt x="599" y="1044"/>
                    <a:pt x="599" y="1046"/>
                  </a:cubicBezTo>
                  <a:cubicBezTo>
                    <a:pt x="599" y="1047"/>
                    <a:pt x="598" y="1049"/>
                    <a:pt x="596" y="1049"/>
                  </a:cubicBezTo>
                  <a:lnTo>
                    <a:pt x="596" y="1049"/>
                  </a:lnTo>
                  <a:cubicBezTo>
                    <a:pt x="595" y="1049"/>
                    <a:pt x="593" y="1047"/>
                    <a:pt x="593" y="1046"/>
                  </a:cubicBezTo>
                  <a:cubicBezTo>
                    <a:pt x="593" y="1044"/>
                    <a:pt x="595" y="1042"/>
                    <a:pt x="596" y="1042"/>
                  </a:cubicBezTo>
                  <a:close/>
                  <a:moveTo>
                    <a:pt x="609" y="1045"/>
                  </a:moveTo>
                  <a:lnTo>
                    <a:pt x="609" y="1045"/>
                  </a:lnTo>
                  <a:cubicBezTo>
                    <a:pt x="610" y="1045"/>
                    <a:pt x="612" y="1047"/>
                    <a:pt x="612" y="1049"/>
                  </a:cubicBezTo>
                  <a:cubicBezTo>
                    <a:pt x="612" y="1050"/>
                    <a:pt x="610" y="1052"/>
                    <a:pt x="609" y="1052"/>
                  </a:cubicBezTo>
                  <a:lnTo>
                    <a:pt x="609" y="1052"/>
                  </a:lnTo>
                  <a:cubicBezTo>
                    <a:pt x="607" y="1052"/>
                    <a:pt x="605" y="1050"/>
                    <a:pt x="605" y="1049"/>
                  </a:cubicBezTo>
                  <a:cubicBezTo>
                    <a:pt x="605" y="1047"/>
                    <a:pt x="607" y="1045"/>
                    <a:pt x="609" y="1045"/>
                  </a:cubicBezTo>
                  <a:close/>
                  <a:moveTo>
                    <a:pt x="621" y="1048"/>
                  </a:moveTo>
                  <a:lnTo>
                    <a:pt x="621" y="1048"/>
                  </a:lnTo>
                  <a:cubicBezTo>
                    <a:pt x="622" y="1048"/>
                    <a:pt x="624" y="1049"/>
                    <a:pt x="624" y="1051"/>
                  </a:cubicBezTo>
                  <a:cubicBezTo>
                    <a:pt x="624" y="1053"/>
                    <a:pt x="622" y="1054"/>
                    <a:pt x="621" y="1054"/>
                  </a:cubicBezTo>
                  <a:lnTo>
                    <a:pt x="621" y="1054"/>
                  </a:lnTo>
                  <a:cubicBezTo>
                    <a:pt x="619" y="1054"/>
                    <a:pt x="618" y="1053"/>
                    <a:pt x="618" y="1051"/>
                  </a:cubicBezTo>
                  <a:cubicBezTo>
                    <a:pt x="618" y="1049"/>
                    <a:pt x="619" y="1048"/>
                    <a:pt x="621" y="1048"/>
                  </a:cubicBezTo>
                  <a:close/>
                  <a:moveTo>
                    <a:pt x="633" y="1051"/>
                  </a:moveTo>
                  <a:lnTo>
                    <a:pt x="633" y="1051"/>
                  </a:lnTo>
                  <a:cubicBezTo>
                    <a:pt x="635" y="1051"/>
                    <a:pt x="636" y="1052"/>
                    <a:pt x="636" y="1054"/>
                  </a:cubicBezTo>
                  <a:cubicBezTo>
                    <a:pt x="636" y="1056"/>
                    <a:pt x="635" y="1057"/>
                    <a:pt x="633" y="1057"/>
                  </a:cubicBezTo>
                  <a:lnTo>
                    <a:pt x="633" y="1057"/>
                  </a:lnTo>
                  <a:cubicBezTo>
                    <a:pt x="631" y="1057"/>
                    <a:pt x="630" y="1056"/>
                    <a:pt x="630" y="1054"/>
                  </a:cubicBezTo>
                  <a:cubicBezTo>
                    <a:pt x="630" y="1052"/>
                    <a:pt x="631" y="1051"/>
                    <a:pt x="633" y="1051"/>
                  </a:cubicBezTo>
                  <a:close/>
                  <a:moveTo>
                    <a:pt x="645" y="1054"/>
                  </a:moveTo>
                  <a:lnTo>
                    <a:pt x="645" y="1054"/>
                  </a:lnTo>
                  <a:cubicBezTo>
                    <a:pt x="647" y="1054"/>
                    <a:pt x="648" y="1055"/>
                    <a:pt x="648" y="1057"/>
                  </a:cubicBezTo>
                  <a:cubicBezTo>
                    <a:pt x="648" y="1058"/>
                    <a:pt x="647" y="1060"/>
                    <a:pt x="645" y="1060"/>
                  </a:cubicBezTo>
                  <a:lnTo>
                    <a:pt x="645" y="1060"/>
                  </a:lnTo>
                  <a:cubicBezTo>
                    <a:pt x="643" y="1060"/>
                    <a:pt x="642" y="1058"/>
                    <a:pt x="642" y="1057"/>
                  </a:cubicBezTo>
                  <a:cubicBezTo>
                    <a:pt x="642" y="1055"/>
                    <a:pt x="643" y="1054"/>
                    <a:pt x="645" y="1054"/>
                  </a:cubicBezTo>
                  <a:close/>
                  <a:moveTo>
                    <a:pt x="657" y="1056"/>
                  </a:moveTo>
                  <a:lnTo>
                    <a:pt x="657" y="1056"/>
                  </a:lnTo>
                  <a:cubicBezTo>
                    <a:pt x="659" y="1056"/>
                    <a:pt x="661" y="1057"/>
                    <a:pt x="661" y="1059"/>
                  </a:cubicBezTo>
                  <a:cubicBezTo>
                    <a:pt x="661" y="1061"/>
                    <a:pt x="659" y="1062"/>
                    <a:pt x="657" y="1062"/>
                  </a:cubicBezTo>
                  <a:lnTo>
                    <a:pt x="657" y="1062"/>
                  </a:lnTo>
                  <a:cubicBezTo>
                    <a:pt x="656" y="1062"/>
                    <a:pt x="654" y="1061"/>
                    <a:pt x="654" y="1059"/>
                  </a:cubicBezTo>
                  <a:cubicBezTo>
                    <a:pt x="654" y="1057"/>
                    <a:pt x="656" y="1056"/>
                    <a:pt x="657" y="1056"/>
                  </a:cubicBezTo>
                  <a:close/>
                  <a:moveTo>
                    <a:pt x="670" y="1058"/>
                  </a:moveTo>
                  <a:lnTo>
                    <a:pt x="670" y="1058"/>
                  </a:lnTo>
                  <a:cubicBezTo>
                    <a:pt x="671" y="1058"/>
                    <a:pt x="673" y="1060"/>
                    <a:pt x="673" y="1061"/>
                  </a:cubicBezTo>
                  <a:cubicBezTo>
                    <a:pt x="673" y="1063"/>
                    <a:pt x="671" y="1065"/>
                    <a:pt x="670" y="1065"/>
                  </a:cubicBezTo>
                  <a:lnTo>
                    <a:pt x="670" y="1065"/>
                  </a:lnTo>
                  <a:cubicBezTo>
                    <a:pt x="668" y="1065"/>
                    <a:pt x="667" y="1063"/>
                    <a:pt x="667" y="1061"/>
                  </a:cubicBezTo>
                  <a:cubicBezTo>
                    <a:pt x="667" y="1060"/>
                    <a:pt x="668" y="1058"/>
                    <a:pt x="670" y="1058"/>
                  </a:cubicBezTo>
                  <a:close/>
                  <a:moveTo>
                    <a:pt x="682" y="1061"/>
                  </a:moveTo>
                  <a:lnTo>
                    <a:pt x="682" y="1061"/>
                  </a:lnTo>
                  <a:cubicBezTo>
                    <a:pt x="684" y="1061"/>
                    <a:pt x="685" y="1062"/>
                    <a:pt x="685" y="1064"/>
                  </a:cubicBezTo>
                  <a:cubicBezTo>
                    <a:pt x="685" y="1066"/>
                    <a:pt x="684" y="1067"/>
                    <a:pt x="682" y="1067"/>
                  </a:cubicBezTo>
                  <a:lnTo>
                    <a:pt x="682" y="1067"/>
                  </a:lnTo>
                  <a:cubicBezTo>
                    <a:pt x="680" y="1067"/>
                    <a:pt x="679" y="1066"/>
                    <a:pt x="679" y="1064"/>
                  </a:cubicBezTo>
                  <a:cubicBezTo>
                    <a:pt x="679" y="1062"/>
                    <a:pt x="680" y="1061"/>
                    <a:pt x="682" y="1061"/>
                  </a:cubicBezTo>
                  <a:close/>
                  <a:moveTo>
                    <a:pt x="694" y="1063"/>
                  </a:moveTo>
                  <a:lnTo>
                    <a:pt x="694" y="1063"/>
                  </a:lnTo>
                  <a:cubicBezTo>
                    <a:pt x="696" y="1063"/>
                    <a:pt x="697" y="1064"/>
                    <a:pt x="697" y="1066"/>
                  </a:cubicBezTo>
                  <a:cubicBezTo>
                    <a:pt x="697" y="1068"/>
                    <a:pt x="696" y="1069"/>
                    <a:pt x="694" y="1069"/>
                  </a:cubicBezTo>
                  <a:lnTo>
                    <a:pt x="694" y="1069"/>
                  </a:lnTo>
                  <a:cubicBezTo>
                    <a:pt x="693" y="1069"/>
                    <a:pt x="691" y="1068"/>
                    <a:pt x="691" y="1066"/>
                  </a:cubicBezTo>
                  <a:cubicBezTo>
                    <a:pt x="691" y="1064"/>
                    <a:pt x="693" y="1063"/>
                    <a:pt x="694" y="1063"/>
                  </a:cubicBezTo>
                  <a:close/>
                  <a:moveTo>
                    <a:pt x="707" y="1065"/>
                  </a:moveTo>
                  <a:lnTo>
                    <a:pt x="707" y="1065"/>
                  </a:lnTo>
                  <a:cubicBezTo>
                    <a:pt x="708" y="1065"/>
                    <a:pt x="710" y="1067"/>
                    <a:pt x="710" y="1068"/>
                  </a:cubicBezTo>
                  <a:cubicBezTo>
                    <a:pt x="710" y="1070"/>
                    <a:pt x="708" y="1071"/>
                    <a:pt x="707" y="1071"/>
                  </a:cubicBezTo>
                  <a:lnTo>
                    <a:pt x="707" y="1071"/>
                  </a:lnTo>
                  <a:cubicBezTo>
                    <a:pt x="705" y="1071"/>
                    <a:pt x="703" y="1070"/>
                    <a:pt x="703" y="1068"/>
                  </a:cubicBezTo>
                  <a:cubicBezTo>
                    <a:pt x="703" y="1067"/>
                    <a:pt x="705" y="1065"/>
                    <a:pt x="707" y="1065"/>
                  </a:cubicBezTo>
                  <a:close/>
                  <a:moveTo>
                    <a:pt x="719" y="1067"/>
                  </a:moveTo>
                  <a:lnTo>
                    <a:pt x="719" y="1067"/>
                  </a:lnTo>
                  <a:cubicBezTo>
                    <a:pt x="721" y="1067"/>
                    <a:pt x="722" y="1069"/>
                    <a:pt x="722" y="1070"/>
                  </a:cubicBezTo>
                  <a:cubicBezTo>
                    <a:pt x="722" y="1072"/>
                    <a:pt x="721" y="1073"/>
                    <a:pt x="719" y="1073"/>
                  </a:cubicBezTo>
                  <a:lnTo>
                    <a:pt x="719" y="1073"/>
                  </a:lnTo>
                  <a:cubicBezTo>
                    <a:pt x="717" y="1073"/>
                    <a:pt x="716" y="1072"/>
                    <a:pt x="716" y="1070"/>
                  </a:cubicBezTo>
                  <a:cubicBezTo>
                    <a:pt x="716" y="1069"/>
                    <a:pt x="717" y="1067"/>
                    <a:pt x="719" y="1067"/>
                  </a:cubicBezTo>
                  <a:close/>
                  <a:moveTo>
                    <a:pt x="731" y="1069"/>
                  </a:moveTo>
                  <a:lnTo>
                    <a:pt x="731" y="1069"/>
                  </a:lnTo>
                  <a:cubicBezTo>
                    <a:pt x="733" y="1069"/>
                    <a:pt x="734" y="1071"/>
                    <a:pt x="734" y="1072"/>
                  </a:cubicBezTo>
                  <a:cubicBezTo>
                    <a:pt x="734" y="1074"/>
                    <a:pt x="733" y="1075"/>
                    <a:pt x="731" y="1075"/>
                  </a:cubicBezTo>
                  <a:lnTo>
                    <a:pt x="731" y="1075"/>
                  </a:lnTo>
                  <a:cubicBezTo>
                    <a:pt x="730" y="1075"/>
                    <a:pt x="728" y="1074"/>
                    <a:pt x="728" y="1072"/>
                  </a:cubicBezTo>
                  <a:cubicBezTo>
                    <a:pt x="728" y="1071"/>
                    <a:pt x="730" y="1069"/>
                    <a:pt x="731" y="1069"/>
                  </a:cubicBezTo>
                  <a:close/>
                  <a:moveTo>
                    <a:pt x="744" y="1071"/>
                  </a:moveTo>
                  <a:lnTo>
                    <a:pt x="744" y="1071"/>
                  </a:lnTo>
                  <a:cubicBezTo>
                    <a:pt x="745" y="1071"/>
                    <a:pt x="747" y="1073"/>
                    <a:pt x="747" y="1074"/>
                  </a:cubicBezTo>
                  <a:cubicBezTo>
                    <a:pt x="747" y="1076"/>
                    <a:pt x="745" y="1077"/>
                    <a:pt x="744" y="1077"/>
                  </a:cubicBezTo>
                  <a:lnTo>
                    <a:pt x="744" y="1077"/>
                  </a:lnTo>
                  <a:cubicBezTo>
                    <a:pt x="742" y="1077"/>
                    <a:pt x="740" y="1076"/>
                    <a:pt x="740" y="1074"/>
                  </a:cubicBezTo>
                  <a:cubicBezTo>
                    <a:pt x="740" y="1073"/>
                    <a:pt x="742" y="1071"/>
                    <a:pt x="744" y="1071"/>
                  </a:cubicBezTo>
                  <a:close/>
                  <a:moveTo>
                    <a:pt x="756" y="1073"/>
                  </a:moveTo>
                  <a:lnTo>
                    <a:pt x="756" y="1073"/>
                  </a:lnTo>
                  <a:cubicBezTo>
                    <a:pt x="758" y="1073"/>
                    <a:pt x="759" y="1074"/>
                    <a:pt x="759" y="1076"/>
                  </a:cubicBezTo>
                  <a:cubicBezTo>
                    <a:pt x="759" y="1078"/>
                    <a:pt x="758" y="1079"/>
                    <a:pt x="756" y="1079"/>
                  </a:cubicBezTo>
                  <a:lnTo>
                    <a:pt x="756" y="1079"/>
                  </a:lnTo>
                  <a:cubicBezTo>
                    <a:pt x="754" y="1079"/>
                    <a:pt x="753" y="1078"/>
                    <a:pt x="753" y="1076"/>
                  </a:cubicBezTo>
                  <a:cubicBezTo>
                    <a:pt x="753" y="1074"/>
                    <a:pt x="754" y="1073"/>
                    <a:pt x="756" y="1073"/>
                  </a:cubicBezTo>
                  <a:close/>
                  <a:moveTo>
                    <a:pt x="768" y="1075"/>
                  </a:moveTo>
                  <a:lnTo>
                    <a:pt x="768" y="1075"/>
                  </a:lnTo>
                  <a:cubicBezTo>
                    <a:pt x="770" y="1075"/>
                    <a:pt x="772" y="1076"/>
                    <a:pt x="772" y="1078"/>
                  </a:cubicBezTo>
                  <a:cubicBezTo>
                    <a:pt x="772" y="1079"/>
                    <a:pt x="770" y="1081"/>
                    <a:pt x="768" y="1081"/>
                  </a:cubicBezTo>
                  <a:lnTo>
                    <a:pt x="768" y="1081"/>
                  </a:lnTo>
                  <a:cubicBezTo>
                    <a:pt x="767" y="1081"/>
                    <a:pt x="765" y="1079"/>
                    <a:pt x="765" y="1078"/>
                  </a:cubicBezTo>
                  <a:cubicBezTo>
                    <a:pt x="765" y="1076"/>
                    <a:pt x="767" y="1075"/>
                    <a:pt x="768" y="1075"/>
                  </a:cubicBezTo>
                  <a:close/>
                  <a:moveTo>
                    <a:pt x="781" y="1076"/>
                  </a:moveTo>
                  <a:lnTo>
                    <a:pt x="781" y="1076"/>
                  </a:lnTo>
                  <a:cubicBezTo>
                    <a:pt x="783" y="1076"/>
                    <a:pt x="784" y="1078"/>
                    <a:pt x="784" y="1079"/>
                  </a:cubicBezTo>
                  <a:cubicBezTo>
                    <a:pt x="784" y="1081"/>
                    <a:pt x="783" y="1082"/>
                    <a:pt x="781" y="1082"/>
                  </a:cubicBezTo>
                  <a:lnTo>
                    <a:pt x="781" y="1082"/>
                  </a:lnTo>
                  <a:cubicBezTo>
                    <a:pt x="779" y="1082"/>
                    <a:pt x="778" y="1081"/>
                    <a:pt x="778" y="1079"/>
                  </a:cubicBezTo>
                  <a:cubicBezTo>
                    <a:pt x="778" y="1078"/>
                    <a:pt x="779" y="1076"/>
                    <a:pt x="781" y="1076"/>
                  </a:cubicBezTo>
                  <a:close/>
                  <a:moveTo>
                    <a:pt x="793" y="1078"/>
                  </a:moveTo>
                  <a:lnTo>
                    <a:pt x="793" y="1078"/>
                  </a:lnTo>
                  <a:cubicBezTo>
                    <a:pt x="795" y="1078"/>
                    <a:pt x="796" y="1079"/>
                    <a:pt x="796" y="1081"/>
                  </a:cubicBezTo>
                  <a:cubicBezTo>
                    <a:pt x="796" y="1083"/>
                    <a:pt x="795" y="1084"/>
                    <a:pt x="793" y="1084"/>
                  </a:cubicBezTo>
                  <a:lnTo>
                    <a:pt x="793" y="1084"/>
                  </a:lnTo>
                  <a:cubicBezTo>
                    <a:pt x="791" y="1084"/>
                    <a:pt x="790" y="1083"/>
                    <a:pt x="790" y="1081"/>
                  </a:cubicBezTo>
                  <a:cubicBezTo>
                    <a:pt x="790" y="1079"/>
                    <a:pt x="791" y="1078"/>
                    <a:pt x="793" y="1078"/>
                  </a:cubicBezTo>
                  <a:close/>
                  <a:moveTo>
                    <a:pt x="806" y="1079"/>
                  </a:moveTo>
                  <a:lnTo>
                    <a:pt x="806" y="1079"/>
                  </a:lnTo>
                  <a:cubicBezTo>
                    <a:pt x="807" y="1079"/>
                    <a:pt x="809" y="1081"/>
                    <a:pt x="809" y="1082"/>
                  </a:cubicBezTo>
                  <a:cubicBezTo>
                    <a:pt x="809" y="1084"/>
                    <a:pt x="807" y="1086"/>
                    <a:pt x="806" y="1086"/>
                  </a:cubicBezTo>
                  <a:lnTo>
                    <a:pt x="806" y="1086"/>
                  </a:lnTo>
                  <a:cubicBezTo>
                    <a:pt x="804" y="1086"/>
                    <a:pt x="802" y="1084"/>
                    <a:pt x="802" y="1082"/>
                  </a:cubicBezTo>
                  <a:cubicBezTo>
                    <a:pt x="802" y="1081"/>
                    <a:pt x="804" y="1079"/>
                    <a:pt x="806" y="1079"/>
                  </a:cubicBezTo>
                  <a:close/>
                  <a:moveTo>
                    <a:pt x="818" y="1081"/>
                  </a:moveTo>
                  <a:lnTo>
                    <a:pt x="818" y="1081"/>
                  </a:lnTo>
                  <a:cubicBezTo>
                    <a:pt x="820" y="1081"/>
                    <a:pt x="821" y="1082"/>
                    <a:pt x="821" y="1084"/>
                  </a:cubicBezTo>
                  <a:cubicBezTo>
                    <a:pt x="821" y="1085"/>
                    <a:pt x="820" y="1087"/>
                    <a:pt x="818" y="1087"/>
                  </a:cubicBezTo>
                  <a:lnTo>
                    <a:pt x="818" y="1087"/>
                  </a:lnTo>
                  <a:cubicBezTo>
                    <a:pt x="816" y="1087"/>
                    <a:pt x="815" y="1085"/>
                    <a:pt x="815" y="1084"/>
                  </a:cubicBezTo>
                  <a:cubicBezTo>
                    <a:pt x="815" y="1082"/>
                    <a:pt x="816" y="1081"/>
                    <a:pt x="818" y="1081"/>
                  </a:cubicBezTo>
                  <a:close/>
                  <a:moveTo>
                    <a:pt x="830" y="1082"/>
                  </a:moveTo>
                  <a:lnTo>
                    <a:pt x="830" y="1082"/>
                  </a:lnTo>
                  <a:cubicBezTo>
                    <a:pt x="832" y="1082"/>
                    <a:pt x="834" y="1083"/>
                    <a:pt x="834" y="1085"/>
                  </a:cubicBezTo>
                  <a:cubicBezTo>
                    <a:pt x="834" y="1087"/>
                    <a:pt x="832" y="1088"/>
                    <a:pt x="830" y="1088"/>
                  </a:cubicBezTo>
                  <a:lnTo>
                    <a:pt x="830" y="1088"/>
                  </a:lnTo>
                  <a:cubicBezTo>
                    <a:pt x="829" y="1088"/>
                    <a:pt x="827" y="1087"/>
                    <a:pt x="827" y="1085"/>
                  </a:cubicBezTo>
                  <a:cubicBezTo>
                    <a:pt x="827" y="1083"/>
                    <a:pt x="829" y="1082"/>
                    <a:pt x="830" y="1082"/>
                  </a:cubicBezTo>
                  <a:close/>
                  <a:moveTo>
                    <a:pt x="843" y="1083"/>
                  </a:moveTo>
                  <a:lnTo>
                    <a:pt x="843" y="1083"/>
                  </a:lnTo>
                  <a:cubicBezTo>
                    <a:pt x="845" y="1083"/>
                    <a:pt x="846" y="1085"/>
                    <a:pt x="846" y="1086"/>
                  </a:cubicBezTo>
                  <a:cubicBezTo>
                    <a:pt x="846" y="1088"/>
                    <a:pt x="845" y="1090"/>
                    <a:pt x="843" y="1090"/>
                  </a:cubicBezTo>
                  <a:lnTo>
                    <a:pt x="843" y="1090"/>
                  </a:lnTo>
                  <a:cubicBezTo>
                    <a:pt x="841" y="1090"/>
                    <a:pt x="840" y="1088"/>
                    <a:pt x="840" y="1086"/>
                  </a:cubicBezTo>
                  <a:cubicBezTo>
                    <a:pt x="840" y="1085"/>
                    <a:pt x="841" y="1083"/>
                    <a:pt x="843" y="1083"/>
                  </a:cubicBezTo>
                  <a:close/>
                  <a:moveTo>
                    <a:pt x="855" y="1084"/>
                  </a:moveTo>
                  <a:lnTo>
                    <a:pt x="855" y="1084"/>
                  </a:lnTo>
                  <a:cubicBezTo>
                    <a:pt x="857" y="1084"/>
                    <a:pt x="859" y="1086"/>
                    <a:pt x="859" y="1087"/>
                  </a:cubicBezTo>
                  <a:cubicBezTo>
                    <a:pt x="859" y="1089"/>
                    <a:pt x="857" y="1091"/>
                    <a:pt x="855" y="1091"/>
                  </a:cubicBezTo>
                  <a:lnTo>
                    <a:pt x="855" y="1091"/>
                  </a:lnTo>
                  <a:cubicBezTo>
                    <a:pt x="854" y="1091"/>
                    <a:pt x="852" y="1089"/>
                    <a:pt x="852" y="1087"/>
                  </a:cubicBezTo>
                  <a:cubicBezTo>
                    <a:pt x="852" y="1086"/>
                    <a:pt x="854" y="1084"/>
                    <a:pt x="855" y="1084"/>
                  </a:cubicBezTo>
                  <a:close/>
                  <a:moveTo>
                    <a:pt x="868" y="1085"/>
                  </a:moveTo>
                  <a:lnTo>
                    <a:pt x="868" y="1085"/>
                  </a:lnTo>
                  <a:cubicBezTo>
                    <a:pt x="870" y="1085"/>
                    <a:pt x="871" y="1087"/>
                    <a:pt x="871" y="1088"/>
                  </a:cubicBezTo>
                  <a:cubicBezTo>
                    <a:pt x="871" y="1090"/>
                    <a:pt x="870" y="1092"/>
                    <a:pt x="868" y="1092"/>
                  </a:cubicBezTo>
                  <a:lnTo>
                    <a:pt x="868" y="1092"/>
                  </a:lnTo>
                  <a:cubicBezTo>
                    <a:pt x="866" y="1092"/>
                    <a:pt x="865" y="1090"/>
                    <a:pt x="865" y="1088"/>
                  </a:cubicBezTo>
                  <a:cubicBezTo>
                    <a:pt x="865" y="1087"/>
                    <a:pt x="866" y="1085"/>
                    <a:pt x="868" y="1085"/>
                  </a:cubicBezTo>
                  <a:close/>
                  <a:moveTo>
                    <a:pt x="880" y="1086"/>
                  </a:moveTo>
                  <a:lnTo>
                    <a:pt x="880" y="1086"/>
                  </a:lnTo>
                  <a:cubicBezTo>
                    <a:pt x="882" y="1086"/>
                    <a:pt x="883" y="1088"/>
                    <a:pt x="883" y="1089"/>
                  </a:cubicBezTo>
                  <a:cubicBezTo>
                    <a:pt x="883" y="1091"/>
                    <a:pt x="882" y="1093"/>
                    <a:pt x="880" y="1093"/>
                  </a:cubicBezTo>
                  <a:lnTo>
                    <a:pt x="880" y="1093"/>
                  </a:lnTo>
                  <a:cubicBezTo>
                    <a:pt x="879" y="1093"/>
                    <a:pt x="877" y="1091"/>
                    <a:pt x="877" y="1089"/>
                  </a:cubicBezTo>
                  <a:cubicBezTo>
                    <a:pt x="877" y="1088"/>
                    <a:pt x="879" y="1086"/>
                    <a:pt x="880" y="1086"/>
                  </a:cubicBezTo>
                  <a:close/>
                  <a:moveTo>
                    <a:pt x="893" y="1087"/>
                  </a:moveTo>
                  <a:lnTo>
                    <a:pt x="893" y="1087"/>
                  </a:lnTo>
                  <a:cubicBezTo>
                    <a:pt x="895" y="1087"/>
                    <a:pt x="896" y="1089"/>
                    <a:pt x="896" y="1090"/>
                  </a:cubicBezTo>
                  <a:cubicBezTo>
                    <a:pt x="896" y="1092"/>
                    <a:pt x="895" y="1094"/>
                    <a:pt x="893" y="1094"/>
                  </a:cubicBezTo>
                  <a:lnTo>
                    <a:pt x="893" y="1094"/>
                  </a:lnTo>
                  <a:cubicBezTo>
                    <a:pt x="891" y="1094"/>
                    <a:pt x="890" y="1092"/>
                    <a:pt x="890" y="1090"/>
                  </a:cubicBezTo>
                  <a:cubicBezTo>
                    <a:pt x="890" y="1089"/>
                    <a:pt x="891" y="1087"/>
                    <a:pt x="893" y="1087"/>
                  </a:cubicBezTo>
                  <a:close/>
                  <a:moveTo>
                    <a:pt x="905" y="1088"/>
                  </a:moveTo>
                  <a:lnTo>
                    <a:pt x="905" y="1088"/>
                  </a:lnTo>
                  <a:cubicBezTo>
                    <a:pt x="907" y="1088"/>
                    <a:pt x="908" y="1089"/>
                    <a:pt x="908" y="1091"/>
                  </a:cubicBezTo>
                  <a:cubicBezTo>
                    <a:pt x="908" y="1093"/>
                    <a:pt x="907" y="1094"/>
                    <a:pt x="905" y="1094"/>
                  </a:cubicBezTo>
                  <a:lnTo>
                    <a:pt x="905" y="1094"/>
                  </a:lnTo>
                  <a:cubicBezTo>
                    <a:pt x="904" y="1094"/>
                    <a:pt x="902" y="1093"/>
                    <a:pt x="902" y="1091"/>
                  </a:cubicBezTo>
                  <a:cubicBezTo>
                    <a:pt x="902" y="1089"/>
                    <a:pt x="904" y="1088"/>
                    <a:pt x="905" y="1088"/>
                  </a:cubicBezTo>
                  <a:close/>
                  <a:moveTo>
                    <a:pt x="918" y="1089"/>
                  </a:moveTo>
                  <a:lnTo>
                    <a:pt x="918" y="1089"/>
                  </a:lnTo>
                  <a:cubicBezTo>
                    <a:pt x="919" y="1089"/>
                    <a:pt x="921" y="1090"/>
                    <a:pt x="921" y="1092"/>
                  </a:cubicBezTo>
                  <a:cubicBezTo>
                    <a:pt x="921" y="1094"/>
                    <a:pt x="919" y="1095"/>
                    <a:pt x="918" y="1095"/>
                  </a:cubicBezTo>
                  <a:lnTo>
                    <a:pt x="918" y="1095"/>
                  </a:lnTo>
                  <a:cubicBezTo>
                    <a:pt x="916" y="1095"/>
                    <a:pt x="915" y="1094"/>
                    <a:pt x="915" y="1092"/>
                  </a:cubicBezTo>
                  <a:cubicBezTo>
                    <a:pt x="915" y="1090"/>
                    <a:pt x="916" y="1089"/>
                    <a:pt x="918" y="1089"/>
                  </a:cubicBezTo>
                  <a:close/>
                  <a:moveTo>
                    <a:pt x="930" y="1089"/>
                  </a:moveTo>
                  <a:lnTo>
                    <a:pt x="930" y="1089"/>
                  </a:lnTo>
                  <a:cubicBezTo>
                    <a:pt x="932" y="1089"/>
                    <a:pt x="933" y="1091"/>
                    <a:pt x="933" y="1093"/>
                  </a:cubicBezTo>
                  <a:cubicBezTo>
                    <a:pt x="933" y="1094"/>
                    <a:pt x="932" y="1096"/>
                    <a:pt x="930" y="1096"/>
                  </a:cubicBezTo>
                  <a:lnTo>
                    <a:pt x="930" y="1096"/>
                  </a:lnTo>
                  <a:cubicBezTo>
                    <a:pt x="929" y="1096"/>
                    <a:pt x="927" y="1094"/>
                    <a:pt x="927" y="1093"/>
                  </a:cubicBezTo>
                  <a:cubicBezTo>
                    <a:pt x="927" y="1091"/>
                    <a:pt x="929" y="1089"/>
                    <a:pt x="930" y="1089"/>
                  </a:cubicBezTo>
                  <a:close/>
                  <a:moveTo>
                    <a:pt x="943" y="1090"/>
                  </a:moveTo>
                  <a:lnTo>
                    <a:pt x="943" y="1090"/>
                  </a:lnTo>
                  <a:cubicBezTo>
                    <a:pt x="944" y="1090"/>
                    <a:pt x="946" y="1091"/>
                    <a:pt x="946" y="1093"/>
                  </a:cubicBezTo>
                  <a:cubicBezTo>
                    <a:pt x="946" y="1095"/>
                    <a:pt x="944" y="1096"/>
                    <a:pt x="943" y="1096"/>
                  </a:cubicBezTo>
                  <a:lnTo>
                    <a:pt x="943" y="1096"/>
                  </a:lnTo>
                  <a:cubicBezTo>
                    <a:pt x="941" y="1096"/>
                    <a:pt x="940" y="1095"/>
                    <a:pt x="940" y="1093"/>
                  </a:cubicBezTo>
                  <a:cubicBezTo>
                    <a:pt x="940" y="1091"/>
                    <a:pt x="941" y="1090"/>
                    <a:pt x="943" y="1090"/>
                  </a:cubicBezTo>
                  <a:close/>
                  <a:moveTo>
                    <a:pt x="955" y="1091"/>
                  </a:moveTo>
                  <a:lnTo>
                    <a:pt x="955" y="1091"/>
                  </a:lnTo>
                  <a:cubicBezTo>
                    <a:pt x="957" y="1091"/>
                    <a:pt x="958" y="1092"/>
                    <a:pt x="958" y="1094"/>
                  </a:cubicBezTo>
                  <a:cubicBezTo>
                    <a:pt x="958" y="1095"/>
                    <a:pt x="957" y="1097"/>
                    <a:pt x="955" y="1097"/>
                  </a:cubicBezTo>
                  <a:lnTo>
                    <a:pt x="955" y="1097"/>
                  </a:lnTo>
                  <a:cubicBezTo>
                    <a:pt x="953" y="1097"/>
                    <a:pt x="952" y="1095"/>
                    <a:pt x="952" y="1094"/>
                  </a:cubicBezTo>
                  <a:cubicBezTo>
                    <a:pt x="952" y="1092"/>
                    <a:pt x="953" y="1091"/>
                    <a:pt x="955" y="1091"/>
                  </a:cubicBezTo>
                  <a:close/>
                  <a:moveTo>
                    <a:pt x="968" y="1091"/>
                  </a:moveTo>
                  <a:lnTo>
                    <a:pt x="968" y="1091"/>
                  </a:lnTo>
                  <a:cubicBezTo>
                    <a:pt x="969" y="1091"/>
                    <a:pt x="971" y="1092"/>
                    <a:pt x="971" y="1094"/>
                  </a:cubicBezTo>
                  <a:cubicBezTo>
                    <a:pt x="971" y="1096"/>
                    <a:pt x="969" y="1097"/>
                    <a:pt x="968" y="1097"/>
                  </a:cubicBezTo>
                  <a:lnTo>
                    <a:pt x="968" y="1097"/>
                  </a:lnTo>
                  <a:cubicBezTo>
                    <a:pt x="966" y="1097"/>
                    <a:pt x="965" y="1096"/>
                    <a:pt x="965" y="1094"/>
                  </a:cubicBezTo>
                  <a:cubicBezTo>
                    <a:pt x="965" y="1092"/>
                    <a:pt x="966" y="1091"/>
                    <a:pt x="968" y="1091"/>
                  </a:cubicBezTo>
                  <a:close/>
                  <a:moveTo>
                    <a:pt x="980" y="1091"/>
                  </a:moveTo>
                  <a:lnTo>
                    <a:pt x="980" y="1091"/>
                  </a:lnTo>
                  <a:cubicBezTo>
                    <a:pt x="982" y="1091"/>
                    <a:pt x="983" y="1093"/>
                    <a:pt x="983" y="1094"/>
                  </a:cubicBezTo>
                  <a:cubicBezTo>
                    <a:pt x="983" y="1096"/>
                    <a:pt x="982" y="1097"/>
                    <a:pt x="980" y="1097"/>
                  </a:cubicBezTo>
                  <a:lnTo>
                    <a:pt x="980" y="1097"/>
                  </a:lnTo>
                  <a:cubicBezTo>
                    <a:pt x="978" y="1097"/>
                    <a:pt x="977" y="1096"/>
                    <a:pt x="977" y="1094"/>
                  </a:cubicBezTo>
                  <a:cubicBezTo>
                    <a:pt x="977" y="1093"/>
                    <a:pt x="978" y="1091"/>
                    <a:pt x="980" y="1091"/>
                  </a:cubicBezTo>
                  <a:close/>
                  <a:moveTo>
                    <a:pt x="993" y="1092"/>
                  </a:moveTo>
                  <a:lnTo>
                    <a:pt x="993" y="1092"/>
                  </a:lnTo>
                  <a:cubicBezTo>
                    <a:pt x="994" y="1092"/>
                    <a:pt x="996" y="1093"/>
                    <a:pt x="996" y="1095"/>
                  </a:cubicBezTo>
                  <a:cubicBezTo>
                    <a:pt x="996" y="1096"/>
                    <a:pt x="994" y="1098"/>
                    <a:pt x="993" y="1098"/>
                  </a:cubicBezTo>
                  <a:lnTo>
                    <a:pt x="993" y="1098"/>
                  </a:lnTo>
                  <a:cubicBezTo>
                    <a:pt x="991" y="1098"/>
                    <a:pt x="990" y="1096"/>
                    <a:pt x="990" y="1095"/>
                  </a:cubicBezTo>
                  <a:cubicBezTo>
                    <a:pt x="990" y="1093"/>
                    <a:pt x="991" y="1092"/>
                    <a:pt x="993" y="1092"/>
                  </a:cubicBezTo>
                  <a:close/>
                  <a:moveTo>
                    <a:pt x="1005" y="1092"/>
                  </a:moveTo>
                  <a:lnTo>
                    <a:pt x="1005" y="1092"/>
                  </a:lnTo>
                  <a:cubicBezTo>
                    <a:pt x="1007" y="1092"/>
                    <a:pt x="1008" y="1093"/>
                    <a:pt x="1008" y="1095"/>
                  </a:cubicBezTo>
                  <a:cubicBezTo>
                    <a:pt x="1008" y="1097"/>
                    <a:pt x="1007" y="1098"/>
                    <a:pt x="1005" y="1098"/>
                  </a:cubicBezTo>
                  <a:lnTo>
                    <a:pt x="1005" y="1098"/>
                  </a:lnTo>
                  <a:cubicBezTo>
                    <a:pt x="1004" y="1098"/>
                    <a:pt x="1002" y="1097"/>
                    <a:pt x="1002" y="1095"/>
                  </a:cubicBezTo>
                  <a:cubicBezTo>
                    <a:pt x="1002" y="1093"/>
                    <a:pt x="1004" y="1092"/>
                    <a:pt x="1005" y="1092"/>
                  </a:cubicBezTo>
                  <a:close/>
                  <a:moveTo>
                    <a:pt x="1018" y="1092"/>
                  </a:moveTo>
                  <a:lnTo>
                    <a:pt x="1018" y="1092"/>
                  </a:lnTo>
                  <a:cubicBezTo>
                    <a:pt x="1019" y="1092"/>
                    <a:pt x="1021" y="1093"/>
                    <a:pt x="1021" y="1095"/>
                  </a:cubicBezTo>
                  <a:cubicBezTo>
                    <a:pt x="1021" y="1097"/>
                    <a:pt x="1019" y="1098"/>
                    <a:pt x="1018" y="1098"/>
                  </a:cubicBezTo>
                  <a:lnTo>
                    <a:pt x="1018" y="1098"/>
                  </a:lnTo>
                  <a:cubicBezTo>
                    <a:pt x="1016" y="1098"/>
                    <a:pt x="1015" y="1097"/>
                    <a:pt x="1015" y="1095"/>
                  </a:cubicBezTo>
                  <a:cubicBezTo>
                    <a:pt x="1015" y="1093"/>
                    <a:pt x="1016" y="1092"/>
                    <a:pt x="1018" y="1092"/>
                  </a:cubicBezTo>
                  <a:close/>
                  <a:moveTo>
                    <a:pt x="1030" y="1092"/>
                  </a:moveTo>
                  <a:lnTo>
                    <a:pt x="1030" y="1092"/>
                  </a:lnTo>
                  <a:cubicBezTo>
                    <a:pt x="1032" y="1092"/>
                    <a:pt x="1033" y="1093"/>
                    <a:pt x="1033" y="1095"/>
                  </a:cubicBezTo>
                  <a:cubicBezTo>
                    <a:pt x="1033" y="1097"/>
                    <a:pt x="1032" y="1098"/>
                    <a:pt x="1030" y="1098"/>
                  </a:cubicBezTo>
                  <a:lnTo>
                    <a:pt x="1030" y="1098"/>
                  </a:lnTo>
                  <a:cubicBezTo>
                    <a:pt x="1029" y="1098"/>
                    <a:pt x="1027" y="1097"/>
                    <a:pt x="1027" y="1095"/>
                  </a:cubicBezTo>
                  <a:cubicBezTo>
                    <a:pt x="1027" y="1093"/>
                    <a:pt x="1029" y="1092"/>
                    <a:pt x="1030" y="1092"/>
                  </a:cubicBezTo>
                  <a:close/>
                  <a:moveTo>
                    <a:pt x="1043" y="1092"/>
                  </a:moveTo>
                  <a:lnTo>
                    <a:pt x="1043" y="1092"/>
                  </a:lnTo>
                  <a:cubicBezTo>
                    <a:pt x="1044" y="1092"/>
                    <a:pt x="1046" y="1093"/>
                    <a:pt x="1046" y="1095"/>
                  </a:cubicBezTo>
                  <a:cubicBezTo>
                    <a:pt x="1046" y="1097"/>
                    <a:pt x="1044" y="1098"/>
                    <a:pt x="1043" y="1098"/>
                  </a:cubicBezTo>
                  <a:lnTo>
                    <a:pt x="1043" y="1098"/>
                  </a:lnTo>
                  <a:cubicBezTo>
                    <a:pt x="1041" y="1098"/>
                    <a:pt x="1040" y="1097"/>
                    <a:pt x="1040" y="1095"/>
                  </a:cubicBezTo>
                  <a:cubicBezTo>
                    <a:pt x="1040" y="1093"/>
                    <a:pt x="1041" y="1092"/>
                    <a:pt x="1043" y="1092"/>
                  </a:cubicBezTo>
                  <a:close/>
                  <a:moveTo>
                    <a:pt x="1055" y="1092"/>
                  </a:moveTo>
                  <a:lnTo>
                    <a:pt x="1055" y="1092"/>
                  </a:lnTo>
                  <a:cubicBezTo>
                    <a:pt x="1057" y="1092"/>
                    <a:pt x="1058" y="1093"/>
                    <a:pt x="1058" y="1095"/>
                  </a:cubicBezTo>
                  <a:cubicBezTo>
                    <a:pt x="1058" y="1097"/>
                    <a:pt x="1057" y="1098"/>
                    <a:pt x="1055" y="1098"/>
                  </a:cubicBezTo>
                  <a:lnTo>
                    <a:pt x="1055" y="1098"/>
                  </a:lnTo>
                  <a:cubicBezTo>
                    <a:pt x="1054" y="1098"/>
                    <a:pt x="1052" y="1097"/>
                    <a:pt x="1052" y="1095"/>
                  </a:cubicBezTo>
                  <a:cubicBezTo>
                    <a:pt x="1052" y="1093"/>
                    <a:pt x="1054" y="1092"/>
                    <a:pt x="1055" y="1092"/>
                  </a:cubicBezTo>
                  <a:close/>
                  <a:moveTo>
                    <a:pt x="1067" y="1092"/>
                  </a:moveTo>
                  <a:lnTo>
                    <a:pt x="1067" y="1092"/>
                  </a:lnTo>
                  <a:cubicBezTo>
                    <a:pt x="1068" y="1091"/>
                    <a:pt x="1070" y="1092"/>
                    <a:pt x="1071" y="1094"/>
                  </a:cubicBezTo>
                  <a:cubicBezTo>
                    <a:pt x="1071" y="1095"/>
                    <a:pt x="1070" y="1097"/>
                    <a:pt x="1069" y="1098"/>
                  </a:cubicBezTo>
                  <a:lnTo>
                    <a:pt x="1069" y="1098"/>
                  </a:lnTo>
                  <a:cubicBezTo>
                    <a:pt x="1067" y="1098"/>
                    <a:pt x="1065" y="1097"/>
                    <a:pt x="1065" y="1096"/>
                  </a:cubicBezTo>
                  <a:cubicBezTo>
                    <a:pt x="1064" y="1094"/>
                    <a:pt x="1065" y="1092"/>
                    <a:pt x="1067" y="1092"/>
                  </a:cubicBezTo>
                  <a:close/>
                  <a:moveTo>
                    <a:pt x="1079" y="1091"/>
                  </a:moveTo>
                  <a:lnTo>
                    <a:pt x="1079" y="1091"/>
                  </a:lnTo>
                  <a:cubicBezTo>
                    <a:pt x="1081" y="1091"/>
                    <a:pt x="1083" y="1092"/>
                    <a:pt x="1083" y="1093"/>
                  </a:cubicBezTo>
                  <a:cubicBezTo>
                    <a:pt x="1084" y="1095"/>
                    <a:pt x="1083" y="1097"/>
                    <a:pt x="1081" y="1097"/>
                  </a:cubicBezTo>
                  <a:lnTo>
                    <a:pt x="1081" y="1097"/>
                  </a:lnTo>
                  <a:cubicBezTo>
                    <a:pt x="1080" y="1098"/>
                    <a:pt x="1078" y="1097"/>
                    <a:pt x="1077" y="1095"/>
                  </a:cubicBezTo>
                  <a:cubicBezTo>
                    <a:pt x="1077" y="1094"/>
                    <a:pt x="1078" y="1092"/>
                    <a:pt x="1079" y="1091"/>
                  </a:cubicBezTo>
                  <a:close/>
                  <a:moveTo>
                    <a:pt x="1092" y="1091"/>
                  </a:moveTo>
                  <a:lnTo>
                    <a:pt x="1092" y="1091"/>
                  </a:lnTo>
                  <a:cubicBezTo>
                    <a:pt x="1093" y="1090"/>
                    <a:pt x="1095" y="1091"/>
                    <a:pt x="1096" y="1093"/>
                  </a:cubicBezTo>
                  <a:cubicBezTo>
                    <a:pt x="1096" y="1095"/>
                    <a:pt x="1095" y="1096"/>
                    <a:pt x="1094" y="1097"/>
                  </a:cubicBezTo>
                  <a:lnTo>
                    <a:pt x="1094" y="1097"/>
                  </a:lnTo>
                  <a:cubicBezTo>
                    <a:pt x="1092" y="1098"/>
                    <a:pt x="1090" y="1097"/>
                    <a:pt x="1090" y="1095"/>
                  </a:cubicBezTo>
                  <a:cubicBezTo>
                    <a:pt x="1089" y="1093"/>
                    <a:pt x="1090" y="1092"/>
                    <a:pt x="1092" y="1091"/>
                  </a:cubicBezTo>
                  <a:close/>
                  <a:moveTo>
                    <a:pt x="1104" y="1091"/>
                  </a:moveTo>
                  <a:lnTo>
                    <a:pt x="1104" y="1091"/>
                  </a:lnTo>
                  <a:cubicBezTo>
                    <a:pt x="1106" y="1090"/>
                    <a:pt x="1108" y="1091"/>
                    <a:pt x="1108" y="1093"/>
                  </a:cubicBezTo>
                  <a:cubicBezTo>
                    <a:pt x="1109" y="1094"/>
                    <a:pt x="1108" y="1096"/>
                    <a:pt x="1106" y="1097"/>
                  </a:cubicBezTo>
                  <a:lnTo>
                    <a:pt x="1106" y="1097"/>
                  </a:lnTo>
                  <a:cubicBezTo>
                    <a:pt x="1105" y="1097"/>
                    <a:pt x="1103" y="1096"/>
                    <a:pt x="1102" y="1095"/>
                  </a:cubicBezTo>
                  <a:cubicBezTo>
                    <a:pt x="1102" y="1093"/>
                    <a:pt x="1103" y="1091"/>
                    <a:pt x="1104" y="1091"/>
                  </a:cubicBezTo>
                  <a:close/>
                  <a:moveTo>
                    <a:pt x="1117" y="1090"/>
                  </a:moveTo>
                  <a:lnTo>
                    <a:pt x="1117" y="1090"/>
                  </a:lnTo>
                  <a:cubicBezTo>
                    <a:pt x="1118" y="1090"/>
                    <a:pt x="1120" y="1091"/>
                    <a:pt x="1121" y="1092"/>
                  </a:cubicBezTo>
                  <a:cubicBezTo>
                    <a:pt x="1121" y="1094"/>
                    <a:pt x="1120" y="1096"/>
                    <a:pt x="1119" y="1096"/>
                  </a:cubicBezTo>
                  <a:lnTo>
                    <a:pt x="1119" y="1096"/>
                  </a:lnTo>
                  <a:cubicBezTo>
                    <a:pt x="1117" y="1097"/>
                    <a:pt x="1115" y="1096"/>
                    <a:pt x="1115" y="1094"/>
                  </a:cubicBezTo>
                  <a:cubicBezTo>
                    <a:pt x="1114" y="1092"/>
                    <a:pt x="1115" y="1091"/>
                    <a:pt x="1117" y="1090"/>
                  </a:cubicBezTo>
                  <a:close/>
                  <a:moveTo>
                    <a:pt x="1129" y="1090"/>
                  </a:moveTo>
                  <a:lnTo>
                    <a:pt x="1129" y="1090"/>
                  </a:lnTo>
                  <a:cubicBezTo>
                    <a:pt x="1131" y="1089"/>
                    <a:pt x="1133" y="1090"/>
                    <a:pt x="1133" y="1091"/>
                  </a:cubicBezTo>
                  <a:cubicBezTo>
                    <a:pt x="1134" y="1093"/>
                    <a:pt x="1133" y="1095"/>
                    <a:pt x="1131" y="1095"/>
                  </a:cubicBezTo>
                  <a:lnTo>
                    <a:pt x="1131" y="1095"/>
                  </a:lnTo>
                  <a:cubicBezTo>
                    <a:pt x="1130" y="1096"/>
                    <a:pt x="1128" y="1095"/>
                    <a:pt x="1127" y="1093"/>
                  </a:cubicBezTo>
                  <a:cubicBezTo>
                    <a:pt x="1127" y="1092"/>
                    <a:pt x="1128" y="1090"/>
                    <a:pt x="1129" y="1090"/>
                  </a:cubicBezTo>
                  <a:close/>
                  <a:moveTo>
                    <a:pt x="1142" y="1089"/>
                  </a:moveTo>
                  <a:lnTo>
                    <a:pt x="1142" y="1089"/>
                  </a:lnTo>
                  <a:cubicBezTo>
                    <a:pt x="1143" y="1088"/>
                    <a:pt x="1145" y="1089"/>
                    <a:pt x="1146" y="1091"/>
                  </a:cubicBezTo>
                  <a:cubicBezTo>
                    <a:pt x="1146" y="1092"/>
                    <a:pt x="1145" y="1094"/>
                    <a:pt x="1144" y="1095"/>
                  </a:cubicBezTo>
                  <a:lnTo>
                    <a:pt x="1144" y="1095"/>
                  </a:lnTo>
                  <a:cubicBezTo>
                    <a:pt x="1142" y="1095"/>
                    <a:pt x="1140" y="1094"/>
                    <a:pt x="1140" y="1093"/>
                  </a:cubicBezTo>
                  <a:cubicBezTo>
                    <a:pt x="1139" y="1091"/>
                    <a:pt x="1140" y="1089"/>
                    <a:pt x="1142" y="1089"/>
                  </a:cubicBezTo>
                  <a:close/>
                  <a:moveTo>
                    <a:pt x="1154" y="1088"/>
                  </a:moveTo>
                  <a:lnTo>
                    <a:pt x="1154" y="1088"/>
                  </a:lnTo>
                  <a:cubicBezTo>
                    <a:pt x="1156" y="1088"/>
                    <a:pt x="1158" y="1089"/>
                    <a:pt x="1158" y="1090"/>
                  </a:cubicBezTo>
                  <a:cubicBezTo>
                    <a:pt x="1159" y="1092"/>
                    <a:pt x="1158" y="1094"/>
                    <a:pt x="1156" y="1094"/>
                  </a:cubicBezTo>
                  <a:lnTo>
                    <a:pt x="1156" y="1094"/>
                  </a:lnTo>
                  <a:cubicBezTo>
                    <a:pt x="1155" y="1095"/>
                    <a:pt x="1153" y="1094"/>
                    <a:pt x="1152" y="1092"/>
                  </a:cubicBezTo>
                  <a:cubicBezTo>
                    <a:pt x="1152" y="1091"/>
                    <a:pt x="1153" y="1089"/>
                    <a:pt x="1154" y="1088"/>
                  </a:cubicBezTo>
                  <a:close/>
                  <a:moveTo>
                    <a:pt x="1167" y="1087"/>
                  </a:moveTo>
                  <a:lnTo>
                    <a:pt x="1167" y="1087"/>
                  </a:lnTo>
                  <a:cubicBezTo>
                    <a:pt x="1168" y="1087"/>
                    <a:pt x="1170" y="1088"/>
                    <a:pt x="1171" y="1089"/>
                  </a:cubicBezTo>
                  <a:cubicBezTo>
                    <a:pt x="1171" y="1091"/>
                    <a:pt x="1170" y="1093"/>
                    <a:pt x="1169" y="1093"/>
                  </a:cubicBezTo>
                  <a:lnTo>
                    <a:pt x="1169" y="1093"/>
                  </a:lnTo>
                  <a:cubicBezTo>
                    <a:pt x="1167" y="1094"/>
                    <a:pt x="1165" y="1093"/>
                    <a:pt x="1165" y="1091"/>
                  </a:cubicBezTo>
                  <a:cubicBezTo>
                    <a:pt x="1164" y="1090"/>
                    <a:pt x="1165" y="1088"/>
                    <a:pt x="1167" y="1087"/>
                  </a:cubicBezTo>
                  <a:close/>
                  <a:moveTo>
                    <a:pt x="1179" y="1086"/>
                  </a:moveTo>
                  <a:lnTo>
                    <a:pt x="1179" y="1086"/>
                  </a:lnTo>
                  <a:cubicBezTo>
                    <a:pt x="1181" y="1086"/>
                    <a:pt x="1183" y="1087"/>
                    <a:pt x="1183" y="1088"/>
                  </a:cubicBezTo>
                  <a:cubicBezTo>
                    <a:pt x="1184" y="1090"/>
                    <a:pt x="1183" y="1092"/>
                    <a:pt x="1181" y="1092"/>
                  </a:cubicBezTo>
                  <a:lnTo>
                    <a:pt x="1181" y="1092"/>
                  </a:lnTo>
                  <a:cubicBezTo>
                    <a:pt x="1180" y="1093"/>
                    <a:pt x="1178" y="1092"/>
                    <a:pt x="1177" y="1090"/>
                  </a:cubicBezTo>
                  <a:cubicBezTo>
                    <a:pt x="1177" y="1089"/>
                    <a:pt x="1178" y="1087"/>
                    <a:pt x="1179" y="1086"/>
                  </a:cubicBezTo>
                  <a:close/>
                  <a:moveTo>
                    <a:pt x="1192" y="1085"/>
                  </a:moveTo>
                  <a:lnTo>
                    <a:pt x="1192" y="1085"/>
                  </a:lnTo>
                  <a:cubicBezTo>
                    <a:pt x="1193" y="1085"/>
                    <a:pt x="1195" y="1086"/>
                    <a:pt x="1196" y="1087"/>
                  </a:cubicBezTo>
                  <a:cubicBezTo>
                    <a:pt x="1196" y="1089"/>
                    <a:pt x="1195" y="1091"/>
                    <a:pt x="1194" y="1091"/>
                  </a:cubicBezTo>
                  <a:lnTo>
                    <a:pt x="1194" y="1091"/>
                  </a:lnTo>
                  <a:cubicBezTo>
                    <a:pt x="1192" y="1092"/>
                    <a:pt x="1190" y="1091"/>
                    <a:pt x="1190" y="1089"/>
                  </a:cubicBezTo>
                  <a:cubicBezTo>
                    <a:pt x="1189" y="1088"/>
                    <a:pt x="1190" y="1086"/>
                    <a:pt x="1192" y="1085"/>
                  </a:cubicBezTo>
                  <a:close/>
                  <a:moveTo>
                    <a:pt x="1204" y="1084"/>
                  </a:moveTo>
                  <a:lnTo>
                    <a:pt x="1204" y="1084"/>
                  </a:lnTo>
                  <a:cubicBezTo>
                    <a:pt x="1206" y="1084"/>
                    <a:pt x="1208" y="1085"/>
                    <a:pt x="1208" y="1086"/>
                  </a:cubicBezTo>
                  <a:cubicBezTo>
                    <a:pt x="1209" y="1088"/>
                    <a:pt x="1208" y="1090"/>
                    <a:pt x="1206" y="1090"/>
                  </a:cubicBezTo>
                  <a:lnTo>
                    <a:pt x="1206" y="1090"/>
                  </a:lnTo>
                  <a:cubicBezTo>
                    <a:pt x="1204" y="1091"/>
                    <a:pt x="1203" y="1090"/>
                    <a:pt x="1202" y="1088"/>
                  </a:cubicBezTo>
                  <a:cubicBezTo>
                    <a:pt x="1202" y="1087"/>
                    <a:pt x="1202" y="1085"/>
                    <a:pt x="1204" y="1084"/>
                  </a:cubicBezTo>
                  <a:close/>
                  <a:moveTo>
                    <a:pt x="1217" y="1083"/>
                  </a:moveTo>
                  <a:lnTo>
                    <a:pt x="1217" y="1083"/>
                  </a:lnTo>
                  <a:cubicBezTo>
                    <a:pt x="1218" y="1083"/>
                    <a:pt x="1220" y="1084"/>
                    <a:pt x="1221" y="1085"/>
                  </a:cubicBezTo>
                  <a:cubicBezTo>
                    <a:pt x="1221" y="1087"/>
                    <a:pt x="1220" y="1089"/>
                    <a:pt x="1219" y="1089"/>
                  </a:cubicBezTo>
                  <a:lnTo>
                    <a:pt x="1219" y="1089"/>
                  </a:lnTo>
                  <a:cubicBezTo>
                    <a:pt x="1217" y="1090"/>
                    <a:pt x="1215" y="1089"/>
                    <a:pt x="1215" y="1087"/>
                  </a:cubicBezTo>
                  <a:cubicBezTo>
                    <a:pt x="1214" y="1086"/>
                    <a:pt x="1215" y="1084"/>
                    <a:pt x="1217" y="1083"/>
                  </a:cubicBezTo>
                  <a:close/>
                  <a:moveTo>
                    <a:pt x="1229" y="1082"/>
                  </a:moveTo>
                  <a:lnTo>
                    <a:pt x="1229" y="1082"/>
                  </a:lnTo>
                  <a:cubicBezTo>
                    <a:pt x="1231" y="1082"/>
                    <a:pt x="1232" y="1082"/>
                    <a:pt x="1233" y="1084"/>
                  </a:cubicBezTo>
                  <a:cubicBezTo>
                    <a:pt x="1234" y="1086"/>
                    <a:pt x="1233" y="1087"/>
                    <a:pt x="1231" y="1088"/>
                  </a:cubicBezTo>
                  <a:lnTo>
                    <a:pt x="1231" y="1088"/>
                  </a:lnTo>
                  <a:cubicBezTo>
                    <a:pt x="1229" y="1089"/>
                    <a:pt x="1228" y="1088"/>
                    <a:pt x="1227" y="1086"/>
                  </a:cubicBezTo>
                  <a:cubicBezTo>
                    <a:pt x="1226" y="1084"/>
                    <a:pt x="1227" y="1083"/>
                    <a:pt x="1229" y="1082"/>
                  </a:cubicBezTo>
                  <a:close/>
                  <a:moveTo>
                    <a:pt x="1241" y="1081"/>
                  </a:moveTo>
                  <a:lnTo>
                    <a:pt x="1241" y="1081"/>
                  </a:lnTo>
                  <a:cubicBezTo>
                    <a:pt x="1243" y="1080"/>
                    <a:pt x="1245" y="1081"/>
                    <a:pt x="1245" y="1083"/>
                  </a:cubicBezTo>
                  <a:cubicBezTo>
                    <a:pt x="1246" y="1084"/>
                    <a:pt x="1245" y="1086"/>
                    <a:pt x="1243" y="1087"/>
                  </a:cubicBezTo>
                  <a:lnTo>
                    <a:pt x="1243" y="1087"/>
                  </a:lnTo>
                  <a:cubicBezTo>
                    <a:pt x="1242" y="1087"/>
                    <a:pt x="1240" y="1086"/>
                    <a:pt x="1239" y="1085"/>
                  </a:cubicBezTo>
                  <a:cubicBezTo>
                    <a:pt x="1239" y="1083"/>
                    <a:pt x="1240" y="1081"/>
                    <a:pt x="1241" y="1081"/>
                  </a:cubicBezTo>
                  <a:close/>
                  <a:moveTo>
                    <a:pt x="1254" y="1079"/>
                  </a:moveTo>
                  <a:lnTo>
                    <a:pt x="1254" y="1079"/>
                  </a:lnTo>
                  <a:cubicBezTo>
                    <a:pt x="1256" y="1079"/>
                    <a:pt x="1257" y="1080"/>
                    <a:pt x="1258" y="1081"/>
                  </a:cubicBezTo>
                  <a:cubicBezTo>
                    <a:pt x="1258" y="1083"/>
                    <a:pt x="1257" y="1085"/>
                    <a:pt x="1256" y="1085"/>
                  </a:cubicBezTo>
                  <a:lnTo>
                    <a:pt x="1256" y="1085"/>
                  </a:lnTo>
                  <a:cubicBezTo>
                    <a:pt x="1254" y="1086"/>
                    <a:pt x="1252" y="1085"/>
                    <a:pt x="1252" y="1083"/>
                  </a:cubicBezTo>
                  <a:cubicBezTo>
                    <a:pt x="1251" y="1082"/>
                    <a:pt x="1252" y="1080"/>
                    <a:pt x="1254" y="1079"/>
                  </a:cubicBezTo>
                  <a:close/>
                  <a:moveTo>
                    <a:pt x="1266" y="1078"/>
                  </a:moveTo>
                  <a:lnTo>
                    <a:pt x="1266" y="1078"/>
                  </a:lnTo>
                  <a:cubicBezTo>
                    <a:pt x="1268" y="1078"/>
                    <a:pt x="1270" y="1078"/>
                    <a:pt x="1270" y="1080"/>
                  </a:cubicBezTo>
                  <a:cubicBezTo>
                    <a:pt x="1271" y="1082"/>
                    <a:pt x="1270" y="1083"/>
                    <a:pt x="1268" y="1084"/>
                  </a:cubicBezTo>
                  <a:lnTo>
                    <a:pt x="1268" y="1084"/>
                  </a:lnTo>
                  <a:cubicBezTo>
                    <a:pt x="1267" y="1085"/>
                    <a:pt x="1265" y="1084"/>
                    <a:pt x="1264" y="1082"/>
                  </a:cubicBezTo>
                  <a:cubicBezTo>
                    <a:pt x="1264" y="1080"/>
                    <a:pt x="1265" y="1079"/>
                    <a:pt x="1266" y="1078"/>
                  </a:cubicBezTo>
                  <a:close/>
                  <a:moveTo>
                    <a:pt x="1279" y="1076"/>
                  </a:moveTo>
                  <a:lnTo>
                    <a:pt x="1279" y="1076"/>
                  </a:lnTo>
                  <a:cubicBezTo>
                    <a:pt x="1280" y="1076"/>
                    <a:pt x="1282" y="1077"/>
                    <a:pt x="1283" y="1078"/>
                  </a:cubicBezTo>
                  <a:cubicBezTo>
                    <a:pt x="1283" y="1080"/>
                    <a:pt x="1282" y="1082"/>
                    <a:pt x="1281" y="1082"/>
                  </a:cubicBezTo>
                  <a:lnTo>
                    <a:pt x="1281" y="1082"/>
                  </a:lnTo>
                  <a:cubicBezTo>
                    <a:pt x="1279" y="1083"/>
                    <a:pt x="1277" y="1082"/>
                    <a:pt x="1277" y="1080"/>
                  </a:cubicBezTo>
                  <a:cubicBezTo>
                    <a:pt x="1276" y="1079"/>
                    <a:pt x="1277" y="1077"/>
                    <a:pt x="1279" y="1076"/>
                  </a:cubicBezTo>
                  <a:close/>
                  <a:moveTo>
                    <a:pt x="1291" y="1075"/>
                  </a:moveTo>
                  <a:lnTo>
                    <a:pt x="1291" y="1075"/>
                  </a:lnTo>
                  <a:cubicBezTo>
                    <a:pt x="1293" y="1074"/>
                    <a:pt x="1295" y="1075"/>
                    <a:pt x="1295" y="1077"/>
                  </a:cubicBezTo>
                  <a:cubicBezTo>
                    <a:pt x="1296" y="1078"/>
                    <a:pt x="1295" y="1080"/>
                    <a:pt x="1293" y="1081"/>
                  </a:cubicBezTo>
                  <a:lnTo>
                    <a:pt x="1293" y="1081"/>
                  </a:lnTo>
                  <a:cubicBezTo>
                    <a:pt x="1291" y="1081"/>
                    <a:pt x="1290" y="1080"/>
                    <a:pt x="1289" y="1079"/>
                  </a:cubicBezTo>
                  <a:cubicBezTo>
                    <a:pt x="1289" y="1077"/>
                    <a:pt x="1289" y="1075"/>
                    <a:pt x="1291" y="1075"/>
                  </a:cubicBezTo>
                  <a:close/>
                  <a:moveTo>
                    <a:pt x="1304" y="1073"/>
                  </a:moveTo>
                  <a:lnTo>
                    <a:pt x="1304" y="1073"/>
                  </a:lnTo>
                  <a:cubicBezTo>
                    <a:pt x="1305" y="1073"/>
                    <a:pt x="1307" y="1073"/>
                    <a:pt x="1307" y="1075"/>
                  </a:cubicBezTo>
                  <a:cubicBezTo>
                    <a:pt x="1308" y="1077"/>
                    <a:pt x="1307" y="1078"/>
                    <a:pt x="1305" y="1079"/>
                  </a:cubicBezTo>
                  <a:lnTo>
                    <a:pt x="1305" y="1079"/>
                  </a:lnTo>
                  <a:cubicBezTo>
                    <a:pt x="1304" y="1080"/>
                    <a:pt x="1302" y="1079"/>
                    <a:pt x="1302" y="1077"/>
                  </a:cubicBezTo>
                  <a:cubicBezTo>
                    <a:pt x="1301" y="1075"/>
                    <a:pt x="1302" y="1074"/>
                    <a:pt x="1304" y="1073"/>
                  </a:cubicBezTo>
                  <a:close/>
                  <a:moveTo>
                    <a:pt x="1316" y="1071"/>
                  </a:moveTo>
                  <a:lnTo>
                    <a:pt x="1316" y="1071"/>
                  </a:lnTo>
                  <a:cubicBezTo>
                    <a:pt x="1318" y="1071"/>
                    <a:pt x="1319" y="1072"/>
                    <a:pt x="1320" y="1073"/>
                  </a:cubicBezTo>
                  <a:cubicBezTo>
                    <a:pt x="1320" y="1075"/>
                    <a:pt x="1320" y="1077"/>
                    <a:pt x="1318" y="1077"/>
                  </a:cubicBezTo>
                  <a:lnTo>
                    <a:pt x="1318" y="1077"/>
                  </a:lnTo>
                  <a:cubicBezTo>
                    <a:pt x="1316" y="1078"/>
                    <a:pt x="1314" y="1077"/>
                    <a:pt x="1314" y="1075"/>
                  </a:cubicBezTo>
                  <a:cubicBezTo>
                    <a:pt x="1313" y="1074"/>
                    <a:pt x="1314" y="1072"/>
                    <a:pt x="1316" y="1071"/>
                  </a:cubicBezTo>
                  <a:close/>
                  <a:moveTo>
                    <a:pt x="1328" y="1069"/>
                  </a:moveTo>
                  <a:lnTo>
                    <a:pt x="1328" y="1069"/>
                  </a:lnTo>
                  <a:cubicBezTo>
                    <a:pt x="1330" y="1069"/>
                    <a:pt x="1332" y="1070"/>
                    <a:pt x="1332" y="1071"/>
                  </a:cubicBezTo>
                  <a:cubicBezTo>
                    <a:pt x="1333" y="1073"/>
                    <a:pt x="1332" y="1075"/>
                    <a:pt x="1330" y="1075"/>
                  </a:cubicBezTo>
                  <a:lnTo>
                    <a:pt x="1330" y="1075"/>
                  </a:lnTo>
                  <a:cubicBezTo>
                    <a:pt x="1329" y="1076"/>
                    <a:pt x="1327" y="1075"/>
                    <a:pt x="1326" y="1073"/>
                  </a:cubicBezTo>
                  <a:cubicBezTo>
                    <a:pt x="1326" y="1072"/>
                    <a:pt x="1327" y="1070"/>
                    <a:pt x="1328" y="1069"/>
                  </a:cubicBezTo>
                  <a:close/>
                  <a:moveTo>
                    <a:pt x="1341" y="1067"/>
                  </a:moveTo>
                  <a:lnTo>
                    <a:pt x="1341" y="1067"/>
                  </a:lnTo>
                  <a:cubicBezTo>
                    <a:pt x="1342" y="1067"/>
                    <a:pt x="1344" y="1068"/>
                    <a:pt x="1345" y="1069"/>
                  </a:cubicBezTo>
                  <a:cubicBezTo>
                    <a:pt x="1345" y="1071"/>
                    <a:pt x="1344" y="1073"/>
                    <a:pt x="1343" y="1073"/>
                  </a:cubicBezTo>
                  <a:lnTo>
                    <a:pt x="1343" y="1073"/>
                  </a:lnTo>
                  <a:cubicBezTo>
                    <a:pt x="1341" y="1074"/>
                    <a:pt x="1339" y="1073"/>
                    <a:pt x="1339" y="1071"/>
                  </a:cubicBezTo>
                  <a:cubicBezTo>
                    <a:pt x="1338" y="1070"/>
                    <a:pt x="1339" y="1068"/>
                    <a:pt x="1341" y="1067"/>
                  </a:cubicBezTo>
                  <a:close/>
                  <a:moveTo>
                    <a:pt x="1353" y="1065"/>
                  </a:moveTo>
                  <a:lnTo>
                    <a:pt x="1353" y="1065"/>
                  </a:lnTo>
                  <a:cubicBezTo>
                    <a:pt x="1355" y="1065"/>
                    <a:pt x="1356" y="1066"/>
                    <a:pt x="1357" y="1067"/>
                  </a:cubicBezTo>
                  <a:cubicBezTo>
                    <a:pt x="1357" y="1069"/>
                    <a:pt x="1357" y="1071"/>
                    <a:pt x="1355" y="1071"/>
                  </a:cubicBezTo>
                  <a:lnTo>
                    <a:pt x="1355" y="1071"/>
                  </a:lnTo>
                  <a:cubicBezTo>
                    <a:pt x="1353" y="1072"/>
                    <a:pt x="1352" y="1071"/>
                    <a:pt x="1351" y="1069"/>
                  </a:cubicBezTo>
                  <a:cubicBezTo>
                    <a:pt x="1350" y="1068"/>
                    <a:pt x="1351" y="1066"/>
                    <a:pt x="1353" y="1065"/>
                  </a:cubicBezTo>
                  <a:close/>
                  <a:moveTo>
                    <a:pt x="1365" y="1063"/>
                  </a:moveTo>
                  <a:lnTo>
                    <a:pt x="1365" y="1063"/>
                  </a:lnTo>
                  <a:cubicBezTo>
                    <a:pt x="1367" y="1063"/>
                    <a:pt x="1369" y="1064"/>
                    <a:pt x="1369" y="1065"/>
                  </a:cubicBezTo>
                  <a:cubicBezTo>
                    <a:pt x="1370" y="1067"/>
                    <a:pt x="1369" y="1069"/>
                    <a:pt x="1367" y="1069"/>
                  </a:cubicBezTo>
                  <a:lnTo>
                    <a:pt x="1367" y="1069"/>
                  </a:lnTo>
                  <a:cubicBezTo>
                    <a:pt x="1366" y="1070"/>
                    <a:pt x="1364" y="1069"/>
                    <a:pt x="1363" y="1067"/>
                  </a:cubicBezTo>
                  <a:cubicBezTo>
                    <a:pt x="1363" y="1066"/>
                    <a:pt x="1364" y="1064"/>
                    <a:pt x="1365" y="1063"/>
                  </a:cubicBezTo>
                  <a:close/>
                  <a:moveTo>
                    <a:pt x="1378" y="1061"/>
                  </a:moveTo>
                  <a:lnTo>
                    <a:pt x="1378" y="1061"/>
                  </a:lnTo>
                  <a:cubicBezTo>
                    <a:pt x="1379" y="1061"/>
                    <a:pt x="1381" y="1062"/>
                    <a:pt x="1382" y="1063"/>
                  </a:cubicBezTo>
                  <a:cubicBezTo>
                    <a:pt x="1382" y="1065"/>
                    <a:pt x="1381" y="1067"/>
                    <a:pt x="1380" y="1067"/>
                  </a:cubicBezTo>
                  <a:lnTo>
                    <a:pt x="1380" y="1067"/>
                  </a:lnTo>
                  <a:cubicBezTo>
                    <a:pt x="1378" y="1068"/>
                    <a:pt x="1376" y="1067"/>
                    <a:pt x="1376" y="1065"/>
                  </a:cubicBezTo>
                  <a:cubicBezTo>
                    <a:pt x="1375" y="1063"/>
                    <a:pt x="1376" y="1062"/>
                    <a:pt x="1378" y="1061"/>
                  </a:cubicBezTo>
                  <a:close/>
                  <a:moveTo>
                    <a:pt x="1390" y="1059"/>
                  </a:moveTo>
                  <a:lnTo>
                    <a:pt x="1390" y="1059"/>
                  </a:lnTo>
                  <a:cubicBezTo>
                    <a:pt x="1392" y="1058"/>
                    <a:pt x="1393" y="1059"/>
                    <a:pt x="1394" y="1061"/>
                  </a:cubicBezTo>
                  <a:cubicBezTo>
                    <a:pt x="1394" y="1062"/>
                    <a:pt x="1393" y="1064"/>
                    <a:pt x="1392" y="1065"/>
                  </a:cubicBezTo>
                  <a:lnTo>
                    <a:pt x="1392" y="1065"/>
                  </a:lnTo>
                  <a:cubicBezTo>
                    <a:pt x="1390" y="1065"/>
                    <a:pt x="1388" y="1064"/>
                    <a:pt x="1388" y="1063"/>
                  </a:cubicBezTo>
                  <a:cubicBezTo>
                    <a:pt x="1387" y="1061"/>
                    <a:pt x="1388" y="1059"/>
                    <a:pt x="1390" y="1059"/>
                  </a:cubicBezTo>
                  <a:close/>
                  <a:moveTo>
                    <a:pt x="1402" y="1057"/>
                  </a:moveTo>
                  <a:lnTo>
                    <a:pt x="1402" y="1057"/>
                  </a:lnTo>
                  <a:cubicBezTo>
                    <a:pt x="1404" y="1056"/>
                    <a:pt x="1406" y="1057"/>
                    <a:pt x="1406" y="1058"/>
                  </a:cubicBezTo>
                  <a:cubicBezTo>
                    <a:pt x="1407" y="1060"/>
                    <a:pt x="1406" y="1062"/>
                    <a:pt x="1404" y="1062"/>
                  </a:cubicBezTo>
                  <a:lnTo>
                    <a:pt x="1404" y="1062"/>
                  </a:lnTo>
                  <a:cubicBezTo>
                    <a:pt x="1402" y="1063"/>
                    <a:pt x="1401" y="1062"/>
                    <a:pt x="1400" y="1060"/>
                  </a:cubicBezTo>
                  <a:cubicBezTo>
                    <a:pt x="1400" y="1059"/>
                    <a:pt x="1401" y="1057"/>
                    <a:pt x="1402" y="1057"/>
                  </a:cubicBezTo>
                  <a:close/>
                  <a:moveTo>
                    <a:pt x="1414" y="1054"/>
                  </a:moveTo>
                  <a:lnTo>
                    <a:pt x="1414" y="1054"/>
                  </a:lnTo>
                  <a:cubicBezTo>
                    <a:pt x="1416" y="1054"/>
                    <a:pt x="1418" y="1055"/>
                    <a:pt x="1418" y="1056"/>
                  </a:cubicBezTo>
                  <a:cubicBezTo>
                    <a:pt x="1419" y="1058"/>
                    <a:pt x="1418" y="1060"/>
                    <a:pt x="1416" y="1060"/>
                  </a:cubicBezTo>
                  <a:lnTo>
                    <a:pt x="1416" y="1060"/>
                  </a:lnTo>
                  <a:cubicBezTo>
                    <a:pt x="1415" y="1061"/>
                    <a:pt x="1413" y="1060"/>
                    <a:pt x="1412" y="1058"/>
                  </a:cubicBezTo>
                  <a:cubicBezTo>
                    <a:pt x="1412" y="1057"/>
                    <a:pt x="1413" y="1055"/>
                    <a:pt x="1414" y="1054"/>
                  </a:cubicBezTo>
                  <a:close/>
                  <a:moveTo>
                    <a:pt x="1427" y="1052"/>
                  </a:moveTo>
                  <a:lnTo>
                    <a:pt x="1427" y="1052"/>
                  </a:lnTo>
                  <a:cubicBezTo>
                    <a:pt x="1428" y="1051"/>
                    <a:pt x="1430" y="1052"/>
                    <a:pt x="1431" y="1053"/>
                  </a:cubicBezTo>
                  <a:cubicBezTo>
                    <a:pt x="1431" y="1055"/>
                    <a:pt x="1430" y="1057"/>
                    <a:pt x="1429" y="1057"/>
                  </a:cubicBezTo>
                  <a:lnTo>
                    <a:pt x="1429" y="1057"/>
                  </a:lnTo>
                  <a:cubicBezTo>
                    <a:pt x="1427" y="1058"/>
                    <a:pt x="1425" y="1057"/>
                    <a:pt x="1425" y="1055"/>
                  </a:cubicBezTo>
                  <a:cubicBezTo>
                    <a:pt x="1424" y="1054"/>
                    <a:pt x="1425" y="1052"/>
                    <a:pt x="1427" y="1052"/>
                  </a:cubicBezTo>
                  <a:close/>
                  <a:moveTo>
                    <a:pt x="1439" y="1049"/>
                  </a:moveTo>
                  <a:lnTo>
                    <a:pt x="1439" y="1049"/>
                  </a:lnTo>
                  <a:cubicBezTo>
                    <a:pt x="1441" y="1048"/>
                    <a:pt x="1442" y="1049"/>
                    <a:pt x="1443" y="1051"/>
                  </a:cubicBezTo>
                  <a:cubicBezTo>
                    <a:pt x="1443" y="1052"/>
                    <a:pt x="1442" y="1054"/>
                    <a:pt x="1441" y="1055"/>
                  </a:cubicBezTo>
                  <a:lnTo>
                    <a:pt x="1441" y="1055"/>
                  </a:lnTo>
                  <a:cubicBezTo>
                    <a:pt x="1439" y="1055"/>
                    <a:pt x="1437" y="1054"/>
                    <a:pt x="1437" y="1053"/>
                  </a:cubicBezTo>
                  <a:cubicBezTo>
                    <a:pt x="1436" y="1051"/>
                    <a:pt x="1437" y="1049"/>
                    <a:pt x="1439" y="1049"/>
                  </a:cubicBezTo>
                  <a:close/>
                  <a:moveTo>
                    <a:pt x="1451" y="1046"/>
                  </a:moveTo>
                  <a:lnTo>
                    <a:pt x="1451" y="1046"/>
                  </a:lnTo>
                  <a:cubicBezTo>
                    <a:pt x="1453" y="1046"/>
                    <a:pt x="1455" y="1046"/>
                    <a:pt x="1455" y="1048"/>
                  </a:cubicBezTo>
                  <a:cubicBezTo>
                    <a:pt x="1456" y="1050"/>
                    <a:pt x="1455" y="1052"/>
                    <a:pt x="1453" y="1052"/>
                  </a:cubicBezTo>
                  <a:lnTo>
                    <a:pt x="1453" y="1052"/>
                  </a:lnTo>
                  <a:cubicBezTo>
                    <a:pt x="1451" y="1053"/>
                    <a:pt x="1450" y="1052"/>
                    <a:pt x="1449" y="1050"/>
                  </a:cubicBezTo>
                  <a:cubicBezTo>
                    <a:pt x="1449" y="1048"/>
                    <a:pt x="1449" y="1047"/>
                    <a:pt x="1451" y="1046"/>
                  </a:cubicBezTo>
                  <a:close/>
                  <a:moveTo>
                    <a:pt x="1463" y="1043"/>
                  </a:moveTo>
                  <a:lnTo>
                    <a:pt x="1463" y="1043"/>
                  </a:lnTo>
                  <a:cubicBezTo>
                    <a:pt x="1465" y="1043"/>
                    <a:pt x="1467" y="1044"/>
                    <a:pt x="1467" y="1045"/>
                  </a:cubicBezTo>
                  <a:cubicBezTo>
                    <a:pt x="1468" y="1047"/>
                    <a:pt x="1467" y="1049"/>
                    <a:pt x="1465" y="1049"/>
                  </a:cubicBezTo>
                  <a:lnTo>
                    <a:pt x="1465" y="1049"/>
                  </a:lnTo>
                  <a:cubicBezTo>
                    <a:pt x="1464" y="1050"/>
                    <a:pt x="1462" y="1049"/>
                    <a:pt x="1461" y="1047"/>
                  </a:cubicBezTo>
                  <a:cubicBezTo>
                    <a:pt x="1461" y="1046"/>
                    <a:pt x="1462" y="1044"/>
                    <a:pt x="1463" y="1043"/>
                  </a:cubicBezTo>
                  <a:close/>
                  <a:moveTo>
                    <a:pt x="1475" y="1040"/>
                  </a:moveTo>
                  <a:lnTo>
                    <a:pt x="1475" y="1040"/>
                  </a:lnTo>
                  <a:cubicBezTo>
                    <a:pt x="1477" y="1040"/>
                    <a:pt x="1479" y="1041"/>
                    <a:pt x="1479" y="1042"/>
                  </a:cubicBezTo>
                  <a:cubicBezTo>
                    <a:pt x="1480" y="1044"/>
                    <a:pt x="1479" y="1046"/>
                    <a:pt x="1477" y="1046"/>
                  </a:cubicBezTo>
                  <a:lnTo>
                    <a:pt x="1477" y="1046"/>
                  </a:lnTo>
                  <a:cubicBezTo>
                    <a:pt x="1476" y="1047"/>
                    <a:pt x="1474" y="1046"/>
                    <a:pt x="1473" y="1044"/>
                  </a:cubicBezTo>
                  <a:cubicBezTo>
                    <a:pt x="1473" y="1043"/>
                    <a:pt x="1474" y="1041"/>
                    <a:pt x="1475" y="1040"/>
                  </a:cubicBezTo>
                  <a:close/>
                  <a:moveTo>
                    <a:pt x="1488" y="1037"/>
                  </a:moveTo>
                  <a:lnTo>
                    <a:pt x="1488" y="1037"/>
                  </a:lnTo>
                  <a:cubicBezTo>
                    <a:pt x="1489" y="1037"/>
                    <a:pt x="1491" y="1038"/>
                    <a:pt x="1492" y="1039"/>
                  </a:cubicBezTo>
                  <a:cubicBezTo>
                    <a:pt x="1492" y="1041"/>
                    <a:pt x="1491" y="1043"/>
                    <a:pt x="1490" y="1043"/>
                  </a:cubicBezTo>
                  <a:lnTo>
                    <a:pt x="1490" y="1043"/>
                  </a:lnTo>
                  <a:cubicBezTo>
                    <a:pt x="1488" y="1044"/>
                    <a:pt x="1486" y="1043"/>
                    <a:pt x="1486" y="1041"/>
                  </a:cubicBezTo>
                  <a:cubicBezTo>
                    <a:pt x="1485" y="1040"/>
                    <a:pt x="1486" y="1038"/>
                    <a:pt x="1488" y="1037"/>
                  </a:cubicBezTo>
                  <a:close/>
                  <a:moveTo>
                    <a:pt x="1500" y="1034"/>
                  </a:moveTo>
                  <a:lnTo>
                    <a:pt x="1500" y="1034"/>
                  </a:lnTo>
                  <a:cubicBezTo>
                    <a:pt x="1501" y="1034"/>
                    <a:pt x="1503" y="1035"/>
                    <a:pt x="1504" y="1036"/>
                  </a:cubicBezTo>
                  <a:cubicBezTo>
                    <a:pt x="1504" y="1038"/>
                    <a:pt x="1503" y="1040"/>
                    <a:pt x="1502" y="1040"/>
                  </a:cubicBezTo>
                  <a:lnTo>
                    <a:pt x="1502" y="1040"/>
                  </a:lnTo>
                  <a:cubicBezTo>
                    <a:pt x="1500" y="1041"/>
                    <a:pt x="1498" y="1040"/>
                    <a:pt x="1498" y="1038"/>
                  </a:cubicBezTo>
                  <a:cubicBezTo>
                    <a:pt x="1497" y="1037"/>
                    <a:pt x="1498" y="1035"/>
                    <a:pt x="1500" y="1034"/>
                  </a:cubicBezTo>
                  <a:close/>
                  <a:moveTo>
                    <a:pt x="1512" y="1031"/>
                  </a:moveTo>
                  <a:lnTo>
                    <a:pt x="1512" y="1031"/>
                  </a:lnTo>
                  <a:cubicBezTo>
                    <a:pt x="1513" y="1031"/>
                    <a:pt x="1515" y="1032"/>
                    <a:pt x="1516" y="1033"/>
                  </a:cubicBezTo>
                  <a:cubicBezTo>
                    <a:pt x="1516" y="1035"/>
                    <a:pt x="1515" y="1037"/>
                    <a:pt x="1514" y="1037"/>
                  </a:cubicBezTo>
                  <a:lnTo>
                    <a:pt x="1514" y="1037"/>
                  </a:lnTo>
                  <a:cubicBezTo>
                    <a:pt x="1512" y="1038"/>
                    <a:pt x="1510" y="1037"/>
                    <a:pt x="1510" y="1035"/>
                  </a:cubicBezTo>
                  <a:cubicBezTo>
                    <a:pt x="1509" y="1033"/>
                    <a:pt x="1510" y="1032"/>
                    <a:pt x="1512" y="1031"/>
                  </a:cubicBezTo>
                  <a:close/>
                  <a:moveTo>
                    <a:pt x="1524" y="1028"/>
                  </a:moveTo>
                  <a:lnTo>
                    <a:pt x="1524" y="1028"/>
                  </a:lnTo>
                  <a:cubicBezTo>
                    <a:pt x="1525" y="1027"/>
                    <a:pt x="1527" y="1028"/>
                    <a:pt x="1528" y="1030"/>
                  </a:cubicBezTo>
                  <a:cubicBezTo>
                    <a:pt x="1528" y="1031"/>
                    <a:pt x="1527" y="1033"/>
                    <a:pt x="1526" y="1034"/>
                  </a:cubicBezTo>
                  <a:lnTo>
                    <a:pt x="1526" y="1034"/>
                  </a:lnTo>
                  <a:cubicBezTo>
                    <a:pt x="1524" y="1034"/>
                    <a:pt x="1522" y="1033"/>
                    <a:pt x="1522" y="1032"/>
                  </a:cubicBezTo>
                  <a:cubicBezTo>
                    <a:pt x="1521" y="1030"/>
                    <a:pt x="1522" y="1028"/>
                    <a:pt x="1524" y="1028"/>
                  </a:cubicBezTo>
                  <a:close/>
                  <a:moveTo>
                    <a:pt x="1536" y="1024"/>
                  </a:moveTo>
                  <a:lnTo>
                    <a:pt x="1536" y="1024"/>
                  </a:lnTo>
                  <a:cubicBezTo>
                    <a:pt x="1538" y="1024"/>
                    <a:pt x="1539" y="1025"/>
                    <a:pt x="1540" y="1026"/>
                  </a:cubicBezTo>
                  <a:cubicBezTo>
                    <a:pt x="1540" y="1028"/>
                    <a:pt x="1539" y="1030"/>
                    <a:pt x="1538" y="1030"/>
                  </a:cubicBezTo>
                  <a:lnTo>
                    <a:pt x="1538" y="1030"/>
                  </a:lnTo>
                  <a:cubicBezTo>
                    <a:pt x="1536" y="1031"/>
                    <a:pt x="1534" y="1030"/>
                    <a:pt x="1534" y="1028"/>
                  </a:cubicBezTo>
                  <a:cubicBezTo>
                    <a:pt x="1533" y="1027"/>
                    <a:pt x="1534" y="1025"/>
                    <a:pt x="1536" y="1024"/>
                  </a:cubicBezTo>
                  <a:close/>
                  <a:moveTo>
                    <a:pt x="1548" y="1021"/>
                  </a:moveTo>
                  <a:lnTo>
                    <a:pt x="1548" y="1021"/>
                  </a:lnTo>
                  <a:cubicBezTo>
                    <a:pt x="1550" y="1020"/>
                    <a:pt x="1551" y="1021"/>
                    <a:pt x="1552" y="1023"/>
                  </a:cubicBezTo>
                  <a:cubicBezTo>
                    <a:pt x="1552" y="1025"/>
                    <a:pt x="1552" y="1026"/>
                    <a:pt x="1550" y="1027"/>
                  </a:cubicBezTo>
                  <a:lnTo>
                    <a:pt x="1550" y="1027"/>
                  </a:lnTo>
                  <a:cubicBezTo>
                    <a:pt x="1548" y="1028"/>
                    <a:pt x="1546" y="1027"/>
                    <a:pt x="1546" y="1025"/>
                  </a:cubicBezTo>
                  <a:cubicBezTo>
                    <a:pt x="1545" y="1023"/>
                    <a:pt x="1546" y="1022"/>
                    <a:pt x="1548" y="1021"/>
                  </a:cubicBezTo>
                  <a:close/>
                  <a:moveTo>
                    <a:pt x="1560" y="1017"/>
                  </a:moveTo>
                  <a:lnTo>
                    <a:pt x="1560" y="1017"/>
                  </a:lnTo>
                  <a:cubicBezTo>
                    <a:pt x="1562" y="1017"/>
                    <a:pt x="1563" y="1018"/>
                    <a:pt x="1564" y="1019"/>
                  </a:cubicBezTo>
                  <a:cubicBezTo>
                    <a:pt x="1564" y="1021"/>
                    <a:pt x="1564" y="1023"/>
                    <a:pt x="1562" y="1023"/>
                  </a:cubicBezTo>
                  <a:lnTo>
                    <a:pt x="1562" y="1023"/>
                  </a:lnTo>
                  <a:cubicBezTo>
                    <a:pt x="1560" y="1024"/>
                    <a:pt x="1558" y="1023"/>
                    <a:pt x="1558" y="1021"/>
                  </a:cubicBezTo>
                  <a:cubicBezTo>
                    <a:pt x="1557" y="1020"/>
                    <a:pt x="1558" y="1018"/>
                    <a:pt x="1560" y="1017"/>
                  </a:cubicBezTo>
                  <a:close/>
                  <a:moveTo>
                    <a:pt x="1572" y="1014"/>
                  </a:moveTo>
                  <a:lnTo>
                    <a:pt x="1572" y="1014"/>
                  </a:lnTo>
                  <a:cubicBezTo>
                    <a:pt x="1573" y="1013"/>
                    <a:pt x="1575" y="1014"/>
                    <a:pt x="1576" y="1016"/>
                  </a:cubicBezTo>
                  <a:cubicBezTo>
                    <a:pt x="1576" y="1017"/>
                    <a:pt x="1575" y="1019"/>
                    <a:pt x="1574" y="1020"/>
                  </a:cubicBezTo>
                  <a:lnTo>
                    <a:pt x="1574" y="1020"/>
                  </a:lnTo>
                  <a:cubicBezTo>
                    <a:pt x="1572" y="1020"/>
                    <a:pt x="1570" y="1019"/>
                    <a:pt x="1570" y="1018"/>
                  </a:cubicBezTo>
                  <a:cubicBezTo>
                    <a:pt x="1569" y="1016"/>
                    <a:pt x="1570" y="1014"/>
                    <a:pt x="1572" y="1014"/>
                  </a:cubicBezTo>
                  <a:close/>
                  <a:moveTo>
                    <a:pt x="1584" y="1010"/>
                  </a:moveTo>
                  <a:lnTo>
                    <a:pt x="1584" y="1010"/>
                  </a:lnTo>
                  <a:cubicBezTo>
                    <a:pt x="1585" y="1009"/>
                    <a:pt x="1587" y="1010"/>
                    <a:pt x="1588" y="1012"/>
                  </a:cubicBezTo>
                  <a:cubicBezTo>
                    <a:pt x="1588" y="1014"/>
                    <a:pt x="1587" y="1015"/>
                    <a:pt x="1586" y="1016"/>
                  </a:cubicBezTo>
                  <a:lnTo>
                    <a:pt x="1586" y="1016"/>
                  </a:lnTo>
                  <a:cubicBezTo>
                    <a:pt x="1584" y="1016"/>
                    <a:pt x="1582" y="1016"/>
                    <a:pt x="1582" y="1014"/>
                  </a:cubicBezTo>
                  <a:cubicBezTo>
                    <a:pt x="1581" y="1012"/>
                    <a:pt x="1582" y="1010"/>
                    <a:pt x="1584" y="1010"/>
                  </a:cubicBezTo>
                  <a:close/>
                  <a:moveTo>
                    <a:pt x="1596" y="1006"/>
                  </a:moveTo>
                  <a:lnTo>
                    <a:pt x="1596" y="1006"/>
                  </a:lnTo>
                  <a:cubicBezTo>
                    <a:pt x="1597" y="1006"/>
                    <a:pt x="1599" y="1006"/>
                    <a:pt x="1600" y="1008"/>
                  </a:cubicBezTo>
                  <a:cubicBezTo>
                    <a:pt x="1600" y="1010"/>
                    <a:pt x="1599" y="1012"/>
                    <a:pt x="1598" y="1012"/>
                  </a:cubicBezTo>
                  <a:lnTo>
                    <a:pt x="1598" y="1012"/>
                  </a:lnTo>
                  <a:cubicBezTo>
                    <a:pt x="1596" y="1013"/>
                    <a:pt x="1594" y="1012"/>
                    <a:pt x="1594" y="1010"/>
                  </a:cubicBezTo>
                  <a:cubicBezTo>
                    <a:pt x="1593" y="1008"/>
                    <a:pt x="1594" y="1007"/>
                    <a:pt x="1596" y="1006"/>
                  </a:cubicBezTo>
                  <a:close/>
                  <a:moveTo>
                    <a:pt x="1607" y="1002"/>
                  </a:moveTo>
                  <a:lnTo>
                    <a:pt x="1607" y="1002"/>
                  </a:lnTo>
                  <a:cubicBezTo>
                    <a:pt x="1608" y="1001"/>
                    <a:pt x="1610" y="1002"/>
                    <a:pt x="1611" y="1003"/>
                  </a:cubicBezTo>
                  <a:cubicBezTo>
                    <a:pt x="1612" y="1005"/>
                    <a:pt x="1612" y="1007"/>
                    <a:pt x="1610" y="1008"/>
                  </a:cubicBezTo>
                  <a:lnTo>
                    <a:pt x="1610" y="1008"/>
                  </a:lnTo>
                  <a:cubicBezTo>
                    <a:pt x="1609" y="1009"/>
                    <a:pt x="1607" y="1008"/>
                    <a:pt x="1606" y="1007"/>
                  </a:cubicBezTo>
                  <a:cubicBezTo>
                    <a:pt x="1605" y="1005"/>
                    <a:pt x="1605" y="1003"/>
                    <a:pt x="1607" y="1002"/>
                  </a:cubicBezTo>
                  <a:close/>
                  <a:moveTo>
                    <a:pt x="1619" y="998"/>
                  </a:moveTo>
                  <a:lnTo>
                    <a:pt x="1619" y="998"/>
                  </a:lnTo>
                  <a:cubicBezTo>
                    <a:pt x="1620" y="997"/>
                    <a:pt x="1622" y="998"/>
                    <a:pt x="1623" y="999"/>
                  </a:cubicBezTo>
                  <a:cubicBezTo>
                    <a:pt x="1624" y="1001"/>
                    <a:pt x="1623" y="1003"/>
                    <a:pt x="1622" y="1003"/>
                  </a:cubicBezTo>
                  <a:lnTo>
                    <a:pt x="1622" y="1003"/>
                  </a:lnTo>
                  <a:cubicBezTo>
                    <a:pt x="1621" y="1004"/>
                    <a:pt x="1619" y="1004"/>
                    <a:pt x="1618" y="1003"/>
                  </a:cubicBezTo>
                  <a:cubicBezTo>
                    <a:pt x="1617" y="1001"/>
                    <a:pt x="1617" y="999"/>
                    <a:pt x="1619" y="998"/>
                  </a:cubicBezTo>
                  <a:close/>
                  <a:moveTo>
                    <a:pt x="1630" y="994"/>
                  </a:moveTo>
                  <a:lnTo>
                    <a:pt x="1630" y="994"/>
                  </a:lnTo>
                  <a:cubicBezTo>
                    <a:pt x="1632" y="993"/>
                    <a:pt x="1634" y="994"/>
                    <a:pt x="1635" y="995"/>
                  </a:cubicBezTo>
                  <a:cubicBezTo>
                    <a:pt x="1636" y="996"/>
                    <a:pt x="1635" y="998"/>
                    <a:pt x="1634" y="999"/>
                  </a:cubicBezTo>
                  <a:lnTo>
                    <a:pt x="1634" y="999"/>
                  </a:lnTo>
                  <a:cubicBezTo>
                    <a:pt x="1632" y="1000"/>
                    <a:pt x="1630" y="1000"/>
                    <a:pt x="1629" y="999"/>
                  </a:cubicBezTo>
                  <a:cubicBezTo>
                    <a:pt x="1629" y="997"/>
                    <a:pt x="1629" y="995"/>
                    <a:pt x="1630" y="994"/>
                  </a:cubicBezTo>
                  <a:close/>
                  <a:moveTo>
                    <a:pt x="1642" y="990"/>
                  </a:moveTo>
                  <a:lnTo>
                    <a:pt x="1642" y="990"/>
                  </a:lnTo>
                  <a:cubicBezTo>
                    <a:pt x="1643" y="989"/>
                    <a:pt x="1645" y="989"/>
                    <a:pt x="1646" y="990"/>
                  </a:cubicBezTo>
                  <a:cubicBezTo>
                    <a:pt x="1647" y="992"/>
                    <a:pt x="1647" y="994"/>
                    <a:pt x="1646" y="995"/>
                  </a:cubicBezTo>
                  <a:lnTo>
                    <a:pt x="1646" y="995"/>
                  </a:lnTo>
                  <a:cubicBezTo>
                    <a:pt x="1645" y="996"/>
                    <a:pt x="1643" y="996"/>
                    <a:pt x="1642" y="995"/>
                  </a:cubicBezTo>
                  <a:cubicBezTo>
                    <a:pt x="1640" y="994"/>
                    <a:pt x="1640" y="992"/>
                    <a:pt x="1642" y="990"/>
                  </a:cubicBezTo>
                  <a:close/>
                  <a:moveTo>
                    <a:pt x="1653" y="986"/>
                  </a:moveTo>
                  <a:lnTo>
                    <a:pt x="1653" y="986"/>
                  </a:lnTo>
                  <a:cubicBezTo>
                    <a:pt x="1655" y="985"/>
                    <a:pt x="1657" y="985"/>
                    <a:pt x="1658" y="986"/>
                  </a:cubicBezTo>
                  <a:cubicBezTo>
                    <a:pt x="1659" y="987"/>
                    <a:pt x="1659" y="989"/>
                    <a:pt x="1658" y="990"/>
                  </a:cubicBezTo>
                  <a:lnTo>
                    <a:pt x="1658" y="990"/>
                  </a:lnTo>
                  <a:cubicBezTo>
                    <a:pt x="1657" y="991"/>
                    <a:pt x="1655" y="991"/>
                    <a:pt x="1653" y="990"/>
                  </a:cubicBezTo>
                  <a:cubicBezTo>
                    <a:pt x="1652" y="989"/>
                    <a:pt x="1652" y="987"/>
                    <a:pt x="1653" y="986"/>
                  </a:cubicBezTo>
                  <a:close/>
                  <a:moveTo>
                    <a:pt x="1665" y="981"/>
                  </a:moveTo>
                  <a:lnTo>
                    <a:pt x="1665" y="981"/>
                  </a:lnTo>
                  <a:cubicBezTo>
                    <a:pt x="1666" y="980"/>
                    <a:pt x="1668" y="980"/>
                    <a:pt x="1669" y="981"/>
                  </a:cubicBezTo>
                  <a:cubicBezTo>
                    <a:pt x="1671" y="983"/>
                    <a:pt x="1671" y="984"/>
                    <a:pt x="1669" y="986"/>
                  </a:cubicBezTo>
                  <a:lnTo>
                    <a:pt x="1669" y="986"/>
                  </a:lnTo>
                  <a:cubicBezTo>
                    <a:pt x="1668" y="987"/>
                    <a:pt x="1666" y="987"/>
                    <a:pt x="1665" y="986"/>
                  </a:cubicBezTo>
                  <a:cubicBezTo>
                    <a:pt x="1664" y="984"/>
                    <a:pt x="1664" y="983"/>
                    <a:pt x="1665" y="981"/>
                  </a:cubicBezTo>
                  <a:close/>
                  <a:moveTo>
                    <a:pt x="1677" y="977"/>
                  </a:moveTo>
                  <a:lnTo>
                    <a:pt x="1677" y="977"/>
                  </a:lnTo>
                  <a:cubicBezTo>
                    <a:pt x="1678" y="976"/>
                    <a:pt x="1680" y="976"/>
                    <a:pt x="1681" y="977"/>
                  </a:cubicBezTo>
                  <a:cubicBezTo>
                    <a:pt x="1682" y="978"/>
                    <a:pt x="1682" y="980"/>
                    <a:pt x="1681" y="981"/>
                  </a:cubicBezTo>
                  <a:lnTo>
                    <a:pt x="1681" y="981"/>
                  </a:lnTo>
                  <a:cubicBezTo>
                    <a:pt x="1680" y="982"/>
                    <a:pt x="1678" y="982"/>
                    <a:pt x="1677" y="981"/>
                  </a:cubicBezTo>
                  <a:cubicBezTo>
                    <a:pt x="1675" y="980"/>
                    <a:pt x="1675" y="978"/>
                    <a:pt x="1677" y="977"/>
                  </a:cubicBezTo>
                  <a:close/>
                  <a:moveTo>
                    <a:pt x="1688" y="972"/>
                  </a:moveTo>
                  <a:lnTo>
                    <a:pt x="1688" y="972"/>
                  </a:lnTo>
                  <a:cubicBezTo>
                    <a:pt x="1689" y="971"/>
                    <a:pt x="1691" y="971"/>
                    <a:pt x="1693" y="972"/>
                  </a:cubicBezTo>
                  <a:cubicBezTo>
                    <a:pt x="1694" y="973"/>
                    <a:pt x="1694" y="975"/>
                    <a:pt x="1693" y="976"/>
                  </a:cubicBezTo>
                  <a:lnTo>
                    <a:pt x="1693" y="976"/>
                  </a:lnTo>
                  <a:cubicBezTo>
                    <a:pt x="1691" y="978"/>
                    <a:pt x="1689" y="978"/>
                    <a:pt x="1688" y="976"/>
                  </a:cubicBezTo>
                  <a:cubicBezTo>
                    <a:pt x="1687" y="975"/>
                    <a:pt x="1687" y="973"/>
                    <a:pt x="1688" y="972"/>
                  </a:cubicBezTo>
                  <a:close/>
                  <a:moveTo>
                    <a:pt x="1700" y="967"/>
                  </a:moveTo>
                  <a:lnTo>
                    <a:pt x="1700" y="967"/>
                  </a:lnTo>
                  <a:cubicBezTo>
                    <a:pt x="1701" y="966"/>
                    <a:pt x="1703" y="966"/>
                    <a:pt x="1704" y="967"/>
                  </a:cubicBezTo>
                  <a:cubicBezTo>
                    <a:pt x="1705" y="968"/>
                    <a:pt x="1705" y="970"/>
                    <a:pt x="1704" y="971"/>
                  </a:cubicBezTo>
                  <a:lnTo>
                    <a:pt x="1704" y="971"/>
                  </a:lnTo>
                  <a:cubicBezTo>
                    <a:pt x="1703" y="973"/>
                    <a:pt x="1701" y="973"/>
                    <a:pt x="1700" y="971"/>
                  </a:cubicBezTo>
                  <a:cubicBezTo>
                    <a:pt x="1698" y="970"/>
                    <a:pt x="1698" y="968"/>
                    <a:pt x="1700" y="967"/>
                  </a:cubicBezTo>
                  <a:close/>
                  <a:moveTo>
                    <a:pt x="1711" y="962"/>
                  </a:moveTo>
                  <a:lnTo>
                    <a:pt x="1711" y="962"/>
                  </a:lnTo>
                  <a:cubicBezTo>
                    <a:pt x="1712" y="961"/>
                    <a:pt x="1714" y="961"/>
                    <a:pt x="1716" y="962"/>
                  </a:cubicBezTo>
                  <a:cubicBezTo>
                    <a:pt x="1717" y="963"/>
                    <a:pt x="1717" y="965"/>
                    <a:pt x="1716" y="967"/>
                  </a:cubicBezTo>
                  <a:lnTo>
                    <a:pt x="1716" y="967"/>
                  </a:lnTo>
                  <a:cubicBezTo>
                    <a:pt x="1714" y="968"/>
                    <a:pt x="1712" y="968"/>
                    <a:pt x="1711" y="967"/>
                  </a:cubicBezTo>
                  <a:cubicBezTo>
                    <a:pt x="1710" y="965"/>
                    <a:pt x="1710" y="963"/>
                    <a:pt x="1711" y="962"/>
                  </a:cubicBezTo>
                  <a:close/>
                  <a:moveTo>
                    <a:pt x="1723" y="957"/>
                  </a:moveTo>
                  <a:lnTo>
                    <a:pt x="1723" y="957"/>
                  </a:lnTo>
                  <a:cubicBezTo>
                    <a:pt x="1724" y="956"/>
                    <a:pt x="1726" y="956"/>
                    <a:pt x="1727" y="957"/>
                  </a:cubicBezTo>
                  <a:cubicBezTo>
                    <a:pt x="1728" y="958"/>
                    <a:pt x="1728" y="960"/>
                    <a:pt x="1727" y="962"/>
                  </a:cubicBezTo>
                  <a:lnTo>
                    <a:pt x="1727" y="962"/>
                  </a:lnTo>
                  <a:cubicBezTo>
                    <a:pt x="1726" y="963"/>
                    <a:pt x="1724" y="963"/>
                    <a:pt x="1723" y="962"/>
                  </a:cubicBezTo>
                  <a:cubicBezTo>
                    <a:pt x="1721" y="960"/>
                    <a:pt x="1721" y="958"/>
                    <a:pt x="1723" y="957"/>
                  </a:cubicBezTo>
                  <a:close/>
                  <a:moveTo>
                    <a:pt x="1734" y="952"/>
                  </a:moveTo>
                  <a:lnTo>
                    <a:pt x="1734" y="952"/>
                  </a:lnTo>
                  <a:cubicBezTo>
                    <a:pt x="1735" y="951"/>
                    <a:pt x="1737" y="951"/>
                    <a:pt x="1738" y="952"/>
                  </a:cubicBezTo>
                  <a:cubicBezTo>
                    <a:pt x="1740" y="953"/>
                    <a:pt x="1740" y="955"/>
                    <a:pt x="1738" y="956"/>
                  </a:cubicBezTo>
                  <a:lnTo>
                    <a:pt x="1738" y="956"/>
                  </a:lnTo>
                  <a:cubicBezTo>
                    <a:pt x="1737" y="957"/>
                    <a:pt x="1735" y="957"/>
                    <a:pt x="1734" y="956"/>
                  </a:cubicBezTo>
                  <a:cubicBezTo>
                    <a:pt x="1733" y="955"/>
                    <a:pt x="1733" y="953"/>
                    <a:pt x="1734" y="952"/>
                  </a:cubicBezTo>
                  <a:close/>
                  <a:moveTo>
                    <a:pt x="1745" y="946"/>
                  </a:moveTo>
                  <a:lnTo>
                    <a:pt x="1745" y="946"/>
                  </a:lnTo>
                  <a:cubicBezTo>
                    <a:pt x="1746" y="945"/>
                    <a:pt x="1748" y="945"/>
                    <a:pt x="1750" y="946"/>
                  </a:cubicBezTo>
                  <a:cubicBezTo>
                    <a:pt x="1751" y="948"/>
                    <a:pt x="1751" y="950"/>
                    <a:pt x="1750" y="951"/>
                  </a:cubicBezTo>
                  <a:lnTo>
                    <a:pt x="1750" y="951"/>
                  </a:lnTo>
                  <a:cubicBezTo>
                    <a:pt x="1748" y="952"/>
                    <a:pt x="1746" y="952"/>
                    <a:pt x="1745" y="951"/>
                  </a:cubicBezTo>
                  <a:cubicBezTo>
                    <a:pt x="1744" y="950"/>
                    <a:pt x="1744" y="948"/>
                    <a:pt x="1745" y="946"/>
                  </a:cubicBezTo>
                  <a:close/>
                  <a:moveTo>
                    <a:pt x="1757" y="941"/>
                  </a:moveTo>
                  <a:lnTo>
                    <a:pt x="1757" y="941"/>
                  </a:lnTo>
                  <a:cubicBezTo>
                    <a:pt x="1758" y="940"/>
                    <a:pt x="1760" y="940"/>
                    <a:pt x="1761" y="941"/>
                  </a:cubicBezTo>
                  <a:cubicBezTo>
                    <a:pt x="1762" y="942"/>
                    <a:pt x="1762" y="944"/>
                    <a:pt x="1761" y="946"/>
                  </a:cubicBezTo>
                  <a:lnTo>
                    <a:pt x="1761" y="946"/>
                  </a:lnTo>
                  <a:cubicBezTo>
                    <a:pt x="1760" y="947"/>
                    <a:pt x="1758" y="947"/>
                    <a:pt x="1757" y="946"/>
                  </a:cubicBezTo>
                  <a:cubicBezTo>
                    <a:pt x="1755" y="944"/>
                    <a:pt x="1755" y="942"/>
                    <a:pt x="1757" y="941"/>
                  </a:cubicBezTo>
                  <a:close/>
                  <a:moveTo>
                    <a:pt x="1768" y="935"/>
                  </a:moveTo>
                  <a:lnTo>
                    <a:pt x="1768" y="935"/>
                  </a:lnTo>
                  <a:cubicBezTo>
                    <a:pt x="1769" y="934"/>
                    <a:pt x="1771" y="934"/>
                    <a:pt x="1772" y="935"/>
                  </a:cubicBezTo>
                  <a:cubicBezTo>
                    <a:pt x="1773" y="937"/>
                    <a:pt x="1773" y="939"/>
                    <a:pt x="1772" y="940"/>
                  </a:cubicBezTo>
                  <a:lnTo>
                    <a:pt x="1772" y="940"/>
                  </a:lnTo>
                  <a:cubicBezTo>
                    <a:pt x="1771" y="941"/>
                    <a:pt x="1769" y="941"/>
                    <a:pt x="1768" y="940"/>
                  </a:cubicBezTo>
                  <a:cubicBezTo>
                    <a:pt x="1766" y="939"/>
                    <a:pt x="1766" y="937"/>
                    <a:pt x="1768" y="935"/>
                  </a:cubicBezTo>
                  <a:close/>
                  <a:moveTo>
                    <a:pt x="1779" y="930"/>
                  </a:moveTo>
                  <a:lnTo>
                    <a:pt x="1779" y="930"/>
                  </a:lnTo>
                  <a:cubicBezTo>
                    <a:pt x="1780" y="929"/>
                    <a:pt x="1782" y="929"/>
                    <a:pt x="1783" y="930"/>
                  </a:cubicBezTo>
                  <a:cubicBezTo>
                    <a:pt x="1784" y="931"/>
                    <a:pt x="1784" y="933"/>
                    <a:pt x="1783" y="934"/>
                  </a:cubicBezTo>
                  <a:lnTo>
                    <a:pt x="1783" y="934"/>
                  </a:lnTo>
                  <a:cubicBezTo>
                    <a:pt x="1782" y="935"/>
                    <a:pt x="1780" y="935"/>
                    <a:pt x="1779" y="934"/>
                  </a:cubicBezTo>
                  <a:cubicBezTo>
                    <a:pt x="1778" y="933"/>
                    <a:pt x="1778" y="931"/>
                    <a:pt x="1779" y="930"/>
                  </a:cubicBezTo>
                  <a:close/>
                  <a:moveTo>
                    <a:pt x="1790" y="924"/>
                  </a:moveTo>
                  <a:lnTo>
                    <a:pt x="1790" y="924"/>
                  </a:lnTo>
                  <a:cubicBezTo>
                    <a:pt x="1791" y="923"/>
                    <a:pt x="1793" y="923"/>
                    <a:pt x="1794" y="924"/>
                  </a:cubicBezTo>
                  <a:cubicBezTo>
                    <a:pt x="1796" y="925"/>
                    <a:pt x="1796" y="927"/>
                    <a:pt x="1794" y="928"/>
                  </a:cubicBezTo>
                  <a:lnTo>
                    <a:pt x="1794" y="928"/>
                  </a:lnTo>
                  <a:cubicBezTo>
                    <a:pt x="1793" y="930"/>
                    <a:pt x="1791" y="930"/>
                    <a:pt x="1790" y="928"/>
                  </a:cubicBezTo>
                  <a:cubicBezTo>
                    <a:pt x="1789" y="927"/>
                    <a:pt x="1789" y="925"/>
                    <a:pt x="1790" y="924"/>
                  </a:cubicBezTo>
                  <a:close/>
                  <a:moveTo>
                    <a:pt x="1801" y="918"/>
                  </a:moveTo>
                  <a:lnTo>
                    <a:pt x="1801" y="918"/>
                  </a:lnTo>
                  <a:cubicBezTo>
                    <a:pt x="1802" y="917"/>
                    <a:pt x="1804" y="917"/>
                    <a:pt x="1805" y="918"/>
                  </a:cubicBezTo>
                  <a:cubicBezTo>
                    <a:pt x="1807" y="919"/>
                    <a:pt x="1807" y="921"/>
                    <a:pt x="1805" y="922"/>
                  </a:cubicBezTo>
                  <a:lnTo>
                    <a:pt x="1805" y="922"/>
                  </a:lnTo>
                  <a:cubicBezTo>
                    <a:pt x="1804" y="924"/>
                    <a:pt x="1802" y="924"/>
                    <a:pt x="1801" y="922"/>
                  </a:cubicBezTo>
                  <a:cubicBezTo>
                    <a:pt x="1800" y="921"/>
                    <a:pt x="1800" y="919"/>
                    <a:pt x="1801" y="918"/>
                  </a:cubicBezTo>
                  <a:close/>
                  <a:moveTo>
                    <a:pt x="1812" y="912"/>
                  </a:moveTo>
                  <a:lnTo>
                    <a:pt x="1812" y="912"/>
                  </a:lnTo>
                  <a:cubicBezTo>
                    <a:pt x="1813" y="911"/>
                    <a:pt x="1815" y="911"/>
                    <a:pt x="1816" y="912"/>
                  </a:cubicBezTo>
                  <a:cubicBezTo>
                    <a:pt x="1817" y="913"/>
                    <a:pt x="1817" y="915"/>
                    <a:pt x="1816" y="916"/>
                  </a:cubicBezTo>
                  <a:lnTo>
                    <a:pt x="1816" y="916"/>
                  </a:lnTo>
                  <a:cubicBezTo>
                    <a:pt x="1815" y="917"/>
                    <a:pt x="1813" y="917"/>
                    <a:pt x="1812" y="916"/>
                  </a:cubicBezTo>
                  <a:cubicBezTo>
                    <a:pt x="1811" y="915"/>
                    <a:pt x="1811" y="913"/>
                    <a:pt x="1812" y="912"/>
                  </a:cubicBezTo>
                  <a:close/>
                  <a:moveTo>
                    <a:pt x="1823" y="906"/>
                  </a:moveTo>
                  <a:lnTo>
                    <a:pt x="1823" y="906"/>
                  </a:lnTo>
                  <a:cubicBezTo>
                    <a:pt x="1824" y="904"/>
                    <a:pt x="1826" y="904"/>
                    <a:pt x="1827" y="906"/>
                  </a:cubicBezTo>
                  <a:cubicBezTo>
                    <a:pt x="1828" y="907"/>
                    <a:pt x="1828" y="909"/>
                    <a:pt x="1827" y="910"/>
                  </a:cubicBezTo>
                  <a:lnTo>
                    <a:pt x="1827" y="910"/>
                  </a:lnTo>
                  <a:cubicBezTo>
                    <a:pt x="1826" y="911"/>
                    <a:pt x="1824" y="911"/>
                    <a:pt x="1823" y="910"/>
                  </a:cubicBezTo>
                  <a:cubicBezTo>
                    <a:pt x="1821" y="909"/>
                    <a:pt x="1821" y="907"/>
                    <a:pt x="1823" y="906"/>
                  </a:cubicBezTo>
                  <a:close/>
                  <a:moveTo>
                    <a:pt x="1833" y="899"/>
                  </a:moveTo>
                  <a:lnTo>
                    <a:pt x="1833" y="899"/>
                  </a:lnTo>
                  <a:cubicBezTo>
                    <a:pt x="1835" y="898"/>
                    <a:pt x="1837" y="898"/>
                    <a:pt x="1838" y="899"/>
                  </a:cubicBezTo>
                  <a:cubicBezTo>
                    <a:pt x="1839" y="900"/>
                    <a:pt x="1839" y="902"/>
                    <a:pt x="1838" y="904"/>
                  </a:cubicBezTo>
                  <a:lnTo>
                    <a:pt x="1838" y="904"/>
                  </a:lnTo>
                  <a:cubicBezTo>
                    <a:pt x="1837" y="905"/>
                    <a:pt x="1835" y="905"/>
                    <a:pt x="1833" y="904"/>
                  </a:cubicBezTo>
                  <a:cubicBezTo>
                    <a:pt x="1832" y="902"/>
                    <a:pt x="1832" y="900"/>
                    <a:pt x="1833" y="899"/>
                  </a:cubicBezTo>
                  <a:close/>
                  <a:moveTo>
                    <a:pt x="1844" y="893"/>
                  </a:moveTo>
                  <a:lnTo>
                    <a:pt x="1844" y="893"/>
                  </a:lnTo>
                  <a:cubicBezTo>
                    <a:pt x="1845" y="891"/>
                    <a:pt x="1847" y="891"/>
                    <a:pt x="1848" y="893"/>
                  </a:cubicBezTo>
                  <a:cubicBezTo>
                    <a:pt x="1850" y="894"/>
                    <a:pt x="1850" y="896"/>
                    <a:pt x="1848" y="897"/>
                  </a:cubicBezTo>
                  <a:lnTo>
                    <a:pt x="1848" y="897"/>
                  </a:lnTo>
                  <a:cubicBezTo>
                    <a:pt x="1847" y="898"/>
                    <a:pt x="1845" y="898"/>
                    <a:pt x="1844" y="897"/>
                  </a:cubicBezTo>
                  <a:cubicBezTo>
                    <a:pt x="1843" y="896"/>
                    <a:pt x="1843" y="894"/>
                    <a:pt x="1844" y="893"/>
                  </a:cubicBezTo>
                  <a:close/>
                  <a:moveTo>
                    <a:pt x="1855" y="886"/>
                  </a:moveTo>
                  <a:lnTo>
                    <a:pt x="1855" y="886"/>
                  </a:lnTo>
                  <a:cubicBezTo>
                    <a:pt x="1856" y="885"/>
                    <a:pt x="1858" y="885"/>
                    <a:pt x="1859" y="886"/>
                  </a:cubicBezTo>
                  <a:cubicBezTo>
                    <a:pt x="1860" y="887"/>
                    <a:pt x="1860" y="889"/>
                    <a:pt x="1859" y="890"/>
                  </a:cubicBezTo>
                  <a:lnTo>
                    <a:pt x="1859" y="890"/>
                  </a:lnTo>
                  <a:cubicBezTo>
                    <a:pt x="1858" y="892"/>
                    <a:pt x="1856" y="892"/>
                    <a:pt x="1855" y="890"/>
                  </a:cubicBezTo>
                  <a:cubicBezTo>
                    <a:pt x="1853" y="889"/>
                    <a:pt x="1853" y="887"/>
                    <a:pt x="1855" y="886"/>
                  </a:cubicBezTo>
                  <a:close/>
                  <a:moveTo>
                    <a:pt x="1865" y="879"/>
                  </a:moveTo>
                  <a:lnTo>
                    <a:pt x="1865" y="879"/>
                  </a:lnTo>
                  <a:cubicBezTo>
                    <a:pt x="1866" y="878"/>
                    <a:pt x="1868" y="878"/>
                    <a:pt x="1869" y="879"/>
                  </a:cubicBezTo>
                  <a:cubicBezTo>
                    <a:pt x="1871" y="880"/>
                    <a:pt x="1871" y="882"/>
                    <a:pt x="1869" y="884"/>
                  </a:cubicBezTo>
                  <a:lnTo>
                    <a:pt x="1869" y="884"/>
                  </a:lnTo>
                  <a:cubicBezTo>
                    <a:pt x="1868" y="885"/>
                    <a:pt x="1866" y="885"/>
                    <a:pt x="1865" y="884"/>
                  </a:cubicBezTo>
                  <a:cubicBezTo>
                    <a:pt x="1864" y="882"/>
                    <a:pt x="1864" y="880"/>
                    <a:pt x="1865" y="879"/>
                  </a:cubicBezTo>
                  <a:close/>
                  <a:moveTo>
                    <a:pt x="1875" y="872"/>
                  </a:moveTo>
                  <a:lnTo>
                    <a:pt x="1875" y="872"/>
                  </a:lnTo>
                  <a:cubicBezTo>
                    <a:pt x="1877" y="871"/>
                    <a:pt x="1879" y="871"/>
                    <a:pt x="1880" y="872"/>
                  </a:cubicBezTo>
                  <a:cubicBezTo>
                    <a:pt x="1881" y="873"/>
                    <a:pt x="1881" y="875"/>
                    <a:pt x="1880" y="876"/>
                  </a:cubicBezTo>
                  <a:lnTo>
                    <a:pt x="1880" y="876"/>
                  </a:lnTo>
                  <a:cubicBezTo>
                    <a:pt x="1879" y="878"/>
                    <a:pt x="1877" y="878"/>
                    <a:pt x="1875" y="876"/>
                  </a:cubicBezTo>
                  <a:cubicBezTo>
                    <a:pt x="1874" y="875"/>
                    <a:pt x="1874" y="873"/>
                    <a:pt x="1875" y="872"/>
                  </a:cubicBezTo>
                  <a:close/>
                  <a:moveTo>
                    <a:pt x="1886" y="865"/>
                  </a:moveTo>
                  <a:lnTo>
                    <a:pt x="1886" y="865"/>
                  </a:lnTo>
                  <a:cubicBezTo>
                    <a:pt x="1887" y="864"/>
                    <a:pt x="1889" y="864"/>
                    <a:pt x="1890" y="865"/>
                  </a:cubicBezTo>
                  <a:cubicBezTo>
                    <a:pt x="1891" y="866"/>
                    <a:pt x="1891" y="868"/>
                    <a:pt x="1890" y="869"/>
                  </a:cubicBezTo>
                  <a:lnTo>
                    <a:pt x="1890" y="869"/>
                  </a:lnTo>
                  <a:cubicBezTo>
                    <a:pt x="1889" y="871"/>
                    <a:pt x="1887" y="871"/>
                    <a:pt x="1886" y="869"/>
                  </a:cubicBezTo>
                  <a:cubicBezTo>
                    <a:pt x="1884" y="868"/>
                    <a:pt x="1884" y="866"/>
                    <a:pt x="1886" y="865"/>
                  </a:cubicBezTo>
                  <a:close/>
                  <a:moveTo>
                    <a:pt x="1896" y="858"/>
                  </a:moveTo>
                  <a:lnTo>
                    <a:pt x="1896" y="858"/>
                  </a:lnTo>
                  <a:cubicBezTo>
                    <a:pt x="1897" y="856"/>
                    <a:pt x="1899" y="856"/>
                    <a:pt x="1900" y="858"/>
                  </a:cubicBezTo>
                  <a:cubicBezTo>
                    <a:pt x="1901" y="859"/>
                    <a:pt x="1901" y="861"/>
                    <a:pt x="1900" y="862"/>
                  </a:cubicBezTo>
                  <a:lnTo>
                    <a:pt x="1900" y="862"/>
                  </a:lnTo>
                  <a:cubicBezTo>
                    <a:pt x="1899" y="863"/>
                    <a:pt x="1897" y="863"/>
                    <a:pt x="1896" y="862"/>
                  </a:cubicBezTo>
                  <a:cubicBezTo>
                    <a:pt x="1895" y="861"/>
                    <a:pt x="1895" y="859"/>
                    <a:pt x="1896" y="858"/>
                  </a:cubicBezTo>
                  <a:close/>
                  <a:moveTo>
                    <a:pt x="1906" y="850"/>
                  </a:moveTo>
                  <a:lnTo>
                    <a:pt x="1906" y="850"/>
                  </a:lnTo>
                  <a:cubicBezTo>
                    <a:pt x="1907" y="849"/>
                    <a:pt x="1909" y="849"/>
                    <a:pt x="1910" y="850"/>
                  </a:cubicBezTo>
                  <a:cubicBezTo>
                    <a:pt x="1911" y="851"/>
                    <a:pt x="1911" y="853"/>
                    <a:pt x="1910" y="854"/>
                  </a:cubicBezTo>
                  <a:lnTo>
                    <a:pt x="1910" y="854"/>
                  </a:lnTo>
                  <a:cubicBezTo>
                    <a:pt x="1909" y="856"/>
                    <a:pt x="1907" y="856"/>
                    <a:pt x="1906" y="854"/>
                  </a:cubicBezTo>
                  <a:cubicBezTo>
                    <a:pt x="1905" y="853"/>
                    <a:pt x="1905" y="851"/>
                    <a:pt x="1906" y="850"/>
                  </a:cubicBezTo>
                  <a:close/>
                  <a:moveTo>
                    <a:pt x="1916" y="843"/>
                  </a:moveTo>
                  <a:lnTo>
                    <a:pt x="1916" y="843"/>
                  </a:lnTo>
                  <a:cubicBezTo>
                    <a:pt x="1917" y="841"/>
                    <a:pt x="1919" y="841"/>
                    <a:pt x="1920" y="843"/>
                  </a:cubicBezTo>
                  <a:cubicBezTo>
                    <a:pt x="1921" y="844"/>
                    <a:pt x="1921" y="846"/>
                    <a:pt x="1920" y="847"/>
                  </a:cubicBezTo>
                  <a:lnTo>
                    <a:pt x="1920" y="847"/>
                  </a:lnTo>
                  <a:cubicBezTo>
                    <a:pt x="1919" y="848"/>
                    <a:pt x="1917" y="848"/>
                    <a:pt x="1916" y="847"/>
                  </a:cubicBezTo>
                  <a:cubicBezTo>
                    <a:pt x="1915" y="846"/>
                    <a:pt x="1915" y="844"/>
                    <a:pt x="1916" y="843"/>
                  </a:cubicBezTo>
                  <a:close/>
                  <a:moveTo>
                    <a:pt x="1925" y="835"/>
                  </a:moveTo>
                  <a:lnTo>
                    <a:pt x="1925" y="835"/>
                  </a:lnTo>
                  <a:cubicBezTo>
                    <a:pt x="1926" y="834"/>
                    <a:pt x="1928" y="833"/>
                    <a:pt x="1929" y="834"/>
                  </a:cubicBezTo>
                  <a:cubicBezTo>
                    <a:pt x="1931" y="835"/>
                    <a:pt x="1931" y="837"/>
                    <a:pt x="1930" y="839"/>
                  </a:cubicBezTo>
                  <a:lnTo>
                    <a:pt x="1930" y="839"/>
                  </a:lnTo>
                  <a:cubicBezTo>
                    <a:pt x="1929" y="840"/>
                    <a:pt x="1927" y="840"/>
                    <a:pt x="1926" y="839"/>
                  </a:cubicBezTo>
                  <a:cubicBezTo>
                    <a:pt x="1925" y="838"/>
                    <a:pt x="1924" y="837"/>
                    <a:pt x="1925" y="835"/>
                  </a:cubicBezTo>
                  <a:close/>
                  <a:moveTo>
                    <a:pt x="1935" y="827"/>
                  </a:moveTo>
                  <a:lnTo>
                    <a:pt x="1935" y="827"/>
                  </a:lnTo>
                  <a:cubicBezTo>
                    <a:pt x="1936" y="826"/>
                    <a:pt x="1938" y="825"/>
                    <a:pt x="1939" y="826"/>
                  </a:cubicBezTo>
                  <a:cubicBezTo>
                    <a:pt x="1940" y="827"/>
                    <a:pt x="1941" y="829"/>
                    <a:pt x="1940" y="831"/>
                  </a:cubicBezTo>
                  <a:lnTo>
                    <a:pt x="1940" y="831"/>
                  </a:lnTo>
                  <a:cubicBezTo>
                    <a:pt x="1939" y="832"/>
                    <a:pt x="1937" y="832"/>
                    <a:pt x="1936" y="831"/>
                  </a:cubicBezTo>
                  <a:cubicBezTo>
                    <a:pt x="1934" y="830"/>
                    <a:pt x="1934" y="829"/>
                    <a:pt x="1935" y="827"/>
                  </a:cubicBezTo>
                  <a:close/>
                  <a:moveTo>
                    <a:pt x="1944" y="819"/>
                  </a:moveTo>
                  <a:lnTo>
                    <a:pt x="1944" y="819"/>
                  </a:lnTo>
                  <a:cubicBezTo>
                    <a:pt x="1945" y="818"/>
                    <a:pt x="1947" y="817"/>
                    <a:pt x="1949" y="818"/>
                  </a:cubicBezTo>
                  <a:cubicBezTo>
                    <a:pt x="1950" y="819"/>
                    <a:pt x="1950" y="821"/>
                    <a:pt x="1949" y="823"/>
                  </a:cubicBezTo>
                  <a:lnTo>
                    <a:pt x="1949" y="823"/>
                  </a:lnTo>
                  <a:cubicBezTo>
                    <a:pt x="1949" y="824"/>
                    <a:pt x="1947" y="824"/>
                    <a:pt x="1945" y="823"/>
                  </a:cubicBezTo>
                  <a:cubicBezTo>
                    <a:pt x="1944" y="822"/>
                    <a:pt x="1943" y="821"/>
                    <a:pt x="1944" y="819"/>
                  </a:cubicBezTo>
                  <a:close/>
                  <a:moveTo>
                    <a:pt x="1953" y="811"/>
                  </a:moveTo>
                  <a:lnTo>
                    <a:pt x="1953" y="811"/>
                  </a:lnTo>
                  <a:cubicBezTo>
                    <a:pt x="1954" y="809"/>
                    <a:pt x="1956" y="809"/>
                    <a:pt x="1958" y="810"/>
                  </a:cubicBezTo>
                  <a:cubicBezTo>
                    <a:pt x="1959" y="811"/>
                    <a:pt x="1960" y="813"/>
                    <a:pt x="1959" y="814"/>
                  </a:cubicBezTo>
                  <a:lnTo>
                    <a:pt x="1959" y="814"/>
                  </a:lnTo>
                  <a:cubicBezTo>
                    <a:pt x="1958" y="815"/>
                    <a:pt x="1956" y="816"/>
                    <a:pt x="1954" y="815"/>
                  </a:cubicBezTo>
                  <a:cubicBezTo>
                    <a:pt x="1953" y="814"/>
                    <a:pt x="1952" y="812"/>
                    <a:pt x="1953" y="811"/>
                  </a:cubicBezTo>
                  <a:close/>
                  <a:moveTo>
                    <a:pt x="1963" y="802"/>
                  </a:moveTo>
                  <a:lnTo>
                    <a:pt x="1963" y="802"/>
                  </a:lnTo>
                  <a:cubicBezTo>
                    <a:pt x="1964" y="801"/>
                    <a:pt x="1965" y="800"/>
                    <a:pt x="1967" y="801"/>
                  </a:cubicBezTo>
                  <a:cubicBezTo>
                    <a:pt x="1968" y="802"/>
                    <a:pt x="1969" y="804"/>
                    <a:pt x="1968" y="806"/>
                  </a:cubicBezTo>
                  <a:lnTo>
                    <a:pt x="1968" y="806"/>
                  </a:lnTo>
                  <a:cubicBezTo>
                    <a:pt x="1967" y="807"/>
                    <a:pt x="1965" y="807"/>
                    <a:pt x="1963" y="806"/>
                  </a:cubicBezTo>
                  <a:cubicBezTo>
                    <a:pt x="1962" y="805"/>
                    <a:pt x="1962" y="803"/>
                    <a:pt x="1963" y="802"/>
                  </a:cubicBezTo>
                  <a:close/>
                  <a:moveTo>
                    <a:pt x="1972" y="793"/>
                  </a:moveTo>
                  <a:lnTo>
                    <a:pt x="1972" y="793"/>
                  </a:lnTo>
                  <a:cubicBezTo>
                    <a:pt x="1973" y="792"/>
                    <a:pt x="1975" y="792"/>
                    <a:pt x="1976" y="793"/>
                  </a:cubicBezTo>
                  <a:cubicBezTo>
                    <a:pt x="1977" y="793"/>
                    <a:pt x="1978" y="795"/>
                    <a:pt x="1977" y="797"/>
                  </a:cubicBezTo>
                  <a:lnTo>
                    <a:pt x="1977" y="797"/>
                  </a:lnTo>
                  <a:cubicBezTo>
                    <a:pt x="1976" y="798"/>
                    <a:pt x="1974" y="799"/>
                    <a:pt x="1972" y="798"/>
                  </a:cubicBezTo>
                  <a:cubicBezTo>
                    <a:pt x="1971" y="797"/>
                    <a:pt x="1971" y="795"/>
                    <a:pt x="1972" y="793"/>
                  </a:cubicBezTo>
                  <a:close/>
                  <a:moveTo>
                    <a:pt x="1980" y="784"/>
                  </a:moveTo>
                  <a:lnTo>
                    <a:pt x="1980" y="784"/>
                  </a:lnTo>
                  <a:cubicBezTo>
                    <a:pt x="1981" y="783"/>
                    <a:pt x="1983" y="783"/>
                    <a:pt x="1985" y="783"/>
                  </a:cubicBezTo>
                  <a:cubicBezTo>
                    <a:pt x="1986" y="784"/>
                    <a:pt x="1986" y="786"/>
                    <a:pt x="1985" y="788"/>
                  </a:cubicBezTo>
                  <a:lnTo>
                    <a:pt x="1985" y="788"/>
                  </a:lnTo>
                  <a:cubicBezTo>
                    <a:pt x="1984" y="789"/>
                    <a:pt x="1983" y="790"/>
                    <a:pt x="1981" y="789"/>
                  </a:cubicBezTo>
                  <a:cubicBezTo>
                    <a:pt x="1980" y="788"/>
                    <a:pt x="1979" y="786"/>
                    <a:pt x="1980" y="784"/>
                  </a:cubicBezTo>
                  <a:close/>
                  <a:moveTo>
                    <a:pt x="1989" y="775"/>
                  </a:moveTo>
                  <a:lnTo>
                    <a:pt x="1989" y="775"/>
                  </a:lnTo>
                  <a:cubicBezTo>
                    <a:pt x="1990" y="774"/>
                    <a:pt x="1992" y="773"/>
                    <a:pt x="1993" y="774"/>
                  </a:cubicBezTo>
                  <a:cubicBezTo>
                    <a:pt x="1995" y="775"/>
                    <a:pt x="1995" y="777"/>
                    <a:pt x="1994" y="779"/>
                  </a:cubicBezTo>
                  <a:lnTo>
                    <a:pt x="1994" y="779"/>
                  </a:lnTo>
                  <a:cubicBezTo>
                    <a:pt x="1993" y="780"/>
                    <a:pt x="1991" y="781"/>
                    <a:pt x="1990" y="780"/>
                  </a:cubicBezTo>
                  <a:cubicBezTo>
                    <a:pt x="1988" y="779"/>
                    <a:pt x="1988" y="777"/>
                    <a:pt x="1989" y="775"/>
                  </a:cubicBezTo>
                  <a:close/>
                  <a:moveTo>
                    <a:pt x="1997" y="766"/>
                  </a:moveTo>
                  <a:lnTo>
                    <a:pt x="1997" y="766"/>
                  </a:lnTo>
                  <a:cubicBezTo>
                    <a:pt x="1998" y="764"/>
                    <a:pt x="2000" y="764"/>
                    <a:pt x="2001" y="765"/>
                  </a:cubicBezTo>
                  <a:cubicBezTo>
                    <a:pt x="2003" y="766"/>
                    <a:pt x="2003" y="768"/>
                    <a:pt x="2002" y="769"/>
                  </a:cubicBezTo>
                  <a:lnTo>
                    <a:pt x="2002" y="769"/>
                  </a:lnTo>
                  <a:cubicBezTo>
                    <a:pt x="2001" y="771"/>
                    <a:pt x="1999" y="771"/>
                    <a:pt x="1998" y="770"/>
                  </a:cubicBezTo>
                  <a:cubicBezTo>
                    <a:pt x="1997" y="769"/>
                    <a:pt x="1996" y="767"/>
                    <a:pt x="1997" y="766"/>
                  </a:cubicBezTo>
                  <a:close/>
                  <a:moveTo>
                    <a:pt x="2005" y="756"/>
                  </a:moveTo>
                  <a:lnTo>
                    <a:pt x="2005" y="756"/>
                  </a:lnTo>
                  <a:cubicBezTo>
                    <a:pt x="2006" y="755"/>
                    <a:pt x="2008" y="755"/>
                    <a:pt x="2010" y="755"/>
                  </a:cubicBezTo>
                  <a:cubicBezTo>
                    <a:pt x="2011" y="756"/>
                    <a:pt x="2011" y="758"/>
                    <a:pt x="2010" y="760"/>
                  </a:cubicBezTo>
                  <a:lnTo>
                    <a:pt x="2010" y="760"/>
                  </a:lnTo>
                  <a:cubicBezTo>
                    <a:pt x="2009" y="761"/>
                    <a:pt x="2008" y="762"/>
                    <a:pt x="2006" y="761"/>
                  </a:cubicBezTo>
                  <a:cubicBezTo>
                    <a:pt x="2005" y="760"/>
                    <a:pt x="2004" y="758"/>
                    <a:pt x="2005" y="756"/>
                  </a:cubicBezTo>
                  <a:close/>
                  <a:moveTo>
                    <a:pt x="2013" y="748"/>
                  </a:moveTo>
                  <a:lnTo>
                    <a:pt x="2013" y="748"/>
                  </a:lnTo>
                  <a:cubicBezTo>
                    <a:pt x="2013" y="746"/>
                    <a:pt x="2015" y="745"/>
                    <a:pt x="2017" y="746"/>
                  </a:cubicBezTo>
                  <a:cubicBezTo>
                    <a:pt x="2018" y="746"/>
                    <a:pt x="2019" y="748"/>
                    <a:pt x="2019" y="750"/>
                  </a:cubicBezTo>
                  <a:lnTo>
                    <a:pt x="2019" y="750"/>
                  </a:lnTo>
                  <a:cubicBezTo>
                    <a:pt x="2018" y="751"/>
                    <a:pt x="2016" y="752"/>
                    <a:pt x="2015" y="751"/>
                  </a:cubicBezTo>
                  <a:cubicBezTo>
                    <a:pt x="2013" y="751"/>
                    <a:pt x="2012" y="749"/>
                    <a:pt x="2013" y="748"/>
                  </a:cubicBezTo>
                  <a:close/>
                  <a:moveTo>
                    <a:pt x="2020" y="737"/>
                  </a:moveTo>
                  <a:lnTo>
                    <a:pt x="2020" y="737"/>
                  </a:lnTo>
                  <a:cubicBezTo>
                    <a:pt x="2021" y="736"/>
                    <a:pt x="2023" y="735"/>
                    <a:pt x="2024" y="735"/>
                  </a:cubicBezTo>
                  <a:cubicBezTo>
                    <a:pt x="2026" y="736"/>
                    <a:pt x="2027" y="738"/>
                    <a:pt x="2026" y="739"/>
                  </a:cubicBezTo>
                  <a:lnTo>
                    <a:pt x="2026" y="739"/>
                  </a:lnTo>
                  <a:cubicBezTo>
                    <a:pt x="2026" y="741"/>
                    <a:pt x="2024" y="742"/>
                    <a:pt x="2022" y="741"/>
                  </a:cubicBezTo>
                  <a:cubicBezTo>
                    <a:pt x="2021" y="741"/>
                    <a:pt x="2020" y="739"/>
                    <a:pt x="2020" y="737"/>
                  </a:cubicBezTo>
                  <a:close/>
                  <a:moveTo>
                    <a:pt x="2028" y="727"/>
                  </a:moveTo>
                  <a:lnTo>
                    <a:pt x="2028" y="727"/>
                  </a:lnTo>
                  <a:cubicBezTo>
                    <a:pt x="2028" y="726"/>
                    <a:pt x="2030" y="725"/>
                    <a:pt x="2032" y="725"/>
                  </a:cubicBezTo>
                  <a:cubicBezTo>
                    <a:pt x="2033" y="726"/>
                    <a:pt x="2034" y="728"/>
                    <a:pt x="2034" y="729"/>
                  </a:cubicBezTo>
                  <a:lnTo>
                    <a:pt x="2034" y="729"/>
                  </a:lnTo>
                  <a:cubicBezTo>
                    <a:pt x="2033" y="731"/>
                    <a:pt x="2031" y="732"/>
                    <a:pt x="2030" y="731"/>
                  </a:cubicBezTo>
                  <a:cubicBezTo>
                    <a:pt x="2028" y="731"/>
                    <a:pt x="2027" y="729"/>
                    <a:pt x="2028" y="727"/>
                  </a:cubicBezTo>
                  <a:close/>
                  <a:moveTo>
                    <a:pt x="2035" y="717"/>
                  </a:moveTo>
                  <a:lnTo>
                    <a:pt x="2035" y="717"/>
                  </a:lnTo>
                  <a:cubicBezTo>
                    <a:pt x="2035" y="715"/>
                    <a:pt x="2037" y="714"/>
                    <a:pt x="2039" y="715"/>
                  </a:cubicBezTo>
                  <a:cubicBezTo>
                    <a:pt x="2040" y="716"/>
                    <a:pt x="2041" y="717"/>
                    <a:pt x="2041" y="719"/>
                  </a:cubicBezTo>
                  <a:lnTo>
                    <a:pt x="2041" y="719"/>
                  </a:lnTo>
                  <a:cubicBezTo>
                    <a:pt x="2040" y="721"/>
                    <a:pt x="2038" y="722"/>
                    <a:pt x="2037" y="721"/>
                  </a:cubicBezTo>
                  <a:cubicBezTo>
                    <a:pt x="2035" y="720"/>
                    <a:pt x="2034" y="719"/>
                    <a:pt x="2035" y="717"/>
                  </a:cubicBezTo>
                  <a:close/>
                  <a:moveTo>
                    <a:pt x="2041" y="706"/>
                  </a:moveTo>
                  <a:lnTo>
                    <a:pt x="2041" y="706"/>
                  </a:lnTo>
                  <a:cubicBezTo>
                    <a:pt x="2042" y="705"/>
                    <a:pt x="2044" y="704"/>
                    <a:pt x="2045" y="704"/>
                  </a:cubicBezTo>
                  <a:cubicBezTo>
                    <a:pt x="2047" y="705"/>
                    <a:pt x="2048" y="707"/>
                    <a:pt x="2047" y="708"/>
                  </a:cubicBezTo>
                  <a:lnTo>
                    <a:pt x="2047" y="708"/>
                  </a:lnTo>
                  <a:cubicBezTo>
                    <a:pt x="2047" y="710"/>
                    <a:pt x="2045" y="711"/>
                    <a:pt x="2043" y="710"/>
                  </a:cubicBezTo>
                  <a:cubicBezTo>
                    <a:pt x="2042" y="710"/>
                    <a:pt x="2041" y="708"/>
                    <a:pt x="2041" y="706"/>
                  </a:cubicBezTo>
                  <a:close/>
                  <a:moveTo>
                    <a:pt x="2048" y="696"/>
                  </a:moveTo>
                  <a:lnTo>
                    <a:pt x="2048" y="696"/>
                  </a:lnTo>
                  <a:cubicBezTo>
                    <a:pt x="2048" y="694"/>
                    <a:pt x="2050" y="693"/>
                    <a:pt x="2052" y="694"/>
                  </a:cubicBezTo>
                  <a:cubicBezTo>
                    <a:pt x="2053" y="694"/>
                    <a:pt x="2054" y="696"/>
                    <a:pt x="2054" y="698"/>
                  </a:cubicBezTo>
                  <a:lnTo>
                    <a:pt x="2054" y="698"/>
                  </a:lnTo>
                  <a:cubicBezTo>
                    <a:pt x="2053" y="699"/>
                    <a:pt x="2052" y="700"/>
                    <a:pt x="2050" y="700"/>
                  </a:cubicBezTo>
                  <a:cubicBezTo>
                    <a:pt x="2048" y="699"/>
                    <a:pt x="2047" y="697"/>
                    <a:pt x="2048" y="696"/>
                  </a:cubicBezTo>
                  <a:close/>
                  <a:moveTo>
                    <a:pt x="2054" y="685"/>
                  </a:moveTo>
                  <a:lnTo>
                    <a:pt x="2054" y="685"/>
                  </a:lnTo>
                  <a:cubicBezTo>
                    <a:pt x="2054" y="683"/>
                    <a:pt x="2056" y="682"/>
                    <a:pt x="2058" y="683"/>
                  </a:cubicBezTo>
                  <a:cubicBezTo>
                    <a:pt x="2059" y="683"/>
                    <a:pt x="2060" y="685"/>
                    <a:pt x="2060" y="687"/>
                  </a:cubicBezTo>
                  <a:lnTo>
                    <a:pt x="2060" y="687"/>
                  </a:lnTo>
                  <a:cubicBezTo>
                    <a:pt x="2059" y="688"/>
                    <a:pt x="2057" y="689"/>
                    <a:pt x="2056" y="689"/>
                  </a:cubicBezTo>
                  <a:cubicBezTo>
                    <a:pt x="2054" y="688"/>
                    <a:pt x="2053" y="686"/>
                    <a:pt x="2054" y="685"/>
                  </a:cubicBezTo>
                  <a:close/>
                  <a:moveTo>
                    <a:pt x="2060" y="674"/>
                  </a:moveTo>
                  <a:lnTo>
                    <a:pt x="2060" y="674"/>
                  </a:lnTo>
                  <a:cubicBezTo>
                    <a:pt x="2060" y="672"/>
                    <a:pt x="2062" y="671"/>
                    <a:pt x="2063" y="672"/>
                  </a:cubicBezTo>
                  <a:cubicBezTo>
                    <a:pt x="2065" y="672"/>
                    <a:pt x="2066" y="674"/>
                    <a:pt x="2065" y="676"/>
                  </a:cubicBezTo>
                  <a:lnTo>
                    <a:pt x="2065" y="676"/>
                  </a:lnTo>
                  <a:cubicBezTo>
                    <a:pt x="2065" y="677"/>
                    <a:pt x="2063" y="678"/>
                    <a:pt x="2062" y="678"/>
                  </a:cubicBezTo>
                  <a:cubicBezTo>
                    <a:pt x="2060" y="677"/>
                    <a:pt x="2059" y="675"/>
                    <a:pt x="2060" y="674"/>
                  </a:cubicBezTo>
                  <a:close/>
                  <a:moveTo>
                    <a:pt x="2065" y="662"/>
                  </a:moveTo>
                  <a:lnTo>
                    <a:pt x="2065" y="662"/>
                  </a:lnTo>
                  <a:cubicBezTo>
                    <a:pt x="2065" y="661"/>
                    <a:pt x="2067" y="660"/>
                    <a:pt x="2069" y="660"/>
                  </a:cubicBezTo>
                  <a:cubicBezTo>
                    <a:pt x="2070" y="661"/>
                    <a:pt x="2071" y="663"/>
                    <a:pt x="2071" y="664"/>
                  </a:cubicBezTo>
                  <a:lnTo>
                    <a:pt x="2071" y="664"/>
                  </a:lnTo>
                  <a:cubicBezTo>
                    <a:pt x="2070" y="666"/>
                    <a:pt x="2068" y="667"/>
                    <a:pt x="2067" y="666"/>
                  </a:cubicBezTo>
                  <a:cubicBezTo>
                    <a:pt x="2065" y="666"/>
                    <a:pt x="2064" y="664"/>
                    <a:pt x="2065" y="662"/>
                  </a:cubicBezTo>
                  <a:close/>
                  <a:moveTo>
                    <a:pt x="2070" y="651"/>
                  </a:moveTo>
                  <a:lnTo>
                    <a:pt x="2070" y="651"/>
                  </a:lnTo>
                  <a:cubicBezTo>
                    <a:pt x="2070" y="649"/>
                    <a:pt x="2072" y="648"/>
                    <a:pt x="2073" y="649"/>
                  </a:cubicBezTo>
                  <a:cubicBezTo>
                    <a:pt x="2075" y="649"/>
                    <a:pt x="2076" y="651"/>
                    <a:pt x="2075" y="653"/>
                  </a:cubicBezTo>
                  <a:lnTo>
                    <a:pt x="2075" y="653"/>
                  </a:lnTo>
                  <a:cubicBezTo>
                    <a:pt x="2075" y="654"/>
                    <a:pt x="2073" y="655"/>
                    <a:pt x="2072" y="655"/>
                  </a:cubicBezTo>
                  <a:cubicBezTo>
                    <a:pt x="2070" y="654"/>
                    <a:pt x="2069" y="652"/>
                    <a:pt x="2070" y="651"/>
                  </a:cubicBezTo>
                  <a:close/>
                  <a:moveTo>
                    <a:pt x="2074" y="640"/>
                  </a:moveTo>
                  <a:lnTo>
                    <a:pt x="2074" y="640"/>
                  </a:lnTo>
                  <a:cubicBezTo>
                    <a:pt x="2074" y="638"/>
                    <a:pt x="2075" y="637"/>
                    <a:pt x="2077" y="637"/>
                  </a:cubicBezTo>
                  <a:cubicBezTo>
                    <a:pt x="2079" y="637"/>
                    <a:pt x="2080" y="638"/>
                    <a:pt x="2080" y="640"/>
                  </a:cubicBezTo>
                  <a:lnTo>
                    <a:pt x="2080" y="640"/>
                  </a:lnTo>
                  <a:cubicBezTo>
                    <a:pt x="2080" y="642"/>
                    <a:pt x="2079" y="643"/>
                    <a:pt x="2077" y="643"/>
                  </a:cubicBezTo>
                  <a:cubicBezTo>
                    <a:pt x="2075" y="643"/>
                    <a:pt x="2074" y="642"/>
                    <a:pt x="2074" y="640"/>
                  </a:cubicBezTo>
                  <a:close/>
                  <a:moveTo>
                    <a:pt x="2078" y="628"/>
                  </a:moveTo>
                  <a:lnTo>
                    <a:pt x="2078" y="628"/>
                  </a:lnTo>
                  <a:cubicBezTo>
                    <a:pt x="2078" y="626"/>
                    <a:pt x="2079" y="625"/>
                    <a:pt x="2081" y="625"/>
                  </a:cubicBezTo>
                  <a:cubicBezTo>
                    <a:pt x="2083" y="625"/>
                    <a:pt x="2084" y="626"/>
                    <a:pt x="2084" y="628"/>
                  </a:cubicBezTo>
                  <a:lnTo>
                    <a:pt x="2084" y="628"/>
                  </a:lnTo>
                  <a:cubicBezTo>
                    <a:pt x="2084" y="630"/>
                    <a:pt x="2083" y="631"/>
                    <a:pt x="2081" y="631"/>
                  </a:cubicBezTo>
                  <a:cubicBezTo>
                    <a:pt x="2079" y="631"/>
                    <a:pt x="2078" y="630"/>
                    <a:pt x="2078" y="628"/>
                  </a:cubicBezTo>
                  <a:close/>
                  <a:moveTo>
                    <a:pt x="2081" y="616"/>
                  </a:moveTo>
                  <a:lnTo>
                    <a:pt x="2081" y="616"/>
                  </a:lnTo>
                  <a:cubicBezTo>
                    <a:pt x="2081" y="614"/>
                    <a:pt x="2083" y="613"/>
                    <a:pt x="2084" y="613"/>
                  </a:cubicBezTo>
                  <a:cubicBezTo>
                    <a:pt x="2086" y="613"/>
                    <a:pt x="2088" y="614"/>
                    <a:pt x="2088" y="616"/>
                  </a:cubicBezTo>
                  <a:lnTo>
                    <a:pt x="2088" y="616"/>
                  </a:lnTo>
                  <a:cubicBezTo>
                    <a:pt x="2088" y="618"/>
                    <a:pt x="2086" y="619"/>
                    <a:pt x="2084" y="619"/>
                  </a:cubicBezTo>
                  <a:cubicBezTo>
                    <a:pt x="2083" y="619"/>
                    <a:pt x="2081" y="618"/>
                    <a:pt x="2081" y="616"/>
                  </a:cubicBezTo>
                  <a:close/>
                  <a:moveTo>
                    <a:pt x="2084" y="604"/>
                  </a:moveTo>
                  <a:lnTo>
                    <a:pt x="2084" y="604"/>
                  </a:lnTo>
                  <a:cubicBezTo>
                    <a:pt x="2084" y="602"/>
                    <a:pt x="2086" y="601"/>
                    <a:pt x="2087" y="601"/>
                  </a:cubicBezTo>
                  <a:cubicBezTo>
                    <a:pt x="2089" y="601"/>
                    <a:pt x="2090" y="602"/>
                    <a:pt x="2090" y="604"/>
                  </a:cubicBezTo>
                  <a:lnTo>
                    <a:pt x="2090" y="604"/>
                  </a:lnTo>
                  <a:cubicBezTo>
                    <a:pt x="2090" y="606"/>
                    <a:pt x="2089" y="607"/>
                    <a:pt x="2087" y="607"/>
                  </a:cubicBezTo>
                  <a:cubicBezTo>
                    <a:pt x="2086" y="607"/>
                    <a:pt x="2084" y="606"/>
                    <a:pt x="2084" y="604"/>
                  </a:cubicBezTo>
                  <a:close/>
                  <a:moveTo>
                    <a:pt x="2087" y="592"/>
                  </a:moveTo>
                  <a:lnTo>
                    <a:pt x="2087" y="592"/>
                  </a:lnTo>
                  <a:cubicBezTo>
                    <a:pt x="2087" y="590"/>
                    <a:pt x="2088" y="589"/>
                    <a:pt x="2090" y="589"/>
                  </a:cubicBezTo>
                  <a:cubicBezTo>
                    <a:pt x="2092" y="589"/>
                    <a:pt x="2093" y="590"/>
                    <a:pt x="2093" y="592"/>
                  </a:cubicBezTo>
                  <a:lnTo>
                    <a:pt x="2093" y="592"/>
                  </a:lnTo>
                  <a:cubicBezTo>
                    <a:pt x="2093" y="594"/>
                    <a:pt x="2092" y="595"/>
                    <a:pt x="2090" y="595"/>
                  </a:cubicBezTo>
                  <a:cubicBezTo>
                    <a:pt x="2088" y="595"/>
                    <a:pt x="2087" y="594"/>
                    <a:pt x="2087" y="592"/>
                  </a:cubicBezTo>
                  <a:close/>
                  <a:moveTo>
                    <a:pt x="2089" y="579"/>
                  </a:moveTo>
                  <a:lnTo>
                    <a:pt x="2089" y="579"/>
                  </a:lnTo>
                  <a:cubicBezTo>
                    <a:pt x="2089" y="578"/>
                    <a:pt x="2090" y="576"/>
                    <a:pt x="2092" y="576"/>
                  </a:cubicBezTo>
                  <a:cubicBezTo>
                    <a:pt x="2093" y="576"/>
                    <a:pt x="2095" y="578"/>
                    <a:pt x="2095" y="579"/>
                  </a:cubicBezTo>
                  <a:lnTo>
                    <a:pt x="2095" y="579"/>
                  </a:lnTo>
                  <a:cubicBezTo>
                    <a:pt x="2095" y="581"/>
                    <a:pt x="2093" y="583"/>
                    <a:pt x="2092" y="583"/>
                  </a:cubicBezTo>
                  <a:cubicBezTo>
                    <a:pt x="2090" y="583"/>
                    <a:pt x="2089" y="581"/>
                    <a:pt x="2089" y="579"/>
                  </a:cubicBezTo>
                  <a:close/>
                  <a:moveTo>
                    <a:pt x="2090" y="567"/>
                  </a:moveTo>
                  <a:lnTo>
                    <a:pt x="2090" y="567"/>
                  </a:lnTo>
                  <a:cubicBezTo>
                    <a:pt x="2090" y="565"/>
                    <a:pt x="2092" y="564"/>
                    <a:pt x="2093" y="564"/>
                  </a:cubicBezTo>
                  <a:cubicBezTo>
                    <a:pt x="2095" y="564"/>
                    <a:pt x="2097" y="565"/>
                    <a:pt x="2097" y="567"/>
                  </a:cubicBezTo>
                  <a:lnTo>
                    <a:pt x="2097" y="567"/>
                  </a:lnTo>
                  <a:cubicBezTo>
                    <a:pt x="2097" y="569"/>
                    <a:pt x="2095" y="570"/>
                    <a:pt x="2093" y="570"/>
                  </a:cubicBezTo>
                  <a:cubicBezTo>
                    <a:pt x="2092" y="570"/>
                    <a:pt x="2090" y="569"/>
                    <a:pt x="2090" y="56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01" name="Group 736"/>
            <p:cNvGrpSpPr>
              <a:grpSpLocks/>
            </p:cNvGrpSpPr>
            <p:nvPr/>
          </p:nvGrpSpPr>
          <p:grpSpPr bwMode="auto">
            <a:xfrm>
              <a:off x="4120" y="1466"/>
              <a:ext cx="708" cy="1573"/>
              <a:chOff x="4120" y="1466"/>
              <a:chExt cx="708" cy="1573"/>
            </a:xfrm>
          </p:grpSpPr>
          <p:grpSp>
            <p:nvGrpSpPr>
              <p:cNvPr id="51929" name="Group 734"/>
              <p:cNvGrpSpPr>
                <a:grpSpLocks/>
              </p:cNvGrpSpPr>
              <p:nvPr/>
            </p:nvGrpSpPr>
            <p:grpSpPr bwMode="auto">
              <a:xfrm>
                <a:off x="4171" y="1466"/>
                <a:ext cx="650" cy="548"/>
                <a:chOff x="4171" y="1466"/>
                <a:chExt cx="650" cy="548"/>
              </a:xfrm>
            </p:grpSpPr>
            <p:grpSp>
              <p:nvGrpSpPr>
                <p:cNvPr id="51931" name="Group 706"/>
                <p:cNvGrpSpPr>
                  <a:grpSpLocks/>
                </p:cNvGrpSpPr>
                <p:nvPr/>
              </p:nvGrpSpPr>
              <p:grpSpPr bwMode="auto">
                <a:xfrm>
                  <a:off x="4802" y="1982"/>
                  <a:ext cx="19" cy="32"/>
                  <a:chOff x="4802" y="1982"/>
                  <a:chExt cx="19" cy="32"/>
                </a:xfrm>
              </p:grpSpPr>
              <p:sp>
                <p:nvSpPr>
                  <p:cNvPr id="51959" name="Oval 704"/>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0" name="Oval 705"/>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2" name="Group 709"/>
                <p:cNvGrpSpPr>
                  <a:grpSpLocks/>
                </p:cNvGrpSpPr>
                <p:nvPr/>
              </p:nvGrpSpPr>
              <p:grpSpPr bwMode="auto">
                <a:xfrm>
                  <a:off x="4733" y="1678"/>
                  <a:ext cx="19" cy="32"/>
                  <a:chOff x="4733" y="1678"/>
                  <a:chExt cx="19" cy="32"/>
                </a:xfrm>
              </p:grpSpPr>
              <p:sp>
                <p:nvSpPr>
                  <p:cNvPr id="51957" name="Oval 707"/>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8" name="Oval 708"/>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3" name="Group 712"/>
                <p:cNvGrpSpPr>
                  <a:grpSpLocks/>
                </p:cNvGrpSpPr>
                <p:nvPr/>
              </p:nvGrpSpPr>
              <p:grpSpPr bwMode="auto">
                <a:xfrm>
                  <a:off x="4653" y="1566"/>
                  <a:ext cx="18" cy="32"/>
                  <a:chOff x="4653" y="1566"/>
                  <a:chExt cx="18" cy="32"/>
                </a:xfrm>
              </p:grpSpPr>
              <p:sp>
                <p:nvSpPr>
                  <p:cNvPr id="51955" name="Oval 710"/>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6" name="Oval 711"/>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4" name="Group 715"/>
                <p:cNvGrpSpPr>
                  <a:grpSpLocks/>
                </p:cNvGrpSpPr>
                <p:nvPr/>
              </p:nvGrpSpPr>
              <p:grpSpPr bwMode="auto">
                <a:xfrm>
                  <a:off x="4558" y="1485"/>
                  <a:ext cx="19" cy="31"/>
                  <a:chOff x="4558" y="1485"/>
                  <a:chExt cx="19" cy="31"/>
                </a:xfrm>
              </p:grpSpPr>
              <p:sp>
                <p:nvSpPr>
                  <p:cNvPr id="51953" name="Oval 713"/>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4" name="Oval 714"/>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5" name="Group 718"/>
                <p:cNvGrpSpPr>
                  <a:grpSpLocks/>
                </p:cNvGrpSpPr>
                <p:nvPr/>
              </p:nvGrpSpPr>
              <p:grpSpPr bwMode="auto">
                <a:xfrm>
                  <a:off x="4459" y="1466"/>
                  <a:ext cx="19" cy="32"/>
                  <a:chOff x="4459" y="1466"/>
                  <a:chExt cx="19" cy="32"/>
                </a:xfrm>
              </p:grpSpPr>
              <p:sp>
                <p:nvSpPr>
                  <p:cNvPr id="51951" name="Oval 716"/>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2" name="Oval 717"/>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6" name="Group 721"/>
                <p:cNvGrpSpPr>
                  <a:grpSpLocks/>
                </p:cNvGrpSpPr>
                <p:nvPr/>
              </p:nvGrpSpPr>
              <p:grpSpPr bwMode="auto">
                <a:xfrm>
                  <a:off x="4375" y="1491"/>
                  <a:ext cx="19" cy="32"/>
                  <a:chOff x="4375" y="1491"/>
                  <a:chExt cx="19" cy="32"/>
                </a:xfrm>
              </p:grpSpPr>
              <p:sp>
                <p:nvSpPr>
                  <p:cNvPr id="51949" name="Oval 719"/>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0" name="Oval 720"/>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7" name="Group 724"/>
                <p:cNvGrpSpPr>
                  <a:grpSpLocks/>
                </p:cNvGrpSpPr>
                <p:nvPr/>
              </p:nvGrpSpPr>
              <p:grpSpPr bwMode="auto">
                <a:xfrm>
                  <a:off x="4288" y="1553"/>
                  <a:ext cx="18" cy="32"/>
                  <a:chOff x="4288" y="1553"/>
                  <a:chExt cx="18" cy="32"/>
                </a:xfrm>
              </p:grpSpPr>
              <p:sp>
                <p:nvSpPr>
                  <p:cNvPr id="51947" name="Oval 722"/>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8" name="Oval 723"/>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8" name="Group 727"/>
                <p:cNvGrpSpPr>
                  <a:grpSpLocks/>
                </p:cNvGrpSpPr>
                <p:nvPr/>
              </p:nvGrpSpPr>
              <p:grpSpPr bwMode="auto">
                <a:xfrm>
                  <a:off x="4211" y="1659"/>
                  <a:ext cx="19" cy="32"/>
                  <a:chOff x="4211" y="1659"/>
                  <a:chExt cx="19" cy="32"/>
                </a:xfrm>
              </p:grpSpPr>
              <p:sp>
                <p:nvSpPr>
                  <p:cNvPr id="51945" name="Oval 725"/>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6" name="Oval 726"/>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39" name="Group 730"/>
                <p:cNvGrpSpPr>
                  <a:grpSpLocks/>
                </p:cNvGrpSpPr>
                <p:nvPr/>
              </p:nvGrpSpPr>
              <p:grpSpPr bwMode="auto">
                <a:xfrm>
                  <a:off x="4171" y="1784"/>
                  <a:ext cx="19" cy="32"/>
                  <a:chOff x="4171" y="1784"/>
                  <a:chExt cx="19" cy="32"/>
                </a:xfrm>
              </p:grpSpPr>
              <p:sp>
                <p:nvSpPr>
                  <p:cNvPr id="51943" name="Oval 728"/>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4" name="Oval 729"/>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40" name="Group 733"/>
                <p:cNvGrpSpPr>
                  <a:grpSpLocks/>
                </p:cNvGrpSpPr>
                <p:nvPr/>
              </p:nvGrpSpPr>
              <p:grpSpPr bwMode="auto">
                <a:xfrm>
                  <a:off x="4766" y="1834"/>
                  <a:ext cx="19" cy="32"/>
                  <a:chOff x="4766" y="1834"/>
                  <a:chExt cx="19" cy="32"/>
                </a:xfrm>
              </p:grpSpPr>
              <p:sp>
                <p:nvSpPr>
                  <p:cNvPr id="51941" name="Oval 731"/>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2" name="Oval 732"/>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930" name="Freeform 735"/>
              <p:cNvSpPr>
                <a:spLocks noEditPoints="1"/>
              </p:cNvSpPr>
              <p:nvPr/>
            </p:nvSpPr>
            <p:spPr bwMode="auto">
              <a:xfrm>
                <a:off x="4120" y="1470"/>
                <a:ext cx="708" cy="1569"/>
              </a:xfrm>
              <a:custGeom>
                <a:avLst/>
                <a:gdLst>
                  <a:gd name="T0" fmla="*/ 528 w 941"/>
                  <a:gd name="T1" fmla="*/ 9 h 2453"/>
                  <a:gd name="T2" fmla="*/ 605 w 941"/>
                  <a:gd name="T3" fmla="*/ 51 h 2453"/>
                  <a:gd name="T4" fmla="*/ 668 w 941"/>
                  <a:gd name="T5" fmla="*/ 113 h 2453"/>
                  <a:gd name="T6" fmla="*/ 719 w 941"/>
                  <a:gd name="T7" fmla="*/ 185 h 2453"/>
                  <a:gd name="T8" fmla="*/ 761 w 941"/>
                  <a:gd name="T9" fmla="*/ 262 h 2453"/>
                  <a:gd name="T10" fmla="*/ 796 w 941"/>
                  <a:gd name="T11" fmla="*/ 342 h 2453"/>
                  <a:gd name="T12" fmla="*/ 826 w 941"/>
                  <a:gd name="T13" fmla="*/ 425 h 2453"/>
                  <a:gd name="T14" fmla="*/ 852 w 941"/>
                  <a:gd name="T15" fmla="*/ 509 h 2453"/>
                  <a:gd name="T16" fmla="*/ 873 w 941"/>
                  <a:gd name="T17" fmla="*/ 594 h 2453"/>
                  <a:gd name="T18" fmla="*/ 891 w 941"/>
                  <a:gd name="T19" fmla="*/ 680 h 2453"/>
                  <a:gd name="T20" fmla="*/ 906 w 941"/>
                  <a:gd name="T21" fmla="*/ 766 h 2453"/>
                  <a:gd name="T22" fmla="*/ 918 w 941"/>
                  <a:gd name="T23" fmla="*/ 853 h 2453"/>
                  <a:gd name="T24" fmla="*/ 927 w 941"/>
                  <a:gd name="T25" fmla="*/ 940 h 2453"/>
                  <a:gd name="T26" fmla="*/ 934 w 941"/>
                  <a:gd name="T27" fmla="*/ 1027 h 2453"/>
                  <a:gd name="T28" fmla="*/ 938 w 941"/>
                  <a:gd name="T29" fmla="*/ 1115 h 2453"/>
                  <a:gd name="T30" fmla="*/ 940 w 941"/>
                  <a:gd name="T31" fmla="*/ 1202 h 2453"/>
                  <a:gd name="T32" fmla="*/ 940 w 941"/>
                  <a:gd name="T33" fmla="*/ 1291 h 2453"/>
                  <a:gd name="T34" fmla="*/ 937 w 941"/>
                  <a:gd name="T35" fmla="*/ 1378 h 2453"/>
                  <a:gd name="T36" fmla="*/ 931 w 941"/>
                  <a:gd name="T37" fmla="*/ 1466 h 2453"/>
                  <a:gd name="T38" fmla="*/ 924 w 941"/>
                  <a:gd name="T39" fmla="*/ 1553 h 2453"/>
                  <a:gd name="T40" fmla="*/ 913 w 941"/>
                  <a:gd name="T41" fmla="*/ 1640 h 2453"/>
                  <a:gd name="T42" fmla="*/ 900 w 941"/>
                  <a:gd name="T43" fmla="*/ 1726 h 2453"/>
                  <a:gd name="T44" fmla="*/ 884 w 941"/>
                  <a:gd name="T45" fmla="*/ 1812 h 2453"/>
                  <a:gd name="T46" fmla="*/ 864 w 941"/>
                  <a:gd name="T47" fmla="*/ 1898 h 2453"/>
                  <a:gd name="T48" fmla="*/ 841 w 941"/>
                  <a:gd name="T49" fmla="*/ 1982 h 2453"/>
                  <a:gd name="T50" fmla="*/ 813 w 941"/>
                  <a:gd name="T51" fmla="*/ 2066 h 2453"/>
                  <a:gd name="T52" fmla="*/ 781 w 941"/>
                  <a:gd name="T53" fmla="*/ 2148 h 2453"/>
                  <a:gd name="T54" fmla="*/ 743 w 941"/>
                  <a:gd name="T55" fmla="*/ 2227 h 2453"/>
                  <a:gd name="T56" fmla="*/ 697 w 941"/>
                  <a:gd name="T57" fmla="*/ 2301 h 2453"/>
                  <a:gd name="T58" fmla="*/ 642 w 941"/>
                  <a:gd name="T59" fmla="*/ 2369 h 2453"/>
                  <a:gd name="T60" fmla="*/ 573 w 941"/>
                  <a:gd name="T61" fmla="*/ 2424 h 2453"/>
                  <a:gd name="T62" fmla="*/ 489 w 941"/>
                  <a:gd name="T63" fmla="*/ 2452 h 2453"/>
                  <a:gd name="T64" fmla="*/ 402 w 941"/>
                  <a:gd name="T65" fmla="*/ 2440 h 2453"/>
                  <a:gd name="T66" fmla="*/ 327 w 941"/>
                  <a:gd name="T67" fmla="*/ 2395 h 2453"/>
                  <a:gd name="T68" fmla="*/ 266 w 941"/>
                  <a:gd name="T69" fmla="*/ 2331 h 2453"/>
                  <a:gd name="T70" fmla="*/ 216 w 941"/>
                  <a:gd name="T71" fmla="*/ 2259 h 2453"/>
                  <a:gd name="T72" fmla="*/ 175 w 941"/>
                  <a:gd name="T73" fmla="*/ 2181 h 2453"/>
                  <a:gd name="T74" fmla="*/ 141 w 941"/>
                  <a:gd name="T75" fmla="*/ 2101 h 2453"/>
                  <a:gd name="T76" fmla="*/ 112 w 941"/>
                  <a:gd name="T77" fmla="*/ 2018 h 2453"/>
                  <a:gd name="T78" fmla="*/ 87 w 941"/>
                  <a:gd name="T79" fmla="*/ 1933 h 2453"/>
                  <a:gd name="T80" fmla="*/ 66 w 941"/>
                  <a:gd name="T81" fmla="*/ 1848 h 2453"/>
                  <a:gd name="T82" fmla="*/ 48 w 941"/>
                  <a:gd name="T83" fmla="*/ 1763 h 2453"/>
                  <a:gd name="T84" fmla="*/ 34 w 941"/>
                  <a:gd name="T85" fmla="*/ 1676 h 2453"/>
                  <a:gd name="T86" fmla="*/ 22 w 941"/>
                  <a:gd name="T87" fmla="*/ 1590 h 2453"/>
                  <a:gd name="T88" fmla="*/ 13 w 941"/>
                  <a:gd name="T89" fmla="*/ 1503 h 2453"/>
                  <a:gd name="T90" fmla="*/ 6 w 941"/>
                  <a:gd name="T91" fmla="*/ 1415 h 2453"/>
                  <a:gd name="T92" fmla="*/ 3 w 941"/>
                  <a:gd name="T93" fmla="*/ 1328 h 2453"/>
                  <a:gd name="T94" fmla="*/ 1 w 941"/>
                  <a:gd name="T95" fmla="*/ 1240 h 2453"/>
                  <a:gd name="T96" fmla="*/ 2 w 941"/>
                  <a:gd name="T97" fmla="*/ 1152 h 2453"/>
                  <a:gd name="T98" fmla="*/ 5 w 941"/>
                  <a:gd name="T99" fmla="*/ 1064 h 2453"/>
                  <a:gd name="T100" fmla="*/ 11 w 941"/>
                  <a:gd name="T101" fmla="*/ 977 h 2453"/>
                  <a:gd name="T102" fmla="*/ 19 w 941"/>
                  <a:gd name="T103" fmla="*/ 890 h 2453"/>
                  <a:gd name="T104" fmla="*/ 30 w 941"/>
                  <a:gd name="T105" fmla="*/ 803 h 2453"/>
                  <a:gd name="T106" fmla="*/ 43 w 941"/>
                  <a:gd name="T107" fmla="*/ 717 h 2453"/>
                  <a:gd name="T108" fmla="*/ 60 w 941"/>
                  <a:gd name="T109" fmla="*/ 631 h 2453"/>
                  <a:gd name="T110" fmla="*/ 80 w 941"/>
                  <a:gd name="T111" fmla="*/ 545 h 2453"/>
                  <a:gd name="T112" fmla="*/ 104 w 941"/>
                  <a:gd name="T113" fmla="*/ 461 h 2453"/>
                  <a:gd name="T114" fmla="*/ 132 w 941"/>
                  <a:gd name="T115" fmla="*/ 377 h 2453"/>
                  <a:gd name="T116" fmla="*/ 164 w 941"/>
                  <a:gd name="T117" fmla="*/ 296 h 2453"/>
                  <a:gd name="T118" fmla="*/ 203 w 941"/>
                  <a:gd name="T119" fmla="*/ 218 h 2453"/>
                  <a:gd name="T120" fmla="*/ 250 w 941"/>
                  <a:gd name="T121" fmla="*/ 144 h 2453"/>
                  <a:gd name="T122" fmla="*/ 307 w 941"/>
                  <a:gd name="T123" fmla="*/ 76 h 2453"/>
                  <a:gd name="T124" fmla="*/ 378 w 941"/>
                  <a:gd name="T125" fmla="*/ 24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52" y="1"/>
                    </a:moveTo>
                    <a:lnTo>
                      <a:pt x="452" y="1"/>
                    </a:lnTo>
                    <a:cubicBezTo>
                      <a:pt x="454" y="1"/>
                      <a:pt x="456" y="2"/>
                      <a:pt x="456" y="4"/>
                    </a:cubicBezTo>
                    <a:cubicBezTo>
                      <a:pt x="456" y="6"/>
                      <a:pt x="455" y="7"/>
                      <a:pt x="453" y="7"/>
                    </a:cubicBezTo>
                    <a:lnTo>
                      <a:pt x="453" y="7"/>
                    </a:lnTo>
                    <a:cubicBezTo>
                      <a:pt x="452" y="8"/>
                      <a:pt x="450" y="7"/>
                      <a:pt x="450" y="5"/>
                    </a:cubicBezTo>
                    <a:cubicBezTo>
                      <a:pt x="450" y="3"/>
                      <a:pt x="451" y="2"/>
                      <a:pt x="452" y="1"/>
                    </a:cubicBezTo>
                    <a:close/>
                    <a:moveTo>
                      <a:pt x="465" y="0"/>
                    </a:moveTo>
                    <a:lnTo>
                      <a:pt x="465" y="0"/>
                    </a:lnTo>
                    <a:cubicBezTo>
                      <a:pt x="467" y="0"/>
                      <a:pt x="468" y="1"/>
                      <a:pt x="468" y="3"/>
                    </a:cubicBezTo>
                    <a:cubicBezTo>
                      <a:pt x="469" y="5"/>
                      <a:pt x="468" y="6"/>
                      <a:pt x="466" y="7"/>
                    </a:cubicBezTo>
                    <a:lnTo>
                      <a:pt x="466" y="7"/>
                    </a:lnTo>
                    <a:cubicBezTo>
                      <a:pt x="464" y="7"/>
                      <a:pt x="463" y="6"/>
                      <a:pt x="462" y="4"/>
                    </a:cubicBezTo>
                    <a:cubicBezTo>
                      <a:pt x="462" y="2"/>
                      <a:pt x="463" y="1"/>
                      <a:pt x="465" y="0"/>
                    </a:cubicBezTo>
                    <a:close/>
                    <a:moveTo>
                      <a:pt x="478" y="1"/>
                    </a:moveTo>
                    <a:lnTo>
                      <a:pt x="478" y="1"/>
                    </a:lnTo>
                    <a:cubicBezTo>
                      <a:pt x="480" y="1"/>
                      <a:pt x="481" y="2"/>
                      <a:pt x="481" y="4"/>
                    </a:cubicBezTo>
                    <a:cubicBezTo>
                      <a:pt x="481" y="5"/>
                      <a:pt x="480" y="7"/>
                      <a:pt x="478" y="7"/>
                    </a:cubicBezTo>
                    <a:lnTo>
                      <a:pt x="478" y="7"/>
                    </a:lnTo>
                    <a:cubicBezTo>
                      <a:pt x="476" y="7"/>
                      <a:pt x="475" y="5"/>
                      <a:pt x="475" y="4"/>
                    </a:cubicBezTo>
                    <a:cubicBezTo>
                      <a:pt x="475" y="2"/>
                      <a:pt x="476" y="1"/>
                      <a:pt x="478" y="1"/>
                    </a:cubicBezTo>
                    <a:close/>
                    <a:moveTo>
                      <a:pt x="490" y="1"/>
                    </a:moveTo>
                    <a:lnTo>
                      <a:pt x="490" y="1"/>
                    </a:lnTo>
                    <a:cubicBezTo>
                      <a:pt x="492" y="1"/>
                      <a:pt x="493" y="3"/>
                      <a:pt x="493" y="4"/>
                    </a:cubicBezTo>
                    <a:cubicBezTo>
                      <a:pt x="493" y="6"/>
                      <a:pt x="492" y="8"/>
                      <a:pt x="490" y="8"/>
                    </a:cubicBezTo>
                    <a:lnTo>
                      <a:pt x="490" y="8"/>
                    </a:lnTo>
                    <a:cubicBezTo>
                      <a:pt x="489" y="8"/>
                      <a:pt x="487" y="6"/>
                      <a:pt x="487" y="4"/>
                    </a:cubicBezTo>
                    <a:cubicBezTo>
                      <a:pt x="487" y="3"/>
                      <a:pt x="489" y="1"/>
                      <a:pt x="490" y="1"/>
                    </a:cubicBezTo>
                    <a:close/>
                    <a:moveTo>
                      <a:pt x="503" y="3"/>
                    </a:moveTo>
                    <a:lnTo>
                      <a:pt x="503" y="3"/>
                    </a:lnTo>
                    <a:cubicBezTo>
                      <a:pt x="505" y="4"/>
                      <a:pt x="506" y="5"/>
                      <a:pt x="506" y="7"/>
                    </a:cubicBezTo>
                    <a:cubicBezTo>
                      <a:pt x="505" y="9"/>
                      <a:pt x="504" y="10"/>
                      <a:pt x="502" y="9"/>
                    </a:cubicBezTo>
                    <a:lnTo>
                      <a:pt x="502" y="9"/>
                    </a:lnTo>
                    <a:cubicBezTo>
                      <a:pt x="500" y="9"/>
                      <a:pt x="499" y="8"/>
                      <a:pt x="500" y="6"/>
                    </a:cubicBezTo>
                    <a:cubicBezTo>
                      <a:pt x="500" y="4"/>
                      <a:pt x="501" y="3"/>
                      <a:pt x="503" y="3"/>
                    </a:cubicBezTo>
                    <a:close/>
                    <a:moveTo>
                      <a:pt x="515" y="6"/>
                    </a:moveTo>
                    <a:lnTo>
                      <a:pt x="515" y="6"/>
                    </a:lnTo>
                    <a:cubicBezTo>
                      <a:pt x="517" y="6"/>
                      <a:pt x="518" y="8"/>
                      <a:pt x="518" y="9"/>
                    </a:cubicBezTo>
                    <a:cubicBezTo>
                      <a:pt x="518" y="11"/>
                      <a:pt x="516" y="12"/>
                      <a:pt x="514" y="12"/>
                    </a:cubicBezTo>
                    <a:lnTo>
                      <a:pt x="514" y="12"/>
                    </a:lnTo>
                    <a:cubicBezTo>
                      <a:pt x="513" y="12"/>
                      <a:pt x="512" y="10"/>
                      <a:pt x="512" y="8"/>
                    </a:cubicBezTo>
                    <a:cubicBezTo>
                      <a:pt x="512" y="7"/>
                      <a:pt x="514" y="5"/>
                      <a:pt x="515" y="6"/>
                    </a:cubicBezTo>
                    <a:close/>
                    <a:moveTo>
                      <a:pt x="528" y="9"/>
                    </a:moveTo>
                    <a:lnTo>
                      <a:pt x="528" y="9"/>
                    </a:lnTo>
                    <a:cubicBezTo>
                      <a:pt x="530" y="10"/>
                      <a:pt x="530" y="12"/>
                      <a:pt x="530" y="13"/>
                    </a:cubicBezTo>
                    <a:cubicBezTo>
                      <a:pt x="529" y="15"/>
                      <a:pt x="528" y="16"/>
                      <a:pt x="526" y="15"/>
                    </a:cubicBezTo>
                    <a:lnTo>
                      <a:pt x="526" y="15"/>
                    </a:lnTo>
                    <a:cubicBezTo>
                      <a:pt x="524" y="15"/>
                      <a:pt x="523" y="13"/>
                      <a:pt x="524" y="11"/>
                    </a:cubicBezTo>
                    <a:cubicBezTo>
                      <a:pt x="524" y="10"/>
                      <a:pt x="526" y="9"/>
                      <a:pt x="528" y="9"/>
                    </a:cubicBezTo>
                    <a:close/>
                    <a:moveTo>
                      <a:pt x="540" y="13"/>
                    </a:moveTo>
                    <a:lnTo>
                      <a:pt x="540" y="13"/>
                    </a:lnTo>
                    <a:cubicBezTo>
                      <a:pt x="541" y="14"/>
                      <a:pt x="542" y="16"/>
                      <a:pt x="542" y="17"/>
                    </a:cubicBezTo>
                    <a:cubicBezTo>
                      <a:pt x="541" y="19"/>
                      <a:pt x="539" y="20"/>
                      <a:pt x="538" y="19"/>
                    </a:cubicBezTo>
                    <a:lnTo>
                      <a:pt x="538" y="19"/>
                    </a:lnTo>
                    <a:cubicBezTo>
                      <a:pt x="536" y="19"/>
                      <a:pt x="535" y="17"/>
                      <a:pt x="536" y="15"/>
                    </a:cubicBezTo>
                    <a:cubicBezTo>
                      <a:pt x="536" y="14"/>
                      <a:pt x="538" y="13"/>
                      <a:pt x="540" y="13"/>
                    </a:cubicBezTo>
                    <a:close/>
                    <a:moveTo>
                      <a:pt x="552" y="19"/>
                    </a:moveTo>
                    <a:lnTo>
                      <a:pt x="552" y="19"/>
                    </a:lnTo>
                    <a:cubicBezTo>
                      <a:pt x="553" y="19"/>
                      <a:pt x="554" y="21"/>
                      <a:pt x="553" y="23"/>
                    </a:cubicBezTo>
                    <a:cubicBezTo>
                      <a:pt x="552" y="24"/>
                      <a:pt x="550" y="25"/>
                      <a:pt x="549" y="24"/>
                    </a:cubicBezTo>
                    <a:lnTo>
                      <a:pt x="549" y="24"/>
                    </a:lnTo>
                    <a:cubicBezTo>
                      <a:pt x="547" y="23"/>
                      <a:pt x="547" y="21"/>
                      <a:pt x="547" y="20"/>
                    </a:cubicBezTo>
                    <a:cubicBezTo>
                      <a:pt x="548" y="18"/>
                      <a:pt x="550" y="18"/>
                      <a:pt x="552" y="19"/>
                    </a:cubicBezTo>
                    <a:close/>
                    <a:moveTo>
                      <a:pt x="563" y="24"/>
                    </a:moveTo>
                    <a:lnTo>
                      <a:pt x="563" y="24"/>
                    </a:lnTo>
                    <a:cubicBezTo>
                      <a:pt x="565" y="25"/>
                      <a:pt x="565" y="26"/>
                      <a:pt x="564" y="28"/>
                    </a:cubicBezTo>
                    <a:cubicBezTo>
                      <a:pt x="564" y="30"/>
                      <a:pt x="562" y="30"/>
                      <a:pt x="560" y="29"/>
                    </a:cubicBezTo>
                    <a:lnTo>
                      <a:pt x="560" y="29"/>
                    </a:lnTo>
                    <a:cubicBezTo>
                      <a:pt x="559" y="29"/>
                      <a:pt x="558" y="27"/>
                      <a:pt x="559" y="25"/>
                    </a:cubicBezTo>
                    <a:cubicBezTo>
                      <a:pt x="560" y="24"/>
                      <a:pt x="561" y="23"/>
                      <a:pt x="563" y="24"/>
                    </a:cubicBezTo>
                    <a:close/>
                    <a:moveTo>
                      <a:pt x="574" y="30"/>
                    </a:moveTo>
                    <a:lnTo>
                      <a:pt x="574" y="30"/>
                    </a:lnTo>
                    <a:cubicBezTo>
                      <a:pt x="576" y="31"/>
                      <a:pt x="576" y="33"/>
                      <a:pt x="575" y="35"/>
                    </a:cubicBezTo>
                    <a:cubicBezTo>
                      <a:pt x="574" y="36"/>
                      <a:pt x="572" y="36"/>
                      <a:pt x="571" y="35"/>
                    </a:cubicBezTo>
                    <a:lnTo>
                      <a:pt x="571" y="35"/>
                    </a:lnTo>
                    <a:cubicBezTo>
                      <a:pt x="569" y="34"/>
                      <a:pt x="569" y="32"/>
                      <a:pt x="570" y="31"/>
                    </a:cubicBezTo>
                    <a:cubicBezTo>
                      <a:pt x="571" y="29"/>
                      <a:pt x="573" y="29"/>
                      <a:pt x="574" y="30"/>
                    </a:cubicBezTo>
                    <a:close/>
                    <a:moveTo>
                      <a:pt x="585" y="37"/>
                    </a:moveTo>
                    <a:lnTo>
                      <a:pt x="585" y="37"/>
                    </a:lnTo>
                    <a:cubicBezTo>
                      <a:pt x="586" y="38"/>
                      <a:pt x="587" y="40"/>
                      <a:pt x="586" y="41"/>
                    </a:cubicBezTo>
                    <a:cubicBezTo>
                      <a:pt x="585" y="42"/>
                      <a:pt x="583" y="43"/>
                      <a:pt x="581" y="42"/>
                    </a:cubicBezTo>
                    <a:lnTo>
                      <a:pt x="581" y="42"/>
                    </a:lnTo>
                    <a:cubicBezTo>
                      <a:pt x="580" y="41"/>
                      <a:pt x="580" y="39"/>
                      <a:pt x="581" y="37"/>
                    </a:cubicBezTo>
                    <a:cubicBezTo>
                      <a:pt x="582" y="36"/>
                      <a:pt x="584" y="36"/>
                      <a:pt x="585" y="37"/>
                    </a:cubicBezTo>
                    <a:close/>
                    <a:moveTo>
                      <a:pt x="595" y="44"/>
                    </a:moveTo>
                    <a:lnTo>
                      <a:pt x="595" y="44"/>
                    </a:lnTo>
                    <a:cubicBezTo>
                      <a:pt x="597" y="45"/>
                      <a:pt x="597" y="47"/>
                      <a:pt x="596" y="48"/>
                    </a:cubicBezTo>
                    <a:cubicBezTo>
                      <a:pt x="595" y="50"/>
                      <a:pt x="593" y="50"/>
                      <a:pt x="592" y="49"/>
                    </a:cubicBezTo>
                    <a:lnTo>
                      <a:pt x="592" y="49"/>
                    </a:lnTo>
                    <a:cubicBezTo>
                      <a:pt x="590" y="48"/>
                      <a:pt x="590" y="46"/>
                      <a:pt x="591" y="44"/>
                    </a:cubicBezTo>
                    <a:cubicBezTo>
                      <a:pt x="592" y="43"/>
                      <a:pt x="594" y="43"/>
                      <a:pt x="595" y="44"/>
                    </a:cubicBezTo>
                    <a:close/>
                    <a:moveTo>
                      <a:pt x="605" y="51"/>
                    </a:moveTo>
                    <a:lnTo>
                      <a:pt x="605" y="51"/>
                    </a:lnTo>
                    <a:cubicBezTo>
                      <a:pt x="607" y="52"/>
                      <a:pt x="607" y="54"/>
                      <a:pt x="606" y="56"/>
                    </a:cubicBezTo>
                    <a:cubicBezTo>
                      <a:pt x="605" y="57"/>
                      <a:pt x="603" y="57"/>
                      <a:pt x="602" y="56"/>
                    </a:cubicBezTo>
                    <a:lnTo>
                      <a:pt x="602" y="56"/>
                    </a:lnTo>
                    <a:cubicBezTo>
                      <a:pt x="600" y="55"/>
                      <a:pt x="600" y="53"/>
                      <a:pt x="601" y="52"/>
                    </a:cubicBezTo>
                    <a:cubicBezTo>
                      <a:pt x="602" y="51"/>
                      <a:pt x="604" y="50"/>
                      <a:pt x="605" y="51"/>
                    </a:cubicBezTo>
                    <a:close/>
                    <a:moveTo>
                      <a:pt x="615" y="59"/>
                    </a:moveTo>
                    <a:lnTo>
                      <a:pt x="615" y="59"/>
                    </a:lnTo>
                    <a:cubicBezTo>
                      <a:pt x="617" y="61"/>
                      <a:pt x="617" y="63"/>
                      <a:pt x="615" y="64"/>
                    </a:cubicBezTo>
                    <a:cubicBezTo>
                      <a:pt x="614" y="65"/>
                      <a:pt x="612" y="65"/>
                      <a:pt x="611" y="64"/>
                    </a:cubicBezTo>
                    <a:lnTo>
                      <a:pt x="611" y="64"/>
                    </a:lnTo>
                    <a:cubicBezTo>
                      <a:pt x="610" y="63"/>
                      <a:pt x="610" y="61"/>
                      <a:pt x="611" y="59"/>
                    </a:cubicBezTo>
                    <a:cubicBezTo>
                      <a:pt x="612" y="58"/>
                      <a:pt x="614" y="58"/>
                      <a:pt x="615" y="59"/>
                    </a:cubicBezTo>
                    <a:close/>
                    <a:moveTo>
                      <a:pt x="625" y="68"/>
                    </a:moveTo>
                    <a:lnTo>
                      <a:pt x="625" y="68"/>
                    </a:lnTo>
                    <a:cubicBezTo>
                      <a:pt x="626" y="69"/>
                      <a:pt x="626" y="71"/>
                      <a:pt x="625" y="72"/>
                    </a:cubicBezTo>
                    <a:cubicBezTo>
                      <a:pt x="624" y="73"/>
                      <a:pt x="622" y="73"/>
                      <a:pt x="620" y="72"/>
                    </a:cubicBezTo>
                    <a:lnTo>
                      <a:pt x="620" y="72"/>
                    </a:lnTo>
                    <a:cubicBezTo>
                      <a:pt x="619" y="71"/>
                      <a:pt x="619" y="69"/>
                      <a:pt x="620" y="68"/>
                    </a:cubicBezTo>
                    <a:cubicBezTo>
                      <a:pt x="622" y="66"/>
                      <a:pt x="624" y="66"/>
                      <a:pt x="625" y="68"/>
                    </a:cubicBezTo>
                    <a:close/>
                    <a:moveTo>
                      <a:pt x="634" y="76"/>
                    </a:moveTo>
                    <a:lnTo>
                      <a:pt x="634" y="76"/>
                    </a:lnTo>
                    <a:cubicBezTo>
                      <a:pt x="635" y="77"/>
                      <a:pt x="635" y="79"/>
                      <a:pt x="634" y="80"/>
                    </a:cubicBezTo>
                    <a:cubicBezTo>
                      <a:pt x="633" y="82"/>
                      <a:pt x="631" y="82"/>
                      <a:pt x="630" y="80"/>
                    </a:cubicBezTo>
                    <a:lnTo>
                      <a:pt x="630" y="80"/>
                    </a:lnTo>
                    <a:cubicBezTo>
                      <a:pt x="628" y="79"/>
                      <a:pt x="628" y="77"/>
                      <a:pt x="630" y="76"/>
                    </a:cubicBezTo>
                    <a:cubicBezTo>
                      <a:pt x="631" y="75"/>
                      <a:pt x="633" y="75"/>
                      <a:pt x="634" y="76"/>
                    </a:cubicBezTo>
                    <a:close/>
                    <a:moveTo>
                      <a:pt x="643" y="85"/>
                    </a:moveTo>
                    <a:lnTo>
                      <a:pt x="643" y="85"/>
                    </a:lnTo>
                    <a:cubicBezTo>
                      <a:pt x="644" y="86"/>
                      <a:pt x="644" y="88"/>
                      <a:pt x="643" y="89"/>
                    </a:cubicBezTo>
                    <a:cubicBezTo>
                      <a:pt x="642" y="91"/>
                      <a:pt x="640" y="91"/>
                      <a:pt x="638" y="89"/>
                    </a:cubicBezTo>
                    <a:lnTo>
                      <a:pt x="638" y="89"/>
                    </a:lnTo>
                    <a:cubicBezTo>
                      <a:pt x="637" y="88"/>
                      <a:pt x="637" y="86"/>
                      <a:pt x="638" y="85"/>
                    </a:cubicBezTo>
                    <a:cubicBezTo>
                      <a:pt x="640" y="84"/>
                      <a:pt x="642" y="84"/>
                      <a:pt x="643" y="85"/>
                    </a:cubicBezTo>
                    <a:close/>
                    <a:moveTo>
                      <a:pt x="651" y="94"/>
                    </a:moveTo>
                    <a:lnTo>
                      <a:pt x="652" y="94"/>
                    </a:lnTo>
                    <a:cubicBezTo>
                      <a:pt x="653" y="95"/>
                      <a:pt x="653" y="97"/>
                      <a:pt x="652" y="98"/>
                    </a:cubicBezTo>
                    <a:cubicBezTo>
                      <a:pt x="650" y="100"/>
                      <a:pt x="648" y="100"/>
                      <a:pt x="647" y="98"/>
                    </a:cubicBezTo>
                    <a:lnTo>
                      <a:pt x="647" y="98"/>
                    </a:lnTo>
                    <a:cubicBezTo>
                      <a:pt x="646" y="97"/>
                      <a:pt x="646" y="95"/>
                      <a:pt x="647" y="94"/>
                    </a:cubicBezTo>
                    <a:cubicBezTo>
                      <a:pt x="648" y="93"/>
                      <a:pt x="650" y="93"/>
                      <a:pt x="651" y="94"/>
                    </a:cubicBezTo>
                    <a:close/>
                    <a:moveTo>
                      <a:pt x="660" y="103"/>
                    </a:moveTo>
                    <a:lnTo>
                      <a:pt x="660" y="103"/>
                    </a:lnTo>
                    <a:cubicBezTo>
                      <a:pt x="661" y="105"/>
                      <a:pt x="661" y="107"/>
                      <a:pt x="660" y="108"/>
                    </a:cubicBezTo>
                    <a:cubicBezTo>
                      <a:pt x="659" y="109"/>
                      <a:pt x="657" y="109"/>
                      <a:pt x="655" y="108"/>
                    </a:cubicBezTo>
                    <a:lnTo>
                      <a:pt x="655" y="108"/>
                    </a:lnTo>
                    <a:cubicBezTo>
                      <a:pt x="654" y="107"/>
                      <a:pt x="654" y="105"/>
                      <a:pt x="655" y="103"/>
                    </a:cubicBezTo>
                    <a:cubicBezTo>
                      <a:pt x="657" y="102"/>
                      <a:pt x="659" y="102"/>
                      <a:pt x="660" y="103"/>
                    </a:cubicBezTo>
                    <a:close/>
                    <a:moveTo>
                      <a:pt x="668" y="113"/>
                    </a:moveTo>
                    <a:lnTo>
                      <a:pt x="668" y="113"/>
                    </a:lnTo>
                    <a:cubicBezTo>
                      <a:pt x="669" y="114"/>
                      <a:pt x="669" y="116"/>
                      <a:pt x="668" y="117"/>
                    </a:cubicBezTo>
                    <a:cubicBezTo>
                      <a:pt x="667" y="119"/>
                      <a:pt x="665" y="119"/>
                      <a:pt x="663" y="117"/>
                    </a:cubicBezTo>
                    <a:lnTo>
                      <a:pt x="663" y="117"/>
                    </a:lnTo>
                    <a:cubicBezTo>
                      <a:pt x="662" y="116"/>
                      <a:pt x="662" y="114"/>
                      <a:pt x="663" y="113"/>
                    </a:cubicBezTo>
                    <a:cubicBezTo>
                      <a:pt x="665" y="112"/>
                      <a:pt x="667" y="112"/>
                      <a:pt x="668" y="113"/>
                    </a:cubicBezTo>
                    <a:close/>
                    <a:moveTo>
                      <a:pt x="677" y="124"/>
                    </a:moveTo>
                    <a:lnTo>
                      <a:pt x="677" y="124"/>
                    </a:lnTo>
                    <a:cubicBezTo>
                      <a:pt x="677" y="125"/>
                      <a:pt x="676" y="127"/>
                      <a:pt x="675" y="128"/>
                    </a:cubicBezTo>
                    <a:cubicBezTo>
                      <a:pt x="673" y="128"/>
                      <a:pt x="671" y="127"/>
                      <a:pt x="671" y="126"/>
                    </a:cubicBezTo>
                    <a:lnTo>
                      <a:pt x="671" y="126"/>
                    </a:lnTo>
                    <a:cubicBezTo>
                      <a:pt x="670" y="124"/>
                      <a:pt x="671" y="122"/>
                      <a:pt x="672" y="122"/>
                    </a:cubicBezTo>
                    <a:cubicBezTo>
                      <a:pt x="674" y="121"/>
                      <a:pt x="676" y="122"/>
                      <a:pt x="677" y="124"/>
                    </a:cubicBezTo>
                    <a:close/>
                    <a:moveTo>
                      <a:pt x="684" y="134"/>
                    </a:moveTo>
                    <a:lnTo>
                      <a:pt x="684" y="134"/>
                    </a:lnTo>
                    <a:cubicBezTo>
                      <a:pt x="685" y="135"/>
                      <a:pt x="684" y="137"/>
                      <a:pt x="682" y="138"/>
                    </a:cubicBezTo>
                    <a:cubicBezTo>
                      <a:pt x="681" y="138"/>
                      <a:pt x="679" y="138"/>
                      <a:pt x="678" y="136"/>
                    </a:cubicBezTo>
                    <a:lnTo>
                      <a:pt x="678" y="136"/>
                    </a:lnTo>
                    <a:cubicBezTo>
                      <a:pt x="678" y="134"/>
                      <a:pt x="678" y="132"/>
                      <a:pt x="680" y="132"/>
                    </a:cubicBezTo>
                    <a:cubicBezTo>
                      <a:pt x="682" y="131"/>
                      <a:pt x="683" y="132"/>
                      <a:pt x="684" y="134"/>
                    </a:cubicBezTo>
                    <a:close/>
                    <a:moveTo>
                      <a:pt x="691" y="144"/>
                    </a:moveTo>
                    <a:lnTo>
                      <a:pt x="691" y="144"/>
                    </a:lnTo>
                    <a:cubicBezTo>
                      <a:pt x="692" y="145"/>
                      <a:pt x="691" y="147"/>
                      <a:pt x="690" y="148"/>
                    </a:cubicBezTo>
                    <a:cubicBezTo>
                      <a:pt x="688" y="148"/>
                      <a:pt x="686" y="148"/>
                      <a:pt x="686" y="146"/>
                    </a:cubicBezTo>
                    <a:lnTo>
                      <a:pt x="686" y="146"/>
                    </a:lnTo>
                    <a:cubicBezTo>
                      <a:pt x="685" y="144"/>
                      <a:pt x="686" y="143"/>
                      <a:pt x="687" y="142"/>
                    </a:cubicBezTo>
                    <a:cubicBezTo>
                      <a:pt x="689" y="141"/>
                      <a:pt x="691" y="142"/>
                      <a:pt x="691" y="144"/>
                    </a:cubicBezTo>
                    <a:close/>
                    <a:moveTo>
                      <a:pt x="699" y="154"/>
                    </a:moveTo>
                    <a:lnTo>
                      <a:pt x="699" y="154"/>
                    </a:lnTo>
                    <a:cubicBezTo>
                      <a:pt x="699" y="155"/>
                      <a:pt x="699" y="157"/>
                      <a:pt x="697" y="158"/>
                    </a:cubicBezTo>
                    <a:cubicBezTo>
                      <a:pt x="695" y="159"/>
                      <a:pt x="694" y="158"/>
                      <a:pt x="693" y="156"/>
                    </a:cubicBezTo>
                    <a:lnTo>
                      <a:pt x="693" y="156"/>
                    </a:lnTo>
                    <a:cubicBezTo>
                      <a:pt x="692" y="155"/>
                      <a:pt x="693" y="153"/>
                      <a:pt x="695" y="152"/>
                    </a:cubicBezTo>
                    <a:cubicBezTo>
                      <a:pt x="696" y="151"/>
                      <a:pt x="698" y="152"/>
                      <a:pt x="699" y="154"/>
                    </a:cubicBezTo>
                    <a:close/>
                    <a:moveTo>
                      <a:pt x="706" y="164"/>
                    </a:moveTo>
                    <a:lnTo>
                      <a:pt x="706" y="164"/>
                    </a:lnTo>
                    <a:cubicBezTo>
                      <a:pt x="706" y="166"/>
                      <a:pt x="706" y="168"/>
                      <a:pt x="704" y="168"/>
                    </a:cubicBezTo>
                    <a:cubicBezTo>
                      <a:pt x="702" y="169"/>
                      <a:pt x="700" y="168"/>
                      <a:pt x="700" y="167"/>
                    </a:cubicBezTo>
                    <a:lnTo>
                      <a:pt x="700" y="167"/>
                    </a:lnTo>
                    <a:cubicBezTo>
                      <a:pt x="699" y="165"/>
                      <a:pt x="700" y="163"/>
                      <a:pt x="702" y="162"/>
                    </a:cubicBezTo>
                    <a:cubicBezTo>
                      <a:pt x="703" y="162"/>
                      <a:pt x="705" y="163"/>
                      <a:pt x="706" y="164"/>
                    </a:cubicBezTo>
                    <a:close/>
                    <a:moveTo>
                      <a:pt x="713" y="175"/>
                    </a:moveTo>
                    <a:lnTo>
                      <a:pt x="713" y="175"/>
                    </a:lnTo>
                    <a:cubicBezTo>
                      <a:pt x="713" y="176"/>
                      <a:pt x="712" y="178"/>
                      <a:pt x="711" y="179"/>
                    </a:cubicBezTo>
                    <a:cubicBezTo>
                      <a:pt x="709" y="179"/>
                      <a:pt x="707" y="179"/>
                      <a:pt x="707" y="177"/>
                    </a:cubicBezTo>
                    <a:lnTo>
                      <a:pt x="707" y="177"/>
                    </a:lnTo>
                    <a:cubicBezTo>
                      <a:pt x="706" y="175"/>
                      <a:pt x="707" y="174"/>
                      <a:pt x="708" y="173"/>
                    </a:cubicBezTo>
                    <a:cubicBezTo>
                      <a:pt x="710" y="172"/>
                      <a:pt x="712" y="173"/>
                      <a:pt x="713" y="175"/>
                    </a:cubicBezTo>
                    <a:close/>
                    <a:moveTo>
                      <a:pt x="719" y="185"/>
                    </a:moveTo>
                    <a:lnTo>
                      <a:pt x="719" y="185"/>
                    </a:lnTo>
                    <a:cubicBezTo>
                      <a:pt x="720" y="187"/>
                      <a:pt x="719" y="189"/>
                      <a:pt x="717" y="189"/>
                    </a:cubicBezTo>
                    <a:cubicBezTo>
                      <a:pt x="716" y="190"/>
                      <a:pt x="714" y="189"/>
                      <a:pt x="713" y="188"/>
                    </a:cubicBezTo>
                    <a:lnTo>
                      <a:pt x="713" y="188"/>
                    </a:lnTo>
                    <a:cubicBezTo>
                      <a:pt x="713" y="186"/>
                      <a:pt x="714" y="184"/>
                      <a:pt x="715" y="184"/>
                    </a:cubicBezTo>
                    <a:cubicBezTo>
                      <a:pt x="717" y="183"/>
                      <a:pt x="719" y="184"/>
                      <a:pt x="719" y="185"/>
                    </a:cubicBezTo>
                    <a:close/>
                    <a:moveTo>
                      <a:pt x="726" y="196"/>
                    </a:moveTo>
                    <a:lnTo>
                      <a:pt x="726" y="196"/>
                    </a:lnTo>
                    <a:cubicBezTo>
                      <a:pt x="726" y="198"/>
                      <a:pt x="725" y="199"/>
                      <a:pt x="724" y="200"/>
                    </a:cubicBezTo>
                    <a:cubicBezTo>
                      <a:pt x="722" y="201"/>
                      <a:pt x="720" y="200"/>
                      <a:pt x="720" y="198"/>
                    </a:cubicBezTo>
                    <a:lnTo>
                      <a:pt x="720" y="198"/>
                    </a:lnTo>
                    <a:cubicBezTo>
                      <a:pt x="719" y="197"/>
                      <a:pt x="720" y="195"/>
                      <a:pt x="722" y="194"/>
                    </a:cubicBezTo>
                    <a:cubicBezTo>
                      <a:pt x="723" y="194"/>
                      <a:pt x="725" y="194"/>
                      <a:pt x="726" y="196"/>
                    </a:cubicBezTo>
                    <a:close/>
                    <a:moveTo>
                      <a:pt x="732" y="207"/>
                    </a:moveTo>
                    <a:lnTo>
                      <a:pt x="732" y="207"/>
                    </a:lnTo>
                    <a:cubicBezTo>
                      <a:pt x="733" y="208"/>
                      <a:pt x="732" y="210"/>
                      <a:pt x="730" y="211"/>
                    </a:cubicBezTo>
                    <a:cubicBezTo>
                      <a:pt x="729" y="211"/>
                      <a:pt x="727" y="211"/>
                      <a:pt x="726" y="209"/>
                    </a:cubicBezTo>
                    <a:lnTo>
                      <a:pt x="726" y="209"/>
                    </a:lnTo>
                    <a:cubicBezTo>
                      <a:pt x="726" y="207"/>
                      <a:pt x="726" y="206"/>
                      <a:pt x="728" y="205"/>
                    </a:cubicBezTo>
                    <a:cubicBezTo>
                      <a:pt x="730" y="204"/>
                      <a:pt x="731" y="205"/>
                      <a:pt x="732" y="207"/>
                    </a:cubicBezTo>
                    <a:close/>
                    <a:moveTo>
                      <a:pt x="738" y="218"/>
                    </a:moveTo>
                    <a:lnTo>
                      <a:pt x="738" y="218"/>
                    </a:lnTo>
                    <a:cubicBezTo>
                      <a:pt x="739" y="219"/>
                      <a:pt x="738" y="221"/>
                      <a:pt x="736" y="222"/>
                    </a:cubicBezTo>
                    <a:cubicBezTo>
                      <a:pt x="735" y="222"/>
                      <a:pt x="733" y="222"/>
                      <a:pt x="732" y="220"/>
                    </a:cubicBezTo>
                    <a:lnTo>
                      <a:pt x="732" y="220"/>
                    </a:lnTo>
                    <a:cubicBezTo>
                      <a:pt x="732" y="218"/>
                      <a:pt x="732" y="217"/>
                      <a:pt x="734" y="216"/>
                    </a:cubicBezTo>
                    <a:cubicBezTo>
                      <a:pt x="736" y="215"/>
                      <a:pt x="737" y="216"/>
                      <a:pt x="738" y="218"/>
                    </a:cubicBezTo>
                    <a:close/>
                    <a:moveTo>
                      <a:pt x="744" y="229"/>
                    </a:moveTo>
                    <a:lnTo>
                      <a:pt x="744" y="229"/>
                    </a:lnTo>
                    <a:cubicBezTo>
                      <a:pt x="745" y="230"/>
                      <a:pt x="744" y="232"/>
                      <a:pt x="742" y="233"/>
                    </a:cubicBezTo>
                    <a:cubicBezTo>
                      <a:pt x="741" y="233"/>
                      <a:pt x="739" y="233"/>
                      <a:pt x="738" y="231"/>
                    </a:cubicBezTo>
                    <a:lnTo>
                      <a:pt x="738" y="231"/>
                    </a:lnTo>
                    <a:cubicBezTo>
                      <a:pt x="738" y="229"/>
                      <a:pt x="738" y="228"/>
                      <a:pt x="740" y="227"/>
                    </a:cubicBezTo>
                    <a:cubicBezTo>
                      <a:pt x="742" y="226"/>
                      <a:pt x="743" y="227"/>
                      <a:pt x="744" y="229"/>
                    </a:cubicBezTo>
                    <a:close/>
                    <a:moveTo>
                      <a:pt x="750" y="240"/>
                    </a:moveTo>
                    <a:lnTo>
                      <a:pt x="750" y="240"/>
                    </a:lnTo>
                    <a:cubicBezTo>
                      <a:pt x="751" y="241"/>
                      <a:pt x="750" y="243"/>
                      <a:pt x="748" y="244"/>
                    </a:cubicBezTo>
                    <a:cubicBezTo>
                      <a:pt x="747" y="244"/>
                      <a:pt x="745" y="244"/>
                      <a:pt x="744" y="242"/>
                    </a:cubicBezTo>
                    <a:lnTo>
                      <a:pt x="744" y="242"/>
                    </a:lnTo>
                    <a:cubicBezTo>
                      <a:pt x="743" y="240"/>
                      <a:pt x="744" y="239"/>
                      <a:pt x="746" y="238"/>
                    </a:cubicBezTo>
                    <a:cubicBezTo>
                      <a:pt x="747" y="237"/>
                      <a:pt x="749" y="238"/>
                      <a:pt x="750" y="240"/>
                    </a:cubicBezTo>
                    <a:close/>
                    <a:moveTo>
                      <a:pt x="756" y="251"/>
                    </a:moveTo>
                    <a:lnTo>
                      <a:pt x="756" y="251"/>
                    </a:lnTo>
                    <a:cubicBezTo>
                      <a:pt x="756" y="252"/>
                      <a:pt x="755" y="254"/>
                      <a:pt x="754" y="255"/>
                    </a:cubicBezTo>
                    <a:cubicBezTo>
                      <a:pt x="752" y="256"/>
                      <a:pt x="750" y="255"/>
                      <a:pt x="750" y="253"/>
                    </a:cubicBezTo>
                    <a:lnTo>
                      <a:pt x="750" y="253"/>
                    </a:lnTo>
                    <a:cubicBezTo>
                      <a:pt x="749" y="252"/>
                      <a:pt x="750" y="250"/>
                      <a:pt x="752" y="249"/>
                    </a:cubicBezTo>
                    <a:cubicBezTo>
                      <a:pt x="753" y="248"/>
                      <a:pt x="755" y="249"/>
                      <a:pt x="756" y="251"/>
                    </a:cubicBezTo>
                    <a:close/>
                    <a:moveTo>
                      <a:pt x="761" y="262"/>
                    </a:moveTo>
                    <a:lnTo>
                      <a:pt x="761" y="262"/>
                    </a:lnTo>
                    <a:cubicBezTo>
                      <a:pt x="762" y="264"/>
                      <a:pt x="761" y="266"/>
                      <a:pt x="759" y="266"/>
                    </a:cubicBezTo>
                    <a:cubicBezTo>
                      <a:pt x="758" y="267"/>
                      <a:pt x="756" y="266"/>
                      <a:pt x="755" y="264"/>
                    </a:cubicBezTo>
                    <a:lnTo>
                      <a:pt x="755" y="264"/>
                    </a:lnTo>
                    <a:cubicBezTo>
                      <a:pt x="755" y="263"/>
                      <a:pt x="755" y="261"/>
                      <a:pt x="757" y="260"/>
                    </a:cubicBezTo>
                    <a:cubicBezTo>
                      <a:pt x="759" y="260"/>
                      <a:pt x="760" y="260"/>
                      <a:pt x="761" y="262"/>
                    </a:cubicBezTo>
                    <a:close/>
                    <a:moveTo>
                      <a:pt x="767" y="273"/>
                    </a:moveTo>
                    <a:lnTo>
                      <a:pt x="767" y="273"/>
                    </a:lnTo>
                    <a:cubicBezTo>
                      <a:pt x="767" y="275"/>
                      <a:pt x="766" y="277"/>
                      <a:pt x="765" y="277"/>
                    </a:cubicBezTo>
                    <a:cubicBezTo>
                      <a:pt x="763" y="278"/>
                      <a:pt x="761" y="277"/>
                      <a:pt x="761" y="276"/>
                    </a:cubicBezTo>
                    <a:lnTo>
                      <a:pt x="761" y="276"/>
                    </a:lnTo>
                    <a:cubicBezTo>
                      <a:pt x="760" y="274"/>
                      <a:pt x="761" y="272"/>
                      <a:pt x="762" y="272"/>
                    </a:cubicBezTo>
                    <a:cubicBezTo>
                      <a:pt x="764" y="271"/>
                      <a:pt x="766" y="272"/>
                      <a:pt x="767" y="273"/>
                    </a:cubicBezTo>
                    <a:close/>
                    <a:moveTo>
                      <a:pt x="772" y="285"/>
                    </a:moveTo>
                    <a:lnTo>
                      <a:pt x="772" y="285"/>
                    </a:lnTo>
                    <a:cubicBezTo>
                      <a:pt x="772" y="286"/>
                      <a:pt x="772" y="288"/>
                      <a:pt x="770" y="289"/>
                    </a:cubicBezTo>
                    <a:cubicBezTo>
                      <a:pt x="769" y="289"/>
                      <a:pt x="767" y="289"/>
                      <a:pt x="766" y="287"/>
                    </a:cubicBezTo>
                    <a:lnTo>
                      <a:pt x="766" y="287"/>
                    </a:lnTo>
                    <a:cubicBezTo>
                      <a:pt x="765" y="285"/>
                      <a:pt x="766" y="284"/>
                      <a:pt x="768" y="283"/>
                    </a:cubicBezTo>
                    <a:cubicBezTo>
                      <a:pt x="769" y="282"/>
                      <a:pt x="771" y="283"/>
                      <a:pt x="772" y="285"/>
                    </a:cubicBezTo>
                    <a:close/>
                    <a:moveTo>
                      <a:pt x="777" y="296"/>
                    </a:moveTo>
                    <a:lnTo>
                      <a:pt x="777" y="296"/>
                    </a:lnTo>
                    <a:cubicBezTo>
                      <a:pt x="778" y="298"/>
                      <a:pt x="777" y="300"/>
                      <a:pt x="775" y="300"/>
                    </a:cubicBezTo>
                    <a:cubicBezTo>
                      <a:pt x="774" y="301"/>
                      <a:pt x="772" y="300"/>
                      <a:pt x="771" y="298"/>
                    </a:cubicBezTo>
                    <a:lnTo>
                      <a:pt x="771" y="298"/>
                    </a:lnTo>
                    <a:cubicBezTo>
                      <a:pt x="770" y="297"/>
                      <a:pt x="771" y="295"/>
                      <a:pt x="773" y="294"/>
                    </a:cubicBezTo>
                    <a:cubicBezTo>
                      <a:pt x="774" y="294"/>
                      <a:pt x="776" y="294"/>
                      <a:pt x="777" y="296"/>
                    </a:cubicBezTo>
                    <a:close/>
                    <a:moveTo>
                      <a:pt x="782" y="308"/>
                    </a:moveTo>
                    <a:lnTo>
                      <a:pt x="782" y="308"/>
                    </a:lnTo>
                    <a:cubicBezTo>
                      <a:pt x="783" y="309"/>
                      <a:pt x="782" y="311"/>
                      <a:pt x="780" y="312"/>
                    </a:cubicBezTo>
                    <a:cubicBezTo>
                      <a:pt x="779" y="312"/>
                      <a:pt x="777" y="311"/>
                      <a:pt x="776" y="310"/>
                    </a:cubicBezTo>
                    <a:lnTo>
                      <a:pt x="776" y="310"/>
                    </a:lnTo>
                    <a:cubicBezTo>
                      <a:pt x="775" y="308"/>
                      <a:pt x="776" y="306"/>
                      <a:pt x="778" y="306"/>
                    </a:cubicBezTo>
                    <a:cubicBezTo>
                      <a:pt x="779" y="305"/>
                      <a:pt x="781" y="306"/>
                      <a:pt x="782" y="308"/>
                    </a:cubicBezTo>
                    <a:close/>
                    <a:moveTo>
                      <a:pt x="787" y="319"/>
                    </a:moveTo>
                    <a:lnTo>
                      <a:pt x="787" y="319"/>
                    </a:lnTo>
                    <a:cubicBezTo>
                      <a:pt x="788" y="321"/>
                      <a:pt x="787" y="322"/>
                      <a:pt x="785" y="323"/>
                    </a:cubicBezTo>
                    <a:cubicBezTo>
                      <a:pt x="784" y="324"/>
                      <a:pt x="782" y="323"/>
                      <a:pt x="781" y="321"/>
                    </a:cubicBezTo>
                    <a:lnTo>
                      <a:pt x="781" y="321"/>
                    </a:lnTo>
                    <a:cubicBezTo>
                      <a:pt x="781" y="320"/>
                      <a:pt x="781" y="318"/>
                      <a:pt x="783" y="317"/>
                    </a:cubicBezTo>
                    <a:cubicBezTo>
                      <a:pt x="785" y="317"/>
                      <a:pt x="786" y="317"/>
                      <a:pt x="787" y="319"/>
                    </a:cubicBezTo>
                    <a:close/>
                    <a:moveTo>
                      <a:pt x="792" y="331"/>
                    </a:moveTo>
                    <a:lnTo>
                      <a:pt x="792" y="331"/>
                    </a:lnTo>
                    <a:cubicBezTo>
                      <a:pt x="792" y="332"/>
                      <a:pt x="792" y="334"/>
                      <a:pt x="790" y="335"/>
                    </a:cubicBezTo>
                    <a:cubicBezTo>
                      <a:pt x="788" y="335"/>
                      <a:pt x="786" y="335"/>
                      <a:pt x="786" y="333"/>
                    </a:cubicBezTo>
                    <a:lnTo>
                      <a:pt x="786" y="333"/>
                    </a:lnTo>
                    <a:cubicBezTo>
                      <a:pt x="785" y="331"/>
                      <a:pt x="786" y="329"/>
                      <a:pt x="788" y="329"/>
                    </a:cubicBezTo>
                    <a:cubicBezTo>
                      <a:pt x="789" y="328"/>
                      <a:pt x="791" y="329"/>
                      <a:pt x="792" y="331"/>
                    </a:cubicBezTo>
                    <a:close/>
                    <a:moveTo>
                      <a:pt x="796" y="342"/>
                    </a:moveTo>
                    <a:lnTo>
                      <a:pt x="796" y="342"/>
                    </a:lnTo>
                    <a:cubicBezTo>
                      <a:pt x="797" y="344"/>
                      <a:pt x="796" y="346"/>
                      <a:pt x="795" y="346"/>
                    </a:cubicBezTo>
                    <a:cubicBezTo>
                      <a:pt x="793" y="347"/>
                      <a:pt x="791" y="346"/>
                      <a:pt x="790" y="345"/>
                    </a:cubicBezTo>
                    <a:lnTo>
                      <a:pt x="790" y="345"/>
                    </a:lnTo>
                    <a:cubicBezTo>
                      <a:pt x="790" y="343"/>
                      <a:pt x="791" y="341"/>
                      <a:pt x="792" y="340"/>
                    </a:cubicBezTo>
                    <a:cubicBezTo>
                      <a:pt x="794" y="340"/>
                      <a:pt x="796" y="341"/>
                      <a:pt x="796" y="342"/>
                    </a:cubicBezTo>
                    <a:close/>
                    <a:moveTo>
                      <a:pt x="801" y="354"/>
                    </a:moveTo>
                    <a:lnTo>
                      <a:pt x="801" y="354"/>
                    </a:lnTo>
                    <a:cubicBezTo>
                      <a:pt x="802" y="355"/>
                      <a:pt x="801" y="357"/>
                      <a:pt x="799" y="358"/>
                    </a:cubicBezTo>
                    <a:cubicBezTo>
                      <a:pt x="798" y="359"/>
                      <a:pt x="796" y="358"/>
                      <a:pt x="795" y="356"/>
                    </a:cubicBezTo>
                    <a:lnTo>
                      <a:pt x="795" y="356"/>
                    </a:lnTo>
                    <a:cubicBezTo>
                      <a:pt x="794" y="355"/>
                      <a:pt x="795" y="353"/>
                      <a:pt x="797" y="352"/>
                    </a:cubicBezTo>
                    <a:cubicBezTo>
                      <a:pt x="798" y="351"/>
                      <a:pt x="800" y="352"/>
                      <a:pt x="801" y="354"/>
                    </a:cubicBezTo>
                    <a:close/>
                    <a:moveTo>
                      <a:pt x="805" y="366"/>
                    </a:moveTo>
                    <a:lnTo>
                      <a:pt x="805" y="366"/>
                    </a:lnTo>
                    <a:cubicBezTo>
                      <a:pt x="806" y="367"/>
                      <a:pt x="805" y="369"/>
                      <a:pt x="804" y="370"/>
                    </a:cubicBezTo>
                    <a:cubicBezTo>
                      <a:pt x="802" y="370"/>
                      <a:pt x="800" y="369"/>
                      <a:pt x="800" y="368"/>
                    </a:cubicBezTo>
                    <a:lnTo>
                      <a:pt x="800" y="368"/>
                    </a:lnTo>
                    <a:cubicBezTo>
                      <a:pt x="799" y="366"/>
                      <a:pt x="800" y="364"/>
                      <a:pt x="802" y="364"/>
                    </a:cubicBezTo>
                    <a:cubicBezTo>
                      <a:pt x="803" y="363"/>
                      <a:pt x="805" y="364"/>
                      <a:pt x="805" y="366"/>
                    </a:cubicBezTo>
                    <a:close/>
                    <a:moveTo>
                      <a:pt x="810" y="377"/>
                    </a:moveTo>
                    <a:lnTo>
                      <a:pt x="810" y="377"/>
                    </a:lnTo>
                    <a:cubicBezTo>
                      <a:pt x="810" y="379"/>
                      <a:pt x="809" y="381"/>
                      <a:pt x="808" y="381"/>
                    </a:cubicBezTo>
                    <a:cubicBezTo>
                      <a:pt x="806" y="382"/>
                      <a:pt x="804" y="381"/>
                      <a:pt x="804" y="379"/>
                    </a:cubicBezTo>
                    <a:lnTo>
                      <a:pt x="804" y="379"/>
                    </a:lnTo>
                    <a:cubicBezTo>
                      <a:pt x="803" y="378"/>
                      <a:pt x="804" y="376"/>
                      <a:pt x="806" y="375"/>
                    </a:cubicBezTo>
                    <a:cubicBezTo>
                      <a:pt x="807" y="375"/>
                      <a:pt x="809" y="376"/>
                      <a:pt x="810" y="377"/>
                    </a:cubicBezTo>
                    <a:close/>
                    <a:moveTo>
                      <a:pt x="814" y="389"/>
                    </a:moveTo>
                    <a:lnTo>
                      <a:pt x="814" y="389"/>
                    </a:lnTo>
                    <a:cubicBezTo>
                      <a:pt x="815" y="391"/>
                      <a:pt x="814" y="393"/>
                      <a:pt x="812" y="393"/>
                    </a:cubicBezTo>
                    <a:cubicBezTo>
                      <a:pt x="810" y="394"/>
                      <a:pt x="809" y="393"/>
                      <a:pt x="808" y="391"/>
                    </a:cubicBezTo>
                    <a:lnTo>
                      <a:pt x="808" y="391"/>
                    </a:lnTo>
                    <a:cubicBezTo>
                      <a:pt x="808" y="390"/>
                      <a:pt x="808" y="388"/>
                      <a:pt x="810" y="387"/>
                    </a:cubicBezTo>
                    <a:cubicBezTo>
                      <a:pt x="812" y="387"/>
                      <a:pt x="813" y="388"/>
                      <a:pt x="814" y="389"/>
                    </a:cubicBezTo>
                    <a:close/>
                    <a:moveTo>
                      <a:pt x="818" y="401"/>
                    </a:moveTo>
                    <a:lnTo>
                      <a:pt x="818" y="401"/>
                    </a:lnTo>
                    <a:cubicBezTo>
                      <a:pt x="819" y="403"/>
                      <a:pt x="818" y="404"/>
                      <a:pt x="816" y="405"/>
                    </a:cubicBezTo>
                    <a:cubicBezTo>
                      <a:pt x="815" y="405"/>
                      <a:pt x="813" y="405"/>
                      <a:pt x="812" y="403"/>
                    </a:cubicBezTo>
                    <a:lnTo>
                      <a:pt x="812" y="403"/>
                    </a:lnTo>
                    <a:cubicBezTo>
                      <a:pt x="812" y="401"/>
                      <a:pt x="813" y="399"/>
                      <a:pt x="814" y="399"/>
                    </a:cubicBezTo>
                    <a:cubicBezTo>
                      <a:pt x="816" y="398"/>
                      <a:pt x="818" y="399"/>
                      <a:pt x="818" y="401"/>
                    </a:cubicBezTo>
                    <a:close/>
                    <a:moveTo>
                      <a:pt x="822" y="413"/>
                    </a:moveTo>
                    <a:lnTo>
                      <a:pt x="822" y="413"/>
                    </a:lnTo>
                    <a:cubicBezTo>
                      <a:pt x="823" y="414"/>
                      <a:pt x="822" y="416"/>
                      <a:pt x="820" y="417"/>
                    </a:cubicBezTo>
                    <a:cubicBezTo>
                      <a:pt x="819" y="417"/>
                      <a:pt x="817" y="416"/>
                      <a:pt x="816" y="415"/>
                    </a:cubicBezTo>
                    <a:lnTo>
                      <a:pt x="816" y="415"/>
                    </a:lnTo>
                    <a:cubicBezTo>
                      <a:pt x="816" y="413"/>
                      <a:pt x="817" y="411"/>
                      <a:pt x="818" y="411"/>
                    </a:cubicBezTo>
                    <a:cubicBezTo>
                      <a:pt x="820" y="410"/>
                      <a:pt x="822" y="411"/>
                      <a:pt x="822" y="413"/>
                    </a:cubicBezTo>
                    <a:close/>
                    <a:moveTo>
                      <a:pt x="826" y="425"/>
                    </a:moveTo>
                    <a:lnTo>
                      <a:pt x="826" y="425"/>
                    </a:lnTo>
                    <a:cubicBezTo>
                      <a:pt x="827" y="426"/>
                      <a:pt x="826" y="428"/>
                      <a:pt x="824" y="429"/>
                    </a:cubicBezTo>
                    <a:cubicBezTo>
                      <a:pt x="823" y="429"/>
                      <a:pt x="821" y="428"/>
                      <a:pt x="820" y="427"/>
                    </a:cubicBezTo>
                    <a:lnTo>
                      <a:pt x="820" y="427"/>
                    </a:lnTo>
                    <a:cubicBezTo>
                      <a:pt x="820" y="425"/>
                      <a:pt x="821" y="423"/>
                      <a:pt x="822" y="423"/>
                    </a:cubicBezTo>
                    <a:cubicBezTo>
                      <a:pt x="824" y="422"/>
                      <a:pt x="826" y="423"/>
                      <a:pt x="826" y="425"/>
                    </a:cubicBezTo>
                    <a:close/>
                    <a:moveTo>
                      <a:pt x="830" y="437"/>
                    </a:moveTo>
                    <a:lnTo>
                      <a:pt x="830" y="437"/>
                    </a:lnTo>
                    <a:cubicBezTo>
                      <a:pt x="831" y="438"/>
                      <a:pt x="830" y="440"/>
                      <a:pt x="828" y="440"/>
                    </a:cubicBezTo>
                    <a:cubicBezTo>
                      <a:pt x="827" y="441"/>
                      <a:pt x="825" y="440"/>
                      <a:pt x="824" y="438"/>
                    </a:cubicBezTo>
                    <a:lnTo>
                      <a:pt x="824" y="438"/>
                    </a:lnTo>
                    <a:cubicBezTo>
                      <a:pt x="824" y="437"/>
                      <a:pt x="825" y="435"/>
                      <a:pt x="826" y="435"/>
                    </a:cubicBezTo>
                    <a:cubicBezTo>
                      <a:pt x="828" y="434"/>
                      <a:pt x="830" y="435"/>
                      <a:pt x="830" y="437"/>
                    </a:cubicBezTo>
                    <a:close/>
                    <a:moveTo>
                      <a:pt x="834" y="449"/>
                    </a:moveTo>
                    <a:lnTo>
                      <a:pt x="834" y="449"/>
                    </a:lnTo>
                    <a:cubicBezTo>
                      <a:pt x="834" y="451"/>
                      <a:pt x="833" y="453"/>
                      <a:pt x="831" y="453"/>
                    </a:cubicBezTo>
                    <a:cubicBezTo>
                      <a:pt x="829" y="453"/>
                      <a:pt x="828" y="451"/>
                      <a:pt x="828" y="449"/>
                    </a:cubicBezTo>
                    <a:lnTo>
                      <a:pt x="828" y="449"/>
                    </a:lnTo>
                    <a:cubicBezTo>
                      <a:pt x="828" y="448"/>
                      <a:pt x="829" y="446"/>
                      <a:pt x="831" y="446"/>
                    </a:cubicBezTo>
                    <a:cubicBezTo>
                      <a:pt x="833" y="446"/>
                      <a:pt x="834" y="448"/>
                      <a:pt x="834" y="449"/>
                    </a:cubicBezTo>
                    <a:close/>
                    <a:moveTo>
                      <a:pt x="838" y="461"/>
                    </a:moveTo>
                    <a:lnTo>
                      <a:pt x="838" y="461"/>
                    </a:lnTo>
                    <a:cubicBezTo>
                      <a:pt x="838" y="463"/>
                      <a:pt x="836" y="464"/>
                      <a:pt x="835" y="464"/>
                    </a:cubicBezTo>
                    <a:cubicBezTo>
                      <a:pt x="833" y="464"/>
                      <a:pt x="832" y="463"/>
                      <a:pt x="832" y="461"/>
                    </a:cubicBezTo>
                    <a:lnTo>
                      <a:pt x="832" y="461"/>
                    </a:lnTo>
                    <a:cubicBezTo>
                      <a:pt x="832" y="460"/>
                      <a:pt x="833" y="458"/>
                      <a:pt x="835" y="458"/>
                    </a:cubicBezTo>
                    <a:cubicBezTo>
                      <a:pt x="836" y="458"/>
                      <a:pt x="838" y="460"/>
                      <a:pt x="838" y="461"/>
                    </a:cubicBezTo>
                    <a:close/>
                    <a:moveTo>
                      <a:pt x="841" y="473"/>
                    </a:moveTo>
                    <a:lnTo>
                      <a:pt x="841" y="473"/>
                    </a:lnTo>
                    <a:cubicBezTo>
                      <a:pt x="841" y="475"/>
                      <a:pt x="840" y="476"/>
                      <a:pt x="838" y="476"/>
                    </a:cubicBezTo>
                    <a:cubicBezTo>
                      <a:pt x="837" y="476"/>
                      <a:pt x="835" y="475"/>
                      <a:pt x="835" y="473"/>
                    </a:cubicBezTo>
                    <a:lnTo>
                      <a:pt x="835" y="473"/>
                    </a:lnTo>
                    <a:cubicBezTo>
                      <a:pt x="835" y="472"/>
                      <a:pt x="837" y="470"/>
                      <a:pt x="838" y="470"/>
                    </a:cubicBezTo>
                    <a:cubicBezTo>
                      <a:pt x="840" y="470"/>
                      <a:pt x="841" y="472"/>
                      <a:pt x="841" y="473"/>
                    </a:cubicBezTo>
                    <a:close/>
                    <a:moveTo>
                      <a:pt x="845" y="485"/>
                    </a:moveTo>
                    <a:lnTo>
                      <a:pt x="845" y="485"/>
                    </a:lnTo>
                    <a:cubicBezTo>
                      <a:pt x="845" y="487"/>
                      <a:pt x="844" y="488"/>
                      <a:pt x="842" y="488"/>
                    </a:cubicBezTo>
                    <a:cubicBezTo>
                      <a:pt x="840" y="488"/>
                      <a:pt x="839" y="487"/>
                      <a:pt x="839" y="485"/>
                    </a:cubicBezTo>
                    <a:lnTo>
                      <a:pt x="839" y="485"/>
                    </a:lnTo>
                    <a:cubicBezTo>
                      <a:pt x="839" y="484"/>
                      <a:pt x="840" y="482"/>
                      <a:pt x="842" y="482"/>
                    </a:cubicBezTo>
                    <a:cubicBezTo>
                      <a:pt x="844" y="482"/>
                      <a:pt x="845" y="484"/>
                      <a:pt x="845" y="485"/>
                    </a:cubicBezTo>
                    <a:close/>
                    <a:moveTo>
                      <a:pt x="849" y="497"/>
                    </a:moveTo>
                    <a:lnTo>
                      <a:pt x="849" y="497"/>
                    </a:lnTo>
                    <a:cubicBezTo>
                      <a:pt x="849" y="499"/>
                      <a:pt x="847" y="500"/>
                      <a:pt x="845" y="500"/>
                    </a:cubicBezTo>
                    <a:cubicBezTo>
                      <a:pt x="844" y="500"/>
                      <a:pt x="842" y="499"/>
                      <a:pt x="842" y="497"/>
                    </a:cubicBezTo>
                    <a:lnTo>
                      <a:pt x="842" y="497"/>
                    </a:lnTo>
                    <a:cubicBezTo>
                      <a:pt x="842" y="496"/>
                      <a:pt x="844" y="494"/>
                      <a:pt x="845" y="494"/>
                    </a:cubicBezTo>
                    <a:cubicBezTo>
                      <a:pt x="847" y="494"/>
                      <a:pt x="849" y="496"/>
                      <a:pt x="849" y="497"/>
                    </a:cubicBezTo>
                    <a:close/>
                    <a:moveTo>
                      <a:pt x="852" y="509"/>
                    </a:moveTo>
                    <a:lnTo>
                      <a:pt x="852" y="509"/>
                    </a:lnTo>
                    <a:cubicBezTo>
                      <a:pt x="852" y="511"/>
                      <a:pt x="850" y="513"/>
                      <a:pt x="849" y="513"/>
                    </a:cubicBezTo>
                    <a:cubicBezTo>
                      <a:pt x="847" y="513"/>
                      <a:pt x="846" y="511"/>
                      <a:pt x="846" y="509"/>
                    </a:cubicBezTo>
                    <a:lnTo>
                      <a:pt x="846" y="509"/>
                    </a:lnTo>
                    <a:cubicBezTo>
                      <a:pt x="846" y="508"/>
                      <a:pt x="847" y="506"/>
                      <a:pt x="849" y="506"/>
                    </a:cubicBezTo>
                    <a:cubicBezTo>
                      <a:pt x="850" y="506"/>
                      <a:pt x="852" y="508"/>
                      <a:pt x="852" y="509"/>
                    </a:cubicBezTo>
                    <a:close/>
                    <a:moveTo>
                      <a:pt x="855" y="521"/>
                    </a:moveTo>
                    <a:lnTo>
                      <a:pt x="855" y="521"/>
                    </a:lnTo>
                    <a:cubicBezTo>
                      <a:pt x="855" y="523"/>
                      <a:pt x="854" y="525"/>
                      <a:pt x="852" y="525"/>
                    </a:cubicBezTo>
                    <a:cubicBezTo>
                      <a:pt x="850" y="525"/>
                      <a:pt x="849" y="523"/>
                      <a:pt x="849" y="521"/>
                    </a:cubicBezTo>
                    <a:lnTo>
                      <a:pt x="849" y="521"/>
                    </a:lnTo>
                    <a:cubicBezTo>
                      <a:pt x="849" y="520"/>
                      <a:pt x="850" y="518"/>
                      <a:pt x="852" y="518"/>
                    </a:cubicBezTo>
                    <a:cubicBezTo>
                      <a:pt x="854" y="518"/>
                      <a:pt x="855" y="520"/>
                      <a:pt x="855" y="521"/>
                    </a:cubicBezTo>
                    <a:close/>
                    <a:moveTo>
                      <a:pt x="858" y="534"/>
                    </a:moveTo>
                    <a:lnTo>
                      <a:pt x="858" y="534"/>
                    </a:lnTo>
                    <a:cubicBezTo>
                      <a:pt x="858" y="535"/>
                      <a:pt x="857" y="537"/>
                      <a:pt x="855" y="537"/>
                    </a:cubicBezTo>
                    <a:cubicBezTo>
                      <a:pt x="853" y="537"/>
                      <a:pt x="852" y="535"/>
                      <a:pt x="852" y="534"/>
                    </a:cubicBezTo>
                    <a:lnTo>
                      <a:pt x="852" y="534"/>
                    </a:lnTo>
                    <a:cubicBezTo>
                      <a:pt x="852" y="532"/>
                      <a:pt x="853" y="530"/>
                      <a:pt x="855" y="530"/>
                    </a:cubicBezTo>
                    <a:cubicBezTo>
                      <a:pt x="857" y="530"/>
                      <a:pt x="858" y="532"/>
                      <a:pt x="858" y="534"/>
                    </a:cubicBezTo>
                    <a:close/>
                    <a:moveTo>
                      <a:pt x="862" y="546"/>
                    </a:moveTo>
                    <a:lnTo>
                      <a:pt x="862" y="546"/>
                    </a:lnTo>
                    <a:cubicBezTo>
                      <a:pt x="862" y="547"/>
                      <a:pt x="860" y="549"/>
                      <a:pt x="858" y="549"/>
                    </a:cubicBezTo>
                    <a:cubicBezTo>
                      <a:pt x="857" y="549"/>
                      <a:pt x="855" y="547"/>
                      <a:pt x="855" y="546"/>
                    </a:cubicBezTo>
                    <a:lnTo>
                      <a:pt x="855" y="546"/>
                    </a:lnTo>
                    <a:cubicBezTo>
                      <a:pt x="855" y="544"/>
                      <a:pt x="857" y="542"/>
                      <a:pt x="858" y="542"/>
                    </a:cubicBezTo>
                    <a:cubicBezTo>
                      <a:pt x="860" y="542"/>
                      <a:pt x="862" y="544"/>
                      <a:pt x="862" y="546"/>
                    </a:cubicBezTo>
                    <a:close/>
                    <a:moveTo>
                      <a:pt x="864" y="558"/>
                    </a:moveTo>
                    <a:lnTo>
                      <a:pt x="864" y="558"/>
                    </a:lnTo>
                    <a:cubicBezTo>
                      <a:pt x="864" y="560"/>
                      <a:pt x="863" y="561"/>
                      <a:pt x="861" y="561"/>
                    </a:cubicBezTo>
                    <a:cubicBezTo>
                      <a:pt x="860" y="561"/>
                      <a:pt x="858" y="560"/>
                      <a:pt x="858" y="558"/>
                    </a:cubicBezTo>
                    <a:lnTo>
                      <a:pt x="858" y="558"/>
                    </a:lnTo>
                    <a:cubicBezTo>
                      <a:pt x="858" y="556"/>
                      <a:pt x="860" y="555"/>
                      <a:pt x="861" y="555"/>
                    </a:cubicBezTo>
                    <a:cubicBezTo>
                      <a:pt x="863" y="555"/>
                      <a:pt x="864" y="556"/>
                      <a:pt x="864" y="558"/>
                    </a:cubicBezTo>
                    <a:close/>
                    <a:moveTo>
                      <a:pt x="867" y="570"/>
                    </a:moveTo>
                    <a:lnTo>
                      <a:pt x="867" y="570"/>
                    </a:lnTo>
                    <a:cubicBezTo>
                      <a:pt x="867" y="572"/>
                      <a:pt x="866" y="573"/>
                      <a:pt x="864" y="573"/>
                    </a:cubicBezTo>
                    <a:cubicBezTo>
                      <a:pt x="863" y="573"/>
                      <a:pt x="861" y="572"/>
                      <a:pt x="861" y="570"/>
                    </a:cubicBezTo>
                    <a:lnTo>
                      <a:pt x="861" y="570"/>
                    </a:lnTo>
                    <a:cubicBezTo>
                      <a:pt x="861" y="568"/>
                      <a:pt x="863" y="567"/>
                      <a:pt x="864" y="567"/>
                    </a:cubicBezTo>
                    <a:cubicBezTo>
                      <a:pt x="866" y="567"/>
                      <a:pt x="867" y="568"/>
                      <a:pt x="867" y="570"/>
                    </a:cubicBezTo>
                    <a:close/>
                    <a:moveTo>
                      <a:pt x="870" y="582"/>
                    </a:moveTo>
                    <a:lnTo>
                      <a:pt x="870" y="582"/>
                    </a:lnTo>
                    <a:cubicBezTo>
                      <a:pt x="870" y="584"/>
                      <a:pt x="869" y="585"/>
                      <a:pt x="867" y="585"/>
                    </a:cubicBezTo>
                    <a:cubicBezTo>
                      <a:pt x="866" y="585"/>
                      <a:pt x="864" y="584"/>
                      <a:pt x="864" y="582"/>
                    </a:cubicBezTo>
                    <a:lnTo>
                      <a:pt x="864" y="582"/>
                    </a:lnTo>
                    <a:cubicBezTo>
                      <a:pt x="864" y="580"/>
                      <a:pt x="866" y="579"/>
                      <a:pt x="867" y="579"/>
                    </a:cubicBezTo>
                    <a:cubicBezTo>
                      <a:pt x="869" y="579"/>
                      <a:pt x="870" y="580"/>
                      <a:pt x="870" y="582"/>
                    </a:cubicBezTo>
                    <a:close/>
                    <a:moveTo>
                      <a:pt x="873" y="594"/>
                    </a:moveTo>
                    <a:lnTo>
                      <a:pt x="873" y="594"/>
                    </a:lnTo>
                    <a:cubicBezTo>
                      <a:pt x="873" y="596"/>
                      <a:pt x="872" y="597"/>
                      <a:pt x="870" y="597"/>
                    </a:cubicBezTo>
                    <a:cubicBezTo>
                      <a:pt x="868" y="597"/>
                      <a:pt x="867" y="596"/>
                      <a:pt x="867" y="594"/>
                    </a:cubicBezTo>
                    <a:lnTo>
                      <a:pt x="867" y="594"/>
                    </a:lnTo>
                    <a:cubicBezTo>
                      <a:pt x="867" y="593"/>
                      <a:pt x="868" y="591"/>
                      <a:pt x="870" y="591"/>
                    </a:cubicBezTo>
                    <a:cubicBezTo>
                      <a:pt x="872" y="591"/>
                      <a:pt x="873" y="593"/>
                      <a:pt x="873" y="594"/>
                    </a:cubicBezTo>
                    <a:close/>
                    <a:moveTo>
                      <a:pt x="876" y="606"/>
                    </a:moveTo>
                    <a:lnTo>
                      <a:pt x="876" y="606"/>
                    </a:lnTo>
                    <a:cubicBezTo>
                      <a:pt x="876" y="608"/>
                      <a:pt x="875" y="610"/>
                      <a:pt x="873" y="610"/>
                    </a:cubicBezTo>
                    <a:cubicBezTo>
                      <a:pt x="871" y="610"/>
                      <a:pt x="870" y="608"/>
                      <a:pt x="870" y="606"/>
                    </a:cubicBezTo>
                    <a:lnTo>
                      <a:pt x="870" y="606"/>
                    </a:lnTo>
                    <a:cubicBezTo>
                      <a:pt x="870" y="605"/>
                      <a:pt x="871" y="603"/>
                      <a:pt x="873" y="603"/>
                    </a:cubicBezTo>
                    <a:cubicBezTo>
                      <a:pt x="875" y="603"/>
                      <a:pt x="876" y="605"/>
                      <a:pt x="876" y="606"/>
                    </a:cubicBezTo>
                    <a:close/>
                    <a:moveTo>
                      <a:pt x="879" y="619"/>
                    </a:moveTo>
                    <a:lnTo>
                      <a:pt x="879" y="619"/>
                    </a:lnTo>
                    <a:cubicBezTo>
                      <a:pt x="879" y="620"/>
                      <a:pt x="877" y="622"/>
                      <a:pt x="876" y="622"/>
                    </a:cubicBezTo>
                    <a:cubicBezTo>
                      <a:pt x="874" y="622"/>
                      <a:pt x="872" y="620"/>
                      <a:pt x="872" y="619"/>
                    </a:cubicBezTo>
                    <a:lnTo>
                      <a:pt x="872" y="619"/>
                    </a:lnTo>
                    <a:cubicBezTo>
                      <a:pt x="872" y="617"/>
                      <a:pt x="874" y="616"/>
                      <a:pt x="876" y="616"/>
                    </a:cubicBezTo>
                    <a:cubicBezTo>
                      <a:pt x="877" y="616"/>
                      <a:pt x="879" y="617"/>
                      <a:pt x="879" y="619"/>
                    </a:cubicBezTo>
                    <a:close/>
                    <a:moveTo>
                      <a:pt x="881" y="631"/>
                    </a:moveTo>
                    <a:lnTo>
                      <a:pt x="881" y="631"/>
                    </a:lnTo>
                    <a:cubicBezTo>
                      <a:pt x="881" y="633"/>
                      <a:pt x="880" y="634"/>
                      <a:pt x="878" y="634"/>
                    </a:cubicBezTo>
                    <a:cubicBezTo>
                      <a:pt x="877" y="634"/>
                      <a:pt x="875" y="633"/>
                      <a:pt x="875" y="631"/>
                    </a:cubicBezTo>
                    <a:lnTo>
                      <a:pt x="875" y="631"/>
                    </a:lnTo>
                    <a:cubicBezTo>
                      <a:pt x="875" y="629"/>
                      <a:pt x="877" y="628"/>
                      <a:pt x="878" y="628"/>
                    </a:cubicBezTo>
                    <a:cubicBezTo>
                      <a:pt x="880" y="628"/>
                      <a:pt x="881" y="629"/>
                      <a:pt x="881" y="631"/>
                    </a:cubicBezTo>
                    <a:close/>
                    <a:moveTo>
                      <a:pt x="884" y="643"/>
                    </a:moveTo>
                    <a:lnTo>
                      <a:pt x="884" y="643"/>
                    </a:lnTo>
                    <a:cubicBezTo>
                      <a:pt x="884" y="645"/>
                      <a:pt x="883" y="646"/>
                      <a:pt x="881" y="646"/>
                    </a:cubicBezTo>
                    <a:cubicBezTo>
                      <a:pt x="879" y="646"/>
                      <a:pt x="878" y="645"/>
                      <a:pt x="878" y="643"/>
                    </a:cubicBezTo>
                    <a:lnTo>
                      <a:pt x="878" y="643"/>
                    </a:lnTo>
                    <a:cubicBezTo>
                      <a:pt x="878" y="641"/>
                      <a:pt x="879" y="640"/>
                      <a:pt x="881" y="640"/>
                    </a:cubicBezTo>
                    <a:cubicBezTo>
                      <a:pt x="883" y="640"/>
                      <a:pt x="884" y="641"/>
                      <a:pt x="884" y="643"/>
                    </a:cubicBezTo>
                    <a:close/>
                    <a:moveTo>
                      <a:pt x="886" y="655"/>
                    </a:moveTo>
                    <a:lnTo>
                      <a:pt x="886" y="655"/>
                    </a:lnTo>
                    <a:cubicBezTo>
                      <a:pt x="886" y="657"/>
                      <a:pt x="885" y="658"/>
                      <a:pt x="883" y="658"/>
                    </a:cubicBezTo>
                    <a:cubicBezTo>
                      <a:pt x="882" y="658"/>
                      <a:pt x="880" y="657"/>
                      <a:pt x="880" y="655"/>
                    </a:cubicBezTo>
                    <a:lnTo>
                      <a:pt x="880" y="655"/>
                    </a:lnTo>
                    <a:cubicBezTo>
                      <a:pt x="880" y="654"/>
                      <a:pt x="882" y="652"/>
                      <a:pt x="883" y="652"/>
                    </a:cubicBezTo>
                    <a:cubicBezTo>
                      <a:pt x="885" y="652"/>
                      <a:pt x="886" y="654"/>
                      <a:pt x="886" y="655"/>
                    </a:cubicBezTo>
                    <a:close/>
                    <a:moveTo>
                      <a:pt x="889" y="668"/>
                    </a:moveTo>
                    <a:lnTo>
                      <a:pt x="889" y="668"/>
                    </a:lnTo>
                    <a:cubicBezTo>
                      <a:pt x="889" y="669"/>
                      <a:pt x="887" y="671"/>
                      <a:pt x="886" y="671"/>
                    </a:cubicBezTo>
                    <a:cubicBezTo>
                      <a:pt x="884" y="671"/>
                      <a:pt x="883" y="669"/>
                      <a:pt x="883" y="668"/>
                    </a:cubicBezTo>
                    <a:lnTo>
                      <a:pt x="883" y="668"/>
                    </a:lnTo>
                    <a:cubicBezTo>
                      <a:pt x="883" y="666"/>
                      <a:pt x="884" y="665"/>
                      <a:pt x="886" y="665"/>
                    </a:cubicBezTo>
                    <a:cubicBezTo>
                      <a:pt x="887" y="665"/>
                      <a:pt x="889" y="666"/>
                      <a:pt x="889" y="668"/>
                    </a:cubicBezTo>
                    <a:close/>
                    <a:moveTo>
                      <a:pt x="891" y="680"/>
                    </a:moveTo>
                    <a:lnTo>
                      <a:pt x="891" y="680"/>
                    </a:lnTo>
                    <a:cubicBezTo>
                      <a:pt x="891" y="682"/>
                      <a:pt x="890" y="683"/>
                      <a:pt x="888" y="683"/>
                    </a:cubicBezTo>
                    <a:cubicBezTo>
                      <a:pt x="886" y="683"/>
                      <a:pt x="885" y="682"/>
                      <a:pt x="885" y="680"/>
                    </a:cubicBezTo>
                    <a:lnTo>
                      <a:pt x="885" y="680"/>
                    </a:lnTo>
                    <a:cubicBezTo>
                      <a:pt x="885" y="678"/>
                      <a:pt x="886" y="677"/>
                      <a:pt x="888" y="677"/>
                    </a:cubicBezTo>
                    <a:cubicBezTo>
                      <a:pt x="890" y="677"/>
                      <a:pt x="891" y="678"/>
                      <a:pt x="891" y="680"/>
                    </a:cubicBezTo>
                    <a:close/>
                    <a:moveTo>
                      <a:pt x="894" y="692"/>
                    </a:moveTo>
                    <a:lnTo>
                      <a:pt x="894" y="692"/>
                    </a:lnTo>
                    <a:cubicBezTo>
                      <a:pt x="894" y="694"/>
                      <a:pt x="892" y="695"/>
                      <a:pt x="891" y="695"/>
                    </a:cubicBezTo>
                    <a:cubicBezTo>
                      <a:pt x="889" y="695"/>
                      <a:pt x="887" y="694"/>
                      <a:pt x="887" y="692"/>
                    </a:cubicBezTo>
                    <a:lnTo>
                      <a:pt x="887" y="692"/>
                    </a:lnTo>
                    <a:cubicBezTo>
                      <a:pt x="887" y="690"/>
                      <a:pt x="889" y="689"/>
                      <a:pt x="891" y="689"/>
                    </a:cubicBezTo>
                    <a:cubicBezTo>
                      <a:pt x="892" y="689"/>
                      <a:pt x="894" y="690"/>
                      <a:pt x="894" y="692"/>
                    </a:cubicBezTo>
                    <a:close/>
                    <a:moveTo>
                      <a:pt x="896" y="704"/>
                    </a:moveTo>
                    <a:lnTo>
                      <a:pt x="896" y="704"/>
                    </a:lnTo>
                    <a:cubicBezTo>
                      <a:pt x="896" y="706"/>
                      <a:pt x="894" y="708"/>
                      <a:pt x="893" y="708"/>
                    </a:cubicBezTo>
                    <a:cubicBezTo>
                      <a:pt x="891" y="708"/>
                      <a:pt x="890" y="706"/>
                      <a:pt x="890" y="704"/>
                    </a:cubicBezTo>
                    <a:lnTo>
                      <a:pt x="890" y="704"/>
                    </a:lnTo>
                    <a:cubicBezTo>
                      <a:pt x="890" y="703"/>
                      <a:pt x="891" y="701"/>
                      <a:pt x="893" y="701"/>
                    </a:cubicBezTo>
                    <a:cubicBezTo>
                      <a:pt x="894" y="701"/>
                      <a:pt x="896" y="703"/>
                      <a:pt x="896" y="704"/>
                    </a:cubicBezTo>
                    <a:close/>
                    <a:moveTo>
                      <a:pt x="898" y="717"/>
                    </a:moveTo>
                    <a:lnTo>
                      <a:pt x="898" y="717"/>
                    </a:lnTo>
                    <a:cubicBezTo>
                      <a:pt x="898" y="719"/>
                      <a:pt x="897" y="720"/>
                      <a:pt x="895" y="720"/>
                    </a:cubicBezTo>
                    <a:cubicBezTo>
                      <a:pt x="893" y="720"/>
                      <a:pt x="892" y="719"/>
                      <a:pt x="892" y="717"/>
                    </a:cubicBezTo>
                    <a:lnTo>
                      <a:pt x="892" y="717"/>
                    </a:lnTo>
                    <a:cubicBezTo>
                      <a:pt x="892" y="715"/>
                      <a:pt x="893" y="714"/>
                      <a:pt x="895" y="714"/>
                    </a:cubicBezTo>
                    <a:cubicBezTo>
                      <a:pt x="897" y="714"/>
                      <a:pt x="898" y="715"/>
                      <a:pt x="898" y="717"/>
                    </a:cubicBezTo>
                    <a:close/>
                    <a:moveTo>
                      <a:pt x="900" y="729"/>
                    </a:moveTo>
                    <a:lnTo>
                      <a:pt x="900" y="729"/>
                    </a:lnTo>
                    <a:cubicBezTo>
                      <a:pt x="900" y="731"/>
                      <a:pt x="899" y="732"/>
                      <a:pt x="897" y="732"/>
                    </a:cubicBezTo>
                    <a:cubicBezTo>
                      <a:pt x="895" y="732"/>
                      <a:pt x="894" y="731"/>
                      <a:pt x="894" y="729"/>
                    </a:cubicBezTo>
                    <a:lnTo>
                      <a:pt x="894" y="729"/>
                    </a:lnTo>
                    <a:cubicBezTo>
                      <a:pt x="894" y="727"/>
                      <a:pt x="895" y="726"/>
                      <a:pt x="897" y="726"/>
                    </a:cubicBezTo>
                    <a:cubicBezTo>
                      <a:pt x="899" y="726"/>
                      <a:pt x="900" y="727"/>
                      <a:pt x="900" y="729"/>
                    </a:cubicBezTo>
                    <a:close/>
                    <a:moveTo>
                      <a:pt x="902" y="741"/>
                    </a:moveTo>
                    <a:lnTo>
                      <a:pt x="902" y="741"/>
                    </a:lnTo>
                    <a:cubicBezTo>
                      <a:pt x="902" y="743"/>
                      <a:pt x="901" y="745"/>
                      <a:pt x="899" y="745"/>
                    </a:cubicBezTo>
                    <a:cubicBezTo>
                      <a:pt x="897" y="745"/>
                      <a:pt x="896" y="743"/>
                      <a:pt x="896" y="741"/>
                    </a:cubicBezTo>
                    <a:lnTo>
                      <a:pt x="896" y="741"/>
                    </a:lnTo>
                    <a:cubicBezTo>
                      <a:pt x="896" y="740"/>
                      <a:pt x="897" y="738"/>
                      <a:pt x="899" y="738"/>
                    </a:cubicBezTo>
                    <a:cubicBezTo>
                      <a:pt x="901" y="738"/>
                      <a:pt x="902" y="740"/>
                      <a:pt x="902" y="741"/>
                    </a:cubicBezTo>
                    <a:close/>
                    <a:moveTo>
                      <a:pt x="904" y="754"/>
                    </a:moveTo>
                    <a:lnTo>
                      <a:pt x="904" y="754"/>
                    </a:lnTo>
                    <a:cubicBezTo>
                      <a:pt x="904" y="756"/>
                      <a:pt x="903" y="757"/>
                      <a:pt x="901" y="757"/>
                    </a:cubicBezTo>
                    <a:cubicBezTo>
                      <a:pt x="899" y="757"/>
                      <a:pt x="898" y="756"/>
                      <a:pt x="898" y="754"/>
                    </a:cubicBezTo>
                    <a:lnTo>
                      <a:pt x="898" y="754"/>
                    </a:lnTo>
                    <a:cubicBezTo>
                      <a:pt x="898" y="752"/>
                      <a:pt x="899" y="751"/>
                      <a:pt x="901" y="751"/>
                    </a:cubicBezTo>
                    <a:cubicBezTo>
                      <a:pt x="903" y="751"/>
                      <a:pt x="904" y="752"/>
                      <a:pt x="904" y="754"/>
                    </a:cubicBezTo>
                    <a:close/>
                    <a:moveTo>
                      <a:pt x="906" y="766"/>
                    </a:moveTo>
                    <a:lnTo>
                      <a:pt x="906" y="766"/>
                    </a:lnTo>
                    <a:cubicBezTo>
                      <a:pt x="906" y="768"/>
                      <a:pt x="905" y="769"/>
                      <a:pt x="903" y="769"/>
                    </a:cubicBezTo>
                    <a:cubicBezTo>
                      <a:pt x="901" y="769"/>
                      <a:pt x="900" y="768"/>
                      <a:pt x="900" y="766"/>
                    </a:cubicBezTo>
                    <a:lnTo>
                      <a:pt x="900" y="766"/>
                    </a:lnTo>
                    <a:cubicBezTo>
                      <a:pt x="900" y="764"/>
                      <a:pt x="901" y="763"/>
                      <a:pt x="903" y="763"/>
                    </a:cubicBezTo>
                    <a:cubicBezTo>
                      <a:pt x="905" y="763"/>
                      <a:pt x="906" y="764"/>
                      <a:pt x="906" y="766"/>
                    </a:cubicBezTo>
                    <a:close/>
                    <a:moveTo>
                      <a:pt x="908" y="779"/>
                    </a:moveTo>
                    <a:lnTo>
                      <a:pt x="908" y="779"/>
                    </a:lnTo>
                    <a:cubicBezTo>
                      <a:pt x="908" y="780"/>
                      <a:pt x="907" y="782"/>
                      <a:pt x="905" y="782"/>
                    </a:cubicBezTo>
                    <a:cubicBezTo>
                      <a:pt x="903" y="782"/>
                      <a:pt x="902" y="780"/>
                      <a:pt x="902" y="779"/>
                    </a:cubicBezTo>
                    <a:lnTo>
                      <a:pt x="902" y="779"/>
                    </a:lnTo>
                    <a:cubicBezTo>
                      <a:pt x="902" y="777"/>
                      <a:pt x="903" y="775"/>
                      <a:pt x="905" y="775"/>
                    </a:cubicBezTo>
                    <a:cubicBezTo>
                      <a:pt x="907" y="775"/>
                      <a:pt x="908" y="777"/>
                      <a:pt x="908" y="779"/>
                    </a:cubicBezTo>
                    <a:close/>
                    <a:moveTo>
                      <a:pt x="910" y="791"/>
                    </a:moveTo>
                    <a:lnTo>
                      <a:pt x="910" y="791"/>
                    </a:lnTo>
                    <a:cubicBezTo>
                      <a:pt x="910" y="793"/>
                      <a:pt x="908" y="794"/>
                      <a:pt x="907" y="794"/>
                    </a:cubicBezTo>
                    <a:cubicBezTo>
                      <a:pt x="905" y="794"/>
                      <a:pt x="904" y="793"/>
                      <a:pt x="904" y="791"/>
                    </a:cubicBezTo>
                    <a:lnTo>
                      <a:pt x="904" y="791"/>
                    </a:lnTo>
                    <a:cubicBezTo>
                      <a:pt x="904" y="789"/>
                      <a:pt x="905" y="788"/>
                      <a:pt x="907" y="788"/>
                    </a:cubicBezTo>
                    <a:cubicBezTo>
                      <a:pt x="908" y="788"/>
                      <a:pt x="910" y="789"/>
                      <a:pt x="910" y="791"/>
                    </a:cubicBezTo>
                    <a:close/>
                    <a:moveTo>
                      <a:pt x="912" y="803"/>
                    </a:moveTo>
                    <a:lnTo>
                      <a:pt x="912" y="803"/>
                    </a:lnTo>
                    <a:cubicBezTo>
                      <a:pt x="912" y="805"/>
                      <a:pt x="910" y="806"/>
                      <a:pt x="909" y="806"/>
                    </a:cubicBezTo>
                    <a:cubicBezTo>
                      <a:pt x="907" y="806"/>
                      <a:pt x="905" y="805"/>
                      <a:pt x="905" y="803"/>
                    </a:cubicBezTo>
                    <a:lnTo>
                      <a:pt x="905" y="803"/>
                    </a:lnTo>
                    <a:cubicBezTo>
                      <a:pt x="905" y="802"/>
                      <a:pt x="907" y="800"/>
                      <a:pt x="909" y="800"/>
                    </a:cubicBezTo>
                    <a:cubicBezTo>
                      <a:pt x="910" y="800"/>
                      <a:pt x="912" y="802"/>
                      <a:pt x="912" y="803"/>
                    </a:cubicBezTo>
                    <a:close/>
                    <a:moveTo>
                      <a:pt x="913" y="816"/>
                    </a:moveTo>
                    <a:lnTo>
                      <a:pt x="913" y="816"/>
                    </a:lnTo>
                    <a:cubicBezTo>
                      <a:pt x="913" y="817"/>
                      <a:pt x="912" y="819"/>
                      <a:pt x="910" y="819"/>
                    </a:cubicBezTo>
                    <a:cubicBezTo>
                      <a:pt x="909" y="819"/>
                      <a:pt x="907" y="817"/>
                      <a:pt x="907" y="816"/>
                    </a:cubicBezTo>
                    <a:lnTo>
                      <a:pt x="907" y="816"/>
                    </a:lnTo>
                    <a:cubicBezTo>
                      <a:pt x="907" y="814"/>
                      <a:pt x="909" y="813"/>
                      <a:pt x="910" y="813"/>
                    </a:cubicBezTo>
                    <a:cubicBezTo>
                      <a:pt x="912" y="813"/>
                      <a:pt x="913" y="814"/>
                      <a:pt x="913" y="816"/>
                    </a:cubicBezTo>
                    <a:close/>
                    <a:moveTo>
                      <a:pt x="915" y="828"/>
                    </a:moveTo>
                    <a:lnTo>
                      <a:pt x="915" y="828"/>
                    </a:lnTo>
                    <a:cubicBezTo>
                      <a:pt x="915" y="830"/>
                      <a:pt x="914" y="831"/>
                      <a:pt x="912" y="831"/>
                    </a:cubicBezTo>
                    <a:cubicBezTo>
                      <a:pt x="910" y="831"/>
                      <a:pt x="909" y="830"/>
                      <a:pt x="909" y="828"/>
                    </a:cubicBezTo>
                    <a:lnTo>
                      <a:pt x="909" y="828"/>
                    </a:lnTo>
                    <a:cubicBezTo>
                      <a:pt x="909" y="826"/>
                      <a:pt x="910" y="825"/>
                      <a:pt x="912" y="825"/>
                    </a:cubicBezTo>
                    <a:cubicBezTo>
                      <a:pt x="914" y="825"/>
                      <a:pt x="915" y="826"/>
                      <a:pt x="915" y="828"/>
                    </a:cubicBezTo>
                    <a:close/>
                    <a:moveTo>
                      <a:pt x="917" y="840"/>
                    </a:moveTo>
                    <a:lnTo>
                      <a:pt x="917" y="840"/>
                    </a:lnTo>
                    <a:cubicBezTo>
                      <a:pt x="917" y="842"/>
                      <a:pt x="915" y="844"/>
                      <a:pt x="913" y="844"/>
                    </a:cubicBezTo>
                    <a:cubicBezTo>
                      <a:pt x="912" y="844"/>
                      <a:pt x="910" y="842"/>
                      <a:pt x="910" y="840"/>
                    </a:cubicBezTo>
                    <a:lnTo>
                      <a:pt x="910" y="840"/>
                    </a:lnTo>
                    <a:cubicBezTo>
                      <a:pt x="910" y="839"/>
                      <a:pt x="912" y="837"/>
                      <a:pt x="913" y="837"/>
                    </a:cubicBezTo>
                    <a:cubicBezTo>
                      <a:pt x="915" y="837"/>
                      <a:pt x="917" y="839"/>
                      <a:pt x="917" y="840"/>
                    </a:cubicBezTo>
                    <a:close/>
                    <a:moveTo>
                      <a:pt x="918" y="853"/>
                    </a:moveTo>
                    <a:lnTo>
                      <a:pt x="918" y="853"/>
                    </a:lnTo>
                    <a:cubicBezTo>
                      <a:pt x="918" y="855"/>
                      <a:pt x="917" y="856"/>
                      <a:pt x="915" y="856"/>
                    </a:cubicBezTo>
                    <a:cubicBezTo>
                      <a:pt x="913" y="856"/>
                      <a:pt x="912" y="855"/>
                      <a:pt x="912" y="853"/>
                    </a:cubicBezTo>
                    <a:lnTo>
                      <a:pt x="912" y="853"/>
                    </a:lnTo>
                    <a:cubicBezTo>
                      <a:pt x="912" y="851"/>
                      <a:pt x="913" y="850"/>
                      <a:pt x="915" y="850"/>
                    </a:cubicBezTo>
                    <a:cubicBezTo>
                      <a:pt x="917" y="850"/>
                      <a:pt x="918" y="851"/>
                      <a:pt x="918" y="853"/>
                    </a:cubicBezTo>
                    <a:close/>
                    <a:moveTo>
                      <a:pt x="920" y="865"/>
                    </a:moveTo>
                    <a:lnTo>
                      <a:pt x="920" y="865"/>
                    </a:lnTo>
                    <a:cubicBezTo>
                      <a:pt x="920" y="867"/>
                      <a:pt x="918" y="868"/>
                      <a:pt x="917" y="868"/>
                    </a:cubicBezTo>
                    <a:cubicBezTo>
                      <a:pt x="915" y="868"/>
                      <a:pt x="913" y="867"/>
                      <a:pt x="913" y="865"/>
                    </a:cubicBezTo>
                    <a:lnTo>
                      <a:pt x="913" y="865"/>
                    </a:lnTo>
                    <a:cubicBezTo>
                      <a:pt x="913" y="864"/>
                      <a:pt x="915" y="862"/>
                      <a:pt x="917" y="862"/>
                    </a:cubicBezTo>
                    <a:cubicBezTo>
                      <a:pt x="918" y="862"/>
                      <a:pt x="920" y="864"/>
                      <a:pt x="920" y="865"/>
                    </a:cubicBezTo>
                    <a:close/>
                    <a:moveTo>
                      <a:pt x="921" y="878"/>
                    </a:moveTo>
                    <a:lnTo>
                      <a:pt x="921" y="878"/>
                    </a:lnTo>
                    <a:cubicBezTo>
                      <a:pt x="921" y="879"/>
                      <a:pt x="920" y="881"/>
                      <a:pt x="918" y="881"/>
                    </a:cubicBezTo>
                    <a:cubicBezTo>
                      <a:pt x="916" y="881"/>
                      <a:pt x="915" y="879"/>
                      <a:pt x="915" y="878"/>
                    </a:cubicBezTo>
                    <a:lnTo>
                      <a:pt x="915" y="878"/>
                    </a:lnTo>
                    <a:cubicBezTo>
                      <a:pt x="915" y="876"/>
                      <a:pt x="916" y="875"/>
                      <a:pt x="918" y="875"/>
                    </a:cubicBezTo>
                    <a:cubicBezTo>
                      <a:pt x="920" y="875"/>
                      <a:pt x="921" y="876"/>
                      <a:pt x="921" y="878"/>
                    </a:cubicBezTo>
                    <a:close/>
                    <a:moveTo>
                      <a:pt x="922" y="890"/>
                    </a:moveTo>
                    <a:lnTo>
                      <a:pt x="922" y="890"/>
                    </a:lnTo>
                    <a:cubicBezTo>
                      <a:pt x="922" y="892"/>
                      <a:pt x="921" y="893"/>
                      <a:pt x="919" y="893"/>
                    </a:cubicBezTo>
                    <a:cubicBezTo>
                      <a:pt x="918" y="893"/>
                      <a:pt x="916" y="892"/>
                      <a:pt x="916" y="890"/>
                    </a:cubicBezTo>
                    <a:lnTo>
                      <a:pt x="916" y="890"/>
                    </a:lnTo>
                    <a:cubicBezTo>
                      <a:pt x="916" y="888"/>
                      <a:pt x="918" y="887"/>
                      <a:pt x="919" y="887"/>
                    </a:cubicBezTo>
                    <a:cubicBezTo>
                      <a:pt x="921" y="887"/>
                      <a:pt x="922" y="888"/>
                      <a:pt x="922" y="890"/>
                    </a:cubicBezTo>
                    <a:close/>
                    <a:moveTo>
                      <a:pt x="924" y="903"/>
                    </a:moveTo>
                    <a:lnTo>
                      <a:pt x="924" y="903"/>
                    </a:lnTo>
                    <a:cubicBezTo>
                      <a:pt x="924" y="904"/>
                      <a:pt x="922" y="906"/>
                      <a:pt x="921" y="906"/>
                    </a:cubicBezTo>
                    <a:cubicBezTo>
                      <a:pt x="919" y="906"/>
                      <a:pt x="918" y="904"/>
                      <a:pt x="918" y="903"/>
                    </a:cubicBezTo>
                    <a:lnTo>
                      <a:pt x="918" y="903"/>
                    </a:lnTo>
                    <a:cubicBezTo>
                      <a:pt x="918" y="901"/>
                      <a:pt x="919" y="899"/>
                      <a:pt x="921" y="899"/>
                    </a:cubicBezTo>
                    <a:cubicBezTo>
                      <a:pt x="922" y="899"/>
                      <a:pt x="924" y="901"/>
                      <a:pt x="924" y="903"/>
                    </a:cubicBezTo>
                    <a:close/>
                    <a:moveTo>
                      <a:pt x="925" y="915"/>
                    </a:moveTo>
                    <a:lnTo>
                      <a:pt x="925" y="915"/>
                    </a:lnTo>
                    <a:cubicBezTo>
                      <a:pt x="925" y="917"/>
                      <a:pt x="924" y="918"/>
                      <a:pt x="922" y="918"/>
                    </a:cubicBezTo>
                    <a:cubicBezTo>
                      <a:pt x="920" y="918"/>
                      <a:pt x="919" y="917"/>
                      <a:pt x="919" y="915"/>
                    </a:cubicBezTo>
                    <a:lnTo>
                      <a:pt x="919" y="915"/>
                    </a:lnTo>
                    <a:cubicBezTo>
                      <a:pt x="919" y="913"/>
                      <a:pt x="920" y="912"/>
                      <a:pt x="922" y="912"/>
                    </a:cubicBezTo>
                    <a:cubicBezTo>
                      <a:pt x="924" y="912"/>
                      <a:pt x="925" y="913"/>
                      <a:pt x="925" y="915"/>
                    </a:cubicBezTo>
                    <a:close/>
                    <a:moveTo>
                      <a:pt x="926" y="927"/>
                    </a:moveTo>
                    <a:lnTo>
                      <a:pt x="926" y="927"/>
                    </a:lnTo>
                    <a:cubicBezTo>
                      <a:pt x="926" y="929"/>
                      <a:pt x="925" y="931"/>
                      <a:pt x="923" y="931"/>
                    </a:cubicBezTo>
                    <a:cubicBezTo>
                      <a:pt x="922" y="931"/>
                      <a:pt x="920" y="929"/>
                      <a:pt x="920" y="927"/>
                    </a:cubicBezTo>
                    <a:lnTo>
                      <a:pt x="920" y="927"/>
                    </a:lnTo>
                    <a:cubicBezTo>
                      <a:pt x="920" y="926"/>
                      <a:pt x="922" y="924"/>
                      <a:pt x="923" y="924"/>
                    </a:cubicBezTo>
                    <a:cubicBezTo>
                      <a:pt x="925" y="924"/>
                      <a:pt x="926" y="926"/>
                      <a:pt x="926" y="927"/>
                    </a:cubicBezTo>
                    <a:close/>
                    <a:moveTo>
                      <a:pt x="927" y="940"/>
                    </a:moveTo>
                    <a:lnTo>
                      <a:pt x="927" y="940"/>
                    </a:lnTo>
                    <a:cubicBezTo>
                      <a:pt x="927" y="942"/>
                      <a:pt x="926" y="943"/>
                      <a:pt x="924" y="943"/>
                    </a:cubicBezTo>
                    <a:cubicBezTo>
                      <a:pt x="923" y="943"/>
                      <a:pt x="921" y="942"/>
                      <a:pt x="921" y="940"/>
                    </a:cubicBezTo>
                    <a:lnTo>
                      <a:pt x="921" y="940"/>
                    </a:lnTo>
                    <a:cubicBezTo>
                      <a:pt x="921" y="938"/>
                      <a:pt x="923" y="937"/>
                      <a:pt x="924" y="937"/>
                    </a:cubicBezTo>
                    <a:cubicBezTo>
                      <a:pt x="926" y="937"/>
                      <a:pt x="927" y="938"/>
                      <a:pt x="927" y="940"/>
                    </a:cubicBezTo>
                    <a:close/>
                    <a:moveTo>
                      <a:pt x="929" y="952"/>
                    </a:moveTo>
                    <a:lnTo>
                      <a:pt x="929" y="952"/>
                    </a:lnTo>
                    <a:cubicBezTo>
                      <a:pt x="929" y="954"/>
                      <a:pt x="927" y="956"/>
                      <a:pt x="925" y="956"/>
                    </a:cubicBezTo>
                    <a:cubicBezTo>
                      <a:pt x="924" y="956"/>
                      <a:pt x="922" y="954"/>
                      <a:pt x="922" y="952"/>
                    </a:cubicBezTo>
                    <a:lnTo>
                      <a:pt x="922" y="952"/>
                    </a:lnTo>
                    <a:cubicBezTo>
                      <a:pt x="922" y="951"/>
                      <a:pt x="924" y="949"/>
                      <a:pt x="925" y="949"/>
                    </a:cubicBezTo>
                    <a:cubicBezTo>
                      <a:pt x="927" y="949"/>
                      <a:pt x="929" y="951"/>
                      <a:pt x="929" y="952"/>
                    </a:cubicBezTo>
                    <a:close/>
                    <a:moveTo>
                      <a:pt x="930" y="965"/>
                    </a:moveTo>
                    <a:lnTo>
                      <a:pt x="930" y="965"/>
                    </a:lnTo>
                    <a:cubicBezTo>
                      <a:pt x="930" y="967"/>
                      <a:pt x="928" y="968"/>
                      <a:pt x="927" y="968"/>
                    </a:cubicBezTo>
                    <a:cubicBezTo>
                      <a:pt x="925" y="968"/>
                      <a:pt x="923" y="967"/>
                      <a:pt x="923" y="965"/>
                    </a:cubicBezTo>
                    <a:lnTo>
                      <a:pt x="923" y="965"/>
                    </a:lnTo>
                    <a:cubicBezTo>
                      <a:pt x="923" y="963"/>
                      <a:pt x="925" y="962"/>
                      <a:pt x="927" y="962"/>
                    </a:cubicBezTo>
                    <a:cubicBezTo>
                      <a:pt x="928" y="962"/>
                      <a:pt x="930" y="963"/>
                      <a:pt x="930" y="965"/>
                    </a:cubicBezTo>
                    <a:close/>
                    <a:moveTo>
                      <a:pt x="931" y="977"/>
                    </a:moveTo>
                    <a:lnTo>
                      <a:pt x="931" y="977"/>
                    </a:lnTo>
                    <a:cubicBezTo>
                      <a:pt x="931" y="979"/>
                      <a:pt x="929" y="980"/>
                      <a:pt x="928" y="980"/>
                    </a:cubicBezTo>
                    <a:cubicBezTo>
                      <a:pt x="926" y="980"/>
                      <a:pt x="924" y="979"/>
                      <a:pt x="924" y="977"/>
                    </a:cubicBezTo>
                    <a:lnTo>
                      <a:pt x="924" y="977"/>
                    </a:lnTo>
                    <a:cubicBezTo>
                      <a:pt x="924" y="976"/>
                      <a:pt x="926" y="974"/>
                      <a:pt x="928" y="974"/>
                    </a:cubicBezTo>
                    <a:cubicBezTo>
                      <a:pt x="929" y="974"/>
                      <a:pt x="931" y="976"/>
                      <a:pt x="931" y="977"/>
                    </a:cubicBezTo>
                    <a:close/>
                    <a:moveTo>
                      <a:pt x="932" y="990"/>
                    </a:moveTo>
                    <a:lnTo>
                      <a:pt x="932" y="990"/>
                    </a:lnTo>
                    <a:cubicBezTo>
                      <a:pt x="932" y="992"/>
                      <a:pt x="930" y="993"/>
                      <a:pt x="929" y="993"/>
                    </a:cubicBezTo>
                    <a:cubicBezTo>
                      <a:pt x="927" y="993"/>
                      <a:pt x="925" y="992"/>
                      <a:pt x="925" y="990"/>
                    </a:cubicBezTo>
                    <a:lnTo>
                      <a:pt x="925" y="990"/>
                    </a:lnTo>
                    <a:cubicBezTo>
                      <a:pt x="925" y="988"/>
                      <a:pt x="927" y="987"/>
                      <a:pt x="929" y="987"/>
                    </a:cubicBezTo>
                    <a:cubicBezTo>
                      <a:pt x="930" y="987"/>
                      <a:pt x="932" y="988"/>
                      <a:pt x="932" y="990"/>
                    </a:cubicBezTo>
                    <a:close/>
                    <a:moveTo>
                      <a:pt x="932" y="1002"/>
                    </a:moveTo>
                    <a:lnTo>
                      <a:pt x="932" y="1002"/>
                    </a:lnTo>
                    <a:cubicBezTo>
                      <a:pt x="932" y="1004"/>
                      <a:pt x="931" y="1005"/>
                      <a:pt x="929" y="1005"/>
                    </a:cubicBezTo>
                    <a:cubicBezTo>
                      <a:pt x="928" y="1005"/>
                      <a:pt x="926" y="1004"/>
                      <a:pt x="926" y="1002"/>
                    </a:cubicBezTo>
                    <a:lnTo>
                      <a:pt x="926" y="1002"/>
                    </a:lnTo>
                    <a:cubicBezTo>
                      <a:pt x="926" y="1001"/>
                      <a:pt x="928" y="999"/>
                      <a:pt x="929" y="999"/>
                    </a:cubicBezTo>
                    <a:cubicBezTo>
                      <a:pt x="931" y="999"/>
                      <a:pt x="932" y="1001"/>
                      <a:pt x="932" y="1002"/>
                    </a:cubicBezTo>
                    <a:close/>
                    <a:moveTo>
                      <a:pt x="933" y="1015"/>
                    </a:moveTo>
                    <a:lnTo>
                      <a:pt x="933" y="1015"/>
                    </a:lnTo>
                    <a:cubicBezTo>
                      <a:pt x="933" y="1016"/>
                      <a:pt x="932" y="1018"/>
                      <a:pt x="930" y="1018"/>
                    </a:cubicBezTo>
                    <a:cubicBezTo>
                      <a:pt x="928" y="1018"/>
                      <a:pt x="927" y="1016"/>
                      <a:pt x="927" y="1015"/>
                    </a:cubicBezTo>
                    <a:lnTo>
                      <a:pt x="927" y="1015"/>
                    </a:lnTo>
                    <a:cubicBezTo>
                      <a:pt x="927" y="1013"/>
                      <a:pt x="928" y="1012"/>
                      <a:pt x="930" y="1012"/>
                    </a:cubicBezTo>
                    <a:cubicBezTo>
                      <a:pt x="932" y="1012"/>
                      <a:pt x="933" y="1013"/>
                      <a:pt x="933" y="1015"/>
                    </a:cubicBezTo>
                    <a:close/>
                    <a:moveTo>
                      <a:pt x="934" y="1027"/>
                    </a:moveTo>
                    <a:lnTo>
                      <a:pt x="934" y="1027"/>
                    </a:lnTo>
                    <a:cubicBezTo>
                      <a:pt x="934" y="1029"/>
                      <a:pt x="933" y="1030"/>
                      <a:pt x="931" y="1030"/>
                    </a:cubicBezTo>
                    <a:cubicBezTo>
                      <a:pt x="929" y="1030"/>
                      <a:pt x="928" y="1029"/>
                      <a:pt x="928" y="1027"/>
                    </a:cubicBezTo>
                    <a:lnTo>
                      <a:pt x="928" y="1027"/>
                    </a:lnTo>
                    <a:cubicBezTo>
                      <a:pt x="928" y="1025"/>
                      <a:pt x="929" y="1024"/>
                      <a:pt x="931" y="1024"/>
                    </a:cubicBezTo>
                    <a:cubicBezTo>
                      <a:pt x="933" y="1024"/>
                      <a:pt x="934" y="1025"/>
                      <a:pt x="934" y="1027"/>
                    </a:cubicBezTo>
                    <a:close/>
                    <a:moveTo>
                      <a:pt x="935" y="1040"/>
                    </a:moveTo>
                    <a:lnTo>
                      <a:pt x="935" y="1040"/>
                    </a:lnTo>
                    <a:cubicBezTo>
                      <a:pt x="935" y="1041"/>
                      <a:pt x="934" y="1043"/>
                      <a:pt x="932" y="1043"/>
                    </a:cubicBezTo>
                    <a:cubicBezTo>
                      <a:pt x="930" y="1043"/>
                      <a:pt x="929" y="1041"/>
                      <a:pt x="929" y="1040"/>
                    </a:cubicBezTo>
                    <a:lnTo>
                      <a:pt x="929" y="1040"/>
                    </a:lnTo>
                    <a:cubicBezTo>
                      <a:pt x="929" y="1038"/>
                      <a:pt x="930" y="1037"/>
                      <a:pt x="932" y="1037"/>
                    </a:cubicBezTo>
                    <a:cubicBezTo>
                      <a:pt x="934" y="1037"/>
                      <a:pt x="935" y="1038"/>
                      <a:pt x="935" y="1040"/>
                    </a:cubicBezTo>
                    <a:close/>
                    <a:moveTo>
                      <a:pt x="936" y="1052"/>
                    </a:moveTo>
                    <a:lnTo>
                      <a:pt x="936" y="1052"/>
                    </a:lnTo>
                    <a:cubicBezTo>
                      <a:pt x="936" y="1054"/>
                      <a:pt x="934" y="1055"/>
                      <a:pt x="933" y="1055"/>
                    </a:cubicBezTo>
                    <a:cubicBezTo>
                      <a:pt x="931" y="1055"/>
                      <a:pt x="929" y="1054"/>
                      <a:pt x="929" y="1052"/>
                    </a:cubicBezTo>
                    <a:lnTo>
                      <a:pt x="929" y="1052"/>
                    </a:lnTo>
                    <a:cubicBezTo>
                      <a:pt x="929" y="1050"/>
                      <a:pt x="931" y="1049"/>
                      <a:pt x="933" y="1049"/>
                    </a:cubicBezTo>
                    <a:cubicBezTo>
                      <a:pt x="934" y="1049"/>
                      <a:pt x="936" y="1050"/>
                      <a:pt x="936" y="1052"/>
                    </a:cubicBezTo>
                    <a:close/>
                    <a:moveTo>
                      <a:pt x="936" y="1065"/>
                    </a:moveTo>
                    <a:lnTo>
                      <a:pt x="936" y="1065"/>
                    </a:lnTo>
                    <a:cubicBezTo>
                      <a:pt x="936" y="1066"/>
                      <a:pt x="935" y="1068"/>
                      <a:pt x="933" y="1068"/>
                    </a:cubicBezTo>
                    <a:cubicBezTo>
                      <a:pt x="931" y="1068"/>
                      <a:pt x="930" y="1066"/>
                      <a:pt x="930" y="1065"/>
                    </a:cubicBezTo>
                    <a:lnTo>
                      <a:pt x="930" y="1065"/>
                    </a:lnTo>
                    <a:cubicBezTo>
                      <a:pt x="930" y="1063"/>
                      <a:pt x="931" y="1062"/>
                      <a:pt x="933" y="1062"/>
                    </a:cubicBezTo>
                    <a:cubicBezTo>
                      <a:pt x="935" y="1062"/>
                      <a:pt x="936" y="1063"/>
                      <a:pt x="936" y="1065"/>
                    </a:cubicBezTo>
                    <a:close/>
                    <a:moveTo>
                      <a:pt x="937" y="1077"/>
                    </a:moveTo>
                    <a:lnTo>
                      <a:pt x="937" y="1077"/>
                    </a:lnTo>
                    <a:cubicBezTo>
                      <a:pt x="937" y="1079"/>
                      <a:pt x="935" y="1080"/>
                      <a:pt x="934" y="1080"/>
                    </a:cubicBezTo>
                    <a:cubicBezTo>
                      <a:pt x="932" y="1080"/>
                      <a:pt x="931" y="1079"/>
                      <a:pt x="931" y="1077"/>
                    </a:cubicBezTo>
                    <a:lnTo>
                      <a:pt x="931" y="1077"/>
                    </a:lnTo>
                    <a:cubicBezTo>
                      <a:pt x="931" y="1075"/>
                      <a:pt x="932" y="1074"/>
                      <a:pt x="934" y="1074"/>
                    </a:cubicBezTo>
                    <a:cubicBezTo>
                      <a:pt x="935" y="1074"/>
                      <a:pt x="937" y="1075"/>
                      <a:pt x="937" y="1077"/>
                    </a:cubicBezTo>
                    <a:close/>
                    <a:moveTo>
                      <a:pt x="937" y="1090"/>
                    </a:moveTo>
                    <a:lnTo>
                      <a:pt x="937" y="1090"/>
                    </a:lnTo>
                    <a:cubicBezTo>
                      <a:pt x="937" y="1091"/>
                      <a:pt x="936" y="1093"/>
                      <a:pt x="934" y="1093"/>
                    </a:cubicBezTo>
                    <a:cubicBezTo>
                      <a:pt x="933" y="1093"/>
                      <a:pt x="931" y="1091"/>
                      <a:pt x="931" y="1090"/>
                    </a:cubicBezTo>
                    <a:lnTo>
                      <a:pt x="931" y="1090"/>
                    </a:lnTo>
                    <a:cubicBezTo>
                      <a:pt x="931" y="1088"/>
                      <a:pt x="933" y="1087"/>
                      <a:pt x="934" y="1087"/>
                    </a:cubicBezTo>
                    <a:cubicBezTo>
                      <a:pt x="936" y="1087"/>
                      <a:pt x="937" y="1088"/>
                      <a:pt x="937" y="1090"/>
                    </a:cubicBezTo>
                    <a:close/>
                    <a:moveTo>
                      <a:pt x="938" y="1102"/>
                    </a:moveTo>
                    <a:lnTo>
                      <a:pt x="938" y="1102"/>
                    </a:lnTo>
                    <a:cubicBezTo>
                      <a:pt x="938" y="1104"/>
                      <a:pt x="937" y="1105"/>
                      <a:pt x="935" y="1105"/>
                    </a:cubicBezTo>
                    <a:cubicBezTo>
                      <a:pt x="933" y="1105"/>
                      <a:pt x="932" y="1104"/>
                      <a:pt x="932" y="1102"/>
                    </a:cubicBezTo>
                    <a:lnTo>
                      <a:pt x="932" y="1102"/>
                    </a:lnTo>
                    <a:cubicBezTo>
                      <a:pt x="932" y="1100"/>
                      <a:pt x="933" y="1099"/>
                      <a:pt x="935" y="1099"/>
                    </a:cubicBezTo>
                    <a:cubicBezTo>
                      <a:pt x="937" y="1099"/>
                      <a:pt x="938" y="1100"/>
                      <a:pt x="938" y="1102"/>
                    </a:cubicBezTo>
                    <a:close/>
                    <a:moveTo>
                      <a:pt x="938" y="1115"/>
                    </a:moveTo>
                    <a:lnTo>
                      <a:pt x="938" y="1115"/>
                    </a:lnTo>
                    <a:cubicBezTo>
                      <a:pt x="938" y="1116"/>
                      <a:pt x="937" y="1118"/>
                      <a:pt x="935" y="1118"/>
                    </a:cubicBezTo>
                    <a:cubicBezTo>
                      <a:pt x="934" y="1118"/>
                      <a:pt x="932" y="1116"/>
                      <a:pt x="932" y="1115"/>
                    </a:cubicBezTo>
                    <a:lnTo>
                      <a:pt x="932" y="1115"/>
                    </a:lnTo>
                    <a:cubicBezTo>
                      <a:pt x="932" y="1113"/>
                      <a:pt x="934" y="1112"/>
                      <a:pt x="935" y="1112"/>
                    </a:cubicBezTo>
                    <a:cubicBezTo>
                      <a:pt x="937" y="1112"/>
                      <a:pt x="938" y="1113"/>
                      <a:pt x="938" y="1115"/>
                    </a:cubicBezTo>
                    <a:close/>
                    <a:moveTo>
                      <a:pt x="939" y="1127"/>
                    </a:moveTo>
                    <a:lnTo>
                      <a:pt x="939" y="1127"/>
                    </a:lnTo>
                    <a:cubicBezTo>
                      <a:pt x="939" y="1129"/>
                      <a:pt x="937" y="1130"/>
                      <a:pt x="936" y="1130"/>
                    </a:cubicBezTo>
                    <a:cubicBezTo>
                      <a:pt x="934" y="1130"/>
                      <a:pt x="933" y="1129"/>
                      <a:pt x="933" y="1127"/>
                    </a:cubicBezTo>
                    <a:lnTo>
                      <a:pt x="933" y="1127"/>
                    </a:lnTo>
                    <a:cubicBezTo>
                      <a:pt x="933" y="1125"/>
                      <a:pt x="934" y="1124"/>
                      <a:pt x="936" y="1124"/>
                    </a:cubicBezTo>
                    <a:cubicBezTo>
                      <a:pt x="937" y="1124"/>
                      <a:pt x="939" y="1125"/>
                      <a:pt x="939" y="1127"/>
                    </a:cubicBezTo>
                    <a:close/>
                    <a:moveTo>
                      <a:pt x="939" y="1140"/>
                    </a:moveTo>
                    <a:lnTo>
                      <a:pt x="939" y="1140"/>
                    </a:lnTo>
                    <a:cubicBezTo>
                      <a:pt x="939" y="1141"/>
                      <a:pt x="938" y="1143"/>
                      <a:pt x="936" y="1143"/>
                    </a:cubicBezTo>
                    <a:cubicBezTo>
                      <a:pt x="934" y="1143"/>
                      <a:pt x="933" y="1141"/>
                      <a:pt x="933" y="1140"/>
                    </a:cubicBezTo>
                    <a:lnTo>
                      <a:pt x="933" y="1140"/>
                    </a:lnTo>
                    <a:cubicBezTo>
                      <a:pt x="933" y="1138"/>
                      <a:pt x="934" y="1137"/>
                      <a:pt x="936" y="1137"/>
                    </a:cubicBezTo>
                    <a:cubicBezTo>
                      <a:pt x="938" y="1137"/>
                      <a:pt x="939" y="1138"/>
                      <a:pt x="939" y="1140"/>
                    </a:cubicBezTo>
                    <a:close/>
                    <a:moveTo>
                      <a:pt x="940" y="1152"/>
                    </a:moveTo>
                    <a:lnTo>
                      <a:pt x="940" y="1152"/>
                    </a:lnTo>
                    <a:cubicBezTo>
                      <a:pt x="940" y="1154"/>
                      <a:pt x="938" y="1155"/>
                      <a:pt x="936" y="1155"/>
                    </a:cubicBezTo>
                    <a:cubicBezTo>
                      <a:pt x="935" y="1155"/>
                      <a:pt x="933" y="1154"/>
                      <a:pt x="933" y="1152"/>
                    </a:cubicBezTo>
                    <a:lnTo>
                      <a:pt x="933" y="1152"/>
                    </a:lnTo>
                    <a:cubicBezTo>
                      <a:pt x="933" y="1150"/>
                      <a:pt x="935" y="1149"/>
                      <a:pt x="936" y="1149"/>
                    </a:cubicBezTo>
                    <a:cubicBezTo>
                      <a:pt x="938" y="1149"/>
                      <a:pt x="940" y="1150"/>
                      <a:pt x="940" y="1152"/>
                    </a:cubicBezTo>
                    <a:close/>
                    <a:moveTo>
                      <a:pt x="940" y="1165"/>
                    </a:moveTo>
                    <a:lnTo>
                      <a:pt x="940" y="1165"/>
                    </a:lnTo>
                    <a:cubicBezTo>
                      <a:pt x="940" y="1166"/>
                      <a:pt x="938" y="1168"/>
                      <a:pt x="937" y="1168"/>
                    </a:cubicBezTo>
                    <a:cubicBezTo>
                      <a:pt x="935" y="1168"/>
                      <a:pt x="934" y="1166"/>
                      <a:pt x="934" y="1165"/>
                    </a:cubicBezTo>
                    <a:lnTo>
                      <a:pt x="934" y="1165"/>
                    </a:lnTo>
                    <a:cubicBezTo>
                      <a:pt x="934" y="1163"/>
                      <a:pt x="935" y="1162"/>
                      <a:pt x="937" y="1162"/>
                    </a:cubicBezTo>
                    <a:cubicBezTo>
                      <a:pt x="938" y="1162"/>
                      <a:pt x="940" y="1163"/>
                      <a:pt x="940" y="1165"/>
                    </a:cubicBezTo>
                    <a:close/>
                    <a:moveTo>
                      <a:pt x="940" y="1177"/>
                    </a:moveTo>
                    <a:lnTo>
                      <a:pt x="940" y="1177"/>
                    </a:lnTo>
                    <a:cubicBezTo>
                      <a:pt x="940" y="1179"/>
                      <a:pt x="939" y="1180"/>
                      <a:pt x="937" y="1180"/>
                    </a:cubicBezTo>
                    <a:cubicBezTo>
                      <a:pt x="935" y="1180"/>
                      <a:pt x="934" y="1179"/>
                      <a:pt x="934" y="1177"/>
                    </a:cubicBezTo>
                    <a:lnTo>
                      <a:pt x="934" y="1177"/>
                    </a:lnTo>
                    <a:cubicBezTo>
                      <a:pt x="934" y="1175"/>
                      <a:pt x="935" y="1174"/>
                      <a:pt x="937" y="1174"/>
                    </a:cubicBezTo>
                    <a:cubicBezTo>
                      <a:pt x="939" y="1174"/>
                      <a:pt x="940" y="1175"/>
                      <a:pt x="940" y="1177"/>
                    </a:cubicBezTo>
                    <a:close/>
                    <a:moveTo>
                      <a:pt x="940" y="1190"/>
                    </a:moveTo>
                    <a:lnTo>
                      <a:pt x="940" y="1190"/>
                    </a:lnTo>
                    <a:cubicBezTo>
                      <a:pt x="940" y="1191"/>
                      <a:pt x="939" y="1193"/>
                      <a:pt x="937" y="1193"/>
                    </a:cubicBezTo>
                    <a:cubicBezTo>
                      <a:pt x="935" y="1193"/>
                      <a:pt x="934" y="1191"/>
                      <a:pt x="934" y="1190"/>
                    </a:cubicBezTo>
                    <a:lnTo>
                      <a:pt x="934" y="1190"/>
                    </a:lnTo>
                    <a:cubicBezTo>
                      <a:pt x="934" y="1188"/>
                      <a:pt x="935" y="1187"/>
                      <a:pt x="937" y="1187"/>
                    </a:cubicBezTo>
                    <a:cubicBezTo>
                      <a:pt x="939" y="1187"/>
                      <a:pt x="940" y="1188"/>
                      <a:pt x="940" y="1190"/>
                    </a:cubicBezTo>
                    <a:close/>
                    <a:moveTo>
                      <a:pt x="940" y="1202"/>
                    </a:moveTo>
                    <a:lnTo>
                      <a:pt x="940" y="1202"/>
                    </a:lnTo>
                    <a:cubicBezTo>
                      <a:pt x="940" y="1204"/>
                      <a:pt x="939" y="1205"/>
                      <a:pt x="937" y="1205"/>
                    </a:cubicBezTo>
                    <a:cubicBezTo>
                      <a:pt x="935" y="1205"/>
                      <a:pt x="934" y="1204"/>
                      <a:pt x="934" y="1202"/>
                    </a:cubicBezTo>
                    <a:lnTo>
                      <a:pt x="934" y="1202"/>
                    </a:lnTo>
                    <a:cubicBezTo>
                      <a:pt x="934" y="1200"/>
                      <a:pt x="935" y="1199"/>
                      <a:pt x="937" y="1199"/>
                    </a:cubicBezTo>
                    <a:cubicBezTo>
                      <a:pt x="939" y="1199"/>
                      <a:pt x="940" y="1200"/>
                      <a:pt x="940" y="1202"/>
                    </a:cubicBezTo>
                    <a:close/>
                    <a:moveTo>
                      <a:pt x="940" y="1215"/>
                    </a:moveTo>
                    <a:lnTo>
                      <a:pt x="940" y="1215"/>
                    </a:lnTo>
                    <a:cubicBezTo>
                      <a:pt x="940" y="1216"/>
                      <a:pt x="939" y="1218"/>
                      <a:pt x="937" y="1218"/>
                    </a:cubicBezTo>
                    <a:cubicBezTo>
                      <a:pt x="935" y="1218"/>
                      <a:pt x="934" y="1216"/>
                      <a:pt x="934" y="1215"/>
                    </a:cubicBezTo>
                    <a:lnTo>
                      <a:pt x="934" y="1215"/>
                    </a:lnTo>
                    <a:cubicBezTo>
                      <a:pt x="934" y="1213"/>
                      <a:pt x="935" y="1212"/>
                      <a:pt x="937" y="1212"/>
                    </a:cubicBezTo>
                    <a:cubicBezTo>
                      <a:pt x="939" y="1212"/>
                      <a:pt x="940" y="1213"/>
                      <a:pt x="940" y="1215"/>
                    </a:cubicBezTo>
                    <a:close/>
                    <a:moveTo>
                      <a:pt x="940" y="1228"/>
                    </a:moveTo>
                    <a:lnTo>
                      <a:pt x="940" y="1228"/>
                    </a:lnTo>
                    <a:cubicBezTo>
                      <a:pt x="940" y="1230"/>
                      <a:pt x="938" y="1231"/>
                      <a:pt x="936" y="1230"/>
                    </a:cubicBezTo>
                    <a:cubicBezTo>
                      <a:pt x="935" y="1230"/>
                      <a:pt x="934" y="1228"/>
                      <a:pt x="934" y="1226"/>
                    </a:cubicBezTo>
                    <a:lnTo>
                      <a:pt x="934" y="1226"/>
                    </a:lnTo>
                    <a:cubicBezTo>
                      <a:pt x="935" y="1225"/>
                      <a:pt x="937" y="1224"/>
                      <a:pt x="938" y="1224"/>
                    </a:cubicBezTo>
                    <a:cubicBezTo>
                      <a:pt x="940" y="1225"/>
                      <a:pt x="941" y="1227"/>
                      <a:pt x="940" y="1228"/>
                    </a:cubicBezTo>
                    <a:close/>
                    <a:moveTo>
                      <a:pt x="940" y="1241"/>
                    </a:moveTo>
                    <a:lnTo>
                      <a:pt x="940" y="1241"/>
                    </a:lnTo>
                    <a:cubicBezTo>
                      <a:pt x="940" y="1242"/>
                      <a:pt x="938" y="1243"/>
                      <a:pt x="936" y="1243"/>
                    </a:cubicBezTo>
                    <a:cubicBezTo>
                      <a:pt x="935" y="1242"/>
                      <a:pt x="934" y="1240"/>
                      <a:pt x="934" y="1239"/>
                    </a:cubicBezTo>
                    <a:lnTo>
                      <a:pt x="934" y="1239"/>
                    </a:lnTo>
                    <a:cubicBezTo>
                      <a:pt x="935" y="1237"/>
                      <a:pt x="937" y="1236"/>
                      <a:pt x="938" y="1237"/>
                    </a:cubicBezTo>
                    <a:cubicBezTo>
                      <a:pt x="940" y="1237"/>
                      <a:pt x="941" y="1239"/>
                      <a:pt x="940" y="1241"/>
                    </a:cubicBezTo>
                    <a:close/>
                    <a:moveTo>
                      <a:pt x="940" y="1253"/>
                    </a:moveTo>
                    <a:lnTo>
                      <a:pt x="940" y="1253"/>
                    </a:lnTo>
                    <a:cubicBezTo>
                      <a:pt x="940" y="1255"/>
                      <a:pt x="938" y="1256"/>
                      <a:pt x="936" y="1255"/>
                    </a:cubicBezTo>
                    <a:cubicBezTo>
                      <a:pt x="934" y="1255"/>
                      <a:pt x="934" y="1253"/>
                      <a:pt x="934" y="1251"/>
                    </a:cubicBezTo>
                    <a:lnTo>
                      <a:pt x="934" y="1251"/>
                    </a:lnTo>
                    <a:cubicBezTo>
                      <a:pt x="935" y="1250"/>
                      <a:pt x="936" y="1249"/>
                      <a:pt x="938" y="1249"/>
                    </a:cubicBezTo>
                    <a:cubicBezTo>
                      <a:pt x="940" y="1250"/>
                      <a:pt x="941" y="1252"/>
                      <a:pt x="940" y="1253"/>
                    </a:cubicBezTo>
                    <a:close/>
                    <a:moveTo>
                      <a:pt x="940" y="1266"/>
                    </a:moveTo>
                    <a:lnTo>
                      <a:pt x="940" y="1266"/>
                    </a:lnTo>
                    <a:cubicBezTo>
                      <a:pt x="939" y="1267"/>
                      <a:pt x="938" y="1268"/>
                      <a:pt x="936" y="1268"/>
                    </a:cubicBezTo>
                    <a:cubicBezTo>
                      <a:pt x="934" y="1267"/>
                      <a:pt x="933" y="1265"/>
                      <a:pt x="934" y="1264"/>
                    </a:cubicBezTo>
                    <a:lnTo>
                      <a:pt x="934" y="1264"/>
                    </a:lnTo>
                    <a:cubicBezTo>
                      <a:pt x="935" y="1262"/>
                      <a:pt x="936" y="1261"/>
                      <a:pt x="938" y="1262"/>
                    </a:cubicBezTo>
                    <a:cubicBezTo>
                      <a:pt x="940" y="1262"/>
                      <a:pt x="940" y="1264"/>
                      <a:pt x="940" y="1266"/>
                    </a:cubicBezTo>
                    <a:close/>
                    <a:moveTo>
                      <a:pt x="940" y="1278"/>
                    </a:moveTo>
                    <a:lnTo>
                      <a:pt x="940" y="1278"/>
                    </a:lnTo>
                    <a:cubicBezTo>
                      <a:pt x="939" y="1280"/>
                      <a:pt x="937" y="1281"/>
                      <a:pt x="936" y="1280"/>
                    </a:cubicBezTo>
                    <a:cubicBezTo>
                      <a:pt x="934" y="1280"/>
                      <a:pt x="933" y="1278"/>
                      <a:pt x="934" y="1276"/>
                    </a:cubicBezTo>
                    <a:lnTo>
                      <a:pt x="934" y="1276"/>
                    </a:lnTo>
                    <a:cubicBezTo>
                      <a:pt x="934" y="1275"/>
                      <a:pt x="936" y="1274"/>
                      <a:pt x="938" y="1274"/>
                    </a:cubicBezTo>
                    <a:cubicBezTo>
                      <a:pt x="939" y="1275"/>
                      <a:pt x="940" y="1277"/>
                      <a:pt x="940" y="1278"/>
                    </a:cubicBezTo>
                    <a:close/>
                    <a:moveTo>
                      <a:pt x="940" y="1291"/>
                    </a:moveTo>
                    <a:lnTo>
                      <a:pt x="940" y="1291"/>
                    </a:lnTo>
                    <a:cubicBezTo>
                      <a:pt x="939" y="1292"/>
                      <a:pt x="937" y="1293"/>
                      <a:pt x="936" y="1293"/>
                    </a:cubicBezTo>
                    <a:cubicBezTo>
                      <a:pt x="934" y="1292"/>
                      <a:pt x="933" y="1290"/>
                      <a:pt x="934" y="1289"/>
                    </a:cubicBezTo>
                    <a:lnTo>
                      <a:pt x="934" y="1289"/>
                    </a:lnTo>
                    <a:cubicBezTo>
                      <a:pt x="934" y="1287"/>
                      <a:pt x="936" y="1286"/>
                      <a:pt x="938" y="1287"/>
                    </a:cubicBezTo>
                    <a:cubicBezTo>
                      <a:pt x="939" y="1287"/>
                      <a:pt x="940" y="1289"/>
                      <a:pt x="940" y="1291"/>
                    </a:cubicBezTo>
                    <a:close/>
                    <a:moveTo>
                      <a:pt x="939" y="1303"/>
                    </a:moveTo>
                    <a:lnTo>
                      <a:pt x="939" y="1303"/>
                    </a:lnTo>
                    <a:cubicBezTo>
                      <a:pt x="939" y="1305"/>
                      <a:pt x="937" y="1306"/>
                      <a:pt x="935" y="1305"/>
                    </a:cubicBezTo>
                    <a:cubicBezTo>
                      <a:pt x="934" y="1305"/>
                      <a:pt x="933" y="1303"/>
                      <a:pt x="933" y="1301"/>
                    </a:cubicBezTo>
                    <a:lnTo>
                      <a:pt x="933" y="1301"/>
                    </a:lnTo>
                    <a:cubicBezTo>
                      <a:pt x="934" y="1300"/>
                      <a:pt x="936" y="1299"/>
                      <a:pt x="937" y="1299"/>
                    </a:cubicBezTo>
                    <a:cubicBezTo>
                      <a:pt x="939" y="1300"/>
                      <a:pt x="940" y="1302"/>
                      <a:pt x="939" y="1303"/>
                    </a:cubicBezTo>
                    <a:close/>
                    <a:moveTo>
                      <a:pt x="939" y="1316"/>
                    </a:moveTo>
                    <a:lnTo>
                      <a:pt x="939" y="1316"/>
                    </a:lnTo>
                    <a:cubicBezTo>
                      <a:pt x="938" y="1317"/>
                      <a:pt x="937" y="1318"/>
                      <a:pt x="935" y="1318"/>
                    </a:cubicBezTo>
                    <a:cubicBezTo>
                      <a:pt x="933" y="1317"/>
                      <a:pt x="932" y="1315"/>
                      <a:pt x="933" y="1314"/>
                    </a:cubicBezTo>
                    <a:lnTo>
                      <a:pt x="933" y="1314"/>
                    </a:lnTo>
                    <a:cubicBezTo>
                      <a:pt x="934" y="1312"/>
                      <a:pt x="935" y="1311"/>
                      <a:pt x="937" y="1312"/>
                    </a:cubicBezTo>
                    <a:cubicBezTo>
                      <a:pt x="939" y="1312"/>
                      <a:pt x="939" y="1314"/>
                      <a:pt x="939" y="1316"/>
                    </a:cubicBezTo>
                    <a:close/>
                    <a:moveTo>
                      <a:pt x="939" y="1328"/>
                    </a:moveTo>
                    <a:lnTo>
                      <a:pt x="939" y="1328"/>
                    </a:lnTo>
                    <a:cubicBezTo>
                      <a:pt x="938" y="1330"/>
                      <a:pt x="936" y="1331"/>
                      <a:pt x="935" y="1330"/>
                    </a:cubicBezTo>
                    <a:cubicBezTo>
                      <a:pt x="933" y="1330"/>
                      <a:pt x="932" y="1328"/>
                      <a:pt x="933" y="1326"/>
                    </a:cubicBezTo>
                    <a:lnTo>
                      <a:pt x="933" y="1326"/>
                    </a:lnTo>
                    <a:cubicBezTo>
                      <a:pt x="933" y="1325"/>
                      <a:pt x="935" y="1324"/>
                      <a:pt x="937" y="1324"/>
                    </a:cubicBezTo>
                    <a:cubicBezTo>
                      <a:pt x="938" y="1325"/>
                      <a:pt x="939" y="1327"/>
                      <a:pt x="939" y="1328"/>
                    </a:cubicBezTo>
                    <a:close/>
                    <a:moveTo>
                      <a:pt x="938" y="1341"/>
                    </a:moveTo>
                    <a:lnTo>
                      <a:pt x="938" y="1341"/>
                    </a:lnTo>
                    <a:cubicBezTo>
                      <a:pt x="938" y="1342"/>
                      <a:pt x="936" y="1343"/>
                      <a:pt x="934" y="1343"/>
                    </a:cubicBezTo>
                    <a:cubicBezTo>
                      <a:pt x="933" y="1342"/>
                      <a:pt x="932" y="1340"/>
                      <a:pt x="932" y="1339"/>
                    </a:cubicBezTo>
                    <a:lnTo>
                      <a:pt x="932" y="1339"/>
                    </a:lnTo>
                    <a:cubicBezTo>
                      <a:pt x="933" y="1337"/>
                      <a:pt x="935" y="1336"/>
                      <a:pt x="936" y="1337"/>
                    </a:cubicBezTo>
                    <a:cubicBezTo>
                      <a:pt x="938" y="1337"/>
                      <a:pt x="939" y="1339"/>
                      <a:pt x="938" y="1341"/>
                    </a:cubicBezTo>
                    <a:close/>
                    <a:moveTo>
                      <a:pt x="938" y="1353"/>
                    </a:moveTo>
                    <a:lnTo>
                      <a:pt x="938" y="1353"/>
                    </a:lnTo>
                    <a:cubicBezTo>
                      <a:pt x="937" y="1355"/>
                      <a:pt x="936" y="1356"/>
                      <a:pt x="934" y="1355"/>
                    </a:cubicBezTo>
                    <a:cubicBezTo>
                      <a:pt x="932" y="1355"/>
                      <a:pt x="931" y="1353"/>
                      <a:pt x="932" y="1351"/>
                    </a:cubicBezTo>
                    <a:lnTo>
                      <a:pt x="932" y="1351"/>
                    </a:lnTo>
                    <a:cubicBezTo>
                      <a:pt x="932" y="1350"/>
                      <a:pt x="934" y="1349"/>
                      <a:pt x="936" y="1349"/>
                    </a:cubicBezTo>
                    <a:cubicBezTo>
                      <a:pt x="938" y="1350"/>
                      <a:pt x="938" y="1352"/>
                      <a:pt x="938" y="1353"/>
                    </a:cubicBezTo>
                    <a:close/>
                    <a:moveTo>
                      <a:pt x="937" y="1366"/>
                    </a:moveTo>
                    <a:lnTo>
                      <a:pt x="937" y="1366"/>
                    </a:lnTo>
                    <a:cubicBezTo>
                      <a:pt x="937" y="1367"/>
                      <a:pt x="935" y="1368"/>
                      <a:pt x="933" y="1368"/>
                    </a:cubicBezTo>
                    <a:cubicBezTo>
                      <a:pt x="932" y="1367"/>
                      <a:pt x="931" y="1365"/>
                      <a:pt x="931" y="1364"/>
                    </a:cubicBezTo>
                    <a:lnTo>
                      <a:pt x="931" y="1364"/>
                    </a:lnTo>
                    <a:cubicBezTo>
                      <a:pt x="932" y="1362"/>
                      <a:pt x="934" y="1361"/>
                      <a:pt x="935" y="1362"/>
                    </a:cubicBezTo>
                    <a:cubicBezTo>
                      <a:pt x="937" y="1362"/>
                      <a:pt x="938" y="1364"/>
                      <a:pt x="937" y="1366"/>
                    </a:cubicBezTo>
                    <a:close/>
                    <a:moveTo>
                      <a:pt x="937" y="1378"/>
                    </a:moveTo>
                    <a:lnTo>
                      <a:pt x="937" y="1378"/>
                    </a:lnTo>
                    <a:cubicBezTo>
                      <a:pt x="936" y="1380"/>
                      <a:pt x="934" y="1381"/>
                      <a:pt x="933" y="1380"/>
                    </a:cubicBezTo>
                    <a:cubicBezTo>
                      <a:pt x="931" y="1380"/>
                      <a:pt x="930" y="1378"/>
                      <a:pt x="931" y="1376"/>
                    </a:cubicBezTo>
                    <a:lnTo>
                      <a:pt x="931" y="1376"/>
                    </a:lnTo>
                    <a:cubicBezTo>
                      <a:pt x="931" y="1375"/>
                      <a:pt x="933" y="1374"/>
                      <a:pt x="935" y="1374"/>
                    </a:cubicBezTo>
                    <a:cubicBezTo>
                      <a:pt x="936" y="1375"/>
                      <a:pt x="937" y="1377"/>
                      <a:pt x="937" y="1378"/>
                    </a:cubicBezTo>
                    <a:close/>
                    <a:moveTo>
                      <a:pt x="936" y="1391"/>
                    </a:moveTo>
                    <a:lnTo>
                      <a:pt x="936" y="1391"/>
                    </a:lnTo>
                    <a:cubicBezTo>
                      <a:pt x="935" y="1392"/>
                      <a:pt x="934" y="1393"/>
                      <a:pt x="932" y="1393"/>
                    </a:cubicBezTo>
                    <a:cubicBezTo>
                      <a:pt x="930" y="1392"/>
                      <a:pt x="930" y="1390"/>
                      <a:pt x="930" y="1389"/>
                    </a:cubicBezTo>
                    <a:lnTo>
                      <a:pt x="930" y="1389"/>
                    </a:lnTo>
                    <a:cubicBezTo>
                      <a:pt x="931" y="1387"/>
                      <a:pt x="932" y="1386"/>
                      <a:pt x="934" y="1387"/>
                    </a:cubicBezTo>
                    <a:cubicBezTo>
                      <a:pt x="936" y="1387"/>
                      <a:pt x="937" y="1389"/>
                      <a:pt x="936" y="1391"/>
                    </a:cubicBezTo>
                    <a:close/>
                    <a:moveTo>
                      <a:pt x="935" y="1403"/>
                    </a:moveTo>
                    <a:lnTo>
                      <a:pt x="935" y="1403"/>
                    </a:lnTo>
                    <a:cubicBezTo>
                      <a:pt x="935" y="1405"/>
                      <a:pt x="933" y="1406"/>
                      <a:pt x="931" y="1405"/>
                    </a:cubicBezTo>
                    <a:cubicBezTo>
                      <a:pt x="930" y="1405"/>
                      <a:pt x="929" y="1403"/>
                      <a:pt x="930" y="1401"/>
                    </a:cubicBezTo>
                    <a:lnTo>
                      <a:pt x="930" y="1401"/>
                    </a:lnTo>
                    <a:cubicBezTo>
                      <a:pt x="930" y="1400"/>
                      <a:pt x="932" y="1399"/>
                      <a:pt x="933" y="1399"/>
                    </a:cubicBezTo>
                    <a:cubicBezTo>
                      <a:pt x="935" y="1400"/>
                      <a:pt x="936" y="1402"/>
                      <a:pt x="935" y="1403"/>
                    </a:cubicBezTo>
                    <a:close/>
                    <a:moveTo>
                      <a:pt x="935" y="1416"/>
                    </a:moveTo>
                    <a:lnTo>
                      <a:pt x="935" y="1416"/>
                    </a:lnTo>
                    <a:cubicBezTo>
                      <a:pt x="934" y="1417"/>
                      <a:pt x="932" y="1418"/>
                      <a:pt x="931" y="1418"/>
                    </a:cubicBezTo>
                    <a:cubicBezTo>
                      <a:pt x="929" y="1417"/>
                      <a:pt x="928" y="1415"/>
                      <a:pt x="929" y="1414"/>
                    </a:cubicBezTo>
                    <a:lnTo>
                      <a:pt x="929" y="1414"/>
                    </a:lnTo>
                    <a:cubicBezTo>
                      <a:pt x="929" y="1412"/>
                      <a:pt x="931" y="1411"/>
                      <a:pt x="933" y="1412"/>
                    </a:cubicBezTo>
                    <a:cubicBezTo>
                      <a:pt x="934" y="1412"/>
                      <a:pt x="935" y="1414"/>
                      <a:pt x="935" y="1416"/>
                    </a:cubicBezTo>
                    <a:close/>
                    <a:moveTo>
                      <a:pt x="934" y="1428"/>
                    </a:moveTo>
                    <a:lnTo>
                      <a:pt x="934" y="1428"/>
                    </a:lnTo>
                    <a:cubicBezTo>
                      <a:pt x="933" y="1430"/>
                      <a:pt x="932" y="1431"/>
                      <a:pt x="930" y="1430"/>
                    </a:cubicBezTo>
                    <a:cubicBezTo>
                      <a:pt x="928" y="1430"/>
                      <a:pt x="927" y="1428"/>
                      <a:pt x="928" y="1426"/>
                    </a:cubicBezTo>
                    <a:lnTo>
                      <a:pt x="928" y="1426"/>
                    </a:lnTo>
                    <a:cubicBezTo>
                      <a:pt x="929" y="1425"/>
                      <a:pt x="930" y="1424"/>
                      <a:pt x="932" y="1424"/>
                    </a:cubicBezTo>
                    <a:cubicBezTo>
                      <a:pt x="934" y="1425"/>
                      <a:pt x="935" y="1426"/>
                      <a:pt x="934" y="1428"/>
                    </a:cubicBezTo>
                    <a:close/>
                    <a:moveTo>
                      <a:pt x="933" y="1441"/>
                    </a:moveTo>
                    <a:lnTo>
                      <a:pt x="933" y="1441"/>
                    </a:lnTo>
                    <a:cubicBezTo>
                      <a:pt x="933" y="1442"/>
                      <a:pt x="931" y="1443"/>
                      <a:pt x="929" y="1443"/>
                    </a:cubicBezTo>
                    <a:cubicBezTo>
                      <a:pt x="928" y="1442"/>
                      <a:pt x="927" y="1440"/>
                      <a:pt x="927" y="1439"/>
                    </a:cubicBezTo>
                    <a:lnTo>
                      <a:pt x="927" y="1439"/>
                    </a:lnTo>
                    <a:cubicBezTo>
                      <a:pt x="928" y="1437"/>
                      <a:pt x="929" y="1436"/>
                      <a:pt x="931" y="1437"/>
                    </a:cubicBezTo>
                    <a:cubicBezTo>
                      <a:pt x="933" y="1437"/>
                      <a:pt x="934" y="1439"/>
                      <a:pt x="933" y="1441"/>
                    </a:cubicBezTo>
                    <a:close/>
                    <a:moveTo>
                      <a:pt x="932" y="1453"/>
                    </a:moveTo>
                    <a:lnTo>
                      <a:pt x="932" y="1453"/>
                    </a:lnTo>
                    <a:cubicBezTo>
                      <a:pt x="932" y="1455"/>
                      <a:pt x="930" y="1456"/>
                      <a:pt x="928" y="1455"/>
                    </a:cubicBezTo>
                    <a:cubicBezTo>
                      <a:pt x="927" y="1455"/>
                      <a:pt x="926" y="1453"/>
                      <a:pt x="926" y="1451"/>
                    </a:cubicBezTo>
                    <a:lnTo>
                      <a:pt x="926" y="1451"/>
                    </a:lnTo>
                    <a:cubicBezTo>
                      <a:pt x="927" y="1449"/>
                      <a:pt x="929" y="1449"/>
                      <a:pt x="930" y="1449"/>
                    </a:cubicBezTo>
                    <a:cubicBezTo>
                      <a:pt x="932" y="1450"/>
                      <a:pt x="933" y="1451"/>
                      <a:pt x="932" y="1453"/>
                    </a:cubicBezTo>
                    <a:close/>
                    <a:moveTo>
                      <a:pt x="931" y="1466"/>
                    </a:moveTo>
                    <a:lnTo>
                      <a:pt x="931" y="1466"/>
                    </a:lnTo>
                    <a:cubicBezTo>
                      <a:pt x="931" y="1467"/>
                      <a:pt x="929" y="1468"/>
                      <a:pt x="927" y="1468"/>
                    </a:cubicBezTo>
                    <a:cubicBezTo>
                      <a:pt x="926" y="1467"/>
                      <a:pt x="925" y="1465"/>
                      <a:pt x="925" y="1464"/>
                    </a:cubicBezTo>
                    <a:lnTo>
                      <a:pt x="925" y="1464"/>
                    </a:lnTo>
                    <a:cubicBezTo>
                      <a:pt x="926" y="1462"/>
                      <a:pt x="928" y="1461"/>
                      <a:pt x="929" y="1462"/>
                    </a:cubicBezTo>
                    <a:cubicBezTo>
                      <a:pt x="931" y="1462"/>
                      <a:pt x="932" y="1464"/>
                      <a:pt x="931" y="1466"/>
                    </a:cubicBezTo>
                    <a:close/>
                    <a:moveTo>
                      <a:pt x="930" y="1478"/>
                    </a:moveTo>
                    <a:lnTo>
                      <a:pt x="930" y="1478"/>
                    </a:lnTo>
                    <a:cubicBezTo>
                      <a:pt x="930" y="1480"/>
                      <a:pt x="928" y="1481"/>
                      <a:pt x="927" y="1480"/>
                    </a:cubicBezTo>
                    <a:cubicBezTo>
                      <a:pt x="925" y="1479"/>
                      <a:pt x="924" y="1478"/>
                      <a:pt x="925" y="1476"/>
                    </a:cubicBezTo>
                    <a:lnTo>
                      <a:pt x="925" y="1476"/>
                    </a:lnTo>
                    <a:cubicBezTo>
                      <a:pt x="925" y="1474"/>
                      <a:pt x="927" y="1474"/>
                      <a:pt x="928" y="1474"/>
                    </a:cubicBezTo>
                    <a:cubicBezTo>
                      <a:pt x="930" y="1475"/>
                      <a:pt x="931" y="1476"/>
                      <a:pt x="930" y="1478"/>
                    </a:cubicBezTo>
                    <a:close/>
                    <a:moveTo>
                      <a:pt x="929" y="1490"/>
                    </a:moveTo>
                    <a:lnTo>
                      <a:pt x="929" y="1490"/>
                    </a:lnTo>
                    <a:cubicBezTo>
                      <a:pt x="929" y="1492"/>
                      <a:pt x="927" y="1493"/>
                      <a:pt x="925" y="1492"/>
                    </a:cubicBezTo>
                    <a:cubicBezTo>
                      <a:pt x="924" y="1492"/>
                      <a:pt x="923" y="1490"/>
                      <a:pt x="923" y="1489"/>
                    </a:cubicBezTo>
                    <a:lnTo>
                      <a:pt x="923" y="1489"/>
                    </a:lnTo>
                    <a:cubicBezTo>
                      <a:pt x="924" y="1487"/>
                      <a:pt x="926" y="1486"/>
                      <a:pt x="927" y="1487"/>
                    </a:cubicBezTo>
                    <a:cubicBezTo>
                      <a:pt x="929" y="1487"/>
                      <a:pt x="930" y="1489"/>
                      <a:pt x="929" y="1490"/>
                    </a:cubicBezTo>
                    <a:close/>
                    <a:moveTo>
                      <a:pt x="928" y="1503"/>
                    </a:moveTo>
                    <a:lnTo>
                      <a:pt x="928" y="1503"/>
                    </a:lnTo>
                    <a:cubicBezTo>
                      <a:pt x="928" y="1505"/>
                      <a:pt x="926" y="1505"/>
                      <a:pt x="924" y="1505"/>
                    </a:cubicBezTo>
                    <a:cubicBezTo>
                      <a:pt x="923" y="1504"/>
                      <a:pt x="922" y="1503"/>
                      <a:pt x="922" y="1501"/>
                    </a:cubicBezTo>
                    <a:lnTo>
                      <a:pt x="922" y="1501"/>
                    </a:lnTo>
                    <a:cubicBezTo>
                      <a:pt x="923" y="1499"/>
                      <a:pt x="925" y="1498"/>
                      <a:pt x="926" y="1499"/>
                    </a:cubicBezTo>
                    <a:cubicBezTo>
                      <a:pt x="928" y="1500"/>
                      <a:pt x="929" y="1501"/>
                      <a:pt x="928" y="1503"/>
                    </a:cubicBezTo>
                    <a:close/>
                    <a:moveTo>
                      <a:pt x="927" y="1515"/>
                    </a:moveTo>
                    <a:lnTo>
                      <a:pt x="927" y="1515"/>
                    </a:lnTo>
                    <a:cubicBezTo>
                      <a:pt x="927" y="1517"/>
                      <a:pt x="925" y="1518"/>
                      <a:pt x="923" y="1517"/>
                    </a:cubicBezTo>
                    <a:cubicBezTo>
                      <a:pt x="922" y="1517"/>
                      <a:pt x="921" y="1515"/>
                      <a:pt x="921" y="1513"/>
                    </a:cubicBezTo>
                    <a:lnTo>
                      <a:pt x="921" y="1513"/>
                    </a:lnTo>
                    <a:cubicBezTo>
                      <a:pt x="922" y="1512"/>
                      <a:pt x="924" y="1511"/>
                      <a:pt x="925" y="1511"/>
                    </a:cubicBezTo>
                    <a:cubicBezTo>
                      <a:pt x="927" y="1512"/>
                      <a:pt x="928" y="1514"/>
                      <a:pt x="927" y="1515"/>
                    </a:cubicBezTo>
                    <a:close/>
                    <a:moveTo>
                      <a:pt x="926" y="1528"/>
                    </a:moveTo>
                    <a:lnTo>
                      <a:pt x="926" y="1528"/>
                    </a:lnTo>
                    <a:cubicBezTo>
                      <a:pt x="926" y="1530"/>
                      <a:pt x="924" y="1530"/>
                      <a:pt x="922" y="1530"/>
                    </a:cubicBezTo>
                    <a:cubicBezTo>
                      <a:pt x="921" y="1529"/>
                      <a:pt x="920" y="1528"/>
                      <a:pt x="920" y="1526"/>
                    </a:cubicBezTo>
                    <a:lnTo>
                      <a:pt x="920" y="1526"/>
                    </a:lnTo>
                    <a:cubicBezTo>
                      <a:pt x="921" y="1524"/>
                      <a:pt x="922" y="1523"/>
                      <a:pt x="924" y="1524"/>
                    </a:cubicBezTo>
                    <a:cubicBezTo>
                      <a:pt x="926" y="1524"/>
                      <a:pt x="927" y="1526"/>
                      <a:pt x="926" y="1528"/>
                    </a:cubicBezTo>
                    <a:close/>
                    <a:moveTo>
                      <a:pt x="925" y="1540"/>
                    </a:moveTo>
                    <a:lnTo>
                      <a:pt x="925" y="1540"/>
                    </a:lnTo>
                    <a:cubicBezTo>
                      <a:pt x="924" y="1542"/>
                      <a:pt x="923" y="1543"/>
                      <a:pt x="921" y="1542"/>
                    </a:cubicBezTo>
                    <a:cubicBezTo>
                      <a:pt x="919" y="1542"/>
                      <a:pt x="918" y="1540"/>
                      <a:pt x="919" y="1538"/>
                    </a:cubicBezTo>
                    <a:lnTo>
                      <a:pt x="919" y="1538"/>
                    </a:lnTo>
                    <a:cubicBezTo>
                      <a:pt x="919" y="1537"/>
                      <a:pt x="921" y="1536"/>
                      <a:pt x="923" y="1536"/>
                    </a:cubicBezTo>
                    <a:cubicBezTo>
                      <a:pt x="925" y="1537"/>
                      <a:pt x="925" y="1539"/>
                      <a:pt x="925" y="1540"/>
                    </a:cubicBezTo>
                    <a:close/>
                    <a:moveTo>
                      <a:pt x="924" y="1553"/>
                    </a:moveTo>
                    <a:lnTo>
                      <a:pt x="924" y="1553"/>
                    </a:lnTo>
                    <a:cubicBezTo>
                      <a:pt x="923" y="1554"/>
                      <a:pt x="921" y="1555"/>
                      <a:pt x="920" y="1555"/>
                    </a:cubicBezTo>
                    <a:cubicBezTo>
                      <a:pt x="918" y="1554"/>
                      <a:pt x="917" y="1552"/>
                      <a:pt x="918" y="1551"/>
                    </a:cubicBezTo>
                    <a:lnTo>
                      <a:pt x="918" y="1551"/>
                    </a:lnTo>
                    <a:cubicBezTo>
                      <a:pt x="918" y="1549"/>
                      <a:pt x="920" y="1548"/>
                      <a:pt x="922" y="1549"/>
                    </a:cubicBezTo>
                    <a:cubicBezTo>
                      <a:pt x="923" y="1549"/>
                      <a:pt x="924" y="1551"/>
                      <a:pt x="924" y="1553"/>
                    </a:cubicBezTo>
                    <a:close/>
                    <a:moveTo>
                      <a:pt x="922" y="1565"/>
                    </a:moveTo>
                    <a:lnTo>
                      <a:pt x="922" y="1565"/>
                    </a:lnTo>
                    <a:cubicBezTo>
                      <a:pt x="922" y="1567"/>
                      <a:pt x="920" y="1568"/>
                      <a:pt x="918" y="1567"/>
                    </a:cubicBezTo>
                    <a:cubicBezTo>
                      <a:pt x="917" y="1567"/>
                      <a:pt x="916" y="1565"/>
                      <a:pt x="916" y="1563"/>
                    </a:cubicBezTo>
                    <a:lnTo>
                      <a:pt x="916" y="1563"/>
                    </a:lnTo>
                    <a:cubicBezTo>
                      <a:pt x="917" y="1562"/>
                      <a:pt x="919" y="1561"/>
                      <a:pt x="920" y="1561"/>
                    </a:cubicBezTo>
                    <a:cubicBezTo>
                      <a:pt x="922" y="1562"/>
                      <a:pt x="923" y="1564"/>
                      <a:pt x="922" y="1565"/>
                    </a:cubicBezTo>
                    <a:close/>
                    <a:moveTo>
                      <a:pt x="921" y="1578"/>
                    </a:moveTo>
                    <a:lnTo>
                      <a:pt x="921" y="1578"/>
                    </a:lnTo>
                    <a:cubicBezTo>
                      <a:pt x="920" y="1579"/>
                      <a:pt x="918" y="1580"/>
                      <a:pt x="917" y="1580"/>
                    </a:cubicBezTo>
                    <a:cubicBezTo>
                      <a:pt x="915" y="1579"/>
                      <a:pt x="914" y="1577"/>
                      <a:pt x="915" y="1576"/>
                    </a:cubicBezTo>
                    <a:lnTo>
                      <a:pt x="915" y="1576"/>
                    </a:lnTo>
                    <a:cubicBezTo>
                      <a:pt x="915" y="1574"/>
                      <a:pt x="917" y="1573"/>
                      <a:pt x="919" y="1574"/>
                    </a:cubicBezTo>
                    <a:cubicBezTo>
                      <a:pt x="920" y="1574"/>
                      <a:pt x="921" y="1576"/>
                      <a:pt x="921" y="1578"/>
                    </a:cubicBezTo>
                    <a:close/>
                    <a:moveTo>
                      <a:pt x="919" y="1590"/>
                    </a:moveTo>
                    <a:lnTo>
                      <a:pt x="919" y="1590"/>
                    </a:lnTo>
                    <a:cubicBezTo>
                      <a:pt x="919" y="1592"/>
                      <a:pt x="917" y="1593"/>
                      <a:pt x="916" y="1592"/>
                    </a:cubicBezTo>
                    <a:cubicBezTo>
                      <a:pt x="914" y="1591"/>
                      <a:pt x="913" y="1590"/>
                      <a:pt x="914" y="1588"/>
                    </a:cubicBezTo>
                    <a:lnTo>
                      <a:pt x="914" y="1588"/>
                    </a:lnTo>
                    <a:cubicBezTo>
                      <a:pt x="914" y="1586"/>
                      <a:pt x="916" y="1586"/>
                      <a:pt x="917" y="1586"/>
                    </a:cubicBezTo>
                    <a:cubicBezTo>
                      <a:pt x="919" y="1587"/>
                      <a:pt x="920" y="1588"/>
                      <a:pt x="919" y="1590"/>
                    </a:cubicBezTo>
                    <a:close/>
                    <a:moveTo>
                      <a:pt x="918" y="1602"/>
                    </a:moveTo>
                    <a:lnTo>
                      <a:pt x="918" y="1602"/>
                    </a:lnTo>
                    <a:cubicBezTo>
                      <a:pt x="917" y="1604"/>
                      <a:pt x="916" y="1605"/>
                      <a:pt x="914" y="1604"/>
                    </a:cubicBezTo>
                    <a:cubicBezTo>
                      <a:pt x="912" y="1604"/>
                      <a:pt x="911" y="1602"/>
                      <a:pt x="912" y="1600"/>
                    </a:cubicBezTo>
                    <a:lnTo>
                      <a:pt x="912" y="1600"/>
                    </a:lnTo>
                    <a:cubicBezTo>
                      <a:pt x="913" y="1599"/>
                      <a:pt x="914" y="1598"/>
                      <a:pt x="916" y="1598"/>
                    </a:cubicBezTo>
                    <a:cubicBezTo>
                      <a:pt x="918" y="1599"/>
                      <a:pt x="918" y="1601"/>
                      <a:pt x="918" y="1602"/>
                    </a:cubicBezTo>
                    <a:close/>
                    <a:moveTo>
                      <a:pt x="916" y="1615"/>
                    </a:moveTo>
                    <a:lnTo>
                      <a:pt x="916" y="1615"/>
                    </a:lnTo>
                    <a:cubicBezTo>
                      <a:pt x="916" y="1616"/>
                      <a:pt x="914" y="1617"/>
                      <a:pt x="912" y="1617"/>
                    </a:cubicBezTo>
                    <a:cubicBezTo>
                      <a:pt x="911" y="1616"/>
                      <a:pt x="910" y="1615"/>
                      <a:pt x="910" y="1613"/>
                    </a:cubicBezTo>
                    <a:lnTo>
                      <a:pt x="910" y="1613"/>
                    </a:lnTo>
                    <a:cubicBezTo>
                      <a:pt x="911" y="1611"/>
                      <a:pt x="913" y="1610"/>
                      <a:pt x="914" y="1611"/>
                    </a:cubicBezTo>
                    <a:cubicBezTo>
                      <a:pt x="916" y="1611"/>
                      <a:pt x="917" y="1613"/>
                      <a:pt x="916" y="1615"/>
                    </a:cubicBezTo>
                    <a:close/>
                    <a:moveTo>
                      <a:pt x="915" y="1627"/>
                    </a:moveTo>
                    <a:lnTo>
                      <a:pt x="915" y="1627"/>
                    </a:lnTo>
                    <a:cubicBezTo>
                      <a:pt x="914" y="1629"/>
                      <a:pt x="912" y="1630"/>
                      <a:pt x="911" y="1629"/>
                    </a:cubicBezTo>
                    <a:cubicBezTo>
                      <a:pt x="909" y="1629"/>
                      <a:pt x="908" y="1627"/>
                      <a:pt x="909" y="1625"/>
                    </a:cubicBezTo>
                    <a:lnTo>
                      <a:pt x="909" y="1625"/>
                    </a:lnTo>
                    <a:cubicBezTo>
                      <a:pt x="909" y="1624"/>
                      <a:pt x="911" y="1623"/>
                      <a:pt x="913" y="1623"/>
                    </a:cubicBezTo>
                    <a:cubicBezTo>
                      <a:pt x="914" y="1624"/>
                      <a:pt x="915" y="1626"/>
                      <a:pt x="915" y="1627"/>
                    </a:cubicBezTo>
                    <a:close/>
                    <a:moveTo>
                      <a:pt x="913" y="1640"/>
                    </a:moveTo>
                    <a:lnTo>
                      <a:pt x="913" y="1640"/>
                    </a:lnTo>
                    <a:cubicBezTo>
                      <a:pt x="913" y="1641"/>
                      <a:pt x="911" y="1642"/>
                      <a:pt x="909" y="1642"/>
                    </a:cubicBezTo>
                    <a:cubicBezTo>
                      <a:pt x="908" y="1641"/>
                      <a:pt x="907" y="1639"/>
                      <a:pt x="907" y="1638"/>
                    </a:cubicBezTo>
                    <a:lnTo>
                      <a:pt x="907" y="1638"/>
                    </a:lnTo>
                    <a:cubicBezTo>
                      <a:pt x="908" y="1636"/>
                      <a:pt x="909" y="1635"/>
                      <a:pt x="911" y="1636"/>
                    </a:cubicBezTo>
                    <a:cubicBezTo>
                      <a:pt x="913" y="1636"/>
                      <a:pt x="914" y="1638"/>
                      <a:pt x="913" y="1640"/>
                    </a:cubicBezTo>
                    <a:close/>
                    <a:moveTo>
                      <a:pt x="911" y="1652"/>
                    </a:moveTo>
                    <a:lnTo>
                      <a:pt x="911" y="1652"/>
                    </a:lnTo>
                    <a:cubicBezTo>
                      <a:pt x="911" y="1654"/>
                      <a:pt x="909" y="1655"/>
                      <a:pt x="907" y="1654"/>
                    </a:cubicBezTo>
                    <a:cubicBezTo>
                      <a:pt x="906" y="1653"/>
                      <a:pt x="905" y="1652"/>
                      <a:pt x="906" y="1650"/>
                    </a:cubicBezTo>
                    <a:lnTo>
                      <a:pt x="906" y="1650"/>
                    </a:lnTo>
                    <a:cubicBezTo>
                      <a:pt x="906" y="1648"/>
                      <a:pt x="908" y="1648"/>
                      <a:pt x="909" y="1648"/>
                    </a:cubicBezTo>
                    <a:cubicBezTo>
                      <a:pt x="911" y="1649"/>
                      <a:pt x="912" y="1650"/>
                      <a:pt x="911" y="1652"/>
                    </a:cubicBezTo>
                    <a:close/>
                    <a:moveTo>
                      <a:pt x="910" y="1664"/>
                    </a:moveTo>
                    <a:lnTo>
                      <a:pt x="910" y="1664"/>
                    </a:lnTo>
                    <a:cubicBezTo>
                      <a:pt x="909" y="1666"/>
                      <a:pt x="907" y="1667"/>
                      <a:pt x="906" y="1666"/>
                    </a:cubicBezTo>
                    <a:cubicBezTo>
                      <a:pt x="904" y="1666"/>
                      <a:pt x="903" y="1664"/>
                      <a:pt x="904" y="1662"/>
                    </a:cubicBezTo>
                    <a:lnTo>
                      <a:pt x="904" y="1662"/>
                    </a:lnTo>
                    <a:cubicBezTo>
                      <a:pt x="904" y="1661"/>
                      <a:pt x="906" y="1660"/>
                      <a:pt x="908" y="1660"/>
                    </a:cubicBezTo>
                    <a:cubicBezTo>
                      <a:pt x="909" y="1661"/>
                      <a:pt x="910" y="1663"/>
                      <a:pt x="910" y="1664"/>
                    </a:cubicBezTo>
                    <a:close/>
                    <a:moveTo>
                      <a:pt x="908" y="1677"/>
                    </a:moveTo>
                    <a:lnTo>
                      <a:pt x="908" y="1677"/>
                    </a:lnTo>
                    <a:cubicBezTo>
                      <a:pt x="907" y="1678"/>
                      <a:pt x="905" y="1679"/>
                      <a:pt x="904" y="1679"/>
                    </a:cubicBezTo>
                    <a:cubicBezTo>
                      <a:pt x="902" y="1678"/>
                      <a:pt x="901" y="1676"/>
                      <a:pt x="902" y="1675"/>
                    </a:cubicBezTo>
                    <a:lnTo>
                      <a:pt x="902" y="1675"/>
                    </a:lnTo>
                    <a:cubicBezTo>
                      <a:pt x="902" y="1673"/>
                      <a:pt x="904" y="1672"/>
                      <a:pt x="906" y="1673"/>
                    </a:cubicBezTo>
                    <a:cubicBezTo>
                      <a:pt x="907" y="1673"/>
                      <a:pt x="908" y="1675"/>
                      <a:pt x="908" y="1677"/>
                    </a:cubicBezTo>
                    <a:close/>
                    <a:moveTo>
                      <a:pt x="906" y="1689"/>
                    </a:moveTo>
                    <a:lnTo>
                      <a:pt x="906" y="1689"/>
                    </a:lnTo>
                    <a:cubicBezTo>
                      <a:pt x="905" y="1691"/>
                      <a:pt x="904" y="1692"/>
                      <a:pt x="902" y="1691"/>
                    </a:cubicBezTo>
                    <a:cubicBezTo>
                      <a:pt x="900" y="1691"/>
                      <a:pt x="899" y="1689"/>
                      <a:pt x="900" y="1687"/>
                    </a:cubicBezTo>
                    <a:lnTo>
                      <a:pt x="900" y="1687"/>
                    </a:lnTo>
                    <a:cubicBezTo>
                      <a:pt x="900" y="1686"/>
                      <a:pt x="902" y="1685"/>
                      <a:pt x="904" y="1685"/>
                    </a:cubicBezTo>
                    <a:cubicBezTo>
                      <a:pt x="905" y="1686"/>
                      <a:pt x="906" y="1688"/>
                      <a:pt x="906" y="1689"/>
                    </a:cubicBezTo>
                    <a:close/>
                    <a:moveTo>
                      <a:pt x="904" y="1702"/>
                    </a:moveTo>
                    <a:lnTo>
                      <a:pt x="904" y="1702"/>
                    </a:lnTo>
                    <a:cubicBezTo>
                      <a:pt x="903" y="1703"/>
                      <a:pt x="902" y="1704"/>
                      <a:pt x="900" y="1704"/>
                    </a:cubicBezTo>
                    <a:cubicBezTo>
                      <a:pt x="898" y="1703"/>
                      <a:pt x="897" y="1701"/>
                      <a:pt x="898" y="1700"/>
                    </a:cubicBezTo>
                    <a:lnTo>
                      <a:pt x="898" y="1700"/>
                    </a:lnTo>
                    <a:cubicBezTo>
                      <a:pt x="899" y="1698"/>
                      <a:pt x="900" y="1697"/>
                      <a:pt x="902" y="1698"/>
                    </a:cubicBezTo>
                    <a:cubicBezTo>
                      <a:pt x="904" y="1698"/>
                      <a:pt x="905" y="1700"/>
                      <a:pt x="904" y="1702"/>
                    </a:cubicBezTo>
                    <a:close/>
                    <a:moveTo>
                      <a:pt x="902" y="1714"/>
                    </a:moveTo>
                    <a:lnTo>
                      <a:pt x="902" y="1714"/>
                    </a:lnTo>
                    <a:cubicBezTo>
                      <a:pt x="901" y="1715"/>
                      <a:pt x="900" y="1716"/>
                      <a:pt x="898" y="1716"/>
                    </a:cubicBezTo>
                    <a:cubicBezTo>
                      <a:pt x="896" y="1715"/>
                      <a:pt x="895" y="1714"/>
                      <a:pt x="896" y="1712"/>
                    </a:cubicBezTo>
                    <a:lnTo>
                      <a:pt x="896" y="1712"/>
                    </a:lnTo>
                    <a:cubicBezTo>
                      <a:pt x="897" y="1710"/>
                      <a:pt x="898" y="1709"/>
                      <a:pt x="900" y="1710"/>
                    </a:cubicBezTo>
                    <a:cubicBezTo>
                      <a:pt x="902" y="1710"/>
                      <a:pt x="902" y="1712"/>
                      <a:pt x="902" y="1714"/>
                    </a:cubicBezTo>
                    <a:close/>
                    <a:moveTo>
                      <a:pt x="900" y="1726"/>
                    </a:moveTo>
                    <a:lnTo>
                      <a:pt x="900" y="1726"/>
                    </a:lnTo>
                    <a:cubicBezTo>
                      <a:pt x="899" y="1728"/>
                      <a:pt x="897" y="1729"/>
                      <a:pt x="896" y="1728"/>
                    </a:cubicBezTo>
                    <a:cubicBezTo>
                      <a:pt x="894" y="1728"/>
                      <a:pt x="893" y="1726"/>
                      <a:pt x="894" y="1724"/>
                    </a:cubicBezTo>
                    <a:lnTo>
                      <a:pt x="894" y="1724"/>
                    </a:lnTo>
                    <a:cubicBezTo>
                      <a:pt x="894" y="1723"/>
                      <a:pt x="896" y="1722"/>
                      <a:pt x="898" y="1722"/>
                    </a:cubicBezTo>
                    <a:cubicBezTo>
                      <a:pt x="899" y="1723"/>
                      <a:pt x="900" y="1725"/>
                      <a:pt x="900" y="1726"/>
                    </a:cubicBezTo>
                    <a:close/>
                    <a:moveTo>
                      <a:pt x="898" y="1739"/>
                    </a:moveTo>
                    <a:lnTo>
                      <a:pt x="898" y="1739"/>
                    </a:lnTo>
                    <a:cubicBezTo>
                      <a:pt x="897" y="1740"/>
                      <a:pt x="895" y="1741"/>
                      <a:pt x="894" y="1740"/>
                    </a:cubicBezTo>
                    <a:cubicBezTo>
                      <a:pt x="892" y="1740"/>
                      <a:pt x="891" y="1738"/>
                      <a:pt x="892" y="1737"/>
                    </a:cubicBezTo>
                    <a:lnTo>
                      <a:pt x="892" y="1737"/>
                    </a:lnTo>
                    <a:cubicBezTo>
                      <a:pt x="892" y="1735"/>
                      <a:pt x="894" y="1734"/>
                      <a:pt x="896" y="1735"/>
                    </a:cubicBezTo>
                    <a:cubicBezTo>
                      <a:pt x="897" y="1735"/>
                      <a:pt x="898" y="1737"/>
                      <a:pt x="898" y="1739"/>
                    </a:cubicBezTo>
                    <a:close/>
                    <a:moveTo>
                      <a:pt x="896" y="1751"/>
                    </a:moveTo>
                    <a:lnTo>
                      <a:pt x="896" y="1751"/>
                    </a:lnTo>
                    <a:cubicBezTo>
                      <a:pt x="895" y="1752"/>
                      <a:pt x="893" y="1753"/>
                      <a:pt x="892" y="1753"/>
                    </a:cubicBezTo>
                    <a:cubicBezTo>
                      <a:pt x="890" y="1752"/>
                      <a:pt x="889" y="1750"/>
                      <a:pt x="890" y="1749"/>
                    </a:cubicBezTo>
                    <a:lnTo>
                      <a:pt x="890" y="1749"/>
                    </a:lnTo>
                    <a:cubicBezTo>
                      <a:pt x="890" y="1747"/>
                      <a:pt x="892" y="1746"/>
                      <a:pt x="894" y="1747"/>
                    </a:cubicBezTo>
                    <a:cubicBezTo>
                      <a:pt x="895" y="1747"/>
                      <a:pt x="896" y="1749"/>
                      <a:pt x="896" y="1751"/>
                    </a:cubicBezTo>
                    <a:close/>
                    <a:moveTo>
                      <a:pt x="893" y="1763"/>
                    </a:moveTo>
                    <a:lnTo>
                      <a:pt x="893" y="1763"/>
                    </a:lnTo>
                    <a:cubicBezTo>
                      <a:pt x="893" y="1765"/>
                      <a:pt x="891" y="1766"/>
                      <a:pt x="889" y="1765"/>
                    </a:cubicBezTo>
                    <a:cubicBezTo>
                      <a:pt x="888" y="1765"/>
                      <a:pt x="887" y="1763"/>
                      <a:pt x="887" y="1761"/>
                    </a:cubicBezTo>
                    <a:lnTo>
                      <a:pt x="887" y="1761"/>
                    </a:lnTo>
                    <a:cubicBezTo>
                      <a:pt x="888" y="1760"/>
                      <a:pt x="890" y="1759"/>
                      <a:pt x="891" y="1759"/>
                    </a:cubicBezTo>
                    <a:cubicBezTo>
                      <a:pt x="893" y="1760"/>
                      <a:pt x="894" y="1762"/>
                      <a:pt x="893" y="1763"/>
                    </a:cubicBezTo>
                    <a:close/>
                    <a:moveTo>
                      <a:pt x="891" y="1775"/>
                    </a:moveTo>
                    <a:lnTo>
                      <a:pt x="891" y="1775"/>
                    </a:lnTo>
                    <a:cubicBezTo>
                      <a:pt x="890" y="1777"/>
                      <a:pt x="889" y="1778"/>
                      <a:pt x="887" y="1777"/>
                    </a:cubicBezTo>
                    <a:cubicBezTo>
                      <a:pt x="885" y="1777"/>
                      <a:pt x="884" y="1775"/>
                      <a:pt x="885" y="1773"/>
                    </a:cubicBezTo>
                    <a:lnTo>
                      <a:pt x="885" y="1773"/>
                    </a:lnTo>
                    <a:cubicBezTo>
                      <a:pt x="886" y="1772"/>
                      <a:pt x="887" y="1771"/>
                      <a:pt x="889" y="1771"/>
                    </a:cubicBezTo>
                    <a:cubicBezTo>
                      <a:pt x="891" y="1772"/>
                      <a:pt x="891" y="1774"/>
                      <a:pt x="891" y="1775"/>
                    </a:cubicBezTo>
                    <a:close/>
                    <a:moveTo>
                      <a:pt x="889" y="1788"/>
                    </a:moveTo>
                    <a:lnTo>
                      <a:pt x="889" y="1788"/>
                    </a:lnTo>
                    <a:cubicBezTo>
                      <a:pt x="888" y="1789"/>
                      <a:pt x="886" y="1790"/>
                      <a:pt x="885" y="1790"/>
                    </a:cubicBezTo>
                    <a:cubicBezTo>
                      <a:pt x="883" y="1789"/>
                      <a:pt x="882" y="1787"/>
                      <a:pt x="883" y="1786"/>
                    </a:cubicBezTo>
                    <a:lnTo>
                      <a:pt x="883" y="1786"/>
                    </a:lnTo>
                    <a:cubicBezTo>
                      <a:pt x="883" y="1784"/>
                      <a:pt x="885" y="1783"/>
                      <a:pt x="887" y="1784"/>
                    </a:cubicBezTo>
                    <a:cubicBezTo>
                      <a:pt x="888" y="1784"/>
                      <a:pt x="889" y="1786"/>
                      <a:pt x="889" y="1788"/>
                    </a:cubicBezTo>
                    <a:close/>
                    <a:moveTo>
                      <a:pt x="886" y="1800"/>
                    </a:moveTo>
                    <a:lnTo>
                      <a:pt x="886" y="1800"/>
                    </a:lnTo>
                    <a:cubicBezTo>
                      <a:pt x="886" y="1802"/>
                      <a:pt x="884" y="1802"/>
                      <a:pt x="882" y="1802"/>
                    </a:cubicBezTo>
                    <a:cubicBezTo>
                      <a:pt x="881" y="1801"/>
                      <a:pt x="880" y="1800"/>
                      <a:pt x="880" y="1798"/>
                    </a:cubicBezTo>
                    <a:lnTo>
                      <a:pt x="880" y="1798"/>
                    </a:lnTo>
                    <a:cubicBezTo>
                      <a:pt x="881" y="1796"/>
                      <a:pt x="883" y="1795"/>
                      <a:pt x="884" y="1796"/>
                    </a:cubicBezTo>
                    <a:cubicBezTo>
                      <a:pt x="886" y="1797"/>
                      <a:pt x="887" y="1798"/>
                      <a:pt x="886" y="1800"/>
                    </a:cubicBezTo>
                    <a:close/>
                    <a:moveTo>
                      <a:pt x="884" y="1812"/>
                    </a:moveTo>
                    <a:lnTo>
                      <a:pt x="884" y="1812"/>
                    </a:lnTo>
                    <a:cubicBezTo>
                      <a:pt x="883" y="1814"/>
                      <a:pt x="881" y="1815"/>
                      <a:pt x="880" y="1814"/>
                    </a:cubicBezTo>
                    <a:cubicBezTo>
                      <a:pt x="878" y="1814"/>
                      <a:pt x="877" y="1812"/>
                      <a:pt x="878" y="1810"/>
                    </a:cubicBezTo>
                    <a:lnTo>
                      <a:pt x="878" y="1810"/>
                    </a:lnTo>
                    <a:cubicBezTo>
                      <a:pt x="878" y="1809"/>
                      <a:pt x="880" y="1808"/>
                      <a:pt x="882" y="1808"/>
                    </a:cubicBezTo>
                    <a:cubicBezTo>
                      <a:pt x="883" y="1809"/>
                      <a:pt x="884" y="1811"/>
                      <a:pt x="884" y="1812"/>
                    </a:cubicBezTo>
                    <a:close/>
                    <a:moveTo>
                      <a:pt x="881" y="1824"/>
                    </a:moveTo>
                    <a:lnTo>
                      <a:pt x="881" y="1824"/>
                    </a:lnTo>
                    <a:cubicBezTo>
                      <a:pt x="880" y="1826"/>
                      <a:pt x="879" y="1827"/>
                      <a:pt x="877" y="1826"/>
                    </a:cubicBezTo>
                    <a:cubicBezTo>
                      <a:pt x="875" y="1826"/>
                      <a:pt x="875" y="1824"/>
                      <a:pt x="875" y="1822"/>
                    </a:cubicBezTo>
                    <a:lnTo>
                      <a:pt x="875" y="1822"/>
                    </a:lnTo>
                    <a:cubicBezTo>
                      <a:pt x="876" y="1821"/>
                      <a:pt x="877" y="1820"/>
                      <a:pt x="879" y="1820"/>
                    </a:cubicBezTo>
                    <a:cubicBezTo>
                      <a:pt x="881" y="1821"/>
                      <a:pt x="882" y="1823"/>
                      <a:pt x="881" y="1824"/>
                    </a:cubicBezTo>
                    <a:close/>
                    <a:moveTo>
                      <a:pt x="878" y="1837"/>
                    </a:moveTo>
                    <a:lnTo>
                      <a:pt x="878" y="1837"/>
                    </a:lnTo>
                    <a:cubicBezTo>
                      <a:pt x="878" y="1838"/>
                      <a:pt x="876" y="1839"/>
                      <a:pt x="874" y="1839"/>
                    </a:cubicBezTo>
                    <a:cubicBezTo>
                      <a:pt x="873" y="1838"/>
                      <a:pt x="872" y="1836"/>
                      <a:pt x="872" y="1835"/>
                    </a:cubicBezTo>
                    <a:lnTo>
                      <a:pt x="872" y="1835"/>
                    </a:lnTo>
                    <a:cubicBezTo>
                      <a:pt x="873" y="1833"/>
                      <a:pt x="875" y="1832"/>
                      <a:pt x="876" y="1833"/>
                    </a:cubicBezTo>
                    <a:cubicBezTo>
                      <a:pt x="878" y="1833"/>
                      <a:pt x="879" y="1835"/>
                      <a:pt x="878" y="1837"/>
                    </a:cubicBezTo>
                    <a:close/>
                    <a:moveTo>
                      <a:pt x="876" y="1849"/>
                    </a:moveTo>
                    <a:lnTo>
                      <a:pt x="876" y="1849"/>
                    </a:lnTo>
                    <a:cubicBezTo>
                      <a:pt x="875" y="1851"/>
                      <a:pt x="873" y="1851"/>
                      <a:pt x="872" y="1851"/>
                    </a:cubicBezTo>
                    <a:cubicBezTo>
                      <a:pt x="870" y="1850"/>
                      <a:pt x="869" y="1849"/>
                      <a:pt x="870" y="1847"/>
                    </a:cubicBezTo>
                    <a:lnTo>
                      <a:pt x="870" y="1847"/>
                    </a:lnTo>
                    <a:cubicBezTo>
                      <a:pt x="870" y="1845"/>
                      <a:pt x="872" y="1844"/>
                      <a:pt x="874" y="1845"/>
                    </a:cubicBezTo>
                    <a:cubicBezTo>
                      <a:pt x="875" y="1845"/>
                      <a:pt x="876" y="1847"/>
                      <a:pt x="876" y="1849"/>
                    </a:cubicBezTo>
                    <a:close/>
                    <a:moveTo>
                      <a:pt x="873" y="1861"/>
                    </a:moveTo>
                    <a:lnTo>
                      <a:pt x="873" y="1861"/>
                    </a:lnTo>
                    <a:cubicBezTo>
                      <a:pt x="872" y="1863"/>
                      <a:pt x="871" y="1864"/>
                      <a:pt x="869" y="1863"/>
                    </a:cubicBezTo>
                    <a:cubicBezTo>
                      <a:pt x="867" y="1863"/>
                      <a:pt x="866" y="1861"/>
                      <a:pt x="867" y="1859"/>
                    </a:cubicBezTo>
                    <a:lnTo>
                      <a:pt x="867" y="1859"/>
                    </a:lnTo>
                    <a:cubicBezTo>
                      <a:pt x="868" y="1857"/>
                      <a:pt x="869" y="1857"/>
                      <a:pt x="871" y="1857"/>
                    </a:cubicBezTo>
                    <a:cubicBezTo>
                      <a:pt x="873" y="1858"/>
                      <a:pt x="873" y="1859"/>
                      <a:pt x="873" y="1861"/>
                    </a:cubicBezTo>
                    <a:close/>
                    <a:moveTo>
                      <a:pt x="870" y="1873"/>
                    </a:moveTo>
                    <a:lnTo>
                      <a:pt x="870" y="1873"/>
                    </a:lnTo>
                    <a:cubicBezTo>
                      <a:pt x="869" y="1875"/>
                      <a:pt x="868" y="1876"/>
                      <a:pt x="866" y="1875"/>
                    </a:cubicBezTo>
                    <a:cubicBezTo>
                      <a:pt x="864" y="1875"/>
                      <a:pt x="864" y="1873"/>
                      <a:pt x="864" y="1871"/>
                    </a:cubicBezTo>
                    <a:lnTo>
                      <a:pt x="864" y="1871"/>
                    </a:lnTo>
                    <a:cubicBezTo>
                      <a:pt x="865" y="1870"/>
                      <a:pt x="866" y="1869"/>
                      <a:pt x="868" y="1869"/>
                    </a:cubicBezTo>
                    <a:cubicBezTo>
                      <a:pt x="870" y="1870"/>
                      <a:pt x="871" y="1872"/>
                      <a:pt x="870" y="1873"/>
                    </a:cubicBezTo>
                    <a:close/>
                    <a:moveTo>
                      <a:pt x="867" y="1885"/>
                    </a:moveTo>
                    <a:lnTo>
                      <a:pt x="867" y="1885"/>
                    </a:lnTo>
                    <a:cubicBezTo>
                      <a:pt x="866" y="1887"/>
                      <a:pt x="865" y="1888"/>
                      <a:pt x="863" y="1887"/>
                    </a:cubicBezTo>
                    <a:cubicBezTo>
                      <a:pt x="861" y="1887"/>
                      <a:pt x="861" y="1885"/>
                      <a:pt x="861" y="1883"/>
                    </a:cubicBezTo>
                    <a:lnTo>
                      <a:pt x="861" y="1883"/>
                    </a:lnTo>
                    <a:cubicBezTo>
                      <a:pt x="862" y="1882"/>
                      <a:pt x="863" y="1881"/>
                      <a:pt x="865" y="1881"/>
                    </a:cubicBezTo>
                    <a:cubicBezTo>
                      <a:pt x="867" y="1882"/>
                      <a:pt x="868" y="1884"/>
                      <a:pt x="867" y="1885"/>
                    </a:cubicBezTo>
                    <a:close/>
                    <a:moveTo>
                      <a:pt x="864" y="1898"/>
                    </a:moveTo>
                    <a:lnTo>
                      <a:pt x="864" y="1898"/>
                    </a:lnTo>
                    <a:cubicBezTo>
                      <a:pt x="864" y="1899"/>
                      <a:pt x="862" y="1900"/>
                      <a:pt x="860" y="1900"/>
                    </a:cubicBezTo>
                    <a:cubicBezTo>
                      <a:pt x="858" y="1899"/>
                      <a:pt x="858" y="1897"/>
                      <a:pt x="858" y="1896"/>
                    </a:cubicBezTo>
                    <a:lnTo>
                      <a:pt x="858" y="1896"/>
                    </a:lnTo>
                    <a:cubicBezTo>
                      <a:pt x="859" y="1894"/>
                      <a:pt x="860" y="1893"/>
                      <a:pt x="862" y="1894"/>
                    </a:cubicBezTo>
                    <a:cubicBezTo>
                      <a:pt x="864" y="1894"/>
                      <a:pt x="865" y="1896"/>
                      <a:pt x="864" y="1898"/>
                    </a:cubicBezTo>
                    <a:close/>
                    <a:moveTo>
                      <a:pt x="861" y="1910"/>
                    </a:moveTo>
                    <a:lnTo>
                      <a:pt x="861" y="1910"/>
                    </a:lnTo>
                    <a:cubicBezTo>
                      <a:pt x="861" y="1911"/>
                      <a:pt x="859" y="1912"/>
                      <a:pt x="857" y="1912"/>
                    </a:cubicBezTo>
                    <a:cubicBezTo>
                      <a:pt x="856" y="1911"/>
                      <a:pt x="855" y="1909"/>
                      <a:pt x="855" y="1908"/>
                    </a:cubicBezTo>
                    <a:lnTo>
                      <a:pt x="855" y="1908"/>
                    </a:lnTo>
                    <a:cubicBezTo>
                      <a:pt x="856" y="1906"/>
                      <a:pt x="857" y="1905"/>
                      <a:pt x="859" y="1906"/>
                    </a:cubicBezTo>
                    <a:cubicBezTo>
                      <a:pt x="861" y="1906"/>
                      <a:pt x="862" y="1908"/>
                      <a:pt x="861" y="1910"/>
                    </a:cubicBezTo>
                    <a:close/>
                    <a:moveTo>
                      <a:pt x="858" y="1922"/>
                    </a:moveTo>
                    <a:lnTo>
                      <a:pt x="858" y="1922"/>
                    </a:lnTo>
                    <a:cubicBezTo>
                      <a:pt x="857" y="1923"/>
                      <a:pt x="856" y="1924"/>
                      <a:pt x="854" y="1924"/>
                    </a:cubicBezTo>
                    <a:cubicBezTo>
                      <a:pt x="852" y="1923"/>
                      <a:pt x="851" y="1921"/>
                      <a:pt x="852" y="1920"/>
                    </a:cubicBezTo>
                    <a:lnTo>
                      <a:pt x="852" y="1920"/>
                    </a:lnTo>
                    <a:cubicBezTo>
                      <a:pt x="853" y="1918"/>
                      <a:pt x="854" y="1917"/>
                      <a:pt x="856" y="1918"/>
                    </a:cubicBezTo>
                    <a:cubicBezTo>
                      <a:pt x="858" y="1918"/>
                      <a:pt x="858" y="1920"/>
                      <a:pt x="858" y="1922"/>
                    </a:cubicBezTo>
                    <a:close/>
                    <a:moveTo>
                      <a:pt x="855" y="1934"/>
                    </a:moveTo>
                    <a:lnTo>
                      <a:pt x="855" y="1934"/>
                    </a:lnTo>
                    <a:cubicBezTo>
                      <a:pt x="854" y="1935"/>
                      <a:pt x="852" y="1936"/>
                      <a:pt x="851" y="1936"/>
                    </a:cubicBezTo>
                    <a:cubicBezTo>
                      <a:pt x="849" y="1935"/>
                      <a:pt x="848" y="1934"/>
                      <a:pt x="849" y="1932"/>
                    </a:cubicBezTo>
                    <a:lnTo>
                      <a:pt x="849" y="1932"/>
                    </a:lnTo>
                    <a:cubicBezTo>
                      <a:pt x="849" y="1930"/>
                      <a:pt x="851" y="1929"/>
                      <a:pt x="853" y="1930"/>
                    </a:cubicBezTo>
                    <a:cubicBezTo>
                      <a:pt x="854" y="1930"/>
                      <a:pt x="855" y="1932"/>
                      <a:pt x="855" y="1934"/>
                    </a:cubicBezTo>
                    <a:close/>
                    <a:moveTo>
                      <a:pt x="851" y="1946"/>
                    </a:moveTo>
                    <a:lnTo>
                      <a:pt x="851" y="1946"/>
                    </a:lnTo>
                    <a:cubicBezTo>
                      <a:pt x="851" y="1948"/>
                      <a:pt x="849" y="1948"/>
                      <a:pt x="847" y="1948"/>
                    </a:cubicBezTo>
                    <a:cubicBezTo>
                      <a:pt x="846" y="1947"/>
                      <a:pt x="845" y="1946"/>
                      <a:pt x="845" y="1944"/>
                    </a:cubicBezTo>
                    <a:lnTo>
                      <a:pt x="845" y="1944"/>
                    </a:lnTo>
                    <a:cubicBezTo>
                      <a:pt x="846" y="1942"/>
                      <a:pt x="848" y="1941"/>
                      <a:pt x="849" y="1942"/>
                    </a:cubicBezTo>
                    <a:cubicBezTo>
                      <a:pt x="851" y="1943"/>
                      <a:pt x="852" y="1944"/>
                      <a:pt x="851" y="1946"/>
                    </a:cubicBezTo>
                    <a:close/>
                    <a:moveTo>
                      <a:pt x="848" y="1958"/>
                    </a:moveTo>
                    <a:lnTo>
                      <a:pt x="848" y="1958"/>
                    </a:lnTo>
                    <a:cubicBezTo>
                      <a:pt x="848" y="1960"/>
                      <a:pt x="846" y="1961"/>
                      <a:pt x="844" y="1960"/>
                    </a:cubicBezTo>
                    <a:cubicBezTo>
                      <a:pt x="842" y="1959"/>
                      <a:pt x="842" y="1958"/>
                      <a:pt x="842" y="1956"/>
                    </a:cubicBezTo>
                    <a:lnTo>
                      <a:pt x="842" y="1956"/>
                    </a:lnTo>
                    <a:cubicBezTo>
                      <a:pt x="843" y="1954"/>
                      <a:pt x="844" y="1953"/>
                      <a:pt x="846" y="1954"/>
                    </a:cubicBezTo>
                    <a:cubicBezTo>
                      <a:pt x="848" y="1955"/>
                      <a:pt x="849" y="1956"/>
                      <a:pt x="848" y="1958"/>
                    </a:cubicBezTo>
                    <a:close/>
                    <a:moveTo>
                      <a:pt x="845" y="1970"/>
                    </a:moveTo>
                    <a:lnTo>
                      <a:pt x="845" y="1970"/>
                    </a:lnTo>
                    <a:cubicBezTo>
                      <a:pt x="844" y="1972"/>
                      <a:pt x="842" y="1973"/>
                      <a:pt x="841" y="1972"/>
                    </a:cubicBezTo>
                    <a:cubicBezTo>
                      <a:pt x="839" y="1971"/>
                      <a:pt x="838" y="1970"/>
                      <a:pt x="839" y="1968"/>
                    </a:cubicBezTo>
                    <a:lnTo>
                      <a:pt x="839" y="1968"/>
                    </a:lnTo>
                    <a:cubicBezTo>
                      <a:pt x="839" y="1966"/>
                      <a:pt x="841" y="1965"/>
                      <a:pt x="843" y="1966"/>
                    </a:cubicBezTo>
                    <a:cubicBezTo>
                      <a:pt x="844" y="1967"/>
                      <a:pt x="845" y="1968"/>
                      <a:pt x="845" y="1970"/>
                    </a:cubicBezTo>
                    <a:close/>
                    <a:moveTo>
                      <a:pt x="841" y="1982"/>
                    </a:moveTo>
                    <a:lnTo>
                      <a:pt x="841" y="1982"/>
                    </a:lnTo>
                    <a:cubicBezTo>
                      <a:pt x="840" y="1984"/>
                      <a:pt x="839" y="1984"/>
                      <a:pt x="837" y="1984"/>
                    </a:cubicBezTo>
                    <a:cubicBezTo>
                      <a:pt x="835" y="1983"/>
                      <a:pt x="834" y="1982"/>
                      <a:pt x="835" y="1980"/>
                    </a:cubicBezTo>
                    <a:lnTo>
                      <a:pt x="835" y="1980"/>
                    </a:lnTo>
                    <a:cubicBezTo>
                      <a:pt x="836" y="1978"/>
                      <a:pt x="837" y="1977"/>
                      <a:pt x="839" y="1978"/>
                    </a:cubicBezTo>
                    <a:cubicBezTo>
                      <a:pt x="841" y="1979"/>
                      <a:pt x="841" y="1980"/>
                      <a:pt x="841" y="1982"/>
                    </a:cubicBezTo>
                    <a:close/>
                    <a:moveTo>
                      <a:pt x="837" y="1994"/>
                    </a:moveTo>
                    <a:lnTo>
                      <a:pt x="837" y="1994"/>
                    </a:lnTo>
                    <a:cubicBezTo>
                      <a:pt x="837" y="1996"/>
                      <a:pt x="835" y="1996"/>
                      <a:pt x="833" y="1996"/>
                    </a:cubicBezTo>
                    <a:cubicBezTo>
                      <a:pt x="832" y="1995"/>
                      <a:pt x="831" y="1994"/>
                      <a:pt x="831" y="1992"/>
                    </a:cubicBezTo>
                    <a:lnTo>
                      <a:pt x="831" y="1992"/>
                    </a:lnTo>
                    <a:cubicBezTo>
                      <a:pt x="832" y="1990"/>
                      <a:pt x="834" y="1989"/>
                      <a:pt x="835" y="1990"/>
                    </a:cubicBezTo>
                    <a:cubicBezTo>
                      <a:pt x="837" y="1991"/>
                      <a:pt x="838" y="1992"/>
                      <a:pt x="837" y="1994"/>
                    </a:cubicBezTo>
                    <a:close/>
                    <a:moveTo>
                      <a:pt x="833" y="2007"/>
                    </a:moveTo>
                    <a:lnTo>
                      <a:pt x="833" y="2007"/>
                    </a:lnTo>
                    <a:cubicBezTo>
                      <a:pt x="832" y="2008"/>
                      <a:pt x="830" y="2008"/>
                      <a:pt x="829" y="2008"/>
                    </a:cubicBezTo>
                    <a:cubicBezTo>
                      <a:pt x="828" y="2007"/>
                      <a:pt x="827" y="2005"/>
                      <a:pt x="828" y="2003"/>
                    </a:cubicBezTo>
                    <a:lnTo>
                      <a:pt x="828" y="2003"/>
                    </a:lnTo>
                    <a:cubicBezTo>
                      <a:pt x="829" y="2002"/>
                      <a:pt x="831" y="2001"/>
                      <a:pt x="833" y="2002"/>
                    </a:cubicBezTo>
                    <a:cubicBezTo>
                      <a:pt x="834" y="2003"/>
                      <a:pt x="834" y="2005"/>
                      <a:pt x="833" y="2007"/>
                    </a:cubicBezTo>
                    <a:close/>
                    <a:moveTo>
                      <a:pt x="829" y="2019"/>
                    </a:moveTo>
                    <a:lnTo>
                      <a:pt x="829" y="2019"/>
                    </a:lnTo>
                    <a:cubicBezTo>
                      <a:pt x="828" y="2020"/>
                      <a:pt x="827" y="2020"/>
                      <a:pt x="825" y="2019"/>
                    </a:cubicBezTo>
                    <a:cubicBezTo>
                      <a:pt x="824" y="2018"/>
                      <a:pt x="823" y="2017"/>
                      <a:pt x="824" y="2015"/>
                    </a:cubicBezTo>
                    <a:lnTo>
                      <a:pt x="824" y="2015"/>
                    </a:lnTo>
                    <a:cubicBezTo>
                      <a:pt x="825" y="2014"/>
                      <a:pt x="827" y="2013"/>
                      <a:pt x="829" y="2014"/>
                    </a:cubicBezTo>
                    <a:cubicBezTo>
                      <a:pt x="830" y="2015"/>
                      <a:pt x="830" y="2017"/>
                      <a:pt x="829" y="2019"/>
                    </a:cubicBezTo>
                    <a:close/>
                    <a:moveTo>
                      <a:pt x="826" y="2030"/>
                    </a:moveTo>
                    <a:lnTo>
                      <a:pt x="826" y="2030"/>
                    </a:lnTo>
                    <a:cubicBezTo>
                      <a:pt x="825" y="2032"/>
                      <a:pt x="823" y="2032"/>
                      <a:pt x="821" y="2031"/>
                    </a:cubicBezTo>
                    <a:cubicBezTo>
                      <a:pt x="820" y="2030"/>
                      <a:pt x="819" y="2028"/>
                      <a:pt x="820" y="2027"/>
                    </a:cubicBezTo>
                    <a:lnTo>
                      <a:pt x="820" y="2027"/>
                    </a:lnTo>
                    <a:cubicBezTo>
                      <a:pt x="821" y="2025"/>
                      <a:pt x="823" y="2025"/>
                      <a:pt x="825" y="2026"/>
                    </a:cubicBezTo>
                    <a:cubicBezTo>
                      <a:pt x="826" y="2027"/>
                      <a:pt x="826" y="2029"/>
                      <a:pt x="826" y="2030"/>
                    </a:cubicBezTo>
                    <a:close/>
                    <a:moveTo>
                      <a:pt x="822" y="2042"/>
                    </a:moveTo>
                    <a:lnTo>
                      <a:pt x="822" y="2042"/>
                    </a:lnTo>
                    <a:cubicBezTo>
                      <a:pt x="821" y="2044"/>
                      <a:pt x="819" y="2044"/>
                      <a:pt x="817" y="2043"/>
                    </a:cubicBezTo>
                    <a:cubicBezTo>
                      <a:pt x="816" y="2042"/>
                      <a:pt x="815" y="2040"/>
                      <a:pt x="816" y="2039"/>
                    </a:cubicBezTo>
                    <a:lnTo>
                      <a:pt x="816" y="2039"/>
                    </a:lnTo>
                    <a:cubicBezTo>
                      <a:pt x="817" y="2037"/>
                      <a:pt x="819" y="2037"/>
                      <a:pt x="821" y="2038"/>
                    </a:cubicBezTo>
                    <a:cubicBezTo>
                      <a:pt x="822" y="2039"/>
                      <a:pt x="823" y="2041"/>
                      <a:pt x="822" y="2042"/>
                    </a:cubicBezTo>
                    <a:close/>
                    <a:moveTo>
                      <a:pt x="818" y="2054"/>
                    </a:moveTo>
                    <a:lnTo>
                      <a:pt x="818" y="2054"/>
                    </a:lnTo>
                    <a:cubicBezTo>
                      <a:pt x="817" y="2056"/>
                      <a:pt x="815" y="2056"/>
                      <a:pt x="813" y="2055"/>
                    </a:cubicBezTo>
                    <a:cubicBezTo>
                      <a:pt x="812" y="2054"/>
                      <a:pt x="811" y="2052"/>
                      <a:pt x="812" y="2051"/>
                    </a:cubicBezTo>
                    <a:lnTo>
                      <a:pt x="812" y="2051"/>
                    </a:lnTo>
                    <a:cubicBezTo>
                      <a:pt x="813" y="2049"/>
                      <a:pt x="815" y="2049"/>
                      <a:pt x="817" y="2050"/>
                    </a:cubicBezTo>
                    <a:cubicBezTo>
                      <a:pt x="818" y="2051"/>
                      <a:pt x="819" y="2053"/>
                      <a:pt x="818" y="2054"/>
                    </a:cubicBezTo>
                    <a:close/>
                    <a:moveTo>
                      <a:pt x="813" y="2066"/>
                    </a:moveTo>
                    <a:lnTo>
                      <a:pt x="813" y="2066"/>
                    </a:lnTo>
                    <a:cubicBezTo>
                      <a:pt x="812" y="2067"/>
                      <a:pt x="810" y="2068"/>
                      <a:pt x="809" y="2067"/>
                    </a:cubicBezTo>
                    <a:cubicBezTo>
                      <a:pt x="808" y="2066"/>
                      <a:pt x="807" y="2064"/>
                      <a:pt x="808" y="2062"/>
                    </a:cubicBezTo>
                    <a:lnTo>
                      <a:pt x="808" y="2062"/>
                    </a:lnTo>
                    <a:cubicBezTo>
                      <a:pt x="809" y="2061"/>
                      <a:pt x="811" y="2061"/>
                      <a:pt x="812" y="2062"/>
                    </a:cubicBezTo>
                    <a:cubicBezTo>
                      <a:pt x="814" y="2062"/>
                      <a:pt x="814" y="2064"/>
                      <a:pt x="813" y="2066"/>
                    </a:cubicBezTo>
                    <a:close/>
                    <a:moveTo>
                      <a:pt x="809" y="2078"/>
                    </a:moveTo>
                    <a:lnTo>
                      <a:pt x="809" y="2078"/>
                    </a:lnTo>
                    <a:cubicBezTo>
                      <a:pt x="808" y="2079"/>
                      <a:pt x="806" y="2079"/>
                      <a:pt x="805" y="2078"/>
                    </a:cubicBezTo>
                    <a:cubicBezTo>
                      <a:pt x="803" y="2078"/>
                      <a:pt x="803" y="2076"/>
                      <a:pt x="804" y="2074"/>
                    </a:cubicBezTo>
                    <a:lnTo>
                      <a:pt x="804" y="2074"/>
                    </a:lnTo>
                    <a:cubicBezTo>
                      <a:pt x="805" y="2073"/>
                      <a:pt x="807" y="2072"/>
                      <a:pt x="808" y="2073"/>
                    </a:cubicBezTo>
                    <a:cubicBezTo>
                      <a:pt x="810" y="2074"/>
                      <a:pt x="810" y="2076"/>
                      <a:pt x="809" y="2078"/>
                    </a:cubicBezTo>
                    <a:close/>
                    <a:moveTo>
                      <a:pt x="805" y="2089"/>
                    </a:moveTo>
                    <a:lnTo>
                      <a:pt x="805" y="2089"/>
                    </a:lnTo>
                    <a:cubicBezTo>
                      <a:pt x="804" y="2091"/>
                      <a:pt x="802" y="2091"/>
                      <a:pt x="800" y="2090"/>
                    </a:cubicBezTo>
                    <a:cubicBezTo>
                      <a:pt x="799" y="2089"/>
                      <a:pt x="799" y="2087"/>
                      <a:pt x="800" y="2086"/>
                    </a:cubicBezTo>
                    <a:lnTo>
                      <a:pt x="800" y="2086"/>
                    </a:lnTo>
                    <a:cubicBezTo>
                      <a:pt x="801" y="2084"/>
                      <a:pt x="802" y="2084"/>
                      <a:pt x="804" y="2085"/>
                    </a:cubicBezTo>
                    <a:cubicBezTo>
                      <a:pt x="805" y="2086"/>
                      <a:pt x="806" y="2088"/>
                      <a:pt x="805" y="2089"/>
                    </a:cubicBezTo>
                    <a:close/>
                    <a:moveTo>
                      <a:pt x="800" y="2102"/>
                    </a:moveTo>
                    <a:lnTo>
                      <a:pt x="800" y="2102"/>
                    </a:lnTo>
                    <a:cubicBezTo>
                      <a:pt x="799" y="2103"/>
                      <a:pt x="797" y="2103"/>
                      <a:pt x="795" y="2102"/>
                    </a:cubicBezTo>
                    <a:cubicBezTo>
                      <a:pt x="794" y="2100"/>
                      <a:pt x="794" y="2098"/>
                      <a:pt x="795" y="2097"/>
                    </a:cubicBezTo>
                    <a:lnTo>
                      <a:pt x="795" y="2097"/>
                    </a:lnTo>
                    <a:cubicBezTo>
                      <a:pt x="797" y="2096"/>
                      <a:pt x="799" y="2096"/>
                      <a:pt x="800" y="2097"/>
                    </a:cubicBezTo>
                    <a:cubicBezTo>
                      <a:pt x="801" y="2098"/>
                      <a:pt x="801" y="2100"/>
                      <a:pt x="800" y="2102"/>
                    </a:cubicBezTo>
                    <a:close/>
                    <a:moveTo>
                      <a:pt x="795" y="2113"/>
                    </a:moveTo>
                    <a:lnTo>
                      <a:pt x="795" y="2113"/>
                    </a:lnTo>
                    <a:cubicBezTo>
                      <a:pt x="794" y="2114"/>
                      <a:pt x="792" y="2114"/>
                      <a:pt x="791" y="2113"/>
                    </a:cubicBezTo>
                    <a:cubicBezTo>
                      <a:pt x="790" y="2112"/>
                      <a:pt x="790" y="2110"/>
                      <a:pt x="791" y="2109"/>
                    </a:cubicBezTo>
                    <a:lnTo>
                      <a:pt x="791" y="2109"/>
                    </a:lnTo>
                    <a:cubicBezTo>
                      <a:pt x="792" y="2107"/>
                      <a:pt x="794" y="2107"/>
                      <a:pt x="795" y="2109"/>
                    </a:cubicBezTo>
                    <a:cubicBezTo>
                      <a:pt x="796" y="2110"/>
                      <a:pt x="796" y="2112"/>
                      <a:pt x="795" y="2113"/>
                    </a:cubicBezTo>
                    <a:close/>
                    <a:moveTo>
                      <a:pt x="791" y="2125"/>
                    </a:moveTo>
                    <a:lnTo>
                      <a:pt x="791" y="2125"/>
                    </a:lnTo>
                    <a:cubicBezTo>
                      <a:pt x="789" y="2126"/>
                      <a:pt x="787" y="2126"/>
                      <a:pt x="786" y="2125"/>
                    </a:cubicBezTo>
                    <a:cubicBezTo>
                      <a:pt x="785" y="2124"/>
                      <a:pt x="785" y="2122"/>
                      <a:pt x="786" y="2120"/>
                    </a:cubicBezTo>
                    <a:lnTo>
                      <a:pt x="786" y="2120"/>
                    </a:lnTo>
                    <a:cubicBezTo>
                      <a:pt x="787" y="2119"/>
                      <a:pt x="789" y="2119"/>
                      <a:pt x="791" y="2120"/>
                    </a:cubicBezTo>
                    <a:cubicBezTo>
                      <a:pt x="792" y="2122"/>
                      <a:pt x="792" y="2124"/>
                      <a:pt x="791" y="2125"/>
                    </a:cubicBezTo>
                    <a:close/>
                    <a:moveTo>
                      <a:pt x="786" y="2136"/>
                    </a:moveTo>
                    <a:lnTo>
                      <a:pt x="786" y="2136"/>
                    </a:lnTo>
                    <a:cubicBezTo>
                      <a:pt x="785" y="2138"/>
                      <a:pt x="783" y="2138"/>
                      <a:pt x="781" y="2136"/>
                    </a:cubicBezTo>
                    <a:cubicBezTo>
                      <a:pt x="780" y="2135"/>
                      <a:pt x="780" y="2133"/>
                      <a:pt x="781" y="2132"/>
                    </a:cubicBezTo>
                    <a:lnTo>
                      <a:pt x="781" y="2132"/>
                    </a:lnTo>
                    <a:cubicBezTo>
                      <a:pt x="783" y="2131"/>
                      <a:pt x="785" y="2131"/>
                      <a:pt x="786" y="2132"/>
                    </a:cubicBezTo>
                    <a:cubicBezTo>
                      <a:pt x="787" y="2133"/>
                      <a:pt x="787" y="2135"/>
                      <a:pt x="786" y="2136"/>
                    </a:cubicBezTo>
                    <a:close/>
                    <a:moveTo>
                      <a:pt x="781" y="2148"/>
                    </a:moveTo>
                    <a:lnTo>
                      <a:pt x="781" y="2148"/>
                    </a:lnTo>
                    <a:cubicBezTo>
                      <a:pt x="780" y="2149"/>
                      <a:pt x="778" y="2149"/>
                      <a:pt x="776" y="2148"/>
                    </a:cubicBezTo>
                    <a:cubicBezTo>
                      <a:pt x="775" y="2147"/>
                      <a:pt x="775" y="2145"/>
                      <a:pt x="776" y="2143"/>
                    </a:cubicBezTo>
                    <a:lnTo>
                      <a:pt x="776" y="2143"/>
                    </a:lnTo>
                    <a:cubicBezTo>
                      <a:pt x="778" y="2142"/>
                      <a:pt x="780" y="2142"/>
                      <a:pt x="781" y="2143"/>
                    </a:cubicBezTo>
                    <a:cubicBezTo>
                      <a:pt x="782" y="2145"/>
                      <a:pt x="782" y="2147"/>
                      <a:pt x="781" y="2148"/>
                    </a:cubicBezTo>
                    <a:close/>
                    <a:moveTo>
                      <a:pt x="776" y="2159"/>
                    </a:moveTo>
                    <a:lnTo>
                      <a:pt x="776" y="2159"/>
                    </a:lnTo>
                    <a:cubicBezTo>
                      <a:pt x="775" y="2160"/>
                      <a:pt x="773" y="2160"/>
                      <a:pt x="771" y="2159"/>
                    </a:cubicBezTo>
                    <a:cubicBezTo>
                      <a:pt x="770" y="2158"/>
                      <a:pt x="770" y="2156"/>
                      <a:pt x="771" y="2155"/>
                    </a:cubicBezTo>
                    <a:lnTo>
                      <a:pt x="771" y="2155"/>
                    </a:lnTo>
                    <a:cubicBezTo>
                      <a:pt x="773" y="2154"/>
                      <a:pt x="775" y="2154"/>
                      <a:pt x="776" y="2155"/>
                    </a:cubicBezTo>
                    <a:cubicBezTo>
                      <a:pt x="777" y="2156"/>
                      <a:pt x="777" y="2158"/>
                      <a:pt x="776" y="2159"/>
                    </a:cubicBezTo>
                    <a:close/>
                    <a:moveTo>
                      <a:pt x="771" y="2171"/>
                    </a:moveTo>
                    <a:lnTo>
                      <a:pt x="771" y="2171"/>
                    </a:lnTo>
                    <a:cubicBezTo>
                      <a:pt x="770" y="2172"/>
                      <a:pt x="768" y="2172"/>
                      <a:pt x="766" y="2171"/>
                    </a:cubicBezTo>
                    <a:cubicBezTo>
                      <a:pt x="765" y="2169"/>
                      <a:pt x="765" y="2167"/>
                      <a:pt x="766" y="2166"/>
                    </a:cubicBezTo>
                    <a:lnTo>
                      <a:pt x="766" y="2166"/>
                    </a:lnTo>
                    <a:cubicBezTo>
                      <a:pt x="768" y="2165"/>
                      <a:pt x="770" y="2165"/>
                      <a:pt x="771" y="2166"/>
                    </a:cubicBezTo>
                    <a:cubicBezTo>
                      <a:pt x="772" y="2167"/>
                      <a:pt x="772" y="2169"/>
                      <a:pt x="771" y="2171"/>
                    </a:cubicBezTo>
                    <a:close/>
                    <a:moveTo>
                      <a:pt x="765" y="2182"/>
                    </a:moveTo>
                    <a:lnTo>
                      <a:pt x="765" y="2182"/>
                    </a:lnTo>
                    <a:cubicBezTo>
                      <a:pt x="764" y="2183"/>
                      <a:pt x="762" y="2183"/>
                      <a:pt x="761" y="2182"/>
                    </a:cubicBezTo>
                    <a:cubicBezTo>
                      <a:pt x="760" y="2181"/>
                      <a:pt x="760" y="2179"/>
                      <a:pt x="761" y="2178"/>
                    </a:cubicBezTo>
                    <a:lnTo>
                      <a:pt x="761" y="2178"/>
                    </a:lnTo>
                    <a:cubicBezTo>
                      <a:pt x="762" y="2176"/>
                      <a:pt x="764" y="2176"/>
                      <a:pt x="765" y="2178"/>
                    </a:cubicBezTo>
                    <a:cubicBezTo>
                      <a:pt x="767" y="2179"/>
                      <a:pt x="767" y="2181"/>
                      <a:pt x="765" y="2182"/>
                    </a:cubicBezTo>
                    <a:close/>
                    <a:moveTo>
                      <a:pt x="760" y="2193"/>
                    </a:moveTo>
                    <a:lnTo>
                      <a:pt x="760" y="2193"/>
                    </a:lnTo>
                    <a:cubicBezTo>
                      <a:pt x="759" y="2194"/>
                      <a:pt x="757" y="2194"/>
                      <a:pt x="755" y="2193"/>
                    </a:cubicBezTo>
                    <a:cubicBezTo>
                      <a:pt x="754" y="2192"/>
                      <a:pt x="754" y="2190"/>
                      <a:pt x="755" y="2189"/>
                    </a:cubicBezTo>
                    <a:lnTo>
                      <a:pt x="755" y="2189"/>
                    </a:lnTo>
                    <a:cubicBezTo>
                      <a:pt x="757" y="2188"/>
                      <a:pt x="759" y="2188"/>
                      <a:pt x="760" y="2189"/>
                    </a:cubicBezTo>
                    <a:cubicBezTo>
                      <a:pt x="761" y="2190"/>
                      <a:pt x="761" y="2192"/>
                      <a:pt x="760" y="2193"/>
                    </a:cubicBezTo>
                    <a:close/>
                    <a:moveTo>
                      <a:pt x="754" y="2204"/>
                    </a:moveTo>
                    <a:lnTo>
                      <a:pt x="754" y="2204"/>
                    </a:lnTo>
                    <a:cubicBezTo>
                      <a:pt x="753" y="2206"/>
                      <a:pt x="751" y="2206"/>
                      <a:pt x="750" y="2204"/>
                    </a:cubicBezTo>
                    <a:cubicBezTo>
                      <a:pt x="749" y="2203"/>
                      <a:pt x="749" y="2201"/>
                      <a:pt x="750" y="2200"/>
                    </a:cubicBezTo>
                    <a:lnTo>
                      <a:pt x="750" y="2200"/>
                    </a:lnTo>
                    <a:cubicBezTo>
                      <a:pt x="751" y="2199"/>
                      <a:pt x="753" y="2199"/>
                      <a:pt x="754" y="2200"/>
                    </a:cubicBezTo>
                    <a:cubicBezTo>
                      <a:pt x="756" y="2201"/>
                      <a:pt x="756" y="2203"/>
                      <a:pt x="754" y="2204"/>
                    </a:cubicBezTo>
                    <a:close/>
                    <a:moveTo>
                      <a:pt x="749" y="2216"/>
                    </a:moveTo>
                    <a:lnTo>
                      <a:pt x="749" y="2216"/>
                    </a:lnTo>
                    <a:cubicBezTo>
                      <a:pt x="747" y="2217"/>
                      <a:pt x="746" y="2217"/>
                      <a:pt x="744" y="2216"/>
                    </a:cubicBezTo>
                    <a:cubicBezTo>
                      <a:pt x="743" y="2214"/>
                      <a:pt x="743" y="2212"/>
                      <a:pt x="744" y="2211"/>
                    </a:cubicBezTo>
                    <a:lnTo>
                      <a:pt x="744" y="2211"/>
                    </a:lnTo>
                    <a:cubicBezTo>
                      <a:pt x="746" y="2210"/>
                      <a:pt x="747" y="2210"/>
                      <a:pt x="749" y="2211"/>
                    </a:cubicBezTo>
                    <a:cubicBezTo>
                      <a:pt x="750" y="2212"/>
                      <a:pt x="750" y="2214"/>
                      <a:pt x="749" y="2216"/>
                    </a:cubicBezTo>
                    <a:close/>
                    <a:moveTo>
                      <a:pt x="743" y="2227"/>
                    </a:moveTo>
                    <a:lnTo>
                      <a:pt x="743" y="2227"/>
                    </a:lnTo>
                    <a:cubicBezTo>
                      <a:pt x="742" y="2228"/>
                      <a:pt x="740" y="2228"/>
                      <a:pt x="738" y="2227"/>
                    </a:cubicBezTo>
                    <a:cubicBezTo>
                      <a:pt x="737" y="2225"/>
                      <a:pt x="737" y="2223"/>
                      <a:pt x="738" y="2222"/>
                    </a:cubicBezTo>
                    <a:lnTo>
                      <a:pt x="738" y="2222"/>
                    </a:lnTo>
                    <a:cubicBezTo>
                      <a:pt x="740" y="2221"/>
                      <a:pt x="742" y="2221"/>
                      <a:pt x="743" y="2222"/>
                    </a:cubicBezTo>
                    <a:cubicBezTo>
                      <a:pt x="744" y="2223"/>
                      <a:pt x="744" y="2225"/>
                      <a:pt x="743" y="2227"/>
                    </a:cubicBezTo>
                    <a:close/>
                    <a:moveTo>
                      <a:pt x="737" y="2238"/>
                    </a:moveTo>
                    <a:lnTo>
                      <a:pt x="737" y="2238"/>
                    </a:lnTo>
                    <a:cubicBezTo>
                      <a:pt x="736" y="2239"/>
                      <a:pt x="734" y="2239"/>
                      <a:pt x="732" y="2238"/>
                    </a:cubicBezTo>
                    <a:cubicBezTo>
                      <a:pt x="731" y="2236"/>
                      <a:pt x="731" y="2234"/>
                      <a:pt x="732" y="2233"/>
                    </a:cubicBezTo>
                    <a:lnTo>
                      <a:pt x="732" y="2233"/>
                    </a:lnTo>
                    <a:cubicBezTo>
                      <a:pt x="734" y="2232"/>
                      <a:pt x="736" y="2232"/>
                      <a:pt x="737" y="2233"/>
                    </a:cubicBezTo>
                    <a:cubicBezTo>
                      <a:pt x="738" y="2234"/>
                      <a:pt x="738" y="2236"/>
                      <a:pt x="737" y="2238"/>
                    </a:cubicBezTo>
                    <a:close/>
                    <a:moveTo>
                      <a:pt x="731" y="2249"/>
                    </a:moveTo>
                    <a:lnTo>
                      <a:pt x="731" y="2249"/>
                    </a:lnTo>
                    <a:cubicBezTo>
                      <a:pt x="730" y="2250"/>
                      <a:pt x="728" y="2250"/>
                      <a:pt x="726" y="2249"/>
                    </a:cubicBezTo>
                    <a:cubicBezTo>
                      <a:pt x="725" y="2247"/>
                      <a:pt x="725" y="2245"/>
                      <a:pt x="726" y="2244"/>
                    </a:cubicBezTo>
                    <a:lnTo>
                      <a:pt x="726" y="2244"/>
                    </a:lnTo>
                    <a:cubicBezTo>
                      <a:pt x="728" y="2243"/>
                      <a:pt x="730" y="2243"/>
                      <a:pt x="731" y="2244"/>
                    </a:cubicBezTo>
                    <a:cubicBezTo>
                      <a:pt x="732" y="2245"/>
                      <a:pt x="732" y="2247"/>
                      <a:pt x="731" y="2249"/>
                    </a:cubicBezTo>
                    <a:close/>
                    <a:moveTo>
                      <a:pt x="724" y="2259"/>
                    </a:moveTo>
                    <a:lnTo>
                      <a:pt x="724" y="2259"/>
                    </a:lnTo>
                    <a:cubicBezTo>
                      <a:pt x="723" y="2260"/>
                      <a:pt x="721" y="2260"/>
                      <a:pt x="720" y="2259"/>
                    </a:cubicBezTo>
                    <a:cubicBezTo>
                      <a:pt x="719" y="2258"/>
                      <a:pt x="719" y="2256"/>
                      <a:pt x="720" y="2255"/>
                    </a:cubicBezTo>
                    <a:lnTo>
                      <a:pt x="720" y="2255"/>
                    </a:lnTo>
                    <a:cubicBezTo>
                      <a:pt x="721" y="2254"/>
                      <a:pt x="723" y="2254"/>
                      <a:pt x="724" y="2255"/>
                    </a:cubicBezTo>
                    <a:cubicBezTo>
                      <a:pt x="726" y="2256"/>
                      <a:pt x="726" y="2258"/>
                      <a:pt x="724" y="2259"/>
                    </a:cubicBezTo>
                    <a:close/>
                    <a:moveTo>
                      <a:pt x="718" y="2270"/>
                    </a:moveTo>
                    <a:lnTo>
                      <a:pt x="718" y="2270"/>
                    </a:lnTo>
                    <a:cubicBezTo>
                      <a:pt x="717" y="2271"/>
                      <a:pt x="715" y="2271"/>
                      <a:pt x="714" y="2270"/>
                    </a:cubicBezTo>
                    <a:cubicBezTo>
                      <a:pt x="712" y="2269"/>
                      <a:pt x="712" y="2267"/>
                      <a:pt x="714" y="2266"/>
                    </a:cubicBezTo>
                    <a:lnTo>
                      <a:pt x="714" y="2266"/>
                    </a:lnTo>
                    <a:cubicBezTo>
                      <a:pt x="715" y="2264"/>
                      <a:pt x="717" y="2264"/>
                      <a:pt x="718" y="2266"/>
                    </a:cubicBezTo>
                    <a:cubicBezTo>
                      <a:pt x="719" y="2267"/>
                      <a:pt x="719" y="2269"/>
                      <a:pt x="718" y="2270"/>
                    </a:cubicBezTo>
                    <a:close/>
                    <a:moveTo>
                      <a:pt x="711" y="2281"/>
                    </a:moveTo>
                    <a:lnTo>
                      <a:pt x="711" y="2281"/>
                    </a:lnTo>
                    <a:cubicBezTo>
                      <a:pt x="710" y="2282"/>
                      <a:pt x="708" y="2282"/>
                      <a:pt x="707" y="2281"/>
                    </a:cubicBezTo>
                    <a:cubicBezTo>
                      <a:pt x="706" y="2279"/>
                      <a:pt x="706" y="2277"/>
                      <a:pt x="707" y="2276"/>
                    </a:cubicBezTo>
                    <a:lnTo>
                      <a:pt x="707" y="2276"/>
                    </a:lnTo>
                    <a:cubicBezTo>
                      <a:pt x="708" y="2275"/>
                      <a:pt x="710" y="2275"/>
                      <a:pt x="711" y="2276"/>
                    </a:cubicBezTo>
                    <a:cubicBezTo>
                      <a:pt x="713" y="2277"/>
                      <a:pt x="713" y="2279"/>
                      <a:pt x="711" y="2281"/>
                    </a:cubicBezTo>
                    <a:close/>
                    <a:moveTo>
                      <a:pt x="704" y="2291"/>
                    </a:moveTo>
                    <a:lnTo>
                      <a:pt x="704" y="2291"/>
                    </a:lnTo>
                    <a:cubicBezTo>
                      <a:pt x="703" y="2292"/>
                      <a:pt x="701" y="2292"/>
                      <a:pt x="700" y="2291"/>
                    </a:cubicBezTo>
                    <a:cubicBezTo>
                      <a:pt x="699" y="2290"/>
                      <a:pt x="699" y="2288"/>
                      <a:pt x="700" y="2287"/>
                    </a:cubicBezTo>
                    <a:lnTo>
                      <a:pt x="700" y="2287"/>
                    </a:lnTo>
                    <a:cubicBezTo>
                      <a:pt x="701" y="2285"/>
                      <a:pt x="703" y="2285"/>
                      <a:pt x="704" y="2287"/>
                    </a:cubicBezTo>
                    <a:cubicBezTo>
                      <a:pt x="706" y="2288"/>
                      <a:pt x="706" y="2290"/>
                      <a:pt x="704" y="2291"/>
                    </a:cubicBezTo>
                    <a:close/>
                    <a:moveTo>
                      <a:pt x="697" y="2301"/>
                    </a:moveTo>
                    <a:lnTo>
                      <a:pt x="697" y="2301"/>
                    </a:lnTo>
                    <a:cubicBezTo>
                      <a:pt x="696" y="2303"/>
                      <a:pt x="694" y="2303"/>
                      <a:pt x="693" y="2301"/>
                    </a:cubicBezTo>
                    <a:cubicBezTo>
                      <a:pt x="692" y="2300"/>
                      <a:pt x="692" y="2298"/>
                      <a:pt x="693" y="2297"/>
                    </a:cubicBezTo>
                    <a:lnTo>
                      <a:pt x="693" y="2297"/>
                    </a:lnTo>
                    <a:cubicBezTo>
                      <a:pt x="694" y="2296"/>
                      <a:pt x="696" y="2296"/>
                      <a:pt x="697" y="2297"/>
                    </a:cubicBezTo>
                    <a:cubicBezTo>
                      <a:pt x="699" y="2298"/>
                      <a:pt x="699" y="2300"/>
                      <a:pt x="697" y="2301"/>
                    </a:cubicBezTo>
                    <a:close/>
                    <a:moveTo>
                      <a:pt x="690" y="2312"/>
                    </a:moveTo>
                    <a:lnTo>
                      <a:pt x="690" y="2312"/>
                    </a:lnTo>
                    <a:cubicBezTo>
                      <a:pt x="689" y="2313"/>
                      <a:pt x="687" y="2313"/>
                      <a:pt x="686" y="2312"/>
                    </a:cubicBezTo>
                    <a:cubicBezTo>
                      <a:pt x="684" y="2310"/>
                      <a:pt x="684" y="2308"/>
                      <a:pt x="686" y="2307"/>
                    </a:cubicBezTo>
                    <a:lnTo>
                      <a:pt x="686" y="2307"/>
                    </a:lnTo>
                    <a:cubicBezTo>
                      <a:pt x="687" y="2306"/>
                      <a:pt x="689" y="2306"/>
                      <a:pt x="690" y="2307"/>
                    </a:cubicBezTo>
                    <a:cubicBezTo>
                      <a:pt x="691" y="2308"/>
                      <a:pt x="691" y="2310"/>
                      <a:pt x="690" y="2312"/>
                    </a:cubicBezTo>
                    <a:close/>
                    <a:moveTo>
                      <a:pt x="683" y="2322"/>
                    </a:moveTo>
                    <a:lnTo>
                      <a:pt x="683" y="2322"/>
                    </a:lnTo>
                    <a:cubicBezTo>
                      <a:pt x="681" y="2323"/>
                      <a:pt x="679" y="2323"/>
                      <a:pt x="678" y="2322"/>
                    </a:cubicBezTo>
                    <a:cubicBezTo>
                      <a:pt x="677" y="2320"/>
                      <a:pt x="677" y="2318"/>
                      <a:pt x="678" y="2317"/>
                    </a:cubicBezTo>
                    <a:lnTo>
                      <a:pt x="678" y="2317"/>
                    </a:lnTo>
                    <a:cubicBezTo>
                      <a:pt x="679" y="2316"/>
                      <a:pt x="681" y="2316"/>
                      <a:pt x="683" y="2317"/>
                    </a:cubicBezTo>
                    <a:cubicBezTo>
                      <a:pt x="684" y="2318"/>
                      <a:pt x="684" y="2320"/>
                      <a:pt x="683" y="2322"/>
                    </a:cubicBezTo>
                    <a:close/>
                    <a:moveTo>
                      <a:pt x="675" y="2332"/>
                    </a:moveTo>
                    <a:lnTo>
                      <a:pt x="675" y="2332"/>
                    </a:lnTo>
                    <a:cubicBezTo>
                      <a:pt x="674" y="2333"/>
                      <a:pt x="672" y="2333"/>
                      <a:pt x="671" y="2332"/>
                    </a:cubicBezTo>
                    <a:cubicBezTo>
                      <a:pt x="670" y="2330"/>
                      <a:pt x="670" y="2328"/>
                      <a:pt x="671" y="2327"/>
                    </a:cubicBezTo>
                    <a:lnTo>
                      <a:pt x="671" y="2327"/>
                    </a:lnTo>
                    <a:cubicBezTo>
                      <a:pt x="672" y="2326"/>
                      <a:pt x="674" y="2326"/>
                      <a:pt x="675" y="2327"/>
                    </a:cubicBezTo>
                    <a:cubicBezTo>
                      <a:pt x="676" y="2328"/>
                      <a:pt x="676" y="2330"/>
                      <a:pt x="675" y="2332"/>
                    </a:cubicBezTo>
                    <a:close/>
                    <a:moveTo>
                      <a:pt x="667" y="2342"/>
                    </a:moveTo>
                    <a:lnTo>
                      <a:pt x="667" y="2342"/>
                    </a:lnTo>
                    <a:cubicBezTo>
                      <a:pt x="665" y="2343"/>
                      <a:pt x="663" y="2342"/>
                      <a:pt x="662" y="2341"/>
                    </a:cubicBezTo>
                    <a:cubicBezTo>
                      <a:pt x="661" y="2339"/>
                      <a:pt x="662" y="2337"/>
                      <a:pt x="663" y="2336"/>
                    </a:cubicBezTo>
                    <a:lnTo>
                      <a:pt x="663" y="2336"/>
                    </a:lnTo>
                    <a:cubicBezTo>
                      <a:pt x="665" y="2335"/>
                      <a:pt x="667" y="2336"/>
                      <a:pt x="668" y="2337"/>
                    </a:cubicBezTo>
                    <a:cubicBezTo>
                      <a:pt x="669" y="2339"/>
                      <a:pt x="668" y="2341"/>
                      <a:pt x="667" y="2342"/>
                    </a:cubicBezTo>
                    <a:close/>
                    <a:moveTo>
                      <a:pt x="659" y="2351"/>
                    </a:moveTo>
                    <a:lnTo>
                      <a:pt x="659" y="2351"/>
                    </a:lnTo>
                    <a:cubicBezTo>
                      <a:pt x="657" y="2352"/>
                      <a:pt x="655" y="2352"/>
                      <a:pt x="654" y="2350"/>
                    </a:cubicBezTo>
                    <a:cubicBezTo>
                      <a:pt x="653" y="2349"/>
                      <a:pt x="654" y="2347"/>
                      <a:pt x="655" y="2346"/>
                    </a:cubicBezTo>
                    <a:lnTo>
                      <a:pt x="655" y="2346"/>
                    </a:lnTo>
                    <a:cubicBezTo>
                      <a:pt x="657" y="2345"/>
                      <a:pt x="659" y="2345"/>
                      <a:pt x="659" y="2347"/>
                    </a:cubicBezTo>
                    <a:cubicBezTo>
                      <a:pt x="660" y="2348"/>
                      <a:pt x="660" y="2350"/>
                      <a:pt x="659" y="2351"/>
                    </a:cubicBezTo>
                    <a:close/>
                    <a:moveTo>
                      <a:pt x="650" y="2360"/>
                    </a:moveTo>
                    <a:lnTo>
                      <a:pt x="650" y="2360"/>
                    </a:lnTo>
                    <a:cubicBezTo>
                      <a:pt x="649" y="2361"/>
                      <a:pt x="647" y="2361"/>
                      <a:pt x="646" y="2360"/>
                    </a:cubicBezTo>
                    <a:cubicBezTo>
                      <a:pt x="645" y="2358"/>
                      <a:pt x="645" y="2356"/>
                      <a:pt x="647" y="2355"/>
                    </a:cubicBezTo>
                    <a:lnTo>
                      <a:pt x="647" y="2355"/>
                    </a:lnTo>
                    <a:cubicBezTo>
                      <a:pt x="648" y="2354"/>
                      <a:pt x="650" y="2355"/>
                      <a:pt x="651" y="2356"/>
                    </a:cubicBezTo>
                    <a:cubicBezTo>
                      <a:pt x="652" y="2358"/>
                      <a:pt x="652" y="2360"/>
                      <a:pt x="650" y="2360"/>
                    </a:cubicBezTo>
                    <a:close/>
                    <a:moveTo>
                      <a:pt x="642" y="2369"/>
                    </a:moveTo>
                    <a:lnTo>
                      <a:pt x="642" y="2369"/>
                    </a:lnTo>
                    <a:cubicBezTo>
                      <a:pt x="640" y="2370"/>
                      <a:pt x="638" y="2370"/>
                      <a:pt x="637" y="2369"/>
                    </a:cubicBezTo>
                    <a:cubicBezTo>
                      <a:pt x="636" y="2367"/>
                      <a:pt x="637" y="2365"/>
                      <a:pt x="638" y="2364"/>
                    </a:cubicBezTo>
                    <a:lnTo>
                      <a:pt x="638" y="2364"/>
                    </a:lnTo>
                    <a:cubicBezTo>
                      <a:pt x="640" y="2363"/>
                      <a:pt x="641" y="2364"/>
                      <a:pt x="642" y="2365"/>
                    </a:cubicBezTo>
                    <a:cubicBezTo>
                      <a:pt x="643" y="2367"/>
                      <a:pt x="643" y="2368"/>
                      <a:pt x="642" y="2369"/>
                    </a:cubicBezTo>
                    <a:close/>
                    <a:moveTo>
                      <a:pt x="633" y="2378"/>
                    </a:moveTo>
                    <a:lnTo>
                      <a:pt x="633" y="2378"/>
                    </a:lnTo>
                    <a:cubicBezTo>
                      <a:pt x="631" y="2379"/>
                      <a:pt x="629" y="2379"/>
                      <a:pt x="629" y="2378"/>
                    </a:cubicBezTo>
                    <a:cubicBezTo>
                      <a:pt x="628" y="2376"/>
                      <a:pt x="628" y="2374"/>
                      <a:pt x="629" y="2373"/>
                    </a:cubicBezTo>
                    <a:lnTo>
                      <a:pt x="629" y="2373"/>
                    </a:lnTo>
                    <a:cubicBezTo>
                      <a:pt x="631" y="2372"/>
                      <a:pt x="633" y="2373"/>
                      <a:pt x="634" y="2374"/>
                    </a:cubicBezTo>
                    <a:cubicBezTo>
                      <a:pt x="635" y="2376"/>
                      <a:pt x="634" y="2377"/>
                      <a:pt x="633" y="2378"/>
                    </a:cubicBezTo>
                    <a:close/>
                    <a:moveTo>
                      <a:pt x="624" y="2387"/>
                    </a:moveTo>
                    <a:lnTo>
                      <a:pt x="624" y="2387"/>
                    </a:lnTo>
                    <a:cubicBezTo>
                      <a:pt x="622" y="2388"/>
                      <a:pt x="620" y="2387"/>
                      <a:pt x="619" y="2386"/>
                    </a:cubicBezTo>
                    <a:cubicBezTo>
                      <a:pt x="618" y="2384"/>
                      <a:pt x="619" y="2382"/>
                      <a:pt x="620" y="2382"/>
                    </a:cubicBezTo>
                    <a:lnTo>
                      <a:pt x="620" y="2382"/>
                    </a:lnTo>
                    <a:cubicBezTo>
                      <a:pt x="621" y="2381"/>
                      <a:pt x="623" y="2381"/>
                      <a:pt x="624" y="2382"/>
                    </a:cubicBezTo>
                    <a:cubicBezTo>
                      <a:pt x="625" y="2384"/>
                      <a:pt x="625" y="2386"/>
                      <a:pt x="624" y="2387"/>
                    </a:cubicBezTo>
                    <a:close/>
                    <a:moveTo>
                      <a:pt x="614" y="2395"/>
                    </a:moveTo>
                    <a:lnTo>
                      <a:pt x="614" y="2395"/>
                    </a:lnTo>
                    <a:cubicBezTo>
                      <a:pt x="613" y="2396"/>
                      <a:pt x="611" y="2396"/>
                      <a:pt x="610" y="2394"/>
                    </a:cubicBezTo>
                    <a:cubicBezTo>
                      <a:pt x="609" y="2393"/>
                      <a:pt x="609" y="2391"/>
                      <a:pt x="611" y="2390"/>
                    </a:cubicBezTo>
                    <a:lnTo>
                      <a:pt x="611" y="2390"/>
                    </a:lnTo>
                    <a:cubicBezTo>
                      <a:pt x="612" y="2389"/>
                      <a:pt x="614" y="2389"/>
                      <a:pt x="615" y="2391"/>
                    </a:cubicBezTo>
                    <a:cubicBezTo>
                      <a:pt x="616" y="2392"/>
                      <a:pt x="616" y="2394"/>
                      <a:pt x="614" y="2395"/>
                    </a:cubicBezTo>
                    <a:close/>
                    <a:moveTo>
                      <a:pt x="604" y="2403"/>
                    </a:moveTo>
                    <a:lnTo>
                      <a:pt x="604" y="2403"/>
                    </a:lnTo>
                    <a:cubicBezTo>
                      <a:pt x="602" y="2404"/>
                      <a:pt x="600" y="2403"/>
                      <a:pt x="600" y="2401"/>
                    </a:cubicBezTo>
                    <a:cubicBezTo>
                      <a:pt x="599" y="2400"/>
                      <a:pt x="600" y="2398"/>
                      <a:pt x="602" y="2397"/>
                    </a:cubicBezTo>
                    <a:lnTo>
                      <a:pt x="602" y="2397"/>
                    </a:lnTo>
                    <a:cubicBezTo>
                      <a:pt x="603" y="2397"/>
                      <a:pt x="605" y="2398"/>
                      <a:pt x="606" y="2399"/>
                    </a:cubicBezTo>
                    <a:cubicBezTo>
                      <a:pt x="606" y="2401"/>
                      <a:pt x="605" y="2403"/>
                      <a:pt x="604" y="2403"/>
                    </a:cubicBezTo>
                    <a:close/>
                    <a:moveTo>
                      <a:pt x="594" y="2411"/>
                    </a:moveTo>
                    <a:lnTo>
                      <a:pt x="594" y="2411"/>
                    </a:lnTo>
                    <a:cubicBezTo>
                      <a:pt x="592" y="2411"/>
                      <a:pt x="590" y="2410"/>
                      <a:pt x="590" y="2409"/>
                    </a:cubicBezTo>
                    <a:cubicBezTo>
                      <a:pt x="589" y="2407"/>
                      <a:pt x="590" y="2405"/>
                      <a:pt x="592" y="2405"/>
                    </a:cubicBezTo>
                    <a:lnTo>
                      <a:pt x="592" y="2405"/>
                    </a:lnTo>
                    <a:cubicBezTo>
                      <a:pt x="593" y="2404"/>
                      <a:pt x="595" y="2405"/>
                      <a:pt x="596" y="2407"/>
                    </a:cubicBezTo>
                    <a:cubicBezTo>
                      <a:pt x="596" y="2408"/>
                      <a:pt x="595" y="2410"/>
                      <a:pt x="594" y="2411"/>
                    </a:cubicBezTo>
                    <a:close/>
                    <a:moveTo>
                      <a:pt x="583" y="2418"/>
                    </a:moveTo>
                    <a:lnTo>
                      <a:pt x="583" y="2418"/>
                    </a:lnTo>
                    <a:cubicBezTo>
                      <a:pt x="582" y="2418"/>
                      <a:pt x="580" y="2417"/>
                      <a:pt x="579" y="2416"/>
                    </a:cubicBezTo>
                    <a:cubicBezTo>
                      <a:pt x="579" y="2414"/>
                      <a:pt x="580" y="2412"/>
                      <a:pt x="581" y="2412"/>
                    </a:cubicBezTo>
                    <a:lnTo>
                      <a:pt x="581" y="2412"/>
                    </a:lnTo>
                    <a:cubicBezTo>
                      <a:pt x="583" y="2411"/>
                      <a:pt x="585" y="2412"/>
                      <a:pt x="585" y="2414"/>
                    </a:cubicBezTo>
                    <a:cubicBezTo>
                      <a:pt x="586" y="2415"/>
                      <a:pt x="585" y="2417"/>
                      <a:pt x="583" y="2418"/>
                    </a:cubicBezTo>
                    <a:close/>
                    <a:moveTo>
                      <a:pt x="573" y="2424"/>
                    </a:moveTo>
                    <a:lnTo>
                      <a:pt x="573" y="2424"/>
                    </a:lnTo>
                    <a:cubicBezTo>
                      <a:pt x="571" y="2425"/>
                      <a:pt x="569" y="2424"/>
                      <a:pt x="569" y="2422"/>
                    </a:cubicBezTo>
                    <a:cubicBezTo>
                      <a:pt x="568" y="2420"/>
                      <a:pt x="569" y="2419"/>
                      <a:pt x="571" y="2418"/>
                    </a:cubicBezTo>
                    <a:lnTo>
                      <a:pt x="571" y="2418"/>
                    </a:lnTo>
                    <a:cubicBezTo>
                      <a:pt x="572" y="2418"/>
                      <a:pt x="574" y="2418"/>
                      <a:pt x="575" y="2420"/>
                    </a:cubicBezTo>
                    <a:cubicBezTo>
                      <a:pt x="575" y="2422"/>
                      <a:pt x="574" y="2424"/>
                      <a:pt x="573" y="2424"/>
                    </a:cubicBezTo>
                    <a:close/>
                    <a:moveTo>
                      <a:pt x="562" y="2430"/>
                    </a:moveTo>
                    <a:lnTo>
                      <a:pt x="562" y="2430"/>
                    </a:lnTo>
                    <a:cubicBezTo>
                      <a:pt x="560" y="2431"/>
                      <a:pt x="558" y="2430"/>
                      <a:pt x="558" y="2428"/>
                    </a:cubicBezTo>
                    <a:cubicBezTo>
                      <a:pt x="557" y="2426"/>
                      <a:pt x="558" y="2425"/>
                      <a:pt x="560" y="2424"/>
                    </a:cubicBezTo>
                    <a:lnTo>
                      <a:pt x="560" y="2424"/>
                    </a:lnTo>
                    <a:cubicBezTo>
                      <a:pt x="561" y="2424"/>
                      <a:pt x="563" y="2425"/>
                      <a:pt x="564" y="2426"/>
                    </a:cubicBezTo>
                    <a:cubicBezTo>
                      <a:pt x="564" y="2428"/>
                      <a:pt x="563" y="2430"/>
                      <a:pt x="562" y="2430"/>
                    </a:cubicBezTo>
                    <a:close/>
                    <a:moveTo>
                      <a:pt x="550" y="2435"/>
                    </a:moveTo>
                    <a:lnTo>
                      <a:pt x="550" y="2435"/>
                    </a:lnTo>
                    <a:cubicBezTo>
                      <a:pt x="549" y="2436"/>
                      <a:pt x="547" y="2435"/>
                      <a:pt x="546" y="2433"/>
                    </a:cubicBezTo>
                    <a:cubicBezTo>
                      <a:pt x="546" y="2432"/>
                      <a:pt x="547" y="2430"/>
                      <a:pt x="548" y="2429"/>
                    </a:cubicBezTo>
                    <a:lnTo>
                      <a:pt x="548" y="2429"/>
                    </a:lnTo>
                    <a:cubicBezTo>
                      <a:pt x="550" y="2429"/>
                      <a:pt x="552" y="2430"/>
                      <a:pt x="552" y="2431"/>
                    </a:cubicBezTo>
                    <a:cubicBezTo>
                      <a:pt x="553" y="2433"/>
                      <a:pt x="552" y="2435"/>
                      <a:pt x="550" y="2435"/>
                    </a:cubicBezTo>
                    <a:close/>
                    <a:moveTo>
                      <a:pt x="539" y="2440"/>
                    </a:moveTo>
                    <a:lnTo>
                      <a:pt x="539" y="2440"/>
                    </a:lnTo>
                    <a:cubicBezTo>
                      <a:pt x="537" y="2441"/>
                      <a:pt x="535" y="2440"/>
                      <a:pt x="535" y="2438"/>
                    </a:cubicBezTo>
                    <a:cubicBezTo>
                      <a:pt x="534" y="2436"/>
                      <a:pt x="535" y="2435"/>
                      <a:pt x="537" y="2434"/>
                    </a:cubicBezTo>
                    <a:lnTo>
                      <a:pt x="537" y="2434"/>
                    </a:lnTo>
                    <a:cubicBezTo>
                      <a:pt x="539" y="2434"/>
                      <a:pt x="540" y="2435"/>
                      <a:pt x="541" y="2437"/>
                    </a:cubicBezTo>
                    <a:cubicBezTo>
                      <a:pt x="541" y="2438"/>
                      <a:pt x="540" y="2440"/>
                      <a:pt x="539" y="2440"/>
                    </a:cubicBezTo>
                    <a:close/>
                    <a:moveTo>
                      <a:pt x="527" y="2444"/>
                    </a:moveTo>
                    <a:lnTo>
                      <a:pt x="527" y="2444"/>
                    </a:lnTo>
                    <a:cubicBezTo>
                      <a:pt x="525" y="2445"/>
                      <a:pt x="523" y="2444"/>
                      <a:pt x="523" y="2442"/>
                    </a:cubicBezTo>
                    <a:cubicBezTo>
                      <a:pt x="522" y="2440"/>
                      <a:pt x="523" y="2439"/>
                      <a:pt x="525" y="2438"/>
                    </a:cubicBezTo>
                    <a:lnTo>
                      <a:pt x="525" y="2438"/>
                    </a:lnTo>
                    <a:cubicBezTo>
                      <a:pt x="527" y="2438"/>
                      <a:pt x="529" y="2439"/>
                      <a:pt x="529" y="2440"/>
                    </a:cubicBezTo>
                    <a:cubicBezTo>
                      <a:pt x="529" y="2442"/>
                      <a:pt x="528" y="2444"/>
                      <a:pt x="527" y="2444"/>
                    </a:cubicBezTo>
                    <a:close/>
                    <a:moveTo>
                      <a:pt x="514" y="2448"/>
                    </a:moveTo>
                    <a:lnTo>
                      <a:pt x="514" y="2448"/>
                    </a:lnTo>
                    <a:cubicBezTo>
                      <a:pt x="512" y="2448"/>
                      <a:pt x="511" y="2446"/>
                      <a:pt x="511" y="2445"/>
                    </a:cubicBezTo>
                    <a:cubicBezTo>
                      <a:pt x="511" y="2443"/>
                      <a:pt x="512" y="2442"/>
                      <a:pt x="514" y="2442"/>
                    </a:cubicBezTo>
                    <a:lnTo>
                      <a:pt x="514" y="2442"/>
                    </a:lnTo>
                    <a:cubicBezTo>
                      <a:pt x="516" y="2442"/>
                      <a:pt x="517" y="2443"/>
                      <a:pt x="517" y="2445"/>
                    </a:cubicBezTo>
                    <a:cubicBezTo>
                      <a:pt x="517" y="2446"/>
                      <a:pt x="516" y="2448"/>
                      <a:pt x="514" y="2448"/>
                    </a:cubicBezTo>
                    <a:close/>
                    <a:moveTo>
                      <a:pt x="502" y="2450"/>
                    </a:moveTo>
                    <a:lnTo>
                      <a:pt x="502" y="2450"/>
                    </a:lnTo>
                    <a:cubicBezTo>
                      <a:pt x="500" y="2450"/>
                      <a:pt x="499" y="2449"/>
                      <a:pt x="499" y="2447"/>
                    </a:cubicBezTo>
                    <a:cubicBezTo>
                      <a:pt x="499" y="2445"/>
                      <a:pt x="500" y="2444"/>
                      <a:pt x="502" y="2444"/>
                    </a:cubicBezTo>
                    <a:lnTo>
                      <a:pt x="502" y="2444"/>
                    </a:lnTo>
                    <a:cubicBezTo>
                      <a:pt x="503" y="2444"/>
                      <a:pt x="505" y="2445"/>
                      <a:pt x="505" y="2447"/>
                    </a:cubicBezTo>
                    <a:cubicBezTo>
                      <a:pt x="505" y="2449"/>
                      <a:pt x="503" y="2450"/>
                      <a:pt x="502" y="2450"/>
                    </a:cubicBezTo>
                    <a:close/>
                    <a:moveTo>
                      <a:pt x="489" y="2452"/>
                    </a:moveTo>
                    <a:lnTo>
                      <a:pt x="489" y="2452"/>
                    </a:lnTo>
                    <a:cubicBezTo>
                      <a:pt x="488" y="2452"/>
                      <a:pt x="486" y="2451"/>
                      <a:pt x="486" y="2449"/>
                    </a:cubicBezTo>
                    <a:cubicBezTo>
                      <a:pt x="486" y="2447"/>
                      <a:pt x="488" y="2446"/>
                      <a:pt x="489" y="2446"/>
                    </a:cubicBezTo>
                    <a:lnTo>
                      <a:pt x="489" y="2446"/>
                    </a:lnTo>
                    <a:cubicBezTo>
                      <a:pt x="491" y="2446"/>
                      <a:pt x="492" y="2447"/>
                      <a:pt x="492" y="2449"/>
                    </a:cubicBezTo>
                    <a:cubicBezTo>
                      <a:pt x="492" y="2451"/>
                      <a:pt x="491" y="2452"/>
                      <a:pt x="489" y="2452"/>
                    </a:cubicBezTo>
                    <a:close/>
                    <a:moveTo>
                      <a:pt x="477" y="2453"/>
                    </a:moveTo>
                    <a:lnTo>
                      <a:pt x="477" y="2453"/>
                    </a:lnTo>
                    <a:cubicBezTo>
                      <a:pt x="475" y="2453"/>
                      <a:pt x="474" y="2451"/>
                      <a:pt x="474" y="2450"/>
                    </a:cubicBezTo>
                    <a:cubicBezTo>
                      <a:pt x="474" y="2448"/>
                      <a:pt x="475" y="2447"/>
                      <a:pt x="477" y="2447"/>
                    </a:cubicBezTo>
                    <a:lnTo>
                      <a:pt x="477" y="2447"/>
                    </a:lnTo>
                    <a:cubicBezTo>
                      <a:pt x="479" y="2447"/>
                      <a:pt x="480" y="2448"/>
                      <a:pt x="480" y="2450"/>
                    </a:cubicBezTo>
                    <a:cubicBezTo>
                      <a:pt x="480" y="2451"/>
                      <a:pt x="479" y="2453"/>
                      <a:pt x="477" y="2453"/>
                    </a:cubicBezTo>
                    <a:close/>
                    <a:moveTo>
                      <a:pt x="464" y="2453"/>
                    </a:moveTo>
                    <a:lnTo>
                      <a:pt x="464" y="2453"/>
                    </a:lnTo>
                    <a:cubicBezTo>
                      <a:pt x="462" y="2452"/>
                      <a:pt x="461" y="2451"/>
                      <a:pt x="461" y="2449"/>
                    </a:cubicBezTo>
                    <a:cubicBezTo>
                      <a:pt x="462" y="2447"/>
                      <a:pt x="463" y="2446"/>
                      <a:pt x="465" y="2447"/>
                    </a:cubicBezTo>
                    <a:lnTo>
                      <a:pt x="465" y="2447"/>
                    </a:lnTo>
                    <a:cubicBezTo>
                      <a:pt x="467" y="2447"/>
                      <a:pt x="468" y="2449"/>
                      <a:pt x="467" y="2450"/>
                    </a:cubicBezTo>
                    <a:cubicBezTo>
                      <a:pt x="467" y="2452"/>
                      <a:pt x="465" y="2453"/>
                      <a:pt x="464" y="2453"/>
                    </a:cubicBezTo>
                    <a:close/>
                    <a:moveTo>
                      <a:pt x="451" y="2452"/>
                    </a:moveTo>
                    <a:lnTo>
                      <a:pt x="451" y="2452"/>
                    </a:lnTo>
                    <a:cubicBezTo>
                      <a:pt x="449" y="2451"/>
                      <a:pt x="448" y="2450"/>
                      <a:pt x="449" y="2448"/>
                    </a:cubicBezTo>
                    <a:cubicBezTo>
                      <a:pt x="449" y="2446"/>
                      <a:pt x="451" y="2445"/>
                      <a:pt x="453" y="2446"/>
                    </a:cubicBezTo>
                    <a:lnTo>
                      <a:pt x="453" y="2446"/>
                    </a:lnTo>
                    <a:cubicBezTo>
                      <a:pt x="454" y="2446"/>
                      <a:pt x="455" y="2448"/>
                      <a:pt x="455" y="2450"/>
                    </a:cubicBezTo>
                    <a:cubicBezTo>
                      <a:pt x="454" y="2451"/>
                      <a:pt x="453" y="2452"/>
                      <a:pt x="451" y="2452"/>
                    </a:cubicBezTo>
                    <a:close/>
                    <a:moveTo>
                      <a:pt x="439" y="2450"/>
                    </a:moveTo>
                    <a:lnTo>
                      <a:pt x="439" y="2450"/>
                    </a:lnTo>
                    <a:cubicBezTo>
                      <a:pt x="437" y="2450"/>
                      <a:pt x="436" y="2448"/>
                      <a:pt x="436" y="2446"/>
                    </a:cubicBezTo>
                    <a:cubicBezTo>
                      <a:pt x="437" y="2445"/>
                      <a:pt x="439" y="2444"/>
                      <a:pt x="440" y="2444"/>
                    </a:cubicBezTo>
                    <a:lnTo>
                      <a:pt x="440" y="2444"/>
                    </a:lnTo>
                    <a:cubicBezTo>
                      <a:pt x="442" y="2444"/>
                      <a:pt x="443" y="2446"/>
                      <a:pt x="443" y="2448"/>
                    </a:cubicBezTo>
                    <a:cubicBezTo>
                      <a:pt x="442" y="2450"/>
                      <a:pt x="440" y="2451"/>
                      <a:pt x="439" y="2450"/>
                    </a:cubicBezTo>
                    <a:close/>
                    <a:moveTo>
                      <a:pt x="426" y="2448"/>
                    </a:moveTo>
                    <a:lnTo>
                      <a:pt x="426" y="2448"/>
                    </a:lnTo>
                    <a:cubicBezTo>
                      <a:pt x="425" y="2447"/>
                      <a:pt x="424" y="2446"/>
                      <a:pt x="424" y="2444"/>
                    </a:cubicBezTo>
                    <a:cubicBezTo>
                      <a:pt x="425" y="2442"/>
                      <a:pt x="426" y="2441"/>
                      <a:pt x="428" y="2442"/>
                    </a:cubicBezTo>
                    <a:lnTo>
                      <a:pt x="428" y="2442"/>
                    </a:lnTo>
                    <a:cubicBezTo>
                      <a:pt x="430" y="2442"/>
                      <a:pt x="431" y="2444"/>
                      <a:pt x="430" y="2445"/>
                    </a:cubicBezTo>
                    <a:cubicBezTo>
                      <a:pt x="430" y="2447"/>
                      <a:pt x="428" y="2448"/>
                      <a:pt x="426" y="2448"/>
                    </a:cubicBezTo>
                    <a:close/>
                    <a:moveTo>
                      <a:pt x="414" y="2444"/>
                    </a:moveTo>
                    <a:lnTo>
                      <a:pt x="414" y="2444"/>
                    </a:lnTo>
                    <a:cubicBezTo>
                      <a:pt x="412" y="2443"/>
                      <a:pt x="412" y="2441"/>
                      <a:pt x="412" y="2440"/>
                    </a:cubicBezTo>
                    <a:cubicBezTo>
                      <a:pt x="413" y="2438"/>
                      <a:pt x="415" y="2438"/>
                      <a:pt x="417" y="2438"/>
                    </a:cubicBezTo>
                    <a:lnTo>
                      <a:pt x="417" y="2438"/>
                    </a:lnTo>
                    <a:cubicBezTo>
                      <a:pt x="418" y="2439"/>
                      <a:pt x="419" y="2441"/>
                      <a:pt x="418" y="2443"/>
                    </a:cubicBezTo>
                    <a:cubicBezTo>
                      <a:pt x="417" y="2444"/>
                      <a:pt x="415" y="2445"/>
                      <a:pt x="414" y="2444"/>
                    </a:cubicBezTo>
                    <a:close/>
                    <a:moveTo>
                      <a:pt x="402" y="2440"/>
                    </a:moveTo>
                    <a:lnTo>
                      <a:pt x="402" y="2440"/>
                    </a:lnTo>
                    <a:cubicBezTo>
                      <a:pt x="400" y="2439"/>
                      <a:pt x="400" y="2437"/>
                      <a:pt x="401" y="2436"/>
                    </a:cubicBezTo>
                    <a:cubicBezTo>
                      <a:pt x="401" y="2434"/>
                      <a:pt x="403" y="2434"/>
                      <a:pt x="405" y="2434"/>
                    </a:cubicBezTo>
                    <a:lnTo>
                      <a:pt x="405" y="2434"/>
                    </a:lnTo>
                    <a:cubicBezTo>
                      <a:pt x="406" y="2435"/>
                      <a:pt x="407" y="2437"/>
                      <a:pt x="406" y="2439"/>
                    </a:cubicBezTo>
                    <a:cubicBezTo>
                      <a:pt x="405" y="2440"/>
                      <a:pt x="404" y="2441"/>
                      <a:pt x="402" y="2440"/>
                    </a:cubicBezTo>
                    <a:close/>
                    <a:moveTo>
                      <a:pt x="390" y="2435"/>
                    </a:moveTo>
                    <a:lnTo>
                      <a:pt x="390" y="2435"/>
                    </a:lnTo>
                    <a:cubicBezTo>
                      <a:pt x="389" y="2434"/>
                      <a:pt x="388" y="2432"/>
                      <a:pt x="389" y="2431"/>
                    </a:cubicBezTo>
                    <a:cubicBezTo>
                      <a:pt x="390" y="2429"/>
                      <a:pt x="392" y="2429"/>
                      <a:pt x="394" y="2430"/>
                    </a:cubicBezTo>
                    <a:lnTo>
                      <a:pt x="394" y="2430"/>
                    </a:lnTo>
                    <a:cubicBezTo>
                      <a:pt x="395" y="2431"/>
                      <a:pt x="395" y="2433"/>
                      <a:pt x="394" y="2434"/>
                    </a:cubicBezTo>
                    <a:cubicBezTo>
                      <a:pt x="394" y="2436"/>
                      <a:pt x="392" y="2436"/>
                      <a:pt x="390" y="2435"/>
                    </a:cubicBezTo>
                    <a:close/>
                    <a:moveTo>
                      <a:pt x="379" y="2430"/>
                    </a:moveTo>
                    <a:lnTo>
                      <a:pt x="379" y="2430"/>
                    </a:lnTo>
                    <a:cubicBezTo>
                      <a:pt x="377" y="2429"/>
                      <a:pt x="377" y="2427"/>
                      <a:pt x="378" y="2425"/>
                    </a:cubicBezTo>
                    <a:cubicBezTo>
                      <a:pt x="379" y="2424"/>
                      <a:pt x="381" y="2424"/>
                      <a:pt x="382" y="2424"/>
                    </a:cubicBezTo>
                    <a:lnTo>
                      <a:pt x="382" y="2424"/>
                    </a:lnTo>
                    <a:cubicBezTo>
                      <a:pt x="384" y="2425"/>
                      <a:pt x="384" y="2427"/>
                      <a:pt x="383" y="2429"/>
                    </a:cubicBezTo>
                    <a:cubicBezTo>
                      <a:pt x="382" y="2430"/>
                      <a:pt x="380" y="2431"/>
                      <a:pt x="379" y="2430"/>
                    </a:cubicBezTo>
                    <a:close/>
                    <a:moveTo>
                      <a:pt x="368" y="2424"/>
                    </a:moveTo>
                    <a:lnTo>
                      <a:pt x="368" y="2424"/>
                    </a:lnTo>
                    <a:cubicBezTo>
                      <a:pt x="366" y="2423"/>
                      <a:pt x="366" y="2421"/>
                      <a:pt x="367" y="2419"/>
                    </a:cubicBezTo>
                    <a:cubicBezTo>
                      <a:pt x="368" y="2418"/>
                      <a:pt x="370" y="2417"/>
                      <a:pt x="371" y="2418"/>
                    </a:cubicBezTo>
                    <a:lnTo>
                      <a:pt x="371" y="2418"/>
                    </a:lnTo>
                    <a:cubicBezTo>
                      <a:pt x="373" y="2419"/>
                      <a:pt x="373" y="2421"/>
                      <a:pt x="372" y="2423"/>
                    </a:cubicBezTo>
                    <a:cubicBezTo>
                      <a:pt x="371" y="2424"/>
                      <a:pt x="369" y="2425"/>
                      <a:pt x="368" y="2424"/>
                    </a:cubicBezTo>
                    <a:close/>
                    <a:moveTo>
                      <a:pt x="357" y="2417"/>
                    </a:moveTo>
                    <a:lnTo>
                      <a:pt x="357" y="2417"/>
                    </a:lnTo>
                    <a:cubicBezTo>
                      <a:pt x="356" y="2416"/>
                      <a:pt x="355" y="2414"/>
                      <a:pt x="356" y="2413"/>
                    </a:cubicBezTo>
                    <a:cubicBezTo>
                      <a:pt x="357" y="2411"/>
                      <a:pt x="359" y="2411"/>
                      <a:pt x="361" y="2412"/>
                    </a:cubicBezTo>
                    <a:lnTo>
                      <a:pt x="361" y="2412"/>
                    </a:lnTo>
                    <a:cubicBezTo>
                      <a:pt x="362" y="2413"/>
                      <a:pt x="362" y="2415"/>
                      <a:pt x="362" y="2416"/>
                    </a:cubicBezTo>
                    <a:cubicBezTo>
                      <a:pt x="361" y="2418"/>
                      <a:pt x="359" y="2418"/>
                      <a:pt x="357" y="2417"/>
                    </a:cubicBezTo>
                    <a:close/>
                    <a:moveTo>
                      <a:pt x="347" y="2410"/>
                    </a:moveTo>
                    <a:lnTo>
                      <a:pt x="347" y="2410"/>
                    </a:lnTo>
                    <a:cubicBezTo>
                      <a:pt x="345" y="2409"/>
                      <a:pt x="345" y="2407"/>
                      <a:pt x="346" y="2406"/>
                    </a:cubicBezTo>
                    <a:cubicBezTo>
                      <a:pt x="347" y="2404"/>
                      <a:pt x="349" y="2404"/>
                      <a:pt x="350" y="2405"/>
                    </a:cubicBezTo>
                    <a:lnTo>
                      <a:pt x="350" y="2405"/>
                    </a:lnTo>
                    <a:cubicBezTo>
                      <a:pt x="352" y="2406"/>
                      <a:pt x="352" y="2408"/>
                      <a:pt x="351" y="2409"/>
                    </a:cubicBezTo>
                    <a:cubicBezTo>
                      <a:pt x="350" y="2411"/>
                      <a:pt x="348" y="2411"/>
                      <a:pt x="347" y="2410"/>
                    </a:cubicBezTo>
                    <a:close/>
                    <a:moveTo>
                      <a:pt x="337" y="2403"/>
                    </a:moveTo>
                    <a:lnTo>
                      <a:pt x="337" y="2403"/>
                    </a:lnTo>
                    <a:cubicBezTo>
                      <a:pt x="335" y="2402"/>
                      <a:pt x="335" y="2400"/>
                      <a:pt x="336" y="2398"/>
                    </a:cubicBezTo>
                    <a:cubicBezTo>
                      <a:pt x="337" y="2397"/>
                      <a:pt x="339" y="2396"/>
                      <a:pt x="340" y="2397"/>
                    </a:cubicBezTo>
                    <a:lnTo>
                      <a:pt x="340" y="2397"/>
                    </a:lnTo>
                    <a:cubicBezTo>
                      <a:pt x="342" y="2398"/>
                      <a:pt x="342" y="2400"/>
                      <a:pt x="341" y="2402"/>
                    </a:cubicBezTo>
                    <a:cubicBezTo>
                      <a:pt x="340" y="2403"/>
                      <a:pt x="338" y="2404"/>
                      <a:pt x="337" y="2403"/>
                    </a:cubicBezTo>
                    <a:close/>
                    <a:moveTo>
                      <a:pt x="327" y="2395"/>
                    </a:moveTo>
                    <a:lnTo>
                      <a:pt x="327" y="2395"/>
                    </a:lnTo>
                    <a:cubicBezTo>
                      <a:pt x="325" y="2393"/>
                      <a:pt x="325" y="2391"/>
                      <a:pt x="327" y="2390"/>
                    </a:cubicBezTo>
                    <a:cubicBezTo>
                      <a:pt x="328" y="2389"/>
                      <a:pt x="330" y="2389"/>
                      <a:pt x="331" y="2390"/>
                    </a:cubicBezTo>
                    <a:lnTo>
                      <a:pt x="331" y="2390"/>
                    </a:lnTo>
                    <a:cubicBezTo>
                      <a:pt x="332" y="2391"/>
                      <a:pt x="332" y="2393"/>
                      <a:pt x="331" y="2395"/>
                    </a:cubicBezTo>
                    <a:cubicBezTo>
                      <a:pt x="330" y="2396"/>
                      <a:pt x="328" y="2396"/>
                      <a:pt x="327" y="2395"/>
                    </a:cubicBezTo>
                    <a:close/>
                    <a:moveTo>
                      <a:pt x="317" y="2386"/>
                    </a:moveTo>
                    <a:lnTo>
                      <a:pt x="317" y="2386"/>
                    </a:lnTo>
                    <a:cubicBezTo>
                      <a:pt x="316" y="2385"/>
                      <a:pt x="316" y="2383"/>
                      <a:pt x="317" y="2382"/>
                    </a:cubicBezTo>
                    <a:cubicBezTo>
                      <a:pt x="318" y="2381"/>
                      <a:pt x="320" y="2381"/>
                      <a:pt x="322" y="2382"/>
                    </a:cubicBezTo>
                    <a:lnTo>
                      <a:pt x="322" y="2382"/>
                    </a:lnTo>
                    <a:cubicBezTo>
                      <a:pt x="323" y="2383"/>
                      <a:pt x="323" y="2385"/>
                      <a:pt x="322" y="2386"/>
                    </a:cubicBezTo>
                    <a:cubicBezTo>
                      <a:pt x="320" y="2387"/>
                      <a:pt x="318" y="2387"/>
                      <a:pt x="317" y="2386"/>
                    </a:cubicBezTo>
                    <a:close/>
                    <a:moveTo>
                      <a:pt x="308" y="2378"/>
                    </a:moveTo>
                    <a:lnTo>
                      <a:pt x="308" y="2378"/>
                    </a:lnTo>
                    <a:cubicBezTo>
                      <a:pt x="307" y="2377"/>
                      <a:pt x="307" y="2375"/>
                      <a:pt x="308" y="2373"/>
                    </a:cubicBezTo>
                    <a:cubicBezTo>
                      <a:pt x="309" y="2372"/>
                      <a:pt x="311" y="2372"/>
                      <a:pt x="312" y="2373"/>
                    </a:cubicBezTo>
                    <a:lnTo>
                      <a:pt x="312" y="2373"/>
                    </a:lnTo>
                    <a:cubicBezTo>
                      <a:pt x="313" y="2375"/>
                      <a:pt x="313" y="2377"/>
                      <a:pt x="312" y="2378"/>
                    </a:cubicBezTo>
                    <a:cubicBezTo>
                      <a:pt x="311" y="2379"/>
                      <a:pt x="309" y="2379"/>
                      <a:pt x="308" y="2378"/>
                    </a:cubicBezTo>
                    <a:close/>
                    <a:moveTo>
                      <a:pt x="299" y="2369"/>
                    </a:moveTo>
                    <a:lnTo>
                      <a:pt x="299" y="2369"/>
                    </a:lnTo>
                    <a:cubicBezTo>
                      <a:pt x="298" y="2368"/>
                      <a:pt x="298" y="2366"/>
                      <a:pt x="299" y="2364"/>
                    </a:cubicBezTo>
                    <a:cubicBezTo>
                      <a:pt x="300" y="2363"/>
                      <a:pt x="302" y="2363"/>
                      <a:pt x="304" y="2364"/>
                    </a:cubicBezTo>
                    <a:lnTo>
                      <a:pt x="304" y="2364"/>
                    </a:lnTo>
                    <a:cubicBezTo>
                      <a:pt x="305" y="2366"/>
                      <a:pt x="305" y="2368"/>
                      <a:pt x="304" y="2369"/>
                    </a:cubicBezTo>
                    <a:cubicBezTo>
                      <a:pt x="302" y="2370"/>
                      <a:pt x="300" y="2370"/>
                      <a:pt x="299" y="2369"/>
                    </a:cubicBezTo>
                    <a:close/>
                    <a:moveTo>
                      <a:pt x="290" y="2360"/>
                    </a:moveTo>
                    <a:lnTo>
                      <a:pt x="290" y="2360"/>
                    </a:lnTo>
                    <a:cubicBezTo>
                      <a:pt x="289" y="2359"/>
                      <a:pt x="289" y="2357"/>
                      <a:pt x="290" y="2356"/>
                    </a:cubicBezTo>
                    <a:cubicBezTo>
                      <a:pt x="292" y="2354"/>
                      <a:pt x="294" y="2354"/>
                      <a:pt x="295" y="2356"/>
                    </a:cubicBezTo>
                    <a:lnTo>
                      <a:pt x="295" y="2356"/>
                    </a:lnTo>
                    <a:cubicBezTo>
                      <a:pt x="296" y="2357"/>
                      <a:pt x="296" y="2359"/>
                      <a:pt x="295" y="2360"/>
                    </a:cubicBezTo>
                    <a:cubicBezTo>
                      <a:pt x="294" y="2361"/>
                      <a:pt x="292" y="2361"/>
                      <a:pt x="290" y="2360"/>
                    </a:cubicBezTo>
                    <a:close/>
                    <a:moveTo>
                      <a:pt x="282" y="2351"/>
                    </a:moveTo>
                    <a:lnTo>
                      <a:pt x="282" y="2351"/>
                    </a:lnTo>
                    <a:cubicBezTo>
                      <a:pt x="281" y="2349"/>
                      <a:pt x="281" y="2347"/>
                      <a:pt x="282" y="2346"/>
                    </a:cubicBezTo>
                    <a:cubicBezTo>
                      <a:pt x="283" y="2345"/>
                      <a:pt x="285" y="2345"/>
                      <a:pt x="287" y="2346"/>
                    </a:cubicBezTo>
                    <a:lnTo>
                      <a:pt x="287" y="2346"/>
                    </a:lnTo>
                    <a:cubicBezTo>
                      <a:pt x="288" y="2347"/>
                      <a:pt x="288" y="2349"/>
                      <a:pt x="287" y="2351"/>
                    </a:cubicBezTo>
                    <a:cubicBezTo>
                      <a:pt x="285" y="2352"/>
                      <a:pt x="283" y="2352"/>
                      <a:pt x="282" y="2351"/>
                    </a:cubicBezTo>
                    <a:close/>
                    <a:moveTo>
                      <a:pt x="274" y="2341"/>
                    </a:moveTo>
                    <a:lnTo>
                      <a:pt x="274" y="2341"/>
                    </a:lnTo>
                    <a:cubicBezTo>
                      <a:pt x="273" y="2340"/>
                      <a:pt x="273" y="2338"/>
                      <a:pt x="274" y="2337"/>
                    </a:cubicBezTo>
                    <a:cubicBezTo>
                      <a:pt x="275" y="2335"/>
                      <a:pt x="277" y="2335"/>
                      <a:pt x="278" y="2337"/>
                    </a:cubicBezTo>
                    <a:lnTo>
                      <a:pt x="278" y="2337"/>
                    </a:lnTo>
                    <a:cubicBezTo>
                      <a:pt x="280" y="2338"/>
                      <a:pt x="280" y="2340"/>
                      <a:pt x="278" y="2341"/>
                    </a:cubicBezTo>
                    <a:cubicBezTo>
                      <a:pt x="277" y="2342"/>
                      <a:pt x="275" y="2342"/>
                      <a:pt x="274" y="2341"/>
                    </a:cubicBezTo>
                    <a:close/>
                    <a:moveTo>
                      <a:pt x="266" y="2331"/>
                    </a:moveTo>
                    <a:lnTo>
                      <a:pt x="266" y="2331"/>
                    </a:lnTo>
                    <a:cubicBezTo>
                      <a:pt x="265" y="2330"/>
                      <a:pt x="265" y="2328"/>
                      <a:pt x="266" y="2327"/>
                    </a:cubicBezTo>
                    <a:cubicBezTo>
                      <a:pt x="268" y="2326"/>
                      <a:pt x="270" y="2326"/>
                      <a:pt x="271" y="2328"/>
                    </a:cubicBezTo>
                    <a:lnTo>
                      <a:pt x="271" y="2328"/>
                    </a:lnTo>
                    <a:cubicBezTo>
                      <a:pt x="272" y="2329"/>
                      <a:pt x="271" y="2331"/>
                      <a:pt x="270" y="2332"/>
                    </a:cubicBezTo>
                    <a:cubicBezTo>
                      <a:pt x="269" y="2333"/>
                      <a:pt x="267" y="2332"/>
                      <a:pt x="266" y="2331"/>
                    </a:cubicBezTo>
                    <a:close/>
                    <a:moveTo>
                      <a:pt x="258" y="2321"/>
                    </a:moveTo>
                    <a:lnTo>
                      <a:pt x="258" y="2321"/>
                    </a:lnTo>
                    <a:cubicBezTo>
                      <a:pt x="257" y="2320"/>
                      <a:pt x="258" y="2318"/>
                      <a:pt x="259" y="2317"/>
                    </a:cubicBezTo>
                    <a:cubicBezTo>
                      <a:pt x="260" y="2316"/>
                      <a:pt x="262" y="2316"/>
                      <a:pt x="263" y="2318"/>
                    </a:cubicBezTo>
                    <a:lnTo>
                      <a:pt x="263" y="2318"/>
                    </a:lnTo>
                    <a:cubicBezTo>
                      <a:pt x="264" y="2319"/>
                      <a:pt x="264" y="2321"/>
                      <a:pt x="262" y="2322"/>
                    </a:cubicBezTo>
                    <a:cubicBezTo>
                      <a:pt x="261" y="2323"/>
                      <a:pt x="259" y="2322"/>
                      <a:pt x="258" y="2321"/>
                    </a:cubicBezTo>
                    <a:close/>
                    <a:moveTo>
                      <a:pt x="251" y="2311"/>
                    </a:moveTo>
                    <a:lnTo>
                      <a:pt x="251" y="2311"/>
                    </a:lnTo>
                    <a:cubicBezTo>
                      <a:pt x="250" y="2309"/>
                      <a:pt x="250" y="2308"/>
                      <a:pt x="252" y="2307"/>
                    </a:cubicBezTo>
                    <a:cubicBezTo>
                      <a:pt x="253" y="2306"/>
                      <a:pt x="255" y="2306"/>
                      <a:pt x="256" y="2307"/>
                    </a:cubicBezTo>
                    <a:lnTo>
                      <a:pt x="256" y="2307"/>
                    </a:lnTo>
                    <a:cubicBezTo>
                      <a:pt x="257" y="2309"/>
                      <a:pt x="256" y="2311"/>
                      <a:pt x="255" y="2312"/>
                    </a:cubicBezTo>
                    <a:cubicBezTo>
                      <a:pt x="254" y="2313"/>
                      <a:pt x="252" y="2312"/>
                      <a:pt x="251" y="2311"/>
                    </a:cubicBezTo>
                    <a:close/>
                    <a:moveTo>
                      <a:pt x="243" y="2301"/>
                    </a:moveTo>
                    <a:lnTo>
                      <a:pt x="243" y="2301"/>
                    </a:lnTo>
                    <a:cubicBezTo>
                      <a:pt x="242" y="2299"/>
                      <a:pt x="243" y="2297"/>
                      <a:pt x="244" y="2296"/>
                    </a:cubicBezTo>
                    <a:cubicBezTo>
                      <a:pt x="246" y="2295"/>
                      <a:pt x="248" y="2296"/>
                      <a:pt x="249" y="2297"/>
                    </a:cubicBezTo>
                    <a:lnTo>
                      <a:pt x="249" y="2297"/>
                    </a:lnTo>
                    <a:cubicBezTo>
                      <a:pt x="250" y="2299"/>
                      <a:pt x="249" y="2301"/>
                      <a:pt x="248" y="2302"/>
                    </a:cubicBezTo>
                    <a:cubicBezTo>
                      <a:pt x="246" y="2303"/>
                      <a:pt x="244" y="2302"/>
                      <a:pt x="243" y="2301"/>
                    </a:cubicBezTo>
                    <a:close/>
                    <a:moveTo>
                      <a:pt x="236" y="2290"/>
                    </a:moveTo>
                    <a:lnTo>
                      <a:pt x="236" y="2290"/>
                    </a:lnTo>
                    <a:cubicBezTo>
                      <a:pt x="236" y="2289"/>
                      <a:pt x="236" y="2287"/>
                      <a:pt x="237" y="2286"/>
                    </a:cubicBezTo>
                    <a:cubicBezTo>
                      <a:pt x="239" y="2285"/>
                      <a:pt x="241" y="2285"/>
                      <a:pt x="242" y="2287"/>
                    </a:cubicBezTo>
                    <a:lnTo>
                      <a:pt x="242" y="2287"/>
                    </a:lnTo>
                    <a:cubicBezTo>
                      <a:pt x="243" y="2288"/>
                      <a:pt x="242" y="2290"/>
                      <a:pt x="241" y="2291"/>
                    </a:cubicBezTo>
                    <a:cubicBezTo>
                      <a:pt x="239" y="2292"/>
                      <a:pt x="237" y="2292"/>
                      <a:pt x="236" y="2290"/>
                    </a:cubicBezTo>
                    <a:close/>
                    <a:moveTo>
                      <a:pt x="230" y="2280"/>
                    </a:moveTo>
                    <a:lnTo>
                      <a:pt x="230" y="2280"/>
                    </a:lnTo>
                    <a:cubicBezTo>
                      <a:pt x="229" y="2279"/>
                      <a:pt x="229" y="2277"/>
                      <a:pt x="230" y="2276"/>
                    </a:cubicBezTo>
                    <a:cubicBezTo>
                      <a:pt x="232" y="2275"/>
                      <a:pt x="234" y="2275"/>
                      <a:pt x="235" y="2276"/>
                    </a:cubicBezTo>
                    <a:lnTo>
                      <a:pt x="235" y="2276"/>
                    </a:lnTo>
                    <a:cubicBezTo>
                      <a:pt x="236" y="2278"/>
                      <a:pt x="235" y="2280"/>
                      <a:pt x="234" y="2281"/>
                    </a:cubicBezTo>
                    <a:cubicBezTo>
                      <a:pt x="232" y="2282"/>
                      <a:pt x="230" y="2281"/>
                      <a:pt x="230" y="2280"/>
                    </a:cubicBezTo>
                    <a:close/>
                    <a:moveTo>
                      <a:pt x="223" y="2269"/>
                    </a:moveTo>
                    <a:lnTo>
                      <a:pt x="223" y="2269"/>
                    </a:lnTo>
                    <a:cubicBezTo>
                      <a:pt x="222" y="2268"/>
                      <a:pt x="222" y="2266"/>
                      <a:pt x="224" y="2265"/>
                    </a:cubicBezTo>
                    <a:cubicBezTo>
                      <a:pt x="225" y="2264"/>
                      <a:pt x="227" y="2264"/>
                      <a:pt x="228" y="2266"/>
                    </a:cubicBezTo>
                    <a:lnTo>
                      <a:pt x="228" y="2266"/>
                    </a:lnTo>
                    <a:cubicBezTo>
                      <a:pt x="229" y="2267"/>
                      <a:pt x="229" y="2269"/>
                      <a:pt x="227" y="2270"/>
                    </a:cubicBezTo>
                    <a:cubicBezTo>
                      <a:pt x="226" y="2271"/>
                      <a:pt x="224" y="2271"/>
                      <a:pt x="223" y="2269"/>
                    </a:cubicBezTo>
                    <a:close/>
                    <a:moveTo>
                      <a:pt x="216" y="2259"/>
                    </a:moveTo>
                    <a:lnTo>
                      <a:pt x="216" y="2259"/>
                    </a:lnTo>
                    <a:cubicBezTo>
                      <a:pt x="216" y="2257"/>
                      <a:pt x="216" y="2255"/>
                      <a:pt x="217" y="2254"/>
                    </a:cubicBezTo>
                    <a:cubicBezTo>
                      <a:pt x="219" y="2253"/>
                      <a:pt x="221" y="2254"/>
                      <a:pt x="222" y="2255"/>
                    </a:cubicBezTo>
                    <a:lnTo>
                      <a:pt x="222" y="2255"/>
                    </a:lnTo>
                    <a:cubicBezTo>
                      <a:pt x="223" y="2257"/>
                      <a:pt x="222" y="2259"/>
                      <a:pt x="221" y="2259"/>
                    </a:cubicBezTo>
                    <a:cubicBezTo>
                      <a:pt x="219" y="2260"/>
                      <a:pt x="217" y="2260"/>
                      <a:pt x="216" y="2259"/>
                    </a:cubicBezTo>
                    <a:close/>
                    <a:moveTo>
                      <a:pt x="210" y="2248"/>
                    </a:moveTo>
                    <a:lnTo>
                      <a:pt x="210" y="2248"/>
                    </a:lnTo>
                    <a:cubicBezTo>
                      <a:pt x="209" y="2246"/>
                      <a:pt x="210" y="2244"/>
                      <a:pt x="211" y="2244"/>
                    </a:cubicBezTo>
                    <a:cubicBezTo>
                      <a:pt x="212" y="2243"/>
                      <a:pt x="214" y="2243"/>
                      <a:pt x="215" y="2244"/>
                    </a:cubicBezTo>
                    <a:lnTo>
                      <a:pt x="215" y="2244"/>
                    </a:lnTo>
                    <a:cubicBezTo>
                      <a:pt x="216" y="2246"/>
                      <a:pt x="216" y="2248"/>
                      <a:pt x="214" y="2249"/>
                    </a:cubicBezTo>
                    <a:cubicBezTo>
                      <a:pt x="213" y="2250"/>
                      <a:pt x="211" y="2249"/>
                      <a:pt x="210" y="2248"/>
                    </a:cubicBezTo>
                    <a:close/>
                    <a:moveTo>
                      <a:pt x="204" y="2237"/>
                    </a:moveTo>
                    <a:lnTo>
                      <a:pt x="204" y="2237"/>
                    </a:lnTo>
                    <a:cubicBezTo>
                      <a:pt x="203" y="2236"/>
                      <a:pt x="203" y="2234"/>
                      <a:pt x="205" y="2233"/>
                    </a:cubicBezTo>
                    <a:cubicBezTo>
                      <a:pt x="206" y="2232"/>
                      <a:pt x="208" y="2232"/>
                      <a:pt x="209" y="2234"/>
                    </a:cubicBezTo>
                    <a:lnTo>
                      <a:pt x="209" y="2234"/>
                    </a:lnTo>
                    <a:cubicBezTo>
                      <a:pt x="210" y="2235"/>
                      <a:pt x="210" y="2237"/>
                      <a:pt x="208" y="2238"/>
                    </a:cubicBezTo>
                    <a:cubicBezTo>
                      <a:pt x="207" y="2239"/>
                      <a:pt x="205" y="2238"/>
                      <a:pt x="204" y="2237"/>
                    </a:cubicBezTo>
                    <a:close/>
                    <a:moveTo>
                      <a:pt x="198" y="2226"/>
                    </a:moveTo>
                    <a:lnTo>
                      <a:pt x="198" y="2226"/>
                    </a:lnTo>
                    <a:cubicBezTo>
                      <a:pt x="197" y="2225"/>
                      <a:pt x="197" y="2223"/>
                      <a:pt x="199" y="2222"/>
                    </a:cubicBezTo>
                    <a:cubicBezTo>
                      <a:pt x="200" y="2221"/>
                      <a:pt x="202" y="2221"/>
                      <a:pt x="203" y="2222"/>
                    </a:cubicBezTo>
                    <a:lnTo>
                      <a:pt x="203" y="2222"/>
                    </a:lnTo>
                    <a:cubicBezTo>
                      <a:pt x="204" y="2224"/>
                      <a:pt x="204" y="2226"/>
                      <a:pt x="202" y="2227"/>
                    </a:cubicBezTo>
                    <a:cubicBezTo>
                      <a:pt x="201" y="2228"/>
                      <a:pt x="199" y="2227"/>
                      <a:pt x="198" y="2226"/>
                    </a:cubicBezTo>
                    <a:close/>
                    <a:moveTo>
                      <a:pt x="192" y="2215"/>
                    </a:moveTo>
                    <a:lnTo>
                      <a:pt x="192" y="2215"/>
                    </a:lnTo>
                    <a:cubicBezTo>
                      <a:pt x="191" y="2214"/>
                      <a:pt x="192" y="2212"/>
                      <a:pt x="193" y="2211"/>
                    </a:cubicBezTo>
                    <a:cubicBezTo>
                      <a:pt x="194" y="2210"/>
                      <a:pt x="196" y="2210"/>
                      <a:pt x="197" y="2211"/>
                    </a:cubicBezTo>
                    <a:lnTo>
                      <a:pt x="197" y="2211"/>
                    </a:lnTo>
                    <a:cubicBezTo>
                      <a:pt x="198" y="2213"/>
                      <a:pt x="198" y="2215"/>
                      <a:pt x="196" y="2216"/>
                    </a:cubicBezTo>
                    <a:cubicBezTo>
                      <a:pt x="195" y="2217"/>
                      <a:pt x="193" y="2216"/>
                      <a:pt x="192" y="2215"/>
                    </a:cubicBezTo>
                    <a:close/>
                    <a:moveTo>
                      <a:pt x="186" y="2204"/>
                    </a:moveTo>
                    <a:lnTo>
                      <a:pt x="186" y="2204"/>
                    </a:lnTo>
                    <a:cubicBezTo>
                      <a:pt x="185" y="2202"/>
                      <a:pt x="186" y="2200"/>
                      <a:pt x="187" y="2199"/>
                    </a:cubicBezTo>
                    <a:cubicBezTo>
                      <a:pt x="189" y="2199"/>
                      <a:pt x="191" y="2199"/>
                      <a:pt x="192" y="2200"/>
                    </a:cubicBezTo>
                    <a:lnTo>
                      <a:pt x="192" y="2200"/>
                    </a:lnTo>
                    <a:cubicBezTo>
                      <a:pt x="193" y="2202"/>
                      <a:pt x="192" y="2204"/>
                      <a:pt x="191" y="2205"/>
                    </a:cubicBezTo>
                    <a:cubicBezTo>
                      <a:pt x="189" y="2206"/>
                      <a:pt x="187" y="2205"/>
                      <a:pt x="186" y="2204"/>
                    </a:cubicBezTo>
                    <a:close/>
                    <a:moveTo>
                      <a:pt x="181" y="2193"/>
                    </a:moveTo>
                    <a:lnTo>
                      <a:pt x="181" y="2193"/>
                    </a:lnTo>
                    <a:cubicBezTo>
                      <a:pt x="180" y="2191"/>
                      <a:pt x="180" y="2189"/>
                      <a:pt x="182" y="2188"/>
                    </a:cubicBezTo>
                    <a:cubicBezTo>
                      <a:pt x="183" y="2187"/>
                      <a:pt x="185" y="2188"/>
                      <a:pt x="186" y="2189"/>
                    </a:cubicBezTo>
                    <a:lnTo>
                      <a:pt x="186" y="2189"/>
                    </a:lnTo>
                    <a:cubicBezTo>
                      <a:pt x="187" y="2191"/>
                      <a:pt x="187" y="2192"/>
                      <a:pt x="185" y="2193"/>
                    </a:cubicBezTo>
                    <a:cubicBezTo>
                      <a:pt x="184" y="2194"/>
                      <a:pt x="182" y="2194"/>
                      <a:pt x="181" y="2193"/>
                    </a:cubicBezTo>
                    <a:close/>
                    <a:moveTo>
                      <a:pt x="175" y="2181"/>
                    </a:moveTo>
                    <a:lnTo>
                      <a:pt x="175" y="2181"/>
                    </a:lnTo>
                    <a:cubicBezTo>
                      <a:pt x="175" y="2180"/>
                      <a:pt x="175" y="2178"/>
                      <a:pt x="176" y="2177"/>
                    </a:cubicBezTo>
                    <a:cubicBezTo>
                      <a:pt x="178" y="2176"/>
                      <a:pt x="180" y="2176"/>
                      <a:pt x="181" y="2178"/>
                    </a:cubicBezTo>
                    <a:lnTo>
                      <a:pt x="181" y="2178"/>
                    </a:lnTo>
                    <a:cubicBezTo>
                      <a:pt x="182" y="2179"/>
                      <a:pt x="181" y="2181"/>
                      <a:pt x="180" y="2182"/>
                    </a:cubicBezTo>
                    <a:cubicBezTo>
                      <a:pt x="178" y="2183"/>
                      <a:pt x="176" y="2183"/>
                      <a:pt x="175" y="2181"/>
                    </a:cubicBezTo>
                    <a:close/>
                    <a:moveTo>
                      <a:pt x="170" y="2170"/>
                    </a:moveTo>
                    <a:lnTo>
                      <a:pt x="170" y="2170"/>
                    </a:lnTo>
                    <a:cubicBezTo>
                      <a:pt x="169" y="2169"/>
                      <a:pt x="170" y="2167"/>
                      <a:pt x="171" y="2166"/>
                    </a:cubicBezTo>
                    <a:cubicBezTo>
                      <a:pt x="172" y="2165"/>
                      <a:pt x="174" y="2165"/>
                      <a:pt x="175" y="2167"/>
                    </a:cubicBezTo>
                    <a:lnTo>
                      <a:pt x="175" y="2167"/>
                    </a:lnTo>
                    <a:cubicBezTo>
                      <a:pt x="176" y="2168"/>
                      <a:pt x="176" y="2170"/>
                      <a:pt x="174" y="2171"/>
                    </a:cubicBezTo>
                    <a:cubicBezTo>
                      <a:pt x="173" y="2172"/>
                      <a:pt x="171" y="2171"/>
                      <a:pt x="170" y="2170"/>
                    </a:cubicBezTo>
                    <a:close/>
                    <a:moveTo>
                      <a:pt x="165" y="2159"/>
                    </a:moveTo>
                    <a:lnTo>
                      <a:pt x="165" y="2159"/>
                    </a:lnTo>
                    <a:cubicBezTo>
                      <a:pt x="164" y="2157"/>
                      <a:pt x="164" y="2155"/>
                      <a:pt x="166" y="2154"/>
                    </a:cubicBezTo>
                    <a:cubicBezTo>
                      <a:pt x="167" y="2153"/>
                      <a:pt x="169" y="2154"/>
                      <a:pt x="170" y="2155"/>
                    </a:cubicBezTo>
                    <a:lnTo>
                      <a:pt x="170" y="2155"/>
                    </a:lnTo>
                    <a:cubicBezTo>
                      <a:pt x="171" y="2157"/>
                      <a:pt x="171" y="2158"/>
                      <a:pt x="169" y="2159"/>
                    </a:cubicBezTo>
                    <a:cubicBezTo>
                      <a:pt x="168" y="2160"/>
                      <a:pt x="166" y="2160"/>
                      <a:pt x="165" y="2159"/>
                    </a:cubicBezTo>
                    <a:close/>
                    <a:moveTo>
                      <a:pt x="160" y="2147"/>
                    </a:moveTo>
                    <a:lnTo>
                      <a:pt x="160" y="2147"/>
                    </a:lnTo>
                    <a:cubicBezTo>
                      <a:pt x="159" y="2146"/>
                      <a:pt x="159" y="2144"/>
                      <a:pt x="161" y="2143"/>
                    </a:cubicBezTo>
                    <a:cubicBezTo>
                      <a:pt x="162" y="2142"/>
                      <a:pt x="164" y="2142"/>
                      <a:pt x="165" y="2144"/>
                    </a:cubicBezTo>
                    <a:lnTo>
                      <a:pt x="165" y="2144"/>
                    </a:lnTo>
                    <a:cubicBezTo>
                      <a:pt x="166" y="2145"/>
                      <a:pt x="166" y="2147"/>
                      <a:pt x="164" y="2148"/>
                    </a:cubicBezTo>
                    <a:cubicBezTo>
                      <a:pt x="163" y="2149"/>
                      <a:pt x="161" y="2149"/>
                      <a:pt x="160" y="2147"/>
                    </a:cubicBezTo>
                    <a:close/>
                    <a:moveTo>
                      <a:pt x="155" y="2136"/>
                    </a:moveTo>
                    <a:lnTo>
                      <a:pt x="155" y="2136"/>
                    </a:lnTo>
                    <a:cubicBezTo>
                      <a:pt x="154" y="2134"/>
                      <a:pt x="154" y="2132"/>
                      <a:pt x="156" y="2131"/>
                    </a:cubicBezTo>
                    <a:cubicBezTo>
                      <a:pt x="157" y="2130"/>
                      <a:pt x="159" y="2131"/>
                      <a:pt x="160" y="2132"/>
                    </a:cubicBezTo>
                    <a:lnTo>
                      <a:pt x="160" y="2132"/>
                    </a:lnTo>
                    <a:cubicBezTo>
                      <a:pt x="161" y="2134"/>
                      <a:pt x="161" y="2136"/>
                      <a:pt x="159" y="2137"/>
                    </a:cubicBezTo>
                    <a:cubicBezTo>
                      <a:pt x="158" y="2138"/>
                      <a:pt x="156" y="2137"/>
                      <a:pt x="155" y="2136"/>
                    </a:cubicBezTo>
                    <a:close/>
                    <a:moveTo>
                      <a:pt x="150" y="2124"/>
                    </a:moveTo>
                    <a:lnTo>
                      <a:pt x="150" y="2124"/>
                    </a:lnTo>
                    <a:cubicBezTo>
                      <a:pt x="149" y="2123"/>
                      <a:pt x="150" y="2121"/>
                      <a:pt x="151" y="2120"/>
                    </a:cubicBezTo>
                    <a:cubicBezTo>
                      <a:pt x="153" y="2119"/>
                      <a:pt x="155" y="2119"/>
                      <a:pt x="155" y="2121"/>
                    </a:cubicBezTo>
                    <a:lnTo>
                      <a:pt x="155" y="2121"/>
                    </a:lnTo>
                    <a:cubicBezTo>
                      <a:pt x="156" y="2122"/>
                      <a:pt x="156" y="2124"/>
                      <a:pt x="155" y="2125"/>
                    </a:cubicBezTo>
                    <a:cubicBezTo>
                      <a:pt x="153" y="2126"/>
                      <a:pt x="151" y="2126"/>
                      <a:pt x="150" y="2124"/>
                    </a:cubicBezTo>
                    <a:close/>
                    <a:moveTo>
                      <a:pt x="146" y="2112"/>
                    </a:moveTo>
                    <a:lnTo>
                      <a:pt x="146" y="2112"/>
                    </a:lnTo>
                    <a:cubicBezTo>
                      <a:pt x="145" y="2111"/>
                      <a:pt x="145" y="2109"/>
                      <a:pt x="147" y="2108"/>
                    </a:cubicBezTo>
                    <a:cubicBezTo>
                      <a:pt x="148" y="2107"/>
                      <a:pt x="150" y="2108"/>
                      <a:pt x="151" y="2109"/>
                    </a:cubicBezTo>
                    <a:lnTo>
                      <a:pt x="151" y="2109"/>
                    </a:lnTo>
                    <a:cubicBezTo>
                      <a:pt x="152" y="2110"/>
                      <a:pt x="151" y="2112"/>
                      <a:pt x="150" y="2113"/>
                    </a:cubicBezTo>
                    <a:cubicBezTo>
                      <a:pt x="149" y="2114"/>
                      <a:pt x="147" y="2114"/>
                      <a:pt x="146" y="2112"/>
                    </a:cubicBezTo>
                    <a:close/>
                    <a:moveTo>
                      <a:pt x="141" y="2101"/>
                    </a:moveTo>
                    <a:lnTo>
                      <a:pt x="141" y="2101"/>
                    </a:lnTo>
                    <a:cubicBezTo>
                      <a:pt x="140" y="2099"/>
                      <a:pt x="140" y="2097"/>
                      <a:pt x="142" y="2097"/>
                    </a:cubicBezTo>
                    <a:cubicBezTo>
                      <a:pt x="143" y="2096"/>
                      <a:pt x="145" y="2096"/>
                      <a:pt x="146" y="2097"/>
                    </a:cubicBezTo>
                    <a:lnTo>
                      <a:pt x="146" y="2097"/>
                    </a:lnTo>
                    <a:cubicBezTo>
                      <a:pt x="147" y="2099"/>
                      <a:pt x="147" y="2101"/>
                      <a:pt x="145" y="2102"/>
                    </a:cubicBezTo>
                    <a:cubicBezTo>
                      <a:pt x="144" y="2103"/>
                      <a:pt x="142" y="2102"/>
                      <a:pt x="141" y="2101"/>
                    </a:cubicBezTo>
                    <a:close/>
                    <a:moveTo>
                      <a:pt x="136" y="2089"/>
                    </a:moveTo>
                    <a:lnTo>
                      <a:pt x="136" y="2089"/>
                    </a:lnTo>
                    <a:cubicBezTo>
                      <a:pt x="136" y="2087"/>
                      <a:pt x="136" y="2085"/>
                      <a:pt x="138" y="2085"/>
                    </a:cubicBezTo>
                    <a:cubicBezTo>
                      <a:pt x="139" y="2084"/>
                      <a:pt x="141" y="2085"/>
                      <a:pt x="142" y="2086"/>
                    </a:cubicBezTo>
                    <a:lnTo>
                      <a:pt x="142" y="2086"/>
                    </a:lnTo>
                    <a:cubicBezTo>
                      <a:pt x="143" y="2088"/>
                      <a:pt x="142" y="2090"/>
                      <a:pt x="140" y="2090"/>
                    </a:cubicBezTo>
                    <a:cubicBezTo>
                      <a:pt x="139" y="2091"/>
                      <a:pt x="137" y="2090"/>
                      <a:pt x="136" y="2089"/>
                    </a:cubicBezTo>
                    <a:close/>
                    <a:moveTo>
                      <a:pt x="132" y="2077"/>
                    </a:moveTo>
                    <a:lnTo>
                      <a:pt x="132" y="2077"/>
                    </a:lnTo>
                    <a:cubicBezTo>
                      <a:pt x="131" y="2076"/>
                      <a:pt x="132" y="2074"/>
                      <a:pt x="133" y="2073"/>
                    </a:cubicBezTo>
                    <a:cubicBezTo>
                      <a:pt x="135" y="2072"/>
                      <a:pt x="137" y="2073"/>
                      <a:pt x="138" y="2074"/>
                    </a:cubicBezTo>
                    <a:lnTo>
                      <a:pt x="138" y="2074"/>
                    </a:lnTo>
                    <a:cubicBezTo>
                      <a:pt x="138" y="2076"/>
                      <a:pt x="138" y="2078"/>
                      <a:pt x="136" y="2079"/>
                    </a:cubicBezTo>
                    <a:cubicBezTo>
                      <a:pt x="135" y="2079"/>
                      <a:pt x="133" y="2079"/>
                      <a:pt x="132" y="2077"/>
                    </a:cubicBezTo>
                    <a:close/>
                    <a:moveTo>
                      <a:pt x="128" y="2065"/>
                    </a:moveTo>
                    <a:lnTo>
                      <a:pt x="128" y="2065"/>
                    </a:lnTo>
                    <a:cubicBezTo>
                      <a:pt x="127" y="2064"/>
                      <a:pt x="128" y="2062"/>
                      <a:pt x="129" y="2061"/>
                    </a:cubicBezTo>
                    <a:cubicBezTo>
                      <a:pt x="131" y="2060"/>
                      <a:pt x="133" y="2061"/>
                      <a:pt x="133" y="2063"/>
                    </a:cubicBezTo>
                    <a:lnTo>
                      <a:pt x="133" y="2063"/>
                    </a:lnTo>
                    <a:cubicBezTo>
                      <a:pt x="134" y="2064"/>
                      <a:pt x="133" y="2066"/>
                      <a:pt x="132" y="2067"/>
                    </a:cubicBezTo>
                    <a:cubicBezTo>
                      <a:pt x="130" y="2068"/>
                      <a:pt x="129" y="2067"/>
                      <a:pt x="128" y="2065"/>
                    </a:cubicBezTo>
                    <a:close/>
                    <a:moveTo>
                      <a:pt x="123" y="2054"/>
                    </a:moveTo>
                    <a:lnTo>
                      <a:pt x="123" y="2054"/>
                    </a:lnTo>
                    <a:cubicBezTo>
                      <a:pt x="123" y="2052"/>
                      <a:pt x="123" y="2050"/>
                      <a:pt x="125" y="2049"/>
                    </a:cubicBezTo>
                    <a:cubicBezTo>
                      <a:pt x="126" y="2049"/>
                      <a:pt x="128" y="2049"/>
                      <a:pt x="129" y="2051"/>
                    </a:cubicBezTo>
                    <a:lnTo>
                      <a:pt x="129" y="2051"/>
                    </a:lnTo>
                    <a:cubicBezTo>
                      <a:pt x="130" y="2052"/>
                      <a:pt x="129" y="2054"/>
                      <a:pt x="128" y="2055"/>
                    </a:cubicBezTo>
                    <a:cubicBezTo>
                      <a:pt x="126" y="2056"/>
                      <a:pt x="124" y="2055"/>
                      <a:pt x="123" y="2054"/>
                    </a:cubicBezTo>
                    <a:close/>
                    <a:moveTo>
                      <a:pt x="119" y="2042"/>
                    </a:moveTo>
                    <a:lnTo>
                      <a:pt x="119" y="2042"/>
                    </a:lnTo>
                    <a:cubicBezTo>
                      <a:pt x="119" y="2040"/>
                      <a:pt x="119" y="2038"/>
                      <a:pt x="121" y="2038"/>
                    </a:cubicBezTo>
                    <a:cubicBezTo>
                      <a:pt x="122" y="2037"/>
                      <a:pt x="124" y="2037"/>
                      <a:pt x="125" y="2039"/>
                    </a:cubicBezTo>
                    <a:lnTo>
                      <a:pt x="125" y="2039"/>
                    </a:lnTo>
                    <a:cubicBezTo>
                      <a:pt x="126" y="2041"/>
                      <a:pt x="125" y="2042"/>
                      <a:pt x="124" y="2043"/>
                    </a:cubicBezTo>
                    <a:cubicBezTo>
                      <a:pt x="122" y="2044"/>
                      <a:pt x="120" y="2043"/>
                      <a:pt x="119" y="2042"/>
                    </a:cubicBezTo>
                    <a:close/>
                    <a:moveTo>
                      <a:pt x="116" y="2030"/>
                    </a:moveTo>
                    <a:lnTo>
                      <a:pt x="116" y="2030"/>
                    </a:lnTo>
                    <a:cubicBezTo>
                      <a:pt x="115" y="2028"/>
                      <a:pt x="115" y="2026"/>
                      <a:pt x="117" y="2026"/>
                    </a:cubicBezTo>
                    <a:cubicBezTo>
                      <a:pt x="118" y="2025"/>
                      <a:pt x="120" y="2026"/>
                      <a:pt x="121" y="2027"/>
                    </a:cubicBezTo>
                    <a:lnTo>
                      <a:pt x="121" y="2027"/>
                    </a:lnTo>
                    <a:cubicBezTo>
                      <a:pt x="122" y="2029"/>
                      <a:pt x="121" y="2031"/>
                      <a:pt x="120" y="2031"/>
                    </a:cubicBezTo>
                    <a:cubicBezTo>
                      <a:pt x="118" y="2032"/>
                      <a:pt x="116" y="2031"/>
                      <a:pt x="116" y="2030"/>
                    </a:cubicBezTo>
                    <a:close/>
                    <a:moveTo>
                      <a:pt x="112" y="2018"/>
                    </a:moveTo>
                    <a:lnTo>
                      <a:pt x="112" y="2018"/>
                    </a:lnTo>
                    <a:cubicBezTo>
                      <a:pt x="111" y="2016"/>
                      <a:pt x="111" y="2015"/>
                      <a:pt x="113" y="2014"/>
                    </a:cubicBezTo>
                    <a:cubicBezTo>
                      <a:pt x="115" y="2013"/>
                      <a:pt x="116" y="2014"/>
                      <a:pt x="117" y="2015"/>
                    </a:cubicBezTo>
                    <a:lnTo>
                      <a:pt x="117" y="2015"/>
                    </a:lnTo>
                    <a:cubicBezTo>
                      <a:pt x="118" y="2017"/>
                      <a:pt x="117" y="2019"/>
                      <a:pt x="116" y="2019"/>
                    </a:cubicBezTo>
                    <a:cubicBezTo>
                      <a:pt x="114" y="2020"/>
                      <a:pt x="112" y="2020"/>
                      <a:pt x="112" y="2018"/>
                    </a:cubicBezTo>
                    <a:close/>
                    <a:moveTo>
                      <a:pt x="107" y="2006"/>
                    </a:moveTo>
                    <a:lnTo>
                      <a:pt x="107" y="2006"/>
                    </a:lnTo>
                    <a:cubicBezTo>
                      <a:pt x="107" y="2004"/>
                      <a:pt x="108" y="2002"/>
                      <a:pt x="110" y="2002"/>
                    </a:cubicBezTo>
                    <a:cubicBezTo>
                      <a:pt x="111" y="2001"/>
                      <a:pt x="113" y="2002"/>
                      <a:pt x="114" y="2004"/>
                    </a:cubicBezTo>
                    <a:lnTo>
                      <a:pt x="114" y="2004"/>
                    </a:lnTo>
                    <a:cubicBezTo>
                      <a:pt x="114" y="2006"/>
                      <a:pt x="113" y="2007"/>
                      <a:pt x="111" y="2008"/>
                    </a:cubicBezTo>
                    <a:cubicBezTo>
                      <a:pt x="110" y="2008"/>
                      <a:pt x="108" y="2007"/>
                      <a:pt x="107" y="2006"/>
                    </a:cubicBezTo>
                    <a:close/>
                    <a:moveTo>
                      <a:pt x="104" y="1994"/>
                    </a:moveTo>
                    <a:lnTo>
                      <a:pt x="104" y="1994"/>
                    </a:lnTo>
                    <a:cubicBezTo>
                      <a:pt x="103" y="1992"/>
                      <a:pt x="104" y="1990"/>
                      <a:pt x="106" y="1990"/>
                    </a:cubicBezTo>
                    <a:cubicBezTo>
                      <a:pt x="108" y="1989"/>
                      <a:pt x="110" y="1990"/>
                      <a:pt x="110" y="1992"/>
                    </a:cubicBezTo>
                    <a:lnTo>
                      <a:pt x="110" y="1992"/>
                    </a:lnTo>
                    <a:cubicBezTo>
                      <a:pt x="110" y="1994"/>
                      <a:pt x="109" y="1995"/>
                      <a:pt x="108" y="1996"/>
                    </a:cubicBezTo>
                    <a:cubicBezTo>
                      <a:pt x="106" y="1996"/>
                      <a:pt x="104" y="1995"/>
                      <a:pt x="104" y="1994"/>
                    </a:cubicBezTo>
                    <a:close/>
                    <a:moveTo>
                      <a:pt x="100" y="1982"/>
                    </a:moveTo>
                    <a:lnTo>
                      <a:pt x="100" y="1982"/>
                    </a:lnTo>
                    <a:cubicBezTo>
                      <a:pt x="100" y="1980"/>
                      <a:pt x="101" y="1978"/>
                      <a:pt x="103" y="1978"/>
                    </a:cubicBezTo>
                    <a:cubicBezTo>
                      <a:pt x="104" y="1977"/>
                      <a:pt x="106" y="1978"/>
                      <a:pt x="106" y="1980"/>
                    </a:cubicBezTo>
                    <a:lnTo>
                      <a:pt x="106" y="1980"/>
                    </a:lnTo>
                    <a:cubicBezTo>
                      <a:pt x="107" y="1982"/>
                      <a:pt x="106" y="1983"/>
                      <a:pt x="104" y="1984"/>
                    </a:cubicBezTo>
                    <a:cubicBezTo>
                      <a:pt x="102" y="1984"/>
                      <a:pt x="101" y="1983"/>
                      <a:pt x="100" y="1982"/>
                    </a:cubicBezTo>
                    <a:close/>
                    <a:moveTo>
                      <a:pt x="97" y="1970"/>
                    </a:moveTo>
                    <a:lnTo>
                      <a:pt x="97" y="1970"/>
                    </a:lnTo>
                    <a:cubicBezTo>
                      <a:pt x="96" y="1968"/>
                      <a:pt x="97" y="1966"/>
                      <a:pt x="99" y="1966"/>
                    </a:cubicBezTo>
                    <a:cubicBezTo>
                      <a:pt x="101" y="1965"/>
                      <a:pt x="102" y="1966"/>
                      <a:pt x="103" y="1968"/>
                    </a:cubicBezTo>
                    <a:lnTo>
                      <a:pt x="103" y="1968"/>
                    </a:lnTo>
                    <a:cubicBezTo>
                      <a:pt x="103" y="1970"/>
                      <a:pt x="102" y="1971"/>
                      <a:pt x="100" y="1972"/>
                    </a:cubicBezTo>
                    <a:cubicBezTo>
                      <a:pt x="99" y="1972"/>
                      <a:pt x="97" y="1971"/>
                      <a:pt x="97" y="1970"/>
                    </a:cubicBezTo>
                    <a:close/>
                    <a:moveTo>
                      <a:pt x="93" y="1958"/>
                    </a:moveTo>
                    <a:lnTo>
                      <a:pt x="93" y="1958"/>
                    </a:lnTo>
                    <a:cubicBezTo>
                      <a:pt x="93" y="1956"/>
                      <a:pt x="94" y="1954"/>
                      <a:pt x="95" y="1954"/>
                    </a:cubicBezTo>
                    <a:cubicBezTo>
                      <a:pt x="97" y="1953"/>
                      <a:pt x="99" y="1954"/>
                      <a:pt x="99" y="1956"/>
                    </a:cubicBezTo>
                    <a:lnTo>
                      <a:pt x="99" y="1956"/>
                    </a:lnTo>
                    <a:cubicBezTo>
                      <a:pt x="100" y="1958"/>
                      <a:pt x="99" y="1959"/>
                      <a:pt x="97" y="1960"/>
                    </a:cubicBezTo>
                    <a:cubicBezTo>
                      <a:pt x="95" y="1960"/>
                      <a:pt x="94" y="1959"/>
                      <a:pt x="93" y="1958"/>
                    </a:cubicBezTo>
                    <a:close/>
                    <a:moveTo>
                      <a:pt x="90" y="1946"/>
                    </a:moveTo>
                    <a:lnTo>
                      <a:pt x="90" y="1946"/>
                    </a:lnTo>
                    <a:cubicBezTo>
                      <a:pt x="89" y="1944"/>
                      <a:pt x="90" y="1942"/>
                      <a:pt x="92" y="1942"/>
                    </a:cubicBezTo>
                    <a:cubicBezTo>
                      <a:pt x="94" y="1941"/>
                      <a:pt x="95" y="1942"/>
                      <a:pt x="96" y="1944"/>
                    </a:cubicBezTo>
                    <a:lnTo>
                      <a:pt x="96" y="1944"/>
                    </a:lnTo>
                    <a:cubicBezTo>
                      <a:pt x="96" y="1946"/>
                      <a:pt x="95" y="1947"/>
                      <a:pt x="94" y="1948"/>
                    </a:cubicBezTo>
                    <a:cubicBezTo>
                      <a:pt x="92" y="1948"/>
                      <a:pt x="90" y="1947"/>
                      <a:pt x="90" y="1946"/>
                    </a:cubicBezTo>
                    <a:close/>
                    <a:moveTo>
                      <a:pt x="87" y="1933"/>
                    </a:moveTo>
                    <a:lnTo>
                      <a:pt x="87" y="1933"/>
                    </a:lnTo>
                    <a:cubicBezTo>
                      <a:pt x="86" y="1932"/>
                      <a:pt x="87" y="1930"/>
                      <a:pt x="89" y="1930"/>
                    </a:cubicBezTo>
                    <a:cubicBezTo>
                      <a:pt x="91" y="1929"/>
                      <a:pt x="92" y="1930"/>
                      <a:pt x="93" y="1932"/>
                    </a:cubicBezTo>
                    <a:lnTo>
                      <a:pt x="93" y="1932"/>
                    </a:lnTo>
                    <a:cubicBezTo>
                      <a:pt x="93" y="1934"/>
                      <a:pt x="92" y="1935"/>
                      <a:pt x="90" y="1936"/>
                    </a:cubicBezTo>
                    <a:cubicBezTo>
                      <a:pt x="89" y="1936"/>
                      <a:pt x="87" y="1935"/>
                      <a:pt x="87" y="1933"/>
                    </a:cubicBezTo>
                    <a:close/>
                    <a:moveTo>
                      <a:pt x="83" y="1921"/>
                    </a:moveTo>
                    <a:lnTo>
                      <a:pt x="83" y="1921"/>
                    </a:lnTo>
                    <a:cubicBezTo>
                      <a:pt x="83" y="1920"/>
                      <a:pt x="84" y="1918"/>
                      <a:pt x="86" y="1918"/>
                    </a:cubicBezTo>
                    <a:cubicBezTo>
                      <a:pt x="87" y="1917"/>
                      <a:pt x="89" y="1918"/>
                      <a:pt x="89" y="1920"/>
                    </a:cubicBezTo>
                    <a:lnTo>
                      <a:pt x="89" y="1920"/>
                    </a:lnTo>
                    <a:cubicBezTo>
                      <a:pt x="90" y="1922"/>
                      <a:pt x="89" y="1923"/>
                      <a:pt x="87" y="1924"/>
                    </a:cubicBezTo>
                    <a:cubicBezTo>
                      <a:pt x="85" y="1924"/>
                      <a:pt x="84" y="1923"/>
                      <a:pt x="83" y="1921"/>
                    </a:cubicBezTo>
                    <a:close/>
                    <a:moveTo>
                      <a:pt x="80" y="1909"/>
                    </a:moveTo>
                    <a:lnTo>
                      <a:pt x="80" y="1909"/>
                    </a:lnTo>
                    <a:cubicBezTo>
                      <a:pt x="80" y="1908"/>
                      <a:pt x="81" y="1906"/>
                      <a:pt x="82" y="1905"/>
                    </a:cubicBezTo>
                    <a:cubicBezTo>
                      <a:pt x="84" y="1905"/>
                      <a:pt x="86" y="1906"/>
                      <a:pt x="86" y="1908"/>
                    </a:cubicBezTo>
                    <a:lnTo>
                      <a:pt x="86" y="1908"/>
                    </a:lnTo>
                    <a:cubicBezTo>
                      <a:pt x="87" y="1909"/>
                      <a:pt x="86" y="1911"/>
                      <a:pt x="84" y="1912"/>
                    </a:cubicBezTo>
                    <a:cubicBezTo>
                      <a:pt x="82" y="1912"/>
                      <a:pt x="81" y="1911"/>
                      <a:pt x="80" y="1909"/>
                    </a:cubicBezTo>
                    <a:close/>
                    <a:moveTo>
                      <a:pt x="77" y="1897"/>
                    </a:moveTo>
                    <a:lnTo>
                      <a:pt x="77" y="1897"/>
                    </a:lnTo>
                    <a:cubicBezTo>
                      <a:pt x="77" y="1895"/>
                      <a:pt x="78" y="1894"/>
                      <a:pt x="79" y="1893"/>
                    </a:cubicBezTo>
                    <a:cubicBezTo>
                      <a:pt x="81" y="1893"/>
                      <a:pt x="83" y="1894"/>
                      <a:pt x="83" y="1896"/>
                    </a:cubicBezTo>
                    <a:lnTo>
                      <a:pt x="83" y="1896"/>
                    </a:lnTo>
                    <a:cubicBezTo>
                      <a:pt x="84" y="1897"/>
                      <a:pt x="83" y="1899"/>
                      <a:pt x="81" y="1899"/>
                    </a:cubicBezTo>
                    <a:cubicBezTo>
                      <a:pt x="79" y="1900"/>
                      <a:pt x="78" y="1899"/>
                      <a:pt x="77" y="1897"/>
                    </a:cubicBezTo>
                    <a:close/>
                    <a:moveTo>
                      <a:pt x="74" y="1885"/>
                    </a:moveTo>
                    <a:lnTo>
                      <a:pt x="74" y="1885"/>
                    </a:lnTo>
                    <a:cubicBezTo>
                      <a:pt x="74" y="1883"/>
                      <a:pt x="75" y="1882"/>
                      <a:pt x="76" y="1881"/>
                    </a:cubicBezTo>
                    <a:cubicBezTo>
                      <a:pt x="78" y="1881"/>
                      <a:pt x="80" y="1882"/>
                      <a:pt x="80" y="1883"/>
                    </a:cubicBezTo>
                    <a:lnTo>
                      <a:pt x="80" y="1883"/>
                    </a:lnTo>
                    <a:cubicBezTo>
                      <a:pt x="81" y="1885"/>
                      <a:pt x="80" y="1887"/>
                      <a:pt x="78" y="1887"/>
                    </a:cubicBezTo>
                    <a:cubicBezTo>
                      <a:pt x="76" y="1888"/>
                      <a:pt x="75" y="1887"/>
                      <a:pt x="74" y="1885"/>
                    </a:cubicBezTo>
                    <a:close/>
                    <a:moveTo>
                      <a:pt x="71" y="1873"/>
                    </a:moveTo>
                    <a:lnTo>
                      <a:pt x="71" y="1873"/>
                    </a:lnTo>
                    <a:cubicBezTo>
                      <a:pt x="71" y="1871"/>
                      <a:pt x="72" y="1869"/>
                      <a:pt x="73" y="1869"/>
                    </a:cubicBezTo>
                    <a:cubicBezTo>
                      <a:pt x="75" y="1869"/>
                      <a:pt x="77" y="1870"/>
                      <a:pt x="77" y="1871"/>
                    </a:cubicBezTo>
                    <a:lnTo>
                      <a:pt x="77" y="1871"/>
                    </a:lnTo>
                    <a:cubicBezTo>
                      <a:pt x="78" y="1873"/>
                      <a:pt x="77" y="1875"/>
                      <a:pt x="75" y="1875"/>
                    </a:cubicBezTo>
                    <a:cubicBezTo>
                      <a:pt x="73" y="1876"/>
                      <a:pt x="72" y="1875"/>
                      <a:pt x="71" y="1873"/>
                    </a:cubicBezTo>
                    <a:close/>
                    <a:moveTo>
                      <a:pt x="68" y="1861"/>
                    </a:moveTo>
                    <a:lnTo>
                      <a:pt x="68" y="1861"/>
                    </a:lnTo>
                    <a:cubicBezTo>
                      <a:pt x="68" y="1859"/>
                      <a:pt x="69" y="1857"/>
                      <a:pt x="71" y="1857"/>
                    </a:cubicBezTo>
                    <a:cubicBezTo>
                      <a:pt x="72" y="1856"/>
                      <a:pt x="74" y="1857"/>
                      <a:pt x="74" y="1859"/>
                    </a:cubicBezTo>
                    <a:lnTo>
                      <a:pt x="74" y="1859"/>
                    </a:lnTo>
                    <a:cubicBezTo>
                      <a:pt x="75" y="1861"/>
                      <a:pt x="74" y="1863"/>
                      <a:pt x="72" y="1863"/>
                    </a:cubicBezTo>
                    <a:cubicBezTo>
                      <a:pt x="70" y="1863"/>
                      <a:pt x="69" y="1862"/>
                      <a:pt x="68" y="1861"/>
                    </a:cubicBezTo>
                    <a:close/>
                    <a:moveTo>
                      <a:pt x="66" y="1848"/>
                    </a:moveTo>
                    <a:lnTo>
                      <a:pt x="66" y="1848"/>
                    </a:lnTo>
                    <a:cubicBezTo>
                      <a:pt x="65" y="1847"/>
                      <a:pt x="66" y="1845"/>
                      <a:pt x="68" y="1845"/>
                    </a:cubicBezTo>
                    <a:cubicBezTo>
                      <a:pt x="70" y="1844"/>
                      <a:pt x="71" y="1845"/>
                      <a:pt x="72" y="1847"/>
                    </a:cubicBezTo>
                    <a:lnTo>
                      <a:pt x="72" y="1847"/>
                    </a:lnTo>
                    <a:cubicBezTo>
                      <a:pt x="72" y="1849"/>
                      <a:pt x="71" y="1850"/>
                      <a:pt x="69" y="1851"/>
                    </a:cubicBezTo>
                    <a:cubicBezTo>
                      <a:pt x="68" y="1851"/>
                      <a:pt x="66" y="1850"/>
                      <a:pt x="66" y="1848"/>
                    </a:cubicBezTo>
                    <a:close/>
                    <a:moveTo>
                      <a:pt x="63" y="1836"/>
                    </a:moveTo>
                    <a:lnTo>
                      <a:pt x="63" y="1836"/>
                    </a:lnTo>
                    <a:cubicBezTo>
                      <a:pt x="62" y="1835"/>
                      <a:pt x="63" y="1833"/>
                      <a:pt x="65" y="1832"/>
                    </a:cubicBezTo>
                    <a:cubicBezTo>
                      <a:pt x="67" y="1832"/>
                      <a:pt x="69" y="1833"/>
                      <a:pt x="69" y="1835"/>
                    </a:cubicBezTo>
                    <a:lnTo>
                      <a:pt x="69" y="1835"/>
                    </a:lnTo>
                    <a:cubicBezTo>
                      <a:pt x="69" y="1836"/>
                      <a:pt x="68" y="1838"/>
                      <a:pt x="67" y="1839"/>
                    </a:cubicBezTo>
                    <a:cubicBezTo>
                      <a:pt x="65" y="1839"/>
                      <a:pt x="63" y="1838"/>
                      <a:pt x="63" y="1836"/>
                    </a:cubicBezTo>
                    <a:close/>
                    <a:moveTo>
                      <a:pt x="60" y="1824"/>
                    </a:moveTo>
                    <a:lnTo>
                      <a:pt x="60" y="1824"/>
                    </a:lnTo>
                    <a:cubicBezTo>
                      <a:pt x="60" y="1822"/>
                      <a:pt x="61" y="1821"/>
                      <a:pt x="62" y="1820"/>
                    </a:cubicBezTo>
                    <a:cubicBezTo>
                      <a:pt x="64" y="1820"/>
                      <a:pt x="66" y="1821"/>
                      <a:pt x="66" y="1823"/>
                    </a:cubicBezTo>
                    <a:lnTo>
                      <a:pt x="66" y="1823"/>
                    </a:lnTo>
                    <a:cubicBezTo>
                      <a:pt x="67" y="1824"/>
                      <a:pt x="66" y="1826"/>
                      <a:pt x="64" y="1826"/>
                    </a:cubicBezTo>
                    <a:cubicBezTo>
                      <a:pt x="62" y="1827"/>
                      <a:pt x="61" y="1826"/>
                      <a:pt x="60" y="1824"/>
                    </a:cubicBezTo>
                    <a:close/>
                    <a:moveTo>
                      <a:pt x="58" y="1812"/>
                    </a:moveTo>
                    <a:lnTo>
                      <a:pt x="58" y="1812"/>
                    </a:lnTo>
                    <a:cubicBezTo>
                      <a:pt x="57" y="1810"/>
                      <a:pt x="58" y="1808"/>
                      <a:pt x="60" y="1808"/>
                    </a:cubicBezTo>
                    <a:cubicBezTo>
                      <a:pt x="61" y="1808"/>
                      <a:pt x="63" y="1809"/>
                      <a:pt x="64" y="1810"/>
                    </a:cubicBezTo>
                    <a:lnTo>
                      <a:pt x="64" y="1810"/>
                    </a:lnTo>
                    <a:cubicBezTo>
                      <a:pt x="64" y="1812"/>
                      <a:pt x="63" y="1814"/>
                      <a:pt x="61" y="1814"/>
                    </a:cubicBezTo>
                    <a:cubicBezTo>
                      <a:pt x="60" y="1815"/>
                      <a:pt x="58" y="1814"/>
                      <a:pt x="58" y="1812"/>
                    </a:cubicBezTo>
                    <a:close/>
                    <a:moveTo>
                      <a:pt x="55" y="1800"/>
                    </a:moveTo>
                    <a:lnTo>
                      <a:pt x="55" y="1800"/>
                    </a:lnTo>
                    <a:cubicBezTo>
                      <a:pt x="55" y="1798"/>
                      <a:pt x="56" y="1796"/>
                      <a:pt x="57" y="1796"/>
                    </a:cubicBezTo>
                    <a:cubicBezTo>
                      <a:pt x="59" y="1795"/>
                      <a:pt x="61" y="1796"/>
                      <a:pt x="61" y="1798"/>
                    </a:cubicBezTo>
                    <a:lnTo>
                      <a:pt x="61" y="1798"/>
                    </a:lnTo>
                    <a:cubicBezTo>
                      <a:pt x="62" y="1800"/>
                      <a:pt x="61" y="1801"/>
                      <a:pt x="59" y="1802"/>
                    </a:cubicBezTo>
                    <a:cubicBezTo>
                      <a:pt x="57" y="1802"/>
                      <a:pt x="56" y="1801"/>
                      <a:pt x="55" y="1800"/>
                    </a:cubicBezTo>
                    <a:close/>
                    <a:moveTo>
                      <a:pt x="53" y="1787"/>
                    </a:moveTo>
                    <a:lnTo>
                      <a:pt x="53" y="1787"/>
                    </a:lnTo>
                    <a:cubicBezTo>
                      <a:pt x="52" y="1786"/>
                      <a:pt x="53" y="1784"/>
                      <a:pt x="55" y="1783"/>
                    </a:cubicBezTo>
                    <a:cubicBezTo>
                      <a:pt x="57" y="1783"/>
                      <a:pt x="58" y="1784"/>
                      <a:pt x="59" y="1786"/>
                    </a:cubicBezTo>
                    <a:lnTo>
                      <a:pt x="59" y="1786"/>
                    </a:lnTo>
                    <a:cubicBezTo>
                      <a:pt x="59" y="1787"/>
                      <a:pt x="58" y="1789"/>
                      <a:pt x="56" y="1790"/>
                    </a:cubicBezTo>
                    <a:cubicBezTo>
                      <a:pt x="55" y="1790"/>
                      <a:pt x="53" y="1789"/>
                      <a:pt x="53" y="1787"/>
                    </a:cubicBezTo>
                    <a:close/>
                    <a:moveTo>
                      <a:pt x="50" y="1775"/>
                    </a:moveTo>
                    <a:lnTo>
                      <a:pt x="50" y="1775"/>
                    </a:lnTo>
                    <a:cubicBezTo>
                      <a:pt x="50" y="1773"/>
                      <a:pt x="51" y="1772"/>
                      <a:pt x="53" y="1771"/>
                    </a:cubicBezTo>
                    <a:cubicBezTo>
                      <a:pt x="54" y="1771"/>
                      <a:pt x="56" y="1772"/>
                      <a:pt x="56" y="1773"/>
                    </a:cubicBezTo>
                    <a:lnTo>
                      <a:pt x="56" y="1773"/>
                    </a:lnTo>
                    <a:cubicBezTo>
                      <a:pt x="57" y="1775"/>
                      <a:pt x="56" y="1777"/>
                      <a:pt x="54" y="1777"/>
                    </a:cubicBezTo>
                    <a:cubicBezTo>
                      <a:pt x="52" y="1778"/>
                      <a:pt x="51" y="1777"/>
                      <a:pt x="50" y="1775"/>
                    </a:cubicBezTo>
                    <a:close/>
                    <a:moveTo>
                      <a:pt x="48" y="1763"/>
                    </a:moveTo>
                    <a:lnTo>
                      <a:pt x="48" y="1763"/>
                    </a:lnTo>
                    <a:cubicBezTo>
                      <a:pt x="47" y="1761"/>
                      <a:pt x="48" y="1759"/>
                      <a:pt x="50" y="1759"/>
                    </a:cubicBezTo>
                    <a:cubicBezTo>
                      <a:pt x="52" y="1759"/>
                      <a:pt x="54" y="1760"/>
                      <a:pt x="54" y="1761"/>
                    </a:cubicBezTo>
                    <a:lnTo>
                      <a:pt x="54" y="1761"/>
                    </a:lnTo>
                    <a:cubicBezTo>
                      <a:pt x="54" y="1763"/>
                      <a:pt x="53" y="1765"/>
                      <a:pt x="52" y="1765"/>
                    </a:cubicBezTo>
                    <a:cubicBezTo>
                      <a:pt x="50" y="1765"/>
                      <a:pt x="48" y="1764"/>
                      <a:pt x="48" y="1763"/>
                    </a:cubicBezTo>
                    <a:close/>
                    <a:moveTo>
                      <a:pt x="46" y="1750"/>
                    </a:moveTo>
                    <a:lnTo>
                      <a:pt x="46" y="1750"/>
                    </a:lnTo>
                    <a:cubicBezTo>
                      <a:pt x="45" y="1749"/>
                      <a:pt x="46" y="1747"/>
                      <a:pt x="48" y="1747"/>
                    </a:cubicBezTo>
                    <a:cubicBezTo>
                      <a:pt x="50" y="1746"/>
                      <a:pt x="51" y="1747"/>
                      <a:pt x="52" y="1749"/>
                    </a:cubicBezTo>
                    <a:lnTo>
                      <a:pt x="52" y="1749"/>
                    </a:lnTo>
                    <a:cubicBezTo>
                      <a:pt x="52" y="1751"/>
                      <a:pt x="51" y="1752"/>
                      <a:pt x="49" y="1753"/>
                    </a:cubicBezTo>
                    <a:cubicBezTo>
                      <a:pt x="48" y="1753"/>
                      <a:pt x="46" y="1752"/>
                      <a:pt x="46" y="1750"/>
                    </a:cubicBezTo>
                    <a:close/>
                    <a:moveTo>
                      <a:pt x="44" y="1738"/>
                    </a:moveTo>
                    <a:lnTo>
                      <a:pt x="44" y="1738"/>
                    </a:lnTo>
                    <a:cubicBezTo>
                      <a:pt x="43" y="1736"/>
                      <a:pt x="44" y="1735"/>
                      <a:pt x="46" y="1734"/>
                    </a:cubicBezTo>
                    <a:cubicBezTo>
                      <a:pt x="47" y="1734"/>
                      <a:pt x="49" y="1735"/>
                      <a:pt x="50" y="1737"/>
                    </a:cubicBezTo>
                    <a:lnTo>
                      <a:pt x="50" y="1737"/>
                    </a:lnTo>
                    <a:cubicBezTo>
                      <a:pt x="50" y="1738"/>
                      <a:pt x="49" y="1740"/>
                      <a:pt x="47" y="1740"/>
                    </a:cubicBezTo>
                    <a:cubicBezTo>
                      <a:pt x="46" y="1741"/>
                      <a:pt x="44" y="1740"/>
                      <a:pt x="44" y="1738"/>
                    </a:cubicBezTo>
                    <a:close/>
                    <a:moveTo>
                      <a:pt x="41" y="1726"/>
                    </a:moveTo>
                    <a:lnTo>
                      <a:pt x="41" y="1726"/>
                    </a:lnTo>
                    <a:cubicBezTo>
                      <a:pt x="41" y="1724"/>
                      <a:pt x="42" y="1722"/>
                      <a:pt x="44" y="1722"/>
                    </a:cubicBezTo>
                    <a:cubicBezTo>
                      <a:pt x="45" y="1722"/>
                      <a:pt x="47" y="1723"/>
                      <a:pt x="47" y="1724"/>
                    </a:cubicBezTo>
                    <a:lnTo>
                      <a:pt x="47" y="1724"/>
                    </a:lnTo>
                    <a:cubicBezTo>
                      <a:pt x="48" y="1726"/>
                      <a:pt x="47" y="1728"/>
                      <a:pt x="45" y="1728"/>
                    </a:cubicBezTo>
                    <a:cubicBezTo>
                      <a:pt x="44" y="1728"/>
                      <a:pt x="42" y="1727"/>
                      <a:pt x="41" y="1726"/>
                    </a:cubicBezTo>
                    <a:close/>
                    <a:moveTo>
                      <a:pt x="39" y="1713"/>
                    </a:moveTo>
                    <a:lnTo>
                      <a:pt x="39" y="1713"/>
                    </a:lnTo>
                    <a:cubicBezTo>
                      <a:pt x="39" y="1712"/>
                      <a:pt x="40" y="1710"/>
                      <a:pt x="42" y="1710"/>
                    </a:cubicBezTo>
                    <a:cubicBezTo>
                      <a:pt x="43" y="1709"/>
                      <a:pt x="45" y="1710"/>
                      <a:pt x="45" y="1712"/>
                    </a:cubicBezTo>
                    <a:lnTo>
                      <a:pt x="45" y="1712"/>
                    </a:lnTo>
                    <a:cubicBezTo>
                      <a:pt x="46" y="1714"/>
                      <a:pt x="45" y="1715"/>
                      <a:pt x="43" y="1716"/>
                    </a:cubicBezTo>
                    <a:cubicBezTo>
                      <a:pt x="41" y="1716"/>
                      <a:pt x="40" y="1715"/>
                      <a:pt x="39" y="1713"/>
                    </a:cubicBezTo>
                    <a:close/>
                    <a:moveTo>
                      <a:pt x="37" y="1701"/>
                    </a:moveTo>
                    <a:lnTo>
                      <a:pt x="37" y="1701"/>
                    </a:lnTo>
                    <a:cubicBezTo>
                      <a:pt x="37" y="1699"/>
                      <a:pt x="38" y="1698"/>
                      <a:pt x="40" y="1697"/>
                    </a:cubicBezTo>
                    <a:cubicBezTo>
                      <a:pt x="41" y="1697"/>
                      <a:pt x="43" y="1698"/>
                      <a:pt x="43" y="1700"/>
                    </a:cubicBezTo>
                    <a:lnTo>
                      <a:pt x="43" y="1700"/>
                    </a:lnTo>
                    <a:cubicBezTo>
                      <a:pt x="44" y="1701"/>
                      <a:pt x="43" y="1703"/>
                      <a:pt x="41" y="1703"/>
                    </a:cubicBezTo>
                    <a:cubicBezTo>
                      <a:pt x="39" y="1704"/>
                      <a:pt x="38" y="1703"/>
                      <a:pt x="37" y="1701"/>
                    </a:cubicBezTo>
                    <a:close/>
                    <a:moveTo>
                      <a:pt x="35" y="1689"/>
                    </a:moveTo>
                    <a:lnTo>
                      <a:pt x="35" y="1689"/>
                    </a:lnTo>
                    <a:cubicBezTo>
                      <a:pt x="35" y="1687"/>
                      <a:pt x="36" y="1685"/>
                      <a:pt x="38" y="1685"/>
                    </a:cubicBezTo>
                    <a:cubicBezTo>
                      <a:pt x="39" y="1685"/>
                      <a:pt x="41" y="1686"/>
                      <a:pt x="41" y="1687"/>
                    </a:cubicBezTo>
                    <a:lnTo>
                      <a:pt x="41" y="1687"/>
                    </a:lnTo>
                    <a:cubicBezTo>
                      <a:pt x="42" y="1689"/>
                      <a:pt x="41" y="1691"/>
                      <a:pt x="39" y="1691"/>
                    </a:cubicBezTo>
                    <a:cubicBezTo>
                      <a:pt x="37" y="1691"/>
                      <a:pt x="36" y="1690"/>
                      <a:pt x="35" y="1689"/>
                    </a:cubicBezTo>
                    <a:close/>
                    <a:moveTo>
                      <a:pt x="34" y="1676"/>
                    </a:moveTo>
                    <a:lnTo>
                      <a:pt x="34" y="1676"/>
                    </a:lnTo>
                    <a:cubicBezTo>
                      <a:pt x="33" y="1675"/>
                      <a:pt x="34" y="1673"/>
                      <a:pt x="36" y="1673"/>
                    </a:cubicBezTo>
                    <a:cubicBezTo>
                      <a:pt x="37" y="1672"/>
                      <a:pt x="39" y="1673"/>
                      <a:pt x="40" y="1675"/>
                    </a:cubicBezTo>
                    <a:lnTo>
                      <a:pt x="40" y="1675"/>
                    </a:lnTo>
                    <a:cubicBezTo>
                      <a:pt x="40" y="1677"/>
                      <a:pt x="39" y="1678"/>
                      <a:pt x="37" y="1679"/>
                    </a:cubicBezTo>
                    <a:cubicBezTo>
                      <a:pt x="36" y="1679"/>
                      <a:pt x="34" y="1678"/>
                      <a:pt x="34" y="1676"/>
                    </a:cubicBezTo>
                    <a:close/>
                    <a:moveTo>
                      <a:pt x="32" y="1664"/>
                    </a:moveTo>
                    <a:lnTo>
                      <a:pt x="32" y="1664"/>
                    </a:lnTo>
                    <a:cubicBezTo>
                      <a:pt x="31" y="1662"/>
                      <a:pt x="32" y="1661"/>
                      <a:pt x="34" y="1660"/>
                    </a:cubicBezTo>
                    <a:cubicBezTo>
                      <a:pt x="36" y="1660"/>
                      <a:pt x="37" y="1661"/>
                      <a:pt x="38" y="1662"/>
                    </a:cubicBezTo>
                    <a:lnTo>
                      <a:pt x="38" y="1663"/>
                    </a:lnTo>
                    <a:cubicBezTo>
                      <a:pt x="38" y="1664"/>
                      <a:pt x="37" y="1666"/>
                      <a:pt x="35" y="1666"/>
                    </a:cubicBezTo>
                    <a:cubicBezTo>
                      <a:pt x="34" y="1667"/>
                      <a:pt x="32" y="1666"/>
                      <a:pt x="32" y="1664"/>
                    </a:cubicBezTo>
                    <a:close/>
                    <a:moveTo>
                      <a:pt x="30" y="1652"/>
                    </a:moveTo>
                    <a:lnTo>
                      <a:pt x="30" y="1652"/>
                    </a:lnTo>
                    <a:cubicBezTo>
                      <a:pt x="29" y="1650"/>
                      <a:pt x="30" y="1648"/>
                      <a:pt x="32" y="1648"/>
                    </a:cubicBezTo>
                    <a:cubicBezTo>
                      <a:pt x="34" y="1647"/>
                      <a:pt x="35" y="1648"/>
                      <a:pt x="36" y="1650"/>
                    </a:cubicBezTo>
                    <a:lnTo>
                      <a:pt x="36" y="1650"/>
                    </a:lnTo>
                    <a:cubicBezTo>
                      <a:pt x="36" y="1652"/>
                      <a:pt x="35" y="1654"/>
                      <a:pt x="34" y="1654"/>
                    </a:cubicBezTo>
                    <a:cubicBezTo>
                      <a:pt x="32" y="1654"/>
                      <a:pt x="30" y="1653"/>
                      <a:pt x="30" y="1652"/>
                    </a:cubicBezTo>
                    <a:close/>
                    <a:moveTo>
                      <a:pt x="28" y="1639"/>
                    </a:moveTo>
                    <a:lnTo>
                      <a:pt x="28" y="1639"/>
                    </a:lnTo>
                    <a:cubicBezTo>
                      <a:pt x="28" y="1638"/>
                      <a:pt x="29" y="1636"/>
                      <a:pt x="30" y="1635"/>
                    </a:cubicBezTo>
                    <a:cubicBezTo>
                      <a:pt x="32" y="1635"/>
                      <a:pt x="34" y="1636"/>
                      <a:pt x="34" y="1638"/>
                    </a:cubicBezTo>
                    <a:lnTo>
                      <a:pt x="34" y="1638"/>
                    </a:lnTo>
                    <a:cubicBezTo>
                      <a:pt x="35" y="1639"/>
                      <a:pt x="34" y="1641"/>
                      <a:pt x="32" y="1642"/>
                    </a:cubicBezTo>
                    <a:cubicBezTo>
                      <a:pt x="30" y="1642"/>
                      <a:pt x="29" y="1641"/>
                      <a:pt x="28" y="1639"/>
                    </a:cubicBezTo>
                    <a:close/>
                    <a:moveTo>
                      <a:pt x="27" y="1627"/>
                    </a:moveTo>
                    <a:lnTo>
                      <a:pt x="27" y="1627"/>
                    </a:lnTo>
                    <a:cubicBezTo>
                      <a:pt x="26" y="1625"/>
                      <a:pt x="27" y="1623"/>
                      <a:pt x="29" y="1623"/>
                    </a:cubicBezTo>
                    <a:cubicBezTo>
                      <a:pt x="30" y="1623"/>
                      <a:pt x="32" y="1624"/>
                      <a:pt x="33" y="1625"/>
                    </a:cubicBezTo>
                    <a:lnTo>
                      <a:pt x="33" y="1625"/>
                    </a:lnTo>
                    <a:cubicBezTo>
                      <a:pt x="33" y="1627"/>
                      <a:pt x="32" y="1629"/>
                      <a:pt x="30" y="1629"/>
                    </a:cubicBezTo>
                    <a:cubicBezTo>
                      <a:pt x="29" y="1630"/>
                      <a:pt x="27" y="1629"/>
                      <a:pt x="27" y="1627"/>
                    </a:cubicBezTo>
                    <a:close/>
                    <a:moveTo>
                      <a:pt x="25" y="1614"/>
                    </a:moveTo>
                    <a:lnTo>
                      <a:pt x="25" y="1614"/>
                    </a:lnTo>
                    <a:cubicBezTo>
                      <a:pt x="25" y="1613"/>
                      <a:pt x="26" y="1611"/>
                      <a:pt x="27" y="1611"/>
                    </a:cubicBezTo>
                    <a:cubicBezTo>
                      <a:pt x="29" y="1610"/>
                      <a:pt x="31" y="1611"/>
                      <a:pt x="31" y="1613"/>
                    </a:cubicBezTo>
                    <a:lnTo>
                      <a:pt x="31" y="1613"/>
                    </a:lnTo>
                    <a:cubicBezTo>
                      <a:pt x="31" y="1615"/>
                      <a:pt x="30" y="1616"/>
                      <a:pt x="29" y="1617"/>
                    </a:cubicBezTo>
                    <a:cubicBezTo>
                      <a:pt x="27" y="1617"/>
                      <a:pt x="25" y="1616"/>
                      <a:pt x="25" y="1614"/>
                    </a:cubicBezTo>
                    <a:close/>
                    <a:moveTo>
                      <a:pt x="23" y="1602"/>
                    </a:moveTo>
                    <a:lnTo>
                      <a:pt x="23" y="1602"/>
                    </a:lnTo>
                    <a:cubicBezTo>
                      <a:pt x="23" y="1600"/>
                      <a:pt x="24" y="1599"/>
                      <a:pt x="26" y="1598"/>
                    </a:cubicBezTo>
                    <a:cubicBezTo>
                      <a:pt x="27" y="1598"/>
                      <a:pt x="29" y="1599"/>
                      <a:pt x="29" y="1601"/>
                    </a:cubicBezTo>
                    <a:lnTo>
                      <a:pt x="29" y="1601"/>
                    </a:lnTo>
                    <a:cubicBezTo>
                      <a:pt x="30" y="1602"/>
                      <a:pt x="29" y="1604"/>
                      <a:pt x="27" y="1604"/>
                    </a:cubicBezTo>
                    <a:cubicBezTo>
                      <a:pt x="25" y="1605"/>
                      <a:pt x="24" y="1604"/>
                      <a:pt x="23" y="1602"/>
                    </a:cubicBezTo>
                    <a:close/>
                    <a:moveTo>
                      <a:pt x="22" y="1590"/>
                    </a:moveTo>
                    <a:lnTo>
                      <a:pt x="22" y="1590"/>
                    </a:lnTo>
                    <a:cubicBezTo>
                      <a:pt x="21" y="1588"/>
                      <a:pt x="22" y="1586"/>
                      <a:pt x="24" y="1586"/>
                    </a:cubicBezTo>
                    <a:cubicBezTo>
                      <a:pt x="26" y="1585"/>
                      <a:pt x="27" y="1586"/>
                      <a:pt x="28" y="1588"/>
                    </a:cubicBezTo>
                    <a:lnTo>
                      <a:pt x="28" y="1588"/>
                    </a:lnTo>
                    <a:cubicBezTo>
                      <a:pt x="28" y="1590"/>
                      <a:pt x="27" y="1591"/>
                      <a:pt x="26" y="1592"/>
                    </a:cubicBezTo>
                    <a:cubicBezTo>
                      <a:pt x="24" y="1592"/>
                      <a:pt x="22" y="1591"/>
                      <a:pt x="22" y="1590"/>
                    </a:cubicBezTo>
                    <a:close/>
                    <a:moveTo>
                      <a:pt x="20" y="1577"/>
                    </a:moveTo>
                    <a:lnTo>
                      <a:pt x="20" y="1577"/>
                    </a:lnTo>
                    <a:cubicBezTo>
                      <a:pt x="20" y="1576"/>
                      <a:pt x="21" y="1574"/>
                      <a:pt x="23" y="1573"/>
                    </a:cubicBezTo>
                    <a:cubicBezTo>
                      <a:pt x="24" y="1573"/>
                      <a:pt x="26" y="1574"/>
                      <a:pt x="26" y="1576"/>
                    </a:cubicBezTo>
                    <a:lnTo>
                      <a:pt x="26" y="1576"/>
                    </a:lnTo>
                    <a:cubicBezTo>
                      <a:pt x="27" y="1577"/>
                      <a:pt x="26" y="1579"/>
                      <a:pt x="24" y="1579"/>
                    </a:cubicBezTo>
                    <a:cubicBezTo>
                      <a:pt x="23" y="1580"/>
                      <a:pt x="21" y="1579"/>
                      <a:pt x="20" y="1577"/>
                    </a:cubicBezTo>
                    <a:close/>
                    <a:moveTo>
                      <a:pt x="19" y="1565"/>
                    </a:moveTo>
                    <a:lnTo>
                      <a:pt x="19" y="1565"/>
                    </a:lnTo>
                    <a:cubicBezTo>
                      <a:pt x="19" y="1563"/>
                      <a:pt x="20" y="1561"/>
                      <a:pt x="21" y="1561"/>
                    </a:cubicBezTo>
                    <a:cubicBezTo>
                      <a:pt x="23" y="1561"/>
                      <a:pt x="25" y="1562"/>
                      <a:pt x="25" y="1563"/>
                    </a:cubicBezTo>
                    <a:lnTo>
                      <a:pt x="25" y="1563"/>
                    </a:lnTo>
                    <a:cubicBezTo>
                      <a:pt x="26" y="1565"/>
                      <a:pt x="25" y="1567"/>
                      <a:pt x="23" y="1567"/>
                    </a:cubicBezTo>
                    <a:cubicBezTo>
                      <a:pt x="21" y="1567"/>
                      <a:pt x="19" y="1566"/>
                      <a:pt x="19" y="1565"/>
                    </a:cubicBezTo>
                    <a:close/>
                    <a:moveTo>
                      <a:pt x="18" y="1552"/>
                    </a:moveTo>
                    <a:lnTo>
                      <a:pt x="18" y="1552"/>
                    </a:lnTo>
                    <a:cubicBezTo>
                      <a:pt x="17" y="1551"/>
                      <a:pt x="18" y="1549"/>
                      <a:pt x="20" y="1549"/>
                    </a:cubicBezTo>
                    <a:cubicBezTo>
                      <a:pt x="22" y="1548"/>
                      <a:pt x="23" y="1549"/>
                      <a:pt x="24" y="1551"/>
                    </a:cubicBezTo>
                    <a:lnTo>
                      <a:pt x="24" y="1551"/>
                    </a:lnTo>
                    <a:cubicBezTo>
                      <a:pt x="24" y="1552"/>
                      <a:pt x="23" y="1554"/>
                      <a:pt x="21" y="1555"/>
                    </a:cubicBezTo>
                    <a:cubicBezTo>
                      <a:pt x="20" y="1555"/>
                      <a:pt x="18" y="1554"/>
                      <a:pt x="18" y="1552"/>
                    </a:cubicBezTo>
                    <a:close/>
                    <a:moveTo>
                      <a:pt x="16" y="1540"/>
                    </a:moveTo>
                    <a:lnTo>
                      <a:pt x="16" y="1540"/>
                    </a:lnTo>
                    <a:cubicBezTo>
                      <a:pt x="16" y="1538"/>
                      <a:pt x="17" y="1537"/>
                      <a:pt x="19" y="1536"/>
                    </a:cubicBezTo>
                    <a:cubicBezTo>
                      <a:pt x="20" y="1536"/>
                      <a:pt x="22" y="1537"/>
                      <a:pt x="22" y="1538"/>
                    </a:cubicBezTo>
                    <a:lnTo>
                      <a:pt x="22" y="1538"/>
                    </a:lnTo>
                    <a:cubicBezTo>
                      <a:pt x="23" y="1540"/>
                      <a:pt x="22" y="1542"/>
                      <a:pt x="20" y="1542"/>
                    </a:cubicBezTo>
                    <a:cubicBezTo>
                      <a:pt x="18" y="1543"/>
                      <a:pt x="17" y="1542"/>
                      <a:pt x="16" y="1540"/>
                    </a:cubicBezTo>
                    <a:close/>
                    <a:moveTo>
                      <a:pt x="15" y="1527"/>
                    </a:moveTo>
                    <a:lnTo>
                      <a:pt x="15" y="1527"/>
                    </a:lnTo>
                    <a:cubicBezTo>
                      <a:pt x="15" y="1526"/>
                      <a:pt x="16" y="1524"/>
                      <a:pt x="17" y="1524"/>
                    </a:cubicBezTo>
                    <a:cubicBezTo>
                      <a:pt x="19" y="1523"/>
                      <a:pt x="21" y="1524"/>
                      <a:pt x="21" y="1526"/>
                    </a:cubicBezTo>
                    <a:lnTo>
                      <a:pt x="21" y="1526"/>
                    </a:lnTo>
                    <a:cubicBezTo>
                      <a:pt x="22" y="1528"/>
                      <a:pt x="21" y="1529"/>
                      <a:pt x="19" y="1530"/>
                    </a:cubicBezTo>
                    <a:cubicBezTo>
                      <a:pt x="17" y="1530"/>
                      <a:pt x="16" y="1529"/>
                      <a:pt x="15" y="1527"/>
                    </a:cubicBezTo>
                    <a:close/>
                    <a:moveTo>
                      <a:pt x="14" y="1515"/>
                    </a:moveTo>
                    <a:lnTo>
                      <a:pt x="14" y="1515"/>
                    </a:lnTo>
                    <a:cubicBezTo>
                      <a:pt x="14" y="1513"/>
                      <a:pt x="15" y="1512"/>
                      <a:pt x="16" y="1511"/>
                    </a:cubicBezTo>
                    <a:cubicBezTo>
                      <a:pt x="18" y="1511"/>
                      <a:pt x="20" y="1512"/>
                      <a:pt x="20" y="1513"/>
                    </a:cubicBezTo>
                    <a:lnTo>
                      <a:pt x="20" y="1513"/>
                    </a:lnTo>
                    <a:cubicBezTo>
                      <a:pt x="21" y="1515"/>
                      <a:pt x="19" y="1517"/>
                      <a:pt x="18" y="1517"/>
                    </a:cubicBezTo>
                    <a:cubicBezTo>
                      <a:pt x="16" y="1518"/>
                      <a:pt x="14" y="1517"/>
                      <a:pt x="14" y="1515"/>
                    </a:cubicBezTo>
                    <a:close/>
                    <a:moveTo>
                      <a:pt x="13" y="1503"/>
                    </a:moveTo>
                    <a:lnTo>
                      <a:pt x="13" y="1503"/>
                    </a:lnTo>
                    <a:cubicBezTo>
                      <a:pt x="13" y="1501"/>
                      <a:pt x="14" y="1499"/>
                      <a:pt x="15" y="1499"/>
                    </a:cubicBezTo>
                    <a:cubicBezTo>
                      <a:pt x="17" y="1498"/>
                      <a:pt x="19" y="1499"/>
                      <a:pt x="19" y="1501"/>
                    </a:cubicBezTo>
                    <a:lnTo>
                      <a:pt x="19" y="1501"/>
                    </a:lnTo>
                    <a:cubicBezTo>
                      <a:pt x="19" y="1503"/>
                      <a:pt x="18" y="1504"/>
                      <a:pt x="17" y="1505"/>
                    </a:cubicBezTo>
                    <a:cubicBezTo>
                      <a:pt x="15" y="1505"/>
                      <a:pt x="13" y="1504"/>
                      <a:pt x="13" y="1503"/>
                    </a:cubicBezTo>
                    <a:close/>
                    <a:moveTo>
                      <a:pt x="12" y="1490"/>
                    </a:moveTo>
                    <a:lnTo>
                      <a:pt x="12" y="1490"/>
                    </a:lnTo>
                    <a:cubicBezTo>
                      <a:pt x="11" y="1488"/>
                      <a:pt x="12" y="1487"/>
                      <a:pt x="14" y="1486"/>
                    </a:cubicBezTo>
                    <a:cubicBezTo>
                      <a:pt x="16" y="1486"/>
                      <a:pt x="17" y="1487"/>
                      <a:pt x="18" y="1489"/>
                    </a:cubicBezTo>
                    <a:lnTo>
                      <a:pt x="18" y="1489"/>
                    </a:lnTo>
                    <a:cubicBezTo>
                      <a:pt x="18" y="1490"/>
                      <a:pt x="17" y="1492"/>
                      <a:pt x="16" y="1492"/>
                    </a:cubicBezTo>
                    <a:cubicBezTo>
                      <a:pt x="14" y="1493"/>
                      <a:pt x="12" y="1492"/>
                      <a:pt x="12" y="1490"/>
                    </a:cubicBezTo>
                    <a:close/>
                    <a:moveTo>
                      <a:pt x="11" y="1478"/>
                    </a:moveTo>
                    <a:lnTo>
                      <a:pt x="11" y="1478"/>
                    </a:lnTo>
                    <a:cubicBezTo>
                      <a:pt x="10" y="1476"/>
                      <a:pt x="11" y="1474"/>
                      <a:pt x="13" y="1474"/>
                    </a:cubicBezTo>
                    <a:cubicBezTo>
                      <a:pt x="15" y="1473"/>
                      <a:pt x="16" y="1474"/>
                      <a:pt x="17" y="1476"/>
                    </a:cubicBezTo>
                    <a:lnTo>
                      <a:pt x="17" y="1476"/>
                    </a:lnTo>
                    <a:cubicBezTo>
                      <a:pt x="17" y="1478"/>
                      <a:pt x="16" y="1479"/>
                      <a:pt x="15" y="1480"/>
                    </a:cubicBezTo>
                    <a:cubicBezTo>
                      <a:pt x="13" y="1480"/>
                      <a:pt x="11" y="1479"/>
                      <a:pt x="11" y="1478"/>
                    </a:cubicBezTo>
                    <a:close/>
                    <a:moveTo>
                      <a:pt x="10" y="1465"/>
                    </a:moveTo>
                    <a:lnTo>
                      <a:pt x="10" y="1465"/>
                    </a:lnTo>
                    <a:cubicBezTo>
                      <a:pt x="9" y="1464"/>
                      <a:pt x="10" y="1462"/>
                      <a:pt x="12" y="1461"/>
                    </a:cubicBezTo>
                    <a:cubicBezTo>
                      <a:pt x="14" y="1461"/>
                      <a:pt x="15" y="1462"/>
                      <a:pt x="16" y="1464"/>
                    </a:cubicBezTo>
                    <a:lnTo>
                      <a:pt x="16" y="1464"/>
                    </a:lnTo>
                    <a:cubicBezTo>
                      <a:pt x="16" y="1465"/>
                      <a:pt x="15" y="1467"/>
                      <a:pt x="14" y="1467"/>
                    </a:cubicBezTo>
                    <a:cubicBezTo>
                      <a:pt x="12" y="1468"/>
                      <a:pt x="10" y="1467"/>
                      <a:pt x="10" y="1465"/>
                    </a:cubicBezTo>
                    <a:close/>
                    <a:moveTo>
                      <a:pt x="9" y="1453"/>
                    </a:moveTo>
                    <a:lnTo>
                      <a:pt x="9" y="1453"/>
                    </a:lnTo>
                    <a:cubicBezTo>
                      <a:pt x="9" y="1451"/>
                      <a:pt x="9" y="1449"/>
                      <a:pt x="11" y="1449"/>
                    </a:cubicBezTo>
                    <a:cubicBezTo>
                      <a:pt x="13" y="1448"/>
                      <a:pt x="15" y="1449"/>
                      <a:pt x="15" y="1451"/>
                    </a:cubicBezTo>
                    <a:lnTo>
                      <a:pt x="15" y="1451"/>
                    </a:lnTo>
                    <a:cubicBezTo>
                      <a:pt x="15" y="1453"/>
                      <a:pt x="15" y="1454"/>
                      <a:pt x="13" y="1455"/>
                    </a:cubicBezTo>
                    <a:cubicBezTo>
                      <a:pt x="11" y="1455"/>
                      <a:pt x="9" y="1454"/>
                      <a:pt x="9" y="1453"/>
                    </a:cubicBezTo>
                    <a:close/>
                    <a:moveTo>
                      <a:pt x="8" y="1440"/>
                    </a:moveTo>
                    <a:lnTo>
                      <a:pt x="8" y="1440"/>
                    </a:lnTo>
                    <a:cubicBezTo>
                      <a:pt x="8" y="1439"/>
                      <a:pt x="9" y="1437"/>
                      <a:pt x="10" y="1436"/>
                    </a:cubicBezTo>
                    <a:cubicBezTo>
                      <a:pt x="12" y="1436"/>
                      <a:pt x="14" y="1437"/>
                      <a:pt x="14" y="1439"/>
                    </a:cubicBezTo>
                    <a:lnTo>
                      <a:pt x="14" y="1439"/>
                    </a:lnTo>
                    <a:cubicBezTo>
                      <a:pt x="15" y="1440"/>
                      <a:pt x="14" y="1442"/>
                      <a:pt x="12" y="1442"/>
                    </a:cubicBezTo>
                    <a:cubicBezTo>
                      <a:pt x="10" y="1443"/>
                      <a:pt x="9" y="1442"/>
                      <a:pt x="8" y="1440"/>
                    </a:cubicBezTo>
                    <a:close/>
                    <a:moveTo>
                      <a:pt x="7" y="1428"/>
                    </a:moveTo>
                    <a:lnTo>
                      <a:pt x="7" y="1428"/>
                    </a:lnTo>
                    <a:cubicBezTo>
                      <a:pt x="7" y="1426"/>
                      <a:pt x="8" y="1424"/>
                      <a:pt x="9" y="1424"/>
                    </a:cubicBezTo>
                    <a:cubicBezTo>
                      <a:pt x="11" y="1423"/>
                      <a:pt x="13" y="1424"/>
                      <a:pt x="13" y="1426"/>
                    </a:cubicBezTo>
                    <a:lnTo>
                      <a:pt x="13" y="1426"/>
                    </a:lnTo>
                    <a:cubicBezTo>
                      <a:pt x="14" y="1428"/>
                      <a:pt x="13" y="1430"/>
                      <a:pt x="11" y="1430"/>
                    </a:cubicBezTo>
                    <a:cubicBezTo>
                      <a:pt x="9" y="1430"/>
                      <a:pt x="8" y="1429"/>
                      <a:pt x="7" y="1428"/>
                    </a:cubicBezTo>
                    <a:close/>
                    <a:moveTo>
                      <a:pt x="6" y="1415"/>
                    </a:moveTo>
                    <a:lnTo>
                      <a:pt x="6" y="1415"/>
                    </a:lnTo>
                    <a:cubicBezTo>
                      <a:pt x="6" y="1414"/>
                      <a:pt x="7" y="1412"/>
                      <a:pt x="9" y="1411"/>
                    </a:cubicBezTo>
                    <a:cubicBezTo>
                      <a:pt x="10" y="1411"/>
                      <a:pt x="12" y="1412"/>
                      <a:pt x="12" y="1414"/>
                    </a:cubicBezTo>
                    <a:lnTo>
                      <a:pt x="12" y="1414"/>
                    </a:lnTo>
                    <a:cubicBezTo>
                      <a:pt x="13" y="1415"/>
                      <a:pt x="12" y="1417"/>
                      <a:pt x="10" y="1417"/>
                    </a:cubicBezTo>
                    <a:cubicBezTo>
                      <a:pt x="9" y="1418"/>
                      <a:pt x="7" y="1417"/>
                      <a:pt x="6" y="1415"/>
                    </a:cubicBezTo>
                    <a:close/>
                    <a:moveTo>
                      <a:pt x="6" y="1403"/>
                    </a:moveTo>
                    <a:lnTo>
                      <a:pt x="6" y="1403"/>
                    </a:lnTo>
                    <a:cubicBezTo>
                      <a:pt x="5" y="1401"/>
                      <a:pt x="6" y="1399"/>
                      <a:pt x="8" y="1399"/>
                    </a:cubicBezTo>
                    <a:cubicBezTo>
                      <a:pt x="10" y="1399"/>
                      <a:pt x="11" y="1399"/>
                      <a:pt x="12" y="1401"/>
                    </a:cubicBezTo>
                    <a:lnTo>
                      <a:pt x="12" y="1401"/>
                    </a:lnTo>
                    <a:cubicBezTo>
                      <a:pt x="12" y="1403"/>
                      <a:pt x="11" y="1405"/>
                      <a:pt x="10" y="1405"/>
                    </a:cubicBezTo>
                    <a:cubicBezTo>
                      <a:pt x="8" y="1405"/>
                      <a:pt x="6" y="1405"/>
                      <a:pt x="6" y="1403"/>
                    </a:cubicBezTo>
                    <a:close/>
                    <a:moveTo>
                      <a:pt x="5" y="1390"/>
                    </a:moveTo>
                    <a:lnTo>
                      <a:pt x="5" y="1390"/>
                    </a:lnTo>
                    <a:cubicBezTo>
                      <a:pt x="5" y="1389"/>
                      <a:pt x="6" y="1387"/>
                      <a:pt x="7" y="1387"/>
                    </a:cubicBezTo>
                    <a:cubicBezTo>
                      <a:pt x="9" y="1386"/>
                      <a:pt x="11" y="1387"/>
                      <a:pt x="11" y="1389"/>
                    </a:cubicBezTo>
                    <a:lnTo>
                      <a:pt x="11" y="1389"/>
                    </a:lnTo>
                    <a:cubicBezTo>
                      <a:pt x="12" y="1390"/>
                      <a:pt x="11" y="1392"/>
                      <a:pt x="9" y="1393"/>
                    </a:cubicBezTo>
                    <a:cubicBezTo>
                      <a:pt x="7" y="1393"/>
                      <a:pt x="6" y="1392"/>
                      <a:pt x="5" y="1390"/>
                    </a:cubicBezTo>
                    <a:close/>
                    <a:moveTo>
                      <a:pt x="5" y="1378"/>
                    </a:moveTo>
                    <a:lnTo>
                      <a:pt x="5" y="1378"/>
                    </a:lnTo>
                    <a:cubicBezTo>
                      <a:pt x="4" y="1376"/>
                      <a:pt x="5" y="1374"/>
                      <a:pt x="7" y="1374"/>
                    </a:cubicBezTo>
                    <a:cubicBezTo>
                      <a:pt x="8" y="1374"/>
                      <a:pt x="10" y="1374"/>
                      <a:pt x="11" y="1376"/>
                    </a:cubicBezTo>
                    <a:lnTo>
                      <a:pt x="11" y="1376"/>
                    </a:lnTo>
                    <a:cubicBezTo>
                      <a:pt x="11" y="1378"/>
                      <a:pt x="10" y="1380"/>
                      <a:pt x="8" y="1380"/>
                    </a:cubicBezTo>
                    <a:cubicBezTo>
                      <a:pt x="7" y="1380"/>
                      <a:pt x="5" y="1380"/>
                      <a:pt x="5" y="1378"/>
                    </a:cubicBezTo>
                    <a:close/>
                    <a:moveTo>
                      <a:pt x="4" y="1365"/>
                    </a:moveTo>
                    <a:lnTo>
                      <a:pt x="4" y="1365"/>
                    </a:lnTo>
                    <a:cubicBezTo>
                      <a:pt x="4" y="1364"/>
                      <a:pt x="4" y="1362"/>
                      <a:pt x="6" y="1362"/>
                    </a:cubicBezTo>
                    <a:cubicBezTo>
                      <a:pt x="8" y="1361"/>
                      <a:pt x="10" y="1362"/>
                      <a:pt x="10" y="1364"/>
                    </a:cubicBezTo>
                    <a:lnTo>
                      <a:pt x="10" y="1364"/>
                    </a:lnTo>
                    <a:cubicBezTo>
                      <a:pt x="10" y="1365"/>
                      <a:pt x="10" y="1367"/>
                      <a:pt x="8" y="1368"/>
                    </a:cubicBezTo>
                    <a:cubicBezTo>
                      <a:pt x="6" y="1368"/>
                      <a:pt x="4" y="1367"/>
                      <a:pt x="4" y="1365"/>
                    </a:cubicBezTo>
                    <a:close/>
                    <a:moveTo>
                      <a:pt x="3" y="1353"/>
                    </a:moveTo>
                    <a:lnTo>
                      <a:pt x="3" y="1353"/>
                    </a:lnTo>
                    <a:cubicBezTo>
                      <a:pt x="3" y="1351"/>
                      <a:pt x="4" y="1349"/>
                      <a:pt x="6" y="1349"/>
                    </a:cubicBezTo>
                    <a:cubicBezTo>
                      <a:pt x="7" y="1349"/>
                      <a:pt x="9" y="1350"/>
                      <a:pt x="9" y="1351"/>
                    </a:cubicBezTo>
                    <a:lnTo>
                      <a:pt x="9" y="1351"/>
                    </a:lnTo>
                    <a:cubicBezTo>
                      <a:pt x="10" y="1353"/>
                      <a:pt x="9" y="1355"/>
                      <a:pt x="7" y="1355"/>
                    </a:cubicBezTo>
                    <a:cubicBezTo>
                      <a:pt x="6" y="1356"/>
                      <a:pt x="4" y="1355"/>
                      <a:pt x="3" y="1353"/>
                    </a:cubicBezTo>
                    <a:close/>
                    <a:moveTo>
                      <a:pt x="3" y="1340"/>
                    </a:moveTo>
                    <a:lnTo>
                      <a:pt x="3" y="1340"/>
                    </a:lnTo>
                    <a:cubicBezTo>
                      <a:pt x="3" y="1339"/>
                      <a:pt x="4" y="1337"/>
                      <a:pt x="5" y="1337"/>
                    </a:cubicBezTo>
                    <a:cubicBezTo>
                      <a:pt x="7" y="1336"/>
                      <a:pt x="9" y="1337"/>
                      <a:pt x="9" y="1339"/>
                    </a:cubicBezTo>
                    <a:lnTo>
                      <a:pt x="9" y="1339"/>
                    </a:lnTo>
                    <a:cubicBezTo>
                      <a:pt x="10" y="1340"/>
                      <a:pt x="9" y="1342"/>
                      <a:pt x="7" y="1343"/>
                    </a:cubicBezTo>
                    <a:cubicBezTo>
                      <a:pt x="5" y="1343"/>
                      <a:pt x="4" y="1342"/>
                      <a:pt x="3" y="1340"/>
                    </a:cubicBezTo>
                    <a:close/>
                    <a:moveTo>
                      <a:pt x="3" y="1328"/>
                    </a:moveTo>
                    <a:lnTo>
                      <a:pt x="3" y="1328"/>
                    </a:lnTo>
                    <a:cubicBezTo>
                      <a:pt x="2" y="1326"/>
                      <a:pt x="3" y="1324"/>
                      <a:pt x="5" y="1324"/>
                    </a:cubicBezTo>
                    <a:cubicBezTo>
                      <a:pt x="6" y="1324"/>
                      <a:pt x="8" y="1325"/>
                      <a:pt x="9" y="1326"/>
                    </a:cubicBezTo>
                    <a:lnTo>
                      <a:pt x="9" y="1326"/>
                    </a:lnTo>
                    <a:cubicBezTo>
                      <a:pt x="9" y="1328"/>
                      <a:pt x="8" y="1330"/>
                      <a:pt x="7" y="1330"/>
                    </a:cubicBezTo>
                    <a:cubicBezTo>
                      <a:pt x="5" y="1331"/>
                      <a:pt x="3" y="1330"/>
                      <a:pt x="3" y="1328"/>
                    </a:cubicBezTo>
                    <a:close/>
                    <a:moveTo>
                      <a:pt x="2" y="1315"/>
                    </a:moveTo>
                    <a:lnTo>
                      <a:pt x="2" y="1315"/>
                    </a:lnTo>
                    <a:cubicBezTo>
                      <a:pt x="2" y="1314"/>
                      <a:pt x="3" y="1312"/>
                      <a:pt x="4" y="1312"/>
                    </a:cubicBezTo>
                    <a:cubicBezTo>
                      <a:pt x="6" y="1311"/>
                      <a:pt x="8" y="1312"/>
                      <a:pt x="8" y="1314"/>
                    </a:cubicBezTo>
                    <a:lnTo>
                      <a:pt x="8" y="1314"/>
                    </a:lnTo>
                    <a:cubicBezTo>
                      <a:pt x="9" y="1315"/>
                      <a:pt x="8" y="1317"/>
                      <a:pt x="6" y="1318"/>
                    </a:cubicBezTo>
                    <a:cubicBezTo>
                      <a:pt x="5" y="1318"/>
                      <a:pt x="3" y="1317"/>
                      <a:pt x="2" y="1315"/>
                    </a:cubicBezTo>
                    <a:close/>
                    <a:moveTo>
                      <a:pt x="2" y="1303"/>
                    </a:moveTo>
                    <a:lnTo>
                      <a:pt x="2" y="1303"/>
                    </a:lnTo>
                    <a:cubicBezTo>
                      <a:pt x="1" y="1301"/>
                      <a:pt x="2" y="1299"/>
                      <a:pt x="4" y="1299"/>
                    </a:cubicBezTo>
                    <a:cubicBezTo>
                      <a:pt x="6" y="1299"/>
                      <a:pt x="7" y="1300"/>
                      <a:pt x="8" y="1301"/>
                    </a:cubicBezTo>
                    <a:lnTo>
                      <a:pt x="8" y="1301"/>
                    </a:lnTo>
                    <a:cubicBezTo>
                      <a:pt x="8" y="1303"/>
                      <a:pt x="7" y="1305"/>
                      <a:pt x="6" y="1305"/>
                    </a:cubicBezTo>
                    <a:cubicBezTo>
                      <a:pt x="4" y="1306"/>
                      <a:pt x="2" y="1305"/>
                      <a:pt x="2" y="1303"/>
                    </a:cubicBezTo>
                    <a:close/>
                    <a:moveTo>
                      <a:pt x="2" y="1290"/>
                    </a:moveTo>
                    <a:lnTo>
                      <a:pt x="2" y="1290"/>
                    </a:lnTo>
                    <a:cubicBezTo>
                      <a:pt x="1" y="1289"/>
                      <a:pt x="2" y="1287"/>
                      <a:pt x="4" y="1287"/>
                    </a:cubicBezTo>
                    <a:cubicBezTo>
                      <a:pt x="5" y="1286"/>
                      <a:pt x="7" y="1287"/>
                      <a:pt x="8" y="1289"/>
                    </a:cubicBezTo>
                    <a:lnTo>
                      <a:pt x="8" y="1289"/>
                    </a:lnTo>
                    <a:cubicBezTo>
                      <a:pt x="8" y="1290"/>
                      <a:pt x="7" y="1292"/>
                      <a:pt x="5" y="1293"/>
                    </a:cubicBezTo>
                    <a:cubicBezTo>
                      <a:pt x="4" y="1293"/>
                      <a:pt x="2" y="1292"/>
                      <a:pt x="2" y="1290"/>
                    </a:cubicBezTo>
                    <a:close/>
                    <a:moveTo>
                      <a:pt x="1" y="1278"/>
                    </a:moveTo>
                    <a:lnTo>
                      <a:pt x="1" y="1278"/>
                    </a:lnTo>
                    <a:cubicBezTo>
                      <a:pt x="1" y="1276"/>
                      <a:pt x="2" y="1274"/>
                      <a:pt x="4" y="1274"/>
                    </a:cubicBezTo>
                    <a:cubicBezTo>
                      <a:pt x="5" y="1274"/>
                      <a:pt x="7" y="1275"/>
                      <a:pt x="7" y="1276"/>
                    </a:cubicBezTo>
                    <a:lnTo>
                      <a:pt x="7" y="1276"/>
                    </a:lnTo>
                    <a:cubicBezTo>
                      <a:pt x="8" y="1278"/>
                      <a:pt x="7" y="1280"/>
                      <a:pt x="5" y="1280"/>
                    </a:cubicBezTo>
                    <a:cubicBezTo>
                      <a:pt x="4" y="1281"/>
                      <a:pt x="2" y="1280"/>
                      <a:pt x="1" y="1278"/>
                    </a:cubicBezTo>
                    <a:close/>
                    <a:moveTo>
                      <a:pt x="1" y="1265"/>
                    </a:moveTo>
                    <a:lnTo>
                      <a:pt x="1" y="1265"/>
                    </a:lnTo>
                    <a:cubicBezTo>
                      <a:pt x="1" y="1264"/>
                      <a:pt x="2" y="1262"/>
                      <a:pt x="3" y="1262"/>
                    </a:cubicBezTo>
                    <a:cubicBezTo>
                      <a:pt x="5" y="1261"/>
                      <a:pt x="7" y="1262"/>
                      <a:pt x="7" y="1264"/>
                    </a:cubicBezTo>
                    <a:lnTo>
                      <a:pt x="7" y="1264"/>
                    </a:lnTo>
                    <a:cubicBezTo>
                      <a:pt x="8" y="1265"/>
                      <a:pt x="7" y="1267"/>
                      <a:pt x="5" y="1268"/>
                    </a:cubicBezTo>
                    <a:cubicBezTo>
                      <a:pt x="4" y="1268"/>
                      <a:pt x="2" y="1267"/>
                      <a:pt x="1" y="1265"/>
                    </a:cubicBezTo>
                    <a:close/>
                    <a:moveTo>
                      <a:pt x="1" y="1253"/>
                    </a:moveTo>
                    <a:lnTo>
                      <a:pt x="1" y="1253"/>
                    </a:lnTo>
                    <a:cubicBezTo>
                      <a:pt x="1" y="1251"/>
                      <a:pt x="2" y="1249"/>
                      <a:pt x="3" y="1249"/>
                    </a:cubicBezTo>
                    <a:cubicBezTo>
                      <a:pt x="5" y="1249"/>
                      <a:pt x="7" y="1249"/>
                      <a:pt x="7" y="1251"/>
                    </a:cubicBezTo>
                    <a:lnTo>
                      <a:pt x="7" y="1251"/>
                    </a:lnTo>
                    <a:cubicBezTo>
                      <a:pt x="8" y="1253"/>
                      <a:pt x="7" y="1255"/>
                      <a:pt x="5" y="1255"/>
                    </a:cubicBezTo>
                    <a:cubicBezTo>
                      <a:pt x="3" y="1255"/>
                      <a:pt x="2" y="1255"/>
                      <a:pt x="1" y="1253"/>
                    </a:cubicBezTo>
                    <a:close/>
                    <a:moveTo>
                      <a:pt x="1" y="1240"/>
                    </a:moveTo>
                    <a:lnTo>
                      <a:pt x="1" y="1240"/>
                    </a:lnTo>
                    <a:cubicBezTo>
                      <a:pt x="1" y="1239"/>
                      <a:pt x="2" y="1237"/>
                      <a:pt x="3" y="1236"/>
                    </a:cubicBezTo>
                    <a:cubicBezTo>
                      <a:pt x="5" y="1236"/>
                      <a:pt x="7" y="1237"/>
                      <a:pt x="7" y="1239"/>
                    </a:cubicBezTo>
                    <a:lnTo>
                      <a:pt x="7" y="1239"/>
                    </a:lnTo>
                    <a:cubicBezTo>
                      <a:pt x="8" y="1240"/>
                      <a:pt x="7" y="1242"/>
                      <a:pt x="5" y="1243"/>
                    </a:cubicBezTo>
                    <a:cubicBezTo>
                      <a:pt x="3" y="1243"/>
                      <a:pt x="2" y="1242"/>
                      <a:pt x="1" y="1240"/>
                    </a:cubicBezTo>
                    <a:close/>
                    <a:moveTo>
                      <a:pt x="1" y="1228"/>
                    </a:moveTo>
                    <a:lnTo>
                      <a:pt x="1" y="1228"/>
                    </a:lnTo>
                    <a:cubicBezTo>
                      <a:pt x="0" y="1226"/>
                      <a:pt x="1" y="1224"/>
                      <a:pt x="3" y="1224"/>
                    </a:cubicBezTo>
                    <a:cubicBezTo>
                      <a:pt x="5" y="1224"/>
                      <a:pt x="6" y="1224"/>
                      <a:pt x="7" y="1226"/>
                    </a:cubicBezTo>
                    <a:lnTo>
                      <a:pt x="7" y="1226"/>
                    </a:lnTo>
                    <a:cubicBezTo>
                      <a:pt x="7" y="1228"/>
                      <a:pt x="6" y="1230"/>
                      <a:pt x="5" y="1230"/>
                    </a:cubicBezTo>
                    <a:cubicBezTo>
                      <a:pt x="3" y="1230"/>
                      <a:pt x="1" y="1230"/>
                      <a:pt x="1" y="1228"/>
                    </a:cubicBezTo>
                    <a:close/>
                    <a:moveTo>
                      <a:pt x="1" y="1214"/>
                    </a:moveTo>
                    <a:lnTo>
                      <a:pt x="1" y="1214"/>
                    </a:lnTo>
                    <a:cubicBezTo>
                      <a:pt x="1" y="1213"/>
                      <a:pt x="2" y="1211"/>
                      <a:pt x="4" y="1211"/>
                    </a:cubicBezTo>
                    <a:cubicBezTo>
                      <a:pt x="6" y="1211"/>
                      <a:pt x="7" y="1213"/>
                      <a:pt x="7" y="1214"/>
                    </a:cubicBezTo>
                    <a:lnTo>
                      <a:pt x="7" y="1214"/>
                    </a:lnTo>
                    <a:cubicBezTo>
                      <a:pt x="7" y="1216"/>
                      <a:pt x="6" y="1218"/>
                      <a:pt x="4" y="1218"/>
                    </a:cubicBezTo>
                    <a:cubicBezTo>
                      <a:pt x="2" y="1218"/>
                      <a:pt x="1" y="1216"/>
                      <a:pt x="1" y="1214"/>
                    </a:cubicBezTo>
                    <a:close/>
                    <a:moveTo>
                      <a:pt x="1" y="1202"/>
                    </a:moveTo>
                    <a:lnTo>
                      <a:pt x="1" y="1202"/>
                    </a:lnTo>
                    <a:cubicBezTo>
                      <a:pt x="1" y="1200"/>
                      <a:pt x="2" y="1199"/>
                      <a:pt x="4" y="1199"/>
                    </a:cubicBezTo>
                    <a:cubicBezTo>
                      <a:pt x="6" y="1199"/>
                      <a:pt x="7" y="1200"/>
                      <a:pt x="7" y="1202"/>
                    </a:cubicBezTo>
                    <a:lnTo>
                      <a:pt x="7" y="1202"/>
                    </a:lnTo>
                    <a:cubicBezTo>
                      <a:pt x="7" y="1204"/>
                      <a:pt x="6" y="1205"/>
                      <a:pt x="4" y="1205"/>
                    </a:cubicBezTo>
                    <a:cubicBezTo>
                      <a:pt x="2" y="1205"/>
                      <a:pt x="1" y="1204"/>
                      <a:pt x="1" y="1202"/>
                    </a:cubicBezTo>
                    <a:close/>
                    <a:moveTo>
                      <a:pt x="1" y="1189"/>
                    </a:moveTo>
                    <a:lnTo>
                      <a:pt x="1" y="1189"/>
                    </a:lnTo>
                    <a:cubicBezTo>
                      <a:pt x="1" y="1188"/>
                      <a:pt x="3" y="1186"/>
                      <a:pt x="4" y="1186"/>
                    </a:cubicBezTo>
                    <a:cubicBezTo>
                      <a:pt x="6" y="1186"/>
                      <a:pt x="7" y="1188"/>
                      <a:pt x="7" y="1189"/>
                    </a:cubicBezTo>
                    <a:lnTo>
                      <a:pt x="7" y="1189"/>
                    </a:lnTo>
                    <a:cubicBezTo>
                      <a:pt x="7" y="1191"/>
                      <a:pt x="6" y="1193"/>
                      <a:pt x="4" y="1193"/>
                    </a:cubicBezTo>
                    <a:cubicBezTo>
                      <a:pt x="3" y="1193"/>
                      <a:pt x="1" y="1191"/>
                      <a:pt x="1" y="1189"/>
                    </a:cubicBezTo>
                    <a:close/>
                    <a:moveTo>
                      <a:pt x="1" y="1177"/>
                    </a:moveTo>
                    <a:lnTo>
                      <a:pt x="1" y="1177"/>
                    </a:lnTo>
                    <a:cubicBezTo>
                      <a:pt x="1" y="1175"/>
                      <a:pt x="3" y="1174"/>
                      <a:pt x="4" y="1174"/>
                    </a:cubicBezTo>
                    <a:cubicBezTo>
                      <a:pt x="6" y="1174"/>
                      <a:pt x="8" y="1175"/>
                      <a:pt x="8" y="1177"/>
                    </a:cubicBezTo>
                    <a:lnTo>
                      <a:pt x="8" y="1177"/>
                    </a:lnTo>
                    <a:cubicBezTo>
                      <a:pt x="8" y="1179"/>
                      <a:pt x="6" y="1180"/>
                      <a:pt x="4" y="1180"/>
                    </a:cubicBezTo>
                    <a:cubicBezTo>
                      <a:pt x="3" y="1180"/>
                      <a:pt x="1" y="1179"/>
                      <a:pt x="1" y="1177"/>
                    </a:cubicBezTo>
                    <a:close/>
                    <a:moveTo>
                      <a:pt x="1" y="1164"/>
                    </a:moveTo>
                    <a:lnTo>
                      <a:pt x="1" y="1164"/>
                    </a:lnTo>
                    <a:cubicBezTo>
                      <a:pt x="1" y="1163"/>
                      <a:pt x="3" y="1161"/>
                      <a:pt x="5" y="1161"/>
                    </a:cubicBezTo>
                    <a:cubicBezTo>
                      <a:pt x="6" y="1161"/>
                      <a:pt x="8" y="1163"/>
                      <a:pt x="8" y="1164"/>
                    </a:cubicBezTo>
                    <a:lnTo>
                      <a:pt x="8" y="1164"/>
                    </a:lnTo>
                    <a:cubicBezTo>
                      <a:pt x="8" y="1166"/>
                      <a:pt x="6" y="1168"/>
                      <a:pt x="5" y="1168"/>
                    </a:cubicBezTo>
                    <a:cubicBezTo>
                      <a:pt x="3" y="1168"/>
                      <a:pt x="1" y="1166"/>
                      <a:pt x="1" y="1164"/>
                    </a:cubicBezTo>
                    <a:close/>
                    <a:moveTo>
                      <a:pt x="2" y="1152"/>
                    </a:moveTo>
                    <a:lnTo>
                      <a:pt x="2" y="1152"/>
                    </a:lnTo>
                    <a:cubicBezTo>
                      <a:pt x="2" y="1150"/>
                      <a:pt x="3" y="1149"/>
                      <a:pt x="5" y="1149"/>
                    </a:cubicBezTo>
                    <a:cubicBezTo>
                      <a:pt x="7" y="1149"/>
                      <a:pt x="8" y="1150"/>
                      <a:pt x="8" y="1152"/>
                    </a:cubicBezTo>
                    <a:lnTo>
                      <a:pt x="8" y="1152"/>
                    </a:lnTo>
                    <a:cubicBezTo>
                      <a:pt x="8" y="1154"/>
                      <a:pt x="7" y="1155"/>
                      <a:pt x="5" y="1155"/>
                    </a:cubicBezTo>
                    <a:cubicBezTo>
                      <a:pt x="3" y="1155"/>
                      <a:pt x="2" y="1154"/>
                      <a:pt x="2" y="1152"/>
                    </a:cubicBezTo>
                    <a:close/>
                    <a:moveTo>
                      <a:pt x="2" y="1139"/>
                    </a:moveTo>
                    <a:lnTo>
                      <a:pt x="2" y="1139"/>
                    </a:lnTo>
                    <a:cubicBezTo>
                      <a:pt x="2" y="1138"/>
                      <a:pt x="4" y="1136"/>
                      <a:pt x="5" y="1136"/>
                    </a:cubicBezTo>
                    <a:cubicBezTo>
                      <a:pt x="7" y="1136"/>
                      <a:pt x="8" y="1138"/>
                      <a:pt x="8" y="1139"/>
                    </a:cubicBezTo>
                    <a:lnTo>
                      <a:pt x="8" y="1139"/>
                    </a:lnTo>
                    <a:cubicBezTo>
                      <a:pt x="8" y="1141"/>
                      <a:pt x="7" y="1143"/>
                      <a:pt x="5" y="1143"/>
                    </a:cubicBezTo>
                    <a:cubicBezTo>
                      <a:pt x="4" y="1143"/>
                      <a:pt x="2" y="1141"/>
                      <a:pt x="2" y="1139"/>
                    </a:cubicBezTo>
                    <a:close/>
                    <a:moveTo>
                      <a:pt x="3" y="1127"/>
                    </a:moveTo>
                    <a:lnTo>
                      <a:pt x="3" y="1127"/>
                    </a:lnTo>
                    <a:cubicBezTo>
                      <a:pt x="3" y="1125"/>
                      <a:pt x="4" y="1124"/>
                      <a:pt x="6" y="1124"/>
                    </a:cubicBezTo>
                    <a:cubicBezTo>
                      <a:pt x="7" y="1124"/>
                      <a:pt x="9" y="1125"/>
                      <a:pt x="9" y="1127"/>
                    </a:cubicBezTo>
                    <a:lnTo>
                      <a:pt x="9" y="1127"/>
                    </a:lnTo>
                    <a:cubicBezTo>
                      <a:pt x="9" y="1129"/>
                      <a:pt x="7" y="1130"/>
                      <a:pt x="6" y="1130"/>
                    </a:cubicBezTo>
                    <a:cubicBezTo>
                      <a:pt x="4" y="1130"/>
                      <a:pt x="3" y="1129"/>
                      <a:pt x="3" y="1127"/>
                    </a:cubicBezTo>
                    <a:close/>
                    <a:moveTo>
                      <a:pt x="3" y="1114"/>
                    </a:moveTo>
                    <a:lnTo>
                      <a:pt x="3" y="1114"/>
                    </a:lnTo>
                    <a:cubicBezTo>
                      <a:pt x="3" y="1113"/>
                      <a:pt x="4" y="1111"/>
                      <a:pt x="6" y="1111"/>
                    </a:cubicBezTo>
                    <a:cubicBezTo>
                      <a:pt x="8" y="1111"/>
                      <a:pt x="9" y="1113"/>
                      <a:pt x="9" y="1114"/>
                    </a:cubicBezTo>
                    <a:lnTo>
                      <a:pt x="9" y="1114"/>
                    </a:lnTo>
                    <a:cubicBezTo>
                      <a:pt x="9" y="1116"/>
                      <a:pt x="8" y="1118"/>
                      <a:pt x="6" y="1118"/>
                    </a:cubicBezTo>
                    <a:cubicBezTo>
                      <a:pt x="4" y="1118"/>
                      <a:pt x="3" y="1116"/>
                      <a:pt x="3" y="1114"/>
                    </a:cubicBezTo>
                    <a:close/>
                    <a:moveTo>
                      <a:pt x="3" y="1102"/>
                    </a:moveTo>
                    <a:lnTo>
                      <a:pt x="3" y="1102"/>
                    </a:lnTo>
                    <a:cubicBezTo>
                      <a:pt x="3" y="1100"/>
                      <a:pt x="5" y="1099"/>
                      <a:pt x="6" y="1099"/>
                    </a:cubicBezTo>
                    <a:cubicBezTo>
                      <a:pt x="8" y="1099"/>
                      <a:pt x="10" y="1100"/>
                      <a:pt x="10" y="1102"/>
                    </a:cubicBezTo>
                    <a:lnTo>
                      <a:pt x="10" y="1102"/>
                    </a:lnTo>
                    <a:cubicBezTo>
                      <a:pt x="10" y="1104"/>
                      <a:pt x="8" y="1105"/>
                      <a:pt x="6" y="1105"/>
                    </a:cubicBezTo>
                    <a:cubicBezTo>
                      <a:pt x="5" y="1105"/>
                      <a:pt x="3" y="1104"/>
                      <a:pt x="3" y="1102"/>
                    </a:cubicBezTo>
                    <a:close/>
                    <a:moveTo>
                      <a:pt x="4" y="1089"/>
                    </a:moveTo>
                    <a:lnTo>
                      <a:pt x="4" y="1089"/>
                    </a:lnTo>
                    <a:cubicBezTo>
                      <a:pt x="4" y="1088"/>
                      <a:pt x="5" y="1086"/>
                      <a:pt x="7" y="1086"/>
                    </a:cubicBezTo>
                    <a:cubicBezTo>
                      <a:pt x="9" y="1086"/>
                      <a:pt x="10" y="1088"/>
                      <a:pt x="10" y="1089"/>
                    </a:cubicBezTo>
                    <a:lnTo>
                      <a:pt x="10" y="1089"/>
                    </a:lnTo>
                    <a:cubicBezTo>
                      <a:pt x="10" y="1091"/>
                      <a:pt x="9" y="1093"/>
                      <a:pt x="7" y="1093"/>
                    </a:cubicBezTo>
                    <a:cubicBezTo>
                      <a:pt x="5" y="1093"/>
                      <a:pt x="4" y="1091"/>
                      <a:pt x="4" y="1089"/>
                    </a:cubicBezTo>
                    <a:close/>
                    <a:moveTo>
                      <a:pt x="4" y="1077"/>
                    </a:moveTo>
                    <a:lnTo>
                      <a:pt x="4" y="1077"/>
                    </a:lnTo>
                    <a:cubicBezTo>
                      <a:pt x="4" y="1075"/>
                      <a:pt x="6" y="1074"/>
                      <a:pt x="8" y="1074"/>
                    </a:cubicBezTo>
                    <a:cubicBezTo>
                      <a:pt x="9" y="1074"/>
                      <a:pt x="11" y="1075"/>
                      <a:pt x="11" y="1077"/>
                    </a:cubicBezTo>
                    <a:lnTo>
                      <a:pt x="11" y="1077"/>
                    </a:lnTo>
                    <a:cubicBezTo>
                      <a:pt x="11" y="1079"/>
                      <a:pt x="9" y="1080"/>
                      <a:pt x="8" y="1080"/>
                    </a:cubicBezTo>
                    <a:cubicBezTo>
                      <a:pt x="6" y="1080"/>
                      <a:pt x="4" y="1079"/>
                      <a:pt x="4" y="1077"/>
                    </a:cubicBezTo>
                    <a:close/>
                    <a:moveTo>
                      <a:pt x="5" y="1064"/>
                    </a:moveTo>
                    <a:lnTo>
                      <a:pt x="5" y="1064"/>
                    </a:lnTo>
                    <a:cubicBezTo>
                      <a:pt x="5" y="1063"/>
                      <a:pt x="6" y="1061"/>
                      <a:pt x="8" y="1061"/>
                    </a:cubicBezTo>
                    <a:cubicBezTo>
                      <a:pt x="10" y="1061"/>
                      <a:pt x="11" y="1063"/>
                      <a:pt x="11" y="1064"/>
                    </a:cubicBezTo>
                    <a:lnTo>
                      <a:pt x="11" y="1064"/>
                    </a:lnTo>
                    <a:cubicBezTo>
                      <a:pt x="11" y="1066"/>
                      <a:pt x="10" y="1068"/>
                      <a:pt x="8" y="1068"/>
                    </a:cubicBezTo>
                    <a:cubicBezTo>
                      <a:pt x="6" y="1068"/>
                      <a:pt x="5" y="1066"/>
                      <a:pt x="5" y="1064"/>
                    </a:cubicBezTo>
                    <a:close/>
                    <a:moveTo>
                      <a:pt x="6" y="1052"/>
                    </a:moveTo>
                    <a:lnTo>
                      <a:pt x="6" y="1052"/>
                    </a:lnTo>
                    <a:cubicBezTo>
                      <a:pt x="6" y="1050"/>
                      <a:pt x="7" y="1049"/>
                      <a:pt x="9" y="1049"/>
                    </a:cubicBezTo>
                    <a:cubicBezTo>
                      <a:pt x="11" y="1049"/>
                      <a:pt x="12" y="1050"/>
                      <a:pt x="12" y="1052"/>
                    </a:cubicBezTo>
                    <a:lnTo>
                      <a:pt x="12" y="1052"/>
                    </a:lnTo>
                    <a:cubicBezTo>
                      <a:pt x="12" y="1054"/>
                      <a:pt x="11" y="1055"/>
                      <a:pt x="9" y="1055"/>
                    </a:cubicBezTo>
                    <a:cubicBezTo>
                      <a:pt x="7" y="1055"/>
                      <a:pt x="6" y="1054"/>
                      <a:pt x="6" y="1052"/>
                    </a:cubicBezTo>
                    <a:close/>
                    <a:moveTo>
                      <a:pt x="6" y="1040"/>
                    </a:moveTo>
                    <a:lnTo>
                      <a:pt x="6" y="1040"/>
                    </a:lnTo>
                    <a:cubicBezTo>
                      <a:pt x="6" y="1038"/>
                      <a:pt x="8" y="1036"/>
                      <a:pt x="9" y="1036"/>
                    </a:cubicBezTo>
                    <a:cubicBezTo>
                      <a:pt x="11" y="1036"/>
                      <a:pt x="13" y="1038"/>
                      <a:pt x="13" y="1040"/>
                    </a:cubicBezTo>
                    <a:lnTo>
                      <a:pt x="13" y="1040"/>
                    </a:lnTo>
                    <a:cubicBezTo>
                      <a:pt x="13" y="1041"/>
                      <a:pt x="11" y="1043"/>
                      <a:pt x="9" y="1043"/>
                    </a:cubicBezTo>
                    <a:cubicBezTo>
                      <a:pt x="8" y="1043"/>
                      <a:pt x="6" y="1041"/>
                      <a:pt x="6" y="1040"/>
                    </a:cubicBezTo>
                    <a:close/>
                    <a:moveTo>
                      <a:pt x="7" y="1027"/>
                    </a:moveTo>
                    <a:lnTo>
                      <a:pt x="7" y="1027"/>
                    </a:lnTo>
                    <a:cubicBezTo>
                      <a:pt x="7" y="1025"/>
                      <a:pt x="9" y="1024"/>
                      <a:pt x="10" y="1024"/>
                    </a:cubicBezTo>
                    <a:cubicBezTo>
                      <a:pt x="12" y="1024"/>
                      <a:pt x="13" y="1025"/>
                      <a:pt x="13" y="1027"/>
                    </a:cubicBezTo>
                    <a:lnTo>
                      <a:pt x="13" y="1027"/>
                    </a:lnTo>
                    <a:cubicBezTo>
                      <a:pt x="13" y="1029"/>
                      <a:pt x="12" y="1030"/>
                      <a:pt x="10" y="1030"/>
                    </a:cubicBezTo>
                    <a:cubicBezTo>
                      <a:pt x="9" y="1030"/>
                      <a:pt x="7" y="1029"/>
                      <a:pt x="7" y="1027"/>
                    </a:cubicBezTo>
                    <a:close/>
                    <a:moveTo>
                      <a:pt x="8" y="1015"/>
                    </a:moveTo>
                    <a:lnTo>
                      <a:pt x="8" y="1015"/>
                    </a:lnTo>
                    <a:cubicBezTo>
                      <a:pt x="8" y="1013"/>
                      <a:pt x="9" y="1011"/>
                      <a:pt x="11" y="1011"/>
                    </a:cubicBezTo>
                    <a:cubicBezTo>
                      <a:pt x="13" y="1011"/>
                      <a:pt x="14" y="1013"/>
                      <a:pt x="14" y="1015"/>
                    </a:cubicBezTo>
                    <a:lnTo>
                      <a:pt x="14" y="1015"/>
                    </a:lnTo>
                    <a:cubicBezTo>
                      <a:pt x="14" y="1016"/>
                      <a:pt x="13" y="1018"/>
                      <a:pt x="11" y="1018"/>
                    </a:cubicBezTo>
                    <a:cubicBezTo>
                      <a:pt x="9" y="1018"/>
                      <a:pt x="8" y="1016"/>
                      <a:pt x="8" y="1015"/>
                    </a:cubicBezTo>
                    <a:close/>
                    <a:moveTo>
                      <a:pt x="9" y="1002"/>
                    </a:moveTo>
                    <a:lnTo>
                      <a:pt x="9" y="1002"/>
                    </a:lnTo>
                    <a:cubicBezTo>
                      <a:pt x="9" y="1000"/>
                      <a:pt x="10" y="999"/>
                      <a:pt x="12" y="999"/>
                    </a:cubicBezTo>
                    <a:cubicBezTo>
                      <a:pt x="14" y="999"/>
                      <a:pt x="15" y="1000"/>
                      <a:pt x="15" y="1002"/>
                    </a:cubicBezTo>
                    <a:lnTo>
                      <a:pt x="15" y="1002"/>
                    </a:lnTo>
                    <a:cubicBezTo>
                      <a:pt x="15" y="1004"/>
                      <a:pt x="14" y="1005"/>
                      <a:pt x="12" y="1005"/>
                    </a:cubicBezTo>
                    <a:cubicBezTo>
                      <a:pt x="10" y="1005"/>
                      <a:pt x="9" y="1004"/>
                      <a:pt x="9" y="1002"/>
                    </a:cubicBezTo>
                    <a:close/>
                    <a:moveTo>
                      <a:pt x="10" y="990"/>
                    </a:moveTo>
                    <a:lnTo>
                      <a:pt x="10" y="990"/>
                    </a:lnTo>
                    <a:cubicBezTo>
                      <a:pt x="10" y="988"/>
                      <a:pt x="11" y="986"/>
                      <a:pt x="13" y="986"/>
                    </a:cubicBezTo>
                    <a:cubicBezTo>
                      <a:pt x="15" y="986"/>
                      <a:pt x="16" y="988"/>
                      <a:pt x="16" y="990"/>
                    </a:cubicBezTo>
                    <a:lnTo>
                      <a:pt x="16" y="990"/>
                    </a:lnTo>
                    <a:cubicBezTo>
                      <a:pt x="16" y="991"/>
                      <a:pt x="15" y="993"/>
                      <a:pt x="13" y="993"/>
                    </a:cubicBezTo>
                    <a:cubicBezTo>
                      <a:pt x="11" y="993"/>
                      <a:pt x="10" y="991"/>
                      <a:pt x="10" y="990"/>
                    </a:cubicBezTo>
                    <a:close/>
                    <a:moveTo>
                      <a:pt x="11" y="977"/>
                    </a:moveTo>
                    <a:lnTo>
                      <a:pt x="11" y="977"/>
                    </a:lnTo>
                    <a:cubicBezTo>
                      <a:pt x="11" y="975"/>
                      <a:pt x="12" y="974"/>
                      <a:pt x="14" y="974"/>
                    </a:cubicBezTo>
                    <a:cubicBezTo>
                      <a:pt x="15" y="974"/>
                      <a:pt x="17" y="975"/>
                      <a:pt x="17" y="977"/>
                    </a:cubicBezTo>
                    <a:lnTo>
                      <a:pt x="17" y="977"/>
                    </a:lnTo>
                    <a:cubicBezTo>
                      <a:pt x="17" y="979"/>
                      <a:pt x="15" y="980"/>
                      <a:pt x="14" y="980"/>
                    </a:cubicBezTo>
                    <a:cubicBezTo>
                      <a:pt x="12" y="980"/>
                      <a:pt x="11" y="979"/>
                      <a:pt x="11" y="977"/>
                    </a:cubicBezTo>
                    <a:close/>
                    <a:moveTo>
                      <a:pt x="12" y="965"/>
                    </a:moveTo>
                    <a:lnTo>
                      <a:pt x="12" y="965"/>
                    </a:lnTo>
                    <a:cubicBezTo>
                      <a:pt x="12" y="963"/>
                      <a:pt x="13" y="962"/>
                      <a:pt x="15" y="962"/>
                    </a:cubicBezTo>
                    <a:cubicBezTo>
                      <a:pt x="17" y="962"/>
                      <a:pt x="18" y="963"/>
                      <a:pt x="18" y="965"/>
                    </a:cubicBezTo>
                    <a:lnTo>
                      <a:pt x="18" y="965"/>
                    </a:lnTo>
                    <a:cubicBezTo>
                      <a:pt x="18" y="966"/>
                      <a:pt x="17" y="968"/>
                      <a:pt x="15" y="968"/>
                    </a:cubicBezTo>
                    <a:cubicBezTo>
                      <a:pt x="13" y="968"/>
                      <a:pt x="12" y="966"/>
                      <a:pt x="12" y="965"/>
                    </a:cubicBezTo>
                    <a:close/>
                    <a:moveTo>
                      <a:pt x="13" y="952"/>
                    </a:moveTo>
                    <a:lnTo>
                      <a:pt x="13" y="952"/>
                    </a:lnTo>
                    <a:cubicBezTo>
                      <a:pt x="13" y="950"/>
                      <a:pt x="14" y="949"/>
                      <a:pt x="16" y="949"/>
                    </a:cubicBezTo>
                    <a:cubicBezTo>
                      <a:pt x="18" y="949"/>
                      <a:pt x="19" y="950"/>
                      <a:pt x="19" y="952"/>
                    </a:cubicBezTo>
                    <a:lnTo>
                      <a:pt x="19" y="952"/>
                    </a:lnTo>
                    <a:cubicBezTo>
                      <a:pt x="19" y="954"/>
                      <a:pt x="18" y="955"/>
                      <a:pt x="16" y="955"/>
                    </a:cubicBezTo>
                    <a:cubicBezTo>
                      <a:pt x="14" y="955"/>
                      <a:pt x="13" y="954"/>
                      <a:pt x="13" y="952"/>
                    </a:cubicBezTo>
                    <a:close/>
                    <a:moveTo>
                      <a:pt x="14" y="940"/>
                    </a:moveTo>
                    <a:lnTo>
                      <a:pt x="14" y="940"/>
                    </a:lnTo>
                    <a:cubicBezTo>
                      <a:pt x="14" y="938"/>
                      <a:pt x="15" y="937"/>
                      <a:pt x="17" y="937"/>
                    </a:cubicBezTo>
                    <a:cubicBezTo>
                      <a:pt x="19" y="937"/>
                      <a:pt x="20" y="938"/>
                      <a:pt x="20" y="940"/>
                    </a:cubicBezTo>
                    <a:lnTo>
                      <a:pt x="20" y="940"/>
                    </a:lnTo>
                    <a:cubicBezTo>
                      <a:pt x="20" y="941"/>
                      <a:pt x="19" y="943"/>
                      <a:pt x="17" y="943"/>
                    </a:cubicBezTo>
                    <a:cubicBezTo>
                      <a:pt x="15" y="943"/>
                      <a:pt x="14" y="941"/>
                      <a:pt x="14" y="940"/>
                    </a:cubicBezTo>
                    <a:close/>
                    <a:moveTo>
                      <a:pt x="15" y="927"/>
                    </a:moveTo>
                    <a:lnTo>
                      <a:pt x="15" y="927"/>
                    </a:lnTo>
                    <a:cubicBezTo>
                      <a:pt x="15" y="926"/>
                      <a:pt x="16" y="924"/>
                      <a:pt x="18" y="924"/>
                    </a:cubicBezTo>
                    <a:cubicBezTo>
                      <a:pt x="20" y="924"/>
                      <a:pt x="21" y="926"/>
                      <a:pt x="21" y="927"/>
                    </a:cubicBezTo>
                    <a:lnTo>
                      <a:pt x="21" y="927"/>
                    </a:lnTo>
                    <a:cubicBezTo>
                      <a:pt x="21" y="929"/>
                      <a:pt x="20" y="930"/>
                      <a:pt x="18" y="930"/>
                    </a:cubicBezTo>
                    <a:cubicBezTo>
                      <a:pt x="16" y="930"/>
                      <a:pt x="15" y="929"/>
                      <a:pt x="15" y="927"/>
                    </a:cubicBezTo>
                    <a:close/>
                    <a:moveTo>
                      <a:pt x="16" y="915"/>
                    </a:moveTo>
                    <a:lnTo>
                      <a:pt x="16" y="915"/>
                    </a:lnTo>
                    <a:cubicBezTo>
                      <a:pt x="16" y="913"/>
                      <a:pt x="18" y="912"/>
                      <a:pt x="19" y="912"/>
                    </a:cubicBezTo>
                    <a:cubicBezTo>
                      <a:pt x="21" y="912"/>
                      <a:pt x="22" y="913"/>
                      <a:pt x="22" y="915"/>
                    </a:cubicBezTo>
                    <a:lnTo>
                      <a:pt x="22" y="915"/>
                    </a:lnTo>
                    <a:cubicBezTo>
                      <a:pt x="22" y="917"/>
                      <a:pt x="21" y="918"/>
                      <a:pt x="19" y="918"/>
                    </a:cubicBezTo>
                    <a:cubicBezTo>
                      <a:pt x="18" y="918"/>
                      <a:pt x="16" y="917"/>
                      <a:pt x="16" y="915"/>
                    </a:cubicBezTo>
                    <a:close/>
                    <a:moveTo>
                      <a:pt x="18" y="902"/>
                    </a:moveTo>
                    <a:lnTo>
                      <a:pt x="18" y="902"/>
                    </a:lnTo>
                    <a:cubicBezTo>
                      <a:pt x="18" y="901"/>
                      <a:pt x="19" y="899"/>
                      <a:pt x="21" y="899"/>
                    </a:cubicBezTo>
                    <a:cubicBezTo>
                      <a:pt x="22" y="899"/>
                      <a:pt x="24" y="901"/>
                      <a:pt x="24" y="902"/>
                    </a:cubicBezTo>
                    <a:lnTo>
                      <a:pt x="24" y="902"/>
                    </a:lnTo>
                    <a:cubicBezTo>
                      <a:pt x="24" y="904"/>
                      <a:pt x="22" y="906"/>
                      <a:pt x="21" y="906"/>
                    </a:cubicBezTo>
                    <a:cubicBezTo>
                      <a:pt x="19" y="906"/>
                      <a:pt x="18" y="904"/>
                      <a:pt x="18" y="902"/>
                    </a:cubicBezTo>
                    <a:close/>
                    <a:moveTo>
                      <a:pt x="19" y="890"/>
                    </a:moveTo>
                    <a:lnTo>
                      <a:pt x="19" y="890"/>
                    </a:lnTo>
                    <a:cubicBezTo>
                      <a:pt x="19" y="888"/>
                      <a:pt x="20" y="887"/>
                      <a:pt x="22" y="887"/>
                    </a:cubicBezTo>
                    <a:cubicBezTo>
                      <a:pt x="24" y="887"/>
                      <a:pt x="25" y="888"/>
                      <a:pt x="25" y="890"/>
                    </a:cubicBezTo>
                    <a:lnTo>
                      <a:pt x="25" y="890"/>
                    </a:lnTo>
                    <a:cubicBezTo>
                      <a:pt x="25" y="892"/>
                      <a:pt x="24" y="893"/>
                      <a:pt x="22" y="893"/>
                    </a:cubicBezTo>
                    <a:cubicBezTo>
                      <a:pt x="20" y="893"/>
                      <a:pt x="19" y="892"/>
                      <a:pt x="19" y="890"/>
                    </a:cubicBezTo>
                    <a:close/>
                    <a:moveTo>
                      <a:pt x="20" y="878"/>
                    </a:moveTo>
                    <a:lnTo>
                      <a:pt x="20" y="878"/>
                    </a:lnTo>
                    <a:cubicBezTo>
                      <a:pt x="20" y="876"/>
                      <a:pt x="22" y="874"/>
                      <a:pt x="23" y="874"/>
                    </a:cubicBezTo>
                    <a:cubicBezTo>
                      <a:pt x="25" y="874"/>
                      <a:pt x="26" y="876"/>
                      <a:pt x="26" y="878"/>
                    </a:cubicBezTo>
                    <a:lnTo>
                      <a:pt x="26" y="878"/>
                    </a:lnTo>
                    <a:cubicBezTo>
                      <a:pt x="26" y="879"/>
                      <a:pt x="25" y="881"/>
                      <a:pt x="23" y="881"/>
                    </a:cubicBezTo>
                    <a:cubicBezTo>
                      <a:pt x="22" y="881"/>
                      <a:pt x="20" y="879"/>
                      <a:pt x="20" y="878"/>
                    </a:cubicBezTo>
                    <a:close/>
                    <a:moveTo>
                      <a:pt x="22" y="865"/>
                    </a:moveTo>
                    <a:lnTo>
                      <a:pt x="22" y="865"/>
                    </a:lnTo>
                    <a:cubicBezTo>
                      <a:pt x="22" y="863"/>
                      <a:pt x="23" y="862"/>
                      <a:pt x="25" y="862"/>
                    </a:cubicBezTo>
                    <a:cubicBezTo>
                      <a:pt x="26" y="862"/>
                      <a:pt x="28" y="863"/>
                      <a:pt x="28" y="865"/>
                    </a:cubicBezTo>
                    <a:lnTo>
                      <a:pt x="28" y="865"/>
                    </a:lnTo>
                    <a:cubicBezTo>
                      <a:pt x="28" y="867"/>
                      <a:pt x="26" y="868"/>
                      <a:pt x="25" y="868"/>
                    </a:cubicBezTo>
                    <a:cubicBezTo>
                      <a:pt x="23" y="868"/>
                      <a:pt x="22" y="867"/>
                      <a:pt x="22" y="865"/>
                    </a:cubicBezTo>
                    <a:close/>
                    <a:moveTo>
                      <a:pt x="23" y="853"/>
                    </a:moveTo>
                    <a:lnTo>
                      <a:pt x="23" y="853"/>
                    </a:lnTo>
                    <a:cubicBezTo>
                      <a:pt x="23" y="851"/>
                      <a:pt x="25" y="850"/>
                      <a:pt x="26" y="850"/>
                    </a:cubicBezTo>
                    <a:cubicBezTo>
                      <a:pt x="28" y="850"/>
                      <a:pt x="29" y="851"/>
                      <a:pt x="29" y="853"/>
                    </a:cubicBezTo>
                    <a:lnTo>
                      <a:pt x="29" y="853"/>
                    </a:lnTo>
                    <a:cubicBezTo>
                      <a:pt x="29" y="854"/>
                      <a:pt x="28" y="856"/>
                      <a:pt x="26" y="856"/>
                    </a:cubicBezTo>
                    <a:cubicBezTo>
                      <a:pt x="25" y="856"/>
                      <a:pt x="23" y="854"/>
                      <a:pt x="23" y="853"/>
                    </a:cubicBezTo>
                    <a:close/>
                    <a:moveTo>
                      <a:pt x="25" y="840"/>
                    </a:moveTo>
                    <a:lnTo>
                      <a:pt x="25" y="840"/>
                    </a:lnTo>
                    <a:cubicBezTo>
                      <a:pt x="25" y="839"/>
                      <a:pt x="26" y="837"/>
                      <a:pt x="28" y="837"/>
                    </a:cubicBezTo>
                    <a:cubicBezTo>
                      <a:pt x="30" y="837"/>
                      <a:pt x="31" y="839"/>
                      <a:pt x="31" y="840"/>
                    </a:cubicBezTo>
                    <a:lnTo>
                      <a:pt x="31" y="840"/>
                    </a:lnTo>
                    <a:cubicBezTo>
                      <a:pt x="31" y="842"/>
                      <a:pt x="30" y="843"/>
                      <a:pt x="28" y="843"/>
                    </a:cubicBezTo>
                    <a:cubicBezTo>
                      <a:pt x="26" y="843"/>
                      <a:pt x="25" y="842"/>
                      <a:pt x="25" y="840"/>
                    </a:cubicBezTo>
                    <a:close/>
                    <a:moveTo>
                      <a:pt x="26" y="828"/>
                    </a:moveTo>
                    <a:lnTo>
                      <a:pt x="26" y="828"/>
                    </a:lnTo>
                    <a:cubicBezTo>
                      <a:pt x="26" y="826"/>
                      <a:pt x="28" y="825"/>
                      <a:pt x="29" y="825"/>
                    </a:cubicBezTo>
                    <a:cubicBezTo>
                      <a:pt x="31" y="825"/>
                      <a:pt x="33" y="826"/>
                      <a:pt x="33" y="828"/>
                    </a:cubicBezTo>
                    <a:lnTo>
                      <a:pt x="33" y="828"/>
                    </a:lnTo>
                    <a:cubicBezTo>
                      <a:pt x="33" y="830"/>
                      <a:pt x="31" y="831"/>
                      <a:pt x="29" y="831"/>
                    </a:cubicBezTo>
                    <a:cubicBezTo>
                      <a:pt x="28" y="831"/>
                      <a:pt x="26" y="830"/>
                      <a:pt x="26" y="828"/>
                    </a:cubicBezTo>
                    <a:close/>
                    <a:moveTo>
                      <a:pt x="28" y="815"/>
                    </a:moveTo>
                    <a:lnTo>
                      <a:pt x="28" y="815"/>
                    </a:lnTo>
                    <a:cubicBezTo>
                      <a:pt x="28" y="814"/>
                      <a:pt x="29" y="812"/>
                      <a:pt x="31" y="812"/>
                    </a:cubicBezTo>
                    <a:cubicBezTo>
                      <a:pt x="33" y="812"/>
                      <a:pt x="34" y="814"/>
                      <a:pt x="34" y="815"/>
                    </a:cubicBezTo>
                    <a:lnTo>
                      <a:pt x="34" y="815"/>
                    </a:lnTo>
                    <a:cubicBezTo>
                      <a:pt x="34" y="817"/>
                      <a:pt x="33" y="819"/>
                      <a:pt x="31" y="819"/>
                    </a:cubicBezTo>
                    <a:cubicBezTo>
                      <a:pt x="29" y="819"/>
                      <a:pt x="28" y="817"/>
                      <a:pt x="28" y="815"/>
                    </a:cubicBezTo>
                    <a:close/>
                    <a:moveTo>
                      <a:pt x="30" y="803"/>
                    </a:moveTo>
                    <a:lnTo>
                      <a:pt x="30" y="803"/>
                    </a:lnTo>
                    <a:cubicBezTo>
                      <a:pt x="30" y="801"/>
                      <a:pt x="31" y="800"/>
                      <a:pt x="33" y="800"/>
                    </a:cubicBezTo>
                    <a:cubicBezTo>
                      <a:pt x="34" y="800"/>
                      <a:pt x="36" y="801"/>
                      <a:pt x="36" y="803"/>
                    </a:cubicBezTo>
                    <a:lnTo>
                      <a:pt x="36" y="803"/>
                    </a:lnTo>
                    <a:cubicBezTo>
                      <a:pt x="36" y="805"/>
                      <a:pt x="34" y="806"/>
                      <a:pt x="33" y="806"/>
                    </a:cubicBezTo>
                    <a:cubicBezTo>
                      <a:pt x="31" y="806"/>
                      <a:pt x="30" y="805"/>
                      <a:pt x="30" y="803"/>
                    </a:cubicBezTo>
                    <a:close/>
                    <a:moveTo>
                      <a:pt x="31" y="791"/>
                    </a:moveTo>
                    <a:lnTo>
                      <a:pt x="31" y="791"/>
                    </a:lnTo>
                    <a:cubicBezTo>
                      <a:pt x="31" y="789"/>
                      <a:pt x="33" y="788"/>
                      <a:pt x="35" y="788"/>
                    </a:cubicBezTo>
                    <a:cubicBezTo>
                      <a:pt x="36" y="788"/>
                      <a:pt x="38" y="789"/>
                      <a:pt x="38" y="791"/>
                    </a:cubicBezTo>
                    <a:lnTo>
                      <a:pt x="38" y="791"/>
                    </a:lnTo>
                    <a:cubicBezTo>
                      <a:pt x="38" y="792"/>
                      <a:pt x="36" y="794"/>
                      <a:pt x="35" y="794"/>
                    </a:cubicBezTo>
                    <a:cubicBezTo>
                      <a:pt x="33" y="794"/>
                      <a:pt x="31" y="792"/>
                      <a:pt x="31" y="791"/>
                    </a:cubicBezTo>
                    <a:close/>
                    <a:moveTo>
                      <a:pt x="33" y="778"/>
                    </a:moveTo>
                    <a:lnTo>
                      <a:pt x="33" y="778"/>
                    </a:lnTo>
                    <a:cubicBezTo>
                      <a:pt x="33" y="777"/>
                      <a:pt x="35" y="775"/>
                      <a:pt x="36" y="775"/>
                    </a:cubicBezTo>
                    <a:cubicBezTo>
                      <a:pt x="38" y="775"/>
                      <a:pt x="40" y="777"/>
                      <a:pt x="40" y="778"/>
                    </a:cubicBezTo>
                    <a:lnTo>
                      <a:pt x="40" y="778"/>
                    </a:lnTo>
                    <a:cubicBezTo>
                      <a:pt x="40" y="780"/>
                      <a:pt x="38" y="781"/>
                      <a:pt x="36" y="781"/>
                    </a:cubicBezTo>
                    <a:cubicBezTo>
                      <a:pt x="35" y="781"/>
                      <a:pt x="33" y="780"/>
                      <a:pt x="33" y="778"/>
                    </a:cubicBezTo>
                    <a:close/>
                    <a:moveTo>
                      <a:pt x="35" y="766"/>
                    </a:moveTo>
                    <a:lnTo>
                      <a:pt x="35" y="766"/>
                    </a:lnTo>
                    <a:cubicBezTo>
                      <a:pt x="35" y="764"/>
                      <a:pt x="37" y="763"/>
                      <a:pt x="38" y="763"/>
                    </a:cubicBezTo>
                    <a:cubicBezTo>
                      <a:pt x="40" y="763"/>
                      <a:pt x="41" y="764"/>
                      <a:pt x="41" y="766"/>
                    </a:cubicBezTo>
                    <a:lnTo>
                      <a:pt x="41" y="766"/>
                    </a:lnTo>
                    <a:cubicBezTo>
                      <a:pt x="41" y="768"/>
                      <a:pt x="40" y="769"/>
                      <a:pt x="38" y="769"/>
                    </a:cubicBezTo>
                    <a:cubicBezTo>
                      <a:pt x="37" y="769"/>
                      <a:pt x="35" y="768"/>
                      <a:pt x="35" y="766"/>
                    </a:cubicBezTo>
                    <a:close/>
                    <a:moveTo>
                      <a:pt x="37" y="754"/>
                    </a:moveTo>
                    <a:lnTo>
                      <a:pt x="37" y="754"/>
                    </a:lnTo>
                    <a:cubicBezTo>
                      <a:pt x="37" y="752"/>
                      <a:pt x="38" y="751"/>
                      <a:pt x="40" y="751"/>
                    </a:cubicBezTo>
                    <a:cubicBezTo>
                      <a:pt x="42" y="751"/>
                      <a:pt x="43" y="752"/>
                      <a:pt x="43" y="754"/>
                    </a:cubicBezTo>
                    <a:lnTo>
                      <a:pt x="43" y="754"/>
                    </a:lnTo>
                    <a:cubicBezTo>
                      <a:pt x="43" y="755"/>
                      <a:pt x="42" y="757"/>
                      <a:pt x="40" y="757"/>
                    </a:cubicBezTo>
                    <a:cubicBezTo>
                      <a:pt x="38" y="757"/>
                      <a:pt x="37" y="755"/>
                      <a:pt x="37" y="754"/>
                    </a:cubicBezTo>
                    <a:close/>
                    <a:moveTo>
                      <a:pt x="39" y="741"/>
                    </a:moveTo>
                    <a:lnTo>
                      <a:pt x="39" y="741"/>
                    </a:lnTo>
                    <a:cubicBezTo>
                      <a:pt x="39" y="740"/>
                      <a:pt x="40" y="738"/>
                      <a:pt x="42" y="738"/>
                    </a:cubicBezTo>
                    <a:cubicBezTo>
                      <a:pt x="44" y="738"/>
                      <a:pt x="45" y="740"/>
                      <a:pt x="45" y="741"/>
                    </a:cubicBezTo>
                    <a:lnTo>
                      <a:pt x="45" y="741"/>
                    </a:lnTo>
                    <a:cubicBezTo>
                      <a:pt x="45" y="743"/>
                      <a:pt x="44" y="744"/>
                      <a:pt x="42" y="744"/>
                    </a:cubicBezTo>
                    <a:cubicBezTo>
                      <a:pt x="40" y="744"/>
                      <a:pt x="39" y="743"/>
                      <a:pt x="39" y="741"/>
                    </a:cubicBezTo>
                    <a:close/>
                    <a:moveTo>
                      <a:pt x="41" y="729"/>
                    </a:moveTo>
                    <a:lnTo>
                      <a:pt x="41" y="729"/>
                    </a:lnTo>
                    <a:cubicBezTo>
                      <a:pt x="41" y="727"/>
                      <a:pt x="43" y="726"/>
                      <a:pt x="44" y="726"/>
                    </a:cubicBezTo>
                    <a:cubicBezTo>
                      <a:pt x="46" y="726"/>
                      <a:pt x="47" y="727"/>
                      <a:pt x="47" y="729"/>
                    </a:cubicBezTo>
                    <a:lnTo>
                      <a:pt x="47" y="729"/>
                    </a:lnTo>
                    <a:cubicBezTo>
                      <a:pt x="47" y="731"/>
                      <a:pt x="46" y="732"/>
                      <a:pt x="44" y="732"/>
                    </a:cubicBezTo>
                    <a:cubicBezTo>
                      <a:pt x="43" y="732"/>
                      <a:pt x="41" y="731"/>
                      <a:pt x="41" y="729"/>
                    </a:cubicBezTo>
                    <a:close/>
                    <a:moveTo>
                      <a:pt x="43" y="717"/>
                    </a:moveTo>
                    <a:lnTo>
                      <a:pt x="43" y="717"/>
                    </a:lnTo>
                    <a:cubicBezTo>
                      <a:pt x="43" y="715"/>
                      <a:pt x="45" y="714"/>
                      <a:pt x="46" y="714"/>
                    </a:cubicBezTo>
                    <a:cubicBezTo>
                      <a:pt x="48" y="714"/>
                      <a:pt x="50" y="715"/>
                      <a:pt x="50" y="717"/>
                    </a:cubicBezTo>
                    <a:lnTo>
                      <a:pt x="50" y="717"/>
                    </a:lnTo>
                    <a:cubicBezTo>
                      <a:pt x="50" y="718"/>
                      <a:pt x="48" y="720"/>
                      <a:pt x="46" y="720"/>
                    </a:cubicBezTo>
                    <a:cubicBezTo>
                      <a:pt x="45" y="720"/>
                      <a:pt x="43" y="718"/>
                      <a:pt x="43" y="717"/>
                    </a:cubicBezTo>
                    <a:close/>
                    <a:moveTo>
                      <a:pt x="45" y="704"/>
                    </a:moveTo>
                    <a:lnTo>
                      <a:pt x="45" y="704"/>
                    </a:lnTo>
                    <a:cubicBezTo>
                      <a:pt x="45" y="703"/>
                      <a:pt x="47" y="701"/>
                      <a:pt x="49" y="701"/>
                    </a:cubicBezTo>
                    <a:cubicBezTo>
                      <a:pt x="50" y="701"/>
                      <a:pt x="52" y="703"/>
                      <a:pt x="52" y="704"/>
                    </a:cubicBezTo>
                    <a:lnTo>
                      <a:pt x="52" y="704"/>
                    </a:lnTo>
                    <a:cubicBezTo>
                      <a:pt x="52" y="706"/>
                      <a:pt x="50" y="707"/>
                      <a:pt x="49" y="707"/>
                    </a:cubicBezTo>
                    <a:cubicBezTo>
                      <a:pt x="47" y="707"/>
                      <a:pt x="45" y="706"/>
                      <a:pt x="45" y="704"/>
                    </a:cubicBezTo>
                    <a:close/>
                    <a:moveTo>
                      <a:pt x="48" y="692"/>
                    </a:moveTo>
                    <a:lnTo>
                      <a:pt x="48" y="692"/>
                    </a:lnTo>
                    <a:cubicBezTo>
                      <a:pt x="48" y="690"/>
                      <a:pt x="49" y="689"/>
                      <a:pt x="51" y="689"/>
                    </a:cubicBezTo>
                    <a:cubicBezTo>
                      <a:pt x="53" y="689"/>
                      <a:pt x="54" y="690"/>
                      <a:pt x="54" y="692"/>
                    </a:cubicBezTo>
                    <a:lnTo>
                      <a:pt x="54" y="692"/>
                    </a:lnTo>
                    <a:cubicBezTo>
                      <a:pt x="54" y="694"/>
                      <a:pt x="53" y="695"/>
                      <a:pt x="51" y="695"/>
                    </a:cubicBezTo>
                    <a:cubicBezTo>
                      <a:pt x="49" y="695"/>
                      <a:pt x="48" y="694"/>
                      <a:pt x="48" y="692"/>
                    </a:cubicBezTo>
                    <a:close/>
                    <a:moveTo>
                      <a:pt x="50" y="680"/>
                    </a:moveTo>
                    <a:lnTo>
                      <a:pt x="50" y="680"/>
                    </a:lnTo>
                    <a:cubicBezTo>
                      <a:pt x="50" y="678"/>
                      <a:pt x="51" y="677"/>
                      <a:pt x="53" y="677"/>
                    </a:cubicBezTo>
                    <a:cubicBezTo>
                      <a:pt x="55" y="677"/>
                      <a:pt x="56" y="678"/>
                      <a:pt x="56" y="680"/>
                    </a:cubicBezTo>
                    <a:lnTo>
                      <a:pt x="56" y="680"/>
                    </a:lnTo>
                    <a:cubicBezTo>
                      <a:pt x="56" y="681"/>
                      <a:pt x="55" y="683"/>
                      <a:pt x="53" y="683"/>
                    </a:cubicBezTo>
                    <a:cubicBezTo>
                      <a:pt x="51" y="683"/>
                      <a:pt x="50" y="681"/>
                      <a:pt x="50" y="680"/>
                    </a:cubicBezTo>
                    <a:close/>
                    <a:moveTo>
                      <a:pt x="52" y="667"/>
                    </a:moveTo>
                    <a:lnTo>
                      <a:pt x="52" y="667"/>
                    </a:lnTo>
                    <a:cubicBezTo>
                      <a:pt x="52" y="666"/>
                      <a:pt x="54" y="664"/>
                      <a:pt x="56" y="664"/>
                    </a:cubicBezTo>
                    <a:cubicBezTo>
                      <a:pt x="57" y="664"/>
                      <a:pt x="59" y="666"/>
                      <a:pt x="59" y="667"/>
                    </a:cubicBezTo>
                    <a:lnTo>
                      <a:pt x="59" y="667"/>
                    </a:lnTo>
                    <a:cubicBezTo>
                      <a:pt x="59" y="669"/>
                      <a:pt x="57" y="671"/>
                      <a:pt x="56" y="671"/>
                    </a:cubicBezTo>
                    <a:cubicBezTo>
                      <a:pt x="54" y="671"/>
                      <a:pt x="52" y="669"/>
                      <a:pt x="52" y="667"/>
                    </a:cubicBezTo>
                    <a:close/>
                    <a:moveTo>
                      <a:pt x="55" y="655"/>
                    </a:moveTo>
                    <a:lnTo>
                      <a:pt x="55" y="655"/>
                    </a:lnTo>
                    <a:cubicBezTo>
                      <a:pt x="55" y="653"/>
                      <a:pt x="56" y="652"/>
                      <a:pt x="58" y="652"/>
                    </a:cubicBezTo>
                    <a:cubicBezTo>
                      <a:pt x="60" y="652"/>
                      <a:pt x="61" y="653"/>
                      <a:pt x="61" y="655"/>
                    </a:cubicBezTo>
                    <a:lnTo>
                      <a:pt x="61" y="655"/>
                    </a:lnTo>
                    <a:cubicBezTo>
                      <a:pt x="61" y="657"/>
                      <a:pt x="60" y="658"/>
                      <a:pt x="58" y="658"/>
                    </a:cubicBezTo>
                    <a:cubicBezTo>
                      <a:pt x="56" y="658"/>
                      <a:pt x="55" y="657"/>
                      <a:pt x="55" y="655"/>
                    </a:cubicBezTo>
                    <a:close/>
                    <a:moveTo>
                      <a:pt x="57" y="643"/>
                    </a:moveTo>
                    <a:lnTo>
                      <a:pt x="57" y="643"/>
                    </a:lnTo>
                    <a:cubicBezTo>
                      <a:pt x="57" y="641"/>
                      <a:pt x="59" y="640"/>
                      <a:pt x="60" y="640"/>
                    </a:cubicBezTo>
                    <a:cubicBezTo>
                      <a:pt x="62" y="640"/>
                      <a:pt x="64" y="641"/>
                      <a:pt x="64" y="643"/>
                    </a:cubicBezTo>
                    <a:lnTo>
                      <a:pt x="64" y="643"/>
                    </a:lnTo>
                    <a:cubicBezTo>
                      <a:pt x="64" y="645"/>
                      <a:pt x="62" y="646"/>
                      <a:pt x="60" y="646"/>
                    </a:cubicBezTo>
                    <a:cubicBezTo>
                      <a:pt x="59" y="646"/>
                      <a:pt x="57" y="645"/>
                      <a:pt x="57" y="643"/>
                    </a:cubicBezTo>
                    <a:close/>
                    <a:moveTo>
                      <a:pt x="60" y="631"/>
                    </a:moveTo>
                    <a:lnTo>
                      <a:pt x="60" y="631"/>
                    </a:lnTo>
                    <a:cubicBezTo>
                      <a:pt x="60" y="629"/>
                      <a:pt x="61" y="628"/>
                      <a:pt x="63" y="628"/>
                    </a:cubicBezTo>
                    <a:cubicBezTo>
                      <a:pt x="65" y="628"/>
                      <a:pt x="66" y="629"/>
                      <a:pt x="66" y="631"/>
                    </a:cubicBezTo>
                    <a:lnTo>
                      <a:pt x="66" y="631"/>
                    </a:lnTo>
                    <a:cubicBezTo>
                      <a:pt x="66" y="632"/>
                      <a:pt x="65" y="634"/>
                      <a:pt x="63" y="634"/>
                    </a:cubicBezTo>
                    <a:cubicBezTo>
                      <a:pt x="61" y="634"/>
                      <a:pt x="60" y="632"/>
                      <a:pt x="60" y="631"/>
                    </a:cubicBezTo>
                    <a:close/>
                    <a:moveTo>
                      <a:pt x="63" y="618"/>
                    </a:moveTo>
                    <a:lnTo>
                      <a:pt x="63" y="618"/>
                    </a:lnTo>
                    <a:cubicBezTo>
                      <a:pt x="63" y="617"/>
                      <a:pt x="64" y="615"/>
                      <a:pt x="66" y="615"/>
                    </a:cubicBezTo>
                    <a:cubicBezTo>
                      <a:pt x="67" y="615"/>
                      <a:pt x="69" y="617"/>
                      <a:pt x="69" y="618"/>
                    </a:cubicBezTo>
                    <a:lnTo>
                      <a:pt x="69" y="618"/>
                    </a:lnTo>
                    <a:cubicBezTo>
                      <a:pt x="69" y="620"/>
                      <a:pt x="67" y="622"/>
                      <a:pt x="66" y="622"/>
                    </a:cubicBezTo>
                    <a:cubicBezTo>
                      <a:pt x="64" y="622"/>
                      <a:pt x="63" y="620"/>
                      <a:pt x="63" y="618"/>
                    </a:cubicBezTo>
                    <a:close/>
                    <a:moveTo>
                      <a:pt x="65" y="606"/>
                    </a:moveTo>
                    <a:lnTo>
                      <a:pt x="65" y="606"/>
                    </a:lnTo>
                    <a:cubicBezTo>
                      <a:pt x="65" y="605"/>
                      <a:pt x="67" y="603"/>
                      <a:pt x="68" y="603"/>
                    </a:cubicBezTo>
                    <a:cubicBezTo>
                      <a:pt x="70" y="603"/>
                      <a:pt x="72" y="605"/>
                      <a:pt x="72" y="606"/>
                    </a:cubicBezTo>
                    <a:lnTo>
                      <a:pt x="72" y="606"/>
                    </a:lnTo>
                    <a:cubicBezTo>
                      <a:pt x="72" y="608"/>
                      <a:pt x="70" y="609"/>
                      <a:pt x="68" y="609"/>
                    </a:cubicBezTo>
                    <a:cubicBezTo>
                      <a:pt x="67" y="609"/>
                      <a:pt x="65" y="608"/>
                      <a:pt x="65" y="606"/>
                    </a:cubicBezTo>
                    <a:close/>
                    <a:moveTo>
                      <a:pt x="68" y="594"/>
                    </a:moveTo>
                    <a:lnTo>
                      <a:pt x="68" y="594"/>
                    </a:lnTo>
                    <a:cubicBezTo>
                      <a:pt x="68" y="592"/>
                      <a:pt x="69" y="591"/>
                      <a:pt x="71" y="591"/>
                    </a:cubicBezTo>
                    <a:cubicBezTo>
                      <a:pt x="73" y="591"/>
                      <a:pt x="74" y="592"/>
                      <a:pt x="74" y="594"/>
                    </a:cubicBezTo>
                    <a:lnTo>
                      <a:pt x="74" y="594"/>
                    </a:lnTo>
                    <a:cubicBezTo>
                      <a:pt x="74" y="596"/>
                      <a:pt x="73" y="597"/>
                      <a:pt x="71" y="597"/>
                    </a:cubicBezTo>
                    <a:cubicBezTo>
                      <a:pt x="69" y="597"/>
                      <a:pt x="68" y="596"/>
                      <a:pt x="68" y="594"/>
                    </a:cubicBezTo>
                    <a:close/>
                    <a:moveTo>
                      <a:pt x="71" y="582"/>
                    </a:moveTo>
                    <a:lnTo>
                      <a:pt x="71" y="582"/>
                    </a:lnTo>
                    <a:cubicBezTo>
                      <a:pt x="71" y="580"/>
                      <a:pt x="72" y="579"/>
                      <a:pt x="74" y="579"/>
                    </a:cubicBezTo>
                    <a:cubicBezTo>
                      <a:pt x="76" y="579"/>
                      <a:pt x="77" y="580"/>
                      <a:pt x="77" y="582"/>
                    </a:cubicBezTo>
                    <a:lnTo>
                      <a:pt x="77" y="582"/>
                    </a:lnTo>
                    <a:cubicBezTo>
                      <a:pt x="77" y="584"/>
                      <a:pt x="76" y="585"/>
                      <a:pt x="74" y="585"/>
                    </a:cubicBezTo>
                    <a:cubicBezTo>
                      <a:pt x="72" y="585"/>
                      <a:pt x="71" y="584"/>
                      <a:pt x="71" y="582"/>
                    </a:cubicBezTo>
                    <a:close/>
                    <a:moveTo>
                      <a:pt x="74" y="570"/>
                    </a:moveTo>
                    <a:lnTo>
                      <a:pt x="74" y="570"/>
                    </a:lnTo>
                    <a:cubicBezTo>
                      <a:pt x="74" y="568"/>
                      <a:pt x="75" y="567"/>
                      <a:pt x="77" y="567"/>
                    </a:cubicBezTo>
                    <a:cubicBezTo>
                      <a:pt x="79" y="567"/>
                      <a:pt x="80" y="568"/>
                      <a:pt x="80" y="570"/>
                    </a:cubicBezTo>
                    <a:lnTo>
                      <a:pt x="80" y="570"/>
                    </a:lnTo>
                    <a:cubicBezTo>
                      <a:pt x="80" y="571"/>
                      <a:pt x="79" y="573"/>
                      <a:pt x="77" y="573"/>
                    </a:cubicBezTo>
                    <a:cubicBezTo>
                      <a:pt x="75" y="573"/>
                      <a:pt x="74" y="571"/>
                      <a:pt x="74" y="570"/>
                    </a:cubicBezTo>
                    <a:close/>
                    <a:moveTo>
                      <a:pt x="77" y="558"/>
                    </a:moveTo>
                    <a:lnTo>
                      <a:pt x="77" y="558"/>
                    </a:lnTo>
                    <a:cubicBezTo>
                      <a:pt x="77" y="556"/>
                      <a:pt x="78" y="554"/>
                      <a:pt x="80" y="554"/>
                    </a:cubicBezTo>
                    <a:cubicBezTo>
                      <a:pt x="82" y="554"/>
                      <a:pt x="83" y="556"/>
                      <a:pt x="83" y="558"/>
                    </a:cubicBezTo>
                    <a:lnTo>
                      <a:pt x="83" y="558"/>
                    </a:lnTo>
                    <a:cubicBezTo>
                      <a:pt x="83" y="559"/>
                      <a:pt x="82" y="561"/>
                      <a:pt x="80" y="561"/>
                    </a:cubicBezTo>
                    <a:cubicBezTo>
                      <a:pt x="78" y="561"/>
                      <a:pt x="77" y="559"/>
                      <a:pt x="77" y="558"/>
                    </a:cubicBezTo>
                    <a:close/>
                    <a:moveTo>
                      <a:pt x="80" y="545"/>
                    </a:moveTo>
                    <a:lnTo>
                      <a:pt x="80" y="545"/>
                    </a:lnTo>
                    <a:cubicBezTo>
                      <a:pt x="80" y="544"/>
                      <a:pt x="81" y="542"/>
                      <a:pt x="83" y="542"/>
                    </a:cubicBezTo>
                    <a:cubicBezTo>
                      <a:pt x="85" y="542"/>
                      <a:pt x="86" y="544"/>
                      <a:pt x="86" y="545"/>
                    </a:cubicBezTo>
                    <a:lnTo>
                      <a:pt x="86" y="545"/>
                    </a:lnTo>
                    <a:cubicBezTo>
                      <a:pt x="86" y="547"/>
                      <a:pt x="85" y="549"/>
                      <a:pt x="83" y="549"/>
                    </a:cubicBezTo>
                    <a:cubicBezTo>
                      <a:pt x="81" y="549"/>
                      <a:pt x="80" y="547"/>
                      <a:pt x="80" y="545"/>
                    </a:cubicBezTo>
                    <a:close/>
                    <a:moveTo>
                      <a:pt x="83" y="533"/>
                    </a:moveTo>
                    <a:lnTo>
                      <a:pt x="83" y="533"/>
                    </a:lnTo>
                    <a:cubicBezTo>
                      <a:pt x="83" y="532"/>
                      <a:pt x="84" y="530"/>
                      <a:pt x="86" y="530"/>
                    </a:cubicBezTo>
                    <a:cubicBezTo>
                      <a:pt x="88" y="530"/>
                      <a:pt x="89" y="532"/>
                      <a:pt x="89" y="533"/>
                    </a:cubicBezTo>
                    <a:lnTo>
                      <a:pt x="89" y="533"/>
                    </a:lnTo>
                    <a:cubicBezTo>
                      <a:pt x="89" y="535"/>
                      <a:pt x="88" y="536"/>
                      <a:pt x="86" y="536"/>
                    </a:cubicBezTo>
                    <a:cubicBezTo>
                      <a:pt x="84" y="536"/>
                      <a:pt x="83" y="535"/>
                      <a:pt x="83" y="533"/>
                    </a:cubicBezTo>
                    <a:close/>
                    <a:moveTo>
                      <a:pt x="86" y="521"/>
                    </a:moveTo>
                    <a:lnTo>
                      <a:pt x="86" y="521"/>
                    </a:lnTo>
                    <a:cubicBezTo>
                      <a:pt x="86" y="520"/>
                      <a:pt x="88" y="518"/>
                      <a:pt x="89" y="518"/>
                    </a:cubicBezTo>
                    <a:cubicBezTo>
                      <a:pt x="91" y="518"/>
                      <a:pt x="93" y="520"/>
                      <a:pt x="93" y="521"/>
                    </a:cubicBezTo>
                    <a:lnTo>
                      <a:pt x="93" y="521"/>
                    </a:lnTo>
                    <a:cubicBezTo>
                      <a:pt x="93" y="523"/>
                      <a:pt x="91" y="524"/>
                      <a:pt x="89" y="524"/>
                    </a:cubicBezTo>
                    <a:cubicBezTo>
                      <a:pt x="88" y="524"/>
                      <a:pt x="86" y="523"/>
                      <a:pt x="86" y="521"/>
                    </a:cubicBezTo>
                    <a:close/>
                    <a:moveTo>
                      <a:pt x="90" y="509"/>
                    </a:moveTo>
                    <a:lnTo>
                      <a:pt x="90" y="509"/>
                    </a:lnTo>
                    <a:cubicBezTo>
                      <a:pt x="90" y="507"/>
                      <a:pt x="91" y="506"/>
                      <a:pt x="93" y="506"/>
                    </a:cubicBezTo>
                    <a:cubicBezTo>
                      <a:pt x="94" y="506"/>
                      <a:pt x="96" y="507"/>
                      <a:pt x="96" y="509"/>
                    </a:cubicBezTo>
                    <a:lnTo>
                      <a:pt x="96" y="509"/>
                    </a:lnTo>
                    <a:cubicBezTo>
                      <a:pt x="96" y="511"/>
                      <a:pt x="94" y="512"/>
                      <a:pt x="93" y="512"/>
                    </a:cubicBezTo>
                    <a:cubicBezTo>
                      <a:pt x="91" y="512"/>
                      <a:pt x="90" y="511"/>
                      <a:pt x="90" y="509"/>
                    </a:cubicBezTo>
                    <a:close/>
                    <a:moveTo>
                      <a:pt x="93" y="497"/>
                    </a:moveTo>
                    <a:lnTo>
                      <a:pt x="93" y="497"/>
                    </a:lnTo>
                    <a:cubicBezTo>
                      <a:pt x="93" y="495"/>
                      <a:pt x="94" y="494"/>
                      <a:pt x="96" y="494"/>
                    </a:cubicBezTo>
                    <a:cubicBezTo>
                      <a:pt x="98" y="494"/>
                      <a:pt x="99" y="495"/>
                      <a:pt x="99" y="497"/>
                    </a:cubicBezTo>
                    <a:lnTo>
                      <a:pt x="99" y="497"/>
                    </a:lnTo>
                    <a:cubicBezTo>
                      <a:pt x="99" y="499"/>
                      <a:pt x="98" y="500"/>
                      <a:pt x="96" y="500"/>
                    </a:cubicBezTo>
                    <a:cubicBezTo>
                      <a:pt x="94" y="500"/>
                      <a:pt x="93" y="499"/>
                      <a:pt x="93" y="497"/>
                    </a:cubicBezTo>
                    <a:close/>
                    <a:moveTo>
                      <a:pt x="96" y="485"/>
                    </a:moveTo>
                    <a:lnTo>
                      <a:pt x="96" y="485"/>
                    </a:lnTo>
                    <a:cubicBezTo>
                      <a:pt x="96" y="483"/>
                      <a:pt x="98" y="482"/>
                      <a:pt x="100" y="482"/>
                    </a:cubicBezTo>
                    <a:cubicBezTo>
                      <a:pt x="101" y="482"/>
                      <a:pt x="103" y="483"/>
                      <a:pt x="103" y="485"/>
                    </a:cubicBezTo>
                    <a:lnTo>
                      <a:pt x="103" y="485"/>
                    </a:lnTo>
                    <a:cubicBezTo>
                      <a:pt x="103" y="487"/>
                      <a:pt x="101" y="488"/>
                      <a:pt x="100" y="488"/>
                    </a:cubicBezTo>
                    <a:cubicBezTo>
                      <a:pt x="98" y="488"/>
                      <a:pt x="96" y="487"/>
                      <a:pt x="96" y="485"/>
                    </a:cubicBezTo>
                    <a:close/>
                    <a:moveTo>
                      <a:pt x="100" y="473"/>
                    </a:moveTo>
                    <a:lnTo>
                      <a:pt x="100" y="473"/>
                    </a:lnTo>
                    <a:cubicBezTo>
                      <a:pt x="100" y="471"/>
                      <a:pt x="101" y="470"/>
                      <a:pt x="103" y="470"/>
                    </a:cubicBezTo>
                    <a:cubicBezTo>
                      <a:pt x="105" y="470"/>
                      <a:pt x="106" y="471"/>
                      <a:pt x="106" y="473"/>
                    </a:cubicBezTo>
                    <a:lnTo>
                      <a:pt x="106" y="473"/>
                    </a:lnTo>
                    <a:cubicBezTo>
                      <a:pt x="106" y="475"/>
                      <a:pt x="105" y="476"/>
                      <a:pt x="103" y="476"/>
                    </a:cubicBezTo>
                    <a:cubicBezTo>
                      <a:pt x="101" y="476"/>
                      <a:pt x="100" y="475"/>
                      <a:pt x="100" y="473"/>
                    </a:cubicBezTo>
                    <a:close/>
                    <a:moveTo>
                      <a:pt x="104" y="461"/>
                    </a:moveTo>
                    <a:lnTo>
                      <a:pt x="104" y="461"/>
                    </a:lnTo>
                    <a:cubicBezTo>
                      <a:pt x="104" y="459"/>
                      <a:pt x="105" y="458"/>
                      <a:pt x="107" y="458"/>
                    </a:cubicBezTo>
                    <a:cubicBezTo>
                      <a:pt x="108" y="458"/>
                      <a:pt x="110" y="459"/>
                      <a:pt x="110" y="461"/>
                    </a:cubicBezTo>
                    <a:lnTo>
                      <a:pt x="110" y="461"/>
                    </a:lnTo>
                    <a:cubicBezTo>
                      <a:pt x="110" y="463"/>
                      <a:pt x="108" y="464"/>
                      <a:pt x="107" y="464"/>
                    </a:cubicBezTo>
                    <a:cubicBezTo>
                      <a:pt x="105" y="464"/>
                      <a:pt x="104" y="463"/>
                      <a:pt x="104" y="461"/>
                    </a:cubicBezTo>
                    <a:close/>
                    <a:moveTo>
                      <a:pt x="107" y="449"/>
                    </a:moveTo>
                    <a:lnTo>
                      <a:pt x="107" y="449"/>
                    </a:lnTo>
                    <a:cubicBezTo>
                      <a:pt x="107" y="447"/>
                      <a:pt x="109" y="446"/>
                      <a:pt x="110" y="446"/>
                    </a:cubicBezTo>
                    <a:cubicBezTo>
                      <a:pt x="112" y="446"/>
                      <a:pt x="113" y="447"/>
                      <a:pt x="113" y="449"/>
                    </a:cubicBezTo>
                    <a:lnTo>
                      <a:pt x="113" y="449"/>
                    </a:lnTo>
                    <a:cubicBezTo>
                      <a:pt x="113" y="451"/>
                      <a:pt x="112" y="452"/>
                      <a:pt x="110" y="452"/>
                    </a:cubicBezTo>
                    <a:cubicBezTo>
                      <a:pt x="109" y="452"/>
                      <a:pt x="107" y="451"/>
                      <a:pt x="107" y="449"/>
                    </a:cubicBezTo>
                    <a:close/>
                    <a:moveTo>
                      <a:pt x="111" y="436"/>
                    </a:moveTo>
                    <a:lnTo>
                      <a:pt x="111" y="436"/>
                    </a:lnTo>
                    <a:cubicBezTo>
                      <a:pt x="112" y="435"/>
                      <a:pt x="113" y="434"/>
                      <a:pt x="115" y="434"/>
                    </a:cubicBezTo>
                    <a:cubicBezTo>
                      <a:pt x="117" y="435"/>
                      <a:pt x="118" y="437"/>
                      <a:pt x="117" y="438"/>
                    </a:cubicBezTo>
                    <a:lnTo>
                      <a:pt x="117" y="438"/>
                    </a:lnTo>
                    <a:cubicBezTo>
                      <a:pt x="117" y="440"/>
                      <a:pt x="115" y="441"/>
                      <a:pt x="113" y="440"/>
                    </a:cubicBezTo>
                    <a:cubicBezTo>
                      <a:pt x="112" y="440"/>
                      <a:pt x="111" y="438"/>
                      <a:pt x="111" y="436"/>
                    </a:cubicBezTo>
                    <a:close/>
                    <a:moveTo>
                      <a:pt x="115" y="425"/>
                    </a:moveTo>
                    <a:lnTo>
                      <a:pt x="115" y="425"/>
                    </a:lnTo>
                    <a:cubicBezTo>
                      <a:pt x="116" y="423"/>
                      <a:pt x="117" y="422"/>
                      <a:pt x="119" y="422"/>
                    </a:cubicBezTo>
                    <a:cubicBezTo>
                      <a:pt x="121" y="423"/>
                      <a:pt x="122" y="425"/>
                      <a:pt x="121" y="426"/>
                    </a:cubicBezTo>
                    <a:lnTo>
                      <a:pt x="121" y="426"/>
                    </a:lnTo>
                    <a:cubicBezTo>
                      <a:pt x="121" y="428"/>
                      <a:pt x="119" y="429"/>
                      <a:pt x="117" y="428"/>
                    </a:cubicBezTo>
                    <a:cubicBezTo>
                      <a:pt x="116" y="428"/>
                      <a:pt x="115" y="426"/>
                      <a:pt x="115" y="425"/>
                    </a:cubicBezTo>
                    <a:close/>
                    <a:moveTo>
                      <a:pt x="119" y="413"/>
                    </a:moveTo>
                    <a:lnTo>
                      <a:pt x="119" y="413"/>
                    </a:lnTo>
                    <a:cubicBezTo>
                      <a:pt x="120" y="411"/>
                      <a:pt x="121" y="410"/>
                      <a:pt x="123" y="411"/>
                    </a:cubicBezTo>
                    <a:cubicBezTo>
                      <a:pt x="125" y="411"/>
                      <a:pt x="126" y="413"/>
                      <a:pt x="125" y="414"/>
                    </a:cubicBezTo>
                    <a:lnTo>
                      <a:pt x="125" y="414"/>
                    </a:lnTo>
                    <a:cubicBezTo>
                      <a:pt x="125" y="416"/>
                      <a:pt x="123" y="417"/>
                      <a:pt x="121" y="417"/>
                    </a:cubicBezTo>
                    <a:cubicBezTo>
                      <a:pt x="120" y="416"/>
                      <a:pt x="119" y="414"/>
                      <a:pt x="119" y="413"/>
                    </a:cubicBezTo>
                    <a:close/>
                    <a:moveTo>
                      <a:pt x="123" y="401"/>
                    </a:moveTo>
                    <a:lnTo>
                      <a:pt x="123" y="401"/>
                    </a:lnTo>
                    <a:cubicBezTo>
                      <a:pt x="124" y="399"/>
                      <a:pt x="125" y="398"/>
                      <a:pt x="127" y="399"/>
                    </a:cubicBezTo>
                    <a:cubicBezTo>
                      <a:pt x="129" y="399"/>
                      <a:pt x="130" y="401"/>
                      <a:pt x="129" y="403"/>
                    </a:cubicBezTo>
                    <a:lnTo>
                      <a:pt x="129" y="403"/>
                    </a:lnTo>
                    <a:cubicBezTo>
                      <a:pt x="129" y="404"/>
                      <a:pt x="127" y="405"/>
                      <a:pt x="125" y="405"/>
                    </a:cubicBezTo>
                    <a:cubicBezTo>
                      <a:pt x="124" y="404"/>
                      <a:pt x="123" y="403"/>
                      <a:pt x="123" y="401"/>
                    </a:cubicBezTo>
                    <a:close/>
                    <a:moveTo>
                      <a:pt x="127" y="389"/>
                    </a:moveTo>
                    <a:lnTo>
                      <a:pt x="127" y="389"/>
                    </a:lnTo>
                    <a:cubicBezTo>
                      <a:pt x="128" y="387"/>
                      <a:pt x="130" y="387"/>
                      <a:pt x="131" y="387"/>
                    </a:cubicBezTo>
                    <a:cubicBezTo>
                      <a:pt x="133" y="387"/>
                      <a:pt x="134" y="389"/>
                      <a:pt x="133" y="391"/>
                    </a:cubicBezTo>
                    <a:lnTo>
                      <a:pt x="133" y="391"/>
                    </a:lnTo>
                    <a:cubicBezTo>
                      <a:pt x="133" y="393"/>
                      <a:pt x="131" y="393"/>
                      <a:pt x="129" y="393"/>
                    </a:cubicBezTo>
                    <a:cubicBezTo>
                      <a:pt x="128" y="393"/>
                      <a:pt x="127" y="391"/>
                      <a:pt x="127" y="389"/>
                    </a:cubicBezTo>
                    <a:close/>
                    <a:moveTo>
                      <a:pt x="132" y="377"/>
                    </a:moveTo>
                    <a:lnTo>
                      <a:pt x="132" y="377"/>
                    </a:lnTo>
                    <a:cubicBezTo>
                      <a:pt x="132" y="376"/>
                      <a:pt x="134" y="375"/>
                      <a:pt x="135" y="375"/>
                    </a:cubicBezTo>
                    <a:cubicBezTo>
                      <a:pt x="137" y="376"/>
                      <a:pt x="138" y="377"/>
                      <a:pt x="138" y="379"/>
                    </a:cubicBezTo>
                    <a:lnTo>
                      <a:pt x="138" y="379"/>
                    </a:lnTo>
                    <a:cubicBezTo>
                      <a:pt x="137" y="381"/>
                      <a:pt x="135" y="382"/>
                      <a:pt x="134" y="381"/>
                    </a:cubicBezTo>
                    <a:cubicBezTo>
                      <a:pt x="132" y="381"/>
                      <a:pt x="131" y="379"/>
                      <a:pt x="132" y="377"/>
                    </a:cubicBezTo>
                    <a:close/>
                    <a:moveTo>
                      <a:pt x="136" y="366"/>
                    </a:moveTo>
                    <a:lnTo>
                      <a:pt x="136" y="366"/>
                    </a:lnTo>
                    <a:cubicBezTo>
                      <a:pt x="136" y="364"/>
                      <a:pt x="138" y="363"/>
                      <a:pt x="140" y="363"/>
                    </a:cubicBezTo>
                    <a:cubicBezTo>
                      <a:pt x="141" y="364"/>
                      <a:pt x="142" y="366"/>
                      <a:pt x="142" y="367"/>
                    </a:cubicBezTo>
                    <a:lnTo>
                      <a:pt x="142" y="367"/>
                    </a:lnTo>
                    <a:cubicBezTo>
                      <a:pt x="141" y="369"/>
                      <a:pt x="140" y="370"/>
                      <a:pt x="138" y="369"/>
                    </a:cubicBezTo>
                    <a:cubicBezTo>
                      <a:pt x="136" y="369"/>
                      <a:pt x="135" y="367"/>
                      <a:pt x="136" y="366"/>
                    </a:cubicBezTo>
                    <a:close/>
                    <a:moveTo>
                      <a:pt x="140" y="354"/>
                    </a:moveTo>
                    <a:lnTo>
                      <a:pt x="140" y="354"/>
                    </a:lnTo>
                    <a:cubicBezTo>
                      <a:pt x="141" y="352"/>
                      <a:pt x="143" y="351"/>
                      <a:pt x="144" y="352"/>
                    </a:cubicBezTo>
                    <a:cubicBezTo>
                      <a:pt x="146" y="352"/>
                      <a:pt x="147" y="354"/>
                      <a:pt x="146" y="356"/>
                    </a:cubicBezTo>
                    <a:lnTo>
                      <a:pt x="146" y="356"/>
                    </a:lnTo>
                    <a:cubicBezTo>
                      <a:pt x="146" y="357"/>
                      <a:pt x="144" y="358"/>
                      <a:pt x="142" y="358"/>
                    </a:cubicBezTo>
                    <a:cubicBezTo>
                      <a:pt x="141" y="357"/>
                      <a:pt x="140" y="355"/>
                      <a:pt x="140" y="354"/>
                    </a:cubicBezTo>
                    <a:close/>
                    <a:moveTo>
                      <a:pt x="145" y="342"/>
                    </a:moveTo>
                    <a:lnTo>
                      <a:pt x="145" y="342"/>
                    </a:lnTo>
                    <a:cubicBezTo>
                      <a:pt x="146" y="341"/>
                      <a:pt x="147" y="340"/>
                      <a:pt x="149" y="340"/>
                    </a:cubicBezTo>
                    <a:cubicBezTo>
                      <a:pt x="151" y="341"/>
                      <a:pt x="151" y="343"/>
                      <a:pt x="151" y="344"/>
                    </a:cubicBezTo>
                    <a:lnTo>
                      <a:pt x="151" y="344"/>
                    </a:lnTo>
                    <a:cubicBezTo>
                      <a:pt x="150" y="346"/>
                      <a:pt x="149" y="347"/>
                      <a:pt x="147" y="346"/>
                    </a:cubicBezTo>
                    <a:cubicBezTo>
                      <a:pt x="145" y="346"/>
                      <a:pt x="144" y="344"/>
                      <a:pt x="145" y="342"/>
                    </a:cubicBezTo>
                    <a:close/>
                    <a:moveTo>
                      <a:pt x="150" y="331"/>
                    </a:moveTo>
                    <a:lnTo>
                      <a:pt x="150" y="331"/>
                    </a:lnTo>
                    <a:cubicBezTo>
                      <a:pt x="150" y="329"/>
                      <a:pt x="152" y="328"/>
                      <a:pt x="154" y="329"/>
                    </a:cubicBezTo>
                    <a:cubicBezTo>
                      <a:pt x="155" y="329"/>
                      <a:pt x="156" y="331"/>
                      <a:pt x="156" y="333"/>
                    </a:cubicBezTo>
                    <a:lnTo>
                      <a:pt x="156" y="333"/>
                    </a:lnTo>
                    <a:cubicBezTo>
                      <a:pt x="155" y="334"/>
                      <a:pt x="153" y="335"/>
                      <a:pt x="152" y="335"/>
                    </a:cubicBezTo>
                    <a:cubicBezTo>
                      <a:pt x="150" y="334"/>
                      <a:pt x="149" y="332"/>
                      <a:pt x="150" y="331"/>
                    </a:cubicBezTo>
                    <a:close/>
                    <a:moveTo>
                      <a:pt x="154" y="319"/>
                    </a:moveTo>
                    <a:lnTo>
                      <a:pt x="154" y="319"/>
                    </a:lnTo>
                    <a:cubicBezTo>
                      <a:pt x="155" y="317"/>
                      <a:pt x="157" y="316"/>
                      <a:pt x="158" y="317"/>
                    </a:cubicBezTo>
                    <a:cubicBezTo>
                      <a:pt x="160" y="318"/>
                      <a:pt x="161" y="319"/>
                      <a:pt x="160" y="321"/>
                    </a:cubicBezTo>
                    <a:lnTo>
                      <a:pt x="160" y="321"/>
                    </a:lnTo>
                    <a:cubicBezTo>
                      <a:pt x="160" y="323"/>
                      <a:pt x="158" y="323"/>
                      <a:pt x="156" y="323"/>
                    </a:cubicBezTo>
                    <a:cubicBezTo>
                      <a:pt x="155" y="322"/>
                      <a:pt x="154" y="321"/>
                      <a:pt x="154" y="319"/>
                    </a:cubicBezTo>
                    <a:close/>
                    <a:moveTo>
                      <a:pt x="159" y="308"/>
                    </a:moveTo>
                    <a:lnTo>
                      <a:pt x="159" y="308"/>
                    </a:lnTo>
                    <a:cubicBezTo>
                      <a:pt x="160" y="306"/>
                      <a:pt x="162" y="305"/>
                      <a:pt x="163" y="306"/>
                    </a:cubicBezTo>
                    <a:cubicBezTo>
                      <a:pt x="165" y="306"/>
                      <a:pt x="166" y="308"/>
                      <a:pt x="165" y="310"/>
                    </a:cubicBezTo>
                    <a:lnTo>
                      <a:pt x="165" y="310"/>
                    </a:lnTo>
                    <a:cubicBezTo>
                      <a:pt x="165" y="311"/>
                      <a:pt x="163" y="312"/>
                      <a:pt x="161" y="312"/>
                    </a:cubicBezTo>
                    <a:cubicBezTo>
                      <a:pt x="160" y="311"/>
                      <a:pt x="159" y="309"/>
                      <a:pt x="159" y="308"/>
                    </a:cubicBezTo>
                    <a:close/>
                    <a:moveTo>
                      <a:pt x="164" y="296"/>
                    </a:moveTo>
                    <a:lnTo>
                      <a:pt x="164" y="296"/>
                    </a:lnTo>
                    <a:cubicBezTo>
                      <a:pt x="165" y="294"/>
                      <a:pt x="167" y="294"/>
                      <a:pt x="168" y="294"/>
                    </a:cubicBezTo>
                    <a:cubicBezTo>
                      <a:pt x="170" y="295"/>
                      <a:pt x="171" y="296"/>
                      <a:pt x="170" y="298"/>
                    </a:cubicBezTo>
                    <a:lnTo>
                      <a:pt x="170" y="298"/>
                    </a:lnTo>
                    <a:cubicBezTo>
                      <a:pt x="170" y="300"/>
                      <a:pt x="168" y="301"/>
                      <a:pt x="166" y="300"/>
                    </a:cubicBezTo>
                    <a:cubicBezTo>
                      <a:pt x="165" y="300"/>
                      <a:pt x="164" y="298"/>
                      <a:pt x="164" y="296"/>
                    </a:cubicBezTo>
                    <a:close/>
                    <a:moveTo>
                      <a:pt x="169" y="285"/>
                    </a:moveTo>
                    <a:lnTo>
                      <a:pt x="169" y="285"/>
                    </a:lnTo>
                    <a:cubicBezTo>
                      <a:pt x="170" y="283"/>
                      <a:pt x="172" y="282"/>
                      <a:pt x="173" y="283"/>
                    </a:cubicBezTo>
                    <a:cubicBezTo>
                      <a:pt x="175" y="283"/>
                      <a:pt x="176" y="285"/>
                      <a:pt x="175" y="287"/>
                    </a:cubicBezTo>
                    <a:lnTo>
                      <a:pt x="175" y="287"/>
                    </a:lnTo>
                    <a:cubicBezTo>
                      <a:pt x="175" y="288"/>
                      <a:pt x="173" y="289"/>
                      <a:pt x="171" y="289"/>
                    </a:cubicBezTo>
                    <a:cubicBezTo>
                      <a:pt x="170" y="288"/>
                      <a:pt x="169" y="286"/>
                      <a:pt x="169" y="285"/>
                    </a:cubicBezTo>
                    <a:close/>
                    <a:moveTo>
                      <a:pt x="175" y="273"/>
                    </a:moveTo>
                    <a:lnTo>
                      <a:pt x="175" y="273"/>
                    </a:lnTo>
                    <a:cubicBezTo>
                      <a:pt x="175" y="272"/>
                      <a:pt x="177" y="271"/>
                      <a:pt x="179" y="271"/>
                    </a:cubicBezTo>
                    <a:cubicBezTo>
                      <a:pt x="180" y="272"/>
                      <a:pt x="181" y="274"/>
                      <a:pt x="181" y="275"/>
                    </a:cubicBezTo>
                    <a:lnTo>
                      <a:pt x="181" y="275"/>
                    </a:lnTo>
                    <a:cubicBezTo>
                      <a:pt x="180" y="277"/>
                      <a:pt x="178" y="278"/>
                      <a:pt x="177" y="277"/>
                    </a:cubicBezTo>
                    <a:cubicBezTo>
                      <a:pt x="175" y="277"/>
                      <a:pt x="174" y="275"/>
                      <a:pt x="175" y="273"/>
                    </a:cubicBezTo>
                    <a:close/>
                    <a:moveTo>
                      <a:pt x="180" y="262"/>
                    </a:moveTo>
                    <a:lnTo>
                      <a:pt x="180" y="262"/>
                    </a:lnTo>
                    <a:cubicBezTo>
                      <a:pt x="181" y="260"/>
                      <a:pt x="183" y="260"/>
                      <a:pt x="184" y="260"/>
                    </a:cubicBezTo>
                    <a:cubicBezTo>
                      <a:pt x="186" y="261"/>
                      <a:pt x="187" y="262"/>
                      <a:pt x="186" y="264"/>
                    </a:cubicBezTo>
                    <a:lnTo>
                      <a:pt x="186" y="264"/>
                    </a:lnTo>
                    <a:cubicBezTo>
                      <a:pt x="186" y="266"/>
                      <a:pt x="184" y="267"/>
                      <a:pt x="182" y="266"/>
                    </a:cubicBezTo>
                    <a:cubicBezTo>
                      <a:pt x="181" y="266"/>
                      <a:pt x="180" y="264"/>
                      <a:pt x="180" y="262"/>
                    </a:cubicBezTo>
                    <a:close/>
                    <a:moveTo>
                      <a:pt x="186" y="251"/>
                    </a:moveTo>
                    <a:lnTo>
                      <a:pt x="186" y="251"/>
                    </a:lnTo>
                    <a:cubicBezTo>
                      <a:pt x="186" y="249"/>
                      <a:pt x="188" y="248"/>
                      <a:pt x="190" y="249"/>
                    </a:cubicBezTo>
                    <a:cubicBezTo>
                      <a:pt x="191" y="249"/>
                      <a:pt x="192" y="251"/>
                      <a:pt x="192" y="253"/>
                    </a:cubicBezTo>
                    <a:lnTo>
                      <a:pt x="192" y="253"/>
                    </a:lnTo>
                    <a:cubicBezTo>
                      <a:pt x="191" y="254"/>
                      <a:pt x="189" y="255"/>
                      <a:pt x="188" y="255"/>
                    </a:cubicBezTo>
                    <a:cubicBezTo>
                      <a:pt x="186" y="254"/>
                      <a:pt x="185" y="252"/>
                      <a:pt x="186" y="251"/>
                    </a:cubicBezTo>
                    <a:close/>
                    <a:moveTo>
                      <a:pt x="191" y="240"/>
                    </a:moveTo>
                    <a:lnTo>
                      <a:pt x="191" y="240"/>
                    </a:lnTo>
                    <a:cubicBezTo>
                      <a:pt x="192" y="238"/>
                      <a:pt x="194" y="237"/>
                      <a:pt x="195" y="238"/>
                    </a:cubicBezTo>
                    <a:cubicBezTo>
                      <a:pt x="197" y="238"/>
                      <a:pt x="198" y="240"/>
                      <a:pt x="197" y="242"/>
                    </a:cubicBezTo>
                    <a:lnTo>
                      <a:pt x="197" y="242"/>
                    </a:lnTo>
                    <a:cubicBezTo>
                      <a:pt x="197" y="243"/>
                      <a:pt x="195" y="244"/>
                      <a:pt x="193" y="244"/>
                    </a:cubicBezTo>
                    <a:cubicBezTo>
                      <a:pt x="192" y="243"/>
                      <a:pt x="191" y="241"/>
                      <a:pt x="191" y="240"/>
                    </a:cubicBezTo>
                    <a:close/>
                    <a:moveTo>
                      <a:pt x="197" y="229"/>
                    </a:moveTo>
                    <a:lnTo>
                      <a:pt x="197" y="229"/>
                    </a:lnTo>
                    <a:cubicBezTo>
                      <a:pt x="198" y="227"/>
                      <a:pt x="200" y="226"/>
                      <a:pt x="201" y="227"/>
                    </a:cubicBezTo>
                    <a:cubicBezTo>
                      <a:pt x="203" y="227"/>
                      <a:pt x="204" y="229"/>
                      <a:pt x="203" y="231"/>
                    </a:cubicBezTo>
                    <a:lnTo>
                      <a:pt x="203" y="231"/>
                    </a:lnTo>
                    <a:cubicBezTo>
                      <a:pt x="203" y="232"/>
                      <a:pt x="201" y="233"/>
                      <a:pt x="199" y="233"/>
                    </a:cubicBezTo>
                    <a:cubicBezTo>
                      <a:pt x="198" y="232"/>
                      <a:pt x="197" y="230"/>
                      <a:pt x="197" y="229"/>
                    </a:cubicBezTo>
                    <a:close/>
                    <a:moveTo>
                      <a:pt x="203" y="218"/>
                    </a:moveTo>
                    <a:lnTo>
                      <a:pt x="203" y="218"/>
                    </a:lnTo>
                    <a:cubicBezTo>
                      <a:pt x="204" y="216"/>
                      <a:pt x="206" y="215"/>
                      <a:pt x="207" y="216"/>
                    </a:cubicBezTo>
                    <a:cubicBezTo>
                      <a:pt x="209" y="216"/>
                      <a:pt x="210" y="218"/>
                      <a:pt x="209" y="220"/>
                    </a:cubicBezTo>
                    <a:lnTo>
                      <a:pt x="209" y="220"/>
                    </a:lnTo>
                    <a:cubicBezTo>
                      <a:pt x="209" y="221"/>
                      <a:pt x="207" y="222"/>
                      <a:pt x="205" y="222"/>
                    </a:cubicBezTo>
                    <a:cubicBezTo>
                      <a:pt x="204" y="221"/>
                      <a:pt x="203" y="219"/>
                      <a:pt x="203" y="218"/>
                    </a:cubicBezTo>
                    <a:close/>
                    <a:moveTo>
                      <a:pt x="209" y="207"/>
                    </a:moveTo>
                    <a:lnTo>
                      <a:pt x="209" y="207"/>
                    </a:lnTo>
                    <a:cubicBezTo>
                      <a:pt x="210" y="205"/>
                      <a:pt x="212" y="204"/>
                      <a:pt x="213" y="205"/>
                    </a:cubicBezTo>
                    <a:cubicBezTo>
                      <a:pt x="215" y="205"/>
                      <a:pt x="216" y="207"/>
                      <a:pt x="215" y="209"/>
                    </a:cubicBezTo>
                    <a:lnTo>
                      <a:pt x="215" y="209"/>
                    </a:lnTo>
                    <a:cubicBezTo>
                      <a:pt x="215" y="210"/>
                      <a:pt x="213" y="211"/>
                      <a:pt x="211" y="211"/>
                    </a:cubicBezTo>
                    <a:cubicBezTo>
                      <a:pt x="210" y="210"/>
                      <a:pt x="209" y="208"/>
                      <a:pt x="209" y="207"/>
                    </a:cubicBezTo>
                    <a:close/>
                    <a:moveTo>
                      <a:pt x="216" y="196"/>
                    </a:moveTo>
                    <a:lnTo>
                      <a:pt x="216" y="196"/>
                    </a:lnTo>
                    <a:cubicBezTo>
                      <a:pt x="216" y="194"/>
                      <a:pt x="218" y="194"/>
                      <a:pt x="220" y="194"/>
                    </a:cubicBezTo>
                    <a:cubicBezTo>
                      <a:pt x="221" y="195"/>
                      <a:pt x="222" y="196"/>
                      <a:pt x="222" y="198"/>
                    </a:cubicBezTo>
                    <a:lnTo>
                      <a:pt x="222" y="198"/>
                    </a:lnTo>
                    <a:cubicBezTo>
                      <a:pt x="221" y="200"/>
                      <a:pt x="219" y="201"/>
                      <a:pt x="218" y="200"/>
                    </a:cubicBezTo>
                    <a:cubicBezTo>
                      <a:pt x="216" y="199"/>
                      <a:pt x="215" y="198"/>
                      <a:pt x="216" y="196"/>
                    </a:cubicBezTo>
                    <a:close/>
                    <a:moveTo>
                      <a:pt x="222" y="185"/>
                    </a:moveTo>
                    <a:lnTo>
                      <a:pt x="222" y="185"/>
                    </a:lnTo>
                    <a:cubicBezTo>
                      <a:pt x="223" y="184"/>
                      <a:pt x="224" y="183"/>
                      <a:pt x="226" y="183"/>
                    </a:cubicBezTo>
                    <a:cubicBezTo>
                      <a:pt x="228" y="184"/>
                      <a:pt x="229" y="186"/>
                      <a:pt x="228" y="187"/>
                    </a:cubicBezTo>
                    <a:lnTo>
                      <a:pt x="228" y="187"/>
                    </a:lnTo>
                    <a:cubicBezTo>
                      <a:pt x="228" y="189"/>
                      <a:pt x="226" y="190"/>
                      <a:pt x="224" y="189"/>
                    </a:cubicBezTo>
                    <a:cubicBezTo>
                      <a:pt x="222" y="189"/>
                      <a:pt x="222" y="187"/>
                      <a:pt x="222" y="185"/>
                    </a:cubicBezTo>
                    <a:close/>
                    <a:moveTo>
                      <a:pt x="229" y="175"/>
                    </a:moveTo>
                    <a:lnTo>
                      <a:pt x="229" y="175"/>
                    </a:lnTo>
                    <a:cubicBezTo>
                      <a:pt x="229" y="173"/>
                      <a:pt x="231" y="172"/>
                      <a:pt x="233" y="173"/>
                    </a:cubicBezTo>
                    <a:cubicBezTo>
                      <a:pt x="234" y="173"/>
                      <a:pt x="235" y="175"/>
                      <a:pt x="235" y="177"/>
                    </a:cubicBezTo>
                    <a:lnTo>
                      <a:pt x="235" y="177"/>
                    </a:lnTo>
                    <a:cubicBezTo>
                      <a:pt x="234" y="178"/>
                      <a:pt x="232" y="179"/>
                      <a:pt x="231" y="179"/>
                    </a:cubicBezTo>
                    <a:cubicBezTo>
                      <a:pt x="229" y="178"/>
                      <a:pt x="228" y="176"/>
                      <a:pt x="229" y="175"/>
                    </a:cubicBezTo>
                    <a:close/>
                    <a:moveTo>
                      <a:pt x="236" y="164"/>
                    </a:moveTo>
                    <a:lnTo>
                      <a:pt x="236" y="164"/>
                    </a:lnTo>
                    <a:cubicBezTo>
                      <a:pt x="236" y="163"/>
                      <a:pt x="238" y="162"/>
                      <a:pt x="240" y="162"/>
                    </a:cubicBezTo>
                    <a:cubicBezTo>
                      <a:pt x="241" y="163"/>
                      <a:pt x="242" y="165"/>
                      <a:pt x="242" y="166"/>
                    </a:cubicBezTo>
                    <a:lnTo>
                      <a:pt x="242" y="166"/>
                    </a:lnTo>
                    <a:cubicBezTo>
                      <a:pt x="241" y="168"/>
                      <a:pt x="239" y="169"/>
                      <a:pt x="238" y="168"/>
                    </a:cubicBezTo>
                    <a:cubicBezTo>
                      <a:pt x="236" y="168"/>
                      <a:pt x="235" y="166"/>
                      <a:pt x="236" y="164"/>
                    </a:cubicBezTo>
                    <a:close/>
                    <a:moveTo>
                      <a:pt x="243" y="154"/>
                    </a:moveTo>
                    <a:lnTo>
                      <a:pt x="243" y="154"/>
                    </a:lnTo>
                    <a:cubicBezTo>
                      <a:pt x="243" y="152"/>
                      <a:pt x="245" y="151"/>
                      <a:pt x="247" y="152"/>
                    </a:cubicBezTo>
                    <a:cubicBezTo>
                      <a:pt x="248" y="152"/>
                      <a:pt x="249" y="154"/>
                      <a:pt x="249" y="156"/>
                    </a:cubicBezTo>
                    <a:lnTo>
                      <a:pt x="249" y="156"/>
                    </a:lnTo>
                    <a:cubicBezTo>
                      <a:pt x="248" y="157"/>
                      <a:pt x="246" y="158"/>
                      <a:pt x="245" y="158"/>
                    </a:cubicBezTo>
                    <a:cubicBezTo>
                      <a:pt x="243" y="157"/>
                      <a:pt x="242" y="155"/>
                      <a:pt x="243" y="154"/>
                    </a:cubicBezTo>
                    <a:close/>
                    <a:moveTo>
                      <a:pt x="250" y="144"/>
                    </a:moveTo>
                    <a:lnTo>
                      <a:pt x="250" y="144"/>
                    </a:lnTo>
                    <a:cubicBezTo>
                      <a:pt x="250" y="142"/>
                      <a:pt x="252" y="141"/>
                      <a:pt x="254" y="142"/>
                    </a:cubicBezTo>
                    <a:cubicBezTo>
                      <a:pt x="255" y="142"/>
                      <a:pt x="256" y="144"/>
                      <a:pt x="256" y="146"/>
                    </a:cubicBezTo>
                    <a:lnTo>
                      <a:pt x="256" y="146"/>
                    </a:lnTo>
                    <a:cubicBezTo>
                      <a:pt x="255" y="147"/>
                      <a:pt x="253" y="148"/>
                      <a:pt x="252" y="148"/>
                    </a:cubicBezTo>
                    <a:cubicBezTo>
                      <a:pt x="250" y="147"/>
                      <a:pt x="249" y="145"/>
                      <a:pt x="250" y="144"/>
                    </a:cubicBezTo>
                    <a:close/>
                    <a:moveTo>
                      <a:pt x="257" y="134"/>
                    </a:moveTo>
                    <a:lnTo>
                      <a:pt x="257" y="134"/>
                    </a:lnTo>
                    <a:cubicBezTo>
                      <a:pt x="258" y="132"/>
                      <a:pt x="260" y="131"/>
                      <a:pt x="261" y="132"/>
                    </a:cubicBezTo>
                    <a:cubicBezTo>
                      <a:pt x="263" y="132"/>
                      <a:pt x="264" y="134"/>
                      <a:pt x="263" y="136"/>
                    </a:cubicBezTo>
                    <a:lnTo>
                      <a:pt x="263" y="136"/>
                    </a:lnTo>
                    <a:cubicBezTo>
                      <a:pt x="263" y="137"/>
                      <a:pt x="261" y="138"/>
                      <a:pt x="259" y="138"/>
                    </a:cubicBezTo>
                    <a:cubicBezTo>
                      <a:pt x="258" y="137"/>
                      <a:pt x="257" y="135"/>
                      <a:pt x="257" y="134"/>
                    </a:cubicBezTo>
                    <a:close/>
                    <a:moveTo>
                      <a:pt x="265" y="124"/>
                    </a:moveTo>
                    <a:lnTo>
                      <a:pt x="265" y="124"/>
                    </a:lnTo>
                    <a:cubicBezTo>
                      <a:pt x="265" y="122"/>
                      <a:pt x="267" y="121"/>
                      <a:pt x="269" y="122"/>
                    </a:cubicBezTo>
                    <a:cubicBezTo>
                      <a:pt x="270" y="122"/>
                      <a:pt x="271" y="124"/>
                      <a:pt x="271" y="126"/>
                    </a:cubicBezTo>
                    <a:lnTo>
                      <a:pt x="271" y="126"/>
                    </a:lnTo>
                    <a:cubicBezTo>
                      <a:pt x="270" y="127"/>
                      <a:pt x="268" y="128"/>
                      <a:pt x="267" y="128"/>
                    </a:cubicBezTo>
                    <a:cubicBezTo>
                      <a:pt x="265" y="127"/>
                      <a:pt x="264" y="125"/>
                      <a:pt x="265" y="124"/>
                    </a:cubicBezTo>
                    <a:close/>
                    <a:moveTo>
                      <a:pt x="273" y="113"/>
                    </a:moveTo>
                    <a:lnTo>
                      <a:pt x="273" y="113"/>
                    </a:lnTo>
                    <a:cubicBezTo>
                      <a:pt x="274" y="112"/>
                      <a:pt x="276" y="111"/>
                      <a:pt x="278" y="113"/>
                    </a:cubicBezTo>
                    <a:cubicBezTo>
                      <a:pt x="279" y="114"/>
                      <a:pt x="279" y="116"/>
                      <a:pt x="278" y="117"/>
                    </a:cubicBezTo>
                    <a:lnTo>
                      <a:pt x="278" y="117"/>
                    </a:lnTo>
                    <a:cubicBezTo>
                      <a:pt x="277" y="118"/>
                      <a:pt x="275" y="119"/>
                      <a:pt x="274" y="117"/>
                    </a:cubicBezTo>
                    <a:cubicBezTo>
                      <a:pt x="272" y="116"/>
                      <a:pt x="272" y="114"/>
                      <a:pt x="273" y="113"/>
                    </a:cubicBezTo>
                    <a:close/>
                    <a:moveTo>
                      <a:pt x="281" y="103"/>
                    </a:moveTo>
                    <a:lnTo>
                      <a:pt x="281" y="103"/>
                    </a:lnTo>
                    <a:cubicBezTo>
                      <a:pt x="282" y="102"/>
                      <a:pt x="284" y="102"/>
                      <a:pt x="286" y="103"/>
                    </a:cubicBezTo>
                    <a:cubicBezTo>
                      <a:pt x="287" y="104"/>
                      <a:pt x="287" y="106"/>
                      <a:pt x="286" y="107"/>
                    </a:cubicBezTo>
                    <a:lnTo>
                      <a:pt x="286" y="107"/>
                    </a:lnTo>
                    <a:cubicBezTo>
                      <a:pt x="285" y="109"/>
                      <a:pt x="283" y="109"/>
                      <a:pt x="282" y="108"/>
                    </a:cubicBezTo>
                    <a:cubicBezTo>
                      <a:pt x="281" y="107"/>
                      <a:pt x="280" y="105"/>
                      <a:pt x="281" y="103"/>
                    </a:cubicBezTo>
                    <a:close/>
                    <a:moveTo>
                      <a:pt x="290" y="94"/>
                    </a:moveTo>
                    <a:lnTo>
                      <a:pt x="290" y="94"/>
                    </a:lnTo>
                    <a:cubicBezTo>
                      <a:pt x="291" y="93"/>
                      <a:pt x="293" y="93"/>
                      <a:pt x="294" y="94"/>
                    </a:cubicBezTo>
                    <a:cubicBezTo>
                      <a:pt x="295" y="95"/>
                      <a:pt x="296" y="97"/>
                      <a:pt x="295" y="98"/>
                    </a:cubicBezTo>
                    <a:lnTo>
                      <a:pt x="295" y="98"/>
                    </a:lnTo>
                    <a:cubicBezTo>
                      <a:pt x="294" y="99"/>
                      <a:pt x="292" y="100"/>
                      <a:pt x="290" y="99"/>
                    </a:cubicBezTo>
                    <a:cubicBezTo>
                      <a:pt x="289" y="97"/>
                      <a:pt x="289" y="95"/>
                      <a:pt x="290" y="94"/>
                    </a:cubicBezTo>
                    <a:close/>
                    <a:moveTo>
                      <a:pt x="298" y="85"/>
                    </a:moveTo>
                    <a:lnTo>
                      <a:pt x="298" y="85"/>
                    </a:lnTo>
                    <a:cubicBezTo>
                      <a:pt x="299" y="84"/>
                      <a:pt x="301" y="84"/>
                      <a:pt x="303" y="85"/>
                    </a:cubicBezTo>
                    <a:cubicBezTo>
                      <a:pt x="304" y="86"/>
                      <a:pt x="304" y="88"/>
                      <a:pt x="303" y="89"/>
                    </a:cubicBezTo>
                    <a:lnTo>
                      <a:pt x="303" y="89"/>
                    </a:lnTo>
                    <a:cubicBezTo>
                      <a:pt x="302" y="90"/>
                      <a:pt x="300" y="91"/>
                      <a:pt x="299" y="90"/>
                    </a:cubicBezTo>
                    <a:cubicBezTo>
                      <a:pt x="298" y="88"/>
                      <a:pt x="297" y="86"/>
                      <a:pt x="298" y="85"/>
                    </a:cubicBezTo>
                    <a:close/>
                    <a:moveTo>
                      <a:pt x="307" y="76"/>
                    </a:moveTo>
                    <a:lnTo>
                      <a:pt x="307" y="76"/>
                    </a:lnTo>
                    <a:cubicBezTo>
                      <a:pt x="308" y="75"/>
                      <a:pt x="310" y="75"/>
                      <a:pt x="312" y="76"/>
                    </a:cubicBezTo>
                    <a:cubicBezTo>
                      <a:pt x="313" y="77"/>
                      <a:pt x="313" y="79"/>
                      <a:pt x="312" y="80"/>
                    </a:cubicBezTo>
                    <a:lnTo>
                      <a:pt x="312" y="80"/>
                    </a:lnTo>
                    <a:cubicBezTo>
                      <a:pt x="311" y="81"/>
                      <a:pt x="309" y="82"/>
                      <a:pt x="308" y="81"/>
                    </a:cubicBezTo>
                    <a:cubicBezTo>
                      <a:pt x="306" y="79"/>
                      <a:pt x="306" y="78"/>
                      <a:pt x="307" y="76"/>
                    </a:cubicBezTo>
                    <a:close/>
                    <a:moveTo>
                      <a:pt x="316" y="68"/>
                    </a:moveTo>
                    <a:lnTo>
                      <a:pt x="316" y="68"/>
                    </a:lnTo>
                    <a:cubicBezTo>
                      <a:pt x="318" y="66"/>
                      <a:pt x="319" y="66"/>
                      <a:pt x="321" y="67"/>
                    </a:cubicBezTo>
                    <a:cubicBezTo>
                      <a:pt x="322" y="68"/>
                      <a:pt x="322" y="70"/>
                      <a:pt x="321" y="72"/>
                    </a:cubicBezTo>
                    <a:lnTo>
                      <a:pt x="321" y="72"/>
                    </a:lnTo>
                    <a:cubicBezTo>
                      <a:pt x="320" y="73"/>
                      <a:pt x="318" y="73"/>
                      <a:pt x="317" y="72"/>
                    </a:cubicBezTo>
                    <a:cubicBezTo>
                      <a:pt x="316" y="71"/>
                      <a:pt x="315" y="69"/>
                      <a:pt x="316" y="68"/>
                    </a:cubicBezTo>
                    <a:close/>
                    <a:moveTo>
                      <a:pt x="326" y="60"/>
                    </a:moveTo>
                    <a:lnTo>
                      <a:pt x="326" y="60"/>
                    </a:lnTo>
                    <a:cubicBezTo>
                      <a:pt x="327" y="58"/>
                      <a:pt x="329" y="58"/>
                      <a:pt x="330" y="59"/>
                    </a:cubicBezTo>
                    <a:cubicBezTo>
                      <a:pt x="332" y="60"/>
                      <a:pt x="332" y="62"/>
                      <a:pt x="331" y="63"/>
                    </a:cubicBezTo>
                    <a:lnTo>
                      <a:pt x="331" y="63"/>
                    </a:lnTo>
                    <a:cubicBezTo>
                      <a:pt x="330" y="65"/>
                      <a:pt x="328" y="65"/>
                      <a:pt x="326" y="64"/>
                    </a:cubicBezTo>
                    <a:cubicBezTo>
                      <a:pt x="325" y="63"/>
                      <a:pt x="325" y="61"/>
                      <a:pt x="326" y="60"/>
                    </a:cubicBezTo>
                    <a:close/>
                    <a:moveTo>
                      <a:pt x="336" y="51"/>
                    </a:moveTo>
                    <a:lnTo>
                      <a:pt x="336" y="51"/>
                    </a:lnTo>
                    <a:cubicBezTo>
                      <a:pt x="337" y="50"/>
                      <a:pt x="339" y="50"/>
                      <a:pt x="340" y="51"/>
                    </a:cubicBezTo>
                    <a:cubicBezTo>
                      <a:pt x="341" y="53"/>
                      <a:pt x="341" y="55"/>
                      <a:pt x="340" y="56"/>
                    </a:cubicBezTo>
                    <a:lnTo>
                      <a:pt x="340" y="56"/>
                    </a:lnTo>
                    <a:cubicBezTo>
                      <a:pt x="339" y="57"/>
                      <a:pt x="337" y="57"/>
                      <a:pt x="336" y="56"/>
                    </a:cubicBezTo>
                    <a:cubicBezTo>
                      <a:pt x="335" y="55"/>
                      <a:pt x="335" y="53"/>
                      <a:pt x="336" y="51"/>
                    </a:cubicBezTo>
                    <a:close/>
                    <a:moveTo>
                      <a:pt x="346" y="44"/>
                    </a:moveTo>
                    <a:lnTo>
                      <a:pt x="346" y="44"/>
                    </a:lnTo>
                    <a:cubicBezTo>
                      <a:pt x="347" y="43"/>
                      <a:pt x="349" y="43"/>
                      <a:pt x="350" y="44"/>
                    </a:cubicBezTo>
                    <a:cubicBezTo>
                      <a:pt x="351" y="45"/>
                      <a:pt x="351" y="47"/>
                      <a:pt x="350" y="48"/>
                    </a:cubicBezTo>
                    <a:lnTo>
                      <a:pt x="350" y="48"/>
                    </a:lnTo>
                    <a:cubicBezTo>
                      <a:pt x="349" y="50"/>
                      <a:pt x="347" y="50"/>
                      <a:pt x="346" y="48"/>
                    </a:cubicBezTo>
                    <a:cubicBezTo>
                      <a:pt x="345" y="47"/>
                      <a:pt x="345" y="45"/>
                      <a:pt x="346" y="44"/>
                    </a:cubicBezTo>
                    <a:close/>
                    <a:moveTo>
                      <a:pt x="356" y="37"/>
                    </a:moveTo>
                    <a:lnTo>
                      <a:pt x="356" y="37"/>
                    </a:lnTo>
                    <a:cubicBezTo>
                      <a:pt x="357" y="36"/>
                      <a:pt x="359" y="36"/>
                      <a:pt x="361" y="37"/>
                    </a:cubicBezTo>
                    <a:cubicBezTo>
                      <a:pt x="362" y="38"/>
                      <a:pt x="362" y="40"/>
                      <a:pt x="361" y="41"/>
                    </a:cubicBezTo>
                    <a:lnTo>
                      <a:pt x="361" y="41"/>
                    </a:lnTo>
                    <a:cubicBezTo>
                      <a:pt x="359" y="43"/>
                      <a:pt x="357" y="43"/>
                      <a:pt x="356" y="41"/>
                    </a:cubicBezTo>
                    <a:cubicBezTo>
                      <a:pt x="355" y="40"/>
                      <a:pt x="355" y="38"/>
                      <a:pt x="356" y="37"/>
                    </a:cubicBezTo>
                    <a:close/>
                    <a:moveTo>
                      <a:pt x="367" y="30"/>
                    </a:moveTo>
                    <a:lnTo>
                      <a:pt x="367" y="30"/>
                    </a:lnTo>
                    <a:cubicBezTo>
                      <a:pt x="368" y="29"/>
                      <a:pt x="370" y="29"/>
                      <a:pt x="371" y="30"/>
                    </a:cubicBezTo>
                    <a:cubicBezTo>
                      <a:pt x="372" y="32"/>
                      <a:pt x="372" y="34"/>
                      <a:pt x="371" y="35"/>
                    </a:cubicBezTo>
                    <a:lnTo>
                      <a:pt x="371" y="35"/>
                    </a:lnTo>
                    <a:cubicBezTo>
                      <a:pt x="370" y="36"/>
                      <a:pt x="368" y="36"/>
                      <a:pt x="367" y="35"/>
                    </a:cubicBezTo>
                    <a:cubicBezTo>
                      <a:pt x="366" y="34"/>
                      <a:pt x="366" y="32"/>
                      <a:pt x="367" y="30"/>
                    </a:cubicBezTo>
                    <a:close/>
                    <a:moveTo>
                      <a:pt x="378" y="24"/>
                    </a:moveTo>
                    <a:lnTo>
                      <a:pt x="378" y="24"/>
                    </a:lnTo>
                    <a:cubicBezTo>
                      <a:pt x="379" y="23"/>
                      <a:pt x="381" y="23"/>
                      <a:pt x="382" y="25"/>
                    </a:cubicBezTo>
                    <a:cubicBezTo>
                      <a:pt x="383" y="26"/>
                      <a:pt x="383" y="28"/>
                      <a:pt x="382" y="29"/>
                    </a:cubicBezTo>
                    <a:lnTo>
                      <a:pt x="382" y="29"/>
                    </a:lnTo>
                    <a:cubicBezTo>
                      <a:pt x="380" y="30"/>
                      <a:pt x="378" y="30"/>
                      <a:pt x="377" y="28"/>
                    </a:cubicBezTo>
                    <a:cubicBezTo>
                      <a:pt x="376" y="27"/>
                      <a:pt x="377" y="25"/>
                      <a:pt x="378" y="24"/>
                    </a:cubicBezTo>
                    <a:close/>
                    <a:moveTo>
                      <a:pt x="389" y="19"/>
                    </a:moveTo>
                    <a:lnTo>
                      <a:pt x="389" y="19"/>
                    </a:lnTo>
                    <a:cubicBezTo>
                      <a:pt x="391" y="18"/>
                      <a:pt x="393" y="18"/>
                      <a:pt x="394" y="19"/>
                    </a:cubicBezTo>
                    <a:cubicBezTo>
                      <a:pt x="395" y="21"/>
                      <a:pt x="394" y="23"/>
                      <a:pt x="393" y="24"/>
                    </a:cubicBezTo>
                    <a:lnTo>
                      <a:pt x="393" y="24"/>
                    </a:lnTo>
                    <a:cubicBezTo>
                      <a:pt x="392" y="25"/>
                      <a:pt x="390" y="25"/>
                      <a:pt x="389" y="23"/>
                    </a:cubicBezTo>
                    <a:cubicBezTo>
                      <a:pt x="388" y="22"/>
                      <a:pt x="388" y="20"/>
                      <a:pt x="389" y="19"/>
                    </a:cubicBezTo>
                    <a:close/>
                    <a:moveTo>
                      <a:pt x="401" y="14"/>
                    </a:moveTo>
                    <a:lnTo>
                      <a:pt x="401" y="14"/>
                    </a:lnTo>
                    <a:cubicBezTo>
                      <a:pt x="403" y="13"/>
                      <a:pt x="405" y="13"/>
                      <a:pt x="406" y="15"/>
                    </a:cubicBezTo>
                    <a:cubicBezTo>
                      <a:pt x="406" y="16"/>
                      <a:pt x="406" y="18"/>
                      <a:pt x="404" y="19"/>
                    </a:cubicBezTo>
                    <a:lnTo>
                      <a:pt x="404" y="19"/>
                    </a:lnTo>
                    <a:cubicBezTo>
                      <a:pt x="403" y="20"/>
                      <a:pt x="401" y="19"/>
                      <a:pt x="400" y="18"/>
                    </a:cubicBezTo>
                    <a:cubicBezTo>
                      <a:pt x="399" y="16"/>
                      <a:pt x="400" y="14"/>
                      <a:pt x="401" y="14"/>
                    </a:cubicBezTo>
                    <a:close/>
                    <a:moveTo>
                      <a:pt x="413" y="10"/>
                    </a:moveTo>
                    <a:lnTo>
                      <a:pt x="413" y="10"/>
                    </a:lnTo>
                    <a:cubicBezTo>
                      <a:pt x="415" y="9"/>
                      <a:pt x="417" y="9"/>
                      <a:pt x="417" y="11"/>
                    </a:cubicBezTo>
                    <a:cubicBezTo>
                      <a:pt x="418" y="12"/>
                      <a:pt x="418" y="14"/>
                      <a:pt x="416" y="15"/>
                    </a:cubicBezTo>
                    <a:lnTo>
                      <a:pt x="416" y="15"/>
                    </a:lnTo>
                    <a:cubicBezTo>
                      <a:pt x="414" y="16"/>
                      <a:pt x="413" y="15"/>
                      <a:pt x="412" y="14"/>
                    </a:cubicBezTo>
                    <a:cubicBezTo>
                      <a:pt x="411" y="12"/>
                      <a:pt x="412" y="10"/>
                      <a:pt x="413" y="10"/>
                    </a:cubicBezTo>
                    <a:close/>
                    <a:moveTo>
                      <a:pt x="426" y="6"/>
                    </a:moveTo>
                    <a:lnTo>
                      <a:pt x="426" y="6"/>
                    </a:lnTo>
                    <a:cubicBezTo>
                      <a:pt x="427" y="5"/>
                      <a:pt x="429" y="6"/>
                      <a:pt x="430" y="8"/>
                    </a:cubicBezTo>
                    <a:cubicBezTo>
                      <a:pt x="430" y="9"/>
                      <a:pt x="429" y="11"/>
                      <a:pt x="428" y="12"/>
                    </a:cubicBezTo>
                    <a:lnTo>
                      <a:pt x="428" y="12"/>
                    </a:lnTo>
                    <a:cubicBezTo>
                      <a:pt x="426" y="12"/>
                      <a:pt x="424" y="11"/>
                      <a:pt x="424" y="10"/>
                    </a:cubicBezTo>
                    <a:cubicBezTo>
                      <a:pt x="423" y="8"/>
                      <a:pt x="424" y="6"/>
                      <a:pt x="426" y="6"/>
                    </a:cubicBezTo>
                    <a:close/>
                    <a:moveTo>
                      <a:pt x="438" y="3"/>
                    </a:moveTo>
                    <a:lnTo>
                      <a:pt x="438" y="3"/>
                    </a:lnTo>
                    <a:cubicBezTo>
                      <a:pt x="439" y="3"/>
                      <a:pt x="441" y="4"/>
                      <a:pt x="442" y="5"/>
                    </a:cubicBezTo>
                    <a:cubicBezTo>
                      <a:pt x="442" y="7"/>
                      <a:pt x="441" y="9"/>
                      <a:pt x="440" y="9"/>
                    </a:cubicBezTo>
                    <a:lnTo>
                      <a:pt x="440" y="9"/>
                    </a:lnTo>
                    <a:cubicBezTo>
                      <a:pt x="438" y="10"/>
                      <a:pt x="436" y="9"/>
                      <a:pt x="436" y="7"/>
                    </a:cubicBezTo>
                    <a:cubicBezTo>
                      <a:pt x="435" y="6"/>
                      <a:pt x="436" y="4"/>
                      <a:pt x="438"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302" name="Group 769"/>
            <p:cNvGrpSpPr>
              <a:grpSpLocks/>
            </p:cNvGrpSpPr>
            <p:nvPr/>
          </p:nvGrpSpPr>
          <p:grpSpPr bwMode="auto">
            <a:xfrm>
              <a:off x="3768" y="1610"/>
              <a:ext cx="563" cy="1014"/>
              <a:chOff x="3768" y="1610"/>
              <a:chExt cx="563" cy="1014"/>
            </a:xfrm>
          </p:grpSpPr>
          <p:grpSp>
            <p:nvGrpSpPr>
              <p:cNvPr id="51897" name="Group 767"/>
              <p:cNvGrpSpPr>
                <a:grpSpLocks/>
              </p:cNvGrpSpPr>
              <p:nvPr/>
            </p:nvGrpSpPr>
            <p:grpSpPr bwMode="auto">
              <a:xfrm>
                <a:off x="3768" y="1779"/>
                <a:ext cx="497" cy="842"/>
                <a:chOff x="3768" y="1779"/>
                <a:chExt cx="497" cy="842"/>
              </a:xfrm>
            </p:grpSpPr>
            <p:grpSp>
              <p:nvGrpSpPr>
                <p:cNvPr id="51899" name="Group 739"/>
                <p:cNvGrpSpPr>
                  <a:grpSpLocks/>
                </p:cNvGrpSpPr>
                <p:nvPr/>
              </p:nvGrpSpPr>
              <p:grpSpPr bwMode="auto">
                <a:xfrm>
                  <a:off x="3874" y="1779"/>
                  <a:ext cx="18" cy="32"/>
                  <a:chOff x="3874" y="1779"/>
                  <a:chExt cx="18" cy="32"/>
                </a:xfrm>
              </p:grpSpPr>
              <p:sp>
                <p:nvSpPr>
                  <p:cNvPr id="51927" name="Oval 737"/>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8" name="Oval 738"/>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0" name="Group 742"/>
                <p:cNvGrpSpPr>
                  <a:grpSpLocks/>
                </p:cNvGrpSpPr>
                <p:nvPr/>
              </p:nvGrpSpPr>
              <p:grpSpPr bwMode="auto">
                <a:xfrm>
                  <a:off x="4246" y="2421"/>
                  <a:ext cx="19" cy="32"/>
                  <a:chOff x="4246" y="2421"/>
                  <a:chExt cx="19" cy="32"/>
                </a:xfrm>
              </p:grpSpPr>
              <p:sp>
                <p:nvSpPr>
                  <p:cNvPr id="51925" name="Oval 740"/>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6" name="Oval 741"/>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1" name="Group 745"/>
                <p:cNvGrpSpPr>
                  <a:grpSpLocks/>
                </p:cNvGrpSpPr>
                <p:nvPr/>
              </p:nvGrpSpPr>
              <p:grpSpPr bwMode="auto">
                <a:xfrm>
                  <a:off x="4181" y="2521"/>
                  <a:ext cx="18" cy="32"/>
                  <a:chOff x="4181" y="2521"/>
                  <a:chExt cx="18" cy="32"/>
                </a:xfrm>
              </p:grpSpPr>
              <p:sp>
                <p:nvSpPr>
                  <p:cNvPr id="51923" name="Oval 743"/>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4" name="Oval 744"/>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2" name="Group 748"/>
                <p:cNvGrpSpPr>
                  <a:grpSpLocks/>
                </p:cNvGrpSpPr>
                <p:nvPr/>
              </p:nvGrpSpPr>
              <p:grpSpPr bwMode="auto">
                <a:xfrm>
                  <a:off x="4097" y="2589"/>
                  <a:ext cx="19" cy="32"/>
                  <a:chOff x="4097" y="2589"/>
                  <a:chExt cx="19" cy="32"/>
                </a:xfrm>
              </p:grpSpPr>
              <p:sp>
                <p:nvSpPr>
                  <p:cNvPr id="51921" name="Oval 746"/>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2" name="Oval 747"/>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3" name="Group 751"/>
                <p:cNvGrpSpPr>
                  <a:grpSpLocks/>
                </p:cNvGrpSpPr>
                <p:nvPr/>
              </p:nvGrpSpPr>
              <p:grpSpPr bwMode="auto">
                <a:xfrm>
                  <a:off x="3987" y="2589"/>
                  <a:ext cx="19" cy="32"/>
                  <a:chOff x="3987" y="2589"/>
                  <a:chExt cx="19" cy="32"/>
                </a:xfrm>
              </p:grpSpPr>
              <p:sp>
                <p:nvSpPr>
                  <p:cNvPr id="51919" name="Oval 749"/>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0" name="Oval 750"/>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4" name="Group 754"/>
                <p:cNvGrpSpPr>
                  <a:grpSpLocks/>
                </p:cNvGrpSpPr>
                <p:nvPr/>
              </p:nvGrpSpPr>
              <p:grpSpPr bwMode="auto">
                <a:xfrm>
                  <a:off x="3877" y="2508"/>
                  <a:ext cx="19" cy="32"/>
                  <a:chOff x="3877" y="2508"/>
                  <a:chExt cx="19" cy="32"/>
                </a:xfrm>
              </p:grpSpPr>
              <p:sp>
                <p:nvSpPr>
                  <p:cNvPr id="51917" name="Oval 752"/>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8" name="Freeform 753"/>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5" name="Group 757"/>
                <p:cNvGrpSpPr>
                  <a:grpSpLocks/>
                </p:cNvGrpSpPr>
                <p:nvPr/>
              </p:nvGrpSpPr>
              <p:grpSpPr bwMode="auto">
                <a:xfrm>
                  <a:off x="3807" y="2383"/>
                  <a:ext cx="19" cy="32"/>
                  <a:chOff x="3807" y="2383"/>
                  <a:chExt cx="19" cy="32"/>
                </a:xfrm>
              </p:grpSpPr>
              <p:sp>
                <p:nvSpPr>
                  <p:cNvPr id="51915" name="Oval 755"/>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6" name="Oval 756"/>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6" name="Group 760"/>
                <p:cNvGrpSpPr>
                  <a:grpSpLocks/>
                </p:cNvGrpSpPr>
                <p:nvPr/>
              </p:nvGrpSpPr>
              <p:grpSpPr bwMode="auto">
                <a:xfrm>
                  <a:off x="3768" y="2215"/>
                  <a:ext cx="18" cy="32"/>
                  <a:chOff x="3768" y="2215"/>
                  <a:chExt cx="18" cy="32"/>
                </a:xfrm>
              </p:grpSpPr>
              <p:sp>
                <p:nvSpPr>
                  <p:cNvPr id="51913" name="Oval 758"/>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4" name="Oval 759"/>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7" name="Group 763"/>
                <p:cNvGrpSpPr>
                  <a:grpSpLocks/>
                </p:cNvGrpSpPr>
                <p:nvPr/>
              </p:nvGrpSpPr>
              <p:grpSpPr bwMode="auto">
                <a:xfrm>
                  <a:off x="3771" y="2047"/>
                  <a:ext cx="18" cy="32"/>
                  <a:chOff x="3771" y="2047"/>
                  <a:chExt cx="18" cy="32"/>
                </a:xfrm>
              </p:grpSpPr>
              <p:sp>
                <p:nvSpPr>
                  <p:cNvPr id="51911" name="Oval 761"/>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2" name="Freeform 762"/>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908" name="Group 766"/>
                <p:cNvGrpSpPr>
                  <a:grpSpLocks/>
                </p:cNvGrpSpPr>
                <p:nvPr/>
              </p:nvGrpSpPr>
              <p:grpSpPr bwMode="auto">
                <a:xfrm>
                  <a:off x="3804" y="1903"/>
                  <a:ext cx="18" cy="32"/>
                  <a:chOff x="3804" y="1903"/>
                  <a:chExt cx="18" cy="32"/>
                </a:xfrm>
              </p:grpSpPr>
              <p:sp>
                <p:nvSpPr>
                  <p:cNvPr id="51909" name="Oval 764"/>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0" name="Oval 765"/>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898" name="Freeform 768"/>
              <p:cNvSpPr>
                <a:spLocks noEditPoints="1"/>
              </p:cNvSpPr>
              <p:nvPr/>
            </p:nvSpPr>
            <p:spPr bwMode="auto">
              <a:xfrm>
                <a:off x="3783" y="1610"/>
                <a:ext cx="548" cy="1014"/>
              </a:xfrm>
              <a:custGeom>
                <a:avLst/>
                <a:gdLst>
                  <a:gd name="T0" fmla="*/ 419 w 729"/>
                  <a:gd name="T1" fmla="*/ 15 h 1585"/>
                  <a:gd name="T2" fmla="*/ 478 w 729"/>
                  <a:gd name="T3" fmla="*/ 43 h 1585"/>
                  <a:gd name="T4" fmla="*/ 524 w 729"/>
                  <a:gd name="T5" fmla="*/ 80 h 1585"/>
                  <a:gd name="T6" fmla="*/ 553 w 729"/>
                  <a:gd name="T7" fmla="*/ 117 h 1585"/>
                  <a:gd name="T8" fmla="*/ 585 w 729"/>
                  <a:gd name="T9" fmla="*/ 174 h 1585"/>
                  <a:gd name="T10" fmla="*/ 620 w 729"/>
                  <a:gd name="T11" fmla="*/ 227 h 1585"/>
                  <a:gd name="T12" fmla="*/ 640 w 729"/>
                  <a:gd name="T13" fmla="*/ 273 h 1585"/>
                  <a:gd name="T14" fmla="*/ 655 w 729"/>
                  <a:gd name="T15" fmla="*/ 333 h 1585"/>
                  <a:gd name="T16" fmla="*/ 676 w 729"/>
                  <a:gd name="T17" fmla="*/ 396 h 1585"/>
                  <a:gd name="T18" fmla="*/ 694 w 729"/>
                  <a:gd name="T19" fmla="*/ 453 h 1585"/>
                  <a:gd name="T20" fmla="*/ 701 w 729"/>
                  <a:gd name="T21" fmla="*/ 499 h 1585"/>
                  <a:gd name="T22" fmla="*/ 707 w 729"/>
                  <a:gd name="T23" fmla="*/ 564 h 1585"/>
                  <a:gd name="T24" fmla="*/ 721 w 729"/>
                  <a:gd name="T25" fmla="*/ 626 h 1585"/>
                  <a:gd name="T26" fmla="*/ 725 w 729"/>
                  <a:gd name="T27" fmla="*/ 676 h 1585"/>
                  <a:gd name="T28" fmla="*/ 722 w 729"/>
                  <a:gd name="T29" fmla="*/ 738 h 1585"/>
                  <a:gd name="T30" fmla="*/ 725 w 729"/>
                  <a:gd name="T31" fmla="*/ 804 h 1585"/>
                  <a:gd name="T32" fmla="*/ 727 w 729"/>
                  <a:gd name="T33" fmla="*/ 865 h 1585"/>
                  <a:gd name="T34" fmla="*/ 723 w 729"/>
                  <a:gd name="T35" fmla="*/ 911 h 1585"/>
                  <a:gd name="T36" fmla="*/ 713 w 729"/>
                  <a:gd name="T37" fmla="*/ 975 h 1585"/>
                  <a:gd name="T38" fmla="*/ 711 w 729"/>
                  <a:gd name="T39" fmla="*/ 1039 h 1585"/>
                  <a:gd name="T40" fmla="*/ 703 w 729"/>
                  <a:gd name="T41" fmla="*/ 1088 h 1585"/>
                  <a:gd name="T42" fmla="*/ 684 w 729"/>
                  <a:gd name="T43" fmla="*/ 1147 h 1585"/>
                  <a:gd name="T44" fmla="*/ 671 w 729"/>
                  <a:gd name="T45" fmla="*/ 1212 h 1585"/>
                  <a:gd name="T46" fmla="*/ 655 w 729"/>
                  <a:gd name="T47" fmla="*/ 1270 h 1585"/>
                  <a:gd name="T48" fmla="*/ 638 w 729"/>
                  <a:gd name="T49" fmla="*/ 1313 h 1585"/>
                  <a:gd name="T50" fmla="*/ 608 w 729"/>
                  <a:gd name="T51" fmla="*/ 1370 h 1585"/>
                  <a:gd name="T52" fmla="*/ 582 w 729"/>
                  <a:gd name="T53" fmla="*/ 1429 h 1585"/>
                  <a:gd name="T54" fmla="*/ 554 w 729"/>
                  <a:gd name="T55" fmla="*/ 1471 h 1585"/>
                  <a:gd name="T56" fmla="*/ 508 w 729"/>
                  <a:gd name="T57" fmla="*/ 1513 h 1585"/>
                  <a:gd name="T58" fmla="*/ 458 w 729"/>
                  <a:gd name="T59" fmla="*/ 1555 h 1585"/>
                  <a:gd name="T60" fmla="*/ 403 w 729"/>
                  <a:gd name="T61" fmla="*/ 1581 h 1585"/>
                  <a:gd name="T62" fmla="*/ 357 w 729"/>
                  <a:gd name="T63" fmla="*/ 1582 h 1585"/>
                  <a:gd name="T64" fmla="*/ 295 w 729"/>
                  <a:gd name="T65" fmla="*/ 1564 h 1585"/>
                  <a:gd name="T66" fmla="*/ 238 w 729"/>
                  <a:gd name="T67" fmla="*/ 1536 h 1585"/>
                  <a:gd name="T68" fmla="*/ 202 w 729"/>
                  <a:gd name="T69" fmla="*/ 1502 h 1585"/>
                  <a:gd name="T70" fmla="*/ 168 w 729"/>
                  <a:gd name="T71" fmla="*/ 1449 h 1585"/>
                  <a:gd name="T72" fmla="*/ 131 w 729"/>
                  <a:gd name="T73" fmla="*/ 1395 h 1585"/>
                  <a:gd name="T74" fmla="*/ 102 w 729"/>
                  <a:gd name="T75" fmla="*/ 1343 h 1585"/>
                  <a:gd name="T76" fmla="*/ 87 w 729"/>
                  <a:gd name="T77" fmla="*/ 1298 h 1585"/>
                  <a:gd name="T78" fmla="*/ 68 w 729"/>
                  <a:gd name="T79" fmla="*/ 1235 h 1585"/>
                  <a:gd name="T80" fmla="*/ 45 w 729"/>
                  <a:gd name="T81" fmla="*/ 1177 h 1585"/>
                  <a:gd name="T82" fmla="*/ 34 w 729"/>
                  <a:gd name="T83" fmla="*/ 1128 h 1585"/>
                  <a:gd name="T84" fmla="*/ 28 w 729"/>
                  <a:gd name="T85" fmla="*/ 1065 h 1585"/>
                  <a:gd name="T86" fmla="*/ 15 w 729"/>
                  <a:gd name="T87" fmla="*/ 1001 h 1585"/>
                  <a:gd name="T88" fmla="*/ 7 w 729"/>
                  <a:gd name="T89" fmla="*/ 943 h 1585"/>
                  <a:gd name="T90" fmla="*/ 7 w 729"/>
                  <a:gd name="T91" fmla="*/ 895 h 1585"/>
                  <a:gd name="T92" fmla="*/ 6 w 729"/>
                  <a:gd name="T93" fmla="*/ 829 h 1585"/>
                  <a:gd name="T94" fmla="*/ 0 w 729"/>
                  <a:gd name="T95" fmla="*/ 767 h 1585"/>
                  <a:gd name="T96" fmla="*/ 2 w 729"/>
                  <a:gd name="T97" fmla="*/ 717 h 1585"/>
                  <a:gd name="T98" fmla="*/ 12 w 729"/>
                  <a:gd name="T99" fmla="*/ 655 h 1585"/>
                  <a:gd name="T100" fmla="*/ 15 w 729"/>
                  <a:gd name="T101" fmla="*/ 589 h 1585"/>
                  <a:gd name="T102" fmla="*/ 20 w 729"/>
                  <a:gd name="T103" fmla="*/ 530 h 1585"/>
                  <a:gd name="T104" fmla="*/ 32 w 729"/>
                  <a:gd name="T105" fmla="*/ 484 h 1585"/>
                  <a:gd name="T106" fmla="*/ 49 w 729"/>
                  <a:gd name="T107" fmla="*/ 420 h 1585"/>
                  <a:gd name="T108" fmla="*/ 59 w 729"/>
                  <a:gd name="T109" fmla="*/ 360 h 1585"/>
                  <a:gd name="T110" fmla="*/ 75 w 729"/>
                  <a:gd name="T111" fmla="*/ 311 h 1585"/>
                  <a:gd name="T112" fmla="*/ 103 w 729"/>
                  <a:gd name="T113" fmla="*/ 255 h 1585"/>
                  <a:gd name="T114" fmla="*/ 128 w 729"/>
                  <a:gd name="T115" fmla="*/ 194 h 1585"/>
                  <a:gd name="T116" fmla="*/ 156 w 729"/>
                  <a:gd name="T117" fmla="*/ 143 h 1585"/>
                  <a:gd name="T118" fmla="*/ 186 w 729"/>
                  <a:gd name="T119" fmla="*/ 106 h 1585"/>
                  <a:gd name="T120" fmla="*/ 234 w 729"/>
                  <a:gd name="T121" fmla="*/ 60 h 1585"/>
                  <a:gd name="T122" fmla="*/ 281 w 729"/>
                  <a:gd name="T123" fmla="*/ 21 h 1585"/>
                  <a:gd name="T124" fmla="*/ 329 w 729"/>
                  <a:gd name="T125" fmla="*/ 4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9" h="1585">
                    <a:moveTo>
                      <a:pt x="371" y="0"/>
                    </a:moveTo>
                    <a:lnTo>
                      <a:pt x="371" y="0"/>
                    </a:lnTo>
                    <a:cubicBezTo>
                      <a:pt x="372" y="0"/>
                      <a:pt x="374" y="1"/>
                      <a:pt x="374" y="3"/>
                    </a:cubicBezTo>
                    <a:cubicBezTo>
                      <a:pt x="374" y="5"/>
                      <a:pt x="372" y="6"/>
                      <a:pt x="371" y="6"/>
                    </a:cubicBezTo>
                    <a:lnTo>
                      <a:pt x="371" y="6"/>
                    </a:lnTo>
                    <a:cubicBezTo>
                      <a:pt x="369" y="6"/>
                      <a:pt x="368" y="5"/>
                      <a:pt x="368" y="3"/>
                    </a:cubicBezTo>
                    <a:cubicBezTo>
                      <a:pt x="368" y="1"/>
                      <a:pt x="369" y="0"/>
                      <a:pt x="371" y="0"/>
                    </a:cubicBezTo>
                    <a:close/>
                    <a:moveTo>
                      <a:pt x="383" y="1"/>
                    </a:moveTo>
                    <a:lnTo>
                      <a:pt x="383" y="1"/>
                    </a:lnTo>
                    <a:cubicBezTo>
                      <a:pt x="385" y="1"/>
                      <a:pt x="386" y="2"/>
                      <a:pt x="386" y="4"/>
                    </a:cubicBezTo>
                    <a:cubicBezTo>
                      <a:pt x="386" y="6"/>
                      <a:pt x="385" y="7"/>
                      <a:pt x="383" y="7"/>
                    </a:cubicBezTo>
                    <a:lnTo>
                      <a:pt x="383" y="7"/>
                    </a:lnTo>
                    <a:cubicBezTo>
                      <a:pt x="381" y="7"/>
                      <a:pt x="380" y="6"/>
                      <a:pt x="380" y="4"/>
                    </a:cubicBezTo>
                    <a:cubicBezTo>
                      <a:pt x="380" y="2"/>
                      <a:pt x="381" y="1"/>
                      <a:pt x="383" y="1"/>
                    </a:cubicBezTo>
                    <a:close/>
                    <a:moveTo>
                      <a:pt x="396" y="3"/>
                    </a:moveTo>
                    <a:lnTo>
                      <a:pt x="396" y="3"/>
                    </a:lnTo>
                    <a:cubicBezTo>
                      <a:pt x="398" y="3"/>
                      <a:pt x="399" y="5"/>
                      <a:pt x="399" y="6"/>
                    </a:cubicBezTo>
                    <a:cubicBezTo>
                      <a:pt x="398" y="8"/>
                      <a:pt x="397" y="9"/>
                      <a:pt x="395" y="9"/>
                    </a:cubicBezTo>
                    <a:lnTo>
                      <a:pt x="395" y="9"/>
                    </a:lnTo>
                    <a:cubicBezTo>
                      <a:pt x="393" y="9"/>
                      <a:pt x="392" y="7"/>
                      <a:pt x="392" y="5"/>
                    </a:cubicBezTo>
                    <a:cubicBezTo>
                      <a:pt x="393" y="4"/>
                      <a:pt x="394" y="3"/>
                      <a:pt x="396" y="3"/>
                    </a:cubicBezTo>
                    <a:close/>
                    <a:moveTo>
                      <a:pt x="408" y="5"/>
                    </a:moveTo>
                    <a:lnTo>
                      <a:pt x="408" y="5"/>
                    </a:lnTo>
                    <a:cubicBezTo>
                      <a:pt x="410" y="6"/>
                      <a:pt x="411" y="7"/>
                      <a:pt x="411" y="9"/>
                    </a:cubicBezTo>
                    <a:cubicBezTo>
                      <a:pt x="410" y="11"/>
                      <a:pt x="409" y="12"/>
                      <a:pt x="407" y="12"/>
                    </a:cubicBezTo>
                    <a:lnTo>
                      <a:pt x="407" y="12"/>
                    </a:lnTo>
                    <a:cubicBezTo>
                      <a:pt x="405" y="11"/>
                      <a:pt x="404" y="10"/>
                      <a:pt x="405" y="8"/>
                    </a:cubicBezTo>
                    <a:cubicBezTo>
                      <a:pt x="405" y="6"/>
                      <a:pt x="407" y="5"/>
                      <a:pt x="408" y="5"/>
                    </a:cubicBezTo>
                    <a:close/>
                    <a:moveTo>
                      <a:pt x="421" y="9"/>
                    </a:moveTo>
                    <a:lnTo>
                      <a:pt x="421" y="9"/>
                    </a:lnTo>
                    <a:cubicBezTo>
                      <a:pt x="422" y="10"/>
                      <a:pt x="423" y="11"/>
                      <a:pt x="423" y="13"/>
                    </a:cubicBezTo>
                    <a:cubicBezTo>
                      <a:pt x="422" y="15"/>
                      <a:pt x="420" y="16"/>
                      <a:pt x="419" y="15"/>
                    </a:cubicBezTo>
                    <a:lnTo>
                      <a:pt x="419" y="15"/>
                    </a:lnTo>
                    <a:cubicBezTo>
                      <a:pt x="417" y="15"/>
                      <a:pt x="416" y="13"/>
                      <a:pt x="417" y="11"/>
                    </a:cubicBezTo>
                    <a:cubicBezTo>
                      <a:pt x="417" y="10"/>
                      <a:pt x="419" y="9"/>
                      <a:pt x="421" y="9"/>
                    </a:cubicBezTo>
                    <a:close/>
                    <a:moveTo>
                      <a:pt x="433" y="14"/>
                    </a:moveTo>
                    <a:lnTo>
                      <a:pt x="433" y="14"/>
                    </a:lnTo>
                    <a:cubicBezTo>
                      <a:pt x="434" y="14"/>
                      <a:pt x="435" y="16"/>
                      <a:pt x="434" y="18"/>
                    </a:cubicBezTo>
                    <a:cubicBezTo>
                      <a:pt x="433" y="19"/>
                      <a:pt x="432" y="20"/>
                      <a:pt x="430" y="19"/>
                    </a:cubicBezTo>
                    <a:lnTo>
                      <a:pt x="430" y="19"/>
                    </a:lnTo>
                    <a:cubicBezTo>
                      <a:pt x="428" y="19"/>
                      <a:pt x="428" y="17"/>
                      <a:pt x="429" y="15"/>
                    </a:cubicBezTo>
                    <a:cubicBezTo>
                      <a:pt x="429" y="14"/>
                      <a:pt x="431" y="13"/>
                      <a:pt x="433" y="14"/>
                    </a:cubicBezTo>
                    <a:close/>
                    <a:moveTo>
                      <a:pt x="444" y="19"/>
                    </a:moveTo>
                    <a:lnTo>
                      <a:pt x="444" y="19"/>
                    </a:lnTo>
                    <a:cubicBezTo>
                      <a:pt x="446" y="20"/>
                      <a:pt x="446" y="21"/>
                      <a:pt x="446" y="23"/>
                    </a:cubicBezTo>
                    <a:cubicBezTo>
                      <a:pt x="445" y="25"/>
                      <a:pt x="443" y="25"/>
                      <a:pt x="441" y="24"/>
                    </a:cubicBezTo>
                    <a:lnTo>
                      <a:pt x="441" y="24"/>
                    </a:lnTo>
                    <a:cubicBezTo>
                      <a:pt x="440" y="24"/>
                      <a:pt x="439" y="22"/>
                      <a:pt x="440" y="20"/>
                    </a:cubicBezTo>
                    <a:cubicBezTo>
                      <a:pt x="441" y="19"/>
                      <a:pt x="443" y="18"/>
                      <a:pt x="444" y="19"/>
                    </a:cubicBezTo>
                    <a:close/>
                    <a:moveTo>
                      <a:pt x="456" y="25"/>
                    </a:moveTo>
                    <a:lnTo>
                      <a:pt x="456" y="25"/>
                    </a:lnTo>
                    <a:cubicBezTo>
                      <a:pt x="457" y="26"/>
                      <a:pt x="457" y="28"/>
                      <a:pt x="456" y="29"/>
                    </a:cubicBezTo>
                    <a:cubicBezTo>
                      <a:pt x="455" y="31"/>
                      <a:pt x="453" y="31"/>
                      <a:pt x="452" y="30"/>
                    </a:cubicBezTo>
                    <a:lnTo>
                      <a:pt x="452" y="30"/>
                    </a:lnTo>
                    <a:cubicBezTo>
                      <a:pt x="451" y="29"/>
                      <a:pt x="450" y="27"/>
                      <a:pt x="451" y="25"/>
                    </a:cubicBezTo>
                    <a:cubicBezTo>
                      <a:pt x="452" y="24"/>
                      <a:pt x="454" y="24"/>
                      <a:pt x="456" y="25"/>
                    </a:cubicBezTo>
                    <a:close/>
                    <a:moveTo>
                      <a:pt x="467" y="31"/>
                    </a:moveTo>
                    <a:lnTo>
                      <a:pt x="467" y="31"/>
                    </a:lnTo>
                    <a:cubicBezTo>
                      <a:pt x="468" y="32"/>
                      <a:pt x="468" y="34"/>
                      <a:pt x="467" y="36"/>
                    </a:cubicBezTo>
                    <a:cubicBezTo>
                      <a:pt x="466" y="37"/>
                      <a:pt x="464" y="37"/>
                      <a:pt x="463" y="36"/>
                    </a:cubicBezTo>
                    <a:lnTo>
                      <a:pt x="463" y="36"/>
                    </a:lnTo>
                    <a:cubicBezTo>
                      <a:pt x="461" y="35"/>
                      <a:pt x="461" y="33"/>
                      <a:pt x="462" y="32"/>
                    </a:cubicBezTo>
                    <a:cubicBezTo>
                      <a:pt x="463" y="30"/>
                      <a:pt x="465" y="30"/>
                      <a:pt x="467" y="31"/>
                    </a:cubicBezTo>
                    <a:close/>
                    <a:moveTo>
                      <a:pt x="477" y="38"/>
                    </a:moveTo>
                    <a:lnTo>
                      <a:pt x="477" y="38"/>
                    </a:lnTo>
                    <a:cubicBezTo>
                      <a:pt x="478" y="39"/>
                      <a:pt x="479" y="41"/>
                      <a:pt x="478" y="43"/>
                    </a:cubicBezTo>
                    <a:cubicBezTo>
                      <a:pt x="477" y="44"/>
                      <a:pt x="475" y="44"/>
                      <a:pt x="473" y="43"/>
                    </a:cubicBezTo>
                    <a:lnTo>
                      <a:pt x="473" y="43"/>
                    </a:lnTo>
                    <a:cubicBezTo>
                      <a:pt x="472" y="42"/>
                      <a:pt x="472" y="40"/>
                      <a:pt x="473" y="39"/>
                    </a:cubicBezTo>
                    <a:cubicBezTo>
                      <a:pt x="474" y="37"/>
                      <a:pt x="476" y="37"/>
                      <a:pt x="477" y="38"/>
                    </a:cubicBezTo>
                    <a:close/>
                    <a:moveTo>
                      <a:pt x="487" y="46"/>
                    </a:moveTo>
                    <a:lnTo>
                      <a:pt x="487" y="46"/>
                    </a:lnTo>
                    <a:cubicBezTo>
                      <a:pt x="488" y="47"/>
                      <a:pt x="489" y="49"/>
                      <a:pt x="488" y="50"/>
                    </a:cubicBezTo>
                    <a:cubicBezTo>
                      <a:pt x="487" y="51"/>
                      <a:pt x="485" y="52"/>
                      <a:pt x="483" y="51"/>
                    </a:cubicBezTo>
                    <a:lnTo>
                      <a:pt x="483" y="51"/>
                    </a:lnTo>
                    <a:cubicBezTo>
                      <a:pt x="482" y="50"/>
                      <a:pt x="482" y="48"/>
                      <a:pt x="483" y="46"/>
                    </a:cubicBezTo>
                    <a:cubicBezTo>
                      <a:pt x="484" y="45"/>
                      <a:pt x="486" y="45"/>
                      <a:pt x="487" y="46"/>
                    </a:cubicBezTo>
                    <a:close/>
                    <a:moveTo>
                      <a:pt x="497" y="54"/>
                    </a:moveTo>
                    <a:lnTo>
                      <a:pt x="497" y="54"/>
                    </a:lnTo>
                    <a:cubicBezTo>
                      <a:pt x="498" y="55"/>
                      <a:pt x="498" y="57"/>
                      <a:pt x="497" y="58"/>
                    </a:cubicBezTo>
                    <a:cubicBezTo>
                      <a:pt x="496" y="59"/>
                      <a:pt x="494" y="59"/>
                      <a:pt x="493" y="58"/>
                    </a:cubicBezTo>
                    <a:lnTo>
                      <a:pt x="493" y="58"/>
                    </a:lnTo>
                    <a:cubicBezTo>
                      <a:pt x="491" y="57"/>
                      <a:pt x="491" y="55"/>
                      <a:pt x="493" y="54"/>
                    </a:cubicBezTo>
                    <a:cubicBezTo>
                      <a:pt x="494" y="53"/>
                      <a:pt x="496" y="53"/>
                      <a:pt x="497" y="54"/>
                    </a:cubicBezTo>
                    <a:close/>
                    <a:moveTo>
                      <a:pt x="506" y="62"/>
                    </a:moveTo>
                    <a:lnTo>
                      <a:pt x="506" y="62"/>
                    </a:lnTo>
                    <a:cubicBezTo>
                      <a:pt x="508" y="63"/>
                      <a:pt x="508" y="65"/>
                      <a:pt x="506" y="66"/>
                    </a:cubicBezTo>
                    <a:cubicBezTo>
                      <a:pt x="505" y="68"/>
                      <a:pt x="503" y="68"/>
                      <a:pt x="502" y="66"/>
                    </a:cubicBezTo>
                    <a:lnTo>
                      <a:pt x="502" y="66"/>
                    </a:lnTo>
                    <a:cubicBezTo>
                      <a:pt x="501" y="65"/>
                      <a:pt x="501" y="63"/>
                      <a:pt x="502" y="62"/>
                    </a:cubicBezTo>
                    <a:cubicBezTo>
                      <a:pt x="503" y="61"/>
                      <a:pt x="505" y="61"/>
                      <a:pt x="506" y="62"/>
                    </a:cubicBezTo>
                    <a:close/>
                    <a:moveTo>
                      <a:pt x="516" y="71"/>
                    </a:moveTo>
                    <a:lnTo>
                      <a:pt x="516" y="71"/>
                    </a:lnTo>
                    <a:cubicBezTo>
                      <a:pt x="517" y="72"/>
                      <a:pt x="517" y="74"/>
                      <a:pt x="516" y="75"/>
                    </a:cubicBezTo>
                    <a:cubicBezTo>
                      <a:pt x="514" y="76"/>
                      <a:pt x="512" y="76"/>
                      <a:pt x="511" y="75"/>
                    </a:cubicBezTo>
                    <a:lnTo>
                      <a:pt x="511" y="75"/>
                    </a:lnTo>
                    <a:cubicBezTo>
                      <a:pt x="510" y="74"/>
                      <a:pt x="510" y="72"/>
                      <a:pt x="511" y="71"/>
                    </a:cubicBezTo>
                    <a:cubicBezTo>
                      <a:pt x="512" y="69"/>
                      <a:pt x="514" y="69"/>
                      <a:pt x="516" y="71"/>
                    </a:cubicBezTo>
                    <a:close/>
                    <a:moveTo>
                      <a:pt x="524" y="80"/>
                    </a:moveTo>
                    <a:lnTo>
                      <a:pt x="524" y="80"/>
                    </a:lnTo>
                    <a:cubicBezTo>
                      <a:pt x="525" y="81"/>
                      <a:pt x="525" y="83"/>
                      <a:pt x="524" y="84"/>
                    </a:cubicBezTo>
                    <a:cubicBezTo>
                      <a:pt x="523" y="85"/>
                      <a:pt x="521" y="85"/>
                      <a:pt x="520" y="84"/>
                    </a:cubicBezTo>
                    <a:lnTo>
                      <a:pt x="520" y="84"/>
                    </a:lnTo>
                    <a:cubicBezTo>
                      <a:pt x="519" y="83"/>
                      <a:pt x="519" y="81"/>
                      <a:pt x="520" y="80"/>
                    </a:cubicBezTo>
                    <a:cubicBezTo>
                      <a:pt x="521" y="78"/>
                      <a:pt x="523" y="78"/>
                      <a:pt x="524" y="80"/>
                    </a:cubicBezTo>
                    <a:close/>
                    <a:moveTo>
                      <a:pt x="533" y="89"/>
                    </a:moveTo>
                    <a:lnTo>
                      <a:pt x="533" y="89"/>
                    </a:lnTo>
                    <a:cubicBezTo>
                      <a:pt x="534" y="90"/>
                      <a:pt x="534" y="92"/>
                      <a:pt x="533" y="93"/>
                    </a:cubicBezTo>
                    <a:cubicBezTo>
                      <a:pt x="531" y="94"/>
                      <a:pt x="529" y="94"/>
                      <a:pt x="528" y="93"/>
                    </a:cubicBezTo>
                    <a:lnTo>
                      <a:pt x="528" y="93"/>
                    </a:lnTo>
                    <a:cubicBezTo>
                      <a:pt x="527" y="92"/>
                      <a:pt x="527" y="90"/>
                      <a:pt x="528" y="89"/>
                    </a:cubicBezTo>
                    <a:cubicBezTo>
                      <a:pt x="529" y="88"/>
                      <a:pt x="531" y="88"/>
                      <a:pt x="533" y="89"/>
                    </a:cubicBezTo>
                    <a:close/>
                    <a:moveTo>
                      <a:pt x="541" y="98"/>
                    </a:moveTo>
                    <a:lnTo>
                      <a:pt x="541" y="98"/>
                    </a:lnTo>
                    <a:cubicBezTo>
                      <a:pt x="542" y="100"/>
                      <a:pt x="542" y="102"/>
                      <a:pt x="541" y="103"/>
                    </a:cubicBezTo>
                    <a:cubicBezTo>
                      <a:pt x="540" y="104"/>
                      <a:pt x="538" y="104"/>
                      <a:pt x="536" y="103"/>
                    </a:cubicBezTo>
                    <a:lnTo>
                      <a:pt x="536" y="103"/>
                    </a:lnTo>
                    <a:cubicBezTo>
                      <a:pt x="535" y="101"/>
                      <a:pt x="535" y="100"/>
                      <a:pt x="536" y="98"/>
                    </a:cubicBezTo>
                    <a:cubicBezTo>
                      <a:pt x="538" y="97"/>
                      <a:pt x="540" y="97"/>
                      <a:pt x="541" y="98"/>
                    </a:cubicBezTo>
                    <a:close/>
                    <a:moveTo>
                      <a:pt x="549" y="109"/>
                    </a:moveTo>
                    <a:lnTo>
                      <a:pt x="549" y="109"/>
                    </a:lnTo>
                    <a:cubicBezTo>
                      <a:pt x="550" y="111"/>
                      <a:pt x="549" y="113"/>
                      <a:pt x="548" y="113"/>
                    </a:cubicBezTo>
                    <a:cubicBezTo>
                      <a:pt x="546" y="114"/>
                      <a:pt x="544" y="113"/>
                      <a:pt x="544" y="111"/>
                    </a:cubicBezTo>
                    <a:lnTo>
                      <a:pt x="544" y="111"/>
                    </a:lnTo>
                    <a:cubicBezTo>
                      <a:pt x="543" y="110"/>
                      <a:pt x="544" y="108"/>
                      <a:pt x="545" y="107"/>
                    </a:cubicBezTo>
                    <a:cubicBezTo>
                      <a:pt x="547" y="107"/>
                      <a:pt x="549" y="107"/>
                      <a:pt x="549" y="109"/>
                    </a:cubicBezTo>
                    <a:close/>
                    <a:moveTo>
                      <a:pt x="557" y="119"/>
                    </a:moveTo>
                    <a:lnTo>
                      <a:pt x="557" y="119"/>
                    </a:lnTo>
                    <a:cubicBezTo>
                      <a:pt x="558" y="121"/>
                      <a:pt x="557" y="122"/>
                      <a:pt x="555" y="123"/>
                    </a:cubicBezTo>
                    <a:cubicBezTo>
                      <a:pt x="554" y="124"/>
                      <a:pt x="552" y="123"/>
                      <a:pt x="551" y="121"/>
                    </a:cubicBezTo>
                    <a:lnTo>
                      <a:pt x="551" y="121"/>
                    </a:lnTo>
                    <a:cubicBezTo>
                      <a:pt x="551" y="120"/>
                      <a:pt x="551" y="118"/>
                      <a:pt x="553" y="117"/>
                    </a:cubicBezTo>
                    <a:cubicBezTo>
                      <a:pt x="554" y="117"/>
                      <a:pt x="556" y="117"/>
                      <a:pt x="557" y="119"/>
                    </a:cubicBezTo>
                    <a:close/>
                    <a:moveTo>
                      <a:pt x="564" y="129"/>
                    </a:moveTo>
                    <a:lnTo>
                      <a:pt x="564" y="129"/>
                    </a:lnTo>
                    <a:cubicBezTo>
                      <a:pt x="565" y="131"/>
                      <a:pt x="564" y="133"/>
                      <a:pt x="563" y="133"/>
                    </a:cubicBezTo>
                    <a:cubicBezTo>
                      <a:pt x="561" y="134"/>
                      <a:pt x="559" y="133"/>
                      <a:pt x="558" y="131"/>
                    </a:cubicBezTo>
                    <a:lnTo>
                      <a:pt x="558" y="131"/>
                    </a:lnTo>
                    <a:cubicBezTo>
                      <a:pt x="558" y="130"/>
                      <a:pt x="559" y="128"/>
                      <a:pt x="560" y="127"/>
                    </a:cubicBezTo>
                    <a:cubicBezTo>
                      <a:pt x="562" y="127"/>
                      <a:pt x="564" y="128"/>
                      <a:pt x="564" y="129"/>
                    </a:cubicBezTo>
                    <a:close/>
                    <a:moveTo>
                      <a:pt x="571" y="139"/>
                    </a:moveTo>
                    <a:lnTo>
                      <a:pt x="571" y="139"/>
                    </a:lnTo>
                    <a:cubicBezTo>
                      <a:pt x="572" y="141"/>
                      <a:pt x="571" y="143"/>
                      <a:pt x="570" y="144"/>
                    </a:cubicBezTo>
                    <a:cubicBezTo>
                      <a:pt x="568" y="144"/>
                      <a:pt x="566" y="143"/>
                      <a:pt x="566" y="142"/>
                    </a:cubicBezTo>
                    <a:lnTo>
                      <a:pt x="566" y="142"/>
                    </a:lnTo>
                    <a:cubicBezTo>
                      <a:pt x="565" y="140"/>
                      <a:pt x="566" y="138"/>
                      <a:pt x="567" y="138"/>
                    </a:cubicBezTo>
                    <a:cubicBezTo>
                      <a:pt x="569" y="137"/>
                      <a:pt x="571" y="138"/>
                      <a:pt x="571" y="139"/>
                    </a:cubicBezTo>
                    <a:close/>
                    <a:moveTo>
                      <a:pt x="578" y="150"/>
                    </a:moveTo>
                    <a:lnTo>
                      <a:pt x="578" y="150"/>
                    </a:lnTo>
                    <a:cubicBezTo>
                      <a:pt x="579" y="152"/>
                      <a:pt x="578" y="153"/>
                      <a:pt x="576" y="154"/>
                    </a:cubicBezTo>
                    <a:cubicBezTo>
                      <a:pt x="575" y="155"/>
                      <a:pt x="573" y="154"/>
                      <a:pt x="572" y="152"/>
                    </a:cubicBezTo>
                    <a:lnTo>
                      <a:pt x="572" y="152"/>
                    </a:lnTo>
                    <a:cubicBezTo>
                      <a:pt x="572" y="151"/>
                      <a:pt x="572" y="149"/>
                      <a:pt x="574" y="148"/>
                    </a:cubicBezTo>
                    <a:cubicBezTo>
                      <a:pt x="576" y="148"/>
                      <a:pt x="577" y="148"/>
                      <a:pt x="578" y="150"/>
                    </a:cubicBezTo>
                    <a:close/>
                    <a:moveTo>
                      <a:pt x="585" y="161"/>
                    </a:moveTo>
                    <a:lnTo>
                      <a:pt x="585" y="161"/>
                    </a:lnTo>
                    <a:cubicBezTo>
                      <a:pt x="585" y="162"/>
                      <a:pt x="585" y="164"/>
                      <a:pt x="583" y="165"/>
                    </a:cubicBezTo>
                    <a:cubicBezTo>
                      <a:pt x="581" y="165"/>
                      <a:pt x="580" y="164"/>
                      <a:pt x="579" y="163"/>
                    </a:cubicBezTo>
                    <a:lnTo>
                      <a:pt x="579" y="163"/>
                    </a:lnTo>
                    <a:cubicBezTo>
                      <a:pt x="578" y="161"/>
                      <a:pt x="579" y="159"/>
                      <a:pt x="581" y="159"/>
                    </a:cubicBezTo>
                    <a:cubicBezTo>
                      <a:pt x="582" y="158"/>
                      <a:pt x="584" y="159"/>
                      <a:pt x="585" y="161"/>
                    </a:cubicBezTo>
                    <a:close/>
                    <a:moveTo>
                      <a:pt x="591" y="171"/>
                    </a:moveTo>
                    <a:lnTo>
                      <a:pt x="591" y="171"/>
                    </a:lnTo>
                    <a:cubicBezTo>
                      <a:pt x="592" y="173"/>
                      <a:pt x="591" y="175"/>
                      <a:pt x="589" y="175"/>
                    </a:cubicBezTo>
                    <a:cubicBezTo>
                      <a:pt x="588" y="176"/>
                      <a:pt x="586" y="175"/>
                      <a:pt x="585" y="174"/>
                    </a:cubicBezTo>
                    <a:lnTo>
                      <a:pt x="585" y="174"/>
                    </a:lnTo>
                    <a:cubicBezTo>
                      <a:pt x="585" y="172"/>
                      <a:pt x="585" y="170"/>
                      <a:pt x="587" y="170"/>
                    </a:cubicBezTo>
                    <a:cubicBezTo>
                      <a:pt x="589" y="169"/>
                      <a:pt x="590" y="170"/>
                      <a:pt x="591" y="171"/>
                    </a:cubicBezTo>
                    <a:close/>
                    <a:moveTo>
                      <a:pt x="597" y="182"/>
                    </a:moveTo>
                    <a:lnTo>
                      <a:pt x="597" y="182"/>
                    </a:lnTo>
                    <a:cubicBezTo>
                      <a:pt x="598" y="184"/>
                      <a:pt x="597" y="186"/>
                      <a:pt x="596" y="186"/>
                    </a:cubicBezTo>
                    <a:cubicBezTo>
                      <a:pt x="594" y="187"/>
                      <a:pt x="592" y="186"/>
                      <a:pt x="592" y="185"/>
                    </a:cubicBezTo>
                    <a:lnTo>
                      <a:pt x="592" y="185"/>
                    </a:lnTo>
                    <a:cubicBezTo>
                      <a:pt x="591" y="183"/>
                      <a:pt x="592" y="181"/>
                      <a:pt x="593" y="180"/>
                    </a:cubicBezTo>
                    <a:cubicBezTo>
                      <a:pt x="595" y="180"/>
                      <a:pt x="597" y="181"/>
                      <a:pt x="597" y="182"/>
                    </a:cubicBezTo>
                    <a:close/>
                    <a:moveTo>
                      <a:pt x="603" y="193"/>
                    </a:moveTo>
                    <a:lnTo>
                      <a:pt x="603" y="193"/>
                    </a:lnTo>
                    <a:cubicBezTo>
                      <a:pt x="604" y="195"/>
                      <a:pt x="603" y="197"/>
                      <a:pt x="601" y="197"/>
                    </a:cubicBezTo>
                    <a:cubicBezTo>
                      <a:pt x="600" y="198"/>
                      <a:pt x="598" y="197"/>
                      <a:pt x="597" y="196"/>
                    </a:cubicBezTo>
                    <a:lnTo>
                      <a:pt x="597" y="196"/>
                    </a:lnTo>
                    <a:cubicBezTo>
                      <a:pt x="597" y="194"/>
                      <a:pt x="598" y="192"/>
                      <a:pt x="599" y="192"/>
                    </a:cubicBezTo>
                    <a:cubicBezTo>
                      <a:pt x="601" y="191"/>
                      <a:pt x="603" y="192"/>
                      <a:pt x="603" y="193"/>
                    </a:cubicBezTo>
                    <a:close/>
                    <a:moveTo>
                      <a:pt x="609" y="204"/>
                    </a:moveTo>
                    <a:lnTo>
                      <a:pt x="609" y="204"/>
                    </a:lnTo>
                    <a:cubicBezTo>
                      <a:pt x="610" y="206"/>
                      <a:pt x="609" y="208"/>
                      <a:pt x="607" y="208"/>
                    </a:cubicBezTo>
                    <a:cubicBezTo>
                      <a:pt x="606" y="209"/>
                      <a:pt x="604" y="208"/>
                      <a:pt x="603" y="207"/>
                    </a:cubicBezTo>
                    <a:lnTo>
                      <a:pt x="603" y="207"/>
                    </a:lnTo>
                    <a:cubicBezTo>
                      <a:pt x="603" y="205"/>
                      <a:pt x="603" y="203"/>
                      <a:pt x="605" y="203"/>
                    </a:cubicBezTo>
                    <a:cubicBezTo>
                      <a:pt x="607" y="202"/>
                      <a:pt x="608" y="203"/>
                      <a:pt x="609" y="204"/>
                    </a:cubicBezTo>
                    <a:close/>
                    <a:moveTo>
                      <a:pt x="615" y="216"/>
                    </a:moveTo>
                    <a:lnTo>
                      <a:pt x="615" y="216"/>
                    </a:lnTo>
                    <a:cubicBezTo>
                      <a:pt x="615" y="217"/>
                      <a:pt x="614" y="219"/>
                      <a:pt x="613" y="220"/>
                    </a:cubicBezTo>
                    <a:cubicBezTo>
                      <a:pt x="611" y="220"/>
                      <a:pt x="609" y="219"/>
                      <a:pt x="609" y="218"/>
                    </a:cubicBezTo>
                    <a:lnTo>
                      <a:pt x="609" y="218"/>
                    </a:lnTo>
                    <a:cubicBezTo>
                      <a:pt x="608" y="216"/>
                      <a:pt x="609" y="214"/>
                      <a:pt x="610" y="214"/>
                    </a:cubicBezTo>
                    <a:cubicBezTo>
                      <a:pt x="612" y="213"/>
                      <a:pt x="614" y="214"/>
                      <a:pt x="615" y="216"/>
                    </a:cubicBezTo>
                    <a:close/>
                    <a:moveTo>
                      <a:pt x="620" y="227"/>
                    </a:moveTo>
                    <a:lnTo>
                      <a:pt x="620" y="227"/>
                    </a:lnTo>
                    <a:cubicBezTo>
                      <a:pt x="621" y="228"/>
                      <a:pt x="620" y="230"/>
                      <a:pt x="618" y="231"/>
                    </a:cubicBezTo>
                    <a:cubicBezTo>
                      <a:pt x="617" y="231"/>
                      <a:pt x="615" y="231"/>
                      <a:pt x="614" y="229"/>
                    </a:cubicBezTo>
                    <a:lnTo>
                      <a:pt x="614" y="229"/>
                    </a:lnTo>
                    <a:cubicBezTo>
                      <a:pt x="614" y="228"/>
                      <a:pt x="614" y="226"/>
                      <a:pt x="616" y="225"/>
                    </a:cubicBezTo>
                    <a:cubicBezTo>
                      <a:pt x="618" y="224"/>
                      <a:pt x="619" y="225"/>
                      <a:pt x="620" y="227"/>
                    </a:cubicBezTo>
                    <a:close/>
                    <a:moveTo>
                      <a:pt x="625" y="238"/>
                    </a:moveTo>
                    <a:lnTo>
                      <a:pt x="625" y="238"/>
                    </a:lnTo>
                    <a:cubicBezTo>
                      <a:pt x="626" y="240"/>
                      <a:pt x="625" y="242"/>
                      <a:pt x="623" y="242"/>
                    </a:cubicBezTo>
                    <a:cubicBezTo>
                      <a:pt x="622" y="243"/>
                      <a:pt x="620" y="242"/>
                      <a:pt x="619" y="240"/>
                    </a:cubicBezTo>
                    <a:lnTo>
                      <a:pt x="619" y="240"/>
                    </a:lnTo>
                    <a:cubicBezTo>
                      <a:pt x="619" y="239"/>
                      <a:pt x="620" y="237"/>
                      <a:pt x="621" y="236"/>
                    </a:cubicBezTo>
                    <a:cubicBezTo>
                      <a:pt x="623" y="236"/>
                      <a:pt x="625" y="237"/>
                      <a:pt x="625" y="238"/>
                    </a:cubicBezTo>
                    <a:close/>
                    <a:moveTo>
                      <a:pt x="630" y="250"/>
                    </a:moveTo>
                    <a:lnTo>
                      <a:pt x="630" y="250"/>
                    </a:lnTo>
                    <a:cubicBezTo>
                      <a:pt x="631" y="251"/>
                      <a:pt x="630" y="253"/>
                      <a:pt x="628" y="254"/>
                    </a:cubicBezTo>
                    <a:cubicBezTo>
                      <a:pt x="627" y="254"/>
                      <a:pt x="625" y="254"/>
                      <a:pt x="624" y="252"/>
                    </a:cubicBezTo>
                    <a:lnTo>
                      <a:pt x="624" y="252"/>
                    </a:lnTo>
                    <a:cubicBezTo>
                      <a:pt x="624" y="250"/>
                      <a:pt x="625" y="249"/>
                      <a:pt x="626" y="248"/>
                    </a:cubicBezTo>
                    <a:cubicBezTo>
                      <a:pt x="628" y="247"/>
                      <a:pt x="630" y="248"/>
                      <a:pt x="630" y="250"/>
                    </a:cubicBezTo>
                    <a:close/>
                    <a:moveTo>
                      <a:pt x="635" y="261"/>
                    </a:moveTo>
                    <a:lnTo>
                      <a:pt x="635" y="261"/>
                    </a:lnTo>
                    <a:cubicBezTo>
                      <a:pt x="636" y="263"/>
                      <a:pt x="635" y="265"/>
                      <a:pt x="633" y="265"/>
                    </a:cubicBezTo>
                    <a:cubicBezTo>
                      <a:pt x="632" y="266"/>
                      <a:pt x="630" y="265"/>
                      <a:pt x="629" y="263"/>
                    </a:cubicBezTo>
                    <a:lnTo>
                      <a:pt x="629" y="263"/>
                    </a:lnTo>
                    <a:cubicBezTo>
                      <a:pt x="629" y="262"/>
                      <a:pt x="630" y="260"/>
                      <a:pt x="631" y="259"/>
                    </a:cubicBezTo>
                    <a:cubicBezTo>
                      <a:pt x="633" y="259"/>
                      <a:pt x="635" y="259"/>
                      <a:pt x="635" y="261"/>
                    </a:cubicBezTo>
                    <a:close/>
                    <a:moveTo>
                      <a:pt x="640" y="273"/>
                    </a:moveTo>
                    <a:lnTo>
                      <a:pt x="640" y="273"/>
                    </a:lnTo>
                    <a:cubicBezTo>
                      <a:pt x="640" y="274"/>
                      <a:pt x="640" y="276"/>
                      <a:pt x="638" y="277"/>
                    </a:cubicBezTo>
                    <a:cubicBezTo>
                      <a:pt x="636" y="277"/>
                      <a:pt x="635" y="277"/>
                      <a:pt x="634" y="275"/>
                    </a:cubicBezTo>
                    <a:lnTo>
                      <a:pt x="634" y="275"/>
                    </a:lnTo>
                    <a:cubicBezTo>
                      <a:pt x="633" y="273"/>
                      <a:pt x="634" y="272"/>
                      <a:pt x="636" y="271"/>
                    </a:cubicBezTo>
                    <a:cubicBezTo>
                      <a:pt x="637" y="270"/>
                      <a:pt x="639" y="271"/>
                      <a:pt x="640" y="273"/>
                    </a:cubicBezTo>
                    <a:close/>
                    <a:moveTo>
                      <a:pt x="644" y="284"/>
                    </a:moveTo>
                    <a:lnTo>
                      <a:pt x="644" y="284"/>
                    </a:lnTo>
                    <a:cubicBezTo>
                      <a:pt x="645" y="286"/>
                      <a:pt x="644" y="288"/>
                      <a:pt x="643" y="288"/>
                    </a:cubicBezTo>
                    <a:cubicBezTo>
                      <a:pt x="641" y="289"/>
                      <a:pt x="639" y="288"/>
                      <a:pt x="639" y="287"/>
                    </a:cubicBezTo>
                    <a:lnTo>
                      <a:pt x="639" y="287"/>
                    </a:lnTo>
                    <a:cubicBezTo>
                      <a:pt x="638" y="285"/>
                      <a:pt x="639" y="283"/>
                      <a:pt x="640" y="283"/>
                    </a:cubicBezTo>
                    <a:cubicBezTo>
                      <a:pt x="642" y="282"/>
                      <a:pt x="644" y="283"/>
                      <a:pt x="644" y="284"/>
                    </a:cubicBezTo>
                    <a:close/>
                    <a:moveTo>
                      <a:pt x="649" y="296"/>
                    </a:moveTo>
                    <a:lnTo>
                      <a:pt x="649" y="296"/>
                    </a:lnTo>
                    <a:cubicBezTo>
                      <a:pt x="649" y="298"/>
                      <a:pt x="649" y="300"/>
                      <a:pt x="647" y="300"/>
                    </a:cubicBezTo>
                    <a:cubicBezTo>
                      <a:pt x="645" y="301"/>
                      <a:pt x="643" y="300"/>
                      <a:pt x="643" y="298"/>
                    </a:cubicBezTo>
                    <a:lnTo>
                      <a:pt x="643" y="298"/>
                    </a:lnTo>
                    <a:cubicBezTo>
                      <a:pt x="642" y="297"/>
                      <a:pt x="643" y="295"/>
                      <a:pt x="645" y="294"/>
                    </a:cubicBezTo>
                    <a:cubicBezTo>
                      <a:pt x="647" y="294"/>
                      <a:pt x="648" y="295"/>
                      <a:pt x="649" y="296"/>
                    </a:cubicBezTo>
                    <a:close/>
                    <a:moveTo>
                      <a:pt x="653" y="308"/>
                    </a:moveTo>
                    <a:lnTo>
                      <a:pt x="653" y="308"/>
                    </a:lnTo>
                    <a:cubicBezTo>
                      <a:pt x="654" y="310"/>
                      <a:pt x="653" y="311"/>
                      <a:pt x="651" y="312"/>
                    </a:cubicBezTo>
                    <a:cubicBezTo>
                      <a:pt x="649" y="312"/>
                      <a:pt x="648" y="312"/>
                      <a:pt x="647" y="310"/>
                    </a:cubicBezTo>
                    <a:lnTo>
                      <a:pt x="647" y="310"/>
                    </a:lnTo>
                    <a:cubicBezTo>
                      <a:pt x="647" y="308"/>
                      <a:pt x="648" y="307"/>
                      <a:pt x="649" y="306"/>
                    </a:cubicBezTo>
                    <a:cubicBezTo>
                      <a:pt x="651" y="305"/>
                      <a:pt x="653" y="306"/>
                      <a:pt x="653" y="308"/>
                    </a:cubicBezTo>
                    <a:close/>
                    <a:moveTo>
                      <a:pt x="657" y="321"/>
                    </a:moveTo>
                    <a:lnTo>
                      <a:pt x="657" y="321"/>
                    </a:lnTo>
                    <a:cubicBezTo>
                      <a:pt x="657" y="322"/>
                      <a:pt x="656" y="324"/>
                      <a:pt x="654" y="324"/>
                    </a:cubicBezTo>
                    <a:cubicBezTo>
                      <a:pt x="653" y="324"/>
                      <a:pt x="651" y="322"/>
                      <a:pt x="651" y="321"/>
                    </a:cubicBezTo>
                    <a:lnTo>
                      <a:pt x="651" y="321"/>
                    </a:lnTo>
                    <a:cubicBezTo>
                      <a:pt x="651" y="319"/>
                      <a:pt x="653" y="318"/>
                      <a:pt x="654" y="318"/>
                    </a:cubicBezTo>
                    <a:cubicBezTo>
                      <a:pt x="656" y="318"/>
                      <a:pt x="657" y="319"/>
                      <a:pt x="657" y="321"/>
                    </a:cubicBezTo>
                    <a:close/>
                    <a:moveTo>
                      <a:pt x="661" y="333"/>
                    </a:moveTo>
                    <a:lnTo>
                      <a:pt x="661" y="333"/>
                    </a:lnTo>
                    <a:cubicBezTo>
                      <a:pt x="661" y="334"/>
                      <a:pt x="660" y="336"/>
                      <a:pt x="658" y="336"/>
                    </a:cubicBezTo>
                    <a:cubicBezTo>
                      <a:pt x="656" y="336"/>
                      <a:pt x="655" y="334"/>
                      <a:pt x="655" y="333"/>
                    </a:cubicBezTo>
                    <a:lnTo>
                      <a:pt x="655" y="333"/>
                    </a:lnTo>
                    <a:cubicBezTo>
                      <a:pt x="655" y="331"/>
                      <a:pt x="656" y="330"/>
                      <a:pt x="658" y="330"/>
                    </a:cubicBezTo>
                    <a:cubicBezTo>
                      <a:pt x="660" y="330"/>
                      <a:pt x="661" y="331"/>
                      <a:pt x="661" y="333"/>
                    </a:cubicBezTo>
                    <a:close/>
                    <a:moveTo>
                      <a:pt x="665" y="345"/>
                    </a:moveTo>
                    <a:lnTo>
                      <a:pt x="665" y="345"/>
                    </a:lnTo>
                    <a:cubicBezTo>
                      <a:pt x="665" y="346"/>
                      <a:pt x="664" y="348"/>
                      <a:pt x="662" y="348"/>
                    </a:cubicBezTo>
                    <a:cubicBezTo>
                      <a:pt x="660" y="348"/>
                      <a:pt x="659" y="346"/>
                      <a:pt x="659" y="345"/>
                    </a:cubicBezTo>
                    <a:lnTo>
                      <a:pt x="659" y="345"/>
                    </a:lnTo>
                    <a:cubicBezTo>
                      <a:pt x="659" y="343"/>
                      <a:pt x="660" y="341"/>
                      <a:pt x="662" y="341"/>
                    </a:cubicBezTo>
                    <a:cubicBezTo>
                      <a:pt x="664" y="341"/>
                      <a:pt x="665" y="343"/>
                      <a:pt x="665" y="345"/>
                    </a:cubicBezTo>
                    <a:close/>
                    <a:moveTo>
                      <a:pt x="669" y="356"/>
                    </a:moveTo>
                    <a:lnTo>
                      <a:pt x="669" y="356"/>
                    </a:lnTo>
                    <a:cubicBezTo>
                      <a:pt x="669" y="358"/>
                      <a:pt x="668" y="360"/>
                      <a:pt x="666" y="360"/>
                    </a:cubicBezTo>
                    <a:cubicBezTo>
                      <a:pt x="664" y="360"/>
                      <a:pt x="663" y="358"/>
                      <a:pt x="663" y="356"/>
                    </a:cubicBezTo>
                    <a:lnTo>
                      <a:pt x="663" y="356"/>
                    </a:lnTo>
                    <a:cubicBezTo>
                      <a:pt x="663" y="355"/>
                      <a:pt x="664" y="353"/>
                      <a:pt x="666" y="353"/>
                    </a:cubicBezTo>
                    <a:cubicBezTo>
                      <a:pt x="668" y="353"/>
                      <a:pt x="669" y="355"/>
                      <a:pt x="669" y="356"/>
                    </a:cubicBezTo>
                    <a:close/>
                    <a:moveTo>
                      <a:pt x="672" y="368"/>
                    </a:moveTo>
                    <a:lnTo>
                      <a:pt x="672" y="368"/>
                    </a:lnTo>
                    <a:cubicBezTo>
                      <a:pt x="672" y="370"/>
                      <a:pt x="671" y="372"/>
                      <a:pt x="669" y="372"/>
                    </a:cubicBezTo>
                    <a:cubicBezTo>
                      <a:pt x="668" y="372"/>
                      <a:pt x="666" y="370"/>
                      <a:pt x="666" y="368"/>
                    </a:cubicBezTo>
                    <a:lnTo>
                      <a:pt x="666" y="368"/>
                    </a:lnTo>
                    <a:cubicBezTo>
                      <a:pt x="666" y="367"/>
                      <a:pt x="668" y="365"/>
                      <a:pt x="669" y="365"/>
                    </a:cubicBezTo>
                    <a:cubicBezTo>
                      <a:pt x="671" y="365"/>
                      <a:pt x="672" y="367"/>
                      <a:pt x="672" y="368"/>
                    </a:cubicBezTo>
                    <a:close/>
                    <a:moveTo>
                      <a:pt x="676" y="380"/>
                    </a:moveTo>
                    <a:lnTo>
                      <a:pt x="676" y="380"/>
                    </a:lnTo>
                    <a:cubicBezTo>
                      <a:pt x="676" y="382"/>
                      <a:pt x="675" y="384"/>
                      <a:pt x="673" y="384"/>
                    </a:cubicBezTo>
                    <a:cubicBezTo>
                      <a:pt x="671" y="384"/>
                      <a:pt x="670" y="382"/>
                      <a:pt x="670" y="380"/>
                    </a:cubicBezTo>
                    <a:lnTo>
                      <a:pt x="670" y="380"/>
                    </a:lnTo>
                    <a:cubicBezTo>
                      <a:pt x="670" y="379"/>
                      <a:pt x="671" y="377"/>
                      <a:pt x="673" y="377"/>
                    </a:cubicBezTo>
                    <a:cubicBezTo>
                      <a:pt x="675" y="377"/>
                      <a:pt x="676" y="379"/>
                      <a:pt x="676" y="380"/>
                    </a:cubicBezTo>
                    <a:close/>
                    <a:moveTo>
                      <a:pt x="679" y="393"/>
                    </a:moveTo>
                    <a:lnTo>
                      <a:pt x="679" y="393"/>
                    </a:lnTo>
                    <a:cubicBezTo>
                      <a:pt x="679" y="394"/>
                      <a:pt x="678" y="396"/>
                      <a:pt x="676" y="396"/>
                    </a:cubicBezTo>
                    <a:cubicBezTo>
                      <a:pt x="674" y="396"/>
                      <a:pt x="673" y="394"/>
                      <a:pt x="673" y="393"/>
                    </a:cubicBezTo>
                    <a:lnTo>
                      <a:pt x="673" y="393"/>
                    </a:lnTo>
                    <a:cubicBezTo>
                      <a:pt x="673" y="391"/>
                      <a:pt x="674" y="389"/>
                      <a:pt x="676" y="389"/>
                    </a:cubicBezTo>
                    <a:cubicBezTo>
                      <a:pt x="678" y="389"/>
                      <a:pt x="679" y="391"/>
                      <a:pt x="679" y="393"/>
                    </a:cubicBezTo>
                    <a:close/>
                    <a:moveTo>
                      <a:pt x="682" y="405"/>
                    </a:moveTo>
                    <a:lnTo>
                      <a:pt x="682" y="405"/>
                    </a:lnTo>
                    <a:cubicBezTo>
                      <a:pt x="682" y="406"/>
                      <a:pt x="681" y="408"/>
                      <a:pt x="679" y="408"/>
                    </a:cubicBezTo>
                    <a:cubicBezTo>
                      <a:pt x="678" y="408"/>
                      <a:pt x="676" y="406"/>
                      <a:pt x="676" y="405"/>
                    </a:cubicBezTo>
                    <a:lnTo>
                      <a:pt x="676" y="405"/>
                    </a:lnTo>
                    <a:cubicBezTo>
                      <a:pt x="676" y="403"/>
                      <a:pt x="678" y="402"/>
                      <a:pt x="679" y="402"/>
                    </a:cubicBezTo>
                    <a:cubicBezTo>
                      <a:pt x="681" y="402"/>
                      <a:pt x="682" y="403"/>
                      <a:pt x="682" y="405"/>
                    </a:cubicBezTo>
                    <a:close/>
                    <a:moveTo>
                      <a:pt x="686" y="417"/>
                    </a:moveTo>
                    <a:lnTo>
                      <a:pt x="686" y="417"/>
                    </a:lnTo>
                    <a:cubicBezTo>
                      <a:pt x="686" y="418"/>
                      <a:pt x="684" y="420"/>
                      <a:pt x="682" y="420"/>
                    </a:cubicBezTo>
                    <a:cubicBezTo>
                      <a:pt x="681" y="420"/>
                      <a:pt x="679" y="418"/>
                      <a:pt x="679" y="417"/>
                    </a:cubicBezTo>
                    <a:lnTo>
                      <a:pt x="679" y="417"/>
                    </a:lnTo>
                    <a:cubicBezTo>
                      <a:pt x="679" y="415"/>
                      <a:pt x="681" y="414"/>
                      <a:pt x="682" y="414"/>
                    </a:cubicBezTo>
                    <a:cubicBezTo>
                      <a:pt x="684" y="414"/>
                      <a:pt x="686" y="415"/>
                      <a:pt x="686" y="417"/>
                    </a:cubicBezTo>
                    <a:close/>
                    <a:moveTo>
                      <a:pt x="688" y="429"/>
                    </a:moveTo>
                    <a:lnTo>
                      <a:pt x="688" y="429"/>
                    </a:lnTo>
                    <a:cubicBezTo>
                      <a:pt x="688" y="431"/>
                      <a:pt x="687" y="432"/>
                      <a:pt x="685" y="432"/>
                    </a:cubicBezTo>
                    <a:cubicBezTo>
                      <a:pt x="684" y="432"/>
                      <a:pt x="682" y="431"/>
                      <a:pt x="682" y="429"/>
                    </a:cubicBezTo>
                    <a:lnTo>
                      <a:pt x="682" y="429"/>
                    </a:lnTo>
                    <a:cubicBezTo>
                      <a:pt x="682" y="427"/>
                      <a:pt x="684" y="426"/>
                      <a:pt x="685" y="426"/>
                    </a:cubicBezTo>
                    <a:cubicBezTo>
                      <a:pt x="687" y="426"/>
                      <a:pt x="688" y="427"/>
                      <a:pt x="688" y="429"/>
                    </a:cubicBezTo>
                    <a:close/>
                    <a:moveTo>
                      <a:pt x="691" y="441"/>
                    </a:moveTo>
                    <a:lnTo>
                      <a:pt x="691" y="441"/>
                    </a:lnTo>
                    <a:cubicBezTo>
                      <a:pt x="691" y="443"/>
                      <a:pt x="690" y="444"/>
                      <a:pt x="688" y="444"/>
                    </a:cubicBezTo>
                    <a:cubicBezTo>
                      <a:pt x="686" y="444"/>
                      <a:pt x="685" y="443"/>
                      <a:pt x="685" y="441"/>
                    </a:cubicBezTo>
                    <a:lnTo>
                      <a:pt x="685" y="441"/>
                    </a:lnTo>
                    <a:cubicBezTo>
                      <a:pt x="685" y="439"/>
                      <a:pt x="686" y="438"/>
                      <a:pt x="688" y="438"/>
                    </a:cubicBezTo>
                    <a:cubicBezTo>
                      <a:pt x="690" y="438"/>
                      <a:pt x="691" y="439"/>
                      <a:pt x="691" y="441"/>
                    </a:cubicBezTo>
                    <a:close/>
                    <a:moveTo>
                      <a:pt x="694" y="453"/>
                    </a:moveTo>
                    <a:lnTo>
                      <a:pt x="694" y="453"/>
                    </a:lnTo>
                    <a:cubicBezTo>
                      <a:pt x="694" y="455"/>
                      <a:pt x="693" y="456"/>
                      <a:pt x="691" y="456"/>
                    </a:cubicBezTo>
                    <a:cubicBezTo>
                      <a:pt x="689" y="456"/>
                      <a:pt x="688" y="455"/>
                      <a:pt x="688" y="453"/>
                    </a:cubicBezTo>
                    <a:lnTo>
                      <a:pt x="688" y="453"/>
                    </a:lnTo>
                    <a:cubicBezTo>
                      <a:pt x="688" y="452"/>
                      <a:pt x="689" y="450"/>
                      <a:pt x="691" y="450"/>
                    </a:cubicBezTo>
                    <a:cubicBezTo>
                      <a:pt x="693" y="450"/>
                      <a:pt x="694" y="452"/>
                      <a:pt x="694" y="453"/>
                    </a:cubicBezTo>
                    <a:close/>
                    <a:moveTo>
                      <a:pt x="697" y="466"/>
                    </a:moveTo>
                    <a:lnTo>
                      <a:pt x="697" y="466"/>
                    </a:lnTo>
                    <a:cubicBezTo>
                      <a:pt x="697" y="467"/>
                      <a:pt x="695" y="469"/>
                      <a:pt x="693" y="469"/>
                    </a:cubicBezTo>
                    <a:cubicBezTo>
                      <a:pt x="692" y="469"/>
                      <a:pt x="690" y="467"/>
                      <a:pt x="690" y="466"/>
                    </a:cubicBezTo>
                    <a:lnTo>
                      <a:pt x="690" y="466"/>
                    </a:lnTo>
                    <a:cubicBezTo>
                      <a:pt x="690" y="464"/>
                      <a:pt x="692" y="462"/>
                      <a:pt x="693" y="462"/>
                    </a:cubicBezTo>
                    <a:cubicBezTo>
                      <a:pt x="695" y="462"/>
                      <a:pt x="697" y="464"/>
                      <a:pt x="697" y="466"/>
                    </a:cubicBezTo>
                    <a:close/>
                    <a:moveTo>
                      <a:pt x="699" y="478"/>
                    </a:moveTo>
                    <a:lnTo>
                      <a:pt x="699" y="478"/>
                    </a:lnTo>
                    <a:cubicBezTo>
                      <a:pt x="699" y="480"/>
                      <a:pt x="698" y="481"/>
                      <a:pt x="696" y="481"/>
                    </a:cubicBezTo>
                    <a:cubicBezTo>
                      <a:pt x="694" y="481"/>
                      <a:pt x="693" y="480"/>
                      <a:pt x="693" y="478"/>
                    </a:cubicBezTo>
                    <a:lnTo>
                      <a:pt x="693" y="478"/>
                    </a:lnTo>
                    <a:cubicBezTo>
                      <a:pt x="693" y="476"/>
                      <a:pt x="694" y="475"/>
                      <a:pt x="696" y="475"/>
                    </a:cubicBezTo>
                    <a:cubicBezTo>
                      <a:pt x="698" y="475"/>
                      <a:pt x="699" y="476"/>
                      <a:pt x="699" y="478"/>
                    </a:cubicBezTo>
                    <a:close/>
                    <a:moveTo>
                      <a:pt x="702" y="490"/>
                    </a:moveTo>
                    <a:lnTo>
                      <a:pt x="702" y="490"/>
                    </a:lnTo>
                    <a:cubicBezTo>
                      <a:pt x="702" y="492"/>
                      <a:pt x="700" y="493"/>
                      <a:pt x="698" y="493"/>
                    </a:cubicBezTo>
                    <a:cubicBezTo>
                      <a:pt x="697" y="493"/>
                      <a:pt x="695" y="492"/>
                      <a:pt x="695" y="490"/>
                    </a:cubicBezTo>
                    <a:lnTo>
                      <a:pt x="695" y="490"/>
                    </a:lnTo>
                    <a:cubicBezTo>
                      <a:pt x="695" y="488"/>
                      <a:pt x="697" y="487"/>
                      <a:pt x="698" y="487"/>
                    </a:cubicBezTo>
                    <a:cubicBezTo>
                      <a:pt x="700" y="487"/>
                      <a:pt x="702" y="488"/>
                      <a:pt x="702" y="490"/>
                    </a:cubicBezTo>
                    <a:close/>
                    <a:moveTo>
                      <a:pt x="704" y="502"/>
                    </a:moveTo>
                    <a:lnTo>
                      <a:pt x="704" y="502"/>
                    </a:lnTo>
                    <a:cubicBezTo>
                      <a:pt x="704" y="504"/>
                      <a:pt x="702" y="505"/>
                      <a:pt x="701" y="505"/>
                    </a:cubicBezTo>
                    <a:cubicBezTo>
                      <a:pt x="699" y="505"/>
                      <a:pt x="698" y="504"/>
                      <a:pt x="698" y="502"/>
                    </a:cubicBezTo>
                    <a:lnTo>
                      <a:pt x="698" y="502"/>
                    </a:lnTo>
                    <a:cubicBezTo>
                      <a:pt x="698" y="501"/>
                      <a:pt x="699" y="499"/>
                      <a:pt x="701" y="499"/>
                    </a:cubicBezTo>
                    <a:cubicBezTo>
                      <a:pt x="702" y="499"/>
                      <a:pt x="704" y="501"/>
                      <a:pt x="704" y="502"/>
                    </a:cubicBezTo>
                    <a:close/>
                    <a:moveTo>
                      <a:pt x="706" y="515"/>
                    </a:moveTo>
                    <a:lnTo>
                      <a:pt x="706" y="515"/>
                    </a:lnTo>
                    <a:cubicBezTo>
                      <a:pt x="706" y="516"/>
                      <a:pt x="705" y="518"/>
                      <a:pt x="703" y="518"/>
                    </a:cubicBezTo>
                    <a:cubicBezTo>
                      <a:pt x="701" y="518"/>
                      <a:pt x="700" y="516"/>
                      <a:pt x="700" y="515"/>
                    </a:cubicBezTo>
                    <a:lnTo>
                      <a:pt x="700" y="515"/>
                    </a:lnTo>
                    <a:cubicBezTo>
                      <a:pt x="700" y="513"/>
                      <a:pt x="701" y="512"/>
                      <a:pt x="703" y="512"/>
                    </a:cubicBezTo>
                    <a:cubicBezTo>
                      <a:pt x="705" y="512"/>
                      <a:pt x="706" y="513"/>
                      <a:pt x="706" y="515"/>
                    </a:cubicBezTo>
                    <a:close/>
                    <a:moveTo>
                      <a:pt x="708" y="527"/>
                    </a:moveTo>
                    <a:lnTo>
                      <a:pt x="708" y="527"/>
                    </a:lnTo>
                    <a:cubicBezTo>
                      <a:pt x="708" y="529"/>
                      <a:pt x="707" y="530"/>
                      <a:pt x="705" y="530"/>
                    </a:cubicBezTo>
                    <a:cubicBezTo>
                      <a:pt x="703" y="530"/>
                      <a:pt x="702" y="529"/>
                      <a:pt x="702" y="527"/>
                    </a:cubicBezTo>
                    <a:lnTo>
                      <a:pt x="702" y="527"/>
                    </a:lnTo>
                    <a:cubicBezTo>
                      <a:pt x="702" y="525"/>
                      <a:pt x="703" y="524"/>
                      <a:pt x="705" y="524"/>
                    </a:cubicBezTo>
                    <a:cubicBezTo>
                      <a:pt x="707" y="524"/>
                      <a:pt x="708" y="525"/>
                      <a:pt x="708" y="527"/>
                    </a:cubicBezTo>
                    <a:close/>
                    <a:moveTo>
                      <a:pt x="710" y="539"/>
                    </a:moveTo>
                    <a:lnTo>
                      <a:pt x="710" y="539"/>
                    </a:lnTo>
                    <a:cubicBezTo>
                      <a:pt x="710" y="541"/>
                      <a:pt x="709" y="542"/>
                      <a:pt x="707" y="542"/>
                    </a:cubicBezTo>
                    <a:cubicBezTo>
                      <a:pt x="705" y="542"/>
                      <a:pt x="704" y="541"/>
                      <a:pt x="704" y="539"/>
                    </a:cubicBezTo>
                    <a:lnTo>
                      <a:pt x="704" y="539"/>
                    </a:lnTo>
                    <a:cubicBezTo>
                      <a:pt x="704" y="538"/>
                      <a:pt x="705" y="536"/>
                      <a:pt x="707" y="536"/>
                    </a:cubicBezTo>
                    <a:cubicBezTo>
                      <a:pt x="709" y="536"/>
                      <a:pt x="710" y="538"/>
                      <a:pt x="710" y="539"/>
                    </a:cubicBezTo>
                    <a:close/>
                    <a:moveTo>
                      <a:pt x="712" y="552"/>
                    </a:moveTo>
                    <a:lnTo>
                      <a:pt x="712" y="552"/>
                    </a:lnTo>
                    <a:cubicBezTo>
                      <a:pt x="712" y="553"/>
                      <a:pt x="710" y="555"/>
                      <a:pt x="709" y="555"/>
                    </a:cubicBezTo>
                    <a:cubicBezTo>
                      <a:pt x="707" y="555"/>
                      <a:pt x="706" y="553"/>
                      <a:pt x="706" y="552"/>
                    </a:cubicBezTo>
                    <a:lnTo>
                      <a:pt x="706" y="552"/>
                    </a:lnTo>
                    <a:cubicBezTo>
                      <a:pt x="706" y="550"/>
                      <a:pt x="707" y="549"/>
                      <a:pt x="709" y="549"/>
                    </a:cubicBezTo>
                    <a:cubicBezTo>
                      <a:pt x="710" y="549"/>
                      <a:pt x="712" y="550"/>
                      <a:pt x="712" y="552"/>
                    </a:cubicBezTo>
                    <a:close/>
                    <a:moveTo>
                      <a:pt x="714" y="564"/>
                    </a:moveTo>
                    <a:lnTo>
                      <a:pt x="714" y="564"/>
                    </a:lnTo>
                    <a:cubicBezTo>
                      <a:pt x="714" y="566"/>
                      <a:pt x="712" y="567"/>
                      <a:pt x="710" y="567"/>
                    </a:cubicBezTo>
                    <a:cubicBezTo>
                      <a:pt x="709" y="567"/>
                      <a:pt x="707" y="566"/>
                      <a:pt x="707" y="564"/>
                    </a:cubicBezTo>
                    <a:lnTo>
                      <a:pt x="707" y="564"/>
                    </a:lnTo>
                    <a:cubicBezTo>
                      <a:pt x="707" y="562"/>
                      <a:pt x="709" y="561"/>
                      <a:pt x="710" y="561"/>
                    </a:cubicBezTo>
                    <a:cubicBezTo>
                      <a:pt x="712" y="561"/>
                      <a:pt x="714" y="562"/>
                      <a:pt x="714" y="564"/>
                    </a:cubicBezTo>
                    <a:close/>
                    <a:moveTo>
                      <a:pt x="715" y="577"/>
                    </a:moveTo>
                    <a:lnTo>
                      <a:pt x="715" y="577"/>
                    </a:lnTo>
                    <a:cubicBezTo>
                      <a:pt x="715" y="578"/>
                      <a:pt x="714" y="580"/>
                      <a:pt x="712" y="580"/>
                    </a:cubicBezTo>
                    <a:cubicBezTo>
                      <a:pt x="710" y="580"/>
                      <a:pt x="709" y="578"/>
                      <a:pt x="709" y="577"/>
                    </a:cubicBezTo>
                    <a:lnTo>
                      <a:pt x="709" y="577"/>
                    </a:lnTo>
                    <a:cubicBezTo>
                      <a:pt x="709" y="575"/>
                      <a:pt x="710" y="573"/>
                      <a:pt x="712" y="573"/>
                    </a:cubicBezTo>
                    <a:cubicBezTo>
                      <a:pt x="714" y="573"/>
                      <a:pt x="715" y="575"/>
                      <a:pt x="715" y="577"/>
                    </a:cubicBezTo>
                    <a:close/>
                    <a:moveTo>
                      <a:pt x="717" y="589"/>
                    </a:moveTo>
                    <a:lnTo>
                      <a:pt x="717" y="589"/>
                    </a:lnTo>
                    <a:cubicBezTo>
                      <a:pt x="717" y="591"/>
                      <a:pt x="715" y="592"/>
                      <a:pt x="714" y="592"/>
                    </a:cubicBezTo>
                    <a:cubicBezTo>
                      <a:pt x="712" y="592"/>
                      <a:pt x="711" y="591"/>
                      <a:pt x="711" y="589"/>
                    </a:cubicBezTo>
                    <a:lnTo>
                      <a:pt x="711" y="589"/>
                    </a:lnTo>
                    <a:cubicBezTo>
                      <a:pt x="711" y="587"/>
                      <a:pt x="712" y="586"/>
                      <a:pt x="714" y="586"/>
                    </a:cubicBezTo>
                    <a:cubicBezTo>
                      <a:pt x="715" y="586"/>
                      <a:pt x="717" y="587"/>
                      <a:pt x="717" y="589"/>
                    </a:cubicBezTo>
                    <a:close/>
                    <a:moveTo>
                      <a:pt x="718" y="601"/>
                    </a:moveTo>
                    <a:lnTo>
                      <a:pt x="718" y="601"/>
                    </a:lnTo>
                    <a:cubicBezTo>
                      <a:pt x="718" y="603"/>
                      <a:pt x="717" y="604"/>
                      <a:pt x="715" y="604"/>
                    </a:cubicBezTo>
                    <a:cubicBezTo>
                      <a:pt x="713" y="604"/>
                      <a:pt x="712" y="603"/>
                      <a:pt x="712" y="601"/>
                    </a:cubicBezTo>
                    <a:lnTo>
                      <a:pt x="712" y="601"/>
                    </a:lnTo>
                    <a:cubicBezTo>
                      <a:pt x="712" y="600"/>
                      <a:pt x="713" y="598"/>
                      <a:pt x="715" y="598"/>
                    </a:cubicBezTo>
                    <a:cubicBezTo>
                      <a:pt x="717" y="598"/>
                      <a:pt x="718" y="600"/>
                      <a:pt x="718" y="601"/>
                    </a:cubicBezTo>
                    <a:close/>
                    <a:moveTo>
                      <a:pt x="720" y="614"/>
                    </a:moveTo>
                    <a:lnTo>
                      <a:pt x="720" y="614"/>
                    </a:lnTo>
                    <a:cubicBezTo>
                      <a:pt x="720" y="615"/>
                      <a:pt x="718" y="617"/>
                      <a:pt x="717" y="617"/>
                    </a:cubicBezTo>
                    <a:cubicBezTo>
                      <a:pt x="715" y="617"/>
                      <a:pt x="713" y="615"/>
                      <a:pt x="713" y="614"/>
                    </a:cubicBezTo>
                    <a:lnTo>
                      <a:pt x="713" y="614"/>
                    </a:lnTo>
                    <a:cubicBezTo>
                      <a:pt x="713" y="612"/>
                      <a:pt x="715" y="611"/>
                      <a:pt x="717" y="611"/>
                    </a:cubicBezTo>
                    <a:cubicBezTo>
                      <a:pt x="718" y="611"/>
                      <a:pt x="720" y="612"/>
                      <a:pt x="720" y="614"/>
                    </a:cubicBezTo>
                    <a:close/>
                    <a:moveTo>
                      <a:pt x="721" y="626"/>
                    </a:moveTo>
                    <a:lnTo>
                      <a:pt x="721" y="626"/>
                    </a:lnTo>
                    <a:cubicBezTo>
                      <a:pt x="721" y="628"/>
                      <a:pt x="720" y="629"/>
                      <a:pt x="718" y="629"/>
                    </a:cubicBezTo>
                    <a:cubicBezTo>
                      <a:pt x="716" y="629"/>
                      <a:pt x="715" y="628"/>
                      <a:pt x="715" y="626"/>
                    </a:cubicBezTo>
                    <a:lnTo>
                      <a:pt x="715" y="626"/>
                    </a:lnTo>
                    <a:cubicBezTo>
                      <a:pt x="715" y="624"/>
                      <a:pt x="716" y="623"/>
                      <a:pt x="718" y="623"/>
                    </a:cubicBezTo>
                    <a:cubicBezTo>
                      <a:pt x="720" y="623"/>
                      <a:pt x="721" y="624"/>
                      <a:pt x="721" y="626"/>
                    </a:cubicBezTo>
                    <a:close/>
                    <a:moveTo>
                      <a:pt x="722" y="639"/>
                    </a:moveTo>
                    <a:lnTo>
                      <a:pt x="722" y="639"/>
                    </a:lnTo>
                    <a:cubicBezTo>
                      <a:pt x="722" y="640"/>
                      <a:pt x="721" y="642"/>
                      <a:pt x="719" y="642"/>
                    </a:cubicBezTo>
                    <a:cubicBezTo>
                      <a:pt x="717" y="642"/>
                      <a:pt x="716" y="640"/>
                      <a:pt x="716" y="639"/>
                    </a:cubicBezTo>
                    <a:lnTo>
                      <a:pt x="716" y="639"/>
                    </a:lnTo>
                    <a:cubicBezTo>
                      <a:pt x="716" y="637"/>
                      <a:pt x="717" y="636"/>
                      <a:pt x="719" y="636"/>
                    </a:cubicBezTo>
                    <a:cubicBezTo>
                      <a:pt x="721" y="636"/>
                      <a:pt x="722" y="637"/>
                      <a:pt x="722" y="639"/>
                    </a:cubicBezTo>
                    <a:close/>
                    <a:moveTo>
                      <a:pt x="723" y="651"/>
                    </a:moveTo>
                    <a:lnTo>
                      <a:pt x="723" y="651"/>
                    </a:lnTo>
                    <a:cubicBezTo>
                      <a:pt x="723" y="653"/>
                      <a:pt x="722" y="654"/>
                      <a:pt x="720" y="654"/>
                    </a:cubicBezTo>
                    <a:cubicBezTo>
                      <a:pt x="718" y="654"/>
                      <a:pt x="717" y="653"/>
                      <a:pt x="717" y="651"/>
                    </a:cubicBezTo>
                    <a:lnTo>
                      <a:pt x="717" y="651"/>
                    </a:lnTo>
                    <a:cubicBezTo>
                      <a:pt x="717" y="649"/>
                      <a:pt x="718" y="648"/>
                      <a:pt x="720" y="648"/>
                    </a:cubicBezTo>
                    <a:cubicBezTo>
                      <a:pt x="722" y="648"/>
                      <a:pt x="723" y="649"/>
                      <a:pt x="723" y="651"/>
                    </a:cubicBezTo>
                    <a:close/>
                    <a:moveTo>
                      <a:pt x="724" y="664"/>
                    </a:moveTo>
                    <a:lnTo>
                      <a:pt x="724" y="664"/>
                    </a:lnTo>
                    <a:cubicBezTo>
                      <a:pt x="724" y="665"/>
                      <a:pt x="723" y="667"/>
                      <a:pt x="721" y="667"/>
                    </a:cubicBezTo>
                    <a:cubicBezTo>
                      <a:pt x="719" y="667"/>
                      <a:pt x="718" y="665"/>
                      <a:pt x="718" y="664"/>
                    </a:cubicBezTo>
                    <a:lnTo>
                      <a:pt x="718" y="664"/>
                    </a:lnTo>
                    <a:cubicBezTo>
                      <a:pt x="718" y="662"/>
                      <a:pt x="719" y="660"/>
                      <a:pt x="721" y="660"/>
                    </a:cubicBezTo>
                    <a:cubicBezTo>
                      <a:pt x="723" y="660"/>
                      <a:pt x="724" y="662"/>
                      <a:pt x="724" y="664"/>
                    </a:cubicBezTo>
                    <a:close/>
                    <a:moveTo>
                      <a:pt x="725" y="676"/>
                    </a:moveTo>
                    <a:lnTo>
                      <a:pt x="725" y="676"/>
                    </a:lnTo>
                    <a:cubicBezTo>
                      <a:pt x="725" y="678"/>
                      <a:pt x="724" y="679"/>
                      <a:pt x="722" y="679"/>
                    </a:cubicBezTo>
                    <a:cubicBezTo>
                      <a:pt x="720" y="679"/>
                      <a:pt x="719" y="678"/>
                      <a:pt x="719" y="676"/>
                    </a:cubicBezTo>
                    <a:lnTo>
                      <a:pt x="719" y="676"/>
                    </a:lnTo>
                    <a:cubicBezTo>
                      <a:pt x="719" y="674"/>
                      <a:pt x="720" y="673"/>
                      <a:pt x="722" y="673"/>
                    </a:cubicBezTo>
                    <a:cubicBezTo>
                      <a:pt x="724" y="673"/>
                      <a:pt x="725" y="674"/>
                      <a:pt x="725" y="676"/>
                    </a:cubicBezTo>
                    <a:close/>
                    <a:moveTo>
                      <a:pt x="726" y="689"/>
                    </a:moveTo>
                    <a:lnTo>
                      <a:pt x="726" y="689"/>
                    </a:lnTo>
                    <a:cubicBezTo>
                      <a:pt x="726" y="690"/>
                      <a:pt x="724" y="692"/>
                      <a:pt x="723" y="692"/>
                    </a:cubicBezTo>
                    <a:cubicBezTo>
                      <a:pt x="721" y="692"/>
                      <a:pt x="720" y="690"/>
                      <a:pt x="720" y="689"/>
                    </a:cubicBezTo>
                    <a:lnTo>
                      <a:pt x="720" y="689"/>
                    </a:lnTo>
                    <a:cubicBezTo>
                      <a:pt x="720" y="687"/>
                      <a:pt x="721" y="685"/>
                      <a:pt x="723" y="685"/>
                    </a:cubicBezTo>
                    <a:cubicBezTo>
                      <a:pt x="724" y="685"/>
                      <a:pt x="726" y="687"/>
                      <a:pt x="726" y="689"/>
                    </a:cubicBezTo>
                    <a:close/>
                    <a:moveTo>
                      <a:pt x="727" y="701"/>
                    </a:moveTo>
                    <a:lnTo>
                      <a:pt x="727" y="701"/>
                    </a:lnTo>
                    <a:cubicBezTo>
                      <a:pt x="727" y="703"/>
                      <a:pt x="725" y="704"/>
                      <a:pt x="723" y="704"/>
                    </a:cubicBezTo>
                    <a:cubicBezTo>
                      <a:pt x="722" y="704"/>
                      <a:pt x="720" y="703"/>
                      <a:pt x="720" y="701"/>
                    </a:cubicBezTo>
                    <a:lnTo>
                      <a:pt x="720" y="701"/>
                    </a:lnTo>
                    <a:cubicBezTo>
                      <a:pt x="720" y="699"/>
                      <a:pt x="722" y="698"/>
                      <a:pt x="723" y="698"/>
                    </a:cubicBezTo>
                    <a:cubicBezTo>
                      <a:pt x="725" y="698"/>
                      <a:pt x="727" y="699"/>
                      <a:pt x="727" y="701"/>
                    </a:cubicBezTo>
                    <a:close/>
                    <a:moveTo>
                      <a:pt x="727" y="714"/>
                    </a:moveTo>
                    <a:lnTo>
                      <a:pt x="727" y="714"/>
                    </a:lnTo>
                    <a:cubicBezTo>
                      <a:pt x="727" y="715"/>
                      <a:pt x="726" y="717"/>
                      <a:pt x="724" y="717"/>
                    </a:cubicBezTo>
                    <a:cubicBezTo>
                      <a:pt x="722" y="717"/>
                      <a:pt x="721" y="715"/>
                      <a:pt x="721" y="714"/>
                    </a:cubicBezTo>
                    <a:lnTo>
                      <a:pt x="721" y="714"/>
                    </a:lnTo>
                    <a:cubicBezTo>
                      <a:pt x="721" y="712"/>
                      <a:pt x="722" y="710"/>
                      <a:pt x="724" y="710"/>
                    </a:cubicBezTo>
                    <a:cubicBezTo>
                      <a:pt x="726" y="710"/>
                      <a:pt x="727" y="712"/>
                      <a:pt x="727" y="714"/>
                    </a:cubicBezTo>
                    <a:close/>
                    <a:moveTo>
                      <a:pt x="728" y="726"/>
                    </a:moveTo>
                    <a:lnTo>
                      <a:pt x="728" y="726"/>
                    </a:lnTo>
                    <a:cubicBezTo>
                      <a:pt x="728" y="728"/>
                      <a:pt x="726" y="729"/>
                      <a:pt x="725" y="729"/>
                    </a:cubicBezTo>
                    <a:cubicBezTo>
                      <a:pt x="723" y="729"/>
                      <a:pt x="721" y="728"/>
                      <a:pt x="721" y="726"/>
                    </a:cubicBezTo>
                    <a:lnTo>
                      <a:pt x="721" y="726"/>
                    </a:lnTo>
                    <a:cubicBezTo>
                      <a:pt x="721" y="724"/>
                      <a:pt x="723" y="723"/>
                      <a:pt x="725" y="723"/>
                    </a:cubicBezTo>
                    <a:cubicBezTo>
                      <a:pt x="726" y="723"/>
                      <a:pt x="728" y="724"/>
                      <a:pt x="728" y="726"/>
                    </a:cubicBezTo>
                    <a:close/>
                    <a:moveTo>
                      <a:pt x="728" y="738"/>
                    </a:moveTo>
                    <a:lnTo>
                      <a:pt x="728" y="739"/>
                    </a:lnTo>
                    <a:cubicBezTo>
                      <a:pt x="728" y="740"/>
                      <a:pt x="727" y="742"/>
                      <a:pt x="725" y="742"/>
                    </a:cubicBezTo>
                    <a:cubicBezTo>
                      <a:pt x="723" y="742"/>
                      <a:pt x="722" y="740"/>
                      <a:pt x="722" y="739"/>
                    </a:cubicBezTo>
                    <a:lnTo>
                      <a:pt x="722" y="738"/>
                    </a:lnTo>
                    <a:cubicBezTo>
                      <a:pt x="722" y="737"/>
                      <a:pt x="723" y="735"/>
                      <a:pt x="725" y="735"/>
                    </a:cubicBezTo>
                    <a:cubicBezTo>
                      <a:pt x="727" y="735"/>
                      <a:pt x="728" y="737"/>
                      <a:pt x="728" y="738"/>
                    </a:cubicBezTo>
                    <a:close/>
                    <a:moveTo>
                      <a:pt x="729" y="751"/>
                    </a:moveTo>
                    <a:lnTo>
                      <a:pt x="729" y="751"/>
                    </a:lnTo>
                    <a:cubicBezTo>
                      <a:pt x="729" y="753"/>
                      <a:pt x="727" y="754"/>
                      <a:pt x="725" y="754"/>
                    </a:cubicBezTo>
                    <a:cubicBezTo>
                      <a:pt x="724" y="754"/>
                      <a:pt x="722" y="753"/>
                      <a:pt x="722" y="751"/>
                    </a:cubicBezTo>
                    <a:lnTo>
                      <a:pt x="722" y="751"/>
                    </a:lnTo>
                    <a:cubicBezTo>
                      <a:pt x="722" y="749"/>
                      <a:pt x="724" y="748"/>
                      <a:pt x="725" y="748"/>
                    </a:cubicBezTo>
                    <a:cubicBezTo>
                      <a:pt x="727" y="748"/>
                      <a:pt x="729" y="749"/>
                      <a:pt x="729" y="751"/>
                    </a:cubicBezTo>
                    <a:close/>
                    <a:moveTo>
                      <a:pt x="729" y="764"/>
                    </a:moveTo>
                    <a:lnTo>
                      <a:pt x="729" y="764"/>
                    </a:lnTo>
                    <a:cubicBezTo>
                      <a:pt x="729" y="765"/>
                      <a:pt x="727" y="767"/>
                      <a:pt x="726" y="767"/>
                    </a:cubicBezTo>
                    <a:cubicBezTo>
                      <a:pt x="724" y="767"/>
                      <a:pt x="722" y="765"/>
                      <a:pt x="722" y="764"/>
                    </a:cubicBezTo>
                    <a:lnTo>
                      <a:pt x="722" y="764"/>
                    </a:lnTo>
                    <a:cubicBezTo>
                      <a:pt x="722" y="762"/>
                      <a:pt x="724" y="760"/>
                      <a:pt x="726" y="760"/>
                    </a:cubicBezTo>
                    <a:cubicBezTo>
                      <a:pt x="727" y="760"/>
                      <a:pt x="729" y="762"/>
                      <a:pt x="729" y="764"/>
                    </a:cubicBezTo>
                    <a:close/>
                    <a:moveTo>
                      <a:pt x="729" y="776"/>
                    </a:moveTo>
                    <a:lnTo>
                      <a:pt x="729" y="776"/>
                    </a:lnTo>
                    <a:cubicBezTo>
                      <a:pt x="729" y="778"/>
                      <a:pt x="727" y="779"/>
                      <a:pt x="726" y="779"/>
                    </a:cubicBezTo>
                    <a:cubicBezTo>
                      <a:pt x="724" y="779"/>
                      <a:pt x="723" y="778"/>
                      <a:pt x="723" y="776"/>
                    </a:cubicBezTo>
                    <a:lnTo>
                      <a:pt x="723" y="776"/>
                    </a:lnTo>
                    <a:cubicBezTo>
                      <a:pt x="723" y="774"/>
                      <a:pt x="724" y="773"/>
                      <a:pt x="726" y="773"/>
                    </a:cubicBezTo>
                    <a:cubicBezTo>
                      <a:pt x="727" y="773"/>
                      <a:pt x="729" y="774"/>
                      <a:pt x="729" y="776"/>
                    </a:cubicBezTo>
                    <a:close/>
                    <a:moveTo>
                      <a:pt x="729" y="789"/>
                    </a:moveTo>
                    <a:lnTo>
                      <a:pt x="729" y="789"/>
                    </a:lnTo>
                    <a:cubicBezTo>
                      <a:pt x="729" y="790"/>
                      <a:pt x="728" y="792"/>
                      <a:pt x="726" y="792"/>
                    </a:cubicBezTo>
                    <a:cubicBezTo>
                      <a:pt x="724" y="792"/>
                      <a:pt x="723" y="790"/>
                      <a:pt x="723" y="789"/>
                    </a:cubicBezTo>
                    <a:lnTo>
                      <a:pt x="723" y="789"/>
                    </a:lnTo>
                    <a:cubicBezTo>
                      <a:pt x="723" y="787"/>
                      <a:pt x="724" y="785"/>
                      <a:pt x="726" y="785"/>
                    </a:cubicBezTo>
                    <a:cubicBezTo>
                      <a:pt x="728" y="785"/>
                      <a:pt x="729" y="787"/>
                      <a:pt x="729" y="789"/>
                    </a:cubicBezTo>
                    <a:close/>
                    <a:moveTo>
                      <a:pt x="729" y="802"/>
                    </a:moveTo>
                    <a:lnTo>
                      <a:pt x="729" y="802"/>
                    </a:lnTo>
                    <a:cubicBezTo>
                      <a:pt x="728" y="804"/>
                      <a:pt x="726" y="805"/>
                      <a:pt x="725" y="804"/>
                    </a:cubicBezTo>
                    <a:cubicBezTo>
                      <a:pt x="723" y="803"/>
                      <a:pt x="722" y="802"/>
                      <a:pt x="723" y="800"/>
                    </a:cubicBezTo>
                    <a:lnTo>
                      <a:pt x="723" y="800"/>
                    </a:lnTo>
                    <a:cubicBezTo>
                      <a:pt x="723" y="798"/>
                      <a:pt x="725" y="798"/>
                      <a:pt x="727" y="798"/>
                    </a:cubicBezTo>
                    <a:cubicBezTo>
                      <a:pt x="728" y="799"/>
                      <a:pt x="729" y="800"/>
                      <a:pt x="729" y="802"/>
                    </a:cubicBezTo>
                    <a:close/>
                    <a:moveTo>
                      <a:pt x="729" y="815"/>
                    </a:moveTo>
                    <a:lnTo>
                      <a:pt x="729" y="815"/>
                    </a:lnTo>
                    <a:cubicBezTo>
                      <a:pt x="728" y="816"/>
                      <a:pt x="726" y="817"/>
                      <a:pt x="725" y="816"/>
                    </a:cubicBezTo>
                    <a:cubicBezTo>
                      <a:pt x="723" y="816"/>
                      <a:pt x="722" y="814"/>
                      <a:pt x="723" y="813"/>
                    </a:cubicBezTo>
                    <a:lnTo>
                      <a:pt x="723" y="813"/>
                    </a:lnTo>
                    <a:cubicBezTo>
                      <a:pt x="723" y="811"/>
                      <a:pt x="725" y="810"/>
                      <a:pt x="727" y="811"/>
                    </a:cubicBezTo>
                    <a:cubicBezTo>
                      <a:pt x="728" y="811"/>
                      <a:pt x="729" y="813"/>
                      <a:pt x="729" y="815"/>
                    </a:cubicBezTo>
                    <a:close/>
                    <a:moveTo>
                      <a:pt x="729" y="827"/>
                    </a:moveTo>
                    <a:lnTo>
                      <a:pt x="729" y="827"/>
                    </a:lnTo>
                    <a:cubicBezTo>
                      <a:pt x="728" y="829"/>
                      <a:pt x="726" y="830"/>
                      <a:pt x="725" y="829"/>
                    </a:cubicBezTo>
                    <a:cubicBezTo>
                      <a:pt x="723" y="828"/>
                      <a:pt x="722" y="827"/>
                      <a:pt x="723" y="825"/>
                    </a:cubicBezTo>
                    <a:lnTo>
                      <a:pt x="723" y="825"/>
                    </a:lnTo>
                    <a:cubicBezTo>
                      <a:pt x="723" y="823"/>
                      <a:pt x="725" y="823"/>
                      <a:pt x="727" y="823"/>
                    </a:cubicBezTo>
                    <a:cubicBezTo>
                      <a:pt x="728" y="824"/>
                      <a:pt x="729" y="825"/>
                      <a:pt x="729" y="827"/>
                    </a:cubicBezTo>
                    <a:close/>
                    <a:moveTo>
                      <a:pt x="728" y="840"/>
                    </a:moveTo>
                    <a:lnTo>
                      <a:pt x="728" y="840"/>
                    </a:lnTo>
                    <a:cubicBezTo>
                      <a:pt x="728" y="841"/>
                      <a:pt x="726" y="842"/>
                      <a:pt x="724" y="842"/>
                    </a:cubicBezTo>
                    <a:cubicBezTo>
                      <a:pt x="723" y="841"/>
                      <a:pt x="722" y="839"/>
                      <a:pt x="722" y="838"/>
                    </a:cubicBezTo>
                    <a:lnTo>
                      <a:pt x="722" y="838"/>
                    </a:lnTo>
                    <a:cubicBezTo>
                      <a:pt x="723" y="836"/>
                      <a:pt x="725" y="835"/>
                      <a:pt x="726" y="836"/>
                    </a:cubicBezTo>
                    <a:cubicBezTo>
                      <a:pt x="728" y="836"/>
                      <a:pt x="729" y="838"/>
                      <a:pt x="728" y="840"/>
                    </a:cubicBezTo>
                    <a:close/>
                    <a:moveTo>
                      <a:pt x="728" y="852"/>
                    </a:moveTo>
                    <a:lnTo>
                      <a:pt x="728" y="852"/>
                    </a:lnTo>
                    <a:cubicBezTo>
                      <a:pt x="727" y="854"/>
                      <a:pt x="726" y="855"/>
                      <a:pt x="724" y="854"/>
                    </a:cubicBezTo>
                    <a:cubicBezTo>
                      <a:pt x="722" y="853"/>
                      <a:pt x="721" y="852"/>
                      <a:pt x="722" y="850"/>
                    </a:cubicBezTo>
                    <a:lnTo>
                      <a:pt x="722" y="850"/>
                    </a:lnTo>
                    <a:cubicBezTo>
                      <a:pt x="722" y="848"/>
                      <a:pt x="724" y="848"/>
                      <a:pt x="726" y="848"/>
                    </a:cubicBezTo>
                    <a:cubicBezTo>
                      <a:pt x="727" y="849"/>
                      <a:pt x="728" y="850"/>
                      <a:pt x="728" y="852"/>
                    </a:cubicBezTo>
                    <a:close/>
                    <a:moveTo>
                      <a:pt x="727" y="865"/>
                    </a:moveTo>
                    <a:lnTo>
                      <a:pt x="727" y="865"/>
                    </a:lnTo>
                    <a:cubicBezTo>
                      <a:pt x="727" y="866"/>
                      <a:pt x="725" y="867"/>
                      <a:pt x="723" y="866"/>
                    </a:cubicBezTo>
                    <a:cubicBezTo>
                      <a:pt x="722" y="866"/>
                      <a:pt x="721" y="864"/>
                      <a:pt x="721" y="863"/>
                    </a:cubicBezTo>
                    <a:lnTo>
                      <a:pt x="721" y="863"/>
                    </a:lnTo>
                    <a:cubicBezTo>
                      <a:pt x="722" y="861"/>
                      <a:pt x="724" y="860"/>
                      <a:pt x="725" y="861"/>
                    </a:cubicBezTo>
                    <a:cubicBezTo>
                      <a:pt x="727" y="861"/>
                      <a:pt x="728" y="863"/>
                      <a:pt x="727" y="865"/>
                    </a:cubicBezTo>
                    <a:close/>
                    <a:moveTo>
                      <a:pt x="727" y="877"/>
                    </a:moveTo>
                    <a:lnTo>
                      <a:pt x="727" y="877"/>
                    </a:lnTo>
                    <a:cubicBezTo>
                      <a:pt x="726" y="879"/>
                      <a:pt x="725" y="880"/>
                      <a:pt x="723" y="879"/>
                    </a:cubicBezTo>
                    <a:cubicBezTo>
                      <a:pt x="721" y="878"/>
                      <a:pt x="720" y="877"/>
                      <a:pt x="721" y="875"/>
                    </a:cubicBezTo>
                    <a:lnTo>
                      <a:pt x="721" y="875"/>
                    </a:lnTo>
                    <a:cubicBezTo>
                      <a:pt x="722" y="873"/>
                      <a:pt x="723" y="873"/>
                      <a:pt x="725" y="873"/>
                    </a:cubicBezTo>
                    <a:cubicBezTo>
                      <a:pt x="727" y="874"/>
                      <a:pt x="727" y="875"/>
                      <a:pt x="727" y="877"/>
                    </a:cubicBezTo>
                    <a:close/>
                    <a:moveTo>
                      <a:pt x="726" y="889"/>
                    </a:moveTo>
                    <a:lnTo>
                      <a:pt x="726" y="890"/>
                    </a:lnTo>
                    <a:cubicBezTo>
                      <a:pt x="726" y="891"/>
                      <a:pt x="724" y="892"/>
                      <a:pt x="722" y="891"/>
                    </a:cubicBezTo>
                    <a:cubicBezTo>
                      <a:pt x="721" y="891"/>
                      <a:pt x="720" y="889"/>
                      <a:pt x="720" y="888"/>
                    </a:cubicBezTo>
                    <a:lnTo>
                      <a:pt x="720" y="888"/>
                    </a:lnTo>
                    <a:cubicBezTo>
                      <a:pt x="721" y="886"/>
                      <a:pt x="723" y="885"/>
                      <a:pt x="724" y="886"/>
                    </a:cubicBezTo>
                    <a:cubicBezTo>
                      <a:pt x="726" y="886"/>
                      <a:pt x="727" y="888"/>
                      <a:pt x="726" y="889"/>
                    </a:cubicBezTo>
                    <a:close/>
                    <a:moveTo>
                      <a:pt x="725" y="902"/>
                    </a:moveTo>
                    <a:lnTo>
                      <a:pt x="725" y="902"/>
                    </a:lnTo>
                    <a:cubicBezTo>
                      <a:pt x="725" y="904"/>
                      <a:pt x="723" y="905"/>
                      <a:pt x="721" y="904"/>
                    </a:cubicBezTo>
                    <a:cubicBezTo>
                      <a:pt x="720" y="903"/>
                      <a:pt x="719" y="902"/>
                      <a:pt x="720" y="900"/>
                    </a:cubicBezTo>
                    <a:lnTo>
                      <a:pt x="720" y="900"/>
                    </a:lnTo>
                    <a:cubicBezTo>
                      <a:pt x="720" y="898"/>
                      <a:pt x="722" y="897"/>
                      <a:pt x="723" y="898"/>
                    </a:cubicBezTo>
                    <a:cubicBezTo>
                      <a:pt x="725" y="899"/>
                      <a:pt x="726" y="900"/>
                      <a:pt x="725" y="902"/>
                    </a:cubicBezTo>
                    <a:close/>
                    <a:moveTo>
                      <a:pt x="725" y="914"/>
                    </a:moveTo>
                    <a:lnTo>
                      <a:pt x="725" y="914"/>
                    </a:lnTo>
                    <a:cubicBezTo>
                      <a:pt x="724" y="916"/>
                      <a:pt x="722" y="917"/>
                      <a:pt x="721" y="916"/>
                    </a:cubicBezTo>
                    <a:cubicBezTo>
                      <a:pt x="719" y="916"/>
                      <a:pt x="718" y="914"/>
                      <a:pt x="719" y="912"/>
                    </a:cubicBezTo>
                    <a:lnTo>
                      <a:pt x="719" y="912"/>
                    </a:lnTo>
                    <a:cubicBezTo>
                      <a:pt x="719" y="911"/>
                      <a:pt x="721" y="910"/>
                      <a:pt x="723" y="911"/>
                    </a:cubicBezTo>
                    <a:cubicBezTo>
                      <a:pt x="724" y="911"/>
                      <a:pt x="725" y="913"/>
                      <a:pt x="725" y="914"/>
                    </a:cubicBezTo>
                    <a:close/>
                    <a:moveTo>
                      <a:pt x="724" y="927"/>
                    </a:moveTo>
                    <a:lnTo>
                      <a:pt x="724" y="927"/>
                    </a:lnTo>
                    <a:cubicBezTo>
                      <a:pt x="723" y="929"/>
                      <a:pt x="721" y="929"/>
                      <a:pt x="720" y="929"/>
                    </a:cubicBezTo>
                    <a:cubicBezTo>
                      <a:pt x="718" y="928"/>
                      <a:pt x="717" y="927"/>
                      <a:pt x="718" y="925"/>
                    </a:cubicBezTo>
                    <a:lnTo>
                      <a:pt x="718" y="925"/>
                    </a:lnTo>
                    <a:cubicBezTo>
                      <a:pt x="718" y="923"/>
                      <a:pt x="720" y="922"/>
                      <a:pt x="722" y="923"/>
                    </a:cubicBezTo>
                    <a:cubicBezTo>
                      <a:pt x="723" y="924"/>
                      <a:pt x="724" y="925"/>
                      <a:pt x="724" y="927"/>
                    </a:cubicBezTo>
                    <a:close/>
                    <a:moveTo>
                      <a:pt x="723" y="939"/>
                    </a:moveTo>
                    <a:lnTo>
                      <a:pt x="723" y="939"/>
                    </a:lnTo>
                    <a:cubicBezTo>
                      <a:pt x="722" y="941"/>
                      <a:pt x="720" y="942"/>
                      <a:pt x="719" y="941"/>
                    </a:cubicBezTo>
                    <a:cubicBezTo>
                      <a:pt x="717" y="941"/>
                      <a:pt x="716" y="939"/>
                      <a:pt x="717" y="937"/>
                    </a:cubicBezTo>
                    <a:lnTo>
                      <a:pt x="717" y="937"/>
                    </a:lnTo>
                    <a:cubicBezTo>
                      <a:pt x="717" y="936"/>
                      <a:pt x="719" y="935"/>
                      <a:pt x="721" y="935"/>
                    </a:cubicBezTo>
                    <a:cubicBezTo>
                      <a:pt x="722" y="936"/>
                      <a:pt x="723" y="938"/>
                      <a:pt x="723" y="939"/>
                    </a:cubicBezTo>
                    <a:close/>
                    <a:moveTo>
                      <a:pt x="722" y="952"/>
                    </a:moveTo>
                    <a:lnTo>
                      <a:pt x="722" y="952"/>
                    </a:lnTo>
                    <a:cubicBezTo>
                      <a:pt x="721" y="954"/>
                      <a:pt x="719" y="954"/>
                      <a:pt x="718" y="954"/>
                    </a:cubicBezTo>
                    <a:cubicBezTo>
                      <a:pt x="716" y="953"/>
                      <a:pt x="715" y="952"/>
                      <a:pt x="716" y="950"/>
                    </a:cubicBezTo>
                    <a:lnTo>
                      <a:pt x="716" y="950"/>
                    </a:lnTo>
                    <a:cubicBezTo>
                      <a:pt x="716" y="948"/>
                      <a:pt x="718" y="947"/>
                      <a:pt x="720" y="948"/>
                    </a:cubicBezTo>
                    <a:cubicBezTo>
                      <a:pt x="721" y="948"/>
                      <a:pt x="722" y="950"/>
                      <a:pt x="722" y="952"/>
                    </a:cubicBezTo>
                    <a:close/>
                    <a:moveTo>
                      <a:pt x="720" y="964"/>
                    </a:moveTo>
                    <a:lnTo>
                      <a:pt x="720" y="964"/>
                    </a:lnTo>
                    <a:cubicBezTo>
                      <a:pt x="720" y="966"/>
                      <a:pt x="718" y="967"/>
                      <a:pt x="716" y="966"/>
                    </a:cubicBezTo>
                    <a:cubicBezTo>
                      <a:pt x="715" y="966"/>
                      <a:pt x="714" y="964"/>
                      <a:pt x="714" y="962"/>
                    </a:cubicBezTo>
                    <a:lnTo>
                      <a:pt x="714" y="962"/>
                    </a:lnTo>
                    <a:cubicBezTo>
                      <a:pt x="715" y="961"/>
                      <a:pt x="717" y="960"/>
                      <a:pt x="718" y="960"/>
                    </a:cubicBezTo>
                    <a:cubicBezTo>
                      <a:pt x="720" y="961"/>
                      <a:pt x="721" y="963"/>
                      <a:pt x="720" y="964"/>
                    </a:cubicBezTo>
                    <a:close/>
                    <a:moveTo>
                      <a:pt x="719" y="977"/>
                    </a:moveTo>
                    <a:lnTo>
                      <a:pt x="719" y="977"/>
                    </a:lnTo>
                    <a:cubicBezTo>
                      <a:pt x="719" y="978"/>
                      <a:pt x="717" y="979"/>
                      <a:pt x="715" y="979"/>
                    </a:cubicBezTo>
                    <a:cubicBezTo>
                      <a:pt x="713" y="978"/>
                      <a:pt x="713" y="976"/>
                      <a:pt x="713" y="975"/>
                    </a:cubicBezTo>
                    <a:lnTo>
                      <a:pt x="713" y="975"/>
                    </a:lnTo>
                    <a:cubicBezTo>
                      <a:pt x="714" y="973"/>
                      <a:pt x="715" y="972"/>
                      <a:pt x="717" y="973"/>
                    </a:cubicBezTo>
                    <a:cubicBezTo>
                      <a:pt x="719" y="973"/>
                      <a:pt x="720" y="975"/>
                      <a:pt x="719" y="977"/>
                    </a:cubicBezTo>
                    <a:close/>
                    <a:moveTo>
                      <a:pt x="718" y="989"/>
                    </a:moveTo>
                    <a:lnTo>
                      <a:pt x="718" y="989"/>
                    </a:lnTo>
                    <a:cubicBezTo>
                      <a:pt x="717" y="991"/>
                      <a:pt x="715" y="992"/>
                      <a:pt x="714" y="991"/>
                    </a:cubicBezTo>
                    <a:cubicBezTo>
                      <a:pt x="712" y="991"/>
                      <a:pt x="711" y="989"/>
                      <a:pt x="712" y="987"/>
                    </a:cubicBezTo>
                    <a:lnTo>
                      <a:pt x="712" y="987"/>
                    </a:lnTo>
                    <a:cubicBezTo>
                      <a:pt x="712" y="986"/>
                      <a:pt x="714" y="985"/>
                      <a:pt x="716" y="985"/>
                    </a:cubicBezTo>
                    <a:cubicBezTo>
                      <a:pt x="717" y="986"/>
                      <a:pt x="718" y="988"/>
                      <a:pt x="718" y="989"/>
                    </a:cubicBezTo>
                    <a:close/>
                    <a:moveTo>
                      <a:pt x="716" y="1002"/>
                    </a:moveTo>
                    <a:lnTo>
                      <a:pt x="716" y="1002"/>
                    </a:lnTo>
                    <a:cubicBezTo>
                      <a:pt x="716" y="1003"/>
                      <a:pt x="714" y="1004"/>
                      <a:pt x="712" y="1004"/>
                    </a:cubicBezTo>
                    <a:cubicBezTo>
                      <a:pt x="711" y="1003"/>
                      <a:pt x="710" y="1001"/>
                      <a:pt x="710" y="1000"/>
                    </a:cubicBezTo>
                    <a:lnTo>
                      <a:pt x="710" y="1000"/>
                    </a:lnTo>
                    <a:cubicBezTo>
                      <a:pt x="711" y="998"/>
                      <a:pt x="713" y="997"/>
                      <a:pt x="714" y="998"/>
                    </a:cubicBezTo>
                    <a:cubicBezTo>
                      <a:pt x="716" y="998"/>
                      <a:pt x="717" y="1000"/>
                      <a:pt x="716" y="1002"/>
                    </a:cubicBezTo>
                    <a:close/>
                    <a:moveTo>
                      <a:pt x="715" y="1014"/>
                    </a:moveTo>
                    <a:lnTo>
                      <a:pt x="715" y="1014"/>
                    </a:lnTo>
                    <a:cubicBezTo>
                      <a:pt x="714" y="1016"/>
                      <a:pt x="712" y="1017"/>
                      <a:pt x="711" y="1016"/>
                    </a:cubicBezTo>
                    <a:cubicBezTo>
                      <a:pt x="709" y="1015"/>
                      <a:pt x="708" y="1014"/>
                      <a:pt x="709" y="1012"/>
                    </a:cubicBezTo>
                    <a:lnTo>
                      <a:pt x="709" y="1012"/>
                    </a:lnTo>
                    <a:cubicBezTo>
                      <a:pt x="709" y="1010"/>
                      <a:pt x="711" y="1009"/>
                      <a:pt x="713" y="1010"/>
                    </a:cubicBezTo>
                    <a:cubicBezTo>
                      <a:pt x="714" y="1011"/>
                      <a:pt x="715" y="1012"/>
                      <a:pt x="715" y="1014"/>
                    </a:cubicBezTo>
                    <a:close/>
                    <a:moveTo>
                      <a:pt x="713" y="1026"/>
                    </a:moveTo>
                    <a:lnTo>
                      <a:pt x="713" y="1026"/>
                    </a:lnTo>
                    <a:cubicBezTo>
                      <a:pt x="712" y="1028"/>
                      <a:pt x="711" y="1029"/>
                      <a:pt x="709" y="1028"/>
                    </a:cubicBezTo>
                    <a:cubicBezTo>
                      <a:pt x="707" y="1028"/>
                      <a:pt x="706" y="1026"/>
                      <a:pt x="707" y="1024"/>
                    </a:cubicBezTo>
                    <a:lnTo>
                      <a:pt x="707" y="1024"/>
                    </a:lnTo>
                    <a:cubicBezTo>
                      <a:pt x="708" y="1023"/>
                      <a:pt x="709" y="1022"/>
                      <a:pt x="711" y="1022"/>
                    </a:cubicBezTo>
                    <a:cubicBezTo>
                      <a:pt x="713" y="1023"/>
                      <a:pt x="713" y="1025"/>
                      <a:pt x="713" y="1026"/>
                    </a:cubicBezTo>
                    <a:close/>
                    <a:moveTo>
                      <a:pt x="711" y="1039"/>
                    </a:moveTo>
                    <a:lnTo>
                      <a:pt x="711" y="1039"/>
                    </a:lnTo>
                    <a:cubicBezTo>
                      <a:pt x="711" y="1040"/>
                      <a:pt x="709" y="1041"/>
                      <a:pt x="707" y="1041"/>
                    </a:cubicBezTo>
                    <a:cubicBezTo>
                      <a:pt x="705" y="1040"/>
                      <a:pt x="705" y="1038"/>
                      <a:pt x="705" y="1037"/>
                    </a:cubicBezTo>
                    <a:lnTo>
                      <a:pt x="705" y="1037"/>
                    </a:lnTo>
                    <a:cubicBezTo>
                      <a:pt x="706" y="1035"/>
                      <a:pt x="707" y="1034"/>
                      <a:pt x="709" y="1035"/>
                    </a:cubicBezTo>
                    <a:cubicBezTo>
                      <a:pt x="711" y="1035"/>
                      <a:pt x="712" y="1037"/>
                      <a:pt x="711" y="1039"/>
                    </a:cubicBezTo>
                    <a:close/>
                    <a:moveTo>
                      <a:pt x="709" y="1051"/>
                    </a:moveTo>
                    <a:lnTo>
                      <a:pt x="709" y="1051"/>
                    </a:lnTo>
                    <a:cubicBezTo>
                      <a:pt x="709" y="1053"/>
                      <a:pt x="707" y="1054"/>
                      <a:pt x="705" y="1053"/>
                    </a:cubicBezTo>
                    <a:cubicBezTo>
                      <a:pt x="704" y="1053"/>
                      <a:pt x="703" y="1051"/>
                      <a:pt x="703" y="1049"/>
                    </a:cubicBezTo>
                    <a:lnTo>
                      <a:pt x="703" y="1049"/>
                    </a:lnTo>
                    <a:cubicBezTo>
                      <a:pt x="704" y="1047"/>
                      <a:pt x="706" y="1047"/>
                      <a:pt x="707" y="1047"/>
                    </a:cubicBezTo>
                    <a:cubicBezTo>
                      <a:pt x="709" y="1048"/>
                      <a:pt x="710" y="1049"/>
                      <a:pt x="709" y="1051"/>
                    </a:cubicBezTo>
                    <a:close/>
                    <a:moveTo>
                      <a:pt x="707" y="1063"/>
                    </a:moveTo>
                    <a:lnTo>
                      <a:pt x="707" y="1063"/>
                    </a:lnTo>
                    <a:cubicBezTo>
                      <a:pt x="707" y="1065"/>
                      <a:pt x="705" y="1066"/>
                      <a:pt x="703" y="1065"/>
                    </a:cubicBezTo>
                    <a:cubicBezTo>
                      <a:pt x="702" y="1065"/>
                      <a:pt x="701" y="1063"/>
                      <a:pt x="701" y="1061"/>
                    </a:cubicBezTo>
                    <a:lnTo>
                      <a:pt x="701" y="1061"/>
                    </a:lnTo>
                    <a:cubicBezTo>
                      <a:pt x="702" y="1060"/>
                      <a:pt x="704" y="1059"/>
                      <a:pt x="705" y="1060"/>
                    </a:cubicBezTo>
                    <a:cubicBezTo>
                      <a:pt x="707" y="1060"/>
                      <a:pt x="708" y="1062"/>
                      <a:pt x="707" y="1063"/>
                    </a:cubicBezTo>
                    <a:close/>
                    <a:moveTo>
                      <a:pt x="705" y="1076"/>
                    </a:moveTo>
                    <a:lnTo>
                      <a:pt x="705" y="1076"/>
                    </a:lnTo>
                    <a:cubicBezTo>
                      <a:pt x="705" y="1077"/>
                      <a:pt x="703" y="1078"/>
                      <a:pt x="701" y="1078"/>
                    </a:cubicBezTo>
                    <a:cubicBezTo>
                      <a:pt x="699" y="1077"/>
                      <a:pt x="699" y="1075"/>
                      <a:pt x="699" y="1074"/>
                    </a:cubicBezTo>
                    <a:lnTo>
                      <a:pt x="699" y="1074"/>
                    </a:lnTo>
                    <a:cubicBezTo>
                      <a:pt x="700" y="1072"/>
                      <a:pt x="701" y="1071"/>
                      <a:pt x="703" y="1072"/>
                    </a:cubicBezTo>
                    <a:cubicBezTo>
                      <a:pt x="705" y="1072"/>
                      <a:pt x="706" y="1074"/>
                      <a:pt x="705" y="1076"/>
                    </a:cubicBezTo>
                    <a:close/>
                    <a:moveTo>
                      <a:pt x="703" y="1088"/>
                    </a:moveTo>
                    <a:lnTo>
                      <a:pt x="703" y="1088"/>
                    </a:lnTo>
                    <a:cubicBezTo>
                      <a:pt x="702" y="1090"/>
                      <a:pt x="701" y="1091"/>
                      <a:pt x="699" y="1090"/>
                    </a:cubicBezTo>
                    <a:cubicBezTo>
                      <a:pt x="697" y="1090"/>
                      <a:pt x="696" y="1088"/>
                      <a:pt x="697" y="1086"/>
                    </a:cubicBezTo>
                    <a:lnTo>
                      <a:pt x="697" y="1086"/>
                    </a:lnTo>
                    <a:cubicBezTo>
                      <a:pt x="697" y="1084"/>
                      <a:pt x="699" y="1084"/>
                      <a:pt x="701" y="1084"/>
                    </a:cubicBezTo>
                    <a:cubicBezTo>
                      <a:pt x="703" y="1085"/>
                      <a:pt x="703" y="1086"/>
                      <a:pt x="703" y="1088"/>
                    </a:cubicBezTo>
                    <a:close/>
                    <a:moveTo>
                      <a:pt x="701" y="1100"/>
                    </a:moveTo>
                    <a:lnTo>
                      <a:pt x="701" y="1100"/>
                    </a:lnTo>
                    <a:cubicBezTo>
                      <a:pt x="700" y="1102"/>
                      <a:pt x="698" y="1103"/>
                      <a:pt x="697" y="1102"/>
                    </a:cubicBezTo>
                    <a:cubicBezTo>
                      <a:pt x="695" y="1102"/>
                      <a:pt x="694" y="1100"/>
                      <a:pt x="695" y="1098"/>
                    </a:cubicBezTo>
                    <a:lnTo>
                      <a:pt x="695" y="1098"/>
                    </a:lnTo>
                    <a:cubicBezTo>
                      <a:pt x="695" y="1097"/>
                      <a:pt x="697" y="1096"/>
                      <a:pt x="699" y="1096"/>
                    </a:cubicBezTo>
                    <a:cubicBezTo>
                      <a:pt x="700" y="1097"/>
                      <a:pt x="701" y="1099"/>
                      <a:pt x="701" y="1100"/>
                    </a:cubicBezTo>
                    <a:close/>
                    <a:moveTo>
                      <a:pt x="698" y="1113"/>
                    </a:moveTo>
                    <a:lnTo>
                      <a:pt x="698" y="1113"/>
                    </a:lnTo>
                    <a:cubicBezTo>
                      <a:pt x="698" y="1114"/>
                      <a:pt x="696" y="1115"/>
                      <a:pt x="694" y="1115"/>
                    </a:cubicBezTo>
                    <a:cubicBezTo>
                      <a:pt x="693" y="1114"/>
                      <a:pt x="692" y="1112"/>
                      <a:pt x="692" y="1111"/>
                    </a:cubicBezTo>
                    <a:lnTo>
                      <a:pt x="692" y="1111"/>
                    </a:lnTo>
                    <a:cubicBezTo>
                      <a:pt x="693" y="1109"/>
                      <a:pt x="695" y="1108"/>
                      <a:pt x="696" y="1109"/>
                    </a:cubicBezTo>
                    <a:cubicBezTo>
                      <a:pt x="698" y="1109"/>
                      <a:pt x="699" y="1111"/>
                      <a:pt x="698" y="1113"/>
                    </a:cubicBezTo>
                    <a:close/>
                    <a:moveTo>
                      <a:pt x="696" y="1125"/>
                    </a:moveTo>
                    <a:lnTo>
                      <a:pt x="696" y="1125"/>
                    </a:lnTo>
                    <a:cubicBezTo>
                      <a:pt x="695" y="1127"/>
                      <a:pt x="693" y="1127"/>
                      <a:pt x="692" y="1127"/>
                    </a:cubicBezTo>
                    <a:cubicBezTo>
                      <a:pt x="690" y="1126"/>
                      <a:pt x="689" y="1125"/>
                      <a:pt x="690" y="1123"/>
                    </a:cubicBezTo>
                    <a:lnTo>
                      <a:pt x="690" y="1123"/>
                    </a:lnTo>
                    <a:cubicBezTo>
                      <a:pt x="690" y="1121"/>
                      <a:pt x="692" y="1120"/>
                      <a:pt x="694" y="1121"/>
                    </a:cubicBezTo>
                    <a:cubicBezTo>
                      <a:pt x="695" y="1121"/>
                      <a:pt x="696" y="1123"/>
                      <a:pt x="696" y="1125"/>
                    </a:cubicBezTo>
                    <a:close/>
                    <a:moveTo>
                      <a:pt x="693" y="1137"/>
                    </a:moveTo>
                    <a:lnTo>
                      <a:pt x="693" y="1137"/>
                    </a:lnTo>
                    <a:cubicBezTo>
                      <a:pt x="692" y="1139"/>
                      <a:pt x="691" y="1140"/>
                      <a:pt x="689" y="1139"/>
                    </a:cubicBezTo>
                    <a:cubicBezTo>
                      <a:pt x="687" y="1139"/>
                      <a:pt x="687" y="1137"/>
                      <a:pt x="687" y="1135"/>
                    </a:cubicBezTo>
                    <a:lnTo>
                      <a:pt x="687" y="1135"/>
                    </a:lnTo>
                    <a:cubicBezTo>
                      <a:pt x="688" y="1134"/>
                      <a:pt x="689" y="1133"/>
                      <a:pt x="691" y="1133"/>
                    </a:cubicBezTo>
                    <a:cubicBezTo>
                      <a:pt x="693" y="1134"/>
                      <a:pt x="694" y="1135"/>
                      <a:pt x="693" y="1137"/>
                    </a:cubicBezTo>
                    <a:close/>
                    <a:moveTo>
                      <a:pt x="690" y="1149"/>
                    </a:moveTo>
                    <a:lnTo>
                      <a:pt x="690" y="1149"/>
                    </a:lnTo>
                    <a:cubicBezTo>
                      <a:pt x="690" y="1151"/>
                      <a:pt x="688" y="1152"/>
                      <a:pt x="686" y="1151"/>
                    </a:cubicBezTo>
                    <a:cubicBezTo>
                      <a:pt x="685" y="1151"/>
                      <a:pt x="684" y="1149"/>
                      <a:pt x="684" y="1147"/>
                    </a:cubicBezTo>
                    <a:lnTo>
                      <a:pt x="684" y="1147"/>
                    </a:lnTo>
                    <a:cubicBezTo>
                      <a:pt x="685" y="1146"/>
                      <a:pt x="687" y="1145"/>
                      <a:pt x="688" y="1145"/>
                    </a:cubicBezTo>
                    <a:cubicBezTo>
                      <a:pt x="690" y="1146"/>
                      <a:pt x="691" y="1148"/>
                      <a:pt x="690" y="1149"/>
                    </a:cubicBezTo>
                    <a:close/>
                    <a:moveTo>
                      <a:pt x="687" y="1161"/>
                    </a:moveTo>
                    <a:lnTo>
                      <a:pt x="687" y="1161"/>
                    </a:lnTo>
                    <a:cubicBezTo>
                      <a:pt x="687" y="1163"/>
                      <a:pt x="685" y="1164"/>
                      <a:pt x="683" y="1163"/>
                    </a:cubicBezTo>
                    <a:cubicBezTo>
                      <a:pt x="682" y="1163"/>
                      <a:pt x="681" y="1161"/>
                      <a:pt x="681" y="1160"/>
                    </a:cubicBezTo>
                    <a:lnTo>
                      <a:pt x="681" y="1160"/>
                    </a:lnTo>
                    <a:cubicBezTo>
                      <a:pt x="682" y="1158"/>
                      <a:pt x="684" y="1157"/>
                      <a:pt x="685" y="1158"/>
                    </a:cubicBezTo>
                    <a:cubicBezTo>
                      <a:pt x="687" y="1158"/>
                      <a:pt x="688" y="1160"/>
                      <a:pt x="687" y="1161"/>
                    </a:cubicBezTo>
                    <a:close/>
                    <a:moveTo>
                      <a:pt x="684" y="1174"/>
                    </a:moveTo>
                    <a:lnTo>
                      <a:pt x="684" y="1174"/>
                    </a:lnTo>
                    <a:cubicBezTo>
                      <a:pt x="684" y="1175"/>
                      <a:pt x="682" y="1176"/>
                      <a:pt x="680" y="1176"/>
                    </a:cubicBezTo>
                    <a:cubicBezTo>
                      <a:pt x="679" y="1175"/>
                      <a:pt x="678" y="1173"/>
                      <a:pt x="678" y="1172"/>
                    </a:cubicBezTo>
                    <a:lnTo>
                      <a:pt x="678" y="1172"/>
                    </a:lnTo>
                    <a:cubicBezTo>
                      <a:pt x="679" y="1170"/>
                      <a:pt x="681" y="1169"/>
                      <a:pt x="682" y="1170"/>
                    </a:cubicBezTo>
                    <a:cubicBezTo>
                      <a:pt x="684" y="1170"/>
                      <a:pt x="685" y="1172"/>
                      <a:pt x="684" y="1174"/>
                    </a:cubicBezTo>
                    <a:close/>
                    <a:moveTo>
                      <a:pt x="681" y="1186"/>
                    </a:moveTo>
                    <a:lnTo>
                      <a:pt x="681" y="1186"/>
                    </a:lnTo>
                    <a:cubicBezTo>
                      <a:pt x="681" y="1187"/>
                      <a:pt x="679" y="1188"/>
                      <a:pt x="677" y="1188"/>
                    </a:cubicBezTo>
                    <a:cubicBezTo>
                      <a:pt x="676" y="1187"/>
                      <a:pt x="675" y="1185"/>
                      <a:pt x="675" y="1184"/>
                    </a:cubicBezTo>
                    <a:lnTo>
                      <a:pt x="675" y="1184"/>
                    </a:lnTo>
                    <a:cubicBezTo>
                      <a:pt x="676" y="1182"/>
                      <a:pt x="678" y="1181"/>
                      <a:pt x="679" y="1182"/>
                    </a:cubicBezTo>
                    <a:cubicBezTo>
                      <a:pt x="681" y="1182"/>
                      <a:pt x="682" y="1184"/>
                      <a:pt x="681" y="1186"/>
                    </a:cubicBezTo>
                    <a:close/>
                    <a:moveTo>
                      <a:pt x="678" y="1198"/>
                    </a:moveTo>
                    <a:lnTo>
                      <a:pt x="678" y="1198"/>
                    </a:lnTo>
                    <a:cubicBezTo>
                      <a:pt x="677" y="1199"/>
                      <a:pt x="676" y="1200"/>
                      <a:pt x="674" y="1200"/>
                    </a:cubicBezTo>
                    <a:cubicBezTo>
                      <a:pt x="672" y="1199"/>
                      <a:pt x="671" y="1197"/>
                      <a:pt x="672" y="1196"/>
                    </a:cubicBezTo>
                    <a:lnTo>
                      <a:pt x="672" y="1196"/>
                    </a:lnTo>
                    <a:cubicBezTo>
                      <a:pt x="673" y="1194"/>
                      <a:pt x="674" y="1193"/>
                      <a:pt x="676" y="1194"/>
                    </a:cubicBezTo>
                    <a:cubicBezTo>
                      <a:pt x="678" y="1194"/>
                      <a:pt x="679" y="1196"/>
                      <a:pt x="678" y="1198"/>
                    </a:cubicBezTo>
                    <a:close/>
                    <a:moveTo>
                      <a:pt x="675" y="1210"/>
                    </a:moveTo>
                    <a:lnTo>
                      <a:pt x="675" y="1210"/>
                    </a:lnTo>
                    <a:cubicBezTo>
                      <a:pt x="674" y="1212"/>
                      <a:pt x="672" y="1212"/>
                      <a:pt x="671" y="1212"/>
                    </a:cubicBezTo>
                    <a:cubicBezTo>
                      <a:pt x="669" y="1211"/>
                      <a:pt x="668" y="1210"/>
                      <a:pt x="669" y="1208"/>
                    </a:cubicBezTo>
                    <a:lnTo>
                      <a:pt x="669" y="1208"/>
                    </a:lnTo>
                    <a:cubicBezTo>
                      <a:pt x="669" y="1206"/>
                      <a:pt x="671" y="1205"/>
                      <a:pt x="673" y="1206"/>
                    </a:cubicBezTo>
                    <a:cubicBezTo>
                      <a:pt x="674" y="1206"/>
                      <a:pt x="675" y="1208"/>
                      <a:pt x="675" y="1210"/>
                    </a:cubicBezTo>
                    <a:close/>
                    <a:moveTo>
                      <a:pt x="671" y="1222"/>
                    </a:moveTo>
                    <a:lnTo>
                      <a:pt x="671" y="1222"/>
                    </a:lnTo>
                    <a:cubicBezTo>
                      <a:pt x="671" y="1224"/>
                      <a:pt x="669" y="1224"/>
                      <a:pt x="667" y="1224"/>
                    </a:cubicBezTo>
                    <a:cubicBezTo>
                      <a:pt x="665" y="1223"/>
                      <a:pt x="665" y="1222"/>
                      <a:pt x="665" y="1220"/>
                    </a:cubicBezTo>
                    <a:lnTo>
                      <a:pt x="665" y="1220"/>
                    </a:lnTo>
                    <a:cubicBezTo>
                      <a:pt x="666" y="1218"/>
                      <a:pt x="667" y="1217"/>
                      <a:pt x="669" y="1218"/>
                    </a:cubicBezTo>
                    <a:cubicBezTo>
                      <a:pt x="671" y="1218"/>
                      <a:pt x="672" y="1220"/>
                      <a:pt x="671" y="1222"/>
                    </a:cubicBezTo>
                    <a:close/>
                    <a:moveTo>
                      <a:pt x="668" y="1234"/>
                    </a:moveTo>
                    <a:lnTo>
                      <a:pt x="668" y="1234"/>
                    </a:lnTo>
                    <a:cubicBezTo>
                      <a:pt x="667" y="1236"/>
                      <a:pt x="665" y="1236"/>
                      <a:pt x="664" y="1236"/>
                    </a:cubicBezTo>
                    <a:cubicBezTo>
                      <a:pt x="662" y="1235"/>
                      <a:pt x="661" y="1234"/>
                      <a:pt x="662" y="1232"/>
                    </a:cubicBezTo>
                    <a:lnTo>
                      <a:pt x="662" y="1232"/>
                    </a:lnTo>
                    <a:cubicBezTo>
                      <a:pt x="662" y="1230"/>
                      <a:pt x="664" y="1229"/>
                      <a:pt x="666" y="1230"/>
                    </a:cubicBezTo>
                    <a:cubicBezTo>
                      <a:pt x="667" y="1230"/>
                      <a:pt x="668" y="1232"/>
                      <a:pt x="668" y="1234"/>
                    </a:cubicBezTo>
                    <a:close/>
                    <a:moveTo>
                      <a:pt x="664" y="1246"/>
                    </a:moveTo>
                    <a:lnTo>
                      <a:pt x="664" y="1246"/>
                    </a:lnTo>
                    <a:cubicBezTo>
                      <a:pt x="663" y="1247"/>
                      <a:pt x="661" y="1248"/>
                      <a:pt x="660" y="1248"/>
                    </a:cubicBezTo>
                    <a:cubicBezTo>
                      <a:pt x="658" y="1247"/>
                      <a:pt x="657" y="1245"/>
                      <a:pt x="658" y="1244"/>
                    </a:cubicBezTo>
                    <a:lnTo>
                      <a:pt x="658" y="1244"/>
                    </a:lnTo>
                    <a:cubicBezTo>
                      <a:pt x="658" y="1242"/>
                      <a:pt x="660" y="1241"/>
                      <a:pt x="662" y="1242"/>
                    </a:cubicBezTo>
                    <a:cubicBezTo>
                      <a:pt x="663" y="1242"/>
                      <a:pt x="664" y="1244"/>
                      <a:pt x="664" y="1246"/>
                    </a:cubicBezTo>
                    <a:close/>
                    <a:moveTo>
                      <a:pt x="660" y="1258"/>
                    </a:moveTo>
                    <a:lnTo>
                      <a:pt x="660" y="1258"/>
                    </a:lnTo>
                    <a:cubicBezTo>
                      <a:pt x="659" y="1259"/>
                      <a:pt x="658" y="1260"/>
                      <a:pt x="656" y="1260"/>
                    </a:cubicBezTo>
                    <a:cubicBezTo>
                      <a:pt x="654" y="1259"/>
                      <a:pt x="653" y="1257"/>
                      <a:pt x="654" y="1256"/>
                    </a:cubicBezTo>
                    <a:lnTo>
                      <a:pt x="654" y="1256"/>
                    </a:lnTo>
                    <a:cubicBezTo>
                      <a:pt x="654" y="1254"/>
                      <a:pt x="656" y="1253"/>
                      <a:pt x="658" y="1254"/>
                    </a:cubicBezTo>
                    <a:cubicBezTo>
                      <a:pt x="659" y="1254"/>
                      <a:pt x="660" y="1256"/>
                      <a:pt x="660" y="1258"/>
                    </a:cubicBezTo>
                    <a:close/>
                    <a:moveTo>
                      <a:pt x="655" y="1270"/>
                    </a:moveTo>
                    <a:lnTo>
                      <a:pt x="655" y="1270"/>
                    </a:lnTo>
                    <a:cubicBezTo>
                      <a:pt x="655" y="1272"/>
                      <a:pt x="653" y="1272"/>
                      <a:pt x="651" y="1271"/>
                    </a:cubicBezTo>
                    <a:cubicBezTo>
                      <a:pt x="650" y="1270"/>
                      <a:pt x="649" y="1268"/>
                      <a:pt x="650" y="1267"/>
                    </a:cubicBezTo>
                    <a:lnTo>
                      <a:pt x="650" y="1267"/>
                    </a:lnTo>
                    <a:cubicBezTo>
                      <a:pt x="651" y="1265"/>
                      <a:pt x="653" y="1265"/>
                      <a:pt x="655" y="1266"/>
                    </a:cubicBezTo>
                    <a:cubicBezTo>
                      <a:pt x="656" y="1267"/>
                      <a:pt x="656" y="1269"/>
                      <a:pt x="655" y="1270"/>
                    </a:cubicBezTo>
                    <a:close/>
                    <a:moveTo>
                      <a:pt x="651" y="1282"/>
                    </a:moveTo>
                    <a:lnTo>
                      <a:pt x="651" y="1282"/>
                    </a:lnTo>
                    <a:cubicBezTo>
                      <a:pt x="650" y="1283"/>
                      <a:pt x="648" y="1284"/>
                      <a:pt x="647" y="1283"/>
                    </a:cubicBezTo>
                    <a:cubicBezTo>
                      <a:pt x="645" y="1282"/>
                      <a:pt x="645" y="1280"/>
                      <a:pt x="646" y="1279"/>
                    </a:cubicBezTo>
                    <a:lnTo>
                      <a:pt x="646" y="1279"/>
                    </a:lnTo>
                    <a:cubicBezTo>
                      <a:pt x="647" y="1277"/>
                      <a:pt x="649" y="1277"/>
                      <a:pt x="650" y="1278"/>
                    </a:cubicBezTo>
                    <a:cubicBezTo>
                      <a:pt x="652" y="1279"/>
                      <a:pt x="652" y="1281"/>
                      <a:pt x="651" y="1282"/>
                    </a:cubicBezTo>
                    <a:close/>
                    <a:moveTo>
                      <a:pt x="647" y="1294"/>
                    </a:moveTo>
                    <a:lnTo>
                      <a:pt x="647" y="1294"/>
                    </a:lnTo>
                    <a:cubicBezTo>
                      <a:pt x="646" y="1295"/>
                      <a:pt x="644" y="1296"/>
                      <a:pt x="643" y="1295"/>
                    </a:cubicBezTo>
                    <a:cubicBezTo>
                      <a:pt x="641" y="1294"/>
                      <a:pt x="641" y="1292"/>
                      <a:pt x="642" y="1290"/>
                    </a:cubicBezTo>
                    <a:lnTo>
                      <a:pt x="642" y="1290"/>
                    </a:lnTo>
                    <a:cubicBezTo>
                      <a:pt x="643" y="1289"/>
                      <a:pt x="645" y="1288"/>
                      <a:pt x="646" y="1289"/>
                    </a:cubicBezTo>
                    <a:cubicBezTo>
                      <a:pt x="648" y="1290"/>
                      <a:pt x="648" y="1292"/>
                      <a:pt x="647" y="1294"/>
                    </a:cubicBezTo>
                    <a:close/>
                    <a:moveTo>
                      <a:pt x="642" y="1306"/>
                    </a:moveTo>
                    <a:lnTo>
                      <a:pt x="642" y="1306"/>
                    </a:lnTo>
                    <a:cubicBezTo>
                      <a:pt x="641" y="1307"/>
                      <a:pt x="639" y="1307"/>
                      <a:pt x="638" y="1306"/>
                    </a:cubicBezTo>
                    <a:cubicBezTo>
                      <a:pt x="636" y="1305"/>
                      <a:pt x="636" y="1303"/>
                      <a:pt x="638" y="1302"/>
                    </a:cubicBezTo>
                    <a:lnTo>
                      <a:pt x="638" y="1302"/>
                    </a:lnTo>
                    <a:cubicBezTo>
                      <a:pt x="639" y="1300"/>
                      <a:pt x="641" y="1300"/>
                      <a:pt x="642" y="1302"/>
                    </a:cubicBezTo>
                    <a:cubicBezTo>
                      <a:pt x="643" y="1303"/>
                      <a:pt x="643" y="1305"/>
                      <a:pt x="642" y="1306"/>
                    </a:cubicBezTo>
                    <a:close/>
                    <a:moveTo>
                      <a:pt x="638" y="1318"/>
                    </a:moveTo>
                    <a:lnTo>
                      <a:pt x="637" y="1318"/>
                    </a:lnTo>
                    <a:cubicBezTo>
                      <a:pt x="636" y="1319"/>
                      <a:pt x="634" y="1319"/>
                      <a:pt x="633" y="1318"/>
                    </a:cubicBezTo>
                    <a:cubicBezTo>
                      <a:pt x="632" y="1316"/>
                      <a:pt x="632" y="1314"/>
                      <a:pt x="633" y="1313"/>
                    </a:cubicBezTo>
                    <a:lnTo>
                      <a:pt x="633" y="1313"/>
                    </a:lnTo>
                    <a:cubicBezTo>
                      <a:pt x="634" y="1312"/>
                      <a:pt x="636" y="1312"/>
                      <a:pt x="638" y="1313"/>
                    </a:cubicBezTo>
                    <a:cubicBezTo>
                      <a:pt x="639" y="1314"/>
                      <a:pt x="639" y="1316"/>
                      <a:pt x="638" y="1318"/>
                    </a:cubicBezTo>
                    <a:close/>
                    <a:moveTo>
                      <a:pt x="633" y="1329"/>
                    </a:moveTo>
                    <a:lnTo>
                      <a:pt x="633" y="1329"/>
                    </a:lnTo>
                    <a:cubicBezTo>
                      <a:pt x="632" y="1330"/>
                      <a:pt x="630" y="1330"/>
                      <a:pt x="628" y="1329"/>
                    </a:cubicBezTo>
                    <a:cubicBezTo>
                      <a:pt x="627" y="1328"/>
                      <a:pt x="627" y="1326"/>
                      <a:pt x="628" y="1325"/>
                    </a:cubicBezTo>
                    <a:lnTo>
                      <a:pt x="628" y="1325"/>
                    </a:lnTo>
                    <a:cubicBezTo>
                      <a:pt x="630" y="1323"/>
                      <a:pt x="632" y="1323"/>
                      <a:pt x="633" y="1325"/>
                    </a:cubicBezTo>
                    <a:cubicBezTo>
                      <a:pt x="634" y="1326"/>
                      <a:pt x="634" y="1328"/>
                      <a:pt x="633" y="1329"/>
                    </a:cubicBezTo>
                    <a:close/>
                    <a:moveTo>
                      <a:pt x="628" y="1341"/>
                    </a:moveTo>
                    <a:lnTo>
                      <a:pt x="628" y="1341"/>
                    </a:lnTo>
                    <a:cubicBezTo>
                      <a:pt x="627" y="1342"/>
                      <a:pt x="625" y="1342"/>
                      <a:pt x="623" y="1341"/>
                    </a:cubicBezTo>
                    <a:cubicBezTo>
                      <a:pt x="622" y="1339"/>
                      <a:pt x="622" y="1337"/>
                      <a:pt x="623" y="1336"/>
                    </a:cubicBezTo>
                    <a:lnTo>
                      <a:pt x="623" y="1336"/>
                    </a:lnTo>
                    <a:cubicBezTo>
                      <a:pt x="625" y="1335"/>
                      <a:pt x="627" y="1335"/>
                      <a:pt x="628" y="1336"/>
                    </a:cubicBezTo>
                    <a:cubicBezTo>
                      <a:pt x="629" y="1337"/>
                      <a:pt x="629" y="1339"/>
                      <a:pt x="628" y="1341"/>
                    </a:cubicBezTo>
                    <a:close/>
                    <a:moveTo>
                      <a:pt x="623" y="1352"/>
                    </a:moveTo>
                    <a:lnTo>
                      <a:pt x="623" y="1352"/>
                    </a:lnTo>
                    <a:cubicBezTo>
                      <a:pt x="622" y="1353"/>
                      <a:pt x="620" y="1353"/>
                      <a:pt x="618" y="1352"/>
                    </a:cubicBezTo>
                    <a:cubicBezTo>
                      <a:pt x="617" y="1351"/>
                      <a:pt x="617" y="1349"/>
                      <a:pt x="618" y="1348"/>
                    </a:cubicBezTo>
                    <a:lnTo>
                      <a:pt x="618" y="1348"/>
                    </a:lnTo>
                    <a:cubicBezTo>
                      <a:pt x="620" y="1346"/>
                      <a:pt x="622" y="1346"/>
                      <a:pt x="623" y="1348"/>
                    </a:cubicBezTo>
                    <a:cubicBezTo>
                      <a:pt x="624" y="1349"/>
                      <a:pt x="624" y="1351"/>
                      <a:pt x="623" y="1352"/>
                    </a:cubicBezTo>
                    <a:close/>
                    <a:moveTo>
                      <a:pt x="617" y="1363"/>
                    </a:moveTo>
                    <a:lnTo>
                      <a:pt x="617" y="1363"/>
                    </a:lnTo>
                    <a:cubicBezTo>
                      <a:pt x="616" y="1365"/>
                      <a:pt x="614" y="1365"/>
                      <a:pt x="613" y="1363"/>
                    </a:cubicBezTo>
                    <a:cubicBezTo>
                      <a:pt x="612" y="1362"/>
                      <a:pt x="612" y="1360"/>
                      <a:pt x="613" y="1359"/>
                    </a:cubicBezTo>
                    <a:lnTo>
                      <a:pt x="613" y="1359"/>
                    </a:lnTo>
                    <a:cubicBezTo>
                      <a:pt x="614" y="1358"/>
                      <a:pt x="616" y="1358"/>
                      <a:pt x="617" y="1359"/>
                    </a:cubicBezTo>
                    <a:cubicBezTo>
                      <a:pt x="619" y="1360"/>
                      <a:pt x="619" y="1362"/>
                      <a:pt x="617" y="1363"/>
                    </a:cubicBezTo>
                    <a:close/>
                    <a:moveTo>
                      <a:pt x="612" y="1375"/>
                    </a:moveTo>
                    <a:lnTo>
                      <a:pt x="612" y="1375"/>
                    </a:lnTo>
                    <a:cubicBezTo>
                      <a:pt x="611" y="1376"/>
                      <a:pt x="609" y="1376"/>
                      <a:pt x="608" y="1375"/>
                    </a:cubicBezTo>
                    <a:cubicBezTo>
                      <a:pt x="606" y="1373"/>
                      <a:pt x="606" y="1371"/>
                      <a:pt x="608" y="1370"/>
                    </a:cubicBezTo>
                    <a:lnTo>
                      <a:pt x="608" y="1370"/>
                    </a:lnTo>
                    <a:cubicBezTo>
                      <a:pt x="609" y="1369"/>
                      <a:pt x="611" y="1369"/>
                      <a:pt x="612" y="1370"/>
                    </a:cubicBezTo>
                    <a:cubicBezTo>
                      <a:pt x="613" y="1371"/>
                      <a:pt x="613" y="1373"/>
                      <a:pt x="612" y="1375"/>
                    </a:cubicBezTo>
                    <a:close/>
                    <a:moveTo>
                      <a:pt x="606" y="1386"/>
                    </a:moveTo>
                    <a:lnTo>
                      <a:pt x="606" y="1386"/>
                    </a:lnTo>
                    <a:cubicBezTo>
                      <a:pt x="605" y="1387"/>
                      <a:pt x="603" y="1387"/>
                      <a:pt x="602" y="1386"/>
                    </a:cubicBezTo>
                    <a:cubicBezTo>
                      <a:pt x="601" y="1385"/>
                      <a:pt x="601" y="1383"/>
                      <a:pt x="602" y="1381"/>
                    </a:cubicBezTo>
                    <a:lnTo>
                      <a:pt x="602" y="1381"/>
                    </a:lnTo>
                    <a:cubicBezTo>
                      <a:pt x="603" y="1380"/>
                      <a:pt x="605" y="1380"/>
                      <a:pt x="606" y="1381"/>
                    </a:cubicBezTo>
                    <a:cubicBezTo>
                      <a:pt x="608" y="1383"/>
                      <a:pt x="608" y="1385"/>
                      <a:pt x="606" y="1386"/>
                    </a:cubicBezTo>
                    <a:close/>
                    <a:moveTo>
                      <a:pt x="600" y="1397"/>
                    </a:moveTo>
                    <a:lnTo>
                      <a:pt x="600" y="1397"/>
                    </a:lnTo>
                    <a:cubicBezTo>
                      <a:pt x="599" y="1398"/>
                      <a:pt x="597" y="1398"/>
                      <a:pt x="596" y="1397"/>
                    </a:cubicBezTo>
                    <a:cubicBezTo>
                      <a:pt x="595" y="1396"/>
                      <a:pt x="595" y="1394"/>
                      <a:pt x="596" y="1392"/>
                    </a:cubicBezTo>
                    <a:lnTo>
                      <a:pt x="596" y="1392"/>
                    </a:lnTo>
                    <a:cubicBezTo>
                      <a:pt x="597" y="1391"/>
                      <a:pt x="599" y="1391"/>
                      <a:pt x="600" y="1392"/>
                    </a:cubicBezTo>
                    <a:cubicBezTo>
                      <a:pt x="602" y="1394"/>
                      <a:pt x="602" y="1396"/>
                      <a:pt x="600" y="1397"/>
                    </a:cubicBezTo>
                    <a:close/>
                    <a:moveTo>
                      <a:pt x="594" y="1408"/>
                    </a:moveTo>
                    <a:lnTo>
                      <a:pt x="594" y="1408"/>
                    </a:lnTo>
                    <a:cubicBezTo>
                      <a:pt x="593" y="1409"/>
                      <a:pt x="591" y="1409"/>
                      <a:pt x="590" y="1408"/>
                    </a:cubicBezTo>
                    <a:cubicBezTo>
                      <a:pt x="589" y="1407"/>
                      <a:pt x="589" y="1405"/>
                      <a:pt x="590" y="1403"/>
                    </a:cubicBezTo>
                    <a:lnTo>
                      <a:pt x="590" y="1403"/>
                    </a:lnTo>
                    <a:cubicBezTo>
                      <a:pt x="591" y="1402"/>
                      <a:pt x="593" y="1402"/>
                      <a:pt x="594" y="1403"/>
                    </a:cubicBezTo>
                    <a:cubicBezTo>
                      <a:pt x="596" y="1405"/>
                      <a:pt x="596" y="1407"/>
                      <a:pt x="594" y="1408"/>
                    </a:cubicBezTo>
                    <a:close/>
                    <a:moveTo>
                      <a:pt x="588" y="1419"/>
                    </a:moveTo>
                    <a:lnTo>
                      <a:pt x="588" y="1419"/>
                    </a:lnTo>
                    <a:cubicBezTo>
                      <a:pt x="587" y="1420"/>
                      <a:pt x="585" y="1420"/>
                      <a:pt x="584" y="1419"/>
                    </a:cubicBezTo>
                    <a:cubicBezTo>
                      <a:pt x="583" y="1417"/>
                      <a:pt x="583" y="1415"/>
                      <a:pt x="584" y="1414"/>
                    </a:cubicBezTo>
                    <a:lnTo>
                      <a:pt x="584" y="1414"/>
                    </a:lnTo>
                    <a:cubicBezTo>
                      <a:pt x="585" y="1413"/>
                      <a:pt x="587" y="1413"/>
                      <a:pt x="588" y="1414"/>
                    </a:cubicBezTo>
                    <a:cubicBezTo>
                      <a:pt x="589" y="1415"/>
                      <a:pt x="589" y="1417"/>
                      <a:pt x="588" y="1419"/>
                    </a:cubicBezTo>
                    <a:close/>
                    <a:moveTo>
                      <a:pt x="582" y="1429"/>
                    </a:moveTo>
                    <a:lnTo>
                      <a:pt x="582" y="1429"/>
                    </a:lnTo>
                    <a:cubicBezTo>
                      <a:pt x="581" y="1431"/>
                      <a:pt x="579" y="1431"/>
                      <a:pt x="577" y="1429"/>
                    </a:cubicBezTo>
                    <a:cubicBezTo>
                      <a:pt x="576" y="1428"/>
                      <a:pt x="576" y="1426"/>
                      <a:pt x="577" y="1425"/>
                    </a:cubicBezTo>
                    <a:lnTo>
                      <a:pt x="577" y="1425"/>
                    </a:lnTo>
                    <a:cubicBezTo>
                      <a:pt x="579" y="1424"/>
                      <a:pt x="581" y="1424"/>
                      <a:pt x="582" y="1425"/>
                    </a:cubicBezTo>
                    <a:cubicBezTo>
                      <a:pt x="583" y="1426"/>
                      <a:pt x="583" y="1428"/>
                      <a:pt x="582" y="1429"/>
                    </a:cubicBezTo>
                    <a:close/>
                    <a:moveTo>
                      <a:pt x="575" y="1440"/>
                    </a:moveTo>
                    <a:lnTo>
                      <a:pt x="575" y="1440"/>
                    </a:lnTo>
                    <a:cubicBezTo>
                      <a:pt x="574" y="1441"/>
                      <a:pt x="572" y="1441"/>
                      <a:pt x="571" y="1440"/>
                    </a:cubicBezTo>
                    <a:cubicBezTo>
                      <a:pt x="569" y="1439"/>
                      <a:pt x="569" y="1437"/>
                      <a:pt x="571" y="1435"/>
                    </a:cubicBezTo>
                    <a:lnTo>
                      <a:pt x="571" y="1435"/>
                    </a:lnTo>
                    <a:cubicBezTo>
                      <a:pt x="572" y="1434"/>
                      <a:pt x="574" y="1434"/>
                      <a:pt x="575" y="1435"/>
                    </a:cubicBezTo>
                    <a:cubicBezTo>
                      <a:pt x="576" y="1437"/>
                      <a:pt x="576" y="1439"/>
                      <a:pt x="575" y="1440"/>
                    </a:cubicBezTo>
                    <a:close/>
                    <a:moveTo>
                      <a:pt x="568" y="1450"/>
                    </a:moveTo>
                    <a:lnTo>
                      <a:pt x="568" y="1450"/>
                    </a:lnTo>
                    <a:cubicBezTo>
                      <a:pt x="567" y="1452"/>
                      <a:pt x="565" y="1452"/>
                      <a:pt x="564" y="1450"/>
                    </a:cubicBezTo>
                    <a:cubicBezTo>
                      <a:pt x="563" y="1449"/>
                      <a:pt x="563" y="1447"/>
                      <a:pt x="564" y="1446"/>
                    </a:cubicBezTo>
                    <a:lnTo>
                      <a:pt x="564" y="1446"/>
                    </a:lnTo>
                    <a:cubicBezTo>
                      <a:pt x="565" y="1445"/>
                      <a:pt x="567" y="1445"/>
                      <a:pt x="568" y="1446"/>
                    </a:cubicBezTo>
                    <a:cubicBezTo>
                      <a:pt x="569" y="1447"/>
                      <a:pt x="569" y="1449"/>
                      <a:pt x="568" y="1450"/>
                    </a:cubicBezTo>
                    <a:close/>
                    <a:moveTo>
                      <a:pt x="561" y="1461"/>
                    </a:moveTo>
                    <a:lnTo>
                      <a:pt x="561" y="1461"/>
                    </a:lnTo>
                    <a:cubicBezTo>
                      <a:pt x="560" y="1462"/>
                      <a:pt x="558" y="1462"/>
                      <a:pt x="557" y="1461"/>
                    </a:cubicBezTo>
                    <a:cubicBezTo>
                      <a:pt x="555" y="1459"/>
                      <a:pt x="555" y="1457"/>
                      <a:pt x="557" y="1456"/>
                    </a:cubicBezTo>
                    <a:lnTo>
                      <a:pt x="557" y="1456"/>
                    </a:lnTo>
                    <a:cubicBezTo>
                      <a:pt x="558" y="1455"/>
                      <a:pt x="560" y="1455"/>
                      <a:pt x="561" y="1456"/>
                    </a:cubicBezTo>
                    <a:cubicBezTo>
                      <a:pt x="562" y="1457"/>
                      <a:pt x="562" y="1459"/>
                      <a:pt x="561" y="1461"/>
                    </a:cubicBezTo>
                    <a:close/>
                    <a:moveTo>
                      <a:pt x="554" y="1471"/>
                    </a:moveTo>
                    <a:lnTo>
                      <a:pt x="554" y="1471"/>
                    </a:lnTo>
                    <a:cubicBezTo>
                      <a:pt x="552" y="1472"/>
                      <a:pt x="550" y="1472"/>
                      <a:pt x="549" y="1471"/>
                    </a:cubicBezTo>
                    <a:cubicBezTo>
                      <a:pt x="548" y="1469"/>
                      <a:pt x="548" y="1467"/>
                      <a:pt x="549" y="1466"/>
                    </a:cubicBezTo>
                    <a:lnTo>
                      <a:pt x="549" y="1466"/>
                    </a:lnTo>
                    <a:cubicBezTo>
                      <a:pt x="550" y="1465"/>
                      <a:pt x="552" y="1465"/>
                      <a:pt x="554" y="1466"/>
                    </a:cubicBezTo>
                    <a:cubicBezTo>
                      <a:pt x="555" y="1467"/>
                      <a:pt x="555" y="1469"/>
                      <a:pt x="554" y="1471"/>
                    </a:cubicBezTo>
                    <a:close/>
                    <a:moveTo>
                      <a:pt x="545" y="1481"/>
                    </a:moveTo>
                    <a:lnTo>
                      <a:pt x="545" y="1481"/>
                    </a:lnTo>
                    <a:cubicBezTo>
                      <a:pt x="544" y="1482"/>
                      <a:pt x="542" y="1481"/>
                      <a:pt x="541" y="1480"/>
                    </a:cubicBezTo>
                    <a:cubicBezTo>
                      <a:pt x="540" y="1479"/>
                      <a:pt x="541" y="1477"/>
                      <a:pt x="542" y="1476"/>
                    </a:cubicBezTo>
                    <a:lnTo>
                      <a:pt x="542" y="1476"/>
                    </a:lnTo>
                    <a:cubicBezTo>
                      <a:pt x="543" y="1475"/>
                      <a:pt x="545" y="1475"/>
                      <a:pt x="546" y="1477"/>
                    </a:cubicBezTo>
                    <a:cubicBezTo>
                      <a:pt x="547" y="1478"/>
                      <a:pt x="547" y="1480"/>
                      <a:pt x="545" y="1481"/>
                    </a:cubicBezTo>
                    <a:close/>
                    <a:moveTo>
                      <a:pt x="537" y="1491"/>
                    </a:moveTo>
                    <a:lnTo>
                      <a:pt x="537" y="1491"/>
                    </a:lnTo>
                    <a:cubicBezTo>
                      <a:pt x="536" y="1492"/>
                      <a:pt x="534" y="1491"/>
                      <a:pt x="533" y="1490"/>
                    </a:cubicBezTo>
                    <a:cubicBezTo>
                      <a:pt x="532" y="1488"/>
                      <a:pt x="533" y="1486"/>
                      <a:pt x="534" y="1485"/>
                    </a:cubicBezTo>
                    <a:lnTo>
                      <a:pt x="534" y="1485"/>
                    </a:lnTo>
                    <a:cubicBezTo>
                      <a:pt x="535" y="1484"/>
                      <a:pt x="537" y="1485"/>
                      <a:pt x="538" y="1486"/>
                    </a:cubicBezTo>
                    <a:cubicBezTo>
                      <a:pt x="539" y="1488"/>
                      <a:pt x="539" y="1490"/>
                      <a:pt x="537" y="1491"/>
                    </a:cubicBezTo>
                    <a:close/>
                    <a:moveTo>
                      <a:pt x="529" y="1500"/>
                    </a:moveTo>
                    <a:lnTo>
                      <a:pt x="529" y="1500"/>
                    </a:lnTo>
                    <a:cubicBezTo>
                      <a:pt x="528" y="1501"/>
                      <a:pt x="526" y="1501"/>
                      <a:pt x="525" y="1499"/>
                    </a:cubicBezTo>
                    <a:cubicBezTo>
                      <a:pt x="524" y="1498"/>
                      <a:pt x="524" y="1496"/>
                      <a:pt x="526" y="1495"/>
                    </a:cubicBezTo>
                    <a:lnTo>
                      <a:pt x="526" y="1495"/>
                    </a:lnTo>
                    <a:cubicBezTo>
                      <a:pt x="527" y="1494"/>
                      <a:pt x="529" y="1494"/>
                      <a:pt x="530" y="1496"/>
                    </a:cubicBezTo>
                    <a:cubicBezTo>
                      <a:pt x="531" y="1497"/>
                      <a:pt x="531" y="1499"/>
                      <a:pt x="529" y="1500"/>
                    </a:cubicBezTo>
                    <a:close/>
                    <a:moveTo>
                      <a:pt x="521" y="1509"/>
                    </a:moveTo>
                    <a:lnTo>
                      <a:pt x="521" y="1509"/>
                    </a:lnTo>
                    <a:cubicBezTo>
                      <a:pt x="519" y="1510"/>
                      <a:pt x="517" y="1510"/>
                      <a:pt x="516" y="1508"/>
                    </a:cubicBezTo>
                    <a:cubicBezTo>
                      <a:pt x="515" y="1507"/>
                      <a:pt x="516" y="1505"/>
                      <a:pt x="517" y="1504"/>
                    </a:cubicBezTo>
                    <a:lnTo>
                      <a:pt x="517" y="1504"/>
                    </a:lnTo>
                    <a:cubicBezTo>
                      <a:pt x="519" y="1503"/>
                      <a:pt x="521" y="1503"/>
                      <a:pt x="522" y="1505"/>
                    </a:cubicBezTo>
                    <a:cubicBezTo>
                      <a:pt x="523" y="1506"/>
                      <a:pt x="522" y="1508"/>
                      <a:pt x="521" y="1509"/>
                    </a:cubicBezTo>
                    <a:close/>
                    <a:moveTo>
                      <a:pt x="512" y="1518"/>
                    </a:moveTo>
                    <a:lnTo>
                      <a:pt x="512" y="1518"/>
                    </a:lnTo>
                    <a:cubicBezTo>
                      <a:pt x="510" y="1519"/>
                      <a:pt x="508" y="1518"/>
                      <a:pt x="507" y="1517"/>
                    </a:cubicBezTo>
                    <a:cubicBezTo>
                      <a:pt x="507" y="1516"/>
                      <a:pt x="507" y="1514"/>
                      <a:pt x="508" y="1513"/>
                    </a:cubicBezTo>
                    <a:lnTo>
                      <a:pt x="508" y="1513"/>
                    </a:lnTo>
                    <a:cubicBezTo>
                      <a:pt x="510" y="1512"/>
                      <a:pt x="512" y="1512"/>
                      <a:pt x="513" y="1514"/>
                    </a:cubicBezTo>
                    <a:cubicBezTo>
                      <a:pt x="514" y="1515"/>
                      <a:pt x="513" y="1517"/>
                      <a:pt x="512" y="1518"/>
                    </a:cubicBezTo>
                    <a:close/>
                    <a:moveTo>
                      <a:pt x="503" y="1526"/>
                    </a:moveTo>
                    <a:lnTo>
                      <a:pt x="503" y="1526"/>
                    </a:lnTo>
                    <a:cubicBezTo>
                      <a:pt x="501" y="1527"/>
                      <a:pt x="499" y="1527"/>
                      <a:pt x="498" y="1526"/>
                    </a:cubicBezTo>
                    <a:cubicBezTo>
                      <a:pt x="497" y="1524"/>
                      <a:pt x="498" y="1522"/>
                      <a:pt x="499" y="1521"/>
                    </a:cubicBezTo>
                    <a:lnTo>
                      <a:pt x="499" y="1521"/>
                    </a:lnTo>
                    <a:cubicBezTo>
                      <a:pt x="501" y="1520"/>
                      <a:pt x="503" y="1521"/>
                      <a:pt x="504" y="1522"/>
                    </a:cubicBezTo>
                    <a:cubicBezTo>
                      <a:pt x="504" y="1524"/>
                      <a:pt x="504" y="1525"/>
                      <a:pt x="503" y="1526"/>
                    </a:cubicBezTo>
                    <a:close/>
                    <a:moveTo>
                      <a:pt x="493" y="1535"/>
                    </a:moveTo>
                    <a:lnTo>
                      <a:pt x="493" y="1535"/>
                    </a:lnTo>
                    <a:cubicBezTo>
                      <a:pt x="492" y="1536"/>
                      <a:pt x="490" y="1535"/>
                      <a:pt x="489" y="1534"/>
                    </a:cubicBezTo>
                    <a:cubicBezTo>
                      <a:pt x="488" y="1532"/>
                      <a:pt x="488" y="1530"/>
                      <a:pt x="490" y="1529"/>
                    </a:cubicBezTo>
                    <a:lnTo>
                      <a:pt x="490" y="1529"/>
                    </a:lnTo>
                    <a:cubicBezTo>
                      <a:pt x="491" y="1528"/>
                      <a:pt x="493" y="1529"/>
                      <a:pt x="494" y="1530"/>
                    </a:cubicBezTo>
                    <a:cubicBezTo>
                      <a:pt x="495" y="1532"/>
                      <a:pt x="495" y="1534"/>
                      <a:pt x="493" y="1535"/>
                    </a:cubicBezTo>
                    <a:close/>
                    <a:moveTo>
                      <a:pt x="483" y="1543"/>
                    </a:moveTo>
                    <a:lnTo>
                      <a:pt x="483" y="1543"/>
                    </a:lnTo>
                    <a:cubicBezTo>
                      <a:pt x="481" y="1543"/>
                      <a:pt x="479" y="1542"/>
                      <a:pt x="479" y="1541"/>
                    </a:cubicBezTo>
                    <a:cubicBezTo>
                      <a:pt x="478" y="1539"/>
                      <a:pt x="479" y="1537"/>
                      <a:pt x="481" y="1537"/>
                    </a:cubicBezTo>
                    <a:lnTo>
                      <a:pt x="481" y="1537"/>
                    </a:lnTo>
                    <a:cubicBezTo>
                      <a:pt x="482" y="1536"/>
                      <a:pt x="484" y="1537"/>
                      <a:pt x="485" y="1539"/>
                    </a:cubicBezTo>
                    <a:cubicBezTo>
                      <a:pt x="485" y="1540"/>
                      <a:pt x="484" y="1542"/>
                      <a:pt x="483" y="1543"/>
                    </a:cubicBezTo>
                    <a:close/>
                    <a:moveTo>
                      <a:pt x="472" y="1550"/>
                    </a:moveTo>
                    <a:lnTo>
                      <a:pt x="472" y="1550"/>
                    </a:lnTo>
                    <a:cubicBezTo>
                      <a:pt x="471" y="1550"/>
                      <a:pt x="469" y="1550"/>
                      <a:pt x="468" y="1548"/>
                    </a:cubicBezTo>
                    <a:cubicBezTo>
                      <a:pt x="468" y="1546"/>
                      <a:pt x="469" y="1545"/>
                      <a:pt x="470" y="1544"/>
                    </a:cubicBezTo>
                    <a:lnTo>
                      <a:pt x="470" y="1544"/>
                    </a:lnTo>
                    <a:cubicBezTo>
                      <a:pt x="472" y="1543"/>
                      <a:pt x="474" y="1544"/>
                      <a:pt x="474" y="1546"/>
                    </a:cubicBezTo>
                    <a:cubicBezTo>
                      <a:pt x="475" y="1548"/>
                      <a:pt x="474" y="1549"/>
                      <a:pt x="472" y="1550"/>
                    </a:cubicBezTo>
                    <a:close/>
                    <a:moveTo>
                      <a:pt x="462" y="1557"/>
                    </a:moveTo>
                    <a:lnTo>
                      <a:pt x="462" y="1557"/>
                    </a:lnTo>
                    <a:cubicBezTo>
                      <a:pt x="460" y="1557"/>
                      <a:pt x="458" y="1556"/>
                      <a:pt x="458" y="1555"/>
                    </a:cubicBezTo>
                    <a:cubicBezTo>
                      <a:pt x="457" y="1553"/>
                      <a:pt x="458" y="1551"/>
                      <a:pt x="460" y="1551"/>
                    </a:cubicBezTo>
                    <a:lnTo>
                      <a:pt x="460" y="1551"/>
                    </a:lnTo>
                    <a:cubicBezTo>
                      <a:pt x="462" y="1550"/>
                      <a:pt x="463" y="1551"/>
                      <a:pt x="464" y="1553"/>
                    </a:cubicBezTo>
                    <a:cubicBezTo>
                      <a:pt x="464" y="1554"/>
                      <a:pt x="463" y="1556"/>
                      <a:pt x="462" y="1557"/>
                    </a:cubicBezTo>
                    <a:close/>
                    <a:moveTo>
                      <a:pt x="451" y="1563"/>
                    </a:moveTo>
                    <a:lnTo>
                      <a:pt x="451" y="1563"/>
                    </a:lnTo>
                    <a:cubicBezTo>
                      <a:pt x="449" y="1563"/>
                      <a:pt x="448" y="1562"/>
                      <a:pt x="447" y="1561"/>
                    </a:cubicBezTo>
                    <a:cubicBezTo>
                      <a:pt x="446" y="1559"/>
                      <a:pt x="447" y="1557"/>
                      <a:pt x="449" y="1557"/>
                    </a:cubicBezTo>
                    <a:lnTo>
                      <a:pt x="449" y="1557"/>
                    </a:lnTo>
                    <a:cubicBezTo>
                      <a:pt x="451" y="1556"/>
                      <a:pt x="452" y="1557"/>
                      <a:pt x="453" y="1559"/>
                    </a:cubicBezTo>
                    <a:cubicBezTo>
                      <a:pt x="453" y="1560"/>
                      <a:pt x="453" y="1562"/>
                      <a:pt x="451" y="1563"/>
                    </a:cubicBezTo>
                    <a:close/>
                    <a:moveTo>
                      <a:pt x="440" y="1568"/>
                    </a:moveTo>
                    <a:lnTo>
                      <a:pt x="440" y="1568"/>
                    </a:lnTo>
                    <a:cubicBezTo>
                      <a:pt x="438" y="1569"/>
                      <a:pt x="436" y="1568"/>
                      <a:pt x="436" y="1566"/>
                    </a:cubicBezTo>
                    <a:cubicBezTo>
                      <a:pt x="435" y="1565"/>
                      <a:pt x="436" y="1563"/>
                      <a:pt x="438" y="1562"/>
                    </a:cubicBezTo>
                    <a:lnTo>
                      <a:pt x="438" y="1562"/>
                    </a:lnTo>
                    <a:cubicBezTo>
                      <a:pt x="439" y="1562"/>
                      <a:pt x="441" y="1563"/>
                      <a:pt x="442" y="1564"/>
                    </a:cubicBezTo>
                    <a:cubicBezTo>
                      <a:pt x="442" y="1566"/>
                      <a:pt x="441" y="1568"/>
                      <a:pt x="440" y="1568"/>
                    </a:cubicBezTo>
                    <a:close/>
                    <a:moveTo>
                      <a:pt x="428" y="1573"/>
                    </a:moveTo>
                    <a:lnTo>
                      <a:pt x="428" y="1573"/>
                    </a:lnTo>
                    <a:cubicBezTo>
                      <a:pt x="426" y="1574"/>
                      <a:pt x="425" y="1573"/>
                      <a:pt x="424" y="1571"/>
                    </a:cubicBezTo>
                    <a:cubicBezTo>
                      <a:pt x="424" y="1569"/>
                      <a:pt x="425" y="1568"/>
                      <a:pt x="426" y="1567"/>
                    </a:cubicBezTo>
                    <a:lnTo>
                      <a:pt x="426" y="1567"/>
                    </a:lnTo>
                    <a:cubicBezTo>
                      <a:pt x="428" y="1567"/>
                      <a:pt x="430" y="1568"/>
                      <a:pt x="430" y="1569"/>
                    </a:cubicBezTo>
                    <a:cubicBezTo>
                      <a:pt x="431" y="1571"/>
                      <a:pt x="430" y="1573"/>
                      <a:pt x="428" y="1573"/>
                    </a:cubicBezTo>
                    <a:close/>
                    <a:moveTo>
                      <a:pt x="415" y="1577"/>
                    </a:moveTo>
                    <a:lnTo>
                      <a:pt x="415" y="1577"/>
                    </a:lnTo>
                    <a:cubicBezTo>
                      <a:pt x="414" y="1577"/>
                      <a:pt x="412" y="1576"/>
                      <a:pt x="412" y="1574"/>
                    </a:cubicBezTo>
                    <a:cubicBezTo>
                      <a:pt x="412" y="1572"/>
                      <a:pt x="414" y="1571"/>
                      <a:pt x="415" y="1571"/>
                    </a:cubicBezTo>
                    <a:lnTo>
                      <a:pt x="415" y="1571"/>
                    </a:lnTo>
                    <a:cubicBezTo>
                      <a:pt x="417" y="1571"/>
                      <a:pt x="419" y="1572"/>
                      <a:pt x="419" y="1574"/>
                    </a:cubicBezTo>
                    <a:cubicBezTo>
                      <a:pt x="419" y="1576"/>
                      <a:pt x="417" y="1577"/>
                      <a:pt x="415" y="1577"/>
                    </a:cubicBezTo>
                    <a:close/>
                    <a:moveTo>
                      <a:pt x="403" y="1581"/>
                    </a:moveTo>
                    <a:lnTo>
                      <a:pt x="403" y="1581"/>
                    </a:lnTo>
                    <a:cubicBezTo>
                      <a:pt x="402" y="1581"/>
                      <a:pt x="400" y="1579"/>
                      <a:pt x="400" y="1578"/>
                    </a:cubicBezTo>
                    <a:cubicBezTo>
                      <a:pt x="400" y="1576"/>
                      <a:pt x="402" y="1574"/>
                      <a:pt x="403" y="1574"/>
                    </a:cubicBezTo>
                    <a:lnTo>
                      <a:pt x="403" y="1574"/>
                    </a:lnTo>
                    <a:cubicBezTo>
                      <a:pt x="405" y="1574"/>
                      <a:pt x="406" y="1576"/>
                      <a:pt x="406" y="1578"/>
                    </a:cubicBezTo>
                    <a:cubicBezTo>
                      <a:pt x="406" y="1579"/>
                      <a:pt x="405" y="1581"/>
                      <a:pt x="403" y="1581"/>
                    </a:cubicBezTo>
                    <a:close/>
                    <a:moveTo>
                      <a:pt x="391" y="1583"/>
                    </a:moveTo>
                    <a:lnTo>
                      <a:pt x="391" y="1583"/>
                    </a:lnTo>
                    <a:cubicBezTo>
                      <a:pt x="389" y="1583"/>
                      <a:pt x="388" y="1582"/>
                      <a:pt x="388" y="1580"/>
                    </a:cubicBezTo>
                    <a:cubicBezTo>
                      <a:pt x="388" y="1578"/>
                      <a:pt x="389" y="1577"/>
                      <a:pt x="391" y="1577"/>
                    </a:cubicBezTo>
                    <a:lnTo>
                      <a:pt x="391" y="1577"/>
                    </a:lnTo>
                    <a:cubicBezTo>
                      <a:pt x="393" y="1577"/>
                      <a:pt x="394" y="1578"/>
                      <a:pt x="394" y="1580"/>
                    </a:cubicBezTo>
                    <a:cubicBezTo>
                      <a:pt x="394" y="1582"/>
                      <a:pt x="393" y="1583"/>
                      <a:pt x="391" y="1583"/>
                    </a:cubicBezTo>
                    <a:close/>
                    <a:moveTo>
                      <a:pt x="379" y="1585"/>
                    </a:moveTo>
                    <a:lnTo>
                      <a:pt x="379" y="1585"/>
                    </a:lnTo>
                    <a:cubicBezTo>
                      <a:pt x="377" y="1585"/>
                      <a:pt x="376" y="1583"/>
                      <a:pt x="376" y="1581"/>
                    </a:cubicBezTo>
                    <a:cubicBezTo>
                      <a:pt x="376" y="1580"/>
                      <a:pt x="377" y="1578"/>
                      <a:pt x="379" y="1578"/>
                    </a:cubicBezTo>
                    <a:lnTo>
                      <a:pt x="379" y="1578"/>
                    </a:lnTo>
                    <a:cubicBezTo>
                      <a:pt x="380" y="1578"/>
                      <a:pt x="382" y="1580"/>
                      <a:pt x="382" y="1581"/>
                    </a:cubicBezTo>
                    <a:cubicBezTo>
                      <a:pt x="382" y="1583"/>
                      <a:pt x="380" y="1585"/>
                      <a:pt x="379" y="1585"/>
                    </a:cubicBezTo>
                    <a:close/>
                    <a:moveTo>
                      <a:pt x="366" y="1585"/>
                    </a:moveTo>
                    <a:lnTo>
                      <a:pt x="366" y="1585"/>
                    </a:lnTo>
                    <a:cubicBezTo>
                      <a:pt x="364" y="1585"/>
                      <a:pt x="363" y="1584"/>
                      <a:pt x="363" y="1582"/>
                    </a:cubicBezTo>
                    <a:cubicBezTo>
                      <a:pt x="363" y="1580"/>
                      <a:pt x="364" y="1579"/>
                      <a:pt x="366" y="1579"/>
                    </a:cubicBezTo>
                    <a:lnTo>
                      <a:pt x="366" y="1579"/>
                    </a:lnTo>
                    <a:cubicBezTo>
                      <a:pt x="368" y="1579"/>
                      <a:pt x="369" y="1580"/>
                      <a:pt x="369" y="1582"/>
                    </a:cubicBezTo>
                    <a:cubicBezTo>
                      <a:pt x="369" y="1584"/>
                      <a:pt x="368" y="1585"/>
                      <a:pt x="366" y="1585"/>
                    </a:cubicBezTo>
                    <a:close/>
                    <a:moveTo>
                      <a:pt x="353" y="1585"/>
                    </a:moveTo>
                    <a:lnTo>
                      <a:pt x="353" y="1585"/>
                    </a:lnTo>
                    <a:cubicBezTo>
                      <a:pt x="351" y="1584"/>
                      <a:pt x="350" y="1583"/>
                      <a:pt x="351" y="1581"/>
                    </a:cubicBezTo>
                    <a:cubicBezTo>
                      <a:pt x="351" y="1579"/>
                      <a:pt x="353" y="1578"/>
                      <a:pt x="354" y="1579"/>
                    </a:cubicBezTo>
                    <a:lnTo>
                      <a:pt x="354" y="1579"/>
                    </a:lnTo>
                    <a:cubicBezTo>
                      <a:pt x="356" y="1579"/>
                      <a:pt x="357" y="1581"/>
                      <a:pt x="357" y="1582"/>
                    </a:cubicBezTo>
                    <a:cubicBezTo>
                      <a:pt x="356" y="1584"/>
                      <a:pt x="355" y="1585"/>
                      <a:pt x="353" y="1585"/>
                    </a:cubicBezTo>
                    <a:close/>
                    <a:moveTo>
                      <a:pt x="340" y="1583"/>
                    </a:moveTo>
                    <a:lnTo>
                      <a:pt x="340" y="1583"/>
                    </a:lnTo>
                    <a:cubicBezTo>
                      <a:pt x="339" y="1583"/>
                      <a:pt x="338" y="1581"/>
                      <a:pt x="338" y="1580"/>
                    </a:cubicBezTo>
                    <a:cubicBezTo>
                      <a:pt x="339" y="1578"/>
                      <a:pt x="340" y="1577"/>
                      <a:pt x="342" y="1577"/>
                    </a:cubicBezTo>
                    <a:lnTo>
                      <a:pt x="342" y="1577"/>
                    </a:lnTo>
                    <a:cubicBezTo>
                      <a:pt x="344" y="1578"/>
                      <a:pt x="345" y="1580"/>
                      <a:pt x="344" y="1581"/>
                    </a:cubicBezTo>
                    <a:cubicBezTo>
                      <a:pt x="344" y="1583"/>
                      <a:pt x="342" y="1584"/>
                      <a:pt x="340" y="1583"/>
                    </a:cubicBezTo>
                    <a:close/>
                    <a:moveTo>
                      <a:pt x="328" y="1581"/>
                    </a:moveTo>
                    <a:lnTo>
                      <a:pt x="328" y="1581"/>
                    </a:lnTo>
                    <a:cubicBezTo>
                      <a:pt x="326" y="1581"/>
                      <a:pt x="325" y="1579"/>
                      <a:pt x="326" y="1578"/>
                    </a:cubicBezTo>
                    <a:cubicBezTo>
                      <a:pt x="326" y="1576"/>
                      <a:pt x="328" y="1575"/>
                      <a:pt x="330" y="1575"/>
                    </a:cubicBezTo>
                    <a:lnTo>
                      <a:pt x="330" y="1575"/>
                    </a:lnTo>
                    <a:cubicBezTo>
                      <a:pt x="331" y="1576"/>
                      <a:pt x="332" y="1577"/>
                      <a:pt x="332" y="1579"/>
                    </a:cubicBezTo>
                    <a:cubicBezTo>
                      <a:pt x="332" y="1581"/>
                      <a:pt x="330" y="1582"/>
                      <a:pt x="328" y="1581"/>
                    </a:cubicBezTo>
                    <a:close/>
                    <a:moveTo>
                      <a:pt x="316" y="1578"/>
                    </a:moveTo>
                    <a:lnTo>
                      <a:pt x="316" y="1578"/>
                    </a:lnTo>
                    <a:cubicBezTo>
                      <a:pt x="314" y="1578"/>
                      <a:pt x="313" y="1576"/>
                      <a:pt x="314" y="1575"/>
                    </a:cubicBezTo>
                    <a:cubicBezTo>
                      <a:pt x="314" y="1573"/>
                      <a:pt x="316" y="1572"/>
                      <a:pt x="318" y="1572"/>
                    </a:cubicBezTo>
                    <a:lnTo>
                      <a:pt x="318" y="1572"/>
                    </a:lnTo>
                    <a:cubicBezTo>
                      <a:pt x="319" y="1573"/>
                      <a:pt x="320" y="1574"/>
                      <a:pt x="320" y="1576"/>
                    </a:cubicBezTo>
                    <a:cubicBezTo>
                      <a:pt x="319" y="1578"/>
                      <a:pt x="318" y="1579"/>
                      <a:pt x="316" y="1578"/>
                    </a:cubicBezTo>
                    <a:close/>
                    <a:moveTo>
                      <a:pt x="304" y="1574"/>
                    </a:moveTo>
                    <a:lnTo>
                      <a:pt x="304" y="1574"/>
                    </a:lnTo>
                    <a:cubicBezTo>
                      <a:pt x="302" y="1573"/>
                      <a:pt x="301" y="1572"/>
                      <a:pt x="302" y="1570"/>
                    </a:cubicBezTo>
                    <a:cubicBezTo>
                      <a:pt x="303" y="1568"/>
                      <a:pt x="305" y="1568"/>
                      <a:pt x="306" y="1569"/>
                    </a:cubicBezTo>
                    <a:lnTo>
                      <a:pt x="306" y="1569"/>
                    </a:lnTo>
                    <a:cubicBezTo>
                      <a:pt x="308" y="1569"/>
                      <a:pt x="308" y="1571"/>
                      <a:pt x="308" y="1573"/>
                    </a:cubicBezTo>
                    <a:cubicBezTo>
                      <a:pt x="307" y="1574"/>
                      <a:pt x="305" y="1575"/>
                      <a:pt x="304" y="1574"/>
                    </a:cubicBezTo>
                    <a:close/>
                    <a:moveTo>
                      <a:pt x="292" y="1569"/>
                    </a:moveTo>
                    <a:lnTo>
                      <a:pt x="292" y="1569"/>
                    </a:lnTo>
                    <a:cubicBezTo>
                      <a:pt x="290" y="1568"/>
                      <a:pt x="290" y="1566"/>
                      <a:pt x="291" y="1565"/>
                    </a:cubicBezTo>
                    <a:cubicBezTo>
                      <a:pt x="292" y="1564"/>
                      <a:pt x="294" y="1563"/>
                      <a:pt x="295" y="1564"/>
                    </a:cubicBezTo>
                    <a:lnTo>
                      <a:pt x="295" y="1564"/>
                    </a:lnTo>
                    <a:cubicBezTo>
                      <a:pt x="296" y="1565"/>
                      <a:pt x="297" y="1567"/>
                      <a:pt x="296" y="1568"/>
                    </a:cubicBezTo>
                    <a:cubicBezTo>
                      <a:pt x="295" y="1570"/>
                      <a:pt x="293" y="1570"/>
                      <a:pt x="292" y="1569"/>
                    </a:cubicBezTo>
                    <a:close/>
                    <a:moveTo>
                      <a:pt x="280" y="1564"/>
                    </a:moveTo>
                    <a:lnTo>
                      <a:pt x="280" y="1564"/>
                    </a:lnTo>
                    <a:cubicBezTo>
                      <a:pt x="279" y="1563"/>
                      <a:pt x="278" y="1561"/>
                      <a:pt x="279" y="1560"/>
                    </a:cubicBezTo>
                    <a:cubicBezTo>
                      <a:pt x="280" y="1558"/>
                      <a:pt x="282" y="1558"/>
                      <a:pt x="284" y="1559"/>
                    </a:cubicBezTo>
                    <a:lnTo>
                      <a:pt x="284" y="1559"/>
                    </a:lnTo>
                    <a:cubicBezTo>
                      <a:pt x="285" y="1560"/>
                      <a:pt x="286" y="1562"/>
                      <a:pt x="285" y="1563"/>
                    </a:cubicBezTo>
                    <a:cubicBezTo>
                      <a:pt x="284" y="1565"/>
                      <a:pt x="282" y="1565"/>
                      <a:pt x="280" y="1564"/>
                    </a:cubicBezTo>
                    <a:close/>
                    <a:moveTo>
                      <a:pt x="269" y="1558"/>
                    </a:moveTo>
                    <a:lnTo>
                      <a:pt x="269" y="1558"/>
                    </a:lnTo>
                    <a:cubicBezTo>
                      <a:pt x="268" y="1557"/>
                      <a:pt x="267" y="1555"/>
                      <a:pt x="268" y="1554"/>
                    </a:cubicBezTo>
                    <a:cubicBezTo>
                      <a:pt x="269" y="1552"/>
                      <a:pt x="271" y="1552"/>
                      <a:pt x="273" y="1553"/>
                    </a:cubicBezTo>
                    <a:lnTo>
                      <a:pt x="273" y="1553"/>
                    </a:lnTo>
                    <a:cubicBezTo>
                      <a:pt x="274" y="1554"/>
                      <a:pt x="275" y="1556"/>
                      <a:pt x="274" y="1557"/>
                    </a:cubicBezTo>
                    <a:cubicBezTo>
                      <a:pt x="273" y="1559"/>
                      <a:pt x="271" y="1559"/>
                      <a:pt x="269" y="1558"/>
                    </a:cubicBezTo>
                    <a:close/>
                    <a:moveTo>
                      <a:pt x="259" y="1551"/>
                    </a:moveTo>
                    <a:lnTo>
                      <a:pt x="259" y="1551"/>
                    </a:lnTo>
                    <a:cubicBezTo>
                      <a:pt x="257" y="1550"/>
                      <a:pt x="257" y="1549"/>
                      <a:pt x="258" y="1547"/>
                    </a:cubicBezTo>
                    <a:cubicBezTo>
                      <a:pt x="259" y="1546"/>
                      <a:pt x="261" y="1545"/>
                      <a:pt x="262" y="1546"/>
                    </a:cubicBezTo>
                    <a:lnTo>
                      <a:pt x="262" y="1546"/>
                    </a:lnTo>
                    <a:cubicBezTo>
                      <a:pt x="264" y="1547"/>
                      <a:pt x="264" y="1549"/>
                      <a:pt x="263" y="1551"/>
                    </a:cubicBezTo>
                    <a:cubicBezTo>
                      <a:pt x="262" y="1552"/>
                      <a:pt x="260" y="1552"/>
                      <a:pt x="259" y="1551"/>
                    </a:cubicBezTo>
                    <a:close/>
                    <a:moveTo>
                      <a:pt x="248" y="1544"/>
                    </a:moveTo>
                    <a:lnTo>
                      <a:pt x="248" y="1544"/>
                    </a:lnTo>
                    <a:cubicBezTo>
                      <a:pt x="247" y="1543"/>
                      <a:pt x="247" y="1541"/>
                      <a:pt x="248" y="1540"/>
                    </a:cubicBezTo>
                    <a:cubicBezTo>
                      <a:pt x="248" y="1539"/>
                      <a:pt x="250" y="1538"/>
                      <a:pt x="252" y="1539"/>
                    </a:cubicBezTo>
                    <a:lnTo>
                      <a:pt x="252" y="1539"/>
                    </a:lnTo>
                    <a:cubicBezTo>
                      <a:pt x="253" y="1540"/>
                      <a:pt x="254" y="1542"/>
                      <a:pt x="253" y="1543"/>
                    </a:cubicBezTo>
                    <a:cubicBezTo>
                      <a:pt x="252" y="1545"/>
                      <a:pt x="250" y="1545"/>
                      <a:pt x="248" y="1544"/>
                    </a:cubicBezTo>
                    <a:close/>
                    <a:moveTo>
                      <a:pt x="238" y="1536"/>
                    </a:moveTo>
                    <a:lnTo>
                      <a:pt x="238" y="1536"/>
                    </a:lnTo>
                    <a:cubicBezTo>
                      <a:pt x="237" y="1535"/>
                      <a:pt x="237" y="1533"/>
                      <a:pt x="238" y="1532"/>
                    </a:cubicBezTo>
                    <a:cubicBezTo>
                      <a:pt x="239" y="1531"/>
                      <a:pt x="241" y="1531"/>
                      <a:pt x="242" y="1532"/>
                    </a:cubicBezTo>
                    <a:lnTo>
                      <a:pt x="242" y="1532"/>
                    </a:lnTo>
                    <a:cubicBezTo>
                      <a:pt x="244" y="1533"/>
                      <a:pt x="244" y="1535"/>
                      <a:pt x="242" y="1536"/>
                    </a:cubicBezTo>
                    <a:cubicBezTo>
                      <a:pt x="241" y="1538"/>
                      <a:pt x="239" y="1538"/>
                      <a:pt x="238" y="1536"/>
                    </a:cubicBezTo>
                    <a:close/>
                    <a:moveTo>
                      <a:pt x="228" y="1528"/>
                    </a:moveTo>
                    <a:lnTo>
                      <a:pt x="228" y="1528"/>
                    </a:lnTo>
                    <a:cubicBezTo>
                      <a:pt x="227" y="1527"/>
                      <a:pt x="227" y="1525"/>
                      <a:pt x="228" y="1524"/>
                    </a:cubicBezTo>
                    <a:cubicBezTo>
                      <a:pt x="230" y="1523"/>
                      <a:pt x="232" y="1523"/>
                      <a:pt x="233" y="1524"/>
                    </a:cubicBezTo>
                    <a:lnTo>
                      <a:pt x="233" y="1524"/>
                    </a:lnTo>
                    <a:cubicBezTo>
                      <a:pt x="234" y="1525"/>
                      <a:pt x="234" y="1527"/>
                      <a:pt x="233" y="1528"/>
                    </a:cubicBezTo>
                    <a:cubicBezTo>
                      <a:pt x="232" y="1530"/>
                      <a:pt x="230" y="1530"/>
                      <a:pt x="228" y="1528"/>
                    </a:cubicBezTo>
                    <a:close/>
                    <a:moveTo>
                      <a:pt x="219" y="1520"/>
                    </a:moveTo>
                    <a:lnTo>
                      <a:pt x="219" y="1520"/>
                    </a:lnTo>
                    <a:cubicBezTo>
                      <a:pt x="218" y="1519"/>
                      <a:pt x="218" y="1517"/>
                      <a:pt x="219" y="1515"/>
                    </a:cubicBezTo>
                    <a:cubicBezTo>
                      <a:pt x="220" y="1514"/>
                      <a:pt x="222" y="1514"/>
                      <a:pt x="224" y="1515"/>
                    </a:cubicBezTo>
                    <a:lnTo>
                      <a:pt x="224" y="1515"/>
                    </a:lnTo>
                    <a:cubicBezTo>
                      <a:pt x="225" y="1517"/>
                      <a:pt x="225" y="1519"/>
                      <a:pt x="224" y="1520"/>
                    </a:cubicBezTo>
                    <a:cubicBezTo>
                      <a:pt x="222" y="1521"/>
                      <a:pt x="220" y="1521"/>
                      <a:pt x="219" y="1520"/>
                    </a:cubicBezTo>
                    <a:close/>
                    <a:moveTo>
                      <a:pt x="210" y="1511"/>
                    </a:moveTo>
                    <a:lnTo>
                      <a:pt x="210" y="1511"/>
                    </a:lnTo>
                    <a:cubicBezTo>
                      <a:pt x="209" y="1510"/>
                      <a:pt x="209" y="1508"/>
                      <a:pt x="210" y="1507"/>
                    </a:cubicBezTo>
                    <a:cubicBezTo>
                      <a:pt x="211" y="1506"/>
                      <a:pt x="213" y="1506"/>
                      <a:pt x="215" y="1507"/>
                    </a:cubicBezTo>
                    <a:lnTo>
                      <a:pt x="215" y="1507"/>
                    </a:lnTo>
                    <a:cubicBezTo>
                      <a:pt x="216" y="1508"/>
                      <a:pt x="216" y="1510"/>
                      <a:pt x="215" y="1511"/>
                    </a:cubicBezTo>
                    <a:cubicBezTo>
                      <a:pt x="213" y="1512"/>
                      <a:pt x="211" y="1512"/>
                      <a:pt x="210" y="1511"/>
                    </a:cubicBezTo>
                    <a:close/>
                    <a:moveTo>
                      <a:pt x="202" y="1502"/>
                    </a:moveTo>
                    <a:lnTo>
                      <a:pt x="202" y="1502"/>
                    </a:lnTo>
                    <a:cubicBezTo>
                      <a:pt x="200" y="1501"/>
                      <a:pt x="200" y="1499"/>
                      <a:pt x="202" y="1498"/>
                    </a:cubicBezTo>
                    <a:cubicBezTo>
                      <a:pt x="203" y="1496"/>
                      <a:pt x="205" y="1496"/>
                      <a:pt x="206" y="1498"/>
                    </a:cubicBezTo>
                    <a:lnTo>
                      <a:pt x="206" y="1498"/>
                    </a:lnTo>
                    <a:cubicBezTo>
                      <a:pt x="207" y="1499"/>
                      <a:pt x="207" y="1501"/>
                      <a:pt x="206" y="1502"/>
                    </a:cubicBezTo>
                    <a:cubicBezTo>
                      <a:pt x="205" y="1503"/>
                      <a:pt x="203" y="1503"/>
                      <a:pt x="202" y="1502"/>
                    </a:cubicBezTo>
                    <a:close/>
                    <a:moveTo>
                      <a:pt x="193" y="1493"/>
                    </a:moveTo>
                    <a:lnTo>
                      <a:pt x="193" y="1493"/>
                    </a:lnTo>
                    <a:cubicBezTo>
                      <a:pt x="192" y="1492"/>
                      <a:pt x="192" y="1490"/>
                      <a:pt x="193" y="1488"/>
                    </a:cubicBezTo>
                    <a:cubicBezTo>
                      <a:pt x="194" y="1487"/>
                      <a:pt x="196" y="1487"/>
                      <a:pt x="198" y="1488"/>
                    </a:cubicBezTo>
                    <a:lnTo>
                      <a:pt x="198" y="1488"/>
                    </a:lnTo>
                    <a:cubicBezTo>
                      <a:pt x="199" y="1490"/>
                      <a:pt x="199" y="1492"/>
                      <a:pt x="198" y="1493"/>
                    </a:cubicBezTo>
                    <a:cubicBezTo>
                      <a:pt x="196" y="1494"/>
                      <a:pt x="194" y="1494"/>
                      <a:pt x="193" y="1493"/>
                    </a:cubicBezTo>
                    <a:close/>
                    <a:moveTo>
                      <a:pt x="185" y="1483"/>
                    </a:moveTo>
                    <a:lnTo>
                      <a:pt x="185" y="1483"/>
                    </a:lnTo>
                    <a:cubicBezTo>
                      <a:pt x="184" y="1482"/>
                      <a:pt x="184" y="1480"/>
                      <a:pt x="185" y="1479"/>
                    </a:cubicBezTo>
                    <a:cubicBezTo>
                      <a:pt x="186" y="1478"/>
                      <a:pt x="188" y="1478"/>
                      <a:pt x="190" y="1479"/>
                    </a:cubicBezTo>
                    <a:lnTo>
                      <a:pt x="190" y="1479"/>
                    </a:lnTo>
                    <a:cubicBezTo>
                      <a:pt x="191" y="1480"/>
                      <a:pt x="191" y="1482"/>
                      <a:pt x="190" y="1483"/>
                    </a:cubicBezTo>
                    <a:cubicBezTo>
                      <a:pt x="188" y="1484"/>
                      <a:pt x="186" y="1484"/>
                      <a:pt x="185" y="1483"/>
                    </a:cubicBezTo>
                    <a:close/>
                    <a:moveTo>
                      <a:pt x="177" y="1473"/>
                    </a:moveTo>
                    <a:lnTo>
                      <a:pt x="177" y="1473"/>
                    </a:lnTo>
                    <a:cubicBezTo>
                      <a:pt x="176" y="1471"/>
                      <a:pt x="176" y="1470"/>
                      <a:pt x="178" y="1469"/>
                    </a:cubicBezTo>
                    <a:cubicBezTo>
                      <a:pt x="179" y="1468"/>
                      <a:pt x="181" y="1468"/>
                      <a:pt x="182" y="1469"/>
                    </a:cubicBezTo>
                    <a:lnTo>
                      <a:pt x="182" y="1469"/>
                    </a:lnTo>
                    <a:cubicBezTo>
                      <a:pt x="183" y="1471"/>
                      <a:pt x="183" y="1473"/>
                      <a:pt x="181" y="1474"/>
                    </a:cubicBezTo>
                    <a:cubicBezTo>
                      <a:pt x="180" y="1475"/>
                      <a:pt x="178" y="1474"/>
                      <a:pt x="177" y="1473"/>
                    </a:cubicBezTo>
                    <a:close/>
                    <a:moveTo>
                      <a:pt x="170" y="1463"/>
                    </a:moveTo>
                    <a:lnTo>
                      <a:pt x="170" y="1463"/>
                    </a:lnTo>
                    <a:cubicBezTo>
                      <a:pt x="169" y="1461"/>
                      <a:pt x="169" y="1460"/>
                      <a:pt x="170" y="1459"/>
                    </a:cubicBezTo>
                    <a:cubicBezTo>
                      <a:pt x="172" y="1458"/>
                      <a:pt x="174" y="1458"/>
                      <a:pt x="175" y="1459"/>
                    </a:cubicBezTo>
                    <a:lnTo>
                      <a:pt x="175" y="1459"/>
                    </a:lnTo>
                    <a:cubicBezTo>
                      <a:pt x="176" y="1461"/>
                      <a:pt x="175" y="1463"/>
                      <a:pt x="174" y="1464"/>
                    </a:cubicBezTo>
                    <a:cubicBezTo>
                      <a:pt x="172" y="1465"/>
                      <a:pt x="171" y="1464"/>
                      <a:pt x="170" y="1463"/>
                    </a:cubicBezTo>
                    <a:close/>
                    <a:moveTo>
                      <a:pt x="162" y="1453"/>
                    </a:moveTo>
                    <a:lnTo>
                      <a:pt x="162" y="1453"/>
                    </a:lnTo>
                    <a:cubicBezTo>
                      <a:pt x="161" y="1451"/>
                      <a:pt x="162" y="1449"/>
                      <a:pt x="163" y="1448"/>
                    </a:cubicBezTo>
                    <a:cubicBezTo>
                      <a:pt x="165" y="1447"/>
                      <a:pt x="167" y="1448"/>
                      <a:pt x="168" y="1449"/>
                    </a:cubicBezTo>
                    <a:lnTo>
                      <a:pt x="168" y="1449"/>
                    </a:lnTo>
                    <a:cubicBezTo>
                      <a:pt x="169" y="1451"/>
                      <a:pt x="168" y="1453"/>
                      <a:pt x="167" y="1454"/>
                    </a:cubicBezTo>
                    <a:cubicBezTo>
                      <a:pt x="165" y="1455"/>
                      <a:pt x="163" y="1454"/>
                      <a:pt x="162" y="1453"/>
                    </a:cubicBezTo>
                    <a:close/>
                    <a:moveTo>
                      <a:pt x="155" y="1442"/>
                    </a:moveTo>
                    <a:lnTo>
                      <a:pt x="155" y="1442"/>
                    </a:lnTo>
                    <a:cubicBezTo>
                      <a:pt x="154" y="1441"/>
                      <a:pt x="155" y="1439"/>
                      <a:pt x="156" y="1438"/>
                    </a:cubicBezTo>
                    <a:cubicBezTo>
                      <a:pt x="158" y="1437"/>
                      <a:pt x="160" y="1437"/>
                      <a:pt x="161" y="1439"/>
                    </a:cubicBezTo>
                    <a:lnTo>
                      <a:pt x="161" y="1439"/>
                    </a:lnTo>
                    <a:cubicBezTo>
                      <a:pt x="162" y="1440"/>
                      <a:pt x="161" y="1442"/>
                      <a:pt x="160" y="1443"/>
                    </a:cubicBezTo>
                    <a:cubicBezTo>
                      <a:pt x="158" y="1444"/>
                      <a:pt x="156" y="1444"/>
                      <a:pt x="155" y="1442"/>
                    </a:cubicBezTo>
                    <a:close/>
                    <a:moveTo>
                      <a:pt x="149" y="1432"/>
                    </a:moveTo>
                    <a:lnTo>
                      <a:pt x="149" y="1432"/>
                    </a:lnTo>
                    <a:cubicBezTo>
                      <a:pt x="148" y="1430"/>
                      <a:pt x="148" y="1428"/>
                      <a:pt x="150" y="1427"/>
                    </a:cubicBezTo>
                    <a:cubicBezTo>
                      <a:pt x="151" y="1426"/>
                      <a:pt x="153" y="1427"/>
                      <a:pt x="154" y="1428"/>
                    </a:cubicBezTo>
                    <a:lnTo>
                      <a:pt x="154" y="1428"/>
                    </a:lnTo>
                    <a:cubicBezTo>
                      <a:pt x="155" y="1430"/>
                      <a:pt x="154" y="1432"/>
                      <a:pt x="153" y="1433"/>
                    </a:cubicBezTo>
                    <a:cubicBezTo>
                      <a:pt x="152" y="1434"/>
                      <a:pt x="150" y="1433"/>
                      <a:pt x="149" y="1432"/>
                    </a:cubicBezTo>
                    <a:close/>
                    <a:moveTo>
                      <a:pt x="142" y="1421"/>
                    </a:moveTo>
                    <a:lnTo>
                      <a:pt x="142" y="1421"/>
                    </a:lnTo>
                    <a:cubicBezTo>
                      <a:pt x="141" y="1420"/>
                      <a:pt x="142" y="1418"/>
                      <a:pt x="143" y="1417"/>
                    </a:cubicBezTo>
                    <a:cubicBezTo>
                      <a:pt x="144" y="1416"/>
                      <a:pt x="146" y="1416"/>
                      <a:pt x="147" y="1418"/>
                    </a:cubicBezTo>
                    <a:lnTo>
                      <a:pt x="147" y="1418"/>
                    </a:lnTo>
                    <a:cubicBezTo>
                      <a:pt x="148" y="1419"/>
                      <a:pt x="148" y="1421"/>
                      <a:pt x="147" y="1422"/>
                    </a:cubicBezTo>
                    <a:cubicBezTo>
                      <a:pt x="145" y="1423"/>
                      <a:pt x="143" y="1422"/>
                      <a:pt x="142" y="1421"/>
                    </a:cubicBezTo>
                    <a:close/>
                    <a:moveTo>
                      <a:pt x="136" y="1410"/>
                    </a:moveTo>
                    <a:lnTo>
                      <a:pt x="136" y="1410"/>
                    </a:lnTo>
                    <a:cubicBezTo>
                      <a:pt x="135" y="1409"/>
                      <a:pt x="135" y="1407"/>
                      <a:pt x="137" y="1406"/>
                    </a:cubicBezTo>
                    <a:cubicBezTo>
                      <a:pt x="138" y="1405"/>
                      <a:pt x="140" y="1405"/>
                      <a:pt x="141" y="1407"/>
                    </a:cubicBezTo>
                    <a:lnTo>
                      <a:pt x="141" y="1407"/>
                    </a:lnTo>
                    <a:cubicBezTo>
                      <a:pt x="142" y="1408"/>
                      <a:pt x="142" y="1410"/>
                      <a:pt x="140" y="1411"/>
                    </a:cubicBezTo>
                    <a:cubicBezTo>
                      <a:pt x="139" y="1412"/>
                      <a:pt x="137" y="1412"/>
                      <a:pt x="136" y="1410"/>
                    </a:cubicBezTo>
                    <a:close/>
                    <a:moveTo>
                      <a:pt x="130" y="1399"/>
                    </a:moveTo>
                    <a:lnTo>
                      <a:pt x="130" y="1399"/>
                    </a:lnTo>
                    <a:cubicBezTo>
                      <a:pt x="129" y="1398"/>
                      <a:pt x="129" y="1396"/>
                      <a:pt x="131" y="1395"/>
                    </a:cubicBezTo>
                    <a:cubicBezTo>
                      <a:pt x="132" y="1394"/>
                      <a:pt x="134" y="1394"/>
                      <a:pt x="135" y="1396"/>
                    </a:cubicBezTo>
                    <a:lnTo>
                      <a:pt x="135" y="1396"/>
                    </a:lnTo>
                    <a:cubicBezTo>
                      <a:pt x="136" y="1397"/>
                      <a:pt x="136" y="1399"/>
                      <a:pt x="134" y="1400"/>
                    </a:cubicBezTo>
                    <a:cubicBezTo>
                      <a:pt x="133" y="1401"/>
                      <a:pt x="131" y="1401"/>
                      <a:pt x="130" y="1399"/>
                    </a:cubicBezTo>
                    <a:close/>
                    <a:moveTo>
                      <a:pt x="124" y="1388"/>
                    </a:moveTo>
                    <a:lnTo>
                      <a:pt x="124" y="1388"/>
                    </a:lnTo>
                    <a:cubicBezTo>
                      <a:pt x="123" y="1387"/>
                      <a:pt x="123" y="1385"/>
                      <a:pt x="125" y="1384"/>
                    </a:cubicBezTo>
                    <a:cubicBezTo>
                      <a:pt x="126" y="1383"/>
                      <a:pt x="128" y="1383"/>
                      <a:pt x="129" y="1385"/>
                    </a:cubicBezTo>
                    <a:lnTo>
                      <a:pt x="129" y="1385"/>
                    </a:lnTo>
                    <a:cubicBezTo>
                      <a:pt x="130" y="1386"/>
                      <a:pt x="130" y="1388"/>
                      <a:pt x="128" y="1389"/>
                    </a:cubicBezTo>
                    <a:cubicBezTo>
                      <a:pt x="127" y="1390"/>
                      <a:pt x="125" y="1390"/>
                      <a:pt x="124" y="1388"/>
                    </a:cubicBezTo>
                    <a:close/>
                    <a:moveTo>
                      <a:pt x="118" y="1377"/>
                    </a:moveTo>
                    <a:lnTo>
                      <a:pt x="118" y="1377"/>
                    </a:lnTo>
                    <a:cubicBezTo>
                      <a:pt x="117" y="1376"/>
                      <a:pt x="118" y="1374"/>
                      <a:pt x="119" y="1373"/>
                    </a:cubicBezTo>
                    <a:cubicBezTo>
                      <a:pt x="120" y="1372"/>
                      <a:pt x="122" y="1372"/>
                      <a:pt x="123" y="1374"/>
                    </a:cubicBezTo>
                    <a:lnTo>
                      <a:pt x="123" y="1374"/>
                    </a:lnTo>
                    <a:cubicBezTo>
                      <a:pt x="124" y="1375"/>
                      <a:pt x="124" y="1377"/>
                      <a:pt x="122" y="1378"/>
                    </a:cubicBezTo>
                    <a:cubicBezTo>
                      <a:pt x="121" y="1379"/>
                      <a:pt x="119" y="1379"/>
                      <a:pt x="118" y="1377"/>
                    </a:cubicBezTo>
                    <a:close/>
                    <a:moveTo>
                      <a:pt x="113" y="1366"/>
                    </a:moveTo>
                    <a:lnTo>
                      <a:pt x="113" y="1366"/>
                    </a:lnTo>
                    <a:cubicBezTo>
                      <a:pt x="112" y="1364"/>
                      <a:pt x="112" y="1363"/>
                      <a:pt x="114" y="1362"/>
                    </a:cubicBezTo>
                    <a:cubicBezTo>
                      <a:pt x="115" y="1361"/>
                      <a:pt x="117" y="1361"/>
                      <a:pt x="118" y="1362"/>
                    </a:cubicBezTo>
                    <a:lnTo>
                      <a:pt x="118" y="1362"/>
                    </a:lnTo>
                    <a:cubicBezTo>
                      <a:pt x="119" y="1364"/>
                      <a:pt x="118" y="1366"/>
                      <a:pt x="117" y="1367"/>
                    </a:cubicBezTo>
                    <a:cubicBezTo>
                      <a:pt x="116" y="1368"/>
                      <a:pt x="114" y="1367"/>
                      <a:pt x="113" y="1366"/>
                    </a:cubicBezTo>
                    <a:close/>
                    <a:moveTo>
                      <a:pt x="107" y="1355"/>
                    </a:moveTo>
                    <a:lnTo>
                      <a:pt x="107" y="1355"/>
                    </a:lnTo>
                    <a:cubicBezTo>
                      <a:pt x="106" y="1353"/>
                      <a:pt x="107" y="1351"/>
                      <a:pt x="108" y="1350"/>
                    </a:cubicBezTo>
                    <a:cubicBezTo>
                      <a:pt x="110" y="1349"/>
                      <a:pt x="112" y="1350"/>
                      <a:pt x="113" y="1351"/>
                    </a:cubicBezTo>
                    <a:lnTo>
                      <a:pt x="113" y="1351"/>
                    </a:lnTo>
                    <a:cubicBezTo>
                      <a:pt x="113" y="1353"/>
                      <a:pt x="113" y="1355"/>
                      <a:pt x="112" y="1356"/>
                    </a:cubicBezTo>
                    <a:cubicBezTo>
                      <a:pt x="110" y="1356"/>
                      <a:pt x="108" y="1356"/>
                      <a:pt x="107" y="1355"/>
                    </a:cubicBezTo>
                    <a:close/>
                    <a:moveTo>
                      <a:pt x="102" y="1343"/>
                    </a:moveTo>
                    <a:lnTo>
                      <a:pt x="102" y="1343"/>
                    </a:lnTo>
                    <a:cubicBezTo>
                      <a:pt x="101" y="1342"/>
                      <a:pt x="102" y="1340"/>
                      <a:pt x="103" y="1339"/>
                    </a:cubicBezTo>
                    <a:cubicBezTo>
                      <a:pt x="105" y="1338"/>
                      <a:pt x="106" y="1338"/>
                      <a:pt x="107" y="1340"/>
                    </a:cubicBezTo>
                    <a:lnTo>
                      <a:pt x="107" y="1340"/>
                    </a:lnTo>
                    <a:cubicBezTo>
                      <a:pt x="108" y="1341"/>
                      <a:pt x="108" y="1343"/>
                      <a:pt x="107" y="1344"/>
                    </a:cubicBezTo>
                    <a:cubicBezTo>
                      <a:pt x="105" y="1345"/>
                      <a:pt x="103" y="1345"/>
                      <a:pt x="102" y="1343"/>
                    </a:cubicBezTo>
                    <a:close/>
                    <a:moveTo>
                      <a:pt x="97" y="1332"/>
                    </a:moveTo>
                    <a:lnTo>
                      <a:pt x="97" y="1332"/>
                    </a:lnTo>
                    <a:cubicBezTo>
                      <a:pt x="96" y="1330"/>
                      <a:pt x="97" y="1328"/>
                      <a:pt x="98" y="1327"/>
                    </a:cubicBezTo>
                    <a:cubicBezTo>
                      <a:pt x="100" y="1326"/>
                      <a:pt x="101" y="1327"/>
                      <a:pt x="102" y="1328"/>
                    </a:cubicBezTo>
                    <a:lnTo>
                      <a:pt x="102" y="1328"/>
                    </a:lnTo>
                    <a:cubicBezTo>
                      <a:pt x="103" y="1330"/>
                      <a:pt x="103" y="1332"/>
                      <a:pt x="102" y="1333"/>
                    </a:cubicBezTo>
                    <a:cubicBezTo>
                      <a:pt x="100" y="1334"/>
                      <a:pt x="98" y="1333"/>
                      <a:pt x="97" y="1332"/>
                    </a:cubicBezTo>
                    <a:close/>
                    <a:moveTo>
                      <a:pt x="92" y="1320"/>
                    </a:moveTo>
                    <a:lnTo>
                      <a:pt x="92" y="1320"/>
                    </a:lnTo>
                    <a:cubicBezTo>
                      <a:pt x="91" y="1319"/>
                      <a:pt x="92" y="1317"/>
                      <a:pt x="93" y="1316"/>
                    </a:cubicBezTo>
                    <a:cubicBezTo>
                      <a:pt x="95" y="1315"/>
                      <a:pt x="97" y="1315"/>
                      <a:pt x="98" y="1317"/>
                    </a:cubicBezTo>
                    <a:lnTo>
                      <a:pt x="98" y="1317"/>
                    </a:lnTo>
                    <a:cubicBezTo>
                      <a:pt x="99" y="1318"/>
                      <a:pt x="98" y="1320"/>
                      <a:pt x="97" y="1321"/>
                    </a:cubicBezTo>
                    <a:cubicBezTo>
                      <a:pt x="95" y="1322"/>
                      <a:pt x="93" y="1322"/>
                      <a:pt x="92" y="1320"/>
                    </a:cubicBezTo>
                    <a:close/>
                    <a:moveTo>
                      <a:pt x="88" y="1309"/>
                    </a:moveTo>
                    <a:lnTo>
                      <a:pt x="88" y="1309"/>
                    </a:lnTo>
                    <a:cubicBezTo>
                      <a:pt x="87" y="1307"/>
                      <a:pt x="87" y="1305"/>
                      <a:pt x="89" y="1304"/>
                    </a:cubicBezTo>
                    <a:cubicBezTo>
                      <a:pt x="90" y="1303"/>
                      <a:pt x="92" y="1304"/>
                      <a:pt x="93" y="1305"/>
                    </a:cubicBezTo>
                    <a:lnTo>
                      <a:pt x="93" y="1305"/>
                    </a:lnTo>
                    <a:cubicBezTo>
                      <a:pt x="94" y="1307"/>
                      <a:pt x="94" y="1309"/>
                      <a:pt x="92" y="1309"/>
                    </a:cubicBezTo>
                    <a:cubicBezTo>
                      <a:pt x="91" y="1310"/>
                      <a:pt x="89" y="1310"/>
                      <a:pt x="88" y="1309"/>
                    </a:cubicBezTo>
                    <a:close/>
                    <a:moveTo>
                      <a:pt x="83" y="1297"/>
                    </a:moveTo>
                    <a:lnTo>
                      <a:pt x="83" y="1297"/>
                    </a:lnTo>
                    <a:cubicBezTo>
                      <a:pt x="82" y="1296"/>
                      <a:pt x="83" y="1294"/>
                      <a:pt x="84" y="1293"/>
                    </a:cubicBezTo>
                    <a:cubicBezTo>
                      <a:pt x="85" y="1292"/>
                      <a:pt x="87" y="1292"/>
                      <a:pt x="88" y="1294"/>
                    </a:cubicBezTo>
                    <a:lnTo>
                      <a:pt x="88" y="1294"/>
                    </a:lnTo>
                    <a:cubicBezTo>
                      <a:pt x="89" y="1295"/>
                      <a:pt x="89" y="1297"/>
                      <a:pt x="87" y="1298"/>
                    </a:cubicBezTo>
                    <a:cubicBezTo>
                      <a:pt x="86" y="1299"/>
                      <a:pt x="84" y="1298"/>
                      <a:pt x="83" y="1297"/>
                    </a:cubicBezTo>
                    <a:close/>
                    <a:moveTo>
                      <a:pt x="79" y="1285"/>
                    </a:moveTo>
                    <a:lnTo>
                      <a:pt x="79" y="1285"/>
                    </a:lnTo>
                    <a:cubicBezTo>
                      <a:pt x="78" y="1283"/>
                      <a:pt x="79" y="1281"/>
                      <a:pt x="80" y="1281"/>
                    </a:cubicBezTo>
                    <a:cubicBezTo>
                      <a:pt x="82" y="1280"/>
                      <a:pt x="84" y="1281"/>
                      <a:pt x="84" y="1282"/>
                    </a:cubicBezTo>
                    <a:lnTo>
                      <a:pt x="84" y="1282"/>
                    </a:lnTo>
                    <a:cubicBezTo>
                      <a:pt x="85" y="1284"/>
                      <a:pt x="84" y="1286"/>
                      <a:pt x="83" y="1286"/>
                    </a:cubicBezTo>
                    <a:cubicBezTo>
                      <a:pt x="81" y="1287"/>
                      <a:pt x="79" y="1286"/>
                      <a:pt x="79" y="1285"/>
                    </a:cubicBezTo>
                    <a:close/>
                    <a:moveTo>
                      <a:pt x="74" y="1273"/>
                    </a:moveTo>
                    <a:lnTo>
                      <a:pt x="74" y="1273"/>
                    </a:lnTo>
                    <a:cubicBezTo>
                      <a:pt x="74" y="1272"/>
                      <a:pt x="74" y="1270"/>
                      <a:pt x="76" y="1269"/>
                    </a:cubicBezTo>
                    <a:cubicBezTo>
                      <a:pt x="77" y="1268"/>
                      <a:pt x="79" y="1269"/>
                      <a:pt x="80" y="1270"/>
                    </a:cubicBezTo>
                    <a:lnTo>
                      <a:pt x="80" y="1270"/>
                    </a:lnTo>
                    <a:cubicBezTo>
                      <a:pt x="81" y="1272"/>
                      <a:pt x="80" y="1274"/>
                      <a:pt x="79" y="1275"/>
                    </a:cubicBezTo>
                    <a:cubicBezTo>
                      <a:pt x="77" y="1275"/>
                      <a:pt x="75" y="1275"/>
                      <a:pt x="74" y="1273"/>
                    </a:cubicBezTo>
                    <a:close/>
                    <a:moveTo>
                      <a:pt x="70" y="1261"/>
                    </a:moveTo>
                    <a:lnTo>
                      <a:pt x="70" y="1261"/>
                    </a:lnTo>
                    <a:cubicBezTo>
                      <a:pt x="70" y="1259"/>
                      <a:pt x="71" y="1257"/>
                      <a:pt x="72" y="1257"/>
                    </a:cubicBezTo>
                    <a:cubicBezTo>
                      <a:pt x="74" y="1256"/>
                      <a:pt x="76" y="1257"/>
                      <a:pt x="76" y="1259"/>
                    </a:cubicBezTo>
                    <a:lnTo>
                      <a:pt x="76" y="1259"/>
                    </a:lnTo>
                    <a:cubicBezTo>
                      <a:pt x="77" y="1261"/>
                      <a:pt x="76" y="1262"/>
                      <a:pt x="74" y="1263"/>
                    </a:cubicBezTo>
                    <a:cubicBezTo>
                      <a:pt x="72" y="1263"/>
                      <a:pt x="71" y="1262"/>
                      <a:pt x="70" y="1261"/>
                    </a:cubicBezTo>
                    <a:close/>
                    <a:moveTo>
                      <a:pt x="66" y="1249"/>
                    </a:moveTo>
                    <a:lnTo>
                      <a:pt x="66" y="1249"/>
                    </a:lnTo>
                    <a:cubicBezTo>
                      <a:pt x="66" y="1247"/>
                      <a:pt x="67" y="1245"/>
                      <a:pt x="68" y="1245"/>
                    </a:cubicBezTo>
                    <a:cubicBezTo>
                      <a:pt x="70" y="1245"/>
                      <a:pt x="72" y="1245"/>
                      <a:pt x="72" y="1247"/>
                    </a:cubicBezTo>
                    <a:lnTo>
                      <a:pt x="72" y="1247"/>
                    </a:lnTo>
                    <a:cubicBezTo>
                      <a:pt x="73" y="1249"/>
                      <a:pt x="72" y="1251"/>
                      <a:pt x="70" y="1251"/>
                    </a:cubicBezTo>
                    <a:cubicBezTo>
                      <a:pt x="69" y="1251"/>
                      <a:pt x="67" y="1251"/>
                      <a:pt x="66" y="1249"/>
                    </a:cubicBezTo>
                    <a:close/>
                    <a:moveTo>
                      <a:pt x="62" y="1237"/>
                    </a:moveTo>
                    <a:lnTo>
                      <a:pt x="62" y="1237"/>
                    </a:lnTo>
                    <a:cubicBezTo>
                      <a:pt x="62" y="1235"/>
                      <a:pt x="63" y="1234"/>
                      <a:pt x="65" y="1233"/>
                    </a:cubicBezTo>
                    <a:cubicBezTo>
                      <a:pt x="66" y="1233"/>
                      <a:pt x="68" y="1234"/>
                      <a:pt x="68" y="1235"/>
                    </a:cubicBezTo>
                    <a:lnTo>
                      <a:pt x="68" y="1235"/>
                    </a:lnTo>
                    <a:cubicBezTo>
                      <a:pt x="69" y="1237"/>
                      <a:pt x="68" y="1239"/>
                      <a:pt x="66" y="1239"/>
                    </a:cubicBezTo>
                    <a:cubicBezTo>
                      <a:pt x="65" y="1240"/>
                      <a:pt x="63" y="1239"/>
                      <a:pt x="62" y="1237"/>
                    </a:cubicBezTo>
                    <a:close/>
                    <a:moveTo>
                      <a:pt x="59" y="1225"/>
                    </a:moveTo>
                    <a:lnTo>
                      <a:pt x="59" y="1225"/>
                    </a:lnTo>
                    <a:cubicBezTo>
                      <a:pt x="58" y="1223"/>
                      <a:pt x="59" y="1222"/>
                      <a:pt x="61" y="1221"/>
                    </a:cubicBezTo>
                    <a:cubicBezTo>
                      <a:pt x="63" y="1221"/>
                      <a:pt x="64" y="1222"/>
                      <a:pt x="65" y="1223"/>
                    </a:cubicBezTo>
                    <a:lnTo>
                      <a:pt x="65" y="1223"/>
                    </a:lnTo>
                    <a:cubicBezTo>
                      <a:pt x="65" y="1225"/>
                      <a:pt x="64" y="1227"/>
                      <a:pt x="63" y="1227"/>
                    </a:cubicBezTo>
                    <a:cubicBezTo>
                      <a:pt x="61" y="1228"/>
                      <a:pt x="59" y="1227"/>
                      <a:pt x="59" y="1225"/>
                    </a:cubicBezTo>
                    <a:close/>
                    <a:moveTo>
                      <a:pt x="55" y="1213"/>
                    </a:moveTo>
                    <a:lnTo>
                      <a:pt x="55" y="1213"/>
                    </a:lnTo>
                    <a:cubicBezTo>
                      <a:pt x="55" y="1211"/>
                      <a:pt x="56" y="1210"/>
                      <a:pt x="57" y="1209"/>
                    </a:cubicBezTo>
                    <a:cubicBezTo>
                      <a:pt x="59" y="1209"/>
                      <a:pt x="61" y="1210"/>
                      <a:pt x="61" y="1211"/>
                    </a:cubicBezTo>
                    <a:lnTo>
                      <a:pt x="61" y="1211"/>
                    </a:lnTo>
                    <a:cubicBezTo>
                      <a:pt x="62" y="1213"/>
                      <a:pt x="61" y="1215"/>
                      <a:pt x="59" y="1215"/>
                    </a:cubicBezTo>
                    <a:cubicBezTo>
                      <a:pt x="58" y="1216"/>
                      <a:pt x="56" y="1215"/>
                      <a:pt x="55" y="1213"/>
                    </a:cubicBezTo>
                    <a:close/>
                    <a:moveTo>
                      <a:pt x="52" y="1201"/>
                    </a:moveTo>
                    <a:lnTo>
                      <a:pt x="52" y="1201"/>
                    </a:lnTo>
                    <a:cubicBezTo>
                      <a:pt x="51" y="1199"/>
                      <a:pt x="52" y="1198"/>
                      <a:pt x="54" y="1197"/>
                    </a:cubicBezTo>
                    <a:cubicBezTo>
                      <a:pt x="56" y="1197"/>
                      <a:pt x="57" y="1198"/>
                      <a:pt x="58" y="1199"/>
                    </a:cubicBezTo>
                    <a:lnTo>
                      <a:pt x="58" y="1199"/>
                    </a:lnTo>
                    <a:cubicBezTo>
                      <a:pt x="58" y="1201"/>
                      <a:pt x="57" y="1203"/>
                      <a:pt x="56" y="1203"/>
                    </a:cubicBezTo>
                    <a:cubicBezTo>
                      <a:pt x="54" y="1204"/>
                      <a:pt x="52" y="1203"/>
                      <a:pt x="52" y="1201"/>
                    </a:cubicBezTo>
                    <a:close/>
                    <a:moveTo>
                      <a:pt x="49" y="1189"/>
                    </a:moveTo>
                    <a:lnTo>
                      <a:pt x="49" y="1189"/>
                    </a:lnTo>
                    <a:cubicBezTo>
                      <a:pt x="48" y="1187"/>
                      <a:pt x="49" y="1186"/>
                      <a:pt x="51" y="1185"/>
                    </a:cubicBezTo>
                    <a:cubicBezTo>
                      <a:pt x="52" y="1185"/>
                      <a:pt x="54" y="1186"/>
                      <a:pt x="55" y="1187"/>
                    </a:cubicBezTo>
                    <a:lnTo>
                      <a:pt x="55" y="1187"/>
                    </a:lnTo>
                    <a:cubicBezTo>
                      <a:pt x="55" y="1189"/>
                      <a:pt x="54" y="1191"/>
                      <a:pt x="53" y="1191"/>
                    </a:cubicBezTo>
                    <a:cubicBezTo>
                      <a:pt x="51" y="1192"/>
                      <a:pt x="49" y="1191"/>
                      <a:pt x="49" y="1189"/>
                    </a:cubicBezTo>
                    <a:close/>
                    <a:moveTo>
                      <a:pt x="45" y="1177"/>
                    </a:moveTo>
                    <a:lnTo>
                      <a:pt x="45" y="1177"/>
                    </a:lnTo>
                    <a:cubicBezTo>
                      <a:pt x="45" y="1175"/>
                      <a:pt x="46" y="1173"/>
                      <a:pt x="48" y="1173"/>
                    </a:cubicBezTo>
                    <a:cubicBezTo>
                      <a:pt x="49" y="1172"/>
                      <a:pt x="51" y="1173"/>
                      <a:pt x="52" y="1175"/>
                    </a:cubicBezTo>
                    <a:lnTo>
                      <a:pt x="52" y="1175"/>
                    </a:lnTo>
                    <a:cubicBezTo>
                      <a:pt x="52" y="1177"/>
                      <a:pt x="51" y="1178"/>
                      <a:pt x="49" y="1179"/>
                    </a:cubicBezTo>
                    <a:cubicBezTo>
                      <a:pt x="48" y="1179"/>
                      <a:pt x="46" y="1178"/>
                      <a:pt x="45" y="1177"/>
                    </a:cubicBezTo>
                    <a:close/>
                    <a:moveTo>
                      <a:pt x="42" y="1165"/>
                    </a:moveTo>
                    <a:lnTo>
                      <a:pt x="42" y="1165"/>
                    </a:lnTo>
                    <a:cubicBezTo>
                      <a:pt x="42" y="1163"/>
                      <a:pt x="43" y="1161"/>
                      <a:pt x="45" y="1161"/>
                    </a:cubicBezTo>
                    <a:cubicBezTo>
                      <a:pt x="46" y="1160"/>
                      <a:pt x="48" y="1161"/>
                      <a:pt x="48" y="1163"/>
                    </a:cubicBezTo>
                    <a:lnTo>
                      <a:pt x="48" y="1163"/>
                    </a:lnTo>
                    <a:cubicBezTo>
                      <a:pt x="49" y="1165"/>
                      <a:pt x="48" y="1166"/>
                      <a:pt x="46" y="1167"/>
                    </a:cubicBezTo>
                    <a:cubicBezTo>
                      <a:pt x="45" y="1167"/>
                      <a:pt x="43" y="1166"/>
                      <a:pt x="42" y="1165"/>
                    </a:cubicBezTo>
                    <a:close/>
                    <a:moveTo>
                      <a:pt x="40" y="1153"/>
                    </a:moveTo>
                    <a:lnTo>
                      <a:pt x="40" y="1152"/>
                    </a:lnTo>
                    <a:cubicBezTo>
                      <a:pt x="39" y="1151"/>
                      <a:pt x="40" y="1149"/>
                      <a:pt x="42" y="1149"/>
                    </a:cubicBezTo>
                    <a:cubicBezTo>
                      <a:pt x="43" y="1148"/>
                      <a:pt x="45" y="1149"/>
                      <a:pt x="46" y="1151"/>
                    </a:cubicBezTo>
                    <a:lnTo>
                      <a:pt x="46" y="1151"/>
                    </a:lnTo>
                    <a:cubicBezTo>
                      <a:pt x="46" y="1152"/>
                      <a:pt x="45" y="1154"/>
                      <a:pt x="43" y="1155"/>
                    </a:cubicBezTo>
                    <a:cubicBezTo>
                      <a:pt x="42" y="1155"/>
                      <a:pt x="40" y="1154"/>
                      <a:pt x="40" y="1153"/>
                    </a:cubicBezTo>
                    <a:close/>
                    <a:moveTo>
                      <a:pt x="37" y="1140"/>
                    </a:moveTo>
                    <a:lnTo>
                      <a:pt x="37" y="1140"/>
                    </a:lnTo>
                    <a:cubicBezTo>
                      <a:pt x="36" y="1139"/>
                      <a:pt x="37" y="1137"/>
                      <a:pt x="39" y="1136"/>
                    </a:cubicBezTo>
                    <a:cubicBezTo>
                      <a:pt x="41" y="1136"/>
                      <a:pt x="42" y="1137"/>
                      <a:pt x="43" y="1139"/>
                    </a:cubicBezTo>
                    <a:lnTo>
                      <a:pt x="43" y="1139"/>
                    </a:lnTo>
                    <a:cubicBezTo>
                      <a:pt x="43" y="1140"/>
                      <a:pt x="42" y="1142"/>
                      <a:pt x="41" y="1142"/>
                    </a:cubicBezTo>
                    <a:cubicBezTo>
                      <a:pt x="39" y="1143"/>
                      <a:pt x="37" y="1142"/>
                      <a:pt x="37" y="1140"/>
                    </a:cubicBezTo>
                    <a:close/>
                    <a:moveTo>
                      <a:pt x="34" y="1128"/>
                    </a:moveTo>
                    <a:lnTo>
                      <a:pt x="34" y="1128"/>
                    </a:lnTo>
                    <a:cubicBezTo>
                      <a:pt x="34" y="1126"/>
                      <a:pt x="35" y="1125"/>
                      <a:pt x="36" y="1124"/>
                    </a:cubicBezTo>
                    <a:cubicBezTo>
                      <a:pt x="38" y="1124"/>
                      <a:pt x="40" y="1125"/>
                      <a:pt x="40" y="1126"/>
                    </a:cubicBezTo>
                    <a:lnTo>
                      <a:pt x="40" y="1126"/>
                    </a:lnTo>
                    <a:cubicBezTo>
                      <a:pt x="41" y="1128"/>
                      <a:pt x="40" y="1130"/>
                      <a:pt x="38" y="1130"/>
                    </a:cubicBezTo>
                    <a:cubicBezTo>
                      <a:pt x="36" y="1131"/>
                      <a:pt x="35" y="1130"/>
                      <a:pt x="34" y="1128"/>
                    </a:cubicBezTo>
                    <a:close/>
                    <a:moveTo>
                      <a:pt x="32" y="1116"/>
                    </a:moveTo>
                    <a:lnTo>
                      <a:pt x="32" y="1116"/>
                    </a:lnTo>
                    <a:cubicBezTo>
                      <a:pt x="31" y="1114"/>
                      <a:pt x="32" y="1112"/>
                      <a:pt x="34" y="1112"/>
                    </a:cubicBezTo>
                    <a:cubicBezTo>
                      <a:pt x="35" y="1112"/>
                      <a:pt x="37" y="1112"/>
                      <a:pt x="38" y="1114"/>
                    </a:cubicBezTo>
                    <a:lnTo>
                      <a:pt x="38" y="1114"/>
                    </a:lnTo>
                    <a:cubicBezTo>
                      <a:pt x="38" y="1116"/>
                      <a:pt x="37" y="1118"/>
                      <a:pt x="35" y="1118"/>
                    </a:cubicBezTo>
                    <a:cubicBezTo>
                      <a:pt x="34" y="1118"/>
                      <a:pt x="32" y="1118"/>
                      <a:pt x="32" y="1116"/>
                    </a:cubicBezTo>
                    <a:close/>
                    <a:moveTo>
                      <a:pt x="29" y="1104"/>
                    </a:moveTo>
                    <a:lnTo>
                      <a:pt x="29" y="1104"/>
                    </a:lnTo>
                    <a:cubicBezTo>
                      <a:pt x="29" y="1102"/>
                      <a:pt x="29" y="1100"/>
                      <a:pt x="31" y="1100"/>
                    </a:cubicBezTo>
                    <a:cubicBezTo>
                      <a:pt x="33" y="1099"/>
                      <a:pt x="35" y="1100"/>
                      <a:pt x="35" y="1102"/>
                    </a:cubicBezTo>
                    <a:lnTo>
                      <a:pt x="35" y="1102"/>
                    </a:lnTo>
                    <a:cubicBezTo>
                      <a:pt x="35" y="1104"/>
                      <a:pt x="35" y="1105"/>
                      <a:pt x="33" y="1106"/>
                    </a:cubicBezTo>
                    <a:cubicBezTo>
                      <a:pt x="31" y="1106"/>
                      <a:pt x="29" y="1105"/>
                      <a:pt x="29" y="1104"/>
                    </a:cubicBezTo>
                    <a:close/>
                    <a:moveTo>
                      <a:pt x="27" y="1091"/>
                    </a:moveTo>
                    <a:lnTo>
                      <a:pt x="27" y="1091"/>
                    </a:lnTo>
                    <a:cubicBezTo>
                      <a:pt x="26" y="1090"/>
                      <a:pt x="27" y="1088"/>
                      <a:pt x="29" y="1087"/>
                    </a:cubicBezTo>
                    <a:cubicBezTo>
                      <a:pt x="31" y="1087"/>
                      <a:pt x="32" y="1088"/>
                      <a:pt x="33" y="1090"/>
                    </a:cubicBezTo>
                    <a:lnTo>
                      <a:pt x="33" y="1090"/>
                    </a:lnTo>
                    <a:cubicBezTo>
                      <a:pt x="33" y="1091"/>
                      <a:pt x="32" y="1093"/>
                      <a:pt x="31" y="1093"/>
                    </a:cubicBezTo>
                    <a:cubicBezTo>
                      <a:pt x="29" y="1094"/>
                      <a:pt x="27" y="1093"/>
                      <a:pt x="27" y="1091"/>
                    </a:cubicBezTo>
                    <a:close/>
                    <a:moveTo>
                      <a:pt x="25" y="1079"/>
                    </a:moveTo>
                    <a:lnTo>
                      <a:pt x="25" y="1079"/>
                    </a:lnTo>
                    <a:cubicBezTo>
                      <a:pt x="24" y="1077"/>
                      <a:pt x="25" y="1076"/>
                      <a:pt x="27" y="1075"/>
                    </a:cubicBezTo>
                    <a:cubicBezTo>
                      <a:pt x="28" y="1075"/>
                      <a:pt x="30" y="1076"/>
                      <a:pt x="31" y="1077"/>
                    </a:cubicBezTo>
                    <a:lnTo>
                      <a:pt x="31" y="1077"/>
                    </a:lnTo>
                    <a:cubicBezTo>
                      <a:pt x="31" y="1079"/>
                      <a:pt x="30" y="1081"/>
                      <a:pt x="28" y="1081"/>
                    </a:cubicBezTo>
                    <a:cubicBezTo>
                      <a:pt x="27" y="1082"/>
                      <a:pt x="25" y="1081"/>
                      <a:pt x="25" y="1079"/>
                    </a:cubicBezTo>
                    <a:close/>
                    <a:moveTo>
                      <a:pt x="22" y="1067"/>
                    </a:moveTo>
                    <a:lnTo>
                      <a:pt x="22" y="1067"/>
                    </a:lnTo>
                    <a:cubicBezTo>
                      <a:pt x="22" y="1065"/>
                      <a:pt x="23" y="1063"/>
                      <a:pt x="24" y="1063"/>
                    </a:cubicBezTo>
                    <a:cubicBezTo>
                      <a:pt x="26" y="1062"/>
                      <a:pt x="28" y="1063"/>
                      <a:pt x="28" y="1065"/>
                    </a:cubicBezTo>
                    <a:lnTo>
                      <a:pt x="28" y="1065"/>
                    </a:lnTo>
                    <a:cubicBezTo>
                      <a:pt x="29" y="1067"/>
                      <a:pt x="28" y="1068"/>
                      <a:pt x="26" y="1069"/>
                    </a:cubicBezTo>
                    <a:cubicBezTo>
                      <a:pt x="25" y="1069"/>
                      <a:pt x="23" y="1068"/>
                      <a:pt x="22" y="1067"/>
                    </a:cubicBezTo>
                    <a:close/>
                    <a:moveTo>
                      <a:pt x="20" y="1054"/>
                    </a:moveTo>
                    <a:lnTo>
                      <a:pt x="20" y="1054"/>
                    </a:lnTo>
                    <a:cubicBezTo>
                      <a:pt x="20" y="1053"/>
                      <a:pt x="21" y="1051"/>
                      <a:pt x="22" y="1050"/>
                    </a:cubicBezTo>
                    <a:cubicBezTo>
                      <a:pt x="24" y="1050"/>
                      <a:pt x="26" y="1051"/>
                      <a:pt x="26" y="1053"/>
                    </a:cubicBezTo>
                    <a:lnTo>
                      <a:pt x="26" y="1053"/>
                    </a:lnTo>
                    <a:cubicBezTo>
                      <a:pt x="27" y="1054"/>
                      <a:pt x="26" y="1056"/>
                      <a:pt x="24" y="1056"/>
                    </a:cubicBezTo>
                    <a:cubicBezTo>
                      <a:pt x="23" y="1057"/>
                      <a:pt x="21" y="1056"/>
                      <a:pt x="20" y="1054"/>
                    </a:cubicBezTo>
                    <a:close/>
                    <a:moveTo>
                      <a:pt x="18" y="1042"/>
                    </a:moveTo>
                    <a:lnTo>
                      <a:pt x="18" y="1042"/>
                    </a:lnTo>
                    <a:cubicBezTo>
                      <a:pt x="18" y="1040"/>
                      <a:pt x="19" y="1039"/>
                      <a:pt x="21" y="1038"/>
                    </a:cubicBezTo>
                    <a:cubicBezTo>
                      <a:pt x="22" y="1038"/>
                      <a:pt x="24" y="1039"/>
                      <a:pt x="24" y="1040"/>
                    </a:cubicBezTo>
                    <a:lnTo>
                      <a:pt x="24" y="1040"/>
                    </a:lnTo>
                    <a:cubicBezTo>
                      <a:pt x="25" y="1042"/>
                      <a:pt x="24" y="1044"/>
                      <a:pt x="22" y="1044"/>
                    </a:cubicBezTo>
                    <a:cubicBezTo>
                      <a:pt x="21" y="1045"/>
                      <a:pt x="19" y="1044"/>
                      <a:pt x="18" y="1042"/>
                    </a:cubicBezTo>
                    <a:close/>
                    <a:moveTo>
                      <a:pt x="17" y="1030"/>
                    </a:moveTo>
                    <a:lnTo>
                      <a:pt x="17" y="1030"/>
                    </a:lnTo>
                    <a:cubicBezTo>
                      <a:pt x="16" y="1028"/>
                      <a:pt x="17" y="1026"/>
                      <a:pt x="19" y="1026"/>
                    </a:cubicBezTo>
                    <a:cubicBezTo>
                      <a:pt x="20" y="1025"/>
                      <a:pt x="22" y="1026"/>
                      <a:pt x="23" y="1028"/>
                    </a:cubicBezTo>
                    <a:lnTo>
                      <a:pt x="23" y="1028"/>
                    </a:lnTo>
                    <a:cubicBezTo>
                      <a:pt x="23" y="1030"/>
                      <a:pt x="22" y="1031"/>
                      <a:pt x="20" y="1032"/>
                    </a:cubicBezTo>
                    <a:cubicBezTo>
                      <a:pt x="19" y="1032"/>
                      <a:pt x="17" y="1031"/>
                      <a:pt x="17" y="1030"/>
                    </a:cubicBezTo>
                    <a:close/>
                    <a:moveTo>
                      <a:pt x="15" y="1017"/>
                    </a:moveTo>
                    <a:lnTo>
                      <a:pt x="15" y="1017"/>
                    </a:lnTo>
                    <a:cubicBezTo>
                      <a:pt x="14" y="1016"/>
                      <a:pt x="15" y="1014"/>
                      <a:pt x="17" y="1013"/>
                    </a:cubicBezTo>
                    <a:cubicBezTo>
                      <a:pt x="19" y="1013"/>
                      <a:pt x="20" y="1014"/>
                      <a:pt x="21" y="1016"/>
                    </a:cubicBezTo>
                    <a:lnTo>
                      <a:pt x="21" y="1016"/>
                    </a:lnTo>
                    <a:cubicBezTo>
                      <a:pt x="21" y="1017"/>
                      <a:pt x="20" y="1019"/>
                      <a:pt x="19" y="1019"/>
                    </a:cubicBezTo>
                    <a:cubicBezTo>
                      <a:pt x="17" y="1020"/>
                      <a:pt x="15" y="1019"/>
                      <a:pt x="15" y="1017"/>
                    </a:cubicBezTo>
                    <a:close/>
                    <a:moveTo>
                      <a:pt x="13" y="1005"/>
                    </a:moveTo>
                    <a:lnTo>
                      <a:pt x="13" y="1005"/>
                    </a:lnTo>
                    <a:cubicBezTo>
                      <a:pt x="13" y="1003"/>
                      <a:pt x="14" y="1001"/>
                      <a:pt x="15" y="1001"/>
                    </a:cubicBezTo>
                    <a:cubicBezTo>
                      <a:pt x="17" y="1000"/>
                      <a:pt x="19" y="1001"/>
                      <a:pt x="19" y="1003"/>
                    </a:cubicBezTo>
                    <a:lnTo>
                      <a:pt x="19" y="1003"/>
                    </a:lnTo>
                    <a:cubicBezTo>
                      <a:pt x="20" y="1005"/>
                      <a:pt x="19" y="1007"/>
                      <a:pt x="17" y="1007"/>
                    </a:cubicBezTo>
                    <a:cubicBezTo>
                      <a:pt x="15" y="1007"/>
                      <a:pt x="14" y="1006"/>
                      <a:pt x="13" y="1005"/>
                    </a:cubicBezTo>
                    <a:close/>
                    <a:moveTo>
                      <a:pt x="12" y="992"/>
                    </a:moveTo>
                    <a:lnTo>
                      <a:pt x="12" y="992"/>
                    </a:lnTo>
                    <a:cubicBezTo>
                      <a:pt x="11" y="991"/>
                      <a:pt x="12" y="989"/>
                      <a:pt x="14" y="989"/>
                    </a:cubicBezTo>
                    <a:cubicBezTo>
                      <a:pt x="15" y="988"/>
                      <a:pt x="17" y="989"/>
                      <a:pt x="18" y="991"/>
                    </a:cubicBezTo>
                    <a:lnTo>
                      <a:pt x="18" y="991"/>
                    </a:lnTo>
                    <a:cubicBezTo>
                      <a:pt x="18" y="992"/>
                      <a:pt x="17" y="994"/>
                      <a:pt x="15" y="995"/>
                    </a:cubicBezTo>
                    <a:cubicBezTo>
                      <a:pt x="14" y="995"/>
                      <a:pt x="12" y="994"/>
                      <a:pt x="12" y="992"/>
                    </a:cubicBezTo>
                    <a:close/>
                    <a:moveTo>
                      <a:pt x="10" y="980"/>
                    </a:moveTo>
                    <a:lnTo>
                      <a:pt x="10" y="980"/>
                    </a:lnTo>
                    <a:cubicBezTo>
                      <a:pt x="10" y="978"/>
                      <a:pt x="11" y="977"/>
                      <a:pt x="12" y="976"/>
                    </a:cubicBezTo>
                    <a:cubicBezTo>
                      <a:pt x="14" y="976"/>
                      <a:pt x="16" y="977"/>
                      <a:pt x="16" y="978"/>
                    </a:cubicBezTo>
                    <a:lnTo>
                      <a:pt x="16" y="978"/>
                    </a:lnTo>
                    <a:cubicBezTo>
                      <a:pt x="17" y="980"/>
                      <a:pt x="16" y="982"/>
                      <a:pt x="14" y="982"/>
                    </a:cubicBezTo>
                    <a:cubicBezTo>
                      <a:pt x="12" y="983"/>
                      <a:pt x="11" y="982"/>
                      <a:pt x="10" y="980"/>
                    </a:cubicBezTo>
                    <a:close/>
                    <a:moveTo>
                      <a:pt x="9" y="968"/>
                    </a:moveTo>
                    <a:lnTo>
                      <a:pt x="9" y="968"/>
                    </a:lnTo>
                    <a:cubicBezTo>
                      <a:pt x="8" y="966"/>
                      <a:pt x="9" y="964"/>
                      <a:pt x="11" y="964"/>
                    </a:cubicBezTo>
                    <a:cubicBezTo>
                      <a:pt x="13" y="963"/>
                      <a:pt x="14" y="964"/>
                      <a:pt x="15" y="966"/>
                    </a:cubicBezTo>
                    <a:lnTo>
                      <a:pt x="15" y="966"/>
                    </a:lnTo>
                    <a:cubicBezTo>
                      <a:pt x="15" y="968"/>
                      <a:pt x="14" y="969"/>
                      <a:pt x="13" y="970"/>
                    </a:cubicBezTo>
                    <a:cubicBezTo>
                      <a:pt x="11" y="970"/>
                      <a:pt x="9" y="969"/>
                      <a:pt x="9" y="968"/>
                    </a:cubicBezTo>
                    <a:close/>
                    <a:moveTo>
                      <a:pt x="8" y="955"/>
                    </a:moveTo>
                    <a:lnTo>
                      <a:pt x="8" y="955"/>
                    </a:lnTo>
                    <a:cubicBezTo>
                      <a:pt x="7" y="953"/>
                      <a:pt x="8" y="952"/>
                      <a:pt x="10" y="951"/>
                    </a:cubicBezTo>
                    <a:cubicBezTo>
                      <a:pt x="11" y="951"/>
                      <a:pt x="13" y="952"/>
                      <a:pt x="14" y="953"/>
                    </a:cubicBezTo>
                    <a:lnTo>
                      <a:pt x="14" y="953"/>
                    </a:lnTo>
                    <a:cubicBezTo>
                      <a:pt x="14" y="955"/>
                      <a:pt x="13" y="957"/>
                      <a:pt x="11" y="957"/>
                    </a:cubicBezTo>
                    <a:cubicBezTo>
                      <a:pt x="10" y="958"/>
                      <a:pt x="8" y="957"/>
                      <a:pt x="8" y="955"/>
                    </a:cubicBezTo>
                    <a:close/>
                    <a:moveTo>
                      <a:pt x="7" y="943"/>
                    </a:moveTo>
                    <a:lnTo>
                      <a:pt x="7" y="943"/>
                    </a:lnTo>
                    <a:cubicBezTo>
                      <a:pt x="6" y="941"/>
                      <a:pt x="7" y="939"/>
                      <a:pt x="9" y="939"/>
                    </a:cubicBezTo>
                    <a:cubicBezTo>
                      <a:pt x="10" y="938"/>
                      <a:pt x="12" y="939"/>
                      <a:pt x="13" y="941"/>
                    </a:cubicBezTo>
                    <a:lnTo>
                      <a:pt x="13" y="941"/>
                    </a:lnTo>
                    <a:cubicBezTo>
                      <a:pt x="13" y="943"/>
                      <a:pt x="12" y="944"/>
                      <a:pt x="10" y="945"/>
                    </a:cubicBezTo>
                    <a:cubicBezTo>
                      <a:pt x="9" y="945"/>
                      <a:pt x="7" y="944"/>
                      <a:pt x="7" y="943"/>
                    </a:cubicBezTo>
                    <a:close/>
                    <a:moveTo>
                      <a:pt x="6" y="930"/>
                    </a:moveTo>
                    <a:lnTo>
                      <a:pt x="6" y="930"/>
                    </a:lnTo>
                    <a:cubicBezTo>
                      <a:pt x="5" y="929"/>
                      <a:pt x="6" y="927"/>
                      <a:pt x="8" y="926"/>
                    </a:cubicBezTo>
                    <a:cubicBezTo>
                      <a:pt x="9" y="926"/>
                      <a:pt x="11" y="927"/>
                      <a:pt x="12" y="928"/>
                    </a:cubicBezTo>
                    <a:lnTo>
                      <a:pt x="12" y="928"/>
                    </a:lnTo>
                    <a:cubicBezTo>
                      <a:pt x="12" y="930"/>
                      <a:pt x="11" y="932"/>
                      <a:pt x="9" y="932"/>
                    </a:cubicBezTo>
                    <a:cubicBezTo>
                      <a:pt x="8" y="933"/>
                      <a:pt x="6" y="932"/>
                      <a:pt x="6" y="930"/>
                    </a:cubicBezTo>
                    <a:close/>
                    <a:moveTo>
                      <a:pt x="5" y="918"/>
                    </a:moveTo>
                    <a:lnTo>
                      <a:pt x="5" y="918"/>
                    </a:lnTo>
                    <a:cubicBezTo>
                      <a:pt x="4" y="916"/>
                      <a:pt x="5" y="914"/>
                      <a:pt x="7" y="914"/>
                    </a:cubicBezTo>
                    <a:cubicBezTo>
                      <a:pt x="8" y="913"/>
                      <a:pt x="10" y="914"/>
                      <a:pt x="11" y="916"/>
                    </a:cubicBezTo>
                    <a:lnTo>
                      <a:pt x="11" y="916"/>
                    </a:lnTo>
                    <a:cubicBezTo>
                      <a:pt x="11" y="918"/>
                      <a:pt x="10" y="919"/>
                      <a:pt x="8" y="920"/>
                    </a:cubicBezTo>
                    <a:cubicBezTo>
                      <a:pt x="7" y="920"/>
                      <a:pt x="5" y="919"/>
                      <a:pt x="5" y="918"/>
                    </a:cubicBezTo>
                    <a:close/>
                    <a:moveTo>
                      <a:pt x="4" y="905"/>
                    </a:moveTo>
                    <a:lnTo>
                      <a:pt x="4" y="905"/>
                    </a:lnTo>
                    <a:cubicBezTo>
                      <a:pt x="3" y="904"/>
                      <a:pt x="4" y="902"/>
                      <a:pt x="6" y="901"/>
                    </a:cubicBezTo>
                    <a:cubicBezTo>
                      <a:pt x="8" y="901"/>
                      <a:pt x="9" y="902"/>
                      <a:pt x="10" y="904"/>
                    </a:cubicBezTo>
                    <a:lnTo>
                      <a:pt x="10" y="904"/>
                    </a:lnTo>
                    <a:cubicBezTo>
                      <a:pt x="10" y="905"/>
                      <a:pt x="9" y="907"/>
                      <a:pt x="8" y="907"/>
                    </a:cubicBezTo>
                    <a:cubicBezTo>
                      <a:pt x="6" y="908"/>
                      <a:pt x="4" y="907"/>
                      <a:pt x="4" y="905"/>
                    </a:cubicBezTo>
                    <a:close/>
                    <a:moveTo>
                      <a:pt x="3" y="893"/>
                    </a:moveTo>
                    <a:lnTo>
                      <a:pt x="3" y="893"/>
                    </a:lnTo>
                    <a:cubicBezTo>
                      <a:pt x="3" y="891"/>
                      <a:pt x="3" y="889"/>
                      <a:pt x="5" y="889"/>
                    </a:cubicBezTo>
                    <a:cubicBezTo>
                      <a:pt x="7" y="888"/>
                      <a:pt x="9" y="889"/>
                      <a:pt x="9" y="891"/>
                    </a:cubicBezTo>
                    <a:lnTo>
                      <a:pt x="9" y="891"/>
                    </a:lnTo>
                    <a:cubicBezTo>
                      <a:pt x="9" y="893"/>
                      <a:pt x="9" y="894"/>
                      <a:pt x="7" y="895"/>
                    </a:cubicBezTo>
                    <a:cubicBezTo>
                      <a:pt x="5" y="895"/>
                      <a:pt x="3" y="894"/>
                      <a:pt x="3" y="893"/>
                    </a:cubicBezTo>
                    <a:close/>
                    <a:moveTo>
                      <a:pt x="2" y="880"/>
                    </a:moveTo>
                    <a:lnTo>
                      <a:pt x="2" y="880"/>
                    </a:lnTo>
                    <a:cubicBezTo>
                      <a:pt x="2" y="879"/>
                      <a:pt x="3" y="877"/>
                      <a:pt x="4" y="876"/>
                    </a:cubicBezTo>
                    <a:cubicBezTo>
                      <a:pt x="6" y="876"/>
                      <a:pt x="8" y="877"/>
                      <a:pt x="8" y="879"/>
                    </a:cubicBezTo>
                    <a:lnTo>
                      <a:pt x="8" y="879"/>
                    </a:lnTo>
                    <a:cubicBezTo>
                      <a:pt x="9" y="880"/>
                      <a:pt x="8" y="882"/>
                      <a:pt x="6" y="882"/>
                    </a:cubicBezTo>
                    <a:cubicBezTo>
                      <a:pt x="4" y="883"/>
                      <a:pt x="3" y="882"/>
                      <a:pt x="2" y="880"/>
                    </a:cubicBezTo>
                    <a:close/>
                    <a:moveTo>
                      <a:pt x="2" y="868"/>
                    </a:moveTo>
                    <a:lnTo>
                      <a:pt x="2" y="868"/>
                    </a:lnTo>
                    <a:cubicBezTo>
                      <a:pt x="1" y="866"/>
                      <a:pt x="2" y="864"/>
                      <a:pt x="4" y="864"/>
                    </a:cubicBezTo>
                    <a:cubicBezTo>
                      <a:pt x="5" y="863"/>
                      <a:pt x="7" y="864"/>
                      <a:pt x="8" y="866"/>
                    </a:cubicBezTo>
                    <a:lnTo>
                      <a:pt x="8" y="866"/>
                    </a:lnTo>
                    <a:cubicBezTo>
                      <a:pt x="8" y="868"/>
                      <a:pt x="7" y="869"/>
                      <a:pt x="6" y="870"/>
                    </a:cubicBezTo>
                    <a:cubicBezTo>
                      <a:pt x="4" y="870"/>
                      <a:pt x="2" y="869"/>
                      <a:pt x="2" y="868"/>
                    </a:cubicBezTo>
                    <a:close/>
                    <a:moveTo>
                      <a:pt x="1" y="855"/>
                    </a:moveTo>
                    <a:lnTo>
                      <a:pt x="1" y="855"/>
                    </a:lnTo>
                    <a:cubicBezTo>
                      <a:pt x="1" y="854"/>
                      <a:pt x="2" y="852"/>
                      <a:pt x="3" y="851"/>
                    </a:cubicBezTo>
                    <a:cubicBezTo>
                      <a:pt x="5" y="851"/>
                      <a:pt x="7" y="852"/>
                      <a:pt x="7" y="854"/>
                    </a:cubicBezTo>
                    <a:lnTo>
                      <a:pt x="7" y="854"/>
                    </a:lnTo>
                    <a:cubicBezTo>
                      <a:pt x="8" y="855"/>
                      <a:pt x="7" y="857"/>
                      <a:pt x="5" y="857"/>
                    </a:cubicBezTo>
                    <a:cubicBezTo>
                      <a:pt x="3" y="858"/>
                      <a:pt x="2" y="857"/>
                      <a:pt x="1" y="855"/>
                    </a:cubicBezTo>
                    <a:close/>
                    <a:moveTo>
                      <a:pt x="1" y="843"/>
                    </a:moveTo>
                    <a:lnTo>
                      <a:pt x="1" y="843"/>
                    </a:lnTo>
                    <a:cubicBezTo>
                      <a:pt x="0" y="841"/>
                      <a:pt x="1" y="839"/>
                      <a:pt x="3" y="839"/>
                    </a:cubicBezTo>
                    <a:cubicBezTo>
                      <a:pt x="5" y="838"/>
                      <a:pt x="6" y="839"/>
                      <a:pt x="7" y="841"/>
                    </a:cubicBezTo>
                    <a:lnTo>
                      <a:pt x="7" y="841"/>
                    </a:lnTo>
                    <a:cubicBezTo>
                      <a:pt x="7" y="843"/>
                      <a:pt x="6" y="844"/>
                      <a:pt x="5" y="845"/>
                    </a:cubicBezTo>
                    <a:cubicBezTo>
                      <a:pt x="3" y="845"/>
                      <a:pt x="1" y="844"/>
                      <a:pt x="1" y="843"/>
                    </a:cubicBezTo>
                    <a:close/>
                    <a:moveTo>
                      <a:pt x="0" y="830"/>
                    </a:moveTo>
                    <a:lnTo>
                      <a:pt x="0" y="830"/>
                    </a:lnTo>
                    <a:cubicBezTo>
                      <a:pt x="0" y="829"/>
                      <a:pt x="1" y="827"/>
                      <a:pt x="3" y="826"/>
                    </a:cubicBezTo>
                    <a:cubicBezTo>
                      <a:pt x="4" y="826"/>
                      <a:pt x="6" y="827"/>
                      <a:pt x="6" y="829"/>
                    </a:cubicBezTo>
                    <a:lnTo>
                      <a:pt x="6" y="829"/>
                    </a:lnTo>
                    <a:cubicBezTo>
                      <a:pt x="7" y="830"/>
                      <a:pt x="6" y="832"/>
                      <a:pt x="4" y="832"/>
                    </a:cubicBezTo>
                    <a:cubicBezTo>
                      <a:pt x="3" y="833"/>
                      <a:pt x="1" y="832"/>
                      <a:pt x="0" y="830"/>
                    </a:cubicBezTo>
                    <a:close/>
                    <a:moveTo>
                      <a:pt x="0" y="818"/>
                    </a:moveTo>
                    <a:lnTo>
                      <a:pt x="0" y="818"/>
                    </a:lnTo>
                    <a:cubicBezTo>
                      <a:pt x="0" y="816"/>
                      <a:pt x="1" y="814"/>
                      <a:pt x="2" y="814"/>
                    </a:cubicBezTo>
                    <a:cubicBezTo>
                      <a:pt x="4" y="813"/>
                      <a:pt x="6" y="814"/>
                      <a:pt x="6" y="816"/>
                    </a:cubicBezTo>
                    <a:lnTo>
                      <a:pt x="6" y="816"/>
                    </a:lnTo>
                    <a:cubicBezTo>
                      <a:pt x="7" y="818"/>
                      <a:pt x="6" y="819"/>
                      <a:pt x="4" y="820"/>
                    </a:cubicBezTo>
                    <a:cubicBezTo>
                      <a:pt x="2" y="820"/>
                      <a:pt x="1" y="819"/>
                      <a:pt x="0" y="818"/>
                    </a:cubicBezTo>
                    <a:close/>
                    <a:moveTo>
                      <a:pt x="0" y="805"/>
                    </a:moveTo>
                    <a:lnTo>
                      <a:pt x="0" y="805"/>
                    </a:lnTo>
                    <a:cubicBezTo>
                      <a:pt x="0" y="804"/>
                      <a:pt x="1" y="802"/>
                      <a:pt x="2" y="801"/>
                    </a:cubicBezTo>
                    <a:cubicBezTo>
                      <a:pt x="4" y="801"/>
                      <a:pt x="6" y="802"/>
                      <a:pt x="6" y="804"/>
                    </a:cubicBezTo>
                    <a:lnTo>
                      <a:pt x="6" y="804"/>
                    </a:lnTo>
                    <a:cubicBezTo>
                      <a:pt x="7" y="805"/>
                      <a:pt x="6" y="807"/>
                      <a:pt x="4" y="807"/>
                    </a:cubicBezTo>
                    <a:cubicBezTo>
                      <a:pt x="2" y="808"/>
                      <a:pt x="1" y="807"/>
                      <a:pt x="0" y="805"/>
                    </a:cubicBezTo>
                    <a:close/>
                    <a:moveTo>
                      <a:pt x="0" y="792"/>
                    </a:moveTo>
                    <a:lnTo>
                      <a:pt x="0" y="792"/>
                    </a:lnTo>
                    <a:cubicBezTo>
                      <a:pt x="0" y="790"/>
                      <a:pt x="1" y="789"/>
                      <a:pt x="3" y="789"/>
                    </a:cubicBezTo>
                    <a:cubicBezTo>
                      <a:pt x="5" y="789"/>
                      <a:pt x="6" y="790"/>
                      <a:pt x="6" y="792"/>
                    </a:cubicBezTo>
                    <a:lnTo>
                      <a:pt x="6" y="792"/>
                    </a:lnTo>
                    <a:cubicBezTo>
                      <a:pt x="6" y="794"/>
                      <a:pt x="5" y="795"/>
                      <a:pt x="3" y="795"/>
                    </a:cubicBezTo>
                    <a:cubicBezTo>
                      <a:pt x="1" y="795"/>
                      <a:pt x="0" y="794"/>
                      <a:pt x="0" y="792"/>
                    </a:cubicBezTo>
                    <a:close/>
                    <a:moveTo>
                      <a:pt x="0" y="779"/>
                    </a:moveTo>
                    <a:lnTo>
                      <a:pt x="0" y="779"/>
                    </a:lnTo>
                    <a:cubicBezTo>
                      <a:pt x="0" y="778"/>
                      <a:pt x="1" y="776"/>
                      <a:pt x="3" y="776"/>
                    </a:cubicBezTo>
                    <a:cubicBezTo>
                      <a:pt x="5" y="776"/>
                      <a:pt x="6" y="778"/>
                      <a:pt x="6" y="779"/>
                    </a:cubicBezTo>
                    <a:lnTo>
                      <a:pt x="6" y="779"/>
                    </a:lnTo>
                    <a:cubicBezTo>
                      <a:pt x="6" y="781"/>
                      <a:pt x="5" y="783"/>
                      <a:pt x="3" y="783"/>
                    </a:cubicBezTo>
                    <a:cubicBezTo>
                      <a:pt x="1" y="783"/>
                      <a:pt x="0" y="781"/>
                      <a:pt x="0" y="779"/>
                    </a:cubicBezTo>
                    <a:close/>
                    <a:moveTo>
                      <a:pt x="0" y="767"/>
                    </a:moveTo>
                    <a:lnTo>
                      <a:pt x="0" y="767"/>
                    </a:lnTo>
                    <a:cubicBezTo>
                      <a:pt x="0" y="765"/>
                      <a:pt x="2" y="764"/>
                      <a:pt x="3" y="764"/>
                    </a:cubicBezTo>
                    <a:cubicBezTo>
                      <a:pt x="5" y="764"/>
                      <a:pt x="6" y="765"/>
                      <a:pt x="6" y="767"/>
                    </a:cubicBezTo>
                    <a:lnTo>
                      <a:pt x="6" y="767"/>
                    </a:lnTo>
                    <a:cubicBezTo>
                      <a:pt x="6" y="769"/>
                      <a:pt x="5" y="770"/>
                      <a:pt x="3" y="770"/>
                    </a:cubicBezTo>
                    <a:cubicBezTo>
                      <a:pt x="2" y="770"/>
                      <a:pt x="0" y="769"/>
                      <a:pt x="0" y="767"/>
                    </a:cubicBezTo>
                    <a:close/>
                    <a:moveTo>
                      <a:pt x="0" y="754"/>
                    </a:moveTo>
                    <a:lnTo>
                      <a:pt x="0" y="754"/>
                    </a:lnTo>
                    <a:cubicBezTo>
                      <a:pt x="0" y="753"/>
                      <a:pt x="2" y="751"/>
                      <a:pt x="4" y="751"/>
                    </a:cubicBezTo>
                    <a:cubicBezTo>
                      <a:pt x="5" y="751"/>
                      <a:pt x="7" y="753"/>
                      <a:pt x="7" y="754"/>
                    </a:cubicBezTo>
                    <a:lnTo>
                      <a:pt x="7" y="754"/>
                    </a:lnTo>
                    <a:cubicBezTo>
                      <a:pt x="7" y="756"/>
                      <a:pt x="5" y="758"/>
                      <a:pt x="4" y="758"/>
                    </a:cubicBezTo>
                    <a:cubicBezTo>
                      <a:pt x="2" y="758"/>
                      <a:pt x="0" y="756"/>
                      <a:pt x="0" y="754"/>
                    </a:cubicBezTo>
                    <a:close/>
                    <a:moveTo>
                      <a:pt x="1" y="742"/>
                    </a:moveTo>
                    <a:lnTo>
                      <a:pt x="1" y="742"/>
                    </a:lnTo>
                    <a:cubicBezTo>
                      <a:pt x="1" y="740"/>
                      <a:pt x="2" y="739"/>
                      <a:pt x="4" y="739"/>
                    </a:cubicBezTo>
                    <a:cubicBezTo>
                      <a:pt x="6" y="739"/>
                      <a:pt x="7" y="740"/>
                      <a:pt x="7" y="742"/>
                    </a:cubicBezTo>
                    <a:lnTo>
                      <a:pt x="7" y="742"/>
                    </a:lnTo>
                    <a:cubicBezTo>
                      <a:pt x="7" y="744"/>
                      <a:pt x="6" y="745"/>
                      <a:pt x="4" y="745"/>
                    </a:cubicBezTo>
                    <a:cubicBezTo>
                      <a:pt x="2" y="745"/>
                      <a:pt x="1" y="744"/>
                      <a:pt x="1" y="742"/>
                    </a:cubicBezTo>
                    <a:close/>
                    <a:moveTo>
                      <a:pt x="1" y="729"/>
                    </a:moveTo>
                    <a:lnTo>
                      <a:pt x="1" y="729"/>
                    </a:lnTo>
                    <a:cubicBezTo>
                      <a:pt x="1" y="728"/>
                      <a:pt x="3" y="726"/>
                      <a:pt x="4" y="726"/>
                    </a:cubicBezTo>
                    <a:cubicBezTo>
                      <a:pt x="6" y="726"/>
                      <a:pt x="7" y="728"/>
                      <a:pt x="7" y="729"/>
                    </a:cubicBezTo>
                    <a:lnTo>
                      <a:pt x="7" y="729"/>
                    </a:lnTo>
                    <a:cubicBezTo>
                      <a:pt x="7" y="731"/>
                      <a:pt x="6" y="733"/>
                      <a:pt x="4" y="733"/>
                    </a:cubicBezTo>
                    <a:cubicBezTo>
                      <a:pt x="3" y="733"/>
                      <a:pt x="1" y="731"/>
                      <a:pt x="1" y="729"/>
                    </a:cubicBezTo>
                    <a:close/>
                    <a:moveTo>
                      <a:pt x="2" y="717"/>
                    </a:moveTo>
                    <a:lnTo>
                      <a:pt x="2" y="717"/>
                    </a:lnTo>
                    <a:cubicBezTo>
                      <a:pt x="2" y="715"/>
                      <a:pt x="3" y="714"/>
                      <a:pt x="5" y="714"/>
                    </a:cubicBezTo>
                    <a:cubicBezTo>
                      <a:pt x="6" y="714"/>
                      <a:pt x="8" y="715"/>
                      <a:pt x="8" y="717"/>
                    </a:cubicBezTo>
                    <a:lnTo>
                      <a:pt x="8" y="717"/>
                    </a:lnTo>
                    <a:cubicBezTo>
                      <a:pt x="8" y="719"/>
                      <a:pt x="6" y="720"/>
                      <a:pt x="5" y="720"/>
                    </a:cubicBezTo>
                    <a:cubicBezTo>
                      <a:pt x="3" y="720"/>
                      <a:pt x="2" y="719"/>
                      <a:pt x="2" y="717"/>
                    </a:cubicBezTo>
                    <a:close/>
                    <a:moveTo>
                      <a:pt x="2" y="704"/>
                    </a:moveTo>
                    <a:lnTo>
                      <a:pt x="2" y="704"/>
                    </a:lnTo>
                    <a:cubicBezTo>
                      <a:pt x="2" y="703"/>
                      <a:pt x="4" y="701"/>
                      <a:pt x="5" y="701"/>
                    </a:cubicBezTo>
                    <a:cubicBezTo>
                      <a:pt x="7" y="701"/>
                      <a:pt x="8" y="703"/>
                      <a:pt x="8" y="704"/>
                    </a:cubicBezTo>
                    <a:lnTo>
                      <a:pt x="8" y="704"/>
                    </a:lnTo>
                    <a:cubicBezTo>
                      <a:pt x="8" y="706"/>
                      <a:pt x="7" y="708"/>
                      <a:pt x="5" y="708"/>
                    </a:cubicBezTo>
                    <a:cubicBezTo>
                      <a:pt x="4" y="708"/>
                      <a:pt x="2" y="706"/>
                      <a:pt x="2" y="704"/>
                    </a:cubicBezTo>
                    <a:close/>
                    <a:moveTo>
                      <a:pt x="3" y="692"/>
                    </a:moveTo>
                    <a:lnTo>
                      <a:pt x="3" y="692"/>
                    </a:lnTo>
                    <a:cubicBezTo>
                      <a:pt x="3" y="690"/>
                      <a:pt x="4" y="689"/>
                      <a:pt x="6" y="689"/>
                    </a:cubicBezTo>
                    <a:cubicBezTo>
                      <a:pt x="8" y="689"/>
                      <a:pt x="9" y="690"/>
                      <a:pt x="9" y="692"/>
                    </a:cubicBezTo>
                    <a:lnTo>
                      <a:pt x="9" y="692"/>
                    </a:lnTo>
                    <a:cubicBezTo>
                      <a:pt x="9" y="694"/>
                      <a:pt x="8" y="695"/>
                      <a:pt x="6" y="695"/>
                    </a:cubicBezTo>
                    <a:cubicBezTo>
                      <a:pt x="4" y="695"/>
                      <a:pt x="3" y="694"/>
                      <a:pt x="3" y="692"/>
                    </a:cubicBezTo>
                    <a:close/>
                    <a:moveTo>
                      <a:pt x="4" y="679"/>
                    </a:moveTo>
                    <a:lnTo>
                      <a:pt x="4" y="679"/>
                    </a:lnTo>
                    <a:cubicBezTo>
                      <a:pt x="4" y="678"/>
                      <a:pt x="5" y="676"/>
                      <a:pt x="7" y="676"/>
                    </a:cubicBezTo>
                    <a:cubicBezTo>
                      <a:pt x="9" y="676"/>
                      <a:pt x="10" y="678"/>
                      <a:pt x="10" y="679"/>
                    </a:cubicBezTo>
                    <a:lnTo>
                      <a:pt x="10" y="679"/>
                    </a:lnTo>
                    <a:cubicBezTo>
                      <a:pt x="10" y="681"/>
                      <a:pt x="9" y="683"/>
                      <a:pt x="7" y="683"/>
                    </a:cubicBezTo>
                    <a:cubicBezTo>
                      <a:pt x="5" y="683"/>
                      <a:pt x="4" y="681"/>
                      <a:pt x="4" y="679"/>
                    </a:cubicBezTo>
                    <a:close/>
                    <a:moveTo>
                      <a:pt x="5" y="667"/>
                    </a:moveTo>
                    <a:lnTo>
                      <a:pt x="5" y="667"/>
                    </a:lnTo>
                    <a:cubicBezTo>
                      <a:pt x="5" y="665"/>
                      <a:pt x="6" y="664"/>
                      <a:pt x="8" y="664"/>
                    </a:cubicBezTo>
                    <a:cubicBezTo>
                      <a:pt x="9" y="664"/>
                      <a:pt x="11" y="665"/>
                      <a:pt x="11" y="667"/>
                    </a:cubicBezTo>
                    <a:lnTo>
                      <a:pt x="11" y="667"/>
                    </a:lnTo>
                    <a:cubicBezTo>
                      <a:pt x="11" y="669"/>
                      <a:pt x="9" y="670"/>
                      <a:pt x="8" y="670"/>
                    </a:cubicBezTo>
                    <a:cubicBezTo>
                      <a:pt x="6" y="670"/>
                      <a:pt x="5" y="669"/>
                      <a:pt x="5" y="667"/>
                    </a:cubicBezTo>
                    <a:close/>
                    <a:moveTo>
                      <a:pt x="6" y="655"/>
                    </a:moveTo>
                    <a:lnTo>
                      <a:pt x="6" y="655"/>
                    </a:lnTo>
                    <a:cubicBezTo>
                      <a:pt x="6" y="653"/>
                      <a:pt x="7" y="651"/>
                      <a:pt x="9" y="651"/>
                    </a:cubicBezTo>
                    <a:cubicBezTo>
                      <a:pt x="10" y="651"/>
                      <a:pt x="12" y="653"/>
                      <a:pt x="12" y="655"/>
                    </a:cubicBezTo>
                    <a:lnTo>
                      <a:pt x="12" y="655"/>
                    </a:lnTo>
                    <a:cubicBezTo>
                      <a:pt x="12" y="656"/>
                      <a:pt x="10" y="658"/>
                      <a:pt x="9" y="658"/>
                    </a:cubicBezTo>
                    <a:cubicBezTo>
                      <a:pt x="7" y="658"/>
                      <a:pt x="6" y="656"/>
                      <a:pt x="6" y="655"/>
                    </a:cubicBezTo>
                    <a:close/>
                    <a:moveTo>
                      <a:pt x="7" y="642"/>
                    </a:moveTo>
                    <a:lnTo>
                      <a:pt x="7" y="642"/>
                    </a:lnTo>
                    <a:cubicBezTo>
                      <a:pt x="7" y="640"/>
                      <a:pt x="8" y="639"/>
                      <a:pt x="10" y="639"/>
                    </a:cubicBezTo>
                    <a:cubicBezTo>
                      <a:pt x="11" y="639"/>
                      <a:pt x="13" y="640"/>
                      <a:pt x="13" y="642"/>
                    </a:cubicBezTo>
                    <a:lnTo>
                      <a:pt x="13" y="642"/>
                    </a:lnTo>
                    <a:cubicBezTo>
                      <a:pt x="13" y="644"/>
                      <a:pt x="11" y="645"/>
                      <a:pt x="10" y="645"/>
                    </a:cubicBezTo>
                    <a:cubicBezTo>
                      <a:pt x="8" y="645"/>
                      <a:pt x="7" y="644"/>
                      <a:pt x="7" y="642"/>
                    </a:cubicBezTo>
                    <a:close/>
                    <a:moveTo>
                      <a:pt x="8" y="630"/>
                    </a:moveTo>
                    <a:lnTo>
                      <a:pt x="8" y="630"/>
                    </a:lnTo>
                    <a:cubicBezTo>
                      <a:pt x="8" y="628"/>
                      <a:pt x="9" y="626"/>
                      <a:pt x="11" y="626"/>
                    </a:cubicBezTo>
                    <a:cubicBezTo>
                      <a:pt x="12" y="626"/>
                      <a:pt x="14" y="628"/>
                      <a:pt x="14" y="630"/>
                    </a:cubicBezTo>
                    <a:lnTo>
                      <a:pt x="14" y="630"/>
                    </a:lnTo>
                    <a:cubicBezTo>
                      <a:pt x="14" y="631"/>
                      <a:pt x="12" y="633"/>
                      <a:pt x="11" y="633"/>
                    </a:cubicBezTo>
                    <a:cubicBezTo>
                      <a:pt x="9" y="633"/>
                      <a:pt x="8" y="631"/>
                      <a:pt x="8" y="630"/>
                    </a:cubicBezTo>
                    <a:close/>
                    <a:moveTo>
                      <a:pt x="9" y="617"/>
                    </a:moveTo>
                    <a:lnTo>
                      <a:pt x="9" y="617"/>
                    </a:lnTo>
                    <a:cubicBezTo>
                      <a:pt x="9" y="615"/>
                      <a:pt x="10" y="614"/>
                      <a:pt x="12" y="614"/>
                    </a:cubicBezTo>
                    <a:cubicBezTo>
                      <a:pt x="14" y="614"/>
                      <a:pt x="15" y="615"/>
                      <a:pt x="15" y="617"/>
                    </a:cubicBezTo>
                    <a:lnTo>
                      <a:pt x="15" y="617"/>
                    </a:lnTo>
                    <a:cubicBezTo>
                      <a:pt x="15" y="619"/>
                      <a:pt x="14" y="620"/>
                      <a:pt x="12" y="620"/>
                    </a:cubicBezTo>
                    <a:cubicBezTo>
                      <a:pt x="10" y="620"/>
                      <a:pt x="9" y="619"/>
                      <a:pt x="9" y="617"/>
                    </a:cubicBezTo>
                    <a:close/>
                    <a:moveTo>
                      <a:pt x="10" y="605"/>
                    </a:moveTo>
                    <a:lnTo>
                      <a:pt x="10" y="605"/>
                    </a:lnTo>
                    <a:cubicBezTo>
                      <a:pt x="10" y="603"/>
                      <a:pt x="12" y="602"/>
                      <a:pt x="13" y="602"/>
                    </a:cubicBezTo>
                    <a:cubicBezTo>
                      <a:pt x="15" y="602"/>
                      <a:pt x="17" y="603"/>
                      <a:pt x="17" y="605"/>
                    </a:cubicBezTo>
                    <a:lnTo>
                      <a:pt x="17" y="605"/>
                    </a:lnTo>
                    <a:cubicBezTo>
                      <a:pt x="17" y="606"/>
                      <a:pt x="15" y="608"/>
                      <a:pt x="13" y="608"/>
                    </a:cubicBezTo>
                    <a:cubicBezTo>
                      <a:pt x="12" y="608"/>
                      <a:pt x="10" y="606"/>
                      <a:pt x="10" y="605"/>
                    </a:cubicBezTo>
                    <a:close/>
                    <a:moveTo>
                      <a:pt x="12" y="592"/>
                    </a:moveTo>
                    <a:lnTo>
                      <a:pt x="12" y="592"/>
                    </a:lnTo>
                    <a:cubicBezTo>
                      <a:pt x="12" y="591"/>
                      <a:pt x="13" y="589"/>
                      <a:pt x="15" y="589"/>
                    </a:cubicBezTo>
                    <a:cubicBezTo>
                      <a:pt x="17" y="589"/>
                      <a:pt x="18" y="591"/>
                      <a:pt x="18" y="592"/>
                    </a:cubicBezTo>
                    <a:lnTo>
                      <a:pt x="18" y="592"/>
                    </a:lnTo>
                    <a:cubicBezTo>
                      <a:pt x="18" y="594"/>
                      <a:pt x="17" y="595"/>
                      <a:pt x="15" y="595"/>
                    </a:cubicBezTo>
                    <a:cubicBezTo>
                      <a:pt x="13" y="595"/>
                      <a:pt x="12" y="594"/>
                      <a:pt x="12" y="592"/>
                    </a:cubicBezTo>
                    <a:close/>
                    <a:moveTo>
                      <a:pt x="13" y="580"/>
                    </a:moveTo>
                    <a:lnTo>
                      <a:pt x="13" y="580"/>
                    </a:lnTo>
                    <a:cubicBezTo>
                      <a:pt x="13" y="578"/>
                      <a:pt x="15" y="577"/>
                      <a:pt x="16" y="577"/>
                    </a:cubicBezTo>
                    <a:cubicBezTo>
                      <a:pt x="18" y="577"/>
                      <a:pt x="20" y="578"/>
                      <a:pt x="20" y="580"/>
                    </a:cubicBezTo>
                    <a:lnTo>
                      <a:pt x="20" y="580"/>
                    </a:lnTo>
                    <a:cubicBezTo>
                      <a:pt x="20" y="582"/>
                      <a:pt x="18" y="583"/>
                      <a:pt x="16" y="583"/>
                    </a:cubicBezTo>
                    <a:cubicBezTo>
                      <a:pt x="15" y="583"/>
                      <a:pt x="13" y="582"/>
                      <a:pt x="13" y="580"/>
                    </a:cubicBezTo>
                    <a:close/>
                    <a:moveTo>
                      <a:pt x="15" y="567"/>
                    </a:moveTo>
                    <a:lnTo>
                      <a:pt x="15" y="567"/>
                    </a:lnTo>
                    <a:cubicBezTo>
                      <a:pt x="15" y="566"/>
                      <a:pt x="16" y="564"/>
                      <a:pt x="18" y="564"/>
                    </a:cubicBezTo>
                    <a:cubicBezTo>
                      <a:pt x="20" y="564"/>
                      <a:pt x="21" y="566"/>
                      <a:pt x="21" y="567"/>
                    </a:cubicBezTo>
                    <a:lnTo>
                      <a:pt x="21" y="567"/>
                    </a:lnTo>
                    <a:cubicBezTo>
                      <a:pt x="21" y="569"/>
                      <a:pt x="20" y="571"/>
                      <a:pt x="18" y="571"/>
                    </a:cubicBezTo>
                    <a:cubicBezTo>
                      <a:pt x="16" y="571"/>
                      <a:pt x="15" y="569"/>
                      <a:pt x="15" y="567"/>
                    </a:cubicBezTo>
                    <a:close/>
                    <a:moveTo>
                      <a:pt x="17" y="555"/>
                    </a:moveTo>
                    <a:lnTo>
                      <a:pt x="17" y="555"/>
                    </a:lnTo>
                    <a:cubicBezTo>
                      <a:pt x="17" y="553"/>
                      <a:pt x="18" y="552"/>
                      <a:pt x="20" y="552"/>
                    </a:cubicBezTo>
                    <a:cubicBezTo>
                      <a:pt x="21" y="552"/>
                      <a:pt x="23" y="553"/>
                      <a:pt x="23" y="555"/>
                    </a:cubicBezTo>
                    <a:lnTo>
                      <a:pt x="23" y="555"/>
                    </a:lnTo>
                    <a:cubicBezTo>
                      <a:pt x="23" y="557"/>
                      <a:pt x="21" y="558"/>
                      <a:pt x="20" y="558"/>
                    </a:cubicBezTo>
                    <a:cubicBezTo>
                      <a:pt x="18" y="558"/>
                      <a:pt x="17" y="557"/>
                      <a:pt x="17" y="555"/>
                    </a:cubicBezTo>
                    <a:close/>
                    <a:moveTo>
                      <a:pt x="18" y="543"/>
                    </a:moveTo>
                    <a:lnTo>
                      <a:pt x="18" y="543"/>
                    </a:lnTo>
                    <a:cubicBezTo>
                      <a:pt x="18" y="541"/>
                      <a:pt x="20" y="540"/>
                      <a:pt x="22" y="540"/>
                    </a:cubicBezTo>
                    <a:cubicBezTo>
                      <a:pt x="23" y="540"/>
                      <a:pt x="25" y="541"/>
                      <a:pt x="25" y="543"/>
                    </a:cubicBezTo>
                    <a:lnTo>
                      <a:pt x="25" y="543"/>
                    </a:lnTo>
                    <a:cubicBezTo>
                      <a:pt x="25" y="544"/>
                      <a:pt x="23" y="546"/>
                      <a:pt x="22" y="546"/>
                    </a:cubicBezTo>
                    <a:cubicBezTo>
                      <a:pt x="20" y="546"/>
                      <a:pt x="18" y="544"/>
                      <a:pt x="18" y="543"/>
                    </a:cubicBezTo>
                    <a:close/>
                    <a:moveTo>
                      <a:pt x="20" y="530"/>
                    </a:moveTo>
                    <a:lnTo>
                      <a:pt x="20" y="530"/>
                    </a:lnTo>
                    <a:cubicBezTo>
                      <a:pt x="20" y="529"/>
                      <a:pt x="22" y="527"/>
                      <a:pt x="24" y="527"/>
                    </a:cubicBezTo>
                    <a:cubicBezTo>
                      <a:pt x="25" y="527"/>
                      <a:pt x="27" y="529"/>
                      <a:pt x="27" y="530"/>
                    </a:cubicBezTo>
                    <a:lnTo>
                      <a:pt x="27" y="530"/>
                    </a:lnTo>
                    <a:cubicBezTo>
                      <a:pt x="27" y="532"/>
                      <a:pt x="25" y="533"/>
                      <a:pt x="24" y="533"/>
                    </a:cubicBezTo>
                    <a:cubicBezTo>
                      <a:pt x="22" y="533"/>
                      <a:pt x="20" y="532"/>
                      <a:pt x="20" y="530"/>
                    </a:cubicBezTo>
                    <a:close/>
                    <a:moveTo>
                      <a:pt x="22" y="518"/>
                    </a:moveTo>
                    <a:lnTo>
                      <a:pt x="22" y="518"/>
                    </a:lnTo>
                    <a:cubicBezTo>
                      <a:pt x="22" y="516"/>
                      <a:pt x="24" y="515"/>
                      <a:pt x="26" y="515"/>
                    </a:cubicBezTo>
                    <a:cubicBezTo>
                      <a:pt x="27" y="515"/>
                      <a:pt x="29" y="516"/>
                      <a:pt x="29" y="518"/>
                    </a:cubicBezTo>
                    <a:lnTo>
                      <a:pt x="29" y="518"/>
                    </a:lnTo>
                    <a:cubicBezTo>
                      <a:pt x="29" y="520"/>
                      <a:pt x="27" y="521"/>
                      <a:pt x="26" y="521"/>
                    </a:cubicBezTo>
                    <a:cubicBezTo>
                      <a:pt x="24" y="521"/>
                      <a:pt x="22" y="520"/>
                      <a:pt x="22" y="518"/>
                    </a:cubicBezTo>
                    <a:close/>
                    <a:moveTo>
                      <a:pt x="25" y="506"/>
                    </a:moveTo>
                    <a:lnTo>
                      <a:pt x="25" y="506"/>
                    </a:lnTo>
                    <a:cubicBezTo>
                      <a:pt x="25" y="504"/>
                      <a:pt x="26" y="503"/>
                      <a:pt x="28" y="503"/>
                    </a:cubicBezTo>
                    <a:cubicBezTo>
                      <a:pt x="29" y="503"/>
                      <a:pt x="31" y="504"/>
                      <a:pt x="31" y="506"/>
                    </a:cubicBezTo>
                    <a:lnTo>
                      <a:pt x="31" y="506"/>
                    </a:lnTo>
                    <a:cubicBezTo>
                      <a:pt x="31" y="507"/>
                      <a:pt x="29" y="509"/>
                      <a:pt x="28" y="509"/>
                    </a:cubicBezTo>
                    <a:cubicBezTo>
                      <a:pt x="26" y="509"/>
                      <a:pt x="25" y="507"/>
                      <a:pt x="25" y="506"/>
                    </a:cubicBezTo>
                    <a:close/>
                    <a:moveTo>
                      <a:pt x="27" y="493"/>
                    </a:moveTo>
                    <a:lnTo>
                      <a:pt x="27" y="493"/>
                    </a:lnTo>
                    <a:cubicBezTo>
                      <a:pt x="27" y="492"/>
                      <a:pt x="28" y="490"/>
                      <a:pt x="30" y="490"/>
                    </a:cubicBezTo>
                    <a:cubicBezTo>
                      <a:pt x="32" y="490"/>
                      <a:pt x="33" y="492"/>
                      <a:pt x="33" y="493"/>
                    </a:cubicBezTo>
                    <a:lnTo>
                      <a:pt x="33" y="493"/>
                    </a:lnTo>
                    <a:cubicBezTo>
                      <a:pt x="33" y="495"/>
                      <a:pt x="32" y="497"/>
                      <a:pt x="30" y="497"/>
                    </a:cubicBezTo>
                    <a:cubicBezTo>
                      <a:pt x="28" y="497"/>
                      <a:pt x="27" y="495"/>
                      <a:pt x="27" y="493"/>
                    </a:cubicBezTo>
                    <a:close/>
                    <a:moveTo>
                      <a:pt x="29" y="481"/>
                    </a:moveTo>
                    <a:lnTo>
                      <a:pt x="29" y="481"/>
                    </a:lnTo>
                    <a:cubicBezTo>
                      <a:pt x="29" y="479"/>
                      <a:pt x="31" y="478"/>
                      <a:pt x="32" y="478"/>
                    </a:cubicBezTo>
                    <a:cubicBezTo>
                      <a:pt x="34" y="478"/>
                      <a:pt x="35" y="479"/>
                      <a:pt x="35" y="481"/>
                    </a:cubicBezTo>
                    <a:lnTo>
                      <a:pt x="35" y="481"/>
                    </a:lnTo>
                    <a:cubicBezTo>
                      <a:pt x="35" y="483"/>
                      <a:pt x="34" y="484"/>
                      <a:pt x="32" y="484"/>
                    </a:cubicBezTo>
                    <a:cubicBezTo>
                      <a:pt x="31" y="484"/>
                      <a:pt x="29" y="483"/>
                      <a:pt x="29" y="481"/>
                    </a:cubicBezTo>
                    <a:close/>
                    <a:moveTo>
                      <a:pt x="32" y="469"/>
                    </a:moveTo>
                    <a:lnTo>
                      <a:pt x="32" y="469"/>
                    </a:lnTo>
                    <a:cubicBezTo>
                      <a:pt x="32" y="467"/>
                      <a:pt x="33" y="466"/>
                      <a:pt x="35" y="466"/>
                    </a:cubicBezTo>
                    <a:cubicBezTo>
                      <a:pt x="37" y="466"/>
                      <a:pt x="38" y="467"/>
                      <a:pt x="38" y="469"/>
                    </a:cubicBezTo>
                    <a:lnTo>
                      <a:pt x="38" y="469"/>
                    </a:lnTo>
                    <a:cubicBezTo>
                      <a:pt x="38" y="471"/>
                      <a:pt x="37" y="472"/>
                      <a:pt x="35" y="472"/>
                    </a:cubicBezTo>
                    <a:cubicBezTo>
                      <a:pt x="33" y="472"/>
                      <a:pt x="32" y="471"/>
                      <a:pt x="32" y="469"/>
                    </a:cubicBezTo>
                    <a:close/>
                    <a:moveTo>
                      <a:pt x="34" y="457"/>
                    </a:moveTo>
                    <a:lnTo>
                      <a:pt x="34" y="457"/>
                    </a:lnTo>
                    <a:cubicBezTo>
                      <a:pt x="34" y="455"/>
                      <a:pt x="36" y="453"/>
                      <a:pt x="37" y="453"/>
                    </a:cubicBezTo>
                    <a:cubicBezTo>
                      <a:pt x="39" y="453"/>
                      <a:pt x="40" y="455"/>
                      <a:pt x="40" y="457"/>
                    </a:cubicBezTo>
                    <a:lnTo>
                      <a:pt x="40" y="457"/>
                    </a:lnTo>
                    <a:cubicBezTo>
                      <a:pt x="40" y="458"/>
                      <a:pt x="39" y="460"/>
                      <a:pt x="37" y="460"/>
                    </a:cubicBezTo>
                    <a:cubicBezTo>
                      <a:pt x="36" y="460"/>
                      <a:pt x="34" y="458"/>
                      <a:pt x="34" y="457"/>
                    </a:cubicBezTo>
                    <a:close/>
                    <a:moveTo>
                      <a:pt x="37" y="444"/>
                    </a:moveTo>
                    <a:lnTo>
                      <a:pt x="37" y="444"/>
                    </a:lnTo>
                    <a:cubicBezTo>
                      <a:pt x="37" y="443"/>
                      <a:pt x="38" y="441"/>
                      <a:pt x="40" y="441"/>
                    </a:cubicBezTo>
                    <a:cubicBezTo>
                      <a:pt x="42" y="441"/>
                      <a:pt x="43" y="443"/>
                      <a:pt x="43" y="444"/>
                    </a:cubicBezTo>
                    <a:lnTo>
                      <a:pt x="43" y="444"/>
                    </a:lnTo>
                    <a:cubicBezTo>
                      <a:pt x="43" y="446"/>
                      <a:pt x="42" y="448"/>
                      <a:pt x="40" y="448"/>
                    </a:cubicBezTo>
                    <a:cubicBezTo>
                      <a:pt x="38" y="448"/>
                      <a:pt x="37" y="446"/>
                      <a:pt x="37" y="444"/>
                    </a:cubicBezTo>
                    <a:close/>
                    <a:moveTo>
                      <a:pt x="40" y="432"/>
                    </a:moveTo>
                    <a:lnTo>
                      <a:pt x="40" y="432"/>
                    </a:lnTo>
                    <a:cubicBezTo>
                      <a:pt x="40" y="431"/>
                      <a:pt x="41" y="429"/>
                      <a:pt x="43" y="429"/>
                    </a:cubicBezTo>
                    <a:cubicBezTo>
                      <a:pt x="45" y="429"/>
                      <a:pt x="46" y="431"/>
                      <a:pt x="46" y="432"/>
                    </a:cubicBezTo>
                    <a:lnTo>
                      <a:pt x="46" y="432"/>
                    </a:lnTo>
                    <a:cubicBezTo>
                      <a:pt x="46" y="434"/>
                      <a:pt x="45" y="435"/>
                      <a:pt x="43" y="435"/>
                    </a:cubicBezTo>
                    <a:cubicBezTo>
                      <a:pt x="41" y="435"/>
                      <a:pt x="40" y="434"/>
                      <a:pt x="40" y="432"/>
                    </a:cubicBezTo>
                    <a:close/>
                    <a:moveTo>
                      <a:pt x="43" y="420"/>
                    </a:moveTo>
                    <a:lnTo>
                      <a:pt x="43" y="420"/>
                    </a:lnTo>
                    <a:cubicBezTo>
                      <a:pt x="43" y="418"/>
                      <a:pt x="44" y="417"/>
                      <a:pt x="46" y="417"/>
                    </a:cubicBezTo>
                    <a:cubicBezTo>
                      <a:pt x="47" y="417"/>
                      <a:pt x="49" y="418"/>
                      <a:pt x="49" y="420"/>
                    </a:cubicBezTo>
                    <a:lnTo>
                      <a:pt x="49" y="420"/>
                    </a:lnTo>
                    <a:cubicBezTo>
                      <a:pt x="49" y="422"/>
                      <a:pt x="47" y="423"/>
                      <a:pt x="46" y="423"/>
                    </a:cubicBezTo>
                    <a:cubicBezTo>
                      <a:pt x="44" y="423"/>
                      <a:pt x="43" y="422"/>
                      <a:pt x="43" y="420"/>
                    </a:cubicBezTo>
                    <a:close/>
                    <a:moveTo>
                      <a:pt x="46" y="408"/>
                    </a:moveTo>
                    <a:lnTo>
                      <a:pt x="46" y="408"/>
                    </a:lnTo>
                    <a:cubicBezTo>
                      <a:pt x="46" y="406"/>
                      <a:pt x="47" y="405"/>
                      <a:pt x="49" y="405"/>
                    </a:cubicBezTo>
                    <a:cubicBezTo>
                      <a:pt x="51" y="405"/>
                      <a:pt x="52" y="406"/>
                      <a:pt x="52" y="408"/>
                    </a:cubicBezTo>
                    <a:lnTo>
                      <a:pt x="52" y="408"/>
                    </a:lnTo>
                    <a:cubicBezTo>
                      <a:pt x="52" y="410"/>
                      <a:pt x="51" y="411"/>
                      <a:pt x="49" y="411"/>
                    </a:cubicBezTo>
                    <a:cubicBezTo>
                      <a:pt x="47" y="411"/>
                      <a:pt x="46" y="410"/>
                      <a:pt x="46" y="408"/>
                    </a:cubicBezTo>
                    <a:close/>
                    <a:moveTo>
                      <a:pt x="49" y="396"/>
                    </a:moveTo>
                    <a:lnTo>
                      <a:pt x="49" y="396"/>
                    </a:lnTo>
                    <a:cubicBezTo>
                      <a:pt x="49" y="394"/>
                      <a:pt x="50" y="393"/>
                      <a:pt x="52" y="393"/>
                    </a:cubicBezTo>
                    <a:cubicBezTo>
                      <a:pt x="54" y="393"/>
                      <a:pt x="55" y="394"/>
                      <a:pt x="55" y="396"/>
                    </a:cubicBezTo>
                    <a:lnTo>
                      <a:pt x="55" y="396"/>
                    </a:lnTo>
                    <a:cubicBezTo>
                      <a:pt x="55" y="398"/>
                      <a:pt x="54" y="399"/>
                      <a:pt x="52" y="399"/>
                    </a:cubicBezTo>
                    <a:cubicBezTo>
                      <a:pt x="50" y="399"/>
                      <a:pt x="49" y="398"/>
                      <a:pt x="49" y="396"/>
                    </a:cubicBezTo>
                    <a:close/>
                    <a:moveTo>
                      <a:pt x="52" y="384"/>
                    </a:moveTo>
                    <a:lnTo>
                      <a:pt x="52" y="384"/>
                    </a:lnTo>
                    <a:cubicBezTo>
                      <a:pt x="52" y="382"/>
                      <a:pt x="53" y="381"/>
                      <a:pt x="55" y="381"/>
                    </a:cubicBezTo>
                    <a:cubicBezTo>
                      <a:pt x="57" y="381"/>
                      <a:pt x="58" y="382"/>
                      <a:pt x="58" y="384"/>
                    </a:cubicBezTo>
                    <a:lnTo>
                      <a:pt x="58" y="384"/>
                    </a:lnTo>
                    <a:cubicBezTo>
                      <a:pt x="58" y="385"/>
                      <a:pt x="57" y="387"/>
                      <a:pt x="55" y="387"/>
                    </a:cubicBezTo>
                    <a:cubicBezTo>
                      <a:pt x="53" y="387"/>
                      <a:pt x="52" y="385"/>
                      <a:pt x="52" y="384"/>
                    </a:cubicBezTo>
                    <a:close/>
                    <a:moveTo>
                      <a:pt x="56" y="372"/>
                    </a:moveTo>
                    <a:lnTo>
                      <a:pt x="56" y="372"/>
                    </a:lnTo>
                    <a:cubicBezTo>
                      <a:pt x="56" y="370"/>
                      <a:pt x="57" y="369"/>
                      <a:pt x="59" y="369"/>
                    </a:cubicBezTo>
                    <a:cubicBezTo>
                      <a:pt x="60" y="369"/>
                      <a:pt x="62" y="370"/>
                      <a:pt x="62" y="372"/>
                    </a:cubicBezTo>
                    <a:lnTo>
                      <a:pt x="62" y="372"/>
                    </a:lnTo>
                    <a:cubicBezTo>
                      <a:pt x="62" y="373"/>
                      <a:pt x="60" y="375"/>
                      <a:pt x="59" y="375"/>
                    </a:cubicBezTo>
                    <a:cubicBezTo>
                      <a:pt x="57" y="375"/>
                      <a:pt x="56" y="373"/>
                      <a:pt x="56" y="372"/>
                    </a:cubicBezTo>
                    <a:close/>
                    <a:moveTo>
                      <a:pt x="59" y="360"/>
                    </a:moveTo>
                    <a:lnTo>
                      <a:pt x="59" y="360"/>
                    </a:lnTo>
                    <a:cubicBezTo>
                      <a:pt x="59" y="358"/>
                      <a:pt x="60" y="357"/>
                      <a:pt x="62" y="357"/>
                    </a:cubicBezTo>
                    <a:cubicBezTo>
                      <a:pt x="64" y="357"/>
                      <a:pt x="65" y="358"/>
                      <a:pt x="65" y="360"/>
                    </a:cubicBezTo>
                    <a:lnTo>
                      <a:pt x="65" y="360"/>
                    </a:lnTo>
                    <a:cubicBezTo>
                      <a:pt x="65" y="361"/>
                      <a:pt x="64" y="363"/>
                      <a:pt x="62" y="363"/>
                    </a:cubicBezTo>
                    <a:cubicBezTo>
                      <a:pt x="60" y="363"/>
                      <a:pt x="59" y="361"/>
                      <a:pt x="59" y="360"/>
                    </a:cubicBezTo>
                    <a:close/>
                    <a:moveTo>
                      <a:pt x="63" y="348"/>
                    </a:moveTo>
                    <a:lnTo>
                      <a:pt x="63" y="348"/>
                    </a:lnTo>
                    <a:cubicBezTo>
                      <a:pt x="63" y="346"/>
                      <a:pt x="64" y="345"/>
                      <a:pt x="66" y="345"/>
                    </a:cubicBezTo>
                    <a:cubicBezTo>
                      <a:pt x="68" y="345"/>
                      <a:pt x="69" y="346"/>
                      <a:pt x="69" y="348"/>
                    </a:cubicBezTo>
                    <a:lnTo>
                      <a:pt x="69" y="348"/>
                    </a:lnTo>
                    <a:cubicBezTo>
                      <a:pt x="69" y="350"/>
                      <a:pt x="68" y="351"/>
                      <a:pt x="66" y="351"/>
                    </a:cubicBezTo>
                    <a:cubicBezTo>
                      <a:pt x="64" y="351"/>
                      <a:pt x="63" y="350"/>
                      <a:pt x="63" y="348"/>
                    </a:cubicBezTo>
                    <a:close/>
                    <a:moveTo>
                      <a:pt x="67" y="336"/>
                    </a:moveTo>
                    <a:lnTo>
                      <a:pt x="67" y="336"/>
                    </a:lnTo>
                    <a:cubicBezTo>
                      <a:pt x="67" y="334"/>
                      <a:pt x="68" y="333"/>
                      <a:pt x="70" y="333"/>
                    </a:cubicBezTo>
                    <a:cubicBezTo>
                      <a:pt x="71" y="333"/>
                      <a:pt x="73" y="334"/>
                      <a:pt x="73" y="336"/>
                    </a:cubicBezTo>
                    <a:lnTo>
                      <a:pt x="73" y="336"/>
                    </a:lnTo>
                    <a:cubicBezTo>
                      <a:pt x="73" y="338"/>
                      <a:pt x="71" y="339"/>
                      <a:pt x="70" y="339"/>
                    </a:cubicBezTo>
                    <a:cubicBezTo>
                      <a:pt x="68" y="339"/>
                      <a:pt x="67" y="338"/>
                      <a:pt x="67" y="336"/>
                    </a:cubicBezTo>
                    <a:close/>
                    <a:moveTo>
                      <a:pt x="70" y="324"/>
                    </a:moveTo>
                    <a:lnTo>
                      <a:pt x="70" y="324"/>
                    </a:lnTo>
                    <a:cubicBezTo>
                      <a:pt x="70" y="322"/>
                      <a:pt x="72" y="321"/>
                      <a:pt x="74" y="321"/>
                    </a:cubicBezTo>
                    <a:cubicBezTo>
                      <a:pt x="75" y="321"/>
                      <a:pt x="77" y="322"/>
                      <a:pt x="77" y="324"/>
                    </a:cubicBezTo>
                    <a:lnTo>
                      <a:pt x="77" y="324"/>
                    </a:lnTo>
                    <a:cubicBezTo>
                      <a:pt x="77" y="326"/>
                      <a:pt x="75" y="327"/>
                      <a:pt x="74" y="327"/>
                    </a:cubicBezTo>
                    <a:cubicBezTo>
                      <a:pt x="72" y="327"/>
                      <a:pt x="70" y="326"/>
                      <a:pt x="70" y="324"/>
                    </a:cubicBezTo>
                    <a:close/>
                    <a:moveTo>
                      <a:pt x="75" y="311"/>
                    </a:moveTo>
                    <a:lnTo>
                      <a:pt x="75" y="311"/>
                    </a:lnTo>
                    <a:cubicBezTo>
                      <a:pt x="75" y="310"/>
                      <a:pt x="77" y="309"/>
                      <a:pt x="79" y="309"/>
                    </a:cubicBezTo>
                    <a:cubicBezTo>
                      <a:pt x="80" y="310"/>
                      <a:pt x="81" y="311"/>
                      <a:pt x="81" y="313"/>
                    </a:cubicBezTo>
                    <a:lnTo>
                      <a:pt x="81" y="313"/>
                    </a:lnTo>
                    <a:cubicBezTo>
                      <a:pt x="80" y="315"/>
                      <a:pt x="78" y="316"/>
                      <a:pt x="77" y="315"/>
                    </a:cubicBezTo>
                    <a:cubicBezTo>
                      <a:pt x="75" y="315"/>
                      <a:pt x="74" y="313"/>
                      <a:pt x="75" y="311"/>
                    </a:cubicBezTo>
                    <a:close/>
                    <a:moveTo>
                      <a:pt x="79" y="300"/>
                    </a:moveTo>
                    <a:lnTo>
                      <a:pt x="79" y="300"/>
                    </a:lnTo>
                    <a:cubicBezTo>
                      <a:pt x="79" y="298"/>
                      <a:pt x="81" y="297"/>
                      <a:pt x="83" y="297"/>
                    </a:cubicBezTo>
                    <a:cubicBezTo>
                      <a:pt x="84" y="298"/>
                      <a:pt x="85" y="300"/>
                      <a:pt x="85" y="301"/>
                    </a:cubicBezTo>
                    <a:lnTo>
                      <a:pt x="85" y="301"/>
                    </a:lnTo>
                    <a:cubicBezTo>
                      <a:pt x="84" y="303"/>
                      <a:pt x="83" y="304"/>
                      <a:pt x="81" y="303"/>
                    </a:cubicBezTo>
                    <a:cubicBezTo>
                      <a:pt x="79" y="303"/>
                      <a:pt x="78" y="301"/>
                      <a:pt x="79" y="300"/>
                    </a:cubicBezTo>
                    <a:close/>
                    <a:moveTo>
                      <a:pt x="83" y="288"/>
                    </a:moveTo>
                    <a:lnTo>
                      <a:pt x="83" y="288"/>
                    </a:lnTo>
                    <a:cubicBezTo>
                      <a:pt x="84" y="286"/>
                      <a:pt x="86" y="285"/>
                      <a:pt x="87" y="286"/>
                    </a:cubicBezTo>
                    <a:cubicBezTo>
                      <a:pt x="89" y="286"/>
                      <a:pt x="90" y="288"/>
                      <a:pt x="89" y="290"/>
                    </a:cubicBezTo>
                    <a:lnTo>
                      <a:pt x="89" y="290"/>
                    </a:lnTo>
                    <a:cubicBezTo>
                      <a:pt x="89" y="291"/>
                      <a:pt x="87" y="292"/>
                      <a:pt x="85" y="292"/>
                    </a:cubicBezTo>
                    <a:cubicBezTo>
                      <a:pt x="84" y="291"/>
                      <a:pt x="83" y="289"/>
                      <a:pt x="83" y="288"/>
                    </a:cubicBezTo>
                    <a:close/>
                    <a:moveTo>
                      <a:pt x="88" y="276"/>
                    </a:moveTo>
                    <a:lnTo>
                      <a:pt x="88" y="276"/>
                    </a:lnTo>
                    <a:cubicBezTo>
                      <a:pt x="88" y="274"/>
                      <a:pt x="90" y="274"/>
                      <a:pt x="92" y="274"/>
                    </a:cubicBezTo>
                    <a:cubicBezTo>
                      <a:pt x="93" y="275"/>
                      <a:pt x="94" y="276"/>
                      <a:pt x="94" y="278"/>
                    </a:cubicBezTo>
                    <a:lnTo>
                      <a:pt x="94" y="278"/>
                    </a:lnTo>
                    <a:cubicBezTo>
                      <a:pt x="93" y="280"/>
                      <a:pt x="91" y="281"/>
                      <a:pt x="90" y="280"/>
                    </a:cubicBezTo>
                    <a:cubicBezTo>
                      <a:pt x="88" y="279"/>
                      <a:pt x="87" y="278"/>
                      <a:pt x="88" y="276"/>
                    </a:cubicBezTo>
                    <a:close/>
                    <a:moveTo>
                      <a:pt x="92" y="264"/>
                    </a:moveTo>
                    <a:lnTo>
                      <a:pt x="92" y="264"/>
                    </a:lnTo>
                    <a:cubicBezTo>
                      <a:pt x="93" y="263"/>
                      <a:pt x="95" y="262"/>
                      <a:pt x="96" y="262"/>
                    </a:cubicBezTo>
                    <a:cubicBezTo>
                      <a:pt x="98" y="263"/>
                      <a:pt x="99" y="265"/>
                      <a:pt x="98" y="266"/>
                    </a:cubicBezTo>
                    <a:lnTo>
                      <a:pt x="98" y="266"/>
                    </a:lnTo>
                    <a:cubicBezTo>
                      <a:pt x="98" y="268"/>
                      <a:pt x="96" y="269"/>
                      <a:pt x="94" y="268"/>
                    </a:cubicBezTo>
                    <a:cubicBezTo>
                      <a:pt x="93" y="268"/>
                      <a:pt x="92" y="266"/>
                      <a:pt x="92" y="264"/>
                    </a:cubicBezTo>
                    <a:close/>
                    <a:moveTo>
                      <a:pt x="97" y="253"/>
                    </a:moveTo>
                    <a:lnTo>
                      <a:pt x="97" y="253"/>
                    </a:lnTo>
                    <a:cubicBezTo>
                      <a:pt x="98" y="251"/>
                      <a:pt x="100" y="250"/>
                      <a:pt x="101" y="251"/>
                    </a:cubicBezTo>
                    <a:cubicBezTo>
                      <a:pt x="103" y="251"/>
                      <a:pt x="104" y="253"/>
                      <a:pt x="103" y="255"/>
                    </a:cubicBezTo>
                    <a:lnTo>
                      <a:pt x="103" y="255"/>
                    </a:lnTo>
                    <a:cubicBezTo>
                      <a:pt x="103" y="257"/>
                      <a:pt x="101" y="257"/>
                      <a:pt x="99" y="257"/>
                    </a:cubicBezTo>
                    <a:cubicBezTo>
                      <a:pt x="98" y="256"/>
                      <a:pt x="97" y="255"/>
                      <a:pt x="97" y="253"/>
                    </a:cubicBezTo>
                    <a:close/>
                    <a:moveTo>
                      <a:pt x="102" y="241"/>
                    </a:moveTo>
                    <a:lnTo>
                      <a:pt x="102" y="241"/>
                    </a:lnTo>
                    <a:cubicBezTo>
                      <a:pt x="103" y="240"/>
                      <a:pt x="105" y="239"/>
                      <a:pt x="106" y="239"/>
                    </a:cubicBezTo>
                    <a:cubicBezTo>
                      <a:pt x="108" y="240"/>
                      <a:pt x="109" y="242"/>
                      <a:pt x="108" y="243"/>
                    </a:cubicBezTo>
                    <a:lnTo>
                      <a:pt x="108" y="243"/>
                    </a:lnTo>
                    <a:cubicBezTo>
                      <a:pt x="108" y="245"/>
                      <a:pt x="106" y="246"/>
                      <a:pt x="104" y="245"/>
                    </a:cubicBezTo>
                    <a:cubicBezTo>
                      <a:pt x="103" y="245"/>
                      <a:pt x="102" y="243"/>
                      <a:pt x="102" y="241"/>
                    </a:cubicBezTo>
                    <a:close/>
                    <a:moveTo>
                      <a:pt x="107" y="230"/>
                    </a:moveTo>
                    <a:lnTo>
                      <a:pt x="107" y="230"/>
                    </a:lnTo>
                    <a:cubicBezTo>
                      <a:pt x="108" y="228"/>
                      <a:pt x="110" y="228"/>
                      <a:pt x="111" y="228"/>
                    </a:cubicBezTo>
                    <a:cubicBezTo>
                      <a:pt x="113" y="229"/>
                      <a:pt x="114" y="230"/>
                      <a:pt x="113" y="232"/>
                    </a:cubicBezTo>
                    <a:lnTo>
                      <a:pt x="113" y="232"/>
                    </a:lnTo>
                    <a:cubicBezTo>
                      <a:pt x="113" y="234"/>
                      <a:pt x="111" y="235"/>
                      <a:pt x="109" y="234"/>
                    </a:cubicBezTo>
                    <a:cubicBezTo>
                      <a:pt x="108" y="233"/>
                      <a:pt x="107" y="232"/>
                      <a:pt x="107" y="230"/>
                    </a:cubicBezTo>
                    <a:close/>
                    <a:moveTo>
                      <a:pt x="113" y="219"/>
                    </a:moveTo>
                    <a:lnTo>
                      <a:pt x="113" y="219"/>
                    </a:lnTo>
                    <a:cubicBezTo>
                      <a:pt x="113" y="217"/>
                      <a:pt x="115" y="216"/>
                      <a:pt x="117" y="217"/>
                    </a:cubicBezTo>
                    <a:cubicBezTo>
                      <a:pt x="118" y="217"/>
                      <a:pt x="119" y="219"/>
                      <a:pt x="119" y="221"/>
                    </a:cubicBezTo>
                    <a:lnTo>
                      <a:pt x="119" y="221"/>
                    </a:lnTo>
                    <a:cubicBezTo>
                      <a:pt x="118" y="222"/>
                      <a:pt x="117" y="223"/>
                      <a:pt x="115" y="223"/>
                    </a:cubicBezTo>
                    <a:cubicBezTo>
                      <a:pt x="113" y="222"/>
                      <a:pt x="112" y="220"/>
                      <a:pt x="113" y="219"/>
                    </a:cubicBezTo>
                    <a:close/>
                    <a:moveTo>
                      <a:pt x="118" y="208"/>
                    </a:moveTo>
                    <a:lnTo>
                      <a:pt x="118" y="208"/>
                    </a:lnTo>
                    <a:cubicBezTo>
                      <a:pt x="119" y="206"/>
                      <a:pt x="121" y="205"/>
                      <a:pt x="122" y="206"/>
                    </a:cubicBezTo>
                    <a:cubicBezTo>
                      <a:pt x="124" y="206"/>
                      <a:pt x="125" y="208"/>
                      <a:pt x="124" y="209"/>
                    </a:cubicBezTo>
                    <a:lnTo>
                      <a:pt x="124" y="209"/>
                    </a:lnTo>
                    <a:cubicBezTo>
                      <a:pt x="124" y="211"/>
                      <a:pt x="122" y="212"/>
                      <a:pt x="120" y="211"/>
                    </a:cubicBezTo>
                    <a:cubicBezTo>
                      <a:pt x="119" y="211"/>
                      <a:pt x="118" y="209"/>
                      <a:pt x="118" y="208"/>
                    </a:cubicBezTo>
                    <a:close/>
                    <a:moveTo>
                      <a:pt x="124" y="196"/>
                    </a:moveTo>
                    <a:lnTo>
                      <a:pt x="124" y="196"/>
                    </a:lnTo>
                    <a:cubicBezTo>
                      <a:pt x="125" y="195"/>
                      <a:pt x="126" y="194"/>
                      <a:pt x="128" y="194"/>
                    </a:cubicBezTo>
                    <a:cubicBezTo>
                      <a:pt x="130" y="195"/>
                      <a:pt x="131" y="197"/>
                      <a:pt x="130" y="198"/>
                    </a:cubicBezTo>
                    <a:lnTo>
                      <a:pt x="130" y="198"/>
                    </a:lnTo>
                    <a:cubicBezTo>
                      <a:pt x="130" y="200"/>
                      <a:pt x="128" y="201"/>
                      <a:pt x="126" y="200"/>
                    </a:cubicBezTo>
                    <a:cubicBezTo>
                      <a:pt x="124" y="200"/>
                      <a:pt x="124" y="198"/>
                      <a:pt x="124" y="196"/>
                    </a:cubicBezTo>
                    <a:close/>
                    <a:moveTo>
                      <a:pt x="130" y="185"/>
                    </a:moveTo>
                    <a:lnTo>
                      <a:pt x="130" y="185"/>
                    </a:lnTo>
                    <a:cubicBezTo>
                      <a:pt x="130" y="184"/>
                      <a:pt x="132" y="183"/>
                      <a:pt x="134" y="183"/>
                    </a:cubicBezTo>
                    <a:cubicBezTo>
                      <a:pt x="136" y="184"/>
                      <a:pt x="136" y="186"/>
                      <a:pt x="136" y="187"/>
                    </a:cubicBezTo>
                    <a:lnTo>
                      <a:pt x="136" y="187"/>
                    </a:lnTo>
                    <a:cubicBezTo>
                      <a:pt x="135" y="189"/>
                      <a:pt x="134" y="190"/>
                      <a:pt x="132" y="189"/>
                    </a:cubicBezTo>
                    <a:cubicBezTo>
                      <a:pt x="130" y="189"/>
                      <a:pt x="129" y="187"/>
                      <a:pt x="130" y="185"/>
                    </a:cubicBezTo>
                    <a:close/>
                    <a:moveTo>
                      <a:pt x="136" y="174"/>
                    </a:moveTo>
                    <a:lnTo>
                      <a:pt x="136" y="174"/>
                    </a:lnTo>
                    <a:cubicBezTo>
                      <a:pt x="137" y="173"/>
                      <a:pt x="138" y="172"/>
                      <a:pt x="140" y="173"/>
                    </a:cubicBezTo>
                    <a:cubicBezTo>
                      <a:pt x="142" y="173"/>
                      <a:pt x="143" y="175"/>
                      <a:pt x="142" y="176"/>
                    </a:cubicBezTo>
                    <a:lnTo>
                      <a:pt x="142" y="176"/>
                    </a:lnTo>
                    <a:cubicBezTo>
                      <a:pt x="142" y="178"/>
                      <a:pt x="140" y="179"/>
                      <a:pt x="138" y="178"/>
                    </a:cubicBezTo>
                    <a:cubicBezTo>
                      <a:pt x="136" y="178"/>
                      <a:pt x="136" y="176"/>
                      <a:pt x="136" y="174"/>
                    </a:cubicBezTo>
                    <a:close/>
                    <a:moveTo>
                      <a:pt x="142" y="164"/>
                    </a:moveTo>
                    <a:lnTo>
                      <a:pt x="142" y="164"/>
                    </a:lnTo>
                    <a:cubicBezTo>
                      <a:pt x="143" y="162"/>
                      <a:pt x="145" y="161"/>
                      <a:pt x="146" y="162"/>
                    </a:cubicBezTo>
                    <a:cubicBezTo>
                      <a:pt x="148" y="162"/>
                      <a:pt x="149" y="164"/>
                      <a:pt x="148" y="166"/>
                    </a:cubicBezTo>
                    <a:lnTo>
                      <a:pt x="148" y="166"/>
                    </a:lnTo>
                    <a:cubicBezTo>
                      <a:pt x="148" y="167"/>
                      <a:pt x="146" y="168"/>
                      <a:pt x="144" y="168"/>
                    </a:cubicBezTo>
                    <a:cubicBezTo>
                      <a:pt x="143" y="167"/>
                      <a:pt x="142" y="165"/>
                      <a:pt x="142" y="164"/>
                    </a:cubicBezTo>
                    <a:close/>
                    <a:moveTo>
                      <a:pt x="149" y="153"/>
                    </a:moveTo>
                    <a:lnTo>
                      <a:pt x="149" y="153"/>
                    </a:lnTo>
                    <a:cubicBezTo>
                      <a:pt x="150" y="151"/>
                      <a:pt x="151" y="151"/>
                      <a:pt x="153" y="151"/>
                    </a:cubicBezTo>
                    <a:cubicBezTo>
                      <a:pt x="155" y="152"/>
                      <a:pt x="155" y="153"/>
                      <a:pt x="155" y="155"/>
                    </a:cubicBezTo>
                    <a:lnTo>
                      <a:pt x="155" y="155"/>
                    </a:lnTo>
                    <a:cubicBezTo>
                      <a:pt x="154" y="157"/>
                      <a:pt x="153" y="158"/>
                      <a:pt x="151" y="157"/>
                    </a:cubicBezTo>
                    <a:cubicBezTo>
                      <a:pt x="149" y="156"/>
                      <a:pt x="148" y="155"/>
                      <a:pt x="149" y="153"/>
                    </a:cubicBezTo>
                    <a:close/>
                    <a:moveTo>
                      <a:pt x="156" y="143"/>
                    </a:moveTo>
                    <a:lnTo>
                      <a:pt x="156" y="143"/>
                    </a:lnTo>
                    <a:cubicBezTo>
                      <a:pt x="156" y="141"/>
                      <a:pt x="158" y="140"/>
                      <a:pt x="160" y="141"/>
                    </a:cubicBezTo>
                    <a:cubicBezTo>
                      <a:pt x="161" y="141"/>
                      <a:pt x="162" y="143"/>
                      <a:pt x="162" y="145"/>
                    </a:cubicBezTo>
                    <a:lnTo>
                      <a:pt x="162" y="145"/>
                    </a:lnTo>
                    <a:cubicBezTo>
                      <a:pt x="161" y="146"/>
                      <a:pt x="159" y="147"/>
                      <a:pt x="158" y="146"/>
                    </a:cubicBezTo>
                    <a:cubicBezTo>
                      <a:pt x="156" y="146"/>
                      <a:pt x="155" y="144"/>
                      <a:pt x="156" y="143"/>
                    </a:cubicBezTo>
                    <a:close/>
                    <a:moveTo>
                      <a:pt x="163" y="132"/>
                    </a:moveTo>
                    <a:lnTo>
                      <a:pt x="163" y="132"/>
                    </a:lnTo>
                    <a:cubicBezTo>
                      <a:pt x="163" y="130"/>
                      <a:pt x="165" y="130"/>
                      <a:pt x="167" y="130"/>
                    </a:cubicBezTo>
                    <a:cubicBezTo>
                      <a:pt x="168" y="131"/>
                      <a:pt x="169" y="132"/>
                      <a:pt x="169" y="134"/>
                    </a:cubicBezTo>
                    <a:lnTo>
                      <a:pt x="169" y="134"/>
                    </a:lnTo>
                    <a:cubicBezTo>
                      <a:pt x="168" y="136"/>
                      <a:pt x="166" y="137"/>
                      <a:pt x="165" y="136"/>
                    </a:cubicBezTo>
                    <a:cubicBezTo>
                      <a:pt x="163" y="136"/>
                      <a:pt x="162" y="134"/>
                      <a:pt x="163" y="132"/>
                    </a:cubicBezTo>
                    <a:close/>
                    <a:moveTo>
                      <a:pt x="170" y="122"/>
                    </a:moveTo>
                    <a:lnTo>
                      <a:pt x="170" y="122"/>
                    </a:lnTo>
                    <a:cubicBezTo>
                      <a:pt x="170" y="120"/>
                      <a:pt x="172" y="119"/>
                      <a:pt x="174" y="120"/>
                    </a:cubicBezTo>
                    <a:cubicBezTo>
                      <a:pt x="176" y="120"/>
                      <a:pt x="176" y="122"/>
                      <a:pt x="176" y="124"/>
                    </a:cubicBezTo>
                    <a:lnTo>
                      <a:pt x="176" y="124"/>
                    </a:lnTo>
                    <a:cubicBezTo>
                      <a:pt x="175" y="126"/>
                      <a:pt x="174" y="126"/>
                      <a:pt x="172" y="126"/>
                    </a:cubicBezTo>
                    <a:cubicBezTo>
                      <a:pt x="170" y="125"/>
                      <a:pt x="169" y="124"/>
                      <a:pt x="170" y="122"/>
                    </a:cubicBezTo>
                    <a:close/>
                    <a:moveTo>
                      <a:pt x="177" y="112"/>
                    </a:moveTo>
                    <a:lnTo>
                      <a:pt x="177" y="112"/>
                    </a:lnTo>
                    <a:cubicBezTo>
                      <a:pt x="178" y="110"/>
                      <a:pt x="180" y="109"/>
                      <a:pt x="181" y="110"/>
                    </a:cubicBezTo>
                    <a:cubicBezTo>
                      <a:pt x="183" y="110"/>
                      <a:pt x="184" y="112"/>
                      <a:pt x="183" y="114"/>
                    </a:cubicBezTo>
                    <a:lnTo>
                      <a:pt x="183" y="114"/>
                    </a:lnTo>
                    <a:cubicBezTo>
                      <a:pt x="183" y="116"/>
                      <a:pt x="181" y="116"/>
                      <a:pt x="179" y="116"/>
                    </a:cubicBezTo>
                    <a:cubicBezTo>
                      <a:pt x="178" y="115"/>
                      <a:pt x="177" y="114"/>
                      <a:pt x="177" y="112"/>
                    </a:cubicBezTo>
                    <a:close/>
                    <a:moveTo>
                      <a:pt x="186" y="101"/>
                    </a:moveTo>
                    <a:lnTo>
                      <a:pt x="186" y="101"/>
                    </a:lnTo>
                    <a:cubicBezTo>
                      <a:pt x="187" y="100"/>
                      <a:pt x="189" y="100"/>
                      <a:pt x="190" y="101"/>
                    </a:cubicBezTo>
                    <a:cubicBezTo>
                      <a:pt x="191" y="102"/>
                      <a:pt x="192" y="104"/>
                      <a:pt x="191" y="105"/>
                    </a:cubicBezTo>
                    <a:lnTo>
                      <a:pt x="191" y="105"/>
                    </a:lnTo>
                    <a:cubicBezTo>
                      <a:pt x="190" y="106"/>
                      <a:pt x="188" y="107"/>
                      <a:pt x="186" y="106"/>
                    </a:cubicBezTo>
                    <a:cubicBezTo>
                      <a:pt x="185" y="104"/>
                      <a:pt x="185" y="103"/>
                      <a:pt x="186" y="101"/>
                    </a:cubicBezTo>
                    <a:close/>
                    <a:moveTo>
                      <a:pt x="194" y="92"/>
                    </a:moveTo>
                    <a:lnTo>
                      <a:pt x="194" y="92"/>
                    </a:lnTo>
                    <a:cubicBezTo>
                      <a:pt x="195" y="90"/>
                      <a:pt x="197" y="90"/>
                      <a:pt x="198" y="91"/>
                    </a:cubicBezTo>
                    <a:cubicBezTo>
                      <a:pt x="200" y="92"/>
                      <a:pt x="200" y="94"/>
                      <a:pt x="199" y="96"/>
                    </a:cubicBezTo>
                    <a:lnTo>
                      <a:pt x="199" y="96"/>
                    </a:lnTo>
                    <a:cubicBezTo>
                      <a:pt x="198" y="97"/>
                      <a:pt x="196" y="97"/>
                      <a:pt x="194" y="96"/>
                    </a:cubicBezTo>
                    <a:cubicBezTo>
                      <a:pt x="193" y="95"/>
                      <a:pt x="193" y="93"/>
                      <a:pt x="194" y="92"/>
                    </a:cubicBezTo>
                    <a:close/>
                    <a:moveTo>
                      <a:pt x="202" y="82"/>
                    </a:moveTo>
                    <a:lnTo>
                      <a:pt x="202" y="82"/>
                    </a:lnTo>
                    <a:cubicBezTo>
                      <a:pt x="203" y="81"/>
                      <a:pt x="205" y="81"/>
                      <a:pt x="207" y="82"/>
                    </a:cubicBezTo>
                    <a:cubicBezTo>
                      <a:pt x="208" y="83"/>
                      <a:pt x="208" y="85"/>
                      <a:pt x="207" y="86"/>
                    </a:cubicBezTo>
                    <a:lnTo>
                      <a:pt x="207" y="86"/>
                    </a:lnTo>
                    <a:cubicBezTo>
                      <a:pt x="206" y="88"/>
                      <a:pt x="204" y="88"/>
                      <a:pt x="203" y="87"/>
                    </a:cubicBezTo>
                    <a:cubicBezTo>
                      <a:pt x="201" y="86"/>
                      <a:pt x="201" y="84"/>
                      <a:pt x="202" y="82"/>
                    </a:cubicBezTo>
                    <a:close/>
                    <a:moveTo>
                      <a:pt x="211" y="73"/>
                    </a:moveTo>
                    <a:lnTo>
                      <a:pt x="211" y="73"/>
                    </a:lnTo>
                    <a:cubicBezTo>
                      <a:pt x="212" y="72"/>
                      <a:pt x="214" y="72"/>
                      <a:pt x="215" y="73"/>
                    </a:cubicBezTo>
                    <a:cubicBezTo>
                      <a:pt x="217" y="74"/>
                      <a:pt x="217" y="76"/>
                      <a:pt x="216" y="77"/>
                    </a:cubicBezTo>
                    <a:lnTo>
                      <a:pt x="216" y="77"/>
                    </a:lnTo>
                    <a:cubicBezTo>
                      <a:pt x="215" y="79"/>
                      <a:pt x="213" y="79"/>
                      <a:pt x="211" y="78"/>
                    </a:cubicBezTo>
                    <a:cubicBezTo>
                      <a:pt x="210" y="77"/>
                      <a:pt x="210" y="75"/>
                      <a:pt x="211" y="73"/>
                    </a:cubicBezTo>
                    <a:close/>
                    <a:moveTo>
                      <a:pt x="220" y="65"/>
                    </a:moveTo>
                    <a:lnTo>
                      <a:pt x="220" y="65"/>
                    </a:lnTo>
                    <a:cubicBezTo>
                      <a:pt x="221" y="63"/>
                      <a:pt x="223" y="63"/>
                      <a:pt x="224" y="64"/>
                    </a:cubicBezTo>
                    <a:cubicBezTo>
                      <a:pt x="226" y="65"/>
                      <a:pt x="226" y="67"/>
                      <a:pt x="225" y="68"/>
                    </a:cubicBezTo>
                    <a:lnTo>
                      <a:pt x="225" y="68"/>
                    </a:lnTo>
                    <a:cubicBezTo>
                      <a:pt x="224" y="70"/>
                      <a:pt x="222" y="70"/>
                      <a:pt x="220" y="69"/>
                    </a:cubicBezTo>
                    <a:cubicBezTo>
                      <a:pt x="219" y="68"/>
                      <a:pt x="219" y="66"/>
                      <a:pt x="220" y="65"/>
                    </a:cubicBezTo>
                    <a:close/>
                    <a:moveTo>
                      <a:pt x="229" y="56"/>
                    </a:moveTo>
                    <a:lnTo>
                      <a:pt x="229" y="56"/>
                    </a:lnTo>
                    <a:cubicBezTo>
                      <a:pt x="230" y="55"/>
                      <a:pt x="232" y="55"/>
                      <a:pt x="233" y="56"/>
                    </a:cubicBezTo>
                    <a:cubicBezTo>
                      <a:pt x="235" y="57"/>
                      <a:pt x="235" y="59"/>
                      <a:pt x="234" y="60"/>
                    </a:cubicBezTo>
                    <a:lnTo>
                      <a:pt x="234" y="60"/>
                    </a:lnTo>
                    <a:cubicBezTo>
                      <a:pt x="233" y="61"/>
                      <a:pt x="231" y="62"/>
                      <a:pt x="230" y="61"/>
                    </a:cubicBezTo>
                    <a:cubicBezTo>
                      <a:pt x="228" y="59"/>
                      <a:pt x="228" y="58"/>
                      <a:pt x="229" y="56"/>
                    </a:cubicBezTo>
                    <a:close/>
                    <a:moveTo>
                      <a:pt x="239" y="48"/>
                    </a:moveTo>
                    <a:lnTo>
                      <a:pt x="239" y="48"/>
                    </a:lnTo>
                    <a:cubicBezTo>
                      <a:pt x="240" y="47"/>
                      <a:pt x="242" y="47"/>
                      <a:pt x="243" y="48"/>
                    </a:cubicBezTo>
                    <a:cubicBezTo>
                      <a:pt x="245" y="49"/>
                      <a:pt x="245" y="51"/>
                      <a:pt x="243" y="52"/>
                    </a:cubicBezTo>
                    <a:lnTo>
                      <a:pt x="243" y="52"/>
                    </a:lnTo>
                    <a:cubicBezTo>
                      <a:pt x="242" y="54"/>
                      <a:pt x="240" y="54"/>
                      <a:pt x="239" y="52"/>
                    </a:cubicBezTo>
                    <a:cubicBezTo>
                      <a:pt x="238" y="51"/>
                      <a:pt x="238" y="49"/>
                      <a:pt x="239" y="48"/>
                    </a:cubicBezTo>
                    <a:close/>
                    <a:moveTo>
                      <a:pt x="249" y="40"/>
                    </a:moveTo>
                    <a:lnTo>
                      <a:pt x="249" y="40"/>
                    </a:lnTo>
                    <a:cubicBezTo>
                      <a:pt x="250" y="39"/>
                      <a:pt x="252" y="39"/>
                      <a:pt x="253" y="40"/>
                    </a:cubicBezTo>
                    <a:cubicBezTo>
                      <a:pt x="255" y="42"/>
                      <a:pt x="255" y="44"/>
                      <a:pt x="253" y="45"/>
                    </a:cubicBezTo>
                    <a:lnTo>
                      <a:pt x="253" y="45"/>
                    </a:lnTo>
                    <a:cubicBezTo>
                      <a:pt x="252" y="46"/>
                      <a:pt x="250" y="46"/>
                      <a:pt x="249" y="45"/>
                    </a:cubicBezTo>
                    <a:cubicBezTo>
                      <a:pt x="248" y="44"/>
                      <a:pt x="248" y="42"/>
                      <a:pt x="249" y="40"/>
                    </a:cubicBezTo>
                    <a:close/>
                    <a:moveTo>
                      <a:pt x="259" y="33"/>
                    </a:moveTo>
                    <a:lnTo>
                      <a:pt x="259" y="33"/>
                    </a:lnTo>
                    <a:cubicBezTo>
                      <a:pt x="260" y="32"/>
                      <a:pt x="262" y="32"/>
                      <a:pt x="264" y="33"/>
                    </a:cubicBezTo>
                    <a:cubicBezTo>
                      <a:pt x="265" y="35"/>
                      <a:pt x="265" y="37"/>
                      <a:pt x="264" y="38"/>
                    </a:cubicBezTo>
                    <a:lnTo>
                      <a:pt x="264" y="38"/>
                    </a:lnTo>
                    <a:cubicBezTo>
                      <a:pt x="262" y="39"/>
                      <a:pt x="260" y="39"/>
                      <a:pt x="259" y="38"/>
                    </a:cubicBezTo>
                    <a:cubicBezTo>
                      <a:pt x="258" y="37"/>
                      <a:pt x="258" y="35"/>
                      <a:pt x="259" y="33"/>
                    </a:cubicBezTo>
                    <a:close/>
                    <a:moveTo>
                      <a:pt x="270" y="27"/>
                    </a:moveTo>
                    <a:lnTo>
                      <a:pt x="270" y="27"/>
                    </a:lnTo>
                    <a:cubicBezTo>
                      <a:pt x="271" y="26"/>
                      <a:pt x="273" y="26"/>
                      <a:pt x="274" y="27"/>
                    </a:cubicBezTo>
                    <a:cubicBezTo>
                      <a:pt x="276" y="28"/>
                      <a:pt x="276" y="30"/>
                      <a:pt x="274" y="31"/>
                    </a:cubicBezTo>
                    <a:lnTo>
                      <a:pt x="274" y="31"/>
                    </a:lnTo>
                    <a:cubicBezTo>
                      <a:pt x="273" y="32"/>
                      <a:pt x="271" y="32"/>
                      <a:pt x="270" y="31"/>
                    </a:cubicBezTo>
                    <a:cubicBezTo>
                      <a:pt x="269" y="30"/>
                      <a:pt x="269" y="28"/>
                      <a:pt x="270" y="27"/>
                    </a:cubicBezTo>
                    <a:close/>
                    <a:moveTo>
                      <a:pt x="281" y="21"/>
                    </a:moveTo>
                    <a:lnTo>
                      <a:pt x="281" y="21"/>
                    </a:lnTo>
                    <a:cubicBezTo>
                      <a:pt x="283" y="20"/>
                      <a:pt x="285" y="20"/>
                      <a:pt x="286" y="21"/>
                    </a:cubicBezTo>
                    <a:cubicBezTo>
                      <a:pt x="287" y="23"/>
                      <a:pt x="286" y="25"/>
                      <a:pt x="285" y="26"/>
                    </a:cubicBezTo>
                    <a:lnTo>
                      <a:pt x="285" y="26"/>
                    </a:lnTo>
                    <a:cubicBezTo>
                      <a:pt x="284" y="27"/>
                      <a:pt x="282" y="26"/>
                      <a:pt x="281" y="25"/>
                    </a:cubicBezTo>
                    <a:cubicBezTo>
                      <a:pt x="280" y="24"/>
                      <a:pt x="280" y="22"/>
                      <a:pt x="281" y="21"/>
                    </a:cubicBezTo>
                    <a:close/>
                    <a:moveTo>
                      <a:pt x="293" y="15"/>
                    </a:moveTo>
                    <a:lnTo>
                      <a:pt x="293" y="15"/>
                    </a:lnTo>
                    <a:cubicBezTo>
                      <a:pt x="294" y="14"/>
                      <a:pt x="296" y="15"/>
                      <a:pt x="297" y="16"/>
                    </a:cubicBezTo>
                    <a:cubicBezTo>
                      <a:pt x="298" y="17"/>
                      <a:pt x="298" y="19"/>
                      <a:pt x="296" y="20"/>
                    </a:cubicBezTo>
                    <a:lnTo>
                      <a:pt x="296" y="20"/>
                    </a:lnTo>
                    <a:cubicBezTo>
                      <a:pt x="295" y="21"/>
                      <a:pt x="293" y="21"/>
                      <a:pt x="292" y="20"/>
                    </a:cubicBezTo>
                    <a:cubicBezTo>
                      <a:pt x="291" y="18"/>
                      <a:pt x="291" y="16"/>
                      <a:pt x="293" y="15"/>
                    </a:cubicBezTo>
                    <a:close/>
                    <a:moveTo>
                      <a:pt x="305" y="10"/>
                    </a:moveTo>
                    <a:lnTo>
                      <a:pt x="305" y="10"/>
                    </a:lnTo>
                    <a:cubicBezTo>
                      <a:pt x="306" y="10"/>
                      <a:pt x="308" y="10"/>
                      <a:pt x="309" y="12"/>
                    </a:cubicBezTo>
                    <a:cubicBezTo>
                      <a:pt x="310" y="13"/>
                      <a:pt x="309" y="15"/>
                      <a:pt x="307" y="16"/>
                    </a:cubicBezTo>
                    <a:lnTo>
                      <a:pt x="307" y="16"/>
                    </a:lnTo>
                    <a:cubicBezTo>
                      <a:pt x="306" y="17"/>
                      <a:pt x="304" y="16"/>
                      <a:pt x="303" y="15"/>
                    </a:cubicBezTo>
                    <a:cubicBezTo>
                      <a:pt x="302" y="13"/>
                      <a:pt x="303" y="11"/>
                      <a:pt x="305" y="10"/>
                    </a:cubicBezTo>
                    <a:close/>
                    <a:moveTo>
                      <a:pt x="317" y="6"/>
                    </a:moveTo>
                    <a:lnTo>
                      <a:pt x="317" y="6"/>
                    </a:lnTo>
                    <a:cubicBezTo>
                      <a:pt x="319" y="6"/>
                      <a:pt x="320" y="7"/>
                      <a:pt x="321" y="8"/>
                    </a:cubicBezTo>
                    <a:cubicBezTo>
                      <a:pt x="321" y="10"/>
                      <a:pt x="321" y="12"/>
                      <a:pt x="319" y="12"/>
                    </a:cubicBezTo>
                    <a:lnTo>
                      <a:pt x="319" y="12"/>
                    </a:lnTo>
                    <a:cubicBezTo>
                      <a:pt x="317" y="13"/>
                      <a:pt x="316" y="12"/>
                      <a:pt x="315" y="10"/>
                    </a:cubicBezTo>
                    <a:cubicBezTo>
                      <a:pt x="314" y="9"/>
                      <a:pt x="315" y="7"/>
                      <a:pt x="317" y="6"/>
                    </a:cubicBezTo>
                    <a:close/>
                    <a:moveTo>
                      <a:pt x="329" y="4"/>
                    </a:moveTo>
                    <a:lnTo>
                      <a:pt x="329" y="4"/>
                    </a:lnTo>
                    <a:cubicBezTo>
                      <a:pt x="331" y="3"/>
                      <a:pt x="333" y="4"/>
                      <a:pt x="333" y="6"/>
                    </a:cubicBezTo>
                    <a:cubicBezTo>
                      <a:pt x="334" y="7"/>
                      <a:pt x="333" y="9"/>
                      <a:pt x="331" y="9"/>
                    </a:cubicBezTo>
                    <a:lnTo>
                      <a:pt x="331" y="9"/>
                    </a:lnTo>
                    <a:cubicBezTo>
                      <a:pt x="329" y="10"/>
                      <a:pt x="328" y="9"/>
                      <a:pt x="327" y="8"/>
                    </a:cubicBezTo>
                    <a:cubicBezTo>
                      <a:pt x="327" y="6"/>
                      <a:pt x="327" y="4"/>
                      <a:pt x="329" y="4"/>
                    </a:cubicBezTo>
                    <a:close/>
                    <a:moveTo>
                      <a:pt x="342" y="1"/>
                    </a:moveTo>
                    <a:lnTo>
                      <a:pt x="342" y="1"/>
                    </a:lnTo>
                    <a:cubicBezTo>
                      <a:pt x="344" y="1"/>
                      <a:pt x="345" y="2"/>
                      <a:pt x="346" y="4"/>
                    </a:cubicBezTo>
                    <a:cubicBezTo>
                      <a:pt x="346" y="6"/>
                      <a:pt x="345" y="7"/>
                      <a:pt x="343" y="8"/>
                    </a:cubicBezTo>
                    <a:lnTo>
                      <a:pt x="343" y="8"/>
                    </a:lnTo>
                    <a:cubicBezTo>
                      <a:pt x="341" y="8"/>
                      <a:pt x="340" y="7"/>
                      <a:pt x="339" y="5"/>
                    </a:cubicBezTo>
                    <a:cubicBezTo>
                      <a:pt x="339" y="3"/>
                      <a:pt x="340" y="2"/>
                      <a:pt x="342" y="1"/>
                    </a:cubicBezTo>
                    <a:close/>
                    <a:moveTo>
                      <a:pt x="354" y="0"/>
                    </a:moveTo>
                    <a:lnTo>
                      <a:pt x="354" y="0"/>
                    </a:lnTo>
                    <a:cubicBezTo>
                      <a:pt x="356" y="0"/>
                      <a:pt x="358" y="1"/>
                      <a:pt x="358" y="3"/>
                    </a:cubicBezTo>
                    <a:cubicBezTo>
                      <a:pt x="358" y="4"/>
                      <a:pt x="357" y="6"/>
                      <a:pt x="355" y="6"/>
                    </a:cubicBezTo>
                    <a:lnTo>
                      <a:pt x="355" y="6"/>
                    </a:lnTo>
                    <a:cubicBezTo>
                      <a:pt x="354" y="7"/>
                      <a:pt x="352" y="5"/>
                      <a:pt x="352" y="4"/>
                    </a:cubicBezTo>
                    <a:cubicBezTo>
                      <a:pt x="352" y="2"/>
                      <a:pt x="353" y="0"/>
                      <a:pt x="354" y="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1303" name="Freeform 770"/>
            <p:cNvSpPr>
              <a:spLocks noEditPoints="1"/>
            </p:cNvSpPr>
            <p:nvPr/>
          </p:nvSpPr>
          <p:spPr bwMode="auto">
            <a:xfrm>
              <a:off x="2311" y="1742"/>
              <a:ext cx="2733" cy="646"/>
            </a:xfrm>
            <a:custGeom>
              <a:avLst/>
              <a:gdLst>
                <a:gd name="T0" fmla="*/ 2728 w 2733"/>
                <a:gd name="T1" fmla="*/ 646 h 646"/>
                <a:gd name="T2" fmla="*/ 0 w 2733"/>
                <a:gd name="T3" fmla="*/ 16 h 646"/>
                <a:gd name="T4" fmla="*/ 2 w 2733"/>
                <a:gd name="T5" fmla="*/ 11 h 646"/>
                <a:gd name="T6" fmla="*/ 2730 w 2733"/>
                <a:gd name="T7" fmla="*/ 640 h 646"/>
                <a:gd name="T8" fmla="*/ 2728 w 2733"/>
                <a:gd name="T9" fmla="*/ 646 h 646"/>
                <a:gd name="T10" fmla="*/ 2731 w 2733"/>
                <a:gd name="T11" fmla="*/ 635 h 646"/>
                <a:gd name="T12" fmla="*/ 3 w 2733"/>
                <a:gd name="T13" fmla="*/ 6 h 646"/>
                <a:gd name="T14" fmla="*/ 5 w 2733"/>
                <a:gd name="T15" fmla="*/ 0 h 646"/>
                <a:gd name="T16" fmla="*/ 2733 w 2733"/>
                <a:gd name="T17" fmla="*/ 630 h 646"/>
                <a:gd name="T18" fmla="*/ 2731 w 2733"/>
                <a:gd name="T19" fmla="*/ 635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3" h="646">
                  <a:moveTo>
                    <a:pt x="2728" y="646"/>
                  </a:moveTo>
                  <a:lnTo>
                    <a:pt x="0" y="16"/>
                  </a:lnTo>
                  <a:lnTo>
                    <a:pt x="2" y="11"/>
                  </a:lnTo>
                  <a:lnTo>
                    <a:pt x="2730" y="640"/>
                  </a:lnTo>
                  <a:lnTo>
                    <a:pt x="2728" y="646"/>
                  </a:lnTo>
                  <a:close/>
                  <a:moveTo>
                    <a:pt x="2731" y="635"/>
                  </a:moveTo>
                  <a:lnTo>
                    <a:pt x="3" y="6"/>
                  </a:lnTo>
                  <a:lnTo>
                    <a:pt x="5" y="0"/>
                  </a:lnTo>
                  <a:lnTo>
                    <a:pt x="2733" y="630"/>
                  </a:lnTo>
                  <a:lnTo>
                    <a:pt x="2731" y="635"/>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04" name="Group 773"/>
            <p:cNvGrpSpPr>
              <a:grpSpLocks/>
            </p:cNvGrpSpPr>
            <p:nvPr/>
          </p:nvGrpSpPr>
          <p:grpSpPr bwMode="auto">
            <a:xfrm>
              <a:off x="3441" y="1992"/>
              <a:ext cx="11" cy="19"/>
              <a:chOff x="3441" y="1992"/>
              <a:chExt cx="11" cy="19"/>
            </a:xfrm>
          </p:grpSpPr>
          <p:sp>
            <p:nvSpPr>
              <p:cNvPr id="51895" name="Oval 771"/>
              <p:cNvSpPr>
                <a:spLocks noChangeArrowheads="1"/>
              </p:cNvSpPr>
              <p:nvPr/>
            </p:nvSpPr>
            <p:spPr bwMode="auto">
              <a:xfrm>
                <a:off x="3441" y="1992"/>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6" name="Oval 772"/>
              <p:cNvSpPr>
                <a:spLocks noChangeArrowheads="1"/>
              </p:cNvSpPr>
              <p:nvPr/>
            </p:nvSpPr>
            <p:spPr bwMode="auto">
              <a:xfrm>
                <a:off x="3441" y="1992"/>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5" name="Group 776"/>
            <p:cNvGrpSpPr>
              <a:grpSpLocks/>
            </p:cNvGrpSpPr>
            <p:nvPr/>
          </p:nvGrpSpPr>
          <p:grpSpPr bwMode="auto">
            <a:xfrm>
              <a:off x="3767" y="1638"/>
              <a:ext cx="19" cy="31"/>
              <a:chOff x="3767" y="1638"/>
              <a:chExt cx="19" cy="31"/>
            </a:xfrm>
          </p:grpSpPr>
          <p:sp>
            <p:nvSpPr>
              <p:cNvPr id="51893" name="Oval 774"/>
              <p:cNvSpPr>
                <a:spLocks noChangeArrowheads="1"/>
              </p:cNvSpPr>
              <p:nvPr/>
            </p:nvSpPr>
            <p:spPr bwMode="auto">
              <a:xfrm>
                <a:off x="3767" y="1638"/>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4" name="Freeform 775"/>
              <p:cNvSpPr>
                <a:spLocks/>
              </p:cNvSpPr>
              <p:nvPr/>
            </p:nvSpPr>
            <p:spPr bwMode="auto">
              <a:xfrm>
                <a:off x="3767" y="1638"/>
                <a:ext cx="19" cy="31"/>
              </a:xfrm>
              <a:custGeom>
                <a:avLst/>
                <a:gdLst>
                  <a:gd name="T0" fmla="*/ 10 w 19"/>
                  <a:gd name="T1" fmla="*/ 0 h 31"/>
                  <a:gd name="T2" fmla="*/ 19 w 19"/>
                  <a:gd name="T3" fmla="*/ 15 h 31"/>
                  <a:gd name="T4" fmla="*/ 10 w 19"/>
                  <a:gd name="T5" fmla="*/ 31 h 31"/>
                  <a:gd name="T6" fmla="*/ 0 w 19"/>
                  <a:gd name="T7" fmla="*/ 15 h 31"/>
                  <a:gd name="T8" fmla="*/ 10 w 19"/>
                  <a:gd name="T9" fmla="*/ 0 h 31"/>
                </a:gdLst>
                <a:ahLst/>
                <a:cxnLst>
                  <a:cxn ang="0">
                    <a:pos x="T0" y="T1"/>
                  </a:cxn>
                  <a:cxn ang="0">
                    <a:pos x="T2" y="T3"/>
                  </a:cxn>
                  <a:cxn ang="0">
                    <a:pos x="T4" y="T5"/>
                  </a:cxn>
                  <a:cxn ang="0">
                    <a:pos x="T6" y="T7"/>
                  </a:cxn>
                  <a:cxn ang="0">
                    <a:pos x="T8" y="T9"/>
                  </a:cxn>
                </a:cxnLst>
                <a:rect l="0" t="0" r="r" b="b"/>
                <a:pathLst>
                  <a:path w="19" h="31">
                    <a:moveTo>
                      <a:pt x="10" y="0"/>
                    </a:moveTo>
                    <a:cubicBezTo>
                      <a:pt x="14" y="0"/>
                      <a:pt x="19" y="6"/>
                      <a:pt x="19" y="15"/>
                    </a:cubicBezTo>
                    <a:cubicBezTo>
                      <a:pt x="19" y="24"/>
                      <a:pt x="14" y="31"/>
                      <a:pt x="10" y="31"/>
                    </a:cubicBezTo>
                    <a:cubicBezTo>
                      <a:pt x="4" y="31"/>
                      <a:pt x="0" y="24"/>
                      <a:pt x="0" y="15"/>
                    </a:cubicBezTo>
                    <a:cubicBezTo>
                      <a:pt x="0" y="6"/>
                      <a:pt x="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6" name="Group 779"/>
            <p:cNvGrpSpPr>
              <a:grpSpLocks/>
            </p:cNvGrpSpPr>
            <p:nvPr/>
          </p:nvGrpSpPr>
          <p:grpSpPr bwMode="auto">
            <a:xfrm>
              <a:off x="3704" y="1520"/>
              <a:ext cx="19" cy="32"/>
              <a:chOff x="3704" y="1520"/>
              <a:chExt cx="19" cy="32"/>
            </a:xfrm>
          </p:grpSpPr>
          <p:sp>
            <p:nvSpPr>
              <p:cNvPr id="51891" name="Oval 777"/>
              <p:cNvSpPr>
                <a:spLocks noChangeArrowheads="1"/>
              </p:cNvSpPr>
              <p:nvPr/>
            </p:nvSpPr>
            <p:spPr bwMode="auto">
              <a:xfrm>
                <a:off x="3704" y="152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2" name="Oval 778"/>
              <p:cNvSpPr>
                <a:spLocks noChangeArrowheads="1"/>
              </p:cNvSpPr>
              <p:nvPr/>
            </p:nvSpPr>
            <p:spPr bwMode="auto">
              <a:xfrm>
                <a:off x="3704" y="152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7" name="Group 782"/>
            <p:cNvGrpSpPr>
              <a:grpSpLocks/>
            </p:cNvGrpSpPr>
            <p:nvPr/>
          </p:nvGrpSpPr>
          <p:grpSpPr bwMode="auto">
            <a:xfrm>
              <a:off x="3625" y="1422"/>
              <a:ext cx="19" cy="32"/>
              <a:chOff x="3625" y="1422"/>
              <a:chExt cx="19" cy="32"/>
            </a:xfrm>
          </p:grpSpPr>
          <p:sp>
            <p:nvSpPr>
              <p:cNvPr id="51889" name="Oval 780"/>
              <p:cNvSpPr>
                <a:spLocks noChangeArrowheads="1"/>
              </p:cNvSpPr>
              <p:nvPr/>
            </p:nvSpPr>
            <p:spPr bwMode="auto">
              <a:xfrm>
                <a:off x="3625" y="142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0" name="Oval 781"/>
              <p:cNvSpPr>
                <a:spLocks noChangeArrowheads="1"/>
              </p:cNvSpPr>
              <p:nvPr/>
            </p:nvSpPr>
            <p:spPr bwMode="auto">
              <a:xfrm>
                <a:off x="3625" y="142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8" name="Group 785"/>
            <p:cNvGrpSpPr>
              <a:grpSpLocks/>
            </p:cNvGrpSpPr>
            <p:nvPr/>
          </p:nvGrpSpPr>
          <p:grpSpPr bwMode="auto">
            <a:xfrm>
              <a:off x="3527" y="1360"/>
              <a:ext cx="19" cy="32"/>
              <a:chOff x="3527" y="1360"/>
              <a:chExt cx="19" cy="32"/>
            </a:xfrm>
          </p:grpSpPr>
          <p:sp>
            <p:nvSpPr>
              <p:cNvPr id="51887" name="Oval 783"/>
              <p:cNvSpPr>
                <a:spLocks noChangeArrowheads="1"/>
              </p:cNvSpPr>
              <p:nvPr/>
            </p:nvSpPr>
            <p:spPr bwMode="auto">
              <a:xfrm>
                <a:off x="3527" y="136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8" name="Oval 784"/>
              <p:cNvSpPr>
                <a:spLocks noChangeArrowheads="1"/>
              </p:cNvSpPr>
              <p:nvPr/>
            </p:nvSpPr>
            <p:spPr bwMode="auto">
              <a:xfrm>
                <a:off x="3527" y="136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09" name="Group 788"/>
            <p:cNvGrpSpPr>
              <a:grpSpLocks/>
            </p:cNvGrpSpPr>
            <p:nvPr/>
          </p:nvGrpSpPr>
          <p:grpSpPr bwMode="auto">
            <a:xfrm>
              <a:off x="3415" y="1351"/>
              <a:ext cx="19" cy="32"/>
              <a:chOff x="3415" y="1351"/>
              <a:chExt cx="19" cy="32"/>
            </a:xfrm>
          </p:grpSpPr>
          <p:sp>
            <p:nvSpPr>
              <p:cNvPr id="51885" name="Oval 786"/>
              <p:cNvSpPr>
                <a:spLocks noChangeArrowheads="1"/>
              </p:cNvSpPr>
              <p:nvPr/>
            </p:nvSpPr>
            <p:spPr bwMode="auto">
              <a:xfrm>
                <a:off x="3415" y="13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6" name="Oval 787"/>
              <p:cNvSpPr>
                <a:spLocks noChangeArrowheads="1"/>
              </p:cNvSpPr>
              <p:nvPr/>
            </p:nvSpPr>
            <p:spPr bwMode="auto">
              <a:xfrm>
                <a:off x="3415" y="13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0" name="Group 791"/>
            <p:cNvGrpSpPr>
              <a:grpSpLocks/>
            </p:cNvGrpSpPr>
            <p:nvPr/>
          </p:nvGrpSpPr>
          <p:grpSpPr bwMode="auto">
            <a:xfrm>
              <a:off x="3310" y="1389"/>
              <a:ext cx="18" cy="31"/>
              <a:chOff x="3310" y="1389"/>
              <a:chExt cx="18" cy="31"/>
            </a:xfrm>
          </p:grpSpPr>
          <p:sp>
            <p:nvSpPr>
              <p:cNvPr id="51883" name="Oval 789"/>
              <p:cNvSpPr>
                <a:spLocks noChangeArrowheads="1"/>
              </p:cNvSpPr>
              <p:nvPr/>
            </p:nvSpPr>
            <p:spPr bwMode="auto">
              <a:xfrm>
                <a:off x="3310" y="1389"/>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4" name="Oval 790"/>
              <p:cNvSpPr>
                <a:spLocks noChangeArrowheads="1"/>
              </p:cNvSpPr>
              <p:nvPr/>
            </p:nvSpPr>
            <p:spPr bwMode="auto">
              <a:xfrm>
                <a:off x="3310" y="1389"/>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1" name="Group 794"/>
            <p:cNvGrpSpPr>
              <a:grpSpLocks/>
            </p:cNvGrpSpPr>
            <p:nvPr/>
          </p:nvGrpSpPr>
          <p:grpSpPr bwMode="auto">
            <a:xfrm>
              <a:off x="3211" y="1481"/>
              <a:ext cx="19" cy="32"/>
              <a:chOff x="3211" y="1481"/>
              <a:chExt cx="19" cy="32"/>
            </a:xfrm>
          </p:grpSpPr>
          <p:sp>
            <p:nvSpPr>
              <p:cNvPr id="51881" name="Oval 792"/>
              <p:cNvSpPr>
                <a:spLocks noChangeArrowheads="1"/>
              </p:cNvSpPr>
              <p:nvPr/>
            </p:nvSpPr>
            <p:spPr bwMode="auto">
              <a:xfrm>
                <a:off x="3211" y="14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2" name="Oval 793"/>
              <p:cNvSpPr>
                <a:spLocks noChangeArrowheads="1"/>
              </p:cNvSpPr>
              <p:nvPr/>
            </p:nvSpPr>
            <p:spPr bwMode="auto">
              <a:xfrm>
                <a:off x="3211" y="14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2" name="Group 797"/>
            <p:cNvGrpSpPr>
              <a:grpSpLocks/>
            </p:cNvGrpSpPr>
            <p:nvPr/>
          </p:nvGrpSpPr>
          <p:grpSpPr bwMode="auto">
            <a:xfrm>
              <a:off x="3126" y="1619"/>
              <a:ext cx="19" cy="31"/>
              <a:chOff x="3126" y="1619"/>
              <a:chExt cx="19" cy="31"/>
            </a:xfrm>
          </p:grpSpPr>
          <p:sp>
            <p:nvSpPr>
              <p:cNvPr id="51879" name="Oval 795"/>
              <p:cNvSpPr>
                <a:spLocks noChangeArrowheads="1"/>
              </p:cNvSpPr>
              <p:nvPr/>
            </p:nvSpPr>
            <p:spPr bwMode="auto">
              <a:xfrm>
                <a:off x="3126" y="1619"/>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0" name="Oval 796"/>
              <p:cNvSpPr>
                <a:spLocks noChangeArrowheads="1"/>
              </p:cNvSpPr>
              <p:nvPr/>
            </p:nvSpPr>
            <p:spPr bwMode="auto">
              <a:xfrm>
                <a:off x="3126" y="1619"/>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3" name="Group 800"/>
            <p:cNvGrpSpPr>
              <a:grpSpLocks/>
            </p:cNvGrpSpPr>
            <p:nvPr/>
          </p:nvGrpSpPr>
          <p:grpSpPr bwMode="auto">
            <a:xfrm>
              <a:off x="3075" y="1775"/>
              <a:ext cx="19" cy="32"/>
              <a:chOff x="3075" y="1775"/>
              <a:chExt cx="19" cy="32"/>
            </a:xfrm>
          </p:grpSpPr>
          <p:sp>
            <p:nvSpPr>
              <p:cNvPr id="51877" name="Oval 798"/>
              <p:cNvSpPr>
                <a:spLocks noChangeArrowheads="1"/>
              </p:cNvSpPr>
              <p:nvPr/>
            </p:nvSpPr>
            <p:spPr bwMode="auto">
              <a:xfrm>
                <a:off x="3075" y="1775"/>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8" name="Oval 799"/>
              <p:cNvSpPr>
                <a:spLocks noChangeArrowheads="1"/>
              </p:cNvSpPr>
              <p:nvPr/>
            </p:nvSpPr>
            <p:spPr bwMode="auto">
              <a:xfrm>
                <a:off x="3075" y="1775"/>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4" name="Group 803"/>
            <p:cNvGrpSpPr>
              <a:grpSpLocks/>
            </p:cNvGrpSpPr>
            <p:nvPr/>
          </p:nvGrpSpPr>
          <p:grpSpPr bwMode="auto">
            <a:xfrm>
              <a:off x="3086" y="2305"/>
              <a:ext cx="19" cy="31"/>
              <a:chOff x="3086" y="2305"/>
              <a:chExt cx="19" cy="31"/>
            </a:xfrm>
          </p:grpSpPr>
          <p:sp>
            <p:nvSpPr>
              <p:cNvPr id="51875" name="Oval 801"/>
              <p:cNvSpPr>
                <a:spLocks noChangeArrowheads="1"/>
              </p:cNvSpPr>
              <p:nvPr/>
            </p:nvSpPr>
            <p:spPr bwMode="auto">
              <a:xfrm>
                <a:off x="3086" y="230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6" name="Oval 802"/>
              <p:cNvSpPr>
                <a:spLocks noChangeArrowheads="1"/>
              </p:cNvSpPr>
              <p:nvPr/>
            </p:nvSpPr>
            <p:spPr bwMode="auto">
              <a:xfrm>
                <a:off x="3086" y="230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5" name="Group 806"/>
            <p:cNvGrpSpPr>
              <a:grpSpLocks/>
            </p:cNvGrpSpPr>
            <p:nvPr/>
          </p:nvGrpSpPr>
          <p:grpSpPr bwMode="auto">
            <a:xfrm>
              <a:off x="3138" y="2435"/>
              <a:ext cx="18" cy="32"/>
              <a:chOff x="3138" y="2435"/>
              <a:chExt cx="18" cy="32"/>
            </a:xfrm>
          </p:grpSpPr>
          <p:sp>
            <p:nvSpPr>
              <p:cNvPr id="51873" name="Oval 804"/>
              <p:cNvSpPr>
                <a:spLocks noChangeArrowheads="1"/>
              </p:cNvSpPr>
              <p:nvPr/>
            </p:nvSpPr>
            <p:spPr bwMode="auto">
              <a:xfrm>
                <a:off x="3138" y="243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4" name="Oval 805"/>
              <p:cNvSpPr>
                <a:spLocks noChangeArrowheads="1"/>
              </p:cNvSpPr>
              <p:nvPr/>
            </p:nvSpPr>
            <p:spPr bwMode="auto">
              <a:xfrm>
                <a:off x="3138" y="243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6" name="Group 809"/>
            <p:cNvGrpSpPr>
              <a:grpSpLocks/>
            </p:cNvGrpSpPr>
            <p:nvPr/>
          </p:nvGrpSpPr>
          <p:grpSpPr bwMode="auto">
            <a:xfrm>
              <a:off x="3799" y="1750"/>
              <a:ext cx="19" cy="32"/>
              <a:chOff x="3799" y="1750"/>
              <a:chExt cx="19" cy="32"/>
            </a:xfrm>
          </p:grpSpPr>
          <p:sp>
            <p:nvSpPr>
              <p:cNvPr id="51871" name="Oval 807"/>
              <p:cNvSpPr>
                <a:spLocks noChangeArrowheads="1"/>
              </p:cNvSpPr>
              <p:nvPr/>
            </p:nvSpPr>
            <p:spPr bwMode="auto">
              <a:xfrm>
                <a:off x="3799" y="175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2" name="Oval 808"/>
              <p:cNvSpPr>
                <a:spLocks noChangeArrowheads="1"/>
              </p:cNvSpPr>
              <p:nvPr/>
            </p:nvSpPr>
            <p:spPr bwMode="auto">
              <a:xfrm>
                <a:off x="3799" y="175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17" name="Freeform 810"/>
            <p:cNvSpPr>
              <a:spLocks noEditPoints="1"/>
            </p:cNvSpPr>
            <p:nvPr/>
          </p:nvSpPr>
          <p:spPr bwMode="auto">
            <a:xfrm>
              <a:off x="3050" y="1355"/>
              <a:ext cx="794" cy="1364"/>
            </a:xfrm>
            <a:custGeom>
              <a:avLst/>
              <a:gdLst>
                <a:gd name="T0" fmla="*/ 585 w 1056"/>
                <a:gd name="T1" fmla="*/ 9 h 2132"/>
                <a:gd name="T2" fmla="*/ 650 w 1056"/>
                <a:gd name="T3" fmla="*/ 32 h 2132"/>
                <a:gd name="T4" fmla="*/ 728 w 1056"/>
                <a:gd name="T5" fmla="*/ 79 h 2132"/>
                <a:gd name="T6" fmla="*/ 778 w 1056"/>
                <a:gd name="T7" fmla="*/ 135 h 2132"/>
                <a:gd name="T8" fmla="*/ 837 w 1056"/>
                <a:gd name="T9" fmla="*/ 201 h 2132"/>
                <a:gd name="T10" fmla="*/ 870 w 1056"/>
                <a:gd name="T11" fmla="*/ 267 h 2132"/>
                <a:gd name="T12" fmla="*/ 911 w 1056"/>
                <a:gd name="T13" fmla="*/ 331 h 2132"/>
                <a:gd name="T14" fmla="*/ 943 w 1056"/>
                <a:gd name="T15" fmla="*/ 416 h 2132"/>
                <a:gd name="T16" fmla="*/ 967 w 1056"/>
                <a:gd name="T17" fmla="*/ 480 h 2132"/>
                <a:gd name="T18" fmla="*/ 995 w 1056"/>
                <a:gd name="T19" fmla="*/ 567 h 2132"/>
                <a:gd name="T20" fmla="*/ 1006 w 1056"/>
                <a:gd name="T21" fmla="*/ 640 h 2132"/>
                <a:gd name="T22" fmla="*/ 1029 w 1056"/>
                <a:gd name="T23" fmla="*/ 726 h 2132"/>
                <a:gd name="T24" fmla="*/ 1033 w 1056"/>
                <a:gd name="T25" fmla="*/ 801 h 2132"/>
                <a:gd name="T26" fmla="*/ 1048 w 1056"/>
                <a:gd name="T27" fmla="*/ 875 h 2132"/>
                <a:gd name="T28" fmla="*/ 1051 w 1056"/>
                <a:gd name="T29" fmla="*/ 966 h 2132"/>
                <a:gd name="T30" fmla="*/ 1053 w 1056"/>
                <a:gd name="T31" fmla="*/ 1034 h 2132"/>
                <a:gd name="T32" fmla="*/ 1055 w 1056"/>
                <a:gd name="T33" fmla="*/ 1126 h 2132"/>
                <a:gd name="T34" fmla="*/ 1046 w 1056"/>
                <a:gd name="T35" fmla="*/ 1199 h 2132"/>
                <a:gd name="T36" fmla="*/ 1045 w 1056"/>
                <a:gd name="T37" fmla="*/ 1288 h 2132"/>
                <a:gd name="T38" fmla="*/ 1029 w 1056"/>
                <a:gd name="T39" fmla="*/ 1361 h 2132"/>
                <a:gd name="T40" fmla="*/ 1023 w 1056"/>
                <a:gd name="T41" fmla="*/ 1437 h 2132"/>
                <a:gd name="T42" fmla="*/ 1002 w 1056"/>
                <a:gd name="T43" fmla="*/ 1524 h 2132"/>
                <a:gd name="T44" fmla="*/ 985 w 1056"/>
                <a:gd name="T45" fmla="*/ 1591 h 2132"/>
                <a:gd name="T46" fmla="*/ 960 w 1056"/>
                <a:gd name="T47" fmla="*/ 1679 h 2132"/>
                <a:gd name="T48" fmla="*/ 929 w 1056"/>
                <a:gd name="T49" fmla="*/ 1746 h 2132"/>
                <a:gd name="T50" fmla="*/ 897 w 1056"/>
                <a:gd name="T51" fmla="*/ 1829 h 2132"/>
                <a:gd name="T52" fmla="*/ 856 w 1056"/>
                <a:gd name="T53" fmla="*/ 1891 h 2132"/>
                <a:gd name="T54" fmla="*/ 818 w 1056"/>
                <a:gd name="T55" fmla="*/ 1957 h 2132"/>
                <a:gd name="T56" fmla="*/ 756 w 1056"/>
                <a:gd name="T57" fmla="*/ 2023 h 2132"/>
                <a:gd name="T58" fmla="*/ 704 w 1056"/>
                <a:gd name="T59" fmla="*/ 2068 h 2132"/>
                <a:gd name="T60" fmla="*/ 625 w 1056"/>
                <a:gd name="T61" fmla="*/ 2114 h 2132"/>
                <a:gd name="T62" fmla="*/ 552 w 1056"/>
                <a:gd name="T63" fmla="*/ 2125 h 2132"/>
                <a:gd name="T64" fmla="*/ 464 w 1056"/>
                <a:gd name="T65" fmla="*/ 2124 h 2132"/>
                <a:gd name="T66" fmla="*/ 397 w 1056"/>
                <a:gd name="T67" fmla="*/ 2092 h 2132"/>
                <a:gd name="T68" fmla="*/ 331 w 1056"/>
                <a:gd name="T69" fmla="*/ 2055 h 2132"/>
                <a:gd name="T70" fmla="*/ 268 w 1056"/>
                <a:gd name="T71" fmla="*/ 1990 h 2132"/>
                <a:gd name="T72" fmla="*/ 226 w 1056"/>
                <a:gd name="T73" fmla="*/ 1935 h 2132"/>
                <a:gd name="T74" fmla="*/ 175 w 1056"/>
                <a:gd name="T75" fmla="*/ 1860 h 2132"/>
                <a:gd name="T76" fmla="*/ 147 w 1056"/>
                <a:gd name="T77" fmla="*/ 1789 h 2132"/>
                <a:gd name="T78" fmla="*/ 108 w 1056"/>
                <a:gd name="T79" fmla="*/ 1712 h 2132"/>
                <a:gd name="T80" fmla="*/ 89 w 1056"/>
                <a:gd name="T81" fmla="*/ 1639 h 2132"/>
                <a:gd name="T82" fmla="*/ 62 w 1056"/>
                <a:gd name="T83" fmla="*/ 1568 h 2132"/>
                <a:gd name="T84" fmla="*/ 44 w 1056"/>
                <a:gd name="T85" fmla="*/ 1479 h 2132"/>
                <a:gd name="T86" fmla="*/ 32 w 1056"/>
                <a:gd name="T87" fmla="*/ 1412 h 2132"/>
                <a:gd name="T88" fmla="*/ 15 w 1056"/>
                <a:gd name="T89" fmla="*/ 1323 h 2132"/>
                <a:gd name="T90" fmla="*/ 14 w 1056"/>
                <a:gd name="T91" fmla="*/ 1246 h 2132"/>
                <a:gd name="T92" fmla="*/ 2 w 1056"/>
                <a:gd name="T93" fmla="*/ 1161 h 2132"/>
                <a:gd name="T94" fmla="*/ 6 w 1056"/>
                <a:gd name="T95" fmla="*/ 1084 h 2132"/>
                <a:gd name="T96" fmla="*/ 1 w 1056"/>
                <a:gd name="T97" fmla="*/ 1010 h 2132"/>
                <a:gd name="T98" fmla="*/ 8 w 1056"/>
                <a:gd name="T99" fmla="*/ 919 h 2132"/>
                <a:gd name="T100" fmla="*/ 14 w 1056"/>
                <a:gd name="T101" fmla="*/ 851 h 2132"/>
                <a:gd name="T102" fmla="*/ 22 w 1056"/>
                <a:gd name="T103" fmla="*/ 761 h 2132"/>
                <a:gd name="T104" fmla="*/ 41 w 1056"/>
                <a:gd name="T105" fmla="*/ 687 h 2132"/>
                <a:gd name="T106" fmla="*/ 53 w 1056"/>
                <a:gd name="T107" fmla="*/ 601 h 2132"/>
                <a:gd name="T108" fmla="*/ 78 w 1056"/>
                <a:gd name="T109" fmla="*/ 529 h 2132"/>
                <a:gd name="T110" fmla="*/ 95 w 1056"/>
                <a:gd name="T111" fmla="*/ 456 h 2132"/>
                <a:gd name="T112" fmla="*/ 130 w 1056"/>
                <a:gd name="T113" fmla="*/ 372 h 2132"/>
                <a:gd name="T114" fmla="*/ 159 w 1056"/>
                <a:gd name="T115" fmla="*/ 310 h 2132"/>
                <a:gd name="T116" fmla="*/ 200 w 1056"/>
                <a:gd name="T117" fmla="*/ 230 h 2132"/>
                <a:gd name="T118" fmla="*/ 249 w 1056"/>
                <a:gd name="T119" fmla="*/ 170 h 2132"/>
                <a:gd name="T120" fmla="*/ 302 w 1056"/>
                <a:gd name="T121" fmla="*/ 102 h 2132"/>
                <a:gd name="T122" fmla="*/ 365 w 1056"/>
                <a:gd name="T123" fmla="*/ 59 h 2132"/>
                <a:gd name="T124" fmla="*/ 427 w 1056"/>
                <a:gd name="T125" fmla="*/ 19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2132">
                  <a:moveTo>
                    <a:pt x="507" y="1"/>
                  </a:moveTo>
                  <a:lnTo>
                    <a:pt x="507" y="1"/>
                  </a:lnTo>
                  <a:cubicBezTo>
                    <a:pt x="509" y="1"/>
                    <a:pt x="510" y="2"/>
                    <a:pt x="510" y="4"/>
                  </a:cubicBezTo>
                  <a:cubicBezTo>
                    <a:pt x="511" y="5"/>
                    <a:pt x="510" y="7"/>
                    <a:pt x="508" y="7"/>
                  </a:cubicBezTo>
                  <a:lnTo>
                    <a:pt x="508" y="7"/>
                  </a:lnTo>
                  <a:cubicBezTo>
                    <a:pt x="506" y="7"/>
                    <a:pt x="505" y="6"/>
                    <a:pt x="504" y="5"/>
                  </a:cubicBezTo>
                  <a:cubicBezTo>
                    <a:pt x="504" y="3"/>
                    <a:pt x="505" y="1"/>
                    <a:pt x="507" y="1"/>
                  </a:cubicBezTo>
                  <a:close/>
                  <a:moveTo>
                    <a:pt x="519" y="0"/>
                  </a:moveTo>
                  <a:lnTo>
                    <a:pt x="519" y="0"/>
                  </a:lnTo>
                  <a:cubicBezTo>
                    <a:pt x="521" y="0"/>
                    <a:pt x="523" y="1"/>
                    <a:pt x="523" y="3"/>
                  </a:cubicBezTo>
                  <a:cubicBezTo>
                    <a:pt x="523" y="5"/>
                    <a:pt x="522" y="6"/>
                    <a:pt x="520" y="6"/>
                  </a:cubicBezTo>
                  <a:lnTo>
                    <a:pt x="520" y="6"/>
                  </a:lnTo>
                  <a:cubicBezTo>
                    <a:pt x="519" y="7"/>
                    <a:pt x="517" y="6"/>
                    <a:pt x="517" y="4"/>
                  </a:cubicBezTo>
                  <a:cubicBezTo>
                    <a:pt x="516" y="2"/>
                    <a:pt x="518" y="1"/>
                    <a:pt x="519" y="0"/>
                  </a:cubicBezTo>
                  <a:close/>
                  <a:moveTo>
                    <a:pt x="532" y="0"/>
                  </a:moveTo>
                  <a:lnTo>
                    <a:pt x="532" y="0"/>
                  </a:lnTo>
                  <a:cubicBezTo>
                    <a:pt x="534" y="0"/>
                    <a:pt x="535" y="1"/>
                    <a:pt x="535" y="3"/>
                  </a:cubicBezTo>
                  <a:cubicBezTo>
                    <a:pt x="535" y="5"/>
                    <a:pt x="534" y="6"/>
                    <a:pt x="532" y="6"/>
                  </a:cubicBezTo>
                  <a:lnTo>
                    <a:pt x="532" y="6"/>
                  </a:lnTo>
                  <a:cubicBezTo>
                    <a:pt x="531" y="6"/>
                    <a:pt x="529" y="5"/>
                    <a:pt x="529" y="3"/>
                  </a:cubicBezTo>
                  <a:cubicBezTo>
                    <a:pt x="529" y="1"/>
                    <a:pt x="531" y="0"/>
                    <a:pt x="532" y="0"/>
                  </a:cubicBezTo>
                  <a:close/>
                  <a:moveTo>
                    <a:pt x="545" y="1"/>
                  </a:moveTo>
                  <a:lnTo>
                    <a:pt x="545" y="1"/>
                  </a:lnTo>
                  <a:cubicBezTo>
                    <a:pt x="547" y="1"/>
                    <a:pt x="548" y="2"/>
                    <a:pt x="548" y="4"/>
                  </a:cubicBezTo>
                  <a:cubicBezTo>
                    <a:pt x="548" y="6"/>
                    <a:pt x="547" y="7"/>
                    <a:pt x="545" y="7"/>
                  </a:cubicBezTo>
                  <a:lnTo>
                    <a:pt x="545" y="7"/>
                  </a:lnTo>
                  <a:cubicBezTo>
                    <a:pt x="543" y="7"/>
                    <a:pt x="542" y="6"/>
                    <a:pt x="542" y="4"/>
                  </a:cubicBezTo>
                  <a:cubicBezTo>
                    <a:pt x="542" y="2"/>
                    <a:pt x="543" y="1"/>
                    <a:pt x="545" y="1"/>
                  </a:cubicBezTo>
                  <a:close/>
                  <a:moveTo>
                    <a:pt x="557" y="2"/>
                  </a:moveTo>
                  <a:lnTo>
                    <a:pt x="557" y="2"/>
                  </a:lnTo>
                  <a:cubicBezTo>
                    <a:pt x="559" y="2"/>
                    <a:pt x="560" y="3"/>
                    <a:pt x="560" y="5"/>
                  </a:cubicBezTo>
                  <a:cubicBezTo>
                    <a:pt x="560" y="6"/>
                    <a:pt x="559" y="8"/>
                    <a:pt x="557" y="8"/>
                  </a:cubicBezTo>
                  <a:lnTo>
                    <a:pt x="557" y="8"/>
                  </a:lnTo>
                  <a:cubicBezTo>
                    <a:pt x="556" y="8"/>
                    <a:pt x="554" y="6"/>
                    <a:pt x="554" y="5"/>
                  </a:cubicBezTo>
                  <a:cubicBezTo>
                    <a:pt x="554" y="3"/>
                    <a:pt x="556" y="2"/>
                    <a:pt x="557" y="2"/>
                  </a:cubicBezTo>
                  <a:close/>
                  <a:moveTo>
                    <a:pt x="570" y="3"/>
                  </a:moveTo>
                  <a:lnTo>
                    <a:pt x="570" y="3"/>
                  </a:lnTo>
                  <a:cubicBezTo>
                    <a:pt x="571" y="3"/>
                    <a:pt x="573" y="5"/>
                    <a:pt x="573" y="7"/>
                  </a:cubicBezTo>
                  <a:cubicBezTo>
                    <a:pt x="573" y="8"/>
                    <a:pt x="571" y="10"/>
                    <a:pt x="570" y="10"/>
                  </a:cubicBezTo>
                  <a:lnTo>
                    <a:pt x="570" y="10"/>
                  </a:lnTo>
                  <a:cubicBezTo>
                    <a:pt x="568" y="10"/>
                    <a:pt x="567" y="8"/>
                    <a:pt x="567" y="7"/>
                  </a:cubicBezTo>
                  <a:cubicBezTo>
                    <a:pt x="567" y="5"/>
                    <a:pt x="568" y="3"/>
                    <a:pt x="570" y="3"/>
                  </a:cubicBezTo>
                  <a:close/>
                  <a:moveTo>
                    <a:pt x="583" y="5"/>
                  </a:moveTo>
                  <a:lnTo>
                    <a:pt x="583" y="5"/>
                  </a:lnTo>
                  <a:cubicBezTo>
                    <a:pt x="584" y="6"/>
                    <a:pt x="585" y="7"/>
                    <a:pt x="585" y="9"/>
                  </a:cubicBezTo>
                  <a:cubicBezTo>
                    <a:pt x="585" y="11"/>
                    <a:pt x="583" y="12"/>
                    <a:pt x="581" y="12"/>
                  </a:cubicBezTo>
                  <a:lnTo>
                    <a:pt x="581" y="12"/>
                  </a:lnTo>
                  <a:cubicBezTo>
                    <a:pt x="580" y="11"/>
                    <a:pt x="579" y="10"/>
                    <a:pt x="579" y="8"/>
                  </a:cubicBezTo>
                  <a:cubicBezTo>
                    <a:pt x="579" y="6"/>
                    <a:pt x="581" y="5"/>
                    <a:pt x="583" y="5"/>
                  </a:cubicBezTo>
                  <a:close/>
                  <a:moveTo>
                    <a:pt x="595" y="9"/>
                  </a:moveTo>
                  <a:lnTo>
                    <a:pt x="595" y="9"/>
                  </a:lnTo>
                  <a:cubicBezTo>
                    <a:pt x="596" y="9"/>
                    <a:pt x="597" y="10"/>
                    <a:pt x="597" y="12"/>
                  </a:cubicBezTo>
                  <a:cubicBezTo>
                    <a:pt x="597" y="14"/>
                    <a:pt x="595" y="15"/>
                    <a:pt x="594" y="15"/>
                  </a:cubicBezTo>
                  <a:lnTo>
                    <a:pt x="594" y="15"/>
                  </a:lnTo>
                  <a:cubicBezTo>
                    <a:pt x="592" y="14"/>
                    <a:pt x="591" y="13"/>
                    <a:pt x="591" y="11"/>
                  </a:cubicBezTo>
                  <a:cubicBezTo>
                    <a:pt x="591" y="9"/>
                    <a:pt x="593" y="8"/>
                    <a:pt x="595" y="9"/>
                  </a:cubicBezTo>
                  <a:close/>
                  <a:moveTo>
                    <a:pt x="607" y="12"/>
                  </a:moveTo>
                  <a:lnTo>
                    <a:pt x="607" y="12"/>
                  </a:lnTo>
                  <a:cubicBezTo>
                    <a:pt x="608" y="12"/>
                    <a:pt x="610" y="14"/>
                    <a:pt x="609" y="15"/>
                  </a:cubicBezTo>
                  <a:cubicBezTo>
                    <a:pt x="609" y="17"/>
                    <a:pt x="607" y="18"/>
                    <a:pt x="606" y="18"/>
                  </a:cubicBezTo>
                  <a:lnTo>
                    <a:pt x="606" y="18"/>
                  </a:lnTo>
                  <a:cubicBezTo>
                    <a:pt x="604" y="18"/>
                    <a:pt x="603" y="16"/>
                    <a:pt x="603" y="14"/>
                  </a:cubicBezTo>
                  <a:cubicBezTo>
                    <a:pt x="603" y="13"/>
                    <a:pt x="605" y="11"/>
                    <a:pt x="607" y="12"/>
                  </a:cubicBezTo>
                  <a:close/>
                  <a:moveTo>
                    <a:pt x="619" y="16"/>
                  </a:moveTo>
                  <a:lnTo>
                    <a:pt x="619" y="16"/>
                  </a:lnTo>
                  <a:cubicBezTo>
                    <a:pt x="621" y="16"/>
                    <a:pt x="622" y="18"/>
                    <a:pt x="621" y="20"/>
                  </a:cubicBezTo>
                  <a:cubicBezTo>
                    <a:pt x="620" y="21"/>
                    <a:pt x="619" y="22"/>
                    <a:pt x="617" y="22"/>
                  </a:cubicBezTo>
                  <a:lnTo>
                    <a:pt x="617" y="22"/>
                  </a:lnTo>
                  <a:cubicBezTo>
                    <a:pt x="615" y="21"/>
                    <a:pt x="615" y="19"/>
                    <a:pt x="615" y="18"/>
                  </a:cubicBezTo>
                  <a:cubicBezTo>
                    <a:pt x="616" y="16"/>
                    <a:pt x="617" y="15"/>
                    <a:pt x="619" y="16"/>
                  </a:cubicBezTo>
                  <a:close/>
                  <a:moveTo>
                    <a:pt x="631" y="20"/>
                  </a:moveTo>
                  <a:lnTo>
                    <a:pt x="631" y="20"/>
                  </a:lnTo>
                  <a:cubicBezTo>
                    <a:pt x="632" y="21"/>
                    <a:pt x="633" y="22"/>
                    <a:pt x="633" y="24"/>
                  </a:cubicBezTo>
                  <a:cubicBezTo>
                    <a:pt x="632" y="26"/>
                    <a:pt x="630" y="27"/>
                    <a:pt x="629" y="26"/>
                  </a:cubicBezTo>
                  <a:lnTo>
                    <a:pt x="629" y="26"/>
                  </a:lnTo>
                  <a:cubicBezTo>
                    <a:pt x="627" y="26"/>
                    <a:pt x="626" y="24"/>
                    <a:pt x="627" y="22"/>
                  </a:cubicBezTo>
                  <a:cubicBezTo>
                    <a:pt x="627" y="20"/>
                    <a:pt x="629" y="20"/>
                    <a:pt x="631" y="20"/>
                  </a:cubicBezTo>
                  <a:close/>
                  <a:moveTo>
                    <a:pt x="643" y="25"/>
                  </a:moveTo>
                  <a:lnTo>
                    <a:pt x="643" y="25"/>
                  </a:lnTo>
                  <a:cubicBezTo>
                    <a:pt x="644" y="26"/>
                    <a:pt x="645" y="28"/>
                    <a:pt x="644" y="29"/>
                  </a:cubicBezTo>
                  <a:cubicBezTo>
                    <a:pt x="643" y="31"/>
                    <a:pt x="641" y="32"/>
                    <a:pt x="640" y="31"/>
                  </a:cubicBezTo>
                  <a:lnTo>
                    <a:pt x="640" y="31"/>
                  </a:lnTo>
                  <a:cubicBezTo>
                    <a:pt x="638" y="30"/>
                    <a:pt x="638" y="28"/>
                    <a:pt x="638" y="27"/>
                  </a:cubicBezTo>
                  <a:cubicBezTo>
                    <a:pt x="639" y="25"/>
                    <a:pt x="641" y="24"/>
                    <a:pt x="643" y="25"/>
                  </a:cubicBezTo>
                  <a:close/>
                  <a:moveTo>
                    <a:pt x="654" y="31"/>
                  </a:moveTo>
                  <a:lnTo>
                    <a:pt x="654" y="31"/>
                  </a:lnTo>
                  <a:cubicBezTo>
                    <a:pt x="656" y="31"/>
                    <a:pt x="656" y="33"/>
                    <a:pt x="655" y="35"/>
                  </a:cubicBezTo>
                  <a:cubicBezTo>
                    <a:pt x="655" y="36"/>
                    <a:pt x="653" y="37"/>
                    <a:pt x="651" y="36"/>
                  </a:cubicBezTo>
                  <a:lnTo>
                    <a:pt x="651" y="36"/>
                  </a:lnTo>
                  <a:cubicBezTo>
                    <a:pt x="650" y="35"/>
                    <a:pt x="649" y="33"/>
                    <a:pt x="650" y="32"/>
                  </a:cubicBezTo>
                  <a:cubicBezTo>
                    <a:pt x="651" y="30"/>
                    <a:pt x="652" y="30"/>
                    <a:pt x="654" y="31"/>
                  </a:cubicBezTo>
                  <a:close/>
                  <a:moveTo>
                    <a:pt x="666" y="36"/>
                  </a:moveTo>
                  <a:lnTo>
                    <a:pt x="666" y="36"/>
                  </a:lnTo>
                  <a:cubicBezTo>
                    <a:pt x="667" y="38"/>
                    <a:pt x="667" y="39"/>
                    <a:pt x="666" y="41"/>
                  </a:cubicBezTo>
                  <a:cubicBezTo>
                    <a:pt x="665" y="42"/>
                    <a:pt x="663" y="43"/>
                    <a:pt x="662" y="41"/>
                  </a:cubicBezTo>
                  <a:lnTo>
                    <a:pt x="662" y="41"/>
                  </a:lnTo>
                  <a:cubicBezTo>
                    <a:pt x="660" y="40"/>
                    <a:pt x="660" y="38"/>
                    <a:pt x="661" y="37"/>
                  </a:cubicBezTo>
                  <a:cubicBezTo>
                    <a:pt x="662" y="36"/>
                    <a:pt x="664" y="35"/>
                    <a:pt x="666" y="36"/>
                  </a:cubicBezTo>
                  <a:close/>
                  <a:moveTo>
                    <a:pt x="676" y="43"/>
                  </a:moveTo>
                  <a:lnTo>
                    <a:pt x="676" y="43"/>
                  </a:lnTo>
                  <a:cubicBezTo>
                    <a:pt x="678" y="44"/>
                    <a:pt x="678" y="46"/>
                    <a:pt x="677" y="47"/>
                  </a:cubicBezTo>
                  <a:cubicBezTo>
                    <a:pt x="676" y="48"/>
                    <a:pt x="674" y="49"/>
                    <a:pt x="673" y="48"/>
                  </a:cubicBezTo>
                  <a:lnTo>
                    <a:pt x="673" y="48"/>
                  </a:lnTo>
                  <a:cubicBezTo>
                    <a:pt x="671" y="47"/>
                    <a:pt x="671" y="45"/>
                    <a:pt x="672" y="43"/>
                  </a:cubicBezTo>
                  <a:cubicBezTo>
                    <a:pt x="673" y="42"/>
                    <a:pt x="675" y="42"/>
                    <a:pt x="676" y="43"/>
                  </a:cubicBezTo>
                  <a:close/>
                  <a:moveTo>
                    <a:pt x="687" y="49"/>
                  </a:moveTo>
                  <a:lnTo>
                    <a:pt x="687" y="49"/>
                  </a:lnTo>
                  <a:cubicBezTo>
                    <a:pt x="689" y="50"/>
                    <a:pt x="689" y="52"/>
                    <a:pt x="688" y="53"/>
                  </a:cubicBezTo>
                  <a:cubicBezTo>
                    <a:pt x="687" y="55"/>
                    <a:pt x="685" y="55"/>
                    <a:pt x="683" y="54"/>
                  </a:cubicBezTo>
                  <a:lnTo>
                    <a:pt x="683" y="54"/>
                  </a:lnTo>
                  <a:cubicBezTo>
                    <a:pt x="682" y="53"/>
                    <a:pt x="682" y="51"/>
                    <a:pt x="683" y="50"/>
                  </a:cubicBezTo>
                  <a:cubicBezTo>
                    <a:pt x="684" y="48"/>
                    <a:pt x="686" y="48"/>
                    <a:pt x="687" y="49"/>
                  </a:cubicBezTo>
                  <a:close/>
                  <a:moveTo>
                    <a:pt x="698" y="56"/>
                  </a:moveTo>
                  <a:lnTo>
                    <a:pt x="698" y="56"/>
                  </a:lnTo>
                  <a:cubicBezTo>
                    <a:pt x="699" y="57"/>
                    <a:pt x="699" y="59"/>
                    <a:pt x="698" y="60"/>
                  </a:cubicBezTo>
                  <a:cubicBezTo>
                    <a:pt x="697" y="62"/>
                    <a:pt x="695" y="62"/>
                    <a:pt x="694" y="61"/>
                  </a:cubicBezTo>
                  <a:lnTo>
                    <a:pt x="694" y="61"/>
                  </a:lnTo>
                  <a:cubicBezTo>
                    <a:pt x="692" y="60"/>
                    <a:pt x="692" y="58"/>
                    <a:pt x="693" y="57"/>
                  </a:cubicBezTo>
                  <a:cubicBezTo>
                    <a:pt x="694" y="55"/>
                    <a:pt x="696" y="55"/>
                    <a:pt x="698" y="56"/>
                  </a:cubicBezTo>
                  <a:close/>
                  <a:moveTo>
                    <a:pt x="708" y="63"/>
                  </a:moveTo>
                  <a:lnTo>
                    <a:pt x="708" y="63"/>
                  </a:lnTo>
                  <a:cubicBezTo>
                    <a:pt x="709" y="64"/>
                    <a:pt x="710" y="66"/>
                    <a:pt x="708" y="68"/>
                  </a:cubicBezTo>
                  <a:cubicBezTo>
                    <a:pt x="707" y="69"/>
                    <a:pt x="705" y="69"/>
                    <a:pt x="704" y="68"/>
                  </a:cubicBezTo>
                  <a:lnTo>
                    <a:pt x="704" y="68"/>
                  </a:lnTo>
                  <a:cubicBezTo>
                    <a:pt x="703" y="67"/>
                    <a:pt x="702" y="65"/>
                    <a:pt x="703" y="64"/>
                  </a:cubicBezTo>
                  <a:cubicBezTo>
                    <a:pt x="705" y="62"/>
                    <a:pt x="706" y="62"/>
                    <a:pt x="708" y="63"/>
                  </a:cubicBezTo>
                  <a:close/>
                  <a:moveTo>
                    <a:pt x="718" y="71"/>
                  </a:moveTo>
                  <a:lnTo>
                    <a:pt x="718" y="71"/>
                  </a:lnTo>
                  <a:cubicBezTo>
                    <a:pt x="719" y="72"/>
                    <a:pt x="719" y="74"/>
                    <a:pt x="718" y="75"/>
                  </a:cubicBezTo>
                  <a:cubicBezTo>
                    <a:pt x="717" y="77"/>
                    <a:pt x="715" y="77"/>
                    <a:pt x="714" y="76"/>
                  </a:cubicBezTo>
                  <a:lnTo>
                    <a:pt x="714" y="76"/>
                  </a:lnTo>
                  <a:cubicBezTo>
                    <a:pt x="713" y="75"/>
                    <a:pt x="712" y="73"/>
                    <a:pt x="713" y="71"/>
                  </a:cubicBezTo>
                  <a:cubicBezTo>
                    <a:pt x="714" y="70"/>
                    <a:pt x="716" y="70"/>
                    <a:pt x="718" y="71"/>
                  </a:cubicBezTo>
                  <a:close/>
                  <a:moveTo>
                    <a:pt x="728" y="79"/>
                  </a:moveTo>
                  <a:lnTo>
                    <a:pt x="728" y="79"/>
                  </a:lnTo>
                  <a:cubicBezTo>
                    <a:pt x="729" y="80"/>
                    <a:pt x="729" y="82"/>
                    <a:pt x="728" y="83"/>
                  </a:cubicBezTo>
                  <a:cubicBezTo>
                    <a:pt x="727" y="84"/>
                    <a:pt x="725" y="85"/>
                    <a:pt x="724" y="84"/>
                  </a:cubicBezTo>
                  <a:lnTo>
                    <a:pt x="724" y="84"/>
                  </a:lnTo>
                  <a:cubicBezTo>
                    <a:pt x="722" y="83"/>
                    <a:pt x="722" y="81"/>
                    <a:pt x="723" y="79"/>
                  </a:cubicBezTo>
                  <a:cubicBezTo>
                    <a:pt x="724" y="78"/>
                    <a:pt x="726" y="78"/>
                    <a:pt x="728" y="79"/>
                  </a:cubicBezTo>
                  <a:close/>
                  <a:moveTo>
                    <a:pt x="737" y="87"/>
                  </a:moveTo>
                  <a:lnTo>
                    <a:pt x="737" y="87"/>
                  </a:lnTo>
                  <a:cubicBezTo>
                    <a:pt x="739" y="88"/>
                    <a:pt x="739" y="90"/>
                    <a:pt x="737" y="91"/>
                  </a:cubicBezTo>
                  <a:cubicBezTo>
                    <a:pt x="736" y="93"/>
                    <a:pt x="734" y="93"/>
                    <a:pt x="733" y="91"/>
                  </a:cubicBezTo>
                  <a:lnTo>
                    <a:pt x="733" y="91"/>
                  </a:lnTo>
                  <a:cubicBezTo>
                    <a:pt x="732" y="90"/>
                    <a:pt x="732" y="88"/>
                    <a:pt x="733" y="87"/>
                  </a:cubicBezTo>
                  <a:cubicBezTo>
                    <a:pt x="734" y="86"/>
                    <a:pt x="736" y="86"/>
                    <a:pt x="737" y="87"/>
                  </a:cubicBezTo>
                  <a:close/>
                  <a:moveTo>
                    <a:pt x="747" y="95"/>
                  </a:moveTo>
                  <a:lnTo>
                    <a:pt x="747" y="95"/>
                  </a:lnTo>
                  <a:cubicBezTo>
                    <a:pt x="748" y="97"/>
                    <a:pt x="748" y="99"/>
                    <a:pt x="747" y="100"/>
                  </a:cubicBezTo>
                  <a:cubicBezTo>
                    <a:pt x="746" y="101"/>
                    <a:pt x="744" y="101"/>
                    <a:pt x="742" y="100"/>
                  </a:cubicBezTo>
                  <a:lnTo>
                    <a:pt x="742" y="100"/>
                  </a:lnTo>
                  <a:cubicBezTo>
                    <a:pt x="741" y="99"/>
                    <a:pt x="741" y="97"/>
                    <a:pt x="742" y="95"/>
                  </a:cubicBezTo>
                  <a:cubicBezTo>
                    <a:pt x="744" y="94"/>
                    <a:pt x="746" y="94"/>
                    <a:pt x="747" y="95"/>
                  </a:cubicBezTo>
                  <a:close/>
                  <a:moveTo>
                    <a:pt x="756" y="104"/>
                  </a:moveTo>
                  <a:lnTo>
                    <a:pt x="756" y="104"/>
                  </a:lnTo>
                  <a:cubicBezTo>
                    <a:pt x="757" y="105"/>
                    <a:pt x="757" y="107"/>
                    <a:pt x="756" y="108"/>
                  </a:cubicBezTo>
                  <a:cubicBezTo>
                    <a:pt x="755" y="109"/>
                    <a:pt x="753" y="109"/>
                    <a:pt x="752" y="108"/>
                  </a:cubicBezTo>
                  <a:lnTo>
                    <a:pt x="752" y="108"/>
                  </a:lnTo>
                  <a:cubicBezTo>
                    <a:pt x="750" y="107"/>
                    <a:pt x="750" y="105"/>
                    <a:pt x="752" y="104"/>
                  </a:cubicBezTo>
                  <a:cubicBezTo>
                    <a:pt x="753" y="103"/>
                    <a:pt x="755" y="103"/>
                    <a:pt x="756" y="104"/>
                  </a:cubicBezTo>
                  <a:close/>
                  <a:moveTo>
                    <a:pt x="765" y="113"/>
                  </a:moveTo>
                  <a:lnTo>
                    <a:pt x="765" y="113"/>
                  </a:lnTo>
                  <a:cubicBezTo>
                    <a:pt x="766" y="114"/>
                    <a:pt x="766" y="116"/>
                    <a:pt x="765" y="117"/>
                  </a:cubicBezTo>
                  <a:cubicBezTo>
                    <a:pt x="764" y="118"/>
                    <a:pt x="762" y="118"/>
                    <a:pt x="760" y="117"/>
                  </a:cubicBezTo>
                  <a:lnTo>
                    <a:pt x="760" y="117"/>
                  </a:lnTo>
                  <a:cubicBezTo>
                    <a:pt x="759" y="116"/>
                    <a:pt x="759" y="114"/>
                    <a:pt x="760" y="113"/>
                  </a:cubicBezTo>
                  <a:cubicBezTo>
                    <a:pt x="762" y="111"/>
                    <a:pt x="764" y="111"/>
                    <a:pt x="765" y="113"/>
                  </a:cubicBezTo>
                  <a:close/>
                  <a:moveTo>
                    <a:pt x="773" y="122"/>
                  </a:moveTo>
                  <a:lnTo>
                    <a:pt x="773" y="122"/>
                  </a:lnTo>
                  <a:cubicBezTo>
                    <a:pt x="775" y="123"/>
                    <a:pt x="775" y="125"/>
                    <a:pt x="773" y="126"/>
                  </a:cubicBezTo>
                  <a:cubicBezTo>
                    <a:pt x="772" y="127"/>
                    <a:pt x="770" y="127"/>
                    <a:pt x="769" y="126"/>
                  </a:cubicBezTo>
                  <a:lnTo>
                    <a:pt x="769" y="126"/>
                  </a:lnTo>
                  <a:cubicBezTo>
                    <a:pt x="768" y="125"/>
                    <a:pt x="768" y="123"/>
                    <a:pt x="769" y="122"/>
                  </a:cubicBezTo>
                  <a:cubicBezTo>
                    <a:pt x="770" y="120"/>
                    <a:pt x="772" y="120"/>
                    <a:pt x="773" y="122"/>
                  </a:cubicBezTo>
                  <a:close/>
                  <a:moveTo>
                    <a:pt x="782" y="131"/>
                  </a:moveTo>
                  <a:lnTo>
                    <a:pt x="782" y="131"/>
                  </a:lnTo>
                  <a:cubicBezTo>
                    <a:pt x="783" y="132"/>
                    <a:pt x="783" y="134"/>
                    <a:pt x="782" y="135"/>
                  </a:cubicBezTo>
                  <a:cubicBezTo>
                    <a:pt x="781" y="136"/>
                    <a:pt x="779" y="136"/>
                    <a:pt x="778" y="135"/>
                  </a:cubicBezTo>
                  <a:lnTo>
                    <a:pt x="778" y="135"/>
                  </a:lnTo>
                  <a:cubicBezTo>
                    <a:pt x="776" y="134"/>
                    <a:pt x="776" y="132"/>
                    <a:pt x="778" y="131"/>
                  </a:cubicBezTo>
                  <a:cubicBezTo>
                    <a:pt x="779" y="130"/>
                    <a:pt x="781" y="130"/>
                    <a:pt x="782" y="131"/>
                  </a:cubicBezTo>
                  <a:close/>
                  <a:moveTo>
                    <a:pt x="790" y="140"/>
                  </a:moveTo>
                  <a:lnTo>
                    <a:pt x="790" y="140"/>
                  </a:lnTo>
                  <a:cubicBezTo>
                    <a:pt x="791" y="141"/>
                    <a:pt x="791" y="143"/>
                    <a:pt x="790" y="145"/>
                  </a:cubicBezTo>
                  <a:cubicBezTo>
                    <a:pt x="789" y="146"/>
                    <a:pt x="787" y="146"/>
                    <a:pt x="786" y="145"/>
                  </a:cubicBezTo>
                  <a:lnTo>
                    <a:pt x="786" y="145"/>
                  </a:lnTo>
                  <a:cubicBezTo>
                    <a:pt x="785" y="143"/>
                    <a:pt x="785" y="141"/>
                    <a:pt x="786" y="140"/>
                  </a:cubicBezTo>
                  <a:cubicBezTo>
                    <a:pt x="787" y="139"/>
                    <a:pt x="789" y="139"/>
                    <a:pt x="790" y="140"/>
                  </a:cubicBezTo>
                  <a:close/>
                  <a:moveTo>
                    <a:pt x="798" y="150"/>
                  </a:moveTo>
                  <a:lnTo>
                    <a:pt x="798" y="150"/>
                  </a:lnTo>
                  <a:cubicBezTo>
                    <a:pt x="800" y="151"/>
                    <a:pt x="800" y="153"/>
                    <a:pt x="798" y="154"/>
                  </a:cubicBezTo>
                  <a:cubicBezTo>
                    <a:pt x="797" y="155"/>
                    <a:pt x="795" y="155"/>
                    <a:pt x="794" y="154"/>
                  </a:cubicBezTo>
                  <a:lnTo>
                    <a:pt x="794" y="154"/>
                  </a:lnTo>
                  <a:cubicBezTo>
                    <a:pt x="793" y="153"/>
                    <a:pt x="793" y="151"/>
                    <a:pt x="794" y="150"/>
                  </a:cubicBezTo>
                  <a:cubicBezTo>
                    <a:pt x="795" y="148"/>
                    <a:pt x="797" y="148"/>
                    <a:pt x="798" y="150"/>
                  </a:cubicBezTo>
                  <a:close/>
                  <a:moveTo>
                    <a:pt x="807" y="160"/>
                  </a:moveTo>
                  <a:lnTo>
                    <a:pt x="807" y="160"/>
                  </a:lnTo>
                  <a:cubicBezTo>
                    <a:pt x="808" y="162"/>
                    <a:pt x="807" y="164"/>
                    <a:pt x="805" y="165"/>
                  </a:cubicBezTo>
                  <a:cubicBezTo>
                    <a:pt x="804" y="165"/>
                    <a:pt x="802" y="164"/>
                    <a:pt x="801" y="163"/>
                  </a:cubicBezTo>
                  <a:lnTo>
                    <a:pt x="801" y="163"/>
                  </a:lnTo>
                  <a:cubicBezTo>
                    <a:pt x="800" y="161"/>
                    <a:pt x="801" y="159"/>
                    <a:pt x="803" y="159"/>
                  </a:cubicBezTo>
                  <a:cubicBezTo>
                    <a:pt x="804" y="158"/>
                    <a:pt x="806" y="159"/>
                    <a:pt x="807" y="160"/>
                  </a:cubicBezTo>
                  <a:close/>
                  <a:moveTo>
                    <a:pt x="815" y="170"/>
                  </a:moveTo>
                  <a:lnTo>
                    <a:pt x="815" y="170"/>
                  </a:lnTo>
                  <a:cubicBezTo>
                    <a:pt x="815" y="172"/>
                    <a:pt x="814" y="174"/>
                    <a:pt x="813" y="174"/>
                  </a:cubicBezTo>
                  <a:cubicBezTo>
                    <a:pt x="811" y="175"/>
                    <a:pt x="809" y="174"/>
                    <a:pt x="809" y="173"/>
                  </a:cubicBezTo>
                  <a:lnTo>
                    <a:pt x="809" y="173"/>
                  </a:lnTo>
                  <a:cubicBezTo>
                    <a:pt x="808" y="171"/>
                    <a:pt x="809" y="169"/>
                    <a:pt x="810" y="169"/>
                  </a:cubicBezTo>
                  <a:cubicBezTo>
                    <a:pt x="812" y="168"/>
                    <a:pt x="814" y="169"/>
                    <a:pt x="815" y="170"/>
                  </a:cubicBezTo>
                  <a:close/>
                  <a:moveTo>
                    <a:pt x="822" y="180"/>
                  </a:moveTo>
                  <a:lnTo>
                    <a:pt x="822" y="180"/>
                  </a:lnTo>
                  <a:cubicBezTo>
                    <a:pt x="823" y="182"/>
                    <a:pt x="822" y="184"/>
                    <a:pt x="820" y="184"/>
                  </a:cubicBezTo>
                  <a:cubicBezTo>
                    <a:pt x="819" y="185"/>
                    <a:pt x="817" y="184"/>
                    <a:pt x="816" y="183"/>
                  </a:cubicBezTo>
                  <a:lnTo>
                    <a:pt x="816" y="183"/>
                  </a:lnTo>
                  <a:cubicBezTo>
                    <a:pt x="816" y="181"/>
                    <a:pt x="816" y="179"/>
                    <a:pt x="818" y="179"/>
                  </a:cubicBezTo>
                  <a:cubicBezTo>
                    <a:pt x="820" y="178"/>
                    <a:pt x="821" y="179"/>
                    <a:pt x="822" y="180"/>
                  </a:cubicBezTo>
                  <a:close/>
                  <a:moveTo>
                    <a:pt x="829" y="190"/>
                  </a:moveTo>
                  <a:lnTo>
                    <a:pt x="829" y="190"/>
                  </a:lnTo>
                  <a:cubicBezTo>
                    <a:pt x="830" y="192"/>
                    <a:pt x="829" y="194"/>
                    <a:pt x="828" y="195"/>
                  </a:cubicBezTo>
                  <a:cubicBezTo>
                    <a:pt x="826" y="195"/>
                    <a:pt x="824" y="194"/>
                    <a:pt x="824" y="193"/>
                  </a:cubicBezTo>
                  <a:lnTo>
                    <a:pt x="824" y="193"/>
                  </a:lnTo>
                  <a:cubicBezTo>
                    <a:pt x="823" y="191"/>
                    <a:pt x="824" y="189"/>
                    <a:pt x="825" y="189"/>
                  </a:cubicBezTo>
                  <a:cubicBezTo>
                    <a:pt x="827" y="188"/>
                    <a:pt x="829" y="189"/>
                    <a:pt x="829" y="190"/>
                  </a:cubicBezTo>
                  <a:close/>
                  <a:moveTo>
                    <a:pt x="837" y="201"/>
                  </a:moveTo>
                  <a:lnTo>
                    <a:pt x="837" y="201"/>
                  </a:lnTo>
                  <a:cubicBezTo>
                    <a:pt x="837" y="202"/>
                    <a:pt x="836" y="204"/>
                    <a:pt x="835" y="205"/>
                  </a:cubicBezTo>
                  <a:cubicBezTo>
                    <a:pt x="833" y="205"/>
                    <a:pt x="831" y="205"/>
                    <a:pt x="831" y="203"/>
                  </a:cubicBezTo>
                  <a:lnTo>
                    <a:pt x="831" y="203"/>
                  </a:lnTo>
                  <a:cubicBezTo>
                    <a:pt x="830" y="201"/>
                    <a:pt x="831" y="200"/>
                    <a:pt x="833" y="199"/>
                  </a:cubicBezTo>
                  <a:cubicBezTo>
                    <a:pt x="834" y="198"/>
                    <a:pt x="836" y="199"/>
                    <a:pt x="837" y="201"/>
                  </a:cubicBezTo>
                  <a:close/>
                  <a:moveTo>
                    <a:pt x="844" y="211"/>
                  </a:moveTo>
                  <a:lnTo>
                    <a:pt x="844" y="211"/>
                  </a:lnTo>
                  <a:cubicBezTo>
                    <a:pt x="844" y="213"/>
                    <a:pt x="844" y="214"/>
                    <a:pt x="842" y="215"/>
                  </a:cubicBezTo>
                  <a:cubicBezTo>
                    <a:pt x="840" y="216"/>
                    <a:pt x="839" y="215"/>
                    <a:pt x="838" y="213"/>
                  </a:cubicBezTo>
                  <a:lnTo>
                    <a:pt x="838" y="213"/>
                  </a:lnTo>
                  <a:cubicBezTo>
                    <a:pt x="837" y="212"/>
                    <a:pt x="838" y="210"/>
                    <a:pt x="840" y="209"/>
                  </a:cubicBezTo>
                  <a:cubicBezTo>
                    <a:pt x="841" y="209"/>
                    <a:pt x="843" y="209"/>
                    <a:pt x="844" y="211"/>
                  </a:cubicBezTo>
                  <a:close/>
                  <a:moveTo>
                    <a:pt x="850" y="222"/>
                  </a:moveTo>
                  <a:lnTo>
                    <a:pt x="850" y="222"/>
                  </a:lnTo>
                  <a:cubicBezTo>
                    <a:pt x="851" y="223"/>
                    <a:pt x="850" y="225"/>
                    <a:pt x="849" y="226"/>
                  </a:cubicBezTo>
                  <a:cubicBezTo>
                    <a:pt x="847" y="226"/>
                    <a:pt x="845" y="225"/>
                    <a:pt x="845" y="224"/>
                  </a:cubicBezTo>
                  <a:lnTo>
                    <a:pt x="845" y="224"/>
                  </a:lnTo>
                  <a:cubicBezTo>
                    <a:pt x="844" y="222"/>
                    <a:pt x="845" y="220"/>
                    <a:pt x="846" y="220"/>
                  </a:cubicBezTo>
                  <a:cubicBezTo>
                    <a:pt x="848" y="219"/>
                    <a:pt x="850" y="220"/>
                    <a:pt x="850" y="222"/>
                  </a:cubicBezTo>
                  <a:close/>
                  <a:moveTo>
                    <a:pt x="857" y="232"/>
                  </a:moveTo>
                  <a:lnTo>
                    <a:pt x="857" y="232"/>
                  </a:lnTo>
                  <a:cubicBezTo>
                    <a:pt x="858" y="234"/>
                    <a:pt x="857" y="236"/>
                    <a:pt x="855" y="236"/>
                  </a:cubicBezTo>
                  <a:cubicBezTo>
                    <a:pt x="854" y="237"/>
                    <a:pt x="852" y="236"/>
                    <a:pt x="851" y="234"/>
                  </a:cubicBezTo>
                  <a:lnTo>
                    <a:pt x="851" y="234"/>
                  </a:lnTo>
                  <a:cubicBezTo>
                    <a:pt x="851" y="233"/>
                    <a:pt x="851" y="231"/>
                    <a:pt x="853" y="230"/>
                  </a:cubicBezTo>
                  <a:cubicBezTo>
                    <a:pt x="855" y="230"/>
                    <a:pt x="856" y="230"/>
                    <a:pt x="857" y="232"/>
                  </a:cubicBezTo>
                  <a:close/>
                  <a:moveTo>
                    <a:pt x="864" y="243"/>
                  </a:moveTo>
                  <a:lnTo>
                    <a:pt x="864" y="243"/>
                  </a:lnTo>
                  <a:cubicBezTo>
                    <a:pt x="864" y="244"/>
                    <a:pt x="864" y="246"/>
                    <a:pt x="862" y="247"/>
                  </a:cubicBezTo>
                  <a:cubicBezTo>
                    <a:pt x="860" y="247"/>
                    <a:pt x="859" y="247"/>
                    <a:pt x="858" y="245"/>
                  </a:cubicBezTo>
                  <a:lnTo>
                    <a:pt x="858" y="245"/>
                  </a:lnTo>
                  <a:cubicBezTo>
                    <a:pt x="857" y="243"/>
                    <a:pt x="858" y="242"/>
                    <a:pt x="860" y="241"/>
                  </a:cubicBezTo>
                  <a:cubicBezTo>
                    <a:pt x="861" y="240"/>
                    <a:pt x="863" y="241"/>
                    <a:pt x="864" y="243"/>
                  </a:cubicBezTo>
                  <a:close/>
                  <a:moveTo>
                    <a:pt x="870" y="254"/>
                  </a:moveTo>
                  <a:lnTo>
                    <a:pt x="870" y="254"/>
                  </a:lnTo>
                  <a:cubicBezTo>
                    <a:pt x="871" y="255"/>
                    <a:pt x="870" y="257"/>
                    <a:pt x="868" y="258"/>
                  </a:cubicBezTo>
                  <a:cubicBezTo>
                    <a:pt x="867" y="258"/>
                    <a:pt x="865" y="257"/>
                    <a:pt x="864" y="256"/>
                  </a:cubicBezTo>
                  <a:lnTo>
                    <a:pt x="864" y="256"/>
                  </a:lnTo>
                  <a:cubicBezTo>
                    <a:pt x="864" y="254"/>
                    <a:pt x="864" y="252"/>
                    <a:pt x="866" y="252"/>
                  </a:cubicBezTo>
                  <a:cubicBezTo>
                    <a:pt x="868" y="251"/>
                    <a:pt x="869" y="252"/>
                    <a:pt x="870" y="254"/>
                  </a:cubicBezTo>
                  <a:close/>
                  <a:moveTo>
                    <a:pt x="876" y="264"/>
                  </a:moveTo>
                  <a:lnTo>
                    <a:pt x="876" y="264"/>
                  </a:lnTo>
                  <a:cubicBezTo>
                    <a:pt x="877" y="266"/>
                    <a:pt x="876" y="268"/>
                    <a:pt x="874" y="268"/>
                  </a:cubicBezTo>
                  <a:cubicBezTo>
                    <a:pt x="873" y="269"/>
                    <a:pt x="871" y="268"/>
                    <a:pt x="870" y="267"/>
                  </a:cubicBezTo>
                  <a:lnTo>
                    <a:pt x="870" y="267"/>
                  </a:lnTo>
                  <a:cubicBezTo>
                    <a:pt x="870" y="265"/>
                    <a:pt x="871" y="263"/>
                    <a:pt x="872" y="263"/>
                  </a:cubicBezTo>
                  <a:cubicBezTo>
                    <a:pt x="874" y="262"/>
                    <a:pt x="876" y="263"/>
                    <a:pt x="876" y="264"/>
                  </a:cubicBezTo>
                  <a:close/>
                  <a:moveTo>
                    <a:pt x="882" y="275"/>
                  </a:moveTo>
                  <a:lnTo>
                    <a:pt x="882" y="275"/>
                  </a:lnTo>
                  <a:cubicBezTo>
                    <a:pt x="883" y="277"/>
                    <a:pt x="882" y="279"/>
                    <a:pt x="881" y="279"/>
                  </a:cubicBezTo>
                  <a:cubicBezTo>
                    <a:pt x="879" y="280"/>
                    <a:pt x="877" y="279"/>
                    <a:pt x="877" y="278"/>
                  </a:cubicBezTo>
                  <a:lnTo>
                    <a:pt x="877" y="278"/>
                  </a:lnTo>
                  <a:cubicBezTo>
                    <a:pt x="876" y="276"/>
                    <a:pt x="877" y="274"/>
                    <a:pt x="878" y="273"/>
                  </a:cubicBezTo>
                  <a:cubicBezTo>
                    <a:pt x="880" y="273"/>
                    <a:pt x="882" y="274"/>
                    <a:pt x="882" y="275"/>
                  </a:cubicBezTo>
                  <a:close/>
                  <a:moveTo>
                    <a:pt x="888" y="286"/>
                  </a:moveTo>
                  <a:lnTo>
                    <a:pt x="888" y="286"/>
                  </a:lnTo>
                  <a:cubicBezTo>
                    <a:pt x="889" y="288"/>
                    <a:pt x="888" y="290"/>
                    <a:pt x="887" y="290"/>
                  </a:cubicBezTo>
                  <a:cubicBezTo>
                    <a:pt x="885" y="291"/>
                    <a:pt x="883" y="290"/>
                    <a:pt x="882" y="289"/>
                  </a:cubicBezTo>
                  <a:lnTo>
                    <a:pt x="882" y="289"/>
                  </a:lnTo>
                  <a:cubicBezTo>
                    <a:pt x="882" y="287"/>
                    <a:pt x="883" y="285"/>
                    <a:pt x="884" y="285"/>
                  </a:cubicBezTo>
                  <a:cubicBezTo>
                    <a:pt x="886" y="284"/>
                    <a:pt x="888" y="285"/>
                    <a:pt x="888" y="286"/>
                  </a:cubicBezTo>
                  <a:close/>
                  <a:moveTo>
                    <a:pt x="894" y="297"/>
                  </a:moveTo>
                  <a:lnTo>
                    <a:pt x="894" y="297"/>
                  </a:lnTo>
                  <a:cubicBezTo>
                    <a:pt x="895" y="299"/>
                    <a:pt x="894" y="301"/>
                    <a:pt x="892" y="301"/>
                  </a:cubicBezTo>
                  <a:cubicBezTo>
                    <a:pt x="891" y="302"/>
                    <a:pt x="889" y="301"/>
                    <a:pt x="888" y="300"/>
                  </a:cubicBezTo>
                  <a:lnTo>
                    <a:pt x="888" y="300"/>
                  </a:lnTo>
                  <a:cubicBezTo>
                    <a:pt x="888" y="298"/>
                    <a:pt x="888" y="296"/>
                    <a:pt x="890" y="296"/>
                  </a:cubicBezTo>
                  <a:cubicBezTo>
                    <a:pt x="892" y="295"/>
                    <a:pt x="893" y="296"/>
                    <a:pt x="894" y="297"/>
                  </a:cubicBezTo>
                  <a:close/>
                  <a:moveTo>
                    <a:pt x="900" y="308"/>
                  </a:moveTo>
                  <a:lnTo>
                    <a:pt x="900" y="308"/>
                  </a:lnTo>
                  <a:cubicBezTo>
                    <a:pt x="900" y="310"/>
                    <a:pt x="900" y="312"/>
                    <a:pt x="898" y="313"/>
                  </a:cubicBezTo>
                  <a:cubicBezTo>
                    <a:pt x="896" y="313"/>
                    <a:pt x="895" y="312"/>
                    <a:pt x="894" y="311"/>
                  </a:cubicBezTo>
                  <a:lnTo>
                    <a:pt x="894" y="311"/>
                  </a:lnTo>
                  <a:cubicBezTo>
                    <a:pt x="893" y="309"/>
                    <a:pt x="894" y="307"/>
                    <a:pt x="896" y="307"/>
                  </a:cubicBezTo>
                  <a:cubicBezTo>
                    <a:pt x="897" y="306"/>
                    <a:pt x="899" y="307"/>
                    <a:pt x="900" y="308"/>
                  </a:cubicBezTo>
                  <a:close/>
                  <a:moveTo>
                    <a:pt x="905" y="320"/>
                  </a:moveTo>
                  <a:lnTo>
                    <a:pt x="905" y="320"/>
                  </a:lnTo>
                  <a:cubicBezTo>
                    <a:pt x="906" y="321"/>
                    <a:pt x="905" y="323"/>
                    <a:pt x="904" y="324"/>
                  </a:cubicBezTo>
                  <a:cubicBezTo>
                    <a:pt x="902" y="324"/>
                    <a:pt x="900" y="324"/>
                    <a:pt x="900" y="322"/>
                  </a:cubicBezTo>
                  <a:lnTo>
                    <a:pt x="900" y="322"/>
                  </a:lnTo>
                  <a:cubicBezTo>
                    <a:pt x="899" y="320"/>
                    <a:pt x="900" y="319"/>
                    <a:pt x="901" y="318"/>
                  </a:cubicBezTo>
                  <a:cubicBezTo>
                    <a:pt x="903" y="317"/>
                    <a:pt x="905" y="318"/>
                    <a:pt x="905" y="320"/>
                  </a:cubicBezTo>
                  <a:close/>
                  <a:moveTo>
                    <a:pt x="911" y="331"/>
                  </a:moveTo>
                  <a:lnTo>
                    <a:pt x="911" y="331"/>
                  </a:lnTo>
                  <a:cubicBezTo>
                    <a:pt x="911" y="333"/>
                    <a:pt x="911" y="334"/>
                    <a:pt x="909" y="335"/>
                  </a:cubicBezTo>
                  <a:cubicBezTo>
                    <a:pt x="907" y="336"/>
                    <a:pt x="905" y="335"/>
                    <a:pt x="905" y="333"/>
                  </a:cubicBezTo>
                  <a:lnTo>
                    <a:pt x="905" y="333"/>
                  </a:lnTo>
                  <a:cubicBezTo>
                    <a:pt x="904" y="332"/>
                    <a:pt x="905" y="330"/>
                    <a:pt x="907" y="329"/>
                  </a:cubicBezTo>
                  <a:cubicBezTo>
                    <a:pt x="908" y="329"/>
                    <a:pt x="910" y="329"/>
                    <a:pt x="911" y="331"/>
                  </a:cubicBezTo>
                  <a:close/>
                  <a:moveTo>
                    <a:pt x="916" y="342"/>
                  </a:moveTo>
                  <a:lnTo>
                    <a:pt x="916" y="342"/>
                  </a:lnTo>
                  <a:cubicBezTo>
                    <a:pt x="917" y="344"/>
                    <a:pt x="916" y="346"/>
                    <a:pt x="914" y="346"/>
                  </a:cubicBezTo>
                  <a:cubicBezTo>
                    <a:pt x="913" y="347"/>
                    <a:pt x="911" y="346"/>
                    <a:pt x="910" y="345"/>
                  </a:cubicBezTo>
                  <a:lnTo>
                    <a:pt x="910" y="345"/>
                  </a:lnTo>
                  <a:cubicBezTo>
                    <a:pt x="910" y="343"/>
                    <a:pt x="910" y="341"/>
                    <a:pt x="912" y="341"/>
                  </a:cubicBezTo>
                  <a:cubicBezTo>
                    <a:pt x="914" y="340"/>
                    <a:pt x="915" y="341"/>
                    <a:pt x="916" y="342"/>
                  </a:cubicBezTo>
                  <a:close/>
                  <a:moveTo>
                    <a:pt x="921" y="354"/>
                  </a:moveTo>
                  <a:lnTo>
                    <a:pt x="921" y="354"/>
                  </a:lnTo>
                  <a:cubicBezTo>
                    <a:pt x="922" y="355"/>
                    <a:pt x="921" y="357"/>
                    <a:pt x="919" y="358"/>
                  </a:cubicBezTo>
                  <a:cubicBezTo>
                    <a:pt x="918" y="358"/>
                    <a:pt x="916" y="358"/>
                    <a:pt x="915" y="356"/>
                  </a:cubicBezTo>
                  <a:lnTo>
                    <a:pt x="915" y="356"/>
                  </a:lnTo>
                  <a:cubicBezTo>
                    <a:pt x="915" y="354"/>
                    <a:pt x="916" y="353"/>
                    <a:pt x="917" y="352"/>
                  </a:cubicBezTo>
                  <a:cubicBezTo>
                    <a:pt x="919" y="351"/>
                    <a:pt x="921" y="352"/>
                    <a:pt x="921" y="354"/>
                  </a:cubicBezTo>
                  <a:close/>
                  <a:moveTo>
                    <a:pt x="926" y="365"/>
                  </a:moveTo>
                  <a:lnTo>
                    <a:pt x="926" y="365"/>
                  </a:lnTo>
                  <a:cubicBezTo>
                    <a:pt x="927" y="367"/>
                    <a:pt x="926" y="369"/>
                    <a:pt x="924" y="369"/>
                  </a:cubicBezTo>
                  <a:cubicBezTo>
                    <a:pt x="923" y="370"/>
                    <a:pt x="921" y="369"/>
                    <a:pt x="920" y="368"/>
                  </a:cubicBezTo>
                  <a:lnTo>
                    <a:pt x="920" y="368"/>
                  </a:lnTo>
                  <a:cubicBezTo>
                    <a:pt x="920" y="366"/>
                    <a:pt x="920" y="364"/>
                    <a:pt x="922" y="363"/>
                  </a:cubicBezTo>
                  <a:cubicBezTo>
                    <a:pt x="924" y="363"/>
                    <a:pt x="925" y="364"/>
                    <a:pt x="926" y="365"/>
                  </a:cubicBezTo>
                  <a:close/>
                  <a:moveTo>
                    <a:pt x="931" y="377"/>
                  </a:moveTo>
                  <a:lnTo>
                    <a:pt x="931" y="377"/>
                  </a:lnTo>
                  <a:cubicBezTo>
                    <a:pt x="932" y="378"/>
                    <a:pt x="931" y="380"/>
                    <a:pt x="929" y="381"/>
                  </a:cubicBezTo>
                  <a:cubicBezTo>
                    <a:pt x="928" y="381"/>
                    <a:pt x="926" y="381"/>
                    <a:pt x="925" y="379"/>
                  </a:cubicBezTo>
                  <a:lnTo>
                    <a:pt x="925" y="379"/>
                  </a:lnTo>
                  <a:cubicBezTo>
                    <a:pt x="925" y="377"/>
                    <a:pt x="925" y="376"/>
                    <a:pt x="927" y="375"/>
                  </a:cubicBezTo>
                  <a:cubicBezTo>
                    <a:pt x="929" y="374"/>
                    <a:pt x="930" y="375"/>
                    <a:pt x="931" y="377"/>
                  </a:cubicBezTo>
                  <a:close/>
                  <a:moveTo>
                    <a:pt x="936" y="388"/>
                  </a:moveTo>
                  <a:lnTo>
                    <a:pt x="936" y="388"/>
                  </a:lnTo>
                  <a:cubicBezTo>
                    <a:pt x="937" y="390"/>
                    <a:pt x="936" y="392"/>
                    <a:pt x="934" y="392"/>
                  </a:cubicBezTo>
                  <a:cubicBezTo>
                    <a:pt x="933" y="393"/>
                    <a:pt x="931" y="392"/>
                    <a:pt x="930" y="391"/>
                  </a:cubicBezTo>
                  <a:lnTo>
                    <a:pt x="930" y="391"/>
                  </a:lnTo>
                  <a:cubicBezTo>
                    <a:pt x="929" y="389"/>
                    <a:pt x="930" y="387"/>
                    <a:pt x="932" y="386"/>
                  </a:cubicBezTo>
                  <a:cubicBezTo>
                    <a:pt x="933" y="386"/>
                    <a:pt x="935" y="387"/>
                    <a:pt x="936" y="388"/>
                  </a:cubicBezTo>
                  <a:close/>
                  <a:moveTo>
                    <a:pt x="940" y="400"/>
                  </a:moveTo>
                  <a:lnTo>
                    <a:pt x="940" y="400"/>
                  </a:lnTo>
                  <a:cubicBezTo>
                    <a:pt x="941" y="401"/>
                    <a:pt x="940" y="403"/>
                    <a:pt x="939" y="404"/>
                  </a:cubicBezTo>
                  <a:cubicBezTo>
                    <a:pt x="937" y="405"/>
                    <a:pt x="935" y="404"/>
                    <a:pt x="935" y="402"/>
                  </a:cubicBezTo>
                  <a:lnTo>
                    <a:pt x="935" y="402"/>
                  </a:lnTo>
                  <a:cubicBezTo>
                    <a:pt x="934" y="401"/>
                    <a:pt x="935" y="399"/>
                    <a:pt x="936" y="398"/>
                  </a:cubicBezTo>
                  <a:cubicBezTo>
                    <a:pt x="938" y="397"/>
                    <a:pt x="940" y="398"/>
                    <a:pt x="940" y="400"/>
                  </a:cubicBezTo>
                  <a:close/>
                  <a:moveTo>
                    <a:pt x="945" y="412"/>
                  </a:moveTo>
                  <a:lnTo>
                    <a:pt x="945" y="412"/>
                  </a:lnTo>
                  <a:cubicBezTo>
                    <a:pt x="946" y="413"/>
                    <a:pt x="945" y="415"/>
                    <a:pt x="943" y="416"/>
                  </a:cubicBezTo>
                  <a:cubicBezTo>
                    <a:pt x="942" y="416"/>
                    <a:pt x="940" y="415"/>
                    <a:pt x="939" y="414"/>
                  </a:cubicBezTo>
                  <a:lnTo>
                    <a:pt x="939" y="414"/>
                  </a:lnTo>
                  <a:cubicBezTo>
                    <a:pt x="939" y="412"/>
                    <a:pt x="939" y="410"/>
                    <a:pt x="941" y="410"/>
                  </a:cubicBezTo>
                  <a:cubicBezTo>
                    <a:pt x="943" y="409"/>
                    <a:pt x="944" y="410"/>
                    <a:pt x="945" y="412"/>
                  </a:cubicBezTo>
                  <a:close/>
                  <a:moveTo>
                    <a:pt x="950" y="423"/>
                  </a:moveTo>
                  <a:lnTo>
                    <a:pt x="950" y="423"/>
                  </a:lnTo>
                  <a:cubicBezTo>
                    <a:pt x="950" y="425"/>
                    <a:pt x="949" y="427"/>
                    <a:pt x="948" y="427"/>
                  </a:cubicBezTo>
                  <a:cubicBezTo>
                    <a:pt x="946" y="428"/>
                    <a:pt x="944" y="427"/>
                    <a:pt x="944" y="426"/>
                  </a:cubicBezTo>
                  <a:lnTo>
                    <a:pt x="944" y="426"/>
                  </a:lnTo>
                  <a:cubicBezTo>
                    <a:pt x="943" y="424"/>
                    <a:pt x="944" y="422"/>
                    <a:pt x="945" y="421"/>
                  </a:cubicBezTo>
                  <a:cubicBezTo>
                    <a:pt x="947" y="421"/>
                    <a:pt x="949" y="422"/>
                    <a:pt x="950" y="423"/>
                  </a:cubicBezTo>
                  <a:close/>
                  <a:moveTo>
                    <a:pt x="954" y="435"/>
                  </a:moveTo>
                  <a:lnTo>
                    <a:pt x="954" y="435"/>
                  </a:lnTo>
                  <a:cubicBezTo>
                    <a:pt x="954" y="437"/>
                    <a:pt x="954" y="439"/>
                    <a:pt x="952" y="439"/>
                  </a:cubicBezTo>
                  <a:cubicBezTo>
                    <a:pt x="950" y="440"/>
                    <a:pt x="949" y="439"/>
                    <a:pt x="948" y="437"/>
                  </a:cubicBezTo>
                  <a:lnTo>
                    <a:pt x="948" y="437"/>
                  </a:lnTo>
                  <a:cubicBezTo>
                    <a:pt x="947" y="435"/>
                    <a:pt x="948" y="434"/>
                    <a:pt x="950" y="433"/>
                  </a:cubicBezTo>
                  <a:cubicBezTo>
                    <a:pt x="952" y="433"/>
                    <a:pt x="953" y="433"/>
                    <a:pt x="954" y="435"/>
                  </a:cubicBezTo>
                  <a:close/>
                  <a:moveTo>
                    <a:pt x="958" y="447"/>
                  </a:moveTo>
                  <a:lnTo>
                    <a:pt x="958" y="447"/>
                  </a:lnTo>
                  <a:cubicBezTo>
                    <a:pt x="959" y="449"/>
                    <a:pt x="958" y="450"/>
                    <a:pt x="956" y="451"/>
                  </a:cubicBezTo>
                  <a:cubicBezTo>
                    <a:pt x="954" y="451"/>
                    <a:pt x="953" y="451"/>
                    <a:pt x="952" y="449"/>
                  </a:cubicBezTo>
                  <a:lnTo>
                    <a:pt x="952" y="449"/>
                  </a:lnTo>
                  <a:cubicBezTo>
                    <a:pt x="952" y="447"/>
                    <a:pt x="952" y="445"/>
                    <a:pt x="954" y="445"/>
                  </a:cubicBezTo>
                  <a:cubicBezTo>
                    <a:pt x="956" y="444"/>
                    <a:pt x="957" y="445"/>
                    <a:pt x="958" y="447"/>
                  </a:cubicBezTo>
                  <a:close/>
                  <a:moveTo>
                    <a:pt x="962" y="459"/>
                  </a:moveTo>
                  <a:lnTo>
                    <a:pt x="962" y="459"/>
                  </a:lnTo>
                  <a:cubicBezTo>
                    <a:pt x="963" y="460"/>
                    <a:pt x="962" y="462"/>
                    <a:pt x="960" y="463"/>
                  </a:cubicBezTo>
                  <a:cubicBezTo>
                    <a:pt x="959" y="463"/>
                    <a:pt x="957" y="462"/>
                    <a:pt x="956" y="461"/>
                  </a:cubicBezTo>
                  <a:lnTo>
                    <a:pt x="956" y="461"/>
                  </a:lnTo>
                  <a:cubicBezTo>
                    <a:pt x="956" y="459"/>
                    <a:pt x="957" y="457"/>
                    <a:pt x="958" y="457"/>
                  </a:cubicBezTo>
                  <a:cubicBezTo>
                    <a:pt x="960" y="456"/>
                    <a:pt x="962" y="457"/>
                    <a:pt x="962" y="459"/>
                  </a:cubicBezTo>
                  <a:close/>
                  <a:moveTo>
                    <a:pt x="966" y="470"/>
                  </a:moveTo>
                  <a:lnTo>
                    <a:pt x="966" y="471"/>
                  </a:lnTo>
                  <a:cubicBezTo>
                    <a:pt x="967" y="472"/>
                    <a:pt x="966" y="474"/>
                    <a:pt x="964" y="474"/>
                  </a:cubicBezTo>
                  <a:cubicBezTo>
                    <a:pt x="963" y="475"/>
                    <a:pt x="961" y="474"/>
                    <a:pt x="960" y="472"/>
                  </a:cubicBezTo>
                  <a:lnTo>
                    <a:pt x="960" y="472"/>
                  </a:lnTo>
                  <a:cubicBezTo>
                    <a:pt x="960" y="471"/>
                    <a:pt x="961" y="469"/>
                    <a:pt x="962" y="469"/>
                  </a:cubicBezTo>
                  <a:cubicBezTo>
                    <a:pt x="964" y="468"/>
                    <a:pt x="966" y="469"/>
                    <a:pt x="966" y="470"/>
                  </a:cubicBezTo>
                  <a:close/>
                  <a:moveTo>
                    <a:pt x="970" y="483"/>
                  </a:moveTo>
                  <a:lnTo>
                    <a:pt x="970" y="483"/>
                  </a:lnTo>
                  <a:cubicBezTo>
                    <a:pt x="970" y="485"/>
                    <a:pt x="969" y="487"/>
                    <a:pt x="967" y="487"/>
                  </a:cubicBezTo>
                  <a:cubicBezTo>
                    <a:pt x="965" y="487"/>
                    <a:pt x="964" y="485"/>
                    <a:pt x="964" y="483"/>
                  </a:cubicBezTo>
                  <a:lnTo>
                    <a:pt x="964" y="483"/>
                  </a:lnTo>
                  <a:cubicBezTo>
                    <a:pt x="964" y="482"/>
                    <a:pt x="965" y="480"/>
                    <a:pt x="967" y="480"/>
                  </a:cubicBezTo>
                  <a:cubicBezTo>
                    <a:pt x="969" y="480"/>
                    <a:pt x="970" y="482"/>
                    <a:pt x="970" y="483"/>
                  </a:cubicBezTo>
                  <a:close/>
                  <a:moveTo>
                    <a:pt x="974" y="495"/>
                  </a:moveTo>
                  <a:lnTo>
                    <a:pt x="974" y="495"/>
                  </a:lnTo>
                  <a:cubicBezTo>
                    <a:pt x="974" y="497"/>
                    <a:pt x="973" y="498"/>
                    <a:pt x="971" y="498"/>
                  </a:cubicBezTo>
                  <a:cubicBezTo>
                    <a:pt x="969" y="498"/>
                    <a:pt x="968" y="497"/>
                    <a:pt x="968" y="495"/>
                  </a:cubicBezTo>
                  <a:lnTo>
                    <a:pt x="968" y="495"/>
                  </a:lnTo>
                  <a:cubicBezTo>
                    <a:pt x="968" y="494"/>
                    <a:pt x="969" y="492"/>
                    <a:pt x="971" y="492"/>
                  </a:cubicBezTo>
                  <a:cubicBezTo>
                    <a:pt x="973" y="492"/>
                    <a:pt x="974" y="494"/>
                    <a:pt x="974" y="495"/>
                  </a:cubicBezTo>
                  <a:close/>
                  <a:moveTo>
                    <a:pt x="978" y="507"/>
                  </a:moveTo>
                  <a:lnTo>
                    <a:pt x="978" y="507"/>
                  </a:lnTo>
                  <a:cubicBezTo>
                    <a:pt x="978" y="509"/>
                    <a:pt x="976" y="510"/>
                    <a:pt x="975" y="510"/>
                  </a:cubicBezTo>
                  <a:cubicBezTo>
                    <a:pt x="973" y="510"/>
                    <a:pt x="972" y="509"/>
                    <a:pt x="972" y="507"/>
                  </a:cubicBezTo>
                  <a:lnTo>
                    <a:pt x="972" y="507"/>
                  </a:lnTo>
                  <a:cubicBezTo>
                    <a:pt x="972" y="506"/>
                    <a:pt x="973" y="504"/>
                    <a:pt x="975" y="504"/>
                  </a:cubicBezTo>
                  <a:cubicBezTo>
                    <a:pt x="976" y="504"/>
                    <a:pt x="978" y="506"/>
                    <a:pt x="978" y="507"/>
                  </a:cubicBezTo>
                  <a:close/>
                  <a:moveTo>
                    <a:pt x="981" y="519"/>
                  </a:moveTo>
                  <a:lnTo>
                    <a:pt x="981" y="519"/>
                  </a:lnTo>
                  <a:cubicBezTo>
                    <a:pt x="981" y="521"/>
                    <a:pt x="980" y="522"/>
                    <a:pt x="978" y="522"/>
                  </a:cubicBezTo>
                  <a:cubicBezTo>
                    <a:pt x="977" y="522"/>
                    <a:pt x="975" y="521"/>
                    <a:pt x="975" y="519"/>
                  </a:cubicBezTo>
                  <a:lnTo>
                    <a:pt x="975" y="519"/>
                  </a:lnTo>
                  <a:cubicBezTo>
                    <a:pt x="975" y="517"/>
                    <a:pt x="977" y="516"/>
                    <a:pt x="978" y="516"/>
                  </a:cubicBezTo>
                  <a:cubicBezTo>
                    <a:pt x="980" y="516"/>
                    <a:pt x="981" y="517"/>
                    <a:pt x="981" y="519"/>
                  </a:cubicBezTo>
                  <a:close/>
                  <a:moveTo>
                    <a:pt x="985" y="531"/>
                  </a:moveTo>
                  <a:lnTo>
                    <a:pt x="985" y="531"/>
                  </a:lnTo>
                  <a:cubicBezTo>
                    <a:pt x="985" y="533"/>
                    <a:pt x="983" y="534"/>
                    <a:pt x="982" y="534"/>
                  </a:cubicBezTo>
                  <a:cubicBezTo>
                    <a:pt x="980" y="534"/>
                    <a:pt x="979" y="533"/>
                    <a:pt x="979" y="531"/>
                  </a:cubicBezTo>
                  <a:lnTo>
                    <a:pt x="979" y="531"/>
                  </a:lnTo>
                  <a:cubicBezTo>
                    <a:pt x="979" y="530"/>
                    <a:pt x="980" y="528"/>
                    <a:pt x="982" y="528"/>
                  </a:cubicBezTo>
                  <a:cubicBezTo>
                    <a:pt x="983" y="528"/>
                    <a:pt x="985" y="530"/>
                    <a:pt x="985" y="531"/>
                  </a:cubicBezTo>
                  <a:close/>
                  <a:moveTo>
                    <a:pt x="988" y="543"/>
                  </a:moveTo>
                  <a:lnTo>
                    <a:pt x="988" y="543"/>
                  </a:lnTo>
                  <a:cubicBezTo>
                    <a:pt x="988" y="545"/>
                    <a:pt x="987" y="546"/>
                    <a:pt x="985" y="546"/>
                  </a:cubicBezTo>
                  <a:cubicBezTo>
                    <a:pt x="983" y="546"/>
                    <a:pt x="982" y="545"/>
                    <a:pt x="982" y="543"/>
                  </a:cubicBezTo>
                  <a:lnTo>
                    <a:pt x="982" y="543"/>
                  </a:lnTo>
                  <a:cubicBezTo>
                    <a:pt x="982" y="542"/>
                    <a:pt x="983" y="540"/>
                    <a:pt x="985" y="540"/>
                  </a:cubicBezTo>
                  <a:cubicBezTo>
                    <a:pt x="987" y="540"/>
                    <a:pt x="988" y="542"/>
                    <a:pt x="988" y="543"/>
                  </a:cubicBezTo>
                  <a:close/>
                  <a:moveTo>
                    <a:pt x="992" y="555"/>
                  </a:moveTo>
                  <a:lnTo>
                    <a:pt x="992" y="555"/>
                  </a:lnTo>
                  <a:cubicBezTo>
                    <a:pt x="992" y="557"/>
                    <a:pt x="990" y="558"/>
                    <a:pt x="989" y="558"/>
                  </a:cubicBezTo>
                  <a:cubicBezTo>
                    <a:pt x="987" y="558"/>
                    <a:pt x="985" y="557"/>
                    <a:pt x="985" y="555"/>
                  </a:cubicBezTo>
                  <a:lnTo>
                    <a:pt x="985" y="555"/>
                  </a:lnTo>
                  <a:cubicBezTo>
                    <a:pt x="985" y="554"/>
                    <a:pt x="987" y="552"/>
                    <a:pt x="989" y="552"/>
                  </a:cubicBezTo>
                  <a:cubicBezTo>
                    <a:pt x="990" y="552"/>
                    <a:pt x="992" y="554"/>
                    <a:pt x="992" y="555"/>
                  </a:cubicBezTo>
                  <a:close/>
                  <a:moveTo>
                    <a:pt x="995" y="567"/>
                  </a:moveTo>
                  <a:lnTo>
                    <a:pt x="995" y="567"/>
                  </a:lnTo>
                  <a:cubicBezTo>
                    <a:pt x="995" y="569"/>
                    <a:pt x="993" y="571"/>
                    <a:pt x="992" y="571"/>
                  </a:cubicBezTo>
                  <a:cubicBezTo>
                    <a:pt x="990" y="571"/>
                    <a:pt x="989" y="569"/>
                    <a:pt x="989" y="567"/>
                  </a:cubicBezTo>
                  <a:lnTo>
                    <a:pt x="989" y="567"/>
                  </a:lnTo>
                  <a:cubicBezTo>
                    <a:pt x="989" y="566"/>
                    <a:pt x="990" y="564"/>
                    <a:pt x="992" y="564"/>
                  </a:cubicBezTo>
                  <a:cubicBezTo>
                    <a:pt x="993" y="564"/>
                    <a:pt x="995" y="566"/>
                    <a:pt x="995" y="567"/>
                  </a:cubicBezTo>
                  <a:close/>
                  <a:moveTo>
                    <a:pt x="998" y="580"/>
                  </a:moveTo>
                  <a:lnTo>
                    <a:pt x="998" y="580"/>
                  </a:lnTo>
                  <a:cubicBezTo>
                    <a:pt x="998" y="581"/>
                    <a:pt x="997" y="583"/>
                    <a:pt x="995" y="583"/>
                  </a:cubicBezTo>
                  <a:cubicBezTo>
                    <a:pt x="993" y="583"/>
                    <a:pt x="992" y="581"/>
                    <a:pt x="992" y="580"/>
                  </a:cubicBezTo>
                  <a:lnTo>
                    <a:pt x="992" y="580"/>
                  </a:lnTo>
                  <a:cubicBezTo>
                    <a:pt x="992" y="578"/>
                    <a:pt x="993" y="576"/>
                    <a:pt x="995" y="576"/>
                  </a:cubicBezTo>
                  <a:cubicBezTo>
                    <a:pt x="997" y="576"/>
                    <a:pt x="998" y="578"/>
                    <a:pt x="998" y="580"/>
                  </a:cubicBezTo>
                  <a:close/>
                  <a:moveTo>
                    <a:pt x="1001" y="592"/>
                  </a:moveTo>
                  <a:lnTo>
                    <a:pt x="1001" y="592"/>
                  </a:lnTo>
                  <a:cubicBezTo>
                    <a:pt x="1001" y="593"/>
                    <a:pt x="1000" y="595"/>
                    <a:pt x="998" y="595"/>
                  </a:cubicBezTo>
                  <a:cubicBezTo>
                    <a:pt x="996" y="595"/>
                    <a:pt x="995" y="593"/>
                    <a:pt x="995" y="592"/>
                  </a:cubicBezTo>
                  <a:lnTo>
                    <a:pt x="995" y="592"/>
                  </a:lnTo>
                  <a:cubicBezTo>
                    <a:pt x="995" y="590"/>
                    <a:pt x="996" y="589"/>
                    <a:pt x="998" y="589"/>
                  </a:cubicBezTo>
                  <a:cubicBezTo>
                    <a:pt x="1000" y="589"/>
                    <a:pt x="1001" y="590"/>
                    <a:pt x="1001" y="592"/>
                  </a:cubicBezTo>
                  <a:close/>
                  <a:moveTo>
                    <a:pt x="1004" y="604"/>
                  </a:moveTo>
                  <a:lnTo>
                    <a:pt x="1004" y="604"/>
                  </a:lnTo>
                  <a:cubicBezTo>
                    <a:pt x="1004" y="605"/>
                    <a:pt x="1003" y="607"/>
                    <a:pt x="1001" y="607"/>
                  </a:cubicBezTo>
                  <a:cubicBezTo>
                    <a:pt x="999" y="607"/>
                    <a:pt x="998" y="605"/>
                    <a:pt x="998" y="604"/>
                  </a:cubicBezTo>
                  <a:lnTo>
                    <a:pt x="998" y="604"/>
                  </a:lnTo>
                  <a:cubicBezTo>
                    <a:pt x="998" y="602"/>
                    <a:pt x="999" y="601"/>
                    <a:pt x="1001" y="601"/>
                  </a:cubicBezTo>
                  <a:cubicBezTo>
                    <a:pt x="1003" y="601"/>
                    <a:pt x="1004" y="602"/>
                    <a:pt x="1004" y="604"/>
                  </a:cubicBezTo>
                  <a:close/>
                  <a:moveTo>
                    <a:pt x="1007" y="616"/>
                  </a:moveTo>
                  <a:lnTo>
                    <a:pt x="1007" y="616"/>
                  </a:lnTo>
                  <a:cubicBezTo>
                    <a:pt x="1007" y="618"/>
                    <a:pt x="1005" y="619"/>
                    <a:pt x="1004" y="619"/>
                  </a:cubicBezTo>
                  <a:cubicBezTo>
                    <a:pt x="1002" y="619"/>
                    <a:pt x="1001" y="618"/>
                    <a:pt x="1001" y="616"/>
                  </a:cubicBezTo>
                  <a:lnTo>
                    <a:pt x="1001" y="616"/>
                  </a:lnTo>
                  <a:cubicBezTo>
                    <a:pt x="1001" y="614"/>
                    <a:pt x="1002" y="613"/>
                    <a:pt x="1004" y="613"/>
                  </a:cubicBezTo>
                  <a:cubicBezTo>
                    <a:pt x="1005" y="613"/>
                    <a:pt x="1007" y="614"/>
                    <a:pt x="1007" y="616"/>
                  </a:cubicBezTo>
                  <a:close/>
                  <a:moveTo>
                    <a:pt x="1010" y="628"/>
                  </a:moveTo>
                  <a:lnTo>
                    <a:pt x="1010" y="628"/>
                  </a:lnTo>
                  <a:cubicBezTo>
                    <a:pt x="1010" y="630"/>
                    <a:pt x="1008" y="631"/>
                    <a:pt x="1006" y="631"/>
                  </a:cubicBezTo>
                  <a:cubicBezTo>
                    <a:pt x="1005" y="631"/>
                    <a:pt x="1003" y="630"/>
                    <a:pt x="1003" y="628"/>
                  </a:cubicBezTo>
                  <a:lnTo>
                    <a:pt x="1003" y="628"/>
                  </a:lnTo>
                  <a:cubicBezTo>
                    <a:pt x="1003" y="626"/>
                    <a:pt x="1005" y="625"/>
                    <a:pt x="1006" y="625"/>
                  </a:cubicBezTo>
                  <a:cubicBezTo>
                    <a:pt x="1008" y="625"/>
                    <a:pt x="1010" y="626"/>
                    <a:pt x="1010" y="628"/>
                  </a:cubicBezTo>
                  <a:close/>
                  <a:moveTo>
                    <a:pt x="1012" y="640"/>
                  </a:moveTo>
                  <a:lnTo>
                    <a:pt x="1012" y="640"/>
                  </a:lnTo>
                  <a:cubicBezTo>
                    <a:pt x="1012" y="642"/>
                    <a:pt x="1011" y="643"/>
                    <a:pt x="1009" y="643"/>
                  </a:cubicBezTo>
                  <a:cubicBezTo>
                    <a:pt x="1007" y="643"/>
                    <a:pt x="1006" y="642"/>
                    <a:pt x="1006" y="640"/>
                  </a:cubicBezTo>
                  <a:lnTo>
                    <a:pt x="1006" y="640"/>
                  </a:lnTo>
                  <a:cubicBezTo>
                    <a:pt x="1006" y="639"/>
                    <a:pt x="1007" y="637"/>
                    <a:pt x="1009" y="637"/>
                  </a:cubicBezTo>
                  <a:cubicBezTo>
                    <a:pt x="1011" y="637"/>
                    <a:pt x="1012" y="639"/>
                    <a:pt x="1012" y="640"/>
                  </a:cubicBezTo>
                  <a:close/>
                  <a:moveTo>
                    <a:pt x="1015" y="653"/>
                  </a:moveTo>
                  <a:lnTo>
                    <a:pt x="1015" y="653"/>
                  </a:lnTo>
                  <a:cubicBezTo>
                    <a:pt x="1015" y="654"/>
                    <a:pt x="1014" y="656"/>
                    <a:pt x="1012" y="656"/>
                  </a:cubicBezTo>
                  <a:cubicBezTo>
                    <a:pt x="1010" y="656"/>
                    <a:pt x="1009" y="654"/>
                    <a:pt x="1009" y="653"/>
                  </a:cubicBezTo>
                  <a:lnTo>
                    <a:pt x="1009" y="653"/>
                  </a:lnTo>
                  <a:cubicBezTo>
                    <a:pt x="1009" y="651"/>
                    <a:pt x="1010" y="649"/>
                    <a:pt x="1012" y="649"/>
                  </a:cubicBezTo>
                  <a:cubicBezTo>
                    <a:pt x="1014" y="649"/>
                    <a:pt x="1015" y="651"/>
                    <a:pt x="1015" y="653"/>
                  </a:cubicBezTo>
                  <a:close/>
                  <a:moveTo>
                    <a:pt x="1017" y="665"/>
                  </a:moveTo>
                  <a:lnTo>
                    <a:pt x="1017" y="665"/>
                  </a:lnTo>
                  <a:cubicBezTo>
                    <a:pt x="1017" y="667"/>
                    <a:pt x="1016" y="668"/>
                    <a:pt x="1014" y="668"/>
                  </a:cubicBezTo>
                  <a:cubicBezTo>
                    <a:pt x="1013" y="668"/>
                    <a:pt x="1011" y="667"/>
                    <a:pt x="1011" y="665"/>
                  </a:cubicBezTo>
                  <a:lnTo>
                    <a:pt x="1011" y="665"/>
                  </a:lnTo>
                  <a:cubicBezTo>
                    <a:pt x="1011" y="663"/>
                    <a:pt x="1013" y="662"/>
                    <a:pt x="1014" y="662"/>
                  </a:cubicBezTo>
                  <a:cubicBezTo>
                    <a:pt x="1016" y="662"/>
                    <a:pt x="1017" y="663"/>
                    <a:pt x="1017" y="665"/>
                  </a:cubicBezTo>
                  <a:close/>
                  <a:moveTo>
                    <a:pt x="1020" y="677"/>
                  </a:moveTo>
                  <a:lnTo>
                    <a:pt x="1020" y="677"/>
                  </a:lnTo>
                  <a:cubicBezTo>
                    <a:pt x="1020" y="679"/>
                    <a:pt x="1018" y="680"/>
                    <a:pt x="1017" y="680"/>
                  </a:cubicBezTo>
                  <a:cubicBezTo>
                    <a:pt x="1015" y="680"/>
                    <a:pt x="1014" y="679"/>
                    <a:pt x="1014" y="677"/>
                  </a:cubicBezTo>
                  <a:lnTo>
                    <a:pt x="1014" y="677"/>
                  </a:lnTo>
                  <a:cubicBezTo>
                    <a:pt x="1014" y="675"/>
                    <a:pt x="1015" y="674"/>
                    <a:pt x="1017" y="674"/>
                  </a:cubicBezTo>
                  <a:cubicBezTo>
                    <a:pt x="1018" y="674"/>
                    <a:pt x="1020" y="675"/>
                    <a:pt x="1020" y="677"/>
                  </a:cubicBezTo>
                  <a:close/>
                  <a:moveTo>
                    <a:pt x="1022" y="689"/>
                  </a:moveTo>
                  <a:lnTo>
                    <a:pt x="1022" y="689"/>
                  </a:lnTo>
                  <a:cubicBezTo>
                    <a:pt x="1022" y="691"/>
                    <a:pt x="1021" y="693"/>
                    <a:pt x="1019" y="693"/>
                  </a:cubicBezTo>
                  <a:cubicBezTo>
                    <a:pt x="1017" y="693"/>
                    <a:pt x="1016" y="691"/>
                    <a:pt x="1016" y="689"/>
                  </a:cubicBezTo>
                  <a:lnTo>
                    <a:pt x="1016" y="689"/>
                  </a:lnTo>
                  <a:cubicBezTo>
                    <a:pt x="1016" y="688"/>
                    <a:pt x="1017" y="686"/>
                    <a:pt x="1019" y="686"/>
                  </a:cubicBezTo>
                  <a:cubicBezTo>
                    <a:pt x="1021" y="686"/>
                    <a:pt x="1022" y="688"/>
                    <a:pt x="1022" y="689"/>
                  </a:cubicBezTo>
                  <a:close/>
                  <a:moveTo>
                    <a:pt x="1025" y="702"/>
                  </a:moveTo>
                  <a:lnTo>
                    <a:pt x="1025" y="702"/>
                  </a:lnTo>
                  <a:cubicBezTo>
                    <a:pt x="1025" y="703"/>
                    <a:pt x="1023" y="705"/>
                    <a:pt x="1021" y="705"/>
                  </a:cubicBezTo>
                  <a:cubicBezTo>
                    <a:pt x="1020" y="705"/>
                    <a:pt x="1018" y="703"/>
                    <a:pt x="1018" y="702"/>
                  </a:cubicBezTo>
                  <a:lnTo>
                    <a:pt x="1018" y="702"/>
                  </a:lnTo>
                  <a:cubicBezTo>
                    <a:pt x="1018" y="700"/>
                    <a:pt x="1020" y="699"/>
                    <a:pt x="1021" y="699"/>
                  </a:cubicBezTo>
                  <a:cubicBezTo>
                    <a:pt x="1023" y="699"/>
                    <a:pt x="1025" y="700"/>
                    <a:pt x="1025" y="702"/>
                  </a:cubicBezTo>
                  <a:close/>
                  <a:moveTo>
                    <a:pt x="1027" y="714"/>
                  </a:moveTo>
                  <a:lnTo>
                    <a:pt x="1027" y="714"/>
                  </a:lnTo>
                  <a:cubicBezTo>
                    <a:pt x="1027" y="716"/>
                    <a:pt x="1025" y="717"/>
                    <a:pt x="1023" y="717"/>
                  </a:cubicBezTo>
                  <a:cubicBezTo>
                    <a:pt x="1022" y="717"/>
                    <a:pt x="1020" y="716"/>
                    <a:pt x="1020" y="714"/>
                  </a:cubicBezTo>
                  <a:lnTo>
                    <a:pt x="1020" y="714"/>
                  </a:lnTo>
                  <a:cubicBezTo>
                    <a:pt x="1020" y="712"/>
                    <a:pt x="1022" y="711"/>
                    <a:pt x="1023" y="711"/>
                  </a:cubicBezTo>
                  <a:cubicBezTo>
                    <a:pt x="1025" y="711"/>
                    <a:pt x="1027" y="712"/>
                    <a:pt x="1027" y="714"/>
                  </a:cubicBezTo>
                  <a:close/>
                  <a:moveTo>
                    <a:pt x="1029" y="726"/>
                  </a:moveTo>
                  <a:lnTo>
                    <a:pt x="1029" y="726"/>
                  </a:lnTo>
                  <a:cubicBezTo>
                    <a:pt x="1029" y="728"/>
                    <a:pt x="1027" y="729"/>
                    <a:pt x="1026" y="729"/>
                  </a:cubicBezTo>
                  <a:cubicBezTo>
                    <a:pt x="1024" y="729"/>
                    <a:pt x="1022" y="728"/>
                    <a:pt x="1022" y="726"/>
                  </a:cubicBezTo>
                  <a:lnTo>
                    <a:pt x="1022" y="726"/>
                  </a:lnTo>
                  <a:cubicBezTo>
                    <a:pt x="1022" y="725"/>
                    <a:pt x="1024" y="723"/>
                    <a:pt x="1026" y="723"/>
                  </a:cubicBezTo>
                  <a:cubicBezTo>
                    <a:pt x="1027" y="723"/>
                    <a:pt x="1029" y="725"/>
                    <a:pt x="1029" y="726"/>
                  </a:cubicBezTo>
                  <a:close/>
                  <a:moveTo>
                    <a:pt x="1031" y="739"/>
                  </a:moveTo>
                  <a:lnTo>
                    <a:pt x="1031" y="739"/>
                  </a:lnTo>
                  <a:cubicBezTo>
                    <a:pt x="1031" y="740"/>
                    <a:pt x="1029" y="742"/>
                    <a:pt x="1028" y="742"/>
                  </a:cubicBezTo>
                  <a:cubicBezTo>
                    <a:pt x="1026" y="742"/>
                    <a:pt x="1024" y="740"/>
                    <a:pt x="1024" y="739"/>
                  </a:cubicBezTo>
                  <a:lnTo>
                    <a:pt x="1024" y="739"/>
                  </a:lnTo>
                  <a:cubicBezTo>
                    <a:pt x="1024" y="737"/>
                    <a:pt x="1026" y="736"/>
                    <a:pt x="1028" y="736"/>
                  </a:cubicBezTo>
                  <a:cubicBezTo>
                    <a:pt x="1029" y="736"/>
                    <a:pt x="1031" y="737"/>
                    <a:pt x="1031" y="739"/>
                  </a:cubicBezTo>
                  <a:close/>
                  <a:moveTo>
                    <a:pt x="1033" y="751"/>
                  </a:moveTo>
                  <a:lnTo>
                    <a:pt x="1033" y="751"/>
                  </a:lnTo>
                  <a:cubicBezTo>
                    <a:pt x="1033" y="753"/>
                    <a:pt x="1031" y="754"/>
                    <a:pt x="1030" y="754"/>
                  </a:cubicBezTo>
                  <a:cubicBezTo>
                    <a:pt x="1028" y="754"/>
                    <a:pt x="1027" y="753"/>
                    <a:pt x="1027" y="751"/>
                  </a:cubicBezTo>
                  <a:lnTo>
                    <a:pt x="1027" y="751"/>
                  </a:lnTo>
                  <a:cubicBezTo>
                    <a:pt x="1027" y="749"/>
                    <a:pt x="1028" y="748"/>
                    <a:pt x="1030" y="748"/>
                  </a:cubicBezTo>
                  <a:cubicBezTo>
                    <a:pt x="1031" y="748"/>
                    <a:pt x="1033" y="749"/>
                    <a:pt x="1033" y="751"/>
                  </a:cubicBezTo>
                  <a:close/>
                  <a:moveTo>
                    <a:pt x="1034" y="763"/>
                  </a:moveTo>
                  <a:lnTo>
                    <a:pt x="1034" y="763"/>
                  </a:lnTo>
                  <a:cubicBezTo>
                    <a:pt x="1034" y="765"/>
                    <a:pt x="1033" y="767"/>
                    <a:pt x="1031" y="767"/>
                  </a:cubicBezTo>
                  <a:cubicBezTo>
                    <a:pt x="1030" y="767"/>
                    <a:pt x="1028" y="765"/>
                    <a:pt x="1028" y="763"/>
                  </a:cubicBezTo>
                  <a:lnTo>
                    <a:pt x="1028" y="763"/>
                  </a:lnTo>
                  <a:cubicBezTo>
                    <a:pt x="1028" y="762"/>
                    <a:pt x="1030" y="760"/>
                    <a:pt x="1031" y="760"/>
                  </a:cubicBezTo>
                  <a:cubicBezTo>
                    <a:pt x="1033" y="760"/>
                    <a:pt x="1034" y="762"/>
                    <a:pt x="1034" y="763"/>
                  </a:cubicBezTo>
                  <a:close/>
                  <a:moveTo>
                    <a:pt x="1036" y="776"/>
                  </a:moveTo>
                  <a:lnTo>
                    <a:pt x="1036" y="776"/>
                  </a:lnTo>
                  <a:cubicBezTo>
                    <a:pt x="1036" y="778"/>
                    <a:pt x="1035" y="779"/>
                    <a:pt x="1033" y="779"/>
                  </a:cubicBezTo>
                  <a:cubicBezTo>
                    <a:pt x="1031" y="779"/>
                    <a:pt x="1030" y="778"/>
                    <a:pt x="1030" y="776"/>
                  </a:cubicBezTo>
                  <a:lnTo>
                    <a:pt x="1030" y="776"/>
                  </a:lnTo>
                  <a:cubicBezTo>
                    <a:pt x="1030" y="774"/>
                    <a:pt x="1031" y="773"/>
                    <a:pt x="1033" y="773"/>
                  </a:cubicBezTo>
                  <a:cubicBezTo>
                    <a:pt x="1035" y="773"/>
                    <a:pt x="1036" y="774"/>
                    <a:pt x="1036" y="776"/>
                  </a:cubicBezTo>
                  <a:close/>
                  <a:moveTo>
                    <a:pt x="1038" y="788"/>
                  </a:moveTo>
                  <a:lnTo>
                    <a:pt x="1038" y="788"/>
                  </a:lnTo>
                  <a:cubicBezTo>
                    <a:pt x="1038" y="790"/>
                    <a:pt x="1037" y="791"/>
                    <a:pt x="1035" y="791"/>
                  </a:cubicBezTo>
                  <a:cubicBezTo>
                    <a:pt x="1033" y="791"/>
                    <a:pt x="1032" y="790"/>
                    <a:pt x="1032" y="788"/>
                  </a:cubicBezTo>
                  <a:lnTo>
                    <a:pt x="1032" y="788"/>
                  </a:lnTo>
                  <a:cubicBezTo>
                    <a:pt x="1032" y="786"/>
                    <a:pt x="1033" y="785"/>
                    <a:pt x="1035" y="785"/>
                  </a:cubicBezTo>
                  <a:cubicBezTo>
                    <a:pt x="1037" y="785"/>
                    <a:pt x="1038" y="786"/>
                    <a:pt x="1038" y="788"/>
                  </a:cubicBezTo>
                  <a:close/>
                  <a:moveTo>
                    <a:pt x="1040" y="801"/>
                  </a:moveTo>
                  <a:lnTo>
                    <a:pt x="1040" y="801"/>
                  </a:lnTo>
                  <a:cubicBezTo>
                    <a:pt x="1040" y="802"/>
                    <a:pt x="1038" y="804"/>
                    <a:pt x="1037" y="804"/>
                  </a:cubicBezTo>
                  <a:cubicBezTo>
                    <a:pt x="1035" y="804"/>
                    <a:pt x="1033" y="802"/>
                    <a:pt x="1033" y="801"/>
                  </a:cubicBezTo>
                  <a:lnTo>
                    <a:pt x="1033" y="801"/>
                  </a:lnTo>
                  <a:cubicBezTo>
                    <a:pt x="1033" y="799"/>
                    <a:pt x="1035" y="797"/>
                    <a:pt x="1037" y="797"/>
                  </a:cubicBezTo>
                  <a:cubicBezTo>
                    <a:pt x="1038" y="797"/>
                    <a:pt x="1040" y="799"/>
                    <a:pt x="1040" y="801"/>
                  </a:cubicBezTo>
                  <a:close/>
                  <a:moveTo>
                    <a:pt x="1041" y="813"/>
                  </a:moveTo>
                  <a:lnTo>
                    <a:pt x="1041" y="813"/>
                  </a:lnTo>
                  <a:cubicBezTo>
                    <a:pt x="1041" y="815"/>
                    <a:pt x="1040" y="816"/>
                    <a:pt x="1038" y="816"/>
                  </a:cubicBezTo>
                  <a:cubicBezTo>
                    <a:pt x="1036" y="816"/>
                    <a:pt x="1035" y="815"/>
                    <a:pt x="1035" y="813"/>
                  </a:cubicBezTo>
                  <a:lnTo>
                    <a:pt x="1035" y="813"/>
                  </a:lnTo>
                  <a:cubicBezTo>
                    <a:pt x="1035" y="811"/>
                    <a:pt x="1036" y="810"/>
                    <a:pt x="1038" y="810"/>
                  </a:cubicBezTo>
                  <a:cubicBezTo>
                    <a:pt x="1040" y="810"/>
                    <a:pt x="1041" y="811"/>
                    <a:pt x="1041" y="813"/>
                  </a:cubicBezTo>
                  <a:close/>
                  <a:moveTo>
                    <a:pt x="1043" y="825"/>
                  </a:moveTo>
                  <a:lnTo>
                    <a:pt x="1043" y="825"/>
                  </a:lnTo>
                  <a:cubicBezTo>
                    <a:pt x="1043" y="827"/>
                    <a:pt x="1041" y="829"/>
                    <a:pt x="1039" y="829"/>
                  </a:cubicBezTo>
                  <a:cubicBezTo>
                    <a:pt x="1038" y="829"/>
                    <a:pt x="1036" y="827"/>
                    <a:pt x="1036" y="825"/>
                  </a:cubicBezTo>
                  <a:lnTo>
                    <a:pt x="1036" y="825"/>
                  </a:lnTo>
                  <a:cubicBezTo>
                    <a:pt x="1036" y="824"/>
                    <a:pt x="1038" y="822"/>
                    <a:pt x="1039" y="822"/>
                  </a:cubicBezTo>
                  <a:cubicBezTo>
                    <a:pt x="1041" y="822"/>
                    <a:pt x="1043" y="824"/>
                    <a:pt x="1043" y="825"/>
                  </a:cubicBezTo>
                  <a:close/>
                  <a:moveTo>
                    <a:pt x="1044" y="838"/>
                  </a:moveTo>
                  <a:lnTo>
                    <a:pt x="1044" y="838"/>
                  </a:lnTo>
                  <a:cubicBezTo>
                    <a:pt x="1044" y="840"/>
                    <a:pt x="1043" y="841"/>
                    <a:pt x="1041" y="841"/>
                  </a:cubicBezTo>
                  <a:cubicBezTo>
                    <a:pt x="1039" y="841"/>
                    <a:pt x="1038" y="840"/>
                    <a:pt x="1038" y="838"/>
                  </a:cubicBezTo>
                  <a:lnTo>
                    <a:pt x="1038" y="838"/>
                  </a:lnTo>
                  <a:cubicBezTo>
                    <a:pt x="1038" y="836"/>
                    <a:pt x="1039" y="835"/>
                    <a:pt x="1041" y="835"/>
                  </a:cubicBezTo>
                  <a:cubicBezTo>
                    <a:pt x="1043" y="835"/>
                    <a:pt x="1044" y="836"/>
                    <a:pt x="1044" y="838"/>
                  </a:cubicBezTo>
                  <a:close/>
                  <a:moveTo>
                    <a:pt x="1045" y="850"/>
                  </a:moveTo>
                  <a:lnTo>
                    <a:pt x="1045" y="850"/>
                  </a:lnTo>
                  <a:cubicBezTo>
                    <a:pt x="1045" y="852"/>
                    <a:pt x="1044" y="853"/>
                    <a:pt x="1042" y="853"/>
                  </a:cubicBezTo>
                  <a:cubicBezTo>
                    <a:pt x="1041" y="853"/>
                    <a:pt x="1039" y="852"/>
                    <a:pt x="1039" y="850"/>
                  </a:cubicBezTo>
                  <a:lnTo>
                    <a:pt x="1039" y="850"/>
                  </a:lnTo>
                  <a:cubicBezTo>
                    <a:pt x="1039" y="849"/>
                    <a:pt x="1041" y="847"/>
                    <a:pt x="1042" y="847"/>
                  </a:cubicBezTo>
                  <a:cubicBezTo>
                    <a:pt x="1044" y="847"/>
                    <a:pt x="1045" y="849"/>
                    <a:pt x="1045" y="850"/>
                  </a:cubicBezTo>
                  <a:close/>
                  <a:moveTo>
                    <a:pt x="1046" y="863"/>
                  </a:moveTo>
                  <a:lnTo>
                    <a:pt x="1046" y="863"/>
                  </a:lnTo>
                  <a:cubicBezTo>
                    <a:pt x="1046" y="864"/>
                    <a:pt x="1045" y="866"/>
                    <a:pt x="1043" y="866"/>
                  </a:cubicBezTo>
                  <a:cubicBezTo>
                    <a:pt x="1042" y="866"/>
                    <a:pt x="1040" y="864"/>
                    <a:pt x="1040" y="863"/>
                  </a:cubicBezTo>
                  <a:lnTo>
                    <a:pt x="1040" y="863"/>
                  </a:lnTo>
                  <a:cubicBezTo>
                    <a:pt x="1040" y="861"/>
                    <a:pt x="1042" y="860"/>
                    <a:pt x="1043" y="860"/>
                  </a:cubicBezTo>
                  <a:cubicBezTo>
                    <a:pt x="1045" y="860"/>
                    <a:pt x="1046" y="861"/>
                    <a:pt x="1046" y="863"/>
                  </a:cubicBezTo>
                  <a:close/>
                  <a:moveTo>
                    <a:pt x="1048" y="875"/>
                  </a:moveTo>
                  <a:lnTo>
                    <a:pt x="1048" y="875"/>
                  </a:lnTo>
                  <a:cubicBezTo>
                    <a:pt x="1048" y="877"/>
                    <a:pt x="1046" y="878"/>
                    <a:pt x="1044" y="878"/>
                  </a:cubicBezTo>
                  <a:cubicBezTo>
                    <a:pt x="1043" y="878"/>
                    <a:pt x="1041" y="877"/>
                    <a:pt x="1041" y="875"/>
                  </a:cubicBezTo>
                  <a:lnTo>
                    <a:pt x="1041" y="875"/>
                  </a:lnTo>
                  <a:cubicBezTo>
                    <a:pt x="1041" y="873"/>
                    <a:pt x="1043" y="872"/>
                    <a:pt x="1044" y="872"/>
                  </a:cubicBezTo>
                  <a:cubicBezTo>
                    <a:pt x="1046" y="872"/>
                    <a:pt x="1048" y="873"/>
                    <a:pt x="1048" y="875"/>
                  </a:cubicBezTo>
                  <a:close/>
                  <a:moveTo>
                    <a:pt x="1049" y="888"/>
                  </a:moveTo>
                  <a:lnTo>
                    <a:pt x="1049" y="888"/>
                  </a:lnTo>
                  <a:cubicBezTo>
                    <a:pt x="1049" y="889"/>
                    <a:pt x="1047" y="891"/>
                    <a:pt x="1046" y="891"/>
                  </a:cubicBezTo>
                  <a:cubicBezTo>
                    <a:pt x="1044" y="891"/>
                    <a:pt x="1042" y="889"/>
                    <a:pt x="1042" y="888"/>
                  </a:cubicBezTo>
                  <a:lnTo>
                    <a:pt x="1042" y="888"/>
                  </a:lnTo>
                  <a:cubicBezTo>
                    <a:pt x="1042" y="886"/>
                    <a:pt x="1044" y="885"/>
                    <a:pt x="1046" y="885"/>
                  </a:cubicBezTo>
                  <a:cubicBezTo>
                    <a:pt x="1047" y="885"/>
                    <a:pt x="1049" y="886"/>
                    <a:pt x="1049" y="888"/>
                  </a:cubicBezTo>
                  <a:close/>
                  <a:moveTo>
                    <a:pt x="1050" y="900"/>
                  </a:moveTo>
                  <a:lnTo>
                    <a:pt x="1050" y="900"/>
                  </a:lnTo>
                  <a:cubicBezTo>
                    <a:pt x="1050" y="902"/>
                    <a:pt x="1048" y="903"/>
                    <a:pt x="1047" y="903"/>
                  </a:cubicBezTo>
                  <a:cubicBezTo>
                    <a:pt x="1045" y="903"/>
                    <a:pt x="1044" y="902"/>
                    <a:pt x="1044" y="900"/>
                  </a:cubicBezTo>
                  <a:lnTo>
                    <a:pt x="1044" y="900"/>
                  </a:lnTo>
                  <a:cubicBezTo>
                    <a:pt x="1044" y="898"/>
                    <a:pt x="1045" y="897"/>
                    <a:pt x="1047" y="897"/>
                  </a:cubicBezTo>
                  <a:cubicBezTo>
                    <a:pt x="1048" y="897"/>
                    <a:pt x="1050" y="898"/>
                    <a:pt x="1050" y="900"/>
                  </a:cubicBezTo>
                  <a:close/>
                  <a:moveTo>
                    <a:pt x="1051" y="913"/>
                  </a:moveTo>
                  <a:lnTo>
                    <a:pt x="1051" y="913"/>
                  </a:lnTo>
                  <a:cubicBezTo>
                    <a:pt x="1051" y="914"/>
                    <a:pt x="1049" y="916"/>
                    <a:pt x="1048" y="916"/>
                  </a:cubicBezTo>
                  <a:cubicBezTo>
                    <a:pt x="1046" y="916"/>
                    <a:pt x="1044" y="914"/>
                    <a:pt x="1044" y="913"/>
                  </a:cubicBezTo>
                  <a:lnTo>
                    <a:pt x="1044" y="913"/>
                  </a:lnTo>
                  <a:cubicBezTo>
                    <a:pt x="1044" y="911"/>
                    <a:pt x="1046" y="909"/>
                    <a:pt x="1048" y="909"/>
                  </a:cubicBezTo>
                  <a:cubicBezTo>
                    <a:pt x="1049" y="909"/>
                    <a:pt x="1051" y="911"/>
                    <a:pt x="1051" y="913"/>
                  </a:cubicBezTo>
                  <a:close/>
                  <a:moveTo>
                    <a:pt x="1051" y="925"/>
                  </a:moveTo>
                  <a:lnTo>
                    <a:pt x="1051" y="925"/>
                  </a:lnTo>
                  <a:cubicBezTo>
                    <a:pt x="1051" y="927"/>
                    <a:pt x="1050" y="928"/>
                    <a:pt x="1048" y="928"/>
                  </a:cubicBezTo>
                  <a:cubicBezTo>
                    <a:pt x="1047" y="928"/>
                    <a:pt x="1045" y="927"/>
                    <a:pt x="1045" y="925"/>
                  </a:cubicBezTo>
                  <a:lnTo>
                    <a:pt x="1045" y="925"/>
                  </a:lnTo>
                  <a:cubicBezTo>
                    <a:pt x="1045" y="923"/>
                    <a:pt x="1047" y="922"/>
                    <a:pt x="1048" y="922"/>
                  </a:cubicBezTo>
                  <a:cubicBezTo>
                    <a:pt x="1050" y="922"/>
                    <a:pt x="1051" y="923"/>
                    <a:pt x="1051" y="925"/>
                  </a:cubicBezTo>
                  <a:close/>
                  <a:moveTo>
                    <a:pt x="1052" y="938"/>
                  </a:moveTo>
                  <a:lnTo>
                    <a:pt x="1052" y="938"/>
                  </a:lnTo>
                  <a:cubicBezTo>
                    <a:pt x="1052" y="939"/>
                    <a:pt x="1051" y="941"/>
                    <a:pt x="1049" y="941"/>
                  </a:cubicBezTo>
                  <a:cubicBezTo>
                    <a:pt x="1047" y="941"/>
                    <a:pt x="1046" y="939"/>
                    <a:pt x="1046" y="938"/>
                  </a:cubicBezTo>
                  <a:lnTo>
                    <a:pt x="1046" y="938"/>
                  </a:lnTo>
                  <a:cubicBezTo>
                    <a:pt x="1046" y="936"/>
                    <a:pt x="1047" y="934"/>
                    <a:pt x="1049" y="934"/>
                  </a:cubicBezTo>
                  <a:cubicBezTo>
                    <a:pt x="1051" y="934"/>
                    <a:pt x="1052" y="936"/>
                    <a:pt x="1052" y="938"/>
                  </a:cubicBezTo>
                  <a:close/>
                  <a:moveTo>
                    <a:pt x="1053" y="950"/>
                  </a:moveTo>
                  <a:lnTo>
                    <a:pt x="1053" y="950"/>
                  </a:lnTo>
                  <a:cubicBezTo>
                    <a:pt x="1053" y="952"/>
                    <a:pt x="1052" y="953"/>
                    <a:pt x="1050" y="953"/>
                  </a:cubicBezTo>
                  <a:cubicBezTo>
                    <a:pt x="1048" y="953"/>
                    <a:pt x="1047" y="952"/>
                    <a:pt x="1047" y="950"/>
                  </a:cubicBezTo>
                  <a:lnTo>
                    <a:pt x="1047" y="950"/>
                  </a:lnTo>
                  <a:cubicBezTo>
                    <a:pt x="1047" y="948"/>
                    <a:pt x="1048" y="947"/>
                    <a:pt x="1050" y="947"/>
                  </a:cubicBezTo>
                  <a:cubicBezTo>
                    <a:pt x="1052" y="947"/>
                    <a:pt x="1053" y="948"/>
                    <a:pt x="1053" y="950"/>
                  </a:cubicBezTo>
                  <a:close/>
                  <a:moveTo>
                    <a:pt x="1054" y="963"/>
                  </a:moveTo>
                  <a:lnTo>
                    <a:pt x="1054" y="963"/>
                  </a:lnTo>
                  <a:cubicBezTo>
                    <a:pt x="1054" y="964"/>
                    <a:pt x="1052" y="966"/>
                    <a:pt x="1051" y="966"/>
                  </a:cubicBezTo>
                  <a:cubicBezTo>
                    <a:pt x="1049" y="966"/>
                    <a:pt x="1047" y="964"/>
                    <a:pt x="1047" y="963"/>
                  </a:cubicBezTo>
                  <a:lnTo>
                    <a:pt x="1047" y="963"/>
                  </a:lnTo>
                  <a:cubicBezTo>
                    <a:pt x="1047" y="961"/>
                    <a:pt x="1049" y="959"/>
                    <a:pt x="1051" y="959"/>
                  </a:cubicBezTo>
                  <a:cubicBezTo>
                    <a:pt x="1052" y="959"/>
                    <a:pt x="1054" y="961"/>
                    <a:pt x="1054" y="963"/>
                  </a:cubicBezTo>
                  <a:close/>
                  <a:moveTo>
                    <a:pt x="1054" y="975"/>
                  </a:moveTo>
                  <a:lnTo>
                    <a:pt x="1054" y="975"/>
                  </a:lnTo>
                  <a:cubicBezTo>
                    <a:pt x="1054" y="977"/>
                    <a:pt x="1053" y="978"/>
                    <a:pt x="1051" y="978"/>
                  </a:cubicBezTo>
                  <a:cubicBezTo>
                    <a:pt x="1049" y="978"/>
                    <a:pt x="1048" y="977"/>
                    <a:pt x="1048" y="975"/>
                  </a:cubicBezTo>
                  <a:lnTo>
                    <a:pt x="1048" y="975"/>
                  </a:lnTo>
                  <a:cubicBezTo>
                    <a:pt x="1048" y="973"/>
                    <a:pt x="1049" y="972"/>
                    <a:pt x="1051" y="972"/>
                  </a:cubicBezTo>
                  <a:cubicBezTo>
                    <a:pt x="1053" y="972"/>
                    <a:pt x="1054" y="973"/>
                    <a:pt x="1054" y="975"/>
                  </a:cubicBezTo>
                  <a:close/>
                  <a:moveTo>
                    <a:pt x="1055" y="988"/>
                  </a:moveTo>
                  <a:lnTo>
                    <a:pt x="1055" y="988"/>
                  </a:lnTo>
                  <a:cubicBezTo>
                    <a:pt x="1055" y="989"/>
                    <a:pt x="1053" y="991"/>
                    <a:pt x="1052" y="991"/>
                  </a:cubicBezTo>
                  <a:cubicBezTo>
                    <a:pt x="1050" y="991"/>
                    <a:pt x="1048" y="989"/>
                    <a:pt x="1048" y="988"/>
                  </a:cubicBezTo>
                  <a:lnTo>
                    <a:pt x="1048" y="988"/>
                  </a:lnTo>
                  <a:cubicBezTo>
                    <a:pt x="1048" y="986"/>
                    <a:pt x="1050" y="984"/>
                    <a:pt x="1052" y="984"/>
                  </a:cubicBezTo>
                  <a:cubicBezTo>
                    <a:pt x="1053" y="984"/>
                    <a:pt x="1055" y="986"/>
                    <a:pt x="1055" y="988"/>
                  </a:cubicBezTo>
                  <a:close/>
                  <a:moveTo>
                    <a:pt x="1055" y="1000"/>
                  </a:moveTo>
                  <a:lnTo>
                    <a:pt x="1055" y="1000"/>
                  </a:lnTo>
                  <a:cubicBezTo>
                    <a:pt x="1055" y="1002"/>
                    <a:pt x="1054" y="1003"/>
                    <a:pt x="1052" y="1003"/>
                  </a:cubicBezTo>
                  <a:cubicBezTo>
                    <a:pt x="1050" y="1003"/>
                    <a:pt x="1049" y="1002"/>
                    <a:pt x="1049" y="1000"/>
                  </a:cubicBezTo>
                  <a:lnTo>
                    <a:pt x="1049" y="1000"/>
                  </a:lnTo>
                  <a:cubicBezTo>
                    <a:pt x="1049" y="998"/>
                    <a:pt x="1050" y="997"/>
                    <a:pt x="1052" y="997"/>
                  </a:cubicBezTo>
                  <a:cubicBezTo>
                    <a:pt x="1054" y="997"/>
                    <a:pt x="1055" y="998"/>
                    <a:pt x="1055" y="1000"/>
                  </a:cubicBezTo>
                  <a:close/>
                  <a:moveTo>
                    <a:pt x="1056" y="1013"/>
                  </a:moveTo>
                  <a:lnTo>
                    <a:pt x="1056" y="1013"/>
                  </a:lnTo>
                  <a:cubicBezTo>
                    <a:pt x="1056" y="1014"/>
                    <a:pt x="1054" y="1016"/>
                    <a:pt x="1052" y="1016"/>
                  </a:cubicBezTo>
                  <a:cubicBezTo>
                    <a:pt x="1051" y="1016"/>
                    <a:pt x="1049" y="1014"/>
                    <a:pt x="1049" y="1013"/>
                  </a:cubicBezTo>
                  <a:lnTo>
                    <a:pt x="1049" y="1013"/>
                  </a:lnTo>
                  <a:cubicBezTo>
                    <a:pt x="1049" y="1011"/>
                    <a:pt x="1051" y="1009"/>
                    <a:pt x="1052" y="1009"/>
                  </a:cubicBezTo>
                  <a:cubicBezTo>
                    <a:pt x="1054" y="1009"/>
                    <a:pt x="1056" y="1011"/>
                    <a:pt x="1056" y="1013"/>
                  </a:cubicBezTo>
                  <a:close/>
                  <a:moveTo>
                    <a:pt x="1056" y="1025"/>
                  </a:moveTo>
                  <a:lnTo>
                    <a:pt x="1056" y="1025"/>
                  </a:lnTo>
                  <a:cubicBezTo>
                    <a:pt x="1056" y="1027"/>
                    <a:pt x="1054" y="1028"/>
                    <a:pt x="1053" y="1028"/>
                  </a:cubicBezTo>
                  <a:cubicBezTo>
                    <a:pt x="1051" y="1028"/>
                    <a:pt x="1049" y="1027"/>
                    <a:pt x="1049" y="1025"/>
                  </a:cubicBezTo>
                  <a:lnTo>
                    <a:pt x="1049" y="1025"/>
                  </a:lnTo>
                  <a:cubicBezTo>
                    <a:pt x="1049" y="1023"/>
                    <a:pt x="1051" y="1022"/>
                    <a:pt x="1053" y="1022"/>
                  </a:cubicBezTo>
                  <a:cubicBezTo>
                    <a:pt x="1054" y="1022"/>
                    <a:pt x="1056" y="1023"/>
                    <a:pt x="1056" y="1025"/>
                  </a:cubicBezTo>
                  <a:close/>
                  <a:moveTo>
                    <a:pt x="1056" y="1038"/>
                  </a:moveTo>
                  <a:lnTo>
                    <a:pt x="1056" y="1038"/>
                  </a:lnTo>
                  <a:cubicBezTo>
                    <a:pt x="1056" y="1039"/>
                    <a:pt x="1054" y="1041"/>
                    <a:pt x="1053" y="1041"/>
                  </a:cubicBezTo>
                  <a:cubicBezTo>
                    <a:pt x="1051" y="1041"/>
                    <a:pt x="1050" y="1039"/>
                    <a:pt x="1050" y="1038"/>
                  </a:cubicBezTo>
                  <a:lnTo>
                    <a:pt x="1050" y="1038"/>
                  </a:lnTo>
                  <a:cubicBezTo>
                    <a:pt x="1050" y="1036"/>
                    <a:pt x="1051" y="1034"/>
                    <a:pt x="1053" y="1034"/>
                  </a:cubicBezTo>
                  <a:cubicBezTo>
                    <a:pt x="1054" y="1034"/>
                    <a:pt x="1056" y="1036"/>
                    <a:pt x="1056" y="1038"/>
                  </a:cubicBezTo>
                  <a:close/>
                  <a:moveTo>
                    <a:pt x="1056" y="1050"/>
                  </a:moveTo>
                  <a:lnTo>
                    <a:pt x="1056" y="1050"/>
                  </a:lnTo>
                  <a:cubicBezTo>
                    <a:pt x="1056" y="1052"/>
                    <a:pt x="1055" y="1053"/>
                    <a:pt x="1053" y="1053"/>
                  </a:cubicBezTo>
                  <a:cubicBezTo>
                    <a:pt x="1051" y="1053"/>
                    <a:pt x="1050" y="1052"/>
                    <a:pt x="1050" y="1050"/>
                  </a:cubicBezTo>
                  <a:lnTo>
                    <a:pt x="1050" y="1050"/>
                  </a:lnTo>
                  <a:cubicBezTo>
                    <a:pt x="1050" y="1048"/>
                    <a:pt x="1051" y="1047"/>
                    <a:pt x="1053" y="1047"/>
                  </a:cubicBezTo>
                  <a:cubicBezTo>
                    <a:pt x="1055" y="1047"/>
                    <a:pt x="1056" y="1048"/>
                    <a:pt x="1056" y="1050"/>
                  </a:cubicBezTo>
                  <a:close/>
                  <a:moveTo>
                    <a:pt x="1056" y="1063"/>
                  </a:moveTo>
                  <a:lnTo>
                    <a:pt x="1056" y="1063"/>
                  </a:lnTo>
                  <a:cubicBezTo>
                    <a:pt x="1056" y="1064"/>
                    <a:pt x="1055" y="1066"/>
                    <a:pt x="1053" y="1066"/>
                  </a:cubicBezTo>
                  <a:cubicBezTo>
                    <a:pt x="1051" y="1066"/>
                    <a:pt x="1050" y="1064"/>
                    <a:pt x="1050" y="1063"/>
                  </a:cubicBezTo>
                  <a:lnTo>
                    <a:pt x="1050" y="1063"/>
                  </a:lnTo>
                  <a:cubicBezTo>
                    <a:pt x="1050" y="1061"/>
                    <a:pt x="1051" y="1059"/>
                    <a:pt x="1053" y="1059"/>
                  </a:cubicBezTo>
                  <a:cubicBezTo>
                    <a:pt x="1055" y="1059"/>
                    <a:pt x="1056" y="1061"/>
                    <a:pt x="1056" y="1063"/>
                  </a:cubicBezTo>
                  <a:close/>
                  <a:moveTo>
                    <a:pt x="1056" y="1076"/>
                  </a:moveTo>
                  <a:lnTo>
                    <a:pt x="1056" y="1076"/>
                  </a:lnTo>
                  <a:cubicBezTo>
                    <a:pt x="1055" y="1078"/>
                    <a:pt x="1054" y="1079"/>
                    <a:pt x="1052" y="1078"/>
                  </a:cubicBezTo>
                  <a:cubicBezTo>
                    <a:pt x="1050" y="1077"/>
                    <a:pt x="1049" y="1076"/>
                    <a:pt x="1050" y="1074"/>
                  </a:cubicBezTo>
                  <a:lnTo>
                    <a:pt x="1050" y="1074"/>
                  </a:lnTo>
                  <a:cubicBezTo>
                    <a:pt x="1051" y="1072"/>
                    <a:pt x="1052" y="1072"/>
                    <a:pt x="1054" y="1072"/>
                  </a:cubicBezTo>
                  <a:cubicBezTo>
                    <a:pt x="1056" y="1073"/>
                    <a:pt x="1056" y="1074"/>
                    <a:pt x="1056" y="1076"/>
                  </a:cubicBezTo>
                  <a:close/>
                  <a:moveTo>
                    <a:pt x="1056" y="1089"/>
                  </a:moveTo>
                  <a:lnTo>
                    <a:pt x="1056" y="1089"/>
                  </a:lnTo>
                  <a:cubicBezTo>
                    <a:pt x="1055" y="1090"/>
                    <a:pt x="1053" y="1091"/>
                    <a:pt x="1052" y="1091"/>
                  </a:cubicBezTo>
                  <a:cubicBezTo>
                    <a:pt x="1050" y="1090"/>
                    <a:pt x="1049" y="1088"/>
                    <a:pt x="1050" y="1087"/>
                  </a:cubicBezTo>
                  <a:lnTo>
                    <a:pt x="1050" y="1087"/>
                  </a:lnTo>
                  <a:cubicBezTo>
                    <a:pt x="1050" y="1085"/>
                    <a:pt x="1052" y="1084"/>
                    <a:pt x="1054" y="1085"/>
                  </a:cubicBezTo>
                  <a:cubicBezTo>
                    <a:pt x="1055" y="1085"/>
                    <a:pt x="1056" y="1087"/>
                    <a:pt x="1056" y="1089"/>
                  </a:cubicBezTo>
                  <a:close/>
                  <a:moveTo>
                    <a:pt x="1056" y="1101"/>
                  </a:moveTo>
                  <a:lnTo>
                    <a:pt x="1056" y="1101"/>
                  </a:lnTo>
                  <a:cubicBezTo>
                    <a:pt x="1055" y="1103"/>
                    <a:pt x="1053" y="1104"/>
                    <a:pt x="1052" y="1103"/>
                  </a:cubicBezTo>
                  <a:cubicBezTo>
                    <a:pt x="1050" y="1102"/>
                    <a:pt x="1049" y="1101"/>
                    <a:pt x="1050" y="1099"/>
                  </a:cubicBezTo>
                  <a:lnTo>
                    <a:pt x="1050" y="1099"/>
                  </a:lnTo>
                  <a:cubicBezTo>
                    <a:pt x="1050" y="1097"/>
                    <a:pt x="1052" y="1097"/>
                    <a:pt x="1054" y="1097"/>
                  </a:cubicBezTo>
                  <a:cubicBezTo>
                    <a:pt x="1055" y="1098"/>
                    <a:pt x="1056" y="1099"/>
                    <a:pt x="1056" y="1101"/>
                  </a:cubicBezTo>
                  <a:close/>
                  <a:moveTo>
                    <a:pt x="1055" y="1114"/>
                  </a:moveTo>
                  <a:lnTo>
                    <a:pt x="1055" y="1114"/>
                  </a:lnTo>
                  <a:cubicBezTo>
                    <a:pt x="1055" y="1115"/>
                    <a:pt x="1053" y="1116"/>
                    <a:pt x="1052" y="1116"/>
                  </a:cubicBezTo>
                  <a:cubicBezTo>
                    <a:pt x="1050" y="1115"/>
                    <a:pt x="1049" y="1113"/>
                    <a:pt x="1050" y="1112"/>
                  </a:cubicBezTo>
                  <a:lnTo>
                    <a:pt x="1050" y="1112"/>
                  </a:lnTo>
                  <a:cubicBezTo>
                    <a:pt x="1050" y="1110"/>
                    <a:pt x="1052" y="1109"/>
                    <a:pt x="1053" y="1110"/>
                  </a:cubicBezTo>
                  <a:cubicBezTo>
                    <a:pt x="1055" y="1110"/>
                    <a:pt x="1056" y="1112"/>
                    <a:pt x="1055" y="1114"/>
                  </a:cubicBezTo>
                  <a:close/>
                  <a:moveTo>
                    <a:pt x="1055" y="1126"/>
                  </a:moveTo>
                  <a:lnTo>
                    <a:pt x="1055" y="1126"/>
                  </a:lnTo>
                  <a:cubicBezTo>
                    <a:pt x="1055" y="1128"/>
                    <a:pt x="1053" y="1129"/>
                    <a:pt x="1051" y="1128"/>
                  </a:cubicBezTo>
                  <a:cubicBezTo>
                    <a:pt x="1050" y="1127"/>
                    <a:pt x="1049" y="1126"/>
                    <a:pt x="1049" y="1124"/>
                  </a:cubicBezTo>
                  <a:lnTo>
                    <a:pt x="1049" y="1124"/>
                  </a:lnTo>
                  <a:cubicBezTo>
                    <a:pt x="1050" y="1122"/>
                    <a:pt x="1052" y="1122"/>
                    <a:pt x="1053" y="1122"/>
                  </a:cubicBezTo>
                  <a:cubicBezTo>
                    <a:pt x="1055" y="1123"/>
                    <a:pt x="1056" y="1124"/>
                    <a:pt x="1055" y="1126"/>
                  </a:cubicBezTo>
                  <a:close/>
                  <a:moveTo>
                    <a:pt x="1055" y="1139"/>
                  </a:moveTo>
                  <a:lnTo>
                    <a:pt x="1055" y="1139"/>
                  </a:lnTo>
                  <a:cubicBezTo>
                    <a:pt x="1054" y="1140"/>
                    <a:pt x="1052" y="1141"/>
                    <a:pt x="1051" y="1141"/>
                  </a:cubicBezTo>
                  <a:cubicBezTo>
                    <a:pt x="1049" y="1140"/>
                    <a:pt x="1048" y="1138"/>
                    <a:pt x="1049" y="1137"/>
                  </a:cubicBezTo>
                  <a:lnTo>
                    <a:pt x="1049" y="1137"/>
                  </a:lnTo>
                  <a:cubicBezTo>
                    <a:pt x="1049" y="1135"/>
                    <a:pt x="1051" y="1134"/>
                    <a:pt x="1053" y="1135"/>
                  </a:cubicBezTo>
                  <a:cubicBezTo>
                    <a:pt x="1054" y="1135"/>
                    <a:pt x="1055" y="1137"/>
                    <a:pt x="1055" y="1139"/>
                  </a:cubicBezTo>
                  <a:close/>
                  <a:moveTo>
                    <a:pt x="1054" y="1151"/>
                  </a:moveTo>
                  <a:lnTo>
                    <a:pt x="1054" y="1151"/>
                  </a:lnTo>
                  <a:cubicBezTo>
                    <a:pt x="1054" y="1153"/>
                    <a:pt x="1052" y="1154"/>
                    <a:pt x="1050" y="1153"/>
                  </a:cubicBezTo>
                  <a:cubicBezTo>
                    <a:pt x="1049" y="1152"/>
                    <a:pt x="1048" y="1151"/>
                    <a:pt x="1048" y="1149"/>
                  </a:cubicBezTo>
                  <a:lnTo>
                    <a:pt x="1048" y="1149"/>
                  </a:lnTo>
                  <a:cubicBezTo>
                    <a:pt x="1049" y="1147"/>
                    <a:pt x="1051" y="1147"/>
                    <a:pt x="1052" y="1147"/>
                  </a:cubicBezTo>
                  <a:cubicBezTo>
                    <a:pt x="1054" y="1148"/>
                    <a:pt x="1055" y="1149"/>
                    <a:pt x="1054" y="1151"/>
                  </a:cubicBezTo>
                  <a:close/>
                  <a:moveTo>
                    <a:pt x="1054" y="1164"/>
                  </a:moveTo>
                  <a:lnTo>
                    <a:pt x="1054" y="1164"/>
                  </a:lnTo>
                  <a:cubicBezTo>
                    <a:pt x="1053" y="1165"/>
                    <a:pt x="1052" y="1166"/>
                    <a:pt x="1050" y="1166"/>
                  </a:cubicBezTo>
                  <a:cubicBezTo>
                    <a:pt x="1048" y="1165"/>
                    <a:pt x="1047" y="1163"/>
                    <a:pt x="1048" y="1162"/>
                  </a:cubicBezTo>
                  <a:lnTo>
                    <a:pt x="1048" y="1162"/>
                  </a:lnTo>
                  <a:cubicBezTo>
                    <a:pt x="1048" y="1160"/>
                    <a:pt x="1050" y="1159"/>
                    <a:pt x="1052" y="1160"/>
                  </a:cubicBezTo>
                  <a:cubicBezTo>
                    <a:pt x="1053" y="1160"/>
                    <a:pt x="1054" y="1162"/>
                    <a:pt x="1054" y="1164"/>
                  </a:cubicBezTo>
                  <a:close/>
                  <a:moveTo>
                    <a:pt x="1053" y="1176"/>
                  </a:moveTo>
                  <a:lnTo>
                    <a:pt x="1053" y="1176"/>
                  </a:lnTo>
                  <a:cubicBezTo>
                    <a:pt x="1053" y="1178"/>
                    <a:pt x="1051" y="1179"/>
                    <a:pt x="1049" y="1178"/>
                  </a:cubicBezTo>
                  <a:cubicBezTo>
                    <a:pt x="1048" y="1177"/>
                    <a:pt x="1047" y="1176"/>
                    <a:pt x="1047" y="1174"/>
                  </a:cubicBezTo>
                  <a:lnTo>
                    <a:pt x="1047" y="1174"/>
                  </a:lnTo>
                  <a:cubicBezTo>
                    <a:pt x="1048" y="1172"/>
                    <a:pt x="1050" y="1172"/>
                    <a:pt x="1051" y="1172"/>
                  </a:cubicBezTo>
                  <a:cubicBezTo>
                    <a:pt x="1053" y="1173"/>
                    <a:pt x="1054" y="1174"/>
                    <a:pt x="1053" y="1176"/>
                  </a:cubicBezTo>
                  <a:close/>
                  <a:moveTo>
                    <a:pt x="1053" y="1189"/>
                  </a:moveTo>
                  <a:lnTo>
                    <a:pt x="1053" y="1189"/>
                  </a:lnTo>
                  <a:cubicBezTo>
                    <a:pt x="1052" y="1190"/>
                    <a:pt x="1050" y="1191"/>
                    <a:pt x="1049" y="1190"/>
                  </a:cubicBezTo>
                  <a:cubicBezTo>
                    <a:pt x="1047" y="1190"/>
                    <a:pt x="1046" y="1188"/>
                    <a:pt x="1047" y="1187"/>
                  </a:cubicBezTo>
                  <a:lnTo>
                    <a:pt x="1047" y="1187"/>
                  </a:lnTo>
                  <a:cubicBezTo>
                    <a:pt x="1047" y="1185"/>
                    <a:pt x="1049" y="1184"/>
                    <a:pt x="1051" y="1185"/>
                  </a:cubicBezTo>
                  <a:cubicBezTo>
                    <a:pt x="1052" y="1185"/>
                    <a:pt x="1053" y="1187"/>
                    <a:pt x="1053" y="1189"/>
                  </a:cubicBezTo>
                  <a:close/>
                  <a:moveTo>
                    <a:pt x="1052" y="1201"/>
                  </a:moveTo>
                  <a:lnTo>
                    <a:pt x="1052" y="1201"/>
                  </a:lnTo>
                  <a:cubicBezTo>
                    <a:pt x="1051" y="1203"/>
                    <a:pt x="1049" y="1204"/>
                    <a:pt x="1048" y="1203"/>
                  </a:cubicBezTo>
                  <a:cubicBezTo>
                    <a:pt x="1046" y="1202"/>
                    <a:pt x="1045" y="1201"/>
                    <a:pt x="1046" y="1199"/>
                  </a:cubicBezTo>
                  <a:lnTo>
                    <a:pt x="1046" y="1199"/>
                  </a:lnTo>
                  <a:cubicBezTo>
                    <a:pt x="1046" y="1197"/>
                    <a:pt x="1048" y="1196"/>
                    <a:pt x="1050" y="1197"/>
                  </a:cubicBezTo>
                  <a:cubicBezTo>
                    <a:pt x="1051" y="1198"/>
                    <a:pt x="1052" y="1199"/>
                    <a:pt x="1052" y="1201"/>
                  </a:cubicBezTo>
                  <a:close/>
                  <a:moveTo>
                    <a:pt x="1051" y="1213"/>
                  </a:moveTo>
                  <a:lnTo>
                    <a:pt x="1051" y="1213"/>
                  </a:lnTo>
                  <a:cubicBezTo>
                    <a:pt x="1050" y="1215"/>
                    <a:pt x="1049" y="1216"/>
                    <a:pt x="1047" y="1215"/>
                  </a:cubicBezTo>
                  <a:cubicBezTo>
                    <a:pt x="1045" y="1215"/>
                    <a:pt x="1044" y="1213"/>
                    <a:pt x="1045" y="1211"/>
                  </a:cubicBezTo>
                  <a:lnTo>
                    <a:pt x="1045" y="1211"/>
                  </a:lnTo>
                  <a:cubicBezTo>
                    <a:pt x="1046" y="1210"/>
                    <a:pt x="1047" y="1209"/>
                    <a:pt x="1049" y="1210"/>
                  </a:cubicBezTo>
                  <a:cubicBezTo>
                    <a:pt x="1051" y="1210"/>
                    <a:pt x="1052" y="1212"/>
                    <a:pt x="1051" y="1213"/>
                  </a:cubicBezTo>
                  <a:close/>
                  <a:moveTo>
                    <a:pt x="1050" y="1226"/>
                  </a:moveTo>
                  <a:lnTo>
                    <a:pt x="1050" y="1226"/>
                  </a:lnTo>
                  <a:cubicBezTo>
                    <a:pt x="1050" y="1228"/>
                    <a:pt x="1048" y="1228"/>
                    <a:pt x="1046" y="1228"/>
                  </a:cubicBezTo>
                  <a:cubicBezTo>
                    <a:pt x="1045" y="1227"/>
                    <a:pt x="1044" y="1226"/>
                    <a:pt x="1044" y="1224"/>
                  </a:cubicBezTo>
                  <a:lnTo>
                    <a:pt x="1044" y="1224"/>
                  </a:lnTo>
                  <a:cubicBezTo>
                    <a:pt x="1045" y="1222"/>
                    <a:pt x="1047" y="1221"/>
                    <a:pt x="1048" y="1222"/>
                  </a:cubicBezTo>
                  <a:cubicBezTo>
                    <a:pt x="1050" y="1223"/>
                    <a:pt x="1051" y="1224"/>
                    <a:pt x="1050" y="1226"/>
                  </a:cubicBezTo>
                  <a:close/>
                  <a:moveTo>
                    <a:pt x="1049" y="1238"/>
                  </a:moveTo>
                  <a:lnTo>
                    <a:pt x="1049" y="1238"/>
                  </a:lnTo>
                  <a:cubicBezTo>
                    <a:pt x="1049" y="1240"/>
                    <a:pt x="1047" y="1241"/>
                    <a:pt x="1045" y="1240"/>
                  </a:cubicBezTo>
                  <a:cubicBezTo>
                    <a:pt x="1044" y="1240"/>
                    <a:pt x="1043" y="1238"/>
                    <a:pt x="1043" y="1236"/>
                  </a:cubicBezTo>
                  <a:lnTo>
                    <a:pt x="1043" y="1236"/>
                  </a:lnTo>
                  <a:cubicBezTo>
                    <a:pt x="1044" y="1235"/>
                    <a:pt x="1046" y="1234"/>
                    <a:pt x="1047" y="1234"/>
                  </a:cubicBezTo>
                  <a:cubicBezTo>
                    <a:pt x="1049" y="1235"/>
                    <a:pt x="1050" y="1237"/>
                    <a:pt x="1049" y="1238"/>
                  </a:cubicBezTo>
                  <a:close/>
                  <a:moveTo>
                    <a:pt x="1048" y="1251"/>
                  </a:moveTo>
                  <a:lnTo>
                    <a:pt x="1048" y="1251"/>
                  </a:lnTo>
                  <a:cubicBezTo>
                    <a:pt x="1048" y="1253"/>
                    <a:pt x="1046" y="1253"/>
                    <a:pt x="1044" y="1253"/>
                  </a:cubicBezTo>
                  <a:cubicBezTo>
                    <a:pt x="1042" y="1252"/>
                    <a:pt x="1042" y="1251"/>
                    <a:pt x="1042" y="1249"/>
                  </a:cubicBezTo>
                  <a:lnTo>
                    <a:pt x="1042" y="1249"/>
                  </a:lnTo>
                  <a:cubicBezTo>
                    <a:pt x="1043" y="1247"/>
                    <a:pt x="1044" y="1246"/>
                    <a:pt x="1046" y="1247"/>
                  </a:cubicBezTo>
                  <a:cubicBezTo>
                    <a:pt x="1048" y="1247"/>
                    <a:pt x="1049" y="1249"/>
                    <a:pt x="1048" y="1251"/>
                  </a:cubicBezTo>
                  <a:close/>
                  <a:moveTo>
                    <a:pt x="1047" y="1263"/>
                  </a:moveTo>
                  <a:lnTo>
                    <a:pt x="1047" y="1263"/>
                  </a:lnTo>
                  <a:cubicBezTo>
                    <a:pt x="1046" y="1265"/>
                    <a:pt x="1045" y="1266"/>
                    <a:pt x="1043" y="1265"/>
                  </a:cubicBezTo>
                  <a:cubicBezTo>
                    <a:pt x="1041" y="1265"/>
                    <a:pt x="1040" y="1263"/>
                    <a:pt x="1041" y="1261"/>
                  </a:cubicBezTo>
                  <a:lnTo>
                    <a:pt x="1041" y="1261"/>
                  </a:lnTo>
                  <a:cubicBezTo>
                    <a:pt x="1042" y="1260"/>
                    <a:pt x="1043" y="1259"/>
                    <a:pt x="1045" y="1259"/>
                  </a:cubicBezTo>
                  <a:cubicBezTo>
                    <a:pt x="1047" y="1260"/>
                    <a:pt x="1047" y="1262"/>
                    <a:pt x="1047" y="1263"/>
                  </a:cubicBezTo>
                  <a:close/>
                  <a:moveTo>
                    <a:pt x="1046" y="1276"/>
                  </a:moveTo>
                  <a:lnTo>
                    <a:pt x="1046" y="1276"/>
                  </a:lnTo>
                  <a:cubicBezTo>
                    <a:pt x="1045" y="1277"/>
                    <a:pt x="1044" y="1278"/>
                    <a:pt x="1042" y="1278"/>
                  </a:cubicBezTo>
                  <a:cubicBezTo>
                    <a:pt x="1040" y="1277"/>
                    <a:pt x="1039" y="1275"/>
                    <a:pt x="1040" y="1274"/>
                  </a:cubicBezTo>
                  <a:lnTo>
                    <a:pt x="1040" y="1274"/>
                  </a:lnTo>
                  <a:cubicBezTo>
                    <a:pt x="1040" y="1272"/>
                    <a:pt x="1042" y="1271"/>
                    <a:pt x="1044" y="1272"/>
                  </a:cubicBezTo>
                  <a:cubicBezTo>
                    <a:pt x="1046" y="1272"/>
                    <a:pt x="1046" y="1274"/>
                    <a:pt x="1046" y="1276"/>
                  </a:cubicBezTo>
                  <a:close/>
                  <a:moveTo>
                    <a:pt x="1045" y="1288"/>
                  </a:moveTo>
                  <a:lnTo>
                    <a:pt x="1045" y="1288"/>
                  </a:lnTo>
                  <a:cubicBezTo>
                    <a:pt x="1044" y="1290"/>
                    <a:pt x="1042" y="1291"/>
                    <a:pt x="1041" y="1290"/>
                  </a:cubicBezTo>
                  <a:cubicBezTo>
                    <a:pt x="1039" y="1290"/>
                    <a:pt x="1038" y="1288"/>
                    <a:pt x="1039" y="1286"/>
                  </a:cubicBezTo>
                  <a:lnTo>
                    <a:pt x="1039" y="1286"/>
                  </a:lnTo>
                  <a:cubicBezTo>
                    <a:pt x="1039" y="1285"/>
                    <a:pt x="1041" y="1284"/>
                    <a:pt x="1043" y="1284"/>
                  </a:cubicBezTo>
                  <a:cubicBezTo>
                    <a:pt x="1044" y="1285"/>
                    <a:pt x="1045" y="1287"/>
                    <a:pt x="1045" y="1288"/>
                  </a:cubicBezTo>
                  <a:close/>
                  <a:moveTo>
                    <a:pt x="1043" y="1301"/>
                  </a:moveTo>
                  <a:lnTo>
                    <a:pt x="1043" y="1301"/>
                  </a:lnTo>
                  <a:cubicBezTo>
                    <a:pt x="1043" y="1302"/>
                    <a:pt x="1041" y="1303"/>
                    <a:pt x="1039" y="1303"/>
                  </a:cubicBezTo>
                  <a:cubicBezTo>
                    <a:pt x="1038" y="1302"/>
                    <a:pt x="1037" y="1300"/>
                    <a:pt x="1037" y="1299"/>
                  </a:cubicBezTo>
                  <a:lnTo>
                    <a:pt x="1037" y="1299"/>
                  </a:lnTo>
                  <a:cubicBezTo>
                    <a:pt x="1038" y="1297"/>
                    <a:pt x="1040" y="1296"/>
                    <a:pt x="1041" y="1297"/>
                  </a:cubicBezTo>
                  <a:cubicBezTo>
                    <a:pt x="1043" y="1297"/>
                    <a:pt x="1044" y="1299"/>
                    <a:pt x="1043" y="1301"/>
                  </a:cubicBezTo>
                  <a:close/>
                  <a:moveTo>
                    <a:pt x="1042" y="1313"/>
                  </a:moveTo>
                  <a:lnTo>
                    <a:pt x="1042" y="1313"/>
                  </a:lnTo>
                  <a:cubicBezTo>
                    <a:pt x="1041" y="1315"/>
                    <a:pt x="1039" y="1316"/>
                    <a:pt x="1038" y="1315"/>
                  </a:cubicBezTo>
                  <a:cubicBezTo>
                    <a:pt x="1036" y="1315"/>
                    <a:pt x="1035" y="1313"/>
                    <a:pt x="1036" y="1311"/>
                  </a:cubicBezTo>
                  <a:lnTo>
                    <a:pt x="1036" y="1311"/>
                  </a:lnTo>
                  <a:cubicBezTo>
                    <a:pt x="1036" y="1309"/>
                    <a:pt x="1038" y="1309"/>
                    <a:pt x="1040" y="1309"/>
                  </a:cubicBezTo>
                  <a:cubicBezTo>
                    <a:pt x="1041" y="1310"/>
                    <a:pt x="1042" y="1311"/>
                    <a:pt x="1042" y="1313"/>
                  </a:cubicBezTo>
                  <a:close/>
                  <a:moveTo>
                    <a:pt x="1040" y="1326"/>
                  </a:moveTo>
                  <a:lnTo>
                    <a:pt x="1040" y="1326"/>
                  </a:lnTo>
                  <a:cubicBezTo>
                    <a:pt x="1040" y="1327"/>
                    <a:pt x="1038" y="1328"/>
                    <a:pt x="1036" y="1327"/>
                  </a:cubicBezTo>
                  <a:cubicBezTo>
                    <a:pt x="1035" y="1327"/>
                    <a:pt x="1034" y="1325"/>
                    <a:pt x="1034" y="1324"/>
                  </a:cubicBezTo>
                  <a:lnTo>
                    <a:pt x="1034" y="1324"/>
                  </a:lnTo>
                  <a:cubicBezTo>
                    <a:pt x="1035" y="1322"/>
                    <a:pt x="1037" y="1321"/>
                    <a:pt x="1038" y="1322"/>
                  </a:cubicBezTo>
                  <a:cubicBezTo>
                    <a:pt x="1040" y="1322"/>
                    <a:pt x="1041" y="1324"/>
                    <a:pt x="1040" y="1326"/>
                  </a:cubicBezTo>
                  <a:close/>
                  <a:moveTo>
                    <a:pt x="1039" y="1338"/>
                  </a:moveTo>
                  <a:lnTo>
                    <a:pt x="1039" y="1338"/>
                  </a:lnTo>
                  <a:cubicBezTo>
                    <a:pt x="1038" y="1340"/>
                    <a:pt x="1037" y="1340"/>
                    <a:pt x="1035" y="1340"/>
                  </a:cubicBezTo>
                  <a:cubicBezTo>
                    <a:pt x="1033" y="1339"/>
                    <a:pt x="1032" y="1338"/>
                    <a:pt x="1033" y="1336"/>
                  </a:cubicBezTo>
                  <a:lnTo>
                    <a:pt x="1033" y="1336"/>
                  </a:lnTo>
                  <a:cubicBezTo>
                    <a:pt x="1033" y="1334"/>
                    <a:pt x="1035" y="1333"/>
                    <a:pt x="1037" y="1334"/>
                  </a:cubicBezTo>
                  <a:cubicBezTo>
                    <a:pt x="1038" y="1335"/>
                    <a:pt x="1039" y="1336"/>
                    <a:pt x="1039" y="1338"/>
                  </a:cubicBezTo>
                  <a:close/>
                  <a:moveTo>
                    <a:pt x="1037" y="1350"/>
                  </a:moveTo>
                  <a:lnTo>
                    <a:pt x="1037" y="1350"/>
                  </a:lnTo>
                  <a:cubicBezTo>
                    <a:pt x="1037" y="1352"/>
                    <a:pt x="1035" y="1353"/>
                    <a:pt x="1033" y="1352"/>
                  </a:cubicBezTo>
                  <a:cubicBezTo>
                    <a:pt x="1031" y="1352"/>
                    <a:pt x="1031" y="1350"/>
                    <a:pt x="1031" y="1348"/>
                  </a:cubicBezTo>
                  <a:lnTo>
                    <a:pt x="1031" y="1348"/>
                  </a:lnTo>
                  <a:cubicBezTo>
                    <a:pt x="1032" y="1347"/>
                    <a:pt x="1033" y="1346"/>
                    <a:pt x="1035" y="1346"/>
                  </a:cubicBezTo>
                  <a:cubicBezTo>
                    <a:pt x="1037" y="1347"/>
                    <a:pt x="1038" y="1349"/>
                    <a:pt x="1037" y="1350"/>
                  </a:cubicBezTo>
                  <a:close/>
                  <a:moveTo>
                    <a:pt x="1035" y="1363"/>
                  </a:moveTo>
                  <a:lnTo>
                    <a:pt x="1035" y="1363"/>
                  </a:lnTo>
                  <a:cubicBezTo>
                    <a:pt x="1035" y="1364"/>
                    <a:pt x="1033" y="1365"/>
                    <a:pt x="1031" y="1365"/>
                  </a:cubicBezTo>
                  <a:cubicBezTo>
                    <a:pt x="1030" y="1364"/>
                    <a:pt x="1029" y="1362"/>
                    <a:pt x="1029" y="1361"/>
                  </a:cubicBezTo>
                  <a:lnTo>
                    <a:pt x="1029" y="1361"/>
                  </a:lnTo>
                  <a:cubicBezTo>
                    <a:pt x="1030" y="1359"/>
                    <a:pt x="1032" y="1358"/>
                    <a:pt x="1033" y="1359"/>
                  </a:cubicBezTo>
                  <a:cubicBezTo>
                    <a:pt x="1035" y="1359"/>
                    <a:pt x="1036" y="1361"/>
                    <a:pt x="1035" y="1363"/>
                  </a:cubicBezTo>
                  <a:close/>
                  <a:moveTo>
                    <a:pt x="1034" y="1375"/>
                  </a:moveTo>
                  <a:lnTo>
                    <a:pt x="1034" y="1375"/>
                  </a:lnTo>
                  <a:cubicBezTo>
                    <a:pt x="1033" y="1377"/>
                    <a:pt x="1031" y="1378"/>
                    <a:pt x="1030" y="1377"/>
                  </a:cubicBezTo>
                  <a:cubicBezTo>
                    <a:pt x="1028" y="1377"/>
                    <a:pt x="1027" y="1375"/>
                    <a:pt x="1028" y="1373"/>
                  </a:cubicBezTo>
                  <a:lnTo>
                    <a:pt x="1028" y="1373"/>
                  </a:lnTo>
                  <a:cubicBezTo>
                    <a:pt x="1028" y="1371"/>
                    <a:pt x="1030" y="1371"/>
                    <a:pt x="1032" y="1371"/>
                  </a:cubicBezTo>
                  <a:cubicBezTo>
                    <a:pt x="1033" y="1372"/>
                    <a:pt x="1034" y="1373"/>
                    <a:pt x="1034" y="1375"/>
                  </a:cubicBezTo>
                  <a:close/>
                  <a:moveTo>
                    <a:pt x="1032" y="1387"/>
                  </a:moveTo>
                  <a:lnTo>
                    <a:pt x="1032" y="1387"/>
                  </a:lnTo>
                  <a:cubicBezTo>
                    <a:pt x="1031" y="1389"/>
                    <a:pt x="1029" y="1390"/>
                    <a:pt x="1028" y="1389"/>
                  </a:cubicBezTo>
                  <a:cubicBezTo>
                    <a:pt x="1026" y="1389"/>
                    <a:pt x="1025" y="1387"/>
                    <a:pt x="1026" y="1385"/>
                  </a:cubicBezTo>
                  <a:lnTo>
                    <a:pt x="1026" y="1385"/>
                  </a:lnTo>
                  <a:cubicBezTo>
                    <a:pt x="1026" y="1384"/>
                    <a:pt x="1028" y="1383"/>
                    <a:pt x="1030" y="1383"/>
                  </a:cubicBezTo>
                  <a:cubicBezTo>
                    <a:pt x="1031" y="1384"/>
                    <a:pt x="1032" y="1386"/>
                    <a:pt x="1032" y="1387"/>
                  </a:cubicBezTo>
                  <a:close/>
                  <a:moveTo>
                    <a:pt x="1030" y="1400"/>
                  </a:moveTo>
                  <a:lnTo>
                    <a:pt x="1030" y="1400"/>
                  </a:lnTo>
                  <a:cubicBezTo>
                    <a:pt x="1029" y="1401"/>
                    <a:pt x="1027" y="1402"/>
                    <a:pt x="1026" y="1402"/>
                  </a:cubicBezTo>
                  <a:cubicBezTo>
                    <a:pt x="1024" y="1401"/>
                    <a:pt x="1023" y="1399"/>
                    <a:pt x="1024" y="1398"/>
                  </a:cubicBezTo>
                  <a:lnTo>
                    <a:pt x="1024" y="1398"/>
                  </a:lnTo>
                  <a:cubicBezTo>
                    <a:pt x="1024" y="1396"/>
                    <a:pt x="1026" y="1395"/>
                    <a:pt x="1028" y="1396"/>
                  </a:cubicBezTo>
                  <a:cubicBezTo>
                    <a:pt x="1029" y="1396"/>
                    <a:pt x="1030" y="1398"/>
                    <a:pt x="1030" y="1400"/>
                  </a:cubicBezTo>
                  <a:close/>
                  <a:moveTo>
                    <a:pt x="1028" y="1412"/>
                  </a:moveTo>
                  <a:lnTo>
                    <a:pt x="1028" y="1412"/>
                  </a:lnTo>
                  <a:cubicBezTo>
                    <a:pt x="1027" y="1414"/>
                    <a:pt x="1025" y="1415"/>
                    <a:pt x="1024" y="1414"/>
                  </a:cubicBezTo>
                  <a:cubicBezTo>
                    <a:pt x="1022" y="1414"/>
                    <a:pt x="1021" y="1412"/>
                    <a:pt x="1022" y="1410"/>
                  </a:cubicBezTo>
                  <a:lnTo>
                    <a:pt x="1022" y="1410"/>
                  </a:lnTo>
                  <a:cubicBezTo>
                    <a:pt x="1022" y="1408"/>
                    <a:pt x="1024" y="1408"/>
                    <a:pt x="1026" y="1408"/>
                  </a:cubicBezTo>
                  <a:cubicBezTo>
                    <a:pt x="1027" y="1409"/>
                    <a:pt x="1028" y="1410"/>
                    <a:pt x="1028" y="1412"/>
                  </a:cubicBezTo>
                  <a:close/>
                  <a:moveTo>
                    <a:pt x="1026" y="1424"/>
                  </a:moveTo>
                  <a:lnTo>
                    <a:pt x="1026" y="1424"/>
                  </a:lnTo>
                  <a:cubicBezTo>
                    <a:pt x="1025" y="1426"/>
                    <a:pt x="1023" y="1427"/>
                    <a:pt x="1022" y="1426"/>
                  </a:cubicBezTo>
                  <a:cubicBezTo>
                    <a:pt x="1020" y="1426"/>
                    <a:pt x="1019" y="1424"/>
                    <a:pt x="1020" y="1422"/>
                  </a:cubicBezTo>
                  <a:lnTo>
                    <a:pt x="1020" y="1422"/>
                  </a:lnTo>
                  <a:cubicBezTo>
                    <a:pt x="1020" y="1421"/>
                    <a:pt x="1022" y="1420"/>
                    <a:pt x="1024" y="1420"/>
                  </a:cubicBezTo>
                  <a:cubicBezTo>
                    <a:pt x="1025" y="1421"/>
                    <a:pt x="1026" y="1423"/>
                    <a:pt x="1026" y="1424"/>
                  </a:cubicBezTo>
                  <a:close/>
                  <a:moveTo>
                    <a:pt x="1023" y="1437"/>
                  </a:moveTo>
                  <a:lnTo>
                    <a:pt x="1023" y="1437"/>
                  </a:lnTo>
                  <a:cubicBezTo>
                    <a:pt x="1023" y="1438"/>
                    <a:pt x="1021" y="1439"/>
                    <a:pt x="1019" y="1439"/>
                  </a:cubicBezTo>
                  <a:cubicBezTo>
                    <a:pt x="1018" y="1438"/>
                    <a:pt x="1017" y="1436"/>
                    <a:pt x="1017" y="1435"/>
                  </a:cubicBezTo>
                  <a:lnTo>
                    <a:pt x="1017" y="1435"/>
                  </a:lnTo>
                  <a:cubicBezTo>
                    <a:pt x="1018" y="1433"/>
                    <a:pt x="1020" y="1432"/>
                    <a:pt x="1021" y="1433"/>
                  </a:cubicBezTo>
                  <a:cubicBezTo>
                    <a:pt x="1023" y="1433"/>
                    <a:pt x="1024" y="1435"/>
                    <a:pt x="1023" y="1437"/>
                  </a:cubicBezTo>
                  <a:close/>
                  <a:moveTo>
                    <a:pt x="1021" y="1449"/>
                  </a:moveTo>
                  <a:lnTo>
                    <a:pt x="1021" y="1449"/>
                  </a:lnTo>
                  <a:cubicBezTo>
                    <a:pt x="1020" y="1451"/>
                    <a:pt x="1019" y="1452"/>
                    <a:pt x="1017" y="1451"/>
                  </a:cubicBezTo>
                  <a:cubicBezTo>
                    <a:pt x="1015" y="1450"/>
                    <a:pt x="1014" y="1449"/>
                    <a:pt x="1015" y="1447"/>
                  </a:cubicBezTo>
                  <a:lnTo>
                    <a:pt x="1015" y="1447"/>
                  </a:lnTo>
                  <a:cubicBezTo>
                    <a:pt x="1016" y="1445"/>
                    <a:pt x="1017" y="1445"/>
                    <a:pt x="1019" y="1445"/>
                  </a:cubicBezTo>
                  <a:cubicBezTo>
                    <a:pt x="1021" y="1446"/>
                    <a:pt x="1022" y="1447"/>
                    <a:pt x="1021" y="1449"/>
                  </a:cubicBezTo>
                  <a:close/>
                  <a:moveTo>
                    <a:pt x="1019" y="1461"/>
                  </a:moveTo>
                  <a:lnTo>
                    <a:pt x="1019" y="1461"/>
                  </a:lnTo>
                  <a:cubicBezTo>
                    <a:pt x="1018" y="1463"/>
                    <a:pt x="1016" y="1464"/>
                    <a:pt x="1015" y="1463"/>
                  </a:cubicBezTo>
                  <a:cubicBezTo>
                    <a:pt x="1013" y="1463"/>
                    <a:pt x="1012" y="1461"/>
                    <a:pt x="1013" y="1459"/>
                  </a:cubicBezTo>
                  <a:lnTo>
                    <a:pt x="1013" y="1459"/>
                  </a:lnTo>
                  <a:cubicBezTo>
                    <a:pt x="1013" y="1458"/>
                    <a:pt x="1015" y="1457"/>
                    <a:pt x="1017" y="1457"/>
                  </a:cubicBezTo>
                  <a:cubicBezTo>
                    <a:pt x="1018" y="1458"/>
                    <a:pt x="1019" y="1460"/>
                    <a:pt x="1019" y="1461"/>
                  </a:cubicBezTo>
                  <a:close/>
                  <a:moveTo>
                    <a:pt x="1016" y="1474"/>
                  </a:moveTo>
                  <a:lnTo>
                    <a:pt x="1016" y="1474"/>
                  </a:lnTo>
                  <a:cubicBezTo>
                    <a:pt x="1016" y="1475"/>
                    <a:pt x="1014" y="1476"/>
                    <a:pt x="1012" y="1476"/>
                  </a:cubicBezTo>
                  <a:cubicBezTo>
                    <a:pt x="1011" y="1475"/>
                    <a:pt x="1010" y="1473"/>
                    <a:pt x="1010" y="1472"/>
                  </a:cubicBezTo>
                  <a:lnTo>
                    <a:pt x="1010" y="1472"/>
                  </a:lnTo>
                  <a:cubicBezTo>
                    <a:pt x="1011" y="1470"/>
                    <a:pt x="1013" y="1469"/>
                    <a:pt x="1014" y="1470"/>
                  </a:cubicBezTo>
                  <a:cubicBezTo>
                    <a:pt x="1016" y="1470"/>
                    <a:pt x="1017" y="1472"/>
                    <a:pt x="1016" y="1474"/>
                  </a:cubicBezTo>
                  <a:close/>
                  <a:moveTo>
                    <a:pt x="1014" y="1486"/>
                  </a:moveTo>
                  <a:lnTo>
                    <a:pt x="1014" y="1486"/>
                  </a:lnTo>
                  <a:cubicBezTo>
                    <a:pt x="1013" y="1487"/>
                    <a:pt x="1011" y="1488"/>
                    <a:pt x="1010" y="1488"/>
                  </a:cubicBezTo>
                  <a:cubicBezTo>
                    <a:pt x="1008" y="1487"/>
                    <a:pt x="1007" y="1486"/>
                    <a:pt x="1008" y="1484"/>
                  </a:cubicBezTo>
                  <a:lnTo>
                    <a:pt x="1008" y="1484"/>
                  </a:lnTo>
                  <a:cubicBezTo>
                    <a:pt x="1008" y="1482"/>
                    <a:pt x="1010" y="1481"/>
                    <a:pt x="1012" y="1482"/>
                  </a:cubicBezTo>
                  <a:cubicBezTo>
                    <a:pt x="1013" y="1482"/>
                    <a:pt x="1014" y="1484"/>
                    <a:pt x="1014" y="1486"/>
                  </a:cubicBezTo>
                  <a:close/>
                  <a:moveTo>
                    <a:pt x="1011" y="1498"/>
                  </a:moveTo>
                  <a:lnTo>
                    <a:pt x="1011" y="1498"/>
                  </a:lnTo>
                  <a:cubicBezTo>
                    <a:pt x="1010" y="1500"/>
                    <a:pt x="1009" y="1501"/>
                    <a:pt x="1007" y="1500"/>
                  </a:cubicBezTo>
                  <a:cubicBezTo>
                    <a:pt x="1005" y="1499"/>
                    <a:pt x="1004" y="1498"/>
                    <a:pt x="1005" y="1496"/>
                  </a:cubicBezTo>
                  <a:lnTo>
                    <a:pt x="1005" y="1496"/>
                  </a:lnTo>
                  <a:cubicBezTo>
                    <a:pt x="1006" y="1494"/>
                    <a:pt x="1007" y="1494"/>
                    <a:pt x="1009" y="1494"/>
                  </a:cubicBezTo>
                  <a:cubicBezTo>
                    <a:pt x="1011" y="1495"/>
                    <a:pt x="1012" y="1496"/>
                    <a:pt x="1011" y="1498"/>
                  </a:cubicBezTo>
                  <a:close/>
                  <a:moveTo>
                    <a:pt x="1008" y="1510"/>
                  </a:moveTo>
                  <a:lnTo>
                    <a:pt x="1008" y="1510"/>
                  </a:lnTo>
                  <a:cubicBezTo>
                    <a:pt x="1008" y="1512"/>
                    <a:pt x="1006" y="1513"/>
                    <a:pt x="1004" y="1512"/>
                  </a:cubicBezTo>
                  <a:cubicBezTo>
                    <a:pt x="1003" y="1512"/>
                    <a:pt x="1002" y="1510"/>
                    <a:pt x="1002" y="1508"/>
                  </a:cubicBezTo>
                  <a:lnTo>
                    <a:pt x="1002" y="1508"/>
                  </a:lnTo>
                  <a:cubicBezTo>
                    <a:pt x="1003" y="1507"/>
                    <a:pt x="1005" y="1506"/>
                    <a:pt x="1006" y="1506"/>
                  </a:cubicBezTo>
                  <a:cubicBezTo>
                    <a:pt x="1008" y="1507"/>
                    <a:pt x="1009" y="1509"/>
                    <a:pt x="1008" y="1510"/>
                  </a:cubicBezTo>
                  <a:close/>
                  <a:moveTo>
                    <a:pt x="1006" y="1522"/>
                  </a:moveTo>
                  <a:lnTo>
                    <a:pt x="1006" y="1522"/>
                  </a:lnTo>
                  <a:cubicBezTo>
                    <a:pt x="1005" y="1524"/>
                    <a:pt x="1003" y="1525"/>
                    <a:pt x="1002" y="1524"/>
                  </a:cubicBezTo>
                  <a:cubicBezTo>
                    <a:pt x="1000" y="1524"/>
                    <a:pt x="999" y="1522"/>
                    <a:pt x="1000" y="1520"/>
                  </a:cubicBezTo>
                  <a:lnTo>
                    <a:pt x="1000" y="1520"/>
                  </a:lnTo>
                  <a:cubicBezTo>
                    <a:pt x="1000" y="1519"/>
                    <a:pt x="1002" y="1518"/>
                    <a:pt x="1004" y="1518"/>
                  </a:cubicBezTo>
                  <a:cubicBezTo>
                    <a:pt x="1005" y="1519"/>
                    <a:pt x="1006" y="1521"/>
                    <a:pt x="1006" y="1522"/>
                  </a:cubicBezTo>
                  <a:close/>
                  <a:moveTo>
                    <a:pt x="1003" y="1535"/>
                  </a:moveTo>
                  <a:lnTo>
                    <a:pt x="1003" y="1535"/>
                  </a:lnTo>
                  <a:cubicBezTo>
                    <a:pt x="1002" y="1536"/>
                    <a:pt x="1000" y="1537"/>
                    <a:pt x="999" y="1537"/>
                  </a:cubicBezTo>
                  <a:cubicBezTo>
                    <a:pt x="997" y="1536"/>
                    <a:pt x="996" y="1534"/>
                    <a:pt x="997" y="1533"/>
                  </a:cubicBezTo>
                  <a:lnTo>
                    <a:pt x="997" y="1533"/>
                  </a:lnTo>
                  <a:cubicBezTo>
                    <a:pt x="997" y="1531"/>
                    <a:pt x="999" y="1530"/>
                    <a:pt x="1001" y="1531"/>
                  </a:cubicBezTo>
                  <a:cubicBezTo>
                    <a:pt x="1002" y="1531"/>
                    <a:pt x="1003" y="1533"/>
                    <a:pt x="1003" y="1535"/>
                  </a:cubicBezTo>
                  <a:close/>
                  <a:moveTo>
                    <a:pt x="1000" y="1547"/>
                  </a:moveTo>
                  <a:lnTo>
                    <a:pt x="1000" y="1547"/>
                  </a:lnTo>
                  <a:cubicBezTo>
                    <a:pt x="999" y="1548"/>
                    <a:pt x="997" y="1549"/>
                    <a:pt x="996" y="1549"/>
                  </a:cubicBezTo>
                  <a:cubicBezTo>
                    <a:pt x="994" y="1548"/>
                    <a:pt x="993" y="1546"/>
                    <a:pt x="994" y="1545"/>
                  </a:cubicBezTo>
                  <a:lnTo>
                    <a:pt x="994" y="1545"/>
                  </a:lnTo>
                  <a:cubicBezTo>
                    <a:pt x="994" y="1543"/>
                    <a:pt x="996" y="1542"/>
                    <a:pt x="998" y="1543"/>
                  </a:cubicBezTo>
                  <a:cubicBezTo>
                    <a:pt x="999" y="1543"/>
                    <a:pt x="1000" y="1545"/>
                    <a:pt x="1000" y="1547"/>
                  </a:cubicBezTo>
                  <a:close/>
                  <a:moveTo>
                    <a:pt x="996" y="1559"/>
                  </a:moveTo>
                  <a:lnTo>
                    <a:pt x="996" y="1559"/>
                  </a:lnTo>
                  <a:cubicBezTo>
                    <a:pt x="996" y="1560"/>
                    <a:pt x="994" y="1561"/>
                    <a:pt x="992" y="1561"/>
                  </a:cubicBezTo>
                  <a:cubicBezTo>
                    <a:pt x="991" y="1560"/>
                    <a:pt x="990" y="1559"/>
                    <a:pt x="991" y="1557"/>
                  </a:cubicBezTo>
                  <a:lnTo>
                    <a:pt x="991" y="1557"/>
                  </a:lnTo>
                  <a:cubicBezTo>
                    <a:pt x="991" y="1555"/>
                    <a:pt x="993" y="1554"/>
                    <a:pt x="994" y="1555"/>
                  </a:cubicBezTo>
                  <a:cubicBezTo>
                    <a:pt x="996" y="1555"/>
                    <a:pt x="997" y="1557"/>
                    <a:pt x="996" y="1559"/>
                  </a:cubicBezTo>
                  <a:close/>
                  <a:moveTo>
                    <a:pt x="993" y="1571"/>
                  </a:moveTo>
                  <a:lnTo>
                    <a:pt x="993" y="1571"/>
                  </a:lnTo>
                  <a:cubicBezTo>
                    <a:pt x="993" y="1573"/>
                    <a:pt x="991" y="1574"/>
                    <a:pt x="989" y="1573"/>
                  </a:cubicBezTo>
                  <a:cubicBezTo>
                    <a:pt x="988" y="1572"/>
                    <a:pt x="987" y="1571"/>
                    <a:pt x="987" y="1569"/>
                  </a:cubicBezTo>
                  <a:lnTo>
                    <a:pt x="987" y="1569"/>
                  </a:lnTo>
                  <a:cubicBezTo>
                    <a:pt x="988" y="1567"/>
                    <a:pt x="990" y="1566"/>
                    <a:pt x="991" y="1567"/>
                  </a:cubicBezTo>
                  <a:cubicBezTo>
                    <a:pt x="993" y="1568"/>
                    <a:pt x="994" y="1569"/>
                    <a:pt x="993" y="1571"/>
                  </a:cubicBezTo>
                  <a:close/>
                  <a:moveTo>
                    <a:pt x="990" y="1583"/>
                  </a:moveTo>
                  <a:lnTo>
                    <a:pt x="990" y="1583"/>
                  </a:lnTo>
                  <a:cubicBezTo>
                    <a:pt x="989" y="1585"/>
                    <a:pt x="988" y="1586"/>
                    <a:pt x="986" y="1585"/>
                  </a:cubicBezTo>
                  <a:cubicBezTo>
                    <a:pt x="984" y="1584"/>
                    <a:pt x="984" y="1583"/>
                    <a:pt x="984" y="1581"/>
                  </a:cubicBezTo>
                  <a:lnTo>
                    <a:pt x="984" y="1581"/>
                  </a:lnTo>
                  <a:cubicBezTo>
                    <a:pt x="985" y="1579"/>
                    <a:pt x="986" y="1579"/>
                    <a:pt x="988" y="1579"/>
                  </a:cubicBezTo>
                  <a:cubicBezTo>
                    <a:pt x="990" y="1580"/>
                    <a:pt x="991" y="1581"/>
                    <a:pt x="990" y="1583"/>
                  </a:cubicBezTo>
                  <a:close/>
                  <a:moveTo>
                    <a:pt x="987" y="1595"/>
                  </a:moveTo>
                  <a:lnTo>
                    <a:pt x="987" y="1595"/>
                  </a:lnTo>
                  <a:cubicBezTo>
                    <a:pt x="986" y="1597"/>
                    <a:pt x="984" y="1598"/>
                    <a:pt x="983" y="1597"/>
                  </a:cubicBezTo>
                  <a:cubicBezTo>
                    <a:pt x="981" y="1596"/>
                    <a:pt x="980" y="1595"/>
                    <a:pt x="981" y="1593"/>
                  </a:cubicBezTo>
                  <a:lnTo>
                    <a:pt x="981" y="1593"/>
                  </a:lnTo>
                  <a:cubicBezTo>
                    <a:pt x="981" y="1591"/>
                    <a:pt x="983" y="1591"/>
                    <a:pt x="985" y="1591"/>
                  </a:cubicBezTo>
                  <a:cubicBezTo>
                    <a:pt x="986" y="1592"/>
                    <a:pt x="987" y="1593"/>
                    <a:pt x="987" y="1595"/>
                  </a:cubicBezTo>
                  <a:close/>
                  <a:moveTo>
                    <a:pt x="983" y="1607"/>
                  </a:moveTo>
                  <a:lnTo>
                    <a:pt x="983" y="1607"/>
                  </a:lnTo>
                  <a:cubicBezTo>
                    <a:pt x="983" y="1609"/>
                    <a:pt x="981" y="1610"/>
                    <a:pt x="979" y="1609"/>
                  </a:cubicBezTo>
                  <a:cubicBezTo>
                    <a:pt x="978" y="1609"/>
                    <a:pt x="977" y="1607"/>
                    <a:pt x="977" y="1605"/>
                  </a:cubicBezTo>
                  <a:lnTo>
                    <a:pt x="977" y="1605"/>
                  </a:lnTo>
                  <a:cubicBezTo>
                    <a:pt x="978" y="1603"/>
                    <a:pt x="980" y="1603"/>
                    <a:pt x="981" y="1603"/>
                  </a:cubicBezTo>
                  <a:cubicBezTo>
                    <a:pt x="983" y="1604"/>
                    <a:pt x="984" y="1605"/>
                    <a:pt x="983" y="1607"/>
                  </a:cubicBezTo>
                  <a:close/>
                  <a:moveTo>
                    <a:pt x="980" y="1619"/>
                  </a:moveTo>
                  <a:lnTo>
                    <a:pt x="980" y="1619"/>
                  </a:lnTo>
                  <a:cubicBezTo>
                    <a:pt x="979" y="1621"/>
                    <a:pt x="977" y="1622"/>
                    <a:pt x="976" y="1621"/>
                  </a:cubicBezTo>
                  <a:cubicBezTo>
                    <a:pt x="974" y="1621"/>
                    <a:pt x="973" y="1619"/>
                    <a:pt x="974" y="1617"/>
                  </a:cubicBezTo>
                  <a:lnTo>
                    <a:pt x="974" y="1617"/>
                  </a:lnTo>
                  <a:cubicBezTo>
                    <a:pt x="974" y="1616"/>
                    <a:pt x="976" y="1615"/>
                    <a:pt x="978" y="1615"/>
                  </a:cubicBezTo>
                  <a:cubicBezTo>
                    <a:pt x="979" y="1616"/>
                    <a:pt x="980" y="1617"/>
                    <a:pt x="980" y="1619"/>
                  </a:cubicBezTo>
                  <a:close/>
                  <a:moveTo>
                    <a:pt x="976" y="1631"/>
                  </a:moveTo>
                  <a:lnTo>
                    <a:pt x="976" y="1631"/>
                  </a:lnTo>
                  <a:cubicBezTo>
                    <a:pt x="975" y="1633"/>
                    <a:pt x="974" y="1634"/>
                    <a:pt x="972" y="1633"/>
                  </a:cubicBezTo>
                  <a:cubicBezTo>
                    <a:pt x="970" y="1632"/>
                    <a:pt x="970" y="1631"/>
                    <a:pt x="970" y="1629"/>
                  </a:cubicBezTo>
                  <a:lnTo>
                    <a:pt x="970" y="1629"/>
                  </a:lnTo>
                  <a:cubicBezTo>
                    <a:pt x="971" y="1627"/>
                    <a:pt x="972" y="1627"/>
                    <a:pt x="974" y="1627"/>
                  </a:cubicBezTo>
                  <a:cubicBezTo>
                    <a:pt x="976" y="1628"/>
                    <a:pt x="977" y="1629"/>
                    <a:pt x="976" y="1631"/>
                  </a:cubicBezTo>
                  <a:close/>
                  <a:moveTo>
                    <a:pt x="972" y="1643"/>
                  </a:moveTo>
                  <a:lnTo>
                    <a:pt x="972" y="1643"/>
                  </a:lnTo>
                  <a:cubicBezTo>
                    <a:pt x="972" y="1645"/>
                    <a:pt x="970" y="1645"/>
                    <a:pt x="968" y="1645"/>
                  </a:cubicBezTo>
                  <a:cubicBezTo>
                    <a:pt x="967" y="1644"/>
                    <a:pt x="966" y="1643"/>
                    <a:pt x="966" y="1641"/>
                  </a:cubicBezTo>
                  <a:lnTo>
                    <a:pt x="966" y="1641"/>
                  </a:lnTo>
                  <a:cubicBezTo>
                    <a:pt x="967" y="1639"/>
                    <a:pt x="969" y="1638"/>
                    <a:pt x="970" y="1639"/>
                  </a:cubicBezTo>
                  <a:cubicBezTo>
                    <a:pt x="972" y="1640"/>
                    <a:pt x="973" y="1641"/>
                    <a:pt x="972" y="1643"/>
                  </a:cubicBezTo>
                  <a:close/>
                  <a:moveTo>
                    <a:pt x="968" y="1655"/>
                  </a:moveTo>
                  <a:lnTo>
                    <a:pt x="968" y="1655"/>
                  </a:lnTo>
                  <a:cubicBezTo>
                    <a:pt x="968" y="1657"/>
                    <a:pt x="966" y="1657"/>
                    <a:pt x="964" y="1657"/>
                  </a:cubicBezTo>
                  <a:cubicBezTo>
                    <a:pt x="963" y="1656"/>
                    <a:pt x="962" y="1655"/>
                    <a:pt x="963" y="1653"/>
                  </a:cubicBezTo>
                  <a:lnTo>
                    <a:pt x="963" y="1653"/>
                  </a:lnTo>
                  <a:cubicBezTo>
                    <a:pt x="963" y="1651"/>
                    <a:pt x="965" y="1650"/>
                    <a:pt x="966" y="1651"/>
                  </a:cubicBezTo>
                  <a:cubicBezTo>
                    <a:pt x="968" y="1651"/>
                    <a:pt x="969" y="1653"/>
                    <a:pt x="968" y="1655"/>
                  </a:cubicBezTo>
                  <a:close/>
                  <a:moveTo>
                    <a:pt x="964" y="1667"/>
                  </a:moveTo>
                  <a:lnTo>
                    <a:pt x="964" y="1667"/>
                  </a:lnTo>
                  <a:cubicBezTo>
                    <a:pt x="963" y="1669"/>
                    <a:pt x="961" y="1669"/>
                    <a:pt x="960" y="1668"/>
                  </a:cubicBezTo>
                  <a:cubicBezTo>
                    <a:pt x="958" y="1667"/>
                    <a:pt x="958" y="1665"/>
                    <a:pt x="959" y="1664"/>
                  </a:cubicBezTo>
                  <a:lnTo>
                    <a:pt x="959" y="1664"/>
                  </a:lnTo>
                  <a:cubicBezTo>
                    <a:pt x="960" y="1663"/>
                    <a:pt x="962" y="1662"/>
                    <a:pt x="963" y="1663"/>
                  </a:cubicBezTo>
                  <a:cubicBezTo>
                    <a:pt x="965" y="1664"/>
                    <a:pt x="965" y="1666"/>
                    <a:pt x="964" y="1667"/>
                  </a:cubicBezTo>
                  <a:close/>
                  <a:moveTo>
                    <a:pt x="960" y="1679"/>
                  </a:moveTo>
                  <a:lnTo>
                    <a:pt x="960" y="1679"/>
                  </a:lnTo>
                  <a:cubicBezTo>
                    <a:pt x="959" y="1681"/>
                    <a:pt x="957" y="1681"/>
                    <a:pt x="956" y="1680"/>
                  </a:cubicBezTo>
                  <a:cubicBezTo>
                    <a:pt x="954" y="1679"/>
                    <a:pt x="954" y="1677"/>
                    <a:pt x="955" y="1676"/>
                  </a:cubicBezTo>
                  <a:lnTo>
                    <a:pt x="955" y="1676"/>
                  </a:lnTo>
                  <a:cubicBezTo>
                    <a:pt x="956" y="1674"/>
                    <a:pt x="958" y="1674"/>
                    <a:pt x="959" y="1675"/>
                  </a:cubicBezTo>
                  <a:cubicBezTo>
                    <a:pt x="961" y="1676"/>
                    <a:pt x="961" y="1678"/>
                    <a:pt x="960" y="1679"/>
                  </a:cubicBezTo>
                  <a:close/>
                  <a:moveTo>
                    <a:pt x="956" y="1691"/>
                  </a:moveTo>
                  <a:lnTo>
                    <a:pt x="956" y="1691"/>
                  </a:lnTo>
                  <a:cubicBezTo>
                    <a:pt x="955" y="1693"/>
                    <a:pt x="953" y="1693"/>
                    <a:pt x="951" y="1692"/>
                  </a:cubicBezTo>
                  <a:cubicBezTo>
                    <a:pt x="950" y="1691"/>
                    <a:pt x="950" y="1689"/>
                    <a:pt x="951" y="1688"/>
                  </a:cubicBezTo>
                  <a:lnTo>
                    <a:pt x="951" y="1688"/>
                  </a:lnTo>
                  <a:cubicBezTo>
                    <a:pt x="952" y="1686"/>
                    <a:pt x="954" y="1686"/>
                    <a:pt x="955" y="1687"/>
                  </a:cubicBezTo>
                  <a:cubicBezTo>
                    <a:pt x="956" y="1688"/>
                    <a:pt x="957" y="1690"/>
                    <a:pt x="956" y="1691"/>
                  </a:cubicBezTo>
                  <a:close/>
                  <a:moveTo>
                    <a:pt x="952" y="1703"/>
                  </a:moveTo>
                  <a:lnTo>
                    <a:pt x="952" y="1703"/>
                  </a:lnTo>
                  <a:cubicBezTo>
                    <a:pt x="951" y="1704"/>
                    <a:pt x="949" y="1705"/>
                    <a:pt x="947" y="1704"/>
                  </a:cubicBezTo>
                  <a:cubicBezTo>
                    <a:pt x="946" y="1703"/>
                    <a:pt x="946" y="1701"/>
                    <a:pt x="946" y="1699"/>
                  </a:cubicBezTo>
                  <a:lnTo>
                    <a:pt x="946" y="1699"/>
                  </a:lnTo>
                  <a:cubicBezTo>
                    <a:pt x="947" y="1698"/>
                    <a:pt x="949" y="1698"/>
                    <a:pt x="951" y="1699"/>
                  </a:cubicBezTo>
                  <a:cubicBezTo>
                    <a:pt x="952" y="1700"/>
                    <a:pt x="953" y="1701"/>
                    <a:pt x="952" y="1703"/>
                  </a:cubicBezTo>
                  <a:close/>
                  <a:moveTo>
                    <a:pt x="947" y="1715"/>
                  </a:moveTo>
                  <a:lnTo>
                    <a:pt x="947" y="1715"/>
                  </a:lnTo>
                  <a:cubicBezTo>
                    <a:pt x="946" y="1716"/>
                    <a:pt x="944" y="1716"/>
                    <a:pt x="942" y="1715"/>
                  </a:cubicBezTo>
                  <a:cubicBezTo>
                    <a:pt x="941" y="1714"/>
                    <a:pt x="941" y="1712"/>
                    <a:pt x="942" y="1711"/>
                  </a:cubicBezTo>
                  <a:lnTo>
                    <a:pt x="942" y="1711"/>
                  </a:lnTo>
                  <a:cubicBezTo>
                    <a:pt x="944" y="1709"/>
                    <a:pt x="946" y="1709"/>
                    <a:pt x="947" y="1711"/>
                  </a:cubicBezTo>
                  <a:cubicBezTo>
                    <a:pt x="948" y="1712"/>
                    <a:pt x="948" y="1714"/>
                    <a:pt x="947" y="1715"/>
                  </a:cubicBezTo>
                  <a:close/>
                  <a:moveTo>
                    <a:pt x="942" y="1727"/>
                  </a:moveTo>
                  <a:lnTo>
                    <a:pt x="942" y="1727"/>
                  </a:lnTo>
                  <a:cubicBezTo>
                    <a:pt x="941" y="1728"/>
                    <a:pt x="939" y="1728"/>
                    <a:pt x="938" y="1727"/>
                  </a:cubicBezTo>
                  <a:cubicBezTo>
                    <a:pt x="937" y="1725"/>
                    <a:pt x="937" y="1724"/>
                    <a:pt x="938" y="1722"/>
                  </a:cubicBezTo>
                  <a:lnTo>
                    <a:pt x="938" y="1722"/>
                  </a:lnTo>
                  <a:cubicBezTo>
                    <a:pt x="939" y="1721"/>
                    <a:pt x="941" y="1721"/>
                    <a:pt x="942" y="1722"/>
                  </a:cubicBezTo>
                  <a:cubicBezTo>
                    <a:pt x="944" y="1723"/>
                    <a:pt x="944" y="1725"/>
                    <a:pt x="942" y="1727"/>
                  </a:cubicBezTo>
                  <a:close/>
                  <a:moveTo>
                    <a:pt x="938" y="1738"/>
                  </a:moveTo>
                  <a:lnTo>
                    <a:pt x="938" y="1738"/>
                  </a:lnTo>
                  <a:cubicBezTo>
                    <a:pt x="937" y="1740"/>
                    <a:pt x="935" y="1740"/>
                    <a:pt x="933" y="1738"/>
                  </a:cubicBezTo>
                  <a:cubicBezTo>
                    <a:pt x="932" y="1737"/>
                    <a:pt x="932" y="1735"/>
                    <a:pt x="933" y="1734"/>
                  </a:cubicBezTo>
                  <a:lnTo>
                    <a:pt x="933" y="1734"/>
                  </a:lnTo>
                  <a:cubicBezTo>
                    <a:pt x="935" y="1733"/>
                    <a:pt x="937" y="1733"/>
                    <a:pt x="938" y="1734"/>
                  </a:cubicBezTo>
                  <a:cubicBezTo>
                    <a:pt x="939" y="1735"/>
                    <a:pt x="939" y="1737"/>
                    <a:pt x="938" y="1738"/>
                  </a:cubicBezTo>
                  <a:close/>
                  <a:moveTo>
                    <a:pt x="933" y="1750"/>
                  </a:moveTo>
                  <a:lnTo>
                    <a:pt x="933" y="1750"/>
                  </a:lnTo>
                  <a:cubicBezTo>
                    <a:pt x="932" y="1751"/>
                    <a:pt x="930" y="1751"/>
                    <a:pt x="929" y="1750"/>
                  </a:cubicBezTo>
                  <a:cubicBezTo>
                    <a:pt x="927" y="1749"/>
                    <a:pt x="927" y="1747"/>
                    <a:pt x="929" y="1746"/>
                  </a:cubicBezTo>
                  <a:lnTo>
                    <a:pt x="929" y="1746"/>
                  </a:lnTo>
                  <a:cubicBezTo>
                    <a:pt x="930" y="1744"/>
                    <a:pt x="932" y="1744"/>
                    <a:pt x="933" y="1746"/>
                  </a:cubicBezTo>
                  <a:cubicBezTo>
                    <a:pt x="934" y="1747"/>
                    <a:pt x="934" y="1749"/>
                    <a:pt x="933" y="1750"/>
                  </a:cubicBezTo>
                  <a:close/>
                  <a:moveTo>
                    <a:pt x="928" y="1761"/>
                  </a:moveTo>
                  <a:lnTo>
                    <a:pt x="928" y="1761"/>
                  </a:lnTo>
                  <a:cubicBezTo>
                    <a:pt x="927" y="1763"/>
                    <a:pt x="925" y="1763"/>
                    <a:pt x="924" y="1761"/>
                  </a:cubicBezTo>
                  <a:cubicBezTo>
                    <a:pt x="922" y="1760"/>
                    <a:pt x="922" y="1758"/>
                    <a:pt x="924" y="1757"/>
                  </a:cubicBezTo>
                  <a:lnTo>
                    <a:pt x="924" y="1757"/>
                  </a:lnTo>
                  <a:cubicBezTo>
                    <a:pt x="925" y="1756"/>
                    <a:pt x="927" y="1756"/>
                    <a:pt x="928" y="1757"/>
                  </a:cubicBezTo>
                  <a:cubicBezTo>
                    <a:pt x="929" y="1758"/>
                    <a:pt x="929" y="1760"/>
                    <a:pt x="928" y="1761"/>
                  </a:cubicBezTo>
                  <a:close/>
                  <a:moveTo>
                    <a:pt x="923" y="1773"/>
                  </a:moveTo>
                  <a:lnTo>
                    <a:pt x="923" y="1773"/>
                  </a:lnTo>
                  <a:cubicBezTo>
                    <a:pt x="922" y="1774"/>
                    <a:pt x="920" y="1774"/>
                    <a:pt x="919" y="1773"/>
                  </a:cubicBezTo>
                  <a:cubicBezTo>
                    <a:pt x="918" y="1772"/>
                    <a:pt x="918" y="1770"/>
                    <a:pt x="919" y="1769"/>
                  </a:cubicBezTo>
                  <a:lnTo>
                    <a:pt x="919" y="1769"/>
                  </a:lnTo>
                  <a:cubicBezTo>
                    <a:pt x="920" y="1767"/>
                    <a:pt x="922" y="1767"/>
                    <a:pt x="923" y="1769"/>
                  </a:cubicBezTo>
                  <a:cubicBezTo>
                    <a:pt x="924" y="1770"/>
                    <a:pt x="924" y="1772"/>
                    <a:pt x="923" y="1773"/>
                  </a:cubicBezTo>
                  <a:close/>
                  <a:moveTo>
                    <a:pt x="918" y="1784"/>
                  </a:moveTo>
                  <a:lnTo>
                    <a:pt x="918" y="1784"/>
                  </a:lnTo>
                  <a:cubicBezTo>
                    <a:pt x="917" y="1786"/>
                    <a:pt x="915" y="1786"/>
                    <a:pt x="914" y="1784"/>
                  </a:cubicBezTo>
                  <a:cubicBezTo>
                    <a:pt x="913" y="1783"/>
                    <a:pt x="913" y="1781"/>
                    <a:pt x="914" y="1780"/>
                  </a:cubicBezTo>
                  <a:lnTo>
                    <a:pt x="914" y="1780"/>
                  </a:lnTo>
                  <a:cubicBezTo>
                    <a:pt x="915" y="1779"/>
                    <a:pt x="917" y="1779"/>
                    <a:pt x="918" y="1780"/>
                  </a:cubicBezTo>
                  <a:cubicBezTo>
                    <a:pt x="919" y="1781"/>
                    <a:pt x="919" y="1783"/>
                    <a:pt x="918" y="1784"/>
                  </a:cubicBezTo>
                  <a:close/>
                  <a:moveTo>
                    <a:pt x="913" y="1796"/>
                  </a:moveTo>
                  <a:lnTo>
                    <a:pt x="913" y="1796"/>
                  </a:lnTo>
                  <a:cubicBezTo>
                    <a:pt x="912" y="1797"/>
                    <a:pt x="910" y="1797"/>
                    <a:pt x="909" y="1796"/>
                  </a:cubicBezTo>
                  <a:cubicBezTo>
                    <a:pt x="907" y="1795"/>
                    <a:pt x="907" y="1793"/>
                    <a:pt x="909" y="1791"/>
                  </a:cubicBezTo>
                  <a:lnTo>
                    <a:pt x="909" y="1791"/>
                  </a:lnTo>
                  <a:cubicBezTo>
                    <a:pt x="910" y="1790"/>
                    <a:pt x="912" y="1790"/>
                    <a:pt x="913" y="1791"/>
                  </a:cubicBezTo>
                  <a:cubicBezTo>
                    <a:pt x="914" y="1793"/>
                    <a:pt x="914" y="1795"/>
                    <a:pt x="913" y="1796"/>
                  </a:cubicBezTo>
                  <a:close/>
                  <a:moveTo>
                    <a:pt x="908" y="1807"/>
                  </a:moveTo>
                  <a:lnTo>
                    <a:pt x="908" y="1807"/>
                  </a:lnTo>
                  <a:cubicBezTo>
                    <a:pt x="906" y="1808"/>
                    <a:pt x="904" y="1808"/>
                    <a:pt x="903" y="1807"/>
                  </a:cubicBezTo>
                  <a:cubicBezTo>
                    <a:pt x="902" y="1806"/>
                    <a:pt x="902" y="1804"/>
                    <a:pt x="903" y="1803"/>
                  </a:cubicBezTo>
                  <a:lnTo>
                    <a:pt x="903" y="1803"/>
                  </a:lnTo>
                  <a:cubicBezTo>
                    <a:pt x="904" y="1801"/>
                    <a:pt x="906" y="1801"/>
                    <a:pt x="908" y="1803"/>
                  </a:cubicBezTo>
                  <a:cubicBezTo>
                    <a:pt x="909" y="1804"/>
                    <a:pt x="909" y="1806"/>
                    <a:pt x="908" y="1807"/>
                  </a:cubicBezTo>
                  <a:close/>
                  <a:moveTo>
                    <a:pt x="902" y="1818"/>
                  </a:moveTo>
                  <a:lnTo>
                    <a:pt x="902" y="1818"/>
                  </a:lnTo>
                  <a:cubicBezTo>
                    <a:pt x="901" y="1820"/>
                    <a:pt x="899" y="1820"/>
                    <a:pt x="898" y="1818"/>
                  </a:cubicBezTo>
                  <a:cubicBezTo>
                    <a:pt x="897" y="1817"/>
                    <a:pt x="897" y="1815"/>
                    <a:pt x="898" y="1814"/>
                  </a:cubicBezTo>
                  <a:lnTo>
                    <a:pt x="898" y="1814"/>
                  </a:lnTo>
                  <a:cubicBezTo>
                    <a:pt x="899" y="1813"/>
                    <a:pt x="901" y="1813"/>
                    <a:pt x="902" y="1814"/>
                  </a:cubicBezTo>
                  <a:cubicBezTo>
                    <a:pt x="904" y="1815"/>
                    <a:pt x="904" y="1817"/>
                    <a:pt x="902" y="1818"/>
                  </a:cubicBezTo>
                  <a:close/>
                  <a:moveTo>
                    <a:pt x="897" y="1829"/>
                  </a:moveTo>
                  <a:lnTo>
                    <a:pt x="897" y="1830"/>
                  </a:lnTo>
                  <a:cubicBezTo>
                    <a:pt x="895" y="1831"/>
                    <a:pt x="893" y="1831"/>
                    <a:pt x="892" y="1830"/>
                  </a:cubicBezTo>
                  <a:cubicBezTo>
                    <a:pt x="891" y="1828"/>
                    <a:pt x="891" y="1826"/>
                    <a:pt x="892" y="1825"/>
                  </a:cubicBezTo>
                  <a:lnTo>
                    <a:pt x="892" y="1825"/>
                  </a:lnTo>
                  <a:cubicBezTo>
                    <a:pt x="893" y="1824"/>
                    <a:pt x="895" y="1824"/>
                    <a:pt x="897" y="1825"/>
                  </a:cubicBezTo>
                  <a:cubicBezTo>
                    <a:pt x="898" y="1826"/>
                    <a:pt x="898" y="1828"/>
                    <a:pt x="897" y="1829"/>
                  </a:cubicBezTo>
                  <a:close/>
                  <a:moveTo>
                    <a:pt x="891" y="1841"/>
                  </a:moveTo>
                  <a:lnTo>
                    <a:pt x="891" y="1841"/>
                  </a:lnTo>
                  <a:cubicBezTo>
                    <a:pt x="890" y="1842"/>
                    <a:pt x="888" y="1842"/>
                    <a:pt x="886" y="1841"/>
                  </a:cubicBezTo>
                  <a:cubicBezTo>
                    <a:pt x="885" y="1839"/>
                    <a:pt x="885" y="1837"/>
                    <a:pt x="886" y="1836"/>
                  </a:cubicBezTo>
                  <a:lnTo>
                    <a:pt x="886" y="1836"/>
                  </a:lnTo>
                  <a:cubicBezTo>
                    <a:pt x="888" y="1835"/>
                    <a:pt x="890" y="1835"/>
                    <a:pt x="891" y="1836"/>
                  </a:cubicBezTo>
                  <a:cubicBezTo>
                    <a:pt x="892" y="1837"/>
                    <a:pt x="892" y="1839"/>
                    <a:pt x="891" y="1841"/>
                  </a:cubicBezTo>
                  <a:close/>
                  <a:moveTo>
                    <a:pt x="885" y="1852"/>
                  </a:moveTo>
                  <a:lnTo>
                    <a:pt x="885" y="1852"/>
                  </a:lnTo>
                  <a:cubicBezTo>
                    <a:pt x="884" y="1853"/>
                    <a:pt x="882" y="1853"/>
                    <a:pt x="881" y="1852"/>
                  </a:cubicBezTo>
                  <a:cubicBezTo>
                    <a:pt x="879" y="1850"/>
                    <a:pt x="879" y="1849"/>
                    <a:pt x="881" y="1847"/>
                  </a:cubicBezTo>
                  <a:lnTo>
                    <a:pt x="881" y="1847"/>
                  </a:lnTo>
                  <a:cubicBezTo>
                    <a:pt x="882" y="1846"/>
                    <a:pt x="884" y="1846"/>
                    <a:pt x="885" y="1847"/>
                  </a:cubicBezTo>
                  <a:cubicBezTo>
                    <a:pt x="886" y="1849"/>
                    <a:pt x="886" y="1850"/>
                    <a:pt x="885" y="1852"/>
                  </a:cubicBezTo>
                  <a:close/>
                  <a:moveTo>
                    <a:pt x="879" y="1863"/>
                  </a:moveTo>
                  <a:lnTo>
                    <a:pt x="879" y="1863"/>
                  </a:lnTo>
                  <a:cubicBezTo>
                    <a:pt x="878" y="1864"/>
                    <a:pt x="876" y="1864"/>
                    <a:pt x="875" y="1863"/>
                  </a:cubicBezTo>
                  <a:cubicBezTo>
                    <a:pt x="873" y="1861"/>
                    <a:pt x="873" y="1859"/>
                    <a:pt x="875" y="1858"/>
                  </a:cubicBezTo>
                  <a:lnTo>
                    <a:pt x="875" y="1858"/>
                  </a:lnTo>
                  <a:cubicBezTo>
                    <a:pt x="876" y="1857"/>
                    <a:pt x="878" y="1857"/>
                    <a:pt x="879" y="1858"/>
                  </a:cubicBezTo>
                  <a:cubicBezTo>
                    <a:pt x="880" y="1859"/>
                    <a:pt x="880" y="1861"/>
                    <a:pt x="879" y="1863"/>
                  </a:cubicBezTo>
                  <a:close/>
                  <a:moveTo>
                    <a:pt x="873" y="1873"/>
                  </a:moveTo>
                  <a:lnTo>
                    <a:pt x="873" y="1873"/>
                  </a:lnTo>
                  <a:cubicBezTo>
                    <a:pt x="872" y="1875"/>
                    <a:pt x="870" y="1875"/>
                    <a:pt x="868" y="1873"/>
                  </a:cubicBezTo>
                  <a:cubicBezTo>
                    <a:pt x="867" y="1872"/>
                    <a:pt x="867" y="1870"/>
                    <a:pt x="868" y="1869"/>
                  </a:cubicBezTo>
                  <a:lnTo>
                    <a:pt x="868" y="1869"/>
                  </a:lnTo>
                  <a:cubicBezTo>
                    <a:pt x="870" y="1868"/>
                    <a:pt x="872" y="1868"/>
                    <a:pt x="873" y="1869"/>
                  </a:cubicBezTo>
                  <a:cubicBezTo>
                    <a:pt x="874" y="1870"/>
                    <a:pt x="874" y="1872"/>
                    <a:pt x="873" y="1873"/>
                  </a:cubicBezTo>
                  <a:close/>
                  <a:moveTo>
                    <a:pt x="867" y="1884"/>
                  </a:moveTo>
                  <a:lnTo>
                    <a:pt x="867" y="1884"/>
                  </a:lnTo>
                  <a:cubicBezTo>
                    <a:pt x="865" y="1886"/>
                    <a:pt x="863" y="1886"/>
                    <a:pt x="862" y="1884"/>
                  </a:cubicBezTo>
                  <a:cubicBezTo>
                    <a:pt x="861" y="1883"/>
                    <a:pt x="861" y="1881"/>
                    <a:pt x="862" y="1880"/>
                  </a:cubicBezTo>
                  <a:lnTo>
                    <a:pt x="862" y="1880"/>
                  </a:lnTo>
                  <a:cubicBezTo>
                    <a:pt x="863" y="1879"/>
                    <a:pt x="865" y="1879"/>
                    <a:pt x="867" y="1880"/>
                  </a:cubicBezTo>
                  <a:cubicBezTo>
                    <a:pt x="868" y="1881"/>
                    <a:pt x="868" y="1883"/>
                    <a:pt x="867" y="1884"/>
                  </a:cubicBezTo>
                  <a:close/>
                  <a:moveTo>
                    <a:pt x="860" y="1895"/>
                  </a:moveTo>
                  <a:lnTo>
                    <a:pt x="860" y="1895"/>
                  </a:lnTo>
                  <a:cubicBezTo>
                    <a:pt x="859" y="1896"/>
                    <a:pt x="857" y="1896"/>
                    <a:pt x="856" y="1895"/>
                  </a:cubicBezTo>
                  <a:cubicBezTo>
                    <a:pt x="854" y="1894"/>
                    <a:pt x="854" y="1892"/>
                    <a:pt x="856" y="1891"/>
                  </a:cubicBezTo>
                  <a:lnTo>
                    <a:pt x="856" y="1891"/>
                  </a:lnTo>
                  <a:cubicBezTo>
                    <a:pt x="857" y="1889"/>
                    <a:pt x="859" y="1889"/>
                    <a:pt x="860" y="1891"/>
                  </a:cubicBezTo>
                  <a:cubicBezTo>
                    <a:pt x="861" y="1892"/>
                    <a:pt x="861" y="1894"/>
                    <a:pt x="860" y="1895"/>
                  </a:cubicBezTo>
                  <a:close/>
                  <a:moveTo>
                    <a:pt x="853" y="1906"/>
                  </a:moveTo>
                  <a:lnTo>
                    <a:pt x="853" y="1906"/>
                  </a:lnTo>
                  <a:cubicBezTo>
                    <a:pt x="852" y="1907"/>
                    <a:pt x="850" y="1907"/>
                    <a:pt x="849" y="1906"/>
                  </a:cubicBezTo>
                  <a:cubicBezTo>
                    <a:pt x="848" y="1904"/>
                    <a:pt x="848" y="1902"/>
                    <a:pt x="849" y="1901"/>
                  </a:cubicBezTo>
                  <a:lnTo>
                    <a:pt x="849" y="1901"/>
                  </a:lnTo>
                  <a:cubicBezTo>
                    <a:pt x="850" y="1900"/>
                    <a:pt x="852" y="1900"/>
                    <a:pt x="853" y="1901"/>
                  </a:cubicBezTo>
                  <a:cubicBezTo>
                    <a:pt x="855" y="1902"/>
                    <a:pt x="855" y="1904"/>
                    <a:pt x="853" y="1906"/>
                  </a:cubicBezTo>
                  <a:close/>
                  <a:moveTo>
                    <a:pt x="847" y="1916"/>
                  </a:moveTo>
                  <a:lnTo>
                    <a:pt x="847" y="1916"/>
                  </a:lnTo>
                  <a:cubicBezTo>
                    <a:pt x="846" y="1917"/>
                    <a:pt x="844" y="1917"/>
                    <a:pt x="842" y="1916"/>
                  </a:cubicBezTo>
                  <a:cubicBezTo>
                    <a:pt x="841" y="1915"/>
                    <a:pt x="841" y="1913"/>
                    <a:pt x="842" y="1912"/>
                  </a:cubicBezTo>
                  <a:lnTo>
                    <a:pt x="842" y="1912"/>
                  </a:lnTo>
                  <a:cubicBezTo>
                    <a:pt x="844" y="1911"/>
                    <a:pt x="846" y="1911"/>
                    <a:pt x="847" y="1912"/>
                  </a:cubicBezTo>
                  <a:cubicBezTo>
                    <a:pt x="848" y="1913"/>
                    <a:pt x="848" y="1915"/>
                    <a:pt x="847" y="1916"/>
                  </a:cubicBezTo>
                  <a:close/>
                  <a:moveTo>
                    <a:pt x="840" y="1927"/>
                  </a:moveTo>
                  <a:lnTo>
                    <a:pt x="840" y="1927"/>
                  </a:lnTo>
                  <a:cubicBezTo>
                    <a:pt x="839" y="1928"/>
                    <a:pt x="837" y="1928"/>
                    <a:pt x="835" y="1927"/>
                  </a:cubicBezTo>
                  <a:cubicBezTo>
                    <a:pt x="834" y="1925"/>
                    <a:pt x="834" y="1923"/>
                    <a:pt x="835" y="1922"/>
                  </a:cubicBezTo>
                  <a:lnTo>
                    <a:pt x="835" y="1922"/>
                  </a:lnTo>
                  <a:cubicBezTo>
                    <a:pt x="837" y="1921"/>
                    <a:pt x="839" y="1921"/>
                    <a:pt x="840" y="1922"/>
                  </a:cubicBezTo>
                  <a:cubicBezTo>
                    <a:pt x="841" y="1923"/>
                    <a:pt x="841" y="1925"/>
                    <a:pt x="840" y="1927"/>
                  </a:cubicBezTo>
                  <a:close/>
                  <a:moveTo>
                    <a:pt x="833" y="1937"/>
                  </a:moveTo>
                  <a:lnTo>
                    <a:pt x="833" y="1937"/>
                  </a:lnTo>
                  <a:cubicBezTo>
                    <a:pt x="831" y="1938"/>
                    <a:pt x="830" y="1938"/>
                    <a:pt x="828" y="1937"/>
                  </a:cubicBezTo>
                  <a:cubicBezTo>
                    <a:pt x="827" y="1936"/>
                    <a:pt x="827" y="1934"/>
                    <a:pt x="828" y="1932"/>
                  </a:cubicBezTo>
                  <a:lnTo>
                    <a:pt x="828" y="1932"/>
                  </a:lnTo>
                  <a:cubicBezTo>
                    <a:pt x="830" y="1931"/>
                    <a:pt x="831" y="1931"/>
                    <a:pt x="833" y="1932"/>
                  </a:cubicBezTo>
                  <a:cubicBezTo>
                    <a:pt x="834" y="1934"/>
                    <a:pt x="834" y="1936"/>
                    <a:pt x="833" y="1937"/>
                  </a:cubicBezTo>
                  <a:close/>
                  <a:moveTo>
                    <a:pt x="826" y="1947"/>
                  </a:moveTo>
                  <a:lnTo>
                    <a:pt x="826" y="1947"/>
                  </a:lnTo>
                  <a:cubicBezTo>
                    <a:pt x="824" y="1948"/>
                    <a:pt x="822" y="1948"/>
                    <a:pt x="821" y="1947"/>
                  </a:cubicBezTo>
                  <a:cubicBezTo>
                    <a:pt x="820" y="1946"/>
                    <a:pt x="820" y="1944"/>
                    <a:pt x="821" y="1943"/>
                  </a:cubicBezTo>
                  <a:lnTo>
                    <a:pt x="821" y="1943"/>
                  </a:lnTo>
                  <a:cubicBezTo>
                    <a:pt x="822" y="1942"/>
                    <a:pt x="824" y="1942"/>
                    <a:pt x="826" y="1943"/>
                  </a:cubicBezTo>
                  <a:cubicBezTo>
                    <a:pt x="827" y="1944"/>
                    <a:pt x="827" y="1946"/>
                    <a:pt x="826" y="1947"/>
                  </a:cubicBezTo>
                  <a:close/>
                  <a:moveTo>
                    <a:pt x="818" y="1957"/>
                  </a:moveTo>
                  <a:lnTo>
                    <a:pt x="818" y="1957"/>
                  </a:lnTo>
                  <a:cubicBezTo>
                    <a:pt x="817" y="1958"/>
                    <a:pt x="815" y="1958"/>
                    <a:pt x="814" y="1957"/>
                  </a:cubicBezTo>
                  <a:cubicBezTo>
                    <a:pt x="812" y="1956"/>
                    <a:pt x="812" y="1954"/>
                    <a:pt x="814" y="1953"/>
                  </a:cubicBezTo>
                  <a:lnTo>
                    <a:pt x="814" y="1953"/>
                  </a:lnTo>
                  <a:cubicBezTo>
                    <a:pt x="815" y="1952"/>
                    <a:pt x="817" y="1952"/>
                    <a:pt x="818" y="1953"/>
                  </a:cubicBezTo>
                  <a:cubicBezTo>
                    <a:pt x="819" y="1954"/>
                    <a:pt x="819" y="1956"/>
                    <a:pt x="818" y="1957"/>
                  </a:cubicBezTo>
                  <a:close/>
                  <a:moveTo>
                    <a:pt x="810" y="1967"/>
                  </a:moveTo>
                  <a:lnTo>
                    <a:pt x="810" y="1967"/>
                  </a:lnTo>
                  <a:cubicBezTo>
                    <a:pt x="809" y="1968"/>
                    <a:pt x="807" y="1968"/>
                    <a:pt x="806" y="1967"/>
                  </a:cubicBezTo>
                  <a:cubicBezTo>
                    <a:pt x="805" y="1966"/>
                    <a:pt x="805" y="1964"/>
                    <a:pt x="806" y="1963"/>
                  </a:cubicBezTo>
                  <a:lnTo>
                    <a:pt x="806" y="1963"/>
                  </a:lnTo>
                  <a:cubicBezTo>
                    <a:pt x="807" y="1961"/>
                    <a:pt x="809" y="1961"/>
                    <a:pt x="810" y="1963"/>
                  </a:cubicBezTo>
                  <a:cubicBezTo>
                    <a:pt x="812" y="1964"/>
                    <a:pt x="812" y="1966"/>
                    <a:pt x="810" y="1967"/>
                  </a:cubicBezTo>
                  <a:close/>
                  <a:moveTo>
                    <a:pt x="803" y="1977"/>
                  </a:moveTo>
                  <a:lnTo>
                    <a:pt x="803" y="1977"/>
                  </a:lnTo>
                  <a:cubicBezTo>
                    <a:pt x="802" y="1978"/>
                    <a:pt x="800" y="1978"/>
                    <a:pt x="798" y="1977"/>
                  </a:cubicBezTo>
                  <a:cubicBezTo>
                    <a:pt x="797" y="1976"/>
                    <a:pt x="797" y="1974"/>
                    <a:pt x="798" y="1973"/>
                  </a:cubicBezTo>
                  <a:lnTo>
                    <a:pt x="798" y="1973"/>
                  </a:lnTo>
                  <a:cubicBezTo>
                    <a:pt x="800" y="1971"/>
                    <a:pt x="802" y="1971"/>
                    <a:pt x="803" y="1973"/>
                  </a:cubicBezTo>
                  <a:cubicBezTo>
                    <a:pt x="804" y="1974"/>
                    <a:pt x="804" y="1976"/>
                    <a:pt x="803" y="1977"/>
                  </a:cubicBezTo>
                  <a:close/>
                  <a:moveTo>
                    <a:pt x="794" y="1987"/>
                  </a:moveTo>
                  <a:lnTo>
                    <a:pt x="794" y="1987"/>
                  </a:lnTo>
                  <a:cubicBezTo>
                    <a:pt x="793" y="1988"/>
                    <a:pt x="791" y="1987"/>
                    <a:pt x="790" y="1986"/>
                  </a:cubicBezTo>
                  <a:cubicBezTo>
                    <a:pt x="789" y="1985"/>
                    <a:pt x="789" y="1983"/>
                    <a:pt x="791" y="1982"/>
                  </a:cubicBezTo>
                  <a:lnTo>
                    <a:pt x="791" y="1982"/>
                  </a:lnTo>
                  <a:cubicBezTo>
                    <a:pt x="792" y="1981"/>
                    <a:pt x="794" y="1981"/>
                    <a:pt x="795" y="1983"/>
                  </a:cubicBezTo>
                  <a:cubicBezTo>
                    <a:pt x="796" y="1984"/>
                    <a:pt x="796" y="1986"/>
                    <a:pt x="794" y="1987"/>
                  </a:cubicBezTo>
                  <a:close/>
                  <a:moveTo>
                    <a:pt x="786" y="1996"/>
                  </a:moveTo>
                  <a:lnTo>
                    <a:pt x="786" y="1996"/>
                  </a:lnTo>
                  <a:cubicBezTo>
                    <a:pt x="785" y="1997"/>
                    <a:pt x="783" y="1997"/>
                    <a:pt x="782" y="1995"/>
                  </a:cubicBezTo>
                  <a:cubicBezTo>
                    <a:pt x="781" y="1994"/>
                    <a:pt x="781" y="1992"/>
                    <a:pt x="783" y="1991"/>
                  </a:cubicBezTo>
                  <a:lnTo>
                    <a:pt x="783" y="1991"/>
                  </a:lnTo>
                  <a:cubicBezTo>
                    <a:pt x="784" y="1990"/>
                    <a:pt x="786" y="1991"/>
                    <a:pt x="787" y="1992"/>
                  </a:cubicBezTo>
                  <a:cubicBezTo>
                    <a:pt x="788" y="1993"/>
                    <a:pt x="788" y="1995"/>
                    <a:pt x="786" y="1996"/>
                  </a:cubicBezTo>
                  <a:close/>
                  <a:moveTo>
                    <a:pt x="778" y="2006"/>
                  </a:moveTo>
                  <a:lnTo>
                    <a:pt x="778" y="2006"/>
                  </a:lnTo>
                  <a:cubicBezTo>
                    <a:pt x="776" y="2007"/>
                    <a:pt x="774" y="2006"/>
                    <a:pt x="773" y="2005"/>
                  </a:cubicBezTo>
                  <a:cubicBezTo>
                    <a:pt x="772" y="2003"/>
                    <a:pt x="773" y="2001"/>
                    <a:pt x="774" y="2001"/>
                  </a:cubicBezTo>
                  <a:lnTo>
                    <a:pt x="774" y="2001"/>
                  </a:lnTo>
                  <a:cubicBezTo>
                    <a:pt x="776" y="2000"/>
                    <a:pt x="778" y="2000"/>
                    <a:pt x="779" y="2001"/>
                  </a:cubicBezTo>
                  <a:cubicBezTo>
                    <a:pt x="780" y="2003"/>
                    <a:pt x="779" y="2005"/>
                    <a:pt x="778" y="2006"/>
                  </a:cubicBezTo>
                  <a:close/>
                  <a:moveTo>
                    <a:pt x="769" y="2015"/>
                  </a:moveTo>
                  <a:lnTo>
                    <a:pt x="769" y="2015"/>
                  </a:lnTo>
                  <a:cubicBezTo>
                    <a:pt x="768" y="2016"/>
                    <a:pt x="766" y="2015"/>
                    <a:pt x="765" y="2014"/>
                  </a:cubicBezTo>
                  <a:cubicBezTo>
                    <a:pt x="764" y="2012"/>
                    <a:pt x="764" y="2010"/>
                    <a:pt x="766" y="2010"/>
                  </a:cubicBezTo>
                  <a:lnTo>
                    <a:pt x="766" y="2010"/>
                  </a:lnTo>
                  <a:cubicBezTo>
                    <a:pt x="767" y="2009"/>
                    <a:pt x="769" y="2009"/>
                    <a:pt x="770" y="2010"/>
                  </a:cubicBezTo>
                  <a:cubicBezTo>
                    <a:pt x="771" y="2012"/>
                    <a:pt x="771" y="2014"/>
                    <a:pt x="769" y="2015"/>
                  </a:cubicBezTo>
                  <a:close/>
                  <a:moveTo>
                    <a:pt x="760" y="2024"/>
                  </a:moveTo>
                  <a:lnTo>
                    <a:pt x="760" y="2024"/>
                  </a:lnTo>
                  <a:cubicBezTo>
                    <a:pt x="759" y="2025"/>
                    <a:pt x="757" y="2024"/>
                    <a:pt x="756" y="2023"/>
                  </a:cubicBezTo>
                  <a:cubicBezTo>
                    <a:pt x="755" y="2021"/>
                    <a:pt x="756" y="2019"/>
                    <a:pt x="757" y="2019"/>
                  </a:cubicBezTo>
                  <a:lnTo>
                    <a:pt x="757" y="2019"/>
                  </a:lnTo>
                  <a:cubicBezTo>
                    <a:pt x="758" y="2018"/>
                    <a:pt x="760" y="2018"/>
                    <a:pt x="761" y="2019"/>
                  </a:cubicBezTo>
                  <a:cubicBezTo>
                    <a:pt x="762" y="2021"/>
                    <a:pt x="762" y="2023"/>
                    <a:pt x="760" y="2024"/>
                  </a:cubicBezTo>
                  <a:close/>
                  <a:moveTo>
                    <a:pt x="751" y="2032"/>
                  </a:moveTo>
                  <a:lnTo>
                    <a:pt x="751" y="2032"/>
                  </a:lnTo>
                  <a:cubicBezTo>
                    <a:pt x="750" y="2033"/>
                    <a:pt x="748" y="2033"/>
                    <a:pt x="747" y="2032"/>
                  </a:cubicBezTo>
                  <a:cubicBezTo>
                    <a:pt x="746" y="2030"/>
                    <a:pt x="746" y="2028"/>
                    <a:pt x="748" y="2027"/>
                  </a:cubicBezTo>
                  <a:lnTo>
                    <a:pt x="748" y="2027"/>
                  </a:lnTo>
                  <a:cubicBezTo>
                    <a:pt x="749" y="2026"/>
                    <a:pt x="751" y="2027"/>
                    <a:pt x="752" y="2028"/>
                  </a:cubicBezTo>
                  <a:cubicBezTo>
                    <a:pt x="753" y="2029"/>
                    <a:pt x="753" y="2031"/>
                    <a:pt x="751" y="2032"/>
                  </a:cubicBezTo>
                  <a:close/>
                  <a:moveTo>
                    <a:pt x="742" y="2041"/>
                  </a:moveTo>
                  <a:lnTo>
                    <a:pt x="742" y="2041"/>
                  </a:lnTo>
                  <a:cubicBezTo>
                    <a:pt x="741" y="2042"/>
                    <a:pt x="739" y="2041"/>
                    <a:pt x="738" y="2040"/>
                  </a:cubicBezTo>
                  <a:cubicBezTo>
                    <a:pt x="737" y="2039"/>
                    <a:pt x="737" y="2037"/>
                    <a:pt x="739" y="2036"/>
                  </a:cubicBezTo>
                  <a:lnTo>
                    <a:pt x="739" y="2036"/>
                  </a:lnTo>
                  <a:cubicBezTo>
                    <a:pt x="740" y="2035"/>
                    <a:pt x="742" y="2035"/>
                    <a:pt x="743" y="2036"/>
                  </a:cubicBezTo>
                  <a:cubicBezTo>
                    <a:pt x="744" y="2038"/>
                    <a:pt x="744" y="2040"/>
                    <a:pt x="742" y="2041"/>
                  </a:cubicBezTo>
                  <a:close/>
                  <a:moveTo>
                    <a:pt x="732" y="2050"/>
                  </a:moveTo>
                  <a:lnTo>
                    <a:pt x="732" y="2050"/>
                  </a:lnTo>
                  <a:cubicBezTo>
                    <a:pt x="730" y="2050"/>
                    <a:pt x="729" y="2049"/>
                    <a:pt x="728" y="2048"/>
                  </a:cubicBezTo>
                  <a:cubicBezTo>
                    <a:pt x="728" y="2046"/>
                    <a:pt x="729" y="2044"/>
                    <a:pt x="730" y="2044"/>
                  </a:cubicBezTo>
                  <a:lnTo>
                    <a:pt x="730" y="2044"/>
                  </a:lnTo>
                  <a:cubicBezTo>
                    <a:pt x="732" y="2043"/>
                    <a:pt x="734" y="2044"/>
                    <a:pt x="734" y="2046"/>
                  </a:cubicBezTo>
                  <a:cubicBezTo>
                    <a:pt x="735" y="2047"/>
                    <a:pt x="734" y="2049"/>
                    <a:pt x="732" y="2050"/>
                  </a:cubicBezTo>
                  <a:close/>
                  <a:moveTo>
                    <a:pt x="722" y="2057"/>
                  </a:moveTo>
                  <a:lnTo>
                    <a:pt x="722" y="2057"/>
                  </a:lnTo>
                  <a:cubicBezTo>
                    <a:pt x="721" y="2058"/>
                    <a:pt x="719" y="2057"/>
                    <a:pt x="718" y="2055"/>
                  </a:cubicBezTo>
                  <a:cubicBezTo>
                    <a:pt x="718" y="2054"/>
                    <a:pt x="719" y="2052"/>
                    <a:pt x="720" y="2051"/>
                  </a:cubicBezTo>
                  <a:lnTo>
                    <a:pt x="720" y="2051"/>
                  </a:lnTo>
                  <a:cubicBezTo>
                    <a:pt x="722" y="2051"/>
                    <a:pt x="724" y="2052"/>
                    <a:pt x="724" y="2053"/>
                  </a:cubicBezTo>
                  <a:cubicBezTo>
                    <a:pt x="725" y="2055"/>
                    <a:pt x="724" y="2057"/>
                    <a:pt x="722" y="2057"/>
                  </a:cubicBezTo>
                  <a:close/>
                  <a:moveTo>
                    <a:pt x="713" y="2065"/>
                  </a:moveTo>
                  <a:lnTo>
                    <a:pt x="713" y="2065"/>
                  </a:lnTo>
                  <a:cubicBezTo>
                    <a:pt x="711" y="2066"/>
                    <a:pt x="709" y="2065"/>
                    <a:pt x="709" y="2063"/>
                  </a:cubicBezTo>
                  <a:cubicBezTo>
                    <a:pt x="708" y="2062"/>
                    <a:pt x="709" y="2060"/>
                    <a:pt x="711" y="2059"/>
                  </a:cubicBezTo>
                  <a:lnTo>
                    <a:pt x="711" y="2059"/>
                  </a:lnTo>
                  <a:cubicBezTo>
                    <a:pt x="712" y="2059"/>
                    <a:pt x="714" y="2060"/>
                    <a:pt x="715" y="2061"/>
                  </a:cubicBezTo>
                  <a:cubicBezTo>
                    <a:pt x="715" y="2063"/>
                    <a:pt x="714" y="2065"/>
                    <a:pt x="713" y="2065"/>
                  </a:cubicBezTo>
                  <a:close/>
                  <a:moveTo>
                    <a:pt x="702" y="2072"/>
                  </a:moveTo>
                  <a:lnTo>
                    <a:pt x="702" y="2072"/>
                  </a:lnTo>
                  <a:cubicBezTo>
                    <a:pt x="701" y="2073"/>
                    <a:pt x="699" y="2072"/>
                    <a:pt x="698" y="2070"/>
                  </a:cubicBezTo>
                  <a:cubicBezTo>
                    <a:pt x="698" y="2069"/>
                    <a:pt x="699" y="2067"/>
                    <a:pt x="700" y="2066"/>
                  </a:cubicBezTo>
                  <a:lnTo>
                    <a:pt x="700" y="2066"/>
                  </a:lnTo>
                  <a:cubicBezTo>
                    <a:pt x="702" y="2066"/>
                    <a:pt x="704" y="2067"/>
                    <a:pt x="704" y="2068"/>
                  </a:cubicBezTo>
                  <a:cubicBezTo>
                    <a:pt x="705" y="2070"/>
                    <a:pt x="704" y="2072"/>
                    <a:pt x="702" y="2072"/>
                  </a:cubicBezTo>
                  <a:close/>
                  <a:moveTo>
                    <a:pt x="692" y="2079"/>
                  </a:moveTo>
                  <a:lnTo>
                    <a:pt x="692" y="2079"/>
                  </a:lnTo>
                  <a:cubicBezTo>
                    <a:pt x="690" y="2080"/>
                    <a:pt x="689" y="2079"/>
                    <a:pt x="688" y="2077"/>
                  </a:cubicBezTo>
                  <a:cubicBezTo>
                    <a:pt x="688" y="2076"/>
                    <a:pt x="688" y="2074"/>
                    <a:pt x="690" y="2074"/>
                  </a:cubicBezTo>
                  <a:lnTo>
                    <a:pt x="690" y="2074"/>
                  </a:lnTo>
                  <a:cubicBezTo>
                    <a:pt x="692" y="2073"/>
                    <a:pt x="694" y="2074"/>
                    <a:pt x="694" y="2076"/>
                  </a:cubicBezTo>
                  <a:cubicBezTo>
                    <a:pt x="695" y="2077"/>
                    <a:pt x="694" y="2079"/>
                    <a:pt x="692" y="2079"/>
                  </a:cubicBezTo>
                  <a:close/>
                  <a:moveTo>
                    <a:pt x="682" y="2086"/>
                  </a:moveTo>
                  <a:lnTo>
                    <a:pt x="682" y="2086"/>
                  </a:lnTo>
                  <a:cubicBezTo>
                    <a:pt x="680" y="2087"/>
                    <a:pt x="678" y="2086"/>
                    <a:pt x="678" y="2084"/>
                  </a:cubicBezTo>
                  <a:cubicBezTo>
                    <a:pt x="677" y="2083"/>
                    <a:pt x="678" y="2081"/>
                    <a:pt x="680" y="2080"/>
                  </a:cubicBezTo>
                  <a:lnTo>
                    <a:pt x="680" y="2080"/>
                  </a:lnTo>
                  <a:cubicBezTo>
                    <a:pt x="681" y="2080"/>
                    <a:pt x="683" y="2081"/>
                    <a:pt x="684" y="2082"/>
                  </a:cubicBezTo>
                  <a:cubicBezTo>
                    <a:pt x="684" y="2084"/>
                    <a:pt x="683" y="2086"/>
                    <a:pt x="682" y="2086"/>
                  </a:cubicBezTo>
                  <a:close/>
                  <a:moveTo>
                    <a:pt x="671" y="2093"/>
                  </a:moveTo>
                  <a:lnTo>
                    <a:pt x="671" y="2093"/>
                  </a:lnTo>
                  <a:cubicBezTo>
                    <a:pt x="669" y="2093"/>
                    <a:pt x="667" y="2092"/>
                    <a:pt x="667" y="2091"/>
                  </a:cubicBezTo>
                  <a:cubicBezTo>
                    <a:pt x="666" y="2089"/>
                    <a:pt x="667" y="2087"/>
                    <a:pt x="669" y="2087"/>
                  </a:cubicBezTo>
                  <a:lnTo>
                    <a:pt x="669" y="2087"/>
                  </a:lnTo>
                  <a:cubicBezTo>
                    <a:pt x="670" y="2086"/>
                    <a:pt x="672" y="2087"/>
                    <a:pt x="673" y="2089"/>
                  </a:cubicBezTo>
                  <a:cubicBezTo>
                    <a:pt x="673" y="2090"/>
                    <a:pt x="672" y="2092"/>
                    <a:pt x="671" y="2093"/>
                  </a:cubicBezTo>
                  <a:close/>
                  <a:moveTo>
                    <a:pt x="660" y="2099"/>
                  </a:moveTo>
                  <a:lnTo>
                    <a:pt x="660" y="2099"/>
                  </a:lnTo>
                  <a:cubicBezTo>
                    <a:pt x="658" y="2099"/>
                    <a:pt x="656" y="2098"/>
                    <a:pt x="656" y="2097"/>
                  </a:cubicBezTo>
                  <a:cubicBezTo>
                    <a:pt x="655" y="2095"/>
                    <a:pt x="656" y="2093"/>
                    <a:pt x="658" y="2093"/>
                  </a:cubicBezTo>
                  <a:lnTo>
                    <a:pt x="658" y="2093"/>
                  </a:lnTo>
                  <a:cubicBezTo>
                    <a:pt x="660" y="2092"/>
                    <a:pt x="661" y="2093"/>
                    <a:pt x="662" y="2095"/>
                  </a:cubicBezTo>
                  <a:cubicBezTo>
                    <a:pt x="662" y="2096"/>
                    <a:pt x="662" y="2098"/>
                    <a:pt x="660" y="2099"/>
                  </a:cubicBezTo>
                  <a:close/>
                  <a:moveTo>
                    <a:pt x="649" y="2104"/>
                  </a:moveTo>
                  <a:lnTo>
                    <a:pt x="649" y="2104"/>
                  </a:lnTo>
                  <a:cubicBezTo>
                    <a:pt x="647" y="2105"/>
                    <a:pt x="645" y="2104"/>
                    <a:pt x="645" y="2102"/>
                  </a:cubicBezTo>
                  <a:cubicBezTo>
                    <a:pt x="644" y="2100"/>
                    <a:pt x="645" y="2099"/>
                    <a:pt x="647" y="2098"/>
                  </a:cubicBezTo>
                  <a:lnTo>
                    <a:pt x="647" y="2098"/>
                  </a:lnTo>
                  <a:cubicBezTo>
                    <a:pt x="648" y="2098"/>
                    <a:pt x="650" y="2098"/>
                    <a:pt x="651" y="2100"/>
                  </a:cubicBezTo>
                  <a:cubicBezTo>
                    <a:pt x="651" y="2102"/>
                    <a:pt x="650" y="2103"/>
                    <a:pt x="649" y="2104"/>
                  </a:cubicBezTo>
                  <a:close/>
                  <a:moveTo>
                    <a:pt x="637" y="2109"/>
                  </a:moveTo>
                  <a:lnTo>
                    <a:pt x="637" y="2109"/>
                  </a:lnTo>
                  <a:cubicBezTo>
                    <a:pt x="636" y="2110"/>
                    <a:pt x="634" y="2109"/>
                    <a:pt x="633" y="2107"/>
                  </a:cubicBezTo>
                  <a:cubicBezTo>
                    <a:pt x="633" y="2106"/>
                    <a:pt x="634" y="2104"/>
                    <a:pt x="635" y="2103"/>
                  </a:cubicBezTo>
                  <a:lnTo>
                    <a:pt x="635" y="2103"/>
                  </a:lnTo>
                  <a:cubicBezTo>
                    <a:pt x="637" y="2103"/>
                    <a:pt x="639" y="2104"/>
                    <a:pt x="639" y="2105"/>
                  </a:cubicBezTo>
                  <a:cubicBezTo>
                    <a:pt x="640" y="2107"/>
                    <a:pt x="639" y="2109"/>
                    <a:pt x="637" y="2109"/>
                  </a:cubicBezTo>
                  <a:close/>
                  <a:moveTo>
                    <a:pt x="625" y="2114"/>
                  </a:moveTo>
                  <a:lnTo>
                    <a:pt x="625" y="2114"/>
                  </a:lnTo>
                  <a:cubicBezTo>
                    <a:pt x="624" y="2114"/>
                    <a:pt x="622" y="2113"/>
                    <a:pt x="622" y="2112"/>
                  </a:cubicBezTo>
                  <a:cubicBezTo>
                    <a:pt x="621" y="2110"/>
                    <a:pt x="622" y="2108"/>
                    <a:pt x="624" y="2108"/>
                  </a:cubicBezTo>
                  <a:lnTo>
                    <a:pt x="624" y="2108"/>
                  </a:lnTo>
                  <a:cubicBezTo>
                    <a:pt x="625" y="2107"/>
                    <a:pt x="627" y="2108"/>
                    <a:pt x="628" y="2110"/>
                  </a:cubicBezTo>
                  <a:cubicBezTo>
                    <a:pt x="628" y="2112"/>
                    <a:pt x="627" y="2113"/>
                    <a:pt x="625" y="2114"/>
                  </a:cubicBezTo>
                  <a:close/>
                  <a:moveTo>
                    <a:pt x="614" y="2118"/>
                  </a:moveTo>
                  <a:lnTo>
                    <a:pt x="614" y="2118"/>
                  </a:lnTo>
                  <a:cubicBezTo>
                    <a:pt x="612" y="2118"/>
                    <a:pt x="610" y="2117"/>
                    <a:pt x="610" y="2116"/>
                  </a:cubicBezTo>
                  <a:cubicBezTo>
                    <a:pt x="609" y="2114"/>
                    <a:pt x="610" y="2112"/>
                    <a:pt x="612" y="2112"/>
                  </a:cubicBezTo>
                  <a:lnTo>
                    <a:pt x="612" y="2112"/>
                  </a:lnTo>
                  <a:cubicBezTo>
                    <a:pt x="614" y="2112"/>
                    <a:pt x="615" y="2113"/>
                    <a:pt x="616" y="2114"/>
                  </a:cubicBezTo>
                  <a:cubicBezTo>
                    <a:pt x="616" y="2116"/>
                    <a:pt x="615" y="2118"/>
                    <a:pt x="614" y="2118"/>
                  </a:cubicBezTo>
                  <a:close/>
                  <a:moveTo>
                    <a:pt x="601" y="2122"/>
                  </a:moveTo>
                  <a:lnTo>
                    <a:pt x="601" y="2122"/>
                  </a:lnTo>
                  <a:cubicBezTo>
                    <a:pt x="599" y="2122"/>
                    <a:pt x="598" y="2120"/>
                    <a:pt x="598" y="2119"/>
                  </a:cubicBezTo>
                  <a:cubicBezTo>
                    <a:pt x="598" y="2117"/>
                    <a:pt x="599" y="2116"/>
                    <a:pt x="601" y="2116"/>
                  </a:cubicBezTo>
                  <a:lnTo>
                    <a:pt x="601" y="2116"/>
                  </a:lnTo>
                  <a:cubicBezTo>
                    <a:pt x="603" y="2116"/>
                    <a:pt x="604" y="2117"/>
                    <a:pt x="604" y="2119"/>
                  </a:cubicBezTo>
                  <a:cubicBezTo>
                    <a:pt x="604" y="2120"/>
                    <a:pt x="603" y="2122"/>
                    <a:pt x="601" y="2122"/>
                  </a:cubicBezTo>
                  <a:close/>
                  <a:moveTo>
                    <a:pt x="589" y="2125"/>
                  </a:moveTo>
                  <a:lnTo>
                    <a:pt x="589" y="2125"/>
                  </a:lnTo>
                  <a:cubicBezTo>
                    <a:pt x="587" y="2125"/>
                    <a:pt x="586" y="2123"/>
                    <a:pt x="586" y="2122"/>
                  </a:cubicBezTo>
                  <a:cubicBezTo>
                    <a:pt x="586" y="2120"/>
                    <a:pt x="587" y="2119"/>
                    <a:pt x="589" y="2119"/>
                  </a:cubicBezTo>
                  <a:lnTo>
                    <a:pt x="589" y="2119"/>
                  </a:lnTo>
                  <a:cubicBezTo>
                    <a:pt x="590" y="2119"/>
                    <a:pt x="592" y="2120"/>
                    <a:pt x="592" y="2122"/>
                  </a:cubicBezTo>
                  <a:cubicBezTo>
                    <a:pt x="592" y="2123"/>
                    <a:pt x="590" y="2125"/>
                    <a:pt x="589" y="2125"/>
                  </a:cubicBezTo>
                  <a:close/>
                  <a:moveTo>
                    <a:pt x="577" y="2127"/>
                  </a:moveTo>
                  <a:lnTo>
                    <a:pt x="577" y="2127"/>
                  </a:lnTo>
                  <a:cubicBezTo>
                    <a:pt x="575" y="2127"/>
                    <a:pt x="573" y="2126"/>
                    <a:pt x="573" y="2124"/>
                  </a:cubicBezTo>
                  <a:cubicBezTo>
                    <a:pt x="573" y="2123"/>
                    <a:pt x="575" y="2121"/>
                    <a:pt x="577" y="2121"/>
                  </a:cubicBezTo>
                  <a:lnTo>
                    <a:pt x="577" y="2121"/>
                  </a:lnTo>
                  <a:cubicBezTo>
                    <a:pt x="578" y="2121"/>
                    <a:pt x="580" y="2123"/>
                    <a:pt x="580" y="2124"/>
                  </a:cubicBezTo>
                  <a:cubicBezTo>
                    <a:pt x="580" y="2126"/>
                    <a:pt x="578" y="2127"/>
                    <a:pt x="577" y="2127"/>
                  </a:cubicBezTo>
                  <a:close/>
                  <a:moveTo>
                    <a:pt x="564" y="2129"/>
                  </a:moveTo>
                  <a:lnTo>
                    <a:pt x="564" y="2129"/>
                  </a:lnTo>
                  <a:cubicBezTo>
                    <a:pt x="562" y="2129"/>
                    <a:pt x="561" y="2128"/>
                    <a:pt x="561" y="2126"/>
                  </a:cubicBezTo>
                  <a:cubicBezTo>
                    <a:pt x="561" y="2125"/>
                    <a:pt x="562" y="2123"/>
                    <a:pt x="564" y="2123"/>
                  </a:cubicBezTo>
                  <a:lnTo>
                    <a:pt x="564" y="2123"/>
                  </a:lnTo>
                  <a:cubicBezTo>
                    <a:pt x="566" y="2123"/>
                    <a:pt x="567" y="2125"/>
                    <a:pt x="567" y="2126"/>
                  </a:cubicBezTo>
                  <a:cubicBezTo>
                    <a:pt x="567" y="2128"/>
                    <a:pt x="566" y="2129"/>
                    <a:pt x="564" y="2129"/>
                  </a:cubicBezTo>
                  <a:close/>
                  <a:moveTo>
                    <a:pt x="552" y="2131"/>
                  </a:moveTo>
                  <a:lnTo>
                    <a:pt x="552" y="2131"/>
                  </a:lnTo>
                  <a:cubicBezTo>
                    <a:pt x="550" y="2131"/>
                    <a:pt x="549" y="2130"/>
                    <a:pt x="549" y="2128"/>
                  </a:cubicBezTo>
                  <a:cubicBezTo>
                    <a:pt x="549" y="2126"/>
                    <a:pt x="550" y="2125"/>
                    <a:pt x="552" y="2125"/>
                  </a:cubicBezTo>
                  <a:lnTo>
                    <a:pt x="552" y="2125"/>
                  </a:lnTo>
                  <a:cubicBezTo>
                    <a:pt x="553" y="2125"/>
                    <a:pt x="555" y="2126"/>
                    <a:pt x="555" y="2128"/>
                  </a:cubicBezTo>
                  <a:cubicBezTo>
                    <a:pt x="555" y="2130"/>
                    <a:pt x="553" y="2131"/>
                    <a:pt x="552" y="2131"/>
                  </a:cubicBezTo>
                  <a:close/>
                  <a:moveTo>
                    <a:pt x="539" y="2132"/>
                  </a:moveTo>
                  <a:lnTo>
                    <a:pt x="539" y="2132"/>
                  </a:lnTo>
                  <a:cubicBezTo>
                    <a:pt x="538" y="2132"/>
                    <a:pt x="536" y="2130"/>
                    <a:pt x="536" y="2128"/>
                  </a:cubicBezTo>
                  <a:cubicBezTo>
                    <a:pt x="536" y="2127"/>
                    <a:pt x="538" y="2125"/>
                    <a:pt x="539" y="2125"/>
                  </a:cubicBezTo>
                  <a:lnTo>
                    <a:pt x="539" y="2125"/>
                  </a:lnTo>
                  <a:cubicBezTo>
                    <a:pt x="541" y="2125"/>
                    <a:pt x="542" y="2127"/>
                    <a:pt x="542" y="2128"/>
                  </a:cubicBezTo>
                  <a:cubicBezTo>
                    <a:pt x="542" y="2130"/>
                    <a:pt x="541" y="2132"/>
                    <a:pt x="539" y="2132"/>
                  </a:cubicBezTo>
                  <a:close/>
                  <a:moveTo>
                    <a:pt x="526" y="2132"/>
                  </a:moveTo>
                  <a:lnTo>
                    <a:pt x="526" y="2132"/>
                  </a:lnTo>
                  <a:cubicBezTo>
                    <a:pt x="524" y="2132"/>
                    <a:pt x="523" y="2130"/>
                    <a:pt x="524" y="2128"/>
                  </a:cubicBezTo>
                  <a:cubicBezTo>
                    <a:pt x="524" y="2127"/>
                    <a:pt x="526" y="2126"/>
                    <a:pt x="528" y="2126"/>
                  </a:cubicBezTo>
                  <a:lnTo>
                    <a:pt x="528" y="2126"/>
                  </a:lnTo>
                  <a:cubicBezTo>
                    <a:pt x="529" y="2126"/>
                    <a:pt x="530" y="2128"/>
                    <a:pt x="530" y="2130"/>
                  </a:cubicBezTo>
                  <a:cubicBezTo>
                    <a:pt x="529" y="2131"/>
                    <a:pt x="528" y="2132"/>
                    <a:pt x="526" y="2132"/>
                  </a:cubicBezTo>
                  <a:close/>
                  <a:moveTo>
                    <a:pt x="514" y="2131"/>
                  </a:moveTo>
                  <a:lnTo>
                    <a:pt x="514" y="2131"/>
                  </a:lnTo>
                  <a:cubicBezTo>
                    <a:pt x="512" y="2131"/>
                    <a:pt x="511" y="2129"/>
                    <a:pt x="511" y="2128"/>
                  </a:cubicBezTo>
                  <a:cubicBezTo>
                    <a:pt x="512" y="2126"/>
                    <a:pt x="513" y="2125"/>
                    <a:pt x="515" y="2125"/>
                  </a:cubicBezTo>
                  <a:lnTo>
                    <a:pt x="515" y="2125"/>
                  </a:lnTo>
                  <a:cubicBezTo>
                    <a:pt x="517" y="2126"/>
                    <a:pt x="518" y="2127"/>
                    <a:pt x="517" y="2129"/>
                  </a:cubicBezTo>
                  <a:cubicBezTo>
                    <a:pt x="517" y="2131"/>
                    <a:pt x="515" y="2132"/>
                    <a:pt x="514" y="2131"/>
                  </a:cubicBezTo>
                  <a:close/>
                  <a:moveTo>
                    <a:pt x="501" y="2131"/>
                  </a:moveTo>
                  <a:lnTo>
                    <a:pt x="501" y="2131"/>
                  </a:lnTo>
                  <a:cubicBezTo>
                    <a:pt x="499" y="2130"/>
                    <a:pt x="498" y="2129"/>
                    <a:pt x="499" y="2127"/>
                  </a:cubicBezTo>
                  <a:cubicBezTo>
                    <a:pt x="499" y="2125"/>
                    <a:pt x="501" y="2124"/>
                    <a:pt x="503" y="2125"/>
                  </a:cubicBezTo>
                  <a:lnTo>
                    <a:pt x="503" y="2125"/>
                  </a:lnTo>
                  <a:cubicBezTo>
                    <a:pt x="504" y="2125"/>
                    <a:pt x="505" y="2127"/>
                    <a:pt x="505" y="2128"/>
                  </a:cubicBezTo>
                  <a:cubicBezTo>
                    <a:pt x="504" y="2130"/>
                    <a:pt x="503" y="2131"/>
                    <a:pt x="501" y="2131"/>
                  </a:cubicBezTo>
                  <a:close/>
                  <a:moveTo>
                    <a:pt x="489" y="2129"/>
                  </a:moveTo>
                  <a:lnTo>
                    <a:pt x="489" y="2129"/>
                  </a:lnTo>
                  <a:cubicBezTo>
                    <a:pt x="487" y="2128"/>
                    <a:pt x="486" y="2127"/>
                    <a:pt x="486" y="2125"/>
                  </a:cubicBezTo>
                  <a:cubicBezTo>
                    <a:pt x="487" y="2123"/>
                    <a:pt x="489" y="2122"/>
                    <a:pt x="490" y="2123"/>
                  </a:cubicBezTo>
                  <a:lnTo>
                    <a:pt x="490" y="2123"/>
                  </a:lnTo>
                  <a:cubicBezTo>
                    <a:pt x="492" y="2123"/>
                    <a:pt x="493" y="2125"/>
                    <a:pt x="492" y="2127"/>
                  </a:cubicBezTo>
                  <a:cubicBezTo>
                    <a:pt x="492" y="2128"/>
                    <a:pt x="490" y="2129"/>
                    <a:pt x="489" y="2129"/>
                  </a:cubicBezTo>
                  <a:close/>
                  <a:moveTo>
                    <a:pt x="476" y="2127"/>
                  </a:moveTo>
                  <a:lnTo>
                    <a:pt x="476" y="2127"/>
                  </a:lnTo>
                  <a:cubicBezTo>
                    <a:pt x="475" y="2127"/>
                    <a:pt x="474" y="2125"/>
                    <a:pt x="474" y="2123"/>
                  </a:cubicBezTo>
                  <a:cubicBezTo>
                    <a:pt x="474" y="2122"/>
                    <a:pt x="476" y="2120"/>
                    <a:pt x="478" y="2121"/>
                  </a:cubicBezTo>
                  <a:lnTo>
                    <a:pt x="478" y="2121"/>
                  </a:lnTo>
                  <a:cubicBezTo>
                    <a:pt x="480" y="2121"/>
                    <a:pt x="481" y="2123"/>
                    <a:pt x="480" y="2125"/>
                  </a:cubicBezTo>
                  <a:cubicBezTo>
                    <a:pt x="480" y="2126"/>
                    <a:pt x="478" y="2127"/>
                    <a:pt x="476" y="2127"/>
                  </a:cubicBezTo>
                  <a:close/>
                  <a:moveTo>
                    <a:pt x="464" y="2124"/>
                  </a:moveTo>
                  <a:lnTo>
                    <a:pt x="464" y="2124"/>
                  </a:lnTo>
                  <a:cubicBezTo>
                    <a:pt x="462" y="2124"/>
                    <a:pt x="461" y="2122"/>
                    <a:pt x="462" y="2120"/>
                  </a:cubicBezTo>
                  <a:cubicBezTo>
                    <a:pt x="462" y="2119"/>
                    <a:pt x="464" y="2118"/>
                    <a:pt x="466" y="2118"/>
                  </a:cubicBezTo>
                  <a:lnTo>
                    <a:pt x="466" y="2118"/>
                  </a:lnTo>
                  <a:cubicBezTo>
                    <a:pt x="467" y="2118"/>
                    <a:pt x="468" y="2120"/>
                    <a:pt x="468" y="2122"/>
                  </a:cubicBezTo>
                  <a:cubicBezTo>
                    <a:pt x="468" y="2124"/>
                    <a:pt x="466" y="2125"/>
                    <a:pt x="464" y="2124"/>
                  </a:cubicBezTo>
                  <a:close/>
                  <a:moveTo>
                    <a:pt x="452" y="2121"/>
                  </a:moveTo>
                  <a:lnTo>
                    <a:pt x="452" y="2121"/>
                  </a:lnTo>
                  <a:cubicBezTo>
                    <a:pt x="450" y="2121"/>
                    <a:pt x="449" y="2119"/>
                    <a:pt x="450" y="2117"/>
                  </a:cubicBezTo>
                  <a:cubicBezTo>
                    <a:pt x="450" y="2116"/>
                    <a:pt x="452" y="2115"/>
                    <a:pt x="454" y="2115"/>
                  </a:cubicBezTo>
                  <a:lnTo>
                    <a:pt x="454" y="2115"/>
                  </a:lnTo>
                  <a:cubicBezTo>
                    <a:pt x="455" y="2115"/>
                    <a:pt x="456" y="2117"/>
                    <a:pt x="456" y="2119"/>
                  </a:cubicBezTo>
                  <a:cubicBezTo>
                    <a:pt x="455" y="2120"/>
                    <a:pt x="454" y="2121"/>
                    <a:pt x="452" y="2121"/>
                  </a:cubicBezTo>
                  <a:close/>
                  <a:moveTo>
                    <a:pt x="440" y="2117"/>
                  </a:moveTo>
                  <a:lnTo>
                    <a:pt x="439" y="2117"/>
                  </a:lnTo>
                  <a:cubicBezTo>
                    <a:pt x="438" y="2116"/>
                    <a:pt x="437" y="2114"/>
                    <a:pt x="438" y="2113"/>
                  </a:cubicBezTo>
                  <a:cubicBezTo>
                    <a:pt x="439" y="2111"/>
                    <a:pt x="441" y="2111"/>
                    <a:pt x="442" y="2111"/>
                  </a:cubicBezTo>
                  <a:lnTo>
                    <a:pt x="442" y="2111"/>
                  </a:lnTo>
                  <a:cubicBezTo>
                    <a:pt x="444" y="2112"/>
                    <a:pt x="444" y="2114"/>
                    <a:pt x="444" y="2116"/>
                  </a:cubicBezTo>
                  <a:cubicBezTo>
                    <a:pt x="443" y="2117"/>
                    <a:pt x="441" y="2118"/>
                    <a:pt x="440" y="2117"/>
                  </a:cubicBezTo>
                  <a:close/>
                  <a:moveTo>
                    <a:pt x="428" y="2113"/>
                  </a:moveTo>
                  <a:lnTo>
                    <a:pt x="428" y="2113"/>
                  </a:lnTo>
                  <a:cubicBezTo>
                    <a:pt x="426" y="2112"/>
                    <a:pt x="426" y="2110"/>
                    <a:pt x="426" y="2108"/>
                  </a:cubicBezTo>
                  <a:cubicBezTo>
                    <a:pt x="427" y="2107"/>
                    <a:pt x="429" y="2106"/>
                    <a:pt x="431" y="2107"/>
                  </a:cubicBezTo>
                  <a:lnTo>
                    <a:pt x="431" y="2107"/>
                  </a:lnTo>
                  <a:cubicBezTo>
                    <a:pt x="432" y="2108"/>
                    <a:pt x="433" y="2110"/>
                    <a:pt x="432" y="2111"/>
                  </a:cubicBezTo>
                  <a:cubicBezTo>
                    <a:pt x="431" y="2113"/>
                    <a:pt x="429" y="2113"/>
                    <a:pt x="428" y="2113"/>
                  </a:cubicBezTo>
                  <a:close/>
                  <a:moveTo>
                    <a:pt x="416" y="2108"/>
                  </a:moveTo>
                  <a:lnTo>
                    <a:pt x="416" y="2108"/>
                  </a:lnTo>
                  <a:cubicBezTo>
                    <a:pt x="414" y="2107"/>
                    <a:pt x="414" y="2105"/>
                    <a:pt x="415" y="2103"/>
                  </a:cubicBezTo>
                  <a:cubicBezTo>
                    <a:pt x="416" y="2102"/>
                    <a:pt x="418" y="2102"/>
                    <a:pt x="419" y="2103"/>
                  </a:cubicBezTo>
                  <a:lnTo>
                    <a:pt x="419" y="2103"/>
                  </a:lnTo>
                  <a:cubicBezTo>
                    <a:pt x="421" y="2104"/>
                    <a:pt x="421" y="2106"/>
                    <a:pt x="420" y="2107"/>
                  </a:cubicBezTo>
                  <a:cubicBezTo>
                    <a:pt x="419" y="2108"/>
                    <a:pt x="417" y="2109"/>
                    <a:pt x="416" y="2108"/>
                  </a:cubicBezTo>
                  <a:close/>
                  <a:moveTo>
                    <a:pt x="404" y="2103"/>
                  </a:moveTo>
                  <a:lnTo>
                    <a:pt x="404" y="2103"/>
                  </a:lnTo>
                  <a:cubicBezTo>
                    <a:pt x="403" y="2102"/>
                    <a:pt x="403" y="2100"/>
                    <a:pt x="404" y="2098"/>
                  </a:cubicBezTo>
                  <a:cubicBezTo>
                    <a:pt x="405" y="2097"/>
                    <a:pt x="407" y="2096"/>
                    <a:pt x="408" y="2097"/>
                  </a:cubicBezTo>
                  <a:lnTo>
                    <a:pt x="408" y="2097"/>
                  </a:lnTo>
                  <a:cubicBezTo>
                    <a:pt x="409" y="2098"/>
                    <a:pt x="410" y="2100"/>
                    <a:pt x="409" y="2102"/>
                  </a:cubicBezTo>
                  <a:cubicBezTo>
                    <a:pt x="408" y="2103"/>
                    <a:pt x="406" y="2104"/>
                    <a:pt x="404" y="2103"/>
                  </a:cubicBezTo>
                  <a:close/>
                  <a:moveTo>
                    <a:pt x="393" y="2097"/>
                  </a:moveTo>
                  <a:lnTo>
                    <a:pt x="393" y="2097"/>
                  </a:lnTo>
                  <a:cubicBezTo>
                    <a:pt x="392" y="2096"/>
                    <a:pt x="391" y="2094"/>
                    <a:pt x="392" y="2093"/>
                  </a:cubicBezTo>
                  <a:cubicBezTo>
                    <a:pt x="393" y="2091"/>
                    <a:pt x="395" y="2091"/>
                    <a:pt x="397" y="2092"/>
                  </a:cubicBezTo>
                  <a:lnTo>
                    <a:pt x="397" y="2092"/>
                  </a:lnTo>
                  <a:cubicBezTo>
                    <a:pt x="398" y="2093"/>
                    <a:pt x="399" y="2095"/>
                    <a:pt x="398" y="2096"/>
                  </a:cubicBezTo>
                  <a:cubicBezTo>
                    <a:pt x="397" y="2098"/>
                    <a:pt x="395" y="2098"/>
                    <a:pt x="393" y="2097"/>
                  </a:cubicBezTo>
                  <a:close/>
                  <a:moveTo>
                    <a:pt x="382" y="2091"/>
                  </a:moveTo>
                  <a:lnTo>
                    <a:pt x="382" y="2091"/>
                  </a:lnTo>
                  <a:cubicBezTo>
                    <a:pt x="381" y="2090"/>
                    <a:pt x="381" y="2088"/>
                    <a:pt x="382" y="2087"/>
                  </a:cubicBezTo>
                  <a:cubicBezTo>
                    <a:pt x="382" y="2085"/>
                    <a:pt x="384" y="2085"/>
                    <a:pt x="386" y="2086"/>
                  </a:cubicBezTo>
                  <a:lnTo>
                    <a:pt x="386" y="2086"/>
                  </a:lnTo>
                  <a:cubicBezTo>
                    <a:pt x="387" y="2087"/>
                    <a:pt x="388" y="2089"/>
                    <a:pt x="387" y="2090"/>
                  </a:cubicBezTo>
                  <a:cubicBezTo>
                    <a:pt x="386" y="2091"/>
                    <a:pt x="384" y="2092"/>
                    <a:pt x="382" y="2091"/>
                  </a:cubicBezTo>
                  <a:close/>
                  <a:moveTo>
                    <a:pt x="372" y="2085"/>
                  </a:moveTo>
                  <a:lnTo>
                    <a:pt x="372" y="2085"/>
                  </a:lnTo>
                  <a:cubicBezTo>
                    <a:pt x="370" y="2084"/>
                    <a:pt x="370" y="2082"/>
                    <a:pt x="371" y="2080"/>
                  </a:cubicBezTo>
                  <a:cubicBezTo>
                    <a:pt x="372" y="2079"/>
                    <a:pt x="374" y="2078"/>
                    <a:pt x="375" y="2079"/>
                  </a:cubicBezTo>
                  <a:lnTo>
                    <a:pt x="375" y="2079"/>
                  </a:lnTo>
                  <a:cubicBezTo>
                    <a:pt x="376" y="2080"/>
                    <a:pt x="377" y="2082"/>
                    <a:pt x="376" y="2084"/>
                  </a:cubicBezTo>
                  <a:cubicBezTo>
                    <a:pt x="375" y="2085"/>
                    <a:pt x="373" y="2086"/>
                    <a:pt x="372" y="2085"/>
                  </a:cubicBezTo>
                  <a:close/>
                  <a:moveTo>
                    <a:pt x="361" y="2078"/>
                  </a:moveTo>
                  <a:lnTo>
                    <a:pt x="361" y="2078"/>
                  </a:lnTo>
                  <a:cubicBezTo>
                    <a:pt x="360" y="2077"/>
                    <a:pt x="359" y="2075"/>
                    <a:pt x="360" y="2073"/>
                  </a:cubicBezTo>
                  <a:cubicBezTo>
                    <a:pt x="361" y="2072"/>
                    <a:pt x="363" y="2071"/>
                    <a:pt x="365" y="2072"/>
                  </a:cubicBezTo>
                  <a:lnTo>
                    <a:pt x="365" y="2072"/>
                  </a:lnTo>
                  <a:cubicBezTo>
                    <a:pt x="366" y="2073"/>
                    <a:pt x="366" y="2075"/>
                    <a:pt x="366" y="2077"/>
                  </a:cubicBezTo>
                  <a:cubicBezTo>
                    <a:pt x="365" y="2078"/>
                    <a:pt x="363" y="2079"/>
                    <a:pt x="361" y="2078"/>
                  </a:cubicBezTo>
                  <a:close/>
                  <a:moveTo>
                    <a:pt x="351" y="2071"/>
                  </a:moveTo>
                  <a:lnTo>
                    <a:pt x="351" y="2071"/>
                  </a:lnTo>
                  <a:cubicBezTo>
                    <a:pt x="349" y="2070"/>
                    <a:pt x="349" y="2068"/>
                    <a:pt x="350" y="2066"/>
                  </a:cubicBezTo>
                  <a:cubicBezTo>
                    <a:pt x="351" y="2065"/>
                    <a:pt x="353" y="2064"/>
                    <a:pt x="354" y="2065"/>
                  </a:cubicBezTo>
                  <a:lnTo>
                    <a:pt x="354" y="2065"/>
                  </a:lnTo>
                  <a:cubicBezTo>
                    <a:pt x="356" y="2066"/>
                    <a:pt x="356" y="2068"/>
                    <a:pt x="355" y="2070"/>
                  </a:cubicBezTo>
                  <a:cubicBezTo>
                    <a:pt x="354" y="2071"/>
                    <a:pt x="352" y="2072"/>
                    <a:pt x="351" y="2071"/>
                  </a:cubicBezTo>
                  <a:close/>
                  <a:moveTo>
                    <a:pt x="341" y="2063"/>
                  </a:moveTo>
                  <a:lnTo>
                    <a:pt x="341" y="2063"/>
                  </a:lnTo>
                  <a:cubicBezTo>
                    <a:pt x="339" y="2062"/>
                    <a:pt x="339" y="2060"/>
                    <a:pt x="340" y="2059"/>
                  </a:cubicBezTo>
                  <a:cubicBezTo>
                    <a:pt x="341" y="2057"/>
                    <a:pt x="343" y="2057"/>
                    <a:pt x="344" y="2058"/>
                  </a:cubicBezTo>
                  <a:lnTo>
                    <a:pt x="344" y="2058"/>
                  </a:lnTo>
                  <a:cubicBezTo>
                    <a:pt x="346" y="2059"/>
                    <a:pt x="346" y="2061"/>
                    <a:pt x="345" y="2062"/>
                  </a:cubicBezTo>
                  <a:cubicBezTo>
                    <a:pt x="344" y="2064"/>
                    <a:pt x="342" y="2064"/>
                    <a:pt x="341" y="2063"/>
                  </a:cubicBezTo>
                  <a:close/>
                  <a:moveTo>
                    <a:pt x="331" y="2055"/>
                  </a:moveTo>
                  <a:lnTo>
                    <a:pt x="331" y="2055"/>
                  </a:lnTo>
                  <a:cubicBezTo>
                    <a:pt x="330" y="2054"/>
                    <a:pt x="329" y="2052"/>
                    <a:pt x="330" y="2051"/>
                  </a:cubicBezTo>
                  <a:cubicBezTo>
                    <a:pt x="331" y="2050"/>
                    <a:pt x="333" y="2049"/>
                    <a:pt x="334" y="2050"/>
                  </a:cubicBezTo>
                  <a:lnTo>
                    <a:pt x="334" y="2050"/>
                  </a:lnTo>
                  <a:cubicBezTo>
                    <a:pt x="336" y="2051"/>
                    <a:pt x="336" y="2053"/>
                    <a:pt x="335" y="2054"/>
                  </a:cubicBezTo>
                  <a:cubicBezTo>
                    <a:pt x="334" y="2056"/>
                    <a:pt x="332" y="2056"/>
                    <a:pt x="331" y="2055"/>
                  </a:cubicBezTo>
                  <a:close/>
                  <a:moveTo>
                    <a:pt x="321" y="2047"/>
                  </a:moveTo>
                  <a:lnTo>
                    <a:pt x="321" y="2047"/>
                  </a:lnTo>
                  <a:cubicBezTo>
                    <a:pt x="320" y="2046"/>
                    <a:pt x="320" y="2044"/>
                    <a:pt x="321" y="2043"/>
                  </a:cubicBezTo>
                  <a:cubicBezTo>
                    <a:pt x="322" y="2041"/>
                    <a:pt x="324" y="2041"/>
                    <a:pt x="325" y="2043"/>
                  </a:cubicBezTo>
                  <a:lnTo>
                    <a:pt x="325" y="2043"/>
                  </a:lnTo>
                  <a:cubicBezTo>
                    <a:pt x="326" y="2044"/>
                    <a:pt x="326" y="2046"/>
                    <a:pt x="325" y="2047"/>
                  </a:cubicBezTo>
                  <a:cubicBezTo>
                    <a:pt x="324" y="2048"/>
                    <a:pt x="322" y="2048"/>
                    <a:pt x="321" y="2047"/>
                  </a:cubicBezTo>
                  <a:close/>
                  <a:moveTo>
                    <a:pt x="312" y="2039"/>
                  </a:moveTo>
                  <a:lnTo>
                    <a:pt x="312" y="2039"/>
                  </a:lnTo>
                  <a:cubicBezTo>
                    <a:pt x="310" y="2037"/>
                    <a:pt x="310" y="2035"/>
                    <a:pt x="312" y="2034"/>
                  </a:cubicBezTo>
                  <a:cubicBezTo>
                    <a:pt x="313" y="2033"/>
                    <a:pt x="315" y="2033"/>
                    <a:pt x="316" y="2034"/>
                  </a:cubicBezTo>
                  <a:lnTo>
                    <a:pt x="316" y="2034"/>
                  </a:lnTo>
                  <a:cubicBezTo>
                    <a:pt x="317" y="2035"/>
                    <a:pt x="317" y="2037"/>
                    <a:pt x="316" y="2039"/>
                  </a:cubicBezTo>
                  <a:cubicBezTo>
                    <a:pt x="315" y="2040"/>
                    <a:pt x="313" y="2040"/>
                    <a:pt x="312" y="2039"/>
                  </a:cubicBezTo>
                  <a:close/>
                  <a:moveTo>
                    <a:pt x="302" y="2030"/>
                  </a:moveTo>
                  <a:lnTo>
                    <a:pt x="302" y="2030"/>
                  </a:lnTo>
                  <a:cubicBezTo>
                    <a:pt x="301" y="2029"/>
                    <a:pt x="301" y="2027"/>
                    <a:pt x="302" y="2026"/>
                  </a:cubicBezTo>
                  <a:cubicBezTo>
                    <a:pt x="304" y="2025"/>
                    <a:pt x="306" y="2025"/>
                    <a:pt x="307" y="2026"/>
                  </a:cubicBezTo>
                  <a:lnTo>
                    <a:pt x="307" y="2026"/>
                  </a:lnTo>
                  <a:cubicBezTo>
                    <a:pt x="308" y="2027"/>
                    <a:pt x="308" y="2029"/>
                    <a:pt x="307" y="2030"/>
                  </a:cubicBezTo>
                  <a:cubicBezTo>
                    <a:pt x="306" y="2031"/>
                    <a:pt x="304" y="2031"/>
                    <a:pt x="302" y="2030"/>
                  </a:cubicBezTo>
                  <a:close/>
                  <a:moveTo>
                    <a:pt x="293" y="2021"/>
                  </a:moveTo>
                  <a:lnTo>
                    <a:pt x="293" y="2021"/>
                  </a:lnTo>
                  <a:cubicBezTo>
                    <a:pt x="292" y="2020"/>
                    <a:pt x="292" y="2018"/>
                    <a:pt x="293" y="2017"/>
                  </a:cubicBezTo>
                  <a:cubicBezTo>
                    <a:pt x="295" y="2016"/>
                    <a:pt x="297" y="2016"/>
                    <a:pt x="298" y="2017"/>
                  </a:cubicBezTo>
                  <a:lnTo>
                    <a:pt x="298" y="2017"/>
                  </a:lnTo>
                  <a:cubicBezTo>
                    <a:pt x="299" y="2018"/>
                    <a:pt x="299" y="2020"/>
                    <a:pt x="298" y="2021"/>
                  </a:cubicBezTo>
                  <a:cubicBezTo>
                    <a:pt x="297" y="2023"/>
                    <a:pt x="295" y="2023"/>
                    <a:pt x="293" y="2021"/>
                  </a:cubicBezTo>
                  <a:close/>
                  <a:moveTo>
                    <a:pt x="285" y="2012"/>
                  </a:moveTo>
                  <a:lnTo>
                    <a:pt x="285" y="2012"/>
                  </a:lnTo>
                  <a:cubicBezTo>
                    <a:pt x="284" y="2011"/>
                    <a:pt x="284" y="2009"/>
                    <a:pt x="285" y="2008"/>
                  </a:cubicBezTo>
                  <a:cubicBezTo>
                    <a:pt x="286" y="2007"/>
                    <a:pt x="288" y="2007"/>
                    <a:pt x="289" y="2008"/>
                  </a:cubicBezTo>
                  <a:lnTo>
                    <a:pt x="289" y="2008"/>
                  </a:lnTo>
                  <a:cubicBezTo>
                    <a:pt x="290" y="2009"/>
                    <a:pt x="290" y="2011"/>
                    <a:pt x="289" y="2012"/>
                  </a:cubicBezTo>
                  <a:cubicBezTo>
                    <a:pt x="288" y="2014"/>
                    <a:pt x="286" y="2014"/>
                    <a:pt x="285" y="2012"/>
                  </a:cubicBezTo>
                  <a:close/>
                  <a:moveTo>
                    <a:pt x="276" y="2003"/>
                  </a:moveTo>
                  <a:lnTo>
                    <a:pt x="276" y="2003"/>
                  </a:lnTo>
                  <a:cubicBezTo>
                    <a:pt x="275" y="2002"/>
                    <a:pt x="275" y="2000"/>
                    <a:pt x="276" y="1999"/>
                  </a:cubicBezTo>
                  <a:cubicBezTo>
                    <a:pt x="277" y="1998"/>
                    <a:pt x="279" y="1998"/>
                    <a:pt x="281" y="1999"/>
                  </a:cubicBezTo>
                  <a:lnTo>
                    <a:pt x="281" y="1999"/>
                  </a:lnTo>
                  <a:cubicBezTo>
                    <a:pt x="282" y="2000"/>
                    <a:pt x="282" y="2002"/>
                    <a:pt x="281" y="2003"/>
                  </a:cubicBezTo>
                  <a:cubicBezTo>
                    <a:pt x="279" y="2005"/>
                    <a:pt x="277" y="2005"/>
                    <a:pt x="276" y="2003"/>
                  </a:cubicBezTo>
                  <a:close/>
                  <a:moveTo>
                    <a:pt x="268" y="1994"/>
                  </a:moveTo>
                  <a:lnTo>
                    <a:pt x="268" y="1994"/>
                  </a:lnTo>
                  <a:cubicBezTo>
                    <a:pt x="267" y="1993"/>
                    <a:pt x="267" y="1991"/>
                    <a:pt x="268" y="1990"/>
                  </a:cubicBezTo>
                  <a:cubicBezTo>
                    <a:pt x="269" y="1988"/>
                    <a:pt x="271" y="1988"/>
                    <a:pt x="272" y="1990"/>
                  </a:cubicBezTo>
                  <a:lnTo>
                    <a:pt x="272" y="1990"/>
                  </a:lnTo>
                  <a:cubicBezTo>
                    <a:pt x="274" y="1991"/>
                    <a:pt x="274" y="1993"/>
                    <a:pt x="272" y="1994"/>
                  </a:cubicBezTo>
                  <a:cubicBezTo>
                    <a:pt x="271" y="1995"/>
                    <a:pt x="269" y="1995"/>
                    <a:pt x="268" y="1994"/>
                  </a:cubicBezTo>
                  <a:close/>
                  <a:moveTo>
                    <a:pt x="260" y="1984"/>
                  </a:moveTo>
                  <a:lnTo>
                    <a:pt x="260" y="1984"/>
                  </a:lnTo>
                  <a:cubicBezTo>
                    <a:pt x="259" y="1983"/>
                    <a:pt x="259" y="1981"/>
                    <a:pt x="260" y="1980"/>
                  </a:cubicBezTo>
                  <a:cubicBezTo>
                    <a:pt x="261" y="1979"/>
                    <a:pt x="263" y="1979"/>
                    <a:pt x="264" y="1980"/>
                  </a:cubicBezTo>
                  <a:lnTo>
                    <a:pt x="264" y="1980"/>
                  </a:lnTo>
                  <a:cubicBezTo>
                    <a:pt x="265" y="1981"/>
                    <a:pt x="265" y="1983"/>
                    <a:pt x="264" y="1984"/>
                  </a:cubicBezTo>
                  <a:cubicBezTo>
                    <a:pt x="263" y="1986"/>
                    <a:pt x="261" y="1986"/>
                    <a:pt x="260" y="1984"/>
                  </a:cubicBezTo>
                  <a:close/>
                  <a:moveTo>
                    <a:pt x="251" y="1974"/>
                  </a:moveTo>
                  <a:lnTo>
                    <a:pt x="251" y="1974"/>
                  </a:lnTo>
                  <a:cubicBezTo>
                    <a:pt x="250" y="1973"/>
                    <a:pt x="251" y="1971"/>
                    <a:pt x="252" y="1970"/>
                  </a:cubicBezTo>
                  <a:cubicBezTo>
                    <a:pt x="254" y="1969"/>
                    <a:pt x="256" y="1970"/>
                    <a:pt x="257" y="1971"/>
                  </a:cubicBezTo>
                  <a:lnTo>
                    <a:pt x="257" y="1971"/>
                  </a:lnTo>
                  <a:cubicBezTo>
                    <a:pt x="258" y="1972"/>
                    <a:pt x="257" y="1974"/>
                    <a:pt x="256" y="1975"/>
                  </a:cubicBezTo>
                  <a:cubicBezTo>
                    <a:pt x="254" y="1976"/>
                    <a:pt x="252" y="1976"/>
                    <a:pt x="251" y="1974"/>
                  </a:cubicBezTo>
                  <a:close/>
                  <a:moveTo>
                    <a:pt x="244" y="1965"/>
                  </a:moveTo>
                  <a:lnTo>
                    <a:pt x="244" y="1965"/>
                  </a:lnTo>
                  <a:cubicBezTo>
                    <a:pt x="243" y="1963"/>
                    <a:pt x="243" y="1961"/>
                    <a:pt x="245" y="1960"/>
                  </a:cubicBezTo>
                  <a:cubicBezTo>
                    <a:pt x="246" y="1959"/>
                    <a:pt x="248" y="1960"/>
                    <a:pt x="249" y="1961"/>
                  </a:cubicBezTo>
                  <a:lnTo>
                    <a:pt x="249" y="1961"/>
                  </a:lnTo>
                  <a:cubicBezTo>
                    <a:pt x="250" y="1962"/>
                    <a:pt x="249" y="1964"/>
                    <a:pt x="248" y="1965"/>
                  </a:cubicBezTo>
                  <a:cubicBezTo>
                    <a:pt x="247" y="1966"/>
                    <a:pt x="245" y="1966"/>
                    <a:pt x="244" y="1965"/>
                  </a:cubicBezTo>
                  <a:close/>
                  <a:moveTo>
                    <a:pt x="236" y="1955"/>
                  </a:moveTo>
                  <a:lnTo>
                    <a:pt x="236" y="1955"/>
                  </a:lnTo>
                  <a:cubicBezTo>
                    <a:pt x="235" y="1953"/>
                    <a:pt x="236" y="1951"/>
                    <a:pt x="237" y="1950"/>
                  </a:cubicBezTo>
                  <a:cubicBezTo>
                    <a:pt x="238" y="1949"/>
                    <a:pt x="240" y="1950"/>
                    <a:pt x="241" y="1951"/>
                  </a:cubicBezTo>
                  <a:lnTo>
                    <a:pt x="241" y="1951"/>
                  </a:lnTo>
                  <a:cubicBezTo>
                    <a:pt x="242" y="1953"/>
                    <a:pt x="242" y="1955"/>
                    <a:pt x="240" y="1955"/>
                  </a:cubicBezTo>
                  <a:cubicBezTo>
                    <a:pt x="239" y="1956"/>
                    <a:pt x="237" y="1956"/>
                    <a:pt x="236" y="1955"/>
                  </a:cubicBezTo>
                  <a:close/>
                  <a:moveTo>
                    <a:pt x="229" y="1945"/>
                  </a:moveTo>
                  <a:lnTo>
                    <a:pt x="229" y="1945"/>
                  </a:lnTo>
                  <a:cubicBezTo>
                    <a:pt x="228" y="1943"/>
                    <a:pt x="228" y="1941"/>
                    <a:pt x="230" y="1940"/>
                  </a:cubicBezTo>
                  <a:cubicBezTo>
                    <a:pt x="231" y="1939"/>
                    <a:pt x="233" y="1940"/>
                    <a:pt x="234" y="1941"/>
                  </a:cubicBezTo>
                  <a:lnTo>
                    <a:pt x="234" y="1941"/>
                  </a:lnTo>
                  <a:cubicBezTo>
                    <a:pt x="235" y="1943"/>
                    <a:pt x="234" y="1944"/>
                    <a:pt x="233" y="1945"/>
                  </a:cubicBezTo>
                  <a:cubicBezTo>
                    <a:pt x="232" y="1946"/>
                    <a:pt x="230" y="1946"/>
                    <a:pt x="229" y="1945"/>
                  </a:cubicBezTo>
                  <a:close/>
                  <a:moveTo>
                    <a:pt x="222" y="1934"/>
                  </a:moveTo>
                  <a:lnTo>
                    <a:pt x="222" y="1934"/>
                  </a:lnTo>
                  <a:cubicBezTo>
                    <a:pt x="221" y="1933"/>
                    <a:pt x="221" y="1931"/>
                    <a:pt x="222" y="1930"/>
                  </a:cubicBezTo>
                  <a:cubicBezTo>
                    <a:pt x="224" y="1929"/>
                    <a:pt x="226" y="1929"/>
                    <a:pt x="227" y="1931"/>
                  </a:cubicBezTo>
                  <a:lnTo>
                    <a:pt x="227" y="1931"/>
                  </a:lnTo>
                  <a:cubicBezTo>
                    <a:pt x="228" y="1932"/>
                    <a:pt x="227" y="1934"/>
                    <a:pt x="226" y="1935"/>
                  </a:cubicBezTo>
                  <a:cubicBezTo>
                    <a:pt x="224" y="1936"/>
                    <a:pt x="223" y="1936"/>
                    <a:pt x="222" y="1934"/>
                  </a:cubicBezTo>
                  <a:close/>
                  <a:moveTo>
                    <a:pt x="214" y="1924"/>
                  </a:moveTo>
                  <a:lnTo>
                    <a:pt x="214" y="1924"/>
                  </a:lnTo>
                  <a:cubicBezTo>
                    <a:pt x="213" y="1923"/>
                    <a:pt x="214" y="1921"/>
                    <a:pt x="215" y="1920"/>
                  </a:cubicBezTo>
                  <a:cubicBezTo>
                    <a:pt x="217" y="1919"/>
                    <a:pt x="219" y="1919"/>
                    <a:pt x="220" y="1921"/>
                  </a:cubicBezTo>
                  <a:lnTo>
                    <a:pt x="220" y="1921"/>
                  </a:lnTo>
                  <a:cubicBezTo>
                    <a:pt x="221" y="1922"/>
                    <a:pt x="220" y="1924"/>
                    <a:pt x="219" y="1925"/>
                  </a:cubicBezTo>
                  <a:cubicBezTo>
                    <a:pt x="217" y="1926"/>
                    <a:pt x="215" y="1925"/>
                    <a:pt x="214" y="1924"/>
                  </a:cubicBezTo>
                  <a:close/>
                  <a:moveTo>
                    <a:pt x="208" y="1914"/>
                  </a:moveTo>
                  <a:lnTo>
                    <a:pt x="208" y="1914"/>
                  </a:lnTo>
                  <a:cubicBezTo>
                    <a:pt x="207" y="1912"/>
                    <a:pt x="207" y="1910"/>
                    <a:pt x="208" y="1909"/>
                  </a:cubicBezTo>
                  <a:cubicBezTo>
                    <a:pt x="210" y="1908"/>
                    <a:pt x="212" y="1909"/>
                    <a:pt x="213" y="1910"/>
                  </a:cubicBezTo>
                  <a:lnTo>
                    <a:pt x="213" y="1910"/>
                  </a:lnTo>
                  <a:cubicBezTo>
                    <a:pt x="214" y="1912"/>
                    <a:pt x="213" y="1913"/>
                    <a:pt x="212" y="1914"/>
                  </a:cubicBezTo>
                  <a:cubicBezTo>
                    <a:pt x="210" y="1915"/>
                    <a:pt x="209" y="1915"/>
                    <a:pt x="208" y="1914"/>
                  </a:cubicBezTo>
                  <a:close/>
                  <a:moveTo>
                    <a:pt x="201" y="1903"/>
                  </a:moveTo>
                  <a:lnTo>
                    <a:pt x="201" y="1903"/>
                  </a:lnTo>
                  <a:cubicBezTo>
                    <a:pt x="200" y="1902"/>
                    <a:pt x="200" y="1900"/>
                    <a:pt x="202" y="1899"/>
                  </a:cubicBezTo>
                  <a:cubicBezTo>
                    <a:pt x="203" y="1898"/>
                    <a:pt x="205" y="1898"/>
                    <a:pt x="206" y="1899"/>
                  </a:cubicBezTo>
                  <a:lnTo>
                    <a:pt x="206" y="1899"/>
                  </a:lnTo>
                  <a:cubicBezTo>
                    <a:pt x="207" y="1901"/>
                    <a:pt x="207" y="1903"/>
                    <a:pt x="205" y="1904"/>
                  </a:cubicBezTo>
                  <a:cubicBezTo>
                    <a:pt x="204" y="1905"/>
                    <a:pt x="202" y="1904"/>
                    <a:pt x="201" y="1903"/>
                  </a:cubicBezTo>
                  <a:close/>
                  <a:moveTo>
                    <a:pt x="194" y="1892"/>
                  </a:moveTo>
                  <a:lnTo>
                    <a:pt x="194" y="1892"/>
                  </a:lnTo>
                  <a:cubicBezTo>
                    <a:pt x="193" y="1891"/>
                    <a:pt x="194" y="1889"/>
                    <a:pt x="195" y="1888"/>
                  </a:cubicBezTo>
                  <a:cubicBezTo>
                    <a:pt x="197" y="1887"/>
                    <a:pt x="198" y="1887"/>
                    <a:pt x="199" y="1889"/>
                  </a:cubicBezTo>
                  <a:lnTo>
                    <a:pt x="199" y="1889"/>
                  </a:lnTo>
                  <a:cubicBezTo>
                    <a:pt x="200" y="1890"/>
                    <a:pt x="200" y="1892"/>
                    <a:pt x="199" y="1893"/>
                  </a:cubicBezTo>
                  <a:cubicBezTo>
                    <a:pt x="197" y="1894"/>
                    <a:pt x="195" y="1894"/>
                    <a:pt x="194" y="1892"/>
                  </a:cubicBezTo>
                  <a:close/>
                  <a:moveTo>
                    <a:pt x="188" y="1882"/>
                  </a:moveTo>
                  <a:lnTo>
                    <a:pt x="188" y="1882"/>
                  </a:lnTo>
                  <a:cubicBezTo>
                    <a:pt x="187" y="1880"/>
                    <a:pt x="187" y="1878"/>
                    <a:pt x="189" y="1877"/>
                  </a:cubicBezTo>
                  <a:cubicBezTo>
                    <a:pt x="190" y="1876"/>
                    <a:pt x="192" y="1877"/>
                    <a:pt x="193" y="1878"/>
                  </a:cubicBezTo>
                  <a:lnTo>
                    <a:pt x="193" y="1878"/>
                  </a:lnTo>
                  <a:cubicBezTo>
                    <a:pt x="194" y="1880"/>
                    <a:pt x="194" y="1882"/>
                    <a:pt x="192" y="1882"/>
                  </a:cubicBezTo>
                  <a:cubicBezTo>
                    <a:pt x="191" y="1883"/>
                    <a:pt x="189" y="1883"/>
                    <a:pt x="188" y="1882"/>
                  </a:cubicBezTo>
                  <a:close/>
                  <a:moveTo>
                    <a:pt x="182" y="1871"/>
                  </a:moveTo>
                  <a:lnTo>
                    <a:pt x="182" y="1871"/>
                  </a:lnTo>
                  <a:cubicBezTo>
                    <a:pt x="181" y="1869"/>
                    <a:pt x="181" y="1867"/>
                    <a:pt x="183" y="1866"/>
                  </a:cubicBezTo>
                  <a:cubicBezTo>
                    <a:pt x="184" y="1865"/>
                    <a:pt x="186" y="1866"/>
                    <a:pt x="187" y="1867"/>
                  </a:cubicBezTo>
                  <a:lnTo>
                    <a:pt x="187" y="1867"/>
                  </a:lnTo>
                  <a:cubicBezTo>
                    <a:pt x="188" y="1869"/>
                    <a:pt x="187" y="1871"/>
                    <a:pt x="186" y="1872"/>
                  </a:cubicBezTo>
                  <a:cubicBezTo>
                    <a:pt x="185" y="1873"/>
                    <a:pt x="183" y="1872"/>
                    <a:pt x="182" y="1871"/>
                  </a:cubicBezTo>
                  <a:close/>
                  <a:moveTo>
                    <a:pt x="175" y="1860"/>
                  </a:moveTo>
                  <a:lnTo>
                    <a:pt x="175" y="1860"/>
                  </a:lnTo>
                  <a:cubicBezTo>
                    <a:pt x="175" y="1858"/>
                    <a:pt x="175" y="1857"/>
                    <a:pt x="176" y="1856"/>
                  </a:cubicBezTo>
                  <a:cubicBezTo>
                    <a:pt x="178" y="1855"/>
                    <a:pt x="180" y="1855"/>
                    <a:pt x="181" y="1856"/>
                  </a:cubicBezTo>
                  <a:lnTo>
                    <a:pt x="181" y="1856"/>
                  </a:lnTo>
                  <a:cubicBezTo>
                    <a:pt x="182" y="1858"/>
                    <a:pt x="181" y="1860"/>
                    <a:pt x="180" y="1861"/>
                  </a:cubicBezTo>
                  <a:cubicBezTo>
                    <a:pt x="178" y="1862"/>
                    <a:pt x="176" y="1861"/>
                    <a:pt x="175" y="1860"/>
                  </a:cubicBezTo>
                  <a:close/>
                  <a:moveTo>
                    <a:pt x="170" y="1849"/>
                  </a:moveTo>
                  <a:lnTo>
                    <a:pt x="170" y="1849"/>
                  </a:lnTo>
                  <a:cubicBezTo>
                    <a:pt x="169" y="1847"/>
                    <a:pt x="169" y="1846"/>
                    <a:pt x="170" y="1845"/>
                  </a:cubicBezTo>
                  <a:cubicBezTo>
                    <a:pt x="172" y="1844"/>
                    <a:pt x="174" y="1844"/>
                    <a:pt x="175" y="1845"/>
                  </a:cubicBezTo>
                  <a:lnTo>
                    <a:pt x="175" y="1845"/>
                  </a:lnTo>
                  <a:cubicBezTo>
                    <a:pt x="176" y="1847"/>
                    <a:pt x="175" y="1849"/>
                    <a:pt x="174" y="1850"/>
                  </a:cubicBezTo>
                  <a:cubicBezTo>
                    <a:pt x="172" y="1851"/>
                    <a:pt x="170" y="1850"/>
                    <a:pt x="170" y="1849"/>
                  </a:cubicBezTo>
                  <a:close/>
                  <a:moveTo>
                    <a:pt x="164" y="1838"/>
                  </a:moveTo>
                  <a:lnTo>
                    <a:pt x="164" y="1838"/>
                  </a:lnTo>
                  <a:cubicBezTo>
                    <a:pt x="163" y="1836"/>
                    <a:pt x="163" y="1834"/>
                    <a:pt x="165" y="1833"/>
                  </a:cubicBezTo>
                  <a:cubicBezTo>
                    <a:pt x="166" y="1833"/>
                    <a:pt x="168" y="1833"/>
                    <a:pt x="169" y="1834"/>
                  </a:cubicBezTo>
                  <a:lnTo>
                    <a:pt x="169" y="1834"/>
                  </a:lnTo>
                  <a:cubicBezTo>
                    <a:pt x="170" y="1836"/>
                    <a:pt x="170" y="1838"/>
                    <a:pt x="168" y="1839"/>
                  </a:cubicBezTo>
                  <a:cubicBezTo>
                    <a:pt x="167" y="1840"/>
                    <a:pt x="165" y="1839"/>
                    <a:pt x="164" y="1838"/>
                  </a:cubicBezTo>
                  <a:close/>
                  <a:moveTo>
                    <a:pt x="158" y="1827"/>
                  </a:moveTo>
                  <a:lnTo>
                    <a:pt x="158" y="1827"/>
                  </a:lnTo>
                  <a:cubicBezTo>
                    <a:pt x="157" y="1825"/>
                    <a:pt x="157" y="1823"/>
                    <a:pt x="159" y="1822"/>
                  </a:cubicBezTo>
                  <a:cubicBezTo>
                    <a:pt x="160" y="1821"/>
                    <a:pt x="162" y="1822"/>
                    <a:pt x="163" y="1823"/>
                  </a:cubicBezTo>
                  <a:lnTo>
                    <a:pt x="163" y="1823"/>
                  </a:lnTo>
                  <a:cubicBezTo>
                    <a:pt x="164" y="1825"/>
                    <a:pt x="164" y="1827"/>
                    <a:pt x="162" y="1828"/>
                  </a:cubicBezTo>
                  <a:cubicBezTo>
                    <a:pt x="161" y="1829"/>
                    <a:pt x="159" y="1828"/>
                    <a:pt x="158" y="1827"/>
                  </a:cubicBezTo>
                  <a:close/>
                  <a:moveTo>
                    <a:pt x="152" y="1816"/>
                  </a:moveTo>
                  <a:lnTo>
                    <a:pt x="152" y="1816"/>
                  </a:lnTo>
                  <a:cubicBezTo>
                    <a:pt x="151" y="1814"/>
                    <a:pt x="152" y="1812"/>
                    <a:pt x="153" y="1811"/>
                  </a:cubicBezTo>
                  <a:cubicBezTo>
                    <a:pt x="155" y="1810"/>
                    <a:pt x="157" y="1811"/>
                    <a:pt x="158" y="1812"/>
                  </a:cubicBezTo>
                  <a:lnTo>
                    <a:pt x="158" y="1812"/>
                  </a:lnTo>
                  <a:cubicBezTo>
                    <a:pt x="159" y="1813"/>
                    <a:pt x="158" y="1815"/>
                    <a:pt x="157" y="1816"/>
                  </a:cubicBezTo>
                  <a:cubicBezTo>
                    <a:pt x="155" y="1817"/>
                    <a:pt x="153" y="1817"/>
                    <a:pt x="152" y="1816"/>
                  </a:cubicBezTo>
                  <a:close/>
                  <a:moveTo>
                    <a:pt x="147" y="1804"/>
                  </a:moveTo>
                  <a:lnTo>
                    <a:pt x="147" y="1804"/>
                  </a:lnTo>
                  <a:cubicBezTo>
                    <a:pt x="146" y="1803"/>
                    <a:pt x="146" y="1801"/>
                    <a:pt x="148" y="1800"/>
                  </a:cubicBezTo>
                  <a:cubicBezTo>
                    <a:pt x="149" y="1799"/>
                    <a:pt x="151" y="1799"/>
                    <a:pt x="152" y="1801"/>
                  </a:cubicBezTo>
                  <a:lnTo>
                    <a:pt x="152" y="1801"/>
                  </a:lnTo>
                  <a:cubicBezTo>
                    <a:pt x="153" y="1802"/>
                    <a:pt x="153" y="1804"/>
                    <a:pt x="151" y="1805"/>
                  </a:cubicBezTo>
                  <a:cubicBezTo>
                    <a:pt x="150" y="1806"/>
                    <a:pt x="148" y="1806"/>
                    <a:pt x="147" y="1804"/>
                  </a:cubicBezTo>
                  <a:close/>
                  <a:moveTo>
                    <a:pt x="142" y="1793"/>
                  </a:moveTo>
                  <a:lnTo>
                    <a:pt x="142" y="1793"/>
                  </a:lnTo>
                  <a:cubicBezTo>
                    <a:pt x="141" y="1791"/>
                    <a:pt x="141" y="1790"/>
                    <a:pt x="143" y="1789"/>
                  </a:cubicBezTo>
                  <a:cubicBezTo>
                    <a:pt x="144" y="1788"/>
                    <a:pt x="146" y="1788"/>
                    <a:pt x="147" y="1789"/>
                  </a:cubicBezTo>
                  <a:lnTo>
                    <a:pt x="147" y="1789"/>
                  </a:lnTo>
                  <a:cubicBezTo>
                    <a:pt x="148" y="1791"/>
                    <a:pt x="148" y="1793"/>
                    <a:pt x="146" y="1794"/>
                  </a:cubicBezTo>
                  <a:cubicBezTo>
                    <a:pt x="145" y="1795"/>
                    <a:pt x="143" y="1794"/>
                    <a:pt x="142" y="1793"/>
                  </a:cubicBezTo>
                  <a:close/>
                  <a:moveTo>
                    <a:pt x="136" y="1782"/>
                  </a:moveTo>
                  <a:lnTo>
                    <a:pt x="136" y="1782"/>
                  </a:lnTo>
                  <a:cubicBezTo>
                    <a:pt x="135" y="1780"/>
                    <a:pt x="136" y="1778"/>
                    <a:pt x="137" y="1777"/>
                  </a:cubicBezTo>
                  <a:cubicBezTo>
                    <a:pt x="139" y="1776"/>
                    <a:pt x="141" y="1777"/>
                    <a:pt x="142" y="1778"/>
                  </a:cubicBezTo>
                  <a:lnTo>
                    <a:pt x="142" y="1778"/>
                  </a:lnTo>
                  <a:cubicBezTo>
                    <a:pt x="143" y="1780"/>
                    <a:pt x="142" y="1781"/>
                    <a:pt x="141" y="1782"/>
                  </a:cubicBezTo>
                  <a:cubicBezTo>
                    <a:pt x="139" y="1783"/>
                    <a:pt x="137" y="1783"/>
                    <a:pt x="136" y="1782"/>
                  </a:cubicBezTo>
                  <a:close/>
                  <a:moveTo>
                    <a:pt x="132" y="1770"/>
                  </a:moveTo>
                  <a:lnTo>
                    <a:pt x="132" y="1770"/>
                  </a:lnTo>
                  <a:cubicBezTo>
                    <a:pt x="131" y="1769"/>
                    <a:pt x="131" y="1767"/>
                    <a:pt x="132" y="1766"/>
                  </a:cubicBezTo>
                  <a:cubicBezTo>
                    <a:pt x="134" y="1765"/>
                    <a:pt x="136" y="1765"/>
                    <a:pt x="137" y="1767"/>
                  </a:cubicBezTo>
                  <a:lnTo>
                    <a:pt x="137" y="1767"/>
                  </a:lnTo>
                  <a:cubicBezTo>
                    <a:pt x="138" y="1768"/>
                    <a:pt x="137" y="1770"/>
                    <a:pt x="136" y="1771"/>
                  </a:cubicBezTo>
                  <a:cubicBezTo>
                    <a:pt x="134" y="1772"/>
                    <a:pt x="132" y="1771"/>
                    <a:pt x="132" y="1770"/>
                  </a:cubicBezTo>
                  <a:close/>
                  <a:moveTo>
                    <a:pt x="127" y="1759"/>
                  </a:moveTo>
                  <a:lnTo>
                    <a:pt x="127" y="1759"/>
                  </a:lnTo>
                  <a:cubicBezTo>
                    <a:pt x="126" y="1757"/>
                    <a:pt x="126" y="1755"/>
                    <a:pt x="127" y="1754"/>
                  </a:cubicBezTo>
                  <a:cubicBezTo>
                    <a:pt x="129" y="1753"/>
                    <a:pt x="131" y="1754"/>
                    <a:pt x="132" y="1755"/>
                  </a:cubicBezTo>
                  <a:lnTo>
                    <a:pt x="132" y="1755"/>
                  </a:lnTo>
                  <a:cubicBezTo>
                    <a:pt x="133" y="1757"/>
                    <a:pt x="132" y="1758"/>
                    <a:pt x="131" y="1759"/>
                  </a:cubicBezTo>
                  <a:cubicBezTo>
                    <a:pt x="130" y="1760"/>
                    <a:pt x="128" y="1760"/>
                    <a:pt x="127" y="1759"/>
                  </a:cubicBezTo>
                  <a:close/>
                  <a:moveTo>
                    <a:pt x="122" y="1747"/>
                  </a:moveTo>
                  <a:lnTo>
                    <a:pt x="122" y="1747"/>
                  </a:lnTo>
                  <a:cubicBezTo>
                    <a:pt x="121" y="1746"/>
                    <a:pt x="121" y="1744"/>
                    <a:pt x="123" y="1743"/>
                  </a:cubicBezTo>
                  <a:cubicBezTo>
                    <a:pt x="124" y="1742"/>
                    <a:pt x="126" y="1742"/>
                    <a:pt x="127" y="1744"/>
                  </a:cubicBezTo>
                  <a:lnTo>
                    <a:pt x="127" y="1744"/>
                  </a:lnTo>
                  <a:cubicBezTo>
                    <a:pt x="128" y="1745"/>
                    <a:pt x="127" y="1747"/>
                    <a:pt x="126" y="1748"/>
                  </a:cubicBezTo>
                  <a:cubicBezTo>
                    <a:pt x="125" y="1749"/>
                    <a:pt x="123" y="1748"/>
                    <a:pt x="122" y="1747"/>
                  </a:cubicBezTo>
                  <a:close/>
                  <a:moveTo>
                    <a:pt x="117" y="1735"/>
                  </a:moveTo>
                  <a:lnTo>
                    <a:pt x="117" y="1735"/>
                  </a:lnTo>
                  <a:cubicBezTo>
                    <a:pt x="116" y="1734"/>
                    <a:pt x="117" y="1732"/>
                    <a:pt x="118" y="1731"/>
                  </a:cubicBezTo>
                  <a:cubicBezTo>
                    <a:pt x="119" y="1730"/>
                    <a:pt x="121" y="1731"/>
                    <a:pt x="122" y="1732"/>
                  </a:cubicBezTo>
                  <a:lnTo>
                    <a:pt x="122" y="1732"/>
                  </a:lnTo>
                  <a:cubicBezTo>
                    <a:pt x="123" y="1733"/>
                    <a:pt x="123" y="1735"/>
                    <a:pt x="121" y="1736"/>
                  </a:cubicBezTo>
                  <a:cubicBezTo>
                    <a:pt x="120" y="1737"/>
                    <a:pt x="118" y="1737"/>
                    <a:pt x="117" y="1735"/>
                  </a:cubicBezTo>
                  <a:close/>
                  <a:moveTo>
                    <a:pt x="113" y="1724"/>
                  </a:moveTo>
                  <a:lnTo>
                    <a:pt x="113" y="1724"/>
                  </a:lnTo>
                  <a:cubicBezTo>
                    <a:pt x="112" y="1722"/>
                    <a:pt x="112" y="1720"/>
                    <a:pt x="113" y="1719"/>
                  </a:cubicBezTo>
                  <a:cubicBezTo>
                    <a:pt x="115" y="1718"/>
                    <a:pt x="117" y="1719"/>
                    <a:pt x="118" y="1720"/>
                  </a:cubicBezTo>
                  <a:lnTo>
                    <a:pt x="118" y="1720"/>
                  </a:lnTo>
                  <a:cubicBezTo>
                    <a:pt x="119" y="1722"/>
                    <a:pt x="118" y="1724"/>
                    <a:pt x="117" y="1725"/>
                  </a:cubicBezTo>
                  <a:cubicBezTo>
                    <a:pt x="115" y="1726"/>
                    <a:pt x="114" y="1725"/>
                    <a:pt x="113" y="1724"/>
                  </a:cubicBezTo>
                  <a:close/>
                  <a:moveTo>
                    <a:pt x="108" y="1712"/>
                  </a:moveTo>
                  <a:lnTo>
                    <a:pt x="108" y="1712"/>
                  </a:lnTo>
                  <a:cubicBezTo>
                    <a:pt x="107" y="1711"/>
                    <a:pt x="107" y="1709"/>
                    <a:pt x="109" y="1708"/>
                  </a:cubicBezTo>
                  <a:cubicBezTo>
                    <a:pt x="110" y="1707"/>
                    <a:pt x="112" y="1707"/>
                    <a:pt x="113" y="1709"/>
                  </a:cubicBezTo>
                  <a:lnTo>
                    <a:pt x="113" y="1709"/>
                  </a:lnTo>
                  <a:cubicBezTo>
                    <a:pt x="114" y="1710"/>
                    <a:pt x="114" y="1712"/>
                    <a:pt x="112" y="1713"/>
                  </a:cubicBezTo>
                  <a:cubicBezTo>
                    <a:pt x="111" y="1714"/>
                    <a:pt x="109" y="1714"/>
                    <a:pt x="108" y="1712"/>
                  </a:cubicBezTo>
                  <a:close/>
                  <a:moveTo>
                    <a:pt x="103" y="1700"/>
                  </a:moveTo>
                  <a:lnTo>
                    <a:pt x="103" y="1700"/>
                  </a:lnTo>
                  <a:cubicBezTo>
                    <a:pt x="103" y="1699"/>
                    <a:pt x="103" y="1697"/>
                    <a:pt x="105" y="1696"/>
                  </a:cubicBezTo>
                  <a:cubicBezTo>
                    <a:pt x="106" y="1695"/>
                    <a:pt x="108" y="1696"/>
                    <a:pt x="109" y="1697"/>
                  </a:cubicBezTo>
                  <a:lnTo>
                    <a:pt x="109" y="1697"/>
                  </a:lnTo>
                  <a:cubicBezTo>
                    <a:pt x="110" y="1699"/>
                    <a:pt x="109" y="1701"/>
                    <a:pt x="108" y="1701"/>
                  </a:cubicBezTo>
                  <a:cubicBezTo>
                    <a:pt x="106" y="1702"/>
                    <a:pt x="104" y="1702"/>
                    <a:pt x="103" y="1700"/>
                  </a:cubicBezTo>
                  <a:close/>
                  <a:moveTo>
                    <a:pt x="99" y="1688"/>
                  </a:moveTo>
                  <a:lnTo>
                    <a:pt x="99" y="1688"/>
                  </a:lnTo>
                  <a:cubicBezTo>
                    <a:pt x="98" y="1687"/>
                    <a:pt x="99" y="1685"/>
                    <a:pt x="101" y="1684"/>
                  </a:cubicBezTo>
                  <a:cubicBezTo>
                    <a:pt x="102" y="1683"/>
                    <a:pt x="104" y="1684"/>
                    <a:pt x="105" y="1685"/>
                  </a:cubicBezTo>
                  <a:lnTo>
                    <a:pt x="105" y="1685"/>
                  </a:lnTo>
                  <a:cubicBezTo>
                    <a:pt x="106" y="1687"/>
                    <a:pt x="105" y="1689"/>
                    <a:pt x="103" y="1690"/>
                  </a:cubicBezTo>
                  <a:cubicBezTo>
                    <a:pt x="102" y="1690"/>
                    <a:pt x="100" y="1690"/>
                    <a:pt x="99" y="1688"/>
                  </a:cubicBezTo>
                  <a:close/>
                  <a:moveTo>
                    <a:pt x="95" y="1676"/>
                  </a:moveTo>
                  <a:lnTo>
                    <a:pt x="95" y="1676"/>
                  </a:lnTo>
                  <a:cubicBezTo>
                    <a:pt x="94" y="1675"/>
                    <a:pt x="95" y="1673"/>
                    <a:pt x="96" y="1672"/>
                  </a:cubicBezTo>
                  <a:cubicBezTo>
                    <a:pt x="98" y="1672"/>
                    <a:pt x="100" y="1672"/>
                    <a:pt x="101" y="1674"/>
                  </a:cubicBezTo>
                  <a:lnTo>
                    <a:pt x="101" y="1674"/>
                  </a:lnTo>
                  <a:cubicBezTo>
                    <a:pt x="101" y="1675"/>
                    <a:pt x="101" y="1677"/>
                    <a:pt x="99" y="1678"/>
                  </a:cubicBezTo>
                  <a:cubicBezTo>
                    <a:pt x="98" y="1679"/>
                    <a:pt x="96" y="1678"/>
                    <a:pt x="95" y="1676"/>
                  </a:cubicBezTo>
                  <a:close/>
                  <a:moveTo>
                    <a:pt x="91" y="1665"/>
                  </a:moveTo>
                  <a:lnTo>
                    <a:pt x="91" y="1665"/>
                  </a:lnTo>
                  <a:cubicBezTo>
                    <a:pt x="90" y="1663"/>
                    <a:pt x="91" y="1661"/>
                    <a:pt x="92" y="1660"/>
                  </a:cubicBezTo>
                  <a:cubicBezTo>
                    <a:pt x="94" y="1660"/>
                    <a:pt x="96" y="1660"/>
                    <a:pt x="97" y="1662"/>
                  </a:cubicBezTo>
                  <a:lnTo>
                    <a:pt x="97" y="1662"/>
                  </a:lnTo>
                  <a:cubicBezTo>
                    <a:pt x="97" y="1663"/>
                    <a:pt x="97" y="1665"/>
                    <a:pt x="95" y="1666"/>
                  </a:cubicBezTo>
                  <a:cubicBezTo>
                    <a:pt x="94" y="1667"/>
                    <a:pt x="92" y="1666"/>
                    <a:pt x="91" y="1665"/>
                  </a:cubicBezTo>
                  <a:close/>
                  <a:moveTo>
                    <a:pt x="87" y="1652"/>
                  </a:moveTo>
                  <a:lnTo>
                    <a:pt x="87" y="1652"/>
                  </a:lnTo>
                  <a:cubicBezTo>
                    <a:pt x="86" y="1651"/>
                    <a:pt x="87" y="1649"/>
                    <a:pt x="89" y="1648"/>
                  </a:cubicBezTo>
                  <a:cubicBezTo>
                    <a:pt x="91" y="1648"/>
                    <a:pt x="92" y="1649"/>
                    <a:pt x="93" y="1651"/>
                  </a:cubicBezTo>
                  <a:lnTo>
                    <a:pt x="93" y="1651"/>
                  </a:lnTo>
                  <a:cubicBezTo>
                    <a:pt x="93" y="1652"/>
                    <a:pt x="92" y="1654"/>
                    <a:pt x="91" y="1654"/>
                  </a:cubicBezTo>
                  <a:cubicBezTo>
                    <a:pt x="89" y="1655"/>
                    <a:pt x="87" y="1654"/>
                    <a:pt x="87" y="1652"/>
                  </a:cubicBezTo>
                  <a:close/>
                  <a:moveTo>
                    <a:pt x="83" y="1640"/>
                  </a:moveTo>
                  <a:lnTo>
                    <a:pt x="83" y="1640"/>
                  </a:lnTo>
                  <a:cubicBezTo>
                    <a:pt x="83" y="1639"/>
                    <a:pt x="84" y="1637"/>
                    <a:pt x="85" y="1636"/>
                  </a:cubicBezTo>
                  <a:cubicBezTo>
                    <a:pt x="87" y="1636"/>
                    <a:pt x="89" y="1637"/>
                    <a:pt x="89" y="1639"/>
                  </a:cubicBezTo>
                  <a:lnTo>
                    <a:pt x="89" y="1639"/>
                  </a:lnTo>
                  <a:cubicBezTo>
                    <a:pt x="90" y="1640"/>
                    <a:pt x="89" y="1642"/>
                    <a:pt x="87" y="1642"/>
                  </a:cubicBezTo>
                  <a:cubicBezTo>
                    <a:pt x="85" y="1643"/>
                    <a:pt x="84" y="1642"/>
                    <a:pt x="83" y="1640"/>
                  </a:cubicBezTo>
                  <a:close/>
                  <a:moveTo>
                    <a:pt x="79" y="1628"/>
                  </a:moveTo>
                  <a:lnTo>
                    <a:pt x="79" y="1628"/>
                  </a:lnTo>
                  <a:cubicBezTo>
                    <a:pt x="79" y="1627"/>
                    <a:pt x="80" y="1625"/>
                    <a:pt x="81" y="1625"/>
                  </a:cubicBezTo>
                  <a:cubicBezTo>
                    <a:pt x="83" y="1624"/>
                    <a:pt x="85" y="1625"/>
                    <a:pt x="85" y="1627"/>
                  </a:cubicBezTo>
                  <a:lnTo>
                    <a:pt x="85" y="1627"/>
                  </a:lnTo>
                  <a:cubicBezTo>
                    <a:pt x="86" y="1628"/>
                    <a:pt x="85" y="1630"/>
                    <a:pt x="83" y="1631"/>
                  </a:cubicBezTo>
                  <a:cubicBezTo>
                    <a:pt x="82" y="1631"/>
                    <a:pt x="80" y="1630"/>
                    <a:pt x="79" y="1628"/>
                  </a:cubicBezTo>
                  <a:close/>
                  <a:moveTo>
                    <a:pt x="76" y="1616"/>
                  </a:moveTo>
                  <a:lnTo>
                    <a:pt x="76" y="1616"/>
                  </a:lnTo>
                  <a:cubicBezTo>
                    <a:pt x="75" y="1615"/>
                    <a:pt x="76" y="1613"/>
                    <a:pt x="78" y="1613"/>
                  </a:cubicBezTo>
                  <a:cubicBezTo>
                    <a:pt x="79" y="1612"/>
                    <a:pt x="81" y="1613"/>
                    <a:pt x="82" y="1615"/>
                  </a:cubicBezTo>
                  <a:lnTo>
                    <a:pt x="82" y="1615"/>
                  </a:lnTo>
                  <a:cubicBezTo>
                    <a:pt x="82" y="1616"/>
                    <a:pt x="81" y="1618"/>
                    <a:pt x="79" y="1619"/>
                  </a:cubicBezTo>
                  <a:cubicBezTo>
                    <a:pt x="78" y="1619"/>
                    <a:pt x="76" y="1618"/>
                    <a:pt x="76" y="1616"/>
                  </a:cubicBezTo>
                  <a:close/>
                  <a:moveTo>
                    <a:pt x="72" y="1604"/>
                  </a:moveTo>
                  <a:lnTo>
                    <a:pt x="72" y="1604"/>
                  </a:lnTo>
                  <a:cubicBezTo>
                    <a:pt x="72" y="1603"/>
                    <a:pt x="73" y="1601"/>
                    <a:pt x="74" y="1601"/>
                  </a:cubicBezTo>
                  <a:cubicBezTo>
                    <a:pt x="76" y="1600"/>
                    <a:pt x="78" y="1601"/>
                    <a:pt x="78" y="1603"/>
                  </a:cubicBezTo>
                  <a:lnTo>
                    <a:pt x="78" y="1603"/>
                  </a:lnTo>
                  <a:cubicBezTo>
                    <a:pt x="79" y="1604"/>
                    <a:pt x="78" y="1606"/>
                    <a:pt x="76" y="1607"/>
                  </a:cubicBezTo>
                  <a:cubicBezTo>
                    <a:pt x="74" y="1607"/>
                    <a:pt x="73" y="1606"/>
                    <a:pt x="72" y="1604"/>
                  </a:cubicBezTo>
                  <a:close/>
                  <a:moveTo>
                    <a:pt x="69" y="1592"/>
                  </a:moveTo>
                  <a:lnTo>
                    <a:pt x="69" y="1592"/>
                  </a:lnTo>
                  <a:cubicBezTo>
                    <a:pt x="68" y="1591"/>
                    <a:pt x="69" y="1589"/>
                    <a:pt x="71" y="1589"/>
                  </a:cubicBezTo>
                  <a:cubicBezTo>
                    <a:pt x="73" y="1588"/>
                    <a:pt x="74" y="1589"/>
                    <a:pt x="75" y="1591"/>
                  </a:cubicBezTo>
                  <a:lnTo>
                    <a:pt x="75" y="1591"/>
                  </a:lnTo>
                  <a:cubicBezTo>
                    <a:pt x="75" y="1592"/>
                    <a:pt x="74" y="1594"/>
                    <a:pt x="73" y="1595"/>
                  </a:cubicBezTo>
                  <a:cubicBezTo>
                    <a:pt x="71" y="1595"/>
                    <a:pt x="69" y="1594"/>
                    <a:pt x="69" y="1592"/>
                  </a:cubicBezTo>
                  <a:close/>
                  <a:moveTo>
                    <a:pt x="65" y="1580"/>
                  </a:moveTo>
                  <a:lnTo>
                    <a:pt x="65" y="1580"/>
                  </a:lnTo>
                  <a:cubicBezTo>
                    <a:pt x="65" y="1579"/>
                    <a:pt x="66" y="1577"/>
                    <a:pt x="68" y="1577"/>
                  </a:cubicBezTo>
                  <a:cubicBezTo>
                    <a:pt x="69" y="1576"/>
                    <a:pt x="71" y="1577"/>
                    <a:pt x="71" y="1579"/>
                  </a:cubicBezTo>
                  <a:lnTo>
                    <a:pt x="71" y="1579"/>
                  </a:lnTo>
                  <a:cubicBezTo>
                    <a:pt x="72" y="1580"/>
                    <a:pt x="71" y="1582"/>
                    <a:pt x="69" y="1583"/>
                  </a:cubicBezTo>
                  <a:cubicBezTo>
                    <a:pt x="68" y="1583"/>
                    <a:pt x="66" y="1582"/>
                    <a:pt x="65" y="1580"/>
                  </a:cubicBezTo>
                  <a:close/>
                  <a:moveTo>
                    <a:pt x="62" y="1568"/>
                  </a:moveTo>
                  <a:lnTo>
                    <a:pt x="62" y="1568"/>
                  </a:lnTo>
                  <a:cubicBezTo>
                    <a:pt x="62" y="1567"/>
                    <a:pt x="63" y="1565"/>
                    <a:pt x="64" y="1564"/>
                  </a:cubicBezTo>
                  <a:cubicBezTo>
                    <a:pt x="66" y="1564"/>
                    <a:pt x="68" y="1565"/>
                    <a:pt x="68" y="1567"/>
                  </a:cubicBezTo>
                  <a:lnTo>
                    <a:pt x="68" y="1567"/>
                  </a:lnTo>
                  <a:cubicBezTo>
                    <a:pt x="69" y="1568"/>
                    <a:pt x="68" y="1570"/>
                    <a:pt x="66" y="1570"/>
                  </a:cubicBezTo>
                  <a:cubicBezTo>
                    <a:pt x="64" y="1571"/>
                    <a:pt x="63" y="1570"/>
                    <a:pt x="62" y="1568"/>
                  </a:cubicBezTo>
                  <a:close/>
                  <a:moveTo>
                    <a:pt x="59" y="1556"/>
                  </a:moveTo>
                  <a:lnTo>
                    <a:pt x="59" y="1556"/>
                  </a:lnTo>
                  <a:cubicBezTo>
                    <a:pt x="59" y="1555"/>
                    <a:pt x="60" y="1553"/>
                    <a:pt x="61" y="1552"/>
                  </a:cubicBezTo>
                  <a:cubicBezTo>
                    <a:pt x="63" y="1552"/>
                    <a:pt x="65" y="1553"/>
                    <a:pt x="65" y="1554"/>
                  </a:cubicBezTo>
                  <a:lnTo>
                    <a:pt x="65" y="1554"/>
                  </a:lnTo>
                  <a:cubicBezTo>
                    <a:pt x="66" y="1556"/>
                    <a:pt x="65" y="1558"/>
                    <a:pt x="63" y="1558"/>
                  </a:cubicBezTo>
                  <a:cubicBezTo>
                    <a:pt x="61" y="1559"/>
                    <a:pt x="60" y="1558"/>
                    <a:pt x="59" y="1556"/>
                  </a:cubicBezTo>
                  <a:close/>
                  <a:moveTo>
                    <a:pt x="56" y="1544"/>
                  </a:moveTo>
                  <a:lnTo>
                    <a:pt x="56" y="1544"/>
                  </a:lnTo>
                  <a:cubicBezTo>
                    <a:pt x="55" y="1542"/>
                    <a:pt x="56" y="1541"/>
                    <a:pt x="58" y="1540"/>
                  </a:cubicBezTo>
                  <a:cubicBezTo>
                    <a:pt x="60" y="1540"/>
                    <a:pt x="62" y="1541"/>
                    <a:pt x="62" y="1542"/>
                  </a:cubicBezTo>
                  <a:lnTo>
                    <a:pt x="62" y="1542"/>
                  </a:lnTo>
                  <a:cubicBezTo>
                    <a:pt x="62" y="1544"/>
                    <a:pt x="61" y="1546"/>
                    <a:pt x="60" y="1546"/>
                  </a:cubicBezTo>
                  <a:cubicBezTo>
                    <a:pt x="58" y="1547"/>
                    <a:pt x="56" y="1546"/>
                    <a:pt x="56" y="1544"/>
                  </a:cubicBezTo>
                  <a:close/>
                  <a:moveTo>
                    <a:pt x="53" y="1532"/>
                  </a:moveTo>
                  <a:lnTo>
                    <a:pt x="53" y="1532"/>
                  </a:lnTo>
                  <a:cubicBezTo>
                    <a:pt x="52" y="1530"/>
                    <a:pt x="53" y="1529"/>
                    <a:pt x="55" y="1528"/>
                  </a:cubicBezTo>
                  <a:cubicBezTo>
                    <a:pt x="57" y="1528"/>
                    <a:pt x="58" y="1529"/>
                    <a:pt x="59" y="1530"/>
                  </a:cubicBezTo>
                  <a:lnTo>
                    <a:pt x="59" y="1530"/>
                  </a:lnTo>
                  <a:cubicBezTo>
                    <a:pt x="59" y="1532"/>
                    <a:pt x="58" y="1534"/>
                    <a:pt x="57" y="1534"/>
                  </a:cubicBezTo>
                  <a:cubicBezTo>
                    <a:pt x="55" y="1535"/>
                    <a:pt x="53" y="1534"/>
                    <a:pt x="53" y="1532"/>
                  </a:cubicBezTo>
                  <a:close/>
                  <a:moveTo>
                    <a:pt x="50" y="1520"/>
                  </a:moveTo>
                  <a:lnTo>
                    <a:pt x="50" y="1520"/>
                  </a:lnTo>
                  <a:cubicBezTo>
                    <a:pt x="50" y="1518"/>
                    <a:pt x="51" y="1516"/>
                    <a:pt x="52" y="1516"/>
                  </a:cubicBezTo>
                  <a:cubicBezTo>
                    <a:pt x="54" y="1515"/>
                    <a:pt x="56" y="1516"/>
                    <a:pt x="56" y="1518"/>
                  </a:cubicBezTo>
                  <a:lnTo>
                    <a:pt x="56" y="1518"/>
                  </a:lnTo>
                  <a:cubicBezTo>
                    <a:pt x="57" y="1520"/>
                    <a:pt x="56" y="1521"/>
                    <a:pt x="54" y="1522"/>
                  </a:cubicBezTo>
                  <a:cubicBezTo>
                    <a:pt x="52" y="1522"/>
                    <a:pt x="51" y="1521"/>
                    <a:pt x="50" y="1520"/>
                  </a:cubicBezTo>
                  <a:close/>
                  <a:moveTo>
                    <a:pt x="47" y="1508"/>
                  </a:moveTo>
                  <a:lnTo>
                    <a:pt x="47" y="1508"/>
                  </a:lnTo>
                  <a:cubicBezTo>
                    <a:pt x="47" y="1506"/>
                    <a:pt x="48" y="1504"/>
                    <a:pt x="49" y="1504"/>
                  </a:cubicBezTo>
                  <a:cubicBezTo>
                    <a:pt x="51" y="1503"/>
                    <a:pt x="53" y="1504"/>
                    <a:pt x="53" y="1506"/>
                  </a:cubicBezTo>
                  <a:lnTo>
                    <a:pt x="53" y="1506"/>
                  </a:lnTo>
                  <a:cubicBezTo>
                    <a:pt x="54" y="1508"/>
                    <a:pt x="53" y="1509"/>
                    <a:pt x="51" y="1510"/>
                  </a:cubicBezTo>
                  <a:cubicBezTo>
                    <a:pt x="50" y="1510"/>
                    <a:pt x="48" y="1509"/>
                    <a:pt x="47" y="1508"/>
                  </a:cubicBezTo>
                  <a:close/>
                  <a:moveTo>
                    <a:pt x="45" y="1495"/>
                  </a:moveTo>
                  <a:lnTo>
                    <a:pt x="45" y="1495"/>
                  </a:lnTo>
                  <a:cubicBezTo>
                    <a:pt x="44" y="1494"/>
                    <a:pt x="45" y="1492"/>
                    <a:pt x="47" y="1491"/>
                  </a:cubicBezTo>
                  <a:cubicBezTo>
                    <a:pt x="48" y="1491"/>
                    <a:pt x="50" y="1492"/>
                    <a:pt x="51" y="1494"/>
                  </a:cubicBezTo>
                  <a:lnTo>
                    <a:pt x="51" y="1494"/>
                  </a:lnTo>
                  <a:cubicBezTo>
                    <a:pt x="51" y="1495"/>
                    <a:pt x="50" y="1497"/>
                    <a:pt x="48" y="1498"/>
                  </a:cubicBezTo>
                  <a:cubicBezTo>
                    <a:pt x="47" y="1498"/>
                    <a:pt x="45" y="1497"/>
                    <a:pt x="45" y="1495"/>
                  </a:cubicBezTo>
                  <a:close/>
                  <a:moveTo>
                    <a:pt x="42" y="1483"/>
                  </a:moveTo>
                  <a:lnTo>
                    <a:pt x="42" y="1483"/>
                  </a:lnTo>
                  <a:cubicBezTo>
                    <a:pt x="41" y="1481"/>
                    <a:pt x="42" y="1480"/>
                    <a:pt x="44" y="1479"/>
                  </a:cubicBezTo>
                  <a:cubicBezTo>
                    <a:pt x="46" y="1479"/>
                    <a:pt x="47" y="1480"/>
                    <a:pt x="48" y="1481"/>
                  </a:cubicBezTo>
                  <a:lnTo>
                    <a:pt x="48" y="1481"/>
                  </a:lnTo>
                  <a:cubicBezTo>
                    <a:pt x="48" y="1483"/>
                    <a:pt x="47" y="1485"/>
                    <a:pt x="46" y="1485"/>
                  </a:cubicBezTo>
                  <a:cubicBezTo>
                    <a:pt x="44" y="1486"/>
                    <a:pt x="42" y="1485"/>
                    <a:pt x="42" y="1483"/>
                  </a:cubicBezTo>
                  <a:close/>
                  <a:moveTo>
                    <a:pt x="39" y="1471"/>
                  </a:moveTo>
                  <a:lnTo>
                    <a:pt x="39" y="1471"/>
                  </a:lnTo>
                  <a:cubicBezTo>
                    <a:pt x="39" y="1469"/>
                    <a:pt x="40" y="1467"/>
                    <a:pt x="42" y="1467"/>
                  </a:cubicBezTo>
                  <a:cubicBezTo>
                    <a:pt x="43" y="1467"/>
                    <a:pt x="45" y="1468"/>
                    <a:pt x="45" y="1469"/>
                  </a:cubicBezTo>
                  <a:lnTo>
                    <a:pt x="45" y="1469"/>
                  </a:lnTo>
                  <a:cubicBezTo>
                    <a:pt x="46" y="1471"/>
                    <a:pt x="45" y="1473"/>
                    <a:pt x="43" y="1473"/>
                  </a:cubicBezTo>
                  <a:cubicBezTo>
                    <a:pt x="42" y="1474"/>
                    <a:pt x="40" y="1473"/>
                    <a:pt x="39" y="1471"/>
                  </a:cubicBezTo>
                  <a:close/>
                  <a:moveTo>
                    <a:pt x="37" y="1459"/>
                  </a:moveTo>
                  <a:lnTo>
                    <a:pt x="37" y="1459"/>
                  </a:lnTo>
                  <a:cubicBezTo>
                    <a:pt x="37" y="1457"/>
                    <a:pt x="38" y="1455"/>
                    <a:pt x="39" y="1455"/>
                  </a:cubicBezTo>
                  <a:cubicBezTo>
                    <a:pt x="41" y="1454"/>
                    <a:pt x="43" y="1455"/>
                    <a:pt x="43" y="1457"/>
                  </a:cubicBezTo>
                  <a:lnTo>
                    <a:pt x="43" y="1457"/>
                  </a:lnTo>
                  <a:cubicBezTo>
                    <a:pt x="44" y="1459"/>
                    <a:pt x="43" y="1460"/>
                    <a:pt x="41" y="1461"/>
                  </a:cubicBezTo>
                  <a:cubicBezTo>
                    <a:pt x="39" y="1461"/>
                    <a:pt x="38" y="1460"/>
                    <a:pt x="37" y="1459"/>
                  </a:cubicBezTo>
                  <a:close/>
                  <a:moveTo>
                    <a:pt x="35" y="1446"/>
                  </a:moveTo>
                  <a:lnTo>
                    <a:pt x="35" y="1446"/>
                  </a:lnTo>
                  <a:cubicBezTo>
                    <a:pt x="34" y="1445"/>
                    <a:pt x="35" y="1443"/>
                    <a:pt x="37" y="1442"/>
                  </a:cubicBezTo>
                  <a:cubicBezTo>
                    <a:pt x="38" y="1442"/>
                    <a:pt x="40" y="1443"/>
                    <a:pt x="41" y="1445"/>
                  </a:cubicBezTo>
                  <a:lnTo>
                    <a:pt x="41" y="1445"/>
                  </a:lnTo>
                  <a:cubicBezTo>
                    <a:pt x="41" y="1446"/>
                    <a:pt x="40" y="1448"/>
                    <a:pt x="39" y="1448"/>
                  </a:cubicBezTo>
                  <a:cubicBezTo>
                    <a:pt x="37" y="1449"/>
                    <a:pt x="35" y="1448"/>
                    <a:pt x="35" y="1446"/>
                  </a:cubicBezTo>
                  <a:close/>
                  <a:moveTo>
                    <a:pt x="32" y="1434"/>
                  </a:moveTo>
                  <a:lnTo>
                    <a:pt x="32" y="1434"/>
                  </a:lnTo>
                  <a:cubicBezTo>
                    <a:pt x="32" y="1432"/>
                    <a:pt x="33" y="1431"/>
                    <a:pt x="34" y="1430"/>
                  </a:cubicBezTo>
                  <a:cubicBezTo>
                    <a:pt x="36" y="1430"/>
                    <a:pt x="38" y="1431"/>
                    <a:pt x="38" y="1432"/>
                  </a:cubicBezTo>
                  <a:lnTo>
                    <a:pt x="38" y="1432"/>
                  </a:lnTo>
                  <a:cubicBezTo>
                    <a:pt x="39" y="1434"/>
                    <a:pt x="38" y="1436"/>
                    <a:pt x="36" y="1436"/>
                  </a:cubicBezTo>
                  <a:cubicBezTo>
                    <a:pt x="34" y="1437"/>
                    <a:pt x="33" y="1436"/>
                    <a:pt x="32" y="1434"/>
                  </a:cubicBezTo>
                  <a:close/>
                  <a:moveTo>
                    <a:pt x="30" y="1422"/>
                  </a:moveTo>
                  <a:lnTo>
                    <a:pt x="30" y="1422"/>
                  </a:lnTo>
                  <a:cubicBezTo>
                    <a:pt x="30" y="1420"/>
                    <a:pt x="31" y="1418"/>
                    <a:pt x="32" y="1418"/>
                  </a:cubicBezTo>
                  <a:cubicBezTo>
                    <a:pt x="34" y="1417"/>
                    <a:pt x="36" y="1418"/>
                    <a:pt x="36" y="1420"/>
                  </a:cubicBezTo>
                  <a:lnTo>
                    <a:pt x="36" y="1420"/>
                  </a:lnTo>
                  <a:cubicBezTo>
                    <a:pt x="37" y="1422"/>
                    <a:pt x="36" y="1423"/>
                    <a:pt x="34" y="1424"/>
                  </a:cubicBezTo>
                  <a:cubicBezTo>
                    <a:pt x="32" y="1424"/>
                    <a:pt x="31" y="1423"/>
                    <a:pt x="30" y="1422"/>
                  </a:cubicBezTo>
                  <a:close/>
                  <a:moveTo>
                    <a:pt x="28" y="1409"/>
                  </a:moveTo>
                  <a:lnTo>
                    <a:pt x="28" y="1409"/>
                  </a:lnTo>
                  <a:cubicBezTo>
                    <a:pt x="28" y="1408"/>
                    <a:pt x="29" y="1406"/>
                    <a:pt x="30" y="1406"/>
                  </a:cubicBezTo>
                  <a:cubicBezTo>
                    <a:pt x="32" y="1405"/>
                    <a:pt x="34" y="1406"/>
                    <a:pt x="34" y="1408"/>
                  </a:cubicBezTo>
                  <a:lnTo>
                    <a:pt x="34" y="1408"/>
                  </a:lnTo>
                  <a:cubicBezTo>
                    <a:pt x="35" y="1409"/>
                    <a:pt x="34" y="1411"/>
                    <a:pt x="32" y="1412"/>
                  </a:cubicBezTo>
                  <a:cubicBezTo>
                    <a:pt x="30" y="1412"/>
                    <a:pt x="29" y="1411"/>
                    <a:pt x="28" y="1409"/>
                  </a:cubicBezTo>
                  <a:close/>
                  <a:moveTo>
                    <a:pt x="26" y="1397"/>
                  </a:moveTo>
                  <a:lnTo>
                    <a:pt x="26" y="1397"/>
                  </a:lnTo>
                  <a:cubicBezTo>
                    <a:pt x="26" y="1395"/>
                    <a:pt x="27" y="1394"/>
                    <a:pt x="28" y="1393"/>
                  </a:cubicBezTo>
                  <a:cubicBezTo>
                    <a:pt x="30" y="1393"/>
                    <a:pt x="32" y="1394"/>
                    <a:pt x="32" y="1395"/>
                  </a:cubicBezTo>
                  <a:lnTo>
                    <a:pt x="32" y="1395"/>
                  </a:lnTo>
                  <a:cubicBezTo>
                    <a:pt x="33" y="1397"/>
                    <a:pt x="32" y="1399"/>
                    <a:pt x="30" y="1399"/>
                  </a:cubicBezTo>
                  <a:cubicBezTo>
                    <a:pt x="28" y="1400"/>
                    <a:pt x="27" y="1399"/>
                    <a:pt x="26" y="1397"/>
                  </a:cubicBezTo>
                  <a:close/>
                  <a:moveTo>
                    <a:pt x="24" y="1385"/>
                  </a:moveTo>
                  <a:lnTo>
                    <a:pt x="24" y="1385"/>
                  </a:lnTo>
                  <a:cubicBezTo>
                    <a:pt x="24" y="1383"/>
                    <a:pt x="24" y="1381"/>
                    <a:pt x="26" y="1381"/>
                  </a:cubicBezTo>
                  <a:cubicBezTo>
                    <a:pt x="28" y="1380"/>
                    <a:pt x="30" y="1381"/>
                    <a:pt x="30" y="1383"/>
                  </a:cubicBezTo>
                  <a:lnTo>
                    <a:pt x="30" y="1383"/>
                  </a:lnTo>
                  <a:cubicBezTo>
                    <a:pt x="30" y="1385"/>
                    <a:pt x="30" y="1386"/>
                    <a:pt x="28" y="1387"/>
                  </a:cubicBezTo>
                  <a:cubicBezTo>
                    <a:pt x="26" y="1387"/>
                    <a:pt x="24" y="1386"/>
                    <a:pt x="24" y="1385"/>
                  </a:cubicBezTo>
                  <a:close/>
                  <a:moveTo>
                    <a:pt x="22" y="1372"/>
                  </a:moveTo>
                  <a:lnTo>
                    <a:pt x="22" y="1372"/>
                  </a:lnTo>
                  <a:cubicBezTo>
                    <a:pt x="22" y="1371"/>
                    <a:pt x="23" y="1369"/>
                    <a:pt x="24" y="1368"/>
                  </a:cubicBezTo>
                  <a:cubicBezTo>
                    <a:pt x="26" y="1368"/>
                    <a:pt x="28" y="1369"/>
                    <a:pt x="28" y="1371"/>
                  </a:cubicBezTo>
                  <a:lnTo>
                    <a:pt x="28" y="1371"/>
                  </a:lnTo>
                  <a:cubicBezTo>
                    <a:pt x="29" y="1372"/>
                    <a:pt x="28" y="1374"/>
                    <a:pt x="26" y="1374"/>
                  </a:cubicBezTo>
                  <a:cubicBezTo>
                    <a:pt x="24" y="1375"/>
                    <a:pt x="23" y="1374"/>
                    <a:pt x="22" y="1372"/>
                  </a:cubicBezTo>
                  <a:close/>
                  <a:moveTo>
                    <a:pt x="20" y="1360"/>
                  </a:moveTo>
                  <a:lnTo>
                    <a:pt x="20" y="1360"/>
                  </a:lnTo>
                  <a:cubicBezTo>
                    <a:pt x="20" y="1358"/>
                    <a:pt x="21" y="1357"/>
                    <a:pt x="23" y="1356"/>
                  </a:cubicBezTo>
                  <a:cubicBezTo>
                    <a:pt x="24" y="1356"/>
                    <a:pt x="26" y="1357"/>
                    <a:pt x="26" y="1358"/>
                  </a:cubicBezTo>
                  <a:lnTo>
                    <a:pt x="26" y="1358"/>
                  </a:lnTo>
                  <a:cubicBezTo>
                    <a:pt x="27" y="1360"/>
                    <a:pt x="26" y="1362"/>
                    <a:pt x="24" y="1362"/>
                  </a:cubicBezTo>
                  <a:cubicBezTo>
                    <a:pt x="23" y="1363"/>
                    <a:pt x="21" y="1362"/>
                    <a:pt x="20" y="1360"/>
                  </a:cubicBezTo>
                  <a:close/>
                  <a:moveTo>
                    <a:pt x="19" y="1348"/>
                  </a:moveTo>
                  <a:lnTo>
                    <a:pt x="19" y="1348"/>
                  </a:lnTo>
                  <a:cubicBezTo>
                    <a:pt x="18" y="1346"/>
                    <a:pt x="19" y="1344"/>
                    <a:pt x="21" y="1344"/>
                  </a:cubicBezTo>
                  <a:cubicBezTo>
                    <a:pt x="23" y="1343"/>
                    <a:pt x="24" y="1344"/>
                    <a:pt x="25" y="1346"/>
                  </a:cubicBezTo>
                  <a:lnTo>
                    <a:pt x="25" y="1346"/>
                  </a:lnTo>
                  <a:cubicBezTo>
                    <a:pt x="25" y="1348"/>
                    <a:pt x="24" y="1349"/>
                    <a:pt x="23" y="1350"/>
                  </a:cubicBezTo>
                  <a:cubicBezTo>
                    <a:pt x="21" y="1350"/>
                    <a:pt x="19" y="1349"/>
                    <a:pt x="19" y="1348"/>
                  </a:cubicBezTo>
                  <a:close/>
                  <a:moveTo>
                    <a:pt x="17" y="1335"/>
                  </a:moveTo>
                  <a:lnTo>
                    <a:pt x="17" y="1335"/>
                  </a:lnTo>
                  <a:cubicBezTo>
                    <a:pt x="16" y="1334"/>
                    <a:pt x="17" y="1332"/>
                    <a:pt x="19" y="1331"/>
                  </a:cubicBezTo>
                  <a:cubicBezTo>
                    <a:pt x="21" y="1331"/>
                    <a:pt x="22" y="1332"/>
                    <a:pt x="23" y="1333"/>
                  </a:cubicBezTo>
                  <a:lnTo>
                    <a:pt x="23" y="1333"/>
                  </a:lnTo>
                  <a:cubicBezTo>
                    <a:pt x="23" y="1335"/>
                    <a:pt x="22" y="1337"/>
                    <a:pt x="21" y="1337"/>
                  </a:cubicBezTo>
                  <a:cubicBezTo>
                    <a:pt x="19" y="1338"/>
                    <a:pt x="17" y="1337"/>
                    <a:pt x="17" y="1335"/>
                  </a:cubicBezTo>
                  <a:close/>
                  <a:moveTo>
                    <a:pt x="15" y="1323"/>
                  </a:moveTo>
                  <a:lnTo>
                    <a:pt x="15" y="1323"/>
                  </a:lnTo>
                  <a:cubicBezTo>
                    <a:pt x="15" y="1321"/>
                    <a:pt x="16" y="1319"/>
                    <a:pt x="18" y="1319"/>
                  </a:cubicBezTo>
                  <a:cubicBezTo>
                    <a:pt x="19" y="1318"/>
                    <a:pt x="21" y="1319"/>
                    <a:pt x="21" y="1321"/>
                  </a:cubicBezTo>
                  <a:lnTo>
                    <a:pt x="21" y="1321"/>
                  </a:lnTo>
                  <a:cubicBezTo>
                    <a:pt x="22" y="1323"/>
                    <a:pt x="21" y="1324"/>
                    <a:pt x="19" y="1325"/>
                  </a:cubicBezTo>
                  <a:cubicBezTo>
                    <a:pt x="18" y="1325"/>
                    <a:pt x="16" y="1324"/>
                    <a:pt x="15" y="1323"/>
                  </a:cubicBezTo>
                  <a:close/>
                  <a:moveTo>
                    <a:pt x="14" y="1310"/>
                  </a:moveTo>
                  <a:lnTo>
                    <a:pt x="14" y="1310"/>
                  </a:lnTo>
                  <a:cubicBezTo>
                    <a:pt x="14" y="1309"/>
                    <a:pt x="15" y="1307"/>
                    <a:pt x="16" y="1306"/>
                  </a:cubicBezTo>
                  <a:cubicBezTo>
                    <a:pt x="18" y="1306"/>
                    <a:pt x="20" y="1307"/>
                    <a:pt x="20" y="1309"/>
                  </a:cubicBezTo>
                  <a:lnTo>
                    <a:pt x="20" y="1309"/>
                  </a:lnTo>
                  <a:cubicBezTo>
                    <a:pt x="21" y="1310"/>
                    <a:pt x="20" y="1312"/>
                    <a:pt x="18" y="1312"/>
                  </a:cubicBezTo>
                  <a:cubicBezTo>
                    <a:pt x="16" y="1313"/>
                    <a:pt x="15" y="1312"/>
                    <a:pt x="14" y="1310"/>
                  </a:cubicBezTo>
                  <a:close/>
                  <a:moveTo>
                    <a:pt x="13" y="1298"/>
                  </a:moveTo>
                  <a:lnTo>
                    <a:pt x="13" y="1298"/>
                  </a:lnTo>
                  <a:cubicBezTo>
                    <a:pt x="12" y="1296"/>
                    <a:pt x="13" y="1295"/>
                    <a:pt x="15" y="1294"/>
                  </a:cubicBezTo>
                  <a:cubicBezTo>
                    <a:pt x="16" y="1294"/>
                    <a:pt x="18" y="1295"/>
                    <a:pt x="19" y="1296"/>
                  </a:cubicBezTo>
                  <a:lnTo>
                    <a:pt x="19" y="1296"/>
                  </a:lnTo>
                  <a:cubicBezTo>
                    <a:pt x="19" y="1298"/>
                    <a:pt x="18" y="1300"/>
                    <a:pt x="17" y="1300"/>
                  </a:cubicBezTo>
                  <a:cubicBezTo>
                    <a:pt x="15" y="1301"/>
                    <a:pt x="13" y="1300"/>
                    <a:pt x="13" y="1298"/>
                  </a:cubicBezTo>
                  <a:close/>
                  <a:moveTo>
                    <a:pt x="11" y="1285"/>
                  </a:moveTo>
                  <a:lnTo>
                    <a:pt x="11" y="1285"/>
                  </a:lnTo>
                  <a:cubicBezTo>
                    <a:pt x="11" y="1284"/>
                    <a:pt x="12" y="1282"/>
                    <a:pt x="13" y="1282"/>
                  </a:cubicBezTo>
                  <a:cubicBezTo>
                    <a:pt x="15" y="1281"/>
                    <a:pt x="17" y="1282"/>
                    <a:pt x="17" y="1284"/>
                  </a:cubicBezTo>
                  <a:lnTo>
                    <a:pt x="17" y="1284"/>
                  </a:lnTo>
                  <a:cubicBezTo>
                    <a:pt x="18" y="1285"/>
                    <a:pt x="17" y="1287"/>
                    <a:pt x="15" y="1288"/>
                  </a:cubicBezTo>
                  <a:cubicBezTo>
                    <a:pt x="13" y="1288"/>
                    <a:pt x="12" y="1287"/>
                    <a:pt x="11" y="1285"/>
                  </a:cubicBezTo>
                  <a:close/>
                  <a:moveTo>
                    <a:pt x="10" y="1273"/>
                  </a:moveTo>
                  <a:lnTo>
                    <a:pt x="10" y="1273"/>
                  </a:lnTo>
                  <a:cubicBezTo>
                    <a:pt x="10" y="1271"/>
                    <a:pt x="11" y="1270"/>
                    <a:pt x="12" y="1269"/>
                  </a:cubicBezTo>
                  <a:cubicBezTo>
                    <a:pt x="14" y="1269"/>
                    <a:pt x="16" y="1270"/>
                    <a:pt x="16" y="1271"/>
                  </a:cubicBezTo>
                  <a:lnTo>
                    <a:pt x="16" y="1271"/>
                  </a:lnTo>
                  <a:cubicBezTo>
                    <a:pt x="17" y="1273"/>
                    <a:pt x="16" y="1275"/>
                    <a:pt x="14" y="1275"/>
                  </a:cubicBezTo>
                  <a:cubicBezTo>
                    <a:pt x="12" y="1276"/>
                    <a:pt x="11" y="1275"/>
                    <a:pt x="10" y="1273"/>
                  </a:cubicBezTo>
                  <a:close/>
                  <a:moveTo>
                    <a:pt x="9" y="1261"/>
                  </a:moveTo>
                  <a:lnTo>
                    <a:pt x="9" y="1261"/>
                  </a:lnTo>
                  <a:cubicBezTo>
                    <a:pt x="8" y="1259"/>
                    <a:pt x="9" y="1257"/>
                    <a:pt x="11" y="1257"/>
                  </a:cubicBezTo>
                  <a:cubicBezTo>
                    <a:pt x="13" y="1256"/>
                    <a:pt x="14" y="1257"/>
                    <a:pt x="15" y="1259"/>
                  </a:cubicBezTo>
                  <a:lnTo>
                    <a:pt x="15" y="1259"/>
                  </a:lnTo>
                  <a:cubicBezTo>
                    <a:pt x="15" y="1261"/>
                    <a:pt x="14" y="1262"/>
                    <a:pt x="13" y="1263"/>
                  </a:cubicBezTo>
                  <a:cubicBezTo>
                    <a:pt x="11" y="1263"/>
                    <a:pt x="9" y="1262"/>
                    <a:pt x="9" y="1261"/>
                  </a:cubicBezTo>
                  <a:close/>
                  <a:moveTo>
                    <a:pt x="8" y="1248"/>
                  </a:moveTo>
                  <a:lnTo>
                    <a:pt x="8" y="1248"/>
                  </a:lnTo>
                  <a:cubicBezTo>
                    <a:pt x="7" y="1246"/>
                    <a:pt x="8" y="1245"/>
                    <a:pt x="10" y="1244"/>
                  </a:cubicBezTo>
                  <a:cubicBezTo>
                    <a:pt x="12" y="1244"/>
                    <a:pt x="13" y="1245"/>
                    <a:pt x="14" y="1246"/>
                  </a:cubicBezTo>
                  <a:lnTo>
                    <a:pt x="14" y="1246"/>
                  </a:lnTo>
                  <a:cubicBezTo>
                    <a:pt x="14" y="1248"/>
                    <a:pt x="13" y="1250"/>
                    <a:pt x="12" y="1250"/>
                  </a:cubicBezTo>
                  <a:cubicBezTo>
                    <a:pt x="10" y="1251"/>
                    <a:pt x="8" y="1250"/>
                    <a:pt x="8" y="1248"/>
                  </a:cubicBezTo>
                  <a:close/>
                  <a:moveTo>
                    <a:pt x="7" y="1236"/>
                  </a:moveTo>
                  <a:lnTo>
                    <a:pt x="7" y="1236"/>
                  </a:lnTo>
                  <a:cubicBezTo>
                    <a:pt x="6" y="1234"/>
                    <a:pt x="7" y="1232"/>
                    <a:pt x="9" y="1232"/>
                  </a:cubicBezTo>
                  <a:cubicBezTo>
                    <a:pt x="11" y="1231"/>
                    <a:pt x="12" y="1232"/>
                    <a:pt x="13" y="1234"/>
                  </a:cubicBezTo>
                  <a:lnTo>
                    <a:pt x="13" y="1234"/>
                  </a:lnTo>
                  <a:cubicBezTo>
                    <a:pt x="13" y="1236"/>
                    <a:pt x="12" y="1237"/>
                    <a:pt x="11" y="1238"/>
                  </a:cubicBezTo>
                  <a:cubicBezTo>
                    <a:pt x="9" y="1238"/>
                    <a:pt x="7" y="1237"/>
                    <a:pt x="7" y="1236"/>
                  </a:cubicBezTo>
                  <a:close/>
                  <a:moveTo>
                    <a:pt x="6" y="1223"/>
                  </a:moveTo>
                  <a:lnTo>
                    <a:pt x="6" y="1223"/>
                  </a:lnTo>
                  <a:cubicBezTo>
                    <a:pt x="5" y="1222"/>
                    <a:pt x="6" y="1220"/>
                    <a:pt x="8" y="1219"/>
                  </a:cubicBezTo>
                  <a:cubicBezTo>
                    <a:pt x="10" y="1219"/>
                    <a:pt x="11" y="1220"/>
                    <a:pt x="12" y="1221"/>
                  </a:cubicBezTo>
                  <a:lnTo>
                    <a:pt x="12" y="1221"/>
                  </a:lnTo>
                  <a:cubicBezTo>
                    <a:pt x="12" y="1223"/>
                    <a:pt x="11" y="1225"/>
                    <a:pt x="10" y="1225"/>
                  </a:cubicBezTo>
                  <a:cubicBezTo>
                    <a:pt x="8" y="1226"/>
                    <a:pt x="6" y="1225"/>
                    <a:pt x="6" y="1223"/>
                  </a:cubicBezTo>
                  <a:close/>
                  <a:moveTo>
                    <a:pt x="5" y="1211"/>
                  </a:moveTo>
                  <a:lnTo>
                    <a:pt x="5" y="1211"/>
                  </a:lnTo>
                  <a:cubicBezTo>
                    <a:pt x="5" y="1209"/>
                    <a:pt x="5" y="1207"/>
                    <a:pt x="7" y="1207"/>
                  </a:cubicBezTo>
                  <a:cubicBezTo>
                    <a:pt x="9" y="1206"/>
                    <a:pt x="11" y="1207"/>
                    <a:pt x="11" y="1209"/>
                  </a:cubicBezTo>
                  <a:lnTo>
                    <a:pt x="11" y="1209"/>
                  </a:lnTo>
                  <a:cubicBezTo>
                    <a:pt x="11" y="1211"/>
                    <a:pt x="11" y="1212"/>
                    <a:pt x="9" y="1213"/>
                  </a:cubicBezTo>
                  <a:cubicBezTo>
                    <a:pt x="7" y="1213"/>
                    <a:pt x="5" y="1212"/>
                    <a:pt x="5" y="1211"/>
                  </a:cubicBezTo>
                  <a:close/>
                  <a:moveTo>
                    <a:pt x="4" y="1198"/>
                  </a:moveTo>
                  <a:lnTo>
                    <a:pt x="4" y="1198"/>
                  </a:lnTo>
                  <a:cubicBezTo>
                    <a:pt x="4" y="1197"/>
                    <a:pt x="5" y="1195"/>
                    <a:pt x="6" y="1194"/>
                  </a:cubicBezTo>
                  <a:cubicBezTo>
                    <a:pt x="8" y="1194"/>
                    <a:pt x="10" y="1195"/>
                    <a:pt x="10" y="1197"/>
                  </a:cubicBezTo>
                  <a:lnTo>
                    <a:pt x="10" y="1197"/>
                  </a:lnTo>
                  <a:cubicBezTo>
                    <a:pt x="11" y="1198"/>
                    <a:pt x="10" y="1200"/>
                    <a:pt x="8" y="1200"/>
                  </a:cubicBezTo>
                  <a:cubicBezTo>
                    <a:pt x="6" y="1201"/>
                    <a:pt x="5" y="1200"/>
                    <a:pt x="4" y="1198"/>
                  </a:cubicBezTo>
                  <a:close/>
                  <a:moveTo>
                    <a:pt x="3" y="1186"/>
                  </a:moveTo>
                  <a:lnTo>
                    <a:pt x="3" y="1186"/>
                  </a:lnTo>
                  <a:cubicBezTo>
                    <a:pt x="3" y="1184"/>
                    <a:pt x="4" y="1182"/>
                    <a:pt x="6" y="1182"/>
                  </a:cubicBezTo>
                  <a:cubicBezTo>
                    <a:pt x="7" y="1181"/>
                    <a:pt x="9" y="1182"/>
                    <a:pt x="9" y="1184"/>
                  </a:cubicBezTo>
                  <a:lnTo>
                    <a:pt x="9" y="1184"/>
                  </a:lnTo>
                  <a:cubicBezTo>
                    <a:pt x="10" y="1186"/>
                    <a:pt x="9" y="1187"/>
                    <a:pt x="7" y="1188"/>
                  </a:cubicBezTo>
                  <a:cubicBezTo>
                    <a:pt x="6" y="1188"/>
                    <a:pt x="4" y="1187"/>
                    <a:pt x="3" y="1186"/>
                  </a:cubicBezTo>
                  <a:close/>
                  <a:moveTo>
                    <a:pt x="3" y="1173"/>
                  </a:moveTo>
                  <a:lnTo>
                    <a:pt x="3" y="1173"/>
                  </a:lnTo>
                  <a:cubicBezTo>
                    <a:pt x="2" y="1172"/>
                    <a:pt x="3" y="1170"/>
                    <a:pt x="5" y="1169"/>
                  </a:cubicBezTo>
                  <a:cubicBezTo>
                    <a:pt x="6" y="1169"/>
                    <a:pt x="8" y="1170"/>
                    <a:pt x="9" y="1172"/>
                  </a:cubicBezTo>
                  <a:lnTo>
                    <a:pt x="9" y="1172"/>
                  </a:lnTo>
                  <a:cubicBezTo>
                    <a:pt x="9" y="1173"/>
                    <a:pt x="8" y="1175"/>
                    <a:pt x="7" y="1175"/>
                  </a:cubicBezTo>
                  <a:cubicBezTo>
                    <a:pt x="5" y="1176"/>
                    <a:pt x="3" y="1175"/>
                    <a:pt x="3" y="1173"/>
                  </a:cubicBezTo>
                  <a:close/>
                  <a:moveTo>
                    <a:pt x="2" y="1161"/>
                  </a:moveTo>
                  <a:lnTo>
                    <a:pt x="2" y="1161"/>
                  </a:lnTo>
                  <a:cubicBezTo>
                    <a:pt x="2" y="1159"/>
                    <a:pt x="3" y="1157"/>
                    <a:pt x="4" y="1157"/>
                  </a:cubicBezTo>
                  <a:cubicBezTo>
                    <a:pt x="6" y="1156"/>
                    <a:pt x="8" y="1157"/>
                    <a:pt x="8" y="1159"/>
                  </a:cubicBezTo>
                  <a:lnTo>
                    <a:pt x="8" y="1159"/>
                  </a:lnTo>
                  <a:cubicBezTo>
                    <a:pt x="9" y="1161"/>
                    <a:pt x="8" y="1162"/>
                    <a:pt x="6" y="1163"/>
                  </a:cubicBezTo>
                  <a:cubicBezTo>
                    <a:pt x="4" y="1163"/>
                    <a:pt x="3" y="1162"/>
                    <a:pt x="2" y="1161"/>
                  </a:cubicBezTo>
                  <a:close/>
                  <a:moveTo>
                    <a:pt x="2" y="1148"/>
                  </a:moveTo>
                  <a:lnTo>
                    <a:pt x="2" y="1148"/>
                  </a:lnTo>
                  <a:cubicBezTo>
                    <a:pt x="1" y="1147"/>
                    <a:pt x="2" y="1145"/>
                    <a:pt x="4" y="1144"/>
                  </a:cubicBezTo>
                  <a:cubicBezTo>
                    <a:pt x="6" y="1144"/>
                    <a:pt x="7" y="1145"/>
                    <a:pt x="8" y="1147"/>
                  </a:cubicBezTo>
                  <a:lnTo>
                    <a:pt x="8" y="1147"/>
                  </a:lnTo>
                  <a:cubicBezTo>
                    <a:pt x="8" y="1148"/>
                    <a:pt x="7" y="1150"/>
                    <a:pt x="6" y="1150"/>
                  </a:cubicBezTo>
                  <a:cubicBezTo>
                    <a:pt x="4" y="1151"/>
                    <a:pt x="2" y="1150"/>
                    <a:pt x="2" y="1148"/>
                  </a:cubicBezTo>
                  <a:close/>
                  <a:moveTo>
                    <a:pt x="1" y="1136"/>
                  </a:moveTo>
                  <a:lnTo>
                    <a:pt x="1" y="1136"/>
                  </a:lnTo>
                  <a:cubicBezTo>
                    <a:pt x="1" y="1134"/>
                    <a:pt x="2" y="1132"/>
                    <a:pt x="3" y="1132"/>
                  </a:cubicBezTo>
                  <a:cubicBezTo>
                    <a:pt x="5" y="1131"/>
                    <a:pt x="7" y="1132"/>
                    <a:pt x="7" y="1134"/>
                  </a:cubicBezTo>
                  <a:lnTo>
                    <a:pt x="7" y="1134"/>
                  </a:lnTo>
                  <a:cubicBezTo>
                    <a:pt x="8" y="1136"/>
                    <a:pt x="7" y="1137"/>
                    <a:pt x="5" y="1138"/>
                  </a:cubicBezTo>
                  <a:cubicBezTo>
                    <a:pt x="4" y="1138"/>
                    <a:pt x="2" y="1137"/>
                    <a:pt x="1" y="1136"/>
                  </a:cubicBezTo>
                  <a:close/>
                  <a:moveTo>
                    <a:pt x="1" y="1123"/>
                  </a:moveTo>
                  <a:lnTo>
                    <a:pt x="1" y="1123"/>
                  </a:lnTo>
                  <a:cubicBezTo>
                    <a:pt x="0" y="1122"/>
                    <a:pt x="1" y="1120"/>
                    <a:pt x="3" y="1119"/>
                  </a:cubicBezTo>
                  <a:cubicBezTo>
                    <a:pt x="5" y="1119"/>
                    <a:pt x="6" y="1120"/>
                    <a:pt x="7" y="1122"/>
                  </a:cubicBezTo>
                  <a:lnTo>
                    <a:pt x="7" y="1122"/>
                  </a:lnTo>
                  <a:cubicBezTo>
                    <a:pt x="7" y="1123"/>
                    <a:pt x="6" y="1125"/>
                    <a:pt x="5" y="1125"/>
                  </a:cubicBezTo>
                  <a:cubicBezTo>
                    <a:pt x="3" y="1126"/>
                    <a:pt x="1" y="1125"/>
                    <a:pt x="1" y="1123"/>
                  </a:cubicBezTo>
                  <a:close/>
                  <a:moveTo>
                    <a:pt x="1" y="1111"/>
                  </a:moveTo>
                  <a:lnTo>
                    <a:pt x="1" y="1111"/>
                  </a:lnTo>
                  <a:cubicBezTo>
                    <a:pt x="0" y="1109"/>
                    <a:pt x="1" y="1107"/>
                    <a:pt x="3" y="1107"/>
                  </a:cubicBezTo>
                  <a:cubicBezTo>
                    <a:pt x="4" y="1106"/>
                    <a:pt x="6" y="1107"/>
                    <a:pt x="7" y="1109"/>
                  </a:cubicBezTo>
                  <a:lnTo>
                    <a:pt x="7" y="1109"/>
                  </a:lnTo>
                  <a:cubicBezTo>
                    <a:pt x="7" y="1111"/>
                    <a:pt x="6" y="1112"/>
                    <a:pt x="5" y="1113"/>
                  </a:cubicBezTo>
                  <a:cubicBezTo>
                    <a:pt x="3" y="1113"/>
                    <a:pt x="1" y="1112"/>
                    <a:pt x="1" y="1111"/>
                  </a:cubicBezTo>
                  <a:close/>
                  <a:moveTo>
                    <a:pt x="0" y="1098"/>
                  </a:moveTo>
                  <a:lnTo>
                    <a:pt x="0" y="1098"/>
                  </a:lnTo>
                  <a:cubicBezTo>
                    <a:pt x="0" y="1097"/>
                    <a:pt x="1" y="1095"/>
                    <a:pt x="3" y="1094"/>
                  </a:cubicBezTo>
                  <a:cubicBezTo>
                    <a:pt x="4" y="1094"/>
                    <a:pt x="6" y="1095"/>
                    <a:pt x="6" y="1097"/>
                  </a:cubicBezTo>
                  <a:lnTo>
                    <a:pt x="6" y="1097"/>
                  </a:lnTo>
                  <a:cubicBezTo>
                    <a:pt x="7" y="1098"/>
                    <a:pt x="6" y="1100"/>
                    <a:pt x="4" y="1100"/>
                  </a:cubicBezTo>
                  <a:cubicBezTo>
                    <a:pt x="3" y="1101"/>
                    <a:pt x="1" y="1100"/>
                    <a:pt x="0" y="1098"/>
                  </a:cubicBezTo>
                  <a:close/>
                  <a:moveTo>
                    <a:pt x="0" y="1086"/>
                  </a:moveTo>
                  <a:lnTo>
                    <a:pt x="0" y="1086"/>
                  </a:lnTo>
                  <a:cubicBezTo>
                    <a:pt x="0" y="1084"/>
                    <a:pt x="1" y="1082"/>
                    <a:pt x="2" y="1082"/>
                  </a:cubicBezTo>
                  <a:cubicBezTo>
                    <a:pt x="4" y="1081"/>
                    <a:pt x="6" y="1082"/>
                    <a:pt x="6" y="1084"/>
                  </a:cubicBezTo>
                  <a:lnTo>
                    <a:pt x="6" y="1084"/>
                  </a:lnTo>
                  <a:cubicBezTo>
                    <a:pt x="7" y="1086"/>
                    <a:pt x="6" y="1087"/>
                    <a:pt x="4" y="1088"/>
                  </a:cubicBezTo>
                  <a:cubicBezTo>
                    <a:pt x="3" y="1088"/>
                    <a:pt x="1" y="1087"/>
                    <a:pt x="0" y="1086"/>
                  </a:cubicBezTo>
                  <a:close/>
                  <a:moveTo>
                    <a:pt x="0" y="1073"/>
                  </a:moveTo>
                  <a:lnTo>
                    <a:pt x="0" y="1073"/>
                  </a:lnTo>
                  <a:cubicBezTo>
                    <a:pt x="0" y="1072"/>
                    <a:pt x="1" y="1070"/>
                    <a:pt x="2" y="1069"/>
                  </a:cubicBezTo>
                  <a:cubicBezTo>
                    <a:pt x="4" y="1069"/>
                    <a:pt x="6" y="1070"/>
                    <a:pt x="6" y="1072"/>
                  </a:cubicBezTo>
                  <a:lnTo>
                    <a:pt x="6" y="1072"/>
                  </a:lnTo>
                  <a:cubicBezTo>
                    <a:pt x="7" y="1073"/>
                    <a:pt x="6" y="1075"/>
                    <a:pt x="4" y="1075"/>
                  </a:cubicBezTo>
                  <a:cubicBezTo>
                    <a:pt x="2" y="1076"/>
                    <a:pt x="1" y="1075"/>
                    <a:pt x="0" y="1073"/>
                  </a:cubicBezTo>
                  <a:close/>
                  <a:moveTo>
                    <a:pt x="0" y="1060"/>
                  </a:moveTo>
                  <a:lnTo>
                    <a:pt x="0" y="1060"/>
                  </a:lnTo>
                  <a:cubicBezTo>
                    <a:pt x="0" y="1058"/>
                    <a:pt x="1" y="1057"/>
                    <a:pt x="3" y="1057"/>
                  </a:cubicBezTo>
                  <a:cubicBezTo>
                    <a:pt x="5" y="1057"/>
                    <a:pt x="6" y="1058"/>
                    <a:pt x="6" y="1060"/>
                  </a:cubicBezTo>
                  <a:lnTo>
                    <a:pt x="6" y="1060"/>
                  </a:lnTo>
                  <a:cubicBezTo>
                    <a:pt x="6" y="1062"/>
                    <a:pt x="5" y="1063"/>
                    <a:pt x="3" y="1063"/>
                  </a:cubicBezTo>
                  <a:cubicBezTo>
                    <a:pt x="1" y="1063"/>
                    <a:pt x="0" y="1062"/>
                    <a:pt x="0" y="1060"/>
                  </a:cubicBezTo>
                  <a:close/>
                  <a:moveTo>
                    <a:pt x="0" y="1047"/>
                  </a:moveTo>
                  <a:lnTo>
                    <a:pt x="0" y="1047"/>
                  </a:lnTo>
                  <a:cubicBezTo>
                    <a:pt x="0" y="1046"/>
                    <a:pt x="2" y="1044"/>
                    <a:pt x="3" y="1044"/>
                  </a:cubicBezTo>
                  <a:cubicBezTo>
                    <a:pt x="5" y="1044"/>
                    <a:pt x="6" y="1046"/>
                    <a:pt x="6" y="1047"/>
                  </a:cubicBezTo>
                  <a:lnTo>
                    <a:pt x="6" y="1047"/>
                  </a:lnTo>
                  <a:cubicBezTo>
                    <a:pt x="6" y="1049"/>
                    <a:pt x="5" y="1051"/>
                    <a:pt x="3" y="1051"/>
                  </a:cubicBezTo>
                  <a:cubicBezTo>
                    <a:pt x="2" y="1051"/>
                    <a:pt x="0" y="1049"/>
                    <a:pt x="0" y="1047"/>
                  </a:cubicBezTo>
                  <a:close/>
                  <a:moveTo>
                    <a:pt x="0" y="1035"/>
                  </a:moveTo>
                  <a:lnTo>
                    <a:pt x="0" y="1035"/>
                  </a:lnTo>
                  <a:cubicBezTo>
                    <a:pt x="0" y="1033"/>
                    <a:pt x="2" y="1032"/>
                    <a:pt x="3" y="1032"/>
                  </a:cubicBezTo>
                  <a:cubicBezTo>
                    <a:pt x="5" y="1032"/>
                    <a:pt x="7" y="1033"/>
                    <a:pt x="7" y="1035"/>
                  </a:cubicBezTo>
                  <a:lnTo>
                    <a:pt x="7" y="1035"/>
                  </a:lnTo>
                  <a:cubicBezTo>
                    <a:pt x="7" y="1037"/>
                    <a:pt x="5" y="1038"/>
                    <a:pt x="3" y="1038"/>
                  </a:cubicBezTo>
                  <a:cubicBezTo>
                    <a:pt x="2" y="1038"/>
                    <a:pt x="0" y="1037"/>
                    <a:pt x="0" y="1035"/>
                  </a:cubicBezTo>
                  <a:close/>
                  <a:moveTo>
                    <a:pt x="1" y="1022"/>
                  </a:moveTo>
                  <a:lnTo>
                    <a:pt x="1" y="1022"/>
                  </a:lnTo>
                  <a:cubicBezTo>
                    <a:pt x="1" y="1021"/>
                    <a:pt x="2" y="1019"/>
                    <a:pt x="4" y="1019"/>
                  </a:cubicBezTo>
                  <a:cubicBezTo>
                    <a:pt x="5" y="1019"/>
                    <a:pt x="7" y="1021"/>
                    <a:pt x="7" y="1022"/>
                  </a:cubicBezTo>
                  <a:lnTo>
                    <a:pt x="7" y="1022"/>
                  </a:lnTo>
                  <a:cubicBezTo>
                    <a:pt x="7" y="1024"/>
                    <a:pt x="5" y="1026"/>
                    <a:pt x="4" y="1026"/>
                  </a:cubicBezTo>
                  <a:cubicBezTo>
                    <a:pt x="2" y="1026"/>
                    <a:pt x="1" y="1024"/>
                    <a:pt x="1" y="1022"/>
                  </a:cubicBezTo>
                  <a:close/>
                  <a:moveTo>
                    <a:pt x="1" y="1010"/>
                  </a:moveTo>
                  <a:lnTo>
                    <a:pt x="1" y="1010"/>
                  </a:lnTo>
                  <a:cubicBezTo>
                    <a:pt x="1" y="1008"/>
                    <a:pt x="2" y="1007"/>
                    <a:pt x="4" y="1007"/>
                  </a:cubicBezTo>
                  <a:cubicBezTo>
                    <a:pt x="6" y="1007"/>
                    <a:pt x="7" y="1008"/>
                    <a:pt x="7" y="1010"/>
                  </a:cubicBezTo>
                  <a:lnTo>
                    <a:pt x="7" y="1010"/>
                  </a:lnTo>
                  <a:cubicBezTo>
                    <a:pt x="7" y="1012"/>
                    <a:pt x="6" y="1013"/>
                    <a:pt x="4" y="1013"/>
                  </a:cubicBezTo>
                  <a:cubicBezTo>
                    <a:pt x="2" y="1013"/>
                    <a:pt x="1" y="1012"/>
                    <a:pt x="1" y="1010"/>
                  </a:cubicBezTo>
                  <a:close/>
                  <a:moveTo>
                    <a:pt x="1" y="997"/>
                  </a:moveTo>
                  <a:lnTo>
                    <a:pt x="1" y="997"/>
                  </a:lnTo>
                  <a:cubicBezTo>
                    <a:pt x="1" y="996"/>
                    <a:pt x="3" y="994"/>
                    <a:pt x="4" y="994"/>
                  </a:cubicBezTo>
                  <a:cubicBezTo>
                    <a:pt x="6" y="994"/>
                    <a:pt x="7" y="996"/>
                    <a:pt x="7" y="997"/>
                  </a:cubicBezTo>
                  <a:lnTo>
                    <a:pt x="7" y="997"/>
                  </a:lnTo>
                  <a:cubicBezTo>
                    <a:pt x="7" y="999"/>
                    <a:pt x="6" y="1001"/>
                    <a:pt x="4" y="1001"/>
                  </a:cubicBezTo>
                  <a:cubicBezTo>
                    <a:pt x="3" y="1001"/>
                    <a:pt x="1" y="999"/>
                    <a:pt x="1" y="997"/>
                  </a:cubicBezTo>
                  <a:close/>
                  <a:moveTo>
                    <a:pt x="2" y="985"/>
                  </a:moveTo>
                  <a:lnTo>
                    <a:pt x="2" y="985"/>
                  </a:lnTo>
                  <a:cubicBezTo>
                    <a:pt x="2" y="983"/>
                    <a:pt x="3" y="982"/>
                    <a:pt x="5" y="982"/>
                  </a:cubicBezTo>
                  <a:cubicBezTo>
                    <a:pt x="6" y="982"/>
                    <a:pt x="8" y="983"/>
                    <a:pt x="8" y="985"/>
                  </a:cubicBezTo>
                  <a:lnTo>
                    <a:pt x="8" y="985"/>
                  </a:lnTo>
                  <a:cubicBezTo>
                    <a:pt x="8" y="987"/>
                    <a:pt x="6" y="988"/>
                    <a:pt x="5" y="988"/>
                  </a:cubicBezTo>
                  <a:cubicBezTo>
                    <a:pt x="3" y="988"/>
                    <a:pt x="2" y="987"/>
                    <a:pt x="2" y="985"/>
                  </a:cubicBezTo>
                  <a:close/>
                  <a:moveTo>
                    <a:pt x="2" y="972"/>
                  </a:moveTo>
                  <a:lnTo>
                    <a:pt x="2" y="972"/>
                  </a:lnTo>
                  <a:cubicBezTo>
                    <a:pt x="2" y="971"/>
                    <a:pt x="3" y="969"/>
                    <a:pt x="5" y="969"/>
                  </a:cubicBezTo>
                  <a:cubicBezTo>
                    <a:pt x="7" y="969"/>
                    <a:pt x="8" y="971"/>
                    <a:pt x="8" y="972"/>
                  </a:cubicBezTo>
                  <a:lnTo>
                    <a:pt x="8" y="972"/>
                  </a:lnTo>
                  <a:cubicBezTo>
                    <a:pt x="8" y="974"/>
                    <a:pt x="7" y="976"/>
                    <a:pt x="5" y="976"/>
                  </a:cubicBezTo>
                  <a:cubicBezTo>
                    <a:pt x="3" y="976"/>
                    <a:pt x="2" y="974"/>
                    <a:pt x="2" y="972"/>
                  </a:cubicBezTo>
                  <a:close/>
                  <a:moveTo>
                    <a:pt x="3" y="960"/>
                  </a:moveTo>
                  <a:lnTo>
                    <a:pt x="3" y="960"/>
                  </a:lnTo>
                  <a:cubicBezTo>
                    <a:pt x="3" y="958"/>
                    <a:pt x="4" y="957"/>
                    <a:pt x="6" y="957"/>
                  </a:cubicBezTo>
                  <a:cubicBezTo>
                    <a:pt x="7" y="957"/>
                    <a:pt x="9" y="958"/>
                    <a:pt x="9" y="960"/>
                  </a:cubicBezTo>
                  <a:lnTo>
                    <a:pt x="9" y="960"/>
                  </a:lnTo>
                  <a:cubicBezTo>
                    <a:pt x="9" y="962"/>
                    <a:pt x="7" y="963"/>
                    <a:pt x="6" y="963"/>
                  </a:cubicBezTo>
                  <a:cubicBezTo>
                    <a:pt x="4" y="963"/>
                    <a:pt x="3" y="962"/>
                    <a:pt x="3" y="960"/>
                  </a:cubicBezTo>
                  <a:close/>
                  <a:moveTo>
                    <a:pt x="3" y="947"/>
                  </a:moveTo>
                  <a:lnTo>
                    <a:pt x="3" y="947"/>
                  </a:lnTo>
                  <a:cubicBezTo>
                    <a:pt x="3" y="946"/>
                    <a:pt x="5" y="944"/>
                    <a:pt x="6" y="944"/>
                  </a:cubicBezTo>
                  <a:cubicBezTo>
                    <a:pt x="8" y="944"/>
                    <a:pt x="10" y="946"/>
                    <a:pt x="10" y="947"/>
                  </a:cubicBezTo>
                  <a:lnTo>
                    <a:pt x="10" y="947"/>
                  </a:lnTo>
                  <a:cubicBezTo>
                    <a:pt x="10" y="949"/>
                    <a:pt x="8" y="951"/>
                    <a:pt x="6" y="951"/>
                  </a:cubicBezTo>
                  <a:cubicBezTo>
                    <a:pt x="5" y="951"/>
                    <a:pt x="3" y="949"/>
                    <a:pt x="3" y="947"/>
                  </a:cubicBezTo>
                  <a:close/>
                  <a:moveTo>
                    <a:pt x="4" y="935"/>
                  </a:moveTo>
                  <a:lnTo>
                    <a:pt x="4" y="935"/>
                  </a:lnTo>
                  <a:cubicBezTo>
                    <a:pt x="4" y="933"/>
                    <a:pt x="5" y="932"/>
                    <a:pt x="7" y="932"/>
                  </a:cubicBezTo>
                  <a:cubicBezTo>
                    <a:pt x="9" y="932"/>
                    <a:pt x="10" y="933"/>
                    <a:pt x="10" y="935"/>
                  </a:cubicBezTo>
                  <a:lnTo>
                    <a:pt x="10" y="935"/>
                  </a:lnTo>
                  <a:cubicBezTo>
                    <a:pt x="10" y="937"/>
                    <a:pt x="9" y="938"/>
                    <a:pt x="7" y="938"/>
                  </a:cubicBezTo>
                  <a:cubicBezTo>
                    <a:pt x="5" y="938"/>
                    <a:pt x="4" y="937"/>
                    <a:pt x="4" y="935"/>
                  </a:cubicBezTo>
                  <a:close/>
                  <a:moveTo>
                    <a:pt x="5" y="922"/>
                  </a:moveTo>
                  <a:lnTo>
                    <a:pt x="5" y="922"/>
                  </a:lnTo>
                  <a:cubicBezTo>
                    <a:pt x="5" y="921"/>
                    <a:pt x="6" y="919"/>
                    <a:pt x="8" y="919"/>
                  </a:cubicBezTo>
                  <a:cubicBezTo>
                    <a:pt x="10" y="919"/>
                    <a:pt x="11" y="921"/>
                    <a:pt x="11" y="922"/>
                  </a:cubicBezTo>
                  <a:lnTo>
                    <a:pt x="11" y="922"/>
                  </a:lnTo>
                  <a:cubicBezTo>
                    <a:pt x="11" y="924"/>
                    <a:pt x="10" y="926"/>
                    <a:pt x="8" y="926"/>
                  </a:cubicBezTo>
                  <a:cubicBezTo>
                    <a:pt x="6" y="926"/>
                    <a:pt x="5" y="924"/>
                    <a:pt x="5" y="922"/>
                  </a:cubicBezTo>
                  <a:close/>
                  <a:moveTo>
                    <a:pt x="6" y="910"/>
                  </a:moveTo>
                  <a:lnTo>
                    <a:pt x="6" y="910"/>
                  </a:lnTo>
                  <a:cubicBezTo>
                    <a:pt x="6" y="908"/>
                    <a:pt x="7" y="907"/>
                    <a:pt x="9" y="907"/>
                  </a:cubicBezTo>
                  <a:cubicBezTo>
                    <a:pt x="11" y="907"/>
                    <a:pt x="12" y="908"/>
                    <a:pt x="12" y="910"/>
                  </a:cubicBezTo>
                  <a:lnTo>
                    <a:pt x="12" y="910"/>
                  </a:lnTo>
                  <a:cubicBezTo>
                    <a:pt x="12" y="912"/>
                    <a:pt x="11" y="913"/>
                    <a:pt x="9" y="913"/>
                  </a:cubicBezTo>
                  <a:cubicBezTo>
                    <a:pt x="7" y="913"/>
                    <a:pt x="6" y="912"/>
                    <a:pt x="6" y="910"/>
                  </a:cubicBezTo>
                  <a:close/>
                  <a:moveTo>
                    <a:pt x="7" y="897"/>
                  </a:moveTo>
                  <a:lnTo>
                    <a:pt x="7" y="897"/>
                  </a:lnTo>
                  <a:cubicBezTo>
                    <a:pt x="7" y="896"/>
                    <a:pt x="8" y="894"/>
                    <a:pt x="10" y="894"/>
                  </a:cubicBezTo>
                  <a:cubicBezTo>
                    <a:pt x="11" y="894"/>
                    <a:pt x="13" y="896"/>
                    <a:pt x="13" y="897"/>
                  </a:cubicBezTo>
                  <a:lnTo>
                    <a:pt x="13" y="897"/>
                  </a:lnTo>
                  <a:cubicBezTo>
                    <a:pt x="13" y="899"/>
                    <a:pt x="11" y="901"/>
                    <a:pt x="10" y="901"/>
                  </a:cubicBezTo>
                  <a:cubicBezTo>
                    <a:pt x="8" y="901"/>
                    <a:pt x="7" y="899"/>
                    <a:pt x="7" y="897"/>
                  </a:cubicBezTo>
                  <a:close/>
                  <a:moveTo>
                    <a:pt x="8" y="885"/>
                  </a:moveTo>
                  <a:lnTo>
                    <a:pt x="8" y="885"/>
                  </a:lnTo>
                  <a:cubicBezTo>
                    <a:pt x="8" y="883"/>
                    <a:pt x="9" y="882"/>
                    <a:pt x="11" y="882"/>
                  </a:cubicBezTo>
                  <a:cubicBezTo>
                    <a:pt x="13" y="882"/>
                    <a:pt x="14" y="883"/>
                    <a:pt x="14" y="885"/>
                  </a:cubicBezTo>
                  <a:lnTo>
                    <a:pt x="14" y="885"/>
                  </a:lnTo>
                  <a:cubicBezTo>
                    <a:pt x="14" y="887"/>
                    <a:pt x="13" y="888"/>
                    <a:pt x="11" y="888"/>
                  </a:cubicBezTo>
                  <a:cubicBezTo>
                    <a:pt x="9" y="888"/>
                    <a:pt x="8" y="887"/>
                    <a:pt x="8" y="885"/>
                  </a:cubicBezTo>
                  <a:close/>
                  <a:moveTo>
                    <a:pt x="9" y="873"/>
                  </a:moveTo>
                  <a:lnTo>
                    <a:pt x="9" y="873"/>
                  </a:lnTo>
                  <a:cubicBezTo>
                    <a:pt x="9" y="871"/>
                    <a:pt x="10" y="869"/>
                    <a:pt x="12" y="869"/>
                  </a:cubicBezTo>
                  <a:cubicBezTo>
                    <a:pt x="14" y="869"/>
                    <a:pt x="15" y="871"/>
                    <a:pt x="15" y="873"/>
                  </a:cubicBezTo>
                  <a:lnTo>
                    <a:pt x="15" y="873"/>
                  </a:lnTo>
                  <a:cubicBezTo>
                    <a:pt x="15" y="874"/>
                    <a:pt x="14" y="876"/>
                    <a:pt x="12" y="876"/>
                  </a:cubicBezTo>
                  <a:cubicBezTo>
                    <a:pt x="10" y="876"/>
                    <a:pt x="9" y="874"/>
                    <a:pt x="9" y="873"/>
                  </a:cubicBezTo>
                  <a:close/>
                  <a:moveTo>
                    <a:pt x="10" y="860"/>
                  </a:moveTo>
                  <a:lnTo>
                    <a:pt x="10" y="860"/>
                  </a:lnTo>
                  <a:cubicBezTo>
                    <a:pt x="10" y="858"/>
                    <a:pt x="11" y="857"/>
                    <a:pt x="13" y="857"/>
                  </a:cubicBezTo>
                  <a:cubicBezTo>
                    <a:pt x="15" y="857"/>
                    <a:pt x="16" y="858"/>
                    <a:pt x="16" y="860"/>
                  </a:cubicBezTo>
                  <a:lnTo>
                    <a:pt x="16" y="860"/>
                  </a:lnTo>
                  <a:cubicBezTo>
                    <a:pt x="16" y="862"/>
                    <a:pt x="15" y="863"/>
                    <a:pt x="13" y="863"/>
                  </a:cubicBezTo>
                  <a:cubicBezTo>
                    <a:pt x="11" y="863"/>
                    <a:pt x="10" y="862"/>
                    <a:pt x="10" y="860"/>
                  </a:cubicBezTo>
                  <a:close/>
                  <a:moveTo>
                    <a:pt x="11" y="848"/>
                  </a:moveTo>
                  <a:lnTo>
                    <a:pt x="11" y="848"/>
                  </a:lnTo>
                  <a:cubicBezTo>
                    <a:pt x="11" y="846"/>
                    <a:pt x="13" y="845"/>
                    <a:pt x="14" y="845"/>
                  </a:cubicBezTo>
                  <a:cubicBezTo>
                    <a:pt x="16" y="845"/>
                    <a:pt x="17" y="846"/>
                    <a:pt x="17" y="848"/>
                  </a:cubicBezTo>
                  <a:lnTo>
                    <a:pt x="17" y="848"/>
                  </a:lnTo>
                  <a:cubicBezTo>
                    <a:pt x="17" y="849"/>
                    <a:pt x="16" y="851"/>
                    <a:pt x="14" y="851"/>
                  </a:cubicBezTo>
                  <a:cubicBezTo>
                    <a:pt x="13" y="851"/>
                    <a:pt x="11" y="849"/>
                    <a:pt x="11" y="848"/>
                  </a:cubicBezTo>
                  <a:close/>
                  <a:moveTo>
                    <a:pt x="13" y="835"/>
                  </a:moveTo>
                  <a:lnTo>
                    <a:pt x="13" y="835"/>
                  </a:lnTo>
                  <a:cubicBezTo>
                    <a:pt x="13" y="834"/>
                    <a:pt x="14" y="832"/>
                    <a:pt x="16" y="832"/>
                  </a:cubicBezTo>
                  <a:cubicBezTo>
                    <a:pt x="17" y="832"/>
                    <a:pt x="19" y="834"/>
                    <a:pt x="19" y="835"/>
                  </a:cubicBezTo>
                  <a:lnTo>
                    <a:pt x="19" y="835"/>
                  </a:lnTo>
                  <a:cubicBezTo>
                    <a:pt x="19" y="837"/>
                    <a:pt x="17" y="838"/>
                    <a:pt x="16" y="838"/>
                  </a:cubicBezTo>
                  <a:cubicBezTo>
                    <a:pt x="14" y="838"/>
                    <a:pt x="13" y="837"/>
                    <a:pt x="13" y="835"/>
                  </a:cubicBezTo>
                  <a:close/>
                  <a:moveTo>
                    <a:pt x="14" y="823"/>
                  </a:moveTo>
                  <a:lnTo>
                    <a:pt x="14" y="823"/>
                  </a:lnTo>
                  <a:cubicBezTo>
                    <a:pt x="14" y="821"/>
                    <a:pt x="15" y="820"/>
                    <a:pt x="17" y="820"/>
                  </a:cubicBezTo>
                  <a:cubicBezTo>
                    <a:pt x="19" y="820"/>
                    <a:pt x="20" y="821"/>
                    <a:pt x="20" y="823"/>
                  </a:cubicBezTo>
                  <a:lnTo>
                    <a:pt x="20" y="823"/>
                  </a:lnTo>
                  <a:cubicBezTo>
                    <a:pt x="20" y="825"/>
                    <a:pt x="19" y="826"/>
                    <a:pt x="17" y="826"/>
                  </a:cubicBezTo>
                  <a:cubicBezTo>
                    <a:pt x="15" y="826"/>
                    <a:pt x="14" y="825"/>
                    <a:pt x="14" y="823"/>
                  </a:cubicBezTo>
                  <a:close/>
                  <a:moveTo>
                    <a:pt x="15" y="810"/>
                  </a:moveTo>
                  <a:lnTo>
                    <a:pt x="15" y="810"/>
                  </a:lnTo>
                  <a:cubicBezTo>
                    <a:pt x="15" y="809"/>
                    <a:pt x="17" y="807"/>
                    <a:pt x="18" y="807"/>
                  </a:cubicBezTo>
                  <a:cubicBezTo>
                    <a:pt x="20" y="807"/>
                    <a:pt x="22" y="809"/>
                    <a:pt x="22" y="810"/>
                  </a:cubicBezTo>
                  <a:lnTo>
                    <a:pt x="22" y="810"/>
                  </a:lnTo>
                  <a:cubicBezTo>
                    <a:pt x="22" y="812"/>
                    <a:pt x="20" y="814"/>
                    <a:pt x="18" y="814"/>
                  </a:cubicBezTo>
                  <a:cubicBezTo>
                    <a:pt x="17" y="814"/>
                    <a:pt x="15" y="812"/>
                    <a:pt x="15" y="810"/>
                  </a:cubicBezTo>
                  <a:close/>
                  <a:moveTo>
                    <a:pt x="17" y="798"/>
                  </a:moveTo>
                  <a:lnTo>
                    <a:pt x="17" y="798"/>
                  </a:lnTo>
                  <a:cubicBezTo>
                    <a:pt x="17" y="796"/>
                    <a:pt x="18" y="795"/>
                    <a:pt x="20" y="795"/>
                  </a:cubicBezTo>
                  <a:cubicBezTo>
                    <a:pt x="22" y="795"/>
                    <a:pt x="23" y="796"/>
                    <a:pt x="23" y="798"/>
                  </a:cubicBezTo>
                  <a:lnTo>
                    <a:pt x="23" y="798"/>
                  </a:lnTo>
                  <a:cubicBezTo>
                    <a:pt x="23" y="800"/>
                    <a:pt x="22" y="801"/>
                    <a:pt x="20" y="801"/>
                  </a:cubicBezTo>
                  <a:cubicBezTo>
                    <a:pt x="18" y="801"/>
                    <a:pt x="17" y="800"/>
                    <a:pt x="17" y="798"/>
                  </a:cubicBezTo>
                  <a:close/>
                  <a:moveTo>
                    <a:pt x="19" y="786"/>
                  </a:moveTo>
                  <a:lnTo>
                    <a:pt x="19" y="786"/>
                  </a:lnTo>
                  <a:cubicBezTo>
                    <a:pt x="19" y="784"/>
                    <a:pt x="20" y="782"/>
                    <a:pt x="22" y="782"/>
                  </a:cubicBezTo>
                  <a:cubicBezTo>
                    <a:pt x="23" y="782"/>
                    <a:pt x="25" y="784"/>
                    <a:pt x="25" y="786"/>
                  </a:cubicBezTo>
                  <a:lnTo>
                    <a:pt x="25" y="786"/>
                  </a:lnTo>
                  <a:cubicBezTo>
                    <a:pt x="25" y="787"/>
                    <a:pt x="23" y="789"/>
                    <a:pt x="22" y="789"/>
                  </a:cubicBezTo>
                  <a:cubicBezTo>
                    <a:pt x="20" y="789"/>
                    <a:pt x="19" y="787"/>
                    <a:pt x="19" y="786"/>
                  </a:cubicBezTo>
                  <a:close/>
                  <a:moveTo>
                    <a:pt x="20" y="773"/>
                  </a:moveTo>
                  <a:lnTo>
                    <a:pt x="20" y="773"/>
                  </a:lnTo>
                  <a:cubicBezTo>
                    <a:pt x="20" y="771"/>
                    <a:pt x="22" y="770"/>
                    <a:pt x="23" y="770"/>
                  </a:cubicBezTo>
                  <a:cubicBezTo>
                    <a:pt x="25" y="770"/>
                    <a:pt x="27" y="771"/>
                    <a:pt x="27" y="773"/>
                  </a:cubicBezTo>
                  <a:lnTo>
                    <a:pt x="27" y="773"/>
                  </a:lnTo>
                  <a:cubicBezTo>
                    <a:pt x="27" y="775"/>
                    <a:pt x="25" y="776"/>
                    <a:pt x="23" y="776"/>
                  </a:cubicBezTo>
                  <a:cubicBezTo>
                    <a:pt x="22" y="776"/>
                    <a:pt x="20" y="775"/>
                    <a:pt x="20" y="773"/>
                  </a:cubicBezTo>
                  <a:close/>
                  <a:moveTo>
                    <a:pt x="22" y="761"/>
                  </a:moveTo>
                  <a:lnTo>
                    <a:pt x="22" y="761"/>
                  </a:lnTo>
                  <a:cubicBezTo>
                    <a:pt x="22" y="759"/>
                    <a:pt x="23" y="758"/>
                    <a:pt x="25" y="758"/>
                  </a:cubicBezTo>
                  <a:cubicBezTo>
                    <a:pt x="27" y="758"/>
                    <a:pt x="28" y="759"/>
                    <a:pt x="28" y="761"/>
                  </a:cubicBezTo>
                  <a:lnTo>
                    <a:pt x="28" y="761"/>
                  </a:lnTo>
                  <a:cubicBezTo>
                    <a:pt x="28" y="763"/>
                    <a:pt x="27" y="764"/>
                    <a:pt x="25" y="764"/>
                  </a:cubicBezTo>
                  <a:cubicBezTo>
                    <a:pt x="23" y="764"/>
                    <a:pt x="22" y="763"/>
                    <a:pt x="22" y="761"/>
                  </a:cubicBezTo>
                  <a:close/>
                  <a:moveTo>
                    <a:pt x="24" y="748"/>
                  </a:moveTo>
                  <a:lnTo>
                    <a:pt x="24" y="748"/>
                  </a:lnTo>
                  <a:cubicBezTo>
                    <a:pt x="24" y="747"/>
                    <a:pt x="25" y="745"/>
                    <a:pt x="27" y="745"/>
                  </a:cubicBezTo>
                  <a:cubicBezTo>
                    <a:pt x="29" y="745"/>
                    <a:pt x="30" y="747"/>
                    <a:pt x="30" y="748"/>
                  </a:cubicBezTo>
                  <a:lnTo>
                    <a:pt x="30" y="748"/>
                  </a:lnTo>
                  <a:cubicBezTo>
                    <a:pt x="30" y="750"/>
                    <a:pt x="29" y="752"/>
                    <a:pt x="27" y="752"/>
                  </a:cubicBezTo>
                  <a:cubicBezTo>
                    <a:pt x="25" y="752"/>
                    <a:pt x="24" y="750"/>
                    <a:pt x="24" y="748"/>
                  </a:cubicBezTo>
                  <a:close/>
                  <a:moveTo>
                    <a:pt x="26" y="736"/>
                  </a:moveTo>
                  <a:lnTo>
                    <a:pt x="26" y="736"/>
                  </a:lnTo>
                  <a:cubicBezTo>
                    <a:pt x="26" y="734"/>
                    <a:pt x="27" y="733"/>
                    <a:pt x="29" y="733"/>
                  </a:cubicBezTo>
                  <a:cubicBezTo>
                    <a:pt x="31" y="733"/>
                    <a:pt x="32" y="734"/>
                    <a:pt x="32" y="736"/>
                  </a:cubicBezTo>
                  <a:lnTo>
                    <a:pt x="32" y="736"/>
                  </a:lnTo>
                  <a:cubicBezTo>
                    <a:pt x="32" y="738"/>
                    <a:pt x="31" y="739"/>
                    <a:pt x="29" y="739"/>
                  </a:cubicBezTo>
                  <a:cubicBezTo>
                    <a:pt x="27" y="739"/>
                    <a:pt x="26" y="738"/>
                    <a:pt x="26" y="736"/>
                  </a:cubicBezTo>
                  <a:close/>
                  <a:moveTo>
                    <a:pt x="28" y="724"/>
                  </a:moveTo>
                  <a:lnTo>
                    <a:pt x="28" y="724"/>
                  </a:lnTo>
                  <a:cubicBezTo>
                    <a:pt x="28" y="722"/>
                    <a:pt x="29" y="721"/>
                    <a:pt x="31" y="721"/>
                  </a:cubicBezTo>
                  <a:cubicBezTo>
                    <a:pt x="33" y="721"/>
                    <a:pt x="34" y="722"/>
                    <a:pt x="34" y="724"/>
                  </a:cubicBezTo>
                  <a:lnTo>
                    <a:pt x="34" y="724"/>
                  </a:lnTo>
                  <a:cubicBezTo>
                    <a:pt x="34" y="726"/>
                    <a:pt x="33" y="727"/>
                    <a:pt x="31" y="727"/>
                  </a:cubicBezTo>
                  <a:cubicBezTo>
                    <a:pt x="29" y="727"/>
                    <a:pt x="28" y="726"/>
                    <a:pt x="28" y="724"/>
                  </a:cubicBezTo>
                  <a:close/>
                  <a:moveTo>
                    <a:pt x="30" y="711"/>
                  </a:moveTo>
                  <a:lnTo>
                    <a:pt x="30" y="711"/>
                  </a:lnTo>
                  <a:cubicBezTo>
                    <a:pt x="30" y="710"/>
                    <a:pt x="31" y="708"/>
                    <a:pt x="33" y="708"/>
                  </a:cubicBezTo>
                  <a:cubicBezTo>
                    <a:pt x="35" y="708"/>
                    <a:pt x="36" y="710"/>
                    <a:pt x="36" y="711"/>
                  </a:cubicBezTo>
                  <a:lnTo>
                    <a:pt x="36" y="711"/>
                  </a:lnTo>
                  <a:cubicBezTo>
                    <a:pt x="36" y="713"/>
                    <a:pt x="35" y="715"/>
                    <a:pt x="33" y="715"/>
                  </a:cubicBezTo>
                  <a:cubicBezTo>
                    <a:pt x="31" y="715"/>
                    <a:pt x="30" y="713"/>
                    <a:pt x="30" y="711"/>
                  </a:cubicBezTo>
                  <a:close/>
                  <a:moveTo>
                    <a:pt x="32" y="699"/>
                  </a:moveTo>
                  <a:lnTo>
                    <a:pt x="32" y="699"/>
                  </a:lnTo>
                  <a:cubicBezTo>
                    <a:pt x="32" y="697"/>
                    <a:pt x="34" y="696"/>
                    <a:pt x="35" y="696"/>
                  </a:cubicBezTo>
                  <a:cubicBezTo>
                    <a:pt x="37" y="696"/>
                    <a:pt x="38" y="697"/>
                    <a:pt x="38" y="699"/>
                  </a:cubicBezTo>
                  <a:lnTo>
                    <a:pt x="38" y="699"/>
                  </a:lnTo>
                  <a:cubicBezTo>
                    <a:pt x="38" y="701"/>
                    <a:pt x="37" y="702"/>
                    <a:pt x="35" y="702"/>
                  </a:cubicBezTo>
                  <a:cubicBezTo>
                    <a:pt x="34" y="702"/>
                    <a:pt x="32" y="701"/>
                    <a:pt x="32" y="699"/>
                  </a:cubicBezTo>
                  <a:close/>
                  <a:moveTo>
                    <a:pt x="34" y="687"/>
                  </a:moveTo>
                  <a:lnTo>
                    <a:pt x="34" y="687"/>
                  </a:lnTo>
                  <a:cubicBezTo>
                    <a:pt x="34" y="685"/>
                    <a:pt x="36" y="684"/>
                    <a:pt x="38" y="684"/>
                  </a:cubicBezTo>
                  <a:cubicBezTo>
                    <a:pt x="39" y="684"/>
                    <a:pt x="41" y="685"/>
                    <a:pt x="41" y="687"/>
                  </a:cubicBezTo>
                  <a:lnTo>
                    <a:pt x="41" y="687"/>
                  </a:lnTo>
                  <a:cubicBezTo>
                    <a:pt x="41" y="689"/>
                    <a:pt x="39" y="690"/>
                    <a:pt x="38" y="690"/>
                  </a:cubicBezTo>
                  <a:cubicBezTo>
                    <a:pt x="36" y="690"/>
                    <a:pt x="34" y="689"/>
                    <a:pt x="34" y="687"/>
                  </a:cubicBezTo>
                  <a:close/>
                  <a:moveTo>
                    <a:pt x="37" y="675"/>
                  </a:moveTo>
                  <a:lnTo>
                    <a:pt x="37" y="675"/>
                  </a:lnTo>
                  <a:cubicBezTo>
                    <a:pt x="37" y="673"/>
                    <a:pt x="38" y="671"/>
                    <a:pt x="40" y="671"/>
                  </a:cubicBezTo>
                  <a:cubicBezTo>
                    <a:pt x="42" y="671"/>
                    <a:pt x="43" y="673"/>
                    <a:pt x="43" y="675"/>
                  </a:cubicBezTo>
                  <a:lnTo>
                    <a:pt x="43" y="675"/>
                  </a:lnTo>
                  <a:cubicBezTo>
                    <a:pt x="43" y="676"/>
                    <a:pt x="42" y="678"/>
                    <a:pt x="40" y="678"/>
                  </a:cubicBezTo>
                  <a:cubicBezTo>
                    <a:pt x="38" y="678"/>
                    <a:pt x="37" y="676"/>
                    <a:pt x="37" y="675"/>
                  </a:cubicBezTo>
                  <a:close/>
                  <a:moveTo>
                    <a:pt x="39" y="662"/>
                  </a:moveTo>
                  <a:lnTo>
                    <a:pt x="39" y="662"/>
                  </a:lnTo>
                  <a:cubicBezTo>
                    <a:pt x="39" y="661"/>
                    <a:pt x="41" y="659"/>
                    <a:pt x="42" y="659"/>
                  </a:cubicBezTo>
                  <a:cubicBezTo>
                    <a:pt x="44" y="659"/>
                    <a:pt x="46" y="661"/>
                    <a:pt x="46" y="662"/>
                  </a:cubicBezTo>
                  <a:lnTo>
                    <a:pt x="46" y="662"/>
                  </a:lnTo>
                  <a:cubicBezTo>
                    <a:pt x="46" y="664"/>
                    <a:pt x="44" y="665"/>
                    <a:pt x="42" y="665"/>
                  </a:cubicBezTo>
                  <a:cubicBezTo>
                    <a:pt x="41" y="665"/>
                    <a:pt x="39" y="664"/>
                    <a:pt x="39" y="662"/>
                  </a:cubicBezTo>
                  <a:close/>
                  <a:moveTo>
                    <a:pt x="42" y="650"/>
                  </a:moveTo>
                  <a:lnTo>
                    <a:pt x="42" y="650"/>
                  </a:lnTo>
                  <a:cubicBezTo>
                    <a:pt x="42" y="648"/>
                    <a:pt x="43" y="647"/>
                    <a:pt x="45" y="647"/>
                  </a:cubicBezTo>
                  <a:cubicBezTo>
                    <a:pt x="47" y="647"/>
                    <a:pt x="48" y="648"/>
                    <a:pt x="48" y="650"/>
                  </a:cubicBezTo>
                  <a:lnTo>
                    <a:pt x="48" y="650"/>
                  </a:lnTo>
                  <a:cubicBezTo>
                    <a:pt x="48" y="652"/>
                    <a:pt x="47" y="653"/>
                    <a:pt x="45" y="653"/>
                  </a:cubicBezTo>
                  <a:cubicBezTo>
                    <a:pt x="43" y="653"/>
                    <a:pt x="42" y="652"/>
                    <a:pt x="42" y="650"/>
                  </a:cubicBezTo>
                  <a:close/>
                  <a:moveTo>
                    <a:pt x="44" y="638"/>
                  </a:moveTo>
                  <a:lnTo>
                    <a:pt x="44" y="638"/>
                  </a:lnTo>
                  <a:cubicBezTo>
                    <a:pt x="44" y="636"/>
                    <a:pt x="46" y="635"/>
                    <a:pt x="48" y="635"/>
                  </a:cubicBezTo>
                  <a:cubicBezTo>
                    <a:pt x="49" y="635"/>
                    <a:pt x="51" y="636"/>
                    <a:pt x="51" y="638"/>
                  </a:cubicBezTo>
                  <a:lnTo>
                    <a:pt x="51" y="638"/>
                  </a:lnTo>
                  <a:cubicBezTo>
                    <a:pt x="51" y="640"/>
                    <a:pt x="49" y="641"/>
                    <a:pt x="48" y="641"/>
                  </a:cubicBezTo>
                  <a:cubicBezTo>
                    <a:pt x="46" y="641"/>
                    <a:pt x="44" y="640"/>
                    <a:pt x="44" y="638"/>
                  </a:cubicBezTo>
                  <a:close/>
                  <a:moveTo>
                    <a:pt x="47" y="626"/>
                  </a:moveTo>
                  <a:lnTo>
                    <a:pt x="47" y="626"/>
                  </a:lnTo>
                  <a:cubicBezTo>
                    <a:pt x="47" y="624"/>
                    <a:pt x="49" y="622"/>
                    <a:pt x="50" y="622"/>
                  </a:cubicBezTo>
                  <a:cubicBezTo>
                    <a:pt x="52" y="622"/>
                    <a:pt x="53" y="624"/>
                    <a:pt x="53" y="626"/>
                  </a:cubicBezTo>
                  <a:lnTo>
                    <a:pt x="53" y="626"/>
                  </a:lnTo>
                  <a:cubicBezTo>
                    <a:pt x="53" y="627"/>
                    <a:pt x="52" y="629"/>
                    <a:pt x="50" y="629"/>
                  </a:cubicBezTo>
                  <a:cubicBezTo>
                    <a:pt x="49" y="629"/>
                    <a:pt x="47" y="627"/>
                    <a:pt x="47" y="626"/>
                  </a:cubicBezTo>
                  <a:close/>
                  <a:moveTo>
                    <a:pt x="50" y="613"/>
                  </a:moveTo>
                  <a:lnTo>
                    <a:pt x="50" y="613"/>
                  </a:lnTo>
                  <a:cubicBezTo>
                    <a:pt x="50" y="612"/>
                    <a:pt x="51" y="610"/>
                    <a:pt x="53" y="610"/>
                  </a:cubicBezTo>
                  <a:cubicBezTo>
                    <a:pt x="55" y="610"/>
                    <a:pt x="56" y="612"/>
                    <a:pt x="56" y="613"/>
                  </a:cubicBezTo>
                  <a:lnTo>
                    <a:pt x="56" y="613"/>
                  </a:lnTo>
                  <a:cubicBezTo>
                    <a:pt x="56" y="615"/>
                    <a:pt x="55" y="617"/>
                    <a:pt x="53" y="617"/>
                  </a:cubicBezTo>
                  <a:cubicBezTo>
                    <a:pt x="51" y="617"/>
                    <a:pt x="50" y="615"/>
                    <a:pt x="50" y="613"/>
                  </a:cubicBezTo>
                  <a:close/>
                  <a:moveTo>
                    <a:pt x="53" y="601"/>
                  </a:moveTo>
                  <a:lnTo>
                    <a:pt x="53" y="601"/>
                  </a:lnTo>
                  <a:cubicBezTo>
                    <a:pt x="53" y="599"/>
                    <a:pt x="54" y="598"/>
                    <a:pt x="56" y="598"/>
                  </a:cubicBezTo>
                  <a:cubicBezTo>
                    <a:pt x="58" y="598"/>
                    <a:pt x="59" y="599"/>
                    <a:pt x="59" y="601"/>
                  </a:cubicBezTo>
                  <a:lnTo>
                    <a:pt x="59" y="601"/>
                  </a:lnTo>
                  <a:cubicBezTo>
                    <a:pt x="59" y="603"/>
                    <a:pt x="58" y="604"/>
                    <a:pt x="56" y="604"/>
                  </a:cubicBezTo>
                  <a:cubicBezTo>
                    <a:pt x="54" y="604"/>
                    <a:pt x="53" y="603"/>
                    <a:pt x="53" y="601"/>
                  </a:cubicBezTo>
                  <a:close/>
                  <a:moveTo>
                    <a:pt x="56" y="589"/>
                  </a:moveTo>
                  <a:lnTo>
                    <a:pt x="56" y="589"/>
                  </a:lnTo>
                  <a:cubicBezTo>
                    <a:pt x="56" y="587"/>
                    <a:pt x="57" y="586"/>
                    <a:pt x="59" y="586"/>
                  </a:cubicBezTo>
                  <a:cubicBezTo>
                    <a:pt x="61" y="586"/>
                    <a:pt x="62" y="587"/>
                    <a:pt x="62" y="589"/>
                  </a:cubicBezTo>
                  <a:lnTo>
                    <a:pt x="62" y="589"/>
                  </a:lnTo>
                  <a:cubicBezTo>
                    <a:pt x="62" y="591"/>
                    <a:pt x="61" y="592"/>
                    <a:pt x="59" y="592"/>
                  </a:cubicBezTo>
                  <a:cubicBezTo>
                    <a:pt x="57" y="592"/>
                    <a:pt x="56" y="591"/>
                    <a:pt x="56" y="589"/>
                  </a:cubicBezTo>
                  <a:close/>
                  <a:moveTo>
                    <a:pt x="59" y="577"/>
                  </a:moveTo>
                  <a:lnTo>
                    <a:pt x="59" y="577"/>
                  </a:lnTo>
                  <a:cubicBezTo>
                    <a:pt x="59" y="575"/>
                    <a:pt x="60" y="574"/>
                    <a:pt x="62" y="574"/>
                  </a:cubicBezTo>
                  <a:cubicBezTo>
                    <a:pt x="64" y="574"/>
                    <a:pt x="65" y="575"/>
                    <a:pt x="65" y="577"/>
                  </a:cubicBezTo>
                  <a:lnTo>
                    <a:pt x="65" y="577"/>
                  </a:lnTo>
                  <a:cubicBezTo>
                    <a:pt x="65" y="579"/>
                    <a:pt x="64" y="580"/>
                    <a:pt x="62" y="580"/>
                  </a:cubicBezTo>
                  <a:cubicBezTo>
                    <a:pt x="60" y="580"/>
                    <a:pt x="59" y="579"/>
                    <a:pt x="59" y="577"/>
                  </a:cubicBezTo>
                  <a:close/>
                  <a:moveTo>
                    <a:pt x="62" y="565"/>
                  </a:moveTo>
                  <a:lnTo>
                    <a:pt x="62" y="565"/>
                  </a:lnTo>
                  <a:cubicBezTo>
                    <a:pt x="62" y="563"/>
                    <a:pt x="63" y="562"/>
                    <a:pt x="65" y="562"/>
                  </a:cubicBezTo>
                  <a:cubicBezTo>
                    <a:pt x="67" y="562"/>
                    <a:pt x="68" y="563"/>
                    <a:pt x="68" y="565"/>
                  </a:cubicBezTo>
                  <a:lnTo>
                    <a:pt x="68" y="565"/>
                  </a:lnTo>
                  <a:cubicBezTo>
                    <a:pt x="68" y="567"/>
                    <a:pt x="67" y="568"/>
                    <a:pt x="65" y="568"/>
                  </a:cubicBezTo>
                  <a:cubicBezTo>
                    <a:pt x="63" y="568"/>
                    <a:pt x="62" y="567"/>
                    <a:pt x="62" y="565"/>
                  </a:cubicBezTo>
                  <a:close/>
                  <a:moveTo>
                    <a:pt x="65" y="553"/>
                  </a:moveTo>
                  <a:lnTo>
                    <a:pt x="65" y="553"/>
                  </a:lnTo>
                  <a:cubicBezTo>
                    <a:pt x="65" y="551"/>
                    <a:pt x="67" y="550"/>
                    <a:pt x="68" y="550"/>
                  </a:cubicBezTo>
                  <a:cubicBezTo>
                    <a:pt x="70" y="550"/>
                    <a:pt x="71" y="551"/>
                    <a:pt x="71" y="553"/>
                  </a:cubicBezTo>
                  <a:lnTo>
                    <a:pt x="71" y="553"/>
                  </a:lnTo>
                  <a:cubicBezTo>
                    <a:pt x="71" y="555"/>
                    <a:pt x="70" y="556"/>
                    <a:pt x="68" y="556"/>
                  </a:cubicBezTo>
                  <a:cubicBezTo>
                    <a:pt x="67" y="556"/>
                    <a:pt x="65" y="555"/>
                    <a:pt x="65" y="553"/>
                  </a:cubicBezTo>
                  <a:close/>
                  <a:moveTo>
                    <a:pt x="69" y="541"/>
                  </a:moveTo>
                  <a:lnTo>
                    <a:pt x="69" y="541"/>
                  </a:lnTo>
                  <a:cubicBezTo>
                    <a:pt x="69" y="539"/>
                    <a:pt x="70" y="538"/>
                    <a:pt x="72" y="538"/>
                  </a:cubicBezTo>
                  <a:cubicBezTo>
                    <a:pt x="73" y="538"/>
                    <a:pt x="75" y="539"/>
                    <a:pt x="75" y="541"/>
                  </a:cubicBezTo>
                  <a:lnTo>
                    <a:pt x="75" y="541"/>
                  </a:lnTo>
                  <a:cubicBezTo>
                    <a:pt x="75" y="542"/>
                    <a:pt x="73" y="544"/>
                    <a:pt x="72" y="544"/>
                  </a:cubicBezTo>
                  <a:cubicBezTo>
                    <a:pt x="70" y="544"/>
                    <a:pt x="69" y="542"/>
                    <a:pt x="69" y="541"/>
                  </a:cubicBezTo>
                  <a:close/>
                  <a:moveTo>
                    <a:pt x="72" y="529"/>
                  </a:moveTo>
                  <a:lnTo>
                    <a:pt x="72" y="529"/>
                  </a:lnTo>
                  <a:cubicBezTo>
                    <a:pt x="72" y="527"/>
                    <a:pt x="73" y="526"/>
                    <a:pt x="75" y="526"/>
                  </a:cubicBezTo>
                  <a:cubicBezTo>
                    <a:pt x="77" y="526"/>
                    <a:pt x="78" y="527"/>
                    <a:pt x="78" y="529"/>
                  </a:cubicBezTo>
                  <a:lnTo>
                    <a:pt x="78" y="529"/>
                  </a:lnTo>
                  <a:cubicBezTo>
                    <a:pt x="78" y="530"/>
                    <a:pt x="77" y="532"/>
                    <a:pt x="75" y="532"/>
                  </a:cubicBezTo>
                  <a:cubicBezTo>
                    <a:pt x="73" y="532"/>
                    <a:pt x="72" y="530"/>
                    <a:pt x="72" y="529"/>
                  </a:cubicBezTo>
                  <a:close/>
                  <a:moveTo>
                    <a:pt x="75" y="517"/>
                  </a:moveTo>
                  <a:lnTo>
                    <a:pt x="75" y="517"/>
                  </a:lnTo>
                  <a:cubicBezTo>
                    <a:pt x="75" y="515"/>
                    <a:pt x="77" y="514"/>
                    <a:pt x="79" y="514"/>
                  </a:cubicBezTo>
                  <a:cubicBezTo>
                    <a:pt x="80" y="514"/>
                    <a:pt x="82" y="515"/>
                    <a:pt x="82" y="517"/>
                  </a:cubicBezTo>
                  <a:lnTo>
                    <a:pt x="82" y="517"/>
                  </a:lnTo>
                  <a:cubicBezTo>
                    <a:pt x="82" y="518"/>
                    <a:pt x="80" y="520"/>
                    <a:pt x="79" y="520"/>
                  </a:cubicBezTo>
                  <a:cubicBezTo>
                    <a:pt x="77" y="520"/>
                    <a:pt x="75" y="518"/>
                    <a:pt x="75" y="517"/>
                  </a:cubicBezTo>
                  <a:close/>
                  <a:moveTo>
                    <a:pt x="79" y="505"/>
                  </a:moveTo>
                  <a:lnTo>
                    <a:pt x="79" y="505"/>
                  </a:lnTo>
                  <a:cubicBezTo>
                    <a:pt x="79" y="503"/>
                    <a:pt x="81" y="502"/>
                    <a:pt x="82" y="502"/>
                  </a:cubicBezTo>
                  <a:cubicBezTo>
                    <a:pt x="84" y="502"/>
                    <a:pt x="85" y="503"/>
                    <a:pt x="85" y="505"/>
                  </a:cubicBezTo>
                  <a:lnTo>
                    <a:pt x="85" y="505"/>
                  </a:lnTo>
                  <a:cubicBezTo>
                    <a:pt x="85" y="506"/>
                    <a:pt x="84" y="508"/>
                    <a:pt x="82" y="508"/>
                  </a:cubicBezTo>
                  <a:cubicBezTo>
                    <a:pt x="81" y="508"/>
                    <a:pt x="79" y="506"/>
                    <a:pt x="79" y="505"/>
                  </a:cubicBezTo>
                  <a:close/>
                  <a:moveTo>
                    <a:pt x="83" y="493"/>
                  </a:moveTo>
                  <a:lnTo>
                    <a:pt x="83" y="493"/>
                  </a:lnTo>
                  <a:cubicBezTo>
                    <a:pt x="83" y="491"/>
                    <a:pt x="84" y="490"/>
                    <a:pt x="86" y="490"/>
                  </a:cubicBezTo>
                  <a:cubicBezTo>
                    <a:pt x="88" y="490"/>
                    <a:pt x="89" y="491"/>
                    <a:pt x="89" y="493"/>
                  </a:cubicBezTo>
                  <a:lnTo>
                    <a:pt x="89" y="493"/>
                  </a:lnTo>
                  <a:cubicBezTo>
                    <a:pt x="89" y="495"/>
                    <a:pt x="88" y="496"/>
                    <a:pt x="86" y="496"/>
                  </a:cubicBezTo>
                  <a:cubicBezTo>
                    <a:pt x="84" y="496"/>
                    <a:pt x="83" y="495"/>
                    <a:pt x="83" y="493"/>
                  </a:cubicBezTo>
                  <a:close/>
                  <a:moveTo>
                    <a:pt x="87" y="481"/>
                  </a:moveTo>
                  <a:lnTo>
                    <a:pt x="87" y="481"/>
                  </a:lnTo>
                  <a:cubicBezTo>
                    <a:pt x="87" y="479"/>
                    <a:pt x="88" y="478"/>
                    <a:pt x="90" y="478"/>
                  </a:cubicBezTo>
                  <a:cubicBezTo>
                    <a:pt x="92" y="478"/>
                    <a:pt x="93" y="479"/>
                    <a:pt x="93" y="481"/>
                  </a:cubicBezTo>
                  <a:lnTo>
                    <a:pt x="93" y="481"/>
                  </a:lnTo>
                  <a:cubicBezTo>
                    <a:pt x="93" y="483"/>
                    <a:pt x="92" y="484"/>
                    <a:pt x="90" y="484"/>
                  </a:cubicBezTo>
                  <a:cubicBezTo>
                    <a:pt x="88" y="484"/>
                    <a:pt x="87" y="483"/>
                    <a:pt x="87" y="481"/>
                  </a:cubicBezTo>
                  <a:close/>
                  <a:moveTo>
                    <a:pt x="91" y="468"/>
                  </a:moveTo>
                  <a:lnTo>
                    <a:pt x="91" y="468"/>
                  </a:lnTo>
                  <a:cubicBezTo>
                    <a:pt x="91" y="466"/>
                    <a:pt x="93" y="466"/>
                    <a:pt x="95" y="466"/>
                  </a:cubicBezTo>
                  <a:cubicBezTo>
                    <a:pt x="96" y="466"/>
                    <a:pt x="97" y="468"/>
                    <a:pt x="97" y="470"/>
                  </a:cubicBezTo>
                  <a:lnTo>
                    <a:pt x="97" y="470"/>
                  </a:lnTo>
                  <a:cubicBezTo>
                    <a:pt x="96" y="472"/>
                    <a:pt x="94" y="472"/>
                    <a:pt x="93" y="472"/>
                  </a:cubicBezTo>
                  <a:cubicBezTo>
                    <a:pt x="91" y="472"/>
                    <a:pt x="90" y="470"/>
                    <a:pt x="91" y="468"/>
                  </a:cubicBezTo>
                  <a:close/>
                  <a:moveTo>
                    <a:pt x="95" y="456"/>
                  </a:moveTo>
                  <a:lnTo>
                    <a:pt x="95" y="456"/>
                  </a:lnTo>
                  <a:cubicBezTo>
                    <a:pt x="95" y="455"/>
                    <a:pt x="97" y="454"/>
                    <a:pt x="99" y="454"/>
                  </a:cubicBezTo>
                  <a:cubicBezTo>
                    <a:pt x="100" y="455"/>
                    <a:pt x="101" y="456"/>
                    <a:pt x="101" y="458"/>
                  </a:cubicBezTo>
                  <a:lnTo>
                    <a:pt x="101" y="458"/>
                  </a:lnTo>
                  <a:cubicBezTo>
                    <a:pt x="100" y="460"/>
                    <a:pt x="99" y="461"/>
                    <a:pt x="97" y="460"/>
                  </a:cubicBezTo>
                  <a:cubicBezTo>
                    <a:pt x="95" y="460"/>
                    <a:pt x="94" y="458"/>
                    <a:pt x="95" y="456"/>
                  </a:cubicBezTo>
                  <a:close/>
                  <a:moveTo>
                    <a:pt x="99" y="445"/>
                  </a:moveTo>
                  <a:lnTo>
                    <a:pt x="99" y="445"/>
                  </a:lnTo>
                  <a:cubicBezTo>
                    <a:pt x="99" y="443"/>
                    <a:pt x="101" y="442"/>
                    <a:pt x="103" y="442"/>
                  </a:cubicBezTo>
                  <a:cubicBezTo>
                    <a:pt x="104" y="443"/>
                    <a:pt x="105" y="445"/>
                    <a:pt x="105" y="446"/>
                  </a:cubicBezTo>
                  <a:lnTo>
                    <a:pt x="105" y="446"/>
                  </a:lnTo>
                  <a:cubicBezTo>
                    <a:pt x="104" y="448"/>
                    <a:pt x="103" y="449"/>
                    <a:pt x="101" y="448"/>
                  </a:cubicBezTo>
                  <a:cubicBezTo>
                    <a:pt x="99" y="448"/>
                    <a:pt x="98" y="446"/>
                    <a:pt x="99" y="445"/>
                  </a:cubicBezTo>
                  <a:close/>
                  <a:moveTo>
                    <a:pt x="103" y="433"/>
                  </a:moveTo>
                  <a:lnTo>
                    <a:pt x="103" y="433"/>
                  </a:lnTo>
                  <a:cubicBezTo>
                    <a:pt x="104" y="431"/>
                    <a:pt x="105" y="430"/>
                    <a:pt x="107" y="431"/>
                  </a:cubicBezTo>
                  <a:cubicBezTo>
                    <a:pt x="109" y="431"/>
                    <a:pt x="110" y="433"/>
                    <a:pt x="109" y="434"/>
                  </a:cubicBezTo>
                  <a:lnTo>
                    <a:pt x="109" y="434"/>
                  </a:lnTo>
                  <a:cubicBezTo>
                    <a:pt x="109" y="436"/>
                    <a:pt x="107" y="437"/>
                    <a:pt x="105" y="437"/>
                  </a:cubicBezTo>
                  <a:cubicBezTo>
                    <a:pt x="104" y="436"/>
                    <a:pt x="103" y="434"/>
                    <a:pt x="103" y="433"/>
                  </a:cubicBezTo>
                  <a:close/>
                  <a:moveTo>
                    <a:pt x="108" y="421"/>
                  </a:moveTo>
                  <a:lnTo>
                    <a:pt x="108" y="421"/>
                  </a:lnTo>
                  <a:cubicBezTo>
                    <a:pt x="108" y="419"/>
                    <a:pt x="110" y="418"/>
                    <a:pt x="112" y="419"/>
                  </a:cubicBezTo>
                  <a:cubicBezTo>
                    <a:pt x="113" y="419"/>
                    <a:pt x="114" y="421"/>
                    <a:pt x="113" y="423"/>
                  </a:cubicBezTo>
                  <a:lnTo>
                    <a:pt x="113" y="423"/>
                  </a:lnTo>
                  <a:cubicBezTo>
                    <a:pt x="113" y="425"/>
                    <a:pt x="111" y="425"/>
                    <a:pt x="110" y="425"/>
                  </a:cubicBezTo>
                  <a:cubicBezTo>
                    <a:pt x="108" y="424"/>
                    <a:pt x="107" y="423"/>
                    <a:pt x="108" y="421"/>
                  </a:cubicBezTo>
                  <a:close/>
                  <a:moveTo>
                    <a:pt x="112" y="409"/>
                  </a:moveTo>
                  <a:lnTo>
                    <a:pt x="112" y="409"/>
                  </a:lnTo>
                  <a:cubicBezTo>
                    <a:pt x="113" y="408"/>
                    <a:pt x="114" y="407"/>
                    <a:pt x="116" y="407"/>
                  </a:cubicBezTo>
                  <a:cubicBezTo>
                    <a:pt x="118" y="408"/>
                    <a:pt x="119" y="410"/>
                    <a:pt x="118" y="411"/>
                  </a:cubicBezTo>
                  <a:lnTo>
                    <a:pt x="118" y="411"/>
                  </a:lnTo>
                  <a:cubicBezTo>
                    <a:pt x="117" y="413"/>
                    <a:pt x="116" y="414"/>
                    <a:pt x="114" y="413"/>
                  </a:cubicBezTo>
                  <a:cubicBezTo>
                    <a:pt x="112" y="413"/>
                    <a:pt x="112" y="411"/>
                    <a:pt x="112" y="409"/>
                  </a:cubicBezTo>
                  <a:close/>
                  <a:moveTo>
                    <a:pt x="117" y="398"/>
                  </a:moveTo>
                  <a:lnTo>
                    <a:pt x="117" y="398"/>
                  </a:lnTo>
                  <a:cubicBezTo>
                    <a:pt x="117" y="396"/>
                    <a:pt x="119" y="395"/>
                    <a:pt x="121" y="396"/>
                  </a:cubicBezTo>
                  <a:cubicBezTo>
                    <a:pt x="122" y="396"/>
                    <a:pt x="123" y="398"/>
                    <a:pt x="123" y="400"/>
                  </a:cubicBezTo>
                  <a:lnTo>
                    <a:pt x="123" y="400"/>
                  </a:lnTo>
                  <a:cubicBezTo>
                    <a:pt x="122" y="401"/>
                    <a:pt x="120" y="402"/>
                    <a:pt x="119" y="402"/>
                  </a:cubicBezTo>
                  <a:cubicBezTo>
                    <a:pt x="117" y="401"/>
                    <a:pt x="116" y="399"/>
                    <a:pt x="117" y="398"/>
                  </a:cubicBezTo>
                  <a:close/>
                  <a:moveTo>
                    <a:pt x="121" y="386"/>
                  </a:moveTo>
                  <a:lnTo>
                    <a:pt x="121" y="386"/>
                  </a:lnTo>
                  <a:cubicBezTo>
                    <a:pt x="122" y="384"/>
                    <a:pt x="124" y="383"/>
                    <a:pt x="125" y="384"/>
                  </a:cubicBezTo>
                  <a:cubicBezTo>
                    <a:pt x="127" y="385"/>
                    <a:pt x="128" y="386"/>
                    <a:pt x="127" y="388"/>
                  </a:cubicBezTo>
                  <a:lnTo>
                    <a:pt x="127" y="388"/>
                  </a:lnTo>
                  <a:cubicBezTo>
                    <a:pt x="127" y="390"/>
                    <a:pt x="125" y="390"/>
                    <a:pt x="123" y="390"/>
                  </a:cubicBezTo>
                  <a:cubicBezTo>
                    <a:pt x="122" y="389"/>
                    <a:pt x="121" y="388"/>
                    <a:pt x="121" y="386"/>
                  </a:cubicBezTo>
                  <a:close/>
                  <a:moveTo>
                    <a:pt x="126" y="374"/>
                  </a:moveTo>
                  <a:lnTo>
                    <a:pt x="126" y="374"/>
                  </a:lnTo>
                  <a:cubicBezTo>
                    <a:pt x="127" y="373"/>
                    <a:pt x="128" y="372"/>
                    <a:pt x="130" y="372"/>
                  </a:cubicBezTo>
                  <a:cubicBezTo>
                    <a:pt x="132" y="373"/>
                    <a:pt x="133" y="375"/>
                    <a:pt x="132" y="376"/>
                  </a:cubicBezTo>
                  <a:lnTo>
                    <a:pt x="132" y="376"/>
                  </a:lnTo>
                  <a:cubicBezTo>
                    <a:pt x="132" y="378"/>
                    <a:pt x="130" y="379"/>
                    <a:pt x="128" y="378"/>
                  </a:cubicBezTo>
                  <a:cubicBezTo>
                    <a:pt x="126" y="378"/>
                    <a:pt x="126" y="376"/>
                    <a:pt x="126" y="374"/>
                  </a:cubicBezTo>
                  <a:close/>
                  <a:moveTo>
                    <a:pt x="131" y="363"/>
                  </a:moveTo>
                  <a:lnTo>
                    <a:pt x="131" y="363"/>
                  </a:lnTo>
                  <a:cubicBezTo>
                    <a:pt x="132" y="361"/>
                    <a:pt x="133" y="360"/>
                    <a:pt x="135" y="361"/>
                  </a:cubicBezTo>
                  <a:cubicBezTo>
                    <a:pt x="137" y="362"/>
                    <a:pt x="138" y="363"/>
                    <a:pt x="137" y="365"/>
                  </a:cubicBezTo>
                  <a:lnTo>
                    <a:pt x="137" y="365"/>
                  </a:lnTo>
                  <a:cubicBezTo>
                    <a:pt x="136" y="367"/>
                    <a:pt x="135" y="367"/>
                    <a:pt x="133" y="367"/>
                  </a:cubicBezTo>
                  <a:cubicBezTo>
                    <a:pt x="131" y="366"/>
                    <a:pt x="131" y="365"/>
                    <a:pt x="131" y="363"/>
                  </a:cubicBezTo>
                  <a:close/>
                  <a:moveTo>
                    <a:pt x="136" y="351"/>
                  </a:moveTo>
                  <a:lnTo>
                    <a:pt x="136" y="351"/>
                  </a:lnTo>
                  <a:cubicBezTo>
                    <a:pt x="137" y="350"/>
                    <a:pt x="138" y="349"/>
                    <a:pt x="140" y="349"/>
                  </a:cubicBezTo>
                  <a:cubicBezTo>
                    <a:pt x="142" y="350"/>
                    <a:pt x="142" y="352"/>
                    <a:pt x="142" y="353"/>
                  </a:cubicBezTo>
                  <a:lnTo>
                    <a:pt x="142" y="353"/>
                  </a:lnTo>
                  <a:cubicBezTo>
                    <a:pt x="141" y="355"/>
                    <a:pt x="140" y="356"/>
                    <a:pt x="138" y="355"/>
                  </a:cubicBezTo>
                  <a:cubicBezTo>
                    <a:pt x="136" y="355"/>
                    <a:pt x="135" y="353"/>
                    <a:pt x="136" y="351"/>
                  </a:cubicBezTo>
                  <a:close/>
                  <a:moveTo>
                    <a:pt x="141" y="340"/>
                  </a:moveTo>
                  <a:lnTo>
                    <a:pt x="141" y="340"/>
                  </a:lnTo>
                  <a:cubicBezTo>
                    <a:pt x="142" y="338"/>
                    <a:pt x="144" y="338"/>
                    <a:pt x="145" y="338"/>
                  </a:cubicBezTo>
                  <a:cubicBezTo>
                    <a:pt x="147" y="339"/>
                    <a:pt x="148" y="340"/>
                    <a:pt x="147" y="342"/>
                  </a:cubicBezTo>
                  <a:lnTo>
                    <a:pt x="147" y="342"/>
                  </a:lnTo>
                  <a:cubicBezTo>
                    <a:pt x="147" y="344"/>
                    <a:pt x="145" y="345"/>
                    <a:pt x="143" y="344"/>
                  </a:cubicBezTo>
                  <a:cubicBezTo>
                    <a:pt x="142" y="344"/>
                    <a:pt x="141" y="342"/>
                    <a:pt x="141" y="340"/>
                  </a:cubicBezTo>
                  <a:close/>
                  <a:moveTo>
                    <a:pt x="147" y="329"/>
                  </a:moveTo>
                  <a:lnTo>
                    <a:pt x="147" y="329"/>
                  </a:lnTo>
                  <a:cubicBezTo>
                    <a:pt x="147" y="327"/>
                    <a:pt x="149" y="326"/>
                    <a:pt x="151" y="327"/>
                  </a:cubicBezTo>
                  <a:cubicBezTo>
                    <a:pt x="152" y="327"/>
                    <a:pt x="153" y="329"/>
                    <a:pt x="153" y="331"/>
                  </a:cubicBezTo>
                  <a:lnTo>
                    <a:pt x="153" y="331"/>
                  </a:lnTo>
                  <a:cubicBezTo>
                    <a:pt x="152" y="332"/>
                    <a:pt x="150" y="333"/>
                    <a:pt x="149" y="333"/>
                  </a:cubicBezTo>
                  <a:cubicBezTo>
                    <a:pt x="147" y="332"/>
                    <a:pt x="146" y="330"/>
                    <a:pt x="147" y="329"/>
                  </a:cubicBezTo>
                  <a:close/>
                  <a:moveTo>
                    <a:pt x="152" y="318"/>
                  </a:moveTo>
                  <a:lnTo>
                    <a:pt x="152" y="318"/>
                  </a:lnTo>
                  <a:cubicBezTo>
                    <a:pt x="152" y="316"/>
                    <a:pt x="154" y="315"/>
                    <a:pt x="156" y="316"/>
                  </a:cubicBezTo>
                  <a:cubicBezTo>
                    <a:pt x="158" y="316"/>
                    <a:pt x="158" y="318"/>
                    <a:pt x="158" y="319"/>
                  </a:cubicBezTo>
                  <a:lnTo>
                    <a:pt x="158" y="319"/>
                  </a:lnTo>
                  <a:cubicBezTo>
                    <a:pt x="157" y="321"/>
                    <a:pt x="156" y="322"/>
                    <a:pt x="154" y="321"/>
                  </a:cubicBezTo>
                  <a:cubicBezTo>
                    <a:pt x="152" y="321"/>
                    <a:pt x="151" y="319"/>
                    <a:pt x="152" y="318"/>
                  </a:cubicBezTo>
                  <a:close/>
                  <a:moveTo>
                    <a:pt x="158" y="306"/>
                  </a:moveTo>
                  <a:lnTo>
                    <a:pt x="158" y="306"/>
                  </a:lnTo>
                  <a:cubicBezTo>
                    <a:pt x="158" y="305"/>
                    <a:pt x="160" y="304"/>
                    <a:pt x="161" y="304"/>
                  </a:cubicBezTo>
                  <a:cubicBezTo>
                    <a:pt x="163" y="305"/>
                    <a:pt x="164" y="307"/>
                    <a:pt x="163" y="308"/>
                  </a:cubicBezTo>
                  <a:lnTo>
                    <a:pt x="163" y="308"/>
                  </a:lnTo>
                  <a:cubicBezTo>
                    <a:pt x="163" y="310"/>
                    <a:pt x="161" y="311"/>
                    <a:pt x="159" y="310"/>
                  </a:cubicBezTo>
                  <a:cubicBezTo>
                    <a:pt x="158" y="310"/>
                    <a:pt x="157" y="308"/>
                    <a:pt x="158" y="306"/>
                  </a:cubicBezTo>
                  <a:close/>
                  <a:moveTo>
                    <a:pt x="163" y="295"/>
                  </a:moveTo>
                  <a:lnTo>
                    <a:pt x="163" y="295"/>
                  </a:lnTo>
                  <a:cubicBezTo>
                    <a:pt x="164" y="294"/>
                    <a:pt x="166" y="293"/>
                    <a:pt x="167" y="293"/>
                  </a:cubicBezTo>
                  <a:cubicBezTo>
                    <a:pt x="169" y="294"/>
                    <a:pt x="170" y="296"/>
                    <a:pt x="169" y="297"/>
                  </a:cubicBezTo>
                  <a:lnTo>
                    <a:pt x="169" y="297"/>
                  </a:lnTo>
                  <a:cubicBezTo>
                    <a:pt x="169" y="299"/>
                    <a:pt x="167" y="300"/>
                    <a:pt x="165" y="299"/>
                  </a:cubicBezTo>
                  <a:cubicBezTo>
                    <a:pt x="164" y="299"/>
                    <a:pt x="163" y="297"/>
                    <a:pt x="163" y="295"/>
                  </a:cubicBezTo>
                  <a:close/>
                  <a:moveTo>
                    <a:pt x="169" y="284"/>
                  </a:moveTo>
                  <a:lnTo>
                    <a:pt x="169" y="284"/>
                  </a:lnTo>
                  <a:cubicBezTo>
                    <a:pt x="170" y="282"/>
                    <a:pt x="171" y="282"/>
                    <a:pt x="173" y="282"/>
                  </a:cubicBezTo>
                  <a:cubicBezTo>
                    <a:pt x="175" y="283"/>
                    <a:pt x="176" y="284"/>
                    <a:pt x="175" y="286"/>
                  </a:cubicBezTo>
                  <a:lnTo>
                    <a:pt x="175" y="286"/>
                  </a:lnTo>
                  <a:cubicBezTo>
                    <a:pt x="174" y="288"/>
                    <a:pt x="173" y="289"/>
                    <a:pt x="171" y="288"/>
                  </a:cubicBezTo>
                  <a:cubicBezTo>
                    <a:pt x="169" y="288"/>
                    <a:pt x="168" y="286"/>
                    <a:pt x="169" y="284"/>
                  </a:cubicBezTo>
                  <a:close/>
                  <a:moveTo>
                    <a:pt x="175" y="273"/>
                  </a:moveTo>
                  <a:lnTo>
                    <a:pt x="175" y="273"/>
                  </a:lnTo>
                  <a:cubicBezTo>
                    <a:pt x="176" y="271"/>
                    <a:pt x="177" y="271"/>
                    <a:pt x="179" y="271"/>
                  </a:cubicBezTo>
                  <a:cubicBezTo>
                    <a:pt x="181" y="272"/>
                    <a:pt x="181" y="273"/>
                    <a:pt x="181" y="275"/>
                  </a:cubicBezTo>
                  <a:lnTo>
                    <a:pt x="181" y="275"/>
                  </a:lnTo>
                  <a:cubicBezTo>
                    <a:pt x="180" y="277"/>
                    <a:pt x="179" y="278"/>
                    <a:pt x="177" y="277"/>
                  </a:cubicBezTo>
                  <a:cubicBezTo>
                    <a:pt x="175" y="277"/>
                    <a:pt x="174" y="275"/>
                    <a:pt x="175" y="273"/>
                  </a:cubicBezTo>
                  <a:close/>
                  <a:moveTo>
                    <a:pt x="181" y="262"/>
                  </a:moveTo>
                  <a:lnTo>
                    <a:pt x="181" y="262"/>
                  </a:lnTo>
                  <a:cubicBezTo>
                    <a:pt x="182" y="261"/>
                    <a:pt x="183" y="260"/>
                    <a:pt x="185" y="260"/>
                  </a:cubicBezTo>
                  <a:cubicBezTo>
                    <a:pt x="187" y="261"/>
                    <a:pt x="188" y="263"/>
                    <a:pt x="187" y="264"/>
                  </a:cubicBezTo>
                  <a:lnTo>
                    <a:pt x="187" y="264"/>
                  </a:lnTo>
                  <a:cubicBezTo>
                    <a:pt x="187" y="266"/>
                    <a:pt x="185" y="267"/>
                    <a:pt x="183" y="266"/>
                  </a:cubicBezTo>
                  <a:cubicBezTo>
                    <a:pt x="182" y="266"/>
                    <a:pt x="181" y="264"/>
                    <a:pt x="181" y="262"/>
                  </a:cubicBezTo>
                  <a:close/>
                  <a:moveTo>
                    <a:pt x="187" y="251"/>
                  </a:moveTo>
                  <a:lnTo>
                    <a:pt x="187" y="251"/>
                  </a:lnTo>
                  <a:cubicBezTo>
                    <a:pt x="188" y="250"/>
                    <a:pt x="190" y="249"/>
                    <a:pt x="191" y="249"/>
                  </a:cubicBezTo>
                  <a:cubicBezTo>
                    <a:pt x="193" y="250"/>
                    <a:pt x="194" y="252"/>
                    <a:pt x="193" y="253"/>
                  </a:cubicBezTo>
                  <a:lnTo>
                    <a:pt x="193" y="253"/>
                  </a:lnTo>
                  <a:cubicBezTo>
                    <a:pt x="193" y="255"/>
                    <a:pt x="191" y="256"/>
                    <a:pt x="189" y="255"/>
                  </a:cubicBezTo>
                  <a:cubicBezTo>
                    <a:pt x="188" y="255"/>
                    <a:pt x="187" y="253"/>
                    <a:pt x="187" y="251"/>
                  </a:cubicBezTo>
                  <a:close/>
                  <a:moveTo>
                    <a:pt x="194" y="241"/>
                  </a:moveTo>
                  <a:lnTo>
                    <a:pt x="194" y="241"/>
                  </a:lnTo>
                  <a:cubicBezTo>
                    <a:pt x="194" y="239"/>
                    <a:pt x="196" y="238"/>
                    <a:pt x="198" y="239"/>
                  </a:cubicBezTo>
                  <a:cubicBezTo>
                    <a:pt x="199" y="239"/>
                    <a:pt x="200" y="241"/>
                    <a:pt x="200" y="243"/>
                  </a:cubicBezTo>
                  <a:lnTo>
                    <a:pt x="200" y="243"/>
                  </a:lnTo>
                  <a:cubicBezTo>
                    <a:pt x="199" y="244"/>
                    <a:pt x="197" y="245"/>
                    <a:pt x="196" y="245"/>
                  </a:cubicBezTo>
                  <a:cubicBezTo>
                    <a:pt x="194" y="244"/>
                    <a:pt x="193" y="242"/>
                    <a:pt x="194" y="241"/>
                  </a:cubicBezTo>
                  <a:close/>
                  <a:moveTo>
                    <a:pt x="200" y="230"/>
                  </a:moveTo>
                  <a:lnTo>
                    <a:pt x="200" y="230"/>
                  </a:lnTo>
                  <a:cubicBezTo>
                    <a:pt x="201" y="228"/>
                    <a:pt x="203" y="228"/>
                    <a:pt x="204" y="228"/>
                  </a:cubicBezTo>
                  <a:cubicBezTo>
                    <a:pt x="206" y="229"/>
                    <a:pt x="207" y="230"/>
                    <a:pt x="206" y="232"/>
                  </a:cubicBezTo>
                  <a:lnTo>
                    <a:pt x="206" y="232"/>
                  </a:lnTo>
                  <a:cubicBezTo>
                    <a:pt x="206" y="234"/>
                    <a:pt x="204" y="235"/>
                    <a:pt x="202" y="234"/>
                  </a:cubicBezTo>
                  <a:cubicBezTo>
                    <a:pt x="201" y="233"/>
                    <a:pt x="200" y="232"/>
                    <a:pt x="200" y="230"/>
                  </a:cubicBezTo>
                  <a:close/>
                  <a:moveTo>
                    <a:pt x="207" y="219"/>
                  </a:moveTo>
                  <a:lnTo>
                    <a:pt x="207" y="219"/>
                  </a:lnTo>
                  <a:cubicBezTo>
                    <a:pt x="208" y="218"/>
                    <a:pt x="209" y="217"/>
                    <a:pt x="211" y="217"/>
                  </a:cubicBezTo>
                  <a:cubicBezTo>
                    <a:pt x="213" y="218"/>
                    <a:pt x="214" y="220"/>
                    <a:pt x="213" y="221"/>
                  </a:cubicBezTo>
                  <a:lnTo>
                    <a:pt x="213" y="221"/>
                  </a:lnTo>
                  <a:cubicBezTo>
                    <a:pt x="212" y="223"/>
                    <a:pt x="211" y="224"/>
                    <a:pt x="209" y="223"/>
                  </a:cubicBezTo>
                  <a:cubicBezTo>
                    <a:pt x="207" y="223"/>
                    <a:pt x="206" y="221"/>
                    <a:pt x="207" y="219"/>
                  </a:cubicBezTo>
                  <a:close/>
                  <a:moveTo>
                    <a:pt x="214" y="209"/>
                  </a:moveTo>
                  <a:lnTo>
                    <a:pt x="214" y="209"/>
                  </a:lnTo>
                  <a:cubicBezTo>
                    <a:pt x="214" y="207"/>
                    <a:pt x="216" y="206"/>
                    <a:pt x="218" y="207"/>
                  </a:cubicBezTo>
                  <a:cubicBezTo>
                    <a:pt x="219" y="208"/>
                    <a:pt x="220" y="209"/>
                    <a:pt x="220" y="211"/>
                  </a:cubicBezTo>
                  <a:lnTo>
                    <a:pt x="220" y="211"/>
                  </a:lnTo>
                  <a:cubicBezTo>
                    <a:pt x="219" y="213"/>
                    <a:pt x="218" y="214"/>
                    <a:pt x="216" y="213"/>
                  </a:cubicBezTo>
                  <a:cubicBezTo>
                    <a:pt x="214" y="212"/>
                    <a:pt x="213" y="211"/>
                    <a:pt x="214" y="209"/>
                  </a:cubicBezTo>
                  <a:close/>
                  <a:moveTo>
                    <a:pt x="221" y="199"/>
                  </a:moveTo>
                  <a:lnTo>
                    <a:pt x="221" y="199"/>
                  </a:lnTo>
                  <a:cubicBezTo>
                    <a:pt x="222" y="197"/>
                    <a:pt x="223" y="196"/>
                    <a:pt x="225" y="197"/>
                  </a:cubicBezTo>
                  <a:cubicBezTo>
                    <a:pt x="227" y="197"/>
                    <a:pt x="227" y="199"/>
                    <a:pt x="227" y="201"/>
                  </a:cubicBezTo>
                  <a:lnTo>
                    <a:pt x="227" y="201"/>
                  </a:lnTo>
                  <a:cubicBezTo>
                    <a:pt x="226" y="202"/>
                    <a:pt x="225" y="203"/>
                    <a:pt x="223" y="203"/>
                  </a:cubicBezTo>
                  <a:cubicBezTo>
                    <a:pt x="221" y="202"/>
                    <a:pt x="220" y="200"/>
                    <a:pt x="221" y="199"/>
                  </a:cubicBezTo>
                  <a:close/>
                  <a:moveTo>
                    <a:pt x="228" y="188"/>
                  </a:moveTo>
                  <a:lnTo>
                    <a:pt x="228" y="188"/>
                  </a:lnTo>
                  <a:cubicBezTo>
                    <a:pt x="229" y="187"/>
                    <a:pt x="230" y="186"/>
                    <a:pt x="232" y="186"/>
                  </a:cubicBezTo>
                  <a:cubicBezTo>
                    <a:pt x="234" y="187"/>
                    <a:pt x="235" y="189"/>
                    <a:pt x="234" y="190"/>
                  </a:cubicBezTo>
                  <a:lnTo>
                    <a:pt x="234" y="190"/>
                  </a:lnTo>
                  <a:cubicBezTo>
                    <a:pt x="234" y="192"/>
                    <a:pt x="232" y="193"/>
                    <a:pt x="230" y="192"/>
                  </a:cubicBezTo>
                  <a:cubicBezTo>
                    <a:pt x="228" y="192"/>
                    <a:pt x="228" y="190"/>
                    <a:pt x="228" y="188"/>
                  </a:cubicBezTo>
                  <a:close/>
                  <a:moveTo>
                    <a:pt x="236" y="178"/>
                  </a:moveTo>
                  <a:lnTo>
                    <a:pt x="236" y="178"/>
                  </a:lnTo>
                  <a:cubicBezTo>
                    <a:pt x="236" y="177"/>
                    <a:pt x="238" y="176"/>
                    <a:pt x="239" y="176"/>
                  </a:cubicBezTo>
                  <a:cubicBezTo>
                    <a:pt x="241" y="177"/>
                    <a:pt x="242" y="179"/>
                    <a:pt x="241" y="180"/>
                  </a:cubicBezTo>
                  <a:lnTo>
                    <a:pt x="241" y="180"/>
                  </a:lnTo>
                  <a:cubicBezTo>
                    <a:pt x="241" y="182"/>
                    <a:pt x="239" y="183"/>
                    <a:pt x="238" y="182"/>
                  </a:cubicBezTo>
                  <a:cubicBezTo>
                    <a:pt x="236" y="182"/>
                    <a:pt x="235" y="180"/>
                    <a:pt x="236" y="178"/>
                  </a:cubicBezTo>
                  <a:close/>
                  <a:moveTo>
                    <a:pt x="243" y="168"/>
                  </a:moveTo>
                  <a:lnTo>
                    <a:pt x="243" y="168"/>
                  </a:lnTo>
                  <a:cubicBezTo>
                    <a:pt x="244" y="167"/>
                    <a:pt x="245" y="166"/>
                    <a:pt x="247" y="166"/>
                  </a:cubicBezTo>
                  <a:cubicBezTo>
                    <a:pt x="249" y="167"/>
                    <a:pt x="250" y="169"/>
                    <a:pt x="249" y="170"/>
                  </a:cubicBezTo>
                  <a:lnTo>
                    <a:pt x="249" y="170"/>
                  </a:lnTo>
                  <a:cubicBezTo>
                    <a:pt x="249" y="172"/>
                    <a:pt x="247" y="173"/>
                    <a:pt x="245" y="172"/>
                  </a:cubicBezTo>
                  <a:cubicBezTo>
                    <a:pt x="244" y="172"/>
                    <a:pt x="243" y="170"/>
                    <a:pt x="243" y="168"/>
                  </a:cubicBezTo>
                  <a:close/>
                  <a:moveTo>
                    <a:pt x="251" y="159"/>
                  </a:moveTo>
                  <a:lnTo>
                    <a:pt x="251" y="159"/>
                  </a:lnTo>
                  <a:cubicBezTo>
                    <a:pt x="251" y="157"/>
                    <a:pt x="253" y="156"/>
                    <a:pt x="255" y="157"/>
                  </a:cubicBezTo>
                  <a:cubicBezTo>
                    <a:pt x="256" y="157"/>
                    <a:pt x="257" y="159"/>
                    <a:pt x="257" y="161"/>
                  </a:cubicBezTo>
                  <a:lnTo>
                    <a:pt x="257" y="161"/>
                  </a:lnTo>
                  <a:cubicBezTo>
                    <a:pt x="256" y="162"/>
                    <a:pt x="254" y="163"/>
                    <a:pt x="253" y="163"/>
                  </a:cubicBezTo>
                  <a:cubicBezTo>
                    <a:pt x="251" y="162"/>
                    <a:pt x="250" y="160"/>
                    <a:pt x="251" y="159"/>
                  </a:cubicBezTo>
                  <a:close/>
                  <a:moveTo>
                    <a:pt x="259" y="148"/>
                  </a:moveTo>
                  <a:lnTo>
                    <a:pt x="259" y="148"/>
                  </a:lnTo>
                  <a:cubicBezTo>
                    <a:pt x="260" y="147"/>
                    <a:pt x="262" y="146"/>
                    <a:pt x="264" y="147"/>
                  </a:cubicBezTo>
                  <a:cubicBezTo>
                    <a:pt x="265" y="149"/>
                    <a:pt x="265" y="151"/>
                    <a:pt x="264" y="152"/>
                  </a:cubicBezTo>
                  <a:lnTo>
                    <a:pt x="264" y="152"/>
                  </a:lnTo>
                  <a:cubicBezTo>
                    <a:pt x="263" y="153"/>
                    <a:pt x="261" y="153"/>
                    <a:pt x="260" y="152"/>
                  </a:cubicBezTo>
                  <a:cubicBezTo>
                    <a:pt x="258" y="151"/>
                    <a:pt x="258" y="149"/>
                    <a:pt x="259" y="148"/>
                  </a:cubicBezTo>
                  <a:close/>
                  <a:moveTo>
                    <a:pt x="267" y="139"/>
                  </a:moveTo>
                  <a:lnTo>
                    <a:pt x="268" y="139"/>
                  </a:lnTo>
                  <a:cubicBezTo>
                    <a:pt x="269" y="137"/>
                    <a:pt x="271" y="137"/>
                    <a:pt x="272" y="138"/>
                  </a:cubicBezTo>
                  <a:cubicBezTo>
                    <a:pt x="273" y="139"/>
                    <a:pt x="273" y="141"/>
                    <a:pt x="272" y="142"/>
                  </a:cubicBezTo>
                  <a:lnTo>
                    <a:pt x="272" y="142"/>
                  </a:lnTo>
                  <a:cubicBezTo>
                    <a:pt x="271" y="144"/>
                    <a:pt x="269" y="144"/>
                    <a:pt x="268" y="143"/>
                  </a:cubicBezTo>
                  <a:cubicBezTo>
                    <a:pt x="267" y="142"/>
                    <a:pt x="266" y="140"/>
                    <a:pt x="267" y="139"/>
                  </a:cubicBezTo>
                  <a:close/>
                  <a:moveTo>
                    <a:pt x="276" y="129"/>
                  </a:moveTo>
                  <a:lnTo>
                    <a:pt x="276" y="129"/>
                  </a:lnTo>
                  <a:cubicBezTo>
                    <a:pt x="277" y="128"/>
                    <a:pt x="279" y="127"/>
                    <a:pt x="280" y="129"/>
                  </a:cubicBezTo>
                  <a:cubicBezTo>
                    <a:pt x="281" y="130"/>
                    <a:pt x="282" y="132"/>
                    <a:pt x="281" y="133"/>
                  </a:cubicBezTo>
                  <a:lnTo>
                    <a:pt x="281" y="133"/>
                  </a:lnTo>
                  <a:cubicBezTo>
                    <a:pt x="279" y="134"/>
                    <a:pt x="278" y="135"/>
                    <a:pt x="276" y="133"/>
                  </a:cubicBezTo>
                  <a:cubicBezTo>
                    <a:pt x="275" y="132"/>
                    <a:pt x="275" y="130"/>
                    <a:pt x="276" y="129"/>
                  </a:cubicBezTo>
                  <a:close/>
                  <a:moveTo>
                    <a:pt x="284" y="120"/>
                  </a:moveTo>
                  <a:lnTo>
                    <a:pt x="284" y="120"/>
                  </a:lnTo>
                  <a:cubicBezTo>
                    <a:pt x="285" y="119"/>
                    <a:pt x="287" y="118"/>
                    <a:pt x="289" y="120"/>
                  </a:cubicBezTo>
                  <a:cubicBezTo>
                    <a:pt x="290" y="121"/>
                    <a:pt x="290" y="123"/>
                    <a:pt x="289" y="124"/>
                  </a:cubicBezTo>
                  <a:lnTo>
                    <a:pt x="289" y="124"/>
                  </a:lnTo>
                  <a:cubicBezTo>
                    <a:pt x="288" y="125"/>
                    <a:pt x="286" y="126"/>
                    <a:pt x="285" y="124"/>
                  </a:cubicBezTo>
                  <a:cubicBezTo>
                    <a:pt x="283" y="123"/>
                    <a:pt x="283" y="121"/>
                    <a:pt x="284" y="120"/>
                  </a:cubicBezTo>
                  <a:close/>
                  <a:moveTo>
                    <a:pt x="293" y="111"/>
                  </a:moveTo>
                  <a:lnTo>
                    <a:pt x="293" y="111"/>
                  </a:lnTo>
                  <a:cubicBezTo>
                    <a:pt x="294" y="110"/>
                    <a:pt x="296" y="109"/>
                    <a:pt x="297" y="111"/>
                  </a:cubicBezTo>
                  <a:cubicBezTo>
                    <a:pt x="299" y="112"/>
                    <a:pt x="299" y="114"/>
                    <a:pt x="298" y="115"/>
                  </a:cubicBezTo>
                  <a:lnTo>
                    <a:pt x="298" y="115"/>
                  </a:lnTo>
                  <a:cubicBezTo>
                    <a:pt x="297" y="116"/>
                    <a:pt x="295" y="116"/>
                    <a:pt x="294" y="115"/>
                  </a:cubicBezTo>
                  <a:cubicBezTo>
                    <a:pt x="292" y="114"/>
                    <a:pt x="292" y="112"/>
                    <a:pt x="293" y="111"/>
                  </a:cubicBezTo>
                  <a:close/>
                  <a:moveTo>
                    <a:pt x="302" y="102"/>
                  </a:moveTo>
                  <a:lnTo>
                    <a:pt x="302" y="102"/>
                  </a:lnTo>
                  <a:cubicBezTo>
                    <a:pt x="303" y="101"/>
                    <a:pt x="305" y="101"/>
                    <a:pt x="306" y="102"/>
                  </a:cubicBezTo>
                  <a:cubicBezTo>
                    <a:pt x="308" y="103"/>
                    <a:pt x="308" y="105"/>
                    <a:pt x="307" y="106"/>
                  </a:cubicBezTo>
                  <a:lnTo>
                    <a:pt x="307" y="106"/>
                  </a:lnTo>
                  <a:cubicBezTo>
                    <a:pt x="306" y="108"/>
                    <a:pt x="304" y="108"/>
                    <a:pt x="302" y="107"/>
                  </a:cubicBezTo>
                  <a:cubicBezTo>
                    <a:pt x="301" y="106"/>
                    <a:pt x="301" y="104"/>
                    <a:pt x="302" y="102"/>
                  </a:cubicBezTo>
                  <a:close/>
                  <a:moveTo>
                    <a:pt x="311" y="94"/>
                  </a:moveTo>
                  <a:lnTo>
                    <a:pt x="311" y="94"/>
                  </a:lnTo>
                  <a:cubicBezTo>
                    <a:pt x="312" y="92"/>
                    <a:pt x="314" y="92"/>
                    <a:pt x="316" y="93"/>
                  </a:cubicBezTo>
                  <a:cubicBezTo>
                    <a:pt x="317" y="94"/>
                    <a:pt x="317" y="96"/>
                    <a:pt x="316" y="98"/>
                  </a:cubicBezTo>
                  <a:lnTo>
                    <a:pt x="316" y="98"/>
                  </a:lnTo>
                  <a:cubicBezTo>
                    <a:pt x="315" y="99"/>
                    <a:pt x="313" y="99"/>
                    <a:pt x="312" y="98"/>
                  </a:cubicBezTo>
                  <a:cubicBezTo>
                    <a:pt x="310" y="97"/>
                    <a:pt x="310" y="95"/>
                    <a:pt x="311" y="94"/>
                  </a:cubicBezTo>
                  <a:close/>
                  <a:moveTo>
                    <a:pt x="320" y="85"/>
                  </a:moveTo>
                  <a:lnTo>
                    <a:pt x="320" y="85"/>
                  </a:lnTo>
                  <a:cubicBezTo>
                    <a:pt x="321" y="84"/>
                    <a:pt x="323" y="84"/>
                    <a:pt x="325" y="85"/>
                  </a:cubicBezTo>
                  <a:cubicBezTo>
                    <a:pt x="326" y="86"/>
                    <a:pt x="326" y="88"/>
                    <a:pt x="325" y="89"/>
                  </a:cubicBezTo>
                  <a:lnTo>
                    <a:pt x="325" y="89"/>
                  </a:lnTo>
                  <a:cubicBezTo>
                    <a:pt x="324" y="91"/>
                    <a:pt x="322" y="91"/>
                    <a:pt x="321" y="90"/>
                  </a:cubicBezTo>
                  <a:cubicBezTo>
                    <a:pt x="320" y="89"/>
                    <a:pt x="319" y="87"/>
                    <a:pt x="320" y="85"/>
                  </a:cubicBezTo>
                  <a:close/>
                  <a:moveTo>
                    <a:pt x="330" y="77"/>
                  </a:moveTo>
                  <a:lnTo>
                    <a:pt x="330" y="77"/>
                  </a:lnTo>
                  <a:cubicBezTo>
                    <a:pt x="332" y="76"/>
                    <a:pt x="334" y="76"/>
                    <a:pt x="335" y="77"/>
                  </a:cubicBezTo>
                  <a:cubicBezTo>
                    <a:pt x="336" y="78"/>
                    <a:pt x="336" y="80"/>
                    <a:pt x="335" y="82"/>
                  </a:cubicBezTo>
                  <a:lnTo>
                    <a:pt x="335" y="82"/>
                  </a:lnTo>
                  <a:cubicBezTo>
                    <a:pt x="334" y="83"/>
                    <a:pt x="332" y="83"/>
                    <a:pt x="330" y="82"/>
                  </a:cubicBezTo>
                  <a:cubicBezTo>
                    <a:pt x="329" y="80"/>
                    <a:pt x="329" y="78"/>
                    <a:pt x="330" y="77"/>
                  </a:cubicBezTo>
                  <a:close/>
                  <a:moveTo>
                    <a:pt x="340" y="69"/>
                  </a:moveTo>
                  <a:lnTo>
                    <a:pt x="340" y="69"/>
                  </a:lnTo>
                  <a:cubicBezTo>
                    <a:pt x="341" y="68"/>
                    <a:pt x="343" y="68"/>
                    <a:pt x="345" y="69"/>
                  </a:cubicBezTo>
                  <a:cubicBezTo>
                    <a:pt x="346" y="71"/>
                    <a:pt x="346" y="73"/>
                    <a:pt x="345" y="74"/>
                  </a:cubicBezTo>
                  <a:lnTo>
                    <a:pt x="345" y="74"/>
                  </a:lnTo>
                  <a:cubicBezTo>
                    <a:pt x="343" y="75"/>
                    <a:pt x="341" y="75"/>
                    <a:pt x="340" y="74"/>
                  </a:cubicBezTo>
                  <a:cubicBezTo>
                    <a:pt x="339" y="73"/>
                    <a:pt x="339" y="71"/>
                    <a:pt x="340" y="69"/>
                  </a:cubicBezTo>
                  <a:close/>
                  <a:moveTo>
                    <a:pt x="350" y="62"/>
                  </a:moveTo>
                  <a:lnTo>
                    <a:pt x="350" y="62"/>
                  </a:lnTo>
                  <a:cubicBezTo>
                    <a:pt x="351" y="61"/>
                    <a:pt x="353" y="61"/>
                    <a:pt x="355" y="62"/>
                  </a:cubicBezTo>
                  <a:cubicBezTo>
                    <a:pt x="356" y="63"/>
                    <a:pt x="356" y="65"/>
                    <a:pt x="355" y="66"/>
                  </a:cubicBezTo>
                  <a:lnTo>
                    <a:pt x="355" y="66"/>
                  </a:lnTo>
                  <a:cubicBezTo>
                    <a:pt x="353" y="68"/>
                    <a:pt x="351" y="68"/>
                    <a:pt x="350" y="66"/>
                  </a:cubicBezTo>
                  <a:cubicBezTo>
                    <a:pt x="349" y="65"/>
                    <a:pt x="349" y="63"/>
                    <a:pt x="350" y="62"/>
                  </a:cubicBezTo>
                  <a:close/>
                  <a:moveTo>
                    <a:pt x="360" y="55"/>
                  </a:moveTo>
                  <a:lnTo>
                    <a:pt x="360" y="55"/>
                  </a:lnTo>
                  <a:cubicBezTo>
                    <a:pt x="362" y="54"/>
                    <a:pt x="364" y="54"/>
                    <a:pt x="365" y="55"/>
                  </a:cubicBezTo>
                  <a:cubicBezTo>
                    <a:pt x="366" y="56"/>
                    <a:pt x="366" y="58"/>
                    <a:pt x="365" y="59"/>
                  </a:cubicBezTo>
                  <a:lnTo>
                    <a:pt x="365" y="59"/>
                  </a:lnTo>
                  <a:cubicBezTo>
                    <a:pt x="364" y="61"/>
                    <a:pt x="362" y="61"/>
                    <a:pt x="360" y="59"/>
                  </a:cubicBezTo>
                  <a:cubicBezTo>
                    <a:pt x="359" y="58"/>
                    <a:pt x="359" y="56"/>
                    <a:pt x="360" y="55"/>
                  </a:cubicBezTo>
                  <a:close/>
                  <a:moveTo>
                    <a:pt x="371" y="48"/>
                  </a:moveTo>
                  <a:lnTo>
                    <a:pt x="371" y="48"/>
                  </a:lnTo>
                  <a:cubicBezTo>
                    <a:pt x="372" y="47"/>
                    <a:pt x="374" y="47"/>
                    <a:pt x="375" y="48"/>
                  </a:cubicBezTo>
                  <a:cubicBezTo>
                    <a:pt x="376" y="49"/>
                    <a:pt x="376" y="51"/>
                    <a:pt x="375" y="52"/>
                  </a:cubicBezTo>
                  <a:lnTo>
                    <a:pt x="375" y="52"/>
                  </a:lnTo>
                  <a:cubicBezTo>
                    <a:pt x="374" y="54"/>
                    <a:pt x="372" y="54"/>
                    <a:pt x="371" y="52"/>
                  </a:cubicBezTo>
                  <a:cubicBezTo>
                    <a:pt x="370" y="51"/>
                    <a:pt x="370" y="49"/>
                    <a:pt x="371" y="48"/>
                  </a:cubicBezTo>
                  <a:close/>
                  <a:moveTo>
                    <a:pt x="382" y="42"/>
                  </a:moveTo>
                  <a:lnTo>
                    <a:pt x="382" y="42"/>
                  </a:lnTo>
                  <a:cubicBezTo>
                    <a:pt x="383" y="40"/>
                    <a:pt x="385" y="40"/>
                    <a:pt x="386" y="42"/>
                  </a:cubicBezTo>
                  <a:cubicBezTo>
                    <a:pt x="387" y="43"/>
                    <a:pt x="387" y="45"/>
                    <a:pt x="386" y="46"/>
                  </a:cubicBezTo>
                  <a:lnTo>
                    <a:pt x="386" y="46"/>
                  </a:lnTo>
                  <a:cubicBezTo>
                    <a:pt x="385" y="47"/>
                    <a:pt x="383" y="47"/>
                    <a:pt x="382" y="46"/>
                  </a:cubicBezTo>
                  <a:cubicBezTo>
                    <a:pt x="380" y="45"/>
                    <a:pt x="380" y="43"/>
                    <a:pt x="382" y="42"/>
                  </a:cubicBezTo>
                  <a:close/>
                  <a:moveTo>
                    <a:pt x="392" y="35"/>
                  </a:moveTo>
                  <a:lnTo>
                    <a:pt x="392" y="35"/>
                  </a:lnTo>
                  <a:cubicBezTo>
                    <a:pt x="394" y="34"/>
                    <a:pt x="396" y="34"/>
                    <a:pt x="397" y="35"/>
                  </a:cubicBezTo>
                  <a:cubicBezTo>
                    <a:pt x="398" y="37"/>
                    <a:pt x="398" y="39"/>
                    <a:pt x="397" y="40"/>
                  </a:cubicBezTo>
                  <a:lnTo>
                    <a:pt x="397" y="40"/>
                  </a:lnTo>
                  <a:cubicBezTo>
                    <a:pt x="396" y="41"/>
                    <a:pt x="394" y="41"/>
                    <a:pt x="392" y="40"/>
                  </a:cubicBezTo>
                  <a:cubicBezTo>
                    <a:pt x="391" y="39"/>
                    <a:pt x="391" y="37"/>
                    <a:pt x="392" y="35"/>
                  </a:cubicBezTo>
                  <a:close/>
                  <a:moveTo>
                    <a:pt x="404" y="30"/>
                  </a:moveTo>
                  <a:lnTo>
                    <a:pt x="404" y="30"/>
                  </a:lnTo>
                  <a:cubicBezTo>
                    <a:pt x="405" y="29"/>
                    <a:pt x="407" y="29"/>
                    <a:pt x="408" y="30"/>
                  </a:cubicBezTo>
                  <a:cubicBezTo>
                    <a:pt x="409" y="32"/>
                    <a:pt x="409" y="34"/>
                    <a:pt x="408" y="35"/>
                  </a:cubicBezTo>
                  <a:lnTo>
                    <a:pt x="408" y="35"/>
                  </a:lnTo>
                  <a:cubicBezTo>
                    <a:pt x="406" y="36"/>
                    <a:pt x="404" y="35"/>
                    <a:pt x="403" y="34"/>
                  </a:cubicBezTo>
                  <a:cubicBezTo>
                    <a:pt x="402" y="33"/>
                    <a:pt x="403" y="31"/>
                    <a:pt x="404" y="30"/>
                  </a:cubicBezTo>
                  <a:close/>
                  <a:moveTo>
                    <a:pt x="415" y="24"/>
                  </a:moveTo>
                  <a:lnTo>
                    <a:pt x="415" y="24"/>
                  </a:lnTo>
                  <a:cubicBezTo>
                    <a:pt x="417" y="23"/>
                    <a:pt x="419" y="24"/>
                    <a:pt x="420" y="25"/>
                  </a:cubicBezTo>
                  <a:cubicBezTo>
                    <a:pt x="421" y="26"/>
                    <a:pt x="421" y="28"/>
                    <a:pt x="419" y="29"/>
                  </a:cubicBezTo>
                  <a:lnTo>
                    <a:pt x="419" y="29"/>
                  </a:lnTo>
                  <a:cubicBezTo>
                    <a:pt x="418" y="30"/>
                    <a:pt x="416" y="30"/>
                    <a:pt x="415" y="29"/>
                  </a:cubicBezTo>
                  <a:cubicBezTo>
                    <a:pt x="414" y="27"/>
                    <a:pt x="414" y="25"/>
                    <a:pt x="415" y="24"/>
                  </a:cubicBezTo>
                  <a:close/>
                  <a:moveTo>
                    <a:pt x="427" y="19"/>
                  </a:moveTo>
                  <a:lnTo>
                    <a:pt x="427" y="19"/>
                  </a:lnTo>
                  <a:cubicBezTo>
                    <a:pt x="429" y="19"/>
                    <a:pt x="431" y="19"/>
                    <a:pt x="432" y="21"/>
                  </a:cubicBezTo>
                  <a:cubicBezTo>
                    <a:pt x="432" y="22"/>
                    <a:pt x="432" y="24"/>
                    <a:pt x="430" y="25"/>
                  </a:cubicBezTo>
                  <a:lnTo>
                    <a:pt x="430" y="25"/>
                  </a:lnTo>
                  <a:cubicBezTo>
                    <a:pt x="429" y="26"/>
                    <a:pt x="427" y="25"/>
                    <a:pt x="426" y="24"/>
                  </a:cubicBezTo>
                  <a:cubicBezTo>
                    <a:pt x="425" y="22"/>
                    <a:pt x="426" y="20"/>
                    <a:pt x="427" y="19"/>
                  </a:cubicBezTo>
                  <a:close/>
                  <a:moveTo>
                    <a:pt x="439" y="15"/>
                  </a:moveTo>
                  <a:lnTo>
                    <a:pt x="439" y="15"/>
                  </a:lnTo>
                  <a:cubicBezTo>
                    <a:pt x="441" y="14"/>
                    <a:pt x="443" y="15"/>
                    <a:pt x="443" y="17"/>
                  </a:cubicBezTo>
                  <a:cubicBezTo>
                    <a:pt x="444" y="18"/>
                    <a:pt x="444" y="20"/>
                    <a:pt x="442" y="21"/>
                  </a:cubicBezTo>
                  <a:lnTo>
                    <a:pt x="442" y="21"/>
                  </a:lnTo>
                  <a:cubicBezTo>
                    <a:pt x="440" y="22"/>
                    <a:pt x="439" y="21"/>
                    <a:pt x="438" y="19"/>
                  </a:cubicBezTo>
                  <a:cubicBezTo>
                    <a:pt x="437" y="18"/>
                    <a:pt x="438" y="16"/>
                    <a:pt x="439" y="15"/>
                  </a:cubicBezTo>
                  <a:close/>
                  <a:moveTo>
                    <a:pt x="452" y="11"/>
                  </a:moveTo>
                  <a:lnTo>
                    <a:pt x="452" y="11"/>
                  </a:lnTo>
                  <a:cubicBezTo>
                    <a:pt x="453" y="11"/>
                    <a:pt x="455" y="11"/>
                    <a:pt x="455" y="13"/>
                  </a:cubicBezTo>
                  <a:cubicBezTo>
                    <a:pt x="456" y="15"/>
                    <a:pt x="455" y="17"/>
                    <a:pt x="453" y="17"/>
                  </a:cubicBezTo>
                  <a:lnTo>
                    <a:pt x="453" y="17"/>
                  </a:lnTo>
                  <a:cubicBezTo>
                    <a:pt x="452" y="18"/>
                    <a:pt x="450" y="17"/>
                    <a:pt x="450" y="15"/>
                  </a:cubicBezTo>
                  <a:cubicBezTo>
                    <a:pt x="449" y="13"/>
                    <a:pt x="450" y="12"/>
                    <a:pt x="452" y="11"/>
                  </a:cubicBezTo>
                  <a:close/>
                  <a:moveTo>
                    <a:pt x="464" y="8"/>
                  </a:moveTo>
                  <a:lnTo>
                    <a:pt x="464" y="8"/>
                  </a:lnTo>
                  <a:cubicBezTo>
                    <a:pt x="465" y="7"/>
                    <a:pt x="467" y="8"/>
                    <a:pt x="468" y="10"/>
                  </a:cubicBezTo>
                  <a:cubicBezTo>
                    <a:pt x="468" y="12"/>
                    <a:pt x="467" y="13"/>
                    <a:pt x="466" y="14"/>
                  </a:cubicBezTo>
                  <a:lnTo>
                    <a:pt x="466" y="14"/>
                  </a:lnTo>
                  <a:cubicBezTo>
                    <a:pt x="464" y="14"/>
                    <a:pt x="462" y="14"/>
                    <a:pt x="462" y="12"/>
                  </a:cubicBezTo>
                  <a:cubicBezTo>
                    <a:pt x="461" y="10"/>
                    <a:pt x="462" y="9"/>
                    <a:pt x="464" y="8"/>
                  </a:cubicBezTo>
                  <a:close/>
                  <a:moveTo>
                    <a:pt x="476" y="5"/>
                  </a:moveTo>
                  <a:lnTo>
                    <a:pt x="476" y="5"/>
                  </a:lnTo>
                  <a:cubicBezTo>
                    <a:pt x="478" y="5"/>
                    <a:pt x="480" y="6"/>
                    <a:pt x="480" y="8"/>
                  </a:cubicBezTo>
                  <a:cubicBezTo>
                    <a:pt x="480" y="9"/>
                    <a:pt x="479" y="11"/>
                    <a:pt x="477" y="11"/>
                  </a:cubicBezTo>
                  <a:lnTo>
                    <a:pt x="477" y="11"/>
                  </a:lnTo>
                  <a:cubicBezTo>
                    <a:pt x="476" y="11"/>
                    <a:pt x="474" y="10"/>
                    <a:pt x="474" y="9"/>
                  </a:cubicBezTo>
                  <a:cubicBezTo>
                    <a:pt x="473" y="7"/>
                    <a:pt x="475" y="5"/>
                    <a:pt x="476" y="5"/>
                  </a:cubicBezTo>
                  <a:close/>
                  <a:moveTo>
                    <a:pt x="489" y="3"/>
                  </a:moveTo>
                  <a:lnTo>
                    <a:pt x="489" y="3"/>
                  </a:lnTo>
                  <a:cubicBezTo>
                    <a:pt x="490" y="3"/>
                    <a:pt x="492" y="4"/>
                    <a:pt x="492" y="6"/>
                  </a:cubicBezTo>
                  <a:cubicBezTo>
                    <a:pt x="493" y="7"/>
                    <a:pt x="491" y="9"/>
                    <a:pt x="490" y="9"/>
                  </a:cubicBezTo>
                  <a:lnTo>
                    <a:pt x="490" y="9"/>
                  </a:lnTo>
                  <a:cubicBezTo>
                    <a:pt x="488" y="10"/>
                    <a:pt x="486" y="8"/>
                    <a:pt x="486" y="7"/>
                  </a:cubicBezTo>
                  <a:cubicBezTo>
                    <a:pt x="486" y="5"/>
                    <a:pt x="487" y="3"/>
                    <a:pt x="489"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18" name="Group 813"/>
            <p:cNvGrpSpPr>
              <a:grpSpLocks/>
            </p:cNvGrpSpPr>
            <p:nvPr/>
          </p:nvGrpSpPr>
          <p:grpSpPr bwMode="auto">
            <a:xfrm>
              <a:off x="3431" y="1988"/>
              <a:ext cx="13" cy="32"/>
              <a:chOff x="3431" y="1988"/>
              <a:chExt cx="13" cy="32"/>
            </a:xfrm>
          </p:grpSpPr>
          <p:sp>
            <p:nvSpPr>
              <p:cNvPr id="51869" name="Oval 811"/>
              <p:cNvSpPr>
                <a:spLocks noChangeArrowheads="1"/>
              </p:cNvSpPr>
              <p:nvPr/>
            </p:nvSpPr>
            <p:spPr bwMode="auto">
              <a:xfrm>
                <a:off x="3431" y="1988"/>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0" name="Oval 812"/>
              <p:cNvSpPr>
                <a:spLocks noChangeArrowheads="1"/>
              </p:cNvSpPr>
              <p:nvPr/>
            </p:nvSpPr>
            <p:spPr bwMode="auto">
              <a:xfrm>
                <a:off x="3431" y="1988"/>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19" name="Group 816"/>
            <p:cNvGrpSpPr>
              <a:grpSpLocks/>
            </p:cNvGrpSpPr>
            <p:nvPr/>
          </p:nvGrpSpPr>
          <p:grpSpPr bwMode="auto">
            <a:xfrm>
              <a:off x="4052" y="2127"/>
              <a:ext cx="14" cy="31"/>
              <a:chOff x="4052" y="2127"/>
              <a:chExt cx="14" cy="31"/>
            </a:xfrm>
          </p:grpSpPr>
          <p:sp>
            <p:nvSpPr>
              <p:cNvPr id="51867" name="Oval 814"/>
              <p:cNvSpPr>
                <a:spLocks noChangeArrowheads="1"/>
              </p:cNvSpPr>
              <p:nvPr/>
            </p:nvSpPr>
            <p:spPr bwMode="auto">
              <a:xfrm>
                <a:off x="4052" y="2127"/>
                <a:ext cx="14" cy="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68" name="Oval 815"/>
              <p:cNvSpPr>
                <a:spLocks noChangeArrowheads="1"/>
              </p:cNvSpPr>
              <p:nvPr/>
            </p:nvSpPr>
            <p:spPr bwMode="auto">
              <a:xfrm>
                <a:off x="4052" y="2127"/>
                <a:ext cx="14"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20" name="Group 819"/>
            <p:cNvGrpSpPr>
              <a:grpSpLocks/>
            </p:cNvGrpSpPr>
            <p:nvPr/>
          </p:nvGrpSpPr>
          <p:grpSpPr bwMode="auto">
            <a:xfrm>
              <a:off x="4498" y="2233"/>
              <a:ext cx="12" cy="32"/>
              <a:chOff x="4498" y="2233"/>
              <a:chExt cx="12" cy="32"/>
            </a:xfrm>
          </p:grpSpPr>
          <p:sp>
            <p:nvSpPr>
              <p:cNvPr id="51865" name="Oval 817"/>
              <p:cNvSpPr>
                <a:spLocks noChangeArrowheads="1"/>
              </p:cNvSpPr>
              <p:nvPr/>
            </p:nvSpPr>
            <p:spPr bwMode="auto">
              <a:xfrm>
                <a:off x="4498" y="2233"/>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66" name="Oval 818"/>
              <p:cNvSpPr>
                <a:spLocks noChangeArrowheads="1"/>
              </p:cNvSpPr>
              <p:nvPr/>
            </p:nvSpPr>
            <p:spPr bwMode="auto">
              <a:xfrm>
                <a:off x="4498" y="2233"/>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21" name="Line 820"/>
            <p:cNvSpPr>
              <a:spLocks noChangeShapeType="1"/>
            </p:cNvSpPr>
            <p:nvPr/>
          </p:nvSpPr>
          <p:spPr bwMode="auto">
            <a:xfrm flipV="1">
              <a:off x="2912" y="2047"/>
              <a:ext cx="734" cy="468"/>
            </a:xfrm>
            <a:prstGeom prst="line">
              <a:avLst/>
            </a:prstGeom>
            <a:noFill/>
            <a:ln w="7938" cap="rnd">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22" name="Freeform 821"/>
            <p:cNvSpPr>
              <a:spLocks noEditPoints="1"/>
            </p:cNvSpPr>
            <p:nvPr/>
          </p:nvSpPr>
          <p:spPr bwMode="auto">
            <a:xfrm>
              <a:off x="3457" y="1033"/>
              <a:ext cx="584" cy="134"/>
            </a:xfrm>
            <a:custGeom>
              <a:avLst/>
              <a:gdLst>
                <a:gd name="T0" fmla="*/ 735 w 775"/>
                <a:gd name="T1" fmla="*/ 184 h 210"/>
                <a:gd name="T2" fmla="*/ 714 w 775"/>
                <a:gd name="T3" fmla="*/ 183 h 210"/>
                <a:gd name="T4" fmla="*/ 701 w 775"/>
                <a:gd name="T5" fmla="*/ 184 h 210"/>
                <a:gd name="T6" fmla="*/ 706 w 775"/>
                <a:gd name="T7" fmla="*/ 181 h 210"/>
                <a:gd name="T8" fmla="*/ 686 w 775"/>
                <a:gd name="T9" fmla="*/ 172 h 210"/>
                <a:gd name="T10" fmla="*/ 668 w 775"/>
                <a:gd name="T11" fmla="*/ 177 h 210"/>
                <a:gd name="T12" fmla="*/ 668 w 775"/>
                <a:gd name="T13" fmla="*/ 177 h 210"/>
                <a:gd name="T14" fmla="*/ 654 w 775"/>
                <a:gd name="T15" fmla="*/ 165 h 210"/>
                <a:gd name="T16" fmla="*/ 633 w 775"/>
                <a:gd name="T17" fmla="*/ 164 h 210"/>
                <a:gd name="T18" fmla="*/ 620 w 775"/>
                <a:gd name="T19" fmla="*/ 165 h 210"/>
                <a:gd name="T20" fmla="*/ 625 w 775"/>
                <a:gd name="T21" fmla="*/ 162 h 210"/>
                <a:gd name="T22" fmla="*/ 605 w 775"/>
                <a:gd name="T23" fmla="*/ 153 h 210"/>
                <a:gd name="T24" fmla="*/ 587 w 775"/>
                <a:gd name="T25" fmla="*/ 157 h 210"/>
                <a:gd name="T26" fmla="*/ 587 w 775"/>
                <a:gd name="T27" fmla="*/ 157 h 210"/>
                <a:gd name="T28" fmla="*/ 573 w 775"/>
                <a:gd name="T29" fmla="*/ 145 h 210"/>
                <a:gd name="T30" fmla="*/ 551 w 775"/>
                <a:gd name="T31" fmla="*/ 145 h 210"/>
                <a:gd name="T32" fmla="*/ 539 w 775"/>
                <a:gd name="T33" fmla="*/ 146 h 210"/>
                <a:gd name="T34" fmla="*/ 543 w 775"/>
                <a:gd name="T35" fmla="*/ 142 h 210"/>
                <a:gd name="T36" fmla="*/ 524 w 775"/>
                <a:gd name="T37" fmla="*/ 134 h 210"/>
                <a:gd name="T38" fmla="*/ 506 w 775"/>
                <a:gd name="T39" fmla="*/ 138 h 210"/>
                <a:gd name="T40" fmla="*/ 506 w 775"/>
                <a:gd name="T41" fmla="*/ 138 h 210"/>
                <a:gd name="T42" fmla="*/ 492 w 775"/>
                <a:gd name="T43" fmla="*/ 126 h 210"/>
                <a:gd name="T44" fmla="*/ 470 w 775"/>
                <a:gd name="T45" fmla="*/ 125 h 210"/>
                <a:gd name="T46" fmla="*/ 457 w 775"/>
                <a:gd name="T47" fmla="*/ 126 h 210"/>
                <a:gd name="T48" fmla="*/ 462 w 775"/>
                <a:gd name="T49" fmla="*/ 123 h 210"/>
                <a:gd name="T50" fmla="*/ 443 w 775"/>
                <a:gd name="T51" fmla="*/ 114 h 210"/>
                <a:gd name="T52" fmla="*/ 425 w 775"/>
                <a:gd name="T53" fmla="*/ 119 h 210"/>
                <a:gd name="T54" fmla="*/ 425 w 775"/>
                <a:gd name="T55" fmla="*/ 119 h 210"/>
                <a:gd name="T56" fmla="*/ 410 w 775"/>
                <a:gd name="T57" fmla="*/ 107 h 210"/>
                <a:gd name="T58" fmla="*/ 389 w 775"/>
                <a:gd name="T59" fmla="*/ 106 h 210"/>
                <a:gd name="T60" fmla="*/ 376 w 775"/>
                <a:gd name="T61" fmla="*/ 107 h 210"/>
                <a:gd name="T62" fmla="*/ 381 w 775"/>
                <a:gd name="T63" fmla="*/ 104 h 210"/>
                <a:gd name="T64" fmla="*/ 362 w 775"/>
                <a:gd name="T65" fmla="*/ 95 h 210"/>
                <a:gd name="T66" fmla="*/ 344 w 775"/>
                <a:gd name="T67" fmla="*/ 99 h 210"/>
                <a:gd name="T68" fmla="*/ 344 w 775"/>
                <a:gd name="T69" fmla="*/ 99 h 210"/>
                <a:gd name="T70" fmla="*/ 329 w 775"/>
                <a:gd name="T71" fmla="*/ 87 h 210"/>
                <a:gd name="T72" fmla="*/ 308 w 775"/>
                <a:gd name="T73" fmla="*/ 87 h 210"/>
                <a:gd name="T74" fmla="*/ 295 w 775"/>
                <a:gd name="T75" fmla="*/ 88 h 210"/>
                <a:gd name="T76" fmla="*/ 300 w 775"/>
                <a:gd name="T77" fmla="*/ 85 h 210"/>
                <a:gd name="T78" fmla="*/ 281 w 775"/>
                <a:gd name="T79" fmla="*/ 76 h 210"/>
                <a:gd name="T80" fmla="*/ 263 w 775"/>
                <a:gd name="T81" fmla="*/ 80 h 210"/>
                <a:gd name="T82" fmla="*/ 263 w 775"/>
                <a:gd name="T83" fmla="*/ 80 h 210"/>
                <a:gd name="T84" fmla="*/ 248 w 775"/>
                <a:gd name="T85" fmla="*/ 68 h 210"/>
                <a:gd name="T86" fmla="*/ 227 w 775"/>
                <a:gd name="T87" fmla="*/ 67 h 210"/>
                <a:gd name="T88" fmla="*/ 214 w 775"/>
                <a:gd name="T89" fmla="*/ 69 h 210"/>
                <a:gd name="T90" fmla="*/ 219 w 775"/>
                <a:gd name="T91" fmla="*/ 65 h 210"/>
                <a:gd name="T92" fmla="*/ 199 w 775"/>
                <a:gd name="T93" fmla="*/ 57 h 210"/>
                <a:gd name="T94" fmla="*/ 182 w 775"/>
                <a:gd name="T95" fmla="*/ 61 h 210"/>
                <a:gd name="T96" fmla="*/ 182 w 775"/>
                <a:gd name="T97" fmla="*/ 61 h 210"/>
                <a:gd name="T98" fmla="*/ 167 w 775"/>
                <a:gd name="T99" fmla="*/ 49 h 210"/>
                <a:gd name="T100" fmla="*/ 146 w 775"/>
                <a:gd name="T101" fmla="*/ 48 h 210"/>
                <a:gd name="T102" fmla="*/ 133 w 775"/>
                <a:gd name="T103" fmla="*/ 49 h 210"/>
                <a:gd name="T104" fmla="*/ 138 w 775"/>
                <a:gd name="T105" fmla="*/ 46 h 210"/>
                <a:gd name="T106" fmla="*/ 118 w 775"/>
                <a:gd name="T107" fmla="*/ 37 h 210"/>
                <a:gd name="T108" fmla="*/ 101 w 775"/>
                <a:gd name="T109" fmla="*/ 42 h 210"/>
                <a:gd name="T110" fmla="*/ 101 w 775"/>
                <a:gd name="T111" fmla="*/ 42 h 210"/>
                <a:gd name="T112" fmla="*/ 86 w 775"/>
                <a:gd name="T113" fmla="*/ 29 h 210"/>
                <a:gd name="T114" fmla="*/ 65 w 775"/>
                <a:gd name="T115" fmla="*/ 29 h 210"/>
                <a:gd name="T116" fmla="*/ 52 w 775"/>
                <a:gd name="T117" fmla="*/ 30 h 210"/>
                <a:gd name="T118" fmla="*/ 57 w 775"/>
                <a:gd name="T119" fmla="*/ 27 h 210"/>
                <a:gd name="T120" fmla="*/ 732 w 775"/>
                <a:gd name="T121" fmla="*/ 16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0">
                  <a:moveTo>
                    <a:pt x="733" y="192"/>
                  </a:moveTo>
                  <a:lnTo>
                    <a:pt x="733" y="192"/>
                  </a:lnTo>
                  <a:cubicBezTo>
                    <a:pt x="731" y="192"/>
                    <a:pt x="730" y="189"/>
                    <a:pt x="730" y="187"/>
                  </a:cubicBezTo>
                  <a:cubicBezTo>
                    <a:pt x="730" y="185"/>
                    <a:pt x="733" y="183"/>
                    <a:pt x="735" y="184"/>
                  </a:cubicBezTo>
                  <a:lnTo>
                    <a:pt x="735" y="184"/>
                  </a:lnTo>
                  <a:cubicBezTo>
                    <a:pt x="737" y="184"/>
                    <a:pt x="739" y="187"/>
                    <a:pt x="738" y="189"/>
                  </a:cubicBezTo>
                  <a:cubicBezTo>
                    <a:pt x="738" y="191"/>
                    <a:pt x="735" y="192"/>
                    <a:pt x="733" y="192"/>
                  </a:cubicBezTo>
                  <a:close/>
                  <a:moveTo>
                    <a:pt x="717" y="188"/>
                  </a:moveTo>
                  <a:lnTo>
                    <a:pt x="717" y="188"/>
                  </a:lnTo>
                  <a:cubicBezTo>
                    <a:pt x="715" y="188"/>
                    <a:pt x="713" y="186"/>
                    <a:pt x="714" y="183"/>
                  </a:cubicBezTo>
                  <a:cubicBezTo>
                    <a:pt x="714" y="181"/>
                    <a:pt x="716" y="180"/>
                    <a:pt x="719" y="180"/>
                  </a:cubicBezTo>
                  <a:lnTo>
                    <a:pt x="719" y="180"/>
                  </a:lnTo>
                  <a:cubicBezTo>
                    <a:pt x="721" y="180"/>
                    <a:pt x="722" y="183"/>
                    <a:pt x="722" y="185"/>
                  </a:cubicBezTo>
                  <a:cubicBezTo>
                    <a:pt x="721" y="187"/>
                    <a:pt x="719" y="189"/>
                    <a:pt x="717" y="188"/>
                  </a:cubicBezTo>
                  <a:close/>
                  <a:moveTo>
                    <a:pt x="701" y="184"/>
                  </a:moveTo>
                  <a:lnTo>
                    <a:pt x="701" y="184"/>
                  </a:lnTo>
                  <a:cubicBezTo>
                    <a:pt x="699" y="184"/>
                    <a:pt x="697" y="182"/>
                    <a:pt x="698" y="179"/>
                  </a:cubicBezTo>
                  <a:cubicBezTo>
                    <a:pt x="698" y="177"/>
                    <a:pt x="700" y="176"/>
                    <a:pt x="702" y="176"/>
                  </a:cubicBezTo>
                  <a:lnTo>
                    <a:pt x="702" y="176"/>
                  </a:lnTo>
                  <a:cubicBezTo>
                    <a:pt x="705" y="177"/>
                    <a:pt x="706" y="179"/>
                    <a:pt x="706" y="181"/>
                  </a:cubicBezTo>
                  <a:cubicBezTo>
                    <a:pt x="705" y="183"/>
                    <a:pt x="703" y="185"/>
                    <a:pt x="701" y="184"/>
                  </a:cubicBezTo>
                  <a:close/>
                  <a:moveTo>
                    <a:pt x="685" y="180"/>
                  </a:moveTo>
                  <a:lnTo>
                    <a:pt x="685" y="180"/>
                  </a:lnTo>
                  <a:cubicBezTo>
                    <a:pt x="682" y="180"/>
                    <a:pt x="681" y="178"/>
                    <a:pt x="681" y="176"/>
                  </a:cubicBezTo>
                  <a:cubicBezTo>
                    <a:pt x="682" y="173"/>
                    <a:pt x="684" y="172"/>
                    <a:pt x="686" y="172"/>
                  </a:cubicBezTo>
                  <a:lnTo>
                    <a:pt x="686" y="172"/>
                  </a:lnTo>
                  <a:cubicBezTo>
                    <a:pt x="688" y="173"/>
                    <a:pt x="690" y="175"/>
                    <a:pt x="689" y="177"/>
                  </a:cubicBezTo>
                  <a:cubicBezTo>
                    <a:pt x="689" y="179"/>
                    <a:pt x="687" y="181"/>
                    <a:pt x="685" y="180"/>
                  </a:cubicBezTo>
                  <a:close/>
                  <a:moveTo>
                    <a:pt x="668" y="177"/>
                  </a:moveTo>
                  <a:lnTo>
                    <a:pt x="668" y="177"/>
                  </a:lnTo>
                  <a:cubicBezTo>
                    <a:pt x="666" y="176"/>
                    <a:pt x="665" y="174"/>
                    <a:pt x="665" y="172"/>
                  </a:cubicBezTo>
                  <a:cubicBezTo>
                    <a:pt x="666" y="169"/>
                    <a:pt x="668" y="168"/>
                    <a:pt x="670" y="168"/>
                  </a:cubicBezTo>
                  <a:lnTo>
                    <a:pt x="670" y="168"/>
                  </a:lnTo>
                  <a:cubicBezTo>
                    <a:pt x="672" y="169"/>
                    <a:pt x="674" y="171"/>
                    <a:pt x="673" y="173"/>
                  </a:cubicBezTo>
                  <a:cubicBezTo>
                    <a:pt x="673" y="176"/>
                    <a:pt x="671" y="177"/>
                    <a:pt x="668" y="177"/>
                  </a:cubicBezTo>
                  <a:close/>
                  <a:moveTo>
                    <a:pt x="652" y="173"/>
                  </a:moveTo>
                  <a:lnTo>
                    <a:pt x="652" y="173"/>
                  </a:lnTo>
                  <a:cubicBezTo>
                    <a:pt x="650" y="172"/>
                    <a:pt x="648" y="170"/>
                    <a:pt x="649" y="168"/>
                  </a:cubicBezTo>
                  <a:cubicBezTo>
                    <a:pt x="649" y="166"/>
                    <a:pt x="651" y="164"/>
                    <a:pt x="654" y="165"/>
                  </a:cubicBezTo>
                  <a:lnTo>
                    <a:pt x="654" y="165"/>
                  </a:lnTo>
                  <a:cubicBezTo>
                    <a:pt x="656" y="165"/>
                    <a:pt x="657" y="167"/>
                    <a:pt x="657" y="169"/>
                  </a:cubicBezTo>
                  <a:cubicBezTo>
                    <a:pt x="657" y="172"/>
                    <a:pt x="654" y="173"/>
                    <a:pt x="652" y="173"/>
                  </a:cubicBezTo>
                  <a:close/>
                  <a:moveTo>
                    <a:pt x="636" y="169"/>
                  </a:moveTo>
                  <a:lnTo>
                    <a:pt x="636" y="169"/>
                  </a:lnTo>
                  <a:cubicBezTo>
                    <a:pt x="634" y="168"/>
                    <a:pt x="632" y="166"/>
                    <a:pt x="633" y="164"/>
                  </a:cubicBezTo>
                  <a:cubicBezTo>
                    <a:pt x="633" y="162"/>
                    <a:pt x="635" y="160"/>
                    <a:pt x="638" y="161"/>
                  </a:cubicBezTo>
                  <a:lnTo>
                    <a:pt x="638" y="161"/>
                  </a:lnTo>
                  <a:cubicBezTo>
                    <a:pt x="640" y="161"/>
                    <a:pt x="641" y="163"/>
                    <a:pt x="641" y="166"/>
                  </a:cubicBezTo>
                  <a:cubicBezTo>
                    <a:pt x="640" y="168"/>
                    <a:pt x="638" y="169"/>
                    <a:pt x="636" y="169"/>
                  </a:cubicBezTo>
                  <a:close/>
                  <a:moveTo>
                    <a:pt x="620" y="165"/>
                  </a:moveTo>
                  <a:lnTo>
                    <a:pt x="620" y="165"/>
                  </a:lnTo>
                  <a:cubicBezTo>
                    <a:pt x="617" y="165"/>
                    <a:pt x="616" y="162"/>
                    <a:pt x="616" y="160"/>
                  </a:cubicBezTo>
                  <a:cubicBezTo>
                    <a:pt x="617" y="158"/>
                    <a:pt x="619" y="156"/>
                    <a:pt x="621" y="157"/>
                  </a:cubicBezTo>
                  <a:lnTo>
                    <a:pt x="621" y="157"/>
                  </a:lnTo>
                  <a:cubicBezTo>
                    <a:pt x="624" y="157"/>
                    <a:pt x="625" y="159"/>
                    <a:pt x="625" y="162"/>
                  </a:cubicBezTo>
                  <a:cubicBezTo>
                    <a:pt x="624" y="164"/>
                    <a:pt x="622" y="165"/>
                    <a:pt x="620" y="165"/>
                  </a:cubicBezTo>
                  <a:close/>
                  <a:moveTo>
                    <a:pt x="603" y="161"/>
                  </a:moveTo>
                  <a:lnTo>
                    <a:pt x="603" y="161"/>
                  </a:lnTo>
                  <a:cubicBezTo>
                    <a:pt x="601" y="161"/>
                    <a:pt x="600" y="159"/>
                    <a:pt x="600" y="156"/>
                  </a:cubicBezTo>
                  <a:cubicBezTo>
                    <a:pt x="601" y="154"/>
                    <a:pt x="603" y="153"/>
                    <a:pt x="605" y="153"/>
                  </a:cubicBezTo>
                  <a:lnTo>
                    <a:pt x="605" y="153"/>
                  </a:lnTo>
                  <a:cubicBezTo>
                    <a:pt x="607" y="153"/>
                    <a:pt x="609" y="156"/>
                    <a:pt x="608" y="158"/>
                  </a:cubicBezTo>
                  <a:cubicBezTo>
                    <a:pt x="608" y="160"/>
                    <a:pt x="606" y="162"/>
                    <a:pt x="603" y="161"/>
                  </a:cubicBezTo>
                  <a:close/>
                  <a:moveTo>
                    <a:pt x="587" y="157"/>
                  </a:moveTo>
                  <a:lnTo>
                    <a:pt x="587" y="157"/>
                  </a:lnTo>
                  <a:cubicBezTo>
                    <a:pt x="585" y="157"/>
                    <a:pt x="583" y="155"/>
                    <a:pt x="584" y="152"/>
                  </a:cubicBezTo>
                  <a:cubicBezTo>
                    <a:pt x="584" y="150"/>
                    <a:pt x="587" y="149"/>
                    <a:pt x="589" y="149"/>
                  </a:cubicBezTo>
                  <a:lnTo>
                    <a:pt x="589" y="149"/>
                  </a:lnTo>
                  <a:cubicBezTo>
                    <a:pt x="591" y="150"/>
                    <a:pt x="593" y="152"/>
                    <a:pt x="592" y="154"/>
                  </a:cubicBezTo>
                  <a:cubicBezTo>
                    <a:pt x="592" y="156"/>
                    <a:pt x="589" y="158"/>
                    <a:pt x="587" y="157"/>
                  </a:cubicBezTo>
                  <a:close/>
                  <a:moveTo>
                    <a:pt x="571" y="153"/>
                  </a:moveTo>
                  <a:lnTo>
                    <a:pt x="571" y="153"/>
                  </a:lnTo>
                  <a:cubicBezTo>
                    <a:pt x="569" y="153"/>
                    <a:pt x="567" y="151"/>
                    <a:pt x="568" y="149"/>
                  </a:cubicBezTo>
                  <a:cubicBezTo>
                    <a:pt x="568" y="146"/>
                    <a:pt x="570" y="145"/>
                    <a:pt x="573" y="145"/>
                  </a:cubicBezTo>
                  <a:lnTo>
                    <a:pt x="573" y="145"/>
                  </a:lnTo>
                  <a:cubicBezTo>
                    <a:pt x="575" y="146"/>
                    <a:pt x="576" y="148"/>
                    <a:pt x="576" y="150"/>
                  </a:cubicBezTo>
                  <a:cubicBezTo>
                    <a:pt x="575" y="152"/>
                    <a:pt x="573" y="154"/>
                    <a:pt x="571" y="153"/>
                  </a:cubicBezTo>
                  <a:close/>
                  <a:moveTo>
                    <a:pt x="555" y="150"/>
                  </a:moveTo>
                  <a:lnTo>
                    <a:pt x="555" y="150"/>
                  </a:lnTo>
                  <a:cubicBezTo>
                    <a:pt x="553" y="149"/>
                    <a:pt x="551" y="147"/>
                    <a:pt x="551" y="145"/>
                  </a:cubicBezTo>
                  <a:cubicBezTo>
                    <a:pt x="552" y="142"/>
                    <a:pt x="554" y="141"/>
                    <a:pt x="556" y="141"/>
                  </a:cubicBezTo>
                  <a:lnTo>
                    <a:pt x="556" y="141"/>
                  </a:lnTo>
                  <a:cubicBezTo>
                    <a:pt x="559" y="142"/>
                    <a:pt x="560" y="144"/>
                    <a:pt x="560" y="146"/>
                  </a:cubicBezTo>
                  <a:cubicBezTo>
                    <a:pt x="559" y="149"/>
                    <a:pt x="557" y="150"/>
                    <a:pt x="555" y="150"/>
                  </a:cubicBezTo>
                  <a:close/>
                  <a:moveTo>
                    <a:pt x="539" y="146"/>
                  </a:moveTo>
                  <a:lnTo>
                    <a:pt x="539" y="146"/>
                  </a:lnTo>
                  <a:cubicBezTo>
                    <a:pt x="536" y="145"/>
                    <a:pt x="535" y="143"/>
                    <a:pt x="535" y="141"/>
                  </a:cubicBezTo>
                  <a:cubicBezTo>
                    <a:pt x="536" y="139"/>
                    <a:pt x="538" y="137"/>
                    <a:pt x="540" y="138"/>
                  </a:cubicBezTo>
                  <a:lnTo>
                    <a:pt x="540" y="138"/>
                  </a:lnTo>
                  <a:cubicBezTo>
                    <a:pt x="542" y="138"/>
                    <a:pt x="544" y="140"/>
                    <a:pt x="543" y="142"/>
                  </a:cubicBezTo>
                  <a:cubicBezTo>
                    <a:pt x="543" y="145"/>
                    <a:pt x="541" y="146"/>
                    <a:pt x="539" y="146"/>
                  </a:cubicBezTo>
                  <a:close/>
                  <a:moveTo>
                    <a:pt x="522" y="142"/>
                  </a:moveTo>
                  <a:lnTo>
                    <a:pt x="522" y="142"/>
                  </a:lnTo>
                  <a:cubicBezTo>
                    <a:pt x="520" y="141"/>
                    <a:pt x="519" y="139"/>
                    <a:pt x="519" y="137"/>
                  </a:cubicBezTo>
                  <a:cubicBezTo>
                    <a:pt x="519" y="135"/>
                    <a:pt x="522" y="133"/>
                    <a:pt x="524" y="134"/>
                  </a:cubicBezTo>
                  <a:lnTo>
                    <a:pt x="524" y="134"/>
                  </a:lnTo>
                  <a:cubicBezTo>
                    <a:pt x="526" y="134"/>
                    <a:pt x="528" y="136"/>
                    <a:pt x="527" y="139"/>
                  </a:cubicBezTo>
                  <a:cubicBezTo>
                    <a:pt x="527" y="141"/>
                    <a:pt x="525" y="142"/>
                    <a:pt x="522" y="142"/>
                  </a:cubicBezTo>
                  <a:close/>
                  <a:moveTo>
                    <a:pt x="506" y="138"/>
                  </a:moveTo>
                  <a:lnTo>
                    <a:pt x="506" y="138"/>
                  </a:lnTo>
                  <a:cubicBezTo>
                    <a:pt x="504" y="138"/>
                    <a:pt x="502" y="135"/>
                    <a:pt x="503" y="133"/>
                  </a:cubicBezTo>
                  <a:cubicBezTo>
                    <a:pt x="503" y="131"/>
                    <a:pt x="505" y="129"/>
                    <a:pt x="508" y="130"/>
                  </a:cubicBezTo>
                  <a:lnTo>
                    <a:pt x="508" y="130"/>
                  </a:lnTo>
                  <a:cubicBezTo>
                    <a:pt x="510" y="130"/>
                    <a:pt x="511" y="132"/>
                    <a:pt x="511" y="135"/>
                  </a:cubicBezTo>
                  <a:cubicBezTo>
                    <a:pt x="511" y="137"/>
                    <a:pt x="508" y="138"/>
                    <a:pt x="506" y="138"/>
                  </a:cubicBezTo>
                  <a:close/>
                  <a:moveTo>
                    <a:pt x="490" y="134"/>
                  </a:moveTo>
                  <a:lnTo>
                    <a:pt x="490" y="134"/>
                  </a:lnTo>
                  <a:cubicBezTo>
                    <a:pt x="488" y="134"/>
                    <a:pt x="486" y="131"/>
                    <a:pt x="487" y="129"/>
                  </a:cubicBezTo>
                  <a:cubicBezTo>
                    <a:pt x="487" y="127"/>
                    <a:pt x="489" y="126"/>
                    <a:pt x="491" y="126"/>
                  </a:cubicBezTo>
                  <a:lnTo>
                    <a:pt x="492" y="126"/>
                  </a:lnTo>
                  <a:cubicBezTo>
                    <a:pt x="494" y="126"/>
                    <a:pt x="495" y="129"/>
                    <a:pt x="495" y="131"/>
                  </a:cubicBezTo>
                  <a:cubicBezTo>
                    <a:pt x="494" y="133"/>
                    <a:pt x="492" y="135"/>
                    <a:pt x="490" y="134"/>
                  </a:cubicBezTo>
                  <a:close/>
                  <a:moveTo>
                    <a:pt x="474" y="130"/>
                  </a:moveTo>
                  <a:lnTo>
                    <a:pt x="474" y="130"/>
                  </a:lnTo>
                  <a:cubicBezTo>
                    <a:pt x="471" y="130"/>
                    <a:pt x="470" y="128"/>
                    <a:pt x="470" y="125"/>
                  </a:cubicBezTo>
                  <a:cubicBezTo>
                    <a:pt x="471" y="123"/>
                    <a:pt x="473" y="122"/>
                    <a:pt x="475" y="122"/>
                  </a:cubicBezTo>
                  <a:lnTo>
                    <a:pt x="475" y="122"/>
                  </a:lnTo>
                  <a:cubicBezTo>
                    <a:pt x="478" y="123"/>
                    <a:pt x="479" y="125"/>
                    <a:pt x="479" y="127"/>
                  </a:cubicBezTo>
                  <a:cubicBezTo>
                    <a:pt x="478" y="129"/>
                    <a:pt x="476" y="131"/>
                    <a:pt x="474" y="130"/>
                  </a:cubicBezTo>
                  <a:close/>
                  <a:moveTo>
                    <a:pt x="457" y="126"/>
                  </a:moveTo>
                  <a:lnTo>
                    <a:pt x="457" y="126"/>
                  </a:lnTo>
                  <a:cubicBezTo>
                    <a:pt x="455" y="126"/>
                    <a:pt x="454" y="124"/>
                    <a:pt x="454" y="122"/>
                  </a:cubicBezTo>
                  <a:cubicBezTo>
                    <a:pt x="455" y="119"/>
                    <a:pt x="457" y="118"/>
                    <a:pt x="459" y="118"/>
                  </a:cubicBezTo>
                  <a:lnTo>
                    <a:pt x="459" y="118"/>
                  </a:lnTo>
                  <a:cubicBezTo>
                    <a:pt x="461" y="119"/>
                    <a:pt x="463" y="121"/>
                    <a:pt x="462" y="123"/>
                  </a:cubicBezTo>
                  <a:cubicBezTo>
                    <a:pt x="462" y="125"/>
                    <a:pt x="460" y="127"/>
                    <a:pt x="457" y="126"/>
                  </a:cubicBezTo>
                  <a:close/>
                  <a:moveTo>
                    <a:pt x="441" y="123"/>
                  </a:moveTo>
                  <a:lnTo>
                    <a:pt x="441" y="123"/>
                  </a:lnTo>
                  <a:cubicBezTo>
                    <a:pt x="439" y="122"/>
                    <a:pt x="437" y="120"/>
                    <a:pt x="438" y="118"/>
                  </a:cubicBezTo>
                  <a:cubicBezTo>
                    <a:pt x="438" y="115"/>
                    <a:pt x="441" y="114"/>
                    <a:pt x="443" y="114"/>
                  </a:cubicBezTo>
                  <a:lnTo>
                    <a:pt x="443" y="114"/>
                  </a:lnTo>
                  <a:cubicBezTo>
                    <a:pt x="445" y="115"/>
                    <a:pt x="447" y="117"/>
                    <a:pt x="446" y="119"/>
                  </a:cubicBezTo>
                  <a:cubicBezTo>
                    <a:pt x="446" y="122"/>
                    <a:pt x="443" y="123"/>
                    <a:pt x="441" y="123"/>
                  </a:cubicBezTo>
                  <a:close/>
                  <a:moveTo>
                    <a:pt x="425" y="119"/>
                  </a:moveTo>
                  <a:lnTo>
                    <a:pt x="425" y="119"/>
                  </a:lnTo>
                  <a:cubicBezTo>
                    <a:pt x="423" y="118"/>
                    <a:pt x="421" y="116"/>
                    <a:pt x="422" y="114"/>
                  </a:cubicBezTo>
                  <a:cubicBezTo>
                    <a:pt x="422" y="112"/>
                    <a:pt x="424" y="110"/>
                    <a:pt x="427" y="111"/>
                  </a:cubicBezTo>
                  <a:lnTo>
                    <a:pt x="427" y="111"/>
                  </a:lnTo>
                  <a:cubicBezTo>
                    <a:pt x="429" y="111"/>
                    <a:pt x="430" y="113"/>
                    <a:pt x="430" y="115"/>
                  </a:cubicBezTo>
                  <a:cubicBezTo>
                    <a:pt x="429" y="118"/>
                    <a:pt x="427" y="119"/>
                    <a:pt x="425" y="119"/>
                  </a:cubicBezTo>
                  <a:close/>
                  <a:moveTo>
                    <a:pt x="409" y="115"/>
                  </a:moveTo>
                  <a:lnTo>
                    <a:pt x="409" y="115"/>
                  </a:lnTo>
                  <a:cubicBezTo>
                    <a:pt x="406" y="114"/>
                    <a:pt x="405" y="112"/>
                    <a:pt x="405" y="110"/>
                  </a:cubicBezTo>
                  <a:cubicBezTo>
                    <a:pt x="406" y="108"/>
                    <a:pt x="408" y="106"/>
                    <a:pt x="410" y="107"/>
                  </a:cubicBezTo>
                  <a:lnTo>
                    <a:pt x="410" y="107"/>
                  </a:lnTo>
                  <a:cubicBezTo>
                    <a:pt x="413" y="107"/>
                    <a:pt x="414" y="109"/>
                    <a:pt x="414" y="112"/>
                  </a:cubicBezTo>
                  <a:cubicBezTo>
                    <a:pt x="413" y="114"/>
                    <a:pt x="411" y="115"/>
                    <a:pt x="409" y="115"/>
                  </a:cubicBezTo>
                  <a:close/>
                  <a:moveTo>
                    <a:pt x="393" y="111"/>
                  </a:moveTo>
                  <a:lnTo>
                    <a:pt x="393" y="111"/>
                  </a:lnTo>
                  <a:cubicBezTo>
                    <a:pt x="390" y="111"/>
                    <a:pt x="389" y="108"/>
                    <a:pt x="389" y="106"/>
                  </a:cubicBezTo>
                  <a:cubicBezTo>
                    <a:pt x="390" y="104"/>
                    <a:pt x="392" y="102"/>
                    <a:pt x="394" y="103"/>
                  </a:cubicBezTo>
                  <a:lnTo>
                    <a:pt x="394" y="103"/>
                  </a:lnTo>
                  <a:cubicBezTo>
                    <a:pt x="396" y="103"/>
                    <a:pt x="398" y="105"/>
                    <a:pt x="397" y="108"/>
                  </a:cubicBezTo>
                  <a:cubicBezTo>
                    <a:pt x="397" y="110"/>
                    <a:pt x="395" y="111"/>
                    <a:pt x="393" y="111"/>
                  </a:cubicBezTo>
                  <a:close/>
                  <a:moveTo>
                    <a:pt x="376" y="107"/>
                  </a:moveTo>
                  <a:lnTo>
                    <a:pt x="376" y="107"/>
                  </a:lnTo>
                  <a:cubicBezTo>
                    <a:pt x="374" y="107"/>
                    <a:pt x="373" y="104"/>
                    <a:pt x="373" y="102"/>
                  </a:cubicBezTo>
                  <a:cubicBezTo>
                    <a:pt x="373" y="100"/>
                    <a:pt x="376" y="99"/>
                    <a:pt x="378" y="99"/>
                  </a:cubicBezTo>
                  <a:lnTo>
                    <a:pt x="378" y="99"/>
                  </a:lnTo>
                  <a:cubicBezTo>
                    <a:pt x="380" y="99"/>
                    <a:pt x="382" y="102"/>
                    <a:pt x="381" y="104"/>
                  </a:cubicBezTo>
                  <a:cubicBezTo>
                    <a:pt x="381" y="106"/>
                    <a:pt x="379" y="108"/>
                    <a:pt x="376" y="107"/>
                  </a:cubicBezTo>
                  <a:close/>
                  <a:moveTo>
                    <a:pt x="360" y="103"/>
                  </a:moveTo>
                  <a:lnTo>
                    <a:pt x="360" y="103"/>
                  </a:lnTo>
                  <a:cubicBezTo>
                    <a:pt x="358" y="103"/>
                    <a:pt x="356" y="101"/>
                    <a:pt x="357" y="98"/>
                  </a:cubicBezTo>
                  <a:cubicBezTo>
                    <a:pt x="357" y="96"/>
                    <a:pt x="359" y="95"/>
                    <a:pt x="362" y="95"/>
                  </a:cubicBezTo>
                  <a:lnTo>
                    <a:pt x="362" y="95"/>
                  </a:lnTo>
                  <a:cubicBezTo>
                    <a:pt x="364" y="96"/>
                    <a:pt x="365" y="98"/>
                    <a:pt x="365" y="100"/>
                  </a:cubicBezTo>
                  <a:cubicBezTo>
                    <a:pt x="365" y="102"/>
                    <a:pt x="362" y="104"/>
                    <a:pt x="360" y="103"/>
                  </a:cubicBezTo>
                  <a:close/>
                  <a:moveTo>
                    <a:pt x="344" y="99"/>
                  </a:moveTo>
                  <a:lnTo>
                    <a:pt x="344" y="99"/>
                  </a:lnTo>
                  <a:cubicBezTo>
                    <a:pt x="342" y="99"/>
                    <a:pt x="340" y="97"/>
                    <a:pt x="341" y="95"/>
                  </a:cubicBezTo>
                  <a:cubicBezTo>
                    <a:pt x="341" y="92"/>
                    <a:pt x="343" y="91"/>
                    <a:pt x="345" y="91"/>
                  </a:cubicBezTo>
                  <a:lnTo>
                    <a:pt x="346" y="91"/>
                  </a:lnTo>
                  <a:cubicBezTo>
                    <a:pt x="348" y="92"/>
                    <a:pt x="349" y="94"/>
                    <a:pt x="349" y="96"/>
                  </a:cubicBezTo>
                  <a:cubicBezTo>
                    <a:pt x="348" y="98"/>
                    <a:pt x="346" y="100"/>
                    <a:pt x="344" y="99"/>
                  </a:cubicBezTo>
                  <a:close/>
                  <a:moveTo>
                    <a:pt x="328" y="96"/>
                  </a:moveTo>
                  <a:lnTo>
                    <a:pt x="328" y="96"/>
                  </a:lnTo>
                  <a:cubicBezTo>
                    <a:pt x="325" y="95"/>
                    <a:pt x="324" y="93"/>
                    <a:pt x="324" y="91"/>
                  </a:cubicBezTo>
                  <a:cubicBezTo>
                    <a:pt x="325" y="88"/>
                    <a:pt x="327" y="87"/>
                    <a:pt x="329" y="87"/>
                  </a:cubicBezTo>
                  <a:lnTo>
                    <a:pt x="329" y="87"/>
                  </a:lnTo>
                  <a:cubicBezTo>
                    <a:pt x="332" y="88"/>
                    <a:pt x="333" y="90"/>
                    <a:pt x="333" y="92"/>
                  </a:cubicBezTo>
                  <a:cubicBezTo>
                    <a:pt x="332" y="95"/>
                    <a:pt x="330" y="96"/>
                    <a:pt x="328" y="96"/>
                  </a:cubicBezTo>
                  <a:close/>
                  <a:moveTo>
                    <a:pt x="311" y="92"/>
                  </a:moveTo>
                  <a:lnTo>
                    <a:pt x="311" y="92"/>
                  </a:lnTo>
                  <a:cubicBezTo>
                    <a:pt x="309" y="91"/>
                    <a:pt x="308" y="89"/>
                    <a:pt x="308" y="87"/>
                  </a:cubicBezTo>
                  <a:cubicBezTo>
                    <a:pt x="309" y="85"/>
                    <a:pt x="311" y="83"/>
                    <a:pt x="313" y="84"/>
                  </a:cubicBezTo>
                  <a:lnTo>
                    <a:pt x="313" y="84"/>
                  </a:lnTo>
                  <a:cubicBezTo>
                    <a:pt x="315" y="84"/>
                    <a:pt x="317" y="86"/>
                    <a:pt x="316" y="88"/>
                  </a:cubicBezTo>
                  <a:cubicBezTo>
                    <a:pt x="316" y="91"/>
                    <a:pt x="314" y="92"/>
                    <a:pt x="311" y="92"/>
                  </a:cubicBezTo>
                  <a:close/>
                  <a:moveTo>
                    <a:pt x="295" y="88"/>
                  </a:moveTo>
                  <a:lnTo>
                    <a:pt x="295" y="88"/>
                  </a:lnTo>
                  <a:cubicBezTo>
                    <a:pt x="293" y="87"/>
                    <a:pt x="291" y="85"/>
                    <a:pt x="292" y="83"/>
                  </a:cubicBezTo>
                  <a:cubicBezTo>
                    <a:pt x="292" y="81"/>
                    <a:pt x="295" y="79"/>
                    <a:pt x="297" y="80"/>
                  </a:cubicBezTo>
                  <a:lnTo>
                    <a:pt x="297" y="80"/>
                  </a:lnTo>
                  <a:cubicBezTo>
                    <a:pt x="299" y="80"/>
                    <a:pt x="301" y="82"/>
                    <a:pt x="300" y="85"/>
                  </a:cubicBezTo>
                  <a:cubicBezTo>
                    <a:pt x="300" y="87"/>
                    <a:pt x="297" y="88"/>
                    <a:pt x="295" y="88"/>
                  </a:cubicBezTo>
                  <a:close/>
                  <a:moveTo>
                    <a:pt x="279" y="84"/>
                  </a:moveTo>
                  <a:lnTo>
                    <a:pt x="279" y="84"/>
                  </a:lnTo>
                  <a:cubicBezTo>
                    <a:pt x="277" y="84"/>
                    <a:pt x="275" y="81"/>
                    <a:pt x="276" y="79"/>
                  </a:cubicBezTo>
                  <a:cubicBezTo>
                    <a:pt x="276" y="77"/>
                    <a:pt x="278" y="75"/>
                    <a:pt x="281" y="76"/>
                  </a:cubicBezTo>
                  <a:lnTo>
                    <a:pt x="281" y="76"/>
                  </a:lnTo>
                  <a:cubicBezTo>
                    <a:pt x="283" y="76"/>
                    <a:pt x="284" y="78"/>
                    <a:pt x="284" y="81"/>
                  </a:cubicBezTo>
                  <a:cubicBezTo>
                    <a:pt x="283" y="83"/>
                    <a:pt x="281" y="84"/>
                    <a:pt x="279" y="84"/>
                  </a:cubicBezTo>
                  <a:close/>
                  <a:moveTo>
                    <a:pt x="263" y="80"/>
                  </a:moveTo>
                  <a:lnTo>
                    <a:pt x="263" y="80"/>
                  </a:lnTo>
                  <a:cubicBezTo>
                    <a:pt x="260" y="80"/>
                    <a:pt x="259" y="77"/>
                    <a:pt x="259" y="75"/>
                  </a:cubicBezTo>
                  <a:cubicBezTo>
                    <a:pt x="260" y="73"/>
                    <a:pt x="262" y="71"/>
                    <a:pt x="264" y="72"/>
                  </a:cubicBezTo>
                  <a:lnTo>
                    <a:pt x="264" y="72"/>
                  </a:lnTo>
                  <a:cubicBezTo>
                    <a:pt x="267" y="72"/>
                    <a:pt x="268" y="75"/>
                    <a:pt x="268" y="77"/>
                  </a:cubicBezTo>
                  <a:cubicBezTo>
                    <a:pt x="267" y="79"/>
                    <a:pt x="265" y="81"/>
                    <a:pt x="263" y="80"/>
                  </a:cubicBezTo>
                  <a:close/>
                  <a:moveTo>
                    <a:pt x="247" y="76"/>
                  </a:moveTo>
                  <a:lnTo>
                    <a:pt x="247" y="76"/>
                  </a:lnTo>
                  <a:cubicBezTo>
                    <a:pt x="244" y="76"/>
                    <a:pt x="243" y="74"/>
                    <a:pt x="243" y="71"/>
                  </a:cubicBezTo>
                  <a:cubicBezTo>
                    <a:pt x="244" y="69"/>
                    <a:pt x="246" y="68"/>
                    <a:pt x="248" y="68"/>
                  </a:cubicBezTo>
                  <a:lnTo>
                    <a:pt x="248" y="68"/>
                  </a:lnTo>
                  <a:cubicBezTo>
                    <a:pt x="250" y="69"/>
                    <a:pt x="252" y="71"/>
                    <a:pt x="251" y="73"/>
                  </a:cubicBezTo>
                  <a:cubicBezTo>
                    <a:pt x="251" y="75"/>
                    <a:pt x="249" y="77"/>
                    <a:pt x="247" y="76"/>
                  </a:cubicBezTo>
                  <a:close/>
                  <a:moveTo>
                    <a:pt x="230" y="72"/>
                  </a:moveTo>
                  <a:lnTo>
                    <a:pt x="230" y="72"/>
                  </a:lnTo>
                  <a:cubicBezTo>
                    <a:pt x="228" y="72"/>
                    <a:pt x="227" y="70"/>
                    <a:pt x="227" y="67"/>
                  </a:cubicBezTo>
                  <a:cubicBezTo>
                    <a:pt x="227" y="65"/>
                    <a:pt x="230" y="64"/>
                    <a:pt x="232" y="64"/>
                  </a:cubicBezTo>
                  <a:lnTo>
                    <a:pt x="232" y="64"/>
                  </a:lnTo>
                  <a:cubicBezTo>
                    <a:pt x="234" y="65"/>
                    <a:pt x="236" y="67"/>
                    <a:pt x="235" y="69"/>
                  </a:cubicBezTo>
                  <a:cubicBezTo>
                    <a:pt x="235" y="71"/>
                    <a:pt x="233" y="73"/>
                    <a:pt x="230" y="72"/>
                  </a:cubicBezTo>
                  <a:close/>
                  <a:moveTo>
                    <a:pt x="214" y="69"/>
                  </a:moveTo>
                  <a:lnTo>
                    <a:pt x="214" y="69"/>
                  </a:lnTo>
                  <a:cubicBezTo>
                    <a:pt x="212" y="68"/>
                    <a:pt x="210" y="66"/>
                    <a:pt x="211" y="64"/>
                  </a:cubicBezTo>
                  <a:cubicBezTo>
                    <a:pt x="211" y="61"/>
                    <a:pt x="213" y="60"/>
                    <a:pt x="216" y="60"/>
                  </a:cubicBezTo>
                  <a:lnTo>
                    <a:pt x="216" y="60"/>
                  </a:lnTo>
                  <a:cubicBezTo>
                    <a:pt x="218" y="61"/>
                    <a:pt x="219" y="63"/>
                    <a:pt x="219" y="65"/>
                  </a:cubicBezTo>
                  <a:cubicBezTo>
                    <a:pt x="219" y="68"/>
                    <a:pt x="216" y="69"/>
                    <a:pt x="214" y="69"/>
                  </a:cubicBezTo>
                  <a:close/>
                  <a:moveTo>
                    <a:pt x="198" y="65"/>
                  </a:moveTo>
                  <a:lnTo>
                    <a:pt x="198" y="65"/>
                  </a:lnTo>
                  <a:cubicBezTo>
                    <a:pt x="196" y="64"/>
                    <a:pt x="194" y="62"/>
                    <a:pt x="195" y="60"/>
                  </a:cubicBezTo>
                  <a:cubicBezTo>
                    <a:pt x="195" y="58"/>
                    <a:pt x="197" y="56"/>
                    <a:pt x="199" y="57"/>
                  </a:cubicBezTo>
                  <a:lnTo>
                    <a:pt x="200" y="57"/>
                  </a:lnTo>
                  <a:cubicBezTo>
                    <a:pt x="202" y="57"/>
                    <a:pt x="203" y="59"/>
                    <a:pt x="203" y="61"/>
                  </a:cubicBezTo>
                  <a:cubicBezTo>
                    <a:pt x="202" y="64"/>
                    <a:pt x="200" y="65"/>
                    <a:pt x="198" y="65"/>
                  </a:cubicBezTo>
                  <a:close/>
                  <a:moveTo>
                    <a:pt x="182" y="61"/>
                  </a:moveTo>
                  <a:lnTo>
                    <a:pt x="182" y="61"/>
                  </a:lnTo>
                  <a:cubicBezTo>
                    <a:pt x="179" y="60"/>
                    <a:pt x="178" y="58"/>
                    <a:pt x="178" y="56"/>
                  </a:cubicBezTo>
                  <a:cubicBezTo>
                    <a:pt x="179" y="54"/>
                    <a:pt x="181" y="52"/>
                    <a:pt x="183" y="53"/>
                  </a:cubicBezTo>
                  <a:lnTo>
                    <a:pt x="183" y="53"/>
                  </a:lnTo>
                  <a:cubicBezTo>
                    <a:pt x="186" y="53"/>
                    <a:pt x="187" y="55"/>
                    <a:pt x="187" y="58"/>
                  </a:cubicBezTo>
                  <a:cubicBezTo>
                    <a:pt x="186" y="60"/>
                    <a:pt x="184" y="61"/>
                    <a:pt x="182" y="61"/>
                  </a:cubicBezTo>
                  <a:close/>
                  <a:moveTo>
                    <a:pt x="165" y="57"/>
                  </a:moveTo>
                  <a:lnTo>
                    <a:pt x="165" y="57"/>
                  </a:lnTo>
                  <a:cubicBezTo>
                    <a:pt x="163" y="57"/>
                    <a:pt x="162" y="54"/>
                    <a:pt x="162" y="52"/>
                  </a:cubicBezTo>
                  <a:cubicBezTo>
                    <a:pt x="163" y="50"/>
                    <a:pt x="165" y="48"/>
                    <a:pt x="167" y="49"/>
                  </a:cubicBezTo>
                  <a:lnTo>
                    <a:pt x="167" y="49"/>
                  </a:lnTo>
                  <a:cubicBezTo>
                    <a:pt x="169" y="49"/>
                    <a:pt x="171" y="51"/>
                    <a:pt x="170" y="54"/>
                  </a:cubicBezTo>
                  <a:cubicBezTo>
                    <a:pt x="170" y="56"/>
                    <a:pt x="168" y="57"/>
                    <a:pt x="165" y="57"/>
                  </a:cubicBezTo>
                  <a:close/>
                  <a:moveTo>
                    <a:pt x="149" y="53"/>
                  </a:moveTo>
                  <a:lnTo>
                    <a:pt x="149" y="53"/>
                  </a:lnTo>
                  <a:cubicBezTo>
                    <a:pt x="147" y="53"/>
                    <a:pt x="145" y="50"/>
                    <a:pt x="146" y="48"/>
                  </a:cubicBezTo>
                  <a:cubicBezTo>
                    <a:pt x="146" y="46"/>
                    <a:pt x="149" y="44"/>
                    <a:pt x="151" y="45"/>
                  </a:cubicBezTo>
                  <a:lnTo>
                    <a:pt x="151" y="45"/>
                  </a:lnTo>
                  <a:cubicBezTo>
                    <a:pt x="153" y="45"/>
                    <a:pt x="155" y="48"/>
                    <a:pt x="154" y="50"/>
                  </a:cubicBezTo>
                  <a:cubicBezTo>
                    <a:pt x="154" y="52"/>
                    <a:pt x="151" y="54"/>
                    <a:pt x="149" y="53"/>
                  </a:cubicBezTo>
                  <a:close/>
                  <a:moveTo>
                    <a:pt x="133" y="49"/>
                  </a:moveTo>
                  <a:lnTo>
                    <a:pt x="133" y="49"/>
                  </a:lnTo>
                  <a:cubicBezTo>
                    <a:pt x="131" y="49"/>
                    <a:pt x="129" y="47"/>
                    <a:pt x="130" y="44"/>
                  </a:cubicBezTo>
                  <a:cubicBezTo>
                    <a:pt x="130" y="42"/>
                    <a:pt x="132" y="41"/>
                    <a:pt x="135" y="41"/>
                  </a:cubicBezTo>
                  <a:lnTo>
                    <a:pt x="135" y="41"/>
                  </a:lnTo>
                  <a:cubicBezTo>
                    <a:pt x="137" y="42"/>
                    <a:pt x="138" y="44"/>
                    <a:pt x="138" y="46"/>
                  </a:cubicBezTo>
                  <a:cubicBezTo>
                    <a:pt x="137" y="48"/>
                    <a:pt x="135" y="50"/>
                    <a:pt x="133" y="49"/>
                  </a:cubicBezTo>
                  <a:close/>
                  <a:moveTo>
                    <a:pt x="117" y="45"/>
                  </a:moveTo>
                  <a:lnTo>
                    <a:pt x="117" y="45"/>
                  </a:lnTo>
                  <a:cubicBezTo>
                    <a:pt x="115" y="45"/>
                    <a:pt x="113" y="43"/>
                    <a:pt x="113" y="40"/>
                  </a:cubicBezTo>
                  <a:cubicBezTo>
                    <a:pt x="114" y="38"/>
                    <a:pt x="116" y="37"/>
                    <a:pt x="118" y="37"/>
                  </a:cubicBezTo>
                  <a:lnTo>
                    <a:pt x="118" y="37"/>
                  </a:lnTo>
                  <a:cubicBezTo>
                    <a:pt x="121" y="38"/>
                    <a:pt x="122" y="40"/>
                    <a:pt x="122" y="42"/>
                  </a:cubicBezTo>
                  <a:cubicBezTo>
                    <a:pt x="121" y="44"/>
                    <a:pt x="119" y="46"/>
                    <a:pt x="117" y="45"/>
                  </a:cubicBezTo>
                  <a:close/>
                  <a:moveTo>
                    <a:pt x="101" y="42"/>
                  </a:moveTo>
                  <a:lnTo>
                    <a:pt x="101" y="42"/>
                  </a:lnTo>
                  <a:cubicBezTo>
                    <a:pt x="98" y="41"/>
                    <a:pt x="97" y="39"/>
                    <a:pt x="97" y="37"/>
                  </a:cubicBezTo>
                  <a:cubicBezTo>
                    <a:pt x="98" y="34"/>
                    <a:pt x="100" y="33"/>
                    <a:pt x="102" y="33"/>
                  </a:cubicBezTo>
                  <a:lnTo>
                    <a:pt x="102" y="33"/>
                  </a:lnTo>
                  <a:cubicBezTo>
                    <a:pt x="104" y="34"/>
                    <a:pt x="106" y="36"/>
                    <a:pt x="105" y="38"/>
                  </a:cubicBezTo>
                  <a:cubicBezTo>
                    <a:pt x="105" y="41"/>
                    <a:pt x="103" y="42"/>
                    <a:pt x="101" y="42"/>
                  </a:cubicBezTo>
                  <a:close/>
                  <a:moveTo>
                    <a:pt x="84" y="38"/>
                  </a:moveTo>
                  <a:lnTo>
                    <a:pt x="84" y="38"/>
                  </a:lnTo>
                  <a:cubicBezTo>
                    <a:pt x="82" y="37"/>
                    <a:pt x="81" y="35"/>
                    <a:pt x="81" y="33"/>
                  </a:cubicBezTo>
                  <a:cubicBezTo>
                    <a:pt x="82" y="30"/>
                    <a:pt x="84" y="29"/>
                    <a:pt x="86" y="29"/>
                  </a:cubicBezTo>
                  <a:lnTo>
                    <a:pt x="86" y="29"/>
                  </a:lnTo>
                  <a:cubicBezTo>
                    <a:pt x="88" y="30"/>
                    <a:pt x="90" y="32"/>
                    <a:pt x="89" y="34"/>
                  </a:cubicBezTo>
                  <a:cubicBezTo>
                    <a:pt x="89" y="37"/>
                    <a:pt x="87" y="38"/>
                    <a:pt x="84" y="38"/>
                  </a:cubicBezTo>
                  <a:close/>
                  <a:moveTo>
                    <a:pt x="68" y="34"/>
                  </a:moveTo>
                  <a:lnTo>
                    <a:pt x="68" y="34"/>
                  </a:lnTo>
                  <a:cubicBezTo>
                    <a:pt x="66" y="33"/>
                    <a:pt x="64" y="31"/>
                    <a:pt x="65" y="29"/>
                  </a:cubicBezTo>
                  <a:cubicBezTo>
                    <a:pt x="65" y="27"/>
                    <a:pt x="67" y="25"/>
                    <a:pt x="70" y="26"/>
                  </a:cubicBezTo>
                  <a:lnTo>
                    <a:pt x="70" y="26"/>
                  </a:lnTo>
                  <a:cubicBezTo>
                    <a:pt x="72" y="26"/>
                    <a:pt x="73" y="28"/>
                    <a:pt x="73" y="31"/>
                  </a:cubicBezTo>
                  <a:cubicBezTo>
                    <a:pt x="73" y="33"/>
                    <a:pt x="70" y="34"/>
                    <a:pt x="68" y="34"/>
                  </a:cubicBezTo>
                  <a:close/>
                  <a:moveTo>
                    <a:pt x="52" y="30"/>
                  </a:moveTo>
                  <a:lnTo>
                    <a:pt x="52" y="30"/>
                  </a:lnTo>
                  <a:cubicBezTo>
                    <a:pt x="50" y="29"/>
                    <a:pt x="48" y="27"/>
                    <a:pt x="49" y="25"/>
                  </a:cubicBezTo>
                  <a:cubicBezTo>
                    <a:pt x="49" y="23"/>
                    <a:pt x="51" y="21"/>
                    <a:pt x="54" y="22"/>
                  </a:cubicBezTo>
                  <a:lnTo>
                    <a:pt x="54" y="22"/>
                  </a:lnTo>
                  <a:cubicBezTo>
                    <a:pt x="56" y="22"/>
                    <a:pt x="57" y="24"/>
                    <a:pt x="57" y="27"/>
                  </a:cubicBezTo>
                  <a:cubicBezTo>
                    <a:pt x="56" y="29"/>
                    <a:pt x="54" y="30"/>
                    <a:pt x="52" y="30"/>
                  </a:cubicBezTo>
                  <a:close/>
                  <a:moveTo>
                    <a:pt x="732" y="162"/>
                  </a:moveTo>
                  <a:lnTo>
                    <a:pt x="775" y="198"/>
                  </a:lnTo>
                  <a:lnTo>
                    <a:pt x="720" y="210"/>
                  </a:lnTo>
                  <a:lnTo>
                    <a:pt x="732" y="162"/>
                  </a:lnTo>
                  <a:close/>
                  <a:moveTo>
                    <a:pt x="42" y="49"/>
                  </a:moveTo>
                  <a:lnTo>
                    <a:pt x="0" y="13"/>
                  </a:lnTo>
                  <a:lnTo>
                    <a:pt x="54" y="0"/>
                  </a:lnTo>
                  <a:lnTo>
                    <a:pt x="42"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3" name="Freeform 822"/>
            <p:cNvSpPr>
              <a:spLocks noEditPoints="1"/>
            </p:cNvSpPr>
            <p:nvPr/>
          </p:nvSpPr>
          <p:spPr bwMode="auto">
            <a:xfrm>
              <a:off x="3436" y="1048"/>
              <a:ext cx="5" cy="939"/>
            </a:xfrm>
            <a:custGeom>
              <a:avLst/>
              <a:gdLst>
                <a:gd name="T0" fmla="*/ 7 w 7"/>
                <a:gd name="T1" fmla="*/ 1446 h 1468"/>
                <a:gd name="T2" fmla="*/ 0 w 7"/>
                <a:gd name="T3" fmla="*/ 1421 h 1468"/>
                <a:gd name="T4" fmla="*/ 7 w 7"/>
                <a:gd name="T5" fmla="*/ 1421 h 1468"/>
                <a:gd name="T6" fmla="*/ 0 w 7"/>
                <a:gd name="T7" fmla="*/ 1359 h 1468"/>
                <a:gd name="T8" fmla="*/ 4 w 7"/>
                <a:gd name="T9" fmla="*/ 1381 h 1468"/>
                <a:gd name="T10" fmla="*/ 4 w 7"/>
                <a:gd name="T11" fmla="*/ 1312 h 1468"/>
                <a:gd name="T12" fmla="*/ 0 w 7"/>
                <a:gd name="T13" fmla="*/ 1334 h 1468"/>
                <a:gd name="T14" fmla="*/ 7 w 7"/>
                <a:gd name="T15" fmla="*/ 1271 h 1468"/>
                <a:gd name="T16" fmla="*/ 0 w 7"/>
                <a:gd name="T17" fmla="*/ 1246 h 1468"/>
                <a:gd name="T18" fmla="*/ 7 w 7"/>
                <a:gd name="T19" fmla="*/ 1246 h 1468"/>
                <a:gd name="T20" fmla="*/ 0 w 7"/>
                <a:gd name="T21" fmla="*/ 1184 h 1468"/>
                <a:gd name="T22" fmla="*/ 4 w 7"/>
                <a:gd name="T23" fmla="*/ 1206 h 1468"/>
                <a:gd name="T24" fmla="*/ 4 w 7"/>
                <a:gd name="T25" fmla="*/ 1137 h 1468"/>
                <a:gd name="T26" fmla="*/ 0 w 7"/>
                <a:gd name="T27" fmla="*/ 1159 h 1468"/>
                <a:gd name="T28" fmla="*/ 7 w 7"/>
                <a:gd name="T29" fmla="*/ 1096 h 1468"/>
                <a:gd name="T30" fmla="*/ 0 w 7"/>
                <a:gd name="T31" fmla="*/ 1071 h 1468"/>
                <a:gd name="T32" fmla="*/ 7 w 7"/>
                <a:gd name="T33" fmla="*/ 1071 h 1468"/>
                <a:gd name="T34" fmla="*/ 0 w 7"/>
                <a:gd name="T35" fmla="*/ 1009 h 1468"/>
                <a:gd name="T36" fmla="*/ 4 w 7"/>
                <a:gd name="T37" fmla="*/ 1031 h 1468"/>
                <a:gd name="T38" fmla="*/ 4 w 7"/>
                <a:gd name="T39" fmla="*/ 962 h 1468"/>
                <a:gd name="T40" fmla="*/ 0 w 7"/>
                <a:gd name="T41" fmla="*/ 984 h 1468"/>
                <a:gd name="T42" fmla="*/ 7 w 7"/>
                <a:gd name="T43" fmla="*/ 921 h 1468"/>
                <a:gd name="T44" fmla="*/ 0 w 7"/>
                <a:gd name="T45" fmla="*/ 896 h 1468"/>
                <a:gd name="T46" fmla="*/ 7 w 7"/>
                <a:gd name="T47" fmla="*/ 896 h 1468"/>
                <a:gd name="T48" fmla="*/ 0 w 7"/>
                <a:gd name="T49" fmla="*/ 834 h 1468"/>
                <a:gd name="T50" fmla="*/ 4 w 7"/>
                <a:gd name="T51" fmla="*/ 856 h 1468"/>
                <a:gd name="T52" fmla="*/ 4 w 7"/>
                <a:gd name="T53" fmla="*/ 787 h 1468"/>
                <a:gd name="T54" fmla="*/ 0 w 7"/>
                <a:gd name="T55" fmla="*/ 809 h 1468"/>
                <a:gd name="T56" fmla="*/ 7 w 7"/>
                <a:gd name="T57" fmla="*/ 746 h 1468"/>
                <a:gd name="T58" fmla="*/ 0 w 7"/>
                <a:gd name="T59" fmla="*/ 721 h 1468"/>
                <a:gd name="T60" fmla="*/ 7 w 7"/>
                <a:gd name="T61" fmla="*/ 721 h 1468"/>
                <a:gd name="T62" fmla="*/ 0 w 7"/>
                <a:gd name="T63" fmla="*/ 659 h 1468"/>
                <a:gd name="T64" fmla="*/ 4 w 7"/>
                <a:gd name="T65" fmla="*/ 681 h 1468"/>
                <a:gd name="T66" fmla="*/ 4 w 7"/>
                <a:gd name="T67" fmla="*/ 612 h 1468"/>
                <a:gd name="T68" fmla="*/ 0 w 7"/>
                <a:gd name="T69" fmla="*/ 634 h 1468"/>
                <a:gd name="T70" fmla="*/ 7 w 7"/>
                <a:gd name="T71" fmla="*/ 571 h 1468"/>
                <a:gd name="T72" fmla="*/ 0 w 7"/>
                <a:gd name="T73" fmla="*/ 546 h 1468"/>
                <a:gd name="T74" fmla="*/ 7 w 7"/>
                <a:gd name="T75" fmla="*/ 546 h 1468"/>
                <a:gd name="T76" fmla="*/ 0 w 7"/>
                <a:gd name="T77" fmla="*/ 484 h 1468"/>
                <a:gd name="T78" fmla="*/ 4 w 7"/>
                <a:gd name="T79" fmla="*/ 506 h 1468"/>
                <a:gd name="T80" fmla="*/ 4 w 7"/>
                <a:gd name="T81" fmla="*/ 437 h 1468"/>
                <a:gd name="T82" fmla="*/ 0 w 7"/>
                <a:gd name="T83" fmla="*/ 459 h 1468"/>
                <a:gd name="T84" fmla="*/ 7 w 7"/>
                <a:gd name="T85" fmla="*/ 396 h 1468"/>
                <a:gd name="T86" fmla="*/ 0 w 7"/>
                <a:gd name="T87" fmla="*/ 371 h 1468"/>
                <a:gd name="T88" fmla="*/ 7 w 7"/>
                <a:gd name="T89" fmla="*/ 371 h 1468"/>
                <a:gd name="T90" fmla="*/ 0 w 7"/>
                <a:gd name="T91" fmla="*/ 309 h 1468"/>
                <a:gd name="T92" fmla="*/ 4 w 7"/>
                <a:gd name="T93" fmla="*/ 331 h 1468"/>
                <a:gd name="T94" fmla="*/ 4 w 7"/>
                <a:gd name="T95" fmla="*/ 262 h 1468"/>
                <a:gd name="T96" fmla="*/ 0 w 7"/>
                <a:gd name="T97" fmla="*/ 284 h 1468"/>
                <a:gd name="T98" fmla="*/ 7 w 7"/>
                <a:gd name="T99" fmla="*/ 221 h 1468"/>
                <a:gd name="T100" fmla="*/ 0 w 7"/>
                <a:gd name="T101" fmla="*/ 196 h 1468"/>
                <a:gd name="T102" fmla="*/ 7 w 7"/>
                <a:gd name="T103" fmla="*/ 196 h 1468"/>
                <a:gd name="T104" fmla="*/ 0 w 7"/>
                <a:gd name="T105" fmla="*/ 134 h 1468"/>
                <a:gd name="T106" fmla="*/ 4 w 7"/>
                <a:gd name="T107" fmla="*/ 156 h 1468"/>
                <a:gd name="T108" fmla="*/ 4 w 7"/>
                <a:gd name="T109" fmla="*/ 87 h 1468"/>
                <a:gd name="T110" fmla="*/ 0 w 7"/>
                <a:gd name="T111" fmla="*/ 109 h 1468"/>
                <a:gd name="T112" fmla="*/ 7 w 7"/>
                <a:gd name="T113" fmla="*/ 46 h 1468"/>
                <a:gd name="T114" fmla="*/ 0 w 7"/>
                <a:gd name="T115" fmla="*/ 21 h 1468"/>
                <a:gd name="T116" fmla="*/ 7 w 7"/>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8">
                  <a:moveTo>
                    <a:pt x="0" y="1465"/>
                  </a:moveTo>
                  <a:lnTo>
                    <a:pt x="0" y="1446"/>
                  </a:lnTo>
                  <a:cubicBezTo>
                    <a:pt x="0" y="1445"/>
                    <a:pt x="2" y="1443"/>
                    <a:pt x="4" y="1443"/>
                  </a:cubicBezTo>
                  <a:cubicBezTo>
                    <a:pt x="5" y="1443"/>
                    <a:pt x="7" y="1445"/>
                    <a:pt x="7" y="1446"/>
                  </a:cubicBezTo>
                  <a:lnTo>
                    <a:pt x="7" y="1465"/>
                  </a:lnTo>
                  <a:cubicBezTo>
                    <a:pt x="7" y="1467"/>
                    <a:pt x="5" y="1468"/>
                    <a:pt x="4" y="1468"/>
                  </a:cubicBezTo>
                  <a:cubicBezTo>
                    <a:pt x="2" y="1468"/>
                    <a:pt x="0" y="1467"/>
                    <a:pt x="0" y="1465"/>
                  </a:cubicBezTo>
                  <a:close/>
                  <a:moveTo>
                    <a:pt x="0" y="1421"/>
                  </a:moveTo>
                  <a:lnTo>
                    <a:pt x="0" y="1403"/>
                  </a:lnTo>
                  <a:cubicBezTo>
                    <a:pt x="0" y="1401"/>
                    <a:pt x="2" y="1400"/>
                    <a:pt x="4" y="1400"/>
                  </a:cubicBezTo>
                  <a:cubicBezTo>
                    <a:pt x="5" y="1400"/>
                    <a:pt x="7" y="1401"/>
                    <a:pt x="7" y="1403"/>
                  </a:cubicBezTo>
                  <a:lnTo>
                    <a:pt x="7" y="1421"/>
                  </a:lnTo>
                  <a:cubicBezTo>
                    <a:pt x="7" y="1423"/>
                    <a:pt x="5" y="1425"/>
                    <a:pt x="4" y="1425"/>
                  </a:cubicBezTo>
                  <a:cubicBezTo>
                    <a:pt x="2" y="1425"/>
                    <a:pt x="0" y="1423"/>
                    <a:pt x="0" y="1421"/>
                  </a:cubicBezTo>
                  <a:close/>
                  <a:moveTo>
                    <a:pt x="0" y="1378"/>
                  </a:moveTo>
                  <a:lnTo>
                    <a:pt x="0" y="1359"/>
                  </a:lnTo>
                  <a:cubicBezTo>
                    <a:pt x="0" y="1357"/>
                    <a:pt x="2" y="1356"/>
                    <a:pt x="4" y="1356"/>
                  </a:cubicBezTo>
                  <a:cubicBezTo>
                    <a:pt x="5" y="1356"/>
                    <a:pt x="7" y="1357"/>
                    <a:pt x="7" y="1359"/>
                  </a:cubicBezTo>
                  <a:lnTo>
                    <a:pt x="7" y="1378"/>
                  </a:lnTo>
                  <a:cubicBezTo>
                    <a:pt x="7" y="1379"/>
                    <a:pt x="5" y="1381"/>
                    <a:pt x="4" y="1381"/>
                  </a:cubicBezTo>
                  <a:cubicBezTo>
                    <a:pt x="2" y="1381"/>
                    <a:pt x="0" y="1379"/>
                    <a:pt x="0" y="1378"/>
                  </a:cubicBezTo>
                  <a:close/>
                  <a:moveTo>
                    <a:pt x="0" y="1334"/>
                  </a:moveTo>
                  <a:lnTo>
                    <a:pt x="0" y="1315"/>
                  </a:lnTo>
                  <a:cubicBezTo>
                    <a:pt x="0" y="1313"/>
                    <a:pt x="2" y="1312"/>
                    <a:pt x="4" y="1312"/>
                  </a:cubicBezTo>
                  <a:cubicBezTo>
                    <a:pt x="5" y="1312"/>
                    <a:pt x="7" y="1313"/>
                    <a:pt x="7" y="1315"/>
                  </a:cubicBezTo>
                  <a:lnTo>
                    <a:pt x="7" y="1334"/>
                  </a:lnTo>
                  <a:cubicBezTo>
                    <a:pt x="7" y="1336"/>
                    <a:pt x="5" y="1337"/>
                    <a:pt x="4" y="1337"/>
                  </a:cubicBezTo>
                  <a:cubicBezTo>
                    <a:pt x="2" y="1337"/>
                    <a:pt x="0" y="1336"/>
                    <a:pt x="0" y="1334"/>
                  </a:cubicBezTo>
                  <a:close/>
                  <a:moveTo>
                    <a:pt x="0" y="1290"/>
                  </a:moveTo>
                  <a:lnTo>
                    <a:pt x="0" y="1271"/>
                  </a:lnTo>
                  <a:cubicBezTo>
                    <a:pt x="0" y="1270"/>
                    <a:pt x="2" y="1268"/>
                    <a:pt x="4" y="1268"/>
                  </a:cubicBezTo>
                  <a:cubicBezTo>
                    <a:pt x="5" y="1268"/>
                    <a:pt x="7" y="1270"/>
                    <a:pt x="7" y="1271"/>
                  </a:cubicBezTo>
                  <a:lnTo>
                    <a:pt x="7" y="1290"/>
                  </a:lnTo>
                  <a:cubicBezTo>
                    <a:pt x="7" y="1292"/>
                    <a:pt x="5" y="1293"/>
                    <a:pt x="4" y="1293"/>
                  </a:cubicBezTo>
                  <a:cubicBezTo>
                    <a:pt x="2" y="1293"/>
                    <a:pt x="0" y="1292"/>
                    <a:pt x="0" y="1290"/>
                  </a:cubicBezTo>
                  <a:close/>
                  <a:moveTo>
                    <a:pt x="0" y="1246"/>
                  </a:moveTo>
                  <a:lnTo>
                    <a:pt x="0" y="1228"/>
                  </a:lnTo>
                  <a:cubicBezTo>
                    <a:pt x="0" y="1226"/>
                    <a:pt x="2" y="1225"/>
                    <a:pt x="4" y="1225"/>
                  </a:cubicBezTo>
                  <a:cubicBezTo>
                    <a:pt x="5" y="1225"/>
                    <a:pt x="7" y="1226"/>
                    <a:pt x="7" y="1228"/>
                  </a:cubicBezTo>
                  <a:lnTo>
                    <a:pt x="7" y="1246"/>
                  </a:lnTo>
                  <a:cubicBezTo>
                    <a:pt x="7" y="1248"/>
                    <a:pt x="5" y="1250"/>
                    <a:pt x="4" y="1250"/>
                  </a:cubicBezTo>
                  <a:cubicBezTo>
                    <a:pt x="2" y="1250"/>
                    <a:pt x="0" y="1248"/>
                    <a:pt x="0" y="1246"/>
                  </a:cubicBezTo>
                  <a:close/>
                  <a:moveTo>
                    <a:pt x="0" y="1203"/>
                  </a:moveTo>
                  <a:lnTo>
                    <a:pt x="0" y="1184"/>
                  </a:lnTo>
                  <a:cubicBezTo>
                    <a:pt x="0" y="1182"/>
                    <a:pt x="2" y="1181"/>
                    <a:pt x="4" y="1181"/>
                  </a:cubicBezTo>
                  <a:cubicBezTo>
                    <a:pt x="5" y="1181"/>
                    <a:pt x="7" y="1182"/>
                    <a:pt x="7" y="1184"/>
                  </a:cubicBezTo>
                  <a:lnTo>
                    <a:pt x="7" y="1203"/>
                  </a:lnTo>
                  <a:cubicBezTo>
                    <a:pt x="7" y="1204"/>
                    <a:pt x="5" y="1206"/>
                    <a:pt x="4" y="1206"/>
                  </a:cubicBezTo>
                  <a:cubicBezTo>
                    <a:pt x="2" y="1206"/>
                    <a:pt x="0" y="1204"/>
                    <a:pt x="0" y="1203"/>
                  </a:cubicBezTo>
                  <a:close/>
                  <a:moveTo>
                    <a:pt x="0" y="1159"/>
                  </a:moveTo>
                  <a:lnTo>
                    <a:pt x="0" y="1140"/>
                  </a:lnTo>
                  <a:cubicBezTo>
                    <a:pt x="0" y="1138"/>
                    <a:pt x="2" y="1137"/>
                    <a:pt x="4" y="1137"/>
                  </a:cubicBezTo>
                  <a:cubicBezTo>
                    <a:pt x="5" y="1137"/>
                    <a:pt x="7" y="1138"/>
                    <a:pt x="7" y="1140"/>
                  </a:cubicBezTo>
                  <a:lnTo>
                    <a:pt x="7" y="1159"/>
                  </a:lnTo>
                  <a:cubicBezTo>
                    <a:pt x="7" y="1161"/>
                    <a:pt x="5" y="1162"/>
                    <a:pt x="4" y="1162"/>
                  </a:cubicBezTo>
                  <a:cubicBezTo>
                    <a:pt x="2" y="1162"/>
                    <a:pt x="0" y="1161"/>
                    <a:pt x="0" y="1159"/>
                  </a:cubicBezTo>
                  <a:close/>
                  <a:moveTo>
                    <a:pt x="0" y="1115"/>
                  </a:moveTo>
                  <a:lnTo>
                    <a:pt x="0" y="1096"/>
                  </a:lnTo>
                  <a:cubicBezTo>
                    <a:pt x="0" y="1095"/>
                    <a:pt x="2" y="1093"/>
                    <a:pt x="4" y="1093"/>
                  </a:cubicBezTo>
                  <a:cubicBezTo>
                    <a:pt x="5" y="1093"/>
                    <a:pt x="7" y="1095"/>
                    <a:pt x="7" y="1096"/>
                  </a:cubicBezTo>
                  <a:lnTo>
                    <a:pt x="7" y="1115"/>
                  </a:lnTo>
                  <a:cubicBezTo>
                    <a:pt x="7" y="1117"/>
                    <a:pt x="5" y="1118"/>
                    <a:pt x="4" y="1118"/>
                  </a:cubicBezTo>
                  <a:cubicBezTo>
                    <a:pt x="2" y="1118"/>
                    <a:pt x="0" y="1117"/>
                    <a:pt x="0" y="1115"/>
                  </a:cubicBezTo>
                  <a:close/>
                  <a:moveTo>
                    <a:pt x="0" y="1071"/>
                  </a:moveTo>
                  <a:lnTo>
                    <a:pt x="0" y="1053"/>
                  </a:lnTo>
                  <a:cubicBezTo>
                    <a:pt x="0" y="1051"/>
                    <a:pt x="2" y="1050"/>
                    <a:pt x="4" y="1050"/>
                  </a:cubicBezTo>
                  <a:cubicBezTo>
                    <a:pt x="5" y="1050"/>
                    <a:pt x="7" y="1051"/>
                    <a:pt x="7" y="1053"/>
                  </a:cubicBezTo>
                  <a:lnTo>
                    <a:pt x="7" y="1071"/>
                  </a:lnTo>
                  <a:cubicBezTo>
                    <a:pt x="7" y="1073"/>
                    <a:pt x="5" y="1075"/>
                    <a:pt x="4" y="1075"/>
                  </a:cubicBezTo>
                  <a:cubicBezTo>
                    <a:pt x="2" y="1075"/>
                    <a:pt x="0" y="1073"/>
                    <a:pt x="0" y="1071"/>
                  </a:cubicBezTo>
                  <a:close/>
                  <a:moveTo>
                    <a:pt x="0" y="1028"/>
                  </a:moveTo>
                  <a:lnTo>
                    <a:pt x="0" y="1009"/>
                  </a:lnTo>
                  <a:cubicBezTo>
                    <a:pt x="0" y="1007"/>
                    <a:pt x="2" y="1006"/>
                    <a:pt x="4" y="1006"/>
                  </a:cubicBezTo>
                  <a:cubicBezTo>
                    <a:pt x="5" y="1006"/>
                    <a:pt x="7" y="1007"/>
                    <a:pt x="7" y="1009"/>
                  </a:cubicBezTo>
                  <a:lnTo>
                    <a:pt x="7" y="1028"/>
                  </a:lnTo>
                  <a:cubicBezTo>
                    <a:pt x="7" y="1029"/>
                    <a:pt x="5" y="1031"/>
                    <a:pt x="4" y="1031"/>
                  </a:cubicBezTo>
                  <a:cubicBezTo>
                    <a:pt x="2" y="1031"/>
                    <a:pt x="0" y="1029"/>
                    <a:pt x="0" y="1028"/>
                  </a:cubicBezTo>
                  <a:close/>
                  <a:moveTo>
                    <a:pt x="0" y="984"/>
                  </a:moveTo>
                  <a:lnTo>
                    <a:pt x="0" y="965"/>
                  </a:lnTo>
                  <a:cubicBezTo>
                    <a:pt x="0" y="963"/>
                    <a:pt x="2" y="962"/>
                    <a:pt x="4" y="962"/>
                  </a:cubicBezTo>
                  <a:cubicBezTo>
                    <a:pt x="5" y="962"/>
                    <a:pt x="7" y="963"/>
                    <a:pt x="7" y="965"/>
                  </a:cubicBezTo>
                  <a:lnTo>
                    <a:pt x="7" y="984"/>
                  </a:lnTo>
                  <a:cubicBezTo>
                    <a:pt x="7" y="986"/>
                    <a:pt x="5" y="987"/>
                    <a:pt x="4" y="987"/>
                  </a:cubicBezTo>
                  <a:cubicBezTo>
                    <a:pt x="2" y="987"/>
                    <a:pt x="0" y="986"/>
                    <a:pt x="0" y="984"/>
                  </a:cubicBezTo>
                  <a:close/>
                  <a:moveTo>
                    <a:pt x="0" y="940"/>
                  </a:moveTo>
                  <a:lnTo>
                    <a:pt x="0" y="921"/>
                  </a:lnTo>
                  <a:cubicBezTo>
                    <a:pt x="0" y="920"/>
                    <a:pt x="2" y="918"/>
                    <a:pt x="4" y="918"/>
                  </a:cubicBezTo>
                  <a:cubicBezTo>
                    <a:pt x="5" y="918"/>
                    <a:pt x="7" y="920"/>
                    <a:pt x="7" y="921"/>
                  </a:cubicBezTo>
                  <a:lnTo>
                    <a:pt x="7" y="940"/>
                  </a:lnTo>
                  <a:cubicBezTo>
                    <a:pt x="7" y="942"/>
                    <a:pt x="5" y="943"/>
                    <a:pt x="4" y="943"/>
                  </a:cubicBezTo>
                  <a:cubicBezTo>
                    <a:pt x="2" y="943"/>
                    <a:pt x="0" y="942"/>
                    <a:pt x="0" y="940"/>
                  </a:cubicBezTo>
                  <a:close/>
                  <a:moveTo>
                    <a:pt x="0" y="896"/>
                  </a:moveTo>
                  <a:lnTo>
                    <a:pt x="0" y="878"/>
                  </a:lnTo>
                  <a:cubicBezTo>
                    <a:pt x="0" y="876"/>
                    <a:pt x="2" y="875"/>
                    <a:pt x="4" y="875"/>
                  </a:cubicBezTo>
                  <a:cubicBezTo>
                    <a:pt x="5" y="875"/>
                    <a:pt x="7" y="876"/>
                    <a:pt x="7" y="878"/>
                  </a:cubicBezTo>
                  <a:lnTo>
                    <a:pt x="7" y="896"/>
                  </a:lnTo>
                  <a:cubicBezTo>
                    <a:pt x="7" y="898"/>
                    <a:pt x="5" y="900"/>
                    <a:pt x="4" y="900"/>
                  </a:cubicBezTo>
                  <a:cubicBezTo>
                    <a:pt x="2" y="900"/>
                    <a:pt x="0" y="898"/>
                    <a:pt x="0" y="896"/>
                  </a:cubicBezTo>
                  <a:close/>
                  <a:moveTo>
                    <a:pt x="0" y="853"/>
                  </a:moveTo>
                  <a:lnTo>
                    <a:pt x="0" y="834"/>
                  </a:lnTo>
                  <a:cubicBezTo>
                    <a:pt x="0" y="832"/>
                    <a:pt x="2" y="831"/>
                    <a:pt x="4" y="831"/>
                  </a:cubicBezTo>
                  <a:cubicBezTo>
                    <a:pt x="5" y="831"/>
                    <a:pt x="7" y="832"/>
                    <a:pt x="7" y="834"/>
                  </a:cubicBezTo>
                  <a:lnTo>
                    <a:pt x="7" y="853"/>
                  </a:lnTo>
                  <a:cubicBezTo>
                    <a:pt x="7" y="854"/>
                    <a:pt x="5" y="856"/>
                    <a:pt x="4" y="856"/>
                  </a:cubicBezTo>
                  <a:cubicBezTo>
                    <a:pt x="2" y="856"/>
                    <a:pt x="0" y="854"/>
                    <a:pt x="0" y="853"/>
                  </a:cubicBezTo>
                  <a:close/>
                  <a:moveTo>
                    <a:pt x="0" y="809"/>
                  </a:moveTo>
                  <a:lnTo>
                    <a:pt x="0" y="790"/>
                  </a:lnTo>
                  <a:cubicBezTo>
                    <a:pt x="0" y="788"/>
                    <a:pt x="2" y="787"/>
                    <a:pt x="4" y="787"/>
                  </a:cubicBezTo>
                  <a:cubicBezTo>
                    <a:pt x="5" y="787"/>
                    <a:pt x="7" y="788"/>
                    <a:pt x="7" y="790"/>
                  </a:cubicBezTo>
                  <a:lnTo>
                    <a:pt x="7" y="809"/>
                  </a:lnTo>
                  <a:cubicBezTo>
                    <a:pt x="7" y="811"/>
                    <a:pt x="5" y="812"/>
                    <a:pt x="4" y="812"/>
                  </a:cubicBezTo>
                  <a:cubicBezTo>
                    <a:pt x="2" y="812"/>
                    <a:pt x="0" y="811"/>
                    <a:pt x="0" y="809"/>
                  </a:cubicBezTo>
                  <a:close/>
                  <a:moveTo>
                    <a:pt x="0" y="765"/>
                  </a:moveTo>
                  <a:lnTo>
                    <a:pt x="0" y="746"/>
                  </a:lnTo>
                  <a:cubicBezTo>
                    <a:pt x="0" y="745"/>
                    <a:pt x="2" y="743"/>
                    <a:pt x="4" y="743"/>
                  </a:cubicBezTo>
                  <a:cubicBezTo>
                    <a:pt x="5" y="743"/>
                    <a:pt x="7" y="745"/>
                    <a:pt x="7" y="746"/>
                  </a:cubicBezTo>
                  <a:lnTo>
                    <a:pt x="7" y="765"/>
                  </a:lnTo>
                  <a:cubicBezTo>
                    <a:pt x="7" y="767"/>
                    <a:pt x="5" y="768"/>
                    <a:pt x="4" y="768"/>
                  </a:cubicBezTo>
                  <a:cubicBezTo>
                    <a:pt x="2" y="768"/>
                    <a:pt x="0" y="767"/>
                    <a:pt x="0" y="765"/>
                  </a:cubicBezTo>
                  <a:close/>
                  <a:moveTo>
                    <a:pt x="0" y="721"/>
                  </a:moveTo>
                  <a:lnTo>
                    <a:pt x="0" y="703"/>
                  </a:lnTo>
                  <a:cubicBezTo>
                    <a:pt x="0" y="701"/>
                    <a:pt x="2" y="700"/>
                    <a:pt x="4" y="700"/>
                  </a:cubicBezTo>
                  <a:cubicBezTo>
                    <a:pt x="5" y="700"/>
                    <a:pt x="7" y="701"/>
                    <a:pt x="7" y="703"/>
                  </a:cubicBezTo>
                  <a:lnTo>
                    <a:pt x="7" y="721"/>
                  </a:lnTo>
                  <a:cubicBezTo>
                    <a:pt x="7" y="723"/>
                    <a:pt x="5" y="725"/>
                    <a:pt x="4" y="725"/>
                  </a:cubicBezTo>
                  <a:cubicBezTo>
                    <a:pt x="2" y="725"/>
                    <a:pt x="0" y="723"/>
                    <a:pt x="0" y="721"/>
                  </a:cubicBezTo>
                  <a:close/>
                  <a:moveTo>
                    <a:pt x="0" y="678"/>
                  </a:moveTo>
                  <a:lnTo>
                    <a:pt x="0" y="659"/>
                  </a:lnTo>
                  <a:cubicBezTo>
                    <a:pt x="0" y="657"/>
                    <a:pt x="2" y="656"/>
                    <a:pt x="4" y="656"/>
                  </a:cubicBezTo>
                  <a:cubicBezTo>
                    <a:pt x="5" y="656"/>
                    <a:pt x="7" y="657"/>
                    <a:pt x="7" y="659"/>
                  </a:cubicBezTo>
                  <a:lnTo>
                    <a:pt x="7" y="678"/>
                  </a:lnTo>
                  <a:cubicBezTo>
                    <a:pt x="7" y="679"/>
                    <a:pt x="5" y="681"/>
                    <a:pt x="4" y="681"/>
                  </a:cubicBezTo>
                  <a:cubicBezTo>
                    <a:pt x="2" y="681"/>
                    <a:pt x="0" y="679"/>
                    <a:pt x="0" y="678"/>
                  </a:cubicBezTo>
                  <a:close/>
                  <a:moveTo>
                    <a:pt x="0" y="634"/>
                  </a:moveTo>
                  <a:lnTo>
                    <a:pt x="0" y="615"/>
                  </a:lnTo>
                  <a:cubicBezTo>
                    <a:pt x="0" y="613"/>
                    <a:pt x="2" y="612"/>
                    <a:pt x="4" y="612"/>
                  </a:cubicBezTo>
                  <a:cubicBezTo>
                    <a:pt x="5" y="612"/>
                    <a:pt x="7" y="613"/>
                    <a:pt x="7" y="615"/>
                  </a:cubicBezTo>
                  <a:lnTo>
                    <a:pt x="7" y="634"/>
                  </a:lnTo>
                  <a:cubicBezTo>
                    <a:pt x="7" y="636"/>
                    <a:pt x="5" y="637"/>
                    <a:pt x="4" y="637"/>
                  </a:cubicBezTo>
                  <a:cubicBezTo>
                    <a:pt x="2" y="637"/>
                    <a:pt x="0" y="636"/>
                    <a:pt x="0" y="634"/>
                  </a:cubicBezTo>
                  <a:close/>
                  <a:moveTo>
                    <a:pt x="0" y="590"/>
                  </a:moveTo>
                  <a:lnTo>
                    <a:pt x="0" y="571"/>
                  </a:lnTo>
                  <a:cubicBezTo>
                    <a:pt x="0" y="570"/>
                    <a:pt x="2" y="568"/>
                    <a:pt x="4" y="568"/>
                  </a:cubicBezTo>
                  <a:cubicBezTo>
                    <a:pt x="5" y="568"/>
                    <a:pt x="7" y="570"/>
                    <a:pt x="7" y="571"/>
                  </a:cubicBezTo>
                  <a:lnTo>
                    <a:pt x="7" y="590"/>
                  </a:lnTo>
                  <a:cubicBezTo>
                    <a:pt x="7" y="592"/>
                    <a:pt x="5" y="593"/>
                    <a:pt x="4" y="593"/>
                  </a:cubicBezTo>
                  <a:cubicBezTo>
                    <a:pt x="2" y="593"/>
                    <a:pt x="0" y="592"/>
                    <a:pt x="0" y="590"/>
                  </a:cubicBezTo>
                  <a:close/>
                  <a:moveTo>
                    <a:pt x="0" y="546"/>
                  </a:moveTo>
                  <a:lnTo>
                    <a:pt x="0" y="528"/>
                  </a:lnTo>
                  <a:cubicBezTo>
                    <a:pt x="0" y="526"/>
                    <a:pt x="2" y="525"/>
                    <a:pt x="4" y="525"/>
                  </a:cubicBezTo>
                  <a:cubicBezTo>
                    <a:pt x="5" y="525"/>
                    <a:pt x="7" y="526"/>
                    <a:pt x="7" y="528"/>
                  </a:cubicBezTo>
                  <a:lnTo>
                    <a:pt x="7" y="546"/>
                  </a:lnTo>
                  <a:cubicBezTo>
                    <a:pt x="7" y="548"/>
                    <a:pt x="5" y="550"/>
                    <a:pt x="4" y="550"/>
                  </a:cubicBezTo>
                  <a:cubicBezTo>
                    <a:pt x="2" y="550"/>
                    <a:pt x="0" y="548"/>
                    <a:pt x="0" y="546"/>
                  </a:cubicBezTo>
                  <a:close/>
                  <a:moveTo>
                    <a:pt x="0" y="503"/>
                  </a:moveTo>
                  <a:lnTo>
                    <a:pt x="0" y="484"/>
                  </a:lnTo>
                  <a:cubicBezTo>
                    <a:pt x="0" y="482"/>
                    <a:pt x="2" y="481"/>
                    <a:pt x="4" y="481"/>
                  </a:cubicBezTo>
                  <a:cubicBezTo>
                    <a:pt x="5" y="481"/>
                    <a:pt x="7" y="482"/>
                    <a:pt x="7" y="484"/>
                  </a:cubicBezTo>
                  <a:lnTo>
                    <a:pt x="7" y="503"/>
                  </a:lnTo>
                  <a:cubicBezTo>
                    <a:pt x="7" y="504"/>
                    <a:pt x="5" y="506"/>
                    <a:pt x="4" y="506"/>
                  </a:cubicBezTo>
                  <a:cubicBezTo>
                    <a:pt x="2" y="506"/>
                    <a:pt x="0" y="504"/>
                    <a:pt x="0" y="503"/>
                  </a:cubicBezTo>
                  <a:close/>
                  <a:moveTo>
                    <a:pt x="0" y="459"/>
                  </a:moveTo>
                  <a:lnTo>
                    <a:pt x="0" y="440"/>
                  </a:lnTo>
                  <a:cubicBezTo>
                    <a:pt x="0" y="438"/>
                    <a:pt x="2" y="437"/>
                    <a:pt x="4" y="437"/>
                  </a:cubicBezTo>
                  <a:cubicBezTo>
                    <a:pt x="5" y="437"/>
                    <a:pt x="7" y="438"/>
                    <a:pt x="7" y="440"/>
                  </a:cubicBezTo>
                  <a:lnTo>
                    <a:pt x="7" y="459"/>
                  </a:lnTo>
                  <a:cubicBezTo>
                    <a:pt x="7" y="461"/>
                    <a:pt x="5" y="462"/>
                    <a:pt x="4" y="462"/>
                  </a:cubicBezTo>
                  <a:cubicBezTo>
                    <a:pt x="2" y="462"/>
                    <a:pt x="0" y="461"/>
                    <a:pt x="0" y="459"/>
                  </a:cubicBezTo>
                  <a:close/>
                  <a:moveTo>
                    <a:pt x="0" y="415"/>
                  </a:moveTo>
                  <a:lnTo>
                    <a:pt x="0" y="396"/>
                  </a:lnTo>
                  <a:cubicBezTo>
                    <a:pt x="0" y="395"/>
                    <a:pt x="2" y="393"/>
                    <a:pt x="4" y="393"/>
                  </a:cubicBezTo>
                  <a:cubicBezTo>
                    <a:pt x="5" y="393"/>
                    <a:pt x="7" y="395"/>
                    <a:pt x="7" y="396"/>
                  </a:cubicBezTo>
                  <a:lnTo>
                    <a:pt x="7" y="415"/>
                  </a:lnTo>
                  <a:cubicBezTo>
                    <a:pt x="7" y="417"/>
                    <a:pt x="5" y="418"/>
                    <a:pt x="4" y="418"/>
                  </a:cubicBezTo>
                  <a:cubicBezTo>
                    <a:pt x="2" y="418"/>
                    <a:pt x="0" y="417"/>
                    <a:pt x="0" y="415"/>
                  </a:cubicBezTo>
                  <a:close/>
                  <a:moveTo>
                    <a:pt x="0" y="371"/>
                  </a:moveTo>
                  <a:lnTo>
                    <a:pt x="0" y="353"/>
                  </a:lnTo>
                  <a:cubicBezTo>
                    <a:pt x="0" y="351"/>
                    <a:pt x="2" y="350"/>
                    <a:pt x="4" y="350"/>
                  </a:cubicBezTo>
                  <a:cubicBezTo>
                    <a:pt x="5" y="350"/>
                    <a:pt x="7" y="351"/>
                    <a:pt x="7" y="353"/>
                  </a:cubicBezTo>
                  <a:lnTo>
                    <a:pt x="7" y="371"/>
                  </a:lnTo>
                  <a:cubicBezTo>
                    <a:pt x="7" y="373"/>
                    <a:pt x="5" y="375"/>
                    <a:pt x="4" y="375"/>
                  </a:cubicBezTo>
                  <a:cubicBezTo>
                    <a:pt x="2" y="375"/>
                    <a:pt x="0" y="373"/>
                    <a:pt x="0" y="371"/>
                  </a:cubicBezTo>
                  <a:close/>
                  <a:moveTo>
                    <a:pt x="0" y="328"/>
                  </a:moveTo>
                  <a:lnTo>
                    <a:pt x="0" y="309"/>
                  </a:lnTo>
                  <a:cubicBezTo>
                    <a:pt x="0" y="307"/>
                    <a:pt x="2" y="306"/>
                    <a:pt x="4" y="306"/>
                  </a:cubicBezTo>
                  <a:cubicBezTo>
                    <a:pt x="5" y="306"/>
                    <a:pt x="7" y="307"/>
                    <a:pt x="7" y="309"/>
                  </a:cubicBezTo>
                  <a:lnTo>
                    <a:pt x="7" y="328"/>
                  </a:lnTo>
                  <a:cubicBezTo>
                    <a:pt x="7" y="329"/>
                    <a:pt x="5" y="331"/>
                    <a:pt x="4" y="331"/>
                  </a:cubicBezTo>
                  <a:cubicBezTo>
                    <a:pt x="2" y="331"/>
                    <a:pt x="0" y="329"/>
                    <a:pt x="0" y="328"/>
                  </a:cubicBezTo>
                  <a:close/>
                  <a:moveTo>
                    <a:pt x="0" y="284"/>
                  </a:moveTo>
                  <a:lnTo>
                    <a:pt x="0" y="265"/>
                  </a:lnTo>
                  <a:cubicBezTo>
                    <a:pt x="0" y="263"/>
                    <a:pt x="2" y="262"/>
                    <a:pt x="4" y="262"/>
                  </a:cubicBezTo>
                  <a:cubicBezTo>
                    <a:pt x="5" y="262"/>
                    <a:pt x="7" y="263"/>
                    <a:pt x="7" y="265"/>
                  </a:cubicBezTo>
                  <a:lnTo>
                    <a:pt x="7" y="284"/>
                  </a:lnTo>
                  <a:cubicBezTo>
                    <a:pt x="7" y="286"/>
                    <a:pt x="5" y="287"/>
                    <a:pt x="4" y="287"/>
                  </a:cubicBezTo>
                  <a:cubicBezTo>
                    <a:pt x="2" y="287"/>
                    <a:pt x="0" y="286"/>
                    <a:pt x="0" y="284"/>
                  </a:cubicBezTo>
                  <a:close/>
                  <a:moveTo>
                    <a:pt x="0" y="240"/>
                  </a:moveTo>
                  <a:lnTo>
                    <a:pt x="0" y="221"/>
                  </a:lnTo>
                  <a:cubicBezTo>
                    <a:pt x="0" y="220"/>
                    <a:pt x="2" y="218"/>
                    <a:pt x="4" y="218"/>
                  </a:cubicBezTo>
                  <a:cubicBezTo>
                    <a:pt x="5" y="218"/>
                    <a:pt x="7" y="220"/>
                    <a:pt x="7" y="221"/>
                  </a:cubicBezTo>
                  <a:lnTo>
                    <a:pt x="7" y="240"/>
                  </a:lnTo>
                  <a:cubicBezTo>
                    <a:pt x="7" y="242"/>
                    <a:pt x="5" y="243"/>
                    <a:pt x="4" y="243"/>
                  </a:cubicBezTo>
                  <a:cubicBezTo>
                    <a:pt x="2" y="243"/>
                    <a:pt x="0" y="242"/>
                    <a:pt x="0" y="240"/>
                  </a:cubicBezTo>
                  <a:close/>
                  <a:moveTo>
                    <a:pt x="0" y="196"/>
                  </a:moveTo>
                  <a:lnTo>
                    <a:pt x="0" y="178"/>
                  </a:lnTo>
                  <a:cubicBezTo>
                    <a:pt x="0" y="176"/>
                    <a:pt x="2" y="175"/>
                    <a:pt x="4" y="175"/>
                  </a:cubicBezTo>
                  <a:cubicBezTo>
                    <a:pt x="5" y="175"/>
                    <a:pt x="7" y="176"/>
                    <a:pt x="7" y="178"/>
                  </a:cubicBezTo>
                  <a:lnTo>
                    <a:pt x="7" y="196"/>
                  </a:lnTo>
                  <a:cubicBezTo>
                    <a:pt x="7" y="198"/>
                    <a:pt x="5" y="200"/>
                    <a:pt x="4" y="200"/>
                  </a:cubicBezTo>
                  <a:cubicBezTo>
                    <a:pt x="2" y="200"/>
                    <a:pt x="0" y="198"/>
                    <a:pt x="0" y="196"/>
                  </a:cubicBezTo>
                  <a:close/>
                  <a:moveTo>
                    <a:pt x="0" y="153"/>
                  </a:moveTo>
                  <a:lnTo>
                    <a:pt x="0" y="134"/>
                  </a:lnTo>
                  <a:cubicBezTo>
                    <a:pt x="0" y="132"/>
                    <a:pt x="2" y="131"/>
                    <a:pt x="4" y="131"/>
                  </a:cubicBezTo>
                  <a:cubicBezTo>
                    <a:pt x="5" y="131"/>
                    <a:pt x="7" y="132"/>
                    <a:pt x="7" y="134"/>
                  </a:cubicBezTo>
                  <a:lnTo>
                    <a:pt x="7" y="153"/>
                  </a:lnTo>
                  <a:cubicBezTo>
                    <a:pt x="7" y="154"/>
                    <a:pt x="5" y="156"/>
                    <a:pt x="4" y="156"/>
                  </a:cubicBezTo>
                  <a:cubicBezTo>
                    <a:pt x="2" y="156"/>
                    <a:pt x="0" y="154"/>
                    <a:pt x="0" y="153"/>
                  </a:cubicBezTo>
                  <a:close/>
                  <a:moveTo>
                    <a:pt x="0" y="109"/>
                  </a:moveTo>
                  <a:lnTo>
                    <a:pt x="0" y="90"/>
                  </a:lnTo>
                  <a:cubicBezTo>
                    <a:pt x="0" y="88"/>
                    <a:pt x="2" y="87"/>
                    <a:pt x="4" y="87"/>
                  </a:cubicBezTo>
                  <a:cubicBezTo>
                    <a:pt x="5" y="87"/>
                    <a:pt x="7" y="88"/>
                    <a:pt x="7" y="90"/>
                  </a:cubicBezTo>
                  <a:lnTo>
                    <a:pt x="7" y="109"/>
                  </a:lnTo>
                  <a:cubicBezTo>
                    <a:pt x="7" y="111"/>
                    <a:pt x="5" y="112"/>
                    <a:pt x="4" y="112"/>
                  </a:cubicBezTo>
                  <a:cubicBezTo>
                    <a:pt x="2" y="112"/>
                    <a:pt x="0" y="111"/>
                    <a:pt x="0" y="109"/>
                  </a:cubicBezTo>
                  <a:close/>
                  <a:moveTo>
                    <a:pt x="0" y="65"/>
                  </a:moveTo>
                  <a:lnTo>
                    <a:pt x="0" y="46"/>
                  </a:lnTo>
                  <a:cubicBezTo>
                    <a:pt x="0" y="45"/>
                    <a:pt x="2" y="43"/>
                    <a:pt x="4" y="43"/>
                  </a:cubicBezTo>
                  <a:cubicBezTo>
                    <a:pt x="5" y="43"/>
                    <a:pt x="7" y="45"/>
                    <a:pt x="7" y="46"/>
                  </a:cubicBezTo>
                  <a:lnTo>
                    <a:pt x="7" y="65"/>
                  </a:lnTo>
                  <a:cubicBezTo>
                    <a:pt x="7" y="67"/>
                    <a:pt x="5" y="68"/>
                    <a:pt x="4" y="68"/>
                  </a:cubicBezTo>
                  <a:cubicBezTo>
                    <a:pt x="2" y="68"/>
                    <a:pt x="0" y="67"/>
                    <a:pt x="0" y="65"/>
                  </a:cubicBezTo>
                  <a:close/>
                  <a:moveTo>
                    <a:pt x="0" y="21"/>
                  </a:moveTo>
                  <a:lnTo>
                    <a:pt x="0" y="3"/>
                  </a:lnTo>
                  <a:cubicBezTo>
                    <a:pt x="0" y="1"/>
                    <a:pt x="2" y="0"/>
                    <a:pt x="4" y="0"/>
                  </a:cubicBezTo>
                  <a:cubicBezTo>
                    <a:pt x="5" y="0"/>
                    <a:pt x="7" y="1"/>
                    <a:pt x="7" y="3"/>
                  </a:cubicBezTo>
                  <a:lnTo>
                    <a:pt x="7" y="21"/>
                  </a:lnTo>
                  <a:cubicBezTo>
                    <a:pt x="7" y="23"/>
                    <a:pt x="5" y="25"/>
                    <a:pt x="4" y="25"/>
                  </a:cubicBezTo>
                  <a:cubicBezTo>
                    <a:pt x="2"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4" name="Freeform 823"/>
            <p:cNvSpPr>
              <a:spLocks noEditPoints="1"/>
            </p:cNvSpPr>
            <p:nvPr/>
          </p:nvSpPr>
          <p:spPr bwMode="auto">
            <a:xfrm>
              <a:off x="4058" y="1192"/>
              <a:ext cx="5" cy="938"/>
            </a:xfrm>
            <a:custGeom>
              <a:avLst/>
              <a:gdLst>
                <a:gd name="T0" fmla="*/ 6 w 6"/>
                <a:gd name="T1" fmla="*/ 1446 h 1468"/>
                <a:gd name="T2" fmla="*/ 0 w 6"/>
                <a:gd name="T3" fmla="*/ 1421 h 1468"/>
                <a:gd name="T4" fmla="*/ 6 w 6"/>
                <a:gd name="T5" fmla="*/ 1421 h 1468"/>
                <a:gd name="T6" fmla="*/ 0 w 6"/>
                <a:gd name="T7" fmla="*/ 1359 h 1468"/>
                <a:gd name="T8" fmla="*/ 3 w 6"/>
                <a:gd name="T9" fmla="*/ 1381 h 1468"/>
                <a:gd name="T10" fmla="*/ 3 w 6"/>
                <a:gd name="T11" fmla="*/ 1312 h 1468"/>
                <a:gd name="T12" fmla="*/ 0 w 6"/>
                <a:gd name="T13" fmla="*/ 1334 h 1468"/>
                <a:gd name="T14" fmla="*/ 6 w 6"/>
                <a:gd name="T15" fmla="*/ 1271 h 1468"/>
                <a:gd name="T16" fmla="*/ 0 w 6"/>
                <a:gd name="T17" fmla="*/ 1246 h 1468"/>
                <a:gd name="T18" fmla="*/ 6 w 6"/>
                <a:gd name="T19" fmla="*/ 1246 h 1468"/>
                <a:gd name="T20" fmla="*/ 0 w 6"/>
                <a:gd name="T21" fmla="*/ 1184 h 1468"/>
                <a:gd name="T22" fmla="*/ 3 w 6"/>
                <a:gd name="T23" fmla="*/ 1206 h 1468"/>
                <a:gd name="T24" fmla="*/ 3 w 6"/>
                <a:gd name="T25" fmla="*/ 1137 h 1468"/>
                <a:gd name="T26" fmla="*/ 0 w 6"/>
                <a:gd name="T27" fmla="*/ 1159 h 1468"/>
                <a:gd name="T28" fmla="*/ 6 w 6"/>
                <a:gd name="T29" fmla="*/ 1096 h 1468"/>
                <a:gd name="T30" fmla="*/ 0 w 6"/>
                <a:gd name="T31" fmla="*/ 1071 h 1468"/>
                <a:gd name="T32" fmla="*/ 6 w 6"/>
                <a:gd name="T33" fmla="*/ 1071 h 1468"/>
                <a:gd name="T34" fmla="*/ 0 w 6"/>
                <a:gd name="T35" fmla="*/ 1009 h 1468"/>
                <a:gd name="T36" fmla="*/ 3 w 6"/>
                <a:gd name="T37" fmla="*/ 1031 h 1468"/>
                <a:gd name="T38" fmla="*/ 3 w 6"/>
                <a:gd name="T39" fmla="*/ 962 h 1468"/>
                <a:gd name="T40" fmla="*/ 0 w 6"/>
                <a:gd name="T41" fmla="*/ 984 h 1468"/>
                <a:gd name="T42" fmla="*/ 6 w 6"/>
                <a:gd name="T43" fmla="*/ 921 h 1468"/>
                <a:gd name="T44" fmla="*/ 0 w 6"/>
                <a:gd name="T45" fmla="*/ 896 h 1468"/>
                <a:gd name="T46" fmla="*/ 6 w 6"/>
                <a:gd name="T47" fmla="*/ 896 h 1468"/>
                <a:gd name="T48" fmla="*/ 0 w 6"/>
                <a:gd name="T49" fmla="*/ 834 h 1468"/>
                <a:gd name="T50" fmla="*/ 3 w 6"/>
                <a:gd name="T51" fmla="*/ 856 h 1468"/>
                <a:gd name="T52" fmla="*/ 3 w 6"/>
                <a:gd name="T53" fmla="*/ 787 h 1468"/>
                <a:gd name="T54" fmla="*/ 0 w 6"/>
                <a:gd name="T55" fmla="*/ 809 h 1468"/>
                <a:gd name="T56" fmla="*/ 6 w 6"/>
                <a:gd name="T57" fmla="*/ 746 h 1468"/>
                <a:gd name="T58" fmla="*/ 0 w 6"/>
                <a:gd name="T59" fmla="*/ 721 h 1468"/>
                <a:gd name="T60" fmla="*/ 6 w 6"/>
                <a:gd name="T61" fmla="*/ 721 h 1468"/>
                <a:gd name="T62" fmla="*/ 0 w 6"/>
                <a:gd name="T63" fmla="*/ 659 h 1468"/>
                <a:gd name="T64" fmla="*/ 3 w 6"/>
                <a:gd name="T65" fmla="*/ 681 h 1468"/>
                <a:gd name="T66" fmla="*/ 3 w 6"/>
                <a:gd name="T67" fmla="*/ 612 h 1468"/>
                <a:gd name="T68" fmla="*/ 0 w 6"/>
                <a:gd name="T69" fmla="*/ 634 h 1468"/>
                <a:gd name="T70" fmla="*/ 6 w 6"/>
                <a:gd name="T71" fmla="*/ 571 h 1468"/>
                <a:gd name="T72" fmla="*/ 0 w 6"/>
                <a:gd name="T73" fmla="*/ 546 h 1468"/>
                <a:gd name="T74" fmla="*/ 6 w 6"/>
                <a:gd name="T75" fmla="*/ 546 h 1468"/>
                <a:gd name="T76" fmla="*/ 0 w 6"/>
                <a:gd name="T77" fmla="*/ 484 h 1468"/>
                <a:gd name="T78" fmla="*/ 3 w 6"/>
                <a:gd name="T79" fmla="*/ 506 h 1468"/>
                <a:gd name="T80" fmla="*/ 3 w 6"/>
                <a:gd name="T81" fmla="*/ 437 h 1468"/>
                <a:gd name="T82" fmla="*/ 0 w 6"/>
                <a:gd name="T83" fmla="*/ 459 h 1468"/>
                <a:gd name="T84" fmla="*/ 6 w 6"/>
                <a:gd name="T85" fmla="*/ 396 h 1468"/>
                <a:gd name="T86" fmla="*/ 0 w 6"/>
                <a:gd name="T87" fmla="*/ 371 h 1468"/>
                <a:gd name="T88" fmla="*/ 6 w 6"/>
                <a:gd name="T89" fmla="*/ 371 h 1468"/>
                <a:gd name="T90" fmla="*/ 0 w 6"/>
                <a:gd name="T91" fmla="*/ 309 h 1468"/>
                <a:gd name="T92" fmla="*/ 3 w 6"/>
                <a:gd name="T93" fmla="*/ 331 h 1468"/>
                <a:gd name="T94" fmla="*/ 3 w 6"/>
                <a:gd name="T95" fmla="*/ 262 h 1468"/>
                <a:gd name="T96" fmla="*/ 0 w 6"/>
                <a:gd name="T97" fmla="*/ 284 h 1468"/>
                <a:gd name="T98" fmla="*/ 6 w 6"/>
                <a:gd name="T99" fmla="*/ 221 h 1468"/>
                <a:gd name="T100" fmla="*/ 0 w 6"/>
                <a:gd name="T101" fmla="*/ 196 h 1468"/>
                <a:gd name="T102" fmla="*/ 6 w 6"/>
                <a:gd name="T103" fmla="*/ 196 h 1468"/>
                <a:gd name="T104" fmla="*/ 0 w 6"/>
                <a:gd name="T105" fmla="*/ 134 h 1468"/>
                <a:gd name="T106" fmla="*/ 3 w 6"/>
                <a:gd name="T107" fmla="*/ 156 h 1468"/>
                <a:gd name="T108" fmla="*/ 3 w 6"/>
                <a:gd name="T109" fmla="*/ 87 h 1468"/>
                <a:gd name="T110" fmla="*/ 0 w 6"/>
                <a:gd name="T111" fmla="*/ 109 h 1468"/>
                <a:gd name="T112" fmla="*/ 6 w 6"/>
                <a:gd name="T113" fmla="*/ 46 h 1468"/>
                <a:gd name="T114" fmla="*/ 0 w 6"/>
                <a:gd name="T115" fmla="*/ 21 h 1468"/>
                <a:gd name="T116" fmla="*/ 6 w 6"/>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1468">
                  <a:moveTo>
                    <a:pt x="0" y="1465"/>
                  </a:moveTo>
                  <a:lnTo>
                    <a:pt x="0" y="1446"/>
                  </a:lnTo>
                  <a:cubicBezTo>
                    <a:pt x="0" y="1445"/>
                    <a:pt x="1" y="1443"/>
                    <a:pt x="3" y="1443"/>
                  </a:cubicBezTo>
                  <a:cubicBezTo>
                    <a:pt x="4" y="1443"/>
                    <a:pt x="6" y="1445"/>
                    <a:pt x="6" y="1446"/>
                  </a:cubicBezTo>
                  <a:lnTo>
                    <a:pt x="6" y="1465"/>
                  </a:lnTo>
                  <a:cubicBezTo>
                    <a:pt x="6" y="1467"/>
                    <a:pt x="4" y="1468"/>
                    <a:pt x="3" y="1468"/>
                  </a:cubicBezTo>
                  <a:cubicBezTo>
                    <a:pt x="1" y="1468"/>
                    <a:pt x="0" y="1467"/>
                    <a:pt x="0" y="1465"/>
                  </a:cubicBezTo>
                  <a:close/>
                  <a:moveTo>
                    <a:pt x="0" y="1421"/>
                  </a:moveTo>
                  <a:lnTo>
                    <a:pt x="0" y="1403"/>
                  </a:lnTo>
                  <a:cubicBezTo>
                    <a:pt x="0" y="1401"/>
                    <a:pt x="1" y="1400"/>
                    <a:pt x="3" y="1400"/>
                  </a:cubicBezTo>
                  <a:cubicBezTo>
                    <a:pt x="4" y="1400"/>
                    <a:pt x="6" y="1401"/>
                    <a:pt x="6" y="1403"/>
                  </a:cubicBezTo>
                  <a:lnTo>
                    <a:pt x="6" y="1421"/>
                  </a:lnTo>
                  <a:cubicBezTo>
                    <a:pt x="6" y="1423"/>
                    <a:pt x="4" y="1425"/>
                    <a:pt x="3" y="1425"/>
                  </a:cubicBezTo>
                  <a:cubicBezTo>
                    <a:pt x="1" y="1425"/>
                    <a:pt x="0" y="1423"/>
                    <a:pt x="0" y="1421"/>
                  </a:cubicBezTo>
                  <a:close/>
                  <a:moveTo>
                    <a:pt x="0" y="1378"/>
                  </a:moveTo>
                  <a:lnTo>
                    <a:pt x="0" y="1359"/>
                  </a:lnTo>
                  <a:cubicBezTo>
                    <a:pt x="0" y="1357"/>
                    <a:pt x="1" y="1356"/>
                    <a:pt x="3" y="1356"/>
                  </a:cubicBezTo>
                  <a:cubicBezTo>
                    <a:pt x="4" y="1356"/>
                    <a:pt x="6" y="1357"/>
                    <a:pt x="6" y="1359"/>
                  </a:cubicBezTo>
                  <a:lnTo>
                    <a:pt x="6" y="1378"/>
                  </a:lnTo>
                  <a:cubicBezTo>
                    <a:pt x="6" y="1379"/>
                    <a:pt x="4" y="1381"/>
                    <a:pt x="3" y="1381"/>
                  </a:cubicBezTo>
                  <a:cubicBezTo>
                    <a:pt x="1" y="1381"/>
                    <a:pt x="0" y="1379"/>
                    <a:pt x="0" y="1378"/>
                  </a:cubicBezTo>
                  <a:close/>
                  <a:moveTo>
                    <a:pt x="0" y="1334"/>
                  </a:moveTo>
                  <a:lnTo>
                    <a:pt x="0" y="1315"/>
                  </a:lnTo>
                  <a:cubicBezTo>
                    <a:pt x="0" y="1313"/>
                    <a:pt x="1" y="1312"/>
                    <a:pt x="3" y="1312"/>
                  </a:cubicBezTo>
                  <a:cubicBezTo>
                    <a:pt x="4" y="1312"/>
                    <a:pt x="6" y="1313"/>
                    <a:pt x="6" y="1315"/>
                  </a:cubicBezTo>
                  <a:lnTo>
                    <a:pt x="6" y="1334"/>
                  </a:lnTo>
                  <a:cubicBezTo>
                    <a:pt x="6" y="1336"/>
                    <a:pt x="4" y="1337"/>
                    <a:pt x="3" y="1337"/>
                  </a:cubicBezTo>
                  <a:cubicBezTo>
                    <a:pt x="1" y="1337"/>
                    <a:pt x="0" y="1336"/>
                    <a:pt x="0" y="1334"/>
                  </a:cubicBezTo>
                  <a:close/>
                  <a:moveTo>
                    <a:pt x="0" y="1290"/>
                  </a:moveTo>
                  <a:lnTo>
                    <a:pt x="0" y="1271"/>
                  </a:lnTo>
                  <a:cubicBezTo>
                    <a:pt x="0" y="1270"/>
                    <a:pt x="1" y="1268"/>
                    <a:pt x="3" y="1268"/>
                  </a:cubicBezTo>
                  <a:cubicBezTo>
                    <a:pt x="4" y="1268"/>
                    <a:pt x="6" y="1270"/>
                    <a:pt x="6" y="1271"/>
                  </a:cubicBezTo>
                  <a:lnTo>
                    <a:pt x="6" y="1290"/>
                  </a:lnTo>
                  <a:cubicBezTo>
                    <a:pt x="6" y="1292"/>
                    <a:pt x="4" y="1293"/>
                    <a:pt x="3" y="1293"/>
                  </a:cubicBezTo>
                  <a:cubicBezTo>
                    <a:pt x="1" y="1293"/>
                    <a:pt x="0" y="1292"/>
                    <a:pt x="0" y="1290"/>
                  </a:cubicBezTo>
                  <a:close/>
                  <a:moveTo>
                    <a:pt x="0" y="1246"/>
                  </a:moveTo>
                  <a:lnTo>
                    <a:pt x="0" y="1228"/>
                  </a:lnTo>
                  <a:cubicBezTo>
                    <a:pt x="0" y="1226"/>
                    <a:pt x="1" y="1225"/>
                    <a:pt x="3" y="1225"/>
                  </a:cubicBezTo>
                  <a:cubicBezTo>
                    <a:pt x="4" y="1225"/>
                    <a:pt x="6" y="1226"/>
                    <a:pt x="6" y="1228"/>
                  </a:cubicBezTo>
                  <a:lnTo>
                    <a:pt x="6" y="1246"/>
                  </a:lnTo>
                  <a:cubicBezTo>
                    <a:pt x="6" y="1248"/>
                    <a:pt x="4" y="1250"/>
                    <a:pt x="3" y="1250"/>
                  </a:cubicBezTo>
                  <a:cubicBezTo>
                    <a:pt x="1" y="1250"/>
                    <a:pt x="0" y="1248"/>
                    <a:pt x="0" y="1246"/>
                  </a:cubicBezTo>
                  <a:close/>
                  <a:moveTo>
                    <a:pt x="0" y="1203"/>
                  </a:moveTo>
                  <a:lnTo>
                    <a:pt x="0" y="1184"/>
                  </a:lnTo>
                  <a:cubicBezTo>
                    <a:pt x="0" y="1182"/>
                    <a:pt x="1" y="1181"/>
                    <a:pt x="3" y="1181"/>
                  </a:cubicBezTo>
                  <a:cubicBezTo>
                    <a:pt x="4" y="1181"/>
                    <a:pt x="6" y="1182"/>
                    <a:pt x="6" y="1184"/>
                  </a:cubicBezTo>
                  <a:lnTo>
                    <a:pt x="6" y="1203"/>
                  </a:lnTo>
                  <a:cubicBezTo>
                    <a:pt x="6" y="1204"/>
                    <a:pt x="4" y="1206"/>
                    <a:pt x="3" y="1206"/>
                  </a:cubicBezTo>
                  <a:cubicBezTo>
                    <a:pt x="1" y="1206"/>
                    <a:pt x="0" y="1204"/>
                    <a:pt x="0" y="1203"/>
                  </a:cubicBezTo>
                  <a:close/>
                  <a:moveTo>
                    <a:pt x="0" y="1159"/>
                  </a:moveTo>
                  <a:lnTo>
                    <a:pt x="0" y="1140"/>
                  </a:lnTo>
                  <a:cubicBezTo>
                    <a:pt x="0" y="1138"/>
                    <a:pt x="1" y="1137"/>
                    <a:pt x="3" y="1137"/>
                  </a:cubicBezTo>
                  <a:cubicBezTo>
                    <a:pt x="4" y="1137"/>
                    <a:pt x="6" y="1138"/>
                    <a:pt x="6" y="1140"/>
                  </a:cubicBezTo>
                  <a:lnTo>
                    <a:pt x="6" y="1159"/>
                  </a:lnTo>
                  <a:cubicBezTo>
                    <a:pt x="6" y="1161"/>
                    <a:pt x="4" y="1162"/>
                    <a:pt x="3" y="1162"/>
                  </a:cubicBezTo>
                  <a:cubicBezTo>
                    <a:pt x="1" y="1162"/>
                    <a:pt x="0" y="1161"/>
                    <a:pt x="0" y="1159"/>
                  </a:cubicBezTo>
                  <a:close/>
                  <a:moveTo>
                    <a:pt x="0" y="1115"/>
                  </a:moveTo>
                  <a:lnTo>
                    <a:pt x="0" y="1096"/>
                  </a:lnTo>
                  <a:cubicBezTo>
                    <a:pt x="0" y="1095"/>
                    <a:pt x="1" y="1093"/>
                    <a:pt x="3" y="1093"/>
                  </a:cubicBezTo>
                  <a:cubicBezTo>
                    <a:pt x="4" y="1093"/>
                    <a:pt x="6" y="1095"/>
                    <a:pt x="6" y="1096"/>
                  </a:cubicBezTo>
                  <a:lnTo>
                    <a:pt x="6" y="1115"/>
                  </a:lnTo>
                  <a:cubicBezTo>
                    <a:pt x="6" y="1117"/>
                    <a:pt x="4" y="1118"/>
                    <a:pt x="3" y="1118"/>
                  </a:cubicBezTo>
                  <a:cubicBezTo>
                    <a:pt x="1" y="1118"/>
                    <a:pt x="0" y="1117"/>
                    <a:pt x="0" y="1115"/>
                  </a:cubicBezTo>
                  <a:close/>
                  <a:moveTo>
                    <a:pt x="0" y="1071"/>
                  </a:moveTo>
                  <a:lnTo>
                    <a:pt x="0" y="1053"/>
                  </a:lnTo>
                  <a:cubicBezTo>
                    <a:pt x="0" y="1051"/>
                    <a:pt x="1" y="1050"/>
                    <a:pt x="3" y="1050"/>
                  </a:cubicBezTo>
                  <a:cubicBezTo>
                    <a:pt x="4" y="1050"/>
                    <a:pt x="6" y="1051"/>
                    <a:pt x="6" y="1053"/>
                  </a:cubicBezTo>
                  <a:lnTo>
                    <a:pt x="6" y="1071"/>
                  </a:lnTo>
                  <a:cubicBezTo>
                    <a:pt x="6" y="1073"/>
                    <a:pt x="4" y="1075"/>
                    <a:pt x="3" y="1075"/>
                  </a:cubicBezTo>
                  <a:cubicBezTo>
                    <a:pt x="1" y="1075"/>
                    <a:pt x="0" y="1073"/>
                    <a:pt x="0" y="1071"/>
                  </a:cubicBezTo>
                  <a:close/>
                  <a:moveTo>
                    <a:pt x="0" y="1028"/>
                  </a:moveTo>
                  <a:lnTo>
                    <a:pt x="0" y="1009"/>
                  </a:lnTo>
                  <a:cubicBezTo>
                    <a:pt x="0" y="1007"/>
                    <a:pt x="1" y="1006"/>
                    <a:pt x="3" y="1006"/>
                  </a:cubicBezTo>
                  <a:cubicBezTo>
                    <a:pt x="4" y="1006"/>
                    <a:pt x="6" y="1007"/>
                    <a:pt x="6" y="1009"/>
                  </a:cubicBezTo>
                  <a:lnTo>
                    <a:pt x="6" y="1028"/>
                  </a:lnTo>
                  <a:cubicBezTo>
                    <a:pt x="6" y="1029"/>
                    <a:pt x="4" y="1031"/>
                    <a:pt x="3" y="1031"/>
                  </a:cubicBezTo>
                  <a:cubicBezTo>
                    <a:pt x="1" y="1031"/>
                    <a:pt x="0" y="1029"/>
                    <a:pt x="0" y="1028"/>
                  </a:cubicBezTo>
                  <a:close/>
                  <a:moveTo>
                    <a:pt x="0" y="984"/>
                  </a:moveTo>
                  <a:lnTo>
                    <a:pt x="0" y="965"/>
                  </a:lnTo>
                  <a:cubicBezTo>
                    <a:pt x="0" y="963"/>
                    <a:pt x="1" y="962"/>
                    <a:pt x="3" y="962"/>
                  </a:cubicBezTo>
                  <a:cubicBezTo>
                    <a:pt x="4" y="962"/>
                    <a:pt x="6" y="963"/>
                    <a:pt x="6" y="965"/>
                  </a:cubicBezTo>
                  <a:lnTo>
                    <a:pt x="6" y="984"/>
                  </a:lnTo>
                  <a:cubicBezTo>
                    <a:pt x="6" y="986"/>
                    <a:pt x="4" y="987"/>
                    <a:pt x="3" y="987"/>
                  </a:cubicBezTo>
                  <a:cubicBezTo>
                    <a:pt x="1" y="987"/>
                    <a:pt x="0" y="986"/>
                    <a:pt x="0" y="984"/>
                  </a:cubicBezTo>
                  <a:close/>
                  <a:moveTo>
                    <a:pt x="0" y="940"/>
                  </a:moveTo>
                  <a:lnTo>
                    <a:pt x="0" y="921"/>
                  </a:lnTo>
                  <a:cubicBezTo>
                    <a:pt x="0" y="920"/>
                    <a:pt x="1" y="918"/>
                    <a:pt x="3" y="918"/>
                  </a:cubicBezTo>
                  <a:cubicBezTo>
                    <a:pt x="4" y="918"/>
                    <a:pt x="6" y="920"/>
                    <a:pt x="6" y="921"/>
                  </a:cubicBezTo>
                  <a:lnTo>
                    <a:pt x="6" y="940"/>
                  </a:lnTo>
                  <a:cubicBezTo>
                    <a:pt x="6" y="942"/>
                    <a:pt x="4" y="943"/>
                    <a:pt x="3" y="943"/>
                  </a:cubicBezTo>
                  <a:cubicBezTo>
                    <a:pt x="1" y="943"/>
                    <a:pt x="0" y="942"/>
                    <a:pt x="0" y="940"/>
                  </a:cubicBezTo>
                  <a:close/>
                  <a:moveTo>
                    <a:pt x="0" y="896"/>
                  </a:moveTo>
                  <a:lnTo>
                    <a:pt x="0" y="878"/>
                  </a:lnTo>
                  <a:cubicBezTo>
                    <a:pt x="0" y="876"/>
                    <a:pt x="1" y="875"/>
                    <a:pt x="3" y="875"/>
                  </a:cubicBezTo>
                  <a:cubicBezTo>
                    <a:pt x="4" y="875"/>
                    <a:pt x="6" y="876"/>
                    <a:pt x="6" y="878"/>
                  </a:cubicBezTo>
                  <a:lnTo>
                    <a:pt x="6" y="896"/>
                  </a:lnTo>
                  <a:cubicBezTo>
                    <a:pt x="6" y="898"/>
                    <a:pt x="4" y="900"/>
                    <a:pt x="3" y="900"/>
                  </a:cubicBezTo>
                  <a:cubicBezTo>
                    <a:pt x="1" y="900"/>
                    <a:pt x="0" y="898"/>
                    <a:pt x="0" y="896"/>
                  </a:cubicBezTo>
                  <a:close/>
                  <a:moveTo>
                    <a:pt x="0" y="853"/>
                  </a:moveTo>
                  <a:lnTo>
                    <a:pt x="0" y="834"/>
                  </a:lnTo>
                  <a:cubicBezTo>
                    <a:pt x="0" y="832"/>
                    <a:pt x="1" y="831"/>
                    <a:pt x="3" y="831"/>
                  </a:cubicBezTo>
                  <a:cubicBezTo>
                    <a:pt x="4" y="831"/>
                    <a:pt x="6" y="832"/>
                    <a:pt x="6" y="834"/>
                  </a:cubicBezTo>
                  <a:lnTo>
                    <a:pt x="6" y="853"/>
                  </a:lnTo>
                  <a:cubicBezTo>
                    <a:pt x="6" y="854"/>
                    <a:pt x="4" y="856"/>
                    <a:pt x="3" y="856"/>
                  </a:cubicBezTo>
                  <a:cubicBezTo>
                    <a:pt x="1" y="856"/>
                    <a:pt x="0" y="854"/>
                    <a:pt x="0" y="853"/>
                  </a:cubicBezTo>
                  <a:close/>
                  <a:moveTo>
                    <a:pt x="0" y="809"/>
                  </a:moveTo>
                  <a:lnTo>
                    <a:pt x="0" y="790"/>
                  </a:lnTo>
                  <a:cubicBezTo>
                    <a:pt x="0" y="788"/>
                    <a:pt x="1" y="787"/>
                    <a:pt x="3" y="787"/>
                  </a:cubicBezTo>
                  <a:cubicBezTo>
                    <a:pt x="4" y="787"/>
                    <a:pt x="6" y="788"/>
                    <a:pt x="6" y="790"/>
                  </a:cubicBezTo>
                  <a:lnTo>
                    <a:pt x="6" y="809"/>
                  </a:lnTo>
                  <a:cubicBezTo>
                    <a:pt x="6" y="811"/>
                    <a:pt x="4" y="812"/>
                    <a:pt x="3" y="812"/>
                  </a:cubicBezTo>
                  <a:cubicBezTo>
                    <a:pt x="1" y="812"/>
                    <a:pt x="0" y="811"/>
                    <a:pt x="0" y="809"/>
                  </a:cubicBezTo>
                  <a:close/>
                  <a:moveTo>
                    <a:pt x="0" y="765"/>
                  </a:moveTo>
                  <a:lnTo>
                    <a:pt x="0" y="746"/>
                  </a:lnTo>
                  <a:cubicBezTo>
                    <a:pt x="0" y="745"/>
                    <a:pt x="1" y="743"/>
                    <a:pt x="3" y="743"/>
                  </a:cubicBezTo>
                  <a:cubicBezTo>
                    <a:pt x="4" y="743"/>
                    <a:pt x="6" y="745"/>
                    <a:pt x="6" y="746"/>
                  </a:cubicBezTo>
                  <a:lnTo>
                    <a:pt x="6" y="765"/>
                  </a:lnTo>
                  <a:cubicBezTo>
                    <a:pt x="6" y="767"/>
                    <a:pt x="4" y="768"/>
                    <a:pt x="3" y="768"/>
                  </a:cubicBezTo>
                  <a:cubicBezTo>
                    <a:pt x="1" y="768"/>
                    <a:pt x="0" y="767"/>
                    <a:pt x="0" y="765"/>
                  </a:cubicBezTo>
                  <a:close/>
                  <a:moveTo>
                    <a:pt x="0" y="721"/>
                  </a:moveTo>
                  <a:lnTo>
                    <a:pt x="0" y="703"/>
                  </a:lnTo>
                  <a:cubicBezTo>
                    <a:pt x="0" y="701"/>
                    <a:pt x="1" y="700"/>
                    <a:pt x="3" y="700"/>
                  </a:cubicBezTo>
                  <a:cubicBezTo>
                    <a:pt x="4" y="700"/>
                    <a:pt x="6" y="701"/>
                    <a:pt x="6" y="703"/>
                  </a:cubicBezTo>
                  <a:lnTo>
                    <a:pt x="6" y="721"/>
                  </a:lnTo>
                  <a:cubicBezTo>
                    <a:pt x="6" y="723"/>
                    <a:pt x="4" y="725"/>
                    <a:pt x="3" y="725"/>
                  </a:cubicBezTo>
                  <a:cubicBezTo>
                    <a:pt x="1" y="725"/>
                    <a:pt x="0" y="723"/>
                    <a:pt x="0" y="721"/>
                  </a:cubicBezTo>
                  <a:close/>
                  <a:moveTo>
                    <a:pt x="0" y="678"/>
                  </a:moveTo>
                  <a:lnTo>
                    <a:pt x="0" y="659"/>
                  </a:lnTo>
                  <a:cubicBezTo>
                    <a:pt x="0" y="657"/>
                    <a:pt x="1" y="656"/>
                    <a:pt x="3" y="656"/>
                  </a:cubicBezTo>
                  <a:cubicBezTo>
                    <a:pt x="4" y="656"/>
                    <a:pt x="6" y="657"/>
                    <a:pt x="6" y="659"/>
                  </a:cubicBezTo>
                  <a:lnTo>
                    <a:pt x="6" y="678"/>
                  </a:lnTo>
                  <a:cubicBezTo>
                    <a:pt x="6" y="679"/>
                    <a:pt x="4" y="681"/>
                    <a:pt x="3" y="681"/>
                  </a:cubicBezTo>
                  <a:cubicBezTo>
                    <a:pt x="1" y="681"/>
                    <a:pt x="0" y="679"/>
                    <a:pt x="0" y="678"/>
                  </a:cubicBezTo>
                  <a:close/>
                  <a:moveTo>
                    <a:pt x="0" y="634"/>
                  </a:moveTo>
                  <a:lnTo>
                    <a:pt x="0" y="615"/>
                  </a:lnTo>
                  <a:cubicBezTo>
                    <a:pt x="0" y="613"/>
                    <a:pt x="1" y="612"/>
                    <a:pt x="3" y="612"/>
                  </a:cubicBezTo>
                  <a:cubicBezTo>
                    <a:pt x="4" y="612"/>
                    <a:pt x="6" y="613"/>
                    <a:pt x="6" y="615"/>
                  </a:cubicBezTo>
                  <a:lnTo>
                    <a:pt x="6" y="634"/>
                  </a:lnTo>
                  <a:cubicBezTo>
                    <a:pt x="6" y="636"/>
                    <a:pt x="4" y="637"/>
                    <a:pt x="3" y="637"/>
                  </a:cubicBezTo>
                  <a:cubicBezTo>
                    <a:pt x="1" y="637"/>
                    <a:pt x="0" y="636"/>
                    <a:pt x="0" y="634"/>
                  </a:cubicBezTo>
                  <a:close/>
                  <a:moveTo>
                    <a:pt x="0" y="590"/>
                  </a:moveTo>
                  <a:lnTo>
                    <a:pt x="0" y="571"/>
                  </a:lnTo>
                  <a:cubicBezTo>
                    <a:pt x="0" y="570"/>
                    <a:pt x="1" y="568"/>
                    <a:pt x="3" y="568"/>
                  </a:cubicBezTo>
                  <a:cubicBezTo>
                    <a:pt x="4" y="568"/>
                    <a:pt x="6" y="570"/>
                    <a:pt x="6" y="571"/>
                  </a:cubicBezTo>
                  <a:lnTo>
                    <a:pt x="6" y="590"/>
                  </a:lnTo>
                  <a:cubicBezTo>
                    <a:pt x="6" y="592"/>
                    <a:pt x="4" y="593"/>
                    <a:pt x="3" y="593"/>
                  </a:cubicBezTo>
                  <a:cubicBezTo>
                    <a:pt x="1" y="593"/>
                    <a:pt x="0" y="592"/>
                    <a:pt x="0" y="590"/>
                  </a:cubicBezTo>
                  <a:close/>
                  <a:moveTo>
                    <a:pt x="0" y="546"/>
                  </a:moveTo>
                  <a:lnTo>
                    <a:pt x="0" y="528"/>
                  </a:lnTo>
                  <a:cubicBezTo>
                    <a:pt x="0" y="526"/>
                    <a:pt x="1" y="525"/>
                    <a:pt x="3" y="525"/>
                  </a:cubicBezTo>
                  <a:cubicBezTo>
                    <a:pt x="4" y="525"/>
                    <a:pt x="6" y="526"/>
                    <a:pt x="6" y="528"/>
                  </a:cubicBezTo>
                  <a:lnTo>
                    <a:pt x="6" y="546"/>
                  </a:lnTo>
                  <a:cubicBezTo>
                    <a:pt x="6" y="548"/>
                    <a:pt x="4" y="550"/>
                    <a:pt x="3" y="550"/>
                  </a:cubicBezTo>
                  <a:cubicBezTo>
                    <a:pt x="1" y="550"/>
                    <a:pt x="0" y="548"/>
                    <a:pt x="0" y="546"/>
                  </a:cubicBezTo>
                  <a:close/>
                  <a:moveTo>
                    <a:pt x="0" y="503"/>
                  </a:moveTo>
                  <a:lnTo>
                    <a:pt x="0" y="484"/>
                  </a:lnTo>
                  <a:cubicBezTo>
                    <a:pt x="0" y="482"/>
                    <a:pt x="1" y="481"/>
                    <a:pt x="3" y="481"/>
                  </a:cubicBezTo>
                  <a:cubicBezTo>
                    <a:pt x="4" y="481"/>
                    <a:pt x="6" y="482"/>
                    <a:pt x="6" y="484"/>
                  </a:cubicBezTo>
                  <a:lnTo>
                    <a:pt x="6" y="503"/>
                  </a:lnTo>
                  <a:cubicBezTo>
                    <a:pt x="6" y="504"/>
                    <a:pt x="4" y="506"/>
                    <a:pt x="3" y="506"/>
                  </a:cubicBezTo>
                  <a:cubicBezTo>
                    <a:pt x="1" y="506"/>
                    <a:pt x="0" y="504"/>
                    <a:pt x="0" y="503"/>
                  </a:cubicBezTo>
                  <a:close/>
                  <a:moveTo>
                    <a:pt x="0" y="459"/>
                  </a:moveTo>
                  <a:lnTo>
                    <a:pt x="0" y="440"/>
                  </a:lnTo>
                  <a:cubicBezTo>
                    <a:pt x="0" y="438"/>
                    <a:pt x="1" y="437"/>
                    <a:pt x="3" y="437"/>
                  </a:cubicBezTo>
                  <a:cubicBezTo>
                    <a:pt x="4" y="437"/>
                    <a:pt x="6" y="438"/>
                    <a:pt x="6" y="440"/>
                  </a:cubicBezTo>
                  <a:lnTo>
                    <a:pt x="6" y="459"/>
                  </a:lnTo>
                  <a:cubicBezTo>
                    <a:pt x="6" y="461"/>
                    <a:pt x="4" y="462"/>
                    <a:pt x="3" y="462"/>
                  </a:cubicBezTo>
                  <a:cubicBezTo>
                    <a:pt x="1" y="462"/>
                    <a:pt x="0" y="461"/>
                    <a:pt x="0" y="459"/>
                  </a:cubicBezTo>
                  <a:close/>
                  <a:moveTo>
                    <a:pt x="0" y="415"/>
                  </a:moveTo>
                  <a:lnTo>
                    <a:pt x="0" y="396"/>
                  </a:lnTo>
                  <a:cubicBezTo>
                    <a:pt x="0" y="395"/>
                    <a:pt x="1" y="393"/>
                    <a:pt x="3" y="393"/>
                  </a:cubicBezTo>
                  <a:cubicBezTo>
                    <a:pt x="4" y="393"/>
                    <a:pt x="6" y="395"/>
                    <a:pt x="6" y="396"/>
                  </a:cubicBezTo>
                  <a:lnTo>
                    <a:pt x="6" y="415"/>
                  </a:lnTo>
                  <a:cubicBezTo>
                    <a:pt x="6" y="417"/>
                    <a:pt x="4" y="418"/>
                    <a:pt x="3" y="418"/>
                  </a:cubicBezTo>
                  <a:cubicBezTo>
                    <a:pt x="1" y="418"/>
                    <a:pt x="0" y="417"/>
                    <a:pt x="0" y="415"/>
                  </a:cubicBezTo>
                  <a:close/>
                  <a:moveTo>
                    <a:pt x="0" y="371"/>
                  </a:moveTo>
                  <a:lnTo>
                    <a:pt x="0" y="353"/>
                  </a:lnTo>
                  <a:cubicBezTo>
                    <a:pt x="0" y="351"/>
                    <a:pt x="1" y="350"/>
                    <a:pt x="3" y="350"/>
                  </a:cubicBezTo>
                  <a:cubicBezTo>
                    <a:pt x="4" y="350"/>
                    <a:pt x="6" y="351"/>
                    <a:pt x="6" y="353"/>
                  </a:cubicBezTo>
                  <a:lnTo>
                    <a:pt x="6" y="371"/>
                  </a:lnTo>
                  <a:cubicBezTo>
                    <a:pt x="6" y="373"/>
                    <a:pt x="4" y="375"/>
                    <a:pt x="3" y="375"/>
                  </a:cubicBezTo>
                  <a:cubicBezTo>
                    <a:pt x="1" y="375"/>
                    <a:pt x="0" y="373"/>
                    <a:pt x="0" y="371"/>
                  </a:cubicBezTo>
                  <a:close/>
                  <a:moveTo>
                    <a:pt x="0" y="328"/>
                  </a:moveTo>
                  <a:lnTo>
                    <a:pt x="0" y="309"/>
                  </a:lnTo>
                  <a:cubicBezTo>
                    <a:pt x="0" y="307"/>
                    <a:pt x="1" y="306"/>
                    <a:pt x="3" y="306"/>
                  </a:cubicBezTo>
                  <a:cubicBezTo>
                    <a:pt x="4" y="306"/>
                    <a:pt x="6" y="307"/>
                    <a:pt x="6" y="309"/>
                  </a:cubicBezTo>
                  <a:lnTo>
                    <a:pt x="6" y="328"/>
                  </a:lnTo>
                  <a:cubicBezTo>
                    <a:pt x="6" y="329"/>
                    <a:pt x="4" y="331"/>
                    <a:pt x="3" y="331"/>
                  </a:cubicBezTo>
                  <a:cubicBezTo>
                    <a:pt x="1" y="331"/>
                    <a:pt x="0" y="329"/>
                    <a:pt x="0" y="328"/>
                  </a:cubicBezTo>
                  <a:close/>
                  <a:moveTo>
                    <a:pt x="0" y="284"/>
                  </a:moveTo>
                  <a:lnTo>
                    <a:pt x="0" y="265"/>
                  </a:lnTo>
                  <a:cubicBezTo>
                    <a:pt x="0" y="263"/>
                    <a:pt x="1" y="262"/>
                    <a:pt x="3" y="262"/>
                  </a:cubicBezTo>
                  <a:cubicBezTo>
                    <a:pt x="4" y="262"/>
                    <a:pt x="6" y="263"/>
                    <a:pt x="6" y="265"/>
                  </a:cubicBezTo>
                  <a:lnTo>
                    <a:pt x="6" y="284"/>
                  </a:lnTo>
                  <a:cubicBezTo>
                    <a:pt x="6" y="286"/>
                    <a:pt x="4" y="287"/>
                    <a:pt x="3" y="287"/>
                  </a:cubicBezTo>
                  <a:cubicBezTo>
                    <a:pt x="1" y="287"/>
                    <a:pt x="0" y="286"/>
                    <a:pt x="0" y="284"/>
                  </a:cubicBezTo>
                  <a:close/>
                  <a:moveTo>
                    <a:pt x="0" y="240"/>
                  </a:moveTo>
                  <a:lnTo>
                    <a:pt x="0" y="221"/>
                  </a:lnTo>
                  <a:cubicBezTo>
                    <a:pt x="0" y="220"/>
                    <a:pt x="1" y="218"/>
                    <a:pt x="3" y="218"/>
                  </a:cubicBezTo>
                  <a:cubicBezTo>
                    <a:pt x="4" y="218"/>
                    <a:pt x="6" y="220"/>
                    <a:pt x="6" y="221"/>
                  </a:cubicBezTo>
                  <a:lnTo>
                    <a:pt x="6" y="240"/>
                  </a:lnTo>
                  <a:cubicBezTo>
                    <a:pt x="6" y="242"/>
                    <a:pt x="4" y="243"/>
                    <a:pt x="3" y="243"/>
                  </a:cubicBezTo>
                  <a:cubicBezTo>
                    <a:pt x="1" y="243"/>
                    <a:pt x="0" y="242"/>
                    <a:pt x="0" y="240"/>
                  </a:cubicBezTo>
                  <a:close/>
                  <a:moveTo>
                    <a:pt x="0" y="196"/>
                  </a:moveTo>
                  <a:lnTo>
                    <a:pt x="0" y="178"/>
                  </a:lnTo>
                  <a:cubicBezTo>
                    <a:pt x="0" y="176"/>
                    <a:pt x="1" y="175"/>
                    <a:pt x="3" y="175"/>
                  </a:cubicBezTo>
                  <a:cubicBezTo>
                    <a:pt x="4" y="175"/>
                    <a:pt x="6" y="176"/>
                    <a:pt x="6" y="178"/>
                  </a:cubicBezTo>
                  <a:lnTo>
                    <a:pt x="6" y="196"/>
                  </a:lnTo>
                  <a:cubicBezTo>
                    <a:pt x="6" y="198"/>
                    <a:pt x="4" y="200"/>
                    <a:pt x="3" y="200"/>
                  </a:cubicBezTo>
                  <a:cubicBezTo>
                    <a:pt x="1" y="200"/>
                    <a:pt x="0" y="198"/>
                    <a:pt x="0" y="196"/>
                  </a:cubicBezTo>
                  <a:close/>
                  <a:moveTo>
                    <a:pt x="0" y="153"/>
                  </a:moveTo>
                  <a:lnTo>
                    <a:pt x="0" y="134"/>
                  </a:lnTo>
                  <a:cubicBezTo>
                    <a:pt x="0" y="132"/>
                    <a:pt x="1" y="131"/>
                    <a:pt x="3" y="131"/>
                  </a:cubicBezTo>
                  <a:cubicBezTo>
                    <a:pt x="4" y="131"/>
                    <a:pt x="6" y="132"/>
                    <a:pt x="6" y="134"/>
                  </a:cubicBezTo>
                  <a:lnTo>
                    <a:pt x="6" y="153"/>
                  </a:lnTo>
                  <a:cubicBezTo>
                    <a:pt x="6" y="154"/>
                    <a:pt x="4" y="156"/>
                    <a:pt x="3" y="156"/>
                  </a:cubicBezTo>
                  <a:cubicBezTo>
                    <a:pt x="1" y="156"/>
                    <a:pt x="0" y="154"/>
                    <a:pt x="0" y="153"/>
                  </a:cubicBezTo>
                  <a:close/>
                  <a:moveTo>
                    <a:pt x="0" y="109"/>
                  </a:moveTo>
                  <a:lnTo>
                    <a:pt x="0" y="90"/>
                  </a:lnTo>
                  <a:cubicBezTo>
                    <a:pt x="0" y="88"/>
                    <a:pt x="1" y="87"/>
                    <a:pt x="3" y="87"/>
                  </a:cubicBezTo>
                  <a:cubicBezTo>
                    <a:pt x="4" y="87"/>
                    <a:pt x="6" y="88"/>
                    <a:pt x="6" y="90"/>
                  </a:cubicBezTo>
                  <a:lnTo>
                    <a:pt x="6" y="109"/>
                  </a:lnTo>
                  <a:cubicBezTo>
                    <a:pt x="6" y="111"/>
                    <a:pt x="4" y="112"/>
                    <a:pt x="3" y="112"/>
                  </a:cubicBezTo>
                  <a:cubicBezTo>
                    <a:pt x="1" y="112"/>
                    <a:pt x="0" y="111"/>
                    <a:pt x="0" y="109"/>
                  </a:cubicBezTo>
                  <a:close/>
                  <a:moveTo>
                    <a:pt x="0" y="65"/>
                  </a:moveTo>
                  <a:lnTo>
                    <a:pt x="0" y="46"/>
                  </a:lnTo>
                  <a:cubicBezTo>
                    <a:pt x="0" y="45"/>
                    <a:pt x="1" y="43"/>
                    <a:pt x="3" y="43"/>
                  </a:cubicBezTo>
                  <a:cubicBezTo>
                    <a:pt x="4" y="43"/>
                    <a:pt x="6" y="45"/>
                    <a:pt x="6" y="46"/>
                  </a:cubicBezTo>
                  <a:lnTo>
                    <a:pt x="6" y="65"/>
                  </a:lnTo>
                  <a:cubicBezTo>
                    <a:pt x="6" y="67"/>
                    <a:pt x="4" y="68"/>
                    <a:pt x="3" y="68"/>
                  </a:cubicBezTo>
                  <a:cubicBezTo>
                    <a:pt x="1" y="68"/>
                    <a:pt x="0" y="67"/>
                    <a:pt x="0" y="65"/>
                  </a:cubicBezTo>
                  <a:close/>
                  <a:moveTo>
                    <a:pt x="0" y="21"/>
                  </a:moveTo>
                  <a:lnTo>
                    <a:pt x="0" y="3"/>
                  </a:lnTo>
                  <a:cubicBezTo>
                    <a:pt x="0" y="1"/>
                    <a:pt x="1" y="0"/>
                    <a:pt x="3" y="0"/>
                  </a:cubicBezTo>
                  <a:cubicBezTo>
                    <a:pt x="4" y="0"/>
                    <a:pt x="6" y="1"/>
                    <a:pt x="6" y="3"/>
                  </a:cubicBezTo>
                  <a:lnTo>
                    <a:pt x="6" y="21"/>
                  </a:lnTo>
                  <a:cubicBezTo>
                    <a:pt x="6" y="23"/>
                    <a:pt x="4" y="25"/>
                    <a:pt x="3" y="25"/>
                  </a:cubicBezTo>
                  <a:cubicBezTo>
                    <a:pt x="1"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5" name="Freeform 824"/>
            <p:cNvSpPr>
              <a:spLocks noEditPoints="1"/>
            </p:cNvSpPr>
            <p:nvPr/>
          </p:nvSpPr>
          <p:spPr bwMode="auto">
            <a:xfrm>
              <a:off x="4497" y="1247"/>
              <a:ext cx="4" cy="995"/>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3"/>
                    <a:pt x="1" y="1531"/>
                    <a:pt x="3" y="1531"/>
                  </a:cubicBezTo>
                  <a:cubicBezTo>
                    <a:pt x="5" y="1531"/>
                    <a:pt x="6" y="1533"/>
                    <a:pt x="6" y="1534"/>
                  </a:cubicBezTo>
                  <a:lnTo>
                    <a:pt x="6" y="1553"/>
                  </a:lnTo>
                  <a:cubicBezTo>
                    <a:pt x="6" y="1555"/>
                    <a:pt x="5" y="1556"/>
                    <a:pt x="3" y="1556"/>
                  </a:cubicBezTo>
                  <a:cubicBezTo>
                    <a:pt x="1" y="1556"/>
                    <a:pt x="0" y="1555"/>
                    <a:pt x="0" y="1553"/>
                  </a:cubicBezTo>
                  <a:close/>
                  <a:moveTo>
                    <a:pt x="0" y="1509"/>
                  </a:moveTo>
                  <a:lnTo>
                    <a:pt x="0" y="1491"/>
                  </a:lnTo>
                  <a:cubicBezTo>
                    <a:pt x="0" y="1489"/>
                    <a:pt x="1" y="1488"/>
                    <a:pt x="3" y="1488"/>
                  </a:cubicBezTo>
                  <a:cubicBezTo>
                    <a:pt x="5" y="1488"/>
                    <a:pt x="6" y="1489"/>
                    <a:pt x="6" y="1491"/>
                  </a:cubicBezTo>
                  <a:lnTo>
                    <a:pt x="6" y="1509"/>
                  </a:lnTo>
                  <a:cubicBezTo>
                    <a:pt x="6" y="1511"/>
                    <a:pt x="5" y="1513"/>
                    <a:pt x="3" y="1513"/>
                  </a:cubicBezTo>
                  <a:cubicBezTo>
                    <a:pt x="1" y="1513"/>
                    <a:pt x="0" y="1511"/>
                    <a:pt x="0" y="1509"/>
                  </a:cubicBezTo>
                  <a:close/>
                  <a:moveTo>
                    <a:pt x="0" y="1466"/>
                  </a:moveTo>
                  <a:lnTo>
                    <a:pt x="0" y="1447"/>
                  </a:lnTo>
                  <a:cubicBezTo>
                    <a:pt x="0" y="1445"/>
                    <a:pt x="1" y="1444"/>
                    <a:pt x="3" y="1444"/>
                  </a:cubicBezTo>
                  <a:cubicBezTo>
                    <a:pt x="5" y="1444"/>
                    <a:pt x="6" y="1445"/>
                    <a:pt x="6" y="1447"/>
                  </a:cubicBezTo>
                  <a:lnTo>
                    <a:pt x="6" y="1466"/>
                  </a:lnTo>
                  <a:cubicBezTo>
                    <a:pt x="6" y="1467"/>
                    <a:pt x="5" y="1469"/>
                    <a:pt x="3" y="1469"/>
                  </a:cubicBezTo>
                  <a:cubicBezTo>
                    <a:pt x="1" y="1469"/>
                    <a:pt x="0" y="1467"/>
                    <a:pt x="0" y="1466"/>
                  </a:cubicBezTo>
                  <a:close/>
                  <a:moveTo>
                    <a:pt x="0" y="1422"/>
                  </a:moveTo>
                  <a:lnTo>
                    <a:pt x="0" y="1403"/>
                  </a:lnTo>
                  <a:cubicBezTo>
                    <a:pt x="0" y="1401"/>
                    <a:pt x="1" y="1400"/>
                    <a:pt x="3" y="1400"/>
                  </a:cubicBezTo>
                  <a:cubicBezTo>
                    <a:pt x="5" y="1400"/>
                    <a:pt x="6" y="1401"/>
                    <a:pt x="6" y="1403"/>
                  </a:cubicBezTo>
                  <a:lnTo>
                    <a:pt x="6" y="1422"/>
                  </a:lnTo>
                  <a:cubicBezTo>
                    <a:pt x="6" y="1424"/>
                    <a:pt x="5" y="1425"/>
                    <a:pt x="3" y="1425"/>
                  </a:cubicBezTo>
                  <a:cubicBezTo>
                    <a:pt x="1" y="1425"/>
                    <a:pt x="0" y="1424"/>
                    <a:pt x="0" y="1422"/>
                  </a:cubicBezTo>
                  <a:close/>
                  <a:moveTo>
                    <a:pt x="0" y="1378"/>
                  </a:moveTo>
                  <a:lnTo>
                    <a:pt x="0" y="1359"/>
                  </a:lnTo>
                  <a:cubicBezTo>
                    <a:pt x="0" y="1358"/>
                    <a:pt x="1" y="1356"/>
                    <a:pt x="3" y="1356"/>
                  </a:cubicBezTo>
                  <a:cubicBezTo>
                    <a:pt x="5" y="1356"/>
                    <a:pt x="6" y="1358"/>
                    <a:pt x="6" y="1359"/>
                  </a:cubicBezTo>
                  <a:lnTo>
                    <a:pt x="6" y="1378"/>
                  </a:lnTo>
                  <a:cubicBezTo>
                    <a:pt x="6" y="1380"/>
                    <a:pt x="5" y="1381"/>
                    <a:pt x="3" y="1381"/>
                  </a:cubicBezTo>
                  <a:cubicBezTo>
                    <a:pt x="1" y="1381"/>
                    <a:pt x="0" y="1380"/>
                    <a:pt x="0" y="1378"/>
                  </a:cubicBezTo>
                  <a:close/>
                  <a:moveTo>
                    <a:pt x="0" y="1334"/>
                  </a:moveTo>
                  <a:lnTo>
                    <a:pt x="0" y="1316"/>
                  </a:lnTo>
                  <a:cubicBezTo>
                    <a:pt x="0" y="1314"/>
                    <a:pt x="1" y="1313"/>
                    <a:pt x="3" y="1313"/>
                  </a:cubicBezTo>
                  <a:cubicBezTo>
                    <a:pt x="5" y="1313"/>
                    <a:pt x="6" y="1314"/>
                    <a:pt x="6" y="1316"/>
                  </a:cubicBezTo>
                  <a:lnTo>
                    <a:pt x="6" y="1334"/>
                  </a:lnTo>
                  <a:cubicBezTo>
                    <a:pt x="6" y="1336"/>
                    <a:pt x="5" y="1338"/>
                    <a:pt x="3" y="1338"/>
                  </a:cubicBezTo>
                  <a:cubicBezTo>
                    <a:pt x="1" y="1338"/>
                    <a:pt x="0" y="1336"/>
                    <a:pt x="0" y="1334"/>
                  </a:cubicBezTo>
                  <a:close/>
                  <a:moveTo>
                    <a:pt x="0" y="1291"/>
                  </a:moveTo>
                  <a:lnTo>
                    <a:pt x="0" y="1272"/>
                  </a:lnTo>
                  <a:cubicBezTo>
                    <a:pt x="0" y="1270"/>
                    <a:pt x="1" y="1269"/>
                    <a:pt x="3" y="1269"/>
                  </a:cubicBezTo>
                  <a:cubicBezTo>
                    <a:pt x="5" y="1269"/>
                    <a:pt x="6" y="1270"/>
                    <a:pt x="6" y="1272"/>
                  </a:cubicBezTo>
                  <a:lnTo>
                    <a:pt x="6" y="1291"/>
                  </a:lnTo>
                  <a:cubicBezTo>
                    <a:pt x="6" y="1292"/>
                    <a:pt x="5" y="1294"/>
                    <a:pt x="3" y="1294"/>
                  </a:cubicBezTo>
                  <a:cubicBezTo>
                    <a:pt x="1" y="1294"/>
                    <a:pt x="0" y="1292"/>
                    <a:pt x="0" y="1291"/>
                  </a:cubicBezTo>
                  <a:close/>
                  <a:moveTo>
                    <a:pt x="0" y="1247"/>
                  </a:moveTo>
                  <a:lnTo>
                    <a:pt x="0" y="1228"/>
                  </a:lnTo>
                  <a:cubicBezTo>
                    <a:pt x="0" y="1226"/>
                    <a:pt x="1" y="1225"/>
                    <a:pt x="3" y="1225"/>
                  </a:cubicBezTo>
                  <a:cubicBezTo>
                    <a:pt x="5" y="1225"/>
                    <a:pt x="6" y="1226"/>
                    <a:pt x="6" y="1228"/>
                  </a:cubicBezTo>
                  <a:lnTo>
                    <a:pt x="6" y="1247"/>
                  </a:lnTo>
                  <a:cubicBezTo>
                    <a:pt x="6" y="1249"/>
                    <a:pt x="5" y="1250"/>
                    <a:pt x="3" y="1250"/>
                  </a:cubicBezTo>
                  <a:cubicBezTo>
                    <a:pt x="1" y="1250"/>
                    <a:pt x="0" y="1249"/>
                    <a:pt x="0" y="1247"/>
                  </a:cubicBezTo>
                  <a:close/>
                  <a:moveTo>
                    <a:pt x="0" y="1203"/>
                  </a:moveTo>
                  <a:lnTo>
                    <a:pt x="0" y="1184"/>
                  </a:lnTo>
                  <a:cubicBezTo>
                    <a:pt x="0" y="1183"/>
                    <a:pt x="1" y="1181"/>
                    <a:pt x="3" y="1181"/>
                  </a:cubicBezTo>
                  <a:cubicBezTo>
                    <a:pt x="5" y="1181"/>
                    <a:pt x="6" y="1183"/>
                    <a:pt x="6" y="1184"/>
                  </a:cubicBezTo>
                  <a:lnTo>
                    <a:pt x="6" y="1203"/>
                  </a:lnTo>
                  <a:cubicBezTo>
                    <a:pt x="6" y="1205"/>
                    <a:pt x="5" y="1206"/>
                    <a:pt x="3" y="1206"/>
                  </a:cubicBezTo>
                  <a:cubicBezTo>
                    <a:pt x="1" y="1206"/>
                    <a:pt x="0" y="1205"/>
                    <a:pt x="0" y="1203"/>
                  </a:cubicBezTo>
                  <a:close/>
                  <a:moveTo>
                    <a:pt x="0" y="1159"/>
                  </a:moveTo>
                  <a:lnTo>
                    <a:pt x="0" y="1141"/>
                  </a:lnTo>
                  <a:cubicBezTo>
                    <a:pt x="0" y="1139"/>
                    <a:pt x="1" y="1138"/>
                    <a:pt x="3" y="1138"/>
                  </a:cubicBezTo>
                  <a:cubicBezTo>
                    <a:pt x="5" y="1138"/>
                    <a:pt x="6" y="1139"/>
                    <a:pt x="6" y="1141"/>
                  </a:cubicBezTo>
                  <a:lnTo>
                    <a:pt x="6" y="1159"/>
                  </a:lnTo>
                  <a:cubicBezTo>
                    <a:pt x="6" y="1161"/>
                    <a:pt x="5" y="1163"/>
                    <a:pt x="3" y="1163"/>
                  </a:cubicBezTo>
                  <a:cubicBezTo>
                    <a:pt x="1" y="1163"/>
                    <a:pt x="0" y="1161"/>
                    <a:pt x="0" y="1159"/>
                  </a:cubicBezTo>
                  <a:close/>
                  <a:moveTo>
                    <a:pt x="0" y="1116"/>
                  </a:moveTo>
                  <a:lnTo>
                    <a:pt x="0" y="1097"/>
                  </a:lnTo>
                  <a:cubicBezTo>
                    <a:pt x="0" y="1095"/>
                    <a:pt x="1" y="1094"/>
                    <a:pt x="3" y="1094"/>
                  </a:cubicBezTo>
                  <a:cubicBezTo>
                    <a:pt x="5" y="1094"/>
                    <a:pt x="6" y="1095"/>
                    <a:pt x="6" y="1097"/>
                  </a:cubicBezTo>
                  <a:lnTo>
                    <a:pt x="6" y="1116"/>
                  </a:lnTo>
                  <a:cubicBezTo>
                    <a:pt x="6" y="1117"/>
                    <a:pt x="5" y="1119"/>
                    <a:pt x="3" y="1119"/>
                  </a:cubicBezTo>
                  <a:cubicBezTo>
                    <a:pt x="1" y="1119"/>
                    <a:pt x="0" y="1117"/>
                    <a:pt x="0" y="1116"/>
                  </a:cubicBezTo>
                  <a:close/>
                  <a:moveTo>
                    <a:pt x="0" y="1072"/>
                  </a:moveTo>
                  <a:lnTo>
                    <a:pt x="0" y="1053"/>
                  </a:lnTo>
                  <a:cubicBezTo>
                    <a:pt x="0" y="1051"/>
                    <a:pt x="1" y="1050"/>
                    <a:pt x="3" y="1050"/>
                  </a:cubicBezTo>
                  <a:cubicBezTo>
                    <a:pt x="5" y="1050"/>
                    <a:pt x="6" y="1051"/>
                    <a:pt x="6" y="1053"/>
                  </a:cubicBezTo>
                  <a:lnTo>
                    <a:pt x="6" y="1072"/>
                  </a:lnTo>
                  <a:cubicBezTo>
                    <a:pt x="6" y="1074"/>
                    <a:pt x="5" y="1075"/>
                    <a:pt x="3" y="1075"/>
                  </a:cubicBezTo>
                  <a:cubicBezTo>
                    <a:pt x="1" y="1075"/>
                    <a:pt x="0" y="1074"/>
                    <a:pt x="0" y="1072"/>
                  </a:cubicBezTo>
                  <a:close/>
                  <a:moveTo>
                    <a:pt x="0" y="1028"/>
                  </a:moveTo>
                  <a:lnTo>
                    <a:pt x="0" y="1009"/>
                  </a:lnTo>
                  <a:cubicBezTo>
                    <a:pt x="0" y="1008"/>
                    <a:pt x="1" y="1006"/>
                    <a:pt x="3" y="1006"/>
                  </a:cubicBezTo>
                  <a:cubicBezTo>
                    <a:pt x="5" y="1006"/>
                    <a:pt x="6" y="1008"/>
                    <a:pt x="6" y="1009"/>
                  </a:cubicBezTo>
                  <a:lnTo>
                    <a:pt x="6" y="1028"/>
                  </a:lnTo>
                  <a:cubicBezTo>
                    <a:pt x="6" y="1030"/>
                    <a:pt x="5" y="1031"/>
                    <a:pt x="3" y="1031"/>
                  </a:cubicBezTo>
                  <a:cubicBezTo>
                    <a:pt x="1" y="1031"/>
                    <a:pt x="0" y="1030"/>
                    <a:pt x="0" y="1028"/>
                  </a:cubicBezTo>
                  <a:close/>
                  <a:moveTo>
                    <a:pt x="0" y="984"/>
                  </a:moveTo>
                  <a:lnTo>
                    <a:pt x="0" y="966"/>
                  </a:lnTo>
                  <a:cubicBezTo>
                    <a:pt x="0" y="964"/>
                    <a:pt x="1" y="963"/>
                    <a:pt x="3" y="963"/>
                  </a:cubicBezTo>
                  <a:cubicBezTo>
                    <a:pt x="5" y="963"/>
                    <a:pt x="6" y="964"/>
                    <a:pt x="6" y="966"/>
                  </a:cubicBezTo>
                  <a:lnTo>
                    <a:pt x="6" y="984"/>
                  </a:lnTo>
                  <a:cubicBezTo>
                    <a:pt x="6" y="986"/>
                    <a:pt x="5" y="988"/>
                    <a:pt x="3" y="988"/>
                  </a:cubicBezTo>
                  <a:cubicBezTo>
                    <a:pt x="1" y="988"/>
                    <a:pt x="0" y="986"/>
                    <a:pt x="0" y="984"/>
                  </a:cubicBezTo>
                  <a:close/>
                  <a:moveTo>
                    <a:pt x="0" y="941"/>
                  </a:moveTo>
                  <a:lnTo>
                    <a:pt x="0" y="922"/>
                  </a:lnTo>
                  <a:cubicBezTo>
                    <a:pt x="0" y="920"/>
                    <a:pt x="1" y="919"/>
                    <a:pt x="3" y="919"/>
                  </a:cubicBezTo>
                  <a:cubicBezTo>
                    <a:pt x="5" y="919"/>
                    <a:pt x="6" y="920"/>
                    <a:pt x="6" y="922"/>
                  </a:cubicBezTo>
                  <a:lnTo>
                    <a:pt x="6" y="941"/>
                  </a:lnTo>
                  <a:cubicBezTo>
                    <a:pt x="6" y="942"/>
                    <a:pt x="5" y="944"/>
                    <a:pt x="3" y="944"/>
                  </a:cubicBezTo>
                  <a:cubicBezTo>
                    <a:pt x="1" y="944"/>
                    <a:pt x="0" y="942"/>
                    <a:pt x="0" y="941"/>
                  </a:cubicBezTo>
                  <a:close/>
                  <a:moveTo>
                    <a:pt x="0" y="897"/>
                  </a:moveTo>
                  <a:lnTo>
                    <a:pt x="0" y="878"/>
                  </a:lnTo>
                  <a:cubicBezTo>
                    <a:pt x="0" y="876"/>
                    <a:pt x="1" y="875"/>
                    <a:pt x="3" y="875"/>
                  </a:cubicBezTo>
                  <a:cubicBezTo>
                    <a:pt x="5" y="875"/>
                    <a:pt x="6" y="876"/>
                    <a:pt x="6" y="878"/>
                  </a:cubicBezTo>
                  <a:lnTo>
                    <a:pt x="6" y="897"/>
                  </a:lnTo>
                  <a:cubicBezTo>
                    <a:pt x="6" y="899"/>
                    <a:pt x="5" y="900"/>
                    <a:pt x="3" y="900"/>
                  </a:cubicBezTo>
                  <a:cubicBezTo>
                    <a:pt x="1" y="900"/>
                    <a:pt x="0" y="899"/>
                    <a:pt x="0" y="897"/>
                  </a:cubicBezTo>
                  <a:close/>
                  <a:moveTo>
                    <a:pt x="0" y="853"/>
                  </a:moveTo>
                  <a:lnTo>
                    <a:pt x="0" y="834"/>
                  </a:lnTo>
                  <a:cubicBezTo>
                    <a:pt x="0" y="833"/>
                    <a:pt x="1" y="831"/>
                    <a:pt x="3" y="831"/>
                  </a:cubicBezTo>
                  <a:cubicBezTo>
                    <a:pt x="5" y="831"/>
                    <a:pt x="6" y="833"/>
                    <a:pt x="6" y="834"/>
                  </a:cubicBezTo>
                  <a:lnTo>
                    <a:pt x="6" y="853"/>
                  </a:lnTo>
                  <a:cubicBezTo>
                    <a:pt x="6" y="855"/>
                    <a:pt x="5" y="856"/>
                    <a:pt x="3" y="856"/>
                  </a:cubicBezTo>
                  <a:cubicBezTo>
                    <a:pt x="1" y="856"/>
                    <a:pt x="0" y="855"/>
                    <a:pt x="0" y="853"/>
                  </a:cubicBezTo>
                  <a:close/>
                  <a:moveTo>
                    <a:pt x="0" y="809"/>
                  </a:moveTo>
                  <a:lnTo>
                    <a:pt x="0" y="791"/>
                  </a:lnTo>
                  <a:cubicBezTo>
                    <a:pt x="0" y="789"/>
                    <a:pt x="1" y="788"/>
                    <a:pt x="3" y="788"/>
                  </a:cubicBezTo>
                  <a:cubicBezTo>
                    <a:pt x="5" y="788"/>
                    <a:pt x="6" y="789"/>
                    <a:pt x="6" y="791"/>
                  </a:cubicBezTo>
                  <a:lnTo>
                    <a:pt x="6" y="809"/>
                  </a:lnTo>
                  <a:cubicBezTo>
                    <a:pt x="6" y="811"/>
                    <a:pt x="5" y="813"/>
                    <a:pt x="3" y="813"/>
                  </a:cubicBezTo>
                  <a:cubicBezTo>
                    <a:pt x="1" y="813"/>
                    <a:pt x="0" y="811"/>
                    <a:pt x="0" y="809"/>
                  </a:cubicBezTo>
                  <a:close/>
                  <a:moveTo>
                    <a:pt x="0" y="766"/>
                  </a:moveTo>
                  <a:lnTo>
                    <a:pt x="0" y="747"/>
                  </a:lnTo>
                  <a:cubicBezTo>
                    <a:pt x="0" y="745"/>
                    <a:pt x="1" y="744"/>
                    <a:pt x="3" y="744"/>
                  </a:cubicBezTo>
                  <a:cubicBezTo>
                    <a:pt x="5" y="744"/>
                    <a:pt x="6" y="745"/>
                    <a:pt x="6" y="747"/>
                  </a:cubicBezTo>
                  <a:lnTo>
                    <a:pt x="6" y="766"/>
                  </a:lnTo>
                  <a:cubicBezTo>
                    <a:pt x="6" y="767"/>
                    <a:pt x="5" y="769"/>
                    <a:pt x="3" y="769"/>
                  </a:cubicBezTo>
                  <a:cubicBezTo>
                    <a:pt x="1" y="769"/>
                    <a:pt x="0" y="767"/>
                    <a:pt x="0" y="766"/>
                  </a:cubicBezTo>
                  <a:close/>
                  <a:moveTo>
                    <a:pt x="0" y="722"/>
                  </a:moveTo>
                  <a:lnTo>
                    <a:pt x="0" y="703"/>
                  </a:lnTo>
                  <a:cubicBezTo>
                    <a:pt x="0" y="701"/>
                    <a:pt x="1" y="700"/>
                    <a:pt x="3" y="700"/>
                  </a:cubicBezTo>
                  <a:cubicBezTo>
                    <a:pt x="5" y="700"/>
                    <a:pt x="6" y="701"/>
                    <a:pt x="6" y="703"/>
                  </a:cubicBezTo>
                  <a:lnTo>
                    <a:pt x="6" y="722"/>
                  </a:lnTo>
                  <a:cubicBezTo>
                    <a:pt x="6" y="724"/>
                    <a:pt x="5" y="725"/>
                    <a:pt x="3" y="725"/>
                  </a:cubicBezTo>
                  <a:cubicBezTo>
                    <a:pt x="1" y="725"/>
                    <a:pt x="0" y="724"/>
                    <a:pt x="0" y="722"/>
                  </a:cubicBezTo>
                  <a:close/>
                  <a:moveTo>
                    <a:pt x="0" y="678"/>
                  </a:moveTo>
                  <a:lnTo>
                    <a:pt x="0" y="659"/>
                  </a:lnTo>
                  <a:cubicBezTo>
                    <a:pt x="0" y="658"/>
                    <a:pt x="1" y="656"/>
                    <a:pt x="3" y="656"/>
                  </a:cubicBezTo>
                  <a:cubicBezTo>
                    <a:pt x="5" y="656"/>
                    <a:pt x="6" y="658"/>
                    <a:pt x="6" y="659"/>
                  </a:cubicBezTo>
                  <a:lnTo>
                    <a:pt x="6" y="678"/>
                  </a:lnTo>
                  <a:cubicBezTo>
                    <a:pt x="6" y="680"/>
                    <a:pt x="5" y="681"/>
                    <a:pt x="3" y="681"/>
                  </a:cubicBezTo>
                  <a:cubicBezTo>
                    <a:pt x="1" y="681"/>
                    <a:pt x="0" y="680"/>
                    <a:pt x="0" y="678"/>
                  </a:cubicBezTo>
                  <a:close/>
                  <a:moveTo>
                    <a:pt x="0" y="634"/>
                  </a:moveTo>
                  <a:lnTo>
                    <a:pt x="0" y="616"/>
                  </a:lnTo>
                  <a:cubicBezTo>
                    <a:pt x="0" y="614"/>
                    <a:pt x="1" y="613"/>
                    <a:pt x="3" y="613"/>
                  </a:cubicBezTo>
                  <a:cubicBezTo>
                    <a:pt x="5" y="613"/>
                    <a:pt x="6" y="614"/>
                    <a:pt x="6" y="616"/>
                  </a:cubicBezTo>
                  <a:lnTo>
                    <a:pt x="6" y="634"/>
                  </a:lnTo>
                  <a:cubicBezTo>
                    <a:pt x="6" y="636"/>
                    <a:pt x="5" y="638"/>
                    <a:pt x="3" y="638"/>
                  </a:cubicBezTo>
                  <a:cubicBezTo>
                    <a:pt x="1" y="638"/>
                    <a:pt x="0" y="636"/>
                    <a:pt x="0" y="634"/>
                  </a:cubicBezTo>
                  <a:close/>
                  <a:moveTo>
                    <a:pt x="0" y="591"/>
                  </a:moveTo>
                  <a:lnTo>
                    <a:pt x="0" y="572"/>
                  </a:lnTo>
                  <a:cubicBezTo>
                    <a:pt x="0" y="570"/>
                    <a:pt x="1" y="569"/>
                    <a:pt x="3" y="569"/>
                  </a:cubicBezTo>
                  <a:cubicBezTo>
                    <a:pt x="5" y="569"/>
                    <a:pt x="6" y="570"/>
                    <a:pt x="6" y="572"/>
                  </a:cubicBezTo>
                  <a:lnTo>
                    <a:pt x="6" y="591"/>
                  </a:lnTo>
                  <a:cubicBezTo>
                    <a:pt x="6" y="592"/>
                    <a:pt x="5" y="594"/>
                    <a:pt x="3" y="594"/>
                  </a:cubicBezTo>
                  <a:cubicBezTo>
                    <a:pt x="1" y="594"/>
                    <a:pt x="0" y="592"/>
                    <a:pt x="0" y="591"/>
                  </a:cubicBezTo>
                  <a:close/>
                  <a:moveTo>
                    <a:pt x="0" y="547"/>
                  </a:moveTo>
                  <a:lnTo>
                    <a:pt x="0" y="528"/>
                  </a:lnTo>
                  <a:cubicBezTo>
                    <a:pt x="0" y="526"/>
                    <a:pt x="1" y="525"/>
                    <a:pt x="3" y="525"/>
                  </a:cubicBezTo>
                  <a:cubicBezTo>
                    <a:pt x="5" y="525"/>
                    <a:pt x="6" y="526"/>
                    <a:pt x="6" y="528"/>
                  </a:cubicBezTo>
                  <a:lnTo>
                    <a:pt x="6" y="547"/>
                  </a:lnTo>
                  <a:cubicBezTo>
                    <a:pt x="6" y="549"/>
                    <a:pt x="5" y="550"/>
                    <a:pt x="3" y="550"/>
                  </a:cubicBezTo>
                  <a:cubicBezTo>
                    <a:pt x="1" y="550"/>
                    <a:pt x="0" y="549"/>
                    <a:pt x="0" y="547"/>
                  </a:cubicBezTo>
                  <a:close/>
                  <a:moveTo>
                    <a:pt x="0" y="503"/>
                  </a:moveTo>
                  <a:lnTo>
                    <a:pt x="0" y="484"/>
                  </a:lnTo>
                  <a:cubicBezTo>
                    <a:pt x="0" y="483"/>
                    <a:pt x="1" y="481"/>
                    <a:pt x="3" y="481"/>
                  </a:cubicBezTo>
                  <a:cubicBezTo>
                    <a:pt x="5" y="481"/>
                    <a:pt x="6" y="483"/>
                    <a:pt x="6" y="484"/>
                  </a:cubicBezTo>
                  <a:lnTo>
                    <a:pt x="6" y="503"/>
                  </a:lnTo>
                  <a:cubicBezTo>
                    <a:pt x="6" y="505"/>
                    <a:pt x="5" y="506"/>
                    <a:pt x="3" y="506"/>
                  </a:cubicBezTo>
                  <a:cubicBezTo>
                    <a:pt x="1" y="506"/>
                    <a:pt x="0" y="505"/>
                    <a:pt x="0" y="503"/>
                  </a:cubicBezTo>
                  <a:close/>
                  <a:moveTo>
                    <a:pt x="0" y="459"/>
                  </a:moveTo>
                  <a:lnTo>
                    <a:pt x="0" y="441"/>
                  </a:lnTo>
                  <a:cubicBezTo>
                    <a:pt x="0" y="439"/>
                    <a:pt x="1" y="438"/>
                    <a:pt x="3" y="438"/>
                  </a:cubicBezTo>
                  <a:cubicBezTo>
                    <a:pt x="5" y="438"/>
                    <a:pt x="6" y="439"/>
                    <a:pt x="6" y="441"/>
                  </a:cubicBezTo>
                  <a:lnTo>
                    <a:pt x="6" y="459"/>
                  </a:lnTo>
                  <a:cubicBezTo>
                    <a:pt x="6" y="461"/>
                    <a:pt x="5" y="463"/>
                    <a:pt x="3" y="463"/>
                  </a:cubicBezTo>
                  <a:cubicBezTo>
                    <a:pt x="1" y="463"/>
                    <a:pt x="0" y="461"/>
                    <a:pt x="0" y="459"/>
                  </a:cubicBezTo>
                  <a:close/>
                  <a:moveTo>
                    <a:pt x="0" y="416"/>
                  </a:moveTo>
                  <a:lnTo>
                    <a:pt x="0" y="397"/>
                  </a:lnTo>
                  <a:cubicBezTo>
                    <a:pt x="0" y="395"/>
                    <a:pt x="1" y="394"/>
                    <a:pt x="3" y="394"/>
                  </a:cubicBezTo>
                  <a:cubicBezTo>
                    <a:pt x="5" y="394"/>
                    <a:pt x="6" y="395"/>
                    <a:pt x="6" y="397"/>
                  </a:cubicBezTo>
                  <a:lnTo>
                    <a:pt x="6" y="416"/>
                  </a:lnTo>
                  <a:cubicBezTo>
                    <a:pt x="6" y="417"/>
                    <a:pt x="5" y="419"/>
                    <a:pt x="3" y="419"/>
                  </a:cubicBezTo>
                  <a:cubicBezTo>
                    <a:pt x="1" y="419"/>
                    <a:pt x="0" y="417"/>
                    <a:pt x="0" y="416"/>
                  </a:cubicBezTo>
                  <a:close/>
                  <a:moveTo>
                    <a:pt x="0" y="372"/>
                  </a:moveTo>
                  <a:lnTo>
                    <a:pt x="0" y="353"/>
                  </a:lnTo>
                  <a:cubicBezTo>
                    <a:pt x="0" y="351"/>
                    <a:pt x="1" y="350"/>
                    <a:pt x="3" y="350"/>
                  </a:cubicBezTo>
                  <a:cubicBezTo>
                    <a:pt x="5" y="350"/>
                    <a:pt x="6" y="351"/>
                    <a:pt x="6" y="353"/>
                  </a:cubicBezTo>
                  <a:lnTo>
                    <a:pt x="6" y="372"/>
                  </a:lnTo>
                  <a:cubicBezTo>
                    <a:pt x="6" y="374"/>
                    <a:pt x="5" y="375"/>
                    <a:pt x="3" y="375"/>
                  </a:cubicBezTo>
                  <a:cubicBezTo>
                    <a:pt x="1" y="375"/>
                    <a:pt x="0" y="374"/>
                    <a:pt x="0" y="372"/>
                  </a:cubicBezTo>
                  <a:close/>
                  <a:moveTo>
                    <a:pt x="0" y="328"/>
                  </a:moveTo>
                  <a:lnTo>
                    <a:pt x="0" y="309"/>
                  </a:lnTo>
                  <a:cubicBezTo>
                    <a:pt x="0" y="308"/>
                    <a:pt x="1" y="306"/>
                    <a:pt x="3" y="306"/>
                  </a:cubicBezTo>
                  <a:cubicBezTo>
                    <a:pt x="5" y="306"/>
                    <a:pt x="6" y="308"/>
                    <a:pt x="6" y="309"/>
                  </a:cubicBezTo>
                  <a:lnTo>
                    <a:pt x="6" y="328"/>
                  </a:lnTo>
                  <a:cubicBezTo>
                    <a:pt x="6" y="330"/>
                    <a:pt x="5" y="331"/>
                    <a:pt x="3" y="331"/>
                  </a:cubicBezTo>
                  <a:cubicBezTo>
                    <a:pt x="1" y="331"/>
                    <a:pt x="0" y="330"/>
                    <a:pt x="0" y="328"/>
                  </a:cubicBezTo>
                  <a:close/>
                  <a:moveTo>
                    <a:pt x="0" y="284"/>
                  </a:moveTo>
                  <a:lnTo>
                    <a:pt x="0" y="266"/>
                  </a:lnTo>
                  <a:cubicBezTo>
                    <a:pt x="0" y="264"/>
                    <a:pt x="1" y="263"/>
                    <a:pt x="3" y="263"/>
                  </a:cubicBezTo>
                  <a:cubicBezTo>
                    <a:pt x="5" y="263"/>
                    <a:pt x="6" y="264"/>
                    <a:pt x="6" y="266"/>
                  </a:cubicBezTo>
                  <a:lnTo>
                    <a:pt x="6" y="284"/>
                  </a:lnTo>
                  <a:cubicBezTo>
                    <a:pt x="6" y="286"/>
                    <a:pt x="5" y="288"/>
                    <a:pt x="3" y="288"/>
                  </a:cubicBezTo>
                  <a:cubicBezTo>
                    <a:pt x="1" y="288"/>
                    <a:pt x="0" y="286"/>
                    <a:pt x="0" y="284"/>
                  </a:cubicBezTo>
                  <a:close/>
                  <a:moveTo>
                    <a:pt x="0" y="241"/>
                  </a:moveTo>
                  <a:lnTo>
                    <a:pt x="0" y="222"/>
                  </a:lnTo>
                  <a:cubicBezTo>
                    <a:pt x="0" y="220"/>
                    <a:pt x="1" y="219"/>
                    <a:pt x="3" y="219"/>
                  </a:cubicBezTo>
                  <a:cubicBezTo>
                    <a:pt x="5" y="219"/>
                    <a:pt x="6" y="220"/>
                    <a:pt x="6" y="222"/>
                  </a:cubicBezTo>
                  <a:lnTo>
                    <a:pt x="6" y="241"/>
                  </a:lnTo>
                  <a:cubicBezTo>
                    <a:pt x="6" y="242"/>
                    <a:pt x="5" y="244"/>
                    <a:pt x="3" y="244"/>
                  </a:cubicBezTo>
                  <a:cubicBezTo>
                    <a:pt x="1" y="244"/>
                    <a:pt x="0" y="242"/>
                    <a:pt x="0" y="241"/>
                  </a:cubicBezTo>
                  <a:close/>
                  <a:moveTo>
                    <a:pt x="0" y="197"/>
                  </a:moveTo>
                  <a:lnTo>
                    <a:pt x="0" y="178"/>
                  </a:lnTo>
                  <a:cubicBezTo>
                    <a:pt x="0" y="176"/>
                    <a:pt x="1" y="175"/>
                    <a:pt x="3" y="175"/>
                  </a:cubicBezTo>
                  <a:cubicBezTo>
                    <a:pt x="5" y="175"/>
                    <a:pt x="6" y="176"/>
                    <a:pt x="6" y="178"/>
                  </a:cubicBezTo>
                  <a:lnTo>
                    <a:pt x="6" y="197"/>
                  </a:lnTo>
                  <a:cubicBezTo>
                    <a:pt x="6" y="199"/>
                    <a:pt x="5" y="200"/>
                    <a:pt x="3" y="200"/>
                  </a:cubicBezTo>
                  <a:cubicBezTo>
                    <a:pt x="1" y="200"/>
                    <a:pt x="0" y="199"/>
                    <a:pt x="0" y="197"/>
                  </a:cubicBezTo>
                  <a:close/>
                  <a:moveTo>
                    <a:pt x="0" y="153"/>
                  </a:moveTo>
                  <a:lnTo>
                    <a:pt x="0" y="134"/>
                  </a:lnTo>
                  <a:cubicBezTo>
                    <a:pt x="0" y="133"/>
                    <a:pt x="1" y="131"/>
                    <a:pt x="3" y="131"/>
                  </a:cubicBezTo>
                  <a:cubicBezTo>
                    <a:pt x="5" y="131"/>
                    <a:pt x="6" y="133"/>
                    <a:pt x="6" y="134"/>
                  </a:cubicBezTo>
                  <a:lnTo>
                    <a:pt x="6" y="153"/>
                  </a:lnTo>
                  <a:cubicBezTo>
                    <a:pt x="6" y="155"/>
                    <a:pt x="5" y="156"/>
                    <a:pt x="3" y="156"/>
                  </a:cubicBezTo>
                  <a:cubicBezTo>
                    <a:pt x="1" y="156"/>
                    <a:pt x="0" y="155"/>
                    <a:pt x="0" y="153"/>
                  </a:cubicBezTo>
                  <a:close/>
                  <a:moveTo>
                    <a:pt x="0" y="109"/>
                  </a:moveTo>
                  <a:lnTo>
                    <a:pt x="0" y="91"/>
                  </a:lnTo>
                  <a:cubicBezTo>
                    <a:pt x="0" y="89"/>
                    <a:pt x="1" y="88"/>
                    <a:pt x="3" y="88"/>
                  </a:cubicBezTo>
                  <a:cubicBezTo>
                    <a:pt x="5" y="88"/>
                    <a:pt x="6" y="89"/>
                    <a:pt x="6" y="91"/>
                  </a:cubicBezTo>
                  <a:lnTo>
                    <a:pt x="6" y="109"/>
                  </a:lnTo>
                  <a:cubicBezTo>
                    <a:pt x="6" y="111"/>
                    <a:pt x="5" y="113"/>
                    <a:pt x="3" y="113"/>
                  </a:cubicBezTo>
                  <a:cubicBezTo>
                    <a:pt x="1" y="113"/>
                    <a:pt x="0" y="111"/>
                    <a:pt x="0" y="109"/>
                  </a:cubicBezTo>
                  <a:close/>
                  <a:moveTo>
                    <a:pt x="0" y="66"/>
                  </a:moveTo>
                  <a:lnTo>
                    <a:pt x="0" y="47"/>
                  </a:lnTo>
                  <a:cubicBezTo>
                    <a:pt x="0" y="45"/>
                    <a:pt x="1" y="44"/>
                    <a:pt x="3" y="44"/>
                  </a:cubicBezTo>
                  <a:cubicBezTo>
                    <a:pt x="5" y="44"/>
                    <a:pt x="6" y="45"/>
                    <a:pt x="6" y="47"/>
                  </a:cubicBezTo>
                  <a:lnTo>
                    <a:pt x="6" y="66"/>
                  </a:lnTo>
                  <a:cubicBezTo>
                    <a:pt x="6" y="67"/>
                    <a:pt x="5" y="69"/>
                    <a:pt x="3" y="69"/>
                  </a:cubicBezTo>
                  <a:cubicBezTo>
                    <a:pt x="1" y="69"/>
                    <a:pt x="0" y="67"/>
                    <a:pt x="0" y="66"/>
                  </a:cubicBezTo>
                  <a:close/>
                  <a:moveTo>
                    <a:pt x="0" y="22"/>
                  </a:moveTo>
                  <a:lnTo>
                    <a:pt x="0" y="3"/>
                  </a:lnTo>
                  <a:cubicBezTo>
                    <a:pt x="0" y="1"/>
                    <a:pt x="1" y="0"/>
                    <a:pt x="3" y="0"/>
                  </a:cubicBezTo>
                  <a:cubicBezTo>
                    <a:pt x="5" y="0"/>
                    <a:pt x="6" y="1"/>
                    <a:pt x="6" y="3"/>
                  </a:cubicBezTo>
                  <a:lnTo>
                    <a:pt x="6" y="22"/>
                  </a:lnTo>
                  <a:cubicBezTo>
                    <a:pt x="6" y="24"/>
                    <a:pt x="5" y="25"/>
                    <a:pt x="3" y="25"/>
                  </a:cubicBezTo>
                  <a:cubicBezTo>
                    <a:pt x="1"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6" name="Freeform 825"/>
            <p:cNvSpPr>
              <a:spLocks noEditPoints="1"/>
            </p:cNvSpPr>
            <p:nvPr/>
          </p:nvSpPr>
          <p:spPr bwMode="auto">
            <a:xfrm>
              <a:off x="4085" y="1163"/>
              <a:ext cx="382" cy="87"/>
            </a:xfrm>
            <a:custGeom>
              <a:avLst/>
              <a:gdLst>
                <a:gd name="T0" fmla="*/ 467 w 507"/>
                <a:gd name="T1" fmla="*/ 108 h 135"/>
                <a:gd name="T2" fmla="*/ 449 w 507"/>
                <a:gd name="T3" fmla="*/ 113 h 135"/>
                <a:gd name="T4" fmla="*/ 451 w 507"/>
                <a:gd name="T5" fmla="*/ 105 h 135"/>
                <a:gd name="T6" fmla="*/ 433 w 507"/>
                <a:gd name="T7" fmla="*/ 109 h 135"/>
                <a:gd name="T8" fmla="*/ 438 w 507"/>
                <a:gd name="T9" fmla="*/ 106 h 135"/>
                <a:gd name="T10" fmla="*/ 413 w 507"/>
                <a:gd name="T11" fmla="*/ 101 h 135"/>
                <a:gd name="T12" fmla="*/ 417 w 507"/>
                <a:gd name="T13" fmla="*/ 106 h 135"/>
                <a:gd name="T14" fmla="*/ 402 w 507"/>
                <a:gd name="T15" fmla="*/ 94 h 135"/>
                <a:gd name="T16" fmla="*/ 384 w 507"/>
                <a:gd name="T17" fmla="*/ 99 h 135"/>
                <a:gd name="T18" fmla="*/ 386 w 507"/>
                <a:gd name="T19" fmla="*/ 91 h 135"/>
                <a:gd name="T20" fmla="*/ 368 w 507"/>
                <a:gd name="T21" fmla="*/ 96 h 135"/>
                <a:gd name="T22" fmla="*/ 373 w 507"/>
                <a:gd name="T23" fmla="*/ 92 h 135"/>
                <a:gd name="T24" fmla="*/ 348 w 507"/>
                <a:gd name="T25" fmla="*/ 87 h 135"/>
                <a:gd name="T26" fmla="*/ 351 w 507"/>
                <a:gd name="T27" fmla="*/ 92 h 135"/>
                <a:gd name="T28" fmla="*/ 337 w 507"/>
                <a:gd name="T29" fmla="*/ 81 h 135"/>
                <a:gd name="T30" fmla="*/ 319 w 507"/>
                <a:gd name="T31" fmla="*/ 85 h 135"/>
                <a:gd name="T32" fmla="*/ 320 w 507"/>
                <a:gd name="T33" fmla="*/ 77 h 135"/>
                <a:gd name="T34" fmla="*/ 302 w 507"/>
                <a:gd name="T35" fmla="*/ 82 h 135"/>
                <a:gd name="T36" fmla="*/ 307 w 507"/>
                <a:gd name="T37" fmla="*/ 79 h 135"/>
                <a:gd name="T38" fmla="*/ 283 w 507"/>
                <a:gd name="T39" fmla="*/ 74 h 135"/>
                <a:gd name="T40" fmla="*/ 286 w 507"/>
                <a:gd name="T41" fmla="*/ 79 h 135"/>
                <a:gd name="T42" fmla="*/ 271 w 507"/>
                <a:gd name="T43" fmla="*/ 67 h 135"/>
                <a:gd name="T44" fmla="*/ 253 w 507"/>
                <a:gd name="T45" fmla="*/ 72 h 135"/>
                <a:gd name="T46" fmla="*/ 255 w 507"/>
                <a:gd name="T47" fmla="*/ 64 h 135"/>
                <a:gd name="T48" fmla="*/ 237 w 507"/>
                <a:gd name="T49" fmla="*/ 68 h 135"/>
                <a:gd name="T50" fmla="*/ 242 w 507"/>
                <a:gd name="T51" fmla="*/ 65 h 135"/>
                <a:gd name="T52" fmla="*/ 218 w 507"/>
                <a:gd name="T53" fmla="*/ 60 h 135"/>
                <a:gd name="T54" fmla="*/ 221 w 507"/>
                <a:gd name="T55" fmla="*/ 65 h 135"/>
                <a:gd name="T56" fmla="*/ 206 w 507"/>
                <a:gd name="T57" fmla="*/ 53 h 135"/>
                <a:gd name="T58" fmla="*/ 188 w 507"/>
                <a:gd name="T59" fmla="*/ 58 h 135"/>
                <a:gd name="T60" fmla="*/ 190 w 507"/>
                <a:gd name="T61" fmla="*/ 50 h 135"/>
                <a:gd name="T62" fmla="*/ 172 w 507"/>
                <a:gd name="T63" fmla="*/ 55 h 135"/>
                <a:gd name="T64" fmla="*/ 177 w 507"/>
                <a:gd name="T65" fmla="*/ 51 h 135"/>
                <a:gd name="T66" fmla="*/ 152 w 507"/>
                <a:gd name="T67" fmla="*/ 46 h 135"/>
                <a:gd name="T68" fmla="*/ 156 w 507"/>
                <a:gd name="T69" fmla="*/ 51 h 135"/>
                <a:gd name="T70" fmla="*/ 141 w 507"/>
                <a:gd name="T71" fmla="*/ 40 h 135"/>
                <a:gd name="T72" fmla="*/ 123 w 507"/>
                <a:gd name="T73" fmla="*/ 44 h 135"/>
                <a:gd name="T74" fmla="*/ 125 w 507"/>
                <a:gd name="T75" fmla="*/ 36 h 135"/>
                <a:gd name="T76" fmla="*/ 107 w 507"/>
                <a:gd name="T77" fmla="*/ 41 h 135"/>
                <a:gd name="T78" fmla="*/ 111 w 507"/>
                <a:gd name="T79" fmla="*/ 38 h 135"/>
                <a:gd name="T80" fmla="*/ 87 w 507"/>
                <a:gd name="T81" fmla="*/ 33 h 135"/>
                <a:gd name="T82" fmla="*/ 90 w 507"/>
                <a:gd name="T83" fmla="*/ 38 h 135"/>
                <a:gd name="T84" fmla="*/ 76 w 507"/>
                <a:gd name="T85" fmla="*/ 26 h 135"/>
                <a:gd name="T86" fmla="*/ 58 w 507"/>
                <a:gd name="T87" fmla="*/ 31 h 135"/>
                <a:gd name="T88" fmla="*/ 59 w 507"/>
                <a:gd name="T89" fmla="*/ 23 h 135"/>
                <a:gd name="T90" fmla="*/ 41 w 507"/>
                <a:gd name="T91" fmla="*/ 27 h 135"/>
                <a:gd name="T92" fmla="*/ 46 w 507"/>
                <a:gd name="T93" fmla="*/ 24 h 135"/>
                <a:gd name="T94" fmla="*/ 453 w 507"/>
                <a:gd name="T95" fmla="*/ 135 h 135"/>
                <a:gd name="T96" fmla="*/ 54 w 507"/>
                <a:gd name="T9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66" y="116"/>
                  </a:moveTo>
                  <a:lnTo>
                    <a:pt x="466" y="116"/>
                  </a:lnTo>
                  <a:cubicBezTo>
                    <a:pt x="463" y="116"/>
                    <a:pt x="462" y="114"/>
                    <a:pt x="462" y="111"/>
                  </a:cubicBezTo>
                  <a:cubicBezTo>
                    <a:pt x="463" y="109"/>
                    <a:pt x="465" y="108"/>
                    <a:pt x="467" y="108"/>
                  </a:cubicBezTo>
                  <a:lnTo>
                    <a:pt x="467" y="108"/>
                  </a:lnTo>
                  <a:cubicBezTo>
                    <a:pt x="470" y="109"/>
                    <a:pt x="471" y="111"/>
                    <a:pt x="471" y="113"/>
                  </a:cubicBezTo>
                  <a:cubicBezTo>
                    <a:pt x="470" y="115"/>
                    <a:pt x="468" y="117"/>
                    <a:pt x="466" y="116"/>
                  </a:cubicBezTo>
                  <a:close/>
                  <a:moveTo>
                    <a:pt x="449" y="113"/>
                  </a:moveTo>
                  <a:lnTo>
                    <a:pt x="449" y="113"/>
                  </a:lnTo>
                  <a:cubicBezTo>
                    <a:pt x="447" y="112"/>
                    <a:pt x="446" y="110"/>
                    <a:pt x="446" y="108"/>
                  </a:cubicBezTo>
                  <a:cubicBezTo>
                    <a:pt x="447" y="106"/>
                    <a:pt x="449" y="104"/>
                    <a:pt x="451" y="105"/>
                  </a:cubicBezTo>
                  <a:lnTo>
                    <a:pt x="451" y="105"/>
                  </a:lnTo>
                  <a:cubicBezTo>
                    <a:pt x="453" y="105"/>
                    <a:pt x="455" y="107"/>
                    <a:pt x="454" y="110"/>
                  </a:cubicBezTo>
                  <a:cubicBezTo>
                    <a:pt x="454" y="112"/>
                    <a:pt x="452" y="113"/>
                    <a:pt x="449" y="113"/>
                  </a:cubicBezTo>
                  <a:close/>
                  <a:moveTo>
                    <a:pt x="433" y="109"/>
                  </a:moveTo>
                  <a:lnTo>
                    <a:pt x="433" y="109"/>
                  </a:lnTo>
                  <a:cubicBezTo>
                    <a:pt x="431" y="109"/>
                    <a:pt x="429" y="107"/>
                    <a:pt x="430" y="104"/>
                  </a:cubicBezTo>
                  <a:cubicBezTo>
                    <a:pt x="430" y="102"/>
                    <a:pt x="432" y="101"/>
                    <a:pt x="435" y="101"/>
                  </a:cubicBezTo>
                  <a:lnTo>
                    <a:pt x="435" y="101"/>
                  </a:lnTo>
                  <a:cubicBezTo>
                    <a:pt x="437" y="102"/>
                    <a:pt x="438" y="104"/>
                    <a:pt x="438" y="106"/>
                  </a:cubicBezTo>
                  <a:cubicBezTo>
                    <a:pt x="437" y="108"/>
                    <a:pt x="435" y="110"/>
                    <a:pt x="433" y="109"/>
                  </a:cubicBezTo>
                  <a:close/>
                  <a:moveTo>
                    <a:pt x="417" y="106"/>
                  </a:moveTo>
                  <a:lnTo>
                    <a:pt x="417" y="106"/>
                  </a:lnTo>
                  <a:cubicBezTo>
                    <a:pt x="414" y="106"/>
                    <a:pt x="413" y="103"/>
                    <a:pt x="413" y="101"/>
                  </a:cubicBezTo>
                  <a:cubicBezTo>
                    <a:pt x="414" y="99"/>
                    <a:pt x="416" y="97"/>
                    <a:pt x="418" y="98"/>
                  </a:cubicBezTo>
                  <a:lnTo>
                    <a:pt x="418" y="98"/>
                  </a:lnTo>
                  <a:cubicBezTo>
                    <a:pt x="421" y="98"/>
                    <a:pt x="422" y="100"/>
                    <a:pt x="422" y="103"/>
                  </a:cubicBezTo>
                  <a:cubicBezTo>
                    <a:pt x="421" y="105"/>
                    <a:pt x="419" y="106"/>
                    <a:pt x="417" y="106"/>
                  </a:cubicBezTo>
                  <a:close/>
                  <a:moveTo>
                    <a:pt x="400" y="103"/>
                  </a:moveTo>
                  <a:lnTo>
                    <a:pt x="400" y="103"/>
                  </a:lnTo>
                  <a:cubicBezTo>
                    <a:pt x="398" y="102"/>
                    <a:pt x="397" y="100"/>
                    <a:pt x="397" y="98"/>
                  </a:cubicBezTo>
                  <a:cubicBezTo>
                    <a:pt x="398" y="95"/>
                    <a:pt x="400" y="94"/>
                    <a:pt x="402" y="94"/>
                  </a:cubicBezTo>
                  <a:lnTo>
                    <a:pt x="402" y="94"/>
                  </a:lnTo>
                  <a:cubicBezTo>
                    <a:pt x="404" y="95"/>
                    <a:pt x="406" y="97"/>
                    <a:pt x="405" y="99"/>
                  </a:cubicBezTo>
                  <a:cubicBezTo>
                    <a:pt x="405" y="102"/>
                    <a:pt x="403" y="103"/>
                    <a:pt x="400" y="103"/>
                  </a:cubicBezTo>
                  <a:close/>
                  <a:moveTo>
                    <a:pt x="384" y="99"/>
                  </a:moveTo>
                  <a:lnTo>
                    <a:pt x="384" y="99"/>
                  </a:lnTo>
                  <a:cubicBezTo>
                    <a:pt x="382" y="99"/>
                    <a:pt x="380" y="96"/>
                    <a:pt x="381" y="94"/>
                  </a:cubicBezTo>
                  <a:cubicBezTo>
                    <a:pt x="381" y="92"/>
                    <a:pt x="383" y="91"/>
                    <a:pt x="386" y="91"/>
                  </a:cubicBezTo>
                  <a:lnTo>
                    <a:pt x="386" y="91"/>
                  </a:lnTo>
                  <a:cubicBezTo>
                    <a:pt x="388" y="91"/>
                    <a:pt x="389" y="94"/>
                    <a:pt x="389" y="96"/>
                  </a:cubicBezTo>
                  <a:cubicBezTo>
                    <a:pt x="388" y="98"/>
                    <a:pt x="386" y="100"/>
                    <a:pt x="384" y="99"/>
                  </a:cubicBezTo>
                  <a:close/>
                  <a:moveTo>
                    <a:pt x="368" y="96"/>
                  </a:moveTo>
                  <a:lnTo>
                    <a:pt x="368" y="96"/>
                  </a:lnTo>
                  <a:cubicBezTo>
                    <a:pt x="365" y="95"/>
                    <a:pt x="364" y="93"/>
                    <a:pt x="364" y="91"/>
                  </a:cubicBezTo>
                  <a:cubicBezTo>
                    <a:pt x="365" y="89"/>
                    <a:pt x="367" y="87"/>
                    <a:pt x="369" y="88"/>
                  </a:cubicBezTo>
                  <a:lnTo>
                    <a:pt x="369" y="88"/>
                  </a:lnTo>
                  <a:cubicBezTo>
                    <a:pt x="372" y="88"/>
                    <a:pt x="373" y="90"/>
                    <a:pt x="373" y="92"/>
                  </a:cubicBezTo>
                  <a:cubicBezTo>
                    <a:pt x="372" y="95"/>
                    <a:pt x="370" y="96"/>
                    <a:pt x="368" y="96"/>
                  </a:cubicBezTo>
                  <a:close/>
                  <a:moveTo>
                    <a:pt x="351" y="92"/>
                  </a:moveTo>
                  <a:lnTo>
                    <a:pt x="351" y="92"/>
                  </a:lnTo>
                  <a:cubicBezTo>
                    <a:pt x="349" y="92"/>
                    <a:pt x="348" y="90"/>
                    <a:pt x="348" y="87"/>
                  </a:cubicBezTo>
                  <a:cubicBezTo>
                    <a:pt x="349" y="85"/>
                    <a:pt x="351" y="84"/>
                    <a:pt x="353" y="84"/>
                  </a:cubicBezTo>
                  <a:lnTo>
                    <a:pt x="353" y="84"/>
                  </a:lnTo>
                  <a:cubicBezTo>
                    <a:pt x="355" y="85"/>
                    <a:pt x="357" y="87"/>
                    <a:pt x="356" y="89"/>
                  </a:cubicBezTo>
                  <a:cubicBezTo>
                    <a:pt x="356" y="91"/>
                    <a:pt x="354" y="93"/>
                    <a:pt x="351" y="92"/>
                  </a:cubicBezTo>
                  <a:close/>
                  <a:moveTo>
                    <a:pt x="335" y="89"/>
                  </a:moveTo>
                  <a:lnTo>
                    <a:pt x="335" y="89"/>
                  </a:lnTo>
                  <a:cubicBezTo>
                    <a:pt x="333" y="88"/>
                    <a:pt x="331" y="86"/>
                    <a:pt x="332" y="84"/>
                  </a:cubicBezTo>
                  <a:cubicBezTo>
                    <a:pt x="332" y="82"/>
                    <a:pt x="334" y="80"/>
                    <a:pt x="337" y="81"/>
                  </a:cubicBezTo>
                  <a:lnTo>
                    <a:pt x="337" y="81"/>
                  </a:lnTo>
                  <a:cubicBezTo>
                    <a:pt x="339" y="81"/>
                    <a:pt x="340" y="83"/>
                    <a:pt x="340" y="86"/>
                  </a:cubicBezTo>
                  <a:cubicBezTo>
                    <a:pt x="340" y="88"/>
                    <a:pt x="337" y="89"/>
                    <a:pt x="335" y="89"/>
                  </a:cubicBezTo>
                  <a:close/>
                  <a:moveTo>
                    <a:pt x="319" y="85"/>
                  </a:moveTo>
                  <a:lnTo>
                    <a:pt x="319" y="85"/>
                  </a:lnTo>
                  <a:cubicBezTo>
                    <a:pt x="316" y="85"/>
                    <a:pt x="315" y="83"/>
                    <a:pt x="315" y="81"/>
                  </a:cubicBezTo>
                  <a:cubicBezTo>
                    <a:pt x="316" y="78"/>
                    <a:pt x="318" y="77"/>
                    <a:pt x="320" y="77"/>
                  </a:cubicBezTo>
                  <a:lnTo>
                    <a:pt x="320" y="77"/>
                  </a:lnTo>
                  <a:cubicBezTo>
                    <a:pt x="323" y="78"/>
                    <a:pt x="324" y="80"/>
                    <a:pt x="324" y="82"/>
                  </a:cubicBezTo>
                  <a:cubicBezTo>
                    <a:pt x="323" y="84"/>
                    <a:pt x="321" y="86"/>
                    <a:pt x="319" y="85"/>
                  </a:cubicBezTo>
                  <a:close/>
                  <a:moveTo>
                    <a:pt x="302" y="82"/>
                  </a:moveTo>
                  <a:lnTo>
                    <a:pt x="302" y="82"/>
                  </a:lnTo>
                  <a:cubicBezTo>
                    <a:pt x="300" y="82"/>
                    <a:pt x="299" y="79"/>
                    <a:pt x="299" y="77"/>
                  </a:cubicBezTo>
                  <a:cubicBezTo>
                    <a:pt x="300" y="75"/>
                    <a:pt x="302" y="73"/>
                    <a:pt x="304" y="74"/>
                  </a:cubicBezTo>
                  <a:lnTo>
                    <a:pt x="304" y="74"/>
                  </a:lnTo>
                  <a:cubicBezTo>
                    <a:pt x="306" y="74"/>
                    <a:pt x="308" y="77"/>
                    <a:pt x="307" y="79"/>
                  </a:cubicBezTo>
                  <a:cubicBezTo>
                    <a:pt x="307" y="81"/>
                    <a:pt x="305" y="82"/>
                    <a:pt x="302" y="82"/>
                  </a:cubicBezTo>
                  <a:close/>
                  <a:moveTo>
                    <a:pt x="286" y="79"/>
                  </a:moveTo>
                  <a:lnTo>
                    <a:pt x="286" y="79"/>
                  </a:lnTo>
                  <a:cubicBezTo>
                    <a:pt x="284" y="78"/>
                    <a:pt x="282" y="76"/>
                    <a:pt x="283" y="74"/>
                  </a:cubicBezTo>
                  <a:cubicBezTo>
                    <a:pt x="283" y="71"/>
                    <a:pt x="285" y="70"/>
                    <a:pt x="288" y="70"/>
                  </a:cubicBezTo>
                  <a:lnTo>
                    <a:pt x="288" y="70"/>
                  </a:lnTo>
                  <a:cubicBezTo>
                    <a:pt x="290" y="71"/>
                    <a:pt x="291" y="73"/>
                    <a:pt x="291" y="75"/>
                  </a:cubicBezTo>
                  <a:cubicBezTo>
                    <a:pt x="291" y="78"/>
                    <a:pt x="288" y="79"/>
                    <a:pt x="286" y="79"/>
                  </a:cubicBezTo>
                  <a:close/>
                  <a:moveTo>
                    <a:pt x="270" y="75"/>
                  </a:moveTo>
                  <a:lnTo>
                    <a:pt x="270" y="75"/>
                  </a:lnTo>
                  <a:cubicBezTo>
                    <a:pt x="268" y="75"/>
                    <a:pt x="266" y="73"/>
                    <a:pt x="267" y="70"/>
                  </a:cubicBezTo>
                  <a:cubicBezTo>
                    <a:pt x="267" y="68"/>
                    <a:pt x="269" y="67"/>
                    <a:pt x="271" y="67"/>
                  </a:cubicBezTo>
                  <a:lnTo>
                    <a:pt x="271" y="67"/>
                  </a:lnTo>
                  <a:cubicBezTo>
                    <a:pt x="274" y="67"/>
                    <a:pt x="275" y="70"/>
                    <a:pt x="275" y="72"/>
                  </a:cubicBezTo>
                  <a:cubicBezTo>
                    <a:pt x="274" y="74"/>
                    <a:pt x="272" y="76"/>
                    <a:pt x="270" y="75"/>
                  </a:cubicBezTo>
                  <a:close/>
                  <a:moveTo>
                    <a:pt x="253" y="72"/>
                  </a:moveTo>
                  <a:lnTo>
                    <a:pt x="253" y="72"/>
                  </a:lnTo>
                  <a:cubicBezTo>
                    <a:pt x="251" y="71"/>
                    <a:pt x="250" y="69"/>
                    <a:pt x="250" y="67"/>
                  </a:cubicBezTo>
                  <a:cubicBezTo>
                    <a:pt x="251" y="65"/>
                    <a:pt x="253" y="63"/>
                    <a:pt x="255" y="64"/>
                  </a:cubicBezTo>
                  <a:lnTo>
                    <a:pt x="255" y="64"/>
                  </a:lnTo>
                  <a:cubicBezTo>
                    <a:pt x="257" y="64"/>
                    <a:pt x="259" y="66"/>
                    <a:pt x="258" y="69"/>
                  </a:cubicBezTo>
                  <a:cubicBezTo>
                    <a:pt x="258" y="71"/>
                    <a:pt x="256" y="72"/>
                    <a:pt x="253" y="72"/>
                  </a:cubicBezTo>
                  <a:close/>
                  <a:moveTo>
                    <a:pt x="237" y="68"/>
                  </a:moveTo>
                  <a:lnTo>
                    <a:pt x="237" y="68"/>
                  </a:lnTo>
                  <a:cubicBezTo>
                    <a:pt x="235" y="68"/>
                    <a:pt x="233" y="66"/>
                    <a:pt x="234" y="63"/>
                  </a:cubicBezTo>
                  <a:cubicBezTo>
                    <a:pt x="234" y="61"/>
                    <a:pt x="237" y="60"/>
                    <a:pt x="239" y="60"/>
                  </a:cubicBezTo>
                  <a:lnTo>
                    <a:pt x="239" y="60"/>
                  </a:lnTo>
                  <a:cubicBezTo>
                    <a:pt x="241" y="61"/>
                    <a:pt x="242" y="63"/>
                    <a:pt x="242" y="65"/>
                  </a:cubicBezTo>
                  <a:cubicBezTo>
                    <a:pt x="242" y="67"/>
                    <a:pt x="239" y="69"/>
                    <a:pt x="237" y="68"/>
                  </a:cubicBezTo>
                  <a:close/>
                  <a:moveTo>
                    <a:pt x="221" y="65"/>
                  </a:moveTo>
                  <a:lnTo>
                    <a:pt x="221" y="65"/>
                  </a:lnTo>
                  <a:cubicBezTo>
                    <a:pt x="219" y="64"/>
                    <a:pt x="217" y="62"/>
                    <a:pt x="218" y="60"/>
                  </a:cubicBezTo>
                  <a:cubicBezTo>
                    <a:pt x="218" y="58"/>
                    <a:pt x="220" y="56"/>
                    <a:pt x="222" y="57"/>
                  </a:cubicBezTo>
                  <a:lnTo>
                    <a:pt x="222" y="57"/>
                  </a:lnTo>
                  <a:cubicBezTo>
                    <a:pt x="225" y="57"/>
                    <a:pt x="226" y="59"/>
                    <a:pt x="226" y="62"/>
                  </a:cubicBezTo>
                  <a:cubicBezTo>
                    <a:pt x="225" y="64"/>
                    <a:pt x="223" y="65"/>
                    <a:pt x="221" y="65"/>
                  </a:cubicBezTo>
                  <a:close/>
                  <a:moveTo>
                    <a:pt x="205" y="62"/>
                  </a:moveTo>
                  <a:lnTo>
                    <a:pt x="204" y="62"/>
                  </a:lnTo>
                  <a:cubicBezTo>
                    <a:pt x="202" y="61"/>
                    <a:pt x="201" y="59"/>
                    <a:pt x="201" y="57"/>
                  </a:cubicBezTo>
                  <a:cubicBezTo>
                    <a:pt x="202" y="54"/>
                    <a:pt x="204" y="53"/>
                    <a:pt x="206" y="53"/>
                  </a:cubicBezTo>
                  <a:lnTo>
                    <a:pt x="206" y="53"/>
                  </a:lnTo>
                  <a:cubicBezTo>
                    <a:pt x="208" y="54"/>
                    <a:pt x="210" y="56"/>
                    <a:pt x="209" y="58"/>
                  </a:cubicBezTo>
                  <a:cubicBezTo>
                    <a:pt x="209" y="61"/>
                    <a:pt x="207" y="62"/>
                    <a:pt x="205" y="62"/>
                  </a:cubicBezTo>
                  <a:close/>
                  <a:moveTo>
                    <a:pt x="188" y="58"/>
                  </a:moveTo>
                  <a:lnTo>
                    <a:pt x="188" y="58"/>
                  </a:lnTo>
                  <a:cubicBezTo>
                    <a:pt x="186" y="58"/>
                    <a:pt x="184" y="55"/>
                    <a:pt x="185" y="53"/>
                  </a:cubicBezTo>
                  <a:cubicBezTo>
                    <a:pt x="185" y="51"/>
                    <a:pt x="188" y="49"/>
                    <a:pt x="190" y="50"/>
                  </a:cubicBezTo>
                  <a:lnTo>
                    <a:pt x="190" y="50"/>
                  </a:lnTo>
                  <a:cubicBezTo>
                    <a:pt x="192" y="50"/>
                    <a:pt x="194" y="53"/>
                    <a:pt x="193" y="55"/>
                  </a:cubicBezTo>
                  <a:cubicBezTo>
                    <a:pt x="193" y="57"/>
                    <a:pt x="190" y="59"/>
                    <a:pt x="188" y="58"/>
                  </a:cubicBezTo>
                  <a:close/>
                  <a:moveTo>
                    <a:pt x="172" y="55"/>
                  </a:moveTo>
                  <a:lnTo>
                    <a:pt x="172" y="55"/>
                  </a:lnTo>
                  <a:cubicBezTo>
                    <a:pt x="170" y="54"/>
                    <a:pt x="168" y="52"/>
                    <a:pt x="169" y="50"/>
                  </a:cubicBezTo>
                  <a:cubicBezTo>
                    <a:pt x="169" y="48"/>
                    <a:pt x="171" y="46"/>
                    <a:pt x="173" y="47"/>
                  </a:cubicBezTo>
                  <a:lnTo>
                    <a:pt x="173" y="47"/>
                  </a:lnTo>
                  <a:cubicBezTo>
                    <a:pt x="176" y="47"/>
                    <a:pt x="177" y="49"/>
                    <a:pt x="177" y="51"/>
                  </a:cubicBezTo>
                  <a:cubicBezTo>
                    <a:pt x="176" y="54"/>
                    <a:pt x="174" y="55"/>
                    <a:pt x="172" y="55"/>
                  </a:cubicBezTo>
                  <a:close/>
                  <a:moveTo>
                    <a:pt x="156" y="51"/>
                  </a:moveTo>
                  <a:lnTo>
                    <a:pt x="156" y="51"/>
                  </a:lnTo>
                  <a:cubicBezTo>
                    <a:pt x="153" y="51"/>
                    <a:pt x="152" y="49"/>
                    <a:pt x="152" y="46"/>
                  </a:cubicBezTo>
                  <a:cubicBezTo>
                    <a:pt x="153" y="44"/>
                    <a:pt x="155" y="43"/>
                    <a:pt x="157" y="43"/>
                  </a:cubicBezTo>
                  <a:lnTo>
                    <a:pt x="157" y="43"/>
                  </a:lnTo>
                  <a:cubicBezTo>
                    <a:pt x="159" y="44"/>
                    <a:pt x="161" y="46"/>
                    <a:pt x="160" y="48"/>
                  </a:cubicBezTo>
                  <a:cubicBezTo>
                    <a:pt x="160" y="50"/>
                    <a:pt x="158" y="52"/>
                    <a:pt x="156" y="51"/>
                  </a:cubicBezTo>
                  <a:close/>
                  <a:moveTo>
                    <a:pt x="139" y="48"/>
                  </a:moveTo>
                  <a:lnTo>
                    <a:pt x="139" y="48"/>
                  </a:lnTo>
                  <a:cubicBezTo>
                    <a:pt x="137" y="47"/>
                    <a:pt x="135" y="45"/>
                    <a:pt x="136" y="43"/>
                  </a:cubicBezTo>
                  <a:cubicBezTo>
                    <a:pt x="136" y="41"/>
                    <a:pt x="139" y="39"/>
                    <a:pt x="141" y="40"/>
                  </a:cubicBezTo>
                  <a:lnTo>
                    <a:pt x="141" y="40"/>
                  </a:lnTo>
                  <a:cubicBezTo>
                    <a:pt x="143" y="40"/>
                    <a:pt x="145" y="42"/>
                    <a:pt x="144" y="45"/>
                  </a:cubicBezTo>
                  <a:cubicBezTo>
                    <a:pt x="144" y="47"/>
                    <a:pt x="141" y="48"/>
                    <a:pt x="139" y="48"/>
                  </a:cubicBezTo>
                  <a:close/>
                  <a:moveTo>
                    <a:pt x="123" y="44"/>
                  </a:moveTo>
                  <a:lnTo>
                    <a:pt x="123" y="44"/>
                  </a:lnTo>
                  <a:cubicBezTo>
                    <a:pt x="121" y="44"/>
                    <a:pt x="119" y="42"/>
                    <a:pt x="120" y="40"/>
                  </a:cubicBezTo>
                  <a:cubicBezTo>
                    <a:pt x="120" y="37"/>
                    <a:pt x="122" y="36"/>
                    <a:pt x="125" y="36"/>
                  </a:cubicBezTo>
                  <a:lnTo>
                    <a:pt x="125" y="36"/>
                  </a:lnTo>
                  <a:cubicBezTo>
                    <a:pt x="127" y="37"/>
                    <a:pt x="128" y="39"/>
                    <a:pt x="128" y="41"/>
                  </a:cubicBezTo>
                  <a:cubicBezTo>
                    <a:pt x="127" y="43"/>
                    <a:pt x="125" y="45"/>
                    <a:pt x="123" y="44"/>
                  </a:cubicBezTo>
                  <a:close/>
                  <a:moveTo>
                    <a:pt x="107" y="41"/>
                  </a:moveTo>
                  <a:lnTo>
                    <a:pt x="107" y="41"/>
                  </a:lnTo>
                  <a:cubicBezTo>
                    <a:pt x="104" y="41"/>
                    <a:pt x="103" y="38"/>
                    <a:pt x="103" y="36"/>
                  </a:cubicBezTo>
                  <a:cubicBezTo>
                    <a:pt x="104" y="34"/>
                    <a:pt x="106" y="32"/>
                    <a:pt x="108" y="33"/>
                  </a:cubicBezTo>
                  <a:lnTo>
                    <a:pt x="108" y="33"/>
                  </a:lnTo>
                  <a:cubicBezTo>
                    <a:pt x="110" y="33"/>
                    <a:pt x="112" y="35"/>
                    <a:pt x="111" y="38"/>
                  </a:cubicBezTo>
                  <a:cubicBezTo>
                    <a:pt x="111" y="40"/>
                    <a:pt x="109" y="41"/>
                    <a:pt x="107" y="41"/>
                  </a:cubicBezTo>
                  <a:close/>
                  <a:moveTo>
                    <a:pt x="90" y="38"/>
                  </a:moveTo>
                  <a:lnTo>
                    <a:pt x="90" y="38"/>
                  </a:lnTo>
                  <a:cubicBezTo>
                    <a:pt x="88" y="37"/>
                    <a:pt x="87" y="35"/>
                    <a:pt x="87" y="33"/>
                  </a:cubicBezTo>
                  <a:cubicBezTo>
                    <a:pt x="87" y="30"/>
                    <a:pt x="90" y="29"/>
                    <a:pt x="92" y="29"/>
                  </a:cubicBezTo>
                  <a:lnTo>
                    <a:pt x="92" y="29"/>
                  </a:lnTo>
                  <a:cubicBezTo>
                    <a:pt x="94" y="30"/>
                    <a:pt x="96" y="32"/>
                    <a:pt x="95" y="34"/>
                  </a:cubicBezTo>
                  <a:cubicBezTo>
                    <a:pt x="95" y="37"/>
                    <a:pt x="93" y="38"/>
                    <a:pt x="90" y="38"/>
                  </a:cubicBezTo>
                  <a:close/>
                  <a:moveTo>
                    <a:pt x="74" y="34"/>
                  </a:moveTo>
                  <a:lnTo>
                    <a:pt x="74" y="34"/>
                  </a:lnTo>
                  <a:cubicBezTo>
                    <a:pt x="72" y="34"/>
                    <a:pt x="70" y="32"/>
                    <a:pt x="71" y="29"/>
                  </a:cubicBezTo>
                  <a:cubicBezTo>
                    <a:pt x="71" y="27"/>
                    <a:pt x="73" y="26"/>
                    <a:pt x="76" y="26"/>
                  </a:cubicBezTo>
                  <a:lnTo>
                    <a:pt x="76" y="26"/>
                  </a:lnTo>
                  <a:cubicBezTo>
                    <a:pt x="78" y="26"/>
                    <a:pt x="79" y="29"/>
                    <a:pt x="79" y="31"/>
                  </a:cubicBezTo>
                  <a:cubicBezTo>
                    <a:pt x="78" y="33"/>
                    <a:pt x="76" y="35"/>
                    <a:pt x="74" y="34"/>
                  </a:cubicBezTo>
                  <a:close/>
                  <a:moveTo>
                    <a:pt x="58" y="31"/>
                  </a:moveTo>
                  <a:lnTo>
                    <a:pt x="58" y="31"/>
                  </a:lnTo>
                  <a:cubicBezTo>
                    <a:pt x="55" y="30"/>
                    <a:pt x="54" y="28"/>
                    <a:pt x="54" y="26"/>
                  </a:cubicBezTo>
                  <a:cubicBezTo>
                    <a:pt x="55" y="24"/>
                    <a:pt x="57" y="22"/>
                    <a:pt x="59" y="23"/>
                  </a:cubicBezTo>
                  <a:lnTo>
                    <a:pt x="59" y="23"/>
                  </a:lnTo>
                  <a:cubicBezTo>
                    <a:pt x="62" y="23"/>
                    <a:pt x="63" y="25"/>
                    <a:pt x="63" y="27"/>
                  </a:cubicBezTo>
                  <a:cubicBezTo>
                    <a:pt x="62" y="30"/>
                    <a:pt x="60" y="31"/>
                    <a:pt x="58" y="31"/>
                  </a:cubicBezTo>
                  <a:close/>
                  <a:moveTo>
                    <a:pt x="41" y="27"/>
                  </a:moveTo>
                  <a:lnTo>
                    <a:pt x="41" y="27"/>
                  </a:lnTo>
                  <a:cubicBezTo>
                    <a:pt x="39" y="27"/>
                    <a:pt x="38" y="25"/>
                    <a:pt x="38" y="22"/>
                  </a:cubicBezTo>
                  <a:cubicBezTo>
                    <a:pt x="38" y="20"/>
                    <a:pt x="41" y="19"/>
                    <a:pt x="43" y="19"/>
                  </a:cubicBezTo>
                  <a:lnTo>
                    <a:pt x="43" y="19"/>
                  </a:lnTo>
                  <a:cubicBezTo>
                    <a:pt x="45" y="20"/>
                    <a:pt x="47" y="22"/>
                    <a:pt x="46" y="24"/>
                  </a:cubicBezTo>
                  <a:cubicBezTo>
                    <a:pt x="46" y="26"/>
                    <a:pt x="44" y="28"/>
                    <a:pt x="41" y="27"/>
                  </a:cubicBezTo>
                  <a:close/>
                  <a:moveTo>
                    <a:pt x="463" y="86"/>
                  </a:moveTo>
                  <a:lnTo>
                    <a:pt x="507" y="121"/>
                  </a:lnTo>
                  <a:lnTo>
                    <a:pt x="453" y="135"/>
                  </a:lnTo>
                  <a:lnTo>
                    <a:pt x="463" y="86"/>
                  </a:lnTo>
                  <a:close/>
                  <a:moveTo>
                    <a:pt x="44" y="49"/>
                  </a:moveTo>
                  <a:lnTo>
                    <a:pt x="0" y="14"/>
                  </a:lnTo>
                  <a:lnTo>
                    <a:pt x="54" y="0"/>
                  </a:lnTo>
                  <a:lnTo>
                    <a:pt x="44"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7" name="Freeform 826"/>
            <p:cNvSpPr>
              <a:spLocks noEditPoints="1"/>
            </p:cNvSpPr>
            <p:nvPr/>
          </p:nvSpPr>
          <p:spPr bwMode="auto">
            <a:xfrm>
              <a:off x="4181" y="2270"/>
              <a:ext cx="314" cy="347"/>
            </a:xfrm>
            <a:custGeom>
              <a:avLst/>
              <a:gdLst>
                <a:gd name="T0" fmla="*/ 416 w 417"/>
                <a:gd name="T1" fmla="*/ 5 h 543"/>
                <a:gd name="T2" fmla="*/ 408 w 417"/>
                <a:gd name="T3" fmla="*/ 15 h 543"/>
                <a:gd name="T4" fmla="*/ 401 w 417"/>
                <a:gd name="T5" fmla="*/ 25 h 543"/>
                <a:gd name="T6" fmla="*/ 393 w 417"/>
                <a:gd name="T7" fmla="*/ 35 h 543"/>
                <a:gd name="T8" fmla="*/ 386 w 417"/>
                <a:gd name="T9" fmla="*/ 45 h 543"/>
                <a:gd name="T10" fmla="*/ 378 w 417"/>
                <a:gd name="T11" fmla="*/ 55 h 543"/>
                <a:gd name="T12" fmla="*/ 371 w 417"/>
                <a:gd name="T13" fmla="*/ 65 h 543"/>
                <a:gd name="T14" fmla="*/ 363 w 417"/>
                <a:gd name="T15" fmla="*/ 75 h 543"/>
                <a:gd name="T16" fmla="*/ 355 w 417"/>
                <a:gd name="T17" fmla="*/ 85 h 543"/>
                <a:gd name="T18" fmla="*/ 348 w 417"/>
                <a:gd name="T19" fmla="*/ 95 h 543"/>
                <a:gd name="T20" fmla="*/ 340 w 417"/>
                <a:gd name="T21" fmla="*/ 105 h 543"/>
                <a:gd name="T22" fmla="*/ 333 w 417"/>
                <a:gd name="T23" fmla="*/ 114 h 543"/>
                <a:gd name="T24" fmla="*/ 325 w 417"/>
                <a:gd name="T25" fmla="*/ 124 h 543"/>
                <a:gd name="T26" fmla="*/ 317 w 417"/>
                <a:gd name="T27" fmla="*/ 134 h 543"/>
                <a:gd name="T28" fmla="*/ 310 w 417"/>
                <a:gd name="T29" fmla="*/ 144 h 543"/>
                <a:gd name="T30" fmla="*/ 302 w 417"/>
                <a:gd name="T31" fmla="*/ 154 h 543"/>
                <a:gd name="T32" fmla="*/ 295 w 417"/>
                <a:gd name="T33" fmla="*/ 164 h 543"/>
                <a:gd name="T34" fmla="*/ 287 w 417"/>
                <a:gd name="T35" fmla="*/ 174 h 543"/>
                <a:gd name="T36" fmla="*/ 279 w 417"/>
                <a:gd name="T37" fmla="*/ 184 h 543"/>
                <a:gd name="T38" fmla="*/ 272 w 417"/>
                <a:gd name="T39" fmla="*/ 194 h 543"/>
                <a:gd name="T40" fmla="*/ 264 w 417"/>
                <a:gd name="T41" fmla="*/ 204 h 543"/>
                <a:gd name="T42" fmla="*/ 257 w 417"/>
                <a:gd name="T43" fmla="*/ 214 h 543"/>
                <a:gd name="T44" fmla="*/ 249 w 417"/>
                <a:gd name="T45" fmla="*/ 224 h 543"/>
                <a:gd name="T46" fmla="*/ 242 w 417"/>
                <a:gd name="T47" fmla="*/ 234 h 543"/>
                <a:gd name="T48" fmla="*/ 234 w 417"/>
                <a:gd name="T49" fmla="*/ 244 h 543"/>
                <a:gd name="T50" fmla="*/ 226 w 417"/>
                <a:gd name="T51" fmla="*/ 254 h 543"/>
                <a:gd name="T52" fmla="*/ 219 w 417"/>
                <a:gd name="T53" fmla="*/ 264 h 543"/>
                <a:gd name="T54" fmla="*/ 211 w 417"/>
                <a:gd name="T55" fmla="*/ 274 h 543"/>
                <a:gd name="T56" fmla="*/ 203 w 417"/>
                <a:gd name="T57" fmla="*/ 284 h 543"/>
                <a:gd name="T58" fmla="*/ 196 w 417"/>
                <a:gd name="T59" fmla="*/ 294 h 543"/>
                <a:gd name="T60" fmla="*/ 188 w 417"/>
                <a:gd name="T61" fmla="*/ 304 h 543"/>
                <a:gd name="T62" fmla="*/ 181 w 417"/>
                <a:gd name="T63" fmla="*/ 314 h 543"/>
                <a:gd name="T64" fmla="*/ 173 w 417"/>
                <a:gd name="T65" fmla="*/ 323 h 543"/>
                <a:gd name="T66" fmla="*/ 165 w 417"/>
                <a:gd name="T67" fmla="*/ 333 h 543"/>
                <a:gd name="T68" fmla="*/ 158 w 417"/>
                <a:gd name="T69" fmla="*/ 343 h 543"/>
                <a:gd name="T70" fmla="*/ 150 w 417"/>
                <a:gd name="T71" fmla="*/ 353 h 543"/>
                <a:gd name="T72" fmla="*/ 143 w 417"/>
                <a:gd name="T73" fmla="*/ 363 h 543"/>
                <a:gd name="T74" fmla="*/ 135 w 417"/>
                <a:gd name="T75" fmla="*/ 373 h 543"/>
                <a:gd name="T76" fmla="*/ 127 w 417"/>
                <a:gd name="T77" fmla="*/ 383 h 543"/>
                <a:gd name="T78" fmla="*/ 120 w 417"/>
                <a:gd name="T79" fmla="*/ 393 h 543"/>
                <a:gd name="T80" fmla="*/ 112 w 417"/>
                <a:gd name="T81" fmla="*/ 403 h 543"/>
                <a:gd name="T82" fmla="*/ 105 w 417"/>
                <a:gd name="T83" fmla="*/ 413 h 543"/>
                <a:gd name="T84" fmla="*/ 97 w 417"/>
                <a:gd name="T85" fmla="*/ 423 h 543"/>
                <a:gd name="T86" fmla="*/ 90 w 417"/>
                <a:gd name="T87" fmla="*/ 433 h 543"/>
                <a:gd name="T88" fmla="*/ 82 w 417"/>
                <a:gd name="T89" fmla="*/ 443 h 543"/>
                <a:gd name="T90" fmla="*/ 74 w 417"/>
                <a:gd name="T91" fmla="*/ 453 h 543"/>
                <a:gd name="T92" fmla="*/ 67 w 417"/>
                <a:gd name="T93" fmla="*/ 463 h 543"/>
                <a:gd name="T94" fmla="*/ 59 w 417"/>
                <a:gd name="T95" fmla="*/ 473 h 543"/>
                <a:gd name="T96" fmla="*/ 52 w 417"/>
                <a:gd name="T97" fmla="*/ 483 h 543"/>
                <a:gd name="T98" fmla="*/ 44 w 417"/>
                <a:gd name="T99" fmla="*/ 492 h 543"/>
                <a:gd name="T100" fmla="*/ 36 w 417"/>
                <a:gd name="T101" fmla="*/ 502 h 543"/>
                <a:gd name="T102" fmla="*/ 29 w 417"/>
                <a:gd name="T103" fmla="*/ 512 h 543"/>
                <a:gd name="T104" fmla="*/ 21 w 417"/>
                <a:gd name="T105" fmla="*/ 522 h 543"/>
                <a:gd name="T106" fmla="*/ 14 w 417"/>
                <a:gd name="T107" fmla="*/ 532 h 543"/>
                <a:gd name="T108" fmla="*/ 6 w 417"/>
                <a:gd name="T109" fmla="*/ 54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416" y="5"/>
                  </a:moveTo>
                  <a:lnTo>
                    <a:pt x="416" y="5"/>
                  </a:lnTo>
                  <a:cubicBezTo>
                    <a:pt x="415" y="6"/>
                    <a:pt x="413" y="7"/>
                    <a:pt x="412" y="6"/>
                  </a:cubicBezTo>
                  <a:cubicBezTo>
                    <a:pt x="410" y="5"/>
                    <a:pt x="410" y="3"/>
                    <a:pt x="411" y="1"/>
                  </a:cubicBezTo>
                  <a:lnTo>
                    <a:pt x="411" y="1"/>
                  </a:lnTo>
                  <a:cubicBezTo>
                    <a:pt x="412" y="0"/>
                    <a:pt x="414" y="0"/>
                    <a:pt x="416" y="1"/>
                  </a:cubicBezTo>
                  <a:cubicBezTo>
                    <a:pt x="417" y="2"/>
                    <a:pt x="417" y="4"/>
                    <a:pt x="416" y="5"/>
                  </a:cubicBezTo>
                  <a:close/>
                  <a:moveTo>
                    <a:pt x="408" y="15"/>
                  </a:moveTo>
                  <a:lnTo>
                    <a:pt x="408" y="15"/>
                  </a:lnTo>
                  <a:cubicBezTo>
                    <a:pt x="407" y="16"/>
                    <a:pt x="405" y="17"/>
                    <a:pt x="404" y="16"/>
                  </a:cubicBezTo>
                  <a:cubicBezTo>
                    <a:pt x="403" y="14"/>
                    <a:pt x="403" y="13"/>
                    <a:pt x="404" y="11"/>
                  </a:cubicBezTo>
                  <a:lnTo>
                    <a:pt x="404" y="11"/>
                  </a:lnTo>
                  <a:cubicBezTo>
                    <a:pt x="405" y="10"/>
                    <a:pt x="407" y="10"/>
                    <a:pt x="408" y="11"/>
                  </a:cubicBezTo>
                  <a:cubicBezTo>
                    <a:pt x="409" y="12"/>
                    <a:pt x="410" y="14"/>
                    <a:pt x="408" y="15"/>
                  </a:cubicBezTo>
                  <a:close/>
                  <a:moveTo>
                    <a:pt x="401" y="25"/>
                  </a:moveTo>
                  <a:lnTo>
                    <a:pt x="401" y="25"/>
                  </a:lnTo>
                  <a:cubicBezTo>
                    <a:pt x="400" y="26"/>
                    <a:pt x="398" y="27"/>
                    <a:pt x="396" y="26"/>
                  </a:cubicBezTo>
                  <a:cubicBezTo>
                    <a:pt x="395" y="24"/>
                    <a:pt x="395" y="22"/>
                    <a:pt x="396" y="21"/>
                  </a:cubicBezTo>
                  <a:lnTo>
                    <a:pt x="396" y="21"/>
                  </a:lnTo>
                  <a:cubicBezTo>
                    <a:pt x="397" y="20"/>
                    <a:pt x="399" y="20"/>
                    <a:pt x="400" y="21"/>
                  </a:cubicBezTo>
                  <a:cubicBezTo>
                    <a:pt x="402" y="22"/>
                    <a:pt x="402" y="24"/>
                    <a:pt x="401" y="25"/>
                  </a:cubicBezTo>
                  <a:close/>
                  <a:moveTo>
                    <a:pt x="393" y="35"/>
                  </a:moveTo>
                  <a:lnTo>
                    <a:pt x="393" y="35"/>
                  </a:lnTo>
                  <a:cubicBezTo>
                    <a:pt x="392" y="36"/>
                    <a:pt x="390" y="37"/>
                    <a:pt x="389" y="35"/>
                  </a:cubicBezTo>
                  <a:cubicBezTo>
                    <a:pt x="388" y="34"/>
                    <a:pt x="387" y="32"/>
                    <a:pt x="388" y="31"/>
                  </a:cubicBezTo>
                  <a:lnTo>
                    <a:pt x="388" y="31"/>
                  </a:lnTo>
                  <a:cubicBezTo>
                    <a:pt x="390" y="30"/>
                    <a:pt x="391" y="29"/>
                    <a:pt x="393" y="31"/>
                  </a:cubicBezTo>
                  <a:cubicBezTo>
                    <a:pt x="394" y="32"/>
                    <a:pt x="394" y="34"/>
                    <a:pt x="393" y="35"/>
                  </a:cubicBezTo>
                  <a:close/>
                  <a:moveTo>
                    <a:pt x="386" y="45"/>
                  </a:moveTo>
                  <a:lnTo>
                    <a:pt x="386" y="45"/>
                  </a:lnTo>
                  <a:cubicBezTo>
                    <a:pt x="385" y="46"/>
                    <a:pt x="383" y="46"/>
                    <a:pt x="381" y="45"/>
                  </a:cubicBezTo>
                  <a:cubicBezTo>
                    <a:pt x="380" y="44"/>
                    <a:pt x="380" y="42"/>
                    <a:pt x="381" y="41"/>
                  </a:cubicBezTo>
                  <a:lnTo>
                    <a:pt x="381" y="41"/>
                  </a:lnTo>
                  <a:cubicBezTo>
                    <a:pt x="382" y="40"/>
                    <a:pt x="384" y="39"/>
                    <a:pt x="385" y="40"/>
                  </a:cubicBezTo>
                  <a:cubicBezTo>
                    <a:pt x="387" y="42"/>
                    <a:pt x="387" y="44"/>
                    <a:pt x="386" y="45"/>
                  </a:cubicBezTo>
                  <a:close/>
                  <a:moveTo>
                    <a:pt x="378" y="55"/>
                  </a:moveTo>
                  <a:lnTo>
                    <a:pt x="378" y="55"/>
                  </a:lnTo>
                  <a:cubicBezTo>
                    <a:pt x="377" y="56"/>
                    <a:pt x="375" y="56"/>
                    <a:pt x="374" y="55"/>
                  </a:cubicBezTo>
                  <a:cubicBezTo>
                    <a:pt x="372" y="54"/>
                    <a:pt x="372" y="52"/>
                    <a:pt x="373" y="51"/>
                  </a:cubicBezTo>
                  <a:lnTo>
                    <a:pt x="373" y="51"/>
                  </a:lnTo>
                  <a:cubicBezTo>
                    <a:pt x="374" y="50"/>
                    <a:pt x="376" y="49"/>
                    <a:pt x="378" y="50"/>
                  </a:cubicBezTo>
                  <a:cubicBezTo>
                    <a:pt x="379" y="52"/>
                    <a:pt x="379" y="53"/>
                    <a:pt x="378" y="55"/>
                  </a:cubicBezTo>
                  <a:close/>
                  <a:moveTo>
                    <a:pt x="371" y="65"/>
                  </a:moveTo>
                  <a:lnTo>
                    <a:pt x="371" y="65"/>
                  </a:lnTo>
                  <a:cubicBezTo>
                    <a:pt x="369" y="66"/>
                    <a:pt x="367" y="66"/>
                    <a:pt x="366" y="65"/>
                  </a:cubicBezTo>
                  <a:cubicBezTo>
                    <a:pt x="365" y="64"/>
                    <a:pt x="365" y="62"/>
                    <a:pt x="366" y="61"/>
                  </a:cubicBezTo>
                  <a:lnTo>
                    <a:pt x="366" y="61"/>
                  </a:lnTo>
                  <a:cubicBezTo>
                    <a:pt x="367" y="60"/>
                    <a:pt x="369" y="59"/>
                    <a:pt x="370" y="60"/>
                  </a:cubicBezTo>
                  <a:cubicBezTo>
                    <a:pt x="371" y="61"/>
                    <a:pt x="372" y="63"/>
                    <a:pt x="371" y="65"/>
                  </a:cubicBezTo>
                  <a:close/>
                  <a:moveTo>
                    <a:pt x="363" y="75"/>
                  </a:moveTo>
                  <a:lnTo>
                    <a:pt x="363" y="75"/>
                  </a:lnTo>
                  <a:cubicBezTo>
                    <a:pt x="362" y="76"/>
                    <a:pt x="360" y="76"/>
                    <a:pt x="359" y="75"/>
                  </a:cubicBezTo>
                  <a:cubicBezTo>
                    <a:pt x="357" y="74"/>
                    <a:pt x="357" y="72"/>
                    <a:pt x="358" y="71"/>
                  </a:cubicBezTo>
                  <a:lnTo>
                    <a:pt x="358" y="71"/>
                  </a:lnTo>
                  <a:cubicBezTo>
                    <a:pt x="359" y="69"/>
                    <a:pt x="361" y="69"/>
                    <a:pt x="362" y="70"/>
                  </a:cubicBezTo>
                  <a:cubicBezTo>
                    <a:pt x="364" y="71"/>
                    <a:pt x="364" y="73"/>
                    <a:pt x="363" y="75"/>
                  </a:cubicBezTo>
                  <a:close/>
                  <a:moveTo>
                    <a:pt x="355" y="85"/>
                  </a:moveTo>
                  <a:lnTo>
                    <a:pt x="355" y="85"/>
                  </a:lnTo>
                  <a:cubicBezTo>
                    <a:pt x="354" y="86"/>
                    <a:pt x="352" y="86"/>
                    <a:pt x="351" y="85"/>
                  </a:cubicBezTo>
                  <a:cubicBezTo>
                    <a:pt x="350" y="84"/>
                    <a:pt x="349" y="82"/>
                    <a:pt x="350" y="81"/>
                  </a:cubicBezTo>
                  <a:lnTo>
                    <a:pt x="350" y="81"/>
                  </a:lnTo>
                  <a:cubicBezTo>
                    <a:pt x="352" y="79"/>
                    <a:pt x="354" y="79"/>
                    <a:pt x="355" y="80"/>
                  </a:cubicBezTo>
                  <a:cubicBezTo>
                    <a:pt x="356" y="81"/>
                    <a:pt x="356" y="83"/>
                    <a:pt x="355" y="85"/>
                  </a:cubicBezTo>
                  <a:close/>
                  <a:moveTo>
                    <a:pt x="348" y="95"/>
                  </a:moveTo>
                  <a:lnTo>
                    <a:pt x="348" y="95"/>
                  </a:lnTo>
                  <a:cubicBezTo>
                    <a:pt x="347" y="96"/>
                    <a:pt x="345" y="96"/>
                    <a:pt x="343" y="95"/>
                  </a:cubicBezTo>
                  <a:cubicBezTo>
                    <a:pt x="342" y="94"/>
                    <a:pt x="342" y="92"/>
                    <a:pt x="343" y="91"/>
                  </a:cubicBezTo>
                  <a:lnTo>
                    <a:pt x="343" y="91"/>
                  </a:lnTo>
                  <a:cubicBezTo>
                    <a:pt x="344" y="89"/>
                    <a:pt x="346" y="89"/>
                    <a:pt x="347" y="90"/>
                  </a:cubicBezTo>
                  <a:cubicBezTo>
                    <a:pt x="349" y="91"/>
                    <a:pt x="349" y="93"/>
                    <a:pt x="348" y="95"/>
                  </a:cubicBezTo>
                  <a:close/>
                  <a:moveTo>
                    <a:pt x="340" y="105"/>
                  </a:moveTo>
                  <a:lnTo>
                    <a:pt x="340" y="105"/>
                  </a:lnTo>
                  <a:cubicBezTo>
                    <a:pt x="339" y="106"/>
                    <a:pt x="337" y="106"/>
                    <a:pt x="336" y="105"/>
                  </a:cubicBezTo>
                  <a:cubicBezTo>
                    <a:pt x="334" y="104"/>
                    <a:pt x="334" y="102"/>
                    <a:pt x="335" y="101"/>
                  </a:cubicBezTo>
                  <a:lnTo>
                    <a:pt x="335" y="101"/>
                  </a:lnTo>
                  <a:cubicBezTo>
                    <a:pt x="336" y="99"/>
                    <a:pt x="338" y="99"/>
                    <a:pt x="340" y="100"/>
                  </a:cubicBezTo>
                  <a:cubicBezTo>
                    <a:pt x="341" y="101"/>
                    <a:pt x="341" y="103"/>
                    <a:pt x="340" y="105"/>
                  </a:cubicBezTo>
                  <a:close/>
                  <a:moveTo>
                    <a:pt x="333" y="114"/>
                  </a:moveTo>
                  <a:lnTo>
                    <a:pt x="333" y="114"/>
                  </a:lnTo>
                  <a:cubicBezTo>
                    <a:pt x="332" y="116"/>
                    <a:pt x="330" y="116"/>
                    <a:pt x="328" y="115"/>
                  </a:cubicBezTo>
                  <a:cubicBezTo>
                    <a:pt x="327" y="114"/>
                    <a:pt x="327" y="112"/>
                    <a:pt x="328" y="111"/>
                  </a:cubicBezTo>
                  <a:lnTo>
                    <a:pt x="328" y="111"/>
                  </a:lnTo>
                  <a:cubicBezTo>
                    <a:pt x="329" y="109"/>
                    <a:pt x="331" y="109"/>
                    <a:pt x="332" y="110"/>
                  </a:cubicBezTo>
                  <a:cubicBezTo>
                    <a:pt x="333" y="111"/>
                    <a:pt x="334" y="113"/>
                    <a:pt x="333" y="114"/>
                  </a:cubicBezTo>
                  <a:close/>
                  <a:moveTo>
                    <a:pt x="325" y="124"/>
                  </a:moveTo>
                  <a:lnTo>
                    <a:pt x="325" y="124"/>
                  </a:lnTo>
                  <a:cubicBezTo>
                    <a:pt x="324" y="126"/>
                    <a:pt x="322" y="126"/>
                    <a:pt x="321" y="125"/>
                  </a:cubicBezTo>
                  <a:cubicBezTo>
                    <a:pt x="319" y="124"/>
                    <a:pt x="319" y="122"/>
                    <a:pt x="320" y="121"/>
                  </a:cubicBezTo>
                  <a:lnTo>
                    <a:pt x="320" y="121"/>
                  </a:lnTo>
                  <a:cubicBezTo>
                    <a:pt x="321" y="119"/>
                    <a:pt x="323" y="119"/>
                    <a:pt x="325" y="120"/>
                  </a:cubicBezTo>
                  <a:cubicBezTo>
                    <a:pt x="326" y="121"/>
                    <a:pt x="326" y="123"/>
                    <a:pt x="325" y="124"/>
                  </a:cubicBezTo>
                  <a:close/>
                  <a:moveTo>
                    <a:pt x="317" y="134"/>
                  </a:moveTo>
                  <a:lnTo>
                    <a:pt x="317" y="134"/>
                  </a:lnTo>
                  <a:cubicBezTo>
                    <a:pt x="316" y="136"/>
                    <a:pt x="314" y="136"/>
                    <a:pt x="313" y="135"/>
                  </a:cubicBezTo>
                  <a:cubicBezTo>
                    <a:pt x="312" y="134"/>
                    <a:pt x="311" y="132"/>
                    <a:pt x="313" y="130"/>
                  </a:cubicBezTo>
                  <a:lnTo>
                    <a:pt x="313" y="130"/>
                  </a:lnTo>
                  <a:cubicBezTo>
                    <a:pt x="314" y="129"/>
                    <a:pt x="316" y="129"/>
                    <a:pt x="317" y="130"/>
                  </a:cubicBezTo>
                  <a:cubicBezTo>
                    <a:pt x="318" y="131"/>
                    <a:pt x="318" y="133"/>
                    <a:pt x="317" y="134"/>
                  </a:cubicBezTo>
                  <a:close/>
                  <a:moveTo>
                    <a:pt x="310" y="144"/>
                  </a:moveTo>
                  <a:lnTo>
                    <a:pt x="310" y="144"/>
                  </a:lnTo>
                  <a:cubicBezTo>
                    <a:pt x="309" y="146"/>
                    <a:pt x="307" y="146"/>
                    <a:pt x="305" y="145"/>
                  </a:cubicBezTo>
                  <a:cubicBezTo>
                    <a:pt x="304" y="144"/>
                    <a:pt x="304" y="142"/>
                    <a:pt x="305" y="140"/>
                  </a:cubicBezTo>
                  <a:lnTo>
                    <a:pt x="305" y="140"/>
                  </a:lnTo>
                  <a:cubicBezTo>
                    <a:pt x="306" y="139"/>
                    <a:pt x="308" y="139"/>
                    <a:pt x="309" y="140"/>
                  </a:cubicBezTo>
                  <a:cubicBezTo>
                    <a:pt x="311" y="141"/>
                    <a:pt x="311" y="143"/>
                    <a:pt x="310" y="144"/>
                  </a:cubicBezTo>
                  <a:close/>
                  <a:moveTo>
                    <a:pt x="302" y="154"/>
                  </a:moveTo>
                  <a:lnTo>
                    <a:pt x="302" y="154"/>
                  </a:lnTo>
                  <a:cubicBezTo>
                    <a:pt x="301" y="156"/>
                    <a:pt x="299" y="156"/>
                    <a:pt x="298" y="155"/>
                  </a:cubicBezTo>
                  <a:cubicBezTo>
                    <a:pt x="296" y="154"/>
                    <a:pt x="296" y="152"/>
                    <a:pt x="297" y="150"/>
                  </a:cubicBezTo>
                  <a:lnTo>
                    <a:pt x="297" y="150"/>
                  </a:lnTo>
                  <a:cubicBezTo>
                    <a:pt x="298" y="149"/>
                    <a:pt x="300" y="149"/>
                    <a:pt x="302" y="150"/>
                  </a:cubicBezTo>
                  <a:cubicBezTo>
                    <a:pt x="303" y="151"/>
                    <a:pt x="303" y="153"/>
                    <a:pt x="302" y="154"/>
                  </a:cubicBezTo>
                  <a:close/>
                  <a:moveTo>
                    <a:pt x="295" y="164"/>
                  </a:moveTo>
                  <a:lnTo>
                    <a:pt x="295" y="164"/>
                  </a:lnTo>
                  <a:cubicBezTo>
                    <a:pt x="294" y="166"/>
                    <a:pt x="292" y="166"/>
                    <a:pt x="290" y="165"/>
                  </a:cubicBezTo>
                  <a:cubicBezTo>
                    <a:pt x="289" y="164"/>
                    <a:pt x="289" y="162"/>
                    <a:pt x="290" y="160"/>
                  </a:cubicBezTo>
                  <a:lnTo>
                    <a:pt x="290" y="160"/>
                  </a:lnTo>
                  <a:cubicBezTo>
                    <a:pt x="291" y="159"/>
                    <a:pt x="293" y="159"/>
                    <a:pt x="294" y="160"/>
                  </a:cubicBezTo>
                  <a:cubicBezTo>
                    <a:pt x="295" y="161"/>
                    <a:pt x="296" y="163"/>
                    <a:pt x="295" y="164"/>
                  </a:cubicBezTo>
                  <a:close/>
                  <a:moveTo>
                    <a:pt x="287" y="174"/>
                  </a:moveTo>
                  <a:lnTo>
                    <a:pt x="287" y="174"/>
                  </a:lnTo>
                  <a:cubicBezTo>
                    <a:pt x="286" y="175"/>
                    <a:pt x="284" y="176"/>
                    <a:pt x="283" y="175"/>
                  </a:cubicBezTo>
                  <a:cubicBezTo>
                    <a:pt x="281" y="174"/>
                    <a:pt x="281" y="172"/>
                    <a:pt x="282" y="170"/>
                  </a:cubicBezTo>
                  <a:lnTo>
                    <a:pt x="282" y="170"/>
                  </a:lnTo>
                  <a:cubicBezTo>
                    <a:pt x="283" y="169"/>
                    <a:pt x="285" y="169"/>
                    <a:pt x="287" y="170"/>
                  </a:cubicBezTo>
                  <a:cubicBezTo>
                    <a:pt x="288" y="171"/>
                    <a:pt x="288" y="173"/>
                    <a:pt x="287" y="174"/>
                  </a:cubicBezTo>
                  <a:close/>
                  <a:moveTo>
                    <a:pt x="279" y="184"/>
                  </a:moveTo>
                  <a:lnTo>
                    <a:pt x="279" y="184"/>
                  </a:lnTo>
                  <a:cubicBezTo>
                    <a:pt x="278" y="185"/>
                    <a:pt x="276" y="186"/>
                    <a:pt x="275" y="185"/>
                  </a:cubicBezTo>
                  <a:cubicBezTo>
                    <a:pt x="274" y="183"/>
                    <a:pt x="273" y="182"/>
                    <a:pt x="275" y="180"/>
                  </a:cubicBezTo>
                  <a:lnTo>
                    <a:pt x="275" y="180"/>
                  </a:lnTo>
                  <a:cubicBezTo>
                    <a:pt x="276" y="179"/>
                    <a:pt x="278" y="179"/>
                    <a:pt x="279" y="180"/>
                  </a:cubicBezTo>
                  <a:cubicBezTo>
                    <a:pt x="280" y="181"/>
                    <a:pt x="281" y="183"/>
                    <a:pt x="279" y="184"/>
                  </a:cubicBezTo>
                  <a:close/>
                  <a:moveTo>
                    <a:pt x="272" y="194"/>
                  </a:moveTo>
                  <a:lnTo>
                    <a:pt x="272" y="194"/>
                  </a:lnTo>
                  <a:cubicBezTo>
                    <a:pt x="271" y="195"/>
                    <a:pt x="269" y="196"/>
                    <a:pt x="267" y="194"/>
                  </a:cubicBezTo>
                  <a:cubicBezTo>
                    <a:pt x="266" y="193"/>
                    <a:pt x="266" y="191"/>
                    <a:pt x="267" y="190"/>
                  </a:cubicBezTo>
                  <a:lnTo>
                    <a:pt x="267" y="190"/>
                  </a:lnTo>
                  <a:cubicBezTo>
                    <a:pt x="268" y="189"/>
                    <a:pt x="270" y="189"/>
                    <a:pt x="271" y="190"/>
                  </a:cubicBezTo>
                  <a:cubicBezTo>
                    <a:pt x="273" y="191"/>
                    <a:pt x="273" y="193"/>
                    <a:pt x="272" y="194"/>
                  </a:cubicBezTo>
                  <a:close/>
                  <a:moveTo>
                    <a:pt x="264" y="204"/>
                  </a:moveTo>
                  <a:lnTo>
                    <a:pt x="264" y="204"/>
                  </a:lnTo>
                  <a:cubicBezTo>
                    <a:pt x="263" y="205"/>
                    <a:pt x="261" y="206"/>
                    <a:pt x="260" y="204"/>
                  </a:cubicBezTo>
                  <a:cubicBezTo>
                    <a:pt x="259" y="203"/>
                    <a:pt x="258" y="201"/>
                    <a:pt x="259" y="200"/>
                  </a:cubicBezTo>
                  <a:lnTo>
                    <a:pt x="259" y="200"/>
                  </a:lnTo>
                  <a:cubicBezTo>
                    <a:pt x="260" y="199"/>
                    <a:pt x="262" y="198"/>
                    <a:pt x="264" y="200"/>
                  </a:cubicBezTo>
                  <a:cubicBezTo>
                    <a:pt x="265" y="201"/>
                    <a:pt x="265" y="203"/>
                    <a:pt x="264" y="204"/>
                  </a:cubicBezTo>
                  <a:close/>
                  <a:moveTo>
                    <a:pt x="257" y="214"/>
                  </a:moveTo>
                  <a:lnTo>
                    <a:pt x="257" y="214"/>
                  </a:lnTo>
                  <a:cubicBezTo>
                    <a:pt x="256" y="215"/>
                    <a:pt x="254" y="215"/>
                    <a:pt x="252" y="214"/>
                  </a:cubicBezTo>
                  <a:cubicBezTo>
                    <a:pt x="251" y="213"/>
                    <a:pt x="251" y="211"/>
                    <a:pt x="252" y="210"/>
                  </a:cubicBezTo>
                  <a:lnTo>
                    <a:pt x="252" y="210"/>
                  </a:lnTo>
                  <a:cubicBezTo>
                    <a:pt x="253" y="209"/>
                    <a:pt x="255" y="208"/>
                    <a:pt x="256" y="209"/>
                  </a:cubicBezTo>
                  <a:cubicBezTo>
                    <a:pt x="258" y="211"/>
                    <a:pt x="258" y="213"/>
                    <a:pt x="257" y="214"/>
                  </a:cubicBezTo>
                  <a:close/>
                  <a:moveTo>
                    <a:pt x="249" y="224"/>
                  </a:moveTo>
                  <a:lnTo>
                    <a:pt x="249" y="224"/>
                  </a:lnTo>
                  <a:cubicBezTo>
                    <a:pt x="248" y="225"/>
                    <a:pt x="246" y="225"/>
                    <a:pt x="245" y="224"/>
                  </a:cubicBezTo>
                  <a:cubicBezTo>
                    <a:pt x="243" y="223"/>
                    <a:pt x="243" y="221"/>
                    <a:pt x="244" y="220"/>
                  </a:cubicBezTo>
                  <a:lnTo>
                    <a:pt x="244" y="220"/>
                  </a:lnTo>
                  <a:cubicBezTo>
                    <a:pt x="245" y="219"/>
                    <a:pt x="247" y="218"/>
                    <a:pt x="249" y="219"/>
                  </a:cubicBezTo>
                  <a:cubicBezTo>
                    <a:pt x="250" y="221"/>
                    <a:pt x="250" y="222"/>
                    <a:pt x="249" y="224"/>
                  </a:cubicBezTo>
                  <a:close/>
                  <a:moveTo>
                    <a:pt x="242" y="234"/>
                  </a:moveTo>
                  <a:lnTo>
                    <a:pt x="242" y="234"/>
                  </a:lnTo>
                  <a:cubicBezTo>
                    <a:pt x="240" y="235"/>
                    <a:pt x="238" y="235"/>
                    <a:pt x="237" y="234"/>
                  </a:cubicBezTo>
                  <a:cubicBezTo>
                    <a:pt x="236" y="233"/>
                    <a:pt x="236" y="231"/>
                    <a:pt x="237" y="230"/>
                  </a:cubicBezTo>
                  <a:lnTo>
                    <a:pt x="237" y="230"/>
                  </a:lnTo>
                  <a:cubicBezTo>
                    <a:pt x="238" y="229"/>
                    <a:pt x="240" y="228"/>
                    <a:pt x="241" y="229"/>
                  </a:cubicBezTo>
                  <a:cubicBezTo>
                    <a:pt x="242" y="230"/>
                    <a:pt x="243" y="232"/>
                    <a:pt x="242" y="234"/>
                  </a:cubicBezTo>
                  <a:close/>
                  <a:moveTo>
                    <a:pt x="234" y="244"/>
                  </a:moveTo>
                  <a:lnTo>
                    <a:pt x="234" y="244"/>
                  </a:lnTo>
                  <a:cubicBezTo>
                    <a:pt x="232" y="245"/>
                    <a:pt x="230" y="245"/>
                    <a:pt x="229" y="244"/>
                  </a:cubicBezTo>
                  <a:cubicBezTo>
                    <a:pt x="228" y="243"/>
                    <a:pt x="228" y="241"/>
                    <a:pt x="229" y="240"/>
                  </a:cubicBezTo>
                  <a:lnTo>
                    <a:pt x="229" y="240"/>
                  </a:lnTo>
                  <a:cubicBezTo>
                    <a:pt x="230" y="238"/>
                    <a:pt x="232" y="238"/>
                    <a:pt x="234" y="240"/>
                  </a:cubicBezTo>
                  <a:cubicBezTo>
                    <a:pt x="235" y="241"/>
                    <a:pt x="235" y="243"/>
                    <a:pt x="234" y="244"/>
                  </a:cubicBezTo>
                  <a:close/>
                  <a:moveTo>
                    <a:pt x="226" y="254"/>
                  </a:moveTo>
                  <a:lnTo>
                    <a:pt x="226" y="254"/>
                  </a:lnTo>
                  <a:cubicBezTo>
                    <a:pt x="225" y="255"/>
                    <a:pt x="223" y="255"/>
                    <a:pt x="222" y="254"/>
                  </a:cubicBezTo>
                  <a:cubicBezTo>
                    <a:pt x="220" y="253"/>
                    <a:pt x="220" y="251"/>
                    <a:pt x="222" y="249"/>
                  </a:cubicBezTo>
                  <a:lnTo>
                    <a:pt x="222" y="249"/>
                  </a:lnTo>
                  <a:cubicBezTo>
                    <a:pt x="223" y="248"/>
                    <a:pt x="225" y="248"/>
                    <a:pt x="226" y="249"/>
                  </a:cubicBezTo>
                  <a:cubicBezTo>
                    <a:pt x="227" y="251"/>
                    <a:pt x="227" y="253"/>
                    <a:pt x="226" y="254"/>
                  </a:cubicBezTo>
                  <a:close/>
                  <a:moveTo>
                    <a:pt x="219" y="264"/>
                  </a:moveTo>
                  <a:lnTo>
                    <a:pt x="219" y="264"/>
                  </a:lnTo>
                  <a:cubicBezTo>
                    <a:pt x="217" y="265"/>
                    <a:pt x="215" y="265"/>
                    <a:pt x="214" y="264"/>
                  </a:cubicBezTo>
                  <a:cubicBezTo>
                    <a:pt x="213" y="263"/>
                    <a:pt x="213" y="261"/>
                    <a:pt x="214" y="259"/>
                  </a:cubicBezTo>
                  <a:lnTo>
                    <a:pt x="214" y="259"/>
                  </a:lnTo>
                  <a:cubicBezTo>
                    <a:pt x="215" y="258"/>
                    <a:pt x="217" y="258"/>
                    <a:pt x="219" y="259"/>
                  </a:cubicBezTo>
                  <a:cubicBezTo>
                    <a:pt x="220" y="261"/>
                    <a:pt x="220" y="263"/>
                    <a:pt x="219" y="264"/>
                  </a:cubicBezTo>
                  <a:close/>
                  <a:moveTo>
                    <a:pt x="211" y="274"/>
                  </a:moveTo>
                  <a:lnTo>
                    <a:pt x="211" y="274"/>
                  </a:lnTo>
                  <a:cubicBezTo>
                    <a:pt x="210" y="275"/>
                    <a:pt x="208" y="275"/>
                    <a:pt x="207" y="274"/>
                  </a:cubicBezTo>
                  <a:cubicBezTo>
                    <a:pt x="205" y="273"/>
                    <a:pt x="205" y="271"/>
                    <a:pt x="207" y="269"/>
                  </a:cubicBezTo>
                  <a:lnTo>
                    <a:pt x="207" y="269"/>
                  </a:lnTo>
                  <a:cubicBezTo>
                    <a:pt x="208" y="268"/>
                    <a:pt x="210" y="268"/>
                    <a:pt x="211" y="269"/>
                  </a:cubicBezTo>
                  <a:cubicBezTo>
                    <a:pt x="212" y="271"/>
                    <a:pt x="212" y="273"/>
                    <a:pt x="211" y="274"/>
                  </a:cubicBezTo>
                  <a:close/>
                  <a:moveTo>
                    <a:pt x="203" y="284"/>
                  </a:moveTo>
                  <a:lnTo>
                    <a:pt x="203" y="284"/>
                  </a:lnTo>
                  <a:cubicBezTo>
                    <a:pt x="202" y="285"/>
                    <a:pt x="200" y="285"/>
                    <a:pt x="199" y="284"/>
                  </a:cubicBezTo>
                  <a:cubicBezTo>
                    <a:pt x="198" y="282"/>
                    <a:pt x="198" y="281"/>
                    <a:pt x="199" y="279"/>
                  </a:cubicBezTo>
                  <a:lnTo>
                    <a:pt x="199" y="279"/>
                  </a:lnTo>
                  <a:cubicBezTo>
                    <a:pt x="200" y="278"/>
                    <a:pt x="202" y="278"/>
                    <a:pt x="203" y="279"/>
                  </a:cubicBezTo>
                  <a:cubicBezTo>
                    <a:pt x="205" y="281"/>
                    <a:pt x="205" y="282"/>
                    <a:pt x="203" y="284"/>
                  </a:cubicBezTo>
                  <a:close/>
                  <a:moveTo>
                    <a:pt x="196" y="294"/>
                  </a:moveTo>
                  <a:lnTo>
                    <a:pt x="196" y="294"/>
                  </a:lnTo>
                  <a:cubicBezTo>
                    <a:pt x="195" y="295"/>
                    <a:pt x="193" y="295"/>
                    <a:pt x="191" y="294"/>
                  </a:cubicBezTo>
                  <a:cubicBezTo>
                    <a:pt x="190" y="292"/>
                    <a:pt x="190" y="290"/>
                    <a:pt x="191" y="289"/>
                  </a:cubicBezTo>
                  <a:lnTo>
                    <a:pt x="191" y="289"/>
                  </a:lnTo>
                  <a:cubicBezTo>
                    <a:pt x="193" y="288"/>
                    <a:pt x="195" y="288"/>
                    <a:pt x="196" y="289"/>
                  </a:cubicBezTo>
                  <a:cubicBezTo>
                    <a:pt x="197" y="290"/>
                    <a:pt x="197" y="292"/>
                    <a:pt x="196" y="294"/>
                  </a:cubicBezTo>
                  <a:close/>
                  <a:moveTo>
                    <a:pt x="188" y="304"/>
                  </a:moveTo>
                  <a:lnTo>
                    <a:pt x="188" y="304"/>
                  </a:lnTo>
                  <a:cubicBezTo>
                    <a:pt x="187" y="305"/>
                    <a:pt x="185" y="305"/>
                    <a:pt x="184" y="304"/>
                  </a:cubicBezTo>
                  <a:cubicBezTo>
                    <a:pt x="183" y="302"/>
                    <a:pt x="183" y="300"/>
                    <a:pt x="184" y="299"/>
                  </a:cubicBezTo>
                  <a:lnTo>
                    <a:pt x="184" y="299"/>
                  </a:lnTo>
                  <a:cubicBezTo>
                    <a:pt x="185" y="298"/>
                    <a:pt x="187" y="298"/>
                    <a:pt x="188" y="299"/>
                  </a:cubicBezTo>
                  <a:cubicBezTo>
                    <a:pt x="189" y="300"/>
                    <a:pt x="189" y="302"/>
                    <a:pt x="188" y="304"/>
                  </a:cubicBezTo>
                  <a:close/>
                  <a:moveTo>
                    <a:pt x="181" y="314"/>
                  </a:moveTo>
                  <a:lnTo>
                    <a:pt x="181" y="314"/>
                  </a:lnTo>
                  <a:cubicBezTo>
                    <a:pt x="179" y="315"/>
                    <a:pt x="177" y="315"/>
                    <a:pt x="176" y="314"/>
                  </a:cubicBezTo>
                  <a:cubicBezTo>
                    <a:pt x="175" y="312"/>
                    <a:pt x="175" y="310"/>
                    <a:pt x="176" y="309"/>
                  </a:cubicBezTo>
                  <a:lnTo>
                    <a:pt x="176" y="309"/>
                  </a:lnTo>
                  <a:cubicBezTo>
                    <a:pt x="177" y="308"/>
                    <a:pt x="179" y="308"/>
                    <a:pt x="181" y="309"/>
                  </a:cubicBezTo>
                  <a:cubicBezTo>
                    <a:pt x="182" y="310"/>
                    <a:pt x="182" y="312"/>
                    <a:pt x="181" y="314"/>
                  </a:cubicBezTo>
                  <a:close/>
                  <a:moveTo>
                    <a:pt x="173" y="323"/>
                  </a:moveTo>
                  <a:lnTo>
                    <a:pt x="173" y="323"/>
                  </a:lnTo>
                  <a:cubicBezTo>
                    <a:pt x="172" y="325"/>
                    <a:pt x="170" y="325"/>
                    <a:pt x="169" y="323"/>
                  </a:cubicBezTo>
                  <a:cubicBezTo>
                    <a:pt x="167" y="322"/>
                    <a:pt x="167" y="320"/>
                    <a:pt x="169" y="319"/>
                  </a:cubicBezTo>
                  <a:lnTo>
                    <a:pt x="169" y="319"/>
                  </a:lnTo>
                  <a:cubicBezTo>
                    <a:pt x="170" y="318"/>
                    <a:pt x="172" y="318"/>
                    <a:pt x="173" y="319"/>
                  </a:cubicBezTo>
                  <a:cubicBezTo>
                    <a:pt x="174" y="320"/>
                    <a:pt x="174" y="322"/>
                    <a:pt x="173" y="323"/>
                  </a:cubicBezTo>
                  <a:close/>
                  <a:moveTo>
                    <a:pt x="165" y="333"/>
                  </a:moveTo>
                  <a:lnTo>
                    <a:pt x="165" y="333"/>
                  </a:lnTo>
                  <a:cubicBezTo>
                    <a:pt x="164" y="335"/>
                    <a:pt x="162" y="335"/>
                    <a:pt x="161" y="333"/>
                  </a:cubicBezTo>
                  <a:cubicBezTo>
                    <a:pt x="160" y="332"/>
                    <a:pt x="160" y="330"/>
                    <a:pt x="161" y="329"/>
                  </a:cubicBezTo>
                  <a:lnTo>
                    <a:pt x="161" y="329"/>
                  </a:lnTo>
                  <a:cubicBezTo>
                    <a:pt x="162" y="328"/>
                    <a:pt x="164" y="328"/>
                    <a:pt x="165" y="329"/>
                  </a:cubicBezTo>
                  <a:cubicBezTo>
                    <a:pt x="167" y="330"/>
                    <a:pt x="167" y="332"/>
                    <a:pt x="165" y="333"/>
                  </a:cubicBezTo>
                  <a:close/>
                  <a:moveTo>
                    <a:pt x="158" y="343"/>
                  </a:moveTo>
                  <a:lnTo>
                    <a:pt x="158" y="343"/>
                  </a:lnTo>
                  <a:cubicBezTo>
                    <a:pt x="157" y="345"/>
                    <a:pt x="155" y="345"/>
                    <a:pt x="153" y="343"/>
                  </a:cubicBezTo>
                  <a:cubicBezTo>
                    <a:pt x="152" y="342"/>
                    <a:pt x="152" y="340"/>
                    <a:pt x="153" y="339"/>
                  </a:cubicBezTo>
                  <a:lnTo>
                    <a:pt x="153" y="339"/>
                  </a:lnTo>
                  <a:cubicBezTo>
                    <a:pt x="155" y="338"/>
                    <a:pt x="157" y="338"/>
                    <a:pt x="158" y="339"/>
                  </a:cubicBezTo>
                  <a:cubicBezTo>
                    <a:pt x="159" y="340"/>
                    <a:pt x="159" y="342"/>
                    <a:pt x="158" y="343"/>
                  </a:cubicBezTo>
                  <a:close/>
                  <a:moveTo>
                    <a:pt x="150" y="353"/>
                  </a:moveTo>
                  <a:lnTo>
                    <a:pt x="150" y="353"/>
                  </a:lnTo>
                  <a:cubicBezTo>
                    <a:pt x="149" y="355"/>
                    <a:pt x="147" y="355"/>
                    <a:pt x="146" y="353"/>
                  </a:cubicBezTo>
                  <a:cubicBezTo>
                    <a:pt x="145" y="352"/>
                    <a:pt x="145" y="350"/>
                    <a:pt x="146" y="349"/>
                  </a:cubicBezTo>
                  <a:lnTo>
                    <a:pt x="146" y="349"/>
                  </a:lnTo>
                  <a:cubicBezTo>
                    <a:pt x="147" y="348"/>
                    <a:pt x="149" y="348"/>
                    <a:pt x="150" y="349"/>
                  </a:cubicBezTo>
                  <a:cubicBezTo>
                    <a:pt x="151" y="350"/>
                    <a:pt x="151" y="352"/>
                    <a:pt x="150" y="353"/>
                  </a:cubicBezTo>
                  <a:close/>
                  <a:moveTo>
                    <a:pt x="143" y="363"/>
                  </a:moveTo>
                  <a:lnTo>
                    <a:pt x="143" y="363"/>
                  </a:lnTo>
                  <a:cubicBezTo>
                    <a:pt x="141" y="364"/>
                    <a:pt x="139" y="364"/>
                    <a:pt x="138" y="363"/>
                  </a:cubicBezTo>
                  <a:cubicBezTo>
                    <a:pt x="137" y="362"/>
                    <a:pt x="137" y="360"/>
                    <a:pt x="138" y="359"/>
                  </a:cubicBezTo>
                  <a:lnTo>
                    <a:pt x="138" y="359"/>
                  </a:lnTo>
                  <a:cubicBezTo>
                    <a:pt x="139" y="358"/>
                    <a:pt x="141" y="358"/>
                    <a:pt x="143" y="359"/>
                  </a:cubicBezTo>
                  <a:cubicBezTo>
                    <a:pt x="144" y="360"/>
                    <a:pt x="144" y="362"/>
                    <a:pt x="143" y="363"/>
                  </a:cubicBezTo>
                  <a:close/>
                  <a:moveTo>
                    <a:pt x="135" y="373"/>
                  </a:moveTo>
                  <a:lnTo>
                    <a:pt x="135" y="373"/>
                  </a:lnTo>
                  <a:cubicBezTo>
                    <a:pt x="134" y="374"/>
                    <a:pt x="132" y="374"/>
                    <a:pt x="131" y="373"/>
                  </a:cubicBezTo>
                  <a:cubicBezTo>
                    <a:pt x="129" y="372"/>
                    <a:pt x="129" y="370"/>
                    <a:pt x="131" y="369"/>
                  </a:cubicBezTo>
                  <a:lnTo>
                    <a:pt x="131" y="369"/>
                  </a:lnTo>
                  <a:cubicBezTo>
                    <a:pt x="132" y="368"/>
                    <a:pt x="134" y="368"/>
                    <a:pt x="135" y="369"/>
                  </a:cubicBezTo>
                  <a:cubicBezTo>
                    <a:pt x="136" y="370"/>
                    <a:pt x="136" y="372"/>
                    <a:pt x="135" y="373"/>
                  </a:cubicBezTo>
                  <a:close/>
                  <a:moveTo>
                    <a:pt x="127" y="383"/>
                  </a:moveTo>
                  <a:lnTo>
                    <a:pt x="127" y="383"/>
                  </a:lnTo>
                  <a:cubicBezTo>
                    <a:pt x="126" y="384"/>
                    <a:pt x="124" y="384"/>
                    <a:pt x="123" y="383"/>
                  </a:cubicBezTo>
                  <a:cubicBezTo>
                    <a:pt x="122" y="382"/>
                    <a:pt x="122" y="380"/>
                    <a:pt x="123" y="379"/>
                  </a:cubicBezTo>
                  <a:lnTo>
                    <a:pt x="123" y="379"/>
                  </a:lnTo>
                  <a:cubicBezTo>
                    <a:pt x="124" y="377"/>
                    <a:pt x="126" y="377"/>
                    <a:pt x="127" y="379"/>
                  </a:cubicBezTo>
                  <a:cubicBezTo>
                    <a:pt x="129" y="380"/>
                    <a:pt x="129" y="382"/>
                    <a:pt x="127" y="383"/>
                  </a:cubicBezTo>
                  <a:close/>
                  <a:moveTo>
                    <a:pt x="120" y="393"/>
                  </a:moveTo>
                  <a:lnTo>
                    <a:pt x="120" y="393"/>
                  </a:lnTo>
                  <a:cubicBezTo>
                    <a:pt x="119" y="394"/>
                    <a:pt x="117" y="394"/>
                    <a:pt x="115" y="393"/>
                  </a:cubicBezTo>
                  <a:cubicBezTo>
                    <a:pt x="114" y="392"/>
                    <a:pt x="114" y="390"/>
                    <a:pt x="115" y="389"/>
                  </a:cubicBezTo>
                  <a:lnTo>
                    <a:pt x="115" y="389"/>
                  </a:lnTo>
                  <a:cubicBezTo>
                    <a:pt x="117" y="387"/>
                    <a:pt x="119" y="387"/>
                    <a:pt x="120" y="389"/>
                  </a:cubicBezTo>
                  <a:cubicBezTo>
                    <a:pt x="121" y="390"/>
                    <a:pt x="121" y="392"/>
                    <a:pt x="120" y="393"/>
                  </a:cubicBezTo>
                  <a:close/>
                  <a:moveTo>
                    <a:pt x="112" y="403"/>
                  </a:moveTo>
                  <a:lnTo>
                    <a:pt x="112" y="403"/>
                  </a:lnTo>
                  <a:cubicBezTo>
                    <a:pt x="111" y="404"/>
                    <a:pt x="109" y="404"/>
                    <a:pt x="108" y="403"/>
                  </a:cubicBezTo>
                  <a:cubicBezTo>
                    <a:pt x="107" y="402"/>
                    <a:pt x="107" y="400"/>
                    <a:pt x="108" y="399"/>
                  </a:cubicBezTo>
                  <a:lnTo>
                    <a:pt x="108" y="399"/>
                  </a:lnTo>
                  <a:cubicBezTo>
                    <a:pt x="109" y="397"/>
                    <a:pt x="111" y="397"/>
                    <a:pt x="112" y="399"/>
                  </a:cubicBezTo>
                  <a:cubicBezTo>
                    <a:pt x="114" y="400"/>
                    <a:pt x="114" y="402"/>
                    <a:pt x="112" y="403"/>
                  </a:cubicBezTo>
                  <a:close/>
                  <a:moveTo>
                    <a:pt x="105" y="413"/>
                  </a:moveTo>
                  <a:lnTo>
                    <a:pt x="105" y="413"/>
                  </a:lnTo>
                  <a:cubicBezTo>
                    <a:pt x="103" y="414"/>
                    <a:pt x="102" y="414"/>
                    <a:pt x="100" y="413"/>
                  </a:cubicBezTo>
                  <a:cubicBezTo>
                    <a:pt x="99" y="412"/>
                    <a:pt x="99" y="410"/>
                    <a:pt x="100" y="409"/>
                  </a:cubicBezTo>
                  <a:lnTo>
                    <a:pt x="100" y="409"/>
                  </a:lnTo>
                  <a:cubicBezTo>
                    <a:pt x="102" y="407"/>
                    <a:pt x="103" y="407"/>
                    <a:pt x="105" y="409"/>
                  </a:cubicBezTo>
                  <a:cubicBezTo>
                    <a:pt x="106" y="410"/>
                    <a:pt x="106" y="412"/>
                    <a:pt x="105" y="413"/>
                  </a:cubicBezTo>
                  <a:close/>
                  <a:moveTo>
                    <a:pt x="97" y="423"/>
                  </a:moveTo>
                  <a:lnTo>
                    <a:pt x="97" y="423"/>
                  </a:lnTo>
                  <a:cubicBezTo>
                    <a:pt x="96" y="424"/>
                    <a:pt x="94" y="424"/>
                    <a:pt x="93" y="423"/>
                  </a:cubicBezTo>
                  <a:cubicBezTo>
                    <a:pt x="91" y="422"/>
                    <a:pt x="91" y="420"/>
                    <a:pt x="93" y="418"/>
                  </a:cubicBezTo>
                  <a:lnTo>
                    <a:pt x="93" y="418"/>
                  </a:lnTo>
                  <a:cubicBezTo>
                    <a:pt x="94" y="417"/>
                    <a:pt x="96" y="417"/>
                    <a:pt x="97" y="418"/>
                  </a:cubicBezTo>
                  <a:cubicBezTo>
                    <a:pt x="98" y="420"/>
                    <a:pt x="98" y="422"/>
                    <a:pt x="97" y="423"/>
                  </a:cubicBezTo>
                  <a:close/>
                  <a:moveTo>
                    <a:pt x="90" y="433"/>
                  </a:moveTo>
                  <a:lnTo>
                    <a:pt x="90" y="433"/>
                  </a:lnTo>
                  <a:cubicBezTo>
                    <a:pt x="88" y="434"/>
                    <a:pt x="86" y="434"/>
                    <a:pt x="85" y="433"/>
                  </a:cubicBezTo>
                  <a:cubicBezTo>
                    <a:pt x="84" y="432"/>
                    <a:pt x="84" y="430"/>
                    <a:pt x="85" y="428"/>
                  </a:cubicBezTo>
                  <a:lnTo>
                    <a:pt x="85" y="428"/>
                  </a:lnTo>
                  <a:cubicBezTo>
                    <a:pt x="86" y="427"/>
                    <a:pt x="88" y="427"/>
                    <a:pt x="90" y="428"/>
                  </a:cubicBezTo>
                  <a:cubicBezTo>
                    <a:pt x="91" y="430"/>
                    <a:pt x="91" y="432"/>
                    <a:pt x="90" y="433"/>
                  </a:cubicBezTo>
                  <a:close/>
                  <a:moveTo>
                    <a:pt x="82" y="443"/>
                  </a:moveTo>
                  <a:lnTo>
                    <a:pt x="82" y="443"/>
                  </a:lnTo>
                  <a:cubicBezTo>
                    <a:pt x="81" y="444"/>
                    <a:pt x="79" y="444"/>
                    <a:pt x="78" y="443"/>
                  </a:cubicBezTo>
                  <a:cubicBezTo>
                    <a:pt x="76" y="442"/>
                    <a:pt x="76" y="440"/>
                    <a:pt x="78" y="438"/>
                  </a:cubicBezTo>
                  <a:lnTo>
                    <a:pt x="78" y="438"/>
                  </a:lnTo>
                  <a:cubicBezTo>
                    <a:pt x="79" y="437"/>
                    <a:pt x="81" y="437"/>
                    <a:pt x="82" y="438"/>
                  </a:cubicBezTo>
                  <a:cubicBezTo>
                    <a:pt x="83" y="440"/>
                    <a:pt x="83" y="442"/>
                    <a:pt x="82" y="443"/>
                  </a:cubicBezTo>
                  <a:close/>
                  <a:moveTo>
                    <a:pt x="74" y="453"/>
                  </a:moveTo>
                  <a:lnTo>
                    <a:pt x="74" y="453"/>
                  </a:lnTo>
                  <a:cubicBezTo>
                    <a:pt x="73" y="454"/>
                    <a:pt x="71" y="454"/>
                    <a:pt x="70" y="453"/>
                  </a:cubicBezTo>
                  <a:cubicBezTo>
                    <a:pt x="69" y="451"/>
                    <a:pt x="69" y="450"/>
                    <a:pt x="70" y="448"/>
                  </a:cubicBezTo>
                  <a:lnTo>
                    <a:pt x="70" y="448"/>
                  </a:lnTo>
                  <a:cubicBezTo>
                    <a:pt x="71" y="447"/>
                    <a:pt x="73" y="447"/>
                    <a:pt x="74" y="448"/>
                  </a:cubicBezTo>
                  <a:cubicBezTo>
                    <a:pt x="76" y="450"/>
                    <a:pt x="76" y="451"/>
                    <a:pt x="74" y="453"/>
                  </a:cubicBezTo>
                  <a:close/>
                  <a:moveTo>
                    <a:pt x="67" y="463"/>
                  </a:moveTo>
                  <a:lnTo>
                    <a:pt x="67" y="463"/>
                  </a:lnTo>
                  <a:cubicBezTo>
                    <a:pt x="66" y="464"/>
                    <a:pt x="64" y="464"/>
                    <a:pt x="62" y="463"/>
                  </a:cubicBezTo>
                  <a:cubicBezTo>
                    <a:pt x="61" y="461"/>
                    <a:pt x="61" y="459"/>
                    <a:pt x="62" y="458"/>
                  </a:cubicBezTo>
                  <a:lnTo>
                    <a:pt x="62" y="458"/>
                  </a:lnTo>
                  <a:cubicBezTo>
                    <a:pt x="64" y="457"/>
                    <a:pt x="66" y="457"/>
                    <a:pt x="67" y="458"/>
                  </a:cubicBezTo>
                  <a:cubicBezTo>
                    <a:pt x="68" y="459"/>
                    <a:pt x="68" y="461"/>
                    <a:pt x="67" y="463"/>
                  </a:cubicBezTo>
                  <a:close/>
                  <a:moveTo>
                    <a:pt x="59" y="473"/>
                  </a:moveTo>
                  <a:lnTo>
                    <a:pt x="59" y="473"/>
                  </a:lnTo>
                  <a:cubicBezTo>
                    <a:pt x="58" y="474"/>
                    <a:pt x="56" y="474"/>
                    <a:pt x="55" y="473"/>
                  </a:cubicBezTo>
                  <a:cubicBezTo>
                    <a:pt x="54" y="471"/>
                    <a:pt x="54" y="469"/>
                    <a:pt x="55" y="468"/>
                  </a:cubicBezTo>
                  <a:lnTo>
                    <a:pt x="55" y="468"/>
                  </a:lnTo>
                  <a:cubicBezTo>
                    <a:pt x="56" y="467"/>
                    <a:pt x="58" y="467"/>
                    <a:pt x="59" y="468"/>
                  </a:cubicBezTo>
                  <a:cubicBezTo>
                    <a:pt x="60" y="469"/>
                    <a:pt x="60" y="471"/>
                    <a:pt x="59" y="473"/>
                  </a:cubicBezTo>
                  <a:close/>
                  <a:moveTo>
                    <a:pt x="52" y="483"/>
                  </a:moveTo>
                  <a:lnTo>
                    <a:pt x="52" y="483"/>
                  </a:lnTo>
                  <a:cubicBezTo>
                    <a:pt x="50" y="484"/>
                    <a:pt x="48" y="484"/>
                    <a:pt x="47" y="483"/>
                  </a:cubicBezTo>
                  <a:cubicBezTo>
                    <a:pt x="46" y="481"/>
                    <a:pt x="46" y="479"/>
                    <a:pt x="47" y="478"/>
                  </a:cubicBezTo>
                  <a:lnTo>
                    <a:pt x="47" y="478"/>
                  </a:lnTo>
                  <a:cubicBezTo>
                    <a:pt x="48" y="477"/>
                    <a:pt x="50" y="477"/>
                    <a:pt x="52" y="478"/>
                  </a:cubicBezTo>
                  <a:cubicBezTo>
                    <a:pt x="53" y="479"/>
                    <a:pt x="53" y="481"/>
                    <a:pt x="52" y="483"/>
                  </a:cubicBezTo>
                  <a:close/>
                  <a:moveTo>
                    <a:pt x="44" y="492"/>
                  </a:moveTo>
                  <a:lnTo>
                    <a:pt x="44" y="492"/>
                  </a:lnTo>
                  <a:cubicBezTo>
                    <a:pt x="43" y="494"/>
                    <a:pt x="41" y="494"/>
                    <a:pt x="40" y="492"/>
                  </a:cubicBezTo>
                  <a:cubicBezTo>
                    <a:pt x="38" y="491"/>
                    <a:pt x="38" y="489"/>
                    <a:pt x="40" y="488"/>
                  </a:cubicBezTo>
                  <a:lnTo>
                    <a:pt x="40" y="488"/>
                  </a:lnTo>
                  <a:cubicBezTo>
                    <a:pt x="41" y="487"/>
                    <a:pt x="43" y="487"/>
                    <a:pt x="44" y="488"/>
                  </a:cubicBezTo>
                  <a:cubicBezTo>
                    <a:pt x="45" y="489"/>
                    <a:pt x="45" y="491"/>
                    <a:pt x="44" y="492"/>
                  </a:cubicBezTo>
                  <a:close/>
                  <a:moveTo>
                    <a:pt x="36" y="502"/>
                  </a:moveTo>
                  <a:lnTo>
                    <a:pt x="36" y="502"/>
                  </a:lnTo>
                  <a:cubicBezTo>
                    <a:pt x="35" y="504"/>
                    <a:pt x="33" y="504"/>
                    <a:pt x="32" y="502"/>
                  </a:cubicBezTo>
                  <a:cubicBezTo>
                    <a:pt x="31" y="501"/>
                    <a:pt x="31" y="499"/>
                    <a:pt x="32" y="498"/>
                  </a:cubicBezTo>
                  <a:lnTo>
                    <a:pt x="32" y="498"/>
                  </a:lnTo>
                  <a:cubicBezTo>
                    <a:pt x="33" y="497"/>
                    <a:pt x="35" y="497"/>
                    <a:pt x="36" y="498"/>
                  </a:cubicBezTo>
                  <a:cubicBezTo>
                    <a:pt x="38" y="499"/>
                    <a:pt x="38" y="501"/>
                    <a:pt x="36" y="502"/>
                  </a:cubicBezTo>
                  <a:close/>
                  <a:moveTo>
                    <a:pt x="29" y="512"/>
                  </a:moveTo>
                  <a:lnTo>
                    <a:pt x="29" y="512"/>
                  </a:lnTo>
                  <a:cubicBezTo>
                    <a:pt x="28" y="514"/>
                    <a:pt x="26" y="514"/>
                    <a:pt x="24" y="512"/>
                  </a:cubicBezTo>
                  <a:cubicBezTo>
                    <a:pt x="23" y="511"/>
                    <a:pt x="23" y="509"/>
                    <a:pt x="24" y="508"/>
                  </a:cubicBezTo>
                  <a:lnTo>
                    <a:pt x="24" y="508"/>
                  </a:lnTo>
                  <a:cubicBezTo>
                    <a:pt x="26" y="507"/>
                    <a:pt x="28" y="507"/>
                    <a:pt x="29" y="508"/>
                  </a:cubicBezTo>
                  <a:cubicBezTo>
                    <a:pt x="30" y="509"/>
                    <a:pt x="30" y="511"/>
                    <a:pt x="29" y="512"/>
                  </a:cubicBezTo>
                  <a:close/>
                  <a:moveTo>
                    <a:pt x="21" y="522"/>
                  </a:moveTo>
                  <a:lnTo>
                    <a:pt x="21" y="522"/>
                  </a:lnTo>
                  <a:cubicBezTo>
                    <a:pt x="20" y="524"/>
                    <a:pt x="18" y="524"/>
                    <a:pt x="17" y="522"/>
                  </a:cubicBezTo>
                  <a:cubicBezTo>
                    <a:pt x="16" y="521"/>
                    <a:pt x="16" y="519"/>
                    <a:pt x="17" y="518"/>
                  </a:cubicBezTo>
                  <a:lnTo>
                    <a:pt x="17" y="518"/>
                  </a:lnTo>
                  <a:cubicBezTo>
                    <a:pt x="18" y="517"/>
                    <a:pt x="20" y="517"/>
                    <a:pt x="21" y="518"/>
                  </a:cubicBezTo>
                  <a:cubicBezTo>
                    <a:pt x="22" y="519"/>
                    <a:pt x="22" y="521"/>
                    <a:pt x="21" y="522"/>
                  </a:cubicBezTo>
                  <a:close/>
                  <a:moveTo>
                    <a:pt x="14" y="532"/>
                  </a:moveTo>
                  <a:lnTo>
                    <a:pt x="14" y="532"/>
                  </a:lnTo>
                  <a:cubicBezTo>
                    <a:pt x="12" y="533"/>
                    <a:pt x="10" y="533"/>
                    <a:pt x="9" y="532"/>
                  </a:cubicBezTo>
                  <a:cubicBezTo>
                    <a:pt x="8" y="531"/>
                    <a:pt x="8" y="529"/>
                    <a:pt x="9" y="528"/>
                  </a:cubicBezTo>
                  <a:lnTo>
                    <a:pt x="9" y="528"/>
                  </a:lnTo>
                  <a:cubicBezTo>
                    <a:pt x="10" y="527"/>
                    <a:pt x="12" y="527"/>
                    <a:pt x="14" y="528"/>
                  </a:cubicBezTo>
                  <a:cubicBezTo>
                    <a:pt x="15" y="529"/>
                    <a:pt x="15" y="531"/>
                    <a:pt x="14" y="532"/>
                  </a:cubicBezTo>
                  <a:close/>
                  <a:moveTo>
                    <a:pt x="6" y="542"/>
                  </a:moveTo>
                  <a:lnTo>
                    <a:pt x="6" y="542"/>
                  </a:lnTo>
                  <a:cubicBezTo>
                    <a:pt x="5" y="543"/>
                    <a:pt x="3" y="543"/>
                    <a:pt x="2" y="542"/>
                  </a:cubicBezTo>
                  <a:cubicBezTo>
                    <a:pt x="0" y="541"/>
                    <a:pt x="0" y="539"/>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8" name="Line 827"/>
            <p:cNvSpPr>
              <a:spLocks noChangeShapeType="1"/>
            </p:cNvSpPr>
            <p:nvPr/>
          </p:nvSpPr>
          <p:spPr bwMode="auto">
            <a:xfrm>
              <a:off x="2961" y="2486"/>
              <a:ext cx="0" cy="49"/>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29" name="Line 828"/>
            <p:cNvSpPr>
              <a:spLocks noChangeShapeType="1"/>
            </p:cNvSpPr>
            <p:nvPr/>
          </p:nvSpPr>
          <p:spPr bwMode="auto">
            <a:xfrm flipV="1">
              <a:off x="2916" y="2537"/>
              <a:ext cx="40" cy="23"/>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30" name="Line 829"/>
            <p:cNvSpPr>
              <a:spLocks noChangeShapeType="1"/>
            </p:cNvSpPr>
            <p:nvPr/>
          </p:nvSpPr>
          <p:spPr bwMode="auto">
            <a:xfrm flipV="1">
              <a:off x="3652" y="2063"/>
              <a:ext cx="40" cy="25"/>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331" name="Line 830"/>
            <p:cNvSpPr>
              <a:spLocks noChangeShapeType="1"/>
            </p:cNvSpPr>
            <p:nvPr/>
          </p:nvSpPr>
          <p:spPr bwMode="auto">
            <a:xfrm>
              <a:off x="3608" y="2077"/>
              <a:ext cx="41" cy="14"/>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1332" name="Group 833"/>
            <p:cNvGrpSpPr>
              <a:grpSpLocks/>
            </p:cNvGrpSpPr>
            <p:nvPr/>
          </p:nvGrpSpPr>
          <p:grpSpPr bwMode="auto">
            <a:xfrm>
              <a:off x="3547" y="2098"/>
              <a:ext cx="12" cy="20"/>
              <a:chOff x="3547" y="2098"/>
              <a:chExt cx="12" cy="20"/>
            </a:xfrm>
          </p:grpSpPr>
          <p:sp>
            <p:nvSpPr>
              <p:cNvPr id="51863" name="Oval 831"/>
              <p:cNvSpPr>
                <a:spLocks noChangeArrowheads="1"/>
              </p:cNvSpPr>
              <p:nvPr/>
            </p:nvSpPr>
            <p:spPr bwMode="auto">
              <a:xfrm>
                <a:off x="3547" y="2098"/>
                <a:ext cx="12" cy="2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64" name="Oval 832"/>
              <p:cNvSpPr>
                <a:spLocks noChangeArrowheads="1"/>
              </p:cNvSpPr>
              <p:nvPr/>
            </p:nvSpPr>
            <p:spPr bwMode="auto">
              <a:xfrm>
                <a:off x="3547" y="2098"/>
                <a:ext cx="12" cy="2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33" name="Group 836"/>
            <p:cNvGrpSpPr>
              <a:grpSpLocks/>
            </p:cNvGrpSpPr>
            <p:nvPr/>
          </p:nvGrpSpPr>
          <p:grpSpPr bwMode="auto">
            <a:xfrm>
              <a:off x="3538" y="2095"/>
              <a:ext cx="13" cy="32"/>
              <a:chOff x="3538" y="2095"/>
              <a:chExt cx="13" cy="32"/>
            </a:xfrm>
          </p:grpSpPr>
          <p:sp>
            <p:nvSpPr>
              <p:cNvPr id="51861" name="Oval 834"/>
              <p:cNvSpPr>
                <a:spLocks noChangeArrowheads="1"/>
              </p:cNvSpPr>
              <p:nvPr/>
            </p:nvSpPr>
            <p:spPr bwMode="auto">
              <a:xfrm>
                <a:off x="3538" y="2095"/>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62" name="Oval 835"/>
              <p:cNvSpPr>
                <a:spLocks noChangeArrowheads="1"/>
              </p:cNvSpPr>
              <p:nvPr/>
            </p:nvSpPr>
            <p:spPr bwMode="auto">
              <a:xfrm>
                <a:off x="3538" y="2095"/>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34" name="Group 841"/>
            <p:cNvGrpSpPr>
              <a:grpSpLocks/>
            </p:cNvGrpSpPr>
            <p:nvPr/>
          </p:nvGrpSpPr>
          <p:grpSpPr bwMode="auto">
            <a:xfrm>
              <a:off x="4923" y="2217"/>
              <a:ext cx="239" cy="346"/>
              <a:chOff x="4923" y="2217"/>
              <a:chExt cx="239" cy="346"/>
            </a:xfrm>
          </p:grpSpPr>
          <p:sp>
            <p:nvSpPr>
              <p:cNvPr id="51857" name="Freeform 837"/>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8" name="Freeform 838"/>
              <p:cNvSpPr>
                <a:spLocks/>
              </p:cNvSpPr>
              <p:nvPr/>
            </p:nvSpPr>
            <p:spPr bwMode="auto">
              <a:xfrm>
                <a:off x="4923" y="2217"/>
                <a:ext cx="95" cy="341"/>
              </a:xfrm>
              <a:custGeom>
                <a:avLst/>
                <a:gdLst>
                  <a:gd name="T0" fmla="*/ 52 w 125"/>
                  <a:gd name="T1" fmla="*/ 0 h 533"/>
                  <a:gd name="T2" fmla="*/ 64 w 125"/>
                  <a:gd name="T3" fmla="*/ 521 h 533"/>
                  <a:gd name="T4" fmla="*/ 125 w 125"/>
                  <a:gd name="T5" fmla="*/ 533 h 533"/>
                  <a:gd name="T6" fmla="*/ 112 w 125"/>
                  <a:gd name="T7" fmla="*/ 11 h 533"/>
                  <a:gd name="T8" fmla="*/ 52 w 125"/>
                  <a:gd name="T9" fmla="*/ 0 h 533"/>
                </a:gdLst>
                <a:ahLst/>
                <a:cxnLst>
                  <a:cxn ang="0">
                    <a:pos x="T0" y="T1"/>
                  </a:cxn>
                  <a:cxn ang="0">
                    <a:pos x="T2" y="T3"/>
                  </a:cxn>
                  <a:cxn ang="0">
                    <a:pos x="T4" y="T5"/>
                  </a:cxn>
                  <a:cxn ang="0">
                    <a:pos x="T6" y="T7"/>
                  </a:cxn>
                  <a:cxn ang="0">
                    <a:pos x="T8" y="T9"/>
                  </a:cxn>
                </a:cxnLst>
                <a:rect l="0" t="0" r="r" b="b"/>
                <a:pathLst>
                  <a:path w="125" h="533">
                    <a:moveTo>
                      <a:pt x="52" y="0"/>
                    </a:moveTo>
                    <a:cubicBezTo>
                      <a:pt x="0" y="277"/>
                      <a:pt x="6" y="510"/>
                      <a:pt x="64" y="521"/>
                    </a:cubicBezTo>
                    <a:lnTo>
                      <a:pt x="125" y="533"/>
                    </a:lnTo>
                    <a:cubicBezTo>
                      <a:pt x="66" y="522"/>
                      <a:pt x="61" y="288"/>
                      <a:pt x="112" y="11"/>
                    </a:cubicBezTo>
                    <a:lnTo>
                      <a:pt x="52" y="0"/>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9" name="Freeform 839"/>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860" name="Freeform 840"/>
              <p:cNvSpPr>
                <a:spLocks/>
              </p:cNvSpPr>
              <p:nvPr/>
            </p:nvSpPr>
            <p:spPr bwMode="auto">
              <a:xfrm>
                <a:off x="4997" y="2541"/>
                <a:ext cx="21" cy="17"/>
              </a:xfrm>
              <a:custGeom>
                <a:avLst/>
                <a:gdLst>
                  <a:gd name="T0" fmla="*/ 21 w 21"/>
                  <a:gd name="T1" fmla="*/ 17 h 17"/>
                  <a:gd name="T2" fmla="*/ 0 w 21"/>
                  <a:gd name="T3" fmla="*/ 0 h 17"/>
                </a:gdLst>
                <a:ahLst/>
                <a:cxnLst>
                  <a:cxn ang="0">
                    <a:pos x="T0" y="T1"/>
                  </a:cxn>
                  <a:cxn ang="0">
                    <a:pos x="T2" y="T3"/>
                  </a:cxn>
                </a:cxnLst>
                <a:rect l="0" t="0" r="r" b="b"/>
                <a:pathLst>
                  <a:path w="21" h="17">
                    <a:moveTo>
                      <a:pt x="21" y="17"/>
                    </a:moveTo>
                    <a:cubicBezTo>
                      <a:pt x="12" y="16"/>
                      <a:pt x="5" y="10"/>
                      <a:pt x="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35" name="Freeform 842"/>
            <p:cNvSpPr>
              <a:spLocks noEditPoints="1"/>
            </p:cNvSpPr>
            <p:nvPr/>
          </p:nvSpPr>
          <p:spPr bwMode="auto">
            <a:xfrm>
              <a:off x="3130" y="1989"/>
              <a:ext cx="314" cy="348"/>
            </a:xfrm>
            <a:custGeom>
              <a:avLst/>
              <a:gdLst>
                <a:gd name="T0" fmla="*/ 416 w 417"/>
                <a:gd name="T1" fmla="*/ 6 h 544"/>
                <a:gd name="T2" fmla="*/ 409 w 417"/>
                <a:gd name="T3" fmla="*/ 16 h 544"/>
                <a:gd name="T4" fmla="*/ 401 w 417"/>
                <a:gd name="T5" fmla="*/ 25 h 544"/>
                <a:gd name="T6" fmla="*/ 393 w 417"/>
                <a:gd name="T7" fmla="*/ 35 h 544"/>
                <a:gd name="T8" fmla="*/ 386 w 417"/>
                <a:gd name="T9" fmla="*/ 45 h 544"/>
                <a:gd name="T10" fmla="*/ 378 w 417"/>
                <a:gd name="T11" fmla="*/ 55 h 544"/>
                <a:gd name="T12" fmla="*/ 371 w 417"/>
                <a:gd name="T13" fmla="*/ 65 h 544"/>
                <a:gd name="T14" fmla="*/ 363 w 417"/>
                <a:gd name="T15" fmla="*/ 75 h 544"/>
                <a:gd name="T16" fmla="*/ 355 w 417"/>
                <a:gd name="T17" fmla="*/ 85 h 544"/>
                <a:gd name="T18" fmla="*/ 348 w 417"/>
                <a:gd name="T19" fmla="*/ 95 h 544"/>
                <a:gd name="T20" fmla="*/ 340 w 417"/>
                <a:gd name="T21" fmla="*/ 105 h 544"/>
                <a:gd name="T22" fmla="*/ 333 w 417"/>
                <a:gd name="T23" fmla="*/ 115 h 544"/>
                <a:gd name="T24" fmla="*/ 325 w 417"/>
                <a:gd name="T25" fmla="*/ 125 h 544"/>
                <a:gd name="T26" fmla="*/ 318 w 417"/>
                <a:gd name="T27" fmla="*/ 135 h 544"/>
                <a:gd name="T28" fmla="*/ 310 w 417"/>
                <a:gd name="T29" fmla="*/ 145 h 544"/>
                <a:gd name="T30" fmla="*/ 302 w 417"/>
                <a:gd name="T31" fmla="*/ 155 h 544"/>
                <a:gd name="T32" fmla="*/ 295 w 417"/>
                <a:gd name="T33" fmla="*/ 165 h 544"/>
                <a:gd name="T34" fmla="*/ 287 w 417"/>
                <a:gd name="T35" fmla="*/ 175 h 544"/>
                <a:gd name="T36" fmla="*/ 280 w 417"/>
                <a:gd name="T37" fmla="*/ 185 h 544"/>
                <a:gd name="T38" fmla="*/ 272 w 417"/>
                <a:gd name="T39" fmla="*/ 194 h 544"/>
                <a:gd name="T40" fmla="*/ 264 w 417"/>
                <a:gd name="T41" fmla="*/ 204 h 544"/>
                <a:gd name="T42" fmla="*/ 257 w 417"/>
                <a:gd name="T43" fmla="*/ 214 h 544"/>
                <a:gd name="T44" fmla="*/ 249 w 417"/>
                <a:gd name="T45" fmla="*/ 224 h 544"/>
                <a:gd name="T46" fmla="*/ 242 w 417"/>
                <a:gd name="T47" fmla="*/ 234 h 544"/>
                <a:gd name="T48" fmla="*/ 234 w 417"/>
                <a:gd name="T49" fmla="*/ 244 h 544"/>
                <a:gd name="T50" fmla="*/ 226 w 417"/>
                <a:gd name="T51" fmla="*/ 254 h 544"/>
                <a:gd name="T52" fmla="*/ 219 w 417"/>
                <a:gd name="T53" fmla="*/ 264 h 544"/>
                <a:gd name="T54" fmla="*/ 211 w 417"/>
                <a:gd name="T55" fmla="*/ 274 h 544"/>
                <a:gd name="T56" fmla="*/ 204 w 417"/>
                <a:gd name="T57" fmla="*/ 284 h 544"/>
                <a:gd name="T58" fmla="*/ 196 w 417"/>
                <a:gd name="T59" fmla="*/ 294 h 544"/>
                <a:gd name="T60" fmla="*/ 189 w 417"/>
                <a:gd name="T61" fmla="*/ 304 h 544"/>
                <a:gd name="T62" fmla="*/ 181 w 417"/>
                <a:gd name="T63" fmla="*/ 314 h 544"/>
                <a:gd name="T64" fmla="*/ 173 w 417"/>
                <a:gd name="T65" fmla="*/ 324 h 544"/>
                <a:gd name="T66" fmla="*/ 166 w 417"/>
                <a:gd name="T67" fmla="*/ 334 h 544"/>
                <a:gd name="T68" fmla="*/ 158 w 417"/>
                <a:gd name="T69" fmla="*/ 344 h 544"/>
                <a:gd name="T70" fmla="*/ 151 w 417"/>
                <a:gd name="T71" fmla="*/ 354 h 544"/>
                <a:gd name="T72" fmla="*/ 143 w 417"/>
                <a:gd name="T73" fmla="*/ 363 h 544"/>
                <a:gd name="T74" fmla="*/ 135 w 417"/>
                <a:gd name="T75" fmla="*/ 373 h 544"/>
                <a:gd name="T76" fmla="*/ 128 w 417"/>
                <a:gd name="T77" fmla="*/ 383 h 544"/>
                <a:gd name="T78" fmla="*/ 120 w 417"/>
                <a:gd name="T79" fmla="*/ 393 h 544"/>
                <a:gd name="T80" fmla="*/ 113 w 417"/>
                <a:gd name="T81" fmla="*/ 403 h 544"/>
                <a:gd name="T82" fmla="*/ 105 w 417"/>
                <a:gd name="T83" fmla="*/ 413 h 544"/>
                <a:gd name="T84" fmla="*/ 97 w 417"/>
                <a:gd name="T85" fmla="*/ 423 h 544"/>
                <a:gd name="T86" fmla="*/ 90 w 417"/>
                <a:gd name="T87" fmla="*/ 433 h 544"/>
                <a:gd name="T88" fmla="*/ 82 w 417"/>
                <a:gd name="T89" fmla="*/ 443 h 544"/>
                <a:gd name="T90" fmla="*/ 75 w 417"/>
                <a:gd name="T91" fmla="*/ 453 h 544"/>
                <a:gd name="T92" fmla="*/ 67 w 417"/>
                <a:gd name="T93" fmla="*/ 463 h 544"/>
                <a:gd name="T94" fmla="*/ 60 w 417"/>
                <a:gd name="T95" fmla="*/ 473 h 544"/>
                <a:gd name="T96" fmla="*/ 52 w 417"/>
                <a:gd name="T97" fmla="*/ 483 h 544"/>
                <a:gd name="T98" fmla="*/ 44 w 417"/>
                <a:gd name="T99" fmla="*/ 493 h 544"/>
                <a:gd name="T100" fmla="*/ 37 w 417"/>
                <a:gd name="T101" fmla="*/ 503 h 544"/>
                <a:gd name="T102" fmla="*/ 29 w 417"/>
                <a:gd name="T103" fmla="*/ 513 h 544"/>
                <a:gd name="T104" fmla="*/ 22 w 417"/>
                <a:gd name="T105" fmla="*/ 523 h 544"/>
                <a:gd name="T106" fmla="*/ 14 w 417"/>
                <a:gd name="T107" fmla="*/ 532 h 544"/>
                <a:gd name="T108" fmla="*/ 6 w 417"/>
                <a:gd name="T109" fmla="*/ 54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416" y="6"/>
                  </a:moveTo>
                  <a:lnTo>
                    <a:pt x="416" y="6"/>
                  </a:lnTo>
                  <a:cubicBezTo>
                    <a:pt x="415" y="7"/>
                    <a:pt x="413" y="7"/>
                    <a:pt x="412" y="6"/>
                  </a:cubicBezTo>
                  <a:cubicBezTo>
                    <a:pt x="410" y="5"/>
                    <a:pt x="410" y="3"/>
                    <a:pt x="411" y="2"/>
                  </a:cubicBezTo>
                  <a:lnTo>
                    <a:pt x="411" y="2"/>
                  </a:lnTo>
                  <a:cubicBezTo>
                    <a:pt x="412" y="0"/>
                    <a:pt x="414" y="0"/>
                    <a:pt x="416" y="1"/>
                  </a:cubicBezTo>
                  <a:cubicBezTo>
                    <a:pt x="417" y="2"/>
                    <a:pt x="417" y="4"/>
                    <a:pt x="416" y="6"/>
                  </a:cubicBezTo>
                  <a:close/>
                  <a:moveTo>
                    <a:pt x="409" y="16"/>
                  </a:moveTo>
                  <a:lnTo>
                    <a:pt x="409" y="16"/>
                  </a:lnTo>
                  <a:cubicBezTo>
                    <a:pt x="408" y="17"/>
                    <a:pt x="406" y="17"/>
                    <a:pt x="404" y="16"/>
                  </a:cubicBezTo>
                  <a:cubicBezTo>
                    <a:pt x="403" y="15"/>
                    <a:pt x="403" y="13"/>
                    <a:pt x="404" y="12"/>
                  </a:cubicBezTo>
                  <a:lnTo>
                    <a:pt x="404" y="12"/>
                  </a:lnTo>
                  <a:cubicBezTo>
                    <a:pt x="405" y="10"/>
                    <a:pt x="407" y="10"/>
                    <a:pt x="408" y="11"/>
                  </a:cubicBezTo>
                  <a:cubicBezTo>
                    <a:pt x="409" y="12"/>
                    <a:pt x="410" y="14"/>
                    <a:pt x="409" y="16"/>
                  </a:cubicBezTo>
                  <a:close/>
                  <a:moveTo>
                    <a:pt x="401" y="25"/>
                  </a:moveTo>
                  <a:lnTo>
                    <a:pt x="401" y="25"/>
                  </a:lnTo>
                  <a:cubicBezTo>
                    <a:pt x="400" y="27"/>
                    <a:pt x="398" y="27"/>
                    <a:pt x="397" y="26"/>
                  </a:cubicBezTo>
                  <a:cubicBezTo>
                    <a:pt x="395" y="25"/>
                    <a:pt x="395" y="23"/>
                    <a:pt x="396" y="22"/>
                  </a:cubicBezTo>
                  <a:lnTo>
                    <a:pt x="396" y="22"/>
                  </a:lnTo>
                  <a:cubicBezTo>
                    <a:pt x="397" y="20"/>
                    <a:pt x="399" y="20"/>
                    <a:pt x="401" y="21"/>
                  </a:cubicBezTo>
                  <a:cubicBezTo>
                    <a:pt x="402" y="22"/>
                    <a:pt x="402" y="24"/>
                    <a:pt x="401" y="25"/>
                  </a:cubicBezTo>
                  <a:close/>
                  <a:moveTo>
                    <a:pt x="393" y="35"/>
                  </a:moveTo>
                  <a:lnTo>
                    <a:pt x="393" y="35"/>
                  </a:lnTo>
                  <a:cubicBezTo>
                    <a:pt x="392" y="37"/>
                    <a:pt x="390" y="37"/>
                    <a:pt x="389" y="36"/>
                  </a:cubicBezTo>
                  <a:cubicBezTo>
                    <a:pt x="388" y="35"/>
                    <a:pt x="387" y="33"/>
                    <a:pt x="389" y="32"/>
                  </a:cubicBezTo>
                  <a:lnTo>
                    <a:pt x="389" y="32"/>
                  </a:lnTo>
                  <a:cubicBezTo>
                    <a:pt x="390" y="30"/>
                    <a:pt x="392" y="30"/>
                    <a:pt x="393" y="31"/>
                  </a:cubicBezTo>
                  <a:cubicBezTo>
                    <a:pt x="394" y="32"/>
                    <a:pt x="395" y="34"/>
                    <a:pt x="393" y="35"/>
                  </a:cubicBezTo>
                  <a:close/>
                  <a:moveTo>
                    <a:pt x="386" y="45"/>
                  </a:moveTo>
                  <a:lnTo>
                    <a:pt x="386" y="45"/>
                  </a:lnTo>
                  <a:cubicBezTo>
                    <a:pt x="385" y="47"/>
                    <a:pt x="383" y="47"/>
                    <a:pt x="381" y="46"/>
                  </a:cubicBezTo>
                  <a:cubicBezTo>
                    <a:pt x="380" y="45"/>
                    <a:pt x="380" y="43"/>
                    <a:pt x="381" y="41"/>
                  </a:cubicBezTo>
                  <a:lnTo>
                    <a:pt x="381" y="41"/>
                  </a:lnTo>
                  <a:cubicBezTo>
                    <a:pt x="382" y="40"/>
                    <a:pt x="384" y="40"/>
                    <a:pt x="385" y="41"/>
                  </a:cubicBezTo>
                  <a:cubicBezTo>
                    <a:pt x="387" y="42"/>
                    <a:pt x="387" y="44"/>
                    <a:pt x="386" y="45"/>
                  </a:cubicBezTo>
                  <a:close/>
                  <a:moveTo>
                    <a:pt x="378" y="55"/>
                  </a:moveTo>
                  <a:lnTo>
                    <a:pt x="378" y="55"/>
                  </a:lnTo>
                  <a:cubicBezTo>
                    <a:pt x="377" y="57"/>
                    <a:pt x="375" y="57"/>
                    <a:pt x="374" y="56"/>
                  </a:cubicBezTo>
                  <a:cubicBezTo>
                    <a:pt x="373" y="55"/>
                    <a:pt x="372" y="53"/>
                    <a:pt x="373" y="51"/>
                  </a:cubicBezTo>
                  <a:lnTo>
                    <a:pt x="373" y="51"/>
                  </a:lnTo>
                  <a:cubicBezTo>
                    <a:pt x="374" y="50"/>
                    <a:pt x="376" y="50"/>
                    <a:pt x="378" y="51"/>
                  </a:cubicBezTo>
                  <a:cubicBezTo>
                    <a:pt x="379" y="52"/>
                    <a:pt x="379" y="54"/>
                    <a:pt x="378" y="55"/>
                  </a:cubicBezTo>
                  <a:close/>
                  <a:moveTo>
                    <a:pt x="371" y="65"/>
                  </a:moveTo>
                  <a:lnTo>
                    <a:pt x="371" y="65"/>
                  </a:lnTo>
                  <a:cubicBezTo>
                    <a:pt x="370" y="67"/>
                    <a:pt x="368" y="67"/>
                    <a:pt x="366" y="66"/>
                  </a:cubicBezTo>
                  <a:cubicBezTo>
                    <a:pt x="365" y="65"/>
                    <a:pt x="365" y="63"/>
                    <a:pt x="366" y="61"/>
                  </a:cubicBezTo>
                  <a:lnTo>
                    <a:pt x="366" y="61"/>
                  </a:lnTo>
                  <a:cubicBezTo>
                    <a:pt x="367" y="60"/>
                    <a:pt x="369" y="60"/>
                    <a:pt x="370" y="61"/>
                  </a:cubicBezTo>
                  <a:cubicBezTo>
                    <a:pt x="372" y="62"/>
                    <a:pt x="372" y="64"/>
                    <a:pt x="371" y="65"/>
                  </a:cubicBezTo>
                  <a:close/>
                  <a:moveTo>
                    <a:pt x="363" y="75"/>
                  </a:moveTo>
                  <a:lnTo>
                    <a:pt x="363" y="75"/>
                  </a:lnTo>
                  <a:cubicBezTo>
                    <a:pt x="362" y="77"/>
                    <a:pt x="360" y="77"/>
                    <a:pt x="359" y="76"/>
                  </a:cubicBezTo>
                  <a:cubicBezTo>
                    <a:pt x="357" y="75"/>
                    <a:pt x="357" y="73"/>
                    <a:pt x="358" y="71"/>
                  </a:cubicBezTo>
                  <a:lnTo>
                    <a:pt x="358" y="71"/>
                  </a:lnTo>
                  <a:cubicBezTo>
                    <a:pt x="359" y="70"/>
                    <a:pt x="361" y="70"/>
                    <a:pt x="363" y="71"/>
                  </a:cubicBezTo>
                  <a:cubicBezTo>
                    <a:pt x="364" y="72"/>
                    <a:pt x="364" y="74"/>
                    <a:pt x="363" y="75"/>
                  </a:cubicBezTo>
                  <a:close/>
                  <a:moveTo>
                    <a:pt x="355" y="85"/>
                  </a:moveTo>
                  <a:lnTo>
                    <a:pt x="355" y="85"/>
                  </a:lnTo>
                  <a:cubicBezTo>
                    <a:pt x="354" y="86"/>
                    <a:pt x="352" y="87"/>
                    <a:pt x="351" y="86"/>
                  </a:cubicBezTo>
                  <a:cubicBezTo>
                    <a:pt x="350" y="85"/>
                    <a:pt x="350" y="83"/>
                    <a:pt x="351" y="81"/>
                  </a:cubicBezTo>
                  <a:lnTo>
                    <a:pt x="351" y="81"/>
                  </a:lnTo>
                  <a:cubicBezTo>
                    <a:pt x="352" y="80"/>
                    <a:pt x="354" y="80"/>
                    <a:pt x="355" y="81"/>
                  </a:cubicBezTo>
                  <a:cubicBezTo>
                    <a:pt x="356" y="82"/>
                    <a:pt x="357" y="84"/>
                    <a:pt x="355" y="85"/>
                  </a:cubicBezTo>
                  <a:close/>
                  <a:moveTo>
                    <a:pt x="348" y="95"/>
                  </a:moveTo>
                  <a:lnTo>
                    <a:pt x="348" y="95"/>
                  </a:lnTo>
                  <a:cubicBezTo>
                    <a:pt x="347" y="96"/>
                    <a:pt x="345" y="97"/>
                    <a:pt x="343" y="96"/>
                  </a:cubicBezTo>
                  <a:cubicBezTo>
                    <a:pt x="342" y="94"/>
                    <a:pt x="342" y="93"/>
                    <a:pt x="343" y="91"/>
                  </a:cubicBezTo>
                  <a:lnTo>
                    <a:pt x="343" y="91"/>
                  </a:lnTo>
                  <a:cubicBezTo>
                    <a:pt x="344" y="90"/>
                    <a:pt x="346" y="90"/>
                    <a:pt x="347" y="91"/>
                  </a:cubicBezTo>
                  <a:cubicBezTo>
                    <a:pt x="349" y="92"/>
                    <a:pt x="349" y="94"/>
                    <a:pt x="348" y="95"/>
                  </a:cubicBezTo>
                  <a:close/>
                  <a:moveTo>
                    <a:pt x="340" y="105"/>
                  </a:moveTo>
                  <a:lnTo>
                    <a:pt x="340" y="105"/>
                  </a:lnTo>
                  <a:cubicBezTo>
                    <a:pt x="339" y="106"/>
                    <a:pt x="337" y="107"/>
                    <a:pt x="336" y="105"/>
                  </a:cubicBezTo>
                  <a:cubicBezTo>
                    <a:pt x="335" y="104"/>
                    <a:pt x="334" y="102"/>
                    <a:pt x="335" y="101"/>
                  </a:cubicBezTo>
                  <a:lnTo>
                    <a:pt x="335" y="101"/>
                  </a:lnTo>
                  <a:cubicBezTo>
                    <a:pt x="336" y="100"/>
                    <a:pt x="338" y="100"/>
                    <a:pt x="340" y="101"/>
                  </a:cubicBezTo>
                  <a:cubicBezTo>
                    <a:pt x="341" y="102"/>
                    <a:pt x="341" y="104"/>
                    <a:pt x="340" y="105"/>
                  </a:cubicBezTo>
                  <a:close/>
                  <a:moveTo>
                    <a:pt x="333" y="115"/>
                  </a:moveTo>
                  <a:lnTo>
                    <a:pt x="333" y="115"/>
                  </a:lnTo>
                  <a:cubicBezTo>
                    <a:pt x="332" y="116"/>
                    <a:pt x="330" y="117"/>
                    <a:pt x="328" y="115"/>
                  </a:cubicBezTo>
                  <a:cubicBezTo>
                    <a:pt x="327" y="114"/>
                    <a:pt x="327" y="112"/>
                    <a:pt x="328" y="111"/>
                  </a:cubicBezTo>
                  <a:lnTo>
                    <a:pt x="328" y="111"/>
                  </a:lnTo>
                  <a:cubicBezTo>
                    <a:pt x="329" y="110"/>
                    <a:pt x="331" y="109"/>
                    <a:pt x="332" y="111"/>
                  </a:cubicBezTo>
                  <a:cubicBezTo>
                    <a:pt x="334" y="112"/>
                    <a:pt x="334" y="114"/>
                    <a:pt x="333" y="115"/>
                  </a:cubicBezTo>
                  <a:close/>
                  <a:moveTo>
                    <a:pt x="325" y="125"/>
                  </a:moveTo>
                  <a:lnTo>
                    <a:pt x="325" y="125"/>
                  </a:lnTo>
                  <a:cubicBezTo>
                    <a:pt x="324" y="126"/>
                    <a:pt x="322" y="126"/>
                    <a:pt x="321" y="125"/>
                  </a:cubicBezTo>
                  <a:cubicBezTo>
                    <a:pt x="319" y="124"/>
                    <a:pt x="319" y="122"/>
                    <a:pt x="320" y="121"/>
                  </a:cubicBezTo>
                  <a:lnTo>
                    <a:pt x="320" y="121"/>
                  </a:lnTo>
                  <a:cubicBezTo>
                    <a:pt x="321" y="120"/>
                    <a:pt x="323" y="119"/>
                    <a:pt x="325" y="120"/>
                  </a:cubicBezTo>
                  <a:cubicBezTo>
                    <a:pt x="326" y="122"/>
                    <a:pt x="326" y="124"/>
                    <a:pt x="325" y="125"/>
                  </a:cubicBezTo>
                  <a:close/>
                  <a:moveTo>
                    <a:pt x="318" y="135"/>
                  </a:moveTo>
                  <a:lnTo>
                    <a:pt x="318" y="135"/>
                  </a:lnTo>
                  <a:cubicBezTo>
                    <a:pt x="316" y="136"/>
                    <a:pt x="314" y="136"/>
                    <a:pt x="313" y="135"/>
                  </a:cubicBezTo>
                  <a:cubicBezTo>
                    <a:pt x="312" y="134"/>
                    <a:pt x="312" y="132"/>
                    <a:pt x="313" y="131"/>
                  </a:cubicBezTo>
                  <a:lnTo>
                    <a:pt x="313" y="131"/>
                  </a:lnTo>
                  <a:cubicBezTo>
                    <a:pt x="314" y="130"/>
                    <a:pt x="316" y="129"/>
                    <a:pt x="317" y="130"/>
                  </a:cubicBezTo>
                  <a:cubicBezTo>
                    <a:pt x="318" y="131"/>
                    <a:pt x="319" y="133"/>
                    <a:pt x="318" y="135"/>
                  </a:cubicBezTo>
                  <a:close/>
                  <a:moveTo>
                    <a:pt x="310" y="145"/>
                  </a:moveTo>
                  <a:lnTo>
                    <a:pt x="310" y="145"/>
                  </a:lnTo>
                  <a:cubicBezTo>
                    <a:pt x="309" y="146"/>
                    <a:pt x="307" y="146"/>
                    <a:pt x="306" y="145"/>
                  </a:cubicBezTo>
                  <a:cubicBezTo>
                    <a:pt x="304" y="144"/>
                    <a:pt x="304" y="142"/>
                    <a:pt x="305" y="141"/>
                  </a:cubicBezTo>
                  <a:lnTo>
                    <a:pt x="305" y="141"/>
                  </a:lnTo>
                  <a:cubicBezTo>
                    <a:pt x="306" y="140"/>
                    <a:pt x="308" y="139"/>
                    <a:pt x="309" y="140"/>
                  </a:cubicBezTo>
                  <a:cubicBezTo>
                    <a:pt x="311" y="141"/>
                    <a:pt x="311" y="143"/>
                    <a:pt x="310" y="145"/>
                  </a:cubicBezTo>
                  <a:close/>
                  <a:moveTo>
                    <a:pt x="302" y="155"/>
                  </a:moveTo>
                  <a:lnTo>
                    <a:pt x="302" y="155"/>
                  </a:lnTo>
                  <a:cubicBezTo>
                    <a:pt x="301" y="156"/>
                    <a:pt x="299" y="156"/>
                    <a:pt x="298" y="155"/>
                  </a:cubicBezTo>
                  <a:cubicBezTo>
                    <a:pt x="297" y="154"/>
                    <a:pt x="296" y="152"/>
                    <a:pt x="297" y="151"/>
                  </a:cubicBezTo>
                  <a:lnTo>
                    <a:pt x="297" y="151"/>
                  </a:lnTo>
                  <a:cubicBezTo>
                    <a:pt x="299" y="149"/>
                    <a:pt x="301" y="149"/>
                    <a:pt x="302" y="150"/>
                  </a:cubicBezTo>
                  <a:cubicBezTo>
                    <a:pt x="303" y="151"/>
                    <a:pt x="303" y="153"/>
                    <a:pt x="302" y="155"/>
                  </a:cubicBezTo>
                  <a:close/>
                  <a:moveTo>
                    <a:pt x="295" y="165"/>
                  </a:moveTo>
                  <a:lnTo>
                    <a:pt x="295" y="165"/>
                  </a:lnTo>
                  <a:cubicBezTo>
                    <a:pt x="294" y="166"/>
                    <a:pt x="292" y="166"/>
                    <a:pt x="290" y="165"/>
                  </a:cubicBezTo>
                  <a:cubicBezTo>
                    <a:pt x="289" y="164"/>
                    <a:pt x="289" y="162"/>
                    <a:pt x="290" y="161"/>
                  </a:cubicBezTo>
                  <a:lnTo>
                    <a:pt x="290" y="161"/>
                  </a:lnTo>
                  <a:cubicBezTo>
                    <a:pt x="291" y="159"/>
                    <a:pt x="293" y="159"/>
                    <a:pt x="294" y="160"/>
                  </a:cubicBezTo>
                  <a:cubicBezTo>
                    <a:pt x="296" y="161"/>
                    <a:pt x="296" y="163"/>
                    <a:pt x="295" y="165"/>
                  </a:cubicBezTo>
                  <a:close/>
                  <a:moveTo>
                    <a:pt x="287" y="175"/>
                  </a:moveTo>
                  <a:lnTo>
                    <a:pt x="287" y="175"/>
                  </a:lnTo>
                  <a:cubicBezTo>
                    <a:pt x="286" y="176"/>
                    <a:pt x="284" y="176"/>
                    <a:pt x="283" y="175"/>
                  </a:cubicBezTo>
                  <a:cubicBezTo>
                    <a:pt x="281" y="174"/>
                    <a:pt x="281" y="172"/>
                    <a:pt x="282" y="171"/>
                  </a:cubicBezTo>
                  <a:lnTo>
                    <a:pt x="282" y="171"/>
                  </a:lnTo>
                  <a:cubicBezTo>
                    <a:pt x="283" y="169"/>
                    <a:pt x="285" y="169"/>
                    <a:pt x="287" y="170"/>
                  </a:cubicBezTo>
                  <a:cubicBezTo>
                    <a:pt x="288" y="171"/>
                    <a:pt x="288" y="173"/>
                    <a:pt x="287" y="175"/>
                  </a:cubicBezTo>
                  <a:close/>
                  <a:moveTo>
                    <a:pt x="280" y="185"/>
                  </a:moveTo>
                  <a:lnTo>
                    <a:pt x="280" y="185"/>
                  </a:lnTo>
                  <a:cubicBezTo>
                    <a:pt x="279" y="186"/>
                    <a:pt x="277" y="186"/>
                    <a:pt x="275" y="185"/>
                  </a:cubicBezTo>
                  <a:cubicBezTo>
                    <a:pt x="274" y="184"/>
                    <a:pt x="274" y="182"/>
                    <a:pt x="275" y="181"/>
                  </a:cubicBezTo>
                  <a:lnTo>
                    <a:pt x="275" y="181"/>
                  </a:lnTo>
                  <a:cubicBezTo>
                    <a:pt x="276" y="179"/>
                    <a:pt x="278" y="179"/>
                    <a:pt x="279" y="180"/>
                  </a:cubicBezTo>
                  <a:cubicBezTo>
                    <a:pt x="280" y="181"/>
                    <a:pt x="281" y="183"/>
                    <a:pt x="280" y="185"/>
                  </a:cubicBezTo>
                  <a:close/>
                  <a:moveTo>
                    <a:pt x="272" y="194"/>
                  </a:moveTo>
                  <a:lnTo>
                    <a:pt x="272" y="194"/>
                  </a:lnTo>
                  <a:cubicBezTo>
                    <a:pt x="271" y="196"/>
                    <a:pt x="269" y="196"/>
                    <a:pt x="268" y="195"/>
                  </a:cubicBezTo>
                  <a:cubicBezTo>
                    <a:pt x="266" y="194"/>
                    <a:pt x="266" y="192"/>
                    <a:pt x="267" y="191"/>
                  </a:cubicBezTo>
                  <a:lnTo>
                    <a:pt x="267" y="191"/>
                  </a:lnTo>
                  <a:cubicBezTo>
                    <a:pt x="268" y="189"/>
                    <a:pt x="270" y="189"/>
                    <a:pt x="272" y="190"/>
                  </a:cubicBezTo>
                  <a:cubicBezTo>
                    <a:pt x="273" y="191"/>
                    <a:pt x="273" y="193"/>
                    <a:pt x="272" y="194"/>
                  </a:cubicBezTo>
                  <a:close/>
                  <a:moveTo>
                    <a:pt x="264" y="204"/>
                  </a:moveTo>
                  <a:lnTo>
                    <a:pt x="264" y="204"/>
                  </a:lnTo>
                  <a:cubicBezTo>
                    <a:pt x="263" y="206"/>
                    <a:pt x="261" y="206"/>
                    <a:pt x="260" y="205"/>
                  </a:cubicBezTo>
                  <a:cubicBezTo>
                    <a:pt x="259" y="204"/>
                    <a:pt x="258" y="202"/>
                    <a:pt x="260" y="200"/>
                  </a:cubicBezTo>
                  <a:lnTo>
                    <a:pt x="260" y="200"/>
                  </a:lnTo>
                  <a:cubicBezTo>
                    <a:pt x="261" y="199"/>
                    <a:pt x="263" y="199"/>
                    <a:pt x="264" y="200"/>
                  </a:cubicBezTo>
                  <a:cubicBezTo>
                    <a:pt x="265" y="201"/>
                    <a:pt x="265" y="203"/>
                    <a:pt x="264" y="204"/>
                  </a:cubicBezTo>
                  <a:close/>
                  <a:moveTo>
                    <a:pt x="257" y="214"/>
                  </a:moveTo>
                  <a:lnTo>
                    <a:pt x="257" y="214"/>
                  </a:lnTo>
                  <a:cubicBezTo>
                    <a:pt x="256" y="216"/>
                    <a:pt x="254" y="216"/>
                    <a:pt x="252" y="215"/>
                  </a:cubicBezTo>
                  <a:cubicBezTo>
                    <a:pt x="251" y="214"/>
                    <a:pt x="251" y="212"/>
                    <a:pt x="252" y="210"/>
                  </a:cubicBezTo>
                  <a:lnTo>
                    <a:pt x="252" y="210"/>
                  </a:lnTo>
                  <a:cubicBezTo>
                    <a:pt x="253" y="209"/>
                    <a:pt x="255" y="209"/>
                    <a:pt x="256" y="210"/>
                  </a:cubicBezTo>
                  <a:cubicBezTo>
                    <a:pt x="258" y="211"/>
                    <a:pt x="258" y="213"/>
                    <a:pt x="257" y="214"/>
                  </a:cubicBezTo>
                  <a:close/>
                  <a:moveTo>
                    <a:pt x="249" y="224"/>
                  </a:moveTo>
                  <a:lnTo>
                    <a:pt x="249" y="224"/>
                  </a:lnTo>
                  <a:cubicBezTo>
                    <a:pt x="248" y="226"/>
                    <a:pt x="246" y="226"/>
                    <a:pt x="245" y="225"/>
                  </a:cubicBezTo>
                  <a:cubicBezTo>
                    <a:pt x="243" y="224"/>
                    <a:pt x="243" y="222"/>
                    <a:pt x="244" y="220"/>
                  </a:cubicBezTo>
                  <a:lnTo>
                    <a:pt x="244" y="220"/>
                  </a:lnTo>
                  <a:cubicBezTo>
                    <a:pt x="245" y="219"/>
                    <a:pt x="247" y="219"/>
                    <a:pt x="249" y="220"/>
                  </a:cubicBezTo>
                  <a:cubicBezTo>
                    <a:pt x="250" y="221"/>
                    <a:pt x="250" y="223"/>
                    <a:pt x="249" y="224"/>
                  </a:cubicBezTo>
                  <a:close/>
                  <a:moveTo>
                    <a:pt x="242" y="234"/>
                  </a:moveTo>
                  <a:lnTo>
                    <a:pt x="242" y="234"/>
                  </a:lnTo>
                  <a:cubicBezTo>
                    <a:pt x="241" y="236"/>
                    <a:pt x="239" y="236"/>
                    <a:pt x="237" y="235"/>
                  </a:cubicBezTo>
                  <a:cubicBezTo>
                    <a:pt x="236" y="234"/>
                    <a:pt x="236" y="232"/>
                    <a:pt x="237" y="230"/>
                  </a:cubicBezTo>
                  <a:lnTo>
                    <a:pt x="237" y="230"/>
                  </a:lnTo>
                  <a:cubicBezTo>
                    <a:pt x="238" y="229"/>
                    <a:pt x="240" y="229"/>
                    <a:pt x="241" y="230"/>
                  </a:cubicBezTo>
                  <a:cubicBezTo>
                    <a:pt x="243" y="231"/>
                    <a:pt x="243" y="233"/>
                    <a:pt x="242" y="234"/>
                  </a:cubicBezTo>
                  <a:close/>
                  <a:moveTo>
                    <a:pt x="234" y="244"/>
                  </a:moveTo>
                  <a:lnTo>
                    <a:pt x="234" y="244"/>
                  </a:lnTo>
                  <a:cubicBezTo>
                    <a:pt x="233" y="246"/>
                    <a:pt x="231" y="246"/>
                    <a:pt x="230" y="245"/>
                  </a:cubicBezTo>
                  <a:cubicBezTo>
                    <a:pt x="228" y="244"/>
                    <a:pt x="228" y="242"/>
                    <a:pt x="229" y="240"/>
                  </a:cubicBezTo>
                  <a:lnTo>
                    <a:pt x="229" y="240"/>
                  </a:lnTo>
                  <a:cubicBezTo>
                    <a:pt x="230" y="239"/>
                    <a:pt x="232" y="239"/>
                    <a:pt x="234" y="240"/>
                  </a:cubicBezTo>
                  <a:cubicBezTo>
                    <a:pt x="235" y="241"/>
                    <a:pt x="235" y="243"/>
                    <a:pt x="234" y="244"/>
                  </a:cubicBezTo>
                  <a:close/>
                  <a:moveTo>
                    <a:pt x="226" y="254"/>
                  </a:moveTo>
                  <a:lnTo>
                    <a:pt x="226" y="254"/>
                  </a:lnTo>
                  <a:cubicBezTo>
                    <a:pt x="225" y="255"/>
                    <a:pt x="223" y="256"/>
                    <a:pt x="222" y="255"/>
                  </a:cubicBezTo>
                  <a:cubicBezTo>
                    <a:pt x="221" y="254"/>
                    <a:pt x="221" y="252"/>
                    <a:pt x="222" y="250"/>
                  </a:cubicBezTo>
                  <a:lnTo>
                    <a:pt x="222" y="250"/>
                  </a:lnTo>
                  <a:cubicBezTo>
                    <a:pt x="223" y="249"/>
                    <a:pt x="225" y="249"/>
                    <a:pt x="226" y="250"/>
                  </a:cubicBezTo>
                  <a:cubicBezTo>
                    <a:pt x="227" y="251"/>
                    <a:pt x="228" y="253"/>
                    <a:pt x="226" y="254"/>
                  </a:cubicBezTo>
                  <a:close/>
                  <a:moveTo>
                    <a:pt x="219" y="264"/>
                  </a:moveTo>
                  <a:lnTo>
                    <a:pt x="219" y="264"/>
                  </a:lnTo>
                  <a:cubicBezTo>
                    <a:pt x="218" y="265"/>
                    <a:pt x="216" y="266"/>
                    <a:pt x="214" y="265"/>
                  </a:cubicBezTo>
                  <a:cubicBezTo>
                    <a:pt x="213" y="263"/>
                    <a:pt x="213" y="261"/>
                    <a:pt x="214" y="260"/>
                  </a:cubicBezTo>
                  <a:lnTo>
                    <a:pt x="214" y="260"/>
                  </a:lnTo>
                  <a:cubicBezTo>
                    <a:pt x="215" y="259"/>
                    <a:pt x="217" y="259"/>
                    <a:pt x="218" y="260"/>
                  </a:cubicBezTo>
                  <a:cubicBezTo>
                    <a:pt x="220" y="261"/>
                    <a:pt x="220" y="263"/>
                    <a:pt x="219" y="264"/>
                  </a:cubicBezTo>
                  <a:close/>
                  <a:moveTo>
                    <a:pt x="211" y="274"/>
                  </a:moveTo>
                  <a:lnTo>
                    <a:pt x="211" y="274"/>
                  </a:lnTo>
                  <a:cubicBezTo>
                    <a:pt x="210" y="275"/>
                    <a:pt x="208" y="276"/>
                    <a:pt x="207" y="274"/>
                  </a:cubicBezTo>
                  <a:cubicBezTo>
                    <a:pt x="206" y="273"/>
                    <a:pt x="205" y="271"/>
                    <a:pt x="206" y="270"/>
                  </a:cubicBezTo>
                  <a:lnTo>
                    <a:pt x="206" y="270"/>
                  </a:lnTo>
                  <a:cubicBezTo>
                    <a:pt x="207" y="269"/>
                    <a:pt x="209" y="269"/>
                    <a:pt x="211" y="270"/>
                  </a:cubicBezTo>
                  <a:cubicBezTo>
                    <a:pt x="212" y="271"/>
                    <a:pt x="212" y="273"/>
                    <a:pt x="211" y="274"/>
                  </a:cubicBezTo>
                  <a:close/>
                  <a:moveTo>
                    <a:pt x="204" y="284"/>
                  </a:moveTo>
                  <a:lnTo>
                    <a:pt x="204" y="284"/>
                  </a:lnTo>
                  <a:cubicBezTo>
                    <a:pt x="203" y="285"/>
                    <a:pt x="201" y="285"/>
                    <a:pt x="199" y="284"/>
                  </a:cubicBezTo>
                  <a:cubicBezTo>
                    <a:pt x="198" y="283"/>
                    <a:pt x="198" y="281"/>
                    <a:pt x="199" y="280"/>
                  </a:cubicBezTo>
                  <a:lnTo>
                    <a:pt x="199" y="280"/>
                  </a:lnTo>
                  <a:cubicBezTo>
                    <a:pt x="200" y="279"/>
                    <a:pt x="202" y="278"/>
                    <a:pt x="203" y="280"/>
                  </a:cubicBezTo>
                  <a:cubicBezTo>
                    <a:pt x="205" y="281"/>
                    <a:pt x="205" y="283"/>
                    <a:pt x="204" y="284"/>
                  </a:cubicBezTo>
                  <a:close/>
                  <a:moveTo>
                    <a:pt x="196" y="294"/>
                  </a:moveTo>
                  <a:lnTo>
                    <a:pt x="196" y="294"/>
                  </a:lnTo>
                  <a:cubicBezTo>
                    <a:pt x="195" y="295"/>
                    <a:pt x="193" y="295"/>
                    <a:pt x="192" y="294"/>
                  </a:cubicBezTo>
                  <a:cubicBezTo>
                    <a:pt x="190" y="293"/>
                    <a:pt x="190" y="291"/>
                    <a:pt x="191" y="290"/>
                  </a:cubicBezTo>
                  <a:lnTo>
                    <a:pt x="191" y="290"/>
                  </a:lnTo>
                  <a:cubicBezTo>
                    <a:pt x="192" y="289"/>
                    <a:pt x="194" y="288"/>
                    <a:pt x="196" y="289"/>
                  </a:cubicBezTo>
                  <a:cubicBezTo>
                    <a:pt x="197" y="291"/>
                    <a:pt x="197" y="293"/>
                    <a:pt x="196" y="294"/>
                  </a:cubicBezTo>
                  <a:close/>
                  <a:moveTo>
                    <a:pt x="189" y="304"/>
                  </a:moveTo>
                  <a:lnTo>
                    <a:pt x="189" y="304"/>
                  </a:lnTo>
                  <a:cubicBezTo>
                    <a:pt x="187" y="305"/>
                    <a:pt x="185" y="305"/>
                    <a:pt x="184" y="304"/>
                  </a:cubicBezTo>
                  <a:cubicBezTo>
                    <a:pt x="183" y="303"/>
                    <a:pt x="183" y="301"/>
                    <a:pt x="184" y="300"/>
                  </a:cubicBezTo>
                  <a:lnTo>
                    <a:pt x="184" y="300"/>
                  </a:lnTo>
                  <a:cubicBezTo>
                    <a:pt x="185" y="299"/>
                    <a:pt x="187" y="298"/>
                    <a:pt x="188" y="299"/>
                  </a:cubicBezTo>
                  <a:cubicBezTo>
                    <a:pt x="189" y="300"/>
                    <a:pt x="190" y="302"/>
                    <a:pt x="189" y="304"/>
                  </a:cubicBezTo>
                  <a:close/>
                  <a:moveTo>
                    <a:pt x="181" y="314"/>
                  </a:moveTo>
                  <a:lnTo>
                    <a:pt x="181" y="314"/>
                  </a:lnTo>
                  <a:cubicBezTo>
                    <a:pt x="180" y="315"/>
                    <a:pt x="178" y="315"/>
                    <a:pt x="177" y="314"/>
                  </a:cubicBezTo>
                  <a:cubicBezTo>
                    <a:pt x="175" y="313"/>
                    <a:pt x="175" y="311"/>
                    <a:pt x="176" y="310"/>
                  </a:cubicBezTo>
                  <a:lnTo>
                    <a:pt x="176" y="310"/>
                  </a:lnTo>
                  <a:cubicBezTo>
                    <a:pt x="177" y="308"/>
                    <a:pt x="179" y="308"/>
                    <a:pt x="180" y="309"/>
                  </a:cubicBezTo>
                  <a:cubicBezTo>
                    <a:pt x="182" y="310"/>
                    <a:pt x="182" y="312"/>
                    <a:pt x="181" y="314"/>
                  </a:cubicBezTo>
                  <a:close/>
                  <a:moveTo>
                    <a:pt x="173" y="324"/>
                  </a:moveTo>
                  <a:lnTo>
                    <a:pt x="173" y="324"/>
                  </a:lnTo>
                  <a:cubicBezTo>
                    <a:pt x="172" y="325"/>
                    <a:pt x="170" y="325"/>
                    <a:pt x="169" y="324"/>
                  </a:cubicBezTo>
                  <a:cubicBezTo>
                    <a:pt x="168" y="323"/>
                    <a:pt x="167" y="321"/>
                    <a:pt x="168" y="320"/>
                  </a:cubicBezTo>
                  <a:lnTo>
                    <a:pt x="168" y="320"/>
                  </a:lnTo>
                  <a:cubicBezTo>
                    <a:pt x="170" y="318"/>
                    <a:pt x="172" y="318"/>
                    <a:pt x="173" y="319"/>
                  </a:cubicBezTo>
                  <a:cubicBezTo>
                    <a:pt x="174" y="320"/>
                    <a:pt x="174" y="322"/>
                    <a:pt x="173" y="324"/>
                  </a:cubicBezTo>
                  <a:close/>
                  <a:moveTo>
                    <a:pt x="166" y="334"/>
                  </a:moveTo>
                  <a:lnTo>
                    <a:pt x="166" y="334"/>
                  </a:lnTo>
                  <a:cubicBezTo>
                    <a:pt x="165" y="335"/>
                    <a:pt x="163" y="335"/>
                    <a:pt x="161" y="334"/>
                  </a:cubicBezTo>
                  <a:cubicBezTo>
                    <a:pt x="160" y="333"/>
                    <a:pt x="160" y="331"/>
                    <a:pt x="161" y="330"/>
                  </a:cubicBezTo>
                  <a:lnTo>
                    <a:pt x="161" y="330"/>
                  </a:lnTo>
                  <a:cubicBezTo>
                    <a:pt x="162" y="328"/>
                    <a:pt x="164" y="328"/>
                    <a:pt x="165" y="329"/>
                  </a:cubicBezTo>
                  <a:cubicBezTo>
                    <a:pt x="167" y="330"/>
                    <a:pt x="167" y="332"/>
                    <a:pt x="166" y="334"/>
                  </a:cubicBezTo>
                  <a:close/>
                  <a:moveTo>
                    <a:pt x="158" y="344"/>
                  </a:moveTo>
                  <a:lnTo>
                    <a:pt x="158" y="344"/>
                  </a:lnTo>
                  <a:cubicBezTo>
                    <a:pt x="157" y="345"/>
                    <a:pt x="155" y="345"/>
                    <a:pt x="154" y="344"/>
                  </a:cubicBezTo>
                  <a:cubicBezTo>
                    <a:pt x="152" y="343"/>
                    <a:pt x="152" y="341"/>
                    <a:pt x="153" y="340"/>
                  </a:cubicBezTo>
                  <a:lnTo>
                    <a:pt x="153" y="340"/>
                  </a:lnTo>
                  <a:cubicBezTo>
                    <a:pt x="154" y="338"/>
                    <a:pt x="156" y="338"/>
                    <a:pt x="158" y="339"/>
                  </a:cubicBezTo>
                  <a:cubicBezTo>
                    <a:pt x="159" y="340"/>
                    <a:pt x="159" y="342"/>
                    <a:pt x="158" y="344"/>
                  </a:cubicBezTo>
                  <a:close/>
                  <a:moveTo>
                    <a:pt x="151" y="354"/>
                  </a:moveTo>
                  <a:lnTo>
                    <a:pt x="151" y="354"/>
                  </a:lnTo>
                  <a:cubicBezTo>
                    <a:pt x="150" y="355"/>
                    <a:pt x="148" y="355"/>
                    <a:pt x="146" y="354"/>
                  </a:cubicBezTo>
                  <a:cubicBezTo>
                    <a:pt x="145" y="353"/>
                    <a:pt x="145" y="351"/>
                    <a:pt x="146" y="350"/>
                  </a:cubicBezTo>
                  <a:lnTo>
                    <a:pt x="146" y="350"/>
                  </a:lnTo>
                  <a:cubicBezTo>
                    <a:pt x="147" y="348"/>
                    <a:pt x="149" y="348"/>
                    <a:pt x="150" y="349"/>
                  </a:cubicBezTo>
                  <a:cubicBezTo>
                    <a:pt x="151" y="350"/>
                    <a:pt x="152" y="352"/>
                    <a:pt x="151" y="354"/>
                  </a:cubicBezTo>
                  <a:close/>
                  <a:moveTo>
                    <a:pt x="143" y="363"/>
                  </a:moveTo>
                  <a:lnTo>
                    <a:pt x="143" y="363"/>
                  </a:lnTo>
                  <a:cubicBezTo>
                    <a:pt x="142" y="365"/>
                    <a:pt x="140" y="365"/>
                    <a:pt x="139" y="364"/>
                  </a:cubicBezTo>
                  <a:cubicBezTo>
                    <a:pt x="137" y="363"/>
                    <a:pt x="137" y="361"/>
                    <a:pt x="138" y="360"/>
                  </a:cubicBezTo>
                  <a:lnTo>
                    <a:pt x="138" y="360"/>
                  </a:lnTo>
                  <a:cubicBezTo>
                    <a:pt x="139" y="358"/>
                    <a:pt x="141" y="358"/>
                    <a:pt x="143" y="359"/>
                  </a:cubicBezTo>
                  <a:cubicBezTo>
                    <a:pt x="144" y="360"/>
                    <a:pt x="144" y="362"/>
                    <a:pt x="143" y="363"/>
                  </a:cubicBezTo>
                  <a:close/>
                  <a:moveTo>
                    <a:pt x="135" y="373"/>
                  </a:moveTo>
                  <a:lnTo>
                    <a:pt x="135" y="373"/>
                  </a:lnTo>
                  <a:cubicBezTo>
                    <a:pt x="134" y="375"/>
                    <a:pt x="132" y="375"/>
                    <a:pt x="131" y="374"/>
                  </a:cubicBezTo>
                  <a:cubicBezTo>
                    <a:pt x="130" y="373"/>
                    <a:pt x="129" y="371"/>
                    <a:pt x="131" y="369"/>
                  </a:cubicBezTo>
                  <a:lnTo>
                    <a:pt x="131" y="369"/>
                  </a:lnTo>
                  <a:cubicBezTo>
                    <a:pt x="132" y="368"/>
                    <a:pt x="134" y="368"/>
                    <a:pt x="135" y="369"/>
                  </a:cubicBezTo>
                  <a:cubicBezTo>
                    <a:pt x="136" y="370"/>
                    <a:pt x="136" y="372"/>
                    <a:pt x="135" y="373"/>
                  </a:cubicBezTo>
                  <a:close/>
                  <a:moveTo>
                    <a:pt x="128" y="383"/>
                  </a:moveTo>
                  <a:lnTo>
                    <a:pt x="128" y="383"/>
                  </a:lnTo>
                  <a:cubicBezTo>
                    <a:pt x="127" y="385"/>
                    <a:pt x="125" y="385"/>
                    <a:pt x="123" y="384"/>
                  </a:cubicBezTo>
                  <a:cubicBezTo>
                    <a:pt x="122" y="383"/>
                    <a:pt x="122" y="381"/>
                    <a:pt x="123" y="379"/>
                  </a:cubicBezTo>
                  <a:lnTo>
                    <a:pt x="123" y="379"/>
                  </a:lnTo>
                  <a:cubicBezTo>
                    <a:pt x="124" y="378"/>
                    <a:pt x="126" y="378"/>
                    <a:pt x="127" y="379"/>
                  </a:cubicBezTo>
                  <a:cubicBezTo>
                    <a:pt x="129" y="380"/>
                    <a:pt x="129" y="382"/>
                    <a:pt x="128" y="383"/>
                  </a:cubicBezTo>
                  <a:close/>
                  <a:moveTo>
                    <a:pt x="120" y="393"/>
                  </a:moveTo>
                  <a:lnTo>
                    <a:pt x="120" y="393"/>
                  </a:lnTo>
                  <a:cubicBezTo>
                    <a:pt x="119" y="395"/>
                    <a:pt x="117" y="395"/>
                    <a:pt x="116" y="394"/>
                  </a:cubicBezTo>
                  <a:cubicBezTo>
                    <a:pt x="114" y="393"/>
                    <a:pt x="114" y="391"/>
                    <a:pt x="115" y="389"/>
                  </a:cubicBezTo>
                  <a:lnTo>
                    <a:pt x="115" y="389"/>
                  </a:lnTo>
                  <a:cubicBezTo>
                    <a:pt x="116" y="388"/>
                    <a:pt x="118" y="388"/>
                    <a:pt x="120" y="389"/>
                  </a:cubicBezTo>
                  <a:cubicBezTo>
                    <a:pt x="121" y="390"/>
                    <a:pt x="121" y="392"/>
                    <a:pt x="120" y="393"/>
                  </a:cubicBezTo>
                  <a:close/>
                  <a:moveTo>
                    <a:pt x="113" y="403"/>
                  </a:moveTo>
                  <a:lnTo>
                    <a:pt x="113" y="403"/>
                  </a:lnTo>
                  <a:cubicBezTo>
                    <a:pt x="112" y="405"/>
                    <a:pt x="110" y="405"/>
                    <a:pt x="108" y="404"/>
                  </a:cubicBezTo>
                  <a:cubicBezTo>
                    <a:pt x="107" y="403"/>
                    <a:pt x="107" y="401"/>
                    <a:pt x="108" y="399"/>
                  </a:cubicBezTo>
                  <a:lnTo>
                    <a:pt x="108" y="399"/>
                  </a:lnTo>
                  <a:cubicBezTo>
                    <a:pt x="109" y="398"/>
                    <a:pt x="111" y="398"/>
                    <a:pt x="112" y="399"/>
                  </a:cubicBezTo>
                  <a:cubicBezTo>
                    <a:pt x="114" y="400"/>
                    <a:pt x="114" y="402"/>
                    <a:pt x="113" y="403"/>
                  </a:cubicBezTo>
                  <a:close/>
                  <a:moveTo>
                    <a:pt x="105" y="413"/>
                  </a:moveTo>
                  <a:lnTo>
                    <a:pt x="105" y="413"/>
                  </a:lnTo>
                  <a:cubicBezTo>
                    <a:pt x="104" y="415"/>
                    <a:pt x="102" y="415"/>
                    <a:pt x="101" y="414"/>
                  </a:cubicBezTo>
                  <a:cubicBezTo>
                    <a:pt x="99" y="413"/>
                    <a:pt x="99" y="411"/>
                    <a:pt x="100" y="409"/>
                  </a:cubicBezTo>
                  <a:lnTo>
                    <a:pt x="100" y="409"/>
                  </a:lnTo>
                  <a:cubicBezTo>
                    <a:pt x="101" y="408"/>
                    <a:pt x="103" y="408"/>
                    <a:pt x="105" y="409"/>
                  </a:cubicBezTo>
                  <a:cubicBezTo>
                    <a:pt x="106" y="410"/>
                    <a:pt x="106" y="412"/>
                    <a:pt x="105" y="413"/>
                  </a:cubicBezTo>
                  <a:close/>
                  <a:moveTo>
                    <a:pt x="97" y="423"/>
                  </a:moveTo>
                  <a:lnTo>
                    <a:pt x="97" y="423"/>
                  </a:lnTo>
                  <a:cubicBezTo>
                    <a:pt x="96" y="424"/>
                    <a:pt x="94" y="425"/>
                    <a:pt x="93" y="424"/>
                  </a:cubicBezTo>
                  <a:cubicBezTo>
                    <a:pt x="92" y="423"/>
                    <a:pt x="92" y="421"/>
                    <a:pt x="93" y="419"/>
                  </a:cubicBezTo>
                  <a:lnTo>
                    <a:pt x="93" y="419"/>
                  </a:lnTo>
                  <a:cubicBezTo>
                    <a:pt x="94" y="418"/>
                    <a:pt x="96" y="418"/>
                    <a:pt x="97" y="419"/>
                  </a:cubicBezTo>
                  <a:cubicBezTo>
                    <a:pt x="98" y="420"/>
                    <a:pt x="99" y="422"/>
                    <a:pt x="97" y="423"/>
                  </a:cubicBezTo>
                  <a:close/>
                  <a:moveTo>
                    <a:pt x="90" y="433"/>
                  </a:moveTo>
                  <a:lnTo>
                    <a:pt x="90" y="433"/>
                  </a:lnTo>
                  <a:cubicBezTo>
                    <a:pt x="89" y="434"/>
                    <a:pt x="87" y="435"/>
                    <a:pt x="85" y="434"/>
                  </a:cubicBezTo>
                  <a:cubicBezTo>
                    <a:pt x="84" y="432"/>
                    <a:pt x="84" y="430"/>
                    <a:pt x="85" y="429"/>
                  </a:cubicBezTo>
                  <a:lnTo>
                    <a:pt x="85" y="429"/>
                  </a:lnTo>
                  <a:cubicBezTo>
                    <a:pt x="86" y="428"/>
                    <a:pt x="88" y="428"/>
                    <a:pt x="89" y="429"/>
                  </a:cubicBezTo>
                  <a:cubicBezTo>
                    <a:pt x="91" y="430"/>
                    <a:pt x="91" y="432"/>
                    <a:pt x="90" y="433"/>
                  </a:cubicBezTo>
                  <a:close/>
                  <a:moveTo>
                    <a:pt x="82" y="443"/>
                  </a:moveTo>
                  <a:lnTo>
                    <a:pt x="82" y="443"/>
                  </a:lnTo>
                  <a:cubicBezTo>
                    <a:pt x="81" y="444"/>
                    <a:pt x="79" y="445"/>
                    <a:pt x="78" y="443"/>
                  </a:cubicBezTo>
                  <a:cubicBezTo>
                    <a:pt x="77" y="442"/>
                    <a:pt x="76" y="440"/>
                    <a:pt x="77" y="439"/>
                  </a:cubicBezTo>
                  <a:lnTo>
                    <a:pt x="77" y="439"/>
                  </a:lnTo>
                  <a:cubicBezTo>
                    <a:pt x="78" y="438"/>
                    <a:pt x="80" y="438"/>
                    <a:pt x="82" y="439"/>
                  </a:cubicBezTo>
                  <a:cubicBezTo>
                    <a:pt x="83" y="440"/>
                    <a:pt x="83" y="442"/>
                    <a:pt x="82" y="443"/>
                  </a:cubicBezTo>
                  <a:close/>
                  <a:moveTo>
                    <a:pt x="75" y="453"/>
                  </a:moveTo>
                  <a:lnTo>
                    <a:pt x="75" y="453"/>
                  </a:lnTo>
                  <a:cubicBezTo>
                    <a:pt x="74" y="454"/>
                    <a:pt x="72" y="454"/>
                    <a:pt x="70" y="453"/>
                  </a:cubicBezTo>
                  <a:cubicBezTo>
                    <a:pt x="69" y="452"/>
                    <a:pt x="69" y="450"/>
                    <a:pt x="70" y="449"/>
                  </a:cubicBezTo>
                  <a:lnTo>
                    <a:pt x="70" y="449"/>
                  </a:lnTo>
                  <a:cubicBezTo>
                    <a:pt x="71" y="448"/>
                    <a:pt x="73" y="447"/>
                    <a:pt x="74" y="449"/>
                  </a:cubicBezTo>
                  <a:cubicBezTo>
                    <a:pt x="76" y="450"/>
                    <a:pt x="76" y="452"/>
                    <a:pt x="75" y="453"/>
                  </a:cubicBezTo>
                  <a:close/>
                  <a:moveTo>
                    <a:pt x="67" y="463"/>
                  </a:moveTo>
                  <a:lnTo>
                    <a:pt x="67" y="463"/>
                  </a:lnTo>
                  <a:cubicBezTo>
                    <a:pt x="66" y="464"/>
                    <a:pt x="64" y="464"/>
                    <a:pt x="63" y="463"/>
                  </a:cubicBezTo>
                  <a:cubicBezTo>
                    <a:pt x="61" y="462"/>
                    <a:pt x="61" y="460"/>
                    <a:pt x="62" y="459"/>
                  </a:cubicBezTo>
                  <a:lnTo>
                    <a:pt x="62" y="459"/>
                  </a:lnTo>
                  <a:cubicBezTo>
                    <a:pt x="63" y="458"/>
                    <a:pt x="65" y="457"/>
                    <a:pt x="67" y="458"/>
                  </a:cubicBezTo>
                  <a:cubicBezTo>
                    <a:pt x="68" y="460"/>
                    <a:pt x="68" y="462"/>
                    <a:pt x="67" y="463"/>
                  </a:cubicBezTo>
                  <a:close/>
                  <a:moveTo>
                    <a:pt x="60" y="473"/>
                  </a:moveTo>
                  <a:lnTo>
                    <a:pt x="60" y="473"/>
                  </a:lnTo>
                  <a:cubicBezTo>
                    <a:pt x="58" y="474"/>
                    <a:pt x="56" y="474"/>
                    <a:pt x="55" y="473"/>
                  </a:cubicBezTo>
                  <a:cubicBezTo>
                    <a:pt x="54" y="472"/>
                    <a:pt x="54" y="470"/>
                    <a:pt x="55" y="469"/>
                  </a:cubicBezTo>
                  <a:lnTo>
                    <a:pt x="55" y="469"/>
                  </a:lnTo>
                  <a:cubicBezTo>
                    <a:pt x="56" y="468"/>
                    <a:pt x="58" y="467"/>
                    <a:pt x="59" y="468"/>
                  </a:cubicBezTo>
                  <a:cubicBezTo>
                    <a:pt x="60" y="469"/>
                    <a:pt x="61" y="471"/>
                    <a:pt x="60" y="473"/>
                  </a:cubicBezTo>
                  <a:close/>
                  <a:moveTo>
                    <a:pt x="52" y="483"/>
                  </a:moveTo>
                  <a:lnTo>
                    <a:pt x="52" y="483"/>
                  </a:lnTo>
                  <a:cubicBezTo>
                    <a:pt x="51" y="484"/>
                    <a:pt x="49" y="484"/>
                    <a:pt x="48" y="483"/>
                  </a:cubicBezTo>
                  <a:cubicBezTo>
                    <a:pt x="46" y="482"/>
                    <a:pt x="46" y="480"/>
                    <a:pt x="47" y="479"/>
                  </a:cubicBezTo>
                  <a:lnTo>
                    <a:pt x="47" y="479"/>
                  </a:lnTo>
                  <a:cubicBezTo>
                    <a:pt x="48" y="477"/>
                    <a:pt x="50" y="477"/>
                    <a:pt x="51" y="478"/>
                  </a:cubicBezTo>
                  <a:cubicBezTo>
                    <a:pt x="53" y="479"/>
                    <a:pt x="53" y="481"/>
                    <a:pt x="52" y="483"/>
                  </a:cubicBezTo>
                  <a:close/>
                  <a:moveTo>
                    <a:pt x="44" y="493"/>
                  </a:moveTo>
                  <a:lnTo>
                    <a:pt x="44" y="493"/>
                  </a:lnTo>
                  <a:cubicBezTo>
                    <a:pt x="43" y="494"/>
                    <a:pt x="41" y="494"/>
                    <a:pt x="40" y="493"/>
                  </a:cubicBezTo>
                  <a:cubicBezTo>
                    <a:pt x="39" y="492"/>
                    <a:pt x="38" y="490"/>
                    <a:pt x="39" y="489"/>
                  </a:cubicBezTo>
                  <a:lnTo>
                    <a:pt x="39" y="489"/>
                  </a:lnTo>
                  <a:cubicBezTo>
                    <a:pt x="41" y="487"/>
                    <a:pt x="43" y="487"/>
                    <a:pt x="44" y="488"/>
                  </a:cubicBezTo>
                  <a:cubicBezTo>
                    <a:pt x="45" y="489"/>
                    <a:pt x="45" y="491"/>
                    <a:pt x="44" y="493"/>
                  </a:cubicBezTo>
                  <a:close/>
                  <a:moveTo>
                    <a:pt x="37" y="503"/>
                  </a:moveTo>
                  <a:lnTo>
                    <a:pt x="37" y="503"/>
                  </a:lnTo>
                  <a:cubicBezTo>
                    <a:pt x="36" y="504"/>
                    <a:pt x="34" y="504"/>
                    <a:pt x="32" y="503"/>
                  </a:cubicBezTo>
                  <a:cubicBezTo>
                    <a:pt x="31" y="502"/>
                    <a:pt x="31" y="500"/>
                    <a:pt x="32" y="499"/>
                  </a:cubicBezTo>
                  <a:lnTo>
                    <a:pt x="32" y="499"/>
                  </a:lnTo>
                  <a:cubicBezTo>
                    <a:pt x="33" y="497"/>
                    <a:pt x="35" y="497"/>
                    <a:pt x="36" y="498"/>
                  </a:cubicBezTo>
                  <a:cubicBezTo>
                    <a:pt x="38" y="499"/>
                    <a:pt x="38" y="501"/>
                    <a:pt x="37" y="503"/>
                  </a:cubicBezTo>
                  <a:close/>
                  <a:moveTo>
                    <a:pt x="29" y="513"/>
                  </a:moveTo>
                  <a:lnTo>
                    <a:pt x="29" y="513"/>
                  </a:lnTo>
                  <a:cubicBezTo>
                    <a:pt x="28" y="514"/>
                    <a:pt x="26" y="514"/>
                    <a:pt x="25" y="513"/>
                  </a:cubicBezTo>
                  <a:cubicBezTo>
                    <a:pt x="23" y="512"/>
                    <a:pt x="23" y="510"/>
                    <a:pt x="24" y="509"/>
                  </a:cubicBezTo>
                  <a:lnTo>
                    <a:pt x="24" y="509"/>
                  </a:lnTo>
                  <a:cubicBezTo>
                    <a:pt x="25" y="507"/>
                    <a:pt x="27" y="507"/>
                    <a:pt x="29" y="508"/>
                  </a:cubicBezTo>
                  <a:cubicBezTo>
                    <a:pt x="30" y="509"/>
                    <a:pt x="30" y="511"/>
                    <a:pt x="29" y="513"/>
                  </a:cubicBezTo>
                  <a:close/>
                  <a:moveTo>
                    <a:pt x="22" y="523"/>
                  </a:moveTo>
                  <a:lnTo>
                    <a:pt x="22" y="523"/>
                  </a:lnTo>
                  <a:cubicBezTo>
                    <a:pt x="21" y="524"/>
                    <a:pt x="19" y="524"/>
                    <a:pt x="17" y="523"/>
                  </a:cubicBezTo>
                  <a:cubicBezTo>
                    <a:pt x="16" y="522"/>
                    <a:pt x="16" y="520"/>
                    <a:pt x="17" y="519"/>
                  </a:cubicBezTo>
                  <a:lnTo>
                    <a:pt x="17" y="519"/>
                  </a:lnTo>
                  <a:cubicBezTo>
                    <a:pt x="18" y="517"/>
                    <a:pt x="20" y="517"/>
                    <a:pt x="21" y="518"/>
                  </a:cubicBezTo>
                  <a:cubicBezTo>
                    <a:pt x="22" y="519"/>
                    <a:pt x="23" y="521"/>
                    <a:pt x="22" y="523"/>
                  </a:cubicBezTo>
                  <a:close/>
                  <a:moveTo>
                    <a:pt x="14" y="532"/>
                  </a:moveTo>
                  <a:lnTo>
                    <a:pt x="14" y="532"/>
                  </a:lnTo>
                  <a:cubicBezTo>
                    <a:pt x="13" y="534"/>
                    <a:pt x="11" y="534"/>
                    <a:pt x="10" y="533"/>
                  </a:cubicBezTo>
                  <a:cubicBezTo>
                    <a:pt x="8" y="532"/>
                    <a:pt x="8" y="530"/>
                    <a:pt x="9" y="529"/>
                  </a:cubicBezTo>
                  <a:lnTo>
                    <a:pt x="9" y="529"/>
                  </a:lnTo>
                  <a:cubicBezTo>
                    <a:pt x="10" y="527"/>
                    <a:pt x="12" y="527"/>
                    <a:pt x="14" y="528"/>
                  </a:cubicBezTo>
                  <a:cubicBezTo>
                    <a:pt x="15" y="529"/>
                    <a:pt x="15" y="531"/>
                    <a:pt x="14" y="532"/>
                  </a:cubicBezTo>
                  <a:close/>
                  <a:moveTo>
                    <a:pt x="6" y="542"/>
                  </a:moveTo>
                  <a:lnTo>
                    <a:pt x="6" y="542"/>
                  </a:lnTo>
                  <a:cubicBezTo>
                    <a:pt x="5" y="544"/>
                    <a:pt x="3" y="544"/>
                    <a:pt x="2" y="543"/>
                  </a:cubicBezTo>
                  <a:cubicBezTo>
                    <a:pt x="1" y="542"/>
                    <a:pt x="0" y="540"/>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36" name="Freeform 843"/>
            <p:cNvSpPr>
              <a:spLocks noEditPoints="1"/>
            </p:cNvSpPr>
            <p:nvPr/>
          </p:nvSpPr>
          <p:spPr bwMode="auto">
            <a:xfrm>
              <a:off x="3841" y="2144"/>
              <a:ext cx="194" cy="214"/>
            </a:xfrm>
            <a:custGeom>
              <a:avLst/>
              <a:gdLst>
                <a:gd name="T0" fmla="*/ 252 w 258"/>
                <a:gd name="T1" fmla="*/ 1 h 335"/>
                <a:gd name="T2" fmla="*/ 249 w 258"/>
                <a:gd name="T3" fmla="*/ 15 h 335"/>
                <a:gd name="T4" fmla="*/ 244 w 258"/>
                <a:gd name="T5" fmla="*/ 11 h 335"/>
                <a:gd name="T6" fmla="*/ 241 w 258"/>
                <a:gd name="T7" fmla="*/ 25 h 335"/>
                <a:gd name="T8" fmla="*/ 241 w 258"/>
                <a:gd name="T9" fmla="*/ 21 h 335"/>
                <a:gd name="T10" fmla="*/ 229 w 258"/>
                <a:gd name="T11" fmla="*/ 36 h 335"/>
                <a:gd name="T12" fmla="*/ 234 w 258"/>
                <a:gd name="T13" fmla="*/ 35 h 335"/>
                <a:gd name="T14" fmla="*/ 221 w 258"/>
                <a:gd name="T15" fmla="*/ 41 h 335"/>
                <a:gd name="T16" fmla="*/ 219 w 258"/>
                <a:gd name="T17" fmla="*/ 55 h 335"/>
                <a:gd name="T18" fmla="*/ 214 w 258"/>
                <a:gd name="T19" fmla="*/ 51 h 335"/>
                <a:gd name="T20" fmla="*/ 211 w 258"/>
                <a:gd name="T21" fmla="*/ 65 h 335"/>
                <a:gd name="T22" fmla="*/ 211 w 258"/>
                <a:gd name="T23" fmla="*/ 60 h 335"/>
                <a:gd name="T24" fmla="*/ 199 w 258"/>
                <a:gd name="T25" fmla="*/ 75 h 335"/>
                <a:gd name="T26" fmla="*/ 203 w 258"/>
                <a:gd name="T27" fmla="*/ 75 h 335"/>
                <a:gd name="T28" fmla="*/ 191 w 258"/>
                <a:gd name="T29" fmla="*/ 81 h 335"/>
                <a:gd name="T30" fmla="*/ 188 w 258"/>
                <a:gd name="T31" fmla="*/ 95 h 335"/>
                <a:gd name="T32" fmla="*/ 183 w 258"/>
                <a:gd name="T33" fmla="*/ 91 h 335"/>
                <a:gd name="T34" fmla="*/ 181 w 258"/>
                <a:gd name="T35" fmla="*/ 105 h 335"/>
                <a:gd name="T36" fmla="*/ 180 w 258"/>
                <a:gd name="T37" fmla="*/ 100 h 335"/>
                <a:gd name="T38" fmla="*/ 169 w 258"/>
                <a:gd name="T39" fmla="*/ 115 h 335"/>
                <a:gd name="T40" fmla="*/ 173 w 258"/>
                <a:gd name="T41" fmla="*/ 115 h 335"/>
                <a:gd name="T42" fmla="*/ 161 w 258"/>
                <a:gd name="T43" fmla="*/ 121 h 335"/>
                <a:gd name="T44" fmla="*/ 158 w 258"/>
                <a:gd name="T45" fmla="*/ 134 h 335"/>
                <a:gd name="T46" fmla="*/ 153 w 258"/>
                <a:gd name="T47" fmla="*/ 130 h 335"/>
                <a:gd name="T48" fmla="*/ 150 w 258"/>
                <a:gd name="T49" fmla="*/ 144 h 335"/>
                <a:gd name="T50" fmla="*/ 150 w 258"/>
                <a:gd name="T51" fmla="*/ 140 h 335"/>
                <a:gd name="T52" fmla="*/ 138 w 258"/>
                <a:gd name="T53" fmla="*/ 155 h 335"/>
                <a:gd name="T54" fmla="*/ 143 w 258"/>
                <a:gd name="T55" fmla="*/ 154 h 335"/>
                <a:gd name="T56" fmla="*/ 130 w 258"/>
                <a:gd name="T57" fmla="*/ 160 h 335"/>
                <a:gd name="T58" fmla="*/ 127 w 258"/>
                <a:gd name="T59" fmla="*/ 174 h 335"/>
                <a:gd name="T60" fmla="*/ 123 w 258"/>
                <a:gd name="T61" fmla="*/ 170 h 335"/>
                <a:gd name="T62" fmla="*/ 120 w 258"/>
                <a:gd name="T63" fmla="*/ 184 h 335"/>
                <a:gd name="T64" fmla="*/ 119 w 258"/>
                <a:gd name="T65" fmla="*/ 180 h 335"/>
                <a:gd name="T66" fmla="*/ 108 w 258"/>
                <a:gd name="T67" fmla="*/ 194 h 335"/>
                <a:gd name="T68" fmla="*/ 112 w 258"/>
                <a:gd name="T69" fmla="*/ 194 h 335"/>
                <a:gd name="T70" fmla="*/ 100 w 258"/>
                <a:gd name="T71" fmla="*/ 200 h 335"/>
                <a:gd name="T72" fmla="*/ 97 w 258"/>
                <a:gd name="T73" fmla="*/ 214 h 335"/>
                <a:gd name="T74" fmla="*/ 92 w 258"/>
                <a:gd name="T75" fmla="*/ 210 h 335"/>
                <a:gd name="T76" fmla="*/ 89 w 258"/>
                <a:gd name="T77" fmla="*/ 224 h 335"/>
                <a:gd name="T78" fmla="*/ 89 w 258"/>
                <a:gd name="T79" fmla="*/ 219 h 335"/>
                <a:gd name="T80" fmla="*/ 77 w 258"/>
                <a:gd name="T81" fmla="*/ 234 h 335"/>
                <a:gd name="T82" fmla="*/ 82 w 258"/>
                <a:gd name="T83" fmla="*/ 234 h 335"/>
                <a:gd name="T84" fmla="*/ 69 w 258"/>
                <a:gd name="T85" fmla="*/ 240 h 335"/>
                <a:gd name="T86" fmla="*/ 67 w 258"/>
                <a:gd name="T87" fmla="*/ 254 h 335"/>
                <a:gd name="T88" fmla="*/ 62 w 258"/>
                <a:gd name="T89" fmla="*/ 250 h 335"/>
                <a:gd name="T90" fmla="*/ 59 w 258"/>
                <a:gd name="T91" fmla="*/ 264 h 335"/>
                <a:gd name="T92" fmla="*/ 59 w 258"/>
                <a:gd name="T93" fmla="*/ 259 h 335"/>
                <a:gd name="T94" fmla="*/ 47 w 258"/>
                <a:gd name="T95" fmla="*/ 274 h 335"/>
                <a:gd name="T96" fmla="*/ 51 w 258"/>
                <a:gd name="T97" fmla="*/ 273 h 335"/>
                <a:gd name="T98" fmla="*/ 39 w 258"/>
                <a:gd name="T99" fmla="*/ 279 h 335"/>
                <a:gd name="T100" fmla="*/ 36 w 258"/>
                <a:gd name="T101" fmla="*/ 293 h 335"/>
                <a:gd name="T102" fmla="*/ 31 w 258"/>
                <a:gd name="T103" fmla="*/ 289 h 335"/>
                <a:gd name="T104" fmla="*/ 29 w 258"/>
                <a:gd name="T105" fmla="*/ 303 h 335"/>
                <a:gd name="T106" fmla="*/ 28 w 258"/>
                <a:gd name="T107" fmla="*/ 299 h 335"/>
                <a:gd name="T108" fmla="*/ 17 w 258"/>
                <a:gd name="T109" fmla="*/ 314 h 335"/>
                <a:gd name="T110" fmla="*/ 21 w 258"/>
                <a:gd name="T111" fmla="*/ 313 h 335"/>
                <a:gd name="T112" fmla="*/ 9 w 258"/>
                <a:gd name="T113" fmla="*/ 319 h 335"/>
                <a:gd name="T114" fmla="*/ 6 w 258"/>
                <a:gd name="T115" fmla="*/ 333 h 335"/>
                <a:gd name="T116" fmla="*/ 1 w 258"/>
                <a:gd name="T117" fmla="*/ 3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257" y="5"/>
                  </a:moveTo>
                  <a:lnTo>
                    <a:pt x="257" y="5"/>
                  </a:lnTo>
                  <a:cubicBezTo>
                    <a:pt x="256" y="7"/>
                    <a:pt x="254" y="7"/>
                    <a:pt x="252" y="6"/>
                  </a:cubicBezTo>
                  <a:cubicBezTo>
                    <a:pt x="251" y="5"/>
                    <a:pt x="251" y="3"/>
                    <a:pt x="252" y="1"/>
                  </a:cubicBezTo>
                  <a:lnTo>
                    <a:pt x="252" y="1"/>
                  </a:lnTo>
                  <a:cubicBezTo>
                    <a:pt x="253" y="0"/>
                    <a:pt x="255" y="0"/>
                    <a:pt x="256" y="1"/>
                  </a:cubicBezTo>
                  <a:cubicBezTo>
                    <a:pt x="257" y="2"/>
                    <a:pt x="258" y="4"/>
                    <a:pt x="257" y="5"/>
                  </a:cubicBezTo>
                  <a:close/>
                  <a:moveTo>
                    <a:pt x="249" y="15"/>
                  </a:moveTo>
                  <a:lnTo>
                    <a:pt x="249" y="15"/>
                  </a:lnTo>
                  <a:cubicBezTo>
                    <a:pt x="248" y="17"/>
                    <a:pt x="246" y="17"/>
                    <a:pt x="245" y="16"/>
                  </a:cubicBezTo>
                  <a:cubicBezTo>
                    <a:pt x="243" y="15"/>
                    <a:pt x="243" y="13"/>
                    <a:pt x="244" y="11"/>
                  </a:cubicBezTo>
                  <a:lnTo>
                    <a:pt x="244" y="11"/>
                  </a:lnTo>
                  <a:cubicBezTo>
                    <a:pt x="245" y="10"/>
                    <a:pt x="247" y="10"/>
                    <a:pt x="249" y="11"/>
                  </a:cubicBezTo>
                  <a:cubicBezTo>
                    <a:pt x="250" y="12"/>
                    <a:pt x="250" y="14"/>
                    <a:pt x="249" y="15"/>
                  </a:cubicBezTo>
                  <a:close/>
                  <a:moveTo>
                    <a:pt x="241" y="25"/>
                  </a:moveTo>
                  <a:lnTo>
                    <a:pt x="241" y="25"/>
                  </a:lnTo>
                  <a:cubicBezTo>
                    <a:pt x="240" y="26"/>
                    <a:pt x="238" y="27"/>
                    <a:pt x="237" y="26"/>
                  </a:cubicBezTo>
                  <a:cubicBezTo>
                    <a:pt x="236" y="25"/>
                    <a:pt x="235" y="23"/>
                    <a:pt x="237" y="21"/>
                  </a:cubicBezTo>
                  <a:lnTo>
                    <a:pt x="237" y="21"/>
                  </a:lnTo>
                  <a:cubicBezTo>
                    <a:pt x="238" y="20"/>
                    <a:pt x="240" y="20"/>
                    <a:pt x="241" y="21"/>
                  </a:cubicBezTo>
                  <a:cubicBezTo>
                    <a:pt x="242" y="22"/>
                    <a:pt x="242" y="24"/>
                    <a:pt x="241" y="25"/>
                  </a:cubicBezTo>
                  <a:close/>
                  <a:moveTo>
                    <a:pt x="234" y="35"/>
                  </a:moveTo>
                  <a:lnTo>
                    <a:pt x="234" y="35"/>
                  </a:lnTo>
                  <a:cubicBezTo>
                    <a:pt x="233" y="36"/>
                    <a:pt x="231" y="37"/>
                    <a:pt x="229" y="36"/>
                  </a:cubicBezTo>
                  <a:cubicBezTo>
                    <a:pt x="228" y="34"/>
                    <a:pt x="228" y="32"/>
                    <a:pt x="229" y="31"/>
                  </a:cubicBezTo>
                  <a:lnTo>
                    <a:pt x="229" y="31"/>
                  </a:lnTo>
                  <a:cubicBezTo>
                    <a:pt x="230" y="30"/>
                    <a:pt x="232" y="30"/>
                    <a:pt x="233" y="31"/>
                  </a:cubicBezTo>
                  <a:cubicBezTo>
                    <a:pt x="235" y="32"/>
                    <a:pt x="235" y="34"/>
                    <a:pt x="234" y="35"/>
                  </a:cubicBezTo>
                  <a:close/>
                  <a:moveTo>
                    <a:pt x="226" y="45"/>
                  </a:moveTo>
                  <a:lnTo>
                    <a:pt x="226" y="45"/>
                  </a:lnTo>
                  <a:cubicBezTo>
                    <a:pt x="225" y="46"/>
                    <a:pt x="223" y="47"/>
                    <a:pt x="222" y="45"/>
                  </a:cubicBezTo>
                  <a:cubicBezTo>
                    <a:pt x="220" y="44"/>
                    <a:pt x="220" y="42"/>
                    <a:pt x="221" y="41"/>
                  </a:cubicBezTo>
                  <a:lnTo>
                    <a:pt x="221" y="41"/>
                  </a:lnTo>
                  <a:cubicBezTo>
                    <a:pt x="222" y="40"/>
                    <a:pt x="224" y="40"/>
                    <a:pt x="226" y="41"/>
                  </a:cubicBezTo>
                  <a:cubicBezTo>
                    <a:pt x="227" y="42"/>
                    <a:pt x="227" y="44"/>
                    <a:pt x="226" y="45"/>
                  </a:cubicBezTo>
                  <a:close/>
                  <a:moveTo>
                    <a:pt x="219" y="55"/>
                  </a:moveTo>
                  <a:lnTo>
                    <a:pt x="219" y="55"/>
                  </a:lnTo>
                  <a:cubicBezTo>
                    <a:pt x="218" y="56"/>
                    <a:pt x="216" y="56"/>
                    <a:pt x="214" y="55"/>
                  </a:cubicBezTo>
                  <a:cubicBezTo>
                    <a:pt x="213" y="54"/>
                    <a:pt x="213" y="52"/>
                    <a:pt x="214" y="51"/>
                  </a:cubicBezTo>
                  <a:lnTo>
                    <a:pt x="214" y="51"/>
                  </a:lnTo>
                  <a:cubicBezTo>
                    <a:pt x="215" y="50"/>
                    <a:pt x="217" y="49"/>
                    <a:pt x="218" y="51"/>
                  </a:cubicBezTo>
                  <a:cubicBezTo>
                    <a:pt x="219" y="52"/>
                    <a:pt x="220" y="54"/>
                    <a:pt x="219" y="55"/>
                  </a:cubicBezTo>
                  <a:close/>
                  <a:moveTo>
                    <a:pt x="211" y="65"/>
                  </a:moveTo>
                  <a:lnTo>
                    <a:pt x="211" y="65"/>
                  </a:lnTo>
                  <a:cubicBezTo>
                    <a:pt x="210" y="66"/>
                    <a:pt x="208" y="66"/>
                    <a:pt x="207" y="65"/>
                  </a:cubicBezTo>
                  <a:cubicBezTo>
                    <a:pt x="205" y="64"/>
                    <a:pt x="205" y="62"/>
                    <a:pt x="206" y="61"/>
                  </a:cubicBezTo>
                  <a:lnTo>
                    <a:pt x="206" y="61"/>
                  </a:lnTo>
                  <a:cubicBezTo>
                    <a:pt x="207" y="60"/>
                    <a:pt x="209" y="59"/>
                    <a:pt x="211" y="60"/>
                  </a:cubicBezTo>
                  <a:cubicBezTo>
                    <a:pt x="212" y="62"/>
                    <a:pt x="212" y="63"/>
                    <a:pt x="211" y="65"/>
                  </a:cubicBezTo>
                  <a:close/>
                  <a:moveTo>
                    <a:pt x="203" y="75"/>
                  </a:moveTo>
                  <a:lnTo>
                    <a:pt x="203" y="75"/>
                  </a:lnTo>
                  <a:cubicBezTo>
                    <a:pt x="202" y="76"/>
                    <a:pt x="200" y="76"/>
                    <a:pt x="199" y="75"/>
                  </a:cubicBezTo>
                  <a:cubicBezTo>
                    <a:pt x="198" y="74"/>
                    <a:pt x="197" y="72"/>
                    <a:pt x="199" y="71"/>
                  </a:cubicBezTo>
                  <a:lnTo>
                    <a:pt x="199" y="71"/>
                  </a:lnTo>
                  <a:cubicBezTo>
                    <a:pt x="200" y="70"/>
                    <a:pt x="202" y="69"/>
                    <a:pt x="203" y="70"/>
                  </a:cubicBezTo>
                  <a:cubicBezTo>
                    <a:pt x="204" y="71"/>
                    <a:pt x="204" y="73"/>
                    <a:pt x="203" y="75"/>
                  </a:cubicBezTo>
                  <a:close/>
                  <a:moveTo>
                    <a:pt x="196" y="85"/>
                  </a:moveTo>
                  <a:lnTo>
                    <a:pt x="196" y="85"/>
                  </a:lnTo>
                  <a:cubicBezTo>
                    <a:pt x="195" y="86"/>
                    <a:pt x="193" y="86"/>
                    <a:pt x="191" y="85"/>
                  </a:cubicBezTo>
                  <a:cubicBezTo>
                    <a:pt x="190" y="84"/>
                    <a:pt x="190" y="82"/>
                    <a:pt x="191" y="81"/>
                  </a:cubicBezTo>
                  <a:lnTo>
                    <a:pt x="191" y="81"/>
                  </a:lnTo>
                  <a:cubicBezTo>
                    <a:pt x="192" y="79"/>
                    <a:pt x="194" y="79"/>
                    <a:pt x="195" y="80"/>
                  </a:cubicBezTo>
                  <a:cubicBezTo>
                    <a:pt x="197" y="81"/>
                    <a:pt x="197" y="83"/>
                    <a:pt x="196" y="85"/>
                  </a:cubicBezTo>
                  <a:close/>
                  <a:moveTo>
                    <a:pt x="188" y="95"/>
                  </a:moveTo>
                  <a:lnTo>
                    <a:pt x="188" y="95"/>
                  </a:lnTo>
                  <a:cubicBezTo>
                    <a:pt x="187" y="96"/>
                    <a:pt x="185" y="96"/>
                    <a:pt x="184" y="95"/>
                  </a:cubicBezTo>
                  <a:cubicBezTo>
                    <a:pt x="182" y="94"/>
                    <a:pt x="182" y="92"/>
                    <a:pt x="183" y="91"/>
                  </a:cubicBezTo>
                  <a:lnTo>
                    <a:pt x="183" y="91"/>
                  </a:lnTo>
                  <a:cubicBezTo>
                    <a:pt x="184" y="89"/>
                    <a:pt x="186" y="89"/>
                    <a:pt x="188" y="90"/>
                  </a:cubicBezTo>
                  <a:cubicBezTo>
                    <a:pt x="189" y="91"/>
                    <a:pt x="189" y="93"/>
                    <a:pt x="188" y="95"/>
                  </a:cubicBezTo>
                  <a:close/>
                  <a:moveTo>
                    <a:pt x="181" y="105"/>
                  </a:moveTo>
                  <a:lnTo>
                    <a:pt x="181" y="105"/>
                  </a:lnTo>
                  <a:cubicBezTo>
                    <a:pt x="180" y="106"/>
                    <a:pt x="178" y="106"/>
                    <a:pt x="176" y="105"/>
                  </a:cubicBezTo>
                  <a:cubicBezTo>
                    <a:pt x="175" y="104"/>
                    <a:pt x="175" y="102"/>
                    <a:pt x="176" y="101"/>
                  </a:cubicBezTo>
                  <a:lnTo>
                    <a:pt x="176" y="101"/>
                  </a:lnTo>
                  <a:cubicBezTo>
                    <a:pt x="177" y="99"/>
                    <a:pt x="179" y="99"/>
                    <a:pt x="180" y="100"/>
                  </a:cubicBezTo>
                  <a:cubicBezTo>
                    <a:pt x="181" y="101"/>
                    <a:pt x="182" y="103"/>
                    <a:pt x="181" y="105"/>
                  </a:cubicBezTo>
                  <a:close/>
                  <a:moveTo>
                    <a:pt x="173" y="115"/>
                  </a:moveTo>
                  <a:lnTo>
                    <a:pt x="173" y="115"/>
                  </a:lnTo>
                  <a:cubicBezTo>
                    <a:pt x="172" y="116"/>
                    <a:pt x="170" y="116"/>
                    <a:pt x="169" y="115"/>
                  </a:cubicBezTo>
                  <a:cubicBezTo>
                    <a:pt x="167" y="114"/>
                    <a:pt x="167" y="112"/>
                    <a:pt x="168" y="111"/>
                  </a:cubicBezTo>
                  <a:lnTo>
                    <a:pt x="168" y="111"/>
                  </a:lnTo>
                  <a:cubicBezTo>
                    <a:pt x="169" y="109"/>
                    <a:pt x="171" y="109"/>
                    <a:pt x="173" y="110"/>
                  </a:cubicBezTo>
                  <a:cubicBezTo>
                    <a:pt x="174" y="111"/>
                    <a:pt x="174" y="113"/>
                    <a:pt x="173" y="115"/>
                  </a:cubicBezTo>
                  <a:close/>
                  <a:moveTo>
                    <a:pt x="165" y="124"/>
                  </a:moveTo>
                  <a:lnTo>
                    <a:pt x="165" y="124"/>
                  </a:lnTo>
                  <a:cubicBezTo>
                    <a:pt x="164" y="126"/>
                    <a:pt x="162" y="126"/>
                    <a:pt x="161" y="125"/>
                  </a:cubicBezTo>
                  <a:cubicBezTo>
                    <a:pt x="160" y="124"/>
                    <a:pt x="159" y="122"/>
                    <a:pt x="161" y="121"/>
                  </a:cubicBezTo>
                  <a:lnTo>
                    <a:pt x="161" y="121"/>
                  </a:lnTo>
                  <a:cubicBezTo>
                    <a:pt x="162" y="119"/>
                    <a:pt x="164" y="119"/>
                    <a:pt x="165" y="120"/>
                  </a:cubicBezTo>
                  <a:cubicBezTo>
                    <a:pt x="166" y="121"/>
                    <a:pt x="167" y="123"/>
                    <a:pt x="165" y="124"/>
                  </a:cubicBezTo>
                  <a:close/>
                  <a:moveTo>
                    <a:pt x="158" y="134"/>
                  </a:moveTo>
                  <a:lnTo>
                    <a:pt x="158" y="134"/>
                  </a:lnTo>
                  <a:cubicBezTo>
                    <a:pt x="157" y="136"/>
                    <a:pt x="155" y="136"/>
                    <a:pt x="153" y="135"/>
                  </a:cubicBezTo>
                  <a:cubicBezTo>
                    <a:pt x="152" y="134"/>
                    <a:pt x="152" y="132"/>
                    <a:pt x="153" y="130"/>
                  </a:cubicBezTo>
                  <a:lnTo>
                    <a:pt x="153" y="130"/>
                  </a:lnTo>
                  <a:cubicBezTo>
                    <a:pt x="154" y="129"/>
                    <a:pt x="156" y="129"/>
                    <a:pt x="157" y="130"/>
                  </a:cubicBezTo>
                  <a:cubicBezTo>
                    <a:pt x="159" y="131"/>
                    <a:pt x="159" y="133"/>
                    <a:pt x="158" y="134"/>
                  </a:cubicBezTo>
                  <a:close/>
                  <a:moveTo>
                    <a:pt x="150" y="144"/>
                  </a:moveTo>
                  <a:lnTo>
                    <a:pt x="150" y="144"/>
                  </a:lnTo>
                  <a:cubicBezTo>
                    <a:pt x="149" y="146"/>
                    <a:pt x="147" y="146"/>
                    <a:pt x="146" y="145"/>
                  </a:cubicBezTo>
                  <a:cubicBezTo>
                    <a:pt x="144" y="144"/>
                    <a:pt x="144" y="142"/>
                    <a:pt x="145" y="140"/>
                  </a:cubicBezTo>
                  <a:lnTo>
                    <a:pt x="145" y="140"/>
                  </a:lnTo>
                  <a:cubicBezTo>
                    <a:pt x="146" y="139"/>
                    <a:pt x="148" y="139"/>
                    <a:pt x="150" y="140"/>
                  </a:cubicBezTo>
                  <a:cubicBezTo>
                    <a:pt x="151" y="141"/>
                    <a:pt x="151" y="143"/>
                    <a:pt x="150" y="144"/>
                  </a:cubicBezTo>
                  <a:close/>
                  <a:moveTo>
                    <a:pt x="143" y="154"/>
                  </a:moveTo>
                  <a:lnTo>
                    <a:pt x="143" y="154"/>
                  </a:lnTo>
                  <a:cubicBezTo>
                    <a:pt x="142" y="156"/>
                    <a:pt x="140" y="156"/>
                    <a:pt x="138" y="155"/>
                  </a:cubicBezTo>
                  <a:cubicBezTo>
                    <a:pt x="137" y="154"/>
                    <a:pt x="137" y="152"/>
                    <a:pt x="138" y="150"/>
                  </a:cubicBezTo>
                  <a:lnTo>
                    <a:pt x="138" y="150"/>
                  </a:lnTo>
                  <a:cubicBezTo>
                    <a:pt x="139" y="149"/>
                    <a:pt x="141" y="149"/>
                    <a:pt x="142" y="150"/>
                  </a:cubicBezTo>
                  <a:cubicBezTo>
                    <a:pt x="143" y="151"/>
                    <a:pt x="144" y="153"/>
                    <a:pt x="143" y="154"/>
                  </a:cubicBezTo>
                  <a:close/>
                  <a:moveTo>
                    <a:pt x="135" y="164"/>
                  </a:moveTo>
                  <a:lnTo>
                    <a:pt x="135" y="164"/>
                  </a:lnTo>
                  <a:cubicBezTo>
                    <a:pt x="134" y="166"/>
                    <a:pt x="132" y="166"/>
                    <a:pt x="131" y="165"/>
                  </a:cubicBezTo>
                  <a:cubicBezTo>
                    <a:pt x="129" y="164"/>
                    <a:pt x="129" y="162"/>
                    <a:pt x="130" y="160"/>
                  </a:cubicBezTo>
                  <a:lnTo>
                    <a:pt x="130" y="160"/>
                  </a:lnTo>
                  <a:cubicBezTo>
                    <a:pt x="131" y="159"/>
                    <a:pt x="133" y="159"/>
                    <a:pt x="135" y="160"/>
                  </a:cubicBezTo>
                  <a:cubicBezTo>
                    <a:pt x="136" y="161"/>
                    <a:pt x="136" y="163"/>
                    <a:pt x="135" y="164"/>
                  </a:cubicBezTo>
                  <a:close/>
                  <a:moveTo>
                    <a:pt x="127" y="174"/>
                  </a:moveTo>
                  <a:lnTo>
                    <a:pt x="127" y="174"/>
                  </a:lnTo>
                  <a:cubicBezTo>
                    <a:pt x="126" y="175"/>
                    <a:pt x="124" y="176"/>
                    <a:pt x="123" y="175"/>
                  </a:cubicBezTo>
                  <a:cubicBezTo>
                    <a:pt x="122" y="174"/>
                    <a:pt x="121" y="172"/>
                    <a:pt x="123" y="170"/>
                  </a:cubicBezTo>
                  <a:lnTo>
                    <a:pt x="123" y="170"/>
                  </a:lnTo>
                  <a:cubicBezTo>
                    <a:pt x="124" y="169"/>
                    <a:pt x="126" y="169"/>
                    <a:pt x="127" y="170"/>
                  </a:cubicBezTo>
                  <a:cubicBezTo>
                    <a:pt x="128" y="171"/>
                    <a:pt x="129" y="173"/>
                    <a:pt x="127" y="174"/>
                  </a:cubicBezTo>
                  <a:close/>
                  <a:moveTo>
                    <a:pt x="120" y="184"/>
                  </a:moveTo>
                  <a:lnTo>
                    <a:pt x="120" y="184"/>
                  </a:lnTo>
                  <a:cubicBezTo>
                    <a:pt x="119" y="185"/>
                    <a:pt x="117" y="186"/>
                    <a:pt x="115" y="185"/>
                  </a:cubicBezTo>
                  <a:cubicBezTo>
                    <a:pt x="114" y="183"/>
                    <a:pt x="114" y="181"/>
                    <a:pt x="115" y="180"/>
                  </a:cubicBezTo>
                  <a:lnTo>
                    <a:pt x="115" y="180"/>
                  </a:lnTo>
                  <a:cubicBezTo>
                    <a:pt x="116" y="179"/>
                    <a:pt x="118" y="179"/>
                    <a:pt x="119" y="180"/>
                  </a:cubicBezTo>
                  <a:cubicBezTo>
                    <a:pt x="121" y="181"/>
                    <a:pt x="121" y="183"/>
                    <a:pt x="120" y="184"/>
                  </a:cubicBezTo>
                  <a:close/>
                  <a:moveTo>
                    <a:pt x="112" y="194"/>
                  </a:moveTo>
                  <a:lnTo>
                    <a:pt x="112" y="194"/>
                  </a:lnTo>
                  <a:cubicBezTo>
                    <a:pt x="111" y="195"/>
                    <a:pt x="109" y="196"/>
                    <a:pt x="108" y="194"/>
                  </a:cubicBezTo>
                  <a:cubicBezTo>
                    <a:pt x="106" y="193"/>
                    <a:pt x="106" y="191"/>
                    <a:pt x="107" y="190"/>
                  </a:cubicBezTo>
                  <a:lnTo>
                    <a:pt x="107" y="190"/>
                  </a:lnTo>
                  <a:cubicBezTo>
                    <a:pt x="108" y="189"/>
                    <a:pt x="110" y="189"/>
                    <a:pt x="112" y="190"/>
                  </a:cubicBezTo>
                  <a:cubicBezTo>
                    <a:pt x="113" y="191"/>
                    <a:pt x="113" y="193"/>
                    <a:pt x="112" y="194"/>
                  </a:cubicBezTo>
                  <a:close/>
                  <a:moveTo>
                    <a:pt x="105" y="204"/>
                  </a:moveTo>
                  <a:lnTo>
                    <a:pt x="105" y="204"/>
                  </a:lnTo>
                  <a:cubicBezTo>
                    <a:pt x="104" y="205"/>
                    <a:pt x="102" y="205"/>
                    <a:pt x="100" y="204"/>
                  </a:cubicBezTo>
                  <a:cubicBezTo>
                    <a:pt x="99" y="203"/>
                    <a:pt x="99" y="201"/>
                    <a:pt x="100" y="200"/>
                  </a:cubicBezTo>
                  <a:lnTo>
                    <a:pt x="100" y="200"/>
                  </a:lnTo>
                  <a:cubicBezTo>
                    <a:pt x="101" y="199"/>
                    <a:pt x="103" y="198"/>
                    <a:pt x="104" y="200"/>
                  </a:cubicBezTo>
                  <a:cubicBezTo>
                    <a:pt x="105" y="201"/>
                    <a:pt x="106" y="203"/>
                    <a:pt x="105" y="204"/>
                  </a:cubicBezTo>
                  <a:close/>
                  <a:moveTo>
                    <a:pt x="97" y="214"/>
                  </a:moveTo>
                  <a:lnTo>
                    <a:pt x="97" y="214"/>
                  </a:lnTo>
                  <a:cubicBezTo>
                    <a:pt x="96" y="215"/>
                    <a:pt x="94" y="215"/>
                    <a:pt x="93" y="214"/>
                  </a:cubicBezTo>
                  <a:cubicBezTo>
                    <a:pt x="91" y="213"/>
                    <a:pt x="91" y="211"/>
                    <a:pt x="92" y="210"/>
                  </a:cubicBezTo>
                  <a:lnTo>
                    <a:pt x="92" y="210"/>
                  </a:lnTo>
                  <a:cubicBezTo>
                    <a:pt x="93" y="209"/>
                    <a:pt x="95" y="208"/>
                    <a:pt x="97" y="209"/>
                  </a:cubicBezTo>
                  <a:cubicBezTo>
                    <a:pt x="98" y="211"/>
                    <a:pt x="98" y="212"/>
                    <a:pt x="97" y="214"/>
                  </a:cubicBezTo>
                  <a:close/>
                  <a:moveTo>
                    <a:pt x="89" y="224"/>
                  </a:moveTo>
                  <a:lnTo>
                    <a:pt x="89" y="224"/>
                  </a:lnTo>
                  <a:cubicBezTo>
                    <a:pt x="88" y="225"/>
                    <a:pt x="86" y="225"/>
                    <a:pt x="85" y="224"/>
                  </a:cubicBezTo>
                  <a:cubicBezTo>
                    <a:pt x="84" y="223"/>
                    <a:pt x="83" y="221"/>
                    <a:pt x="85" y="220"/>
                  </a:cubicBezTo>
                  <a:lnTo>
                    <a:pt x="85" y="220"/>
                  </a:lnTo>
                  <a:cubicBezTo>
                    <a:pt x="86" y="219"/>
                    <a:pt x="88" y="218"/>
                    <a:pt x="89" y="219"/>
                  </a:cubicBezTo>
                  <a:cubicBezTo>
                    <a:pt x="90" y="220"/>
                    <a:pt x="91" y="222"/>
                    <a:pt x="89" y="224"/>
                  </a:cubicBezTo>
                  <a:close/>
                  <a:moveTo>
                    <a:pt x="82" y="234"/>
                  </a:moveTo>
                  <a:lnTo>
                    <a:pt x="82" y="234"/>
                  </a:lnTo>
                  <a:cubicBezTo>
                    <a:pt x="81" y="235"/>
                    <a:pt x="79" y="235"/>
                    <a:pt x="77" y="234"/>
                  </a:cubicBezTo>
                  <a:cubicBezTo>
                    <a:pt x="76" y="233"/>
                    <a:pt x="76" y="231"/>
                    <a:pt x="77" y="230"/>
                  </a:cubicBezTo>
                  <a:lnTo>
                    <a:pt x="77" y="230"/>
                  </a:lnTo>
                  <a:cubicBezTo>
                    <a:pt x="78" y="228"/>
                    <a:pt x="80" y="228"/>
                    <a:pt x="81" y="229"/>
                  </a:cubicBezTo>
                  <a:cubicBezTo>
                    <a:pt x="83" y="230"/>
                    <a:pt x="83" y="232"/>
                    <a:pt x="82" y="234"/>
                  </a:cubicBezTo>
                  <a:close/>
                  <a:moveTo>
                    <a:pt x="74" y="244"/>
                  </a:moveTo>
                  <a:lnTo>
                    <a:pt x="74" y="244"/>
                  </a:lnTo>
                  <a:cubicBezTo>
                    <a:pt x="73" y="245"/>
                    <a:pt x="71" y="245"/>
                    <a:pt x="70" y="244"/>
                  </a:cubicBezTo>
                  <a:cubicBezTo>
                    <a:pt x="68" y="243"/>
                    <a:pt x="68" y="241"/>
                    <a:pt x="69" y="240"/>
                  </a:cubicBezTo>
                  <a:lnTo>
                    <a:pt x="69" y="240"/>
                  </a:lnTo>
                  <a:cubicBezTo>
                    <a:pt x="70" y="238"/>
                    <a:pt x="72" y="238"/>
                    <a:pt x="74" y="239"/>
                  </a:cubicBezTo>
                  <a:cubicBezTo>
                    <a:pt x="75" y="240"/>
                    <a:pt x="75" y="242"/>
                    <a:pt x="74" y="244"/>
                  </a:cubicBezTo>
                  <a:close/>
                  <a:moveTo>
                    <a:pt x="67" y="254"/>
                  </a:moveTo>
                  <a:lnTo>
                    <a:pt x="67" y="254"/>
                  </a:lnTo>
                  <a:cubicBezTo>
                    <a:pt x="66" y="255"/>
                    <a:pt x="64" y="255"/>
                    <a:pt x="62" y="254"/>
                  </a:cubicBezTo>
                  <a:cubicBezTo>
                    <a:pt x="61" y="253"/>
                    <a:pt x="61" y="251"/>
                    <a:pt x="62" y="250"/>
                  </a:cubicBezTo>
                  <a:lnTo>
                    <a:pt x="62" y="250"/>
                  </a:lnTo>
                  <a:cubicBezTo>
                    <a:pt x="63" y="248"/>
                    <a:pt x="65" y="248"/>
                    <a:pt x="66" y="249"/>
                  </a:cubicBezTo>
                  <a:cubicBezTo>
                    <a:pt x="67" y="250"/>
                    <a:pt x="68" y="252"/>
                    <a:pt x="67" y="254"/>
                  </a:cubicBezTo>
                  <a:close/>
                  <a:moveTo>
                    <a:pt x="59" y="264"/>
                  </a:moveTo>
                  <a:lnTo>
                    <a:pt x="59" y="264"/>
                  </a:lnTo>
                  <a:cubicBezTo>
                    <a:pt x="58" y="265"/>
                    <a:pt x="56" y="265"/>
                    <a:pt x="55" y="264"/>
                  </a:cubicBezTo>
                  <a:cubicBezTo>
                    <a:pt x="53" y="263"/>
                    <a:pt x="53" y="261"/>
                    <a:pt x="54" y="260"/>
                  </a:cubicBezTo>
                  <a:lnTo>
                    <a:pt x="54" y="260"/>
                  </a:lnTo>
                  <a:cubicBezTo>
                    <a:pt x="55" y="258"/>
                    <a:pt x="57" y="258"/>
                    <a:pt x="59" y="259"/>
                  </a:cubicBezTo>
                  <a:cubicBezTo>
                    <a:pt x="60" y="260"/>
                    <a:pt x="60" y="262"/>
                    <a:pt x="59" y="264"/>
                  </a:cubicBezTo>
                  <a:close/>
                  <a:moveTo>
                    <a:pt x="51" y="273"/>
                  </a:moveTo>
                  <a:lnTo>
                    <a:pt x="51" y="273"/>
                  </a:lnTo>
                  <a:cubicBezTo>
                    <a:pt x="50" y="275"/>
                    <a:pt x="48" y="275"/>
                    <a:pt x="47" y="274"/>
                  </a:cubicBezTo>
                  <a:cubicBezTo>
                    <a:pt x="46" y="273"/>
                    <a:pt x="45" y="271"/>
                    <a:pt x="47" y="270"/>
                  </a:cubicBezTo>
                  <a:lnTo>
                    <a:pt x="47" y="270"/>
                  </a:lnTo>
                  <a:cubicBezTo>
                    <a:pt x="48" y="268"/>
                    <a:pt x="50" y="268"/>
                    <a:pt x="51" y="269"/>
                  </a:cubicBezTo>
                  <a:cubicBezTo>
                    <a:pt x="52" y="270"/>
                    <a:pt x="53" y="272"/>
                    <a:pt x="51" y="273"/>
                  </a:cubicBezTo>
                  <a:close/>
                  <a:moveTo>
                    <a:pt x="44" y="283"/>
                  </a:moveTo>
                  <a:lnTo>
                    <a:pt x="44" y="283"/>
                  </a:lnTo>
                  <a:cubicBezTo>
                    <a:pt x="43" y="285"/>
                    <a:pt x="41" y="285"/>
                    <a:pt x="39" y="284"/>
                  </a:cubicBezTo>
                  <a:cubicBezTo>
                    <a:pt x="38" y="283"/>
                    <a:pt x="38" y="281"/>
                    <a:pt x="39" y="279"/>
                  </a:cubicBezTo>
                  <a:lnTo>
                    <a:pt x="39" y="279"/>
                  </a:lnTo>
                  <a:cubicBezTo>
                    <a:pt x="40" y="278"/>
                    <a:pt x="42" y="278"/>
                    <a:pt x="43" y="279"/>
                  </a:cubicBezTo>
                  <a:cubicBezTo>
                    <a:pt x="45" y="280"/>
                    <a:pt x="45" y="282"/>
                    <a:pt x="44" y="283"/>
                  </a:cubicBezTo>
                  <a:close/>
                  <a:moveTo>
                    <a:pt x="36" y="293"/>
                  </a:moveTo>
                  <a:lnTo>
                    <a:pt x="36" y="293"/>
                  </a:lnTo>
                  <a:cubicBezTo>
                    <a:pt x="35" y="295"/>
                    <a:pt x="33" y="295"/>
                    <a:pt x="32" y="294"/>
                  </a:cubicBezTo>
                  <a:cubicBezTo>
                    <a:pt x="30" y="293"/>
                    <a:pt x="30" y="291"/>
                    <a:pt x="31" y="289"/>
                  </a:cubicBezTo>
                  <a:lnTo>
                    <a:pt x="31" y="289"/>
                  </a:lnTo>
                  <a:cubicBezTo>
                    <a:pt x="32" y="288"/>
                    <a:pt x="34" y="288"/>
                    <a:pt x="36" y="289"/>
                  </a:cubicBezTo>
                  <a:cubicBezTo>
                    <a:pt x="37" y="290"/>
                    <a:pt x="37" y="292"/>
                    <a:pt x="36" y="293"/>
                  </a:cubicBezTo>
                  <a:close/>
                  <a:moveTo>
                    <a:pt x="29" y="303"/>
                  </a:moveTo>
                  <a:lnTo>
                    <a:pt x="29" y="303"/>
                  </a:lnTo>
                  <a:cubicBezTo>
                    <a:pt x="28" y="305"/>
                    <a:pt x="26" y="305"/>
                    <a:pt x="24" y="304"/>
                  </a:cubicBezTo>
                  <a:cubicBezTo>
                    <a:pt x="23" y="303"/>
                    <a:pt x="23" y="301"/>
                    <a:pt x="24" y="299"/>
                  </a:cubicBezTo>
                  <a:lnTo>
                    <a:pt x="24" y="299"/>
                  </a:lnTo>
                  <a:cubicBezTo>
                    <a:pt x="25" y="298"/>
                    <a:pt x="27" y="298"/>
                    <a:pt x="28" y="299"/>
                  </a:cubicBezTo>
                  <a:cubicBezTo>
                    <a:pt x="29" y="300"/>
                    <a:pt x="30" y="302"/>
                    <a:pt x="29" y="303"/>
                  </a:cubicBezTo>
                  <a:close/>
                  <a:moveTo>
                    <a:pt x="21" y="313"/>
                  </a:moveTo>
                  <a:lnTo>
                    <a:pt x="21" y="313"/>
                  </a:lnTo>
                  <a:cubicBezTo>
                    <a:pt x="20" y="315"/>
                    <a:pt x="18" y="315"/>
                    <a:pt x="17" y="314"/>
                  </a:cubicBezTo>
                  <a:cubicBezTo>
                    <a:pt x="15" y="313"/>
                    <a:pt x="15" y="311"/>
                    <a:pt x="16" y="309"/>
                  </a:cubicBezTo>
                  <a:lnTo>
                    <a:pt x="16" y="309"/>
                  </a:lnTo>
                  <a:cubicBezTo>
                    <a:pt x="17" y="308"/>
                    <a:pt x="19" y="308"/>
                    <a:pt x="21" y="309"/>
                  </a:cubicBezTo>
                  <a:cubicBezTo>
                    <a:pt x="22" y="310"/>
                    <a:pt x="22" y="312"/>
                    <a:pt x="21" y="313"/>
                  </a:cubicBezTo>
                  <a:close/>
                  <a:moveTo>
                    <a:pt x="13" y="323"/>
                  </a:moveTo>
                  <a:lnTo>
                    <a:pt x="13" y="323"/>
                  </a:lnTo>
                  <a:cubicBezTo>
                    <a:pt x="12" y="324"/>
                    <a:pt x="10" y="325"/>
                    <a:pt x="9" y="324"/>
                  </a:cubicBezTo>
                  <a:cubicBezTo>
                    <a:pt x="8" y="323"/>
                    <a:pt x="7" y="321"/>
                    <a:pt x="9" y="319"/>
                  </a:cubicBezTo>
                  <a:lnTo>
                    <a:pt x="9" y="319"/>
                  </a:lnTo>
                  <a:cubicBezTo>
                    <a:pt x="10" y="318"/>
                    <a:pt x="12" y="318"/>
                    <a:pt x="13" y="319"/>
                  </a:cubicBezTo>
                  <a:cubicBezTo>
                    <a:pt x="14" y="320"/>
                    <a:pt x="15" y="322"/>
                    <a:pt x="13" y="323"/>
                  </a:cubicBezTo>
                  <a:close/>
                  <a:moveTo>
                    <a:pt x="6" y="333"/>
                  </a:moveTo>
                  <a:lnTo>
                    <a:pt x="6" y="333"/>
                  </a:lnTo>
                  <a:cubicBezTo>
                    <a:pt x="5" y="334"/>
                    <a:pt x="3" y="335"/>
                    <a:pt x="1" y="334"/>
                  </a:cubicBezTo>
                  <a:cubicBezTo>
                    <a:pt x="0" y="332"/>
                    <a:pt x="0" y="330"/>
                    <a:pt x="1" y="329"/>
                  </a:cubicBezTo>
                  <a:lnTo>
                    <a:pt x="1" y="329"/>
                  </a:lnTo>
                  <a:cubicBezTo>
                    <a:pt x="2" y="328"/>
                    <a:pt x="4" y="328"/>
                    <a:pt x="5" y="329"/>
                  </a:cubicBezTo>
                  <a:cubicBezTo>
                    <a:pt x="7" y="330"/>
                    <a:pt x="7" y="332"/>
                    <a:pt x="6" y="33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37" name="Group 874"/>
            <p:cNvGrpSpPr>
              <a:grpSpLocks/>
            </p:cNvGrpSpPr>
            <p:nvPr/>
          </p:nvGrpSpPr>
          <p:grpSpPr bwMode="auto">
            <a:xfrm>
              <a:off x="4171" y="1466"/>
              <a:ext cx="650" cy="548"/>
              <a:chOff x="4171" y="1466"/>
              <a:chExt cx="650" cy="548"/>
            </a:xfrm>
          </p:grpSpPr>
          <p:grpSp>
            <p:nvGrpSpPr>
              <p:cNvPr id="51827" name="Group 846"/>
              <p:cNvGrpSpPr>
                <a:grpSpLocks/>
              </p:cNvGrpSpPr>
              <p:nvPr/>
            </p:nvGrpSpPr>
            <p:grpSpPr bwMode="auto">
              <a:xfrm>
                <a:off x="4802" y="1982"/>
                <a:ext cx="19" cy="32"/>
                <a:chOff x="4802" y="1982"/>
                <a:chExt cx="19" cy="32"/>
              </a:xfrm>
            </p:grpSpPr>
            <p:sp>
              <p:nvSpPr>
                <p:cNvPr id="51855" name="Oval 844"/>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6" name="Oval 845"/>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28" name="Group 849"/>
              <p:cNvGrpSpPr>
                <a:grpSpLocks/>
              </p:cNvGrpSpPr>
              <p:nvPr/>
            </p:nvGrpSpPr>
            <p:grpSpPr bwMode="auto">
              <a:xfrm>
                <a:off x="4733" y="1678"/>
                <a:ext cx="19" cy="32"/>
                <a:chOff x="4733" y="1678"/>
                <a:chExt cx="19" cy="32"/>
              </a:xfrm>
            </p:grpSpPr>
            <p:sp>
              <p:nvSpPr>
                <p:cNvPr id="51853" name="Oval 847"/>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4" name="Oval 848"/>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29" name="Group 852"/>
              <p:cNvGrpSpPr>
                <a:grpSpLocks/>
              </p:cNvGrpSpPr>
              <p:nvPr/>
            </p:nvGrpSpPr>
            <p:grpSpPr bwMode="auto">
              <a:xfrm>
                <a:off x="4653" y="1566"/>
                <a:ext cx="18" cy="32"/>
                <a:chOff x="4653" y="1566"/>
                <a:chExt cx="18" cy="32"/>
              </a:xfrm>
            </p:grpSpPr>
            <p:sp>
              <p:nvSpPr>
                <p:cNvPr id="51851" name="Oval 850"/>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2" name="Oval 851"/>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0" name="Group 855"/>
              <p:cNvGrpSpPr>
                <a:grpSpLocks/>
              </p:cNvGrpSpPr>
              <p:nvPr/>
            </p:nvGrpSpPr>
            <p:grpSpPr bwMode="auto">
              <a:xfrm>
                <a:off x="4558" y="1485"/>
                <a:ext cx="19" cy="31"/>
                <a:chOff x="4558" y="1485"/>
                <a:chExt cx="19" cy="31"/>
              </a:xfrm>
            </p:grpSpPr>
            <p:sp>
              <p:nvSpPr>
                <p:cNvPr id="51849" name="Oval 853"/>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0" name="Oval 854"/>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1" name="Group 858"/>
              <p:cNvGrpSpPr>
                <a:grpSpLocks/>
              </p:cNvGrpSpPr>
              <p:nvPr/>
            </p:nvGrpSpPr>
            <p:grpSpPr bwMode="auto">
              <a:xfrm>
                <a:off x="4459" y="1466"/>
                <a:ext cx="19" cy="32"/>
                <a:chOff x="4459" y="1466"/>
                <a:chExt cx="19" cy="32"/>
              </a:xfrm>
            </p:grpSpPr>
            <p:sp>
              <p:nvSpPr>
                <p:cNvPr id="51847" name="Oval 856"/>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8" name="Oval 857"/>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2" name="Group 861"/>
              <p:cNvGrpSpPr>
                <a:grpSpLocks/>
              </p:cNvGrpSpPr>
              <p:nvPr/>
            </p:nvGrpSpPr>
            <p:grpSpPr bwMode="auto">
              <a:xfrm>
                <a:off x="4375" y="1491"/>
                <a:ext cx="19" cy="32"/>
                <a:chOff x="4375" y="1491"/>
                <a:chExt cx="19" cy="32"/>
              </a:xfrm>
            </p:grpSpPr>
            <p:sp>
              <p:nvSpPr>
                <p:cNvPr id="51845" name="Oval 859"/>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6" name="Oval 860"/>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3" name="Group 864"/>
              <p:cNvGrpSpPr>
                <a:grpSpLocks/>
              </p:cNvGrpSpPr>
              <p:nvPr/>
            </p:nvGrpSpPr>
            <p:grpSpPr bwMode="auto">
              <a:xfrm>
                <a:off x="4288" y="1553"/>
                <a:ext cx="18" cy="32"/>
                <a:chOff x="4288" y="1553"/>
                <a:chExt cx="18" cy="32"/>
              </a:xfrm>
            </p:grpSpPr>
            <p:sp>
              <p:nvSpPr>
                <p:cNvPr id="51843" name="Oval 862"/>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4" name="Oval 863"/>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4" name="Group 867"/>
              <p:cNvGrpSpPr>
                <a:grpSpLocks/>
              </p:cNvGrpSpPr>
              <p:nvPr/>
            </p:nvGrpSpPr>
            <p:grpSpPr bwMode="auto">
              <a:xfrm>
                <a:off x="4211" y="1659"/>
                <a:ext cx="19" cy="32"/>
                <a:chOff x="4211" y="1659"/>
                <a:chExt cx="19" cy="32"/>
              </a:xfrm>
            </p:grpSpPr>
            <p:sp>
              <p:nvSpPr>
                <p:cNvPr id="51841" name="Oval 865"/>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2" name="Oval 866"/>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5" name="Group 870"/>
              <p:cNvGrpSpPr>
                <a:grpSpLocks/>
              </p:cNvGrpSpPr>
              <p:nvPr/>
            </p:nvGrpSpPr>
            <p:grpSpPr bwMode="auto">
              <a:xfrm>
                <a:off x="4171" y="1784"/>
                <a:ext cx="19" cy="32"/>
                <a:chOff x="4171" y="1784"/>
                <a:chExt cx="19" cy="32"/>
              </a:xfrm>
            </p:grpSpPr>
            <p:sp>
              <p:nvSpPr>
                <p:cNvPr id="51839" name="Oval 868"/>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0" name="Oval 869"/>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836" name="Group 873"/>
              <p:cNvGrpSpPr>
                <a:grpSpLocks/>
              </p:cNvGrpSpPr>
              <p:nvPr/>
            </p:nvGrpSpPr>
            <p:grpSpPr bwMode="auto">
              <a:xfrm>
                <a:off x="4766" y="1834"/>
                <a:ext cx="19" cy="32"/>
                <a:chOff x="4766" y="1834"/>
                <a:chExt cx="19" cy="32"/>
              </a:xfrm>
            </p:grpSpPr>
            <p:sp>
              <p:nvSpPr>
                <p:cNvPr id="51837" name="Oval 871"/>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38" name="Oval 872"/>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338" name="Freeform 875"/>
            <p:cNvSpPr>
              <a:spLocks noEditPoints="1"/>
            </p:cNvSpPr>
            <p:nvPr/>
          </p:nvSpPr>
          <p:spPr bwMode="auto">
            <a:xfrm>
              <a:off x="4120" y="1470"/>
              <a:ext cx="708" cy="1569"/>
            </a:xfrm>
            <a:custGeom>
              <a:avLst/>
              <a:gdLst>
                <a:gd name="T0" fmla="*/ 528 w 941"/>
                <a:gd name="T1" fmla="*/ 9 h 2453"/>
                <a:gd name="T2" fmla="*/ 605 w 941"/>
                <a:gd name="T3" fmla="*/ 51 h 2453"/>
                <a:gd name="T4" fmla="*/ 668 w 941"/>
                <a:gd name="T5" fmla="*/ 113 h 2453"/>
                <a:gd name="T6" fmla="*/ 719 w 941"/>
                <a:gd name="T7" fmla="*/ 185 h 2453"/>
                <a:gd name="T8" fmla="*/ 761 w 941"/>
                <a:gd name="T9" fmla="*/ 262 h 2453"/>
                <a:gd name="T10" fmla="*/ 796 w 941"/>
                <a:gd name="T11" fmla="*/ 342 h 2453"/>
                <a:gd name="T12" fmla="*/ 826 w 941"/>
                <a:gd name="T13" fmla="*/ 425 h 2453"/>
                <a:gd name="T14" fmla="*/ 852 w 941"/>
                <a:gd name="T15" fmla="*/ 509 h 2453"/>
                <a:gd name="T16" fmla="*/ 873 w 941"/>
                <a:gd name="T17" fmla="*/ 594 h 2453"/>
                <a:gd name="T18" fmla="*/ 891 w 941"/>
                <a:gd name="T19" fmla="*/ 680 h 2453"/>
                <a:gd name="T20" fmla="*/ 906 w 941"/>
                <a:gd name="T21" fmla="*/ 766 h 2453"/>
                <a:gd name="T22" fmla="*/ 918 w 941"/>
                <a:gd name="T23" fmla="*/ 853 h 2453"/>
                <a:gd name="T24" fmla="*/ 927 w 941"/>
                <a:gd name="T25" fmla="*/ 940 h 2453"/>
                <a:gd name="T26" fmla="*/ 934 w 941"/>
                <a:gd name="T27" fmla="*/ 1027 h 2453"/>
                <a:gd name="T28" fmla="*/ 938 w 941"/>
                <a:gd name="T29" fmla="*/ 1115 h 2453"/>
                <a:gd name="T30" fmla="*/ 940 w 941"/>
                <a:gd name="T31" fmla="*/ 1202 h 2453"/>
                <a:gd name="T32" fmla="*/ 940 w 941"/>
                <a:gd name="T33" fmla="*/ 1291 h 2453"/>
                <a:gd name="T34" fmla="*/ 937 w 941"/>
                <a:gd name="T35" fmla="*/ 1378 h 2453"/>
                <a:gd name="T36" fmla="*/ 931 w 941"/>
                <a:gd name="T37" fmla="*/ 1466 h 2453"/>
                <a:gd name="T38" fmla="*/ 924 w 941"/>
                <a:gd name="T39" fmla="*/ 1553 h 2453"/>
                <a:gd name="T40" fmla="*/ 913 w 941"/>
                <a:gd name="T41" fmla="*/ 1640 h 2453"/>
                <a:gd name="T42" fmla="*/ 900 w 941"/>
                <a:gd name="T43" fmla="*/ 1726 h 2453"/>
                <a:gd name="T44" fmla="*/ 884 w 941"/>
                <a:gd name="T45" fmla="*/ 1812 h 2453"/>
                <a:gd name="T46" fmla="*/ 864 w 941"/>
                <a:gd name="T47" fmla="*/ 1898 h 2453"/>
                <a:gd name="T48" fmla="*/ 841 w 941"/>
                <a:gd name="T49" fmla="*/ 1982 h 2453"/>
                <a:gd name="T50" fmla="*/ 813 w 941"/>
                <a:gd name="T51" fmla="*/ 2066 h 2453"/>
                <a:gd name="T52" fmla="*/ 781 w 941"/>
                <a:gd name="T53" fmla="*/ 2148 h 2453"/>
                <a:gd name="T54" fmla="*/ 743 w 941"/>
                <a:gd name="T55" fmla="*/ 2227 h 2453"/>
                <a:gd name="T56" fmla="*/ 697 w 941"/>
                <a:gd name="T57" fmla="*/ 2301 h 2453"/>
                <a:gd name="T58" fmla="*/ 642 w 941"/>
                <a:gd name="T59" fmla="*/ 2369 h 2453"/>
                <a:gd name="T60" fmla="*/ 573 w 941"/>
                <a:gd name="T61" fmla="*/ 2424 h 2453"/>
                <a:gd name="T62" fmla="*/ 489 w 941"/>
                <a:gd name="T63" fmla="*/ 2452 h 2453"/>
                <a:gd name="T64" fmla="*/ 402 w 941"/>
                <a:gd name="T65" fmla="*/ 2440 h 2453"/>
                <a:gd name="T66" fmla="*/ 327 w 941"/>
                <a:gd name="T67" fmla="*/ 2395 h 2453"/>
                <a:gd name="T68" fmla="*/ 266 w 941"/>
                <a:gd name="T69" fmla="*/ 2331 h 2453"/>
                <a:gd name="T70" fmla="*/ 216 w 941"/>
                <a:gd name="T71" fmla="*/ 2259 h 2453"/>
                <a:gd name="T72" fmla="*/ 175 w 941"/>
                <a:gd name="T73" fmla="*/ 2181 h 2453"/>
                <a:gd name="T74" fmla="*/ 141 w 941"/>
                <a:gd name="T75" fmla="*/ 2101 h 2453"/>
                <a:gd name="T76" fmla="*/ 112 w 941"/>
                <a:gd name="T77" fmla="*/ 2018 h 2453"/>
                <a:gd name="T78" fmla="*/ 87 w 941"/>
                <a:gd name="T79" fmla="*/ 1933 h 2453"/>
                <a:gd name="T80" fmla="*/ 66 w 941"/>
                <a:gd name="T81" fmla="*/ 1848 h 2453"/>
                <a:gd name="T82" fmla="*/ 48 w 941"/>
                <a:gd name="T83" fmla="*/ 1763 h 2453"/>
                <a:gd name="T84" fmla="*/ 34 w 941"/>
                <a:gd name="T85" fmla="*/ 1676 h 2453"/>
                <a:gd name="T86" fmla="*/ 22 w 941"/>
                <a:gd name="T87" fmla="*/ 1590 h 2453"/>
                <a:gd name="T88" fmla="*/ 13 w 941"/>
                <a:gd name="T89" fmla="*/ 1503 h 2453"/>
                <a:gd name="T90" fmla="*/ 6 w 941"/>
                <a:gd name="T91" fmla="*/ 1415 h 2453"/>
                <a:gd name="T92" fmla="*/ 3 w 941"/>
                <a:gd name="T93" fmla="*/ 1328 h 2453"/>
                <a:gd name="T94" fmla="*/ 1 w 941"/>
                <a:gd name="T95" fmla="*/ 1240 h 2453"/>
                <a:gd name="T96" fmla="*/ 2 w 941"/>
                <a:gd name="T97" fmla="*/ 1152 h 2453"/>
                <a:gd name="T98" fmla="*/ 5 w 941"/>
                <a:gd name="T99" fmla="*/ 1064 h 2453"/>
                <a:gd name="T100" fmla="*/ 11 w 941"/>
                <a:gd name="T101" fmla="*/ 977 h 2453"/>
                <a:gd name="T102" fmla="*/ 19 w 941"/>
                <a:gd name="T103" fmla="*/ 890 h 2453"/>
                <a:gd name="T104" fmla="*/ 30 w 941"/>
                <a:gd name="T105" fmla="*/ 803 h 2453"/>
                <a:gd name="T106" fmla="*/ 43 w 941"/>
                <a:gd name="T107" fmla="*/ 717 h 2453"/>
                <a:gd name="T108" fmla="*/ 60 w 941"/>
                <a:gd name="T109" fmla="*/ 631 h 2453"/>
                <a:gd name="T110" fmla="*/ 80 w 941"/>
                <a:gd name="T111" fmla="*/ 545 h 2453"/>
                <a:gd name="T112" fmla="*/ 104 w 941"/>
                <a:gd name="T113" fmla="*/ 461 h 2453"/>
                <a:gd name="T114" fmla="*/ 132 w 941"/>
                <a:gd name="T115" fmla="*/ 377 h 2453"/>
                <a:gd name="T116" fmla="*/ 164 w 941"/>
                <a:gd name="T117" fmla="*/ 296 h 2453"/>
                <a:gd name="T118" fmla="*/ 203 w 941"/>
                <a:gd name="T119" fmla="*/ 218 h 2453"/>
                <a:gd name="T120" fmla="*/ 250 w 941"/>
                <a:gd name="T121" fmla="*/ 144 h 2453"/>
                <a:gd name="T122" fmla="*/ 307 w 941"/>
                <a:gd name="T123" fmla="*/ 76 h 2453"/>
                <a:gd name="T124" fmla="*/ 378 w 941"/>
                <a:gd name="T125" fmla="*/ 24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52" y="1"/>
                  </a:moveTo>
                  <a:lnTo>
                    <a:pt x="452" y="1"/>
                  </a:lnTo>
                  <a:cubicBezTo>
                    <a:pt x="454" y="1"/>
                    <a:pt x="456" y="2"/>
                    <a:pt x="456" y="4"/>
                  </a:cubicBezTo>
                  <a:cubicBezTo>
                    <a:pt x="456" y="6"/>
                    <a:pt x="455" y="7"/>
                    <a:pt x="453" y="7"/>
                  </a:cubicBezTo>
                  <a:lnTo>
                    <a:pt x="453" y="7"/>
                  </a:lnTo>
                  <a:cubicBezTo>
                    <a:pt x="452" y="8"/>
                    <a:pt x="450" y="7"/>
                    <a:pt x="450" y="5"/>
                  </a:cubicBezTo>
                  <a:cubicBezTo>
                    <a:pt x="450" y="3"/>
                    <a:pt x="451" y="2"/>
                    <a:pt x="452" y="1"/>
                  </a:cubicBezTo>
                  <a:close/>
                  <a:moveTo>
                    <a:pt x="465" y="0"/>
                  </a:moveTo>
                  <a:lnTo>
                    <a:pt x="465" y="0"/>
                  </a:lnTo>
                  <a:cubicBezTo>
                    <a:pt x="467" y="0"/>
                    <a:pt x="468" y="1"/>
                    <a:pt x="468" y="3"/>
                  </a:cubicBezTo>
                  <a:cubicBezTo>
                    <a:pt x="469" y="5"/>
                    <a:pt x="468" y="6"/>
                    <a:pt x="466" y="7"/>
                  </a:cubicBezTo>
                  <a:lnTo>
                    <a:pt x="466" y="7"/>
                  </a:lnTo>
                  <a:cubicBezTo>
                    <a:pt x="464" y="7"/>
                    <a:pt x="463" y="6"/>
                    <a:pt x="462" y="4"/>
                  </a:cubicBezTo>
                  <a:cubicBezTo>
                    <a:pt x="462" y="2"/>
                    <a:pt x="463" y="1"/>
                    <a:pt x="465" y="0"/>
                  </a:cubicBezTo>
                  <a:close/>
                  <a:moveTo>
                    <a:pt x="478" y="1"/>
                  </a:moveTo>
                  <a:lnTo>
                    <a:pt x="478" y="1"/>
                  </a:lnTo>
                  <a:cubicBezTo>
                    <a:pt x="480" y="1"/>
                    <a:pt x="481" y="2"/>
                    <a:pt x="481" y="4"/>
                  </a:cubicBezTo>
                  <a:cubicBezTo>
                    <a:pt x="481" y="5"/>
                    <a:pt x="480" y="7"/>
                    <a:pt x="478" y="7"/>
                  </a:cubicBezTo>
                  <a:lnTo>
                    <a:pt x="478" y="7"/>
                  </a:lnTo>
                  <a:cubicBezTo>
                    <a:pt x="476" y="7"/>
                    <a:pt x="475" y="5"/>
                    <a:pt x="475" y="4"/>
                  </a:cubicBezTo>
                  <a:cubicBezTo>
                    <a:pt x="475" y="2"/>
                    <a:pt x="476" y="1"/>
                    <a:pt x="478" y="1"/>
                  </a:cubicBezTo>
                  <a:close/>
                  <a:moveTo>
                    <a:pt x="490" y="1"/>
                  </a:moveTo>
                  <a:lnTo>
                    <a:pt x="490" y="1"/>
                  </a:lnTo>
                  <a:cubicBezTo>
                    <a:pt x="492" y="1"/>
                    <a:pt x="493" y="3"/>
                    <a:pt x="493" y="4"/>
                  </a:cubicBezTo>
                  <a:cubicBezTo>
                    <a:pt x="493" y="6"/>
                    <a:pt x="492" y="8"/>
                    <a:pt x="490" y="8"/>
                  </a:cubicBezTo>
                  <a:lnTo>
                    <a:pt x="490" y="8"/>
                  </a:lnTo>
                  <a:cubicBezTo>
                    <a:pt x="489" y="8"/>
                    <a:pt x="487" y="6"/>
                    <a:pt x="487" y="4"/>
                  </a:cubicBezTo>
                  <a:cubicBezTo>
                    <a:pt x="487" y="3"/>
                    <a:pt x="489" y="1"/>
                    <a:pt x="490" y="1"/>
                  </a:cubicBezTo>
                  <a:close/>
                  <a:moveTo>
                    <a:pt x="503" y="3"/>
                  </a:moveTo>
                  <a:lnTo>
                    <a:pt x="503" y="3"/>
                  </a:lnTo>
                  <a:cubicBezTo>
                    <a:pt x="505" y="4"/>
                    <a:pt x="506" y="5"/>
                    <a:pt x="506" y="7"/>
                  </a:cubicBezTo>
                  <a:cubicBezTo>
                    <a:pt x="505" y="9"/>
                    <a:pt x="504" y="10"/>
                    <a:pt x="502" y="9"/>
                  </a:cubicBezTo>
                  <a:lnTo>
                    <a:pt x="502" y="9"/>
                  </a:lnTo>
                  <a:cubicBezTo>
                    <a:pt x="500" y="9"/>
                    <a:pt x="499" y="8"/>
                    <a:pt x="500" y="6"/>
                  </a:cubicBezTo>
                  <a:cubicBezTo>
                    <a:pt x="500" y="4"/>
                    <a:pt x="501" y="3"/>
                    <a:pt x="503" y="3"/>
                  </a:cubicBezTo>
                  <a:close/>
                  <a:moveTo>
                    <a:pt x="515" y="6"/>
                  </a:moveTo>
                  <a:lnTo>
                    <a:pt x="515" y="6"/>
                  </a:lnTo>
                  <a:cubicBezTo>
                    <a:pt x="517" y="6"/>
                    <a:pt x="518" y="8"/>
                    <a:pt x="518" y="9"/>
                  </a:cubicBezTo>
                  <a:cubicBezTo>
                    <a:pt x="518" y="11"/>
                    <a:pt x="516" y="12"/>
                    <a:pt x="514" y="12"/>
                  </a:cubicBezTo>
                  <a:lnTo>
                    <a:pt x="514" y="12"/>
                  </a:lnTo>
                  <a:cubicBezTo>
                    <a:pt x="513" y="12"/>
                    <a:pt x="512" y="10"/>
                    <a:pt x="512" y="8"/>
                  </a:cubicBezTo>
                  <a:cubicBezTo>
                    <a:pt x="512" y="7"/>
                    <a:pt x="514" y="5"/>
                    <a:pt x="515" y="6"/>
                  </a:cubicBezTo>
                  <a:close/>
                  <a:moveTo>
                    <a:pt x="528" y="9"/>
                  </a:moveTo>
                  <a:lnTo>
                    <a:pt x="528" y="9"/>
                  </a:lnTo>
                  <a:cubicBezTo>
                    <a:pt x="530" y="10"/>
                    <a:pt x="530" y="12"/>
                    <a:pt x="530" y="13"/>
                  </a:cubicBezTo>
                  <a:cubicBezTo>
                    <a:pt x="529" y="15"/>
                    <a:pt x="528" y="16"/>
                    <a:pt x="526" y="15"/>
                  </a:cubicBezTo>
                  <a:lnTo>
                    <a:pt x="526" y="15"/>
                  </a:lnTo>
                  <a:cubicBezTo>
                    <a:pt x="524" y="15"/>
                    <a:pt x="523" y="13"/>
                    <a:pt x="524" y="11"/>
                  </a:cubicBezTo>
                  <a:cubicBezTo>
                    <a:pt x="524" y="10"/>
                    <a:pt x="526" y="9"/>
                    <a:pt x="528" y="9"/>
                  </a:cubicBezTo>
                  <a:close/>
                  <a:moveTo>
                    <a:pt x="540" y="13"/>
                  </a:moveTo>
                  <a:lnTo>
                    <a:pt x="540" y="13"/>
                  </a:lnTo>
                  <a:cubicBezTo>
                    <a:pt x="541" y="14"/>
                    <a:pt x="542" y="16"/>
                    <a:pt x="542" y="17"/>
                  </a:cubicBezTo>
                  <a:cubicBezTo>
                    <a:pt x="541" y="19"/>
                    <a:pt x="539" y="20"/>
                    <a:pt x="538" y="19"/>
                  </a:cubicBezTo>
                  <a:lnTo>
                    <a:pt x="538" y="19"/>
                  </a:lnTo>
                  <a:cubicBezTo>
                    <a:pt x="536" y="19"/>
                    <a:pt x="535" y="17"/>
                    <a:pt x="536" y="15"/>
                  </a:cubicBezTo>
                  <a:cubicBezTo>
                    <a:pt x="536" y="14"/>
                    <a:pt x="538" y="13"/>
                    <a:pt x="540" y="13"/>
                  </a:cubicBezTo>
                  <a:close/>
                  <a:moveTo>
                    <a:pt x="552" y="19"/>
                  </a:moveTo>
                  <a:lnTo>
                    <a:pt x="552" y="19"/>
                  </a:lnTo>
                  <a:cubicBezTo>
                    <a:pt x="553" y="19"/>
                    <a:pt x="554" y="21"/>
                    <a:pt x="553" y="23"/>
                  </a:cubicBezTo>
                  <a:cubicBezTo>
                    <a:pt x="552" y="24"/>
                    <a:pt x="550" y="25"/>
                    <a:pt x="549" y="24"/>
                  </a:cubicBezTo>
                  <a:lnTo>
                    <a:pt x="549" y="24"/>
                  </a:lnTo>
                  <a:cubicBezTo>
                    <a:pt x="547" y="23"/>
                    <a:pt x="547" y="21"/>
                    <a:pt x="547" y="20"/>
                  </a:cubicBezTo>
                  <a:cubicBezTo>
                    <a:pt x="548" y="18"/>
                    <a:pt x="550" y="18"/>
                    <a:pt x="552" y="19"/>
                  </a:cubicBezTo>
                  <a:close/>
                  <a:moveTo>
                    <a:pt x="563" y="24"/>
                  </a:moveTo>
                  <a:lnTo>
                    <a:pt x="563" y="24"/>
                  </a:lnTo>
                  <a:cubicBezTo>
                    <a:pt x="565" y="25"/>
                    <a:pt x="565" y="26"/>
                    <a:pt x="564" y="28"/>
                  </a:cubicBezTo>
                  <a:cubicBezTo>
                    <a:pt x="564" y="30"/>
                    <a:pt x="562" y="30"/>
                    <a:pt x="560" y="29"/>
                  </a:cubicBezTo>
                  <a:lnTo>
                    <a:pt x="560" y="29"/>
                  </a:lnTo>
                  <a:cubicBezTo>
                    <a:pt x="559" y="29"/>
                    <a:pt x="558" y="27"/>
                    <a:pt x="559" y="25"/>
                  </a:cubicBezTo>
                  <a:cubicBezTo>
                    <a:pt x="560" y="24"/>
                    <a:pt x="561" y="23"/>
                    <a:pt x="563" y="24"/>
                  </a:cubicBezTo>
                  <a:close/>
                  <a:moveTo>
                    <a:pt x="574" y="30"/>
                  </a:moveTo>
                  <a:lnTo>
                    <a:pt x="574" y="30"/>
                  </a:lnTo>
                  <a:cubicBezTo>
                    <a:pt x="576" y="31"/>
                    <a:pt x="576" y="33"/>
                    <a:pt x="575" y="35"/>
                  </a:cubicBezTo>
                  <a:cubicBezTo>
                    <a:pt x="574" y="36"/>
                    <a:pt x="572" y="36"/>
                    <a:pt x="571" y="35"/>
                  </a:cubicBezTo>
                  <a:lnTo>
                    <a:pt x="571" y="35"/>
                  </a:lnTo>
                  <a:cubicBezTo>
                    <a:pt x="569" y="34"/>
                    <a:pt x="569" y="32"/>
                    <a:pt x="570" y="31"/>
                  </a:cubicBezTo>
                  <a:cubicBezTo>
                    <a:pt x="571" y="29"/>
                    <a:pt x="573" y="29"/>
                    <a:pt x="574" y="30"/>
                  </a:cubicBezTo>
                  <a:close/>
                  <a:moveTo>
                    <a:pt x="585" y="37"/>
                  </a:moveTo>
                  <a:lnTo>
                    <a:pt x="585" y="37"/>
                  </a:lnTo>
                  <a:cubicBezTo>
                    <a:pt x="586" y="38"/>
                    <a:pt x="587" y="40"/>
                    <a:pt x="586" y="41"/>
                  </a:cubicBezTo>
                  <a:cubicBezTo>
                    <a:pt x="585" y="42"/>
                    <a:pt x="583" y="43"/>
                    <a:pt x="581" y="42"/>
                  </a:cubicBezTo>
                  <a:lnTo>
                    <a:pt x="581" y="42"/>
                  </a:lnTo>
                  <a:cubicBezTo>
                    <a:pt x="580" y="41"/>
                    <a:pt x="580" y="39"/>
                    <a:pt x="581" y="37"/>
                  </a:cubicBezTo>
                  <a:cubicBezTo>
                    <a:pt x="582" y="36"/>
                    <a:pt x="584" y="36"/>
                    <a:pt x="585" y="37"/>
                  </a:cubicBezTo>
                  <a:close/>
                  <a:moveTo>
                    <a:pt x="595" y="44"/>
                  </a:moveTo>
                  <a:lnTo>
                    <a:pt x="595" y="44"/>
                  </a:lnTo>
                  <a:cubicBezTo>
                    <a:pt x="597" y="45"/>
                    <a:pt x="597" y="47"/>
                    <a:pt x="596" y="48"/>
                  </a:cubicBezTo>
                  <a:cubicBezTo>
                    <a:pt x="595" y="50"/>
                    <a:pt x="593" y="50"/>
                    <a:pt x="592" y="49"/>
                  </a:cubicBezTo>
                  <a:lnTo>
                    <a:pt x="592" y="49"/>
                  </a:lnTo>
                  <a:cubicBezTo>
                    <a:pt x="590" y="48"/>
                    <a:pt x="590" y="46"/>
                    <a:pt x="591" y="44"/>
                  </a:cubicBezTo>
                  <a:cubicBezTo>
                    <a:pt x="592" y="43"/>
                    <a:pt x="594" y="43"/>
                    <a:pt x="595" y="44"/>
                  </a:cubicBezTo>
                  <a:close/>
                  <a:moveTo>
                    <a:pt x="605" y="51"/>
                  </a:moveTo>
                  <a:lnTo>
                    <a:pt x="605" y="51"/>
                  </a:lnTo>
                  <a:cubicBezTo>
                    <a:pt x="607" y="52"/>
                    <a:pt x="607" y="54"/>
                    <a:pt x="606" y="56"/>
                  </a:cubicBezTo>
                  <a:cubicBezTo>
                    <a:pt x="605" y="57"/>
                    <a:pt x="603" y="57"/>
                    <a:pt x="602" y="56"/>
                  </a:cubicBezTo>
                  <a:lnTo>
                    <a:pt x="602" y="56"/>
                  </a:lnTo>
                  <a:cubicBezTo>
                    <a:pt x="600" y="55"/>
                    <a:pt x="600" y="53"/>
                    <a:pt x="601" y="52"/>
                  </a:cubicBezTo>
                  <a:cubicBezTo>
                    <a:pt x="602" y="51"/>
                    <a:pt x="604" y="50"/>
                    <a:pt x="605" y="51"/>
                  </a:cubicBezTo>
                  <a:close/>
                  <a:moveTo>
                    <a:pt x="615" y="59"/>
                  </a:moveTo>
                  <a:lnTo>
                    <a:pt x="615" y="59"/>
                  </a:lnTo>
                  <a:cubicBezTo>
                    <a:pt x="617" y="61"/>
                    <a:pt x="617" y="63"/>
                    <a:pt x="615" y="64"/>
                  </a:cubicBezTo>
                  <a:cubicBezTo>
                    <a:pt x="614" y="65"/>
                    <a:pt x="612" y="65"/>
                    <a:pt x="611" y="64"/>
                  </a:cubicBezTo>
                  <a:lnTo>
                    <a:pt x="611" y="64"/>
                  </a:lnTo>
                  <a:cubicBezTo>
                    <a:pt x="610" y="63"/>
                    <a:pt x="610" y="61"/>
                    <a:pt x="611" y="59"/>
                  </a:cubicBezTo>
                  <a:cubicBezTo>
                    <a:pt x="612" y="58"/>
                    <a:pt x="614" y="58"/>
                    <a:pt x="615" y="59"/>
                  </a:cubicBezTo>
                  <a:close/>
                  <a:moveTo>
                    <a:pt x="625" y="68"/>
                  </a:moveTo>
                  <a:lnTo>
                    <a:pt x="625" y="68"/>
                  </a:lnTo>
                  <a:cubicBezTo>
                    <a:pt x="626" y="69"/>
                    <a:pt x="626" y="71"/>
                    <a:pt x="625" y="72"/>
                  </a:cubicBezTo>
                  <a:cubicBezTo>
                    <a:pt x="624" y="73"/>
                    <a:pt x="622" y="73"/>
                    <a:pt x="620" y="72"/>
                  </a:cubicBezTo>
                  <a:lnTo>
                    <a:pt x="620" y="72"/>
                  </a:lnTo>
                  <a:cubicBezTo>
                    <a:pt x="619" y="71"/>
                    <a:pt x="619" y="69"/>
                    <a:pt x="620" y="68"/>
                  </a:cubicBezTo>
                  <a:cubicBezTo>
                    <a:pt x="622" y="66"/>
                    <a:pt x="624" y="66"/>
                    <a:pt x="625" y="68"/>
                  </a:cubicBezTo>
                  <a:close/>
                  <a:moveTo>
                    <a:pt x="634" y="76"/>
                  </a:moveTo>
                  <a:lnTo>
                    <a:pt x="634" y="76"/>
                  </a:lnTo>
                  <a:cubicBezTo>
                    <a:pt x="635" y="77"/>
                    <a:pt x="635" y="79"/>
                    <a:pt x="634" y="80"/>
                  </a:cubicBezTo>
                  <a:cubicBezTo>
                    <a:pt x="633" y="82"/>
                    <a:pt x="631" y="82"/>
                    <a:pt x="630" y="80"/>
                  </a:cubicBezTo>
                  <a:lnTo>
                    <a:pt x="630" y="80"/>
                  </a:lnTo>
                  <a:cubicBezTo>
                    <a:pt x="628" y="79"/>
                    <a:pt x="628" y="77"/>
                    <a:pt x="630" y="76"/>
                  </a:cubicBezTo>
                  <a:cubicBezTo>
                    <a:pt x="631" y="75"/>
                    <a:pt x="633" y="75"/>
                    <a:pt x="634" y="76"/>
                  </a:cubicBezTo>
                  <a:close/>
                  <a:moveTo>
                    <a:pt x="643" y="85"/>
                  </a:moveTo>
                  <a:lnTo>
                    <a:pt x="643" y="85"/>
                  </a:lnTo>
                  <a:cubicBezTo>
                    <a:pt x="644" y="86"/>
                    <a:pt x="644" y="88"/>
                    <a:pt x="643" y="89"/>
                  </a:cubicBezTo>
                  <a:cubicBezTo>
                    <a:pt x="642" y="91"/>
                    <a:pt x="640" y="91"/>
                    <a:pt x="638" y="89"/>
                  </a:cubicBezTo>
                  <a:lnTo>
                    <a:pt x="638" y="89"/>
                  </a:lnTo>
                  <a:cubicBezTo>
                    <a:pt x="637" y="88"/>
                    <a:pt x="637" y="86"/>
                    <a:pt x="638" y="85"/>
                  </a:cubicBezTo>
                  <a:cubicBezTo>
                    <a:pt x="640" y="84"/>
                    <a:pt x="642" y="84"/>
                    <a:pt x="643" y="85"/>
                  </a:cubicBezTo>
                  <a:close/>
                  <a:moveTo>
                    <a:pt x="651" y="94"/>
                  </a:moveTo>
                  <a:lnTo>
                    <a:pt x="652" y="94"/>
                  </a:lnTo>
                  <a:cubicBezTo>
                    <a:pt x="653" y="95"/>
                    <a:pt x="653" y="97"/>
                    <a:pt x="652" y="98"/>
                  </a:cubicBezTo>
                  <a:cubicBezTo>
                    <a:pt x="650" y="100"/>
                    <a:pt x="648" y="100"/>
                    <a:pt x="647" y="98"/>
                  </a:cubicBezTo>
                  <a:lnTo>
                    <a:pt x="647" y="98"/>
                  </a:lnTo>
                  <a:cubicBezTo>
                    <a:pt x="646" y="97"/>
                    <a:pt x="646" y="95"/>
                    <a:pt x="647" y="94"/>
                  </a:cubicBezTo>
                  <a:cubicBezTo>
                    <a:pt x="648" y="93"/>
                    <a:pt x="650" y="93"/>
                    <a:pt x="651" y="94"/>
                  </a:cubicBezTo>
                  <a:close/>
                  <a:moveTo>
                    <a:pt x="660" y="103"/>
                  </a:moveTo>
                  <a:lnTo>
                    <a:pt x="660" y="103"/>
                  </a:lnTo>
                  <a:cubicBezTo>
                    <a:pt x="661" y="105"/>
                    <a:pt x="661" y="107"/>
                    <a:pt x="660" y="108"/>
                  </a:cubicBezTo>
                  <a:cubicBezTo>
                    <a:pt x="659" y="109"/>
                    <a:pt x="657" y="109"/>
                    <a:pt x="655" y="108"/>
                  </a:cubicBezTo>
                  <a:lnTo>
                    <a:pt x="655" y="108"/>
                  </a:lnTo>
                  <a:cubicBezTo>
                    <a:pt x="654" y="107"/>
                    <a:pt x="654" y="105"/>
                    <a:pt x="655" y="103"/>
                  </a:cubicBezTo>
                  <a:cubicBezTo>
                    <a:pt x="657" y="102"/>
                    <a:pt x="659" y="102"/>
                    <a:pt x="660" y="103"/>
                  </a:cubicBezTo>
                  <a:close/>
                  <a:moveTo>
                    <a:pt x="668" y="113"/>
                  </a:moveTo>
                  <a:lnTo>
                    <a:pt x="668" y="113"/>
                  </a:lnTo>
                  <a:cubicBezTo>
                    <a:pt x="669" y="114"/>
                    <a:pt x="669" y="116"/>
                    <a:pt x="668" y="117"/>
                  </a:cubicBezTo>
                  <a:cubicBezTo>
                    <a:pt x="667" y="119"/>
                    <a:pt x="665" y="119"/>
                    <a:pt x="663" y="117"/>
                  </a:cubicBezTo>
                  <a:lnTo>
                    <a:pt x="663" y="117"/>
                  </a:lnTo>
                  <a:cubicBezTo>
                    <a:pt x="662" y="116"/>
                    <a:pt x="662" y="114"/>
                    <a:pt x="663" y="113"/>
                  </a:cubicBezTo>
                  <a:cubicBezTo>
                    <a:pt x="665" y="112"/>
                    <a:pt x="667" y="112"/>
                    <a:pt x="668" y="113"/>
                  </a:cubicBezTo>
                  <a:close/>
                  <a:moveTo>
                    <a:pt x="677" y="124"/>
                  </a:moveTo>
                  <a:lnTo>
                    <a:pt x="677" y="124"/>
                  </a:lnTo>
                  <a:cubicBezTo>
                    <a:pt x="677" y="125"/>
                    <a:pt x="676" y="127"/>
                    <a:pt x="675" y="128"/>
                  </a:cubicBezTo>
                  <a:cubicBezTo>
                    <a:pt x="673" y="128"/>
                    <a:pt x="671" y="127"/>
                    <a:pt x="671" y="126"/>
                  </a:cubicBezTo>
                  <a:lnTo>
                    <a:pt x="671" y="126"/>
                  </a:lnTo>
                  <a:cubicBezTo>
                    <a:pt x="670" y="124"/>
                    <a:pt x="671" y="122"/>
                    <a:pt x="672" y="122"/>
                  </a:cubicBezTo>
                  <a:cubicBezTo>
                    <a:pt x="674" y="121"/>
                    <a:pt x="676" y="122"/>
                    <a:pt x="677" y="124"/>
                  </a:cubicBezTo>
                  <a:close/>
                  <a:moveTo>
                    <a:pt x="684" y="134"/>
                  </a:moveTo>
                  <a:lnTo>
                    <a:pt x="684" y="134"/>
                  </a:lnTo>
                  <a:cubicBezTo>
                    <a:pt x="685" y="135"/>
                    <a:pt x="684" y="137"/>
                    <a:pt x="682" y="138"/>
                  </a:cubicBezTo>
                  <a:cubicBezTo>
                    <a:pt x="681" y="138"/>
                    <a:pt x="679" y="138"/>
                    <a:pt x="678" y="136"/>
                  </a:cubicBezTo>
                  <a:lnTo>
                    <a:pt x="678" y="136"/>
                  </a:lnTo>
                  <a:cubicBezTo>
                    <a:pt x="678" y="134"/>
                    <a:pt x="678" y="132"/>
                    <a:pt x="680" y="132"/>
                  </a:cubicBezTo>
                  <a:cubicBezTo>
                    <a:pt x="682" y="131"/>
                    <a:pt x="683" y="132"/>
                    <a:pt x="684" y="134"/>
                  </a:cubicBezTo>
                  <a:close/>
                  <a:moveTo>
                    <a:pt x="691" y="144"/>
                  </a:moveTo>
                  <a:lnTo>
                    <a:pt x="691" y="144"/>
                  </a:lnTo>
                  <a:cubicBezTo>
                    <a:pt x="692" y="145"/>
                    <a:pt x="691" y="147"/>
                    <a:pt x="690" y="148"/>
                  </a:cubicBezTo>
                  <a:cubicBezTo>
                    <a:pt x="688" y="148"/>
                    <a:pt x="686" y="148"/>
                    <a:pt x="686" y="146"/>
                  </a:cubicBezTo>
                  <a:lnTo>
                    <a:pt x="686" y="146"/>
                  </a:lnTo>
                  <a:cubicBezTo>
                    <a:pt x="685" y="144"/>
                    <a:pt x="686" y="143"/>
                    <a:pt x="687" y="142"/>
                  </a:cubicBezTo>
                  <a:cubicBezTo>
                    <a:pt x="689" y="141"/>
                    <a:pt x="691" y="142"/>
                    <a:pt x="691" y="144"/>
                  </a:cubicBezTo>
                  <a:close/>
                  <a:moveTo>
                    <a:pt x="699" y="154"/>
                  </a:moveTo>
                  <a:lnTo>
                    <a:pt x="699" y="154"/>
                  </a:lnTo>
                  <a:cubicBezTo>
                    <a:pt x="699" y="155"/>
                    <a:pt x="699" y="157"/>
                    <a:pt x="697" y="158"/>
                  </a:cubicBezTo>
                  <a:cubicBezTo>
                    <a:pt x="695" y="159"/>
                    <a:pt x="694" y="158"/>
                    <a:pt x="693" y="156"/>
                  </a:cubicBezTo>
                  <a:lnTo>
                    <a:pt x="693" y="156"/>
                  </a:lnTo>
                  <a:cubicBezTo>
                    <a:pt x="692" y="155"/>
                    <a:pt x="693" y="153"/>
                    <a:pt x="695" y="152"/>
                  </a:cubicBezTo>
                  <a:cubicBezTo>
                    <a:pt x="696" y="151"/>
                    <a:pt x="698" y="152"/>
                    <a:pt x="699" y="154"/>
                  </a:cubicBezTo>
                  <a:close/>
                  <a:moveTo>
                    <a:pt x="706" y="164"/>
                  </a:moveTo>
                  <a:lnTo>
                    <a:pt x="706" y="164"/>
                  </a:lnTo>
                  <a:cubicBezTo>
                    <a:pt x="706" y="166"/>
                    <a:pt x="706" y="168"/>
                    <a:pt x="704" y="168"/>
                  </a:cubicBezTo>
                  <a:cubicBezTo>
                    <a:pt x="702" y="169"/>
                    <a:pt x="700" y="168"/>
                    <a:pt x="700" y="167"/>
                  </a:cubicBezTo>
                  <a:lnTo>
                    <a:pt x="700" y="167"/>
                  </a:lnTo>
                  <a:cubicBezTo>
                    <a:pt x="699" y="165"/>
                    <a:pt x="700" y="163"/>
                    <a:pt x="702" y="162"/>
                  </a:cubicBezTo>
                  <a:cubicBezTo>
                    <a:pt x="703" y="162"/>
                    <a:pt x="705" y="163"/>
                    <a:pt x="706" y="164"/>
                  </a:cubicBezTo>
                  <a:close/>
                  <a:moveTo>
                    <a:pt x="713" y="175"/>
                  </a:moveTo>
                  <a:lnTo>
                    <a:pt x="713" y="175"/>
                  </a:lnTo>
                  <a:cubicBezTo>
                    <a:pt x="713" y="176"/>
                    <a:pt x="712" y="178"/>
                    <a:pt x="711" y="179"/>
                  </a:cubicBezTo>
                  <a:cubicBezTo>
                    <a:pt x="709" y="179"/>
                    <a:pt x="707" y="179"/>
                    <a:pt x="707" y="177"/>
                  </a:cubicBezTo>
                  <a:lnTo>
                    <a:pt x="707" y="177"/>
                  </a:lnTo>
                  <a:cubicBezTo>
                    <a:pt x="706" y="175"/>
                    <a:pt x="707" y="174"/>
                    <a:pt x="708" y="173"/>
                  </a:cubicBezTo>
                  <a:cubicBezTo>
                    <a:pt x="710" y="172"/>
                    <a:pt x="712" y="173"/>
                    <a:pt x="713" y="175"/>
                  </a:cubicBezTo>
                  <a:close/>
                  <a:moveTo>
                    <a:pt x="719" y="185"/>
                  </a:moveTo>
                  <a:lnTo>
                    <a:pt x="719" y="185"/>
                  </a:lnTo>
                  <a:cubicBezTo>
                    <a:pt x="720" y="187"/>
                    <a:pt x="719" y="189"/>
                    <a:pt x="717" y="189"/>
                  </a:cubicBezTo>
                  <a:cubicBezTo>
                    <a:pt x="716" y="190"/>
                    <a:pt x="714" y="189"/>
                    <a:pt x="713" y="188"/>
                  </a:cubicBezTo>
                  <a:lnTo>
                    <a:pt x="713" y="188"/>
                  </a:lnTo>
                  <a:cubicBezTo>
                    <a:pt x="713" y="186"/>
                    <a:pt x="714" y="184"/>
                    <a:pt x="715" y="184"/>
                  </a:cubicBezTo>
                  <a:cubicBezTo>
                    <a:pt x="717" y="183"/>
                    <a:pt x="719" y="184"/>
                    <a:pt x="719" y="185"/>
                  </a:cubicBezTo>
                  <a:close/>
                  <a:moveTo>
                    <a:pt x="726" y="196"/>
                  </a:moveTo>
                  <a:lnTo>
                    <a:pt x="726" y="196"/>
                  </a:lnTo>
                  <a:cubicBezTo>
                    <a:pt x="726" y="198"/>
                    <a:pt x="725" y="199"/>
                    <a:pt x="724" y="200"/>
                  </a:cubicBezTo>
                  <a:cubicBezTo>
                    <a:pt x="722" y="201"/>
                    <a:pt x="720" y="200"/>
                    <a:pt x="720" y="198"/>
                  </a:cubicBezTo>
                  <a:lnTo>
                    <a:pt x="720" y="198"/>
                  </a:lnTo>
                  <a:cubicBezTo>
                    <a:pt x="719" y="197"/>
                    <a:pt x="720" y="195"/>
                    <a:pt x="722" y="194"/>
                  </a:cubicBezTo>
                  <a:cubicBezTo>
                    <a:pt x="723" y="194"/>
                    <a:pt x="725" y="194"/>
                    <a:pt x="726" y="196"/>
                  </a:cubicBezTo>
                  <a:close/>
                  <a:moveTo>
                    <a:pt x="732" y="207"/>
                  </a:moveTo>
                  <a:lnTo>
                    <a:pt x="732" y="207"/>
                  </a:lnTo>
                  <a:cubicBezTo>
                    <a:pt x="733" y="208"/>
                    <a:pt x="732" y="210"/>
                    <a:pt x="730" y="211"/>
                  </a:cubicBezTo>
                  <a:cubicBezTo>
                    <a:pt x="729" y="211"/>
                    <a:pt x="727" y="211"/>
                    <a:pt x="726" y="209"/>
                  </a:cubicBezTo>
                  <a:lnTo>
                    <a:pt x="726" y="209"/>
                  </a:lnTo>
                  <a:cubicBezTo>
                    <a:pt x="726" y="207"/>
                    <a:pt x="726" y="206"/>
                    <a:pt x="728" y="205"/>
                  </a:cubicBezTo>
                  <a:cubicBezTo>
                    <a:pt x="730" y="204"/>
                    <a:pt x="731" y="205"/>
                    <a:pt x="732" y="207"/>
                  </a:cubicBezTo>
                  <a:close/>
                  <a:moveTo>
                    <a:pt x="738" y="218"/>
                  </a:moveTo>
                  <a:lnTo>
                    <a:pt x="738" y="218"/>
                  </a:lnTo>
                  <a:cubicBezTo>
                    <a:pt x="739" y="219"/>
                    <a:pt x="738" y="221"/>
                    <a:pt x="736" y="222"/>
                  </a:cubicBezTo>
                  <a:cubicBezTo>
                    <a:pt x="735" y="222"/>
                    <a:pt x="733" y="222"/>
                    <a:pt x="732" y="220"/>
                  </a:cubicBezTo>
                  <a:lnTo>
                    <a:pt x="732" y="220"/>
                  </a:lnTo>
                  <a:cubicBezTo>
                    <a:pt x="732" y="218"/>
                    <a:pt x="732" y="217"/>
                    <a:pt x="734" y="216"/>
                  </a:cubicBezTo>
                  <a:cubicBezTo>
                    <a:pt x="736" y="215"/>
                    <a:pt x="737" y="216"/>
                    <a:pt x="738" y="218"/>
                  </a:cubicBezTo>
                  <a:close/>
                  <a:moveTo>
                    <a:pt x="744" y="229"/>
                  </a:moveTo>
                  <a:lnTo>
                    <a:pt x="744" y="229"/>
                  </a:lnTo>
                  <a:cubicBezTo>
                    <a:pt x="745" y="230"/>
                    <a:pt x="744" y="232"/>
                    <a:pt x="742" y="233"/>
                  </a:cubicBezTo>
                  <a:cubicBezTo>
                    <a:pt x="741" y="233"/>
                    <a:pt x="739" y="233"/>
                    <a:pt x="738" y="231"/>
                  </a:cubicBezTo>
                  <a:lnTo>
                    <a:pt x="738" y="231"/>
                  </a:lnTo>
                  <a:cubicBezTo>
                    <a:pt x="738" y="229"/>
                    <a:pt x="738" y="228"/>
                    <a:pt x="740" y="227"/>
                  </a:cubicBezTo>
                  <a:cubicBezTo>
                    <a:pt x="742" y="226"/>
                    <a:pt x="743" y="227"/>
                    <a:pt x="744" y="229"/>
                  </a:cubicBezTo>
                  <a:close/>
                  <a:moveTo>
                    <a:pt x="750" y="240"/>
                  </a:moveTo>
                  <a:lnTo>
                    <a:pt x="750" y="240"/>
                  </a:lnTo>
                  <a:cubicBezTo>
                    <a:pt x="751" y="241"/>
                    <a:pt x="750" y="243"/>
                    <a:pt x="748" y="244"/>
                  </a:cubicBezTo>
                  <a:cubicBezTo>
                    <a:pt x="747" y="244"/>
                    <a:pt x="745" y="244"/>
                    <a:pt x="744" y="242"/>
                  </a:cubicBezTo>
                  <a:lnTo>
                    <a:pt x="744" y="242"/>
                  </a:lnTo>
                  <a:cubicBezTo>
                    <a:pt x="743" y="240"/>
                    <a:pt x="744" y="239"/>
                    <a:pt x="746" y="238"/>
                  </a:cubicBezTo>
                  <a:cubicBezTo>
                    <a:pt x="747" y="237"/>
                    <a:pt x="749" y="238"/>
                    <a:pt x="750" y="240"/>
                  </a:cubicBezTo>
                  <a:close/>
                  <a:moveTo>
                    <a:pt x="756" y="251"/>
                  </a:moveTo>
                  <a:lnTo>
                    <a:pt x="756" y="251"/>
                  </a:lnTo>
                  <a:cubicBezTo>
                    <a:pt x="756" y="252"/>
                    <a:pt x="755" y="254"/>
                    <a:pt x="754" y="255"/>
                  </a:cubicBezTo>
                  <a:cubicBezTo>
                    <a:pt x="752" y="256"/>
                    <a:pt x="750" y="255"/>
                    <a:pt x="750" y="253"/>
                  </a:cubicBezTo>
                  <a:lnTo>
                    <a:pt x="750" y="253"/>
                  </a:lnTo>
                  <a:cubicBezTo>
                    <a:pt x="749" y="252"/>
                    <a:pt x="750" y="250"/>
                    <a:pt x="752" y="249"/>
                  </a:cubicBezTo>
                  <a:cubicBezTo>
                    <a:pt x="753" y="248"/>
                    <a:pt x="755" y="249"/>
                    <a:pt x="756" y="251"/>
                  </a:cubicBezTo>
                  <a:close/>
                  <a:moveTo>
                    <a:pt x="761" y="262"/>
                  </a:moveTo>
                  <a:lnTo>
                    <a:pt x="761" y="262"/>
                  </a:lnTo>
                  <a:cubicBezTo>
                    <a:pt x="762" y="264"/>
                    <a:pt x="761" y="266"/>
                    <a:pt x="759" y="266"/>
                  </a:cubicBezTo>
                  <a:cubicBezTo>
                    <a:pt x="758" y="267"/>
                    <a:pt x="756" y="266"/>
                    <a:pt x="755" y="264"/>
                  </a:cubicBezTo>
                  <a:lnTo>
                    <a:pt x="755" y="264"/>
                  </a:lnTo>
                  <a:cubicBezTo>
                    <a:pt x="755" y="263"/>
                    <a:pt x="755" y="261"/>
                    <a:pt x="757" y="260"/>
                  </a:cubicBezTo>
                  <a:cubicBezTo>
                    <a:pt x="759" y="260"/>
                    <a:pt x="760" y="260"/>
                    <a:pt x="761" y="262"/>
                  </a:cubicBezTo>
                  <a:close/>
                  <a:moveTo>
                    <a:pt x="767" y="273"/>
                  </a:moveTo>
                  <a:lnTo>
                    <a:pt x="767" y="273"/>
                  </a:lnTo>
                  <a:cubicBezTo>
                    <a:pt x="767" y="275"/>
                    <a:pt x="766" y="277"/>
                    <a:pt x="765" y="277"/>
                  </a:cubicBezTo>
                  <a:cubicBezTo>
                    <a:pt x="763" y="278"/>
                    <a:pt x="761" y="277"/>
                    <a:pt x="761" y="276"/>
                  </a:cubicBezTo>
                  <a:lnTo>
                    <a:pt x="761" y="276"/>
                  </a:lnTo>
                  <a:cubicBezTo>
                    <a:pt x="760" y="274"/>
                    <a:pt x="761" y="272"/>
                    <a:pt x="762" y="272"/>
                  </a:cubicBezTo>
                  <a:cubicBezTo>
                    <a:pt x="764" y="271"/>
                    <a:pt x="766" y="272"/>
                    <a:pt x="767" y="273"/>
                  </a:cubicBezTo>
                  <a:close/>
                  <a:moveTo>
                    <a:pt x="772" y="285"/>
                  </a:moveTo>
                  <a:lnTo>
                    <a:pt x="772" y="285"/>
                  </a:lnTo>
                  <a:cubicBezTo>
                    <a:pt x="772" y="286"/>
                    <a:pt x="772" y="288"/>
                    <a:pt x="770" y="289"/>
                  </a:cubicBezTo>
                  <a:cubicBezTo>
                    <a:pt x="769" y="289"/>
                    <a:pt x="767" y="289"/>
                    <a:pt x="766" y="287"/>
                  </a:cubicBezTo>
                  <a:lnTo>
                    <a:pt x="766" y="287"/>
                  </a:lnTo>
                  <a:cubicBezTo>
                    <a:pt x="765" y="285"/>
                    <a:pt x="766" y="284"/>
                    <a:pt x="768" y="283"/>
                  </a:cubicBezTo>
                  <a:cubicBezTo>
                    <a:pt x="769" y="282"/>
                    <a:pt x="771" y="283"/>
                    <a:pt x="772" y="285"/>
                  </a:cubicBezTo>
                  <a:close/>
                  <a:moveTo>
                    <a:pt x="777" y="296"/>
                  </a:moveTo>
                  <a:lnTo>
                    <a:pt x="777" y="296"/>
                  </a:lnTo>
                  <a:cubicBezTo>
                    <a:pt x="778" y="298"/>
                    <a:pt x="777" y="300"/>
                    <a:pt x="775" y="300"/>
                  </a:cubicBezTo>
                  <a:cubicBezTo>
                    <a:pt x="774" y="301"/>
                    <a:pt x="772" y="300"/>
                    <a:pt x="771" y="298"/>
                  </a:cubicBezTo>
                  <a:lnTo>
                    <a:pt x="771" y="298"/>
                  </a:lnTo>
                  <a:cubicBezTo>
                    <a:pt x="770" y="297"/>
                    <a:pt x="771" y="295"/>
                    <a:pt x="773" y="294"/>
                  </a:cubicBezTo>
                  <a:cubicBezTo>
                    <a:pt x="774" y="294"/>
                    <a:pt x="776" y="294"/>
                    <a:pt x="777" y="296"/>
                  </a:cubicBezTo>
                  <a:close/>
                  <a:moveTo>
                    <a:pt x="782" y="308"/>
                  </a:moveTo>
                  <a:lnTo>
                    <a:pt x="782" y="308"/>
                  </a:lnTo>
                  <a:cubicBezTo>
                    <a:pt x="783" y="309"/>
                    <a:pt x="782" y="311"/>
                    <a:pt x="780" y="312"/>
                  </a:cubicBezTo>
                  <a:cubicBezTo>
                    <a:pt x="779" y="312"/>
                    <a:pt x="777" y="311"/>
                    <a:pt x="776" y="310"/>
                  </a:cubicBezTo>
                  <a:lnTo>
                    <a:pt x="776" y="310"/>
                  </a:lnTo>
                  <a:cubicBezTo>
                    <a:pt x="775" y="308"/>
                    <a:pt x="776" y="306"/>
                    <a:pt x="778" y="306"/>
                  </a:cubicBezTo>
                  <a:cubicBezTo>
                    <a:pt x="779" y="305"/>
                    <a:pt x="781" y="306"/>
                    <a:pt x="782" y="308"/>
                  </a:cubicBezTo>
                  <a:close/>
                  <a:moveTo>
                    <a:pt x="787" y="319"/>
                  </a:moveTo>
                  <a:lnTo>
                    <a:pt x="787" y="319"/>
                  </a:lnTo>
                  <a:cubicBezTo>
                    <a:pt x="788" y="321"/>
                    <a:pt x="787" y="322"/>
                    <a:pt x="785" y="323"/>
                  </a:cubicBezTo>
                  <a:cubicBezTo>
                    <a:pt x="784" y="324"/>
                    <a:pt x="782" y="323"/>
                    <a:pt x="781" y="321"/>
                  </a:cubicBezTo>
                  <a:lnTo>
                    <a:pt x="781" y="321"/>
                  </a:lnTo>
                  <a:cubicBezTo>
                    <a:pt x="781" y="320"/>
                    <a:pt x="781" y="318"/>
                    <a:pt x="783" y="317"/>
                  </a:cubicBezTo>
                  <a:cubicBezTo>
                    <a:pt x="785" y="317"/>
                    <a:pt x="786" y="317"/>
                    <a:pt x="787" y="319"/>
                  </a:cubicBezTo>
                  <a:close/>
                  <a:moveTo>
                    <a:pt x="792" y="331"/>
                  </a:moveTo>
                  <a:lnTo>
                    <a:pt x="792" y="331"/>
                  </a:lnTo>
                  <a:cubicBezTo>
                    <a:pt x="792" y="332"/>
                    <a:pt x="792" y="334"/>
                    <a:pt x="790" y="335"/>
                  </a:cubicBezTo>
                  <a:cubicBezTo>
                    <a:pt x="788" y="335"/>
                    <a:pt x="786" y="335"/>
                    <a:pt x="786" y="333"/>
                  </a:cubicBezTo>
                  <a:lnTo>
                    <a:pt x="786" y="333"/>
                  </a:lnTo>
                  <a:cubicBezTo>
                    <a:pt x="785" y="331"/>
                    <a:pt x="786" y="329"/>
                    <a:pt x="788" y="329"/>
                  </a:cubicBezTo>
                  <a:cubicBezTo>
                    <a:pt x="789" y="328"/>
                    <a:pt x="791" y="329"/>
                    <a:pt x="792" y="331"/>
                  </a:cubicBezTo>
                  <a:close/>
                  <a:moveTo>
                    <a:pt x="796" y="342"/>
                  </a:moveTo>
                  <a:lnTo>
                    <a:pt x="796" y="342"/>
                  </a:lnTo>
                  <a:cubicBezTo>
                    <a:pt x="797" y="344"/>
                    <a:pt x="796" y="346"/>
                    <a:pt x="795" y="346"/>
                  </a:cubicBezTo>
                  <a:cubicBezTo>
                    <a:pt x="793" y="347"/>
                    <a:pt x="791" y="346"/>
                    <a:pt x="790" y="345"/>
                  </a:cubicBezTo>
                  <a:lnTo>
                    <a:pt x="790" y="345"/>
                  </a:lnTo>
                  <a:cubicBezTo>
                    <a:pt x="790" y="343"/>
                    <a:pt x="791" y="341"/>
                    <a:pt x="792" y="340"/>
                  </a:cubicBezTo>
                  <a:cubicBezTo>
                    <a:pt x="794" y="340"/>
                    <a:pt x="796" y="341"/>
                    <a:pt x="796" y="342"/>
                  </a:cubicBezTo>
                  <a:close/>
                  <a:moveTo>
                    <a:pt x="801" y="354"/>
                  </a:moveTo>
                  <a:lnTo>
                    <a:pt x="801" y="354"/>
                  </a:lnTo>
                  <a:cubicBezTo>
                    <a:pt x="802" y="355"/>
                    <a:pt x="801" y="357"/>
                    <a:pt x="799" y="358"/>
                  </a:cubicBezTo>
                  <a:cubicBezTo>
                    <a:pt x="798" y="359"/>
                    <a:pt x="796" y="358"/>
                    <a:pt x="795" y="356"/>
                  </a:cubicBezTo>
                  <a:lnTo>
                    <a:pt x="795" y="356"/>
                  </a:lnTo>
                  <a:cubicBezTo>
                    <a:pt x="794" y="355"/>
                    <a:pt x="795" y="353"/>
                    <a:pt x="797" y="352"/>
                  </a:cubicBezTo>
                  <a:cubicBezTo>
                    <a:pt x="798" y="351"/>
                    <a:pt x="800" y="352"/>
                    <a:pt x="801" y="354"/>
                  </a:cubicBezTo>
                  <a:close/>
                  <a:moveTo>
                    <a:pt x="805" y="366"/>
                  </a:moveTo>
                  <a:lnTo>
                    <a:pt x="805" y="366"/>
                  </a:lnTo>
                  <a:cubicBezTo>
                    <a:pt x="806" y="367"/>
                    <a:pt x="805" y="369"/>
                    <a:pt x="804" y="370"/>
                  </a:cubicBezTo>
                  <a:cubicBezTo>
                    <a:pt x="802" y="370"/>
                    <a:pt x="800" y="369"/>
                    <a:pt x="800" y="368"/>
                  </a:cubicBezTo>
                  <a:lnTo>
                    <a:pt x="800" y="368"/>
                  </a:lnTo>
                  <a:cubicBezTo>
                    <a:pt x="799" y="366"/>
                    <a:pt x="800" y="364"/>
                    <a:pt x="802" y="364"/>
                  </a:cubicBezTo>
                  <a:cubicBezTo>
                    <a:pt x="803" y="363"/>
                    <a:pt x="805" y="364"/>
                    <a:pt x="805" y="366"/>
                  </a:cubicBezTo>
                  <a:close/>
                  <a:moveTo>
                    <a:pt x="810" y="377"/>
                  </a:moveTo>
                  <a:lnTo>
                    <a:pt x="810" y="377"/>
                  </a:lnTo>
                  <a:cubicBezTo>
                    <a:pt x="810" y="379"/>
                    <a:pt x="809" y="381"/>
                    <a:pt x="808" y="381"/>
                  </a:cubicBezTo>
                  <a:cubicBezTo>
                    <a:pt x="806" y="382"/>
                    <a:pt x="804" y="381"/>
                    <a:pt x="804" y="379"/>
                  </a:cubicBezTo>
                  <a:lnTo>
                    <a:pt x="804" y="379"/>
                  </a:lnTo>
                  <a:cubicBezTo>
                    <a:pt x="803" y="378"/>
                    <a:pt x="804" y="376"/>
                    <a:pt x="806" y="375"/>
                  </a:cubicBezTo>
                  <a:cubicBezTo>
                    <a:pt x="807" y="375"/>
                    <a:pt x="809" y="376"/>
                    <a:pt x="810" y="377"/>
                  </a:cubicBezTo>
                  <a:close/>
                  <a:moveTo>
                    <a:pt x="814" y="389"/>
                  </a:moveTo>
                  <a:lnTo>
                    <a:pt x="814" y="389"/>
                  </a:lnTo>
                  <a:cubicBezTo>
                    <a:pt x="815" y="391"/>
                    <a:pt x="814" y="393"/>
                    <a:pt x="812" y="393"/>
                  </a:cubicBezTo>
                  <a:cubicBezTo>
                    <a:pt x="810" y="394"/>
                    <a:pt x="809" y="393"/>
                    <a:pt x="808" y="391"/>
                  </a:cubicBezTo>
                  <a:lnTo>
                    <a:pt x="808" y="391"/>
                  </a:lnTo>
                  <a:cubicBezTo>
                    <a:pt x="808" y="390"/>
                    <a:pt x="808" y="388"/>
                    <a:pt x="810" y="387"/>
                  </a:cubicBezTo>
                  <a:cubicBezTo>
                    <a:pt x="812" y="387"/>
                    <a:pt x="813" y="388"/>
                    <a:pt x="814" y="389"/>
                  </a:cubicBezTo>
                  <a:close/>
                  <a:moveTo>
                    <a:pt x="818" y="401"/>
                  </a:moveTo>
                  <a:lnTo>
                    <a:pt x="818" y="401"/>
                  </a:lnTo>
                  <a:cubicBezTo>
                    <a:pt x="819" y="403"/>
                    <a:pt x="818" y="404"/>
                    <a:pt x="816" y="405"/>
                  </a:cubicBezTo>
                  <a:cubicBezTo>
                    <a:pt x="815" y="405"/>
                    <a:pt x="813" y="405"/>
                    <a:pt x="812" y="403"/>
                  </a:cubicBezTo>
                  <a:lnTo>
                    <a:pt x="812" y="403"/>
                  </a:lnTo>
                  <a:cubicBezTo>
                    <a:pt x="812" y="401"/>
                    <a:pt x="813" y="399"/>
                    <a:pt x="814" y="399"/>
                  </a:cubicBezTo>
                  <a:cubicBezTo>
                    <a:pt x="816" y="398"/>
                    <a:pt x="818" y="399"/>
                    <a:pt x="818" y="401"/>
                  </a:cubicBezTo>
                  <a:close/>
                  <a:moveTo>
                    <a:pt x="822" y="413"/>
                  </a:moveTo>
                  <a:lnTo>
                    <a:pt x="822" y="413"/>
                  </a:lnTo>
                  <a:cubicBezTo>
                    <a:pt x="823" y="414"/>
                    <a:pt x="822" y="416"/>
                    <a:pt x="820" y="417"/>
                  </a:cubicBezTo>
                  <a:cubicBezTo>
                    <a:pt x="819" y="417"/>
                    <a:pt x="817" y="416"/>
                    <a:pt x="816" y="415"/>
                  </a:cubicBezTo>
                  <a:lnTo>
                    <a:pt x="816" y="415"/>
                  </a:lnTo>
                  <a:cubicBezTo>
                    <a:pt x="816" y="413"/>
                    <a:pt x="817" y="411"/>
                    <a:pt x="818" y="411"/>
                  </a:cubicBezTo>
                  <a:cubicBezTo>
                    <a:pt x="820" y="410"/>
                    <a:pt x="822" y="411"/>
                    <a:pt x="822" y="413"/>
                  </a:cubicBezTo>
                  <a:close/>
                  <a:moveTo>
                    <a:pt x="826" y="425"/>
                  </a:moveTo>
                  <a:lnTo>
                    <a:pt x="826" y="425"/>
                  </a:lnTo>
                  <a:cubicBezTo>
                    <a:pt x="827" y="426"/>
                    <a:pt x="826" y="428"/>
                    <a:pt x="824" y="429"/>
                  </a:cubicBezTo>
                  <a:cubicBezTo>
                    <a:pt x="823" y="429"/>
                    <a:pt x="821" y="428"/>
                    <a:pt x="820" y="427"/>
                  </a:cubicBezTo>
                  <a:lnTo>
                    <a:pt x="820" y="427"/>
                  </a:lnTo>
                  <a:cubicBezTo>
                    <a:pt x="820" y="425"/>
                    <a:pt x="821" y="423"/>
                    <a:pt x="822" y="423"/>
                  </a:cubicBezTo>
                  <a:cubicBezTo>
                    <a:pt x="824" y="422"/>
                    <a:pt x="826" y="423"/>
                    <a:pt x="826" y="425"/>
                  </a:cubicBezTo>
                  <a:close/>
                  <a:moveTo>
                    <a:pt x="830" y="437"/>
                  </a:moveTo>
                  <a:lnTo>
                    <a:pt x="830" y="437"/>
                  </a:lnTo>
                  <a:cubicBezTo>
                    <a:pt x="831" y="438"/>
                    <a:pt x="830" y="440"/>
                    <a:pt x="828" y="440"/>
                  </a:cubicBezTo>
                  <a:cubicBezTo>
                    <a:pt x="827" y="441"/>
                    <a:pt x="825" y="440"/>
                    <a:pt x="824" y="438"/>
                  </a:cubicBezTo>
                  <a:lnTo>
                    <a:pt x="824" y="438"/>
                  </a:lnTo>
                  <a:cubicBezTo>
                    <a:pt x="824" y="437"/>
                    <a:pt x="825" y="435"/>
                    <a:pt x="826" y="435"/>
                  </a:cubicBezTo>
                  <a:cubicBezTo>
                    <a:pt x="828" y="434"/>
                    <a:pt x="830" y="435"/>
                    <a:pt x="830" y="437"/>
                  </a:cubicBezTo>
                  <a:close/>
                  <a:moveTo>
                    <a:pt x="834" y="449"/>
                  </a:moveTo>
                  <a:lnTo>
                    <a:pt x="834" y="449"/>
                  </a:lnTo>
                  <a:cubicBezTo>
                    <a:pt x="834" y="451"/>
                    <a:pt x="833" y="453"/>
                    <a:pt x="831" y="453"/>
                  </a:cubicBezTo>
                  <a:cubicBezTo>
                    <a:pt x="829" y="453"/>
                    <a:pt x="828" y="451"/>
                    <a:pt x="828" y="449"/>
                  </a:cubicBezTo>
                  <a:lnTo>
                    <a:pt x="828" y="449"/>
                  </a:lnTo>
                  <a:cubicBezTo>
                    <a:pt x="828" y="448"/>
                    <a:pt x="829" y="446"/>
                    <a:pt x="831" y="446"/>
                  </a:cubicBezTo>
                  <a:cubicBezTo>
                    <a:pt x="833" y="446"/>
                    <a:pt x="834" y="448"/>
                    <a:pt x="834" y="449"/>
                  </a:cubicBezTo>
                  <a:close/>
                  <a:moveTo>
                    <a:pt x="838" y="461"/>
                  </a:moveTo>
                  <a:lnTo>
                    <a:pt x="838" y="461"/>
                  </a:lnTo>
                  <a:cubicBezTo>
                    <a:pt x="838" y="463"/>
                    <a:pt x="836" y="464"/>
                    <a:pt x="835" y="464"/>
                  </a:cubicBezTo>
                  <a:cubicBezTo>
                    <a:pt x="833" y="464"/>
                    <a:pt x="832" y="463"/>
                    <a:pt x="832" y="461"/>
                  </a:cubicBezTo>
                  <a:lnTo>
                    <a:pt x="832" y="461"/>
                  </a:lnTo>
                  <a:cubicBezTo>
                    <a:pt x="832" y="460"/>
                    <a:pt x="833" y="458"/>
                    <a:pt x="835" y="458"/>
                  </a:cubicBezTo>
                  <a:cubicBezTo>
                    <a:pt x="836" y="458"/>
                    <a:pt x="838" y="460"/>
                    <a:pt x="838" y="461"/>
                  </a:cubicBezTo>
                  <a:close/>
                  <a:moveTo>
                    <a:pt x="841" y="473"/>
                  </a:moveTo>
                  <a:lnTo>
                    <a:pt x="841" y="473"/>
                  </a:lnTo>
                  <a:cubicBezTo>
                    <a:pt x="841" y="475"/>
                    <a:pt x="840" y="476"/>
                    <a:pt x="838" y="476"/>
                  </a:cubicBezTo>
                  <a:cubicBezTo>
                    <a:pt x="837" y="476"/>
                    <a:pt x="835" y="475"/>
                    <a:pt x="835" y="473"/>
                  </a:cubicBezTo>
                  <a:lnTo>
                    <a:pt x="835" y="473"/>
                  </a:lnTo>
                  <a:cubicBezTo>
                    <a:pt x="835" y="472"/>
                    <a:pt x="837" y="470"/>
                    <a:pt x="838" y="470"/>
                  </a:cubicBezTo>
                  <a:cubicBezTo>
                    <a:pt x="840" y="470"/>
                    <a:pt x="841" y="472"/>
                    <a:pt x="841" y="473"/>
                  </a:cubicBezTo>
                  <a:close/>
                  <a:moveTo>
                    <a:pt x="845" y="485"/>
                  </a:moveTo>
                  <a:lnTo>
                    <a:pt x="845" y="485"/>
                  </a:lnTo>
                  <a:cubicBezTo>
                    <a:pt x="845" y="487"/>
                    <a:pt x="844" y="488"/>
                    <a:pt x="842" y="488"/>
                  </a:cubicBezTo>
                  <a:cubicBezTo>
                    <a:pt x="840" y="488"/>
                    <a:pt x="839" y="487"/>
                    <a:pt x="839" y="485"/>
                  </a:cubicBezTo>
                  <a:lnTo>
                    <a:pt x="839" y="485"/>
                  </a:lnTo>
                  <a:cubicBezTo>
                    <a:pt x="839" y="484"/>
                    <a:pt x="840" y="482"/>
                    <a:pt x="842" y="482"/>
                  </a:cubicBezTo>
                  <a:cubicBezTo>
                    <a:pt x="844" y="482"/>
                    <a:pt x="845" y="484"/>
                    <a:pt x="845" y="485"/>
                  </a:cubicBezTo>
                  <a:close/>
                  <a:moveTo>
                    <a:pt x="849" y="497"/>
                  </a:moveTo>
                  <a:lnTo>
                    <a:pt x="849" y="497"/>
                  </a:lnTo>
                  <a:cubicBezTo>
                    <a:pt x="849" y="499"/>
                    <a:pt x="847" y="500"/>
                    <a:pt x="845" y="500"/>
                  </a:cubicBezTo>
                  <a:cubicBezTo>
                    <a:pt x="844" y="500"/>
                    <a:pt x="842" y="499"/>
                    <a:pt x="842" y="497"/>
                  </a:cubicBezTo>
                  <a:lnTo>
                    <a:pt x="842" y="497"/>
                  </a:lnTo>
                  <a:cubicBezTo>
                    <a:pt x="842" y="496"/>
                    <a:pt x="844" y="494"/>
                    <a:pt x="845" y="494"/>
                  </a:cubicBezTo>
                  <a:cubicBezTo>
                    <a:pt x="847" y="494"/>
                    <a:pt x="849" y="496"/>
                    <a:pt x="849" y="497"/>
                  </a:cubicBezTo>
                  <a:close/>
                  <a:moveTo>
                    <a:pt x="852" y="509"/>
                  </a:moveTo>
                  <a:lnTo>
                    <a:pt x="852" y="509"/>
                  </a:lnTo>
                  <a:cubicBezTo>
                    <a:pt x="852" y="511"/>
                    <a:pt x="850" y="513"/>
                    <a:pt x="849" y="513"/>
                  </a:cubicBezTo>
                  <a:cubicBezTo>
                    <a:pt x="847" y="513"/>
                    <a:pt x="846" y="511"/>
                    <a:pt x="846" y="509"/>
                  </a:cubicBezTo>
                  <a:lnTo>
                    <a:pt x="846" y="509"/>
                  </a:lnTo>
                  <a:cubicBezTo>
                    <a:pt x="846" y="508"/>
                    <a:pt x="847" y="506"/>
                    <a:pt x="849" y="506"/>
                  </a:cubicBezTo>
                  <a:cubicBezTo>
                    <a:pt x="850" y="506"/>
                    <a:pt x="852" y="508"/>
                    <a:pt x="852" y="509"/>
                  </a:cubicBezTo>
                  <a:close/>
                  <a:moveTo>
                    <a:pt x="855" y="521"/>
                  </a:moveTo>
                  <a:lnTo>
                    <a:pt x="855" y="521"/>
                  </a:lnTo>
                  <a:cubicBezTo>
                    <a:pt x="855" y="523"/>
                    <a:pt x="854" y="525"/>
                    <a:pt x="852" y="525"/>
                  </a:cubicBezTo>
                  <a:cubicBezTo>
                    <a:pt x="850" y="525"/>
                    <a:pt x="849" y="523"/>
                    <a:pt x="849" y="521"/>
                  </a:cubicBezTo>
                  <a:lnTo>
                    <a:pt x="849" y="521"/>
                  </a:lnTo>
                  <a:cubicBezTo>
                    <a:pt x="849" y="520"/>
                    <a:pt x="850" y="518"/>
                    <a:pt x="852" y="518"/>
                  </a:cubicBezTo>
                  <a:cubicBezTo>
                    <a:pt x="854" y="518"/>
                    <a:pt x="855" y="520"/>
                    <a:pt x="855" y="521"/>
                  </a:cubicBezTo>
                  <a:close/>
                  <a:moveTo>
                    <a:pt x="858" y="534"/>
                  </a:moveTo>
                  <a:lnTo>
                    <a:pt x="858" y="534"/>
                  </a:lnTo>
                  <a:cubicBezTo>
                    <a:pt x="858" y="535"/>
                    <a:pt x="857" y="537"/>
                    <a:pt x="855" y="537"/>
                  </a:cubicBezTo>
                  <a:cubicBezTo>
                    <a:pt x="853" y="537"/>
                    <a:pt x="852" y="535"/>
                    <a:pt x="852" y="534"/>
                  </a:cubicBezTo>
                  <a:lnTo>
                    <a:pt x="852" y="534"/>
                  </a:lnTo>
                  <a:cubicBezTo>
                    <a:pt x="852" y="532"/>
                    <a:pt x="853" y="530"/>
                    <a:pt x="855" y="530"/>
                  </a:cubicBezTo>
                  <a:cubicBezTo>
                    <a:pt x="857" y="530"/>
                    <a:pt x="858" y="532"/>
                    <a:pt x="858" y="534"/>
                  </a:cubicBezTo>
                  <a:close/>
                  <a:moveTo>
                    <a:pt x="862" y="546"/>
                  </a:moveTo>
                  <a:lnTo>
                    <a:pt x="862" y="546"/>
                  </a:lnTo>
                  <a:cubicBezTo>
                    <a:pt x="862" y="547"/>
                    <a:pt x="860" y="549"/>
                    <a:pt x="858" y="549"/>
                  </a:cubicBezTo>
                  <a:cubicBezTo>
                    <a:pt x="857" y="549"/>
                    <a:pt x="855" y="547"/>
                    <a:pt x="855" y="546"/>
                  </a:cubicBezTo>
                  <a:lnTo>
                    <a:pt x="855" y="546"/>
                  </a:lnTo>
                  <a:cubicBezTo>
                    <a:pt x="855" y="544"/>
                    <a:pt x="857" y="542"/>
                    <a:pt x="858" y="542"/>
                  </a:cubicBezTo>
                  <a:cubicBezTo>
                    <a:pt x="860" y="542"/>
                    <a:pt x="862" y="544"/>
                    <a:pt x="862" y="546"/>
                  </a:cubicBezTo>
                  <a:close/>
                  <a:moveTo>
                    <a:pt x="864" y="558"/>
                  </a:moveTo>
                  <a:lnTo>
                    <a:pt x="864" y="558"/>
                  </a:lnTo>
                  <a:cubicBezTo>
                    <a:pt x="864" y="560"/>
                    <a:pt x="863" y="561"/>
                    <a:pt x="861" y="561"/>
                  </a:cubicBezTo>
                  <a:cubicBezTo>
                    <a:pt x="860" y="561"/>
                    <a:pt x="858" y="560"/>
                    <a:pt x="858" y="558"/>
                  </a:cubicBezTo>
                  <a:lnTo>
                    <a:pt x="858" y="558"/>
                  </a:lnTo>
                  <a:cubicBezTo>
                    <a:pt x="858" y="556"/>
                    <a:pt x="860" y="555"/>
                    <a:pt x="861" y="555"/>
                  </a:cubicBezTo>
                  <a:cubicBezTo>
                    <a:pt x="863" y="555"/>
                    <a:pt x="864" y="556"/>
                    <a:pt x="864" y="558"/>
                  </a:cubicBezTo>
                  <a:close/>
                  <a:moveTo>
                    <a:pt x="867" y="570"/>
                  </a:moveTo>
                  <a:lnTo>
                    <a:pt x="867" y="570"/>
                  </a:lnTo>
                  <a:cubicBezTo>
                    <a:pt x="867" y="572"/>
                    <a:pt x="866" y="573"/>
                    <a:pt x="864" y="573"/>
                  </a:cubicBezTo>
                  <a:cubicBezTo>
                    <a:pt x="863" y="573"/>
                    <a:pt x="861" y="572"/>
                    <a:pt x="861" y="570"/>
                  </a:cubicBezTo>
                  <a:lnTo>
                    <a:pt x="861" y="570"/>
                  </a:lnTo>
                  <a:cubicBezTo>
                    <a:pt x="861" y="568"/>
                    <a:pt x="863" y="567"/>
                    <a:pt x="864" y="567"/>
                  </a:cubicBezTo>
                  <a:cubicBezTo>
                    <a:pt x="866" y="567"/>
                    <a:pt x="867" y="568"/>
                    <a:pt x="867" y="570"/>
                  </a:cubicBezTo>
                  <a:close/>
                  <a:moveTo>
                    <a:pt x="870" y="582"/>
                  </a:moveTo>
                  <a:lnTo>
                    <a:pt x="870" y="582"/>
                  </a:lnTo>
                  <a:cubicBezTo>
                    <a:pt x="870" y="584"/>
                    <a:pt x="869" y="585"/>
                    <a:pt x="867" y="585"/>
                  </a:cubicBezTo>
                  <a:cubicBezTo>
                    <a:pt x="866" y="585"/>
                    <a:pt x="864" y="584"/>
                    <a:pt x="864" y="582"/>
                  </a:cubicBezTo>
                  <a:lnTo>
                    <a:pt x="864" y="582"/>
                  </a:lnTo>
                  <a:cubicBezTo>
                    <a:pt x="864" y="580"/>
                    <a:pt x="866" y="579"/>
                    <a:pt x="867" y="579"/>
                  </a:cubicBezTo>
                  <a:cubicBezTo>
                    <a:pt x="869" y="579"/>
                    <a:pt x="870" y="580"/>
                    <a:pt x="870" y="582"/>
                  </a:cubicBezTo>
                  <a:close/>
                  <a:moveTo>
                    <a:pt x="873" y="594"/>
                  </a:moveTo>
                  <a:lnTo>
                    <a:pt x="873" y="594"/>
                  </a:lnTo>
                  <a:cubicBezTo>
                    <a:pt x="873" y="596"/>
                    <a:pt x="872" y="597"/>
                    <a:pt x="870" y="597"/>
                  </a:cubicBezTo>
                  <a:cubicBezTo>
                    <a:pt x="868" y="597"/>
                    <a:pt x="867" y="596"/>
                    <a:pt x="867" y="594"/>
                  </a:cubicBezTo>
                  <a:lnTo>
                    <a:pt x="867" y="594"/>
                  </a:lnTo>
                  <a:cubicBezTo>
                    <a:pt x="867" y="593"/>
                    <a:pt x="868" y="591"/>
                    <a:pt x="870" y="591"/>
                  </a:cubicBezTo>
                  <a:cubicBezTo>
                    <a:pt x="872" y="591"/>
                    <a:pt x="873" y="593"/>
                    <a:pt x="873" y="594"/>
                  </a:cubicBezTo>
                  <a:close/>
                  <a:moveTo>
                    <a:pt x="876" y="606"/>
                  </a:moveTo>
                  <a:lnTo>
                    <a:pt x="876" y="606"/>
                  </a:lnTo>
                  <a:cubicBezTo>
                    <a:pt x="876" y="608"/>
                    <a:pt x="875" y="610"/>
                    <a:pt x="873" y="610"/>
                  </a:cubicBezTo>
                  <a:cubicBezTo>
                    <a:pt x="871" y="610"/>
                    <a:pt x="870" y="608"/>
                    <a:pt x="870" y="606"/>
                  </a:cubicBezTo>
                  <a:lnTo>
                    <a:pt x="870" y="606"/>
                  </a:lnTo>
                  <a:cubicBezTo>
                    <a:pt x="870" y="605"/>
                    <a:pt x="871" y="603"/>
                    <a:pt x="873" y="603"/>
                  </a:cubicBezTo>
                  <a:cubicBezTo>
                    <a:pt x="875" y="603"/>
                    <a:pt x="876" y="605"/>
                    <a:pt x="876" y="606"/>
                  </a:cubicBezTo>
                  <a:close/>
                  <a:moveTo>
                    <a:pt x="879" y="619"/>
                  </a:moveTo>
                  <a:lnTo>
                    <a:pt x="879" y="619"/>
                  </a:lnTo>
                  <a:cubicBezTo>
                    <a:pt x="879" y="620"/>
                    <a:pt x="877" y="622"/>
                    <a:pt x="876" y="622"/>
                  </a:cubicBezTo>
                  <a:cubicBezTo>
                    <a:pt x="874" y="622"/>
                    <a:pt x="872" y="620"/>
                    <a:pt x="872" y="619"/>
                  </a:cubicBezTo>
                  <a:lnTo>
                    <a:pt x="872" y="619"/>
                  </a:lnTo>
                  <a:cubicBezTo>
                    <a:pt x="872" y="617"/>
                    <a:pt x="874" y="616"/>
                    <a:pt x="876" y="616"/>
                  </a:cubicBezTo>
                  <a:cubicBezTo>
                    <a:pt x="877" y="616"/>
                    <a:pt x="879" y="617"/>
                    <a:pt x="879" y="619"/>
                  </a:cubicBezTo>
                  <a:close/>
                  <a:moveTo>
                    <a:pt x="881" y="631"/>
                  </a:moveTo>
                  <a:lnTo>
                    <a:pt x="881" y="631"/>
                  </a:lnTo>
                  <a:cubicBezTo>
                    <a:pt x="881" y="633"/>
                    <a:pt x="880" y="634"/>
                    <a:pt x="878" y="634"/>
                  </a:cubicBezTo>
                  <a:cubicBezTo>
                    <a:pt x="877" y="634"/>
                    <a:pt x="875" y="633"/>
                    <a:pt x="875" y="631"/>
                  </a:cubicBezTo>
                  <a:lnTo>
                    <a:pt x="875" y="631"/>
                  </a:lnTo>
                  <a:cubicBezTo>
                    <a:pt x="875" y="629"/>
                    <a:pt x="877" y="628"/>
                    <a:pt x="878" y="628"/>
                  </a:cubicBezTo>
                  <a:cubicBezTo>
                    <a:pt x="880" y="628"/>
                    <a:pt x="881" y="629"/>
                    <a:pt x="881" y="631"/>
                  </a:cubicBezTo>
                  <a:close/>
                  <a:moveTo>
                    <a:pt x="884" y="643"/>
                  </a:moveTo>
                  <a:lnTo>
                    <a:pt x="884" y="643"/>
                  </a:lnTo>
                  <a:cubicBezTo>
                    <a:pt x="884" y="645"/>
                    <a:pt x="883" y="646"/>
                    <a:pt x="881" y="646"/>
                  </a:cubicBezTo>
                  <a:cubicBezTo>
                    <a:pt x="879" y="646"/>
                    <a:pt x="878" y="645"/>
                    <a:pt x="878" y="643"/>
                  </a:cubicBezTo>
                  <a:lnTo>
                    <a:pt x="878" y="643"/>
                  </a:lnTo>
                  <a:cubicBezTo>
                    <a:pt x="878" y="641"/>
                    <a:pt x="879" y="640"/>
                    <a:pt x="881" y="640"/>
                  </a:cubicBezTo>
                  <a:cubicBezTo>
                    <a:pt x="883" y="640"/>
                    <a:pt x="884" y="641"/>
                    <a:pt x="884" y="643"/>
                  </a:cubicBezTo>
                  <a:close/>
                  <a:moveTo>
                    <a:pt x="886" y="655"/>
                  </a:moveTo>
                  <a:lnTo>
                    <a:pt x="886" y="655"/>
                  </a:lnTo>
                  <a:cubicBezTo>
                    <a:pt x="886" y="657"/>
                    <a:pt x="885" y="658"/>
                    <a:pt x="883" y="658"/>
                  </a:cubicBezTo>
                  <a:cubicBezTo>
                    <a:pt x="882" y="658"/>
                    <a:pt x="880" y="657"/>
                    <a:pt x="880" y="655"/>
                  </a:cubicBezTo>
                  <a:lnTo>
                    <a:pt x="880" y="655"/>
                  </a:lnTo>
                  <a:cubicBezTo>
                    <a:pt x="880" y="654"/>
                    <a:pt x="882" y="652"/>
                    <a:pt x="883" y="652"/>
                  </a:cubicBezTo>
                  <a:cubicBezTo>
                    <a:pt x="885" y="652"/>
                    <a:pt x="886" y="654"/>
                    <a:pt x="886" y="655"/>
                  </a:cubicBezTo>
                  <a:close/>
                  <a:moveTo>
                    <a:pt x="889" y="668"/>
                  </a:moveTo>
                  <a:lnTo>
                    <a:pt x="889" y="668"/>
                  </a:lnTo>
                  <a:cubicBezTo>
                    <a:pt x="889" y="669"/>
                    <a:pt x="887" y="671"/>
                    <a:pt x="886" y="671"/>
                  </a:cubicBezTo>
                  <a:cubicBezTo>
                    <a:pt x="884" y="671"/>
                    <a:pt x="883" y="669"/>
                    <a:pt x="883" y="668"/>
                  </a:cubicBezTo>
                  <a:lnTo>
                    <a:pt x="883" y="668"/>
                  </a:lnTo>
                  <a:cubicBezTo>
                    <a:pt x="883" y="666"/>
                    <a:pt x="884" y="665"/>
                    <a:pt x="886" y="665"/>
                  </a:cubicBezTo>
                  <a:cubicBezTo>
                    <a:pt x="887" y="665"/>
                    <a:pt x="889" y="666"/>
                    <a:pt x="889" y="668"/>
                  </a:cubicBezTo>
                  <a:close/>
                  <a:moveTo>
                    <a:pt x="891" y="680"/>
                  </a:moveTo>
                  <a:lnTo>
                    <a:pt x="891" y="680"/>
                  </a:lnTo>
                  <a:cubicBezTo>
                    <a:pt x="891" y="682"/>
                    <a:pt x="890" y="683"/>
                    <a:pt x="888" y="683"/>
                  </a:cubicBezTo>
                  <a:cubicBezTo>
                    <a:pt x="886" y="683"/>
                    <a:pt x="885" y="682"/>
                    <a:pt x="885" y="680"/>
                  </a:cubicBezTo>
                  <a:lnTo>
                    <a:pt x="885" y="680"/>
                  </a:lnTo>
                  <a:cubicBezTo>
                    <a:pt x="885" y="678"/>
                    <a:pt x="886" y="677"/>
                    <a:pt x="888" y="677"/>
                  </a:cubicBezTo>
                  <a:cubicBezTo>
                    <a:pt x="890" y="677"/>
                    <a:pt x="891" y="678"/>
                    <a:pt x="891" y="680"/>
                  </a:cubicBezTo>
                  <a:close/>
                  <a:moveTo>
                    <a:pt x="894" y="692"/>
                  </a:moveTo>
                  <a:lnTo>
                    <a:pt x="894" y="692"/>
                  </a:lnTo>
                  <a:cubicBezTo>
                    <a:pt x="894" y="694"/>
                    <a:pt x="892" y="695"/>
                    <a:pt x="891" y="695"/>
                  </a:cubicBezTo>
                  <a:cubicBezTo>
                    <a:pt x="889" y="695"/>
                    <a:pt x="887" y="694"/>
                    <a:pt x="887" y="692"/>
                  </a:cubicBezTo>
                  <a:lnTo>
                    <a:pt x="887" y="692"/>
                  </a:lnTo>
                  <a:cubicBezTo>
                    <a:pt x="887" y="690"/>
                    <a:pt x="889" y="689"/>
                    <a:pt x="891" y="689"/>
                  </a:cubicBezTo>
                  <a:cubicBezTo>
                    <a:pt x="892" y="689"/>
                    <a:pt x="894" y="690"/>
                    <a:pt x="894" y="692"/>
                  </a:cubicBezTo>
                  <a:close/>
                  <a:moveTo>
                    <a:pt x="896" y="704"/>
                  </a:moveTo>
                  <a:lnTo>
                    <a:pt x="896" y="704"/>
                  </a:lnTo>
                  <a:cubicBezTo>
                    <a:pt x="896" y="706"/>
                    <a:pt x="894" y="708"/>
                    <a:pt x="893" y="708"/>
                  </a:cubicBezTo>
                  <a:cubicBezTo>
                    <a:pt x="891" y="708"/>
                    <a:pt x="890" y="706"/>
                    <a:pt x="890" y="704"/>
                  </a:cubicBezTo>
                  <a:lnTo>
                    <a:pt x="890" y="704"/>
                  </a:lnTo>
                  <a:cubicBezTo>
                    <a:pt x="890" y="703"/>
                    <a:pt x="891" y="701"/>
                    <a:pt x="893" y="701"/>
                  </a:cubicBezTo>
                  <a:cubicBezTo>
                    <a:pt x="894" y="701"/>
                    <a:pt x="896" y="703"/>
                    <a:pt x="896" y="704"/>
                  </a:cubicBezTo>
                  <a:close/>
                  <a:moveTo>
                    <a:pt x="898" y="717"/>
                  </a:moveTo>
                  <a:lnTo>
                    <a:pt x="898" y="717"/>
                  </a:lnTo>
                  <a:cubicBezTo>
                    <a:pt x="898" y="719"/>
                    <a:pt x="897" y="720"/>
                    <a:pt x="895" y="720"/>
                  </a:cubicBezTo>
                  <a:cubicBezTo>
                    <a:pt x="893" y="720"/>
                    <a:pt x="892" y="719"/>
                    <a:pt x="892" y="717"/>
                  </a:cubicBezTo>
                  <a:lnTo>
                    <a:pt x="892" y="717"/>
                  </a:lnTo>
                  <a:cubicBezTo>
                    <a:pt x="892" y="715"/>
                    <a:pt x="893" y="714"/>
                    <a:pt x="895" y="714"/>
                  </a:cubicBezTo>
                  <a:cubicBezTo>
                    <a:pt x="897" y="714"/>
                    <a:pt x="898" y="715"/>
                    <a:pt x="898" y="717"/>
                  </a:cubicBezTo>
                  <a:close/>
                  <a:moveTo>
                    <a:pt x="900" y="729"/>
                  </a:moveTo>
                  <a:lnTo>
                    <a:pt x="900" y="729"/>
                  </a:lnTo>
                  <a:cubicBezTo>
                    <a:pt x="900" y="731"/>
                    <a:pt x="899" y="732"/>
                    <a:pt x="897" y="732"/>
                  </a:cubicBezTo>
                  <a:cubicBezTo>
                    <a:pt x="895" y="732"/>
                    <a:pt x="894" y="731"/>
                    <a:pt x="894" y="729"/>
                  </a:cubicBezTo>
                  <a:lnTo>
                    <a:pt x="894" y="729"/>
                  </a:lnTo>
                  <a:cubicBezTo>
                    <a:pt x="894" y="727"/>
                    <a:pt x="895" y="726"/>
                    <a:pt x="897" y="726"/>
                  </a:cubicBezTo>
                  <a:cubicBezTo>
                    <a:pt x="899" y="726"/>
                    <a:pt x="900" y="727"/>
                    <a:pt x="900" y="729"/>
                  </a:cubicBezTo>
                  <a:close/>
                  <a:moveTo>
                    <a:pt x="902" y="741"/>
                  </a:moveTo>
                  <a:lnTo>
                    <a:pt x="902" y="741"/>
                  </a:lnTo>
                  <a:cubicBezTo>
                    <a:pt x="902" y="743"/>
                    <a:pt x="901" y="745"/>
                    <a:pt x="899" y="745"/>
                  </a:cubicBezTo>
                  <a:cubicBezTo>
                    <a:pt x="897" y="745"/>
                    <a:pt x="896" y="743"/>
                    <a:pt x="896" y="741"/>
                  </a:cubicBezTo>
                  <a:lnTo>
                    <a:pt x="896" y="741"/>
                  </a:lnTo>
                  <a:cubicBezTo>
                    <a:pt x="896" y="740"/>
                    <a:pt x="897" y="738"/>
                    <a:pt x="899" y="738"/>
                  </a:cubicBezTo>
                  <a:cubicBezTo>
                    <a:pt x="901" y="738"/>
                    <a:pt x="902" y="740"/>
                    <a:pt x="902" y="741"/>
                  </a:cubicBezTo>
                  <a:close/>
                  <a:moveTo>
                    <a:pt x="904" y="754"/>
                  </a:moveTo>
                  <a:lnTo>
                    <a:pt x="904" y="754"/>
                  </a:lnTo>
                  <a:cubicBezTo>
                    <a:pt x="904" y="756"/>
                    <a:pt x="903" y="757"/>
                    <a:pt x="901" y="757"/>
                  </a:cubicBezTo>
                  <a:cubicBezTo>
                    <a:pt x="899" y="757"/>
                    <a:pt x="898" y="756"/>
                    <a:pt x="898" y="754"/>
                  </a:cubicBezTo>
                  <a:lnTo>
                    <a:pt x="898" y="754"/>
                  </a:lnTo>
                  <a:cubicBezTo>
                    <a:pt x="898" y="752"/>
                    <a:pt x="899" y="751"/>
                    <a:pt x="901" y="751"/>
                  </a:cubicBezTo>
                  <a:cubicBezTo>
                    <a:pt x="903" y="751"/>
                    <a:pt x="904" y="752"/>
                    <a:pt x="904" y="754"/>
                  </a:cubicBezTo>
                  <a:close/>
                  <a:moveTo>
                    <a:pt x="906" y="766"/>
                  </a:moveTo>
                  <a:lnTo>
                    <a:pt x="906" y="766"/>
                  </a:lnTo>
                  <a:cubicBezTo>
                    <a:pt x="906" y="768"/>
                    <a:pt x="905" y="769"/>
                    <a:pt x="903" y="769"/>
                  </a:cubicBezTo>
                  <a:cubicBezTo>
                    <a:pt x="901" y="769"/>
                    <a:pt x="900" y="768"/>
                    <a:pt x="900" y="766"/>
                  </a:cubicBezTo>
                  <a:lnTo>
                    <a:pt x="900" y="766"/>
                  </a:lnTo>
                  <a:cubicBezTo>
                    <a:pt x="900" y="764"/>
                    <a:pt x="901" y="763"/>
                    <a:pt x="903" y="763"/>
                  </a:cubicBezTo>
                  <a:cubicBezTo>
                    <a:pt x="905" y="763"/>
                    <a:pt x="906" y="764"/>
                    <a:pt x="906" y="766"/>
                  </a:cubicBezTo>
                  <a:close/>
                  <a:moveTo>
                    <a:pt x="908" y="779"/>
                  </a:moveTo>
                  <a:lnTo>
                    <a:pt x="908" y="779"/>
                  </a:lnTo>
                  <a:cubicBezTo>
                    <a:pt x="908" y="780"/>
                    <a:pt x="907" y="782"/>
                    <a:pt x="905" y="782"/>
                  </a:cubicBezTo>
                  <a:cubicBezTo>
                    <a:pt x="903" y="782"/>
                    <a:pt x="902" y="780"/>
                    <a:pt x="902" y="779"/>
                  </a:cubicBezTo>
                  <a:lnTo>
                    <a:pt x="902" y="779"/>
                  </a:lnTo>
                  <a:cubicBezTo>
                    <a:pt x="902" y="777"/>
                    <a:pt x="903" y="775"/>
                    <a:pt x="905" y="775"/>
                  </a:cubicBezTo>
                  <a:cubicBezTo>
                    <a:pt x="907" y="775"/>
                    <a:pt x="908" y="777"/>
                    <a:pt x="908" y="779"/>
                  </a:cubicBezTo>
                  <a:close/>
                  <a:moveTo>
                    <a:pt x="910" y="791"/>
                  </a:moveTo>
                  <a:lnTo>
                    <a:pt x="910" y="791"/>
                  </a:lnTo>
                  <a:cubicBezTo>
                    <a:pt x="910" y="793"/>
                    <a:pt x="908" y="794"/>
                    <a:pt x="907" y="794"/>
                  </a:cubicBezTo>
                  <a:cubicBezTo>
                    <a:pt x="905" y="794"/>
                    <a:pt x="904" y="793"/>
                    <a:pt x="904" y="791"/>
                  </a:cubicBezTo>
                  <a:lnTo>
                    <a:pt x="904" y="791"/>
                  </a:lnTo>
                  <a:cubicBezTo>
                    <a:pt x="904" y="789"/>
                    <a:pt x="905" y="788"/>
                    <a:pt x="907" y="788"/>
                  </a:cubicBezTo>
                  <a:cubicBezTo>
                    <a:pt x="908" y="788"/>
                    <a:pt x="910" y="789"/>
                    <a:pt x="910" y="791"/>
                  </a:cubicBezTo>
                  <a:close/>
                  <a:moveTo>
                    <a:pt x="912" y="803"/>
                  </a:moveTo>
                  <a:lnTo>
                    <a:pt x="912" y="803"/>
                  </a:lnTo>
                  <a:cubicBezTo>
                    <a:pt x="912" y="805"/>
                    <a:pt x="910" y="806"/>
                    <a:pt x="909" y="806"/>
                  </a:cubicBezTo>
                  <a:cubicBezTo>
                    <a:pt x="907" y="806"/>
                    <a:pt x="905" y="805"/>
                    <a:pt x="905" y="803"/>
                  </a:cubicBezTo>
                  <a:lnTo>
                    <a:pt x="905" y="803"/>
                  </a:lnTo>
                  <a:cubicBezTo>
                    <a:pt x="905" y="802"/>
                    <a:pt x="907" y="800"/>
                    <a:pt x="909" y="800"/>
                  </a:cubicBezTo>
                  <a:cubicBezTo>
                    <a:pt x="910" y="800"/>
                    <a:pt x="912" y="802"/>
                    <a:pt x="912" y="803"/>
                  </a:cubicBezTo>
                  <a:close/>
                  <a:moveTo>
                    <a:pt x="913" y="816"/>
                  </a:moveTo>
                  <a:lnTo>
                    <a:pt x="913" y="816"/>
                  </a:lnTo>
                  <a:cubicBezTo>
                    <a:pt x="913" y="817"/>
                    <a:pt x="912" y="819"/>
                    <a:pt x="910" y="819"/>
                  </a:cubicBezTo>
                  <a:cubicBezTo>
                    <a:pt x="909" y="819"/>
                    <a:pt x="907" y="817"/>
                    <a:pt x="907" y="816"/>
                  </a:cubicBezTo>
                  <a:lnTo>
                    <a:pt x="907" y="816"/>
                  </a:lnTo>
                  <a:cubicBezTo>
                    <a:pt x="907" y="814"/>
                    <a:pt x="909" y="813"/>
                    <a:pt x="910" y="813"/>
                  </a:cubicBezTo>
                  <a:cubicBezTo>
                    <a:pt x="912" y="813"/>
                    <a:pt x="913" y="814"/>
                    <a:pt x="913" y="816"/>
                  </a:cubicBezTo>
                  <a:close/>
                  <a:moveTo>
                    <a:pt x="915" y="828"/>
                  </a:moveTo>
                  <a:lnTo>
                    <a:pt x="915" y="828"/>
                  </a:lnTo>
                  <a:cubicBezTo>
                    <a:pt x="915" y="830"/>
                    <a:pt x="914" y="831"/>
                    <a:pt x="912" y="831"/>
                  </a:cubicBezTo>
                  <a:cubicBezTo>
                    <a:pt x="910" y="831"/>
                    <a:pt x="909" y="830"/>
                    <a:pt x="909" y="828"/>
                  </a:cubicBezTo>
                  <a:lnTo>
                    <a:pt x="909" y="828"/>
                  </a:lnTo>
                  <a:cubicBezTo>
                    <a:pt x="909" y="826"/>
                    <a:pt x="910" y="825"/>
                    <a:pt x="912" y="825"/>
                  </a:cubicBezTo>
                  <a:cubicBezTo>
                    <a:pt x="914" y="825"/>
                    <a:pt x="915" y="826"/>
                    <a:pt x="915" y="828"/>
                  </a:cubicBezTo>
                  <a:close/>
                  <a:moveTo>
                    <a:pt x="917" y="840"/>
                  </a:moveTo>
                  <a:lnTo>
                    <a:pt x="917" y="840"/>
                  </a:lnTo>
                  <a:cubicBezTo>
                    <a:pt x="917" y="842"/>
                    <a:pt x="915" y="844"/>
                    <a:pt x="913" y="844"/>
                  </a:cubicBezTo>
                  <a:cubicBezTo>
                    <a:pt x="912" y="844"/>
                    <a:pt x="910" y="842"/>
                    <a:pt x="910" y="840"/>
                  </a:cubicBezTo>
                  <a:lnTo>
                    <a:pt x="910" y="840"/>
                  </a:lnTo>
                  <a:cubicBezTo>
                    <a:pt x="910" y="839"/>
                    <a:pt x="912" y="837"/>
                    <a:pt x="913" y="837"/>
                  </a:cubicBezTo>
                  <a:cubicBezTo>
                    <a:pt x="915" y="837"/>
                    <a:pt x="917" y="839"/>
                    <a:pt x="917" y="840"/>
                  </a:cubicBezTo>
                  <a:close/>
                  <a:moveTo>
                    <a:pt x="918" y="853"/>
                  </a:moveTo>
                  <a:lnTo>
                    <a:pt x="918" y="853"/>
                  </a:lnTo>
                  <a:cubicBezTo>
                    <a:pt x="918" y="855"/>
                    <a:pt x="917" y="856"/>
                    <a:pt x="915" y="856"/>
                  </a:cubicBezTo>
                  <a:cubicBezTo>
                    <a:pt x="913" y="856"/>
                    <a:pt x="912" y="855"/>
                    <a:pt x="912" y="853"/>
                  </a:cubicBezTo>
                  <a:lnTo>
                    <a:pt x="912" y="853"/>
                  </a:lnTo>
                  <a:cubicBezTo>
                    <a:pt x="912" y="851"/>
                    <a:pt x="913" y="850"/>
                    <a:pt x="915" y="850"/>
                  </a:cubicBezTo>
                  <a:cubicBezTo>
                    <a:pt x="917" y="850"/>
                    <a:pt x="918" y="851"/>
                    <a:pt x="918" y="853"/>
                  </a:cubicBezTo>
                  <a:close/>
                  <a:moveTo>
                    <a:pt x="920" y="865"/>
                  </a:moveTo>
                  <a:lnTo>
                    <a:pt x="920" y="865"/>
                  </a:lnTo>
                  <a:cubicBezTo>
                    <a:pt x="920" y="867"/>
                    <a:pt x="918" y="868"/>
                    <a:pt x="917" y="868"/>
                  </a:cubicBezTo>
                  <a:cubicBezTo>
                    <a:pt x="915" y="868"/>
                    <a:pt x="913" y="867"/>
                    <a:pt x="913" y="865"/>
                  </a:cubicBezTo>
                  <a:lnTo>
                    <a:pt x="913" y="865"/>
                  </a:lnTo>
                  <a:cubicBezTo>
                    <a:pt x="913" y="864"/>
                    <a:pt x="915" y="862"/>
                    <a:pt x="917" y="862"/>
                  </a:cubicBezTo>
                  <a:cubicBezTo>
                    <a:pt x="918" y="862"/>
                    <a:pt x="920" y="864"/>
                    <a:pt x="920" y="865"/>
                  </a:cubicBezTo>
                  <a:close/>
                  <a:moveTo>
                    <a:pt x="921" y="878"/>
                  </a:moveTo>
                  <a:lnTo>
                    <a:pt x="921" y="878"/>
                  </a:lnTo>
                  <a:cubicBezTo>
                    <a:pt x="921" y="879"/>
                    <a:pt x="920" y="881"/>
                    <a:pt x="918" y="881"/>
                  </a:cubicBezTo>
                  <a:cubicBezTo>
                    <a:pt x="916" y="881"/>
                    <a:pt x="915" y="879"/>
                    <a:pt x="915" y="878"/>
                  </a:cubicBezTo>
                  <a:lnTo>
                    <a:pt x="915" y="878"/>
                  </a:lnTo>
                  <a:cubicBezTo>
                    <a:pt x="915" y="876"/>
                    <a:pt x="916" y="875"/>
                    <a:pt x="918" y="875"/>
                  </a:cubicBezTo>
                  <a:cubicBezTo>
                    <a:pt x="920" y="875"/>
                    <a:pt x="921" y="876"/>
                    <a:pt x="921" y="878"/>
                  </a:cubicBezTo>
                  <a:close/>
                  <a:moveTo>
                    <a:pt x="922" y="890"/>
                  </a:moveTo>
                  <a:lnTo>
                    <a:pt x="922" y="890"/>
                  </a:lnTo>
                  <a:cubicBezTo>
                    <a:pt x="922" y="892"/>
                    <a:pt x="921" y="893"/>
                    <a:pt x="919" y="893"/>
                  </a:cubicBezTo>
                  <a:cubicBezTo>
                    <a:pt x="918" y="893"/>
                    <a:pt x="916" y="892"/>
                    <a:pt x="916" y="890"/>
                  </a:cubicBezTo>
                  <a:lnTo>
                    <a:pt x="916" y="890"/>
                  </a:lnTo>
                  <a:cubicBezTo>
                    <a:pt x="916" y="888"/>
                    <a:pt x="918" y="887"/>
                    <a:pt x="919" y="887"/>
                  </a:cubicBezTo>
                  <a:cubicBezTo>
                    <a:pt x="921" y="887"/>
                    <a:pt x="922" y="888"/>
                    <a:pt x="922" y="890"/>
                  </a:cubicBezTo>
                  <a:close/>
                  <a:moveTo>
                    <a:pt x="924" y="903"/>
                  </a:moveTo>
                  <a:lnTo>
                    <a:pt x="924" y="903"/>
                  </a:lnTo>
                  <a:cubicBezTo>
                    <a:pt x="924" y="904"/>
                    <a:pt x="922" y="906"/>
                    <a:pt x="921" y="906"/>
                  </a:cubicBezTo>
                  <a:cubicBezTo>
                    <a:pt x="919" y="906"/>
                    <a:pt x="918" y="904"/>
                    <a:pt x="918" y="903"/>
                  </a:cubicBezTo>
                  <a:lnTo>
                    <a:pt x="918" y="903"/>
                  </a:lnTo>
                  <a:cubicBezTo>
                    <a:pt x="918" y="901"/>
                    <a:pt x="919" y="899"/>
                    <a:pt x="921" y="899"/>
                  </a:cubicBezTo>
                  <a:cubicBezTo>
                    <a:pt x="922" y="899"/>
                    <a:pt x="924" y="901"/>
                    <a:pt x="924" y="903"/>
                  </a:cubicBezTo>
                  <a:close/>
                  <a:moveTo>
                    <a:pt x="925" y="915"/>
                  </a:moveTo>
                  <a:lnTo>
                    <a:pt x="925" y="915"/>
                  </a:lnTo>
                  <a:cubicBezTo>
                    <a:pt x="925" y="917"/>
                    <a:pt x="924" y="918"/>
                    <a:pt x="922" y="918"/>
                  </a:cubicBezTo>
                  <a:cubicBezTo>
                    <a:pt x="920" y="918"/>
                    <a:pt x="919" y="917"/>
                    <a:pt x="919" y="915"/>
                  </a:cubicBezTo>
                  <a:lnTo>
                    <a:pt x="919" y="915"/>
                  </a:lnTo>
                  <a:cubicBezTo>
                    <a:pt x="919" y="913"/>
                    <a:pt x="920" y="912"/>
                    <a:pt x="922" y="912"/>
                  </a:cubicBezTo>
                  <a:cubicBezTo>
                    <a:pt x="924" y="912"/>
                    <a:pt x="925" y="913"/>
                    <a:pt x="925" y="915"/>
                  </a:cubicBezTo>
                  <a:close/>
                  <a:moveTo>
                    <a:pt x="926" y="927"/>
                  </a:moveTo>
                  <a:lnTo>
                    <a:pt x="926" y="927"/>
                  </a:lnTo>
                  <a:cubicBezTo>
                    <a:pt x="926" y="929"/>
                    <a:pt x="925" y="931"/>
                    <a:pt x="923" y="931"/>
                  </a:cubicBezTo>
                  <a:cubicBezTo>
                    <a:pt x="922" y="931"/>
                    <a:pt x="920" y="929"/>
                    <a:pt x="920" y="927"/>
                  </a:cubicBezTo>
                  <a:lnTo>
                    <a:pt x="920" y="927"/>
                  </a:lnTo>
                  <a:cubicBezTo>
                    <a:pt x="920" y="926"/>
                    <a:pt x="922" y="924"/>
                    <a:pt x="923" y="924"/>
                  </a:cubicBezTo>
                  <a:cubicBezTo>
                    <a:pt x="925" y="924"/>
                    <a:pt x="926" y="926"/>
                    <a:pt x="926" y="927"/>
                  </a:cubicBezTo>
                  <a:close/>
                  <a:moveTo>
                    <a:pt x="927" y="940"/>
                  </a:moveTo>
                  <a:lnTo>
                    <a:pt x="927" y="940"/>
                  </a:lnTo>
                  <a:cubicBezTo>
                    <a:pt x="927" y="942"/>
                    <a:pt x="926" y="943"/>
                    <a:pt x="924" y="943"/>
                  </a:cubicBezTo>
                  <a:cubicBezTo>
                    <a:pt x="923" y="943"/>
                    <a:pt x="921" y="942"/>
                    <a:pt x="921" y="940"/>
                  </a:cubicBezTo>
                  <a:lnTo>
                    <a:pt x="921" y="940"/>
                  </a:lnTo>
                  <a:cubicBezTo>
                    <a:pt x="921" y="938"/>
                    <a:pt x="923" y="937"/>
                    <a:pt x="924" y="937"/>
                  </a:cubicBezTo>
                  <a:cubicBezTo>
                    <a:pt x="926" y="937"/>
                    <a:pt x="927" y="938"/>
                    <a:pt x="927" y="940"/>
                  </a:cubicBezTo>
                  <a:close/>
                  <a:moveTo>
                    <a:pt x="929" y="952"/>
                  </a:moveTo>
                  <a:lnTo>
                    <a:pt x="929" y="952"/>
                  </a:lnTo>
                  <a:cubicBezTo>
                    <a:pt x="929" y="954"/>
                    <a:pt x="927" y="956"/>
                    <a:pt x="925" y="956"/>
                  </a:cubicBezTo>
                  <a:cubicBezTo>
                    <a:pt x="924" y="956"/>
                    <a:pt x="922" y="954"/>
                    <a:pt x="922" y="952"/>
                  </a:cubicBezTo>
                  <a:lnTo>
                    <a:pt x="922" y="952"/>
                  </a:lnTo>
                  <a:cubicBezTo>
                    <a:pt x="922" y="951"/>
                    <a:pt x="924" y="949"/>
                    <a:pt x="925" y="949"/>
                  </a:cubicBezTo>
                  <a:cubicBezTo>
                    <a:pt x="927" y="949"/>
                    <a:pt x="929" y="951"/>
                    <a:pt x="929" y="952"/>
                  </a:cubicBezTo>
                  <a:close/>
                  <a:moveTo>
                    <a:pt x="930" y="965"/>
                  </a:moveTo>
                  <a:lnTo>
                    <a:pt x="930" y="965"/>
                  </a:lnTo>
                  <a:cubicBezTo>
                    <a:pt x="930" y="967"/>
                    <a:pt x="928" y="968"/>
                    <a:pt x="927" y="968"/>
                  </a:cubicBezTo>
                  <a:cubicBezTo>
                    <a:pt x="925" y="968"/>
                    <a:pt x="923" y="967"/>
                    <a:pt x="923" y="965"/>
                  </a:cubicBezTo>
                  <a:lnTo>
                    <a:pt x="923" y="965"/>
                  </a:lnTo>
                  <a:cubicBezTo>
                    <a:pt x="923" y="963"/>
                    <a:pt x="925" y="962"/>
                    <a:pt x="927" y="962"/>
                  </a:cubicBezTo>
                  <a:cubicBezTo>
                    <a:pt x="928" y="962"/>
                    <a:pt x="930" y="963"/>
                    <a:pt x="930" y="965"/>
                  </a:cubicBezTo>
                  <a:close/>
                  <a:moveTo>
                    <a:pt x="931" y="977"/>
                  </a:moveTo>
                  <a:lnTo>
                    <a:pt x="931" y="977"/>
                  </a:lnTo>
                  <a:cubicBezTo>
                    <a:pt x="931" y="979"/>
                    <a:pt x="929" y="980"/>
                    <a:pt x="928" y="980"/>
                  </a:cubicBezTo>
                  <a:cubicBezTo>
                    <a:pt x="926" y="980"/>
                    <a:pt x="924" y="979"/>
                    <a:pt x="924" y="977"/>
                  </a:cubicBezTo>
                  <a:lnTo>
                    <a:pt x="924" y="977"/>
                  </a:lnTo>
                  <a:cubicBezTo>
                    <a:pt x="924" y="976"/>
                    <a:pt x="926" y="974"/>
                    <a:pt x="928" y="974"/>
                  </a:cubicBezTo>
                  <a:cubicBezTo>
                    <a:pt x="929" y="974"/>
                    <a:pt x="931" y="976"/>
                    <a:pt x="931" y="977"/>
                  </a:cubicBezTo>
                  <a:close/>
                  <a:moveTo>
                    <a:pt x="932" y="990"/>
                  </a:moveTo>
                  <a:lnTo>
                    <a:pt x="932" y="990"/>
                  </a:lnTo>
                  <a:cubicBezTo>
                    <a:pt x="932" y="992"/>
                    <a:pt x="930" y="993"/>
                    <a:pt x="929" y="993"/>
                  </a:cubicBezTo>
                  <a:cubicBezTo>
                    <a:pt x="927" y="993"/>
                    <a:pt x="925" y="992"/>
                    <a:pt x="925" y="990"/>
                  </a:cubicBezTo>
                  <a:lnTo>
                    <a:pt x="925" y="990"/>
                  </a:lnTo>
                  <a:cubicBezTo>
                    <a:pt x="925" y="988"/>
                    <a:pt x="927" y="987"/>
                    <a:pt x="929" y="987"/>
                  </a:cubicBezTo>
                  <a:cubicBezTo>
                    <a:pt x="930" y="987"/>
                    <a:pt x="932" y="988"/>
                    <a:pt x="932" y="990"/>
                  </a:cubicBezTo>
                  <a:close/>
                  <a:moveTo>
                    <a:pt x="932" y="1002"/>
                  </a:moveTo>
                  <a:lnTo>
                    <a:pt x="932" y="1002"/>
                  </a:lnTo>
                  <a:cubicBezTo>
                    <a:pt x="932" y="1004"/>
                    <a:pt x="931" y="1005"/>
                    <a:pt x="929" y="1005"/>
                  </a:cubicBezTo>
                  <a:cubicBezTo>
                    <a:pt x="928" y="1005"/>
                    <a:pt x="926" y="1004"/>
                    <a:pt x="926" y="1002"/>
                  </a:cubicBezTo>
                  <a:lnTo>
                    <a:pt x="926" y="1002"/>
                  </a:lnTo>
                  <a:cubicBezTo>
                    <a:pt x="926" y="1001"/>
                    <a:pt x="928" y="999"/>
                    <a:pt x="929" y="999"/>
                  </a:cubicBezTo>
                  <a:cubicBezTo>
                    <a:pt x="931" y="999"/>
                    <a:pt x="932" y="1001"/>
                    <a:pt x="932" y="1002"/>
                  </a:cubicBezTo>
                  <a:close/>
                  <a:moveTo>
                    <a:pt x="933" y="1015"/>
                  </a:moveTo>
                  <a:lnTo>
                    <a:pt x="933" y="1015"/>
                  </a:lnTo>
                  <a:cubicBezTo>
                    <a:pt x="933" y="1016"/>
                    <a:pt x="932" y="1018"/>
                    <a:pt x="930" y="1018"/>
                  </a:cubicBezTo>
                  <a:cubicBezTo>
                    <a:pt x="928" y="1018"/>
                    <a:pt x="927" y="1016"/>
                    <a:pt x="927" y="1015"/>
                  </a:cubicBezTo>
                  <a:lnTo>
                    <a:pt x="927" y="1015"/>
                  </a:lnTo>
                  <a:cubicBezTo>
                    <a:pt x="927" y="1013"/>
                    <a:pt x="928" y="1012"/>
                    <a:pt x="930" y="1012"/>
                  </a:cubicBezTo>
                  <a:cubicBezTo>
                    <a:pt x="932" y="1012"/>
                    <a:pt x="933" y="1013"/>
                    <a:pt x="933" y="1015"/>
                  </a:cubicBezTo>
                  <a:close/>
                  <a:moveTo>
                    <a:pt x="934" y="1027"/>
                  </a:moveTo>
                  <a:lnTo>
                    <a:pt x="934" y="1027"/>
                  </a:lnTo>
                  <a:cubicBezTo>
                    <a:pt x="934" y="1029"/>
                    <a:pt x="933" y="1030"/>
                    <a:pt x="931" y="1030"/>
                  </a:cubicBezTo>
                  <a:cubicBezTo>
                    <a:pt x="929" y="1030"/>
                    <a:pt x="928" y="1029"/>
                    <a:pt x="928" y="1027"/>
                  </a:cubicBezTo>
                  <a:lnTo>
                    <a:pt x="928" y="1027"/>
                  </a:lnTo>
                  <a:cubicBezTo>
                    <a:pt x="928" y="1025"/>
                    <a:pt x="929" y="1024"/>
                    <a:pt x="931" y="1024"/>
                  </a:cubicBezTo>
                  <a:cubicBezTo>
                    <a:pt x="933" y="1024"/>
                    <a:pt x="934" y="1025"/>
                    <a:pt x="934" y="1027"/>
                  </a:cubicBezTo>
                  <a:close/>
                  <a:moveTo>
                    <a:pt x="935" y="1040"/>
                  </a:moveTo>
                  <a:lnTo>
                    <a:pt x="935" y="1040"/>
                  </a:lnTo>
                  <a:cubicBezTo>
                    <a:pt x="935" y="1041"/>
                    <a:pt x="934" y="1043"/>
                    <a:pt x="932" y="1043"/>
                  </a:cubicBezTo>
                  <a:cubicBezTo>
                    <a:pt x="930" y="1043"/>
                    <a:pt x="929" y="1041"/>
                    <a:pt x="929" y="1040"/>
                  </a:cubicBezTo>
                  <a:lnTo>
                    <a:pt x="929" y="1040"/>
                  </a:lnTo>
                  <a:cubicBezTo>
                    <a:pt x="929" y="1038"/>
                    <a:pt x="930" y="1037"/>
                    <a:pt x="932" y="1037"/>
                  </a:cubicBezTo>
                  <a:cubicBezTo>
                    <a:pt x="934" y="1037"/>
                    <a:pt x="935" y="1038"/>
                    <a:pt x="935" y="1040"/>
                  </a:cubicBezTo>
                  <a:close/>
                  <a:moveTo>
                    <a:pt x="936" y="1052"/>
                  </a:moveTo>
                  <a:lnTo>
                    <a:pt x="936" y="1052"/>
                  </a:lnTo>
                  <a:cubicBezTo>
                    <a:pt x="936" y="1054"/>
                    <a:pt x="934" y="1055"/>
                    <a:pt x="933" y="1055"/>
                  </a:cubicBezTo>
                  <a:cubicBezTo>
                    <a:pt x="931" y="1055"/>
                    <a:pt x="929" y="1054"/>
                    <a:pt x="929" y="1052"/>
                  </a:cubicBezTo>
                  <a:lnTo>
                    <a:pt x="929" y="1052"/>
                  </a:lnTo>
                  <a:cubicBezTo>
                    <a:pt x="929" y="1050"/>
                    <a:pt x="931" y="1049"/>
                    <a:pt x="933" y="1049"/>
                  </a:cubicBezTo>
                  <a:cubicBezTo>
                    <a:pt x="934" y="1049"/>
                    <a:pt x="936" y="1050"/>
                    <a:pt x="936" y="1052"/>
                  </a:cubicBezTo>
                  <a:close/>
                  <a:moveTo>
                    <a:pt x="936" y="1065"/>
                  </a:moveTo>
                  <a:lnTo>
                    <a:pt x="936" y="1065"/>
                  </a:lnTo>
                  <a:cubicBezTo>
                    <a:pt x="936" y="1066"/>
                    <a:pt x="935" y="1068"/>
                    <a:pt x="933" y="1068"/>
                  </a:cubicBezTo>
                  <a:cubicBezTo>
                    <a:pt x="931" y="1068"/>
                    <a:pt x="930" y="1066"/>
                    <a:pt x="930" y="1065"/>
                  </a:cubicBezTo>
                  <a:lnTo>
                    <a:pt x="930" y="1065"/>
                  </a:lnTo>
                  <a:cubicBezTo>
                    <a:pt x="930" y="1063"/>
                    <a:pt x="931" y="1062"/>
                    <a:pt x="933" y="1062"/>
                  </a:cubicBezTo>
                  <a:cubicBezTo>
                    <a:pt x="935" y="1062"/>
                    <a:pt x="936" y="1063"/>
                    <a:pt x="936" y="1065"/>
                  </a:cubicBezTo>
                  <a:close/>
                  <a:moveTo>
                    <a:pt x="937" y="1077"/>
                  </a:moveTo>
                  <a:lnTo>
                    <a:pt x="937" y="1077"/>
                  </a:lnTo>
                  <a:cubicBezTo>
                    <a:pt x="937" y="1079"/>
                    <a:pt x="935" y="1080"/>
                    <a:pt x="934" y="1080"/>
                  </a:cubicBezTo>
                  <a:cubicBezTo>
                    <a:pt x="932" y="1080"/>
                    <a:pt x="931" y="1079"/>
                    <a:pt x="931" y="1077"/>
                  </a:cubicBezTo>
                  <a:lnTo>
                    <a:pt x="931" y="1077"/>
                  </a:lnTo>
                  <a:cubicBezTo>
                    <a:pt x="931" y="1075"/>
                    <a:pt x="932" y="1074"/>
                    <a:pt x="934" y="1074"/>
                  </a:cubicBezTo>
                  <a:cubicBezTo>
                    <a:pt x="935" y="1074"/>
                    <a:pt x="937" y="1075"/>
                    <a:pt x="937" y="1077"/>
                  </a:cubicBezTo>
                  <a:close/>
                  <a:moveTo>
                    <a:pt x="937" y="1090"/>
                  </a:moveTo>
                  <a:lnTo>
                    <a:pt x="937" y="1090"/>
                  </a:lnTo>
                  <a:cubicBezTo>
                    <a:pt x="937" y="1091"/>
                    <a:pt x="936" y="1093"/>
                    <a:pt x="934" y="1093"/>
                  </a:cubicBezTo>
                  <a:cubicBezTo>
                    <a:pt x="933" y="1093"/>
                    <a:pt x="931" y="1091"/>
                    <a:pt x="931" y="1090"/>
                  </a:cubicBezTo>
                  <a:lnTo>
                    <a:pt x="931" y="1090"/>
                  </a:lnTo>
                  <a:cubicBezTo>
                    <a:pt x="931" y="1088"/>
                    <a:pt x="933" y="1087"/>
                    <a:pt x="934" y="1087"/>
                  </a:cubicBezTo>
                  <a:cubicBezTo>
                    <a:pt x="936" y="1087"/>
                    <a:pt x="937" y="1088"/>
                    <a:pt x="937" y="1090"/>
                  </a:cubicBezTo>
                  <a:close/>
                  <a:moveTo>
                    <a:pt x="938" y="1102"/>
                  </a:moveTo>
                  <a:lnTo>
                    <a:pt x="938" y="1102"/>
                  </a:lnTo>
                  <a:cubicBezTo>
                    <a:pt x="938" y="1104"/>
                    <a:pt x="937" y="1105"/>
                    <a:pt x="935" y="1105"/>
                  </a:cubicBezTo>
                  <a:cubicBezTo>
                    <a:pt x="933" y="1105"/>
                    <a:pt x="932" y="1104"/>
                    <a:pt x="932" y="1102"/>
                  </a:cubicBezTo>
                  <a:lnTo>
                    <a:pt x="932" y="1102"/>
                  </a:lnTo>
                  <a:cubicBezTo>
                    <a:pt x="932" y="1100"/>
                    <a:pt x="933" y="1099"/>
                    <a:pt x="935" y="1099"/>
                  </a:cubicBezTo>
                  <a:cubicBezTo>
                    <a:pt x="937" y="1099"/>
                    <a:pt x="938" y="1100"/>
                    <a:pt x="938" y="1102"/>
                  </a:cubicBezTo>
                  <a:close/>
                  <a:moveTo>
                    <a:pt x="938" y="1115"/>
                  </a:moveTo>
                  <a:lnTo>
                    <a:pt x="938" y="1115"/>
                  </a:lnTo>
                  <a:cubicBezTo>
                    <a:pt x="938" y="1116"/>
                    <a:pt x="937" y="1118"/>
                    <a:pt x="935" y="1118"/>
                  </a:cubicBezTo>
                  <a:cubicBezTo>
                    <a:pt x="934" y="1118"/>
                    <a:pt x="932" y="1116"/>
                    <a:pt x="932" y="1115"/>
                  </a:cubicBezTo>
                  <a:lnTo>
                    <a:pt x="932" y="1115"/>
                  </a:lnTo>
                  <a:cubicBezTo>
                    <a:pt x="932" y="1113"/>
                    <a:pt x="934" y="1112"/>
                    <a:pt x="935" y="1112"/>
                  </a:cubicBezTo>
                  <a:cubicBezTo>
                    <a:pt x="937" y="1112"/>
                    <a:pt x="938" y="1113"/>
                    <a:pt x="938" y="1115"/>
                  </a:cubicBezTo>
                  <a:close/>
                  <a:moveTo>
                    <a:pt x="939" y="1127"/>
                  </a:moveTo>
                  <a:lnTo>
                    <a:pt x="939" y="1127"/>
                  </a:lnTo>
                  <a:cubicBezTo>
                    <a:pt x="939" y="1129"/>
                    <a:pt x="937" y="1130"/>
                    <a:pt x="936" y="1130"/>
                  </a:cubicBezTo>
                  <a:cubicBezTo>
                    <a:pt x="934" y="1130"/>
                    <a:pt x="933" y="1129"/>
                    <a:pt x="933" y="1127"/>
                  </a:cubicBezTo>
                  <a:lnTo>
                    <a:pt x="933" y="1127"/>
                  </a:lnTo>
                  <a:cubicBezTo>
                    <a:pt x="933" y="1125"/>
                    <a:pt x="934" y="1124"/>
                    <a:pt x="936" y="1124"/>
                  </a:cubicBezTo>
                  <a:cubicBezTo>
                    <a:pt x="937" y="1124"/>
                    <a:pt x="939" y="1125"/>
                    <a:pt x="939" y="1127"/>
                  </a:cubicBezTo>
                  <a:close/>
                  <a:moveTo>
                    <a:pt x="939" y="1140"/>
                  </a:moveTo>
                  <a:lnTo>
                    <a:pt x="939" y="1140"/>
                  </a:lnTo>
                  <a:cubicBezTo>
                    <a:pt x="939" y="1141"/>
                    <a:pt x="938" y="1143"/>
                    <a:pt x="936" y="1143"/>
                  </a:cubicBezTo>
                  <a:cubicBezTo>
                    <a:pt x="934" y="1143"/>
                    <a:pt x="933" y="1141"/>
                    <a:pt x="933" y="1140"/>
                  </a:cubicBezTo>
                  <a:lnTo>
                    <a:pt x="933" y="1140"/>
                  </a:lnTo>
                  <a:cubicBezTo>
                    <a:pt x="933" y="1138"/>
                    <a:pt x="934" y="1137"/>
                    <a:pt x="936" y="1137"/>
                  </a:cubicBezTo>
                  <a:cubicBezTo>
                    <a:pt x="938" y="1137"/>
                    <a:pt x="939" y="1138"/>
                    <a:pt x="939" y="1140"/>
                  </a:cubicBezTo>
                  <a:close/>
                  <a:moveTo>
                    <a:pt x="940" y="1152"/>
                  </a:moveTo>
                  <a:lnTo>
                    <a:pt x="940" y="1152"/>
                  </a:lnTo>
                  <a:cubicBezTo>
                    <a:pt x="940" y="1154"/>
                    <a:pt x="938" y="1155"/>
                    <a:pt x="936" y="1155"/>
                  </a:cubicBezTo>
                  <a:cubicBezTo>
                    <a:pt x="935" y="1155"/>
                    <a:pt x="933" y="1154"/>
                    <a:pt x="933" y="1152"/>
                  </a:cubicBezTo>
                  <a:lnTo>
                    <a:pt x="933" y="1152"/>
                  </a:lnTo>
                  <a:cubicBezTo>
                    <a:pt x="933" y="1150"/>
                    <a:pt x="935" y="1149"/>
                    <a:pt x="936" y="1149"/>
                  </a:cubicBezTo>
                  <a:cubicBezTo>
                    <a:pt x="938" y="1149"/>
                    <a:pt x="940" y="1150"/>
                    <a:pt x="940" y="1152"/>
                  </a:cubicBezTo>
                  <a:close/>
                  <a:moveTo>
                    <a:pt x="940" y="1165"/>
                  </a:moveTo>
                  <a:lnTo>
                    <a:pt x="940" y="1165"/>
                  </a:lnTo>
                  <a:cubicBezTo>
                    <a:pt x="940" y="1166"/>
                    <a:pt x="938" y="1168"/>
                    <a:pt x="937" y="1168"/>
                  </a:cubicBezTo>
                  <a:cubicBezTo>
                    <a:pt x="935" y="1168"/>
                    <a:pt x="934" y="1166"/>
                    <a:pt x="934" y="1165"/>
                  </a:cubicBezTo>
                  <a:lnTo>
                    <a:pt x="934" y="1165"/>
                  </a:lnTo>
                  <a:cubicBezTo>
                    <a:pt x="934" y="1163"/>
                    <a:pt x="935" y="1162"/>
                    <a:pt x="937" y="1162"/>
                  </a:cubicBezTo>
                  <a:cubicBezTo>
                    <a:pt x="938" y="1162"/>
                    <a:pt x="940" y="1163"/>
                    <a:pt x="940" y="1165"/>
                  </a:cubicBezTo>
                  <a:close/>
                  <a:moveTo>
                    <a:pt x="940" y="1177"/>
                  </a:moveTo>
                  <a:lnTo>
                    <a:pt x="940" y="1177"/>
                  </a:lnTo>
                  <a:cubicBezTo>
                    <a:pt x="940" y="1179"/>
                    <a:pt x="939" y="1180"/>
                    <a:pt x="937" y="1180"/>
                  </a:cubicBezTo>
                  <a:cubicBezTo>
                    <a:pt x="935" y="1180"/>
                    <a:pt x="934" y="1179"/>
                    <a:pt x="934" y="1177"/>
                  </a:cubicBezTo>
                  <a:lnTo>
                    <a:pt x="934" y="1177"/>
                  </a:lnTo>
                  <a:cubicBezTo>
                    <a:pt x="934" y="1175"/>
                    <a:pt x="935" y="1174"/>
                    <a:pt x="937" y="1174"/>
                  </a:cubicBezTo>
                  <a:cubicBezTo>
                    <a:pt x="939" y="1174"/>
                    <a:pt x="940" y="1175"/>
                    <a:pt x="940" y="1177"/>
                  </a:cubicBezTo>
                  <a:close/>
                  <a:moveTo>
                    <a:pt x="940" y="1190"/>
                  </a:moveTo>
                  <a:lnTo>
                    <a:pt x="940" y="1190"/>
                  </a:lnTo>
                  <a:cubicBezTo>
                    <a:pt x="940" y="1191"/>
                    <a:pt x="939" y="1193"/>
                    <a:pt x="937" y="1193"/>
                  </a:cubicBezTo>
                  <a:cubicBezTo>
                    <a:pt x="935" y="1193"/>
                    <a:pt x="934" y="1191"/>
                    <a:pt x="934" y="1190"/>
                  </a:cubicBezTo>
                  <a:lnTo>
                    <a:pt x="934" y="1190"/>
                  </a:lnTo>
                  <a:cubicBezTo>
                    <a:pt x="934" y="1188"/>
                    <a:pt x="935" y="1187"/>
                    <a:pt x="937" y="1187"/>
                  </a:cubicBezTo>
                  <a:cubicBezTo>
                    <a:pt x="939" y="1187"/>
                    <a:pt x="940" y="1188"/>
                    <a:pt x="940" y="1190"/>
                  </a:cubicBezTo>
                  <a:close/>
                  <a:moveTo>
                    <a:pt x="940" y="1202"/>
                  </a:moveTo>
                  <a:lnTo>
                    <a:pt x="940" y="1202"/>
                  </a:lnTo>
                  <a:cubicBezTo>
                    <a:pt x="940" y="1204"/>
                    <a:pt x="939" y="1205"/>
                    <a:pt x="937" y="1205"/>
                  </a:cubicBezTo>
                  <a:cubicBezTo>
                    <a:pt x="935" y="1205"/>
                    <a:pt x="934" y="1204"/>
                    <a:pt x="934" y="1202"/>
                  </a:cubicBezTo>
                  <a:lnTo>
                    <a:pt x="934" y="1202"/>
                  </a:lnTo>
                  <a:cubicBezTo>
                    <a:pt x="934" y="1200"/>
                    <a:pt x="935" y="1199"/>
                    <a:pt x="937" y="1199"/>
                  </a:cubicBezTo>
                  <a:cubicBezTo>
                    <a:pt x="939" y="1199"/>
                    <a:pt x="940" y="1200"/>
                    <a:pt x="940" y="1202"/>
                  </a:cubicBezTo>
                  <a:close/>
                  <a:moveTo>
                    <a:pt x="940" y="1215"/>
                  </a:moveTo>
                  <a:lnTo>
                    <a:pt x="940" y="1215"/>
                  </a:lnTo>
                  <a:cubicBezTo>
                    <a:pt x="940" y="1216"/>
                    <a:pt x="939" y="1218"/>
                    <a:pt x="937" y="1218"/>
                  </a:cubicBezTo>
                  <a:cubicBezTo>
                    <a:pt x="935" y="1218"/>
                    <a:pt x="934" y="1216"/>
                    <a:pt x="934" y="1215"/>
                  </a:cubicBezTo>
                  <a:lnTo>
                    <a:pt x="934" y="1215"/>
                  </a:lnTo>
                  <a:cubicBezTo>
                    <a:pt x="934" y="1213"/>
                    <a:pt x="935" y="1212"/>
                    <a:pt x="937" y="1212"/>
                  </a:cubicBezTo>
                  <a:cubicBezTo>
                    <a:pt x="939" y="1212"/>
                    <a:pt x="940" y="1213"/>
                    <a:pt x="940" y="1215"/>
                  </a:cubicBezTo>
                  <a:close/>
                  <a:moveTo>
                    <a:pt x="940" y="1228"/>
                  </a:moveTo>
                  <a:lnTo>
                    <a:pt x="940" y="1228"/>
                  </a:lnTo>
                  <a:cubicBezTo>
                    <a:pt x="940" y="1230"/>
                    <a:pt x="938" y="1231"/>
                    <a:pt x="936" y="1230"/>
                  </a:cubicBezTo>
                  <a:cubicBezTo>
                    <a:pt x="935" y="1230"/>
                    <a:pt x="934" y="1228"/>
                    <a:pt x="934" y="1226"/>
                  </a:cubicBezTo>
                  <a:lnTo>
                    <a:pt x="934" y="1226"/>
                  </a:lnTo>
                  <a:cubicBezTo>
                    <a:pt x="935" y="1225"/>
                    <a:pt x="937" y="1224"/>
                    <a:pt x="938" y="1224"/>
                  </a:cubicBezTo>
                  <a:cubicBezTo>
                    <a:pt x="940" y="1225"/>
                    <a:pt x="941" y="1227"/>
                    <a:pt x="940" y="1228"/>
                  </a:cubicBezTo>
                  <a:close/>
                  <a:moveTo>
                    <a:pt x="940" y="1241"/>
                  </a:moveTo>
                  <a:lnTo>
                    <a:pt x="940" y="1241"/>
                  </a:lnTo>
                  <a:cubicBezTo>
                    <a:pt x="940" y="1242"/>
                    <a:pt x="938" y="1243"/>
                    <a:pt x="936" y="1243"/>
                  </a:cubicBezTo>
                  <a:cubicBezTo>
                    <a:pt x="935" y="1242"/>
                    <a:pt x="934" y="1240"/>
                    <a:pt x="934" y="1239"/>
                  </a:cubicBezTo>
                  <a:lnTo>
                    <a:pt x="934" y="1239"/>
                  </a:lnTo>
                  <a:cubicBezTo>
                    <a:pt x="935" y="1237"/>
                    <a:pt x="937" y="1236"/>
                    <a:pt x="938" y="1237"/>
                  </a:cubicBezTo>
                  <a:cubicBezTo>
                    <a:pt x="940" y="1237"/>
                    <a:pt x="941" y="1239"/>
                    <a:pt x="940" y="1241"/>
                  </a:cubicBezTo>
                  <a:close/>
                  <a:moveTo>
                    <a:pt x="940" y="1253"/>
                  </a:moveTo>
                  <a:lnTo>
                    <a:pt x="940" y="1253"/>
                  </a:lnTo>
                  <a:cubicBezTo>
                    <a:pt x="940" y="1255"/>
                    <a:pt x="938" y="1256"/>
                    <a:pt x="936" y="1255"/>
                  </a:cubicBezTo>
                  <a:cubicBezTo>
                    <a:pt x="934" y="1255"/>
                    <a:pt x="934" y="1253"/>
                    <a:pt x="934" y="1251"/>
                  </a:cubicBezTo>
                  <a:lnTo>
                    <a:pt x="934" y="1251"/>
                  </a:lnTo>
                  <a:cubicBezTo>
                    <a:pt x="935" y="1250"/>
                    <a:pt x="936" y="1249"/>
                    <a:pt x="938" y="1249"/>
                  </a:cubicBezTo>
                  <a:cubicBezTo>
                    <a:pt x="940" y="1250"/>
                    <a:pt x="941" y="1252"/>
                    <a:pt x="940" y="1253"/>
                  </a:cubicBezTo>
                  <a:close/>
                  <a:moveTo>
                    <a:pt x="940" y="1266"/>
                  </a:moveTo>
                  <a:lnTo>
                    <a:pt x="940" y="1266"/>
                  </a:lnTo>
                  <a:cubicBezTo>
                    <a:pt x="939" y="1267"/>
                    <a:pt x="938" y="1268"/>
                    <a:pt x="936" y="1268"/>
                  </a:cubicBezTo>
                  <a:cubicBezTo>
                    <a:pt x="934" y="1267"/>
                    <a:pt x="933" y="1265"/>
                    <a:pt x="934" y="1264"/>
                  </a:cubicBezTo>
                  <a:lnTo>
                    <a:pt x="934" y="1264"/>
                  </a:lnTo>
                  <a:cubicBezTo>
                    <a:pt x="935" y="1262"/>
                    <a:pt x="936" y="1261"/>
                    <a:pt x="938" y="1262"/>
                  </a:cubicBezTo>
                  <a:cubicBezTo>
                    <a:pt x="940" y="1262"/>
                    <a:pt x="940" y="1264"/>
                    <a:pt x="940" y="1266"/>
                  </a:cubicBezTo>
                  <a:close/>
                  <a:moveTo>
                    <a:pt x="940" y="1278"/>
                  </a:moveTo>
                  <a:lnTo>
                    <a:pt x="940" y="1278"/>
                  </a:lnTo>
                  <a:cubicBezTo>
                    <a:pt x="939" y="1280"/>
                    <a:pt x="937" y="1281"/>
                    <a:pt x="936" y="1280"/>
                  </a:cubicBezTo>
                  <a:cubicBezTo>
                    <a:pt x="934" y="1280"/>
                    <a:pt x="933" y="1278"/>
                    <a:pt x="934" y="1276"/>
                  </a:cubicBezTo>
                  <a:lnTo>
                    <a:pt x="934" y="1276"/>
                  </a:lnTo>
                  <a:cubicBezTo>
                    <a:pt x="934" y="1275"/>
                    <a:pt x="936" y="1274"/>
                    <a:pt x="938" y="1274"/>
                  </a:cubicBezTo>
                  <a:cubicBezTo>
                    <a:pt x="939" y="1275"/>
                    <a:pt x="940" y="1277"/>
                    <a:pt x="940" y="1278"/>
                  </a:cubicBezTo>
                  <a:close/>
                  <a:moveTo>
                    <a:pt x="940" y="1291"/>
                  </a:moveTo>
                  <a:lnTo>
                    <a:pt x="940" y="1291"/>
                  </a:lnTo>
                  <a:cubicBezTo>
                    <a:pt x="939" y="1292"/>
                    <a:pt x="937" y="1293"/>
                    <a:pt x="936" y="1293"/>
                  </a:cubicBezTo>
                  <a:cubicBezTo>
                    <a:pt x="934" y="1292"/>
                    <a:pt x="933" y="1290"/>
                    <a:pt x="934" y="1289"/>
                  </a:cubicBezTo>
                  <a:lnTo>
                    <a:pt x="934" y="1289"/>
                  </a:lnTo>
                  <a:cubicBezTo>
                    <a:pt x="934" y="1287"/>
                    <a:pt x="936" y="1286"/>
                    <a:pt x="938" y="1287"/>
                  </a:cubicBezTo>
                  <a:cubicBezTo>
                    <a:pt x="939" y="1287"/>
                    <a:pt x="940" y="1289"/>
                    <a:pt x="940" y="1291"/>
                  </a:cubicBezTo>
                  <a:close/>
                  <a:moveTo>
                    <a:pt x="939" y="1303"/>
                  </a:moveTo>
                  <a:lnTo>
                    <a:pt x="939" y="1303"/>
                  </a:lnTo>
                  <a:cubicBezTo>
                    <a:pt x="939" y="1305"/>
                    <a:pt x="937" y="1306"/>
                    <a:pt x="935" y="1305"/>
                  </a:cubicBezTo>
                  <a:cubicBezTo>
                    <a:pt x="934" y="1305"/>
                    <a:pt x="933" y="1303"/>
                    <a:pt x="933" y="1301"/>
                  </a:cubicBezTo>
                  <a:lnTo>
                    <a:pt x="933" y="1301"/>
                  </a:lnTo>
                  <a:cubicBezTo>
                    <a:pt x="934" y="1300"/>
                    <a:pt x="936" y="1299"/>
                    <a:pt x="937" y="1299"/>
                  </a:cubicBezTo>
                  <a:cubicBezTo>
                    <a:pt x="939" y="1300"/>
                    <a:pt x="940" y="1302"/>
                    <a:pt x="939" y="1303"/>
                  </a:cubicBezTo>
                  <a:close/>
                  <a:moveTo>
                    <a:pt x="939" y="1316"/>
                  </a:moveTo>
                  <a:lnTo>
                    <a:pt x="939" y="1316"/>
                  </a:lnTo>
                  <a:cubicBezTo>
                    <a:pt x="938" y="1317"/>
                    <a:pt x="937" y="1318"/>
                    <a:pt x="935" y="1318"/>
                  </a:cubicBezTo>
                  <a:cubicBezTo>
                    <a:pt x="933" y="1317"/>
                    <a:pt x="932" y="1315"/>
                    <a:pt x="933" y="1314"/>
                  </a:cubicBezTo>
                  <a:lnTo>
                    <a:pt x="933" y="1314"/>
                  </a:lnTo>
                  <a:cubicBezTo>
                    <a:pt x="934" y="1312"/>
                    <a:pt x="935" y="1311"/>
                    <a:pt x="937" y="1312"/>
                  </a:cubicBezTo>
                  <a:cubicBezTo>
                    <a:pt x="939" y="1312"/>
                    <a:pt x="939" y="1314"/>
                    <a:pt x="939" y="1316"/>
                  </a:cubicBezTo>
                  <a:close/>
                  <a:moveTo>
                    <a:pt x="939" y="1328"/>
                  </a:moveTo>
                  <a:lnTo>
                    <a:pt x="939" y="1328"/>
                  </a:lnTo>
                  <a:cubicBezTo>
                    <a:pt x="938" y="1330"/>
                    <a:pt x="936" y="1331"/>
                    <a:pt x="935" y="1330"/>
                  </a:cubicBezTo>
                  <a:cubicBezTo>
                    <a:pt x="933" y="1330"/>
                    <a:pt x="932" y="1328"/>
                    <a:pt x="933" y="1326"/>
                  </a:cubicBezTo>
                  <a:lnTo>
                    <a:pt x="933" y="1326"/>
                  </a:lnTo>
                  <a:cubicBezTo>
                    <a:pt x="933" y="1325"/>
                    <a:pt x="935" y="1324"/>
                    <a:pt x="937" y="1324"/>
                  </a:cubicBezTo>
                  <a:cubicBezTo>
                    <a:pt x="938" y="1325"/>
                    <a:pt x="939" y="1327"/>
                    <a:pt x="939" y="1328"/>
                  </a:cubicBezTo>
                  <a:close/>
                  <a:moveTo>
                    <a:pt x="938" y="1341"/>
                  </a:moveTo>
                  <a:lnTo>
                    <a:pt x="938" y="1341"/>
                  </a:lnTo>
                  <a:cubicBezTo>
                    <a:pt x="938" y="1342"/>
                    <a:pt x="936" y="1343"/>
                    <a:pt x="934" y="1343"/>
                  </a:cubicBezTo>
                  <a:cubicBezTo>
                    <a:pt x="933" y="1342"/>
                    <a:pt x="932" y="1340"/>
                    <a:pt x="932" y="1339"/>
                  </a:cubicBezTo>
                  <a:lnTo>
                    <a:pt x="932" y="1339"/>
                  </a:lnTo>
                  <a:cubicBezTo>
                    <a:pt x="933" y="1337"/>
                    <a:pt x="935" y="1336"/>
                    <a:pt x="936" y="1337"/>
                  </a:cubicBezTo>
                  <a:cubicBezTo>
                    <a:pt x="938" y="1337"/>
                    <a:pt x="939" y="1339"/>
                    <a:pt x="938" y="1341"/>
                  </a:cubicBezTo>
                  <a:close/>
                  <a:moveTo>
                    <a:pt x="938" y="1353"/>
                  </a:moveTo>
                  <a:lnTo>
                    <a:pt x="938" y="1353"/>
                  </a:lnTo>
                  <a:cubicBezTo>
                    <a:pt x="937" y="1355"/>
                    <a:pt x="936" y="1356"/>
                    <a:pt x="934" y="1355"/>
                  </a:cubicBezTo>
                  <a:cubicBezTo>
                    <a:pt x="932" y="1355"/>
                    <a:pt x="931" y="1353"/>
                    <a:pt x="932" y="1351"/>
                  </a:cubicBezTo>
                  <a:lnTo>
                    <a:pt x="932" y="1351"/>
                  </a:lnTo>
                  <a:cubicBezTo>
                    <a:pt x="932" y="1350"/>
                    <a:pt x="934" y="1349"/>
                    <a:pt x="936" y="1349"/>
                  </a:cubicBezTo>
                  <a:cubicBezTo>
                    <a:pt x="938" y="1350"/>
                    <a:pt x="938" y="1352"/>
                    <a:pt x="938" y="1353"/>
                  </a:cubicBezTo>
                  <a:close/>
                  <a:moveTo>
                    <a:pt x="937" y="1366"/>
                  </a:moveTo>
                  <a:lnTo>
                    <a:pt x="937" y="1366"/>
                  </a:lnTo>
                  <a:cubicBezTo>
                    <a:pt x="937" y="1367"/>
                    <a:pt x="935" y="1368"/>
                    <a:pt x="933" y="1368"/>
                  </a:cubicBezTo>
                  <a:cubicBezTo>
                    <a:pt x="932" y="1367"/>
                    <a:pt x="931" y="1365"/>
                    <a:pt x="931" y="1364"/>
                  </a:cubicBezTo>
                  <a:lnTo>
                    <a:pt x="931" y="1364"/>
                  </a:lnTo>
                  <a:cubicBezTo>
                    <a:pt x="932" y="1362"/>
                    <a:pt x="934" y="1361"/>
                    <a:pt x="935" y="1362"/>
                  </a:cubicBezTo>
                  <a:cubicBezTo>
                    <a:pt x="937" y="1362"/>
                    <a:pt x="938" y="1364"/>
                    <a:pt x="937" y="1366"/>
                  </a:cubicBezTo>
                  <a:close/>
                  <a:moveTo>
                    <a:pt x="937" y="1378"/>
                  </a:moveTo>
                  <a:lnTo>
                    <a:pt x="937" y="1378"/>
                  </a:lnTo>
                  <a:cubicBezTo>
                    <a:pt x="936" y="1380"/>
                    <a:pt x="934" y="1381"/>
                    <a:pt x="933" y="1380"/>
                  </a:cubicBezTo>
                  <a:cubicBezTo>
                    <a:pt x="931" y="1380"/>
                    <a:pt x="930" y="1378"/>
                    <a:pt x="931" y="1376"/>
                  </a:cubicBezTo>
                  <a:lnTo>
                    <a:pt x="931" y="1376"/>
                  </a:lnTo>
                  <a:cubicBezTo>
                    <a:pt x="931" y="1375"/>
                    <a:pt x="933" y="1374"/>
                    <a:pt x="935" y="1374"/>
                  </a:cubicBezTo>
                  <a:cubicBezTo>
                    <a:pt x="936" y="1375"/>
                    <a:pt x="937" y="1377"/>
                    <a:pt x="937" y="1378"/>
                  </a:cubicBezTo>
                  <a:close/>
                  <a:moveTo>
                    <a:pt x="936" y="1391"/>
                  </a:moveTo>
                  <a:lnTo>
                    <a:pt x="936" y="1391"/>
                  </a:lnTo>
                  <a:cubicBezTo>
                    <a:pt x="935" y="1392"/>
                    <a:pt x="934" y="1393"/>
                    <a:pt x="932" y="1393"/>
                  </a:cubicBezTo>
                  <a:cubicBezTo>
                    <a:pt x="930" y="1392"/>
                    <a:pt x="930" y="1390"/>
                    <a:pt x="930" y="1389"/>
                  </a:cubicBezTo>
                  <a:lnTo>
                    <a:pt x="930" y="1389"/>
                  </a:lnTo>
                  <a:cubicBezTo>
                    <a:pt x="931" y="1387"/>
                    <a:pt x="932" y="1386"/>
                    <a:pt x="934" y="1387"/>
                  </a:cubicBezTo>
                  <a:cubicBezTo>
                    <a:pt x="936" y="1387"/>
                    <a:pt x="937" y="1389"/>
                    <a:pt x="936" y="1391"/>
                  </a:cubicBezTo>
                  <a:close/>
                  <a:moveTo>
                    <a:pt x="935" y="1403"/>
                  </a:moveTo>
                  <a:lnTo>
                    <a:pt x="935" y="1403"/>
                  </a:lnTo>
                  <a:cubicBezTo>
                    <a:pt x="935" y="1405"/>
                    <a:pt x="933" y="1406"/>
                    <a:pt x="931" y="1405"/>
                  </a:cubicBezTo>
                  <a:cubicBezTo>
                    <a:pt x="930" y="1405"/>
                    <a:pt x="929" y="1403"/>
                    <a:pt x="930" y="1401"/>
                  </a:cubicBezTo>
                  <a:lnTo>
                    <a:pt x="930" y="1401"/>
                  </a:lnTo>
                  <a:cubicBezTo>
                    <a:pt x="930" y="1400"/>
                    <a:pt x="932" y="1399"/>
                    <a:pt x="933" y="1399"/>
                  </a:cubicBezTo>
                  <a:cubicBezTo>
                    <a:pt x="935" y="1400"/>
                    <a:pt x="936" y="1402"/>
                    <a:pt x="935" y="1403"/>
                  </a:cubicBezTo>
                  <a:close/>
                  <a:moveTo>
                    <a:pt x="935" y="1416"/>
                  </a:moveTo>
                  <a:lnTo>
                    <a:pt x="935" y="1416"/>
                  </a:lnTo>
                  <a:cubicBezTo>
                    <a:pt x="934" y="1417"/>
                    <a:pt x="932" y="1418"/>
                    <a:pt x="931" y="1418"/>
                  </a:cubicBezTo>
                  <a:cubicBezTo>
                    <a:pt x="929" y="1417"/>
                    <a:pt x="928" y="1415"/>
                    <a:pt x="929" y="1414"/>
                  </a:cubicBezTo>
                  <a:lnTo>
                    <a:pt x="929" y="1414"/>
                  </a:lnTo>
                  <a:cubicBezTo>
                    <a:pt x="929" y="1412"/>
                    <a:pt x="931" y="1411"/>
                    <a:pt x="933" y="1412"/>
                  </a:cubicBezTo>
                  <a:cubicBezTo>
                    <a:pt x="934" y="1412"/>
                    <a:pt x="935" y="1414"/>
                    <a:pt x="935" y="1416"/>
                  </a:cubicBezTo>
                  <a:close/>
                  <a:moveTo>
                    <a:pt x="934" y="1428"/>
                  </a:moveTo>
                  <a:lnTo>
                    <a:pt x="934" y="1428"/>
                  </a:lnTo>
                  <a:cubicBezTo>
                    <a:pt x="933" y="1430"/>
                    <a:pt x="932" y="1431"/>
                    <a:pt x="930" y="1430"/>
                  </a:cubicBezTo>
                  <a:cubicBezTo>
                    <a:pt x="928" y="1430"/>
                    <a:pt x="927" y="1428"/>
                    <a:pt x="928" y="1426"/>
                  </a:cubicBezTo>
                  <a:lnTo>
                    <a:pt x="928" y="1426"/>
                  </a:lnTo>
                  <a:cubicBezTo>
                    <a:pt x="929" y="1425"/>
                    <a:pt x="930" y="1424"/>
                    <a:pt x="932" y="1424"/>
                  </a:cubicBezTo>
                  <a:cubicBezTo>
                    <a:pt x="934" y="1425"/>
                    <a:pt x="935" y="1426"/>
                    <a:pt x="934" y="1428"/>
                  </a:cubicBezTo>
                  <a:close/>
                  <a:moveTo>
                    <a:pt x="933" y="1441"/>
                  </a:moveTo>
                  <a:lnTo>
                    <a:pt x="933" y="1441"/>
                  </a:lnTo>
                  <a:cubicBezTo>
                    <a:pt x="933" y="1442"/>
                    <a:pt x="931" y="1443"/>
                    <a:pt x="929" y="1443"/>
                  </a:cubicBezTo>
                  <a:cubicBezTo>
                    <a:pt x="928" y="1442"/>
                    <a:pt x="927" y="1440"/>
                    <a:pt x="927" y="1439"/>
                  </a:cubicBezTo>
                  <a:lnTo>
                    <a:pt x="927" y="1439"/>
                  </a:lnTo>
                  <a:cubicBezTo>
                    <a:pt x="928" y="1437"/>
                    <a:pt x="929" y="1436"/>
                    <a:pt x="931" y="1437"/>
                  </a:cubicBezTo>
                  <a:cubicBezTo>
                    <a:pt x="933" y="1437"/>
                    <a:pt x="934" y="1439"/>
                    <a:pt x="933" y="1441"/>
                  </a:cubicBezTo>
                  <a:close/>
                  <a:moveTo>
                    <a:pt x="932" y="1453"/>
                  </a:moveTo>
                  <a:lnTo>
                    <a:pt x="932" y="1453"/>
                  </a:lnTo>
                  <a:cubicBezTo>
                    <a:pt x="932" y="1455"/>
                    <a:pt x="930" y="1456"/>
                    <a:pt x="928" y="1455"/>
                  </a:cubicBezTo>
                  <a:cubicBezTo>
                    <a:pt x="927" y="1455"/>
                    <a:pt x="926" y="1453"/>
                    <a:pt x="926" y="1451"/>
                  </a:cubicBezTo>
                  <a:lnTo>
                    <a:pt x="926" y="1451"/>
                  </a:lnTo>
                  <a:cubicBezTo>
                    <a:pt x="927" y="1449"/>
                    <a:pt x="929" y="1449"/>
                    <a:pt x="930" y="1449"/>
                  </a:cubicBezTo>
                  <a:cubicBezTo>
                    <a:pt x="932" y="1450"/>
                    <a:pt x="933" y="1451"/>
                    <a:pt x="932" y="1453"/>
                  </a:cubicBezTo>
                  <a:close/>
                  <a:moveTo>
                    <a:pt x="931" y="1466"/>
                  </a:moveTo>
                  <a:lnTo>
                    <a:pt x="931" y="1466"/>
                  </a:lnTo>
                  <a:cubicBezTo>
                    <a:pt x="931" y="1467"/>
                    <a:pt x="929" y="1468"/>
                    <a:pt x="927" y="1468"/>
                  </a:cubicBezTo>
                  <a:cubicBezTo>
                    <a:pt x="926" y="1467"/>
                    <a:pt x="925" y="1465"/>
                    <a:pt x="925" y="1464"/>
                  </a:cubicBezTo>
                  <a:lnTo>
                    <a:pt x="925" y="1464"/>
                  </a:lnTo>
                  <a:cubicBezTo>
                    <a:pt x="926" y="1462"/>
                    <a:pt x="928" y="1461"/>
                    <a:pt x="929" y="1462"/>
                  </a:cubicBezTo>
                  <a:cubicBezTo>
                    <a:pt x="931" y="1462"/>
                    <a:pt x="932" y="1464"/>
                    <a:pt x="931" y="1466"/>
                  </a:cubicBezTo>
                  <a:close/>
                  <a:moveTo>
                    <a:pt x="930" y="1478"/>
                  </a:moveTo>
                  <a:lnTo>
                    <a:pt x="930" y="1478"/>
                  </a:lnTo>
                  <a:cubicBezTo>
                    <a:pt x="930" y="1480"/>
                    <a:pt x="928" y="1481"/>
                    <a:pt x="927" y="1480"/>
                  </a:cubicBezTo>
                  <a:cubicBezTo>
                    <a:pt x="925" y="1479"/>
                    <a:pt x="924" y="1478"/>
                    <a:pt x="925" y="1476"/>
                  </a:cubicBezTo>
                  <a:lnTo>
                    <a:pt x="925" y="1476"/>
                  </a:lnTo>
                  <a:cubicBezTo>
                    <a:pt x="925" y="1474"/>
                    <a:pt x="927" y="1474"/>
                    <a:pt x="928" y="1474"/>
                  </a:cubicBezTo>
                  <a:cubicBezTo>
                    <a:pt x="930" y="1475"/>
                    <a:pt x="931" y="1476"/>
                    <a:pt x="930" y="1478"/>
                  </a:cubicBezTo>
                  <a:close/>
                  <a:moveTo>
                    <a:pt x="929" y="1490"/>
                  </a:moveTo>
                  <a:lnTo>
                    <a:pt x="929" y="1490"/>
                  </a:lnTo>
                  <a:cubicBezTo>
                    <a:pt x="929" y="1492"/>
                    <a:pt x="927" y="1493"/>
                    <a:pt x="925" y="1492"/>
                  </a:cubicBezTo>
                  <a:cubicBezTo>
                    <a:pt x="924" y="1492"/>
                    <a:pt x="923" y="1490"/>
                    <a:pt x="923" y="1489"/>
                  </a:cubicBezTo>
                  <a:lnTo>
                    <a:pt x="923" y="1489"/>
                  </a:lnTo>
                  <a:cubicBezTo>
                    <a:pt x="924" y="1487"/>
                    <a:pt x="926" y="1486"/>
                    <a:pt x="927" y="1487"/>
                  </a:cubicBezTo>
                  <a:cubicBezTo>
                    <a:pt x="929" y="1487"/>
                    <a:pt x="930" y="1489"/>
                    <a:pt x="929" y="1490"/>
                  </a:cubicBezTo>
                  <a:close/>
                  <a:moveTo>
                    <a:pt x="928" y="1503"/>
                  </a:moveTo>
                  <a:lnTo>
                    <a:pt x="928" y="1503"/>
                  </a:lnTo>
                  <a:cubicBezTo>
                    <a:pt x="928" y="1505"/>
                    <a:pt x="926" y="1505"/>
                    <a:pt x="924" y="1505"/>
                  </a:cubicBezTo>
                  <a:cubicBezTo>
                    <a:pt x="923" y="1504"/>
                    <a:pt x="922" y="1503"/>
                    <a:pt x="922" y="1501"/>
                  </a:cubicBezTo>
                  <a:lnTo>
                    <a:pt x="922" y="1501"/>
                  </a:lnTo>
                  <a:cubicBezTo>
                    <a:pt x="923" y="1499"/>
                    <a:pt x="925" y="1498"/>
                    <a:pt x="926" y="1499"/>
                  </a:cubicBezTo>
                  <a:cubicBezTo>
                    <a:pt x="928" y="1500"/>
                    <a:pt x="929" y="1501"/>
                    <a:pt x="928" y="1503"/>
                  </a:cubicBezTo>
                  <a:close/>
                  <a:moveTo>
                    <a:pt x="927" y="1515"/>
                  </a:moveTo>
                  <a:lnTo>
                    <a:pt x="927" y="1515"/>
                  </a:lnTo>
                  <a:cubicBezTo>
                    <a:pt x="927" y="1517"/>
                    <a:pt x="925" y="1518"/>
                    <a:pt x="923" y="1517"/>
                  </a:cubicBezTo>
                  <a:cubicBezTo>
                    <a:pt x="922" y="1517"/>
                    <a:pt x="921" y="1515"/>
                    <a:pt x="921" y="1513"/>
                  </a:cubicBezTo>
                  <a:lnTo>
                    <a:pt x="921" y="1513"/>
                  </a:lnTo>
                  <a:cubicBezTo>
                    <a:pt x="922" y="1512"/>
                    <a:pt x="924" y="1511"/>
                    <a:pt x="925" y="1511"/>
                  </a:cubicBezTo>
                  <a:cubicBezTo>
                    <a:pt x="927" y="1512"/>
                    <a:pt x="928" y="1514"/>
                    <a:pt x="927" y="1515"/>
                  </a:cubicBezTo>
                  <a:close/>
                  <a:moveTo>
                    <a:pt x="926" y="1528"/>
                  </a:moveTo>
                  <a:lnTo>
                    <a:pt x="926" y="1528"/>
                  </a:lnTo>
                  <a:cubicBezTo>
                    <a:pt x="926" y="1530"/>
                    <a:pt x="924" y="1530"/>
                    <a:pt x="922" y="1530"/>
                  </a:cubicBezTo>
                  <a:cubicBezTo>
                    <a:pt x="921" y="1529"/>
                    <a:pt x="920" y="1528"/>
                    <a:pt x="920" y="1526"/>
                  </a:cubicBezTo>
                  <a:lnTo>
                    <a:pt x="920" y="1526"/>
                  </a:lnTo>
                  <a:cubicBezTo>
                    <a:pt x="921" y="1524"/>
                    <a:pt x="922" y="1523"/>
                    <a:pt x="924" y="1524"/>
                  </a:cubicBezTo>
                  <a:cubicBezTo>
                    <a:pt x="926" y="1524"/>
                    <a:pt x="927" y="1526"/>
                    <a:pt x="926" y="1528"/>
                  </a:cubicBezTo>
                  <a:close/>
                  <a:moveTo>
                    <a:pt x="925" y="1540"/>
                  </a:moveTo>
                  <a:lnTo>
                    <a:pt x="925" y="1540"/>
                  </a:lnTo>
                  <a:cubicBezTo>
                    <a:pt x="924" y="1542"/>
                    <a:pt x="923" y="1543"/>
                    <a:pt x="921" y="1542"/>
                  </a:cubicBezTo>
                  <a:cubicBezTo>
                    <a:pt x="919" y="1542"/>
                    <a:pt x="918" y="1540"/>
                    <a:pt x="919" y="1538"/>
                  </a:cubicBezTo>
                  <a:lnTo>
                    <a:pt x="919" y="1538"/>
                  </a:lnTo>
                  <a:cubicBezTo>
                    <a:pt x="919" y="1537"/>
                    <a:pt x="921" y="1536"/>
                    <a:pt x="923" y="1536"/>
                  </a:cubicBezTo>
                  <a:cubicBezTo>
                    <a:pt x="925" y="1537"/>
                    <a:pt x="925" y="1539"/>
                    <a:pt x="925" y="1540"/>
                  </a:cubicBezTo>
                  <a:close/>
                  <a:moveTo>
                    <a:pt x="924" y="1553"/>
                  </a:moveTo>
                  <a:lnTo>
                    <a:pt x="924" y="1553"/>
                  </a:lnTo>
                  <a:cubicBezTo>
                    <a:pt x="923" y="1554"/>
                    <a:pt x="921" y="1555"/>
                    <a:pt x="920" y="1555"/>
                  </a:cubicBezTo>
                  <a:cubicBezTo>
                    <a:pt x="918" y="1554"/>
                    <a:pt x="917" y="1552"/>
                    <a:pt x="918" y="1551"/>
                  </a:cubicBezTo>
                  <a:lnTo>
                    <a:pt x="918" y="1551"/>
                  </a:lnTo>
                  <a:cubicBezTo>
                    <a:pt x="918" y="1549"/>
                    <a:pt x="920" y="1548"/>
                    <a:pt x="922" y="1549"/>
                  </a:cubicBezTo>
                  <a:cubicBezTo>
                    <a:pt x="923" y="1549"/>
                    <a:pt x="924" y="1551"/>
                    <a:pt x="924" y="1553"/>
                  </a:cubicBezTo>
                  <a:close/>
                  <a:moveTo>
                    <a:pt x="922" y="1565"/>
                  </a:moveTo>
                  <a:lnTo>
                    <a:pt x="922" y="1565"/>
                  </a:lnTo>
                  <a:cubicBezTo>
                    <a:pt x="922" y="1567"/>
                    <a:pt x="920" y="1568"/>
                    <a:pt x="918" y="1567"/>
                  </a:cubicBezTo>
                  <a:cubicBezTo>
                    <a:pt x="917" y="1567"/>
                    <a:pt x="916" y="1565"/>
                    <a:pt x="916" y="1563"/>
                  </a:cubicBezTo>
                  <a:lnTo>
                    <a:pt x="916" y="1563"/>
                  </a:lnTo>
                  <a:cubicBezTo>
                    <a:pt x="917" y="1562"/>
                    <a:pt x="919" y="1561"/>
                    <a:pt x="920" y="1561"/>
                  </a:cubicBezTo>
                  <a:cubicBezTo>
                    <a:pt x="922" y="1562"/>
                    <a:pt x="923" y="1564"/>
                    <a:pt x="922" y="1565"/>
                  </a:cubicBezTo>
                  <a:close/>
                  <a:moveTo>
                    <a:pt x="921" y="1578"/>
                  </a:moveTo>
                  <a:lnTo>
                    <a:pt x="921" y="1578"/>
                  </a:lnTo>
                  <a:cubicBezTo>
                    <a:pt x="920" y="1579"/>
                    <a:pt x="918" y="1580"/>
                    <a:pt x="917" y="1580"/>
                  </a:cubicBezTo>
                  <a:cubicBezTo>
                    <a:pt x="915" y="1579"/>
                    <a:pt x="914" y="1577"/>
                    <a:pt x="915" y="1576"/>
                  </a:cubicBezTo>
                  <a:lnTo>
                    <a:pt x="915" y="1576"/>
                  </a:lnTo>
                  <a:cubicBezTo>
                    <a:pt x="915" y="1574"/>
                    <a:pt x="917" y="1573"/>
                    <a:pt x="919" y="1574"/>
                  </a:cubicBezTo>
                  <a:cubicBezTo>
                    <a:pt x="920" y="1574"/>
                    <a:pt x="921" y="1576"/>
                    <a:pt x="921" y="1578"/>
                  </a:cubicBezTo>
                  <a:close/>
                  <a:moveTo>
                    <a:pt x="919" y="1590"/>
                  </a:moveTo>
                  <a:lnTo>
                    <a:pt x="919" y="1590"/>
                  </a:lnTo>
                  <a:cubicBezTo>
                    <a:pt x="919" y="1592"/>
                    <a:pt x="917" y="1593"/>
                    <a:pt x="916" y="1592"/>
                  </a:cubicBezTo>
                  <a:cubicBezTo>
                    <a:pt x="914" y="1591"/>
                    <a:pt x="913" y="1590"/>
                    <a:pt x="914" y="1588"/>
                  </a:cubicBezTo>
                  <a:lnTo>
                    <a:pt x="914" y="1588"/>
                  </a:lnTo>
                  <a:cubicBezTo>
                    <a:pt x="914" y="1586"/>
                    <a:pt x="916" y="1586"/>
                    <a:pt x="917" y="1586"/>
                  </a:cubicBezTo>
                  <a:cubicBezTo>
                    <a:pt x="919" y="1587"/>
                    <a:pt x="920" y="1588"/>
                    <a:pt x="919" y="1590"/>
                  </a:cubicBezTo>
                  <a:close/>
                  <a:moveTo>
                    <a:pt x="918" y="1602"/>
                  </a:moveTo>
                  <a:lnTo>
                    <a:pt x="918" y="1602"/>
                  </a:lnTo>
                  <a:cubicBezTo>
                    <a:pt x="917" y="1604"/>
                    <a:pt x="916" y="1605"/>
                    <a:pt x="914" y="1604"/>
                  </a:cubicBezTo>
                  <a:cubicBezTo>
                    <a:pt x="912" y="1604"/>
                    <a:pt x="911" y="1602"/>
                    <a:pt x="912" y="1600"/>
                  </a:cubicBezTo>
                  <a:lnTo>
                    <a:pt x="912" y="1600"/>
                  </a:lnTo>
                  <a:cubicBezTo>
                    <a:pt x="913" y="1599"/>
                    <a:pt x="914" y="1598"/>
                    <a:pt x="916" y="1598"/>
                  </a:cubicBezTo>
                  <a:cubicBezTo>
                    <a:pt x="918" y="1599"/>
                    <a:pt x="918" y="1601"/>
                    <a:pt x="918" y="1602"/>
                  </a:cubicBezTo>
                  <a:close/>
                  <a:moveTo>
                    <a:pt x="916" y="1615"/>
                  </a:moveTo>
                  <a:lnTo>
                    <a:pt x="916" y="1615"/>
                  </a:lnTo>
                  <a:cubicBezTo>
                    <a:pt x="916" y="1616"/>
                    <a:pt x="914" y="1617"/>
                    <a:pt x="912" y="1617"/>
                  </a:cubicBezTo>
                  <a:cubicBezTo>
                    <a:pt x="911" y="1616"/>
                    <a:pt x="910" y="1615"/>
                    <a:pt x="910" y="1613"/>
                  </a:cubicBezTo>
                  <a:lnTo>
                    <a:pt x="910" y="1613"/>
                  </a:lnTo>
                  <a:cubicBezTo>
                    <a:pt x="911" y="1611"/>
                    <a:pt x="913" y="1610"/>
                    <a:pt x="914" y="1611"/>
                  </a:cubicBezTo>
                  <a:cubicBezTo>
                    <a:pt x="916" y="1611"/>
                    <a:pt x="917" y="1613"/>
                    <a:pt x="916" y="1615"/>
                  </a:cubicBezTo>
                  <a:close/>
                  <a:moveTo>
                    <a:pt x="915" y="1627"/>
                  </a:moveTo>
                  <a:lnTo>
                    <a:pt x="915" y="1627"/>
                  </a:lnTo>
                  <a:cubicBezTo>
                    <a:pt x="914" y="1629"/>
                    <a:pt x="912" y="1630"/>
                    <a:pt x="911" y="1629"/>
                  </a:cubicBezTo>
                  <a:cubicBezTo>
                    <a:pt x="909" y="1629"/>
                    <a:pt x="908" y="1627"/>
                    <a:pt x="909" y="1625"/>
                  </a:cubicBezTo>
                  <a:lnTo>
                    <a:pt x="909" y="1625"/>
                  </a:lnTo>
                  <a:cubicBezTo>
                    <a:pt x="909" y="1624"/>
                    <a:pt x="911" y="1623"/>
                    <a:pt x="913" y="1623"/>
                  </a:cubicBezTo>
                  <a:cubicBezTo>
                    <a:pt x="914" y="1624"/>
                    <a:pt x="915" y="1626"/>
                    <a:pt x="915" y="1627"/>
                  </a:cubicBezTo>
                  <a:close/>
                  <a:moveTo>
                    <a:pt x="913" y="1640"/>
                  </a:moveTo>
                  <a:lnTo>
                    <a:pt x="913" y="1640"/>
                  </a:lnTo>
                  <a:cubicBezTo>
                    <a:pt x="913" y="1641"/>
                    <a:pt x="911" y="1642"/>
                    <a:pt x="909" y="1642"/>
                  </a:cubicBezTo>
                  <a:cubicBezTo>
                    <a:pt x="908" y="1641"/>
                    <a:pt x="907" y="1639"/>
                    <a:pt x="907" y="1638"/>
                  </a:cubicBezTo>
                  <a:lnTo>
                    <a:pt x="907" y="1638"/>
                  </a:lnTo>
                  <a:cubicBezTo>
                    <a:pt x="908" y="1636"/>
                    <a:pt x="909" y="1635"/>
                    <a:pt x="911" y="1636"/>
                  </a:cubicBezTo>
                  <a:cubicBezTo>
                    <a:pt x="913" y="1636"/>
                    <a:pt x="914" y="1638"/>
                    <a:pt x="913" y="1640"/>
                  </a:cubicBezTo>
                  <a:close/>
                  <a:moveTo>
                    <a:pt x="911" y="1652"/>
                  </a:moveTo>
                  <a:lnTo>
                    <a:pt x="911" y="1652"/>
                  </a:lnTo>
                  <a:cubicBezTo>
                    <a:pt x="911" y="1654"/>
                    <a:pt x="909" y="1655"/>
                    <a:pt x="907" y="1654"/>
                  </a:cubicBezTo>
                  <a:cubicBezTo>
                    <a:pt x="906" y="1653"/>
                    <a:pt x="905" y="1652"/>
                    <a:pt x="906" y="1650"/>
                  </a:cubicBezTo>
                  <a:lnTo>
                    <a:pt x="906" y="1650"/>
                  </a:lnTo>
                  <a:cubicBezTo>
                    <a:pt x="906" y="1648"/>
                    <a:pt x="908" y="1648"/>
                    <a:pt x="909" y="1648"/>
                  </a:cubicBezTo>
                  <a:cubicBezTo>
                    <a:pt x="911" y="1649"/>
                    <a:pt x="912" y="1650"/>
                    <a:pt x="911" y="1652"/>
                  </a:cubicBezTo>
                  <a:close/>
                  <a:moveTo>
                    <a:pt x="910" y="1664"/>
                  </a:moveTo>
                  <a:lnTo>
                    <a:pt x="910" y="1664"/>
                  </a:lnTo>
                  <a:cubicBezTo>
                    <a:pt x="909" y="1666"/>
                    <a:pt x="907" y="1667"/>
                    <a:pt x="906" y="1666"/>
                  </a:cubicBezTo>
                  <a:cubicBezTo>
                    <a:pt x="904" y="1666"/>
                    <a:pt x="903" y="1664"/>
                    <a:pt x="904" y="1662"/>
                  </a:cubicBezTo>
                  <a:lnTo>
                    <a:pt x="904" y="1662"/>
                  </a:lnTo>
                  <a:cubicBezTo>
                    <a:pt x="904" y="1661"/>
                    <a:pt x="906" y="1660"/>
                    <a:pt x="908" y="1660"/>
                  </a:cubicBezTo>
                  <a:cubicBezTo>
                    <a:pt x="909" y="1661"/>
                    <a:pt x="910" y="1663"/>
                    <a:pt x="910" y="1664"/>
                  </a:cubicBezTo>
                  <a:close/>
                  <a:moveTo>
                    <a:pt x="908" y="1677"/>
                  </a:moveTo>
                  <a:lnTo>
                    <a:pt x="908" y="1677"/>
                  </a:lnTo>
                  <a:cubicBezTo>
                    <a:pt x="907" y="1678"/>
                    <a:pt x="905" y="1679"/>
                    <a:pt x="904" y="1679"/>
                  </a:cubicBezTo>
                  <a:cubicBezTo>
                    <a:pt x="902" y="1678"/>
                    <a:pt x="901" y="1676"/>
                    <a:pt x="902" y="1675"/>
                  </a:cubicBezTo>
                  <a:lnTo>
                    <a:pt x="902" y="1675"/>
                  </a:lnTo>
                  <a:cubicBezTo>
                    <a:pt x="902" y="1673"/>
                    <a:pt x="904" y="1672"/>
                    <a:pt x="906" y="1673"/>
                  </a:cubicBezTo>
                  <a:cubicBezTo>
                    <a:pt x="907" y="1673"/>
                    <a:pt x="908" y="1675"/>
                    <a:pt x="908" y="1677"/>
                  </a:cubicBezTo>
                  <a:close/>
                  <a:moveTo>
                    <a:pt x="906" y="1689"/>
                  </a:moveTo>
                  <a:lnTo>
                    <a:pt x="906" y="1689"/>
                  </a:lnTo>
                  <a:cubicBezTo>
                    <a:pt x="905" y="1691"/>
                    <a:pt x="904" y="1692"/>
                    <a:pt x="902" y="1691"/>
                  </a:cubicBezTo>
                  <a:cubicBezTo>
                    <a:pt x="900" y="1691"/>
                    <a:pt x="899" y="1689"/>
                    <a:pt x="900" y="1687"/>
                  </a:cubicBezTo>
                  <a:lnTo>
                    <a:pt x="900" y="1687"/>
                  </a:lnTo>
                  <a:cubicBezTo>
                    <a:pt x="900" y="1686"/>
                    <a:pt x="902" y="1685"/>
                    <a:pt x="904" y="1685"/>
                  </a:cubicBezTo>
                  <a:cubicBezTo>
                    <a:pt x="905" y="1686"/>
                    <a:pt x="906" y="1688"/>
                    <a:pt x="906" y="1689"/>
                  </a:cubicBezTo>
                  <a:close/>
                  <a:moveTo>
                    <a:pt x="904" y="1702"/>
                  </a:moveTo>
                  <a:lnTo>
                    <a:pt x="904" y="1702"/>
                  </a:lnTo>
                  <a:cubicBezTo>
                    <a:pt x="903" y="1703"/>
                    <a:pt x="902" y="1704"/>
                    <a:pt x="900" y="1704"/>
                  </a:cubicBezTo>
                  <a:cubicBezTo>
                    <a:pt x="898" y="1703"/>
                    <a:pt x="897" y="1701"/>
                    <a:pt x="898" y="1700"/>
                  </a:cubicBezTo>
                  <a:lnTo>
                    <a:pt x="898" y="1700"/>
                  </a:lnTo>
                  <a:cubicBezTo>
                    <a:pt x="899" y="1698"/>
                    <a:pt x="900" y="1697"/>
                    <a:pt x="902" y="1698"/>
                  </a:cubicBezTo>
                  <a:cubicBezTo>
                    <a:pt x="904" y="1698"/>
                    <a:pt x="905" y="1700"/>
                    <a:pt x="904" y="1702"/>
                  </a:cubicBezTo>
                  <a:close/>
                  <a:moveTo>
                    <a:pt x="902" y="1714"/>
                  </a:moveTo>
                  <a:lnTo>
                    <a:pt x="902" y="1714"/>
                  </a:lnTo>
                  <a:cubicBezTo>
                    <a:pt x="901" y="1715"/>
                    <a:pt x="900" y="1716"/>
                    <a:pt x="898" y="1716"/>
                  </a:cubicBezTo>
                  <a:cubicBezTo>
                    <a:pt x="896" y="1715"/>
                    <a:pt x="895" y="1714"/>
                    <a:pt x="896" y="1712"/>
                  </a:cubicBezTo>
                  <a:lnTo>
                    <a:pt x="896" y="1712"/>
                  </a:lnTo>
                  <a:cubicBezTo>
                    <a:pt x="897" y="1710"/>
                    <a:pt x="898" y="1709"/>
                    <a:pt x="900" y="1710"/>
                  </a:cubicBezTo>
                  <a:cubicBezTo>
                    <a:pt x="902" y="1710"/>
                    <a:pt x="902" y="1712"/>
                    <a:pt x="902" y="1714"/>
                  </a:cubicBezTo>
                  <a:close/>
                  <a:moveTo>
                    <a:pt x="900" y="1726"/>
                  </a:moveTo>
                  <a:lnTo>
                    <a:pt x="900" y="1726"/>
                  </a:lnTo>
                  <a:cubicBezTo>
                    <a:pt x="899" y="1728"/>
                    <a:pt x="897" y="1729"/>
                    <a:pt x="896" y="1728"/>
                  </a:cubicBezTo>
                  <a:cubicBezTo>
                    <a:pt x="894" y="1728"/>
                    <a:pt x="893" y="1726"/>
                    <a:pt x="894" y="1724"/>
                  </a:cubicBezTo>
                  <a:lnTo>
                    <a:pt x="894" y="1724"/>
                  </a:lnTo>
                  <a:cubicBezTo>
                    <a:pt x="894" y="1723"/>
                    <a:pt x="896" y="1722"/>
                    <a:pt x="898" y="1722"/>
                  </a:cubicBezTo>
                  <a:cubicBezTo>
                    <a:pt x="899" y="1723"/>
                    <a:pt x="900" y="1725"/>
                    <a:pt x="900" y="1726"/>
                  </a:cubicBezTo>
                  <a:close/>
                  <a:moveTo>
                    <a:pt x="898" y="1739"/>
                  </a:moveTo>
                  <a:lnTo>
                    <a:pt x="898" y="1739"/>
                  </a:lnTo>
                  <a:cubicBezTo>
                    <a:pt x="897" y="1740"/>
                    <a:pt x="895" y="1741"/>
                    <a:pt x="894" y="1740"/>
                  </a:cubicBezTo>
                  <a:cubicBezTo>
                    <a:pt x="892" y="1740"/>
                    <a:pt x="891" y="1738"/>
                    <a:pt x="892" y="1737"/>
                  </a:cubicBezTo>
                  <a:lnTo>
                    <a:pt x="892" y="1737"/>
                  </a:lnTo>
                  <a:cubicBezTo>
                    <a:pt x="892" y="1735"/>
                    <a:pt x="894" y="1734"/>
                    <a:pt x="896" y="1735"/>
                  </a:cubicBezTo>
                  <a:cubicBezTo>
                    <a:pt x="897" y="1735"/>
                    <a:pt x="898" y="1737"/>
                    <a:pt x="898" y="1739"/>
                  </a:cubicBezTo>
                  <a:close/>
                  <a:moveTo>
                    <a:pt x="896" y="1751"/>
                  </a:moveTo>
                  <a:lnTo>
                    <a:pt x="896" y="1751"/>
                  </a:lnTo>
                  <a:cubicBezTo>
                    <a:pt x="895" y="1752"/>
                    <a:pt x="893" y="1753"/>
                    <a:pt x="892" y="1753"/>
                  </a:cubicBezTo>
                  <a:cubicBezTo>
                    <a:pt x="890" y="1752"/>
                    <a:pt x="889" y="1750"/>
                    <a:pt x="890" y="1749"/>
                  </a:cubicBezTo>
                  <a:lnTo>
                    <a:pt x="890" y="1749"/>
                  </a:lnTo>
                  <a:cubicBezTo>
                    <a:pt x="890" y="1747"/>
                    <a:pt x="892" y="1746"/>
                    <a:pt x="894" y="1747"/>
                  </a:cubicBezTo>
                  <a:cubicBezTo>
                    <a:pt x="895" y="1747"/>
                    <a:pt x="896" y="1749"/>
                    <a:pt x="896" y="1751"/>
                  </a:cubicBezTo>
                  <a:close/>
                  <a:moveTo>
                    <a:pt x="893" y="1763"/>
                  </a:moveTo>
                  <a:lnTo>
                    <a:pt x="893" y="1763"/>
                  </a:lnTo>
                  <a:cubicBezTo>
                    <a:pt x="893" y="1765"/>
                    <a:pt x="891" y="1766"/>
                    <a:pt x="889" y="1765"/>
                  </a:cubicBezTo>
                  <a:cubicBezTo>
                    <a:pt x="888" y="1765"/>
                    <a:pt x="887" y="1763"/>
                    <a:pt x="887" y="1761"/>
                  </a:cubicBezTo>
                  <a:lnTo>
                    <a:pt x="887" y="1761"/>
                  </a:lnTo>
                  <a:cubicBezTo>
                    <a:pt x="888" y="1760"/>
                    <a:pt x="890" y="1759"/>
                    <a:pt x="891" y="1759"/>
                  </a:cubicBezTo>
                  <a:cubicBezTo>
                    <a:pt x="893" y="1760"/>
                    <a:pt x="894" y="1762"/>
                    <a:pt x="893" y="1763"/>
                  </a:cubicBezTo>
                  <a:close/>
                  <a:moveTo>
                    <a:pt x="891" y="1775"/>
                  </a:moveTo>
                  <a:lnTo>
                    <a:pt x="891" y="1775"/>
                  </a:lnTo>
                  <a:cubicBezTo>
                    <a:pt x="890" y="1777"/>
                    <a:pt x="889" y="1778"/>
                    <a:pt x="887" y="1777"/>
                  </a:cubicBezTo>
                  <a:cubicBezTo>
                    <a:pt x="885" y="1777"/>
                    <a:pt x="884" y="1775"/>
                    <a:pt x="885" y="1773"/>
                  </a:cubicBezTo>
                  <a:lnTo>
                    <a:pt x="885" y="1773"/>
                  </a:lnTo>
                  <a:cubicBezTo>
                    <a:pt x="886" y="1772"/>
                    <a:pt x="887" y="1771"/>
                    <a:pt x="889" y="1771"/>
                  </a:cubicBezTo>
                  <a:cubicBezTo>
                    <a:pt x="891" y="1772"/>
                    <a:pt x="891" y="1774"/>
                    <a:pt x="891" y="1775"/>
                  </a:cubicBezTo>
                  <a:close/>
                  <a:moveTo>
                    <a:pt x="889" y="1788"/>
                  </a:moveTo>
                  <a:lnTo>
                    <a:pt x="889" y="1788"/>
                  </a:lnTo>
                  <a:cubicBezTo>
                    <a:pt x="888" y="1789"/>
                    <a:pt x="886" y="1790"/>
                    <a:pt x="885" y="1790"/>
                  </a:cubicBezTo>
                  <a:cubicBezTo>
                    <a:pt x="883" y="1789"/>
                    <a:pt x="882" y="1787"/>
                    <a:pt x="883" y="1786"/>
                  </a:cubicBezTo>
                  <a:lnTo>
                    <a:pt x="883" y="1786"/>
                  </a:lnTo>
                  <a:cubicBezTo>
                    <a:pt x="883" y="1784"/>
                    <a:pt x="885" y="1783"/>
                    <a:pt x="887" y="1784"/>
                  </a:cubicBezTo>
                  <a:cubicBezTo>
                    <a:pt x="888" y="1784"/>
                    <a:pt x="889" y="1786"/>
                    <a:pt x="889" y="1788"/>
                  </a:cubicBezTo>
                  <a:close/>
                  <a:moveTo>
                    <a:pt x="886" y="1800"/>
                  </a:moveTo>
                  <a:lnTo>
                    <a:pt x="886" y="1800"/>
                  </a:lnTo>
                  <a:cubicBezTo>
                    <a:pt x="886" y="1802"/>
                    <a:pt x="884" y="1802"/>
                    <a:pt x="882" y="1802"/>
                  </a:cubicBezTo>
                  <a:cubicBezTo>
                    <a:pt x="881" y="1801"/>
                    <a:pt x="880" y="1800"/>
                    <a:pt x="880" y="1798"/>
                  </a:cubicBezTo>
                  <a:lnTo>
                    <a:pt x="880" y="1798"/>
                  </a:lnTo>
                  <a:cubicBezTo>
                    <a:pt x="881" y="1796"/>
                    <a:pt x="883" y="1795"/>
                    <a:pt x="884" y="1796"/>
                  </a:cubicBezTo>
                  <a:cubicBezTo>
                    <a:pt x="886" y="1797"/>
                    <a:pt x="887" y="1798"/>
                    <a:pt x="886" y="1800"/>
                  </a:cubicBezTo>
                  <a:close/>
                  <a:moveTo>
                    <a:pt x="884" y="1812"/>
                  </a:moveTo>
                  <a:lnTo>
                    <a:pt x="884" y="1812"/>
                  </a:lnTo>
                  <a:cubicBezTo>
                    <a:pt x="883" y="1814"/>
                    <a:pt x="881" y="1815"/>
                    <a:pt x="880" y="1814"/>
                  </a:cubicBezTo>
                  <a:cubicBezTo>
                    <a:pt x="878" y="1814"/>
                    <a:pt x="877" y="1812"/>
                    <a:pt x="878" y="1810"/>
                  </a:cubicBezTo>
                  <a:lnTo>
                    <a:pt x="878" y="1810"/>
                  </a:lnTo>
                  <a:cubicBezTo>
                    <a:pt x="878" y="1809"/>
                    <a:pt x="880" y="1808"/>
                    <a:pt x="882" y="1808"/>
                  </a:cubicBezTo>
                  <a:cubicBezTo>
                    <a:pt x="883" y="1809"/>
                    <a:pt x="884" y="1811"/>
                    <a:pt x="884" y="1812"/>
                  </a:cubicBezTo>
                  <a:close/>
                  <a:moveTo>
                    <a:pt x="881" y="1824"/>
                  </a:moveTo>
                  <a:lnTo>
                    <a:pt x="881" y="1824"/>
                  </a:lnTo>
                  <a:cubicBezTo>
                    <a:pt x="880" y="1826"/>
                    <a:pt x="879" y="1827"/>
                    <a:pt x="877" y="1826"/>
                  </a:cubicBezTo>
                  <a:cubicBezTo>
                    <a:pt x="875" y="1826"/>
                    <a:pt x="875" y="1824"/>
                    <a:pt x="875" y="1822"/>
                  </a:cubicBezTo>
                  <a:lnTo>
                    <a:pt x="875" y="1822"/>
                  </a:lnTo>
                  <a:cubicBezTo>
                    <a:pt x="876" y="1821"/>
                    <a:pt x="877" y="1820"/>
                    <a:pt x="879" y="1820"/>
                  </a:cubicBezTo>
                  <a:cubicBezTo>
                    <a:pt x="881" y="1821"/>
                    <a:pt x="882" y="1823"/>
                    <a:pt x="881" y="1824"/>
                  </a:cubicBezTo>
                  <a:close/>
                  <a:moveTo>
                    <a:pt x="878" y="1837"/>
                  </a:moveTo>
                  <a:lnTo>
                    <a:pt x="878" y="1837"/>
                  </a:lnTo>
                  <a:cubicBezTo>
                    <a:pt x="878" y="1838"/>
                    <a:pt x="876" y="1839"/>
                    <a:pt x="874" y="1839"/>
                  </a:cubicBezTo>
                  <a:cubicBezTo>
                    <a:pt x="873" y="1838"/>
                    <a:pt x="872" y="1836"/>
                    <a:pt x="872" y="1835"/>
                  </a:cubicBezTo>
                  <a:lnTo>
                    <a:pt x="872" y="1835"/>
                  </a:lnTo>
                  <a:cubicBezTo>
                    <a:pt x="873" y="1833"/>
                    <a:pt x="875" y="1832"/>
                    <a:pt x="876" y="1833"/>
                  </a:cubicBezTo>
                  <a:cubicBezTo>
                    <a:pt x="878" y="1833"/>
                    <a:pt x="879" y="1835"/>
                    <a:pt x="878" y="1837"/>
                  </a:cubicBezTo>
                  <a:close/>
                  <a:moveTo>
                    <a:pt x="876" y="1849"/>
                  </a:moveTo>
                  <a:lnTo>
                    <a:pt x="876" y="1849"/>
                  </a:lnTo>
                  <a:cubicBezTo>
                    <a:pt x="875" y="1851"/>
                    <a:pt x="873" y="1851"/>
                    <a:pt x="872" y="1851"/>
                  </a:cubicBezTo>
                  <a:cubicBezTo>
                    <a:pt x="870" y="1850"/>
                    <a:pt x="869" y="1849"/>
                    <a:pt x="870" y="1847"/>
                  </a:cubicBezTo>
                  <a:lnTo>
                    <a:pt x="870" y="1847"/>
                  </a:lnTo>
                  <a:cubicBezTo>
                    <a:pt x="870" y="1845"/>
                    <a:pt x="872" y="1844"/>
                    <a:pt x="874" y="1845"/>
                  </a:cubicBezTo>
                  <a:cubicBezTo>
                    <a:pt x="875" y="1845"/>
                    <a:pt x="876" y="1847"/>
                    <a:pt x="876" y="1849"/>
                  </a:cubicBezTo>
                  <a:close/>
                  <a:moveTo>
                    <a:pt x="873" y="1861"/>
                  </a:moveTo>
                  <a:lnTo>
                    <a:pt x="873" y="1861"/>
                  </a:lnTo>
                  <a:cubicBezTo>
                    <a:pt x="872" y="1863"/>
                    <a:pt x="871" y="1864"/>
                    <a:pt x="869" y="1863"/>
                  </a:cubicBezTo>
                  <a:cubicBezTo>
                    <a:pt x="867" y="1863"/>
                    <a:pt x="866" y="1861"/>
                    <a:pt x="867" y="1859"/>
                  </a:cubicBezTo>
                  <a:lnTo>
                    <a:pt x="867" y="1859"/>
                  </a:lnTo>
                  <a:cubicBezTo>
                    <a:pt x="868" y="1857"/>
                    <a:pt x="869" y="1857"/>
                    <a:pt x="871" y="1857"/>
                  </a:cubicBezTo>
                  <a:cubicBezTo>
                    <a:pt x="873" y="1858"/>
                    <a:pt x="873" y="1859"/>
                    <a:pt x="873" y="1861"/>
                  </a:cubicBezTo>
                  <a:close/>
                  <a:moveTo>
                    <a:pt x="870" y="1873"/>
                  </a:moveTo>
                  <a:lnTo>
                    <a:pt x="870" y="1873"/>
                  </a:lnTo>
                  <a:cubicBezTo>
                    <a:pt x="869" y="1875"/>
                    <a:pt x="868" y="1876"/>
                    <a:pt x="866" y="1875"/>
                  </a:cubicBezTo>
                  <a:cubicBezTo>
                    <a:pt x="864" y="1875"/>
                    <a:pt x="864" y="1873"/>
                    <a:pt x="864" y="1871"/>
                  </a:cubicBezTo>
                  <a:lnTo>
                    <a:pt x="864" y="1871"/>
                  </a:lnTo>
                  <a:cubicBezTo>
                    <a:pt x="865" y="1870"/>
                    <a:pt x="866" y="1869"/>
                    <a:pt x="868" y="1869"/>
                  </a:cubicBezTo>
                  <a:cubicBezTo>
                    <a:pt x="870" y="1870"/>
                    <a:pt x="871" y="1872"/>
                    <a:pt x="870" y="1873"/>
                  </a:cubicBezTo>
                  <a:close/>
                  <a:moveTo>
                    <a:pt x="867" y="1885"/>
                  </a:moveTo>
                  <a:lnTo>
                    <a:pt x="867" y="1885"/>
                  </a:lnTo>
                  <a:cubicBezTo>
                    <a:pt x="866" y="1887"/>
                    <a:pt x="865" y="1888"/>
                    <a:pt x="863" y="1887"/>
                  </a:cubicBezTo>
                  <a:cubicBezTo>
                    <a:pt x="861" y="1887"/>
                    <a:pt x="861" y="1885"/>
                    <a:pt x="861" y="1883"/>
                  </a:cubicBezTo>
                  <a:lnTo>
                    <a:pt x="861" y="1883"/>
                  </a:lnTo>
                  <a:cubicBezTo>
                    <a:pt x="862" y="1882"/>
                    <a:pt x="863" y="1881"/>
                    <a:pt x="865" y="1881"/>
                  </a:cubicBezTo>
                  <a:cubicBezTo>
                    <a:pt x="867" y="1882"/>
                    <a:pt x="868" y="1884"/>
                    <a:pt x="867" y="1885"/>
                  </a:cubicBezTo>
                  <a:close/>
                  <a:moveTo>
                    <a:pt x="864" y="1898"/>
                  </a:moveTo>
                  <a:lnTo>
                    <a:pt x="864" y="1898"/>
                  </a:lnTo>
                  <a:cubicBezTo>
                    <a:pt x="864" y="1899"/>
                    <a:pt x="862" y="1900"/>
                    <a:pt x="860" y="1900"/>
                  </a:cubicBezTo>
                  <a:cubicBezTo>
                    <a:pt x="858" y="1899"/>
                    <a:pt x="858" y="1897"/>
                    <a:pt x="858" y="1896"/>
                  </a:cubicBezTo>
                  <a:lnTo>
                    <a:pt x="858" y="1896"/>
                  </a:lnTo>
                  <a:cubicBezTo>
                    <a:pt x="859" y="1894"/>
                    <a:pt x="860" y="1893"/>
                    <a:pt x="862" y="1894"/>
                  </a:cubicBezTo>
                  <a:cubicBezTo>
                    <a:pt x="864" y="1894"/>
                    <a:pt x="865" y="1896"/>
                    <a:pt x="864" y="1898"/>
                  </a:cubicBezTo>
                  <a:close/>
                  <a:moveTo>
                    <a:pt x="861" y="1910"/>
                  </a:moveTo>
                  <a:lnTo>
                    <a:pt x="861" y="1910"/>
                  </a:lnTo>
                  <a:cubicBezTo>
                    <a:pt x="861" y="1911"/>
                    <a:pt x="859" y="1912"/>
                    <a:pt x="857" y="1912"/>
                  </a:cubicBezTo>
                  <a:cubicBezTo>
                    <a:pt x="856" y="1911"/>
                    <a:pt x="855" y="1909"/>
                    <a:pt x="855" y="1908"/>
                  </a:cubicBezTo>
                  <a:lnTo>
                    <a:pt x="855" y="1908"/>
                  </a:lnTo>
                  <a:cubicBezTo>
                    <a:pt x="856" y="1906"/>
                    <a:pt x="857" y="1905"/>
                    <a:pt x="859" y="1906"/>
                  </a:cubicBezTo>
                  <a:cubicBezTo>
                    <a:pt x="861" y="1906"/>
                    <a:pt x="862" y="1908"/>
                    <a:pt x="861" y="1910"/>
                  </a:cubicBezTo>
                  <a:close/>
                  <a:moveTo>
                    <a:pt x="858" y="1922"/>
                  </a:moveTo>
                  <a:lnTo>
                    <a:pt x="858" y="1922"/>
                  </a:lnTo>
                  <a:cubicBezTo>
                    <a:pt x="857" y="1923"/>
                    <a:pt x="856" y="1924"/>
                    <a:pt x="854" y="1924"/>
                  </a:cubicBezTo>
                  <a:cubicBezTo>
                    <a:pt x="852" y="1923"/>
                    <a:pt x="851" y="1921"/>
                    <a:pt x="852" y="1920"/>
                  </a:cubicBezTo>
                  <a:lnTo>
                    <a:pt x="852" y="1920"/>
                  </a:lnTo>
                  <a:cubicBezTo>
                    <a:pt x="853" y="1918"/>
                    <a:pt x="854" y="1917"/>
                    <a:pt x="856" y="1918"/>
                  </a:cubicBezTo>
                  <a:cubicBezTo>
                    <a:pt x="858" y="1918"/>
                    <a:pt x="858" y="1920"/>
                    <a:pt x="858" y="1922"/>
                  </a:cubicBezTo>
                  <a:close/>
                  <a:moveTo>
                    <a:pt x="855" y="1934"/>
                  </a:moveTo>
                  <a:lnTo>
                    <a:pt x="855" y="1934"/>
                  </a:lnTo>
                  <a:cubicBezTo>
                    <a:pt x="854" y="1935"/>
                    <a:pt x="852" y="1936"/>
                    <a:pt x="851" y="1936"/>
                  </a:cubicBezTo>
                  <a:cubicBezTo>
                    <a:pt x="849" y="1935"/>
                    <a:pt x="848" y="1934"/>
                    <a:pt x="849" y="1932"/>
                  </a:cubicBezTo>
                  <a:lnTo>
                    <a:pt x="849" y="1932"/>
                  </a:lnTo>
                  <a:cubicBezTo>
                    <a:pt x="849" y="1930"/>
                    <a:pt x="851" y="1929"/>
                    <a:pt x="853" y="1930"/>
                  </a:cubicBezTo>
                  <a:cubicBezTo>
                    <a:pt x="854" y="1930"/>
                    <a:pt x="855" y="1932"/>
                    <a:pt x="855" y="1934"/>
                  </a:cubicBezTo>
                  <a:close/>
                  <a:moveTo>
                    <a:pt x="851" y="1946"/>
                  </a:moveTo>
                  <a:lnTo>
                    <a:pt x="851" y="1946"/>
                  </a:lnTo>
                  <a:cubicBezTo>
                    <a:pt x="851" y="1948"/>
                    <a:pt x="849" y="1948"/>
                    <a:pt x="847" y="1948"/>
                  </a:cubicBezTo>
                  <a:cubicBezTo>
                    <a:pt x="846" y="1947"/>
                    <a:pt x="845" y="1946"/>
                    <a:pt x="845" y="1944"/>
                  </a:cubicBezTo>
                  <a:lnTo>
                    <a:pt x="845" y="1944"/>
                  </a:lnTo>
                  <a:cubicBezTo>
                    <a:pt x="846" y="1942"/>
                    <a:pt x="848" y="1941"/>
                    <a:pt x="849" y="1942"/>
                  </a:cubicBezTo>
                  <a:cubicBezTo>
                    <a:pt x="851" y="1943"/>
                    <a:pt x="852" y="1944"/>
                    <a:pt x="851" y="1946"/>
                  </a:cubicBezTo>
                  <a:close/>
                  <a:moveTo>
                    <a:pt x="848" y="1958"/>
                  </a:moveTo>
                  <a:lnTo>
                    <a:pt x="848" y="1958"/>
                  </a:lnTo>
                  <a:cubicBezTo>
                    <a:pt x="848" y="1960"/>
                    <a:pt x="846" y="1961"/>
                    <a:pt x="844" y="1960"/>
                  </a:cubicBezTo>
                  <a:cubicBezTo>
                    <a:pt x="842" y="1959"/>
                    <a:pt x="842" y="1958"/>
                    <a:pt x="842" y="1956"/>
                  </a:cubicBezTo>
                  <a:lnTo>
                    <a:pt x="842" y="1956"/>
                  </a:lnTo>
                  <a:cubicBezTo>
                    <a:pt x="843" y="1954"/>
                    <a:pt x="844" y="1953"/>
                    <a:pt x="846" y="1954"/>
                  </a:cubicBezTo>
                  <a:cubicBezTo>
                    <a:pt x="848" y="1955"/>
                    <a:pt x="849" y="1956"/>
                    <a:pt x="848" y="1958"/>
                  </a:cubicBezTo>
                  <a:close/>
                  <a:moveTo>
                    <a:pt x="845" y="1970"/>
                  </a:moveTo>
                  <a:lnTo>
                    <a:pt x="845" y="1970"/>
                  </a:lnTo>
                  <a:cubicBezTo>
                    <a:pt x="844" y="1972"/>
                    <a:pt x="842" y="1973"/>
                    <a:pt x="841" y="1972"/>
                  </a:cubicBezTo>
                  <a:cubicBezTo>
                    <a:pt x="839" y="1971"/>
                    <a:pt x="838" y="1970"/>
                    <a:pt x="839" y="1968"/>
                  </a:cubicBezTo>
                  <a:lnTo>
                    <a:pt x="839" y="1968"/>
                  </a:lnTo>
                  <a:cubicBezTo>
                    <a:pt x="839" y="1966"/>
                    <a:pt x="841" y="1965"/>
                    <a:pt x="843" y="1966"/>
                  </a:cubicBezTo>
                  <a:cubicBezTo>
                    <a:pt x="844" y="1967"/>
                    <a:pt x="845" y="1968"/>
                    <a:pt x="845" y="1970"/>
                  </a:cubicBezTo>
                  <a:close/>
                  <a:moveTo>
                    <a:pt x="841" y="1982"/>
                  </a:moveTo>
                  <a:lnTo>
                    <a:pt x="841" y="1982"/>
                  </a:lnTo>
                  <a:cubicBezTo>
                    <a:pt x="840" y="1984"/>
                    <a:pt x="839" y="1984"/>
                    <a:pt x="837" y="1984"/>
                  </a:cubicBezTo>
                  <a:cubicBezTo>
                    <a:pt x="835" y="1983"/>
                    <a:pt x="834" y="1982"/>
                    <a:pt x="835" y="1980"/>
                  </a:cubicBezTo>
                  <a:lnTo>
                    <a:pt x="835" y="1980"/>
                  </a:lnTo>
                  <a:cubicBezTo>
                    <a:pt x="836" y="1978"/>
                    <a:pt x="837" y="1977"/>
                    <a:pt x="839" y="1978"/>
                  </a:cubicBezTo>
                  <a:cubicBezTo>
                    <a:pt x="841" y="1979"/>
                    <a:pt x="841" y="1980"/>
                    <a:pt x="841" y="1982"/>
                  </a:cubicBezTo>
                  <a:close/>
                  <a:moveTo>
                    <a:pt x="837" y="1994"/>
                  </a:moveTo>
                  <a:lnTo>
                    <a:pt x="837" y="1994"/>
                  </a:lnTo>
                  <a:cubicBezTo>
                    <a:pt x="837" y="1996"/>
                    <a:pt x="835" y="1996"/>
                    <a:pt x="833" y="1996"/>
                  </a:cubicBezTo>
                  <a:cubicBezTo>
                    <a:pt x="832" y="1995"/>
                    <a:pt x="831" y="1994"/>
                    <a:pt x="831" y="1992"/>
                  </a:cubicBezTo>
                  <a:lnTo>
                    <a:pt x="831" y="1992"/>
                  </a:lnTo>
                  <a:cubicBezTo>
                    <a:pt x="832" y="1990"/>
                    <a:pt x="834" y="1989"/>
                    <a:pt x="835" y="1990"/>
                  </a:cubicBezTo>
                  <a:cubicBezTo>
                    <a:pt x="837" y="1991"/>
                    <a:pt x="838" y="1992"/>
                    <a:pt x="837" y="1994"/>
                  </a:cubicBezTo>
                  <a:close/>
                  <a:moveTo>
                    <a:pt x="833" y="2007"/>
                  </a:moveTo>
                  <a:lnTo>
                    <a:pt x="833" y="2007"/>
                  </a:lnTo>
                  <a:cubicBezTo>
                    <a:pt x="832" y="2008"/>
                    <a:pt x="830" y="2008"/>
                    <a:pt x="829" y="2008"/>
                  </a:cubicBezTo>
                  <a:cubicBezTo>
                    <a:pt x="828" y="2007"/>
                    <a:pt x="827" y="2005"/>
                    <a:pt x="828" y="2003"/>
                  </a:cubicBezTo>
                  <a:lnTo>
                    <a:pt x="828" y="2003"/>
                  </a:lnTo>
                  <a:cubicBezTo>
                    <a:pt x="829" y="2002"/>
                    <a:pt x="831" y="2001"/>
                    <a:pt x="833" y="2002"/>
                  </a:cubicBezTo>
                  <a:cubicBezTo>
                    <a:pt x="834" y="2003"/>
                    <a:pt x="834" y="2005"/>
                    <a:pt x="833" y="2007"/>
                  </a:cubicBezTo>
                  <a:close/>
                  <a:moveTo>
                    <a:pt x="829" y="2019"/>
                  </a:moveTo>
                  <a:lnTo>
                    <a:pt x="829" y="2019"/>
                  </a:lnTo>
                  <a:cubicBezTo>
                    <a:pt x="828" y="2020"/>
                    <a:pt x="827" y="2020"/>
                    <a:pt x="825" y="2019"/>
                  </a:cubicBezTo>
                  <a:cubicBezTo>
                    <a:pt x="824" y="2018"/>
                    <a:pt x="823" y="2017"/>
                    <a:pt x="824" y="2015"/>
                  </a:cubicBezTo>
                  <a:lnTo>
                    <a:pt x="824" y="2015"/>
                  </a:lnTo>
                  <a:cubicBezTo>
                    <a:pt x="825" y="2014"/>
                    <a:pt x="827" y="2013"/>
                    <a:pt x="829" y="2014"/>
                  </a:cubicBezTo>
                  <a:cubicBezTo>
                    <a:pt x="830" y="2015"/>
                    <a:pt x="830" y="2017"/>
                    <a:pt x="829" y="2019"/>
                  </a:cubicBezTo>
                  <a:close/>
                  <a:moveTo>
                    <a:pt x="826" y="2030"/>
                  </a:moveTo>
                  <a:lnTo>
                    <a:pt x="826" y="2030"/>
                  </a:lnTo>
                  <a:cubicBezTo>
                    <a:pt x="825" y="2032"/>
                    <a:pt x="823" y="2032"/>
                    <a:pt x="821" y="2031"/>
                  </a:cubicBezTo>
                  <a:cubicBezTo>
                    <a:pt x="820" y="2030"/>
                    <a:pt x="819" y="2028"/>
                    <a:pt x="820" y="2027"/>
                  </a:cubicBezTo>
                  <a:lnTo>
                    <a:pt x="820" y="2027"/>
                  </a:lnTo>
                  <a:cubicBezTo>
                    <a:pt x="821" y="2025"/>
                    <a:pt x="823" y="2025"/>
                    <a:pt x="825" y="2026"/>
                  </a:cubicBezTo>
                  <a:cubicBezTo>
                    <a:pt x="826" y="2027"/>
                    <a:pt x="826" y="2029"/>
                    <a:pt x="826" y="2030"/>
                  </a:cubicBezTo>
                  <a:close/>
                  <a:moveTo>
                    <a:pt x="822" y="2042"/>
                  </a:moveTo>
                  <a:lnTo>
                    <a:pt x="822" y="2042"/>
                  </a:lnTo>
                  <a:cubicBezTo>
                    <a:pt x="821" y="2044"/>
                    <a:pt x="819" y="2044"/>
                    <a:pt x="817" y="2043"/>
                  </a:cubicBezTo>
                  <a:cubicBezTo>
                    <a:pt x="816" y="2042"/>
                    <a:pt x="815" y="2040"/>
                    <a:pt x="816" y="2039"/>
                  </a:cubicBezTo>
                  <a:lnTo>
                    <a:pt x="816" y="2039"/>
                  </a:lnTo>
                  <a:cubicBezTo>
                    <a:pt x="817" y="2037"/>
                    <a:pt x="819" y="2037"/>
                    <a:pt x="821" y="2038"/>
                  </a:cubicBezTo>
                  <a:cubicBezTo>
                    <a:pt x="822" y="2039"/>
                    <a:pt x="823" y="2041"/>
                    <a:pt x="822" y="2042"/>
                  </a:cubicBezTo>
                  <a:close/>
                  <a:moveTo>
                    <a:pt x="818" y="2054"/>
                  </a:moveTo>
                  <a:lnTo>
                    <a:pt x="818" y="2054"/>
                  </a:lnTo>
                  <a:cubicBezTo>
                    <a:pt x="817" y="2056"/>
                    <a:pt x="815" y="2056"/>
                    <a:pt x="813" y="2055"/>
                  </a:cubicBezTo>
                  <a:cubicBezTo>
                    <a:pt x="812" y="2054"/>
                    <a:pt x="811" y="2052"/>
                    <a:pt x="812" y="2051"/>
                  </a:cubicBezTo>
                  <a:lnTo>
                    <a:pt x="812" y="2051"/>
                  </a:lnTo>
                  <a:cubicBezTo>
                    <a:pt x="813" y="2049"/>
                    <a:pt x="815" y="2049"/>
                    <a:pt x="817" y="2050"/>
                  </a:cubicBezTo>
                  <a:cubicBezTo>
                    <a:pt x="818" y="2051"/>
                    <a:pt x="819" y="2053"/>
                    <a:pt x="818" y="2054"/>
                  </a:cubicBezTo>
                  <a:close/>
                  <a:moveTo>
                    <a:pt x="813" y="2066"/>
                  </a:moveTo>
                  <a:lnTo>
                    <a:pt x="813" y="2066"/>
                  </a:lnTo>
                  <a:cubicBezTo>
                    <a:pt x="812" y="2067"/>
                    <a:pt x="810" y="2068"/>
                    <a:pt x="809" y="2067"/>
                  </a:cubicBezTo>
                  <a:cubicBezTo>
                    <a:pt x="808" y="2066"/>
                    <a:pt x="807" y="2064"/>
                    <a:pt x="808" y="2062"/>
                  </a:cubicBezTo>
                  <a:lnTo>
                    <a:pt x="808" y="2062"/>
                  </a:lnTo>
                  <a:cubicBezTo>
                    <a:pt x="809" y="2061"/>
                    <a:pt x="811" y="2061"/>
                    <a:pt x="812" y="2062"/>
                  </a:cubicBezTo>
                  <a:cubicBezTo>
                    <a:pt x="814" y="2062"/>
                    <a:pt x="814" y="2064"/>
                    <a:pt x="813" y="2066"/>
                  </a:cubicBezTo>
                  <a:close/>
                  <a:moveTo>
                    <a:pt x="809" y="2078"/>
                  </a:moveTo>
                  <a:lnTo>
                    <a:pt x="809" y="2078"/>
                  </a:lnTo>
                  <a:cubicBezTo>
                    <a:pt x="808" y="2079"/>
                    <a:pt x="806" y="2079"/>
                    <a:pt x="805" y="2078"/>
                  </a:cubicBezTo>
                  <a:cubicBezTo>
                    <a:pt x="803" y="2078"/>
                    <a:pt x="803" y="2076"/>
                    <a:pt x="804" y="2074"/>
                  </a:cubicBezTo>
                  <a:lnTo>
                    <a:pt x="804" y="2074"/>
                  </a:lnTo>
                  <a:cubicBezTo>
                    <a:pt x="805" y="2073"/>
                    <a:pt x="807" y="2072"/>
                    <a:pt x="808" y="2073"/>
                  </a:cubicBezTo>
                  <a:cubicBezTo>
                    <a:pt x="810" y="2074"/>
                    <a:pt x="810" y="2076"/>
                    <a:pt x="809" y="2078"/>
                  </a:cubicBezTo>
                  <a:close/>
                  <a:moveTo>
                    <a:pt x="805" y="2089"/>
                  </a:moveTo>
                  <a:lnTo>
                    <a:pt x="805" y="2089"/>
                  </a:lnTo>
                  <a:cubicBezTo>
                    <a:pt x="804" y="2091"/>
                    <a:pt x="802" y="2091"/>
                    <a:pt x="800" y="2090"/>
                  </a:cubicBezTo>
                  <a:cubicBezTo>
                    <a:pt x="799" y="2089"/>
                    <a:pt x="799" y="2087"/>
                    <a:pt x="800" y="2086"/>
                  </a:cubicBezTo>
                  <a:lnTo>
                    <a:pt x="800" y="2086"/>
                  </a:lnTo>
                  <a:cubicBezTo>
                    <a:pt x="801" y="2084"/>
                    <a:pt x="802" y="2084"/>
                    <a:pt x="804" y="2085"/>
                  </a:cubicBezTo>
                  <a:cubicBezTo>
                    <a:pt x="805" y="2086"/>
                    <a:pt x="806" y="2088"/>
                    <a:pt x="805" y="2089"/>
                  </a:cubicBezTo>
                  <a:close/>
                  <a:moveTo>
                    <a:pt x="800" y="2102"/>
                  </a:moveTo>
                  <a:lnTo>
                    <a:pt x="800" y="2102"/>
                  </a:lnTo>
                  <a:cubicBezTo>
                    <a:pt x="799" y="2103"/>
                    <a:pt x="797" y="2103"/>
                    <a:pt x="795" y="2102"/>
                  </a:cubicBezTo>
                  <a:cubicBezTo>
                    <a:pt x="794" y="2100"/>
                    <a:pt x="794" y="2098"/>
                    <a:pt x="795" y="2097"/>
                  </a:cubicBezTo>
                  <a:lnTo>
                    <a:pt x="795" y="2097"/>
                  </a:lnTo>
                  <a:cubicBezTo>
                    <a:pt x="797" y="2096"/>
                    <a:pt x="799" y="2096"/>
                    <a:pt x="800" y="2097"/>
                  </a:cubicBezTo>
                  <a:cubicBezTo>
                    <a:pt x="801" y="2098"/>
                    <a:pt x="801" y="2100"/>
                    <a:pt x="800" y="2102"/>
                  </a:cubicBezTo>
                  <a:close/>
                  <a:moveTo>
                    <a:pt x="795" y="2113"/>
                  </a:moveTo>
                  <a:lnTo>
                    <a:pt x="795" y="2113"/>
                  </a:lnTo>
                  <a:cubicBezTo>
                    <a:pt x="794" y="2114"/>
                    <a:pt x="792" y="2114"/>
                    <a:pt x="791" y="2113"/>
                  </a:cubicBezTo>
                  <a:cubicBezTo>
                    <a:pt x="790" y="2112"/>
                    <a:pt x="790" y="2110"/>
                    <a:pt x="791" y="2109"/>
                  </a:cubicBezTo>
                  <a:lnTo>
                    <a:pt x="791" y="2109"/>
                  </a:lnTo>
                  <a:cubicBezTo>
                    <a:pt x="792" y="2107"/>
                    <a:pt x="794" y="2107"/>
                    <a:pt x="795" y="2109"/>
                  </a:cubicBezTo>
                  <a:cubicBezTo>
                    <a:pt x="796" y="2110"/>
                    <a:pt x="796" y="2112"/>
                    <a:pt x="795" y="2113"/>
                  </a:cubicBezTo>
                  <a:close/>
                  <a:moveTo>
                    <a:pt x="791" y="2125"/>
                  </a:moveTo>
                  <a:lnTo>
                    <a:pt x="791" y="2125"/>
                  </a:lnTo>
                  <a:cubicBezTo>
                    <a:pt x="789" y="2126"/>
                    <a:pt x="787" y="2126"/>
                    <a:pt x="786" y="2125"/>
                  </a:cubicBezTo>
                  <a:cubicBezTo>
                    <a:pt x="785" y="2124"/>
                    <a:pt x="785" y="2122"/>
                    <a:pt x="786" y="2120"/>
                  </a:cubicBezTo>
                  <a:lnTo>
                    <a:pt x="786" y="2120"/>
                  </a:lnTo>
                  <a:cubicBezTo>
                    <a:pt x="787" y="2119"/>
                    <a:pt x="789" y="2119"/>
                    <a:pt x="791" y="2120"/>
                  </a:cubicBezTo>
                  <a:cubicBezTo>
                    <a:pt x="792" y="2122"/>
                    <a:pt x="792" y="2124"/>
                    <a:pt x="791" y="2125"/>
                  </a:cubicBezTo>
                  <a:close/>
                  <a:moveTo>
                    <a:pt x="786" y="2136"/>
                  </a:moveTo>
                  <a:lnTo>
                    <a:pt x="786" y="2136"/>
                  </a:lnTo>
                  <a:cubicBezTo>
                    <a:pt x="785" y="2138"/>
                    <a:pt x="783" y="2138"/>
                    <a:pt x="781" y="2136"/>
                  </a:cubicBezTo>
                  <a:cubicBezTo>
                    <a:pt x="780" y="2135"/>
                    <a:pt x="780" y="2133"/>
                    <a:pt x="781" y="2132"/>
                  </a:cubicBezTo>
                  <a:lnTo>
                    <a:pt x="781" y="2132"/>
                  </a:lnTo>
                  <a:cubicBezTo>
                    <a:pt x="783" y="2131"/>
                    <a:pt x="785" y="2131"/>
                    <a:pt x="786" y="2132"/>
                  </a:cubicBezTo>
                  <a:cubicBezTo>
                    <a:pt x="787" y="2133"/>
                    <a:pt x="787" y="2135"/>
                    <a:pt x="786" y="2136"/>
                  </a:cubicBezTo>
                  <a:close/>
                  <a:moveTo>
                    <a:pt x="781" y="2148"/>
                  </a:moveTo>
                  <a:lnTo>
                    <a:pt x="781" y="2148"/>
                  </a:lnTo>
                  <a:cubicBezTo>
                    <a:pt x="780" y="2149"/>
                    <a:pt x="778" y="2149"/>
                    <a:pt x="776" y="2148"/>
                  </a:cubicBezTo>
                  <a:cubicBezTo>
                    <a:pt x="775" y="2147"/>
                    <a:pt x="775" y="2145"/>
                    <a:pt x="776" y="2143"/>
                  </a:cubicBezTo>
                  <a:lnTo>
                    <a:pt x="776" y="2143"/>
                  </a:lnTo>
                  <a:cubicBezTo>
                    <a:pt x="778" y="2142"/>
                    <a:pt x="780" y="2142"/>
                    <a:pt x="781" y="2143"/>
                  </a:cubicBezTo>
                  <a:cubicBezTo>
                    <a:pt x="782" y="2145"/>
                    <a:pt x="782" y="2147"/>
                    <a:pt x="781" y="2148"/>
                  </a:cubicBezTo>
                  <a:close/>
                  <a:moveTo>
                    <a:pt x="776" y="2159"/>
                  </a:moveTo>
                  <a:lnTo>
                    <a:pt x="776" y="2159"/>
                  </a:lnTo>
                  <a:cubicBezTo>
                    <a:pt x="775" y="2160"/>
                    <a:pt x="773" y="2160"/>
                    <a:pt x="771" y="2159"/>
                  </a:cubicBezTo>
                  <a:cubicBezTo>
                    <a:pt x="770" y="2158"/>
                    <a:pt x="770" y="2156"/>
                    <a:pt x="771" y="2155"/>
                  </a:cubicBezTo>
                  <a:lnTo>
                    <a:pt x="771" y="2155"/>
                  </a:lnTo>
                  <a:cubicBezTo>
                    <a:pt x="773" y="2154"/>
                    <a:pt x="775" y="2154"/>
                    <a:pt x="776" y="2155"/>
                  </a:cubicBezTo>
                  <a:cubicBezTo>
                    <a:pt x="777" y="2156"/>
                    <a:pt x="777" y="2158"/>
                    <a:pt x="776" y="2159"/>
                  </a:cubicBezTo>
                  <a:close/>
                  <a:moveTo>
                    <a:pt x="771" y="2171"/>
                  </a:moveTo>
                  <a:lnTo>
                    <a:pt x="771" y="2171"/>
                  </a:lnTo>
                  <a:cubicBezTo>
                    <a:pt x="770" y="2172"/>
                    <a:pt x="768" y="2172"/>
                    <a:pt x="766" y="2171"/>
                  </a:cubicBezTo>
                  <a:cubicBezTo>
                    <a:pt x="765" y="2169"/>
                    <a:pt x="765" y="2167"/>
                    <a:pt x="766" y="2166"/>
                  </a:cubicBezTo>
                  <a:lnTo>
                    <a:pt x="766" y="2166"/>
                  </a:lnTo>
                  <a:cubicBezTo>
                    <a:pt x="768" y="2165"/>
                    <a:pt x="770" y="2165"/>
                    <a:pt x="771" y="2166"/>
                  </a:cubicBezTo>
                  <a:cubicBezTo>
                    <a:pt x="772" y="2167"/>
                    <a:pt x="772" y="2169"/>
                    <a:pt x="771" y="2171"/>
                  </a:cubicBezTo>
                  <a:close/>
                  <a:moveTo>
                    <a:pt x="765" y="2182"/>
                  </a:moveTo>
                  <a:lnTo>
                    <a:pt x="765" y="2182"/>
                  </a:lnTo>
                  <a:cubicBezTo>
                    <a:pt x="764" y="2183"/>
                    <a:pt x="762" y="2183"/>
                    <a:pt x="761" y="2182"/>
                  </a:cubicBezTo>
                  <a:cubicBezTo>
                    <a:pt x="760" y="2181"/>
                    <a:pt x="760" y="2179"/>
                    <a:pt x="761" y="2178"/>
                  </a:cubicBezTo>
                  <a:lnTo>
                    <a:pt x="761" y="2178"/>
                  </a:lnTo>
                  <a:cubicBezTo>
                    <a:pt x="762" y="2176"/>
                    <a:pt x="764" y="2176"/>
                    <a:pt x="765" y="2178"/>
                  </a:cubicBezTo>
                  <a:cubicBezTo>
                    <a:pt x="767" y="2179"/>
                    <a:pt x="767" y="2181"/>
                    <a:pt x="765" y="2182"/>
                  </a:cubicBezTo>
                  <a:close/>
                  <a:moveTo>
                    <a:pt x="760" y="2193"/>
                  </a:moveTo>
                  <a:lnTo>
                    <a:pt x="760" y="2193"/>
                  </a:lnTo>
                  <a:cubicBezTo>
                    <a:pt x="759" y="2194"/>
                    <a:pt x="757" y="2194"/>
                    <a:pt x="755" y="2193"/>
                  </a:cubicBezTo>
                  <a:cubicBezTo>
                    <a:pt x="754" y="2192"/>
                    <a:pt x="754" y="2190"/>
                    <a:pt x="755" y="2189"/>
                  </a:cubicBezTo>
                  <a:lnTo>
                    <a:pt x="755" y="2189"/>
                  </a:lnTo>
                  <a:cubicBezTo>
                    <a:pt x="757" y="2188"/>
                    <a:pt x="759" y="2188"/>
                    <a:pt x="760" y="2189"/>
                  </a:cubicBezTo>
                  <a:cubicBezTo>
                    <a:pt x="761" y="2190"/>
                    <a:pt x="761" y="2192"/>
                    <a:pt x="760" y="2193"/>
                  </a:cubicBezTo>
                  <a:close/>
                  <a:moveTo>
                    <a:pt x="754" y="2204"/>
                  </a:moveTo>
                  <a:lnTo>
                    <a:pt x="754" y="2204"/>
                  </a:lnTo>
                  <a:cubicBezTo>
                    <a:pt x="753" y="2206"/>
                    <a:pt x="751" y="2206"/>
                    <a:pt x="750" y="2204"/>
                  </a:cubicBezTo>
                  <a:cubicBezTo>
                    <a:pt x="749" y="2203"/>
                    <a:pt x="749" y="2201"/>
                    <a:pt x="750" y="2200"/>
                  </a:cubicBezTo>
                  <a:lnTo>
                    <a:pt x="750" y="2200"/>
                  </a:lnTo>
                  <a:cubicBezTo>
                    <a:pt x="751" y="2199"/>
                    <a:pt x="753" y="2199"/>
                    <a:pt x="754" y="2200"/>
                  </a:cubicBezTo>
                  <a:cubicBezTo>
                    <a:pt x="756" y="2201"/>
                    <a:pt x="756" y="2203"/>
                    <a:pt x="754" y="2204"/>
                  </a:cubicBezTo>
                  <a:close/>
                  <a:moveTo>
                    <a:pt x="749" y="2216"/>
                  </a:moveTo>
                  <a:lnTo>
                    <a:pt x="749" y="2216"/>
                  </a:lnTo>
                  <a:cubicBezTo>
                    <a:pt x="747" y="2217"/>
                    <a:pt x="746" y="2217"/>
                    <a:pt x="744" y="2216"/>
                  </a:cubicBezTo>
                  <a:cubicBezTo>
                    <a:pt x="743" y="2214"/>
                    <a:pt x="743" y="2212"/>
                    <a:pt x="744" y="2211"/>
                  </a:cubicBezTo>
                  <a:lnTo>
                    <a:pt x="744" y="2211"/>
                  </a:lnTo>
                  <a:cubicBezTo>
                    <a:pt x="746" y="2210"/>
                    <a:pt x="747" y="2210"/>
                    <a:pt x="749" y="2211"/>
                  </a:cubicBezTo>
                  <a:cubicBezTo>
                    <a:pt x="750" y="2212"/>
                    <a:pt x="750" y="2214"/>
                    <a:pt x="749" y="2216"/>
                  </a:cubicBezTo>
                  <a:close/>
                  <a:moveTo>
                    <a:pt x="743" y="2227"/>
                  </a:moveTo>
                  <a:lnTo>
                    <a:pt x="743" y="2227"/>
                  </a:lnTo>
                  <a:cubicBezTo>
                    <a:pt x="742" y="2228"/>
                    <a:pt x="740" y="2228"/>
                    <a:pt x="738" y="2227"/>
                  </a:cubicBezTo>
                  <a:cubicBezTo>
                    <a:pt x="737" y="2225"/>
                    <a:pt x="737" y="2223"/>
                    <a:pt x="738" y="2222"/>
                  </a:cubicBezTo>
                  <a:lnTo>
                    <a:pt x="738" y="2222"/>
                  </a:lnTo>
                  <a:cubicBezTo>
                    <a:pt x="740" y="2221"/>
                    <a:pt x="742" y="2221"/>
                    <a:pt x="743" y="2222"/>
                  </a:cubicBezTo>
                  <a:cubicBezTo>
                    <a:pt x="744" y="2223"/>
                    <a:pt x="744" y="2225"/>
                    <a:pt x="743" y="2227"/>
                  </a:cubicBezTo>
                  <a:close/>
                  <a:moveTo>
                    <a:pt x="737" y="2238"/>
                  </a:moveTo>
                  <a:lnTo>
                    <a:pt x="737" y="2238"/>
                  </a:lnTo>
                  <a:cubicBezTo>
                    <a:pt x="736" y="2239"/>
                    <a:pt x="734" y="2239"/>
                    <a:pt x="732" y="2238"/>
                  </a:cubicBezTo>
                  <a:cubicBezTo>
                    <a:pt x="731" y="2236"/>
                    <a:pt x="731" y="2234"/>
                    <a:pt x="732" y="2233"/>
                  </a:cubicBezTo>
                  <a:lnTo>
                    <a:pt x="732" y="2233"/>
                  </a:lnTo>
                  <a:cubicBezTo>
                    <a:pt x="734" y="2232"/>
                    <a:pt x="736" y="2232"/>
                    <a:pt x="737" y="2233"/>
                  </a:cubicBezTo>
                  <a:cubicBezTo>
                    <a:pt x="738" y="2234"/>
                    <a:pt x="738" y="2236"/>
                    <a:pt x="737" y="2238"/>
                  </a:cubicBezTo>
                  <a:close/>
                  <a:moveTo>
                    <a:pt x="731" y="2249"/>
                  </a:moveTo>
                  <a:lnTo>
                    <a:pt x="731" y="2249"/>
                  </a:lnTo>
                  <a:cubicBezTo>
                    <a:pt x="730" y="2250"/>
                    <a:pt x="728" y="2250"/>
                    <a:pt x="726" y="2249"/>
                  </a:cubicBezTo>
                  <a:cubicBezTo>
                    <a:pt x="725" y="2247"/>
                    <a:pt x="725" y="2245"/>
                    <a:pt x="726" y="2244"/>
                  </a:cubicBezTo>
                  <a:lnTo>
                    <a:pt x="726" y="2244"/>
                  </a:lnTo>
                  <a:cubicBezTo>
                    <a:pt x="728" y="2243"/>
                    <a:pt x="730" y="2243"/>
                    <a:pt x="731" y="2244"/>
                  </a:cubicBezTo>
                  <a:cubicBezTo>
                    <a:pt x="732" y="2245"/>
                    <a:pt x="732" y="2247"/>
                    <a:pt x="731" y="2249"/>
                  </a:cubicBezTo>
                  <a:close/>
                  <a:moveTo>
                    <a:pt x="724" y="2259"/>
                  </a:moveTo>
                  <a:lnTo>
                    <a:pt x="724" y="2259"/>
                  </a:lnTo>
                  <a:cubicBezTo>
                    <a:pt x="723" y="2260"/>
                    <a:pt x="721" y="2260"/>
                    <a:pt x="720" y="2259"/>
                  </a:cubicBezTo>
                  <a:cubicBezTo>
                    <a:pt x="719" y="2258"/>
                    <a:pt x="719" y="2256"/>
                    <a:pt x="720" y="2255"/>
                  </a:cubicBezTo>
                  <a:lnTo>
                    <a:pt x="720" y="2255"/>
                  </a:lnTo>
                  <a:cubicBezTo>
                    <a:pt x="721" y="2254"/>
                    <a:pt x="723" y="2254"/>
                    <a:pt x="724" y="2255"/>
                  </a:cubicBezTo>
                  <a:cubicBezTo>
                    <a:pt x="726" y="2256"/>
                    <a:pt x="726" y="2258"/>
                    <a:pt x="724" y="2259"/>
                  </a:cubicBezTo>
                  <a:close/>
                  <a:moveTo>
                    <a:pt x="718" y="2270"/>
                  </a:moveTo>
                  <a:lnTo>
                    <a:pt x="718" y="2270"/>
                  </a:lnTo>
                  <a:cubicBezTo>
                    <a:pt x="717" y="2271"/>
                    <a:pt x="715" y="2271"/>
                    <a:pt x="714" y="2270"/>
                  </a:cubicBezTo>
                  <a:cubicBezTo>
                    <a:pt x="712" y="2269"/>
                    <a:pt x="712" y="2267"/>
                    <a:pt x="714" y="2266"/>
                  </a:cubicBezTo>
                  <a:lnTo>
                    <a:pt x="714" y="2266"/>
                  </a:lnTo>
                  <a:cubicBezTo>
                    <a:pt x="715" y="2264"/>
                    <a:pt x="717" y="2264"/>
                    <a:pt x="718" y="2266"/>
                  </a:cubicBezTo>
                  <a:cubicBezTo>
                    <a:pt x="719" y="2267"/>
                    <a:pt x="719" y="2269"/>
                    <a:pt x="718" y="2270"/>
                  </a:cubicBezTo>
                  <a:close/>
                  <a:moveTo>
                    <a:pt x="711" y="2281"/>
                  </a:moveTo>
                  <a:lnTo>
                    <a:pt x="711" y="2281"/>
                  </a:lnTo>
                  <a:cubicBezTo>
                    <a:pt x="710" y="2282"/>
                    <a:pt x="708" y="2282"/>
                    <a:pt x="707" y="2281"/>
                  </a:cubicBezTo>
                  <a:cubicBezTo>
                    <a:pt x="706" y="2279"/>
                    <a:pt x="706" y="2277"/>
                    <a:pt x="707" y="2276"/>
                  </a:cubicBezTo>
                  <a:lnTo>
                    <a:pt x="707" y="2276"/>
                  </a:lnTo>
                  <a:cubicBezTo>
                    <a:pt x="708" y="2275"/>
                    <a:pt x="710" y="2275"/>
                    <a:pt x="711" y="2276"/>
                  </a:cubicBezTo>
                  <a:cubicBezTo>
                    <a:pt x="713" y="2277"/>
                    <a:pt x="713" y="2279"/>
                    <a:pt x="711" y="2281"/>
                  </a:cubicBezTo>
                  <a:close/>
                  <a:moveTo>
                    <a:pt x="704" y="2291"/>
                  </a:moveTo>
                  <a:lnTo>
                    <a:pt x="704" y="2291"/>
                  </a:lnTo>
                  <a:cubicBezTo>
                    <a:pt x="703" y="2292"/>
                    <a:pt x="701" y="2292"/>
                    <a:pt x="700" y="2291"/>
                  </a:cubicBezTo>
                  <a:cubicBezTo>
                    <a:pt x="699" y="2290"/>
                    <a:pt x="699" y="2288"/>
                    <a:pt x="700" y="2287"/>
                  </a:cubicBezTo>
                  <a:lnTo>
                    <a:pt x="700" y="2287"/>
                  </a:lnTo>
                  <a:cubicBezTo>
                    <a:pt x="701" y="2285"/>
                    <a:pt x="703" y="2285"/>
                    <a:pt x="704" y="2287"/>
                  </a:cubicBezTo>
                  <a:cubicBezTo>
                    <a:pt x="706" y="2288"/>
                    <a:pt x="706" y="2290"/>
                    <a:pt x="704" y="2291"/>
                  </a:cubicBezTo>
                  <a:close/>
                  <a:moveTo>
                    <a:pt x="697" y="2301"/>
                  </a:moveTo>
                  <a:lnTo>
                    <a:pt x="697" y="2301"/>
                  </a:lnTo>
                  <a:cubicBezTo>
                    <a:pt x="696" y="2303"/>
                    <a:pt x="694" y="2303"/>
                    <a:pt x="693" y="2301"/>
                  </a:cubicBezTo>
                  <a:cubicBezTo>
                    <a:pt x="692" y="2300"/>
                    <a:pt x="692" y="2298"/>
                    <a:pt x="693" y="2297"/>
                  </a:cubicBezTo>
                  <a:lnTo>
                    <a:pt x="693" y="2297"/>
                  </a:lnTo>
                  <a:cubicBezTo>
                    <a:pt x="694" y="2296"/>
                    <a:pt x="696" y="2296"/>
                    <a:pt x="697" y="2297"/>
                  </a:cubicBezTo>
                  <a:cubicBezTo>
                    <a:pt x="699" y="2298"/>
                    <a:pt x="699" y="2300"/>
                    <a:pt x="697" y="2301"/>
                  </a:cubicBezTo>
                  <a:close/>
                  <a:moveTo>
                    <a:pt x="690" y="2312"/>
                  </a:moveTo>
                  <a:lnTo>
                    <a:pt x="690" y="2312"/>
                  </a:lnTo>
                  <a:cubicBezTo>
                    <a:pt x="689" y="2313"/>
                    <a:pt x="687" y="2313"/>
                    <a:pt x="686" y="2312"/>
                  </a:cubicBezTo>
                  <a:cubicBezTo>
                    <a:pt x="684" y="2310"/>
                    <a:pt x="684" y="2308"/>
                    <a:pt x="686" y="2307"/>
                  </a:cubicBezTo>
                  <a:lnTo>
                    <a:pt x="686" y="2307"/>
                  </a:lnTo>
                  <a:cubicBezTo>
                    <a:pt x="687" y="2306"/>
                    <a:pt x="689" y="2306"/>
                    <a:pt x="690" y="2307"/>
                  </a:cubicBezTo>
                  <a:cubicBezTo>
                    <a:pt x="691" y="2308"/>
                    <a:pt x="691" y="2310"/>
                    <a:pt x="690" y="2312"/>
                  </a:cubicBezTo>
                  <a:close/>
                  <a:moveTo>
                    <a:pt x="683" y="2322"/>
                  </a:moveTo>
                  <a:lnTo>
                    <a:pt x="683" y="2322"/>
                  </a:lnTo>
                  <a:cubicBezTo>
                    <a:pt x="681" y="2323"/>
                    <a:pt x="679" y="2323"/>
                    <a:pt x="678" y="2322"/>
                  </a:cubicBezTo>
                  <a:cubicBezTo>
                    <a:pt x="677" y="2320"/>
                    <a:pt x="677" y="2318"/>
                    <a:pt x="678" y="2317"/>
                  </a:cubicBezTo>
                  <a:lnTo>
                    <a:pt x="678" y="2317"/>
                  </a:lnTo>
                  <a:cubicBezTo>
                    <a:pt x="679" y="2316"/>
                    <a:pt x="681" y="2316"/>
                    <a:pt x="683" y="2317"/>
                  </a:cubicBezTo>
                  <a:cubicBezTo>
                    <a:pt x="684" y="2318"/>
                    <a:pt x="684" y="2320"/>
                    <a:pt x="683" y="2322"/>
                  </a:cubicBezTo>
                  <a:close/>
                  <a:moveTo>
                    <a:pt x="675" y="2332"/>
                  </a:moveTo>
                  <a:lnTo>
                    <a:pt x="675" y="2332"/>
                  </a:lnTo>
                  <a:cubicBezTo>
                    <a:pt x="674" y="2333"/>
                    <a:pt x="672" y="2333"/>
                    <a:pt x="671" y="2332"/>
                  </a:cubicBezTo>
                  <a:cubicBezTo>
                    <a:pt x="670" y="2330"/>
                    <a:pt x="670" y="2328"/>
                    <a:pt x="671" y="2327"/>
                  </a:cubicBezTo>
                  <a:lnTo>
                    <a:pt x="671" y="2327"/>
                  </a:lnTo>
                  <a:cubicBezTo>
                    <a:pt x="672" y="2326"/>
                    <a:pt x="674" y="2326"/>
                    <a:pt x="675" y="2327"/>
                  </a:cubicBezTo>
                  <a:cubicBezTo>
                    <a:pt x="676" y="2328"/>
                    <a:pt x="676" y="2330"/>
                    <a:pt x="675" y="2332"/>
                  </a:cubicBezTo>
                  <a:close/>
                  <a:moveTo>
                    <a:pt x="667" y="2342"/>
                  </a:moveTo>
                  <a:lnTo>
                    <a:pt x="667" y="2342"/>
                  </a:lnTo>
                  <a:cubicBezTo>
                    <a:pt x="665" y="2343"/>
                    <a:pt x="663" y="2342"/>
                    <a:pt x="662" y="2341"/>
                  </a:cubicBezTo>
                  <a:cubicBezTo>
                    <a:pt x="661" y="2339"/>
                    <a:pt x="662" y="2337"/>
                    <a:pt x="663" y="2336"/>
                  </a:cubicBezTo>
                  <a:lnTo>
                    <a:pt x="663" y="2336"/>
                  </a:lnTo>
                  <a:cubicBezTo>
                    <a:pt x="665" y="2335"/>
                    <a:pt x="667" y="2336"/>
                    <a:pt x="668" y="2337"/>
                  </a:cubicBezTo>
                  <a:cubicBezTo>
                    <a:pt x="669" y="2339"/>
                    <a:pt x="668" y="2341"/>
                    <a:pt x="667" y="2342"/>
                  </a:cubicBezTo>
                  <a:close/>
                  <a:moveTo>
                    <a:pt x="659" y="2351"/>
                  </a:moveTo>
                  <a:lnTo>
                    <a:pt x="659" y="2351"/>
                  </a:lnTo>
                  <a:cubicBezTo>
                    <a:pt x="657" y="2352"/>
                    <a:pt x="655" y="2352"/>
                    <a:pt x="654" y="2350"/>
                  </a:cubicBezTo>
                  <a:cubicBezTo>
                    <a:pt x="653" y="2349"/>
                    <a:pt x="654" y="2347"/>
                    <a:pt x="655" y="2346"/>
                  </a:cubicBezTo>
                  <a:lnTo>
                    <a:pt x="655" y="2346"/>
                  </a:lnTo>
                  <a:cubicBezTo>
                    <a:pt x="657" y="2345"/>
                    <a:pt x="659" y="2345"/>
                    <a:pt x="659" y="2347"/>
                  </a:cubicBezTo>
                  <a:cubicBezTo>
                    <a:pt x="660" y="2348"/>
                    <a:pt x="660" y="2350"/>
                    <a:pt x="659" y="2351"/>
                  </a:cubicBezTo>
                  <a:close/>
                  <a:moveTo>
                    <a:pt x="650" y="2360"/>
                  </a:moveTo>
                  <a:lnTo>
                    <a:pt x="650" y="2360"/>
                  </a:lnTo>
                  <a:cubicBezTo>
                    <a:pt x="649" y="2361"/>
                    <a:pt x="647" y="2361"/>
                    <a:pt x="646" y="2360"/>
                  </a:cubicBezTo>
                  <a:cubicBezTo>
                    <a:pt x="645" y="2358"/>
                    <a:pt x="645" y="2356"/>
                    <a:pt x="647" y="2355"/>
                  </a:cubicBezTo>
                  <a:lnTo>
                    <a:pt x="647" y="2355"/>
                  </a:lnTo>
                  <a:cubicBezTo>
                    <a:pt x="648" y="2354"/>
                    <a:pt x="650" y="2355"/>
                    <a:pt x="651" y="2356"/>
                  </a:cubicBezTo>
                  <a:cubicBezTo>
                    <a:pt x="652" y="2358"/>
                    <a:pt x="652" y="2360"/>
                    <a:pt x="650" y="2360"/>
                  </a:cubicBezTo>
                  <a:close/>
                  <a:moveTo>
                    <a:pt x="642" y="2369"/>
                  </a:moveTo>
                  <a:lnTo>
                    <a:pt x="642" y="2369"/>
                  </a:lnTo>
                  <a:cubicBezTo>
                    <a:pt x="640" y="2370"/>
                    <a:pt x="638" y="2370"/>
                    <a:pt x="637" y="2369"/>
                  </a:cubicBezTo>
                  <a:cubicBezTo>
                    <a:pt x="636" y="2367"/>
                    <a:pt x="637" y="2365"/>
                    <a:pt x="638" y="2364"/>
                  </a:cubicBezTo>
                  <a:lnTo>
                    <a:pt x="638" y="2364"/>
                  </a:lnTo>
                  <a:cubicBezTo>
                    <a:pt x="640" y="2363"/>
                    <a:pt x="641" y="2364"/>
                    <a:pt x="642" y="2365"/>
                  </a:cubicBezTo>
                  <a:cubicBezTo>
                    <a:pt x="643" y="2367"/>
                    <a:pt x="643" y="2368"/>
                    <a:pt x="642" y="2369"/>
                  </a:cubicBezTo>
                  <a:close/>
                  <a:moveTo>
                    <a:pt x="633" y="2378"/>
                  </a:moveTo>
                  <a:lnTo>
                    <a:pt x="633" y="2378"/>
                  </a:lnTo>
                  <a:cubicBezTo>
                    <a:pt x="631" y="2379"/>
                    <a:pt x="629" y="2379"/>
                    <a:pt x="629" y="2378"/>
                  </a:cubicBezTo>
                  <a:cubicBezTo>
                    <a:pt x="628" y="2376"/>
                    <a:pt x="628" y="2374"/>
                    <a:pt x="629" y="2373"/>
                  </a:cubicBezTo>
                  <a:lnTo>
                    <a:pt x="629" y="2373"/>
                  </a:lnTo>
                  <a:cubicBezTo>
                    <a:pt x="631" y="2372"/>
                    <a:pt x="633" y="2373"/>
                    <a:pt x="634" y="2374"/>
                  </a:cubicBezTo>
                  <a:cubicBezTo>
                    <a:pt x="635" y="2376"/>
                    <a:pt x="634" y="2377"/>
                    <a:pt x="633" y="2378"/>
                  </a:cubicBezTo>
                  <a:close/>
                  <a:moveTo>
                    <a:pt x="624" y="2387"/>
                  </a:moveTo>
                  <a:lnTo>
                    <a:pt x="624" y="2387"/>
                  </a:lnTo>
                  <a:cubicBezTo>
                    <a:pt x="622" y="2388"/>
                    <a:pt x="620" y="2387"/>
                    <a:pt x="619" y="2386"/>
                  </a:cubicBezTo>
                  <a:cubicBezTo>
                    <a:pt x="618" y="2384"/>
                    <a:pt x="619" y="2382"/>
                    <a:pt x="620" y="2382"/>
                  </a:cubicBezTo>
                  <a:lnTo>
                    <a:pt x="620" y="2382"/>
                  </a:lnTo>
                  <a:cubicBezTo>
                    <a:pt x="621" y="2381"/>
                    <a:pt x="623" y="2381"/>
                    <a:pt x="624" y="2382"/>
                  </a:cubicBezTo>
                  <a:cubicBezTo>
                    <a:pt x="625" y="2384"/>
                    <a:pt x="625" y="2386"/>
                    <a:pt x="624" y="2387"/>
                  </a:cubicBezTo>
                  <a:close/>
                  <a:moveTo>
                    <a:pt x="614" y="2395"/>
                  </a:moveTo>
                  <a:lnTo>
                    <a:pt x="614" y="2395"/>
                  </a:lnTo>
                  <a:cubicBezTo>
                    <a:pt x="613" y="2396"/>
                    <a:pt x="611" y="2396"/>
                    <a:pt x="610" y="2394"/>
                  </a:cubicBezTo>
                  <a:cubicBezTo>
                    <a:pt x="609" y="2393"/>
                    <a:pt x="609" y="2391"/>
                    <a:pt x="611" y="2390"/>
                  </a:cubicBezTo>
                  <a:lnTo>
                    <a:pt x="611" y="2390"/>
                  </a:lnTo>
                  <a:cubicBezTo>
                    <a:pt x="612" y="2389"/>
                    <a:pt x="614" y="2389"/>
                    <a:pt x="615" y="2391"/>
                  </a:cubicBezTo>
                  <a:cubicBezTo>
                    <a:pt x="616" y="2392"/>
                    <a:pt x="616" y="2394"/>
                    <a:pt x="614" y="2395"/>
                  </a:cubicBezTo>
                  <a:close/>
                  <a:moveTo>
                    <a:pt x="604" y="2403"/>
                  </a:moveTo>
                  <a:lnTo>
                    <a:pt x="604" y="2403"/>
                  </a:lnTo>
                  <a:cubicBezTo>
                    <a:pt x="602" y="2404"/>
                    <a:pt x="600" y="2403"/>
                    <a:pt x="600" y="2401"/>
                  </a:cubicBezTo>
                  <a:cubicBezTo>
                    <a:pt x="599" y="2400"/>
                    <a:pt x="600" y="2398"/>
                    <a:pt x="602" y="2397"/>
                  </a:cubicBezTo>
                  <a:lnTo>
                    <a:pt x="602" y="2397"/>
                  </a:lnTo>
                  <a:cubicBezTo>
                    <a:pt x="603" y="2397"/>
                    <a:pt x="605" y="2398"/>
                    <a:pt x="606" y="2399"/>
                  </a:cubicBezTo>
                  <a:cubicBezTo>
                    <a:pt x="606" y="2401"/>
                    <a:pt x="605" y="2403"/>
                    <a:pt x="604" y="2403"/>
                  </a:cubicBezTo>
                  <a:close/>
                  <a:moveTo>
                    <a:pt x="594" y="2411"/>
                  </a:moveTo>
                  <a:lnTo>
                    <a:pt x="594" y="2411"/>
                  </a:lnTo>
                  <a:cubicBezTo>
                    <a:pt x="592" y="2411"/>
                    <a:pt x="590" y="2410"/>
                    <a:pt x="590" y="2409"/>
                  </a:cubicBezTo>
                  <a:cubicBezTo>
                    <a:pt x="589" y="2407"/>
                    <a:pt x="590" y="2405"/>
                    <a:pt x="592" y="2405"/>
                  </a:cubicBezTo>
                  <a:lnTo>
                    <a:pt x="592" y="2405"/>
                  </a:lnTo>
                  <a:cubicBezTo>
                    <a:pt x="593" y="2404"/>
                    <a:pt x="595" y="2405"/>
                    <a:pt x="596" y="2407"/>
                  </a:cubicBezTo>
                  <a:cubicBezTo>
                    <a:pt x="596" y="2408"/>
                    <a:pt x="595" y="2410"/>
                    <a:pt x="594" y="2411"/>
                  </a:cubicBezTo>
                  <a:close/>
                  <a:moveTo>
                    <a:pt x="583" y="2418"/>
                  </a:moveTo>
                  <a:lnTo>
                    <a:pt x="583" y="2418"/>
                  </a:lnTo>
                  <a:cubicBezTo>
                    <a:pt x="582" y="2418"/>
                    <a:pt x="580" y="2417"/>
                    <a:pt x="579" y="2416"/>
                  </a:cubicBezTo>
                  <a:cubicBezTo>
                    <a:pt x="579" y="2414"/>
                    <a:pt x="580" y="2412"/>
                    <a:pt x="581" y="2412"/>
                  </a:cubicBezTo>
                  <a:lnTo>
                    <a:pt x="581" y="2412"/>
                  </a:lnTo>
                  <a:cubicBezTo>
                    <a:pt x="583" y="2411"/>
                    <a:pt x="585" y="2412"/>
                    <a:pt x="585" y="2414"/>
                  </a:cubicBezTo>
                  <a:cubicBezTo>
                    <a:pt x="586" y="2415"/>
                    <a:pt x="585" y="2417"/>
                    <a:pt x="583" y="2418"/>
                  </a:cubicBezTo>
                  <a:close/>
                  <a:moveTo>
                    <a:pt x="573" y="2424"/>
                  </a:moveTo>
                  <a:lnTo>
                    <a:pt x="573" y="2424"/>
                  </a:lnTo>
                  <a:cubicBezTo>
                    <a:pt x="571" y="2425"/>
                    <a:pt x="569" y="2424"/>
                    <a:pt x="569" y="2422"/>
                  </a:cubicBezTo>
                  <a:cubicBezTo>
                    <a:pt x="568" y="2420"/>
                    <a:pt x="569" y="2419"/>
                    <a:pt x="571" y="2418"/>
                  </a:cubicBezTo>
                  <a:lnTo>
                    <a:pt x="571" y="2418"/>
                  </a:lnTo>
                  <a:cubicBezTo>
                    <a:pt x="572" y="2418"/>
                    <a:pt x="574" y="2418"/>
                    <a:pt x="575" y="2420"/>
                  </a:cubicBezTo>
                  <a:cubicBezTo>
                    <a:pt x="575" y="2422"/>
                    <a:pt x="574" y="2424"/>
                    <a:pt x="573" y="2424"/>
                  </a:cubicBezTo>
                  <a:close/>
                  <a:moveTo>
                    <a:pt x="562" y="2430"/>
                  </a:moveTo>
                  <a:lnTo>
                    <a:pt x="562" y="2430"/>
                  </a:lnTo>
                  <a:cubicBezTo>
                    <a:pt x="560" y="2431"/>
                    <a:pt x="558" y="2430"/>
                    <a:pt x="558" y="2428"/>
                  </a:cubicBezTo>
                  <a:cubicBezTo>
                    <a:pt x="557" y="2426"/>
                    <a:pt x="558" y="2425"/>
                    <a:pt x="560" y="2424"/>
                  </a:cubicBezTo>
                  <a:lnTo>
                    <a:pt x="560" y="2424"/>
                  </a:lnTo>
                  <a:cubicBezTo>
                    <a:pt x="561" y="2424"/>
                    <a:pt x="563" y="2425"/>
                    <a:pt x="564" y="2426"/>
                  </a:cubicBezTo>
                  <a:cubicBezTo>
                    <a:pt x="564" y="2428"/>
                    <a:pt x="563" y="2430"/>
                    <a:pt x="562" y="2430"/>
                  </a:cubicBezTo>
                  <a:close/>
                  <a:moveTo>
                    <a:pt x="550" y="2435"/>
                  </a:moveTo>
                  <a:lnTo>
                    <a:pt x="550" y="2435"/>
                  </a:lnTo>
                  <a:cubicBezTo>
                    <a:pt x="549" y="2436"/>
                    <a:pt x="547" y="2435"/>
                    <a:pt x="546" y="2433"/>
                  </a:cubicBezTo>
                  <a:cubicBezTo>
                    <a:pt x="546" y="2432"/>
                    <a:pt x="547" y="2430"/>
                    <a:pt x="548" y="2429"/>
                  </a:cubicBezTo>
                  <a:lnTo>
                    <a:pt x="548" y="2429"/>
                  </a:lnTo>
                  <a:cubicBezTo>
                    <a:pt x="550" y="2429"/>
                    <a:pt x="552" y="2430"/>
                    <a:pt x="552" y="2431"/>
                  </a:cubicBezTo>
                  <a:cubicBezTo>
                    <a:pt x="553" y="2433"/>
                    <a:pt x="552" y="2435"/>
                    <a:pt x="550" y="2435"/>
                  </a:cubicBezTo>
                  <a:close/>
                  <a:moveTo>
                    <a:pt x="539" y="2440"/>
                  </a:moveTo>
                  <a:lnTo>
                    <a:pt x="539" y="2440"/>
                  </a:lnTo>
                  <a:cubicBezTo>
                    <a:pt x="537" y="2441"/>
                    <a:pt x="535" y="2440"/>
                    <a:pt x="535" y="2438"/>
                  </a:cubicBezTo>
                  <a:cubicBezTo>
                    <a:pt x="534" y="2436"/>
                    <a:pt x="535" y="2435"/>
                    <a:pt x="537" y="2434"/>
                  </a:cubicBezTo>
                  <a:lnTo>
                    <a:pt x="537" y="2434"/>
                  </a:lnTo>
                  <a:cubicBezTo>
                    <a:pt x="539" y="2434"/>
                    <a:pt x="540" y="2435"/>
                    <a:pt x="541" y="2437"/>
                  </a:cubicBezTo>
                  <a:cubicBezTo>
                    <a:pt x="541" y="2438"/>
                    <a:pt x="540" y="2440"/>
                    <a:pt x="539" y="2440"/>
                  </a:cubicBezTo>
                  <a:close/>
                  <a:moveTo>
                    <a:pt x="527" y="2444"/>
                  </a:moveTo>
                  <a:lnTo>
                    <a:pt x="527" y="2444"/>
                  </a:lnTo>
                  <a:cubicBezTo>
                    <a:pt x="525" y="2445"/>
                    <a:pt x="523" y="2444"/>
                    <a:pt x="523" y="2442"/>
                  </a:cubicBezTo>
                  <a:cubicBezTo>
                    <a:pt x="522" y="2440"/>
                    <a:pt x="523" y="2439"/>
                    <a:pt x="525" y="2438"/>
                  </a:cubicBezTo>
                  <a:lnTo>
                    <a:pt x="525" y="2438"/>
                  </a:lnTo>
                  <a:cubicBezTo>
                    <a:pt x="527" y="2438"/>
                    <a:pt x="529" y="2439"/>
                    <a:pt x="529" y="2440"/>
                  </a:cubicBezTo>
                  <a:cubicBezTo>
                    <a:pt x="529" y="2442"/>
                    <a:pt x="528" y="2444"/>
                    <a:pt x="527" y="2444"/>
                  </a:cubicBezTo>
                  <a:close/>
                  <a:moveTo>
                    <a:pt x="514" y="2448"/>
                  </a:moveTo>
                  <a:lnTo>
                    <a:pt x="514" y="2448"/>
                  </a:lnTo>
                  <a:cubicBezTo>
                    <a:pt x="512" y="2448"/>
                    <a:pt x="511" y="2446"/>
                    <a:pt x="511" y="2445"/>
                  </a:cubicBezTo>
                  <a:cubicBezTo>
                    <a:pt x="511" y="2443"/>
                    <a:pt x="512" y="2442"/>
                    <a:pt x="514" y="2442"/>
                  </a:cubicBezTo>
                  <a:lnTo>
                    <a:pt x="514" y="2442"/>
                  </a:lnTo>
                  <a:cubicBezTo>
                    <a:pt x="516" y="2442"/>
                    <a:pt x="517" y="2443"/>
                    <a:pt x="517" y="2445"/>
                  </a:cubicBezTo>
                  <a:cubicBezTo>
                    <a:pt x="517" y="2446"/>
                    <a:pt x="516" y="2448"/>
                    <a:pt x="514" y="2448"/>
                  </a:cubicBezTo>
                  <a:close/>
                  <a:moveTo>
                    <a:pt x="502" y="2450"/>
                  </a:moveTo>
                  <a:lnTo>
                    <a:pt x="502" y="2450"/>
                  </a:lnTo>
                  <a:cubicBezTo>
                    <a:pt x="500" y="2450"/>
                    <a:pt x="499" y="2449"/>
                    <a:pt x="499" y="2447"/>
                  </a:cubicBezTo>
                  <a:cubicBezTo>
                    <a:pt x="499" y="2445"/>
                    <a:pt x="500" y="2444"/>
                    <a:pt x="502" y="2444"/>
                  </a:cubicBezTo>
                  <a:lnTo>
                    <a:pt x="502" y="2444"/>
                  </a:lnTo>
                  <a:cubicBezTo>
                    <a:pt x="503" y="2444"/>
                    <a:pt x="505" y="2445"/>
                    <a:pt x="505" y="2447"/>
                  </a:cubicBezTo>
                  <a:cubicBezTo>
                    <a:pt x="505" y="2449"/>
                    <a:pt x="503" y="2450"/>
                    <a:pt x="502" y="2450"/>
                  </a:cubicBezTo>
                  <a:close/>
                  <a:moveTo>
                    <a:pt x="489" y="2452"/>
                  </a:moveTo>
                  <a:lnTo>
                    <a:pt x="489" y="2452"/>
                  </a:lnTo>
                  <a:cubicBezTo>
                    <a:pt x="488" y="2452"/>
                    <a:pt x="486" y="2451"/>
                    <a:pt x="486" y="2449"/>
                  </a:cubicBezTo>
                  <a:cubicBezTo>
                    <a:pt x="486" y="2447"/>
                    <a:pt x="488" y="2446"/>
                    <a:pt x="489" y="2446"/>
                  </a:cubicBezTo>
                  <a:lnTo>
                    <a:pt x="489" y="2446"/>
                  </a:lnTo>
                  <a:cubicBezTo>
                    <a:pt x="491" y="2446"/>
                    <a:pt x="492" y="2447"/>
                    <a:pt x="492" y="2449"/>
                  </a:cubicBezTo>
                  <a:cubicBezTo>
                    <a:pt x="492" y="2451"/>
                    <a:pt x="491" y="2452"/>
                    <a:pt x="489" y="2452"/>
                  </a:cubicBezTo>
                  <a:close/>
                  <a:moveTo>
                    <a:pt x="477" y="2453"/>
                  </a:moveTo>
                  <a:lnTo>
                    <a:pt x="477" y="2453"/>
                  </a:lnTo>
                  <a:cubicBezTo>
                    <a:pt x="475" y="2453"/>
                    <a:pt x="474" y="2451"/>
                    <a:pt x="474" y="2450"/>
                  </a:cubicBezTo>
                  <a:cubicBezTo>
                    <a:pt x="474" y="2448"/>
                    <a:pt x="475" y="2447"/>
                    <a:pt x="477" y="2447"/>
                  </a:cubicBezTo>
                  <a:lnTo>
                    <a:pt x="477" y="2447"/>
                  </a:lnTo>
                  <a:cubicBezTo>
                    <a:pt x="479" y="2447"/>
                    <a:pt x="480" y="2448"/>
                    <a:pt x="480" y="2450"/>
                  </a:cubicBezTo>
                  <a:cubicBezTo>
                    <a:pt x="480" y="2451"/>
                    <a:pt x="479" y="2453"/>
                    <a:pt x="477" y="2453"/>
                  </a:cubicBezTo>
                  <a:close/>
                  <a:moveTo>
                    <a:pt x="464" y="2453"/>
                  </a:moveTo>
                  <a:lnTo>
                    <a:pt x="464" y="2453"/>
                  </a:lnTo>
                  <a:cubicBezTo>
                    <a:pt x="462" y="2452"/>
                    <a:pt x="461" y="2451"/>
                    <a:pt x="461" y="2449"/>
                  </a:cubicBezTo>
                  <a:cubicBezTo>
                    <a:pt x="462" y="2447"/>
                    <a:pt x="463" y="2446"/>
                    <a:pt x="465" y="2447"/>
                  </a:cubicBezTo>
                  <a:lnTo>
                    <a:pt x="465" y="2447"/>
                  </a:lnTo>
                  <a:cubicBezTo>
                    <a:pt x="467" y="2447"/>
                    <a:pt x="468" y="2449"/>
                    <a:pt x="467" y="2450"/>
                  </a:cubicBezTo>
                  <a:cubicBezTo>
                    <a:pt x="467" y="2452"/>
                    <a:pt x="465" y="2453"/>
                    <a:pt x="464" y="2453"/>
                  </a:cubicBezTo>
                  <a:close/>
                  <a:moveTo>
                    <a:pt x="451" y="2452"/>
                  </a:moveTo>
                  <a:lnTo>
                    <a:pt x="451" y="2452"/>
                  </a:lnTo>
                  <a:cubicBezTo>
                    <a:pt x="449" y="2451"/>
                    <a:pt x="448" y="2450"/>
                    <a:pt x="449" y="2448"/>
                  </a:cubicBezTo>
                  <a:cubicBezTo>
                    <a:pt x="449" y="2446"/>
                    <a:pt x="451" y="2445"/>
                    <a:pt x="453" y="2446"/>
                  </a:cubicBezTo>
                  <a:lnTo>
                    <a:pt x="453" y="2446"/>
                  </a:lnTo>
                  <a:cubicBezTo>
                    <a:pt x="454" y="2446"/>
                    <a:pt x="455" y="2448"/>
                    <a:pt x="455" y="2450"/>
                  </a:cubicBezTo>
                  <a:cubicBezTo>
                    <a:pt x="454" y="2451"/>
                    <a:pt x="453" y="2452"/>
                    <a:pt x="451" y="2452"/>
                  </a:cubicBezTo>
                  <a:close/>
                  <a:moveTo>
                    <a:pt x="439" y="2450"/>
                  </a:moveTo>
                  <a:lnTo>
                    <a:pt x="439" y="2450"/>
                  </a:lnTo>
                  <a:cubicBezTo>
                    <a:pt x="437" y="2450"/>
                    <a:pt x="436" y="2448"/>
                    <a:pt x="436" y="2446"/>
                  </a:cubicBezTo>
                  <a:cubicBezTo>
                    <a:pt x="437" y="2445"/>
                    <a:pt x="439" y="2444"/>
                    <a:pt x="440" y="2444"/>
                  </a:cubicBezTo>
                  <a:lnTo>
                    <a:pt x="440" y="2444"/>
                  </a:lnTo>
                  <a:cubicBezTo>
                    <a:pt x="442" y="2444"/>
                    <a:pt x="443" y="2446"/>
                    <a:pt x="443" y="2448"/>
                  </a:cubicBezTo>
                  <a:cubicBezTo>
                    <a:pt x="442" y="2450"/>
                    <a:pt x="440" y="2451"/>
                    <a:pt x="439" y="2450"/>
                  </a:cubicBezTo>
                  <a:close/>
                  <a:moveTo>
                    <a:pt x="426" y="2448"/>
                  </a:moveTo>
                  <a:lnTo>
                    <a:pt x="426" y="2448"/>
                  </a:lnTo>
                  <a:cubicBezTo>
                    <a:pt x="425" y="2447"/>
                    <a:pt x="424" y="2446"/>
                    <a:pt x="424" y="2444"/>
                  </a:cubicBezTo>
                  <a:cubicBezTo>
                    <a:pt x="425" y="2442"/>
                    <a:pt x="426" y="2441"/>
                    <a:pt x="428" y="2442"/>
                  </a:cubicBezTo>
                  <a:lnTo>
                    <a:pt x="428" y="2442"/>
                  </a:lnTo>
                  <a:cubicBezTo>
                    <a:pt x="430" y="2442"/>
                    <a:pt x="431" y="2444"/>
                    <a:pt x="430" y="2445"/>
                  </a:cubicBezTo>
                  <a:cubicBezTo>
                    <a:pt x="430" y="2447"/>
                    <a:pt x="428" y="2448"/>
                    <a:pt x="426" y="2448"/>
                  </a:cubicBezTo>
                  <a:close/>
                  <a:moveTo>
                    <a:pt x="414" y="2444"/>
                  </a:moveTo>
                  <a:lnTo>
                    <a:pt x="414" y="2444"/>
                  </a:lnTo>
                  <a:cubicBezTo>
                    <a:pt x="412" y="2443"/>
                    <a:pt x="412" y="2441"/>
                    <a:pt x="412" y="2440"/>
                  </a:cubicBezTo>
                  <a:cubicBezTo>
                    <a:pt x="413" y="2438"/>
                    <a:pt x="415" y="2438"/>
                    <a:pt x="417" y="2438"/>
                  </a:cubicBezTo>
                  <a:lnTo>
                    <a:pt x="417" y="2438"/>
                  </a:lnTo>
                  <a:cubicBezTo>
                    <a:pt x="418" y="2439"/>
                    <a:pt x="419" y="2441"/>
                    <a:pt x="418" y="2443"/>
                  </a:cubicBezTo>
                  <a:cubicBezTo>
                    <a:pt x="417" y="2444"/>
                    <a:pt x="415" y="2445"/>
                    <a:pt x="414" y="2444"/>
                  </a:cubicBezTo>
                  <a:close/>
                  <a:moveTo>
                    <a:pt x="402" y="2440"/>
                  </a:moveTo>
                  <a:lnTo>
                    <a:pt x="402" y="2440"/>
                  </a:lnTo>
                  <a:cubicBezTo>
                    <a:pt x="400" y="2439"/>
                    <a:pt x="400" y="2437"/>
                    <a:pt x="401" y="2436"/>
                  </a:cubicBezTo>
                  <a:cubicBezTo>
                    <a:pt x="401" y="2434"/>
                    <a:pt x="403" y="2434"/>
                    <a:pt x="405" y="2434"/>
                  </a:cubicBezTo>
                  <a:lnTo>
                    <a:pt x="405" y="2434"/>
                  </a:lnTo>
                  <a:cubicBezTo>
                    <a:pt x="406" y="2435"/>
                    <a:pt x="407" y="2437"/>
                    <a:pt x="406" y="2439"/>
                  </a:cubicBezTo>
                  <a:cubicBezTo>
                    <a:pt x="405" y="2440"/>
                    <a:pt x="404" y="2441"/>
                    <a:pt x="402" y="2440"/>
                  </a:cubicBezTo>
                  <a:close/>
                  <a:moveTo>
                    <a:pt x="390" y="2435"/>
                  </a:moveTo>
                  <a:lnTo>
                    <a:pt x="390" y="2435"/>
                  </a:lnTo>
                  <a:cubicBezTo>
                    <a:pt x="389" y="2434"/>
                    <a:pt x="388" y="2432"/>
                    <a:pt x="389" y="2431"/>
                  </a:cubicBezTo>
                  <a:cubicBezTo>
                    <a:pt x="390" y="2429"/>
                    <a:pt x="392" y="2429"/>
                    <a:pt x="394" y="2430"/>
                  </a:cubicBezTo>
                  <a:lnTo>
                    <a:pt x="394" y="2430"/>
                  </a:lnTo>
                  <a:cubicBezTo>
                    <a:pt x="395" y="2431"/>
                    <a:pt x="395" y="2433"/>
                    <a:pt x="394" y="2434"/>
                  </a:cubicBezTo>
                  <a:cubicBezTo>
                    <a:pt x="394" y="2436"/>
                    <a:pt x="392" y="2436"/>
                    <a:pt x="390" y="2435"/>
                  </a:cubicBezTo>
                  <a:close/>
                  <a:moveTo>
                    <a:pt x="379" y="2430"/>
                  </a:moveTo>
                  <a:lnTo>
                    <a:pt x="379" y="2430"/>
                  </a:lnTo>
                  <a:cubicBezTo>
                    <a:pt x="377" y="2429"/>
                    <a:pt x="377" y="2427"/>
                    <a:pt x="378" y="2425"/>
                  </a:cubicBezTo>
                  <a:cubicBezTo>
                    <a:pt x="379" y="2424"/>
                    <a:pt x="381" y="2424"/>
                    <a:pt x="382" y="2424"/>
                  </a:cubicBezTo>
                  <a:lnTo>
                    <a:pt x="382" y="2424"/>
                  </a:lnTo>
                  <a:cubicBezTo>
                    <a:pt x="384" y="2425"/>
                    <a:pt x="384" y="2427"/>
                    <a:pt x="383" y="2429"/>
                  </a:cubicBezTo>
                  <a:cubicBezTo>
                    <a:pt x="382" y="2430"/>
                    <a:pt x="380" y="2431"/>
                    <a:pt x="379" y="2430"/>
                  </a:cubicBezTo>
                  <a:close/>
                  <a:moveTo>
                    <a:pt x="368" y="2424"/>
                  </a:moveTo>
                  <a:lnTo>
                    <a:pt x="368" y="2424"/>
                  </a:lnTo>
                  <a:cubicBezTo>
                    <a:pt x="366" y="2423"/>
                    <a:pt x="366" y="2421"/>
                    <a:pt x="367" y="2419"/>
                  </a:cubicBezTo>
                  <a:cubicBezTo>
                    <a:pt x="368" y="2418"/>
                    <a:pt x="370" y="2417"/>
                    <a:pt x="371" y="2418"/>
                  </a:cubicBezTo>
                  <a:lnTo>
                    <a:pt x="371" y="2418"/>
                  </a:lnTo>
                  <a:cubicBezTo>
                    <a:pt x="373" y="2419"/>
                    <a:pt x="373" y="2421"/>
                    <a:pt x="372" y="2423"/>
                  </a:cubicBezTo>
                  <a:cubicBezTo>
                    <a:pt x="371" y="2424"/>
                    <a:pt x="369" y="2425"/>
                    <a:pt x="368" y="2424"/>
                  </a:cubicBezTo>
                  <a:close/>
                  <a:moveTo>
                    <a:pt x="357" y="2417"/>
                  </a:moveTo>
                  <a:lnTo>
                    <a:pt x="357" y="2417"/>
                  </a:lnTo>
                  <a:cubicBezTo>
                    <a:pt x="356" y="2416"/>
                    <a:pt x="355" y="2414"/>
                    <a:pt x="356" y="2413"/>
                  </a:cubicBezTo>
                  <a:cubicBezTo>
                    <a:pt x="357" y="2411"/>
                    <a:pt x="359" y="2411"/>
                    <a:pt x="361" y="2412"/>
                  </a:cubicBezTo>
                  <a:lnTo>
                    <a:pt x="361" y="2412"/>
                  </a:lnTo>
                  <a:cubicBezTo>
                    <a:pt x="362" y="2413"/>
                    <a:pt x="362" y="2415"/>
                    <a:pt x="362" y="2416"/>
                  </a:cubicBezTo>
                  <a:cubicBezTo>
                    <a:pt x="361" y="2418"/>
                    <a:pt x="359" y="2418"/>
                    <a:pt x="357" y="2417"/>
                  </a:cubicBezTo>
                  <a:close/>
                  <a:moveTo>
                    <a:pt x="347" y="2410"/>
                  </a:moveTo>
                  <a:lnTo>
                    <a:pt x="347" y="2410"/>
                  </a:lnTo>
                  <a:cubicBezTo>
                    <a:pt x="345" y="2409"/>
                    <a:pt x="345" y="2407"/>
                    <a:pt x="346" y="2406"/>
                  </a:cubicBezTo>
                  <a:cubicBezTo>
                    <a:pt x="347" y="2404"/>
                    <a:pt x="349" y="2404"/>
                    <a:pt x="350" y="2405"/>
                  </a:cubicBezTo>
                  <a:lnTo>
                    <a:pt x="350" y="2405"/>
                  </a:lnTo>
                  <a:cubicBezTo>
                    <a:pt x="352" y="2406"/>
                    <a:pt x="352" y="2408"/>
                    <a:pt x="351" y="2409"/>
                  </a:cubicBezTo>
                  <a:cubicBezTo>
                    <a:pt x="350" y="2411"/>
                    <a:pt x="348" y="2411"/>
                    <a:pt x="347" y="2410"/>
                  </a:cubicBezTo>
                  <a:close/>
                  <a:moveTo>
                    <a:pt x="337" y="2403"/>
                  </a:moveTo>
                  <a:lnTo>
                    <a:pt x="337" y="2403"/>
                  </a:lnTo>
                  <a:cubicBezTo>
                    <a:pt x="335" y="2402"/>
                    <a:pt x="335" y="2400"/>
                    <a:pt x="336" y="2398"/>
                  </a:cubicBezTo>
                  <a:cubicBezTo>
                    <a:pt x="337" y="2397"/>
                    <a:pt x="339" y="2396"/>
                    <a:pt x="340" y="2397"/>
                  </a:cubicBezTo>
                  <a:lnTo>
                    <a:pt x="340" y="2397"/>
                  </a:lnTo>
                  <a:cubicBezTo>
                    <a:pt x="342" y="2398"/>
                    <a:pt x="342" y="2400"/>
                    <a:pt x="341" y="2402"/>
                  </a:cubicBezTo>
                  <a:cubicBezTo>
                    <a:pt x="340" y="2403"/>
                    <a:pt x="338" y="2404"/>
                    <a:pt x="337" y="2403"/>
                  </a:cubicBezTo>
                  <a:close/>
                  <a:moveTo>
                    <a:pt x="327" y="2395"/>
                  </a:moveTo>
                  <a:lnTo>
                    <a:pt x="327" y="2395"/>
                  </a:lnTo>
                  <a:cubicBezTo>
                    <a:pt x="325" y="2393"/>
                    <a:pt x="325" y="2391"/>
                    <a:pt x="327" y="2390"/>
                  </a:cubicBezTo>
                  <a:cubicBezTo>
                    <a:pt x="328" y="2389"/>
                    <a:pt x="330" y="2389"/>
                    <a:pt x="331" y="2390"/>
                  </a:cubicBezTo>
                  <a:lnTo>
                    <a:pt x="331" y="2390"/>
                  </a:lnTo>
                  <a:cubicBezTo>
                    <a:pt x="332" y="2391"/>
                    <a:pt x="332" y="2393"/>
                    <a:pt x="331" y="2395"/>
                  </a:cubicBezTo>
                  <a:cubicBezTo>
                    <a:pt x="330" y="2396"/>
                    <a:pt x="328" y="2396"/>
                    <a:pt x="327" y="2395"/>
                  </a:cubicBezTo>
                  <a:close/>
                  <a:moveTo>
                    <a:pt x="317" y="2386"/>
                  </a:moveTo>
                  <a:lnTo>
                    <a:pt x="317" y="2386"/>
                  </a:lnTo>
                  <a:cubicBezTo>
                    <a:pt x="316" y="2385"/>
                    <a:pt x="316" y="2383"/>
                    <a:pt x="317" y="2382"/>
                  </a:cubicBezTo>
                  <a:cubicBezTo>
                    <a:pt x="318" y="2381"/>
                    <a:pt x="320" y="2381"/>
                    <a:pt x="322" y="2382"/>
                  </a:cubicBezTo>
                  <a:lnTo>
                    <a:pt x="322" y="2382"/>
                  </a:lnTo>
                  <a:cubicBezTo>
                    <a:pt x="323" y="2383"/>
                    <a:pt x="323" y="2385"/>
                    <a:pt x="322" y="2386"/>
                  </a:cubicBezTo>
                  <a:cubicBezTo>
                    <a:pt x="320" y="2387"/>
                    <a:pt x="318" y="2387"/>
                    <a:pt x="317" y="2386"/>
                  </a:cubicBezTo>
                  <a:close/>
                  <a:moveTo>
                    <a:pt x="308" y="2378"/>
                  </a:moveTo>
                  <a:lnTo>
                    <a:pt x="308" y="2378"/>
                  </a:lnTo>
                  <a:cubicBezTo>
                    <a:pt x="307" y="2377"/>
                    <a:pt x="307" y="2375"/>
                    <a:pt x="308" y="2373"/>
                  </a:cubicBezTo>
                  <a:cubicBezTo>
                    <a:pt x="309" y="2372"/>
                    <a:pt x="311" y="2372"/>
                    <a:pt x="312" y="2373"/>
                  </a:cubicBezTo>
                  <a:lnTo>
                    <a:pt x="312" y="2373"/>
                  </a:lnTo>
                  <a:cubicBezTo>
                    <a:pt x="313" y="2375"/>
                    <a:pt x="313" y="2377"/>
                    <a:pt x="312" y="2378"/>
                  </a:cubicBezTo>
                  <a:cubicBezTo>
                    <a:pt x="311" y="2379"/>
                    <a:pt x="309" y="2379"/>
                    <a:pt x="308" y="2378"/>
                  </a:cubicBezTo>
                  <a:close/>
                  <a:moveTo>
                    <a:pt x="299" y="2369"/>
                  </a:moveTo>
                  <a:lnTo>
                    <a:pt x="299" y="2369"/>
                  </a:lnTo>
                  <a:cubicBezTo>
                    <a:pt x="298" y="2368"/>
                    <a:pt x="298" y="2366"/>
                    <a:pt x="299" y="2364"/>
                  </a:cubicBezTo>
                  <a:cubicBezTo>
                    <a:pt x="300" y="2363"/>
                    <a:pt x="302" y="2363"/>
                    <a:pt x="304" y="2364"/>
                  </a:cubicBezTo>
                  <a:lnTo>
                    <a:pt x="304" y="2364"/>
                  </a:lnTo>
                  <a:cubicBezTo>
                    <a:pt x="305" y="2366"/>
                    <a:pt x="305" y="2368"/>
                    <a:pt x="304" y="2369"/>
                  </a:cubicBezTo>
                  <a:cubicBezTo>
                    <a:pt x="302" y="2370"/>
                    <a:pt x="300" y="2370"/>
                    <a:pt x="299" y="2369"/>
                  </a:cubicBezTo>
                  <a:close/>
                  <a:moveTo>
                    <a:pt x="290" y="2360"/>
                  </a:moveTo>
                  <a:lnTo>
                    <a:pt x="290" y="2360"/>
                  </a:lnTo>
                  <a:cubicBezTo>
                    <a:pt x="289" y="2359"/>
                    <a:pt x="289" y="2357"/>
                    <a:pt x="290" y="2356"/>
                  </a:cubicBezTo>
                  <a:cubicBezTo>
                    <a:pt x="292" y="2354"/>
                    <a:pt x="294" y="2354"/>
                    <a:pt x="295" y="2356"/>
                  </a:cubicBezTo>
                  <a:lnTo>
                    <a:pt x="295" y="2356"/>
                  </a:lnTo>
                  <a:cubicBezTo>
                    <a:pt x="296" y="2357"/>
                    <a:pt x="296" y="2359"/>
                    <a:pt x="295" y="2360"/>
                  </a:cubicBezTo>
                  <a:cubicBezTo>
                    <a:pt x="294" y="2361"/>
                    <a:pt x="292" y="2361"/>
                    <a:pt x="290" y="2360"/>
                  </a:cubicBezTo>
                  <a:close/>
                  <a:moveTo>
                    <a:pt x="282" y="2351"/>
                  </a:moveTo>
                  <a:lnTo>
                    <a:pt x="282" y="2351"/>
                  </a:lnTo>
                  <a:cubicBezTo>
                    <a:pt x="281" y="2349"/>
                    <a:pt x="281" y="2347"/>
                    <a:pt x="282" y="2346"/>
                  </a:cubicBezTo>
                  <a:cubicBezTo>
                    <a:pt x="283" y="2345"/>
                    <a:pt x="285" y="2345"/>
                    <a:pt x="287" y="2346"/>
                  </a:cubicBezTo>
                  <a:lnTo>
                    <a:pt x="287" y="2346"/>
                  </a:lnTo>
                  <a:cubicBezTo>
                    <a:pt x="288" y="2347"/>
                    <a:pt x="288" y="2349"/>
                    <a:pt x="287" y="2351"/>
                  </a:cubicBezTo>
                  <a:cubicBezTo>
                    <a:pt x="285" y="2352"/>
                    <a:pt x="283" y="2352"/>
                    <a:pt x="282" y="2351"/>
                  </a:cubicBezTo>
                  <a:close/>
                  <a:moveTo>
                    <a:pt x="274" y="2341"/>
                  </a:moveTo>
                  <a:lnTo>
                    <a:pt x="274" y="2341"/>
                  </a:lnTo>
                  <a:cubicBezTo>
                    <a:pt x="273" y="2340"/>
                    <a:pt x="273" y="2338"/>
                    <a:pt x="274" y="2337"/>
                  </a:cubicBezTo>
                  <a:cubicBezTo>
                    <a:pt x="275" y="2335"/>
                    <a:pt x="277" y="2335"/>
                    <a:pt x="278" y="2337"/>
                  </a:cubicBezTo>
                  <a:lnTo>
                    <a:pt x="278" y="2337"/>
                  </a:lnTo>
                  <a:cubicBezTo>
                    <a:pt x="280" y="2338"/>
                    <a:pt x="280" y="2340"/>
                    <a:pt x="278" y="2341"/>
                  </a:cubicBezTo>
                  <a:cubicBezTo>
                    <a:pt x="277" y="2342"/>
                    <a:pt x="275" y="2342"/>
                    <a:pt x="274" y="2341"/>
                  </a:cubicBezTo>
                  <a:close/>
                  <a:moveTo>
                    <a:pt x="266" y="2331"/>
                  </a:moveTo>
                  <a:lnTo>
                    <a:pt x="266" y="2331"/>
                  </a:lnTo>
                  <a:cubicBezTo>
                    <a:pt x="265" y="2330"/>
                    <a:pt x="265" y="2328"/>
                    <a:pt x="266" y="2327"/>
                  </a:cubicBezTo>
                  <a:cubicBezTo>
                    <a:pt x="268" y="2326"/>
                    <a:pt x="270" y="2326"/>
                    <a:pt x="271" y="2328"/>
                  </a:cubicBezTo>
                  <a:lnTo>
                    <a:pt x="271" y="2328"/>
                  </a:lnTo>
                  <a:cubicBezTo>
                    <a:pt x="272" y="2329"/>
                    <a:pt x="271" y="2331"/>
                    <a:pt x="270" y="2332"/>
                  </a:cubicBezTo>
                  <a:cubicBezTo>
                    <a:pt x="269" y="2333"/>
                    <a:pt x="267" y="2332"/>
                    <a:pt x="266" y="2331"/>
                  </a:cubicBezTo>
                  <a:close/>
                  <a:moveTo>
                    <a:pt x="258" y="2321"/>
                  </a:moveTo>
                  <a:lnTo>
                    <a:pt x="258" y="2321"/>
                  </a:lnTo>
                  <a:cubicBezTo>
                    <a:pt x="257" y="2320"/>
                    <a:pt x="258" y="2318"/>
                    <a:pt x="259" y="2317"/>
                  </a:cubicBezTo>
                  <a:cubicBezTo>
                    <a:pt x="260" y="2316"/>
                    <a:pt x="262" y="2316"/>
                    <a:pt x="263" y="2318"/>
                  </a:cubicBezTo>
                  <a:lnTo>
                    <a:pt x="263" y="2318"/>
                  </a:lnTo>
                  <a:cubicBezTo>
                    <a:pt x="264" y="2319"/>
                    <a:pt x="264" y="2321"/>
                    <a:pt x="262" y="2322"/>
                  </a:cubicBezTo>
                  <a:cubicBezTo>
                    <a:pt x="261" y="2323"/>
                    <a:pt x="259" y="2322"/>
                    <a:pt x="258" y="2321"/>
                  </a:cubicBezTo>
                  <a:close/>
                  <a:moveTo>
                    <a:pt x="251" y="2311"/>
                  </a:moveTo>
                  <a:lnTo>
                    <a:pt x="251" y="2311"/>
                  </a:lnTo>
                  <a:cubicBezTo>
                    <a:pt x="250" y="2309"/>
                    <a:pt x="250" y="2308"/>
                    <a:pt x="252" y="2307"/>
                  </a:cubicBezTo>
                  <a:cubicBezTo>
                    <a:pt x="253" y="2306"/>
                    <a:pt x="255" y="2306"/>
                    <a:pt x="256" y="2307"/>
                  </a:cubicBezTo>
                  <a:lnTo>
                    <a:pt x="256" y="2307"/>
                  </a:lnTo>
                  <a:cubicBezTo>
                    <a:pt x="257" y="2309"/>
                    <a:pt x="256" y="2311"/>
                    <a:pt x="255" y="2312"/>
                  </a:cubicBezTo>
                  <a:cubicBezTo>
                    <a:pt x="254" y="2313"/>
                    <a:pt x="252" y="2312"/>
                    <a:pt x="251" y="2311"/>
                  </a:cubicBezTo>
                  <a:close/>
                  <a:moveTo>
                    <a:pt x="243" y="2301"/>
                  </a:moveTo>
                  <a:lnTo>
                    <a:pt x="243" y="2301"/>
                  </a:lnTo>
                  <a:cubicBezTo>
                    <a:pt x="242" y="2299"/>
                    <a:pt x="243" y="2297"/>
                    <a:pt x="244" y="2296"/>
                  </a:cubicBezTo>
                  <a:cubicBezTo>
                    <a:pt x="246" y="2295"/>
                    <a:pt x="248" y="2296"/>
                    <a:pt x="249" y="2297"/>
                  </a:cubicBezTo>
                  <a:lnTo>
                    <a:pt x="249" y="2297"/>
                  </a:lnTo>
                  <a:cubicBezTo>
                    <a:pt x="250" y="2299"/>
                    <a:pt x="249" y="2301"/>
                    <a:pt x="248" y="2302"/>
                  </a:cubicBezTo>
                  <a:cubicBezTo>
                    <a:pt x="246" y="2303"/>
                    <a:pt x="244" y="2302"/>
                    <a:pt x="243" y="2301"/>
                  </a:cubicBezTo>
                  <a:close/>
                  <a:moveTo>
                    <a:pt x="236" y="2290"/>
                  </a:moveTo>
                  <a:lnTo>
                    <a:pt x="236" y="2290"/>
                  </a:lnTo>
                  <a:cubicBezTo>
                    <a:pt x="236" y="2289"/>
                    <a:pt x="236" y="2287"/>
                    <a:pt x="237" y="2286"/>
                  </a:cubicBezTo>
                  <a:cubicBezTo>
                    <a:pt x="239" y="2285"/>
                    <a:pt x="241" y="2285"/>
                    <a:pt x="242" y="2287"/>
                  </a:cubicBezTo>
                  <a:lnTo>
                    <a:pt x="242" y="2287"/>
                  </a:lnTo>
                  <a:cubicBezTo>
                    <a:pt x="243" y="2288"/>
                    <a:pt x="242" y="2290"/>
                    <a:pt x="241" y="2291"/>
                  </a:cubicBezTo>
                  <a:cubicBezTo>
                    <a:pt x="239" y="2292"/>
                    <a:pt x="237" y="2292"/>
                    <a:pt x="236" y="2290"/>
                  </a:cubicBezTo>
                  <a:close/>
                  <a:moveTo>
                    <a:pt x="230" y="2280"/>
                  </a:moveTo>
                  <a:lnTo>
                    <a:pt x="230" y="2280"/>
                  </a:lnTo>
                  <a:cubicBezTo>
                    <a:pt x="229" y="2279"/>
                    <a:pt x="229" y="2277"/>
                    <a:pt x="230" y="2276"/>
                  </a:cubicBezTo>
                  <a:cubicBezTo>
                    <a:pt x="232" y="2275"/>
                    <a:pt x="234" y="2275"/>
                    <a:pt x="235" y="2276"/>
                  </a:cubicBezTo>
                  <a:lnTo>
                    <a:pt x="235" y="2276"/>
                  </a:lnTo>
                  <a:cubicBezTo>
                    <a:pt x="236" y="2278"/>
                    <a:pt x="235" y="2280"/>
                    <a:pt x="234" y="2281"/>
                  </a:cubicBezTo>
                  <a:cubicBezTo>
                    <a:pt x="232" y="2282"/>
                    <a:pt x="230" y="2281"/>
                    <a:pt x="230" y="2280"/>
                  </a:cubicBezTo>
                  <a:close/>
                  <a:moveTo>
                    <a:pt x="223" y="2269"/>
                  </a:moveTo>
                  <a:lnTo>
                    <a:pt x="223" y="2269"/>
                  </a:lnTo>
                  <a:cubicBezTo>
                    <a:pt x="222" y="2268"/>
                    <a:pt x="222" y="2266"/>
                    <a:pt x="224" y="2265"/>
                  </a:cubicBezTo>
                  <a:cubicBezTo>
                    <a:pt x="225" y="2264"/>
                    <a:pt x="227" y="2264"/>
                    <a:pt x="228" y="2266"/>
                  </a:cubicBezTo>
                  <a:lnTo>
                    <a:pt x="228" y="2266"/>
                  </a:lnTo>
                  <a:cubicBezTo>
                    <a:pt x="229" y="2267"/>
                    <a:pt x="229" y="2269"/>
                    <a:pt x="227" y="2270"/>
                  </a:cubicBezTo>
                  <a:cubicBezTo>
                    <a:pt x="226" y="2271"/>
                    <a:pt x="224" y="2271"/>
                    <a:pt x="223" y="2269"/>
                  </a:cubicBezTo>
                  <a:close/>
                  <a:moveTo>
                    <a:pt x="216" y="2259"/>
                  </a:moveTo>
                  <a:lnTo>
                    <a:pt x="216" y="2259"/>
                  </a:lnTo>
                  <a:cubicBezTo>
                    <a:pt x="216" y="2257"/>
                    <a:pt x="216" y="2255"/>
                    <a:pt x="217" y="2254"/>
                  </a:cubicBezTo>
                  <a:cubicBezTo>
                    <a:pt x="219" y="2253"/>
                    <a:pt x="221" y="2254"/>
                    <a:pt x="222" y="2255"/>
                  </a:cubicBezTo>
                  <a:lnTo>
                    <a:pt x="222" y="2255"/>
                  </a:lnTo>
                  <a:cubicBezTo>
                    <a:pt x="223" y="2257"/>
                    <a:pt x="222" y="2259"/>
                    <a:pt x="221" y="2259"/>
                  </a:cubicBezTo>
                  <a:cubicBezTo>
                    <a:pt x="219" y="2260"/>
                    <a:pt x="217" y="2260"/>
                    <a:pt x="216" y="2259"/>
                  </a:cubicBezTo>
                  <a:close/>
                  <a:moveTo>
                    <a:pt x="210" y="2248"/>
                  </a:moveTo>
                  <a:lnTo>
                    <a:pt x="210" y="2248"/>
                  </a:lnTo>
                  <a:cubicBezTo>
                    <a:pt x="209" y="2246"/>
                    <a:pt x="210" y="2244"/>
                    <a:pt x="211" y="2244"/>
                  </a:cubicBezTo>
                  <a:cubicBezTo>
                    <a:pt x="212" y="2243"/>
                    <a:pt x="214" y="2243"/>
                    <a:pt x="215" y="2244"/>
                  </a:cubicBezTo>
                  <a:lnTo>
                    <a:pt x="215" y="2244"/>
                  </a:lnTo>
                  <a:cubicBezTo>
                    <a:pt x="216" y="2246"/>
                    <a:pt x="216" y="2248"/>
                    <a:pt x="214" y="2249"/>
                  </a:cubicBezTo>
                  <a:cubicBezTo>
                    <a:pt x="213" y="2250"/>
                    <a:pt x="211" y="2249"/>
                    <a:pt x="210" y="2248"/>
                  </a:cubicBezTo>
                  <a:close/>
                  <a:moveTo>
                    <a:pt x="204" y="2237"/>
                  </a:moveTo>
                  <a:lnTo>
                    <a:pt x="204" y="2237"/>
                  </a:lnTo>
                  <a:cubicBezTo>
                    <a:pt x="203" y="2236"/>
                    <a:pt x="203" y="2234"/>
                    <a:pt x="205" y="2233"/>
                  </a:cubicBezTo>
                  <a:cubicBezTo>
                    <a:pt x="206" y="2232"/>
                    <a:pt x="208" y="2232"/>
                    <a:pt x="209" y="2234"/>
                  </a:cubicBezTo>
                  <a:lnTo>
                    <a:pt x="209" y="2234"/>
                  </a:lnTo>
                  <a:cubicBezTo>
                    <a:pt x="210" y="2235"/>
                    <a:pt x="210" y="2237"/>
                    <a:pt x="208" y="2238"/>
                  </a:cubicBezTo>
                  <a:cubicBezTo>
                    <a:pt x="207" y="2239"/>
                    <a:pt x="205" y="2238"/>
                    <a:pt x="204" y="2237"/>
                  </a:cubicBezTo>
                  <a:close/>
                  <a:moveTo>
                    <a:pt x="198" y="2226"/>
                  </a:moveTo>
                  <a:lnTo>
                    <a:pt x="198" y="2226"/>
                  </a:lnTo>
                  <a:cubicBezTo>
                    <a:pt x="197" y="2225"/>
                    <a:pt x="197" y="2223"/>
                    <a:pt x="199" y="2222"/>
                  </a:cubicBezTo>
                  <a:cubicBezTo>
                    <a:pt x="200" y="2221"/>
                    <a:pt x="202" y="2221"/>
                    <a:pt x="203" y="2222"/>
                  </a:cubicBezTo>
                  <a:lnTo>
                    <a:pt x="203" y="2222"/>
                  </a:lnTo>
                  <a:cubicBezTo>
                    <a:pt x="204" y="2224"/>
                    <a:pt x="204" y="2226"/>
                    <a:pt x="202" y="2227"/>
                  </a:cubicBezTo>
                  <a:cubicBezTo>
                    <a:pt x="201" y="2228"/>
                    <a:pt x="199" y="2227"/>
                    <a:pt x="198" y="2226"/>
                  </a:cubicBezTo>
                  <a:close/>
                  <a:moveTo>
                    <a:pt x="192" y="2215"/>
                  </a:moveTo>
                  <a:lnTo>
                    <a:pt x="192" y="2215"/>
                  </a:lnTo>
                  <a:cubicBezTo>
                    <a:pt x="191" y="2214"/>
                    <a:pt x="192" y="2212"/>
                    <a:pt x="193" y="2211"/>
                  </a:cubicBezTo>
                  <a:cubicBezTo>
                    <a:pt x="194" y="2210"/>
                    <a:pt x="196" y="2210"/>
                    <a:pt x="197" y="2211"/>
                  </a:cubicBezTo>
                  <a:lnTo>
                    <a:pt x="197" y="2211"/>
                  </a:lnTo>
                  <a:cubicBezTo>
                    <a:pt x="198" y="2213"/>
                    <a:pt x="198" y="2215"/>
                    <a:pt x="196" y="2216"/>
                  </a:cubicBezTo>
                  <a:cubicBezTo>
                    <a:pt x="195" y="2217"/>
                    <a:pt x="193" y="2216"/>
                    <a:pt x="192" y="2215"/>
                  </a:cubicBezTo>
                  <a:close/>
                  <a:moveTo>
                    <a:pt x="186" y="2204"/>
                  </a:moveTo>
                  <a:lnTo>
                    <a:pt x="186" y="2204"/>
                  </a:lnTo>
                  <a:cubicBezTo>
                    <a:pt x="185" y="2202"/>
                    <a:pt x="186" y="2200"/>
                    <a:pt x="187" y="2199"/>
                  </a:cubicBezTo>
                  <a:cubicBezTo>
                    <a:pt x="189" y="2199"/>
                    <a:pt x="191" y="2199"/>
                    <a:pt x="192" y="2200"/>
                  </a:cubicBezTo>
                  <a:lnTo>
                    <a:pt x="192" y="2200"/>
                  </a:lnTo>
                  <a:cubicBezTo>
                    <a:pt x="193" y="2202"/>
                    <a:pt x="192" y="2204"/>
                    <a:pt x="191" y="2205"/>
                  </a:cubicBezTo>
                  <a:cubicBezTo>
                    <a:pt x="189" y="2206"/>
                    <a:pt x="187" y="2205"/>
                    <a:pt x="186" y="2204"/>
                  </a:cubicBezTo>
                  <a:close/>
                  <a:moveTo>
                    <a:pt x="181" y="2193"/>
                  </a:moveTo>
                  <a:lnTo>
                    <a:pt x="181" y="2193"/>
                  </a:lnTo>
                  <a:cubicBezTo>
                    <a:pt x="180" y="2191"/>
                    <a:pt x="180" y="2189"/>
                    <a:pt x="182" y="2188"/>
                  </a:cubicBezTo>
                  <a:cubicBezTo>
                    <a:pt x="183" y="2187"/>
                    <a:pt x="185" y="2188"/>
                    <a:pt x="186" y="2189"/>
                  </a:cubicBezTo>
                  <a:lnTo>
                    <a:pt x="186" y="2189"/>
                  </a:lnTo>
                  <a:cubicBezTo>
                    <a:pt x="187" y="2191"/>
                    <a:pt x="187" y="2192"/>
                    <a:pt x="185" y="2193"/>
                  </a:cubicBezTo>
                  <a:cubicBezTo>
                    <a:pt x="184" y="2194"/>
                    <a:pt x="182" y="2194"/>
                    <a:pt x="181" y="2193"/>
                  </a:cubicBezTo>
                  <a:close/>
                  <a:moveTo>
                    <a:pt x="175" y="2181"/>
                  </a:moveTo>
                  <a:lnTo>
                    <a:pt x="175" y="2181"/>
                  </a:lnTo>
                  <a:cubicBezTo>
                    <a:pt x="175" y="2180"/>
                    <a:pt x="175" y="2178"/>
                    <a:pt x="176" y="2177"/>
                  </a:cubicBezTo>
                  <a:cubicBezTo>
                    <a:pt x="178" y="2176"/>
                    <a:pt x="180" y="2176"/>
                    <a:pt x="181" y="2178"/>
                  </a:cubicBezTo>
                  <a:lnTo>
                    <a:pt x="181" y="2178"/>
                  </a:lnTo>
                  <a:cubicBezTo>
                    <a:pt x="182" y="2179"/>
                    <a:pt x="181" y="2181"/>
                    <a:pt x="180" y="2182"/>
                  </a:cubicBezTo>
                  <a:cubicBezTo>
                    <a:pt x="178" y="2183"/>
                    <a:pt x="176" y="2183"/>
                    <a:pt x="175" y="2181"/>
                  </a:cubicBezTo>
                  <a:close/>
                  <a:moveTo>
                    <a:pt x="170" y="2170"/>
                  </a:moveTo>
                  <a:lnTo>
                    <a:pt x="170" y="2170"/>
                  </a:lnTo>
                  <a:cubicBezTo>
                    <a:pt x="169" y="2169"/>
                    <a:pt x="170" y="2167"/>
                    <a:pt x="171" y="2166"/>
                  </a:cubicBezTo>
                  <a:cubicBezTo>
                    <a:pt x="172" y="2165"/>
                    <a:pt x="174" y="2165"/>
                    <a:pt x="175" y="2167"/>
                  </a:cubicBezTo>
                  <a:lnTo>
                    <a:pt x="175" y="2167"/>
                  </a:lnTo>
                  <a:cubicBezTo>
                    <a:pt x="176" y="2168"/>
                    <a:pt x="176" y="2170"/>
                    <a:pt x="174" y="2171"/>
                  </a:cubicBezTo>
                  <a:cubicBezTo>
                    <a:pt x="173" y="2172"/>
                    <a:pt x="171" y="2171"/>
                    <a:pt x="170" y="2170"/>
                  </a:cubicBezTo>
                  <a:close/>
                  <a:moveTo>
                    <a:pt x="165" y="2159"/>
                  </a:moveTo>
                  <a:lnTo>
                    <a:pt x="165" y="2159"/>
                  </a:lnTo>
                  <a:cubicBezTo>
                    <a:pt x="164" y="2157"/>
                    <a:pt x="164" y="2155"/>
                    <a:pt x="166" y="2154"/>
                  </a:cubicBezTo>
                  <a:cubicBezTo>
                    <a:pt x="167" y="2153"/>
                    <a:pt x="169" y="2154"/>
                    <a:pt x="170" y="2155"/>
                  </a:cubicBezTo>
                  <a:lnTo>
                    <a:pt x="170" y="2155"/>
                  </a:lnTo>
                  <a:cubicBezTo>
                    <a:pt x="171" y="2157"/>
                    <a:pt x="171" y="2158"/>
                    <a:pt x="169" y="2159"/>
                  </a:cubicBezTo>
                  <a:cubicBezTo>
                    <a:pt x="168" y="2160"/>
                    <a:pt x="166" y="2160"/>
                    <a:pt x="165" y="2159"/>
                  </a:cubicBezTo>
                  <a:close/>
                  <a:moveTo>
                    <a:pt x="160" y="2147"/>
                  </a:moveTo>
                  <a:lnTo>
                    <a:pt x="160" y="2147"/>
                  </a:lnTo>
                  <a:cubicBezTo>
                    <a:pt x="159" y="2146"/>
                    <a:pt x="159" y="2144"/>
                    <a:pt x="161" y="2143"/>
                  </a:cubicBezTo>
                  <a:cubicBezTo>
                    <a:pt x="162" y="2142"/>
                    <a:pt x="164" y="2142"/>
                    <a:pt x="165" y="2144"/>
                  </a:cubicBezTo>
                  <a:lnTo>
                    <a:pt x="165" y="2144"/>
                  </a:lnTo>
                  <a:cubicBezTo>
                    <a:pt x="166" y="2145"/>
                    <a:pt x="166" y="2147"/>
                    <a:pt x="164" y="2148"/>
                  </a:cubicBezTo>
                  <a:cubicBezTo>
                    <a:pt x="163" y="2149"/>
                    <a:pt x="161" y="2149"/>
                    <a:pt x="160" y="2147"/>
                  </a:cubicBezTo>
                  <a:close/>
                  <a:moveTo>
                    <a:pt x="155" y="2136"/>
                  </a:moveTo>
                  <a:lnTo>
                    <a:pt x="155" y="2136"/>
                  </a:lnTo>
                  <a:cubicBezTo>
                    <a:pt x="154" y="2134"/>
                    <a:pt x="154" y="2132"/>
                    <a:pt x="156" y="2131"/>
                  </a:cubicBezTo>
                  <a:cubicBezTo>
                    <a:pt x="157" y="2130"/>
                    <a:pt x="159" y="2131"/>
                    <a:pt x="160" y="2132"/>
                  </a:cubicBezTo>
                  <a:lnTo>
                    <a:pt x="160" y="2132"/>
                  </a:lnTo>
                  <a:cubicBezTo>
                    <a:pt x="161" y="2134"/>
                    <a:pt x="161" y="2136"/>
                    <a:pt x="159" y="2137"/>
                  </a:cubicBezTo>
                  <a:cubicBezTo>
                    <a:pt x="158" y="2138"/>
                    <a:pt x="156" y="2137"/>
                    <a:pt x="155" y="2136"/>
                  </a:cubicBezTo>
                  <a:close/>
                  <a:moveTo>
                    <a:pt x="150" y="2124"/>
                  </a:moveTo>
                  <a:lnTo>
                    <a:pt x="150" y="2124"/>
                  </a:lnTo>
                  <a:cubicBezTo>
                    <a:pt x="149" y="2123"/>
                    <a:pt x="150" y="2121"/>
                    <a:pt x="151" y="2120"/>
                  </a:cubicBezTo>
                  <a:cubicBezTo>
                    <a:pt x="153" y="2119"/>
                    <a:pt x="155" y="2119"/>
                    <a:pt x="155" y="2121"/>
                  </a:cubicBezTo>
                  <a:lnTo>
                    <a:pt x="155" y="2121"/>
                  </a:lnTo>
                  <a:cubicBezTo>
                    <a:pt x="156" y="2122"/>
                    <a:pt x="156" y="2124"/>
                    <a:pt x="155" y="2125"/>
                  </a:cubicBezTo>
                  <a:cubicBezTo>
                    <a:pt x="153" y="2126"/>
                    <a:pt x="151" y="2126"/>
                    <a:pt x="150" y="2124"/>
                  </a:cubicBezTo>
                  <a:close/>
                  <a:moveTo>
                    <a:pt x="146" y="2112"/>
                  </a:moveTo>
                  <a:lnTo>
                    <a:pt x="146" y="2112"/>
                  </a:lnTo>
                  <a:cubicBezTo>
                    <a:pt x="145" y="2111"/>
                    <a:pt x="145" y="2109"/>
                    <a:pt x="147" y="2108"/>
                  </a:cubicBezTo>
                  <a:cubicBezTo>
                    <a:pt x="148" y="2107"/>
                    <a:pt x="150" y="2108"/>
                    <a:pt x="151" y="2109"/>
                  </a:cubicBezTo>
                  <a:lnTo>
                    <a:pt x="151" y="2109"/>
                  </a:lnTo>
                  <a:cubicBezTo>
                    <a:pt x="152" y="2110"/>
                    <a:pt x="151" y="2112"/>
                    <a:pt x="150" y="2113"/>
                  </a:cubicBezTo>
                  <a:cubicBezTo>
                    <a:pt x="149" y="2114"/>
                    <a:pt x="147" y="2114"/>
                    <a:pt x="146" y="2112"/>
                  </a:cubicBezTo>
                  <a:close/>
                  <a:moveTo>
                    <a:pt x="141" y="2101"/>
                  </a:moveTo>
                  <a:lnTo>
                    <a:pt x="141" y="2101"/>
                  </a:lnTo>
                  <a:cubicBezTo>
                    <a:pt x="140" y="2099"/>
                    <a:pt x="140" y="2097"/>
                    <a:pt x="142" y="2097"/>
                  </a:cubicBezTo>
                  <a:cubicBezTo>
                    <a:pt x="143" y="2096"/>
                    <a:pt x="145" y="2096"/>
                    <a:pt x="146" y="2097"/>
                  </a:cubicBezTo>
                  <a:lnTo>
                    <a:pt x="146" y="2097"/>
                  </a:lnTo>
                  <a:cubicBezTo>
                    <a:pt x="147" y="2099"/>
                    <a:pt x="147" y="2101"/>
                    <a:pt x="145" y="2102"/>
                  </a:cubicBezTo>
                  <a:cubicBezTo>
                    <a:pt x="144" y="2103"/>
                    <a:pt x="142" y="2102"/>
                    <a:pt x="141" y="2101"/>
                  </a:cubicBezTo>
                  <a:close/>
                  <a:moveTo>
                    <a:pt x="136" y="2089"/>
                  </a:moveTo>
                  <a:lnTo>
                    <a:pt x="136" y="2089"/>
                  </a:lnTo>
                  <a:cubicBezTo>
                    <a:pt x="136" y="2087"/>
                    <a:pt x="136" y="2085"/>
                    <a:pt x="138" y="2085"/>
                  </a:cubicBezTo>
                  <a:cubicBezTo>
                    <a:pt x="139" y="2084"/>
                    <a:pt x="141" y="2085"/>
                    <a:pt x="142" y="2086"/>
                  </a:cubicBezTo>
                  <a:lnTo>
                    <a:pt x="142" y="2086"/>
                  </a:lnTo>
                  <a:cubicBezTo>
                    <a:pt x="143" y="2088"/>
                    <a:pt x="142" y="2090"/>
                    <a:pt x="140" y="2090"/>
                  </a:cubicBezTo>
                  <a:cubicBezTo>
                    <a:pt x="139" y="2091"/>
                    <a:pt x="137" y="2090"/>
                    <a:pt x="136" y="2089"/>
                  </a:cubicBezTo>
                  <a:close/>
                  <a:moveTo>
                    <a:pt x="132" y="2077"/>
                  </a:moveTo>
                  <a:lnTo>
                    <a:pt x="132" y="2077"/>
                  </a:lnTo>
                  <a:cubicBezTo>
                    <a:pt x="131" y="2076"/>
                    <a:pt x="132" y="2074"/>
                    <a:pt x="133" y="2073"/>
                  </a:cubicBezTo>
                  <a:cubicBezTo>
                    <a:pt x="135" y="2072"/>
                    <a:pt x="137" y="2073"/>
                    <a:pt x="138" y="2074"/>
                  </a:cubicBezTo>
                  <a:lnTo>
                    <a:pt x="138" y="2074"/>
                  </a:lnTo>
                  <a:cubicBezTo>
                    <a:pt x="138" y="2076"/>
                    <a:pt x="138" y="2078"/>
                    <a:pt x="136" y="2079"/>
                  </a:cubicBezTo>
                  <a:cubicBezTo>
                    <a:pt x="135" y="2079"/>
                    <a:pt x="133" y="2079"/>
                    <a:pt x="132" y="2077"/>
                  </a:cubicBezTo>
                  <a:close/>
                  <a:moveTo>
                    <a:pt x="128" y="2065"/>
                  </a:moveTo>
                  <a:lnTo>
                    <a:pt x="128" y="2065"/>
                  </a:lnTo>
                  <a:cubicBezTo>
                    <a:pt x="127" y="2064"/>
                    <a:pt x="128" y="2062"/>
                    <a:pt x="129" y="2061"/>
                  </a:cubicBezTo>
                  <a:cubicBezTo>
                    <a:pt x="131" y="2060"/>
                    <a:pt x="133" y="2061"/>
                    <a:pt x="133" y="2063"/>
                  </a:cubicBezTo>
                  <a:lnTo>
                    <a:pt x="133" y="2063"/>
                  </a:lnTo>
                  <a:cubicBezTo>
                    <a:pt x="134" y="2064"/>
                    <a:pt x="133" y="2066"/>
                    <a:pt x="132" y="2067"/>
                  </a:cubicBezTo>
                  <a:cubicBezTo>
                    <a:pt x="130" y="2068"/>
                    <a:pt x="129" y="2067"/>
                    <a:pt x="128" y="2065"/>
                  </a:cubicBezTo>
                  <a:close/>
                  <a:moveTo>
                    <a:pt x="123" y="2054"/>
                  </a:moveTo>
                  <a:lnTo>
                    <a:pt x="123" y="2054"/>
                  </a:lnTo>
                  <a:cubicBezTo>
                    <a:pt x="123" y="2052"/>
                    <a:pt x="123" y="2050"/>
                    <a:pt x="125" y="2049"/>
                  </a:cubicBezTo>
                  <a:cubicBezTo>
                    <a:pt x="126" y="2049"/>
                    <a:pt x="128" y="2049"/>
                    <a:pt x="129" y="2051"/>
                  </a:cubicBezTo>
                  <a:lnTo>
                    <a:pt x="129" y="2051"/>
                  </a:lnTo>
                  <a:cubicBezTo>
                    <a:pt x="130" y="2052"/>
                    <a:pt x="129" y="2054"/>
                    <a:pt x="128" y="2055"/>
                  </a:cubicBezTo>
                  <a:cubicBezTo>
                    <a:pt x="126" y="2056"/>
                    <a:pt x="124" y="2055"/>
                    <a:pt x="123" y="2054"/>
                  </a:cubicBezTo>
                  <a:close/>
                  <a:moveTo>
                    <a:pt x="119" y="2042"/>
                  </a:moveTo>
                  <a:lnTo>
                    <a:pt x="119" y="2042"/>
                  </a:lnTo>
                  <a:cubicBezTo>
                    <a:pt x="119" y="2040"/>
                    <a:pt x="119" y="2038"/>
                    <a:pt x="121" y="2038"/>
                  </a:cubicBezTo>
                  <a:cubicBezTo>
                    <a:pt x="122" y="2037"/>
                    <a:pt x="124" y="2037"/>
                    <a:pt x="125" y="2039"/>
                  </a:cubicBezTo>
                  <a:lnTo>
                    <a:pt x="125" y="2039"/>
                  </a:lnTo>
                  <a:cubicBezTo>
                    <a:pt x="126" y="2041"/>
                    <a:pt x="125" y="2042"/>
                    <a:pt x="124" y="2043"/>
                  </a:cubicBezTo>
                  <a:cubicBezTo>
                    <a:pt x="122" y="2044"/>
                    <a:pt x="120" y="2043"/>
                    <a:pt x="119" y="2042"/>
                  </a:cubicBezTo>
                  <a:close/>
                  <a:moveTo>
                    <a:pt x="116" y="2030"/>
                  </a:moveTo>
                  <a:lnTo>
                    <a:pt x="116" y="2030"/>
                  </a:lnTo>
                  <a:cubicBezTo>
                    <a:pt x="115" y="2028"/>
                    <a:pt x="115" y="2026"/>
                    <a:pt x="117" y="2026"/>
                  </a:cubicBezTo>
                  <a:cubicBezTo>
                    <a:pt x="118" y="2025"/>
                    <a:pt x="120" y="2026"/>
                    <a:pt x="121" y="2027"/>
                  </a:cubicBezTo>
                  <a:lnTo>
                    <a:pt x="121" y="2027"/>
                  </a:lnTo>
                  <a:cubicBezTo>
                    <a:pt x="122" y="2029"/>
                    <a:pt x="121" y="2031"/>
                    <a:pt x="120" y="2031"/>
                  </a:cubicBezTo>
                  <a:cubicBezTo>
                    <a:pt x="118" y="2032"/>
                    <a:pt x="116" y="2031"/>
                    <a:pt x="116" y="2030"/>
                  </a:cubicBezTo>
                  <a:close/>
                  <a:moveTo>
                    <a:pt x="112" y="2018"/>
                  </a:moveTo>
                  <a:lnTo>
                    <a:pt x="112" y="2018"/>
                  </a:lnTo>
                  <a:cubicBezTo>
                    <a:pt x="111" y="2016"/>
                    <a:pt x="111" y="2015"/>
                    <a:pt x="113" y="2014"/>
                  </a:cubicBezTo>
                  <a:cubicBezTo>
                    <a:pt x="115" y="2013"/>
                    <a:pt x="116" y="2014"/>
                    <a:pt x="117" y="2015"/>
                  </a:cubicBezTo>
                  <a:lnTo>
                    <a:pt x="117" y="2015"/>
                  </a:lnTo>
                  <a:cubicBezTo>
                    <a:pt x="118" y="2017"/>
                    <a:pt x="117" y="2019"/>
                    <a:pt x="116" y="2019"/>
                  </a:cubicBezTo>
                  <a:cubicBezTo>
                    <a:pt x="114" y="2020"/>
                    <a:pt x="112" y="2020"/>
                    <a:pt x="112" y="2018"/>
                  </a:cubicBezTo>
                  <a:close/>
                  <a:moveTo>
                    <a:pt x="107" y="2006"/>
                  </a:moveTo>
                  <a:lnTo>
                    <a:pt x="107" y="2006"/>
                  </a:lnTo>
                  <a:cubicBezTo>
                    <a:pt x="107" y="2004"/>
                    <a:pt x="108" y="2002"/>
                    <a:pt x="110" y="2002"/>
                  </a:cubicBezTo>
                  <a:cubicBezTo>
                    <a:pt x="111" y="2001"/>
                    <a:pt x="113" y="2002"/>
                    <a:pt x="114" y="2004"/>
                  </a:cubicBezTo>
                  <a:lnTo>
                    <a:pt x="114" y="2004"/>
                  </a:lnTo>
                  <a:cubicBezTo>
                    <a:pt x="114" y="2006"/>
                    <a:pt x="113" y="2007"/>
                    <a:pt x="111" y="2008"/>
                  </a:cubicBezTo>
                  <a:cubicBezTo>
                    <a:pt x="110" y="2008"/>
                    <a:pt x="108" y="2007"/>
                    <a:pt x="107" y="2006"/>
                  </a:cubicBezTo>
                  <a:close/>
                  <a:moveTo>
                    <a:pt x="104" y="1994"/>
                  </a:moveTo>
                  <a:lnTo>
                    <a:pt x="104" y="1994"/>
                  </a:lnTo>
                  <a:cubicBezTo>
                    <a:pt x="103" y="1992"/>
                    <a:pt x="104" y="1990"/>
                    <a:pt x="106" y="1990"/>
                  </a:cubicBezTo>
                  <a:cubicBezTo>
                    <a:pt x="108" y="1989"/>
                    <a:pt x="110" y="1990"/>
                    <a:pt x="110" y="1992"/>
                  </a:cubicBezTo>
                  <a:lnTo>
                    <a:pt x="110" y="1992"/>
                  </a:lnTo>
                  <a:cubicBezTo>
                    <a:pt x="110" y="1994"/>
                    <a:pt x="109" y="1995"/>
                    <a:pt x="108" y="1996"/>
                  </a:cubicBezTo>
                  <a:cubicBezTo>
                    <a:pt x="106" y="1996"/>
                    <a:pt x="104" y="1995"/>
                    <a:pt x="104" y="1994"/>
                  </a:cubicBezTo>
                  <a:close/>
                  <a:moveTo>
                    <a:pt x="100" y="1982"/>
                  </a:moveTo>
                  <a:lnTo>
                    <a:pt x="100" y="1982"/>
                  </a:lnTo>
                  <a:cubicBezTo>
                    <a:pt x="100" y="1980"/>
                    <a:pt x="101" y="1978"/>
                    <a:pt x="103" y="1978"/>
                  </a:cubicBezTo>
                  <a:cubicBezTo>
                    <a:pt x="104" y="1977"/>
                    <a:pt x="106" y="1978"/>
                    <a:pt x="106" y="1980"/>
                  </a:cubicBezTo>
                  <a:lnTo>
                    <a:pt x="106" y="1980"/>
                  </a:lnTo>
                  <a:cubicBezTo>
                    <a:pt x="107" y="1982"/>
                    <a:pt x="106" y="1983"/>
                    <a:pt x="104" y="1984"/>
                  </a:cubicBezTo>
                  <a:cubicBezTo>
                    <a:pt x="102" y="1984"/>
                    <a:pt x="101" y="1983"/>
                    <a:pt x="100" y="1982"/>
                  </a:cubicBezTo>
                  <a:close/>
                  <a:moveTo>
                    <a:pt x="97" y="1970"/>
                  </a:moveTo>
                  <a:lnTo>
                    <a:pt x="97" y="1970"/>
                  </a:lnTo>
                  <a:cubicBezTo>
                    <a:pt x="96" y="1968"/>
                    <a:pt x="97" y="1966"/>
                    <a:pt x="99" y="1966"/>
                  </a:cubicBezTo>
                  <a:cubicBezTo>
                    <a:pt x="101" y="1965"/>
                    <a:pt x="102" y="1966"/>
                    <a:pt x="103" y="1968"/>
                  </a:cubicBezTo>
                  <a:lnTo>
                    <a:pt x="103" y="1968"/>
                  </a:lnTo>
                  <a:cubicBezTo>
                    <a:pt x="103" y="1970"/>
                    <a:pt x="102" y="1971"/>
                    <a:pt x="100" y="1972"/>
                  </a:cubicBezTo>
                  <a:cubicBezTo>
                    <a:pt x="99" y="1972"/>
                    <a:pt x="97" y="1971"/>
                    <a:pt x="97" y="1970"/>
                  </a:cubicBezTo>
                  <a:close/>
                  <a:moveTo>
                    <a:pt x="93" y="1958"/>
                  </a:moveTo>
                  <a:lnTo>
                    <a:pt x="93" y="1958"/>
                  </a:lnTo>
                  <a:cubicBezTo>
                    <a:pt x="93" y="1956"/>
                    <a:pt x="94" y="1954"/>
                    <a:pt x="95" y="1954"/>
                  </a:cubicBezTo>
                  <a:cubicBezTo>
                    <a:pt x="97" y="1953"/>
                    <a:pt x="99" y="1954"/>
                    <a:pt x="99" y="1956"/>
                  </a:cubicBezTo>
                  <a:lnTo>
                    <a:pt x="99" y="1956"/>
                  </a:lnTo>
                  <a:cubicBezTo>
                    <a:pt x="100" y="1958"/>
                    <a:pt x="99" y="1959"/>
                    <a:pt x="97" y="1960"/>
                  </a:cubicBezTo>
                  <a:cubicBezTo>
                    <a:pt x="95" y="1960"/>
                    <a:pt x="94" y="1959"/>
                    <a:pt x="93" y="1958"/>
                  </a:cubicBezTo>
                  <a:close/>
                  <a:moveTo>
                    <a:pt x="90" y="1946"/>
                  </a:moveTo>
                  <a:lnTo>
                    <a:pt x="90" y="1946"/>
                  </a:lnTo>
                  <a:cubicBezTo>
                    <a:pt x="89" y="1944"/>
                    <a:pt x="90" y="1942"/>
                    <a:pt x="92" y="1942"/>
                  </a:cubicBezTo>
                  <a:cubicBezTo>
                    <a:pt x="94" y="1941"/>
                    <a:pt x="95" y="1942"/>
                    <a:pt x="96" y="1944"/>
                  </a:cubicBezTo>
                  <a:lnTo>
                    <a:pt x="96" y="1944"/>
                  </a:lnTo>
                  <a:cubicBezTo>
                    <a:pt x="96" y="1946"/>
                    <a:pt x="95" y="1947"/>
                    <a:pt x="94" y="1948"/>
                  </a:cubicBezTo>
                  <a:cubicBezTo>
                    <a:pt x="92" y="1948"/>
                    <a:pt x="90" y="1947"/>
                    <a:pt x="90" y="1946"/>
                  </a:cubicBezTo>
                  <a:close/>
                  <a:moveTo>
                    <a:pt x="87" y="1933"/>
                  </a:moveTo>
                  <a:lnTo>
                    <a:pt x="87" y="1933"/>
                  </a:lnTo>
                  <a:cubicBezTo>
                    <a:pt x="86" y="1932"/>
                    <a:pt x="87" y="1930"/>
                    <a:pt x="89" y="1930"/>
                  </a:cubicBezTo>
                  <a:cubicBezTo>
                    <a:pt x="91" y="1929"/>
                    <a:pt x="92" y="1930"/>
                    <a:pt x="93" y="1932"/>
                  </a:cubicBezTo>
                  <a:lnTo>
                    <a:pt x="93" y="1932"/>
                  </a:lnTo>
                  <a:cubicBezTo>
                    <a:pt x="93" y="1934"/>
                    <a:pt x="92" y="1935"/>
                    <a:pt x="90" y="1936"/>
                  </a:cubicBezTo>
                  <a:cubicBezTo>
                    <a:pt x="89" y="1936"/>
                    <a:pt x="87" y="1935"/>
                    <a:pt x="87" y="1933"/>
                  </a:cubicBezTo>
                  <a:close/>
                  <a:moveTo>
                    <a:pt x="83" y="1921"/>
                  </a:moveTo>
                  <a:lnTo>
                    <a:pt x="83" y="1921"/>
                  </a:lnTo>
                  <a:cubicBezTo>
                    <a:pt x="83" y="1920"/>
                    <a:pt x="84" y="1918"/>
                    <a:pt x="86" y="1918"/>
                  </a:cubicBezTo>
                  <a:cubicBezTo>
                    <a:pt x="87" y="1917"/>
                    <a:pt x="89" y="1918"/>
                    <a:pt x="89" y="1920"/>
                  </a:cubicBezTo>
                  <a:lnTo>
                    <a:pt x="89" y="1920"/>
                  </a:lnTo>
                  <a:cubicBezTo>
                    <a:pt x="90" y="1922"/>
                    <a:pt x="89" y="1923"/>
                    <a:pt x="87" y="1924"/>
                  </a:cubicBezTo>
                  <a:cubicBezTo>
                    <a:pt x="85" y="1924"/>
                    <a:pt x="84" y="1923"/>
                    <a:pt x="83" y="1921"/>
                  </a:cubicBezTo>
                  <a:close/>
                  <a:moveTo>
                    <a:pt x="80" y="1909"/>
                  </a:moveTo>
                  <a:lnTo>
                    <a:pt x="80" y="1909"/>
                  </a:lnTo>
                  <a:cubicBezTo>
                    <a:pt x="80" y="1908"/>
                    <a:pt x="81" y="1906"/>
                    <a:pt x="82" y="1905"/>
                  </a:cubicBezTo>
                  <a:cubicBezTo>
                    <a:pt x="84" y="1905"/>
                    <a:pt x="86" y="1906"/>
                    <a:pt x="86" y="1908"/>
                  </a:cubicBezTo>
                  <a:lnTo>
                    <a:pt x="86" y="1908"/>
                  </a:lnTo>
                  <a:cubicBezTo>
                    <a:pt x="87" y="1909"/>
                    <a:pt x="86" y="1911"/>
                    <a:pt x="84" y="1912"/>
                  </a:cubicBezTo>
                  <a:cubicBezTo>
                    <a:pt x="82" y="1912"/>
                    <a:pt x="81" y="1911"/>
                    <a:pt x="80" y="1909"/>
                  </a:cubicBezTo>
                  <a:close/>
                  <a:moveTo>
                    <a:pt x="77" y="1897"/>
                  </a:moveTo>
                  <a:lnTo>
                    <a:pt x="77" y="1897"/>
                  </a:lnTo>
                  <a:cubicBezTo>
                    <a:pt x="77" y="1895"/>
                    <a:pt x="78" y="1894"/>
                    <a:pt x="79" y="1893"/>
                  </a:cubicBezTo>
                  <a:cubicBezTo>
                    <a:pt x="81" y="1893"/>
                    <a:pt x="83" y="1894"/>
                    <a:pt x="83" y="1896"/>
                  </a:cubicBezTo>
                  <a:lnTo>
                    <a:pt x="83" y="1896"/>
                  </a:lnTo>
                  <a:cubicBezTo>
                    <a:pt x="84" y="1897"/>
                    <a:pt x="83" y="1899"/>
                    <a:pt x="81" y="1899"/>
                  </a:cubicBezTo>
                  <a:cubicBezTo>
                    <a:pt x="79" y="1900"/>
                    <a:pt x="78" y="1899"/>
                    <a:pt x="77" y="1897"/>
                  </a:cubicBezTo>
                  <a:close/>
                  <a:moveTo>
                    <a:pt x="74" y="1885"/>
                  </a:moveTo>
                  <a:lnTo>
                    <a:pt x="74" y="1885"/>
                  </a:lnTo>
                  <a:cubicBezTo>
                    <a:pt x="74" y="1883"/>
                    <a:pt x="75" y="1882"/>
                    <a:pt x="76" y="1881"/>
                  </a:cubicBezTo>
                  <a:cubicBezTo>
                    <a:pt x="78" y="1881"/>
                    <a:pt x="80" y="1882"/>
                    <a:pt x="80" y="1883"/>
                  </a:cubicBezTo>
                  <a:lnTo>
                    <a:pt x="80" y="1883"/>
                  </a:lnTo>
                  <a:cubicBezTo>
                    <a:pt x="81" y="1885"/>
                    <a:pt x="80" y="1887"/>
                    <a:pt x="78" y="1887"/>
                  </a:cubicBezTo>
                  <a:cubicBezTo>
                    <a:pt x="76" y="1888"/>
                    <a:pt x="75" y="1887"/>
                    <a:pt x="74" y="1885"/>
                  </a:cubicBezTo>
                  <a:close/>
                  <a:moveTo>
                    <a:pt x="71" y="1873"/>
                  </a:moveTo>
                  <a:lnTo>
                    <a:pt x="71" y="1873"/>
                  </a:lnTo>
                  <a:cubicBezTo>
                    <a:pt x="71" y="1871"/>
                    <a:pt x="72" y="1869"/>
                    <a:pt x="73" y="1869"/>
                  </a:cubicBezTo>
                  <a:cubicBezTo>
                    <a:pt x="75" y="1869"/>
                    <a:pt x="77" y="1870"/>
                    <a:pt x="77" y="1871"/>
                  </a:cubicBezTo>
                  <a:lnTo>
                    <a:pt x="77" y="1871"/>
                  </a:lnTo>
                  <a:cubicBezTo>
                    <a:pt x="78" y="1873"/>
                    <a:pt x="77" y="1875"/>
                    <a:pt x="75" y="1875"/>
                  </a:cubicBezTo>
                  <a:cubicBezTo>
                    <a:pt x="73" y="1876"/>
                    <a:pt x="72" y="1875"/>
                    <a:pt x="71" y="1873"/>
                  </a:cubicBezTo>
                  <a:close/>
                  <a:moveTo>
                    <a:pt x="68" y="1861"/>
                  </a:moveTo>
                  <a:lnTo>
                    <a:pt x="68" y="1861"/>
                  </a:lnTo>
                  <a:cubicBezTo>
                    <a:pt x="68" y="1859"/>
                    <a:pt x="69" y="1857"/>
                    <a:pt x="71" y="1857"/>
                  </a:cubicBezTo>
                  <a:cubicBezTo>
                    <a:pt x="72" y="1856"/>
                    <a:pt x="74" y="1857"/>
                    <a:pt x="74" y="1859"/>
                  </a:cubicBezTo>
                  <a:lnTo>
                    <a:pt x="74" y="1859"/>
                  </a:lnTo>
                  <a:cubicBezTo>
                    <a:pt x="75" y="1861"/>
                    <a:pt x="74" y="1863"/>
                    <a:pt x="72" y="1863"/>
                  </a:cubicBezTo>
                  <a:cubicBezTo>
                    <a:pt x="70" y="1863"/>
                    <a:pt x="69" y="1862"/>
                    <a:pt x="68" y="1861"/>
                  </a:cubicBezTo>
                  <a:close/>
                  <a:moveTo>
                    <a:pt x="66" y="1848"/>
                  </a:moveTo>
                  <a:lnTo>
                    <a:pt x="66" y="1848"/>
                  </a:lnTo>
                  <a:cubicBezTo>
                    <a:pt x="65" y="1847"/>
                    <a:pt x="66" y="1845"/>
                    <a:pt x="68" y="1845"/>
                  </a:cubicBezTo>
                  <a:cubicBezTo>
                    <a:pt x="70" y="1844"/>
                    <a:pt x="71" y="1845"/>
                    <a:pt x="72" y="1847"/>
                  </a:cubicBezTo>
                  <a:lnTo>
                    <a:pt x="72" y="1847"/>
                  </a:lnTo>
                  <a:cubicBezTo>
                    <a:pt x="72" y="1849"/>
                    <a:pt x="71" y="1850"/>
                    <a:pt x="69" y="1851"/>
                  </a:cubicBezTo>
                  <a:cubicBezTo>
                    <a:pt x="68" y="1851"/>
                    <a:pt x="66" y="1850"/>
                    <a:pt x="66" y="1848"/>
                  </a:cubicBezTo>
                  <a:close/>
                  <a:moveTo>
                    <a:pt x="63" y="1836"/>
                  </a:moveTo>
                  <a:lnTo>
                    <a:pt x="63" y="1836"/>
                  </a:lnTo>
                  <a:cubicBezTo>
                    <a:pt x="62" y="1835"/>
                    <a:pt x="63" y="1833"/>
                    <a:pt x="65" y="1832"/>
                  </a:cubicBezTo>
                  <a:cubicBezTo>
                    <a:pt x="67" y="1832"/>
                    <a:pt x="69" y="1833"/>
                    <a:pt x="69" y="1835"/>
                  </a:cubicBezTo>
                  <a:lnTo>
                    <a:pt x="69" y="1835"/>
                  </a:lnTo>
                  <a:cubicBezTo>
                    <a:pt x="69" y="1836"/>
                    <a:pt x="68" y="1838"/>
                    <a:pt x="67" y="1839"/>
                  </a:cubicBezTo>
                  <a:cubicBezTo>
                    <a:pt x="65" y="1839"/>
                    <a:pt x="63" y="1838"/>
                    <a:pt x="63" y="1836"/>
                  </a:cubicBezTo>
                  <a:close/>
                  <a:moveTo>
                    <a:pt x="60" y="1824"/>
                  </a:moveTo>
                  <a:lnTo>
                    <a:pt x="60" y="1824"/>
                  </a:lnTo>
                  <a:cubicBezTo>
                    <a:pt x="60" y="1822"/>
                    <a:pt x="61" y="1821"/>
                    <a:pt x="62" y="1820"/>
                  </a:cubicBezTo>
                  <a:cubicBezTo>
                    <a:pt x="64" y="1820"/>
                    <a:pt x="66" y="1821"/>
                    <a:pt x="66" y="1823"/>
                  </a:cubicBezTo>
                  <a:lnTo>
                    <a:pt x="66" y="1823"/>
                  </a:lnTo>
                  <a:cubicBezTo>
                    <a:pt x="67" y="1824"/>
                    <a:pt x="66" y="1826"/>
                    <a:pt x="64" y="1826"/>
                  </a:cubicBezTo>
                  <a:cubicBezTo>
                    <a:pt x="62" y="1827"/>
                    <a:pt x="61" y="1826"/>
                    <a:pt x="60" y="1824"/>
                  </a:cubicBezTo>
                  <a:close/>
                  <a:moveTo>
                    <a:pt x="58" y="1812"/>
                  </a:moveTo>
                  <a:lnTo>
                    <a:pt x="58" y="1812"/>
                  </a:lnTo>
                  <a:cubicBezTo>
                    <a:pt x="57" y="1810"/>
                    <a:pt x="58" y="1808"/>
                    <a:pt x="60" y="1808"/>
                  </a:cubicBezTo>
                  <a:cubicBezTo>
                    <a:pt x="61" y="1808"/>
                    <a:pt x="63" y="1809"/>
                    <a:pt x="64" y="1810"/>
                  </a:cubicBezTo>
                  <a:lnTo>
                    <a:pt x="64" y="1810"/>
                  </a:lnTo>
                  <a:cubicBezTo>
                    <a:pt x="64" y="1812"/>
                    <a:pt x="63" y="1814"/>
                    <a:pt x="61" y="1814"/>
                  </a:cubicBezTo>
                  <a:cubicBezTo>
                    <a:pt x="60" y="1815"/>
                    <a:pt x="58" y="1814"/>
                    <a:pt x="58" y="1812"/>
                  </a:cubicBezTo>
                  <a:close/>
                  <a:moveTo>
                    <a:pt x="55" y="1800"/>
                  </a:moveTo>
                  <a:lnTo>
                    <a:pt x="55" y="1800"/>
                  </a:lnTo>
                  <a:cubicBezTo>
                    <a:pt x="55" y="1798"/>
                    <a:pt x="56" y="1796"/>
                    <a:pt x="57" y="1796"/>
                  </a:cubicBezTo>
                  <a:cubicBezTo>
                    <a:pt x="59" y="1795"/>
                    <a:pt x="61" y="1796"/>
                    <a:pt x="61" y="1798"/>
                  </a:cubicBezTo>
                  <a:lnTo>
                    <a:pt x="61" y="1798"/>
                  </a:lnTo>
                  <a:cubicBezTo>
                    <a:pt x="62" y="1800"/>
                    <a:pt x="61" y="1801"/>
                    <a:pt x="59" y="1802"/>
                  </a:cubicBezTo>
                  <a:cubicBezTo>
                    <a:pt x="57" y="1802"/>
                    <a:pt x="56" y="1801"/>
                    <a:pt x="55" y="1800"/>
                  </a:cubicBezTo>
                  <a:close/>
                  <a:moveTo>
                    <a:pt x="53" y="1787"/>
                  </a:moveTo>
                  <a:lnTo>
                    <a:pt x="53" y="1787"/>
                  </a:lnTo>
                  <a:cubicBezTo>
                    <a:pt x="52" y="1786"/>
                    <a:pt x="53" y="1784"/>
                    <a:pt x="55" y="1783"/>
                  </a:cubicBezTo>
                  <a:cubicBezTo>
                    <a:pt x="57" y="1783"/>
                    <a:pt x="58" y="1784"/>
                    <a:pt x="59" y="1786"/>
                  </a:cubicBezTo>
                  <a:lnTo>
                    <a:pt x="59" y="1786"/>
                  </a:lnTo>
                  <a:cubicBezTo>
                    <a:pt x="59" y="1787"/>
                    <a:pt x="58" y="1789"/>
                    <a:pt x="56" y="1790"/>
                  </a:cubicBezTo>
                  <a:cubicBezTo>
                    <a:pt x="55" y="1790"/>
                    <a:pt x="53" y="1789"/>
                    <a:pt x="53" y="1787"/>
                  </a:cubicBezTo>
                  <a:close/>
                  <a:moveTo>
                    <a:pt x="50" y="1775"/>
                  </a:moveTo>
                  <a:lnTo>
                    <a:pt x="50" y="1775"/>
                  </a:lnTo>
                  <a:cubicBezTo>
                    <a:pt x="50" y="1773"/>
                    <a:pt x="51" y="1772"/>
                    <a:pt x="53" y="1771"/>
                  </a:cubicBezTo>
                  <a:cubicBezTo>
                    <a:pt x="54" y="1771"/>
                    <a:pt x="56" y="1772"/>
                    <a:pt x="56" y="1773"/>
                  </a:cubicBezTo>
                  <a:lnTo>
                    <a:pt x="56" y="1773"/>
                  </a:lnTo>
                  <a:cubicBezTo>
                    <a:pt x="57" y="1775"/>
                    <a:pt x="56" y="1777"/>
                    <a:pt x="54" y="1777"/>
                  </a:cubicBezTo>
                  <a:cubicBezTo>
                    <a:pt x="52" y="1778"/>
                    <a:pt x="51" y="1777"/>
                    <a:pt x="50" y="1775"/>
                  </a:cubicBezTo>
                  <a:close/>
                  <a:moveTo>
                    <a:pt x="48" y="1763"/>
                  </a:moveTo>
                  <a:lnTo>
                    <a:pt x="48" y="1763"/>
                  </a:lnTo>
                  <a:cubicBezTo>
                    <a:pt x="47" y="1761"/>
                    <a:pt x="48" y="1759"/>
                    <a:pt x="50" y="1759"/>
                  </a:cubicBezTo>
                  <a:cubicBezTo>
                    <a:pt x="52" y="1759"/>
                    <a:pt x="54" y="1760"/>
                    <a:pt x="54" y="1761"/>
                  </a:cubicBezTo>
                  <a:lnTo>
                    <a:pt x="54" y="1761"/>
                  </a:lnTo>
                  <a:cubicBezTo>
                    <a:pt x="54" y="1763"/>
                    <a:pt x="53" y="1765"/>
                    <a:pt x="52" y="1765"/>
                  </a:cubicBezTo>
                  <a:cubicBezTo>
                    <a:pt x="50" y="1765"/>
                    <a:pt x="48" y="1764"/>
                    <a:pt x="48" y="1763"/>
                  </a:cubicBezTo>
                  <a:close/>
                  <a:moveTo>
                    <a:pt x="46" y="1750"/>
                  </a:moveTo>
                  <a:lnTo>
                    <a:pt x="46" y="1750"/>
                  </a:lnTo>
                  <a:cubicBezTo>
                    <a:pt x="45" y="1749"/>
                    <a:pt x="46" y="1747"/>
                    <a:pt x="48" y="1747"/>
                  </a:cubicBezTo>
                  <a:cubicBezTo>
                    <a:pt x="50" y="1746"/>
                    <a:pt x="51" y="1747"/>
                    <a:pt x="52" y="1749"/>
                  </a:cubicBezTo>
                  <a:lnTo>
                    <a:pt x="52" y="1749"/>
                  </a:lnTo>
                  <a:cubicBezTo>
                    <a:pt x="52" y="1751"/>
                    <a:pt x="51" y="1752"/>
                    <a:pt x="49" y="1753"/>
                  </a:cubicBezTo>
                  <a:cubicBezTo>
                    <a:pt x="48" y="1753"/>
                    <a:pt x="46" y="1752"/>
                    <a:pt x="46" y="1750"/>
                  </a:cubicBezTo>
                  <a:close/>
                  <a:moveTo>
                    <a:pt x="44" y="1738"/>
                  </a:moveTo>
                  <a:lnTo>
                    <a:pt x="44" y="1738"/>
                  </a:lnTo>
                  <a:cubicBezTo>
                    <a:pt x="43" y="1736"/>
                    <a:pt x="44" y="1735"/>
                    <a:pt x="46" y="1734"/>
                  </a:cubicBezTo>
                  <a:cubicBezTo>
                    <a:pt x="47" y="1734"/>
                    <a:pt x="49" y="1735"/>
                    <a:pt x="50" y="1737"/>
                  </a:cubicBezTo>
                  <a:lnTo>
                    <a:pt x="50" y="1737"/>
                  </a:lnTo>
                  <a:cubicBezTo>
                    <a:pt x="50" y="1738"/>
                    <a:pt x="49" y="1740"/>
                    <a:pt x="47" y="1740"/>
                  </a:cubicBezTo>
                  <a:cubicBezTo>
                    <a:pt x="46" y="1741"/>
                    <a:pt x="44" y="1740"/>
                    <a:pt x="44" y="1738"/>
                  </a:cubicBezTo>
                  <a:close/>
                  <a:moveTo>
                    <a:pt x="41" y="1726"/>
                  </a:moveTo>
                  <a:lnTo>
                    <a:pt x="41" y="1726"/>
                  </a:lnTo>
                  <a:cubicBezTo>
                    <a:pt x="41" y="1724"/>
                    <a:pt x="42" y="1722"/>
                    <a:pt x="44" y="1722"/>
                  </a:cubicBezTo>
                  <a:cubicBezTo>
                    <a:pt x="45" y="1722"/>
                    <a:pt x="47" y="1723"/>
                    <a:pt x="47" y="1724"/>
                  </a:cubicBezTo>
                  <a:lnTo>
                    <a:pt x="47" y="1724"/>
                  </a:lnTo>
                  <a:cubicBezTo>
                    <a:pt x="48" y="1726"/>
                    <a:pt x="47" y="1728"/>
                    <a:pt x="45" y="1728"/>
                  </a:cubicBezTo>
                  <a:cubicBezTo>
                    <a:pt x="44" y="1728"/>
                    <a:pt x="42" y="1727"/>
                    <a:pt x="41" y="1726"/>
                  </a:cubicBezTo>
                  <a:close/>
                  <a:moveTo>
                    <a:pt x="39" y="1713"/>
                  </a:moveTo>
                  <a:lnTo>
                    <a:pt x="39" y="1713"/>
                  </a:lnTo>
                  <a:cubicBezTo>
                    <a:pt x="39" y="1712"/>
                    <a:pt x="40" y="1710"/>
                    <a:pt x="42" y="1710"/>
                  </a:cubicBezTo>
                  <a:cubicBezTo>
                    <a:pt x="43" y="1709"/>
                    <a:pt x="45" y="1710"/>
                    <a:pt x="45" y="1712"/>
                  </a:cubicBezTo>
                  <a:lnTo>
                    <a:pt x="45" y="1712"/>
                  </a:lnTo>
                  <a:cubicBezTo>
                    <a:pt x="46" y="1714"/>
                    <a:pt x="45" y="1715"/>
                    <a:pt x="43" y="1716"/>
                  </a:cubicBezTo>
                  <a:cubicBezTo>
                    <a:pt x="41" y="1716"/>
                    <a:pt x="40" y="1715"/>
                    <a:pt x="39" y="1713"/>
                  </a:cubicBezTo>
                  <a:close/>
                  <a:moveTo>
                    <a:pt x="37" y="1701"/>
                  </a:moveTo>
                  <a:lnTo>
                    <a:pt x="37" y="1701"/>
                  </a:lnTo>
                  <a:cubicBezTo>
                    <a:pt x="37" y="1699"/>
                    <a:pt x="38" y="1698"/>
                    <a:pt x="40" y="1697"/>
                  </a:cubicBezTo>
                  <a:cubicBezTo>
                    <a:pt x="41" y="1697"/>
                    <a:pt x="43" y="1698"/>
                    <a:pt x="43" y="1700"/>
                  </a:cubicBezTo>
                  <a:lnTo>
                    <a:pt x="43" y="1700"/>
                  </a:lnTo>
                  <a:cubicBezTo>
                    <a:pt x="44" y="1701"/>
                    <a:pt x="43" y="1703"/>
                    <a:pt x="41" y="1703"/>
                  </a:cubicBezTo>
                  <a:cubicBezTo>
                    <a:pt x="39" y="1704"/>
                    <a:pt x="38" y="1703"/>
                    <a:pt x="37" y="1701"/>
                  </a:cubicBezTo>
                  <a:close/>
                  <a:moveTo>
                    <a:pt x="35" y="1689"/>
                  </a:moveTo>
                  <a:lnTo>
                    <a:pt x="35" y="1689"/>
                  </a:lnTo>
                  <a:cubicBezTo>
                    <a:pt x="35" y="1687"/>
                    <a:pt x="36" y="1685"/>
                    <a:pt x="38" y="1685"/>
                  </a:cubicBezTo>
                  <a:cubicBezTo>
                    <a:pt x="39" y="1685"/>
                    <a:pt x="41" y="1686"/>
                    <a:pt x="41" y="1687"/>
                  </a:cubicBezTo>
                  <a:lnTo>
                    <a:pt x="41" y="1687"/>
                  </a:lnTo>
                  <a:cubicBezTo>
                    <a:pt x="42" y="1689"/>
                    <a:pt x="41" y="1691"/>
                    <a:pt x="39" y="1691"/>
                  </a:cubicBezTo>
                  <a:cubicBezTo>
                    <a:pt x="37" y="1691"/>
                    <a:pt x="36" y="1690"/>
                    <a:pt x="35" y="1689"/>
                  </a:cubicBezTo>
                  <a:close/>
                  <a:moveTo>
                    <a:pt x="34" y="1676"/>
                  </a:moveTo>
                  <a:lnTo>
                    <a:pt x="34" y="1676"/>
                  </a:lnTo>
                  <a:cubicBezTo>
                    <a:pt x="33" y="1675"/>
                    <a:pt x="34" y="1673"/>
                    <a:pt x="36" y="1673"/>
                  </a:cubicBezTo>
                  <a:cubicBezTo>
                    <a:pt x="37" y="1672"/>
                    <a:pt x="39" y="1673"/>
                    <a:pt x="40" y="1675"/>
                  </a:cubicBezTo>
                  <a:lnTo>
                    <a:pt x="40" y="1675"/>
                  </a:lnTo>
                  <a:cubicBezTo>
                    <a:pt x="40" y="1677"/>
                    <a:pt x="39" y="1678"/>
                    <a:pt x="37" y="1679"/>
                  </a:cubicBezTo>
                  <a:cubicBezTo>
                    <a:pt x="36" y="1679"/>
                    <a:pt x="34" y="1678"/>
                    <a:pt x="34" y="1676"/>
                  </a:cubicBezTo>
                  <a:close/>
                  <a:moveTo>
                    <a:pt x="32" y="1664"/>
                  </a:moveTo>
                  <a:lnTo>
                    <a:pt x="32" y="1664"/>
                  </a:lnTo>
                  <a:cubicBezTo>
                    <a:pt x="31" y="1662"/>
                    <a:pt x="32" y="1661"/>
                    <a:pt x="34" y="1660"/>
                  </a:cubicBezTo>
                  <a:cubicBezTo>
                    <a:pt x="36" y="1660"/>
                    <a:pt x="37" y="1661"/>
                    <a:pt x="38" y="1662"/>
                  </a:cubicBezTo>
                  <a:lnTo>
                    <a:pt x="38" y="1663"/>
                  </a:lnTo>
                  <a:cubicBezTo>
                    <a:pt x="38" y="1664"/>
                    <a:pt x="37" y="1666"/>
                    <a:pt x="35" y="1666"/>
                  </a:cubicBezTo>
                  <a:cubicBezTo>
                    <a:pt x="34" y="1667"/>
                    <a:pt x="32" y="1666"/>
                    <a:pt x="32" y="1664"/>
                  </a:cubicBezTo>
                  <a:close/>
                  <a:moveTo>
                    <a:pt x="30" y="1652"/>
                  </a:moveTo>
                  <a:lnTo>
                    <a:pt x="30" y="1652"/>
                  </a:lnTo>
                  <a:cubicBezTo>
                    <a:pt x="29" y="1650"/>
                    <a:pt x="30" y="1648"/>
                    <a:pt x="32" y="1648"/>
                  </a:cubicBezTo>
                  <a:cubicBezTo>
                    <a:pt x="34" y="1647"/>
                    <a:pt x="35" y="1648"/>
                    <a:pt x="36" y="1650"/>
                  </a:cubicBezTo>
                  <a:lnTo>
                    <a:pt x="36" y="1650"/>
                  </a:lnTo>
                  <a:cubicBezTo>
                    <a:pt x="36" y="1652"/>
                    <a:pt x="35" y="1654"/>
                    <a:pt x="34" y="1654"/>
                  </a:cubicBezTo>
                  <a:cubicBezTo>
                    <a:pt x="32" y="1654"/>
                    <a:pt x="30" y="1653"/>
                    <a:pt x="30" y="1652"/>
                  </a:cubicBezTo>
                  <a:close/>
                  <a:moveTo>
                    <a:pt x="28" y="1639"/>
                  </a:moveTo>
                  <a:lnTo>
                    <a:pt x="28" y="1639"/>
                  </a:lnTo>
                  <a:cubicBezTo>
                    <a:pt x="28" y="1638"/>
                    <a:pt x="29" y="1636"/>
                    <a:pt x="30" y="1635"/>
                  </a:cubicBezTo>
                  <a:cubicBezTo>
                    <a:pt x="32" y="1635"/>
                    <a:pt x="34" y="1636"/>
                    <a:pt x="34" y="1638"/>
                  </a:cubicBezTo>
                  <a:lnTo>
                    <a:pt x="34" y="1638"/>
                  </a:lnTo>
                  <a:cubicBezTo>
                    <a:pt x="35" y="1639"/>
                    <a:pt x="34" y="1641"/>
                    <a:pt x="32" y="1642"/>
                  </a:cubicBezTo>
                  <a:cubicBezTo>
                    <a:pt x="30" y="1642"/>
                    <a:pt x="29" y="1641"/>
                    <a:pt x="28" y="1639"/>
                  </a:cubicBezTo>
                  <a:close/>
                  <a:moveTo>
                    <a:pt x="27" y="1627"/>
                  </a:moveTo>
                  <a:lnTo>
                    <a:pt x="27" y="1627"/>
                  </a:lnTo>
                  <a:cubicBezTo>
                    <a:pt x="26" y="1625"/>
                    <a:pt x="27" y="1623"/>
                    <a:pt x="29" y="1623"/>
                  </a:cubicBezTo>
                  <a:cubicBezTo>
                    <a:pt x="30" y="1623"/>
                    <a:pt x="32" y="1624"/>
                    <a:pt x="33" y="1625"/>
                  </a:cubicBezTo>
                  <a:lnTo>
                    <a:pt x="33" y="1625"/>
                  </a:lnTo>
                  <a:cubicBezTo>
                    <a:pt x="33" y="1627"/>
                    <a:pt x="32" y="1629"/>
                    <a:pt x="30" y="1629"/>
                  </a:cubicBezTo>
                  <a:cubicBezTo>
                    <a:pt x="29" y="1630"/>
                    <a:pt x="27" y="1629"/>
                    <a:pt x="27" y="1627"/>
                  </a:cubicBezTo>
                  <a:close/>
                  <a:moveTo>
                    <a:pt x="25" y="1614"/>
                  </a:moveTo>
                  <a:lnTo>
                    <a:pt x="25" y="1614"/>
                  </a:lnTo>
                  <a:cubicBezTo>
                    <a:pt x="25" y="1613"/>
                    <a:pt x="26" y="1611"/>
                    <a:pt x="27" y="1611"/>
                  </a:cubicBezTo>
                  <a:cubicBezTo>
                    <a:pt x="29" y="1610"/>
                    <a:pt x="31" y="1611"/>
                    <a:pt x="31" y="1613"/>
                  </a:cubicBezTo>
                  <a:lnTo>
                    <a:pt x="31" y="1613"/>
                  </a:lnTo>
                  <a:cubicBezTo>
                    <a:pt x="31" y="1615"/>
                    <a:pt x="30" y="1616"/>
                    <a:pt x="29" y="1617"/>
                  </a:cubicBezTo>
                  <a:cubicBezTo>
                    <a:pt x="27" y="1617"/>
                    <a:pt x="25" y="1616"/>
                    <a:pt x="25" y="1614"/>
                  </a:cubicBezTo>
                  <a:close/>
                  <a:moveTo>
                    <a:pt x="23" y="1602"/>
                  </a:moveTo>
                  <a:lnTo>
                    <a:pt x="23" y="1602"/>
                  </a:lnTo>
                  <a:cubicBezTo>
                    <a:pt x="23" y="1600"/>
                    <a:pt x="24" y="1599"/>
                    <a:pt x="26" y="1598"/>
                  </a:cubicBezTo>
                  <a:cubicBezTo>
                    <a:pt x="27" y="1598"/>
                    <a:pt x="29" y="1599"/>
                    <a:pt x="29" y="1601"/>
                  </a:cubicBezTo>
                  <a:lnTo>
                    <a:pt x="29" y="1601"/>
                  </a:lnTo>
                  <a:cubicBezTo>
                    <a:pt x="30" y="1602"/>
                    <a:pt x="29" y="1604"/>
                    <a:pt x="27" y="1604"/>
                  </a:cubicBezTo>
                  <a:cubicBezTo>
                    <a:pt x="25" y="1605"/>
                    <a:pt x="24" y="1604"/>
                    <a:pt x="23" y="1602"/>
                  </a:cubicBezTo>
                  <a:close/>
                  <a:moveTo>
                    <a:pt x="22" y="1590"/>
                  </a:moveTo>
                  <a:lnTo>
                    <a:pt x="22" y="1590"/>
                  </a:lnTo>
                  <a:cubicBezTo>
                    <a:pt x="21" y="1588"/>
                    <a:pt x="22" y="1586"/>
                    <a:pt x="24" y="1586"/>
                  </a:cubicBezTo>
                  <a:cubicBezTo>
                    <a:pt x="26" y="1585"/>
                    <a:pt x="27" y="1586"/>
                    <a:pt x="28" y="1588"/>
                  </a:cubicBezTo>
                  <a:lnTo>
                    <a:pt x="28" y="1588"/>
                  </a:lnTo>
                  <a:cubicBezTo>
                    <a:pt x="28" y="1590"/>
                    <a:pt x="27" y="1591"/>
                    <a:pt x="26" y="1592"/>
                  </a:cubicBezTo>
                  <a:cubicBezTo>
                    <a:pt x="24" y="1592"/>
                    <a:pt x="22" y="1591"/>
                    <a:pt x="22" y="1590"/>
                  </a:cubicBezTo>
                  <a:close/>
                  <a:moveTo>
                    <a:pt x="20" y="1577"/>
                  </a:moveTo>
                  <a:lnTo>
                    <a:pt x="20" y="1577"/>
                  </a:lnTo>
                  <a:cubicBezTo>
                    <a:pt x="20" y="1576"/>
                    <a:pt x="21" y="1574"/>
                    <a:pt x="23" y="1573"/>
                  </a:cubicBezTo>
                  <a:cubicBezTo>
                    <a:pt x="24" y="1573"/>
                    <a:pt x="26" y="1574"/>
                    <a:pt x="26" y="1576"/>
                  </a:cubicBezTo>
                  <a:lnTo>
                    <a:pt x="26" y="1576"/>
                  </a:lnTo>
                  <a:cubicBezTo>
                    <a:pt x="27" y="1577"/>
                    <a:pt x="26" y="1579"/>
                    <a:pt x="24" y="1579"/>
                  </a:cubicBezTo>
                  <a:cubicBezTo>
                    <a:pt x="23" y="1580"/>
                    <a:pt x="21" y="1579"/>
                    <a:pt x="20" y="1577"/>
                  </a:cubicBezTo>
                  <a:close/>
                  <a:moveTo>
                    <a:pt x="19" y="1565"/>
                  </a:moveTo>
                  <a:lnTo>
                    <a:pt x="19" y="1565"/>
                  </a:lnTo>
                  <a:cubicBezTo>
                    <a:pt x="19" y="1563"/>
                    <a:pt x="20" y="1561"/>
                    <a:pt x="21" y="1561"/>
                  </a:cubicBezTo>
                  <a:cubicBezTo>
                    <a:pt x="23" y="1561"/>
                    <a:pt x="25" y="1562"/>
                    <a:pt x="25" y="1563"/>
                  </a:cubicBezTo>
                  <a:lnTo>
                    <a:pt x="25" y="1563"/>
                  </a:lnTo>
                  <a:cubicBezTo>
                    <a:pt x="26" y="1565"/>
                    <a:pt x="25" y="1567"/>
                    <a:pt x="23" y="1567"/>
                  </a:cubicBezTo>
                  <a:cubicBezTo>
                    <a:pt x="21" y="1567"/>
                    <a:pt x="19" y="1566"/>
                    <a:pt x="19" y="1565"/>
                  </a:cubicBezTo>
                  <a:close/>
                  <a:moveTo>
                    <a:pt x="18" y="1552"/>
                  </a:moveTo>
                  <a:lnTo>
                    <a:pt x="18" y="1552"/>
                  </a:lnTo>
                  <a:cubicBezTo>
                    <a:pt x="17" y="1551"/>
                    <a:pt x="18" y="1549"/>
                    <a:pt x="20" y="1549"/>
                  </a:cubicBezTo>
                  <a:cubicBezTo>
                    <a:pt x="22" y="1548"/>
                    <a:pt x="23" y="1549"/>
                    <a:pt x="24" y="1551"/>
                  </a:cubicBezTo>
                  <a:lnTo>
                    <a:pt x="24" y="1551"/>
                  </a:lnTo>
                  <a:cubicBezTo>
                    <a:pt x="24" y="1552"/>
                    <a:pt x="23" y="1554"/>
                    <a:pt x="21" y="1555"/>
                  </a:cubicBezTo>
                  <a:cubicBezTo>
                    <a:pt x="20" y="1555"/>
                    <a:pt x="18" y="1554"/>
                    <a:pt x="18" y="1552"/>
                  </a:cubicBezTo>
                  <a:close/>
                  <a:moveTo>
                    <a:pt x="16" y="1540"/>
                  </a:moveTo>
                  <a:lnTo>
                    <a:pt x="16" y="1540"/>
                  </a:lnTo>
                  <a:cubicBezTo>
                    <a:pt x="16" y="1538"/>
                    <a:pt x="17" y="1537"/>
                    <a:pt x="19" y="1536"/>
                  </a:cubicBezTo>
                  <a:cubicBezTo>
                    <a:pt x="20" y="1536"/>
                    <a:pt x="22" y="1537"/>
                    <a:pt x="22" y="1538"/>
                  </a:cubicBezTo>
                  <a:lnTo>
                    <a:pt x="22" y="1538"/>
                  </a:lnTo>
                  <a:cubicBezTo>
                    <a:pt x="23" y="1540"/>
                    <a:pt x="22" y="1542"/>
                    <a:pt x="20" y="1542"/>
                  </a:cubicBezTo>
                  <a:cubicBezTo>
                    <a:pt x="18" y="1543"/>
                    <a:pt x="17" y="1542"/>
                    <a:pt x="16" y="1540"/>
                  </a:cubicBezTo>
                  <a:close/>
                  <a:moveTo>
                    <a:pt x="15" y="1527"/>
                  </a:moveTo>
                  <a:lnTo>
                    <a:pt x="15" y="1527"/>
                  </a:lnTo>
                  <a:cubicBezTo>
                    <a:pt x="15" y="1526"/>
                    <a:pt x="16" y="1524"/>
                    <a:pt x="17" y="1524"/>
                  </a:cubicBezTo>
                  <a:cubicBezTo>
                    <a:pt x="19" y="1523"/>
                    <a:pt x="21" y="1524"/>
                    <a:pt x="21" y="1526"/>
                  </a:cubicBezTo>
                  <a:lnTo>
                    <a:pt x="21" y="1526"/>
                  </a:lnTo>
                  <a:cubicBezTo>
                    <a:pt x="22" y="1528"/>
                    <a:pt x="21" y="1529"/>
                    <a:pt x="19" y="1530"/>
                  </a:cubicBezTo>
                  <a:cubicBezTo>
                    <a:pt x="17" y="1530"/>
                    <a:pt x="16" y="1529"/>
                    <a:pt x="15" y="1527"/>
                  </a:cubicBezTo>
                  <a:close/>
                  <a:moveTo>
                    <a:pt x="14" y="1515"/>
                  </a:moveTo>
                  <a:lnTo>
                    <a:pt x="14" y="1515"/>
                  </a:lnTo>
                  <a:cubicBezTo>
                    <a:pt x="14" y="1513"/>
                    <a:pt x="15" y="1512"/>
                    <a:pt x="16" y="1511"/>
                  </a:cubicBezTo>
                  <a:cubicBezTo>
                    <a:pt x="18" y="1511"/>
                    <a:pt x="20" y="1512"/>
                    <a:pt x="20" y="1513"/>
                  </a:cubicBezTo>
                  <a:lnTo>
                    <a:pt x="20" y="1513"/>
                  </a:lnTo>
                  <a:cubicBezTo>
                    <a:pt x="21" y="1515"/>
                    <a:pt x="19" y="1517"/>
                    <a:pt x="18" y="1517"/>
                  </a:cubicBezTo>
                  <a:cubicBezTo>
                    <a:pt x="16" y="1518"/>
                    <a:pt x="14" y="1517"/>
                    <a:pt x="14" y="1515"/>
                  </a:cubicBezTo>
                  <a:close/>
                  <a:moveTo>
                    <a:pt x="13" y="1503"/>
                  </a:moveTo>
                  <a:lnTo>
                    <a:pt x="13" y="1503"/>
                  </a:lnTo>
                  <a:cubicBezTo>
                    <a:pt x="13" y="1501"/>
                    <a:pt x="14" y="1499"/>
                    <a:pt x="15" y="1499"/>
                  </a:cubicBezTo>
                  <a:cubicBezTo>
                    <a:pt x="17" y="1498"/>
                    <a:pt x="19" y="1499"/>
                    <a:pt x="19" y="1501"/>
                  </a:cubicBezTo>
                  <a:lnTo>
                    <a:pt x="19" y="1501"/>
                  </a:lnTo>
                  <a:cubicBezTo>
                    <a:pt x="19" y="1503"/>
                    <a:pt x="18" y="1504"/>
                    <a:pt x="17" y="1505"/>
                  </a:cubicBezTo>
                  <a:cubicBezTo>
                    <a:pt x="15" y="1505"/>
                    <a:pt x="13" y="1504"/>
                    <a:pt x="13" y="1503"/>
                  </a:cubicBezTo>
                  <a:close/>
                  <a:moveTo>
                    <a:pt x="12" y="1490"/>
                  </a:moveTo>
                  <a:lnTo>
                    <a:pt x="12" y="1490"/>
                  </a:lnTo>
                  <a:cubicBezTo>
                    <a:pt x="11" y="1488"/>
                    <a:pt x="12" y="1487"/>
                    <a:pt x="14" y="1486"/>
                  </a:cubicBezTo>
                  <a:cubicBezTo>
                    <a:pt x="16" y="1486"/>
                    <a:pt x="17" y="1487"/>
                    <a:pt x="18" y="1489"/>
                  </a:cubicBezTo>
                  <a:lnTo>
                    <a:pt x="18" y="1489"/>
                  </a:lnTo>
                  <a:cubicBezTo>
                    <a:pt x="18" y="1490"/>
                    <a:pt x="17" y="1492"/>
                    <a:pt x="16" y="1492"/>
                  </a:cubicBezTo>
                  <a:cubicBezTo>
                    <a:pt x="14" y="1493"/>
                    <a:pt x="12" y="1492"/>
                    <a:pt x="12" y="1490"/>
                  </a:cubicBezTo>
                  <a:close/>
                  <a:moveTo>
                    <a:pt x="11" y="1478"/>
                  </a:moveTo>
                  <a:lnTo>
                    <a:pt x="11" y="1478"/>
                  </a:lnTo>
                  <a:cubicBezTo>
                    <a:pt x="10" y="1476"/>
                    <a:pt x="11" y="1474"/>
                    <a:pt x="13" y="1474"/>
                  </a:cubicBezTo>
                  <a:cubicBezTo>
                    <a:pt x="15" y="1473"/>
                    <a:pt x="16" y="1474"/>
                    <a:pt x="17" y="1476"/>
                  </a:cubicBezTo>
                  <a:lnTo>
                    <a:pt x="17" y="1476"/>
                  </a:lnTo>
                  <a:cubicBezTo>
                    <a:pt x="17" y="1478"/>
                    <a:pt x="16" y="1479"/>
                    <a:pt x="15" y="1480"/>
                  </a:cubicBezTo>
                  <a:cubicBezTo>
                    <a:pt x="13" y="1480"/>
                    <a:pt x="11" y="1479"/>
                    <a:pt x="11" y="1478"/>
                  </a:cubicBezTo>
                  <a:close/>
                  <a:moveTo>
                    <a:pt x="10" y="1465"/>
                  </a:moveTo>
                  <a:lnTo>
                    <a:pt x="10" y="1465"/>
                  </a:lnTo>
                  <a:cubicBezTo>
                    <a:pt x="9" y="1464"/>
                    <a:pt x="10" y="1462"/>
                    <a:pt x="12" y="1461"/>
                  </a:cubicBezTo>
                  <a:cubicBezTo>
                    <a:pt x="14" y="1461"/>
                    <a:pt x="15" y="1462"/>
                    <a:pt x="16" y="1464"/>
                  </a:cubicBezTo>
                  <a:lnTo>
                    <a:pt x="16" y="1464"/>
                  </a:lnTo>
                  <a:cubicBezTo>
                    <a:pt x="16" y="1465"/>
                    <a:pt x="15" y="1467"/>
                    <a:pt x="14" y="1467"/>
                  </a:cubicBezTo>
                  <a:cubicBezTo>
                    <a:pt x="12" y="1468"/>
                    <a:pt x="10" y="1467"/>
                    <a:pt x="10" y="1465"/>
                  </a:cubicBezTo>
                  <a:close/>
                  <a:moveTo>
                    <a:pt x="9" y="1453"/>
                  </a:moveTo>
                  <a:lnTo>
                    <a:pt x="9" y="1453"/>
                  </a:lnTo>
                  <a:cubicBezTo>
                    <a:pt x="9" y="1451"/>
                    <a:pt x="9" y="1449"/>
                    <a:pt x="11" y="1449"/>
                  </a:cubicBezTo>
                  <a:cubicBezTo>
                    <a:pt x="13" y="1448"/>
                    <a:pt x="15" y="1449"/>
                    <a:pt x="15" y="1451"/>
                  </a:cubicBezTo>
                  <a:lnTo>
                    <a:pt x="15" y="1451"/>
                  </a:lnTo>
                  <a:cubicBezTo>
                    <a:pt x="15" y="1453"/>
                    <a:pt x="15" y="1454"/>
                    <a:pt x="13" y="1455"/>
                  </a:cubicBezTo>
                  <a:cubicBezTo>
                    <a:pt x="11" y="1455"/>
                    <a:pt x="9" y="1454"/>
                    <a:pt x="9" y="1453"/>
                  </a:cubicBezTo>
                  <a:close/>
                  <a:moveTo>
                    <a:pt x="8" y="1440"/>
                  </a:moveTo>
                  <a:lnTo>
                    <a:pt x="8" y="1440"/>
                  </a:lnTo>
                  <a:cubicBezTo>
                    <a:pt x="8" y="1439"/>
                    <a:pt x="9" y="1437"/>
                    <a:pt x="10" y="1436"/>
                  </a:cubicBezTo>
                  <a:cubicBezTo>
                    <a:pt x="12" y="1436"/>
                    <a:pt x="14" y="1437"/>
                    <a:pt x="14" y="1439"/>
                  </a:cubicBezTo>
                  <a:lnTo>
                    <a:pt x="14" y="1439"/>
                  </a:lnTo>
                  <a:cubicBezTo>
                    <a:pt x="15" y="1440"/>
                    <a:pt x="14" y="1442"/>
                    <a:pt x="12" y="1442"/>
                  </a:cubicBezTo>
                  <a:cubicBezTo>
                    <a:pt x="10" y="1443"/>
                    <a:pt x="9" y="1442"/>
                    <a:pt x="8" y="1440"/>
                  </a:cubicBezTo>
                  <a:close/>
                  <a:moveTo>
                    <a:pt x="7" y="1428"/>
                  </a:moveTo>
                  <a:lnTo>
                    <a:pt x="7" y="1428"/>
                  </a:lnTo>
                  <a:cubicBezTo>
                    <a:pt x="7" y="1426"/>
                    <a:pt x="8" y="1424"/>
                    <a:pt x="9" y="1424"/>
                  </a:cubicBezTo>
                  <a:cubicBezTo>
                    <a:pt x="11" y="1423"/>
                    <a:pt x="13" y="1424"/>
                    <a:pt x="13" y="1426"/>
                  </a:cubicBezTo>
                  <a:lnTo>
                    <a:pt x="13" y="1426"/>
                  </a:lnTo>
                  <a:cubicBezTo>
                    <a:pt x="14" y="1428"/>
                    <a:pt x="13" y="1430"/>
                    <a:pt x="11" y="1430"/>
                  </a:cubicBezTo>
                  <a:cubicBezTo>
                    <a:pt x="9" y="1430"/>
                    <a:pt x="8" y="1429"/>
                    <a:pt x="7" y="1428"/>
                  </a:cubicBezTo>
                  <a:close/>
                  <a:moveTo>
                    <a:pt x="6" y="1415"/>
                  </a:moveTo>
                  <a:lnTo>
                    <a:pt x="6" y="1415"/>
                  </a:lnTo>
                  <a:cubicBezTo>
                    <a:pt x="6" y="1414"/>
                    <a:pt x="7" y="1412"/>
                    <a:pt x="9" y="1411"/>
                  </a:cubicBezTo>
                  <a:cubicBezTo>
                    <a:pt x="10" y="1411"/>
                    <a:pt x="12" y="1412"/>
                    <a:pt x="12" y="1414"/>
                  </a:cubicBezTo>
                  <a:lnTo>
                    <a:pt x="12" y="1414"/>
                  </a:lnTo>
                  <a:cubicBezTo>
                    <a:pt x="13" y="1415"/>
                    <a:pt x="12" y="1417"/>
                    <a:pt x="10" y="1417"/>
                  </a:cubicBezTo>
                  <a:cubicBezTo>
                    <a:pt x="9" y="1418"/>
                    <a:pt x="7" y="1417"/>
                    <a:pt x="6" y="1415"/>
                  </a:cubicBezTo>
                  <a:close/>
                  <a:moveTo>
                    <a:pt x="6" y="1403"/>
                  </a:moveTo>
                  <a:lnTo>
                    <a:pt x="6" y="1403"/>
                  </a:lnTo>
                  <a:cubicBezTo>
                    <a:pt x="5" y="1401"/>
                    <a:pt x="6" y="1399"/>
                    <a:pt x="8" y="1399"/>
                  </a:cubicBezTo>
                  <a:cubicBezTo>
                    <a:pt x="10" y="1399"/>
                    <a:pt x="11" y="1399"/>
                    <a:pt x="12" y="1401"/>
                  </a:cubicBezTo>
                  <a:lnTo>
                    <a:pt x="12" y="1401"/>
                  </a:lnTo>
                  <a:cubicBezTo>
                    <a:pt x="12" y="1403"/>
                    <a:pt x="11" y="1405"/>
                    <a:pt x="10" y="1405"/>
                  </a:cubicBezTo>
                  <a:cubicBezTo>
                    <a:pt x="8" y="1405"/>
                    <a:pt x="6" y="1405"/>
                    <a:pt x="6" y="1403"/>
                  </a:cubicBezTo>
                  <a:close/>
                  <a:moveTo>
                    <a:pt x="5" y="1390"/>
                  </a:moveTo>
                  <a:lnTo>
                    <a:pt x="5" y="1390"/>
                  </a:lnTo>
                  <a:cubicBezTo>
                    <a:pt x="5" y="1389"/>
                    <a:pt x="6" y="1387"/>
                    <a:pt x="7" y="1387"/>
                  </a:cubicBezTo>
                  <a:cubicBezTo>
                    <a:pt x="9" y="1386"/>
                    <a:pt x="11" y="1387"/>
                    <a:pt x="11" y="1389"/>
                  </a:cubicBezTo>
                  <a:lnTo>
                    <a:pt x="11" y="1389"/>
                  </a:lnTo>
                  <a:cubicBezTo>
                    <a:pt x="12" y="1390"/>
                    <a:pt x="11" y="1392"/>
                    <a:pt x="9" y="1393"/>
                  </a:cubicBezTo>
                  <a:cubicBezTo>
                    <a:pt x="7" y="1393"/>
                    <a:pt x="6" y="1392"/>
                    <a:pt x="5" y="1390"/>
                  </a:cubicBezTo>
                  <a:close/>
                  <a:moveTo>
                    <a:pt x="5" y="1378"/>
                  </a:moveTo>
                  <a:lnTo>
                    <a:pt x="5" y="1378"/>
                  </a:lnTo>
                  <a:cubicBezTo>
                    <a:pt x="4" y="1376"/>
                    <a:pt x="5" y="1374"/>
                    <a:pt x="7" y="1374"/>
                  </a:cubicBezTo>
                  <a:cubicBezTo>
                    <a:pt x="8" y="1374"/>
                    <a:pt x="10" y="1374"/>
                    <a:pt x="11" y="1376"/>
                  </a:cubicBezTo>
                  <a:lnTo>
                    <a:pt x="11" y="1376"/>
                  </a:lnTo>
                  <a:cubicBezTo>
                    <a:pt x="11" y="1378"/>
                    <a:pt x="10" y="1380"/>
                    <a:pt x="8" y="1380"/>
                  </a:cubicBezTo>
                  <a:cubicBezTo>
                    <a:pt x="7" y="1380"/>
                    <a:pt x="5" y="1380"/>
                    <a:pt x="5" y="1378"/>
                  </a:cubicBezTo>
                  <a:close/>
                  <a:moveTo>
                    <a:pt x="4" y="1365"/>
                  </a:moveTo>
                  <a:lnTo>
                    <a:pt x="4" y="1365"/>
                  </a:lnTo>
                  <a:cubicBezTo>
                    <a:pt x="4" y="1364"/>
                    <a:pt x="4" y="1362"/>
                    <a:pt x="6" y="1362"/>
                  </a:cubicBezTo>
                  <a:cubicBezTo>
                    <a:pt x="8" y="1361"/>
                    <a:pt x="10" y="1362"/>
                    <a:pt x="10" y="1364"/>
                  </a:cubicBezTo>
                  <a:lnTo>
                    <a:pt x="10" y="1364"/>
                  </a:lnTo>
                  <a:cubicBezTo>
                    <a:pt x="10" y="1365"/>
                    <a:pt x="10" y="1367"/>
                    <a:pt x="8" y="1368"/>
                  </a:cubicBezTo>
                  <a:cubicBezTo>
                    <a:pt x="6" y="1368"/>
                    <a:pt x="4" y="1367"/>
                    <a:pt x="4" y="1365"/>
                  </a:cubicBezTo>
                  <a:close/>
                  <a:moveTo>
                    <a:pt x="3" y="1353"/>
                  </a:moveTo>
                  <a:lnTo>
                    <a:pt x="3" y="1353"/>
                  </a:lnTo>
                  <a:cubicBezTo>
                    <a:pt x="3" y="1351"/>
                    <a:pt x="4" y="1349"/>
                    <a:pt x="6" y="1349"/>
                  </a:cubicBezTo>
                  <a:cubicBezTo>
                    <a:pt x="7" y="1349"/>
                    <a:pt x="9" y="1350"/>
                    <a:pt x="9" y="1351"/>
                  </a:cubicBezTo>
                  <a:lnTo>
                    <a:pt x="9" y="1351"/>
                  </a:lnTo>
                  <a:cubicBezTo>
                    <a:pt x="10" y="1353"/>
                    <a:pt x="9" y="1355"/>
                    <a:pt x="7" y="1355"/>
                  </a:cubicBezTo>
                  <a:cubicBezTo>
                    <a:pt x="6" y="1356"/>
                    <a:pt x="4" y="1355"/>
                    <a:pt x="3" y="1353"/>
                  </a:cubicBezTo>
                  <a:close/>
                  <a:moveTo>
                    <a:pt x="3" y="1340"/>
                  </a:moveTo>
                  <a:lnTo>
                    <a:pt x="3" y="1340"/>
                  </a:lnTo>
                  <a:cubicBezTo>
                    <a:pt x="3" y="1339"/>
                    <a:pt x="4" y="1337"/>
                    <a:pt x="5" y="1337"/>
                  </a:cubicBezTo>
                  <a:cubicBezTo>
                    <a:pt x="7" y="1336"/>
                    <a:pt x="9" y="1337"/>
                    <a:pt x="9" y="1339"/>
                  </a:cubicBezTo>
                  <a:lnTo>
                    <a:pt x="9" y="1339"/>
                  </a:lnTo>
                  <a:cubicBezTo>
                    <a:pt x="10" y="1340"/>
                    <a:pt x="9" y="1342"/>
                    <a:pt x="7" y="1343"/>
                  </a:cubicBezTo>
                  <a:cubicBezTo>
                    <a:pt x="5" y="1343"/>
                    <a:pt x="4" y="1342"/>
                    <a:pt x="3" y="1340"/>
                  </a:cubicBezTo>
                  <a:close/>
                  <a:moveTo>
                    <a:pt x="3" y="1328"/>
                  </a:moveTo>
                  <a:lnTo>
                    <a:pt x="3" y="1328"/>
                  </a:lnTo>
                  <a:cubicBezTo>
                    <a:pt x="2" y="1326"/>
                    <a:pt x="3" y="1324"/>
                    <a:pt x="5" y="1324"/>
                  </a:cubicBezTo>
                  <a:cubicBezTo>
                    <a:pt x="6" y="1324"/>
                    <a:pt x="8" y="1325"/>
                    <a:pt x="9" y="1326"/>
                  </a:cubicBezTo>
                  <a:lnTo>
                    <a:pt x="9" y="1326"/>
                  </a:lnTo>
                  <a:cubicBezTo>
                    <a:pt x="9" y="1328"/>
                    <a:pt x="8" y="1330"/>
                    <a:pt x="7" y="1330"/>
                  </a:cubicBezTo>
                  <a:cubicBezTo>
                    <a:pt x="5" y="1331"/>
                    <a:pt x="3" y="1330"/>
                    <a:pt x="3" y="1328"/>
                  </a:cubicBezTo>
                  <a:close/>
                  <a:moveTo>
                    <a:pt x="2" y="1315"/>
                  </a:moveTo>
                  <a:lnTo>
                    <a:pt x="2" y="1315"/>
                  </a:lnTo>
                  <a:cubicBezTo>
                    <a:pt x="2" y="1314"/>
                    <a:pt x="3" y="1312"/>
                    <a:pt x="4" y="1312"/>
                  </a:cubicBezTo>
                  <a:cubicBezTo>
                    <a:pt x="6" y="1311"/>
                    <a:pt x="8" y="1312"/>
                    <a:pt x="8" y="1314"/>
                  </a:cubicBezTo>
                  <a:lnTo>
                    <a:pt x="8" y="1314"/>
                  </a:lnTo>
                  <a:cubicBezTo>
                    <a:pt x="9" y="1315"/>
                    <a:pt x="8" y="1317"/>
                    <a:pt x="6" y="1318"/>
                  </a:cubicBezTo>
                  <a:cubicBezTo>
                    <a:pt x="5" y="1318"/>
                    <a:pt x="3" y="1317"/>
                    <a:pt x="2" y="1315"/>
                  </a:cubicBezTo>
                  <a:close/>
                  <a:moveTo>
                    <a:pt x="2" y="1303"/>
                  </a:moveTo>
                  <a:lnTo>
                    <a:pt x="2" y="1303"/>
                  </a:lnTo>
                  <a:cubicBezTo>
                    <a:pt x="1" y="1301"/>
                    <a:pt x="2" y="1299"/>
                    <a:pt x="4" y="1299"/>
                  </a:cubicBezTo>
                  <a:cubicBezTo>
                    <a:pt x="6" y="1299"/>
                    <a:pt x="7" y="1300"/>
                    <a:pt x="8" y="1301"/>
                  </a:cubicBezTo>
                  <a:lnTo>
                    <a:pt x="8" y="1301"/>
                  </a:lnTo>
                  <a:cubicBezTo>
                    <a:pt x="8" y="1303"/>
                    <a:pt x="7" y="1305"/>
                    <a:pt x="6" y="1305"/>
                  </a:cubicBezTo>
                  <a:cubicBezTo>
                    <a:pt x="4" y="1306"/>
                    <a:pt x="2" y="1305"/>
                    <a:pt x="2" y="1303"/>
                  </a:cubicBezTo>
                  <a:close/>
                  <a:moveTo>
                    <a:pt x="2" y="1290"/>
                  </a:moveTo>
                  <a:lnTo>
                    <a:pt x="2" y="1290"/>
                  </a:lnTo>
                  <a:cubicBezTo>
                    <a:pt x="1" y="1289"/>
                    <a:pt x="2" y="1287"/>
                    <a:pt x="4" y="1287"/>
                  </a:cubicBezTo>
                  <a:cubicBezTo>
                    <a:pt x="5" y="1286"/>
                    <a:pt x="7" y="1287"/>
                    <a:pt x="8" y="1289"/>
                  </a:cubicBezTo>
                  <a:lnTo>
                    <a:pt x="8" y="1289"/>
                  </a:lnTo>
                  <a:cubicBezTo>
                    <a:pt x="8" y="1290"/>
                    <a:pt x="7" y="1292"/>
                    <a:pt x="5" y="1293"/>
                  </a:cubicBezTo>
                  <a:cubicBezTo>
                    <a:pt x="4" y="1293"/>
                    <a:pt x="2" y="1292"/>
                    <a:pt x="2" y="1290"/>
                  </a:cubicBezTo>
                  <a:close/>
                  <a:moveTo>
                    <a:pt x="1" y="1278"/>
                  </a:moveTo>
                  <a:lnTo>
                    <a:pt x="1" y="1278"/>
                  </a:lnTo>
                  <a:cubicBezTo>
                    <a:pt x="1" y="1276"/>
                    <a:pt x="2" y="1274"/>
                    <a:pt x="4" y="1274"/>
                  </a:cubicBezTo>
                  <a:cubicBezTo>
                    <a:pt x="5" y="1274"/>
                    <a:pt x="7" y="1275"/>
                    <a:pt x="7" y="1276"/>
                  </a:cubicBezTo>
                  <a:lnTo>
                    <a:pt x="7" y="1276"/>
                  </a:lnTo>
                  <a:cubicBezTo>
                    <a:pt x="8" y="1278"/>
                    <a:pt x="7" y="1280"/>
                    <a:pt x="5" y="1280"/>
                  </a:cubicBezTo>
                  <a:cubicBezTo>
                    <a:pt x="4" y="1281"/>
                    <a:pt x="2" y="1280"/>
                    <a:pt x="1" y="1278"/>
                  </a:cubicBezTo>
                  <a:close/>
                  <a:moveTo>
                    <a:pt x="1" y="1265"/>
                  </a:moveTo>
                  <a:lnTo>
                    <a:pt x="1" y="1265"/>
                  </a:lnTo>
                  <a:cubicBezTo>
                    <a:pt x="1" y="1264"/>
                    <a:pt x="2" y="1262"/>
                    <a:pt x="3" y="1262"/>
                  </a:cubicBezTo>
                  <a:cubicBezTo>
                    <a:pt x="5" y="1261"/>
                    <a:pt x="7" y="1262"/>
                    <a:pt x="7" y="1264"/>
                  </a:cubicBezTo>
                  <a:lnTo>
                    <a:pt x="7" y="1264"/>
                  </a:lnTo>
                  <a:cubicBezTo>
                    <a:pt x="8" y="1265"/>
                    <a:pt x="7" y="1267"/>
                    <a:pt x="5" y="1268"/>
                  </a:cubicBezTo>
                  <a:cubicBezTo>
                    <a:pt x="4" y="1268"/>
                    <a:pt x="2" y="1267"/>
                    <a:pt x="1" y="1265"/>
                  </a:cubicBezTo>
                  <a:close/>
                  <a:moveTo>
                    <a:pt x="1" y="1253"/>
                  </a:moveTo>
                  <a:lnTo>
                    <a:pt x="1" y="1253"/>
                  </a:lnTo>
                  <a:cubicBezTo>
                    <a:pt x="1" y="1251"/>
                    <a:pt x="2" y="1249"/>
                    <a:pt x="3" y="1249"/>
                  </a:cubicBezTo>
                  <a:cubicBezTo>
                    <a:pt x="5" y="1249"/>
                    <a:pt x="7" y="1249"/>
                    <a:pt x="7" y="1251"/>
                  </a:cubicBezTo>
                  <a:lnTo>
                    <a:pt x="7" y="1251"/>
                  </a:lnTo>
                  <a:cubicBezTo>
                    <a:pt x="8" y="1253"/>
                    <a:pt x="7" y="1255"/>
                    <a:pt x="5" y="1255"/>
                  </a:cubicBezTo>
                  <a:cubicBezTo>
                    <a:pt x="3" y="1255"/>
                    <a:pt x="2" y="1255"/>
                    <a:pt x="1" y="1253"/>
                  </a:cubicBezTo>
                  <a:close/>
                  <a:moveTo>
                    <a:pt x="1" y="1240"/>
                  </a:moveTo>
                  <a:lnTo>
                    <a:pt x="1" y="1240"/>
                  </a:lnTo>
                  <a:cubicBezTo>
                    <a:pt x="1" y="1239"/>
                    <a:pt x="2" y="1237"/>
                    <a:pt x="3" y="1236"/>
                  </a:cubicBezTo>
                  <a:cubicBezTo>
                    <a:pt x="5" y="1236"/>
                    <a:pt x="7" y="1237"/>
                    <a:pt x="7" y="1239"/>
                  </a:cubicBezTo>
                  <a:lnTo>
                    <a:pt x="7" y="1239"/>
                  </a:lnTo>
                  <a:cubicBezTo>
                    <a:pt x="8" y="1240"/>
                    <a:pt x="7" y="1242"/>
                    <a:pt x="5" y="1243"/>
                  </a:cubicBezTo>
                  <a:cubicBezTo>
                    <a:pt x="3" y="1243"/>
                    <a:pt x="2" y="1242"/>
                    <a:pt x="1" y="1240"/>
                  </a:cubicBezTo>
                  <a:close/>
                  <a:moveTo>
                    <a:pt x="1" y="1228"/>
                  </a:moveTo>
                  <a:lnTo>
                    <a:pt x="1" y="1228"/>
                  </a:lnTo>
                  <a:cubicBezTo>
                    <a:pt x="0" y="1226"/>
                    <a:pt x="1" y="1224"/>
                    <a:pt x="3" y="1224"/>
                  </a:cubicBezTo>
                  <a:cubicBezTo>
                    <a:pt x="5" y="1224"/>
                    <a:pt x="6" y="1224"/>
                    <a:pt x="7" y="1226"/>
                  </a:cubicBezTo>
                  <a:lnTo>
                    <a:pt x="7" y="1226"/>
                  </a:lnTo>
                  <a:cubicBezTo>
                    <a:pt x="7" y="1228"/>
                    <a:pt x="6" y="1230"/>
                    <a:pt x="5" y="1230"/>
                  </a:cubicBezTo>
                  <a:cubicBezTo>
                    <a:pt x="3" y="1230"/>
                    <a:pt x="1" y="1230"/>
                    <a:pt x="1" y="1228"/>
                  </a:cubicBezTo>
                  <a:close/>
                  <a:moveTo>
                    <a:pt x="1" y="1214"/>
                  </a:moveTo>
                  <a:lnTo>
                    <a:pt x="1" y="1214"/>
                  </a:lnTo>
                  <a:cubicBezTo>
                    <a:pt x="1" y="1213"/>
                    <a:pt x="2" y="1211"/>
                    <a:pt x="4" y="1211"/>
                  </a:cubicBezTo>
                  <a:cubicBezTo>
                    <a:pt x="6" y="1211"/>
                    <a:pt x="7" y="1213"/>
                    <a:pt x="7" y="1214"/>
                  </a:cubicBezTo>
                  <a:lnTo>
                    <a:pt x="7" y="1214"/>
                  </a:lnTo>
                  <a:cubicBezTo>
                    <a:pt x="7" y="1216"/>
                    <a:pt x="6" y="1218"/>
                    <a:pt x="4" y="1218"/>
                  </a:cubicBezTo>
                  <a:cubicBezTo>
                    <a:pt x="2" y="1218"/>
                    <a:pt x="1" y="1216"/>
                    <a:pt x="1" y="1214"/>
                  </a:cubicBezTo>
                  <a:close/>
                  <a:moveTo>
                    <a:pt x="1" y="1202"/>
                  </a:moveTo>
                  <a:lnTo>
                    <a:pt x="1" y="1202"/>
                  </a:lnTo>
                  <a:cubicBezTo>
                    <a:pt x="1" y="1200"/>
                    <a:pt x="2" y="1199"/>
                    <a:pt x="4" y="1199"/>
                  </a:cubicBezTo>
                  <a:cubicBezTo>
                    <a:pt x="6" y="1199"/>
                    <a:pt x="7" y="1200"/>
                    <a:pt x="7" y="1202"/>
                  </a:cubicBezTo>
                  <a:lnTo>
                    <a:pt x="7" y="1202"/>
                  </a:lnTo>
                  <a:cubicBezTo>
                    <a:pt x="7" y="1204"/>
                    <a:pt x="6" y="1205"/>
                    <a:pt x="4" y="1205"/>
                  </a:cubicBezTo>
                  <a:cubicBezTo>
                    <a:pt x="2" y="1205"/>
                    <a:pt x="1" y="1204"/>
                    <a:pt x="1" y="1202"/>
                  </a:cubicBezTo>
                  <a:close/>
                  <a:moveTo>
                    <a:pt x="1" y="1189"/>
                  </a:moveTo>
                  <a:lnTo>
                    <a:pt x="1" y="1189"/>
                  </a:lnTo>
                  <a:cubicBezTo>
                    <a:pt x="1" y="1188"/>
                    <a:pt x="3" y="1186"/>
                    <a:pt x="4" y="1186"/>
                  </a:cubicBezTo>
                  <a:cubicBezTo>
                    <a:pt x="6" y="1186"/>
                    <a:pt x="7" y="1188"/>
                    <a:pt x="7" y="1189"/>
                  </a:cubicBezTo>
                  <a:lnTo>
                    <a:pt x="7" y="1189"/>
                  </a:lnTo>
                  <a:cubicBezTo>
                    <a:pt x="7" y="1191"/>
                    <a:pt x="6" y="1193"/>
                    <a:pt x="4" y="1193"/>
                  </a:cubicBezTo>
                  <a:cubicBezTo>
                    <a:pt x="3" y="1193"/>
                    <a:pt x="1" y="1191"/>
                    <a:pt x="1" y="1189"/>
                  </a:cubicBezTo>
                  <a:close/>
                  <a:moveTo>
                    <a:pt x="1" y="1177"/>
                  </a:moveTo>
                  <a:lnTo>
                    <a:pt x="1" y="1177"/>
                  </a:lnTo>
                  <a:cubicBezTo>
                    <a:pt x="1" y="1175"/>
                    <a:pt x="3" y="1174"/>
                    <a:pt x="4" y="1174"/>
                  </a:cubicBezTo>
                  <a:cubicBezTo>
                    <a:pt x="6" y="1174"/>
                    <a:pt x="8" y="1175"/>
                    <a:pt x="8" y="1177"/>
                  </a:cubicBezTo>
                  <a:lnTo>
                    <a:pt x="8" y="1177"/>
                  </a:lnTo>
                  <a:cubicBezTo>
                    <a:pt x="8" y="1179"/>
                    <a:pt x="6" y="1180"/>
                    <a:pt x="4" y="1180"/>
                  </a:cubicBezTo>
                  <a:cubicBezTo>
                    <a:pt x="3" y="1180"/>
                    <a:pt x="1" y="1179"/>
                    <a:pt x="1" y="1177"/>
                  </a:cubicBezTo>
                  <a:close/>
                  <a:moveTo>
                    <a:pt x="1" y="1164"/>
                  </a:moveTo>
                  <a:lnTo>
                    <a:pt x="1" y="1164"/>
                  </a:lnTo>
                  <a:cubicBezTo>
                    <a:pt x="1" y="1163"/>
                    <a:pt x="3" y="1161"/>
                    <a:pt x="5" y="1161"/>
                  </a:cubicBezTo>
                  <a:cubicBezTo>
                    <a:pt x="6" y="1161"/>
                    <a:pt x="8" y="1163"/>
                    <a:pt x="8" y="1164"/>
                  </a:cubicBezTo>
                  <a:lnTo>
                    <a:pt x="8" y="1164"/>
                  </a:lnTo>
                  <a:cubicBezTo>
                    <a:pt x="8" y="1166"/>
                    <a:pt x="6" y="1168"/>
                    <a:pt x="5" y="1168"/>
                  </a:cubicBezTo>
                  <a:cubicBezTo>
                    <a:pt x="3" y="1168"/>
                    <a:pt x="1" y="1166"/>
                    <a:pt x="1" y="1164"/>
                  </a:cubicBezTo>
                  <a:close/>
                  <a:moveTo>
                    <a:pt x="2" y="1152"/>
                  </a:moveTo>
                  <a:lnTo>
                    <a:pt x="2" y="1152"/>
                  </a:lnTo>
                  <a:cubicBezTo>
                    <a:pt x="2" y="1150"/>
                    <a:pt x="3" y="1149"/>
                    <a:pt x="5" y="1149"/>
                  </a:cubicBezTo>
                  <a:cubicBezTo>
                    <a:pt x="7" y="1149"/>
                    <a:pt x="8" y="1150"/>
                    <a:pt x="8" y="1152"/>
                  </a:cubicBezTo>
                  <a:lnTo>
                    <a:pt x="8" y="1152"/>
                  </a:lnTo>
                  <a:cubicBezTo>
                    <a:pt x="8" y="1154"/>
                    <a:pt x="7" y="1155"/>
                    <a:pt x="5" y="1155"/>
                  </a:cubicBezTo>
                  <a:cubicBezTo>
                    <a:pt x="3" y="1155"/>
                    <a:pt x="2" y="1154"/>
                    <a:pt x="2" y="1152"/>
                  </a:cubicBezTo>
                  <a:close/>
                  <a:moveTo>
                    <a:pt x="2" y="1139"/>
                  </a:moveTo>
                  <a:lnTo>
                    <a:pt x="2" y="1139"/>
                  </a:lnTo>
                  <a:cubicBezTo>
                    <a:pt x="2" y="1138"/>
                    <a:pt x="4" y="1136"/>
                    <a:pt x="5" y="1136"/>
                  </a:cubicBezTo>
                  <a:cubicBezTo>
                    <a:pt x="7" y="1136"/>
                    <a:pt x="8" y="1138"/>
                    <a:pt x="8" y="1139"/>
                  </a:cubicBezTo>
                  <a:lnTo>
                    <a:pt x="8" y="1139"/>
                  </a:lnTo>
                  <a:cubicBezTo>
                    <a:pt x="8" y="1141"/>
                    <a:pt x="7" y="1143"/>
                    <a:pt x="5" y="1143"/>
                  </a:cubicBezTo>
                  <a:cubicBezTo>
                    <a:pt x="4" y="1143"/>
                    <a:pt x="2" y="1141"/>
                    <a:pt x="2" y="1139"/>
                  </a:cubicBezTo>
                  <a:close/>
                  <a:moveTo>
                    <a:pt x="3" y="1127"/>
                  </a:moveTo>
                  <a:lnTo>
                    <a:pt x="3" y="1127"/>
                  </a:lnTo>
                  <a:cubicBezTo>
                    <a:pt x="3" y="1125"/>
                    <a:pt x="4" y="1124"/>
                    <a:pt x="6" y="1124"/>
                  </a:cubicBezTo>
                  <a:cubicBezTo>
                    <a:pt x="7" y="1124"/>
                    <a:pt x="9" y="1125"/>
                    <a:pt x="9" y="1127"/>
                  </a:cubicBezTo>
                  <a:lnTo>
                    <a:pt x="9" y="1127"/>
                  </a:lnTo>
                  <a:cubicBezTo>
                    <a:pt x="9" y="1129"/>
                    <a:pt x="7" y="1130"/>
                    <a:pt x="6" y="1130"/>
                  </a:cubicBezTo>
                  <a:cubicBezTo>
                    <a:pt x="4" y="1130"/>
                    <a:pt x="3" y="1129"/>
                    <a:pt x="3" y="1127"/>
                  </a:cubicBezTo>
                  <a:close/>
                  <a:moveTo>
                    <a:pt x="3" y="1114"/>
                  </a:moveTo>
                  <a:lnTo>
                    <a:pt x="3" y="1114"/>
                  </a:lnTo>
                  <a:cubicBezTo>
                    <a:pt x="3" y="1113"/>
                    <a:pt x="4" y="1111"/>
                    <a:pt x="6" y="1111"/>
                  </a:cubicBezTo>
                  <a:cubicBezTo>
                    <a:pt x="8" y="1111"/>
                    <a:pt x="9" y="1113"/>
                    <a:pt x="9" y="1114"/>
                  </a:cubicBezTo>
                  <a:lnTo>
                    <a:pt x="9" y="1114"/>
                  </a:lnTo>
                  <a:cubicBezTo>
                    <a:pt x="9" y="1116"/>
                    <a:pt x="8" y="1118"/>
                    <a:pt x="6" y="1118"/>
                  </a:cubicBezTo>
                  <a:cubicBezTo>
                    <a:pt x="4" y="1118"/>
                    <a:pt x="3" y="1116"/>
                    <a:pt x="3" y="1114"/>
                  </a:cubicBezTo>
                  <a:close/>
                  <a:moveTo>
                    <a:pt x="3" y="1102"/>
                  </a:moveTo>
                  <a:lnTo>
                    <a:pt x="3" y="1102"/>
                  </a:lnTo>
                  <a:cubicBezTo>
                    <a:pt x="3" y="1100"/>
                    <a:pt x="5" y="1099"/>
                    <a:pt x="6" y="1099"/>
                  </a:cubicBezTo>
                  <a:cubicBezTo>
                    <a:pt x="8" y="1099"/>
                    <a:pt x="10" y="1100"/>
                    <a:pt x="10" y="1102"/>
                  </a:cubicBezTo>
                  <a:lnTo>
                    <a:pt x="10" y="1102"/>
                  </a:lnTo>
                  <a:cubicBezTo>
                    <a:pt x="10" y="1104"/>
                    <a:pt x="8" y="1105"/>
                    <a:pt x="6" y="1105"/>
                  </a:cubicBezTo>
                  <a:cubicBezTo>
                    <a:pt x="5" y="1105"/>
                    <a:pt x="3" y="1104"/>
                    <a:pt x="3" y="1102"/>
                  </a:cubicBezTo>
                  <a:close/>
                  <a:moveTo>
                    <a:pt x="4" y="1089"/>
                  </a:moveTo>
                  <a:lnTo>
                    <a:pt x="4" y="1089"/>
                  </a:lnTo>
                  <a:cubicBezTo>
                    <a:pt x="4" y="1088"/>
                    <a:pt x="5" y="1086"/>
                    <a:pt x="7" y="1086"/>
                  </a:cubicBezTo>
                  <a:cubicBezTo>
                    <a:pt x="9" y="1086"/>
                    <a:pt x="10" y="1088"/>
                    <a:pt x="10" y="1089"/>
                  </a:cubicBezTo>
                  <a:lnTo>
                    <a:pt x="10" y="1089"/>
                  </a:lnTo>
                  <a:cubicBezTo>
                    <a:pt x="10" y="1091"/>
                    <a:pt x="9" y="1093"/>
                    <a:pt x="7" y="1093"/>
                  </a:cubicBezTo>
                  <a:cubicBezTo>
                    <a:pt x="5" y="1093"/>
                    <a:pt x="4" y="1091"/>
                    <a:pt x="4" y="1089"/>
                  </a:cubicBezTo>
                  <a:close/>
                  <a:moveTo>
                    <a:pt x="4" y="1077"/>
                  </a:moveTo>
                  <a:lnTo>
                    <a:pt x="4" y="1077"/>
                  </a:lnTo>
                  <a:cubicBezTo>
                    <a:pt x="4" y="1075"/>
                    <a:pt x="6" y="1074"/>
                    <a:pt x="8" y="1074"/>
                  </a:cubicBezTo>
                  <a:cubicBezTo>
                    <a:pt x="9" y="1074"/>
                    <a:pt x="11" y="1075"/>
                    <a:pt x="11" y="1077"/>
                  </a:cubicBezTo>
                  <a:lnTo>
                    <a:pt x="11" y="1077"/>
                  </a:lnTo>
                  <a:cubicBezTo>
                    <a:pt x="11" y="1079"/>
                    <a:pt x="9" y="1080"/>
                    <a:pt x="8" y="1080"/>
                  </a:cubicBezTo>
                  <a:cubicBezTo>
                    <a:pt x="6" y="1080"/>
                    <a:pt x="4" y="1079"/>
                    <a:pt x="4" y="1077"/>
                  </a:cubicBezTo>
                  <a:close/>
                  <a:moveTo>
                    <a:pt x="5" y="1064"/>
                  </a:moveTo>
                  <a:lnTo>
                    <a:pt x="5" y="1064"/>
                  </a:lnTo>
                  <a:cubicBezTo>
                    <a:pt x="5" y="1063"/>
                    <a:pt x="6" y="1061"/>
                    <a:pt x="8" y="1061"/>
                  </a:cubicBezTo>
                  <a:cubicBezTo>
                    <a:pt x="10" y="1061"/>
                    <a:pt x="11" y="1063"/>
                    <a:pt x="11" y="1064"/>
                  </a:cubicBezTo>
                  <a:lnTo>
                    <a:pt x="11" y="1064"/>
                  </a:lnTo>
                  <a:cubicBezTo>
                    <a:pt x="11" y="1066"/>
                    <a:pt x="10" y="1068"/>
                    <a:pt x="8" y="1068"/>
                  </a:cubicBezTo>
                  <a:cubicBezTo>
                    <a:pt x="6" y="1068"/>
                    <a:pt x="5" y="1066"/>
                    <a:pt x="5" y="1064"/>
                  </a:cubicBezTo>
                  <a:close/>
                  <a:moveTo>
                    <a:pt x="6" y="1052"/>
                  </a:moveTo>
                  <a:lnTo>
                    <a:pt x="6" y="1052"/>
                  </a:lnTo>
                  <a:cubicBezTo>
                    <a:pt x="6" y="1050"/>
                    <a:pt x="7" y="1049"/>
                    <a:pt x="9" y="1049"/>
                  </a:cubicBezTo>
                  <a:cubicBezTo>
                    <a:pt x="11" y="1049"/>
                    <a:pt x="12" y="1050"/>
                    <a:pt x="12" y="1052"/>
                  </a:cubicBezTo>
                  <a:lnTo>
                    <a:pt x="12" y="1052"/>
                  </a:lnTo>
                  <a:cubicBezTo>
                    <a:pt x="12" y="1054"/>
                    <a:pt x="11" y="1055"/>
                    <a:pt x="9" y="1055"/>
                  </a:cubicBezTo>
                  <a:cubicBezTo>
                    <a:pt x="7" y="1055"/>
                    <a:pt x="6" y="1054"/>
                    <a:pt x="6" y="1052"/>
                  </a:cubicBezTo>
                  <a:close/>
                  <a:moveTo>
                    <a:pt x="6" y="1040"/>
                  </a:moveTo>
                  <a:lnTo>
                    <a:pt x="6" y="1040"/>
                  </a:lnTo>
                  <a:cubicBezTo>
                    <a:pt x="6" y="1038"/>
                    <a:pt x="8" y="1036"/>
                    <a:pt x="9" y="1036"/>
                  </a:cubicBezTo>
                  <a:cubicBezTo>
                    <a:pt x="11" y="1036"/>
                    <a:pt x="13" y="1038"/>
                    <a:pt x="13" y="1040"/>
                  </a:cubicBezTo>
                  <a:lnTo>
                    <a:pt x="13" y="1040"/>
                  </a:lnTo>
                  <a:cubicBezTo>
                    <a:pt x="13" y="1041"/>
                    <a:pt x="11" y="1043"/>
                    <a:pt x="9" y="1043"/>
                  </a:cubicBezTo>
                  <a:cubicBezTo>
                    <a:pt x="8" y="1043"/>
                    <a:pt x="6" y="1041"/>
                    <a:pt x="6" y="1040"/>
                  </a:cubicBezTo>
                  <a:close/>
                  <a:moveTo>
                    <a:pt x="7" y="1027"/>
                  </a:moveTo>
                  <a:lnTo>
                    <a:pt x="7" y="1027"/>
                  </a:lnTo>
                  <a:cubicBezTo>
                    <a:pt x="7" y="1025"/>
                    <a:pt x="9" y="1024"/>
                    <a:pt x="10" y="1024"/>
                  </a:cubicBezTo>
                  <a:cubicBezTo>
                    <a:pt x="12" y="1024"/>
                    <a:pt x="13" y="1025"/>
                    <a:pt x="13" y="1027"/>
                  </a:cubicBezTo>
                  <a:lnTo>
                    <a:pt x="13" y="1027"/>
                  </a:lnTo>
                  <a:cubicBezTo>
                    <a:pt x="13" y="1029"/>
                    <a:pt x="12" y="1030"/>
                    <a:pt x="10" y="1030"/>
                  </a:cubicBezTo>
                  <a:cubicBezTo>
                    <a:pt x="9" y="1030"/>
                    <a:pt x="7" y="1029"/>
                    <a:pt x="7" y="1027"/>
                  </a:cubicBezTo>
                  <a:close/>
                  <a:moveTo>
                    <a:pt x="8" y="1015"/>
                  </a:moveTo>
                  <a:lnTo>
                    <a:pt x="8" y="1015"/>
                  </a:lnTo>
                  <a:cubicBezTo>
                    <a:pt x="8" y="1013"/>
                    <a:pt x="9" y="1011"/>
                    <a:pt x="11" y="1011"/>
                  </a:cubicBezTo>
                  <a:cubicBezTo>
                    <a:pt x="13" y="1011"/>
                    <a:pt x="14" y="1013"/>
                    <a:pt x="14" y="1015"/>
                  </a:cubicBezTo>
                  <a:lnTo>
                    <a:pt x="14" y="1015"/>
                  </a:lnTo>
                  <a:cubicBezTo>
                    <a:pt x="14" y="1016"/>
                    <a:pt x="13" y="1018"/>
                    <a:pt x="11" y="1018"/>
                  </a:cubicBezTo>
                  <a:cubicBezTo>
                    <a:pt x="9" y="1018"/>
                    <a:pt x="8" y="1016"/>
                    <a:pt x="8" y="1015"/>
                  </a:cubicBezTo>
                  <a:close/>
                  <a:moveTo>
                    <a:pt x="9" y="1002"/>
                  </a:moveTo>
                  <a:lnTo>
                    <a:pt x="9" y="1002"/>
                  </a:lnTo>
                  <a:cubicBezTo>
                    <a:pt x="9" y="1000"/>
                    <a:pt x="10" y="999"/>
                    <a:pt x="12" y="999"/>
                  </a:cubicBezTo>
                  <a:cubicBezTo>
                    <a:pt x="14" y="999"/>
                    <a:pt x="15" y="1000"/>
                    <a:pt x="15" y="1002"/>
                  </a:cubicBezTo>
                  <a:lnTo>
                    <a:pt x="15" y="1002"/>
                  </a:lnTo>
                  <a:cubicBezTo>
                    <a:pt x="15" y="1004"/>
                    <a:pt x="14" y="1005"/>
                    <a:pt x="12" y="1005"/>
                  </a:cubicBezTo>
                  <a:cubicBezTo>
                    <a:pt x="10" y="1005"/>
                    <a:pt x="9" y="1004"/>
                    <a:pt x="9" y="1002"/>
                  </a:cubicBezTo>
                  <a:close/>
                  <a:moveTo>
                    <a:pt x="10" y="990"/>
                  </a:moveTo>
                  <a:lnTo>
                    <a:pt x="10" y="990"/>
                  </a:lnTo>
                  <a:cubicBezTo>
                    <a:pt x="10" y="988"/>
                    <a:pt x="11" y="986"/>
                    <a:pt x="13" y="986"/>
                  </a:cubicBezTo>
                  <a:cubicBezTo>
                    <a:pt x="15" y="986"/>
                    <a:pt x="16" y="988"/>
                    <a:pt x="16" y="990"/>
                  </a:cubicBezTo>
                  <a:lnTo>
                    <a:pt x="16" y="990"/>
                  </a:lnTo>
                  <a:cubicBezTo>
                    <a:pt x="16" y="991"/>
                    <a:pt x="15" y="993"/>
                    <a:pt x="13" y="993"/>
                  </a:cubicBezTo>
                  <a:cubicBezTo>
                    <a:pt x="11" y="993"/>
                    <a:pt x="10" y="991"/>
                    <a:pt x="10" y="990"/>
                  </a:cubicBezTo>
                  <a:close/>
                  <a:moveTo>
                    <a:pt x="11" y="977"/>
                  </a:moveTo>
                  <a:lnTo>
                    <a:pt x="11" y="977"/>
                  </a:lnTo>
                  <a:cubicBezTo>
                    <a:pt x="11" y="975"/>
                    <a:pt x="12" y="974"/>
                    <a:pt x="14" y="974"/>
                  </a:cubicBezTo>
                  <a:cubicBezTo>
                    <a:pt x="15" y="974"/>
                    <a:pt x="17" y="975"/>
                    <a:pt x="17" y="977"/>
                  </a:cubicBezTo>
                  <a:lnTo>
                    <a:pt x="17" y="977"/>
                  </a:lnTo>
                  <a:cubicBezTo>
                    <a:pt x="17" y="979"/>
                    <a:pt x="15" y="980"/>
                    <a:pt x="14" y="980"/>
                  </a:cubicBezTo>
                  <a:cubicBezTo>
                    <a:pt x="12" y="980"/>
                    <a:pt x="11" y="979"/>
                    <a:pt x="11" y="977"/>
                  </a:cubicBezTo>
                  <a:close/>
                  <a:moveTo>
                    <a:pt x="12" y="965"/>
                  </a:moveTo>
                  <a:lnTo>
                    <a:pt x="12" y="965"/>
                  </a:lnTo>
                  <a:cubicBezTo>
                    <a:pt x="12" y="963"/>
                    <a:pt x="13" y="962"/>
                    <a:pt x="15" y="962"/>
                  </a:cubicBezTo>
                  <a:cubicBezTo>
                    <a:pt x="17" y="962"/>
                    <a:pt x="18" y="963"/>
                    <a:pt x="18" y="965"/>
                  </a:cubicBezTo>
                  <a:lnTo>
                    <a:pt x="18" y="965"/>
                  </a:lnTo>
                  <a:cubicBezTo>
                    <a:pt x="18" y="966"/>
                    <a:pt x="17" y="968"/>
                    <a:pt x="15" y="968"/>
                  </a:cubicBezTo>
                  <a:cubicBezTo>
                    <a:pt x="13" y="968"/>
                    <a:pt x="12" y="966"/>
                    <a:pt x="12" y="965"/>
                  </a:cubicBezTo>
                  <a:close/>
                  <a:moveTo>
                    <a:pt x="13" y="952"/>
                  </a:moveTo>
                  <a:lnTo>
                    <a:pt x="13" y="952"/>
                  </a:lnTo>
                  <a:cubicBezTo>
                    <a:pt x="13" y="950"/>
                    <a:pt x="14" y="949"/>
                    <a:pt x="16" y="949"/>
                  </a:cubicBezTo>
                  <a:cubicBezTo>
                    <a:pt x="18" y="949"/>
                    <a:pt x="19" y="950"/>
                    <a:pt x="19" y="952"/>
                  </a:cubicBezTo>
                  <a:lnTo>
                    <a:pt x="19" y="952"/>
                  </a:lnTo>
                  <a:cubicBezTo>
                    <a:pt x="19" y="954"/>
                    <a:pt x="18" y="955"/>
                    <a:pt x="16" y="955"/>
                  </a:cubicBezTo>
                  <a:cubicBezTo>
                    <a:pt x="14" y="955"/>
                    <a:pt x="13" y="954"/>
                    <a:pt x="13" y="952"/>
                  </a:cubicBezTo>
                  <a:close/>
                  <a:moveTo>
                    <a:pt x="14" y="940"/>
                  </a:moveTo>
                  <a:lnTo>
                    <a:pt x="14" y="940"/>
                  </a:lnTo>
                  <a:cubicBezTo>
                    <a:pt x="14" y="938"/>
                    <a:pt x="15" y="937"/>
                    <a:pt x="17" y="937"/>
                  </a:cubicBezTo>
                  <a:cubicBezTo>
                    <a:pt x="19" y="937"/>
                    <a:pt x="20" y="938"/>
                    <a:pt x="20" y="940"/>
                  </a:cubicBezTo>
                  <a:lnTo>
                    <a:pt x="20" y="940"/>
                  </a:lnTo>
                  <a:cubicBezTo>
                    <a:pt x="20" y="941"/>
                    <a:pt x="19" y="943"/>
                    <a:pt x="17" y="943"/>
                  </a:cubicBezTo>
                  <a:cubicBezTo>
                    <a:pt x="15" y="943"/>
                    <a:pt x="14" y="941"/>
                    <a:pt x="14" y="940"/>
                  </a:cubicBezTo>
                  <a:close/>
                  <a:moveTo>
                    <a:pt x="15" y="927"/>
                  </a:moveTo>
                  <a:lnTo>
                    <a:pt x="15" y="927"/>
                  </a:lnTo>
                  <a:cubicBezTo>
                    <a:pt x="15" y="926"/>
                    <a:pt x="16" y="924"/>
                    <a:pt x="18" y="924"/>
                  </a:cubicBezTo>
                  <a:cubicBezTo>
                    <a:pt x="20" y="924"/>
                    <a:pt x="21" y="926"/>
                    <a:pt x="21" y="927"/>
                  </a:cubicBezTo>
                  <a:lnTo>
                    <a:pt x="21" y="927"/>
                  </a:lnTo>
                  <a:cubicBezTo>
                    <a:pt x="21" y="929"/>
                    <a:pt x="20" y="930"/>
                    <a:pt x="18" y="930"/>
                  </a:cubicBezTo>
                  <a:cubicBezTo>
                    <a:pt x="16" y="930"/>
                    <a:pt x="15" y="929"/>
                    <a:pt x="15" y="927"/>
                  </a:cubicBezTo>
                  <a:close/>
                  <a:moveTo>
                    <a:pt x="16" y="915"/>
                  </a:moveTo>
                  <a:lnTo>
                    <a:pt x="16" y="915"/>
                  </a:lnTo>
                  <a:cubicBezTo>
                    <a:pt x="16" y="913"/>
                    <a:pt x="18" y="912"/>
                    <a:pt x="19" y="912"/>
                  </a:cubicBezTo>
                  <a:cubicBezTo>
                    <a:pt x="21" y="912"/>
                    <a:pt x="22" y="913"/>
                    <a:pt x="22" y="915"/>
                  </a:cubicBezTo>
                  <a:lnTo>
                    <a:pt x="22" y="915"/>
                  </a:lnTo>
                  <a:cubicBezTo>
                    <a:pt x="22" y="917"/>
                    <a:pt x="21" y="918"/>
                    <a:pt x="19" y="918"/>
                  </a:cubicBezTo>
                  <a:cubicBezTo>
                    <a:pt x="18" y="918"/>
                    <a:pt x="16" y="917"/>
                    <a:pt x="16" y="915"/>
                  </a:cubicBezTo>
                  <a:close/>
                  <a:moveTo>
                    <a:pt x="18" y="902"/>
                  </a:moveTo>
                  <a:lnTo>
                    <a:pt x="18" y="902"/>
                  </a:lnTo>
                  <a:cubicBezTo>
                    <a:pt x="18" y="901"/>
                    <a:pt x="19" y="899"/>
                    <a:pt x="21" y="899"/>
                  </a:cubicBezTo>
                  <a:cubicBezTo>
                    <a:pt x="22" y="899"/>
                    <a:pt x="24" y="901"/>
                    <a:pt x="24" y="902"/>
                  </a:cubicBezTo>
                  <a:lnTo>
                    <a:pt x="24" y="902"/>
                  </a:lnTo>
                  <a:cubicBezTo>
                    <a:pt x="24" y="904"/>
                    <a:pt x="22" y="906"/>
                    <a:pt x="21" y="906"/>
                  </a:cubicBezTo>
                  <a:cubicBezTo>
                    <a:pt x="19" y="906"/>
                    <a:pt x="18" y="904"/>
                    <a:pt x="18" y="902"/>
                  </a:cubicBezTo>
                  <a:close/>
                  <a:moveTo>
                    <a:pt x="19" y="890"/>
                  </a:moveTo>
                  <a:lnTo>
                    <a:pt x="19" y="890"/>
                  </a:lnTo>
                  <a:cubicBezTo>
                    <a:pt x="19" y="888"/>
                    <a:pt x="20" y="887"/>
                    <a:pt x="22" y="887"/>
                  </a:cubicBezTo>
                  <a:cubicBezTo>
                    <a:pt x="24" y="887"/>
                    <a:pt x="25" y="888"/>
                    <a:pt x="25" y="890"/>
                  </a:cubicBezTo>
                  <a:lnTo>
                    <a:pt x="25" y="890"/>
                  </a:lnTo>
                  <a:cubicBezTo>
                    <a:pt x="25" y="892"/>
                    <a:pt x="24" y="893"/>
                    <a:pt x="22" y="893"/>
                  </a:cubicBezTo>
                  <a:cubicBezTo>
                    <a:pt x="20" y="893"/>
                    <a:pt x="19" y="892"/>
                    <a:pt x="19" y="890"/>
                  </a:cubicBezTo>
                  <a:close/>
                  <a:moveTo>
                    <a:pt x="20" y="878"/>
                  </a:moveTo>
                  <a:lnTo>
                    <a:pt x="20" y="878"/>
                  </a:lnTo>
                  <a:cubicBezTo>
                    <a:pt x="20" y="876"/>
                    <a:pt x="22" y="874"/>
                    <a:pt x="23" y="874"/>
                  </a:cubicBezTo>
                  <a:cubicBezTo>
                    <a:pt x="25" y="874"/>
                    <a:pt x="26" y="876"/>
                    <a:pt x="26" y="878"/>
                  </a:cubicBezTo>
                  <a:lnTo>
                    <a:pt x="26" y="878"/>
                  </a:lnTo>
                  <a:cubicBezTo>
                    <a:pt x="26" y="879"/>
                    <a:pt x="25" y="881"/>
                    <a:pt x="23" y="881"/>
                  </a:cubicBezTo>
                  <a:cubicBezTo>
                    <a:pt x="22" y="881"/>
                    <a:pt x="20" y="879"/>
                    <a:pt x="20" y="878"/>
                  </a:cubicBezTo>
                  <a:close/>
                  <a:moveTo>
                    <a:pt x="22" y="865"/>
                  </a:moveTo>
                  <a:lnTo>
                    <a:pt x="22" y="865"/>
                  </a:lnTo>
                  <a:cubicBezTo>
                    <a:pt x="22" y="863"/>
                    <a:pt x="23" y="862"/>
                    <a:pt x="25" y="862"/>
                  </a:cubicBezTo>
                  <a:cubicBezTo>
                    <a:pt x="26" y="862"/>
                    <a:pt x="28" y="863"/>
                    <a:pt x="28" y="865"/>
                  </a:cubicBezTo>
                  <a:lnTo>
                    <a:pt x="28" y="865"/>
                  </a:lnTo>
                  <a:cubicBezTo>
                    <a:pt x="28" y="867"/>
                    <a:pt x="26" y="868"/>
                    <a:pt x="25" y="868"/>
                  </a:cubicBezTo>
                  <a:cubicBezTo>
                    <a:pt x="23" y="868"/>
                    <a:pt x="22" y="867"/>
                    <a:pt x="22" y="865"/>
                  </a:cubicBezTo>
                  <a:close/>
                  <a:moveTo>
                    <a:pt x="23" y="853"/>
                  </a:moveTo>
                  <a:lnTo>
                    <a:pt x="23" y="853"/>
                  </a:lnTo>
                  <a:cubicBezTo>
                    <a:pt x="23" y="851"/>
                    <a:pt x="25" y="850"/>
                    <a:pt x="26" y="850"/>
                  </a:cubicBezTo>
                  <a:cubicBezTo>
                    <a:pt x="28" y="850"/>
                    <a:pt x="29" y="851"/>
                    <a:pt x="29" y="853"/>
                  </a:cubicBezTo>
                  <a:lnTo>
                    <a:pt x="29" y="853"/>
                  </a:lnTo>
                  <a:cubicBezTo>
                    <a:pt x="29" y="854"/>
                    <a:pt x="28" y="856"/>
                    <a:pt x="26" y="856"/>
                  </a:cubicBezTo>
                  <a:cubicBezTo>
                    <a:pt x="25" y="856"/>
                    <a:pt x="23" y="854"/>
                    <a:pt x="23" y="853"/>
                  </a:cubicBezTo>
                  <a:close/>
                  <a:moveTo>
                    <a:pt x="25" y="840"/>
                  </a:moveTo>
                  <a:lnTo>
                    <a:pt x="25" y="840"/>
                  </a:lnTo>
                  <a:cubicBezTo>
                    <a:pt x="25" y="839"/>
                    <a:pt x="26" y="837"/>
                    <a:pt x="28" y="837"/>
                  </a:cubicBezTo>
                  <a:cubicBezTo>
                    <a:pt x="30" y="837"/>
                    <a:pt x="31" y="839"/>
                    <a:pt x="31" y="840"/>
                  </a:cubicBezTo>
                  <a:lnTo>
                    <a:pt x="31" y="840"/>
                  </a:lnTo>
                  <a:cubicBezTo>
                    <a:pt x="31" y="842"/>
                    <a:pt x="30" y="843"/>
                    <a:pt x="28" y="843"/>
                  </a:cubicBezTo>
                  <a:cubicBezTo>
                    <a:pt x="26" y="843"/>
                    <a:pt x="25" y="842"/>
                    <a:pt x="25" y="840"/>
                  </a:cubicBezTo>
                  <a:close/>
                  <a:moveTo>
                    <a:pt x="26" y="828"/>
                  </a:moveTo>
                  <a:lnTo>
                    <a:pt x="26" y="828"/>
                  </a:lnTo>
                  <a:cubicBezTo>
                    <a:pt x="26" y="826"/>
                    <a:pt x="28" y="825"/>
                    <a:pt x="29" y="825"/>
                  </a:cubicBezTo>
                  <a:cubicBezTo>
                    <a:pt x="31" y="825"/>
                    <a:pt x="33" y="826"/>
                    <a:pt x="33" y="828"/>
                  </a:cubicBezTo>
                  <a:lnTo>
                    <a:pt x="33" y="828"/>
                  </a:lnTo>
                  <a:cubicBezTo>
                    <a:pt x="33" y="830"/>
                    <a:pt x="31" y="831"/>
                    <a:pt x="29" y="831"/>
                  </a:cubicBezTo>
                  <a:cubicBezTo>
                    <a:pt x="28" y="831"/>
                    <a:pt x="26" y="830"/>
                    <a:pt x="26" y="828"/>
                  </a:cubicBezTo>
                  <a:close/>
                  <a:moveTo>
                    <a:pt x="28" y="815"/>
                  </a:moveTo>
                  <a:lnTo>
                    <a:pt x="28" y="815"/>
                  </a:lnTo>
                  <a:cubicBezTo>
                    <a:pt x="28" y="814"/>
                    <a:pt x="29" y="812"/>
                    <a:pt x="31" y="812"/>
                  </a:cubicBezTo>
                  <a:cubicBezTo>
                    <a:pt x="33" y="812"/>
                    <a:pt x="34" y="814"/>
                    <a:pt x="34" y="815"/>
                  </a:cubicBezTo>
                  <a:lnTo>
                    <a:pt x="34" y="815"/>
                  </a:lnTo>
                  <a:cubicBezTo>
                    <a:pt x="34" y="817"/>
                    <a:pt x="33" y="819"/>
                    <a:pt x="31" y="819"/>
                  </a:cubicBezTo>
                  <a:cubicBezTo>
                    <a:pt x="29" y="819"/>
                    <a:pt x="28" y="817"/>
                    <a:pt x="28" y="815"/>
                  </a:cubicBezTo>
                  <a:close/>
                  <a:moveTo>
                    <a:pt x="30" y="803"/>
                  </a:moveTo>
                  <a:lnTo>
                    <a:pt x="30" y="803"/>
                  </a:lnTo>
                  <a:cubicBezTo>
                    <a:pt x="30" y="801"/>
                    <a:pt x="31" y="800"/>
                    <a:pt x="33" y="800"/>
                  </a:cubicBezTo>
                  <a:cubicBezTo>
                    <a:pt x="34" y="800"/>
                    <a:pt x="36" y="801"/>
                    <a:pt x="36" y="803"/>
                  </a:cubicBezTo>
                  <a:lnTo>
                    <a:pt x="36" y="803"/>
                  </a:lnTo>
                  <a:cubicBezTo>
                    <a:pt x="36" y="805"/>
                    <a:pt x="34" y="806"/>
                    <a:pt x="33" y="806"/>
                  </a:cubicBezTo>
                  <a:cubicBezTo>
                    <a:pt x="31" y="806"/>
                    <a:pt x="30" y="805"/>
                    <a:pt x="30" y="803"/>
                  </a:cubicBezTo>
                  <a:close/>
                  <a:moveTo>
                    <a:pt x="31" y="791"/>
                  </a:moveTo>
                  <a:lnTo>
                    <a:pt x="31" y="791"/>
                  </a:lnTo>
                  <a:cubicBezTo>
                    <a:pt x="31" y="789"/>
                    <a:pt x="33" y="788"/>
                    <a:pt x="35" y="788"/>
                  </a:cubicBezTo>
                  <a:cubicBezTo>
                    <a:pt x="36" y="788"/>
                    <a:pt x="38" y="789"/>
                    <a:pt x="38" y="791"/>
                  </a:cubicBezTo>
                  <a:lnTo>
                    <a:pt x="38" y="791"/>
                  </a:lnTo>
                  <a:cubicBezTo>
                    <a:pt x="38" y="792"/>
                    <a:pt x="36" y="794"/>
                    <a:pt x="35" y="794"/>
                  </a:cubicBezTo>
                  <a:cubicBezTo>
                    <a:pt x="33" y="794"/>
                    <a:pt x="31" y="792"/>
                    <a:pt x="31" y="791"/>
                  </a:cubicBezTo>
                  <a:close/>
                  <a:moveTo>
                    <a:pt x="33" y="778"/>
                  </a:moveTo>
                  <a:lnTo>
                    <a:pt x="33" y="778"/>
                  </a:lnTo>
                  <a:cubicBezTo>
                    <a:pt x="33" y="777"/>
                    <a:pt x="35" y="775"/>
                    <a:pt x="36" y="775"/>
                  </a:cubicBezTo>
                  <a:cubicBezTo>
                    <a:pt x="38" y="775"/>
                    <a:pt x="40" y="777"/>
                    <a:pt x="40" y="778"/>
                  </a:cubicBezTo>
                  <a:lnTo>
                    <a:pt x="40" y="778"/>
                  </a:lnTo>
                  <a:cubicBezTo>
                    <a:pt x="40" y="780"/>
                    <a:pt x="38" y="781"/>
                    <a:pt x="36" y="781"/>
                  </a:cubicBezTo>
                  <a:cubicBezTo>
                    <a:pt x="35" y="781"/>
                    <a:pt x="33" y="780"/>
                    <a:pt x="33" y="778"/>
                  </a:cubicBezTo>
                  <a:close/>
                  <a:moveTo>
                    <a:pt x="35" y="766"/>
                  </a:moveTo>
                  <a:lnTo>
                    <a:pt x="35" y="766"/>
                  </a:lnTo>
                  <a:cubicBezTo>
                    <a:pt x="35" y="764"/>
                    <a:pt x="37" y="763"/>
                    <a:pt x="38" y="763"/>
                  </a:cubicBezTo>
                  <a:cubicBezTo>
                    <a:pt x="40" y="763"/>
                    <a:pt x="41" y="764"/>
                    <a:pt x="41" y="766"/>
                  </a:cubicBezTo>
                  <a:lnTo>
                    <a:pt x="41" y="766"/>
                  </a:lnTo>
                  <a:cubicBezTo>
                    <a:pt x="41" y="768"/>
                    <a:pt x="40" y="769"/>
                    <a:pt x="38" y="769"/>
                  </a:cubicBezTo>
                  <a:cubicBezTo>
                    <a:pt x="37" y="769"/>
                    <a:pt x="35" y="768"/>
                    <a:pt x="35" y="766"/>
                  </a:cubicBezTo>
                  <a:close/>
                  <a:moveTo>
                    <a:pt x="37" y="754"/>
                  </a:moveTo>
                  <a:lnTo>
                    <a:pt x="37" y="754"/>
                  </a:lnTo>
                  <a:cubicBezTo>
                    <a:pt x="37" y="752"/>
                    <a:pt x="38" y="751"/>
                    <a:pt x="40" y="751"/>
                  </a:cubicBezTo>
                  <a:cubicBezTo>
                    <a:pt x="42" y="751"/>
                    <a:pt x="43" y="752"/>
                    <a:pt x="43" y="754"/>
                  </a:cubicBezTo>
                  <a:lnTo>
                    <a:pt x="43" y="754"/>
                  </a:lnTo>
                  <a:cubicBezTo>
                    <a:pt x="43" y="755"/>
                    <a:pt x="42" y="757"/>
                    <a:pt x="40" y="757"/>
                  </a:cubicBezTo>
                  <a:cubicBezTo>
                    <a:pt x="38" y="757"/>
                    <a:pt x="37" y="755"/>
                    <a:pt x="37" y="754"/>
                  </a:cubicBezTo>
                  <a:close/>
                  <a:moveTo>
                    <a:pt x="39" y="741"/>
                  </a:moveTo>
                  <a:lnTo>
                    <a:pt x="39" y="741"/>
                  </a:lnTo>
                  <a:cubicBezTo>
                    <a:pt x="39" y="740"/>
                    <a:pt x="40" y="738"/>
                    <a:pt x="42" y="738"/>
                  </a:cubicBezTo>
                  <a:cubicBezTo>
                    <a:pt x="44" y="738"/>
                    <a:pt x="45" y="740"/>
                    <a:pt x="45" y="741"/>
                  </a:cubicBezTo>
                  <a:lnTo>
                    <a:pt x="45" y="741"/>
                  </a:lnTo>
                  <a:cubicBezTo>
                    <a:pt x="45" y="743"/>
                    <a:pt x="44" y="744"/>
                    <a:pt x="42" y="744"/>
                  </a:cubicBezTo>
                  <a:cubicBezTo>
                    <a:pt x="40" y="744"/>
                    <a:pt x="39" y="743"/>
                    <a:pt x="39" y="741"/>
                  </a:cubicBezTo>
                  <a:close/>
                  <a:moveTo>
                    <a:pt x="41" y="729"/>
                  </a:moveTo>
                  <a:lnTo>
                    <a:pt x="41" y="729"/>
                  </a:lnTo>
                  <a:cubicBezTo>
                    <a:pt x="41" y="727"/>
                    <a:pt x="43" y="726"/>
                    <a:pt x="44" y="726"/>
                  </a:cubicBezTo>
                  <a:cubicBezTo>
                    <a:pt x="46" y="726"/>
                    <a:pt x="47" y="727"/>
                    <a:pt x="47" y="729"/>
                  </a:cubicBezTo>
                  <a:lnTo>
                    <a:pt x="47" y="729"/>
                  </a:lnTo>
                  <a:cubicBezTo>
                    <a:pt x="47" y="731"/>
                    <a:pt x="46" y="732"/>
                    <a:pt x="44" y="732"/>
                  </a:cubicBezTo>
                  <a:cubicBezTo>
                    <a:pt x="43" y="732"/>
                    <a:pt x="41" y="731"/>
                    <a:pt x="41" y="729"/>
                  </a:cubicBezTo>
                  <a:close/>
                  <a:moveTo>
                    <a:pt x="43" y="717"/>
                  </a:moveTo>
                  <a:lnTo>
                    <a:pt x="43" y="717"/>
                  </a:lnTo>
                  <a:cubicBezTo>
                    <a:pt x="43" y="715"/>
                    <a:pt x="45" y="714"/>
                    <a:pt x="46" y="714"/>
                  </a:cubicBezTo>
                  <a:cubicBezTo>
                    <a:pt x="48" y="714"/>
                    <a:pt x="50" y="715"/>
                    <a:pt x="50" y="717"/>
                  </a:cubicBezTo>
                  <a:lnTo>
                    <a:pt x="50" y="717"/>
                  </a:lnTo>
                  <a:cubicBezTo>
                    <a:pt x="50" y="718"/>
                    <a:pt x="48" y="720"/>
                    <a:pt x="46" y="720"/>
                  </a:cubicBezTo>
                  <a:cubicBezTo>
                    <a:pt x="45" y="720"/>
                    <a:pt x="43" y="718"/>
                    <a:pt x="43" y="717"/>
                  </a:cubicBezTo>
                  <a:close/>
                  <a:moveTo>
                    <a:pt x="45" y="704"/>
                  </a:moveTo>
                  <a:lnTo>
                    <a:pt x="45" y="704"/>
                  </a:lnTo>
                  <a:cubicBezTo>
                    <a:pt x="45" y="703"/>
                    <a:pt x="47" y="701"/>
                    <a:pt x="49" y="701"/>
                  </a:cubicBezTo>
                  <a:cubicBezTo>
                    <a:pt x="50" y="701"/>
                    <a:pt x="52" y="703"/>
                    <a:pt x="52" y="704"/>
                  </a:cubicBezTo>
                  <a:lnTo>
                    <a:pt x="52" y="704"/>
                  </a:lnTo>
                  <a:cubicBezTo>
                    <a:pt x="52" y="706"/>
                    <a:pt x="50" y="707"/>
                    <a:pt x="49" y="707"/>
                  </a:cubicBezTo>
                  <a:cubicBezTo>
                    <a:pt x="47" y="707"/>
                    <a:pt x="45" y="706"/>
                    <a:pt x="45" y="704"/>
                  </a:cubicBezTo>
                  <a:close/>
                  <a:moveTo>
                    <a:pt x="48" y="692"/>
                  </a:moveTo>
                  <a:lnTo>
                    <a:pt x="48" y="692"/>
                  </a:lnTo>
                  <a:cubicBezTo>
                    <a:pt x="48" y="690"/>
                    <a:pt x="49" y="689"/>
                    <a:pt x="51" y="689"/>
                  </a:cubicBezTo>
                  <a:cubicBezTo>
                    <a:pt x="53" y="689"/>
                    <a:pt x="54" y="690"/>
                    <a:pt x="54" y="692"/>
                  </a:cubicBezTo>
                  <a:lnTo>
                    <a:pt x="54" y="692"/>
                  </a:lnTo>
                  <a:cubicBezTo>
                    <a:pt x="54" y="694"/>
                    <a:pt x="53" y="695"/>
                    <a:pt x="51" y="695"/>
                  </a:cubicBezTo>
                  <a:cubicBezTo>
                    <a:pt x="49" y="695"/>
                    <a:pt x="48" y="694"/>
                    <a:pt x="48" y="692"/>
                  </a:cubicBezTo>
                  <a:close/>
                  <a:moveTo>
                    <a:pt x="50" y="680"/>
                  </a:moveTo>
                  <a:lnTo>
                    <a:pt x="50" y="680"/>
                  </a:lnTo>
                  <a:cubicBezTo>
                    <a:pt x="50" y="678"/>
                    <a:pt x="51" y="677"/>
                    <a:pt x="53" y="677"/>
                  </a:cubicBezTo>
                  <a:cubicBezTo>
                    <a:pt x="55" y="677"/>
                    <a:pt x="56" y="678"/>
                    <a:pt x="56" y="680"/>
                  </a:cubicBezTo>
                  <a:lnTo>
                    <a:pt x="56" y="680"/>
                  </a:lnTo>
                  <a:cubicBezTo>
                    <a:pt x="56" y="681"/>
                    <a:pt x="55" y="683"/>
                    <a:pt x="53" y="683"/>
                  </a:cubicBezTo>
                  <a:cubicBezTo>
                    <a:pt x="51" y="683"/>
                    <a:pt x="50" y="681"/>
                    <a:pt x="50" y="680"/>
                  </a:cubicBezTo>
                  <a:close/>
                  <a:moveTo>
                    <a:pt x="52" y="667"/>
                  </a:moveTo>
                  <a:lnTo>
                    <a:pt x="52" y="667"/>
                  </a:lnTo>
                  <a:cubicBezTo>
                    <a:pt x="52" y="666"/>
                    <a:pt x="54" y="664"/>
                    <a:pt x="56" y="664"/>
                  </a:cubicBezTo>
                  <a:cubicBezTo>
                    <a:pt x="57" y="664"/>
                    <a:pt x="59" y="666"/>
                    <a:pt x="59" y="667"/>
                  </a:cubicBezTo>
                  <a:lnTo>
                    <a:pt x="59" y="667"/>
                  </a:lnTo>
                  <a:cubicBezTo>
                    <a:pt x="59" y="669"/>
                    <a:pt x="57" y="671"/>
                    <a:pt x="56" y="671"/>
                  </a:cubicBezTo>
                  <a:cubicBezTo>
                    <a:pt x="54" y="671"/>
                    <a:pt x="52" y="669"/>
                    <a:pt x="52" y="667"/>
                  </a:cubicBezTo>
                  <a:close/>
                  <a:moveTo>
                    <a:pt x="55" y="655"/>
                  </a:moveTo>
                  <a:lnTo>
                    <a:pt x="55" y="655"/>
                  </a:lnTo>
                  <a:cubicBezTo>
                    <a:pt x="55" y="653"/>
                    <a:pt x="56" y="652"/>
                    <a:pt x="58" y="652"/>
                  </a:cubicBezTo>
                  <a:cubicBezTo>
                    <a:pt x="60" y="652"/>
                    <a:pt x="61" y="653"/>
                    <a:pt x="61" y="655"/>
                  </a:cubicBezTo>
                  <a:lnTo>
                    <a:pt x="61" y="655"/>
                  </a:lnTo>
                  <a:cubicBezTo>
                    <a:pt x="61" y="657"/>
                    <a:pt x="60" y="658"/>
                    <a:pt x="58" y="658"/>
                  </a:cubicBezTo>
                  <a:cubicBezTo>
                    <a:pt x="56" y="658"/>
                    <a:pt x="55" y="657"/>
                    <a:pt x="55" y="655"/>
                  </a:cubicBezTo>
                  <a:close/>
                  <a:moveTo>
                    <a:pt x="57" y="643"/>
                  </a:moveTo>
                  <a:lnTo>
                    <a:pt x="57" y="643"/>
                  </a:lnTo>
                  <a:cubicBezTo>
                    <a:pt x="57" y="641"/>
                    <a:pt x="59" y="640"/>
                    <a:pt x="60" y="640"/>
                  </a:cubicBezTo>
                  <a:cubicBezTo>
                    <a:pt x="62" y="640"/>
                    <a:pt x="64" y="641"/>
                    <a:pt x="64" y="643"/>
                  </a:cubicBezTo>
                  <a:lnTo>
                    <a:pt x="64" y="643"/>
                  </a:lnTo>
                  <a:cubicBezTo>
                    <a:pt x="64" y="645"/>
                    <a:pt x="62" y="646"/>
                    <a:pt x="60" y="646"/>
                  </a:cubicBezTo>
                  <a:cubicBezTo>
                    <a:pt x="59" y="646"/>
                    <a:pt x="57" y="645"/>
                    <a:pt x="57" y="643"/>
                  </a:cubicBezTo>
                  <a:close/>
                  <a:moveTo>
                    <a:pt x="60" y="631"/>
                  </a:moveTo>
                  <a:lnTo>
                    <a:pt x="60" y="631"/>
                  </a:lnTo>
                  <a:cubicBezTo>
                    <a:pt x="60" y="629"/>
                    <a:pt x="61" y="628"/>
                    <a:pt x="63" y="628"/>
                  </a:cubicBezTo>
                  <a:cubicBezTo>
                    <a:pt x="65" y="628"/>
                    <a:pt x="66" y="629"/>
                    <a:pt x="66" y="631"/>
                  </a:cubicBezTo>
                  <a:lnTo>
                    <a:pt x="66" y="631"/>
                  </a:lnTo>
                  <a:cubicBezTo>
                    <a:pt x="66" y="632"/>
                    <a:pt x="65" y="634"/>
                    <a:pt x="63" y="634"/>
                  </a:cubicBezTo>
                  <a:cubicBezTo>
                    <a:pt x="61" y="634"/>
                    <a:pt x="60" y="632"/>
                    <a:pt x="60" y="631"/>
                  </a:cubicBezTo>
                  <a:close/>
                  <a:moveTo>
                    <a:pt x="63" y="618"/>
                  </a:moveTo>
                  <a:lnTo>
                    <a:pt x="63" y="618"/>
                  </a:lnTo>
                  <a:cubicBezTo>
                    <a:pt x="63" y="617"/>
                    <a:pt x="64" y="615"/>
                    <a:pt x="66" y="615"/>
                  </a:cubicBezTo>
                  <a:cubicBezTo>
                    <a:pt x="67" y="615"/>
                    <a:pt x="69" y="617"/>
                    <a:pt x="69" y="618"/>
                  </a:cubicBezTo>
                  <a:lnTo>
                    <a:pt x="69" y="618"/>
                  </a:lnTo>
                  <a:cubicBezTo>
                    <a:pt x="69" y="620"/>
                    <a:pt x="67" y="622"/>
                    <a:pt x="66" y="622"/>
                  </a:cubicBezTo>
                  <a:cubicBezTo>
                    <a:pt x="64" y="622"/>
                    <a:pt x="63" y="620"/>
                    <a:pt x="63" y="618"/>
                  </a:cubicBezTo>
                  <a:close/>
                  <a:moveTo>
                    <a:pt x="65" y="606"/>
                  </a:moveTo>
                  <a:lnTo>
                    <a:pt x="65" y="606"/>
                  </a:lnTo>
                  <a:cubicBezTo>
                    <a:pt x="65" y="605"/>
                    <a:pt x="67" y="603"/>
                    <a:pt x="68" y="603"/>
                  </a:cubicBezTo>
                  <a:cubicBezTo>
                    <a:pt x="70" y="603"/>
                    <a:pt x="72" y="605"/>
                    <a:pt x="72" y="606"/>
                  </a:cubicBezTo>
                  <a:lnTo>
                    <a:pt x="72" y="606"/>
                  </a:lnTo>
                  <a:cubicBezTo>
                    <a:pt x="72" y="608"/>
                    <a:pt x="70" y="609"/>
                    <a:pt x="68" y="609"/>
                  </a:cubicBezTo>
                  <a:cubicBezTo>
                    <a:pt x="67" y="609"/>
                    <a:pt x="65" y="608"/>
                    <a:pt x="65" y="606"/>
                  </a:cubicBezTo>
                  <a:close/>
                  <a:moveTo>
                    <a:pt x="68" y="594"/>
                  </a:moveTo>
                  <a:lnTo>
                    <a:pt x="68" y="594"/>
                  </a:lnTo>
                  <a:cubicBezTo>
                    <a:pt x="68" y="592"/>
                    <a:pt x="69" y="591"/>
                    <a:pt x="71" y="591"/>
                  </a:cubicBezTo>
                  <a:cubicBezTo>
                    <a:pt x="73" y="591"/>
                    <a:pt x="74" y="592"/>
                    <a:pt x="74" y="594"/>
                  </a:cubicBezTo>
                  <a:lnTo>
                    <a:pt x="74" y="594"/>
                  </a:lnTo>
                  <a:cubicBezTo>
                    <a:pt x="74" y="596"/>
                    <a:pt x="73" y="597"/>
                    <a:pt x="71" y="597"/>
                  </a:cubicBezTo>
                  <a:cubicBezTo>
                    <a:pt x="69" y="597"/>
                    <a:pt x="68" y="596"/>
                    <a:pt x="68" y="594"/>
                  </a:cubicBezTo>
                  <a:close/>
                  <a:moveTo>
                    <a:pt x="71" y="582"/>
                  </a:moveTo>
                  <a:lnTo>
                    <a:pt x="71" y="582"/>
                  </a:lnTo>
                  <a:cubicBezTo>
                    <a:pt x="71" y="580"/>
                    <a:pt x="72" y="579"/>
                    <a:pt x="74" y="579"/>
                  </a:cubicBezTo>
                  <a:cubicBezTo>
                    <a:pt x="76" y="579"/>
                    <a:pt x="77" y="580"/>
                    <a:pt x="77" y="582"/>
                  </a:cubicBezTo>
                  <a:lnTo>
                    <a:pt x="77" y="582"/>
                  </a:lnTo>
                  <a:cubicBezTo>
                    <a:pt x="77" y="584"/>
                    <a:pt x="76" y="585"/>
                    <a:pt x="74" y="585"/>
                  </a:cubicBezTo>
                  <a:cubicBezTo>
                    <a:pt x="72" y="585"/>
                    <a:pt x="71" y="584"/>
                    <a:pt x="71" y="582"/>
                  </a:cubicBezTo>
                  <a:close/>
                  <a:moveTo>
                    <a:pt x="74" y="570"/>
                  </a:moveTo>
                  <a:lnTo>
                    <a:pt x="74" y="570"/>
                  </a:lnTo>
                  <a:cubicBezTo>
                    <a:pt x="74" y="568"/>
                    <a:pt x="75" y="567"/>
                    <a:pt x="77" y="567"/>
                  </a:cubicBezTo>
                  <a:cubicBezTo>
                    <a:pt x="79" y="567"/>
                    <a:pt x="80" y="568"/>
                    <a:pt x="80" y="570"/>
                  </a:cubicBezTo>
                  <a:lnTo>
                    <a:pt x="80" y="570"/>
                  </a:lnTo>
                  <a:cubicBezTo>
                    <a:pt x="80" y="571"/>
                    <a:pt x="79" y="573"/>
                    <a:pt x="77" y="573"/>
                  </a:cubicBezTo>
                  <a:cubicBezTo>
                    <a:pt x="75" y="573"/>
                    <a:pt x="74" y="571"/>
                    <a:pt x="74" y="570"/>
                  </a:cubicBezTo>
                  <a:close/>
                  <a:moveTo>
                    <a:pt x="77" y="558"/>
                  </a:moveTo>
                  <a:lnTo>
                    <a:pt x="77" y="558"/>
                  </a:lnTo>
                  <a:cubicBezTo>
                    <a:pt x="77" y="556"/>
                    <a:pt x="78" y="554"/>
                    <a:pt x="80" y="554"/>
                  </a:cubicBezTo>
                  <a:cubicBezTo>
                    <a:pt x="82" y="554"/>
                    <a:pt x="83" y="556"/>
                    <a:pt x="83" y="558"/>
                  </a:cubicBezTo>
                  <a:lnTo>
                    <a:pt x="83" y="558"/>
                  </a:lnTo>
                  <a:cubicBezTo>
                    <a:pt x="83" y="559"/>
                    <a:pt x="82" y="561"/>
                    <a:pt x="80" y="561"/>
                  </a:cubicBezTo>
                  <a:cubicBezTo>
                    <a:pt x="78" y="561"/>
                    <a:pt x="77" y="559"/>
                    <a:pt x="77" y="558"/>
                  </a:cubicBezTo>
                  <a:close/>
                  <a:moveTo>
                    <a:pt x="80" y="545"/>
                  </a:moveTo>
                  <a:lnTo>
                    <a:pt x="80" y="545"/>
                  </a:lnTo>
                  <a:cubicBezTo>
                    <a:pt x="80" y="544"/>
                    <a:pt x="81" y="542"/>
                    <a:pt x="83" y="542"/>
                  </a:cubicBezTo>
                  <a:cubicBezTo>
                    <a:pt x="85" y="542"/>
                    <a:pt x="86" y="544"/>
                    <a:pt x="86" y="545"/>
                  </a:cubicBezTo>
                  <a:lnTo>
                    <a:pt x="86" y="545"/>
                  </a:lnTo>
                  <a:cubicBezTo>
                    <a:pt x="86" y="547"/>
                    <a:pt x="85" y="549"/>
                    <a:pt x="83" y="549"/>
                  </a:cubicBezTo>
                  <a:cubicBezTo>
                    <a:pt x="81" y="549"/>
                    <a:pt x="80" y="547"/>
                    <a:pt x="80" y="545"/>
                  </a:cubicBezTo>
                  <a:close/>
                  <a:moveTo>
                    <a:pt x="83" y="533"/>
                  </a:moveTo>
                  <a:lnTo>
                    <a:pt x="83" y="533"/>
                  </a:lnTo>
                  <a:cubicBezTo>
                    <a:pt x="83" y="532"/>
                    <a:pt x="84" y="530"/>
                    <a:pt x="86" y="530"/>
                  </a:cubicBezTo>
                  <a:cubicBezTo>
                    <a:pt x="88" y="530"/>
                    <a:pt x="89" y="532"/>
                    <a:pt x="89" y="533"/>
                  </a:cubicBezTo>
                  <a:lnTo>
                    <a:pt x="89" y="533"/>
                  </a:lnTo>
                  <a:cubicBezTo>
                    <a:pt x="89" y="535"/>
                    <a:pt x="88" y="536"/>
                    <a:pt x="86" y="536"/>
                  </a:cubicBezTo>
                  <a:cubicBezTo>
                    <a:pt x="84" y="536"/>
                    <a:pt x="83" y="535"/>
                    <a:pt x="83" y="533"/>
                  </a:cubicBezTo>
                  <a:close/>
                  <a:moveTo>
                    <a:pt x="86" y="521"/>
                  </a:moveTo>
                  <a:lnTo>
                    <a:pt x="86" y="521"/>
                  </a:lnTo>
                  <a:cubicBezTo>
                    <a:pt x="86" y="520"/>
                    <a:pt x="88" y="518"/>
                    <a:pt x="89" y="518"/>
                  </a:cubicBezTo>
                  <a:cubicBezTo>
                    <a:pt x="91" y="518"/>
                    <a:pt x="93" y="520"/>
                    <a:pt x="93" y="521"/>
                  </a:cubicBezTo>
                  <a:lnTo>
                    <a:pt x="93" y="521"/>
                  </a:lnTo>
                  <a:cubicBezTo>
                    <a:pt x="93" y="523"/>
                    <a:pt x="91" y="524"/>
                    <a:pt x="89" y="524"/>
                  </a:cubicBezTo>
                  <a:cubicBezTo>
                    <a:pt x="88" y="524"/>
                    <a:pt x="86" y="523"/>
                    <a:pt x="86" y="521"/>
                  </a:cubicBezTo>
                  <a:close/>
                  <a:moveTo>
                    <a:pt x="90" y="509"/>
                  </a:moveTo>
                  <a:lnTo>
                    <a:pt x="90" y="509"/>
                  </a:lnTo>
                  <a:cubicBezTo>
                    <a:pt x="90" y="507"/>
                    <a:pt x="91" y="506"/>
                    <a:pt x="93" y="506"/>
                  </a:cubicBezTo>
                  <a:cubicBezTo>
                    <a:pt x="94" y="506"/>
                    <a:pt x="96" y="507"/>
                    <a:pt x="96" y="509"/>
                  </a:cubicBezTo>
                  <a:lnTo>
                    <a:pt x="96" y="509"/>
                  </a:lnTo>
                  <a:cubicBezTo>
                    <a:pt x="96" y="511"/>
                    <a:pt x="94" y="512"/>
                    <a:pt x="93" y="512"/>
                  </a:cubicBezTo>
                  <a:cubicBezTo>
                    <a:pt x="91" y="512"/>
                    <a:pt x="90" y="511"/>
                    <a:pt x="90" y="509"/>
                  </a:cubicBezTo>
                  <a:close/>
                  <a:moveTo>
                    <a:pt x="93" y="497"/>
                  </a:moveTo>
                  <a:lnTo>
                    <a:pt x="93" y="497"/>
                  </a:lnTo>
                  <a:cubicBezTo>
                    <a:pt x="93" y="495"/>
                    <a:pt x="94" y="494"/>
                    <a:pt x="96" y="494"/>
                  </a:cubicBezTo>
                  <a:cubicBezTo>
                    <a:pt x="98" y="494"/>
                    <a:pt x="99" y="495"/>
                    <a:pt x="99" y="497"/>
                  </a:cubicBezTo>
                  <a:lnTo>
                    <a:pt x="99" y="497"/>
                  </a:lnTo>
                  <a:cubicBezTo>
                    <a:pt x="99" y="499"/>
                    <a:pt x="98" y="500"/>
                    <a:pt x="96" y="500"/>
                  </a:cubicBezTo>
                  <a:cubicBezTo>
                    <a:pt x="94" y="500"/>
                    <a:pt x="93" y="499"/>
                    <a:pt x="93" y="497"/>
                  </a:cubicBezTo>
                  <a:close/>
                  <a:moveTo>
                    <a:pt x="96" y="485"/>
                  </a:moveTo>
                  <a:lnTo>
                    <a:pt x="96" y="485"/>
                  </a:lnTo>
                  <a:cubicBezTo>
                    <a:pt x="96" y="483"/>
                    <a:pt x="98" y="482"/>
                    <a:pt x="100" y="482"/>
                  </a:cubicBezTo>
                  <a:cubicBezTo>
                    <a:pt x="101" y="482"/>
                    <a:pt x="103" y="483"/>
                    <a:pt x="103" y="485"/>
                  </a:cubicBezTo>
                  <a:lnTo>
                    <a:pt x="103" y="485"/>
                  </a:lnTo>
                  <a:cubicBezTo>
                    <a:pt x="103" y="487"/>
                    <a:pt x="101" y="488"/>
                    <a:pt x="100" y="488"/>
                  </a:cubicBezTo>
                  <a:cubicBezTo>
                    <a:pt x="98" y="488"/>
                    <a:pt x="96" y="487"/>
                    <a:pt x="96" y="485"/>
                  </a:cubicBezTo>
                  <a:close/>
                  <a:moveTo>
                    <a:pt x="100" y="473"/>
                  </a:moveTo>
                  <a:lnTo>
                    <a:pt x="100" y="473"/>
                  </a:lnTo>
                  <a:cubicBezTo>
                    <a:pt x="100" y="471"/>
                    <a:pt x="101" y="470"/>
                    <a:pt x="103" y="470"/>
                  </a:cubicBezTo>
                  <a:cubicBezTo>
                    <a:pt x="105" y="470"/>
                    <a:pt x="106" y="471"/>
                    <a:pt x="106" y="473"/>
                  </a:cubicBezTo>
                  <a:lnTo>
                    <a:pt x="106" y="473"/>
                  </a:lnTo>
                  <a:cubicBezTo>
                    <a:pt x="106" y="475"/>
                    <a:pt x="105" y="476"/>
                    <a:pt x="103" y="476"/>
                  </a:cubicBezTo>
                  <a:cubicBezTo>
                    <a:pt x="101" y="476"/>
                    <a:pt x="100" y="475"/>
                    <a:pt x="100" y="473"/>
                  </a:cubicBezTo>
                  <a:close/>
                  <a:moveTo>
                    <a:pt x="104" y="461"/>
                  </a:moveTo>
                  <a:lnTo>
                    <a:pt x="104" y="461"/>
                  </a:lnTo>
                  <a:cubicBezTo>
                    <a:pt x="104" y="459"/>
                    <a:pt x="105" y="458"/>
                    <a:pt x="107" y="458"/>
                  </a:cubicBezTo>
                  <a:cubicBezTo>
                    <a:pt x="108" y="458"/>
                    <a:pt x="110" y="459"/>
                    <a:pt x="110" y="461"/>
                  </a:cubicBezTo>
                  <a:lnTo>
                    <a:pt x="110" y="461"/>
                  </a:lnTo>
                  <a:cubicBezTo>
                    <a:pt x="110" y="463"/>
                    <a:pt x="108" y="464"/>
                    <a:pt x="107" y="464"/>
                  </a:cubicBezTo>
                  <a:cubicBezTo>
                    <a:pt x="105" y="464"/>
                    <a:pt x="104" y="463"/>
                    <a:pt x="104" y="461"/>
                  </a:cubicBezTo>
                  <a:close/>
                  <a:moveTo>
                    <a:pt x="107" y="449"/>
                  </a:moveTo>
                  <a:lnTo>
                    <a:pt x="107" y="449"/>
                  </a:lnTo>
                  <a:cubicBezTo>
                    <a:pt x="107" y="447"/>
                    <a:pt x="109" y="446"/>
                    <a:pt x="110" y="446"/>
                  </a:cubicBezTo>
                  <a:cubicBezTo>
                    <a:pt x="112" y="446"/>
                    <a:pt x="113" y="447"/>
                    <a:pt x="113" y="449"/>
                  </a:cubicBezTo>
                  <a:lnTo>
                    <a:pt x="113" y="449"/>
                  </a:lnTo>
                  <a:cubicBezTo>
                    <a:pt x="113" y="451"/>
                    <a:pt x="112" y="452"/>
                    <a:pt x="110" y="452"/>
                  </a:cubicBezTo>
                  <a:cubicBezTo>
                    <a:pt x="109" y="452"/>
                    <a:pt x="107" y="451"/>
                    <a:pt x="107" y="449"/>
                  </a:cubicBezTo>
                  <a:close/>
                  <a:moveTo>
                    <a:pt x="111" y="436"/>
                  </a:moveTo>
                  <a:lnTo>
                    <a:pt x="111" y="436"/>
                  </a:lnTo>
                  <a:cubicBezTo>
                    <a:pt x="112" y="435"/>
                    <a:pt x="113" y="434"/>
                    <a:pt x="115" y="434"/>
                  </a:cubicBezTo>
                  <a:cubicBezTo>
                    <a:pt x="117" y="435"/>
                    <a:pt x="118" y="437"/>
                    <a:pt x="117" y="438"/>
                  </a:cubicBezTo>
                  <a:lnTo>
                    <a:pt x="117" y="438"/>
                  </a:lnTo>
                  <a:cubicBezTo>
                    <a:pt x="117" y="440"/>
                    <a:pt x="115" y="441"/>
                    <a:pt x="113" y="440"/>
                  </a:cubicBezTo>
                  <a:cubicBezTo>
                    <a:pt x="112" y="440"/>
                    <a:pt x="111" y="438"/>
                    <a:pt x="111" y="436"/>
                  </a:cubicBezTo>
                  <a:close/>
                  <a:moveTo>
                    <a:pt x="115" y="425"/>
                  </a:moveTo>
                  <a:lnTo>
                    <a:pt x="115" y="425"/>
                  </a:lnTo>
                  <a:cubicBezTo>
                    <a:pt x="116" y="423"/>
                    <a:pt x="117" y="422"/>
                    <a:pt x="119" y="422"/>
                  </a:cubicBezTo>
                  <a:cubicBezTo>
                    <a:pt x="121" y="423"/>
                    <a:pt x="122" y="425"/>
                    <a:pt x="121" y="426"/>
                  </a:cubicBezTo>
                  <a:lnTo>
                    <a:pt x="121" y="426"/>
                  </a:lnTo>
                  <a:cubicBezTo>
                    <a:pt x="121" y="428"/>
                    <a:pt x="119" y="429"/>
                    <a:pt x="117" y="428"/>
                  </a:cubicBezTo>
                  <a:cubicBezTo>
                    <a:pt x="116" y="428"/>
                    <a:pt x="115" y="426"/>
                    <a:pt x="115" y="425"/>
                  </a:cubicBezTo>
                  <a:close/>
                  <a:moveTo>
                    <a:pt x="119" y="413"/>
                  </a:moveTo>
                  <a:lnTo>
                    <a:pt x="119" y="413"/>
                  </a:lnTo>
                  <a:cubicBezTo>
                    <a:pt x="120" y="411"/>
                    <a:pt x="121" y="410"/>
                    <a:pt x="123" y="411"/>
                  </a:cubicBezTo>
                  <a:cubicBezTo>
                    <a:pt x="125" y="411"/>
                    <a:pt x="126" y="413"/>
                    <a:pt x="125" y="414"/>
                  </a:cubicBezTo>
                  <a:lnTo>
                    <a:pt x="125" y="414"/>
                  </a:lnTo>
                  <a:cubicBezTo>
                    <a:pt x="125" y="416"/>
                    <a:pt x="123" y="417"/>
                    <a:pt x="121" y="417"/>
                  </a:cubicBezTo>
                  <a:cubicBezTo>
                    <a:pt x="120" y="416"/>
                    <a:pt x="119" y="414"/>
                    <a:pt x="119" y="413"/>
                  </a:cubicBezTo>
                  <a:close/>
                  <a:moveTo>
                    <a:pt x="123" y="401"/>
                  </a:moveTo>
                  <a:lnTo>
                    <a:pt x="123" y="401"/>
                  </a:lnTo>
                  <a:cubicBezTo>
                    <a:pt x="124" y="399"/>
                    <a:pt x="125" y="398"/>
                    <a:pt x="127" y="399"/>
                  </a:cubicBezTo>
                  <a:cubicBezTo>
                    <a:pt x="129" y="399"/>
                    <a:pt x="130" y="401"/>
                    <a:pt x="129" y="403"/>
                  </a:cubicBezTo>
                  <a:lnTo>
                    <a:pt x="129" y="403"/>
                  </a:lnTo>
                  <a:cubicBezTo>
                    <a:pt x="129" y="404"/>
                    <a:pt x="127" y="405"/>
                    <a:pt x="125" y="405"/>
                  </a:cubicBezTo>
                  <a:cubicBezTo>
                    <a:pt x="124" y="404"/>
                    <a:pt x="123" y="403"/>
                    <a:pt x="123" y="401"/>
                  </a:cubicBezTo>
                  <a:close/>
                  <a:moveTo>
                    <a:pt x="127" y="389"/>
                  </a:moveTo>
                  <a:lnTo>
                    <a:pt x="127" y="389"/>
                  </a:lnTo>
                  <a:cubicBezTo>
                    <a:pt x="128" y="387"/>
                    <a:pt x="130" y="387"/>
                    <a:pt x="131" y="387"/>
                  </a:cubicBezTo>
                  <a:cubicBezTo>
                    <a:pt x="133" y="387"/>
                    <a:pt x="134" y="389"/>
                    <a:pt x="133" y="391"/>
                  </a:cubicBezTo>
                  <a:lnTo>
                    <a:pt x="133" y="391"/>
                  </a:lnTo>
                  <a:cubicBezTo>
                    <a:pt x="133" y="393"/>
                    <a:pt x="131" y="393"/>
                    <a:pt x="129" y="393"/>
                  </a:cubicBezTo>
                  <a:cubicBezTo>
                    <a:pt x="128" y="393"/>
                    <a:pt x="127" y="391"/>
                    <a:pt x="127" y="389"/>
                  </a:cubicBezTo>
                  <a:close/>
                  <a:moveTo>
                    <a:pt x="132" y="377"/>
                  </a:moveTo>
                  <a:lnTo>
                    <a:pt x="132" y="377"/>
                  </a:lnTo>
                  <a:cubicBezTo>
                    <a:pt x="132" y="376"/>
                    <a:pt x="134" y="375"/>
                    <a:pt x="135" y="375"/>
                  </a:cubicBezTo>
                  <a:cubicBezTo>
                    <a:pt x="137" y="376"/>
                    <a:pt x="138" y="377"/>
                    <a:pt x="138" y="379"/>
                  </a:cubicBezTo>
                  <a:lnTo>
                    <a:pt x="138" y="379"/>
                  </a:lnTo>
                  <a:cubicBezTo>
                    <a:pt x="137" y="381"/>
                    <a:pt x="135" y="382"/>
                    <a:pt x="134" y="381"/>
                  </a:cubicBezTo>
                  <a:cubicBezTo>
                    <a:pt x="132" y="381"/>
                    <a:pt x="131" y="379"/>
                    <a:pt x="132" y="377"/>
                  </a:cubicBezTo>
                  <a:close/>
                  <a:moveTo>
                    <a:pt x="136" y="366"/>
                  </a:moveTo>
                  <a:lnTo>
                    <a:pt x="136" y="366"/>
                  </a:lnTo>
                  <a:cubicBezTo>
                    <a:pt x="136" y="364"/>
                    <a:pt x="138" y="363"/>
                    <a:pt x="140" y="363"/>
                  </a:cubicBezTo>
                  <a:cubicBezTo>
                    <a:pt x="141" y="364"/>
                    <a:pt x="142" y="366"/>
                    <a:pt x="142" y="367"/>
                  </a:cubicBezTo>
                  <a:lnTo>
                    <a:pt x="142" y="367"/>
                  </a:lnTo>
                  <a:cubicBezTo>
                    <a:pt x="141" y="369"/>
                    <a:pt x="140" y="370"/>
                    <a:pt x="138" y="369"/>
                  </a:cubicBezTo>
                  <a:cubicBezTo>
                    <a:pt x="136" y="369"/>
                    <a:pt x="135" y="367"/>
                    <a:pt x="136" y="366"/>
                  </a:cubicBezTo>
                  <a:close/>
                  <a:moveTo>
                    <a:pt x="140" y="354"/>
                  </a:moveTo>
                  <a:lnTo>
                    <a:pt x="140" y="354"/>
                  </a:lnTo>
                  <a:cubicBezTo>
                    <a:pt x="141" y="352"/>
                    <a:pt x="143" y="351"/>
                    <a:pt x="144" y="352"/>
                  </a:cubicBezTo>
                  <a:cubicBezTo>
                    <a:pt x="146" y="352"/>
                    <a:pt x="147" y="354"/>
                    <a:pt x="146" y="356"/>
                  </a:cubicBezTo>
                  <a:lnTo>
                    <a:pt x="146" y="356"/>
                  </a:lnTo>
                  <a:cubicBezTo>
                    <a:pt x="146" y="357"/>
                    <a:pt x="144" y="358"/>
                    <a:pt x="142" y="358"/>
                  </a:cubicBezTo>
                  <a:cubicBezTo>
                    <a:pt x="141" y="357"/>
                    <a:pt x="140" y="355"/>
                    <a:pt x="140" y="354"/>
                  </a:cubicBezTo>
                  <a:close/>
                  <a:moveTo>
                    <a:pt x="145" y="342"/>
                  </a:moveTo>
                  <a:lnTo>
                    <a:pt x="145" y="342"/>
                  </a:lnTo>
                  <a:cubicBezTo>
                    <a:pt x="146" y="341"/>
                    <a:pt x="147" y="340"/>
                    <a:pt x="149" y="340"/>
                  </a:cubicBezTo>
                  <a:cubicBezTo>
                    <a:pt x="151" y="341"/>
                    <a:pt x="151" y="343"/>
                    <a:pt x="151" y="344"/>
                  </a:cubicBezTo>
                  <a:lnTo>
                    <a:pt x="151" y="344"/>
                  </a:lnTo>
                  <a:cubicBezTo>
                    <a:pt x="150" y="346"/>
                    <a:pt x="149" y="347"/>
                    <a:pt x="147" y="346"/>
                  </a:cubicBezTo>
                  <a:cubicBezTo>
                    <a:pt x="145" y="346"/>
                    <a:pt x="144" y="344"/>
                    <a:pt x="145" y="342"/>
                  </a:cubicBezTo>
                  <a:close/>
                  <a:moveTo>
                    <a:pt x="150" y="331"/>
                  </a:moveTo>
                  <a:lnTo>
                    <a:pt x="150" y="331"/>
                  </a:lnTo>
                  <a:cubicBezTo>
                    <a:pt x="150" y="329"/>
                    <a:pt x="152" y="328"/>
                    <a:pt x="154" y="329"/>
                  </a:cubicBezTo>
                  <a:cubicBezTo>
                    <a:pt x="155" y="329"/>
                    <a:pt x="156" y="331"/>
                    <a:pt x="156" y="333"/>
                  </a:cubicBezTo>
                  <a:lnTo>
                    <a:pt x="156" y="333"/>
                  </a:lnTo>
                  <a:cubicBezTo>
                    <a:pt x="155" y="334"/>
                    <a:pt x="153" y="335"/>
                    <a:pt x="152" y="335"/>
                  </a:cubicBezTo>
                  <a:cubicBezTo>
                    <a:pt x="150" y="334"/>
                    <a:pt x="149" y="332"/>
                    <a:pt x="150" y="331"/>
                  </a:cubicBezTo>
                  <a:close/>
                  <a:moveTo>
                    <a:pt x="154" y="319"/>
                  </a:moveTo>
                  <a:lnTo>
                    <a:pt x="154" y="319"/>
                  </a:lnTo>
                  <a:cubicBezTo>
                    <a:pt x="155" y="317"/>
                    <a:pt x="157" y="316"/>
                    <a:pt x="158" y="317"/>
                  </a:cubicBezTo>
                  <a:cubicBezTo>
                    <a:pt x="160" y="318"/>
                    <a:pt x="161" y="319"/>
                    <a:pt x="160" y="321"/>
                  </a:cubicBezTo>
                  <a:lnTo>
                    <a:pt x="160" y="321"/>
                  </a:lnTo>
                  <a:cubicBezTo>
                    <a:pt x="160" y="323"/>
                    <a:pt x="158" y="323"/>
                    <a:pt x="156" y="323"/>
                  </a:cubicBezTo>
                  <a:cubicBezTo>
                    <a:pt x="155" y="322"/>
                    <a:pt x="154" y="321"/>
                    <a:pt x="154" y="319"/>
                  </a:cubicBezTo>
                  <a:close/>
                  <a:moveTo>
                    <a:pt x="159" y="308"/>
                  </a:moveTo>
                  <a:lnTo>
                    <a:pt x="159" y="308"/>
                  </a:lnTo>
                  <a:cubicBezTo>
                    <a:pt x="160" y="306"/>
                    <a:pt x="162" y="305"/>
                    <a:pt x="163" y="306"/>
                  </a:cubicBezTo>
                  <a:cubicBezTo>
                    <a:pt x="165" y="306"/>
                    <a:pt x="166" y="308"/>
                    <a:pt x="165" y="310"/>
                  </a:cubicBezTo>
                  <a:lnTo>
                    <a:pt x="165" y="310"/>
                  </a:lnTo>
                  <a:cubicBezTo>
                    <a:pt x="165" y="311"/>
                    <a:pt x="163" y="312"/>
                    <a:pt x="161" y="312"/>
                  </a:cubicBezTo>
                  <a:cubicBezTo>
                    <a:pt x="160" y="311"/>
                    <a:pt x="159" y="309"/>
                    <a:pt x="159" y="308"/>
                  </a:cubicBezTo>
                  <a:close/>
                  <a:moveTo>
                    <a:pt x="164" y="296"/>
                  </a:moveTo>
                  <a:lnTo>
                    <a:pt x="164" y="296"/>
                  </a:lnTo>
                  <a:cubicBezTo>
                    <a:pt x="165" y="294"/>
                    <a:pt x="167" y="294"/>
                    <a:pt x="168" y="294"/>
                  </a:cubicBezTo>
                  <a:cubicBezTo>
                    <a:pt x="170" y="295"/>
                    <a:pt x="171" y="296"/>
                    <a:pt x="170" y="298"/>
                  </a:cubicBezTo>
                  <a:lnTo>
                    <a:pt x="170" y="298"/>
                  </a:lnTo>
                  <a:cubicBezTo>
                    <a:pt x="170" y="300"/>
                    <a:pt x="168" y="301"/>
                    <a:pt x="166" y="300"/>
                  </a:cubicBezTo>
                  <a:cubicBezTo>
                    <a:pt x="165" y="300"/>
                    <a:pt x="164" y="298"/>
                    <a:pt x="164" y="296"/>
                  </a:cubicBezTo>
                  <a:close/>
                  <a:moveTo>
                    <a:pt x="169" y="285"/>
                  </a:moveTo>
                  <a:lnTo>
                    <a:pt x="169" y="285"/>
                  </a:lnTo>
                  <a:cubicBezTo>
                    <a:pt x="170" y="283"/>
                    <a:pt x="172" y="282"/>
                    <a:pt x="173" y="283"/>
                  </a:cubicBezTo>
                  <a:cubicBezTo>
                    <a:pt x="175" y="283"/>
                    <a:pt x="176" y="285"/>
                    <a:pt x="175" y="287"/>
                  </a:cubicBezTo>
                  <a:lnTo>
                    <a:pt x="175" y="287"/>
                  </a:lnTo>
                  <a:cubicBezTo>
                    <a:pt x="175" y="288"/>
                    <a:pt x="173" y="289"/>
                    <a:pt x="171" y="289"/>
                  </a:cubicBezTo>
                  <a:cubicBezTo>
                    <a:pt x="170" y="288"/>
                    <a:pt x="169" y="286"/>
                    <a:pt x="169" y="285"/>
                  </a:cubicBezTo>
                  <a:close/>
                  <a:moveTo>
                    <a:pt x="175" y="273"/>
                  </a:moveTo>
                  <a:lnTo>
                    <a:pt x="175" y="273"/>
                  </a:lnTo>
                  <a:cubicBezTo>
                    <a:pt x="175" y="272"/>
                    <a:pt x="177" y="271"/>
                    <a:pt x="179" y="271"/>
                  </a:cubicBezTo>
                  <a:cubicBezTo>
                    <a:pt x="180" y="272"/>
                    <a:pt x="181" y="274"/>
                    <a:pt x="181" y="275"/>
                  </a:cubicBezTo>
                  <a:lnTo>
                    <a:pt x="181" y="275"/>
                  </a:lnTo>
                  <a:cubicBezTo>
                    <a:pt x="180" y="277"/>
                    <a:pt x="178" y="278"/>
                    <a:pt x="177" y="277"/>
                  </a:cubicBezTo>
                  <a:cubicBezTo>
                    <a:pt x="175" y="277"/>
                    <a:pt x="174" y="275"/>
                    <a:pt x="175" y="273"/>
                  </a:cubicBezTo>
                  <a:close/>
                  <a:moveTo>
                    <a:pt x="180" y="262"/>
                  </a:moveTo>
                  <a:lnTo>
                    <a:pt x="180" y="262"/>
                  </a:lnTo>
                  <a:cubicBezTo>
                    <a:pt x="181" y="260"/>
                    <a:pt x="183" y="260"/>
                    <a:pt x="184" y="260"/>
                  </a:cubicBezTo>
                  <a:cubicBezTo>
                    <a:pt x="186" y="261"/>
                    <a:pt x="187" y="262"/>
                    <a:pt x="186" y="264"/>
                  </a:cubicBezTo>
                  <a:lnTo>
                    <a:pt x="186" y="264"/>
                  </a:lnTo>
                  <a:cubicBezTo>
                    <a:pt x="186" y="266"/>
                    <a:pt x="184" y="267"/>
                    <a:pt x="182" y="266"/>
                  </a:cubicBezTo>
                  <a:cubicBezTo>
                    <a:pt x="181" y="266"/>
                    <a:pt x="180" y="264"/>
                    <a:pt x="180" y="262"/>
                  </a:cubicBezTo>
                  <a:close/>
                  <a:moveTo>
                    <a:pt x="186" y="251"/>
                  </a:moveTo>
                  <a:lnTo>
                    <a:pt x="186" y="251"/>
                  </a:lnTo>
                  <a:cubicBezTo>
                    <a:pt x="186" y="249"/>
                    <a:pt x="188" y="248"/>
                    <a:pt x="190" y="249"/>
                  </a:cubicBezTo>
                  <a:cubicBezTo>
                    <a:pt x="191" y="249"/>
                    <a:pt x="192" y="251"/>
                    <a:pt x="192" y="253"/>
                  </a:cubicBezTo>
                  <a:lnTo>
                    <a:pt x="192" y="253"/>
                  </a:lnTo>
                  <a:cubicBezTo>
                    <a:pt x="191" y="254"/>
                    <a:pt x="189" y="255"/>
                    <a:pt x="188" y="255"/>
                  </a:cubicBezTo>
                  <a:cubicBezTo>
                    <a:pt x="186" y="254"/>
                    <a:pt x="185" y="252"/>
                    <a:pt x="186" y="251"/>
                  </a:cubicBezTo>
                  <a:close/>
                  <a:moveTo>
                    <a:pt x="191" y="240"/>
                  </a:moveTo>
                  <a:lnTo>
                    <a:pt x="191" y="240"/>
                  </a:lnTo>
                  <a:cubicBezTo>
                    <a:pt x="192" y="238"/>
                    <a:pt x="194" y="237"/>
                    <a:pt x="195" y="238"/>
                  </a:cubicBezTo>
                  <a:cubicBezTo>
                    <a:pt x="197" y="238"/>
                    <a:pt x="198" y="240"/>
                    <a:pt x="197" y="242"/>
                  </a:cubicBezTo>
                  <a:lnTo>
                    <a:pt x="197" y="242"/>
                  </a:lnTo>
                  <a:cubicBezTo>
                    <a:pt x="197" y="243"/>
                    <a:pt x="195" y="244"/>
                    <a:pt x="193" y="244"/>
                  </a:cubicBezTo>
                  <a:cubicBezTo>
                    <a:pt x="192" y="243"/>
                    <a:pt x="191" y="241"/>
                    <a:pt x="191" y="240"/>
                  </a:cubicBezTo>
                  <a:close/>
                  <a:moveTo>
                    <a:pt x="197" y="229"/>
                  </a:moveTo>
                  <a:lnTo>
                    <a:pt x="197" y="229"/>
                  </a:lnTo>
                  <a:cubicBezTo>
                    <a:pt x="198" y="227"/>
                    <a:pt x="200" y="226"/>
                    <a:pt x="201" y="227"/>
                  </a:cubicBezTo>
                  <a:cubicBezTo>
                    <a:pt x="203" y="227"/>
                    <a:pt x="204" y="229"/>
                    <a:pt x="203" y="231"/>
                  </a:cubicBezTo>
                  <a:lnTo>
                    <a:pt x="203" y="231"/>
                  </a:lnTo>
                  <a:cubicBezTo>
                    <a:pt x="203" y="232"/>
                    <a:pt x="201" y="233"/>
                    <a:pt x="199" y="233"/>
                  </a:cubicBezTo>
                  <a:cubicBezTo>
                    <a:pt x="198" y="232"/>
                    <a:pt x="197" y="230"/>
                    <a:pt x="197" y="229"/>
                  </a:cubicBezTo>
                  <a:close/>
                  <a:moveTo>
                    <a:pt x="203" y="218"/>
                  </a:moveTo>
                  <a:lnTo>
                    <a:pt x="203" y="218"/>
                  </a:lnTo>
                  <a:cubicBezTo>
                    <a:pt x="204" y="216"/>
                    <a:pt x="206" y="215"/>
                    <a:pt x="207" y="216"/>
                  </a:cubicBezTo>
                  <a:cubicBezTo>
                    <a:pt x="209" y="216"/>
                    <a:pt x="210" y="218"/>
                    <a:pt x="209" y="220"/>
                  </a:cubicBezTo>
                  <a:lnTo>
                    <a:pt x="209" y="220"/>
                  </a:lnTo>
                  <a:cubicBezTo>
                    <a:pt x="209" y="221"/>
                    <a:pt x="207" y="222"/>
                    <a:pt x="205" y="222"/>
                  </a:cubicBezTo>
                  <a:cubicBezTo>
                    <a:pt x="204" y="221"/>
                    <a:pt x="203" y="219"/>
                    <a:pt x="203" y="218"/>
                  </a:cubicBezTo>
                  <a:close/>
                  <a:moveTo>
                    <a:pt x="209" y="207"/>
                  </a:moveTo>
                  <a:lnTo>
                    <a:pt x="209" y="207"/>
                  </a:lnTo>
                  <a:cubicBezTo>
                    <a:pt x="210" y="205"/>
                    <a:pt x="212" y="204"/>
                    <a:pt x="213" y="205"/>
                  </a:cubicBezTo>
                  <a:cubicBezTo>
                    <a:pt x="215" y="205"/>
                    <a:pt x="216" y="207"/>
                    <a:pt x="215" y="209"/>
                  </a:cubicBezTo>
                  <a:lnTo>
                    <a:pt x="215" y="209"/>
                  </a:lnTo>
                  <a:cubicBezTo>
                    <a:pt x="215" y="210"/>
                    <a:pt x="213" y="211"/>
                    <a:pt x="211" y="211"/>
                  </a:cubicBezTo>
                  <a:cubicBezTo>
                    <a:pt x="210" y="210"/>
                    <a:pt x="209" y="208"/>
                    <a:pt x="209" y="207"/>
                  </a:cubicBezTo>
                  <a:close/>
                  <a:moveTo>
                    <a:pt x="216" y="196"/>
                  </a:moveTo>
                  <a:lnTo>
                    <a:pt x="216" y="196"/>
                  </a:lnTo>
                  <a:cubicBezTo>
                    <a:pt x="216" y="194"/>
                    <a:pt x="218" y="194"/>
                    <a:pt x="220" y="194"/>
                  </a:cubicBezTo>
                  <a:cubicBezTo>
                    <a:pt x="221" y="195"/>
                    <a:pt x="222" y="196"/>
                    <a:pt x="222" y="198"/>
                  </a:cubicBezTo>
                  <a:lnTo>
                    <a:pt x="222" y="198"/>
                  </a:lnTo>
                  <a:cubicBezTo>
                    <a:pt x="221" y="200"/>
                    <a:pt x="219" y="201"/>
                    <a:pt x="218" y="200"/>
                  </a:cubicBezTo>
                  <a:cubicBezTo>
                    <a:pt x="216" y="199"/>
                    <a:pt x="215" y="198"/>
                    <a:pt x="216" y="196"/>
                  </a:cubicBezTo>
                  <a:close/>
                  <a:moveTo>
                    <a:pt x="222" y="185"/>
                  </a:moveTo>
                  <a:lnTo>
                    <a:pt x="222" y="185"/>
                  </a:lnTo>
                  <a:cubicBezTo>
                    <a:pt x="223" y="184"/>
                    <a:pt x="224" y="183"/>
                    <a:pt x="226" y="183"/>
                  </a:cubicBezTo>
                  <a:cubicBezTo>
                    <a:pt x="228" y="184"/>
                    <a:pt x="229" y="186"/>
                    <a:pt x="228" y="187"/>
                  </a:cubicBezTo>
                  <a:lnTo>
                    <a:pt x="228" y="187"/>
                  </a:lnTo>
                  <a:cubicBezTo>
                    <a:pt x="228" y="189"/>
                    <a:pt x="226" y="190"/>
                    <a:pt x="224" y="189"/>
                  </a:cubicBezTo>
                  <a:cubicBezTo>
                    <a:pt x="222" y="189"/>
                    <a:pt x="222" y="187"/>
                    <a:pt x="222" y="185"/>
                  </a:cubicBezTo>
                  <a:close/>
                  <a:moveTo>
                    <a:pt x="229" y="175"/>
                  </a:moveTo>
                  <a:lnTo>
                    <a:pt x="229" y="175"/>
                  </a:lnTo>
                  <a:cubicBezTo>
                    <a:pt x="229" y="173"/>
                    <a:pt x="231" y="172"/>
                    <a:pt x="233" y="173"/>
                  </a:cubicBezTo>
                  <a:cubicBezTo>
                    <a:pt x="234" y="173"/>
                    <a:pt x="235" y="175"/>
                    <a:pt x="235" y="177"/>
                  </a:cubicBezTo>
                  <a:lnTo>
                    <a:pt x="235" y="177"/>
                  </a:lnTo>
                  <a:cubicBezTo>
                    <a:pt x="234" y="178"/>
                    <a:pt x="232" y="179"/>
                    <a:pt x="231" y="179"/>
                  </a:cubicBezTo>
                  <a:cubicBezTo>
                    <a:pt x="229" y="178"/>
                    <a:pt x="228" y="176"/>
                    <a:pt x="229" y="175"/>
                  </a:cubicBezTo>
                  <a:close/>
                  <a:moveTo>
                    <a:pt x="236" y="164"/>
                  </a:moveTo>
                  <a:lnTo>
                    <a:pt x="236" y="164"/>
                  </a:lnTo>
                  <a:cubicBezTo>
                    <a:pt x="236" y="163"/>
                    <a:pt x="238" y="162"/>
                    <a:pt x="240" y="162"/>
                  </a:cubicBezTo>
                  <a:cubicBezTo>
                    <a:pt x="241" y="163"/>
                    <a:pt x="242" y="165"/>
                    <a:pt x="242" y="166"/>
                  </a:cubicBezTo>
                  <a:lnTo>
                    <a:pt x="242" y="166"/>
                  </a:lnTo>
                  <a:cubicBezTo>
                    <a:pt x="241" y="168"/>
                    <a:pt x="239" y="169"/>
                    <a:pt x="238" y="168"/>
                  </a:cubicBezTo>
                  <a:cubicBezTo>
                    <a:pt x="236" y="168"/>
                    <a:pt x="235" y="166"/>
                    <a:pt x="236" y="164"/>
                  </a:cubicBezTo>
                  <a:close/>
                  <a:moveTo>
                    <a:pt x="243" y="154"/>
                  </a:moveTo>
                  <a:lnTo>
                    <a:pt x="243" y="154"/>
                  </a:lnTo>
                  <a:cubicBezTo>
                    <a:pt x="243" y="152"/>
                    <a:pt x="245" y="151"/>
                    <a:pt x="247" y="152"/>
                  </a:cubicBezTo>
                  <a:cubicBezTo>
                    <a:pt x="248" y="152"/>
                    <a:pt x="249" y="154"/>
                    <a:pt x="249" y="156"/>
                  </a:cubicBezTo>
                  <a:lnTo>
                    <a:pt x="249" y="156"/>
                  </a:lnTo>
                  <a:cubicBezTo>
                    <a:pt x="248" y="157"/>
                    <a:pt x="246" y="158"/>
                    <a:pt x="245" y="158"/>
                  </a:cubicBezTo>
                  <a:cubicBezTo>
                    <a:pt x="243" y="157"/>
                    <a:pt x="242" y="155"/>
                    <a:pt x="243" y="154"/>
                  </a:cubicBezTo>
                  <a:close/>
                  <a:moveTo>
                    <a:pt x="250" y="144"/>
                  </a:moveTo>
                  <a:lnTo>
                    <a:pt x="250" y="144"/>
                  </a:lnTo>
                  <a:cubicBezTo>
                    <a:pt x="250" y="142"/>
                    <a:pt x="252" y="141"/>
                    <a:pt x="254" y="142"/>
                  </a:cubicBezTo>
                  <a:cubicBezTo>
                    <a:pt x="255" y="142"/>
                    <a:pt x="256" y="144"/>
                    <a:pt x="256" y="146"/>
                  </a:cubicBezTo>
                  <a:lnTo>
                    <a:pt x="256" y="146"/>
                  </a:lnTo>
                  <a:cubicBezTo>
                    <a:pt x="255" y="147"/>
                    <a:pt x="253" y="148"/>
                    <a:pt x="252" y="148"/>
                  </a:cubicBezTo>
                  <a:cubicBezTo>
                    <a:pt x="250" y="147"/>
                    <a:pt x="249" y="145"/>
                    <a:pt x="250" y="144"/>
                  </a:cubicBezTo>
                  <a:close/>
                  <a:moveTo>
                    <a:pt x="257" y="134"/>
                  </a:moveTo>
                  <a:lnTo>
                    <a:pt x="257" y="134"/>
                  </a:lnTo>
                  <a:cubicBezTo>
                    <a:pt x="258" y="132"/>
                    <a:pt x="260" y="131"/>
                    <a:pt x="261" y="132"/>
                  </a:cubicBezTo>
                  <a:cubicBezTo>
                    <a:pt x="263" y="132"/>
                    <a:pt x="264" y="134"/>
                    <a:pt x="263" y="136"/>
                  </a:cubicBezTo>
                  <a:lnTo>
                    <a:pt x="263" y="136"/>
                  </a:lnTo>
                  <a:cubicBezTo>
                    <a:pt x="263" y="137"/>
                    <a:pt x="261" y="138"/>
                    <a:pt x="259" y="138"/>
                  </a:cubicBezTo>
                  <a:cubicBezTo>
                    <a:pt x="258" y="137"/>
                    <a:pt x="257" y="135"/>
                    <a:pt x="257" y="134"/>
                  </a:cubicBezTo>
                  <a:close/>
                  <a:moveTo>
                    <a:pt x="265" y="124"/>
                  </a:moveTo>
                  <a:lnTo>
                    <a:pt x="265" y="124"/>
                  </a:lnTo>
                  <a:cubicBezTo>
                    <a:pt x="265" y="122"/>
                    <a:pt x="267" y="121"/>
                    <a:pt x="269" y="122"/>
                  </a:cubicBezTo>
                  <a:cubicBezTo>
                    <a:pt x="270" y="122"/>
                    <a:pt x="271" y="124"/>
                    <a:pt x="271" y="126"/>
                  </a:cubicBezTo>
                  <a:lnTo>
                    <a:pt x="271" y="126"/>
                  </a:lnTo>
                  <a:cubicBezTo>
                    <a:pt x="270" y="127"/>
                    <a:pt x="268" y="128"/>
                    <a:pt x="267" y="128"/>
                  </a:cubicBezTo>
                  <a:cubicBezTo>
                    <a:pt x="265" y="127"/>
                    <a:pt x="264" y="125"/>
                    <a:pt x="265" y="124"/>
                  </a:cubicBezTo>
                  <a:close/>
                  <a:moveTo>
                    <a:pt x="273" y="113"/>
                  </a:moveTo>
                  <a:lnTo>
                    <a:pt x="273" y="113"/>
                  </a:lnTo>
                  <a:cubicBezTo>
                    <a:pt x="274" y="112"/>
                    <a:pt x="276" y="111"/>
                    <a:pt x="278" y="113"/>
                  </a:cubicBezTo>
                  <a:cubicBezTo>
                    <a:pt x="279" y="114"/>
                    <a:pt x="279" y="116"/>
                    <a:pt x="278" y="117"/>
                  </a:cubicBezTo>
                  <a:lnTo>
                    <a:pt x="278" y="117"/>
                  </a:lnTo>
                  <a:cubicBezTo>
                    <a:pt x="277" y="118"/>
                    <a:pt x="275" y="119"/>
                    <a:pt x="274" y="117"/>
                  </a:cubicBezTo>
                  <a:cubicBezTo>
                    <a:pt x="272" y="116"/>
                    <a:pt x="272" y="114"/>
                    <a:pt x="273" y="113"/>
                  </a:cubicBezTo>
                  <a:close/>
                  <a:moveTo>
                    <a:pt x="281" y="103"/>
                  </a:moveTo>
                  <a:lnTo>
                    <a:pt x="281" y="103"/>
                  </a:lnTo>
                  <a:cubicBezTo>
                    <a:pt x="282" y="102"/>
                    <a:pt x="284" y="102"/>
                    <a:pt x="286" y="103"/>
                  </a:cubicBezTo>
                  <a:cubicBezTo>
                    <a:pt x="287" y="104"/>
                    <a:pt x="287" y="106"/>
                    <a:pt x="286" y="107"/>
                  </a:cubicBezTo>
                  <a:lnTo>
                    <a:pt x="286" y="107"/>
                  </a:lnTo>
                  <a:cubicBezTo>
                    <a:pt x="285" y="109"/>
                    <a:pt x="283" y="109"/>
                    <a:pt x="282" y="108"/>
                  </a:cubicBezTo>
                  <a:cubicBezTo>
                    <a:pt x="281" y="107"/>
                    <a:pt x="280" y="105"/>
                    <a:pt x="281" y="103"/>
                  </a:cubicBezTo>
                  <a:close/>
                  <a:moveTo>
                    <a:pt x="290" y="94"/>
                  </a:moveTo>
                  <a:lnTo>
                    <a:pt x="290" y="94"/>
                  </a:lnTo>
                  <a:cubicBezTo>
                    <a:pt x="291" y="93"/>
                    <a:pt x="293" y="93"/>
                    <a:pt x="294" y="94"/>
                  </a:cubicBezTo>
                  <a:cubicBezTo>
                    <a:pt x="295" y="95"/>
                    <a:pt x="296" y="97"/>
                    <a:pt x="295" y="98"/>
                  </a:cubicBezTo>
                  <a:lnTo>
                    <a:pt x="295" y="98"/>
                  </a:lnTo>
                  <a:cubicBezTo>
                    <a:pt x="294" y="99"/>
                    <a:pt x="292" y="100"/>
                    <a:pt x="290" y="99"/>
                  </a:cubicBezTo>
                  <a:cubicBezTo>
                    <a:pt x="289" y="97"/>
                    <a:pt x="289" y="95"/>
                    <a:pt x="290" y="94"/>
                  </a:cubicBezTo>
                  <a:close/>
                  <a:moveTo>
                    <a:pt x="298" y="85"/>
                  </a:moveTo>
                  <a:lnTo>
                    <a:pt x="298" y="85"/>
                  </a:lnTo>
                  <a:cubicBezTo>
                    <a:pt x="299" y="84"/>
                    <a:pt x="301" y="84"/>
                    <a:pt x="303" y="85"/>
                  </a:cubicBezTo>
                  <a:cubicBezTo>
                    <a:pt x="304" y="86"/>
                    <a:pt x="304" y="88"/>
                    <a:pt x="303" y="89"/>
                  </a:cubicBezTo>
                  <a:lnTo>
                    <a:pt x="303" y="89"/>
                  </a:lnTo>
                  <a:cubicBezTo>
                    <a:pt x="302" y="90"/>
                    <a:pt x="300" y="91"/>
                    <a:pt x="299" y="90"/>
                  </a:cubicBezTo>
                  <a:cubicBezTo>
                    <a:pt x="298" y="88"/>
                    <a:pt x="297" y="86"/>
                    <a:pt x="298" y="85"/>
                  </a:cubicBezTo>
                  <a:close/>
                  <a:moveTo>
                    <a:pt x="307" y="76"/>
                  </a:moveTo>
                  <a:lnTo>
                    <a:pt x="307" y="76"/>
                  </a:lnTo>
                  <a:cubicBezTo>
                    <a:pt x="308" y="75"/>
                    <a:pt x="310" y="75"/>
                    <a:pt x="312" y="76"/>
                  </a:cubicBezTo>
                  <a:cubicBezTo>
                    <a:pt x="313" y="77"/>
                    <a:pt x="313" y="79"/>
                    <a:pt x="312" y="80"/>
                  </a:cubicBezTo>
                  <a:lnTo>
                    <a:pt x="312" y="80"/>
                  </a:lnTo>
                  <a:cubicBezTo>
                    <a:pt x="311" y="81"/>
                    <a:pt x="309" y="82"/>
                    <a:pt x="308" y="81"/>
                  </a:cubicBezTo>
                  <a:cubicBezTo>
                    <a:pt x="306" y="79"/>
                    <a:pt x="306" y="78"/>
                    <a:pt x="307" y="76"/>
                  </a:cubicBezTo>
                  <a:close/>
                  <a:moveTo>
                    <a:pt x="316" y="68"/>
                  </a:moveTo>
                  <a:lnTo>
                    <a:pt x="316" y="68"/>
                  </a:lnTo>
                  <a:cubicBezTo>
                    <a:pt x="318" y="66"/>
                    <a:pt x="319" y="66"/>
                    <a:pt x="321" y="67"/>
                  </a:cubicBezTo>
                  <a:cubicBezTo>
                    <a:pt x="322" y="68"/>
                    <a:pt x="322" y="70"/>
                    <a:pt x="321" y="72"/>
                  </a:cubicBezTo>
                  <a:lnTo>
                    <a:pt x="321" y="72"/>
                  </a:lnTo>
                  <a:cubicBezTo>
                    <a:pt x="320" y="73"/>
                    <a:pt x="318" y="73"/>
                    <a:pt x="317" y="72"/>
                  </a:cubicBezTo>
                  <a:cubicBezTo>
                    <a:pt x="316" y="71"/>
                    <a:pt x="315" y="69"/>
                    <a:pt x="316" y="68"/>
                  </a:cubicBezTo>
                  <a:close/>
                  <a:moveTo>
                    <a:pt x="326" y="60"/>
                  </a:moveTo>
                  <a:lnTo>
                    <a:pt x="326" y="60"/>
                  </a:lnTo>
                  <a:cubicBezTo>
                    <a:pt x="327" y="58"/>
                    <a:pt x="329" y="58"/>
                    <a:pt x="330" y="59"/>
                  </a:cubicBezTo>
                  <a:cubicBezTo>
                    <a:pt x="332" y="60"/>
                    <a:pt x="332" y="62"/>
                    <a:pt x="331" y="63"/>
                  </a:cubicBezTo>
                  <a:lnTo>
                    <a:pt x="331" y="63"/>
                  </a:lnTo>
                  <a:cubicBezTo>
                    <a:pt x="330" y="65"/>
                    <a:pt x="328" y="65"/>
                    <a:pt x="326" y="64"/>
                  </a:cubicBezTo>
                  <a:cubicBezTo>
                    <a:pt x="325" y="63"/>
                    <a:pt x="325" y="61"/>
                    <a:pt x="326" y="60"/>
                  </a:cubicBezTo>
                  <a:close/>
                  <a:moveTo>
                    <a:pt x="336" y="51"/>
                  </a:moveTo>
                  <a:lnTo>
                    <a:pt x="336" y="51"/>
                  </a:lnTo>
                  <a:cubicBezTo>
                    <a:pt x="337" y="50"/>
                    <a:pt x="339" y="50"/>
                    <a:pt x="340" y="51"/>
                  </a:cubicBezTo>
                  <a:cubicBezTo>
                    <a:pt x="341" y="53"/>
                    <a:pt x="341" y="55"/>
                    <a:pt x="340" y="56"/>
                  </a:cubicBezTo>
                  <a:lnTo>
                    <a:pt x="340" y="56"/>
                  </a:lnTo>
                  <a:cubicBezTo>
                    <a:pt x="339" y="57"/>
                    <a:pt x="337" y="57"/>
                    <a:pt x="336" y="56"/>
                  </a:cubicBezTo>
                  <a:cubicBezTo>
                    <a:pt x="335" y="55"/>
                    <a:pt x="335" y="53"/>
                    <a:pt x="336" y="51"/>
                  </a:cubicBezTo>
                  <a:close/>
                  <a:moveTo>
                    <a:pt x="346" y="44"/>
                  </a:moveTo>
                  <a:lnTo>
                    <a:pt x="346" y="44"/>
                  </a:lnTo>
                  <a:cubicBezTo>
                    <a:pt x="347" y="43"/>
                    <a:pt x="349" y="43"/>
                    <a:pt x="350" y="44"/>
                  </a:cubicBezTo>
                  <a:cubicBezTo>
                    <a:pt x="351" y="45"/>
                    <a:pt x="351" y="47"/>
                    <a:pt x="350" y="48"/>
                  </a:cubicBezTo>
                  <a:lnTo>
                    <a:pt x="350" y="48"/>
                  </a:lnTo>
                  <a:cubicBezTo>
                    <a:pt x="349" y="50"/>
                    <a:pt x="347" y="50"/>
                    <a:pt x="346" y="48"/>
                  </a:cubicBezTo>
                  <a:cubicBezTo>
                    <a:pt x="345" y="47"/>
                    <a:pt x="345" y="45"/>
                    <a:pt x="346" y="44"/>
                  </a:cubicBezTo>
                  <a:close/>
                  <a:moveTo>
                    <a:pt x="356" y="37"/>
                  </a:moveTo>
                  <a:lnTo>
                    <a:pt x="356" y="37"/>
                  </a:lnTo>
                  <a:cubicBezTo>
                    <a:pt x="357" y="36"/>
                    <a:pt x="359" y="36"/>
                    <a:pt x="361" y="37"/>
                  </a:cubicBezTo>
                  <a:cubicBezTo>
                    <a:pt x="362" y="38"/>
                    <a:pt x="362" y="40"/>
                    <a:pt x="361" y="41"/>
                  </a:cubicBezTo>
                  <a:lnTo>
                    <a:pt x="361" y="41"/>
                  </a:lnTo>
                  <a:cubicBezTo>
                    <a:pt x="359" y="43"/>
                    <a:pt x="357" y="43"/>
                    <a:pt x="356" y="41"/>
                  </a:cubicBezTo>
                  <a:cubicBezTo>
                    <a:pt x="355" y="40"/>
                    <a:pt x="355" y="38"/>
                    <a:pt x="356" y="37"/>
                  </a:cubicBezTo>
                  <a:close/>
                  <a:moveTo>
                    <a:pt x="367" y="30"/>
                  </a:moveTo>
                  <a:lnTo>
                    <a:pt x="367" y="30"/>
                  </a:lnTo>
                  <a:cubicBezTo>
                    <a:pt x="368" y="29"/>
                    <a:pt x="370" y="29"/>
                    <a:pt x="371" y="30"/>
                  </a:cubicBezTo>
                  <a:cubicBezTo>
                    <a:pt x="372" y="32"/>
                    <a:pt x="372" y="34"/>
                    <a:pt x="371" y="35"/>
                  </a:cubicBezTo>
                  <a:lnTo>
                    <a:pt x="371" y="35"/>
                  </a:lnTo>
                  <a:cubicBezTo>
                    <a:pt x="370" y="36"/>
                    <a:pt x="368" y="36"/>
                    <a:pt x="367" y="35"/>
                  </a:cubicBezTo>
                  <a:cubicBezTo>
                    <a:pt x="366" y="34"/>
                    <a:pt x="366" y="32"/>
                    <a:pt x="367" y="30"/>
                  </a:cubicBezTo>
                  <a:close/>
                  <a:moveTo>
                    <a:pt x="378" y="24"/>
                  </a:moveTo>
                  <a:lnTo>
                    <a:pt x="378" y="24"/>
                  </a:lnTo>
                  <a:cubicBezTo>
                    <a:pt x="379" y="23"/>
                    <a:pt x="381" y="23"/>
                    <a:pt x="382" y="25"/>
                  </a:cubicBezTo>
                  <a:cubicBezTo>
                    <a:pt x="383" y="26"/>
                    <a:pt x="383" y="28"/>
                    <a:pt x="382" y="29"/>
                  </a:cubicBezTo>
                  <a:lnTo>
                    <a:pt x="382" y="29"/>
                  </a:lnTo>
                  <a:cubicBezTo>
                    <a:pt x="380" y="30"/>
                    <a:pt x="378" y="30"/>
                    <a:pt x="377" y="28"/>
                  </a:cubicBezTo>
                  <a:cubicBezTo>
                    <a:pt x="376" y="27"/>
                    <a:pt x="377" y="25"/>
                    <a:pt x="378" y="24"/>
                  </a:cubicBezTo>
                  <a:close/>
                  <a:moveTo>
                    <a:pt x="389" y="19"/>
                  </a:moveTo>
                  <a:lnTo>
                    <a:pt x="389" y="19"/>
                  </a:lnTo>
                  <a:cubicBezTo>
                    <a:pt x="391" y="18"/>
                    <a:pt x="393" y="18"/>
                    <a:pt x="394" y="19"/>
                  </a:cubicBezTo>
                  <a:cubicBezTo>
                    <a:pt x="395" y="21"/>
                    <a:pt x="394" y="23"/>
                    <a:pt x="393" y="24"/>
                  </a:cubicBezTo>
                  <a:lnTo>
                    <a:pt x="393" y="24"/>
                  </a:lnTo>
                  <a:cubicBezTo>
                    <a:pt x="392" y="25"/>
                    <a:pt x="390" y="25"/>
                    <a:pt x="389" y="23"/>
                  </a:cubicBezTo>
                  <a:cubicBezTo>
                    <a:pt x="388" y="22"/>
                    <a:pt x="388" y="20"/>
                    <a:pt x="389" y="19"/>
                  </a:cubicBezTo>
                  <a:close/>
                  <a:moveTo>
                    <a:pt x="401" y="14"/>
                  </a:moveTo>
                  <a:lnTo>
                    <a:pt x="401" y="14"/>
                  </a:lnTo>
                  <a:cubicBezTo>
                    <a:pt x="403" y="13"/>
                    <a:pt x="405" y="13"/>
                    <a:pt x="406" y="15"/>
                  </a:cubicBezTo>
                  <a:cubicBezTo>
                    <a:pt x="406" y="16"/>
                    <a:pt x="406" y="18"/>
                    <a:pt x="404" y="19"/>
                  </a:cubicBezTo>
                  <a:lnTo>
                    <a:pt x="404" y="19"/>
                  </a:lnTo>
                  <a:cubicBezTo>
                    <a:pt x="403" y="20"/>
                    <a:pt x="401" y="19"/>
                    <a:pt x="400" y="18"/>
                  </a:cubicBezTo>
                  <a:cubicBezTo>
                    <a:pt x="399" y="16"/>
                    <a:pt x="400" y="14"/>
                    <a:pt x="401" y="14"/>
                  </a:cubicBezTo>
                  <a:close/>
                  <a:moveTo>
                    <a:pt x="413" y="10"/>
                  </a:moveTo>
                  <a:lnTo>
                    <a:pt x="413" y="10"/>
                  </a:lnTo>
                  <a:cubicBezTo>
                    <a:pt x="415" y="9"/>
                    <a:pt x="417" y="9"/>
                    <a:pt x="417" y="11"/>
                  </a:cubicBezTo>
                  <a:cubicBezTo>
                    <a:pt x="418" y="12"/>
                    <a:pt x="418" y="14"/>
                    <a:pt x="416" y="15"/>
                  </a:cubicBezTo>
                  <a:lnTo>
                    <a:pt x="416" y="15"/>
                  </a:lnTo>
                  <a:cubicBezTo>
                    <a:pt x="414" y="16"/>
                    <a:pt x="413" y="15"/>
                    <a:pt x="412" y="14"/>
                  </a:cubicBezTo>
                  <a:cubicBezTo>
                    <a:pt x="411" y="12"/>
                    <a:pt x="412" y="10"/>
                    <a:pt x="413" y="10"/>
                  </a:cubicBezTo>
                  <a:close/>
                  <a:moveTo>
                    <a:pt x="426" y="6"/>
                  </a:moveTo>
                  <a:lnTo>
                    <a:pt x="426" y="6"/>
                  </a:lnTo>
                  <a:cubicBezTo>
                    <a:pt x="427" y="5"/>
                    <a:pt x="429" y="6"/>
                    <a:pt x="430" y="8"/>
                  </a:cubicBezTo>
                  <a:cubicBezTo>
                    <a:pt x="430" y="9"/>
                    <a:pt x="429" y="11"/>
                    <a:pt x="428" y="12"/>
                  </a:cubicBezTo>
                  <a:lnTo>
                    <a:pt x="428" y="12"/>
                  </a:lnTo>
                  <a:cubicBezTo>
                    <a:pt x="426" y="12"/>
                    <a:pt x="424" y="11"/>
                    <a:pt x="424" y="10"/>
                  </a:cubicBezTo>
                  <a:cubicBezTo>
                    <a:pt x="423" y="8"/>
                    <a:pt x="424" y="6"/>
                    <a:pt x="426" y="6"/>
                  </a:cubicBezTo>
                  <a:close/>
                  <a:moveTo>
                    <a:pt x="438" y="3"/>
                  </a:moveTo>
                  <a:lnTo>
                    <a:pt x="438" y="3"/>
                  </a:lnTo>
                  <a:cubicBezTo>
                    <a:pt x="439" y="3"/>
                    <a:pt x="441" y="4"/>
                    <a:pt x="442" y="5"/>
                  </a:cubicBezTo>
                  <a:cubicBezTo>
                    <a:pt x="442" y="7"/>
                    <a:pt x="441" y="9"/>
                    <a:pt x="440" y="9"/>
                  </a:cubicBezTo>
                  <a:lnTo>
                    <a:pt x="440" y="9"/>
                  </a:lnTo>
                  <a:cubicBezTo>
                    <a:pt x="438" y="10"/>
                    <a:pt x="436" y="9"/>
                    <a:pt x="436" y="7"/>
                  </a:cubicBezTo>
                  <a:cubicBezTo>
                    <a:pt x="435" y="6"/>
                    <a:pt x="436" y="4"/>
                    <a:pt x="438"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39" name="Group 878"/>
            <p:cNvGrpSpPr>
              <a:grpSpLocks/>
            </p:cNvGrpSpPr>
            <p:nvPr/>
          </p:nvGrpSpPr>
          <p:grpSpPr bwMode="auto">
            <a:xfrm>
              <a:off x="4802" y="1982"/>
              <a:ext cx="19" cy="32"/>
              <a:chOff x="4802" y="1982"/>
              <a:chExt cx="19" cy="32"/>
            </a:xfrm>
          </p:grpSpPr>
          <p:sp>
            <p:nvSpPr>
              <p:cNvPr id="51825" name="Oval 876"/>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6" name="Oval 877"/>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0" name="Group 881"/>
            <p:cNvGrpSpPr>
              <a:grpSpLocks/>
            </p:cNvGrpSpPr>
            <p:nvPr/>
          </p:nvGrpSpPr>
          <p:grpSpPr bwMode="auto">
            <a:xfrm>
              <a:off x="4733" y="1678"/>
              <a:ext cx="19" cy="32"/>
              <a:chOff x="4733" y="1678"/>
              <a:chExt cx="19" cy="32"/>
            </a:xfrm>
          </p:grpSpPr>
          <p:sp>
            <p:nvSpPr>
              <p:cNvPr id="51823" name="Oval 879"/>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4" name="Oval 880"/>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1" name="Group 884"/>
            <p:cNvGrpSpPr>
              <a:grpSpLocks/>
            </p:cNvGrpSpPr>
            <p:nvPr/>
          </p:nvGrpSpPr>
          <p:grpSpPr bwMode="auto">
            <a:xfrm>
              <a:off x="4653" y="1566"/>
              <a:ext cx="18" cy="32"/>
              <a:chOff x="4653" y="1566"/>
              <a:chExt cx="18" cy="32"/>
            </a:xfrm>
          </p:grpSpPr>
          <p:sp>
            <p:nvSpPr>
              <p:cNvPr id="51821" name="Oval 882"/>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2" name="Oval 883"/>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2" name="Group 887"/>
            <p:cNvGrpSpPr>
              <a:grpSpLocks/>
            </p:cNvGrpSpPr>
            <p:nvPr/>
          </p:nvGrpSpPr>
          <p:grpSpPr bwMode="auto">
            <a:xfrm>
              <a:off x="4558" y="1485"/>
              <a:ext cx="19" cy="31"/>
              <a:chOff x="4558" y="1485"/>
              <a:chExt cx="19" cy="31"/>
            </a:xfrm>
          </p:grpSpPr>
          <p:sp>
            <p:nvSpPr>
              <p:cNvPr id="51819" name="Oval 885"/>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0" name="Oval 886"/>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3" name="Group 890"/>
            <p:cNvGrpSpPr>
              <a:grpSpLocks/>
            </p:cNvGrpSpPr>
            <p:nvPr/>
          </p:nvGrpSpPr>
          <p:grpSpPr bwMode="auto">
            <a:xfrm>
              <a:off x="4459" y="1466"/>
              <a:ext cx="19" cy="32"/>
              <a:chOff x="4459" y="1466"/>
              <a:chExt cx="19" cy="32"/>
            </a:xfrm>
          </p:grpSpPr>
          <p:sp>
            <p:nvSpPr>
              <p:cNvPr id="51817" name="Oval 888"/>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8" name="Oval 889"/>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4" name="Group 893"/>
            <p:cNvGrpSpPr>
              <a:grpSpLocks/>
            </p:cNvGrpSpPr>
            <p:nvPr/>
          </p:nvGrpSpPr>
          <p:grpSpPr bwMode="auto">
            <a:xfrm>
              <a:off x="4375" y="1491"/>
              <a:ext cx="19" cy="32"/>
              <a:chOff x="4375" y="1491"/>
              <a:chExt cx="19" cy="32"/>
            </a:xfrm>
          </p:grpSpPr>
          <p:sp>
            <p:nvSpPr>
              <p:cNvPr id="51815" name="Oval 891"/>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6" name="Oval 892"/>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5" name="Group 896"/>
            <p:cNvGrpSpPr>
              <a:grpSpLocks/>
            </p:cNvGrpSpPr>
            <p:nvPr/>
          </p:nvGrpSpPr>
          <p:grpSpPr bwMode="auto">
            <a:xfrm>
              <a:off x="4288" y="1553"/>
              <a:ext cx="18" cy="32"/>
              <a:chOff x="4288" y="1553"/>
              <a:chExt cx="18" cy="32"/>
            </a:xfrm>
          </p:grpSpPr>
          <p:sp>
            <p:nvSpPr>
              <p:cNvPr id="51813" name="Oval 894"/>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4" name="Oval 895"/>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6" name="Group 899"/>
            <p:cNvGrpSpPr>
              <a:grpSpLocks/>
            </p:cNvGrpSpPr>
            <p:nvPr/>
          </p:nvGrpSpPr>
          <p:grpSpPr bwMode="auto">
            <a:xfrm>
              <a:off x="4211" y="1659"/>
              <a:ext cx="19" cy="32"/>
              <a:chOff x="4211" y="1659"/>
              <a:chExt cx="19" cy="32"/>
            </a:xfrm>
          </p:grpSpPr>
          <p:sp>
            <p:nvSpPr>
              <p:cNvPr id="51811" name="Oval 897"/>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2" name="Oval 898"/>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7" name="Group 902"/>
            <p:cNvGrpSpPr>
              <a:grpSpLocks/>
            </p:cNvGrpSpPr>
            <p:nvPr/>
          </p:nvGrpSpPr>
          <p:grpSpPr bwMode="auto">
            <a:xfrm>
              <a:off x="4171" y="1784"/>
              <a:ext cx="19" cy="32"/>
              <a:chOff x="4171" y="1784"/>
              <a:chExt cx="19" cy="32"/>
            </a:xfrm>
          </p:grpSpPr>
          <p:sp>
            <p:nvSpPr>
              <p:cNvPr id="51809" name="Oval 900"/>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0" name="Oval 901"/>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8" name="Group 905"/>
            <p:cNvGrpSpPr>
              <a:grpSpLocks/>
            </p:cNvGrpSpPr>
            <p:nvPr/>
          </p:nvGrpSpPr>
          <p:grpSpPr bwMode="auto">
            <a:xfrm>
              <a:off x="4766" y="1834"/>
              <a:ext cx="19" cy="32"/>
              <a:chOff x="4766" y="1834"/>
              <a:chExt cx="19" cy="32"/>
            </a:xfrm>
          </p:grpSpPr>
          <p:sp>
            <p:nvSpPr>
              <p:cNvPr id="51807" name="Oval 903"/>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8" name="Oval 904"/>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49" name="Group 908"/>
            <p:cNvGrpSpPr>
              <a:grpSpLocks/>
            </p:cNvGrpSpPr>
            <p:nvPr/>
          </p:nvGrpSpPr>
          <p:grpSpPr bwMode="auto">
            <a:xfrm>
              <a:off x="4802" y="1982"/>
              <a:ext cx="19" cy="32"/>
              <a:chOff x="4802" y="1982"/>
              <a:chExt cx="19" cy="32"/>
            </a:xfrm>
          </p:grpSpPr>
          <p:sp>
            <p:nvSpPr>
              <p:cNvPr id="51805" name="Oval 906"/>
              <p:cNvSpPr>
                <a:spLocks noChangeArrowheads="1"/>
              </p:cNvSpPr>
              <p:nvPr/>
            </p:nvSpPr>
            <p:spPr bwMode="auto">
              <a:xfrm>
                <a:off x="4802" y="198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6" name="Oval 907"/>
              <p:cNvSpPr>
                <a:spLocks noChangeArrowheads="1"/>
              </p:cNvSpPr>
              <p:nvPr/>
            </p:nvSpPr>
            <p:spPr bwMode="auto">
              <a:xfrm>
                <a:off x="4802" y="198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0" name="Group 911"/>
            <p:cNvGrpSpPr>
              <a:grpSpLocks/>
            </p:cNvGrpSpPr>
            <p:nvPr/>
          </p:nvGrpSpPr>
          <p:grpSpPr bwMode="auto">
            <a:xfrm>
              <a:off x="4733" y="1678"/>
              <a:ext cx="19" cy="32"/>
              <a:chOff x="4733" y="1678"/>
              <a:chExt cx="19" cy="32"/>
            </a:xfrm>
          </p:grpSpPr>
          <p:sp>
            <p:nvSpPr>
              <p:cNvPr id="51803" name="Oval 909"/>
              <p:cNvSpPr>
                <a:spLocks noChangeArrowheads="1"/>
              </p:cNvSpPr>
              <p:nvPr/>
            </p:nvSpPr>
            <p:spPr bwMode="auto">
              <a:xfrm>
                <a:off x="4733" y="167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4" name="Oval 910"/>
              <p:cNvSpPr>
                <a:spLocks noChangeArrowheads="1"/>
              </p:cNvSpPr>
              <p:nvPr/>
            </p:nvSpPr>
            <p:spPr bwMode="auto">
              <a:xfrm>
                <a:off x="4733" y="167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1" name="Group 914"/>
            <p:cNvGrpSpPr>
              <a:grpSpLocks/>
            </p:cNvGrpSpPr>
            <p:nvPr/>
          </p:nvGrpSpPr>
          <p:grpSpPr bwMode="auto">
            <a:xfrm>
              <a:off x="4653" y="1566"/>
              <a:ext cx="18" cy="32"/>
              <a:chOff x="4653" y="1566"/>
              <a:chExt cx="18" cy="32"/>
            </a:xfrm>
          </p:grpSpPr>
          <p:sp>
            <p:nvSpPr>
              <p:cNvPr id="51801" name="Oval 912"/>
              <p:cNvSpPr>
                <a:spLocks noChangeArrowheads="1"/>
              </p:cNvSpPr>
              <p:nvPr/>
            </p:nvSpPr>
            <p:spPr bwMode="auto">
              <a:xfrm>
                <a:off x="4653" y="156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2" name="Oval 913"/>
              <p:cNvSpPr>
                <a:spLocks noChangeArrowheads="1"/>
              </p:cNvSpPr>
              <p:nvPr/>
            </p:nvSpPr>
            <p:spPr bwMode="auto">
              <a:xfrm>
                <a:off x="4653" y="156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2" name="Group 917"/>
            <p:cNvGrpSpPr>
              <a:grpSpLocks/>
            </p:cNvGrpSpPr>
            <p:nvPr/>
          </p:nvGrpSpPr>
          <p:grpSpPr bwMode="auto">
            <a:xfrm>
              <a:off x="4558" y="1485"/>
              <a:ext cx="19" cy="31"/>
              <a:chOff x="4558" y="1485"/>
              <a:chExt cx="19" cy="31"/>
            </a:xfrm>
          </p:grpSpPr>
          <p:sp>
            <p:nvSpPr>
              <p:cNvPr id="51799" name="Oval 915"/>
              <p:cNvSpPr>
                <a:spLocks noChangeArrowheads="1"/>
              </p:cNvSpPr>
              <p:nvPr/>
            </p:nvSpPr>
            <p:spPr bwMode="auto">
              <a:xfrm>
                <a:off x="4558" y="148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0" name="Oval 916"/>
              <p:cNvSpPr>
                <a:spLocks noChangeArrowheads="1"/>
              </p:cNvSpPr>
              <p:nvPr/>
            </p:nvSpPr>
            <p:spPr bwMode="auto">
              <a:xfrm>
                <a:off x="4558" y="148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3" name="Group 920"/>
            <p:cNvGrpSpPr>
              <a:grpSpLocks/>
            </p:cNvGrpSpPr>
            <p:nvPr/>
          </p:nvGrpSpPr>
          <p:grpSpPr bwMode="auto">
            <a:xfrm>
              <a:off x="4459" y="1466"/>
              <a:ext cx="19" cy="32"/>
              <a:chOff x="4459" y="1466"/>
              <a:chExt cx="19" cy="32"/>
            </a:xfrm>
          </p:grpSpPr>
          <p:sp>
            <p:nvSpPr>
              <p:cNvPr id="51797" name="Oval 918"/>
              <p:cNvSpPr>
                <a:spLocks noChangeArrowheads="1"/>
              </p:cNvSpPr>
              <p:nvPr/>
            </p:nvSpPr>
            <p:spPr bwMode="auto">
              <a:xfrm>
                <a:off x="4459" y="146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8" name="Oval 919"/>
              <p:cNvSpPr>
                <a:spLocks noChangeArrowheads="1"/>
              </p:cNvSpPr>
              <p:nvPr/>
            </p:nvSpPr>
            <p:spPr bwMode="auto">
              <a:xfrm>
                <a:off x="4459" y="146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4" name="Group 923"/>
            <p:cNvGrpSpPr>
              <a:grpSpLocks/>
            </p:cNvGrpSpPr>
            <p:nvPr/>
          </p:nvGrpSpPr>
          <p:grpSpPr bwMode="auto">
            <a:xfrm>
              <a:off x="4375" y="1491"/>
              <a:ext cx="19" cy="32"/>
              <a:chOff x="4375" y="1491"/>
              <a:chExt cx="19" cy="32"/>
            </a:xfrm>
          </p:grpSpPr>
          <p:sp>
            <p:nvSpPr>
              <p:cNvPr id="51795" name="Oval 921"/>
              <p:cNvSpPr>
                <a:spLocks noChangeArrowheads="1"/>
              </p:cNvSpPr>
              <p:nvPr/>
            </p:nvSpPr>
            <p:spPr bwMode="auto">
              <a:xfrm>
                <a:off x="4375" y="149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6" name="Oval 922"/>
              <p:cNvSpPr>
                <a:spLocks noChangeArrowheads="1"/>
              </p:cNvSpPr>
              <p:nvPr/>
            </p:nvSpPr>
            <p:spPr bwMode="auto">
              <a:xfrm>
                <a:off x="4375" y="149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5" name="Group 926"/>
            <p:cNvGrpSpPr>
              <a:grpSpLocks/>
            </p:cNvGrpSpPr>
            <p:nvPr/>
          </p:nvGrpSpPr>
          <p:grpSpPr bwMode="auto">
            <a:xfrm>
              <a:off x="4288" y="1553"/>
              <a:ext cx="18" cy="32"/>
              <a:chOff x="4288" y="1553"/>
              <a:chExt cx="18" cy="32"/>
            </a:xfrm>
          </p:grpSpPr>
          <p:sp>
            <p:nvSpPr>
              <p:cNvPr id="51793" name="Oval 924"/>
              <p:cNvSpPr>
                <a:spLocks noChangeArrowheads="1"/>
              </p:cNvSpPr>
              <p:nvPr/>
            </p:nvSpPr>
            <p:spPr bwMode="auto">
              <a:xfrm>
                <a:off x="4288" y="155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4" name="Oval 925"/>
              <p:cNvSpPr>
                <a:spLocks noChangeArrowheads="1"/>
              </p:cNvSpPr>
              <p:nvPr/>
            </p:nvSpPr>
            <p:spPr bwMode="auto">
              <a:xfrm>
                <a:off x="4288" y="155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6" name="Group 929"/>
            <p:cNvGrpSpPr>
              <a:grpSpLocks/>
            </p:cNvGrpSpPr>
            <p:nvPr/>
          </p:nvGrpSpPr>
          <p:grpSpPr bwMode="auto">
            <a:xfrm>
              <a:off x="4211" y="1659"/>
              <a:ext cx="19" cy="32"/>
              <a:chOff x="4211" y="1659"/>
              <a:chExt cx="19" cy="32"/>
            </a:xfrm>
          </p:grpSpPr>
          <p:sp>
            <p:nvSpPr>
              <p:cNvPr id="51791" name="Oval 927"/>
              <p:cNvSpPr>
                <a:spLocks noChangeArrowheads="1"/>
              </p:cNvSpPr>
              <p:nvPr/>
            </p:nvSpPr>
            <p:spPr bwMode="auto">
              <a:xfrm>
                <a:off x="4211" y="16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2" name="Oval 928"/>
              <p:cNvSpPr>
                <a:spLocks noChangeArrowheads="1"/>
              </p:cNvSpPr>
              <p:nvPr/>
            </p:nvSpPr>
            <p:spPr bwMode="auto">
              <a:xfrm>
                <a:off x="4211" y="16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7" name="Group 932"/>
            <p:cNvGrpSpPr>
              <a:grpSpLocks/>
            </p:cNvGrpSpPr>
            <p:nvPr/>
          </p:nvGrpSpPr>
          <p:grpSpPr bwMode="auto">
            <a:xfrm>
              <a:off x="4171" y="1784"/>
              <a:ext cx="19" cy="32"/>
              <a:chOff x="4171" y="1784"/>
              <a:chExt cx="19" cy="32"/>
            </a:xfrm>
          </p:grpSpPr>
          <p:sp>
            <p:nvSpPr>
              <p:cNvPr id="51789" name="Oval 930"/>
              <p:cNvSpPr>
                <a:spLocks noChangeArrowheads="1"/>
              </p:cNvSpPr>
              <p:nvPr/>
            </p:nvSpPr>
            <p:spPr bwMode="auto">
              <a:xfrm>
                <a:off x="4171" y="178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0" name="Oval 931"/>
              <p:cNvSpPr>
                <a:spLocks noChangeArrowheads="1"/>
              </p:cNvSpPr>
              <p:nvPr/>
            </p:nvSpPr>
            <p:spPr bwMode="auto">
              <a:xfrm>
                <a:off x="4171" y="178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58" name="Group 935"/>
            <p:cNvGrpSpPr>
              <a:grpSpLocks/>
            </p:cNvGrpSpPr>
            <p:nvPr/>
          </p:nvGrpSpPr>
          <p:grpSpPr bwMode="auto">
            <a:xfrm>
              <a:off x="4766" y="1834"/>
              <a:ext cx="19" cy="32"/>
              <a:chOff x="4766" y="1834"/>
              <a:chExt cx="19" cy="32"/>
            </a:xfrm>
          </p:grpSpPr>
          <p:sp>
            <p:nvSpPr>
              <p:cNvPr id="51787" name="Oval 933"/>
              <p:cNvSpPr>
                <a:spLocks noChangeArrowheads="1"/>
              </p:cNvSpPr>
              <p:nvPr/>
            </p:nvSpPr>
            <p:spPr bwMode="auto">
              <a:xfrm>
                <a:off x="4766" y="183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8" name="Oval 934"/>
              <p:cNvSpPr>
                <a:spLocks noChangeArrowheads="1"/>
              </p:cNvSpPr>
              <p:nvPr/>
            </p:nvSpPr>
            <p:spPr bwMode="auto">
              <a:xfrm>
                <a:off x="4766" y="183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59" name="Freeform 936"/>
            <p:cNvSpPr>
              <a:spLocks noEditPoints="1"/>
            </p:cNvSpPr>
            <p:nvPr/>
          </p:nvSpPr>
          <p:spPr bwMode="auto">
            <a:xfrm>
              <a:off x="4120" y="1470"/>
              <a:ext cx="708" cy="1569"/>
            </a:xfrm>
            <a:custGeom>
              <a:avLst/>
              <a:gdLst>
                <a:gd name="T0" fmla="*/ 528 w 941"/>
                <a:gd name="T1" fmla="*/ 9 h 2453"/>
                <a:gd name="T2" fmla="*/ 605 w 941"/>
                <a:gd name="T3" fmla="*/ 51 h 2453"/>
                <a:gd name="T4" fmla="*/ 668 w 941"/>
                <a:gd name="T5" fmla="*/ 113 h 2453"/>
                <a:gd name="T6" fmla="*/ 719 w 941"/>
                <a:gd name="T7" fmla="*/ 185 h 2453"/>
                <a:gd name="T8" fmla="*/ 761 w 941"/>
                <a:gd name="T9" fmla="*/ 262 h 2453"/>
                <a:gd name="T10" fmla="*/ 796 w 941"/>
                <a:gd name="T11" fmla="*/ 342 h 2453"/>
                <a:gd name="T12" fmla="*/ 826 w 941"/>
                <a:gd name="T13" fmla="*/ 425 h 2453"/>
                <a:gd name="T14" fmla="*/ 852 w 941"/>
                <a:gd name="T15" fmla="*/ 509 h 2453"/>
                <a:gd name="T16" fmla="*/ 873 w 941"/>
                <a:gd name="T17" fmla="*/ 594 h 2453"/>
                <a:gd name="T18" fmla="*/ 891 w 941"/>
                <a:gd name="T19" fmla="*/ 680 h 2453"/>
                <a:gd name="T20" fmla="*/ 906 w 941"/>
                <a:gd name="T21" fmla="*/ 766 h 2453"/>
                <a:gd name="T22" fmla="*/ 918 w 941"/>
                <a:gd name="T23" fmla="*/ 853 h 2453"/>
                <a:gd name="T24" fmla="*/ 927 w 941"/>
                <a:gd name="T25" fmla="*/ 940 h 2453"/>
                <a:gd name="T26" fmla="*/ 934 w 941"/>
                <a:gd name="T27" fmla="*/ 1027 h 2453"/>
                <a:gd name="T28" fmla="*/ 938 w 941"/>
                <a:gd name="T29" fmla="*/ 1115 h 2453"/>
                <a:gd name="T30" fmla="*/ 940 w 941"/>
                <a:gd name="T31" fmla="*/ 1202 h 2453"/>
                <a:gd name="T32" fmla="*/ 940 w 941"/>
                <a:gd name="T33" fmla="*/ 1291 h 2453"/>
                <a:gd name="T34" fmla="*/ 937 w 941"/>
                <a:gd name="T35" fmla="*/ 1378 h 2453"/>
                <a:gd name="T36" fmla="*/ 931 w 941"/>
                <a:gd name="T37" fmla="*/ 1466 h 2453"/>
                <a:gd name="T38" fmla="*/ 924 w 941"/>
                <a:gd name="T39" fmla="*/ 1553 h 2453"/>
                <a:gd name="T40" fmla="*/ 913 w 941"/>
                <a:gd name="T41" fmla="*/ 1640 h 2453"/>
                <a:gd name="T42" fmla="*/ 900 w 941"/>
                <a:gd name="T43" fmla="*/ 1726 h 2453"/>
                <a:gd name="T44" fmla="*/ 884 w 941"/>
                <a:gd name="T45" fmla="*/ 1812 h 2453"/>
                <a:gd name="T46" fmla="*/ 864 w 941"/>
                <a:gd name="T47" fmla="*/ 1898 h 2453"/>
                <a:gd name="T48" fmla="*/ 841 w 941"/>
                <a:gd name="T49" fmla="*/ 1982 h 2453"/>
                <a:gd name="T50" fmla="*/ 813 w 941"/>
                <a:gd name="T51" fmla="*/ 2066 h 2453"/>
                <a:gd name="T52" fmla="*/ 781 w 941"/>
                <a:gd name="T53" fmla="*/ 2148 h 2453"/>
                <a:gd name="T54" fmla="*/ 743 w 941"/>
                <a:gd name="T55" fmla="*/ 2227 h 2453"/>
                <a:gd name="T56" fmla="*/ 697 w 941"/>
                <a:gd name="T57" fmla="*/ 2301 h 2453"/>
                <a:gd name="T58" fmla="*/ 642 w 941"/>
                <a:gd name="T59" fmla="*/ 2369 h 2453"/>
                <a:gd name="T60" fmla="*/ 573 w 941"/>
                <a:gd name="T61" fmla="*/ 2424 h 2453"/>
                <a:gd name="T62" fmla="*/ 489 w 941"/>
                <a:gd name="T63" fmla="*/ 2452 h 2453"/>
                <a:gd name="T64" fmla="*/ 402 w 941"/>
                <a:gd name="T65" fmla="*/ 2440 h 2453"/>
                <a:gd name="T66" fmla="*/ 327 w 941"/>
                <a:gd name="T67" fmla="*/ 2395 h 2453"/>
                <a:gd name="T68" fmla="*/ 266 w 941"/>
                <a:gd name="T69" fmla="*/ 2331 h 2453"/>
                <a:gd name="T70" fmla="*/ 216 w 941"/>
                <a:gd name="T71" fmla="*/ 2259 h 2453"/>
                <a:gd name="T72" fmla="*/ 175 w 941"/>
                <a:gd name="T73" fmla="*/ 2181 h 2453"/>
                <a:gd name="T74" fmla="*/ 141 w 941"/>
                <a:gd name="T75" fmla="*/ 2101 h 2453"/>
                <a:gd name="T76" fmla="*/ 112 w 941"/>
                <a:gd name="T77" fmla="*/ 2018 h 2453"/>
                <a:gd name="T78" fmla="*/ 87 w 941"/>
                <a:gd name="T79" fmla="*/ 1933 h 2453"/>
                <a:gd name="T80" fmla="*/ 66 w 941"/>
                <a:gd name="T81" fmla="*/ 1848 h 2453"/>
                <a:gd name="T82" fmla="*/ 48 w 941"/>
                <a:gd name="T83" fmla="*/ 1763 h 2453"/>
                <a:gd name="T84" fmla="*/ 34 w 941"/>
                <a:gd name="T85" fmla="*/ 1676 h 2453"/>
                <a:gd name="T86" fmla="*/ 22 w 941"/>
                <a:gd name="T87" fmla="*/ 1590 h 2453"/>
                <a:gd name="T88" fmla="*/ 13 w 941"/>
                <a:gd name="T89" fmla="*/ 1503 h 2453"/>
                <a:gd name="T90" fmla="*/ 6 w 941"/>
                <a:gd name="T91" fmla="*/ 1415 h 2453"/>
                <a:gd name="T92" fmla="*/ 3 w 941"/>
                <a:gd name="T93" fmla="*/ 1328 h 2453"/>
                <a:gd name="T94" fmla="*/ 1 w 941"/>
                <a:gd name="T95" fmla="*/ 1240 h 2453"/>
                <a:gd name="T96" fmla="*/ 2 w 941"/>
                <a:gd name="T97" fmla="*/ 1152 h 2453"/>
                <a:gd name="T98" fmla="*/ 5 w 941"/>
                <a:gd name="T99" fmla="*/ 1064 h 2453"/>
                <a:gd name="T100" fmla="*/ 11 w 941"/>
                <a:gd name="T101" fmla="*/ 977 h 2453"/>
                <a:gd name="T102" fmla="*/ 19 w 941"/>
                <a:gd name="T103" fmla="*/ 890 h 2453"/>
                <a:gd name="T104" fmla="*/ 30 w 941"/>
                <a:gd name="T105" fmla="*/ 803 h 2453"/>
                <a:gd name="T106" fmla="*/ 43 w 941"/>
                <a:gd name="T107" fmla="*/ 717 h 2453"/>
                <a:gd name="T108" fmla="*/ 60 w 941"/>
                <a:gd name="T109" fmla="*/ 631 h 2453"/>
                <a:gd name="T110" fmla="*/ 80 w 941"/>
                <a:gd name="T111" fmla="*/ 545 h 2453"/>
                <a:gd name="T112" fmla="*/ 104 w 941"/>
                <a:gd name="T113" fmla="*/ 461 h 2453"/>
                <a:gd name="T114" fmla="*/ 132 w 941"/>
                <a:gd name="T115" fmla="*/ 377 h 2453"/>
                <a:gd name="T116" fmla="*/ 164 w 941"/>
                <a:gd name="T117" fmla="*/ 296 h 2453"/>
                <a:gd name="T118" fmla="*/ 203 w 941"/>
                <a:gd name="T119" fmla="*/ 218 h 2453"/>
                <a:gd name="T120" fmla="*/ 250 w 941"/>
                <a:gd name="T121" fmla="*/ 144 h 2453"/>
                <a:gd name="T122" fmla="*/ 307 w 941"/>
                <a:gd name="T123" fmla="*/ 76 h 2453"/>
                <a:gd name="T124" fmla="*/ 378 w 941"/>
                <a:gd name="T125" fmla="*/ 24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52" y="1"/>
                  </a:moveTo>
                  <a:lnTo>
                    <a:pt x="452" y="1"/>
                  </a:lnTo>
                  <a:cubicBezTo>
                    <a:pt x="454" y="1"/>
                    <a:pt x="456" y="2"/>
                    <a:pt x="456" y="4"/>
                  </a:cubicBezTo>
                  <a:cubicBezTo>
                    <a:pt x="456" y="6"/>
                    <a:pt x="455" y="7"/>
                    <a:pt x="453" y="7"/>
                  </a:cubicBezTo>
                  <a:lnTo>
                    <a:pt x="453" y="7"/>
                  </a:lnTo>
                  <a:cubicBezTo>
                    <a:pt x="452" y="8"/>
                    <a:pt x="450" y="7"/>
                    <a:pt x="450" y="5"/>
                  </a:cubicBezTo>
                  <a:cubicBezTo>
                    <a:pt x="450" y="3"/>
                    <a:pt x="451" y="2"/>
                    <a:pt x="452" y="1"/>
                  </a:cubicBezTo>
                  <a:close/>
                  <a:moveTo>
                    <a:pt x="465" y="0"/>
                  </a:moveTo>
                  <a:lnTo>
                    <a:pt x="465" y="0"/>
                  </a:lnTo>
                  <a:cubicBezTo>
                    <a:pt x="467" y="0"/>
                    <a:pt x="468" y="1"/>
                    <a:pt x="468" y="3"/>
                  </a:cubicBezTo>
                  <a:cubicBezTo>
                    <a:pt x="469" y="5"/>
                    <a:pt x="468" y="6"/>
                    <a:pt x="466" y="7"/>
                  </a:cubicBezTo>
                  <a:lnTo>
                    <a:pt x="466" y="7"/>
                  </a:lnTo>
                  <a:cubicBezTo>
                    <a:pt x="464" y="7"/>
                    <a:pt x="463" y="6"/>
                    <a:pt x="462" y="4"/>
                  </a:cubicBezTo>
                  <a:cubicBezTo>
                    <a:pt x="462" y="2"/>
                    <a:pt x="463" y="1"/>
                    <a:pt x="465" y="0"/>
                  </a:cubicBezTo>
                  <a:close/>
                  <a:moveTo>
                    <a:pt x="478" y="1"/>
                  </a:moveTo>
                  <a:lnTo>
                    <a:pt x="478" y="1"/>
                  </a:lnTo>
                  <a:cubicBezTo>
                    <a:pt x="480" y="1"/>
                    <a:pt x="481" y="2"/>
                    <a:pt x="481" y="4"/>
                  </a:cubicBezTo>
                  <a:cubicBezTo>
                    <a:pt x="481" y="5"/>
                    <a:pt x="480" y="7"/>
                    <a:pt x="478" y="7"/>
                  </a:cubicBezTo>
                  <a:lnTo>
                    <a:pt x="478" y="7"/>
                  </a:lnTo>
                  <a:cubicBezTo>
                    <a:pt x="476" y="7"/>
                    <a:pt x="475" y="5"/>
                    <a:pt x="475" y="4"/>
                  </a:cubicBezTo>
                  <a:cubicBezTo>
                    <a:pt x="475" y="2"/>
                    <a:pt x="476" y="1"/>
                    <a:pt x="478" y="1"/>
                  </a:cubicBezTo>
                  <a:close/>
                  <a:moveTo>
                    <a:pt x="490" y="1"/>
                  </a:moveTo>
                  <a:lnTo>
                    <a:pt x="490" y="1"/>
                  </a:lnTo>
                  <a:cubicBezTo>
                    <a:pt x="492" y="1"/>
                    <a:pt x="493" y="3"/>
                    <a:pt x="493" y="4"/>
                  </a:cubicBezTo>
                  <a:cubicBezTo>
                    <a:pt x="493" y="6"/>
                    <a:pt x="492" y="8"/>
                    <a:pt x="490" y="8"/>
                  </a:cubicBezTo>
                  <a:lnTo>
                    <a:pt x="490" y="8"/>
                  </a:lnTo>
                  <a:cubicBezTo>
                    <a:pt x="489" y="8"/>
                    <a:pt x="487" y="6"/>
                    <a:pt x="487" y="4"/>
                  </a:cubicBezTo>
                  <a:cubicBezTo>
                    <a:pt x="487" y="3"/>
                    <a:pt x="489" y="1"/>
                    <a:pt x="490" y="1"/>
                  </a:cubicBezTo>
                  <a:close/>
                  <a:moveTo>
                    <a:pt x="503" y="3"/>
                  </a:moveTo>
                  <a:lnTo>
                    <a:pt x="503" y="3"/>
                  </a:lnTo>
                  <a:cubicBezTo>
                    <a:pt x="505" y="4"/>
                    <a:pt x="506" y="5"/>
                    <a:pt x="506" y="7"/>
                  </a:cubicBezTo>
                  <a:cubicBezTo>
                    <a:pt x="505" y="9"/>
                    <a:pt x="504" y="10"/>
                    <a:pt x="502" y="9"/>
                  </a:cubicBezTo>
                  <a:lnTo>
                    <a:pt x="502" y="9"/>
                  </a:lnTo>
                  <a:cubicBezTo>
                    <a:pt x="500" y="9"/>
                    <a:pt x="499" y="8"/>
                    <a:pt x="500" y="6"/>
                  </a:cubicBezTo>
                  <a:cubicBezTo>
                    <a:pt x="500" y="4"/>
                    <a:pt x="501" y="3"/>
                    <a:pt x="503" y="3"/>
                  </a:cubicBezTo>
                  <a:close/>
                  <a:moveTo>
                    <a:pt x="515" y="6"/>
                  </a:moveTo>
                  <a:lnTo>
                    <a:pt x="515" y="6"/>
                  </a:lnTo>
                  <a:cubicBezTo>
                    <a:pt x="517" y="6"/>
                    <a:pt x="518" y="8"/>
                    <a:pt x="518" y="9"/>
                  </a:cubicBezTo>
                  <a:cubicBezTo>
                    <a:pt x="518" y="11"/>
                    <a:pt x="516" y="12"/>
                    <a:pt x="514" y="12"/>
                  </a:cubicBezTo>
                  <a:lnTo>
                    <a:pt x="514" y="12"/>
                  </a:lnTo>
                  <a:cubicBezTo>
                    <a:pt x="513" y="12"/>
                    <a:pt x="512" y="10"/>
                    <a:pt x="512" y="8"/>
                  </a:cubicBezTo>
                  <a:cubicBezTo>
                    <a:pt x="512" y="7"/>
                    <a:pt x="514" y="5"/>
                    <a:pt x="515" y="6"/>
                  </a:cubicBezTo>
                  <a:close/>
                  <a:moveTo>
                    <a:pt x="528" y="9"/>
                  </a:moveTo>
                  <a:lnTo>
                    <a:pt x="528" y="9"/>
                  </a:lnTo>
                  <a:cubicBezTo>
                    <a:pt x="530" y="10"/>
                    <a:pt x="530" y="12"/>
                    <a:pt x="530" y="13"/>
                  </a:cubicBezTo>
                  <a:cubicBezTo>
                    <a:pt x="529" y="15"/>
                    <a:pt x="528" y="16"/>
                    <a:pt x="526" y="15"/>
                  </a:cubicBezTo>
                  <a:lnTo>
                    <a:pt x="526" y="15"/>
                  </a:lnTo>
                  <a:cubicBezTo>
                    <a:pt x="524" y="15"/>
                    <a:pt x="523" y="13"/>
                    <a:pt x="524" y="11"/>
                  </a:cubicBezTo>
                  <a:cubicBezTo>
                    <a:pt x="524" y="10"/>
                    <a:pt x="526" y="9"/>
                    <a:pt x="528" y="9"/>
                  </a:cubicBezTo>
                  <a:close/>
                  <a:moveTo>
                    <a:pt x="540" y="13"/>
                  </a:moveTo>
                  <a:lnTo>
                    <a:pt x="540" y="13"/>
                  </a:lnTo>
                  <a:cubicBezTo>
                    <a:pt x="541" y="14"/>
                    <a:pt x="542" y="16"/>
                    <a:pt x="542" y="17"/>
                  </a:cubicBezTo>
                  <a:cubicBezTo>
                    <a:pt x="541" y="19"/>
                    <a:pt x="539" y="20"/>
                    <a:pt x="538" y="19"/>
                  </a:cubicBezTo>
                  <a:lnTo>
                    <a:pt x="538" y="19"/>
                  </a:lnTo>
                  <a:cubicBezTo>
                    <a:pt x="536" y="19"/>
                    <a:pt x="535" y="17"/>
                    <a:pt x="536" y="15"/>
                  </a:cubicBezTo>
                  <a:cubicBezTo>
                    <a:pt x="536" y="14"/>
                    <a:pt x="538" y="13"/>
                    <a:pt x="540" y="13"/>
                  </a:cubicBezTo>
                  <a:close/>
                  <a:moveTo>
                    <a:pt x="552" y="19"/>
                  </a:moveTo>
                  <a:lnTo>
                    <a:pt x="552" y="19"/>
                  </a:lnTo>
                  <a:cubicBezTo>
                    <a:pt x="553" y="19"/>
                    <a:pt x="554" y="21"/>
                    <a:pt x="553" y="23"/>
                  </a:cubicBezTo>
                  <a:cubicBezTo>
                    <a:pt x="552" y="24"/>
                    <a:pt x="550" y="25"/>
                    <a:pt x="549" y="24"/>
                  </a:cubicBezTo>
                  <a:lnTo>
                    <a:pt x="549" y="24"/>
                  </a:lnTo>
                  <a:cubicBezTo>
                    <a:pt x="547" y="23"/>
                    <a:pt x="547" y="21"/>
                    <a:pt x="547" y="20"/>
                  </a:cubicBezTo>
                  <a:cubicBezTo>
                    <a:pt x="548" y="18"/>
                    <a:pt x="550" y="18"/>
                    <a:pt x="552" y="19"/>
                  </a:cubicBezTo>
                  <a:close/>
                  <a:moveTo>
                    <a:pt x="563" y="24"/>
                  </a:moveTo>
                  <a:lnTo>
                    <a:pt x="563" y="24"/>
                  </a:lnTo>
                  <a:cubicBezTo>
                    <a:pt x="565" y="25"/>
                    <a:pt x="565" y="26"/>
                    <a:pt x="564" y="28"/>
                  </a:cubicBezTo>
                  <a:cubicBezTo>
                    <a:pt x="564" y="30"/>
                    <a:pt x="562" y="30"/>
                    <a:pt x="560" y="29"/>
                  </a:cubicBezTo>
                  <a:lnTo>
                    <a:pt x="560" y="29"/>
                  </a:lnTo>
                  <a:cubicBezTo>
                    <a:pt x="559" y="29"/>
                    <a:pt x="558" y="27"/>
                    <a:pt x="559" y="25"/>
                  </a:cubicBezTo>
                  <a:cubicBezTo>
                    <a:pt x="560" y="24"/>
                    <a:pt x="561" y="23"/>
                    <a:pt x="563" y="24"/>
                  </a:cubicBezTo>
                  <a:close/>
                  <a:moveTo>
                    <a:pt x="574" y="30"/>
                  </a:moveTo>
                  <a:lnTo>
                    <a:pt x="574" y="30"/>
                  </a:lnTo>
                  <a:cubicBezTo>
                    <a:pt x="576" y="31"/>
                    <a:pt x="576" y="33"/>
                    <a:pt x="575" y="35"/>
                  </a:cubicBezTo>
                  <a:cubicBezTo>
                    <a:pt x="574" y="36"/>
                    <a:pt x="572" y="36"/>
                    <a:pt x="571" y="35"/>
                  </a:cubicBezTo>
                  <a:lnTo>
                    <a:pt x="571" y="35"/>
                  </a:lnTo>
                  <a:cubicBezTo>
                    <a:pt x="569" y="34"/>
                    <a:pt x="569" y="32"/>
                    <a:pt x="570" y="31"/>
                  </a:cubicBezTo>
                  <a:cubicBezTo>
                    <a:pt x="571" y="29"/>
                    <a:pt x="573" y="29"/>
                    <a:pt x="574" y="30"/>
                  </a:cubicBezTo>
                  <a:close/>
                  <a:moveTo>
                    <a:pt x="585" y="37"/>
                  </a:moveTo>
                  <a:lnTo>
                    <a:pt x="585" y="37"/>
                  </a:lnTo>
                  <a:cubicBezTo>
                    <a:pt x="586" y="38"/>
                    <a:pt x="587" y="40"/>
                    <a:pt x="586" y="41"/>
                  </a:cubicBezTo>
                  <a:cubicBezTo>
                    <a:pt x="585" y="42"/>
                    <a:pt x="583" y="43"/>
                    <a:pt x="581" y="42"/>
                  </a:cubicBezTo>
                  <a:lnTo>
                    <a:pt x="581" y="42"/>
                  </a:lnTo>
                  <a:cubicBezTo>
                    <a:pt x="580" y="41"/>
                    <a:pt x="580" y="39"/>
                    <a:pt x="581" y="37"/>
                  </a:cubicBezTo>
                  <a:cubicBezTo>
                    <a:pt x="582" y="36"/>
                    <a:pt x="584" y="36"/>
                    <a:pt x="585" y="37"/>
                  </a:cubicBezTo>
                  <a:close/>
                  <a:moveTo>
                    <a:pt x="595" y="44"/>
                  </a:moveTo>
                  <a:lnTo>
                    <a:pt x="595" y="44"/>
                  </a:lnTo>
                  <a:cubicBezTo>
                    <a:pt x="597" y="45"/>
                    <a:pt x="597" y="47"/>
                    <a:pt x="596" y="48"/>
                  </a:cubicBezTo>
                  <a:cubicBezTo>
                    <a:pt x="595" y="50"/>
                    <a:pt x="593" y="50"/>
                    <a:pt x="592" y="49"/>
                  </a:cubicBezTo>
                  <a:lnTo>
                    <a:pt x="592" y="49"/>
                  </a:lnTo>
                  <a:cubicBezTo>
                    <a:pt x="590" y="48"/>
                    <a:pt x="590" y="46"/>
                    <a:pt x="591" y="44"/>
                  </a:cubicBezTo>
                  <a:cubicBezTo>
                    <a:pt x="592" y="43"/>
                    <a:pt x="594" y="43"/>
                    <a:pt x="595" y="44"/>
                  </a:cubicBezTo>
                  <a:close/>
                  <a:moveTo>
                    <a:pt x="605" y="51"/>
                  </a:moveTo>
                  <a:lnTo>
                    <a:pt x="605" y="51"/>
                  </a:lnTo>
                  <a:cubicBezTo>
                    <a:pt x="607" y="52"/>
                    <a:pt x="607" y="54"/>
                    <a:pt x="606" y="56"/>
                  </a:cubicBezTo>
                  <a:cubicBezTo>
                    <a:pt x="605" y="57"/>
                    <a:pt x="603" y="57"/>
                    <a:pt x="602" y="56"/>
                  </a:cubicBezTo>
                  <a:lnTo>
                    <a:pt x="602" y="56"/>
                  </a:lnTo>
                  <a:cubicBezTo>
                    <a:pt x="600" y="55"/>
                    <a:pt x="600" y="53"/>
                    <a:pt x="601" y="52"/>
                  </a:cubicBezTo>
                  <a:cubicBezTo>
                    <a:pt x="602" y="51"/>
                    <a:pt x="604" y="50"/>
                    <a:pt x="605" y="51"/>
                  </a:cubicBezTo>
                  <a:close/>
                  <a:moveTo>
                    <a:pt x="615" y="59"/>
                  </a:moveTo>
                  <a:lnTo>
                    <a:pt x="615" y="59"/>
                  </a:lnTo>
                  <a:cubicBezTo>
                    <a:pt x="617" y="61"/>
                    <a:pt x="617" y="63"/>
                    <a:pt x="615" y="64"/>
                  </a:cubicBezTo>
                  <a:cubicBezTo>
                    <a:pt x="614" y="65"/>
                    <a:pt x="612" y="65"/>
                    <a:pt x="611" y="64"/>
                  </a:cubicBezTo>
                  <a:lnTo>
                    <a:pt x="611" y="64"/>
                  </a:lnTo>
                  <a:cubicBezTo>
                    <a:pt x="610" y="63"/>
                    <a:pt x="610" y="61"/>
                    <a:pt x="611" y="59"/>
                  </a:cubicBezTo>
                  <a:cubicBezTo>
                    <a:pt x="612" y="58"/>
                    <a:pt x="614" y="58"/>
                    <a:pt x="615" y="59"/>
                  </a:cubicBezTo>
                  <a:close/>
                  <a:moveTo>
                    <a:pt x="625" y="68"/>
                  </a:moveTo>
                  <a:lnTo>
                    <a:pt x="625" y="68"/>
                  </a:lnTo>
                  <a:cubicBezTo>
                    <a:pt x="626" y="69"/>
                    <a:pt x="626" y="71"/>
                    <a:pt x="625" y="72"/>
                  </a:cubicBezTo>
                  <a:cubicBezTo>
                    <a:pt x="624" y="73"/>
                    <a:pt x="622" y="73"/>
                    <a:pt x="620" y="72"/>
                  </a:cubicBezTo>
                  <a:lnTo>
                    <a:pt x="620" y="72"/>
                  </a:lnTo>
                  <a:cubicBezTo>
                    <a:pt x="619" y="71"/>
                    <a:pt x="619" y="69"/>
                    <a:pt x="620" y="68"/>
                  </a:cubicBezTo>
                  <a:cubicBezTo>
                    <a:pt x="622" y="66"/>
                    <a:pt x="624" y="66"/>
                    <a:pt x="625" y="68"/>
                  </a:cubicBezTo>
                  <a:close/>
                  <a:moveTo>
                    <a:pt x="634" y="76"/>
                  </a:moveTo>
                  <a:lnTo>
                    <a:pt x="634" y="76"/>
                  </a:lnTo>
                  <a:cubicBezTo>
                    <a:pt x="635" y="77"/>
                    <a:pt x="635" y="79"/>
                    <a:pt x="634" y="80"/>
                  </a:cubicBezTo>
                  <a:cubicBezTo>
                    <a:pt x="633" y="82"/>
                    <a:pt x="631" y="82"/>
                    <a:pt x="630" y="80"/>
                  </a:cubicBezTo>
                  <a:lnTo>
                    <a:pt x="630" y="80"/>
                  </a:lnTo>
                  <a:cubicBezTo>
                    <a:pt x="628" y="79"/>
                    <a:pt x="628" y="77"/>
                    <a:pt x="630" y="76"/>
                  </a:cubicBezTo>
                  <a:cubicBezTo>
                    <a:pt x="631" y="75"/>
                    <a:pt x="633" y="75"/>
                    <a:pt x="634" y="76"/>
                  </a:cubicBezTo>
                  <a:close/>
                  <a:moveTo>
                    <a:pt x="643" y="85"/>
                  </a:moveTo>
                  <a:lnTo>
                    <a:pt x="643" y="85"/>
                  </a:lnTo>
                  <a:cubicBezTo>
                    <a:pt x="644" y="86"/>
                    <a:pt x="644" y="88"/>
                    <a:pt x="643" y="89"/>
                  </a:cubicBezTo>
                  <a:cubicBezTo>
                    <a:pt x="642" y="91"/>
                    <a:pt x="640" y="91"/>
                    <a:pt x="638" y="89"/>
                  </a:cubicBezTo>
                  <a:lnTo>
                    <a:pt x="638" y="89"/>
                  </a:lnTo>
                  <a:cubicBezTo>
                    <a:pt x="637" y="88"/>
                    <a:pt x="637" y="86"/>
                    <a:pt x="638" y="85"/>
                  </a:cubicBezTo>
                  <a:cubicBezTo>
                    <a:pt x="640" y="84"/>
                    <a:pt x="642" y="84"/>
                    <a:pt x="643" y="85"/>
                  </a:cubicBezTo>
                  <a:close/>
                  <a:moveTo>
                    <a:pt x="651" y="94"/>
                  </a:moveTo>
                  <a:lnTo>
                    <a:pt x="652" y="94"/>
                  </a:lnTo>
                  <a:cubicBezTo>
                    <a:pt x="653" y="95"/>
                    <a:pt x="653" y="97"/>
                    <a:pt x="652" y="98"/>
                  </a:cubicBezTo>
                  <a:cubicBezTo>
                    <a:pt x="650" y="100"/>
                    <a:pt x="648" y="100"/>
                    <a:pt x="647" y="98"/>
                  </a:cubicBezTo>
                  <a:lnTo>
                    <a:pt x="647" y="98"/>
                  </a:lnTo>
                  <a:cubicBezTo>
                    <a:pt x="646" y="97"/>
                    <a:pt x="646" y="95"/>
                    <a:pt x="647" y="94"/>
                  </a:cubicBezTo>
                  <a:cubicBezTo>
                    <a:pt x="648" y="93"/>
                    <a:pt x="650" y="93"/>
                    <a:pt x="651" y="94"/>
                  </a:cubicBezTo>
                  <a:close/>
                  <a:moveTo>
                    <a:pt x="660" y="103"/>
                  </a:moveTo>
                  <a:lnTo>
                    <a:pt x="660" y="103"/>
                  </a:lnTo>
                  <a:cubicBezTo>
                    <a:pt x="661" y="105"/>
                    <a:pt x="661" y="107"/>
                    <a:pt x="660" y="108"/>
                  </a:cubicBezTo>
                  <a:cubicBezTo>
                    <a:pt x="659" y="109"/>
                    <a:pt x="657" y="109"/>
                    <a:pt x="655" y="108"/>
                  </a:cubicBezTo>
                  <a:lnTo>
                    <a:pt x="655" y="108"/>
                  </a:lnTo>
                  <a:cubicBezTo>
                    <a:pt x="654" y="107"/>
                    <a:pt x="654" y="105"/>
                    <a:pt x="655" y="103"/>
                  </a:cubicBezTo>
                  <a:cubicBezTo>
                    <a:pt x="657" y="102"/>
                    <a:pt x="659" y="102"/>
                    <a:pt x="660" y="103"/>
                  </a:cubicBezTo>
                  <a:close/>
                  <a:moveTo>
                    <a:pt x="668" y="113"/>
                  </a:moveTo>
                  <a:lnTo>
                    <a:pt x="668" y="113"/>
                  </a:lnTo>
                  <a:cubicBezTo>
                    <a:pt x="669" y="114"/>
                    <a:pt x="669" y="116"/>
                    <a:pt x="668" y="117"/>
                  </a:cubicBezTo>
                  <a:cubicBezTo>
                    <a:pt x="667" y="119"/>
                    <a:pt x="665" y="119"/>
                    <a:pt x="663" y="117"/>
                  </a:cubicBezTo>
                  <a:lnTo>
                    <a:pt x="663" y="117"/>
                  </a:lnTo>
                  <a:cubicBezTo>
                    <a:pt x="662" y="116"/>
                    <a:pt x="662" y="114"/>
                    <a:pt x="663" y="113"/>
                  </a:cubicBezTo>
                  <a:cubicBezTo>
                    <a:pt x="665" y="112"/>
                    <a:pt x="667" y="112"/>
                    <a:pt x="668" y="113"/>
                  </a:cubicBezTo>
                  <a:close/>
                  <a:moveTo>
                    <a:pt x="677" y="124"/>
                  </a:moveTo>
                  <a:lnTo>
                    <a:pt x="677" y="124"/>
                  </a:lnTo>
                  <a:cubicBezTo>
                    <a:pt x="677" y="125"/>
                    <a:pt x="676" y="127"/>
                    <a:pt x="675" y="128"/>
                  </a:cubicBezTo>
                  <a:cubicBezTo>
                    <a:pt x="673" y="128"/>
                    <a:pt x="671" y="127"/>
                    <a:pt x="671" y="126"/>
                  </a:cubicBezTo>
                  <a:lnTo>
                    <a:pt x="671" y="126"/>
                  </a:lnTo>
                  <a:cubicBezTo>
                    <a:pt x="670" y="124"/>
                    <a:pt x="671" y="122"/>
                    <a:pt x="672" y="122"/>
                  </a:cubicBezTo>
                  <a:cubicBezTo>
                    <a:pt x="674" y="121"/>
                    <a:pt x="676" y="122"/>
                    <a:pt x="677" y="124"/>
                  </a:cubicBezTo>
                  <a:close/>
                  <a:moveTo>
                    <a:pt x="684" y="134"/>
                  </a:moveTo>
                  <a:lnTo>
                    <a:pt x="684" y="134"/>
                  </a:lnTo>
                  <a:cubicBezTo>
                    <a:pt x="685" y="135"/>
                    <a:pt x="684" y="137"/>
                    <a:pt x="682" y="138"/>
                  </a:cubicBezTo>
                  <a:cubicBezTo>
                    <a:pt x="681" y="138"/>
                    <a:pt x="679" y="138"/>
                    <a:pt x="678" y="136"/>
                  </a:cubicBezTo>
                  <a:lnTo>
                    <a:pt x="678" y="136"/>
                  </a:lnTo>
                  <a:cubicBezTo>
                    <a:pt x="678" y="134"/>
                    <a:pt x="678" y="132"/>
                    <a:pt x="680" y="132"/>
                  </a:cubicBezTo>
                  <a:cubicBezTo>
                    <a:pt x="682" y="131"/>
                    <a:pt x="683" y="132"/>
                    <a:pt x="684" y="134"/>
                  </a:cubicBezTo>
                  <a:close/>
                  <a:moveTo>
                    <a:pt x="691" y="144"/>
                  </a:moveTo>
                  <a:lnTo>
                    <a:pt x="691" y="144"/>
                  </a:lnTo>
                  <a:cubicBezTo>
                    <a:pt x="692" y="145"/>
                    <a:pt x="691" y="147"/>
                    <a:pt x="690" y="148"/>
                  </a:cubicBezTo>
                  <a:cubicBezTo>
                    <a:pt x="688" y="148"/>
                    <a:pt x="686" y="148"/>
                    <a:pt x="686" y="146"/>
                  </a:cubicBezTo>
                  <a:lnTo>
                    <a:pt x="686" y="146"/>
                  </a:lnTo>
                  <a:cubicBezTo>
                    <a:pt x="685" y="144"/>
                    <a:pt x="686" y="143"/>
                    <a:pt x="687" y="142"/>
                  </a:cubicBezTo>
                  <a:cubicBezTo>
                    <a:pt x="689" y="141"/>
                    <a:pt x="691" y="142"/>
                    <a:pt x="691" y="144"/>
                  </a:cubicBezTo>
                  <a:close/>
                  <a:moveTo>
                    <a:pt x="699" y="154"/>
                  </a:moveTo>
                  <a:lnTo>
                    <a:pt x="699" y="154"/>
                  </a:lnTo>
                  <a:cubicBezTo>
                    <a:pt x="699" y="155"/>
                    <a:pt x="699" y="157"/>
                    <a:pt x="697" y="158"/>
                  </a:cubicBezTo>
                  <a:cubicBezTo>
                    <a:pt x="695" y="159"/>
                    <a:pt x="694" y="158"/>
                    <a:pt x="693" y="156"/>
                  </a:cubicBezTo>
                  <a:lnTo>
                    <a:pt x="693" y="156"/>
                  </a:lnTo>
                  <a:cubicBezTo>
                    <a:pt x="692" y="155"/>
                    <a:pt x="693" y="153"/>
                    <a:pt x="695" y="152"/>
                  </a:cubicBezTo>
                  <a:cubicBezTo>
                    <a:pt x="696" y="151"/>
                    <a:pt x="698" y="152"/>
                    <a:pt x="699" y="154"/>
                  </a:cubicBezTo>
                  <a:close/>
                  <a:moveTo>
                    <a:pt x="706" y="164"/>
                  </a:moveTo>
                  <a:lnTo>
                    <a:pt x="706" y="164"/>
                  </a:lnTo>
                  <a:cubicBezTo>
                    <a:pt x="706" y="166"/>
                    <a:pt x="706" y="168"/>
                    <a:pt x="704" y="168"/>
                  </a:cubicBezTo>
                  <a:cubicBezTo>
                    <a:pt x="702" y="169"/>
                    <a:pt x="700" y="168"/>
                    <a:pt x="700" y="167"/>
                  </a:cubicBezTo>
                  <a:lnTo>
                    <a:pt x="700" y="167"/>
                  </a:lnTo>
                  <a:cubicBezTo>
                    <a:pt x="699" y="165"/>
                    <a:pt x="700" y="163"/>
                    <a:pt x="702" y="162"/>
                  </a:cubicBezTo>
                  <a:cubicBezTo>
                    <a:pt x="703" y="162"/>
                    <a:pt x="705" y="163"/>
                    <a:pt x="706" y="164"/>
                  </a:cubicBezTo>
                  <a:close/>
                  <a:moveTo>
                    <a:pt x="713" y="175"/>
                  </a:moveTo>
                  <a:lnTo>
                    <a:pt x="713" y="175"/>
                  </a:lnTo>
                  <a:cubicBezTo>
                    <a:pt x="713" y="176"/>
                    <a:pt x="712" y="178"/>
                    <a:pt x="711" y="179"/>
                  </a:cubicBezTo>
                  <a:cubicBezTo>
                    <a:pt x="709" y="179"/>
                    <a:pt x="707" y="179"/>
                    <a:pt x="707" y="177"/>
                  </a:cubicBezTo>
                  <a:lnTo>
                    <a:pt x="707" y="177"/>
                  </a:lnTo>
                  <a:cubicBezTo>
                    <a:pt x="706" y="175"/>
                    <a:pt x="707" y="174"/>
                    <a:pt x="708" y="173"/>
                  </a:cubicBezTo>
                  <a:cubicBezTo>
                    <a:pt x="710" y="172"/>
                    <a:pt x="712" y="173"/>
                    <a:pt x="713" y="175"/>
                  </a:cubicBezTo>
                  <a:close/>
                  <a:moveTo>
                    <a:pt x="719" y="185"/>
                  </a:moveTo>
                  <a:lnTo>
                    <a:pt x="719" y="185"/>
                  </a:lnTo>
                  <a:cubicBezTo>
                    <a:pt x="720" y="187"/>
                    <a:pt x="719" y="189"/>
                    <a:pt x="717" y="189"/>
                  </a:cubicBezTo>
                  <a:cubicBezTo>
                    <a:pt x="716" y="190"/>
                    <a:pt x="714" y="189"/>
                    <a:pt x="713" y="188"/>
                  </a:cubicBezTo>
                  <a:lnTo>
                    <a:pt x="713" y="188"/>
                  </a:lnTo>
                  <a:cubicBezTo>
                    <a:pt x="713" y="186"/>
                    <a:pt x="714" y="184"/>
                    <a:pt x="715" y="184"/>
                  </a:cubicBezTo>
                  <a:cubicBezTo>
                    <a:pt x="717" y="183"/>
                    <a:pt x="719" y="184"/>
                    <a:pt x="719" y="185"/>
                  </a:cubicBezTo>
                  <a:close/>
                  <a:moveTo>
                    <a:pt x="726" y="196"/>
                  </a:moveTo>
                  <a:lnTo>
                    <a:pt x="726" y="196"/>
                  </a:lnTo>
                  <a:cubicBezTo>
                    <a:pt x="726" y="198"/>
                    <a:pt x="725" y="199"/>
                    <a:pt x="724" y="200"/>
                  </a:cubicBezTo>
                  <a:cubicBezTo>
                    <a:pt x="722" y="201"/>
                    <a:pt x="720" y="200"/>
                    <a:pt x="720" y="198"/>
                  </a:cubicBezTo>
                  <a:lnTo>
                    <a:pt x="720" y="198"/>
                  </a:lnTo>
                  <a:cubicBezTo>
                    <a:pt x="719" y="197"/>
                    <a:pt x="720" y="195"/>
                    <a:pt x="722" y="194"/>
                  </a:cubicBezTo>
                  <a:cubicBezTo>
                    <a:pt x="723" y="194"/>
                    <a:pt x="725" y="194"/>
                    <a:pt x="726" y="196"/>
                  </a:cubicBezTo>
                  <a:close/>
                  <a:moveTo>
                    <a:pt x="732" y="207"/>
                  </a:moveTo>
                  <a:lnTo>
                    <a:pt x="732" y="207"/>
                  </a:lnTo>
                  <a:cubicBezTo>
                    <a:pt x="733" y="208"/>
                    <a:pt x="732" y="210"/>
                    <a:pt x="730" y="211"/>
                  </a:cubicBezTo>
                  <a:cubicBezTo>
                    <a:pt x="729" y="211"/>
                    <a:pt x="727" y="211"/>
                    <a:pt x="726" y="209"/>
                  </a:cubicBezTo>
                  <a:lnTo>
                    <a:pt x="726" y="209"/>
                  </a:lnTo>
                  <a:cubicBezTo>
                    <a:pt x="726" y="207"/>
                    <a:pt x="726" y="206"/>
                    <a:pt x="728" y="205"/>
                  </a:cubicBezTo>
                  <a:cubicBezTo>
                    <a:pt x="730" y="204"/>
                    <a:pt x="731" y="205"/>
                    <a:pt x="732" y="207"/>
                  </a:cubicBezTo>
                  <a:close/>
                  <a:moveTo>
                    <a:pt x="738" y="218"/>
                  </a:moveTo>
                  <a:lnTo>
                    <a:pt x="738" y="218"/>
                  </a:lnTo>
                  <a:cubicBezTo>
                    <a:pt x="739" y="219"/>
                    <a:pt x="738" y="221"/>
                    <a:pt x="736" y="222"/>
                  </a:cubicBezTo>
                  <a:cubicBezTo>
                    <a:pt x="735" y="222"/>
                    <a:pt x="733" y="222"/>
                    <a:pt x="732" y="220"/>
                  </a:cubicBezTo>
                  <a:lnTo>
                    <a:pt x="732" y="220"/>
                  </a:lnTo>
                  <a:cubicBezTo>
                    <a:pt x="732" y="218"/>
                    <a:pt x="732" y="217"/>
                    <a:pt x="734" y="216"/>
                  </a:cubicBezTo>
                  <a:cubicBezTo>
                    <a:pt x="736" y="215"/>
                    <a:pt x="737" y="216"/>
                    <a:pt x="738" y="218"/>
                  </a:cubicBezTo>
                  <a:close/>
                  <a:moveTo>
                    <a:pt x="744" y="229"/>
                  </a:moveTo>
                  <a:lnTo>
                    <a:pt x="744" y="229"/>
                  </a:lnTo>
                  <a:cubicBezTo>
                    <a:pt x="745" y="230"/>
                    <a:pt x="744" y="232"/>
                    <a:pt x="742" y="233"/>
                  </a:cubicBezTo>
                  <a:cubicBezTo>
                    <a:pt x="741" y="233"/>
                    <a:pt x="739" y="233"/>
                    <a:pt x="738" y="231"/>
                  </a:cubicBezTo>
                  <a:lnTo>
                    <a:pt x="738" y="231"/>
                  </a:lnTo>
                  <a:cubicBezTo>
                    <a:pt x="738" y="229"/>
                    <a:pt x="738" y="228"/>
                    <a:pt x="740" y="227"/>
                  </a:cubicBezTo>
                  <a:cubicBezTo>
                    <a:pt x="742" y="226"/>
                    <a:pt x="743" y="227"/>
                    <a:pt x="744" y="229"/>
                  </a:cubicBezTo>
                  <a:close/>
                  <a:moveTo>
                    <a:pt x="750" y="240"/>
                  </a:moveTo>
                  <a:lnTo>
                    <a:pt x="750" y="240"/>
                  </a:lnTo>
                  <a:cubicBezTo>
                    <a:pt x="751" y="241"/>
                    <a:pt x="750" y="243"/>
                    <a:pt x="748" y="244"/>
                  </a:cubicBezTo>
                  <a:cubicBezTo>
                    <a:pt x="747" y="244"/>
                    <a:pt x="745" y="244"/>
                    <a:pt x="744" y="242"/>
                  </a:cubicBezTo>
                  <a:lnTo>
                    <a:pt x="744" y="242"/>
                  </a:lnTo>
                  <a:cubicBezTo>
                    <a:pt x="743" y="240"/>
                    <a:pt x="744" y="239"/>
                    <a:pt x="746" y="238"/>
                  </a:cubicBezTo>
                  <a:cubicBezTo>
                    <a:pt x="747" y="237"/>
                    <a:pt x="749" y="238"/>
                    <a:pt x="750" y="240"/>
                  </a:cubicBezTo>
                  <a:close/>
                  <a:moveTo>
                    <a:pt x="756" y="251"/>
                  </a:moveTo>
                  <a:lnTo>
                    <a:pt x="756" y="251"/>
                  </a:lnTo>
                  <a:cubicBezTo>
                    <a:pt x="756" y="252"/>
                    <a:pt x="755" y="254"/>
                    <a:pt x="754" y="255"/>
                  </a:cubicBezTo>
                  <a:cubicBezTo>
                    <a:pt x="752" y="256"/>
                    <a:pt x="750" y="255"/>
                    <a:pt x="750" y="253"/>
                  </a:cubicBezTo>
                  <a:lnTo>
                    <a:pt x="750" y="253"/>
                  </a:lnTo>
                  <a:cubicBezTo>
                    <a:pt x="749" y="252"/>
                    <a:pt x="750" y="250"/>
                    <a:pt x="752" y="249"/>
                  </a:cubicBezTo>
                  <a:cubicBezTo>
                    <a:pt x="753" y="248"/>
                    <a:pt x="755" y="249"/>
                    <a:pt x="756" y="251"/>
                  </a:cubicBezTo>
                  <a:close/>
                  <a:moveTo>
                    <a:pt x="761" y="262"/>
                  </a:moveTo>
                  <a:lnTo>
                    <a:pt x="761" y="262"/>
                  </a:lnTo>
                  <a:cubicBezTo>
                    <a:pt x="762" y="264"/>
                    <a:pt x="761" y="266"/>
                    <a:pt x="759" y="266"/>
                  </a:cubicBezTo>
                  <a:cubicBezTo>
                    <a:pt x="758" y="267"/>
                    <a:pt x="756" y="266"/>
                    <a:pt x="755" y="264"/>
                  </a:cubicBezTo>
                  <a:lnTo>
                    <a:pt x="755" y="264"/>
                  </a:lnTo>
                  <a:cubicBezTo>
                    <a:pt x="755" y="263"/>
                    <a:pt x="755" y="261"/>
                    <a:pt x="757" y="260"/>
                  </a:cubicBezTo>
                  <a:cubicBezTo>
                    <a:pt x="759" y="260"/>
                    <a:pt x="760" y="260"/>
                    <a:pt x="761" y="262"/>
                  </a:cubicBezTo>
                  <a:close/>
                  <a:moveTo>
                    <a:pt x="767" y="273"/>
                  </a:moveTo>
                  <a:lnTo>
                    <a:pt x="767" y="273"/>
                  </a:lnTo>
                  <a:cubicBezTo>
                    <a:pt x="767" y="275"/>
                    <a:pt x="766" y="277"/>
                    <a:pt x="765" y="277"/>
                  </a:cubicBezTo>
                  <a:cubicBezTo>
                    <a:pt x="763" y="278"/>
                    <a:pt x="761" y="277"/>
                    <a:pt x="761" y="276"/>
                  </a:cubicBezTo>
                  <a:lnTo>
                    <a:pt x="761" y="276"/>
                  </a:lnTo>
                  <a:cubicBezTo>
                    <a:pt x="760" y="274"/>
                    <a:pt x="761" y="272"/>
                    <a:pt x="762" y="272"/>
                  </a:cubicBezTo>
                  <a:cubicBezTo>
                    <a:pt x="764" y="271"/>
                    <a:pt x="766" y="272"/>
                    <a:pt x="767" y="273"/>
                  </a:cubicBezTo>
                  <a:close/>
                  <a:moveTo>
                    <a:pt x="772" y="285"/>
                  </a:moveTo>
                  <a:lnTo>
                    <a:pt x="772" y="285"/>
                  </a:lnTo>
                  <a:cubicBezTo>
                    <a:pt x="772" y="286"/>
                    <a:pt x="772" y="288"/>
                    <a:pt x="770" y="289"/>
                  </a:cubicBezTo>
                  <a:cubicBezTo>
                    <a:pt x="769" y="289"/>
                    <a:pt x="767" y="289"/>
                    <a:pt x="766" y="287"/>
                  </a:cubicBezTo>
                  <a:lnTo>
                    <a:pt x="766" y="287"/>
                  </a:lnTo>
                  <a:cubicBezTo>
                    <a:pt x="765" y="285"/>
                    <a:pt x="766" y="284"/>
                    <a:pt x="768" y="283"/>
                  </a:cubicBezTo>
                  <a:cubicBezTo>
                    <a:pt x="769" y="282"/>
                    <a:pt x="771" y="283"/>
                    <a:pt x="772" y="285"/>
                  </a:cubicBezTo>
                  <a:close/>
                  <a:moveTo>
                    <a:pt x="777" y="296"/>
                  </a:moveTo>
                  <a:lnTo>
                    <a:pt x="777" y="296"/>
                  </a:lnTo>
                  <a:cubicBezTo>
                    <a:pt x="778" y="298"/>
                    <a:pt x="777" y="300"/>
                    <a:pt x="775" y="300"/>
                  </a:cubicBezTo>
                  <a:cubicBezTo>
                    <a:pt x="774" y="301"/>
                    <a:pt x="772" y="300"/>
                    <a:pt x="771" y="298"/>
                  </a:cubicBezTo>
                  <a:lnTo>
                    <a:pt x="771" y="298"/>
                  </a:lnTo>
                  <a:cubicBezTo>
                    <a:pt x="770" y="297"/>
                    <a:pt x="771" y="295"/>
                    <a:pt x="773" y="294"/>
                  </a:cubicBezTo>
                  <a:cubicBezTo>
                    <a:pt x="774" y="294"/>
                    <a:pt x="776" y="294"/>
                    <a:pt x="777" y="296"/>
                  </a:cubicBezTo>
                  <a:close/>
                  <a:moveTo>
                    <a:pt x="782" y="308"/>
                  </a:moveTo>
                  <a:lnTo>
                    <a:pt x="782" y="308"/>
                  </a:lnTo>
                  <a:cubicBezTo>
                    <a:pt x="783" y="309"/>
                    <a:pt x="782" y="311"/>
                    <a:pt x="780" y="312"/>
                  </a:cubicBezTo>
                  <a:cubicBezTo>
                    <a:pt x="779" y="312"/>
                    <a:pt x="777" y="311"/>
                    <a:pt x="776" y="310"/>
                  </a:cubicBezTo>
                  <a:lnTo>
                    <a:pt x="776" y="310"/>
                  </a:lnTo>
                  <a:cubicBezTo>
                    <a:pt x="775" y="308"/>
                    <a:pt x="776" y="306"/>
                    <a:pt x="778" y="306"/>
                  </a:cubicBezTo>
                  <a:cubicBezTo>
                    <a:pt x="779" y="305"/>
                    <a:pt x="781" y="306"/>
                    <a:pt x="782" y="308"/>
                  </a:cubicBezTo>
                  <a:close/>
                  <a:moveTo>
                    <a:pt x="787" y="319"/>
                  </a:moveTo>
                  <a:lnTo>
                    <a:pt x="787" y="319"/>
                  </a:lnTo>
                  <a:cubicBezTo>
                    <a:pt x="788" y="321"/>
                    <a:pt x="787" y="322"/>
                    <a:pt x="785" y="323"/>
                  </a:cubicBezTo>
                  <a:cubicBezTo>
                    <a:pt x="784" y="324"/>
                    <a:pt x="782" y="323"/>
                    <a:pt x="781" y="321"/>
                  </a:cubicBezTo>
                  <a:lnTo>
                    <a:pt x="781" y="321"/>
                  </a:lnTo>
                  <a:cubicBezTo>
                    <a:pt x="781" y="320"/>
                    <a:pt x="781" y="318"/>
                    <a:pt x="783" y="317"/>
                  </a:cubicBezTo>
                  <a:cubicBezTo>
                    <a:pt x="785" y="317"/>
                    <a:pt x="786" y="317"/>
                    <a:pt x="787" y="319"/>
                  </a:cubicBezTo>
                  <a:close/>
                  <a:moveTo>
                    <a:pt x="792" y="331"/>
                  </a:moveTo>
                  <a:lnTo>
                    <a:pt x="792" y="331"/>
                  </a:lnTo>
                  <a:cubicBezTo>
                    <a:pt x="792" y="332"/>
                    <a:pt x="792" y="334"/>
                    <a:pt x="790" y="335"/>
                  </a:cubicBezTo>
                  <a:cubicBezTo>
                    <a:pt x="788" y="335"/>
                    <a:pt x="786" y="335"/>
                    <a:pt x="786" y="333"/>
                  </a:cubicBezTo>
                  <a:lnTo>
                    <a:pt x="786" y="333"/>
                  </a:lnTo>
                  <a:cubicBezTo>
                    <a:pt x="785" y="331"/>
                    <a:pt x="786" y="329"/>
                    <a:pt x="788" y="329"/>
                  </a:cubicBezTo>
                  <a:cubicBezTo>
                    <a:pt x="789" y="328"/>
                    <a:pt x="791" y="329"/>
                    <a:pt x="792" y="331"/>
                  </a:cubicBezTo>
                  <a:close/>
                  <a:moveTo>
                    <a:pt x="796" y="342"/>
                  </a:moveTo>
                  <a:lnTo>
                    <a:pt x="796" y="342"/>
                  </a:lnTo>
                  <a:cubicBezTo>
                    <a:pt x="797" y="344"/>
                    <a:pt x="796" y="346"/>
                    <a:pt x="795" y="346"/>
                  </a:cubicBezTo>
                  <a:cubicBezTo>
                    <a:pt x="793" y="347"/>
                    <a:pt x="791" y="346"/>
                    <a:pt x="790" y="345"/>
                  </a:cubicBezTo>
                  <a:lnTo>
                    <a:pt x="790" y="345"/>
                  </a:lnTo>
                  <a:cubicBezTo>
                    <a:pt x="790" y="343"/>
                    <a:pt x="791" y="341"/>
                    <a:pt x="792" y="340"/>
                  </a:cubicBezTo>
                  <a:cubicBezTo>
                    <a:pt x="794" y="340"/>
                    <a:pt x="796" y="341"/>
                    <a:pt x="796" y="342"/>
                  </a:cubicBezTo>
                  <a:close/>
                  <a:moveTo>
                    <a:pt x="801" y="354"/>
                  </a:moveTo>
                  <a:lnTo>
                    <a:pt x="801" y="354"/>
                  </a:lnTo>
                  <a:cubicBezTo>
                    <a:pt x="802" y="355"/>
                    <a:pt x="801" y="357"/>
                    <a:pt x="799" y="358"/>
                  </a:cubicBezTo>
                  <a:cubicBezTo>
                    <a:pt x="798" y="359"/>
                    <a:pt x="796" y="358"/>
                    <a:pt x="795" y="356"/>
                  </a:cubicBezTo>
                  <a:lnTo>
                    <a:pt x="795" y="356"/>
                  </a:lnTo>
                  <a:cubicBezTo>
                    <a:pt x="794" y="355"/>
                    <a:pt x="795" y="353"/>
                    <a:pt x="797" y="352"/>
                  </a:cubicBezTo>
                  <a:cubicBezTo>
                    <a:pt x="798" y="351"/>
                    <a:pt x="800" y="352"/>
                    <a:pt x="801" y="354"/>
                  </a:cubicBezTo>
                  <a:close/>
                  <a:moveTo>
                    <a:pt x="805" y="366"/>
                  </a:moveTo>
                  <a:lnTo>
                    <a:pt x="805" y="366"/>
                  </a:lnTo>
                  <a:cubicBezTo>
                    <a:pt x="806" y="367"/>
                    <a:pt x="805" y="369"/>
                    <a:pt x="804" y="370"/>
                  </a:cubicBezTo>
                  <a:cubicBezTo>
                    <a:pt x="802" y="370"/>
                    <a:pt x="800" y="369"/>
                    <a:pt x="800" y="368"/>
                  </a:cubicBezTo>
                  <a:lnTo>
                    <a:pt x="800" y="368"/>
                  </a:lnTo>
                  <a:cubicBezTo>
                    <a:pt x="799" y="366"/>
                    <a:pt x="800" y="364"/>
                    <a:pt x="802" y="364"/>
                  </a:cubicBezTo>
                  <a:cubicBezTo>
                    <a:pt x="803" y="363"/>
                    <a:pt x="805" y="364"/>
                    <a:pt x="805" y="366"/>
                  </a:cubicBezTo>
                  <a:close/>
                  <a:moveTo>
                    <a:pt x="810" y="377"/>
                  </a:moveTo>
                  <a:lnTo>
                    <a:pt x="810" y="377"/>
                  </a:lnTo>
                  <a:cubicBezTo>
                    <a:pt x="810" y="379"/>
                    <a:pt x="809" y="381"/>
                    <a:pt x="808" y="381"/>
                  </a:cubicBezTo>
                  <a:cubicBezTo>
                    <a:pt x="806" y="382"/>
                    <a:pt x="804" y="381"/>
                    <a:pt x="804" y="379"/>
                  </a:cubicBezTo>
                  <a:lnTo>
                    <a:pt x="804" y="379"/>
                  </a:lnTo>
                  <a:cubicBezTo>
                    <a:pt x="803" y="378"/>
                    <a:pt x="804" y="376"/>
                    <a:pt x="806" y="375"/>
                  </a:cubicBezTo>
                  <a:cubicBezTo>
                    <a:pt x="807" y="375"/>
                    <a:pt x="809" y="376"/>
                    <a:pt x="810" y="377"/>
                  </a:cubicBezTo>
                  <a:close/>
                  <a:moveTo>
                    <a:pt x="814" y="389"/>
                  </a:moveTo>
                  <a:lnTo>
                    <a:pt x="814" y="389"/>
                  </a:lnTo>
                  <a:cubicBezTo>
                    <a:pt x="815" y="391"/>
                    <a:pt x="814" y="393"/>
                    <a:pt x="812" y="393"/>
                  </a:cubicBezTo>
                  <a:cubicBezTo>
                    <a:pt x="810" y="394"/>
                    <a:pt x="809" y="393"/>
                    <a:pt x="808" y="391"/>
                  </a:cubicBezTo>
                  <a:lnTo>
                    <a:pt x="808" y="391"/>
                  </a:lnTo>
                  <a:cubicBezTo>
                    <a:pt x="808" y="390"/>
                    <a:pt x="808" y="388"/>
                    <a:pt x="810" y="387"/>
                  </a:cubicBezTo>
                  <a:cubicBezTo>
                    <a:pt x="812" y="387"/>
                    <a:pt x="813" y="388"/>
                    <a:pt x="814" y="389"/>
                  </a:cubicBezTo>
                  <a:close/>
                  <a:moveTo>
                    <a:pt x="818" y="401"/>
                  </a:moveTo>
                  <a:lnTo>
                    <a:pt x="818" y="401"/>
                  </a:lnTo>
                  <a:cubicBezTo>
                    <a:pt x="819" y="403"/>
                    <a:pt x="818" y="404"/>
                    <a:pt x="816" y="405"/>
                  </a:cubicBezTo>
                  <a:cubicBezTo>
                    <a:pt x="815" y="405"/>
                    <a:pt x="813" y="405"/>
                    <a:pt x="812" y="403"/>
                  </a:cubicBezTo>
                  <a:lnTo>
                    <a:pt x="812" y="403"/>
                  </a:lnTo>
                  <a:cubicBezTo>
                    <a:pt x="812" y="401"/>
                    <a:pt x="813" y="399"/>
                    <a:pt x="814" y="399"/>
                  </a:cubicBezTo>
                  <a:cubicBezTo>
                    <a:pt x="816" y="398"/>
                    <a:pt x="818" y="399"/>
                    <a:pt x="818" y="401"/>
                  </a:cubicBezTo>
                  <a:close/>
                  <a:moveTo>
                    <a:pt x="822" y="413"/>
                  </a:moveTo>
                  <a:lnTo>
                    <a:pt x="822" y="413"/>
                  </a:lnTo>
                  <a:cubicBezTo>
                    <a:pt x="823" y="414"/>
                    <a:pt x="822" y="416"/>
                    <a:pt x="820" y="417"/>
                  </a:cubicBezTo>
                  <a:cubicBezTo>
                    <a:pt x="819" y="417"/>
                    <a:pt x="817" y="416"/>
                    <a:pt x="816" y="415"/>
                  </a:cubicBezTo>
                  <a:lnTo>
                    <a:pt x="816" y="415"/>
                  </a:lnTo>
                  <a:cubicBezTo>
                    <a:pt x="816" y="413"/>
                    <a:pt x="817" y="411"/>
                    <a:pt x="818" y="411"/>
                  </a:cubicBezTo>
                  <a:cubicBezTo>
                    <a:pt x="820" y="410"/>
                    <a:pt x="822" y="411"/>
                    <a:pt x="822" y="413"/>
                  </a:cubicBezTo>
                  <a:close/>
                  <a:moveTo>
                    <a:pt x="826" y="425"/>
                  </a:moveTo>
                  <a:lnTo>
                    <a:pt x="826" y="425"/>
                  </a:lnTo>
                  <a:cubicBezTo>
                    <a:pt x="827" y="426"/>
                    <a:pt x="826" y="428"/>
                    <a:pt x="824" y="429"/>
                  </a:cubicBezTo>
                  <a:cubicBezTo>
                    <a:pt x="823" y="429"/>
                    <a:pt x="821" y="428"/>
                    <a:pt x="820" y="427"/>
                  </a:cubicBezTo>
                  <a:lnTo>
                    <a:pt x="820" y="427"/>
                  </a:lnTo>
                  <a:cubicBezTo>
                    <a:pt x="820" y="425"/>
                    <a:pt x="821" y="423"/>
                    <a:pt x="822" y="423"/>
                  </a:cubicBezTo>
                  <a:cubicBezTo>
                    <a:pt x="824" y="422"/>
                    <a:pt x="826" y="423"/>
                    <a:pt x="826" y="425"/>
                  </a:cubicBezTo>
                  <a:close/>
                  <a:moveTo>
                    <a:pt x="830" y="437"/>
                  </a:moveTo>
                  <a:lnTo>
                    <a:pt x="830" y="437"/>
                  </a:lnTo>
                  <a:cubicBezTo>
                    <a:pt x="831" y="438"/>
                    <a:pt x="830" y="440"/>
                    <a:pt x="828" y="440"/>
                  </a:cubicBezTo>
                  <a:cubicBezTo>
                    <a:pt x="827" y="441"/>
                    <a:pt x="825" y="440"/>
                    <a:pt x="824" y="438"/>
                  </a:cubicBezTo>
                  <a:lnTo>
                    <a:pt x="824" y="438"/>
                  </a:lnTo>
                  <a:cubicBezTo>
                    <a:pt x="824" y="437"/>
                    <a:pt x="825" y="435"/>
                    <a:pt x="826" y="435"/>
                  </a:cubicBezTo>
                  <a:cubicBezTo>
                    <a:pt x="828" y="434"/>
                    <a:pt x="830" y="435"/>
                    <a:pt x="830" y="437"/>
                  </a:cubicBezTo>
                  <a:close/>
                  <a:moveTo>
                    <a:pt x="834" y="449"/>
                  </a:moveTo>
                  <a:lnTo>
                    <a:pt x="834" y="449"/>
                  </a:lnTo>
                  <a:cubicBezTo>
                    <a:pt x="834" y="451"/>
                    <a:pt x="833" y="453"/>
                    <a:pt x="831" y="453"/>
                  </a:cubicBezTo>
                  <a:cubicBezTo>
                    <a:pt x="829" y="453"/>
                    <a:pt x="828" y="451"/>
                    <a:pt x="828" y="449"/>
                  </a:cubicBezTo>
                  <a:lnTo>
                    <a:pt x="828" y="449"/>
                  </a:lnTo>
                  <a:cubicBezTo>
                    <a:pt x="828" y="448"/>
                    <a:pt x="829" y="446"/>
                    <a:pt x="831" y="446"/>
                  </a:cubicBezTo>
                  <a:cubicBezTo>
                    <a:pt x="833" y="446"/>
                    <a:pt x="834" y="448"/>
                    <a:pt x="834" y="449"/>
                  </a:cubicBezTo>
                  <a:close/>
                  <a:moveTo>
                    <a:pt x="838" y="461"/>
                  </a:moveTo>
                  <a:lnTo>
                    <a:pt x="838" y="461"/>
                  </a:lnTo>
                  <a:cubicBezTo>
                    <a:pt x="838" y="463"/>
                    <a:pt x="836" y="464"/>
                    <a:pt x="835" y="464"/>
                  </a:cubicBezTo>
                  <a:cubicBezTo>
                    <a:pt x="833" y="464"/>
                    <a:pt x="832" y="463"/>
                    <a:pt x="832" y="461"/>
                  </a:cubicBezTo>
                  <a:lnTo>
                    <a:pt x="832" y="461"/>
                  </a:lnTo>
                  <a:cubicBezTo>
                    <a:pt x="832" y="460"/>
                    <a:pt x="833" y="458"/>
                    <a:pt x="835" y="458"/>
                  </a:cubicBezTo>
                  <a:cubicBezTo>
                    <a:pt x="836" y="458"/>
                    <a:pt x="838" y="460"/>
                    <a:pt x="838" y="461"/>
                  </a:cubicBezTo>
                  <a:close/>
                  <a:moveTo>
                    <a:pt x="841" y="473"/>
                  </a:moveTo>
                  <a:lnTo>
                    <a:pt x="841" y="473"/>
                  </a:lnTo>
                  <a:cubicBezTo>
                    <a:pt x="841" y="475"/>
                    <a:pt x="840" y="476"/>
                    <a:pt x="838" y="476"/>
                  </a:cubicBezTo>
                  <a:cubicBezTo>
                    <a:pt x="837" y="476"/>
                    <a:pt x="835" y="475"/>
                    <a:pt x="835" y="473"/>
                  </a:cubicBezTo>
                  <a:lnTo>
                    <a:pt x="835" y="473"/>
                  </a:lnTo>
                  <a:cubicBezTo>
                    <a:pt x="835" y="472"/>
                    <a:pt x="837" y="470"/>
                    <a:pt x="838" y="470"/>
                  </a:cubicBezTo>
                  <a:cubicBezTo>
                    <a:pt x="840" y="470"/>
                    <a:pt x="841" y="472"/>
                    <a:pt x="841" y="473"/>
                  </a:cubicBezTo>
                  <a:close/>
                  <a:moveTo>
                    <a:pt x="845" y="485"/>
                  </a:moveTo>
                  <a:lnTo>
                    <a:pt x="845" y="485"/>
                  </a:lnTo>
                  <a:cubicBezTo>
                    <a:pt x="845" y="487"/>
                    <a:pt x="844" y="488"/>
                    <a:pt x="842" y="488"/>
                  </a:cubicBezTo>
                  <a:cubicBezTo>
                    <a:pt x="840" y="488"/>
                    <a:pt x="839" y="487"/>
                    <a:pt x="839" y="485"/>
                  </a:cubicBezTo>
                  <a:lnTo>
                    <a:pt x="839" y="485"/>
                  </a:lnTo>
                  <a:cubicBezTo>
                    <a:pt x="839" y="484"/>
                    <a:pt x="840" y="482"/>
                    <a:pt x="842" y="482"/>
                  </a:cubicBezTo>
                  <a:cubicBezTo>
                    <a:pt x="844" y="482"/>
                    <a:pt x="845" y="484"/>
                    <a:pt x="845" y="485"/>
                  </a:cubicBezTo>
                  <a:close/>
                  <a:moveTo>
                    <a:pt x="849" y="497"/>
                  </a:moveTo>
                  <a:lnTo>
                    <a:pt x="849" y="497"/>
                  </a:lnTo>
                  <a:cubicBezTo>
                    <a:pt x="849" y="499"/>
                    <a:pt x="847" y="500"/>
                    <a:pt x="845" y="500"/>
                  </a:cubicBezTo>
                  <a:cubicBezTo>
                    <a:pt x="844" y="500"/>
                    <a:pt x="842" y="499"/>
                    <a:pt x="842" y="497"/>
                  </a:cubicBezTo>
                  <a:lnTo>
                    <a:pt x="842" y="497"/>
                  </a:lnTo>
                  <a:cubicBezTo>
                    <a:pt x="842" y="496"/>
                    <a:pt x="844" y="494"/>
                    <a:pt x="845" y="494"/>
                  </a:cubicBezTo>
                  <a:cubicBezTo>
                    <a:pt x="847" y="494"/>
                    <a:pt x="849" y="496"/>
                    <a:pt x="849" y="497"/>
                  </a:cubicBezTo>
                  <a:close/>
                  <a:moveTo>
                    <a:pt x="852" y="509"/>
                  </a:moveTo>
                  <a:lnTo>
                    <a:pt x="852" y="509"/>
                  </a:lnTo>
                  <a:cubicBezTo>
                    <a:pt x="852" y="511"/>
                    <a:pt x="850" y="513"/>
                    <a:pt x="849" y="513"/>
                  </a:cubicBezTo>
                  <a:cubicBezTo>
                    <a:pt x="847" y="513"/>
                    <a:pt x="846" y="511"/>
                    <a:pt x="846" y="509"/>
                  </a:cubicBezTo>
                  <a:lnTo>
                    <a:pt x="846" y="509"/>
                  </a:lnTo>
                  <a:cubicBezTo>
                    <a:pt x="846" y="508"/>
                    <a:pt x="847" y="506"/>
                    <a:pt x="849" y="506"/>
                  </a:cubicBezTo>
                  <a:cubicBezTo>
                    <a:pt x="850" y="506"/>
                    <a:pt x="852" y="508"/>
                    <a:pt x="852" y="509"/>
                  </a:cubicBezTo>
                  <a:close/>
                  <a:moveTo>
                    <a:pt x="855" y="521"/>
                  </a:moveTo>
                  <a:lnTo>
                    <a:pt x="855" y="521"/>
                  </a:lnTo>
                  <a:cubicBezTo>
                    <a:pt x="855" y="523"/>
                    <a:pt x="854" y="525"/>
                    <a:pt x="852" y="525"/>
                  </a:cubicBezTo>
                  <a:cubicBezTo>
                    <a:pt x="850" y="525"/>
                    <a:pt x="849" y="523"/>
                    <a:pt x="849" y="521"/>
                  </a:cubicBezTo>
                  <a:lnTo>
                    <a:pt x="849" y="521"/>
                  </a:lnTo>
                  <a:cubicBezTo>
                    <a:pt x="849" y="520"/>
                    <a:pt x="850" y="518"/>
                    <a:pt x="852" y="518"/>
                  </a:cubicBezTo>
                  <a:cubicBezTo>
                    <a:pt x="854" y="518"/>
                    <a:pt x="855" y="520"/>
                    <a:pt x="855" y="521"/>
                  </a:cubicBezTo>
                  <a:close/>
                  <a:moveTo>
                    <a:pt x="858" y="534"/>
                  </a:moveTo>
                  <a:lnTo>
                    <a:pt x="858" y="534"/>
                  </a:lnTo>
                  <a:cubicBezTo>
                    <a:pt x="858" y="535"/>
                    <a:pt x="857" y="537"/>
                    <a:pt x="855" y="537"/>
                  </a:cubicBezTo>
                  <a:cubicBezTo>
                    <a:pt x="853" y="537"/>
                    <a:pt x="852" y="535"/>
                    <a:pt x="852" y="534"/>
                  </a:cubicBezTo>
                  <a:lnTo>
                    <a:pt x="852" y="534"/>
                  </a:lnTo>
                  <a:cubicBezTo>
                    <a:pt x="852" y="532"/>
                    <a:pt x="853" y="530"/>
                    <a:pt x="855" y="530"/>
                  </a:cubicBezTo>
                  <a:cubicBezTo>
                    <a:pt x="857" y="530"/>
                    <a:pt x="858" y="532"/>
                    <a:pt x="858" y="534"/>
                  </a:cubicBezTo>
                  <a:close/>
                  <a:moveTo>
                    <a:pt x="862" y="546"/>
                  </a:moveTo>
                  <a:lnTo>
                    <a:pt x="862" y="546"/>
                  </a:lnTo>
                  <a:cubicBezTo>
                    <a:pt x="862" y="547"/>
                    <a:pt x="860" y="549"/>
                    <a:pt x="858" y="549"/>
                  </a:cubicBezTo>
                  <a:cubicBezTo>
                    <a:pt x="857" y="549"/>
                    <a:pt x="855" y="547"/>
                    <a:pt x="855" y="546"/>
                  </a:cubicBezTo>
                  <a:lnTo>
                    <a:pt x="855" y="546"/>
                  </a:lnTo>
                  <a:cubicBezTo>
                    <a:pt x="855" y="544"/>
                    <a:pt x="857" y="542"/>
                    <a:pt x="858" y="542"/>
                  </a:cubicBezTo>
                  <a:cubicBezTo>
                    <a:pt x="860" y="542"/>
                    <a:pt x="862" y="544"/>
                    <a:pt x="862" y="546"/>
                  </a:cubicBezTo>
                  <a:close/>
                  <a:moveTo>
                    <a:pt x="864" y="558"/>
                  </a:moveTo>
                  <a:lnTo>
                    <a:pt x="864" y="558"/>
                  </a:lnTo>
                  <a:cubicBezTo>
                    <a:pt x="864" y="560"/>
                    <a:pt x="863" y="561"/>
                    <a:pt x="861" y="561"/>
                  </a:cubicBezTo>
                  <a:cubicBezTo>
                    <a:pt x="860" y="561"/>
                    <a:pt x="858" y="560"/>
                    <a:pt x="858" y="558"/>
                  </a:cubicBezTo>
                  <a:lnTo>
                    <a:pt x="858" y="558"/>
                  </a:lnTo>
                  <a:cubicBezTo>
                    <a:pt x="858" y="556"/>
                    <a:pt x="860" y="555"/>
                    <a:pt x="861" y="555"/>
                  </a:cubicBezTo>
                  <a:cubicBezTo>
                    <a:pt x="863" y="555"/>
                    <a:pt x="864" y="556"/>
                    <a:pt x="864" y="558"/>
                  </a:cubicBezTo>
                  <a:close/>
                  <a:moveTo>
                    <a:pt x="867" y="570"/>
                  </a:moveTo>
                  <a:lnTo>
                    <a:pt x="867" y="570"/>
                  </a:lnTo>
                  <a:cubicBezTo>
                    <a:pt x="867" y="572"/>
                    <a:pt x="866" y="573"/>
                    <a:pt x="864" y="573"/>
                  </a:cubicBezTo>
                  <a:cubicBezTo>
                    <a:pt x="863" y="573"/>
                    <a:pt x="861" y="572"/>
                    <a:pt x="861" y="570"/>
                  </a:cubicBezTo>
                  <a:lnTo>
                    <a:pt x="861" y="570"/>
                  </a:lnTo>
                  <a:cubicBezTo>
                    <a:pt x="861" y="568"/>
                    <a:pt x="863" y="567"/>
                    <a:pt x="864" y="567"/>
                  </a:cubicBezTo>
                  <a:cubicBezTo>
                    <a:pt x="866" y="567"/>
                    <a:pt x="867" y="568"/>
                    <a:pt x="867" y="570"/>
                  </a:cubicBezTo>
                  <a:close/>
                  <a:moveTo>
                    <a:pt x="870" y="582"/>
                  </a:moveTo>
                  <a:lnTo>
                    <a:pt x="870" y="582"/>
                  </a:lnTo>
                  <a:cubicBezTo>
                    <a:pt x="870" y="584"/>
                    <a:pt x="869" y="585"/>
                    <a:pt x="867" y="585"/>
                  </a:cubicBezTo>
                  <a:cubicBezTo>
                    <a:pt x="866" y="585"/>
                    <a:pt x="864" y="584"/>
                    <a:pt x="864" y="582"/>
                  </a:cubicBezTo>
                  <a:lnTo>
                    <a:pt x="864" y="582"/>
                  </a:lnTo>
                  <a:cubicBezTo>
                    <a:pt x="864" y="580"/>
                    <a:pt x="866" y="579"/>
                    <a:pt x="867" y="579"/>
                  </a:cubicBezTo>
                  <a:cubicBezTo>
                    <a:pt x="869" y="579"/>
                    <a:pt x="870" y="580"/>
                    <a:pt x="870" y="582"/>
                  </a:cubicBezTo>
                  <a:close/>
                  <a:moveTo>
                    <a:pt x="873" y="594"/>
                  </a:moveTo>
                  <a:lnTo>
                    <a:pt x="873" y="594"/>
                  </a:lnTo>
                  <a:cubicBezTo>
                    <a:pt x="873" y="596"/>
                    <a:pt x="872" y="597"/>
                    <a:pt x="870" y="597"/>
                  </a:cubicBezTo>
                  <a:cubicBezTo>
                    <a:pt x="868" y="597"/>
                    <a:pt x="867" y="596"/>
                    <a:pt x="867" y="594"/>
                  </a:cubicBezTo>
                  <a:lnTo>
                    <a:pt x="867" y="594"/>
                  </a:lnTo>
                  <a:cubicBezTo>
                    <a:pt x="867" y="593"/>
                    <a:pt x="868" y="591"/>
                    <a:pt x="870" y="591"/>
                  </a:cubicBezTo>
                  <a:cubicBezTo>
                    <a:pt x="872" y="591"/>
                    <a:pt x="873" y="593"/>
                    <a:pt x="873" y="594"/>
                  </a:cubicBezTo>
                  <a:close/>
                  <a:moveTo>
                    <a:pt x="876" y="606"/>
                  </a:moveTo>
                  <a:lnTo>
                    <a:pt x="876" y="606"/>
                  </a:lnTo>
                  <a:cubicBezTo>
                    <a:pt x="876" y="608"/>
                    <a:pt x="875" y="610"/>
                    <a:pt x="873" y="610"/>
                  </a:cubicBezTo>
                  <a:cubicBezTo>
                    <a:pt x="871" y="610"/>
                    <a:pt x="870" y="608"/>
                    <a:pt x="870" y="606"/>
                  </a:cubicBezTo>
                  <a:lnTo>
                    <a:pt x="870" y="606"/>
                  </a:lnTo>
                  <a:cubicBezTo>
                    <a:pt x="870" y="605"/>
                    <a:pt x="871" y="603"/>
                    <a:pt x="873" y="603"/>
                  </a:cubicBezTo>
                  <a:cubicBezTo>
                    <a:pt x="875" y="603"/>
                    <a:pt x="876" y="605"/>
                    <a:pt x="876" y="606"/>
                  </a:cubicBezTo>
                  <a:close/>
                  <a:moveTo>
                    <a:pt x="879" y="619"/>
                  </a:moveTo>
                  <a:lnTo>
                    <a:pt x="879" y="619"/>
                  </a:lnTo>
                  <a:cubicBezTo>
                    <a:pt x="879" y="620"/>
                    <a:pt x="877" y="622"/>
                    <a:pt x="876" y="622"/>
                  </a:cubicBezTo>
                  <a:cubicBezTo>
                    <a:pt x="874" y="622"/>
                    <a:pt x="872" y="620"/>
                    <a:pt x="872" y="619"/>
                  </a:cubicBezTo>
                  <a:lnTo>
                    <a:pt x="872" y="619"/>
                  </a:lnTo>
                  <a:cubicBezTo>
                    <a:pt x="872" y="617"/>
                    <a:pt x="874" y="616"/>
                    <a:pt x="876" y="616"/>
                  </a:cubicBezTo>
                  <a:cubicBezTo>
                    <a:pt x="877" y="616"/>
                    <a:pt x="879" y="617"/>
                    <a:pt x="879" y="619"/>
                  </a:cubicBezTo>
                  <a:close/>
                  <a:moveTo>
                    <a:pt x="881" y="631"/>
                  </a:moveTo>
                  <a:lnTo>
                    <a:pt x="881" y="631"/>
                  </a:lnTo>
                  <a:cubicBezTo>
                    <a:pt x="881" y="633"/>
                    <a:pt x="880" y="634"/>
                    <a:pt x="878" y="634"/>
                  </a:cubicBezTo>
                  <a:cubicBezTo>
                    <a:pt x="877" y="634"/>
                    <a:pt x="875" y="633"/>
                    <a:pt x="875" y="631"/>
                  </a:cubicBezTo>
                  <a:lnTo>
                    <a:pt x="875" y="631"/>
                  </a:lnTo>
                  <a:cubicBezTo>
                    <a:pt x="875" y="629"/>
                    <a:pt x="877" y="628"/>
                    <a:pt x="878" y="628"/>
                  </a:cubicBezTo>
                  <a:cubicBezTo>
                    <a:pt x="880" y="628"/>
                    <a:pt x="881" y="629"/>
                    <a:pt x="881" y="631"/>
                  </a:cubicBezTo>
                  <a:close/>
                  <a:moveTo>
                    <a:pt x="884" y="643"/>
                  </a:moveTo>
                  <a:lnTo>
                    <a:pt x="884" y="643"/>
                  </a:lnTo>
                  <a:cubicBezTo>
                    <a:pt x="884" y="645"/>
                    <a:pt x="883" y="646"/>
                    <a:pt x="881" y="646"/>
                  </a:cubicBezTo>
                  <a:cubicBezTo>
                    <a:pt x="879" y="646"/>
                    <a:pt x="878" y="645"/>
                    <a:pt x="878" y="643"/>
                  </a:cubicBezTo>
                  <a:lnTo>
                    <a:pt x="878" y="643"/>
                  </a:lnTo>
                  <a:cubicBezTo>
                    <a:pt x="878" y="641"/>
                    <a:pt x="879" y="640"/>
                    <a:pt x="881" y="640"/>
                  </a:cubicBezTo>
                  <a:cubicBezTo>
                    <a:pt x="883" y="640"/>
                    <a:pt x="884" y="641"/>
                    <a:pt x="884" y="643"/>
                  </a:cubicBezTo>
                  <a:close/>
                  <a:moveTo>
                    <a:pt x="886" y="655"/>
                  </a:moveTo>
                  <a:lnTo>
                    <a:pt x="886" y="655"/>
                  </a:lnTo>
                  <a:cubicBezTo>
                    <a:pt x="886" y="657"/>
                    <a:pt x="885" y="658"/>
                    <a:pt x="883" y="658"/>
                  </a:cubicBezTo>
                  <a:cubicBezTo>
                    <a:pt x="882" y="658"/>
                    <a:pt x="880" y="657"/>
                    <a:pt x="880" y="655"/>
                  </a:cubicBezTo>
                  <a:lnTo>
                    <a:pt x="880" y="655"/>
                  </a:lnTo>
                  <a:cubicBezTo>
                    <a:pt x="880" y="654"/>
                    <a:pt x="882" y="652"/>
                    <a:pt x="883" y="652"/>
                  </a:cubicBezTo>
                  <a:cubicBezTo>
                    <a:pt x="885" y="652"/>
                    <a:pt x="886" y="654"/>
                    <a:pt x="886" y="655"/>
                  </a:cubicBezTo>
                  <a:close/>
                  <a:moveTo>
                    <a:pt x="889" y="668"/>
                  </a:moveTo>
                  <a:lnTo>
                    <a:pt x="889" y="668"/>
                  </a:lnTo>
                  <a:cubicBezTo>
                    <a:pt x="889" y="669"/>
                    <a:pt x="887" y="671"/>
                    <a:pt x="886" y="671"/>
                  </a:cubicBezTo>
                  <a:cubicBezTo>
                    <a:pt x="884" y="671"/>
                    <a:pt x="883" y="669"/>
                    <a:pt x="883" y="668"/>
                  </a:cubicBezTo>
                  <a:lnTo>
                    <a:pt x="883" y="668"/>
                  </a:lnTo>
                  <a:cubicBezTo>
                    <a:pt x="883" y="666"/>
                    <a:pt x="884" y="665"/>
                    <a:pt x="886" y="665"/>
                  </a:cubicBezTo>
                  <a:cubicBezTo>
                    <a:pt x="887" y="665"/>
                    <a:pt x="889" y="666"/>
                    <a:pt x="889" y="668"/>
                  </a:cubicBezTo>
                  <a:close/>
                  <a:moveTo>
                    <a:pt x="891" y="680"/>
                  </a:moveTo>
                  <a:lnTo>
                    <a:pt x="891" y="680"/>
                  </a:lnTo>
                  <a:cubicBezTo>
                    <a:pt x="891" y="682"/>
                    <a:pt x="890" y="683"/>
                    <a:pt x="888" y="683"/>
                  </a:cubicBezTo>
                  <a:cubicBezTo>
                    <a:pt x="886" y="683"/>
                    <a:pt x="885" y="682"/>
                    <a:pt x="885" y="680"/>
                  </a:cubicBezTo>
                  <a:lnTo>
                    <a:pt x="885" y="680"/>
                  </a:lnTo>
                  <a:cubicBezTo>
                    <a:pt x="885" y="678"/>
                    <a:pt x="886" y="677"/>
                    <a:pt x="888" y="677"/>
                  </a:cubicBezTo>
                  <a:cubicBezTo>
                    <a:pt x="890" y="677"/>
                    <a:pt x="891" y="678"/>
                    <a:pt x="891" y="680"/>
                  </a:cubicBezTo>
                  <a:close/>
                  <a:moveTo>
                    <a:pt x="894" y="692"/>
                  </a:moveTo>
                  <a:lnTo>
                    <a:pt x="894" y="692"/>
                  </a:lnTo>
                  <a:cubicBezTo>
                    <a:pt x="894" y="694"/>
                    <a:pt x="892" y="695"/>
                    <a:pt x="891" y="695"/>
                  </a:cubicBezTo>
                  <a:cubicBezTo>
                    <a:pt x="889" y="695"/>
                    <a:pt x="887" y="694"/>
                    <a:pt x="887" y="692"/>
                  </a:cubicBezTo>
                  <a:lnTo>
                    <a:pt x="887" y="692"/>
                  </a:lnTo>
                  <a:cubicBezTo>
                    <a:pt x="887" y="690"/>
                    <a:pt x="889" y="689"/>
                    <a:pt x="891" y="689"/>
                  </a:cubicBezTo>
                  <a:cubicBezTo>
                    <a:pt x="892" y="689"/>
                    <a:pt x="894" y="690"/>
                    <a:pt x="894" y="692"/>
                  </a:cubicBezTo>
                  <a:close/>
                  <a:moveTo>
                    <a:pt x="896" y="704"/>
                  </a:moveTo>
                  <a:lnTo>
                    <a:pt x="896" y="704"/>
                  </a:lnTo>
                  <a:cubicBezTo>
                    <a:pt x="896" y="706"/>
                    <a:pt x="894" y="708"/>
                    <a:pt x="893" y="708"/>
                  </a:cubicBezTo>
                  <a:cubicBezTo>
                    <a:pt x="891" y="708"/>
                    <a:pt x="890" y="706"/>
                    <a:pt x="890" y="704"/>
                  </a:cubicBezTo>
                  <a:lnTo>
                    <a:pt x="890" y="704"/>
                  </a:lnTo>
                  <a:cubicBezTo>
                    <a:pt x="890" y="703"/>
                    <a:pt x="891" y="701"/>
                    <a:pt x="893" y="701"/>
                  </a:cubicBezTo>
                  <a:cubicBezTo>
                    <a:pt x="894" y="701"/>
                    <a:pt x="896" y="703"/>
                    <a:pt x="896" y="704"/>
                  </a:cubicBezTo>
                  <a:close/>
                  <a:moveTo>
                    <a:pt x="898" y="717"/>
                  </a:moveTo>
                  <a:lnTo>
                    <a:pt x="898" y="717"/>
                  </a:lnTo>
                  <a:cubicBezTo>
                    <a:pt x="898" y="719"/>
                    <a:pt x="897" y="720"/>
                    <a:pt x="895" y="720"/>
                  </a:cubicBezTo>
                  <a:cubicBezTo>
                    <a:pt x="893" y="720"/>
                    <a:pt x="892" y="719"/>
                    <a:pt x="892" y="717"/>
                  </a:cubicBezTo>
                  <a:lnTo>
                    <a:pt x="892" y="717"/>
                  </a:lnTo>
                  <a:cubicBezTo>
                    <a:pt x="892" y="715"/>
                    <a:pt x="893" y="714"/>
                    <a:pt x="895" y="714"/>
                  </a:cubicBezTo>
                  <a:cubicBezTo>
                    <a:pt x="897" y="714"/>
                    <a:pt x="898" y="715"/>
                    <a:pt x="898" y="717"/>
                  </a:cubicBezTo>
                  <a:close/>
                  <a:moveTo>
                    <a:pt x="900" y="729"/>
                  </a:moveTo>
                  <a:lnTo>
                    <a:pt x="900" y="729"/>
                  </a:lnTo>
                  <a:cubicBezTo>
                    <a:pt x="900" y="731"/>
                    <a:pt x="899" y="732"/>
                    <a:pt x="897" y="732"/>
                  </a:cubicBezTo>
                  <a:cubicBezTo>
                    <a:pt x="895" y="732"/>
                    <a:pt x="894" y="731"/>
                    <a:pt x="894" y="729"/>
                  </a:cubicBezTo>
                  <a:lnTo>
                    <a:pt x="894" y="729"/>
                  </a:lnTo>
                  <a:cubicBezTo>
                    <a:pt x="894" y="727"/>
                    <a:pt x="895" y="726"/>
                    <a:pt x="897" y="726"/>
                  </a:cubicBezTo>
                  <a:cubicBezTo>
                    <a:pt x="899" y="726"/>
                    <a:pt x="900" y="727"/>
                    <a:pt x="900" y="729"/>
                  </a:cubicBezTo>
                  <a:close/>
                  <a:moveTo>
                    <a:pt x="902" y="741"/>
                  </a:moveTo>
                  <a:lnTo>
                    <a:pt x="902" y="741"/>
                  </a:lnTo>
                  <a:cubicBezTo>
                    <a:pt x="902" y="743"/>
                    <a:pt x="901" y="745"/>
                    <a:pt x="899" y="745"/>
                  </a:cubicBezTo>
                  <a:cubicBezTo>
                    <a:pt x="897" y="745"/>
                    <a:pt x="896" y="743"/>
                    <a:pt x="896" y="741"/>
                  </a:cubicBezTo>
                  <a:lnTo>
                    <a:pt x="896" y="741"/>
                  </a:lnTo>
                  <a:cubicBezTo>
                    <a:pt x="896" y="740"/>
                    <a:pt x="897" y="738"/>
                    <a:pt x="899" y="738"/>
                  </a:cubicBezTo>
                  <a:cubicBezTo>
                    <a:pt x="901" y="738"/>
                    <a:pt x="902" y="740"/>
                    <a:pt x="902" y="741"/>
                  </a:cubicBezTo>
                  <a:close/>
                  <a:moveTo>
                    <a:pt x="904" y="754"/>
                  </a:moveTo>
                  <a:lnTo>
                    <a:pt x="904" y="754"/>
                  </a:lnTo>
                  <a:cubicBezTo>
                    <a:pt x="904" y="756"/>
                    <a:pt x="903" y="757"/>
                    <a:pt x="901" y="757"/>
                  </a:cubicBezTo>
                  <a:cubicBezTo>
                    <a:pt x="899" y="757"/>
                    <a:pt x="898" y="756"/>
                    <a:pt x="898" y="754"/>
                  </a:cubicBezTo>
                  <a:lnTo>
                    <a:pt x="898" y="754"/>
                  </a:lnTo>
                  <a:cubicBezTo>
                    <a:pt x="898" y="752"/>
                    <a:pt x="899" y="751"/>
                    <a:pt x="901" y="751"/>
                  </a:cubicBezTo>
                  <a:cubicBezTo>
                    <a:pt x="903" y="751"/>
                    <a:pt x="904" y="752"/>
                    <a:pt x="904" y="754"/>
                  </a:cubicBezTo>
                  <a:close/>
                  <a:moveTo>
                    <a:pt x="906" y="766"/>
                  </a:moveTo>
                  <a:lnTo>
                    <a:pt x="906" y="766"/>
                  </a:lnTo>
                  <a:cubicBezTo>
                    <a:pt x="906" y="768"/>
                    <a:pt x="905" y="769"/>
                    <a:pt x="903" y="769"/>
                  </a:cubicBezTo>
                  <a:cubicBezTo>
                    <a:pt x="901" y="769"/>
                    <a:pt x="900" y="768"/>
                    <a:pt x="900" y="766"/>
                  </a:cubicBezTo>
                  <a:lnTo>
                    <a:pt x="900" y="766"/>
                  </a:lnTo>
                  <a:cubicBezTo>
                    <a:pt x="900" y="764"/>
                    <a:pt x="901" y="763"/>
                    <a:pt x="903" y="763"/>
                  </a:cubicBezTo>
                  <a:cubicBezTo>
                    <a:pt x="905" y="763"/>
                    <a:pt x="906" y="764"/>
                    <a:pt x="906" y="766"/>
                  </a:cubicBezTo>
                  <a:close/>
                  <a:moveTo>
                    <a:pt x="908" y="779"/>
                  </a:moveTo>
                  <a:lnTo>
                    <a:pt x="908" y="779"/>
                  </a:lnTo>
                  <a:cubicBezTo>
                    <a:pt x="908" y="780"/>
                    <a:pt x="907" y="782"/>
                    <a:pt x="905" y="782"/>
                  </a:cubicBezTo>
                  <a:cubicBezTo>
                    <a:pt x="903" y="782"/>
                    <a:pt x="902" y="780"/>
                    <a:pt x="902" y="779"/>
                  </a:cubicBezTo>
                  <a:lnTo>
                    <a:pt x="902" y="779"/>
                  </a:lnTo>
                  <a:cubicBezTo>
                    <a:pt x="902" y="777"/>
                    <a:pt x="903" y="775"/>
                    <a:pt x="905" y="775"/>
                  </a:cubicBezTo>
                  <a:cubicBezTo>
                    <a:pt x="907" y="775"/>
                    <a:pt x="908" y="777"/>
                    <a:pt x="908" y="779"/>
                  </a:cubicBezTo>
                  <a:close/>
                  <a:moveTo>
                    <a:pt x="910" y="791"/>
                  </a:moveTo>
                  <a:lnTo>
                    <a:pt x="910" y="791"/>
                  </a:lnTo>
                  <a:cubicBezTo>
                    <a:pt x="910" y="793"/>
                    <a:pt x="908" y="794"/>
                    <a:pt x="907" y="794"/>
                  </a:cubicBezTo>
                  <a:cubicBezTo>
                    <a:pt x="905" y="794"/>
                    <a:pt x="904" y="793"/>
                    <a:pt x="904" y="791"/>
                  </a:cubicBezTo>
                  <a:lnTo>
                    <a:pt x="904" y="791"/>
                  </a:lnTo>
                  <a:cubicBezTo>
                    <a:pt x="904" y="789"/>
                    <a:pt x="905" y="788"/>
                    <a:pt x="907" y="788"/>
                  </a:cubicBezTo>
                  <a:cubicBezTo>
                    <a:pt x="908" y="788"/>
                    <a:pt x="910" y="789"/>
                    <a:pt x="910" y="791"/>
                  </a:cubicBezTo>
                  <a:close/>
                  <a:moveTo>
                    <a:pt x="912" y="803"/>
                  </a:moveTo>
                  <a:lnTo>
                    <a:pt x="912" y="803"/>
                  </a:lnTo>
                  <a:cubicBezTo>
                    <a:pt x="912" y="805"/>
                    <a:pt x="910" y="806"/>
                    <a:pt x="909" y="806"/>
                  </a:cubicBezTo>
                  <a:cubicBezTo>
                    <a:pt x="907" y="806"/>
                    <a:pt x="905" y="805"/>
                    <a:pt x="905" y="803"/>
                  </a:cubicBezTo>
                  <a:lnTo>
                    <a:pt x="905" y="803"/>
                  </a:lnTo>
                  <a:cubicBezTo>
                    <a:pt x="905" y="802"/>
                    <a:pt x="907" y="800"/>
                    <a:pt x="909" y="800"/>
                  </a:cubicBezTo>
                  <a:cubicBezTo>
                    <a:pt x="910" y="800"/>
                    <a:pt x="912" y="802"/>
                    <a:pt x="912" y="803"/>
                  </a:cubicBezTo>
                  <a:close/>
                  <a:moveTo>
                    <a:pt x="913" y="816"/>
                  </a:moveTo>
                  <a:lnTo>
                    <a:pt x="913" y="816"/>
                  </a:lnTo>
                  <a:cubicBezTo>
                    <a:pt x="913" y="817"/>
                    <a:pt x="912" y="819"/>
                    <a:pt x="910" y="819"/>
                  </a:cubicBezTo>
                  <a:cubicBezTo>
                    <a:pt x="909" y="819"/>
                    <a:pt x="907" y="817"/>
                    <a:pt x="907" y="816"/>
                  </a:cubicBezTo>
                  <a:lnTo>
                    <a:pt x="907" y="816"/>
                  </a:lnTo>
                  <a:cubicBezTo>
                    <a:pt x="907" y="814"/>
                    <a:pt x="909" y="813"/>
                    <a:pt x="910" y="813"/>
                  </a:cubicBezTo>
                  <a:cubicBezTo>
                    <a:pt x="912" y="813"/>
                    <a:pt x="913" y="814"/>
                    <a:pt x="913" y="816"/>
                  </a:cubicBezTo>
                  <a:close/>
                  <a:moveTo>
                    <a:pt x="915" y="828"/>
                  </a:moveTo>
                  <a:lnTo>
                    <a:pt x="915" y="828"/>
                  </a:lnTo>
                  <a:cubicBezTo>
                    <a:pt x="915" y="830"/>
                    <a:pt x="914" y="831"/>
                    <a:pt x="912" y="831"/>
                  </a:cubicBezTo>
                  <a:cubicBezTo>
                    <a:pt x="910" y="831"/>
                    <a:pt x="909" y="830"/>
                    <a:pt x="909" y="828"/>
                  </a:cubicBezTo>
                  <a:lnTo>
                    <a:pt x="909" y="828"/>
                  </a:lnTo>
                  <a:cubicBezTo>
                    <a:pt x="909" y="826"/>
                    <a:pt x="910" y="825"/>
                    <a:pt x="912" y="825"/>
                  </a:cubicBezTo>
                  <a:cubicBezTo>
                    <a:pt x="914" y="825"/>
                    <a:pt x="915" y="826"/>
                    <a:pt x="915" y="828"/>
                  </a:cubicBezTo>
                  <a:close/>
                  <a:moveTo>
                    <a:pt x="917" y="840"/>
                  </a:moveTo>
                  <a:lnTo>
                    <a:pt x="917" y="840"/>
                  </a:lnTo>
                  <a:cubicBezTo>
                    <a:pt x="917" y="842"/>
                    <a:pt x="915" y="844"/>
                    <a:pt x="913" y="844"/>
                  </a:cubicBezTo>
                  <a:cubicBezTo>
                    <a:pt x="912" y="844"/>
                    <a:pt x="910" y="842"/>
                    <a:pt x="910" y="840"/>
                  </a:cubicBezTo>
                  <a:lnTo>
                    <a:pt x="910" y="840"/>
                  </a:lnTo>
                  <a:cubicBezTo>
                    <a:pt x="910" y="839"/>
                    <a:pt x="912" y="837"/>
                    <a:pt x="913" y="837"/>
                  </a:cubicBezTo>
                  <a:cubicBezTo>
                    <a:pt x="915" y="837"/>
                    <a:pt x="917" y="839"/>
                    <a:pt x="917" y="840"/>
                  </a:cubicBezTo>
                  <a:close/>
                  <a:moveTo>
                    <a:pt x="918" y="853"/>
                  </a:moveTo>
                  <a:lnTo>
                    <a:pt x="918" y="853"/>
                  </a:lnTo>
                  <a:cubicBezTo>
                    <a:pt x="918" y="855"/>
                    <a:pt x="917" y="856"/>
                    <a:pt x="915" y="856"/>
                  </a:cubicBezTo>
                  <a:cubicBezTo>
                    <a:pt x="913" y="856"/>
                    <a:pt x="912" y="855"/>
                    <a:pt x="912" y="853"/>
                  </a:cubicBezTo>
                  <a:lnTo>
                    <a:pt x="912" y="853"/>
                  </a:lnTo>
                  <a:cubicBezTo>
                    <a:pt x="912" y="851"/>
                    <a:pt x="913" y="850"/>
                    <a:pt x="915" y="850"/>
                  </a:cubicBezTo>
                  <a:cubicBezTo>
                    <a:pt x="917" y="850"/>
                    <a:pt x="918" y="851"/>
                    <a:pt x="918" y="853"/>
                  </a:cubicBezTo>
                  <a:close/>
                  <a:moveTo>
                    <a:pt x="920" y="865"/>
                  </a:moveTo>
                  <a:lnTo>
                    <a:pt x="920" y="865"/>
                  </a:lnTo>
                  <a:cubicBezTo>
                    <a:pt x="920" y="867"/>
                    <a:pt x="918" y="868"/>
                    <a:pt x="917" y="868"/>
                  </a:cubicBezTo>
                  <a:cubicBezTo>
                    <a:pt x="915" y="868"/>
                    <a:pt x="913" y="867"/>
                    <a:pt x="913" y="865"/>
                  </a:cubicBezTo>
                  <a:lnTo>
                    <a:pt x="913" y="865"/>
                  </a:lnTo>
                  <a:cubicBezTo>
                    <a:pt x="913" y="864"/>
                    <a:pt x="915" y="862"/>
                    <a:pt x="917" y="862"/>
                  </a:cubicBezTo>
                  <a:cubicBezTo>
                    <a:pt x="918" y="862"/>
                    <a:pt x="920" y="864"/>
                    <a:pt x="920" y="865"/>
                  </a:cubicBezTo>
                  <a:close/>
                  <a:moveTo>
                    <a:pt x="921" y="878"/>
                  </a:moveTo>
                  <a:lnTo>
                    <a:pt x="921" y="878"/>
                  </a:lnTo>
                  <a:cubicBezTo>
                    <a:pt x="921" y="879"/>
                    <a:pt x="920" y="881"/>
                    <a:pt x="918" y="881"/>
                  </a:cubicBezTo>
                  <a:cubicBezTo>
                    <a:pt x="916" y="881"/>
                    <a:pt x="915" y="879"/>
                    <a:pt x="915" y="878"/>
                  </a:cubicBezTo>
                  <a:lnTo>
                    <a:pt x="915" y="878"/>
                  </a:lnTo>
                  <a:cubicBezTo>
                    <a:pt x="915" y="876"/>
                    <a:pt x="916" y="875"/>
                    <a:pt x="918" y="875"/>
                  </a:cubicBezTo>
                  <a:cubicBezTo>
                    <a:pt x="920" y="875"/>
                    <a:pt x="921" y="876"/>
                    <a:pt x="921" y="878"/>
                  </a:cubicBezTo>
                  <a:close/>
                  <a:moveTo>
                    <a:pt x="922" y="890"/>
                  </a:moveTo>
                  <a:lnTo>
                    <a:pt x="922" y="890"/>
                  </a:lnTo>
                  <a:cubicBezTo>
                    <a:pt x="922" y="892"/>
                    <a:pt x="921" y="893"/>
                    <a:pt x="919" y="893"/>
                  </a:cubicBezTo>
                  <a:cubicBezTo>
                    <a:pt x="918" y="893"/>
                    <a:pt x="916" y="892"/>
                    <a:pt x="916" y="890"/>
                  </a:cubicBezTo>
                  <a:lnTo>
                    <a:pt x="916" y="890"/>
                  </a:lnTo>
                  <a:cubicBezTo>
                    <a:pt x="916" y="888"/>
                    <a:pt x="918" y="887"/>
                    <a:pt x="919" y="887"/>
                  </a:cubicBezTo>
                  <a:cubicBezTo>
                    <a:pt x="921" y="887"/>
                    <a:pt x="922" y="888"/>
                    <a:pt x="922" y="890"/>
                  </a:cubicBezTo>
                  <a:close/>
                  <a:moveTo>
                    <a:pt x="924" y="903"/>
                  </a:moveTo>
                  <a:lnTo>
                    <a:pt x="924" y="903"/>
                  </a:lnTo>
                  <a:cubicBezTo>
                    <a:pt x="924" y="904"/>
                    <a:pt x="922" y="906"/>
                    <a:pt x="921" y="906"/>
                  </a:cubicBezTo>
                  <a:cubicBezTo>
                    <a:pt x="919" y="906"/>
                    <a:pt x="918" y="904"/>
                    <a:pt x="918" y="903"/>
                  </a:cubicBezTo>
                  <a:lnTo>
                    <a:pt x="918" y="903"/>
                  </a:lnTo>
                  <a:cubicBezTo>
                    <a:pt x="918" y="901"/>
                    <a:pt x="919" y="899"/>
                    <a:pt x="921" y="899"/>
                  </a:cubicBezTo>
                  <a:cubicBezTo>
                    <a:pt x="922" y="899"/>
                    <a:pt x="924" y="901"/>
                    <a:pt x="924" y="903"/>
                  </a:cubicBezTo>
                  <a:close/>
                  <a:moveTo>
                    <a:pt x="925" y="915"/>
                  </a:moveTo>
                  <a:lnTo>
                    <a:pt x="925" y="915"/>
                  </a:lnTo>
                  <a:cubicBezTo>
                    <a:pt x="925" y="917"/>
                    <a:pt x="924" y="918"/>
                    <a:pt x="922" y="918"/>
                  </a:cubicBezTo>
                  <a:cubicBezTo>
                    <a:pt x="920" y="918"/>
                    <a:pt x="919" y="917"/>
                    <a:pt x="919" y="915"/>
                  </a:cubicBezTo>
                  <a:lnTo>
                    <a:pt x="919" y="915"/>
                  </a:lnTo>
                  <a:cubicBezTo>
                    <a:pt x="919" y="913"/>
                    <a:pt x="920" y="912"/>
                    <a:pt x="922" y="912"/>
                  </a:cubicBezTo>
                  <a:cubicBezTo>
                    <a:pt x="924" y="912"/>
                    <a:pt x="925" y="913"/>
                    <a:pt x="925" y="915"/>
                  </a:cubicBezTo>
                  <a:close/>
                  <a:moveTo>
                    <a:pt x="926" y="927"/>
                  </a:moveTo>
                  <a:lnTo>
                    <a:pt x="926" y="927"/>
                  </a:lnTo>
                  <a:cubicBezTo>
                    <a:pt x="926" y="929"/>
                    <a:pt x="925" y="931"/>
                    <a:pt x="923" y="931"/>
                  </a:cubicBezTo>
                  <a:cubicBezTo>
                    <a:pt x="922" y="931"/>
                    <a:pt x="920" y="929"/>
                    <a:pt x="920" y="927"/>
                  </a:cubicBezTo>
                  <a:lnTo>
                    <a:pt x="920" y="927"/>
                  </a:lnTo>
                  <a:cubicBezTo>
                    <a:pt x="920" y="926"/>
                    <a:pt x="922" y="924"/>
                    <a:pt x="923" y="924"/>
                  </a:cubicBezTo>
                  <a:cubicBezTo>
                    <a:pt x="925" y="924"/>
                    <a:pt x="926" y="926"/>
                    <a:pt x="926" y="927"/>
                  </a:cubicBezTo>
                  <a:close/>
                  <a:moveTo>
                    <a:pt x="927" y="940"/>
                  </a:moveTo>
                  <a:lnTo>
                    <a:pt x="927" y="940"/>
                  </a:lnTo>
                  <a:cubicBezTo>
                    <a:pt x="927" y="942"/>
                    <a:pt x="926" y="943"/>
                    <a:pt x="924" y="943"/>
                  </a:cubicBezTo>
                  <a:cubicBezTo>
                    <a:pt x="923" y="943"/>
                    <a:pt x="921" y="942"/>
                    <a:pt x="921" y="940"/>
                  </a:cubicBezTo>
                  <a:lnTo>
                    <a:pt x="921" y="940"/>
                  </a:lnTo>
                  <a:cubicBezTo>
                    <a:pt x="921" y="938"/>
                    <a:pt x="923" y="937"/>
                    <a:pt x="924" y="937"/>
                  </a:cubicBezTo>
                  <a:cubicBezTo>
                    <a:pt x="926" y="937"/>
                    <a:pt x="927" y="938"/>
                    <a:pt x="927" y="940"/>
                  </a:cubicBezTo>
                  <a:close/>
                  <a:moveTo>
                    <a:pt x="929" y="952"/>
                  </a:moveTo>
                  <a:lnTo>
                    <a:pt x="929" y="952"/>
                  </a:lnTo>
                  <a:cubicBezTo>
                    <a:pt x="929" y="954"/>
                    <a:pt x="927" y="956"/>
                    <a:pt x="925" y="956"/>
                  </a:cubicBezTo>
                  <a:cubicBezTo>
                    <a:pt x="924" y="956"/>
                    <a:pt x="922" y="954"/>
                    <a:pt x="922" y="952"/>
                  </a:cubicBezTo>
                  <a:lnTo>
                    <a:pt x="922" y="952"/>
                  </a:lnTo>
                  <a:cubicBezTo>
                    <a:pt x="922" y="951"/>
                    <a:pt x="924" y="949"/>
                    <a:pt x="925" y="949"/>
                  </a:cubicBezTo>
                  <a:cubicBezTo>
                    <a:pt x="927" y="949"/>
                    <a:pt x="929" y="951"/>
                    <a:pt x="929" y="952"/>
                  </a:cubicBezTo>
                  <a:close/>
                  <a:moveTo>
                    <a:pt x="930" y="965"/>
                  </a:moveTo>
                  <a:lnTo>
                    <a:pt x="930" y="965"/>
                  </a:lnTo>
                  <a:cubicBezTo>
                    <a:pt x="930" y="967"/>
                    <a:pt x="928" y="968"/>
                    <a:pt x="927" y="968"/>
                  </a:cubicBezTo>
                  <a:cubicBezTo>
                    <a:pt x="925" y="968"/>
                    <a:pt x="923" y="967"/>
                    <a:pt x="923" y="965"/>
                  </a:cubicBezTo>
                  <a:lnTo>
                    <a:pt x="923" y="965"/>
                  </a:lnTo>
                  <a:cubicBezTo>
                    <a:pt x="923" y="963"/>
                    <a:pt x="925" y="962"/>
                    <a:pt x="927" y="962"/>
                  </a:cubicBezTo>
                  <a:cubicBezTo>
                    <a:pt x="928" y="962"/>
                    <a:pt x="930" y="963"/>
                    <a:pt x="930" y="965"/>
                  </a:cubicBezTo>
                  <a:close/>
                  <a:moveTo>
                    <a:pt x="931" y="977"/>
                  </a:moveTo>
                  <a:lnTo>
                    <a:pt x="931" y="977"/>
                  </a:lnTo>
                  <a:cubicBezTo>
                    <a:pt x="931" y="979"/>
                    <a:pt x="929" y="980"/>
                    <a:pt x="928" y="980"/>
                  </a:cubicBezTo>
                  <a:cubicBezTo>
                    <a:pt x="926" y="980"/>
                    <a:pt x="924" y="979"/>
                    <a:pt x="924" y="977"/>
                  </a:cubicBezTo>
                  <a:lnTo>
                    <a:pt x="924" y="977"/>
                  </a:lnTo>
                  <a:cubicBezTo>
                    <a:pt x="924" y="976"/>
                    <a:pt x="926" y="974"/>
                    <a:pt x="928" y="974"/>
                  </a:cubicBezTo>
                  <a:cubicBezTo>
                    <a:pt x="929" y="974"/>
                    <a:pt x="931" y="976"/>
                    <a:pt x="931" y="977"/>
                  </a:cubicBezTo>
                  <a:close/>
                  <a:moveTo>
                    <a:pt x="932" y="990"/>
                  </a:moveTo>
                  <a:lnTo>
                    <a:pt x="932" y="990"/>
                  </a:lnTo>
                  <a:cubicBezTo>
                    <a:pt x="932" y="992"/>
                    <a:pt x="930" y="993"/>
                    <a:pt x="929" y="993"/>
                  </a:cubicBezTo>
                  <a:cubicBezTo>
                    <a:pt x="927" y="993"/>
                    <a:pt x="925" y="992"/>
                    <a:pt x="925" y="990"/>
                  </a:cubicBezTo>
                  <a:lnTo>
                    <a:pt x="925" y="990"/>
                  </a:lnTo>
                  <a:cubicBezTo>
                    <a:pt x="925" y="988"/>
                    <a:pt x="927" y="987"/>
                    <a:pt x="929" y="987"/>
                  </a:cubicBezTo>
                  <a:cubicBezTo>
                    <a:pt x="930" y="987"/>
                    <a:pt x="932" y="988"/>
                    <a:pt x="932" y="990"/>
                  </a:cubicBezTo>
                  <a:close/>
                  <a:moveTo>
                    <a:pt x="932" y="1002"/>
                  </a:moveTo>
                  <a:lnTo>
                    <a:pt x="932" y="1002"/>
                  </a:lnTo>
                  <a:cubicBezTo>
                    <a:pt x="932" y="1004"/>
                    <a:pt x="931" y="1005"/>
                    <a:pt x="929" y="1005"/>
                  </a:cubicBezTo>
                  <a:cubicBezTo>
                    <a:pt x="928" y="1005"/>
                    <a:pt x="926" y="1004"/>
                    <a:pt x="926" y="1002"/>
                  </a:cubicBezTo>
                  <a:lnTo>
                    <a:pt x="926" y="1002"/>
                  </a:lnTo>
                  <a:cubicBezTo>
                    <a:pt x="926" y="1001"/>
                    <a:pt x="928" y="999"/>
                    <a:pt x="929" y="999"/>
                  </a:cubicBezTo>
                  <a:cubicBezTo>
                    <a:pt x="931" y="999"/>
                    <a:pt x="932" y="1001"/>
                    <a:pt x="932" y="1002"/>
                  </a:cubicBezTo>
                  <a:close/>
                  <a:moveTo>
                    <a:pt x="933" y="1015"/>
                  </a:moveTo>
                  <a:lnTo>
                    <a:pt x="933" y="1015"/>
                  </a:lnTo>
                  <a:cubicBezTo>
                    <a:pt x="933" y="1016"/>
                    <a:pt x="932" y="1018"/>
                    <a:pt x="930" y="1018"/>
                  </a:cubicBezTo>
                  <a:cubicBezTo>
                    <a:pt x="928" y="1018"/>
                    <a:pt x="927" y="1016"/>
                    <a:pt x="927" y="1015"/>
                  </a:cubicBezTo>
                  <a:lnTo>
                    <a:pt x="927" y="1015"/>
                  </a:lnTo>
                  <a:cubicBezTo>
                    <a:pt x="927" y="1013"/>
                    <a:pt x="928" y="1012"/>
                    <a:pt x="930" y="1012"/>
                  </a:cubicBezTo>
                  <a:cubicBezTo>
                    <a:pt x="932" y="1012"/>
                    <a:pt x="933" y="1013"/>
                    <a:pt x="933" y="1015"/>
                  </a:cubicBezTo>
                  <a:close/>
                  <a:moveTo>
                    <a:pt x="934" y="1027"/>
                  </a:moveTo>
                  <a:lnTo>
                    <a:pt x="934" y="1027"/>
                  </a:lnTo>
                  <a:cubicBezTo>
                    <a:pt x="934" y="1029"/>
                    <a:pt x="933" y="1030"/>
                    <a:pt x="931" y="1030"/>
                  </a:cubicBezTo>
                  <a:cubicBezTo>
                    <a:pt x="929" y="1030"/>
                    <a:pt x="928" y="1029"/>
                    <a:pt x="928" y="1027"/>
                  </a:cubicBezTo>
                  <a:lnTo>
                    <a:pt x="928" y="1027"/>
                  </a:lnTo>
                  <a:cubicBezTo>
                    <a:pt x="928" y="1025"/>
                    <a:pt x="929" y="1024"/>
                    <a:pt x="931" y="1024"/>
                  </a:cubicBezTo>
                  <a:cubicBezTo>
                    <a:pt x="933" y="1024"/>
                    <a:pt x="934" y="1025"/>
                    <a:pt x="934" y="1027"/>
                  </a:cubicBezTo>
                  <a:close/>
                  <a:moveTo>
                    <a:pt x="935" y="1040"/>
                  </a:moveTo>
                  <a:lnTo>
                    <a:pt x="935" y="1040"/>
                  </a:lnTo>
                  <a:cubicBezTo>
                    <a:pt x="935" y="1041"/>
                    <a:pt x="934" y="1043"/>
                    <a:pt x="932" y="1043"/>
                  </a:cubicBezTo>
                  <a:cubicBezTo>
                    <a:pt x="930" y="1043"/>
                    <a:pt x="929" y="1041"/>
                    <a:pt x="929" y="1040"/>
                  </a:cubicBezTo>
                  <a:lnTo>
                    <a:pt x="929" y="1040"/>
                  </a:lnTo>
                  <a:cubicBezTo>
                    <a:pt x="929" y="1038"/>
                    <a:pt x="930" y="1037"/>
                    <a:pt x="932" y="1037"/>
                  </a:cubicBezTo>
                  <a:cubicBezTo>
                    <a:pt x="934" y="1037"/>
                    <a:pt x="935" y="1038"/>
                    <a:pt x="935" y="1040"/>
                  </a:cubicBezTo>
                  <a:close/>
                  <a:moveTo>
                    <a:pt x="936" y="1052"/>
                  </a:moveTo>
                  <a:lnTo>
                    <a:pt x="936" y="1052"/>
                  </a:lnTo>
                  <a:cubicBezTo>
                    <a:pt x="936" y="1054"/>
                    <a:pt x="934" y="1055"/>
                    <a:pt x="933" y="1055"/>
                  </a:cubicBezTo>
                  <a:cubicBezTo>
                    <a:pt x="931" y="1055"/>
                    <a:pt x="929" y="1054"/>
                    <a:pt x="929" y="1052"/>
                  </a:cubicBezTo>
                  <a:lnTo>
                    <a:pt x="929" y="1052"/>
                  </a:lnTo>
                  <a:cubicBezTo>
                    <a:pt x="929" y="1050"/>
                    <a:pt x="931" y="1049"/>
                    <a:pt x="933" y="1049"/>
                  </a:cubicBezTo>
                  <a:cubicBezTo>
                    <a:pt x="934" y="1049"/>
                    <a:pt x="936" y="1050"/>
                    <a:pt x="936" y="1052"/>
                  </a:cubicBezTo>
                  <a:close/>
                  <a:moveTo>
                    <a:pt x="936" y="1065"/>
                  </a:moveTo>
                  <a:lnTo>
                    <a:pt x="936" y="1065"/>
                  </a:lnTo>
                  <a:cubicBezTo>
                    <a:pt x="936" y="1066"/>
                    <a:pt x="935" y="1068"/>
                    <a:pt x="933" y="1068"/>
                  </a:cubicBezTo>
                  <a:cubicBezTo>
                    <a:pt x="931" y="1068"/>
                    <a:pt x="930" y="1066"/>
                    <a:pt x="930" y="1065"/>
                  </a:cubicBezTo>
                  <a:lnTo>
                    <a:pt x="930" y="1065"/>
                  </a:lnTo>
                  <a:cubicBezTo>
                    <a:pt x="930" y="1063"/>
                    <a:pt x="931" y="1062"/>
                    <a:pt x="933" y="1062"/>
                  </a:cubicBezTo>
                  <a:cubicBezTo>
                    <a:pt x="935" y="1062"/>
                    <a:pt x="936" y="1063"/>
                    <a:pt x="936" y="1065"/>
                  </a:cubicBezTo>
                  <a:close/>
                  <a:moveTo>
                    <a:pt x="937" y="1077"/>
                  </a:moveTo>
                  <a:lnTo>
                    <a:pt x="937" y="1077"/>
                  </a:lnTo>
                  <a:cubicBezTo>
                    <a:pt x="937" y="1079"/>
                    <a:pt x="935" y="1080"/>
                    <a:pt x="934" y="1080"/>
                  </a:cubicBezTo>
                  <a:cubicBezTo>
                    <a:pt x="932" y="1080"/>
                    <a:pt x="931" y="1079"/>
                    <a:pt x="931" y="1077"/>
                  </a:cubicBezTo>
                  <a:lnTo>
                    <a:pt x="931" y="1077"/>
                  </a:lnTo>
                  <a:cubicBezTo>
                    <a:pt x="931" y="1075"/>
                    <a:pt x="932" y="1074"/>
                    <a:pt x="934" y="1074"/>
                  </a:cubicBezTo>
                  <a:cubicBezTo>
                    <a:pt x="935" y="1074"/>
                    <a:pt x="937" y="1075"/>
                    <a:pt x="937" y="1077"/>
                  </a:cubicBezTo>
                  <a:close/>
                  <a:moveTo>
                    <a:pt x="937" y="1090"/>
                  </a:moveTo>
                  <a:lnTo>
                    <a:pt x="937" y="1090"/>
                  </a:lnTo>
                  <a:cubicBezTo>
                    <a:pt x="937" y="1091"/>
                    <a:pt x="936" y="1093"/>
                    <a:pt x="934" y="1093"/>
                  </a:cubicBezTo>
                  <a:cubicBezTo>
                    <a:pt x="933" y="1093"/>
                    <a:pt x="931" y="1091"/>
                    <a:pt x="931" y="1090"/>
                  </a:cubicBezTo>
                  <a:lnTo>
                    <a:pt x="931" y="1090"/>
                  </a:lnTo>
                  <a:cubicBezTo>
                    <a:pt x="931" y="1088"/>
                    <a:pt x="933" y="1087"/>
                    <a:pt x="934" y="1087"/>
                  </a:cubicBezTo>
                  <a:cubicBezTo>
                    <a:pt x="936" y="1087"/>
                    <a:pt x="937" y="1088"/>
                    <a:pt x="937" y="1090"/>
                  </a:cubicBezTo>
                  <a:close/>
                  <a:moveTo>
                    <a:pt x="938" y="1102"/>
                  </a:moveTo>
                  <a:lnTo>
                    <a:pt x="938" y="1102"/>
                  </a:lnTo>
                  <a:cubicBezTo>
                    <a:pt x="938" y="1104"/>
                    <a:pt x="937" y="1105"/>
                    <a:pt x="935" y="1105"/>
                  </a:cubicBezTo>
                  <a:cubicBezTo>
                    <a:pt x="933" y="1105"/>
                    <a:pt x="932" y="1104"/>
                    <a:pt x="932" y="1102"/>
                  </a:cubicBezTo>
                  <a:lnTo>
                    <a:pt x="932" y="1102"/>
                  </a:lnTo>
                  <a:cubicBezTo>
                    <a:pt x="932" y="1100"/>
                    <a:pt x="933" y="1099"/>
                    <a:pt x="935" y="1099"/>
                  </a:cubicBezTo>
                  <a:cubicBezTo>
                    <a:pt x="937" y="1099"/>
                    <a:pt x="938" y="1100"/>
                    <a:pt x="938" y="1102"/>
                  </a:cubicBezTo>
                  <a:close/>
                  <a:moveTo>
                    <a:pt x="938" y="1115"/>
                  </a:moveTo>
                  <a:lnTo>
                    <a:pt x="938" y="1115"/>
                  </a:lnTo>
                  <a:cubicBezTo>
                    <a:pt x="938" y="1116"/>
                    <a:pt x="937" y="1118"/>
                    <a:pt x="935" y="1118"/>
                  </a:cubicBezTo>
                  <a:cubicBezTo>
                    <a:pt x="934" y="1118"/>
                    <a:pt x="932" y="1116"/>
                    <a:pt x="932" y="1115"/>
                  </a:cubicBezTo>
                  <a:lnTo>
                    <a:pt x="932" y="1115"/>
                  </a:lnTo>
                  <a:cubicBezTo>
                    <a:pt x="932" y="1113"/>
                    <a:pt x="934" y="1112"/>
                    <a:pt x="935" y="1112"/>
                  </a:cubicBezTo>
                  <a:cubicBezTo>
                    <a:pt x="937" y="1112"/>
                    <a:pt x="938" y="1113"/>
                    <a:pt x="938" y="1115"/>
                  </a:cubicBezTo>
                  <a:close/>
                  <a:moveTo>
                    <a:pt x="939" y="1127"/>
                  </a:moveTo>
                  <a:lnTo>
                    <a:pt x="939" y="1127"/>
                  </a:lnTo>
                  <a:cubicBezTo>
                    <a:pt x="939" y="1129"/>
                    <a:pt x="937" y="1130"/>
                    <a:pt x="936" y="1130"/>
                  </a:cubicBezTo>
                  <a:cubicBezTo>
                    <a:pt x="934" y="1130"/>
                    <a:pt x="933" y="1129"/>
                    <a:pt x="933" y="1127"/>
                  </a:cubicBezTo>
                  <a:lnTo>
                    <a:pt x="933" y="1127"/>
                  </a:lnTo>
                  <a:cubicBezTo>
                    <a:pt x="933" y="1125"/>
                    <a:pt x="934" y="1124"/>
                    <a:pt x="936" y="1124"/>
                  </a:cubicBezTo>
                  <a:cubicBezTo>
                    <a:pt x="937" y="1124"/>
                    <a:pt x="939" y="1125"/>
                    <a:pt x="939" y="1127"/>
                  </a:cubicBezTo>
                  <a:close/>
                  <a:moveTo>
                    <a:pt x="939" y="1140"/>
                  </a:moveTo>
                  <a:lnTo>
                    <a:pt x="939" y="1140"/>
                  </a:lnTo>
                  <a:cubicBezTo>
                    <a:pt x="939" y="1141"/>
                    <a:pt x="938" y="1143"/>
                    <a:pt x="936" y="1143"/>
                  </a:cubicBezTo>
                  <a:cubicBezTo>
                    <a:pt x="934" y="1143"/>
                    <a:pt x="933" y="1141"/>
                    <a:pt x="933" y="1140"/>
                  </a:cubicBezTo>
                  <a:lnTo>
                    <a:pt x="933" y="1140"/>
                  </a:lnTo>
                  <a:cubicBezTo>
                    <a:pt x="933" y="1138"/>
                    <a:pt x="934" y="1137"/>
                    <a:pt x="936" y="1137"/>
                  </a:cubicBezTo>
                  <a:cubicBezTo>
                    <a:pt x="938" y="1137"/>
                    <a:pt x="939" y="1138"/>
                    <a:pt x="939" y="1140"/>
                  </a:cubicBezTo>
                  <a:close/>
                  <a:moveTo>
                    <a:pt x="940" y="1152"/>
                  </a:moveTo>
                  <a:lnTo>
                    <a:pt x="940" y="1152"/>
                  </a:lnTo>
                  <a:cubicBezTo>
                    <a:pt x="940" y="1154"/>
                    <a:pt x="938" y="1155"/>
                    <a:pt x="936" y="1155"/>
                  </a:cubicBezTo>
                  <a:cubicBezTo>
                    <a:pt x="935" y="1155"/>
                    <a:pt x="933" y="1154"/>
                    <a:pt x="933" y="1152"/>
                  </a:cubicBezTo>
                  <a:lnTo>
                    <a:pt x="933" y="1152"/>
                  </a:lnTo>
                  <a:cubicBezTo>
                    <a:pt x="933" y="1150"/>
                    <a:pt x="935" y="1149"/>
                    <a:pt x="936" y="1149"/>
                  </a:cubicBezTo>
                  <a:cubicBezTo>
                    <a:pt x="938" y="1149"/>
                    <a:pt x="940" y="1150"/>
                    <a:pt x="940" y="1152"/>
                  </a:cubicBezTo>
                  <a:close/>
                  <a:moveTo>
                    <a:pt x="940" y="1165"/>
                  </a:moveTo>
                  <a:lnTo>
                    <a:pt x="940" y="1165"/>
                  </a:lnTo>
                  <a:cubicBezTo>
                    <a:pt x="940" y="1166"/>
                    <a:pt x="938" y="1168"/>
                    <a:pt x="937" y="1168"/>
                  </a:cubicBezTo>
                  <a:cubicBezTo>
                    <a:pt x="935" y="1168"/>
                    <a:pt x="934" y="1166"/>
                    <a:pt x="934" y="1165"/>
                  </a:cubicBezTo>
                  <a:lnTo>
                    <a:pt x="934" y="1165"/>
                  </a:lnTo>
                  <a:cubicBezTo>
                    <a:pt x="934" y="1163"/>
                    <a:pt x="935" y="1162"/>
                    <a:pt x="937" y="1162"/>
                  </a:cubicBezTo>
                  <a:cubicBezTo>
                    <a:pt x="938" y="1162"/>
                    <a:pt x="940" y="1163"/>
                    <a:pt x="940" y="1165"/>
                  </a:cubicBezTo>
                  <a:close/>
                  <a:moveTo>
                    <a:pt x="940" y="1177"/>
                  </a:moveTo>
                  <a:lnTo>
                    <a:pt x="940" y="1177"/>
                  </a:lnTo>
                  <a:cubicBezTo>
                    <a:pt x="940" y="1179"/>
                    <a:pt x="939" y="1180"/>
                    <a:pt x="937" y="1180"/>
                  </a:cubicBezTo>
                  <a:cubicBezTo>
                    <a:pt x="935" y="1180"/>
                    <a:pt x="934" y="1179"/>
                    <a:pt x="934" y="1177"/>
                  </a:cubicBezTo>
                  <a:lnTo>
                    <a:pt x="934" y="1177"/>
                  </a:lnTo>
                  <a:cubicBezTo>
                    <a:pt x="934" y="1175"/>
                    <a:pt x="935" y="1174"/>
                    <a:pt x="937" y="1174"/>
                  </a:cubicBezTo>
                  <a:cubicBezTo>
                    <a:pt x="939" y="1174"/>
                    <a:pt x="940" y="1175"/>
                    <a:pt x="940" y="1177"/>
                  </a:cubicBezTo>
                  <a:close/>
                  <a:moveTo>
                    <a:pt x="940" y="1190"/>
                  </a:moveTo>
                  <a:lnTo>
                    <a:pt x="940" y="1190"/>
                  </a:lnTo>
                  <a:cubicBezTo>
                    <a:pt x="940" y="1191"/>
                    <a:pt x="939" y="1193"/>
                    <a:pt x="937" y="1193"/>
                  </a:cubicBezTo>
                  <a:cubicBezTo>
                    <a:pt x="935" y="1193"/>
                    <a:pt x="934" y="1191"/>
                    <a:pt x="934" y="1190"/>
                  </a:cubicBezTo>
                  <a:lnTo>
                    <a:pt x="934" y="1190"/>
                  </a:lnTo>
                  <a:cubicBezTo>
                    <a:pt x="934" y="1188"/>
                    <a:pt x="935" y="1187"/>
                    <a:pt x="937" y="1187"/>
                  </a:cubicBezTo>
                  <a:cubicBezTo>
                    <a:pt x="939" y="1187"/>
                    <a:pt x="940" y="1188"/>
                    <a:pt x="940" y="1190"/>
                  </a:cubicBezTo>
                  <a:close/>
                  <a:moveTo>
                    <a:pt x="940" y="1202"/>
                  </a:moveTo>
                  <a:lnTo>
                    <a:pt x="940" y="1202"/>
                  </a:lnTo>
                  <a:cubicBezTo>
                    <a:pt x="940" y="1204"/>
                    <a:pt x="939" y="1205"/>
                    <a:pt x="937" y="1205"/>
                  </a:cubicBezTo>
                  <a:cubicBezTo>
                    <a:pt x="935" y="1205"/>
                    <a:pt x="934" y="1204"/>
                    <a:pt x="934" y="1202"/>
                  </a:cubicBezTo>
                  <a:lnTo>
                    <a:pt x="934" y="1202"/>
                  </a:lnTo>
                  <a:cubicBezTo>
                    <a:pt x="934" y="1200"/>
                    <a:pt x="935" y="1199"/>
                    <a:pt x="937" y="1199"/>
                  </a:cubicBezTo>
                  <a:cubicBezTo>
                    <a:pt x="939" y="1199"/>
                    <a:pt x="940" y="1200"/>
                    <a:pt x="940" y="1202"/>
                  </a:cubicBezTo>
                  <a:close/>
                  <a:moveTo>
                    <a:pt x="940" y="1215"/>
                  </a:moveTo>
                  <a:lnTo>
                    <a:pt x="940" y="1215"/>
                  </a:lnTo>
                  <a:cubicBezTo>
                    <a:pt x="940" y="1216"/>
                    <a:pt x="939" y="1218"/>
                    <a:pt x="937" y="1218"/>
                  </a:cubicBezTo>
                  <a:cubicBezTo>
                    <a:pt x="935" y="1218"/>
                    <a:pt x="934" y="1216"/>
                    <a:pt x="934" y="1215"/>
                  </a:cubicBezTo>
                  <a:lnTo>
                    <a:pt x="934" y="1215"/>
                  </a:lnTo>
                  <a:cubicBezTo>
                    <a:pt x="934" y="1213"/>
                    <a:pt x="935" y="1212"/>
                    <a:pt x="937" y="1212"/>
                  </a:cubicBezTo>
                  <a:cubicBezTo>
                    <a:pt x="939" y="1212"/>
                    <a:pt x="940" y="1213"/>
                    <a:pt x="940" y="1215"/>
                  </a:cubicBezTo>
                  <a:close/>
                  <a:moveTo>
                    <a:pt x="940" y="1228"/>
                  </a:moveTo>
                  <a:lnTo>
                    <a:pt x="940" y="1228"/>
                  </a:lnTo>
                  <a:cubicBezTo>
                    <a:pt x="940" y="1230"/>
                    <a:pt x="938" y="1231"/>
                    <a:pt x="936" y="1230"/>
                  </a:cubicBezTo>
                  <a:cubicBezTo>
                    <a:pt x="935" y="1230"/>
                    <a:pt x="934" y="1228"/>
                    <a:pt x="934" y="1226"/>
                  </a:cubicBezTo>
                  <a:lnTo>
                    <a:pt x="934" y="1226"/>
                  </a:lnTo>
                  <a:cubicBezTo>
                    <a:pt x="935" y="1225"/>
                    <a:pt x="937" y="1224"/>
                    <a:pt x="938" y="1224"/>
                  </a:cubicBezTo>
                  <a:cubicBezTo>
                    <a:pt x="940" y="1225"/>
                    <a:pt x="941" y="1227"/>
                    <a:pt x="940" y="1228"/>
                  </a:cubicBezTo>
                  <a:close/>
                  <a:moveTo>
                    <a:pt x="940" y="1241"/>
                  </a:moveTo>
                  <a:lnTo>
                    <a:pt x="940" y="1241"/>
                  </a:lnTo>
                  <a:cubicBezTo>
                    <a:pt x="940" y="1242"/>
                    <a:pt x="938" y="1243"/>
                    <a:pt x="936" y="1243"/>
                  </a:cubicBezTo>
                  <a:cubicBezTo>
                    <a:pt x="935" y="1242"/>
                    <a:pt x="934" y="1240"/>
                    <a:pt x="934" y="1239"/>
                  </a:cubicBezTo>
                  <a:lnTo>
                    <a:pt x="934" y="1239"/>
                  </a:lnTo>
                  <a:cubicBezTo>
                    <a:pt x="935" y="1237"/>
                    <a:pt x="937" y="1236"/>
                    <a:pt x="938" y="1237"/>
                  </a:cubicBezTo>
                  <a:cubicBezTo>
                    <a:pt x="940" y="1237"/>
                    <a:pt x="941" y="1239"/>
                    <a:pt x="940" y="1241"/>
                  </a:cubicBezTo>
                  <a:close/>
                  <a:moveTo>
                    <a:pt x="940" y="1253"/>
                  </a:moveTo>
                  <a:lnTo>
                    <a:pt x="940" y="1253"/>
                  </a:lnTo>
                  <a:cubicBezTo>
                    <a:pt x="940" y="1255"/>
                    <a:pt x="938" y="1256"/>
                    <a:pt x="936" y="1255"/>
                  </a:cubicBezTo>
                  <a:cubicBezTo>
                    <a:pt x="934" y="1255"/>
                    <a:pt x="934" y="1253"/>
                    <a:pt x="934" y="1251"/>
                  </a:cubicBezTo>
                  <a:lnTo>
                    <a:pt x="934" y="1251"/>
                  </a:lnTo>
                  <a:cubicBezTo>
                    <a:pt x="935" y="1250"/>
                    <a:pt x="936" y="1249"/>
                    <a:pt x="938" y="1249"/>
                  </a:cubicBezTo>
                  <a:cubicBezTo>
                    <a:pt x="940" y="1250"/>
                    <a:pt x="941" y="1252"/>
                    <a:pt x="940" y="1253"/>
                  </a:cubicBezTo>
                  <a:close/>
                  <a:moveTo>
                    <a:pt x="940" y="1266"/>
                  </a:moveTo>
                  <a:lnTo>
                    <a:pt x="940" y="1266"/>
                  </a:lnTo>
                  <a:cubicBezTo>
                    <a:pt x="939" y="1267"/>
                    <a:pt x="938" y="1268"/>
                    <a:pt x="936" y="1268"/>
                  </a:cubicBezTo>
                  <a:cubicBezTo>
                    <a:pt x="934" y="1267"/>
                    <a:pt x="933" y="1265"/>
                    <a:pt x="934" y="1264"/>
                  </a:cubicBezTo>
                  <a:lnTo>
                    <a:pt x="934" y="1264"/>
                  </a:lnTo>
                  <a:cubicBezTo>
                    <a:pt x="935" y="1262"/>
                    <a:pt x="936" y="1261"/>
                    <a:pt x="938" y="1262"/>
                  </a:cubicBezTo>
                  <a:cubicBezTo>
                    <a:pt x="940" y="1262"/>
                    <a:pt x="940" y="1264"/>
                    <a:pt x="940" y="1266"/>
                  </a:cubicBezTo>
                  <a:close/>
                  <a:moveTo>
                    <a:pt x="940" y="1278"/>
                  </a:moveTo>
                  <a:lnTo>
                    <a:pt x="940" y="1278"/>
                  </a:lnTo>
                  <a:cubicBezTo>
                    <a:pt x="939" y="1280"/>
                    <a:pt x="937" y="1281"/>
                    <a:pt x="936" y="1280"/>
                  </a:cubicBezTo>
                  <a:cubicBezTo>
                    <a:pt x="934" y="1280"/>
                    <a:pt x="933" y="1278"/>
                    <a:pt x="934" y="1276"/>
                  </a:cubicBezTo>
                  <a:lnTo>
                    <a:pt x="934" y="1276"/>
                  </a:lnTo>
                  <a:cubicBezTo>
                    <a:pt x="934" y="1275"/>
                    <a:pt x="936" y="1274"/>
                    <a:pt x="938" y="1274"/>
                  </a:cubicBezTo>
                  <a:cubicBezTo>
                    <a:pt x="939" y="1275"/>
                    <a:pt x="940" y="1277"/>
                    <a:pt x="940" y="1278"/>
                  </a:cubicBezTo>
                  <a:close/>
                  <a:moveTo>
                    <a:pt x="940" y="1291"/>
                  </a:moveTo>
                  <a:lnTo>
                    <a:pt x="940" y="1291"/>
                  </a:lnTo>
                  <a:cubicBezTo>
                    <a:pt x="939" y="1292"/>
                    <a:pt x="937" y="1293"/>
                    <a:pt x="936" y="1293"/>
                  </a:cubicBezTo>
                  <a:cubicBezTo>
                    <a:pt x="934" y="1292"/>
                    <a:pt x="933" y="1290"/>
                    <a:pt x="934" y="1289"/>
                  </a:cubicBezTo>
                  <a:lnTo>
                    <a:pt x="934" y="1289"/>
                  </a:lnTo>
                  <a:cubicBezTo>
                    <a:pt x="934" y="1287"/>
                    <a:pt x="936" y="1286"/>
                    <a:pt x="938" y="1287"/>
                  </a:cubicBezTo>
                  <a:cubicBezTo>
                    <a:pt x="939" y="1287"/>
                    <a:pt x="940" y="1289"/>
                    <a:pt x="940" y="1291"/>
                  </a:cubicBezTo>
                  <a:close/>
                  <a:moveTo>
                    <a:pt x="939" y="1303"/>
                  </a:moveTo>
                  <a:lnTo>
                    <a:pt x="939" y="1303"/>
                  </a:lnTo>
                  <a:cubicBezTo>
                    <a:pt x="939" y="1305"/>
                    <a:pt x="937" y="1306"/>
                    <a:pt x="935" y="1305"/>
                  </a:cubicBezTo>
                  <a:cubicBezTo>
                    <a:pt x="934" y="1305"/>
                    <a:pt x="933" y="1303"/>
                    <a:pt x="933" y="1301"/>
                  </a:cubicBezTo>
                  <a:lnTo>
                    <a:pt x="933" y="1301"/>
                  </a:lnTo>
                  <a:cubicBezTo>
                    <a:pt x="934" y="1300"/>
                    <a:pt x="936" y="1299"/>
                    <a:pt x="937" y="1299"/>
                  </a:cubicBezTo>
                  <a:cubicBezTo>
                    <a:pt x="939" y="1300"/>
                    <a:pt x="940" y="1302"/>
                    <a:pt x="939" y="1303"/>
                  </a:cubicBezTo>
                  <a:close/>
                  <a:moveTo>
                    <a:pt x="939" y="1316"/>
                  </a:moveTo>
                  <a:lnTo>
                    <a:pt x="939" y="1316"/>
                  </a:lnTo>
                  <a:cubicBezTo>
                    <a:pt x="938" y="1317"/>
                    <a:pt x="937" y="1318"/>
                    <a:pt x="935" y="1318"/>
                  </a:cubicBezTo>
                  <a:cubicBezTo>
                    <a:pt x="933" y="1317"/>
                    <a:pt x="932" y="1315"/>
                    <a:pt x="933" y="1314"/>
                  </a:cubicBezTo>
                  <a:lnTo>
                    <a:pt x="933" y="1314"/>
                  </a:lnTo>
                  <a:cubicBezTo>
                    <a:pt x="934" y="1312"/>
                    <a:pt x="935" y="1311"/>
                    <a:pt x="937" y="1312"/>
                  </a:cubicBezTo>
                  <a:cubicBezTo>
                    <a:pt x="939" y="1312"/>
                    <a:pt x="939" y="1314"/>
                    <a:pt x="939" y="1316"/>
                  </a:cubicBezTo>
                  <a:close/>
                  <a:moveTo>
                    <a:pt x="939" y="1328"/>
                  </a:moveTo>
                  <a:lnTo>
                    <a:pt x="939" y="1328"/>
                  </a:lnTo>
                  <a:cubicBezTo>
                    <a:pt x="938" y="1330"/>
                    <a:pt x="936" y="1331"/>
                    <a:pt x="935" y="1330"/>
                  </a:cubicBezTo>
                  <a:cubicBezTo>
                    <a:pt x="933" y="1330"/>
                    <a:pt x="932" y="1328"/>
                    <a:pt x="933" y="1326"/>
                  </a:cubicBezTo>
                  <a:lnTo>
                    <a:pt x="933" y="1326"/>
                  </a:lnTo>
                  <a:cubicBezTo>
                    <a:pt x="933" y="1325"/>
                    <a:pt x="935" y="1324"/>
                    <a:pt x="937" y="1324"/>
                  </a:cubicBezTo>
                  <a:cubicBezTo>
                    <a:pt x="938" y="1325"/>
                    <a:pt x="939" y="1327"/>
                    <a:pt x="939" y="1328"/>
                  </a:cubicBezTo>
                  <a:close/>
                  <a:moveTo>
                    <a:pt x="938" y="1341"/>
                  </a:moveTo>
                  <a:lnTo>
                    <a:pt x="938" y="1341"/>
                  </a:lnTo>
                  <a:cubicBezTo>
                    <a:pt x="938" y="1342"/>
                    <a:pt x="936" y="1343"/>
                    <a:pt x="934" y="1343"/>
                  </a:cubicBezTo>
                  <a:cubicBezTo>
                    <a:pt x="933" y="1342"/>
                    <a:pt x="932" y="1340"/>
                    <a:pt x="932" y="1339"/>
                  </a:cubicBezTo>
                  <a:lnTo>
                    <a:pt x="932" y="1339"/>
                  </a:lnTo>
                  <a:cubicBezTo>
                    <a:pt x="933" y="1337"/>
                    <a:pt x="935" y="1336"/>
                    <a:pt x="936" y="1337"/>
                  </a:cubicBezTo>
                  <a:cubicBezTo>
                    <a:pt x="938" y="1337"/>
                    <a:pt x="939" y="1339"/>
                    <a:pt x="938" y="1341"/>
                  </a:cubicBezTo>
                  <a:close/>
                  <a:moveTo>
                    <a:pt x="938" y="1353"/>
                  </a:moveTo>
                  <a:lnTo>
                    <a:pt x="938" y="1353"/>
                  </a:lnTo>
                  <a:cubicBezTo>
                    <a:pt x="937" y="1355"/>
                    <a:pt x="936" y="1356"/>
                    <a:pt x="934" y="1355"/>
                  </a:cubicBezTo>
                  <a:cubicBezTo>
                    <a:pt x="932" y="1355"/>
                    <a:pt x="931" y="1353"/>
                    <a:pt x="932" y="1351"/>
                  </a:cubicBezTo>
                  <a:lnTo>
                    <a:pt x="932" y="1351"/>
                  </a:lnTo>
                  <a:cubicBezTo>
                    <a:pt x="932" y="1350"/>
                    <a:pt x="934" y="1349"/>
                    <a:pt x="936" y="1349"/>
                  </a:cubicBezTo>
                  <a:cubicBezTo>
                    <a:pt x="938" y="1350"/>
                    <a:pt x="938" y="1352"/>
                    <a:pt x="938" y="1353"/>
                  </a:cubicBezTo>
                  <a:close/>
                  <a:moveTo>
                    <a:pt x="937" y="1366"/>
                  </a:moveTo>
                  <a:lnTo>
                    <a:pt x="937" y="1366"/>
                  </a:lnTo>
                  <a:cubicBezTo>
                    <a:pt x="937" y="1367"/>
                    <a:pt x="935" y="1368"/>
                    <a:pt x="933" y="1368"/>
                  </a:cubicBezTo>
                  <a:cubicBezTo>
                    <a:pt x="932" y="1367"/>
                    <a:pt x="931" y="1365"/>
                    <a:pt x="931" y="1364"/>
                  </a:cubicBezTo>
                  <a:lnTo>
                    <a:pt x="931" y="1364"/>
                  </a:lnTo>
                  <a:cubicBezTo>
                    <a:pt x="932" y="1362"/>
                    <a:pt x="934" y="1361"/>
                    <a:pt x="935" y="1362"/>
                  </a:cubicBezTo>
                  <a:cubicBezTo>
                    <a:pt x="937" y="1362"/>
                    <a:pt x="938" y="1364"/>
                    <a:pt x="937" y="1366"/>
                  </a:cubicBezTo>
                  <a:close/>
                  <a:moveTo>
                    <a:pt x="937" y="1378"/>
                  </a:moveTo>
                  <a:lnTo>
                    <a:pt x="937" y="1378"/>
                  </a:lnTo>
                  <a:cubicBezTo>
                    <a:pt x="936" y="1380"/>
                    <a:pt x="934" y="1381"/>
                    <a:pt x="933" y="1380"/>
                  </a:cubicBezTo>
                  <a:cubicBezTo>
                    <a:pt x="931" y="1380"/>
                    <a:pt x="930" y="1378"/>
                    <a:pt x="931" y="1376"/>
                  </a:cubicBezTo>
                  <a:lnTo>
                    <a:pt x="931" y="1376"/>
                  </a:lnTo>
                  <a:cubicBezTo>
                    <a:pt x="931" y="1375"/>
                    <a:pt x="933" y="1374"/>
                    <a:pt x="935" y="1374"/>
                  </a:cubicBezTo>
                  <a:cubicBezTo>
                    <a:pt x="936" y="1375"/>
                    <a:pt x="937" y="1377"/>
                    <a:pt x="937" y="1378"/>
                  </a:cubicBezTo>
                  <a:close/>
                  <a:moveTo>
                    <a:pt x="936" y="1391"/>
                  </a:moveTo>
                  <a:lnTo>
                    <a:pt x="936" y="1391"/>
                  </a:lnTo>
                  <a:cubicBezTo>
                    <a:pt x="935" y="1392"/>
                    <a:pt x="934" y="1393"/>
                    <a:pt x="932" y="1393"/>
                  </a:cubicBezTo>
                  <a:cubicBezTo>
                    <a:pt x="930" y="1392"/>
                    <a:pt x="930" y="1390"/>
                    <a:pt x="930" y="1389"/>
                  </a:cubicBezTo>
                  <a:lnTo>
                    <a:pt x="930" y="1389"/>
                  </a:lnTo>
                  <a:cubicBezTo>
                    <a:pt x="931" y="1387"/>
                    <a:pt x="932" y="1386"/>
                    <a:pt x="934" y="1387"/>
                  </a:cubicBezTo>
                  <a:cubicBezTo>
                    <a:pt x="936" y="1387"/>
                    <a:pt x="937" y="1389"/>
                    <a:pt x="936" y="1391"/>
                  </a:cubicBezTo>
                  <a:close/>
                  <a:moveTo>
                    <a:pt x="935" y="1403"/>
                  </a:moveTo>
                  <a:lnTo>
                    <a:pt x="935" y="1403"/>
                  </a:lnTo>
                  <a:cubicBezTo>
                    <a:pt x="935" y="1405"/>
                    <a:pt x="933" y="1406"/>
                    <a:pt x="931" y="1405"/>
                  </a:cubicBezTo>
                  <a:cubicBezTo>
                    <a:pt x="930" y="1405"/>
                    <a:pt x="929" y="1403"/>
                    <a:pt x="930" y="1401"/>
                  </a:cubicBezTo>
                  <a:lnTo>
                    <a:pt x="930" y="1401"/>
                  </a:lnTo>
                  <a:cubicBezTo>
                    <a:pt x="930" y="1400"/>
                    <a:pt x="932" y="1399"/>
                    <a:pt x="933" y="1399"/>
                  </a:cubicBezTo>
                  <a:cubicBezTo>
                    <a:pt x="935" y="1400"/>
                    <a:pt x="936" y="1402"/>
                    <a:pt x="935" y="1403"/>
                  </a:cubicBezTo>
                  <a:close/>
                  <a:moveTo>
                    <a:pt x="935" y="1416"/>
                  </a:moveTo>
                  <a:lnTo>
                    <a:pt x="935" y="1416"/>
                  </a:lnTo>
                  <a:cubicBezTo>
                    <a:pt x="934" y="1417"/>
                    <a:pt x="932" y="1418"/>
                    <a:pt x="931" y="1418"/>
                  </a:cubicBezTo>
                  <a:cubicBezTo>
                    <a:pt x="929" y="1417"/>
                    <a:pt x="928" y="1415"/>
                    <a:pt x="929" y="1414"/>
                  </a:cubicBezTo>
                  <a:lnTo>
                    <a:pt x="929" y="1414"/>
                  </a:lnTo>
                  <a:cubicBezTo>
                    <a:pt x="929" y="1412"/>
                    <a:pt x="931" y="1411"/>
                    <a:pt x="933" y="1412"/>
                  </a:cubicBezTo>
                  <a:cubicBezTo>
                    <a:pt x="934" y="1412"/>
                    <a:pt x="935" y="1414"/>
                    <a:pt x="935" y="1416"/>
                  </a:cubicBezTo>
                  <a:close/>
                  <a:moveTo>
                    <a:pt x="934" y="1428"/>
                  </a:moveTo>
                  <a:lnTo>
                    <a:pt x="934" y="1428"/>
                  </a:lnTo>
                  <a:cubicBezTo>
                    <a:pt x="933" y="1430"/>
                    <a:pt x="932" y="1431"/>
                    <a:pt x="930" y="1430"/>
                  </a:cubicBezTo>
                  <a:cubicBezTo>
                    <a:pt x="928" y="1430"/>
                    <a:pt x="927" y="1428"/>
                    <a:pt x="928" y="1426"/>
                  </a:cubicBezTo>
                  <a:lnTo>
                    <a:pt x="928" y="1426"/>
                  </a:lnTo>
                  <a:cubicBezTo>
                    <a:pt x="929" y="1425"/>
                    <a:pt x="930" y="1424"/>
                    <a:pt x="932" y="1424"/>
                  </a:cubicBezTo>
                  <a:cubicBezTo>
                    <a:pt x="934" y="1425"/>
                    <a:pt x="935" y="1426"/>
                    <a:pt x="934" y="1428"/>
                  </a:cubicBezTo>
                  <a:close/>
                  <a:moveTo>
                    <a:pt x="933" y="1441"/>
                  </a:moveTo>
                  <a:lnTo>
                    <a:pt x="933" y="1441"/>
                  </a:lnTo>
                  <a:cubicBezTo>
                    <a:pt x="933" y="1442"/>
                    <a:pt x="931" y="1443"/>
                    <a:pt x="929" y="1443"/>
                  </a:cubicBezTo>
                  <a:cubicBezTo>
                    <a:pt x="928" y="1442"/>
                    <a:pt x="927" y="1440"/>
                    <a:pt x="927" y="1439"/>
                  </a:cubicBezTo>
                  <a:lnTo>
                    <a:pt x="927" y="1439"/>
                  </a:lnTo>
                  <a:cubicBezTo>
                    <a:pt x="928" y="1437"/>
                    <a:pt x="929" y="1436"/>
                    <a:pt x="931" y="1437"/>
                  </a:cubicBezTo>
                  <a:cubicBezTo>
                    <a:pt x="933" y="1437"/>
                    <a:pt x="934" y="1439"/>
                    <a:pt x="933" y="1441"/>
                  </a:cubicBezTo>
                  <a:close/>
                  <a:moveTo>
                    <a:pt x="932" y="1453"/>
                  </a:moveTo>
                  <a:lnTo>
                    <a:pt x="932" y="1453"/>
                  </a:lnTo>
                  <a:cubicBezTo>
                    <a:pt x="932" y="1455"/>
                    <a:pt x="930" y="1456"/>
                    <a:pt x="928" y="1455"/>
                  </a:cubicBezTo>
                  <a:cubicBezTo>
                    <a:pt x="927" y="1455"/>
                    <a:pt x="926" y="1453"/>
                    <a:pt x="926" y="1451"/>
                  </a:cubicBezTo>
                  <a:lnTo>
                    <a:pt x="926" y="1451"/>
                  </a:lnTo>
                  <a:cubicBezTo>
                    <a:pt x="927" y="1449"/>
                    <a:pt x="929" y="1449"/>
                    <a:pt x="930" y="1449"/>
                  </a:cubicBezTo>
                  <a:cubicBezTo>
                    <a:pt x="932" y="1450"/>
                    <a:pt x="933" y="1451"/>
                    <a:pt x="932" y="1453"/>
                  </a:cubicBezTo>
                  <a:close/>
                  <a:moveTo>
                    <a:pt x="931" y="1466"/>
                  </a:moveTo>
                  <a:lnTo>
                    <a:pt x="931" y="1466"/>
                  </a:lnTo>
                  <a:cubicBezTo>
                    <a:pt x="931" y="1467"/>
                    <a:pt x="929" y="1468"/>
                    <a:pt x="927" y="1468"/>
                  </a:cubicBezTo>
                  <a:cubicBezTo>
                    <a:pt x="926" y="1467"/>
                    <a:pt x="925" y="1465"/>
                    <a:pt x="925" y="1464"/>
                  </a:cubicBezTo>
                  <a:lnTo>
                    <a:pt x="925" y="1464"/>
                  </a:lnTo>
                  <a:cubicBezTo>
                    <a:pt x="926" y="1462"/>
                    <a:pt x="928" y="1461"/>
                    <a:pt x="929" y="1462"/>
                  </a:cubicBezTo>
                  <a:cubicBezTo>
                    <a:pt x="931" y="1462"/>
                    <a:pt x="932" y="1464"/>
                    <a:pt x="931" y="1466"/>
                  </a:cubicBezTo>
                  <a:close/>
                  <a:moveTo>
                    <a:pt x="930" y="1478"/>
                  </a:moveTo>
                  <a:lnTo>
                    <a:pt x="930" y="1478"/>
                  </a:lnTo>
                  <a:cubicBezTo>
                    <a:pt x="930" y="1480"/>
                    <a:pt x="928" y="1481"/>
                    <a:pt x="927" y="1480"/>
                  </a:cubicBezTo>
                  <a:cubicBezTo>
                    <a:pt x="925" y="1479"/>
                    <a:pt x="924" y="1478"/>
                    <a:pt x="925" y="1476"/>
                  </a:cubicBezTo>
                  <a:lnTo>
                    <a:pt x="925" y="1476"/>
                  </a:lnTo>
                  <a:cubicBezTo>
                    <a:pt x="925" y="1474"/>
                    <a:pt x="927" y="1474"/>
                    <a:pt x="928" y="1474"/>
                  </a:cubicBezTo>
                  <a:cubicBezTo>
                    <a:pt x="930" y="1475"/>
                    <a:pt x="931" y="1476"/>
                    <a:pt x="930" y="1478"/>
                  </a:cubicBezTo>
                  <a:close/>
                  <a:moveTo>
                    <a:pt x="929" y="1490"/>
                  </a:moveTo>
                  <a:lnTo>
                    <a:pt x="929" y="1490"/>
                  </a:lnTo>
                  <a:cubicBezTo>
                    <a:pt x="929" y="1492"/>
                    <a:pt x="927" y="1493"/>
                    <a:pt x="925" y="1492"/>
                  </a:cubicBezTo>
                  <a:cubicBezTo>
                    <a:pt x="924" y="1492"/>
                    <a:pt x="923" y="1490"/>
                    <a:pt x="923" y="1489"/>
                  </a:cubicBezTo>
                  <a:lnTo>
                    <a:pt x="923" y="1489"/>
                  </a:lnTo>
                  <a:cubicBezTo>
                    <a:pt x="924" y="1487"/>
                    <a:pt x="926" y="1486"/>
                    <a:pt x="927" y="1487"/>
                  </a:cubicBezTo>
                  <a:cubicBezTo>
                    <a:pt x="929" y="1487"/>
                    <a:pt x="930" y="1489"/>
                    <a:pt x="929" y="1490"/>
                  </a:cubicBezTo>
                  <a:close/>
                  <a:moveTo>
                    <a:pt x="928" y="1503"/>
                  </a:moveTo>
                  <a:lnTo>
                    <a:pt x="928" y="1503"/>
                  </a:lnTo>
                  <a:cubicBezTo>
                    <a:pt x="928" y="1505"/>
                    <a:pt x="926" y="1505"/>
                    <a:pt x="924" y="1505"/>
                  </a:cubicBezTo>
                  <a:cubicBezTo>
                    <a:pt x="923" y="1504"/>
                    <a:pt x="922" y="1503"/>
                    <a:pt x="922" y="1501"/>
                  </a:cubicBezTo>
                  <a:lnTo>
                    <a:pt x="922" y="1501"/>
                  </a:lnTo>
                  <a:cubicBezTo>
                    <a:pt x="923" y="1499"/>
                    <a:pt x="925" y="1498"/>
                    <a:pt x="926" y="1499"/>
                  </a:cubicBezTo>
                  <a:cubicBezTo>
                    <a:pt x="928" y="1500"/>
                    <a:pt x="929" y="1501"/>
                    <a:pt x="928" y="1503"/>
                  </a:cubicBezTo>
                  <a:close/>
                  <a:moveTo>
                    <a:pt x="927" y="1515"/>
                  </a:moveTo>
                  <a:lnTo>
                    <a:pt x="927" y="1515"/>
                  </a:lnTo>
                  <a:cubicBezTo>
                    <a:pt x="927" y="1517"/>
                    <a:pt x="925" y="1518"/>
                    <a:pt x="923" y="1517"/>
                  </a:cubicBezTo>
                  <a:cubicBezTo>
                    <a:pt x="922" y="1517"/>
                    <a:pt x="921" y="1515"/>
                    <a:pt x="921" y="1513"/>
                  </a:cubicBezTo>
                  <a:lnTo>
                    <a:pt x="921" y="1513"/>
                  </a:lnTo>
                  <a:cubicBezTo>
                    <a:pt x="922" y="1512"/>
                    <a:pt x="924" y="1511"/>
                    <a:pt x="925" y="1511"/>
                  </a:cubicBezTo>
                  <a:cubicBezTo>
                    <a:pt x="927" y="1512"/>
                    <a:pt x="928" y="1514"/>
                    <a:pt x="927" y="1515"/>
                  </a:cubicBezTo>
                  <a:close/>
                  <a:moveTo>
                    <a:pt x="926" y="1528"/>
                  </a:moveTo>
                  <a:lnTo>
                    <a:pt x="926" y="1528"/>
                  </a:lnTo>
                  <a:cubicBezTo>
                    <a:pt x="926" y="1530"/>
                    <a:pt x="924" y="1530"/>
                    <a:pt x="922" y="1530"/>
                  </a:cubicBezTo>
                  <a:cubicBezTo>
                    <a:pt x="921" y="1529"/>
                    <a:pt x="920" y="1528"/>
                    <a:pt x="920" y="1526"/>
                  </a:cubicBezTo>
                  <a:lnTo>
                    <a:pt x="920" y="1526"/>
                  </a:lnTo>
                  <a:cubicBezTo>
                    <a:pt x="921" y="1524"/>
                    <a:pt x="922" y="1523"/>
                    <a:pt x="924" y="1524"/>
                  </a:cubicBezTo>
                  <a:cubicBezTo>
                    <a:pt x="926" y="1524"/>
                    <a:pt x="927" y="1526"/>
                    <a:pt x="926" y="1528"/>
                  </a:cubicBezTo>
                  <a:close/>
                  <a:moveTo>
                    <a:pt x="925" y="1540"/>
                  </a:moveTo>
                  <a:lnTo>
                    <a:pt x="925" y="1540"/>
                  </a:lnTo>
                  <a:cubicBezTo>
                    <a:pt x="924" y="1542"/>
                    <a:pt x="923" y="1543"/>
                    <a:pt x="921" y="1542"/>
                  </a:cubicBezTo>
                  <a:cubicBezTo>
                    <a:pt x="919" y="1542"/>
                    <a:pt x="918" y="1540"/>
                    <a:pt x="919" y="1538"/>
                  </a:cubicBezTo>
                  <a:lnTo>
                    <a:pt x="919" y="1538"/>
                  </a:lnTo>
                  <a:cubicBezTo>
                    <a:pt x="919" y="1537"/>
                    <a:pt x="921" y="1536"/>
                    <a:pt x="923" y="1536"/>
                  </a:cubicBezTo>
                  <a:cubicBezTo>
                    <a:pt x="925" y="1537"/>
                    <a:pt x="925" y="1539"/>
                    <a:pt x="925" y="1540"/>
                  </a:cubicBezTo>
                  <a:close/>
                  <a:moveTo>
                    <a:pt x="924" y="1553"/>
                  </a:moveTo>
                  <a:lnTo>
                    <a:pt x="924" y="1553"/>
                  </a:lnTo>
                  <a:cubicBezTo>
                    <a:pt x="923" y="1554"/>
                    <a:pt x="921" y="1555"/>
                    <a:pt x="920" y="1555"/>
                  </a:cubicBezTo>
                  <a:cubicBezTo>
                    <a:pt x="918" y="1554"/>
                    <a:pt x="917" y="1552"/>
                    <a:pt x="918" y="1551"/>
                  </a:cubicBezTo>
                  <a:lnTo>
                    <a:pt x="918" y="1551"/>
                  </a:lnTo>
                  <a:cubicBezTo>
                    <a:pt x="918" y="1549"/>
                    <a:pt x="920" y="1548"/>
                    <a:pt x="922" y="1549"/>
                  </a:cubicBezTo>
                  <a:cubicBezTo>
                    <a:pt x="923" y="1549"/>
                    <a:pt x="924" y="1551"/>
                    <a:pt x="924" y="1553"/>
                  </a:cubicBezTo>
                  <a:close/>
                  <a:moveTo>
                    <a:pt x="922" y="1565"/>
                  </a:moveTo>
                  <a:lnTo>
                    <a:pt x="922" y="1565"/>
                  </a:lnTo>
                  <a:cubicBezTo>
                    <a:pt x="922" y="1567"/>
                    <a:pt x="920" y="1568"/>
                    <a:pt x="918" y="1567"/>
                  </a:cubicBezTo>
                  <a:cubicBezTo>
                    <a:pt x="917" y="1567"/>
                    <a:pt x="916" y="1565"/>
                    <a:pt x="916" y="1563"/>
                  </a:cubicBezTo>
                  <a:lnTo>
                    <a:pt x="916" y="1563"/>
                  </a:lnTo>
                  <a:cubicBezTo>
                    <a:pt x="917" y="1562"/>
                    <a:pt x="919" y="1561"/>
                    <a:pt x="920" y="1561"/>
                  </a:cubicBezTo>
                  <a:cubicBezTo>
                    <a:pt x="922" y="1562"/>
                    <a:pt x="923" y="1564"/>
                    <a:pt x="922" y="1565"/>
                  </a:cubicBezTo>
                  <a:close/>
                  <a:moveTo>
                    <a:pt x="921" y="1578"/>
                  </a:moveTo>
                  <a:lnTo>
                    <a:pt x="921" y="1578"/>
                  </a:lnTo>
                  <a:cubicBezTo>
                    <a:pt x="920" y="1579"/>
                    <a:pt x="918" y="1580"/>
                    <a:pt x="917" y="1580"/>
                  </a:cubicBezTo>
                  <a:cubicBezTo>
                    <a:pt x="915" y="1579"/>
                    <a:pt x="914" y="1577"/>
                    <a:pt x="915" y="1576"/>
                  </a:cubicBezTo>
                  <a:lnTo>
                    <a:pt x="915" y="1576"/>
                  </a:lnTo>
                  <a:cubicBezTo>
                    <a:pt x="915" y="1574"/>
                    <a:pt x="917" y="1573"/>
                    <a:pt x="919" y="1574"/>
                  </a:cubicBezTo>
                  <a:cubicBezTo>
                    <a:pt x="920" y="1574"/>
                    <a:pt x="921" y="1576"/>
                    <a:pt x="921" y="1578"/>
                  </a:cubicBezTo>
                  <a:close/>
                  <a:moveTo>
                    <a:pt x="919" y="1590"/>
                  </a:moveTo>
                  <a:lnTo>
                    <a:pt x="919" y="1590"/>
                  </a:lnTo>
                  <a:cubicBezTo>
                    <a:pt x="919" y="1592"/>
                    <a:pt x="917" y="1593"/>
                    <a:pt x="916" y="1592"/>
                  </a:cubicBezTo>
                  <a:cubicBezTo>
                    <a:pt x="914" y="1591"/>
                    <a:pt x="913" y="1590"/>
                    <a:pt x="914" y="1588"/>
                  </a:cubicBezTo>
                  <a:lnTo>
                    <a:pt x="914" y="1588"/>
                  </a:lnTo>
                  <a:cubicBezTo>
                    <a:pt x="914" y="1586"/>
                    <a:pt x="916" y="1586"/>
                    <a:pt x="917" y="1586"/>
                  </a:cubicBezTo>
                  <a:cubicBezTo>
                    <a:pt x="919" y="1587"/>
                    <a:pt x="920" y="1588"/>
                    <a:pt x="919" y="1590"/>
                  </a:cubicBezTo>
                  <a:close/>
                  <a:moveTo>
                    <a:pt x="918" y="1602"/>
                  </a:moveTo>
                  <a:lnTo>
                    <a:pt x="918" y="1602"/>
                  </a:lnTo>
                  <a:cubicBezTo>
                    <a:pt x="917" y="1604"/>
                    <a:pt x="916" y="1605"/>
                    <a:pt x="914" y="1604"/>
                  </a:cubicBezTo>
                  <a:cubicBezTo>
                    <a:pt x="912" y="1604"/>
                    <a:pt x="911" y="1602"/>
                    <a:pt x="912" y="1600"/>
                  </a:cubicBezTo>
                  <a:lnTo>
                    <a:pt x="912" y="1600"/>
                  </a:lnTo>
                  <a:cubicBezTo>
                    <a:pt x="913" y="1599"/>
                    <a:pt x="914" y="1598"/>
                    <a:pt x="916" y="1598"/>
                  </a:cubicBezTo>
                  <a:cubicBezTo>
                    <a:pt x="918" y="1599"/>
                    <a:pt x="918" y="1601"/>
                    <a:pt x="918" y="1602"/>
                  </a:cubicBezTo>
                  <a:close/>
                  <a:moveTo>
                    <a:pt x="916" y="1615"/>
                  </a:moveTo>
                  <a:lnTo>
                    <a:pt x="916" y="1615"/>
                  </a:lnTo>
                  <a:cubicBezTo>
                    <a:pt x="916" y="1616"/>
                    <a:pt x="914" y="1617"/>
                    <a:pt x="912" y="1617"/>
                  </a:cubicBezTo>
                  <a:cubicBezTo>
                    <a:pt x="911" y="1616"/>
                    <a:pt x="910" y="1615"/>
                    <a:pt x="910" y="1613"/>
                  </a:cubicBezTo>
                  <a:lnTo>
                    <a:pt x="910" y="1613"/>
                  </a:lnTo>
                  <a:cubicBezTo>
                    <a:pt x="911" y="1611"/>
                    <a:pt x="913" y="1610"/>
                    <a:pt x="914" y="1611"/>
                  </a:cubicBezTo>
                  <a:cubicBezTo>
                    <a:pt x="916" y="1611"/>
                    <a:pt x="917" y="1613"/>
                    <a:pt x="916" y="1615"/>
                  </a:cubicBezTo>
                  <a:close/>
                  <a:moveTo>
                    <a:pt x="915" y="1627"/>
                  </a:moveTo>
                  <a:lnTo>
                    <a:pt x="915" y="1627"/>
                  </a:lnTo>
                  <a:cubicBezTo>
                    <a:pt x="914" y="1629"/>
                    <a:pt x="912" y="1630"/>
                    <a:pt x="911" y="1629"/>
                  </a:cubicBezTo>
                  <a:cubicBezTo>
                    <a:pt x="909" y="1629"/>
                    <a:pt x="908" y="1627"/>
                    <a:pt x="909" y="1625"/>
                  </a:cubicBezTo>
                  <a:lnTo>
                    <a:pt x="909" y="1625"/>
                  </a:lnTo>
                  <a:cubicBezTo>
                    <a:pt x="909" y="1624"/>
                    <a:pt x="911" y="1623"/>
                    <a:pt x="913" y="1623"/>
                  </a:cubicBezTo>
                  <a:cubicBezTo>
                    <a:pt x="914" y="1624"/>
                    <a:pt x="915" y="1626"/>
                    <a:pt x="915" y="1627"/>
                  </a:cubicBezTo>
                  <a:close/>
                  <a:moveTo>
                    <a:pt x="913" y="1640"/>
                  </a:moveTo>
                  <a:lnTo>
                    <a:pt x="913" y="1640"/>
                  </a:lnTo>
                  <a:cubicBezTo>
                    <a:pt x="913" y="1641"/>
                    <a:pt x="911" y="1642"/>
                    <a:pt x="909" y="1642"/>
                  </a:cubicBezTo>
                  <a:cubicBezTo>
                    <a:pt x="908" y="1641"/>
                    <a:pt x="907" y="1639"/>
                    <a:pt x="907" y="1638"/>
                  </a:cubicBezTo>
                  <a:lnTo>
                    <a:pt x="907" y="1638"/>
                  </a:lnTo>
                  <a:cubicBezTo>
                    <a:pt x="908" y="1636"/>
                    <a:pt x="909" y="1635"/>
                    <a:pt x="911" y="1636"/>
                  </a:cubicBezTo>
                  <a:cubicBezTo>
                    <a:pt x="913" y="1636"/>
                    <a:pt x="914" y="1638"/>
                    <a:pt x="913" y="1640"/>
                  </a:cubicBezTo>
                  <a:close/>
                  <a:moveTo>
                    <a:pt x="911" y="1652"/>
                  </a:moveTo>
                  <a:lnTo>
                    <a:pt x="911" y="1652"/>
                  </a:lnTo>
                  <a:cubicBezTo>
                    <a:pt x="911" y="1654"/>
                    <a:pt x="909" y="1655"/>
                    <a:pt x="907" y="1654"/>
                  </a:cubicBezTo>
                  <a:cubicBezTo>
                    <a:pt x="906" y="1653"/>
                    <a:pt x="905" y="1652"/>
                    <a:pt x="906" y="1650"/>
                  </a:cubicBezTo>
                  <a:lnTo>
                    <a:pt x="906" y="1650"/>
                  </a:lnTo>
                  <a:cubicBezTo>
                    <a:pt x="906" y="1648"/>
                    <a:pt x="908" y="1648"/>
                    <a:pt x="909" y="1648"/>
                  </a:cubicBezTo>
                  <a:cubicBezTo>
                    <a:pt x="911" y="1649"/>
                    <a:pt x="912" y="1650"/>
                    <a:pt x="911" y="1652"/>
                  </a:cubicBezTo>
                  <a:close/>
                  <a:moveTo>
                    <a:pt x="910" y="1664"/>
                  </a:moveTo>
                  <a:lnTo>
                    <a:pt x="910" y="1664"/>
                  </a:lnTo>
                  <a:cubicBezTo>
                    <a:pt x="909" y="1666"/>
                    <a:pt x="907" y="1667"/>
                    <a:pt x="906" y="1666"/>
                  </a:cubicBezTo>
                  <a:cubicBezTo>
                    <a:pt x="904" y="1666"/>
                    <a:pt x="903" y="1664"/>
                    <a:pt x="904" y="1662"/>
                  </a:cubicBezTo>
                  <a:lnTo>
                    <a:pt x="904" y="1662"/>
                  </a:lnTo>
                  <a:cubicBezTo>
                    <a:pt x="904" y="1661"/>
                    <a:pt x="906" y="1660"/>
                    <a:pt x="908" y="1660"/>
                  </a:cubicBezTo>
                  <a:cubicBezTo>
                    <a:pt x="909" y="1661"/>
                    <a:pt x="910" y="1663"/>
                    <a:pt x="910" y="1664"/>
                  </a:cubicBezTo>
                  <a:close/>
                  <a:moveTo>
                    <a:pt x="908" y="1677"/>
                  </a:moveTo>
                  <a:lnTo>
                    <a:pt x="908" y="1677"/>
                  </a:lnTo>
                  <a:cubicBezTo>
                    <a:pt x="907" y="1678"/>
                    <a:pt x="905" y="1679"/>
                    <a:pt x="904" y="1679"/>
                  </a:cubicBezTo>
                  <a:cubicBezTo>
                    <a:pt x="902" y="1678"/>
                    <a:pt x="901" y="1676"/>
                    <a:pt x="902" y="1675"/>
                  </a:cubicBezTo>
                  <a:lnTo>
                    <a:pt x="902" y="1675"/>
                  </a:lnTo>
                  <a:cubicBezTo>
                    <a:pt x="902" y="1673"/>
                    <a:pt x="904" y="1672"/>
                    <a:pt x="906" y="1673"/>
                  </a:cubicBezTo>
                  <a:cubicBezTo>
                    <a:pt x="907" y="1673"/>
                    <a:pt x="908" y="1675"/>
                    <a:pt x="908" y="1677"/>
                  </a:cubicBezTo>
                  <a:close/>
                  <a:moveTo>
                    <a:pt x="906" y="1689"/>
                  </a:moveTo>
                  <a:lnTo>
                    <a:pt x="906" y="1689"/>
                  </a:lnTo>
                  <a:cubicBezTo>
                    <a:pt x="905" y="1691"/>
                    <a:pt x="904" y="1692"/>
                    <a:pt x="902" y="1691"/>
                  </a:cubicBezTo>
                  <a:cubicBezTo>
                    <a:pt x="900" y="1691"/>
                    <a:pt x="899" y="1689"/>
                    <a:pt x="900" y="1687"/>
                  </a:cubicBezTo>
                  <a:lnTo>
                    <a:pt x="900" y="1687"/>
                  </a:lnTo>
                  <a:cubicBezTo>
                    <a:pt x="900" y="1686"/>
                    <a:pt x="902" y="1685"/>
                    <a:pt x="904" y="1685"/>
                  </a:cubicBezTo>
                  <a:cubicBezTo>
                    <a:pt x="905" y="1686"/>
                    <a:pt x="906" y="1688"/>
                    <a:pt x="906" y="1689"/>
                  </a:cubicBezTo>
                  <a:close/>
                  <a:moveTo>
                    <a:pt x="904" y="1702"/>
                  </a:moveTo>
                  <a:lnTo>
                    <a:pt x="904" y="1702"/>
                  </a:lnTo>
                  <a:cubicBezTo>
                    <a:pt x="903" y="1703"/>
                    <a:pt x="902" y="1704"/>
                    <a:pt x="900" y="1704"/>
                  </a:cubicBezTo>
                  <a:cubicBezTo>
                    <a:pt x="898" y="1703"/>
                    <a:pt x="897" y="1701"/>
                    <a:pt x="898" y="1700"/>
                  </a:cubicBezTo>
                  <a:lnTo>
                    <a:pt x="898" y="1700"/>
                  </a:lnTo>
                  <a:cubicBezTo>
                    <a:pt x="899" y="1698"/>
                    <a:pt x="900" y="1697"/>
                    <a:pt x="902" y="1698"/>
                  </a:cubicBezTo>
                  <a:cubicBezTo>
                    <a:pt x="904" y="1698"/>
                    <a:pt x="905" y="1700"/>
                    <a:pt x="904" y="1702"/>
                  </a:cubicBezTo>
                  <a:close/>
                  <a:moveTo>
                    <a:pt x="902" y="1714"/>
                  </a:moveTo>
                  <a:lnTo>
                    <a:pt x="902" y="1714"/>
                  </a:lnTo>
                  <a:cubicBezTo>
                    <a:pt x="901" y="1715"/>
                    <a:pt x="900" y="1716"/>
                    <a:pt x="898" y="1716"/>
                  </a:cubicBezTo>
                  <a:cubicBezTo>
                    <a:pt x="896" y="1715"/>
                    <a:pt x="895" y="1714"/>
                    <a:pt x="896" y="1712"/>
                  </a:cubicBezTo>
                  <a:lnTo>
                    <a:pt x="896" y="1712"/>
                  </a:lnTo>
                  <a:cubicBezTo>
                    <a:pt x="897" y="1710"/>
                    <a:pt x="898" y="1709"/>
                    <a:pt x="900" y="1710"/>
                  </a:cubicBezTo>
                  <a:cubicBezTo>
                    <a:pt x="902" y="1710"/>
                    <a:pt x="902" y="1712"/>
                    <a:pt x="902" y="1714"/>
                  </a:cubicBezTo>
                  <a:close/>
                  <a:moveTo>
                    <a:pt x="900" y="1726"/>
                  </a:moveTo>
                  <a:lnTo>
                    <a:pt x="900" y="1726"/>
                  </a:lnTo>
                  <a:cubicBezTo>
                    <a:pt x="899" y="1728"/>
                    <a:pt x="897" y="1729"/>
                    <a:pt x="896" y="1728"/>
                  </a:cubicBezTo>
                  <a:cubicBezTo>
                    <a:pt x="894" y="1728"/>
                    <a:pt x="893" y="1726"/>
                    <a:pt x="894" y="1724"/>
                  </a:cubicBezTo>
                  <a:lnTo>
                    <a:pt x="894" y="1724"/>
                  </a:lnTo>
                  <a:cubicBezTo>
                    <a:pt x="894" y="1723"/>
                    <a:pt x="896" y="1722"/>
                    <a:pt x="898" y="1722"/>
                  </a:cubicBezTo>
                  <a:cubicBezTo>
                    <a:pt x="899" y="1723"/>
                    <a:pt x="900" y="1725"/>
                    <a:pt x="900" y="1726"/>
                  </a:cubicBezTo>
                  <a:close/>
                  <a:moveTo>
                    <a:pt x="898" y="1739"/>
                  </a:moveTo>
                  <a:lnTo>
                    <a:pt x="898" y="1739"/>
                  </a:lnTo>
                  <a:cubicBezTo>
                    <a:pt x="897" y="1740"/>
                    <a:pt x="895" y="1741"/>
                    <a:pt x="894" y="1740"/>
                  </a:cubicBezTo>
                  <a:cubicBezTo>
                    <a:pt x="892" y="1740"/>
                    <a:pt x="891" y="1738"/>
                    <a:pt x="892" y="1737"/>
                  </a:cubicBezTo>
                  <a:lnTo>
                    <a:pt x="892" y="1737"/>
                  </a:lnTo>
                  <a:cubicBezTo>
                    <a:pt x="892" y="1735"/>
                    <a:pt x="894" y="1734"/>
                    <a:pt x="896" y="1735"/>
                  </a:cubicBezTo>
                  <a:cubicBezTo>
                    <a:pt x="897" y="1735"/>
                    <a:pt x="898" y="1737"/>
                    <a:pt x="898" y="1739"/>
                  </a:cubicBezTo>
                  <a:close/>
                  <a:moveTo>
                    <a:pt x="896" y="1751"/>
                  </a:moveTo>
                  <a:lnTo>
                    <a:pt x="896" y="1751"/>
                  </a:lnTo>
                  <a:cubicBezTo>
                    <a:pt x="895" y="1752"/>
                    <a:pt x="893" y="1753"/>
                    <a:pt x="892" y="1753"/>
                  </a:cubicBezTo>
                  <a:cubicBezTo>
                    <a:pt x="890" y="1752"/>
                    <a:pt x="889" y="1750"/>
                    <a:pt x="890" y="1749"/>
                  </a:cubicBezTo>
                  <a:lnTo>
                    <a:pt x="890" y="1749"/>
                  </a:lnTo>
                  <a:cubicBezTo>
                    <a:pt x="890" y="1747"/>
                    <a:pt x="892" y="1746"/>
                    <a:pt x="894" y="1747"/>
                  </a:cubicBezTo>
                  <a:cubicBezTo>
                    <a:pt x="895" y="1747"/>
                    <a:pt x="896" y="1749"/>
                    <a:pt x="896" y="1751"/>
                  </a:cubicBezTo>
                  <a:close/>
                  <a:moveTo>
                    <a:pt x="893" y="1763"/>
                  </a:moveTo>
                  <a:lnTo>
                    <a:pt x="893" y="1763"/>
                  </a:lnTo>
                  <a:cubicBezTo>
                    <a:pt x="893" y="1765"/>
                    <a:pt x="891" y="1766"/>
                    <a:pt x="889" y="1765"/>
                  </a:cubicBezTo>
                  <a:cubicBezTo>
                    <a:pt x="888" y="1765"/>
                    <a:pt x="887" y="1763"/>
                    <a:pt x="887" y="1761"/>
                  </a:cubicBezTo>
                  <a:lnTo>
                    <a:pt x="887" y="1761"/>
                  </a:lnTo>
                  <a:cubicBezTo>
                    <a:pt x="888" y="1760"/>
                    <a:pt x="890" y="1759"/>
                    <a:pt x="891" y="1759"/>
                  </a:cubicBezTo>
                  <a:cubicBezTo>
                    <a:pt x="893" y="1760"/>
                    <a:pt x="894" y="1762"/>
                    <a:pt x="893" y="1763"/>
                  </a:cubicBezTo>
                  <a:close/>
                  <a:moveTo>
                    <a:pt x="891" y="1775"/>
                  </a:moveTo>
                  <a:lnTo>
                    <a:pt x="891" y="1775"/>
                  </a:lnTo>
                  <a:cubicBezTo>
                    <a:pt x="890" y="1777"/>
                    <a:pt x="889" y="1778"/>
                    <a:pt x="887" y="1777"/>
                  </a:cubicBezTo>
                  <a:cubicBezTo>
                    <a:pt x="885" y="1777"/>
                    <a:pt x="884" y="1775"/>
                    <a:pt x="885" y="1773"/>
                  </a:cubicBezTo>
                  <a:lnTo>
                    <a:pt x="885" y="1773"/>
                  </a:lnTo>
                  <a:cubicBezTo>
                    <a:pt x="886" y="1772"/>
                    <a:pt x="887" y="1771"/>
                    <a:pt x="889" y="1771"/>
                  </a:cubicBezTo>
                  <a:cubicBezTo>
                    <a:pt x="891" y="1772"/>
                    <a:pt x="891" y="1774"/>
                    <a:pt x="891" y="1775"/>
                  </a:cubicBezTo>
                  <a:close/>
                  <a:moveTo>
                    <a:pt x="889" y="1788"/>
                  </a:moveTo>
                  <a:lnTo>
                    <a:pt x="889" y="1788"/>
                  </a:lnTo>
                  <a:cubicBezTo>
                    <a:pt x="888" y="1789"/>
                    <a:pt x="886" y="1790"/>
                    <a:pt x="885" y="1790"/>
                  </a:cubicBezTo>
                  <a:cubicBezTo>
                    <a:pt x="883" y="1789"/>
                    <a:pt x="882" y="1787"/>
                    <a:pt x="883" y="1786"/>
                  </a:cubicBezTo>
                  <a:lnTo>
                    <a:pt x="883" y="1786"/>
                  </a:lnTo>
                  <a:cubicBezTo>
                    <a:pt x="883" y="1784"/>
                    <a:pt x="885" y="1783"/>
                    <a:pt x="887" y="1784"/>
                  </a:cubicBezTo>
                  <a:cubicBezTo>
                    <a:pt x="888" y="1784"/>
                    <a:pt x="889" y="1786"/>
                    <a:pt x="889" y="1788"/>
                  </a:cubicBezTo>
                  <a:close/>
                  <a:moveTo>
                    <a:pt x="886" y="1800"/>
                  </a:moveTo>
                  <a:lnTo>
                    <a:pt x="886" y="1800"/>
                  </a:lnTo>
                  <a:cubicBezTo>
                    <a:pt x="886" y="1802"/>
                    <a:pt x="884" y="1802"/>
                    <a:pt x="882" y="1802"/>
                  </a:cubicBezTo>
                  <a:cubicBezTo>
                    <a:pt x="881" y="1801"/>
                    <a:pt x="880" y="1800"/>
                    <a:pt x="880" y="1798"/>
                  </a:cubicBezTo>
                  <a:lnTo>
                    <a:pt x="880" y="1798"/>
                  </a:lnTo>
                  <a:cubicBezTo>
                    <a:pt x="881" y="1796"/>
                    <a:pt x="883" y="1795"/>
                    <a:pt x="884" y="1796"/>
                  </a:cubicBezTo>
                  <a:cubicBezTo>
                    <a:pt x="886" y="1797"/>
                    <a:pt x="887" y="1798"/>
                    <a:pt x="886" y="1800"/>
                  </a:cubicBezTo>
                  <a:close/>
                  <a:moveTo>
                    <a:pt x="884" y="1812"/>
                  </a:moveTo>
                  <a:lnTo>
                    <a:pt x="884" y="1812"/>
                  </a:lnTo>
                  <a:cubicBezTo>
                    <a:pt x="883" y="1814"/>
                    <a:pt x="881" y="1815"/>
                    <a:pt x="880" y="1814"/>
                  </a:cubicBezTo>
                  <a:cubicBezTo>
                    <a:pt x="878" y="1814"/>
                    <a:pt x="877" y="1812"/>
                    <a:pt x="878" y="1810"/>
                  </a:cubicBezTo>
                  <a:lnTo>
                    <a:pt x="878" y="1810"/>
                  </a:lnTo>
                  <a:cubicBezTo>
                    <a:pt x="878" y="1809"/>
                    <a:pt x="880" y="1808"/>
                    <a:pt x="882" y="1808"/>
                  </a:cubicBezTo>
                  <a:cubicBezTo>
                    <a:pt x="883" y="1809"/>
                    <a:pt x="884" y="1811"/>
                    <a:pt x="884" y="1812"/>
                  </a:cubicBezTo>
                  <a:close/>
                  <a:moveTo>
                    <a:pt x="881" y="1824"/>
                  </a:moveTo>
                  <a:lnTo>
                    <a:pt x="881" y="1824"/>
                  </a:lnTo>
                  <a:cubicBezTo>
                    <a:pt x="880" y="1826"/>
                    <a:pt x="879" y="1827"/>
                    <a:pt x="877" y="1826"/>
                  </a:cubicBezTo>
                  <a:cubicBezTo>
                    <a:pt x="875" y="1826"/>
                    <a:pt x="875" y="1824"/>
                    <a:pt x="875" y="1822"/>
                  </a:cubicBezTo>
                  <a:lnTo>
                    <a:pt x="875" y="1822"/>
                  </a:lnTo>
                  <a:cubicBezTo>
                    <a:pt x="876" y="1821"/>
                    <a:pt x="877" y="1820"/>
                    <a:pt x="879" y="1820"/>
                  </a:cubicBezTo>
                  <a:cubicBezTo>
                    <a:pt x="881" y="1821"/>
                    <a:pt x="882" y="1823"/>
                    <a:pt x="881" y="1824"/>
                  </a:cubicBezTo>
                  <a:close/>
                  <a:moveTo>
                    <a:pt x="878" y="1837"/>
                  </a:moveTo>
                  <a:lnTo>
                    <a:pt x="878" y="1837"/>
                  </a:lnTo>
                  <a:cubicBezTo>
                    <a:pt x="878" y="1838"/>
                    <a:pt x="876" y="1839"/>
                    <a:pt x="874" y="1839"/>
                  </a:cubicBezTo>
                  <a:cubicBezTo>
                    <a:pt x="873" y="1838"/>
                    <a:pt x="872" y="1836"/>
                    <a:pt x="872" y="1835"/>
                  </a:cubicBezTo>
                  <a:lnTo>
                    <a:pt x="872" y="1835"/>
                  </a:lnTo>
                  <a:cubicBezTo>
                    <a:pt x="873" y="1833"/>
                    <a:pt x="875" y="1832"/>
                    <a:pt x="876" y="1833"/>
                  </a:cubicBezTo>
                  <a:cubicBezTo>
                    <a:pt x="878" y="1833"/>
                    <a:pt x="879" y="1835"/>
                    <a:pt x="878" y="1837"/>
                  </a:cubicBezTo>
                  <a:close/>
                  <a:moveTo>
                    <a:pt x="876" y="1849"/>
                  </a:moveTo>
                  <a:lnTo>
                    <a:pt x="876" y="1849"/>
                  </a:lnTo>
                  <a:cubicBezTo>
                    <a:pt x="875" y="1851"/>
                    <a:pt x="873" y="1851"/>
                    <a:pt x="872" y="1851"/>
                  </a:cubicBezTo>
                  <a:cubicBezTo>
                    <a:pt x="870" y="1850"/>
                    <a:pt x="869" y="1849"/>
                    <a:pt x="870" y="1847"/>
                  </a:cubicBezTo>
                  <a:lnTo>
                    <a:pt x="870" y="1847"/>
                  </a:lnTo>
                  <a:cubicBezTo>
                    <a:pt x="870" y="1845"/>
                    <a:pt x="872" y="1844"/>
                    <a:pt x="874" y="1845"/>
                  </a:cubicBezTo>
                  <a:cubicBezTo>
                    <a:pt x="875" y="1845"/>
                    <a:pt x="876" y="1847"/>
                    <a:pt x="876" y="1849"/>
                  </a:cubicBezTo>
                  <a:close/>
                  <a:moveTo>
                    <a:pt x="873" y="1861"/>
                  </a:moveTo>
                  <a:lnTo>
                    <a:pt x="873" y="1861"/>
                  </a:lnTo>
                  <a:cubicBezTo>
                    <a:pt x="872" y="1863"/>
                    <a:pt x="871" y="1864"/>
                    <a:pt x="869" y="1863"/>
                  </a:cubicBezTo>
                  <a:cubicBezTo>
                    <a:pt x="867" y="1863"/>
                    <a:pt x="866" y="1861"/>
                    <a:pt x="867" y="1859"/>
                  </a:cubicBezTo>
                  <a:lnTo>
                    <a:pt x="867" y="1859"/>
                  </a:lnTo>
                  <a:cubicBezTo>
                    <a:pt x="868" y="1857"/>
                    <a:pt x="869" y="1857"/>
                    <a:pt x="871" y="1857"/>
                  </a:cubicBezTo>
                  <a:cubicBezTo>
                    <a:pt x="873" y="1858"/>
                    <a:pt x="873" y="1859"/>
                    <a:pt x="873" y="1861"/>
                  </a:cubicBezTo>
                  <a:close/>
                  <a:moveTo>
                    <a:pt x="870" y="1873"/>
                  </a:moveTo>
                  <a:lnTo>
                    <a:pt x="870" y="1873"/>
                  </a:lnTo>
                  <a:cubicBezTo>
                    <a:pt x="869" y="1875"/>
                    <a:pt x="868" y="1876"/>
                    <a:pt x="866" y="1875"/>
                  </a:cubicBezTo>
                  <a:cubicBezTo>
                    <a:pt x="864" y="1875"/>
                    <a:pt x="864" y="1873"/>
                    <a:pt x="864" y="1871"/>
                  </a:cubicBezTo>
                  <a:lnTo>
                    <a:pt x="864" y="1871"/>
                  </a:lnTo>
                  <a:cubicBezTo>
                    <a:pt x="865" y="1870"/>
                    <a:pt x="866" y="1869"/>
                    <a:pt x="868" y="1869"/>
                  </a:cubicBezTo>
                  <a:cubicBezTo>
                    <a:pt x="870" y="1870"/>
                    <a:pt x="871" y="1872"/>
                    <a:pt x="870" y="1873"/>
                  </a:cubicBezTo>
                  <a:close/>
                  <a:moveTo>
                    <a:pt x="867" y="1885"/>
                  </a:moveTo>
                  <a:lnTo>
                    <a:pt x="867" y="1885"/>
                  </a:lnTo>
                  <a:cubicBezTo>
                    <a:pt x="866" y="1887"/>
                    <a:pt x="865" y="1888"/>
                    <a:pt x="863" y="1887"/>
                  </a:cubicBezTo>
                  <a:cubicBezTo>
                    <a:pt x="861" y="1887"/>
                    <a:pt x="861" y="1885"/>
                    <a:pt x="861" y="1883"/>
                  </a:cubicBezTo>
                  <a:lnTo>
                    <a:pt x="861" y="1883"/>
                  </a:lnTo>
                  <a:cubicBezTo>
                    <a:pt x="862" y="1882"/>
                    <a:pt x="863" y="1881"/>
                    <a:pt x="865" y="1881"/>
                  </a:cubicBezTo>
                  <a:cubicBezTo>
                    <a:pt x="867" y="1882"/>
                    <a:pt x="868" y="1884"/>
                    <a:pt x="867" y="1885"/>
                  </a:cubicBezTo>
                  <a:close/>
                  <a:moveTo>
                    <a:pt x="864" y="1898"/>
                  </a:moveTo>
                  <a:lnTo>
                    <a:pt x="864" y="1898"/>
                  </a:lnTo>
                  <a:cubicBezTo>
                    <a:pt x="864" y="1899"/>
                    <a:pt x="862" y="1900"/>
                    <a:pt x="860" y="1900"/>
                  </a:cubicBezTo>
                  <a:cubicBezTo>
                    <a:pt x="858" y="1899"/>
                    <a:pt x="858" y="1897"/>
                    <a:pt x="858" y="1896"/>
                  </a:cubicBezTo>
                  <a:lnTo>
                    <a:pt x="858" y="1896"/>
                  </a:lnTo>
                  <a:cubicBezTo>
                    <a:pt x="859" y="1894"/>
                    <a:pt x="860" y="1893"/>
                    <a:pt x="862" y="1894"/>
                  </a:cubicBezTo>
                  <a:cubicBezTo>
                    <a:pt x="864" y="1894"/>
                    <a:pt x="865" y="1896"/>
                    <a:pt x="864" y="1898"/>
                  </a:cubicBezTo>
                  <a:close/>
                  <a:moveTo>
                    <a:pt x="861" y="1910"/>
                  </a:moveTo>
                  <a:lnTo>
                    <a:pt x="861" y="1910"/>
                  </a:lnTo>
                  <a:cubicBezTo>
                    <a:pt x="861" y="1911"/>
                    <a:pt x="859" y="1912"/>
                    <a:pt x="857" y="1912"/>
                  </a:cubicBezTo>
                  <a:cubicBezTo>
                    <a:pt x="856" y="1911"/>
                    <a:pt x="855" y="1909"/>
                    <a:pt x="855" y="1908"/>
                  </a:cubicBezTo>
                  <a:lnTo>
                    <a:pt x="855" y="1908"/>
                  </a:lnTo>
                  <a:cubicBezTo>
                    <a:pt x="856" y="1906"/>
                    <a:pt x="857" y="1905"/>
                    <a:pt x="859" y="1906"/>
                  </a:cubicBezTo>
                  <a:cubicBezTo>
                    <a:pt x="861" y="1906"/>
                    <a:pt x="862" y="1908"/>
                    <a:pt x="861" y="1910"/>
                  </a:cubicBezTo>
                  <a:close/>
                  <a:moveTo>
                    <a:pt x="858" y="1922"/>
                  </a:moveTo>
                  <a:lnTo>
                    <a:pt x="858" y="1922"/>
                  </a:lnTo>
                  <a:cubicBezTo>
                    <a:pt x="857" y="1923"/>
                    <a:pt x="856" y="1924"/>
                    <a:pt x="854" y="1924"/>
                  </a:cubicBezTo>
                  <a:cubicBezTo>
                    <a:pt x="852" y="1923"/>
                    <a:pt x="851" y="1921"/>
                    <a:pt x="852" y="1920"/>
                  </a:cubicBezTo>
                  <a:lnTo>
                    <a:pt x="852" y="1920"/>
                  </a:lnTo>
                  <a:cubicBezTo>
                    <a:pt x="853" y="1918"/>
                    <a:pt x="854" y="1917"/>
                    <a:pt x="856" y="1918"/>
                  </a:cubicBezTo>
                  <a:cubicBezTo>
                    <a:pt x="858" y="1918"/>
                    <a:pt x="858" y="1920"/>
                    <a:pt x="858" y="1922"/>
                  </a:cubicBezTo>
                  <a:close/>
                  <a:moveTo>
                    <a:pt x="855" y="1934"/>
                  </a:moveTo>
                  <a:lnTo>
                    <a:pt x="855" y="1934"/>
                  </a:lnTo>
                  <a:cubicBezTo>
                    <a:pt x="854" y="1935"/>
                    <a:pt x="852" y="1936"/>
                    <a:pt x="851" y="1936"/>
                  </a:cubicBezTo>
                  <a:cubicBezTo>
                    <a:pt x="849" y="1935"/>
                    <a:pt x="848" y="1934"/>
                    <a:pt x="849" y="1932"/>
                  </a:cubicBezTo>
                  <a:lnTo>
                    <a:pt x="849" y="1932"/>
                  </a:lnTo>
                  <a:cubicBezTo>
                    <a:pt x="849" y="1930"/>
                    <a:pt x="851" y="1929"/>
                    <a:pt x="853" y="1930"/>
                  </a:cubicBezTo>
                  <a:cubicBezTo>
                    <a:pt x="854" y="1930"/>
                    <a:pt x="855" y="1932"/>
                    <a:pt x="855" y="1934"/>
                  </a:cubicBezTo>
                  <a:close/>
                  <a:moveTo>
                    <a:pt x="851" y="1946"/>
                  </a:moveTo>
                  <a:lnTo>
                    <a:pt x="851" y="1946"/>
                  </a:lnTo>
                  <a:cubicBezTo>
                    <a:pt x="851" y="1948"/>
                    <a:pt x="849" y="1948"/>
                    <a:pt x="847" y="1948"/>
                  </a:cubicBezTo>
                  <a:cubicBezTo>
                    <a:pt x="846" y="1947"/>
                    <a:pt x="845" y="1946"/>
                    <a:pt x="845" y="1944"/>
                  </a:cubicBezTo>
                  <a:lnTo>
                    <a:pt x="845" y="1944"/>
                  </a:lnTo>
                  <a:cubicBezTo>
                    <a:pt x="846" y="1942"/>
                    <a:pt x="848" y="1941"/>
                    <a:pt x="849" y="1942"/>
                  </a:cubicBezTo>
                  <a:cubicBezTo>
                    <a:pt x="851" y="1943"/>
                    <a:pt x="852" y="1944"/>
                    <a:pt x="851" y="1946"/>
                  </a:cubicBezTo>
                  <a:close/>
                  <a:moveTo>
                    <a:pt x="848" y="1958"/>
                  </a:moveTo>
                  <a:lnTo>
                    <a:pt x="848" y="1958"/>
                  </a:lnTo>
                  <a:cubicBezTo>
                    <a:pt x="848" y="1960"/>
                    <a:pt x="846" y="1961"/>
                    <a:pt x="844" y="1960"/>
                  </a:cubicBezTo>
                  <a:cubicBezTo>
                    <a:pt x="842" y="1959"/>
                    <a:pt x="842" y="1958"/>
                    <a:pt x="842" y="1956"/>
                  </a:cubicBezTo>
                  <a:lnTo>
                    <a:pt x="842" y="1956"/>
                  </a:lnTo>
                  <a:cubicBezTo>
                    <a:pt x="843" y="1954"/>
                    <a:pt x="844" y="1953"/>
                    <a:pt x="846" y="1954"/>
                  </a:cubicBezTo>
                  <a:cubicBezTo>
                    <a:pt x="848" y="1955"/>
                    <a:pt x="849" y="1956"/>
                    <a:pt x="848" y="1958"/>
                  </a:cubicBezTo>
                  <a:close/>
                  <a:moveTo>
                    <a:pt x="845" y="1970"/>
                  </a:moveTo>
                  <a:lnTo>
                    <a:pt x="845" y="1970"/>
                  </a:lnTo>
                  <a:cubicBezTo>
                    <a:pt x="844" y="1972"/>
                    <a:pt x="842" y="1973"/>
                    <a:pt x="841" y="1972"/>
                  </a:cubicBezTo>
                  <a:cubicBezTo>
                    <a:pt x="839" y="1971"/>
                    <a:pt x="838" y="1970"/>
                    <a:pt x="839" y="1968"/>
                  </a:cubicBezTo>
                  <a:lnTo>
                    <a:pt x="839" y="1968"/>
                  </a:lnTo>
                  <a:cubicBezTo>
                    <a:pt x="839" y="1966"/>
                    <a:pt x="841" y="1965"/>
                    <a:pt x="843" y="1966"/>
                  </a:cubicBezTo>
                  <a:cubicBezTo>
                    <a:pt x="844" y="1967"/>
                    <a:pt x="845" y="1968"/>
                    <a:pt x="845" y="1970"/>
                  </a:cubicBezTo>
                  <a:close/>
                  <a:moveTo>
                    <a:pt x="841" y="1982"/>
                  </a:moveTo>
                  <a:lnTo>
                    <a:pt x="841" y="1982"/>
                  </a:lnTo>
                  <a:cubicBezTo>
                    <a:pt x="840" y="1984"/>
                    <a:pt x="839" y="1984"/>
                    <a:pt x="837" y="1984"/>
                  </a:cubicBezTo>
                  <a:cubicBezTo>
                    <a:pt x="835" y="1983"/>
                    <a:pt x="834" y="1982"/>
                    <a:pt x="835" y="1980"/>
                  </a:cubicBezTo>
                  <a:lnTo>
                    <a:pt x="835" y="1980"/>
                  </a:lnTo>
                  <a:cubicBezTo>
                    <a:pt x="836" y="1978"/>
                    <a:pt x="837" y="1977"/>
                    <a:pt x="839" y="1978"/>
                  </a:cubicBezTo>
                  <a:cubicBezTo>
                    <a:pt x="841" y="1979"/>
                    <a:pt x="841" y="1980"/>
                    <a:pt x="841" y="1982"/>
                  </a:cubicBezTo>
                  <a:close/>
                  <a:moveTo>
                    <a:pt x="837" y="1994"/>
                  </a:moveTo>
                  <a:lnTo>
                    <a:pt x="837" y="1994"/>
                  </a:lnTo>
                  <a:cubicBezTo>
                    <a:pt x="837" y="1996"/>
                    <a:pt x="835" y="1996"/>
                    <a:pt x="833" y="1996"/>
                  </a:cubicBezTo>
                  <a:cubicBezTo>
                    <a:pt x="832" y="1995"/>
                    <a:pt x="831" y="1994"/>
                    <a:pt x="831" y="1992"/>
                  </a:cubicBezTo>
                  <a:lnTo>
                    <a:pt x="831" y="1992"/>
                  </a:lnTo>
                  <a:cubicBezTo>
                    <a:pt x="832" y="1990"/>
                    <a:pt x="834" y="1989"/>
                    <a:pt x="835" y="1990"/>
                  </a:cubicBezTo>
                  <a:cubicBezTo>
                    <a:pt x="837" y="1991"/>
                    <a:pt x="838" y="1992"/>
                    <a:pt x="837" y="1994"/>
                  </a:cubicBezTo>
                  <a:close/>
                  <a:moveTo>
                    <a:pt x="833" y="2007"/>
                  </a:moveTo>
                  <a:lnTo>
                    <a:pt x="833" y="2007"/>
                  </a:lnTo>
                  <a:cubicBezTo>
                    <a:pt x="832" y="2008"/>
                    <a:pt x="830" y="2008"/>
                    <a:pt x="829" y="2008"/>
                  </a:cubicBezTo>
                  <a:cubicBezTo>
                    <a:pt x="828" y="2007"/>
                    <a:pt x="827" y="2005"/>
                    <a:pt x="828" y="2003"/>
                  </a:cubicBezTo>
                  <a:lnTo>
                    <a:pt x="828" y="2003"/>
                  </a:lnTo>
                  <a:cubicBezTo>
                    <a:pt x="829" y="2002"/>
                    <a:pt x="831" y="2001"/>
                    <a:pt x="833" y="2002"/>
                  </a:cubicBezTo>
                  <a:cubicBezTo>
                    <a:pt x="834" y="2003"/>
                    <a:pt x="834" y="2005"/>
                    <a:pt x="833" y="2007"/>
                  </a:cubicBezTo>
                  <a:close/>
                  <a:moveTo>
                    <a:pt x="829" y="2019"/>
                  </a:moveTo>
                  <a:lnTo>
                    <a:pt x="829" y="2019"/>
                  </a:lnTo>
                  <a:cubicBezTo>
                    <a:pt x="828" y="2020"/>
                    <a:pt x="827" y="2020"/>
                    <a:pt x="825" y="2019"/>
                  </a:cubicBezTo>
                  <a:cubicBezTo>
                    <a:pt x="824" y="2018"/>
                    <a:pt x="823" y="2017"/>
                    <a:pt x="824" y="2015"/>
                  </a:cubicBezTo>
                  <a:lnTo>
                    <a:pt x="824" y="2015"/>
                  </a:lnTo>
                  <a:cubicBezTo>
                    <a:pt x="825" y="2014"/>
                    <a:pt x="827" y="2013"/>
                    <a:pt x="829" y="2014"/>
                  </a:cubicBezTo>
                  <a:cubicBezTo>
                    <a:pt x="830" y="2015"/>
                    <a:pt x="830" y="2017"/>
                    <a:pt x="829" y="2019"/>
                  </a:cubicBezTo>
                  <a:close/>
                  <a:moveTo>
                    <a:pt x="826" y="2030"/>
                  </a:moveTo>
                  <a:lnTo>
                    <a:pt x="826" y="2030"/>
                  </a:lnTo>
                  <a:cubicBezTo>
                    <a:pt x="825" y="2032"/>
                    <a:pt x="823" y="2032"/>
                    <a:pt x="821" y="2031"/>
                  </a:cubicBezTo>
                  <a:cubicBezTo>
                    <a:pt x="820" y="2030"/>
                    <a:pt x="819" y="2028"/>
                    <a:pt x="820" y="2027"/>
                  </a:cubicBezTo>
                  <a:lnTo>
                    <a:pt x="820" y="2027"/>
                  </a:lnTo>
                  <a:cubicBezTo>
                    <a:pt x="821" y="2025"/>
                    <a:pt x="823" y="2025"/>
                    <a:pt x="825" y="2026"/>
                  </a:cubicBezTo>
                  <a:cubicBezTo>
                    <a:pt x="826" y="2027"/>
                    <a:pt x="826" y="2029"/>
                    <a:pt x="826" y="2030"/>
                  </a:cubicBezTo>
                  <a:close/>
                  <a:moveTo>
                    <a:pt x="822" y="2042"/>
                  </a:moveTo>
                  <a:lnTo>
                    <a:pt x="822" y="2042"/>
                  </a:lnTo>
                  <a:cubicBezTo>
                    <a:pt x="821" y="2044"/>
                    <a:pt x="819" y="2044"/>
                    <a:pt x="817" y="2043"/>
                  </a:cubicBezTo>
                  <a:cubicBezTo>
                    <a:pt x="816" y="2042"/>
                    <a:pt x="815" y="2040"/>
                    <a:pt x="816" y="2039"/>
                  </a:cubicBezTo>
                  <a:lnTo>
                    <a:pt x="816" y="2039"/>
                  </a:lnTo>
                  <a:cubicBezTo>
                    <a:pt x="817" y="2037"/>
                    <a:pt x="819" y="2037"/>
                    <a:pt x="821" y="2038"/>
                  </a:cubicBezTo>
                  <a:cubicBezTo>
                    <a:pt x="822" y="2039"/>
                    <a:pt x="823" y="2041"/>
                    <a:pt x="822" y="2042"/>
                  </a:cubicBezTo>
                  <a:close/>
                  <a:moveTo>
                    <a:pt x="818" y="2054"/>
                  </a:moveTo>
                  <a:lnTo>
                    <a:pt x="818" y="2054"/>
                  </a:lnTo>
                  <a:cubicBezTo>
                    <a:pt x="817" y="2056"/>
                    <a:pt x="815" y="2056"/>
                    <a:pt x="813" y="2055"/>
                  </a:cubicBezTo>
                  <a:cubicBezTo>
                    <a:pt x="812" y="2054"/>
                    <a:pt x="811" y="2052"/>
                    <a:pt x="812" y="2051"/>
                  </a:cubicBezTo>
                  <a:lnTo>
                    <a:pt x="812" y="2051"/>
                  </a:lnTo>
                  <a:cubicBezTo>
                    <a:pt x="813" y="2049"/>
                    <a:pt x="815" y="2049"/>
                    <a:pt x="817" y="2050"/>
                  </a:cubicBezTo>
                  <a:cubicBezTo>
                    <a:pt x="818" y="2051"/>
                    <a:pt x="819" y="2053"/>
                    <a:pt x="818" y="2054"/>
                  </a:cubicBezTo>
                  <a:close/>
                  <a:moveTo>
                    <a:pt x="813" y="2066"/>
                  </a:moveTo>
                  <a:lnTo>
                    <a:pt x="813" y="2066"/>
                  </a:lnTo>
                  <a:cubicBezTo>
                    <a:pt x="812" y="2067"/>
                    <a:pt x="810" y="2068"/>
                    <a:pt x="809" y="2067"/>
                  </a:cubicBezTo>
                  <a:cubicBezTo>
                    <a:pt x="808" y="2066"/>
                    <a:pt x="807" y="2064"/>
                    <a:pt x="808" y="2062"/>
                  </a:cubicBezTo>
                  <a:lnTo>
                    <a:pt x="808" y="2062"/>
                  </a:lnTo>
                  <a:cubicBezTo>
                    <a:pt x="809" y="2061"/>
                    <a:pt x="811" y="2061"/>
                    <a:pt x="812" y="2062"/>
                  </a:cubicBezTo>
                  <a:cubicBezTo>
                    <a:pt x="814" y="2062"/>
                    <a:pt x="814" y="2064"/>
                    <a:pt x="813" y="2066"/>
                  </a:cubicBezTo>
                  <a:close/>
                  <a:moveTo>
                    <a:pt x="809" y="2078"/>
                  </a:moveTo>
                  <a:lnTo>
                    <a:pt x="809" y="2078"/>
                  </a:lnTo>
                  <a:cubicBezTo>
                    <a:pt x="808" y="2079"/>
                    <a:pt x="806" y="2079"/>
                    <a:pt x="805" y="2078"/>
                  </a:cubicBezTo>
                  <a:cubicBezTo>
                    <a:pt x="803" y="2078"/>
                    <a:pt x="803" y="2076"/>
                    <a:pt x="804" y="2074"/>
                  </a:cubicBezTo>
                  <a:lnTo>
                    <a:pt x="804" y="2074"/>
                  </a:lnTo>
                  <a:cubicBezTo>
                    <a:pt x="805" y="2073"/>
                    <a:pt x="807" y="2072"/>
                    <a:pt x="808" y="2073"/>
                  </a:cubicBezTo>
                  <a:cubicBezTo>
                    <a:pt x="810" y="2074"/>
                    <a:pt x="810" y="2076"/>
                    <a:pt x="809" y="2078"/>
                  </a:cubicBezTo>
                  <a:close/>
                  <a:moveTo>
                    <a:pt x="805" y="2089"/>
                  </a:moveTo>
                  <a:lnTo>
                    <a:pt x="805" y="2089"/>
                  </a:lnTo>
                  <a:cubicBezTo>
                    <a:pt x="804" y="2091"/>
                    <a:pt x="802" y="2091"/>
                    <a:pt x="800" y="2090"/>
                  </a:cubicBezTo>
                  <a:cubicBezTo>
                    <a:pt x="799" y="2089"/>
                    <a:pt x="799" y="2087"/>
                    <a:pt x="800" y="2086"/>
                  </a:cubicBezTo>
                  <a:lnTo>
                    <a:pt x="800" y="2086"/>
                  </a:lnTo>
                  <a:cubicBezTo>
                    <a:pt x="801" y="2084"/>
                    <a:pt x="802" y="2084"/>
                    <a:pt x="804" y="2085"/>
                  </a:cubicBezTo>
                  <a:cubicBezTo>
                    <a:pt x="805" y="2086"/>
                    <a:pt x="806" y="2088"/>
                    <a:pt x="805" y="2089"/>
                  </a:cubicBezTo>
                  <a:close/>
                  <a:moveTo>
                    <a:pt x="800" y="2102"/>
                  </a:moveTo>
                  <a:lnTo>
                    <a:pt x="800" y="2102"/>
                  </a:lnTo>
                  <a:cubicBezTo>
                    <a:pt x="799" y="2103"/>
                    <a:pt x="797" y="2103"/>
                    <a:pt x="795" y="2102"/>
                  </a:cubicBezTo>
                  <a:cubicBezTo>
                    <a:pt x="794" y="2100"/>
                    <a:pt x="794" y="2098"/>
                    <a:pt x="795" y="2097"/>
                  </a:cubicBezTo>
                  <a:lnTo>
                    <a:pt x="795" y="2097"/>
                  </a:lnTo>
                  <a:cubicBezTo>
                    <a:pt x="797" y="2096"/>
                    <a:pt x="799" y="2096"/>
                    <a:pt x="800" y="2097"/>
                  </a:cubicBezTo>
                  <a:cubicBezTo>
                    <a:pt x="801" y="2098"/>
                    <a:pt x="801" y="2100"/>
                    <a:pt x="800" y="2102"/>
                  </a:cubicBezTo>
                  <a:close/>
                  <a:moveTo>
                    <a:pt x="795" y="2113"/>
                  </a:moveTo>
                  <a:lnTo>
                    <a:pt x="795" y="2113"/>
                  </a:lnTo>
                  <a:cubicBezTo>
                    <a:pt x="794" y="2114"/>
                    <a:pt x="792" y="2114"/>
                    <a:pt x="791" y="2113"/>
                  </a:cubicBezTo>
                  <a:cubicBezTo>
                    <a:pt x="790" y="2112"/>
                    <a:pt x="790" y="2110"/>
                    <a:pt x="791" y="2109"/>
                  </a:cubicBezTo>
                  <a:lnTo>
                    <a:pt x="791" y="2109"/>
                  </a:lnTo>
                  <a:cubicBezTo>
                    <a:pt x="792" y="2107"/>
                    <a:pt x="794" y="2107"/>
                    <a:pt x="795" y="2109"/>
                  </a:cubicBezTo>
                  <a:cubicBezTo>
                    <a:pt x="796" y="2110"/>
                    <a:pt x="796" y="2112"/>
                    <a:pt x="795" y="2113"/>
                  </a:cubicBezTo>
                  <a:close/>
                  <a:moveTo>
                    <a:pt x="791" y="2125"/>
                  </a:moveTo>
                  <a:lnTo>
                    <a:pt x="791" y="2125"/>
                  </a:lnTo>
                  <a:cubicBezTo>
                    <a:pt x="789" y="2126"/>
                    <a:pt x="787" y="2126"/>
                    <a:pt x="786" y="2125"/>
                  </a:cubicBezTo>
                  <a:cubicBezTo>
                    <a:pt x="785" y="2124"/>
                    <a:pt x="785" y="2122"/>
                    <a:pt x="786" y="2120"/>
                  </a:cubicBezTo>
                  <a:lnTo>
                    <a:pt x="786" y="2120"/>
                  </a:lnTo>
                  <a:cubicBezTo>
                    <a:pt x="787" y="2119"/>
                    <a:pt x="789" y="2119"/>
                    <a:pt x="791" y="2120"/>
                  </a:cubicBezTo>
                  <a:cubicBezTo>
                    <a:pt x="792" y="2122"/>
                    <a:pt x="792" y="2124"/>
                    <a:pt x="791" y="2125"/>
                  </a:cubicBezTo>
                  <a:close/>
                  <a:moveTo>
                    <a:pt x="786" y="2136"/>
                  </a:moveTo>
                  <a:lnTo>
                    <a:pt x="786" y="2136"/>
                  </a:lnTo>
                  <a:cubicBezTo>
                    <a:pt x="785" y="2138"/>
                    <a:pt x="783" y="2138"/>
                    <a:pt x="781" y="2136"/>
                  </a:cubicBezTo>
                  <a:cubicBezTo>
                    <a:pt x="780" y="2135"/>
                    <a:pt x="780" y="2133"/>
                    <a:pt x="781" y="2132"/>
                  </a:cubicBezTo>
                  <a:lnTo>
                    <a:pt x="781" y="2132"/>
                  </a:lnTo>
                  <a:cubicBezTo>
                    <a:pt x="783" y="2131"/>
                    <a:pt x="785" y="2131"/>
                    <a:pt x="786" y="2132"/>
                  </a:cubicBezTo>
                  <a:cubicBezTo>
                    <a:pt x="787" y="2133"/>
                    <a:pt x="787" y="2135"/>
                    <a:pt x="786" y="2136"/>
                  </a:cubicBezTo>
                  <a:close/>
                  <a:moveTo>
                    <a:pt x="781" y="2148"/>
                  </a:moveTo>
                  <a:lnTo>
                    <a:pt x="781" y="2148"/>
                  </a:lnTo>
                  <a:cubicBezTo>
                    <a:pt x="780" y="2149"/>
                    <a:pt x="778" y="2149"/>
                    <a:pt x="776" y="2148"/>
                  </a:cubicBezTo>
                  <a:cubicBezTo>
                    <a:pt x="775" y="2147"/>
                    <a:pt x="775" y="2145"/>
                    <a:pt x="776" y="2143"/>
                  </a:cubicBezTo>
                  <a:lnTo>
                    <a:pt x="776" y="2143"/>
                  </a:lnTo>
                  <a:cubicBezTo>
                    <a:pt x="778" y="2142"/>
                    <a:pt x="780" y="2142"/>
                    <a:pt x="781" y="2143"/>
                  </a:cubicBezTo>
                  <a:cubicBezTo>
                    <a:pt x="782" y="2145"/>
                    <a:pt x="782" y="2147"/>
                    <a:pt x="781" y="2148"/>
                  </a:cubicBezTo>
                  <a:close/>
                  <a:moveTo>
                    <a:pt x="776" y="2159"/>
                  </a:moveTo>
                  <a:lnTo>
                    <a:pt x="776" y="2159"/>
                  </a:lnTo>
                  <a:cubicBezTo>
                    <a:pt x="775" y="2160"/>
                    <a:pt x="773" y="2160"/>
                    <a:pt x="771" y="2159"/>
                  </a:cubicBezTo>
                  <a:cubicBezTo>
                    <a:pt x="770" y="2158"/>
                    <a:pt x="770" y="2156"/>
                    <a:pt x="771" y="2155"/>
                  </a:cubicBezTo>
                  <a:lnTo>
                    <a:pt x="771" y="2155"/>
                  </a:lnTo>
                  <a:cubicBezTo>
                    <a:pt x="773" y="2154"/>
                    <a:pt x="775" y="2154"/>
                    <a:pt x="776" y="2155"/>
                  </a:cubicBezTo>
                  <a:cubicBezTo>
                    <a:pt x="777" y="2156"/>
                    <a:pt x="777" y="2158"/>
                    <a:pt x="776" y="2159"/>
                  </a:cubicBezTo>
                  <a:close/>
                  <a:moveTo>
                    <a:pt x="771" y="2171"/>
                  </a:moveTo>
                  <a:lnTo>
                    <a:pt x="771" y="2171"/>
                  </a:lnTo>
                  <a:cubicBezTo>
                    <a:pt x="770" y="2172"/>
                    <a:pt x="768" y="2172"/>
                    <a:pt x="766" y="2171"/>
                  </a:cubicBezTo>
                  <a:cubicBezTo>
                    <a:pt x="765" y="2169"/>
                    <a:pt x="765" y="2167"/>
                    <a:pt x="766" y="2166"/>
                  </a:cubicBezTo>
                  <a:lnTo>
                    <a:pt x="766" y="2166"/>
                  </a:lnTo>
                  <a:cubicBezTo>
                    <a:pt x="768" y="2165"/>
                    <a:pt x="770" y="2165"/>
                    <a:pt x="771" y="2166"/>
                  </a:cubicBezTo>
                  <a:cubicBezTo>
                    <a:pt x="772" y="2167"/>
                    <a:pt x="772" y="2169"/>
                    <a:pt x="771" y="2171"/>
                  </a:cubicBezTo>
                  <a:close/>
                  <a:moveTo>
                    <a:pt x="765" y="2182"/>
                  </a:moveTo>
                  <a:lnTo>
                    <a:pt x="765" y="2182"/>
                  </a:lnTo>
                  <a:cubicBezTo>
                    <a:pt x="764" y="2183"/>
                    <a:pt x="762" y="2183"/>
                    <a:pt x="761" y="2182"/>
                  </a:cubicBezTo>
                  <a:cubicBezTo>
                    <a:pt x="760" y="2181"/>
                    <a:pt x="760" y="2179"/>
                    <a:pt x="761" y="2178"/>
                  </a:cubicBezTo>
                  <a:lnTo>
                    <a:pt x="761" y="2178"/>
                  </a:lnTo>
                  <a:cubicBezTo>
                    <a:pt x="762" y="2176"/>
                    <a:pt x="764" y="2176"/>
                    <a:pt x="765" y="2178"/>
                  </a:cubicBezTo>
                  <a:cubicBezTo>
                    <a:pt x="767" y="2179"/>
                    <a:pt x="767" y="2181"/>
                    <a:pt x="765" y="2182"/>
                  </a:cubicBezTo>
                  <a:close/>
                  <a:moveTo>
                    <a:pt x="760" y="2193"/>
                  </a:moveTo>
                  <a:lnTo>
                    <a:pt x="760" y="2193"/>
                  </a:lnTo>
                  <a:cubicBezTo>
                    <a:pt x="759" y="2194"/>
                    <a:pt x="757" y="2194"/>
                    <a:pt x="755" y="2193"/>
                  </a:cubicBezTo>
                  <a:cubicBezTo>
                    <a:pt x="754" y="2192"/>
                    <a:pt x="754" y="2190"/>
                    <a:pt x="755" y="2189"/>
                  </a:cubicBezTo>
                  <a:lnTo>
                    <a:pt x="755" y="2189"/>
                  </a:lnTo>
                  <a:cubicBezTo>
                    <a:pt x="757" y="2188"/>
                    <a:pt x="759" y="2188"/>
                    <a:pt x="760" y="2189"/>
                  </a:cubicBezTo>
                  <a:cubicBezTo>
                    <a:pt x="761" y="2190"/>
                    <a:pt x="761" y="2192"/>
                    <a:pt x="760" y="2193"/>
                  </a:cubicBezTo>
                  <a:close/>
                  <a:moveTo>
                    <a:pt x="754" y="2204"/>
                  </a:moveTo>
                  <a:lnTo>
                    <a:pt x="754" y="2204"/>
                  </a:lnTo>
                  <a:cubicBezTo>
                    <a:pt x="753" y="2206"/>
                    <a:pt x="751" y="2206"/>
                    <a:pt x="750" y="2204"/>
                  </a:cubicBezTo>
                  <a:cubicBezTo>
                    <a:pt x="749" y="2203"/>
                    <a:pt x="749" y="2201"/>
                    <a:pt x="750" y="2200"/>
                  </a:cubicBezTo>
                  <a:lnTo>
                    <a:pt x="750" y="2200"/>
                  </a:lnTo>
                  <a:cubicBezTo>
                    <a:pt x="751" y="2199"/>
                    <a:pt x="753" y="2199"/>
                    <a:pt x="754" y="2200"/>
                  </a:cubicBezTo>
                  <a:cubicBezTo>
                    <a:pt x="756" y="2201"/>
                    <a:pt x="756" y="2203"/>
                    <a:pt x="754" y="2204"/>
                  </a:cubicBezTo>
                  <a:close/>
                  <a:moveTo>
                    <a:pt x="749" y="2216"/>
                  </a:moveTo>
                  <a:lnTo>
                    <a:pt x="749" y="2216"/>
                  </a:lnTo>
                  <a:cubicBezTo>
                    <a:pt x="747" y="2217"/>
                    <a:pt x="746" y="2217"/>
                    <a:pt x="744" y="2216"/>
                  </a:cubicBezTo>
                  <a:cubicBezTo>
                    <a:pt x="743" y="2214"/>
                    <a:pt x="743" y="2212"/>
                    <a:pt x="744" y="2211"/>
                  </a:cubicBezTo>
                  <a:lnTo>
                    <a:pt x="744" y="2211"/>
                  </a:lnTo>
                  <a:cubicBezTo>
                    <a:pt x="746" y="2210"/>
                    <a:pt x="747" y="2210"/>
                    <a:pt x="749" y="2211"/>
                  </a:cubicBezTo>
                  <a:cubicBezTo>
                    <a:pt x="750" y="2212"/>
                    <a:pt x="750" y="2214"/>
                    <a:pt x="749" y="2216"/>
                  </a:cubicBezTo>
                  <a:close/>
                  <a:moveTo>
                    <a:pt x="743" y="2227"/>
                  </a:moveTo>
                  <a:lnTo>
                    <a:pt x="743" y="2227"/>
                  </a:lnTo>
                  <a:cubicBezTo>
                    <a:pt x="742" y="2228"/>
                    <a:pt x="740" y="2228"/>
                    <a:pt x="738" y="2227"/>
                  </a:cubicBezTo>
                  <a:cubicBezTo>
                    <a:pt x="737" y="2225"/>
                    <a:pt x="737" y="2223"/>
                    <a:pt x="738" y="2222"/>
                  </a:cubicBezTo>
                  <a:lnTo>
                    <a:pt x="738" y="2222"/>
                  </a:lnTo>
                  <a:cubicBezTo>
                    <a:pt x="740" y="2221"/>
                    <a:pt x="742" y="2221"/>
                    <a:pt x="743" y="2222"/>
                  </a:cubicBezTo>
                  <a:cubicBezTo>
                    <a:pt x="744" y="2223"/>
                    <a:pt x="744" y="2225"/>
                    <a:pt x="743" y="2227"/>
                  </a:cubicBezTo>
                  <a:close/>
                  <a:moveTo>
                    <a:pt x="737" y="2238"/>
                  </a:moveTo>
                  <a:lnTo>
                    <a:pt x="737" y="2238"/>
                  </a:lnTo>
                  <a:cubicBezTo>
                    <a:pt x="736" y="2239"/>
                    <a:pt x="734" y="2239"/>
                    <a:pt x="732" y="2238"/>
                  </a:cubicBezTo>
                  <a:cubicBezTo>
                    <a:pt x="731" y="2236"/>
                    <a:pt x="731" y="2234"/>
                    <a:pt x="732" y="2233"/>
                  </a:cubicBezTo>
                  <a:lnTo>
                    <a:pt x="732" y="2233"/>
                  </a:lnTo>
                  <a:cubicBezTo>
                    <a:pt x="734" y="2232"/>
                    <a:pt x="736" y="2232"/>
                    <a:pt x="737" y="2233"/>
                  </a:cubicBezTo>
                  <a:cubicBezTo>
                    <a:pt x="738" y="2234"/>
                    <a:pt x="738" y="2236"/>
                    <a:pt x="737" y="2238"/>
                  </a:cubicBezTo>
                  <a:close/>
                  <a:moveTo>
                    <a:pt x="731" y="2249"/>
                  </a:moveTo>
                  <a:lnTo>
                    <a:pt x="731" y="2249"/>
                  </a:lnTo>
                  <a:cubicBezTo>
                    <a:pt x="730" y="2250"/>
                    <a:pt x="728" y="2250"/>
                    <a:pt x="726" y="2249"/>
                  </a:cubicBezTo>
                  <a:cubicBezTo>
                    <a:pt x="725" y="2247"/>
                    <a:pt x="725" y="2245"/>
                    <a:pt x="726" y="2244"/>
                  </a:cubicBezTo>
                  <a:lnTo>
                    <a:pt x="726" y="2244"/>
                  </a:lnTo>
                  <a:cubicBezTo>
                    <a:pt x="728" y="2243"/>
                    <a:pt x="730" y="2243"/>
                    <a:pt x="731" y="2244"/>
                  </a:cubicBezTo>
                  <a:cubicBezTo>
                    <a:pt x="732" y="2245"/>
                    <a:pt x="732" y="2247"/>
                    <a:pt x="731" y="2249"/>
                  </a:cubicBezTo>
                  <a:close/>
                  <a:moveTo>
                    <a:pt x="724" y="2259"/>
                  </a:moveTo>
                  <a:lnTo>
                    <a:pt x="724" y="2259"/>
                  </a:lnTo>
                  <a:cubicBezTo>
                    <a:pt x="723" y="2260"/>
                    <a:pt x="721" y="2260"/>
                    <a:pt x="720" y="2259"/>
                  </a:cubicBezTo>
                  <a:cubicBezTo>
                    <a:pt x="719" y="2258"/>
                    <a:pt x="719" y="2256"/>
                    <a:pt x="720" y="2255"/>
                  </a:cubicBezTo>
                  <a:lnTo>
                    <a:pt x="720" y="2255"/>
                  </a:lnTo>
                  <a:cubicBezTo>
                    <a:pt x="721" y="2254"/>
                    <a:pt x="723" y="2254"/>
                    <a:pt x="724" y="2255"/>
                  </a:cubicBezTo>
                  <a:cubicBezTo>
                    <a:pt x="726" y="2256"/>
                    <a:pt x="726" y="2258"/>
                    <a:pt x="724" y="2259"/>
                  </a:cubicBezTo>
                  <a:close/>
                  <a:moveTo>
                    <a:pt x="718" y="2270"/>
                  </a:moveTo>
                  <a:lnTo>
                    <a:pt x="718" y="2270"/>
                  </a:lnTo>
                  <a:cubicBezTo>
                    <a:pt x="717" y="2271"/>
                    <a:pt x="715" y="2271"/>
                    <a:pt x="714" y="2270"/>
                  </a:cubicBezTo>
                  <a:cubicBezTo>
                    <a:pt x="712" y="2269"/>
                    <a:pt x="712" y="2267"/>
                    <a:pt x="714" y="2266"/>
                  </a:cubicBezTo>
                  <a:lnTo>
                    <a:pt x="714" y="2266"/>
                  </a:lnTo>
                  <a:cubicBezTo>
                    <a:pt x="715" y="2264"/>
                    <a:pt x="717" y="2264"/>
                    <a:pt x="718" y="2266"/>
                  </a:cubicBezTo>
                  <a:cubicBezTo>
                    <a:pt x="719" y="2267"/>
                    <a:pt x="719" y="2269"/>
                    <a:pt x="718" y="2270"/>
                  </a:cubicBezTo>
                  <a:close/>
                  <a:moveTo>
                    <a:pt x="711" y="2281"/>
                  </a:moveTo>
                  <a:lnTo>
                    <a:pt x="711" y="2281"/>
                  </a:lnTo>
                  <a:cubicBezTo>
                    <a:pt x="710" y="2282"/>
                    <a:pt x="708" y="2282"/>
                    <a:pt x="707" y="2281"/>
                  </a:cubicBezTo>
                  <a:cubicBezTo>
                    <a:pt x="706" y="2279"/>
                    <a:pt x="706" y="2277"/>
                    <a:pt x="707" y="2276"/>
                  </a:cubicBezTo>
                  <a:lnTo>
                    <a:pt x="707" y="2276"/>
                  </a:lnTo>
                  <a:cubicBezTo>
                    <a:pt x="708" y="2275"/>
                    <a:pt x="710" y="2275"/>
                    <a:pt x="711" y="2276"/>
                  </a:cubicBezTo>
                  <a:cubicBezTo>
                    <a:pt x="713" y="2277"/>
                    <a:pt x="713" y="2279"/>
                    <a:pt x="711" y="2281"/>
                  </a:cubicBezTo>
                  <a:close/>
                  <a:moveTo>
                    <a:pt x="704" y="2291"/>
                  </a:moveTo>
                  <a:lnTo>
                    <a:pt x="704" y="2291"/>
                  </a:lnTo>
                  <a:cubicBezTo>
                    <a:pt x="703" y="2292"/>
                    <a:pt x="701" y="2292"/>
                    <a:pt x="700" y="2291"/>
                  </a:cubicBezTo>
                  <a:cubicBezTo>
                    <a:pt x="699" y="2290"/>
                    <a:pt x="699" y="2288"/>
                    <a:pt x="700" y="2287"/>
                  </a:cubicBezTo>
                  <a:lnTo>
                    <a:pt x="700" y="2287"/>
                  </a:lnTo>
                  <a:cubicBezTo>
                    <a:pt x="701" y="2285"/>
                    <a:pt x="703" y="2285"/>
                    <a:pt x="704" y="2287"/>
                  </a:cubicBezTo>
                  <a:cubicBezTo>
                    <a:pt x="706" y="2288"/>
                    <a:pt x="706" y="2290"/>
                    <a:pt x="704" y="2291"/>
                  </a:cubicBezTo>
                  <a:close/>
                  <a:moveTo>
                    <a:pt x="697" y="2301"/>
                  </a:moveTo>
                  <a:lnTo>
                    <a:pt x="697" y="2301"/>
                  </a:lnTo>
                  <a:cubicBezTo>
                    <a:pt x="696" y="2303"/>
                    <a:pt x="694" y="2303"/>
                    <a:pt x="693" y="2301"/>
                  </a:cubicBezTo>
                  <a:cubicBezTo>
                    <a:pt x="692" y="2300"/>
                    <a:pt x="692" y="2298"/>
                    <a:pt x="693" y="2297"/>
                  </a:cubicBezTo>
                  <a:lnTo>
                    <a:pt x="693" y="2297"/>
                  </a:lnTo>
                  <a:cubicBezTo>
                    <a:pt x="694" y="2296"/>
                    <a:pt x="696" y="2296"/>
                    <a:pt x="697" y="2297"/>
                  </a:cubicBezTo>
                  <a:cubicBezTo>
                    <a:pt x="699" y="2298"/>
                    <a:pt x="699" y="2300"/>
                    <a:pt x="697" y="2301"/>
                  </a:cubicBezTo>
                  <a:close/>
                  <a:moveTo>
                    <a:pt x="690" y="2312"/>
                  </a:moveTo>
                  <a:lnTo>
                    <a:pt x="690" y="2312"/>
                  </a:lnTo>
                  <a:cubicBezTo>
                    <a:pt x="689" y="2313"/>
                    <a:pt x="687" y="2313"/>
                    <a:pt x="686" y="2312"/>
                  </a:cubicBezTo>
                  <a:cubicBezTo>
                    <a:pt x="684" y="2310"/>
                    <a:pt x="684" y="2308"/>
                    <a:pt x="686" y="2307"/>
                  </a:cubicBezTo>
                  <a:lnTo>
                    <a:pt x="686" y="2307"/>
                  </a:lnTo>
                  <a:cubicBezTo>
                    <a:pt x="687" y="2306"/>
                    <a:pt x="689" y="2306"/>
                    <a:pt x="690" y="2307"/>
                  </a:cubicBezTo>
                  <a:cubicBezTo>
                    <a:pt x="691" y="2308"/>
                    <a:pt x="691" y="2310"/>
                    <a:pt x="690" y="2312"/>
                  </a:cubicBezTo>
                  <a:close/>
                  <a:moveTo>
                    <a:pt x="683" y="2322"/>
                  </a:moveTo>
                  <a:lnTo>
                    <a:pt x="683" y="2322"/>
                  </a:lnTo>
                  <a:cubicBezTo>
                    <a:pt x="681" y="2323"/>
                    <a:pt x="679" y="2323"/>
                    <a:pt x="678" y="2322"/>
                  </a:cubicBezTo>
                  <a:cubicBezTo>
                    <a:pt x="677" y="2320"/>
                    <a:pt x="677" y="2318"/>
                    <a:pt x="678" y="2317"/>
                  </a:cubicBezTo>
                  <a:lnTo>
                    <a:pt x="678" y="2317"/>
                  </a:lnTo>
                  <a:cubicBezTo>
                    <a:pt x="679" y="2316"/>
                    <a:pt x="681" y="2316"/>
                    <a:pt x="683" y="2317"/>
                  </a:cubicBezTo>
                  <a:cubicBezTo>
                    <a:pt x="684" y="2318"/>
                    <a:pt x="684" y="2320"/>
                    <a:pt x="683" y="2322"/>
                  </a:cubicBezTo>
                  <a:close/>
                  <a:moveTo>
                    <a:pt x="675" y="2332"/>
                  </a:moveTo>
                  <a:lnTo>
                    <a:pt x="675" y="2332"/>
                  </a:lnTo>
                  <a:cubicBezTo>
                    <a:pt x="674" y="2333"/>
                    <a:pt x="672" y="2333"/>
                    <a:pt x="671" y="2332"/>
                  </a:cubicBezTo>
                  <a:cubicBezTo>
                    <a:pt x="670" y="2330"/>
                    <a:pt x="670" y="2328"/>
                    <a:pt x="671" y="2327"/>
                  </a:cubicBezTo>
                  <a:lnTo>
                    <a:pt x="671" y="2327"/>
                  </a:lnTo>
                  <a:cubicBezTo>
                    <a:pt x="672" y="2326"/>
                    <a:pt x="674" y="2326"/>
                    <a:pt x="675" y="2327"/>
                  </a:cubicBezTo>
                  <a:cubicBezTo>
                    <a:pt x="676" y="2328"/>
                    <a:pt x="676" y="2330"/>
                    <a:pt x="675" y="2332"/>
                  </a:cubicBezTo>
                  <a:close/>
                  <a:moveTo>
                    <a:pt x="667" y="2342"/>
                  </a:moveTo>
                  <a:lnTo>
                    <a:pt x="667" y="2342"/>
                  </a:lnTo>
                  <a:cubicBezTo>
                    <a:pt x="665" y="2343"/>
                    <a:pt x="663" y="2342"/>
                    <a:pt x="662" y="2341"/>
                  </a:cubicBezTo>
                  <a:cubicBezTo>
                    <a:pt x="661" y="2339"/>
                    <a:pt x="662" y="2337"/>
                    <a:pt x="663" y="2336"/>
                  </a:cubicBezTo>
                  <a:lnTo>
                    <a:pt x="663" y="2336"/>
                  </a:lnTo>
                  <a:cubicBezTo>
                    <a:pt x="665" y="2335"/>
                    <a:pt x="667" y="2336"/>
                    <a:pt x="668" y="2337"/>
                  </a:cubicBezTo>
                  <a:cubicBezTo>
                    <a:pt x="669" y="2339"/>
                    <a:pt x="668" y="2341"/>
                    <a:pt x="667" y="2342"/>
                  </a:cubicBezTo>
                  <a:close/>
                  <a:moveTo>
                    <a:pt x="659" y="2351"/>
                  </a:moveTo>
                  <a:lnTo>
                    <a:pt x="659" y="2351"/>
                  </a:lnTo>
                  <a:cubicBezTo>
                    <a:pt x="657" y="2352"/>
                    <a:pt x="655" y="2352"/>
                    <a:pt x="654" y="2350"/>
                  </a:cubicBezTo>
                  <a:cubicBezTo>
                    <a:pt x="653" y="2349"/>
                    <a:pt x="654" y="2347"/>
                    <a:pt x="655" y="2346"/>
                  </a:cubicBezTo>
                  <a:lnTo>
                    <a:pt x="655" y="2346"/>
                  </a:lnTo>
                  <a:cubicBezTo>
                    <a:pt x="657" y="2345"/>
                    <a:pt x="659" y="2345"/>
                    <a:pt x="659" y="2347"/>
                  </a:cubicBezTo>
                  <a:cubicBezTo>
                    <a:pt x="660" y="2348"/>
                    <a:pt x="660" y="2350"/>
                    <a:pt x="659" y="2351"/>
                  </a:cubicBezTo>
                  <a:close/>
                  <a:moveTo>
                    <a:pt x="650" y="2360"/>
                  </a:moveTo>
                  <a:lnTo>
                    <a:pt x="650" y="2360"/>
                  </a:lnTo>
                  <a:cubicBezTo>
                    <a:pt x="649" y="2361"/>
                    <a:pt x="647" y="2361"/>
                    <a:pt x="646" y="2360"/>
                  </a:cubicBezTo>
                  <a:cubicBezTo>
                    <a:pt x="645" y="2358"/>
                    <a:pt x="645" y="2356"/>
                    <a:pt x="647" y="2355"/>
                  </a:cubicBezTo>
                  <a:lnTo>
                    <a:pt x="647" y="2355"/>
                  </a:lnTo>
                  <a:cubicBezTo>
                    <a:pt x="648" y="2354"/>
                    <a:pt x="650" y="2355"/>
                    <a:pt x="651" y="2356"/>
                  </a:cubicBezTo>
                  <a:cubicBezTo>
                    <a:pt x="652" y="2358"/>
                    <a:pt x="652" y="2360"/>
                    <a:pt x="650" y="2360"/>
                  </a:cubicBezTo>
                  <a:close/>
                  <a:moveTo>
                    <a:pt x="642" y="2369"/>
                  </a:moveTo>
                  <a:lnTo>
                    <a:pt x="642" y="2369"/>
                  </a:lnTo>
                  <a:cubicBezTo>
                    <a:pt x="640" y="2370"/>
                    <a:pt x="638" y="2370"/>
                    <a:pt x="637" y="2369"/>
                  </a:cubicBezTo>
                  <a:cubicBezTo>
                    <a:pt x="636" y="2367"/>
                    <a:pt x="637" y="2365"/>
                    <a:pt x="638" y="2364"/>
                  </a:cubicBezTo>
                  <a:lnTo>
                    <a:pt x="638" y="2364"/>
                  </a:lnTo>
                  <a:cubicBezTo>
                    <a:pt x="640" y="2363"/>
                    <a:pt x="641" y="2364"/>
                    <a:pt x="642" y="2365"/>
                  </a:cubicBezTo>
                  <a:cubicBezTo>
                    <a:pt x="643" y="2367"/>
                    <a:pt x="643" y="2368"/>
                    <a:pt x="642" y="2369"/>
                  </a:cubicBezTo>
                  <a:close/>
                  <a:moveTo>
                    <a:pt x="633" y="2378"/>
                  </a:moveTo>
                  <a:lnTo>
                    <a:pt x="633" y="2378"/>
                  </a:lnTo>
                  <a:cubicBezTo>
                    <a:pt x="631" y="2379"/>
                    <a:pt x="629" y="2379"/>
                    <a:pt x="629" y="2378"/>
                  </a:cubicBezTo>
                  <a:cubicBezTo>
                    <a:pt x="628" y="2376"/>
                    <a:pt x="628" y="2374"/>
                    <a:pt x="629" y="2373"/>
                  </a:cubicBezTo>
                  <a:lnTo>
                    <a:pt x="629" y="2373"/>
                  </a:lnTo>
                  <a:cubicBezTo>
                    <a:pt x="631" y="2372"/>
                    <a:pt x="633" y="2373"/>
                    <a:pt x="634" y="2374"/>
                  </a:cubicBezTo>
                  <a:cubicBezTo>
                    <a:pt x="635" y="2376"/>
                    <a:pt x="634" y="2377"/>
                    <a:pt x="633" y="2378"/>
                  </a:cubicBezTo>
                  <a:close/>
                  <a:moveTo>
                    <a:pt x="624" y="2387"/>
                  </a:moveTo>
                  <a:lnTo>
                    <a:pt x="624" y="2387"/>
                  </a:lnTo>
                  <a:cubicBezTo>
                    <a:pt x="622" y="2388"/>
                    <a:pt x="620" y="2387"/>
                    <a:pt x="619" y="2386"/>
                  </a:cubicBezTo>
                  <a:cubicBezTo>
                    <a:pt x="618" y="2384"/>
                    <a:pt x="619" y="2382"/>
                    <a:pt x="620" y="2382"/>
                  </a:cubicBezTo>
                  <a:lnTo>
                    <a:pt x="620" y="2382"/>
                  </a:lnTo>
                  <a:cubicBezTo>
                    <a:pt x="621" y="2381"/>
                    <a:pt x="623" y="2381"/>
                    <a:pt x="624" y="2382"/>
                  </a:cubicBezTo>
                  <a:cubicBezTo>
                    <a:pt x="625" y="2384"/>
                    <a:pt x="625" y="2386"/>
                    <a:pt x="624" y="2387"/>
                  </a:cubicBezTo>
                  <a:close/>
                  <a:moveTo>
                    <a:pt x="614" y="2395"/>
                  </a:moveTo>
                  <a:lnTo>
                    <a:pt x="614" y="2395"/>
                  </a:lnTo>
                  <a:cubicBezTo>
                    <a:pt x="613" y="2396"/>
                    <a:pt x="611" y="2396"/>
                    <a:pt x="610" y="2394"/>
                  </a:cubicBezTo>
                  <a:cubicBezTo>
                    <a:pt x="609" y="2393"/>
                    <a:pt x="609" y="2391"/>
                    <a:pt x="611" y="2390"/>
                  </a:cubicBezTo>
                  <a:lnTo>
                    <a:pt x="611" y="2390"/>
                  </a:lnTo>
                  <a:cubicBezTo>
                    <a:pt x="612" y="2389"/>
                    <a:pt x="614" y="2389"/>
                    <a:pt x="615" y="2391"/>
                  </a:cubicBezTo>
                  <a:cubicBezTo>
                    <a:pt x="616" y="2392"/>
                    <a:pt x="616" y="2394"/>
                    <a:pt x="614" y="2395"/>
                  </a:cubicBezTo>
                  <a:close/>
                  <a:moveTo>
                    <a:pt x="604" y="2403"/>
                  </a:moveTo>
                  <a:lnTo>
                    <a:pt x="604" y="2403"/>
                  </a:lnTo>
                  <a:cubicBezTo>
                    <a:pt x="602" y="2404"/>
                    <a:pt x="600" y="2403"/>
                    <a:pt x="600" y="2401"/>
                  </a:cubicBezTo>
                  <a:cubicBezTo>
                    <a:pt x="599" y="2400"/>
                    <a:pt x="600" y="2398"/>
                    <a:pt x="602" y="2397"/>
                  </a:cubicBezTo>
                  <a:lnTo>
                    <a:pt x="602" y="2397"/>
                  </a:lnTo>
                  <a:cubicBezTo>
                    <a:pt x="603" y="2397"/>
                    <a:pt x="605" y="2398"/>
                    <a:pt x="606" y="2399"/>
                  </a:cubicBezTo>
                  <a:cubicBezTo>
                    <a:pt x="606" y="2401"/>
                    <a:pt x="605" y="2403"/>
                    <a:pt x="604" y="2403"/>
                  </a:cubicBezTo>
                  <a:close/>
                  <a:moveTo>
                    <a:pt x="594" y="2411"/>
                  </a:moveTo>
                  <a:lnTo>
                    <a:pt x="594" y="2411"/>
                  </a:lnTo>
                  <a:cubicBezTo>
                    <a:pt x="592" y="2411"/>
                    <a:pt x="590" y="2410"/>
                    <a:pt x="590" y="2409"/>
                  </a:cubicBezTo>
                  <a:cubicBezTo>
                    <a:pt x="589" y="2407"/>
                    <a:pt x="590" y="2405"/>
                    <a:pt x="592" y="2405"/>
                  </a:cubicBezTo>
                  <a:lnTo>
                    <a:pt x="592" y="2405"/>
                  </a:lnTo>
                  <a:cubicBezTo>
                    <a:pt x="593" y="2404"/>
                    <a:pt x="595" y="2405"/>
                    <a:pt x="596" y="2407"/>
                  </a:cubicBezTo>
                  <a:cubicBezTo>
                    <a:pt x="596" y="2408"/>
                    <a:pt x="595" y="2410"/>
                    <a:pt x="594" y="2411"/>
                  </a:cubicBezTo>
                  <a:close/>
                  <a:moveTo>
                    <a:pt x="583" y="2418"/>
                  </a:moveTo>
                  <a:lnTo>
                    <a:pt x="583" y="2418"/>
                  </a:lnTo>
                  <a:cubicBezTo>
                    <a:pt x="582" y="2418"/>
                    <a:pt x="580" y="2417"/>
                    <a:pt x="579" y="2416"/>
                  </a:cubicBezTo>
                  <a:cubicBezTo>
                    <a:pt x="579" y="2414"/>
                    <a:pt x="580" y="2412"/>
                    <a:pt x="581" y="2412"/>
                  </a:cubicBezTo>
                  <a:lnTo>
                    <a:pt x="581" y="2412"/>
                  </a:lnTo>
                  <a:cubicBezTo>
                    <a:pt x="583" y="2411"/>
                    <a:pt x="585" y="2412"/>
                    <a:pt x="585" y="2414"/>
                  </a:cubicBezTo>
                  <a:cubicBezTo>
                    <a:pt x="586" y="2415"/>
                    <a:pt x="585" y="2417"/>
                    <a:pt x="583" y="2418"/>
                  </a:cubicBezTo>
                  <a:close/>
                  <a:moveTo>
                    <a:pt x="573" y="2424"/>
                  </a:moveTo>
                  <a:lnTo>
                    <a:pt x="573" y="2424"/>
                  </a:lnTo>
                  <a:cubicBezTo>
                    <a:pt x="571" y="2425"/>
                    <a:pt x="569" y="2424"/>
                    <a:pt x="569" y="2422"/>
                  </a:cubicBezTo>
                  <a:cubicBezTo>
                    <a:pt x="568" y="2420"/>
                    <a:pt x="569" y="2419"/>
                    <a:pt x="571" y="2418"/>
                  </a:cubicBezTo>
                  <a:lnTo>
                    <a:pt x="571" y="2418"/>
                  </a:lnTo>
                  <a:cubicBezTo>
                    <a:pt x="572" y="2418"/>
                    <a:pt x="574" y="2418"/>
                    <a:pt x="575" y="2420"/>
                  </a:cubicBezTo>
                  <a:cubicBezTo>
                    <a:pt x="575" y="2422"/>
                    <a:pt x="574" y="2424"/>
                    <a:pt x="573" y="2424"/>
                  </a:cubicBezTo>
                  <a:close/>
                  <a:moveTo>
                    <a:pt x="562" y="2430"/>
                  </a:moveTo>
                  <a:lnTo>
                    <a:pt x="562" y="2430"/>
                  </a:lnTo>
                  <a:cubicBezTo>
                    <a:pt x="560" y="2431"/>
                    <a:pt x="558" y="2430"/>
                    <a:pt x="558" y="2428"/>
                  </a:cubicBezTo>
                  <a:cubicBezTo>
                    <a:pt x="557" y="2426"/>
                    <a:pt x="558" y="2425"/>
                    <a:pt x="560" y="2424"/>
                  </a:cubicBezTo>
                  <a:lnTo>
                    <a:pt x="560" y="2424"/>
                  </a:lnTo>
                  <a:cubicBezTo>
                    <a:pt x="561" y="2424"/>
                    <a:pt x="563" y="2425"/>
                    <a:pt x="564" y="2426"/>
                  </a:cubicBezTo>
                  <a:cubicBezTo>
                    <a:pt x="564" y="2428"/>
                    <a:pt x="563" y="2430"/>
                    <a:pt x="562" y="2430"/>
                  </a:cubicBezTo>
                  <a:close/>
                  <a:moveTo>
                    <a:pt x="550" y="2435"/>
                  </a:moveTo>
                  <a:lnTo>
                    <a:pt x="550" y="2435"/>
                  </a:lnTo>
                  <a:cubicBezTo>
                    <a:pt x="549" y="2436"/>
                    <a:pt x="547" y="2435"/>
                    <a:pt x="546" y="2433"/>
                  </a:cubicBezTo>
                  <a:cubicBezTo>
                    <a:pt x="546" y="2432"/>
                    <a:pt x="547" y="2430"/>
                    <a:pt x="548" y="2429"/>
                  </a:cubicBezTo>
                  <a:lnTo>
                    <a:pt x="548" y="2429"/>
                  </a:lnTo>
                  <a:cubicBezTo>
                    <a:pt x="550" y="2429"/>
                    <a:pt x="552" y="2430"/>
                    <a:pt x="552" y="2431"/>
                  </a:cubicBezTo>
                  <a:cubicBezTo>
                    <a:pt x="553" y="2433"/>
                    <a:pt x="552" y="2435"/>
                    <a:pt x="550" y="2435"/>
                  </a:cubicBezTo>
                  <a:close/>
                  <a:moveTo>
                    <a:pt x="539" y="2440"/>
                  </a:moveTo>
                  <a:lnTo>
                    <a:pt x="539" y="2440"/>
                  </a:lnTo>
                  <a:cubicBezTo>
                    <a:pt x="537" y="2441"/>
                    <a:pt x="535" y="2440"/>
                    <a:pt x="535" y="2438"/>
                  </a:cubicBezTo>
                  <a:cubicBezTo>
                    <a:pt x="534" y="2436"/>
                    <a:pt x="535" y="2435"/>
                    <a:pt x="537" y="2434"/>
                  </a:cubicBezTo>
                  <a:lnTo>
                    <a:pt x="537" y="2434"/>
                  </a:lnTo>
                  <a:cubicBezTo>
                    <a:pt x="539" y="2434"/>
                    <a:pt x="540" y="2435"/>
                    <a:pt x="541" y="2437"/>
                  </a:cubicBezTo>
                  <a:cubicBezTo>
                    <a:pt x="541" y="2438"/>
                    <a:pt x="540" y="2440"/>
                    <a:pt x="539" y="2440"/>
                  </a:cubicBezTo>
                  <a:close/>
                  <a:moveTo>
                    <a:pt x="527" y="2444"/>
                  </a:moveTo>
                  <a:lnTo>
                    <a:pt x="527" y="2444"/>
                  </a:lnTo>
                  <a:cubicBezTo>
                    <a:pt x="525" y="2445"/>
                    <a:pt x="523" y="2444"/>
                    <a:pt x="523" y="2442"/>
                  </a:cubicBezTo>
                  <a:cubicBezTo>
                    <a:pt x="522" y="2440"/>
                    <a:pt x="523" y="2439"/>
                    <a:pt x="525" y="2438"/>
                  </a:cubicBezTo>
                  <a:lnTo>
                    <a:pt x="525" y="2438"/>
                  </a:lnTo>
                  <a:cubicBezTo>
                    <a:pt x="527" y="2438"/>
                    <a:pt x="529" y="2439"/>
                    <a:pt x="529" y="2440"/>
                  </a:cubicBezTo>
                  <a:cubicBezTo>
                    <a:pt x="529" y="2442"/>
                    <a:pt x="528" y="2444"/>
                    <a:pt x="527" y="2444"/>
                  </a:cubicBezTo>
                  <a:close/>
                  <a:moveTo>
                    <a:pt x="514" y="2448"/>
                  </a:moveTo>
                  <a:lnTo>
                    <a:pt x="514" y="2448"/>
                  </a:lnTo>
                  <a:cubicBezTo>
                    <a:pt x="512" y="2448"/>
                    <a:pt x="511" y="2446"/>
                    <a:pt x="511" y="2445"/>
                  </a:cubicBezTo>
                  <a:cubicBezTo>
                    <a:pt x="511" y="2443"/>
                    <a:pt x="512" y="2442"/>
                    <a:pt x="514" y="2442"/>
                  </a:cubicBezTo>
                  <a:lnTo>
                    <a:pt x="514" y="2442"/>
                  </a:lnTo>
                  <a:cubicBezTo>
                    <a:pt x="516" y="2442"/>
                    <a:pt x="517" y="2443"/>
                    <a:pt x="517" y="2445"/>
                  </a:cubicBezTo>
                  <a:cubicBezTo>
                    <a:pt x="517" y="2446"/>
                    <a:pt x="516" y="2448"/>
                    <a:pt x="514" y="2448"/>
                  </a:cubicBezTo>
                  <a:close/>
                  <a:moveTo>
                    <a:pt x="502" y="2450"/>
                  </a:moveTo>
                  <a:lnTo>
                    <a:pt x="502" y="2450"/>
                  </a:lnTo>
                  <a:cubicBezTo>
                    <a:pt x="500" y="2450"/>
                    <a:pt x="499" y="2449"/>
                    <a:pt x="499" y="2447"/>
                  </a:cubicBezTo>
                  <a:cubicBezTo>
                    <a:pt x="499" y="2445"/>
                    <a:pt x="500" y="2444"/>
                    <a:pt x="502" y="2444"/>
                  </a:cubicBezTo>
                  <a:lnTo>
                    <a:pt x="502" y="2444"/>
                  </a:lnTo>
                  <a:cubicBezTo>
                    <a:pt x="503" y="2444"/>
                    <a:pt x="505" y="2445"/>
                    <a:pt x="505" y="2447"/>
                  </a:cubicBezTo>
                  <a:cubicBezTo>
                    <a:pt x="505" y="2449"/>
                    <a:pt x="503" y="2450"/>
                    <a:pt x="502" y="2450"/>
                  </a:cubicBezTo>
                  <a:close/>
                  <a:moveTo>
                    <a:pt x="489" y="2452"/>
                  </a:moveTo>
                  <a:lnTo>
                    <a:pt x="489" y="2452"/>
                  </a:lnTo>
                  <a:cubicBezTo>
                    <a:pt x="488" y="2452"/>
                    <a:pt x="486" y="2451"/>
                    <a:pt x="486" y="2449"/>
                  </a:cubicBezTo>
                  <a:cubicBezTo>
                    <a:pt x="486" y="2447"/>
                    <a:pt x="488" y="2446"/>
                    <a:pt x="489" y="2446"/>
                  </a:cubicBezTo>
                  <a:lnTo>
                    <a:pt x="489" y="2446"/>
                  </a:lnTo>
                  <a:cubicBezTo>
                    <a:pt x="491" y="2446"/>
                    <a:pt x="492" y="2447"/>
                    <a:pt x="492" y="2449"/>
                  </a:cubicBezTo>
                  <a:cubicBezTo>
                    <a:pt x="492" y="2451"/>
                    <a:pt x="491" y="2452"/>
                    <a:pt x="489" y="2452"/>
                  </a:cubicBezTo>
                  <a:close/>
                  <a:moveTo>
                    <a:pt x="477" y="2453"/>
                  </a:moveTo>
                  <a:lnTo>
                    <a:pt x="477" y="2453"/>
                  </a:lnTo>
                  <a:cubicBezTo>
                    <a:pt x="475" y="2453"/>
                    <a:pt x="474" y="2451"/>
                    <a:pt x="474" y="2450"/>
                  </a:cubicBezTo>
                  <a:cubicBezTo>
                    <a:pt x="474" y="2448"/>
                    <a:pt x="475" y="2447"/>
                    <a:pt x="477" y="2447"/>
                  </a:cubicBezTo>
                  <a:lnTo>
                    <a:pt x="477" y="2447"/>
                  </a:lnTo>
                  <a:cubicBezTo>
                    <a:pt x="479" y="2447"/>
                    <a:pt x="480" y="2448"/>
                    <a:pt x="480" y="2450"/>
                  </a:cubicBezTo>
                  <a:cubicBezTo>
                    <a:pt x="480" y="2451"/>
                    <a:pt x="479" y="2453"/>
                    <a:pt x="477" y="2453"/>
                  </a:cubicBezTo>
                  <a:close/>
                  <a:moveTo>
                    <a:pt x="464" y="2453"/>
                  </a:moveTo>
                  <a:lnTo>
                    <a:pt x="464" y="2453"/>
                  </a:lnTo>
                  <a:cubicBezTo>
                    <a:pt x="462" y="2452"/>
                    <a:pt x="461" y="2451"/>
                    <a:pt x="461" y="2449"/>
                  </a:cubicBezTo>
                  <a:cubicBezTo>
                    <a:pt x="462" y="2447"/>
                    <a:pt x="463" y="2446"/>
                    <a:pt x="465" y="2447"/>
                  </a:cubicBezTo>
                  <a:lnTo>
                    <a:pt x="465" y="2447"/>
                  </a:lnTo>
                  <a:cubicBezTo>
                    <a:pt x="467" y="2447"/>
                    <a:pt x="468" y="2449"/>
                    <a:pt x="467" y="2450"/>
                  </a:cubicBezTo>
                  <a:cubicBezTo>
                    <a:pt x="467" y="2452"/>
                    <a:pt x="465" y="2453"/>
                    <a:pt x="464" y="2453"/>
                  </a:cubicBezTo>
                  <a:close/>
                  <a:moveTo>
                    <a:pt x="451" y="2452"/>
                  </a:moveTo>
                  <a:lnTo>
                    <a:pt x="451" y="2452"/>
                  </a:lnTo>
                  <a:cubicBezTo>
                    <a:pt x="449" y="2451"/>
                    <a:pt x="448" y="2450"/>
                    <a:pt x="449" y="2448"/>
                  </a:cubicBezTo>
                  <a:cubicBezTo>
                    <a:pt x="449" y="2446"/>
                    <a:pt x="451" y="2445"/>
                    <a:pt x="453" y="2446"/>
                  </a:cubicBezTo>
                  <a:lnTo>
                    <a:pt x="453" y="2446"/>
                  </a:lnTo>
                  <a:cubicBezTo>
                    <a:pt x="454" y="2446"/>
                    <a:pt x="455" y="2448"/>
                    <a:pt x="455" y="2450"/>
                  </a:cubicBezTo>
                  <a:cubicBezTo>
                    <a:pt x="454" y="2451"/>
                    <a:pt x="453" y="2452"/>
                    <a:pt x="451" y="2452"/>
                  </a:cubicBezTo>
                  <a:close/>
                  <a:moveTo>
                    <a:pt x="439" y="2450"/>
                  </a:moveTo>
                  <a:lnTo>
                    <a:pt x="439" y="2450"/>
                  </a:lnTo>
                  <a:cubicBezTo>
                    <a:pt x="437" y="2450"/>
                    <a:pt x="436" y="2448"/>
                    <a:pt x="436" y="2446"/>
                  </a:cubicBezTo>
                  <a:cubicBezTo>
                    <a:pt x="437" y="2445"/>
                    <a:pt x="439" y="2444"/>
                    <a:pt x="440" y="2444"/>
                  </a:cubicBezTo>
                  <a:lnTo>
                    <a:pt x="440" y="2444"/>
                  </a:lnTo>
                  <a:cubicBezTo>
                    <a:pt x="442" y="2444"/>
                    <a:pt x="443" y="2446"/>
                    <a:pt x="443" y="2448"/>
                  </a:cubicBezTo>
                  <a:cubicBezTo>
                    <a:pt x="442" y="2450"/>
                    <a:pt x="440" y="2451"/>
                    <a:pt x="439" y="2450"/>
                  </a:cubicBezTo>
                  <a:close/>
                  <a:moveTo>
                    <a:pt x="426" y="2448"/>
                  </a:moveTo>
                  <a:lnTo>
                    <a:pt x="426" y="2448"/>
                  </a:lnTo>
                  <a:cubicBezTo>
                    <a:pt x="425" y="2447"/>
                    <a:pt x="424" y="2446"/>
                    <a:pt x="424" y="2444"/>
                  </a:cubicBezTo>
                  <a:cubicBezTo>
                    <a:pt x="425" y="2442"/>
                    <a:pt x="426" y="2441"/>
                    <a:pt x="428" y="2442"/>
                  </a:cubicBezTo>
                  <a:lnTo>
                    <a:pt x="428" y="2442"/>
                  </a:lnTo>
                  <a:cubicBezTo>
                    <a:pt x="430" y="2442"/>
                    <a:pt x="431" y="2444"/>
                    <a:pt x="430" y="2445"/>
                  </a:cubicBezTo>
                  <a:cubicBezTo>
                    <a:pt x="430" y="2447"/>
                    <a:pt x="428" y="2448"/>
                    <a:pt x="426" y="2448"/>
                  </a:cubicBezTo>
                  <a:close/>
                  <a:moveTo>
                    <a:pt x="414" y="2444"/>
                  </a:moveTo>
                  <a:lnTo>
                    <a:pt x="414" y="2444"/>
                  </a:lnTo>
                  <a:cubicBezTo>
                    <a:pt x="412" y="2443"/>
                    <a:pt x="412" y="2441"/>
                    <a:pt x="412" y="2440"/>
                  </a:cubicBezTo>
                  <a:cubicBezTo>
                    <a:pt x="413" y="2438"/>
                    <a:pt x="415" y="2438"/>
                    <a:pt x="417" y="2438"/>
                  </a:cubicBezTo>
                  <a:lnTo>
                    <a:pt x="417" y="2438"/>
                  </a:lnTo>
                  <a:cubicBezTo>
                    <a:pt x="418" y="2439"/>
                    <a:pt x="419" y="2441"/>
                    <a:pt x="418" y="2443"/>
                  </a:cubicBezTo>
                  <a:cubicBezTo>
                    <a:pt x="417" y="2444"/>
                    <a:pt x="415" y="2445"/>
                    <a:pt x="414" y="2444"/>
                  </a:cubicBezTo>
                  <a:close/>
                  <a:moveTo>
                    <a:pt x="402" y="2440"/>
                  </a:moveTo>
                  <a:lnTo>
                    <a:pt x="402" y="2440"/>
                  </a:lnTo>
                  <a:cubicBezTo>
                    <a:pt x="400" y="2439"/>
                    <a:pt x="400" y="2437"/>
                    <a:pt x="401" y="2436"/>
                  </a:cubicBezTo>
                  <a:cubicBezTo>
                    <a:pt x="401" y="2434"/>
                    <a:pt x="403" y="2434"/>
                    <a:pt x="405" y="2434"/>
                  </a:cubicBezTo>
                  <a:lnTo>
                    <a:pt x="405" y="2434"/>
                  </a:lnTo>
                  <a:cubicBezTo>
                    <a:pt x="406" y="2435"/>
                    <a:pt x="407" y="2437"/>
                    <a:pt x="406" y="2439"/>
                  </a:cubicBezTo>
                  <a:cubicBezTo>
                    <a:pt x="405" y="2440"/>
                    <a:pt x="404" y="2441"/>
                    <a:pt x="402" y="2440"/>
                  </a:cubicBezTo>
                  <a:close/>
                  <a:moveTo>
                    <a:pt x="390" y="2435"/>
                  </a:moveTo>
                  <a:lnTo>
                    <a:pt x="390" y="2435"/>
                  </a:lnTo>
                  <a:cubicBezTo>
                    <a:pt x="389" y="2434"/>
                    <a:pt x="388" y="2432"/>
                    <a:pt x="389" y="2431"/>
                  </a:cubicBezTo>
                  <a:cubicBezTo>
                    <a:pt x="390" y="2429"/>
                    <a:pt x="392" y="2429"/>
                    <a:pt x="394" y="2430"/>
                  </a:cubicBezTo>
                  <a:lnTo>
                    <a:pt x="394" y="2430"/>
                  </a:lnTo>
                  <a:cubicBezTo>
                    <a:pt x="395" y="2431"/>
                    <a:pt x="395" y="2433"/>
                    <a:pt x="394" y="2434"/>
                  </a:cubicBezTo>
                  <a:cubicBezTo>
                    <a:pt x="394" y="2436"/>
                    <a:pt x="392" y="2436"/>
                    <a:pt x="390" y="2435"/>
                  </a:cubicBezTo>
                  <a:close/>
                  <a:moveTo>
                    <a:pt x="379" y="2430"/>
                  </a:moveTo>
                  <a:lnTo>
                    <a:pt x="379" y="2430"/>
                  </a:lnTo>
                  <a:cubicBezTo>
                    <a:pt x="377" y="2429"/>
                    <a:pt x="377" y="2427"/>
                    <a:pt x="378" y="2425"/>
                  </a:cubicBezTo>
                  <a:cubicBezTo>
                    <a:pt x="379" y="2424"/>
                    <a:pt x="381" y="2424"/>
                    <a:pt x="382" y="2424"/>
                  </a:cubicBezTo>
                  <a:lnTo>
                    <a:pt x="382" y="2424"/>
                  </a:lnTo>
                  <a:cubicBezTo>
                    <a:pt x="384" y="2425"/>
                    <a:pt x="384" y="2427"/>
                    <a:pt x="383" y="2429"/>
                  </a:cubicBezTo>
                  <a:cubicBezTo>
                    <a:pt x="382" y="2430"/>
                    <a:pt x="380" y="2431"/>
                    <a:pt x="379" y="2430"/>
                  </a:cubicBezTo>
                  <a:close/>
                  <a:moveTo>
                    <a:pt x="368" y="2424"/>
                  </a:moveTo>
                  <a:lnTo>
                    <a:pt x="368" y="2424"/>
                  </a:lnTo>
                  <a:cubicBezTo>
                    <a:pt x="366" y="2423"/>
                    <a:pt x="366" y="2421"/>
                    <a:pt x="367" y="2419"/>
                  </a:cubicBezTo>
                  <a:cubicBezTo>
                    <a:pt x="368" y="2418"/>
                    <a:pt x="370" y="2417"/>
                    <a:pt x="371" y="2418"/>
                  </a:cubicBezTo>
                  <a:lnTo>
                    <a:pt x="371" y="2418"/>
                  </a:lnTo>
                  <a:cubicBezTo>
                    <a:pt x="373" y="2419"/>
                    <a:pt x="373" y="2421"/>
                    <a:pt x="372" y="2423"/>
                  </a:cubicBezTo>
                  <a:cubicBezTo>
                    <a:pt x="371" y="2424"/>
                    <a:pt x="369" y="2425"/>
                    <a:pt x="368" y="2424"/>
                  </a:cubicBezTo>
                  <a:close/>
                  <a:moveTo>
                    <a:pt x="357" y="2417"/>
                  </a:moveTo>
                  <a:lnTo>
                    <a:pt x="357" y="2417"/>
                  </a:lnTo>
                  <a:cubicBezTo>
                    <a:pt x="356" y="2416"/>
                    <a:pt x="355" y="2414"/>
                    <a:pt x="356" y="2413"/>
                  </a:cubicBezTo>
                  <a:cubicBezTo>
                    <a:pt x="357" y="2411"/>
                    <a:pt x="359" y="2411"/>
                    <a:pt x="361" y="2412"/>
                  </a:cubicBezTo>
                  <a:lnTo>
                    <a:pt x="361" y="2412"/>
                  </a:lnTo>
                  <a:cubicBezTo>
                    <a:pt x="362" y="2413"/>
                    <a:pt x="362" y="2415"/>
                    <a:pt x="362" y="2416"/>
                  </a:cubicBezTo>
                  <a:cubicBezTo>
                    <a:pt x="361" y="2418"/>
                    <a:pt x="359" y="2418"/>
                    <a:pt x="357" y="2417"/>
                  </a:cubicBezTo>
                  <a:close/>
                  <a:moveTo>
                    <a:pt x="347" y="2410"/>
                  </a:moveTo>
                  <a:lnTo>
                    <a:pt x="347" y="2410"/>
                  </a:lnTo>
                  <a:cubicBezTo>
                    <a:pt x="345" y="2409"/>
                    <a:pt x="345" y="2407"/>
                    <a:pt x="346" y="2406"/>
                  </a:cubicBezTo>
                  <a:cubicBezTo>
                    <a:pt x="347" y="2404"/>
                    <a:pt x="349" y="2404"/>
                    <a:pt x="350" y="2405"/>
                  </a:cubicBezTo>
                  <a:lnTo>
                    <a:pt x="350" y="2405"/>
                  </a:lnTo>
                  <a:cubicBezTo>
                    <a:pt x="352" y="2406"/>
                    <a:pt x="352" y="2408"/>
                    <a:pt x="351" y="2409"/>
                  </a:cubicBezTo>
                  <a:cubicBezTo>
                    <a:pt x="350" y="2411"/>
                    <a:pt x="348" y="2411"/>
                    <a:pt x="347" y="2410"/>
                  </a:cubicBezTo>
                  <a:close/>
                  <a:moveTo>
                    <a:pt x="337" y="2403"/>
                  </a:moveTo>
                  <a:lnTo>
                    <a:pt x="337" y="2403"/>
                  </a:lnTo>
                  <a:cubicBezTo>
                    <a:pt x="335" y="2402"/>
                    <a:pt x="335" y="2400"/>
                    <a:pt x="336" y="2398"/>
                  </a:cubicBezTo>
                  <a:cubicBezTo>
                    <a:pt x="337" y="2397"/>
                    <a:pt x="339" y="2396"/>
                    <a:pt x="340" y="2397"/>
                  </a:cubicBezTo>
                  <a:lnTo>
                    <a:pt x="340" y="2397"/>
                  </a:lnTo>
                  <a:cubicBezTo>
                    <a:pt x="342" y="2398"/>
                    <a:pt x="342" y="2400"/>
                    <a:pt x="341" y="2402"/>
                  </a:cubicBezTo>
                  <a:cubicBezTo>
                    <a:pt x="340" y="2403"/>
                    <a:pt x="338" y="2404"/>
                    <a:pt x="337" y="2403"/>
                  </a:cubicBezTo>
                  <a:close/>
                  <a:moveTo>
                    <a:pt x="327" y="2395"/>
                  </a:moveTo>
                  <a:lnTo>
                    <a:pt x="327" y="2395"/>
                  </a:lnTo>
                  <a:cubicBezTo>
                    <a:pt x="325" y="2393"/>
                    <a:pt x="325" y="2391"/>
                    <a:pt x="327" y="2390"/>
                  </a:cubicBezTo>
                  <a:cubicBezTo>
                    <a:pt x="328" y="2389"/>
                    <a:pt x="330" y="2389"/>
                    <a:pt x="331" y="2390"/>
                  </a:cubicBezTo>
                  <a:lnTo>
                    <a:pt x="331" y="2390"/>
                  </a:lnTo>
                  <a:cubicBezTo>
                    <a:pt x="332" y="2391"/>
                    <a:pt x="332" y="2393"/>
                    <a:pt x="331" y="2395"/>
                  </a:cubicBezTo>
                  <a:cubicBezTo>
                    <a:pt x="330" y="2396"/>
                    <a:pt x="328" y="2396"/>
                    <a:pt x="327" y="2395"/>
                  </a:cubicBezTo>
                  <a:close/>
                  <a:moveTo>
                    <a:pt x="317" y="2386"/>
                  </a:moveTo>
                  <a:lnTo>
                    <a:pt x="317" y="2386"/>
                  </a:lnTo>
                  <a:cubicBezTo>
                    <a:pt x="316" y="2385"/>
                    <a:pt x="316" y="2383"/>
                    <a:pt x="317" y="2382"/>
                  </a:cubicBezTo>
                  <a:cubicBezTo>
                    <a:pt x="318" y="2381"/>
                    <a:pt x="320" y="2381"/>
                    <a:pt x="322" y="2382"/>
                  </a:cubicBezTo>
                  <a:lnTo>
                    <a:pt x="322" y="2382"/>
                  </a:lnTo>
                  <a:cubicBezTo>
                    <a:pt x="323" y="2383"/>
                    <a:pt x="323" y="2385"/>
                    <a:pt x="322" y="2386"/>
                  </a:cubicBezTo>
                  <a:cubicBezTo>
                    <a:pt x="320" y="2387"/>
                    <a:pt x="318" y="2387"/>
                    <a:pt x="317" y="2386"/>
                  </a:cubicBezTo>
                  <a:close/>
                  <a:moveTo>
                    <a:pt x="308" y="2378"/>
                  </a:moveTo>
                  <a:lnTo>
                    <a:pt x="308" y="2378"/>
                  </a:lnTo>
                  <a:cubicBezTo>
                    <a:pt x="307" y="2377"/>
                    <a:pt x="307" y="2375"/>
                    <a:pt x="308" y="2373"/>
                  </a:cubicBezTo>
                  <a:cubicBezTo>
                    <a:pt x="309" y="2372"/>
                    <a:pt x="311" y="2372"/>
                    <a:pt x="312" y="2373"/>
                  </a:cubicBezTo>
                  <a:lnTo>
                    <a:pt x="312" y="2373"/>
                  </a:lnTo>
                  <a:cubicBezTo>
                    <a:pt x="313" y="2375"/>
                    <a:pt x="313" y="2377"/>
                    <a:pt x="312" y="2378"/>
                  </a:cubicBezTo>
                  <a:cubicBezTo>
                    <a:pt x="311" y="2379"/>
                    <a:pt x="309" y="2379"/>
                    <a:pt x="308" y="2378"/>
                  </a:cubicBezTo>
                  <a:close/>
                  <a:moveTo>
                    <a:pt x="299" y="2369"/>
                  </a:moveTo>
                  <a:lnTo>
                    <a:pt x="299" y="2369"/>
                  </a:lnTo>
                  <a:cubicBezTo>
                    <a:pt x="298" y="2368"/>
                    <a:pt x="298" y="2366"/>
                    <a:pt x="299" y="2364"/>
                  </a:cubicBezTo>
                  <a:cubicBezTo>
                    <a:pt x="300" y="2363"/>
                    <a:pt x="302" y="2363"/>
                    <a:pt x="304" y="2364"/>
                  </a:cubicBezTo>
                  <a:lnTo>
                    <a:pt x="304" y="2364"/>
                  </a:lnTo>
                  <a:cubicBezTo>
                    <a:pt x="305" y="2366"/>
                    <a:pt x="305" y="2368"/>
                    <a:pt x="304" y="2369"/>
                  </a:cubicBezTo>
                  <a:cubicBezTo>
                    <a:pt x="302" y="2370"/>
                    <a:pt x="300" y="2370"/>
                    <a:pt x="299" y="2369"/>
                  </a:cubicBezTo>
                  <a:close/>
                  <a:moveTo>
                    <a:pt x="290" y="2360"/>
                  </a:moveTo>
                  <a:lnTo>
                    <a:pt x="290" y="2360"/>
                  </a:lnTo>
                  <a:cubicBezTo>
                    <a:pt x="289" y="2359"/>
                    <a:pt x="289" y="2357"/>
                    <a:pt x="290" y="2356"/>
                  </a:cubicBezTo>
                  <a:cubicBezTo>
                    <a:pt x="292" y="2354"/>
                    <a:pt x="294" y="2354"/>
                    <a:pt x="295" y="2356"/>
                  </a:cubicBezTo>
                  <a:lnTo>
                    <a:pt x="295" y="2356"/>
                  </a:lnTo>
                  <a:cubicBezTo>
                    <a:pt x="296" y="2357"/>
                    <a:pt x="296" y="2359"/>
                    <a:pt x="295" y="2360"/>
                  </a:cubicBezTo>
                  <a:cubicBezTo>
                    <a:pt x="294" y="2361"/>
                    <a:pt x="292" y="2361"/>
                    <a:pt x="290" y="2360"/>
                  </a:cubicBezTo>
                  <a:close/>
                  <a:moveTo>
                    <a:pt x="282" y="2351"/>
                  </a:moveTo>
                  <a:lnTo>
                    <a:pt x="282" y="2351"/>
                  </a:lnTo>
                  <a:cubicBezTo>
                    <a:pt x="281" y="2349"/>
                    <a:pt x="281" y="2347"/>
                    <a:pt x="282" y="2346"/>
                  </a:cubicBezTo>
                  <a:cubicBezTo>
                    <a:pt x="283" y="2345"/>
                    <a:pt x="285" y="2345"/>
                    <a:pt x="287" y="2346"/>
                  </a:cubicBezTo>
                  <a:lnTo>
                    <a:pt x="287" y="2346"/>
                  </a:lnTo>
                  <a:cubicBezTo>
                    <a:pt x="288" y="2347"/>
                    <a:pt x="288" y="2349"/>
                    <a:pt x="287" y="2351"/>
                  </a:cubicBezTo>
                  <a:cubicBezTo>
                    <a:pt x="285" y="2352"/>
                    <a:pt x="283" y="2352"/>
                    <a:pt x="282" y="2351"/>
                  </a:cubicBezTo>
                  <a:close/>
                  <a:moveTo>
                    <a:pt x="274" y="2341"/>
                  </a:moveTo>
                  <a:lnTo>
                    <a:pt x="274" y="2341"/>
                  </a:lnTo>
                  <a:cubicBezTo>
                    <a:pt x="273" y="2340"/>
                    <a:pt x="273" y="2338"/>
                    <a:pt x="274" y="2337"/>
                  </a:cubicBezTo>
                  <a:cubicBezTo>
                    <a:pt x="275" y="2335"/>
                    <a:pt x="277" y="2335"/>
                    <a:pt x="278" y="2337"/>
                  </a:cubicBezTo>
                  <a:lnTo>
                    <a:pt x="278" y="2337"/>
                  </a:lnTo>
                  <a:cubicBezTo>
                    <a:pt x="280" y="2338"/>
                    <a:pt x="280" y="2340"/>
                    <a:pt x="278" y="2341"/>
                  </a:cubicBezTo>
                  <a:cubicBezTo>
                    <a:pt x="277" y="2342"/>
                    <a:pt x="275" y="2342"/>
                    <a:pt x="274" y="2341"/>
                  </a:cubicBezTo>
                  <a:close/>
                  <a:moveTo>
                    <a:pt x="266" y="2331"/>
                  </a:moveTo>
                  <a:lnTo>
                    <a:pt x="266" y="2331"/>
                  </a:lnTo>
                  <a:cubicBezTo>
                    <a:pt x="265" y="2330"/>
                    <a:pt x="265" y="2328"/>
                    <a:pt x="266" y="2327"/>
                  </a:cubicBezTo>
                  <a:cubicBezTo>
                    <a:pt x="268" y="2326"/>
                    <a:pt x="270" y="2326"/>
                    <a:pt x="271" y="2328"/>
                  </a:cubicBezTo>
                  <a:lnTo>
                    <a:pt x="271" y="2328"/>
                  </a:lnTo>
                  <a:cubicBezTo>
                    <a:pt x="272" y="2329"/>
                    <a:pt x="271" y="2331"/>
                    <a:pt x="270" y="2332"/>
                  </a:cubicBezTo>
                  <a:cubicBezTo>
                    <a:pt x="269" y="2333"/>
                    <a:pt x="267" y="2332"/>
                    <a:pt x="266" y="2331"/>
                  </a:cubicBezTo>
                  <a:close/>
                  <a:moveTo>
                    <a:pt x="258" y="2321"/>
                  </a:moveTo>
                  <a:lnTo>
                    <a:pt x="258" y="2321"/>
                  </a:lnTo>
                  <a:cubicBezTo>
                    <a:pt x="257" y="2320"/>
                    <a:pt x="258" y="2318"/>
                    <a:pt x="259" y="2317"/>
                  </a:cubicBezTo>
                  <a:cubicBezTo>
                    <a:pt x="260" y="2316"/>
                    <a:pt x="262" y="2316"/>
                    <a:pt x="263" y="2318"/>
                  </a:cubicBezTo>
                  <a:lnTo>
                    <a:pt x="263" y="2318"/>
                  </a:lnTo>
                  <a:cubicBezTo>
                    <a:pt x="264" y="2319"/>
                    <a:pt x="264" y="2321"/>
                    <a:pt x="262" y="2322"/>
                  </a:cubicBezTo>
                  <a:cubicBezTo>
                    <a:pt x="261" y="2323"/>
                    <a:pt x="259" y="2322"/>
                    <a:pt x="258" y="2321"/>
                  </a:cubicBezTo>
                  <a:close/>
                  <a:moveTo>
                    <a:pt x="251" y="2311"/>
                  </a:moveTo>
                  <a:lnTo>
                    <a:pt x="251" y="2311"/>
                  </a:lnTo>
                  <a:cubicBezTo>
                    <a:pt x="250" y="2309"/>
                    <a:pt x="250" y="2308"/>
                    <a:pt x="252" y="2307"/>
                  </a:cubicBezTo>
                  <a:cubicBezTo>
                    <a:pt x="253" y="2306"/>
                    <a:pt x="255" y="2306"/>
                    <a:pt x="256" y="2307"/>
                  </a:cubicBezTo>
                  <a:lnTo>
                    <a:pt x="256" y="2307"/>
                  </a:lnTo>
                  <a:cubicBezTo>
                    <a:pt x="257" y="2309"/>
                    <a:pt x="256" y="2311"/>
                    <a:pt x="255" y="2312"/>
                  </a:cubicBezTo>
                  <a:cubicBezTo>
                    <a:pt x="254" y="2313"/>
                    <a:pt x="252" y="2312"/>
                    <a:pt x="251" y="2311"/>
                  </a:cubicBezTo>
                  <a:close/>
                  <a:moveTo>
                    <a:pt x="243" y="2301"/>
                  </a:moveTo>
                  <a:lnTo>
                    <a:pt x="243" y="2301"/>
                  </a:lnTo>
                  <a:cubicBezTo>
                    <a:pt x="242" y="2299"/>
                    <a:pt x="243" y="2297"/>
                    <a:pt x="244" y="2296"/>
                  </a:cubicBezTo>
                  <a:cubicBezTo>
                    <a:pt x="246" y="2295"/>
                    <a:pt x="248" y="2296"/>
                    <a:pt x="249" y="2297"/>
                  </a:cubicBezTo>
                  <a:lnTo>
                    <a:pt x="249" y="2297"/>
                  </a:lnTo>
                  <a:cubicBezTo>
                    <a:pt x="250" y="2299"/>
                    <a:pt x="249" y="2301"/>
                    <a:pt x="248" y="2302"/>
                  </a:cubicBezTo>
                  <a:cubicBezTo>
                    <a:pt x="246" y="2303"/>
                    <a:pt x="244" y="2302"/>
                    <a:pt x="243" y="2301"/>
                  </a:cubicBezTo>
                  <a:close/>
                  <a:moveTo>
                    <a:pt x="236" y="2290"/>
                  </a:moveTo>
                  <a:lnTo>
                    <a:pt x="236" y="2290"/>
                  </a:lnTo>
                  <a:cubicBezTo>
                    <a:pt x="236" y="2289"/>
                    <a:pt x="236" y="2287"/>
                    <a:pt x="237" y="2286"/>
                  </a:cubicBezTo>
                  <a:cubicBezTo>
                    <a:pt x="239" y="2285"/>
                    <a:pt x="241" y="2285"/>
                    <a:pt x="242" y="2287"/>
                  </a:cubicBezTo>
                  <a:lnTo>
                    <a:pt x="242" y="2287"/>
                  </a:lnTo>
                  <a:cubicBezTo>
                    <a:pt x="243" y="2288"/>
                    <a:pt x="242" y="2290"/>
                    <a:pt x="241" y="2291"/>
                  </a:cubicBezTo>
                  <a:cubicBezTo>
                    <a:pt x="239" y="2292"/>
                    <a:pt x="237" y="2292"/>
                    <a:pt x="236" y="2290"/>
                  </a:cubicBezTo>
                  <a:close/>
                  <a:moveTo>
                    <a:pt x="230" y="2280"/>
                  </a:moveTo>
                  <a:lnTo>
                    <a:pt x="230" y="2280"/>
                  </a:lnTo>
                  <a:cubicBezTo>
                    <a:pt x="229" y="2279"/>
                    <a:pt x="229" y="2277"/>
                    <a:pt x="230" y="2276"/>
                  </a:cubicBezTo>
                  <a:cubicBezTo>
                    <a:pt x="232" y="2275"/>
                    <a:pt x="234" y="2275"/>
                    <a:pt x="235" y="2276"/>
                  </a:cubicBezTo>
                  <a:lnTo>
                    <a:pt x="235" y="2276"/>
                  </a:lnTo>
                  <a:cubicBezTo>
                    <a:pt x="236" y="2278"/>
                    <a:pt x="235" y="2280"/>
                    <a:pt x="234" y="2281"/>
                  </a:cubicBezTo>
                  <a:cubicBezTo>
                    <a:pt x="232" y="2282"/>
                    <a:pt x="230" y="2281"/>
                    <a:pt x="230" y="2280"/>
                  </a:cubicBezTo>
                  <a:close/>
                  <a:moveTo>
                    <a:pt x="223" y="2269"/>
                  </a:moveTo>
                  <a:lnTo>
                    <a:pt x="223" y="2269"/>
                  </a:lnTo>
                  <a:cubicBezTo>
                    <a:pt x="222" y="2268"/>
                    <a:pt x="222" y="2266"/>
                    <a:pt x="224" y="2265"/>
                  </a:cubicBezTo>
                  <a:cubicBezTo>
                    <a:pt x="225" y="2264"/>
                    <a:pt x="227" y="2264"/>
                    <a:pt x="228" y="2266"/>
                  </a:cubicBezTo>
                  <a:lnTo>
                    <a:pt x="228" y="2266"/>
                  </a:lnTo>
                  <a:cubicBezTo>
                    <a:pt x="229" y="2267"/>
                    <a:pt x="229" y="2269"/>
                    <a:pt x="227" y="2270"/>
                  </a:cubicBezTo>
                  <a:cubicBezTo>
                    <a:pt x="226" y="2271"/>
                    <a:pt x="224" y="2271"/>
                    <a:pt x="223" y="2269"/>
                  </a:cubicBezTo>
                  <a:close/>
                  <a:moveTo>
                    <a:pt x="216" y="2259"/>
                  </a:moveTo>
                  <a:lnTo>
                    <a:pt x="216" y="2259"/>
                  </a:lnTo>
                  <a:cubicBezTo>
                    <a:pt x="216" y="2257"/>
                    <a:pt x="216" y="2255"/>
                    <a:pt x="217" y="2254"/>
                  </a:cubicBezTo>
                  <a:cubicBezTo>
                    <a:pt x="219" y="2253"/>
                    <a:pt x="221" y="2254"/>
                    <a:pt x="222" y="2255"/>
                  </a:cubicBezTo>
                  <a:lnTo>
                    <a:pt x="222" y="2255"/>
                  </a:lnTo>
                  <a:cubicBezTo>
                    <a:pt x="223" y="2257"/>
                    <a:pt x="222" y="2259"/>
                    <a:pt x="221" y="2259"/>
                  </a:cubicBezTo>
                  <a:cubicBezTo>
                    <a:pt x="219" y="2260"/>
                    <a:pt x="217" y="2260"/>
                    <a:pt x="216" y="2259"/>
                  </a:cubicBezTo>
                  <a:close/>
                  <a:moveTo>
                    <a:pt x="210" y="2248"/>
                  </a:moveTo>
                  <a:lnTo>
                    <a:pt x="210" y="2248"/>
                  </a:lnTo>
                  <a:cubicBezTo>
                    <a:pt x="209" y="2246"/>
                    <a:pt x="210" y="2244"/>
                    <a:pt x="211" y="2244"/>
                  </a:cubicBezTo>
                  <a:cubicBezTo>
                    <a:pt x="212" y="2243"/>
                    <a:pt x="214" y="2243"/>
                    <a:pt x="215" y="2244"/>
                  </a:cubicBezTo>
                  <a:lnTo>
                    <a:pt x="215" y="2244"/>
                  </a:lnTo>
                  <a:cubicBezTo>
                    <a:pt x="216" y="2246"/>
                    <a:pt x="216" y="2248"/>
                    <a:pt x="214" y="2249"/>
                  </a:cubicBezTo>
                  <a:cubicBezTo>
                    <a:pt x="213" y="2250"/>
                    <a:pt x="211" y="2249"/>
                    <a:pt x="210" y="2248"/>
                  </a:cubicBezTo>
                  <a:close/>
                  <a:moveTo>
                    <a:pt x="204" y="2237"/>
                  </a:moveTo>
                  <a:lnTo>
                    <a:pt x="204" y="2237"/>
                  </a:lnTo>
                  <a:cubicBezTo>
                    <a:pt x="203" y="2236"/>
                    <a:pt x="203" y="2234"/>
                    <a:pt x="205" y="2233"/>
                  </a:cubicBezTo>
                  <a:cubicBezTo>
                    <a:pt x="206" y="2232"/>
                    <a:pt x="208" y="2232"/>
                    <a:pt x="209" y="2234"/>
                  </a:cubicBezTo>
                  <a:lnTo>
                    <a:pt x="209" y="2234"/>
                  </a:lnTo>
                  <a:cubicBezTo>
                    <a:pt x="210" y="2235"/>
                    <a:pt x="210" y="2237"/>
                    <a:pt x="208" y="2238"/>
                  </a:cubicBezTo>
                  <a:cubicBezTo>
                    <a:pt x="207" y="2239"/>
                    <a:pt x="205" y="2238"/>
                    <a:pt x="204" y="2237"/>
                  </a:cubicBezTo>
                  <a:close/>
                  <a:moveTo>
                    <a:pt x="198" y="2226"/>
                  </a:moveTo>
                  <a:lnTo>
                    <a:pt x="198" y="2226"/>
                  </a:lnTo>
                  <a:cubicBezTo>
                    <a:pt x="197" y="2225"/>
                    <a:pt x="197" y="2223"/>
                    <a:pt x="199" y="2222"/>
                  </a:cubicBezTo>
                  <a:cubicBezTo>
                    <a:pt x="200" y="2221"/>
                    <a:pt x="202" y="2221"/>
                    <a:pt x="203" y="2222"/>
                  </a:cubicBezTo>
                  <a:lnTo>
                    <a:pt x="203" y="2222"/>
                  </a:lnTo>
                  <a:cubicBezTo>
                    <a:pt x="204" y="2224"/>
                    <a:pt x="204" y="2226"/>
                    <a:pt x="202" y="2227"/>
                  </a:cubicBezTo>
                  <a:cubicBezTo>
                    <a:pt x="201" y="2228"/>
                    <a:pt x="199" y="2227"/>
                    <a:pt x="198" y="2226"/>
                  </a:cubicBezTo>
                  <a:close/>
                  <a:moveTo>
                    <a:pt x="192" y="2215"/>
                  </a:moveTo>
                  <a:lnTo>
                    <a:pt x="192" y="2215"/>
                  </a:lnTo>
                  <a:cubicBezTo>
                    <a:pt x="191" y="2214"/>
                    <a:pt x="192" y="2212"/>
                    <a:pt x="193" y="2211"/>
                  </a:cubicBezTo>
                  <a:cubicBezTo>
                    <a:pt x="194" y="2210"/>
                    <a:pt x="196" y="2210"/>
                    <a:pt x="197" y="2211"/>
                  </a:cubicBezTo>
                  <a:lnTo>
                    <a:pt x="197" y="2211"/>
                  </a:lnTo>
                  <a:cubicBezTo>
                    <a:pt x="198" y="2213"/>
                    <a:pt x="198" y="2215"/>
                    <a:pt x="196" y="2216"/>
                  </a:cubicBezTo>
                  <a:cubicBezTo>
                    <a:pt x="195" y="2217"/>
                    <a:pt x="193" y="2216"/>
                    <a:pt x="192" y="2215"/>
                  </a:cubicBezTo>
                  <a:close/>
                  <a:moveTo>
                    <a:pt x="186" y="2204"/>
                  </a:moveTo>
                  <a:lnTo>
                    <a:pt x="186" y="2204"/>
                  </a:lnTo>
                  <a:cubicBezTo>
                    <a:pt x="185" y="2202"/>
                    <a:pt x="186" y="2200"/>
                    <a:pt x="187" y="2199"/>
                  </a:cubicBezTo>
                  <a:cubicBezTo>
                    <a:pt x="189" y="2199"/>
                    <a:pt x="191" y="2199"/>
                    <a:pt x="192" y="2200"/>
                  </a:cubicBezTo>
                  <a:lnTo>
                    <a:pt x="192" y="2200"/>
                  </a:lnTo>
                  <a:cubicBezTo>
                    <a:pt x="193" y="2202"/>
                    <a:pt x="192" y="2204"/>
                    <a:pt x="191" y="2205"/>
                  </a:cubicBezTo>
                  <a:cubicBezTo>
                    <a:pt x="189" y="2206"/>
                    <a:pt x="187" y="2205"/>
                    <a:pt x="186" y="2204"/>
                  </a:cubicBezTo>
                  <a:close/>
                  <a:moveTo>
                    <a:pt x="181" y="2193"/>
                  </a:moveTo>
                  <a:lnTo>
                    <a:pt x="181" y="2193"/>
                  </a:lnTo>
                  <a:cubicBezTo>
                    <a:pt x="180" y="2191"/>
                    <a:pt x="180" y="2189"/>
                    <a:pt x="182" y="2188"/>
                  </a:cubicBezTo>
                  <a:cubicBezTo>
                    <a:pt x="183" y="2187"/>
                    <a:pt x="185" y="2188"/>
                    <a:pt x="186" y="2189"/>
                  </a:cubicBezTo>
                  <a:lnTo>
                    <a:pt x="186" y="2189"/>
                  </a:lnTo>
                  <a:cubicBezTo>
                    <a:pt x="187" y="2191"/>
                    <a:pt x="187" y="2192"/>
                    <a:pt x="185" y="2193"/>
                  </a:cubicBezTo>
                  <a:cubicBezTo>
                    <a:pt x="184" y="2194"/>
                    <a:pt x="182" y="2194"/>
                    <a:pt x="181" y="2193"/>
                  </a:cubicBezTo>
                  <a:close/>
                  <a:moveTo>
                    <a:pt x="175" y="2181"/>
                  </a:moveTo>
                  <a:lnTo>
                    <a:pt x="175" y="2181"/>
                  </a:lnTo>
                  <a:cubicBezTo>
                    <a:pt x="175" y="2180"/>
                    <a:pt x="175" y="2178"/>
                    <a:pt x="176" y="2177"/>
                  </a:cubicBezTo>
                  <a:cubicBezTo>
                    <a:pt x="178" y="2176"/>
                    <a:pt x="180" y="2176"/>
                    <a:pt x="181" y="2178"/>
                  </a:cubicBezTo>
                  <a:lnTo>
                    <a:pt x="181" y="2178"/>
                  </a:lnTo>
                  <a:cubicBezTo>
                    <a:pt x="182" y="2179"/>
                    <a:pt x="181" y="2181"/>
                    <a:pt x="180" y="2182"/>
                  </a:cubicBezTo>
                  <a:cubicBezTo>
                    <a:pt x="178" y="2183"/>
                    <a:pt x="176" y="2183"/>
                    <a:pt x="175" y="2181"/>
                  </a:cubicBezTo>
                  <a:close/>
                  <a:moveTo>
                    <a:pt x="170" y="2170"/>
                  </a:moveTo>
                  <a:lnTo>
                    <a:pt x="170" y="2170"/>
                  </a:lnTo>
                  <a:cubicBezTo>
                    <a:pt x="169" y="2169"/>
                    <a:pt x="170" y="2167"/>
                    <a:pt x="171" y="2166"/>
                  </a:cubicBezTo>
                  <a:cubicBezTo>
                    <a:pt x="172" y="2165"/>
                    <a:pt x="174" y="2165"/>
                    <a:pt x="175" y="2167"/>
                  </a:cubicBezTo>
                  <a:lnTo>
                    <a:pt x="175" y="2167"/>
                  </a:lnTo>
                  <a:cubicBezTo>
                    <a:pt x="176" y="2168"/>
                    <a:pt x="176" y="2170"/>
                    <a:pt x="174" y="2171"/>
                  </a:cubicBezTo>
                  <a:cubicBezTo>
                    <a:pt x="173" y="2172"/>
                    <a:pt x="171" y="2171"/>
                    <a:pt x="170" y="2170"/>
                  </a:cubicBezTo>
                  <a:close/>
                  <a:moveTo>
                    <a:pt x="165" y="2159"/>
                  </a:moveTo>
                  <a:lnTo>
                    <a:pt x="165" y="2159"/>
                  </a:lnTo>
                  <a:cubicBezTo>
                    <a:pt x="164" y="2157"/>
                    <a:pt x="164" y="2155"/>
                    <a:pt x="166" y="2154"/>
                  </a:cubicBezTo>
                  <a:cubicBezTo>
                    <a:pt x="167" y="2153"/>
                    <a:pt x="169" y="2154"/>
                    <a:pt x="170" y="2155"/>
                  </a:cubicBezTo>
                  <a:lnTo>
                    <a:pt x="170" y="2155"/>
                  </a:lnTo>
                  <a:cubicBezTo>
                    <a:pt x="171" y="2157"/>
                    <a:pt x="171" y="2158"/>
                    <a:pt x="169" y="2159"/>
                  </a:cubicBezTo>
                  <a:cubicBezTo>
                    <a:pt x="168" y="2160"/>
                    <a:pt x="166" y="2160"/>
                    <a:pt x="165" y="2159"/>
                  </a:cubicBezTo>
                  <a:close/>
                  <a:moveTo>
                    <a:pt x="160" y="2147"/>
                  </a:moveTo>
                  <a:lnTo>
                    <a:pt x="160" y="2147"/>
                  </a:lnTo>
                  <a:cubicBezTo>
                    <a:pt x="159" y="2146"/>
                    <a:pt x="159" y="2144"/>
                    <a:pt x="161" y="2143"/>
                  </a:cubicBezTo>
                  <a:cubicBezTo>
                    <a:pt x="162" y="2142"/>
                    <a:pt x="164" y="2142"/>
                    <a:pt x="165" y="2144"/>
                  </a:cubicBezTo>
                  <a:lnTo>
                    <a:pt x="165" y="2144"/>
                  </a:lnTo>
                  <a:cubicBezTo>
                    <a:pt x="166" y="2145"/>
                    <a:pt x="166" y="2147"/>
                    <a:pt x="164" y="2148"/>
                  </a:cubicBezTo>
                  <a:cubicBezTo>
                    <a:pt x="163" y="2149"/>
                    <a:pt x="161" y="2149"/>
                    <a:pt x="160" y="2147"/>
                  </a:cubicBezTo>
                  <a:close/>
                  <a:moveTo>
                    <a:pt x="155" y="2136"/>
                  </a:moveTo>
                  <a:lnTo>
                    <a:pt x="155" y="2136"/>
                  </a:lnTo>
                  <a:cubicBezTo>
                    <a:pt x="154" y="2134"/>
                    <a:pt x="154" y="2132"/>
                    <a:pt x="156" y="2131"/>
                  </a:cubicBezTo>
                  <a:cubicBezTo>
                    <a:pt x="157" y="2130"/>
                    <a:pt x="159" y="2131"/>
                    <a:pt x="160" y="2132"/>
                  </a:cubicBezTo>
                  <a:lnTo>
                    <a:pt x="160" y="2132"/>
                  </a:lnTo>
                  <a:cubicBezTo>
                    <a:pt x="161" y="2134"/>
                    <a:pt x="161" y="2136"/>
                    <a:pt x="159" y="2137"/>
                  </a:cubicBezTo>
                  <a:cubicBezTo>
                    <a:pt x="158" y="2138"/>
                    <a:pt x="156" y="2137"/>
                    <a:pt x="155" y="2136"/>
                  </a:cubicBezTo>
                  <a:close/>
                  <a:moveTo>
                    <a:pt x="150" y="2124"/>
                  </a:moveTo>
                  <a:lnTo>
                    <a:pt x="150" y="2124"/>
                  </a:lnTo>
                  <a:cubicBezTo>
                    <a:pt x="149" y="2123"/>
                    <a:pt x="150" y="2121"/>
                    <a:pt x="151" y="2120"/>
                  </a:cubicBezTo>
                  <a:cubicBezTo>
                    <a:pt x="153" y="2119"/>
                    <a:pt x="155" y="2119"/>
                    <a:pt x="155" y="2121"/>
                  </a:cubicBezTo>
                  <a:lnTo>
                    <a:pt x="155" y="2121"/>
                  </a:lnTo>
                  <a:cubicBezTo>
                    <a:pt x="156" y="2122"/>
                    <a:pt x="156" y="2124"/>
                    <a:pt x="155" y="2125"/>
                  </a:cubicBezTo>
                  <a:cubicBezTo>
                    <a:pt x="153" y="2126"/>
                    <a:pt x="151" y="2126"/>
                    <a:pt x="150" y="2124"/>
                  </a:cubicBezTo>
                  <a:close/>
                  <a:moveTo>
                    <a:pt x="146" y="2112"/>
                  </a:moveTo>
                  <a:lnTo>
                    <a:pt x="146" y="2112"/>
                  </a:lnTo>
                  <a:cubicBezTo>
                    <a:pt x="145" y="2111"/>
                    <a:pt x="145" y="2109"/>
                    <a:pt x="147" y="2108"/>
                  </a:cubicBezTo>
                  <a:cubicBezTo>
                    <a:pt x="148" y="2107"/>
                    <a:pt x="150" y="2108"/>
                    <a:pt x="151" y="2109"/>
                  </a:cubicBezTo>
                  <a:lnTo>
                    <a:pt x="151" y="2109"/>
                  </a:lnTo>
                  <a:cubicBezTo>
                    <a:pt x="152" y="2110"/>
                    <a:pt x="151" y="2112"/>
                    <a:pt x="150" y="2113"/>
                  </a:cubicBezTo>
                  <a:cubicBezTo>
                    <a:pt x="149" y="2114"/>
                    <a:pt x="147" y="2114"/>
                    <a:pt x="146" y="2112"/>
                  </a:cubicBezTo>
                  <a:close/>
                  <a:moveTo>
                    <a:pt x="141" y="2101"/>
                  </a:moveTo>
                  <a:lnTo>
                    <a:pt x="141" y="2101"/>
                  </a:lnTo>
                  <a:cubicBezTo>
                    <a:pt x="140" y="2099"/>
                    <a:pt x="140" y="2097"/>
                    <a:pt x="142" y="2097"/>
                  </a:cubicBezTo>
                  <a:cubicBezTo>
                    <a:pt x="143" y="2096"/>
                    <a:pt x="145" y="2096"/>
                    <a:pt x="146" y="2097"/>
                  </a:cubicBezTo>
                  <a:lnTo>
                    <a:pt x="146" y="2097"/>
                  </a:lnTo>
                  <a:cubicBezTo>
                    <a:pt x="147" y="2099"/>
                    <a:pt x="147" y="2101"/>
                    <a:pt x="145" y="2102"/>
                  </a:cubicBezTo>
                  <a:cubicBezTo>
                    <a:pt x="144" y="2103"/>
                    <a:pt x="142" y="2102"/>
                    <a:pt x="141" y="2101"/>
                  </a:cubicBezTo>
                  <a:close/>
                  <a:moveTo>
                    <a:pt x="136" y="2089"/>
                  </a:moveTo>
                  <a:lnTo>
                    <a:pt x="136" y="2089"/>
                  </a:lnTo>
                  <a:cubicBezTo>
                    <a:pt x="136" y="2087"/>
                    <a:pt x="136" y="2085"/>
                    <a:pt x="138" y="2085"/>
                  </a:cubicBezTo>
                  <a:cubicBezTo>
                    <a:pt x="139" y="2084"/>
                    <a:pt x="141" y="2085"/>
                    <a:pt x="142" y="2086"/>
                  </a:cubicBezTo>
                  <a:lnTo>
                    <a:pt x="142" y="2086"/>
                  </a:lnTo>
                  <a:cubicBezTo>
                    <a:pt x="143" y="2088"/>
                    <a:pt x="142" y="2090"/>
                    <a:pt x="140" y="2090"/>
                  </a:cubicBezTo>
                  <a:cubicBezTo>
                    <a:pt x="139" y="2091"/>
                    <a:pt x="137" y="2090"/>
                    <a:pt x="136" y="2089"/>
                  </a:cubicBezTo>
                  <a:close/>
                  <a:moveTo>
                    <a:pt x="132" y="2077"/>
                  </a:moveTo>
                  <a:lnTo>
                    <a:pt x="132" y="2077"/>
                  </a:lnTo>
                  <a:cubicBezTo>
                    <a:pt x="131" y="2076"/>
                    <a:pt x="132" y="2074"/>
                    <a:pt x="133" y="2073"/>
                  </a:cubicBezTo>
                  <a:cubicBezTo>
                    <a:pt x="135" y="2072"/>
                    <a:pt x="137" y="2073"/>
                    <a:pt x="138" y="2074"/>
                  </a:cubicBezTo>
                  <a:lnTo>
                    <a:pt x="138" y="2074"/>
                  </a:lnTo>
                  <a:cubicBezTo>
                    <a:pt x="138" y="2076"/>
                    <a:pt x="138" y="2078"/>
                    <a:pt x="136" y="2079"/>
                  </a:cubicBezTo>
                  <a:cubicBezTo>
                    <a:pt x="135" y="2079"/>
                    <a:pt x="133" y="2079"/>
                    <a:pt x="132" y="2077"/>
                  </a:cubicBezTo>
                  <a:close/>
                  <a:moveTo>
                    <a:pt x="128" y="2065"/>
                  </a:moveTo>
                  <a:lnTo>
                    <a:pt x="128" y="2065"/>
                  </a:lnTo>
                  <a:cubicBezTo>
                    <a:pt x="127" y="2064"/>
                    <a:pt x="128" y="2062"/>
                    <a:pt x="129" y="2061"/>
                  </a:cubicBezTo>
                  <a:cubicBezTo>
                    <a:pt x="131" y="2060"/>
                    <a:pt x="133" y="2061"/>
                    <a:pt x="133" y="2063"/>
                  </a:cubicBezTo>
                  <a:lnTo>
                    <a:pt x="133" y="2063"/>
                  </a:lnTo>
                  <a:cubicBezTo>
                    <a:pt x="134" y="2064"/>
                    <a:pt x="133" y="2066"/>
                    <a:pt x="132" y="2067"/>
                  </a:cubicBezTo>
                  <a:cubicBezTo>
                    <a:pt x="130" y="2068"/>
                    <a:pt x="129" y="2067"/>
                    <a:pt x="128" y="2065"/>
                  </a:cubicBezTo>
                  <a:close/>
                  <a:moveTo>
                    <a:pt x="123" y="2054"/>
                  </a:moveTo>
                  <a:lnTo>
                    <a:pt x="123" y="2054"/>
                  </a:lnTo>
                  <a:cubicBezTo>
                    <a:pt x="123" y="2052"/>
                    <a:pt x="123" y="2050"/>
                    <a:pt x="125" y="2049"/>
                  </a:cubicBezTo>
                  <a:cubicBezTo>
                    <a:pt x="126" y="2049"/>
                    <a:pt x="128" y="2049"/>
                    <a:pt x="129" y="2051"/>
                  </a:cubicBezTo>
                  <a:lnTo>
                    <a:pt x="129" y="2051"/>
                  </a:lnTo>
                  <a:cubicBezTo>
                    <a:pt x="130" y="2052"/>
                    <a:pt x="129" y="2054"/>
                    <a:pt x="128" y="2055"/>
                  </a:cubicBezTo>
                  <a:cubicBezTo>
                    <a:pt x="126" y="2056"/>
                    <a:pt x="124" y="2055"/>
                    <a:pt x="123" y="2054"/>
                  </a:cubicBezTo>
                  <a:close/>
                  <a:moveTo>
                    <a:pt x="119" y="2042"/>
                  </a:moveTo>
                  <a:lnTo>
                    <a:pt x="119" y="2042"/>
                  </a:lnTo>
                  <a:cubicBezTo>
                    <a:pt x="119" y="2040"/>
                    <a:pt x="119" y="2038"/>
                    <a:pt x="121" y="2038"/>
                  </a:cubicBezTo>
                  <a:cubicBezTo>
                    <a:pt x="122" y="2037"/>
                    <a:pt x="124" y="2037"/>
                    <a:pt x="125" y="2039"/>
                  </a:cubicBezTo>
                  <a:lnTo>
                    <a:pt x="125" y="2039"/>
                  </a:lnTo>
                  <a:cubicBezTo>
                    <a:pt x="126" y="2041"/>
                    <a:pt x="125" y="2042"/>
                    <a:pt x="124" y="2043"/>
                  </a:cubicBezTo>
                  <a:cubicBezTo>
                    <a:pt x="122" y="2044"/>
                    <a:pt x="120" y="2043"/>
                    <a:pt x="119" y="2042"/>
                  </a:cubicBezTo>
                  <a:close/>
                  <a:moveTo>
                    <a:pt x="116" y="2030"/>
                  </a:moveTo>
                  <a:lnTo>
                    <a:pt x="116" y="2030"/>
                  </a:lnTo>
                  <a:cubicBezTo>
                    <a:pt x="115" y="2028"/>
                    <a:pt x="115" y="2026"/>
                    <a:pt x="117" y="2026"/>
                  </a:cubicBezTo>
                  <a:cubicBezTo>
                    <a:pt x="118" y="2025"/>
                    <a:pt x="120" y="2026"/>
                    <a:pt x="121" y="2027"/>
                  </a:cubicBezTo>
                  <a:lnTo>
                    <a:pt x="121" y="2027"/>
                  </a:lnTo>
                  <a:cubicBezTo>
                    <a:pt x="122" y="2029"/>
                    <a:pt x="121" y="2031"/>
                    <a:pt x="120" y="2031"/>
                  </a:cubicBezTo>
                  <a:cubicBezTo>
                    <a:pt x="118" y="2032"/>
                    <a:pt x="116" y="2031"/>
                    <a:pt x="116" y="2030"/>
                  </a:cubicBezTo>
                  <a:close/>
                  <a:moveTo>
                    <a:pt x="112" y="2018"/>
                  </a:moveTo>
                  <a:lnTo>
                    <a:pt x="112" y="2018"/>
                  </a:lnTo>
                  <a:cubicBezTo>
                    <a:pt x="111" y="2016"/>
                    <a:pt x="111" y="2015"/>
                    <a:pt x="113" y="2014"/>
                  </a:cubicBezTo>
                  <a:cubicBezTo>
                    <a:pt x="115" y="2013"/>
                    <a:pt x="116" y="2014"/>
                    <a:pt x="117" y="2015"/>
                  </a:cubicBezTo>
                  <a:lnTo>
                    <a:pt x="117" y="2015"/>
                  </a:lnTo>
                  <a:cubicBezTo>
                    <a:pt x="118" y="2017"/>
                    <a:pt x="117" y="2019"/>
                    <a:pt x="116" y="2019"/>
                  </a:cubicBezTo>
                  <a:cubicBezTo>
                    <a:pt x="114" y="2020"/>
                    <a:pt x="112" y="2020"/>
                    <a:pt x="112" y="2018"/>
                  </a:cubicBezTo>
                  <a:close/>
                  <a:moveTo>
                    <a:pt x="107" y="2006"/>
                  </a:moveTo>
                  <a:lnTo>
                    <a:pt x="107" y="2006"/>
                  </a:lnTo>
                  <a:cubicBezTo>
                    <a:pt x="107" y="2004"/>
                    <a:pt x="108" y="2002"/>
                    <a:pt x="110" y="2002"/>
                  </a:cubicBezTo>
                  <a:cubicBezTo>
                    <a:pt x="111" y="2001"/>
                    <a:pt x="113" y="2002"/>
                    <a:pt x="114" y="2004"/>
                  </a:cubicBezTo>
                  <a:lnTo>
                    <a:pt x="114" y="2004"/>
                  </a:lnTo>
                  <a:cubicBezTo>
                    <a:pt x="114" y="2006"/>
                    <a:pt x="113" y="2007"/>
                    <a:pt x="111" y="2008"/>
                  </a:cubicBezTo>
                  <a:cubicBezTo>
                    <a:pt x="110" y="2008"/>
                    <a:pt x="108" y="2007"/>
                    <a:pt x="107" y="2006"/>
                  </a:cubicBezTo>
                  <a:close/>
                  <a:moveTo>
                    <a:pt x="104" y="1994"/>
                  </a:moveTo>
                  <a:lnTo>
                    <a:pt x="104" y="1994"/>
                  </a:lnTo>
                  <a:cubicBezTo>
                    <a:pt x="103" y="1992"/>
                    <a:pt x="104" y="1990"/>
                    <a:pt x="106" y="1990"/>
                  </a:cubicBezTo>
                  <a:cubicBezTo>
                    <a:pt x="108" y="1989"/>
                    <a:pt x="110" y="1990"/>
                    <a:pt x="110" y="1992"/>
                  </a:cubicBezTo>
                  <a:lnTo>
                    <a:pt x="110" y="1992"/>
                  </a:lnTo>
                  <a:cubicBezTo>
                    <a:pt x="110" y="1994"/>
                    <a:pt x="109" y="1995"/>
                    <a:pt x="108" y="1996"/>
                  </a:cubicBezTo>
                  <a:cubicBezTo>
                    <a:pt x="106" y="1996"/>
                    <a:pt x="104" y="1995"/>
                    <a:pt x="104" y="1994"/>
                  </a:cubicBezTo>
                  <a:close/>
                  <a:moveTo>
                    <a:pt x="100" y="1982"/>
                  </a:moveTo>
                  <a:lnTo>
                    <a:pt x="100" y="1982"/>
                  </a:lnTo>
                  <a:cubicBezTo>
                    <a:pt x="100" y="1980"/>
                    <a:pt x="101" y="1978"/>
                    <a:pt x="103" y="1978"/>
                  </a:cubicBezTo>
                  <a:cubicBezTo>
                    <a:pt x="104" y="1977"/>
                    <a:pt x="106" y="1978"/>
                    <a:pt x="106" y="1980"/>
                  </a:cubicBezTo>
                  <a:lnTo>
                    <a:pt x="106" y="1980"/>
                  </a:lnTo>
                  <a:cubicBezTo>
                    <a:pt x="107" y="1982"/>
                    <a:pt x="106" y="1983"/>
                    <a:pt x="104" y="1984"/>
                  </a:cubicBezTo>
                  <a:cubicBezTo>
                    <a:pt x="102" y="1984"/>
                    <a:pt x="101" y="1983"/>
                    <a:pt x="100" y="1982"/>
                  </a:cubicBezTo>
                  <a:close/>
                  <a:moveTo>
                    <a:pt x="97" y="1970"/>
                  </a:moveTo>
                  <a:lnTo>
                    <a:pt x="97" y="1970"/>
                  </a:lnTo>
                  <a:cubicBezTo>
                    <a:pt x="96" y="1968"/>
                    <a:pt x="97" y="1966"/>
                    <a:pt x="99" y="1966"/>
                  </a:cubicBezTo>
                  <a:cubicBezTo>
                    <a:pt x="101" y="1965"/>
                    <a:pt x="102" y="1966"/>
                    <a:pt x="103" y="1968"/>
                  </a:cubicBezTo>
                  <a:lnTo>
                    <a:pt x="103" y="1968"/>
                  </a:lnTo>
                  <a:cubicBezTo>
                    <a:pt x="103" y="1970"/>
                    <a:pt x="102" y="1971"/>
                    <a:pt x="100" y="1972"/>
                  </a:cubicBezTo>
                  <a:cubicBezTo>
                    <a:pt x="99" y="1972"/>
                    <a:pt x="97" y="1971"/>
                    <a:pt x="97" y="1970"/>
                  </a:cubicBezTo>
                  <a:close/>
                  <a:moveTo>
                    <a:pt x="93" y="1958"/>
                  </a:moveTo>
                  <a:lnTo>
                    <a:pt x="93" y="1958"/>
                  </a:lnTo>
                  <a:cubicBezTo>
                    <a:pt x="93" y="1956"/>
                    <a:pt x="94" y="1954"/>
                    <a:pt x="95" y="1954"/>
                  </a:cubicBezTo>
                  <a:cubicBezTo>
                    <a:pt x="97" y="1953"/>
                    <a:pt x="99" y="1954"/>
                    <a:pt x="99" y="1956"/>
                  </a:cubicBezTo>
                  <a:lnTo>
                    <a:pt x="99" y="1956"/>
                  </a:lnTo>
                  <a:cubicBezTo>
                    <a:pt x="100" y="1958"/>
                    <a:pt x="99" y="1959"/>
                    <a:pt x="97" y="1960"/>
                  </a:cubicBezTo>
                  <a:cubicBezTo>
                    <a:pt x="95" y="1960"/>
                    <a:pt x="94" y="1959"/>
                    <a:pt x="93" y="1958"/>
                  </a:cubicBezTo>
                  <a:close/>
                  <a:moveTo>
                    <a:pt x="90" y="1946"/>
                  </a:moveTo>
                  <a:lnTo>
                    <a:pt x="90" y="1946"/>
                  </a:lnTo>
                  <a:cubicBezTo>
                    <a:pt x="89" y="1944"/>
                    <a:pt x="90" y="1942"/>
                    <a:pt x="92" y="1942"/>
                  </a:cubicBezTo>
                  <a:cubicBezTo>
                    <a:pt x="94" y="1941"/>
                    <a:pt x="95" y="1942"/>
                    <a:pt x="96" y="1944"/>
                  </a:cubicBezTo>
                  <a:lnTo>
                    <a:pt x="96" y="1944"/>
                  </a:lnTo>
                  <a:cubicBezTo>
                    <a:pt x="96" y="1946"/>
                    <a:pt x="95" y="1947"/>
                    <a:pt x="94" y="1948"/>
                  </a:cubicBezTo>
                  <a:cubicBezTo>
                    <a:pt x="92" y="1948"/>
                    <a:pt x="90" y="1947"/>
                    <a:pt x="90" y="1946"/>
                  </a:cubicBezTo>
                  <a:close/>
                  <a:moveTo>
                    <a:pt x="87" y="1933"/>
                  </a:moveTo>
                  <a:lnTo>
                    <a:pt x="87" y="1933"/>
                  </a:lnTo>
                  <a:cubicBezTo>
                    <a:pt x="86" y="1932"/>
                    <a:pt x="87" y="1930"/>
                    <a:pt x="89" y="1930"/>
                  </a:cubicBezTo>
                  <a:cubicBezTo>
                    <a:pt x="91" y="1929"/>
                    <a:pt x="92" y="1930"/>
                    <a:pt x="93" y="1932"/>
                  </a:cubicBezTo>
                  <a:lnTo>
                    <a:pt x="93" y="1932"/>
                  </a:lnTo>
                  <a:cubicBezTo>
                    <a:pt x="93" y="1934"/>
                    <a:pt x="92" y="1935"/>
                    <a:pt x="90" y="1936"/>
                  </a:cubicBezTo>
                  <a:cubicBezTo>
                    <a:pt x="89" y="1936"/>
                    <a:pt x="87" y="1935"/>
                    <a:pt x="87" y="1933"/>
                  </a:cubicBezTo>
                  <a:close/>
                  <a:moveTo>
                    <a:pt x="83" y="1921"/>
                  </a:moveTo>
                  <a:lnTo>
                    <a:pt x="83" y="1921"/>
                  </a:lnTo>
                  <a:cubicBezTo>
                    <a:pt x="83" y="1920"/>
                    <a:pt x="84" y="1918"/>
                    <a:pt x="86" y="1918"/>
                  </a:cubicBezTo>
                  <a:cubicBezTo>
                    <a:pt x="87" y="1917"/>
                    <a:pt x="89" y="1918"/>
                    <a:pt x="89" y="1920"/>
                  </a:cubicBezTo>
                  <a:lnTo>
                    <a:pt x="89" y="1920"/>
                  </a:lnTo>
                  <a:cubicBezTo>
                    <a:pt x="90" y="1922"/>
                    <a:pt x="89" y="1923"/>
                    <a:pt x="87" y="1924"/>
                  </a:cubicBezTo>
                  <a:cubicBezTo>
                    <a:pt x="85" y="1924"/>
                    <a:pt x="84" y="1923"/>
                    <a:pt x="83" y="1921"/>
                  </a:cubicBezTo>
                  <a:close/>
                  <a:moveTo>
                    <a:pt x="80" y="1909"/>
                  </a:moveTo>
                  <a:lnTo>
                    <a:pt x="80" y="1909"/>
                  </a:lnTo>
                  <a:cubicBezTo>
                    <a:pt x="80" y="1908"/>
                    <a:pt x="81" y="1906"/>
                    <a:pt x="82" y="1905"/>
                  </a:cubicBezTo>
                  <a:cubicBezTo>
                    <a:pt x="84" y="1905"/>
                    <a:pt x="86" y="1906"/>
                    <a:pt x="86" y="1908"/>
                  </a:cubicBezTo>
                  <a:lnTo>
                    <a:pt x="86" y="1908"/>
                  </a:lnTo>
                  <a:cubicBezTo>
                    <a:pt x="87" y="1909"/>
                    <a:pt x="86" y="1911"/>
                    <a:pt x="84" y="1912"/>
                  </a:cubicBezTo>
                  <a:cubicBezTo>
                    <a:pt x="82" y="1912"/>
                    <a:pt x="81" y="1911"/>
                    <a:pt x="80" y="1909"/>
                  </a:cubicBezTo>
                  <a:close/>
                  <a:moveTo>
                    <a:pt x="77" y="1897"/>
                  </a:moveTo>
                  <a:lnTo>
                    <a:pt x="77" y="1897"/>
                  </a:lnTo>
                  <a:cubicBezTo>
                    <a:pt x="77" y="1895"/>
                    <a:pt x="78" y="1894"/>
                    <a:pt x="79" y="1893"/>
                  </a:cubicBezTo>
                  <a:cubicBezTo>
                    <a:pt x="81" y="1893"/>
                    <a:pt x="83" y="1894"/>
                    <a:pt x="83" y="1896"/>
                  </a:cubicBezTo>
                  <a:lnTo>
                    <a:pt x="83" y="1896"/>
                  </a:lnTo>
                  <a:cubicBezTo>
                    <a:pt x="84" y="1897"/>
                    <a:pt x="83" y="1899"/>
                    <a:pt x="81" y="1899"/>
                  </a:cubicBezTo>
                  <a:cubicBezTo>
                    <a:pt x="79" y="1900"/>
                    <a:pt x="78" y="1899"/>
                    <a:pt x="77" y="1897"/>
                  </a:cubicBezTo>
                  <a:close/>
                  <a:moveTo>
                    <a:pt x="74" y="1885"/>
                  </a:moveTo>
                  <a:lnTo>
                    <a:pt x="74" y="1885"/>
                  </a:lnTo>
                  <a:cubicBezTo>
                    <a:pt x="74" y="1883"/>
                    <a:pt x="75" y="1882"/>
                    <a:pt x="76" y="1881"/>
                  </a:cubicBezTo>
                  <a:cubicBezTo>
                    <a:pt x="78" y="1881"/>
                    <a:pt x="80" y="1882"/>
                    <a:pt x="80" y="1883"/>
                  </a:cubicBezTo>
                  <a:lnTo>
                    <a:pt x="80" y="1883"/>
                  </a:lnTo>
                  <a:cubicBezTo>
                    <a:pt x="81" y="1885"/>
                    <a:pt x="80" y="1887"/>
                    <a:pt x="78" y="1887"/>
                  </a:cubicBezTo>
                  <a:cubicBezTo>
                    <a:pt x="76" y="1888"/>
                    <a:pt x="75" y="1887"/>
                    <a:pt x="74" y="1885"/>
                  </a:cubicBezTo>
                  <a:close/>
                  <a:moveTo>
                    <a:pt x="71" y="1873"/>
                  </a:moveTo>
                  <a:lnTo>
                    <a:pt x="71" y="1873"/>
                  </a:lnTo>
                  <a:cubicBezTo>
                    <a:pt x="71" y="1871"/>
                    <a:pt x="72" y="1869"/>
                    <a:pt x="73" y="1869"/>
                  </a:cubicBezTo>
                  <a:cubicBezTo>
                    <a:pt x="75" y="1869"/>
                    <a:pt x="77" y="1870"/>
                    <a:pt x="77" y="1871"/>
                  </a:cubicBezTo>
                  <a:lnTo>
                    <a:pt x="77" y="1871"/>
                  </a:lnTo>
                  <a:cubicBezTo>
                    <a:pt x="78" y="1873"/>
                    <a:pt x="77" y="1875"/>
                    <a:pt x="75" y="1875"/>
                  </a:cubicBezTo>
                  <a:cubicBezTo>
                    <a:pt x="73" y="1876"/>
                    <a:pt x="72" y="1875"/>
                    <a:pt x="71" y="1873"/>
                  </a:cubicBezTo>
                  <a:close/>
                  <a:moveTo>
                    <a:pt x="68" y="1861"/>
                  </a:moveTo>
                  <a:lnTo>
                    <a:pt x="68" y="1861"/>
                  </a:lnTo>
                  <a:cubicBezTo>
                    <a:pt x="68" y="1859"/>
                    <a:pt x="69" y="1857"/>
                    <a:pt x="71" y="1857"/>
                  </a:cubicBezTo>
                  <a:cubicBezTo>
                    <a:pt x="72" y="1856"/>
                    <a:pt x="74" y="1857"/>
                    <a:pt x="74" y="1859"/>
                  </a:cubicBezTo>
                  <a:lnTo>
                    <a:pt x="74" y="1859"/>
                  </a:lnTo>
                  <a:cubicBezTo>
                    <a:pt x="75" y="1861"/>
                    <a:pt x="74" y="1863"/>
                    <a:pt x="72" y="1863"/>
                  </a:cubicBezTo>
                  <a:cubicBezTo>
                    <a:pt x="70" y="1863"/>
                    <a:pt x="69" y="1862"/>
                    <a:pt x="68" y="1861"/>
                  </a:cubicBezTo>
                  <a:close/>
                  <a:moveTo>
                    <a:pt x="66" y="1848"/>
                  </a:moveTo>
                  <a:lnTo>
                    <a:pt x="66" y="1848"/>
                  </a:lnTo>
                  <a:cubicBezTo>
                    <a:pt x="65" y="1847"/>
                    <a:pt x="66" y="1845"/>
                    <a:pt x="68" y="1845"/>
                  </a:cubicBezTo>
                  <a:cubicBezTo>
                    <a:pt x="70" y="1844"/>
                    <a:pt x="71" y="1845"/>
                    <a:pt x="72" y="1847"/>
                  </a:cubicBezTo>
                  <a:lnTo>
                    <a:pt x="72" y="1847"/>
                  </a:lnTo>
                  <a:cubicBezTo>
                    <a:pt x="72" y="1849"/>
                    <a:pt x="71" y="1850"/>
                    <a:pt x="69" y="1851"/>
                  </a:cubicBezTo>
                  <a:cubicBezTo>
                    <a:pt x="68" y="1851"/>
                    <a:pt x="66" y="1850"/>
                    <a:pt x="66" y="1848"/>
                  </a:cubicBezTo>
                  <a:close/>
                  <a:moveTo>
                    <a:pt x="63" y="1836"/>
                  </a:moveTo>
                  <a:lnTo>
                    <a:pt x="63" y="1836"/>
                  </a:lnTo>
                  <a:cubicBezTo>
                    <a:pt x="62" y="1835"/>
                    <a:pt x="63" y="1833"/>
                    <a:pt x="65" y="1832"/>
                  </a:cubicBezTo>
                  <a:cubicBezTo>
                    <a:pt x="67" y="1832"/>
                    <a:pt x="69" y="1833"/>
                    <a:pt x="69" y="1835"/>
                  </a:cubicBezTo>
                  <a:lnTo>
                    <a:pt x="69" y="1835"/>
                  </a:lnTo>
                  <a:cubicBezTo>
                    <a:pt x="69" y="1836"/>
                    <a:pt x="68" y="1838"/>
                    <a:pt x="67" y="1839"/>
                  </a:cubicBezTo>
                  <a:cubicBezTo>
                    <a:pt x="65" y="1839"/>
                    <a:pt x="63" y="1838"/>
                    <a:pt x="63" y="1836"/>
                  </a:cubicBezTo>
                  <a:close/>
                  <a:moveTo>
                    <a:pt x="60" y="1824"/>
                  </a:moveTo>
                  <a:lnTo>
                    <a:pt x="60" y="1824"/>
                  </a:lnTo>
                  <a:cubicBezTo>
                    <a:pt x="60" y="1822"/>
                    <a:pt x="61" y="1821"/>
                    <a:pt x="62" y="1820"/>
                  </a:cubicBezTo>
                  <a:cubicBezTo>
                    <a:pt x="64" y="1820"/>
                    <a:pt x="66" y="1821"/>
                    <a:pt x="66" y="1823"/>
                  </a:cubicBezTo>
                  <a:lnTo>
                    <a:pt x="66" y="1823"/>
                  </a:lnTo>
                  <a:cubicBezTo>
                    <a:pt x="67" y="1824"/>
                    <a:pt x="66" y="1826"/>
                    <a:pt x="64" y="1826"/>
                  </a:cubicBezTo>
                  <a:cubicBezTo>
                    <a:pt x="62" y="1827"/>
                    <a:pt x="61" y="1826"/>
                    <a:pt x="60" y="1824"/>
                  </a:cubicBezTo>
                  <a:close/>
                  <a:moveTo>
                    <a:pt x="58" y="1812"/>
                  </a:moveTo>
                  <a:lnTo>
                    <a:pt x="58" y="1812"/>
                  </a:lnTo>
                  <a:cubicBezTo>
                    <a:pt x="57" y="1810"/>
                    <a:pt x="58" y="1808"/>
                    <a:pt x="60" y="1808"/>
                  </a:cubicBezTo>
                  <a:cubicBezTo>
                    <a:pt x="61" y="1808"/>
                    <a:pt x="63" y="1809"/>
                    <a:pt x="64" y="1810"/>
                  </a:cubicBezTo>
                  <a:lnTo>
                    <a:pt x="64" y="1810"/>
                  </a:lnTo>
                  <a:cubicBezTo>
                    <a:pt x="64" y="1812"/>
                    <a:pt x="63" y="1814"/>
                    <a:pt x="61" y="1814"/>
                  </a:cubicBezTo>
                  <a:cubicBezTo>
                    <a:pt x="60" y="1815"/>
                    <a:pt x="58" y="1814"/>
                    <a:pt x="58" y="1812"/>
                  </a:cubicBezTo>
                  <a:close/>
                  <a:moveTo>
                    <a:pt x="55" y="1800"/>
                  </a:moveTo>
                  <a:lnTo>
                    <a:pt x="55" y="1800"/>
                  </a:lnTo>
                  <a:cubicBezTo>
                    <a:pt x="55" y="1798"/>
                    <a:pt x="56" y="1796"/>
                    <a:pt x="57" y="1796"/>
                  </a:cubicBezTo>
                  <a:cubicBezTo>
                    <a:pt x="59" y="1795"/>
                    <a:pt x="61" y="1796"/>
                    <a:pt x="61" y="1798"/>
                  </a:cubicBezTo>
                  <a:lnTo>
                    <a:pt x="61" y="1798"/>
                  </a:lnTo>
                  <a:cubicBezTo>
                    <a:pt x="62" y="1800"/>
                    <a:pt x="61" y="1801"/>
                    <a:pt x="59" y="1802"/>
                  </a:cubicBezTo>
                  <a:cubicBezTo>
                    <a:pt x="57" y="1802"/>
                    <a:pt x="56" y="1801"/>
                    <a:pt x="55" y="1800"/>
                  </a:cubicBezTo>
                  <a:close/>
                  <a:moveTo>
                    <a:pt x="53" y="1787"/>
                  </a:moveTo>
                  <a:lnTo>
                    <a:pt x="53" y="1787"/>
                  </a:lnTo>
                  <a:cubicBezTo>
                    <a:pt x="52" y="1786"/>
                    <a:pt x="53" y="1784"/>
                    <a:pt x="55" y="1783"/>
                  </a:cubicBezTo>
                  <a:cubicBezTo>
                    <a:pt x="57" y="1783"/>
                    <a:pt x="58" y="1784"/>
                    <a:pt x="59" y="1786"/>
                  </a:cubicBezTo>
                  <a:lnTo>
                    <a:pt x="59" y="1786"/>
                  </a:lnTo>
                  <a:cubicBezTo>
                    <a:pt x="59" y="1787"/>
                    <a:pt x="58" y="1789"/>
                    <a:pt x="56" y="1790"/>
                  </a:cubicBezTo>
                  <a:cubicBezTo>
                    <a:pt x="55" y="1790"/>
                    <a:pt x="53" y="1789"/>
                    <a:pt x="53" y="1787"/>
                  </a:cubicBezTo>
                  <a:close/>
                  <a:moveTo>
                    <a:pt x="50" y="1775"/>
                  </a:moveTo>
                  <a:lnTo>
                    <a:pt x="50" y="1775"/>
                  </a:lnTo>
                  <a:cubicBezTo>
                    <a:pt x="50" y="1773"/>
                    <a:pt x="51" y="1772"/>
                    <a:pt x="53" y="1771"/>
                  </a:cubicBezTo>
                  <a:cubicBezTo>
                    <a:pt x="54" y="1771"/>
                    <a:pt x="56" y="1772"/>
                    <a:pt x="56" y="1773"/>
                  </a:cubicBezTo>
                  <a:lnTo>
                    <a:pt x="56" y="1773"/>
                  </a:lnTo>
                  <a:cubicBezTo>
                    <a:pt x="57" y="1775"/>
                    <a:pt x="56" y="1777"/>
                    <a:pt x="54" y="1777"/>
                  </a:cubicBezTo>
                  <a:cubicBezTo>
                    <a:pt x="52" y="1778"/>
                    <a:pt x="51" y="1777"/>
                    <a:pt x="50" y="1775"/>
                  </a:cubicBezTo>
                  <a:close/>
                  <a:moveTo>
                    <a:pt x="48" y="1763"/>
                  </a:moveTo>
                  <a:lnTo>
                    <a:pt x="48" y="1763"/>
                  </a:lnTo>
                  <a:cubicBezTo>
                    <a:pt x="47" y="1761"/>
                    <a:pt x="48" y="1759"/>
                    <a:pt x="50" y="1759"/>
                  </a:cubicBezTo>
                  <a:cubicBezTo>
                    <a:pt x="52" y="1759"/>
                    <a:pt x="54" y="1760"/>
                    <a:pt x="54" y="1761"/>
                  </a:cubicBezTo>
                  <a:lnTo>
                    <a:pt x="54" y="1761"/>
                  </a:lnTo>
                  <a:cubicBezTo>
                    <a:pt x="54" y="1763"/>
                    <a:pt x="53" y="1765"/>
                    <a:pt x="52" y="1765"/>
                  </a:cubicBezTo>
                  <a:cubicBezTo>
                    <a:pt x="50" y="1765"/>
                    <a:pt x="48" y="1764"/>
                    <a:pt x="48" y="1763"/>
                  </a:cubicBezTo>
                  <a:close/>
                  <a:moveTo>
                    <a:pt x="46" y="1750"/>
                  </a:moveTo>
                  <a:lnTo>
                    <a:pt x="46" y="1750"/>
                  </a:lnTo>
                  <a:cubicBezTo>
                    <a:pt x="45" y="1749"/>
                    <a:pt x="46" y="1747"/>
                    <a:pt x="48" y="1747"/>
                  </a:cubicBezTo>
                  <a:cubicBezTo>
                    <a:pt x="50" y="1746"/>
                    <a:pt x="51" y="1747"/>
                    <a:pt x="52" y="1749"/>
                  </a:cubicBezTo>
                  <a:lnTo>
                    <a:pt x="52" y="1749"/>
                  </a:lnTo>
                  <a:cubicBezTo>
                    <a:pt x="52" y="1751"/>
                    <a:pt x="51" y="1752"/>
                    <a:pt x="49" y="1753"/>
                  </a:cubicBezTo>
                  <a:cubicBezTo>
                    <a:pt x="48" y="1753"/>
                    <a:pt x="46" y="1752"/>
                    <a:pt x="46" y="1750"/>
                  </a:cubicBezTo>
                  <a:close/>
                  <a:moveTo>
                    <a:pt x="44" y="1738"/>
                  </a:moveTo>
                  <a:lnTo>
                    <a:pt x="44" y="1738"/>
                  </a:lnTo>
                  <a:cubicBezTo>
                    <a:pt x="43" y="1736"/>
                    <a:pt x="44" y="1735"/>
                    <a:pt x="46" y="1734"/>
                  </a:cubicBezTo>
                  <a:cubicBezTo>
                    <a:pt x="47" y="1734"/>
                    <a:pt x="49" y="1735"/>
                    <a:pt x="50" y="1737"/>
                  </a:cubicBezTo>
                  <a:lnTo>
                    <a:pt x="50" y="1737"/>
                  </a:lnTo>
                  <a:cubicBezTo>
                    <a:pt x="50" y="1738"/>
                    <a:pt x="49" y="1740"/>
                    <a:pt x="47" y="1740"/>
                  </a:cubicBezTo>
                  <a:cubicBezTo>
                    <a:pt x="46" y="1741"/>
                    <a:pt x="44" y="1740"/>
                    <a:pt x="44" y="1738"/>
                  </a:cubicBezTo>
                  <a:close/>
                  <a:moveTo>
                    <a:pt x="41" y="1726"/>
                  </a:moveTo>
                  <a:lnTo>
                    <a:pt x="41" y="1726"/>
                  </a:lnTo>
                  <a:cubicBezTo>
                    <a:pt x="41" y="1724"/>
                    <a:pt x="42" y="1722"/>
                    <a:pt x="44" y="1722"/>
                  </a:cubicBezTo>
                  <a:cubicBezTo>
                    <a:pt x="45" y="1722"/>
                    <a:pt x="47" y="1723"/>
                    <a:pt x="47" y="1724"/>
                  </a:cubicBezTo>
                  <a:lnTo>
                    <a:pt x="47" y="1724"/>
                  </a:lnTo>
                  <a:cubicBezTo>
                    <a:pt x="48" y="1726"/>
                    <a:pt x="47" y="1728"/>
                    <a:pt x="45" y="1728"/>
                  </a:cubicBezTo>
                  <a:cubicBezTo>
                    <a:pt x="44" y="1728"/>
                    <a:pt x="42" y="1727"/>
                    <a:pt x="41" y="1726"/>
                  </a:cubicBezTo>
                  <a:close/>
                  <a:moveTo>
                    <a:pt x="39" y="1713"/>
                  </a:moveTo>
                  <a:lnTo>
                    <a:pt x="39" y="1713"/>
                  </a:lnTo>
                  <a:cubicBezTo>
                    <a:pt x="39" y="1712"/>
                    <a:pt x="40" y="1710"/>
                    <a:pt x="42" y="1710"/>
                  </a:cubicBezTo>
                  <a:cubicBezTo>
                    <a:pt x="43" y="1709"/>
                    <a:pt x="45" y="1710"/>
                    <a:pt x="45" y="1712"/>
                  </a:cubicBezTo>
                  <a:lnTo>
                    <a:pt x="45" y="1712"/>
                  </a:lnTo>
                  <a:cubicBezTo>
                    <a:pt x="46" y="1714"/>
                    <a:pt x="45" y="1715"/>
                    <a:pt x="43" y="1716"/>
                  </a:cubicBezTo>
                  <a:cubicBezTo>
                    <a:pt x="41" y="1716"/>
                    <a:pt x="40" y="1715"/>
                    <a:pt x="39" y="1713"/>
                  </a:cubicBezTo>
                  <a:close/>
                  <a:moveTo>
                    <a:pt x="37" y="1701"/>
                  </a:moveTo>
                  <a:lnTo>
                    <a:pt x="37" y="1701"/>
                  </a:lnTo>
                  <a:cubicBezTo>
                    <a:pt x="37" y="1699"/>
                    <a:pt x="38" y="1698"/>
                    <a:pt x="40" y="1697"/>
                  </a:cubicBezTo>
                  <a:cubicBezTo>
                    <a:pt x="41" y="1697"/>
                    <a:pt x="43" y="1698"/>
                    <a:pt x="43" y="1700"/>
                  </a:cubicBezTo>
                  <a:lnTo>
                    <a:pt x="43" y="1700"/>
                  </a:lnTo>
                  <a:cubicBezTo>
                    <a:pt x="44" y="1701"/>
                    <a:pt x="43" y="1703"/>
                    <a:pt x="41" y="1703"/>
                  </a:cubicBezTo>
                  <a:cubicBezTo>
                    <a:pt x="39" y="1704"/>
                    <a:pt x="38" y="1703"/>
                    <a:pt x="37" y="1701"/>
                  </a:cubicBezTo>
                  <a:close/>
                  <a:moveTo>
                    <a:pt x="35" y="1689"/>
                  </a:moveTo>
                  <a:lnTo>
                    <a:pt x="35" y="1689"/>
                  </a:lnTo>
                  <a:cubicBezTo>
                    <a:pt x="35" y="1687"/>
                    <a:pt x="36" y="1685"/>
                    <a:pt x="38" y="1685"/>
                  </a:cubicBezTo>
                  <a:cubicBezTo>
                    <a:pt x="39" y="1685"/>
                    <a:pt x="41" y="1686"/>
                    <a:pt x="41" y="1687"/>
                  </a:cubicBezTo>
                  <a:lnTo>
                    <a:pt x="41" y="1687"/>
                  </a:lnTo>
                  <a:cubicBezTo>
                    <a:pt x="42" y="1689"/>
                    <a:pt x="41" y="1691"/>
                    <a:pt x="39" y="1691"/>
                  </a:cubicBezTo>
                  <a:cubicBezTo>
                    <a:pt x="37" y="1691"/>
                    <a:pt x="36" y="1690"/>
                    <a:pt x="35" y="1689"/>
                  </a:cubicBezTo>
                  <a:close/>
                  <a:moveTo>
                    <a:pt x="34" y="1676"/>
                  </a:moveTo>
                  <a:lnTo>
                    <a:pt x="34" y="1676"/>
                  </a:lnTo>
                  <a:cubicBezTo>
                    <a:pt x="33" y="1675"/>
                    <a:pt x="34" y="1673"/>
                    <a:pt x="36" y="1673"/>
                  </a:cubicBezTo>
                  <a:cubicBezTo>
                    <a:pt x="37" y="1672"/>
                    <a:pt x="39" y="1673"/>
                    <a:pt x="40" y="1675"/>
                  </a:cubicBezTo>
                  <a:lnTo>
                    <a:pt x="40" y="1675"/>
                  </a:lnTo>
                  <a:cubicBezTo>
                    <a:pt x="40" y="1677"/>
                    <a:pt x="39" y="1678"/>
                    <a:pt x="37" y="1679"/>
                  </a:cubicBezTo>
                  <a:cubicBezTo>
                    <a:pt x="36" y="1679"/>
                    <a:pt x="34" y="1678"/>
                    <a:pt x="34" y="1676"/>
                  </a:cubicBezTo>
                  <a:close/>
                  <a:moveTo>
                    <a:pt x="32" y="1664"/>
                  </a:moveTo>
                  <a:lnTo>
                    <a:pt x="32" y="1664"/>
                  </a:lnTo>
                  <a:cubicBezTo>
                    <a:pt x="31" y="1662"/>
                    <a:pt x="32" y="1661"/>
                    <a:pt x="34" y="1660"/>
                  </a:cubicBezTo>
                  <a:cubicBezTo>
                    <a:pt x="36" y="1660"/>
                    <a:pt x="37" y="1661"/>
                    <a:pt x="38" y="1662"/>
                  </a:cubicBezTo>
                  <a:lnTo>
                    <a:pt x="38" y="1663"/>
                  </a:lnTo>
                  <a:cubicBezTo>
                    <a:pt x="38" y="1664"/>
                    <a:pt x="37" y="1666"/>
                    <a:pt x="35" y="1666"/>
                  </a:cubicBezTo>
                  <a:cubicBezTo>
                    <a:pt x="34" y="1667"/>
                    <a:pt x="32" y="1666"/>
                    <a:pt x="32" y="1664"/>
                  </a:cubicBezTo>
                  <a:close/>
                  <a:moveTo>
                    <a:pt x="30" y="1652"/>
                  </a:moveTo>
                  <a:lnTo>
                    <a:pt x="30" y="1652"/>
                  </a:lnTo>
                  <a:cubicBezTo>
                    <a:pt x="29" y="1650"/>
                    <a:pt x="30" y="1648"/>
                    <a:pt x="32" y="1648"/>
                  </a:cubicBezTo>
                  <a:cubicBezTo>
                    <a:pt x="34" y="1647"/>
                    <a:pt x="35" y="1648"/>
                    <a:pt x="36" y="1650"/>
                  </a:cubicBezTo>
                  <a:lnTo>
                    <a:pt x="36" y="1650"/>
                  </a:lnTo>
                  <a:cubicBezTo>
                    <a:pt x="36" y="1652"/>
                    <a:pt x="35" y="1654"/>
                    <a:pt x="34" y="1654"/>
                  </a:cubicBezTo>
                  <a:cubicBezTo>
                    <a:pt x="32" y="1654"/>
                    <a:pt x="30" y="1653"/>
                    <a:pt x="30" y="1652"/>
                  </a:cubicBezTo>
                  <a:close/>
                  <a:moveTo>
                    <a:pt x="28" y="1639"/>
                  </a:moveTo>
                  <a:lnTo>
                    <a:pt x="28" y="1639"/>
                  </a:lnTo>
                  <a:cubicBezTo>
                    <a:pt x="28" y="1638"/>
                    <a:pt x="29" y="1636"/>
                    <a:pt x="30" y="1635"/>
                  </a:cubicBezTo>
                  <a:cubicBezTo>
                    <a:pt x="32" y="1635"/>
                    <a:pt x="34" y="1636"/>
                    <a:pt x="34" y="1638"/>
                  </a:cubicBezTo>
                  <a:lnTo>
                    <a:pt x="34" y="1638"/>
                  </a:lnTo>
                  <a:cubicBezTo>
                    <a:pt x="35" y="1639"/>
                    <a:pt x="34" y="1641"/>
                    <a:pt x="32" y="1642"/>
                  </a:cubicBezTo>
                  <a:cubicBezTo>
                    <a:pt x="30" y="1642"/>
                    <a:pt x="29" y="1641"/>
                    <a:pt x="28" y="1639"/>
                  </a:cubicBezTo>
                  <a:close/>
                  <a:moveTo>
                    <a:pt x="27" y="1627"/>
                  </a:moveTo>
                  <a:lnTo>
                    <a:pt x="27" y="1627"/>
                  </a:lnTo>
                  <a:cubicBezTo>
                    <a:pt x="26" y="1625"/>
                    <a:pt x="27" y="1623"/>
                    <a:pt x="29" y="1623"/>
                  </a:cubicBezTo>
                  <a:cubicBezTo>
                    <a:pt x="30" y="1623"/>
                    <a:pt x="32" y="1624"/>
                    <a:pt x="33" y="1625"/>
                  </a:cubicBezTo>
                  <a:lnTo>
                    <a:pt x="33" y="1625"/>
                  </a:lnTo>
                  <a:cubicBezTo>
                    <a:pt x="33" y="1627"/>
                    <a:pt x="32" y="1629"/>
                    <a:pt x="30" y="1629"/>
                  </a:cubicBezTo>
                  <a:cubicBezTo>
                    <a:pt x="29" y="1630"/>
                    <a:pt x="27" y="1629"/>
                    <a:pt x="27" y="1627"/>
                  </a:cubicBezTo>
                  <a:close/>
                  <a:moveTo>
                    <a:pt x="25" y="1614"/>
                  </a:moveTo>
                  <a:lnTo>
                    <a:pt x="25" y="1614"/>
                  </a:lnTo>
                  <a:cubicBezTo>
                    <a:pt x="25" y="1613"/>
                    <a:pt x="26" y="1611"/>
                    <a:pt x="27" y="1611"/>
                  </a:cubicBezTo>
                  <a:cubicBezTo>
                    <a:pt x="29" y="1610"/>
                    <a:pt x="31" y="1611"/>
                    <a:pt x="31" y="1613"/>
                  </a:cubicBezTo>
                  <a:lnTo>
                    <a:pt x="31" y="1613"/>
                  </a:lnTo>
                  <a:cubicBezTo>
                    <a:pt x="31" y="1615"/>
                    <a:pt x="30" y="1616"/>
                    <a:pt x="29" y="1617"/>
                  </a:cubicBezTo>
                  <a:cubicBezTo>
                    <a:pt x="27" y="1617"/>
                    <a:pt x="25" y="1616"/>
                    <a:pt x="25" y="1614"/>
                  </a:cubicBezTo>
                  <a:close/>
                  <a:moveTo>
                    <a:pt x="23" y="1602"/>
                  </a:moveTo>
                  <a:lnTo>
                    <a:pt x="23" y="1602"/>
                  </a:lnTo>
                  <a:cubicBezTo>
                    <a:pt x="23" y="1600"/>
                    <a:pt x="24" y="1599"/>
                    <a:pt x="26" y="1598"/>
                  </a:cubicBezTo>
                  <a:cubicBezTo>
                    <a:pt x="27" y="1598"/>
                    <a:pt x="29" y="1599"/>
                    <a:pt x="29" y="1601"/>
                  </a:cubicBezTo>
                  <a:lnTo>
                    <a:pt x="29" y="1601"/>
                  </a:lnTo>
                  <a:cubicBezTo>
                    <a:pt x="30" y="1602"/>
                    <a:pt x="29" y="1604"/>
                    <a:pt x="27" y="1604"/>
                  </a:cubicBezTo>
                  <a:cubicBezTo>
                    <a:pt x="25" y="1605"/>
                    <a:pt x="24" y="1604"/>
                    <a:pt x="23" y="1602"/>
                  </a:cubicBezTo>
                  <a:close/>
                  <a:moveTo>
                    <a:pt x="22" y="1590"/>
                  </a:moveTo>
                  <a:lnTo>
                    <a:pt x="22" y="1590"/>
                  </a:lnTo>
                  <a:cubicBezTo>
                    <a:pt x="21" y="1588"/>
                    <a:pt x="22" y="1586"/>
                    <a:pt x="24" y="1586"/>
                  </a:cubicBezTo>
                  <a:cubicBezTo>
                    <a:pt x="26" y="1585"/>
                    <a:pt x="27" y="1586"/>
                    <a:pt x="28" y="1588"/>
                  </a:cubicBezTo>
                  <a:lnTo>
                    <a:pt x="28" y="1588"/>
                  </a:lnTo>
                  <a:cubicBezTo>
                    <a:pt x="28" y="1590"/>
                    <a:pt x="27" y="1591"/>
                    <a:pt x="26" y="1592"/>
                  </a:cubicBezTo>
                  <a:cubicBezTo>
                    <a:pt x="24" y="1592"/>
                    <a:pt x="22" y="1591"/>
                    <a:pt x="22" y="1590"/>
                  </a:cubicBezTo>
                  <a:close/>
                  <a:moveTo>
                    <a:pt x="20" y="1577"/>
                  </a:moveTo>
                  <a:lnTo>
                    <a:pt x="20" y="1577"/>
                  </a:lnTo>
                  <a:cubicBezTo>
                    <a:pt x="20" y="1576"/>
                    <a:pt x="21" y="1574"/>
                    <a:pt x="23" y="1573"/>
                  </a:cubicBezTo>
                  <a:cubicBezTo>
                    <a:pt x="24" y="1573"/>
                    <a:pt x="26" y="1574"/>
                    <a:pt x="26" y="1576"/>
                  </a:cubicBezTo>
                  <a:lnTo>
                    <a:pt x="26" y="1576"/>
                  </a:lnTo>
                  <a:cubicBezTo>
                    <a:pt x="27" y="1577"/>
                    <a:pt x="26" y="1579"/>
                    <a:pt x="24" y="1579"/>
                  </a:cubicBezTo>
                  <a:cubicBezTo>
                    <a:pt x="23" y="1580"/>
                    <a:pt x="21" y="1579"/>
                    <a:pt x="20" y="1577"/>
                  </a:cubicBezTo>
                  <a:close/>
                  <a:moveTo>
                    <a:pt x="19" y="1565"/>
                  </a:moveTo>
                  <a:lnTo>
                    <a:pt x="19" y="1565"/>
                  </a:lnTo>
                  <a:cubicBezTo>
                    <a:pt x="19" y="1563"/>
                    <a:pt x="20" y="1561"/>
                    <a:pt x="21" y="1561"/>
                  </a:cubicBezTo>
                  <a:cubicBezTo>
                    <a:pt x="23" y="1561"/>
                    <a:pt x="25" y="1562"/>
                    <a:pt x="25" y="1563"/>
                  </a:cubicBezTo>
                  <a:lnTo>
                    <a:pt x="25" y="1563"/>
                  </a:lnTo>
                  <a:cubicBezTo>
                    <a:pt x="26" y="1565"/>
                    <a:pt x="25" y="1567"/>
                    <a:pt x="23" y="1567"/>
                  </a:cubicBezTo>
                  <a:cubicBezTo>
                    <a:pt x="21" y="1567"/>
                    <a:pt x="19" y="1566"/>
                    <a:pt x="19" y="1565"/>
                  </a:cubicBezTo>
                  <a:close/>
                  <a:moveTo>
                    <a:pt x="18" y="1552"/>
                  </a:moveTo>
                  <a:lnTo>
                    <a:pt x="18" y="1552"/>
                  </a:lnTo>
                  <a:cubicBezTo>
                    <a:pt x="17" y="1551"/>
                    <a:pt x="18" y="1549"/>
                    <a:pt x="20" y="1549"/>
                  </a:cubicBezTo>
                  <a:cubicBezTo>
                    <a:pt x="22" y="1548"/>
                    <a:pt x="23" y="1549"/>
                    <a:pt x="24" y="1551"/>
                  </a:cubicBezTo>
                  <a:lnTo>
                    <a:pt x="24" y="1551"/>
                  </a:lnTo>
                  <a:cubicBezTo>
                    <a:pt x="24" y="1552"/>
                    <a:pt x="23" y="1554"/>
                    <a:pt x="21" y="1555"/>
                  </a:cubicBezTo>
                  <a:cubicBezTo>
                    <a:pt x="20" y="1555"/>
                    <a:pt x="18" y="1554"/>
                    <a:pt x="18" y="1552"/>
                  </a:cubicBezTo>
                  <a:close/>
                  <a:moveTo>
                    <a:pt x="16" y="1540"/>
                  </a:moveTo>
                  <a:lnTo>
                    <a:pt x="16" y="1540"/>
                  </a:lnTo>
                  <a:cubicBezTo>
                    <a:pt x="16" y="1538"/>
                    <a:pt x="17" y="1537"/>
                    <a:pt x="19" y="1536"/>
                  </a:cubicBezTo>
                  <a:cubicBezTo>
                    <a:pt x="20" y="1536"/>
                    <a:pt x="22" y="1537"/>
                    <a:pt x="22" y="1538"/>
                  </a:cubicBezTo>
                  <a:lnTo>
                    <a:pt x="22" y="1538"/>
                  </a:lnTo>
                  <a:cubicBezTo>
                    <a:pt x="23" y="1540"/>
                    <a:pt x="22" y="1542"/>
                    <a:pt x="20" y="1542"/>
                  </a:cubicBezTo>
                  <a:cubicBezTo>
                    <a:pt x="18" y="1543"/>
                    <a:pt x="17" y="1542"/>
                    <a:pt x="16" y="1540"/>
                  </a:cubicBezTo>
                  <a:close/>
                  <a:moveTo>
                    <a:pt x="15" y="1527"/>
                  </a:moveTo>
                  <a:lnTo>
                    <a:pt x="15" y="1527"/>
                  </a:lnTo>
                  <a:cubicBezTo>
                    <a:pt x="15" y="1526"/>
                    <a:pt x="16" y="1524"/>
                    <a:pt x="17" y="1524"/>
                  </a:cubicBezTo>
                  <a:cubicBezTo>
                    <a:pt x="19" y="1523"/>
                    <a:pt x="21" y="1524"/>
                    <a:pt x="21" y="1526"/>
                  </a:cubicBezTo>
                  <a:lnTo>
                    <a:pt x="21" y="1526"/>
                  </a:lnTo>
                  <a:cubicBezTo>
                    <a:pt x="22" y="1528"/>
                    <a:pt x="21" y="1529"/>
                    <a:pt x="19" y="1530"/>
                  </a:cubicBezTo>
                  <a:cubicBezTo>
                    <a:pt x="17" y="1530"/>
                    <a:pt x="16" y="1529"/>
                    <a:pt x="15" y="1527"/>
                  </a:cubicBezTo>
                  <a:close/>
                  <a:moveTo>
                    <a:pt x="14" y="1515"/>
                  </a:moveTo>
                  <a:lnTo>
                    <a:pt x="14" y="1515"/>
                  </a:lnTo>
                  <a:cubicBezTo>
                    <a:pt x="14" y="1513"/>
                    <a:pt x="15" y="1512"/>
                    <a:pt x="16" y="1511"/>
                  </a:cubicBezTo>
                  <a:cubicBezTo>
                    <a:pt x="18" y="1511"/>
                    <a:pt x="20" y="1512"/>
                    <a:pt x="20" y="1513"/>
                  </a:cubicBezTo>
                  <a:lnTo>
                    <a:pt x="20" y="1513"/>
                  </a:lnTo>
                  <a:cubicBezTo>
                    <a:pt x="21" y="1515"/>
                    <a:pt x="19" y="1517"/>
                    <a:pt x="18" y="1517"/>
                  </a:cubicBezTo>
                  <a:cubicBezTo>
                    <a:pt x="16" y="1518"/>
                    <a:pt x="14" y="1517"/>
                    <a:pt x="14" y="1515"/>
                  </a:cubicBezTo>
                  <a:close/>
                  <a:moveTo>
                    <a:pt x="13" y="1503"/>
                  </a:moveTo>
                  <a:lnTo>
                    <a:pt x="13" y="1503"/>
                  </a:lnTo>
                  <a:cubicBezTo>
                    <a:pt x="13" y="1501"/>
                    <a:pt x="14" y="1499"/>
                    <a:pt x="15" y="1499"/>
                  </a:cubicBezTo>
                  <a:cubicBezTo>
                    <a:pt x="17" y="1498"/>
                    <a:pt x="19" y="1499"/>
                    <a:pt x="19" y="1501"/>
                  </a:cubicBezTo>
                  <a:lnTo>
                    <a:pt x="19" y="1501"/>
                  </a:lnTo>
                  <a:cubicBezTo>
                    <a:pt x="19" y="1503"/>
                    <a:pt x="18" y="1504"/>
                    <a:pt x="17" y="1505"/>
                  </a:cubicBezTo>
                  <a:cubicBezTo>
                    <a:pt x="15" y="1505"/>
                    <a:pt x="13" y="1504"/>
                    <a:pt x="13" y="1503"/>
                  </a:cubicBezTo>
                  <a:close/>
                  <a:moveTo>
                    <a:pt x="12" y="1490"/>
                  </a:moveTo>
                  <a:lnTo>
                    <a:pt x="12" y="1490"/>
                  </a:lnTo>
                  <a:cubicBezTo>
                    <a:pt x="11" y="1488"/>
                    <a:pt x="12" y="1487"/>
                    <a:pt x="14" y="1486"/>
                  </a:cubicBezTo>
                  <a:cubicBezTo>
                    <a:pt x="16" y="1486"/>
                    <a:pt x="17" y="1487"/>
                    <a:pt x="18" y="1489"/>
                  </a:cubicBezTo>
                  <a:lnTo>
                    <a:pt x="18" y="1489"/>
                  </a:lnTo>
                  <a:cubicBezTo>
                    <a:pt x="18" y="1490"/>
                    <a:pt x="17" y="1492"/>
                    <a:pt x="16" y="1492"/>
                  </a:cubicBezTo>
                  <a:cubicBezTo>
                    <a:pt x="14" y="1493"/>
                    <a:pt x="12" y="1492"/>
                    <a:pt x="12" y="1490"/>
                  </a:cubicBezTo>
                  <a:close/>
                  <a:moveTo>
                    <a:pt x="11" y="1478"/>
                  </a:moveTo>
                  <a:lnTo>
                    <a:pt x="11" y="1478"/>
                  </a:lnTo>
                  <a:cubicBezTo>
                    <a:pt x="10" y="1476"/>
                    <a:pt x="11" y="1474"/>
                    <a:pt x="13" y="1474"/>
                  </a:cubicBezTo>
                  <a:cubicBezTo>
                    <a:pt x="15" y="1473"/>
                    <a:pt x="16" y="1474"/>
                    <a:pt x="17" y="1476"/>
                  </a:cubicBezTo>
                  <a:lnTo>
                    <a:pt x="17" y="1476"/>
                  </a:lnTo>
                  <a:cubicBezTo>
                    <a:pt x="17" y="1478"/>
                    <a:pt x="16" y="1479"/>
                    <a:pt x="15" y="1480"/>
                  </a:cubicBezTo>
                  <a:cubicBezTo>
                    <a:pt x="13" y="1480"/>
                    <a:pt x="11" y="1479"/>
                    <a:pt x="11" y="1478"/>
                  </a:cubicBezTo>
                  <a:close/>
                  <a:moveTo>
                    <a:pt x="10" y="1465"/>
                  </a:moveTo>
                  <a:lnTo>
                    <a:pt x="10" y="1465"/>
                  </a:lnTo>
                  <a:cubicBezTo>
                    <a:pt x="9" y="1464"/>
                    <a:pt x="10" y="1462"/>
                    <a:pt x="12" y="1461"/>
                  </a:cubicBezTo>
                  <a:cubicBezTo>
                    <a:pt x="14" y="1461"/>
                    <a:pt x="15" y="1462"/>
                    <a:pt x="16" y="1464"/>
                  </a:cubicBezTo>
                  <a:lnTo>
                    <a:pt x="16" y="1464"/>
                  </a:lnTo>
                  <a:cubicBezTo>
                    <a:pt x="16" y="1465"/>
                    <a:pt x="15" y="1467"/>
                    <a:pt x="14" y="1467"/>
                  </a:cubicBezTo>
                  <a:cubicBezTo>
                    <a:pt x="12" y="1468"/>
                    <a:pt x="10" y="1467"/>
                    <a:pt x="10" y="1465"/>
                  </a:cubicBezTo>
                  <a:close/>
                  <a:moveTo>
                    <a:pt x="9" y="1453"/>
                  </a:moveTo>
                  <a:lnTo>
                    <a:pt x="9" y="1453"/>
                  </a:lnTo>
                  <a:cubicBezTo>
                    <a:pt x="9" y="1451"/>
                    <a:pt x="9" y="1449"/>
                    <a:pt x="11" y="1449"/>
                  </a:cubicBezTo>
                  <a:cubicBezTo>
                    <a:pt x="13" y="1448"/>
                    <a:pt x="15" y="1449"/>
                    <a:pt x="15" y="1451"/>
                  </a:cubicBezTo>
                  <a:lnTo>
                    <a:pt x="15" y="1451"/>
                  </a:lnTo>
                  <a:cubicBezTo>
                    <a:pt x="15" y="1453"/>
                    <a:pt x="15" y="1454"/>
                    <a:pt x="13" y="1455"/>
                  </a:cubicBezTo>
                  <a:cubicBezTo>
                    <a:pt x="11" y="1455"/>
                    <a:pt x="9" y="1454"/>
                    <a:pt x="9" y="1453"/>
                  </a:cubicBezTo>
                  <a:close/>
                  <a:moveTo>
                    <a:pt x="8" y="1440"/>
                  </a:moveTo>
                  <a:lnTo>
                    <a:pt x="8" y="1440"/>
                  </a:lnTo>
                  <a:cubicBezTo>
                    <a:pt x="8" y="1439"/>
                    <a:pt x="9" y="1437"/>
                    <a:pt x="10" y="1436"/>
                  </a:cubicBezTo>
                  <a:cubicBezTo>
                    <a:pt x="12" y="1436"/>
                    <a:pt x="14" y="1437"/>
                    <a:pt x="14" y="1439"/>
                  </a:cubicBezTo>
                  <a:lnTo>
                    <a:pt x="14" y="1439"/>
                  </a:lnTo>
                  <a:cubicBezTo>
                    <a:pt x="15" y="1440"/>
                    <a:pt x="14" y="1442"/>
                    <a:pt x="12" y="1442"/>
                  </a:cubicBezTo>
                  <a:cubicBezTo>
                    <a:pt x="10" y="1443"/>
                    <a:pt x="9" y="1442"/>
                    <a:pt x="8" y="1440"/>
                  </a:cubicBezTo>
                  <a:close/>
                  <a:moveTo>
                    <a:pt x="7" y="1428"/>
                  </a:moveTo>
                  <a:lnTo>
                    <a:pt x="7" y="1428"/>
                  </a:lnTo>
                  <a:cubicBezTo>
                    <a:pt x="7" y="1426"/>
                    <a:pt x="8" y="1424"/>
                    <a:pt x="9" y="1424"/>
                  </a:cubicBezTo>
                  <a:cubicBezTo>
                    <a:pt x="11" y="1423"/>
                    <a:pt x="13" y="1424"/>
                    <a:pt x="13" y="1426"/>
                  </a:cubicBezTo>
                  <a:lnTo>
                    <a:pt x="13" y="1426"/>
                  </a:lnTo>
                  <a:cubicBezTo>
                    <a:pt x="14" y="1428"/>
                    <a:pt x="13" y="1430"/>
                    <a:pt x="11" y="1430"/>
                  </a:cubicBezTo>
                  <a:cubicBezTo>
                    <a:pt x="9" y="1430"/>
                    <a:pt x="8" y="1429"/>
                    <a:pt x="7" y="1428"/>
                  </a:cubicBezTo>
                  <a:close/>
                  <a:moveTo>
                    <a:pt x="6" y="1415"/>
                  </a:moveTo>
                  <a:lnTo>
                    <a:pt x="6" y="1415"/>
                  </a:lnTo>
                  <a:cubicBezTo>
                    <a:pt x="6" y="1414"/>
                    <a:pt x="7" y="1412"/>
                    <a:pt x="9" y="1411"/>
                  </a:cubicBezTo>
                  <a:cubicBezTo>
                    <a:pt x="10" y="1411"/>
                    <a:pt x="12" y="1412"/>
                    <a:pt x="12" y="1414"/>
                  </a:cubicBezTo>
                  <a:lnTo>
                    <a:pt x="12" y="1414"/>
                  </a:lnTo>
                  <a:cubicBezTo>
                    <a:pt x="13" y="1415"/>
                    <a:pt x="12" y="1417"/>
                    <a:pt x="10" y="1417"/>
                  </a:cubicBezTo>
                  <a:cubicBezTo>
                    <a:pt x="9" y="1418"/>
                    <a:pt x="7" y="1417"/>
                    <a:pt x="6" y="1415"/>
                  </a:cubicBezTo>
                  <a:close/>
                  <a:moveTo>
                    <a:pt x="6" y="1403"/>
                  </a:moveTo>
                  <a:lnTo>
                    <a:pt x="6" y="1403"/>
                  </a:lnTo>
                  <a:cubicBezTo>
                    <a:pt x="5" y="1401"/>
                    <a:pt x="6" y="1399"/>
                    <a:pt x="8" y="1399"/>
                  </a:cubicBezTo>
                  <a:cubicBezTo>
                    <a:pt x="10" y="1399"/>
                    <a:pt x="11" y="1399"/>
                    <a:pt x="12" y="1401"/>
                  </a:cubicBezTo>
                  <a:lnTo>
                    <a:pt x="12" y="1401"/>
                  </a:lnTo>
                  <a:cubicBezTo>
                    <a:pt x="12" y="1403"/>
                    <a:pt x="11" y="1405"/>
                    <a:pt x="10" y="1405"/>
                  </a:cubicBezTo>
                  <a:cubicBezTo>
                    <a:pt x="8" y="1405"/>
                    <a:pt x="6" y="1405"/>
                    <a:pt x="6" y="1403"/>
                  </a:cubicBezTo>
                  <a:close/>
                  <a:moveTo>
                    <a:pt x="5" y="1390"/>
                  </a:moveTo>
                  <a:lnTo>
                    <a:pt x="5" y="1390"/>
                  </a:lnTo>
                  <a:cubicBezTo>
                    <a:pt x="5" y="1389"/>
                    <a:pt x="6" y="1387"/>
                    <a:pt x="7" y="1387"/>
                  </a:cubicBezTo>
                  <a:cubicBezTo>
                    <a:pt x="9" y="1386"/>
                    <a:pt x="11" y="1387"/>
                    <a:pt x="11" y="1389"/>
                  </a:cubicBezTo>
                  <a:lnTo>
                    <a:pt x="11" y="1389"/>
                  </a:lnTo>
                  <a:cubicBezTo>
                    <a:pt x="12" y="1390"/>
                    <a:pt x="11" y="1392"/>
                    <a:pt x="9" y="1393"/>
                  </a:cubicBezTo>
                  <a:cubicBezTo>
                    <a:pt x="7" y="1393"/>
                    <a:pt x="6" y="1392"/>
                    <a:pt x="5" y="1390"/>
                  </a:cubicBezTo>
                  <a:close/>
                  <a:moveTo>
                    <a:pt x="5" y="1378"/>
                  </a:moveTo>
                  <a:lnTo>
                    <a:pt x="5" y="1378"/>
                  </a:lnTo>
                  <a:cubicBezTo>
                    <a:pt x="4" y="1376"/>
                    <a:pt x="5" y="1374"/>
                    <a:pt x="7" y="1374"/>
                  </a:cubicBezTo>
                  <a:cubicBezTo>
                    <a:pt x="8" y="1374"/>
                    <a:pt x="10" y="1374"/>
                    <a:pt x="11" y="1376"/>
                  </a:cubicBezTo>
                  <a:lnTo>
                    <a:pt x="11" y="1376"/>
                  </a:lnTo>
                  <a:cubicBezTo>
                    <a:pt x="11" y="1378"/>
                    <a:pt x="10" y="1380"/>
                    <a:pt x="8" y="1380"/>
                  </a:cubicBezTo>
                  <a:cubicBezTo>
                    <a:pt x="7" y="1380"/>
                    <a:pt x="5" y="1380"/>
                    <a:pt x="5" y="1378"/>
                  </a:cubicBezTo>
                  <a:close/>
                  <a:moveTo>
                    <a:pt x="4" y="1365"/>
                  </a:moveTo>
                  <a:lnTo>
                    <a:pt x="4" y="1365"/>
                  </a:lnTo>
                  <a:cubicBezTo>
                    <a:pt x="4" y="1364"/>
                    <a:pt x="4" y="1362"/>
                    <a:pt x="6" y="1362"/>
                  </a:cubicBezTo>
                  <a:cubicBezTo>
                    <a:pt x="8" y="1361"/>
                    <a:pt x="10" y="1362"/>
                    <a:pt x="10" y="1364"/>
                  </a:cubicBezTo>
                  <a:lnTo>
                    <a:pt x="10" y="1364"/>
                  </a:lnTo>
                  <a:cubicBezTo>
                    <a:pt x="10" y="1365"/>
                    <a:pt x="10" y="1367"/>
                    <a:pt x="8" y="1368"/>
                  </a:cubicBezTo>
                  <a:cubicBezTo>
                    <a:pt x="6" y="1368"/>
                    <a:pt x="4" y="1367"/>
                    <a:pt x="4" y="1365"/>
                  </a:cubicBezTo>
                  <a:close/>
                  <a:moveTo>
                    <a:pt x="3" y="1353"/>
                  </a:moveTo>
                  <a:lnTo>
                    <a:pt x="3" y="1353"/>
                  </a:lnTo>
                  <a:cubicBezTo>
                    <a:pt x="3" y="1351"/>
                    <a:pt x="4" y="1349"/>
                    <a:pt x="6" y="1349"/>
                  </a:cubicBezTo>
                  <a:cubicBezTo>
                    <a:pt x="7" y="1349"/>
                    <a:pt x="9" y="1350"/>
                    <a:pt x="9" y="1351"/>
                  </a:cubicBezTo>
                  <a:lnTo>
                    <a:pt x="9" y="1351"/>
                  </a:lnTo>
                  <a:cubicBezTo>
                    <a:pt x="10" y="1353"/>
                    <a:pt x="9" y="1355"/>
                    <a:pt x="7" y="1355"/>
                  </a:cubicBezTo>
                  <a:cubicBezTo>
                    <a:pt x="6" y="1356"/>
                    <a:pt x="4" y="1355"/>
                    <a:pt x="3" y="1353"/>
                  </a:cubicBezTo>
                  <a:close/>
                  <a:moveTo>
                    <a:pt x="3" y="1340"/>
                  </a:moveTo>
                  <a:lnTo>
                    <a:pt x="3" y="1340"/>
                  </a:lnTo>
                  <a:cubicBezTo>
                    <a:pt x="3" y="1339"/>
                    <a:pt x="4" y="1337"/>
                    <a:pt x="5" y="1337"/>
                  </a:cubicBezTo>
                  <a:cubicBezTo>
                    <a:pt x="7" y="1336"/>
                    <a:pt x="9" y="1337"/>
                    <a:pt x="9" y="1339"/>
                  </a:cubicBezTo>
                  <a:lnTo>
                    <a:pt x="9" y="1339"/>
                  </a:lnTo>
                  <a:cubicBezTo>
                    <a:pt x="10" y="1340"/>
                    <a:pt x="9" y="1342"/>
                    <a:pt x="7" y="1343"/>
                  </a:cubicBezTo>
                  <a:cubicBezTo>
                    <a:pt x="5" y="1343"/>
                    <a:pt x="4" y="1342"/>
                    <a:pt x="3" y="1340"/>
                  </a:cubicBezTo>
                  <a:close/>
                  <a:moveTo>
                    <a:pt x="3" y="1328"/>
                  </a:moveTo>
                  <a:lnTo>
                    <a:pt x="3" y="1328"/>
                  </a:lnTo>
                  <a:cubicBezTo>
                    <a:pt x="2" y="1326"/>
                    <a:pt x="3" y="1324"/>
                    <a:pt x="5" y="1324"/>
                  </a:cubicBezTo>
                  <a:cubicBezTo>
                    <a:pt x="6" y="1324"/>
                    <a:pt x="8" y="1325"/>
                    <a:pt x="9" y="1326"/>
                  </a:cubicBezTo>
                  <a:lnTo>
                    <a:pt x="9" y="1326"/>
                  </a:lnTo>
                  <a:cubicBezTo>
                    <a:pt x="9" y="1328"/>
                    <a:pt x="8" y="1330"/>
                    <a:pt x="7" y="1330"/>
                  </a:cubicBezTo>
                  <a:cubicBezTo>
                    <a:pt x="5" y="1331"/>
                    <a:pt x="3" y="1330"/>
                    <a:pt x="3" y="1328"/>
                  </a:cubicBezTo>
                  <a:close/>
                  <a:moveTo>
                    <a:pt x="2" y="1315"/>
                  </a:moveTo>
                  <a:lnTo>
                    <a:pt x="2" y="1315"/>
                  </a:lnTo>
                  <a:cubicBezTo>
                    <a:pt x="2" y="1314"/>
                    <a:pt x="3" y="1312"/>
                    <a:pt x="4" y="1312"/>
                  </a:cubicBezTo>
                  <a:cubicBezTo>
                    <a:pt x="6" y="1311"/>
                    <a:pt x="8" y="1312"/>
                    <a:pt x="8" y="1314"/>
                  </a:cubicBezTo>
                  <a:lnTo>
                    <a:pt x="8" y="1314"/>
                  </a:lnTo>
                  <a:cubicBezTo>
                    <a:pt x="9" y="1315"/>
                    <a:pt x="8" y="1317"/>
                    <a:pt x="6" y="1318"/>
                  </a:cubicBezTo>
                  <a:cubicBezTo>
                    <a:pt x="5" y="1318"/>
                    <a:pt x="3" y="1317"/>
                    <a:pt x="2" y="1315"/>
                  </a:cubicBezTo>
                  <a:close/>
                  <a:moveTo>
                    <a:pt x="2" y="1303"/>
                  </a:moveTo>
                  <a:lnTo>
                    <a:pt x="2" y="1303"/>
                  </a:lnTo>
                  <a:cubicBezTo>
                    <a:pt x="1" y="1301"/>
                    <a:pt x="2" y="1299"/>
                    <a:pt x="4" y="1299"/>
                  </a:cubicBezTo>
                  <a:cubicBezTo>
                    <a:pt x="6" y="1299"/>
                    <a:pt x="7" y="1300"/>
                    <a:pt x="8" y="1301"/>
                  </a:cubicBezTo>
                  <a:lnTo>
                    <a:pt x="8" y="1301"/>
                  </a:lnTo>
                  <a:cubicBezTo>
                    <a:pt x="8" y="1303"/>
                    <a:pt x="7" y="1305"/>
                    <a:pt x="6" y="1305"/>
                  </a:cubicBezTo>
                  <a:cubicBezTo>
                    <a:pt x="4" y="1306"/>
                    <a:pt x="2" y="1305"/>
                    <a:pt x="2" y="1303"/>
                  </a:cubicBezTo>
                  <a:close/>
                  <a:moveTo>
                    <a:pt x="2" y="1290"/>
                  </a:moveTo>
                  <a:lnTo>
                    <a:pt x="2" y="1290"/>
                  </a:lnTo>
                  <a:cubicBezTo>
                    <a:pt x="1" y="1289"/>
                    <a:pt x="2" y="1287"/>
                    <a:pt x="4" y="1287"/>
                  </a:cubicBezTo>
                  <a:cubicBezTo>
                    <a:pt x="5" y="1286"/>
                    <a:pt x="7" y="1287"/>
                    <a:pt x="8" y="1289"/>
                  </a:cubicBezTo>
                  <a:lnTo>
                    <a:pt x="8" y="1289"/>
                  </a:lnTo>
                  <a:cubicBezTo>
                    <a:pt x="8" y="1290"/>
                    <a:pt x="7" y="1292"/>
                    <a:pt x="5" y="1293"/>
                  </a:cubicBezTo>
                  <a:cubicBezTo>
                    <a:pt x="4" y="1293"/>
                    <a:pt x="2" y="1292"/>
                    <a:pt x="2" y="1290"/>
                  </a:cubicBezTo>
                  <a:close/>
                  <a:moveTo>
                    <a:pt x="1" y="1278"/>
                  </a:moveTo>
                  <a:lnTo>
                    <a:pt x="1" y="1278"/>
                  </a:lnTo>
                  <a:cubicBezTo>
                    <a:pt x="1" y="1276"/>
                    <a:pt x="2" y="1274"/>
                    <a:pt x="4" y="1274"/>
                  </a:cubicBezTo>
                  <a:cubicBezTo>
                    <a:pt x="5" y="1274"/>
                    <a:pt x="7" y="1275"/>
                    <a:pt x="7" y="1276"/>
                  </a:cubicBezTo>
                  <a:lnTo>
                    <a:pt x="7" y="1276"/>
                  </a:lnTo>
                  <a:cubicBezTo>
                    <a:pt x="8" y="1278"/>
                    <a:pt x="7" y="1280"/>
                    <a:pt x="5" y="1280"/>
                  </a:cubicBezTo>
                  <a:cubicBezTo>
                    <a:pt x="4" y="1281"/>
                    <a:pt x="2" y="1280"/>
                    <a:pt x="1" y="1278"/>
                  </a:cubicBezTo>
                  <a:close/>
                  <a:moveTo>
                    <a:pt x="1" y="1265"/>
                  </a:moveTo>
                  <a:lnTo>
                    <a:pt x="1" y="1265"/>
                  </a:lnTo>
                  <a:cubicBezTo>
                    <a:pt x="1" y="1264"/>
                    <a:pt x="2" y="1262"/>
                    <a:pt x="3" y="1262"/>
                  </a:cubicBezTo>
                  <a:cubicBezTo>
                    <a:pt x="5" y="1261"/>
                    <a:pt x="7" y="1262"/>
                    <a:pt x="7" y="1264"/>
                  </a:cubicBezTo>
                  <a:lnTo>
                    <a:pt x="7" y="1264"/>
                  </a:lnTo>
                  <a:cubicBezTo>
                    <a:pt x="8" y="1265"/>
                    <a:pt x="7" y="1267"/>
                    <a:pt x="5" y="1268"/>
                  </a:cubicBezTo>
                  <a:cubicBezTo>
                    <a:pt x="4" y="1268"/>
                    <a:pt x="2" y="1267"/>
                    <a:pt x="1" y="1265"/>
                  </a:cubicBezTo>
                  <a:close/>
                  <a:moveTo>
                    <a:pt x="1" y="1253"/>
                  </a:moveTo>
                  <a:lnTo>
                    <a:pt x="1" y="1253"/>
                  </a:lnTo>
                  <a:cubicBezTo>
                    <a:pt x="1" y="1251"/>
                    <a:pt x="2" y="1249"/>
                    <a:pt x="3" y="1249"/>
                  </a:cubicBezTo>
                  <a:cubicBezTo>
                    <a:pt x="5" y="1249"/>
                    <a:pt x="7" y="1249"/>
                    <a:pt x="7" y="1251"/>
                  </a:cubicBezTo>
                  <a:lnTo>
                    <a:pt x="7" y="1251"/>
                  </a:lnTo>
                  <a:cubicBezTo>
                    <a:pt x="8" y="1253"/>
                    <a:pt x="7" y="1255"/>
                    <a:pt x="5" y="1255"/>
                  </a:cubicBezTo>
                  <a:cubicBezTo>
                    <a:pt x="3" y="1255"/>
                    <a:pt x="2" y="1255"/>
                    <a:pt x="1" y="1253"/>
                  </a:cubicBezTo>
                  <a:close/>
                  <a:moveTo>
                    <a:pt x="1" y="1240"/>
                  </a:moveTo>
                  <a:lnTo>
                    <a:pt x="1" y="1240"/>
                  </a:lnTo>
                  <a:cubicBezTo>
                    <a:pt x="1" y="1239"/>
                    <a:pt x="2" y="1237"/>
                    <a:pt x="3" y="1236"/>
                  </a:cubicBezTo>
                  <a:cubicBezTo>
                    <a:pt x="5" y="1236"/>
                    <a:pt x="7" y="1237"/>
                    <a:pt x="7" y="1239"/>
                  </a:cubicBezTo>
                  <a:lnTo>
                    <a:pt x="7" y="1239"/>
                  </a:lnTo>
                  <a:cubicBezTo>
                    <a:pt x="8" y="1240"/>
                    <a:pt x="7" y="1242"/>
                    <a:pt x="5" y="1243"/>
                  </a:cubicBezTo>
                  <a:cubicBezTo>
                    <a:pt x="3" y="1243"/>
                    <a:pt x="2" y="1242"/>
                    <a:pt x="1" y="1240"/>
                  </a:cubicBezTo>
                  <a:close/>
                  <a:moveTo>
                    <a:pt x="1" y="1228"/>
                  </a:moveTo>
                  <a:lnTo>
                    <a:pt x="1" y="1228"/>
                  </a:lnTo>
                  <a:cubicBezTo>
                    <a:pt x="0" y="1226"/>
                    <a:pt x="1" y="1224"/>
                    <a:pt x="3" y="1224"/>
                  </a:cubicBezTo>
                  <a:cubicBezTo>
                    <a:pt x="5" y="1224"/>
                    <a:pt x="6" y="1224"/>
                    <a:pt x="7" y="1226"/>
                  </a:cubicBezTo>
                  <a:lnTo>
                    <a:pt x="7" y="1226"/>
                  </a:lnTo>
                  <a:cubicBezTo>
                    <a:pt x="7" y="1228"/>
                    <a:pt x="6" y="1230"/>
                    <a:pt x="5" y="1230"/>
                  </a:cubicBezTo>
                  <a:cubicBezTo>
                    <a:pt x="3" y="1230"/>
                    <a:pt x="1" y="1230"/>
                    <a:pt x="1" y="1228"/>
                  </a:cubicBezTo>
                  <a:close/>
                  <a:moveTo>
                    <a:pt x="1" y="1214"/>
                  </a:moveTo>
                  <a:lnTo>
                    <a:pt x="1" y="1214"/>
                  </a:lnTo>
                  <a:cubicBezTo>
                    <a:pt x="1" y="1213"/>
                    <a:pt x="2" y="1211"/>
                    <a:pt x="4" y="1211"/>
                  </a:cubicBezTo>
                  <a:cubicBezTo>
                    <a:pt x="6" y="1211"/>
                    <a:pt x="7" y="1213"/>
                    <a:pt x="7" y="1214"/>
                  </a:cubicBezTo>
                  <a:lnTo>
                    <a:pt x="7" y="1214"/>
                  </a:lnTo>
                  <a:cubicBezTo>
                    <a:pt x="7" y="1216"/>
                    <a:pt x="6" y="1218"/>
                    <a:pt x="4" y="1218"/>
                  </a:cubicBezTo>
                  <a:cubicBezTo>
                    <a:pt x="2" y="1218"/>
                    <a:pt x="1" y="1216"/>
                    <a:pt x="1" y="1214"/>
                  </a:cubicBezTo>
                  <a:close/>
                  <a:moveTo>
                    <a:pt x="1" y="1202"/>
                  </a:moveTo>
                  <a:lnTo>
                    <a:pt x="1" y="1202"/>
                  </a:lnTo>
                  <a:cubicBezTo>
                    <a:pt x="1" y="1200"/>
                    <a:pt x="2" y="1199"/>
                    <a:pt x="4" y="1199"/>
                  </a:cubicBezTo>
                  <a:cubicBezTo>
                    <a:pt x="6" y="1199"/>
                    <a:pt x="7" y="1200"/>
                    <a:pt x="7" y="1202"/>
                  </a:cubicBezTo>
                  <a:lnTo>
                    <a:pt x="7" y="1202"/>
                  </a:lnTo>
                  <a:cubicBezTo>
                    <a:pt x="7" y="1204"/>
                    <a:pt x="6" y="1205"/>
                    <a:pt x="4" y="1205"/>
                  </a:cubicBezTo>
                  <a:cubicBezTo>
                    <a:pt x="2" y="1205"/>
                    <a:pt x="1" y="1204"/>
                    <a:pt x="1" y="1202"/>
                  </a:cubicBezTo>
                  <a:close/>
                  <a:moveTo>
                    <a:pt x="1" y="1189"/>
                  </a:moveTo>
                  <a:lnTo>
                    <a:pt x="1" y="1189"/>
                  </a:lnTo>
                  <a:cubicBezTo>
                    <a:pt x="1" y="1188"/>
                    <a:pt x="3" y="1186"/>
                    <a:pt x="4" y="1186"/>
                  </a:cubicBezTo>
                  <a:cubicBezTo>
                    <a:pt x="6" y="1186"/>
                    <a:pt x="7" y="1188"/>
                    <a:pt x="7" y="1189"/>
                  </a:cubicBezTo>
                  <a:lnTo>
                    <a:pt x="7" y="1189"/>
                  </a:lnTo>
                  <a:cubicBezTo>
                    <a:pt x="7" y="1191"/>
                    <a:pt x="6" y="1193"/>
                    <a:pt x="4" y="1193"/>
                  </a:cubicBezTo>
                  <a:cubicBezTo>
                    <a:pt x="3" y="1193"/>
                    <a:pt x="1" y="1191"/>
                    <a:pt x="1" y="1189"/>
                  </a:cubicBezTo>
                  <a:close/>
                  <a:moveTo>
                    <a:pt x="1" y="1177"/>
                  </a:moveTo>
                  <a:lnTo>
                    <a:pt x="1" y="1177"/>
                  </a:lnTo>
                  <a:cubicBezTo>
                    <a:pt x="1" y="1175"/>
                    <a:pt x="3" y="1174"/>
                    <a:pt x="4" y="1174"/>
                  </a:cubicBezTo>
                  <a:cubicBezTo>
                    <a:pt x="6" y="1174"/>
                    <a:pt x="8" y="1175"/>
                    <a:pt x="8" y="1177"/>
                  </a:cubicBezTo>
                  <a:lnTo>
                    <a:pt x="8" y="1177"/>
                  </a:lnTo>
                  <a:cubicBezTo>
                    <a:pt x="8" y="1179"/>
                    <a:pt x="6" y="1180"/>
                    <a:pt x="4" y="1180"/>
                  </a:cubicBezTo>
                  <a:cubicBezTo>
                    <a:pt x="3" y="1180"/>
                    <a:pt x="1" y="1179"/>
                    <a:pt x="1" y="1177"/>
                  </a:cubicBezTo>
                  <a:close/>
                  <a:moveTo>
                    <a:pt x="1" y="1164"/>
                  </a:moveTo>
                  <a:lnTo>
                    <a:pt x="1" y="1164"/>
                  </a:lnTo>
                  <a:cubicBezTo>
                    <a:pt x="1" y="1163"/>
                    <a:pt x="3" y="1161"/>
                    <a:pt x="5" y="1161"/>
                  </a:cubicBezTo>
                  <a:cubicBezTo>
                    <a:pt x="6" y="1161"/>
                    <a:pt x="8" y="1163"/>
                    <a:pt x="8" y="1164"/>
                  </a:cubicBezTo>
                  <a:lnTo>
                    <a:pt x="8" y="1164"/>
                  </a:lnTo>
                  <a:cubicBezTo>
                    <a:pt x="8" y="1166"/>
                    <a:pt x="6" y="1168"/>
                    <a:pt x="5" y="1168"/>
                  </a:cubicBezTo>
                  <a:cubicBezTo>
                    <a:pt x="3" y="1168"/>
                    <a:pt x="1" y="1166"/>
                    <a:pt x="1" y="1164"/>
                  </a:cubicBezTo>
                  <a:close/>
                  <a:moveTo>
                    <a:pt x="2" y="1152"/>
                  </a:moveTo>
                  <a:lnTo>
                    <a:pt x="2" y="1152"/>
                  </a:lnTo>
                  <a:cubicBezTo>
                    <a:pt x="2" y="1150"/>
                    <a:pt x="3" y="1149"/>
                    <a:pt x="5" y="1149"/>
                  </a:cubicBezTo>
                  <a:cubicBezTo>
                    <a:pt x="7" y="1149"/>
                    <a:pt x="8" y="1150"/>
                    <a:pt x="8" y="1152"/>
                  </a:cubicBezTo>
                  <a:lnTo>
                    <a:pt x="8" y="1152"/>
                  </a:lnTo>
                  <a:cubicBezTo>
                    <a:pt x="8" y="1154"/>
                    <a:pt x="7" y="1155"/>
                    <a:pt x="5" y="1155"/>
                  </a:cubicBezTo>
                  <a:cubicBezTo>
                    <a:pt x="3" y="1155"/>
                    <a:pt x="2" y="1154"/>
                    <a:pt x="2" y="1152"/>
                  </a:cubicBezTo>
                  <a:close/>
                  <a:moveTo>
                    <a:pt x="2" y="1139"/>
                  </a:moveTo>
                  <a:lnTo>
                    <a:pt x="2" y="1139"/>
                  </a:lnTo>
                  <a:cubicBezTo>
                    <a:pt x="2" y="1138"/>
                    <a:pt x="4" y="1136"/>
                    <a:pt x="5" y="1136"/>
                  </a:cubicBezTo>
                  <a:cubicBezTo>
                    <a:pt x="7" y="1136"/>
                    <a:pt x="8" y="1138"/>
                    <a:pt x="8" y="1139"/>
                  </a:cubicBezTo>
                  <a:lnTo>
                    <a:pt x="8" y="1139"/>
                  </a:lnTo>
                  <a:cubicBezTo>
                    <a:pt x="8" y="1141"/>
                    <a:pt x="7" y="1143"/>
                    <a:pt x="5" y="1143"/>
                  </a:cubicBezTo>
                  <a:cubicBezTo>
                    <a:pt x="4" y="1143"/>
                    <a:pt x="2" y="1141"/>
                    <a:pt x="2" y="1139"/>
                  </a:cubicBezTo>
                  <a:close/>
                  <a:moveTo>
                    <a:pt x="3" y="1127"/>
                  </a:moveTo>
                  <a:lnTo>
                    <a:pt x="3" y="1127"/>
                  </a:lnTo>
                  <a:cubicBezTo>
                    <a:pt x="3" y="1125"/>
                    <a:pt x="4" y="1124"/>
                    <a:pt x="6" y="1124"/>
                  </a:cubicBezTo>
                  <a:cubicBezTo>
                    <a:pt x="7" y="1124"/>
                    <a:pt x="9" y="1125"/>
                    <a:pt x="9" y="1127"/>
                  </a:cubicBezTo>
                  <a:lnTo>
                    <a:pt x="9" y="1127"/>
                  </a:lnTo>
                  <a:cubicBezTo>
                    <a:pt x="9" y="1129"/>
                    <a:pt x="7" y="1130"/>
                    <a:pt x="6" y="1130"/>
                  </a:cubicBezTo>
                  <a:cubicBezTo>
                    <a:pt x="4" y="1130"/>
                    <a:pt x="3" y="1129"/>
                    <a:pt x="3" y="1127"/>
                  </a:cubicBezTo>
                  <a:close/>
                  <a:moveTo>
                    <a:pt x="3" y="1114"/>
                  </a:moveTo>
                  <a:lnTo>
                    <a:pt x="3" y="1114"/>
                  </a:lnTo>
                  <a:cubicBezTo>
                    <a:pt x="3" y="1113"/>
                    <a:pt x="4" y="1111"/>
                    <a:pt x="6" y="1111"/>
                  </a:cubicBezTo>
                  <a:cubicBezTo>
                    <a:pt x="8" y="1111"/>
                    <a:pt x="9" y="1113"/>
                    <a:pt x="9" y="1114"/>
                  </a:cubicBezTo>
                  <a:lnTo>
                    <a:pt x="9" y="1114"/>
                  </a:lnTo>
                  <a:cubicBezTo>
                    <a:pt x="9" y="1116"/>
                    <a:pt x="8" y="1118"/>
                    <a:pt x="6" y="1118"/>
                  </a:cubicBezTo>
                  <a:cubicBezTo>
                    <a:pt x="4" y="1118"/>
                    <a:pt x="3" y="1116"/>
                    <a:pt x="3" y="1114"/>
                  </a:cubicBezTo>
                  <a:close/>
                  <a:moveTo>
                    <a:pt x="3" y="1102"/>
                  </a:moveTo>
                  <a:lnTo>
                    <a:pt x="3" y="1102"/>
                  </a:lnTo>
                  <a:cubicBezTo>
                    <a:pt x="3" y="1100"/>
                    <a:pt x="5" y="1099"/>
                    <a:pt x="6" y="1099"/>
                  </a:cubicBezTo>
                  <a:cubicBezTo>
                    <a:pt x="8" y="1099"/>
                    <a:pt x="10" y="1100"/>
                    <a:pt x="10" y="1102"/>
                  </a:cubicBezTo>
                  <a:lnTo>
                    <a:pt x="10" y="1102"/>
                  </a:lnTo>
                  <a:cubicBezTo>
                    <a:pt x="10" y="1104"/>
                    <a:pt x="8" y="1105"/>
                    <a:pt x="6" y="1105"/>
                  </a:cubicBezTo>
                  <a:cubicBezTo>
                    <a:pt x="5" y="1105"/>
                    <a:pt x="3" y="1104"/>
                    <a:pt x="3" y="1102"/>
                  </a:cubicBezTo>
                  <a:close/>
                  <a:moveTo>
                    <a:pt x="4" y="1089"/>
                  </a:moveTo>
                  <a:lnTo>
                    <a:pt x="4" y="1089"/>
                  </a:lnTo>
                  <a:cubicBezTo>
                    <a:pt x="4" y="1088"/>
                    <a:pt x="5" y="1086"/>
                    <a:pt x="7" y="1086"/>
                  </a:cubicBezTo>
                  <a:cubicBezTo>
                    <a:pt x="9" y="1086"/>
                    <a:pt x="10" y="1088"/>
                    <a:pt x="10" y="1089"/>
                  </a:cubicBezTo>
                  <a:lnTo>
                    <a:pt x="10" y="1089"/>
                  </a:lnTo>
                  <a:cubicBezTo>
                    <a:pt x="10" y="1091"/>
                    <a:pt x="9" y="1093"/>
                    <a:pt x="7" y="1093"/>
                  </a:cubicBezTo>
                  <a:cubicBezTo>
                    <a:pt x="5" y="1093"/>
                    <a:pt x="4" y="1091"/>
                    <a:pt x="4" y="1089"/>
                  </a:cubicBezTo>
                  <a:close/>
                  <a:moveTo>
                    <a:pt x="4" y="1077"/>
                  </a:moveTo>
                  <a:lnTo>
                    <a:pt x="4" y="1077"/>
                  </a:lnTo>
                  <a:cubicBezTo>
                    <a:pt x="4" y="1075"/>
                    <a:pt x="6" y="1074"/>
                    <a:pt x="8" y="1074"/>
                  </a:cubicBezTo>
                  <a:cubicBezTo>
                    <a:pt x="9" y="1074"/>
                    <a:pt x="11" y="1075"/>
                    <a:pt x="11" y="1077"/>
                  </a:cubicBezTo>
                  <a:lnTo>
                    <a:pt x="11" y="1077"/>
                  </a:lnTo>
                  <a:cubicBezTo>
                    <a:pt x="11" y="1079"/>
                    <a:pt x="9" y="1080"/>
                    <a:pt x="8" y="1080"/>
                  </a:cubicBezTo>
                  <a:cubicBezTo>
                    <a:pt x="6" y="1080"/>
                    <a:pt x="4" y="1079"/>
                    <a:pt x="4" y="1077"/>
                  </a:cubicBezTo>
                  <a:close/>
                  <a:moveTo>
                    <a:pt x="5" y="1064"/>
                  </a:moveTo>
                  <a:lnTo>
                    <a:pt x="5" y="1064"/>
                  </a:lnTo>
                  <a:cubicBezTo>
                    <a:pt x="5" y="1063"/>
                    <a:pt x="6" y="1061"/>
                    <a:pt x="8" y="1061"/>
                  </a:cubicBezTo>
                  <a:cubicBezTo>
                    <a:pt x="10" y="1061"/>
                    <a:pt x="11" y="1063"/>
                    <a:pt x="11" y="1064"/>
                  </a:cubicBezTo>
                  <a:lnTo>
                    <a:pt x="11" y="1064"/>
                  </a:lnTo>
                  <a:cubicBezTo>
                    <a:pt x="11" y="1066"/>
                    <a:pt x="10" y="1068"/>
                    <a:pt x="8" y="1068"/>
                  </a:cubicBezTo>
                  <a:cubicBezTo>
                    <a:pt x="6" y="1068"/>
                    <a:pt x="5" y="1066"/>
                    <a:pt x="5" y="1064"/>
                  </a:cubicBezTo>
                  <a:close/>
                  <a:moveTo>
                    <a:pt x="6" y="1052"/>
                  </a:moveTo>
                  <a:lnTo>
                    <a:pt x="6" y="1052"/>
                  </a:lnTo>
                  <a:cubicBezTo>
                    <a:pt x="6" y="1050"/>
                    <a:pt x="7" y="1049"/>
                    <a:pt x="9" y="1049"/>
                  </a:cubicBezTo>
                  <a:cubicBezTo>
                    <a:pt x="11" y="1049"/>
                    <a:pt x="12" y="1050"/>
                    <a:pt x="12" y="1052"/>
                  </a:cubicBezTo>
                  <a:lnTo>
                    <a:pt x="12" y="1052"/>
                  </a:lnTo>
                  <a:cubicBezTo>
                    <a:pt x="12" y="1054"/>
                    <a:pt x="11" y="1055"/>
                    <a:pt x="9" y="1055"/>
                  </a:cubicBezTo>
                  <a:cubicBezTo>
                    <a:pt x="7" y="1055"/>
                    <a:pt x="6" y="1054"/>
                    <a:pt x="6" y="1052"/>
                  </a:cubicBezTo>
                  <a:close/>
                  <a:moveTo>
                    <a:pt x="6" y="1040"/>
                  </a:moveTo>
                  <a:lnTo>
                    <a:pt x="6" y="1040"/>
                  </a:lnTo>
                  <a:cubicBezTo>
                    <a:pt x="6" y="1038"/>
                    <a:pt x="8" y="1036"/>
                    <a:pt x="9" y="1036"/>
                  </a:cubicBezTo>
                  <a:cubicBezTo>
                    <a:pt x="11" y="1036"/>
                    <a:pt x="13" y="1038"/>
                    <a:pt x="13" y="1040"/>
                  </a:cubicBezTo>
                  <a:lnTo>
                    <a:pt x="13" y="1040"/>
                  </a:lnTo>
                  <a:cubicBezTo>
                    <a:pt x="13" y="1041"/>
                    <a:pt x="11" y="1043"/>
                    <a:pt x="9" y="1043"/>
                  </a:cubicBezTo>
                  <a:cubicBezTo>
                    <a:pt x="8" y="1043"/>
                    <a:pt x="6" y="1041"/>
                    <a:pt x="6" y="1040"/>
                  </a:cubicBezTo>
                  <a:close/>
                  <a:moveTo>
                    <a:pt x="7" y="1027"/>
                  </a:moveTo>
                  <a:lnTo>
                    <a:pt x="7" y="1027"/>
                  </a:lnTo>
                  <a:cubicBezTo>
                    <a:pt x="7" y="1025"/>
                    <a:pt x="9" y="1024"/>
                    <a:pt x="10" y="1024"/>
                  </a:cubicBezTo>
                  <a:cubicBezTo>
                    <a:pt x="12" y="1024"/>
                    <a:pt x="13" y="1025"/>
                    <a:pt x="13" y="1027"/>
                  </a:cubicBezTo>
                  <a:lnTo>
                    <a:pt x="13" y="1027"/>
                  </a:lnTo>
                  <a:cubicBezTo>
                    <a:pt x="13" y="1029"/>
                    <a:pt x="12" y="1030"/>
                    <a:pt x="10" y="1030"/>
                  </a:cubicBezTo>
                  <a:cubicBezTo>
                    <a:pt x="9" y="1030"/>
                    <a:pt x="7" y="1029"/>
                    <a:pt x="7" y="1027"/>
                  </a:cubicBezTo>
                  <a:close/>
                  <a:moveTo>
                    <a:pt x="8" y="1015"/>
                  </a:moveTo>
                  <a:lnTo>
                    <a:pt x="8" y="1015"/>
                  </a:lnTo>
                  <a:cubicBezTo>
                    <a:pt x="8" y="1013"/>
                    <a:pt x="9" y="1011"/>
                    <a:pt x="11" y="1011"/>
                  </a:cubicBezTo>
                  <a:cubicBezTo>
                    <a:pt x="13" y="1011"/>
                    <a:pt x="14" y="1013"/>
                    <a:pt x="14" y="1015"/>
                  </a:cubicBezTo>
                  <a:lnTo>
                    <a:pt x="14" y="1015"/>
                  </a:lnTo>
                  <a:cubicBezTo>
                    <a:pt x="14" y="1016"/>
                    <a:pt x="13" y="1018"/>
                    <a:pt x="11" y="1018"/>
                  </a:cubicBezTo>
                  <a:cubicBezTo>
                    <a:pt x="9" y="1018"/>
                    <a:pt x="8" y="1016"/>
                    <a:pt x="8" y="1015"/>
                  </a:cubicBezTo>
                  <a:close/>
                  <a:moveTo>
                    <a:pt x="9" y="1002"/>
                  </a:moveTo>
                  <a:lnTo>
                    <a:pt x="9" y="1002"/>
                  </a:lnTo>
                  <a:cubicBezTo>
                    <a:pt x="9" y="1000"/>
                    <a:pt x="10" y="999"/>
                    <a:pt x="12" y="999"/>
                  </a:cubicBezTo>
                  <a:cubicBezTo>
                    <a:pt x="14" y="999"/>
                    <a:pt x="15" y="1000"/>
                    <a:pt x="15" y="1002"/>
                  </a:cubicBezTo>
                  <a:lnTo>
                    <a:pt x="15" y="1002"/>
                  </a:lnTo>
                  <a:cubicBezTo>
                    <a:pt x="15" y="1004"/>
                    <a:pt x="14" y="1005"/>
                    <a:pt x="12" y="1005"/>
                  </a:cubicBezTo>
                  <a:cubicBezTo>
                    <a:pt x="10" y="1005"/>
                    <a:pt x="9" y="1004"/>
                    <a:pt x="9" y="1002"/>
                  </a:cubicBezTo>
                  <a:close/>
                  <a:moveTo>
                    <a:pt x="10" y="990"/>
                  </a:moveTo>
                  <a:lnTo>
                    <a:pt x="10" y="990"/>
                  </a:lnTo>
                  <a:cubicBezTo>
                    <a:pt x="10" y="988"/>
                    <a:pt x="11" y="986"/>
                    <a:pt x="13" y="986"/>
                  </a:cubicBezTo>
                  <a:cubicBezTo>
                    <a:pt x="15" y="986"/>
                    <a:pt x="16" y="988"/>
                    <a:pt x="16" y="990"/>
                  </a:cubicBezTo>
                  <a:lnTo>
                    <a:pt x="16" y="990"/>
                  </a:lnTo>
                  <a:cubicBezTo>
                    <a:pt x="16" y="991"/>
                    <a:pt x="15" y="993"/>
                    <a:pt x="13" y="993"/>
                  </a:cubicBezTo>
                  <a:cubicBezTo>
                    <a:pt x="11" y="993"/>
                    <a:pt x="10" y="991"/>
                    <a:pt x="10" y="990"/>
                  </a:cubicBezTo>
                  <a:close/>
                  <a:moveTo>
                    <a:pt x="11" y="977"/>
                  </a:moveTo>
                  <a:lnTo>
                    <a:pt x="11" y="977"/>
                  </a:lnTo>
                  <a:cubicBezTo>
                    <a:pt x="11" y="975"/>
                    <a:pt x="12" y="974"/>
                    <a:pt x="14" y="974"/>
                  </a:cubicBezTo>
                  <a:cubicBezTo>
                    <a:pt x="15" y="974"/>
                    <a:pt x="17" y="975"/>
                    <a:pt x="17" y="977"/>
                  </a:cubicBezTo>
                  <a:lnTo>
                    <a:pt x="17" y="977"/>
                  </a:lnTo>
                  <a:cubicBezTo>
                    <a:pt x="17" y="979"/>
                    <a:pt x="15" y="980"/>
                    <a:pt x="14" y="980"/>
                  </a:cubicBezTo>
                  <a:cubicBezTo>
                    <a:pt x="12" y="980"/>
                    <a:pt x="11" y="979"/>
                    <a:pt x="11" y="977"/>
                  </a:cubicBezTo>
                  <a:close/>
                  <a:moveTo>
                    <a:pt x="12" y="965"/>
                  </a:moveTo>
                  <a:lnTo>
                    <a:pt x="12" y="965"/>
                  </a:lnTo>
                  <a:cubicBezTo>
                    <a:pt x="12" y="963"/>
                    <a:pt x="13" y="962"/>
                    <a:pt x="15" y="962"/>
                  </a:cubicBezTo>
                  <a:cubicBezTo>
                    <a:pt x="17" y="962"/>
                    <a:pt x="18" y="963"/>
                    <a:pt x="18" y="965"/>
                  </a:cubicBezTo>
                  <a:lnTo>
                    <a:pt x="18" y="965"/>
                  </a:lnTo>
                  <a:cubicBezTo>
                    <a:pt x="18" y="966"/>
                    <a:pt x="17" y="968"/>
                    <a:pt x="15" y="968"/>
                  </a:cubicBezTo>
                  <a:cubicBezTo>
                    <a:pt x="13" y="968"/>
                    <a:pt x="12" y="966"/>
                    <a:pt x="12" y="965"/>
                  </a:cubicBezTo>
                  <a:close/>
                  <a:moveTo>
                    <a:pt x="13" y="952"/>
                  </a:moveTo>
                  <a:lnTo>
                    <a:pt x="13" y="952"/>
                  </a:lnTo>
                  <a:cubicBezTo>
                    <a:pt x="13" y="950"/>
                    <a:pt x="14" y="949"/>
                    <a:pt x="16" y="949"/>
                  </a:cubicBezTo>
                  <a:cubicBezTo>
                    <a:pt x="18" y="949"/>
                    <a:pt x="19" y="950"/>
                    <a:pt x="19" y="952"/>
                  </a:cubicBezTo>
                  <a:lnTo>
                    <a:pt x="19" y="952"/>
                  </a:lnTo>
                  <a:cubicBezTo>
                    <a:pt x="19" y="954"/>
                    <a:pt x="18" y="955"/>
                    <a:pt x="16" y="955"/>
                  </a:cubicBezTo>
                  <a:cubicBezTo>
                    <a:pt x="14" y="955"/>
                    <a:pt x="13" y="954"/>
                    <a:pt x="13" y="952"/>
                  </a:cubicBezTo>
                  <a:close/>
                  <a:moveTo>
                    <a:pt x="14" y="940"/>
                  </a:moveTo>
                  <a:lnTo>
                    <a:pt x="14" y="940"/>
                  </a:lnTo>
                  <a:cubicBezTo>
                    <a:pt x="14" y="938"/>
                    <a:pt x="15" y="937"/>
                    <a:pt x="17" y="937"/>
                  </a:cubicBezTo>
                  <a:cubicBezTo>
                    <a:pt x="19" y="937"/>
                    <a:pt x="20" y="938"/>
                    <a:pt x="20" y="940"/>
                  </a:cubicBezTo>
                  <a:lnTo>
                    <a:pt x="20" y="940"/>
                  </a:lnTo>
                  <a:cubicBezTo>
                    <a:pt x="20" y="941"/>
                    <a:pt x="19" y="943"/>
                    <a:pt x="17" y="943"/>
                  </a:cubicBezTo>
                  <a:cubicBezTo>
                    <a:pt x="15" y="943"/>
                    <a:pt x="14" y="941"/>
                    <a:pt x="14" y="940"/>
                  </a:cubicBezTo>
                  <a:close/>
                  <a:moveTo>
                    <a:pt x="15" y="927"/>
                  </a:moveTo>
                  <a:lnTo>
                    <a:pt x="15" y="927"/>
                  </a:lnTo>
                  <a:cubicBezTo>
                    <a:pt x="15" y="926"/>
                    <a:pt x="16" y="924"/>
                    <a:pt x="18" y="924"/>
                  </a:cubicBezTo>
                  <a:cubicBezTo>
                    <a:pt x="20" y="924"/>
                    <a:pt x="21" y="926"/>
                    <a:pt x="21" y="927"/>
                  </a:cubicBezTo>
                  <a:lnTo>
                    <a:pt x="21" y="927"/>
                  </a:lnTo>
                  <a:cubicBezTo>
                    <a:pt x="21" y="929"/>
                    <a:pt x="20" y="930"/>
                    <a:pt x="18" y="930"/>
                  </a:cubicBezTo>
                  <a:cubicBezTo>
                    <a:pt x="16" y="930"/>
                    <a:pt x="15" y="929"/>
                    <a:pt x="15" y="927"/>
                  </a:cubicBezTo>
                  <a:close/>
                  <a:moveTo>
                    <a:pt x="16" y="915"/>
                  </a:moveTo>
                  <a:lnTo>
                    <a:pt x="16" y="915"/>
                  </a:lnTo>
                  <a:cubicBezTo>
                    <a:pt x="16" y="913"/>
                    <a:pt x="18" y="912"/>
                    <a:pt x="19" y="912"/>
                  </a:cubicBezTo>
                  <a:cubicBezTo>
                    <a:pt x="21" y="912"/>
                    <a:pt x="22" y="913"/>
                    <a:pt x="22" y="915"/>
                  </a:cubicBezTo>
                  <a:lnTo>
                    <a:pt x="22" y="915"/>
                  </a:lnTo>
                  <a:cubicBezTo>
                    <a:pt x="22" y="917"/>
                    <a:pt x="21" y="918"/>
                    <a:pt x="19" y="918"/>
                  </a:cubicBezTo>
                  <a:cubicBezTo>
                    <a:pt x="18" y="918"/>
                    <a:pt x="16" y="917"/>
                    <a:pt x="16" y="915"/>
                  </a:cubicBezTo>
                  <a:close/>
                  <a:moveTo>
                    <a:pt x="18" y="902"/>
                  </a:moveTo>
                  <a:lnTo>
                    <a:pt x="18" y="902"/>
                  </a:lnTo>
                  <a:cubicBezTo>
                    <a:pt x="18" y="901"/>
                    <a:pt x="19" y="899"/>
                    <a:pt x="21" y="899"/>
                  </a:cubicBezTo>
                  <a:cubicBezTo>
                    <a:pt x="22" y="899"/>
                    <a:pt x="24" y="901"/>
                    <a:pt x="24" y="902"/>
                  </a:cubicBezTo>
                  <a:lnTo>
                    <a:pt x="24" y="902"/>
                  </a:lnTo>
                  <a:cubicBezTo>
                    <a:pt x="24" y="904"/>
                    <a:pt x="22" y="906"/>
                    <a:pt x="21" y="906"/>
                  </a:cubicBezTo>
                  <a:cubicBezTo>
                    <a:pt x="19" y="906"/>
                    <a:pt x="18" y="904"/>
                    <a:pt x="18" y="902"/>
                  </a:cubicBezTo>
                  <a:close/>
                  <a:moveTo>
                    <a:pt x="19" y="890"/>
                  </a:moveTo>
                  <a:lnTo>
                    <a:pt x="19" y="890"/>
                  </a:lnTo>
                  <a:cubicBezTo>
                    <a:pt x="19" y="888"/>
                    <a:pt x="20" y="887"/>
                    <a:pt x="22" y="887"/>
                  </a:cubicBezTo>
                  <a:cubicBezTo>
                    <a:pt x="24" y="887"/>
                    <a:pt x="25" y="888"/>
                    <a:pt x="25" y="890"/>
                  </a:cubicBezTo>
                  <a:lnTo>
                    <a:pt x="25" y="890"/>
                  </a:lnTo>
                  <a:cubicBezTo>
                    <a:pt x="25" y="892"/>
                    <a:pt x="24" y="893"/>
                    <a:pt x="22" y="893"/>
                  </a:cubicBezTo>
                  <a:cubicBezTo>
                    <a:pt x="20" y="893"/>
                    <a:pt x="19" y="892"/>
                    <a:pt x="19" y="890"/>
                  </a:cubicBezTo>
                  <a:close/>
                  <a:moveTo>
                    <a:pt x="20" y="878"/>
                  </a:moveTo>
                  <a:lnTo>
                    <a:pt x="20" y="878"/>
                  </a:lnTo>
                  <a:cubicBezTo>
                    <a:pt x="20" y="876"/>
                    <a:pt x="22" y="874"/>
                    <a:pt x="23" y="874"/>
                  </a:cubicBezTo>
                  <a:cubicBezTo>
                    <a:pt x="25" y="874"/>
                    <a:pt x="26" y="876"/>
                    <a:pt x="26" y="878"/>
                  </a:cubicBezTo>
                  <a:lnTo>
                    <a:pt x="26" y="878"/>
                  </a:lnTo>
                  <a:cubicBezTo>
                    <a:pt x="26" y="879"/>
                    <a:pt x="25" y="881"/>
                    <a:pt x="23" y="881"/>
                  </a:cubicBezTo>
                  <a:cubicBezTo>
                    <a:pt x="22" y="881"/>
                    <a:pt x="20" y="879"/>
                    <a:pt x="20" y="878"/>
                  </a:cubicBezTo>
                  <a:close/>
                  <a:moveTo>
                    <a:pt x="22" y="865"/>
                  </a:moveTo>
                  <a:lnTo>
                    <a:pt x="22" y="865"/>
                  </a:lnTo>
                  <a:cubicBezTo>
                    <a:pt x="22" y="863"/>
                    <a:pt x="23" y="862"/>
                    <a:pt x="25" y="862"/>
                  </a:cubicBezTo>
                  <a:cubicBezTo>
                    <a:pt x="26" y="862"/>
                    <a:pt x="28" y="863"/>
                    <a:pt x="28" y="865"/>
                  </a:cubicBezTo>
                  <a:lnTo>
                    <a:pt x="28" y="865"/>
                  </a:lnTo>
                  <a:cubicBezTo>
                    <a:pt x="28" y="867"/>
                    <a:pt x="26" y="868"/>
                    <a:pt x="25" y="868"/>
                  </a:cubicBezTo>
                  <a:cubicBezTo>
                    <a:pt x="23" y="868"/>
                    <a:pt x="22" y="867"/>
                    <a:pt x="22" y="865"/>
                  </a:cubicBezTo>
                  <a:close/>
                  <a:moveTo>
                    <a:pt x="23" y="853"/>
                  </a:moveTo>
                  <a:lnTo>
                    <a:pt x="23" y="853"/>
                  </a:lnTo>
                  <a:cubicBezTo>
                    <a:pt x="23" y="851"/>
                    <a:pt x="25" y="850"/>
                    <a:pt x="26" y="850"/>
                  </a:cubicBezTo>
                  <a:cubicBezTo>
                    <a:pt x="28" y="850"/>
                    <a:pt x="29" y="851"/>
                    <a:pt x="29" y="853"/>
                  </a:cubicBezTo>
                  <a:lnTo>
                    <a:pt x="29" y="853"/>
                  </a:lnTo>
                  <a:cubicBezTo>
                    <a:pt x="29" y="854"/>
                    <a:pt x="28" y="856"/>
                    <a:pt x="26" y="856"/>
                  </a:cubicBezTo>
                  <a:cubicBezTo>
                    <a:pt x="25" y="856"/>
                    <a:pt x="23" y="854"/>
                    <a:pt x="23" y="853"/>
                  </a:cubicBezTo>
                  <a:close/>
                  <a:moveTo>
                    <a:pt x="25" y="840"/>
                  </a:moveTo>
                  <a:lnTo>
                    <a:pt x="25" y="840"/>
                  </a:lnTo>
                  <a:cubicBezTo>
                    <a:pt x="25" y="839"/>
                    <a:pt x="26" y="837"/>
                    <a:pt x="28" y="837"/>
                  </a:cubicBezTo>
                  <a:cubicBezTo>
                    <a:pt x="30" y="837"/>
                    <a:pt x="31" y="839"/>
                    <a:pt x="31" y="840"/>
                  </a:cubicBezTo>
                  <a:lnTo>
                    <a:pt x="31" y="840"/>
                  </a:lnTo>
                  <a:cubicBezTo>
                    <a:pt x="31" y="842"/>
                    <a:pt x="30" y="843"/>
                    <a:pt x="28" y="843"/>
                  </a:cubicBezTo>
                  <a:cubicBezTo>
                    <a:pt x="26" y="843"/>
                    <a:pt x="25" y="842"/>
                    <a:pt x="25" y="840"/>
                  </a:cubicBezTo>
                  <a:close/>
                  <a:moveTo>
                    <a:pt x="26" y="828"/>
                  </a:moveTo>
                  <a:lnTo>
                    <a:pt x="26" y="828"/>
                  </a:lnTo>
                  <a:cubicBezTo>
                    <a:pt x="26" y="826"/>
                    <a:pt x="28" y="825"/>
                    <a:pt x="29" y="825"/>
                  </a:cubicBezTo>
                  <a:cubicBezTo>
                    <a:pt x="31" y="825"/>
                    <a:pt x="33" y="826"/>
                    <a:pt x="33" y="828"/>
                  </a:cubicBezTo>
                  <a:lnTo>
                    <a:pt x="33" y="828"/>
                  </a:lnTo>
                  <a:cubicBezTo>
                    <a:pt x="33" y="830"/>
                    <a:pt x="31" y="831"/>
                    <a:pt x="29" y="831"/>
                  </a:cubicBezTo>
                  <a:cubicBezTo>
                    <a:pt x="28" y="831"/>
                    <a:pt x="26" y="830"/>
                    <a:pt x="26" y="828"/>
                  </a:cubicBezTo>
                  <a:close/>
                  <a:moveTo>
                    <a:pt x="28" y="815"/>
                  </a:moveTo>
                  <a:lnTo>
                    <a:pt x="28" y="815"/>
                  </a:lnTo>
                  <a:cubicBezTo>
                    <a:pt x="28" y="814"/>
                    <a:pt x="29" y="812"/>
                    <a:pt x="31" y="812"/>
                  </a:cubicBezTo>
                  <a:cubicBezTo>
                    <a:pt x="33" y="812"/>
                    <a:pt x="34" y="814"/>
                    <a:pt x="34" y="815"/>
                  </a:cubicBezTo>
                  <a:lnTo>
                    <a:pt x="34" y="815"/>
                  </a:lnTo>
                  <a:cubicBezTo>
                    <a:pt x="34" y="817"/>
                    <a:pt x="33" y="819"/>
                    <a:pt x="31" y="819"/>
                  </a:cubicBezTo>
                  <a:cubicBezTo>
                    <a:pt x="29" y="819"/>
                    <a:pt x="28" y="817"/>
                    <a:pt x="28" y="815"/>
                  </a:cubicBezTo>
                  <a:close/>
                  <a:moveTo>
                    <a:pt x="30" y="803"/>
                  </a:moveTo>
                  <a:lnTo>
                    <a:pt x="30" y="803"/>
                  </a:lnTo>
                  <a:cubicBezTo>
                    <a:pt x="30" y="801"/>
                    <a:pt x="31" y="800"/>
                    <a:pt x="33" y="800"/>
                  </a:cubicBezTo>
                  <a:cubicBezTo>
                    <a:pt x="34" y="800"/>
                    <a:pt x="36" y="801"/>
                    <a:pt x="36" y="803"/>
                  </a:cubicBezTo>
                  <a:lnTo>
                    <a:pt x="36" y="803"/>
                  </a:lnTo>
                  <a:cubicBezTo>
                    <a:pt x="36" y="805"/>
                    <a:pt x="34" y="806"/>
                    <a:pt x="33" y="806"/>
                  </a:cubicBezTo>
                  <a:cubicBezTo>
                    <a:pt x="31" y="806"/>
                    <a:pt x="30" y="805"/>
                    <a:pt x="30" y="803"/>
                  </a:cubicBezTo>
                  <a:close/>
                  <a:moveTo>
                    <a:pt x="31" y="791"/>
                  </a:moveTo>
                  <a:lnTo>
                    <a:pt x="31" y="791"/>
                  </a:lnTo>
                  <a:cubicBezTo>
                    <a:pt x="31" y="789"/>
                    <a:pt x="33" y="788"/>
                    <a:pt x="35" y="788"/>
                  </a:cubicBezTo>
                  <a:cubicBezTo>
                    <a:pt x="36" y="788"/>
                    <a:pt x="38" y="789"/>
                    <a:pt x="38" y="791"/>
                  </a:cubicBezTo>
                  <a:lnTo>
                    <a:pt x="38" y="791"/>
                  </a:lnTo>
                  <a:cubicBezTo>
                    <a:pt x="38" y="792"/>
                    <a:pt x="36" y="794"/>
                    <a:pt x="35" y="794"/>
                  </a:cubicBezTo>
                  <a:cubicBezTo>
                    <a:pt x="33" y="794"/>
                    <a:pt x="31" y="792"/>
                    <a:pt x="31" y="791"/>
                  </a:cubicBezTo>
                  <a:close/>
                  <a:moveTo>
                    <a:pt x="33" y="778"/>
                  </a:moveTo>
                  <a:lnTo>
                    <a:pt x="33" y="778"/>
                  </a:lnTo>
                  <a:cubicBezTo>
                    <a:pt x="33" y="777"/>
                    <a:pt x="35" y="775"/>
                    <a:pt x="36" y="775"/>
                  </a:cubicBezTo>
                  <a:cubicBezTo>
                    <a:pt x="38" y="775"/>
                    <a:pt x="40" y="777"/>
                    <a:pt x="40" y="778"/>
                  </a:cubicBezTo>
                  <a:lnTo>
                    <a:pt x="40" y="778"/>
                  </a:lnTo>
                  <a:cubicBezTo>
                    <a:pt x="40" y="780"/>
                    <a:pt x="38" y="781"/>
                    <a:pt x="36" y="781"/>
                  </a:cubicBezTo>
                  <a:cubicBezTo>
                    <a:pt x="35" y="781"/>
                    <a:pt x="33" y="780"/>
                    <a:pt x="33" y="778"/>
                  </a:cubicBezTo>
                  <a:close/>
                  <a:moveTo>
                    <a:pt x="35" y="766"/>
                  </a:moveTo>
                  <a:lnTo>
                    <a:pt x="35" y="766"/>
                  </a:lnTo>
                  <a:cubicBezTo>
                    <a:pt x="35" y="764"/>
                    <a:pt x="37" y="763"/>
                    <a:pt x="38" y="763"/>
                  </a:cubicBezTo>
                  <a:cubicBezTo>
                    <a:pt x="40" y="763"/>
                    <a:pt x="41" y="764"/>
                    <a:pt x="41" y="766"/>
                  </a:cubicBezTo>
                  <a:lnTo>
                    <a:pt x="41" y="766"/>
                  </a:lnTo>
                  <a:cubicBezTo>
                    <a:pt x="41" y="768"/>
                    <a:pt x="40" y="769"/>
                    <a:pt x="38" y="769"/>
                  </a:cubicBezTo>
                  <a:cubicBezTo>
                    <a:pt x="37" y="769"/>
                    <a:pt x="35" y="768"/>
                    <a:pt x="35" y="766"/>
                  </a:cubicBezTo>
                  <a:close/>
                  <a:moveTo>
                    <a:pt x="37" y="754"/>
                  </a:moveTo>
                  <a:lnTo>
                    <a:pt x="37" y="754"/>
                  </a:lnTo>
                  <a:cubicBezTo>
                    <a:pt x="37" y="752"/>
                    <a:pt x="38" y="751"/>
                    <a:pt x="40" y="751"/>
                  </a:cubicBezTo>
                  <a:cubicBezTo>
                    <a:pt x="42" y="751"/>
                    <a:pt x="43" y="752"/>
                    <a:pt x="43" y="754"/>
                  </a:cubicBezTo>
                  <a:lnTo>
                    <a:pt x="43" y="754"/>
                  </a:lnTo>
                  <a:cubicBezTo>
                    <a:pt x="43" y="755"/>
                    <a:pt x="42" y="757"/>
                    <a:pt x="40" y="757"/>
                  </a:cubicBezTo>
                  <a:cubicBezTo>
                    <a:pt x="38" y="757"/>
                    <a:pt x="37" y="755"/>
                    <a:pt x="37" y="754"/>
                  </a:cubicBezTo>
                  <a:close/>
                  <a:moveTo>
                    <a:pt x="39" y="741"/>
                  </a:moveTo>
                  <a:lnTo>
                    <a:pt x="39" y="741"/>
                  </a:lnTo>
                  <a:cubicBezTo>
                    <a:pt x="39" y="740"/>
                    <a:pt x="40" y="738"/>
                    <a:pt x="42" y="738"/>
                  </a:cubicBezTo>
                  <a:cubicBezTo>
                    <a:pt x="44" y="738"/>
                    <a:pt x="45" y="740"/>
                    <a:pt x="45" y="741"/>
                  </a:cubicBezTo>
                  <a:lnTo>
                    <a:pt x="45" y="741"/>
                  </a:lnTo>
                  <a:cubicBezTo>
                    <a:pt x="45" y="743"/>
                    <a:pt x="44" y="744"/>
                    <a:pt x="42" y="744"/>
                  </a:cubicBezTo>
                  <a:cubicBezTo>
                    <a:pt x="40" y="744"/>
                    <a:pt x="39" y="743"/>
                    <a:pt x="39" y="741"/>
                  </a:cubicBezTo>
                  <a:close/>
                  <a:moveTo>
                    <a:pt x="41" y="729"/>
                  </a:moveTo>
                  <a:lnTo>
                    <a:pt x="41" y="729"/>
                  </a:lnTo>
                  <a:cubicBezTo>
                    <a:pt x="41" y="727"/>
                    <a:pt x="43" y="726"/>
                    <a:pt x="44" y="726"/>
                  </a:cubicBezTo>
                  <a:cubicBezTo>
                    <a:pt x="46" y="726"/>
                    <a:pt x="47" y="727"/>
                    <a:pt x="47" y="729"/>
                  </a:cubicBezTo>
                  <a:lnTo>
                    <a:pt x="47" y="729"/>
                  </a:lnTo>
                  <a:cubicBezTo>
                    <a:pt x="47" y="731"/>
                    <a:pt x="46" y="732"/>
                    <a:pt x="44" y="732"/>
                  </a:cubicBezTo>
                  <a:cubicBezTo>
                    <a:pt x="43" y="732"/>
                    <a:pt x="41" y="731"/>
                    <a:pt x="41" y="729"/>
                  </a:cubicBezTo>
                  <a:close/>
                  <a:moveTo>
                    <a:pt x="43" y="717"/>
                  </a:moveTo>
                  <a:lnTo>
                    <a:pt x="43" y="717"/>
                  </a:lnTo>
                  <a:cubicBezTo>
                    <a:pt x="43" y="715"/>
                    <a:pt x="45" y="714"/>
                    <a:pt x="46" y="714"/>
                  </a:cubicBezTo>
                  <a:cubicBezTo>
                    <a:pt x="48" y="714"/>
                    <a:pt x="50" y="715"/>
                    <a:pt x="50" y="717"/>
                  </a:cubicBezTo>
                  <a:lnTo>
                    <a:pt x="50" y="717"/>
                  </a:lnTo>
                  <a:cubicBezTo>
                    <a:pt x="50" y="718"/>
                    <a:pt x="48" y="720"/>
                    <a:pt x="46" y="720"/>
                  </a:cubicBezTo>
                  <a:cubicBezTo>
                    <a:pt x="45" y="720"/>
                    <a:pt x="43" y="718"/>
                    <a:pt x="43" y="717"/>
                  </a:cubicBezTo>
                  <a:close/>
                  <a:moveTo>
                    <a:pt x="45" y="704"/>
                  </a:moveTo>
                  <a:lnTo>
                    <a:pt x="45" y="704"/>
                  </a:lnTo>
                  <a:cubicBezTo>
                    <a:pt x="45" y="703"/>
                    <a:pt x="47" y="701"/>
                    <a:pt x="49" y="701"/>
                  </a:cubicBezTo>
                  <a:cubicBezTo>
                    <a:pt x="50" y="701"/>
                    <a:pt x="52" y="703"/>
                    <a:pt x="52" y="704"/>
                  </a:cubicBezTo>
                  <a:lnTo>
                    <a:pt x="52" y="704"/>
                  </a:lnTo>
                  <a:cubicBezTo>
                    <a:pt x="52" y="706"/>
                    <a:pt x="50" y="707"/>
                    <a:pt x="49" y="707"/>
                  </a:cubicBezTo>
                  <a:cubicBezTo>
                    <a:pt x="47" y="707"/>
                    <a:pt x="45" y="706"/>
                    <a:pt x="45" y="704"/>
                  </a:cubicBezTo>
                  <a:close/>
                  <a:moveTo>
                    <a:pt x="48" y="692"/>
                  </a:moveTo>
                  <a:lnTo>
                    <a:pt x="48" y="692"/>
                  </a:lnTo>
                  <a:cubicBezTo>
                    <a:pt x="48" y="690"/>
                    <a:pt x="49" y="689"/>
                    <a:pt x="51" y="689"/>
                  </a:cubicBezTo>
                  <a:cubicBezTo>
                    <a:pt x="53" y="689"/>
                    <a:pt x="54" y="690"/>
                    <a:pt x="54" y="692"/>
                  </a:cubicBezTo>
                  <a:lnTo>
                    <a:pt x="54" y="692"/>
                  </a:lnTo>
                  <a:cubicBezTo>
                    <a:pt x="54" y="694"/>
                    <a:pt x="53" y="695"/>
                    <a:pt x="51" y="695"/>
                  </a:cubicBezTo>
                  <a:cubicBezTo>
                    <a:pt x="49" y="695"/>
                    <a:pt x="48" y="694"/>
                    <a:pt x="48" y="692"/>
                  </a:cubicBezTo>
                  <a:close/>
                  <a:moveTo>
                    <a:pt x="50" y="680"/>
                  </a:moveTo>
                  <a:lnTo>
                    <a:pt x="50" y="680"/>
                  </a:lnTo>
                  <a:cubicBezTo>
                    <a:pt x="50" y="678"/>
                    <a:pt x="51" y="677"/>
                    <a:pt x="53" y="677"/>
                  </a:cubicBezTo>
                  <a:cubicBezTo>
                    <a:pt x="55" y="677"/>
                    <a:pt x="56" y="678"/>
                    <a:pt x="56" y="680"/>
                  </a:cubicBezTo>
                  <a:lnTo>
                    <a:pt x="56" y="680"/>
                  </a:lnTo>
                  <a:cubicBezTo>
                    <a:pt x="56" y="681"/>
                    <a:pt x="55" y="683"/>
                    <a:pt x="53" y="683"/>
                  </a:cubicBezTo>
                  <a:cubicBezTo>
                    <a:pt x="51" y="683"/>
                    <a:pt x="50" y="681"/>
                    <a:pt x="50" y="680"/>
                  </a:cubicBezTo>
                  <a:close/>
                  <a:moveTo>
                    <a:pt x="52" y="667"/>
                  </a:moveTo>
                  <a:lnTo>
                    <a:pt x="52" y="667"/>
                  </a:lnTo>
                  <a:cubicBezTo>
                    <a:pt x="52" y="666"/>
                    <a:pt x="54" y="664"/>
                    <a:pt x="56" y="664"/>
                  </a:cubicBezTo>
                  <a:cubicBezTo>
                    <a:pt x="57" y="664"/>
                    <a:pt x="59" y="666"/>
                    <a:pt x="59" y="667"/>
                  </a:cubicBezTo>
                  <a:lnTo>
                    <a:pt x="59" y="667"/>
                  </a:lnTo>
                  <a:cubicBezTo>
                    <a:pt x="59" y="669"/>
                    <a:pt x="57" y="671"/>
                    <a:pt x="56" y="671"/>
                  </a:cubicBezTo>
                  <a:cubicBezTo>
                    <a:pt x="54" y="671"/>
                    <a:pt x="52" y="669"/>
                    <a:pt x="52" y="667"/>
                  </a:cubicBezTo>
                  <a:close/>
                  <a:moveTo>
                    <a:pt x="55" y="655"/>
                  </a:moveTo>
                  <a:lnTo>
                    <a:pt x="55" y="655"/>
                  </a:lnTo>
                  <a:cubicBezTo>
                    <a:pt x="55" y="653"/>
                    <a:pt x="56" y="652"/>
                    <a:pt x="58" y="652"/>
                  </a:cubicBezTo>
                  <a:cubicBezTo>
                    <a:pt x="60" y="652"/>
                    <a:pt x="61" y="653"/>
                    <a:pt x="61" y="655"/>
                  </a:cubicBezTo>
                  <a:lnTo>
                    <a:pt x="61" y="655"/>
                  </a:lnTo>
                  <a:cubicBezTo>
                    <a:pt x="61" y="657"/>
                    <a:pt x="60" y="658"/>
                    <a:pt x="58" y="658"/>
                  </a:cubicBezTo>
                  <a:cubicBezTo>
                    <a:pt x="56" y="658"/>
                    <a:pt x="55" y="657"/>
                    <a:pt x="55" y="655"/>
                  </a:cubicBezTo>
                  <a:close/>
                  <a:moveTo>
                    <a:pt x="57" y="643"/>
                  </a:moveTo>
                  <a:lnTo>
                    <a:pt x="57" y="643"/>
                  </a:lnTo>
                  <a:cubicBezTo>
                    <a:pt x="57" y="641"/>
                    <a:pt x="59" y="640"/>
                    <a:pt x="60" y="640"/>
                  </a:cubicBezTo>
                  <a:cubicBezTo>
                    <a:pt x="62" y="640"/>
                    <a:pt x="64" y="641"/>
                    <a:pt x="64" y="643"/>
                  </a:cubicBezTo>
                  <a:lnTo>
                    <a:pt x="64" y="643"/>
                  </a:lnTo>
                  <a:cubicBezTo>
                    <a:pt x="64" y="645"/>
                    <a:pt x="62" y="646"/>
                    <a:pt x="60" y="646"/>
                  </a:cubicBezTo>
                  <a:cubicBezTo>
                    <a:pt x="59" y="646"/>
                    <a:pt x="57" y="645"/>
                    <a:pt x="57" y="643"/>
                  </a:cubicBezTo>
                  <a:close/>
                  <a:moveTo>
                    <a:pt x="60" y="631"/>
                  </a:moveTo>
                  <a:lnTo>
                    <a:pt x="60" y="631"/>
                  </a:lnTo>
                  <a:cubicBezTo>
                    <a:pt x="60" y="629"/>
                    <a:pt x="61" y="628"/>
                    <a:pt x="63" y="628"/>
                  </a:cubicBezTo>
                  <a:cubicBezTo>
                    <a:pt x="65" y="628"/>
                    <a:pt x="66" y="629"/>
                    <a:pt x="66" y="631"/>
                  </a:cubicBezTo>
                  <a:lnTo>
                    <a:pt x="66" y="631"/>
                  </a:lnTo>
                  <a:cubicBezTo>
                    <a:pt x="66" y="632"/>
                    <a:pt x="65" y="634"/>
                    <a:pt x="63" y="634"/>
                  </a:cubicBezTo>
                  <a:cubicBezTo>
                    <a:pt x="61" y="634"/>
                    <a:pt x="60" y="632"/>
                    <a:pt x="60" y="631"/>
                  </a:cubicBezTo>
                  <a:close/>
                  <a:moveTo>
                    <a:pt x="63" y="618"/>
                  </a:moveTo>
                  <a:lnTo>
                    <a:pt x="63" y="618"/>
                  </a:lnTo>
                  <a:cubicBezTo>
                    <a:pt x="63" y="617"/>
                    <a:pt x="64" y="615"/>
                    <a:pt x="66" y="615"/>
                  </a:cubicBezTo>
                  <a:cubicBezTo>
                    <a:pt x="67" y="615"/>
                    <a:pt x="69" y="617"/>
                    <a:pt x="69" y="618"/>
                  </a:cubicBezTo>
                  <a:lnTo>
                    <a:pt x="69" y="618"/>
                  </a:lnTo>
                  <a:cubicBezTo>
                    <a:pt x="69" y="620"/>
                    <a:pt x="67" y="622"/>
                    <a:pt x="66" y="622"/>
                  </a:cubicBezTo>
                  <a:cubicBezTo>
                    <a:pt x="64" y="622"/>
                    <a:pt x="63" y="620"/>
                    <a:pt x="63" y="618"/>
                  </a:cubicBezTo>
                  <a:close/>
                  <a:moveTo>
                    <a:pt x="65" y="606"/>
                  </a:moveTo>
                  <a:lnTo>
                    <a:pt x="65" y="606"/>
                  </a:lnTo>
                  <a:cubicBezTo>
                    <a:pt x="65" y="605"/>
                    <a:pt x="67" y="603"/>
                    <a:pt x="68" y="603"/>
                  </a:cubicBezTo>
                  <a:cubicBezTo>
                    <a:pt x="70" y="603"/>
                    <a:pt x="72" y="605"/>
                    <a:pt x="72" y="606"/>
                  </a:cubicBezTo>
                  <a:lnTo>
                    <a:pt x="72" y="606"/>
                  </a:lnTo>
                  <a:cubicBezTo>
                    <a:pt x="72" y="608"/>
                    <a:pt x="70" y="609"/>
                    <a:pt x="68" y="609"/>
                  </a:cubicBezTo>
                  <a:cubicBezTo>
                    <a:pt x="67" y="609"/>
                    <a:pt x="65" y="608"/>
                    <a:pt x="65" y="606"/>
                  </a:cubicBezTo>
                  <a:close/>
                  <a:moveTo>
                    <a:pt x="68" y="594"/>
                  </a:moveTo>
                  <a:lnTo>
                    <a:pt x="68" y="594"/>
                  </a:lnTo>
                  <a:cubicBezTo>
                    <a:pt x="68" y="592"/>
                    <a:pt x="69" y="591"/>
                    <a:pt x="71" y="591"/>
                  </a:cubicBezTo>
                  <a:cubicBezTo>
                    <a:pt x="73" y="591"/>
                    <a:pt x="74" y="592"/>
                    <a:pt x="74" y="594"/>
                  </a:cubicBezTo>
                  <a:lnTo>
                    <a:pt x="74" y="594"/>
                  </a:lnTo>
                  <a:cubicBezTo>
                    <a:pt x="74" y="596"/>
                    <a:pt x="73" y="597"/>
                    <a:pt x="71" y="597"/>
                  </a:cubicBezTo>
                  <a:cubicBezTo>
                    <a:pt x="69" y="597"/>
                    <a:pt x="68" y="596"/>
                    <a:pt x="68" y="594"/>
                  </a:cubicBezTo>
                  <a:close/>
                  <a:moveTo>
                    <a:pt x="71" y="582"/>
                  </a:moveTo>
                  <a:lnTo>
                    <a:pt x="71" y="582"/>
                  </a:lnTo>
                  <a:cubicBezTo>
                    <a:pt x="71" y="580"/>
                    <a:pt x="72" y="579"/>
                    <a:pt x="74" y="579"/>
                  </a:cubicBezTo>
                  <a:cubicBezTo>
                    <a:pt x="76" y="579"/>
                    <a:pt x="77" y="580"/>
                    <a:pt x="77" y="582"/>
                  </a:cubicBezTo>
                  <a:lnTo>
                    <a:pt x="77" y="582"/>
                  </a:lnTo>
                  <a:cubicBezTo>
                    <a:pt x="77" y="584"/>
                    <a:pt x="76" y="585"/>
                    <a:pt x="74" y="585"/>
                  </a:cubicBezTo>
                  <a:cubicBezTo>
                    <a:pt x="72" y="585"/>
                    <a:pt x="71" y="584"/>
                    <a:pt x="71" y="582"/>
                  </a:cubicBezTo>
                  <a:close/>
                  <a:moveTo>
                    <a:pt x="74" y="570"/>
                  </a:moveTo>
                  <a:lnTo>
                    <a:pt x="74" y="570"/>
                  </a:lnTo>
                  <a:cubicBezTo>
                    <a:pt x="74" y="568"/>
                    <a:pt x="75" y="567"/>
                    <a:pt x="77" y="567"/>
                  </a:cubicBezTo>
                  <a:cubicBezTo>
                    <a:pt x="79" y="567"/>
                    <a:pt x="80" y="568"/>
                    <a:pt x="80" y="570"/>
                  </a:cubicBezTo>
                  <a:lnTo>
                    <a:pt x="80" y="570"/>
                  </a:lnTo>
                  <a:cubicBezTo>
                    <a:pt x="80" y="571"/>
                    <a:pt x="79" y="573"/>
                    <a:pt x="77" y="573"/>
                  </a:cubicBezTo>
                  <a:cubicBezTo>
                    <a:pt x="75" y="573"/>
                    <a:pt x="74" y="571"/>
                    <a:pt x="74" y="570"/>
                  </a:cubicBezTo>
                  <a:close/>
                  <a:moveTo>
                    <a:pt x="77" y="558"/>
                  </a:moveTo>
                  <a:lnTo>
                    <a:pt x="77" y="558"/>
                  </a:lnTo>
                  <a:cubicBezTo>
                    <a:pt x="77" y="556"/>
                    <a:pt x="78" y="554"/>
                    <a:pt x="80" y="554"/>
                  </a:cubicBezTo>
                  <a:cubicBezTo>
                    <a:pt x="82" y="554"/>
                    <a:pt x="83" y="556"/>
                    <a:pt x="83" y="558"/>
                  </a:cubicBezTo>
                  <a:lnTo>
                    <a:pt x="83" y="558"/>
                  </a:lnTo>
                  <a:cubicBezTo>
                    <a:pt x="83" y="559"/>
                    <a:pt x="82" y="561"/>
                    <a:pt x="80" y="561"/>
                  </a:cubicBezTo>
                  <a:cubicBezTo>
                    <a:pt x="78" y="561"/>
                    <a:pt x="77" y="559"/>
                    <a:pt x="77" y="558"/>
                  </a:cubicBezTo>
                  <a:close/>
                  <a:moveTo>
                    <a:pt x="80" y="545"/>
                  </a:moveTo>
                  <a:lnTo>
                    <a:pt x="80" y="545"/>
                  </a:lnTo>
                  <a:cubicBezTo>
                    <a:pt x="80" y="544"/>
                    <a:pt x="81" y="542"/>
                    <a:pt x="83" y="542"/>
                  </a:cubicBezTo>
                  <a:cubicBezTo>
                    <a:pt x="85" y="542"/>
                    <a:pt x="86" y="544"/>
                    <a:pt x="86" y="545"/>
                  </a:cubicBezTo>
                  <a:lnTo>
                    <a:pt x="86" y="545"/>
                  </a:lnTo>
                  <a:cubicBezTo>
                    <a:pt x="86" y="547"/>
                    <a:pt x="85" y="549"/>
                    <a:pt x="83" y="549"/>
                  </a:cubicBezTo>
                  <a:cubicBezTo>
                    <a:pt x="81" y="549"/>
                    <a:pt x="80" y="547"/>
                    <a:pt x="80" y="545"/>
                  </a:cubicBezTo>
                  <a:close/>
                  <a:moveTo>
                    <a:pt x="83" y="533"/>
                  </a:moveTo>
                  <a:lnTo>
                    <a:pt x="83" y="533"/>
                  </a:lnTo>
                  <a:cubicBezTo>
                    <a:pt x="83" y="532"/>
                    <a:pt x="84" y="530"/>
                    <a:pt x="86" y="530"/>
                  </a:cubicBezTo>
                  <a:cubicBezTo>
                    <a:pt x="88" y="530"/>
                    <a:pt x="89" y="532"/>
                    <a:pt x="89" y="533"/>
                  </a:cubicBezTo>
                  <a:lnTo>
                    <a:pt x="89" y="533"/>
                  </a:lnTo>
                  <a:cubicBezTo>
                    <a:pt x="89" y="535"/>
                    <a:pt x="88" y="536"/>
                    <a:pt x="86" y="536"/>
                  </a:cubicBezTo>
                  <a:cubicBezTo>
                    <a:pt x="84" y="536"/>
                    <a:pt x="83" y="535"/>
                    <a:pt x="83" y="533"/>
                  </a:cubicBezTo>
                  <a:close/>
                  <a:moveTo>
                    <a:pt x="86" y="521"/>
                  </a:moveTo>
                  <a:lnTo>
                    <a:pt x="86" y="521"/>
                  </a:lnTo>
                  <a:cubicBezTo>
                    <a:pt x="86" y="520"/>
                    <a:pt x="88" y="518"/>
                    <a:pt x="89" y="518"/>
                  </a:cubicBezTo>
                  <a:cubicBezTo>
                    <a:pt x="91" y="518"/>
                    <a:pt x="93" y="520"/>
                    <a:pt x="93" y="521"/>
                  </a:cubicBezTo>
                  <a:lnTo>
                    <a:pt x="93" y="521"/>
                  </a:lnTo>
                  <a:cubicBezTo>
                    <a:pt x="93" y="523"/>
                    <a:pt x="91" y="524"/>
                    <a:pt x="89" y="524"/>
                  </a:cubicBezTo>
                  <a:cubicBezTo>
                    <a:pt x="88" y="524"/>
                    <a:pt x="86" y="523"/>
                    <a:pt x="86" y="521"/>
                  </a:cubicBezTo>
                  <a:close/>
                  <a:moveTo>
                    <a:pt x="90" y="509"/>
                  </a:moveTo>
                  <a:lnTo>
                    <a:pt x="90" y="509"/>
                  </a:lnTo>
                  <a:cubicBezTo>
                    <a:pt x="90" y="507"/>
                    <a:pt x="91" y="506"/>
                    <a:pt x="93" y="506"/>
                  </a:cubicBezTo>
                  <a:cubicBezTo>
                    <a:pt x="94" y="506"/>
                    <a:pt x="96" y="507"/>
                    <a:pt x="96" y="509"/>
                  </a:cubicBezTo>
                  <a:lnTo>
                    <a:pt x="96" y="509"/>
                  </a:lnTo>
                  <a:cubicBezTo>
                    <a:pt x="96" y="511"/>
                    <a:pt x="94" y="512"/>
                    <a:pt x="93" y="512"/>
                  </a:cubicBezTo>
                  <a:cubicBezTo>
                    <a:pt x="91" y="512"/>
                    <a:pt x="90" y="511"/>
                    <a:pt x="90" y="509"/>
                  </a:cubicBezTo>
                  <a:close/>
                  <a:moveTo>
                    <a:pt x="93" y="497"/>
                  </a:moveTo>
                  <a:lnTo>
                    <a:pt x="93" y="497"/>
                  </a:lnTo>
                  <a:cubicBezTo>
                    <a:pt x="93" y="495"/>
                    <a:pt x="94" y="494"/>
                    <a:pt x="96" y="494"/>
                  </a:cubicBezTo>
                  <a:cubicBezTo>
                    <a:pt x="98" y="494"/>
                    <a:pt x="99" y="495"/>
                    <a:pt x="99" y="497"/>
                  </a:cubicBezTo>
                  <a:lnTo>
                    <a:pt x="99" y="497"/>
                  </a:lnTo>
                  <a:cubicBezTo>
                    <a:pt x="99" y="499"/>
                    <a:pt x="98" y="500"/>
                    <a:pt x="96" y="500"/>
                  </a:cubicBezTo>
                  <a:cubicBezTo>
                    <a:pt x="94" y="500"/>
                    <a:pt x="93" y="499"/>
                    <a:pt x="93" y="497"/>
                  </a:cubicBezTo>
                  <a:close/>
                  <a:moveTo>
                    <a:pt x="96" y="485"/>
                  </a:moveTo>
                  <a:lnTo>
                    <a:pt x="96" y="485"/>
                  </a:lnTo>
                  <a:cubicBezTo>
                    <a:pt x="96" y="483"/>
                    <a:pt x="98" y="482"/>
                    <a:pt x="100" y="482"/>
                  </a:cubicBezTo>
                  <a:cubicBezTo>
                    <a:pt x="101" y="482"/>
                    <a:pt x="103" y="483"/>
                    <a:pt x="103" y="485"/>
                  </a:cubicBezTo>
                  <a:lnTo>
                    <a:pt x="103" y="485"/>
                  </a:lnTo>
                  <a:cubicBezTo>
                    <a:pt x="103" y="487"/>
                    <a:pt x="101" y="488"/>
                    <a:pt x="100" y="488"/>
                  </a:cubicBezTo>
                  <a:cubicBezTo>
                    <a:pt x="98" y="488"/>
                    <a:pt x="96" y="487"/>
                    <a:pt x="96" y="485"/>
                  </a:cubicBezTo>
                  <a:close/>
                  <a:moveTo>
                    <a:pt x="100" y="473"/>
                  </a:moveTo>
                  <a:lnTo>
                    <a:pt x="100" y="473"/>
                  </a:lnTo>
                  <a:cubicBezTo>
                    <a:pt x="100" y="471"/>
                    <a:pt x="101" y="470"/>
                    <a:pt x="103" y="470"/>
                  </a:cubicBezTo>
                  <a:cubicBezTo>
                    <a:pt x="105" y="470"/>
                    <a:pt x="106" y="471"/>
                    <a:pt x="106" y="473"/>
                  </a:cubicBezTo>
                  <a:lnTo>
                    <a:pt x="106" y="473"/>
                  </a:lnTo>
                  <a:cubicBezTo>
                    <a:pt x="106" y="475"/>
                    <a:pt x="105" y="476"/>
                    <a:pt x="103" y="476"/>
                  </a:cubicBezTo>
                  <a:cubicBezTo>
                    <a:pt x="101" y="476"/>
                    <a:pt x="100" y="475"/>
                    <a:pt x="100" y="473"/>
                  </a:cubicBezTo>
                  <a:close/>
                  <a:moveTo>
                    <a:pt x="104" y="461"/>
                  </a:moveTo>
                  <a:lnTo>
                    <a:pt x="104" y="461"/>
                  </a:lnTo>
                  <a:cubicBezTo>
                    <a:pt x="104" y="459"/>
                    <a:pt x="105" y="458"/>
                    <a:pt x="107" y="458"/>
                  </a:cubicBezTo>
                  <a:cubicBezTo>
                    <a:pt x="108" y="458"/>
                    <a:pt x="110" y="459"/>
                    <a:pt x="110" y="461"/>
                  </a:cubicBezTo>
                  <a:lnTo>
                    <a:pt x="110" y="461"/>
                  </a:lnTo>
                  <a:cubicBezTo>
                    <a:pt x="110" y="463"/>
                    <a:pt x="108" y="464"/>
                    <a:pt x="107" y="464"/>
                  </a:cubicBezTo>
                  <a:cubicBezTo>
                    <a:pt x="105" y="464"/>
                    <a:pt x="104" y="463"/>
                    <a:pt x="104" y="461"/>
                  </a:cubicBezTo>
                  <a:close/>
                  <a:moveTo>
                    <a:pt x="107" y="449"/>
                  </a:moveTo>
                  <a:lnTo>
                    <a:pt x="107" y="449"/>
                  </a:lnTo>
                  <a:cubicBezTo>
                    <a:pt x="107" y="447"/>
                    <a:pt x="109" y="446"/>
                    <a:pt x="110" y="446"/>
                  </a:cubicBezTo>
                  <a:cubicBezTo>
                    <a:pt x="112" y="446"/>
                    <a:pt x="113" y="447"/>
                    <a:pt x="113" y="449"/>
                  </a:cubicBezTo>
                  <a:lnTo>
                    <a:pt x="113" y="449"/>
                  </a:lnTo>
                  <a:cubicBezTo>
                    <a:pt x="113" y="451"/>
                    <a:pt x="112" y="452"/>
                    <a:pt x="110" y="452"/>
                  </a:cubicBezTo>
                  <a:cubicBezTo>
                    <a:pt x="109" y="452"/>
                    <a:pt x="107" y="451"/>
                    <a:pt x="107" y="449"/>
                  </a:cubicBezTo>
                  <a:close/>
                  <a:moveTo>
                    <a:pt x="111" y="436"/>
                  </a:moveTo>
                  <a:lnTo>
                    <a:pt x="111" y="436"/>
                  </a:lnTo>
                  <a:cubicBezTo>
                    <a:pt x="112" y="435"/>
                    <a:pt x="113" y="434"/>
                    <a:pt x="115" y="434"/>
                  </a:cubicBezTo>
                  <a:cubicBezTo>
                    <a:pt x="117" y="435"/>
                    <a:pt x="118" y="437"/>
                    <a:pt x="117" y="438"/>
                  </a:cubicBezTo>
                  <a:lnTo>
                    <a:pt x="117" y="438"/>
                  </a:lnTo>
                  <a:cubicBezTo>
                    <a:pt x="117" y="440"/>
                    <a:pt x="115" y="441"/>
                    <a:pt x="113" y="440"/>
                  </a:cubicBezTo>
                  <a:cubicBezTo>
                    <a:pt x="112" y="440"/>
                    <a:pt x="111" y="438"/>
                    <a:pt x="111" y="436"/>
                  </a:cubicBezTo>
                  <a:close/>
                  <a:moveTo>
                    <a:pt x="115" y="425"/>
                  </a:moveTo>
                  <a:lnTo>
                    <a:pt x="115" y="425"/>
                  </a:lnTo>
                  <a:cubicBezTo>
                    <a:pt x="116" y="423"/>
                    <a:pt x="117" y="422"/>
                    <a:pt x="119" y="422"/>
                  </a:cubicBezTo>
                  <a:cubicBezTo>
                    <a:pt x="121" y="423"/>
                    <a:pt x="122" y="425"/>
                    <a:pt x="121" y="426"/>
                  </a:cubicBezTo>
                  <a:lnTo>
                    <a:pt x="121" y="426"/>
                  </a:lnTo>
                  <a:cubicBezTo>
                    <a:pt x="121" y="428"/>
                    <a:pt x="119" y="429"/>
                    <a:pt x="117" y="428"/>
                  </a:cubicBezTo>
                  <a:cubicBezTo>
                    <a:pt x="116" y="428"/>
                    <a:pt x="115" y="426"/>
                    <a:pt x="115" y="425"/>
                  </a:cubicBezTo>
                  <a:close/>
                  <a:moveTo>
                    <a:pt x="119" y="413"/>
                  </a:moveTo>
                  <a:lnTo>
                    <a:pt x="119" y="413"/>
                  </a:lnTo>
                  <a:cubicBezTo>
                    <a:pt x="120" y="411"/>
                    <a:pt x="121" y="410"/>
                    <a:pt x="123" y="411"/>
                  </a:cubicBezTo>
                  <a:cubicBezTo>
                    <a:pt x="125" y="411"/>
                    <a:pt x="126" y="413"/>
                    <a:pt x="125" y="414"/>
                  </a:cubicBezTo>
                  <a:lnTo>
                    <a:pt x="125" y="414"/>
                  </a:lnTo>
                  <a:cubicBezTo>
                    <a:pt x="125" y="416"/>
                    <a:pt x="123" y="417"/>
                    <a:pt x="121" y="417"/>
                  </a:cubicBezTo>
                  <a:cubicBezTo>
                    <a:pt x="120" y="416"/>
                    <a:pt x="119" y="414"/>
                    <a:pt x="119" y="413"/>
                  </a:cubicBezTo>
                  <a:close/>
                  <a:moveTo>
                    <a:pt x="123" y="401"/>
                  </a:moveTo>
                  <a:lnTo>
                    <a:pt x="123" y="401"/>
                  </a:lnTo>
                  <a:cubicBezTo>
                    <a:pt x="124" y="399"/>
                    <a:pt x="125" y="398"/>
                    <a:pt x="127" y="399"/>
                  </a:cubicBezTo>
                  <a:cubicBezTo>
                    <a:pt x="129" y="399"/>
                    <a:pt x="130" y="401"/>
                    <a:pt x="129" y="403"/>
                  </a:cubicBezTo>
                  <a:lnTo>
                    <a:pt x="129" y="403"/>
                  </a:lnTo>
                  <a:cubicBezTo>
                    <a:pt x="129" y="404"/>
                    <a:pt x="127" y="405"/>
                    <a:pt x="125" y="405"/>
                  </a:cubicBezTo>
                  <a:cubicBezTo>
                    <a:pt x="124" y="404"/>
                    <a:pt x="123" y="403"/>
                    <a:pt x="123" y="401"/>
                  </a:cubicBezTo>
                  <a:close/>
                  <a:moveTo>
                    <a:pt x="127" y="389"/>
                  </a:moveTo>
                  <a:lnTo>
                    <a:pt x="127" y="389"/>
                  </a:lnTo>
                  <a:cubicBezTo>
                    <a:pt x="128" y="387"/>
                    <a:pt x="130" y="387"/>
                    <a:pt x="131" y="387"/>
                  </a:cubicBezTo>
                  <a:cubicBezTo>
                    <a:pt x="133" y="387"/>
                    <a:pt x="134" y="389"/>
                    <a:pt x="133" y="391"/>
                  </a:cubicBezTo>
                  <a:lnTo>
                    <a:pt x="133" y="391"/>
                  </a:lnTo>
                  <a:cubicBezTo>
                    <a:pt x="133" y="393"/>
                    <a:pt x="131" y="393"/>
                    <a:pt x="129" y="393"/>
                  </a:cubicBezTo>
                  <a:cubicBezTo>
                    <a:pt x="128" y="393"/>
                    <a:pt x="127" y="391"/>
                    <a:pt x="127" y="389"/>
                  </a:cubicBezTo>
                  <a:close/>
                  <a:moveTo>
                    <a:pt x="132" y="377"/>
                  </a:moveTo>
                  <a:lnTo>
                    <a:pt x="132" y="377"/>
                  </a:lnTo>
                  <a:cubicBezTo>
                    <a:pt x="132" y="376"/>
                    <a:pt x="134" y="375"/>
                    <a:pt x="135" y="375"/>
                  </a:cubicBezTo>
                  <a:cubicBezTo>
                    <a:pt x="137" y="376"/>
                    <a:pt x="138" y="377"/>
                    <a:pt x="138" y="379"/>
                  </a:cubicBezTo>
                  <a:lnTo>
                    <a:pt x="138" y="379"/>
                  </a:lnTo>
                  <a:cubicBezTo>
                    <a:pt x="137" y="381"/>
                    <a:pt x="135" y="382"/>
                    <a:pt x="134" y="381"/>
                  </a:cubicBezTo>
                  <a:cubicBezTo>
                    <a:pt x="132" y="381"/>
                    <a:pt x="131" y="379"/>
                    <a:pt x="132" y="377"/>
                  </a:cubicBezTo>
                  <a:close/>
                  <a:moveTo>
                    <a:pt x="136" y="366"/>
                  </a:moveTo>
                  <a:lnTo>
                    <a:pt x="136" y="366"/>
                  </a:lnTo>
                  <a:cubicBezTo>
                    <a:pt x="136" y="364"/>
                    <a:pt x="138" y="363"/>
                    <a:pt x="140" y="363"/>
                  </a:cubicBezTo>
                  <a:cubicBezTo>
                    <a:pt x="141" y="364"/>
                    <a:pt x="142" y="366"/>
                    <a:pt x="142" y="367"/>
                  </a:cubicBezTo>
                  <a:lnTo>
                    <a:pt x="142" y="367"/>
                  </a:lnTo>
                  <a:cubicBezTo>
                    <a:pt x="141" y="369"/>
                    <a:pt x="140" y="370"/>
                    <a:pt x="138" y="369"/>
                  </a:cubicBezTo>
                  <a:cubicBezTo>
                    <a:pt x="136" y="369"/>
                    <a:pt x="135" y="367"/>
                    <a:pt x="136" y="366"/>
                  </a:cubicBezTo>
                  <a:close/>
                  <a:moveTo>
                    <a:pt x="140" y="354"/>
                  </a:moveTo>
                  <a:lnTo>
                    <a:pt x="140" y="354"/>
                  </a:lnTo>
                  <a:cubicBezTo>
                    <a:pt x="141" y="352"/>
                    <a:pt x="143" y="351"/>
                    <a:pt x="144" y="352"/>
                  </a:cubicBezTo>
                  <a:cubicBezTo>
                    <a:pt x="146" y="352"/>
                    <a:pt x="147" y="354"/>
                    <a:pt x="146" y="356"/>
                  </a:cubicBezTo>
                  <a:lnTo>
                    <a:pt x="146" y="356"/>
                  </a:lnTo>
                  <a:cubicBezTo>
                    <a:pt x="146" y="357"/>
                    <a:pt x="144" y="358"/>
                    <a:pt x="142" y="358"/>
                  </a:cubicBezTo>
                  <a:cubicBezTo>
                    <a:pt x="141" y="357"/>
                    <a:pt x="140" y="355"/>
                    <a:pt x="140" y="354"/>
                  </a:cubicBezTo>
                  <a:close/>
                  <a:moveTo>
                    <a:pt x="145" y="342"/>
                  </a:moveTo>
                  <a:lnTo>
                    <a:pt x="145" y="342"/>
                  </a:lnTo>
                  <a:cubicBezTo>
                    <a:pt x="146" y="341"/>
                    <a:pt x="147" y="340"/>
                    <a:pt x="149" y="340"/>
                  </a:cubicBezTo>
                  <a:cubicBezTo>
                    <a:pt x="151" y="341"/>
                    <a:pt x="151" y="343"/>
                    <a:pt x="151" y="344"/>
                  </a:cubicBezTo>
                  <a:lnTo>
                    <a:pt x="151" y="344"/>
                  </a:lnTo>
                  <a:cubicBezTo>
                    <a:pt x="150" y="346"/>
                    <a:pt x="149" y="347"/>
                    <a:pt x="147" y="346"/>
                  </a:cubicBezTo>
                  <a:cubicBezTo>
                    <a:pt x="145" y="346"/>
                    <a:pt x="144" y="344"/>
                    <a:pt x="145" y="342"/>
                  </a:cubicBezTo>
                  <a:close/>
                  <a:moveTo>
                    <a:pt x="150" y="331"/>
                  </a:moveTo>
                  <a:lnTo>
                    <a:pt x="150" y="331"/>
                  </a:lnTo>
                  <a:cubicBezTo>
                    <a:pt x="150" y="329"/>
                    <a:pt x="152" y="328"/>
                    <a:pt x="154" y="329"/>
                  </a:cubicBezTo>
                  <a:cubicBezTo>
                    <a:pt x="155" y="329"/>
                    <a:pt x="156" y="331"/>
                    <a:pt x="156" y="333"/>
                  </a:cubicBezTo>
                  <a:lnTo>
                    <a:pt x="156" y="333"/>
                  </a:lnTo>
                  <a:cubicBezTo>
                    <a:pt x="155" y="334"/>
                    <a:pt x="153" y="335"/>
                    <a:pt x="152" y="335"/>
                  </a:cubicBezTo>
                  <a:cubicBezTo>
                    <a:pt x="150" y="334"/>
                    <a:pt x="149" y="332"/>
                    <a:pt x="150" y="331"/>
                  </a:cubicBezTo>
                  <a:close/>
                  <a:moveTo>
                    <a:pt x="154" y="319"/>
                  </a:moveTo>
                  <a:lnTo>
                    <a:pt x="154" y="319"/>
                  </a:lnTo>
                  <a:cubicBezTo>
                    <a:pt x="155" y="317"/>
                    <a:pt x="157" y="316"/>
                    <a:pt x="158" y="317"/>
                  </a:cubicBezTo>
                  <a:cubicBezTo>
                    <a:pt x="160" y="318"/>
                    <a:pt x="161" y="319"/>
                    <a:pt x="160" y="321"/>
                  </a:cubicBezTo>
                  <a:lnTo>
                    <a:pt x="160" y="321"/>
                  </a:lnTo>
                  <a:cubicBezTo>
                    <a:pt x="160" y="323"/>
                    <a:pt x="158" y="323"/>
                    <a:pt x="156" y="323"/>
                  </a:cubicBezTo>
                  <a:cubicBezTo>
                    <a:pt x="155" y="322"/>
                    <a:pt x="154" y="321"/>
                    <a:pt x="154" y="319"/>
                  </a:cubicBezTo>
                  <a:close/>
                  <a:moveTo>
                    <a:pt x="159" y="308"/>
                  </a:moveTo>
                  <a:lnTo>
                    <a:pt x="159" y="308"/>
                  </a:lnTo>
                  <a:cubicBezTo>
                    <a:pt x="160" y="306"/>
                    <a:pt x="162" y="305"/>
                    <a:pt x="163" y="306"/>
                  </a:cubicBezTo>
                  <a:cubicBezTo>
                    <a:pt x="165" y="306"/>
                    <a:pt x="166" y="308"/>
                    <a:pt x="165" y="310"/>
                  </a:cubicBezTo>
                  <a:lnTo>
                    <a:pt x="165" y="310"/>
                  </a:lnTo>
                  <a:cubicBezTo>
                    <a:pt x="165" y="311"/>
                    <a:pt x="163" y="312"/>
                    <a:pt x="161" y="312"/>
                  </a:cubicBezTo>
                  <a:cubicBezTo>
                    <a:pt x="160" y="311"/>
                    <a:pt x="159" y="309"/>
                    <a:pt x="159" y="308"/>
                  </a:cubicBezTo>
                  <a:close/>
                  <a:moveTo>
                    <a:pt x="164" y="296"/>
                  </a:moveTo>
                  <a:lnTo>
                    <a:pt x="164" y="296"/>
                  </a:lnTo>
                  <a:cubicBezTo>
                    <a:pt x="165" y="294"/>
                    <a:pt x="167" y="294"/>
                    <a:pt x="168" y="294"/>
                  </a:cubicBezTo>
                  <a:cubicBezTo>
                    <a:pt x="170" y="295"/>
                    <a:pt x="171" y="296"/>
                    <a:pt x="170" y="298"/>
                  </a:cubicBezTo>
                  <a:lnTo>
                    <a:pt x="170" y="298"/>
                  </a:lnTo>
                  <a:cubicBezTo>
                    <a:pt x="170" y="300"/>
                    <a:pt x="168" y="301"/>
                    <a:pt x="166" y="300"/>
                  </a:cubicBezTo>
                  <a:cubicBezTo>
                    <a:pt x="165" y="300"/>
                    <a:pt x="164" y="298"/>
                    <a:pt x="164" y="296"/>
                  </a:cubicBezTo>
                  <a:close/>
                  <a:moveTo>
                    <a:pt x="169" y="285"/>
                  </a:moveTo>
                  <a:lnTo>
                    <a:pt x="169" y="285"/>
                  </a:lnTo>
                  <a:cubicBezTo>
                    <a:pt x="170" y="283"/>
                    <a:pt x="172" y="282"/>
                    <a:pt x="173" y="283"/>
                  </a:cubicBezTo>
                  <a:cubicBezTo>
                    <a:pt x="175" y="283"/>
                    <a:pt x="176" y="285"/>
                    <a:pt x="175" y="287"/>
                  </a:cubicBezTo>
                  <a:lnTo>
                    <a:pt x="175" y="287"/>
                  </a:lnTo>
                  <a:cubicBezTo>
                    <a:pt x="175" y="288"/>
                    <a:pt x="173" y="289"/>
                    <a:pt x="171" y="289"/>
                  </a:cubicBezTo>
                  <a:cubicBezTo>
                    <a:pt x="170" y="288"/>
                    <a:pt x="169" y="286"/>
                    <a:pt x="169" y="285"/>
                  </a:cubicBezTo>
                  <a:close/>
                  <a:moveTo>
                    <a:pt x="175" y="273"/>
                  </a:moveTo>
                  <a:lnTo>
                    <a:pt x="175" y="273"/>
                  </a:lnTo>
                  <a:cubicBezTo>
                    <a:pt x="175" y="272"/>
                    <a:pt x="177" y="271"/>
                    <a:pt x="179" y="271"/>
                  </a:cubicBezTo>
                  <a:cubicBezTo>
                    <a:pt x="180" y="272"/>
                    <a:pt x="181" y="274"/>
                    <a:pt x="181" y="275"/>
                  </a:cubicBezTo>
                  <a:lnTo>
                    <a:pt x="181" y="275"/>
                  </a:lnTo>
                  <a:cubicBezTo>
                    <a:pt x="180" y="277"/>
                    <a:pt x="178" y="278"/>
                    <a:pt x="177" y="277"/>
                  </a:cubicBezTo>
                  <a:cubicBezTo>
                    <a:pt x="175" y="277"/>
                    <a:pt x="174" y="275"/>
                    <a:pt x="175" y="273"/>
                  </a:cubicBezTo>
                  <a:close/>
                  <a:moveTo>
                    <a:pt x="180" y="262"/>
                  </a:moveTo>
                  <a:lnTo>
                    <a:pt x="180" y="262"/>
                  </a:lnTo>
                  <a:cubicBezTo>
                    <a:pt x="181" y="260"/>
                    <a:pt x="183" y="260"/>
                    <a:pt x="184" y="260"/>
                  </a:cubicBezTo>
                  <a:cubicBezTo>
                    <a:pt x="186" y="261"/>
                    <a:pt x="187" y="262"/>
                    <a:pt x="186" y="264"/>
                  </a:cubicBezTo>
                  <a:lnTo>
                    <a:pt x="186" y="264"/>
                  </a:lnTo>
                  <a:cubicBezTo>
                    <a:pt x="186" y="266"/>
                    <a:pt x="184" y="267"/>
                    <a:pt x="182" y="266"/>
                  </a:cubicBezTo>
                  <a:cubicBezTo>
                    <a:pt x="181" y="266"/>
                    <a:pt x="180" y="264"/>
                    <a:pt x="180" y="262"/>
                  </a:cubicBezTo>
                  <a:close/>
                  <a:moveTo>
                    <a:pt x="186" y="251"/>
                  </a:moveTo>
                  <a:lnTo>
                    <a:pt x="186" y="251"/>
                  </a:lnTo>
                  <a:cubicBezTo>
                    <a:pt x="186" y="249"/>
                    <a:pt x="188" y="248"/>
                    <a:pt x="190" y="249"/>
                  </a:cubicBezTo>
                  <a:cubicBezTo>
                    <a:pt x="191" y="249"/>
                    <a:pt x="192" y="251"/>
                    <a:pt x="192" y="253"/>
                  </a:cubicBezTo>
                  <a:lnTo>
                    <a:pt x="192" y="253"/>
                  </a:lnTo>
                  <a:cubicBezTo>
                    <a:pt x="191" y="254"/>
                    <a:pt x="189" y="255"/>
                    <a:pt x="188" y="255"/>
                  </a:cubicBezTo>
                  <a:cubicBezTo>
                    <a:pt x="186" y="254"/>
                    <a:pt x="185" y="252"/>
                    <a:pt x="186" y="251"/>
                  </a:cubicBezTo>
                  <a:close/>
                  <a:moveTo>
                    <a:pt x="191" y="240"/>
                  </a:moveTo>
                  <a:lnTo>
                    <a:pt x="191" y="240"/>
                  </a:lnTo>
                  <a:cubicBezTo>
                    <a:pt x="192" y="238"/>
                    <a:pt x="194" y="237"/>
                    <a:pt x="195" y="238"/>
                  </a:cubicBezTo>
                  <a:cubicBezTo>
                    <a:pt x="197" y="238"/>
                    <a:pt x="198" y="240"/>
                    <a:pt x="197" y="242"/>
                  </a:cubicBezTo>
                  <a:lnTo>
                    <a:pt x="197" y="242"/>
                  </a:lnTo>
                  <a:cubicBezTo>
                    <a:pt x="197" y="243"/>
                    <a:pt x="195" y="244"/>
                    <a:pt x="193" y="244"/>
                  </a:cubicBezTo>
                  <a:cubicBezTo>
                    <a:pt x="192" y="243"/>
                    <a:pt x="191" y="241"/>
                    <a:pt x="191" y="240"/>
                  </a:cubicBezTo>
                  <a:close/>
                  <a:moveTo>
                    <a:pt x="197" y="229"/>
                  </a:moveTo>
                  <a:lnTo>
                    <a:pt x="197" y="229"/>
                  </a:lnTo>
                  <a:cubicBezTo>
                    <a:pt x="198" y="227"/>
                    <a:pt x="200" y="226"/>
                    <a:pt x="201" y="227"/>
                  </a:cubicBezTo>
                  <a:cubicBezTo>
                    <a:pt x="203" y="227"/>
                    <a:pt x="204" y="229"/>
                    <a:pt x="203" y="231"/>
                  </a:cubicBezTo>
                  <a:lnTo>
                    <a:pt x="203" y="231"/>
                  </a:lnTo>
                  <a:cubicBezTo>
                    <a:pt x="203" y="232"/>
                    <a:pt x="201" y="233"/>
                    <a:pt x="199" y="233"/>
                  </a:cubicBezTo>
                  <a:cubicBezTo>
                    <a:pt x="198" y="232"/>
                    <a:pt x="197" y="230"/>
                    <a:pt x="197" y="229"/>
                  </a:cubicBezTo>
                  <a:close/>
                  <a:moveTo>
                    <a:pt x="203" y="218"/>
                  </a:moveTo>
                  <a:lnTo>
                    <a:pt x="203" y="218"/>
                  </a:lnTo>
                  <a:cubicBezTo>
                    <a:pt x="204" y="216"/>
                    <a:pt x="206" y="215"/>
                    <a:pt x="207" y="216"/>
                  </a:cubicBezTo>
                  <a:cubicBezTo>
                    <a:pt x="209" y="216"/>
                    <a:pt x="210" y="218"/>
                    <a:pt x="209" y="220"/>
                  </a:cubicBezTo>
                  <a:lnTo>
                    <a:pt x="209" y="220"/>
                  </a:lnTo>
                  <a:cubicBezTo>
                    <a:pt x="209" y="221"/>
                    <a:pt x="207" y="222"/>
                    <a:pt x="205" y="222"/>
                  </a:cubicBezTo>
                  <a:cubicBezTo>
                    <a:pt x="204" y="221"/>
                    <a:pt x="203" y="219"/>
                    <a:pt x="203" y="218"/>
                  </a:cubicBezTo>
                  <a:close/>
                  <a:moveTo>
                    <a:pt x="209" y="207"/>
                  </a:moveTo>
                  <a:lnTo>
                    <a:pt x="209" y="207"/>
                  </a:lnTo>
                  <a:cubicBezTo>
                    <a:pt x="210" y="205"/>
                    <a:pt x="212" y="204"/>
                    <a:pt x="213" y="205"/>
                  </a:cubicBezTo>
                  <a:cubicBezTo>
                    <a:pt x="215" y="205"/>
                    <a:pt x="216" y="207"/>
                    <a:pt x="215" y="209"/>
                  </a:cubicBezTo>
                  <a:lnTo>
                    <a:pt x="215" y="209"/>
                  </a:lnTo>
                  <a:cubicBezTo>
                    <a:pt x="215" y="210"/>
                    <a:pt x="213" y="211"/>
                    <a:pt x="211" y="211"/>
                  </a:cubicBezTo>
                  <a:cubicBezTo>
                    <a:pt x="210" y="210"/>
                    <a:pt x="209" y="208"/>
                    <a:pt x="209" y="207"/>
                  </a:cubicBezTo>
                  <a:close/>
                  <a:moveTo>
                    <a:pt x="216" y="196"/>
                  </a:moveTo>
                  <a:lnTo>
                    <a:pt x="216" y="196"/>
                  </a:lnTo>
                  <a:cubicBezTo>
                    <a:pt x="216" y="194"/>
                    <a:pt x="218" y="194"/>
                    <a:pt x="220" y="194"/>
                  </a:cubicBezTo>
                  <a:cubicBezTo>
                    <a:pt x="221" y="195"/>
                    <a:pt x="222" y="196"/>
                    <a:pt x="222" y="198"/>
                  </a:cubicBezTo>
                  <a:lnTo>
                    <a:pt x="222" y="198"/>
                  </a:lnTo>
                  <a:cubicBezTo>
                    <a:pt x="221" y="200"/>
                    <a:pt x="219" y="201"/>
                    <a:pt x="218" y="200"/>
                  </a:cubicBezTo>
                  <a:cubicBezTo>
                    <a:pt x="216" y="199"/>
                    <a:pt x="215" y="198"/>
                    <a:pt x="216" y="196"/>
                  </a:cubicBezTo>
                  <a:close/>
                  <a:moveTo>
                    <a:pt x="222" y="185"/>
                  </a:moveTo>
                  <a:lnTo>
                    <a:pt x="222" y="185"/>
                  </a:lnTo>
                  <a:cubicBezTo>
                    <a:pt x="223" y="184"/>
                    <a:pt x="224" y="183"/>
                    <a:pt x="226" y="183"/>
                  </a:cubicBezTo>
                  <a:cubicBezTo>
                    <a:pt x="228" y="184"/>
                    <a:pt x="229" y="186"/>
                    <a:pt x="228" y="187"/>
                  </a:cubicBezTo>
                  <a:lnTo>
                    <a:pt x="228" y="187"/>
                  </a:lnTo>
                  <a:cubicBezTo>
                    <a:pt x="228" y="189"/>
                    <a:pt x="226" y="190"/>
                    <a:pt x="224" y="189"/>
                  </a:cubicBezTo>
                  <a:cubicBezTo>
                    <a:pt x="222" y="189"/>
                    <a:pt x="222" y="187"/>
                    <a:pt x="222" y="185"/>
                  </a:cubicBezTo>
                  <a:close/>
                  <a:moveTo>
                    <a:pt x="229" y="175"/>
                  </a:moveTo>
                  <a:lnTo>
                    <a:pt x="229" y="175"/>
                  </a:lnTo>
                  <a:cubicBezTo>
                    <a:pt x="229" y="173"/>
                    <a:pt x="231" y="172"/>
                    <a:pt x="233" y="173"/>
                  </a:cubicBezTo>
                  <a:cubicBezTo>
                    <a:pt x="234" y="173"/>
                    <a:pt x="235" y="175"/>
                    <a:pt x="235" y="177"/>
                  </a:cubicBezTo>
                  <a:lnTo>
                    <a:pt x="235" y="177"/>
                  </a:lnTo>
                  <a:cubicBezTo>
                    <a:pt x="234" y="178"/>
                    <a:pt x="232" y="179"/>
                    <a:pt x="231" y="179"/>
                  </a:cubicBezTo>
                  <a:cubicBezTo>
                    <a:pt x="229" y="178"/>
                    <a:pt x="228" y="176"/>
                    <a:pt x="229" y="175"/>
                  </a:cubicBezTo>
                  <a:close/>
                  <a:moveTo>
                    <a:pt x="236" y="164"/>
                  </a:moveTo>
                  <a:lnTo>
                    <a:pt x="236" y="164"/>
                  </a:lnTo>
                  <a:cubicBezTo>
                    <a:pt x="236" y="163"/>
                    <a:pt x="238" y="162"/>
                    <a:pt x="240" y="162"/>
                  </a:cubicBezTo>
                  <a:cubicBezTo>
                    <a:pt x="241" y="163"/>
                    <a:pt x="242" y="165"/>
                    <a:pt x="242" y="166"/>
                  </a:cubicBezTo>
                  <a:lnTo>
                    <a:pt x="242" y="166"/>
                  </a:lnTo>
                  <a:cubicBezTo>
                    <a:pt x="241" y="168"/>
                    <a:pt x="239" y="169"/>
                    <a:pt x="238" y="168"/>
                  </a:cubicBezTo>
                  <a:cubicBezTo>
                    <a:pt x="236" y="168"/>
                    <a:pt x="235" y="166"/>
                    <a:pt x="236" y="164"/>
                  </a:cubicBezTo>
                  <a:close/>
                  <a:moveTo>
                    <a:pt x="243" y="154"/>
                  </a:moveTo>
                  <a:lnTo>
                    <a:pt x="243" y="154"/>
                  </a:lnTo>
                  <a:cubicBezTo>
                    <a:pt x="243" y="152"/>
                    <a:pt x="245" y="151"/>
                    <a:pt x="247" y="152"/>
                  </a:cubicBezTo>
                  <a:cubicBezTo>
                    <a:pt x="248" y="152"/>
                    <a:pt x="249" y="154"/>
                    <a:pt x="249" y="156"/>
                  </a:cubicBezTo>
                  <a:lnTo>
                    <a:pt x="249" y="156"/>
                  </a:lnTo>
                  <a:cubicBezTo>
                    <a:pt x="248" y="157"/>
                    <a:pt x="246" y="158"/>
                    <a:pt x="245" y="158"/>
                  </a:cubicBezTo>
                  <a:cubicBezTo>
                    <a:pt x="243" y="157"/>
                    <a:pt x="242" y="155"/>
                    <a:pt x="243" y="154"/>
                  </a:cubicBezTo>
                  <a:close/>
                  <a:moveTo>
                    <a:pt x="250" y="144"/>
                  </a:moveTo>
                  <a:lnTo>
                    <a:pt x="250" y="144"/>
                  </a:lnTo>
                  <a:cubicBezTo>
                    <a:pt x="250" y="142"/>
                    <a:pt x="252" y="141"/>
                    <a:pt x="254" y="142"/>
                  </a:cubicBezTo>
                  <a:cubicBezTo>
                    <a:pt x="255" y="142"/>
                    <a:pt x="256" y="144"/>
                    <a:pt x="256" y="146"/>
                  </a:cubicBezTo>
                  <a:lnTo>
                    <a:pt x="256" y="146"/>
                  </a:lnTo>
                  <a:cubicBezTo>
                    <a:pt x="255" y="147"/>
                    <a:pt x="253" y="148"/>
                    <a:pt x="252" y="148"/>
                  </a:cubicBezTo>
                  <a:cubicBezTo>
                    <a:pt x="250" y="147"/>
                    <a:pt x="249" y="145"/>
                    <a:pt x="250" y="144"/>
                  </a:cubicBezTo>
                  <a:close/>
                  <a:moveTo>
                    <a:pt x="257" y="134"/>
                  </a:moveTo>
                  <a:lnTo>
                    <a:pt x="257" y="134"/>
                  </a:lnTo>
                  <a:cubicBezTo>
                    <a:pt x="258" y="132"/>
                    <a:pt x="260" y="131"/>
                    <a:pt x="261" y="132"/>
                  </a:cubicBezTo>
                  <a:cubicBezTo>
                    <a:pt x="263" y="132"/>
                    <a:pt x="264" y="134"/>
                    <a:pt x="263" y="136"/>
                  </a:cubicBezTo>
                  <a:lnTo>
                    <a:pt x="263" y="136"/>
                  </a:lnTo>
                  <a:cubicBezTo>
                    <a:pt x="263" y="137"/>
                    <a:pt x="261" y="138"/>
                    <a:pt x="259" y="138"/>
                  </a:cubicBezTo>
                  <a:cubicBezTo>
                    <a:pt x="258" y="137"/>
                    <a:pt x="257" y="135"/>
                    <a:pt x="257" y="134"/>
                  </a:cubicBezTo>
                  <a:close/>
                  <a:moveTo>
                    <a:pt x="265" y="124"/>
                  </a:moveTo>
                  <a:lnTo>
                    <a:pt x="265" y="124"/>
                  </a:lnTo>
                  <a:cubicBezTo>
                    <a:pt x="265" y="122"/>
                    <a:pt x="267" y="121"/>
                    <a:pt x="269" y="122"/>
                  </a:cubicBezTo>
                  <a:cubicBezTo>
                    <a:pt x="270" y="122"/>
                    <a:pt x="271" y="124"/>
                    <a:pt x="271" y="126"/>
                  </a:cubicBezTo>
                  <a:lnTo>
                    <a:pt x="271" y="126"/>
                  </a:lnTo>
                  <a:cubicBezTo>
                    <a:pt x="270" y="127"/>
                    <a:pt x="268" y="128"/>
                    <a:pt x="267" y="128"/>
                  </a:cubicBezTo>
                  <a:cubicBezTo>
                    <a:pt x="265" y="127"/>
                    <a:pt x="264" y="125"/>
                    <a:pt x="265" y="124"/>
                  </a:cubicBezTo>
                  <a:close/>
                  <a:moveTo>
                    <a:pt x="273" y="113"/>
                  </a:moveTo>
                  <a:lnTo>
                    <a:pt x="273" y="113"/>
                  </a:lnTo>
                  <a:cubicBezTo>
                    <a:pt x="274" y="112"/>
                    <a:pt x="276" y="111"/>
                    <a:pt x="278" y="113"/>
                  </a:cubicBezTo>
                  <a:cubicBezTo>
                    <a:pt x="279" y="114"/>
                    <a:pt x="279" y="116"/>
                    <a:pt x="278" y="117"/>
                  </a:cubicBezTo>
                  <a:lnTo>
                    <a:pt x="278" y="117"/>
                  </a:lnTo>
                  <a:cubicBezTo>
                    <a:pt x="277" y="118"/>
                    <a:pt x="275" y="119"/>
                    <a:pt x="274" y="117"/>
                  </a:cubicBezTo>
                  <a:cubicBezTo>
                    <a:pt x="272" y="116"/>
                    <a:pt x="272" y="114"/>
                    <a:pt x="273" y="113"/>
                  </a:cubicBezTo>
                  <a:close/>
                  <a:moveTo>
                    <a:pt x="281" y="103"/>
                  </a:moveTo>
                  <a:lnTo>
                    <a:pt x="281" y="103"/>
                  </a:lnTo>
                  <a:cubicBezTo>
                    <a:pt x="282" y="102"/>
                    <a:pt x="284" y="102"/>
                    <a:pt x="286" y="103"/>
                  </a:cubicBezTo>
                  <a:cubicBezTo>
                    <a:pt x="287" y="104"/>
                    <a:pt x="287" y="106"/>
                    <a:pt x="286" y="107"/>
                  </a:cubicBezTo>
                  <a:lnTo>
                    <a:pt x="286" y="107"/>
                  </a:lnTo>
                  <a:cubicBezTo>
                    <a:pt x="285" y="109"/>
                    <a:pt x="283" y="109"/>
                    <a:pt x="282" y="108"/>
                  </a:cubicBezTo>
                  <a:cubicBezTo>
                    <a:pt x="281" y="107"/>
                    <a:pt x="280" y="105"/>
                    <a:pt x="281" y="103"/>
                  </a:cubicBezTo>
                  <a:close/>
                  <a:moveTo>
                    <a:pt x="290" y="94"/>
                  </a:moveTo>
                  <a:lnTo>
                    <a:pt x="290" y="94"/>
                  </a:lnTo>
                  <a:cubicBezTo>
                    <a:pt x="291" y="93"/>
                    <a:pt x="293" y="93"/>
                    <a:pt x="294" y="94"/>
                  </a:cubicBezTo>
                  <a:cubicBezTo>
                    <a:pt x="295" y="95"/>
                    <a:pt x="296" y="97"/>
                    <a:pt x="295" y="98"/>
                  </a:cubicBezTo>
                  <a:lnTo>
                    <a:pt x="295" y="98"/>
                  </a:lnTo>
                  <a:cubicBezTo>
                    <a:pt x="294" y="99"/>
                    <a:pt x="292" y="100"/>
                    <a:pt x="290" y="99"/>
                  </a:cubicBezTo>
                  <a:cubicBezTo>
                    <a:pt x="289" y="97"/>
                    <a:pt x="289" y="95"/>
                    <a:pt x="290" y="94"/>
                  </a:cubicBezTo>
                  <a:close/>
                  <a:moveTo>
                    <a:pt x="298" y="85"/>
                  </a:moveTo>
                  <a:lnTo>
                    <a:pt x="298" y="85"/>
                  </a:lnTo>
                  <a:cubicBezTo>
                    <a:pt x="299" y="84"/>
                    <a:pt x="301" y="84"/>
                    <a:pt x="303" y="85"/>
                  </a:cubicBezTo>
                  <a:cubicBezTo>
                    <a:pt x="304" y="86"/>
                    <a:pt x="304" y="88"/>
                    <a:pt x="303" y="89"/>
                  </a:cubicBezTo>
                  <a:lnTo>
                    <a:pt x="303" y="89"/>
                  </a:lnTo>
                  <a:cubicBezTo>
                    <a:pt x="302" y="90"/>
                    <a:pt x="300" y="91"/>
                    <a:pt x="299" y="90"/>
                  </a:cubicBezTo>
                  <a:cubicBezTo>
                    <a:pt x="298" y="88"/>
                    <a:pt x="297" y="86"/>
                    <a:pt x="298" y="85"/>
                  </a:cubicBezTo>
                  <a:close/>
                  <a:moveTo>
                    <a:pt x="307" y="76"/>
                  </a:moveTo>
                  <a:lnTo>
                    <a:pt x="307" y="76"/>
                  </a:lnTo>
                  <a:cubicBezTo>
                    <a:pt x="308" y="75"/>
                    <a:pt x="310" y="75"/>
                    <a:pt x="312" y="76"/>
                  </a:cubicBezTo>
                  <a:cubicBezTo>
                    <a:pt x="313" y="77"/>
                    <a:pt x="313" y="79"/>
                    <a:pt x="312" y="80"/>
                  </a:cubicBezTo>
                  <a:lnTo>
                    <a:pt x="312" y="80"/>
                  </a:lnTo>
                  <a:cubicBezTo>
                    <a:pt x="311" y="81"/>
                    <a:pt x="309" y="82"/>
                    <a:pt x="308" y="81"/>
                  </a:cubicBezTo>
                  <a:cubicBezTo>
                    <a:pt x="306" y="79"/>
                    <a:pt x="306" y="78"/>
                    <a:pt x="307" y="76"/>
                  </a:cubicBezTo>
                  <a:close/>
                  <a:moveTo>
                    <a:pt x="316" y="68"/>
                  </a:moveTo>
                  <a:lnTo>
                    <a:pt x="316" y="68"/>
                  </a:lnTo>
                  <a:cubicBezTo>
                    <a:pt x="318" y="66"/>
                    <a:pt x="319" y="66"/>
                    <a:pt x="321" y="67"/>
                  </a:cubicBezTo>
                  <a:cubicBezTo>
                    <a:pt x="322" y="68"/>
                    <a:pt x="322" y="70"/>
                    <a:pt x="321" y="72"/>
                  </a:cubicBezTo>
                  <a:lnTo>
                    <a:pt x="321" y="72"/>
                  </a:lnTo>
                  <a:cubicBezTo>
                    <a:pt x="320" y="73"/>
                    <a:pt x="318" y="73"/>
                    <a:pt x="317" y="72"/>
                  </a:cubicBezTo>
                  <a:cubicBezTo>
                    <a:pt x="316" y="71"/>
                    <a:pt x="315" y="69"/>
                    <a:pt x="316" y="68"/>
                  </a:cubicBezTo>
                  <a:close/>
                  <a:moveTo>
                    <a:pt x="326" y="60"/>
                  </a:moveTo>
                  <a:lnTo>
                    <a:pt x="326" y="60"/>
                  </a:lnTo>
                  <a:cubicBezTo>
                    <a:pt x="327" y="58"/>
                    <a:pt x="329" y="58"/>
                    <a:pt x="330" y="59"/>
                  </a:cubicBezTo>
                  <a:cubicBezTo>
                    <a:pt x="332" y="60"/>
                    <a:pt x="332" y="62"/>
                    <a:pt x="331" y="63"/>
                  </a:cubicBezTo>
                  <a:lnTo>
                    <a:pt x="331" y="63"/>
                  </a:lnTo>
                  <a:cubicBezTo>
                    <a:pt x="330" y="65"/>
                    <a:pt x="328" y="65"/>
                    <a:pt x="326" y="64"/>
                  </a:cubicBezTo>
                  <a:cubicBezTo>
                    <a:pt x="325" y="63"/>
                    <a:pt x="325" y="61"/>
                    <a:pt x="326" y="60"/>
                  </a:cubicBezTo>
                  <a:close/>
                  <a:moveTo>
                    <a:pt x="336" y="51"/>
                  </a:moveTo>
                  <a:lnTo>
                    <a:pt x="336" y="51"/>
                  </a:lnTo>
                  <a:cubicBezTo>
                    <a:pt x="337" y="50"/>
                    <a:pt x="339" y="50"/>
                    <a:pt x="340" y="51"/>
                  </a:cubicBezTo>
                  <a:cubicBezTo>
                    <a:pt x="341" y="53"/>
                    <a:pt x="341" y="55"/>
                    <a:pt x="340" y="56"/>
                  </a:cubicBezTo>
                  <a:lnTo>
                    <a:pt x="340" y="56"/>
                  </a:lnTo>
                  <a:cubicBezTo>
                    <a:pt x="339" y="57"/>
                    <a:pt x="337" y="57"/>
                    <a:pt x="336" y="56"/>
                  </a:cubicBezTo>
                  <a:cubicBezTo>
                    <a:pt x="335" y="55"/>
                    <a:pt x="335" y="53"/>
                    <a:pt x="336" y="51"/>
                  </a:cubicBezTo>
                  <a:close/>
                  <a:moveTo>
                    <a:pt x="346" y="44"/>
                  </a:moveTo>
                  <a:lnTo>
                    <a:pt x="346" y="44"/>
                  </a:lnTo>
                  <a:cubicBezTo>
                    <a:pt x="347" y="43"/>
                    <a:pt x="349" y="43"/>
                    <a:pt x="350" y="44"/>
                  </a:cubicBezTo>
                  <a:cubicBezTo>
                    <a:pt x="351" y="45"/>
                    <a:pt x="351" y="47"/>
                    <a:pt x="350" y="48"/>
                  </a:cubicBezTo>
                  <a:lnTo>
                    <a:pt x="350" y="48"/>
                  </a:lnTo>
                  <a:cubicBezTo>
                    <a:pt x="349" y="50"/>
                    <a:pt x="347" y="50"/>
                    <a:pt x="346" y="48"/>
                  </a:cubicBezTo>
                  <a:cubicBezTo>
                    <a:pt x="345" y="47"/>
                    <a:pt x="345" y="45"/>
                    <a:pt x="346" y="44"/>
                  </a:cubicBezTo>
                  <a:close/>
                  <a:moveTo>
                    <a:pt x="356" y="37"/>
                  </a:moveTo>
                  <a:lnTo>
                    <a:pt x="356" y="37"/>
                  </a:lnTo>
                  <a:cubicBezTo>
                    <a:pt x="357" y="36"/>
                    <a:pt x="359" y="36"/>
                    <a:pt x="361" y="37"/>
                  </a:cubicBezTo>
                  <a:cubicBezTo>
                    <a:pt x="362" y="38"/>
                    <a:pt x="362" y="40"/>
                    <a:pt x="361" y="41"/>
                  </a:cubicBezTo>
                  <a:lnTo>
                    <a:pt x="361" y="41"/>
                  </a:lnTo>
                  <a:cubicBezTo>
                    <a:pt x="359" y="43"/>
                    <a:pt x="357" y="43"/>
                    <a:pt x="356" y="41"/>
                  </a:cubicBezTo>
                  <a:cubicBezTo>
                    <a:pt x="355" y="40"/>
                    <a:pt x="355" y="38"/>
                    <a:pt x="356" y="37"/>
                  </a:cubicBezTo>
                  <a:close/>
                  <a:moveTo>
                    <a:pt x="367" y="30"/>
                  </a:moveTo>
                  <a:lnTo>
                    <a:pt x="367" y="30"/>
                  </a:lnTo>
                  <a:cubicBezTo>
                    <a:pt x="368" y="29"/>
                    <a:pt x="370" y="29"/>
                    <a:pt x="371" y="30"/>
                  </a:cubicBezTo>
                  <a:cubicBezTo>
                    <a:pt x="372" y="32"/>
                    <a:pt x="372" y="34"/>
                    <a:pt x="371" y="35"/>
                  </a:cubicBezTo>
                  <a:lnTo>
                    <a:pt x="371" y="35"/>
                  </a:lnTo>
                  <a:cubicBezTo>
                    <a:pt x="370" y="36"/>
                    <a:pt x="368" y="36"/>
                    <a:pt x="367" y="35"/>
                  </a:cubicBezTo>
                  <a:cubicBezTo>
                    <a:pt x="366" y="34"/>
                    <a:pt x="366" y="32"/>
                    <a:pt x="367" y="30"/>
                  </a:cubicBezTo>
                  <a:close/>
                  <a:moveTo>
                    <a:pt x="378" y="24"/>
                  </a:moveTo>
                  <a:lnTo>
                    <a:pt x="378" y="24"/>
                  </a:lnTo>
                  <a:cubicBezTo>
                    <a:pt x="379" y="23"/>
                    <a:pt x="381" y="23"/>
                    <a:pt x="382" y="25"/>
                  </a:cubicBezTo>
                  <a:cubicBezTo>
                    <a:pt x="383" y="26"/>
                    <a:pt x="383" y="28"/>
                    <a:pt x="382" y="29"/>
                  </a:cubicBezTo>
                  <a:lnTo>
                    <a:pt x="382" y="29"/>
                  </a:lnTo>
                  <a:cubicBezTo>
                    <a:pt x="380" y="30"/>
                    <a:pt x="378" y="30"/>
                    <a:pt x="377" y="28"/>
                  </a:cubicBezTo>
                  <a:cubicBezTo>
                    <a:pt x="376" y="27"/>
                    <a:pt x="377" y="25"/>
                    <a:pt x="378" y="24"/>
                  </a:cubicBezTo>
                  <a:close/>
                  <a:moveTo>
                    <a:pt x="389" y="19"/>
                  </a:moveTo>
                  <a:lnTo>
                    <a:pt x="389" y="19"/>
                  </a:lnTo>
                  <a:cubicBezTo>
                    <a:pt x="391" y="18"/>
                    <a:pt x="393" y="18"/>
                    <a:pt x="394" y="19"/>
                  </a:cubicBezTo>
                  <a:cubicBezTo>
                    <a:pt x="395" y="21"/>
                    <a:pt x="394" y="23"/>
                    <a:pt x="393" y="24"/>
                  </a:cubicBezTo>
                  <a:lnTo>
                    <a:pt x="393" y="24"/>
                  </a:lnTo>
                  <a:cubicBezTo>
                    <a:pt x="392" y="25"/>
                    <a:pt x="390" y="25"/>
                    <a:pt x="389" y="23"/>
                  </a:cubicBezTo>
                  <a:cubicBezTo>
                    <a:pt x="388" y="22"/>
                    <a:pt x="388" y="20"/>
                    <a:pt x="389" y="19"/>
                  </a:cubicBezTo>
                  <a:close/>
                  <a:moveTo>
                    <a:pt x="401" y="14"/>
                  </a:moveTo>
                  <a:lnTo>
                    <a:pt x="401" y="14"/>
                  </a:lnTo>
                  <a:cubicBezTo>
                    <a:pt x="403" y="13"/>
                    <a:pt x="405" y="13"/>
                    <a:pt x="406" y="15"/>
                  </a:cubicBezTo>
                  <a:cubicBezTo>
                    <a:pt x="406" y="16"/>
                    <a:pt x="406" y="18"/>
                    <a:pt x="404" y="19"/>
                  </a:cubicBezTo>
                  <a:lnTo>
                    <a:pt x="404" y="19"/>
                  </a:lnTo>
                  <a:cubicBezTo>
                    <a:pt x="403" y="20"/>
                    <a:pt x="401" y="19"/>
                    <a:pt x="400" y="18"/>
                  </a:cubicBezTo>
                  <a:cubicBezTo>
                    <a:pt x="399" y="16"/>
                    <a:pt x="400" y="14"/>
                    <a:pt x="401" y="14"/>
                  </a:cubicBezTo>
                  <a:close/>
                  <a:moveTo>
                    <a:pt x="413" y="10"/>
                  </a:moveTo>
                  <a:lnTo>
                    <a:pt x="413" y="10"/>
                  </a:lnTo>
                  <a:cubicBezTo>
                    <a:pt x="415" y="9"/>
                    <a:pt x="417" y="9"/>
                    <a:pt x="417" y="11"/>
                  </a:cubicBezTo>
                  <a:cubicBezTo>
                    <a:pt x="418" y="12"/>
                    <a:pt x="418" y="14"/>
                    <a:pt x="416" y="15"/>
                  </a:cubicBezTo>
                  <a:lnTo>
                    <a:pt x="416" y="15"/>
                  </a:lnTo>
                  <a:cubicBezTo>
                    <a:pt x="414" y="16"/>
                    <a:pt x="413" y="15"/>
                    <a:pt x="412" y="14"/>
                  </a:cubicBezTo>
                  <a:cubicBezTo>
                    <a:pt x="411" y="12"/>
                    <a:pt x="412" y="10"/>
                    <a:pt x="413" y="10"/>
                  </a:cubicBezTo>
                  <a:close/>
                  <a:moveTo>
                    <a:pt x="426" y="6"/>
                  </a:moveTo>
                  <a:lnTo>
                    <a:pt x="426" y="6"/>
                  </a:lnTo>
                  <a:cubicBezTo>
                    <a:pt x="427" y="5"/>
                    <a:pt x="429" y="6"/>
                    <a:pt x="430" y="8"/>
                  </a:cubicBezTo>
                  <a:cubicBezTo>
                    <a:pt x="430" y="9"/>
                    <a:pt x="429" y="11"/>
                    <a:pt x="428" y="12"/>
                  </a:cubicBezTo>
                  <a:lnTo>
                    <a:pt x="428" y="12"/>
                  </a:lnTo>
                  <a:cubicBezTo>
                    <a:pt x="426" y="12"/>
                    <a:pt x="424" y="11"/>
                    <a:pt x="424" y="10"/>
                  </a:cubicBezTo>
                  <a:cubicBezTo>
                    <a:pt x="423" y="8"/>
                    <a:pt x="424" y="6"/>
                    <a:pt x="426" y="6"/>
                  </a:cubicBezTo>
                  <a:close/>
                  <a:moveTo>
                    <a:pt x="438" y="3"/>
                  </a:moveTo>
                  <a:lnTo>
                    <a:pt x="438" y="3"/>
                  </a:lnTo>
                  <a:cubicBezTo>
                    <a:pt x="439" y="3"/>
                    <a:pt x="441" y="4"/>
                    <a:pt x="442" y="5"/>
                  </a:cubicBezTo>
                  <a:cubicBezTo>
                    <a:pt x="442" y="7"/>
                    <a:pt x="441" y="9"/>
                    <a:pt x="440" y="9"/>
                  </a:cubicBezTo>
                  <a:lnTo>
                    <a:pt x="440" y="9"/>
                  </a:lnTo>
                  <a:cubicBezTo>
                    <a:pt x="438" y="10"/>
                    <a:pt x="436" y="9"/>
                    <a:pt x="436" y="7"/>
                  </a:cubicBezTo>
                  <a:cubicBezTo>
                    <a:pt x="435" y="6"/>
                    <a:pt x="436" y="4"/>
                    <a:pt x="438"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60" name="Group 967"/>
            <p:cNvGrpSpPr>
              <a:grpSpLocks/>
            </p:cNvGrpSpPr>
            <p:nvPr/>
          </p:nvGrpSpPr>
          <p:grpSpPr bwMode="auto">
            <a:xfrm>
              <a:off x="3768" y="1779"/>
              <a:ext cx="497" cy="842"/>
              <a:chOff x="3768" y="1779"/>
              <a:chExt cx="497" cy="842"/>
            </a:xfrm>
          </p:grpSpPr>
          <p:grpSp>
            <p:nvGrpSpPr>
              <p:cNvPr id="51757" name="Group 939"/>
              <p:cNvGrpSpPr>
                <a:grpSpLocks/>
              </p:cNvGrpSpPr>
              <p:nvPr/>
            </p:nvGrpSpPr>
            <p:grpSpPr bwMode="auto">
              <a:xfrm>
                <a:off x="3874" y="1779"/>
                <a:ext cx="18" cy="32"/>
                <a:chOff x="3874" y="1779"/>
                <a:chExt cx="18" cy="32"/>
              </a:xfrm>
            </p:grpSpPr>
            <p:sp>
              <p:nvSpPr>
                <p:cNvPr id="51785" name="Oval 937"/>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6" name="Oval 938"/>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58" name="Group 942"/>
              <p:cNvGrpSpPr>
                <a:grpSpLocks/>
              </p:cNvGrpSpPr>
              <p:nvPr/>
            </p:nvGrpSpPr>
            <p:grpSpPr bwMode="auto">
              <a:xfrm>
                <a:off x="4246" y="2421"/>
                <a:ext cx="19" cy="32"/>
                <a:chOff x="4246" y="2421"/>
                <a:chExt cx="19" cy="32"/>
              </a:xfrm>
            </p:grpSpPr>
            <p:sp>
              <p:nvSpPr>
                <p:cNvPr id="51783" name="Oval 940"/>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4" name="Oval 941"/>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59" name="Group 945"/>
              <p:cNvGrpSpPr>
                <a:grpSpLocks/>
              </p:cNvGrpSpPr>
              <p:nvPr/>
            </p:nvGrpSpPr>
            <p:grpSpPr bwMode="auto">
              <a:xfrm>
                <a:off x="4181" y="2521"/>
                <a:ext cx="18" cy="32"/>
                <a:chOff x="4181" y="2521"/>
                <a:chExt cx="18" cy="32"/>
              </a:xfrm>
            </p:grpSpPr>
            <p:sp>
              <p:nvSpPr>
                <p:cNvPr id="51781" name="Oval 943"/>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2" name="Oval 944"/>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0" name="Group 948"/>
              <p:cNvGrpSpPr>
                <a:grpSpLocks/>
              </p:cNvGrpSpPr>
              <p:nvPr/>
            </p:nvGrpSpPr>
            <p:grpSpPr bwMode="auto">
              <a:xfrm>
                <a:off x="4097" y="2589"/>
                <a:ext cx="19" cy="32"/>
                <a:chOff x="4097" y="2589"/>
                <a:chExt cx="19" cy="32"/>
              </a:xfrm>
            </p:grpSpPr>
            <p:sp>
              <p:nvSpPr>
                <p:cNvPr id="51779" name="Oval 946"/>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0" name="Oval 947"/>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1" name="Group 951"/>
              <p:cNvGrpSpPr>
                <a:grpSpLocks/>
              </p:cNvGrpSpPr>
              <p:nvPr/>
            </p:nvGrpSpPr>
            <p:grpSpPr bwMode="auto">
              <a:xfrm>
                <a:off x="3987" y="2589"/>
                <a:ext cx="19" cy="32"/>
                <a:chOff x="3987" y="2589"/>
                <a:chExt cx="19" cy="32"/>
              </a:xfrm>
            </p:grpSpPr>
            <p:sp>
              <p:nvSpPr>
                <p:cNvPr id="51777" name="Oval 949"/>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8" name="Oval 950"/>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2" name="Group 954"/>
              <p:cNvGrpSpPr>
                <a:grpSpLocks/>
              </p:cNvGrpSpPr>
              <p:nvPr/>
            </p:nvGrpSpPr>
            <p:grpSpPr bwMode="auto">
              <a:xfrm>
                <a:off x="3877" y="2508"/>
                <a:ext cx="19" cy="32"/>
                <a:chOff x="3877" y="2508"/>
                <a:chExt cx="19" cy="32"/>
              </a:xfrm>
            </p:grpSpPr>
            <p:sp>
              <p:nvSpPr>
                <p:cNvPr id="51775" name="Oval 952"/>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6" name="Freeform 953"/>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3" name="Group 957"/>
              <p:cNvGrpSpPr>
                <a:grpSpLocks/>
              </p:cNvGrpSpPr>
              <p:nvPr/>
            </p:nvGrpSpPr>
            <p:grpSpPr bwMode="auto">
              <a:xfrm>
                <a:off x="3807" y="2383"/>
                <a:ext cx="19" cy="32"/>
                <a:chOff x="3807" y="2383"/>
                <a:chExt cx="19" cy="32"/>
              </a:xfrm>
            </p:grpSpPr>
            <p:sp>
              <p:nvSpPr>
                <p:cNvPr id="51773" name="Oval 955"/>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4" name="Oval 956"/>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4" name="Group 960"/>
              <p:cNvGrpSpPr>
                <a:grpSpLocks/>
              </p:cNvGrpSpPr>
              <p:nvPr/>
            </p:nvGrpSpPr>
            <p:grpSpPr bwMode="auto">
              <a:xfrm>
                <a:off x="3768" y="2215"/>
                <a:ext cx="18" cy="32"/>
                <a:chOff x="3768" y="2215"/>
                <a:chExt cx="18" cy="32"/>
              </a:xfrm>
            </p:grpSpPr>
            <p:sp>
              <p:nvSpPr>
                <p:cNvPr id="51771" name="Oval 958"/>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2" name="Oval 959"/>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5" name="Group 963"/>
              <p:cNvGrpSpPr>
                <a:grpSpLocks/>
              </p:cNvGrpSpPr>
              <p:nvPr/>
            </p:nvGrpSpPr>
            <p:grpSpPr bwMode="auto">
              <a:xfrm>
                <a:off x="3771" y="2047"/>
                <a:ext cx="18" cy="32"/>
                <a:chOff x="3771" y="2047"/>
                <a:chExt cx="18" cy="32"/>
              </a:xfrm>
            </p:grpSpPr>
            <p:sp>
              <p:nvSpPr>
                <p:cNvPr id="51769" name="Oval 961"/>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0" name="Freeform 962"/>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766" name="Group 966"/>
              <p:cNvGrpSpPr>
                <a:grpSpLocks/>
              </p:cNvGrpSpPr>
              <p:nvPr/>
            </p:nvGrpSpPr>
            <p:grpSpPr bwMode="auto">
              <a:xfrm>
                <a:off x="3804" y="1903"/>
                <a:ext cx="18" cy="32"/>
                <a:chOff x="3804" y="1903"/>
                <a:chExt cx="18" cy="32"/>
              </a:xfrm>
            </p:grpSpPr>
            <p:sp>
              <p:nvSpPr>
                <p:cNvPr id="51767" name="Oval 964"/>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68" name="Oval 965"/>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361" name="Freeform 968"/>
            <p:cNvSpPr>
              <a:spLocks noEditPoints="1"/>
            </p:cNvSpPr>
            <p:nvPr/>
          </p:nvSpPr>
          <p:spPr bwMode="auto">
            <a:xfrm>
              <a:off x="3783" y="1610"/>
              <a:ext cx="548" cy="1014"/>
            </a:xfrm>
            <a:custGeom>
              <a:avLst/>
              <a:gdLst>
                <a:gd name="T0" fmla="*/ 419 w 729"/>
                <a:gd name="T1" fmla="*/ 15 h 1585"/>
                <a:gd name="T2" fmla="*/ 478 w 729"/>
                <a:gd name="T3" fmla="*/ 43 h 1585"/>
                <a:gd name="T4" fmla="*/ 524 w 729"/>
                <a:gd name="T5" fmla="*/ 80 h 1585"/>
                <a:gd name="T6" fmla="*/ 553 w 729"/>
                <a:gd name="T7" fmla="*/ 117 h 1585"/>
                <a:gd name="T8" fmla="*/ 585 w 729"/>
                <a:gd name="T9" fmla="*/ 174 h 1585"/>
                <a:gd name="T10" fmla="*/ 620 w 729"/>
                <a:gd name="T11" fmla="*/ 227 h 1585"/>
                <a:gd name="T12" fmla="*/ 640 w 729"/>
                <a:gd name="T13" fmla="*/ 273 h 1585"/>
                <a:gd name="T14" fmla="*/ 655 w 729"/>
                <a:gd name="T15" fmla="*/ 333 h 1585"/>
                <a:gd name="T16" fmla="*/ 676 w 729"/>
                <a:gd name="T17" fmla="*/ 396 h 1585"/>
                <a:gd name="T18" fmla="*/ 694 w 729"/>
                <a:gd name="T19" fmla="*/ 453 h 1585"/>
                <a:gd name="T20" fmla="*/ 701 w 729"/>
                <a:gd name="T21" fmla="*/ 499 h 1585"/>
                <a:gd name="T22" fmla="*/ 707 w 729"/>
                <a:gd name="T23" fmla="*/ 564 h 1585"/>
                <a:gd name="T24" fmla="*/ 721 w 729"/>
                <a:gd name="T25" fmla="*/ 626 h 1585"/>
                <a:gd name="T26" fmla="*/ 725 w 729"/>
                <a:gd name="T27" fmla="*/ 676 h 1585"/>
                <a:gd name="T28" fmla="*/ 722 w 729"/>
                <a:gd name="T29" fmla="*/ 738 h 1585"/>
                <a:gd name="T30" fmla="*/ 725 w 729"/>
                <a:gd name="T31" fmla="*/ 804 h 1585"/>
                <a:gd name="T32" fmla="*/ 727 w 729"/>
                <a:gd name="T33" fmla="*/ 865 h 1585"/>
                <a:gd name="T34" fmla="*/ 723 w 729"/>
                <a:gd name="T35" fmla="*/ 911 h 1585"/>
                <a:gd name="T36" fmla="*/ 713 w 729"/>
                <a:gd name="T37" fmla="*/ 975 h 1585"/>
                <a:gd name="T38" fmla="*/ 711 w 729"/>
                <a:gd name="T39" fmla="*/ 1039 h 1585"/>
                <a:gd name="T40" fmla="*/ 703 w 729"/>
                <a:gd name="T41" fmla="*/ 1088 h 1585"/>
                <a:gd name="T42" fmla="*/ 684 w 729"/>
                <a:gd name="T43" fmla="*/ 1147 h 1585"/>
                <a:gd name="T44" fmla="*/ 671 w 729"/>
                <a:gd name="T45" fmla="*/ 1212 h 1585"/>
                <a:gd name="T46" fmla="*/ 655 w 729"/>
                <a:gd name="T47" fmla="*/ 1270 h 1585"/>
                <a:gd name="T48" fmla="*/ 638 w 729"/>
                <a:gd name="T49" fmla="*/ 1313 h 1585"/>
                <a:gd name="T50" fmla="*/ 608 w 729"/>
                <a:gd name="T51" fmla="*/ 1370 h 1585"/>
                <a:gd name="T52" fmla="*/ 582 w 729"/>
                <a:gd name="T53" fmla="*/ 1429 h 1585"/>
                <a:gd name="T54" fmla="*/ 554 w 729"/>
                <a:gd name="T55" fmla="*/ 1471 h 1585"/>
                <a:gd name="T56" fmla="*/ 508 w 729"/>
                <a:gd name="T57" fmla="*/ 1513 h 1585"/>
                <a:gd name="T58" fmla="*/ 458 w 729"/>
                <a:gd name="T59" fmla="*/ 1555 h 1585"/>
                <a:gd name="T60" fmla="*/ 403 w 729"/>
                <a:gd name="T61" fmla="*/ 1581 h 1585"/>
                <a:gd name="T62" fmla="*/ 357 w 729"/>
                <a:gd name="T63" fmla="*/ 1582 h 1585"/>
                <a:gd name="T64" fmla="*/ 295 w 729"/>
                <a:gd name="T65" fmla="*/ 1564 h 1585"/>
                <a:gd name="T66" fmla="*/ 238 w 729"/>
                <a:gd name="T67" fmla="*/ 1536 h 1585"/>
                <a:gd name="T68" fmla="*/ 202 w 729"/>
                <a:gd name="T69" fmla="*/ 1502 h 1585"/>
                <a:gd name="T70" fmla="*/ 168 w 729"/>
                <a:gd name="T71" fmla="*/ 1449 h 1585"/>
                <a:gd name="T72" fmla="*/ 131 w 729"/>
                <a:gd name="T73" fmla="*/ 1395 h 1585"/>
                <a:gd name="T74" fmla="*/ 102 w 729"/>
                <a:gd name="T75" fmla="*/ 1343 h 1585"/>
                <a:gd name="T76" fmla="*/ 87 w 729"/>
                <a:gd name="T77" fmla="*/ 1298 h 1585"/>
                <a:gd name="T78" fmla="*/ 68 w 729"/>
                <a:gd name="T79" fmla="*/ 1235 h 1585"/>
                <a:gd name="T80" fmla="*/ 45 w 729"/>
                <a:gd name="T81" fmla="*/ 1177 h 1585"/>
                <a:gd name="T82" fmla="*/ 34 w 729"/>
                <a:gd name="T83" fmla="*/ 1128 h 1585"/>
                <a:gd name="T84" fmla="*/ 28 w 729"/>
                <a:gd name="T85" fmla="*/ 1065 h 1585"/>
                <a:gd name="T86" fmla="*/ 15 w 729"/>
                <a:gd name="T87" fmla="*/ 1001 h 1585"/>
                <a:gd name="T88" fmla="*/ 7 w 729"/>
                <a:gd name="T89" fmla="*/ 943 h 1585"/>
                <a:gd name="T90" fmla="*/ 7 w 729"/>
                <a:gd name="T91" fmla="*/ 895 h 1585"/>
                <a:gd name="T92" fmla="*/ 6 w 729"/>
                <a:gd name="T93" fmla="*/ 829 h 1585"/>
                <a:gd name="T94" fmla="*/ 0 w 729"/>
                <a:gd name="T95" fmla="*/ 767 h 1585"/>
                <a:gd name="T96" fmla="*/ 2 w 729"/>
                <a:gd name="T97" fmla="*/ 717 h 1585"/>
                <a:gd name="T98" fmla="*/ 12 w 729"/>
                <a:gd name="T99" fmla="*/ 655 h 1585"/>
                <a:gd name="T100" fmla="*/ 15 w 729"/>
                <a:gd name="T101" fmla="*/ 589 h 1585"/>
                <a:gd name="T102" fmla="*/ 20 w 729"/>
                <a:gd name="T103" fmla="*/ 530 h 1585"/>
                <a:gd name="T104" fmla="*/ 32 w 729"/>
                <a:gd name="T105" fmla="*/ 484 h 1585"/>
                <a:gd name="T106" fmla="*/ 49 w 729"/>
                <a:gd name="T107" fmla="*/ 420 h 1585"/>
                <a:gd name="T108" fmla="*/ 59 w 729"/>
                <a:gd name="T109" fmla="*/ 360 h 1585"/>
                <a:gd name="T110" fmla="*/ 75 w 729"/>
                <a:gd name="T111" fmla="*/ 311 h 1585"/>
                <a:gd name="T112" fmla="*/ 103 w 729"/>
                <a:gd name="T113" fmla="*/ 255 h 1585"/>
                <a:gd name="T114" fmla="*/ 128 w 729"/>
                <a:gd name="T115" fmla="*/ 194 h 1585"/>
                <a:gd name="T116" fmla="*/ 156 w 729"/>
                <a:gd name="T117" fmla="*/ 143 h 1585"/>
                <a:gd name="T118" fmla="*/ 186 w 729"/>
                <a:gd name="T119" fmla="*/ 106 h 1585"/>
                <a:gd name="T120" fmla="*/ 234 w 729"/>
                <a:gd name="T121" fmla="*/ 60 h 1585"/>
                <a:gd name="T122" fmla="*/ 281 w 729"/>
                <a:gd name="T123" fmla="*/ 21 h 1585"/>
                <a:gd name="T124" fmla="*/ 329 w 729"/>
                <a:gd name="T125" fmla="*/ 4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9" h="1585">
                  <a:moveTo>
                    <a:pt x="371" y="0"/>
                  </a:moveTo>
                  <a:lnTo>
                    <a:pt x="371" y="0"/>
                  </a:lnTo>
                  <a:cubicBezTo>
                    <a:pt x="372" y="0"/>
                    <a:pt x="374" y="1"/>
                    <a:pt x="374" y="3"/>
                  </a:cubicBezTo>
                  <a:cubicBezTo>
                    <a:pt x="374" y="5"/>
                    <a:pt x="372" y="6"/>
                    <a:pt x="371" y="6"/>
                  </a:cubicBezTo>
                  <a:lnTo>
                    <a:pt x="371" y="6"/>
                  </a:lnTo>
                  <a:cubicBezTo>
                    <a:pt x="369" y="6"/>
                    <a:pt x="368" y="5"/>
                    <a:pt x="368" y="3"/>
                  </a:cubicBezTo>
                  <a:cubicBezTo>
                    <a:pt x="368" y="1"/>
                    <a:pt x="369" y="0"/>
                    <a:pt x="371" y="0"/>
                  </a:cubicBezTo>
                  <a:close/>
                  <a:moveTo>
                    <a:pt x="383" y="1"/>
                  </a:moveTo>
                  <a:lnTo>
                    <a:pt x="383" y="1"/>
                  </a:lnTo>
                  <a:cubicBezTo>
                    <a:pt x="385" y="1"/>
                    <a:pt x="386" y="2"/>
                    <a:pt x="386" y="4"/>
                  </a:cubicBezTo>
                  <a:cubicBezTo>
                    <a:pt x="386" y="6"/>
                    <a:pt x="385" y="7"/>
                    <a:pt x="383" y="7"/>
                  </a:cubicBezTo>
                  <a:lnTo>
                    <a:pt x="383" y="7"/>
                  </a:lnTo>
                  <a:cubicBezTo>
                    <a:pt x="381" y="7"/>
                    <a:pt x="380" y="6"/>
                    <a:pt x="380" y="4"/>
                  </a:cubicBezTo>
                  <a:cubicBezTo>
                    <a:pt x="380" y="2"/>
                    <a:pt x="381" y="1"/>
                    <a:pt x="383" y="1"/>
                  </a:cubicBezTo>
                  <a:close/>
                  <a:moveTo>
                    <a:pt x="396" y="3"/>
                  </a:moveTo>
                  <a:lnTo>
                    <a:pt x="396" y="3"/>
                  </a:lnTo>
                  <a:cubicBezTo>
                    <a:pt x="398" y="3"/>
                    <a:pt x="399" y="5"/>
                    <a:pt x="399" y="6"/>
                  </a:cubicBezTo>
                  <a:cubicBezTo>
                    <a:pt x="398" y="8"/>
                    <a:pt x="397" y="9"/>
                    <a:pt x="395" y="9"/>
                  </a:cubicBezTo>
                  <a:lnTo>
                    <a:pt x="395" y="9"/>
                  </a:lnTo>
                  <a:cubicBezTo>
                    <a:pt x="393" y="9"/>
                    <a:pt x="392" y="7"/>
                    <a:pt x="392" y="5"/>
                  </a:cubicBezTo>
                  <a:cubicBezTo>
                    <a:pt x="393" y="4"/>
                    <a:pt x="394" y="3"/>
                    <a:pt x="396" y="3"/>
                  </a:cubicBezTo>
                  <a:close/>
                  <a:moveTo>
                    <a:pt x="408" y="5"/>
                  </a:moveTo>
                  <a:lnTo>
                    <a:pt x="408" y="5"/>
                  </a:lnTo>
                  <a:cubicBezTo>
                    <a:pt x="410" y="6"/>
                    <a:pt x="411" y="7"/>
                    <a:pt x="411" y="9"/>
                  </a:cubicBezTo>
                  <a:cubicBezTo>
                    <a:pt x="410" y="11"/>
                    <a:pt x="409" y="12"/>
                    <a:pt x="407" y="12"/>
                  </a:cubicBezTo>
                  <a:lnTo>
                    <a:pt x="407" y="12"/>
                  </a:lnTo>
                  <a:cubicBezTo>
                    <a:pt x="405" y="11"/>
                    <a:pt x="404" y="10"/>
                    <a:pt x="405" y="8"/>
                  </a:cubicBezTo>
                  <a:cubicBezTo>
                    <a:pt x="405" y="6"/>
                    <a:pt x="407" y="5"/>
                    <a:pt x="408" y="5"/>
                  </a:cubicBezTo>
                  <a:close/>
                  <a:moveTo>
                    <a:pt x="421" y="9"/>
                  </a:moveTo>
                  <a:lnTo>
                    <a:pt x="421" y="9"/>
                  </a:lnTo>
                  <a:cubicBezTo>
                    <a:pt x="422" y="10"/>
                    <a:pt x="423" y="11"/>
                    <a:pt x="423" y="13"/>
                  </a:cubicBezTo>
                  <a:cubicBezTo>
                    <a:pt x="422" y="15"/>
                    <a:pt x="420" y="16"/>
                    <a:pt x="419" y="15"/>
                  </a:cubicBezTo>
                  <a:lnTo>
                    <a:pt x="419" y="15"/>
                  </a:lnTo>
                  <a:cubicBezTo>
                    <a:pt x="417" y="15"/>
                    <a:pt x="416" y="13"/>
                    <a:pt x="417" y="11"/>
                  </a:cubicBezTo>
                  <a:cubicBezTo>
                    <a:pt x="417" y="10"/>
                    <a:pt x="419" y="9"/>
                    <a:pt x="421" y="9"/>
                  </a:cubicBezTo>
                  <a:close/>
                  <a:moveTo>
                    <a:pt x="433" y="14"/>
                  </a:moveTo>
                  <a:lnTo>
                    <a:pt x="433" y="14"/>
                  </a:lnTo>
                  <a:cubicBezTo>
                    <a:pt x="434" y="14"/>
                    <a:pt x="435" y="16"/>
                    <a:pt x="434" y="18"/>
                  </a:cubicBezTo>
                  <a:cubicBezTo>
                    <a:pt x="433" y="19"/>
                    <a:pt x="432" y="20"/>
                    <a:pt x="430" y="19"/>
                  </a:cubicBezTo>
                  <a:lnTo>
                    <a:pt x="430" y="19"/>
                  </a:lnTo>
                  <a:cubicBezTo>
                    <a:pt x="428" y="19"/>
                    <a:pt x="428" y="17"/>
                    <a:pt x="429" y="15"/>
                  </a:cubicBezTo>
                  <a:cubicBezTo>
                    <a:pt x="429" y="14"/>
                    <a:pt x="431" y="13"/>
                    <a:pt x="433" y="14"/>
                  </a:cubicBezTo>
                  <a:close/>
                  <a:moveTo>
                    <a:pt x="444" y="19"/>
                  </a:moveTo>
                  <a:lnTo>
                    <a:pt x="444" y="19"/>
                  </a:lnTo>
                  <a:cubicBezTo>
                    <a:pt x="446" y="20"/>
                    <a:pt x="446" y="21"/>
                    <a:pt x="446" y="23"/>
                  </a:cubicBezTo>
                  <a:cubicBezTo>
                    <a:pt x="445" y="25"/>
                    <a:pt x="443" y="25"/>
                    <a:pt x="441" y="24"/>
                  </a:cubicBezTo>
                  <a:lnTo>
                    <a:pt x="441" y="24"/>
                  </a:lnTo>
                  <a:cubicBezTo>
                    <a:pt x="440" y="24"/>
                    <a:pt x="439" y="22"/>
                    <a:pt x="440" y="20"/>
                  </a:cubicBezTo>
                  <a:cubicBezTo>
                    <a:pt x="441" y="19"/>
                    <a:pt x="443" y="18"/>
                    <a:pt x="444" y="19"/>
                  </a:cubicBezTo>
                  <a:close/>
                  <a:moveTo>
                    <a:pt x="456" y="25"/>
                  </a:moveTo>
                  <a:lnTo>
                    <a:pt x="456" y="25"/>
                  </a:lnTo>
                  <a:cubicBezTo>
                    <a:pt x="457" y="26"/>
                    <a:pt x="457" y="28"/>
                    <a:pt x="456" y="29"/>
                  </a:cubicBezTo>
                  <a:cubicBezTo>
                    <a:pt x="455" y="31"/>
                    <a:pt x="453" y="31"/>
                    <a:pt x="452" y="30"/>
                  </a:cubicBezTo>
                  <a:lnTo>
                    <a:pt x="452" y="30"/>
                  </a:lnTo>
                  <a:cubicBezTo>
                    <a:pt x="451" y="29"/>
                    <a:pt x="450" y="27"/>
                    <a:pt x="451" y="25"/>
                  </a:cubicBezTo>
                  <a:cubicBezTo>
                    <a:pt x="452" y="24"/>
                    <a:pt x="454" y="24"/>
                    <a:pt x="456" y="25"/>
                  </a:cubicBezTo>
                  <a:close/>
                  <a:moveTo>
                    <a:pt x="467" y="31"/>
                  </a:moveTo>
                  <a:lnTo>
                    <a:pt x="467" y="31"/>
                  </a:lnTo>
                  <a:cubicBezTo>
                    <a:pt x="468" y="32"/>
                    <a:pt x="468" y="34"/>
                    <a:pt x="467" y="36"/>
                  </a:cubicBezTo>
                  <a:cubicBezTo>
                    <a:pt x="466" y="37"/>
                    <a:pt x="464" y="37"/>
                    <a:pt x="463" y="36"/>
                  </a:cubicBezTo>
                  <a:lnTo>
                    <a:pt x="463" y="36"/>
                  </a:lnTo>
                  <a:cubicBezTo>
                    <a:pt x="461" y="35"/>
                    <a:pt x="461" y="33"/>
                    <a:pt x="462" y="32"/>
                  </a:cubicBezTo>
                  <a:cubicBezTo>
                    <a:pt x="463" y="30"/>
                    <a:pt x="465" y="30"/>
                    <a:pt x="467" y="31"/>
                  </a:cubicBezTo>
                  <a:close/>
                  <a:moveTo>
                    <a:pt x="477" y="38"/>
                  </a:moveTo>
                  <a:lnTo>
                    <a:pt x="477" y="38"/>
                  </a:lnTo>
                  <a:cubicBezTo>
                    <a:pt x="478" y="39"/>
                    <a:pt x="479" y="41"/>
                    <a:pt x="478" y="43"/>
                  </a:cubicBezTo>
                  <a:cubicBezTo>
                    <a:pt x="477" y="44"/>
                    <a:pt x="475" y="44"/>
                    <a:pt x="473" y="43"/>
                  </a:cubicBezTo>
                  <a:lnTo>
                    <a:pt x="473" y="43"/>
                  </a:lnTo>
                  <a:cubicBezTo>
                    <a:pt x="472" y="42"/>
                    <a:pt x="472" y="40"/>
                    <a:pt x="473" y="39"/>
                  </a:cubicBezTo>
                  <a:cubicBezTo>
                    <a:pt x="474" y="37"/>
                    <a:pt x="476" y="37"/>
                    <a:pt x="477" y="38"/>
                  </a:cubicBezTo>
                  <a:close/>
                  <a:moveTo>
                    <a:pt x="487" y="46"/>
                  </a:moveTo>
                  <a:lnTo>
                    <a:pt x="487" y="46"/>
                  </a:lnTo>
                  <a:cubicBezTo>
                    <a:pt x="488" y="47"/>
                    <a:pt x="489" y="49"/>
                    <a:pt x="488" y="50"/>
                  </a:cubicBezTo>
                  <a:cubicBezTo>
                    <a:pt x="487" y="51"/>
                    <a:pt x="485" y="52"/>
                    <a:pt x="483" y="51"/>
                  </a:cubicBezTo>
                  <a:lnTo>
                    <a:pt x="483" y="51"/>
                  </a:lnTo>
                  <a:cubicBezTo>
                    <a:pt x="482" y="50"/>
                    <a:pt x="482" y="48"/>
                    <a:pt x="483" y="46"/>
                  </a:cubicBezTo>
                  <a:cubicBezTo>
                    <a:pt x="484" y="45"/>
                    <a:pt x="486" y="45"/>
                    <a:pt x="487" y="46"/>
                  </a:cubicBezTo>
                  <a:close/>
                  <a:moveTo>
                    <a:pt x="497" y="54"/>
                  </a:moveTo>
                  <a:lnTo>
                    <a:pt x="497" y="54"/>
                  </a:lnTo>
                  <a:cubicBezTo>
                    <a:pt x="498" y="55"/>
                    <a:pt x="498" y="57"/>
                    <a:pt x="497" y="58"/>
                  </a:cubicBezTo>
                  <a:cubicBezTo>
                    <a:pt x="496" y="59"/>
                    <a:pt x="494" y="59"/>
                    <a:pt x="493" y="58"/>
                  </a:cubicBezTo>
                  <a:lnTo>
                    <a:pt x="493" y="58"/>
                  </a:lnTo>
                  <a:cubicBezTo>
                    <a:pt x="491" y="57"/>
                    <a:pt x="491" y="55"/>
                    <a:pt x="493" y="54"/>
                  </a:cubicBezTo>
                  <a:cubicBezTo>
                    <a:pt x="494" y="53"/>
                    <a:pt x="496" y="53"/>
                    <a:pt x="497" y="54"/>
                  </a:cubicBezTo>
                  <a:close/>
                  <a:moveTo>
                    <a:pt x="506" y="62"/>
                  </a:moveTo>
                  <a:lnTo>
                    <a:pt x="506" y="62"/>
                  </a:lnTo>
                  <a:cubicBezTo>
                    <a:pt x="508" y="63"/>
                    <a:pt x="508" y="65"/>
                    <a:pt x="506" y="66"/>
                  </a:cubicBezTo>
                  <a:cubicBezTo>
                    <a:pt x="505" y="68"/>
                    <a:pt x="503" y="68"/>
                    <a:pt x="502" y="66"/>
                  </a:cubicBezTo>
                  <a:lnTo>
                    <a:pt x="502" y="66"/>
                  </a:lnTo>
                  <a:cubicBezTo>
                    <a:pt x="501" y="65"/>
                    <a:pt x="501" y="63"/>
                    <a:pt x="502" y="62"/>
                  </a:cubicBezTo>
                  <a:cubicBezTo>
                    <a:pt x="503" y="61"/>
                    <a:pt x="505" y="61"/>
                    <a:pt x="506" y="62"/>
                  </a:cubicBezTo>
                  <a:close/>
                  <a:moveTo>
                    <a:pt x="516" y="71"/>
                  </a:moveTo>
                  <a:lnTo>
                    <a:pt x="516" y="71"/>
                  </a:lnTo>
                  <a:cubicBezTo>
                    <a:pt x="517" y="72"/>
                    <a:pt x="517" y="74"/>
                    <a:pt x="516" y="75"/>
                  </a:cubicBezTo>
                  <a:cubicBezTo>
                    <a:pt x="514" y="76"/>
                    <a:pt x="512" y="76"/>
                    <a:pt x="511" y="75"/>
                  </a:cubicBezTo>
                  <a:lnTo>
                    <a:pt x="511" y="75"/>
                  </a:lnTo>
                  <a:cubicBezTo>
                    <a:pt x="510" y="74"/>
                    <a:pt x="510" y="72"/>
                    <a:pt x="511" y="71"/>
                  </a:cubicBezTo>
                  <a:cubicBezTo>
                    <a:pt x="512" y="69"/>
                    <a:pt x="514" y="69"/>
                    <a:pt x="516" y="71"/>
                  </a:cubicBezTo>
                  <a:close/>
                  <a:moveTo>
                    <a:pt x="524" y="80"/>
                  </a:moveTo>
                  <a:lnTo>
                    <a:pt x="524" y="80"/>
                  </a:lnTo>
                  <a:cubicBezTo>
                    <a:pt x="525" y="81"/>
                    <a:pt x="525" y="83"/>
                    <a:pt x="524" y="84"/>
                  </a:cubicBezTo>
                  <a:cubicBezTo>
                    <a:pt x="523" y="85"/>
                    <a:pt x="521" y="85"/>
                    <a:pt x="520" y="84"/>
                  </a:cubicBezTo>
                  <a:lnTo>
                    <a:pt x="520" y="84"/>
                  </a:lnTo>
                  <a:cubicBezTo>
                    <a:pt x="519" y="83"/>
                    <a:pt x="519" y="81"/>
                    <a:pt x="520" y="80"/>
                  </a:cubicBezTo>
                  <a:cubicBezTo>
                    <a:pt x="521" y="78"/>
                    <a:pt x="523" y="78"/>
                    <a:pt x="524" y="80"/>
                  </a:cubicBezTo>
                  <a:close/>
                  <a:moveTo>
                    <a:pt x="533" y="89"/>
                  </a:moveTo>
                  <a:lnTo>
                    <a:pt x="533" y="89"/>
                  </a:lnTo>
                  <a:cubicBezTo>
                    <a:pt x="534" y="90"/>
                    <a:pt x="534" y="92"/>
                    <a:pt x="533" y="93"/>
                  </a:cubicBezTo>
                  <a:cubicBezTo>
                    <a:pt x="531" y="94"/>
                    <a:pt x="529" y="94"/>
                    <a:pt x="528" y="93"/>
                  </a:cubicBezTo>
                  <a:lnTo>
                    <a:pt x="528" y="93"/>
                  </a:lnTo>
                  <a:cubicBezTo>
                    <a:pt x="527" y="92"/>
                    <a:pt x="527" y="90"/>
                    <a:pt x="528" y="89"/>
                  </a:cubicBezTo>
                  <a:cubicBezTo>
                    <a:pt x="529" y="88"/>
                    <a:pt x="531" y="88"/>
                    <a:pt x="533" y="89"/>
                  </a:cubicBezTo>
                  <a:close/>
                  <a:moveTo>
                    <a:pt x="541" y="98"/>
                  </a:moveTo>
                  <a:lnTo>
                    <a:pt x="541" y="98"/>
                  </a:lnTo>
                  <a:cubicBezTo>
                    <a:pt x="542" y="100"/>
                    <a:pt x="542" y="102"/>
                    <a:pt x="541" y="103"/>
                  </a:cubicBezTo>
                  <a:cubicBezTo>
                    <a:pt x="540" y="104"/>
                    <a:pt x="538" y="104"/>
                    <a:pt x="536" y="103"/>
                  </a:cubicBezTo>
                  <a:lnTo>
                    <a:pt x="536" y="103"/>
                  </a:lnTo>
                  <a:cubicBezTo>
                    <a:pt x="535" y="101"/>
                    <a:pt x="535" y="100"/>
                    <a:pt x="536" y="98"/>
                  </a:cubicBezTo>
                  <a:cubicBezTo>
                    <a:pt x="538" y="97"/>
                    <a:pt x="540" y="97"/>
                    <a:pt x="541" y="98"/>
                  </a:cubicBezTo>
                  <a:close/>
                  <a:moveTo>
                    <a:pt x="549" y="109"/>
                  </a:moveTo>
                  <a:lnTo>
                    <a:pt x="549" y="109"/>
                  </a:lnTo>
                  <a:cubicBezTo>
                    <a:pt x="550" y="111"/>
                    <a:pt x="549" y="113"/>
                    <a:pt x="548" y="113"/>
                  </a:cubicBezTo>
                  <a:cubicBezTo>
                    <a:pt x="546" y="114"/>
                    <a:pt x="544" y="113"/>
                    <a:pt x="544" y="111"/>
                  </a:cubicBezTo>
                  <a:lnTo>
                    <a:pt x="544" y="111"/>
                  </a:lnTo>
                  <a:cubicBezTo>
                    <a:pt x="543" y="110"/>
                    <a:pt x="544" y="108"/>
                    <a:pt x="545" y="107"/>
                  </a:cubicBezTo>
                  <a:cubicBezTo>
                    <a:pt x="547" y="107"/>
                    <a:pt x="549" y="107"/>
                    <a:pt x="549" y="109"/>
                  </a:cubicBezTo>
                  <a:close/>
                  <a:moveTo>
                    <a:pt x="557" y="119"/>
                  </a:moveTo>
                  <a:lnTo>
                    <a:pt x="557" y="119"/>
                  </a:lnTo>
                  <a:cubicBezTo>
                    <a:pt x="558" y="121"/>
                    <a:pt x="557" y="122"/>
                    <a:pt x="555" y="123"/>
                  </a:cubicBezTo>
                  <a:cubicBezTo>
                    <a:pt x="554" y="124"/>
                    <a:pt x="552" y="123"/>
                    <a:pt x="551" y="121"/>
                  </a:cubicBezTo>
                  <a:lnTo>
                    <a:pt x="551" y="121"/>
                  </a:lnTo>
                  <a:cubicBezTo>
                    <a:pt x="551" y="120"/>
                    <a:pt x="551" y="118"/>
                    <a:pt x="553" y="117"/>
                  </a:cubicBezTo>
                  <a:cubicBezTo>
                    <a:pt x="554" y="117"/>
                    <a:pt x="556" y="117"/>
                    <a:pt x="557" y="119"/>
                  </a:cubicBezTo>
                  <a:close/>
                  <a:moveTo>
                    <a:pt x="564" y="129"/>
                  </a:moveTo>
                  <a:lnTo>
                    <a:pt x="564" y="129"/>
                  </a:lnTo>
                  <a:cubicBezTo>
                    <a:pt x="565" y="131"/>
                    <a:pt x="564" y="133"/>
                    <a:pt x="563" y="133"/>
                  </a:cubicBezTo>
                  <a:cubicBezTo>
                    <a:pt x="561" y="134"/>
                    <a:pt x="559" y="133"/>
                    <a:pt x="558" y="131"/>
                  </a:cubicBezTo>
                  <a:lnTo>
                    <a:pt x="558" y="131"/>
                  </a:lnTo>
                  <a:cubicBezTo>
                    <a:pt x="558" y="130"/>
                    <a:pt x="559" y="128"/>
                    <a:pt x="560" y="127"/>
                  </a:cubicBezTo>
                  <a:cubicBezTo>
                    <a:pt x="562" y="127"/>
                    <a:pt x="564" y="128"/>
                    <a:pt x="564" y="129"/>
                  </a:cubicBezTo>
                  <a:close/>
                  <a:moveTo>
                    <a:pt x="571" y="139"/>
                  </a:moveTo>
                  <a:lnTo>
                    <a:pt x="571" y="139"/>
                  </a:lnTo>
                  <a:cubicBezTo>
                    <a:pt x="572" y="141"/>
                    <a:pt x="571" y="143"/>
                    <a:pt x="570" y="144"/>
                  </a:cubicBezTo>
                  <a:cubicBezTo>
                    <a:pt x="568" y="144"/>
                    <a:pt x="566" y="143"/>
                    <a:pt x="566" y="142"/>
                  </a:cubicBezTo>
                  <a:lnTo>
                    <a:pt x="566" y="142"/>
                  </a:lnTo>
                  <a:cubicBezTo>
                    <a:pt x="565" y="140"/>
                    <a:pt x="566" y="138"/>
                    <a:pt x="567" y="138"/>
                  </a:cubicBezTo>
                  <a:cubicBezTo>
                    <a:pt x="569" y="137"/>
                    <a:pt x="571" y="138"/>
                    <a:pt x="571" y="139"/>
                  </a:cubicBezTo>
                  <a:close/>
                  <a:moveTo>
                    <a:pt x="578" y="150"/>
                  </a:moveTo>
                  <a:lnTo>
                    <a:pt x="578" y="150"/>
                  </a:lnTo>
                  <a:cubicBezTo>
                    <a:pt x="579" y="152"/>
                    <a:pt x="578" y="153"/>
                    <a:pt x="576" y="154"/>
                  </a:cubicBezTo>
                  <a:cubicBezTo>
                    <a:pt x="575" y="155"/>
                    <a:pt x="573" y="154"/>
                    <a:pt x="572" y="152"/>
                  </a:cubicBezTo>
                  <a:lnTo>
                    <a:pt x="572" y="152"/>
                  </a:lnTo>
                  <a:cubicBezTo>
                    <a:pt x="572" y="151"/>
                    <a:pt x="572" y="149"/>
                    <a:pt x="574" y="148"/>
                  </a:cubicBezTo>
                  <a:cubicBezTo>
                    <a:pt x="576" y="148"/>
                    <a:pt x="577" y="148"/>
                    <a:pt x="578" y="150"/>
                  </a:cubicBezTo>
                  <a:close/>
                  <a:moveTo>
                    <a:pt x="585" y="161"/>
                  </a:moveTo>
                  <a:lnTo>
                    <a:pt x="585" y="161"/>
                  </a:lnTo>
                  <a:cubicBezTo>
                    <a:pt x="585" y="162"/>
                    <a:pt x="585" y="164"/>
                    <a:pt x="583" y="165"/>
                  </a:cubicBezTo>
                  <a:cubicBezTo>
                    <a:pt x="581" y="165"/>
                    <a:pt x="580" y="164"/>
                    <a:pt x="579" y="163"/>
                  </a:cubicBezTo>
                  <a:lnTo>
                    <a:pt x="579" y="163"/>
                  </a:lnTo>
                  <a:cubicBezTo>
                    <a:pt x="578" y="161"/>
                    <a:pt x="579" y="159"/>
                    <a:pt x="581" y="159"/>
                  </a:cubicBezTo>
                  <a:cubicBezTo>
                    <a:pt x="582" y="158"/>
                    <a:pt x="584" y="159"/>
                    <a:pt x="585" y="161"/>
                  </a:cubicBezTo>
                  <a:close/>
                  <a:moveTo>
                    <a:pt x="591" y="171"/>
                  </a:moveTo>
                  <a:lnTo>
                    <a:pt x="591" y="171"/>
                  </a:lnTo>
                  <a:cubicBezTo>
                    <a:pt x="592" y="173"/>
                    <a:pt x="591" y="175"/>
                    <a:pt x="589" y="175"/>
                  </a:cubicBezTo>
                  <a:cubicBezTo>
                    <a:pt x="588" y="176"/>
                    <a:pt x="586" y="175"/>
                    <a:pt x="585" y="174"/>
                  </a:cubicBezTo>
                  <a:lnTo>
                    <a:pt x="585" y="174"/>
                  </a:lnTo>
                  <a:cubicBezTo>
                    <a:pt x="585" y="172"/>
                    <a:pt x="585" y="170"/>
                    <a:pt x="587" y="170"/>
                  </a:cubicBezTo>
                  <a:cubicBezTo>
                    <a:pt x="589" y="169"/>
                    <a:pt x="590" y="170"/>
                    <a:pt x="591" y="171"/>
                  </a:cubicBezTo>
                  <a:close/>
                  <a:moveTo>
                    <a:pt x="597" y="182"/>
                  </a:moveTo>
                  <a:lnTo>
                    <a:pt x="597" y="182"/>
                  </a:lnTo>
                  <a:cubicBezTo>
                    <a:pt x="598" y="184"/>
                    <a:pt x="597" y="186"/>
                    <a:pt x="596" y="186"/>
                  </a:cubicBezTo>
                  <a:cubicBezTo>
                    <a:pt x="594" y="187"/>
                    <a:pt x="592" y="186"/>
                    <a:pt x="592" y="185"/>
                  </a:cubicBezTo>
                  <a:lnTo>
                    <a:pt x="592" y="185"/>
                  </a:lnTo>
                  <a:cubicBezTo>
                    <a:pt x="591" y="183"/>
                    <a:pt x="592" y="181"/>
                    <a:pt x="593" y="180"/>
                  </a:cubicBezTo>
                  <a:cubicBezTo>
                    <a:pt x="595" y="180"/>
                    <a:pt x="597" y="181"/>
                    <a:pt x="597" y="182"/>
                  </a:cubicBezTo>
                  <a:close/>
                  <a:moveTo>
                    <a:pt x="603" y="193"/>
                  </a:moveTo>
                  <a:lnTo>
                    <a:pt x="603" y="193"/>
                  </a:lnTo>
                  <a:cubicBezTo>
                    <a:pt x="604" y="195"/>
                    <a:pt x="603" y="197"/>
                    <a:pt x="601" y="197"/>
                  </a:cubicBezTo>
                  <a:cubicBezTo>
                    <a:pt x="600" y="198"/>
                    <a:pt x="598" y="197"/>
                    <a:pt x="597" y="196"/>
                  </a:cubicBezTo>
                  <a:lnTo>
                    <a:pt x="597" y="196"/>
                  </a:lnTo>
                  <a:cubicBezTo>
                    <a:pt x="597" y="194"/>
                    <a:pt x="598" y="192"/>
                    <a:pt x="599" y="192"/>
                  </a:cubicBezTo>
                  <a:cubicBezTo>
                    <a:pt x="601" y="191"/>
                    <a:pt x="603" y="192"/>
                    <a:pt x="603" y="193"/>
                  </a:cubicBezTo>
                  <a:close/>
                  <a:moveTo>
                    <a:pt x="609" y="204"/>
                  </a:moveTo>
                  <a:lnTo>
                    <a:pt x="609" y="204"/>
                  </a:lnTo>
                  <a:cubicBezTo>
                    <a:pt x="610" y="206"/>
                    <a:pt x="609" y="208"/>
                    <a:pt x="607" y="208"/>
                  </a:cubicBezTo>
                  <a:cubicBezTo>
                    <a:pt x="606" y="209"/>
                    <a:pt x="604" y="208"/>
                    <a:pt x="603" y="207"/>
                  </a:cubicBezTo>
                  <a:lnTo>
                    <a:pt x="603" y="207"/>
                  </a:lnTo>
                  <a:cubicBezTo>
                    <a:pt x="603" y="205"/>
                    <a:pt x="603" y="203"/>
                    <a:pt x="605" y="203"/>
                  </a:cubicBezTo>
                  <a:cubicBezTo>
                    <a:pt x="607" y="202"/>
                    <a:pt x="608" y="203"/>
                    <a:pt x="609" y="204"/>
                  </a:cubicBezTo>
                  <a:close/>
                  <a:moveTo>
                    <a:pt x="615" y="216"/>
                  </a:moveTo>
                  <a:lnTo>
                    <a:pt x="615" y="216"/>
                  </a:lnTo>
                  <a:cubicBezTo>
                    <a:pt x="615" y="217"/>
                    <a:pt x="614" y="219"/>
                    <a:pt x="613" y="220"/>
                  </a:cubicBezTo>
                  <a:cubicBezTo>
                    <a:pt x="611" y="220"/>
                    <a:pt x="609" y="219"/>
                    <a:pt x="609" y="218"/>
                  </a:cubicBezTo>
                  <a:lnTo>
                    <a:pt x="609" y="218"/>
                  </a:lnTo>
                  <a:cubicBezTo>
                    <a:pt x="608" y="216"/>
                    <a:pt x="609" y="214"/>
                    <a:pt x="610" y="214"/>
                  </a:cubicBezTo>
                  <a:cubicBezTo>
                    <a:pt x="612" y="213"/>
                    <a:pt x="614" y="214"/>
                    <a:pt x="615" y="216"/>
                  </a:cubicBezTo>
                  <a:close/>
                  <a:moveTo>
                    <a:pt x="620" y="227"/>
                  </a:moveTo>
                  <a:lnTo>
                    <a:pt x="620" y="227"/>
                  </a:lnTo>
                  <a:cubicBezTo>
                    <a:pt x="621" y="228"/>
                    <a:pt x="620" y="230"/>
                    <a:pt x="618" y="231"/>
                  </a:cubicBezTo>
                  <a:cubicBezTo>
                    <a:pt x="617" y="231"/>
                    <a:pt x="615" y="231"/>
                    <a:pt x="614" y="229"/>
                  </a:cubicBezTo>
                  <a:lnTo>
                    <a:pt x="614" y="229"/>
                  </a:lnTo>
                  <a:cubicBezTo>
                    <a:pt x="614" y="228"/>
                    <a:pt x="614" y="226"/>
                    <a:pt x="616" y="225"/>
                  </a:cubicBezTo>
                  <a:cubicBezTo>
                    <a:pt x="618" y="224"/>
                    <a:pt x="619" y="225"/>
                    <a:pt x="620" y="227"/>
                  </a:cubicBezTo>
                  <a:close/>
                  <a:moveTo>
                    <a:pt x="625" y="238"/>
                  </a:moveTo>
                  <a:lnTo>
                    <a:pt x="625" y="238"/>
                  </a:lnTo>
                  <a:cubicBezTo>
                    <a:pt x="626" y="240"/>
                    <a:pt x="625" y="242"/>
                    <a:pt x="623" y="242"/>
                  </a:cubicBezTo>
                  <a:cubicBezTo>
                    <a:pt x="622" y="243"/>
                    <a:pt x="620" y="242"/>
                    <a:pt x="619" y="240"/>
                  </a:cubicBezTo>
                  <a:lnTo>
                    <a:pt x="619" y="240"/>
                  </a:lnTo>
                  <a:cubicBezTo>
                    <a:pt x="619" y="239"/>
                    <a:pt x="620" y="237"/>
                    <a:pt x="621" y="236"/>
                  </a:cubicBezTo>
                  <a:cubicBezTo>
                    <a:pt x="623" y="236"/>
                    <a:pt x="625" y="237"/>
                    <a:pt x="625" y="238"/>
                  </a:cubicBezTo>
                  <a:close/>
                  <a:moveTo>
                    <a:pt x="630" y="250"/>
                  </a:moveTo>
                  <a:lnTo>
                    <a:pt x="630" y="250"/>
                  </a:lnTo>
                  <a:cubicBezTo>
                    <a:pt x="631" y="251"/>
                    <a:pt x="630" y="253"/>
                    <a:pt x="628" y="254"/>
                  </a:cubicBezTo>
                  <a:cubicBezTo>
                    <a:pt x="627" y="254"/>
                    <a:pt x="625" y="254"/>
                    <a:pt x="624" y="252"/>
                  </a:cubicBezTo>
                  <a:lnTo>
                    <a:pt x="624" y="252"/>
                  </a:lnTo>
                  <a:cubicBezTo>
                    <a:pt x="624" y="250"/>
                    <a:pt x="625" y="249"/>
                    <a:pt x="626" y="248"/>
                  </a:cubicBezTo>
                  <a:cubicBezTo>
                    <a:pt x="628" y="247"/>
                    <a:pt x="630" y="248"/>
                    <a:pt x="630" y="250"/>
                  </a:cubicBezTo>
                  <a:close/>
                  <a:moveTo>
                    <a:pt x="635" y="261"/>
                  </a:moveTo>
                  <a:lnTo>
                    <a:pt x="635" y="261"/>
                  </a:lnTo>
                  <a:cubicBezTo>
                    <a:pt x="636" y="263"/>
                    <a:pt x="635" y="265"/>
                    <a:pt x="633" y="265"/>
                  </a:cubicBezTo>
                  <a:cubicBezTo>
                    <a:pt x="632" y="266"/>
                    <a:pt x="630" y="265"/>
                    <a:pt x="629" y="263"/>
                  </a:cubicBezTo>
                  <a:lnTo>
                    <a:pt x="629" y="263"/>
                  </a:lnTo>
                  <a:cubicBezTo>
                    <a:pt x="629" y="262"/>
                    <a:pt x="630" y="260"/>
                    <a:pt x="631" y="259"/>
                  </a:cubicBezTo>
                  <a:cubicBezTo>
                    <a:pt x="633" y="259"/>
                    <a:pt x="635" y="259"/>
                    <a:pt x="635" y="261"/>
                  </a:cubicBezTo>
                  <a:close/>
                  <a:moveTo>
                    <a:pt x="640" y="273"/>
                  </a:moveTo>
                  <a:lnTo>
                    <a:pt x="640" y="273"/>
                  </a:lnTo>
                  <a:cubicBezTo>
                    <a:pt x="640" y="274"/>
                    <a:pt x="640" y="276"/>
                    <a:pt x="638" y="277"/>
                  </a:cubicBezTo>
                  <a:cubicBezTo>
                    <a:pt x="636" y="277"/>
                    <a:pt x="635" y="277"/>
                    <a:pt x="634" y="275"/>
                  </a:cubicBezTo>
                  <a:lnTo>
                    <a:pt x="634" y="275"/>
                  </a:lnTo>
                  <a:cubicBezTo>
                    <a:pt x="633" y="273"/>
                    <a:pt x="634" y="272"/>
                    <a:pt x="636" y="271"/>
                  </a:cubicBezTo>
                  <a:cubicBezTo>
                    <a:pt x="637" y="270"/>
                    <a:pt x="639" y="271"/>
                    <a:pt x="640" y="273"/>
                  </a:cubicBezTo>
                  <a:close/>
                  <a:moveTo>
                    <a:pt x="644" y="284"/>
                  </a:moveTo>
                  <a:lnTo>
                    <a:pt x="644" y="284"/>
                  </a:lnTo>
                  <a:cubicBezTo>
                    <a:pt x="645" y="286"/>
                    <a:pt x="644" y="288"/>
                    <a:pt x="643" y="288"/>
                  </a:cubicBezTo>
                  <a:cubicBezTo>
                    <a:pt x="641" y="289"/>
                    <a:pt x="639" y="288"/>
                    <a:pt x="639" y="287"/>
                  </a:cubicBezTo>
                  <a:lnTo>
                    <a:pt x="639" y="287"/>
                  </a:lnTo>
                  <a:cubicBezTo>
                    <a:pt x="638" y="285"/>
                    <a:pt x="639" y="283"/>
                    <a:pt x="640" y="283"/>
                  </a:cubicBezTo>
                  <a:cubicBezTo>
                    <a:pt x="642" y="282"/>
                    <a:pt x="644" y="283"/>
                    <a:pt x="644" y="284"/>
                  </a:cubicBezTo>
                  <a:close/>
                  <a:moveTo>
                    <a:pt x="649" y="296"/>
                  </a:moveTo>
                  <a:lnTo>
                    <a:pt x="649" y="296"/>
                  </a:lnTo>
                  <a:cubicBezTo>
                    <a:pt x="649" y="298"/>
                    <a:pt x="649" y="300"/>
                    <a:pt x="647" y="300"/>
                  </a:cubicBezTo>
                  <a:cubicBezTo>
                    <a:pt x="645" y="301"/>
                    <a:pt x="643" y="300"/>
                    <a:pt x="643" y="298"/>
                  </a:cubicBezTo>
                  <a:lnTo>
                    <a:pt x="643" y="298"/>
                  </a:lnTo>
                  <a:cubicBezTo>
                    <a:pt x="642" y="297"/>
                    <a:pt x="643" y="295"/>
                    <a:pt x="645" y="294"/>
                  </a:cubicBezTo>
                  <a:cubicBezTo>
                    <a:pt x="647" y="294"/>
                    <a:pt x="648" y="295"/>
                    <a:pt x="649" y="296"/>
                  </a:cubicBezTo>
                  <a:close/>
                  <a:moveTo>
                    <a:pt x="653" y="308"/>
                  </a:moveTo>
                  <a:lnTo>
                    <a:pt x="653" y="308"/>
                  </a:lnTo>
                  <a:cubicBezTo>
                    <a:pt x="654" y="310"/>
                    <a:pt x="653" y="311"/>
                    <a:pt x="651" y="312"/>
                  </a:cubicBezTo>
                  <a:cubicBezTo>
                    <a:pt x="649" y="312"/>
                    <a:pt x="648" y="312"/>
                    <a:pt x="647" y="310"/>
                  </a:cubicBezTo>
                  <a:lnTo>
                    <a:pt x="647" y="310"/>
                  </a:lnTo>
                  <a:cubicBezTo>
                    <a:pt x="647" y="308"/>
                    <a:pt x="648" y="307"/>
                    <a:pt x="649" y="306"/>
                  </a:cubicBezTo>
                  <a:cubicBezTo>
                    <a:pt x="651" y="305"/>
                    <a:pt x="653" y="306"/>
                    <a:pt x="653" y="308"/>
                  </a:cubicBezTo>
                  <a:close/>
                  <a:moveTo>
                    <a:pt x="657" y="321"/>
                  </a:moveTo>
                  <a:lnTo>
                    <a:pt x="657" y="321"/>
                  </a:lnTo>
                  <a:cubicBezTo>
                    <a:pt x="657" y="322"/>
                    <a:pt x="656" y="324"/>
                    <a:pt x="654" y="324"/>
                  </a:cubicBezTo>
                  <a:cubicBezTo>
                    <a:pt x="653" y="324"/>
                    <a:pt x="651" y="322"/>
                    <a:pt x="651" y="321"/>
                  </a:cubicBezTo>
                  <a:lnTo>
                    <a:pt x="651" y="321"/>
                  </a:lnTo>
                  <a:cubicBezTo>
                    <a:pt x="651" y="319"/>
                    <a:pt x="653" y="318"/>
                    <a:pt x="654" y="318"/>
                  </a:cubicBezTo>
                  <a:cubicBezTo>
                    <a:pt x="656" y="318"/>
                    <a:pt x="657" y="319"/>
                    <a:pt x="657" y="321"/>
                  </a:cubicBezTo>
                  <a:close/>
                  <a:moveTo>
                    <a:pt x="661" y="333"/>
                  </a:moveTo>
                  <a:lnTo>
                    <a:pt x="661" y="333"/>
                  </a:lnTo>
                  <a:cubicBezTo>
                    <a:pt x="661" y="334"/>
                    <a:pt x="660" y="336"/>
                    <a:pt x="658" y="336"/>
                  </a:cubicBezTo>
                  <a:cubicBezTo>
                    <a:pt x="656" y="336"/>
                    <a:pt x="655" y="334"/>
                    <a:pt x="655" y="333"/>
                  </a:cubicBezTo>
                  <a:lnTo>
                    <a:pt x="655" y="333"/>
                  </a:lnTo>
                  <a:cubicBezTo>
                    <a:pt x="655" y="331"/>
                    <a:pt x="656" y="330"/>
                    <a:pt x="658" y="330"/>
                  </a:cubicBezTo>
                  <a:cubicBezTo>
                    <a:pt x="660" y="330"/>
                    <a:pt x="661" y="331"/>
                    <a:pt x="661" y="333"/>
                  </a:cubicBezTo>
                  <a:close/>
                  <a:moveTo>
                    <a:pt x="665" y="345"/>
                  </a:moveTo>
                  <a:lnTo>
                    <a:pt x="665" y="345"/>
                  </a:lnTo>
                  <a:cubicBezTo>
                    <a:pt x="665" y="346"/>
                    <a:pt x="664" y="348"/>
                    <a:pt x="662" y="348"/>
                  </a:cubicBezTo>
                  <a:cubicBezTo>
                    <a:pt x="660" y="348"/>
                    <a:pt x="659" y="346"/>
                    <a:pt x="659" y="345"/>
                  </a:cubicBezTo>
                  <a:lnTo>
                    <a:pt x="659" y="345"/>
                  </a:lnTo>
                  <a:cubicBezTo>
                    <a:pt x="659" y="343"/>
                    <a:pt x="660" y="341"/>
                    <a:pt x="662" y="341"/>
                  </a:cubicBezTo>
                  <a:cubicBezTo>
                    <a:pt x="664" y="341"/>
                    <a:pt x="665" y="343"/>
                    <a:pt x="665" y="345"/>
                  </a:cubicBezTo>
                  <a:close/>
                  <a:moveTo>
                    <a:pt x="669" y="356"/>
                  </a:moveTo>
                  <a:lnTo>
                    <a:pt x="669" y="356"/>
                  </a:lnTo>
                  <a:cubicBezTo>
                    <a:pt x="669" y="358"/>
                    <a:pt x="668" y="360"/>
                    <a:pt x="666" y="360"/>
                  </a:cubicBezTo>
                  <a:cubicBezTo>
                    <a:pt x="664" y="360"/>
                    <a:pt x="663" y="358"/>
                    <a:pt x="663" y="356"/>
                  </a:cubicBezTo>
                  <a:lnTo>
                    <a:pt x="663" y="356"/>
                  </a:lnTo>
                  <a:cubicBezTo>
                    <a:pt x="663" y="355"/>
                    <a:pt x="664" y="353"/>
                    <a:pt x="666" y="353"/>
                  </a:cubicBezTo>
                  <a:cubicBezTo>
                    <a:pt x="668" y="353"/>
                    <a:pt x="669" y="355"/>
                    <a:pt x="669" y="356"/>
                  </a:cubicBezTo>
                  <a:close/>
                  <a:moveTo>
                    <a:pt x="672" y="368"/>
                  </a:moveTo>
                  <a:lnTo>
                    <a:pt x="672" y="368"/>
                  </a:lnTo>
                  <a:cubicBezTo>
                    <a:pt x="672" y="370"/>
                    <a:pt x="671" y="372"/>
                    <a:pt x="669" y="372"/>
                  </a:cubicBezTo>
                  <a:cubicBezTo>
                    <a:pt x="668" y="372"/>
                    <a:pt x="666" y="370"/>
                    <a:pt x="666" y="368"/>
                  </a:cubicBezTo>
                  <a:lnTo>
                    <a:pt x="666" y="368"/>
                  </a:lnTo>
                  <a:cubicBezTo>
                    <a:pt x="666" y="367"/>
                    <a:pt x="668" y="365"/>
                    <a:pt x="669" y="365"/>
                  </a:cubicBezTo>
                  <a:cubicBezTo>
                    <a:pt x="671" y="365"/>
                    <a:pt x="672" y="367"/>
                    <a:pt x="672" y="368"/>
                  </a:cubicBezTo>
                  <a:close/>
                  <a:moveTo>
                    <a:pt x="676" y="380"/>
                  </a:moveTo>
                  <a:lnTo>
                    <a:pt x="676" y="380"/>
                  </a:lnTo>
                  <a:cubicBezTo>
                    <a:pt x="676" y="382"/>
                    <a:pt x="675" y="384"/>
                    <a:pt x="673" y="384"/>
                  </a:cubicBezTo>
                  <a:cubicBezTo>
                    <a:pt x="671" y="384"/>
                    <a:pt x="670" y="382"/>
                    <a:pt x="670" y="380"/>
                  </a:cubicBezTo>
                  <a:lnTo>
                    <a:pt x="670" y="380"/>
                  </a:lnTo>
                  <a:cubicBezTo>
                    <a:pt x="670" y="379"/>
                    <a:pt x="671" y="377"/>
                    <a:pt x="673" y="377"/>
                  </a:cubicBezTo>
                  <a:cubicBezTo>
                    <a:pt x="675" y="377"/>
                    <a:pt x="676" y="379"/>
                    <a:pt x="676" y="380"/>
                  </a:cubicBezTo>
                  <a:close/>
                  <a:moveTo>
                    <a:pt x="679" y="393"/>
                  </a:moveTo>
                  <a:lnTo>
                    <a:pt x="679" y="393"/>
                  </a:lnTo>
                  <a:cubicBezTo>
                    <a:pt x="679" y="394"/>
                    <a:pt x="678" y="396"/>
                    <a:pt x="676" y="396"/>
                  </a:cubicBezTo>
                  <a:cubicBezTo>
                    <a:pt x="674" y="396"/>
                    <a:pt x="673" y="394"/>
                    <a:pt x="673" y="393"/>
                  </a:cubicBezTo>
                  <a:lnTo>
                    <a:pt x="673" y="393"/>
                  </a:lnTo>
                  <a:cubicBezTo>
                    <a:pt x="673" y="391"/>
                    <a:pt x="674" y="389"/>
                    <a:pt x="676" y="389"/>
                  </a:cubicBezTo>
                  <a:cubicBezTo>
                    <a:pt x="678" y="389"/>
                    <a:pt x="679" y="391"/>
                    <a:pt x="679" y="393"/>
                  </a:cubicBezTo>
                  <a:close/>
                  <a:moveTo>
                    <a:pt x="682" y="405"/>
                  </a:moveTo>
                  <a:lnTo>
                    <a:pt x="682" y="405"/>
                  </a:lnTo>
                  <a:cubicBezTo>
                    <a:pt x="682" y="406"/>
                    <a:pt x="681" y="408"/>
                    <a:pt x="679" y="408"/>
                  </a:cubicBezTo>
                  <a:cubicBezTo>
                    <a:pt x="678" y="408"/>
                    <a:pt x="676" y="406"/>
                    <a:pt x="676" y="405"/>
                  </a:cubicBezTo>
                  <a:lnTo>
                    <a:pt x="676" y="405"/>
                  </a:lnTo>
                  <a:cubicBezTo>
                    <a:pt x="676" y="403"/>
                    <a:pt x="678" y="402"/>
                    <a:pt x="679" y="402"/>
                  </a:cubicBezTo>
                  <a:cubicBezTo>
                    <a:pt x="681" y="402"/>
                    <a:pt x="682" y="403"/>
                    <a:pt x="682" y="405"/>
                  </a:cubicBezTo>
                  <a:close/>
                  <a:moveTo>
                    <a:pt x="686" y="417"/>
                  </a:moveTo>
                  <a:lnTo>
                    <a:pt x="686" y="417"/>
                  </a:lnTo>
                  <a:cubicBezTo>
                    <a:pt x="686" y="418"/>
                    <a:pt x="684" y="420"/>
                    <a:pt x="682" y="420"/>
                  </a:cubicBezTo>
                  <a:cubicBezTo>
                    <a:pt x="681" y="420"/>
                    <a:pt x="679" y="418"/>
                    <a:pt x="679" y="417"/>
                  </a:cubicBezTo>
                  <a:lnTo>
                    <a:pt x="679" y="417"/>
                  </a:lnTo>
                  <a:cubicBezTo>
                    <a:pt x="679" y="415"/>
                    <a:pt x="681" y="414"/>
                    <a:pt x="682" y="414"/>
                  </a:cubicBezTo>
                  <a:cubicBezTo>
                    <a:pt x="684" y="414"/>
                    <a:pt x="686" y="415"/>
                    <a:pt x="686" y="417"/>
                  </a:cubicBezTo>
                  <a:close/>
                  <a:moveTo>
                    <a:pt x="688" y="429"/>
                  </a:moveTo>
                  <a:lnTo>
                    <a:pt x="688" y="429"/>
                  </a:lnTo>
                  <a:cubicBezTo>
                    <a:pt x="688" y="431"/>
                    <a:pt x="687" y="432"/>
                    <a:pt x="685" y="432"/>
                  </a:cubicBezTo>
                  <a:cubicBezTo>
                    <a:pt x="684" y="432"/>
                    <a:pt x="682" y="431"/>
                    <a:pt x="682" y="429"/>
                  </a:cubicBezTo>
                  <a:lnTo>
                    <a:pt x="682" y="429"/>
                  </a:lnTo>
                  <a:cubicBezTo>
                    <a:pt x="682" y="427"/>
                    <a:pt x="684" y="426"/>
                    <a:pt x="685" y="426"/>
                  </a:cubicBezTo>
                  <a:cubicBezTo>
                    <a:pt x="687" y="426"/>
                    <a:pt x="688" y="427"/>
                    <a:pt x="688" y="429"/>
                  </a:cubicBezTo>
                  <a:close/>
                  <a:moveTo>
                    <a:pt x="691" y="441"/>
                  </a:moveTo>
                  <a:lnTo>
                    <a:pt x="691" y="441"/>
                  </a:lnTo>
                  <a:cubicBezTo>
                    <a:pt x="691" y="443"/>
                    <a:pt x="690" y="444"/>
                    <a:pt x="688" y="444"/>
                  </a:cubicBezTo>
                  <a:cubicBezTo>
                    <a:pt x="686" y="444"/>
                    <a:pt x="685" y="443"/>
                    <a:pt x="685" y="441"/>
                  </a:cubicBezTo>
                  <a:lnTo>
                    <a:pt x="685" y="441"/>
                  </a:lnTo>
                  <a:cubicBezTo>
                    <a:pt x="685" y="439"/>
                    <a:pt x="686" y="438"/>
                    <a:pt x="688" y="438"/>
                  </a:cubicBezTo>
                  <a:cubicBezTo>
                    <a:pt x="690" y="438"/>
                    <a:pt x="691" y="439"/>
                    <a:pt x="691" y="441"/>
                  </a:cubicBezTo>
                  <a:close/>
                  <a:moveTo>
                    <a:pt x="694" y="453"/>
                  </a:moveTo>
                  <a:lnTo>
                    <a:pt x="694" y="453"/>
                  </a:lnTo>
                  <a:cubicBezTo>
                    <a:pt x="694" y="455"/>
                    <a:pt x="693" y="456"/>
                    <a:pt x="691" y="456"/>
                  </a:cubicBezTo>
                  <a:cubicBezTo>
                    <a:pt x="689" y="456"/>
                    <a:pt x="688" y="455"/>
                    <a:pt x="688" y="453"/>
                  </a:cubicBezTo>
                  <a:lnTo>
                    <a:pt x="688" y="453"/>
                  </a:lnTo>
                  <a:cubicBezTo>
                    <a:pt x="688" y="452"/>
                    <a:pt x="689" y="450"/>
                    <a:pt x="691" y="450"/>
                  </a:cubicBezTo>
                  <a:cubicBezTo>
                    <a:pt x="693" y="450"/>
                    <a:pt x="694" y="452"/>
                    <a:pt x="694" y="453"/>
                  </a:cubicBezTo>
                  <a:close/>
                  <a:moveTo>
                    <a:pt x="697" y="466"/>
                  </a:moveTo>
                  <a:lnTo>
                    <a:pt x="697" y="466"/>
                  </a:lnTo>
                  <a:cubicBezTo>
                    <a:pt x="697" y="467"/>
                    <a:pt x="695" y="469"/>
                    <a:pt x="693" y="469"/>
                  </a:cubicBezTo>
                  <a:cubicBezTo>
                    <a:pt x="692" y="469"/>
                    <a:pt x="690" y="467"/>
                    <a:pt x="690" y="466"/>
                  </a:cubicBezTo>
                  <a:lnTo>
                    <a:pt x="690" y="466"/>
                  </a:lnTo>
                  <a:cubicBezTo>
                    <a:pt x="690" y="464"/>
                    <a:pt x="692" y="462"/>
                    <a:pt x="693" y="462"/>
                  </a:cubicBezTo>
                  <a:cubicBezTo>
                    <a:pt x="695" y="462"/>
                    <a:pt x="697" y="464"/>
                    <a:pt x="697" y="466"/>
                  </a:cubicBezTo>
                  <a:close/>
                  <a:moveTo>
                    <a:pt x="699" y="478"/>
                  </a:moveTo>
                  <a:lnTo>
                    <a:pt x="699" y="478"/>
                  </a:lnTo>
                  <a:cubicBezTo>
                    <a:pt x="699" y="480"/>
                    <a:pt x="698" y="481"/>
                    <a:pt x="696" y="481"/>
                  </a:cubicBezTo>
                  <a:cubicBezTo>
                    <a:pt x="694" y="481"/>
                    <a:pt x="693" y="480"/>
                    <a:pt x="693" y="478"/>
                  </a:cubicBezTo>
                  <a:lnTo>
                    <a:pt x="693" y="478"/>
                  </a:lnTo>
                  <a:cubicBezTo>
                    <a:pt x="693" y="476"/>
                    <a:pt x="694" y="475"/>
                    <a:pt x="696" y="475"/>
                  </a:cubicBezTo>
                  <a:cubicBezTo>
                    <a:pt x="698" y="475"/>
                    <a:pt x="699" y="476"/>
                    <a:pt x="699" y="478"/>
                  </a:cubicBezTo>
                  <a:close/>
                  <a:moveTo>
                    <a:pt x="702" y="490"/>
                  </a:moveTo>
                  <a:lnTo>
                    <a:pt x="702" y="490"/>
                  </a:lnTo>
                  <a:cubicBezTo>
                    <a:pt x="702" y="492"/>
                    <a:pt x="700" y="493"/>
                    <a:pt x="698" y="493"/>
                  </a:cubicBezTo>
                  <a:cubicBezTo>
                    <a:pt x="697" y="493"/>
                    <a:pt x="695" y="492"/>
                    <a:pt x="695" y="490"/>
                  </a:cubicBezTo>
                  <a:lnTo>
                    <a:pt x="695" y="490"/>
                  </a:lnTo>
                  <a:cubicBezTo>
                    <a:pt x="695" y="488"/>
                    <a:pt x="697" y="487"/>
                    <a:pt x="698" y="487"/>
                  </a:cubicBezTo>
                  <a:cubicBezTo>
                    <a:pt x="700" y="487"/>
                    <a:pt x="702" y="488"/>
                    <a:pt x="702" y="490"/>
                  </a:cubicBezTo>
                  <a:close/>
                  <a:moveTo>
                    <a:pt x="704" y="502"/>
                  </a:moveTo>
                  <a:lnTo>
                    <a:pt x="704" y="502"/>
                  </a:lnTo>
                  <a:cubicBezTo>
                    <a:pt x="704" y="504"/>
                    <a:pt x="702" y="505"/>
                    <a:pt x="701" y="505"/>
                  </a:cubicBezTo>
                  <a:cubicBezTo>
                    <a:pt x="699" y="505"/>
                    <a:pt x="698" y="504"/>
                    <a:pt x="698" y="502"/>
                  </a:cubicBezTo>
                  <a:lnTo>
                    <a:pt x="698" y="502"/>
                  </a:lnTo>
                  <a:cubicBezTo>
                    <a:pt x="698" y="501"/>
                    <a:pt x="699" y="499"/>
                    <a:pt x="701" y="499"/>
                  </a:cubicBezTo>
                  <a:cubicBezTo>
                    <a:pt x="702" y="499"/>
                    <a:pt x="704" y="501"/>
                    <a:pt x="704" y="502"/>
                  </a:cubicBezTo>
                  <a:close/>
                  <a:moveTo>
                    <a:pt x="706" y="515"/>
                  </a:moveTo>
                  <a:lnTo>
                    <a:pt x="706" y="515"/>
                  </a:lnTo>
                  <a:cubicBezTo>
                    <a:pt x="706" y="516"/>
                    <a:pt x="705" y="518"/>
                    <a:pt x="703" y="518"/>
                  </a:cubicBezTo>
                  <a:cubicBezTo>
                    <a:pt x="701" y="518"/>
                    <a:pt x="700" y="516"/>
                    <a:pt x="700" y="515"/>
                  </a:cubicBezTo>
                  <a:lnTo>
                    <a:pt x="700" y="515"/>
                  </a:lnTo>
                  <a:cubicBezTo>
                    <a:pt x="700" y="513"/>
                    <a:pt x="701" y="512"/>
                    <a:pt x="703" y="512"/>
                  </a:cubicBezTo>
                  <a:cubicBezTo>
                    <a:pt x="705" y="512"/>
                    <a:pt x="706" y="513"/>
                    <a:pt x="706" y="515"/>
                  </a:cubicBezTo>
                  <a:close/>
                  <a:moveTo>
                    <a:pt x="708" y="527"/>
                  </a:moveTo>
                  <a:lnTo>
                    <a:pt x="708" y="527"/>
                  </a:lnTo>
                  <a:cubicBezTo>
                    <a:pt x="708" y="529"/>
                    <a:pt x="707" y="530"/>
                    <a:pt x="705" y="530"/>
                  </a:cubicBezTo>
                  <a:cubicBezTo>
                    <a:pt x="703" y="530"/>
                    <a:pt x="702" y="529"/>
                    <a:pt x="702" y="527"/>
                  </a:cubicBezTo>
                  <a:lnTo>
                    <a:pt x="702" y="527"/>
                  </a:lnTo>
                  <a:cubicBezTo>
                    <a:pt x="702" y="525"/>
                    <a:pt x="703" y="524"/>
                    <a:pt x="705" y="524"/>
                  </a:cubicBezTo>
                  <a:cubicBezTo>
                    <a:pt x="707" y="524"/>
                    <a:pt x="708" y="525"/>
                    <a:pt x="708" y="527"/>
                  </a:cubicBezTo>
                  <a:close/>
                  <a:moveTo>
                    <a:pt x="710" y="539"/>
                  </a:moveTo>
                  <a:lnTo>
                    <a:pt x="710" y="539"/>
                  </a:lnTo>
                  <a:cubicBezTo>
                    <a:pt x="710" y="541"/>
                    <a:pt x="709" y="542"/>
                    <a:pt x="707" y="542"/>
                  </a:cubicBezTo>
                  <a:cubicBezTo>
                    <a:pt x="705" y="542"/>
                    <a:pt x="704" y="541"/>
                    <a:pt x="704" y="539"/>
                  </a:cubicBezTo>
                  <a:lnTo>
                    <a:pt x="704" y="539"/>
                  </a:lnTo>
                  <a:cubicBezTo>
                    <a:pt x="704" y="538"/>
                    <a:pt x="705" y="536"/>
                    <a:pt x="707" y="536"/>
                  </a:cubicBezTo>
                  <a:cubicBezTo>
                    <a:pt x="709" y="536"/>
                    <a:pt x="710" y="538"/>
                    <a:pt x="710" y="539"/>
                  </a:cubicBezTo>
                  <a:close/>
                  <a:moveTo>
                    <a:pt x="712" y="552"/>
                  </a:moveTo>
                  <a:lnTo>
                    <a:pt x="712" y="552"/>
                  </a:lnTo>
                  <a:cubicBezTo>
                    <a:pt x="712" y="553"/>
                    <a:pt x="710" y="555"/>
                    <a:pt x="709" y="555"/>
                  </a:cubicBezTo>
                  <a:cubicBezTo>
                    <a:pt x="707" y="555"/>
                    <a:pt x="706" y="553"/>
                    <a:pt x="706" y="552"/>
                  </a:cubicBezTo>
                  <a:lnTo>
                    <a:pt x="706" y="552"/>
                  </a:lnTo>
                  <a:cubicBezTo>
                    <a:pt x="706" y="550"/>
                    <a:pt x="707" y="549"/>
                    <a:pt x="709" y="549"/>
                  </a:cubicBezTo>
                  <a:cubicBezTo>
                    <a:pt x="710" y="549"/>
                    <a:pt x="712" y="550"/>
                    <a:pt x="712" y="552"/>
                  </a:cubicBezTo>
                  <a:close/>
                  <a:moveTo>
                    <a:pt x="714" y="564"/>
                  </a:moveTo>
                  <a:lnTo>
                    <a:pt x="714" y="564"/>
                  </a:lnTo>
                  <a:cubicBezTo>
                    <a:pt x="714" y="566"/>
                    <a:pt x="712" y="567"/>
                    <a:pt x="710" y="567"/>
                  </a:cubicBezTo>
                  <a:cubicBezTo>
                    <a:pt x="709" y="567"/>
                    <a:pt x="707" y="566"/>
                    <a:pt x="707" y="564"/>
                  </a:cubicBezTo>
                  <a:lnTo>
                    <a:pt x="707" y="564"/>
                  </a:lnTo>
                  <a:cubicBezTo>
                    <a:pt x="707" y="562"/>
                    <a:pt x="709" y="561"/>
                    <a:pt x="710" y="561"/>
                  </a:cubicBezTo>
                  <a:cubicBezTo>
                    <a:pt x="712" y="561"/>
                    <a:pt x="714" y="562"/>
                    <a:pt x="714" y="564"/>
                  </a:cubicBezTo>
                  <a:close/>
                  <a:moveTo>
                    <a:pt x="715" y="577"/>
                  </a:moveTo>
                  <a:lnTo>
                    <a:pt x="715" y="577"/>
                  </a:lnTo>
                  <a:cubicBezTo>
                    <a:pt x="715" y="578"/>
                    <a:pt x="714" y="580"/>
                    <a:pt x="712" y="580"/>
                  </a:cubicBezTo>
                  <a:cubicBezTo>
                    <a:pt x="710" y="580"/>
                    <a:pt x="709" y="578"/>
                    <a:pt x="709" y="577"/>
                  </a:cubicBezTo>
                  <a:lnTo>
                    <a:pt x="709" y="577"/>
                  </a:lnTo>
                  <a:cubicBezTo>
                    <a:pt x="709" y="575"/>
                    <a:pt x="710" y="573"/>
                    <a:pt x="712" y="573"/>
                  </a:cubicBezTo>
                  <a:cubicBezTo>
                    <a:pt x="714" y="573"/>
                    <a:pt x="715" y="575"/>
                    <a:pt x="715" y="577"/>
                  </a:cubicBezTo>
                  <a:close/>
                  <a:moveTo>
                    <a:pt x="717" y="589"/>
                  </a:moveTo>
                  <a:lnTo>
                    <a:pt x="717" y="589"/>
                  </a:lnTo>
                  <a:cubicBezTo>
                    <a:pt x="717" y="591"/>
                    <a:pt x="715" y="592"/>
                    <a:pt x="714" y="592"/>
                  </a:cubicBezTo>
                  <a:cubicBezTo>
                    <a:pt x="712" y="592"/>
                    <a:pt x="711" y="591"/>
                    <a:pt x="711" y="589"/>
                  </a:cubicBezTo>
                  <a:lnTo>
                    <a:pt x="711" y="589"/>
                  </a:lnTo>
                  <a:cubicBezTo>
                    <a:pt x="711" y="587"/>
                    <a:pt x="712" y="586"/>
                    <a:pt x="714" y="586"/>
                  </a:cubicBezTo>
                  <a:cubicBezTo>
                    <a:pt x="715" y="586"/>
                    <a:pt x="717" y="587"/>
                    <a:pt x="717" y="589"/>
                  </a:cubicBezTo>
                  <a:close/>
                  <a:moveTo>
                    <a:pt x="718" y="601"/>
                  </a:moveTo>
                  <a:lnTo>
                    <a:pt x="718" y="601"/>
                  </a:lnTo>
                  <a:cubicBezTo>
                    <a:pt x="718" y="603"/>
                    <a:pt x="717" y="604"/>
                    <a:pt x="715" y="604"/>
                  </a:cubicBezTo>
                  <a:cubicBezTo>
                    <a:pt x="713" y="604"/>
                    <a:pt x="712" y="603"/>
                    <a:pt x="712" y="601"/>
                  </a:cubicBezTo>
                  <a:lnTo>
                    <a:pt x="712" y="601"/>
                  </a:lnTo>
                  <a:cubicBezTo>
                    <a:pt x="712" y="600"/>
                    <a:pt x="713" y="598"/>
                    <a:pt x="715" y="598"/>
                  </a:cubicBezTo>
                  <a:cubicBezTo>
                    <a:pt x="717" y="598"/>
                    <a:pt x="718" y="600"/>
                    <a:pt x="718" y="601"/>
                  </a:cubicBezTo>
                  <a:close/>
                  <a:moveTo>
                    <a:pt x="720" y="614"/>
                  </a:moveTo>
                  <a:lnTo>
                    <a:pt x="720" y="614"/>
                  </a:lnTo>
                  <a:cubicBezTo>
                    <a:pt x="720" y="615"/>
                    <a:pt x="718" y="617"/>
                    <a:pt x="717" y="617"/>
                  </a:cubicBezTo>
                  <a:cubicBezTo>
                    <a:pt x="715" y="617"/>
                    <a:pt x="713" y="615"/>
                    <a:pt x="713" y="614"/>
                  </a:cubicBezTo>
                  <a:lnTo>
                    <a:pt x="713" y="614"/>
                  </a:lnTo>
                  <a:cubicBezTo>
                    <a:pt x="713" y="612"/>
                    <a:pt x="715" y="611"/>
                    <a:pt x="717" y="611"/>
                  </a:cubicBezTo>
                  <a:cubicBezTo>
                    <a:pt x="718" y="611"/>
                    <a:pt x="720" y="612"/>
                    <a:pt x="720" y="614"/>
                  </a:cubicBezTo>
                  <a:close/>
                  <a:moveTo>
                    <a:pt x="721" y="626"/>
                  </a:moveTo>
                  <a:lnTo>
                    <a:pt x="721" y="626"/>
                  </a:lnTo>
                  <a:cubicBezTo>
                    <a:pt x="721" y="628"/>
                    <a:pt x="720" y="629"/>
                    <a:pt x="718" y="629"/>
                  </a:cubicBezTo>
                  <a:cubicBezTo>
                    <a:pt x="716" y="629"/>
                    <a:pt x="715" y="628"/>
                    <a:pt x="715" y="626"/>
                  </a:cubicBezTo>
                  <a:lnTo>
                    <a:pt x="715" y="626"/>
                  </a:lnTo>
                  <a:cubicBezTo>
                    <a:pt x="715" y="624"/>
                    <a:pt x="716" y="623"/>
                    <a:pt x="718" y="623"/>
                  </a:cubicBezTo>
                  <a:cubicBezTo>
                    <a:pt x="720" y="623"/>
                    <a:pt x="721" y="624"/>
                    <a:pt x="721" y="626"/>
                  </a:cubicBezTo>
                  <a:close/>
                  <a:moveTo>
                    <a:pt x="722" y="639"/>
                  </a:moveTo>
                  <a:lnTo>
                    <a:pt x="722" y="639"/>
                  </a:lnTo>
                  <a:cubicBezTo>
                    <a:pt x="722" y="640"/>
                    <a:pt x="721" y="642"/>
                    <a:pt x="719" y="642"/>
                  </a:cubicBezTo>
                  <a:cubicBezTo>
                    <a:pt x="717" y="642"/>
                    <a:pt x="716" y="640"/>
                    <a:pt x="716" y="639"/>
                  </a:cubicBezTo>
                  <a:lnTo>
                    <a:pt x="716" y="639"/>
                  </a:lnTo>
                  <a:cubicBezTo>
                    <a:pt x="716" y="637"/>
                    <a:pt x="717" y="636"/>
                    <a:pt x="719" y="636"/>
                  </a:cubicBezTo>
                  <a:cubicBezTo>
                    <a:pt x="721" y="636"/>
                    <a:pt x="722" y="637"/>
                    <a:pt x="722" y="639"/>
                  </a:cubicBezTo>
                  <a:close/>
                  <a:moveTo>
                    <a:pt x="723" y="651"/>
                  </a:moveTo>
                  <a:lnTo>
                    <a:pt x="723" y="651"/>
                  </a:lnTo>
                  <a:cubicBezTo>
                    <a:pt x="723" y="653"/>
                    <a:pt x="722" y="654"/>
                    <a:pt x="720" y="654"/>
                  </a:cubicBezTo>
                  <a:cubicBezTo>
                    <a:pt x="718" y="654"/>
                    <a:pt x="717" y="653"/>
                    <a:pt x="717" y="651"/>
                  </a:cubicBezTo>
                  <a:lnTo>
                    <a:pt x="717" y="651"/>
                  </a:lnTo>
                  <a:cubicBezTo>
                    <a:pt x="717" y="649"/>
                    <a:pt x="718" y="648"/>
                    <a:pt x="720" y="648"/>
                  </a:cubicBezTo>
                  <a:cubicBezTo>
                    <a:pt x="722" y="648"/>
                    <a:pt x="723" y="649"/>
                    <a:pt x="723" y="651"/>
                  </a:cubicBezTo>
                  <a:close/>
                  <a:moveTo>
                    <a:pt x="724" y="664"/>
                  </a:moveTo>
                  <a:lnTo>
                    <a:pt x="724" y="664"/>
                  </a:lnTo>
                  <a:cubicBezTo>
                    <a:pt x="724" y="665"/>
                    <a:pt x="723" y="667"/>
                    <a:pt x="721" y="667"/>
                  </a:cubicBezTo>
                  <a:cubicBezTo>
                    <a:pt x="719" y="667"/>
                    <a:pt x="718" y="665"/>
                    <a:pt x="718" y="664"/>
                  </a:cubicBezTo>
                  <a:lnTo>
                    <a:pt x="718" y="664"/>
                  </a:lnTo>
                  <a:cubicBezTo>
                    <a:pt x="718" y="662"/>
                    <a:pt x="719" y="660"/>
                    <a:pt x="721" y="660"/>
                  </a:cubicBezTo>
                  <a:cubicBezTo>
                    <a:pt x="723" y="660"/>
                    <a:pt x="724" y="662"/>
                    <a:pt x="724" y="664"/>
                  </a:cubicBezTo>
                  <a:close/>
                  <a:moveTo>
                    <a:pt x="725" y="676"/>
                  </a:moveTo>
                  <a:lnTo>
                    <a:pt x="725" y="676"/>
                  </a:lnTo>
                  <a:cubicBezTo>
                    <a:pt x="725" y="678"/>
                    <a:pt x="724" y="679"/>
                    <a:pt x="722" y="679"/>
                  </a:cubicBezTo>
                  <a:cubicBezTo>
                    <a:pt x="720" y="679"/>
                    <a:pt x="719" y="678"/>
                    <a:pt x="719" y="676"/>
                  </a:cubicBezTo>
                  <a:lnTo>
                    <a:pt x="719" y="676"/>
                  </a:lnTo>
                  <a:cubicBezTo>
                    <a:pt x="719" y="674"/>
                    <a:pt x="720" y="673"/>
                    <a:pt x="722" y="673"/>
                  </a:cubicBezTo>
                  <a:cubicBezTo>
                    <a:pt x="724" y="673"/>
                    <a:pt x="725" y="674"/>
                    <a:pt x="725" y="676"/>
                  </a:cubicBezTo>
                  <a:close/>
                  <a:moveTo>
                    <a:pt x="726" y="689"/>
                  </a:moveTo>
                  <a:lnTo>
                    <a:pt x="726" y="689"/>
                  </a:lnTo>
                  <a:cubicBezTo>
                    <a:pt x="726" y="690"/>
                    <a:pt x="724" y="692"/>
                    <a:pt x="723" y="692"/>
                  </a:cubicBezTo>
                  <a:cubicBezTo>
                    <a:pt x="721" y="692"/>
                    <a:pt x="720" y="690"/>
                    <a:pt x="720" y="689"/>
                  </a:cubicBezTo>
                  <a:lnTo>
                    <a:pt x="720" y="689"/>
                  </a:lnTo>
                  <a:cubicBezTo>
                    <a:pt x="720" y="687"/>
                    <a:pt x="721" y="685"/>
                    <a:pt x="723" y="685"/>
                  </a:cubicBezTo>
                  <a:cubicBezTo>
                    <a:pt x="724" y="685"/>
                    <a:pt x="726" y="687"/>
                    <a:pt x="726" y="689"/>
                  </a:cubicBezTo>
                  <a:close/>
                  <a:moveTo>
                    <a:pt x="727" y="701"/>
                  </a:moveTo>
                  <a:lnTo>
                    <a:pt x="727" y="701"/>
                  </a:lnTo>
                  <a:cubicBezTo>
                    <a:pt x="727" y="703"/>
                    <a:pt x="725" y="704"/>
                    <a:pt x="723" y="704"/>
                  </a:cubicBezTo>
                  <a:cubicBezTo>
                    <a:pt x="722" y="704"/>
                    <a:pt x="720" y="703"/>
                    <a:pt x="720" y="701"/>
                  </a:cubicBezTo>
                  <a:lnTo>
                    <a:pt x="720" y="701"/>
                  </a:lnTo>
                  <a:cubicBezTo>
                    <a:pt x="720" y="699"/>
                    <a:pt x="722" y="698"/>
                    <a:pt x="723" y="698"/>
                  </a:cubicBezTo>
                  <a:cubicBezTo>
                    <a:pt x="725" y="698"/>
                    <a:pt x="727" y="699"/>
                    <a:pt x="727" y="701"/>
                  </a:cubicBezTo>
                  <a:close/>
                  <a:moveTo>
                    <a:pt x="727" y="714"/>
                  </a:moveTo>
                  <a:lnTo>
                    <a:pt x="727" y="714"/>
                  </a:lnTo>
                  <a:cubicBezTo>
                    <a:pt x="727" y="715"/>
                    <a:pt x="726" y="717"/>
                    <a:pt x="724" y="717"/>
                  </a:cubicBezTo>
                  <a:cubicBezTo>
                    <a:pt x="722" y="717"/>
                    <a:pt x="721" y="715"/>
                    <a:pt x="721" y="714"/>
                  </a:cubicBezTo>
                  <a:lnTo>
                    <a:pt x="721" y="714"/>
                  </a:lnTo>
                  <a:cubicBezTo>
                    <a:pt x="721" y="712"/>
                    <a:pt x="722" y="710"/>
                    <a:pt x="724" y="710"/>
                  </a:cubicBezTo>
                  <a:cubicBezTo>
                    <a:pt x="726" y="710"/>
                    <a:pt x="727" y="712"/>
                    <a:pt x="727" y="714"/>
                  </a:cubicBezTo>
                  <a:close/>
                  <a:moveTo>
                    <a:pt x="728" y="726"/>
                  </a:moveTo>
                  <a:lnTo>
                    <a:pt x="728" y="726"/>
                  </a:lnTo>
                  <a:cubicBezTo>
                    <a:pt x="728" y="728"/>
                    <a:pt x="726" y="729"/>
                    <a:pt x="725" y="729"/>
                  </a:cubicBezTo>
                  <a:cubicBezTo>
                    <a:pt x="723" y="729"/>
                    <a:pt x="721" y="728"/>
                    <a:pt x="721" y="726"/>
                  </a:cubicBezTo>
                  <a:lnTo>
                    <a:pt x="721" y="726"/>
                  </a:lnTo>
                  <a:cubicBezTo>
                    <a:pt x="721" y="724"/>
                    <a:pt x="723" y="723"/>
                    <a:pt x="725" y="723"/>
                  </a:cubicBezTo>
                  <a:cubicBezTo>
                    <a:pt x="726" y="723"/>
                    <a:pt x="728" y="724"/>
                    <a:pt x="728" y="726"/>
                  </a:cubicBezTo>
                  <a:close/>
                  <a:moveTo>
                    <a:pt x="728" y="738"/>
                  </a:moveTo>
                  <a:lnTo>
                    <a:pt x="728" y="739"/>
                  </a:lnTo>
                  <a:cubicBezTo>
                    <a:pt x="728" y="740"/>
                    <a:pt x="727" y="742"/>
                    <a:pt x="725" y="742"/>
                  </a:cubicBezTo>
                  <a:cubicBezTo>
                    <a:pt x="723" y="742"/>
                    <a:pt x="722" y="740"/>
                    <a:pt x="722" y="739"/>
                  </a:cubicBezTo>
                  <a:lnTo>
                    <a:pt x="722" y="738"/>
                  </a:lnTo>
                  <a:cubicBezTo>
                    <a:pt x="722" y="737"/>
                    <a:pt x="723" y="735"/>
                    <a:pt x="725" y="735"/>
                  </a:cubicBezTo>
                  <a:cubicBezTo>
                    <a:pt x="727" y="735"/>
                    <a:pt x="728" y="737"/>
                    <a:pt x="728" y="738"/>
                  </a:cubicBezTo>
                  <a:close/>
                  <a:moveTo>
                    <a:pt x="729" y="751"/>
                  </a:moveTo>
                  <a:lnTo>
                    <a:pt x="729" y="751"/>
                  </a:lnTo>
                  <a:cubicBezTo>
                    <a:pt x="729" y="753"/>
                    <a:pt x="727" y="754"/>
                    <a:pt x="725" y="754"/>
                  </a:cubicBezTo>
                  <a:cubicBezTo>
                    <a:pt x="724" y="754"/>
                    <a:pt x="722" y="753"/>
                    <a:pt x="722" y="751"/>
                  </a:cubicBezTo>
                  <a:lnTo>
                    <a:pt x="722" y="751"/>
                  </a:lnTo>
                  <a:cubicBezTo>
                    <a:pt x="722" y="749"/>
                    <a:pt x="724" y="748"/>
                    <a:pt x="725" y="748"/>
                  </a:cubicBezTo>
                  <a:cubicBezTo>
                    <a:pt x="727" y="748"/>
                    <a:pt x="729" y="749"/>
                    <a:pt x="729" y="751"/>
                  </a:cubicBezTo>
                  <a:close/>
                  <a:moveTo>
                    <a:pt x="729" y="764"/>
                  </a:moveTo>
                  <a:lnTo>
                    <a:pt x="729" y="764"/>
                  </a:lnTo>
                  <a:cubicBezTo>
                    <a:pt x="729" y="765"/>
                    <a:pt x="727" y="767"/>
                    <a:pt x="726" y="767"/>
                  </a:cubicBezTo>
                  <a:cubicBezTo>
                    <a:pt x="724" y="767"/>
                    <a:pt x="722" y="765"/>
                    <a:pt x="722" y="764"/>
                  </a:cubicBezTo>
                  <a:lnTo>
                    <a:pt x="722" y="764"/>
                  </a:lnTo>
                  <a:cubicBezTo>
                    <a:pt x="722" y="762"/>
                    <a:pt x="724" y="760"/>
                    <a:pt x="726" y="760"/>
                  </a:cubicBezTo>
                  <a:cubicBezTo>
                    <a:pt x="727" y="760"/>
                    <a:pt x="729" y="762"/>
                    <a:pt x="729" y="764"/>
                  </a:cubicBezTo>
                  <a:close/>
                  <a:moveTo>
                    <a:pt x="729" y="776"/>
                  </a:moveTo>
                  <a:lnTo>
                    <a:pt x="729" y="776"/>
                  </a:lnTo>
                  <a:cubicBezTo>
                    <a:pt x="729" y="778"/>
                    <a:pt x="727" y="779"/>
                    <a:pt x="726" y="779"/>
                  </a:cubicBezTo>
                  <a:cubicBezTo>
                    <a:pt x="724" y="779"/>
                    <a:pt x="723" y="778"/>
                    <a:pt x="723" y="776"/>
                  </a:cubicBezTo>
                  <a:lnTo>
                    <a:pt x="723" y="776"/>
                  </a:lnTo>
                  <a:cubicBezTo>
                    <a:pt x="723" y="774"/>
                    <a:pt x="724" y="773"/>
                    <a:pt x="726" y="773"/>
                  </a:cubicBezTo>
                  <a:cubicBezTo>
                    <a:pt x="727" y="773"/>
                    <a:pt x="729" y="774"/>
                    <a:pt x="729" y="776"/>
                  </a:cubicBezTo>
                  <a:close/>
                  <a:moveTo>
                    <a:pt x="729" y="789"/>
                  </a:moveTo>
                  <a:lnTo>
                    <a:pt x="729" y="789"/>
                  </a:lnTo>
                  <a:cubicBezTo>
                    <a:pt x="729" y="790"/>
                    <a:pt x="728" y="792"/>
                    <a:pt x="726" y="792"/>
                  </a:cubicBezTo>
                  <a:cubicBezTo>
                    <a:pt x="724" y="792"/>
                    <a:pt x="723" y="790"/>
                    <a:pt x="723" y="789"/>
                  </a:cubicBezTo>
                  <a:lnTo>
                    <a:pt x="723" y="789"/>
                  </a:lnTo>
                  <a:cubicBezTo>
                    <a:pt x="723" y="787"/>
                    <a:pt x="724" y="785"/>
                    <a:pt x="726" y="785"/>
                  </a:cubicBezTo>
                  <a:cubicBezTo>
                    <a:pt x="728" y="785"/>
                    <a:pt x="729" y="787"/>
                    <a:pt x="729" y="789"/>
                  </a:cubicBezTo>
                  <a:close/>
                  <a:moveTo>
                    <a:pt x="729" y="802"/>
                  </a:moveTo>
                  <a:lnTo>
                    <a:pt x="729" y="802"/>
                  </a:lnTo>
                  <a:cubicBezTo>
                    <a:pt x="728" y="804"/>
                    <a:pt x="726" y="805"/>
                    <a:pt x="725" y="804"/>
                  </a:cubicBezTo>
                  <a:cubicBezTo>
                    <a:pt x="723" y="803"/>
                    <a:pt x="722" y="802"/>
                    <a:pt x="723" y="800"/>
                  </a:cubicBezTo>
                  <a:lnTo>
                    <a:pt x="723" y="800"/>
                  </a:lnTo>
                  <a:cubicBezTo>
                    <a:pt x="723" y="798"/>
                    <a:pt x="725" y="798"/>
                    <a:pt x="727" y="798"/>
                  </a:cubicBezTo>
                  <a:cubicBezTo>
                    <a:pt x="728" y="799"/>
                    <a:pt x="729" y="800"/>
                    <a:pt x="729" y="802"/>
                  </a:cubicBezTo>
                  <a:close/>
                  <a:moveTo>
                    <a:pt x="729" y="815"/>
                  </a:moveTo>
                  <a:lnTo>
                    <a:pt x="729" y="815"/>
                  </a:lnTo>
                  <a:cubicBezTo>
                    <a:pt x="728" y="816"/>
                    <a:pt x="726" y="817"/>
                    <a:pt x="725" y="816"/>
                  </a:cubicBezTo>
                  <a:cubicBezTo>
                    <a:pt x="723" y="816"/>
                    <a:pt x="722" y="814"/>
                    <a:pt x="723" y="813"/>
                  </a:cubicBezTo>
                  <a:lnTo>
                    <a:pt x="723" y="813"/>
                  </a:lnTo>
                  <a:cubicBezTo>
                    <a:pt x="723" y="811"/>
                    <a:pt x="725" y="810"/>
                    <a:pt x="727" y="811"/>
                  </a:cubicBezTo>
                  <a:cubicBezTo>
                    <a:pt x="728" y="811"/>
                    <a:pt x="729" y="813"/>
                    <a:pt x="729" y="815"/>
                  </a:cubicBezTo>
                  <a:close/>
                  <a:moveTo>
                    <a:pt x="729" y="827"/>
                  </a:moveTo>
                  <a:lnTo>
                    <a:pt x="729" y="827"/>
                  </a:lnTo>
                  <a:cubicBezTo>
                    <a:pt x="728" y="829"/>
                    <a:pt x="726" y="830"/>
                    <a:pt x="725" y="829"/>
                  </a:cubicBezTo>
                  <a:cubicBezTo>
                    <a:pt x="723" y="828"/>
                    <a:pt x="722" y="827"/>
                    <a:pt x="723" y="825"/>
                  </a:cubicBezTo>
                  <a:lnTo>
                    <a:pt x="723" y="825"/>
                  </a:lnTo>
                  <a:cubicBezTo>
                    <a:pt x="723" y="823"/>
                    <a:pt x="725" y="823"/>
                    <a:pt x="727" y="823"/>
                  </a:cubicBezTo>
                  <a:cubicBezTo>
                    <a:pt x="728" y="824"/>
                    <a:pt x="729" y="825"/>
                    <a:pt x="729" y="827"/>
                  </a:cubicBezTo>
                  <a:close/>
                  <a:moveTo>
                    <a:pt x="728" y="840"/>
                  </a:moveTo>
                  <a:lnTo>
                    <a:pt x="728" y="840"/>
                  </a:lnTo>
                  <a:cubicBezTo>
                    <a:pt x="728" y="841"/>
                    <a:pt x="726" y="842"/>
                    <a:pt x="724" y="842"/>
                  </a:cubicBezTo>
                  <a:cubicBezTo>
                    <a:pt x="723" y="841"/>
                    <a:pt x="722" y="839"/>
                    <a:pt x="722" y="838"/>
                  </a:cubicBezTo>
                  <a:lnTo>
                    <a:pt x="722" y="838"/>
                  </a:lnTo>
                  <a:cubicBezTo>
                    <a:pt x="723" y="836"/>
                    <a:pt x="725" y="835"/>
                    <a:pt x="726" y="836"/>
                  </a:cubicBezTo>
                  <a:cubicBezTo>
                    <a:pt x="728" y="836"/>
                    <a:pt x="729" y="838"/>
                    <a:pt x="728" y="840"/>
                  </a:cubicBezTo>
                  <a:close/>
                  <a:moveTo>
                    <a:pt x="728" y="852"/>
                  </a:moveTo>
                  <a:lnTo>
                    <a:pt x="728" y="852"/>
                  </a:lnTo>
                  <a:cubicBezTo>
                    <a:pt x="727" y="854"/>
                    <a:pt x="726" y="855"/>
                    <a:pt x="724" y="854"/>
                  </a:cubicBezTo>
                  <a:cubicBezTo>
                    <a:pt x="722" y="853"/>
                    <a:pt x="721" y="852"/>
                    <a:pt x="722" y="850"/>
                  </a:cubicBezTo>
                  <a:lnTo>
                    <a:pt x="722" y="850"/>
                  </a:lnTo>
                  <a:cubicBezTo>
                    <a:pt x="722" y="848"/>
                    <a:pt x="724" y="848"/>
                    <a:pt x="726" y="848"/>
                  </a:cubicBezTo>
                  <a:cubicBezTo>
                    <a:pt x="727" y="849"/>
                    <a:pt x="728" y="850"/>
                    <a:pt x="728" y="852"/>
                  </a:cubicBezTo>
                  <a:close/>
                  <a:moveTo>
                    <a:pt x="727" y="865"/>
                  </a:moveTo>
                  <a:lnTo>
                    <a:pt x="727" y="865"/>
                  </a:lnTo>
                  <a:cubicBezTo>
                    <a:pt x="727" y="866"/>
                    <a:pt x="725" y="867"/>
                    <a:pt x="723" y="866"/>
                  </a:cubicBezTo>
                  <a:cubicBezTo>
                    <a:pt x="722" y="866"/>
                    <a:pt x="721" y="864"/>
                    <a:pt x="721" y="863"/>
                  </a:cubicBezTo>
                  <a:lnTo>
                    <a:pt x="721" y="863"/>
                  </a:lnTo>
                  <a:cubicBezTo>
                    <a:pt x="722" y="861"/>
                    <a:pt x="724" y="860"/>
                    <a:pt x="725" y="861"/>
                  </a:cubicBezTo>
                  <a:cubicBezTo>
                    <a:pt x="727" y="861"/>
                    <a:pt x="728" y="863"/>
                    <a:pt x="727" y="865"/>
                  </a:cubicBezTo>
                  <a:close/>
                  <a:moveTo>
                    <a:pt x="727" y="877"/>
                  </a:moveTo>
                  <a:lnTo>
                    <a:pt x="727" y="877"/>
                  </a:lnTo>
                  <a:cubicBezTo>
                    <a:pt x="726" y="879"/>
                    <a:pt x="725" y="880"/>
                    <a:pt x="723" y="879"/>
                  </a:cubicBezTo>
                  <a:cubicBezTo>
                    <a:pt x="721" y="878"/>
                    <a:pt x="720" y="877"/>
                    <a:pt x="721" y="875"/>
                  </a:cubicBezTo>
                  <a:lnTo>
                    <a:pt x="721" y="875"/>
                  </a:lnTo>
                  <a:cubicBezTo>
                    <a:pt x="722" y="873"/>
                    <a:pt x="723" y="873"/>
                    <a:pt x="725" y="873"/>
                  </a:cubicBezTo>
                  <a:cubicBezTo>
                    <a:pt x="727" y="874"/>
                    <a:pt x="727" y="875"/>
                    <a:pt x="727" y="877"/>
                  </a:cubicBezTo>
                  <a:close/>
                  <a:moveTo>
                    <a:pt x="726" y="889"/>
                  </a:moveTo>
                  <a:lnTo>
                    <a:pt x="726" y="890"/>
                  </a:lnTo>
                  <a:cubicBezTo>
                    <a:pt x="726" y="891"/>
                    <a:pt x="724" y="892"/>
                    <a:pt x="722" y="891"/>
                  </a:cubicBezTo>
                  <a:cubicBezTo>
                    <a:pt x="721" y="891"/>
                    <a:pt x="720" y="889"/>
                    <a:pt x="720" y="888"/>
                  </a:cubicBezTo>
                  <a:lnTo>
                    <a:pt x="720" y="888"/>
                  </a:lnTo>
                  <a:cubicBezTo>
                    <a:pt x="721" y="886"/>
                    <a:pt x="723" y="885"/>
                    <a:pt x="724" y="886"/>
                  </a:cubicBezTo>
                  <a:cubicBezTo>
                    <a:pt x="726" y="886"/>
                    <a:pt x="727" y="888"/>
                    <a:pt x="726" y="889"/>
                  </a:cubicBezTo>
                  <a:close/>
                  <a:moveTo>
                    <a:pt x="725" y="902"/>
                  </a:moveTo>
                  <a:lnTo>
                    <a:pt x="725" y="902"/>
                  </a:lnTo>
                  <a:cubicBezTo>
                    <a:pt x="725" y="904"/>
                    <a:pt x="723" y="905"/>
                    <a:pt x="721" y="904"/>
                  </a:cubicBezTo>
                  <a:cubicBezTo>
                    <a:pt x="720" y="903"/>
                    <a:pt x="719" y="902"/>
                    <a:pt x="720" y="900"/>
                  </a:cubicBezTo>
                  <a:lnTo>
                    <a:pt x="720" y="900"/>
                  </a:lnTo>
                  <a:cubicBezTo>
                    <a:pt x="720" y="898"/>
                    <a:pt x="722" y="897"/>
                    <a:pt x="723" y="898"/>
                  </a:cubicBezTo>
                  <a:cubicBezTo>
                    <a:pt x="725" y="899"/>
                    <a:pt x="726" y="900"/>
                    <a:pt x="725" y="902"/>
                  </a:cubicBezTo>
                  <a:close/>
                  <a:moveTo>
                    <a:pt x="725" y="914"/>
                  </a:moveTo>
                  <a:lnTo>
                    <a:pt x="725" y="914"/>
                  </a:lnTo>
                  <a:cubicBezTo>
                    <a:pt x="724" y="916"/>
                    <a:pt x="722" y="917"/>
                    <a:pt x="721" y="916"/>
                  </a:cubicBezTo>
                  <a:cubicBezTo>
                    <a:pt x="719" y="916"/>
                    <a:pt x="718" y="914"/>
                    <a:pt x="719" y="912"/>
                  </a:cubicBezTo>
                  <a:lnTo>
                    <a:pt x="719" y="912"/>
                  </a:lnTo>
                  <a:cubicBezTo>
                    <a:pt x="719" y="911"/>
                    <a:pt x="721" y="910"/>
                    <a:pt x="723" y="911"/>
                  </a:cubicBezTo>
                  <a:cubicBezTo>
                    <a:pt x="724" y="911"/>
                    <a:pt x="725" y="913"/>
                    <a:pt x="725" y="914"/>
                  </a:cubicBezTo>
                  <a:close/>
                  <a:moveTo>
                    <a:pt x="724" y="927"/>
                  </a:moveTo>
                  <a:lnTo>
                    <a:pt x="724" y="927"/>
                  </a:lnTo>
                  <a:cubicBezTo>
                    <a:pt x="723" y="929"/>
                    <a:pt x="721" y="929"/>
                    <a:pt x="720" y="929"/>
                  </a:cubicBezTo>
                  <a:cubicBezTo>
                    <a:pt x="718" y="928"/>
                    <a:pt x="717" y="927"/>
                    <a:pt x="718" y="925"/>
                  </a:cubicBezTo>
                  <a:lnTo>
                    <a:pt x="718" y="925"/>
                  </a:lnTo>
                  <a:cubicBezTo>
                    <a:pt x="718" y="923"/>
                    <a:pt x="720" y="922"/>
                    <a:pt x="722" y="923"/>
                  </a:cubicBezTo>
                  <a:cubicBezTo>
                    <a:pt x="723" y="924"/>
                    <a:pt x="724" y="925"/>
                    <a:pt x="724" y="927"/>
                  </a:cubicBezTo>
                  <a:close/>
                  <a:moveTo>
                    <a:pt x="723" y="939"/>
                  </a:moveTo>
                  <a:lnTo>
                    <a:pt x="723" y="939"/>
                  </a:lnTo>
                  <a:cubicBezTo>
                    <a:pt x="722" y="941"/>
                    <a:pt x="720" y="942"/>
                    <a:pt x="719" y="941"/>
                  </a:cubicBezTo>
                  <a:cubicBezTo>
                    <a:pt x="717" y="941"/>
                    <a:pt x="716" y="939"/>
                    <a:pt x="717" y="937"/>
                  </a:cubicBezTo>
                  <a:lnTo>
                    <a:pt x="717" y="937"/>
                  </a:lnTo>
                  <a:cubicBezTo>
                    <a:pt x="717" y="936"/>
                    <a:pt x="719" y="935"/>
                    <a:pt x="721" y="935"/>
                  </a:cubicBezTo>
                  <a:cubicBezTo>
                    <a:pt x="722" y="936"/>
                    <a:pt x="723" y="938"/>
                    <a:pt x="723" y="939"/>
                  </a:cubicBezTo>
                  <a:close/>
                  <a:moveTo>
                    <a:pt x="722" y="952"/>
                  </a:moveTo>
                  <a:lnTo>
                    <a:pt x="722" y="952"/>
                  </a:lnTo>
                  <a:cubicBezTo>
                    <a:pt x="721" y="954"/>
                    <a:pt x="719" y="954"/>
                    <a:pt x="718" y="954"/>
                  </a:cubicBezTo>
                  <a:cubicBezTo>
                    <a:pt x="716" y="953"/>
                    <a:pt x="715" y="952"/>
                    <a:pt x="716" y="950"/>
                  </a:cubicBezTo>
                  <a:lnTo>
                    <a:pt x="716" y="950"/>
                  </a:lnTo>
                  <a:cubicBezTo>
                    <a:pt x="716" y="948"/>
                    <a:pt x="718" y="947"/>
                    <a:pt x="720" y="948"/>
                  </a:cubicBezTo>
                  <a:cubicBezTo>
                    <a:pt x="721" y="948"/>
                    <a:pt x="722" y="950"/>
                    <a:pt x="722" y="952"/>
                  </a:cubicBezTo>
                  <a:close/>
                  <a:moveTo>
                    <a:pt x="720" y="964"/>
                  </a:moveTo>
                  <a:lnTo>
                    <a:pt x="720" y="964"/>
                  </a:lnTo>
                  <a:cubicBezTo>
                    <a:pt x="720" y="966"/>
                    <a:pt x="718" y="967"/>
                    <a:pt x="716" y="966"/>
                  </a:cubicBezTo>
                  <a:cubicBezTo>
                    <a:pt x="715" y="966"/>
                    <a:pt x="714" y="964"/>
                    <a:pt x="714" y="962"/>
                  </a:cubicBezTo>
                  <a:lnTo>
                    <a:pt x="714" y="962"/>
                  </a:lnTo>
                  <a:cubicBezTo>
                    <a:pt x="715" y="961"/>
                    <a:pt x="717" y="960"/>
                    <a:pt x="718" y="960"/>
                  </a:cubicBezTo>
                  <a:cubicBezTo>
                    <a:pt x="720" y="961"/>
                    <a:pt x="721" y="963"/>
                    <a:pt x="720" y="964"/>
                  </a:cubicBezTo>
                  <a:close/>
                  <a:moveTo>
                    <a:pt x="719" y="977"/>
                  </a:moveTo>
                  <a:lnTo>
                    <a:pt x="719" y="977"/>
                  </a:lnTo>
                  <a:cubicBezTo>
                    <a:pt x="719" y="978"/>
                    <a:pt x="717" y="979"/>
                    <a:pt x="715" y="979"/>
                  </a:cubicBezTo>
                  <a:cubicBezTo>
                    <a:pt x="713" y="978"/>
                    <a:pt x="713" y="976"/>
                    <a:pt x="713" y="975"/>
                  </a:cubicBezTo>
                  <a:lnTo>
                    <a:pt x="713" y="975"/>
                  </a:lnTo>
                  <a:cubicBezTo>
                    <a:pt x="714" y="973"/>
                    <a:pt x="715" y="972"/>
                    <a:pt x="717" y="973"/>
                  </a:cubicBezTo>
                  <a:cubicBezTo>
                    <a:pt x="719" y="973"/>
                    <a:pt x="720" y="975"/>
                    <a:pt x="719" y="977"/>
                  </a:cubicBezTo>
                  <a:close/>
                  <a:moveTo>
                    <a:pt x="718" y="989"/>
                  </a:moveTo>
                  <a:lnTo>
                    <a:pt x="718" y="989"/>
                  </a:lnTo>
                  <a:cubicBezTo>
                    <a:pt x="717" y="991"/>
                    <a:pt x="715" y="992"/>
                    <a:pt x="714" y="991"/>
                  </a:cubicBezTo>
                  <a:cubicBezTo>
                    <a:pt x="712" y="991"/>
                    <a:pt x="711" y="989"/>
                    <a:pt x="712" y="987"/>
                  </a:cubicBezTo>
                  <a:lnTo>
                    <a:pt x="712" y="987"/>
                  </a:lnTo>
                  <a:cubicBezTo>
                    <a:pt x="712" y="986"/>
                    <a:pt x="714" y="985"/>
                    <a:pt x="716" y="985"/>
                  </a:cubicBezTo>
                  <a:cubicBezTo>
                    <a:pt x="717" y="986"/>
                    <a:pt x="718" y="988"/>
                    <a:pt x="718" y="989"/>
                  </a:cubicBezTo>
                  <a:close/>
                  <a:moveTo>
                    <a:pt x="716" y="1002"/>
                  </a:moveTo>
                  <a:lnTo>
                    <a:pt x="716" y="1002"/>
                  </a:lnTo>
                  <a:cubicBezTo>
                    <a:pt x="716" y="1003"/>
                    <a:pt x="714" y="1004"/>
                    <a:pt x="712" y="1004"/>
                  </a:cubicBezTo>
                  <a:cubicBezTo>
                    <a:pt x="711" y="1003"/>
                    <a:pt x="710" y="1001"/>
                    <a:pt x="710" y="1000"/>
                  </a:cubicBezTo>
                  <a:lnTo>
                    <a:pt x="710" y="1000"/>
                  </a:lnTo>
                  <a:cubicBezTo>
                    <a:pt x="711" y="998"/>
                    <a:pt x="713" y="997"/>
                    <a:pt x="714" y="998"/>
                  </a:cubicBezTo>
                  <a:cubicBezTo>
                    <a:pt x="716" y="998"/>
                    <a:pt x="717" y="1000"/>
                    <a:pt x="716" y="1002"/>
                  </a:cubicBezTo>
                  <a:close/>
                  <a:moveTo>
                    <a:pt x="715" y="1014"/>
                  </a:moveTo>
                  <a:lnTo>
                    <a:pt x="715" y="1014"/>
                  </a:lnTo>
                  <a:cubicBezTo>
                    <a:pt x="714" y="1016"/>
                    <a:pt x="712" y="1017"/>
                    <a:pt x="711" y="1016"/>
                  </a:cubicBezTo>
                  <a:cubicBezTo>
                    <a:pt x="709" y="1015"/>
                    <a:pt x="708" y="1014"/>
                    <a:pt x="709" y="1012"/>
                  </a:cubicBezTo>
                  <a:lnTo>
                    <a:pt x="709" y="1012"/>
                  </a:lnTo>
                  <a:cubicBezTo>
                    <a:pt x="709" y="1010"/>
                    <a:pt x="711" y="1009"/>
                    <a:pt x="713" y="1010"/>
                  </a:cubicBezTo>
                  <a:cubicBezTo>
                    <a:pt x="714" y="1011"/>
                    <a:pt x="715" y="1012"/>
                    <a:pt x="715" y="1014"/>
                  </a:cubicBezTo>
                  <a:close/>
                  <a:moveTo>
                    <a:pt x="713" y="1026"/>
                  </a:moveTo>
                  <a:lnTo>
                    <a:pt x="713" y="1026"/>
                  </a:lnTo>
                  <a:cubicBezTo>
                    <a:pt x="712" y="1028"/>
                    <a:pt x="711" y="1029"/>
                    <a:pt x="709" y="1028"/>
                  </a:cubicBezTo>
                  <a:cubicBezTo>
                    <a:pt x="707" y="1028"/>
                    <a:pt x="706" y="1026"/>
                    <a:pt x="707" y="1024"/>
                  </a:cubicBezTo>
                  <a:lnTo>
                    <a:pt x="707" y="1024"/>
                  </a:lnTo>
                  <a:cubicBezTo>
                    <a:pt x="708" y="1023"/>
                    <a:pt x="709" y="1022"/>
                    <a:pt x="711" y="1022"/>
                  </a:cubicBezTo>
                  <a:cubicBezTo>
                    <a:pt x="713" y="1023"/>
                    <a:pt x="713" y="1025"/>
                    <a:pt x="713" y="1026"/>
                  </a:cubicBezTo>
                  <a:close/>
                  <a:moveTo>
                    <a:pt x="711" y="1039"/>
                  </a:moveTo>
                  <a:lnTo>
                    <a:pt x="711" y="1039"/>
                  </a:lnTo>
                  <a:cubicBezTo>
                    <a:pt x="711" y="1040"/>
                    <a:pt x="709" y="1041"/>
                    <a:pt x="707" y="1041"/>
                  </a:cubicBezTo>
                  <a:cubicBezTo>
                    <a:pt x="705" y="1040"/>
                    <a:pt x="705" y="1038"/>
                    <a:pt x="705" y="1037"/>
                  </a:cubicBezTo>
                  <a:lnTo>
                    <a:pt x="705" y="1037"/>
                  </a:lnTo>
                  <a:cubicBezTo>
                    <a:pt x="706" y="1035"/>
                    <a:pt x="707" y="1034"/>
                    <a:pt x="709" y="1035"/>
                  </a:cubicBezTo>
                  <a:cubicBezTo>
                    <a:pt x="711" y="1035"/>
                    <a:pt x="712" y="1037"/>
                    <a:pt x="711" y="1039"/>
                  </a:cubicBezTo>
                  <a:close/>
                  <a:moveTo>
                    <a:pt x="709" y="1051"/>
                  </a:moveTo>
                  <a:lnTo>
                    <a:pt x="709" y="1051"/>
                  </a:lnTo>
                  <a:cubicBezTo>
                    <a:pt x="709" y="1053"/>
                    <a:pt x="707" y="1054"/>
                    <a:pt x="705" y="1053"/>
                  </a:cubicBezTo>
                  <a:cubicBezTo>
                    <a:pt x="704" y="1053"/>
                    <a:pt x="703" y="1051"/>
                    <a:pt x="703" y="1049"/>
                  </a:cubicBezTo>
                  <a:lnTo>
                    <a:pt x="703" y="1049"/>
                  </a:lnTo>
                  <a:cubicBezTo>
                    <a:pt x="704" y="1047"/>
                    <a:pt x="706" y="1047"/>
                    <a:pt x="707" y="1047"/>
                  </a:cubicBezTo>
                  <a:cubicBezTo>
                    <a:pt x="709" y="1048"/>
                    <a:pt x="710" y="1049"/>
                    <a:pt x="709" y="1051"/>
                  </a:cubicBezTo>
                  <a:close/>
                  <a:moveTo>
                    <a:pt x="707" y="1063"/>
                  </a:moveTo>
                  <a:lnTo>
                    <a:pt x="707" y="1063"/>
                  </a:lnTo>
                  <a:cubicBezTo>
                    <a:pt x="707" y="1065"/>
                    <a:pt x="705" y="1066"/>
                    <a:pt x="703" y="1065"/>
                  </a:cubicBezTo>
                  <a:cubicBezTo>
                    <a:pt x="702" y="1065"/>
                    <a:pt x="701" y="1063"/>
                    <a:pt x="701" y="1061"/>
                  </a:cubicBezTo>
                  <a:lnTo>
                    <a:pt x="701" y="1061"/>
                  </a:lnTo>
                  <a:cubicBezTo>
                    <a:pt x="702" y="1060"/>
                    <a:pt x="704" y="1059"/>
                    <a:pt x="705" y="1060"/>
                  </a:cubicBezTo>
                  <a:cubicBezTo>
                    <a:pt x="707" y="1060"/>
                    <a:pt x="708" y="1062"/>
                    <a:pt x="707" y="1063"/>
                  </a:cubicBezTo>
                  <a:close/>
                  <a:moveTo>
                    <a:pt x="705" y="1076"/>
                  </a:moveTo>
                  <a:lnTo>
                    <a:pt x="705" y="1076"/>
                  </a:lnTo>
                  <a:cubicBezTo>
                    <a:pt x="705" y="1077"/>
                    <a:pt x="703" y="1078"/>
                    <a:pt x="701" y="1078"/>
                  </a:cubicBezTo>
                  <a:cubicBezTo>
                    <a:pt x="699" y="1077"/>
                    <a:pt x="699" y="1075"/>
                    <a:pt x="699" y="1074"/>
                  </a:cubicBezTo>
                  <a:lnTo>
                    <a:pt x="699" y="1074"/>
                  </a:lnTo>
                  <a:cubicBezTo>
                    <a:pt x="700" y="1072"/>
                    <a:pt x="701" y="1071"/>
                    <a:pt x="703" y="1072"/>
                  </a:cubicBezTo>
                  <a:cubicBezTo>
                    <a:pt x="705" y="1072"/>
                    <a:pt x="706" y="1074"/>
                    <a:pt x="705" y="1076"/>
                  </a:cubicBezTo>
                  <a:close/>
                  <a:moveTo>
                    <a:pt x="703" y="1088"/>
                  </a:moveTo>
                  <a:lnTo>
                    <a:pt x="703" y="1088"/>
                  </a:lnTo>
                  <a:cubicBezTo>
                    <a:pt x="702" y="1090"/>
                    <a:pt x="701" y="1091"/>
                    <a:pt x="699" y="1090"/>
                  </a:cubicBezTo>
                  <a:cubicBezTo>
                    <a:pt x="697" y="1090"/>
                    <a:pt x="696" y="1088"/>
                    <a:pt x="697" y="1086"/>
                  </a:cubicBezTo>
                  <a:lnTo>
                    <a:pt x="697" y="1086"/>
                  </a:lnTo>
                  <a:cubicBezTo>
                    <a:pt x="697" y="1084"/>
                    <a:pt x="699" y="1084"/>
                    <a:pt x="701" y="1084"/>
                  </a:cubicBezTo>
                  <a:cubicBezTo>
                    <a:pt x="703" y="1085"/>
                    <a:pt x="703" y="1086"/>
                    <a:pt x="703" y="1088"/>
                  </a:cubicBezTo>
                  <a:close/>
                  <a:moveTo>
                    <a:pt x="701" y="1100"/>
                  </a:moveTo>
                  <a:lnTo>
                    <a:pt x="701" y="1100"/>
                  </a:lnTo>
                  <a:cubicBezTo>
                    <a:pt x="700" y="1102"/>
                    <a:pt x="698" y="1103"/>
                    <a:pt x="697" y="1102"/>
                  </a:cubicBezTo>
                  <a:cubicBezTo>
                    <a:pt x="695" y="1102"/>
                    <a:pt x="694" y="1100"/>
                    <a:pt x="695" y="1098"/>
                  </a:cubicBezTo>
                  <a:lnTo>
                    <a:pt x="695" y="1098"/>
                  </a:lnTo>
                  <a:cubicBezTo>
                    <a:pt x="695" y="1097"/>
                    <a:pt x="697" y="1096"/>
                    <a:pt x="699" y="1096"/>
                  </a:cubicBezTo>
                  <a:cubicBezTo>
                    <a:pt x="700" y="1097"/>
                    <a:pt x="701" y="1099"/>
                    <a:pt x="701" y="1100"/>
                  </a:cubicBezTo>
                  <a:close/>
                  <a:moveTo>
                    <a:pt x="698" y="1113"/>
                  </a:moveTo>
                  <a:lnTo>
                    <a:pt x="698" y="1113"/>
                  </a:lnTo>
                  <a:cubicBezTo>
                    <a:pt x="698" y="1114"/>
                    <a:pt x="696" y="1115"/>
                    <a:pt x="694" y="1115"/>
                  </a:cubicBezTo>
                  <a:cubicBezTo>
                    <a:pt x="693" y="1114"/>
                    <a:pt x="692" y="1112"/>
                    <a:pt x="692" y="1111"/>
                  </a:cubicBezTo>
                  <a:lnTo>
                    <a:pt x="692" y="1111"/>
                  </a:lnTo>
                  <a:cubicBezTo>
                    <a:pt x="693" y="1109"/>
                    <a:pt x="695" y="1108"/>
                    <a:pt x="696" y="1109"/>
                  </a:cubicBezTo>
                  <a:cubicBezTo>
                    <a:pt x="698" y="1109"/>
                    <a:pt x="699" y="1111"/>
                    <a:pt x="698" y="1113"/>
                  </a:cubicBezTo>
                  <a:close/>
                  <a:moveTo>
                    <a:pt x="696" y="1125"/>
                  </a:moveTo>
                  <a:lnTo>
                    <a:pt x="696" y="1125"/>
                  </a:lnTo>
                  <a:cubicBezTo>
                    <a:pt x="695" y="1127"/>
                    <a:pt x="693" y="1127"/>
                    <a:pt x="692" y="1127"/>
                  </a:cubicBezTo>
                  <a:cubicBezTo>
                    <a:pt x="690" y="1126"/>
                    <a:pt x="689" y="1125"/>
                    <a:pt x="690" y="1123"/>
                  </a:cubicBezTo>
                  <a:lnTo>
                    <a:pt x="690" y="1123"/>
                  </a:lnTo>
                  <a:cubicBezTo>
                    <a:pt x="690" y="1121"/>
                    <a:pt x="692" y="1120"/>
                    <a:pt x="694" y="1121"/>
                  </a:cubicBezTo>
                  <a:cubicBezTo>
                    <a:pt x="695" y="1121"/>
                    <a:pt x="696" y="1123"/>
                    <a:pt x="696" y="1125"/>
                  </a:cubicBezTo>
                  <a:close/>
                  <a:moveTo>
                    <a:pt x="693" y="1137"/>
                  </a:moveTo>
                  <a:lnTo>
                    <a:pt x="693" y="1137"/>
                  </a:lnTo>
                  <a:cubicBezTo>
                    <a:pt x="692" y="1139"/>
                    <a:pt x="691" y="1140"/>
                    <a:pt x="689" y="1139"/>
                  </a:cubicBezTo>
                  <a:cubicBezTo>
                    <a:pt x="687" y="1139"/>
                    <a:pt x="687" y="1137"/>
                    <a:pt x="687" y="1135"/>
                  </a:cubicBezTo>
                  <a:lnTo>
                    <a:pt x="687" y="1135"/>
                  </a:lnTo>
                  <a:cubicBezTo>
                    <a:pt x="688" y="1134"/>
                    <a:pt x="689" y="1133"/>
                    <a:pt x="691" y="1133"/>
                  </a:cubicBezTo>
                  <a:cubicBezTo>
                    <a:pt x="693" y="1134"/>
                    <a:pt x="694" y="1135"/>
                    <a:pt x="693" y="1137"/>
                  </a:cubicBezTo>
                  <a:close/>
                  <a:moveTo>
                    <a:pt x="690" y="1149"/>
                  </a:moveTo>
                  <a:lnTo>
                    <a:pt x="690" y="1149"/>
                  </a:lnTo>
                  <a:cubicBezTo>
                    <a:pt x="690" y="1151"/>
                    <a:pt x="688" y="1152"/>
                    <a:pt x="686" y="1151"/>
                  </a:cubicBezTo>
                  <a:cubicBezTo>
                    <a:pt x="685" y="1151"/>
                    <a:pt x="684" y="1149"/>
                    <a:pt x="684" y="1147"/>
                  </a:cubicBezTo>
                  <a:lnTo>
                    <a:pt x="684" y="1147"/>
                  </a:lnTo>
                  <a:cubicBezTo>
                    <a:pt x="685" y="1146"/>
                    <a:pt x="687" y="1145"/>
                    <a:pt x="688" y="1145"/>
                  </a:cubicBezTo>
                  <a:cubicBezTo>
                    <a:pt x="690" y="1146"/>
                    <a:pt x="691" y="1148"/>
                    <a:pt x="690" y="1149"/>
                  </a:cubicBezTo>
                  <a:close/>
                  <a:moveTo>
                    <a:pt x="687" y="1161"/>
                  </a:moveTo>
                  <a:lnTo>
                    <a:pt x="687" y="1161"/>
                  </a:lnTo>
                  <a:cubicBezTo>
                    <a:pt x="687" y="1163"/>
                    <a:pt x="685" y="1164"/>
                    <a:pt x="683" y="1163"/>
                  </a:cubicBezTo>
                  <a:cubicBezTo>
                    <a:pt x="682" y="1163"/>
                    <a:pt x="681" y="1161"/>
                    <a:pt x="681" y="1160"/>
                  </a:cubicBezTo>
                  <a:lnTo>
                    <a:pt x="681" y="1160"/>
                  </a:lnTo>
                  <a:cubicBezTo>
                    <a:pt x="682" y="1158"/>
                    <a:pt x="684" y="1157"/>
                    <a:pt x="685" y="1158"/>
                  </a:cubicBezTo>
                  <a:cubicBezTo>
                    <a:pt x="687" y="1158"/>
                    <a:pt x="688" y="1160"/>
                    <a:pt x="687" y="1161"/>
                  </a:cubicBezTo>
                  <a:close/>
                  <a:moveTo>
                    <a:pt x="684" y="1174"/>
                  </a:moveTo>
                  <a:lnTo>
                    <a:pt x="684" y="1174"/>
                  </a:lnTo>
                  <a:cubicBezTo>
                    <a:pt x="684" y="1175"/>
                    <a:pt x="682" y="1176"/>
                    <a:pt x="680" y="1176"/>
                  </a:cubicBezTo>
                  <a:cubicBezTo>
                    <a:pt x="679" y="1175"/>
                    <a:pt x="678" y="1173"/>
                    <a:pt x="678" y="1172"/>
                  </a:cubicBezTo>
                  <a:lnTo>
                    <a:pt x="678" y="1172"/>
                  </a:lnTo>
                  <a:cubicBezTo>
                    <a:pt x="679" y="1170"/>
                    <a:pt x="681" y="1169"/>
                    <a:pt x="682" y="1170"/>
                  </a:cubicBezTo>
                  <a:cubicBezTo>
                    <a:pt x="684" y="1170"/>
                    <a:pt x="685" y="1172"/>
                    <a:pt x="684" y="1174"/>
                  </a:cubicBezTo>
                  <a:close/>
                  <a:moveTo>
                    <a:pt x="681" y="1186"/>
                  </a:moveTo>
                  <a:lnTo>
                    <a:pt x="681" y="1186"/>
                  </a:lnTo>
                  <a:cubicBezTo>
                    <a:pt x="681" y="1187"/>
                    <a:pt x="679" y="1188"/>
                    <a:pt x="677" y="1188"/>
                  </a:cubicBezTo>
                  <a:cubicBezTo>
                    <a:pt x="676" y="1187"/>
                    <a:pt x="675" y="1185"/>
                    <a:pt x="675" y="1184"/>
                  </a:cubicBezTo>
                  <a:lnTo>
                    <a:pt x="675" y="1184"/>
                  </a:lnTo>
                  <a:cubicBezTo>
                    <a:pt x="676" y="1182"/>
                    <a:pt x="678" y="1181"/>
                    <a:pt x="679" y="1182"/>
                  </a:cubicBezTo>
                  <a:cubicBezTo>
                    <a:pt x="681" y="1182"/>
                    <a:pt x="682" y="1184"/>
                    <a:pt x="681" y="1186"/>
                  </a:cubicBezTo>
                  <a:close/>
                  <a:moveTo>
                    <a:pt x="678" y="1198"/>
                  </a:moveTo>
                  <a:lnTo>
                    <a:pt x="678" y="1198"/>
                  </a:lnTo>
                  <a:cubicBezTo>
                    <a:pt x="677" y="1199"/>
                    <a:pt x="676" y="1200"/>
                    <a:pt x="674" y="1200"/>
                  </a:cubicBezTo>
                  <a:cubicBezTo>
                    <a:pt x="672" y="1199"/>
                    <a:pt x="671" y="1197"/>
                    <a:pt x="672" y="1196"/>
                  </a:cubicBezTo>
                  <a:lnTo>
                    <a:pt x="672" y="1196"/>
                  </a:lnTo>
                  <a:cubicBezTo>
                    <a:pt x="673" y="1194"/>
                    <a:pt x="674" y="1193"/>
                    <a:pt x="676" y="1194"/>
                  </a:cubicBezTo>
                  <a:cubicBezTo>
                    <a:pt x="678" y="1194"/>
                    <a:pt x="679" y="1196"/>
                    <a:pt x="678" y="1198"/>
                  </a:cubicBezTo>
                  <a:close/>
                  <a:moveTo>
                    <a:pt x="675" y="1210"/>
                  </a:moveTo>
                  <a:lnTo>
                    <a:pt x="675" y="1210"/>
                  </a:lnTo>
                  <a:cubicBezTo>
                    <a:pt x="674" y="1212"/>
                    <a:pt x="672" y="1212"/>
                    <a:pt x="671" y="1212"/>
                  </a:cubicBezTo>
                  <a:cubicBezTo>
                    <a:pt x="669" y="1211"/>
                    <a:pt x="668" y="1210"/>
                    <a:pt x="669" y="1208"/>
                  </a:cubicBezTo>
                  <a:lnTo>
                    <a:pt x="669" y="1208"/>
                  </a:lnTo>
                  <a:cubicBezTo>
                    <a:pt x="669" y="1206"/>
                    <a:pt x="671" y="1205"/>
                    <a:pt x="673" y="1206"/>
                  </a:cubicBezTo>
                  <a:cubicBezTo>
                    <a:pt x="674" y="1206"/>
                    <a:pt x="675" y="1208"/>
                    <a:pt x="675" y="1210"/>
                  </a:cubicBezTo>
                  <a:close/>
                  <a:moveTo>
                    <a:pt x="671" y="1222"/>
                  </a:moveTo>
                  <a:lnTo>
                    <a:pt x="671" y="1222"/>
                  </a:lnTo>
                  <a:cubicBezTo>
                    <a:pt x="671" y="1224"/>
                    <a:pt x="669" y="1224"/>
                    <a:pt x="667" y="1224"/>
                  </a:cubicBezTo>
                  <a:cubicBezTo>
                    <a:pt x="665" y="1223"/>
                    <a:pt x="665" y="1222"/>
                    <a:pt x="665" y="1220"/>
                  </a:cubicBezTo>
                  <a:lnTo>
                    <a:pt x="665" y="1220"/>
                  </a:lnTo>
                  <a:cubicBezTo>
                    <a:pt x="666" y="1218"/>
                    <a:pt x="667" y="1217"/>
                    <a:pt x="669" y="1218"/>
                  </a:cubicBezTo>
                  <a:cubicBezTo>
                    <a:pt x="671" y="1218"/>
                    <a:pt x="672" y="1220"/>
                    <a:pt x="671" y="1222"/>
                  </a:cubicBezTo>
                  <a:close/>
                  <a:moveTo>
                    <a:pt x="668" y="1234"/>
                  </a:moveTo>
                  <a:lnTo>
                    <a:pt x="668" y="1234"/>
                  </a:lnTo>
                  <a:cubicBezTo>
                    <a:pt x="667" y="1236"/>
                    <a:pt x="665" y="1236"/>
                    <a:pt x="664" y="1236"/>
                  </a:cubicBezTo>
                  <a:cubicBezTo>
                    <a:pt x="662" y="1235"/>
                    <a:pt x="661" y="1234"/>
                    <a:pt x="662" y="1232"/>
                  </a:cubicBezTo>
                  <a:lnTo>
                    <a:pt x="662" y="1232"/>
                  </a:lnTo>
                  <a:cubicBezTo>
                    <a:pt x="662" y="1230"/>
                    <a:pt x="664" y="1229"/>
                    <a:pt x="666" y="1230"/>
                  </a:cubicBezTo>
                  <a:cubicBezTo>
                    <a:pt x="667" y="1230"/>
                    <a:pt x="668" y="1232"/>
                    <a:pt x="668" y="1234"/>
                  </a:cubicBezTo>
                  <a:close/>
                  <a:moveTo>
                    <a:pt x="664" y="1246"/>
                  </a:moveTo>
                  <a:lnTo>
                    <a:pt x="664" y="1246"/>
                  </a:lnTo>
                  <a:cubicBezTo>
                    <a:pt x="663" y="1247"/>
                    <a:pt x="661" y="1248"/>
                    <a:pt x="660" y="1248"/>
                  </a:cubicBezTo>
                  <a:cubicBezTo>
                    <a:pt x="658" y="1247"/>
                    <a:pt x="657" y="1245"/>
                    <a:pt x="658" y="1244"/>
                  </a:cubicBezTo>
                  <a:lnTo>
                    <a:pt x="658" y="1244"/>
                  </a:lnTo>
                  <a:cubicBezTo>
                    <a:pt x="658" y="1242"/>
                    <a:pt x="660" y="1241"/>
                    <a:pt x="662" y="1242"/>
                  </a:cubicBezTo>
                  <a:cubicBezTo>
                    <a:pt x="663" y="1242"/>
                    <a:pt x="664" y="1244"/>
                    <a:pt x="664" y="1246"/>
                  </a:cubicBezTo>
                  <a:close/>
                  <a:moveTo>
                    <a:pt x="660" y="1258"/>
                  </a:moveTo>
                  <a:lnTo>
                    <a:pt x="660" y="1258"/>
                  </a:lnTo>
                  <a:cubicBezTo>
                    <a:pt x="659" y="1259"/>
                    <a:pt x="658" y="1260"/>
                    <a:pt x="656" y="1260"/>
                  </a:cubicBezTo>
                  <a:cubicBezTo>
                    <a:pt x="654" y="1259"/>
                    <a:pt x="653" y="1257"/>
                    <a:pt x="654" y="1256"/>
                  </a:cubicBezTo>
                  <a:lnTo>
                    <a:pt x="654" y="1256"/>
                  </a:lnTo>
                  <a:cubicBezTo>
                    <a:pt x="654" y="1254"/>
                    <a:pt x="656" y="1253"/>
                    <a:pt x="658" y="1254"/>
                  </a:cubicBezTo>
                  <a:cubicBezTo>
                    <a:pt x="659" y="1254"/>
                    <a:pt x="660" y="1256"/>
                    <a:pt x="660" y="1258"/>
                  </a:cubicBezTo>
                  <a:close/>
                  <a:moveTo>
                    <a:pt x="655" y="1270"/>
                  </a:moveTo>
                  <a:lnTo>
                    <a:pt x="655" y="1270"/>
                  </a:lnTo>
                  <a:cubicBezTo>
                    <a:pt x="655" y="1272"/>
                    <a:pt x="653" y="1272"/>
                    <a:pt x="651" y="1271"/>
                  </a:cubicBezTo>
                  <a:cubicBezTo>
                    <a:pt x="650" y="1270"/>
                    <a:pt x="649" y="1268"/>
                    <a:pt x="650" y="1267"/>
                  </a:cubicBezTo>
                  <a:lnTo>
                    <a:pt x="650" y="1267"/>
                  </a:lnTo>
                  <a:cubicBezTo>
                    <a:pt x="651" y="1265"/>
                    <a:pt x="653" y="1265"/>
                    <a:pt x="655" y="1266"/>
                  </a:cubicBezTo>
                  <a:cubicBezTo>
                    <a:pt x="656" y="1267"/>
                    <a:pt x="656" y="1269"/>
                    <a:pt x="655" y="1270"/>
                  </a:cubicBezTo>
                  <a:close/>
                  <a:moveTo>
                    <a:pt x="651" y="1282"/>
                  </a:moveTo>
                  <a:lnTo>
                    <a:pt x="651" y="1282"/>
                  </a:lnTo>
                  <a:cubicBezTo>
                    <a:pt x="650" y="1283"/>
                    <a:pt x="648" y="1284"/>
                    <a:pt x="647" y="1283"/>
                  </a:cubicBezTo>
                  <a:cubicBezTo>
                    <a:pt x="645" y="1282"/>
                    <a:pt x="645" y="1280"/>
                    <a:pt x="646" y="1279"/>
                  </a:cubicBezTo>
                  <a:lnTo>
                    <a:pt x="646" y="1279"/>
                  </a:lnTo>
                  <a:cubicBezTo>
                    <a:pt x="647" y="1277"/>
                    <a:pt x="649" y="1277"/>
                    <a:pt x="650" y="1278"/>
                  </a:cubicBezTo>
                  <a:cubicBezTo>
                    <a:pt x="652" y="1279"/>
                    <a:pt x="652" y="1281"/>
                    <a:pt x="651" y="1282"/>
                  </a:cubicBezTo>
                  <a:close/>
                  <a:moveTo>
                    <a:pt x="647" y="1294"/>
                  </a:moveTo>
                  <a:lnTo>
                    <a:pt x="647" y="1294"/>
                  </a:lnTo>
                  <a:cubicBezTo>
                    <a:pt x="646" y="1295"/>
                    <a:pt x="644" y="1296"/>
                    <a:pt x="643" y="1295"/>
                  </a:cubicBezTo>
                  <a:cubicBezTo>
                    <a:pt x="641" y="1294"/>
                    <a:pt x="641" y="1292"/>
                    <a:pt x="642" y="1290"/>
                  </a:cubicBezTo>
                  <a:lnTo>
                    <a:pt x="642" y="1290"/>
                  </a:lnTo>
                  <a:cubicBezTo>
                    <a:pt x="643" y="1289"/>
                    <a:pt x="645" y="1288"/>
                    <a:pt x="646" y="1289"/>
                  </a:cubicBezTo>
                  <a:cubicBezTo>
                    <a:pt x="648" y="1290"/>
                    <a:pt x="648" y="1292"/>
                    <a:pt x="647" y="1294"/>
                  </a:cubicBezTo>
                  <a:close/>
                  <a:moveTo>
                    <a:pt x="642" y="1306"/>
                  </a:moveTo>
                  <a:lnTo>
                    <a:pt x="642" y="1306"/>
                  </a:lnTo>
                  <a:cubicBezTo>
                    <a:pt x="641" y="1307"/>
                    <a:pt x="639" y="1307"/>
                    <a:pt x="638" y="1306"/>
                  </a:cubicBezTo>
                  <a:cubicBezTo>
                    <a:pt x="636" y="1305"/>
                    <a:pt x="636" y="1303"/>
                    <a:pt x="638" y="1302"/>
                  </a:cubicBezTo>
                  <a:lnTo>
                    <a:pt x="638" y="1302"/>
                  </a:lnTo>
                  <a:cubicBezTo>
                    <a:pt x="639" y="1300"/>
                    <a:pt x="641" y="1300"/>
                    <a:pt x="642" y="1302"/>
                  </a:cubicBezTo>
                  <a:cubicBezTo>
                    <a:pt x="643" y="1303"/>
                    <a:pt x="643" y="1305"/>
                    <a:pt x="642" y="1306"/>
                  </a:cubicBezTo>
                  <a:close/>
                  <a:moveTo>
                    <a:pt x="638" y="1318"/>
                  </a:moveTo>
                  <a:lnTo>
                    <a:pt x="637" y="1318"/>
                  </a:lnTo>
                  <a:cubicBezTo>
                    <a:pt x="636" y="1319"/>
                    <a:pt x="634" y="1319"/>
                    <a:pt x="633" y="1318"/>
                  </a:cubicBezTo>
                  <a:cubicBezTo>
                    <a:pt x="632" y="1316"/>
                    <a:pt x="632" y="1314"/>
                    <a:pt x="633" y="1313"/>
                  </a:cubicBezTo>
                  <a:lnTo>
                    <a:pt x="633" y="1313"/>
                  </a:lnTo>
                  <a:cubicBezTo>
                    <a:pt x="634" y="1312"/>
                    <a:pt x="636" y="1312"/>
                    <a:pt x="638" y="1313"/>
                  </a:cubicBezTo>
                  <a:cubicBezTo>
                    <a:pt x="639" y="1314"/>
                    <a:pt x="639" y="1316"/>
                    <a:pt x="638" y="1318"/>
                  </a:cubicBezTo>
                  <a:close/>
                  <a:moveTo>
                    <a:pt x="633" y="1329"/>
                  </a:moveTo>
                  <a:lnTo>
                    <a:pt x="633" y="1329"/>
                  </a:lnTo>
                  <a:cubicBezTo>
                    <a:pt x="632" y="1330"/>
                    <a:pt x="630" y="1330"/>
                    <a:pt x="628" y="1329"/>
                  </a:cubicBezTo>
                  <a:cubicBezTo>
                    <a:pt x="627" y="1328"/>
                    <a:pt x="627" y="1326"/>
                    <a:pt x="628" y="1325"/>
                  </a:cubicBezTo>
                  <a:lnTo>
                    <a:pt x="628" y="1325"/>
                  </a:lnTo>
                  <a:cubicBezTo>
                    <a:pt x="630" y="1323"/>
                    <a:pt x="632" y="1323"/>
                    <a:pt x="633" y="1325"/>
                  </a:cubicBezTo>
                  <a:cubicBezTo>
                    <a:pt x="634" y="1326"/>
                    <a:pt x="634" y="1328"/>
                    <a:pt x="633" y="1329"/>
                  </a:cubicBezTo>
                  <a:close/>
                  <a:moveTo>
                    <a:pt x="628" y="1341"/>
                  </a:moveTo>
                  <a:lnTo>
                    <a:pt x="628" y="1341"/>
                  </a:lnTo>
                  <a:cubicBezTo>
                    <a:pt x="627" y="1342"/>
                    <a:pt x="625" y="1342"/>
                    <a:pt x="623" y="1341"/>
                  </a:cubicBezTo>
                  <a:cubicBezTo>
                    <a:pt x="622" y="1339"/>
                    <a:pt x="622" y="1337"/>
                    <a:pt x="623" y="1336"/>
                  </a:cubicBezTo>
                  <a:lnTo>
                    <a:pt x="623" y="1336"/>
                  </a:lnTo>
                  <a:cubicBezTo>
                    <a:pt x="625" y="1335"/>
                    <a:pt x="627" y="1335"/>
                    <a:pt x="628" y="1336"/>
                  </a:cubicBezTo>
                  <a:cubicBezTo>
                    <a:pt x="629" y="1337"/>
                    <a:pt x="629" y="1339"/>
                    <a:pt x="628" y="1341"/>
                  </a:cubicBezTo>
                  <a:close/>
                  <a:moveTo>
                    <a:pt x="623" y="1352"/>
                  </a:moveTo>
                  <a:lnTo>
                    <a:pt x="623" y="1352"/>
                  </a:lnTo>
                  <a:cubicBezTo>
                    <a:pt x="622" y="1353"/>
                    <a:pt x="620" y="1353"/>
                    <a:pt x="618" y="1352"/>
                  </a:cubicBezTo>
                  <a:cubicBezTo>
                    <a:pt x="617" y="1351"/>
                    <a:pt x="617" y="1349"/>
                    <a:pt x="618" y="1348"/>
                  </a:cubicBezTo>
                  <a:lnTo>
                    <a:pt x="618" y="1348"/>
                  </a:lnTo>
                  <a:cubicBezTo>
                    <a:pt x="620" y="1346"/>
                    <a:pt x="622" y="1346"/>
                    <a:pt x="623" y="1348"/>
                  </a:cubicBezTo>
                  <a:cubicBezTo>
                    <a:pt x="624" y="1349"/>
                    <a:pt x="624" y="1351"/>
                    <a:pt x="623" y="1352"/>
                  </a:cubicBezTo>
                  <a:close/>
                  <a:moveTo>
                    <a:pt x="617" y="1363"/>
                  </a:moveTo>
                  <a:lnTo>
                    <a:pt x="617" y="1363"/>
                  </a:lnTo>
                  <a:cubicBezTo>
                    <a:pt x="616" y="1365"/>
                    <a:pt x="614" y="1365"/>
                    <a:pt x="613" y="1363"/>
                  </a:cubicBezTo>
                  <a:cubicBezTo>
                    <a:pt x="612" y="1362"/>
                    <a:pt x="612" y="1360"/>
                    <a:pt x="613" y="1359"/>
                  </a:cubicBezTo>
                  <a:lnTo>
                    <a:pt x="613" y="1359"/>
                  </a:lnTo>
                  <a:cubicBezTo>
                    <a:pt x="614" y="1358"/>
                    <a:pt x="616" y="1358"/>
                    <a:pt x="617" y="1359"/>
                  </a:cubicBezTo>
                  <a:cubicBezTo>
                    <a:pt x="619" y="1360"/>
                    <a:pt x="619" y="1362"/>
                    <a:pt x="617" y="1363"/>
                  </a:cubicBezTo>
                  <a:close/>
                  <a:moveTo>
                    <a:pt x="612" y="1375"/>
                  </a:moveTo>
                  <a:lnTo>
                    <a:pt x="612" y="1375"/>
                  </a:lnTo>
                  <a:cubicBezTo>
                    <a:pt x="611" y="1376"/>
                    <a:pt x="609" y="1376"/>
                    <a:pt x="608" y="1375"/>
                  </a:cubicBezTo>
                  <a:cubicBezTo>
                    <a:pt x="606" y="1373"/>
                    <a:pt x="606" y="1371"/>
                    <a:pt x="608" y="1370"/>
                  </a:cubicBezTo>
                  <a:lnTo>
                    <a:pt x="608" y="1370"/>
                  </a:lnTo>
                  <a:cubicBezTo>
                    <a:pt x="609" y="1369"/>
                    <a:pt x="611" y="1369"/>
                    <a:pt x="612" y="1370"/>
                  </a:cubicBezTo>
                  <a:cubicBezTo>
                    <a:pt x="613" y="1371"/>
                    <a:pt x="613" y="1373"/>
                    <a:pt x="612" y="1375"/>
                  </a:cubicBezTo>
                  <a:close/>
                  <a:moveTo>
                    <a:pt x="606" y="1386"/>
                  </a:moveTo>
                  <a:lnTo>
                    <a:pt x="606" y="1386"/>
                  </a:lnTo>
                  <a:cubicBezTo>
                    <a:pt x="605" y="1387"/>
                    <a:pt x="603" y="1387"/>
                    <a:pt x="602" y="1386"/>
                  </a:cubicBezTo>
                  <a:cubicBezTo>
                    <a:pt x="601" y="1385"/>
                    <a:pt x="601" y="1383"/>
                    <a:pt x="602" y="1381"/>
                  </a:cubicBezTo>
                  <a:lnTo>
                    <a:pt x="602" y="1381"/>
                  </a:lnTo>
                  <a:cubicBezTo>
                    <a:pt x="603" y="1380"/>
                    <a:pt x="605" y="1380"/>
                    <a:pt x="606" y="1381"/>
                  </a:cubicBezTo>
                  <a:cubicBezTo>
                    <a:pt x="608" y="1383"/>
                    <a:pt x="608" y="1385"/>
                    <a:pt x="606" y="1386"/>
                  </a:cubicBezTo>
                  <a:close/>
                  <a:moveTo>
                    <a:pt x="600" y="1397"/>
                  </a:moveTo>
                  <a:lnTo>
                    <a:pt x="600" y="1397"/>
                  </a:lnTo>
                  <a:cubicBezTo>
                    <a:pt x="599" y="1398"/>
                    <a:pt x="597" y="1398"/>
                    <a:pt x="596" y="1397"/>
                  </a:cubicBezTo>
                  <a:cubicBezTo>
                    <a:pt x="595" y="1396"/>
                    <a:pt x="595" y="1394"/>
                    <a:pt x="596" y="1392"/>
                  </a:cubicBezTo>
                  <a:lnTo>
                    <a:pt x="596" y="1392"/>
                  </a:lnTo>
                  <a:cubicBezTo>
                    <a:pt x="597" y="1391"/>
                    <a:pt x="599" y="1391"/>
                    <a:pt x="600" y="1392"/>
                  </a:cubicBezTo>
                  <a:cubicBezTo>
                    <a:pt x="602" y="1394"/>
                    <a:pt x="602" y="1396"/>
                    <a:pt x="600" y="1397"/>
                  </a:cubicBezTo>
                  <a:close/>
                  <a:moveTo>
                    <a:pt x="594" y="1408"/>
                  </a:moveTo>
                  <a:lnTo>
                    <a:pt x="594" y="1408"/>
                  </a:lnTo>
                  <a:cubicBezTo>
                    <a:pt x="593" y="1409"/>
                    <a:pt x="591" y="1409"/>
                    <a:pt x="590" y="1408"/>
                  </a:cubicBezTo>
                  <a:cubicBezTo>
                    <a:pt x="589" y="1407"/>
                    <a:pt x="589" y="1405"/>
                    <a:pt x="590" y="1403"/>
                  </a:cubicBezTo>
                  <a:lnTo>
                    <a:pt x="590" y="1403"/>
                  </a:lnTo>
                  <a:cubicBezTo>
                    <a:pt x="591" y="1402"/>
                    <a:pt x="593" y="1402"/>
                    <a:pt x="594" y="1403"/>
                  </a:cubicBezTo>
                  <a:cubicBezTo>
                    <a:pt x="596" y="1405"/>
                    <a:pt x="596" y="1407"/>
                    <a:pt x="594" y="1408"/>
                  </a:cubicBezTo>
                  <a:close/>
                  <a:moveTo>
                    <a:pt x="588" y="1419"/>
                  </a:moveTo>
                  <a:lnTo>
                    <a:pt x="588" y="1419"/>
                  </a:lnTo>
                  <a:cubicBezTo>
                    <a:pt x="587" y="1420"/>
                    <a:pt x="585" y="1420"/>
                    <a:pt x="584" y="1419"/>
                  </a:cubicBezTo>
                  <a:cubicBezTo>
                    <a:pt x="583" y="1417"/>
                    <a:pt x="583" y="1415"/>
                    <a:pt x="584" y="1414"/>
                  </a:cubicBezTo>
                  <a:lnTo>
                    <a:pt x="584" y="1414"/>
                  </a:lnTo>
                  <a:cubicBezTo>
                    <a:pt x="585" y="1413"/>
                    <a:pt x="587" y="1413"/>
                    <a:pt x="588" y="1414"/>
                  </a:cubicBezTo>
                  <a:cubicBezTo>
                    <a:pt x="589" y="1415"/>
                    <a:pt x="589" y="1417"/>
                    <a:pt x="588" y="1419"/>
                  </a:cubicBezTo>
                  <a:close/>
                  <a:moveTo>
                    <a:pt x="582" y="1429"/>
                  </a:moveTo>
                  <a:lnTo>
                    <a:pt x="582" y="1429"/>
                  </a:lnTo>
                  <a:cubicBezTo>
                    <a:pt x="581" y="1431"/>
                    <a:pt x="579" y="1431"/>
                    <a:pt x="577" y="1429"/>
                  </a:cubicBezTo>
                  <a:cubicBezTo>
                    <a:pt x="576" y="1428"/>
                    <a:pt x="576" y="1426"/>
                    <a:pt x="577" y="1425"/>
                  </a:cubicBezTo>
                  <a:lnTo>
                    <a:pt x="577" y="1425"/>
                  </a:lnTo>
                  <a:cubicBezTo>
                    <a:pt x="579" y="1424"/>
                    <a:pt x="581" y="1424"/>
                    <a:pt x="582" y="1425"/>
                  </a:cubicBezTo>
                  <a:cubicBezTo>
                    <a:pt x="583" y="1426"/>
                    <a:pt x="583" y="1428"/>
                    <a:pt x="582" y="1429"/>
                  </a:cubicBezTo>
                  <a:close/>
                  <a:moveTo>
                    <a:pt x="575" y="1440"/>
                  </a:moveTo>
                  <a:lnTo>
                    <a:pt x="575" y="1440"/>
                  </a:lnTo>
                  <a:cubicBezTo>
                    <a:pt x="574" y="1441"/>
                    <a:pt x="572" y="1441"/>
                    <a:pt x="571" y="1440"/>
                  </a:cubicBezTo>
                  <a:cubicBezTo>
                    <a:pt x="569" y="1439"/>
                    <a:pt x="569" y="1437"/>
                    <a:pt x="571" y="1435"/>
                  </a:cubicBezTo>
                  <a:lnTo>
                    <a:pt x="571" y="1435"/>
                  </a:lnTo>
                  <a:cubicBezTo>
                    <a:pt x="572" y="1434"/>
                    <a:pt x="574" y="1434"/>
                    <a:pt x="575" y="1435"/>
                  </a:cubicBezTo>
                  <a:cubicBezTo>
                    <a:pt x="576" y="1437"/>
                    <a:pt x="576" y="1439"/>
                    <a:pt x="575" y="1440"/>
                  </a:cubicBezTo>
                  <a:close/>
                  <a:moveTo>
                    <a:pt x="568" y="1450"/>
                  </a:moveTo>
                  <a:lnTo>
                    <a:pt x="568" y="1450"/>
                  </a:lnTo>
                  <a:cubicBezTo>
                    <a:pt x="567" y="1452"/>
                    <a:pt x="565" y="1452"/>
                    <a:pt x="564" y="1450"/>
                  </a:cubicBezTo>
                  <a:cubicBezTo>
                    <a:pt x="563" y="1449"/>
                    <a:pt x="563" y="1447"/>
                    <a:pt x="564" y="1446"/>
                  </a:cubicBezTo>
                  <a:lnTo>
                    <a:pt x="564" y="1446"/>
                  </a:lnTo>
                  <a:cubicBezTo>
                    <a:pt x="565" y="1445"/>
                    <a:pt x="567" y="1445"/>
                    <a:pt x="568" y="1446"/>
                  </a:cubicBezTo>
                  <a:cubicBezTo>
                    <a:pt x="569" y="1447"/>
                    <a:pt x="569" y="1449"/>
                    <a:pt x="568" y="1450"/>
                  </a:cubicBezTo>
                  <a:close/>
                  <a:moveTo>
                    <a:pt x="561" y="1461"/>
                  </a:moveTo>
                  <a:lnTo>
                    <a:pt x="561" y="1461"/>
                  </a:lnTo>
                  <a:cubicBezTo>
                    <a:pt x="560" y="1462"/>
                    <a:pt x="558" y="1462"/>
                    <a:pt x="557" y="1461"/>
                  </a:cubicBezTo>
                  <a:cubicBezTo>
                    <a:pt x="555" y="1459"/>
                    <a:pt x="555" y="1457"/>
                    <a:pt x="557" y="1456"/>
                  </a:cubicBezTo>
                  <a:lnTo>
                    <a:pt x="557" y="1456"/>
                  </a:lnTo>
                  <a:cubicBezTo>
                    <a:pt x="558" y="1455"/>
                    <a:pt x="560" y="1455"/>
                    <a:pt x="561" y="1456"/>
                  </a:cubicBezTo>
                  <a:cubicBezTo>
                    <a:pt x="562" y="1457"/>
                    <a:pt x="562" y="1459"/>
                    <a:pt x="561" y="1461"/>
                  </a:cubicBezTo>
                  <a:close/>
                  <a:moveTo>
                    <a:pt x="554" y="1471"/>
                  </a:moveTo>
                  <a:lnTo>
                    <a:pt x="554" y="1471"/>
                  </a:lnTo>
                  <a:cubicBezTo>
                    <a:pt x="552" y="1472"/>
                    <a:pt x="550" y="1472"/>
                    <a:pt x="549" y="1471"/>
                  </a:cubicBezTo>
                  <a:cubicBezTo>
                    <a:pt x="548" y="1469"/>
                    <a:pt x="548" y="1467"/>
                    <a:pt x="549" y="1466"/>
                  </a:cubicBezTo>
                  <a:lnTo>
                    <a:pt x="549" y="1466"/>
                  </a:lnTo>
                  <a:cubicBezTo>
                    <a:pt x="550" y="1465"/>
                    <a:pt x="552" y="1465"/>
                    <a:pt x="554" y="1466"/>
                  </a:cubicBezTo>
                  <a:cubicBezTo>
                    <a:pt x="555" y="1467"/>
                    <a:pt x="555" y="1469"/>
                    <a:pt x="554" y="1471"/>
                  </a:cubicBezTo>
                  <a:close/>
                  <a:moveTo>
                    <a:pt x="545" y="1481"/>
                  </a:moveTo>
                  <a:lnTo>
                    <a:pt x="545" y="1481"/>
                  </a:lnTo>
                  <a:cubicBezTo>
                    <a:pt x="544" y="1482"/>
                    <a:pt x="542" y="1481"/>
                    <a:pt x="541" y="1480"/>
                  </a:cubicBezTo>
                  <a:cubicBezTo>
                    <a:pt x="540" y="1479"/>
                    <a:pt x="541" y="1477"/>
                    <a:pt x="542" y="1476"/>
                  </a:cubicBezTo>
                  <a:lnTo>
                    <a:pt x="542" y="1476"/>
                  </a:lnTo>
                  <a:cubicBezTo>
                    <a:pt x="543" y="1475"/>
                    <a:pt x="545" y="1475"/>
                    <a:pt x="546" y="1477"/>
                  </a:cubicBezTo>
                  <a:cubicBezTo>
                    <a:pt x="547" y="1478"/>
                    <a:pt x="547" y="1480"/>
                    <a:pt x="545" y="1481"/>
                  </a:cubicBezTo>
                  <a:close/>
                  <a:moveTo>
                    <a:pt x="537" y="1491"/>
                  </a:moveTo>
                  <a:lnTo>
                    <a:pt x="537" y="1491"/>
                  </a:lnTo>
                  <a:cubicBezTo>
                    <a:pt x="536" y="1492"/>
                    <a:pt x="534" y="1491"/>
                    <a:pt x="533" y="1490"/>
                  </a:cubicBezTo>
                  <a:cubicBezTo>
                    <a:pt x="532" y="1488"/>
                    <a:pt x="533" y="1486"/>
                    <a:pt x="534" y="1485"/>
                  </a:cubicBezTo>
                  <a:lnTo>
                    <a:pt x="534" y="1485"/>
                  </a:lnTo>
                  <a:cubicBezTo>
                    <a:pt x="535" y="1484"/>
                    <a:pt x="537" y="1485"/>
                    <a:pt x="538" y="1486"/>
                  </a:cubicBezTo>
                  <a:cubicBezTo>
                    <a:pt x="539" y="1488"/>
                    <a:pt x="539" y="1490"/>
                    <a:pt x="537" y="1491"/>
                  </a:cubicBezTo>
                  <a:close/>
                  <a:moveTo>
                    <a:pt x="529" y="1500"/>
                  </a:moveTo>
                  <a:lnTo>
                    <a:pt x="529" y="1500"/>
                  </a:lnTo>
                  <a:cubicBezTo>
                    <a:pt x="528" y="1501"/>
                    <a:pt x="526" y="1501"/>
                    <a:pt x="525" y="1499"/>
                  </a:cubicBezTo>
                  <a:cubicBezTo>
                    <a:pt x="524" y="1498"/>
                    <a:pt x="524" y="1496"/>
                    <a:pt x="526" y="1495"/>
                  </a:cubicBezTo>
                  <a:lnTo>
                    <a:pt x="526" y="1495"/>
                  </a:lnTo>
                  <a:cubicBezTo>
                    <a:pt x="527" y="1494"/>
                    <a:pt x="529" y="1494"/>
                    <a:pt x="530" y="1496"/>
                  </a:cubicBezTo>
                  <a:cubicBezTo>
                    <a:pt x="531" y="1497"/>
                    <a:pt x="531" y="1499"/>
                    <a:pt x="529" y="1500"/>
                  </a:cubicBezTo>
                  <a:close/>
                  <a:moveTo>
                    <a:pt x="521" y="1509"/>
                  </a:moveTo>
                  <a:lnTo>
                    <a:pt x="521" y="1509"/>
                  </a:lnTo>
                  <a:cubicBezTo>
                    <a:pt x="519" y="1510"/>
                    <a:pt x="517" y="1510"/>
                    <a:pt x="516" y="1508"/>
                  </a:cubicBezTo>
                  <a:cubicBezTo>
                    <a:pt x="515" y="1507"/>
                    <a:pt x="516" y="1505"/>
                    <a:pt x="517" y="1504"/>
                  </a:cubicBezTo>
                  <a:lnTo>
                    <a:pt x="517" y="1504"/>
                  </a:lnTo>
                  <a:cubicBezTo>
                    <a:pt x="519" y="1503"/>
                    <a:pt x="521" y="1503"/>
                    <a:pt x="522" y="1505"/>
                  </a:cubicBezTo>
                  <a:cubicBezTo>
                    <a:pt x="523" y="1506"/>
                    <a:pt x="522" y="1508"/>
                    <a:pt x="521" y="1509"/>
                  </a:cubicBezTo>
                  <a:close/>
                  <a:moveTo>
                    <a:pt x="512" y="1518"/>
                  </a:moveTo>
                  <a:lnTo>
                    <a:pt x="512" y="1518"/>
                  </a:lnTo>
                  <a:cubicBezTo>
                    <a:pt x="510" y="1519"/>
                    <a:pt x="508" y="1518"/>
                    <a:pt x="507" y="1517"/>
                  </a:cubicBezTo>
                  <a:cubicBezTo>
                    <a:pt x="507" y="1516"/>
                    <a:pt x="507" y="1514"/>
                    <a:pt x="508" y="1513"/>
                  </a:cubicBezTo>
                  <a:lnTo>
                    <a:pt x="508" y="1513"/>
                  </a:lnTo>
                  <a:cubicBezTo>
                    <a:pt x="510" y="1512"/>
                    <a:pt x="512" y="1512"/>
                    <a:pt x="513" y="1514"/>
                  </a:cubicBezTo>
                  <a:cubicBezTo>
                    <a:pt x="514" y="1515"/>
                    <a:pt x="513" y="1517"/>
                    <a:pt x="512" y="1518"/>
                  </a:cubicBezTo>
                  <a:close/>
                  <a:moveTo>
                    <a:pt x="503" y="1526"/>
                  </a:moveTo>
                  <a:lnTo>
                    <a:pt x="503" y="1526"/>
                  </a:lnTo>
                  <a:cubicBezTo>
                    <a:pt x="501" y="1527"/>
                    <a:pt x="499" y="1527"/>
                    <a:pt x="498" y="1526"/>
                  </a:cubicBezTo>
                  <a:cubicBezTo>
                    <a:pt x="497" y="1524"/>
                    <a:pt x="498" y="1522"/>
                    <a:pt x="499" y="1521"/>
                  </a:cubicBezTo>
                  <a:lnTo>
                    <a:pt x="499" y="1521"/>
                  </a:lnTo>
                  <a:cubicBezTo>
                    <a:pt x="501" y="1520"/>
                    <a:pt x="503" y="1521"/>
                    <a:pt x="504" y="1522"/>
                  </a:cubicBezTo>
                  <a:cubicBezTo>
                    <a:pt x="504" y="1524"/>
                    <a:pt x="504" y="1525"/>
                    <a:pt x="503" y="1526"/>
                  </a:cubicBezTo>
                  <a:close/>
                  <a:moveTo>
                    <a:pt x="493" y="1535"/>
                  </a:moveTo>
                  <a:lnTo>
                    <a:pt x="493" y="1535"/>
                  </a:lnTo>
                  <a:cubicBezTo>
                    <a:pt x="492" y="1536"/>
                    <a:pt x="490" y="1535"/>
                    <a:pt x="489" y="1534"/>
                  </a:cubicBezTo>
                  <a:cubicBezTo>
                    <a:pt x="488" y="1532"/>
                    <a:pt x="488" y="1530"/>
                    <a:pt x="490" y="1529"/>
                  </a:cubicBezTo>
                  <a:lnTo>
                    <a:pt x="490" y="1529"/>
                  </a:lnTo>
                  <a:cubicBezTo>
                    <a:pt x="491" y="1528"/>
                    <a:pt x="493" y="1529"/>
                    <a:pt x="494" y="1530"/>
                  </a:cubicBezTo>
                  <a:cubicBezTo>
                    <a:pt x="495" y="1532"/>
                    <a:pt x="495" y="1534"/>
                    <a:pt x="493" y="1535"/>
                  </a:cubicBezTo>
                  <a:close/>
                  <a:moveTo>
                    <a:pt x="483" y="1543"/>
                  </a:moveTo>
                  <a:lnTo>
                    <a:pt x="483" y="1543"/>
                  </a:lnTo>
                  <a:cubicBezTo>
                    <a:pt x="481" y="1543"/>
                    <a:pt x="479" y="1542"/>
                    <a:pt x="479" y="1541"/>
                  </a:cubicBezTo>
                  <a:cubicBezTo>
                    <a:pt x="478" y="1539"/>
                    <a:pt x="479" y="1537"/>
                    <a:pt x="481" y="1537"/>
                  </a:cubicBezTo>
                  <a:lnTo>
                    <a:pt x="481" y="1537"/>
                  </a:lnTo>
                  <a:cubicBezTo>
                    <a:pt x="482" y="1536"/>
                    <a:pt x="484" y="1537"/>
                    <a:pt x="485" y="1539"/>
                  </a:cubicBezTo>
                  <a:cubicBezTo>
                    <a:pt x="485" y="1540"/>
                    <a:pt x="484" y="1542"/>
                    <a:pt x="483" y="1543"/>
                  </a:cubicBezTo>
                  <a:close/>
                  <a:moveTo>
                    <a:pt x="472" y="1550"/>
                  </a:moveTo>
                  <a:lnTo>
                    <a:pt x="472" y="1550"/>
                  </a:lnTo>
                  <a:cubicBezTo>
                    <a:pt x="471" y="1550"/>
                    <a:pt x="469" y="1550"/>
                    <a:pt x="468" y="1548"/>
                  </a:cubicBezTo>
                  <a:cubicBezTo>
                    <a:pt x="468" y="1546"/>
                    <a:pt x="469" y="1545"/>
                    <a:pt x="470" y="1544"/>
                  </a:cubicBezTo>
                  <a:lnTo>
                    <a:pt x="470" y="1544"/>
                  </a:lnTo>
                  <a:cubicBezTo>
                    <a:pt x="472" y="1543"/>
                    <a:pt x="474" y="1544"/>
                    <a:pt x="474" y="1546"/>
                  </a:cubicBezTo>
                  <a:cubicBezTo>
                    <a:pt x="475" y="1548"/>
                    <a:pt x="474" y="1549"/>
                    <a:pt x="472" y="1550"/>
                  </a:cubicBezTo>
                  <a:close/>
                  <a:moveTo>
                    <a:pt x="462" y="1557"/>
                  </a:moveTo>
                  <a:lnTo>
                    <a:pt x="462" y="1557"/>
                  </a:lnTo>
                  <a:cubicBezTo>
                    <a:pt x="460" y="1557"/>
                    <a:pt x="458" y="1556"/>
                    <a:pt x="458" y="1555"/>
                  </a:cubicBezTo>
                  <a:cubicBezTo>
                    <a:pt x="457" y="1553"/>
                    <a:pt x="458" y="1551"/>
                    <a:pt x="460" y="1551"/>
                  </a:cubicBezTo>
                  <a:lnTo>
                    <a:pt x="460" y="1551"/>
                  </a:lnTo>
                  <a:cubicBezTo>
                    <a:pt x="462" y="1550"/>
                    <a:pt x="463" y="1551"/>
                    <a:pt x="464" y="1553"/>
                  </a:cubicBezTo>
                  <a:cubicBezTo>
                    <a:pt x="464" y="1554"/>
                    <a:pt x="463" y="1556"/>
                    <a:pt x="462" y="1557"/>
                  </a:cubicBezTo>
                  <a:close/>
                  <a:moveTo>
                    <a:pt x="451" y="1563"/>
                  </a:moveTo>
                  <a:lnTo>
                    <a:pt x="451" y="1563"/>
                  </a:lnTo>
                  <a:cubicBezTo>
                    <a:pt x="449" y="1563"/>
                    <a:pt x="448" y="1562"/>
                    <a:pt x="447" y="1561"/>
                  </a:cubicBezTo>
                  <a:cubicBezTo>
                    <a:pt x="446" y="1559"/>
                    <a:pt x="447" y="1557"/>
                    <a:pt x="449" y="1557"/>
                  </a:cubicBezTo>
                  <a:lnTo>
                    <a:pt x="449" y="1557"/>
                  </a:lnTo>
                  <a:cubicBezTo>
                    <a:pt x="451" y="1556"/>
                    <a:pt x="452" y="1557"/>
                    <a:pt x="453" y="1559"/>
                  </a:cubicBezTo>
                  <a:cubicBezTo>
                    <a:pt x="453" y="1560"/>
                    <a:pt x="453" y="1562"/>
                    <a:pt x="451" y="1563"/>
                  </a:cubicBezTo>
                  <a:close/>
                  <a:moveTo>
                    <a:pt x="440" y="1568"/>
                  </a:moveTo>
                  <a:lnTo>
                    <a:pt x="440" y="1568"/>
                  </a:lnTo>
                  <a:cubicBezTo>
                    <a:pt x="438" y="1569"/>
                    <a:pt x="436" y="1568"/>
                    <a:pt x="436" y="1566"/>
                  </a:cubicBezTo>
                  <a:cubicBezTo>
                    <a:pt x="435" y="1565"/>
                    <a:pt x="436" y="1563"/>
                    <a:pt x="438" y="1562"/>
                  </a:cubicBezTo>
                  <a:lnTo>
                    <a:pt x="438" y="1562"/>
                  </a:lnTo>
                  <a:cubicBezTo>
                    <a:pt x="439" y="1562"/>
                    <a:pt x="441" y="1563"/>
                    <a:pt x="442" y="1564"/>
                  </a:cubicBezTo>
                  <a:cubicBezTo>
                    <a:pt x="442" y="1566"/>
                    <a:pt x="441" y="1568"/>
                    <a:pt x="440" y="1568"/>
                  </a:cubicBezTo>
                  <a:close/>
                  <a:moveTo>
                    <a:pt x="428" y="1573"/>
                  </a:moveTo>
                  <a:lnTo>
                    <a:pt x="428" y="1573"/>
                  </a:lnTo>
                  <a:cubicBezTo>
                    <a:pt x="426" y="1574"/>
                    <a:pt x="425" y="1573"/>
                    <a:pt x="424" y="1571"/>
                  </a:cubicBezTo>
                  <a:cubicBezTo>
                    <a:pt x="424" y="1569"/>
                    <a:pt x="425" y="1568"/>
                    <a:pt x="426" y="1567"/>
                  </a:cubicBezTo>
                  <a:lnTo>
                    <a:pt x="426" y="1567"/>
                  </a:lnTo>
                  <a:cubicBezTo>
                    <a:pt x="428" y="1567"/>
                    <a:pt x="430" y="1568"/>
                    <a:pt x="430" y="1569"/>
                  </a:cubicBezTo>
                  <a:cubicBezTo>
                    <a:pt x="431" y="1571"/>
                    <a:pt x="430" y="1573"/>
                    <a:pt x="428" y="1573"/>
                  </a:cubicBezTo>
                  <a:close/>
                  <a:moveTo>
                    <a:pt x="415" y="1577"/>
                  </a:moveTo>
                  <a:lnTo>
                    <a:pt x="415" y="1577"/>
                  </a:lnTo>
                  <a:cubicBezTo>
                    <a:pt x="414" y="1577"/>
                    <a:pt x="412" y="1576"/>
                    <a:pt x="412" y="1574"/>
                  </a:cubicBezTo>
                  <a:cubicBezTo>
                    <a:pt x="412" y="1572"/>
                    <a:pt x="414" y="1571"/>
                    <a:pt x="415" y="1571"/>
                  </a:cubicBezTo>
                  <a:lnTo>
                    <a:pt x="415" y="1571"/>
                  </a:lnTo>
                  <a:cubicBezTo>
                    <a:pt x="417" y="1571"/>
                    <a:pt x="419" y="1572"/>
                    <a:pt x="419" y="1574"/>
                  </a:cubicBezTo>
                  <a:cubicBezTo>
                    <a:pt x="419" y="1576"/>
                    <a:pt x="417" y="1577"/>
                    <a:pt x="415" y="1577"/>
                  </a:cubicBezTo>
                  <a:close/>
                  <a:moveTo>
                    <a:pt x="403" y="1581"/>
                  </a:moveTo>
                  <a:lnTo>
                    <a:pt x="403" y="1581"/>
                  </a:lnTo>
                  <a:cubicBezTo>
                    <a:pt x="402" y="1581"/>
                    <a:pt x="400" y="1579"/>
                    <a:pt x="400" y="1578"/>
                  </a:cubicBezTo>
                  <a:cubicBezTo>
                    <a:pt x="400" y="1576"/>
                    <a:pt x="402" y="1574"/>
                    <a:pt x="403" y="1574"/>
                  </a:cubicBezTo>
                  <a:lnTo>
                    <a:pt x="403" y="1574"/>
                  </a:lnTo>
                  <a:cubicBezTo>
                    <a:pt x="405" y="1574"/>
                    <a:pt x="406" y="1576"/>
                    <a:pt x="406" y="1578"/>
                  </a:cubicBezTo>
                  <a:cubicBezTo>
                    <a:pt x="406" y="1579"/>
                    <a:pt x="405" y="1581"/>
                    <a:pt x="403" y="1581"/>
                  </a:cubicBezTo>
                  <a:close/>
                  <a:moveTo>
                    <a:pt x="391" y="1583"/>
                  </a:moveTo>
                  <a:lnTo>
                    <a:pt x="391" y="1583"/>
                  </a:lnTo>
                  <a:cubicBezTo>
                    <a:pt x="389" y="1583"/>
                    <a:pt x="388" y="1582"/>
                    <a:pt x="388" y="1580"/>
                  </a:cubicBezTo>
                  <a:cubicBezTo>
                    <a:pt x="388" y="1578"/>
                    <a:pt x="389" y="1577"/>
                    <a:pt x="391" y="1577"/>
                  </a:cubicBezTo>
                  <a:lnTo>
                    <a:pt x="391" y="1577"/>
                  </a:lnTo>
                  <a:cubicBezTo>
                    <a:pt x="393" y="1577"/>
                    <a:pt x="394" y="1578"/>
                    <a:pt x="394" y="1580"/>
                  </a:cubicBezTo>
                  <a:cubicBezTo>
                    <a:pt x="394" y="1582"/>
                    <a:pt x="393" y="1583"/>
                    <a:pt x="391" y="1583"/>
                  </a:cubicBezTo>
                  <a:close/>
                  <a:moveTo>
                    <a:pt x="379" y="1585"/>
                  </a:moveTo>
                  <a:lnTo>
                    <a:pt x="379" y="1585"/>
                  </a:lnTo>
                  <a:cubicBezTo>
                    <a:pt x="377" y="1585"/>
                    <a:pt x="376" y="1583"/>
                    <a:pt x="376" y="1581"/>
                  </a:cubicBezTo>
                  <a:cubicBezTo>
                    <a:pt x="376" y="1580"/>
                    <a:pt x="377" y="1578"/>
                    <a:pt x="379" y="1578"/>
                  </a:cubicBezTo>
                  <a:lnTo>
                    <a:pt x="379" y="1578"/>
                  </a:lnTo>
                  <a:cubicBezTo>
                    <a:pt x="380" y="1578"/>
                    <a:pt x="382" y="1580"/>
                    <a:pt x="382" y="1581"/>
                  </a:cubicBezTo>
                  <a:cubicBezTo>
                    <a:pt x="382" y="1583"/>
                    <a:pt x="380" y="1585"/>
                    <a:pt x="379" y="1585"/>
                  </a:cubicBezTo>
                  <a:close/>
                  <a:moveTo>
                    <a:pt x="366" y="1585"/>
                  </a:moveTo>
                  <a:lnTo>
                    <a:pt x="366" y="1585"/>
                  </a:lnTo>
                  <a:cubicBezTo>
                    <a:pt x="364" y="1585"/>
                    <a:pt x="363" y="1584"/>
                    <a:pt x="363" y="1582"/>
                  </a:cubicBezTo>
                  <a:cubicBezTo>
                    <a:pt x="363" y="1580"/>
                    <a:pt x="364" y="1579"/>
                    <a:pt x="366" y="1579"/>
                  </a:cubicBezTo>
                  <a:lnTo>
                    <a:pt x="366" y="1579"/>
                  </a:lnTo>
                  <a:cubicBezTo>
                    <a:pt x="368" y="1579"/>
                    <a:pt x="369" y="1580"/>
                    <a:pt x="369" y="1582"/>
                  </a:cubicBezTo>
                  <a:cubicBezTo>
                    <a:pt x="369" y="1584"/>
                    <a:pt x="368" y="1585"/>
                    <a:pt x="366" y="1585"/>
                  </a:cubicBezTo>
                  <a:close/>
                  <a:moveTo>
                    <a:pt x="353" y="1585"/>
                  </a:moveTo>
                  <a:lnTo>
                    <a:pt x="353" y="1585"/>
                  </a:lnTo>
                  <a:cubicBezTo>
                    <a:pt x="351" y="1584"/>
                    <a:pt x="350" y="1583"/>
                    <a:pt x="351" y="1581"/>
                  </a:cubicBezTo>
                  <a:cubicBezTo>
                    <a:pt x="351" y="1579"/>
                    <a:pt x="353" y="1578"/>
                    <a:pt x="354" y="1579"/>
                  </a:cubicBezTo>
                  <a:lnTo>
                    <a:pt x="354" y="1579"/>
                  </a:lnTo>
                  <a:cubicBezTo>
                    <a:pt x="356" y="1579"/>
                    <a:pt x="357" y="1581"/>
                    <a:pt x="357" y="1582"/>
                  </a:cubicBezTo>
                  <a:cubicBezTo>
                    <a:pt x="356" y="1584"/>
                    <a:pt x="355" y="1585"/>
                    <a:pt x="353" y="1585"/>
                  </a:cubicBezTo>
                  <a:close/>
                  <a:moveTo>
                    <a:pt x="340" y="1583"/>
                  </a:moveTo>
                  <a:lnTo>
                    <a:pt x="340" y="1583"/>
                  </a:lnTo>
                  <a:cubicBezTo>
                    <a:pt x="339" y="1583"/>
                    <a:pt x="338" y="1581"/>
                    <a:pt x="338" y="1580"/>
                  </a:cubicBezTo>
                  <a:cubicBezTo>
                    <a:pt x="339" y="1578"/>
                    <a:pt x="340" y="1577"/>
                    <a:pt x="342" y="1577"/>
                  </a:cubicBezTo>
                  <a:lnTo>
                    <a:pt x="342" y="1577"/>
                  </a:lnTo>
                  <a:cubicBezTo>
                    <a:pt x="344" y="1578"/>
                    <a:pt x="345" y="1580"/>
                    <a:pt x="344" y="1581"/>
                  </a:cubicBezTo>
                  <a:cubicBezTo>
                    <a:pt x="344" y="1583"/>
                    <a:pt x="342" y="1584"/>
                    <a:pt x="340" y="1583"/>
                  </a:cubicBezTo>
                  <a:close/>
                  <a:moveTo>
                    <a:pt x="328" y="1581"/>
                  </a:moveTo>
                  <a:lnTo>
                    <a:pt x="328" y="1581"/>
                  </a:lnTo>
                  <a:cubicBezTo>
                    <a:pt x="326" y="1581"/>
                    <a:pt x="325" y="1579"/>
                    <a:pt x="326" y="1578"/>
                  </a:cubicBezTo>
                  <a:cubicBezTo>
                    <a:pt x="326" y="1576"/>
                    <a:pt x="328" y="1575"/>
                    <a:pt x="330" y="1575"/>
                  </a:cubicBezTo>
                  <a:lnTo>
                    <a:pt x="330" y="1575"/>
                  </a:lnTo>
                  <a:cubicBezTo>
                    <a:pt x="331" y="1576"/>
                    <a:pt x="332" y="1577"/>
                    <a:pt x="332" y="1579"/>
                  </a:cubicBezTo>
                  <a:cubicBezTo>
                    <a:pt x="332" y="1581"/>
                    <a:pt x="330" y="1582"/>
                    <a:pt x="328" y="1581"/>
                  </a:cubicBezTo>
                  <a:close/>
                  <a:moveTo>
                    <a:pt x="316" y="1578"/>
                  </a:moveTo>
                  <a:lnTo>
                    <a:pt x="316" y="1578"/>
                  </a:lnTo>
                  <a:cubicBezTo>
                    <a:pt x="314" y="1578"/>
                    <a:pt x="313" y="1576"/>
                    <a:pt x="314" y="1575"/>
                  </a:cubicBezTo>
                  <a:cubicBezTo>
                    <a:pt x="314" y="1573"/>
                    <a:pt x="316" y="1572"/>
                    <a:pt x="318" y="1572"/>
                  </a:cubicBezTo>
                  <a:lnTo>
                    <a:pt x="318" y="1572"/>
                  </a:lnTo>
                  <a:cubicBezTo>
                    <a:pt x="319" y="1573"/>
                    <a:pt x="320" y="1574"/>
                    <a:pt x="320" y="1576"/>
                  </a:cubicBezTo>
                  <a:cubicBezTo>
                    <a:pt x="319" y="1578"/>
                    <a:pt x="318" y="1579"/>
                    <a:pt x="316" y="1578"/>
                  </a:cubicBezTo>
                  <a:close/>
                  <a:moveTo>
                    <a:pt x="304" y="1574"/>
                  </a:moveTo>
                  <a:lnTo>
                    <a:pt x="304" y="1574"/>
                  </a:lnTo>
                  <a:cubicBezTo>
                    <a:pt x="302" y="1573"/>
                    <a:pt x="301" y="1572"/>
                    <a:pt x="302" y="1570"/>
                  </a:cubicBezTo>
                  <a:cubicBezTo>
                    <a:pt x="303" y="1568"/>
                    <a:pt x="305" y="1568"/>
                    <a:pt x="306" y="1569"/>
                  </a:cubicBezTo>
                  <a:lnTo>
                    <a:pt x="306" y="1569"/>
                  </a:lnTo>
                  <a:cubicBezTo>
                    <a:pt x="308" y="1569"/>
                    <a:pt x="308" y="1571"/>
                    <a:pt x="308" y="1573"/>
                  </a:cubicBezTo>
                  <a:cubicBezTo>
                    <a:pt x="307" y="1574"/>
                    <a:pt x="305" y="1575"/>
                    <a:pt x="304" y="1574"/>
                  </a:cubicBezTo>
                  <a:close/>
                  <a:moveTo>
                    <a:pt x="292" y="1569"/>
                  </a:moveTo>
                  <a:lnTo>
                    <a:pt x="292" y="1569"/>
                  </a:lnTo>
                  <a:cubicBezTo>
                    <a:pt x="290" y="1568"/>
                    <a:pt x="290" y="1566"/>
                    <a:pt x="291" y="1565"/>
                  </a:cubicBezTo>
                  <a:cubicBezTo>
                    <a:pt x="292" y="1564"/>
                    <a:pt x="294" y="1563"/>
                    <a:pt x="295" y="1564"/>
                  </a:cubicBezTo>
                  <a:lnTo>
                    <a:pt x="295" y="1564"/>
                  </a:lnTo>
                  <a:cubicBezTo>
                    <a:pt x="296" y="1565"/>
                    <a:pt x="297" y="1567"/>
                    <a:pt x="296" y="1568"/>
                  </a:cubicBezTo>
                  <a:cubicBezTo>
                    <a:pt x="295" y="1570"/>
                    <a:pt x="293" y="1570"/>
                    <a:pt x="292" y="1569"/>
                  </a:cubicBezTo>
                  <a:close/>
                  <a:moveTo>
                    <a:pt x="280" y="1564"/>
                  </a:moveTo>
                  <a:lnTo>
                    <a:pt x="280" y="1564"/>
                  </a:lnTo>
                  <a:cubicBezTo>
                    <a:pt x="279" y="1563"/>
                    <a:pt x="278" y="1561"/>
                    <a:pt x="279" y="1560"/>
                  </a:cubicBezTo>
                  <a:cubicBezTo>
                    <a:pt x="280" y="1558"/>
                    <a:pt x="282" y="1558"/>
                    <a:pt x="284" y="1559"/>
                  </a:cubicBezTo>
                  <a:lnTo>
                    <a:pt x="284" y="1559"/>
                  </a:lnTo>
                  <a:cubicBezTo>
                    <a:pt x="285" y="1560"/>
                    <a:pt x="286" y="1562"/>
                    <a:pt x="285" y="1563"/>
                  </a:cubicBezTo>
                  <a:cubicBezTo>
                    <a:pt x="284" y="1565"/>
                    <a:pt x="282" y="1565"/>
                    <a:pt x="280" y="1564"/>
                  </a:cubicBezTo>
                  <a:close/>
                  <a:moveTo>
                    <a:pt x="269" y="1558"/>
                  </a:moveTo>
                  <a:lnTo>
                    <a:pt x="269" y="1558"/>
                  </a:lnTo>
                  <a:cubicBezTo>
                    <a:pt x="268" y="1557"/>
                    <a:pt x="267" y="1555"/>
                    <a:pt x="268" y="1554"/>
                  </a:cubicBezTo>
                  <a:cubicBezTo>
                    <a:pt x="269" y="1552"/>
                    <a:pt x="271" y="1552"/>
                    <a:pt x="273" y="1553"/>
                  </a:cubicBezTo>
                  <a:lnTo>
                    <a:pt x="273" y="1553"/>
                  </a:lnTo>
                  <a:cubicBezTo>
                    <a:pt x="274" y="1554"/>
                    <a:pt x="275" y="1556"/>
                    <a:pt x="274" y="1557"/>
                  </a:cubicBezTo>
                  <a:cubicBezTo>
                    <a:pt x="273" y="1559"/>
                    <a:pt x="271" y="1559"/>
                    <a:pt x="269" y="1558"/>
                  </a:cubicBezTo>
                  <a:close/>
                  <a:moveTo>
                    <a:pt x="259" y="1551"/>
                  </a:moveTo>
                  <a:lnTo>
                    <a:pt x="259" y="1551"/>
                  </a:lnTo>
                  <a:cubicBezTo>
                    <a:pt x="257" y="1550"/>
                    <a:pt x="257" y="1549"/>
                    <a:pt x="258" y="1547"/>
                  </a:cubicBezTo>
                  <a:cubicBezTo>
                    <a:pt x="259" y="1546"/>
                    <a:pt x="261" y="1545"/>
                    <a:pt x="262" y="1546"/>
                  </a:cubicBezTo>
                  <a:lnTo>
                    <a:pt x="262" y="1546"/>
                  </a:lnTo>
                  <a:cubicBezTo>
                    <a:pt x="264" y="1547"/>
                    <a:pt x="264" y="1549"/>
                    <a:pt x="263" y="1551"/>
                  </a:cubicBezTo>
                  <a:cubicBezTo>
                    <a:pt x="262" y="1552"/>
                    <a:pt x="260" y="1552"/>
                    <a:pt x="259" y="1551"/>
                  </a:cubicBezTo>
                  <a:close/>
                  <a:moveTo>
                    <a:pt x="248" y="1544"/>
                  </a:moveTo>
                  <a:lnTo>
                    <a:pt x="248" y="1544"/>
                  </a:lnTo>
                  <a:cubicBezTo>
                    <a:pt x="247" y="1543"/>
                    <a:pt x="247" y="1541"/>
                    <a:pt x="248" y="1540"/>
                  </a:cubicBezTo>
                  <a:cubicBezTo>
                    <a:pt x="248" y="1539"/>
                    <a:pt x="250" y="1538"/>
                    <a:pt x="252" y="1539"/>
                  </a:cubicBezTo>
                  <a:lnTo>
                    <a:pt x="252" y="1539"/>
                  </a:lnTo>
                  <a:cubicBezTo>
                    <a:pt x="253" y="1540"/>
                    <a:pt x="254" y="1542"/>
                    <a:pt x="253" y="1543"/>
                  </a:cubicBezTo>
                  <a:cubicBezTo>
                    <a:pt x="252" y="1545"/>
                    <a:pt x="250" y="1545"/>
                    <a:pt x="248" y="1544"/>
                  </a:cubicBezTo>
                  <a:close/>
                  <a:moveTo>
                    <a:pt x="238" y="1536"/>
                  </a:moveTo>
                  <a:lnTo>
                    <a:pt x="238" y="1536"/>
                  </a:lnTo>
                  <a:cubicBezTo>
                    <a:pt x="237" y="1535"/>
                    <a:pt x="237" y="1533"/>
                    <a:pt x="238" y="1532"/>
                  </a:cubicBezTo>
                  <a:cubicBezTo>
                    <a:pt x="239" y="1531"/>
                    <a:pt x="241" y="1531"/>
                    <a:pt x="242" y="1532"/>
                  </a:cubicBezTo>
                  <a:lnTo>
                    <a:pt x="242" y="1532"/>
                  </a:lnTo>
                  <a:cubicBezTo>
                    <a:pt x="244" y="1533"/>
                    <a:pt x="244" y="1535"/>
                    <a:pt x="242" y="1536"/>
                  </a:cubicBezTo>
                  <a:cubicBezTo>
                    <a:pt x="241" y="1538"/>
                    <a:pt x="239" y="1538"/>
                    <a:pt x="238" y="1536"/>
                  </a:cubicBezTo>
                  <a:close/>
                  <a:moveTo>
                    <a:pt x="228" y="1528"/>
                  </a:moveTo>
                  <a:lnTo>
                    <a:pt x="228" y="1528"/>
                  </a:lnTo>
                  <a:cubicBezTo>
                    <a:pt x="227" y="1527"/>
                    <a:pt x="227" y="1525"/>
                    <a:pt x="228" y="1524"/>
                  </a:cubicBezTo>
                  <a:cubicBezTo>
                    <a:pt x="230" y="1523"/>
                    <a:pt x="232" y="1523"/>
                    <a:pt x="233" y="1524"/>
                  </a:cubicBezTo>
                  <a:lnTo>
                    <a:pt x="233" y="1524"/>
                  </a:lnTo>
                  <a:cubicBezTo>
                    <a:pt x="234" y="1525"/>
                    <a:pt x="234" y="1527"/>
                    <a:pt x="233" y="1528"/>
                  </a:cubicBezTo>
                  <a:cubicBezTo>
                    <a:pt x="232" y="1530"/>
                    <a:pt x="230" y="1530"/>
                    <a:pt x="228" y="1528"/>
                  </a:cubicBezTo>
                  <a:close/>
                  <a:moveTo>
                    <a:pt x="219" y="1520"/>
                  </a:moveTo>
                  <a:lnTo>
                    <a:pt x="219" y="1520"/>
                  </a:lnTo>
                  <a:cubicBezTo>
                    <a:pt x="218" y="1519"/>
                    <a:pt x="218" y="1517"/>
                    <a:pt x="219" y="1515"/>
                  </a:cubicBezTo>
                  <a:cubicBezTo>
                    <a:pt x="220" y="1514"/>
                    <a:pt x="222" y="1514"/>
                    <a:pt x="224" y="1515"/>
                  </a:cubicBezTo>
                  <a:lnTo>
                    <a:pt x="224" y="1515"/>
                  </a:lnTo>
                  <a:cubicBezTo>
                    <a:pt x="225" y="1517"/>
                    <a:pt x="225" y="1519"/>
                    <a:pt x="224" y="1520"/>
                  </a:cubicBezTo>
                  <a:cubicBezTo>
                    <a:pt x="222" y="1521"/>
                    <a:pt x="220" y="1521"/>
                    <a:pt x="219" y="1520"/>
                  </a:cubicBezTo>
                  <a:close/>
                  <a:moveTo>
                    <a:pt x="210" y="1511"/>
                  </a:moveTo>
                  <a:lnTo>
                    <a:pt x="210" y="1511"/>
                  </a:lnTo>
                  <a:cubicBezTo>
                    <a:pt x="209" y="1510"/>
                    <a:pt x="209" y="1508"/>
                    <a:pt x="210" y="1507"/>
                  </a:cubicBezTo>
                  <a:cubicBezTo>
                    <a:pt x="211" y="1506"/>
                    <a:pt x="213" y="1506"/>
                    <a:pt x="215" y="1507"/>
                  </a:cubicBezTo>
                  <a:lnTo>
                    <a:pt x="215" y="1507"/>
                  </a:lnTo>
                  <a:cubicBezTo>
                    <a:pt x="216" y="1508"/>
                    <a:pt x="216" y="1510"/>
                    <a:pt x="215" y="1511"/>
                  </a:cubicBezTo>
                  <a:cubicBezTo>
                    <a:pt x="213" y="1512"/>
                    <a:pt x="211" y="1512"/>
                    <a:pt x="210" y="1511"/>
                  </a:cubicBezTo>
                  <a:close/>
                  <a:moveTo>
                    <a:pt x="202" y="1502"/>
                  </a:moveTo>
                  <a:lnTo>
                    <a:pt x="202" y="1502"/>
                  </a:lnTo>
                  <a:cubicBezTo>
                    <a:pt x="200" y="1501"/>
                    <a:pt x="200" y="1499"/>
                    <a:pt x="202" y="1498"/>
                  </a:cubicBezTo>
                  <a:cubicBezTo>
                    <a:pt x="203" y="1496"/>
                    <a:pt x="205" y="1496"/>
                    <a:pt x="206" y="1498"/>
                  </a:cubicBezTo>
                  <a:lnTo>
                    <a:pt x="206" y="1498"/>
                  </a:lnTo>
                  <a:cubicBezTo>
                    <a:pt x="207" y="1499"/>
                    <a:pt x="207" y="1501"/>
                    <a:pt x="206" y="1502"/>
                  </a:cubicBezTo>
                  <a:cubicBezTo>
                    <a:pt x="205" y="1503"/>
                    <a:pt x="203" y="1503"/>
                    <a:pt x="202" y="1502"/>
                  </a:cubicBezTo>
                  <a:close/>
                  <a:moveTo>
                    <a:pt x="193" y="1493"/>
                  </a:moveTo>
                  <a:lnTo>
                    <a:pt x="193" y="1493"/>
                  </a:lnTo>
                  <a:cubicBezTo>
                    <a:pt x="192" y="1492"/>
                    <a:pt x="192" y="1490"/>
                    <a:pt x="193" y="1488"/>
                  </a:cubicBezTo>
                  <a:cubicBezTo>
                    <a:pt x="194" y="1487"/>
                    <a:pt x="196" y="1487"/>
                    <a:pt x="198" y="1488"/>
                  </a:cubicBezTo>
                  <a:lnTo>
                    <a:pt x="198" y="1488"/>
                  </a:lnTo>
                  <a:cubicBezTo>
                    <a:pt x="199" y="1490"/>
                    <a:pt x="199" y="1492"/>
                    <a:pt x="198" y="1493"/>
                  </a:cubicBezTo>
                  <a:cubicBezTo>
                    <a:pt x="196" y="1494"/>
                    <a:pt x="194" y="1494"/>
                    <a:pt x="193" y="1493"/>
                  </a:cubicBezTo>
                  <a:close/>
                  <a:moveTo>
                    <a:pt x="185" y="1483"/>
                  </a:moveTo>
                  <a:lnTo>
                    <a:pt x="185" y="1483"/>
                  </a:lnTo>
                  <a:cubicBezTo>
                    <a:pt x="184" y="1482"/>
                    <a:pt x="184" y="1480"/>
                    <a:pt x="185" y="1479"/>
                  </a:cubicBezTo>
                  <a:cubicBezTo>
                    <a:pt x="186" y="1478"/>
                    <a:pt x="188" y="1478"/>
                    <a:pt x="190" y="1479"/>
                  </a:cubicBezTo>
                  <a:lnTo>
                    <a:pt x="190" y="1479"/>
                  </a:lnTo>
                  <a:cubicBezTo>
                    <a:pt x="191" y="1480"/>
                    <a:pt x="191" y="1482"/>
                    <a:pt x="190" y="1483"/>
                  </a:cubicBezTo>
                  <a:cubicBezTo>
                    <a:pt x="188" y="1484"/>
                    <a:pt x="186" y="1484"/>
                    <a:pt x="185" y="1483"/>
                  </a:cubicBezTo>
                  <a:close/>
                  <a:moveTo>
                    <a:pt x="177" y="1473"/>
                  </a:moveTo>
                  <a:lnTo>
                    <a:pt x="177" y="1473"/>
                  </a:lnTo>
                  <a:cubicBezTo>
                    <a:pt x="176" y="1471"/>
                    <a:pt x="176" y="1470"/>
                    <a:pt x="178" y="1469"/>
                  </a:cubicBezTo>
                  <a:cubicBezTo>
                    <a:pt x="179" y="1468"/>
                    <a:pt x="181" y="1468"/>
                    <a:pt x="182" y="1469"/>
                  </a:cubicBezTo>
                  <a:lnTo>
                    <a:pt x="182" y="1469"/>
                  </a:lnTo>
                  <a:cubicBezTo>
                    <a:pt x="183" y="1471"/>
                    <a:pt x="183" y="1473"/>
                    <a:pt x="181" y="1474"/>
                  </a:cubicBezTo>
                  <a:cubicBezTo>
                    <a:pt x="180" y="1475"/>
                    <a:pt x="178" y="1474"/>
                    <a:pt x="177" y="1473"/>
                  </a:cubicBezTo>
                  <a:close/>
                  <a:moveTo>
                    <a:pt x="170" y="1463"/>
                  </a:moveTo>
                  <a:lnTo>
                    <a:pt x="170" y="1463"/>
                  </a:lnTo>
                  <a:cubicBezTo>
                    <a:pt x="169" y="1461"/>
                    <a:pt x="169" y="1460"/>
                    <a:pt x="170" y="1459"/>
                  </a:cubicBezTo>
                  <a:cubicBezTo>
                    <a:pt x="172" y="1458"/>
                    <a:pt x="174" y="1458"/>
                    <a:pt x="175" y="1459"/>
                  </a:cubicBezTo>
                  <a:lnTo>
                    <a:pt x="175" y="1459"/>
                  </a:lnTo>
                  <a:cubicBezTo>
                    <a:pt x="176" y="1461"/>
                    <a:pt x="175" y="1463"/>
                    <a:pt x="174" y="1464"/>
                  </a:cubicBezTo>
                  <a:cubicBezTo>
                    <a:pt x="172" y="1465"/>
                    <a:pt x="171" y="1464"/>
                    <a:pt x="170" y="1463"/>
                  </a:cubicBezTo>
                  <a:close/>
                  <a:moveTo>
                    <a:pt x="162" y="1453"/>
                  </a:moveTo>
                  <a:lnTo>
                    <a:pt x="162" y="1453"/>
                  </a:lnTo>
                  <a:cubicBezTo>
                    <a:pt x="161" y="1451"/>
                    <a:pt x="162" y="1449"/>
                    <a:pt x="163" y="1448"/>
                  </a:cubicBezTo>
                  <a:cubicBezTo>
                    <a:pt x="165" y="1447"/>
                    <a:pt x="167" y="1448"/>
                    <a:pt x="168" y="1449"/>
                  </a:cubicBezTo>
                  <a:lnTo>
                    <a:pt x="168" y="1449"/>
                  </a:lnTo>
                  <a:cubicBezTo>
                    <a:pt x="169" y="1451"/>
                    <a:pt x="168" y="1453"/>
                    <a:pt x="167" y="1454"/>
                  </a:cubicBezTo>
                  <a:cubicBezTo>
                    <a:pt x="165" y="1455"/>
                    <a:pt x="163" y="1454"/>
                    <a:pt x="162" y="1453"/>
                  </a:cubicBezTo>
                  <a:close/>
                  <a:moveTo>
                    <a:pt x="155" y="1442"/>
                  </a:moveTo>
                  <a:lnTo>
                    <a:pt x="155" y="1442"/>
                  </a:lnTo>
                  <a:cubicBezTo>
                    <a:pt x="154" y="1441"/>
                    <a:pt x="155" y="1439"/>
                    <a:pt x="156" y="1438"/>
                  </a:cubicBezTo>
                  <a:cubicBezTo>
                    <a:pt x="158" y="1437"/>
                    <a:pt x="160" y="1437"/>
                    <a:pt x="161" y="1439"/>
                  </a:cubicBezTo>
                  <a:lnTo>
                    <a:pt x="161" y="1439"/>
                  </a:lnTo>
                  <a:cubicBezTo>
                    <a:pt x="162" y="1440"/>
                    <a:pt x="161" y="1442"/>
                    <a:pt x="160" y="1443"/>
                  </a:cubicBezTo>
                  <a:cubicBezTo>
                    <a:pt x="158" y="1444"/>
                    <a:pt x="156" y="1444"/>
                    <a:pt x="155" y="1442"/>
                  </a:cubicBezTo>
                  <a:close/>
                  <a:moveTo>
                    <a:pt x="149" y="1432"/>
                  </a:moveTo>
                  <a:lnTo>
                    <a:pt x="149" y="1432"/>
                  </a:lnTo>
                  <a:cubicBezTo>
                    <a:pt x="148" y="1430"/>
                    <a:pt x="148" y="1428"/>
                    <a:pt x="150" y="1427"/>
                  </a:cubicBezTo>
                  <a:cubicBezTo>
                    <a:pt x="151" y="1426"/>
                    <a:pt x="153" y="1427"/>
                    <a:pt x="154" y="1428"/>
                  </a:cubicBezTo>
                  <a:lnTo>
                    <a:pt x="154" y="1428"/>
                  </a:lnTo>
                  <a:cubicBezTo>
                    <a:pt x="155" y="1430"/>
                    <a:pt x="154" y="1432"/>
                    <a:pt x="153" y="1433"/>
                  </a:cubicBezTo>
                  <a:cubicBezTo>
                    <a:pt x="152" y="1434"/>
                    <a:pt x="150" y="1433"/>
                    <a:pt x="149" y="1432"/>
                  </a:cubicBezTo>
                  <a:close/>
                  <a:moveTo>
                    <a:pt x="142" y="1421"/>
                  </a:moveTo>
                  <a:lnTo>
                    <a:pt x="142" y="1421"/>
                  </a:lnTo>
                  <a:cubicBezTo>
                    <a:pt x="141" y="1420"/>
                    <a:pt x="142" y="1418"/>
                    <a:pt x="143" y="1417"/>
                  </a:cubicBezTo>
                  <a:cubicBezTo>
                    <a:pt x="144" y="1416"/>
                    <a:pt x="146" y="1416"/>
                    <a:pt x="147" y="1418"/>
                  </a:cubicBezTo>
                  <a:lnTo>
                    <a:pt x="147" y="1418"/>
                  </a:lnTo>
                  <a:cubicBezTo>
                    <a:pt x="148" y="1419"/>
                    <a:pt x="148" y="1421"/>
                    <a:pt x="147" y="1422"/>
                  </a:cubicBezTo>
                  <a:cubicBezTo>
                    <a:pt x="145" y="1423"/>
                    <a:pt x="143" y="1422"/>
                    <a:pt x="142" y="1421"/>
                  </a:cubicBezTo>
                  <a:close/>
                  <a:moveTo>
                    <a:pt x="136" y="1410"/>
                  </a:moveTo>
                  <a:lnTo>
                    <a:pt x="136" y="1410"/>
                  </a:lnTo>
                  <a:cubicBezTo>
                    <a:pt x="135" y="1409"/>
                    <a:pt x="135" y="1407"/>
                    <a:pt x="137" y="1406"/>
                  </a:cubicBezTo>
                  <a:cubicBezTo>
                    <a:pt x="138" y="1405"/>
                    <a:pt x="140" y="1405"/>
                    <a:pt x="141" y="1407"/>
                  </a:cubicBezTo>
                  <a:lnTo>
                    <a:pt x="141" y="1407"/>
                  </a:lnTo>
                  <a:cubicBezTo>
                    <a:pt x="142" y="1408"/>
                    <a:pt x="142" y="1410"/>
                    <a:pt x="140" y="1411"/>
                  </a:cubicBezTo>
                  <a:cubicBezTo>
                    <a:pt x="139" y="1412"/>
                    <a:pt x="137" y="1412"/>
                    <a:pt x="136" y="1410"/>
                  </a:cubicBezTo>
                  <a:close/>
                  <a:moveTo>
                    <a:pt x="130" y="1399"/>
                  </a:moveTo>
                  <a:lnTo>
                    <a:pt x="130" y="1399"/>
                  </a:lnTo>
                  <a:cubicBezTo>
                    <a:pt x="129" y="1398"/>
                    <a:pt x="129" y="1396"/>
                    <a:pt x="131" y="1395"/>
                  </a:cubicBezTo>
                  <a:cubicBezTo>
                    <a:pt x="132" y="1394"/>
                    <a:pt x="134" y="1394"/>
                    <a:pt x="135" y="1396"/>
                  </a:cubicBezTo>
                  <a:lnTo>
                    <a:pt x="135" y="1396"/>
                  </a:lnTo>
                  <a:cubicBezTo>
                    <a:pt x="136" y="1397"/>
                    <a:pt x="136" y="1399"/>
                    <a:pt x="134" y="1400"/>
                  </a:cubicBezTo>
                  <a:cubicBezTo>
                    <a:pt x="133" y="1401"/>
                    <a:pt x="131" y="1401"/>
                    <a:pt x="130" y="1399"/>
                  </a:cubicBezTo>
                  <a:close/>
                  <a:moveTo>
                    <a:pt x="124" y="1388"/>
                  </a:moveTo>
                  <a:lnTo>
                    <a:pt x="124" y="1388"/>
                  </a:lnTo>
                  <a:cubicBezTo>
                    <a:pt x="123" y="1387"/>
                    <a:pt x="123" y="1385"/>
                    <a:pt x="125" y="1384"/>
                  </a:cubicBezTo>
                  <a:cubicBezTo>
                    <a:pt x="126" y="1383"/>
                    <a:pt x="128" y="1383"/>
                    <a:pt x="129" y="1385"/>
                  </a:cubicBezTo>
                  <a:lnTo>
                    <a:pt x="129" y="1385"/>
                  </a:lnTo>
                  <a:cubicBezTo>
                    <a:pt x="130" y="1386"/>
                    <a:pt x="130" y="1388"/>
                    <a:pt x="128" y="1389"/>
                  </a:cubicBezTo>
                  <a:cubicBezTo>
                    <a:pt x="127" y="1390"/>
                    <a:pt x="125" y="1390"/>
                    <a:pt x="124" y="1388"/>
                  </a:cubicBezTo>
                  <a:close/>
                  <a:moveTo>
                    <a:pt x="118" y="1377"/>
                  </a:moveTo>
                  <a:lnTo>
                    <a:pt x="118" y="1377"/>
                  </a:lnTo>
                  <a:cubicBezTo>
                    <a:pt x="117" y="1376"/>
                    <a:pt x="118" y="1374"/>
                    <a:pt x="119" y="1373"/>
                  </a:cubicBezTo>
                  <a:cubicBezTo>
                    <a:pt x="120" y="1372"/>
                    <a:pt x="122" y="1372"/>
                    <a:pt x="123" y="1374"/>
                  </a:cubicBezTo>
                  <a:lnTo>
                    <a:pt x="123" y="1374"/>
                  </a:lnTo>
                  <a:cubicBezTo>
                    <a:pt x="124" y="1375"/>
                    <a:pt x="124" y="1377"/>
                    <a:pt x="122" y="1378"/>
                  </a:cubicBezTo>
                  <a:cubicBezTo>
                    <a:pt x="121" y="1379"/>
                    <a:pt x="119" y="1379"/>
                    <a:pt x="118" y="1377"/>
                  </a:cubicBezTo>
                  <a:close/>
                  <a:moveTo>
                    <a:pt x="113" y="1366"/>
                  </a:moveTo>
                  <a:lnTo>
                    <a:pt x="113" y="1366"/>
                  </a:lnTo>
                  <a:cubicBezTo>
                    <a:pt x="112" y="1364"/>
                    <a:pt x="112" y="1363"/>
                    <a:pt x="114" y="1362"/>
                  </a:cubicBezTo>
                  <a:cubicBezTo>
                    <a:pt x="115" y="1361"/>
                    <a:pt x="117" y="1361"/>
                    <a:pt x="118" y="1362"/>
                  </a:cubicBezTo>
                  <a:lnTo>
                    <a:pt x="118" y="1362"/>
                  </a:lnTo>
                  <a:cubicBezTo>
                    <a:pt x="119" y="1364"/>
                    <a:pt x="118" y="1366"/>
                    <a:pt x="117" y="1367"/>
                  </a:cubicBezTo>
                  <a:cubicBezTo>
                    <a:pt x="116" y="1368"/>
                    <a:pt x="114" y="1367"/>
                    <a:pt x="113" y="1366"/>
                  </a:cubicBezTo>
                  <a:close/>
                  <a:moveTo>
                    <a:pt x="107" y="1355"/>
                  </a:moveTo>
                  <a:lnTo>
                    <a:pt x="107" y="1355"/>
                  </a:lnTo>
                  <a:cubicBezTo>
                    <a:pt x="106" y="1353"/>
                    <a:pt x="107" y="1351"/>
                    <a:pt x="108" y="1350"/>
                  </a:cubicBezTo>
                  <a:cubicBezTo>
                    <a:pt x="110" y="1349"/>
                    <a:pt x="112" y="1350"/>
                    <a:pt x="113" y="1351"/>
                  </a:cubicBezTo>
                  <a:lnTo>
                    <a:pt x="113" y="1351"/>
                  </a:lnTo>
                  <a:cubicBezTo>
                    <a:pt x="113" y="1353"/>
                    <a:pt x="113" y="1355"/>
                    <a:pt x="112" y="1356"/>
                  </a:cubicBezTo>
                  <a:cubicBezTo>
                    <a:pt x="110" y="1356"/>
                    <a:pt x="108" y="1356"/>
                    <a:pt x="107" y="1355"/>
                  </a:cubicBezTo>
                  <a:close/>
                  <a:moveTo>
                    <a:pt x="102" y="1343"/>
                  </a:moveTo>
                  <a:lnTo>
                    <a:pt x="102" y="1343"/>
                  </a:lnTo>
                  <a:cubicBezTo>
                    <a:pt x="101" y="1342"/>
                    <a:pt x="102" y="1340"/>
                    <a:pt x="103" y="1339"/>
                  </a:cubicBezTo>
                  <a:cubicBezTo>
                    <a:pt x="105" y="1338"/>
                    <a:pt x="106" y="1338"/>
                    <a:pt x="107" y="1340"/>
                  </a:cubicBezTo>
                  <a:lnTo>
                    <a:pt x="107" y="1340"/>
                  </a:lnTo>
                  <a:cubicBezTo>
                    <a:pt x="108" y="1341"/>
                    <a:pt x="108" y="1343"/>
                    <a:pt x="107" y="1344"/>
                  </a:cubicBezTo>
                  <a:cubicBezTo>
                    <a:pt x="105" y="1345"/>
                    <a:pt x="103" y="1345"/>
                    <a:pt x="102" y="1343"/>
                  </a:cubicBezTo>
                  <a:close/>
                  <a:moveTo>
                    <a:pt x="97" y="1332"/>
                  </a:moveTo>
                  <a:lnTo>
                    <a:pt x="97" y="1332"/>
                  </a:lnTo>
                  <a:cubicBezTo>
                    <a:pt x="96" y="1330"/>
                    <a:pt x="97" y="1328"/>
                    <a:pt x="98" y="1327"/>
                  </a:cubicBezTo>
                  <a:cubicBezTo>
                    <a:pt x="100" y="1326"/>
                    <a:pt x="101" y="1327"/>
                    <a:pt x="102" y="1328"/>
                  </a:cubicBezTo>
                  <a:lnTo>
                    <a:pt x="102" y="1328"/>
                  </a:lnTo>
                  <a:cubicBezTo>
                    <a:pt x="103" y="1330"/>
                    <a:pt x="103" y="1332"/>
                    <a:pt x="102" y="1333"/>
                  </a:cubicBezTo>
                  <a:cubicBezTo>
                    <a:pt x="100" y="1334"/>
                    <a:pt x="98" y="1333"/>
                    <a:pt x="97" y="1332"/>
                  </a:cubicBezTo>
                  <a:close/>
                  <a:moveTo>
                    <a:pt x="92" y="1320"/>
                  </a:moveTo>
                  <a:lnTo>
                    <a:pt x="92" y="1320"/>
                  </a:lnTo>
                  <a:cubicBezTo>
                    <a:pt x="91" y="1319"/>
                    <a:pt x="92" y="1317"/>
                    <a:pt x="93" y="1316"/>
                  </a:cubicBezTo>
                  <a:cubicBezTo>
                    <a:pt x="95" y="1315"/>
                    <a:pt x="97" y="1315"/>
                    <a:pt x="98" y="1317"/>
                  </a:cubicBezTo>
                  <a:lnTo>
                    <a:pt x="98" y="1317"/>
                  </a:lnTo>
                  <a:cubicBezTo>
                    <a:pt x="99" y="1318"/>
                    <a:pt x="98" y="1320"/>
                    <a:pt x="97" y="1321"/>
                  </a:cubicBezTo>
                  <a:cubicBezTo>
                    <a:pt x="95" y="1322"/>
                    <a:pt x="93" y="1322"/>
                    <a:pt x="92" y="1320"/>
                  </a:cubicBezTo>
                  <a:close/>
                  <a:moveTo>
                    <a:pt x="88" y="1309"/>
                  </a:moveTo>
                  <a:lnTo>
                    <a:pt x="88" y="1309"/>
                  </a:lnTo>
                  <a:cubicBezTo>
                    <a:pt x="87" y="1307"/>
                    <a:pt x="87" y="1305"/>
                    <a:pt x="89" y="1304"/>
                  </a:cubicBezTo>
                  <a:cubicBezTo>
                    <a:pt x="90" y="1303"/>
                    <a:pt x="92" y="1304"/>
                    <a:pt x="93" y="1305"/>
                  </a:cubicBezTo>
                  <a:lnTo>
                    <a:pt x="93" y="1305"/>
                  </a:lnTo>
                  <a:cubicBezTo>
                    <a:pt x="94" y="1307"/>
                    <a:pt x="94" y="1309"/>
                    <a:pt x="92" y="1309"/>
                  </a:cubicBezTo>
                  <a:cubicBezTo>
                    <a:pt x="91" y="1310"/>
                    <a:pt x="89" y="1310"/>
                    <a:pt x="88" y="1309"/>
                  </a:cubicBezTo>
                  <a:close/>
                  <a:moveTo>
                    <a:pt x="83" y="1297"/>
                  </a:moveTo>
                  <a:lnTo>
                    <a:pt x="83" y="1297"/>
                  </a:lnTo>
                  <a:cubicBezTo>
                    <a:pt x="82" y="1296"/>
                    <a:pt x="83" y="1294"/>
                    <a:pt x="84" y="1293"/>
                  </a:cubicBezTo>
                  <a:cubicBezTo>
                    <a:pt x="85" y="1292"/>
                    <a:pt x="87" y="1292"/>
                    <a:pt x="88" y="1294"/>
                  </a:cubicBezTo>
                  <a:lnTo>
                    <a:pt x="88" y="1294"/>
                  </a:lnTo>
                  <a:cubicBezTo>
                    <a:pt x="89" y="1295"/>
                    <a:pt x="89" y="1297"/>
                    <a:pt x="87" y="1298"/>
                  </a:cubicBezTo>
                  <a:cubicBezTo>
                    <a:pt x="86" y="1299"/>
                    <a:pt x="84" y="1298"/>
                    <a:pt x="83" y="1297"/>
                  </a:cubicBezTo>
                  <a:close/>
                  <a:moveTo>
                    <a:pt x="79" y="1285"/>
                  </a:moveTo>
                  <a:lnTo>
                    <a:pt x="79" y="1285"/>
                  </a:lnTo>
                  <a:cubicBezTo>
                    <a:pt x="78" y="1283"/>
                    <a:pt x="79" y="1281"/>
                    <a:pt x="80" y="1281"/>
                  </a:cubicBezTo>
                  <a:cubicBezTo>
                    <a:pt x="82" y="1280"/>
                    <a:pt x="84" y="1281"/>
                    <a:pt x="84" y="1282"/>
                  </a:cubicBezTo>
                  <a:lnTo>
                    <a:pt x="84" y="1282"/>
                  </a:lnTo>
                  <a:cubicBezTo>
                    <a:pt x="85" y="1284"/>
                    <a:pt x="84" y="1286"/>
                    <a:pt x="83" y="1286"/>
                  </a:cubicBezTo>
                  <a:cubicBezTo>
                    <a:pt x="81" y="1287"/>
                    <a:pt x="79" y="1286"/>
                    <a:pt x="79" y="1285"/>
                  </a:cubicBezTo>
                  <a:close/>
                  <a:moveTo>
                    <a:pt x="74" y="1273"/>
                  </a:moveTo>
                  <a:lnTo>
                    <a:pt x="74" y="1273"/>
                  </a:lnTo>
                  <a:cubicBezTo>
                    <a:pt x="74" y="1272"/>
                    <a:pt x="74" y="1270"/>
                    <a:pt x="76" y="1269"/>
                  </a:cubicBezTo>
                  <a:cubicBezTo>
                    <a:pt x="77" y="1268"/>
                    <a:pt x="79" y="1269"/>
                    <a:pt x="80" y="1270"/>
                  </a:cubicBezTo>
                  <a:lnTo>
                    <a:pt x="80" y="1270"/>
                  </a:lnTo>
                  <a:cubicBezTo>
                    <a:pt x="81" y="1272"/>
                    <a:pt x="80" y="1274"/>
                    <a:pt x="79" y="1275"/>
                  </a:cubicBezTo>
                  <a:cubicBezTo>
                    <a:pt x="77" y="1275"/>
                    <a:pt x="75" y="1275"/>
                    <a:pt x="74" y="1273"/>
                  </a:cubicBezTo>
                  <a:close/>
                  <a:moveTo>
                    <a:pt x="70" y="1261"/>
                  </a:moveTo>
                  <a:lnTo>
                    <a:pt x="70" y="1261"/>
                  </a:lnTo>
                  <a:cubicBezTo>
                    <a:pt x="70" y="1259"/>
                    <a:pt x="71" y="1257"/>
                    <a:pt x="72" y="1257"/>
                  </a:cubicBezTo>
                  <a:cubicBezTo>
                    <a:pt x="74" y="1256"/>
                    <a:pt x="76" y="1257"/>
                    <a:pt x="76" y="1259"/>
                  </a:cubicBezTo>
                  <a:lnTo>
                    <a:pt x="76" y="1259"/>
                  </a:lnTo>
                  <a:cubicBezTo>
                    <a:pt x="77" y="1261"/>
                    <a:pt x="76" y="1262"/>
                    <a:pt x="74" y="1263"/>
                  </a:cubicBezTo>
                  <a:cubicBezTo>
                    <a:pt x="72" y="1263"/>
                    <a:pt x="71" y="1262"/>
                    <a:pt x="70" y="1261"/>
                  </a:cubicBezTo>
                  <a:close/>
                  <a:moveTo>
                    <a:pt x="66" y="1249"/>
                  </a:moveTo>
                  <a:lnTo>
                    <a:pt x="66" y="1249"/>
                  </a:lnTo>
                  <a:cubicBezTo>
                    <a:pt x="66" y="1247"/>
                    <a:pt x="67" y="1245"/>
                    <a:pt x="68" y="1245"/>
                  </a:cubicBezTo>
                  <a:cubicBezTo>
                    <a:pt x="70" y="1245"/>
                    <a:pt x="72" y="1245"/>
                    <a:pt x="72" y="1247"/>
                  </a:cubicBezTo>
                  <a:lnTo>
                    <a:pt x="72" y="1247"/>
                  </a:lnTo>
                  <a:cubicBezTo>
                    <a:pt x="73" y="1249"/>
                    <a:pt x="72" y="1251"/>
                    <a:pt x="70" y="1251"/>
                  </a:cubicBezTo>
                  <a:cubicBezTo>
                    <a:pt x="69" y="1251"/>
                    <a:pt x="67" y="1251"/>
                    <a:pt x="66" y="1249"/>
                  </a:cubicBezTo>
                  <a:close/>
                  <a:moveTo>
                    <a:pt x="62" y="1237"/>
                  </a:moveTo>
                  <a:lnTo>
                    <a:pt x="62" y="1237"/>
                  </a:lnTo>
                  <a:cubicBezTo>
                    <a:pt x="62" y="1235"/>
                    <a:pt x="63" y="1234"/>
                    <a:pt x="65" y="1233"/>
                  </a:cubicBezTo>
                  <a:cubicBezTo>
                    <a:pt x="66" y="1233"/>
                    <a:pt x="68" y="1234"/>
                    <a:pt x="68" y="1235"/>
                  </a:cubicBezTo>
                  <a:lnTo>
                    <a:pt x="68" y="1235"/>
                  </a:lnTo>
                  <a:cubicBezTo>
                    <a:pt x="69" y="1237"/>
                    <a:pt x="68" y="1239"/>
                    <a:pt x="66" y="1239"/>
                  </a:cubicBezTo>
                  <a:cubicBezTo>
                    <a:pt x="65" y="1240"/>
                    <a:pt x="63" y="1239"/>
                    <a:pt x="62" y="1237"/>
                  </a:cubicBezTo>
                  <a:close/>
                  <a:moveTo>
                    <a:pt x="59" y="1225"/>
                  </a:moveTo>
                  <a:lnTo>
                    <a:pt x="59" y="1225"/>
                  </a:lnTo>
                  <a:cubicBezTo>
                    <a:pt x="58" y="1223"/>
                    <a:pt x="59" y="1222"/>
                    <a:pt x="61" y="1221"/>
                  </a:cubicBezTo>
                  <a:cubicBezTo>
                    <a:pt x="63" y="1221"/>
                    <a:pt x="64" y="1222"/>
                    <a:pt x="65" y="1223"/>
                  </a:cubicBezTo>
                  <a:lnTo>
                    <a:pt x="65" y="1223"/>
                  </a:lnTo>
                  <a:cubicBezTo>
                    <a:pt x="65" y="1225"/>
                    <a:pt x="64" y="1227"/>
                    <a:pt x="63" y="1227"/>
                  </a:cubicBezTo>
                  <a:cubicBezTo>
                    <a:pt x="61" y="1228"/>
                    <a:pt x="59" y="1227"/>
                    <a:pt x="59" y="1225"/>
                  </a:cubicBezTo>
                  <a:close/>
                  <a:moveTo>
                    <a:pt x="55" y="1213"/>
                  </a:moveTo>
                  <a:lnTo>
                    <a:pt x="55" y="1213"/>
                  </a:lnTo>
                  <a:cubicBezTo>
                    <a:pt x="55" y="1211"/>
                    <a:pt x="56" y="1210"/>
                    <a:pt x="57" y="1209"/>
                  </a:cubicBezTo>
                  <a:cubicBezTo>
                    <a:pt x="59" y="1209"/>
                    <a:pt x="61" y="1210"/>
                    <a:pt x="61" y="1211"/>
                  </a:cubicBezTo>
                  <a:lnTo>
                    <a:pt x="61" y="1211"/>
                  </a:lnTo>
                  <a:cubicBezTo>
                    <a:pt x="62" y="1213"/>
                    <a:pt x="61" y="1215"/>
                    <a:pt x="59" y="1215"/>
                  </a:cubicBezTo>
                  <a:cubicBezTo>
                    <a:pt x="58" y="1216"/>
                    <a:pt x="56" y="1215"/>
                    <a:pt x="55" y="1213"/>
                  </a:cubicBezTo>
                  <a:close/>
                  <a:moveTo>
                    <a:pt x="52" y="1201"/>
                  </a:moveTo>
                  <a:lnTo>
                    <a:pt x="52" y="1201"/>
                  </a:lnTo>
                  <a:cubicBezTo>
                    <a:pt x="51" y="1199"/>
                    <a:pt x="52" y="1198"/>
                    <a:pt x="54" y="1197"/>
                  </a:cubicBezTo>
                  <a:cubicBezTo>
                    <a:pt x="56" y="1197"/>
                    <a:pt x="57" y="1198"/>
                    <a:pt x="58" y="1199"/>
                  </a:cubicBezTo>
                  <a:lnTo>
                    <a:pt x="58" y="1199"/>
                  </a:lnTo>
                  <a:cubicBezTo>
                    <a:pt x="58" y="1201"/>
                    <a:pt x="57" y="1203"/>
                    <a:pt x="56" y="1203"/>
                  </a:cubicBezTo>
                  <a:cubicBezTo>
                    <a:pt x="54" y="1204"/>
                    <a:pt x="52" y="1203"/>
                    <a:pt x="52" y="1201"/>
                  </a:cubicBezTo>
                  <a:close/>
                  <a:moveTo>
                    <a:pt x="49" y="1189"/>
                  </a:moveTo>
                  <a:lnTo>
                    <a:pt x="49" y="1189"/>
                  </a:lnTo>
                  <a:cubicBezTo>
                    <a:pt x="48" y="1187"/>
                    <a:pt x="49" y="1186"/>
                    <a:pt x="51" y="1185"/>
                  </a:cubicBezTo>
                  <a:cubicBezTo>
                    <a:pt x="52" y="1185"/>
                    <a:pt x="54" y="1186"/>
                    <a:pt x="55" y="1187"/>
                  </a:cubicBezTo>
                  <a:lnTo>
                    <a:pt x="55" y="1187"/>
                  </a:lnTo>
                  <a:cubicBezTo>
                    <a:pt x="55" y="1189"/>
                    <a:pt x="54" y="1191"/>
                    <a:pt x="53" y="1191"/>
                  </a:cubicBezTo>
                  <a:cubicBezTo>
                    <a:pt x="51" y="1192"/>
                    <a:pt x="49" y="1191"/>
                    <a:pt x="49" y="1189"/>
                  </a:cubicBezTo>
                  <a:close/>
                  <a:moveTo>
                    <a:pt x="45" y="1177"/>
                  </a:moveTo>
                  <a:lnTo>
                    <a:pt x="45" y="1177"/>
                  </a:lnTo>
                  <a:cubicBezTo>
                    <a:pt x="45" y="1175"/>
                    <a:pt x="46" y="1173"/>
                    <a:pt x="48" y="1173"/>
                  </a:cubicBezTo>
                  <a:cubicBezTo>
                    <a:pt x="49" y="1172"/>
                    <a:pt x="51" y="1173"/>
                    <a:pt x="52" y="1175"/>
                  </a:cubicBezTo>
                  <a:lnTo>
                    <a:pt x="52" y="1175"/>
                  </a:lnTo>
                  <a:cubicBezTo>
                    <a:pt x="52" y="1177"/>
                    <a:pt x="51" y="1178"/>
                    <a:pt x="49" y="1179"/>
                  </a:cubicBezTo>
                  <a:cubicBezTo>
                    <a:pt x="48" y="1179"/>
                    <a:pt x="46" y="1178"/>
                    <a:pt x="45" y="1177"/>
                  </a:cubicBezTo>
                  <a:close/>
                  <a:moveTo>
                    <a:pt x="42" y="1165"/>
                  </a:moveTo>
                  <a:lnTo>
                    <a:pt x="42" y="1165"/>
                  </a:lnTo>
                  <a:cubicBezTo>
                    <a:pt x="42" y="1163"/>
                    <a:pt x="43" y="1161"/>
                    <a:pt x="45" y="1161"/>
                  </a:cubicBezTo>
                  <a:cubicBezTo>
                    <a:pt x="46" y="1160"/>
                    <a:pt x="48" y="1161"/>
                    <a:pt x="48" y="1163"/>
                  </a:cubicBezTo>
                  <a:lnTo>
                    <a:pt x="48" y="1163"/>
                  </a:lnTo>
                  <a:cubicBezTo>
                    <a:pt x="49" y="1165"/>
                    <a:pt x="48" y="1166"/>
                    <a:pt x="46" y="1167"/>
                  </a:cubicBezTo>
                  <a:cubicBezTo>
                    <a:pt x="45" y="1167"/>
                    <a:pt x="43" y="1166"/>
                    <a:pt x="42" y="1165"/>
                  </a:cubicBezTo>
                  <a:close/>
                  <a:moveTo>
                    <a:pt x="40" y="1153"/>
                  </a:moveTo>
                  <a:lnTo>
                    <a:pt x="40" y="1152"/>
                  </a:lnTo>
                  <a:cubicBezTo>
                    <a:pt x="39" y="1151"/>
                    <a:pt x="40" y="1149"/>
                    <a:pt x="42" y="1149"/>
                  </a:cubicBezTo>
                  <a:cubicBezTo>
                    <a:pt x="43" y="1148"/>
                    <a:pt x="45" y="1149"/>
                    <a:pt x="46" y="1151"/>
                  </a:cubicBezTo>
                  <a:lnTo>
                    <a:pt x="46" y="1151"/>
                  </a:lnTo>
                  <a:cubicBezTo>
                    <a:pt x="46" y="1152"/>
                    <a:pt x="45" y="1154"/>
                    <a:pt x="43" y="1155"/>
                  </a:cubicBezTo>
                  <a:cubicBezTo>
                    <a:pt x="42" y="1155"/>
                    <a:pt x="40" y="1154"/>
                    <a:pt x="40" y="1153"/>
                  </a:cubicBezTo>
                  <a:close/>
                  <a:moveTo>
                    <a:pt x="37" y="1140"/>
                  </a:moveTo>
                  <a:lnTo>
                    <a:pt x="37" y="1140"/>
                  </a:lnTo>
                  <a:cubicBezTo>
                    <a:pt x="36" y="1139"/>
                    <a:pt x="37" y="1137"/>
                    <a:pt x="39" y="1136"/>
                  </a:cubicBezTo>
                  <a:cubicBezTo>
                    <a:pt x="41" y="1136"/>
                    <a:pt x="42" y="1137"/>
                    <a:pt x="43" y="1139"/>
                  </a:cubicBezTo>
                  <a:lnTo>
                    <a:pt x="43" y="1139"/>
                  </a:lnTo>
                  <a:cubicBezTo>
                    <a:pt x="43" y="1140"/>
                    <a:pt x="42" y="1142"/>
                    <a:pt x="41" y="1142"/>
                  </a:cubicBezTo>
                  <a:cubicBezTo>
                    <a:pt x="39" y="1143"/>
                    <a:pt x="37" y="1142"/>
                    <a:pt x="37" y="1140"/>
                  </a:cubicBezTo>
                  <a:close/>
                  <a:moveTo>
                    <a:pt x="34" y="1128"/>
                  </a:moveTo>
                  <a:lnTo>
                    <a:pt x="34" y="1128"/>
                  </a:lnTo>
                  <a:cubicBezTo>
                    <a:pt x="34" y="1126"/>
                    <a:pt x="35" y="1125"/>
                    <a:pt x="36" y="1124"/>
                  </a:cubicBezTo>
                  <a:cubicBezTo>
                    <a:pt x="38" y="1124"/>
                    <a:pt x="40" y="1125"/>
                    <a:pt x="40" y="1126"/>
                  </a:cubicBezTo>
                  <a:lnTo>
                    <a:pt x="40" y="1126"/>
                  </a:lnTo>
                  <a:cubicBezTo>
                    <a:pt x="41" y="1128"/>
                    <a:pt x="40" y="1130"/>
                    <a:pt x="38" y="1130"/>
                  </a:cubicBezTo>
                  <a:cubicBezTo>
                    <a:pt x="36" y="1131"/>
                    <a:pt x="35" y="1130"/>
                    <a:pt x="34" y="1128"/>
                  </a:cubicBezTo>
                  <a:close/>
                  <a:moveTo>
                    <a:pt x="32" y="1116"/>
                  </a:moveTo>
                  <a:lnTo>
                    <a:pt x="32" y="1116"/>
                  </a:lnTo>
                  <a:cubicBezTo>
                    <a:pt x="31" y="1114"/>
                    <a:pt x="32" y="1112"/>
                    <a:pt x="34" y="1112"/>
                  </a:cubicBezTo>
                  <a:cubicBezTo>
                    <a:pt x="35" y="1112"/>
                    <a:pt x="37" y="1112"/>
                    <a:pt x="38" y="1114"/>
                  </a:cubicBezTo>
                  <a:lnTo>
                    <a:pt x="38" y="1114"/>
                  </a:lnTo>
                  <a:cubicBezTo>
                    <a:pt x="38" y="1116"/>
                    <a:pt x="37" y="1118"/>
                    <a:pt x="35" y="1118"/>
                  </a:cubicBezTo>
                  <a:cubicBezTo>
                    <a:pt x="34" y="1118"/>
                    <a:pt x="32" y="1118"/>
                    <a:pt x="32" y="1116"/>
                  </a:cubicBezTo>
                  <a:close/>
                  <a:moveTo>
                    <a:pt x="29" y="1104"/>
                  </a:moveTo>
                  <a:lnTo>
                    <a:pt x="29" y="1104"/>
                  </a:lnTo>
                  <a:cubicBezTo>
                    <a:pt x="29" y="1102"/>
                    <a:pt x="29" y="1100"/>
                    <a:pt x="31" y="1100"/>
                  </a:cubicBezTo>
                  <a:cubicBezTo>
                    <a:pt x="33" y="1099"/>
                    <a:pt x="35" y="1100"/>
                    <a:pt x="35" y="1102"/>
                  </a:cubicBezTo>
                  <a:lnTo>
                    <a:pt x="35" y="1102"/>
                  </a:lnTo>
                  <a:cubicBezTo>
                    <a:pt x="35" y="1104"/>
                    <a:pt x="35" y="1105"/>
                    <a:pt x="33" y="1106"/>
                  </a:cubicBezTo>
                  <a:cubicBezTo>
                    <a:pt x="31" y="1106"/>
                    <a:pt x="29" y="1105"/>
                    <a:pt x="29" y="1104"/>
                  </a:cubicBezTo>
                  <a:close/>
                  <a:moveTo>
                    <a:pt x="27" y="1091"/>
                  </a:moveTo>
                  <a:lnTo>
                    <a:pt x="27" y="1091"/>
                  </a:lnTo>
                  <a:cubicBezTo>
                    <a:pt x="26" y="1090"/>
                    <a:pt x="27" y="1088"/>
                    <a:pt x="29" y="1087"/>
                  </a:cubicBezTo>
                  <a:cubicBezTo>
                    <a:pt x="31" y="1087"/>
                    <a:pt x="32" y="1088"/>
                    <a:pt x="33" y="1090"/>
                  </a:cubicBezTo>
                  <a:lnTo>
                    <a:pt x="33" y="1090"/>
                  </a:lnTo>
                  <a:cubicBezTo>
                    <a:pt x="33" y="1091"/>
                    <a:pt x="32" y="1093"/>
                    <a:pt x="31" y="1093"/>
                  </a:cubicBezTo>
                  <a:cubicBezTo>
                    <a:pt x="29" y="1094"/>
                    <a:pt x="27" y="1093"/>
                    <a:pt x="27" y="1091"/>
                  </a:cubicBezTo>
                  <a:close/>
                  <a:moveTo>
                    <a:pt x="25" y="1079"/>
                  </a:moveTo>
                  <a:lnTo>
                    <a:pt x="25" y="1079"/>
                  </a:lnTo>
                  <a:cubicBezTo>
                    <a:pt x="24" y="1077"/>
                    <a:pt x="25" y="1076"/>
                    <a:pt x="27" y="1075"/>
                  </a:cubicBezTo>
                  <a:cubicBezTo>
                    <a:pt x="28" y="1075"/>
                    <a:pt x="30" y="1076"/>
                    <a:pt x="31" y="1077"/>
                  </a:cubicBezTo>
                  <a:lnTo>
                    <a:pt x="31" y="1077"/>
                  </a:lnTo>
                  <a:cubicBezTo>
                    <a:pt x="31" y="1079"/>
                    <a:pt x="30" y="1081"/>
                    <a:pt x="28" y="1081"/>
                  </a:cubicBezTo>
                  <a:cubicBezTo>
                    <a:pt x="27" y="1082"/>
                    <a:pt x="25" y="1081"/>
                    <a:pt x="25" y="1079"/>
                  </a:cubicBezTo>
                  <a:close/>
                  <a:moveTo>
                    <a:pt x="22" y="1067"/>
                  </a:moveTo>
                  <a:lnTo>
                    <a:pt x="22" y="1067"/>
                  </a:lnTo>
                  <a:cubicBezTo>
                    <a:pt x="22" y="1065"/>
                    <a:pt x="23" y="1063"/>
                    <a:pt x="24" y="1063"/>
                  </a:cubicBezTo>
                  <a:cubicBezTo>
                    <a:pt x="26" y="1062"/>
                    <a:pt x="28" y="1063"/>
                    <a:pt x="28" y="1065"/>
                  </a:cubicBezTo>
                  <a:lnTo>
                    <a:pt x="28" y="1065"/>
                  </a:lnTo>
                  <a:cubicBezTo>
                    <a:pt x="29" y="1067"/>
                    <a:pt x="28" y="1068"/>
                    <a:pt x="26" y="1069"/>
                  </a:cubicBezTo>
                  <a:cubicBezTo>
                    <a:pt x="25" y="1069"/>
                    <a:pt x="23" y="1068"/>
                    <a:pt x="22" y="1067"/>
                  </a:cubicBezTo>
                  <a:close/>
                  <a:moveTo>
                    <a:pt x="20" y="1054"/>
                  </a:moveTo>
                  <a:lnTo>
                    <a:pt x="20" y="1054"/>
                  </a:lnTo>
                  <a:cubicBezTo>
                    <a:pt x="20" y="1053"/>
                    <a:pt x="21" y="1051"/>
                    <a:pt x="22" y="1050"/>
                  </a:cubicBezTo>
                  <a:cubicBezTo>
                    <a:pt x="24" y="1050"/>
                    <a:pt x="26" y="1051"/>
                    <a:pt x="26" y="1053"/>
                  </a:cubicBezTo>
                  <a:lnTo>
                    <a:pt x="26" y="1053"/>
                  </a:lnTo>
                  <a:cubicBezTo>
                    <a:pt x="27" y="1054"/>
                    <a:pt x="26" y="1056"/>
                    <a:pt x="24" y="1056"/>
                  </a:cubicBezTo>
                  <a:cubicBezTo>
                    <a:pt x="23" y="1057"/>
                    <a:pt x="21" y="1056"/>
                    <a:pt x="20" y="1054"/>
                  </a:cubicBezTo>
                  <a:close/>
                  <a:moveTo>
                    <a:pt x="18" y="1042"/>
                  </a:moveTo>
                  <a:lnTo>
                    <a:pt x="18" y="1042"/>
                  </a:lnTo>
                  <a:cubicBezTo>
                    <a:pt x="18" y="1040"/>
                    <a:pt x="19" y="1039"/>
                    <a:pt x="21" y="1038"/>
                  </a:cubicBezTo>
                  <a:cubicBezTo>
                    <a:pt x="22" y="1038"/>
                    <a:pt x="24" y="1039"/>
                    <a:pt x="24" y="1040"/>
                  </a:cubicBezTo>
                  <a:lnTo>
                    <a:pt x="24" y="1040"/>
                  </a:lnTo>
                  <a:cubicBezTo>
                    <a:pt x="25" y="1042"/>
                    <a:pt x="24" y="1044"/>
                    <a:pt x="22" y="1044"/>
                  </a:cubicBezTo>
                  <a:cubicBezTo>
                    <a:pt x="21" y="1045"/>
                    <a:pt x="19" y="1044"/>
                    <a:pt x="18" y="1042"/>
                  </a:cubicBezTo>
                  <a:close/>
                  <a:moveTo>
                    <a:pt x="17" y="1030"/>
                  </a:moveTo>
                  <a:lnTo>
                    <a:pt x="17" y="1030"/>
                  </a:lnTo>
                  <a:cubicBezTo>
                    <a:pt x="16" y="1028"/>
                    <a:pt x="17" y="1026"/>
                    <a:pt x="19" y="1026"/>
                  </a:cubicBezTo>
                  <a:cubicBezTo>
                    <a:pt x="20" y="1025"/>
                    <a:pt x="22" y="1026"/>
                    <a:pt x="23" y="1028"/>
                  </a:cubicBezTo>
                  <a:lnTo>
                    <a:pt x="23" y="1028"/>
                  </a:lnTo>
                  <a:cubicBezTo>
                    <a:pt x="23" y="1030"/>
                    <a:pt x="22" y="1031"/>
                    <a:pt x="20" y="1032"/>
                  </a:cubicBezTo>
                  <a:cubicBezTo>
                    <a:pt x="19" y="1032"/>
                    <a:pt x="17" y="1031"/>
                    <a:pt x="17" y="1030"/>
                  </a:cubicBezTo>
                  <a:close/>
                  <a:moveTo>
                    <a:pt x="15" y="1017"/>
                  </a:moveTo>
                  <a:lnTo>
                    <a:pt x="15" y="1017"/>
                  </a:lnTo>
                  <a:cubicBezTo>
                    <a:pt x="14" y="1016"/>
                    <a:pt x="15" y="1014"/>
                    <a:pt x="17" y="1013"/>
                  </a:cubicBezTo>
                  <a:cubicBezTo>
                    <a:pt x="19" y="1013"/>
                    <a:pt x="20" y="1014"/>
                    <a:pt x="21" y="1016"/>
                  </a:cubicBezTo>
                  <a:lnTo>
                    <a:pt x="21" y="1016"/>
                  </a:lnTo>
                  <a:cubicBezTo>
                    <a:pt x="21" y="1017"/>
                    <a:pt x="20" y="1019"/>
                    <a:pt x="19" y="1019"/>
                  </a:cubicBezTo>
                  <a:cubicBezTo>
                    <a:pt x="17" y="1020"/>
                    <a:pt x="15" y="1019"/>
                    <a:pt x="15" y="1017"/>
                  </a:cubicBezTo>
                  <a:close/>
                  <a:moveTo>
                    <a:pt x="13" y="1005"/>
                  </a:moveTo>
                  <a:lnTo>
                    <a:pt x="13" y="1005"/>
                  </a:lnTo>
                  <a:cubicBezTo>
                    <a:pt x="13" y="1003"/>
                    <a:pt x="14" y="1001"/>
                    <a:pt x="15" y="1001"/>
                  </a:cubicBezTo>
                  <a:cubicBezTo>
                    <a:pt x="17" y="1000"/>
                    <a:pt x="19" y="1001"/>
                    <a:pt x="19" y="1003"/>
                  </a:cubicBezTo>
                  <a:lnTo>
                    <a:pt x="19" y="1003"/>
                  </a:lnTo>
                  <a:cubicBezTo>
                    <a:pt x="20" y="1005"/>
                    <a:pt x="19" y="1007"/>
                    <a:pt x="17" y="1007"/>
                  </a:cubicBezTo>
                  <a:cubicBezTo>
                    <a:pt x="15" y="1007"/>
                    <a:pt x="14" y="1006"/>
                    <a:pt x="13" y="1005"/>
                  </a:cubicBezTo>
                  <a:close/>
                  <a:moveTo>
                    <a:pt x="12" y="992"/>
                  </a:moveTo>
                  <a:lnTo>
                    <a:pt x="12" y="992"/>
                  </a:lnTo>
                  <a:cubicBezTo>
                    <a:pt x="11" y="991"/>
                    <a:pt x="12" y="989"/>
                    <a:pt x="14" y="989"/>
                  </a:cubicBezTo>
                  <a:cubicBezTo>
                    <a:pt x="15" y="988"/>
                    <a:pt x="17" y="989"/>
                    <a:pt x="18" y="991"/>
                  </a:cubicBezTo>
                  <a:lnTo>
                    <a:pt x="18" y="991"/>
                  </a:lnTo>
                  <a:cubicBezTo>
                    <a:pt x="18" y="992"/>
                    <a:pt x="17" y="994"/>
                    <a:pt x="15" y="995"/>
                  </a:cubicBezTo>
                  <a:cubicBezTo>
                    <a:pt x="14" y="995"/>
                    <a:pt x="12" y="994"/>
                    <a:pt x="12" y="992"/>
                  </a:cubicBezTo>
                  <a:close/>
                  <a:moveTo>
                    <a:pt x="10" y="980"/>
                  </a:moveTo>
                  <a:lnTo>
                    <a:pt x="10" y="980"/>
                  </a:lnTo>
                  <a:cubicBezTo>
                    <a:pt x="10" y="978"/>
                    <a:pt x="11" y="977"/>
                    <a:pt x="12" y="976"/>
                  </a:cubicBezTo>
                  <a:cubicBezTo>
                    <a:pt x="14" y="976"/>
                    <a:pt x="16" y="977"/>
                    <a:pt x="16" y="978"/>
                  </a:cubicBezTo>
                  <a:lnTo>
                    <a:pt x="16" y="978"/>
                  </a:lnTo>
                  <a:cubicBezTo>
                    <a:pt x="17" y="980"/>
                    <a:pt x="16" y="982"/>
                    <a:pt x="14" y="982"/>
                  </a:cubicBezTo>
                  <a:cubicBezTo>
                    <a:pt x="12" y="983"/>
                    <a:pt x="11" y="982"/>
                    <a:pt x="10" y="980"/>
                  </a:cubicBezTo>
                  <a:close/>
                  <a:moveTo>
                    <a:pt x="9" y="968"/>
                  </a:moveTo>
                  <a:lnTo>
                    <a:pt x="9" y="968"/>
                  </a:lnTo>
                  <a:cubicBezTo>
                    <a:pt x="8" y="966"/>
                    <a:pt x="9" y="964"/>
                    <a:pt x="11" y="964"/>
                  </a:cubicBezTo>
                  <a:cubicBezTo>
                    <a:pt x="13" y="963"/>
                    <a:pt x="14" y="964"/>
                    <a:pt x="15" y="966"/>
                  </a:cubicBezTo>
                  <a:lnTo>
                    <a:pt x="15" y="966"/>
                  </a:lnTo>
                  <a:cubicBezTo>
                    <a:pt x="15" y="968"/>
                    <a:pt x="14" y="969"/>
                    <a:pt x="13" y="970"/>
                  </a:cubicBezTo>
                  <a:cubicBezTo>
                    <a:pt x="11" y="970"/>
                    <a:pt x="9" y="969"/>
                    <a:pt x="9" y="968"/>
                  </a:cubicBezTo>
                  <a:close/>
                  <a:moveTo>
                    <a:pt x="8" y="955"/>
                  </a:moveTo>
                  <a:lnTo>
                    <a:pt x="8" y="955"/>
                  </a:lnTo>
                  <a:cubicBezTo>
                    <a:pt x="7" y="953"/>
                    <a:pt x="8" y="952"/>
                    <a:pt x="10" y="951"/>
                  </a:cubicBezTo>
                  <a:cubicBezTo>
                    <a:pt x="11" y="951"/>
                    <a:pt x="13" y="952"/>
                    <a:pt x="14" y="953"/>
                  </a:cubicBezTo>
                  <a:lnTo>
                    <a:pt x="14" y="953"/>
                  </a:lnTo>
                  <a:cubicBezTo>
                    <a:pt x="14" y="955"/>
                    <a:pt x="13" y="957"/>
                    <a:pt x="11" y="957"/>
                  </a:cubicBezTo>
                  <a:cubicBezTo>
                    <a:pt x="10" y="958"/>
                    <a:pt x="8" y="957"/>
                    <a:pt x="8" y="955"/>
                  </a:cubicBezTo>
                  <a:close/>
                  <a:moveTo>
                    <a:pt x="7" y="943"/>
                  </a:moveTo>
                  <a:lnTo>
                    <a:pt x="7" y="943"/>
                  </a:lnTo>
                  <a:cubicBezTo>
                    <a:pt x="6" y="941"/>
                    <a:pt x="7" y="939"/>
                    <a:pt x="9" y="939"/>
                  </a:cubicBezTo>
                  <a:cubicBezTo>
                    <a:pt x="10" y="938"/>
                    <a:pt x="12" y="939"/>
                    <a:pt x="13" y="941"/>
                  </a:cubicBezTo>
                  <a:lnTo>
                    <a:pt x="13" y="941"/>
                  </a:lnTo>
                  <a:cubicBezTo>
                    <a:pt x="13" y="943"/>
                    <a:pt x="12" y="944"/>
                    <a:pt x="10" y="945"/>
                  </a:cubicBezTo>
                  <a:cubicBezTo>
                    <a:pt x="9" y="945"/>
                    <a:pt x="7" y="944"/>
                    <a:pt x="7" y="943"/>
                  </a:cubicBezTo>
                  <a:close/>
                  <a:moveTo>
                    <a:pt x="6" y="930"/>
                  </a:moveTo>
                  <a:lnTo>
                    <a:pt x="6" y="930"/>
                  </a:lnTo>
                  <a:cubicBezTo>
                    <a:pt x="5" y="929"/>
                    <a:pt x="6" y="927"/>
                    <a:pt x="8" y="926"/>
                  </a:cubicBezTo>
                  <a:cubicBezTo>
                    <a:pt x="9" y="926"/>
                    <a:pt x="11" y="927"/>
                    <a:pt x="12" y="928"/>
                  </a:cubicBezTo>
                  <a:lnTo>
                    <a:pt x="12" y="928"/>
                  </a:lnTo>
                  <a:cubicBezTo>
                    <a:pt x="12" y="930"/>
                    <a:pt x="11" y="932"/>
                    <a:pt x="9" y="932"/>
                  </a:cubicBezTo>
                  <a:cubicBezTo>
                    <a:pt x="8" y="933"/>
                    <a:pt x="6" y="932"/>
                    <a:pt x="6" y="930"/>
                  </a:cubicBezTo>
                  <a:close/>
                  <a:moveTo>
                    <a:pt x="5" y="918"/>
                  </a:moveTo>
                  <a:lnTo>
                    <a:pt x="5" y="918"/>
                  </a:lnTo>
                  <a:cubicBezTo>
                    <a:pt x="4" y="916"/>
                    <a:pt x="5" y="914"/>
                    <a:pt x="7" y="914"/>
                  </a:cubicBezTo>
                  <a:cubicBezTo>
                    <a:pt x="8" y="913"/>
                    <a:pt x="10" y="914"/>
                    <a:pt x="11" y="916"/>
                  </a:cubicBezTo>
                  <a:lnTo>
                    <a:pt x="11" y="916"/>
                  </a:lnTo>
                  <a:cubicBezTo>
                    <a:pt x="11" y="918"/>
                    <a:pt x="10" y="919"/>
                    <a:pt x="8" y="920"/>
                  </a:cubicBezTo>
                  <a:cubicBezTo>
                    <a:pt x="7" y="920"/>
                    <a:pt x="5" y="919"/>
                    <a:pt x="5" y="918"/>
                  </a:cubicBezTo>
                  <a:close/>
                  <a:moveTo>
                    <a:pt x="4" y="905"/>
                  </a:moveTo>
                  <a:lnTo>
                    <a:pt x="4" y="905"/>
                  </a:lnTo>
                  <a:cubicBezTo>
                    <a:pt x="3" y="904"/>
                    <a:pt x="4" y="902"/>
                    <a:pt x="6" y="901"/>
                  </a:cubicBezTo>
                  <a:cubicBezTo>
                    <a:pt x="8" y="901"/>
                    <a:pt x="9" y="902"/>
                    <a:pt x="10" y="904"/>
                  </a:cubicBezTo>
                  <a:lnTo>
                    <a:pt x="10" y="904"/>
                  </a:lnTo>
                  <a:cubicBezTo>
                    <a:pt x="10" y="905"/>
                    <a:pt x="9" y="907"/>
                    <a:pt x="8" y="907"/>
                  </a:cubicBezTo>
                  <a:cubicBezTo>
                    <a:pt x="6" y="908"/>
                    <a:pt x="4" y="907"/>
                    <a:pt x="4" y="905"/>
                  </a:cubicBezTo>
                  <a:close/>
                  <a:moveTo>
                    <a:pt x="3" y="893"/>
                  </a:moveTo>
                  <a:lnTo>
                    <a:pt x="3" y="893"/>
                  </a:lnTo>
                  <a:cubicBezTo>
                    <a:pt x="3" y="891"/>
                    <a:pt x="3" y="889"/>
                    <a:pt x="5" y="889"/>
                  </a:cubicBezTo>
                  <a:cubicBezTo>
                    <a:pt x="7" y="888"/>
                    <a:pt x="9" y="889"/>
                    <a:pt x="9" y="891"/>
                  </a:cubicBezTo>
                  <a:lnTo>
                    <a:pt x="9" y="891"/>
                  </a:lnTo>
                  <a:cubicBezTo>
                    <a:pt x="9" y="893"/>
                    <a:pt x="9" y="894"/>
                    <a:pt x="7" y="895"/>
                  </a:cubicBezTo>
                  <a:cubicBezTo>
                    <a:pt x="5" y="895"/>
                    <a:pt x="3" y="894"/>
                    <a:pt x="3" y="893"/>
                  </a:cubicBezTo>
                  <a:close/>
                  <a:moveTo>
                    <a:pt x="2" y="880"/>
                  </a:moveTo>
                  <a:lnTo>
                    <a:pt x="2" y="880"/>
                  </a:lnTo>
                  <a:cubicBezTo>
                    <a:pt x="2" y="879"/>
                    <a:pt x="3" y="877"/>
                    <a:pt x="4" y="876"/>
                  </a:cubicBezTo>
                  <a:cubicBezTo>
                    <a:pt x="6" y="876"/>
                    <a:pt x="8" y="877"/>
                    <a:pt x="8" y="879"/>
                  </a:cubicBezTo>
                  <a:lnTo>
                    <a:pt x="8" y="879"/>
                  </a:lnTo>
                  <a:cubicBezTo>
                    <a:pt x="9" y="880"/>
                    <a:pt x="8" y="882"/>
                    <a:pt x="6" y="882"/>
                  </a:cubicBezTo>
                  <a:cubicBezTo>
                    <a:pt x="4" y="883"/>
                    <a:pt x="3" y="882"/>
                    <a:pt x="2" y="880"/>
                  </a:cubicBezTo>
                  <a:close/>
                  <a:moveTo>
                    <a:pt x="2" y="868"/>
                  </a:moveTo>
                  <a:lnTo>
                    <a:pt x="2" y="868"/>
                  </a:lnTo>
                  <a:cubicBezTo>
                    <a:pt x="1" y="866"/>
                    <a:pt x="2" y="864"/>
                    <a:pt x="4" y="864"/>
                  </a:cubicBezTo>
                  <a:cubicBezTo>
                    <a:pt x="5" y="863"/>
                    <a:pt x="7" y="864"/>
                    <a:pt x="8" y="866"/>
                  </a:cubicBezTo>
                  <a:lnTo>
                    <a:pt x="8" y="866"/>
                  </a:lnTo>
                  <a:cubicBezTo>
                    <a:pt x="8" y="868"/>
                    <a:pt x="7" y="869"/>
                    <a:pt x="6" y="870"/>
                  </a:cubicBezTo>
                  <a:cubicBezTo>
                    <a:pt x="4" y="870"/>
                    <a:pt x="2" y="869"/>
                    <a:pt x="2" y="868"/>
                  </a:cubicBezTo>
                  <a:close/>
                  <a:moveTo>
                    <a:pt x="1" y="855"/>
                  </a:moveTo>
                  <a:lnTo>
                    <a:pt x="1" y="855"/>
                  </a:lnTo>
                  <a:cubicBezTo>
                    <a:pt x="1" y="854"/>
                    <a:pt x="2" y="852"/>
                    <a:pt x="3" y="851"/>
                  </a:cubicBezTo>
                  <a:cubicBezTo>
                    <a:pt x="5" y="851"/>
                    <a:pt x="7" y="852"/>
                    <a:pt x="7" y="854"/>
                  </a:cubicBezTo>
                  <a:lnTo>
                    <a:pt x="7" y="854"/>
                  </a:lnTo>
                  <a:cubicBezTo>
                    <a:pt x="8" y="855"/>
                    <a:pt x="7" y="857"/>
                    <a:pt x="5" y="857"/>
                  </a:cubicBezTo>
                  <a:cubicBezTo>
                    <a:pt x="3" y="858"/>
                    <a:pt x="2" y="857"/>
                    <a:pt x="1" y="855"/>
                  </a:cubicBezTo>
                  <a:close/>
                  <a:moveTo>
                    <a:pt x="1" y="843"/>
                  </a:moveTo>
                  <a:lnTo>
                    <a:pt x="1" y="843"/>
                  </a:lnTo>
                  <a:cubicBezTo>
                    <a:pt x="0" y="841"/>
                    <a:pt x="1" y="839"/>
                    <a:pt x="3" y="839"/>
                  </a:cubicBezTo>
                  <a:cubicBezTo>
                    <a:pt x="5" y="838"/>
                    <a:pt x="6" y="839"/>
                    <a:pt x="7" y="841"/>
                  </a:cubicBezTo>
                  <a:lnTo>
                    <a:pt x="7" y="841"/>
                  </a:lnTo>
                  <a:cubicBezTo>
                    <a:pt x="7" y="843"/>
                    <a:pt x="6" y="844"/>
                    <a:pt x="5" y="845"/>
                  </a:cubicBezTo>
                  <a:cubicBezTo>
                    <a:pt x="3" y="845"/>
                    <a:pt x="1" y="844"/>
                    <a:pt x="1" y="843"/>
                  </a:cubicBezTo>
                  <a:close/>
                  <a:moveTo>
                    <a:pt x="0" y="830"/>
                  </a:moveTo>
                  <a:lnTo>
                    <a:pt x="0" y="830"/>
                  </a:lnTo>
                  <a:cubicBezTo>
                    <a:pt x="0" y="829"/>
                    <a:pt x="1" y="827"/>
                    <a:pt x="3" y="826"/>
                  </a:cubicBezTo>
                  <a:cubicBezTo>
                    <a:pt x="4" y="826"/>
                    <a:pt x="6" y="827"/>
                    <a:pt x="6" y="829"/>
                  </a:cubicBezTo>
                  <a:lnTo>
                    <a:pt x="6" y="829"/>
                  </a:lnTo>
                  <a:cubicBezTo>
                    <a:pt x="7" y="830"/>
                    <a:pt x="6" y="832"/>
                    <a:pt x="4" y="832"/>
                  </a:cubicBezTo>
                  <a:cubicBezTo>
                    <a:pt x="3" y="833"/>
                    <a:pt x="1" y="832"/>
                    <a:pt x="0" y="830"/>
                  </a:cubicBezTo>
                  <a:close/>
                  <a:moveTo>
                    <a:pt x="0" y="818"/>
                  </a:moveTo>
                  <a:lnTo>
                    <a:pt x="0" y="818"/>
                  </a:lnTo>
                  <a:cubicBezTo>
                    <a:pt x="0" y="816"/>
                    <a:pt x="1" y="814"/>
                    <a:pt x="2" y="814"/>
                  </a:cubicBezTo>
                  <a:cubicBezTo>
                    <a:pt x="4" y="813"/>
                    <a:pt x="6" y="814"/>
                    <a:pt x="6" y="816"/>
                  </a:cubicBezTo>
                  <a:lnTo>
                    <a:pt x="6" y="816"/>
                  </a:lnTo>
                  <a:cubicBezTo>
                    <a:pt x="7" y="818"/>
                    <a:pt x="6" y="819"/>
                    <a:pt x="4" y="820"/>
                  </a:cubicBezTo>
                  <a:cubicBezTo>
                    <a:pt x="2" y="820"/>
                    <a:pt x="1" y="819"/>
                    <a:pt x="0" y="818"/>
                  </a:cubicBezTo>
                  <a:close/>
                  <a:moveTo>
                    <a:pt x="0" y="805"/>
                  </a:moveTo>
                  <a:lnTo>
                    <a:pt x="0" y="805"/>
                  </a:lnTo>
                  <a:cubicBezTo>
                    <a:pt x="0" y="804"/>
                    <a:pt x="1" y="802"/>
                    <a:pt x="2" y="801"/>
                  </a:cubicBezTo>
                  <a:cubicBezTo>
                    <a:pt x="4" y="801"/>
                    <a:pt x="6" y="802"/>
                    <a:pt x="6" y="804"/>
                  </a:cubicBezTo>
                  <a:lnTo>
                    <a:pt x="6" y="804"/>
                  </a:lnTo>
                  <a:cubicBezTo>
                    <a:pt x="7" y="805"/>
                    <a:pt x="6" y="807"/>
                    <a:pt x="4" y="807"/>
                  </a:cubicBezTo>
                  <a:cubicBezTo>
                    <a:pt x="2" y="808"/>
                    <a:pt x="1" y="807"/>
                    <a:pt x="0" y="805"/>
                  </a:cubicBezTo>
                  <a:close/>
                  <a:moveTo>
                    <a:pt x="0" y="792"/>
                  </a:moveTo>
                  <a:lnTo>
                    <a:pt x="0" y="792"/>
                  </a:lnTo>
                  <a:cubicBezTo>
                    <a:pt x="0" y="790"/>
                    <a:pt x="1" y="789"/>
                    <a:pt x="3" y="789"/>
                  </a:cubicBezTo>
                  <a:cubicBezTo>
                    <a:pt x="5" y="789"/>
                    <a:pt x="6" y="790"/>
                    <a:pt x="6" y="792"/>
                  </a:cubicBezTo>
                  <a:lnTo>
                    <a:pt x="6" y="792"/>
                  </a:lnTo>
                  <a:cubicBezTo>
                    <a:pt x="6" y="794"/>
                    <a:pt x="5" y="795"/>
                    <a:pt x="3" y="795"/>
                  </a:cubicBezTo>
                  <a:cubicBezTo>
                    <a:pt x="1" y="795"/>
                    <a:pt x="0" y="794"/>
                    <a:pt x="0" y="792"/>
                  </a:cubicBezTo>
                  <a:close/>
                  <a:moveTo>
                    <a:pt x="0" y="779"/>
                  </a:moveTo>
                  <a:lnTo>
                    <a:pt x="0" y="779"/>
                  </a:lnTo>
                  <a:cubicBezTo>
                    <a:pt x="0" y="778"/>
                    <a:pt x="1" y="776"/>
                    <a:pt x="3" y="776"/>
                  </a:cubicBezTo>
                  <a:cubicBezTo>
                    <a:pt x="5" y="776"/>
                    <a:pt x="6" y="778"/>
                    <a:pt x="6" y="779"/>
                  </a:cubicBezTo>
                  <a:lnTo>
                    <a:pt x="6" y="779"/>
                  </a:lnTo>
                  <a:cubicBezTo>
                    <a:pt x="6" y="781"/>
                    <a:pt x="5" y="783"/>
                    <a:pt x="3" y="783"/>
                  </a:cubicBezTo>
                  <a:cubicBezTo>
                    <a:pt x="1" y="783"/>
                    <a:pt x="0" y="781"/>
                    <a:pt x="0" y="779"/>
                  </a:cubicBezTo>
                  <a:close/>
                  <a:moveTo>
                    <a:pt x="0" y="767"/>
                  </a:moveTo>
                  <a:lnTo>
                    <a:pt x="0" y="767"/>
                  </a:lnTo>
                  <a:cubicBezTo>
                    <a:pt x="0" y="765"/>
                    <a:pt x="2" y="764"/>
                    <a:pt x="3" y="764"/>
                  </a:cubicBezTo>
                  <a:cubicBezTo>
                    <a:pt x="5" y="764"/>
                    <a:pt x="6" y="765"/>
                    <a:pt x="6" y="767"/>
                  </a:cubicBezTo>
                  <a:lnTo>
                    <a:pt x="6" y="767"/>
                  </a:lnTo>
                  <a:cubicBezTo>
                    <a:pt x="6" y="769"/>
                    <a:pt x="5" y="770"/>
                    <a:pt x="3" y="770"/>
                  </a:cubicBezTo>
                  <a:cubicBezTo>
                    <a:pt x="2" y="770"/>
                    <a:pt x="0" y="769"/>
                    <a:pt x="0" y="767"/>
                  </a:cubicBezTo>
                  <a:close/>
                  <a:moveTo>
                    <a:pt x="0" y="754"/>
                  </a:moveTo>
                  <a:lnTo>
                    <a:pt x="0" y="754"/>
                  </a:lnTo>
                  <a:cubicBezTo>
                    <a:pt x="0" y="753"/>
                    <a:pt x="2" y="751"/>
                    <a:pt x="4" y="751"/>
                  </a:cubicBezTo>
                  <a:cubicBezTo>
                    <a:pt x="5" y="751"/>
                    <a:pt x="7" y="753"/>
                    <a:pt x="7" y="754"/>
                  </a:cubicBezTo>
                  <a:lnTo>
                    <a:pt x="7" y="754"/>
                  </a:lnTo>
                  <a:cubicBezTo>
                    <a:pt x="7" y="756"/>
                    <a:pt x="5" y="758"/>
                    <a:pt x="4" y="758"/>
                  </a:cubicBezTo>
                  <a:cubicBezTo>
                    <a:pt x="2" y="758"/>
                    <a:pt x="0" y="756"/>
                    <a:pt x="0" y="754"/>
                  </a:cubicBezTo>
                  <a:close/>
                  <a:moveTo>
                    <a:pt x="1" y="742"/>
                  </a:moveTo>
                  <a:lnTo>
                    <a:pt x="1" y="742"/>
                  </a:lnTo>
                  <a:cubicBezTo>
                    <a:pt x="1" y="740"/>
                    <a:pt x="2" y="739"/>
                    <a:pt x="4" y="739"/>
                  </a:cubicBezTo>
                  <a:cubicBezTo>
                    <a:pt x="6" y="739"/>
                    <a:pt x="7" y="740"/>
                    <a:pt x="7" y="742"/>
                  </a:cubicBezTo>
                  <a:lnTo>
                    <a:pt x="7" y="742"/>
                  </a:lnTo>
                  <a:cubicBezTo>
                    <a:pt x="7" y="744"/>
                    <a:pt x="6" y="745"/>
                    <a:pt x="4" y="745"/>
                  </a:cubicBezTo>
                  <a:cubicBezTo>
                    <a:pt x="2" y="745"/>
                    <a:pt x="1" y="744"/>
                    <a:pt x="1" y="742"/>
                  </a:cubicBezTo>
                  <a:close/>
                  <a:moveTo>
                    <a:pt x="1" y="729"/>
                  </a:moveTo>
                  <a:lnTo>
                    <a:pt x="1" y="729"/>
                  </a:lnTo>
                  <a:cubicBezTo>
                    <a:pt x="1" y="728"/>
                    <a:pt x="3" y="726"/>
                    <a:pt x="4" y="726"/>
                  </a:cubicBezTo>
                  <a:cubicBezTo>
                    <a:pt x="6" y="726"/>
                    <a:pt x="7" y="728"/>
                    <a:pt x="7" y="729"/>
                  </a:cubicBezTo>
                  <a:lnTo>
                    <a:pt x="7" y="729"/>
                  </a:lnTo>
                  <a:cubicBezTo>
                    <a:pt x="7" y="731"/>
                    <a:pt x="6" y="733"/>
                    <a:pt x="4" y="733"/>
                  </a:cubicBezTo>
                  <a:cubicBezTo>
                    <a:pt x="3" y="733"/>
                    <a:pt x="1" y="731"/>
                    <a:pt x="1" y="729"/>
                  </a:cubicBezTo>
                  <a:close/>
                  <a:moveTo>
                    <a:pt x="2" y="717"/>
                  </a:moveTo>
                  <a:lnTo>
                    <a:pt x="2" y="717"/>
                  </a:lnTo>
                  <a:cubicBezTo>
                    <a:pt x="2" y="715"/>
                    <a:pt x="3" y="714"/>
                    <a:pt x="5" y="714"/>
                  </a:cubicBezTo>
                  <a:cubicBezTo>
                    <a:pt x="6" y="714"/>
                    <a:pt x="8" y="715"/>
                    <a:pt x="8" y="717"/>
                  </a:cubicBezTo>
                  <a:lnTo>
                    <a:pt x="8" y="717"/>
                  </a:lnTo>
                  <a:cubicBezTo>
                    <a:pt x="8" y="719"/>
                    <a:pt x="6" y="720"/>
                    <a:pt x="5" y="720"/>
                  </a:cubicBezTo>
                  <a:cubicBezTo>
                    <a:pt x="3" y="720"/>
                    <a:pt x="2" y="719"/>
                    <a:pt x="2" y="717"/>
                  </a:cubicBezTo>
                  <a:close/>
                  <a:moveTo>
                    <a:pt x="2" y="704"/>
                  </a:moveTo>
                  <a:lnTo>
                    <a:pt x="2" y="704"/>
                  </a:lnTo>
                  <a:cubicBezTo>
                    <a:pt x="2" y="703"/>
                    <a:pt x="4" y="701"/>
                    <a:pt x="5" y="701"/>
                  </a:cubicBezTo>
                  <a:cubicBezTo>
                    <a:pt x="7" y="701"/>
                    <a:pt x="8" y="703"/>
                    <a:pt x="8" y="704"/>
                  </a:cubicBezTo>
                  <a:lnTo>
                    <a:pt x="8" y="704"/>
                  </a:lnTo>
                  <a:cubicBezTo>
                    <a:pt x="8" y="706"/>
                    <a:pt x="7" y="708"/>
                    <a:pt x="5" y="708"/>
                  </a:cubicBezTo>
                  <a:cubicBezTo>
                    <a:pt x="4" y="708"/>
                    <a:pt x="2" y="706"/>
                    <a:pt x="2" y="704"/>
                  </a:cubicBezTo>
                  <a:close/>
                  <a:moveTo>
                    <a:pt x="3" y="692"/>
                  </a:moveTo>
                  <a:lnTo>
                    <a:pt x="3" y="692"/>
                  </a:lnTo>
                  <a:cubicBezTo>
                    <a:pt x="3" y="690"/>
                    <a:pt x="4" y="689"/>
                    <a:pt x="6" y="689"/>
                  </a:cubicBezTo>
                  <a:cubicBezTo>
                    <a:pt x="8" y="689"/>
                    <a:pt x="9" y="690"/>
                    <a:pt x="9" y="692"/>
                  </a:cubicBezTo>
                  <a:lnTo>
                    <a:pt x="9" y="692"/>
                  </a:lnTo>
                  <a:cubicBezTo>
                    <a:pt x="9" y="694"/>
                    <a:pt x="8" y="695"/>
                    <a:pt x="6" y="695"/>
                  </a:cubicBezTo>
                  <a:cubicBezTo>
                    <a:pt x="4" y="695"/>
                    <a:pt x="3" y="694"/>
                    <a:pt x="3" y="692"/>
                  </a:cubicBezTo>
                  <a:close/>
                  <a:moveTo>
                    <a:pt x="4" y="679"/>
                  </a:moveTo>
                  <a:lnTo>
                    <a:pt x="4" y="679"/>
                  </a:lnTo>
                  <a:cubicBezTo>
                    <a:pt x="4" y="678"/>
                    <a:pt x="5" y="676"/>
                    <a:pt x="7" y="676"/>
                  </a:cubicBezTo>
                  <a:cubicBezTo>
                    <a:pt x="9" y="676"/>
                    <a:pt x="10" y="678"/>
                    <a:pt x="10" y="679"/>
                  </a:cubicBezTo>
                  <a:lnTo>
                    <a:pt x="10" y="679"/>
                  </a:lnTo>
                  <a:cubicBezTo>
                    <a:pt x="10" y="681"/>
                    <a:pt x="9" y="683"/>
                    <a:pt x="7" y="683"/>
                  </a:cubicBezTo>
                  <a:cubicBezTo>
                    <a:pt x="5" y="683"/>
                    <a:pt x="4" y="681"/>
                    <a:pt x="4" y="679"/>
                  </a:cubicBezTo>
                  <a:close/>
                  <a:moveTo>
                    <a:pt x="5" y="667"/>
                  </a:moveTo>
                  <a:lnTo>
                    <a:pt x="5" y="667"/>
                  </a:lnTo>
                  <a:cubicBezTo>
                    <a:pt x="5" y="665"/>
                    <a:pt x="6" y="664"/>
                    <a:pt x="8" y="664"/>
                  </a:cubicBezTo>
                  <a:cubicBezTo>
                    <a:pt x="9" y="664"/>
                    <a:pt x="11" y="665"/>
                    <a:pt x="11" y="667"/>
                  </a:cubicBezTo>
                  <a:lnTo>
                    <a:pt x="11" y="667"/>
                  </a:lnTo>
                  <a:cubicBezTo>
                    <a:pt x="11" y="669"/>
                    <a:pt x="9" y="670"/>
                    <a:pt x="8" y="670"/>
                  </a:cubicBezTo>
                  <a:cubicBezTo>
                    <a:pt x="6" y="670"/>
                    <a:pt x="5" y="669"/>
                    <a:pt x="5" y="667"/>
                  </a:cubicBezTo>
                  <a:close/>
                  <a:moveTo>
                    <a:pt x="6" y="655"/>
                  </a:moveTo>
                  <a:lnTo>
                    <a:pt x="6" y="655"/>
                  </a:lnTo>
                  <a:cubicBezTo>
                    <a:pt x="6" y="653"/>
                    <a:pt x="7" y="651"/>
                    <a:pt x="9" y="651"/>
                  </a:cubicBezTo>
                  <a:cubicBezTo>
                    <a:pt x="10" y="651"/>
                    <a:pt x="12" y="653"/>
                    <a:pt x="12" y="655"/>
                  </a:cubicBezTo>
                  <a:lnTo>
                    <a:pt x="12" y="655"/>
                  </a:lnTo>
                  <a:cubicBezTo>
                    <a:pt x="12" y="656"/>
                    <a:pt x="10" y="658"/>
                    <a:pt x="9" y="658"/>
                  </a:cubicBezTo>
                  <a:cubicBezTo>
                    <a:pt x="7" y="658"/>
                    <a:pt x="6" y="656"/>
                    <a:pt x="6" y="655"/>
                  </a:cubicBezTo>
                  <a:close/>
                  <a:moveTo>
                    <a:pt x="7" y="642"/>
                  </a:moveTo>
                  <a:lnTo>
                    <a:pt x="7" y="642"/>
                  </a:lnTo>
                  <a:cubicBezTo>
                    <a:pt x="7" y="640"/>
                    <a:pt x="8" y="639"/>
                    <a:pt x="10" y="639"/>
                  </a:cubicBezTo>
                  <a:cubicBezTo>
                    <a:pt x="11" y="639"/>
                    <a:pt x="13" y="640"/>
                    <a:pt x="13" y="642"/>
                  </a:cubicBezTo>
                  <a:lnTo>
                    <a:pt x="13" y="642"/>
                  </a:lnTo>
                  <a:cubicBezTo>
                    <a:pt x="13" y="644"/>
                    <a:pt x="11" y="645"/>
                    <a:pt x="10" y="645"/>
                  </a:cubicBezTo>
                  <a:cubicBezTo>
                    <a:pt x="8" y="645"/>
                    <a:pt x="7" y="644"/>
                    <a:pt x="7" y="642"/>
                  </a:cubicBezTo>
                  <a:close/>
                  <a:moveTo>
                    <a:pt x="8" y="630"/>
                  </a:moveTo>
                  <a:lnTo>
                    <a:pt x="8" y="630"/>
                  </a:lnTo>
                  <a:cubicBezTo>
                    <a:pt x="8" y="628"/>
                    <a:pt x="9" y="626"/>
                    <a:pt x="11" y="626"/>
                  </a:cubicBezTo>
                  <a:cubicBezTo>
                    <a:pt x="12" y="626"/>
                    <a:pt x="14" y="628"/>
                    <a:pt x="14" y="630"/>
                  </a:cubicBezTo>
                  <a:lnTo>
                    <a:pt x="14" y="630"/>
                  </a:lnTo>
                  <a:cubicBezTo>
                    <a:pt x="14" y="631"/>
                    <a:pt x="12" y="633"/>
                    <a:pt x="11" y="633"/>
                  </a:cubicBezTo>
                  <a:cubicBezTo>
                    <a:pt x="9" y="633"/>
                    <a:pt x="8" y="631"/>
                    <a:pt x="8" y="630"/>
                  </a:cubicBezTo>
                  <a:close/>
                  <a:moveTo>
                    <a:pt x="9" y="617"/>
                  </a:moveTo>
                  <a:lnTo>
                    <a:pt x="9" y="617"/>
                  </a:lnTo>
                  <a:cubicBezTo>
                    <a:pt x="9" y="615"/>
                    <a:pt x="10" y="614"/>
                    <a:pt x="12" y="614"/>
                  </a:cubicBezTo>
                  <a:cubicBezTo>
                    <a:pt x="14" y="614"/>
                    <a:pt x="15" y="615"/>
                    <a:pt x="15" y="617"/>
                  </a:cubicBezTo>
                  <a:lnTo>
                    <a:pt x="15" y="617"/>
                  </a:lnTo>
                  <a:cubicBezTo>
                    <a:pt x="15" y="619"/>
                    <a:pt x="14" y="620"/>
                    <a:pt x="12" y="620"/>
                  </a:cubicBezTo>
                  <a:cubicBezTo>
                    <a:pt x="10" y="620"/>
                    <a:pt x="9" y="619"/>
                    <a:pt x="9" y="617"/>
                  </a:cubicBezTo>
                  <a:close/>
                  <a:moveTo>
                    <a:pt x="10" y="605"/>
                  </a:moveTo>
                  <a:lnTo>
                    <a:pt x="10" y="605"/>
                  </a:lnTo>
                  <a:cubicBezTo>
                    <a:pt x="10" y="603"/>
                    <a:pt x="12" y="602"/>
                    <a:pt x="13" y="602"/>
                  </a:cubicBezTo>
                  <a:cubicBezTo>
                    <a:pt x="15" y="602"/>
                    <a:pt x="17" y="603"/>
                    <a:pt x="17" y="605"/>
                  </a:cubicBezTo>
                  <a:lnTo>
                    <a:pt x="17" y="605"/>
                  </a:lnTo>
                  <a:cubicBezTo>
                    <a:pt x="17" y="606"/>
                    <a:pt x="15" y="608"/>
                    <a:pt x="13" y="608"/>
                  </a:cubicBezTo>
                  <a:cubicBezTo>
                    <a:pt x="12" y="608"/>
                    <a:pt x="10" y="606"/>
                    <a:pt x="10" y="605"/>
                  </a:cubicBezTo>
                  <a:close/>
                  <a:moveTo>
                    <a:pt x="12" y="592"/>
                  </a:moveTo>
                  <a:lnTo>
                    <a:pt x="12" y="592"/>
                  </a:lnTo>
                  <a:cubicBezTo>
                    <a:pt x="12" y="591"/>
                    <a:pt x="13" y="589"/>
                    <a:pt x="15" y="589"/>
                  </a:cubicBezTo>
                  <a:cubicBezTo>
                    <a:pt x="17" y="589"/>
                    <a:pt x="18" y="591"/>
                    <a:pt x="18" y="592"/>
                  </a:cubicBezTo>
                  <a:lnTo>
                    <a:pt x="18" y="592"/>
                  </a:lnTo>
                  <a:cubicBezTo>
                    <a:pt x="18" y="594"/>
                    <a:pt x="17" y="595"/>
                    <a:pt x="15" y="595"/>
                  </a:cubicBezTo>
                  <a:cubicBezTo>
                    <a:pt x="13" y="595"/>
                    <a:pt x="12" y="594"/>
                    <a:pt x="12" y="592"/>
                  </a:cubicBezTo>
                  <a:close/>
                  <a:moveTo>
                    <a:pt x="13" y="580"/>
                  </a:moveTo>
                  <a:lnTo>
                    <a:pt x="13" y="580"/>
                  </a:lnTo>
                  <a:cubicBezTo>
                    <a:pt x="13" y="578"/>
                    <a:pt x="15" y="577"/>
                    <a:pt x="16" y="577"/>
                  </a:cubicBezTo>
                  <a:cubicBezTo>
                    <a:pt x="18" y="577"/>
                    <a:pt x="20" y="578"/>
                    <a:pt x="20" y="580"/>
                  </a:cubicBezTo>
                  <a:lnTo>
                    <a:pt x="20" y="580"/>
                  </a:lnTo>
                  <a:cubicBezTo>
                    <a:pt x="20" y="582"/>
                    <a:pt x="18" y="583"/>
                    <a:pt x="16" y="583"/>
                  </a:cubicBezTo>
                  <a:cubicBezTo>
                    <a:pt x="15" y="583"/>
                    <a:pt x="13" y="582"/>
                    <a:pt x="13" y="580"/>
                  </a:cubicBezTo>
                  <a:close/>
                  <a:moveTo>
                    <a:pt x="15" y="567"/>
                  </a:moveTo>
                  <a:lnTo>
                    <a:pt x="15" y="567"/>
                  </a:lnTo>
                  <a:cubicBezTo>
                    <a:pt x="15" y="566"/>
                    <a:pt x="16" y="564"/>
                    <a:pt x="18" y="564"/>
                  </a:cubicBezTo>
                  <a:cubicBezTo>
                    <a:pt x="20" y="564"/>
                    <a:pt x="21" y="566"/>
                    <a:pt x="21" y="567"/>
                  </a:cubicBezTo>
                  <a:lnTo>
                    <a:pt x="21" y="567"/>
                  </a:lnTo>
                  <a:cubicBezTo>
                    <a:pt x="21" y="569"/>
                    <a:pt x="20" y="571"/>
                    <a:pt x="18" y="571"/>
                  </a:cubicBezTo>
                  <a:cubicBezTo>
                    <a:pt x="16" y="571"/>
                    <a:pt x="15" y="569"/>
                    <a:pt x="15" y="567"/>
                  </a:cubicBezTo>
                  <a:close/>
                  <a:moveTo>
                    <a:pt x="17" y="555"/>
                  </a:moveTo>
                  <a:lnTo>
                    <a:pt x="17" y="555"/>
                  </a:lnTo>
                  <a:cubicBezTo>
                    <a:pt x="17" y="553"/>
                    <a:pt x="18" y="552"/>
                    <a:pt x="20" y="552"/>
                  </a:cubicBezTo>
                  <a:cubicBezTo>
                    <a:pt x="21" y="552"/>
                    <a:pt x="23" y="553"/>
                    <a:pt x="23" y="555"/>
                  </a:cubicBezTo>
                  <a:lnTo>
                    <a:pt x="23" y="555"/>
                  </a:lnTo>
                  <a:cubicBezTo>
                    <a:pt x="23" y="557"/>
                    <a:pt x="21" y="558"/>
                    <a:pt x="20" y="558"/>
                  </a:cubicBezTo>
                  <a:cubicBezTo>
                    <a:pt x="18" y="558"/>
                    <a:pt x="17" y="557"/>
                    <a:pt x="17" y="555"/>
                  </a:cubicBezTo>
                  <a:close/>
                  <a:moveTo>
                    <a:pt x="18" y="543"/>
                  </a:moveTo>
                  <a:lnTo>
                    <a:pt x="18" y="543"/>
                  </a:lnTo>
                  <a:cubicBezTo>
                    <a:pt x="18" y="541"/>
                    <a:pt x="20" y="540"/>
                    <a:pt x="22" y="540"/>
                  </a:cubicBezTo>
                  <a:cubicBezTo>
                    <a:pt x="23" y="540"/>
                    <a:pt x="25" y="541"/>
                    <a:pt x="25" y="543"/>
                  </a:cubicBezTo>
                  <a:lnTo>
                    <a:pt x="25" y="543"/>
                  </a:lnTo>
                  <a:cubicBezTo>
                    <a:pt x="25" y="544"/>
                    <a:pt x="23" y="546"/>
                    <a:pt x="22" y="546"/>
                  </a:cubicBezTo>
                  <a:cubicBezTo>
                    <a:pt x="20" y="546"/>
                    <a:pt x="18" y="544"/>
                    <a:pt x="18" y="543"/>
                  </a:cubicBezTo>
                  <a:close/>
                  <a:moveTo>
                    <a:pt x="20" y="530"/>
                  </a:moveTo>
                  <a:lnTo>
                    <a:pt x="20" y="530"/>
                  </a:lnTo>
                  <a:cubicBezTo>
                    <a:pt x="20" y="529"/>
                    <a:pt x="22" y="527"/>
                    <a:pt x="24" y="527"/>
                  </a:cubicBezTo>
                  <a:cubicBezTo>
                    <a:pt x="25" y="527"/>
                    <a:pt x="27" y="529"/>
                    <a:pt x="27" y="530"/>
                  </a:cubicBezTo>
                  <a:lnTo>
                    <a:pt x="27" y="530"/>
                  </a:lnTo>
                  <a:cubicBezTo>
                    <a:pt x="27" y="532"/>
                    <a:pt x="25" y="533"/>
                    <a:pt x="24" y="533"/>
                  </a:cubicBezTo>
                  <a:cubicBezTo>
                    <a:pt x="22" y="533"/>
                    <a:pt x="20" y="532"/>
                    <a:pt x="20" y="530"/>
                  </a:cubicBezTo>
                  <a:close/>
                  <a:moveTo>
                    <a:pt x="22" y="518"/>
                  </a:moveTo>
                  <a:lnTo>
                    <a:pt x="22" y="518"/>
                  </a:lnTo>
                  <a:cubicBezTo>
                    <a:pt x="22" y="516"/>
                    <a:pt x="24" y="515"/>
                    <a:pt x="26" y="515"/>
                  </a:cubicBezTo>
                  <a:cubicBezTo>
                    <a:pt x="27" y="515"/>
                    <a:pt x="29" y="516"/>
                    <a:pt x="29" y="518"/>
                  </a:cubicBezTo>
                  <a:lnTo>
                    <a:pt x="29" y="518"/>
                  </a:lnTo>
                  <a:cubicBezTo>
                    <a:pt x="29" y="520"/>
                    <a:pt x="27" y="521"/>
                    <a:pt x="26" y="521"/>
                  </a:cubicBezTo>
                  <a:cubicBezTo>
                    <a:pt x="24" y="521"/>
                    <a:pt x="22" y="520"/>
                    <a:pt x="22" y="518"/>
                  </a:cubicBezTo>
                  <a:close/>
                  <a:moveTo>
                    <a:pt x="25" y="506"/>
                  </a:moveTo>
                  <a:lnTo>
                    <a:pt x="25" y="506"/>
                  </a:lnTo>
                  <a:cubicBezTo>
                    <a:pt x="25" y="504"/>
                    <a:pt x="26" y="503"/>
                    <a:pt x="28" y="503"/>
                  </a:cubicBezTo>
                  <a:cubicBezTo>
                    <a:pt x="29" y="503"/>
                    <a:pt x="31" y="504"/>
                    <a:pt x="31" y="506"/>
                  </a:cubicBezTo>
                  <a:lnTo>
                    <a:pt x="31" y="506"/>
                  </a:lnTo>
                  <a:cubicBezTo>
                    <a:pt x="31" y="507"/>
                    <a:pt x="29" y="509"/>
                    <a:pt x="28" y="509"/>
                  </a:cubicBezTo>
                  <a:cubicBezTo>
                    <a:pt x="26" y="509"/>
                    <a:pt x="25" y="507"/>
                    <a:pt x="25" y="506"/>
                  </a:cubicBezTo>
                  <a:close/>
                  <a:moveTo>
                    <a:pt x="27" y="493"/>
                  </a:moveTo>
                  <a:lnTo>
                    <a:pt x="27" y="493"/>
                  </a:lnTo>
                  <a:cubicBezTo>
                    <a:pt x="27" y="492"/>
                    <a:pt x="28" y="490"/>
                    <a:pt x="30" y="490"/>
                  </a:cubicBezTo>
                  <a:cubicBezTo>
                    <a:pt x="32" y="490"/>
                    <a:pt x="33" y="492"/>
                    <a:pt x="33" y="493"/>
                  </a:cubicBezTo>
                  <a:lnTo>
                    <a:pt x="33" y="493"/>
                  </a:lnTo>
                  <a:cubicBezTo>
                    <a:pt x="33" y="495"/>
                    <a:pt x="32" y="497"/>
                    <a:pt x="30" y="497"/>
                  </a:cubicBezTo>
                  <a:cubicBezTo>
                    <a:pt x="28" y="497"/>
                    <a:pt x="27" y="495"/>
                    <a:pt x="27" y="493"/>
                  </a:cubicBezTo>
                  <a:close/>
                  <a:moveTo>
                    <a:pt x="29" y="481"/>
                  </a:moveTo>
                  <a:lnTo>
                    <a:pt x="29" y="481"/>
                  </a:lnTo>
                  <a:cubicBezTo>
                    <a:pt x="29" y="479"/>
                    <a:pt x="31" y="478"/>
                    <a:pt x="32" y="478"/>
                  </a:cubicBezTo>
                  <a:cubicBezTo>
                    <a:pt x="34" y="478"/>
                    <a:pt x="35" y="479"/>
                    <a:pt x="35" y="481"/>
                  </a:cubicBezTo>
                  <a:lnTo>
                    <a:pt x="35" y="481"/>
                  </a:lnTo>
                  <a:cubicBezTo>
                    <a:pt x="35" y="483"/>
                    <a:pt x="34" y="484"/>
                    <a:pt x="32" y="484"/>
                  </a:cubicBezTo>
                  <a:cubicBezTo>
                    <a:pt x="31" y="484"/>
                    <a:pt x="29" y="483"/>
                    <a:pt x="29" y="481"/>
                  </a:cubicBezTo>
                  <a:close/>
                  <a:moveTo>
                    <a:pt x="32" y="469"/>
                  </a:moveTo>
                  <a:lnTo>
                    <a:pt x="32" y="469"/>
                  </a:lnTo>
                  <a:cubicBezTo>
                    <a:pt x="32" y="467"/>
                    <a:pt x="33" y="466"/>
                    <a:pt x="35" y="466"/>
                  </a:cubicBezTo>
                  <a:cubicBezTo>
                    <a:pt x="37" y="466"/>
                    <a:pt x="38" y="467"/>
                    <a:pt x="38" y="469"/>
                  </a:cubicBezTo>
                  <a:lnTo>
                    <a:pt x="38" y="469"/>
                  </a:lnTo>
                  <a:cubicBezTo>
                    <a:pt x="38" y="471"/>
                    <a:pt x="37" y="472"/>
                    <a:pt x="35" y="472"/>
                  </a:cubicBezTo>
                  <a:cubicBezTo>
                    <a:pt x="33" y="472"/>
                    <a:pt x="32" y="471"/>
                    <a:pt x="32" y="469"/>
                  </a:cubicBezTo>
                  <a:close/>
                  <a:moveTo>
                    <a:pt x="34" y="457"/>
                  </a:moveTo>
                  <a:lnTo>
                    <a:pt x="34" y="457"/>
                  </a:lnTo>
                  <a:cubicBezTo>
                    <a:pt x="34" y="455"/>
                    <a:pt x="36" y="453"/>
                    <a:pt x="37" y="453"/>
                  </a:cubicBezTo>
                  <a:cubicBezTo>
                    <a:pt x="39" y="453"/>
                    <a:pt x="40" y="455"/>
                    <a:pt x="40" y="457"/>
                  </a:cubicBezTo>
                  <a:lnTo>
                    <a:pt x="40" y="457"/>
                  </a:lnTo>
                  <a:cubicBezTo>
                    <a:pt x="40" y="458"/>
                    <a:pt x="39" y="460"/>
                    <a:pt x="37" y="460"/>
                  </a:cubicBezTo>
                  <a:cubicBezTo>
                    <a:pt x="36" y="460"/>
                    <a:pt x="34" y="458"/>
                    <a:pt x="34" y="457"/>
                  </a:cubicBezTo>
                  <a:close/>
                  <a:moveTo>
                    <a:pt x="37" y="444"/>
                  </a:moveTo>
                  <a:lnTo>
                    <a:pt x="37" y="444"/>
                  </a:lnTo>
                  <a:cubicBezTo>
                    <a:pt x="37" y="443"/>
                    <a:pt x="38" y="441"/>
                    <a:pt x="40" y="441"/>
                  </a:cubicBezTo>
                  <a:cubicBezTo>
                    <a:pt x="42" y="441"/>
                    <a:pt x="43" y="443"/>
                    <a:pt x="43" y="444"/>
                  </a:cubicBezTo>
                  <a:lnTo>
                    <a:pt x="43" y="444"/>
                  </a:lnTo>
                  <a:cubicBezTo>
                    <a:pt x="43" y="446"/>
                    <a:pt x="42" y="448"/>
                    <a:pt x="40" y="448"/>
                  </a:cubicBezTo>
                  <a:cubicBezTo>
                    <a:pt x="38" y="448"/>
                    <a:pt x="37" y="446"/>
                    <a:pt x="37" y="444"/>
                  </a:cubicBezTo>
                  <a:close/>
                  <a:moveTo>
                    <a:pt x="40" y="432"/>
                  </a:moveTo>
                  <a:lnTo>
                    <a:pt x="40" y="432"/>
                  </a:lnTo>
                  <a:cubicBezTo>
                    <a:pt x="40" y="431"/>
                    <a:pt x="41" y="429"/>
                    <a:pt x="43" y="429"/>
                  </a:cubicBezTo>
                  <a:cubicBezTo>
                    <a:pt x="45" y="429"/>
                    <a:pt x="46" y="431"/>
                    <a:pt x="46" y="432"/>
                  </a:cubicBezTo>
                  <a:lnTo>
                    <a:pt x="46" y="432"/>
                  </a:lnTo>
                  <a:cubicBezTo>
                    <a:pt x="46" y="434"/>
                    <a:pt x="45" y="435"/>
                    <a:pt x="43" y="435"/>
                  </a:cubicBezTo>
                  <a:cubicBezTo>
                    <a:pt x="41" y="435"/>
                    <a:pt x="40" y="434"/>
                    <a:pt x="40" y="432"/>
                  </a:cubicBezTo>
                  <a:close/>
                  <a:moveTo>
                    <a:pt x="43" y="420"/>
                  </a:moveTo>
                  <a:lnTo>
                    <a:pt x="43" y="420"/>
                  </a:lnTo>
                  <a:cubicBezTo>
                    <a:pt x="43" y="418"/>
                    <a:pt x="44" y="417"/>
                    <a:pt x="46" y="417"/>
                  </a:cubicBezTo>
                  <a:cubicBezTo>
                    <a:pt x="47" y="417"/>
                    <a:pt x="49" y="418"/>
                    <a:pt x="49" y="420"/>
                  </a:cubicBezTo>
                  <a:lnTo>
                    <a:pt x="49" y="420"/>
                  </a:lnTo>
                  <a:cubicBezTo>
                    <a:pt x="49" y="422"/>
                    <a:pt x="47" y="423"/>
                    <a:pt x="46" y="423"/>
                  </a:cubicBezTo>
                  <a:cubicBezTo>
                    <a:pt x="44" y="423"/>
                    <a:pt x="43" y="422"/>
                    <a:pt x="43" y="420"/>
                  </a:cubicBezTo>
                  <a:close/>
                  <a:moveTo>
                    <a:pt x="46" y="408"/>
                  </a:moveTo>
                  <a:lnTo>
                    <a:pt x="46" y="408"/>
                  </a:lnTo>
                  <a:cubicBezTo>
                    <a:pt x="46" y="406"/>
                    <a:pt x="47" y="405"/>
                    <a:pt x="49" y="405"/>
                  </a:cubicBezTo>
                  <a:cubicBezTo>
                    <a:pt x="51" y="405"/>
                    <a:pt x="52" y="406"/>
                    <a:pt x="52" y="408"/>
                  </a:cubicBezTo>
                  <a:lnTo>
                    <a:pt x="52" y="408"/>
                  </a:lnTo>
                  <a:cubicBezTo>
                    <a:pt x="52" y="410"/>
                    <a:pt x="51" y="411"/>
                    <a:pt x="49" y="411"/>
                  </a:cubicBezTo>
                  <a:cubicBezTo>
                    <a:pt x="47" y="411"/>
                    <a:pt x="46" y="410"/>
                    <a:pt x="46" y="408"/>
                  </a:cubicBezTo>
                  <a:close/>
                  <a:moveTo>
                    <a:pt x="49" y="396"/>
                  </a:moveTo>
                  <a:lnTo>
                    <a:pt x="49" y="396"/>
                  </a:lnTo>
                  <a:cubicBezTo>
                    <a:pt x="49" y="394"/>
                    <a:pt x="50" y="393"/>
                    <a:pt x="52" y="393"/>
                  </a:cubicBezTo>
                  <a:cubicBezTo>
                    <a:pt x="54" y="393"/>
                    <a:pt x="55" y="394"/>
                    <a:pt x="55" y="396"/>
                  </a:cubicBezTo>
                  <a:lnTo>
                    <a:pt x="55" y="396"/>
                  </a:lnTo>
                  <a:cubicBezTo>
                    <a:pt x="55" y="398"/>
                    <a:pt x="54" y="399"/>
                    <a:pt x="52" y="399"/>
                  </a:cubicBezTo>
                  <a:cubicBezTo>
                    <a:pt x="50" y="399"/>
                    <a:pt x="49" y="398"/>
                    <a:pt x="49" y="396"/>
                  </a:cubicBezTo>
                  <a:close/>
                  <a:moveTo>
                    <a:pt x="52" y="384"/>
                  </a:moveTo>
                  <a:lnTo>
                    <a:pt x="52" y="384"/>
                  </a:lnTo>
                  <a:cubicBezTo>
                    <a:pt x="52" y="382"/>
                    <a:pt x="53" y="381"/>
                    <a:pt x="55" y="381"/>
                  </a:cubicBezTo>
                  <a:cubicBezTo>
                    <a:pt x="57" y="381"/>
                    <a:pt x="58" y="382"/>
                    <a:pt x="58" y="384"/>
                  </a:cubicBezTo>
                  <a:lnTo>
                    <a:pt x="58" y="384"/>
                  </a:lnTo>
                  <a:cubicBezTo>
                    <a:pt x="58" y="385"/>
                    <a:pt x="57" y="387"/>
                    <a:pt x="55" y="387"/>
                  </a:cubicBezTo>
                  <a:cubicBezTo>
                    <a:pt x="53" y="387"/>
                    <a:pt x="52" y="385"/>
                    <a:pt x="52" y="384"/>
                  </a:cubicBezTo>
                  <a:close/>
                  <a:moveTo>
                    <a:pt x="56" y="372"/>
                  </a:moveTo>
                  <a:lnTo>
                    <a:pt x="56" y="372"/>
                  </a:lnTo>
                  <a:cubicBezTo>
                    <a:pt x="56" y="370"/>
                    <a:pt x="57" y="369"/>
                    <a:pt x="59" y="369"/>
                  </a:cubicBezTo>
                  <a:cubicBezTo>
                    <a:pt x="60" y="369"/>
                    <a:pt x="62" y="370"/>
                    <a:pt x="62" y="372"/>
                  </a:cubicBezTo>
                  <a:lnTo>
                    <a:pt x="62" y="372"/>
                  </a:lnTo>
                  <a:cubicBezTo>
                    <a:pt x="62" y="373"/>
                    <a:pt x="60" y="375"/>
                    <a:pt x="59" y="375"/>
                  </a:cubicBezTo>
                  <a:cubicBezTo>
                    <a:pt x="57" y="375"/>
                    <a:pt x="56" y="373"/>
                    <a:pt x="56" y="372"/>
                  </a:cubicBezTo>
                  <a:close/>
                  <a:moveTo>
                    <a:pt x="59" y="360"/>
                  </a:moveTo>
                  <a:lnTo>
                    <a:pt x="59" y="360"/>
                  </a:lnTo>
                  <a:cubicBezTo>
                    <a:pt x="59" y="358"/>
                    <a:pt x="60" y="357"/>
                    <a:pt x="62" y="357"/>
                  </a:cubicBezTo>
                  <a:cubicBezTo>
                    <a:pt x="64" y="357"/>
                    <a:pt x="65" y="358"/>
                    <a:pt x="65" y="360"/>
                  </a:cubicBezTo>
                  <a:lnTo>
                    <a:pt x="65" y="360"/>
                  </a:lnTo>
                  <a:cubicBezTo>
                    <a:pt x="65" y="361"/>
                    <a:pt x="64" y="363"/>
                    <a:pt x="62" y="363"/>
                  </a:cubicBezTo>
                  <a:cubicBezTo>
                    <a:pt x="60" y="363"/>
                    <a:pt x="59" y="361"/>
                    <a:pt x="59" y="360"/>
                  </a:cubicBezTo>
                  <a:close/>
                  <a:moveTo>
                    <a:pt x="63" y="348"/>
                  </a:moveTo>
                  <a:lnTo>
                    <a:pt x="63" y="348"/>
                  </a:lnTo>
                  <a:cubicBezTo>
                    <a:pt x="63" y="346"/>
                    <a:pt x="64" y="345"/>
                    <a:pt x="66" y="345"/>
                  </a:cubicBezTo>
                  <a:cubicBezTo>
                    <a:pt x="68" y="345"/>
                    <a:pt x="69" y="346"/>
                    <a:pt x="69" y="348"/>
                  </a:cubicBezTo>
                  <a:lnTo>
                    <a:pt x="69" y="348"/>
                  </a:lnTo>
                  <a:cubicBezTo>
                    <a:pt x="69" y="350"/>
                    <a:pt x="68" y="351"/>
                    <a:pt x="66" y="351"/>
                  </a:cubicBezTo>
                  <a:cubicBezTo>
                    <a:pt x="64" y="351"/>
                    <a:pt x="63" y="350"/>
                    <a:pt x="63" y="348"/>
                  </a:cubicBezTo>
                  <a:close/>
                  <a:moveTo>
                    <a:pt x="67" y="336"/>
                  </a:moveTo>
                  <a:lnTo>
                    <a:pt x="67" y="336"/>
                  </a:lnTo>
                  <a:cubicBezTo>
                    <a:pt x="67" y="334"/>
                    <a:pt x="68" y="333"/>
                    <a:pt x="70" y="333"/>
                  </a:cubicBezTo>
                  <a:cubicBezTo>
                    <a:pt x="71" y="333"/>
                    <a:pt x="73" y="334"/>
                    <a:pt x="73" y="336"/>
                  </a:cubicBezTo>
                  <a:lnTo>
                    <a:pt x="73" y="336"/>
                  </a:lnTo>
                  <a:cubicBezTo>
                    <a:pt x="73" y="338"/>
                    <a:pt x="71" y="339"/>
                    <a:pt x="70" y="339"/>
                  </a:cubicBezTo>
                  <a:cubicBezTo>
                    <a:pt x="68" y="339"/>
                    <a:pt x="67" y="338"/>
                    <a:pt x="67" y="336"/>
                  </a:cubicBezTo>
                  <a:close/>
                  <a:moveTo>
                    <a:pt x="70" y="324"/>
                  </a:moveTo>
                  <a:lnTo>
                    <a:pt x="70" y="324"/>
                  </a:lnTo>
                  <a:cubicBezTo>
                    <a:pt x="70" y="322"/>
                    <a:pt x="72" y="321"/>
                    <a:pt x="74" y="321"/>
                  </a:cubicBezTo>
                  <a:cubicBezTo>
                    <a:pt x="75" y="321"/>
                    <a:pt x="77" y="322"/>
                    <a:pt x="77" y="324"/>
                  </a:cubicBezTo>
                  <a:lnTo>
                    <a:pt x="77" y="324"/>
                  </a:lnTo>
                  <a:cubicBezTo>
                    <a:pt x="77" y="326"/>
                    <a:pt x="75" y="327"/>
                    <a:pt x="74" y="327"/>
                  </a:cubicBezTo>
                  <a:cubicBezTo>
                    <a:pt x="72" y="327"/>
                    <a:pt x="70" y="326"/>
                    <a:pt x="70" y="324"/>
                  </a:cubicBezTo>
                  <a:close/>
                  <a:moveTo>
                    <a:pt x="75" y="311"/>
                  </a:moveTo>
                  <a:lnTo>
                    <a:pt x="75" y="311"/>
                  </a:lnTo>
                  <a:cubicBezTo>
                    <a:pt x="75" y="310"/>
                    <a:pt x="77" y="309"/>
                    <a:pt x="79" y="309"/>
                  </a:cubicBezTo>
                  <a:cubicBezTo>
                    <a:pt x="80" y="310"/>
                    <a:pt x="81" y="311"/>
                    <a:pt x="81" y="313"/>
                  </a:cubicBezTo>
                  <a:lnTo>
                    <a:pt x="81" y="313"/>
                  </a:lnTo>
                  <a:cubicBezTo>
                    <a:pt x="80" y="315"/>
                    <a:pt x="78" y="316"/>
                    <a:pt x="77" y="315"/>
                  </a:cubicBezTo>
                  <a:cubicBezTo>
                    <a:pt x="75" y="315"/>
                    <a:pt x="74" y="313"/>
                    <a:pt x="75" y="311"/>
                  </a:cubicBezTo>
                  <a:close/>
                  <a:moveTo>
                    <a:pt x="79" y="300"/>
                  </a:moveTo>
                  <a:lnTo>
                    <a:pt x="79" y="300"/>
                  </a:lnTo>
                  <a:cubicBezTo>
                    <a:pt x="79" y="298"/>
                    <a:pt x="81" y="297"/>
                    <a:pt x="83" y="297"/>
                  </a:cubicBezTo>
                  <a:cubicBezTo>
                    <a:pt x="84" y="298"/>
                    <a:pt x="85" y="300"/>
                    <a:pt x="85" y="301"/>
                  </a:cubicBezTo>
                  <a:lnTo>
                    <a:pt x="85" y="301"/>
                  </a:lnTo>
                  <a:cubicBezTo>
                    <a:pt x="84" y="303"/>
                    <a:pt x="83" y="304"/>
                    <a:pt x="81" y="303"/>
                  </a:cubicBezTo>
                  <a:cubicBezTo>
                    <a:pt x="79" y="303"/>
                    <a:pt x="78" y="301"/>
                    <a:pt x="79" y="300"/>
                  </a:cubicBezTo>
                  <a:close/>
                  <a:moveTo>
                    <a:pt x="83" y="288"/>
                  </a:moveTo>
                  <a:lnTo>
                    <a:pt x="83" y="288"/>
                  </a:lnTo>
                  <a:cubicBezTo>
                    <a:pt x="84" y="286"/>
                    <a:pt x="86" y="285"/>
                    <a:pt x="87" y="286"/>
                  </a:cubicBezTo>
                  <a:cubicBezTo>
                    <a:pt x="89" y="286"/>
                    <a:pt x="90" y="288"/>
                    <a:pt x="89" y="290"/>
                  </a:cubicBezTo>
                  <a:lnTo>
                    <a:pt x="89" y="290"/>
                  </a:lnTo>
                  <a:cubicBezTo>
                    <a:pt x="89" y="291"/>
                    <a:pt x="87" y="292"/>
                    <a:pt x="85" y="292"/>
                  </a:cubicBezTo>
                  <a:cubicBezTo>
                    <a:pt x="84" y="291"/>
                    <a:pt x="83" y="289"/>
                    <a:pt x="83" y="288"/>
                  </a:cubicBezTo>
                  <a:close/>
                  <a:moveTo>
                    <a:pt x="88" y="276"/>
                  </a:moveTo>
                  <a:lnTo>
                    <a:pt x="88" y="276"/>
                  </a:lnTo>
                  <a:cubicBezTo>
                    <a:pt x="88" y="274"/>
                    <a:pt x="90" y="274"/>
                    <a:pt x="92" y="274"/>
                  </a:cubicBezTo>
                  <a:cubicBezTo>
                    <a:pt x="93" y="275"/>
                    <a:pt x="94" y="276"/>
                    <a:pt x="94" y="278"/>
                  </a:cubicBezTo>
                  <a:lnTo>
                    <a:pt x="94" y="278"/>
                  </a:lnTo>
                  <a:cubicBezTo>
                    <a:pt x="93" y="280"/>
                    <a:pt x="91" y="281"/>
                    <a:pt x="90" y="280"/>
                  </a:cubicBezTo>
                  <a:cubicBezTo>
                    <a:pt x="88" y="279"/>
                    <a:pt x="87" y="278"/>
                    <a:pt x="88" y="276"/>
                  </a:cubicBezTo>
                  <a:close/>
                  <a:moveTo>
                    <a:pt x="92" y="264"/>
                  </a:moveTo>
                  <a:lnTo>
                    <a:pt x="92" y="264"/>
                  </a:lnTo>
                  <a:cubicBezTo>
                    <a:pt x="93" y="263"/>
                    <a:pt x="95" y="262"/>
                    <a:pt x="96" y="262"/>
                  </a:cubicBezTo>
                  <a:cubicBezTo>
                    <a:pt x="98" y="263"/>
                    <a:pt x="99" y="265"/>
                    <a:pt x="98" y="266"/>
                  </a:cubicBezTo>
                  <a:lnTo>
                    <a:pt x="98" y="266"/>
                  </a:lnTo>
                  <a:cubicBezTo>
                    <a:pt x="98" y="268"/>
                    <a:pt x="96" y="269"/>
                    <a:pt x="94" y="268"/>
                  </a:cubicBezTo>
                  <a:cubicBezTo>
                    <a:pt x="93" y="268"/>
                    <a:pt x="92" y="266"/>
                    <a:pt x="92" y="264"/>
                  </a:cubicBezTo>
                  <a:close/>
                  <a:moveTo>
                    <a:pt x="97" y="253"/>
                  </a:moveTo>
                  <a:lnTo>
                    <a:pt x="97" y="253"/>
                  </a:lnTo>
                  <a:cubicBezTo>
                    <a:pt x="98" y="251"/>
                    <a:pt x="100" y="250"/>
                    <a:pt x="101" y="251"/>
                  </a:cubicBezTo>
                  <a:cubicBezTo>
                    <a:pt x="103" y="251"/>
                    <a:pt x="104" y="253"/>
                    <a:pt x="103" y="255"/>
                  </a:cubicBezTo>
                  <a:lnTo>
                    <a:pt x="103" y="255"/>
                  </a:lnTo>
                  <a:cubicBezTo>
                    <a:pt x="103" y="257"/>
                    <a:pt x="101" y="257"/>
                    <a:pt x="99" y="257"/>
                  </a:cubicBezTo>
                  <a:cubicBezTo>
                    <a:pt x="98" y="256"/>
                    <a:pt x="97" y="255"/>
                    <a:pt x="97" y="253"/>
                  </a:cubicBezTo>
                  <a:close/>
                  <a:moveTo>
                    <a:pt x="102" y="241"/>
                  </a:moveTo>
                  <a:lnTo>
                    <a:pt x="102" y="241"/>
                  </a:lnTo>
                  <a:cubicBezTo>
                    <a:pt x="103" y="240"/>
                    <a:pt x="105" y="239"/>
                    <a:pt x="106" y="239"/>
                  </a:cubicBezTo>
                  <a:cubicBezTo>
                    <a:pt x="108" y="240"/>
                    <a:pt x="109" y="242"/>
                    <a:pt x="108" y="243"/>
                  </a:cubicBezTo>
                  <a:lnTo>
                    <a:pt x="108" y="243"/>
                  </a:lnTo>
                  <a:cubicBezTo>
                    <a:pt x="108" y="245"/>
                    <a:pt x="106" y="246"/>
                    <a:pt x="104" y="245"/>
                  </a:cubicBezTo>
                  <a:cubicBezTo>
                    <a:pt x="103" y="245"/>
                    <a:pt x="102" y="243"/>
                    <a:pt x="102" y="241"/>
                  </a:cubicBezTo>
                  <a:close/>
                  <a:moveTo>
                    <a:pt x="107" y="230"/>
                  </a:moveTo>
                  <a:lnTo>
                    <a:pt x="107" y="230"/>
                  </a:lnTo>
                  <a:cubicBezTo>
                    <a:pt x="108" y="228"/>
                    <a:pt x="110" y="228"/>
                    <a:pt x="111" y="228"/>
                  </a:cubicBezTo>
                  <a:cubicBezTo>
                    <a:pt x="113" y="229"/>
                    <a:pt x="114" y="230"/>
                    <a:pt x="113" y="232"/>
                  </a:cubicBezTo>
                  <a:lnTo>
                    <a:pt x="113" y="232"/>
                  </a:lnTo>
                  <a:cubicBezTo>
                    <a:pt x="113" y="234"/>
                    <a:pt x="111" y="235"/>
                    <a:pt x="109" y="234"/>
                  </a:cubicBezTo>
                  <a:cubicBezTo>
                    <a:pt x="108" y="233"/>
                    <a:pt x="107" y="232"/>
                    <a:pt x="107" y="230"/>
                  </a:cubicBezTo>
                  <a:close/>
                  <a:moveTo>
                    <a:pt x="113" y="219"/>
                  </a:moveTo>
                  <a:lnTo>
                    <a:pt x="113" y="219"/>
                  </a:lnTo>
                  <a:cubicBezTo>
                    <a:pt x="113" y="217"/>
                    <a:pt x="115" y="216"/>
                    <a:pt x="117" y="217"/>
                  </a:cubicBezTo>
                  <a:cubicBezTo>
                    <a:pt x="118" y="217"/>
                    <a:pt x="119" y="219"/>
                    <a:pt x="119" y="221"/>
                  </a:cubicBezTo>
                  <a:lnTo>
                    <a:pt x="119" y="221"/>
                  </a:lnTo>
                  <a:cubicBezTo>
                    <a:pt x="118" y="222"/>
                    <a:pt x="117" y="223"/>
                    <a:pt x="115" y="223"/>
                  </a:cubicBezTo>
                  <a:cubicBezTo>
                    <a:pt x="113" y="222"/>
                    <a:pt x="112" y="220"/>
                    <a:pt x="113" y="219"/>
                  </a:cubicBezTo>
                  <a:close/>
                  <a:moveTo>
                    <a:pt x="118" y="208"/>
                  </a:moveTo>
                  <a:lnTo>
                    <a:pt x="118" y="208"/>
                  </a:lnTo>
                  <a:cubicBezTo>
                    <a:pt x="119" y="206"/>
                    <a:pt x="121" y="205"/>
                    <a:pt x="122" y="206"/>
                  </a:cubicBezTo>
                  <a:cubicBezTo>
                    <a:pt x="124" y="206"/>
                    <a:pt x="125" y="208"/>
                    <a:pt x="124" y="209"/>
                  </a:cubicBezTo>
                  <a:lnTo>
                    <a:pt x="124" y="209"/>
                  </a:lnTo>
                  <a:cubicBezTo>
                    <a:pt x="124" y="211"/>
                    <a:pt x="122" y="212"/>
                    <a:pt x="120" y="211"/>
                  </a:cubicBezTo>
                  <a:cubicBezTo>
                    <a:pt x="119" y="211"/>
                    <a:pt x="118" y="209"/>
                    <a:pt x="118" y="208"/>
                  </a:cubicBezTo>
                  <a:close/>
                  <a:moveTo>
                    <a:pt x="124" y="196"/>
                  </a:moveTo>
                  <a:lnTo>
                    <a:pt x="124" y="196"/>
                  </a:lnTo>
                  <a:cubicBezTo>
                    <a:pt x="125" y="195"/>
                    <a:pt x="126" y="194"/>
                    <a:pt x="128" y="194"/>
                  </a:cubicBezTo>
                  <a:cubicBezTo>
                    <a:pt x="130" y="195"/>
                    <a:pt x="131" y="197"/>
                    <a:pt x="130" y="198"/>
                  </a:cubicBezTo>
                  <a:lnTo>
                    <a:pt x="130" y="198"/>
                  </a:lnTo>
                  <a:cubicBezTo>
                    <a:pt x="130" y="200"/>
                    <a:pt x="128" y="201"/>
                    <a:pt x="126" y="200"/>
                  </a:cubicBezTo>
                  <a:cubicBezTo>
                    <a:pt x="124" y="200"/>
                    <a:pt x="124" y="198"/>
                    <a:pt x="124" y="196"/>
                  </a:cubicBezTo>
                  <a:close/>
                  <a:moveTo>
                    <a:pt x="130" y="185"/>
                  </a:moveTo>
                  <a:lnTo>
                    <a:pt x="130" y="185"/>
                  </a:lnTo>
                  <a:cubicBezTo>
                    <a:pt x="130" y="184"/>
                    <a:pt x="132" y="183"/>
                    <a:pt x="134" y="183"/>
                  </a:cubicBezTo>
                  <a:cubicBezTo>
                    <a:pt x="136" y="184"/>
                    <a:pt x="136" y="186"/>
                    <a:pt x="136" y="187"/>
                  </a:cubicBezTo>
                  <a:lnTo>
                    <a:pt x="136" y="187"/>
                  </a:lnTo>
                  <a:cubicBezTo>
                    <a:pt x="135" y="189"/>
                    <a:pt x="134" y="190"/>
                    <a:pt x="132" y="189"/>
                  </a:cubicBezTo>
                  <a:cubicBezTo>
                    <a:pt x="130" y="189"/>
                    <a:pt x="129" y="187"/>
                    <a:pt x="130" y="185"/>
                  </a:cubicBezTo>
                  <a:close/>
                  <a:moveTo>
                    <a:pt x="136" y="174"/>
                  </a:moveTo>
                  <a:lnTo>
                    <a:pt x="136" y="174"/>
                  </a:lnTo>
                  <a:cubicBezTo>
                    <a:pt x="137" y="173"/>
                    <a:pt x="138" y="172"/>
                    <a:pt x="140" y="173"/>
                  </a:cubicBezTo>
                  <a:cubicBezTo>
                    <a:pt x="142" y="173"/>
                    <a:pt x="143" y="175"/>
                    <a:pt x="142" y="176"/>
                  </a:cubicBezTo>
                  <a:lnTo>
                    <a:pt x="142" y="176"/>
                  </a:lnTo>
                  <a:cubicBezTo>
                    <a:pt x="142" y="178"/>
                    <a:pt x="140" y="179"/>
                    <a:pt x="138" y="178"/>
                  </a:cubicBezTo>
                  <a:cubicBezTo>
                    <a:pt x="136" y="178"/>
                    <a:pt x="136" y="176"/>
                    <a:pt x="136" y="174"/>
                  </a:cubicBezTo>
                  <a:close/>
                  <a:moveTo>
                    <a:pt x="142" y="164"/>
                  </a:moveTo>
                  <a:lnTo>
                    <a:pt x="142" y="164"/>
                  </a:lnTo>
                  <a:cubicBezTo>
                    <a:pt x="143" y="162"/>
                    <a:pt x="145" y="161"/>
                    <a:pt x="146" y="162"/>
                  </a:cubicBezTo>
                  <a:cubicBezTo>
                    <a:pt x="148" y="162"/>
                    <a:pt x="149" y="164"/>
                    <a:pt x="148" y="166"/>
                  </a:cubicBezTo>
                  <a:lnTo>
                    <a:pt x="148" y="166"/>
                  </a:lnTo>
                  <a:cubicBezTo>
                    <a:pt x="148" y="167"/>
                    <a:pt x="146" y="168"/>
                    <a:pt x="144" y="168"/>
                  </a:cubicBezTo>
                  <a:cubicBezTo>
                    <a:pt x="143" y="167"/>
                    <a:pt x="142" y="165"/>
                    <a:pt x="142" y="164"/>
                  </a:cubicBezTo>
                  <a:close/>
                  <a:moveTo>
                    <a:pt x="149" y="153"/>
                  </a:moveTo>
                  <a:lnTo>
                    <a:pt x="149" y="153"/>
                  </a:lnTo>
                  <a:cubicBezTo>
                    <a:pt x="150" y="151"/>
                    <a:pt x="151" y="151"/>
                    <a:pt x="153" y="151"/>
                  </a:cubicBezTo>
                  <a:cubicBezTo>
                    <a:pt x="155" y="152"/>
                    <a:pt x="155" y="153"/>
                    <a:pt x="155" y="155"/>
                  </a:cubicBezTo>
                  <a:lnTo>
                    <a:pt x="155" y="155"/>
                  </a:lnTo>
                  <a:cubicBezTo>
                    <a:pt x="154" y="157"/>
                    <a:pt x="153" y="158"/>
                    <a:pt x="151" y="157"/>
                  </a:cubicBezTo>
                  <a:cubicBezTo>
                    <a:pt x="149" y="156"/>
                    <a:pt x="148" y="155"/>
                    <a:pt x="149" y="153"/>
                  </a:cubicBezTo>
                  <a:close/>
                  <a:moveTo>
                    <a:pt x="156" y="143"/>
                  </a:moveTo>
                  <a:lnTo>
                    <a:pt x="156" y="143"/>
                  </a:lnTo>
                  <a:cubicBezTo>
                    <a:pt x="156" y="141"/>
                    <a:pt x="158" y="140"/>
                    <a:pt x="160" y="141"/>
                  </a:cubicBezTo>
                  <a:cubicBezTo>
                    <a:pt x="161" y="141"/>
                    <a:pt x="162" y="143"/>
                    <a:pt x="162" y="145"/>
                  </a:cubicBezTo>
                  <a:lnTo>
                    <a:pt x="162" y="145"/>
                  </a:lnTo>
                  <a:cubicBezTo>
                    <a:pt x="161" y="146"/>
                    <a:pt x="159" y="147"/>
                    <a:pt x="158" y="146"/>
                  </a:cubicBezTo>
                  <a:cubicBezTo>
                    <a:pt x="156" y="146"/>
                    <a:pt x="155" y="144"/>
                    <a:pt x="156" y="143"/>
                  </a:cubicBezTo>
                  <a:close/>
                  <a:moveTo>
                    <a:pt x="163" y="132"/>
                  </a:moveTo>
                  <a:lnTo>
                    <a:pt x="163" y="132"/>
                  </a:lnTo>
                  <a:cubicBezTo>
                    <a:pt x="163" y="130"/>
                    <a:pt x="165" y="130"/>
                    <a:pt x="167" y="130"/>
                  </a:cubicBezTo>
                  <a:cubicBezTo>
                    <a:pt x="168" y="131"/>
                    <a:pt x="169" y="132"/>
                    <a:pt x="169" y="134"/>
                  </a:cubicBezTo>
                  <a:lnTo>
                    <a:pt x="169" y="134"/>
                  </a:lnTo>
                  <a:cubicBezTo>
                    <a:pt x="168" y="136"/>
                    <a:pt x="166" y="137"/>
                    <a:pt x="165" y="136"/>
                  </a:cubicBezTo>
                  <a:cubicBezTo>
                    <a:pt x="163" y="136"/>
                    <a:pt x="162" y="134"/>
                    <a:pt x="163" y="132"/>
                  </a:cubicBezTo>
                  <a:close/>
                  <a:moveTo>
                    <a:pt x="170" y="122"/>
                  </a:moveTo>
                  <a:lnTo>
                    <a:pt x="170" y="122"/>
                  </a:lnTo>
                  <a:cubicBezTo>
                    <a:pt x="170" y="120"/>
                    <a:pt x="172" y="119"/>
                    <a:pt x="174" y="120"/>
                  </a:cubicBezTo>
                  <a:cubicBezTo>
                    <a:pt x="176" y="120"/>
                    <a:pt x="176" y="122"/>
                    <a:pt x="176" y="124"/>
                  </a:cubicBezTo>
                  <a:lnTo>
                    <a:pt x="176" y="124"/>
                  </a:lnTo>
                  <a:cubicBezTo>
                    <a:pt x="175" y="126"/>
                    <a:pt x="174" y="126"/>
                    <a:pt x="172" y="126"/>
                  </a:cubicBezTo>
                  <a:cubicBezTo>
                    <a:pt x="170" y="125"/>
                    <a:pt x="169" y="124"/>
                    <a:pt x="170" y="122"/>
                  </a:cubicBezTo>
                  <a:close/>
                  <a:moveTo>
                    <a:pt x="177" y="112"/>
                  </a:moveTo>
                  <a:lnTo>
                    <a:pt x="177" y="112"/>
                  </a:lnTo>
                  <a:cubicBezTo>
                    <a:pt x="178" y="110"/>
                    <a:pt x="180" y="109"/>
                    <a:pt x="181" y="110"/>
                  </a:cubicBezTo>
                  <a:cubicBezTo>
                    <a:pt x="183" y="110"/>
                    <a:pt x="184" y="112"/>
                    <a:pt x="183" y="114"/>
                  </a:cubicBezTo>
                  <a:lnTo>
                    <a:pt x="183" y="114"/>
                  </a:lnTo>
                  <a:cubicBezTo>
                    <a:pt x="183" y="116"/>
                    <a:pt x="181" y="116"/>
                    <a:pt x="179" y="116"/>
                  </a:cubicBezTo>
                  <a:cubicBezTo>
                    <a:pt x="178" y="115"/>
                    <a:pt x="177" y="114"/>
                    <a:pt x="177" y="112"/>
                  </a:cubicBezTo>
                  <a:close/>
                  <a:moveTo>
                    <a:pt x="186" y="101"/>
                  </a:moveTo>
                  <a:lnTo>
                    <a:pt x="186" y="101"/>
                  </a:lnTo>
                  <a:cubicBezTo>
                    <a:pt x="187" y="100"/>
                    <a:pt x="189" y="100"/>
                    <a:pt x="190" y="101"/>
                  </a:cubicBezTo>
                  <a:cubicBezTo>
                    <a:pt x="191" y="102"/>
                    <a:pt x="192" y="104"/>
                    <a:pt x="191" y="105"/>
                  </a:cubicBezTo>
                  <a:lnTo>
                    <a:pt x="191" y="105"/>
                  </a:lnTo>
                  <a:cubicBezTo>
                    <a:pt x="190" y="106"/>
                    <a:pt x="188" y="107"/>
                    <a:pt x="186" y="106"/>
                  </a:cubicBezTo>
                  <a:cubicBezTo>
                    <a:pt x="185" y="104"/>
                    <a:pt x="185" y="103"/>
                    <a:pt x="186" y="101"/>
                  </a:cubicBezTo>
                  <a:close/>
                  <a:moveTo>
                    <a:pt x="194" y="92"/>
                  </a:moveTo>
                  <a:lnTo>
                    <a:pt x="194" y="92"/>
                  </a:lnTo>
                  <a:cubicBezTo>
                    <a:pt x="195" y="90"/>
                    <a:pt x="197" y="90"/>
                    <a:pt x="198" y="91"/>
                  </a:cubicBezTo>
                  <a:cubicBezTo>
                    <a:pt x="200" y="92"/>
                    <a:pt x="200" y="94"/>
                    <a:pt x="199" y="96"/>
                  </a:cubicBezTo>
                  <a:lnTo>
                    <a:pt x="199" y="96"/>
                  </a:lnTo>
                  <a:cubicBezTo>
                    <a:pt x="198" y="97"/>
                    <a:pt x="196" y="97"/>
                    <a:pt x="194" y="96"/>
                  </a:cubicBezTo>
                  <a:cubicBezTo>
                    <a:pt x="193" y="95"/>
                    <a:pt x="193" y="93"/>
                    <a:pt x="194" y="92"/>
                  </a:cubicBezTo>
                  <a:close/>
                  <a:moveTo>
                    <a:pt x="202" y="82"/>
                  </a:moveTo>
                  <a:lnTo>
                    <a:pt x="202" y="82"/>
                  </a:lnTo>
                  <a:cubicBezTo>
                    <a:pt x="203" y="81"/>
                    <a:pt x="205" y="81"/>
                    <a:pt x="207" y="82"/>
                  </a:cubicBezTo>
                  <a:cubicBezTo>
                    <a:pt x="208" y="83"/>
                    <a:pt x="208" y="85"/>
                    <a:pt x="207" y="86"/>
                  </a:cubicBezTo>
                  <a:lnTo>
                    <a:pt x="207" y="86"/>
                  </a:lnTo>
                  <a:cubicBezTo>
                    <a:pt x="206" y="88"/>
                    <a:pt x="204" y="88"/>
                    <a:pt x="203" y="87"/>
                  </a:cubicBezTo>
                  <a:cubicBezTo>
                    <a:pt x="201" y="86"/>
                    <a:pt x="201" y="84"/>
                    <a:pt x="202" y="82"/>
                  </a:cubicBezTo>
                  <a:close/>
                  <a:moveTo>
                    <a:pt x="211" y="73"/>
                  </a:moveTo>
                  <a:lnTo>
                    <a:pt x="211" y="73"/>
                  </a:lnTo>
                  <a:cubicBezTo>
                    <a:pt x="212" y="72"/>
                    <a:pt x="214" y="72"/>
                    <a:pt x="215" y="73"/>
                  </a:cubicBezTo>
                  <a:cubicBezTo>
                    <a:pt x="217" y="74"/>
                    <a:pt x="217" y="76"/>
                    <a:pt x="216" y="77"/>
                  </a:cubicBezTo>
                  <a:lnTo>
                    <a:pt x="216" y="77"/>
                  </a:lnTo>
                  <a:cubicBezTo>
                    <a:pt x="215" y="79"/>
                    <a:pt x="213" y="79"/>
                    <a:pt x="211" y="78"/>
                  </a:cubicBezTo>
                  <a:cubicBezTo>
                    <a:pt x="210" y="77"/>
                    <a:pt x="210" y="75"/>
                    <a:pt x="211" y="73"/>
                  </a:cubicBezTo>
                  <a:close/>
                  <a:moveTo>
                    <a:pt x="220" y="65"/>
                  </a:moveTo>
                  <a:lnTo>
                    <a:pt x="220" y="65"/>
                  </a:lnTo>
                  <a:cubicBezTo>
                    <a:pt x="221" y="63"/>
                    <a:pt x="223" y="63"/>
                    <a:pt x="224" y="64"/>
                  </a:cubicBezTo>
                  <a:cubicBezTo>
                    <a:pt x="226" y="65"/>
                    <a:pt x="226" y="67"/>
                    <a:pt x="225" y="68"/>
                  </a:cubicBezTo>
                  <a:lnTo>
                    <a:pt x="225" y="68"/>
                  </a:lnTo>
                  <a:cubicBezTo>
                    <a:pt x="224" y="70"/>
                    <a:pt x="222" y="70"/>
                    <a:pt x="220" y="69"/>
                  </a:cubicBezTo>
                  <a:cubicBezTo>
                    <a:pt x="219" y="68"/>
                    <a:pt x="219" y="66"/>
                    <a:pt x="220" y="65"/>
                  </a:cubicBezTo>
                  <a:close/>
                  <a:moveTo>
                    <a:pt x="229" y="56"/>
                  </a:moveTo>
                  <a:lnTo>
                    <a:pt x="229" y="56"/>
                  </a:lnTo>
                  <a:cubicBezTo>
                    <a:pt x="230" y="55"/>
                    <a:pt x="232" y="55"/>
                    <a:pt x="233" y="56"/>
                  </a:cubicBezTo>
                  <a:cubicBezTo>
                    <a:pt x="235" y="57"/>
                    <a:pt x="235" y="59"/>
                    <a:pt x="234" y="60"/>
                  </a:cubicBezTo>
                  <a:lnTo>
                    <a:pt x="234" y="60"/>
                  </a:lnTo>
                  <a:cubicBezTo>
                    <a:pt x="233" y="61"/>
                    <a:pt x="231" y="62"/>
                    <a:pt x="230" y="61"/>
                  </a:cubicBezTo>
                  <a:cubicBezTo>
                    <a:pt x="228" y="59"/>
                    <a:pt x="228" y="58"/>
                    <a:pt x="229" y="56"/>
                  </a:cubicBezTo>
                  <a:close/>
                  <a:moveTo>
                    <a:pt x="239" y="48"/>
                  </a:moveTo>
                  <a:lnTo>
                    <a:pt x="239" y="48"/>
                  </a:lnTo>
                  <a:cubicBezTo>
                    <a:pt x="240" y="47"/>
                    <a:pt x="242" y="47"/>
                    <a:pt x="243" y="48"/>
                  </a:cubicBezTo>
                  <a:cubicBezTo>
                    <a:pt x="245" y="49"/>
                    <a:pt x="245" y="51"/>
                    <a:pt x="243" y="52"/>
                  </a:cubicBezTo>
                  <a:lnTo>
                    <a:pt x="243" y="52"/>
                  </a:lnTo>
                  <a:cubicBezTo>
                    <a:pt x="242" y="54"/>
                    <a:pt x="240" y="54"/>
                    <a:pt x="239" y="52"/>
                  </a:cubicBezTo>
                  <a:cubicBezTo>
                    <a:pt x="238" y="51"/>
                    <a:pt x="238" y="49"/>
                    <a:pt x="239" y="48"/>
                  </a:cubicBezTo>
                  <a:close/>
                  <a:moveTo>
                    <a:pt x="249" y="40"/>
                  </a:moveTo>
                  <a:lnTo>
                    <a:pt x="249" y="40"/>
                  </a:lnTo>
                  <a:cubicBezTo>
                    <a:pt x="250" y="39"/>
                    <a:pt x="252" y="39"/>
                    <a:pt x="253" y="40"/>
                  </a:cubicBezTo>
                  <a:cubicBezTo>
                    <a:pt x="255" y="42"/>
                    <a:pt x="255" y="44"/>
                    <a:pt x="253" y="45"/>
                  </a:cubicBezTo>
                  <a:lnTo>
                    <a:pt x="253" y="45"/>
                  </a:lnTo>
                  <a:cubicBezTo>
                    <a:pt x="252" y="46"/>
                    <a:pt x="250" y="46"/>
                    <a:pt x="249" y="45"/>
                  </a:cubicBezTo>
                  <a:cubicBezTo>
                    <a:pt x="248" y="44"/>
                    <a:pt x="248" y="42"/>
                    <a:pt x="249" y="40"/>
                  </a:cubicBezTo>
                  <a:close/>
                  <a:moveTo>
                    <a:pt x="259" y="33"/>
                  </a:moveTo>
                  <a:lnTo>
                    <a:pt x="259" y="33"/>
                  </a:lnTo>
                  <a:cubicBezTo>
                    <a:pt x="260" y="32"/>
                    <a:pt x="262" y="32"/>
                    <a:pt x="264" y="33"/>
                  </a:cubicBezTo>
                  <a:cubicBezTo>
                    <a:pt x="265" y="35"/>
                    <a:pt x="265" y="37"/>
                    <a:pt x="264" y="38"/>
                  </a:cubicBezTo>
                  <a:lnTo>
                    <a:pt x="264" y="38"/>
                  </a:lnTo>
                  <a:cubicBezTo>
                    <a:pt x="262" y="39"/>
                    <a:pt x="260" y="39"/>
                    <a:pt x="259" y="38"/>
                  </a:cubicBezTo>
                  <a:cubicBezTo>
                    <a:pt x="258" y="37"/>
                    <a:pt x="258" y="35"/>
                    <a:pt x="259" y="33"/>
                  </a:cubicBezTo>
                  <a:close/>
                  <a:moveTo>
                    <a:pt x="270" y="27"/>
                  </a:moveTo>
                  <a:lnTo>
                    <a:pt x="270" y="27"/>
                  </a:lnTo>
                  <a:cubicBezTo>
                    <a:pt x="271" y="26"/>
                    <a:pt x="273" y="26"/>
                    <a:pt x="274" y="27"/>
                  </a:cubicBezTo>
                  <a:cubicBezTo>
                    <a:pt x="276" y="28"/>
                    <a:pt x="276" y="30"/>
                    <a:pt x="274" y="31"/>
                  </a:cubicBezTo>
                  <a:lnTo>
                    <a:pt x="274" y="31"/>
                  </a:lnTo>
                  <a:cubicBezTo>
                    <a:pt x="273" y="32"/>
                    <a:pt x="271" y="32"/>
                    <a:pt x="270" y="31"/>
                  </a:cubicBezTo>
                  <a:cubicBezTo>
                    <a:pt x="269" y="30"/>
                    <a:pt x="269" y="28"/>
                    <a:pt x="270" y="27"/>
                  </a:cubicBezTo>
                  <a:close/>
                  <a:moveTo>
                    <a:pt x="281" y="21"/>
                  </a:moveTo>
                  <a:lnTo>
                    <a:pt x="281" y="21"/>
                  </a:lnTo>
                  <a:cubicBezTo>
                    <a:pt x="283" y="20"/>
                    <a:pt x="285" y="20"/>
                    <a:pt x="286" y="21"/>
                  </a:cubicBezTo>
                  <a:cubicBezTo>
                    <a:pt x="287" y="23"/>
                    <a:pt x="286" y="25"/>
                    <a:pt x="285" y="26"/>
                  </a:cubicBezTo>
                  <a:lnTo>
                    <a:pt x="285" y="26"/>
                  </a:lnTo>
                  <a:cubicBezTo>
                    <a:pt x="284" y="27"/>
                    <a:pt x="282" y="26"/>
                    <a:pt x="281" y="25"/>
                  </a:cubicBezTo>
                  <a:cubicBezTo>
                    <a:pt x="280" y="24"/>
                    <a:pt x="280" y="22"/>
                    <a:pt x="281" y="21"/>
                  </a:cubicBezTo>
                  <a:close/>
                  <a:moveTo>
                    <a:pt x="293" y="15"/>
                  </a:moveTo>
                  <a:lnTo>
                    <a:pt x="293" y="15"/>
                  </a:lnTo>
                  <a:cubicBezTo>
                    <a:pt x="294" y="14"/>
                    <a:pt x="296" y="15"/>
                    <a:pt x="297" y="16"/>
                  </a:cubicBezTo>
                  <a:cubicBezTo>
                    <a:pt x="298" y="17"/>
                    <a:pt x="298" y="19"/>
                    <a:pt x="296" y="20"/>
                  </a:cubicBezTo>
                  <a:lnTo>
                    <a:pt x="296" y="20"/>
                  </a:lnTo>
                  <a:cubicBezTo>
                    <a:pt x="295" y="21"/>
                    <a:pt x="293" y="21"/>
                    <a:pt x="292" y="20"/>
                  </a:cubicBezTo>
                  <a:cubicBezTo>
                    <a:pt x="291" y="18"/>
                    <a:pt x="291" y="16"/>
                    <a:pt x="293" y="15"/>
                  </a:cubicBezTo>
                  <a:close/>
                  <a:moveTo>
                    <a:pt x="305" y="10"/>
                  </a:moveTo>
                  <a:lnTo>
                    <a:pt x="305" y="10"/>
                  </a:lnTo>
                  <a:cubicBezTo>
                    <a:pt x="306" y="10"/>
                    <a:pt x="308" y="10"/>
                    <a:pt x="309" y="12"/>
                  </a:cubicBezTo>
                  <a:cubicBezTo>
                    <a:pt x="310" y="13"/>
                    <a:pt x="309" y="15"/>
                    <a:pt x="307" y="16"/>
                  </a:cubicBezTo>
                  <a:lnTo>
                    <a:pt x="307" y="16"/>
                  </a:lnTo>
                  <a:cubicBezTo>
                    <a:pt x="306" y="17"/>
                    <a:pt x="304" y="16"/>
                    <a:pt x="303" y="15"/>
                  </a:cubicBezTo>
                  <a:cubicBezTo>
                    <a:pt x="302" y="13"/>
                    <a:pt x="303" y="11"/>
                    <a:pt x="305" y="10"/>
                  </a:cubicBezTo>
                  <a:close/>
                  <a:moveTo>
                    <a:pt x="317" y="6"/>
                  </a:moveTo>
                  <a:lnTo>
                    <a:pt x="317" y="6"/>
                  </a:lnTo>
                  <a:cubicBezTo>
                    <a:pt x="319" y="6"/>
                    <a:pt x="320" y="7"/>
                    <a:pt x="321" y="8"/>
                  </a:cubicBezTo>
                  <a:cubicBezTo>
                    <a:pt x="321" y="10"/>
                    <a:pt x="321" y="12"/>
                    <a:pt x="319" y="12"/>
                  </a:cubicBezTo>
                  <a:lnTo>
                    <a:pt x="319" y="12"/>
                  </a:lnTo>
                  <a:cubicBezTo>
                    <a:pt x="317" y="13"/>
                    <a:pt x="316" y="12"/>
                    <a:pt x="315" y="10"/>
                  </a:cubicBezTo>
                  <a:cubicBezTo>
                    <a:pt x="314" y="9"/>
                    <a:pt x="315" y="7"/>
                    <a:pt x="317" y="6"/>
                  </a:cubicBezTo>
                  <a:close/>
                  <a:moveTo>
                    <a:pt x="329" y="4"/>
                  </a:moveTo>
                  <a:lnTo>
                    <a:pt x="329" y="4"/>
                  </a:lnTo>
                  <a:cubicBezTo>
                    <a:pt x="331" y="3"/>
                    <a:pt x="333" y="4"/>
                    <a:pt x="333" y="6"/>
                  </a:cubicBezTo>
                  <a:cubicBezTo>
                    <a:pt x="334" y="7"/>
                    <a:pt x="333" y="9"/>
                    <a:pt x="331" y="9"/>
                  </a:cubicBezTo>
                  <a:lnTo>
                    <a:pt x="331" y="9"/>
                  </a:lnTo>
                  <a:cubicBezTo>
                    <a:pt x="329" y="10"/>
                    <a:pt x="328" y="9"/>
                    <a:pt x="327" y="8"/>
                  </a:cubicBezTo>
                  <a:cubicBezTo>
                    <a:pt x="327" y="6"/>
                    <a:pt x="327" y="4"/>
                    <a:pt x="329" y="4"/>
                  </a:cubicBezTo>
                  <a:close/>
                  <a:moveTo>
                    <a:pt x="342" y="1"/>
                  </a:moveTo>
                  <a:lnTo>
                    <a:pt x="342" y="1"/>
                  </a:lnTo>
                  <a:cubicBezTo>
                    <a:pt x="344" y="1"/>
                    <a:pt x="345" y="2"/>
                    <a:pt x="346" y="4"/>
                  </a:cubicBezTo>
                  <a:cubicBezTo>
                    <a:pt x="346" y="6"/>
                    <a:pt x="345" y="7"/>
                    <a:pt x="343" y="8"/>
                  </a:cubicBezTo>
                  <a:lnTo>
                    <a:pt x="343" y="8"/>
                  </a:lnTo>
                  <a:cubicBezTo>
                    <a:pt x="341" y="8"/>
                    <a:pt x="340" y="7"/>
                    <a:pt x="339" y="5"/>
                  </a:cubicBezTo>
                  <a:cubicBezTo>
                    <a:pt x="339" y="3"/>
                    <a:pt x="340" y="2"/>
                    <a:pt x="342" y="1"/>
                  </a:cubicBezTo>
                  <a:close/>
                  <a:moveTo>
                    <a:pt x="354" y="0"/>
                  </a:moveTo>
                  <a:lnTo>
                    <a:pt x="354" y="0"/>
                  </a:lnTo>
                  <a:cubicBezTo>
                    <a:pt x="356" y="0"/>
                    <a:pt x="358" y="1"/>
                    <a:pt x="358" y="3"/>
                  </a:cubicBezTo>
                  <a:cubicBezTo>
                    <a:pt x="358" y="4"/>
                    <a:pt x="357" y="6"/>
                    <a:pt x="355" y="6"/>
                  </a:cubicBezTo>
                  <a:lnTo>
                    <a:pt x="355" y="6"/>
                  </a:lnTo>
                  <a:cubicBezTo>
                    <a:pt x="354" y="7"/>
                    <a:pt x="352" y="5"/>
                    <a:pt x="352" y="4"/>
                  </a:cubicBezTo>
                  <a:cubicBezTo>
                    <a:pt x="352" y="2"/>
                    <a:pt x="353" y="0"/>
                    <a:pt x="354" y="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62" name="Group 971"/>
            <p:cNvGrpSpPr>
              <a:grpSpLocks/>
            </p:cNvGrpSpPr>
            <p:nvPr/>
          </p:nvGrpSpPr>
          <p:grpSpPr bwMode="auto">
            <a:xfrm>
              <a:off x="3874" y="1779"/>
              <a:ext cx="18" cy="32"/>
              <a:chOff x="3874" y="1779"/>
              <a:chExt cx="18" cy="32"/>
            </a:xfrm>
          </p:grpSpPr>
          <p:sp>
            <p:nvSpPr>
              <p:cNvPr id="51755" name="Oval 969"/>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6" name="Oval 970"/>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3" name="Group 974"/>
            <p:cNvGrpSpPr>
              <a:grpSpLocks/>
            </p:cNvGrpSpPr>
            <p:nvPr/>
          </p:nvGrpSpPr>
          <p:grpSpPr bwMode="auto">
            <a:xfrm>
              <a:off x="4246" y="2421"/>
              <a:ext cx="19" cy="32"/>
              <a:chOff x="4246" y="2421"/>
              <a:chExt cx="19" cy="32"/>
            </a:xfrm>
          </p:grpSpPr>
          <p:sp>
            <p:nvSpPr>
              <p:cNvPr id="51753" name="Oval 972"/>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4" name="Oval 973"/>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4" name="Group 977"/>
            <p:cNvGrpSpPr>
              <a:grpSpLocks/>
            </p:cNvGrpSpPr>
            <p:nvPr/>
          </p:nvGrpSpPr>
          <p:grpSpPr bwMode="auto">
            <a:xfrm>
              <a:off x="4181" y="2521"/>
              <a:ext cx="18" cy="32"/>
              <a:chOff x="4181" y="2521"/>
              <a:chExt cx="18" cy="32"/>
            </a:xfrm>
          </p:grpSpPr>
          <p:sp>
            <p:nvSpPr>
              <p:cNvPr id="51751" name="Oval 975"/>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2" name="Oval 976"/>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5" name="Group 980"/>
            <p:cNvGrpSpPr>
              <a:grpSpLocks/>
            </p:cNvGrpSpPr>
            <p:nvPr/>
          </p:nvGrpSpPr>
          <p:grpSpPr bwMode="auto">
            <a:xfrm>
              <a:off x="4097" y="2589"/>
              <a:ext cx="19" cy="32"/>
              <a:chOff x="4097" y="2589"/>
              <a:chExt cx="19" cy="32"/>
            </a:xfrm>
          </p:grpSpPr>
          <p:sp>
            <p:nvSpPr>
              <p:cNvPr id="51749" name="Oval 978"/>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0" name="Oval 979"/>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6" name="Group 983"/>
            <p:cNvGrpSpPr>
              <a:grpSpLocks/>
            </p:cNvGrpSpPr>
            <p:nvPr/>
          </p:nvGrpSpPr>
          <p:grpSpPr bwMode="auto">
            <a:xfrm>
              <a:off x="3987" y="2589"/>
              <a:ext cx="19" cy="32"/>
              <a:chOff x="3987" y="2589"/>
              <a:chExt cx="19" cy="32"/>
            </a:xfrm>
          </p:grpSpPr>
          <p:sp>
            <p:nvSpPr>
              <p:cNvPr id="51747" name="Oval 981"/>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8" name="Oval 982"/>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7" name="Group 986"/>
            <p:cNvGrpSpPr>
              <a:grpSpLocks/>
            </p:cNvGrpSpPr>
            <p:nvPr/>
          </p:nvGrpSpPr>
          <p:grpSpPr bwMode="auto">
            <a:xfrm>
              <a:off x="3877" y="2508"/>
              <a:ext cx="19" cy="32"/>
              <a:chOff x="3877" y="2508"/>
              <a:chExt cx="19" cy="32"/>
            </a:xfrm>
          </p:grpSpPr>
          <p:sp>
            <p:nvSpPr>
              <p:cNvPr id="51745" name="Oval 984"/>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6" name="Freeform 985"/>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8" name="Group 989"/>
            <p:cNvGrpSpPr>
              <a:grpSpLocks/>
            </p:cNvGrpSpPr>
            <p:nvPr/>
          </p:nvGrpSpPr>
          <p:grpSpPr bwMode="auto">
            <a:xfrm>
              <a:off x="3807" y="2383"/>
              <a:ext cx="19" cy="32"/>
              <a:chOff x="3807" y="2383"/>
              <a:chExt cx="19" cy="32"/>
            </a:xfrm>
          </p:grpSpPr>
          <p:sp>
            <p:nvSpPr>
              <p:cNvPr id="51743" name="Oval 987"/>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4" name="Oval 988"/>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69" name="Group 992"/>
            <p:cNvGrpSpPr>
              <a:grpSpLocks/>
            </p:cNvGrpSpPr>
            <p:nvPr/>
          </p:nvGrpSpPr>
          <p:grpSpPr bwMode="auto">
            <a:xfrm>
              <a:off x="3768" y="2215"/>
              <a:ext cx="18" cy="32"/>
              <a:chOff x="3768" y="2215"/>
              <a:chExt cx="18" cy="32"/>
            </a:xfrm>
          </p:grpSpPr>
          <p:sp>
            <p:nvSpPr>
              <p:cNvPr id="51741" name="Oval 990"/>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2" name="Oval 991"/>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0" name="Group 995"/>
            <p:cNvGrpSpPr>
              <a:grpSpLocks/>
            </p:cNvGrpSpPr>
            <p:nvPr/>
          </p:nvGrpSpPr>
          <p:grpSpPr bwMode="auto">
            <a:xfrm>
              <a:off x="3771" y="2047"/>
              <a:ext cx="18" cy="32"/>
              <a:chOff x="3771" y="2047"/>
              <a:chExt cx="18" cy="32"/>
            </a:xfrm>
          </p:grpSpPr>
          <p:sp>
            <p:nvSpPr>
              <p:cNvPr id="51739" name="Oval 993"/>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0" name="Freeform 994"/>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1" name="Group 998"/>
            <p:cNvGrpSpPr>
              <a:grpSpLocks/>
            </p:cNvGrpSpPr>
            <p:nvPr/>
          </p:nvGrpSpPr>
          <p:grpSpPr bwMode="auto">
            <a:xfrm>
              <a:off x="3804" y="1903"/>
              <a:ext cx="18" cy="32"/>
              <a:chOff x="3804" y="1903"/>
              <a:chExt cx="18" cy="32"/>
            </a:xfrm>
          </p:grpSpPr>
          <p:sp>
            <p:nvSpPr>
              <p:cNvPr id="51737" name="Oval 996"/>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8" name="Oval 997"/>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2" name="Group 1001"/>
            <p:cNvGrpSpPr>
              <a:grpSpLocks/>
            </p:cNvGrpSpPr>
            <p:nvPr/>
          </p:nvGrpSpPr>
          <p:grpSpPr bwMode="auto">
            <a:xfrm>
              <a:off x="3874" y="1779"/>
              <a:ext cx="18" cy="32"/>
              <a:chOff x="3874" y="1779"/>
              <a:chExt cx="18" cy="32"/>
            </a:xfrm>
          </p:grpSpPr>
          <p:sp>
            <p:nvSpPr>
              <p:cNvPr id="51735" name="Oval 999"/>
              <p:cNvSpPr>
                <a:spLocks noChangeArrowheads="1"/>
              </p:cNvSpPr>
              <p:nvPr/>
            </p:nvSpPr>
            <p:spPr bwMode="auto">
              <a:xfrm>
                <a:off x="3874" y="177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6" name="Oval 1000"/>
              <p:cNvSpPr>
                <a:spLocks noChangeArrowheads="1"/>
              </p:cNvSpPr>
              <p:nvPr/>
            </p:nvSpPr>
            <p:spPr bwMode="auto">
              <a:xfrm>
                <a:off x="3874" y="177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3" name="Group 1004"/>
            <p:cNvGrpSpPr>
              <a:grpSpLocks/>
            </p:cNvGrpSpPr>
            <p:nvPr/>
          </p:nvGrpSpPr>
          <p:grpSpPr bwMode="auto">
            <a:xfrm>
              <a:off x="4246" y="2421"/>
              <a:ext cx="19" cy="32"/>
              <a:chOff x="4246" y="2421"/>
              <a:chExt cx="19" cy="32"/>
            </a:xfrm>
          </p:grpSpPr>
          <p:sp>
            <p:nvSpPr>
              <p:cNvPr id="51733" name="Oval 1002"/>
              <p:cNvSpPr>
                <a:spLocks noChangeArrowheads="1"/>
              </p:cNvSpPr>
              <p:nvPr/>
            </p:nvSpPr>
            <p:spPr bwMode="auto">
              <a:xfrm>
                <a:off x="4246" y="242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4" name="Oval 1003"/>
              <p:cNvSpPr>
                <a:spLocks noChangeArrowheads="1"/>
              </p:cNvSpPr>
              <p:nvPr/>
            </p:nvSpPr>
            <p:spPr bwMode="auto">
              <a:xfrm>
                <a:off x="4246" y="242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4" name="Group 1007"/>
            <p:cNvGrpSpPr>
              <a:grpSpLocks/>
            </p:cNvGrpSpPr>
            <p:nvPr/>
          </p:nvGrpSpPr>
          <p:grpSpPr bwMode="auto">
            <a:xfrm>
              <a:off x="4181" y="2521"/>
              <a:ext cx="18" cy="32"/>
              <a:chOff x="4181" y="2521"/>
              <a:chExt cx="18" cy="32"/>
            </a:xfrm>
          </p:grpSpPr>
          <p:sp>
            <p:nvSpPr>
              <p:cNvPr id="51731" name="Oval 1005"/>
              <p:cNvSpPr>
                <a:spLocks noChangeArrowheads="1"/>
              </p:cNvSpPr>
              <p:nvPr/>
            </p:nvSpPr>
            <p:spPr bwMode="auto">
              <a:xfrm>
                <a:off x="4181" y="2521"/>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2" name="Oval 1006"/>
              <p:cNvSpPr>
                <a:spLocks noChangeArrowheads="1"/>
              </p:cNvSpPr>
              <p:nvPr/>
            </p:nvSpPr>
            <p:spPr bwMode="auto">
              <a:xfrm>
                <a:off x="4181" y="2521"/>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5" name="Group 1010"/>
            <p:cNvGrpSpPr>
              <a:grpSpLocks/>
            </p:cNvGrpSpPr>
            <p:nvPr/>
          </p:nvGrpSpPr>
          <p:grpSpPr bwMode="auto">
            <a:xfrm>
              <a:off x="4097" y="2589"/>
              <a:ext cx="19" cy="32"/>
              <a:chOff x="4097" y="2589"/>
              <a:chExt cx="19" cy="32"/>
            </a:xfrm>
          </p:grpSpPr>
          <p:sp>
            <p:nvSpPr>
              <p:cNvPr id="51729" name="Oval 1008"/>
              <p:cNvSpPr>
                <a:spLocks noChangeArrowheads="1"/>
              </p:cNvSpPr>
              <p:nvPr/>
            </p:nvSpPr>
            <p:spPr bwMode="auto">
              <a:xfrm>
                <a:off x="409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0" name="Oval 1009"/>
              <p:cNvSpPr>
                <a:spLocks noChangeArrowheads="1"/>
              </p:cNvSpPr>
              <p:nvPr/>
            </p:nvSpPr>
            <p:spPr bwMode="auto">
              <a:xfrm>
                <a:off x="409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6" name="Group 1013"/>
            <p:cNvGrpSpPr>
              <a:grpSpLocks/>
            </p:cNvGrpSpPr>
            <p:nvPr/>
          </p:nvGrpSpPr>
          <p:grpSpPr bwMode="auto">
            <a:xfrm>
              <a:off x="3987" y="2589"/>
              <a:ext cx="19" cy="32"/>
              <a:chOff x="3987" y="2589"/>
              <a:chExt cx="19" cy="32"/>
            </a:xfrm>
          </p:grpSpPr>
          <p:sp>
            <p:nvSpPr>
              <p:cNvPr id="51727" name="Oval 1011"/>
              <p:cNvSpPr>
                <a:spLocks noChangeArrowheads="1"/>
              </p:cNvSpPr>
              <p:nvPr/>
            </p:nvSpPr>
            <p:spPr bwMode="auto">
              <a:xfrm>
                <a:off x="3987" y="258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8" name="Oval 1012"/>
              <p:cNvSpPr>
                <a:spLocks noChangeArrowheads="1"/>
              </p:cNvSpPr>
              <p:nvPr/>
            </p:nvSpPr>
            <p:spPr bwMode="auto">
              <a:xfrm>
                <a:off x="3987" y="258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7" name="Group 1016"/>
            <p:cNvGrpSpPr>
              <a:grpSpLocks/>
            </p:cNvGrpSpPr>
            <p:nvPr/>
          </p:nvGrpSpPr>
          <p:grpSpPr bwMode="auto">
            <a:xfrm>
              <a:off x="3877" y="2508"/>
              <a:ext cx="19" cy="32"/>
              <a:chOff x="3877" y="2508"/>
              <a:chExt cx="19" cy="32"/>
            </a:xfrm>
          </p:grpSpPr>
          <p:sp>
            <p:nvSpPr>
              <p:cNvPr id="51725" name="Oval 1014"/>
              <p:cNvSpPr>
                <a:spLocks noChangeArrowheads="1"/>
              </p:cNvSpPr>
              <p:nvPr/>
            </p:nvSpPr>
            <p:spPr bwMode="auto">
              <a:xfrm>
                <a:off x="3877" y="250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6" name="Freeform 1015"/>
              <p:cNvSpPr>
                <a:spLocks/>
              </p:cNvSpPr>
              <p:nvPr/>
            </p:nvSpPr>
            <p:spPr bwMode="auto">
              <a:xfrm>
                <a:off x="3877" y="2508"/>
                <a:ext cx="19" cy="32"/>
              </a:xfrm>
              <a:custGeom>
                <a:avLst/>
                <a:gdLst>
                  <a:gd name="T0" fmla="*/ 9 w 19"/>
                  <a:gd name="T1" fmla="*/ 0 h 32"/>
                  <a:gd name="T2" fmla="*/ 19 w 19"/>
                  <a:gd name="T3" fmla="*/ 16 h 32"/>
                  <a:gd name="T4" fmla="*/ 9 w 19"/>
                  <a:gd name="T5" fmla="*/ 32 h 32"/>
                  <a:gd name="T6" fmla="*/ 0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15" y="0"/>
                      <a:pt x="19" y="7"/>
                      <a:pt x="19" y="16"/>
                    </a:cubicBezTo>
                    <a:cubicBezTo>
                      <a:pt x="19"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8" name="Group 1019"/>
            <p:cNvGrpSpPr>
              <a:grpSpLocks/>
            </p:cNvGrpSpPr>
            <p:nvPr/>
          </p:nvGrpSpPr>
          <p:grpSpPr bwMode="auto">
            <a:xfrm>
              <a:off x="3807" y="2383"/>
              <a:ext cx="19" cy="32"/>
              <a:chOff x="3807" y="2383"/>
              <a:chExt cx="19" cy="32"/>
            </a:xfrm>
          </p:grpSpPr>
          <p:sp>
            <p:nvSpPr>
              <p:cNvPr id="51723" name="Oval 1017"/>
              <p:cNvSpPr>
                <a:spLocks noChangeArrowheads="1"/>
              </p:cNvSpPr>
              <p:nvPr/>
            </p:nvSpPr>
            <p:spPr bwMode="auto">
              <a:xfrm>
                <a:off x="3807" y="2383"/>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4" name="Oval 1018"/>
              <p:cNvSpPr>
                <a:spLocks noChangeArrowheads="1"/>
              </p:cNvSpPr>
              <p:nvPr/>
            </p:nvSpPr>
            <p:spPr bwMode="auto">
              <a:xfrm>
                <a:off x="3807" y="2383"/>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79" name="Group 1022"/>
            <p:cNvGrpSpPr>
              <a:grpSpLocks/>
            </p:cNvGrpSpPr>
            <p:nvPr/>
          </p:nvGrpSpPr>
          <p:grpSpPr bwMode="auto">
            <a:xfrm>
              <a:off x="3768" y="2215"/>
              <a:ext cx="18" cy="32"/>
              <a:chOff x="3768" y="2215"/>
              <a:chExt cx="18" cy="32"/>
            </a:xfrm>
          </p:grpSpPr>
          <p:sp>
            <p:nvSpPr>
              <p:cNvPr id="51721" name="Oval 1020"/>
              <p:cNvSpPr>
                <a:spLocks noChangeArrowheads="1"/>
              </p:cNvSpPr>
              <p:nvPr/>
            </p:nvSpPr>
            <p:spPr bwMode="auto">
              <a:xfrm>
                <a:off x="3768" y="221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2" name="Oval 1021"/>
              <p:cNvSpPr>
                <a:spLocks noChangeArrowheads="1"/>
              </p:cNvSpPr>
              <p:nvPr/>
            </p:nvSpPr>
            <p:spPr bwMode="auto">
              <a:xfrm>
                <a:off x="3768" y="221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0" name="Group 1025"/>
            <p:cNvGrpSpPr>
              <a:grpSpLocks/>
            </p:cNvGrpSpPr>
            <p:nvPr/>
          </p:nvGrpSpPr>
          <p:grpSpPr bwMode="auto">
            <a:xfrm>
              <a:off x="3771" y="2047"/>
              <a:ext cx="18" cy="32"/>
              <a:chOff x="3771" y="2047"/>
              <a:chExt cx="18" cy="32"/>
            </a:xfrm>
          </p:grpSpPr>
          <p:sp>
            <p:nvSpPr>
              <p:cNvPr id="51719" name="Oval 1023"/>
              <p:cNvSpPr>
                <a:spLocks noChangeArrowheads="1"/>
              </p:cNvSpPr>
              <p:nvPr/>
            </p:nvSpPr>
            <p:spPr bwMode="auto">
              <a:xfrm>
                <a:off x="3771" y="20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0" name="Freeform 1024"/>
              <p:cNvSpPr>
                <a:spLocks/>
              </p:cNvSpPr>
              <p:nvPr/>
            </p:nvSpPr>
            <p:spPr bwMode="auto">
              <a:xfrm>
                <a:off x="3771" y="2047"/>
                <a:ext cx="18" cy="32"/>
              </a:xfrm>
              <a:custGeom>
                <a:avLst/>
                <a:gdLst>
                  <a:gd name="T0" fmla="*/ 9 w 18"/>
                  <a:gd name="T1" fmla="*/ 0 h 32"/>
                  <a:gd name="T2" fmla="*/ 18 w 18"/>
                  <a:gd name="T3" fmla="*/ 16 h 32"/>
                  <a:gd name="T4" fmla="*/ 9 w 18"/>
                  <a:gd name="T5" fmla="*/ 32 h 32"/>
                  <a:gd name="T6" fmla="*/ 0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15" y="0"/>
                      <a:pt x="18" y="7"/>
                      <a:pt x="18" y="16"/>
                    </a:cubicBezTo>
                    <a:cubicBezTo>
                      <a:pt x="18" y="25"/>
                      <a:pt x="15" y="32"/>
                      <a:pt x="9" y="32"/>
                    </a:cubicBezTo>
                    <a:cubicBezTo>
                      <a:pt x="5" y="32"/>
                      <a:pt x="0" y="25"/>
                      <a:pt x="0" y="16"/>
                    </a:cubicBezTo>
                    <a:cubicBezTo>
                      <a:pt x="0" y="7"/>
                      <a:pt x="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1" name="Group 1028"/>
            <p:cNvGrpSpPr>
              <a:grpSpLocks/>
            </p:cNvGrpSpPr>
            <p:nvPr/>
          </p:nvGrpSpPr>
          <p:grpSpPr bwMode="auto">
            <a:xfrm>
              <a:off x="3804" y="1903"/>
              <a:ext cx="18" cy="32"/>
              <a:chOff x="3804" y="1903"/>
              <a:chExt cx="18" cy="32"/>
            </a:xfrm>
          </p:grpSpPr>
          <p:sp>
            <p:nvSpPr>
              <p:cNvPr id="51717" name="Oval 1026"/>
              <p:cNvSpPr>
                <a:spLocks noChangeArrowheads="1"/>
              </p:cNvSpPr>
              <p:nvPr/>
            </p:nvSpPr>
            <p:spPr bwMode="auto">
              <a:xfrm>
                <a:off x="3804" y="190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8" name="Oval 1027"/>
              <p:cNvSpPr>
                <a:spLocks noChangeArrowheads="1"/>
              </p:cNvSpPr>
              <p:nvPr/>
            </p:nvSpPr>
            <p:spPr bwMode="auto">
              <a:xfrm>
                <a:off x="3804" y="190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82" name="Freeform 1029"/>
            <p:cNvSpPr>
              <a:spLocks noEditPoints="1"/>
            </p:cNvSpPr>
            <p:nvPr/>
          </p:nvSpPr>
          <p:spPr bwMode="auto">
            <a:xfrm>
              <a:off x="3783" y="1610"/>
              <a:ext cx="548" cy="1014"/>
            </a:xfrm>
            <a:custGeom>
              <a:avLst/>
              <a:gdLst>
                <a:gd name="T0" fmla="*/ 419 w 729"/>
                <a:gd name="T1" fmla="*/ 15 h 1585"/>
                <a:gd name="T2" fmla="*/ 478 w 729"/>
                <a:gd name="T3" fmla="*/ 43 h 1585"/>
                <a:gd name="T4" fmla="*/ 524 w 729"/>
                <a:gd name="T5" fmla="*/ 80 h 1585"/>
                <a:gd name="T6" fmla="*/ 553 w 729"/>
                <a:gd name="T7" fmla="*/ 117 h 1585"/>
                <a:gd name="T8" fmla="*/ 585 w 729"/>
                <a:gd name="T9" fmla="*/ 174 h 1585"/>
                <a:gd name="T10" fmla="*/ 620 w 729"/>
                <a:gd name="T11" fmla="*/ 227 h 1585"/>
                <a:gd name="T12" fmla="*/ 640 w 729"/>
                <a:gd name="T13" fmla="*/ 273 h 1585"/>
                <a:gd name="T14" fmla="*/ 655 w 729"/>
                <a:gd name="T15" fmla="*/ 333 h 1585"/>
                <a:gd name="T16" fmla="*/ 676 w 729"/>
                <a:gd name="T17" fmla="*/ 396 h 1585"/>
                <a:gd name="T18" fmla="*/ 694 w 729"/>
                <a:gd name="T19" fmla="*/ 453 h 1585"/>
                <a:gd name="T20" fmla="*/ 701 w 729"/>
                <a:gd name="T21" fmla="*/ 499 h 1585"/>
                <a:gd name="T22" fmla="*/ 707 w 729"/>
                <a:gd name="T23" fmla="*/ 564 h 1585"/>
                <a:gd name="T24" fmla="*/ 721 w 729"/>
                <a:gd name="T25" fmla="*/ 626 h 1585"/>
                <a:gd name="T26" fmla="*/ 725 w 729"/>
                <a:gd name="T27" fmla="*/ 676 h 1585"/>
                <a:gd name="T28" fmla="*/ 722 w 729"/>
                <a:gd name="T29" fmla="*/ 738 h 1585"/>
                <a:gd name="T30" fmla="*/ 725 w 729"/>
                <a:gd name="T31" fmla="*/ 804 h 1585"/>
                <a:gd name="T32" fmla="*/ 727 w 729"/>
                <a:gd name="T33" fmla="*/ 865 h 1585"/>
                <a:gd name="T34" fmla="*/ 723 w 729"/>
                <a:gd name="T35" fmla="*/ 911 h 1585"/>
                <a:gd name="T36" fmla="*/ 713 w 729"/>
                <a:gd name="T37" fmla="*/ 975 h 1585"/>
                <a:gd name="T38" fmla="*/ 711 w 729"/>
                <a:gd name="T39" fmla="*/ 1039 h 1585"/>
                <a:gd name="T40" fmla="*/ 703 w 729"/>
                <a:gd name="T41" fmla="*/ 1088 h 1585"/>
                <a:gd name="T42" fmla="*/ 684 w 729"/>
                <a:gd name="T43" fmla="*/ 1147 h 1585"/>
                <a:gd name="T44" fmla="*/ 671 w 729"/>
                <a:gd name="T45" fmla="*/ 1212 h 1585"/>
                <a:gd name="T46" fmla="*/ 655 w 729"/>
                <a:gd name="T47" fmla="*/ 1270 h 1585"/>
                <a:gd name="T48" fmla="*/ 638 w 729"/>
                <a:gd name="T49" fmla="*/ 1313 h 1585"/>
                <a:gd name="T50" fmla="*/ 608 w 729"/>
                <a:gd name="T51" fmla="*/ 1370 h 1585"/>
                <a:gd name="T52" fmla="*/ 582 w 729"/>
                <a:gd name="T53" fmla="*/ 1429 h 1585"/>
                <a:gd name="T54" fmla="*/ 554 w 729"/>
                <a:gd name="T55" fmla="*/ 1471 h 1585"/>
                <a:gd name="T56" fmla="*/ 508 w 729"/>
                <a:gd name="T57" fmla="*/ 1513 h 1585"/>
                <a:gd name="T58" fmla="*/ 458 w 729"/>
                <a:gd name="T59" fmla="*/ 1555 h 1585"/>
                <a:gd name="T60" fmla="*/ 403 w 729"/>
                <a:gd name="T61" fmla="*/ 1581 h 1585"/>
                <a:gd name="T62" fmla="*/ 357 w 729"/>
                <a:gd name="T63" fmla="*/ 1582 h 1585"/>
                <a:gd name="T64" fmla="*/ 295 w 729"/>
                <a:gd name="T65" fmla="*/ 1564 h 1585"/>
                <a:gd name="T66" fmla="*/ 238 w 729"/>
                <a:gd name="T67" fmla="*/ 1536 h 1585"/>
                <a:gd name="T68" fmla="*/ 202 w 729"/>
                <a:gd name="T69" fmla="*/ 1502 h 1585"/>
                <a:gd name="T70" fmla="*/ 168 w 729"/>
                <a:gd name="T71" fmla="*/ 1449 h 1585"/>
                <a:gd name="T72" fmla="*/ 131 w 729"/>
                <a:gd name="T73" fmla="*/ 1395 h 1585"/>
                <a:gd name="T74" fmla="*/ 102 w 729"/>
                <a:gd name="T75" fmla="*/ 1343 h 1585"/>
                <a:gd name="T76" fmla="*/ 87 w 729"/>
                <a:gd name="T77" fmla="*/ 1298 h 1585"/>
                <a:gd name="T78" fmla="*/ 68 w 729"/>
                <a:gd name="T79" fmla="*/ 1235 h 1585"/>
                <a:gd name="T80" fmla="*/ 45 w 729"/>
                <a:gd name="T81" fmla="*/ 1177 h 1585"/>
                <a:gd name="T82" fmla="*/ 34 w 729"/>
                <a:gd name="T83" fmla="*/ 1128 h 1585"/>
                <a:gd name="T84" fmla="*/ 28 w 729"/>
                <a:gd name="T85" fmla="*/ 1065 h 1585"/>
                <a:gd name="T86" fmla="*/ 15 w 729"/>
                <a:gd name="T87" fmla="*/ 1001 h 1585"/>
                <a:gd name="T88" fmla="*/ 7 w 729"/>
                <a:gd name="T89" fmla="*/ 943 h 1585"/>
                <a:gd name="T90" fmla="*/ 7 w 729"/>
                <a:gd name="T91" fmla="*/ 895 h 1585"/>
                <a:gd name="T92" fmla="*/ 6 w 729"/>
                <a:gd name="T93" fmla="*/ 829 h 1585"/>
                <a:gd name="T94" fmla="*/ 0 w 729"/>
                <a:gd name="T95" fmla="*/ 767 h 1585"/>
                <a:gd name="T96" fmla="*/ 2 w 729"/>
                <a:gd name="T97" fmla="*/ 717 h 1585"/>
                <a:gd name="T98" fmla="*/ 12 w 729"/>
                <a:gd name="T99" fmla="*/ 655 h 1585"/>
                <a:gd name="T100" fmla="*/ 15 w 729"/>
                <a:gd name="T101" fmla="*/ 589 h 1585"/>
                <a:gd name="T102" fmla="*/ 20 w 729"/>
                <a:gd name="T103" fmla="*/ 530 h 1585"/>
                <a:gd name="T104" fmla="*/ 32 w 729"/>
                <a:gd name="T105" fmla="*/ 484 h 1585"/>
                <a:gd name="T106" fmla="*/ 49 w 729"/>
                <a:gd name="T107" fmla="*/ 420 h 1585"/>
                <a:gd name="T108" fmla="*/ 59 w 729"/>
                <a:gd name="T109" fmla="*/ 360 h 1585"/>
                <a:gd name="T110" fmla="*/ 75 w 729"/>
                <a:gd name="T111" fmla="*/ 311 h 1585"/>
                <a:gd name="T112" fmla="*/ 103 w 729"/>
                <a:gd name="T113" fmla="*/ 255 h 1585"/>
                <a:gd name="T114" fmla="*/ 128 w 729"/>
                <a:gd name="T115" fmla="*/ 194 h 1585"/>
                <a:gd name="T116" fmla="*/ 156 w 729"/>
                <a:gd name="T117" fmla="*/ 143 h 1585"/>
                <a:gd name="T118" fmla="*/ 186 w 729"/>
                <a:gd name="T119" fmla="*/ 106 h 1585"/>
                <a:gd name="T120" fmla="*/ 234 w 729"/>
                <a:gd name="T121" fmla="*/ 60 h 1585"/>
                <a:gd name="T122" fmla="*/ 281 w 729"/>
                <a:gd name="T123" fmla="*/ 21 h 1585"/>
                <a:gd name="T124" fmla="*/ 329 w 729"/>
                <a:gd name="T125" fmla="*/ 4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9" h="1585">
                  <a:moveTo>
                    <a:pt x="371" y="0"/>
                  </a:moveTo>
                  <a:lnTo>
                    <a:pt x="371" y="0"/>
                  </a:lnTo>
                  <a:cubicBezTo>
                    <a:pt x="372" y="0"/>
                    <a:pt x="374" y="1"/>
                    <a:pt x="374" y="3"/>
                  </a:cubicBezTo>
                  <a:cubicBezTo>
                    <a:pt x="374" y="5"/>
                    <a:pt x="372" y="6"/>
                    <a:pt x="371" y="6"/>
                  </a:cubicBezTo>
                  <a:lnTo>
                    <a:pt x="371" y="6"/>
                  </a:lnTo>
                  <a:cubicBezTo>
                    <a:pt x="369" y="6"/>
                    <a:pt x="368" y="5"/>
                    <a:pt x="368" y="3"/>
                  </a:cubicBezTo>
                  <a:cubicBezTo>
                    <a:pt x="368" y="1"/>
                    <a:pt x="369" y="0"/>
                    <a:pt x="371" y="0"/>
                  </a:cubicBezTo>
                  <a:close/>
                  <a:moveTo>
                    <a:pt x="383" y="1"/>
                  </a:moveTo>
                  <a:lnTo>
                    <a:pt x="383" y="1"/>
                  </a:lnTo>
                  <a:cubicBezTo>
                    <a:pt x="385" y="1"/>
                    <a:pt x="386" y="2"/>
                    <a:pt x="386" y="4"/>
                  </a:cubicBezTo>
                  <a:cubicBezTo>
                    <a:pt x="386" y="6"/>
                    <a:pt x="385" y="7"/>
                    <a:pt x="383" y="7"/>
                  </a:cubicBezTo>
                  <a:lnTo>
                    <a:pt x="383" y="7"/>
                  </a:lnTo>
                  <a:cubicBezTo>
                    <a:pt x="381" y="7"/>
                    <a:pt x="380" y="6"/>
                    <a:pt x="380" y="4"/>
                  </a:cubicBezTo>
                  <a:cubicBezTo>
                    <a:pt x="380" y="2"/>
                    <a:pt x="381" y="1"/>
                    <a:pt x="383" y="1"/>
                  </a:cubicBezTo>
                  <a:close/>
                  <a:moveTo>
                    <a:pt x="396" y="3"/>
                  </a:moveTo>
                  <a:lnTo>
                    <a:pt x="396" y="3"/>
                  </a:lnTo>
                  <a:cubicBezTo>
                    <a:pt x="398" y="3"/>
                    <a:pt x="399" y="5"/>
                    <a:pt x="399" y="6"/>
                  </a:cubicBezTo>
                  <a:cubicBezTo>
                    <a:pt x="398" y="8"/>
                    <a:pt x="397" y="9"/>
                    <a:pt x="395" y="9"/>
                  </a:cubicBezTo>
                  <a:lnTo>
                    <a:pt x="395" y="9"/>
                  </a:lnTo>
                  <a:cubicBezTo>
                    <a:pt x="393" y="9"/>
                    <a:pt x="392" y="7"/>
                    <a:pt x="392" y="5"/>
                  </a:cubicBezTo>
                  <a:cubicBezTo>
                    <a:pt x="393" y="4"/>
                    <a:pt x="394" y="3"/>
                    <a:pt x="396" y="3"/>
                  </a:cubicBezTo>
                  <a:close/>
                  <a:moveTo>
                    <a:pt x="408" y="5"/>
                  </a:moveTo>
                  <a:lnTo>
                    <a:pt x="408" y="5"/>
                  </a:lnTo>
                  <a:cubicBezTo>
                    <a:pt x="410" y="6"/>
                    <a:pt x="411" y="7"/>
                    <a:pt x="411" y="9"/>
                  </a:cubicBezTo>
                  <a:cubicBezTo>
                    <a:pt x="410" y="11"/>
                    <a:pt x="409" y="12"/>
                    <a:pt x="407" y="12"/>
                  </a:cubicBezTo>
                  <a:lnTo>
                    <a:pt x="407" y="12"/>
                  </a:lnTo>
                  <a:cubicBezTo>
                    <a:pt x="405" y="11"/>
                    <a:pt x="404" y="10"/>
                    <a:pt x="405" y="8"/>
                  </a:cubicBezTo>
                  <a:cubicBezTo>
                    <a:pt x="405" y="6"/>
                    <a:pt x="407" y="5"/>
                    <a:pt x="408" y="5"/>
                  </a:cubicBezTo>
                  <a:close/>
                  <a:moveTo>
                    <a:pt x="421" y="9"/>
                  </a:moveTo>
                  <a:lnTo>
                    <a:pt x="421" y="9"/>
                  </a:lnTo>
                  <a:cubicBezTo>
                    <a:pt x="422" y="10"/>
                    <a:pt x="423" y="11"/>
                    <a:pt x="423" y="13"/>
                  </a:cubicBezTo>
                  <a:cubicBezTo>
                    <a:pt x="422" y="15"/>
                    <a:pt x="420" y="16"/>
                    <a:pt x="419" y="15"/>
                  </a:cubicBezTo>
                  <a:lnTo>
                    <a:pt x="419" y="15"/>
                  </a:lnTo>
                  <a:cubicBezTo>
                    <a:pt x="417" y="15"/>
                    <a:pt x="416" y="13"/>
                    <a:pt x="417" y="11"/>
                  </a:cubicBezTo>
                  <a:cubicBezTo>
                    <a:pt x="417" y="10"/>
                    <a:pt x="419" y="9"/>
                    <a:pt x="421" y="9"/>
                  </a:cubicBezTo>
                  <a:close/>
                  <a:moveTo>
                    <a:pt x="433" y="14"/>
                  </a:moveTo>
                  <a:lnTo>
                    <a:pt x="433" y="14"/>
                  </a:lnTo>
                  <a:cubicBezTo>
                    <a:pt x="434" y="14"/>
                    <a:pt x="435" y="16"/>
                    <a:pt x="434" y="18"/>
                  </a:cubicBezTo>
                  <a:cubicBezTo>
                    <a:pt x="433" y="19"/>
                    <a:pt x="432" y="20"/>
                    <a:pt x="430" y="19"/>
                  </a:cubicBezTo>
                  <a:lnTo>
                    <a:pt x="430" y="19"/>
                  </a:lnTo>
                  <a:cubicBezTo>
                    <a:pt x="428" y="19"/>
                    <a:pt x="428" y="17"/>
                    <a:pt x="429" y="15"/>
                  </a:cubicBezTo>
                  <a:cubicBezTo>
                    <a:pt x="429" y="14"/>
                    <a:pt x="431" y="13"/>
                    <a:pt x="433" y="14"/>
                  </a:cubicBezTo>
                  <a:close/>
                  <a:moveTo>
                    <a:pt x="444" y="19"/>
                  </a:moveTo>
                  <a:lnTo>
                    <a:pt x="444" y="19"/>
                  </a:lnTo>
                  <a:cubicBezTo>
                    <a:pt x="446" y="20"/>
                    <a:pt x="446" y="21"/>
                    <a:pt x="446" y="23"/>
                  </a:cubicBezTo>
                  <a:cubicBezTo>
                    <a:pt x="445" y="25"/>
                    <a:pt x="443" y="25"/>
                    <a:pt x="441" y="24"/>
                  </a:cubicBezTo>
                  <a:lnTo>
                    <a:pt x="441" y="24"/>
                  </a:lnTo>
                  <a:cubicBezTo>
                    <a:pt x="440" y="24"/>
                    <a:pt x="439" y="22"/>
                    <a:pt x="440" y="20"/>
                  </a:cubicBezTo>
                  <a:cubicBezTo>
                    <a:pt x="441" y="19"/>
                    <a:pt x="443" y="18"/>
                    <a:pt x="444" y="19"/>
                  </a:cubicBezTo>
                  <a:close/>
                  <a:moveTo>
                    <a:pt x="456" y="25"/>
                  </a:moveTo>
                  <a:lnTo>
                    <a:pt x="456" y="25"/>
                  </a:lnTo>
                  <a:cubicBezTo>
                    <a:pt x="457" y="26"/>
                    <a:pt x="457" y="28"/>
                    <a:pt x="456" y="29"/>
                  </a:cubicBezTo>
                  <a:cubicBezTo>
                    <a:pt x="455" y="31"/>
                    <a:pt x="453" y="31"/>
                    <a:pt x="452" y="30"/>
                  </a:cubicBezTo>
                  <a:lnTo>
                    <a:pt x="452" y="30"/>
                  </a:lnTo>
                  <a:cubicBezTo>
                    <a:pt x="451" y="29"/>
                    <a:pt x="450" y="27"/>
                    <a:pt x="451" y="25"/>
                  </a:cubicBezTo>
                  <a:cubicBezTo>
                    <a:pt x="452" y="24"/>
                    <a:pt x="454" y="24"/>
                    <a:pt x="456" y="25"/>
                  </a:cubicBezTo>
                  <a:close/>
                  <a:moveTo>
                    <a:pt x="467" y="31"/>
                  </a:moveTo>
                  <a:lnTo>
                    <a:pt x="467" y="31"/>
                  </a:lnTo>
                  <a:cubicBezTo>
                    <a:pt x="468" y="32"/>
                    <a:pt x="468" y="34"/>
                    <a:pt x="467" y="36"/>
                  </a:cubicBezTo>
                  <a:cubicBezTo>
                    <a:pt x="466" y="37"/>
                    <a:pt x="464" y="37"/>
                    <a:pt x="463" y="36"/>
                  </a:cubicBezTo>
                  <a:lnTo>
                    <a:pt x="463" y="36"/>
                  </a:lnTo>
                  <a:cubicBezTo>
                    <a:pt x="461" y="35"/>
                    <a:pt x="461" y="33"/>
                    <a:pt x="462" y="32"/>
                  </a:cubicBezTo>
                  <a:cubicBezTo>
                    <a:pt x="463" y="30"/>
                    <a:pt x="465" y="30"/>
                    <a:pt x="467" y="31"/>
                  </a:cubicBezTo>
                  <a:close/>
                  <a:moveTo>
                    <a:pt x="477" y="38"/>
                  </a:moveTo>
                  <a:lnTo>
                    <a:pt x="477" y="38"/>
                  </a:lnTo>
                  <a:cubicBezTo>
                    <a:pt x="478" y="39"/>
                    <a:pt x="479" y="41"/>
                    <a:pt x="478" y="43"/>
                  </a:cubicBezTo>
                  <a:cubicBezTo>
                    <a:pt x="477" y="44"/>
                    <a:pt x="475" y="44"/>
                    <a:pt x="473" y="43"/>
                  </a:cubicBezTo>
                  <a:lnTo>
                    <a:pt x="473" y="43"/>
                  </a:lnTo>
                  <a:cubicBezTo>
                    <a:pt x="472" y="42"/>
                    <a:pt x="472" y="40"/>
                    <a:pt x="473" y="39"/>
                  </a:cubicBezTo>
                  <a:cubicBezTo>
                    <a:pt x="474" y="37"/>
                    <a:pt x="476" y="37"/>
                    <a:pt x="477" y="38"/>
                  </a:cubicBezTo>
                  <a:close/>
                  <a:moveTo>
                    <a:pt x="487" y="46"/>
                  </a:moveTo>
                  <a:lnTo>
                    <a:pt x="487" y="46"/>
                  </a:lnTo>
                  <a:cubicBezTo>
                    <a:pt x="488" y="47"/>
                    <a:pt x="489" y="49"/>
                    <a:pt x="488" y="50"/>
                  </a:cubicBezTo>
                  <a:cubicBezTo>
                    <a:pt x="487" y="51"/>
                    <a:pt x="485" y="52"/>
                    <a:pt x="483" y="51"/>
                  </a:cubicBezTo>
                  <a:lnTo>
                    <a:pt x="483" y="51"/>
                  </a:lnTo>
                  <a:cubicBezTo>
                    <a:pt x="482" y="50"/>
                    <a:pt x="482" y="48"/>
                    <a:pt x="483" y="46"/>
                  </a:cubicBezTo>
                  <a:cubicBezTo>
                    <a:pt x="484" y="45"/>
                    <a:pt x="486" y="45"/>
                    <a:pt x="487" y="46"/>
                  </a:cubicBezTo>
                  <a:close/>
                  <a:moveTo>
                    <a:pt x="497" y="54"/>
                  </a:moveTo>
                  <a:lnTo>
                    <a:pt x="497" y="54"/>
                  </a:lnTo>
                  <a:cubicBezTo>
                    <a:pt x="498" y="55"/>
                    <a:pt x="498" y="57"/>
                    <a:pt x="497" y="58"/>
                  </a:cubicBezTo>
                  <a:cubicBezTo>
                    <a:pt x="496" y="59"/>
                    <a:pt x="494" y="59"/>
                    <a:pt x="493" y="58"/>
                  </a:cubicBezTo>
                  <a:lnTo>
                    <a:pt x="493" y="58"/>
                  </a:lnTo>
                  <a:cubicBezTo>
                    <a:pt x="491" y="57"/>
                    <a:pt x="491" y="55"/>
                    <a:pt x="493" y="54"/>
                  </a:cubicBezTo>
                  <a:cubicBezTo>
                    <a:pt x="494" y="53"/>
                    <a:pt x="496" y="53"/>
                    <a:pt x="497" y="54"/>
                  </a:cubicBezTo>
                  <a:close/>
                  <a:moveTo>
                    <a:pt x="506" y="62"/>
                  </a:moveTo>
                  <a:lnTo>
                    <a:pt x="506" y="62"/>
                  </a:lnTo>
                  <a:cubicBezTo>
                    <a:pt x="508" y="63"/>
                    <a:pt x="508" y="65"/>
                    <a:pt x="506" y="66"/>
                  </a:cubicBezTo>
                  <a:cubicBezTo>
                    <a:pt x="505" y="68"/>
                    <a:pt x="503" y="68"/>
                    <a:pt x="502" y="66"/>
                  </a:cubicBezTo>
                  <a:lnTo>
                    <a:pt x="502" y="66"/>
                  </a:lnTo>
                  <a:cubicBezTo>
                    <a:pt x="501" y="65"/>
                    <a:pt x="501" y="63"/>
                    <a:pt x="502" y="62"/>
                  </a:cubicBezTo>
                  <a:cubicBezTo>
                    <a:pt x="503" y="61"/>
                    <a:pt x="505" y="61"/>
                    <a:pt x="506" y="62"/>
                  </a:cubicBezTo>
                  <a:close/>
                  <a:moveTo>
                    <a:pt x="516" y="71"/>
                  </a:moveTo>
                  <a:lnTo>
                    <a:pt x="516" y="71"/>
                  </a:lnTo>
                  <a:cubicBezTo>
                    <a:pt x="517" y="72"/>
                    <a:pt x="517" y="74"/>
                    <a:pt x="516" y="75"/>
                  </a:cubicBezTo>
                  <a:cubicBezTo>
                    <a:pt x="514" y="76"/>
                    <a:pt x="512" y="76"/>
                    <a:pt x="511" y="75"/>
                  </a:cubicBezTo>
                  <a:lnTo>
                    <a:pt x="511" y="75"/>
                  </a:lnTo>
                  <a:cubicBezTo>
                    <a:pt x="510" y="74"/>
                    <a:pt x="510" y="72"/>
                    <a:pt x="511" y="71"/>
                  </a:cubicBezTo>
                  <a:cubicBezTo>
                    <a:pt x="512" y="69"/>
                    <a:pt x="514" y="69"/>
                    <a:pt x="516" y="71"/>
                  </a:cubicBezTo>
                  <a:close/>
                  <a:moveTo>
                    <a:pt x="524" y="80"/>
                  </a:moveTo>
                  <a:lnTo>
                    <a:pt x="524" y="80"/>
                  </a:lnTo>
                  <a:cubicBezTo>
                    <a:pt x="525" y="81"/>
                    <a:pt x="525" y="83"/>
                    <a:pt x="524" y="84"/>
                  </a:cubicBezTo>
                  <a:cubicBezTo>
                    <a:pt x="523" y="85"/>
                    <a:pt x="521" y="85"/>
                    <a:pt x="520" y="84"/>
                  </a:cubicBezTo>
                  <a:lnTo>
                    <a:pt x="520" y="84"/>
                  </a:lnTo>
                  <a:cubicBezTo>
                    <a:pt x="519" y="83"/>
                    <a:pt x="519" y="81"/>
                    <a:pt x="520" y="80"/>
                  </a:cubicBezTo>
                  <a:cubicBezTo>
                    <a:pt x="521" y="78"/>
                    <a:pt x="523" y="78"/>
                    <a:pt x="524" y="80"/>
                  </a:cubicBezTo>
                  <a:close/>
                  <a:moveTo>
                    <a:pt x="533" y="89"/>
                  </a:moveTo>
                  <a:lnTo>
                    <a:pt x="533" y="89"/>
                  </a:lnTo>
                  <a:cubicBezTo>
                    <a:pt x="534" y="90"/>
                    <a:pt x="534" y="92"/>
                    <a:pt x="533" y="93"/>
                  </a:cubicBezTo>
                  <a:cubicBezTo>
                    <a:pt x="531" y="94"/>
                    <a:pt x="529" y="94"/>
                    <a:pt x="528" y="93"/>
                  </a:cubicBezTo>
                  <a:lnTo>
                    <a:pt x="528" y="93"/>
                  </a:lnTo>
                  <a:cubicBezTo>
                    <a:pt x="527" y="92"/>
                    <a:pt x="527" y="90"/>
                    <a:pt x="528" y="89"/>
                  </a:cubicBezTo>
                  <a:cubicBezTo>
                    <a:pt x="529" y="88"/>
                    <a:pt x="531" y="88"/>
                    <a:pt x="533" y="89"/>
                  </a:cubicBezTo>
                  <a:close/>
                  <a:moveTo>
                    <a:pt x="541" y="98"/>
                  </a:moveTo>
                  <a:lnTo>
                    <a:pt x="541" y="98"/>
                  </a:lnTo>
                  <a:cubicBezTo>
                    <a:pt x="542" y="100"/>
                    <a:pt x="542" y="102"/>
                    <a:pt x="541" y="103"/>
                  </a:cubicBezTo>
                  <a:cubicBezTo>
                    <a:pt x="540" y="104"/>
                    <a:pt x="538" y="104"/>
                    <a:pt x="536" y="103"/>
                  </a:cubicBezTo>
                  <a:lnTo>
                    <a:pt x="536" y="103"/>
                  </a:lnTo>
                  <a:cubicBezTo>
                    <a:pt x="535" y="101"/>
                    <a:pt x="535" y="100"/>
                    <a:pt x="536" y="98"/>
                  </a:cubicBezTo>
                  <a:cubicBezTo>
                    <a:pt x="538" y="97"/>
                    <a:pt x="540" y="97"/>
                    <a:pt x="541" y="98"/>
                  </a:cubicBezTo>
                  <a:close/>
                  <a:moveTo>
                    <a:pt x="549" y="109"/>
                  </a:moveTo>
                  <a:lnTo>
                    <a:pt x="549" y="109"/>
                  </a:lnTo>
                  <a:cubicBezTo>
                    <a:pt x="550" y="111"/>
                    <a:pt x="549" y="113"/>
                    <a:pt x="548" y="113"/>
                  </a:cubicBezTo>
                  <a:cubicBezTo>
                    <a:pt x="546" y="114"/>
                    <a:pt x="544" y="113"/>
                    <a:pt x="544" y="111"/>
                  </a:cubicBezTo>
                  <a:lnTo>
                    <a:pt x="544" y="111"/>
                  </a:lnTo>
                  <a:cubicBezTo>
                    <a:pt x="543" y="110"/>
                    <a:pt x="544" y="108"/>
                    <a:pt x="545" y="107"/>
                  </a:cubicBezTo>
                  <a:cubicBezTo>
                    <a:pt x="547" y="107"/>
                    <a:pt x="549" y="107"/>
                    <a:pt x="549" y="109"/>
                  </a:cubicBezTo>
                  <a:close/>
                  <a:moveTo>
                    <a:pt x="557" y="119"/>
                  </a:moveTo>
                  <a:lnTo>
                    <a:pt x="557" y="119"/>
                  </a:lnTo>
                  <a:cubicBezTo>
                    <a:pt x="558" y="121"/>
                    <a:pt x="557" y="122"/>
                    <a:pt x="555" y="123"/>
                  </a:cubicBezTo>
                  <a:cubicBezTo>
                    <a:pt x="554" y="124"/>
                    <a:pt x="552" y="123"/>
                    <a:pt x="551" y="121"/>
                  </a:cubicBezTo>
                  <a:lnTo>
                    <a:pt x="551" y="121"/>
                  </a:lnTo>
                  <a:cubicBezTo>
                    <a:pt x="551" y="120"/>
                    <a:pt x="551" y="118"/>
                    <a:pt x="553" y="117"/>
                  </a:cubicBezTo>
                  <a:cubicBezTo>
                    <a:pt x="554" y="117"/>
                    <a:pt x="556" y="117"/>
                    <a:pt x="557" y="119"/>
                  </a:cubicBezTo>
                  <a:close/>
                  <a:moveTo>
                    <a:pt x="564" y="129"/>
                  </a:moveTo>
                  <a:lnTo>
                    <a:pt x="564" y="129"/>
                  </a:lnTo>
                  <a:cubicBezTo>
                    <a:pt x="565" y="131"/>
                    <a:pt x="564" y="133"/>
                    <a:pt x="563" y="133"/>
                  </a:cubicBezTo>
                  <a:cubicBezTo>
                    <a:pt x="561" y="134"/>
                    <a:pt x="559" y="133"/>
                    <a:pt x="558" y="131"/>
                  </a:cubicBezTo>
                  <a:lnTo>
                    <a:pt x="558" y="131"/>
                  </a:lnTo>
                  <a:cubicBezTo>
                    <a:pt x="558" y="130"/>
                    <a:pt x="559" y="128"/>
                    <a:pt x="560" y="127"/>
                  </a:cubicBezTo>
                  <a:cubicBezTo>
                    <a:pt x="562" y="127"/>
                    <a:pt x="564" y="128"/>
                    <a:pt x="564" y="129"/>
                  </a:cubicBezTo>
                  <a:close/>
                  <a:moveTo>
                    <a:pt x="571" y="139"/>
                  </a:moveTo>
                  <a:lnTo>
                    <a:pt x="571" y="139"/>
                  </a:lnTo>
                  <a:cubicBezTo>
                    <a:pt x="572" y="141"/>
                    <a:pt x="571" y="143"/>
                    <a:pt x="570" y="144"/>
                  </a:cubicBezTo>
                  <a:cubicBezTo>
                    <a:pt x="568" y="144"/>
                    <a:pt x="566" y="143"/>
                    <a:pt x="566" y="142"/>
                  </a:cubicBezTo>
                  <a:lnTo>
                    <a:pt x="566" y="142"/>
                  </a:lnTo>
                  <a:cubicBezTo>
                    <a:pt x="565" y="140"/>
                    <a:pt x="566" y="138"/>
                    <a:pt x="567" y="138"/>
                  </a:cubicBezTo>
                  <a:cubicBezTo>
                    <a:pt x="569" y="137"/>
                    <a:pt x="571" y="138"/>
                    <a:pt x="571" y="139"/>
                  </a:cubicBezTo>
                  <a:close/>
                  <a:moveTo>
                    <a:pt x="578" y="150"/>
                  </a:moveTo>
                  <a:lnTo>
                    <a:pt x="578" y="150"/>
                  </a:lnTo>
                  <a:cubicBezTo>
                    <a:pt x="579" y="152"/>
                    <a:pt x="578" y="153"/>
                    <a:pt x="576" y="154"/>
                  </a:cubicBezTo>
                  <a:cubicBezTo>
                    <a:pt x="575" y="155"/>
                    <a:pt x="573" y="154"/>
                    <a:pt x="572" y="152"/>
                  </a:cubicBezTo>
                  <a:lnTo>
                    <a:pt x="572" y="152"/>
                  </a:lnTo>
                  <a:cubicBezTo>
                    <a:pt x="572" y="151"/>
                    <a:pt x="572" y="149"/>
                    <a:pt x="574" y="148"/>
                  </a:cubicBezTo>
                  <a:cubicBezTo>
                    <a:pt x="576" y="148"/>
                    <a:pt x="577" y="148"/>
                    <a:pt x="578" y="150"/>
                  </a:cubicBezTo>
                  <a:close/>
                  <a:moveTo>
                    <a:pt x="585" y="161"/>
                  </a:moveTo>
                  <a:lnTo>
                    <a:pt x="585" y="161"/>
                  </a:lnTo>
                  <a:cubicBezTo>
                    <a:pt x="585" y="162"/>
                    <a:pt x="585" y="164"/>
                    <a:pt x="583" y="165"/>
                  </a:cubicBezTo>
                  <a:cubicBezTo>
                    <a:pt x="581" y="165"/>
                    <a:pt x="580" y="164"/>
                    <a:pt x="579" y="163"/>
                  </a:cubicBezTo>
                  <a:lnTo>
                    <a:pt x="579" y="163"/>
                  </a:lnTo>
                  <a:cubicBezTo>
                    <a:pt x="578" y="161"/>
                    <a:pt x="579" y="159"/>
                    <a:pt x="581" y="159"/>
                  </a:cubicBezTo>
                  <a:cubicBezTo>
                    <a:pt x="582" y="158"/>
                    <a:pt x="584" y="159"/>
                    <a:pt x="585" y="161"/>
                  </a:cubicBezTo>
                  <a:close/>
                  <a:moveTo>
                    <a:pt x="591" y="171"/>
                  </a:moveTo>
                  <a:lnTo>
                    <a:pt x="591" y="171"/>
                  </a:lnTo>
                  <a:cubicBezTo>
                    <a:pt x="592" y="173"/>
                    <a:pt x="591" y="175"/>
                    <a:pt x="589" y="175"/>
                  </a:cubicBezTo>
                  <a:cubicBezTo>
                    <a:pt x="588" y="176"/>
                    <a:pt x="586" y="175"/>
                    <a:pt x="585" y="174"/>
                  </a:cubicBezTo>
                  <a:lnTo>
                    <a:pt x="585" y="174"/>
                  </a:lnTo>
                  <a:cubicBezTo>
                    <a:pt x="585" y="172"/>
                    <a:pt x="585" y="170"/>
                    <a:pt x="587" y="170"/>
                  </a:cubicBezTo>
                  <a:cubicBezTo>
                    <a:pt x="589" y="169"/>
                    <a:pt x="590" y="170"/>
                    <a:pt x="591" y="171"/>
                  </a:cubicBezTo>
                  <a:close/>
                  <a:moveTo>
                    <a:pt x="597" y="182"/>
                  </a:moveTo>
                  <a:lnTo>
                    <a:pt x="597" y="182"/>
                  </a:lnTo>
                  <a:cubicBezTo>
                    <a:pt x="598" y="184"/>
                    <a:pt x="597" y="186"/>
                    <a:pt x="596" y="186"/>
                  </a:cubicBezTo>
                  <a:cubicBezTo>
                    <a:pt x="594" y="187"/>
                    <a:pt x="592" y="186"/>
                    <a:pt x="592" y="185"/>
                  </a:cubicBezTo>
                  <a:lnTo>
                    <a:pt x="592" y="185"/>
                  </a:lnTo>
                  <a:cubicBezTo>
                    <a:pt x="591" y="183"/>
                    <a:pt x="592" y="181"/>
                    <a:pt x="593" y="180"/>
                  </a:cubicBezTo>
                  <a:cubicBezTo>
                    <a:pt x="595" y="180"/>
                    <a:pt x="597" y="181"/>
                    <a:pt x="597" y="182"/>
                  </a:cubicBezTo>
                  <a:close/>
                  <a:moveTo>
                    <a:pt x="603" y="193"/>
                  </a:moveTo>
                  <a:lnTo>
                    <a:pt x="603" y="193"/>
                  </a:lnTo>
                  <a:cubicBezTo>
                    <a:pt x="604" y="195"/>
                    <a:pt x="603" y="197"/>
                    <a:pt x="601" y="197"/>
                  </a:cubicBezTo>
                  <a:cubicBezTo>
                    <a:pt x="600" y="198"/>
                    <a:pt x="598" y="197"/>
                    <a:pt x="597" y="196"/>
                  </a:cubicBezTo>
                  <a:lnTo>
                    <a:pt x="597" y="196"/>
                  </a:lnTo>
                  <a:cubicBezTo>
                    <a:pt x="597" y="194"/>
                    <a:pt x="598" y="192"/>
                    <a:pt x="599" y="192"/>
                  </a:cubicBezTo>
                  <a:cubicBezTo>
                    <a:pt x="601" y="191"/>
                    <a:pt x="603" y="192"/>
                    <a:pt x="603" y="193"/>
                  </a:cubicBezTo>
                  <a:close/>
                  <a:moveTo>
                    <a:pt x="609" y="204"/>
                  </a:moveTo>
                  <a:lnTo>
                    <a:pt x="609" y="204"/>
                  </a:lnTo>
                  <a:cubicBezTo>
                    <a:pt x="610" y="206"/>
                    <a:pt x="609" y="208"/>
                    <a:pt x="607" y="208"/>
                  </a:cubicBezTo>
                  <a:cubicBezTo>
                    <a:pt x="606" y="209"/>
                    <a:pt x="604" y="208"/>
                    <a:pt x="603" y="207"/>
                  </a:cubicBezTo>
                  <a:lnTo>
                    <a:pt x="603" y="207"/>
                  </a:lnTo>
                  <a:cubicBezTo>
                    <a:pt x="603" y="205"/>
                    <a:pt x="603" y="203"/>
                    <a:pt x="605" y="203"/>
                  </a:cubicBezTo>
                  <a:cubicBezTo>
                    <a:pt x="607" y="202"/>
                    <a:pt x="608" y="203"/>
                    <a:pt x="609" y="204"/>
                  </a:cubicBezTo>
                  <a:close/>
                  <a:moveTo>
                    <a:pt x="615" y="216"/>
                  </a:moveTo>
                  <a:lnTo>
                    <a:pt x="615" y="216"/>
                  </a:lnTo>
                  <a:cubicBezTo>
                    <a:pt x="615" y="217"/>
                    <a:pt x="614" y="219"/>
                    <a:pt x="613" y="220"/>
                  </a:cubicBezTo>
                  <a:cubicBezTo>
                    <a:pt x="611" y="220"/>
                    <a:pt x="609" y="219"/>
                    <a:pt x="609" y="218"/>
                  </a:cubicBezTo>
                  <a:lnTo>
                    <a:pt x="609" y="218"/>
                  </a:lnTo>
                  <a:cubicBezTo>
                    <a:pt x="608" y="216"/>
                    <a:pt x="609" y="214"/>
                    <a:pt x="610" y="214"/>
                  </a:cubicBezTo>
                  <a:cubicBezTo>
                    <a:pt x="612" y="213"/>
                    <a:pt x="614" y="214"/>
                    <a:pt x="615" y="216"/>
                  </a:cubicBezTo>
                  <a:close/>
                  <a:moveTo>
                    <a:pt x="620" y="227"/>
                  </a:moveTo>
                  <a:lnTo>
                    <a:pt x="620" y="227"/>
                  </a:lnTo>
                  <a:cubicBezTo>
                    <a:pt x="621" y="228"/>
                    <a:pt x="620" y="230"/>
                    <a:pt x="618" y="231"/>
                  </a:cubicBezTo>
                  <a:cubicBezTo>
                    <a:pt x="617" y="231"/>
                    <a:pt x="615" y="231"/>
                    <a:pt x="614" y="229"/>
                  </a:cubicBezTo>
                  <a:lnTo>
                    <a:pt x="614" y="229"/>
                  </a:lnTo>
                  <a:cubicBezTo>
                    <a:pt x="614" y="228"/>
                    <a:pt x="614" y="226"/>
                    <a:pt x="616" y="225"/>
                  </a:cubicBezTo>
                  <a:cubicBezTo>
                    <a:pt x="618" y="224"/>
                    <a:pt x="619" y="225"/>
                    <a:pt x="620" y="227"/>
                  </a:cubicBezTo>
                  <a:close/>
                  <a:moveTo>
                    <a:pt x="625" y="238"/>
                  </a:moveTo>
                  <a:lnTo>
                    <a:pt x="625" y="238"/>
                  </a:lnTo>
                  <a:cubicBezTo>
                    <a:pt x="626" y="240"/>
                    <a:pt x="625" y="242"/>
                    <a:pt x="623" y="242"/>
                  </a:cubicBezTo>
                  <a:cubicBezTo>
                    <a:pt x="622" y="243"/>
                    <a:pt x="620" y="242"/>
                    <a:pt x="619" y="240"/>
                  </a:cubicBezTo>
                  <a:lnTo>
                    <a:pt x="619" y="240"/>
                  </a:lnTo>
                  <a:cubicBezTo>
                    <a:pt x="619" y="239"/>
                    <a:pt x="620" y="237"/>
                    <a:pt x="621" y="236"/>
                  </a:cubicBezTo>
                  <a:cubicBezTo>
                    <a:pt x="623" y="236"/>
                    <a:pt x="625" y="237"/>
                    <a:pt x="625" y="238"/>
                  </a:cubicBezTo>
                  <a:close/>
                  <a:moveTo>
                    <a:pt x="630" y="250"/>
                  </a:moveTo>
                  <a:lnTo>
                    <a:pt x="630" y="250"/>
                  </a:lnTo>
                  <a:cubicBezTo>
                    <a:pt x="631" y="251"/>
                    <a:pt x="630" y="253"/>
                    <a:pt x="628" y="254"/>
                  </a:cubicBezTo>
                  <a:cubicBezTo>
                    <a:pt x="627" y="254"/>
                    <a:pt x="625" y="254"/>
                    <a:pt x="624" y="252"/>
                  </a:cubicBezTo>
                  <a:lnTo>
                    <a:pt x="624" y="252"/>
                  </a:lnTo>
                  <a:cubicBezTo>
                    <a:pt x="624" y="250"/>
                    <a:pt x="625" y="249"/>
                    <a:pt x="626" y="248"/>
                  </a:cubicBezTo>
                  <a:cubicBezTo>
                    <a:pt x="628" y="247"/>
                    <a:pt x="630" y="248"/>
                    <a:pt x="630" y="250"/>
                  </a:cubicBezTo>
                  <a:close/>
                  <a:moveTo>
                    <a:pt x="635" y="261"/>
                  </a:moveTo>
                  <a:lnTo>
                    <a:pt x="635" y="261"/>
                  </a:lnTo>
                  <a:cubicBezTo>
                    <a:pt x="636" y="263"/>
                    <a:pt x="635" y="265"/>
                    <a:pt x="633" y="265"/>
                  </a:cubicBezTo>
                  <a:cubicBezTo>
                    <a:pt x="632" y="266"/>
                    <a:pt x="630" y="265"/>
                    <a:pt x="629" y="263"/>
                  </a:cubicBezTo>
                  <a:lnTo>
                    <a:pt x="629" y="263"/>
                  </a:lnTo>
                  <a:cubicBezTo>
                    <a:pt x="629" y="262"/>
                    <a:pt x="630" y="260"/>
                    <a:pt x="631" y="259"/>
                  </a:cubicBezTo>
                  <a:cubicBezTo>
                    <a:pt x="633" y="259"/>
                    <a:pt x="635" y="259"/>
                    <a:pt x="635" y="261"/>
                  </a:cubicBezTo>
                  <a:close/>
                  <a:moveTo>
                    <a:pt x="640" y="273"/>
                  </a:moveTo>
                  <a:lnTo>
                    <a:pt x="640" y="273"/>
                  </a:lnTo>
                  <a:cubicBezTo>
                    <a:pt x="640" y="274"/>
                    <a:pt x="640" y="276"/>
                    <a:pt x="638" y="277"/>
                  </a:cubicBezTo>
                  <a:cubicBezTo>
                    <a:pt x="636" y="277"/>
                    <a:pt x="635" y="277"/>
                    <a:pt x="634" y="275"/>
                  </a:cubicBezTo>
                  <a:lnTo>
                    <a:pt x="634" y="275"/>
                  </a:lnTo>
                  <a:cubicBezTo>
                    <a:pt x="633" y="273"/>
                    <a:pt x="634" y="272"/>
                    <a:pt x="636" y="271"/>
                  </a:cubicBezTo>
                  <a:cubicBezTo>
                    <a:pt x="637" y="270"/>
                    <a:pt x="639" y="271"/>
                    <a:pt x="640" y="273"/>
                  </a:cubicBezTo>
                  <a:close/>
                  <a:moveTo>
                    <a:pt x="644" y="284"/>
                  </a:moveTo>
                  <a:lnTo>
                    <a:pt x="644" y="284"/>
                  </a:lnTo>
                  <a:cubicBezTo>
                    <a:pt x="645" y="286"/>
                    <a:pt x="644" y="288"/>
                    <a:pt x="643" y="288"/>
                  </a:cubicBezTo>
                  <a:cubicBezTo>
                    <a:pt x="641" y="289"/>
                    <a:pt x="639" y="288"/>
                    <a:pt x="639" y="287"/>
                  </a:cubicBezTo>
                  <a:lnTo>
                    <a:pt x="639" y="287"/>
                  </a:lnTo>
                  <a:cubicBezTo>
                    <a:pt x="638" y="285"/>
                    <a:pt x="639" y="283"/>
                    <a:pt x="640" y="283"/>
                  </a:cubicBezTo>
                  <a:cubicBezTo>
                    <a:pt x="642" y="282"/>
                    <a:pt x="644" y="283"/>
                    <a:pt x="644" y="284"/>
                  </a:cubicBezTo>
                  <a:close/>
                  <a:moveTo>
                    <a:pt x="649" y="296"/>
                  </a:moveTo>
                  <a:lnTo>
                    <a:pt x="649" y="296"/>
                  </a:lnTo>
                  <a:cubicBezTo>
                    <a:pt x="649" y="298"/>
                    <a:pt x="649" y="300"/>
                    <a:pt x="647" y="300"/>
                  </a:cubicBezTo>
                  <a:cubicBezTo>
                    <a:pt x="645" y="301"/>
                    <a:pt x="643" y="300"/>
                    <a:pt x="643" y="298"/>
                  </a:cubicBezTo>
                  <a:lnTo>
                    <a:pt x="643" y="298"/>
                  </a:lnTo>
                  <a:cubicBezTo>
                    <a:pt x="642" y="297"/>
                    <a:pt x="643" y="295"/>
                    <a:pt x="645" y="294"/>
                  </a:cubicBezTo>
                  <a:cubicBezTo>
                    <a:pt x="647" y="294"/>
                    <a:pt x="648" y="295"/>
                    <a:pt x="649" y="296"/>
                  </a:cubicBezTo>
                  <a:close/>
                  <a:moveTo>
                    <a:pt x="653" y="308"/>
                  </a:moveTo>
                  <a:lnTo>
                    <a:pt x="653" y="308"/>
                  </a:lnTo>
                  <a:cubicBezTo>
                    <a:pt x="654" y="310"/>
                    <a:pt x="653" y="311"/>
                    <a:pt x="651" y="312"/>
                  </a:cubicBezTo>
                  <a:cubicBezTo>
                    <a:pt x="649" y="312"/>
                    <a:pt x="648" y="312"/>
                    <a:pt x="647" y="310"/>
                  </a:cubicBezTo>
                  <a:lnTo>
                    <a:pt x="647" y="310"/>
                  </a:lnTo>
                  <a:cubicBezTo>
                    <a:pt x="647" y="308"/>
                    <a:pt x="648" y="307"/>
                    <a:pt x="649" y="306"/>
                  </a:cubicBezTo>
                  <a:cubicBezTo>
                    <a:pt x="651" y="305"/>
                    <a:pt x="653" y="306"/>
                    <a:pt x="653" y="308"/>
                  </a:cubicBezTo>
                  <a:close/>
                  <a:moveTo>
                    <a:pt x="657" y="321"/>
                  </a:moveTo>
                  <a:lnTo>
                    <a:pt x="657" y="321"/>
                  </a:lnTo>
                  <a:cubicBezTo>
                    <a:pt x="657" y="322"/>
                    <a:pt x="656" y="324"/>
                    <a:pt x="654" y="324"/>
                  </a:cubicBezTo>
                  <a:cubicBezTo>
                    <a:pt x="653" y="324"/>
                    <a:pt x="651" y="322"/>
                    <a:pt x="651" y="321"/>
                  </a:cubicBezTo>
                  <a:lnTo>
                    <a:pt x="651" y="321"/>
                  </a:lnTo>
                  <a:cubicBezTo>
                    <a:pt x="651" y="319"/>
                    <a:pt x="653" y="318"/>
                    <a:pt x="654" y="318"/>
                  </a:cubicBezTo>
                  <a:cubicBezTo>
                    <a:pt x="656" y="318"/>
                    <a:pt x="657" y="319"/>
                    <a:pt x="657" y="321"/>
                  </a:cubicBezTo>
                  <a:close/>
                  <a:moveTo>
                    <a:pt x="661" y="333"/>
                  </a:moveTo>
                  <a:lnTo>
                    <a:pt x="661" y="333"/>
                  </a:lnTo>
                  <a:cubicBezTo>
                    <a:pt x="661" y="334"/>
                    <a:pt x="660" y="336"/>
                    <a:pt x="658" y="336"/>
                  </a:cubicBezTo>
                  <a:cubicBezTo>
                    <a:pt x="656" y="336"/>
                    <a:pt x="655" y="334"/>
                    <a:pt x="655" y="333"/>
                  </a:cubicBezTo>
                  <a:lnTo>
                    <a:pt x="655" y="333"/>
                  </a:lnTo>
                  <a:cubicBezTo>
                    <a:pt x="655" y="331"/>
                    <a:pt x="656" y="330"/>
                    <a:pt x="658" y="330"/>
                  </a:cubicBezTo>
                  <a:cubicBezTo>
                    <a:pt x="660" y="330"/>
                    <a:pt x="661" y="331"/>
                    <a:pt x="661" y="333"/>
                  </a:cubicBezTo>
                  <a:close/>
                  <a:moveTo>
                    <a:pt x="665" y="345"/>
                  </a:moveTo>
                  <a:lnTo>
                    <a:pt x="665" y="345"/>
                  </a:lnTo>
                  <a:cubicBezTo>
                    <a:pt x="665" y="346"/>
                    <a:pt x="664" y="348"/>
                    <a:pt x="662" y="348"/>
                  </a:cubicBezTo>
                  <a:cubicBezTo>
                    <a:pt x="660" y="348"/>
                    <a:pt x="659" y="346"/>
                    <a:pt x="659" y="345"/>
                  </a:cubicBezTo>
                  <a:lnTo>
                    <a:pt x="659" y="345"/>
                  </a:lnTo>
                  <a:cubicBezTo>
                    <a:pt x="659" y="343"/>
                    <a:pt x="660" y="341"/>
                    <a:pt x="662" y="341"/>
                  </a:cubicBezTo>
                  <a:cubicBezTo>
                    <a:pt x="664" y="341"/>
                    <a:pt x="665" y="343"/>
                    <a:pt x="665" y="345"/>
                  </a:cubicBezTo>
                  <a:close/>
                  <a:moveTo>
                    <a:pt x="669" y="356"/>
                  </a:moveTo>
                  <a:lnTo>
                    <a:pt x="669" y="356"/>
                  </a:lnTo>
                  <a:cubicBezTo>
                    <a:pt x="669" y="358"/>
                    <a:pt x="668" y="360"/>
                    <a:pt x="666" y="360"/>
                  </a:cubicBezTo>
                  <a:cubicBezTo>
                    <a:pt x="664" y="360"/>
                    <a:pt x="663" y="358"/>
                    <a:pt x="663" y="356"/>
                  </a:cubicBezTo>
                  <a:lnTo>
                    <a:pt x="663" y="356"/>
                  </a:lnTo>
                  <a:cubicBezTo>
                    <a:pt x="663" y="355"/>
                    <a:pt x="664" y="353"/>
                    <a:pt x="666" y="353"/>
                  </a:cubicBezTo>
                  <a:cubicBezTo>
                    <a:pt x="668" y="353"/>
                    <a:pt x="669" y="355"/>
                    <a:pt x="669" y="356"/>
                  </a:cubicBezTo>
                  <a:close/>
                  <a:moveTo>
                    <a:pt x="672" y="368"/>
                  </a:moveTo>
                  <a:lnTo>
                    <a:pt x="672" y="368"/>
                  </a:lnTo>
                  <a:cubicBezTo>
                    <a:pt x="672" y="370"/>
                    <a:pt x="671" y="372"/>
                    <a:pt x="669" y="372"/>
                  </a:cubicBezTo>
                  <a:cubicBezTo>
                    <a:pt x="668" y="372"/>
                    <a:pt x="666" y="370"/>
                    <a:pt x="666" y="368"/>
                  </a:cubicBezTo>
                  <a:lnTo>
                    <a:pt x="666" y="368"/>
                  </a:lnTo>
                  <a:cubicBezTo>
                    <a:pt x="666" y="367"/>
                    <a:pt x="668" y="365"/>
                    <a:pt x="669" y="365"/>
                  </a:cubicBezTo>
                  <a:cubicBezTo>
                    <a:pt x="671" y="365"/>
                    <a:pt x="672" y="367"/>
                    <a:pt x="672" y="368"/>
                  </a:cubicBezTo>
                  <a:close/>
                  <a:moveTo>
                    <a:pt x="676" y="380"/>
                  </a:moveTo>
                  <a:lnTo>
                    <a:pt x="676" y="380"/>
                  </a:lnTo>
                  <a:cubicBezTo>
                    <a:pt x="676" y="382"/>
                    <a:pt x="675" y="384"/>
                    <a:pt x="673" y="384"/>
                  </a:cubicBezTo>
                  <a:cubicBezTo>
                    <a:pt x="671" y="384"/>
                    <a:pt x="670" y="382"/>
                    <a:pt x="670" y="380"/>
                  </a:cubicBezTo>
                  <a:lnTo>
                    <a:pt x="670" y="380"/>
                  </a:lnTo>
                  <a:cubicBezTo>
                    <a:pt x="670" y="379"/>
                    <a:pt x="671" y="377"/>
                    <a:pt x="673" y="377"/>
                  </a:cubicBezTo>
                  <a:cubicBezTo>
                    <a:pt x="675" y="377"/>
                    <a:pt x="676" y="379"/>
                    <a:pt x="676" y="380"/>
                  </a:cubicBezTo>
                  <a:close/>
                  <a:moveTo>
                    <a:pt x="679" y="393"/>
                  </a:moveTo>
                  <a:lnTo>
                    <a:pt x="679" y="393"/>
                  </a:lnTo>
                  <a:cubicBezTo>
                    <a:pt x="679" y="394"/>
                    <a:pt x="678" y="396"/>
                    <a:pt x="676" y="396"/>
                  </a:cubicBezTo>
                  <a:cubicBezTo>
                    <a:pt x="674" y="396"/>
                    <a:pt x="673" y="394"/>
                    <a:pt x="673" y="393"/>
                  </a:cubicBezTo>
                  <a:lnTo>
                    <a:pt x="673" y="393"/>
                  </a:lnTo>
                  <a:cubicBezTo>
                    <a:pt x="673" y="391"/>
                    <a:pt x="674" y="389"/>
                    <a:pt x="676" y="389"/>
                  </a:cubicBezTo>
                  <a:cubicBezTo>
                    <a:pt x="678" y="389"/>
                    <a:pt x="679" y="391"/>
                    <a:pt x="679" y="393"/>
                  </a:cubicBezTo>
                  <a:close/>
                  <a:moveTo>
                    <a:pt x="682" y="405"/>
                  </a:moveTo>
                  <a:lnTo>
                    <a:pt x="682" y="405"/>
                  </a:lnTo>
                  <a:cubicBezTo>
                    <a:pt x="682" y="406"/>
                    <a:pt x="681" y="408"/>
                    <a:pt x="679" y="408"/>
                  </a:cubicBezTo>
                  <a:cubicBezTo>
                    <a:pt x="678" y="408"/>
                    <a:pt x="676" y="406"/>
                    <a:pt x="676" y="405"/>
                  </a:cubicBezTo>
                  <a:lnTo>
                    <a:pt x="676" y="405"/>
                  </a:lnTo>
                  <a:cubicBezTo>
                    <a:pt x="676" y="403"/>
                    <a:pt x="678" y="402"/>
                    <a:pt x="679" y="402"/>
                  </a:cubicBezTo>
                  <a:cubicBezTo>
                    <a:pt x="681" y="402"/>
                    <a:pt x="682" y="403"/>
                    <a:pt x="682" y="405"/>
                  </a:cubicBezTo>
                  <a:close/>
                  <a:moveTo>
                    <a:pt x="686" y="417"/>
                  </a:moveTo>
                  <a:lnTo>
                    <a:pt x="686" y="417"/>
                  </a:lnTo>
                  <a:cubicBezTo>
                    <a:pt x="686" y="418"/>
                    <a:pt x="684" y="420"/>
                    <a:pt x="682" y="420"/>
                  </a:cubicBezTo>
                  <a:cubicBezTo>
                    <a:pt x="681" y="420"/>
                    <a:pt x="679" y="418"/>
                    <a:pt x="679" y="417"/>
                  </a:cubicBezTo>
                  <a:lnTo>
                    <a:pt x="679" y="417"/>
                  </a:lnTo>
                  <a:cubicBezTo>
                    <a:pt x="679" y="415"/>
                    <a:pt x="681" y="414"/>
                    <a:pt x="682" y="414"/>
                  </a:cubicBezTo>
                  <a:cubicBezTo>
                    <a:pt x="684" y="414"/>
                    <a:pt x="686" y="415"/>
                    <a:pt x="686" y="417"/>
                  </a:cubicBezTo>
                  <a:close/>
                  <a:moveTo>
                    <a:pt x="688" y="429"/>
                  </a:moveTo>
                  <a:lnTo>
                    <a:pt x="688" y="429"/>
                  </a:lnTo>
                  <a:cubicBezTo>
                    <a:pt x="688" y="431"/>
                    <a:pt x="687" y="432"/>
                    <a:pt x="685" y="432"/>
                  </a:cubicBezTo>
                  <a:cubicBezTo>
                    <a:pt x="684" y="432"/>
                    <a:pt x="682" y="431"/>
                    <a:pt x="682" y="429"/>
                  </a:cubicBezTo>
                  <a:lnTo>
                    <a:pt x="682" y="429"/>
                  </a:lnTo>
                  <a:cubicBezTo>
                    <a:pt x="682" y="427"/>
                    <a:pt x="684" y="426"/>
                    <a:pt x="685" y="426"/>
                  </a:cubicBezTo>
                  <a:cubicBezTo>
                    <a:pt x="687" y="426"/>
                    <a:pt x="688" y="427"/>
                    <a:pt x="688" y="429"/>
                  </a:cubicBezTo>
                  <a:close/>
                  <a:moveTo>
                    <a:pt x="691" y="441"/>
                  </a:moveTo>
                  <a:lnTo>
                    <a:pt x="691" y="441"/>
                  </a:lnTo>
                  <a:cubicBezTo>
                    <a:pt x="691" y="443"/>
                    <a:pt x="690" y="444"/>
                    <a:pt x="688" y="444"/>
                  </a:cubicBezTo>
                  <a:cubicBezTo>
                    <a:pt x="686" y="444"/>
                    <a:pt x="685" y="443"/>
                    <a:pt x="685" y="441"/>
                  </a:cubicBezTo>
                  <a:lnTo>
                    <a:pt x="685" y="441"/>
                  </a:lnTo>
                  <a:cubicBezTo>
                    <a:pt x="685" y="439"/>
                    <a:pt x="686" y="438"/>
                    <a:pt x="688" y="438"/>
                  </a:cubicBezTo>
                  <a:cubicBezTo>
                    <a:pt x="690" y="438"/>
                    <a:pt x="691" y="439"/>
                    <a:pt x="691" y="441"/>
                  </a:cubicBezTo>
                  <a:close/>
                  <a:moveTo>
                    <a:pt x="694" y="453"/>
                  </a:moveTo>
                  <a:lnTo>
                    <a:pt x="694" y="453"/>
                  </a:lnTo>
                  <a:cubicBezTo>
                    <a:pt x="694" y="455"/>
                    <a:pt x="693" y="456"/>
                    <a:pt x="691" y="456"/>
                  </a:cubicBezTo>
                  <a:cubicBezTo>
                    <a:pt x="689" y="456"/>
                    <a:pt x="688" y="455"/>
                    <a:pt x="688" y="453"/>
                  </a:cubicBezTo>
                  <a:lnTo>
                    <a:pt x="688" y="453"/>
                  </a:lnTo>
                  <a:cubicBezTo>
                    <a:pt x="688" y="452"/>
                    <a:pt x="689" y="450"/>
                    <a:pt x="691" y="450"/>
                  </a:cubicBezTo>
                  <a:cubicBezTo>
                    <a:pt x="693" y="450"/>
                    <a:pt x="694" y="452"/>
                    <a:pt x="694" y="453"/>
                  </a:cubicBezTo>
                  <a:close/>
                  <a:moveTo>
                    <a:pt x="697" y="466"/>
                  </a:moveTo>
                  <a:lnTo>
                    <a:pt x="697" y="466"/>
                  </a:lnTo>
                  <a:cubicBezTo>
                    <a:pt x="697" y="467"/>
                    <a:pt x="695" y="469"/>
                    <a:pt x="693" y="469"/>
                  </a:cubicBezTo>
                  <a:cubicBezTo>
                    <a:pt x="692" y="469"/>
                    <a:pt x="690" y="467"/>
                    <a:pt x="690" y="466"/>
                  </a:cubicBezTo>
                  <a:lnTo>
                    <a:pt x="690" y="466"/>
                  </a:lnTo>
                  <a:cubicBezTo>
                    <a:pt x="690" y="464"/>
                    <a:pt x="692" y="462"/>
                    <a:pt x="693" y="462"/>
                  </a:cubicBezTo>
                  <a:cubicBezTo>
                    <a:pt x="695" y="462"/>
                    <a:pt x="697" y="464"/>
                    <a:pt x="697" y="466"/>
                  </a:cubicBezTo>
                  <a:close/>
                  <a:moveTo>
                    <a:pt x="699" y="478"/>
                  </a:moveTo>
                  <a:lnTo>
                    <a:pt x="699" y="478"/>
                  </a:lnTo>
                  <a:cubicBezTo>
                    <a:pt x="699" y="480"/>
                    <a:pt x="698" y="481"/>
                    <a:pt x="696" y="481"/>
                  </a:cubicBezTo>
                  <a:cubicBezTo>
                    <a:pt x="694" y="481"/>
                    <a:pt x="693" y="480"/>
                    <a:pt x="693" y="478"/>
                  </a:cubicBezTo>
                  <a:lnTo>
                    <a:pt x="693" y="478"/>
                  </a:lnTo>
                  <a:cubicBezTo>
                    <a:pt x="693" y="476"/>
                    <a:pt x="694" y="475"/>
                    <a:pt x="696" y="475"/>
                  </a:cubicBezTo>
                  <a:cubicBezTo>
                    <a:pt x="698" y="475"/>
                    <a:pt x="699" y="476"/>
                    <a:pt x="699" y="478"/>
                  </a:cubicBezTo>
                  <a:close/>
                  <a:moveTo>
                    <a:pt x="702" y="490"/>
                  </a:moveTo>
                  <a:lnTo>
                    <a:pt x="702" y="490"/>
                  </a:lnTo>
                  <a:cubicBezTo>
                    <a:pt x="702" y="492"/>
                    <a:pt x="700" y="493"/>
                    <a:pt x="698" y="493"/>
                  </a:cubicBezTo>
                  <a:cubicBezTo>
                    <a:pt x="697" y="493"/>
                    <a:pt x="695" y="492"/>
                    <a:pt x="695" y="490"/>
                  </a:cubicBezTo>
                  <a:lnTo>
                    <a:pt x="695" y="490"/>
                  </a:lnTo>
                  <a:cubicBezTo>
                    <a:pt x="695" y="488"/>
                    <a:pt x="697" y="487"/>
                    <a:pt x="698" y="487"/>
                  </a:cubicBezTo>
                  <a:cubicBezTo>
                    <a:pt x="700" y="487"/>
                    <a:pt x="702" y="488"/>
                    <a:pt x="702" y="490"/>
                  </a:cubicBezTo>
                  <a:close/>
                  <a:moveTo>
                    <a:pt x="704" y="502"/>
                  </a:moveTo>
                  <a:lnTo>
                    <a:pt x="704" y="502"/>
                  </a:lnTo>
                  <a:cubicBezTo>
                    <a:pt x="704" y="504"/>
                    <a:pt x="702" y="505"/>
                    <a:pt x="701" y="505"/>
                  </a:cubicBezTo>
                  <a:cubicBezTo>
                    <a:pt x="699" y="505"/>
                    <a:pt x="698" y="504"/>
                    <a:pt x="698" y="502"/>
                  </a:cubicBezTo>
                  <a:lnTo>
                    <a:pt x="698" y="502"/>
                  </a:lnTo>
                  <a:cubicBezTo>
                    <a:pt x="698" y="501"/>
                    <a:pt x="699" y="499"/>
                    <a:pt x="701" y="499"/>
                  </a:cubicBezTo>
                  <a:cubicBezTo>
                    <a:pt x="702" y="499"/>
                    <a:pt x="704" y="501"/>
                    <a:pt x="704" y="502"/>
                  </a:cubicBezTo>
                  <a:close/>
                  <a:moveTo>
                    <a:pt x="706" y="515"/>
                  </a:moveTo>
                  <a:lnTo>
                    <a:pt x="706" y="515"/>
                  </a:lnTo>
                  <a:cubicBezTo>
                    <a:pt x="706" y="516"/>
                    <a:pt x="705" y="518"/>
                    <a:pt x="703" y="518"/>
                  </a:cubicBezTo>
                  <a:cubicBezTo>
                    <a:pt x="701" y="518"/>
                    <a:pt x="700" y="516"/>
                    <a:pt x="700" y="515"/>
                  </a:cubicBezTo>
                  <a:lnTo>
                    <a:pt x="700" y="515"/>
                  </a:lnTo>
                  <a:cubicBezTo>
                    <a:pt x="700" y="513"/>
                    <a:pt x="701" y="512"/>
                    <a:pt x="703" y="512"/>
                  </a:cubicBezTo>
                  <a:cubicBezTo>
                    <a:pt x="705" y="512"/>
                    <a:pt x="706" y="513"/>
                    <a:pt x="706" y="515"/>
                  </a:cubicBezTo>
                  <a:close/>
                  <a:moveTo>
                    <a:pt x="708" y="527"/>
                  </a:moveTo>
                  <a:lnTo>
                    <a:pt x="708" y="527"/>
                  </a:lnTo>
                  <a:cubicBezTo>
                    <a:pt x="708" y="529"/>
                    <a:pt x="707" y="530"/>
                    <a:pt x="705" y="530"/>
                  </a:cubicBezTo>
                  <a:cubicBezTo>
                    <a:pt x="703" y="530"/>
                    <a:pt x="702" y="529"/>
                    <a:pt x="702" y="527"/>
                  </a:cubicBezTo>
                  <a:lnTo>
                    <a:pt x="702" y="527"/>
                  </a:lnTo>
                  <a:cubicBezTo>
                    <a:pt x="702" y="525"/>
                    <a:pt x="703" y="524"/>
                    <a:pt x="705" y="524"/>
                  </a:cubicBezTo>
                  <a:cubicBezTo>
                    <a:pt x="707" y="524"/>
                    <a:pt x="708" y="525"/>
                    <a:pt x="708" y="527"/>
                  </a:cubicBezTo>
                  <a:close/>
                  <a:moveTo>
                    <a:pt x="710" y="539"/>
                  </a:moveTo>
                  <a:lnTo>
                    <a:pt x="710" y="539"/>
                  </a:lnTo>
                  <a:cubicBezTo>
                    <a:pt x="710" y="541"/>
                    <a:pt x="709" y="542"/>
                    <a:pt x="707" y="542"/>
                  </a:cubicBezTo>
                  <a:cubicBezTo>
                    <a:pt x="705" y="542"/>
                    <a:pt x="704" y="541"/>
                    <a:pt x="704" y="539"/>
                  </a:cubicBezTo>
                  <a:lnTo>
                    <a:pt x="704" y="539"/>
                  </a:lnTo>
                  <a:cubicBezTo>
                    <a:pt x="704" y="538"/>
                    <a:pt x="705" y="536"/>
                    <a:pt x="707" y="536"/>
                  </a:cubicBezTo>
                  <a:cubicBezTo>
                    <a:pt x="709" y="536"/>
                    <a:pt x="710" y="538"/>
                    <a:pt x="710" y="539"/>
                  </a:cubicBezTo>
                  <a:close/>
                  <a:moveTo>
                    <a:pt x="712" y="552"/>
                  </a:moveTo>
                  <a:lnTo>
                    <a:pt x="712" y="552"/>
                  </a:lnTo>
                  <a:cubicBezTo>
                    <a:pt x="712" y="553"/>
                    <a:pt x="710" y="555"/>
                    <a:pt x="709" y="555"/>
                  </a:cubicBezTo>
                  <a:cubicBezTo>
                    <a:pt x="707" y="555"/>
                    <a:pt x="706" y="553"/>
                    <a:pt x="706" y="552"/>
                  </a:cubicBezTo>
                  <a:lnTo>
                    <a:pt x="706" y="552"/>
                  </a:lnTo>
                  <a:cubicBezTo>
                    <a:pt x="706" y="550"/>
                    <a:pt x="707" y="549"/>
                    <a:pt x="709" y="549"/>
                  </a:cubicBezTo>
                  <a:cubicBezTo>
                    <a:pt x="710" y="549"/>
                    <a:pt x="712" y="550"/>
                    <a:pt x="712" y="552"/>
                  </a:cubicBezTo>
                  <a:close/>
                  <a:moveTo>
                    <a:pt x="714" y="564"/>
                  </a:moveTo>
                  <a:lnTo>
                    <a:pt x="714" y="564"/>
                  </a:lnTo>
                  <a:cubicBezTo>
                    <a:pt x="714" y="566"/>
                    <a:pt x="712" y="567"/>
                    <a:pt x="710" y="567"/>
                  </a:cubicBezTo>
                  <a:cubicBezTo>
                    <a:pt x="709" y="567"/>
                    <a:pt x="707" y="566"/>
                    <a:pt x="707" y="564"/>
                  </a:cubicBezTo>
                  <a:lnTo>
                    <a:pt x="707" y="564"/>
                  </a:lnTo>
                  <a:cubicBezTo>
                    <a:pt x="707" y="562"/>
                    <a:pt x="709" y="561"/>
                    <a:pt x="710" y="561"/>
                  </a:cubicBezTo>
                  <a:cubicBezTo>
                    <a:pt x="712" y="561"/>
                    <a:pt x="714" y="562"/>
                    <a:pt x="714" y="564"/>
                  </a:cubicBezTo>
                  <a:close/>
                  <a:moveTo>
                    <a:pt x="715" y="577"/>
                  </a:moveTo>
                  <a:lnTo>
                    <a:pt x="715" y="577"/>
                  </a:lnTo>
                  <a:cubicBezTo>
                    <a:pt x="715" y="578"/>
                    <a:pt x="714" y="580"/>
                    <a:pt x="712" y="580"/>
                  </a:cubicBezTo>
                  <a:cubicBezTo>
                    <a:pt x="710" y="580"/>
                    <a:pt x="709" y="578"/>
                    <a:pt x="709" y="577"/>
                  </a:cubicBezTo>
                  <a:lnTo>
                    <a:pt x="709" y="577"/>
                  </a:lnTo>
                  <a:cubicBezTo>
                    <a:pt x="709" y="575"/>
                    <a:pt x="710" y="573"/>
                    <a:pt x="712" y="573"/>
                  </a:cubicBezTo>
                  <a:cubicBezTo>
                    <a:pt x="714" y="573"/>
                    <a:pt x="715" y="575"/>
                    <a:pt x="715" y="577"/>
                  </a:cubicBezTo>
                  <a:close/>
                  <a:moveTo>
                    <a:pt x="717" y="589"/>
                  </a:moveTo>
                  <a:lnTo>
                    <a:pt x="717" y="589"/>
                  </a:lnTo>
                  <a:cubicBezTo>
                    <a:pt x="717" y="591"/>
                    <a:pt x="715" y="592"/>
                    <a:pt x="714" y="592"/>
                  </a:cubicBezTo>
                  <a:cubicBezTo>
                    <a:pt x="712" y="592"/>
                    <a:pt x="711" y="591"/>
                    <a:pt x="711" y="589"/>
                  </a:cubicBezTo>
                  <a:lnTo>
                    <a:pt x="711" y="589"/>
                  </a:lnTo>
                  <a:cubicBezTo>
                    <a:pt x="711" y="587"/>
                    <a:pt x="712" y="586"/>
                    <a:pt x="714" y="586"/>
                  </a:cubicBezTo>
                  <a:cubicBezTo>
                    <a:pt x="715" y="586"/>
                    <a:pt x="717" y="587"/>
                    <a:pt x="717" y="589"/>
                  </a:cubicBezTo>
                  <a:close/>
                  <a:moveTo>
                    <a:pt x="718" y="601"/>
                  </a:moveTo>
                  <a:lnTo>
                    <a:pt x="718" y="601"/>
                  </a:lnTo>
                  <a:cubicBezTo>
                    <a:pt x="718" y="603"/>
                    <a:pt x="717" y="604"/>
                    <a:pt x="715" y="604"/>
                  </a:cubicBezTo>
                  <a:cubicBezTo>
                    <a:pt x="713" y="604"/>
                    <a:pt x="712" y="603"/>
                    <a:pt x="712" y="601"/>
                  </a:cubicBezTo>
                  <a:lnTo>
                    <a:pt x="712" y="601"/>
                  </a:lnTo>
                  <a:cubicBezTo>
                    <a:pt x="712" y="600"/>
                    <a:pt x="713" y="598"/>
                    <a:pt x="715" y="598"/>
                  </a:cubicBezTo>
                  <a:cubicBezTo>
                    <a:pt x="717" y="598"/>
                    <a:pt x="718" y="600"/>
                    <a:pt x="718" y="601"/>
                  </a:cubicBezTo>
                  <a:close/>
                  <a:moveTo>
                    <a:pt x="720" y="614"/>
                  </a:moveTo>
                  <a:lnTo>
                    <a:pt x="720" y="614"/>
                  </a:lnTo>
                  <a:cubicBezTo>
                    <a:pt x="720" y="615"/>
                    <a:pt x="718" y="617"/>
                    <a:pt x="717" y="617"/>
                  </a:cubicBezTo>
                  <a:cubicBezTo>
                    <a:pt x="715" y="617"/>
                    <a:pt x="713" y="615"/>
                    <a:pt x="713" y="614"/>
                  </a:cubicBezTo>
                  <a:lnTo>
                    <a:pt x="713" y="614"/>
                  </a:lnTo>
                  <a:cubicBezTo>
                    <a:pt x="713" y="612"/>
                    <a:pt x="715" y="611"/>
                    <a:pt x="717" y="611"/>
                  </a:cubicBezTo>
                  <a:cubicBezTo>
                    <a:pt x="718" y="611"/>
                    <a:pt x="720" y="612"/>
                    <a:pt x="720" y="614"/>
                  </a:cubicBezTo>
                  <a:close/>
                  <a:moveTo>
                    <a:pt x="721" y="626"/>
                  </a:moveTo>
                  <a:lnTo>
                    <a:pt x="721" y="626"/>
                  </a:lnTo>
                  <a:cubicBezTo>
                    <a:pt x="721" y="628"/>
                    <a:pt x="720" y="629"/>
                    <a:pt x="718" y="629"/>
                  </a:cubicBezTo>
                  <a:cubicBezTo>
                    <a:pt x="716" y="629"/>
                    <a:pt x="715" y="628"/>
                    <a:pt x="715" y="626"/>
                  </a:cubicBezTo>
                  <a:lnTo>
                    <a:pt x="715" y="626"/>
                  </a:lnTo>
                  <a:cubicBezTo>
                    <a:pt x="715" y="624"/>
                    <a:pt x="716" y="623"/>
                    <a:pt x="718" y="623"/>
                  </a:cubicBezTo>
                  <a:cubicBezTo>
                    <a:pt x="720" y="623"/>
                    <a:pt x="721" y="624"/>
                    <a:pt x="721" y="626"/>
                  </a:cubicBezTo>
                  <a:close/>
                  <a:moveTo>
                    <a:pt x="722" y="639"/>
                  </a:moveTo>
                  <a:lnTo>
                    <a:pt x="722" y="639"/>
                  </a:lnTo>
                  <a:cubicBezTo>
                    <a:pt x="722" y="640"/>
                    <a:pt x="721" y="642"/>
                    <a:pt x="719" y="642"/>
                  </a:cubicBezTo>
                  <a:cubicBezTo>
                    <a:pt x="717" y="642"/>
                    <a:pt x="716" y="640"/>
                    <a:pt x="716" y="639"/>
                  </a:cubicBezTo>
                  <a:lnTo>
                    <a:pt x="716" y="639"/>
                  </a:lnTo>
                  <a:cubicBezTo>
                    <a:pt x="716" y="637"/>
                    <a:pt x="717" y="636"/>
                    <a:pt x="719" y="636"/>
                  </a:cubicBezTo>
                  <a:cubicBezTo>
                    <a:pt x="721" y="636"/>
                    <a:pt x="722" y="637"/>
                    <a:pt x="722" y="639"/>
                  </a:cubicBezTo>
                  <a:close/>
                  <a:moveTo>
                    <a:pt x="723" y="651"/>
                  </a:moveTo>
                  <a:lnTo>
                    <a:pt x="723" y="651"/>
                  </a:lnTo>
                  <a:cubicBezTo>
                    <a:pt x="723" y="653"/>
                    <a:pt x="722" y="654"/>
                    <a:pt x="720" y="654"/>
                  </a:cubicBezTo>
                  <a:cubicBezTo>
                    <a:pt x="718" y="654"/>
                    <a:pt x="717" y="653"/>
                    <a:pt x="717" y="651"/>
                  </a:cubicBezTo>
                  <a:lnTo>
                    <a:pt x="717" y="651"/>
                  </a:lnTo>
                  <a:cubicBezTo>
                    <a:pt x="717" y="649"/>
                    <a:pt x="718" y="648"/>
                    <a:pt x="720" y="648"/>
                  </a:cubicBezTo>
                  <a:cubicBezTo>
                    <a:pt x="722" y="648"/>
                    <a:pt x="723" y="649"/>
                    <a:pt x="723" y="651"/>
                  </a:cubicBezTo>
                  <a:close/>
                  <a:moveTo>
                    <a:pt x="724" y="664"/>
                  </a:moveTo>
                  <a:lnTo>
                    <a:pt x="724" y="664"/>
                  </a:lnTo>
                  <a:cubicBezTo>
                    <a:pt x="724" y="665"/>
                    <a:pt x="723" y="667"/>
                    <a:pt x="721" y="667"/>
                  </a:cubicBezTo>
                  <a:cubicBezTo>
                    <a:pt x="719" y="667"/>
                    <a:pt x="718" y="665"/>
                    <a:pt x="718" y="664"/>
                  </a:cubicBezTo>
                  <a:lnTo>
                    <a:pt x="718" y="664"/>
                  </a:lnTo>
                  <a:cubicBezTo>
                    <a:pt x="718" y="662"/>
                    <a:pt x="719" y="660"/>
                    <a:pt x="721" y="660"/>
                  </a:cubicBezTo>
                  <a:cubicBezTo>
                    <a:pt x="723" y="660"/>
                    <a:pt x="724" y="662"/>
                    <a:pt x="724" y="664"/>
                  </a:cubicBezTo>
                  <a:close/>
                  <a:moveTo>
                    <a:pt x="725" y="676"/>
                  </a:moveTo>
                  <a:lnTo>
                    <a:pt x="725" y="676"/>
                  </a:lnTo>
                  <a:cubicBezTo>
                    <a:pt x="725" y="678"/>
                    <a:pt x="724" y="679"/>
                    <a:pt x="722" y="679"/>
                  </a:cubicBezTo>
                  <a:cubicBezTo>
                    <a:pt x="720" y="679"/>
                    <a:pt x="719" y="678"/>
                    <a:pt x="719" y="676"/>
                  </a:cubicBezTo>
                  <a:lnTo>
                    <a:pt x="719" y="676"/>
                  </a:lnTo>
                  <a:cubicBezTo>
                    <a:pt x="719" y="674"/>
                    <a:pt x="720" y="673"/>
                    <a:pt x="722" y="673"/>
                  </a:cubicBezTo>
                  <a:cubicBezTo>
                    <a:pt x="724" y="673"/>
                    <a:pt x="725" y="674"/>
                    <a:pt x="725" y="676"/>
                  </a:cubicBezTo>
                  <a:close/>
                  <a:moveTo>
                    <a:pt x="726" y="689"/>
                  </a:moveTo>
                  <a:lnTo>
                    <a:pt x="726" y="689"/>
                  </a:lnTo>
                  <a:cubicBezTo>
                    <a:pt x="726" y="690"/>
                    <a:pt x="724" y="692"/>
                    <a:pt x="723" y="692"/>
                  </a:cubicBezTo>
                  <a:cubicBezTo>
                    <a:pt x="721" y="692"/>
                    <a:pt x="720" y="690"/>
                    <a:pt x="720" y="689"/>
                  </a:cubicBezTo>
                  <a:lnTo>
                    <a:pt x="720" y="689"/>
                  </a:lnTo>
                  <a:cubicBezTo>
                    <a:pt x="720" y="687"/>
                    <a:pt x="721" y="685"/>
                    <a:pt x="723" y="685"/>
                  </a:cubicBezTo>
                  <a:cubicBezTo>
                    <a:pt x="724" y="685"/>
                    <a:pt x="726" y="687"/>
                    <a:pt x="726" y="689"/>
                  </a:cubicBezTo>
                  <a:close/>
                  <a:moveTo>
                    <a:pt x="727" y="701"/>
                  </a:moveTo>
                  <a:lnTo>
                    <a:pt x="727" y="701"/>
                  </a:lnTo>
                  <a:cubicBezTo>
                    <a:pt x="727" y="703"/>
                    <a:pt x="725" y="704"/>
                    <a:pt x="723" y="704"/>
                  </a:cubicBezTo>
                  <a:cubicBezTo>
                    <a:pt x="722" y="704"/>
                    <a:pt x="720" y="703"/>
                    <a:pt x="720" y="701"/>
                  </a:cubicBezTo>
                  <a:lnTo>
                    <a:pt x="720" y="701"/>
                  </a:lnTo>
                  <a:cubicBezTo>
                    <a:pt x="720" y="699"/>
                    <a:pt x="722" y="698"/>
                    <a:pt x="723" y="698"/>
                  </a:cubicBezTo>
                  <a:cubicBezTo>
                    <a:pt x="725" y="698"/>
                    <a:pt x="727" y="699"/>
                    <a:pt x="727" y="701"/>
                  </a:cubicBezTo>
                  <a:close/>
                  <a:moveTo>
                    <a:pt x="727" y="714"/>
                  </a:moveTo>
                  <a:lnTo>
                    <a:pt x="727" y="714"/>
                  </a:lnTo>
                  <a:cubicBezTo>
                    <a:pt x="727" y="715"/>
                    <a:pt x="726" y="717"/>
                    <a:pt x="724" y="717"/>
                  </a:cubicBezTo>
                  <a:cubicBezTo>
                    <a:pt x="722" y="717"/>
                    <a:pt x="721" y="715"/>
                    <a:pt x="721" y="714"/>
                  </a:cubicBezTo>
                  <a:lnTo>
                    <a:pt x="721" y="714"/>
                  </a:lnTo>
                  <a:cubicBezTo>
                    <a:pt x="721" y="712"/>
                    <a:pt x="722" y="710"/>
                    <a:pt x="724" y="710"/>
                  </a:cubicBezTo>
                  <a:cubicBezTo>
                    <a:pt x="726" y="710"/>
                    <a:pt x="727" y="712"/>
                    <a:pt x="727" y="714"/>
                  </a:cubicBezTo>
                  <a:close/>
                  <a:moveTo>
                    <a:pt x="728" y="726"/>
                  </a:moveTo>
                  <a:lnTo>
                    <a:pt x="728" y="726"/>
                  </a:lnTo>
                  <a:cubicBezTo>
                    <a:pt x="728" y="728"/>
                    <a:pt x="726" y="729"/>
                    <a:pt x="725" y="729"/>
                  </a:cubicBezTo>
                  <a:cubicBezTo>
                    <a:pt x="723" y="729"/>
                    <a:pt x="721" y="728"/>
                    <a:pt x="721" y="726"/>
                  </a:cubicBezTo>
                  <a:lnTo>
                    <a:pt x="721" y="726"/>
                  </a:lnTo>
                  <a:cubicBezTo>
                    <a:pt x="721" y="724"/>
                    <a:pt x="723" y="723"/>
                    <a:pt x="725" y="723"/>
                  </a:cubicBezTo>
                  <a:cubicBezTo>
                    <a:pt x="726" y="723"/>
                    <a:pt x="728" y="724"/>
                    <a:pt x="728" y="726"/>
                  </a:cubicBezTo>
                  <a:close/>
                  <a:moveTo>
                    <a:pt x="728" y="738"/>
                  </a:moveTo>
                  <a:lnTo>
                    <a:pt x="728" y="739"/>
                  </a:lnTo>
                  <a:cubicBezTo>
                    <a:pt x="728" y="740"/>
                    <a:pt x="727" y="742"/>
                    <a:pt x="725" y="742"/>
                  </a:cubicBezTo>
                  <a:cubicBezTo>
                    <a:pt x="723" y="742"/>
                    <a:pt x="722" y="740"/>
                    <a:pt x="722" y="739"/>
                  </a:cubicBezTo>
                  <a:lnTo>
                    <a:pt x="722" y="738"/>
                  </a:lnTo>
                  <a:cubicBezTo>
                    <a:pt x="722" y="737"/>
                    <a:pt x="723" y="735"/>
                    <a:pt x="725" y="735"/>
                  </a:cubicBezTo>
                  <a:cubicBezTo>
                    <a:pt x="727" y="735"/>
                    <a:pt x="728" y="737"/>
                    <a:pt x="728" y="738"/>
                  </a:cubicBezTo>
                  <a:close/>
                  <a:moveTo>
                    <a:pt x="729" y="751"/>
                  </a:moveTo>
                  <a:lnTo>
                    <a:pt x="729" y="751"/>
                  </a:lnTo>
                  <a:cubicBezTo>
                    <a:pt x="729" y="753"/>
                    <a:pt x="727" y="754"/>
                    <a:pt x="725" y="754"/>
                  </a:cubicBezTo>
                  <a:cubicBezTo>
                    <a:pt x="724" y="754"/>
                    <a:pt x="722" y="753"/>
                    <a:pt x="722" y="751"/>
                  </a:cubicBezTo>
                  <a:lnTo>
                    <a:pt x="722" y="751"/>
                  </a:lnTo>
                  <a:cubicBezTo>
                    <a:pt x="722" y="749"/>
                    <a:pt x="724" y="748"/>
                    <a:pt x="725" y="748"/>
                  </a:cubicBezTo>
                  <a:cubicBezTo>
                    <a:pt x="727" y="748"/>
                    <a:pt x="729" y="749"/>
                    <a:pt x="729" y="751"/>
                  </a:cubicBezTo>
                  <a:close/>
                  <a:moveTo>
                    <a:pt x="729" y="764"/>
                  </a:moveTo>
                  <a:lnTo>
                    <a:pt x="729" y="764"/>
                  </a:lnTo>
                  <a:cubicBezTo>
                    <a:pt x="729" y="765"/>
                    <a:pt x="727" y="767"/>
                    <a:pt x="726" y="767"/>
                  </a:cubicBezTo>
                  <a:cubicBezTo>
                    <a:pt x="724" y="767"/>
                    <a:pt x="722" y="765"/>
                    <a:pt x="722" y="764"/>
                  </a:cubicBezTo>
                  <a:lnTo>
                    <a:pt x="722" y="764"/>
                  </a:lnTo>
                  <a:cubicBezTo>
                    <a:pt x="722" y="762"/>
                    <a:pt x="724" y="760"/>
                    <a:pt x="726" y="760"/>
                  </a:cubicBezTo>
                  <a:cubicBezTo>
                    <a:pt x="727" y="760"/>
                    <a:pt x="729" y="762"/>
                    <a:pt x="729" y="764"/>
                  </a:cubicBezTo>
                  <a:close/>
                  <a:moveTo>
                    <a:pt x="729" y="776"/>
                  </a:moveTo>
                  <a:lnTo>
                    <a:pt x="729" y="776"/>
                  </a:lnTo>
                  <a:cubicBezTo>
                    <a:pt x="729" y="778"/>
                    <a:pt x="727" y="779"/>
                    <a:pt x="726" y="779"/>
                  </a:cubicBezTo>
                  <a:cubicBezTo>
                    <a:pt x="724" y="779"/>
                    <a:pt x="723" y="778"/>
                    <a:pt x="723" y="776"/>
                  </a:cubicBezTo>
                  <a:lnTo>
                    <a:pt x="723" y="776"/>
                  </a:lnTo>
                  <a:cubicBezTo>
                    <a:pt x="723" y="774"/>
                    <a:pt x="724" y="773"/>
                    <a:pt x="726" y="773"/>
                  </a:cubicBezTo>
                  <a:cubicBezTo>
                    <a:pt x="727" y="773"/>
                    <a:pt x="729" y="774"/>
                    <a:pt x="729" y="776"/>
                  </a:cubicBezTo>
                  <a:close/>
                  <a:moveTo>
                    <a:pt x="729" y="789"/>
                  </a:moveTo>
                  <a:lnTo>
                    <a:pt x="729" y="789"/>
                  </a:lnTo>
                  <a:cubicBezTo>
                    <a:pt x="729" y="790"/>
                    <a:pt x="728" y="792"/>
                    <a:pt x="726" y="792"/>
                  </a:cubicBezTo>
                  <a:cubicBezTo>
                    <a:pt x="724" y="792"/>
                    <a:pt x="723" y="790"/>
                    <a:pt x="723" y="789"/>
                  </a:cubicBezTo>
                  <a:lnTo>
                    <a:pt x="723" y="789"/>
                  </a:lnTo>
                  <a:cubicBezTo>
                    <a:pt x="723" y="787"/>
                    <a:pt x="724" y="785"/>
                    <a:pt x="726" y="785"/>
                  </a:cubicBezTo>
                  <a:cubicBezTo>
                    <a:pt x="728" y="785"/>
                    <a:pt x="729" y="787"/>
                    <a:pt x="729" y="789"/>
                  </a:cubicBezTo>
                  <a:close/>
                  <a:moveTo>
                    <a:pt x="729" y="802"/>
                  </a:moveTo>
                  <a:lnTo>
                    <a:pt x="729" y="802"/>
                  </a:lnTo>
                  <a:cubicBezTo>
                    <a:pt x="728" y="804"/>
                    <a:pt x="726" y="805"/>
                    <a:pt x="725" y="804"/>
                  </a:cubicBezTo>
                  <a:cubicBezTo>
                    <a:pt x="723" y="803"/>
                    <a:pt x="722" y="802"/>
                    <a:pt x="723" y="800"/>
                  </a:cubicBezTo>
                  <a:lnTo>
                    <a:pt x="723" y="800"/>
                  </a:lnTo>
                  <a:cubicBezTo>
                    <a:pt x="723" y="798"/>
                    <a:pt x="725" y="798"/>
                    <a:pt x="727" y="798"/>
                  </a:cubicBezTo>
                  <a:cubicBezTo>
                    <a:pt x="728" y="799"/>
                    <a:pt x="729" y="800"/>
                    <a:pt x="729" y="802"/>
                  </a:cubicBezTo>
                  <a:close/>
                  <a:moveTo>
                    <a:pt x="729" y="815"/>
                  </a:moveTo>
                  <a:lnTo>
                    <a:pt x="729" y="815"/>
                  </a:lnTo>
                  <a:cubicBezTo>
                    <a:pt x="728" y="816"/>
                    <a:pt x="726" y="817"/>
                    <a:pt x="725" y="816"/>
                  </a:cubicBezTo>
                  <a:cubicBezTo>
                    <a:pt x="723" y="816"/>
                    <a:pt x="722" y="814"/>
                    <a:pt x="723" y="813"/>
                  </a:cubicBezTo>
                  <a:lnTo>
                    <a:pt x="723" y="813"/>
                  </a:lnTo>
                  <a:cubicBezTo>
                    <a:pt x="723" y="811"/>
                    <a:pt x="725" y="810"/>
                    <a:pt x="727" y="811"/>
                  </a:cubicBezTo>
                  <a:cubicBezTo>
                    <a:pt x="728" y="811"/>
                    <a:pt x="729" y="813"/>
                    <a:pt x="729" y="815"/>
                  </a:cubicBezTo>
                  <a:close/>
                  <a:moveTo>
                    <a:pt x="729" y="827"/>
                  </a:moveTo>
                  <a:lnTo>
                    <a:pt x="729" y="827"/>
                  </a:lnTo>
                  <a:cubicBezTo>
                    <a:pt x="728" y="829"/>
                    <a:pt x="726" y="830"/>
                    <a:pt x="725" y="829"/>
                  </a:cubicBezTo>
                  <a:cubicBezTo>
                    <a:pt x="723" y="828"/>
                    <a:pt x="722" y="827"/>
                    <a:pt x="723" y="825"/>
                  </a:cubicBezTo>
                  <a:lnTo>
                    <a:pt x="723" y="825"/>
                  </a:lnTo>
                  <a:cubicBezTo>
                    <a:pt x="723" y="823"/>
                    <a:pt x="725" y="823"/>
                    <a:pt x="727" y="823"/>
                  </a:cubicBezTo>
                  <a:cubicBezTo>
                    <a:pt x="728" y="824"/>
                    <a:pt x="729" y="825"/>
                    <a:pt x="729" y="827"/>
                  </a:cubicBezTo>
                  <a:close/>
                  <a:moveTo>
                    <a:pt x="728" y="840"/>
                  </a:moveTo>
                  <a:lnTo>
                    <a:pt x="728" y="840"/>
                  </a:lnTo>
                  <a:cubicBezTo>
                    <a:pt x="728" y="841"/>
                    <a:pt x="726" y="842"/>
                    <a:pt x="724" y="842"/>
                  </a:cubicBezTo>
                  <a:cubicBezTo>
                    <a:pt x="723" y="841"/>
                    <a:pt x="722" y="839"/>
                    <a:pt x="722" y="838"/>
                  </a:cubicBezTo>
                  <a:lnTo>
                    <a:pt x="722" y="838"/>
                  </a:lnTo>
                  <a:cubicBezTo>
                    <a:pt x="723" y="836"/>
                    <a:pt x="725" y="835"/>
                    <a:pt x="726" y="836"/>
                  </a:cubicBezTo>
                  <a:cubicBezTo>
                    <a:pt x="728" y="836"/>
                    <a:pt x="729" y="838"/>
                    <a:pt x="728" y="840"/>
                  </a:cubicBezTo>
                  <a:close/>
                  <a:moveTo>
                    <a:pt x="728" y="852"/>
                  </a:moveTo>
                  <a:lnTo>
                    <a:pt x="728" y="852"/>
                  </a:lnTo>
                  <a:cubicBezTo>
                    <a:pt x="727" y="854"/>
                    <a:pt x="726" y="855"/>
                    <a:pt x="724" y="854"/>
                  </a:cubicBezTo>
                  <a:cubicBezTo>
                    <a:pt x="722" y="853"/>
                    <a:pt x="721" y="852"/>
                    <a:pt x="722" y="850"/>
                  </a:cubicBezTo>
                  <a:lnTo>
                    <a:pt x="722" y="850"/>
                  </a:lnTo>
                  <a:cubicBezTo>
                    <a:pt x="722" y="848"/>
                    <a:pt x="724" y="848"/>
                    <a:pt x="726" y="848"/>
                  </a:cubicBezTo>
                  <a:cubicBezTo>
                    <a:pt x="727" y="849"/>
                    <a:pt x="728" y="850"/>
                    <a:pt x="728" y="852"/>
                  </a:cubicBezTo>
                  <a:close/>
                  <a:moveTo>
                    <a:pt x="727" y="865"/>
                  </a:moveTo>
                  <a:lnTo>
                    <a:pt x="727" y="865"/>
                  </a:lnTo>
                  <a:cubicBezTo>
                    <a:pt x="727" y="866"/>
                    <a:pt x="725" y="867"/>
                    <a:pt x="723" y="866"/>
                  </a:cubicBezTo>
                  <a:cubicBezTo>
                    <a:pt x="722" y="866"/>
                    <a:pt x="721" y="864"/>
                    <a:pt x="721" y="863"/>
                  </a:cubicBezTo>
                  <a:lnTo>
                    <a:pt x="721" y="863"/>
                  </a:lnTo>
                  <a:cubicBezTo>
                    <a:pt x="722" y="861"/>
                    <a:pt x="724" y="860"/>
                    <a:pt x="725" y="861"/>
                  </a:cubicBezTo>
                  <a:cubicBezTo>
                    <a:pt x="727" y="861"/>
                    <a:pt x="728" y="863"/>
                    <a:pt x="727" y="865"/>
                  </a:cubicBezTo>
                  <a:close/>
                  <a:moveTo>
                    <a:pt x="727" y="877"/>
                  </a:moveTo>
                  <a:lnTo>
                    <a:pt x="727" y="877"/>
                  </a:lnTo>
                  <a:cubicBezTo>
                    <a:pt x="726" y="879"/>
                    <a:pt x="725" y="880"/>
                    <a:pt x="723" y="879"/>
                  </a:cubicBezTo>
                  <a:cubicBezTo>
                    <a:pt x="721" y="878"/>
                    <a:pt x="720" y="877"/>
                    <a:pt x="721" y="875"/>
                  </a:cubicBezTo>
                  <a:lnTo>
                    <a:pt x="721" y="875"/>
                  </a:lnTo>
                  <a:cubicBezTo>
                    <a:pt x="722" y="873"/>
                    <a:pt x="723" y="873"/>
                    <a:pt x="725" y="873"/>
                  </a:cubicBezTo>
                  <a:cubicBezTo>
                    <a:pt x="727" y="874"/>
                    <a:pt x="727" y="875"/>
                    <a:pt x="727" y="877"/>
                  </a:cubicBezTo>
                  <a:close/>
                  <a:moveTo>
                    <a:pt x="726" y="889"/>
                  </a:moveTo>
                  <a:lnTo>
                    <a:pt x="726" y="890"/>
                  </a:lnTo>
                  <a:cubicBezTo>
                    <a:pt x="726" y="891"/>
                    <a:pt x="724" y="892"/>
                    <a:pt x="722" y="891"/>
                  </a:cubicBezTo>
                  <a:cubicBezTo>
                    <a:pt x="721" y="891"/>
                    <a:pt x="720" y="889"/>
                    <a:pt x="720" y="888"/>
                  </a:cubicBezTo>
                  <a:lnTo>
                    <a:pt x="720" y="888"/>
                  </a:lnTo>
                  <a:cubicBezTo>
                    <a:pt x="721" y="886"/>
                    <a:pt x="723" y="885"/>
                    <a:pt x="724" y="886"/>
                  </a:cubicBezTo>
                  <a:cubicBezTo>
                    <a:pt x="726" y="886"/>
                    <a:pt x="727" y="888"/>
                    <a:pt x="726" y="889"/>
                  </a:cubicBezTo>
                  <a:close/>
                  <a:moveTo>
                    <a:pt x="725" y="902"/>
                  </a:moveTo>
                  <a:lnTo>
                    <a:pt x="725" y="902"/>
                  </a:lnTo>
                  <a:cubicBezTo>
                    <a:pt x="725" y="904"/>
                    <a:pt x="723" y="905"/>
                    <a:pt x="721" y="904"/>
                  </a:cubicBezTo>
                  <a:cubicBezTo>
                    <a:pt x="720" y="903"/>
                    <a:pt x="719" y="902"/>
                    <a:pt x="720" y="900"/>
                  </a:cubicBezTo>
                  <a:lnTo>
                    <a:pt x="720" y="900"/>
                  </a:lnTo>
                  <a:cubicBezTo>
                    <a:pt x="720" y="898"/>
                    <a:pt x="722" y="897"/>
                    <a:pt x="723" y="898"/>
                  </a:cubicBezTo>
                  <a:cubicBezTo>
                    <a:pt x="725" y="899"/>
                    <a:pt x="726" y="900"/>
                    <a:pt x="725" y="902"/>
                  </a:cubicBezTo>
                  <a:close/>
                  <a:moveTo>
                    <a:pt x="725" y="914"/>
                  </a:moveTo>
                  <a:lnTo>
                    <a:pt x="725" y="914"/>
                  </a:lnTo>
                  <a:cubicBezTo>
                    <a:pt x="724" y="916"/>
                    <a:pt x="722" y="917"/>
                    <a:pt x="721" y="916"/>
                  </a:cubicBezTo>
                  <a:cubicBezTo>
                    <a:pt x="719" y="916"/>
                    <a:pt x="718" y="914"/>
                    <a:pt x="719" y="912"/>
                  </a:cubicBezTo>
                  <a:lnTo>
                    <a:pt x="719" y="912"/>
                  </a:lnTo>
                  <a:cubicBezTo>
                    <a:pt x="719" y="911"/>
                    <a:pt x="721" y="910"/>
                    <a:pt x="723" y="911"/>
                  </a:cubicBezTo>
                  <a:cubicBezTo>
                    <a:pt x="724" y="911"/>
                    <a:pt x="725" y="913"/>
                    <a:pt x="725" y="914"/>
                  </a:cubicBezTo>
                  <a:close/>
                  <a:moveTo>
                    <a:pt x="724" y="927"/>
                  </a:moveTo>
                  <a:lnTo>
                    <a:pt x="724" y="927"/>
                  </a:lnTo>
                  <a:cubicBezTo>
                    <a:pt x="723" y="929"/>
                    <a:pt x="721" y="929"/>
                    <a:pt x="720" y="929"/>
                  </a:cubicBezTo>
                  <a:cubicBezTo>
                    <a:pt x="718" y="928"/>
                    <a:pt x="717" y="927"/>
                    <a:pt x="718" y="925"/>
                  </a:cubicBezTo>
                  <a:lnTo>
                    <a:pt x="718" y="925"/>
                  </a:lnTo>
                  <a:cubicBezTo>
                    <a:pt x="718" y="923"/>
                    <a:pt x="720" y="922"/>
                    <a:pt x="722" y="923"/>
                  </a:cubicBezTo>
                  <a:cubicBezTo>
                    <a:pt x="723" y="924"/>
                    <a:pt x="724" y="925"/>
                    <a:pt x="724" y="927"/>
                  </a:cubicBezTo>
                  <a:close/>
                  <a:moveTo>
                    <a:pt x="723" y="939"/>
                  </a:moveTo>
                  <a:lnTo>
                    <a:pt x="723" y="939"/>
                  </a:lnTo>
                  <a:cubicBezTo>
                    <a:pt x="722" y="941"/>
                    <a:pt x="720" y="942"/>
                    <a:pt x="719" y="941"/>
                  </a:cubicBezTo>
                  <a:cubicBezTo>
                    <a:pt x="717" y="941"/>
                    <a:pt x="716" y="939"/>
                    <a:pt x="717" y="937"/>
                  </a:cubicBezTo>
                  <a:lnTo>
                    <a:pt x="717" y="937"/>
                  </a:lnTo>
                  <a:cubicBezTo>
                    <a:pt x="717" y="936"/>
                    <a:pt x="719" y="935"/>
                    <a:pt x="721" y="935"/>
                  </a:cubicBezTo>
                  <a:cubicBezTo>
                    <a:pt x="722" y="936"/>
                    <a:pt x="723" y="938"/>
                    <a:pt x="723" y="939"/>
                  </a:cubicBezTo>
                  <a:close/>
                  <a:moveTo>
                    <a:pt x="722" y="952"/>
                  </a:moveTo>
                  <a:lnTo>
                    <a:pt x="722" y="952"/>
                  </a:lnTo>
                  <a:cubicBezTo>
                    <a:pt x="721" y="954"/>
                    <a:pt x="719" y="954"/>
                    <a:pt x="718" y="954"/>
                  </a:cubicBezTo>
                  <a:cubicBezTo>
                    <a:pt x="716" y="953"/>
                    <a:pt x="715" y="952"/>
                    <a:pt x="716" y="950"/>
                  </a:cubicBezTo>
                  <a:lnTo>
                    <a:pt x="716" y="950"/>
                  </a:lnTo>
                  <a:cubicBezTo>
                    <a:pt x="716" y="948"/>
                    <a:pt x="718" y="947"/>
                    <a:pt x="720" y="948"/>
                  </a:cubicBezTo>
                  <a:cubicBezTo>
                    <a:pt x="721" y="948"/>
                    <a:pt x="722" y="950"/>
                    <a:pt x="722" y="952"/>
                  </a:cubicBezTo>
                  <a:close/>
                  <a:moveTo>
                    <a:pt x="720" y="964"/>
                  </a:moveTo>
                  <a:lnTo>
                    <a:pt x="720" y="964"/>
                  </a:lnTo>
                  <a:cubicBezTo>
                    <a:pt x="720" y="966"/>
                    <a:pt x="718" y="967"/>
                    <a:pt x="716" y="966"/>
                  </a:cubicBezTo>
                  <a:cubicBezTo>
                    <a:pt x="715" y="966"/>
                    <a:pt x="714" y="964"/>
                    <a:pt x="714" y="962"/>
                  </a:cubicBezTo>
                  <a:lnTo>
                    <a:pt x="714" y="962"/>
                  </a:lnTo>
                  <a:cubicBezTo>
                    <a:pt x="715" y="961"/>
                    <a:pt x="717" y="960"/>
                    <a:pt x="718" y="960"/>
                  </a:cubicBezTo>
                  <a:cubicBezTo>
                    <a:pt x="720" y="961"/>
                    <a:pt x="721" y="963"/>
                    <a:pt x="720" y="964"/>
                  </a:cubicBezTo>
                  <a:close/>
                  <a:moveTo>
                    <a:pt x="719" y="977"/>
                  </a:moveTo>
                  <a:lnTo>
                    <a:pt x="719" y="977"/>
                  </a:lnTo>
                  <a:cubicBezTo>
                    <a:pt x="719" y="978"/>
                    <a:pt x="717" y="979"/>
                    <a:pt x="715" y="979"/>
                  </a:cubicBezTo>
                  <a:cubicBezTo>
                    <a:pt x="713" y="978"/>
                    <a:pt x="713" y="976"/>
                    <a:pt x="713" y="975"/>
                  </a:cubicBezTo>
                  <a:lnTo>
                    <a:pt x="713" y="975"/>
                  </a:lnTo>
                  <a:cubicBezTo>
                    <a:pt x="714" y="973"/>
                    <a:pt x="715" y="972"/>
                    <a:pt x="717" y="973"/>
                  </a:cubicBezTo>
                  <a:cubicBezTo>
                    <a:pt x="719" y="973"/>
                    <a:pt x="720" y="975"/>
                    <a:pt x="719" y="977"/>
                  </a:cubicBezTo>
                  <a:close/>
                  <a:moveTo>
                    <a:pt x="718" y="989"/>
                  </a:moveTo>
                  <a:lnTo>
                    <a:pt x="718" y="989"/>
                  </a:lnTo>
                  <a:cubicBezTo>
                    <a:pt x="717" y="991"/>
                    <a:pt x="715" y="992"/>
                    <a:pt x="714" y="991"/>
                  </a:cubicBezTo>
                  <a:cubicBezTo>
                    <a:pt x="712" y="991"/>
                    <a:pt x="711" y="989"/>
                    <a:pt x="712" y="987"/>
                  </a:cubicBezTo>
                  <a:lnTo>
                    <a:pt x="712" y="987"/>
                  </a:lnTo>
                  <a:cubicBezTo>
                    <a:pt x="712" y="986"/>
                    <a:pt x="714" y="985"/>
                    <a:pt x="716" y="985"/>
                  </a:cubicBezTo>
                  <a:cubicBezTo>
                    <a:pt x="717" y="986"/>
                    <a:pt x="718" y="988"/>
                    <a:pt x="718" y="989"/>
                  </a:cubicBezTo>
                  <a:close/>
                  <a:moveTo>
                    <a:pt x="716" y="1002"/>
                  </a:moveTo>
                  <a:lnTo>
                    <a:pt x="716" y="1002"/>
                  </a:lnTo>
                  <a:cubicBezTo>
                    <a:pt x="716" y="1003"/>
                    <a:pt x="714" y="1004"/>
                    <a:pt x="712" y="1004"/>
                  </a:cubicBezTo>
                  <a:cubicBezTo>
                    <a:pt x="711" y="1003"/>
                    <a:pt x="710" y="1001"/>
                    <a:pt x="710" y="1000"/>
                  </a:cubicBezTo>
                  <a:lnTo>
                    <a:pt x="710" y="1000"/>
                  </a:lnTo>
                  <a:cubicBezTo>
                    <a:pt x="711" y="998"/>
                    <a:pt x="713" y="997"/>
                    <a:pt x="714" y="998"/>
                  </a:cubicBezTo>
                  <a:cubicBezTo>
                    <a:pt x="716" y="998"/>
                    <a:pt x="717" y="1000"/>
                    <a:pt x="716" y="1002"/>
                  </a:cubicBezTo>
                  <a:close/>
                  <a:moveTo>
                    <a:pt x="715" y="1014"/>
                  </a:moveTo>
                  <a:lnTo>
                    <a:pt x="715" y="1014"/>
                  </a:lnTo>
                  <a:cubicBezTo>
                    <a:pt x="714" y="1016"/>
                    <a:pt x="712" y="1017"/>
                    <a:pt x="711" y="1016"/>
                  </a:cubicBezTo>
                  <a:cubicBezTo>
                    <a:pt x="709" y="1015"/>
                    <a:pt x="708" y="1014"/>
                    <a:pt x="709" y="1012"/>
                  </a:cubicBezTo>
                  <a:lnTo>
                    <a:pt x="709" y="1012"/>
                  </a:lnTo>
                  <a:cubicBezTo>
                    <a:pt x="709" y="1010"/>
                    <a:pt x="711" y="1009"/>
                    <a:pt x="713" y="1010"/>
                  </a:cubicBezTo>
                  <a:cubicBezTo>
                    <a:pt x="714" y="1011"/>
                    <a:pt x="715" y="1012"/>
                    <a:pt x="715" y="1014"/>
                  </a:cubicBezTo>
                  <a:close/>
                  <a:moveTo>
                    <a:pt x="713" y="1026"/>
                  </a:moveTo>
                  <a:lnTo>
                    <a:pt x="713" y="1026"/>
                  </a:lnTo>
                  <a:cubicBezTo>
                    <a:pt x="712" y="1028"/>
                    <a:pt x="711" y="1029"/>
                    <a:pt x="709" y="1028"/>
                  </a:cubicBezTo>
                  <a:cubicBezTo>
                    <a:pt x="707" y="1028"/>
                    <a:pt x="706" y="1026"/>
                    <a:pt x="707" y="1024"/>
                  </a:cubicBezTo>
                  <a:lnTo>
                    <a:pt x="707" y="1024"/>
                  </a:lnTo>
                  <a:cubicBezTo>
                    <a:pt x="708" y="1023"/>
                    <a:pt x="709" y="1022"/>
                    <a:pt x="711" y="1022"/>
                  </a:cubicBezTo>
                  <a:cubicBezTo>
                    <a:pt x="713" y="1023"/>
                    <a:pt x="713" y="1025"/>
                    <a:pt x="713" y="1026"/>
                  </a:cubicBezTo>
                  <a:close/>
                  <a:moveTo>
                    <a:pt x="711" y="1039"/>
                  </a:moveTo>
                  <a:lnTo>
                    <a:pt x="711" y="1039"/>
                  </a:lnTo>
                  <a:cubicBezTo>
                    <a:pt x="711" y="1040"/>
                    <a:pt x="709" y="1041"/>
                    <a:pt x="707" y="1041"/>
                  </a:cubicBezTo>
                  <a:cubicBezTo>
                    <a:pt x="705" y="1040"/>
                    <a:pt x="705" y="1038"/>
                    <a:pt x="705" y="1037"/>
                  </a:cubicBezTo>
                  <a:lnTo>
                    <a:pt x="705" y="1037"/>
                  </a:lnTo>
                  <a:cubicBezTo>
                    <a:pt x="706" y="1035"/>
                    <a:pt x="707" y="1034"/>
                    <a:pt x="709" y="1035"/>
                  </a:cubicBezTo>
                  <a:cubicBezTo>
                    <a:pt x="711" y="1035"/>
                    <a:pt x="712" y="1037"/>
                    <a:pt x="711" y="1039"/>
                  </a:cubicBezTo>
                  <a:close/>
                  <a:moveTo>
                    <a:pt x="709" y="1051"/>
                  </a:moveTo>
                  <a:lnTo>
                    <a:pt x="709" y="1051"/>
                  </a:lnTo>
                  <a:cubicBezTo>
                    <a:pt x="709" y="1053"/>
                    <a:pt x="707" y="1054"/>
                    <a:pt x="705" y="1053"/>
                  </a:cubicBezTo>
                  <a:cubicBezTo>
                    <a:pt x="704" y="1053"/>
                    <a:pt x="703" y="1051"/>
                    <a:pt x="703" y="1049"/>
                  </a:cubicBezTo>
                  <a:lnTo>
                    <a:pt x="703" y="1049"/>
                  </a:lnTo>
                  <a:cubicBezTo>
                    <a:pt x="704" y="1047"/>
                    <a:pt x="706" y="1047"/>
                    <a:pt x="707" y="1047"/>
                  </a:cubicBezTo>
                  <a:cubicBezTo>
                    <a:pt x="709" y="1048"/>
                    <a:pt x="710" y="1049"/>
                    <a:pt x="709" y="1051"/>
                  </a:cubicBezTo>
                  <a:close/>
                  <a:moveTo>
                    <a:pt x="707" y="1063"/>
                  </a:moveTo>
                  <a:lnTo>
                    <a:pt x="707" y="1063"/>
                  </a:lnTo>
                  <a:cubicBezTo>
                    <a:pt x="707" y="1065"/>
                    <a:pt x="705" y="1066"/>
                    <a:pt x="703" y="1065"/>
                  </a:cubicBezTo>
                  <a:cubicBezTo>
                    <a:pt x="702" y="1065"/>
                    <a:pt x="701" y="1063"/>
                    <a:pt x="701" y="1061"/>
                  </a:cubicBezTo>
                  <a:lnTo>
                    <a:pt x="701" y="1061"/>
                  </a:lnTo>
                  <a:cubicBezTo>
                    <a:pt x="702" y="1060"/>
                    <a:pt x="704" y="1059"/>
                    <a:pt x="705" y="1060"/>
                  </a:cubicBezTo>
                  <a:cubicBezTo>
                    <a:pt x="707" y="1060"/>
                    <a:pt x="708" y="1062"/>
                    <a:pt x="707" y="1063"/>
                  </a:cubicBezTo>
                  <a:close/>
                  <a:moveTo>
                    <a:pt x="705" y="1076"/>
                  </a:moveTo>
                  <a:lnTo>
                    <a:pt x="705" y="1076"/>
                  </a:lnTo>
                  <a:cubicBezTo>
                    <a:pt x="705" y="1077"/>
                    <a:pt x="703" y="1078"/>
                    <a:pt x="701" y="1078"/>
                  </a:cubicBezTo>
                  <a:cubicBezTo>
                    <a:pt x="699" y="1077"/>
                    <a:pt x="699" y="1075"/>
                    <a:pt x="699" y="1074"/>
                  </a:cubicBezTo>
                  <a:lnTo>
                    <a:pt x="699" y="1074"/>
                  </a:lnTo>
                  <a:cubicBezTo>
                    <a:pt x="700" y="1072"/>
                    <a:pt x="701" y="1071"/>
                    <a:pt x="703" y="1072"/>
                  </a:cubicBezTo>
                  <a:cubicBezTo>
                    <a:pt x="705" y="1072"/>
                    <a:pt x="706" y="1074"/>
                    <a:pt x="705" y="1076"/>
                  </a:cubicBezTo>
                  <a:close/>
                  <a:moveTo>
                    <a:pt x="703" y="1088"/>
                  </a:moveTo>
                  <a:lnTo>
                    <a:pt x="703" y="1088"/>
                  </a:lnTo>
                  <a:cubicBezTo>
                    <a:pt x="702" y="1090"/>
                    <a:pt x="701" y="1091"/>
                    <a:pt x="699" y="1090"/>
                  </a:cubicBezTo>
                  <a:cubicBezTo>
                    <a:pt x="697" y="1090"/>
                    <a:pt x="696" y="1088"/>
                    <a:pt x="697" y="1086"/>
                  </a:cubicBezTo>
                  <a:lnTo>
                    <a:pt x="697" y="1086"/>
                  </a:lnTo>
                  <a:cubicBezTo>
                    <a:pt x="697" y="1084"/>
                    <a:pt x="699" y="1084"/>
                    <a:pt x="701" y="1084"/>
                  </a:cubicBezTo>
                  <a:cubicBezTo>
                    <a:pt x="703" y="1085"/>
                    <a:pt x="703" y="1086"/>
                    <a:pt x="703" y="1088"/>
                  </a:cubicBezTo>
                  <a:close/>
                  <a:moveTo>
                    <a:pt x="701" y="1100"/>
                  </a:moveTo>
                  <a:lnTo>
                    <a:pt x="701" y="1100"/>
                  </a:lnTo>
                  <a:cubicBezTo>
                    <a:pt x="700" y="1102"/>
                    <a:pt x="698" y="1103"/>
                    <a:pt x="697" y="1102"/>
                  </a:cubicBezTo>
                  <a:cubicBezTo>
                    <a:pt x="695" y="1102"/>
                    <a:pt x="694" y="1100"/>
                    <a:pt x="695" y="1098"/>
                  </a:cubicBezTo>
                  <a:lnTo>
                    <a:pt x="695" y="1098"/>
                  </a:lnTo>
                  <a:cubicBezTo>
                    <a:pt x="695" y="1097"/>
                    <a:pt x="697" y="1096"/>
                    <a:pt x="699" y="1096"/>
                  </a:cubicBezTo>
                  <a:cubicBezTo>
                    <a:pt x="700" y="1097"/>
                    <a:pt x="701" y="1099"/>
                    <a:pt x="701" y="1100"/>
                  </a:cubicBezTo>
                  <a:close/>
                  <a:moveTo>
                    <a:pt x="698" y="1113"/>
                  </a:moveTo>
                  <a:lnTo>
                    <a:pt x="698" y="1113"/>
                  </a:lnTo>
                  <a:cubicBezTo>
                    <a:pt x="698" y="1114"/>
                    <a:pt x="696" y="1115"/>
                    <a:pt x="694" y="1115"/>
                  </a:cubicBezTo>
                  <a:cubicBezTo>
                    <a:pt x="693" y="1114"/>
                    <a:pt x="692" y="1112"/>
                    <a:pt x="692" y="1111"/>
                  </a:cubicBezTo>
                  <a:lnTo>
                    <a:pt x="692" y="1111"/>
                  </a:lnTo>
                  <a:cubicBezTo>
                    <a:pt x="693" y="1109"/>
                    <a:pt x="695" y="1108"/>
                    <a:pt x="696" y="1109"/>
                  </a:cubicBezTo>
                  <a:cubicBezTo>
                    <a:pt x="698" y="1109"/>
                    <a:pt x="699" y="1111"/>
                    <a:pt x="698" y="1113"/>
                  </a:cubicBezTo>
                  <a:close/>
                  <a:moveTo>
                    <a:pt x="696" y="1125"/>
                  </a:moveTo>
                  <a:lnTo>
                    <a:pt x="696" y="1125"/>
                  </a:lnTo>
                  <a:cubicBezTo>
                    <a:pt x="695" y="1127"/>
                    <a:pt x="693" y="1127"/>
                    <a:pt x="692" y="1127"/>
                  </a:cubicBezTo>
                  <a:cubicBezTo>
                    <a:pt x="690" y="1126"/>
                    <a:pt x="689" y="1125"/>
                    <a:pt x="690" y="1123"/>
                  </a:cubicBezTo>
                  <a:lnTo>
                    <a:pt x="690" y="1123"/>
                  </a:lnTo>
                  <a:cubicBezTo>
                    <a:pt x="690" y="1121"/>
                    <a:pt x="692" y="1120"/>
                    <a:pt x="694" y="1121"/>
                  </a:cubicBezTo>
                  <a:cubicBezTo>
                    <a:pt x="695" y="1121"/>
                    <a:pt x="696" y="1123"/>
                    <a:pt x="696" y="1125"/>
                  </a:cubicBezTo>
                  <a:close/>
                  <a:moveTo>
                    <a:pt x="693" y="1137"/>
                  </a:moveTo>
                  <a:lnTo>
                    <a:pt x="693" y="1137"/>
                  </a:lnTo>
                  <a:cubicBezTo>
                    <a:pt x="692" y="1139"/>
                    <a:pt x="691" y="1140"/>
                    <a:pt x="689" y="1139"/>
                  </a:cubicBezTo>
                  <a:cubicBezTo>
                    <a:pt x="687" y="1139"/>
                    <a:pt x="687" y="1137"/>
                    <a:pt x="687" y="1135"/>
                  </a:cubicBezTo>
                  <a:lnTo>
                    <a:pt x="687" y="1135"/>
                  </a:lnTo>
                  <a:cubicBezTo>
                    <a:pt x="688" y="1134"/>
                    <a:pt x="689" y="1133"/>
                    <a:pt x="691" y="1133"/>
                  </a:cubicBezTo>
                  <a:cubicBezTo>
                    <a:pt x="693" y="1134"/>
                    <a:pt x="694" y="1135"/>
                    <a:pt x="693" y="1137"/>
                  </a:cubicBezTo>
                  <a:close/>
                  <a:moveTo>
                    <a:pt x="690" y="1149"/>
                  </a:moveTo>
                  <a:lnTo>
                    <a:pt x="690" y="1149"/>
                  </a:lnTo>
                  <a:cubicBezTo>
                    <a:pt x="690" y="1151"/>
                    <a:pt x="688" y="1152"/>
                    <a:pt x="686" y="1151"/>
                  </a:cubicBezTo>
                  <a:cubicBezTo>
                    <a:pt x="685" y="1151"/>
                    <a:pt x="684" y="1149"/>
                    <a:pt x="684" y="1147"/>
                  </a:cubicBezTo>
                  <a:lnTo>
                    <a:pt x="684" y="1147"/>
                  </a:lnTo>
                  <a:cubicBezTo>
                    <a:pt x="685" y="1146"/>
                    <a:pt x="687" y="1145"/>
                    <a:pt x="688" y="1145"/>
                  </a:cubicBezTo>
                  <a:cubicBezTo>
                    <a:pt x="690" y="1146"/>
                    <a:pt x="691" y="1148"/>
                    <a:pt x="690" y="1149"/>
                  </a:cubicBezTo>
                  <a:close/>
                  <a:moveTo>
                    <a:pt x="687" y="1161"/>
                  </a:moveTo>
                  <a:lnTo>
                    <a:pt x="687" y="1161"/>
                  </a:lnTo>
                  <a:cubicBezTo>
                    <a:pt x="687" y="1163"/>
                    <a:pt x="685" y="1164"/>
                    <a:pt x="683" y="1163"/>
                  </a:cubicBezTo>
                  <a:cubicBezTo>
                    <a:pt x="682" y="1163"/>
                    <a:pt x="681" y="1161"/>
                    <a:pt x="681" y="1160"/>
                  </a:cubicBezTo>
                  <a:lnTo>
                    <a:pt x="681" y="1160"/>
                  </a:lnTo>
                  <a:cubicBezTo>
                    <a:pt x="682" y="1158"/>
                    <a:pt x="684" y="1157"/>
                    <a:pt x="685" y="1158"/>
                  </a:cubicBezTo>
                  <a:cubicBezTo>
                    <a:pt x="687" y="1158"/>
                    <a:pt x="688" y="1160"/>
                    <a:pt x="687" y="1161"/>
                  </a:cubicBezTo>
                  <a:close/>
                  <a:moveTo>
                    <a:pt x="684" y="1174"/>
                  </a:moveTo>
                  <a:lnTo>
                    <a:pt x="684" y="1174"/>
                  </a:lnTo>
                  <a:cubicBezTo>
                    <a:pt x="684" y="1175"/>
                    <a:pt x="682" y="1176"/>
                    <a:pt x="680" y="1176"/>
                  </a:cubicBezTo>
                  <a:cubicBezTo>
                    <a:pt x="679" y="1175"/>
                    <a:pt x="678" y="1173"/>
                    <a:pt x="678" y="1172"/>
                  </a:cubicBezTo>
                  <a:lnTo>
                    <a:pt x="678" y="1172"/>
                  </a:lnTo>
                  <a:cubicBezTo>
                    <a:pt x="679" y="1170"/>
                    <a:pt x="681" y="1169"/>
                    <a:pt x="682" y="1170"/>
                  </a:cubicBezTo>
                  <a:cubicBezTo>
                    <a:pt x="684" y="1170"/>
                    <a:pt x="685" y="1172"/>
                    <a:pt x="684" y="1174"/>
                  </a:cubicBezTo>
                  <a:close/>
                  <a:moveTo>
                    <a:pt x="681" y="1186"/>
                  </a:moveTo>
                  <a:lnTo>
                    <a:pt x="681" y="1186"/>
                  </a:lnTo>
                  <a:cubicBezTo>
                    <a:pt x="681" y="1187"/>
                    <a:pt x="679" y="1188"/>
                    <a:pt x="677" y="1188"/>
                  </a:cubicBezTo>
                  <a:cubicBezTo>
                    <a:pt x="676" y="1187"/>
                    <a:pt x="675" y="1185"/>
                    <a:pt x="675" y="1184"/>
                  </a:cubicBezTo>
                  <a:lnTo>
                    <a:pt x="675" y="1184"/>
                  </a:lnTo>
                  <a:cubicBezTo>
                    <a:pt x="676" y="1182"/>
                    <a:pt x="678" y="1181"/>
                    <a:pt x="679" y="1182"/>
                  </a:cubicBezTo>
                  <a:cubicBezTo>
                    <a:pt x="681" y="1182"/>
                    <a:pt x="682" y="1184"/>
                    <a:pt x="681" y="1186"/>
                  </a:cubicBezTo>
                  <a:close/>
                  <a:moveTo>
                    <a:pt x="678" y="1198"/>
                  </a:moveTo>
                  <a:lnTo>
                    <a:pt x="678" y="1198"/>
                  </a:lnTo>
                  <a:cubicBezTo>
                    <a:pt x="677" y="1199"/>
                    <a:pt x="676" y="1200"/>
                    <a:pt x="674" y="1200"/>
                  </a:cubicBezTo>
                  <a:cubicBezTo>
                    <a:pt x="672" y="1199"/>
                    <a:pt x="671" y="1197"/>
                    <a:pt x="672" y="1196"/>
                  </a:cubicBezTo>
                  <a:lnTo>
                    <a:pt x="672" y="1196"/>
                  </a:lnTo>
                  <a:cubicBezTo>
                    <a:pt x="673" y="1194"/>
                    <a:pt x="674" y="1193"/>
                    <a:pt x="676" y="1194"/>
                  </a:cubicBezTo>
                  <a:cubicBezTo>
                    <a:pt x="678" y="1194"/>
                    <a:pt x="679" y="1196"/>
                    <a:pt x="678" y="1198"/>
                  </a:cubicBezTo>
                  <a:close/>
                  <a:moveTo>
                    <a:pt x="675" y="1210"/>
                  </a:moveTo>
                  <a:lnTo>
                    <a:pt x="675" y="1210"/>
                  </a:lnTo>
                  <a:cubicBezTo>
                    <a:pt x="674" y="1212"/>
                    <a:pt x="672" y="1212"/>
                    <a:pt x="671" y="1212"/>
                  </a:cubicBezTo>
                  <a:cubicBezTo>
                    <a:pt x="669" y="1211"/>
                    <a:pt x="668" y="1210"/>
                    <a:pt x="669" y="1208"/>
                  </a:cubicBezTo>
                  <a:lnTo>
                    <a:pt x="669" y="1208"/>
                  </a:lnTo>
                  <a:cubicBezTo>
                    <a:pt x="669" y="1206"/>
                    <a:pt x="671" y="1205"/>
                    <a:pt x="673" y="1206"/>
                  </a:cubicBezTo>
                  <a:cubicBezTo>
                    <a:pt x="674" y="1206"/>
                    <a:pt x="675" y="1208"/>
                    <a:pt x="675" y="1210"/>
                  </a:cubicBezTo>
                  <a:close/>
                  <a:moveTo>
                    <a:pt x="671" y="1222"/>
                  </a:moveTo>
                  <a:lnTo>
                    <a:pt x="671" y="1222"/>
                  </a:lnTo>
                  <a:cubicBezTo>
                    <a:pt x="671" y="1224"/>
                    <a:pt x="669" y="1224"/>
                    <a:pt x="667" y="1224"/>
                  </a:cubicBezTo>
                  <a:cubicBezTo>
                    <a:pt x="665" y="1223"/>
                    <a:pt x="665" y="1222"/>
                    <a:pt x="665" y="1220"/>
                  </a:cubicBezTo>
                  <a:lnTo>
                    <a:pt x="665" y="1220"/>
                  </a:lnTo>
                  <a:cubicBezTo>
                    <a:pt x="666" y="1218"/>
                    <a:pt x="667" y="1217"/>
                    <a:pt x="669" y="1218"/>
                  </a:cubicBezTo>
                  <a:cubicBezTo>
                    <a:pt x="671" y="1218"/>
                    <a:pt x="672" y="1220"/>
                    <a:pt x="671" y="1222"/>
                  </a:cubicBezTo>
                  <a:close/>
                  <a:moveTo>
                    <a:pt x="668" y="1234"/>
                  </a:moveTo>
                  <a:lnTo>
                    <a:pt x="668" y="1234"/>
                  </a:lnTo>
                  <a:cubicBezTo>
                    <a:pt x="667" y="1236"/>
                    <a:pt x="665" y="1236"/>
                    <a:pt x="664" y="1236"/>
                  </a:cubicBezTo>
                  <a:cubicBezTo>
                    <a:pt x="662" y="1235"/>
                    <a:pt x="661" y="1234"/>
                    <a:pt x="662" y="1232"/>
                  </a:cubicBezTo>
                  <a:lnTo>
                    <a:pt x="662" y="1232"/>
                  </a:lnTo>
                  <a:cubicBezTo>
                    <a:pt x="662" y="1230"/>
                    <a:pt x="664" y="1229"/>
                    <a:pt x="666" y="1230"/>
                  </a:cubicBezTo>
                  <a:cubicBezTo>
                    <a:pt x="667" y="1230"/>
                    <a:pt x="668" y="1232"/>
                    <a:pt x="668" y="1234"/>
                  </a:cubicBezTo>
                  <a:close/>
                  <a:moveTo>
                    <a:pt x="664" y="1246"/>
                  </a:moveTo>
                  <a:lnTo>
                    <a:pt x="664" y="1246"/>
                  </a:lnTo>
                  <a:cubicBezTo>
                    <a:pt x="663" y="1247"/>
                    <a:pt x="661" y="1248"/>
                    <a:pt x="660" y="1248"/>
                  </a:cubicBezTo>
                  <a:cubicBezTo>
                    <a:pt x="658" y="1247"/>
                    <a:pt x="657" y="1245"/>
                    <a:pt x="658" y="1244"/>
                  </a:cubicBezTo>
                  <a:lnTo>
                    <a:pt x="658" y="1244"/>
                  </a:lnTo>
                  <a:cubicBezTo>
                    <a:pt x="658" y="1242"/>
                    <a:pt x="660" y="1241"/>
                    <a:pt x="662" y="1242"/>
                  </a:cubicBezTo>
                  <a:cubicBezTo>
                    <a:pt x="663" y="1242"/>
                    <a:pt x="664" y="1244"/>
                    <a:pt x="664" y="1246"/>
                  </a:cubicBezTo>
                  <a:close/>
                  <a:moveTo>
                    <a:pt x="660" y="1258"/>
                  </a:moveTo>
                  <a:lnTo>
                    <a:pt x="660" y="1258"/>
                  </a:lnTo>
                  <a:cubicBezTo>
                    <a:pt x="659" y="1259"/>
                    <a:pt x="658" y="1260"/>
                    <a:pt x="656" y="1260"/>
                  </a:cubicBezTo>
                  <a:cubicBezTo>
                    <a:pt x="654" y="1259"/>
                    <a:pt x="653" y="1257"/>
                    <a:pt x="654" y="1256"/>
                  </a:cubicBezTo>
                  <a:lnTo>
                    <a:pt x="654" y="1256"/>
                  </a:lnTo>
                  <a:cubicBezTo>
                    <a:pt x="654" y="1254"/>
                    <a:pt x="656" y="1253"/>
                    <a:pt x="658" y="1254"/>
                  </a:cubicBezTo>
                  <a:cubicBezTo>
                    <a:pt x="659" y="1254"/>
                    <a:pt x="660" y="1256"/>
                    <a:pt x="660" y="1258"/>
                  </a:cubicBezTo>
                  <a:close/>
                  <a:moveTo>
                    <a:pt x="655" y="1270"/>
                  </a:moveTo>
                  <a:lnTo>
                    <a:pt x="655" y="1270"/>
                  </a:lnTo>
                  <a:cubicBezTo>
                    <a:pt x="655" y="1272"/>
                    <a:pt x="653" y="1272"/>
                    <a:pt x="651" y="1271"/>
                  </a:cubicBezTo>
                  <a:cubicBezTo>
                    <a:pt x="650" y="1270"/>
                    <a:pt x="649" y="1268"/>
                    <a:pt x="650" y="1267"/>
                  </a:cubicBezTo>
                  <a:lnTo>
                    <a:pt x="650" y="1267"/>
                  </a:lnTo>
                  <a:cubicBezTo>
                    <a:pt x="651" y="1265"/>
                    <a:pt x="653" y="1265"/>
                    <a:pt x="655" y="1266"/>
                  </a:cubicBezTo>
                  <a:cubicBezTo>
                    <a:pt x="656" y="1267"/>
                    <a:pt x="656" y="1269"/>
                    <a:pt x="655" y="1270"/>
                  </a:cubicBezTo>
                  <a:close/>
                  <a:moveTo>
                    <a:pt x="651" y="1282"/>
                  </a:moveTo>
                  <a:lnTo>
                    <a:pt x="651" y="1282"/>
                  </a:lnTo>
                  <a:cubicBezTo>
                    <a:pt x="650" y="1283"/>
                    <a:pt x="648" y="1284"/>
                    <a:pt x="647" y="1283"/>
                  </a:cubicBezTo>
                  <a:cubicBezTo>
                    <a:pt x="645" y="1282"/>
                    <a:pt x="645" y="1280"/>
                    <a:pt x="646" y="1279"/>
                  </a:cubicBezTo>
                  <a:lnTo>
                    <a:pt x="646" y="1279"/>
                  </a:lnTo>
                  <a:cubicBezTo>
                    <a:pt x="647" y="1277"/>
                    <a:pt x="649" y="1277"/>
                    <a:pt x="650" y="1278"/>
                  </a:cubicBezTo>
                  <a:cubicBezTo>
                    <a:pt x="652" y="1279"/>
                    <a:pt x="652" y="1281"/>
                    <a:pt x="651" y="1282"/>
                  </a:cubicBezTo>
                  <a:close/>
                  <a:moveTo>
                    <a:pt x="647" y="1294"/>
                  </a:moveTo>
                  <a:lnTo>
                    <a:pt x="647" y="1294"/>
                  </a:lnTo>
                  <a:cubicBezTo>
                    <a:pt x="646" y="1295"/>
                    <a:pt x="644" y="1296"/>
                    <a:pt x="643" y="1295"/>
                  </a:cubicBezTo>
                  <a:cubicBezTo>
                    <a:pt x="641" y="1294"/>
                    <a:pt x="641" y="1292"/>
                    <a:pt x="642" y="1290"/>
                  </a:cubicBezTo>
                  <a:lnTo>
                    <a:pt x="642" y="1290"/>
                  </a:lnTo>
                  <a:cubicBezTo>
                    <a:pt x="643" y="1289"/>
                    <a:pt x="645" y="1288"/>
                    <a:pt x="646" y="1289"/>
                  </a:cubicBezTo>
                  <a:cubicBezTo>
                    <a:pt x="648" y="1290"/>
                    <a:pt x="648" y="1292"/>
                    <a:pt x="647" y="1294"/>
                  </a:cubicBezTo>
                  <a:close/>
                  <a:moveTo>
                    <a:pt x="642" y="1306"/>
                  </a:moveTo>
                  <a:lnTo>
                    <a:pt x="642" y="1306"/>
                  </a:lnTo>
                  <a:cubicBezTo>
                    <a:pt x="641" y="1307"/>
                    <a:pt x="639" y="1307"/>
                    <a:pt x="638" y="1306"/>
                  </a:cubicBezTo>
                  <a:cubicBezTo>
                    <a:pt x="636" y="1305"/>
                    <a:pt x="636" y="1303"/>
                    <a:pt x="638" y="1302"/>
                  </a:cubicBezTo>
                  <a:lnTo>
                    <a:pt x="638" y="1302"/>
                  </a:lnTo>
                  <a:cubicBezTo>
                    <a:pt x="639" y="1300"/>
                    <a:pt x="641" y="1300"/>
                    <a:pt x="642" y="1302"/>
                  </a:cubicBezTo>
                  <a:cubicBezTo>
                    <a:pt x="643" y="1303"/>
                    <a:pt x="643" y="1305"/>
                    <a:pt x="642" y="1306"/>
                  </a:cubicBezTo>
                  <a:close/>
                  <a:moveTo>
                    <a:pt x="638" y="1318"/>
                  </a:moveTo>
                  <a:lnTo>
                    <a:pt x="637" y="1318"/>
                  </a:lnTo>
                  <a:cubicBezTo>
                    <a:pt x="636" y="1319"/>
                    <a:pt x="634" y="1319"/>
                    <a:pt x="633" y="1318"/>
                  </a:cubicBezTo>
                  <a:cubicBezTo>
                    <a:pt x="632" y="1316"/>
                    <a:pt x="632" y="1314"/>
                    <a:pt x="633" y="1313"/>
                  </a:cubicBezTo>
                  <a:lnTo>
                    <a:pt x="633" y="1313"/>
                  </a:lnTo>
                  <a:cubicBezTo>
                    <a:pt x="634" y="1312"/>
                    <a:pt x="636" y="1312"/>
                    <a:pt x="638" y="1313"/>
                  </a:cubicBezTo>
                  <a:cubicBezTo>
                    <a:pt x="639" y="1314"/>
                    <a:pt x="639" y="1316"/>
                    <a:pt x="638" y="1318"/>
                  </a:cubicBezTo>
                  <a:close/>
                  <a:moveTo>
                    <a:pt x="633" y="1329"/>
                  </a:moveTo>
                  <a:lnTo>
                    <a:pt x="633" y="1329"/>
                  </a:lnTo>
                  <a:cubicBezTo>
                    <a:pt x="632" y="1330"/>
                    <a:pt x="630" y="1330"/>
                    <a:pt x="628" y="1329"/>
                  </a:cubicBezTo>
                  <a:cubicBezTo>
                    <a:pt x="627" y="1328"/>
                    <a:pt x="627" y="1326"/>
                    <a:pt x="628" y="1325"/>
                  </a:cubicBezTo>
                  <a:lnTo>
                    <a:pt x="628" y="1325"/>
                  </a:lnTo>
                  <a:cubicBezTo>
                    <a:pt x="630" y="1323"/>
                    <a:pt x="632" y="1323"/>
                    <a:pt x="633" y="1325"/>
                  </a:cubicBezTo>
                  <a:cubicBezTo>
                    <a:pt x="634" y="1326"/>
                    <a:pt x="634" y="1328"/>
                    <a:pt x="633" y="1329"/>
                  </a:cubicBezTo>
                  <a:close/>
                  <a:moveTo>
                    <a:pt x="628" y="1341"/>
                  </a:moveTo>
                  <a:lnTo>
                    <a:pt x="628" y="1341"/>
                  </a:lnTo>
                  <a:cubicBezTo>
                    <a:pt x="627" y="1342"/>
                    <a:pt x="625" y="1342"/>
                    <a:pt x="623" y="1341"/>
                  </a:cubicBezTo>
                  <a:cubicBezTo>
                    <a:pt x="622" y="1339"/>
                    <a:pt x="622" y="1337"/>
                    <a:pt x="623" y="1336"/>
                  </a:cubicBezTo>
                  <a:lnTo>
                    <a:pt x="623" y="1336"/>
                  </a:lnTo>
                  <a:cubicBezTo>
                    <a:pt x="625" y="1335"/>
                    <a:pt x="627" y="1335"/>
                    <a:pt x="628" y="1336"/>
                  </a:cubicBezTo>
                  <a:cubicBezTo>
                    <a:pt x="629" y="1337"/>
                    <a:pt x="629" y="1339"/>
                    <a:pt x="628" y="1341"/>
                  </a:cubicBezTo>
                  <a:close/>
                  <a:moveTo>
                    <a:pt x="623" y="1352"/>
                  </a:moveTo>
                  <a:lnTo>
                    <a:pt x="623" y="1352"/>
                  </a:lnTo>
                  <a:cubicBezTo>
                    <a:pt x="622" y="1353"/>
                    <a:pt x="620" y="1353"/>
                    <a:pt x="618" y="1352"/>
                  </a:cubicBezTo>
                  <a:cubicBezTo>
                    <a:pt x="617" y="1351"/>
                    <a:pt x="617" y="1349"/>
                    <a:pt x="618" y="1348"/>
                  </a:cubicBezTo>
                  <a:lnTo>
                    <a:pt x="618" y="1348"/>
                  </a:lnTo>
                  <a:cubicBezTo>
                    <a:pt x="620" y="1346"/>
                    <a:pt x="622" y="1346"/>
                    <a:pt x="623" y="1348"/>
                  </a:cubicBezTo>
                  <a:cubicBezTo>
                    <a:pt x="624" y="1349"/>
                    <a:pt x="624" y="1351"/>
                    <a:pt x="623" y="1352"/>
                  </a:cubicBezTo>
                  <a:close/>
                  <a:moveTo>
                    <a:pt x="617" y="1363"/>
                  </a:moveTo>
                  <a:lnTo>
                    <a:pt x="617" y="1363"/>
                  </a:lnTo>
                  <a:cubicBezTo>
                    <a:pt x="616" y="1365"/>
                    <a:pt x="614" y="1365"/>
                    <a:pt x="613" y="1363"/>
                  </a:cubicBezTo>
                  <a:cubicBezTo>
                    <a:pt x="612" y="1362"/>
                    <a:pt x="612" y="1360"/>
                    <a:pt x="613" y="1359"/>
                  </a:cubicBezTo>
                  <a:lnTo>
                    <a:pt x="613" y="1359"/>
                  </a:lnTo>
                  <a:cubicBezTo>
                    <a:pt x="614" y="1358"/>
                    <a:pt x="616" y="1358"/>
                    <a:pt x="617" y="1359"/>
                  </a:cubicBezTo>
                  <a:cubicBezTo>
                    <a:pt x="619" y="1360"/>
                    <a:pt x="619" y="1362"/>
                    <a:pt x="617" y="1363"/>
                  </a:cubicBezTo>
                  <a:close/>
                  <a:moveTo>
                    <a:pt x="612" y="1375"/>
                  </a:moveTo>
                  <a:lnTo>
                    <a:pt x="612" y="1375"/>
                  </a:lnTo>
                  <a:cubicBezTo>
                    <a:pt x="611" y="1376"/>
                    <a:pt x="609" y="1376"/>
                    <a:pt x="608" y="1375"/>
                  </a:cubicBezTo>
                  <a:cubicBezTo>
                    <a:pt x="606" y="1373"/>
                    <a:pt x="606" y="1371"/>
                    <a:pt x="608" y="1370"/>
                  </a:cubicBezTo>
                  <a:lnTo>
                    <a:pt x="608" y="1370"/>
                  </a:lnTo>
                  <a:cubicBezTo>
                    <a:pt x="609" y="1369"/>
                    <a:pt x="611" y="1369"/>
                    <a:pt x="612" y="1370"/>
                  </a:cubicBezTo>
                  <a:cubicBezTo>
                    <a:pt x="613" y="1371"/>
                    <a:pt x="613" y="1373"/>
                    <a:pt x="612" y="1375"/>
                  </a:cubicBezTo>
                  <a:close/>
                  <a:moveTo>
                    <a:pt x="606" y="1386"/>
                  </a:moveTo>
                  <a:lnTo>
                    <a:pt x="606" y="1386"/>
                  </a:lnTo>
                  <a:cubicBezTo>
                    <a:pt x="605" y="1387"/>
                    <a:pt x="603" y="1387"/>
                    <a:pt x="602" y="1386"/>
                  </a:cubicBezTo>
                  <a:cubicBezTo>
                    <a:pt x="601" y="1385"/>
                    <a:pt x="601" y="1383"/>
                    <a:pt x="602" y="1381"/>
                  </a:cubicBezTo>
                  <a:lnTo>
                    <a:pt x="602" y="1381"/>
                  </a:lnTo>
                  <a:cubicBezTo>
                    <a:pt x="603" y="1380"/>
                    <a:pt x="605" y="1380"/>
                    <a:pt x="606" y="1381"/>
                  </a:cubicBezTo>
                  <a:cubicBezTo>
                    <a:pt x="608" y="1383"/>
                    <a:pt x="608" y="1385"/>
                    <a:pt x="606" y="1386"/>
                  </a:cubicBezTo>
                  <a:close/>
                  <a:moveTo>
                    <a:pt x="600" y="1397"/>
                  </a:moveTo>
                  <a:lnTo>
                    <a:pt x="600" y="1397"/>
                  </a:lnTo>
                  <a:cubicBezTo>
                    <a:pt x="599" y="1398"/>
                    <a:pt x="597" y="1398"/>
                    <a:pt x="596" y="1397"/>
                  </a:cubicBezTo>
                  <a:cubicBezTo>
                    <a:pt x="595" y="1396"/>
                    <a:pt x="595" y="1394"/>
                    <a:pt x="596" y="1392"/>
                  </a:cubicBezTo>
                  <a:lnTo>
                    <a:pt x="596" y="1392"/>
                  </a:lnTo>
                  <a:cubicBezTo>
                    <a:pt x="597" y="1391"/>
                    <a:pt x="599" y="1391"/>
                    <a:pt x="600" y="1392"/>
                  </a:cubicBezTo>
                  <a:cubicBezTo>
                    <a:pt x="602" y="1394"/>
                    <a:pt x="602" y="1396"/>
                    <a:pt x="600" y="1397"/>
                  </a:cubicBezTo>
                  <a:close/>
                  <a:moveTo>
                    <a:pt x="594" y="1408"/>
                  </a:moveTo>
                  <a:lnTo>
                    <a:pt x="594" y="1408"/>
                  </a:lnTo>
                  <a:cubicBezTo>
                    <a:pt x="593" y="1409"/>
                    <a:pt x="591" y="1409"/>
                    <a:pt x="590" y="1408"/>
                  </a:cubicBezTo>
                  <a:cubicBezTo>
                    <a:pt x="589" y="1407"/>
                    <a:pt x="589" y="1405"/>
                    <a:pt x="590" y="1403"/>
                  </a:cubicBezTo>
                  <a:lnTo>
                    <a:pt x="590" y="1403"/>
                  </a:lnTo>
                  <a:cubicBezTo>
                    <a:pt x="591" y="1402"/>
                    <a:pt x="593" y="1402"/>
                    <a:pt x="594" y="1403"/>
                  </a:cubicBezTo>
                  <a:cubicBezTo>
                    <a:pt x="596" y="1405"/>
                    <a:pt x="596" y="1407"/>
                    <a:pt x="594" y="1408"/>
                  </a:cubicBezTo>
                  <a:close/>
                  <a:moveTo>
                    <a:pt x="588" y="1419"/>
                  </a:moveTo>
                  <a:lnTo>
                    <a:pt x="588" y="1419"/>
                  </a:lnTo>
                  <a:cubicBezTo>
                    <a:pt x="587" y="1420"/>
                    <a:pt x="585" y="1420"/>
                    <a:pt x="584" y="1419"/>
                  </a:cubicBezTo>
                  <a:cubicBezTo>
                    <a:pt x="583" y="1417"/>
                    <a:pt x="583" y="1415"/>
                    <a:pt x="584" y="1414"/>
                  </a:cubicBezTo>
                  <a:lnTo>
                    <a:pt x="584" y="1414"/>
                  </a:lnTo>
                  <a:cubicBezTo>
                    <a:pt x="585" y="1413"/>
                    <a:pt x="587" y="1413"/>
                    <a:pt x="588" y="1414"/>
                  </a:cubicBezTo>
                  <a:cubicBezTo>
                    <a:pt x="589" y="1415"/>
                    <a:pt x="589" y="1417"/>
                    <a:pt x="588" y="1419"/>
                  </a:cubicBezTo>
                  <a:close/>
                  <a:moveTo>
                    <a:pt x="582" y="1429"/>
                  </a:moveTo>
                  <a:lnTo>
                    <a:pt x="582" y="1429"/>
                  </a:lnTo>
                  <a:cubicBezTo>
                    <a:pt x="581" y="1431"/>
                    <a:pt x="579" y="1431"/>
                    <a:pt x="577" y="1429"/>
                  </a:cubicBezTo>
                  <a:cubicBezTo>
                    <a:pt x="576" y="1428"/>
                    <a:pt x="576" y="1426"/>
                    <a:pt x="577" y="1425"/>
                  </a:cubicBezTo>
                  <a:lnTo>
                    <a:pt x="577" y="1425"/>
                  </a:lnTo>
                  <a:cubicBezTo>
                    <a:pt x="579" y="1424"/>
                    <a:pt x="581" y="1424"/>
                    <a:pt x="582" y="1425"/>
                  </a:cubicBezTo>
                  <a:cubicBezTo>
                    <a:pt x="583" y="1426"/>
                    <a:pt x="583" y="1428"/>
                    <a:pt x="582" y="1429"/>
                  </a:cubicBezTo>
                  <a:close/>
                  <a:moveTo>
                    <a:pt x="575" y="1440"/>
                  </a:moveTo>
                  <a:lnTo>
                    <a:pt x="575" y="1440"/>
                  </a:lnTo>
                  <a:cubicBezTo>
                    <a:pt x="574" y="1441"/>
                    <a:pt x="572" y="1441"/>
                    <a:pt x="571" y="1440"/>
                  </a:cubicBezTo>
                  <a:cubicBezTo>
                    <a:pt x="569" y="1439"/>
                    <a:pt x="569" y="1437"/>
                    <a:pt x="571" y="1435"/>
                  </a:cubicBezTo>
                  <a:lnTo>
                    <a:pt x="571" y="1435"/>
                  </a:lnTo>
                  <a:cubicBezTo>
                    <a:pt x="572" y="1434"/>
                    <a:pt x="574" y="1434"/>
                    <a:pt x="575" y="1435"/>
                  </a:cubicBezTo>
                  <a:cubicBezTo>
                    <a:pt x="576" y="1437"/>
                    <a:pt x="576" y="1439"/>
                    <a:pt x="575" y="1440"/>
                  </a:cubicBezTo>
                  <a:close/>
                  <a:moveTo>
                    <a:pt x="568" y="1450"/>
                  </a:moveTo>
                  <a:lnTo>
                    <a:pt x="568" y="1450"/>
                  </a:lnTo>
                  <a:cubicBezTo>
                    <a:pt x="567" y="1452"/>
                    <a:pt x="565" y="1452"/>
                    <a:pt x="564" y="1450"/>
                  </a:cubicBezTo>
                  <a:cubicBezTo>
                    <a:pt x="563" y="1449"/>
                    <a:pt x="563" y="1447"/>
                    <a:pt x="564" y="1446"/>
                  </a:cubicBezTo>
                  <a:lnTo>
                    <a:pt x="564" y="1446"/>
                  </a:lnTo>
                  <a:cubicBezTo>
                    <a:pt x="565" y="1445"/>
                    <a:pt x="567" y="1445"/>
                    <a:pt x="568" y="1446"/>
                  </a:cubicBezTo>
                  <a:cubicBezTo>
                    <a:pt x="569" y="1447"/>
                    <a:pt x="569" y="1449"/>
                    <a:pt x="568" y="1450"/>
                  </a:cubicBezTo>
                  <a:close/>
                  <a:moveTo>
                    <a:pt x="561" y="1461"/>
                  </a:moveTo>
                  <a:lnTo>
                    <a:pt x="561" y="1461"/>
                  </a:lnTo>
                  <a:cubicBezTo>
                    <a:pt x="560" y="1462"/>
                    <a:pt x="558" y="1462"/>
                    <a:pt x="557" y="1461"/>
                  </a:cubicBezTo>
                  <a:cubicBezTo>
                    <a:pt x="555" y="1459"/>
                    <a:pt x="555" y="1457"/>
                    <a:pt x="557" y="1456"/>
                  </a:cubicBezTo>
                  <a:lnTo>
                    <a:pt x="557" y="1456"/>
                  </a:lnTo>
                  <a:cubicBezTo>
                    <a:pt x="558" y="1455"/>
                    <a:pt x="560" y="1455"/>
                    <a:pt x="561" y="1456"/>
                  </a:cubicBezTo>
                  <a:cubicBezTo>
                    <a:pt x="562" y="1457"/>
                    <a:pt x="562" y="1459"/>
                    <a:pt x="561" y="1461"/>
                  </a:cubicBezTo>
                  <a:close/>
                  <a:moveTo>
                    <a:pt x="554" y="1471"/>
                  </a:moveTo>
                  <a:lnTo>
                    <a:pt x="554" y="1471"/>
                  </a:lnTo>
                  <a:cubicBezTo>
                    <a:pt x="552" y="1472"/>
                    <a:pt x="550" y="1472"/>
                    <a:pt x="549" y="1471"/>
                  </a:cubicBezTo>
                  <a:cubicBezTo>
                    <a:pt x="548" y="1469"/>
                    <a:pt x="548" y="1467"/>
                    <a:pt x="549" y="1466"/>
                  </a:cubicBezTo>
                  <a:lnTo>
                    <a:pt x="549" y="1466"/>
                  </a:lnTo>
                  <a:cubicBezTo>
                    <a:pt x="550" y="1465"/>
                    <a:pt x="552" y="1465"/>
                    <a:pt x="554" y="1466"/>
                  </a:cubicBezTo>
                  <a:cubicBezTo>
                    <a:pt x="555" y="1467"/>
                    <a:pt x="555" y="1469"/>
                    <a:pt x="554" y="1471"/>
                  </a:cubicBezTo>
                  <a:close/>
                  <a:moveTo>
                    <a:pt x="545" y="1481"/>
                  </a:moveTo>
                  <a:lnTo>
                    <a:pt x="545" y="1481"/>
                  </a:lnTo>
                  <a:cubicBezTo>
                    <a:pt x="544" y="1482"/>
                    <a:pt x="542" y="1481"/>
                    <a:pt x="541" y="1480"/>
                  </a:cubicBezTo>
                  <a:cubicBezTo>
                    <a:pt x="540" y="1479"/>
                    <a:pt x="541" y="1477"/>
                    <a:pt x="542" y="1476"/>
                  </a:cubicBezTo>
                  <a:lnTo>
                    <a:pt x="542" y="1476"/>
                  </a:lnTo>
                  <a:cubicBezTo>
                    <a:pt x="543" y="1475"/>
                    <a:pt x="545" y="1475"/>
                    <a:pt x="546" y="1477"/>
                  </a:cubicBezTo>
                  <a:cubicBezTo>
                    <a:pt x="547" y="1478"/>
                    <a:pt x="547" y="1480"/>
                    <a:pt x="545" y="1481"/>
                  </a:cubicBezTo>
                  <a:close/>
                  <a:moveTo>
                    <a:pt x="537" y="1491"/>
                  </a:moveTo>
                  <a:lnTo>
                    <a:pt x="537" y="1491"/>
                  </a:lnTo>
                  <a:cubicBezTo>
                    <a:pt x="536" y="1492"/>
                    <a:pt x="534" y="1491"/>
                    <a:pt x="533" y="1490"/>
                  </a:cubicBezTo>
                  <a:cubicBezTo>
                    <a:pt x="532" y="1488"/>
                    <a:pt x="533" y="1486"/>
                    <a:pt x="534" y="1485"/>
                  </a:cubicBezTo>
                  <a:lnTo>
                    <a:pt x="534" y="1485"/>
                  </a:lnTo>
                  <a:cubicBezTo>
                    <a:pt x="535" y="1484"/>
                    <a:pt x="537" y="1485"/>
                    <a:pt x="538" y="1486"/>
                  </a:cubicBezTo>
                  <a:cubicBezTo>
                    <a:pt x="539" y="1488"/>
                    <a:pt x="539" y="1490"/>
                    <a:pt x="537" y="1491"/>
                  </a:cubicBezTo>
                  <a:close/>
                  <a:moveTo>
                    <a:pt x="529" y="1500"/>
                  </a:moveTo>
                  <a:lnTo>
                    <a:pt x="529" y="1500"/>
                  </a:lnTo>
                  <a:cubicBezTo>
                    <a:pt x="528" y="1501"/>
                    <a:pt x="526" y="1501"/>
                    <a:pt x="525" y="1499"/>
                  </a:cubicBezTo>
                  <a:cubicBezTo>
                    <a:pt x="524" y="1498"/>
                    <a:pt x="524" y="1496"/>
                    <a:pt x="526" y="1495"/>
                  </a:cubicBezTo>
                  <a:lnTo>
                    <a:pt x="526" y="1495"/>
                  </a:lnTo>
                  <a:cubicBezTo>
                    <a:pt x="527" y="1494"/>
                    <a:pt x="529" y="1494"/>
                    <a:pt x="530" y="1496"/>
                  </a:cubicBezTo>
                  <a:cubicBezTo>
                    <a:pt x="531" y="1497"/>
                    <a:pt x="531" y="1499"/>
                    <a:pt x="529" y="1500"/>
                  </a:cubicBezTo>
                  <a:close/>
                  <a:moveTo>
                    <a:pt x="521" y="1509"/>
                  </a:moveTo>
                  <a:lnTo>
                    <a:pt x="521" y="1509"/>
                  </a:lnTo>
                  <a:cubicBezTo>
                    <a:pt x="519" y="1510"/>
                    <a:pt x="517" y="1510"/>
                    <a:pt x="516" y="1508"/>
                  </a:cubicBezTo>
                  <a:cubicBezTo>
                    <a:pt x="515" y="1507"/>
                    <a:pt x="516" y="1505"/>
                    <a:pt x="517" y="1504"/>
                  </a:cubicBezTo>
                  <a:lnTo>
                    <a:pt x="517" y="1504"/>
                  </a:lnTo>
                  <a:cubicBezTo>
                    <a:pt x="519" y="1503"/>
                    <a:pt x="521" y="1503"/>
                    <a:pt x="522" y="1505"/>
                  </a:cubicBezTo>
                  <a:cubicBezTo>
                    <a:pt x="523" y="1506"/>
                    <a:pt x="522" y="1508"/>
                    <a:pt x="521" y="1509"/>
                  </a:cubicBezTo>
                  <a:close/>
                  <a:moveTo>
                    <a:pt x="512" y="1518"/>
                  </a:moveTo>
                  <a:lnTo>
                    <a:pt x="512" y="1518"/>
                  </a:lnTo>
                  <a:cubicBezTo>
                    <a:pt x="510" y="1519"/>
                    <a:pt x="508" y="1518"/>
                    <a:pt x="507" y="1517"/>
                  </a:cubicBezTo>
                  <a:cubicBezTo>
                    <a:pt x="507" y="1516"/>
                    <a:pt x="507" y="1514"/>
                    <a:pt x="508" y="1513"/>
                  </a:cubicBezTo>
                  <a:lnTo>
                    <a:pt x="508" y="1513"/>
                  </a:lnTo>
                  <a:cubicBezTo>
                    <a:pt x="510" y="1512"/>
                    <a:pt x="512" y="1512"/>
                    <a:pt x="513" y="1514"/>
                  </a:cubicBezTo>
                  <a:cubicBezTo>
                    <a:pt x="514" y="1515"/>
                    <a:pt x="513" y="1517"/>
                    <a:pt x="512" y="1518"/>
                  </a:cubicBezTo>
                  <a:close/>
                  <a:moveTo>
                    <a:pt x="503" y="1526"/>
                  </a:moveTo>
                  <a:lnTo>
                    <a:pt x="503" y="1526"/>
                  </a:lnTo>
                  <a:cubicBezTo>
                    <a:pt x="501" y="1527"/>
                    <a:pt x="499" y="1527"/>
                    <a:pt x="498" y="1526"/>
                  </a:cubicBezTo>
                  <a:cubicBezTo>
                    <a:pt x="497" y="1524"/>
                    <a:pt x="498" y="1522"/>
                    <a:pt x="499" y="1521"/>
                  </a:cubicBezTo>
                  <a:lnTo>
                    <a:pt x="499" y="1521"/>
                  </a:lnTo>
                  <a:cubicBezTo>
                    <a:pt x="501" y="1520"/>
                    <a:pt x="503" y="1521"/>
                    <a:pt x="504" y="1522"/>
                  </a:cubicBezTo>
                  <a:cubicBezTo>
                    <a:pt x="504" y="1524"/>
                    <a:pt x="504" y="1525"/>
                    <a:pt x="503" y="1526"/>
                  </a:cubicBezTo>
                  <a:close/>
                  <a:moveTo>
                    <a:pt x="493" y="1535"/>
                  </a:moveTo>
                  <a:lnTo>
                    <a:pt x="493" y="1535"/>
                  </a:lnTo>
                  <a:cubicBezTo>
                    <a:pt x="492" y="1536"/>
                    <a:pt x="490" y="1535"/>
                    <a:pt x="489" y="1534"/>
                  </a:cubicBezTo>
                  <a:cubicBezTo>
                    <a:pt x="488" y="1532"/>
                    <a:pt x="488" y="1530"/>
                    <a:pt x="490" y="1529"/>
                  </a:cubicBezTo>
                  <a:lnTo>
                    <a:pt x="490" y="1529"/>
                  </a:lnTo>
                  <a:cubicBezTo>
                    <a:pt x="491" y="1528"/>
                    <a:pt x="493" y="1529"/>
                    <a:pt x="494" y="1530"/>
                  </a:cubicBezTo>
                  <a:cubicBezTo>
                    <a:pt x="495" y="1532"/>
                    <a:pt x="495" y="1534"/>
                    <a:pt x="493" y="1535"/>
                  </a:cubicBezTo>
                  <a:close/>
                  <a:moveTo>
                    <a:pt x="483" y="1543"/>
                  </a:moveTo>
                  <a:lnTo>
                    <a:pt x="483" y="1543"/>
                  </a:lnTo>
                  <a:cubicBezTo>
                    <a:pt x="481" y="1543"/>
                    <a:pt x="479" y="1542"/>
                    <a:pt x="479" y="1541"/>
                  </a:cubicBezTo>
                  <a:cubicBezTo>
                    <a:pt x="478" y="1539"/>
                    <a:pt x="479" y="1537"/>
                    <a:pt x="481" y="1537"/>
                  </a:cubicBezTo>
                  <a:lnTo>
                    <a:pt x="481" y="1537"/>
                  </a:lnTo>
                  <a:cubicBezTo>
                    <a:pt x="482" y="1536"/>
                    <a:pt x="484" y="1537"/>
                    <a:pt x="485" y="1539"/>
                  </a:cubicBezTo>
                  <a:cubicBezTo>
                    <a:pt x="485" y="1540"/>
                    <a:pt x="484" y="1542"/>
                    <a:pt x="483" y="1543"/>
                  </a:cubicBezTo>
                  <a:close/>
                  <a:moveTo>
                    <a:pt x="472" y="1550"/>
                  </a:moveTo>
                  <a:lnTo>
                    <a:pt x="472" y="1550"/>
                  </a:lnTo>
                  <a:cubicBezTo>
                    <a:pt x="471" y="1550"/>
                    <a:pt x="469" y="1550"/>
                    <a:pt x="468" y="1548"/>
                  </a:cubicBezTo>
                  <a:cubicBezTo>
                    <a:pt x="468" y="1546"/>
                    <a:pt x="469" y="1545"/>
                    <a:pt x="470" y="1544"/>
                  </a:cubicBezTo>
                  <a:lnTo>
                    <a:pt x="470" y="1544"/>
                  </a:lnTo>
                  <a:cubicBezTo>
                    <a:pt x="472" y="1543"/>
                    <a:pt x="474" y="1544"/>
                    <a:pt x="474" y="1546"/>
                  </a:cubicBezTo>
                  <a:cubicBezTo>
                    <a:pt x="475" y="1548"/>
                    <a:pt x="474" y="1549"/>
                    <a:pt x="472" y="1550"/>
                  </a:cubicBezTo>
                  <a:close/>
                  <a:moveTo>
                    <a:pt x="462" y="1557"/>
                  </a:moveTo>
                  <a:lnTo>
                    <a:pt x="462" y="1557"/>
                  </a:lnTo>
                  <a:cubicBezTo>
                    <a:pt x="460" y="1557"/>
                    <a:pt x="458" y="1556"/>
                    <a:pt x="458" y="1555"/>
                  </a:cubicBezTo>
                  <a:cubicBezTo>
                    <a:pt x="457" y="1553"/>
                    <a:pt x="458" y="1551"/>
                    <a:pt x="460" y="1551"/>
                  </a:cubicBezTo>
                  <a:lnTo>
                    <a:pt x="460" y="1551"/>
                  </a:lnTo>
                  <a:cubicBezTo>
                    <a:pt x="462" y="1550"/>
                    <a:pt x="463" y="1551"/>
                    <a:pt x="464" y="1553"/>
                  </a:cubicBezTo>
                  <a:cubicBezTo>
                    <a:pt x="464" y="1554"/>
                    <a:pt x="463" y="1556"/>
                    <a:pt x="462" y="1557"/>
                  </a:cubicBezTo>
                  <a:close/>
                  <a:moveTo>
                    <a:pt x="451" y="1563"/>
                  </a:moveTo>
                  <a:lnTo>
                    <a:pt x="451" y="1563"/>
                  </a:lnTo>
                  <a:cubicBezTo>
                    <a:pt x="449" y="1563"/>
                    <a:pt x="448" y="1562"/>
                    <a:pt x="447" y="1561"/>
                  </a:cubicBezTo>
                  <a:cubicBezTo>
                    <a:pt x="446" y="1559"/>
                    <a:pt x="447" y="1557"/>
                    <a:pt x="449" y="1557"/>
                  </a:cubicBezTo>
                  <a:lnTo>
                    <a:pt x="449" y="1557"/>
                  </a:lnTo>
                  <a:cubicBezTo>
                    <a:pt x="451" y="1556"/>
                    <a:pt x="452" y="1557"/>
                    <a:pt x="453" y="1559"/>
                  </a:cubicBezTo>
                  <a:cubicBezTo>
                    <a:pt x="453" y="1560"/>
                    <a:pt x="453" y="1562"/>
                    <a:pt x="451" y="1563"/>
                  </a:cubicBezTo>
                  <a:close/>
                  <a:moveTo>
                    <a:pt x="440" y="1568"/>
                  </a:moveTo>
                  <a:lnTo>
                    <a:pt x="440" y="1568"/>
                  </a:lnTo>
                  <a:cubicBezTo>
                    <a:pt x="438" y="1569"/>
                    <a:pt x="436" y="1568"/>
                    <a:pt x="436" y="1566"/>
                  </a:cubicBezTo>
                  <a:cubicBezTo>
                    <a:pt x="435" y="1565"/>
                    <a:pt x="436" y="1563"/>
                    <a:pt x="438" y="1562"/>
                  </a:cubicBezTo>
                  <a:lnTo>
                    <a:pt x="438" y="1562"/>
                  </a:lnTo>
                  <a:cubicBezTo>
                    <a:pt x="439" y="1562"/>
                    <a:pt x="441" y="1563"/>
                    <a:pt x="442" y="1564"/>
                  </a:cubicBezTo>
                  <a:cubicBezTo>
                    <a:pt x="442" y="1566"/>
                    <a:pt x="441" y="1568"/>
                    <a:pt x="440" y="1568"/>
                  </a:cubicBezTo>
                  <a:close/>
                  <a:moveTo>
                    <a:pt x="428" y="1573"/>
                  </a:moveTo>
                  <a:lnTo>
                    <a:pt x="428" y="1573"/>
                  </a:lnTo>
                  <a:cubicBezTo>
                    <a:pt x="426" y="1574"/>
                    <a:pt x="425" y="1573"/>
                    <a:pt x="424" y="1571"/>
                  </a:cubicBezTo>
                  <a:cubicBezTo>
                    <a:pt x="424" y="1569"/>
                    <a:pt x="425" y="1568"/>
                    <a:pt x="426" y="1567"/>
                  </a:cubicBezTo>
                  <a:lnTo>
                    <a:pt x="426" y="1567"/>
                  </a:lnTo>
                  <a:cubicBezTo>
                    <a:pt x="428" y="1567"/>
                    <a:pt x="430" y="1568"/>
                    <a:pt x="430" y="1569"/>
                  </a:cubicBezTo>
                  <a:cubicBezTo>
                    <a:pt x="431" y="1571"/>
                    <a:pt x="430" y="1573"/>
                    <a:pt x="428" y="1573"/>
                  </a:cubicBezTo>
                  <a:close/>
                  <a:moveTo>
                    <a:pt x="415" y="1577"/>
                  </a:moveTo>
                  <a:lnTo>
                    <a:pt x="415" y="1577"/>
                  </a:lnTo>
                  <a:cubicBezTo>
                    <a:pt x="414" y="1577"/>
                    <a:pt x="412" y="1576"/>
                    <a:pt x="412" y="1574"/>
                  </a:cubicBezTo>
                  <a:cubicBezTo>
                    <a:pt x="412" y="1572"/>
                    <a:pt x="414" y="1571"/>
                    <a:pt x="415" y="1571"/>
                  </a:cubicBezTo>
                  <a:lnTo>
                    <a:pt x="415" y="1571"/>
                  </a:lnTo>
                  <a:cubicBezTo>
                    <a:pt x="417" y="1571"/>
                    <a:pt x="419" y="1572"/>
                    <a:pt x="419" y="1574"/>
                  </a:cubicBezTo>
                  <a:cubicBezTo>
                    <a:pt x="419" y="1576"/>
                    <a:pt x="417" y="1577"/>
                    <a:pt x="415" y="1577"/>
                  </a:cubicBezTo>
                  <a:close/>
                  <a:moveTo>
                    <a:pt x="403" y="1581"/>
                  </a:moveTo>
                  <a:lnTo>
                    <a:pt x="403" y="1581"/>
                  </a:lnTo>
                  <a:cubicBezTo>
                    <a:pt x="402" y="1581"/>
                    <a:pt x="400" y="1579"/>
                    <a:pt x="400" y="1578"/>
                  </a:cubicBezTo>
                  <a:cubicBezTo>
                    <a:pt x="400" y="1576"/>
                    <a:pt x="402" y="1574"/>
                    <a:pt x="403" y="1574"/>
                  </a:cubicBezTo>
                  <a:lnTo>
                    <a:pt x="403" y="1574"/>
                  </a:lnTo>
                  <a:cubicBezTo>
                    <a:pt x="405" y="1574"/>
                    <a:pt x="406" y="1576"/>
                    <a:pt x="406" y="1578"/>
                  </a:cubicBezTo>
                  <a:cubicBezTo>
                    <a:pt x="406" y="1579"/>
                    <a:pt x="405" y="1581"/>
                    <a:pt x="403" y="1581"/>
                  </a:cubicBezTo>
                  <a:close/>
                  <a:moveTo>
                    <a:pt x="391" y="1583"/>
                  </a:moveTo>
                  <a:lnTo>
                    <a:pt x="391" y="1583"/>
                  </a:lnTo>
                  <a:cubicBezTo>
                    <a:pt x="389" y="1583"/>
                    <a:pt x="388" y="1582"/>
                    <a:pt x="388" y="1580"/>
                  </a:cubicBezTo>
                  <a:cubicBezTo>
                    <a:pt x="388" y="1578"/>
                    <a:pt x="389" y="1577"/>
                    <a:pt x="391" y="1577"/>
                  </a:cubicBezTo>
                  <a:lnTo>
                    <a:pt x="391" y="1577"/>
                  </a:lnTo>
                  <a:cubicBezTo>
                    <a:pt x="393" y="1577"/>
                    <a:pt x="394" y="1578"/>
                    <a:pt x="394" y="1580"/>
                  </a:cubicBezTo>
                  <a:cubicBezTo>
                    <a:pt x="394" y="1582"/>
                    <a:pt x="393" y="1583"/>
                    <a:pt x="391" y="1583"/>
                  </a:cubicBezTo>
                  <a:close/>
                  <a:moveTo>
                    <a:pt x="379" y="1585"/>
                  </a:moveTo>
                  <a:lnTo>
                    <a:pt x="379" y="1585"/>
                  </a:lnTo>
                  <a:cubicBezTo>
                    <a:pt x="377" y="1585"/>
                    <a:pt x="376" y="1583"/>
                    <a:pt x="376" y="1581"/>
                  </a:cubicBezTo>
                  <a:cubicBezTo>
                    <a:pt x="376" y="1580"/>
                    <a:pt x="377" y="1578"/>
                    <a:pt x="379" y="1578"/>
                  </a:cubicBezTo>
                  <a:lnTo>
                    <a:pt x="379" y="1578"/>
                  </a:lnTo>
                  <a:cubicBezTo>
                    <a:pt x="380" y="1578"/>
                    <a:pt x="382" y="1580"/>
                    <a:pt x="382" y="1581"/>
                  </a:cubicBezTo>
                  <a:cubicBezTo>
                    <a:pt x="382" y="1583"/>
                    <a:pt x="380" y="1585"/>
                    <a:pt x="379" y="1585"/>
                  </a:cubicBezTo>
                  <a:close/>
                  <a:moveTo>
                    <a:pt x="366" y="1585"/>
                  </a:moveTo>
                  <a:lnTo>
                    <a:pt x="366" y="1585"/>
                  </a:lnTo>
                  <a:cubicBezTo>
                    <a:pt x="364" y="1585"/>
                    <a:pt x="363" y="1584"/>
                    <a:pt x="363" y="1582"/>
                  </a:cubicBezTo>
                  <a:cubicBezTo>
                    <a:pt x="363" y="1580"/>
                    <a:pt x="364" y="1579"/>
                    <a:pt x="366" y="1579"/>
                  </a:cubicBezTo>
                  <a:lnTo>
                    <a:pt x="366" y="1579"/>
                  </a:lnTo>
                  <a:cubicBezTo>
                    <a:pt x="368" y="1579"/>
                    <a:pt x="369" y="1580"/>
                    <a:pt x="369" y="1582"/>
                  </a:cubicBezTo>
                  <a:cubicBezTo>
                    <a:pt x="369" y="1584"/>
                    <a:pt x="368" y="1585"/>
                    <a:pt x="366" y="1585"/>
                  </a:cubicBezTo>
                  <a:close/>
                  <a:moveTo>
                    <a:pt x="353" y="1585"/>
                  </a:moveTo>
                  <a:lnTo>
                    <a:pt x="353" y="1585"/>
                  </a:lnTo>
                  <a:cubicBezTo>
                    <a:pt x="351" y="1584"/>
                    <a:pt x="350" y="1583"/>
                    <a:pt x="351" y="1581"/>
                  </a:cubicBezTo>
                  <a:cubicBezTo>
                    <a:pt x="351" y="1579"/>
                    <a:pt x="353" y="1578"/>
                    <a:pt x="354" y="1579"/>
                  </a:cubicBezTo>
                  <a:lnTo>
                    <a:pt x="354" y="1579"/>
                  </a:lnTo>
                  <a:cubicBezTo>
                    <a:pt x="356" y="1579"/>
                    <a:pt x="357" y="1581"/>
                    <a:pt x="357" y="1582"/>
                  </a:cubicBezTo>
                  <a:cubicBezTo>
                    <a:pt x="356" y="1584"/>
                    <a:pt x="355" y="1585"/>
                    <a:pt x="353" y="1585"/>
                  </a:cubicBezTo>
                  <a:close/>
                  <a:moveTo>
                    <a:pt x="340" y="1583"/>
                  </a:moveTo>
                  <a:lnTo>
                    <a:pt x="340" y="1583"/>
                  </a:lnTo>
                  <a:cubicBezTo>
                    <a:pt x="339" y="1583"/>
                    <a:pt x="338" y="1581"/>
                    <a:pt x="338" y="1580"/>
                  </a:cubicBezTo>
                  <a:cubicBezTo>
                    <a:pt x="339" y="1578"/>
                    <a:pt x="340" y="1577"/>
                    <a:pt x="342" y="1577"/>
                  </a:cubicBezTo>
                  <a:lnTo>
                    <a:pt x="342" y="1577"/>
                  </a:lnTo>
                  <a:cubicBezTo>
                    <a:pt x="344" y="1578"/>
                    <a:pt x="345" y="1580"/>
                    <a:pt x="344" y="1581"/>
                  </a:cubicBezTo>
                  <a:cubicBezTo>
                    <a:pt x="344" y="1583"/>
                    <a:pt x="342" y="1584"/>
                    <a:pt x="340" y="1583"/>
                  </a:cubicBezTo>
                  <a:close/>
                  <a:moveTo>
                    <a:pt x="328" y="1581"/>
                  </a:moveTo>
                  <a:lnTo>
                    <a:pt x="328" y="1581"/>
                  </a:lnTo>
                  <a:cubicBezTo>
                    <a:pt x="326" y="1581"/>
                    <a:pt x="325" y="1579"/>
                    <a:pt x="326" y="1578"/>
                  </a:cubicBezTo>
                  <a:cubicBezTo>
                    <a:pt x="326" y="1576"/>
                    <a:pt x="328" y="1575"/>
                    <a:pt x="330" y="1575"/>
                  </a:cubicBezTo>
                  <a:lnTo>
                    <a:pt x="330" y="1575"/>
                  </a:lnTo>
                  <a:cubicBezTo>
                    <a:pt x="331" y="1576"/>
                    <a:pt x="332" y="1577"/>
                    <a:pt x="332" y="1579"/>
                  </a:cubicBezTo>
                  <a:cubicBezTo>
                    <a:pt x="332" y="1581"/>
                    <a:pt x="330" y="1582"/>
                    <a:pt x="328" y="1581"/>
                  </a:cubicBezTo>
                  <a:close/>
                  <a:moveTo>
                    <a:pt x="316" y="1578"/>
                  </a:moveTo>
                  <a:lnTo>
                    <a:pt x="316" y="1578"/>
                  </a:lnTo>
                  <a:cubicBezTo>
                    <a:pt x="314" y="1578"/>
                    <a:pt x="313" y="1576"/>
                    <a:pt x="314" y="1575"/>
                  </a:cubicBezTo>
                  <a:cubicBezTo>
                    <a:pt x="314" y="1573"/>
                    <a:pt x="316" y="1572"/>
                    <a:pt x="318" y="1572"/>
                  </a:cubicBezTo>
                  <a:lnTo>
                    <a:pt x="318" y="1572"/>
                  </a:lnTo>
                  <a:cubicBezTo>
                    <a:pt x="319" y="1573"/>
                    <a:pt x="320" y="1574"/>
                    <a:pt x="320" y="1576"/>
                  </a:cubicBezTo>
                  <a:cubicBezTo>
                    <a:pt x="319" y="1578"/>
                    <a:pt x="318" y="1579"/>
                    <a:pt x="316" y="1578"/>
                  </a:cubicBezTo>
                  <a:close/>
                  <a:moveTo>
                    <a:pt x="304" y="1574"/>
                  </a:moveTo>
                  <a:lnTo>
                    <a:pt x="304" y="1574"/>
                  </a:lnTo>
                  <a:cubicBezTo>
                    <a:pt x="302" y="1573"/>
                    <a:pt x="301" y="1572"/>
                    <a:pt x="302" y="1570"/>
                  </a:cubicBezTo>
                  <a:cubicBezTo>
                    <a:pt x="303" y="1568"/>
                    <a:pt x="305" y="1568"/>
                    <a:pt x="306" y="1569"/>
                  </a:cubicBezTo>
                  <a:lnTo>
                    <a:pt x="306" y="1569"/>
                  </a:lnTo>
                  <a:cubicBezTo>
                    <a:pt x="308" y="1569"/>
                    <a:pt x="308" y="1571"/>
                    <a:pt x="308" y="1573"/>
                  </a:cubicBezTo>
                  <a:cubicBezTo>
                    <a:pt x="307" y="1574"/>
                    <a:pt x="305" y="1575"/>
                    <a:pt x="304" y="1574"/>
                  </a:cubicBezTo>
                  <a:close/>
                  <a:moveTo>
                    <a:pt x="292" y="1569"/>
                  </a:moveTo>
                  <a:lnTo>
                    <a:pt x="292" y="1569"/>
                  </a:lnTo>
                  <a:cubicBezTo>
                    <a:pt x="290" y="1568"/>
                    <a:pt x="290" y="1566"/>
                    <a:pt x="291" y="1565"/>
                  </a:cubicBezTo>
                  <a:cubicBezTo>
                    <a:pt x="292" y="1564"/>
                    <a:pt x="294" y="1563"/>
                    <a:pt x="295" y="1564"/>
                  </a:cubicBezTo>
                  <a:lnTo>
                    <a:pt x="295" y="1564"/>
                  </a:lnTo>
                  <a:cubicBezTo>
                    <a:pt x="296" y="1565"/>
                    <a:pt x="297" y="1567"/>
                    <a:pt x="296" y="1568"/>
                  </a:cubicBezTo>
                  <a:cubicBezTo>
                    <a:pt x="295" y="1570"/>
                    <a:pt x="293" y="1570"/>
                    <a:pt x="292" y="1569"/>
                  </a:cubicBezTo>
                  <a:close/>
                  <a:moveTo>
                    <a:pt x="280" y="1564"/>
                  </a:moveTo>
                  <a:lnTo>
                    <a:pt x="280" y="1564"/>
                  </a:lnTo>
                  <a:cubicBezTo>
                    <a:pt x="279" y="1563"/>
                    <a:pt x="278" y="1561"/>
                    <a:pt x="279" y="1560"/>
                  </a:cubicBezTo>
                  <a:cubicBezTo>
                    <a:pt x="280" y="1558"/>
                    <a:pt x="282" y="1558"/>
                    <a:pt x="284" y="1559"/>
                  </a:cubicBezTo>
                  <a:lnTo>
                    <a:pt x="284" y="1559"/>
                  </a:lnTo>
                  <a:cubicBezTo>
                    <a:pt x="285" y="1560"/>
                    <a:pt x="286" y="1562"/>
                    <a:pt x="285" y="1563"/>
                  </a:cubicBezTo>
                  <a:cubicBezTo>
                    <a:pt x="284" y="1565"/>
                    <a:pt x="282" y="1565"/>
                    <a:pt x="280" y="1564"/>
                  </a:cubicBezTo>
                  <a:close/>
                  <a:moveTo>
                    <a:pt x="269" y="1558"/>
                  </a:moveTo>
                  <a:lnTo>
                    <a:pt x="269" y="1558"/>
                  </a:lnTo>
                  <a:cubicBezTo>
                    <a:pt x="268" y="1557"/>
                    <a:pt x="267" y="1555"/>
                    <a:pt x="268" y="1554"/>
                  </a:cubicBezTo>
                  <a:cubicBezTo>
                    <a:pt x="269" y="1552"/>
                    <a:pt x="271" y="1552"/>
                    <a:pt x="273" y="1553"/>
                  </a:cubicBezTo>
                  <a:lnTo>
                    <a:pt x="273" y="1553"/>
                  </a:lnTo>
                  <a:cubicBezTo>
                    <a:pt x="274" y="1554"/>
                    <a:pt x="275" y="1556"/>
                    <a:pt x="274" y="1557"/>
                  </a:cubicBezTo>
                  <a:cubicBezTo>
                    <a:pt x="273" y="1559"/>
                    <a:pt x="271" y="1559"/>
                    <a:pt x="269" y="1558"/>
                  </a:cubicBezTo>
                  <a:close/>
                  <a:moveTo>
                    <a:pt x="259" y="1551"/>
                  </a:moveTo>
                  <a:lnTo>
                    <a:pt x="259" y="1551"/>
                  </a:lnTo>
                  <a:cubicBezTo>
                    <a:pt x="257" y="1550"/>
                    <a:pt x="257" y="1549"/>
                    <a:pt x="258" y="1547"/>
                  </a:cubicBezTo>
                  <a:cubicBezTo>
                    <a:pt x="259" y="1546"/>
                    <a:pt x="261" y="1545"/>
                    <a:pt x="262" y="1546"/>
                  </a:cubicBezTo>
                  <a:lnTo>
                    <a:pt x="262" y="1546"/>
                  </a:lnTo>
                  <a:cubicBezTo>
                    <a:pt x="264" y="1547"/>
                    <a:pt x="264" y="1549"/>
                    <a:pt x="263" y="1551"/>
                  </a:cubicBezTo>
                  <a:cubicBezTo>
                    <a:pt x="262" y="1552"/>
                    <a:pt x="260" y="1552"/>
                    <a:pt x="259" y="1551"/>
                  </a:cubicBezTo>
                  <a:close/>
                  <a:moveTo>
                    <a:pt x="248" y="1544"/>
                  </a:moveTo>
                  <a:lnTo>
                    <a:pt x="248" y="1544"/>
                  </a:lnTo>
                  <a:cubicBezTo>
                    <a:pt x="247" y="1543"/>
                    <a:pt x="247" y="1541"/>
                    <a:pt x="248" y="1540"/>
                  </a:cubicBezTo>
                  <a:cubicBezTo>
                    <a:pt x="248" y="1539"/>
                    <a:pt x="250" y="1538"/>
                    <a:pt x="252" y="1539"/>
                  </a:cubicBezTo>
                  <a:lnTo>
                    <a:pt x="252" y="1539"/>
                  </a:lnTo>
                  <a:cubicBezTo>
                    <a:pt x="253" y="1540"/>
                    <a:pt x="254" y="1542"/>
                    <a:pt x="253" y="1543"/>
                  </a:cubicBezTo>
                  <a:cubicBezTo>
                    <a:pt x="252" y="1545"/>
                    <a:pt x="250" y="1545"/>
                    <a:pt x="248" y="1544"/>
                  </a:cubicBezTo>
                  <a:close/>
                  <a:moveTo>
                    <a:pt x="238" y="1536"/>
                  </a:moveTo>
                  <a:lnTo>
                    <a:pt x="238" y="1536"/>
                  </a:lnTo>
                  <a:cubicBezTo>
                    <a:pt x="237" y="1535"/>
                    <a:pt x="237" y="1533"/>
                    <a:pt x="238" y="1532"/>
                  </a:cubicBezTo>
                  <a:cubicBezTo>
                    <a:pt x="239" y="1531"/>
                    <a:pt x="241" y="1531"/>
                    <a:pt x="242" y="1532"/>
                  </a:cubicBezTo>
                  <a:lnTo>
                    <a:pt x="242" y="1532"/>
                  </a:lnTo>
                  <a:cubicBezTo>
                    <a:pt x="244" y="1533"/>
                    <a:pt x="244" y="1535"/>
                    <a:pt x="242" y="1536"/>
                  </a:cubicBezTo>
                  <a:cubicBezTo>
                    <a:pt x="241" y="1538"/>
                    <a:pt x="239" y="1538"/>
                    <a:pt x="238" y="1536"/>
                  </a:cubicBezTo>
                  <a:close/>
                  <a:moveTo>
                    <a:pt x="228" y="1528"/>
                  </a:moveTo>
                  <a:lnTo>
                    <a:pt x="228" y="1528"/>
                  </a:lnTo>
                  <a:cubicBezTo>
                    <a:pt x="227" y="1527"/>
                    <a:pt x="227" y="1525"/>
                    <a:pt x="228" y="1524"/>
                  </a:cubicBezTo>
                  <a:cubicBezTo>
                    <a:pt x="230" y="1523"/>
                    <a:pt x="232" y="1523"/>
                    <a:pt x="233" y="1524"/>
                  </a:cubicBezTo>
                  <a:lnTo>
                    <a:pt x="233" y="1524"/>
                  </a:lnTo>
                  <a:cubicBezTo>
                    <a:pt x="234" y="1525"/>
                    <a:pt x="234" y="1527"/>
                    <a:pt x="233" y="1528"/>
                  </a:cubicBezTo>
                  <a:cubicBezTo>
                    <a:pt x="232" y="1530"/>
                    <a:pt x="230" y="1530"/>
                    <a:pt x="228" y="1528"/>
                  </a:cubicBezTo>
                  <a:close/>
                  <a:moveTo>
                    <a:pt x="219" y="1520"/>
                  </a:moveTo>
                  <a:lnTo>
                    <a:pt x="219" y="1520"/>
                  </a:lnTo>
                  <a:cubicBezTo>
                    <a:pt x="218" y="1519"/>
                    <a:pt x="218" y="1517"/>
                    <a:pt x="219" y="1515"/>
                  </a:cubicBezTo>
                  <a:cubicBezTo>
                    <a:pt x="220" y="1514"/>
                    <a:pt x="222" y="1514"/>
                    <a:pt x="224" y="1515"/>
                  </a:cubicBezTo>
                  <a:lnTo>
                    <a:pt x="224" y="1515"/>
                  </a:lnTo>
                  <a:cubicBezTo>
                    <a:pt x="225" y="1517"/>
                    <a:pt x="225" y="1519"/>
                    <a:pt x="224" y="1520"/>
                  </a:cubicBezTo>
                  <a:cubicBezTo>
                    <a:pt x="222" y="1521"/>
                    <a:pt x="220" y="1521"/>
                    <a:pt x="219" y="1520"/>
                  </a:cubicBezTo>
                  <a:close/>
                  <a:moveTo>
                    <a:pt x="210" y="1511"/>
                  </a:moveTo>
                  <a:lnTo>
                    <a:pt x="210" y="1511"/>
                  </a:lnTo>
                  <a:cubicBezTo>
                    <a:pt x="209" y="1510"/>
                    <a:pt x="209" y="1508"/>
                    <a:pt x="210" y="1507"/>
                  </a:cubicBezTo>
                  <a:cubicBezTo>
                    <a:pt x="211" y="1506"/>
                    <a:pt x="213" y="1506"/>
                    <a:pt x="215" y="1507"/>
                  </a:cubicBezTo>
                  <a:lnTo>
                    <a:pt x="215" y="1507"/>
                  </a:lnTo>
                  <a:cubicBezTo>
                    <a:pt x="216" y="1508"/>
                    <a:pt x="216" y="1510"/>
                    <a:pt x="215" y="1511"/>
                  </a:cubicBezTo>
                  <a:cubicBezTo>
                    <a:pt x="213" y="1512"/>
                    <a:pt x="211" y="1512"/>
                    <a:pt x="210" y="1511"/>
                  </a:cubicBezTo>
                  <a:close/>
                  <a:moveTo>
                    <a:pt x="202" y="1502"/>
                  </a:moveTo>
                  <a:lnTo>
                    <a:pt x="202" y="1502"/>
                  </a:lnTo>
                  <a:cubicBezTo>
                    <a:pt x="200" y="1501"/>
                    <a:pt x="200" y="1499"/>
                    <a:pt x="202" y="1498"/>
                  </a:cubicBezTo>
                  <a:cubicBezTo>
                    <a:pt x="203" y="1496"/>
                    <a:pt x="205" y="1496"/>
                    <a:pt x="206" y="1498"/>
                  </a:cubicBezTo>
                  <a:lnTo>
                    <a:pt x="206" y="1498"/>
                  </a:lnTo>
                  <a:cubicBezTo>
                    <a:pt x="207" y="1499"/>
                    <a:pt x="207" y="1501"/>
                    <a:pt x="206" y="1502"/>
                  </a:cubicBezTo>
                  <a:cubicBezTo>
                    <a:pt x="205" y="1503"/>
                    <a:pt x="203" y="1503"/>
                    <a:pt x="202" y="1502"/>
                  </a:cubicBezTo>
                  <a:close/>
                  <a:moveTo>
                    <a:pt x="193" y="1493"/>
                  </a:moveTo>
                  <a:lnTo>
                    <a:pt x="193" y="1493"/>
                  </a:lnTo>
                  <a:cubicBezTo>
                    <a:pt x="192" y="1492"/>
                    <a:pt x="192" y="1490"/>
                    <a:pt x="193" y="1488"/>
                  </a:cubicBezTo>
                  <a:cubicBezTo>
                    <a:pt x="194" y="1487"/>
                    <a:pt x="196" y="1487"/>
                    <a:pt x="198" y="1488"/>
                  </a:cubicBezTo>
                  <a:lnTo>
                    <a:pt x="198" y="1488"/>
                  </a:lnTo>
                  <a:cubicBezTo>
                    <a:pt x="199" y="1490"/>
                    <a:pt x="199" y="1492"/>
                    <a:pt x="198" y="1493"/>
                  </a:cubicBezTo>
                  <a:cubicBezTo>
                    <a:pt x="196" y="1494"/>
                    <a:pt x="194" y="1494"/>
                    <a:pt x="193" y="1493"/>
                  </a:cubicBezTo>
                  <a:close/>
                  <a:moveTo>
                    <a:pt x="185" y="1483"/>
                  </a:moveTo>
                  <a:lnTo>
                    <a:pt x="185" y="1483"/>
                  </a:lnTo>
                  <a:cubicBezTo>
                    <a:pt x="184" y="1482"/>
                    <a:pt x="184" y="1480"/>
                    <a:pt x="185" y="1479"/>
                  </a:cubicBezTo>
                  <a:cubicBezTo>
                    <a:pt x="186" y="1478"/>
                    <a:pt x="188" y="1478"/>
                    <a:pt x="190" y="1479"/>
                  </a:cubicBezTo>
                  <a:lnTo>
                    <a:pt x="190" y="1479"/>
                  </a:lnTo>
                  <a:cubicBezTo>
                    <a:pt x="191" y="1480"/>
                    <a:pt x="191" y="1482"/>
                    <a:pt x="190" y="1483"/>
                  </a:cubicBezTo>
                  <a:cubicBezTo>
                    <a:pt x="188" y="1484"/>
                    <a:pt x="186" y="1484"/>
                    <a:pt x="185" y="1483"/>
                  </a:cubicBezTo>
                  <a:close/>
                  <a:moveTo>
                    <a:pt x="177" y="1473"/>
                  </a:moveTo>
                  <a:lnTo>
                    <a:pt x="177" y="1473"/>
                  </a:lnTo>
                  <a:cubicBezTo>
                    <a:pt x="176" y="1471"/>
                    <a:pt x="176" y="1470"/>
                    <a:pt x="178" y="1469"/>
                  </a:cubicBezTo>
                  <a:cubicBezTo>
                    <a:pt x="179" y="1468"/>
                    <a:pt x="181" y="1468"/>
                    <a:pt x="182" y="1469"/>
                  </a:cubicBezTo>
                  <a:lnTo>
                    <a:pt x="182" y="1469"/>
                  </a:lnTo>
                  <a:cubicBezTo>
                    <a:pt x="183" y="1471"/>
                    <a:pt x="183" y="1473"/>
                    <a:pt x="181" y="1474"/>
                  </a:cubicBezTo>
                  <a:cubicBezTo>
                    <a:pt x="180" y="1475"/>
                    <a:pt x="178" y="1474"/>
                    <a:pt x="177" y="1473"/>
                  </a:cubicBezTo>
                  <a:close/>
                  <a:moveTo>
                    <a:pt x="170" y="1463"/>
                  </a:moveTo>
                  <a:lnTo>
                    <a:pt x="170" y="1463"/>
                  </a:lnTo>
                  <a:cubicBezTo>
                    <a:pt x="169" y="1461"/>
                    <a:pt x="169" y="1460"/>
                    <a:pt x="170" y="1459"/>
                  </a:cubicBezTo>
                  <a:cubicBezTo>
                    <a:pt x="172" y="1458"/>
                    <a:pt x="174" y="1458"/>
                    <a:pt x="175" y="1459"/>
                  </a:cubicBezTo>
                  <a:lnTo>
                    <a:pt x="175" y="1459"/>
                  </a:lnTo>
                  <a:cubicBezTo>
                    <a:pt x="176" y="1461"/>
                    <a:pt x="175" y="1463"/>
                    <a:pt x="174" y="1464"/>
                  </a:cubicBezTo>
                  <a:cubicBezTo>
                    <a:pt x="172" y="1465"/>
                    <a:pt x="171" y="1464"/>
                    <a:pt x="170" y="1463"/>
                  </a:cubicBezTo>
                  <a:close/>
                  <a:moveTo>
                    <a:pt x="162" y="1453"/>
                  </a:moveTo>
                  <a:lnTo>
                    <a:pt x="162" y="1453"/>
                  </a:lnTo>
                  <a:cubicBezTo>
                    <a:pt x="161" y="1451"/>
                    <a:pt x="162" y="1449"/>
                    <a:pt x="163" y="1448"/>
                  </a:cubicBezTo>
                  <a:cubicBezTo>
                    <a:pt x="165" y="1447"/>
                    <a:pt x="167" y="1448"/>
                    <a:pt x="168" y="1449"/>
                  </a:cubicBezTo>
                  <a:lnTo>
                    <a:pt x="168" y="1449"/>
                  </a:lnTo>
                  <a:cubicBezTo>
                    <a:pt x="169" y="1451"/>
                    <a:pt x="168" y="1453"/>
                    <a:pt x="167" y="1454"/>
                  </a:cubicBezTo>
                  <a:cubicBezTo>
                    <a:pt x="165" y="1455"/>
                    <a:pt x="163" y="1454"/>
                    <a:pt x="162" y="1453"/>
                  </a:cubicBezTo>
                  <a:close/>
                  <a:moveTo>
                    <a:pt x="155" y="1442"/>
                  </a:moveTo>
                  <a:lnTo>
                    <a:pt x="155" y="1442"/>
                  </a:lnTo>
                  <a:cubicBezTo>
                    <a:pt x="154" y="1441"/>
                    <a:pt x="155" y="1439"/>
                    <a:pt x="156" y="1438"/>
                  </a:cubicBezTo>
                  <a:cubicBezTo>
                    <a:pt x="158" y="1437"/>
                    <a:pt x="160" y="1437"/>
                    <a:pt x="161" y="1439"/>
                  </a:cubicBezTo>
                  <a:lnTo>
                    <a:pt x="161" y="1439"/>
                  </a:lnTo>
                  <a:cubicBezTo>
                    <a:pt x="162" y="1440"/>
                    <a:pt x="161" y="1442"/>
                    <a:pt x="160" y="1443"/>
                  </a:cubicBezTo>
                  <a:cubicBezTo>
                    <a:pt x="158" y="1444"/>
                    <a:pt x="156" y="1444"/>
                    <a:pt x="155" y="1442"/>
                  </a:cubicBezTo>
                  <a:close/>
                  <a:moveTo>
                    <a:pt x="149" y="1432"/>
                  </a:moveTo>
                  <a:lnTo>
                    <a:pt x="149" y="1432"/>
                  </a:lnTo>
                  <a:cubicBezTo>
                    <a:pt x="148" y="1430"/>
                    <a:pt x="148" y="1428"/>
                    <a:pt x="150" y="1427"/>
                  </a:cubicBezTo>
                  <a:cubicBezTo>
                    <a:pt x="151" y="1426"/>
                    <a:pt x="153" y="1427"/>
                    <a:pt x="154" y="1428"/>
                  </a:cubicBezTo>
                  <a:lnTo>
                    <a:pt x="154" y="1428"/>
                  </a:lnTo>
                  <a:cubicBezTo>
                    <a:pt x="155" y="1430"/>
                    <a:pt x="154" y="1432"/>
                    <a:pt x="153" y="1433"/>
                  </a:cubicBezTo>
                  <a:cubicBezTo>
                    <a:pt x="152" y="1434"/>
                    <a:pt x="150" y="1433"/>
                    <a:pt x="149" y="1432"/>
                  </a:cubicBezTo>
                  <a:close/>
                  <a:moveTo>
                    <a:pt x="142" y="1421"/>
                  </a:moveTo>
                  <a:lnTo>
                    <a:pt x="142" y="1421"/>
                  </a:lnTo>
                  <a:cubicBezTo>
                    <a:pt x="141" y="1420"/>
                    <a:pt x="142" y="1418"/>
                    <a:pt x="143" y="1417"/>
                  </a:cubicBezTo>
                  <a:cubicBezTo>
                    <a:pt x="144" y="1416"/>
                    <a:pt x="146" y="1416"/>
                    <a:pt x="147" y="1418"/>
                  </a:cubicBezTo>
                  <a:lnTo>
                    <a:pt x="147" y="1418"/>
                  </a:lnTo>
                  <a:cubicBezTo>
                    <a:pt x="148" y="1419"/>
                    <a:pt x="148" y="1421"/>
                    <a:pt x="147" y="1422"/>
                  </a:cubicBezTo>
                  <a:cubicBezTo>
                    <a:pt x="145" y="1423"/>
                    <a:pt x="143" y="1422"/>
                    <a:pt x="142" y="1421"/>
                  </a:cubicBezTo>
                  <a:close/>
                  <a:moveTo>
                    <a:pt x="136" y="1410"/>
                  </a:moveTo>
                  <a:lnTo>
                    <a:pt x="136" y="1410"/>
                  </a:lnTo>
                  <a:cubicBezTo>
                    <a:pt x="135" y="1409"/>
                    <a:pt x="135" y="1407"/>
                    <a:pt x="137" y="1406"/>
                  </a:cubicBezTo>
                  <a:cubicBezTo>
                    <a:pt x="138" y="1405"/>
                    <a:pt x="140" y="1405"/>
                    <a:pt x="141" y="1407"/>
                  </a:cubicBezTo>
                  <a:lnTo>
                    <a:pt x="141" y="1407"/>
                  </a:lnTo>
                  <a:cubicBezTo>
                    <a:pt x="142" y="1408"/>
                    <a:pt x="142" y="1410"/>
                    <a:pt x="140" y="1411"/>
                  </a:cubicBezTo>
                  <a:cubicBezTo>
                    <a:pt x="139" y="1412"/>
                    <a:pt x="137" y="1412"/>
                    <a:pt x="136" y="1410"/>
                  </a:cubicBezTo>
                  <a:close/>
                  <a:moveTo>
                    <a:pt x="130" y="1399"/>
                  </a:moveTo>
                  <a:lnTo>
                    <a:pt x="130" y="1399"/>
                  </a:lnTo>
                  <a:cubicBezTo>
                    <a:pt x="129" y="1398"/>
                    <a:pt x="129" y="1396"/>
                    <a:pt x="131" y="1395"/>
                  </a:cubicBezTo>
                  <a:cubicBezTo>
                    <a:pt x="132" y="1394"/>
                    <a:pt x="134" y="1394"/>
                    <a:pt x="135" y="1396"/>
                  </a:cubicBezTo>
                  <a:lnTo>
                    <a:pt x="135" y="1396"/>
                  </a:lnTo>
                  <a:cubicBezTo>
                    <a:pt x="136" y="1397"/>
                    <a:pt x="136" y="1399"/>
                    <a:pt x="134" y="1400"/>
                  </a:cubicBezTo>
                  <a:cubicBezTo>
                    <a:pt x="133" y="1401"/>
                    <a:pt x="131" y="1401"/>
                    <a:pt x="130" y="1399"/>
                  </a:cubicBezTo>
                  <a:close/>
                  <a:moveTo>
                    <a:pt x="124" y="1388"/>
                  </a:moveTo>
                  <a:lnTo>
                    <a:pt x="124" y="1388"/>
                  </a:lnTo>
                  <a:cubicBezTo>
                    <a:pt x="123" y="1387"/>
                    <a:pt x="123" y="1385"/>
                    <a:pt x="125" y="1384"/>
                  </a:cubicBezTo>
                  <a:cubicBezTo>
                    <a:pt x="126" y="1383"/>
                    <a:pt x="128" y="1383"/>
                    <a:pt x="129" y="1385"/>
                  </a:cubicBezTo>
                  <a:lnTo>
                    <a:pt x="129" y="1385"/>
                  </a:lnTo>
                  <a:cubicBezTo>
                    <a:pt x="130" y="1386"/>
                    <a:pt x="130" y="1388"/>
                    <a:pt x="128" y="1389"/>
                  </a:cubicBezTo>
                  <a:cubicBezTo>
                    <a:pt x="127" y="1390"/>
                    <a:pt x="125" y="1390"/>
                    <a:pt x="124" y="1388"/>
                  </a:cubicBezTo>
                  <a:close/>
                  <a:moveTo>
                    <a:pt x="118" y="1377"/>
                  </a:moveTo>
                  <a:lnTo>
                    <a:pt x="118" y="1377"/>
                  </a:lnTo>
                  <a:cubicBezTo>
                    <a:pt x="117" y="1376"/>
                    <a:pt x="118" y="1374"/>
                    <a:pt x="119" y="1373"/>
                  </a:cubicBezTo>
                  <a:cubicBezTo>
                    <a:pt x="120" y="1372"/>
                    <a:pt x="122" y="1372"/>
                    <a:pt x="123" y="1374"/>
                  </a:cubicBezTo>
                  <a:lnTo>
                    <a:pt x="123" y="1374"/>
                  </a:lnTo>
                  <a:cubicBezTo>
                    <a:pt x="124" y="1375"/>
                    <a:pt x="124" y="1377"/>
                    <a:pt x="122" y="1378"/>
                  </a:cubicBezTo>
                  <a:cubicBezTo>
                    <a:pt x="121" y="1379"/>
                    <a:pt x="119" y="1379"/>
                    <a:pt x="118" y="1377"/>
                  </a:cubicBezTo>
                  <a:close/>
                  <a:moveTo>
                    <a:pt x="113" y="1366"/>
                  </a:moveTo>
                  <a:lnTo>
                    <a:pt x="113" y="1366"/>
                  </a:lnTo>
                  <a:cubicBezTo>
                    <a:pt x="112" y="1364"/>
                    <a:pt x="112" y="1363"/>
                    <a:pt x="114" y="1362"/>
                  </a:cubicBezTo>
                  <a:cubicBezTo>
                    <a:pt x="115" y="1361"/>
                    <a:pt x="117" y="1361"/>
                    <a:pt x="118" y="1362"/>
                  </a:cubicBezTo>
                  <a:lnTo>
                    <a:pt x="118" y="1362"/>
                  </a:lnTo>
                  <a:cubicBezTo>
                    <a:pt x="119" y="1364"/>
                    <a:pt x="118" y="1366"/>
                    <a:pt x="117" y="1367"/>
                  </a:cubicBezTo>
                  <a:cubicBezTo>
                    <a:pt x="116" y="1368"/>
                    <a:pt x="114" y="1367"/>
                    <a:pt x="113" y="1366"/>
                  </a:cubicBezTo>
                  <a:close/>
                  <a:moveTo>
                    <a:pt x="107" y="1355"/>
                  </a:moveTo>
                  <a:lnTo>
                    <a:pt x="107" y="1355"/>
                  </a:lnTo>
                  <a:cubicBezTo>
                    <a:pt x="106" y="1353"/>
                    <a:pt x="107" y="1351"/>
                    <a:pt x="108" y="1350"/>
                  </a:cubicBezTo>
                  <a:cubicBezTo>
                    <a:pt x="110" y="1349"/>
                    <a:pt x="112" y="1350"/>
                    <a:pt x="113" y="1351"/>
                  </a:cubicBezTo>
                  <a:lnTo>
                    <a:pt x="113" y="1351"/>
                  </a:lnTo>
                  <a:cubicBezTo>
                    <a:pt x="113" y="1353"/>
                    <a:pt x="113" y="1355"/>
                    <a:pt x="112" y="1356"/>
                  </a:cubicBezTo>
                  <a:cubicBezTo>
                    <a:pt x="110" y="1356"/>
                    <a:pt x="108" y="1356"/>
                    <a:pt x="107" y="1355"/>
                  </a:cubicBezTo>
                  <a:close/>
                  <a:moveTo>
                    <a:pt x="102" y="1343"/>
                  </a:moveTo>
                  <a:lnTo>
                    <a:pt x="102" y="1343"/>
                  </a:lnTo>
                  <a:cubicBezTo>
                    <a:pt x="101" y="1342"/>
                    <a:pt x="102" y="1340"/>
                    <a:pt x="103" y="1339"/>
                  </a:cubicBezTo>
                  <a:cubicBezTo>
                    <a:pt x="105" y="1338"/>
                    <a:pt x="106" y="1338"/>
                    <a:pt x="107" y="1340"/>
                  </a:cubicBezTo>
                  <a:lnTo>
                    <a:pt x="107" y="1340"/>
                  </a:lnTo>
                  <a:cubicBezTo>
                    <a:pt x="108" y="1341"/>
                    <a:pt x="108" y="1343"/>
                    <a:pt x="107" y="1344"/>
                  </a:cubicBezTo>
                  <a:cubicBezTo>
                    <a:pt x="105" y="1345"/>
                    <a:pt x="103" y="1345"/>
                    <a:pt x="102" y="1343"/>
                  </a:cubicBezTo>
                  <a:close/>
                  <a:moveTo>
                    <a:pt x="97" y="1332"/>
                  </a:moveTo>
                  <a:lnTo>
                    <a:pt x="97" y="1332"/>
                  </a:lnTo>
                  <a:cubicBezTo>
                    <a:pt x="96" y="1330"/>
                    <a:pt x="97" y="1328"/>
                    <a:pt x="98" y="1327"/>
                  </a:cubicBezTo>
                  <a:cubicBezTo>
                    <a:pt x="100" y="1326"/>
                    <a:pt x="101" y="1327"/>
                    <a:pt x="102" y="1328"/>
                  </a:cubicBezTo>
                  <a:lnTo>
                    <a:pt x="102" y="1328"/>
                  </a:lnTo>
                  <a:cubicBezTo>
                    <a:pt x="103" y="1330"/>
                    <a:pt x="103" y="1332"/>
                    <a:pt x="102" y="1333"/>
                  </a:cubicBezTo>
                  <a:cubicBezTo>
                    <a:pt x="100" y="1334"/>
                    <a:pt x="98" y="1333"/>
                    <a:pt x="97" y="1332"/>
                  </a:cubicBezTo>
                  <a:close/>
                  <a:moveTo>
                    <a:pt x="92" y="1320"/>
                  </a:moveTo>
                  <a:lnTo>
                    <a:pt x="92" y="1320"/>
                  </a:lnTo>
                  <a:cubicBezTo>
                    <a:pt x="91" y="1319"/>
                    <a:pt x="92" y="1317"/>
                    <a:pt x="93" y="1316"/>
                  </a:cubicBezTo>
                  <a:cubicBezTo>
                    <a:pt x="95" y="1315"/>
                    <a:pt x="97" y="1315"/>
                    <a:pt x="98" y="1317"/>
                  </a:cubicBezTo>
                  <a:lnTo>
                    <a:pt x="98" y="1317"/>
                  </a:lnTo>
                  <a:cubicBezTo>
                    <a:pt x="99" y="1318"/>
                    <a:pt x="98" y="1320"/>
                    <a:pt x="97" y="1321"/>
                  </a:cubicBezTo>
                  <a:cubicBezTo>
                    <a:pt x="95" y="1322"/>
                    <a:pt x="93" y="1322"/>
                    <a:pt x="92" y="1320"/>
                  </a:cubicBezTo>
                  <a:close/>
                  <a:moveTo>
                    <a:pt x="88" y="1309"/>
                  </a:moveTo>
                  <a:lnTo>
                    <a:pt x="88" y="1309"/>
                  </a:lnTo>
                  <a:cubicBezTo>
                    <a:pt x="87" y="1307"/>
                    <a:pt x="87" y="1305"/>
                    <a:pt x="89" y="1304"/>
                  </a:cubicBezTo>
                  <a:cubicBezTo>
                    <a:pt x="90" y="1303"/>
                    <a:pt x="92" y="1304"/>
                    <a:pt x="93" y="1305"/>
                  </a:cubicBezTo>
                  <a:lnTo>
                    <a:pt x="93" y="1305"/>
                  </a:lnTo>
                  <a:cubicBezTo>
                    <a:pt x="94" y="1307"/>
                    <a:pt x="94" y="1309"/>
                    <a:pt x="92" y="1309"/>
                  </a:cubicBezTo>
                  <a:cubicBezTo>
                    <a:pt x="91" y="1310"/>
                    <a:pt x="89" y="1310"/>
                    <a:pt x="88" y="1309"/>
                  </a:cubicBezTo>
                  <a:close/>
                  <a:moveTo>
                    <a:pt x="83" y="1297"/>
                  </a:moveTo>
                  <a:lnTo>
                    <a:pt x="83" y="1297"/>
                  </a:lnTo>
                  <a:cubicBezTo>
                    <a:pt x="82" y="1296"/>
                    <a:pt x="83" y="1294"/>
                    <a:pt x="84" y="1293"/>
                  </a:cubicBezTo>
                  <a:cubicBezTo>
                    <a:pt x="85" y="1292"/>
                    <a:pt x="87" y="1292"/>
                    <a:pt x="88" y="1294"/>
                  </a:cubicBezTo>
                  <a:lnTo>
                    <a:pt x="88" y="1294"/>
                  </a:lnTo>
                  <a:cubicBezTo>
                    <a:pt x="89" y="1295"/>
                    <a:pt x="89" y="1297"/>
                    <a:pt x="87" y="1298"/>
                  </a:cubicBezTo>
                  <a:cubicBezTo>
                    <a:pt x="86" y="1299"/>
                    <a:pt x="84" y="1298"/>
                    <a:pt x="83" y="1297"/>
                  </a:cubicBezTo>
                  <a:close/>
                  <a:moveTo>
                    <a:pt x="79" y="1285"/>
                  </a:moveTo>
                  <a:lnTo>
                    <a:pt x="79" y="1285"/>
                  </a:lnTo>
                  <a:cubicBezTo>
                    <a:pt x="78" y="1283"/>
                    <a:pt x="79" y="1281"/>
                    <a:pt x="80" y="1281"/>
                  </a:cubicBezTo>
                  <a:cubicBezTo>
                    <a:pt x="82" y="1280"/>
                    <a:pt x="84" y="1281"/>
                    <a:pt x="84" y="1282"/>
                  </a:cubicBezTo>
                  <a:lnTo>
                    <a:pt x="84" y="1282"/>
                  </a:lnTo>
                  <a:cubicBezTo>
                    <a:pt x="85" y="1284"/>
                    <a:pt x="84" y="1286"/>
                    <a:pt x="83" y="1286"/>
                  </a:cubicBezTo>
                  <a:cubicBezTo>
                    <a:pt x="81" y="1287"/>
                    <a:pt x="79" y="1286"/>
                    <a:pt x="79" y="1285"/>
                  </a:cubicBezTo>
                  <a:close/>
                  <a:moveTo>
                    <a:pt x="74" y="1273"/>
                  </a:moveTo>
                  <a:lnTo>
                    <a:pt x="74" y="1273"/>
                  </a:lnTo>
                  <a:cubicBezTo>
                    <a:pt x="74" y="1272"/>
                    <a:pt x="74" y="1270"/>
                    <a:pt x="76" y="1269"/>
                  </a:cubicBezTo>
                  <a:cubicBezTo>
                    <a:pt x="77" y="1268"/>
                    <a:pt x="79" y="1269"/>
                    <a:pt x="80" y="1270"/>
                  </a:cubicBezTo>
                  <a:lnTo>
                    <a:pt x="80" y="1270"/>
                  </a:lnTo>
                  <a:cubicBezTo>
                    <a:pt x="81" y="1272"/>
                    <a:pt x="80" y="1274"/>
                    <a:pt x="79" y="1275"/>
                  </a:cubicBezTo>
                  <a:cubicBezTo>
                    <a:pt x="77" y="1275"/>
                    <a:pt x="75" y="1275"/>
                    <a:pt x="74" y="1273"/>
                  </a:cubicBezTo>
                  <a:close/>
                  <a:moveTo>
                    <a:pt x="70" y="1261"/>
                  </a:moveTo>
                  <a:lnTo>
                    <a:pt x="70" y="1261"/>
                  </a:lnTo>
                  <a:cubicBezTo>
                    <a:pt x="70" y="1259"/>
                    <a:pt x="71" y="1257"/>
                    <a:pt x="72" y="1257"/>
                  </a:cubicBezTo>
                  <a:cubicBezTo>
                    <a:pt x="74" y="1256"/>
                    <a:pt x="76" y="1257"/>
                    <a:pt x="76" y="1259"/>
                  </a:cubicBezTo>
                  <a:lnTo>
                    <a:pt x="76" y="1259"/>
                  </a:lnTo>
                  <a:cubicBezTo>
                    <a:pt x="77" y="1261"/>
                    <a:pt x="76" y="1262"/>
                    <a:pt x="74" y="1263"/>
                  </a:cubicBezTo>
                  <a:cubicBezTo>
                    <a:pt x="72" y="1263"/>
                    <a:pt x="71" y="1262"/>
                    <a:pt x="70" y="1261"/>
                  </a:cubicBezTo>
                  <a:close/>
                  <a:moveTo>
                    <a:pt x="66" y="1249"/>
                  </a:moveTo>
                  <a:lnTo>
                    <a:pt x="66" y="1249"/>
                  </a:lnTo>
                  <a:cubicBezTo>
                    <a:pt x="66" y="1247"/>
                    <a:pt x="67" y="1245"/>
                    <a:pt x="68" y="1245"/>
                  </a:cubicBezTo>
                  <a:cubicBezTo>
                    <a:pt x="70" y="1245"/>
                    <a:pt x="72" y="1245"/>
                    <a:pt x="72" y="1247"/>
                  </a:cubicBezTo>
                  <a:lnTo>
                    <a:pt x="72" y="1247"/>
                  </a:lnTo>
                  <a:cubicBezTo>
                    <a:pt x="73" y="1249"/>
                    <a:pt x="72" y="1251"/>
                    <a:pt x="70" y="1251"/>
                  </a:cubicBezTo>
                  <a:cubicBezTo>
                    <a:pt x="69" y="1251"/>
                    <a:pt x="67" y="1251"/>
                    <a:pt x="66" y="1249"/>
                  </a:cubicBezTo>
                  <a:close/>
                  <a:moveTo>
                    <a:pt x="62" y="1237"/>
                  </a:moveTo>
                  <a:lnTo>
                    <a:pt x="62" y="1237"/>
                  </a:lnTo>
                  <a:cubicBezTo>
                    <a:pt x="62" y="1235"/>
                    <a:pt x="63" y="1234"/>
                    <a:pt x="65" y="1233"/>
                  </a:cubicBezTo>
                  <a:cubicBezTo>
                    <a:pt x="66" y="1233"/>
                    <a:pt x="68" y="1234"/>
                    <a:pt x="68" y="1235"/>
                  </a:cubicBezTo>
                  <a:lnTo>
                    <a:pt x="68" y="1235"/>
                  </a:lnTo>
                  <a:cubicBezTo>
                    <a:pt x="69" y="1237"/>
                    <a:pt x="68" y="1239"/>
                    <a:pt x="66" y="1239"/>
                  </a:cubicBezTo>
                  <a:cubicBezTo>
                    <a:pt x="65" y="1240"/>
                    <a:pt x="63" y="1239"/>
                    <a:pt x="62" y="1237"/>
                  </a:cubicBezTo>
                  <a:close/>
                  <a:moveTo>
                    <a:pt x="59" y="1225"/>
                  </a:moveTo>
                  <a:lnTo>
                    <a:pt x="59" y="1225"/>
                  </a:lnTo>
                  <a:cubicBezTo>
                    <a:pt x="58" y="1223"/>
                    <a:pt x="59" y="1222"/>
                    <a:pt x="61" y="1221"/>
                  </a:cubicBezTo>
                  <a:cubicBezTo>
                    <a:pt x="63" y="1221"/>
                    <a:pt x="64" y="1222"/>
                    <a:pt x="65" y="1223"/>
                  </a:cubicBezTo>
                  <a:lnTo>
                    <a:pt x="65" y="1223"/>
                  </a:lnTo>
                  <a:cubicBezTo>
                    <a:pt x="65" y="1225"/>
                    <a:pt x="64" y="1227"/>
                    <a:pt x="63" y="1227"/>
                  </a:cubicBezTo>
                  <a:cubicBezTo>
                    <a:pt x="61" y="1228"/>
                    <a:pt x="59" y="1227"/>
                    <a:pt x="59" y="1225"/>
                  </a:cubicBezTo>
                  <a:close/>
                  <a:moveTo>
                    <a:pt x="55" y="1213"/>
                  </a:moveTo>
                  <a:lnTo>
                    <a:pt x="55" y="1213"/>
                  </a:lnTo>
                  <a:cubicBezTo>
                    <a:pt x="55" y="1211"/>
                    <a:pt x="56" y="1210"/>
                    <a:pt x="57" y="1209"/>
                  </a:cubicBezTo>
                  <a:cubicBezTo>
                    <a:pt x="59" y="1209"/>
                    <a:pt x="61" y="1210"/>
                    <a:pt x="61" y="1211"/>
                  </a:cubicBezTo>
                  <a:lnTo>
                    <a:pt x="61" y="1211"/>
                  </a:lnTo>
                  <a:cubicBezTo>
                    <a:pt x="62" y="1213"/>
                    <a:pt x="61" y="1215"/>
                    <a:pt x="59" y="1215"/>
                  </a:cubicBezTo>
                  <a:cubicBezTo>
                    <a:pt x="58" y="1216"/>
                    <a:pt x="56" y="1215"/>
                    <a:pt x="55" y="1213"/>
                  </a:cubicBezTo>
                  <a:close/>
                  <a:moveTo>
                    <a:pt x="52" y="1201"/>
                  </a:moveTo>
                  <a:lnTo>
                    <a:pt x="52" y="1201"/>
                  </a:lnTo>
                  <a:cubicBezTo>
                    <a:pt x="51" y="1199"/>
                    <a:pt x="52" y="1198"/>
                    <a:pt x="54" y="1197"/>
                  </a:cubicBezTo>
                  <a:cubicBezTo>
                    <a:pt x="56" y="1197"/>
                    <a:pt x="57" y="1198"/>
                    <a:pt x="58" y="1199"/>
                  </a:cubicBezTo>
                  <a:lnTo>
                    <a:pt x="58" y="1199"/>
                  </a:lnTo>
                  <a:cubicBezTo>
                    <a:pt x="58" y="1201"/>
                    <a:pt x="57" y="1203"/>
                    <a:pt x="56" y="1203"/>
                  </a:cubicBezTo>
                  <a:cubicBezTo>
                    <a:pt x="54" y="1204"/>
                    <a:pt x="52" y="1203"/>
                    <a:pt x="52" y="1201"/>
                  </a:cubicBezTo>
                  <a:close/>
                  <a:moveTo>
                    <a:pt x="49" y="1189"/>
                  </a:moveTo>
                  <a:lnTo>
                    <a:pt x="49" y="1189"/>
                  </a:lnTo>
                  <a:cubicBezTo>
                    <a:pt x="48" y="1187"/>
                    <a:pt x="49" y="1186"/>
                    <a:pt x="51" y="1185"/>
                  </a:cubicBezTo>
                  <a:cubicBezTo>
                    <a:pt x="52" y="1185"/>
                    <a:pt x="54" y="1186"/>
                    <a:pt x="55" y="1187"/>
                  </a:cubicBezTo>
                  <a:lnTo>
                    <a:pt x="55" y="1187"/>
                  </a:lnTo>
                  <a:cubicBezTo>
                    <a:pt x="55" y="1189"/>
                    <a:pt x="54" y="1191"/>
                    <a:pt x="53" y="1191"/>
                  </a:cubicBezTo>
                  <a:cubicBezTo>
                    <a:pt x="51" y="1192"/>
                    <a:pt x="49" y="1191"/>
                    <a:pt x="49" y="1189"/>
                  </a:cubicBezTo>
                  <a:close/>
                  <a:moveTo>
                    <a:pt x="45" y="1177"/>
                  </a:moveTo>
                  <a:lnTo>
                    <a:pt x="45" y="1177"/>
                  </a:lnTo>
                  <a:cubicBezTo>
                    <a:pt x="45" y="1175"/>
                    <a:pt x="46" y="1173"/>
                    <a:pt x="48" y="1173"/>
                  </a:cubicBezTo>
                  <a:cubicBezTo>
                    <a:pt x="49" y="1172"/>
                    <a:pt x="51" y="1173"/>
                    <a:pt x="52" y="1175"/>
                  </a:cubicBezTo>
                  <a:lnTo>
                    <a:pt x="52" y="1175"/>
                  </a:lnTo>
                  <a:cubicBezTo>
                    <a:pt x="52" y="1177"/>
                    <a:pt x="51" y="1178"/>
                    <a:pt x="49" y="1179"/>
                  </a:cubicBezTo>
                  <a:cubicBezTo>
                    <a:pt x="48" y="1179"/>
                    <a:pt x="46" y="1178"/>
                    <a:pt x="45" y="1177"/>
                  </a:cubicBezTo>
                  <a:close/>
                  <a:moveTo>
                    <a:pt x="42" y="1165"/>
                  </a:moveTo>
                  <a:lnTo>
                    <a:pt x="42" y="1165"/>
                  </a:lnTo>
                  <a:cubicBezTo>
                    <a:pt x="42" y="1163"/>
                    <a:pt x="43" y="1161"/>
                    <a:pt x="45" y="1161"/>
                  </a:cubicBezTo>
                  <a:cubicBezTo>
                    <a:pt x="46" y="1160"/>
                    <a:pt x="48" y="1161"/>
                    <a:pt x="48" y="1163"/>
                  </a:cubicBezTo>
                  <a:lnTo>
                    <a:pt x="48" y="1163"/>
                  </a:lnTo>
                  <a:cubicBezTo>
                    <a:pt x="49" y="1165"/>
                    <a:pt x="48" y="1166"/>
                    <a:pt x="46" y="1167"/>
                  </a:cubicBezTo>
                  <a:cubicBezTo>
                    <a:pt x="45" y="1167"/>
                    <a:pt x="43" y="1166"/>
                    <a:pt x="42" y="1165"/>
                  </a:cubicBezTo>
                  <a:close/>
                  <a:moveTo>
                    <a:pt x="40" y="1153"/>
                  </a:moveTo>
                  <a:lnTo>
                    <a:pt x="40" y="1152"/>
                  </a:lnTo>
                  <a:cubicBezTo>
                    <a:pt x="39" y="1151"/>
                    <a:pt x="40" y="1149"/>
                    <a:pt x="42" y="1149"/>
                  </a:cubicBezTo>
                  <a:cubicBezTo>
                    <a:pt x="43" y="1148"/>
                    <a:pt x="45" y="1149"/>
                    <a:pt x="46" y="1151"/>
                  </a:cubicBezTo>
                  <a:lnTo>
                    <a:pt x="46" y="1151"/>
                  </a:lnTo>
                  <a:cubicBezTo>
                    <a:pt x="46" y="1152"/>
                    <a:pt x="45" y="1154"/>
                    <a:pt x="43" y="1155"/>
                  </a:cubicBezTo>
                  <a:cubicBezTo>
                    <a:pt x="42" y="1155"/>
                    <a:pt x="40" y="1154"/>
                    <a:pt x="40" y="1153"/>
                  </a:cubicBezTo>
                  <a:close/>
                  <a:moveTo>
                    <a:pt x="37" y="1140"/>
                  </a:moveTo>
                  <a:lnTo>
                    <a:pt x="37" y="1140"/>
                  </a:lnTo>
                  <a:cubicBezTo>
                    <a:pt x="36" y="1139"/>
                    <a:pt x="37" y="1137"/>
                    <a:pt x="39" y="1136"/>
                  </a:cubicBezTo>
                  <a:cubicBezTo>
                    <a:pt x="41" y="1136"/>
                    <a:pt x="42" y="1137"/>
                    <a:pt x="43" y="1139"/>
                  </a:cubicBezTo>
                  <a:lnTo>
                    <a:pt x="43" y="1139"/>
                  </a:lnTo>
                  <a:cubicBezTo>
                    <a:pt x="43" y="1140"/>
                    <a:pt x="42" y="1142"/>
                    <a:pt x="41" y="1142"/>
                  </a:cubicBezTo>
                  <a:cubicBezTo>
                    <a:pt x="39" y="1143"/>
                    <a:pt x="37" y="1142"/>
                    <a:pt x="37" y="1140"/>
                  </a:cubicBezTo>
                  <a:close/>
                  <a:moveTo>
                    <a:pt x="34" y="1128"/>
                  </a:moveTo>
                  <a:lnTo>
                    <a:pt x="34" y="1128"/>
                  </a:lnTo>
                  <a:cubicBezTo>
                    <a:pt x="34" y="1126"/>
                    <a:pt x="35" y="1125"/>
                    <a:pt x="36" y="1124"/>
                  </a:cubicBezTo>
                  <a:cubicBezTo>
                    <a:pt x="38" y="1124"/>
                    <a:pt x="40" y="1125"/>
                    <a:pt x="40" y="1126"/>
                  </a:cubicBezTo>
                  <a:lnTo>
                    <a:pt x="40" y="1126"/>
                  </a:lnTo>
                  <a:cubicBezTo>
                    <a:pt x="41" y="1128"/>
                    <a:pt x="40" y="1130"/>
                    <a:pt x="38" y="1130"/>
                  </a:cubicBezTo>
                  <a:cubicBezTo>
                    <a:pt x="36" y="1131"/>
                    <a:pt x="35" y="1130"/>
                    <a:pt x="34" y="1128"/>
                  </a:cubicBezTo>
                  <a:close/>
                  <a:moveTo>
                    <a:pt x="32" y="1116"/>
                  </a:moveTo>
                  <a:lnTo>
                    <a:pt x="32" y="1116"/>
                  </a:lnTo>
                  <a:cubicBezTo>
                    <a:pt x="31" y="1114"/>
                    <a:pt x="32" y="1112"/>
                    <a:pt x="34" y="1112"/>
                  </a:cubicBezTo>
                  <a:cubicBezTo>
                    <a:pt x="35" y="1112"/>
                    <a:pt x="37" y="1112"/>
                    <a:pt x="38" y="1114"/>
                  </a:cubicBezTo>
                  <a:lnTo>
                    <a:pt x="38" y="1114"/>
                  </a:lnTo>
                  <a:cubicBezTo>
                    <a:pt x="38" y="1116"/>
                    <a:pt x="37" y="1118"/>
                    <a:pt x="35" y="1118"/>
                  </a:cubicBezTo>
                  <a:cubicBezTo>
                    <a:pt x="34" y="1118"/>
                    <a:pt x="32" y="1118"/>
                    <a:pt x="32" y="1116"/>
                  </a:cubicBezTo>
                  <a:close/>
                  <a:moveTo>
                    <a:pt x="29" y="1104"/>
                  </a:moveTo>
                  <a:lnTo>
                    <a:pt x="29" y="1104"/>
                  </a:lnTo>
                  <a:cubicBezTo>
                    <a:pt x="29" y="1102"/>
                    <a:pt x="29" y="1100"/>
                    <a:pt x="31" y="1100"/>
                  </a:cubicBezTo>
                  <a:cubicBezTo>
                    <a:pt x="33" y="1099"/>
                    <a:pt x="35" y="1100"/>
                    <a:pt x="35" y="1102"/>
                  </a:cubicBezTo>
                  <a:lnTo>
                    <a:pt x="35" y="1102"/>
                  </a:lnTo>
                  <a:cubicBezTo>
                    <a:pt x="35" y="1104"/>
                    <a:pt x="35" y="1105"/>
                    <a:pt x="33" y="1106"/>
                  </a:cubicBezTo>
                  <a:cubicBezTo>
                    <a:pt x="31" y="1106"/>
                    <a:pt x="29" y="1105"/>
                    <a:pt x="29" y="1104"/>
                  </a:cubicBezTo>
                  <a:close/>
                  <a:moveTo>
                    <a:pt x="27" y="1091"/>
                  </a:moveTo>
                  <a:lnTo>
                    <a:pt x="27" y="1091"/>
                  </a:lnTo>
                  <a:cubicBezTo>
                    <a:pt x="26" y="1090"/>
                    <a:pt x="27" y="1088"/>
                    <a:pt x="29" y="1087"/>
                  </a:cubicBezTo>
                  <a:cubicBezTo>
                    <a:pt x="31" y="1087"/>
                    <a:pt x="32" y="1088"/>
                    <a:pt x="33" y="1090"/>
                  </a:cubicBezTo>
                  <a:lnTo>
                    <a:pt x="33" y="1090"/>
                  </a:lnTo>
                  <a:cubicBezTo>
                    <a:pt x="33" y="1091"/>
                    <a:pt x="32" y="1093"/>
                    <a:pt x="31" y="1093"/>
                  </a:cubicBezTo>
                  <a:cubicBezTo>
                    <a:pt x="29" y="1094"/>
                    <a:pt x="27" y="1093"/>
                    <a:pt x="27" y="1091"/>
                  </a:cubicBezTo>
                  <a:close/>
                  <a:moveTo>
                    <a:pt x="25" y="1079"/>
                  </a:moveTo>
                  <a:lnTo>
                    <a:pt x="25" y="1079"/>
                  </a:lnTo>
                  <a:cubicBezTo>
                    <a:pt x="24" y="1077"/>
                    <a:pt x="25" y="1076"/>
                    <a:pt x="27" y="1075"/>
                  </a:cubicBezTo>
                  <a:cubicBezTo>
                    <a:pt x="28" y="1075"/>
                    <a:pt x="30" y="1076"/>
                    <a:pt x="31" y="1077"/>
                  </a:cubicBezTo>
                  <a:lnTo>
                    <a:pt x="31" y="1077"/>
                  </a:lnTo>
                  <a:cubicBezTo>
                    <a:pt x="31" y="1079"/>
                    <a:pt x="30" y="1081"/>
                    <a:pt x="28" y="1081"/>
                  </a:cubicBezTo>
                  <a:cubicBezTo>
                    <a:pt x="27" y="1082"/>
                    <a:pt x="25" y="1081"/>
                    <a:pt x="25" y="1079"/>
                  </a:cubicBezTo>
                  <a:close/>
                  <a:moveTo>
                    <a:pt x="22" y="1067"/>
                  </a:moveTo>
                  <a:lnTo>
                    <a:pt x="22" y="1067"/>
                  </a:lnTo>
                  <a:cubicBezTo>
                    <a:pt x="22" y="1065"/>
                    <a:pt x="23" y="1063"/>
                    <a:pt x="24" y="1063"/>
                  </a:cubicBezTo>
                  <a:cubicBezTo>
                    <a:pt x="26" y="1062"/>
                    <a:pt x="28" y="1063"/>
                    <a:pt x="28" y="1065"/>
                  </a:cubicBezTo>
                  <a:lnTo>
                    <a:pt x="28" y="1065"/>
                  </a:lnTo>
                  <a:cubicBezTo>
                    <a:pt x="29" y="1067"/>
                    <a:pt x="28" y="1068"/>
                    <a:pt x="26" y="1069"/>
                  </a:cubicBezTo>
                  <a:cubicBezTo>
                    <a:pt x="25" y="1069"/>
                    <a:pt x="23" y="1068"/>
                    <a:pt x="22" y="1067"/>
                  </a:cubicBezTo>
                  <a:close/>
                  <a:moveTo>
                    <a:pt x="20" y="1054"/>
                  </a:moveTo>
                  <a:lnTo>
                    <a:pt x="20" y="1054"/>
                  </a:lnTo>
                  <a:cubicBezTo>
                    <a:pt x="20" y="1053"/>
                    <a:pt x="21" y="1051"/>
                    <a:pt x="22" y="1050"/>
                  </a:cubicBezTo>
                  <a:cubicBezTo>
                    <a:pt x="24" y="1050"/>
                    <a:pt x="26" y="1051"/>
                    <a:pt x="26" y="1053"/>
                  </a:cubicBezTo>
                  <a:lnTo>
                    <a:pt x="26" y="1053"/>
                  </a:lnTo>
                  <a:cubicBezTo>
                    <a:pt x="27" y="1054"/>
                    <a:pt x="26" y="1056"/>
                    <a:pt x="24" y="1056"/>
                  </a:cubicBezTo>
                  <a:cubicBezTo>
                    <a:pt x="23" y="1057"/>
                    <a:pt x="21" y="1056"/>
                    <a:pt x="20" y="1054"/>
                  </a:cubicBezTo>
                  <a:close/>
                  <a:moveTo>
                    <a:pt x="18" y="1042"/>
                  </a:moveTo>
                  <a:lnTo>
                    <a:pt x="18" y="1042"/>
                  </a:lnTo>
                  <a:cubicBezTo>
                    <a:pt x="18" y="1040"/>
                    <a:pt x="19" y="1039"/>
                    <a:pt x="21" y="1038"/>
                  </a:cubicBezTo>
                  <a:cubicBezTo>
                    <a:pt x="22" y="1038"/>
                    <a:pt x="24" y="1039"/>
                    <a:pt x="24" y="1040"/>
                  </a:cubicBezTo>
                  <a:lnTo>
                    <a:pt x="24" y="1040"/>
                  </a:lnTo>
                  <a:cubicBezTo>
                    <a:pt x="25" y="1042"/>
                    <a:pt x="24" y="1044"/>
                    <a:pt x="22" y="1044"/>
                  </a:cubicBezTo>
                  <a:cubicBezTo>
                    <a:pt x="21" y="1045"/>
                    <a:pt x="19" y="1044"/>
                    <a:pt x="18" y="1042"/>
                  </a:cubicBezTo>
                  <a:close/>
                  <a:moveTo>
                    <a:pt x="17" y="1030"/>
                  </a:moveTo>
                  <a:lnTo>
                    <a:pt x="17" y="1030"/>
                  </a:lnTo>
                  <a:cubicBezTo>
                    <a:pt x="16" y="1028"/>
                    <a:pt x="17" y="1026"/>
                    <a:pt x="19" y="1026"/>
                  </a:cubicBezTo>
                  <a:cubicBezTo>
                    <a:pt x="20" y="1025"/>
                    <a:pt x="22" y="1026"/>
                    <a:pt x="23" y="1028"/>
                  </a:cubicBezTo>
                  <a:lnTo>
                    <a:pt x="23" y="1028"/>
                  </a:lnTo>
                  <a:cubicBezTo>
                    <a:pt x="23" y="1030"/>
                    <a:pt x="22" y="1031"/>
                    <a:pt x="20" y="1032"/>
                  </a:cubicBezTo>
                  <a:cubicBezTo>
                    <a:pt x="19" y="1032"/>
                    <a:pt x="17" y="1031"/>
                    <a:pt x="17" y="1030"/>
                  </a:cubicBezTo>
                  <a:close/>
                  <a:moveTo>
                    <a:pt x="15" y="1017"/>
                  </a:moveTo>
                  <a:lnTo>
                    <a:pt x="15" y="1017"/>
                  </a:lnTo>
                  <a:cubicBezTo>
                    <a:pt x="14" y="1016"/>
                    <a:pt x="15" y="1014"/>
                    <a:pt x="17" y="1013"/>
                  </a:cubicBezTo>
                  <a:cubicBezTo>
                    <a:pt x="19" y="1013"/>
                    <a:pt x="20" y="1014"/>
                    <a:pt x="21" y="1016"/>
                  </a:cubicBezTo>
                  <a:lnTo>
                    <a:pt x="21" y="1016"/>
                  </a:lnTo>
                  <a:cubicBezTo>
                    <a:pt x="21" y="1017"/>
                    <a:pt x="20" y="1019"/>
                    <a:pt x="19" y="1019"/>
                  </a:cubicBezTo>
                  <a:cubicBezTo>
                    <a:pt x="17" y="1020"/>
                    <a:pt x="15" y="1019"/>
                    <a:pt x="15" y="1017"/>
                  </a:cubicBezTo>
                  <a:close/>
                  <a:moveTo>
                    <a:pt x="13" y="1005"/>
                  </a:moveTo>
                  <a:lnTo>
                    <a:pt x="13" y="1005"/>
                  </a:lnTo>
                  <a:cubicBezTo>
                    <a:pt x="13" y="1003"/>
                    <a:pt x="14" y="1001"/>
                    <a:pt x="15" y="1001"/>
                  </a:cubicBezTo>
                  <a:cubicBezTo>
                    <a:pt x="17" y="1000"/>
                    <a:pt x="19" y="1001"/>
                    <a:pt x="19" y="1003"/>
                  </a:cubicBezTo>
                  <a:lnTo>
                    <a:pt x="19" y="1003"/>
                  </a:lnTo>
                  <a:cubicBezTo>
                    <a:pt x="20" y="1005"/>
                    <a:pt x="19" y="1007"/>
                    <a:pt x="17" y="1007"/>
                  </a:cubicBezTo>
                  <a:cubicBezTo>
                    <a:pt x="15" y="1007"/>
                    <a:pt x="14" y="1006"/>
                    <a:pt x="13" y="1005"/>
                  </a:cubicBezTo>
                  <a:close/>
                  <a:moveTo>
                    <a:pt x="12" y="992"/>
                  </a:moveTo>
                  <a:lnTo>
                    <a:pt x="12" y="992"/>
                  </a:lnTo>
                  <a:cubicBezTo>
                    <a:pt x="11" y="991"/>
                    <a:pt x="12" y="989"/>
                    <a:pt x="14" y="989"/>
                  </a:cubicBezTo>
                  <a:cubicBezTo>
                    <a:pt x="15" y="988"/>
                    <a:pt x="17" y="989"/>
                    <a:pt x="18" y="991"/>
                  </a:cubicBezTo>
                  <a:lnTo>
                    <a:pt x="18" y="991"/>
                  </a:lnTo>
                  <a:cubicBezTo>
                    <a:pt x="18" y="992"/>
                    <a:pt x="17" y="994"/>
                    <a:pt x="15" y="995"/>
                  </a:cubicBezTo>
                  <a:cubicBezTo>
                    <a:pt x="14" y="995"/>
                    <a:pt x="12" y="994"/>
                    <a:pt x="12" y="992"/>
                  </a:cubicBezTo>
                  <a:close/>
                  <a:moveTo>
                    <a:pt x="10" y="980"/>
                  </a:moveTo>
                  <a:lnTo>
                    <a:pt x="10" y="980"/>
                  </a:lnTo>
                  <a:cubicBezTo>
                    <a:pt x="10" y="978"/>
                    <a:pt x="11" y="977"/>
                    <a:pt x="12" y="976"/>
                  </a:cubicBezTo>
                  <a:cubicBezTo>
                    <a:pt x="14" y="976"/>
                    <a:pt x="16" y="977"/>
                    <a:pt x="16" y="978"/>
                  </a:cubicBezTo>
                  <a:lnTo>
                    <a:pt x="16" y="978"/>
                  </a:lnTo>
                  <a:cubicBezTo>
                    <a:pt x="17" y="980"/>
                    <a:pt x="16" y="982"/>
                    <a:pt x="14" y="982"/>
                  </a:cubicBezTo>
                  <a:cubicBezTo>
                    <a:pt x="12" y="983"/>
                    <a:pt x="11" y="982"/>
                    <a:pt x="10" y="980"/>
                  </a:cubicBezTo>
                  <a:close/>
                  <a:moveTo>
                    <a:pt x="9" y="968"/>
                  </a:moveTo>
                  <a:lnTo>
                    <a:pt x="9" y="968"/>
                  </a:lnTo>
                  <a:cubicBezTo>
                    <a:pt x="8" y="966"/>
                    <a:pt x="9" y="964"/>
                    <a:pt x="11" y="964"/>
                  </a:cubicBezTo>
                  <a:cubicBezTo>
                    <a:pt x="13" y="963"/>
                    <a:pt x="14" y="964"/>
                    <a:pt x="15" y="966"/>
                  </a:cubicBezTo>
                  <a:lnTo>
                    <a:pt x="15" y="966"/>
                  </a:lnTo>
                  <a:cubicBezTo>
                    <a:pt x="15" y="968"/>
                    <a:pt x="14" y="969"/>
                    <a:pt x="13" y="970"/>
                  </a:cubicBezTo>
                  <a:cubicBezTo>
                    <a:pt x="11" y="970"/>
                    <a:pt x="9" y="969"/>
                    <a:pt x="9" y="968"/>
                  </a:cubicBezTo>
                  <a:close/>
                  <a:moveTo>
                    <a:pt x="8" y="955"/>
                  </a:moveTo>
                  <a:lnTo>
                    <a:pt x="8" y="955"/>
                  </a:lnTo>
                  <a:cubicBezTo>
                    <a:pt x="7" y="953"/>
                    <a:pt x="8" y="952"/>
                    <a:pt x="10" y="951"/>
                  </a:cubicBezTo>
                  <a:cubicBezTo>
                    <a:pt x="11" y="951"/>
                    <a:pt x="13" y="952"/>
                    <a:pt x="14" y="953"/>
                  </a:cubicBezTo>
                  <a:lnTo>
                    <a:pt x="14" y="953"/>
                  </a:lnTo>
                  <a:cubicBezTo>
                    <a:pt x="14" y="955"/>
                    <a:pt x="13" y="957"/>
                    <a:pt x="11" y="957"/>
                  </a:cubicBezTo>
                  <a:cubicBezTo>
                    <a:pt x="10" y="958"/>
                    <a:pt x="8" y="957"/>
                    <a:pt x="8" y="955"/>
                  </a:cubicBezTo>
                  <a:close/>
                  <a:moveTo>
                    <a:pt x="7" y="943"/>
                  </a:moveTo>
                  <a:lnTo>
                    <a:pt x="7" y="943"/>
                  </a:lnTo>
                  <a:cubicBezTo>
                    <a:pt x="6" y="941"/>
                    <a:pt x="7" y="939"/>
                    <a:pt x="9" y="939"/>
                  </a:cubicBezTo>
                  <a:cubicBezTo>
                    <a:pt x="10" y="938"/>
                    <a:pt x="12" y="939"/>
                    <a:pt x="13" y="941"/>
                  </a:cubicBezTo>
                  <a:lnTo>
                    <a:pt x="13" y="941"/>
                  </a:lnTo>
                  <a:cubicBezTo>
                    <a:pt x="13" y="943"/>
                    <a:pt x="12" y="944"/>
                    <a:pt x="10" y="945"/>
                  </a:cubicBezTo>
                  <a:cubicBezTo>
                    <a:pt x="9" y="945"/>
                    <a:pt x="7" y="944"/>
                    <a:pt x="7" y="943"/>
                  </a:cubicBezTo>
                  <a:close/>
                  <a:moveTo>
                    <a:pt x="6" y="930"/>
                  </a:moveTo>
                  <a:lnTo>
                    <a:pt x="6" y="930"/>
                  </a:lnTo>
                  <a:cubicBezTo>
                    <a:pt x="5" y="929"/>
                    <a:pt x="6" y="927"/>
                    <a:pt x="8" y="926"/>
                  </a:cubicBezTo>
                  <a:cubicBezTo>
                    <a:pt x="9" y="926"/>
                    <a:pt x="11" y="927"/>
                    <a:pt x="12" y="928"/>
                  </a:cubicBezTo>
                  <a:lnTo>
                    <a:pt x="12" y="928"/>
                  </a:lnTo>
                  <a:cubicBezTo>
                    <a:pt x="12" y="930"/>
                    <a:pt x="11" y="932"/>
                    <a:pt x="9" y="932"/>
                  </a:cubicBezTo>
                  <a:cubicBezTo>
                    <a:pt x="8" y="933"/>
                    <a:pt x="6" y="932"/>
                    <a:pt x="6" y="930"/>
                  </a:cubicBezTo>
                  <a:close/>
                  <a:moveTo>
                    <a:pt x="5" y="918"/>
                  </a:moveTo>
                  <a:lnTo>
                    <a:pt x="5" y="918"/>
                  </a:lnTo>
                  <a:cubicBezTo>
                    <a:pt x="4" y="916"/>
                    <a:pt x="5" y="914"/>
                    <a:pt x="7" y="914"/>
                  </a:cubicBezTo>
                  <a:cubicBezTo>
                    <a:pt x="8" y="913"/>
                    <a:pt x="10" y="914"/>
                    <a:pt x="11" y="916"/>
                  </a:cubicBezTo>
                  <a:lnTo>
                    <a:pt x="11" y="916"/>
                  </a:lnTo>
                  <a:cubicBezTo>
                    <a:pt x="11" y="918"/>
                    <a:pt x="10" y="919"/>
                    <a:pt x="8" y="920"/>
                  </a:cubicBezTo>
                  <a:cubicBezTo>
                    <a:pt x="7" y="920"/>
                    <a:pt x="5" y="919"/>
                    <a:pt x="5" y="918"/>
                  </a:cubicBezTo>
                  <a:close/>
                  <a:moveTo>
                    <a:pt x="4" y="905"/>
                  </a:moveTo>
                  <a:lnTo>
                    <a:pt x="4" y="905"/>
                  </a:lnTo>
                  <a:cubicBezTo>
                    <a:pt x="3" y="904"/>
                    <a:pt x="4" y="902"/>
                    <a:pt x="6" y="901"/>
                  </a:cubicBezTo>
                  <a:cubicBezTo>
                    <a:pt x="8" y="901"/>
                    <a:pt x="9" y="902"/>
                    <a:pt x="10" y="904"/>
                  </a:cubicBezTo>
                  <a:lnTo>
                    <a:pt x="10" y="904"/>
                  </a:lnTo>
                  <a:cubicBezTo>
                    <a:pt x="10" y="905"/>
                    <a:pt x="9" y="907"/>
                    <a:pt x="8" y="907"/>
                  </a:cubicBezTo>
                  <a:cubicBezTo>
                    <a:pt x="6" y="908"/>
                    <a:pt x="4" y="907"/>
                    <a:pt x="4" y="905"/>
                  </a:cubicBezTo>
                  <a:close/>
                  <a:moveTo>
                    <a:pt x="3" y="893"/>
                  </a:moveTo>
                  <a:lnTo>
                    <a:pt x="3" y="893"/>
                  </a:lnTo>
                  <a:cubicBezTo>
                    <a:pt x="3" y="891"/>
                    <a:pt x="3" y="889"/>
                    <a:pt x="5" y="889"/>
                  </a:cubicBezTo>
                  <a:cubicBezTo>
                    <a:pt x="7" y="888"/>
                    <a:pt x="9" y="889"/>
                    <a:pt x="9" y="891"/>
                  </a:cubicBezTo>
                  <a:lnTo>
                    <a:pt x="9" y="891"/>
                  </a:lnTo>
                  <a:cubicBezTo>
                    <a:pt x="9" y="893"/>
                    <a:pt x="9" y="894"/>
                    <a:pt x="7" y="895"/>
                  </a:cubicBezTo>
                  <a:cubicBezTo>
                    <a:pt x="5" y="895"/>
                    <a:pt x="3" y="894"/>
                    <a:pt x="3" y="893"/>
                  </a:cubicBezTo>
                  <a:close/>
                  <a:moveTo>
                    <a:pt x="2" y="880"/>
                  </a:moveTo>
                  <a:lnTo>
                    <a:pt x="2" y="880"/>
                  </a:lnTo>
                  <a:cubicBezTo>
                    <a:pt x="2" y="879"/>
                    <a:pt x="3" y="877"/>
                    <a:pt x="4" y="876"/>
                  </a:cubicBezTo>
                  <a:cubicBezTo>
                    <a:pt x="6" y="876"/>
                    <a:pt x="8" y="877"/>
                    <a:pt x="8" y="879"/>
                  </a:cubicBezTo>
                  <a:lnTo>
                    <a:pt x="8" y="879"/>
                  </a:lnTo>
                  <a:cubicBezTo>
                    <a:pt x="9" y="880"/>
                    <a:pt x="8" y="882"/>
                    <a:pt x="6" y="882"/>
                  </a:cubicBezTo>
                  <a:cubicBezTo>
                    <a:pt x="4" y="883"/>
                    <a:pt x="3" y="882"/>
                    <a:pt x="2" y="880"/>
                  </a:cubicBezTo>
                  <a:close/>
                  <a:moveTo>
                    <a:pt x="2" y="868"/>
                  </a:moveTo>
                  <a:lnTo>
                    <a:pt x="2" y="868"/>
                  </a:lnTo>
                  <a:cubicBezTo>
                    <a:pt x="1" y="866"/>
                    <a:pt x="2" y="864"/>
                    <a:pt x="4" y="864"/>
                  </a:cubicBezTo>
                  <a:cubicBezTo>
                    <a:pt x="5" y="863"/>
                    <a:pt x="7" y="864"/>
                    <a:pt x="8" y="866"/>
                  </a:cubicBezTo>
                  <a:lnTo>
                    <a:pt x="8" y="866"/>
                  </a:lnTo>
                  <a:cubicBezTo>
                    <a:pt x="8" y="868"/>
                    <a:pt x="7" y="869"/>
                    <a:pt x="6" y="870"/>
                  </a:cubicBezTo>
                  <a:cubicBezTo>
                    <a:pt x="4" y="870"/>
                    <a:pt x="2" y="869"/>
                    <a:pt x="2" y="868"/>
                  </a:cubicBezTo>
                  <a:close/>
                  <a:moveTo>
                    <a:pt x="1" y="855"/>
                  </a:moveTo>
                  <a:lnTo>
                    <a:pt x="1" y="855"/>
                  </a:lnTo>
                  <a:cubicBezTo>
                    <a:pt x="1" y="854"/>
                    <a:pt x="2" y="852"/>
                    <a:pt x="3" y="851"/>
                  </a:cubicBezTo>
                  <a:cubicBezTo>
                    <a:pt x="5" y="851"/>
                    <a:pt x="7" y="852"/>
                    <a:pt x="7" y="854"/>
                  </a:cubicBezTo>
                  <a:lnTo>
                    <a:pt x="7" y="854"/>
                  </a:lnTo>
                  <a:cubicBezTo>
                    <a:pt x="8" y="855"/>
                    <a:pt x="7" y="857"/>
                    <a:pt x="5" y="857"/>
                  </a:cubicBezTo>
                  <a:cubicBezTo>
                    <a:pt x="3" y="858"/>
                    <a:pt x="2" y="857"/>
                    <a:pt x="1" y="855"/>
                  </a:cubicBezTo>
                  <a:close/>
                  <a:moveTo>
                    <a:pt x="1" y="843"/>
                  </a:moveTo>
                  <a:lnTo>
                    <a:pt x="1" y="843"/>
                  </a:lnTo>
                  <a:cubicBezTo>
                    <a:pt x="0" y="841"/>
                    <a:pt x="1" y="839"/>
                    <a:pt x="3" y="839"/>
                  </a:cubicBezTo>
                  <a:cubicBezTo>
                    <a:pt x="5" y="838"/>
                    <a:pt x="6" y="839"/>
                    <a:pt x="7" y="841"/>
                  </a:cubicBezTo>
                  <a:lnTo>
                    <a:pt x="7" y="841"/>
                  </a:lnTo>
                  <a:cubicBezTo>
                    <a:pt x="7" y="843"/>
                    <a:pt x="6" y="844"/>
                    <a:pt x="5" y="845"/>
                  </a:cubicBezTo>
                  <a:cubicBezTo>
                    <a:pt x="3" y="845"/>
                    <a:pt x="1" y="844"/>
                    <a:pt x="1" y="843"/>
                  </a:cubicBezTo>
                  <a:close/>
                  <a:moveTo>
                    <a:pt x="0" y="830"/>
                  </a:moveTo>
                  <a:lnTo>
                    <a:pt x="0" y="830"/>
                  </a:lnTo>
                  <a:cubicBezTo>
                    <a:pt x="0" y="829"/>
                    <a:pt x="1" y="827"/>
                    <a:pt x="3" y="826"/>
                  </a:cubicBezTo>
                  <a:cubicBezTo>
                    <a:pt x="4" y="826"/>
                    <a:pt x="6" y="827"/>
                    <a:pt x="6" y="829"/>
                  </a:cubicBezTo>
                  <a:lnTo>
                    <a:pt x="6" y="829"/>
                  </a:lnTo>
                  <a:cubicBezTo>
                    <a:pt x="7" y="830"/>
                    <a:pt x="6" y="832"/>
                    <a:pt x="4" y="832"/>
                  </a:cubicBezTo>
                  <a:cubicBezTo>
                    <a:pt x="3" y="833"/>
                    <a:pt x="1" y="832"/>
                    <a:pt x="0" y="830"/>
                  </a:cubicBezTo>
                  <a:close/>
                  <a:moveTo>
                    <a:pt x="0" y="818"/>
                  </a:moveTo>
                  <a:lnTo>
                    <a:pt x="0" y="818"/>
                  </a:lnTo>
                  <a:cubicBezTo>
                    <a:pt x="0" y="816"/>
                    <a:pt x="1" y="814"/>
                    <a:pt x="2" y="814"/>
                  </a:cubicBezTo>
                  <a:cubicBezTo>
                    <a:pt x="4" y="813"/>
                    <a:pt x="6" y="814"/>
                    <a:pt x="6" y="816"/>
                  </a:cubicBezTo>
                  <a:lnTo>
                    <a:pt x="6" y="816"/>
                  </a:lnTo>
                  <a:cubicBezTo>
                    <a:pt x="7" y="818"/>
                    <a:pt x="6" y="819"/>
                    <a:pt x="4" y="820"/>
                  </a:cubicBezTo>
                  <a:cubicBezTo>
                    <a:pt x="2" y="820"/>
                    <a:pt x="1" y="819"/>
                    <a:pt x="0" y="818"/>
                  </a:cubicBezTo>
                  <a:close/>
                  <a:moveTo>
                    <a:pt x="0" y="805"/>
                  </a:moveTo>
                  <a:lnTo>
                    <a:pt x="0" y="805"/>
                  </a:lnTo>
                  <a:cubicBezTo>
                    <a:pt x="0" y="804"/>
                    <a:pt x="1" y="802"/>
                    <a:pt x="2" y="801"/>
                  </a:cubicBezTo>
                  <a:cubicBezTo>
                    <a:pt x="4" y="801"/>
                    <a:pt x="6" y="802"/>
                    <a:pt x="6" y="804"/>
                  </a:cubicBezTo>
                  <a:lnTo>
                    <a:pt x="6" y="804"/>
                  </a:lnTo>
                  <a:cubicBezTo>
                    <a:pt x="7" y="805"/>
                    <a:pt x="6" y="807"/>
                    <a:pt x="4" y="807"/>
                  </a:cubicBezTo>
                  <a:cubicBezTo>
                    <a:pt x="2" y="808"/>
                    <a:pt x="1" y="807"/>
                    <a:pt x="0" y="805"/>
                  </a:cubicBezTo>
                  <a:close/>
                  <a:moveTo>
                    <a:pt x="0" y="792"/>
                  </a:moveTo>
                  <a:lnTo>
                    <a:pt x="0" y="792"/>
                  </a:lnTo>
                  <a:cubicBezTo>
                    <a:pt x="0" y="790"/>
                    <a:pt x="1" y="789"/>
                    <a:pt x="3" y="789"/>
                  </a:cubicBezTo>
                  <a:cubicBezTo>
                    <a:pt x="5" y="789"/>
                    <a:pt x="6" y="790"/>
                    <a:pt x="6" y="792"/>
                  </a:cubicBezTo>
                  <a:lnTo>
                    <a:pt x="6" y="792"/>
                  </a:lnTo>
                  <a:cubicBezTo>
                    <a:pt x="6" y="794"/>
                    <a:pt x="5" y="795"/>
                    <a:pt x="3" y="795"/>
                  </a:cubicBezTo>
                  <a:cubicBezTo>
                    <a:pt x="1" y="795"/>
                    <a:pt x="0" y="794"/>
                    <a:pt x="0" y="792"/>
                  </a:cubicBezTo>
                  <a:close/>
                  <a:moveTo>
                    <a:pt x="0" y="779"/>
                  </a:moveTo>
                  <a:lnTo>
                    <a:pt x="0" y="779"/>
                  </a:lnTo>
                  <a:cubicBezTo>
                    <a:pt x="0" y="778"/>
                    <a:pt x="1" y="776"/>
                    <a:pt x="3" y="776"/>
                  </a:cubicBezTo>
                  <a:cubicBezTo>
                    <a:pt x="5" y="776"/>
                    <a:pt x="6" y="778"/>
                    <a:pt x="6" y="779"/>
                  </a:cubicBezTo>
                  <a:lnTo>
                    <a:pt x="6" y="779"/>
                  </a:lnTo>
                  <a:cubicBezTo>
                    <a:pt x="6" y="781"/>
                    <a:pt x="5" y="783"/>
                    <a:pt x="3" y="783"/>
                  </a:cubicBezTo>
                  <a:cubicBezTo>
                    <a:pt x="1" y="783"/>
                    <a:pt x="0" y="781"/>
                    <a:pt x="0" y="779"/>
                  </a:cubicBezTo>
                  <a:close/>
                  <a:moveTo>
                    <a:pt x="0" y="767"/>
                  </a:moveTo>
                  <a:lnTo>
                    <a:pt x="0" y="767"/>
                  </a:lnTo>
                  <a:cubicBezTo>
                    <a:pt x="0" y="765"/>
                    <a:pt x="2" y="764"/>
                    <a:pt x="3" y="764"/>
                  </a:cubicBezTo>
                  <a:cubicBezTo>
                    <a:pt x="5" y="764"/>
                    <a:pt x="6" y="765"/>
                    <a:pt x="6" y="767"/>
                  </a:cubicBezTo>
                  <a:lnTo>
                    <a:pt x="6" y="767"/>
                  </a:lnTo>
                  <a:cubicBezTo>
                    <a:pt x="6" y="769"/>
                    <a:pt x="5" y="770"/>
                    <a:pt x="3" y="770"/>
                  </a:cubicBezTo>
                  <a:cubicBezTo>
                    <a:pt x="2" y="770"/>
                    <a:pt x="0" y="769"/>
                    <a:pt x="0" y="767"/>
                  </a:cubicBezTo>
                  <a:close/>
                  <a:moveTo>
                    <a:pt x="0" y="754"/>
                  </a:moveTo>
                  <a:lnTo>
                    <a:pt x="0" y="754"/>
                  </a:lnTo>
                  <a:cubicBezTo>
                    <a:pt x="0" y="753"/>
                    <a:pt x="2" y="751"/>
                    <a:pt x="4" y="751"/>
                  </a:cubicBezTo>
                  <a:cubicBezTo>
                    <a:pt x="5" y="751"/>
                    <a:pt x="7" y="753"/>
                    <a:pt x="7" y="754"/>
                  </a:cubicBezTo>
                  <a:lnTo>
                    <a:pt x="7" y="754"/>
                  </a:lnTo>
                  <a:cubicBezTo>
                    <a:pt x="7" y="756"/>
                    <a:pt x="5" y="758"/>
                    <a:pt x="4" y="758"/>
                  </a:cubicBezTo>
                  <a:cubicBezTo>
                    <a:pt x="2" y="758"/>
                    <a:pt x="0" y="756"/>
                    <a:pt x="0" y="754"/>
                  </a:cubicBezTo>
                  <a:close/>
                  <a:moveTo>
                    <a:pt x="1" y="742"/>
                  </a:moveTo>
                  <a:lnTo>
                    <a:pt x="1" y="742"/>
                  </a:lnTo>
                  <a:cubicBezTo>
                    <a:pt x="1" y="740"/>
                    <a:pt x="2" y="739"/>
                    <a:pt x="4" y="739"/>
                  </a:cubicBezTo>
                  <a:cubicBezTo>
                    <a:pt x="6" y="739"/>
                    <a:pt x="7" y="740"/>
                    <a:pt x="7" y="742"/>
                  </a:cubicBezTo>
                  <a:lnTo>
                    <a:pt x="7" y="742"/>
                  </a:lnTo>
                  <a:cubicBezTo>
                    <a:pt x="7" y="744"/>
                    <a:pt x="6" y="745"/>
                    <a:pt x="4" y="745"/>
                  </a:cubicBezTo>
                  <a:cubicBezTo>
                    <a:pt x="2" y="745"/>
                    <a:pt x="1" y="744"/>
                    <a:pt x="1" y="742"/>
                  </a:cubicBezTo>
                  <a:close/>
                  <a:moveTo>
                    <a:pt x="1" y="729"/>
                  </a:moveTo>
                  <a:lnTo>
                    <a:pt x="1" y="729"/>
                  </a:lnTo>
                  <a:cubicBezTo>
                    <a:pt x="1" y="728"/>
                    <a:pt x="3" y="726"/>
                    <a:pt x="4" y="726"/>
                  </a:cubicBezTo>
                  <a:cubicBezTo>
                    <a:pt x="6" y="726"/>
                    <a:pt x="7" y="728"/>
                    <a:pt x="7" y="729"/>
                  </a:cubicBezTo>
                  <a:lnTo>
                    <a:pt x="7" y="729"/>
                  </a:lnTo>
                  <a:cubicBezTo>
                    <a:pt x="7" y="731"/>
                    <a:pt x="6" y="733"/>
                    <a:pt x="4" y="733"/>
                  </a:cubicBezTo>
                  <a:cubicBezTo>
                    <a:pt x="3" y="733"/>
                    <a:pt x="1" y="731"/>
                    <a:pt x="1" y="729"/>
                  </a:cubicBezTo>
                  <a:close/>
                  <a:moveTo>
                    <a:pt x="2" y="717"/>
                  </a:moveTo>
                  <a:lnTo>
                    <a:pt x="2" y="717"/>
                  </a:lnTo>
                  <a:cubicBezTo>
                    <a:pt x="2" y="715"/>
                    <a:pt x="3" y="714"/>
                    <a:pt x="5" y="714"/>
                  </a:cubicBezTo>
                  <a:cubicBezTo>
                    <a:pt x="6" y="714"/>
                    <a:pt x="8" y="715"/>
                    <a:pt x="8" y="717"/>
                  </a:cubicBezTo>
                  <a:lnTo>
                    <a:pt x="8" y="717"/>
                  </a:lnTo>
                  <a:cubicBezTo>
                    <a:pt x="8" y="719"/>
                    <a:pt x="6" y="720"/>
                    <a:pt x="5" y="720"/>
                  </a:cubicBezTo>
                  <a:cubicBezTo>
                    <a:pt x="3" y="720"/>
                    <a:pt x="2" y="719"/>
                    <a:pt x="2" y="717"/>
                  </a:cubicBezTo>
                  <a:close/>
                  <a:moveTo>
                    <a:pt x="2" y="704"/>
                  </a:moveTo>
                  <a:lnTo>
                    <a:pt x="2" y="704"/>
                  </a:lnTo>
                  <a:cubicBezTo>
                    <a:pt x="2" y="703"/>
                    <a:pt x="4" y="701"/>
                    <a:pt x="5" y="701"/>
                  </a:cubicBezTo>
                  <a:cubicBezTo>
                    <a:pt x="7" y="701"/>
                    <a:pt x="8" y="703"/>
                    <a:pt x="8" y="704"/>
                  </a:cubicBezTo>
                  <a:lnTo>
                    <a:pt x="8" y="704"/>
                  </a:lnTo>
                  <a:cubicBezTo>
                    <a:pt x="8" y="706"/>
                    <a:pt x="7" y="708"/>
                    <a:pt x="5" y="708"/>
                  </a:cubicBezTo>
                  <a:cubicBezTo>
                    <a:pt x="4" y="708"/>
                    <a:pt x="2" y="706"/>
                    <a:pt x="2" y="704"/>
                  </a:cubicBezTo>
                  <a:close/>
                  <a:moveTo>
                    <a:pt x="3" y="692"/>
                  </a:moveTo>
                  <a:lnTo>
                    <a:pt x="3" y="692"/>
                  </a:lnTo>
                  <a:cubicBezTo>
                    <a:pt x="3" y="690"/>
                    <a:pt x="4" y="689"/>
                    <a:pt x="6" y="689"/>
                  </a:cubicBezTo>
                  <a:cubicBezTo>
                    <a:pt x="8" y="689"/>
                    <a:pt x="9" y="690"/>
                    <a:pt x="9" y="692"/>
                  </a:cubicBezTo>
                  <a:lnTo>
                    <a:pt x="9" y="692"/>
                  </a:lnTo>
                  <a:cubicBezTo>
                    <a:pt x="9" y="694"/>
                    <a:pt x="8" y="695"/>
                    <a:pt x="6" y="695"/>
                  </a:cubicBezTo>
                  <a:cubicBezTo>
                    <a:pt x="4" y="695"/>
                    <a:pt x="3" y="694"/>
                    <a:pt x="3" y="692"/>
                  </a:cubicBezTo>
                  <a:close/>
                  <a:moveTo>
                    <a:pt x="4" y="679"/>
                  </a:moveTo>
                  <a:lnTo>
                    <a:pt x="4" y="679"/>
                  </a:lnTo>
                  <a:cubicBezTo>
                    <a:pt x="4" y="678"/>
                    <a:pt x="5" y="676"/>
                    <a:pt x="7" y="676"/>
                  </a:cubicBezTo>
                  <a:cubicBezTo>
                    <a:pt x="9" y="676"/>
                    <a:pt x="10" y="678"/>
                    <a:pt x="10" y="679"/>
                  </a:cubicBezTo>
                  <a:lnTo>
                    <a:pt x="10" y="679"/>
                  </a:lnTo>
                  <a:cubicBezTo>
                    <a:pt x="10" y="681"/>
                    <a:pt x="9" y="683"/>
                    <a:pt x="7" y="683"/>
                  </a:cubicBezTo>
                  <a:cubicBezTo>
                    <a:pt x="5" y="683"/>
                    <a:pt x="4" y="681"/>
                    <a:pt x="4" y="679"/>
                  </a:cubicBezTo>
                  <a:close/>
                  <a:moveTo>
                    <a:pt x="5" y="667"/>
                  </a:moveTo>
                  <a:lnTo>
                    <a:pt x="5" y="667"/>
                  </a:lnTo>
                  <a:cubicBezTo>
                    <a:pt x="5" y="665"/>
                    <a:pt x="6" y="664"/>
                    <a:pt x="8" y="664"/>
                  </a:cubicBezTo>
                  <a:cubicBezTo>
                    <a:pt x="9" y="664"/>
                    <a:pt x="11" y="665"/>
                    <a:pt x="11" y="667"/>
                  </a:cubicBezTo>
                  <a:lnTo>
                    <a:pt x="11" y="667"/>
                  </a:lnTo>
                  <a:cubicBezTo>
                    <a:pt x="11" y="669"/>
                    <a:pt x="9" y="670"/>
                    <a:pt x="8" y="670"/>
                  </a:cubicBezTo>
                  <a:cubicBezTo>
                    <a:pt x="6" y="670"/>
                    <a:pt x="5" y="669"/>
                    <a:pt x="5" y="667"/>
                  </a:cubicBezTo>
                  <a:close/>
                  <a:moveTo>
                    <a:pt x="6" y="655"/>
                  </a:moveTo>
                  <a:lnTo>
                    <a:pt x="6" y="655"/>
                  </a:lnTo>
                  <a:cubicBezTo>
                    <a:pt x="6" y="653"/>
                    <a:pt x="7" y="651"/>
                    <a:pt x="9" y="651"/>
                  </a:cubicBezTo>
                  <a:cubicBezTo>
                    <a:pt x="10" y="651"/>
                    <a:pt x="12" y="653"/>
                    <a:pt x="12" y="655"/>
                  </a:cubicBezTo>
                  <a:lnTo>
                    <a:pt x="12" y="655"/>
                  </a:lnTo>
                  <a:cubicBezTo>
                    <a:pt x="12" y="656"/>
                    <a:pt x="10" y="658"/>
                    <a:pt x="9" y="658"/>
                  </a:cubicBezTo>
                  <a:cubicBezTo>
                    <a:pt x="7" y="658"/>
                    <a:pt x="6" y="656"/>
                    <a:pt x="6" y="655"/>
                  </a:cubicBezTo>
                  <a:close/>
                  <a:moveTo>
                    <a:pt x="7" y="642"/>
                  </a:moveTo>
                  <a:lnTo>
                    <a:pt x="7" y="642"/>
                  </a:lnTo>
                  <a:cubicBezTo>
                    <a:pt x="7" y="640"/>
                    <a:pt x="8" y="639"/>
                    <a:pt x="10" y="639"/>
                  </a:cubicBezTo>
                  <a:cubicBezTo>
                    <a:pt x="11" y="639"/>
                    <a:pt x="13" y="640"/>
                    <a:pt x="13" y="642"/>
                  </a:cubicBezTo>
                  <a:lnTo>
                    <a:pt x="13" y="642"/>
                  </a:lnTo>
                  <a:cubicBezTo>
                    <a:pt x="13" y="644"/>
                    <a:pt x="11" y="645"/>
                    <a:pt x="10" y="645"/>
                  </a:cubicBezTo>
                  <a:cubicBezTo>
                    <a:pt x="8" y="645"/>
                    <a:pt x="7" y="644"/>
                    <a:pt x="7" y="642"/>
                  </a:cubicBezTo>
                  <a:close/>
                  <a:moveTo>
                    <a:pt x="8" y="630"/>
                  </a:moveTo>
                  <a:lnTo>
                    <a:pt x="8" y="630"/>
                  </a:lnTo>
                  <a:cubicBezTo>
                    <a:pt x="8" y="628"/>
                    <a:pt x="9" y="626"/>
                    <a:pt x="11" y="626"/>
                  </a:cubicBezTo>
                  <a:cubicBezTo>
                    <a:pt x="12" y="626"/>
                    <a:pt x="14" y="628"/>
                    <a:pt x="14" y="630"/>
                  </a:cubicBezTo>
                  <a:lnTo>
                    <a:pt x="14" y="630"/>
                  </a:lnTo>
                  <a:cubicBezTo>
                    <a:pt x="14" y="631"/>
                    <a:pt x="12" y="633"/>
                    <a:pt x="11" y="633"/>
                  </a:cubicBezTo>
                  <a:cubicBezTo>
                    <a:pt x="9" y="633"/>
                    <a:pt x="8" y="631"/>
                    <a:pt x="8" y="630"/>
                  </a:cubicBezTo>
                  <a:close/>
                  <a:moveTo>
                    <a:pt x="9" y="617"/>
                  </a:moveTo>
                  <a:lnTo>
                    <a:pt x="9" y="617"/>
                  </a:lnTo>
                  <a:cubicBezTo>
                    <a:pt x="9" y="615"/>
                    <a:pt x="10" y="614"/>
                    <a:pt x="12" y="614"/>
                  </a:cubicBezTo>
                  <a:cubicBezTo>
                    <a:pt x="14" y="614"/>
                    <a:pt x="15" y="615"/>
                    <a:pt x="15" y="617"/>
                  </a:cubicBezTo>
                  <a:lnTo>
                    <a:pt x="15" y="617"/>
                  </a:lnTo>
                  <a:cubicBezTo>
                    <a:pt x="15" y="619"/>
                    <a:pt x="14" y="620"/>
                    <a:pt x="12" y="620"/>
                  </a:cubicBezTo>
                  <a:cubicBezTo>
                    <a:pt x="10" y="620"/>
                    <a:pt x="9" y="619"/>
                    <a:pt x="9" y="617"/>
                  </a:cubicBezTo>
                  <a:close/>
                  <a:moveTo>
                    <a:pt x="10" y="605"/>
                  </a:moveTo>
                  <a:lnTo>
                    <a:pt x="10" y="605"/>
                  </a:lnTo>
                  <a:cubicBezTo>
                    <a:pt x="10" y="603"/>
                    <a:pt x="12" y="602"/>
                    <a:pt x="13" y="602"/>
                  </a:cubicBezTo>
                  <a:cubicBezTo>
                    <a:pt x="15" y="602"/>
                    <a:pt x="17" y="603"/>
                    <a:pt x="17" y="605"/>
                  </a:cubicBezTo>
                  <a:lnTo>
                    <a:pt x="17" y="605"/>
                  </a:lnTo>
                  <a:cubicBezTo>
                    <a:pt x="17" y="606"/>
                    <a:pt x="15" y="608"/>
                    <a:pt x="13" y="608"/>
                  </a:cubicBezTo>
                  <a:cubicBezTo>
                    <a:pt x="12" y="608"/>
                    <a:pt x="10" y="606"/>
                    <a:pt x="10" y="605"/>
                  </a:cubicBezTo>
                  <a:close/>
                  <a:moveTo>
                    <a:pt x="12" y="592"/>
                  </a:moveTo>
                  <a:lnTo>
                    <a:pt x="12" y="592"/>
                  </a:lnTo>
                  <a:cubicBezTo>
                    <a:pt x="12" y="591"/>
                    <a:pt x="13" y="589"/>
                    <a:pt x="15" y="589"/>
                  </a:cubicBezTo>
                  <a:cubicBezTo>
                    <a:pt x="17" y="589"/>
                    <a:pt x="18" y="591"/>
                    <a:pt x="18" y="592"/>
                  </a:cubicBezTo>
                  <a:lnTo>
                    <a:pt x="18" y="592"/>
                  </a:lnTo>
                  <a:cubicBezTo>
                    <a:pt x="18" y="594"/>
                    <a:pt x="17" y="595"/>
                    <a:pt x="15" y="595"/>
                  </a:cubicBezTo>
                  <a:cubicBezTo>
                    <a:pt x="13" y="595"/>
                    <a:pt x="12" y="594"/>
                    <a:pt x="12" y="592"/>
                  </a:cubicBezTo>
                  <a:close/>
                  <a:moveTo>
                    <a:pt x="13" y="580"/>
                  </a:moveTo>
                  <a:lnTo>
                    <a:pt x="13" y="580"/>
                  </a:lnTo>
                  <a:cubicBezTo>
                    <a:pt x="13" y="578"/>
                    <a:pt x="15" y="577"/>
                    <a:pt x="16" y="577"/>
                  </a:cubicBezTo>
                  <a:cubicBezTo>
                    <a:pt x="18" y="577"/>
                    <a:pt x="20" y="578"/>
                    <a:pt x="20" y="580"/>
                  </a:cubicBezTo>
                  <a:lnTo>
                    <a:pt x="20" y="580"/>
                  </a:lnTo>
                  <a:cubicBezTo>
                    <a:pt x="20" y="582"/>
                    <a:pt x="18" y="583"/>
                    <a:pt x="16" y="583"/>
                  </a:cubicBezTo>
                  <a:cubicBezTo>
                    <a:pt x="15" y="583"/>
                    <a:pt x="13" y="582"/>
                    <a:pt x="13" y="580"/>
                  </a:cubicBezTo>
                  <a:close/>
                  <a:moveTo>
                    <a:pt x="15" y="567"/>
                  </a:moveTo>
                  <a:lnTo>
                    <a:pt x="15" y="567"/>
                  </a:lnTo>
                  <a:cubicBezTo>
                    <a:pt x="15" y="566"/>
                    <a:pt x="16" y="564"/>
                    <a:pt x="18" y="564"/>
                  </a:cubicBezTo>
                  <a:cubicBezTo>
                    <a:pt x="20" y="564"/>
                    <a:pt x="21" y="566"/>
                    <a:pt x="21" y="567"/>
                  </a:cubicBezTo>
                  <a:lnTo>
                    <a:pt x="21" y="567"/>
                  </a:lnTo>
                  <a:cubicBezTo>
                    <a:pt x="21" y="569"/>
                    <a:pt x="20" y="571"/>
                    <a:pt x="18" y="571"/>
                  </a:cubicBezTo>
                  <a:cubicBezTo>
                    <a:pt x="16" y="571"/>
                    <a:pt x="15" y="569"/>
                    <a:pt x="15" y="567"/>
                  </a:cubicBezTo>
                  <a:close/>
                  <a:moveTo>
                    <a:pt x="17" y="555"/>
                  </a:moveTo>
                  <a:lnTo>
                    <a:pt x="17" y="555"/>
                  </a:lnTo>
                  <a:cubicBezTo>
                    <a:pt x="17" y="553"/>
                    <a:pt x="18" y="552"/>
                    <a:pt x="20" y="552"/>
                  </a:cubicBezTo>
                  <a:cubicBezTo>
                    <a:pt x="21" y="552"/>
                    <a:pt x="23" y="553"/>
                    <a:pt x="23" y="555"/>
                  </a:cubicBezTo>
                  <a:lnTo>
                    <a:pt x="23" y="555"/>
                  </a:lnTo>
                  <a:cubicBezTo>
                    <a:pt x="23" y="557"/>
                    <a:pt x="21" y="558"/>
                    <a:pt x="20" y="558"/>
                  </a:cubicBezTo>
                  <a:cubicBezTo>
                    <a:pt x="18" y="558"/>
                    <a:pt x="17" y="557"/>
                    <a:pt x="17" y="555"/>
                  </a:cubicBezTo>
                  <a:close/>
                  <a:moveTo>
                    <a:pt x="18" y="543"/>
                  </a:moveTo>
                  <a:lnTo>
                    <a:pt x="18" y="543"/>
                  </a:lnTo>
                  <a:cubicBezTo>
                    <a:pt x="18" y="541"/>
                    <a:pt x="20" y="540"/>
                    <a:pt x="22" y="540"/>
                  </a:cubicBezTo>
                  <a:cubicBezTo>
                    <a:pt x="23" y="540"/>
                    <a:pt x="25" y="541"/>
                    <a:pt x="25" y="543"/>
                  </a:cubicBezTo>
                  <a:lnTo>
                    <a:pt x="25" y="543"/>
                  </a:lnTo>
                  <a:cubicBezTo>
                    <a:pt x="25" y="544"/>
                    <a:pt x="23" y="546"/>
                    <a:pt x="22" y="546"/>
                  </a:cubicBezTo>
                  <a:cubicBezTo>
                    <a:pt x="20" y="546"/>
                    <a:pt x="18" y="544"/>
                    <a:pt x="18" y="543"/>
                  </a:cubicBezTo>
                  <a:close/>
                  <a:moveTo>
                    <a:pt x="20" y="530"/>
                  </a:moveTo>
                  <a:lnTo>
                    <a:pt x="20" y="530"/>
                  </a:lnTo>
                  <a:cubicBezTo>
                    <a:pt x="20" y="529"/>
                    <a:pt x="22" y="527"/>
                    <a:pt x="24" y="527"/>
                  </a:cubicBezTo>
                  <a:cubicBezTo>
                    <a:pt x="25" y="527"/>
                    <a:pt x="27" y="529"/>
                    <a:pt x="27" y="530"/>
                  </a:cubicBezTo>
                  <a:lnTo>
                    <a:pt x="27" y="530"/>
                  </a:lnTo>
                  <a:cubicBezTo>
                    <a:pt x="27" y="532"/>
                    <a:pt x="25" y="533"/>
                    <a:pt x="24" y="533"/>
                  </a:cubicBezTo>
                  <a:cubicBezTo>
                    <a:pt x="22" y="533"/>
                    <a:pt x="20" y="532"/>
                    <a:pt x="20" y="530"/>
                  </a:cubicBezTo>
                  <a:close/>
                  <a:moveTo>
                    <a:pt x="22" y="518"/>
                  </a:moveTo>
                  <a:lnTo>
                    <a:pt x="22" y="518"/>
                  </a:lnTo>
                  <a:cubicBezTo>
                    <a:pt x="22" y="516"/>
                    <a:pt x="24" y="515"/>
                    <a:pt x="26" y="515"/>
                  </a:cubicBezTo>
                  <a:cubicBezTo>
                    <a:pt x="27" y="515"/>
                    <a:pt x="29" y="516"/>
                    <a:pt x="29" y="518"/>
                  </a:cubicBezTo>
                  <a:lnTo>
                    <a:pt x="29" y="518"/>
                  </a:lnTo>
                  <a:cubicBezTo>
                    <a:pt x="29" y="520"/>
                    <a:pt x="27" y="521"/>
                    <a:pt x="26" y="521"/>
                  </a:cubicBezTo>
                  <a:cubicBezTo>
                    <a:pt x="24" y="521"/>
                    <a:pt x="22" y="520"/>
                    <a:pt x="22" y="518"/>
                  </a:cubicBezTo>
                  <a:close/>
                  <a:moveTo>
                    <a:pt x="25" y="506"/>
                  </a:moveTo>
                  <a:lnTo>
                    <a:pt x="25" y="506"/>
                  </a:lnTo>
                  <a:cubicBezTo>
                    <a:pt x="25" y="504"/>
                    <a:pt x="26" y="503"/>
                    <a:pt x="28" y="503"/>
                  </a:cubicBezTo>
                  <a:cubicBezTo>
                    <a:pt x="29" y="503"/>
                    <a:pt x="31" y="504"/>
                    <a:pt x="31" y="506"/>
                  </a:cubicBezTo>
                  <a:lnTo>
                    <a:pt x="31" y="506"/>
                  </a:lnTo>
                  <a:cubicBezTo>
                    <a:pt x="31" y="507"/>
                    <a:pt x="29" y="509"/>
                    <a:pt x="28" y="509"/>
                  </a:cubicBezTo>
                  <a:cubicBezTo>
                    <a:pt x="26" y="509"/>
                    <a:pt x="25" y="507"/>
                    <a:pt x="25" y="506"/>
                  </a:cubicBezTo>
                  <a:close/>
                  <a:moveTo>
                    <a:pt x="27" y="493"/>
                  </a:moveTo>
                  <a:lnTo>
                    <a:pt x="27" y="493"/>
                  </a:lnTo>
                  <a:cubicBezTo>
                    <a:pt x="27" y="492"/>
                    <a:pt x="28" y="490"/>
                    <a:pt x="30" y="490"/>
                  </a:cubicBezTo>
                  <a:cubicBezTo>
                    <a:pt x="32" y="490"/>
                    <a:pt x="33" y="492"/>
                    <a:pt x="33" y="493"/>
                  </a:cubicBezTo>
                  <a:lnTo>
                    <a:pt x="33" y="493"/>
                  </a:lnTo>
                  <a:cubicBezTo>
                    <a:pt x="33" y="495"/>
                    <a:pt x="32" y="497"/>
                    <a:pt x="30" y="497"/>
                  </a:cubicBezTo>
                  <a:cubicBezTo>
                    <a:pt x="28" y="497"/>
                    <a:pt x="27" y="495"/>
                    <a:pt x="27" y="493"/>
                  </a:cubicBezTo>
                  <a:close/>
                  <a:moveTo>
                    <a:pt x="29" y="481"/>
                  </a:moveTo>
                  <a:lnTo>
                    <a:pt x="29" y="481"/>
                  </a:lnTo>
                  <a:cubicBezTo>
                    <a:pt x="29" y="479"/>
                    <a:pt x="31" y="478"/>
                    <a:pt x="32" y="478"/>
                  </a:cubicBezTo>
                  <a:cubicBezTo>
                    <a:pt x="34" y="478"/>
                    <a:pt x="35" y="479"/>
                    <a:pt x="35" y="481"/>
                  </a:cubicBezTo>
                  <a:lnTo>
                    <a:pt x="35" y="481"/>
                  </a:lnTo>
                  <a:cubicBezTo>
                    <a:pt x="35" y="483"/>
                    <a:pt x="34" y="484"/>
                    <a:pt x="32" y="484"/>
                  </a:cubicBezTo>
                  <a:cubicBezTo>
                    <a:pt x="31" y="484"/>
                    <a:pt x="29" y="483"/>
                    <a:pt x="29" y="481"/>
                  </a:cubicBezTo>
                  <a:close/>
                  <a:moveTo>
                    <a:pt x="32" y="469"/>
                  </a:moveTo>
                  <a:lnTo>
                    <a:pt x="32" y="469"/>
                  </a:lnTo>
                  <a:cubicBezTo>
                    <a:pt x="32" y="467"/>
                    <a:pt x="33" y="466"/>
                    <a:pt x="35" y="466"/>
                  </a:cubicBezTo>
                  <a:cubicBezTo>
                    <a:pt x="37" y="466"/>
                    <a:pt x="38" y="467"/>
                    <a:pt x="38" y="469"/>
                  </a:cubicBezTo>
                  <a:lnTo>
                    <a:pt x="38" y="469"/>
                  </a:lnTo>
                  <a:cubicBezTo>
                    <a:pt x="38" y="471"/>
                    <a:pt x="37" y="472"/>
                    <a:pt x="35" y="472"/>
                  </a:cubicBezTo>
                  <a:cubicBezTo>
                    <a:pt x="33" y="472"/>
                    <a:pt x="32" y="471"/>
                    <a:pt x="32" y="469"/>
                  </a:cubicBezTo>
                  <a:close/>
                  <a:moveTo>
                    <a:pt x="34" y="457"/>
                  </a:moveTo>
                  <a:lnTo>
                    <a:pt x="34" y="457"/>
                  </a:lnTo>
                  <a:cubicBezTo>
                    <a:pt x="34" y="455"/>
                    <a:pt x="36" y="453"/>
                    <a:pt x="37" y="453"/>
                  </a:cubicBezTo>
                  <a:cubicBezTo>
                    <a:pt x="39" y="453"/>
                    <a:pt x="40" y="455"/>
                    <a:pt x="40" y="457"/>
                  </a:cubicBezTo>
                  <a:lnTo>
                    <a:pt x="40" y="457"/>
                  </a:lnTo>
                  <a:cubicBezTo>
                    <a:pt x="40" y="458"/>
                    <a:pt x="39" y="460"/>
                    <a:pt x="37" y="460"/>
                  </a:cubicBezTo>
                  <a:cubicBezTo>
                    <a:pt x="36" y="460"/>
                    <a:pt x="34" y="458"/>
                    <a:pt x="34" y="457"/>
                  </a:cubicBezTo>
                  <a:close/>
                  <a:moveTo>
                    <a:pt x="37" y="444"/>
                  </a:moveTo>
                  <a:lnTo>
                    <a:pt x="37" y="444"/>
                  </a:lnTo>
                  <a:cubicBezTo>
                    <a:pt x="37" y="443"/>
                    <a:pt x="38" y="441"/>
                    <a:pt x="40" y="441"/>
                  </a:cubicBezTo>
                  <a:cubicBezTo>
                    <a:pt x="42" y="441"/>
                    <a:pt x="43" y="443"/>
                    <a:pt x="43" y="444"/>
                  </a:cubicBezTo>
                  <a:lnTo>
                    <a:pt x="43" y="444"/>
                  </a:lnTo>
                  <a:cubicBezTo>
                    <a:pt x="43" y="446"/>
                    <a:pt x="42" y="448"/>
                    <a:pt x="40" y="448"/>
                  </a:cubicBezTo>
                  <a:cubicBezTo>
                    <a:pt x="38" y="448"/>
                    <a:pt x="37" y="446"/>
                    <a:pt x="37" y="444"/>
                  </a:cubicBezTo>
                  <a:close/>
                  <a:moveTo>
                    <a:pt x="40" y="432"/>
                  </a:moveTo>
                  <a:lnTo>
                    <a:pt x="40" y="432"/>
                  </a:lnTo>
                  <a:cubicBezTo>
                    <a:pt x="40" y="431"/>
                    <a:pt x="41" y="429"/>
                    <a:pt x="43" y="429"/>
                  </a:cubicBezTo>
                  <a:cubicBezTo>
                    <a:pt x="45" y="429"/>
                    <a:pt x="46" y="431"/>
                    <a:pt x="46" y="432"/>
                  </a:cubicBezTo>
                  <a:lnTo>
                    <a:pt x="46" y="432"/>
                  </a:lnTo>
                  <a:cubicBezTo>
                    <a:pt x="46" y="434"/>
                    <a:pt x="45" y="435"/>
                    <a:pt x="43" y="435"/>
                  </a:cubicBezTo>
                  <a:cubicBezTo>
                    <a:pt x="41" y="435"/>
                    <a:pt x="40" y="434"/>
                    <a:pt x="40" y="432"/>
                  </a:cubicBezTo>
                  <a:close/>
                  <a:moveTo>
                    <a:pt x="43" y="420"/>
                  </a:moveTo>
                  <a:lnTo>
                    <a:pt x="43" y="420"/>
                  </a:lnTo>
                  <a:cubicBezTo>
                    <a:pt x="43" y="418"/>
                    <a:pt x="44" y="417"/>
                    <a:pt x="46" y="417"/>
                  </a:cubicBezTo>
                  <a:cubicBezTo>
                    <a:pt x="47" y="417"/>
                    <a:pt x="49" y="418"/>
                    <a:pt x="49" y="420"/>
                  </a:cubicBezTo>
                  <a:lnTo>
                    <a:pt x="49" y="420"/>
                  </a:lnTo>
                  <a:cubicBezTo>
                    <a:pt x="49" y="422"/>
                    <a:pt x="47" y="423"/>
                    <a:pt x="46" y="423"/>
                  </a:cubicBezTo>
                  <a:cubicBezTo>
                    <a:pt x="44" y="423"/>
                    <a:pt x="43" y="422"/>
                    <a:pt x="43" y="420"/>
                  </a:cubicBezTo>
                  <a:close/>
                  <a:moveTo>
                    <a:pt x="46" y="408"/>
                  </a:moveTo>
                  <a:lnTo>
                    <a:pt x="46" y="408"/>
                  </a:lnTo>
                  <a:cubicBezTo>
                    <a:pt x="46" y="406"/>
                    <a:pt x="47" y="405"/>
                    <a:pt x="49" y="405"/>
                  </a:cubicBezTo>
                  <a:cubicBezTo>
                    <a:pt x="51" y="405"/>
                    <a:pt x="52" y="406"/>
                    <a:pt x="52" y="408"/>
                  </a:cubicBezTo>
                  <a:lnTo>
                    <a:pt x="52" y="408"/>
                  </a:lnTo>
                  <a:cubicBezTo>
                    <a:pt x="52" y="410"/>
                    <a:pt x="51" y="411"/>
                    <a:pt x="49" y="411"/>
                  </a:cubicBezTo>
                  <a:cubicBezTo>
                    <a:pt x="47" y="411"/>
                    <a:pt x="46" y="410"/>
                    <a:pt x="46" y="408"/>
                  </a:cubicBezTo>
                  <a:close/>
                  <a:moveTo>
                    <a:pt x="49" y="396"/>
                  </a:moveTo>
                  <a:lnTo>
                    <a:pt x="49" y="396"/>
                  </a:lnTo>
                  <a:cubicBezTo>
                    <a:pt x="49" y="394"/>
                    <a:pt x="50" y="393"/>
                    <a:pt x="52" y="393"/>
                  </a:cubicBezTo>
                  <a:cubicBezTo>
                    <a:pt x="54" y="393"/>
                    <a:pt x="55" y="394"/>
                    <a:pt x="55" y="396"/>
                  </a:cubicBezTo>
                  <a:lnTo>
                    <a:pt x="55" y="396"/>
                  </a:lnTo>
                  <a:cubicBezTo>
                    <a:pt x="55" y="398"/>
                    <a:pt x="54" y="399"/>
                    <a:pt x="52" y="399"/>
                  </a:cubicBezTo>
                  <a:cubicBezTo>
                    <a:pt x="50" y="399"/>
                    <a:pt x="49" y="398"/>
                    <a:pt x="49" y="396"/>
                  </a:cubicBezTo>
                  <a:close/>
                  <a:moveTo>
                    <a:pt x="52" y="384"/>
                  </a:moveTo>
                  <a:lnTo>
                    <a:pt x="52" y="384"/>
                  </a:lnTo>
                  <a:cubicBezTo>
                    <a:pt x="52" y="382"/>
                    <a:pt x="53" y="381"/>
                    <a:pt x="55" y="381"/>
                  </a:cubicBezTo>
                  <a:cubicBezTo>
                    <a:pt x="57" y="381"/>
                    <a:pt x="58" y="382"/>
                    <a:pt x="58" y="384"/>
                  </a:cubicBezTo>
                  <a:lnTo>
                    <a:pt x="58" y="384"/>
                  </a:lnTo>
                  <a:cubicBezTo>
                    <a:pt x="58" y="385"/>
                    <a:pt x="57" y="387"/>
                    <a:pt x="55" y="387"/>
                  </a:cubicBezTo>
                  <a:cubicBezTo>
                    <a:pt x="53" y="387"/>
                    <a:pt x="52" y="385"/>
                    <a:pt x="52" y="384"/>
                  </a:cubicBezTo>
                  <a:close/>
                  <a:moveTo>
                    <a:pt x="56" y="372"/>
                  </a:moveTo>
                  <a:lnTo>
                    <a:pt x="56" y="372"/>
                  </a:lnTo>
                  <a:cubicBezTo>
                    <a:pt x="56" y="370"/>
                    <a:pt x="57" y="369"/>
                    <a:pt x="59" y="369"/>
                  </a:cubicBezTo>
                  <a:cubicBezTo>
                    <a:pt x="60" y="369"/>
                    <a:pt x="62" y="370"/>
                    <a:pt x="62" y="372"/>
                  </a:cubicBezTo>
                  <a:lnTo>
                    <a:pt x="62" y="372"/>
                  </a:lnTo>
                  <a:cubicBezTo>
                    <a:pt x="62" y="373"/>
                    <a:pt x="60" y="375"/>
                    <a:pt x="59" y="375"/>
                  </a:cubicBezTo>
                  <a:cubicBezTo>
                    <a:pt x="57" y="375"/>
                    <a:pt x="56" y="373"/>
                    <a:pt x="56" y="372"/>
                  </a:cubicBezTo>
                  <a:close/>
                  <a:moveTo>
                    <a:pt x="59" y="360"/>
                  </a:moveTo>
                  <a:lnTo>
                    <a:pt x="59" y="360"/>
                  </a:lnTo>
                  <a:cubicBezTo>
                    <a:pt x="59" y="358"/>
                    <a:pt x="60" y="357"/>
                    <a:pt x="62" y="357"/>
                  </a:cubicBezTo>
                  <a:cubicBezTo>
                    <a:pt x="64" y="357"/>
                    <a:pt x="65" y="358"/>
                    <a:pt x="65" y="360"/>
                  </a:cubicBezTo>
                  <a:lnTo>
                    <a:pt x="65" y="360"/>
                  </a:lnTo>
                  <a:cubicBezTo>
                    <a:pt x="65" y="361"/>
                    <a:pt x="64" y="363"/>
                    <a:pt x="62" y="363"/>
                  </a:cubicBezTo>
                  <a:cubicBezTo>
                    <a:pt x="60" y="363"/>
                    <a:pt x="59" y="361"/>
                    <a:pt x="59" y="360"/>
                  </a:cubicBezTo>
                  <a:close/>
                  <a:moveTo>
                    <a:pt x="63" y="348"/>
                  </a:moveTo>
                  <a:lnTo>
                    <a:pt x="63" y="348"/>
                  </a:lnTo>
                  <a:cubicBezTo>
                    <a:pt x="63" y="346"/>
                    <a:pt x="64" y="345"/>
                    <a:pt x="66" y="345"/>
                  </a:cubicBezTo>
                  <a:cubicBezTo>
                    <a:pt x="68" y="345"/>
                    <a:pt x="69" y="346"/>
                    <a:pt x="69" y="348"/>
                  </a:cubicBezTo>
                  <a:lnTo>
                    <a:pt x="69" y="348"/>
                  </a:lnTo>
                  <a:cubicBezTo>
                    <a:pt x="69" y="350"/>
                    <a:pt x="68" y="351"/>
                    <a:pt x="66" y="351"/>
                  </a:cubicBezTo>
                  <a:cubicBezTo>
                    <a:pt x="64" y="351"/>
                    <a:pt x="63" y="350"/>
                    <a:pt x="63" y="348"/>
                  </a:cubicBezTo>
                  <a:close/>
                  <a:moveTo>
                    <a:pt x="67" y="336"/>
                  </a:moveTo>
                  <a:lnTo>
                    <a:pt x="67" y="336"/>
                  </a:lnTo>
                  <a:cubicBezTo>
                    <a:pt x="67" y="334"/>
                    <a:pt x="68" y="333"/>
                    <a:pt x="70" y="333"/>
                  </a:cubicBezTo>
                  <a:cubicBezTo>
                    <a:pt x="71" y="333"/>
                    <a:pt x="73" y="334"/>
                    <a:pt x="73" y="336"/>
                  </a:cubicBezTo>
                  <a:lnTo>
                    <a:pt x="73" y="336"/>
                  </a:lnTo>
                  <a:cubicBezTo>
                    <a:pt x="73" y="338"/>
                    <a:pt x="71" y="339"/>
                    <a:pt x="70" y="339"/>
                  </a:cubicBezTo>
                  <a:cubicBezTo>
                    <a:pt x="68" y="339"/>
                    <a:pt x="67" y="338"/>
                    <a:pt x="67" y="336"/>
                  </a:cubicBezTo>
                  <a:close/>
                  <a:moveTo>
                    <a:pt x="70" y="324"/>
                  </a:moveTo>
                  <a:lnTo>
                    <a:pt x="70" y="324"/>
                  </a:lnTo>
                  <a:cubicBezTo>
                    <a:pt x="70" y="322"/>
                    <a:pt x="72" y="321"/>
                    <a:pt x="74" y="321"/>
                  </a:cubicBezTo>
                  <a:cubicBezTo>
                    <a:pt x="75" y="321"/>
                    <a:pt x="77" y="322"/>
                    <a:pt x="77" y="324"/>
                  </a:cubicBezTo>
                  <a:lnTo>
                    <a:pt x="77" y="324"/>
                  </a:lnTo>
                  <a:cubicBezTo>
                    <a:pt x="77" y="326"/>
                    <a:pt x="75" y="327"/>
                    <a:pt x="74" y="327"/>
                  </a:cubicBezTo>
                  <a:cubicBezTo>
                    <a:pt x="72" y="327"/>
                    <a:pt x="70" y="326"/>
                    <a:pt x="70" y="324"/>
                  </a:cubicBezTo>
                  <a:close/>
                  <a:moveTo>
                    <a:pt x="75" y="311"/>
                  </a:moveTo>
                  <a:lnTo>
                    <a:pt x="75" y="311"/>
                  </a:lnTo>
                  <a:cubicBezTo>
                    <a:pt x="75" y="310"/>
                    <a:pt x="77" y="309"/>
                    <a:pt x="79" y="309"/>
                  </a:cubicBezTo>
                  <a:cubicBezTo>
                    <a:pt x="80" y="310"/>
                    <a:pt x="81" y="311"/>
                    <a:pt x="81" y="313"/>
                  </a:cubicBezTo>
                  <a:lnTo>
                    <a:pt x="81" y="313"/>
                  </a:lnTo>
                  <a:cubicBezTo>
                    <a:pt x="80" y="315"/>
                    <a:pt x="78" y="316"/>
                    <a:pt x="77" y="315"/>
                  </a:cubicBezTo>
                  <a:cubicBezTo>
                    <a:pt x="75" y="315"/>
                    <a:pt x="74" y="313"/>
                    <a:pt x="75" y="311"/>
                  </a:cubicBezTo>
                  <a:close/>
                  <a:moveTo>
                    <a:pt x="79" y="300"/>
                  </a:moveTo>
                  <a:lnTo>
                    <a:pt x="79" y="300"/>
                  </a:lnTo>
                  <a:cubicBezTo>
                    <a:pt x="79" y="298"/>
                    <a:pt x="81" y="297"/>
                    <a:pt x="83" y="297"/>
                  </a:cubicBezTo>
                  <a:cubicBezTo>
                    <a:pt x="84" y="298"/>
                    <a:pt x="85" y="300"/>
                    <a:pt x="85" y="301"/>
                  </a:cubicBezTo>
                  <a:lnTo>
                    <a:pt x="85" y="301"/>
                  </a:lnTo>
                  <a:cubicBezTo>
                    <a:pt x="84" y="303"/>
                    <a:pt x="83" y="304"/>
                    <a:pt x="81" y="303"/>
                  </a:cubicBezTo>
                  <a:cubicBezTo>
                    <a:pt x="79" y="303"/>
                    <a:pt x="78" y="301"/>
                    <a:pt x="79" y="300"/>
                  </a:cubicBezTo>
                  <a:close/>
                  <a:moveTo>
                    <a:pt x="83" y="288"/>
                  </a:moveTo>
                  <a:lnTo>
                    <a:pt x="83" y="288"/>
                  </a:lnTo>
                  <a:cubicBezTo>
                    <a:pt x="84" y="286"/>
                    <a:pt x="86" y="285"/>
                    <a:pt x="87" y="286"/>
                  </a:cubicBezTo>
                  <a:cubicBezTo>
                    <a:pt x="89" y="286"/>
                    <a:pt x="90" y="288"/>
                    <a:pt x="89" y="290"/>
                  </a:cubicBezTo>
                  <a:lnTo>
                    <a:pt x="89" y="290"/>
                  </a:lnTo>
                  <a:cubicBezTo>
                    <a:pt x="89" y="291"/>
                    <a:pt x="87" y="292"/>
                    <a:pt x="85" y="292"/>
                  </a:cubicBezTo>
                  <a:cubicBezTo>
                    <a:pt x="84" y="291"/>
                    <a:pt x="83" y="289"/>
                    <a:pt x="83" y="288"/>
                  </a:cubicBezTo>
                  <a:close/>
                  <a:moveTo>
                    <a:pt x="88" y="276"/>
                  </a:moveTo>
                  <a:lnTo>
                    <a:pt x="88" y="276"/>
                  </a:lnTo>
                  <a:cubicBezTo>
                    <a:pt x="88" y="274"/>
                    <a:pt x="90" y="274"/>
                    <a:pt x="92" y="274"/>
                  </a:cubicBezTo>
                  <a:cubicBezTo>
                    <a:pt x="93" y="275"/>
                    <a:pt x="94" y="276"/>
                    <a:pt x="94" y="278"/>
                  </a:cubicBezTo>
                  <a:lnTo>
                    <a:pt x="94" y="278"/>
                  </a:lnTo>
                  <a:cubicBezTo>
                    <a:pt x="93" y="280"/>
                    <a:pt x="91" y="281"/>
                    <a:pt x="90" y="280"/>
                  </a:cubicBezTo>
                  <a:cubicBezTo>
                    <a:pt x="88" y="279"/>
                    <a:pt x="87" y="278"/>
                    <a:pt x="88" y="276"/>
                  </a:cubicBezTo>
                  <a:close/>
                  <a:moveTo>
                    <a:pt x="92" y="264"/>
                  </a:moveTo>
                  <a:lnTo>
                    <a:pt x="92" y="264"/>
                  </a:lnTo>
                  <a:cubicBezTo>
                    <a:pt x="93" y="263"/>
                    <a:pt x="95" y="262"/>
                    <a:pt x="96" y="262"/>
                  </a:cubicBezTo>
                  <a:cubicBezTo>
                    <a:pt x="98" y="263"/>
                    <a:pt x="99" y="265"/>
                    <a:pt x="98" y="266"/>
                  </a:cubicBezTo>
                  <a:lnTo>
                    <a:pt x="98" y="266"/>
                  </a:lnTo>
                  <a:cubicBezTo>
                    <a:pt x="98" y="268"/>
                    <a:pt x="96" y="269"/>
                    <a:pt x="94" y="268"/>
                  </a:cubicBezTo>
                  <a:cubicBezTo>
                    <a:pt x="93" y="268"/>
                    <a:pt x="92" y="266"/>
                    <a:pt x="92" y="264"/>
                  </a:cubicBezTo>
                  <a:close/>
                  <a:moveTo>
                    <a:pt x="97" y="253"/>
                  </a:moveTo>
                  <a:lnTo>
                    <a:pt x="97" y="253"/>
                  </a:lnTo>
                  <a:cubicBezTo>
                    <a:pt x="98" y="251"/>
                    <a:pt x="100" y="250"/>
                    <a:pt x="101" y="251"/>
                  </a:cubicBezTo>
                  <a:cubicBezTo>
                    <a:pt x="103" y="251"/>
                    <a:pt x="104" y="253"/>
                    <a:pt x="103" y="255"/>
                  </a:cubicBezTo>
                  <a:lnTo>
                    <a:pt x="103" y="255"/>
                  </a:lnTo>
                  <a:cubicBezTo>
                    <a:pt x="103" y="257"/>
                    <a:pt x="101" y="257"/>
                    <a:pt x="99" y="257"/>
                  </a:cubicBezTo>
                  <a:cubicBezTo>
                    <a:pt x="98" y="256"/>
                    <a:pt x="97" y="255"/>
                    <a:pt x="97" y="253"/>
                  </a:cubicBezTo>
                  <a:close/>
                  <a:moveTo>
                    <a:pt x="102" y="241"/>
                  </a:moveTo>
                  <a:lnTo>
                    <a:pt x="102" y="241"/>
                  </a:lnTo>
                  <a:cubicBezTo>
                    <a:pt x="103" y="240"/>
                    <a:pt x="105" y="239"/>
                    <a:pt x="106" y="239"/>
                  </a:cubicBezTo>
                  <a:cubicBezTo>
                    <a:pt x="108" y="240"/>
                    <a:pt x="109" y="242"/>
                    <a:pt x="108" y="243"/>
                  </a:cubicBezTo>
                  <a:lnTo>
                    <a:pt x="108" y="243"/>
                  </a:lnTo>
                  <a:cubicBezTo>
                    <a:pt x="108" y="245"/>
                    <a:pt x="106" y="246"/>
                    <a:pt x="104" y="245"/>
                  </a:cubicBezTo>
                  <a:cubicBezTo>
                    <a:pt x="103" y="245"/>
                    <a:pt x="102" y="243"/>
                    <a:pt x="102" y="241"/>
                  </a:cubicBezTo>
                  <a:close/>
                  <a:moveTo>
                    <a:pt x="107" y="230"/>
                  </a:moveTo>
                  <a:lnTo>
                    <a:pt x="107" y="230"/>
                  </a:lnTo>
                  <a:cubicBezTo>
                    <a:pt x="108" y="228"/>
                    <a:pt x="110" y="228"/>
                    <a:pt x="111" y="228"/>
                  </a:cubicBezTo>
                  <a:cubicBezTo>
                    <a:pt x="113" y="229"/>
                    <a:pt x="114" y="230"/>
                    <a:pt x="113" y="232"/>
                  </a:cubicBezTo>
                  <a:lnTo>
                    <a:pt x="113" y="232"/>
                  </a:lnTo>
                  <a:cubicBezTo>
                    <a:pt x="113" y="234"/>
                    <a:pt x="111" y="235"/>
                    <a:pt x="109" y="234"/>
                  </a:cubicBezTo>
                  <a:cubicBezTo>
                    <a:pt x="108" y="233"/>
                    <a:pt x="107" y="232"/>
                    <a:pt x="107" y="230"/>
                  </a:cubicBezTo>
                  <a:close/>
                  <a:moveTo>
                    <a:pt x="113" y="219"/>
                  </a:moveTo>
                  <a:lnTo>
                    <a:pt x="113" y="219"/>
                  </a:lnTo>
                  <a:cubicBezTo>
                    <a:pt x="113" y="217"/>
                    <a:pt x="115" y="216"/>
                    <a:pt x="117" y="217"/>
                  </a:cubicBezTo>
                  <a:cubicBezTo>
                    <a:pt x="118" y="217"/>
                    <a:pt x="119" y="219"/>
                    <a:pt x="119" y="221"/>
                  </a:cubicBezTo>
                  <a:lnTo>
                    <a:pt x="119" y="221"/>
                  </a:lnTo>
                  <a:cubicBezTo>
                    <a:pt x="118" y="222"/>
                    <a:pt x="117" y="223"/>
                    <a:pt x="115" y="223"/>
                  </a:cubicBezTo>
                  <a:cubicBezTo>
                    <a:pt x="113" y="222"/>
                    <a:pt x="112" y="220"/>
                    <a:pt x="113" y="219"/>
                  </a:cubicBezTo>
                  <a:close/>
                  <a:moveTo>
                    <a:pt x="118" y="208"/>
                  </a:moveTo>
                  <a:lnTo>
                    <a:pt x="118" y="208"/>
                  </a:lnTo>
                  <a:cubicBezTo>
                    <a:pt x="119" y="206"/>
                    <a:pt x="121" y="205"/>
                    <a:pt x="122" y="206"/>
                  </a:cubicBezTo>
                  <a:cubicBezTo>
                    <a:pt x="124" y="206"/>
                    <a:pt x="125" y="208"/>
                    <a:pt x="124" y="209"/>
                  </a:cubicBezTo>
                  <a:lnTo>
                    <a:pt x="124" y="209"/>
                  </a:lnTo>
                  <a:cubicBezTo>
                    <a:pt x="124" y="211"/>
                    <a:pt x="122" y="212"/>
                    <a:pt x="120" y="211"/>
                  </a:cubicBezTo>
                  <a:cubicBezTo>
                    <a:pt x="119" y="211"/>
                    <a:pt x="118" y="209"/>
                    <a:pt x="118" y="208"/>
                  </a:cubicBezTo>
                  <a:close/>
                  <a:moveTo>
                    <a:pt x="124" y="196"/>
                  </a:moveTo>
                  <a:lnTo>
                    <a:pt x="124" y="196"/>
                  </a:lnTo>
                  <a:cubicBezTo>
                    <a:pt x="125" y="195"/>
                    <a:pt x="126" y="194"/>
                    <a:pt x="128" y="194"/>
                  </a:cubicBezTo>
                  <a:cubicBezTo>
                    <a:pt x="130" y="195"/>
                    <a:pt x="131" y="197"/>
                    <a:pt x="130" y="198"/>
                  </a:cubicBezTo>
                  <a:lnTo>
                    <a:pt x="130" y="198"/>
                  </a:lnTo>
                  <a:cubicBezTo>
                    <a:pt x="130" y="200"/>
                    <a:pt x="128" y="201"/>
                    <a:pt x="126" y="200"/>
                  </a:cubicBezTo>
                  <a:cubicBezTo>
                    <a:pt x="124" y="200"/>
                    <a:pt x="124" y="198"/>
                    <a:pt x="124" y="196"/>
                  </a:cubicBezTo>
                  <a:close/>
                  <a:moveTo>
                    <a:pt x="130" y="185"/>
                  </a:moveTo>
                  <a:lnTo>
                    <a:pt x="130" y="185"/>
                  </a:lnTo>
                  <a:cubicBezTo>
                    <a:pt x="130" y="184"/>
                    <a:pt x="132" y="183"/>
                    <a:pt x="134" y="183"/>
                  </a:cubicBezTo>
                  <a:cubicBezTo>
                    <a:pt x="136" y="184"/>
                    <a:pt x="136" y="186"/>
                    <a:pt x="136" y="187"/>
                  </a:cubicBezTo>
                  <a:lnTo>
                    <a:pt x="136" y="187"/>
                  </a:lnTo>
                  <a:cubicBezTo>
                    <a:pt x="135" y="189"/>
                    <a:pt x="134" y="190"/>
                    <a:pt x="132" y="189"/>
                  </a:cubicBezTo>
                  <a:cubicBezTo>
                    <a:pt x="130" y="189"/>
                    <a:pt x="129" y="187"/>
                    <a:pt x="130" y="185"/>
                  </a:cubicBezTo>
                  <a:close/>
                  <a:moveTo>
                    <a:pt x="136" y="174"/>
                  </a:moveTo>
                  <a:lnTo>
                    <a:pt x="136" y="174"/>
                  </a:lnTo>
                  <a:cubicBezTo>
                    <a:pt x="137" y="173"/>
                    <a:pt x="138" y="172"/>
                    <a:pt x="140" y="173"/>
                  </a:cubicBezTo>
                  <a:cubicBezTo>
                    <a:pt x="142" y="173"/>
                    <a:pt x="143" y="175"/>
                    <a:pt x="142" y="176"/>
                  </a:cubicBezTo>
                  <a:lnTo>
                    <a:pt x="142" y="176"/>
                  </a:lnTo>
                  <a:cubicBezTo>
                    <a:pt x="142" y="178"/>
                    <a:pt x="140" y="179"/>
                    <a:pt x="138" y="178"/>
                  </a:cubicBezTo>
                  <a:cubicBezTo>
                    <a:pt x="136" y="178"/>
                    <a:pt x="136" y="176"/>
                    <a:pt x="136" y="174"/>
                  </a:cubicBezTo>
                  <a:close/>
                  <a:moveTo>
                    <a:pt x="142" y="164"/>
                  </a:moveTo>
                  <a:lnTo>
                    <a:pt x="142" y="164"/>
                  </a:lnTo>
                  <a:cubicBezTo>
                    <a:pt x="143" y="162"/>
                    <a:pt x="145" y="161"/>
                    <a:pt x="146" y="162"/>
                  </a:cubicBezTo>
                  <a:cubicBezTo>
                    <a:pt x="148" y="162"/>
                    <a:pt x="149" y="164"/>
                    <a:pt x="148" y="166"/>
                  </a:cubicBezTo>
                  <a:lnTo>
                    <a:pt x="148" y="166"/>
                  </a:lnTo>
                  <a:cubicBezTo>
                    <a:pt x="148" y="167"/>
                    <a:pt x="146" y="168"/>
                    <a:pt x="144" y="168"/>
                  </a:cubicBezTo>
                  <a:cubicBezTo>
                    <a:pt x="143" y="167"/>
                    <a:pt x="142" y="165"/>
                    <a:pt x="142" y="164"/>
                  </a:cubicBezTo>
                  <a:close/>
                  <a:moveTo>
                    <a:pt x="149" y="153"/>
                  </a:moveTo>
                  <a:lnTo>
                    <a:pt x="149" y="153"/>
                  </a:lnTo>
                  <a:cubicBezTo>
                    <a:pt x="150" y="151"/>
                    <a:pt x="151" y="151"/>
                    <a:pt x="153" y="151"/>
                  </a:cubicBezTo>
                  <a:cubicBezTo>
                    <a:pt x="155" y="152"/>
                    <a:pt x="155" y="153"/>
                    <a:pt x="155" y="155"/>
                  </a:cubicBezTo>
                  <a:lnTo>
                    <a:pt x="155" y="155"/>
                  </a:lnTo>
                  <a:cubicBezTo>
                    <a:pt x="154" y="157"/>
                    <a:pt x="153" y="158"/>
                    <a:pt x="151" y="157"/>
                  </a:cubicBezTo>
                  <a:cubicBezTo>
                    <a:pt x="149" y="156"/>
                    <a:pt x="148" y="155"/>
                    <a:pt x="149" y="153"/>
                  </a:cubicBezTo>
                  <a:close/>
                  <a:moveTo>
                    <a:pt x="156" y="143"/>
                  </a:moveTo>
                  <a:lnTo>
                    <a:pt x="156" y="143"/>
                  </a:lnTo>
                  <a:cubicBezTo>
                    <a:pt x="156" y="141"/>
                    <a:pt x="158" y="140"/>
                    <a:pt x="160" y="141"/>
                  </a:cubicBezTo>
                  <a:cubicBezTo>
                    <a:pt x="161" y="141"/>
                    <a:pt x="162" y="143"/>
                    <a:pt x="162" y="145"/>
                  </a:cubicBezTo>
                  <a:lnTo>
                    <a:pt x="162" y="145"/>
                  </a:lnTo>
                  <a:cubicBezTo>
                    <a:pt x="161" y="146"/>
                    <a:pt x="159" y="147"/>
                    <a:pt x="158" y="146"/>
                  </a:cubicBezTo>
                  <a:cubicBezTo>
                    <a:pt x="156" y="146"/>
                    <a:pt x="155" y="144"/>
                    <a:pt x="156" y="143"/>
                  </a:cubicBezTo>
                  <a:close/>
                  <a:moveTo>
                    <a:pt x="163" y="132"/>
                  </a:moveTo>
                  <a:lnTo>
                    <a:pt x="163" y="132"/>
                  </a:lnTo>
                  <a:cubicBezTo>
                    <a:pt x="163" y="130"/>
                    <a:pt x="165" y="130"/>
                    <a:pt x="167" y="130"/>
                  </a:cubicBezTo>
                  <a:cubicBezTo>
                    <a:pt x="168" y="131"/>
                    <a:pt x="169" y="132"/>
                    <a:pt x="169" y="134"/>
                  </a:cubicBezTo>
                  <a:lnTo>
                    <a:pt x="169" y="134"/>
                  </a:lnTo>
                  <a:cubicBezTo>
                    <a:pt x="168" y="136"/>
                    <a:pt x="166" y="137"/>
                    <a:pt x="165" y="136"/>
                  </a:cubicBezTo>
                  <a:cubicBezTo>
                    <a:pt x="163" y="136"/>
                    <a:pt x="162" y="134"/>
                    <a:pt x="163" y="132"/>
                  </a:cubicBezTo>
                  <a:close/>
                  <a:moveTo>
                    <a:pt x="170" y="122"/>
                  </a:moveTo>
                  <a:lnTo>
                    <a:pt x="170" y="122"/>
                  </a:lnTo>
                  <a:cubicBezTo>
                    <a:pt x="170" y="120"/>
                    <a:pt x="172" y="119"/>
                    <a:pt x="174" y="120"/>
                  </a:cubicBezTo>
                  <a:cubicBezTo>
                    <a:pt x="176" y="120"/>
                    <a:pt x="176" y="122"/>
                    <a:pt x="176" y="124"/>
                  </a:cubicBezTo>
                  <a:lnTo>
                    <a:pt x="176" y="124"/>
                  </a:lnTo>
                  <a:cubicBezTo>
                    <a:pt x="175" y="126"/>
                    <a:pt x="174" y="126"/>
                    <a:pt x="172" y="126"/>
                  </a:cubicBezTo>
                  <a:cubicBezTo>
                    <a:pt x="170" y="125"/>
                    <a:pt x="169" y="124"/>
                    <a:pt x="170" y="122"/>
                  </a:cubicBezTo>
                  <a:close/>
                  <a:moveTo>
                    <a:pt x="177" y="112"/>
                  </a:moveTo>
                  <a:lnTo>
                    <a:pt x="177" y="112"/>
                  </a:lnTo>
                  <a:cubicBezTo>
                    <a:pt x="178" y="110"/>
                    <a:pt x="180" y="109"/>
                    <a:pt x="181" y="110"/>
                  </a:cubicBezTo>
                  <a:cubicBezTo>
                    <a:pt x="183" y="110"/>
                    <a:pt x="184" y="112"/>
                    <a:pt x="183" y="114"/>
                  </a:cubicBezTo>
                  <a:lnTo>
                    <a:pt x="183" y="114"/>
                  </a:lnTo>
                  <a:cubicBezTo>
                    <a:pt x="183" y="116"/>
                    <a:pt x="181" y="116"/>
                    <a:pt x="179" y="116"/>
                  </a:cubicBezTo>
                  <a:cubicBezTo>
                    <a:pt x="178" y="115"/>
                    <a:pt x="177" y="114"/>
                    <a:pt x="177" y="112"/>
                  </a:cubicBezTo>
                  <a:close/>
                  <a:moveTo>
                    <a:pt x="186" y="101"/>
                  </a:moveTo>
                  <a:lnTo>
                    <a:pt x="186" y="101"/>
                  </a:lnTo>
                  <a:cubicBezTo>
                    <a:pt x="187" y="100"/>
                    <a:pt x="189" y="100"/>
                    <a:pt x="190" y="101"/>
                  </a:cubicBezTo>
                  <a:cubicBezTo>
                    <a:pt x="191" y="102"/>
                    <a:pt x="192" y="104"/>
                    <a:pt x="191" y="105"/>
                  </a:cubicBezTo>
                  <a:lnTo>
                    <a:pt x="191" y="105"/>
                  </a:lnTo>
                  <a:cubicBezTo>
                    <a:pt x="190" y="106"/>
                    <a:pt x="188" y="107"/>
                    <a:pt x="186" y="106"/>
                  </a:cubicBezTo>
                  <a:cubicBezTo>
                    <a:pt x="185" y="104"/>
                    <a:pt x="185" y="103"/>
                    <a:pt x="186" y="101"/>
                  </a:cubicBezTo>
                  <a:close/>
                  <a:moveTo>
                    <a:pt x="194" y="92"/>
                  </a:moveTo>
                  <a:lnTo>
                    <a:pt x="194" y="92"/>
                  </a:lnTo>
                  <a:cubicBezTo>
                    <a:pt x="195" y="90"/>
                    <a:pt x="197" y="90"/>
                    <a:pt x="198" y="91"/>
                  </a:cubicBezTo>
                  <a:cubicBezTo>
                    <a:pt x="200" y="92"/>
                    <a:pt x="200" y="94"/>
                    <a:pt x="199" y="96"/>
                  </a:cubicBezTo>
                  <a:lnTo>
                    <a:pt x="199" y="96"/>
                  </a:lnTo>
                  <a:cubicBezTo>
                    <a:pt x="198" y="97"/>
                    <a:pt x="196" y="97"/>
                    <a:pt x="194" y="96"/>
                  </a:cubicBezTo>
                  <a:cubicBezTo>
                    <a:pt x="193" y="95"/>
                    <a:pt x="193" y="93"/>
                    <a:pt x="194" y="92"/>
                  </a:cubicBezTo>
                  <a:close/>
                  <a:moveTo>
                    <a:pt x="202" y="82"/>
                  </a:moveTo>
                  <a:lnTo>
                    <a:pt x="202" y="82"/>
                  </a:lnTo>
                  <a:cubicBezTo>
                    <a:pt x="203" y="81"/>
                    <a:pt x="205" y="81"/>
                    <a:pt x="207" y="82"/>
                  </a:cubicBezTo>
                  <a:cubicBezTo>
                    <a:pt x="208" y="83"/>
                    <a:pt x="208" y="85"/>
                    <a:pt x="207" y="86"/>
                  </a:cubicBezTo>
                  <a:lnTo>
                    <a:pt x="207" y="86"/>
                  </a:lnTo>
                  <a:cubicBezTo>
                    <a:pt x="206" y="88"/>
                    <a:pt x="204" y="88"/>
                    <a:pt x="203" y="87"/>
                  </a:cubicBezTo>
                  <a:cubicBezTo>
                    <a:pt x="201" y="86"/>
                    <a:pt x="201" y="84"/>
                    <a:pt x="202" y="82"/>
                  </a:cubicBezTo>
                  <a:close/>
                  <a:moveTo>
                    <a:pt x="211" y="73"/>
                  </a:moveTo>
                  <a:lnTo>
                    <a:pt x="211" y="73"/>
                  </a:lnTo>
                  <a:cubicBezTo>
                    <a:pt x="212" y="72"/>
                    <a:pt x="214" y="72"/>
                    <a:pt x="215" y="73"/>
                  </a:cubicBezTo>
                  <a:cubicBezTo>
                    <a:pt x="217" y="74"/>
                    <a:pt x="217" y="76"/>
                    <a:pt x="216" y="77"/>
                  </a:cubicBezTo>
                  <a:lnTo>
                    <a:pt x="216" y="77"/>
                  </a:lnTo>
                  <a:cubicBezTo>
                    <a:pt x="215" y="79"/>
                    <a:pt x="213" y="79"/>
                    <a:pt x="211" y="78"/>
                  </a:cubicBezTo>
                  <a:cubicBezTo>
                    <a:pt x="210" y="77"/>
                    <a:pt x="210" y="75"/>
                    <a:pt x="211" y="73"/>
                  </a:cubicBezTo>
                  <a:close/>
                  <a:moveTo>
                    <a:pt x="220" y="65"/>
                  </a:moveTo>
                  <a:lnTo>
                    <a:pt x="220" y="65"/>
                  </a:lnTo>
                  <a:cubicBezTo>
                    <a:pt x="221" y="63"/>
                    <a:pt x="223" y="63"/>
                    <a:pt x="224" y="64"/>
                  </a:cubicBezTo>
                  <a:cubicBezTo>
                    <a:pt x="226" y="65"/>
                    <a:pt x="226" y="67"/>
                    <a:pt x="225" y="68"/>
                  </a:cubicBezTo>
                  <a:lnTo>
                    <a:pt x="225" y="68"/>
                  </a:lnTo>
                  <a:cubicBezTo>
                    <a:pt x="224" y="70"/>
                    <a:pt x="222" y="70"/>
                    <a:pt x="220" y="69"/>
                  </a:cubicBezTo>
                  <a:cubicBezTo>
                    <a:pt x="219" y="68"/>
                    <a:pt x="219" y="66"/>
                    <a:pt x="220" y="65"/>
                  </a:cubicBezTo>
                  <a:close/>
                  <a:moveTo>
                    <a:pt x="229" y="56"/>
                  </a:moveTo>
                  <a:lnTo>
                    <a:pt x="229" y="56"/>
                  </a:lnTo>
                  <a:cubicBezTo>
                    <a:pt x="230" y="55"/>
                    <a:pt x="232" y="55"/>
                    <a:pt x="233" y="56"/>
                  </a:cubicBezTo>
                  <a:cubicBezTo>
                    <a:pt x="235" y="57"/>
                    <a:pt x="235" y="59"/>
                    <a:pt x="234" y="60"/>
                  </a:cubicBezTo>
                  <a:lnTo>
                    <a:pt x="234" y="60"/>
                  </a:lnTo>
                  <a:cubicBezTo>
                    <a:pt x="233" y="61"/>
                    <a:pt x="231" y="62"/>
                    <a:pt x="230" y="61"/>
                  </a:cubicBezTo>
                  <a:cubicBezTo>
                    <a:pt x="228" y="59"/>
                    <a:pt x="228" y="58"/>
                    <a:pt x="229" y="56"/>
                  </a:cubicBezTo>
                  <a:close/>
                  <a:moveTo>
                    <a:pt x="239" y="48"/>
                  </a:moveTo>
                  <a:lnTo>
                    <a:pt x="239" y="48"/>
                  </a:lnTo>
                  <a:cubicBezTo>
                    <a:pt x="240" y="47"/>
                    <a:pt x="242" y="47"/>
                    <a:pt x="243" y="48"/>
                  </a:cubicBezTo>
                  <a:cubicBezTo>
                    <a:pt x="245" y="49"/>
                    <a:pt x="245" y="51"/>
                    <a:pt x="243" y="52"/>
                  </a:cubicBezTo>
                  <a:lnTo>
                    <a:pt x="243" y="52"/>
                  </a:lnTo>
                  <a:cubicBezTo>
                    <a:pt x="242" y="54"/>
                    <a:pt x="240" y="54"/>
                    <a:pt x="239" y="52"/>
                  </a:cubicBezTo>
                  <a:cubicBezTo>
                    <a:pt x="238" y="51"/>
                    <a:pt x="238" y="49"/>
                    <a:pt x="239" y="48"/>
                  </a:cubicBezTo>
                  <a:close/>
                  <a:moveTo>
                    <a:pt x="249" y="40"/>
                  </a:moveTo>
                  <a:lnTo>
                    <a:pt x="249" y="40"/>
                  </a:lnTo>
                  <a:cubicBezTo>
                    <a:pt x="250" y="39"/>
                    <a:pt x="252" y="39"/>
                    <a:pt x="253" y="40"/>
                  </a:cubicBezTo>
                  <a:cubicBezTo>
                    <a:pt x="255" y="42"/>
                    <a:pt x="255" y="44"/>
                    <a:pt x="253" y="45"/>
                  </a:cubicBezTo>
                  <a:lnTo>
                    <a:pt x="253" y="45"/>
                  </a:lnTo>
                  <a:cubicBezTo>
                    <a:pt x="252" y="46"/>
                    <a:pt x="250" y="46"/>
                    <a:pt x="249" y="45"/>
                  </a:cubicBezTo>
                  <a:cubicBezTo>
                    <a:pt x="248" y="44"/>
                    <a:pt x="248" y="42"/>
                    <a:pt x="249" y="40"/>
                  </a:cubicBezTo>
                  <a:close/>
                  <a:moveTo>
                    <a:pt x="259" y="33"/>
                  </a:moveTo>
                  <a:lnTo>
                    <a:pt x="259" y="33"/>
                  </a:lnTo>
                  <a:cubicBezTo>
                    <a:pt x="260" y="32"/>
                    <a:pt x="262" y="32"/>
                    <a:pt x="264" y="33"/>
                  </a:cubicBezTo>
                  <a:cubicBezTo>
                    <a:pt x="265" y="35"/>
                    <a:pt x="265" y="37"/>
                    <a:pt x="264" y="38"/>
                  </a:cubicBezTo>
                  <a:lnTo>
                    <a:pt x="264" y="38"/>
                  </a:lnTo>
                  <a:cubicBezTo>
                    <a:pt x="262" y="39"/>
                    <a:pt x="260" y="39"/>
                    <a:pt x="259" y="38"/>
                  </a:cubicBezTo>
                  <a:cubicBezTo>
                    <a:pt x="258" y="37"/>
                    <a:pt x="258" y="35"/>
                    <a:pt x="259" y="33"/>
                  </a:cubicBezTo>
                  <a:close/>
                  <a:moveTo>
                    <a:pt x="270" y="27"/>
                  </a:moveTo>
                  <a:lnTo>
                    <a:pt x="270" y="27"/>
                  </a:lnTo>
                  <a:cubicBezTo>
                    <a:pt x="271" y="26"/>
                    <a:pt x="273" y="26"/>
                    <a:pt x="274" y="27"/>
                  </a:cubicBezTo>
                  <a:cubicBezTo>
                    <a:pt x="276" y="28"/>
                    <a:pt x="276" y="30"/>
                    <a:pt x="274" y="31"/>
                  </a:cubicBezTo>
                  <a:lnTo>
                    <a:pt x="274" y="31"/>
                  </a:lnTo>
                  <a:cubicBezTo>
                    <a:pt x="273" y="32"/>
                    <a:pt x="271" y="32"/>
                    <a:pt x="270" y="31"/>
                  </a:cubicBezTo>
                  <a:cubicBezTo>
                    <a:pt x="269" y="30"/>
                    <a:pt x="269" y="28"/>
                    <a:pt x="270" y="27"/>
                  </a:cubicBezTo>
                  <a:close/>
                  <a:moveTo>
                    <a:pt x="281" y="21"/>
                  </a:moveTo>
                  <a:lnTo>
                    <a:pt x="281" y="21"/>
                  </a:lnTo>
                  <a:cubicBezTo>
                    <a:pt x="283" y="20"/>
                    <a:pt x="285" y="20"/>
                    <a:pt x="286" y="21"/>
                  </a:cubicBezTo>
                  <a:cubicBezTo>
                    <a:pt x="287" y="23"/>
                    <a:pt x="286" y="25"/>
                    <a:pt x="285" y="26"/>
                  </a:cubicBezTo>
                  <a:lnTo>
                    <a:pt x="285" y="26"/>
                  </a:lnTo>
                  <a:cubicBezTo>
                    <a:pt x="284" y="27"/>
                    <a:pt x="282" y="26"/>
                    <a:pt x="281" y="25"/>
                  </a:cubicBezTo>
                  <a:cubicBezTo>
                    <a:pt x="280" y="24"/>
                    <a:pt x="280" y="22"/>
                    <a:pt x="281" y="21"/>
                  </a:cubicBezTo>
                  <a:close/>
                  <a:moveTo>
                    <a:pt x="293" y="15"/>
                  </a:moveTo>
                  <a:lnTo>
                    <a:pt x="293" y="15"/>
                  </a:lnTo>
                  <a:cubicBezTo>
                    <a:pt x="294" y="14"/>
                    <a:pt x="296" y="15"/>
                    <a:pt x="297" y="16"/>
                  </a:cubicBezTo>
                  <a:cubicBezTo>
                    <a:pt x="298" y="17"/>
                    <a:pt x="298" y="19"/>
                    <a:pt x="296" y="20"/>
                  </a:cubicBezTo>
                  <a:lnTo>
                    <a:pt x="296" y="20"/>
                  </a:lnTo>
                  <a:cubicBezTo>
                    <a:pt x="295" y="21"/>
                    <a:pt x="293" y="21"/>
                    <a:pt x="292" y="20"/>
                  </a:cubicBezTo>
                  <a:cubicBezTo>
                    <a:pt x="291" y="18"/>
                    <a:pt x="291" y="16"/>
                    <a:pt x="293" y="15"/>
                  </a:cubicBezTo>
                  <a:close/>
                  <a:moveTo>
                    <a:pt x="305" y="10"/>
                  </a:moveTo>
                  <a:lnTo>
                    <a:pt x="305" y="10"/>
                  </a:lnTo>
                  <a:cubicBezTo>
                    <a:pt x="306" y="10"/>
                    <a:pt x="308" y="10"/>
                    <a:pt x="309" y="12"/>
                  </a:cubicBezTo>
                  <a:cubicBezTo>
                    <a:pt x="310" y="13"/>
                    <a:pt x="309" y="15"/>
                    <a:pt x="307" y="16"/>
                  </a:cubicBezTo>
                  <a:lnTo>
                    <a:pt x="307" y="16"/>
                  </a:lnTo>
                  <a:cubicBezTo>
                    <a:pt x="306" y="17"/>
                    <a:pt x="304" y="16"/>
                    <a:pt x="303" y="15"/>
                  </a:cubicBezTo>
                  <a:cubicBezTo>
                    <a:pt x="302" y="13"/>
                    <a:pt x="303" y="11"/>
                    <a:pt x="305" y="10"/>
                  </a:cubicBezTo>
                  <a:close/>
                  <a:moveTo>
                    <a:pt x="317" y="6"/>
                  </a:moveTo>
                  <a:lnTo>
                    <a:pt x="317" y="6"/>
                  </a:lnTo>
                  <a:cubicBezTo>
                    <a:pt x="319" y="6"/>
                    <a:pt x="320" y="7"/>
                    <a:pt x="321" y="8"/>
                  </a:cubicBezTo>
                  <a:cubicBezTo>
                    <a:pt x="321" y="10"/>
                    <a:pt x="321" y="12"/>
                    <a:pt x="319" y="12"/>
                  </a:cubicBezTo>
                  <a:lnTo>
                    <a:pt x="319" y="12"/>
                  </a:lnTo>
                  <a:cubicBezTo>
                    <a:pt x="317" y="13"/>
                    <a:pt x="316" y="12"/>
                    <a:pt x="315" y="10"/>
                  </a:cubicBezTo>
                  <a:cubicBezTo>
                    <a:pt x="314" y="9"/>
                    <a:pt x="315" y="7"/>
                    <a:pt x="317" y="6"/>
                  </a:cubicBezTo>
                  <a:close/>
                  <a:moveTo>
                    <a:pt x="329" y="4"/>
                  </a:moveTo>
                  <a:lnTo>
                    <a:pt x="329" y="4"/>
                  </a:lnTo>
                  <a:cubicBezTo>
                    <a:pt x="331" y="3"/>
                    <a:pt x="333" y="4"/>
                    <a:pt x="333" y="6"/>
                  </a:cubicBezTo>
                  <a:cubicBezTo>
                    <a:pt x="334" y="7"/>
                    <a:pt x="333" y="9"/>
                    <a:pt x="331" y="9"/>
                  </a:cubicBezTo>
                  <a:lnTo>
                    <a:pt x="331" y="9"/>
                  </a:lnTo>
                  <a:cubicBezTo>
                    <a:pt x="329" y="10"/>
                    <a:pt x="328" y="9"/>
                    <a:pt x="327" y="8"/>
                  </a:cubicBezTo>
                  <a:cubicBezTo>
                    <a:pt x="327" y="6"/>
                    <a:pt x="327" y="4"/>
                    <a:pt x="329" y="4"/>
                  </a:cubicBezTo>
                  <a:close/>
                  <a:moveTo>
                    <a:pt x="342" y="1"/>
                  </a:moveTo>
                  <a:lnTo>
                    <a:pt x="342" y="1"/>
                  </a:lnTo>
                  <a:cubicBezTo>
                    <a:pt x="344" y="1"/>
                    <a:pt x="345" y="2"/>
                    <a:pt x="346" y="4"/>
                  </a:cubicBezTo>
                  <a:cubicBezTo>
                    <a:pt x="346" y="6"/>
                    <a:pt x="345" y="7"/>
                    <a:pt x="343" y="8"/>
                  </a:cubicBezTo>
                  <a:lnTo>
                    <a:pt x="343" y="8"/>
                  </a:lnTo>
                  <a:cubicBezTo>
                    <a:pt x="341" y="8"/>
                    <a:pt x="340" y="7"/>
                    <a:pt x="339" y="5"/>
                  </a:cubicBezTo>
                  <a:cubicBezTo>
                    <a:pt x="339" y="3"/>
                    <a:pt x="340" y="2"/>
                    <a:pt x="342" y="1"/>
                  </a:cubicBezTo>
                  <a:close/>
                  <a:moveTo>
                    <a:pt x="354" y="0"/>
                  </a:moveTo>
                  <a:lnTo>
                    <a:pt x="354" y="0"/>
                  </a:lnTo>
                  <a:cubicBezTo>
                    <a:pt x="356" y="0"/>
                    <a:pt x="358" y="1"/>
                    <a:pt x="358" y="3"/>
                  </a:cubicBezTo>
                  <a:cubicBezTo>
                    <a:pt x="358" y="4"/>
                    <a:pt x="357" y="6"/>
                    <a:pt x="355" y="6"/>
                  </a:cubicBezTo>
                  <a:lnTo>
                    <a:pt x="355" y="6"/>
                  </a:lnTo>
                  <a:cubicBezTo>
                    <a:pt x="354" y="7"/>
                    <a:pt x="352" y="5"/>
                    <a:pt x="352" y="4"/>
                  </a:cubicBezTo>
                  <a:cubicBezTo>
                    <a:pt x="352" y="2"/>
                    <a:pt x="353" y="0"/>
                    <a:pt x="354" y="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83" name="Freeform 1030"/>
            <p:cNvSpPr>
              <a:spLocks noEditPoints="1"/>
            </p:cNvSpPr>
            <p:nvPr/>
          </p:nvSpPr>
          <p:spPr bwMode="auto">
            <a:xfrm>
              <a:off x="2311" y="1742"/>
              <a:ext cx="2733" cy="646"/>
            </a:xfrm>
            <a:custGeom>
              <a:avLst/>
              <a:gdLst>
                <a:gd name="T0" fmla="*/ 2728 w 2733"/>
                <a:gd name="T1" fmla="*/ 646 h 646"/>
                <a:gd name="T2" fmla="*/ 0 w 2733"/>
                <a:gd name="T3" fmla="*/ 16 h 646"/>
                <a:gd name="T4" fmla="*/ 2 w 2733"/>
                <a:gd name="T5" fmla="*/ 11 h 646"/>
                <a:gd name="T6" fmla="*/ 2730 w 2733"/>
                <a:gd name="T7" fmla="*/ 640 h 646"/>
                <a:gd name="T8" fmla="*/ 2728 w 2733"/>
                <a:gd name="T9" fmla="*/ 646 h 646"/>
                <a:gd name="T10" fmla="*/ 2731 w 2733"/>
                <a:gd name="T11" fmla="*/ 635 h 646"/>
                <a:gd name="T12" fmla="*/ 3 w 2733"/>
                <a:gd name="T13" fmla="*/ 6 h 646"/>
                <a:gd name="T14" fmla="*/ 5 w 2733"/>
                <a:gd name="T15" fmla="*/ 0 h 646"/>
                <a:gd name="T16" fmla="*/ 2733 w 2733"/>
                <a:gd name="T17" fmla="*/ 630 h 646"/>
                <a:gd name="T18" fmla="*/ 2731 w 2733"/>
                <a:gd name="T19" fmla="*/ 635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3" h="646">
                  <a:moveTo>
                    <a:pt x="2728" y="646"/>
                  </a:moveTo>
                  <a:lnTo>
                    <a:pt x="0" y="16"/>
                  </a:lnTo>
                  <a:lnTo>
                    <a:pt x="2" y="11"/>
                  </a:lnTo>
                  <a:lnTo>
                    <a:pt x="2730" y="640"/>
                  </a:lnTo>
                  <a:lnTo>
                    <a:pt x="2728" y="646"/>
                  </a:lnTo>
                  <a:close/>
                  <a:moveTo>
                    <a:pt x="2731" y="635"/>
                  </a:moveTo>
                  <a:lnTo>
                    <a:pt x="3" y="6"/>
                  </a:lnTo>
                  <a:lnTo>
                    <a:pt x="5" y="0"/>
                  </a:lnTo>
                  <a:lnTo>
                    <a:pt x="2733" y="630"/>
                  </a:lnTo>
                  <a:lnTo>
                    <a:pt x="2731" y="635"/>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84" name="Group 1033"/>
            <p:cNvGrpSpPr>
              <a:grpSpLocks/>
            </p:cNvGrpSpPr>
            <p:nvPr/>
          </p:nvGrpSpPr>
          <p:grpSpPr bwMode="auto">
            <a:xfrm>
              <a:off x="3441" y="1992"/>
              <a:ext cx="11" cy="19"/>
              <a:chOff x="3441" y="1992"/>
              <a:chExt cx="11" cy="19"/>
            </a:xfrm>
          </p:grpSpPr>
          <p:sp>
            <p:nvSpPr>
              <p:cNvPr id="51715" name="Oval 1031"/>
              <p:cNvSpPr>
                <a:spLocks noChangeArrowheads="1"/>
              </p:cNvSpPr>
              <p:nvPr/>
            </p:nvSpPr>
            <p:spPr bwMode="auto">
              <a:xfrm>
                <a:off x="3441" y="1992"/>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6" name="Oval 1032"/>
              <p:cNvSpPr>
                <a:spLocks noChangeArrowheads="1"/>
              </p:cNvSpPr>
              <p:nvPr/>
            </p:nvSpPr>
            <p:spPr bwMode="auto">
              <a:xfrm>
                <a:off x="3441" y="1992"/>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5" name="Group 1036"/>
            <p:cNvGrpSpPr>
              <a:grpSpLocks/>
            </p:cNvGrpSpPr>
            <p:nvPr/>
          </p:nvGrpSpPr>
          <p:grpSpPr bwMode="auto">
            <a:xfrm>
              <a:off x="3767" y="1638"/>
              <a:ext cx="19" cy="31"/>
              <a:chOff x="3767" y="1638"/>
              <a:chExt cx="19" cy="31"/>
            </a:xfrm>
          </p:grpSpPr>
          <p:sp>
            <p:nvSpPr>
              <p:cNvPr id="51713" name="Oval 1034"/>
              <p:cNvSpPr>
                <a:spLocks noChangeArrowheads="1"/>
              </p:cNvSpPr>
              <p:nvPr/>
            </p:nvSpPr>
            <p:spPr bwMode="auto">
              <a:xfrm>
                <a:off x="3767" y="1638"/>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4" name="Freeform 1035"/>
              <p:cNvSpPr>
                <a:spLocks/>
              </p:cNvSpPr>
              <p:nvPr/>
            </p:nvSpPr>
            <p:spPr bwMode="auto">
              <a:xfrm>
                <a:off x="3767" y="1638"/>
                <a:ext cx="19" cy="31"/>
              </a:xfrm>
              <a:custGeom>
                <a:avLst/>
                <a:gdLst>
                  <a:gd name="T0" fmla="*/ 10 w 19"/>
                  <a:gd name="T1" fmla="*/ 0 h 31"/>
                  <a:gd name="T2" fmla="*/ 19 w 19"/>
                  <a:gd name="T3" fmla="*/ 15 h 31"/>
                  <a:gd name="T4" fmla="*/ 10 w 19"/>
                  <a:gd name="T5" fmla="*/ 31 h 31"/>
                  <a:gd name="T6" fmla="*/ 0 w 19"/>
                  <a:gd name="T7" fmla="*/ 15 h 31"/>
                  <a:gd name="T8" fmla="*/ 10 w 19"/>
                  <a:gd name="T9" fmla="*/ 0 h 31"/>
                </a:gdLst>
                <a:ahLst/>
                <a:cxnLst>
                  <a:cxn ang="0">
                    <a:pos x="T0" y="T1"/>
                  </a:cxn>
                  <a:cxn ang="0">
                    <a:pos x="T2" y="T3"/>
                  </a:cxn>
                  <a:cxn ang="0">
                    <a:pos x="T4" y="T5"/>
                  </a:cxn>
                  <a:cxn ang="0">
                    <a:pos x="T6" y="T7"/>
                  </a:cxn>
                  <a:cxn ang="0">
                    <a:pos x="T8" y="T9"/>
                  </a:cxn>
                </a:cxnLst>
                <a:rect l="0" t="0" r="r" b="b"/>
                <a:pathLst>
                  <a:path w="19" h="31">
                    <a:moveTo>
                      <a:pt x="10" y="0"/>
                    </a:moveTo>
                    <a:cubicBezTo>
                      <a:pt x="14" y="0"/>
                      <a:pt x="19" y="6"/>
                      <a:pt x="19" y="15"/>
                    </a:cubicBezTo>
                    <a:cubicBezTo>
                      <a:pt x="19" y="24"/>
                      <a:pt x="14" y="31"/>
                      <a:pt x="10" y="31"/>
                    </a:cubicBezTo>
                    <a:cubicBezTo>
                      <a:pt x="4" y="31"/>
                      <a:pt x="0" y="24"/>
                      <a:pt x="0" y="15"/>
                    </a:cubicBezTo>
                    <a:cubicBezTo>
                      <a:pt x="0" y="6"/>
                      <a:pt x="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6" name="Group 1039"/>
            <p:cNvGrpSpPr>
              <a:grpSpLocks/>
            </p:cNvGrpSpPr>
            <p:nvPr/>
          </p:nvGrpSpPr>
          <p:grpSpPr bwMode="auto">
            <a:xfrm>
              <a:off x="3704" y="1520"/>
              <a:ext cx="19" cy="32"/>
              <a:chOff x="3704" y="1520"/>
              <a:chExt cx="19" cy="32"/>
            </a:xfrm>
          </p:grpSpPr>
          <p:sp>
            <p:nvSpPr>
              <p:cNvPr id="51711" name="Oval 1037"/>
              <p:cNvSpPr>
                <a:spLocks noChangeArrowheads="1"/>
              </p:cNvSpPr>
              <p:nvPr/>
            </p:nvSpPr>
            <p:spPr bwMode="auto">
              <a:xfrm>
                <a:off x="3704" y="152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2" name="Oval 1038"/>
              <p:cNvSpPr>
                <a:spLocks noChangeArrowheads="1"/>
              </p:cNvSpPr>
              <p:nvPr/>
            </p:nvSpPr>
            <p:spPr bwMode="auto">
              <a:xfrm>
                <a:off x="3704" y="152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7" name="Group 1042"/>
            <p:cNvGrpSpPr>
              <a:grpSpLocks/>
            </p:cNvGrpSpPr>
            <p:nvPr/>
          </p:nvGrpSpPr>
          <p:grpSpPr bwMode="auto">
            <a:xfrm>
              <a:off x="3625" y="1422"/>
              <a:ext cx="19" cy="32"/>
              <a:chOff x="3625" y="1422"/>
              <a:chExt cx="19" cy="32"/>
            </a:xfrm>
          </p:grpSpPr>
          <p:sp>
            <p:nvSpPr>
              <p:cNvPr id="51709" name="Oval 1040"/>
              <p:cNvSpPr>
                <a:spLocks noChangeArrowheads="1"/>
              </p:cNvSpPr>
              <p:nvPr/>
            </p:nvSpPr>
            <p:spPr bwMode="auto">
              <a:xfrm>
                <a:off x="3625" y="142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0" name="Oval 1041"/>
              <p:cNvSpPr>
                <a:spLocks noChangeArrowheads="1"/>
              </p:cNvSpPr>
              <p:nvPr/>
            </p:nvSpPr>
            <p:spPr bwMode="auto">
              <a:xfrm>
                <a:off x="3625" y="142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8" name="Group 1045"/>
            <p:cNvGrpSpPr>
              <a:grpSpLocks/>
            </p:cNvGrpSpPr>
            <p:nvPr/>
          </p:nvGrpSpPr>
          <p:grpSpPr bwMode="auto">
            <a:xfrm>
              <a:off x="3527" y="1360"/>
              <a:ext cx="19" cy="32"/>
              <a:chOff x="3527" y="1360"/>
              <a:chExt cx="19" cy="32"/>
            </a:xfrm>
          </p:grpSpPr>
          <p:sp>
            <p:nvSpPr>
              <p:cNvPr id="51707" name="Oval 1043"/>
              <p:cNvSpPr>
                <a:spLocks noChangeArrowheads="1"/>
              </p:cNvSpPr>
              <p:nvPr/>
            </p:nvSpPr>
            <p:spPr bwMode="auto">
              <a:xfrm>
                <a:off x="3527" y="136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8" name="Oval 1044"/>
              <p:cNvSpPr>
                <a:spLocks noChangeArrowheads="1"/>
              </p:cNvSpPr>
              <p:nvPr/>
            </p:nvSpPr>
            <p:spPr bwMode="auto">
              <a:xfrm>
                <a:off x="3527" y="136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89" name="Group 1048"/>
            <p:cNvGrpSpPr>
              <a:grpSpLocks/>
            </p:cNvGrpSpPr>
            <p:nvPr/>
          </p:nvGrpSpPr>
          <p:grpSpPr bwMode="auto">
            <a:xfrm>
              <a:off x="3415" y="1351"/>
              <a:ext cx="19" cy="32"/>
              <a:chOff x="3415" y="1351"/>
              <a:chExt cx="19" cy="32"/>
            </a:xfrm>
          </p:grpSpPr>
          <p:sp>
            <p:nvSpPr>
              <p:cNvPr id="51705" name="Oval 1046"/>
              <p:cNvSpPr>
                <a:spLocks noChangeArrowheads="1"/>
              </p:cNvSpPr>
              <p:nvPr/>
            </p:nvSpPr>
            <p:spPr bwMode="auto">
              <a:xfrm>
                <a:off x="3415" y="13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6" name="Oval 1047"/>
              <p:cNvSpPr>
                <a:spLocks noChangeArrowheads="1"/>
              </p:cNvSpPr>
              <p:nvPr/>
            </p:nvSpPr>
            <p:spPr bwMode="auto">
              <a:xfrm>
                <a:off x="3415" y="13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0" name="Group 1051"/>
            <p:cNvGrpSpPr>
              <a:grpSpLocks/>
            </p:cNvGrpSpPr>
            <p:nvPr/>
          </p:nvGrpSpPr>
          <p:grpSpPr bwMode="auto">
            <a:xfrm>
              <a:off x="3310" y="1389"/>
              <a:ext cx="18" cy="31"/>
              <a:chOff x="3310" y="1389"/>
              <a:chExt cx="18" cy="31"/>
            </a:xfrm>
          </p:grpSpPr>
          <p:sp>
            <p:nvSpPr>
              <p:cNvPr id="51703" name="Oval 1049"/>
              <p:cNvSpPr>
                <a:spLocks noChangeArrowheads="1"/>
              </p:cNvSpPr>
              <p:nvPr/>
            </p:nvSpPr>
            <p:spPr bwMode="auto">
              <a:xfrm>
                <a:off x="3310" y="1389"/>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4" name="Oval 1050"/>
              <p:cNvSpPr>
                <a:spLocks noChangeArrowheads="1"/>
              </p:cNvSpPr>
              <p:nvPr/>
            </p:nvSpPr>
            <p:spPr bwMode="auto">
              <a:xfrm>
                <a:off x="3310" y="1389"/>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1" name="Group 1054"/>
            <p:cNvGrpSpPr>
              <a:grpSpLocks/>
            </p:cNvGrpSpPr>
            <p:nvPr/>
          </p:nvGrpSpPr>
          <p:grpSpPr bwMode="auto">
            <a:xfrm>
              <a:off x="3211" y="1481"/>
              <a:ext cx="19" cy="32"/>
              <a:chOff x="3211" y="1481"/>
              <a:chExt cx="19" cy="32"/>
            </a:xfrm>
          </p:grpSpPr>
          <p:sp>
            <p:nvSpPr>
              <p:cNvPr id="51701" name="Oval 1052"/>
              <p:cNvSpPr>
                <a:spLocks noChangeArrowheads="1"/>
              </p:cNvSpPr>
              <p:nvPr/>
            </p:nvSpPr>
            <p:spPr bwMode="auto">
              <a:xfrm>
                <a:off x="3211" y="14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2" name="Oval 1053"/>
              <p:cNvSpPr>
                <a:spLocks noChangeArrowheads="1"/>
              </p:cNvSpPr>
              <p:nvPr/>
            </p:nvSpPr>
            <p:spPr bwMode="auto">
              <a:xfrm>
                <a:off x="3211" y="14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2" name="Group 1057"/>
            <p:cNvGrpSpPr>
              <a:grpSpLocks/>
            </p:cNvGrpSpPr>
            <p:nvPr/>
          </p:nvGrpSpPr>
          <p:grpSpPr bwMode="auto">
            <a:xfrm>
              <a:off x="3126" y="1619"/>
              <a:ext cx="19" cy="31"/>
              <a:chOff x="3126" y="1619"/>
              <a:chExt cx="19" cy="31"/>
            </a:xfrm>
          </p:grpSpPr>
          <p:sp>
            <p:nvSpPr>
              <p:cNvPr id="51699" name="Oval 1055"/>
              <p:cNvSpPr>
                <a:spLocks noChangeArrowheads="1"/>
              </p:cNvSpPr>
              <p:nvPr/>
            </p:nvSpPr>
            <p:spPr bwMode="auto">
              <a:xfrm>
                <a:off x="3126" y="1619"/>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0" name="Oval 1056"/>
              <p:cNvSpPr>
                <a:spLocks noChangeArrowheads="1"/>
              </p:cNvSpPr>
              <p:nvPr/>
            </p:nvSpPr>
            <p:spPr bwMode="auto">
              <a:xfrm>
                <a:off x="3126" y="1619"/>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3" name="Group 1060"/>
            <p:cNvGrpSpPr>
              <a:grpSpLocks/>
            </p:cNvGrpSpPr>
            <p:nvPr/>
          </p:nvGrpSpPr>
          <p:grpSpPr bwMode="auto">
            <a:xfrm>
              <a:off x="3075" y="1775"/>
              <a:ext cx="19" cy="32"/>
              <a:chOff x="3075" y="1775"/>
              <a:chExt cx="19" cy="32"/>
            </a:xfrm>
          </p:grpSpPr>
          <p:sp>
            <p:nvSpPr>
              <p:cNvPr id="51697" name="Oval 1058"/>
              <p:cNvSpPr>
                <a:spLocks noChangeArrowheads="1"/>
              </p:cNvSpPr>
              <p:nvPr/>
            </p:nvSpPr>
            <p:spPr bwMode="auto">
              <a:xfrm>
                <a:off x="3075" y="1775"/>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8" name="Oval 1059"/>
              <p:cNvSpPr>
                <a:spLocks noChangeArrowheads="1"/>
              </p:cNvSpPr>
              <p:nvPr/>
            </p:nvSpPr>
            <p:spPr bwMode="auto">
              <a:xfrm>
                <a:off x="3075" y="1775"/>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4" name="Group 1063"/>
            <p:cNvGrpSpPr>
              <a:grpSpLocks/>
            </p:cNvGrpSpPr>
            <p:nvPr/>
          </p:nvGrpSpPr>
          <p:grpSpPr bwMode="auto">
            <a:xfrm>
              <a:off x="3086" y="2305"/>
              <a:ext cx="19" cy="31"/>
              <a:chOff x="3086" y="2305"/>
              <a:chExt cx="19" cy="31"/>
            </a:xfrm>
          </p:grpSpPr>
          <p:sp>
            <p:nvSpPr>
              <p:cNvPr id="51695" name="Oval 1061"/>
              <p:cNvSpPr>
                <a:spLocks noChangeArrowheads="1"/>
              </p:cNvSpPr>
              <p:nvPr/>
            </p:nvSpPr>
            <p:spPr bwMode="auto">
              <a:xfrm>
                <a:off x="3086" y="2305"/>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6" name="Oval 1062"/>
              <p:cNvSpPr>
                <a:spLocks noChangeArrowheads="1"/>
              </p:cNvSpPr>
              <p:nvPr/>
            </p:nvSpPr>
            <p:spPr bwMode="auto">
              <a:xfrm>
                <a:off x="3086" y="2305"/>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5" name="Group 1066"/>
            <p:cNvGrpSpPr>
              <a:grpSpLocks/>
            </p:cNvGrpSpPr>
            <p:nvPr/>
          </p:nvGrpSpPr>
          <p:grpSpPr bwMode="auto">
            <a:xfrm>
              <a:off x="3138" y="2435"/>
              <a:ext cx="18" cy="32"/>
              <a:chOff x="3138" y="2435"/>
              <a:chExt cx="18" cy="32"/>
            </a:xfrm>
          </p:grpSpPr>
          <p:sp>
            <p:nvSpPr>
              <p:cNvPr id="51693" name="Oval 1064"/>
              <p:cNvSpPr>
                <a:spLocks noChangeArrowheads="1"/>
              </p:cNvSpPr>
              <p:nvPr/>
            </p:nvSpPr>
            <p:spPr bwMode="auto">
              <a:xfrm>
                <a:off x="3138" y="2435"/>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4" name="Oval 1065"/>
              <p:cNvSpPr>
                <a:spLocks noChangeArrowheads="1"/>
              </p:cNvSpPr>
              <p:nvPr/>
            </p:nvSpPr>
            <p:spPr bwMode="auto">
              <a:xfrm>
                <a:off x="3138" y="2435"/>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6" name="Group 1069"/>
            <p:cNvGrpSpPr>
              <a:grpSpLocks/>
            </p:cNvGrpSpPr>
            <p:nvPr/>
          </p:nvGrpSpPr>
          <p:grpSpPr bwMode="auto">
            <a:xfrm>
              <a:off x="3799" y="1750"/>
              <a:ext cx="19" cy="32"/>
              <a:chOff x="3799" y="1750"/>
              <a:chExt cx="19" cy="32"/>
            </a:xfrm>
          </p:grpSpPr>
          <p:sp>
            <p:nvSpPr>
              <p:cNvPr id="51691" name="Oval 1067"/>
              <p:cNvSpPr>
                <a:spLocks noChangeArrowheads="1"/>
              </p:cNvSpPr>
              <p:nvPr/>
            </p:nvSpPr>
            <p:spPr bwMode="auto">
              <a:xfrm>
                <a:off x="3799" y="175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2" name="Oval 1068"/>
              <p:cNvSpPr>
                <a:spLocks noChangeArrowheads="1"/>
              </p:cNvSpPr>
              <p:nvPr/>
            </p:nvSpPr>
            <p:spPr bwMode="auto">
              <a:xfrm>
                <a:off x="3799" y="175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397" name="Freeform 1070"/>
            <p:cNvSpPr>
              <a:spLocks noEditPoints="1"/>
            </p:cNvSpPr>
            <p:nvPr/>
          </p:nvSpPr>
          <p:spPr bwMode="auto">
            <a:xfrm>
              <a:off x="3050" y="1355"/>
              <a:ext cx="794" cy="1364"/>
            </a:xfrm>
            <a:custGeom>
              <a:avLst/>
              <a:gdLst>
                <a:gd name="T0" fmla="*/ 585 w 1056"/>
                <a:gd name="T1" fmla="*/ 9 h 2132"/>
                <a:gd name="T2" fmla="*/ 650 w 1056"/>
                <a:gd name="T3" fmla="*/ 32 h 2132"/>
                <a:gd name="T4" fmla="*/ 728 w 1056"/>
                <a:gd name="T5" fmla="*/ 79 h 2132"/>
                <a:gd name="T6" fmla="*/ 778 w 1056"/>
                <a:gd name="T7" fmla="*/ 135 h 2132"/>
                <a:gd name="T8" fmla="*/ 837 w 1056"/>
                <a:gd name="T9" fmla="*/ 201 h 2132"/>
                <a:gd name="T10" fmla="*/ 870 w 1056"/>
                <a:gd name="T11" fmla="*/ 267 h 2132"/>
                <a:gd name="T12" fmla="*/ 911 w 1056"/>
                <a:gd name="T13" fmla="*/ 331 h 2132"/>
                <a:gd name="T14" fmla="*/ 943 w 1056"/>
                <a:gd name="T15" fmla="*/ 416 h 2132"/>
                <a:gd name="T16" fmla="*/ 967 w 1056"/>
                <a:gd name="T17" fmla="*/ 480 h 2132"/>
                <a:gd name="T18" fmla="*/ 995 w 1056"/>
                <a:gd name="T19" fmla="*/ 567 h 2132"/>
                <a:gd name="T20" fmla="*/ 1006 w 1056"/>
                <a:gd name="T21" fmla="*/ 640 h 2132"/>
                <a:gd name="T22" fmla="*/ 1029 w 1056"/>
                <a:gd name="T23" fmla="*/ 726 h 2132"/>
                <a:gd name="T24" fmla="*/ 1033 w 1056"/>
                <a:gd name="T25" fmla="*/ 801 h 2132"/>
                <a:gd name="T26" fmla="*/ 1048 w 1056"/>
                <a:gd name="T27" fmla="*/ 875 h 2132"/>
                <a:gd name="T28" fmla="*/ 1051 w 1056"/>
                <a:gd name="T29" fmla="*/ 966 h 2132"/>
                <a:gd name="T30" fmla="*/ 1053 w 1056"/>
                <a:gd name="T31" fmla="*/ 1034 h 2132"/>
                <a:gd name="T32" fmla="*/ 1055 w 1056"/>
                <a:gd name="T33" fmla="*/ 1126 h 2132"/>
                <a:gd name="T34" fmla="*/ 1046 w 1056"/>
                <a:gd name="T35" fmla="*/ 1199 h 2132"/>
                <a:gd name="T36" fmla="*/ 1045 w 1056"/>
                <a:gd name="T37" fmla="*/ 1288 h 2132"/>
                <a:gd name="T38" fmla="*/ 1029 w 1056"/>
                <a:gd name="T39" fmla="*/ 1361 h 2132"/>
                <a:gd name="T40" fmla="*/ 1023 w 1056"/>
                <a:gd name="T41" fmla="*/ 1437 h 2132"/>
                <a:gd name="T42" fmla="*/ 1002 w 1056"/>
                <a:gd name="T43" fmla="*/ 1524 h 2132"/>
                <a:gd name="T44" fmla="*/ 985 w 1056"/>
                <a:gd name="T45" fmla="*/ 1591 h 2132"/>
                <a:gd name="T46" fmla="*/ 960 w 1056"/>
                <a:gd name="T47" fmla="*/ 1679 h 2132"/>
                <a:gd name="T48" fmla="*/ 929 w 1056"/>
                <a:gd name="T49" fmla="*/ 1746 h 2132"/>
                <a:gd name="T50" fmla="*/ 897 w 1056"/>
                <a:gd name="T51" fmla="*/ 1829 h 2132"/>
                <a:gd name="T52" fmla="*/ 856 w 1056"/>
                <a:gd name="T53" fmla="*/ 1891 h 2132"/>
                <a:gd name="T54" fmla="*/ 818 w 1056"/>
                <a:gd name="T55" fmla="*/ 1957 h 2132"/>
                <a:gd name="T56" fmla="*/ 756 w 1056"/>
                <a:gd name="T57" fmla="*/ 2023 h 2132"/>
                <a:gd name="T58" fmla="*/ 704 w 1056"/>
                <a:gd name="T59" fmla="*/ 2068 h 2132"/>
                <a:gd name="T60" fmla="*/ 625 w 1056"/>
                <a:gd name="T61" fmla="*/ 2114 h 2132"/>
                <a:gd name="T62" fmla="*/ 552 w 1056"/>
                <a:gd name="T63" fmla="*/ 2125 h 2132"/>
                <a:gd name="T64" fmla="*/ 464 w 1056"/>
                <a:gd name="T65" fmla="*/ 2124 h 2132"/>
                <a:gd name="T66" fmla="*/ 397 w 1056"/>
                <a:gd name="T67" fmla="*/ 2092 h 2132"/>
                <a:gd name="T68" fmla="*/ 331 w 1056"/>
                <a:gd name="T69" fmla="*/ 2055 h 2132"/>
                <a:gd name="T70" fmla="*/ 268 w 1056"/>
                <a:gd name="T71" fmla="*/ 1990 h 2132"/>
                <a:gd name="T72" fmla="*/ 226 w 1056"/>
                <a:gd name="T73" fmla="*/ 1935 h 2132"/>
                <a:gd name="T74" fmla="*/ 175 w 1056"/>
                <a:gd name="T75" fmla="*/ 1860 h 2132"/>
                <a:gd name="T76" fmla="*/ 147 w 1056"/>
                <a:gd name="T77" fmla="*/ 1789 h 2132"/>
                <a:gd name="T78" fmla="*/ 108 w 1056"/>
                <a:gd name="T79" fmla="*/ 1712 h 2132"/>
                <a:gd name="T80" fmla="*/ 89 w 1056"/>
                <a:gd name="T81" fmla="*/ 1639 h 2132"/>
                <a:gd name="T82" fmla="*/ 62 w 1056"/>
                <a:gd name="T83" fmla="*/ 1568 h 2132"/>
                <a:gd name="T84" fmla="*/ 44 w 1056"/>
                <a:gd name="T85" fmla="*/ 1479 h 2132"/>
                <a:gd name="T86" fmla="*/ 32 w 1056"/>
                <a:gd name="T87" fmla="*/ 1412 h 2132"/>
                <a:gd name="T88" fmla="*/ 15 w 1056"/>
                <a:gd name="T89" fmla="*/ 1323 h 2132"/>
                <a:gd name="T90" fmla="*/ 14 w 1056"/>
                <a:gd name="T91" fmla="*/ 1246 h 2132"/>
                <a:gd name="T92" fmla="*/ 2 w 1056"/>
                <a:gd name="T93" fmla="*/ 1161 h 2132"/>
                <a:gd name="T94" fmla="*/ 6 w 1056"/>
                <a:gd name="T95" fmla="*/ 1084 h 2132"/>
                <a:gd name="T96" fmla="*/ 1 w 1056"/>
                <a:gd name="T97" fmla="*/ 1010 h 2132"/>
                <a:gd name="T98" fmla="*/ 8 w 1056"/>
                <a:gd name="T99" fmla="*/ 919 h 2132"/>
                <a:gd name="T100" fmla="*/ 14 w 1056"/>
                <a:gd name="T101" fmla="*/ 851 h 2132"/>
                <a:gd name="T102" fmla="*/ 22 w 1056"/>
                <a:gd name="T103" fmla="*/ 761 h 2132"/>
                <a:gd name="T104" fmla="*/ 41 w 1056"/>
                <a:gd name="T105" fmla="*/ 687 h 2132"/>
                <a:gd name="T106" fmla="*/ 53 w 1056"/>
                <a:gd name="T107" fmla="*/ 601 h 2132"/>
                <a:gd name="T108" fmla="*/ 78 w 1056"/>
                <a:gd name="T109" fmla="*/ 529 h 2132"/>
                <a:gd name="T110" fmla="*/ 95 w 1056"/>
                <a:gd name="T111" fmla="*/ 456 h 2132"/>
                <a:gd name="T112" fmla="*/ 130 w 1056"/>
                <a:gd name="T113" fmla="*/ 372 h 2132"/>
                <a:gd name="T114" fmla="*/ 159 w 1056"/>
                <a:gd name="T115" fmla="*/ 310 h 2132"/>
                <a:gd name="T116" fmla="*/ 200 w 1056"/>
                <a:gd name="T117" fmla="*/ 230 h 2132"/>
                <a:gd name="T118" fmla="*/ 249 w 1056"/>
                <a:gd name="T119" fmla="*/ 170 h 2132"/>
                <a:gd name="T120" fmla="*/ 302 w 1056"/>
                <a:gd name="T121" fmla="*/ 102 h 2132"/>
                <a:gd name="T122" fmla="*/ 365 w 1056"/>
                <a:gd name="T123" fmla="*/ 59 h 2132"/>
                <a:gd name="T124" fmla="*/ 427 w 1056"/>
                <a:gd name="T125" fmla="*/ 19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6" h="2132">
                  <a:moveTo>
                    <a:pt x="507" y="1"/>
                  </a:moveTo>
                  <a:lnTo>
                    <a:pt x="507" y="1"/>
                  </a:lnTo>
                  <a:cubicBezTo>
                    <a:pt x="509" y="1"/>
                    <a:pt x="510" y="2"/>
                    <a:pt x="510" y="4"/>
                  </a:cubicBezTo>
                  <a:cubicBezTo>
                    <a:pt x="511" y="5"/>
                    <a:pt x="510" y="7"/>
                    <a:pt x="508" y="7"/>
                  </a:cubicBezTo>
                  <a:lnTo>
                    <a:pt x="508" y="7"/>
                  </a:lnTo>
                  <a:cubicBezTo>
                    <a:pt x="506" y="7"/>
                    <a:pt x="505" y="6"/>
                    <a:pt x="504" y="5"/>
                  </a:cubicBezTo>
                  <a:cubicBezTo>
                    <a:pt x="504" y="3"/>
                    <a:pt x="505" y="1"/>
                    <a:pt x="507" y="1"/>
                  </a:cubicBezTo>
                  <a:close/>
                  <a:moveTo>
                    <a:pt x="519" y="0"/>
                  </a:moveTo>
                  <a:lnTo>
                    <a:pt x="519" y="0"/>
                  </a:lnTo>
                  <a:cubicBezTo>
                    <a:pt x="521" y="0"/>
                    <a:pt x="523" y="1"/>
                    <a:pt x="523" y="3"/>
                  </a:cubicBezTo>
                  <a:cubicBezTo>
                    <a:pt x="523" y="5"/>
                    <a:pt x="522" y="6"/>
                    <a:pt x="520" y="6"/>
                  </a:cubicBezTo>
                  <a:lnTo>
                    <a:pt x="520" y="6"/>
                  </a:lnTo>
                  <a:cubicBezTo>
                    <a:pt x="519" y="7"/>
                    <a:pt x="517" y="6"/>
                    <a:pt x="517" y="4"/>
                  </a:cubicBezTo>
                  <a:cubicBezTo>
                    <a:pt x="516" y="2"/>
                    <a:pt x="518" y="1"/>
                    <a:pt x="519" y="0"/>
                  </a:cubicBezTo>
                  <a:close/>
                  <a:moveTo>
                    <a:pt x="532" y="0"/>
                  </a:moveTo>
                  <a:lnTo>
                    <a:pt x="532" y="0"/>
                  </a:lnTo>
                  <a:cubicBezTo>
                    <a:pt x="534" y="0"/>
                    <a:pt x="535" y="1"/>
                    <a:pt x="535" y="3"/>
                  </a:cubicBezTo>
                  <a:cubicBezTo>
                    <a:pt x="535" y="5"/>
                    <a:pt x="534" y="6"/>
                    <a:pt x="532" y="6"/>
                  </a:cubicBezTo>
                  <a:lnTo>
                    <a:pt x="532" y="6"/>
                  </a:lnTo>
                  <a:cubicBezTo>
                    <a:pt x="531" y="6"/>
                    <a:pt x="529" y="5"/>
                    <a:pt x="529" y="3"/>
                  </a:cubicBezTo>
                  <a:cubicBezTo>
                    <a:pt x="529" y="1"/>
                    <a:pt x="531" y="0"/>
                    <a:pt x="532" y="0"/>
                  </a:cubicBezTo>
                  <a:close/>
                  <a:moveTo>
                    <a:pt x="545" y="1"/>
                  </a:moveTo>
                  <a:lnTo>
                    <a:pt x="545" y="1"/>
                  </a:lnTo>
                  <a:cubicBezTo>
                    <a:pt x="547" y="1"/>
                    <a:pt x="548" y="2"/>
                    <a:pt x="548" y="4"/>
                  </a:cubicBezTo>
                  <a:cubicBezTo>
                    <a:pt x="548" y="6"/>
                    <a:pt x="547" y="7"/>
                    <a:pt x="545" y="7"/>
                  </a:cubicBezTo>
                  <a:lnTo>
                    <a:pt x="545" y="7"/>
                  </a:lnTo>
                  <a:cubicBezTo>
                    <a:pt x="543" y="7"/>
                    <a:pt x="542" y="6"/>
                    <a:pt x="542" y="4"/>
                  </a:cubicBezTo>
                  <a:cubicBezTo>
                    <a:pt x="542" y="2"/>
                    <a:pt x="543" y="1"/>
                    <a:pt x="545" y="1"/>
                  </a:cubicBezTo>
                  <a:close/>
                  <a:moveTo>
                    <a:pt x="557" y="2"/>
                  </a:moveTo>
                  <a:lnTo>
                    <a:pt x="557" y="2"/>
                  </a:lnTo>
                  <a:cubicBezTo>
                    <a:pt x="559" y="2"/>
                    <a:pt x="560" y="3"/>
                    <a:pt x="560" y="5"/>
                  </a:cubicBezTo>
                  <a:cubicBezTo>
                    <a:pt x="560" y="6"/>
                    <a:pt x="559" y="8"/>
                    <a:pt x="557" y="8"/>
                  </a:cubicBezTo>
                  <a:lnTo>
                    <a:pt x="557" y="8"/>
                  </a:lnTo>
                  <a:cubicBezTo>
                    <a:pt x="556" y="8"/>
                    <a:pt x="554" y="6"/>
                    <a:pt x="554" y="5"/>
                  </a:cubicBezTo>
                  <a:cubicBezTo>
                    <a:pt x="554" y="3"/>
                    <a:pt x="556" y="2"/>
                    <a:pt x="557" y="2"/>
                  </a:cubicBezTo>
                  <a:close/>
                  <a:moveTo>
                    <a:pt x="570" y="3"/>
                  </a:moveTo>
                  <a:lnTo>
                    <a:pt x="570" y="3"/>
                  </a:lnTo>
                  <a:cubicBezTo>
                    <a:pt x="571" y="3"/>
                    <a:pt x="573" y="5"/>
                    <a:pt x="573" y="7"/>
                  </a:cubicBezTo>
                  <a:cubicBezTo>
                    <a:pt x="573" y="8"/>
                    <a:pt x="571" y="10"/>
                    <a:pt x="570" y="10"/>
                  </a:cubicBezTo>
                  <a:lnTo>
                    <a:pt x="570" y="10"/>
                  </a:lnTo>
                  <a:cubicBezTo>
                    <a:pt x="568" y="10"/>
                    <a:pt x="567" y="8"/>
                    <a:pt x="567" y="7"/>
                  </a:cubicBezTo>
                  <a:cubicBezTo>
                    <a:pt x="567" y="5"/>
                    <a:pt x="568" y="3"/>
                    <a:pt x="570" y="3"/>
                  </a:cubicBezTo>
                  <a:close/>
                  <a:moveTo>
                    <a:pt x="583" y="5"/>
                  </a:moveTo>
                  <a:lnTo>
                    <a:pt x="583" y="5"/>
                  </a:lnTo>
                  <a:cubicBezTo>
                    <a:pt x="584" y="6"/>
                    <a:pt x="585" y="7"/>
                    <a:pt x="585" y="9"/>
                  </a:cubicBezTo>
                  <a:cubicBezTo>
                    <a:pt x="585" y="11"/>
                    <a:pt x="583" y="12"/>
                    <a:pt x="581" y="12"/>
                  </a:cubicBezTo>
                  <a:lnTo>
                    <a:pt x="581" y="12"/>
                  </a:lnTo>
                  <a:cubicBezTo>
                    <a:pt x="580" y="11"/>
                    <a:pt x="579" y="10"/>
                    <a:pt x="579" y="8"/>
                  </a:cubicBezTo>
                  <a:cubicBezTo>
                    <a:pt x="579" y="6"/>
                    <a:pt x="581" y="5"/>
                    <a:pt x="583" y="5"/>
                  </a:cubicBezTo>
                  <a:close/>
                  <a:moveTo>
                    <a:pt x="595" y="9"/>
                  </a:moveTo>
                  <a:lnTo>
                    <a:pt x="595" y="9"/>
                  </a:lnTo>
                  <a:cubicBezTo>
                    <a:pt x="596" y="9"/>
                    <a:pt x="597" y="10"/>
                    <a:pt x="597" y="12"/>
                  </a:cubicBezTo>
                  <a:cubicBezTo>
                    <a:pt x="597" y="14"/>
                    <a:pt x="595" y="15"/>
                    <a:pt x="594" y="15"/>
                  </a:cubicBezTo>
                  <a:lnTo>
                    <a:pt x="594" y="15"/>
                  </a:lnTo>
                  <a:cubicBezTo>
                    <a:pt x="592" y="14"/>
                    <a:pt x="591" y="13"/>
                    <a:pt x="591" y="11"/>
                  </a:cubicBezTo>
                  <a:cubicBezTo>
                    <a:pt x="591" y="9"/>
                    <a:pt x="593" y="8"/>
                    <a:pt x="595" y="9"/>
                  </a:cubicBezTo>
                  <a:close/>
                  <a:moveTo>
                    <a:pt x="607" y="12"/>
                  </a:moveTo>
                  <a:lnTo>
                    <a:pt x="607" y="12"/>
                  </a:lnTo>
                  <a:cubicBezTo>
                    <a:pt x="608" y="12"/>
                    <a:pt x="610" y="14"/>
                    <a:pt x="609" y="15"/>
                  </a:cubicBezTo>
                  <a:cubicBezTo>
                    <a:pt x="609" y="17"/>
                    <a:pt x="607" y="18"/>
                    <a:pt x="606" y="18"/>
                  </a:cubicBezTo>
                  <a:lnTo>
                    <a:pt x="606" y="18"/>
                  </a:lnTo>
                  <a:cubicBezTo>
                    <a:pt x="604" y="18"/>
                    <a:pt x="603" y="16"/>
                    <a:pt x="603" y="14"/>
                  </a:cubicBezTo>
                  <a:cubicBezTo>
                    <a:pt x="603" y="13"/>
                    <a:pt x="605" y="11"/>
                    <a:pt x="607" y="12"/>
                  </a:cubicBezTo>
                  <a:close/>
                  <a:moveTo>
                    <a:pt x="619" y="16"/>
                  </a:moveTo>
                  <a:lnTo>
                    <a:pt x="619" y="16"/>
                  </a:lnTo>
                  <a:cubicBezTo>
                    <a:pt x="621" y="16"/>
                    <a:pt x="622" y="18"/>
                    <a:pt x="621" y="20"/>
                  </a:cubicBezTo>
                  <a:cubicBezTo>
                    <a:pt x="620" y="21"/>
                    <a:pt x="619" y="22"/>
                    <a:pt x="617" y="22"/>
                  </a:cubicBezTo>
                  <a:lnTo>
                    <a:pt x="617" y="22"/>
                  </a:lnTo>
                  <a:cubicBezTo>
                    <a:pt x="615" y="21"/>
                    <a:pt x="615" y="19"/>
                    <a:pt x="615" y="18"/>
                  </a:cubicBezTo>
                  <a:cubicBezTo>
                    <a:pt x="616" y="16"/>
                    <a:pt x="617" y="15"/>
                    <a:pt x="619" y="16"/>
                  </a:cubicBezTo>
                  <a:close/>
                  <a:moveTo>
                    <a:pt x="631" y="20"/>
                  </a:moveTo>
                  <a:lnTo>
                    <a:pt x="631" y="20"/>
                  </a:lnTo>
                  <a:cubicBezTo>
                    <a:pt x="632" y="21"/>
                    <a:pt x="633" y="22"/>
                    <a:pt x="633" y="24"/>
                  </a:cubicBezTo>
                  <a:cubicBezTo>
                    <a:pt x="632" y="26"/>
                    <a:pt x="630" y="27"/>
                    <a:pt x="629" y="26"/>
                  </a:cubicBezTo>
                  <a:lnTo>
                    <a:pt x="629" y="26"/>
                  </a:lnTo>
                  <a:cubicBezTo>
                    <a:pt x="627" y="26"/>
                    <a:pt x="626" y="24"/>
                    <a:pt x="627" y="22"/>
                  </a:cubicBezTo>
                  <a:cubicBezTo>
                    <a:pt x="627" y="20"/>
                    <a:pt x="629" y="20"/>
                    <a:pt x="631" y="20"/>
                  </a:cubicBezTo>
                  <a:close/>
                  <a:moveTo>
                    <a:pt x="643" y="25"/>
                  </a:moveTo>
                  <a:lnTo>
                    <a:pt x="643" y="25"/>
                  </a:lnTo>
                  <a:cubicBezTo>
                    <a:pt x="644" y="26"/>
                    <a:pt x="645" y="28"/>
                    <a:pt x="644" y="29"/>
                  </a:cubicBezTo>
                  <a:cubicBezTo>
                    <a:pt x="643" y="31"/>
                    <a:pt x="641" y="32"/>
                    <a:pt x="640" y="31"/>
                  </a:cubicBezTo>
                  <a:lnTo>
                    <a:pt x="640" y="31"/>
                  </a:lnTo>
                  <a:cubicBezTo>
                    <a:pt x="638" y="30"/>
                    <a:pt x="638" y="28"/>
                    <a:pt x="638" y="27"/>
                  </a:cubicBezTo>
                  <a:cubicBezTo>
                    <a:pt x="639" y="25"/>
                    <a:pt x="641" y="24"/>
                    <a:pt x="643" y="25"/>
                  </a:cubicBezTo>
                  <a:close/>
                  <a:moveTo>
                    <a:pt x="654" y="31"/>
                  </a:moveTo>
                  <a:lnTo>
                    <a:pt x="654" y="31"/>
                  </a:lnTo>
                  <a:cubicBezTo>
                    <a:pt x="656" y="31"/>
                    <a:pt x="656" y="33"/>
                    <a:pt x="655" y="35"/>
                  </a:cubicBezTo>
                  <a:cubicBezTo>
                    <a:pt x="655" y="36"/>
                    <a:pt x="653" y="37"/>
                    <a:pt x="651" y="36"/>
                  </a:cubicBezTo>
                  <a:lnTo>
                    <a:pt x="651" y="36"/>
                  </a:lnTo>
                  <a:cubicBezTo>
                    <a:pt x="650" y="35"/>
                    <a:pt x="649" y="33"/>
                    <a:pt x="650" y="32"/>
                  </a:cubicBezTo>
                  <a:cubicBezTo>
                    <a:pt x="651" y="30"/>
                    <a:pt x="652" y="30"/>
                    <a:pt x="654" y="31"/>
                  </a:cubicBezTo>
                  <a:close/>
                  <a:moveTo>
                    <a:pt x="666" y="36"/>
                  </a:moveTo>
                  <a:lnTo>
                    <a:pt x="666" y="36"/>
                  </a:lnTo>
                  <a:cubicBezTo>
                    <a:pt x="667" y="38"/>
                    <a:pt x="667" y="39"/>
                    <a:pt x="666" y="41"/>
                  </a:cubicBezTo>
                  <a:cubicBezTo>
                    <a:pt x="665" y="42"/>
                    <a:pt x="663" y="43"/>
                    <a:pt x="662" y="41"/>
                  </a:cubicBezTo>
                  <a:lnTo>
                    <a:pt x="662" y="41"/>
                  </a:lnTo>
                  <a:cubicBezTo>
                    <a:pt x="660" y="40"/>
                    <a:pt x="660" y="38"/>
                    <a:pt x="661" y="37"/>
                  </a:cubicBezTo>
                  <a:cubicBezTo>
                    <a:pt x="662" y="36"/>
                    <a:pt x="664" y="35"/>
                    <a:pt x="666" y="36"/>
                  </a:cubicBezTo>
                  <a:close/>
                  <a:moveTo>
                    <a:pt x="676" y="43"/>
                  </a:moveTo>
                  <a:lnTo>
                    <a:pt x="676" y="43"/>
                  </a:lnTo>
                  <a:cubicBezTo>
                    <a:pt x="678" y="44"/>
                    <a:pt x="678" y="46"/>
                    <a:pt x="677" y="47"/>
                  </a:cubicBezTo>
                  <a:cubicBezTo>
                    <a:pt x="676" y="48"/>
                    <a:pt x="674" y="49"/>
                    <a:pt x="673" y="48"/>
                  </a:cubicBezTo>
                  <a:lnTo>
                    <a:pt x="673" y="48"/>
                  </a:lnTo>
                  <a:cubicBezTo>
                    <a:pt x="671" y="47"/>
                    <a:pt x="671" y="45"/>
                    <a:pt x="672" y="43"/>
                  </a:cubicBezTo>
                  <a:cubicBezTo>
                    <a:pt x="673" y="42"/>
                    <a:pt x="675" y="42"/>
                    <a:pt x="676" y="43"/>
                  </a:cubicBezTo>
                  <a:close/>
                  <a:moveTo>
                    <a:pt x="687" y="49"/>
                  </a:moveTo>
                  <a:lnTo>
                    <a:pt x="687" y="49"/>
                  </a:lnTo>
                  <a:cubicBezTo>
                    <a:pt x="689" y="50"/>
                    <a:pt x="689" y="52"/>
                    <a:pt x="688" y="53"/>
                  </a:cubicBezTo>
                  <a:cubicBezTo>
                    <a:pt x="687" y="55"/>
                    <a:pt x="685" y="55"/>
                    <a:pt x="683" y="54"/>
                  </a:cubicBezTo>
                  <a:lnTo>
                    <a:pt x="683" y="54"/>
                  </a:lnTo>
                  <a:cubicBezTo>
                    <a:pt x="682" y="53"/>
                    <a:pt x="682" y="51"/>
                    <a:pt x="683" y="50"/>
                  </a:cubicBezTo>
                  <a:cubicBezTo>
                    <a:pt x="684" y="48"/>
                    <a:pt x="686" y="48"/>
                    <a:pt x="687" y="49"/>
                  </a:cubicBezTo>
                  <a:close/>
                  <a:moveTo>
                    <a:pt x="698" y="56"/>
                  </a:moveTo>
                  <a:lnTo>
                    <a:pt x="698" y="56"/>
                  </a:lnTo>
                  <a:cubicBezTo>
                    <a:pt x="699" y="57"/>
                    <a:pt x="699" y="59"/>
                    <a:pt x="698" y="60"/>
                  </a:cubicBezTo>
                  <a:cubicBezTo>
                    <a:pt x="697" y="62"/>
                    <a:pt x="695" y="62"/>
                    <a:pt x="694" y="61"/>
                  </a:cubicBezTo>
                  <a:lnTo>
                    <a:pt x="694" y="61"/>
                  </a:lnTo>
                  <a:cubicBezTo>
                    <a:pt x="692" y="60"/>
                    <a:pt x="692" y="58"/>
                    <a:pt x="693" y="57"/>
                  </a:cubicBezTo>
                  <a:cubicBezTo>
                    <a:pt x="694" y="55"/>
                    <a:pt x="696" y="55"/>
                    <a:pt x="698" y="56"/>
                  </a:cubicBezTo>
                  <a:close/>
                  <a:moveTo>
                    <a:pt x="708" y="63"/>
                  </a:moveTo>
                  <a:lnTo>
                    <a:pt x="708" y="63"/>
                  </a:lnTo>
                  <a:cubicBezTo>
                    <a:pt x="709" y="64"/>
                    <a:pt x="710" y="66"/>
                    <a:pt x="708" y="68"/>
                  </a:cubicBezTo>
                  <a:cubicBezTo>
                    <a:pt x="707" y="69"/>
                    <a:pt x="705" y="69"/>
                    <a:pt x="704" y="68"/>
                  </a:cubicBezTo>
                  <a:lnTo>
                    <a:pt x="704" y="68"/>
                  </a:lnTo>
                  <a:cubicBezTo>
                    <a:pt x="703" y="67"/>
                    <a:pt x="702" y="65"/>
                    <a:pt x="703" y="64"/>
                  </a:cubicBezTo>
                  <a:cubicBezTo>
                    <a:pt x="705" y="62"/>
                    <a:pt x="706" y="62"/>
                    <a:pt x="708" y="63"/>
                  </a:cubicBezTo>
                  <a:close/>
                  <a:moveTo>
                    <a:pt x="718" y="71"/>
                  </a:moveTo>
                  <a:lnTo>
                    <a:pt x="718" y="71"/>
                  </a:lnTo>
                  <a:cubicBezTo>
                    <a:pt x="719" y="72"/>
                    <a:pt x="719" y="74"/>
                    <a:pt x="718" y="75"/>
                  </a:cubicBezTo>
                  <a:cubicBezTo>
                    <a:pt x="717" y="77"/>
                    <a:pt x="715" y="77"/>
                    <a:pt x="714" y="76"/>
                  </a:cubicBezTo>
                  <a:lnTo>
                    <a:pt x="714" y="76"/>
                  </a:lnTo>
                  <a:cubicBezTo>
                    <a:pt x="713" y="75"/>
                    <a:pt x="712" y="73"/>
                    <a:pt x="713" y="71"/>
                  </a:cubicBezTo>
                  <a:cubicBezTo>
                    <a:pt x="714" y="70"/>
                    <a:pt x="716" y="70"/>
                    <a:pt x="718" y="71"/>
                  </a:cubicBezTo>
                  <a:close/>
                  <a:moveTo>
                    <a:pt x="728" y="79"/>
                  </a:moveTo>
                  <a:lnTo>
                    <a:pt x="728" y="79"/>
                  </a:lnTo>
                  <a:cubicBezTo>
                    <a:pt x="729" y="80"/>
                    <a:pt x="729" y="82"/>
                    <a:pt x="728" y="83"/>
                  </a:cubicBezTo>
                  <a:cubicBezTo>
                    <a:pt x="727" y="84"/>
                    <a:pt x="725" y="85"/>
                    <a:pt x="724" y="84"/>
                  </a:cubicBezTo>
                  <a:lnTo>
                    <a:pt x="724" y="84"/>
                  </a:lnTo>
                  <a:cubicBezTo>
                    <a:pt x="722" y="83"/>
                    <a:pt x="722" y="81"/>
                    <a:pt x="723" y="79"/>
                  </a:cubicBezTo>
                  <a:cubicBezTo>
                    <a:pt x="724" y="78"/>
                    <a:pt x="726" y="78"/>
                    <a:pt x="728" y="79"/>
                  </a:cubicBezTo>
                  <a:close/>
                  <a:moveTo>
                    <a:pt x="737" y="87"/>
                  </a:moveTo>
                  <a:lnTo>
                    <a:pt x="737" y="87"/>
                  </a:lnTo>
                  <a:cubicBezTo>
                    <a:pt x="739" y="88"/>
                    <a:pt x="739" y="90"/>
                    <a:pt x="737" y="91"/>
                  </a:cubicBezTo>
                  <a:cubicBezTo>
                    <a:pt x="736" y="93"/>
                    <a:pt x="734" y="93"/>
                    <a:pt x="733" y="91"/>
                  </a:cubicBezTo>
                  <a:lnTo>
                    <a:pt x="733" y="91"/>
                  </a:lnTo>
                  <a:cubicBezTo>
                    <a:pt x="732" y="90"/>
                    <a:pt x="732" y="88"/>
                    <a:pt x="733" y="87"/>
                  </a:cubicBezTo>
                  <a:cubicBezTo>
                    <a:pt x="734" y="86"/>
                    <a:pt x="736" y="86"/>
                    <a:pt x="737" y="87"/>
                  </a:cubicBezTo>
                  <a:close/>
                  <a:moveTo>
                    <a:pt x="747" y="95"/>
                  </a:moveTo>
                  <a:lnTo>
                    <a:pt x="747" y="95"/>
                  </a:lnTo>
                  <a:cubicBezTo>
                    <a:pt x="748" y="97"/>
                    <a:pt x="748" y="99"/>
                    <a:pt x="747" y="100"/>
                  </a:cubicBezTo>
                  <a:cubicBezTo>
                    <a:pt x="746" y="101"/>
                    <a:pt x="744" y="101"/>
                    <a:pt x="742" y="100"/>
                  </a:cubicBezTo>
                  <a:lnTo>
                    <a:pt x="742" y="100"/>
                  </a:lnTo>
                  <a:cubicBezTo>
                    <a:pt x="741" y="99"/>
                    <a:pt x="741" y="97"/>
                    <a:pt x="742" y="95"/>
                  </a:cubicBezTo>
                  <a:cubicBezTo>
                    <a:pt x="744" y="94"/>
                    <a:pt x="746" y="94"/>
                    <a:pt x="747" y="95"/>
                  </a:cubicBezTo>
                  <a:close/>
                  <a:moveTo>
                    <a:pt x="756" y="104"/>
                  </a:moveTo>
                  <a:lnTo>
                    <a:pt x="756" y="104"/>
                  </a:lnTo>
                  <a:cubicBezTo>
                    <a:pt x="757" y="105"/>
                    <a:pt x="757" y="107"/>
                    <a:pt x="756" y="108"/>
                  </a:cubicBezTo>
                  <a:cubicBezTo>
                    <a:pt x="755" y="109"/>
                    <a:pt x="753" y="109"/>
                    <a:pt x="752" y="108"/>
                  </a:cubicBezTo>
                  <a:lnTo>
                    <a:pt x="752" y="108"/>
                  </a:lnTo>
                  <a:cubicBezTo>
                    <a:pt x="750" y="107"/>
                    <a:pt x="750" y="105"/>
                    <a:pt x="752" y="104"/>
                  </a:cubicBezTo>
                  <a:cubicBezTo>
                    <a:pt x="753" y="103"/>
                    <a:pt x="755" y="103"/>
                    <a:pt x="756" y="104"/>
                  </a:cubicBezTo>
                  <a:close/>
                  <a:moveTo>
                    <a:pt x="765" y="113"/>
                  </a:moveTo>
                  <a:lnTo>
                    <a:pt x="765" y="113"/>
                  </a:lnTo>
                  <a:cubicBezTo>
                    <a:pt x="766" y="114"/>
                    <a:pt x="766" y="116"/>
                    <a:pt x="765" y="117"/>
                  </a:cubicBezTo>
                  <a:cubicBezTo>
                    <a:pt x="764" y="118"/>
                    <a:pt x="762" y="118"/>
                    <a:pt x="760" y="117"/>
                  </a:cubicBezTo>
                  <a:lnTo>
                    <a:pt x="760" y="117"/>
                  </a:lnTo>
                  <a:cubicBezTo>
                    <a:pt x="759" y="116"/>
                    <a:pt x="759" y="114"/>
                    <a:pt x="760" y="113"/>
                  </a:cubicBezTo>
                  <a:cubicBezTo>
                    <a:pt x="762" y="111"/>
                    <a:pt x="764" y="111"/>
                    <a:pt x="765" y="113"/>
                  </a:cubicBezTo>
                  <a:close/>
                  <a:moveTo>
                    <a:pt x="773" y="122"/>
                  </a:moveTo>
                  <a:lnTo>
                    <a:pt x="773" y="122"/>
                  </a:lnTo>
                  <a:cubicBezTo>
                    <a:pt x="775" y="123"/>
                    <a:pt x="775" y="125"/>
                    <a:pt x="773" y="126"/>
                  </a:cubicBezTo>
                  <a:cubicBezTo>
                    <a:pt x="772" y="127"/>
                    <a:pt x="770" y="127"/>
                    <a:pt x="769" y="126"/>
                  </a:cubicBezTo>
                  <a:lnTo>
                    <a:pt x="769" y="126"/>
                  </a:lnTo>
                  <a:cubicBezTo>
                    <a:pt x="768" y="125"/>
                    <a:pt x="768" y="123"/>
                    <a:pt x="769" y="122"/>
                  </a:cubicBezTo>
                  <a:cubicBezTo>
                    <a:pt x="770" y="120"/>
                    <a:pt x="772" y="120"/>
                    <a:pt x="773" y="122"/>
                  </a:cubicBezTo>
                  <a:close/>
                  <a:moveTo>
                    <a:pt x="782" y="131"/>
                  </a:moveTo>
                  <a:lnTo>
                    <a:pt x="782" y="131"/>
                  </a:lnTo>
                  <a:cubicBezTo>
                    <a:pt x="783" y="132"/>
                    <a:pt x="783" y="134"/>
                    <a:pt x="782" y="135"/>
                  </a:cubicBezTo>
                  <a:cubicBezTo>
                    <a:pt x="781" y="136"/>
                    <a:pt x="779" y="136"/>
                    <a:pt x="778" y="135"/>
                  </a:cubicBezTo>
                  <a:lnTo>
                    <a:pt x="778" y="135"/>
                  </a:lnTo>
                  <a:cubicBezTo>
                    <a:pt x="776" y="134"/>
                    <a:pt x="776" y="132"/>
                    <a:pt x="778" y="131"/>
                  </a:cubicBezTo>
                  <a:cubicBezTo>
                    <a:pt x="779" y="130"/>
                    <a:pt x="781" y="130"/>
                    <a:pt x="782" y="131"/>
                  </a:cubicBezTo>
                  <a:close/>
                  <a:moveTo>
                    <a:pt x="790" y="140"/>
                  </a:moveTo>
                  <a:lnTo>
                    <a:pt x="790" y="140"/>
                  </a:lnTo>
                  <a:cubicBezTo>
                    <a:pt x="791" y="141"/>
                    <a:pt x="791" y="143"/>
                    <a:pt x="790" y="145"/>
                  </a:cubicBezTo>
                  <a:cubicBezTo>
                    <a:pt x="789" y="146"/>
                    <a:pt x="787" y="146"/>
                    <a:pt x="786" y="145"/>
                  </a:cubicBezTo>
                  <a:lnTo>
                    <a:pt x="786" y="145"/>
                  </a:lnTo>
                  <a:cubicBezTo>
                    <a:pt x="785" y="143"/>
                    <a:pt x="785" y="141"/>
                    <a:pt x="786" y="140"/>
                  </a:cubicBezTo>
                  <a:cubicBezTo>
                    <a:pt x="787" y="139"/>
                    <a:pt x="789" y="139"/>
                    <a:pt x="790" y="140"/>
                  </a:cubicBezTo>
                  <a:close/>
                  <a:moveTo>
                    <a:pt x="798" y="150"/>
                  </a:moveTo>
                  <a:lnTo>
                    <a:pt x="798" y="150"/>
                  </a:lnTo>
                  <a:cubicBezTo>
                    <a:pt x="800" y="151"/>
                    <a:pt x="800" y="153"/>
                    <a:pt x="798" y="154"/>
                  </a:cubicBezTo>
                  <a:cubicBezTo>
                    <a:pt x="797" y="155"/>
                    <a:pt x="795" y="155"/>
                    <a:pt x="794" y="154"/>
                  </a:cubicBezTo>
                  <a:lnTo>
                    <a:pt x="794" y="154"/>
                  </a:lnTo>
                  <a:cubicBezTo>
                    <a:pt x="793" y="153"/>
                    <a:pt x="793" y="151"/>
                    <a:pt x="794" y="150"/>
                  </a:cubicBezTo>
                  <a:cubicBezTo>
                    <a:pt x="795" y="148"/>
                    <a:pt x="797" y="148"/>
                    <a:pt x="798" y="150"/>
                  </a:cubicBezTo>
                  <a:close/>
                  <a:moveTo>
                    <a:pt x="807" y="160"/>
                  </a:moveTo>
                  <a:lnTo>
                    <a:pt x="807" y="160"/>
                  </a:lnTo>
                  <a:cubicBezTo>
                    <a:pt x="808" y="162"/>
                    <a:pt x="807" y="164"/>
                    <a:pt x="805" y="165"/>
                  </a:cubicBezTo>
                  <a:cubicBezTo>
                    <a:pt x="804" y="165"/>
                    <a:pt x="802" y="164"/>
                    <a:pt x="801" y="163"/>
                  </a:cubicBezTo>
                  <a:lnTo>
                    <a:pt x="801" y="163"/>
                  </a:lnTo>
                  <a:cubicBezTo>
                    <a:pt x="800" y="161"/>
                    <a:pt x="801" y="159"/>
                    <a:pt x="803" y="159"/>
                  </a:cubicBezTo>
                  <a:cubicBezTo>
                    <a:pt x="804" y="158"/>
                    <a:pt x="806" y="159"/>
                    <a:pt x="807" y="160"/>
                  </a:cubicBezTo>
                  <a:close/>
                  <a:moveTo>
                    <a:pt x="815" y="170"/>
                  </a:moveTo>
                  <a:lnTo>
                    <a:pt x="815" y="170"/>
                  </a:lnTo>
                  <a:cubicBezTo>
                    <a:pt x="815" y="172"/>
                    <a:pt x="814" y="174"/>
                    <a:pt x="813" y="174"/>
                  </a:cubicBezTo>
                  <a:cubicBezTo>
                    <a:pt x="811" y="175"/>
                    <a:pt x="809" y="174"/>
                    <a:pt x="809" y="173"/>
                  </a:cubicBezTo>
                  <a:lnTo>
                    <a:pt x="809" y="173"/>
                  </a:lnTo>
                  <a:cubicBezTo>
                    <a:pt x="808" y="171"/>
                    <a:pt x="809" y="169"/>
                    <a:pt x="810" y="169"/>
                  </a:cubicBezTo>
                  <a:cubicBezTo>
                    <a:pt x="812" y="168"/>
                    <a:pt x="814" y="169"/>
                    <a:pt x="815" y="170"/>
                  </a:cubicBezTo>
                  <a:close/>
                  <a:moveTo>
                    <a:pt x="822" y="180"/>
                  </a:moveTo>
                  <a:lnTo>
                    <a:pt x="822" y="180"/>
                  </a:lnTo>
                  <a:cubicBezTo>
                    <a:pt x="823" y="182"/>
                    <a:pt x="822" y="184"/>
                    <a:pt x="820" y="184"/>
                  </a:cubicBezTo>
                  <a:cubicBezTo>
                    <a:pt x="819" y="185"/>
                    <a:pt x="817" y="184"/>
                    <a:pt x="816" y="183"/>
                  </a:cubicBezTo>
                  <a:lnTo>
                    <a:pt x="816" y="183"/>
                  </a:lnTo>
                  <a:cubicBezTo>
                    <a:pt x="816" y="181"/>
                    <a:pt x="816" y="179"/>
                    <a:pt x="818" y="179"/>
                  </a:cubicBezTo>
                  <a:cubicBezTo>
                    <a:pt x="820" y="178"/>
                    <a:pt x="821" y="179"/>
                    <a:pt x="822" y="180"/>
                  </a:cubicBezTo>
                  <a:close/>
                  <a:moveTo>
                    <a:pt x="829" y="190"/>
                  </a:moveTo>
                  <a:lnTo>
                    <a:pt x="829" y="190"/>
                  </a:lnTo>
                  <a:cubicBezTo>
                    <a:pt x="830" y="192"/>
                    <a:pt x="829" y="194"/>
                    <a:pt x="828" y="195"/>
                  </a:cubicBezTo>
                  <a:cubicBezTo>
                    <a:pt x="826" y="195"/>
                    <a:pt x="824" y="194"/>
                    <a:pt x="824" y="193"/>
                  </a:cubicBezTo>
                  <a:lnTo>
                    <a:pt x="824" y="193"/>
                  </a:lnTo>
                  <a:cubicBezTo>
                    <a:pt x="823" y="191"/>
                    <a:pt x="824" y="189"/>
                    <a:pt x="825" y="189"/>
                  </a:cubicBezTo>
                  <a:cubicBezTo>
                    <a:pt x="827" y="188"/>
                    <a:pt x="829" y="189"/>
                    <a:pt x="829" y="190"/>
                  </a:cubicBezTo>
                  <a:close/>
                  <a:moveTo>
                    <a:pt x="837" y="201"/>
                  </a:moveTo>
                  <a:lnTo>
                    <a:pt x="837" y="201"/>
                  </a:lnTo>
                  <a:cubicBezTo>
                    <a:pt x="837" y="202"/>
                    <a:pt x="836" y="204"/>
                    <a:pt x="835" y="205"/>
                  </a:cubicBezTo>
                  <a:cubicBezTo>
                    <a:pt x="833" y="205"/>
                    <a:pt x="831" y="205"/>
                    <a:pt x="831" y="203"/>
                  </a:cubicBezTo>
                  <a:lnTo>
                    <a:pt x="831" y="203"/>
                  </a:lnTo>
                  <a:cubicBezTo>
                    <a:pt x="830" y="201"/>
                    <a:pt x="831" y="200"/>
                    <a:pt x="833" y="199"/>
                  </a:cubicBezTo>
                  <a:cubicBezTo>
                    <a:pt x="834" y="198"/>
                    <a:pt x="836" y="199"/>
                    <a:pt x="837" y="201"/>
                  </a:cubicBezTo>
                  <a:close/>
                  <a:moveTo>
                    <a:pt x="844" y="211"/>
                  </a:moveTo>
                  <a:lnTo>
                    <a:pt x="844" y="211"/>
                  </a:lnTo>
                  <a:cubicBezTo>
                    <a:pt x="844" y="213"/>
                    <a:pt x="844" y="214"/>
                    <a:pt x="842" y="215"/>
                  </a:cubicBezTo>
                  <a:cubicBezTo>
                    <a:pt x="840" y="216"/>
                    <a:pt x="839" y="215"/>
                    <a:pt x="838" y="213"/>
                  </a:cubicBezTo>
                  <a:lnTo>
                    <a:pt x="838" y="213"/>
                  </a:lnTo>
                  <a:cubicBezTo>
                    <a:pt x="837" y="212"/>
                    <a:pt x="838" y="210"/>
                    <a:pt x="840" y="209"/>
                  </a:cubicBezTo>
                  <a:cubicBezTo>
                    <a:pt x="841" y="209"/>
                    <a:pt x="843" y="209"/>
                    <a:pt x="844" y="211"/>
                  </a:cubicBezTo>
                  <a:close/>
                  <a:moveTo>
                    <a:pt x="850" y="222"/>
                  </a:moveTo>
                  <a:lnTo>
                    <a:pt x="850" y="222"/>
                  </a:lnTo>
                  <a:cubicBezTo>
                    <a:pt x="851" y="223"/>
                    <a:pt x="850" y="225"/>
                    <a:pt x="849" y="226"/>
                  </a:cubicBezTo>
                  <a:cubicBezTo>
                    <a:pt x="847" y="226"/>
                    <a:pt x="845" y="225"/>
                    <a:pt x="845" y="224"/>
                  </a:cubicBezTo>
                  <a:lnTo>
                    <a:pt x="845" y="224"/>
                  </a:lnTo>
                  <a:cubicBezTo>
                    <a:pt x="844" y="222"/>
                    <a:pt x="845" y="220"/>
                    <a:pt x="846" y="220"/>
                  </a:cubicBezTo>
                  <a:cubicBezTo>
                    <a:pt x="848" y="219"/>
                    <a:pt x="850" y="220"/>
                    <a:pt x="850" y="222"/>
                  </a:cubicBezTo>
                  <a:close/>
                  <a:moveTo>
                    <a:pt x="857" y="232"/>
                  </a:moveTo>
                  <a:lnTo>
                    <a:pt x="857" y="232"/>
                  </a:lnTo>
                  <a:cubicBezTo>
                    <a:pt x="858" y="234"/>
                    <a:pt x="857" y="236"/>
                    <a:pt x="855" y="236"/>
                  </a:cubicBezTo>
                  <a:cubicBezTo>
                    <a:pt x="854" y="237"/>
                    <a:pt x="852" y="236"/>
                    <a:pt x="851" y="234"/>
                  </a:cubicBezTo>
                  <a:lnTo>
                    <a:pt x="851" y="234"/>
                  </a:lnTo>
                  <a:cubicBezTo>
                    <a:pt x="851" y="233"/>
                    <a:pt x="851" y="231"/>
                    <a:pt x="853" y="230"/>
                  </a:cubicBezTo>
                  <a:cubicBezTo>
                    <a:pt x="855" y="230"/>
                    <a:pt x="856" y="230"/>
                    <a:pt x="857" y="232"/>
                  </a:cubicBezTo>
                  <a:close/>
                  <a:moveTo>
                    <a:pt x="864" y="243"/>
                  </a:moveTo>
                  <a:lnTo>
                    <a:pt x="864" y="243"/>
                  </a:lnTo>
                  <a:cubicBezTo>
                    <a:pt x="864" y="244"/>
                    <a:pt x="864" y="246"/>
                    <a:pt x="862" y="247"/>
                  </a:cubicBezTo>
                  <a:cubicBezTo>
                    <a:pt x="860" y="247"/>
                    <a:pt x="859" y="247"/>
                    <a:pt x="858" y="245"/>
                  </a:cubicBezTo>
                  <a:lnTo>
                    <a:pt x="858" y="245"/>
                  </a:lnTo>
                  <a:cubicBezTo>
                    <a:pt x="857" y="243"/>
                    <a:pt x="858" y="242"/>
                    <a:pt x="860" y="241"/>
                  </a:cubicBezTo>
                  <a:cubicBezTo>
                    <a:pt x="861" y="240"/>
                    <a:pt x="863" y="241"/>
                    <a:pt x="864" y="243"/>
                  </a:cubicBezTo>
                  <a:close/>
                  <a:moveTo>
                    <a:pt x="870" y="254"/>
                  </a:moveTo>
                  <a:lnTo>
                    <a:pt x="870" y="254"/>
                  </a:lnTo>
                  <a:cubicBezTo>
                    <a:pt x="871" y="255"/>
                    <a:pt x="870" y="257"/>
                    <a:pt x="868" y="258"/>
                  </a:cubicBezTo>
                  <a:cubicBezTo>
                    <a:pt x="867" y="258"/>
                    <a:pt x="865" y="257"/>
                    <a:pt x="864" y="256"/>
                  </a:cubicBezTo>
                  <a:lnTo>
                    <a:pt x="864" y="256"/>
                  </a:lnTo>
                  <a:cubicBezTo>
                    <a:pt x="864" y="254"/>
                    <a:pt x="864" y="252"/>
                    <a:pt x="866" y="252"/>
                  </a:cubicBezTo>
                  <a:cubicBezTo>
                    <a:pt x="868" y="251"/>
                    <a:pt x="869" y="252"/>
                    <a:pt x="870" y="254"/>
                  </a:cubicBezTo>
                  <a:close/>
                  <a:moveTo>
                    <a:pt x="876" y="264"/>
                  </a:moveTo>
                  <a:lnTo>
                    <a:pt x="876" y="264"/>
                  </a:lnTo>
                  <a:cubicBezTo>
                    <a:pt x="877" y="266"/>
                    <a:pt x="876" y="268"/>
                    <a:pt x="874" y="268"/>
                  </a:cubicBezTo>
                  <a:cubicBezTo>
                    <a:pt x="873" y="269"/>
                    <a:pt x="871" y="268"/>
                    <a:pt x="870" y="267"/>
                  </a:cubicBezTo>
                  <a:lnTo>
                    <a:pt x="870" y="267"/>
                  </a:lnTo>
                  <a:cubicBezTo>
                    <a:pt x="870" y="265"/>
                    <a:pt x="871" y="263"/>
                    <a:pt x="872" y="263"/>
                  </a:cubicBezTo>
                  <a:cubicBezTo>
                    <a:pt x="874" y="262"/>
                    <a:pt x="876" y="263"/>
                    <a:pt x="876" y="264"/>
                  </a:cubicBezTo>
                  <a:close/>
                  <a:moveTo>
                    <a:pt x="882" y="275"/>
                  </a:moveTo>
                  <a:lnTo>
                    <a:pt x="882" y="275"/>
                  </a:lnTo>
                  <a:cubicBezTo>
                    <a:pt x="883" y="277"/>
                    <a:pt x="882" y="279"/>
                    <a:pt x="881" y="279"/>
                  </a:cubicBezTo>
                  <a:cubicBezTo>
                    <a:pt x="879" y="280"/>
                    <a:pt x="877" y="279"/>
                    <a:pt x="877" y="278"/>
                  </a:cubicBezTo>
                  <a:lnTo>
                    <a:pt x="877" y="278"/>
                  </a:lnTo>
                  <a:cubicBezTo>
                    <a:pt x="876" y="276"/>
                    <a:pt x="877" y="274"/>
                    <a:pt x="878" y="273"/>
                  </a:cubicBezTo>
                  <a:cubicBezTo>
                    <a:pt x="880" y="273"/>
                    <a:pt x="882" y="274"/>
                    <a:pt x="882" y="275"/>
                  </a:cubicBezTo>
                  <a:close/>
                  <a:moveTo>
                    <a:pt x="888" y="286"/>
                  </a:moveTo>
                  <a:lnTo>
                    <a:pt x="888" y="286"/>
                  </a:lnTo>
                  <a:cubicBezTo>
                    <a:pt x="889" y="288"/>
                    <a:pt x="888" y="290"/>
                    <a:pt x="887" y="290"/>
                  </a:cubicBezTo>
                  <a:cubicBezTo>
                    <a:pt x="885" y="291"/>
                    <a:pt x="883" y="290"/>
                    <a:pt x="882" y="289"/>
                  </a:cubicBezTo>
                  <a:lnTo>
                    <a:pt x="882" y="289"/>
                  </a:lnTo>
                  <a:cubicBezTo>
                    <a:pt x="882" y="287"/>
                    <a:pt x="883" y="285"/>
                    <a:pt x="884" y="285"/>
                  </a:cubicBezTo>
                  <a:cubicBezTo>
                    <a:pt x="886" y="284"/>
                    <a:pt x="888" y="285"/>
                    <a:pt x="888" y="286"/>
                  </a:cubicBezTo>
                  <a:close/>
                  <a:moveTo>
                    <a:pt x="894" y="297"/>
                  </a:moveTo>
                  <a:lnTo>
                    <a:pt x="894" y="297"/>
                  </a:lnTo>
                  <a:cubicBezTo>
                    <a:pt x="895" y="299"/>
                    <a:pt x="894" y="301"/>
                    <a:pt x="892" y="301"/>
                  </a:cubicBezTo>
                  <a:cubicBezTo>
                    <a:pt x="891" y="302"/>
                    <a:pt x="889" y="301"/>
                    <a:pt x="888" y="300"/>
                  </a:cubicBezTo>
                  <a:lnTo>
                    <a:pt x="888" y="300"/>
                  </a:lnTo>
                  <a:cubicBezTo>
                    <a:pt x="888" y="298"/>
                    <a:pt x="888" y="296"/>
                    <a:pt x="890" y="296"/>
                  </a:cubicBezTo>
                  <a:cubicBezTo>
                    <a:pt x="892" y="295"/>
                    <a:pt x="893" y="296"/>
                    <a:pt x="894" y="297"/>
                  </a:cubicBezTo>
                  <a:close/>
                  <a:moveTo>
                    <a:pt x="900" y="308"/>
                  </a:moveTo>
                  <a:lnTo>
                    <a:pt x="900" y="308"/>
                  </a:lnTo>
                  <a:cubicBezTo>
                    <a:pt x="900" y="310"/>
                    <a:pt x="900" y="312"/>
                    <a:pt x="898" y="313"/>
                  </a:cubicBezTo>
                  <a:cubicBezTo>
                    <a:pt x="896" y="313"/>
                    <a:pt x="895" y="312"/>
                    <a:pt x="894" y="311"/>
                  </a:cubicBezTo>
                  <a:lnTo>
                    <a:pt x="894" y="311"/>
                  </a:lnTo>
                  <a:cubicBezTo>
                    <a:pt x="893" y="309"/>
                    <a:pt x="894" y="307"/>
                    <a:pt x="896" y="307"/>
                  </a:cubicBezTo>
                  <a:cubicBezTo>
                    <a:pt x="897" y="306"/>
                    <a:pt x="899" y="307"/>
                    <a:pt x="900" y="308"/>
                  </a:cubicBezTo>
                  <a:close/>
                  <a:moveTo>
                    <a:pt x="905" y="320"/>
                  </a:moveTo>
                  <a:lnTo>
                    <a:pt x="905" y="320"/>
                  </a:lnTo>
                  <a:cubicBezTo>
                    <a:pt x="906" y="321"/>
                    <a:pt x="905" y="323"/>
                    <a:pt x="904" y="324"/>
                  </a:cubicBezTo>
                  <a:cubicBezTo>
                    <a:pt x="902" y="324"/>
                    <a:pt x="900" y="324"/>
                    <a:pt x="900" y="322"/>
                  </a:cubicBezTo>
                  <a:lnTo>
                    <a:pt x="900" y="322"/>
                  </a:lnTo>
                  <a:cubicBezTo>
                    <a:pt x="899" y="320"/>
                    <a:pt x="900" y="319"/>
                    <a:pt x="901" y="318"/>
                  </a:cubicBezTo>
                  <a:cubicBezTo>
                    <a:pt x="903" y="317"/>
                    <a:pt x="905" y="318"/>
                    <a:pt x="905" y="320"/>
                  </a:cubicBezTo>
                  <a:close/>
                  <a:moveTo>
                    <a:pt x="911" y="331"/>
                  </a:moveTo>
                  <a:lnTo>
                    <a:pt x="911" y="331"/>
                  </a:lnTo>
                  <a:cubicBezTo>
                    <a:pt x="911" y="333"/>
                    <a:pt x="911" y="334"/>
                    <a:pt x="909" y="335"/>
                  </a:cubicBezTo>
                  <a:cubicBezTo>
                    <a:pt x="907" y="336"/>
                    <a:pt x="905" y="335"/>
                    <a:pt x="905" y="333"/>
                  </a:cubicBezTo>
                  <a:lnTo>
                    <a:pt x="905" y="333"/>
                  </a:lnTo>
                  <a:cubicBezTo>
                    <a:pt x="904" y="332"/>
                    <a:pt x="905" y="330"/>
                    <a:pt x="907" y="329"/>
                  </a:cubicBezTo>
                  <a:cubicBezTo>
                    <a:pt x="908" y="329"/>
                    <a:pt x="910" y="329"/>
                    <a:pt x="911" y="331"/>
                  </a:cubicBezTo>
                  <a:close/>
                  <a:moveTo>
                    <a:pt x="916" y="342"/>
                  </a:moveTo>
                  <a:lnTo>
                    <a:pt x="916" y="342"/>
                  </a:lnTo>
                  <a:cubicBezTo>
                    <a:pt x="917" y="344"/>
                    <a:pt x="916" y="346"/>
                    <a:pt x="914" y="346"/>
                  </a:cubicBezTo>
                  <a:cubicBezTo>
                    <a:pt x="913" y="347"/>
                    <a:pt x="911" y="346"/>
                    <a:pt x="910" y="345"/>
                  </a:cubicBezTo>
                  <a:lnTo>
                    <a:pt x="910" y="345"/>
                  </a:lnTo>
                  <a:cubicBezTo>
                    <a:pt x="910" y="343"/>
                    <a:pt x="910" y="341"/>
                    <a:pt x="912" y="341"/>
                  </a:cubicBezTo>
                  <a:cubicBezTo>
                    <a:pt x="914" y="340"/>
                    <a:pt x="915" y="341"/>
                    <a:pt x="916" y="342"/>
                  </a:cubicBezTo>
                  <a:close/>
                  <a:moveTo>
                    <a:pt x="921" y="354"/>
                  </a:moveTo>
                  <a:lnTo>
                    <a:pt x="921" y="354"/>
                  </a:lnTo>
                  <a:cubicBezTo>
                    <a:pt x="922" y="355"/>
                    <a:pt x="921" y="357"/>
                    <a:pt x="919" y="358"/>
                  </a:cubicBezTo>
                  <a:cubicBezTo>
                    <a:pt x="918" y="358"/>
                    <a:pt x="916" y="358"/>
                    <a:pt x="915" y="356"/>
                  </a:cubicBezTo>
                  <a:lnTo>
                    <a:pt x="915" y="356"/>
                  </a:lnTo>
                  <a:cubicBezTo>
                    <a:pt x="915" y="354"/>
                    <a:pt x="916" y="353"/>
                    <a:pt x="917" y="352"/>
                  </a:cubicBezTo>
                  <a:cubicBezTo>
                    <a:pt x="919" y="351"/>
                    <a:pt x="921" y="352"/>
                    <a:pt x="921" y="354"/>
                  </a:cubicBezTo>
                  <a:close/>
                  <a:moveTo>
                    <a:pt x="926" y="365"/>
                  </a:moveTo>
                  <a:lnTo>
                    <a:pt x="926" y="365"/>
                  </a:lnTo>
                  <a:cubicBezTo>
                    <a:pt x="927" y="367"/>
                    <a:pt x="926" y="369"/>
                    <a:pt x="924" y="369"/>
                  </a:cubicBezTo>
                  <a:cubicBezTo>
                    <a:pt x="923" y="370"/>
                    <a:pt x="921" y="369"/>
                    <a:pt x="920" y="368"/>
                  </a:cubicBezTo>
                  <a:lnTo>
                    <a:pt x="920" y="368"/>
                  </a:lnTo>
                  <a:cubicBezTo>
                    <a:pt x="920" y="366"/>
                    <a:pt x="920" y="364"/>
                    <a:pt x="922" y="363"/>
                  </a:cubicBezTo>
                  <a:cubicBezTo>
                    <a:pt x="924" y="363"/>
                    <a:pt x="925" y="364"/>
                    <a:pt x="926" y="365"/>
                  </a:cubicBezTo>
                  <a:close/>
                  <a:moveTo>
                    <a:pt x="931" y="377"/>
                  </a:moveTo>
                  <a:lnTo>
                    <a:pt x="931" y="377"/>
                  </a:lnTo>
                  <a:cubicBezTo>
                    <a:pt x="932" y="378"/>
                    <a:pt x="931" y="380"/>
                    <a:pt x="929" y="381"/>
                  </a:cubicBezTo>
                  <a:cubicBezTo>
                    <a:pt x="928" y="381"/>
                    <a:pt x="926" y="381"/>
                    <a:pt x="925" y="379"/>
                  </a:cubicBezTo>
                  <a:lnTo>
                    <a:pt x="925" y="379"/>
                  </a:lnTo>
                  <a:cubicBezTo>
                    <a:pt x="925" y="377"/>
                    <a:pt x="925" y="376"/>
                    <a:pt x="927" y="375"/>
                  </a:cubicBezTo>
                  <a:cubicBezTo>
                    <a:pt x="929" y="374"/>
                    <a:pt x="930" y="375"/>
                    <a:pt x="931" y="377"/>
                  </a:cubicBezTo>
                  <a:close/>
                  <a:moveTo>
                    <a:pt x="936" y="388"/>
                  </a:moveTo>
                  <a:lnTo>
                    <a:pt x="936" y="388"/>
                  </a:lnTo>
                  <a:cubicBezTo>
                    <a:pt x="937" y="390"/>
                    <a:pt x="936" y="392"/>
                    <a:pt x="934" y="392"/>
                  </a:cubicBezTo>
                  <a:cubicBezTo>
                    <a:pt x="933" y="393"/>
                    <a:pt x="931" y="392"/>
                    <a:pt x="930" y="391"/>
                  </a:cubicBezTo>
                  <a:lnTo>
                    <a:pt x="930" y="391"/>
                  </a:lnTo>
                  <a:cubicBezTo>
                    <a:pt x="929" y="389"/>
                    <a:pt x="930" y="387"/>
                    <a:pt x="932" y="386"/>
                  </a:cubicBezTo>
                  <a:cubicBezTo>
                    <a:pt x="933" y="386"/>
                    <a:pt x="935" y="387"/>
                    <a:pt x="936" y="388"/>
                  </a:cubicBezTo>
                  <a:close/>
                  <a:moveTo>
                    <a:pt x="940" y="400"/>
                  </a:moveTo>
                  <a:lnTo>
                    <a:pt x="940" y="400"/>
                  </a:lnTo>
                  <a:cubicBezTo>
                    <a:pt x="941" y="401"/>
                    <a:pt x="940" y="403"/>
                    <a:pt x="939" y="404"/>
                  </a:cubicBezTo>
                  <a:cubicBezTo>
                    <a:pt x="937" y="405"/>
                    <a:pt x="935" y="404"/>
                    <a:pt x="935" y="402"/>
                  </a:cubicBezTo>
                  <a:lnTo>
                    <a:pt x="935" y="402"/>
                  </a:lnTo>
                  <a:cubicBezTo>
                    <a:pt x="934" y="401"/>
                    <a:pt x="935" y="399"/>
                    <a:pt x="936" y="398"/>
                  </a:cubicBezTo>
                  <a:cubicBezTo>
                    <a:pt x="938" y="397"/>
                    <a:pt x="940" y="398"/>
                    <a:pt x="940" y="400"/>
                  </a:cubicBezTo>
                  <a:close/>
                  <a:moveTo>
                    <a:pt x="945" y="412"/>
                  </a:moveTo>
                  <a:lnTo>
                    <a:pt x="945" y="412"/>
                  </a:lnTo>
                  <a:cubicBezTo>
                    <a:pt x="946" y="413"/>
                    <a:pt x="945" y="415"/>
                    <a:pt x="943" y="416"/>
                  </a:cubicBezTo>
                  <a:cubicBezTo>
                    <a:pt x="942" y="416"/>
                    <a:pt x="940" y="415"/>
                    <a:pt x="939" y="414"/>
                  </a:cubicBezTo>
                  <a:lnTo>
                    <a:pt x="939" y="414"/>
                  </a:lnTo>
                  <a:cubicBezTo>
                    <a:pt x="939" y="412"/>
                    <a:pt x="939" y="410"/>
                    <a:pt x="941" y="410"/>
                  </a:cubicBezTo>
                  <a:cubicBezTo>
                    <a:pt x="943" y="409"/>
                    <a:pt x="944" y="410"/>
                    <a:pt x="945" y="412"/>
                  </a:cubicBezTo>
                  <a:close/>
                  <a:moveTo>
                    <a:pt x="950" y="423"/>
                  </a:moveTo>
                  <a:lnTo>
                    <a:pt x="950" y="423"/>
                  </a:lnTo>
                  <a:cubicBezTo>
                    <a:pt x="950" y="425"/>
                    <a:pt x="949" y="427"/>
                    <a:pt x="948" y="427"/>
                  </a:cubicBezTo>
                  <a:cubicBezTo>
                    <a:pt x="946" y="428"/>
                    <a:pt x="944" y="427"/>
                    <a:pt x="944" y="426"/>
                  </a:cubicBezTo>
                  <a:lnTo>
                    <a:pt x="944" y="426"/>
                  </a:lnTo>
                  <a:cubicBezTo>
                    <a:pt x="943" y="424"/>
                    <a:pt x="944" y="422"/>
                    <a:pt x="945" y="421"/>
                  </a:cubicBezTo>
                  <a:cubicBezTo>
                    <a:pt x="947" y="421"/>
                    <a:pt x="949" y="422"/>
                    <a:pt x="950" y="423"/>
                  </a:cubicBezTo>
                  <a:close/>
                  <a:moveTo>
                    <a:pt x="954" y="435"/>
                  </a:moveTo>
                  <a:lnTo>
                    <a:pt x="954" y="435"/>
                  </a:lnTo>
                  <a:cubicBezTo>
                    <a:pt x="954" y="437"/>
                    <a:pt x="954" y="439"/>
                    <a:pt x="952" y="439"/>
                  </a:cubicBezTo>
                  <a:cubicBezTo>
                    <a:pt x="950" y="440"/>
                    <a:pt x="949" y="439"/>
                    <a:pt x="948" y="437"/>
                  </a:cubicBezTo>
                  <a:lnTo>
                    <a:pt x="948" y="437"/>
                  </a:lnTo>
                  <a:cubicBezTo>
                    <a:pt x="947" y="435"/>
                    <a:pt x="948" y="434"/>
                    <a:pt x="950" y="433"/>
                  </a:cubicBezTo>
                  <a:cubicBezTo>
                    <a:pt x="952" y="433"/>
                    <a:pt x="953" y="433"/>
                    <a:pt x="954" y="435"/>
                  </a:cubicBezTo>
                  <a:close/>
                  <a:moveTo>
                    <a:pt x="958" y="447"/>
                  </a:moveTo>
                  <a:lnTo>
                    <a:pt x="958" y="447"/>
                  </a:lnTo>
                  <a:cubicBezTo>
                    <a:pt x="959" y="449"/>
                    <a:pt x="958" y="450"/>
                    <a:pt x="956" y="451"/>
                  </a:cubicBezTo>
                  <a:cubicBezTo>
                    <a:pt x="954" y="451"/>
                    <a:pt x="953" y="451"/>
                    <a:pt x="952" y="449"/>
                  </a:cubicBezTo>
                  <a:lnTo>
                    <a:pt x="952" y="449"/>
                  </a:lnTo>
                  <a:cubicBezTo>
                    <a:pt x="952" y="447"/>
                    <a:pt x="952" y="445"/>
                    <a:pt x="954" y="445"/>
                  </a:cubicBezTo>
                  <a:cubicBezTo>
                    <a:pt x="956" y="444"/>
                    <a:pt x="957" y="445"/>
                    <a:pt x="958" y="447"/>
                  </a:cubicBezTo>
                  <a:close/>
                  <a:moveTo>
                    <a:pt x="962" y="459"/>
                  </a:moveTo>
                  <a:lnTo>
                    <a:pt x="962" y="459"/>
                  </a:lnTo>
                  <a:cubicBezTo>
                    <a:pt x="963" y="460"/>
                    <a:pt x="962" y="462"/>
                    <a:pt x="960" y="463"/>
                  </a:cubicBezTo>
                  <a:cubicBezTo>
                    <a:pt x="959" y="463"/>
                    <a:pt x="957" y="462"/>
                    <a:pt x="956" y="461"/>
                  </a:cubicBezTo>
                  <a:lnTo>
                    <a:pt x="956" y="461"/>
                  </a:lnTo>
                  <a:cubicBezTo>
                    <a:pt x="956" y="459"/>
                    <a:pt x="957" y="457"/>
                    <a:pt x="958" y="457"/>
                  </a:cubicBezTo>
                  <a:cubicBezTo>
                    <a:pt x="960" y="456"/>
                    <a:pt x="962" y="457"/>
                    <a:pt x="962" y="459"/>
                  </a:cubicBezTo>
                  <a:close/>
                  <a:moveTo>
                    <a:pt x="966" y="470"/>
                  </a:moveTo>
                  <a:lnTo>
                    <a:pt x="966" y="471"/>
                  </a:lnTo>
                  <a:cubicBezTo>
                    <a:pt x="967" y="472"/>
                    <a:pt x="966" y="474"/>
                    <a:pt x="964" y="474"/>
                  </a:cubicBezTo>
                  <a:cubicBezTo>
                    <a:pt x="963" y="475"/>
                    <a:pt x="961" y="474"/>
                    <a:pt x="960" y="472"/>
                  </a:cubicBezTo>
                  <a:lnTo>
                    <a:pt x="960" y="472"/>
                  </a:lnTo>
                  <a:cubicBezTo>
                    <a:pt x="960" y="471"/>
                    <a:pt x="961" y="469"/>
                    <a:pt x="962" y="469"/>
                  </a:cubicBezTo>
                  <a:cubicBezTo>
                    <a:pt x="964" y="468"/>
                    <a:pt x="966" y="469"/>
                    <a:pt x="966" y="470"/>
                  </a:cubicBezTo>
                  <a:close/>
                  <a:moveTo>
                    <a:pt x="970" y="483"/>
                  </a:moveTo>
                  <a:lnTo>
                    <a:pt x="970" y="483"/>
                  </a:lnTo>
                  <a:cubicBezTo>
                    <a:pt x="970" y="485"/>
                    <a:pt x="969" y="487"/>
                    <a:pt x="967" y="487"/>
                  </a:cubicBezTo>
                  <a:cubicBezTo>
                    <a:pt x="965" y="487"/>
                    <a:pt x="964" y="485"/>
                    <a:pt x="964" y="483"/>
                  </a:cubicBezTo>
                  <a:lnTo>
                    <a:pt x="964" y="483"/>
                  </a:lnTo>
                  <a:cubicBezTo>
                    <a:pt x="964" y="482"/>
                    <a:pt x="965" y="480"/>
                    <a:pt x="967" y="480"/>
                  </a:cubicBezTo>
                  <a:cubicBezTo>
                    <a:pt x="969" y="480"/>
                    <a:pt x="970" y="482"/>
                    <a:pt x="970" y="483"/>
                  </a:cubicBezTo>
                  <a:close/>
                  <a:moveTo>
                    <a:pt x="974" y="495"/>
                  </a:moveTo>
                  <a:lnTo>
                    <a:pt x="974" y="495"/>
                  </a:lnTo>
                  <a:cubicBezTo>
                    <a:pt x="974" y="497"/>
                    <a:pt x="973" y="498"/>
                    <a:pt x="971" y="498"/>
                  </a:cubicBezTo>
                  <a:cubicBezTo>
                    <a:pt x="969" y="498"/>
                    <a:pt x="968" y="497"/>
                    <a:pt x="968" y="495"/>
                  </a:cubicBezTo>
                  <a:lnTo>
                    <a:pt x="968" y="495"/>
                  </a:lnTo>
                  <a:cubicBezTo>
                    <a:pt x="968" y="494"/>
                    <a:pt x="969" y="492"/>
                    <a:pt x="971" y="492"/>
                  </a:cubicBezTo>
                  <a:cubicBezTo>
                    <a:pt x="973" y="492"/>
                    <a:pt x="974" y="494"/>
                    <a:pt x="974" y="495"/>
                  </a:cubicBezTo>
                  <a:close/>
                  <a:moveTo>
                    <a:pt x="978" y="507"/>
                  </a:moveTo>
                  <a:lnTo>
                    <a:pt x="978" y="507"/>
                  </a:lnTo>
                  <a:cubicBezTo>
                    <a:pt x="978" y="509"/>
                    <a:pt x="976" y="510"/>
                    <a:pt x="975" y="510"/>
                  </a:cubicBezTo>
                  <a:cubicBezTo>
                    <a:pt x="973" y="510"/>
                    <a:pt x="972" y="509"/>
                    <a:pt x="972" y="507"/>
                  </a:cubicBezTo>
                  <a:lnTo>
                    <a:pt x="972" y="507"/>
                  </a:lnTo>
                  <a:cubicBezTo>
                    <a:pt x="972" y="506"/>
                    <a:pt x="973" y="504"/>
                    <a:pt x="975" y="504"/>
                  </a:cubicBezTo>
                  <a:cubicBezTo>
                    <a:pt x="976" y="504"/>
                    <a:pt x="978" y="506"/>
                    <a:pt x="978" y="507"/>
                  </a:cubicBezTo>
                  <a:close/>
                  <a:moveTo>
                    <a:pt x="981" y="519"/>
                  </a:moveTo>
                  <a:lnTo>
                    <a:pt x="981" y="519"/>
                  </a:lnTo>
                  <a:cubicBezTo>
                    <a:pt x="981" y="521"/>
                    <a:pt x="980" y="522"/>
                    <a:pt x="978" y="522"/>
                  </a:cubicBezTo>
                  <a:cubicBezTo>
                    <a:pt x="977" y="522"/>
                    <a:pt x="975" y="521"/>
                    <a:pt x="975" y="519"/>
                  </a:cubicBezTo>
                  <a:lnTo>
                    <a:pt x="975" y="519"/>
                  </a:lnTo>
                  <a:cubicBezTo>
                    <a:pt x="975" y="517"/>
                    <a:pt x="977" y="516"/>
                    <a:pt x="978" y="516"/>
                  </a:cubicBezTo>
                  <a:cubicBezTo>
                    <a:pt x="980" y="516"/>
                    <a:pt x="981" y="517"/>
                    <a:pt x="981" y="519"/>
                  </a:cubicBezTo>
                  <a:close/>
                  <a:moveTo>
                    <a:pt x="985" y="531"/>
                  </a:moveTo>
                  <a:lnTo>
                    <a:pt x="985" y="531"/>
                  </a:lnTo>
                  <a:cubicBezTo>
                    <a:pt x="985" y="533"/>
                    <a:pt x="983" y="534"/>
                    <a:pt x="982" y="534"/>
                  </a:cubicBezTo>
                  <a:cubicBezTo>
                    <a:pt x="980" y="534"/>
                    <a:pt x="979" y="533"/>
                    <a:pt x="979" y="531"/>
                  </a:cubicBezTo>
                  <a:lnTo>
                    <a:pt x="979" y="531"/>
                  </a:lnTo>
                  <a:cubicBezTo>
                    <a:pt x="979" y="530"/>
                    <a:pt x="980" y="528"/>
                    <a:pt x="982" y="528"/>
                  </a:cubicBezTo>
                  <a:cubicBezTo>
                    <a:pt x="983" y="528"/>
                    <a:pt x="985" y="530"/>
                    <a:pt x="985" y="531"/>
                  </a:cubicBezTo>
                  <a:close/>
                  <a:moveTo>
                    <a:pt x="988" y="543"/>
                  </a:moveTo>
                  <a:lnTo>
                    <a:pt x="988" y="543"/>
                  </a:lnTo>
                  <a:cubicBezTo>
                    <a:pt x="988" y="545"/>
                    <a:pt x="987" y="546"/>
                    <a:pt x="985" y="546"/>
                  </a:cubicBezTo>
                  <a:cubicBezTo>
                    <a:pt x="983" y="546"/>
                    <a:pt x="982" y="545"/>
                    <a:pt x="982" y="543"/>
                  </a:cubicBezTo>
                  <a:lnTo>
                    <a:pt x="982" y="543"/>
                  </a:lnTo>
                  <a:cubicBezTo>
                    <a:pt x="982" y="542"/>
                    <a:pt x="983" y="540"/>
                    <a:pt x="985" y="540"/>
                  </a:cubicBezTo>
                  <a:cubicBezTo>
                    <a:pt x="987" y="540"/>
                    <a:pt x="988" y="542"/>
                    <a:pt x="988" y="543"/>
                  </a:cubicBezTo>
                  <a:close/>
                  <a:moveTo>
                    <a:pt x="992" y="555"/>
                  </a:moveTo>
                  <a:lnTo>
                    <a:pt x="992" y="555"/>
                  </a:lnTo>
                  <a:cubicBezTo>
                    <a:pt x="992" y="557"/>
                    <a:pt x="990" y="558"/>
                    <a:pt x="989" y="558"/>
                  </a:cubicBezTo>
                  <a:cubicBezTo>
                    <a:pt x="987" y="558"/>
                    <a:pt x="985" y="557"/>
                    <a:pt x="985" y="555"/>
                  </a:cubicBezTo>
                  <a:lnTo>
                    <a:pt x="985" y="555"/>
                  </a:lnTo>
                  <a:cubicBezTo>
                    <a:pt x="985" y="554"/>
                    <a:pt x="987" y="552"/>
                    <a:pt x="989" y="552"/>
                  </a:cubicBezTo>
                  <a:cubicBezTo>
                    <a:pt x="990" y="552"/>
                    <a:pt x="992" y="554"/>
                    <a:pt x="992" y="555"/>
                  </a:cubicBezTo>
                  <a:close/>
                  <a:moveTo>
                    <a:pt x="995" y="567"/>
                  </a:moveTo>
                  <a:lnTo>
                    <a:pt x="995" y="567"/>
                  </a:lnTo>
                  <a:cubicBezTo>
                    <a:pt x="995" y="569"/>
                    <a:pt x="993" y="571"/>
                    <a:pt x="992" y="571"/>
                  </a:cubicBezTo>
                  <a:cubicBezTo>
                    <a:pt x="990" y="571"/>
                    <a:pt x="989" y="569"/>
                    <a:pt x="989" y="567"/>
                  </a:cubicBezTo>
                  <a:lnTo>
                    <a:pt x="989" y="567"/>
                  </a:lnTo>
                  <a:cubicBezTo>
                    <a:pt x="989" y="566"/>
                    <a:pt x="990" y="564"/>
                    <a:pt x="992" y="564"/>
                  </a:cubicBezTo>
                  <a:cubicBezTo>
                    <a:pt x="993" y="564"/>
                    <a:pt x="995" y="566"/>
                    <a:pt x="995" y="567"/>
                  </a:cubicBezTo>
                  <a:close/>
                  <a:moveTo>
                    <a:pt x="998" y="580"/>
                  </a:moveTo>
                  <a:lnTo>
                    <a:pt x="998" y="580"/>
                  </a:lnTo>
                  <a:cubicBezTo>
                    <a:pt x="998" y="581"/>
                    <a:pt x="997" y="583"/>
                    <a:pt x="995" y="583"/>
                  </a:cubicBezTo>
                  <a:cubicBezTo>
                    <a:pt x="993" y="583"/>
                    <a:pt x="992" y="581"/>
                    <a:pt x="992" y="580"/>
                  </a:cubicBezTo>
                  <a:lnTo>
                    <a:pt x="992" y="580"/>
                  </a:lnTo>
                  <a:cubicBezTo>
                    <a:pt x="992" y="578"/>
                    <a:pt x="993" y="576"/>
                    <a:pt x="995" y="576"/>
                  </a:cubicBezTo>
                  <a:cubicBezTo>
                    <a:pt x="997" y="576"/>
                    <a:pt x="998" y="578"/>
                    <a:pt x="998" y="580"/>
                  </a:cubicBezTo>
                  <a:close/>
                  <a:moveTo>
                    <a:pt x="1001" y="592"/>
                  </a:moveTo>
                  <a:lnTo>
                    <a:pt x="1001" y="592"/>
                  </a:lnTo>
                  <a:cubicBezTo>
                    <a:pt x="1001" y="593"/>
                    <a:pt x="1000" y="595"/>
                    <a:pt x="998" y="595"/>
                  </a:cubicBezTo>
                  <a:cubicBezTo>
                    <a:pt x="996" y="595"/>
                    <a:pt x="995" y="593"/>
                    <a:pt x="995" y="592"/>
                  </a:cubicBezTo>
                  <a:lnTo>
                    <a:pt x="995" y="592"/>
                  </a:lnTo>
                  <a:cubicBezTo>
                    <a:pt x="995" y="590"/>
                    <a:pt x="996" y="589"/>
                    <a:pt x="998" y="589"/>
                  </a:cubicBezTo>
                  <a:cubicBezTo>
                    <a:pt x="1000" y="589"/>
                    <a:pt x="1001" y="590"/>
                    <a:pt x="1001" y="592"/>
                  </a:cubicBezTo>
                  <a:close/>
                  <a:moveTo>
                    <a:pt x="1004" y="604"/>
                  </a:moveTo>
                  <a:lnTo>
                    <a:pt x="1004" y="604"/>
                  </a:lnTo>
                  <a:cubicBezTo>
                    <a:pt x="1004" y="605"/>
                    <a:pt x="1003" y="607"/>
                    <a:pt x="1001" y="607"/>
                  </a:cubicBezTo>
                  <a:cubicBezTo>
                    <a:pt x="999" y="607"/>
                    <a:pt x="998" y="605"/>
                    <a:pt x="998" y="604"/>
                  </a:cubicBezTo>
                  <a:lnTo>
                    <a:pt x="998" y="604"/>
                  </a:lnTo>
                  <a:cubicBezTo>
                    <a:pt x="998" y="602"/>
                    <a:pt x="999" y="601"/>
                    <a:pt x="1001" y="601"/>
                  </a:cubicBezTo>
                  <a:cubicBezTo>
                    <a:pt x="1003" y="601"/>
                    <a:pt x="1004" y="602"/>
                    <a:pt x="1004" y="604"/>
                  </a:cubicBezTo>
                  <a:close/>
                  <a:moveTo>
                    <a:pt x="1007" y="616"/>
                  </a:moveTo>
                  <a:lnTo>
                    <a:pt x="1007" y="616"/>
                  </a:lnTo>
                  <a:cubicBezTo>
                    <a:pt x="1007" y="618"/>
                    <a:pt x="1005" y="619"/>
                    <a:pt x="1004" y="619"/>
                  </a:cubicBezTo>
                  <a:cubicBezTo>
                    <a:pt x="1002" y="619"/>
                    <a:pt x="1001" y="618"/>
                    <a:pt x="1001" y="616"/>
                  </a:cubicBezTo>
                  <a:lnTo>
                    <a:pt x="1001" y="616"/>
                  </a:lnTo>
                  <a:cubicBezTo>
                    <a:pt x="1001" y="614"/>
                    <a:pt x="1002" y="613"/>
                    <a:pt x="1004" y="613"/>
                  </a:cubicBezTo>
                  <a:cubicBezTo>
                    <a:pt x="1005" y="613"/>
                    <a:pt x="1007" y="614"/>
                    <a:pt x="1007" y="616"/>
                  </a:cubicBezTo>
                  <a:close/>
                  <a:moveTo>
                    <a:pt x="1010" y="628"/>
                  </a:moveTo>
                  <a:lnTo>
                    <a:pt x="1010" y="628"/>
                  </a:lnTo>
                  <a:cubicBezTo>
                    <a:pt x="1010" y="630"/>
                    <a:pt x="1008" y="631"/>
                    <a:pt x="1006" y="631"/>
                  </a:cubicBezTo>
                  <a:cubicBezTo>
                    <a:pt x="1005" y="631"/>
                    <a:pt x="1003" y="630"/>
                    <a:pt x="1003" y="628"/>
                  </a:cubicBezTo>
                  <a:lnTo>
                    <a:pt x="1003" y="628"/>
                  </a:lnTo>
                  <a:cubicBezTo>
                    <a:pt x="1003" y="626"/>
                    <a:pt x="1005" y="625"/>
                    <a:pt x="1006" y="625"/>
                  </a:cubicBezTo>
                  <a:cubicBezTo>
                    <a:pt x="1008" y="625"/>
                    <a:pt x="1010" y="626"/>
                    <a:pt x="1010" y="628"/>
                  </a:cubicBezTo>
                  <a:close/>
                  <a:moveTo>
                    <a:pt x="1012" y="640"/>
                  </a:moveTo>
                  <a:lnTo>
                    <a:pt x="1012" y="640"/>
                  </a:lnTo>
                  <a:cubicBezTo>
                    <a:pt x="1012" y="642"/>
                    <a:pt x="1011" y="643"/>
                    <a:pt x="1009" y="643"/>
                  </a:cubicBezTo>
                  <a:cubicBezTo>
                    <a:pt x="1007" y="643"/>
                    <a:pt x="1006" y="642"/>
                    <a:pt x="1006" y="640"/>
                  </a:cubicBezTo>
                  <a:lnTo>
                    <a:pt x="1006" y="640"/>
                  </a:lnTo>
                  <a:cubicBezTo>
                    <a:pt x="1006" y="639"/>
                    <a:pt x="1007" y="637"/>
                    <a:pt x="1009" y="637"/>
                  </a:cubicBezTo>
                  <a:cubicBezTo>
                    <a:pt x="1011" y="637"/>
                    <a:pt x="1012" y="639"/>
                    <a:pt x="1012" y="640"/>
                  </a:cubicBezTo>
                  <a:close/>
                  <a:moveTo>
                    <a:pt x="1015" y="653"/>
                  </a:moveTo>
                  <a:lnTo>
                    <a:pt x="1015" y="653"/>
                  </a:lnTo>
                  <a:cubicBezTo>
                    <a:pt x="1015" y="654"/>
                    <a:pt x="1014" y="656"/>
                    <a:pt x="1012" y="656"/>
                  </a:cubicBezTo>
                  <a:cubicBezTo>
                    <a:pt x="1010" y="656"/>
                    <a:pt x="1009" y="654"/>
                    <a:pt x="1009" y="653"/>
                  </a:cubicBezTo>
                  <a:lnTo>
                    <a:pt x="1009" y="653"/>
                  </a:lnTo>
                  <a:cubicBezTo>
                    <a:pt x="1009" y="651"/>
                    <a:pt x="1010" y="649"/>
                    <a:pt x="1012" y="649"/>
                  </a:cubicBezTo>
                  <a:cubicBezTo>
                    <a:pt x="1014" y="649"/>
                    <a:pt x="1015" y="651"/>
                    <a:pt x="1015" y="653"/>
                  </a:cubicBezTo>
                  <a:close/>
                  <a:moveTo>
                    <a:pt x="1017" y="665"/>
                  </a:moveTo>
                  <a:lnTo>
                    <a:pt x="1017" y="665"/>
                  </a:lnTo>
                  <a:cubicBezTo>
                    <a:pt x="1017" y="667"/>
                    <a:pt x="1016" y="668"/>
                    <a:pt x="1014" y="668"/>
                  </a:cubicBezTo>
                  <a:cubicBezTo>
                    <a:pt x="1013" y="668"/>
                    <a:pt x="1011" y="667"/>
                    <a:pt x="1011" y="665"/>
                  </a:cubicBezTo>
                  <a:lnTo>
                    <a:pt x="1011" y="665"/>
                  </a:lnTo>
                  <a:cubicBezTo>
                    <a:pt x="1011" y="663"/>
                    <a:pt x="1013" y="662"/>
                    <a:pt x="1014" y="662"/>
                  </a:cubicBezTo>
                  <a:cubicBezTo>
                    <a:pt x="1016" y="662"/>
                    <a:pt x="1017" y="663"/>
                    <a:pt x="1017" y="665"/>
                  </a:cubicBezTo>
                  <a:close/>
                  <a:moveTo>
                    <a:pt x="1020" y="677"/>
                  </a:moveTo>
                  <a:lnTo>
                    <a:pt x="1020" y="677"/>
                  </a:lnTo>
                  <a:cubicBezTo>
                    <a:pt x="1020" y="679"/>
                    <a:pt x="1018" y="680"/>
                    <a:pt x="1017" y="680"/>
                  </a:cubicBezTo>
                  <a:cubicBezTo>
                    <a:pt x="1015" y="680"/>
                    <a:pt x="1014" y="679"/>
                    <a:pt x="1014" y="677"/>
                  </a:cubicBezTo>
                  <a:lnTo>
                    <a:pt x="1014" y="677"/>
                  </a:lnTo>
                  <a:cubicBezTo>
                    <a:pt x="1014" y="675"/>
                    <a:pt x="1015" y="674"/>
                    <a:pt x="1017" y="674"/>
                  </a:cubicBezTo>
                  <a:cubicBezTo>
                    <a:pt x="1018" y="674"/>
                    <a:pt x="1020" y="675"/>
                    <a:pt x="1020" y="677"/>
                  </a:cubicBezTo>
                  <a:close/>
                  <a:moveTo>
                    <a:pt x="1022" y="689"/>
                  </a:moveTo>
                  <a:lnTo>
                    <a:pt x="1022" y="689"/>
                  </a:lnTo>
                  <a:cubicBezTo>
                    <a:pt x="1022" y="691"/>
                    <a:pt x="1021" y="693"/>
                    <a:pt x="1019" y="693"/>
                  </a:cubicBezTo>
                  <a:cubicBezTo>
                    <a:pt x="1017" y="693"/>
                    <a:pt x="1016" y="691"/>
                    <a:pt x="1016" y="689"/>
                  </a:cubicBezTo>
                  <a:lnTo>
                    <a:pt x="1016" y="689"/>
                  </a:lnTo>
                  <a:cubicBezTo>
                    <a:pt x="1016" y="688"/>
                    <a:pt x="1017" y="686"/>
                    <a:pt x="1019" y="686"/>
                  </a:cubicBezTo>
                  <a:cubicBezTo>
                    <a:pt x="1021" y="686"/>
                    <a:pt x="1022" y="688"/>
                    <a:pt x="1022" y="689"/>
                  </a:cubicBezTo>
                  <a:close/>
                  <a:moveTo>
                    <a:pt x="1025" y="702"/>
                  </a:moveTo>
                  <a:lnTo>
                    <a:pt x="1025" y="702"/>
                  </a:lnTo>
                  <a:cubicBezTo>
                    <a:pt x="1025" y="703"/>
                    <a:pt x="1023" y="705"/>
                    <a:pt x="1021" y="705"/>
                  </a:cubicBezTo>
                  <a:cubicBezTo>
                    <a:pt x="1020" y="705"/>
                    <a:pt x="1018" y="703"/>
                    <a:pt x="1018" y="702"/>
                  </a:cubicBezTo>
                  <a:lnTo>
                    <a:pt x="1018" y="702"/>
                  </a:lnTo>
                  <a:cubicBezTo>
                    <a:pt x="1018" y="700"/>
                    <a:pt x="1020" y="699"/>
                    <a:pt x="1021" y="699"/>
                  </a:cubicBezTo>
                  <a:cubicBezTo>
                    <a:pt x="1023" y="699"/>
                    <a:pt x="1025" y="700"/>
                    <a:pt x="1025" y="702"/>
                  </a:cubicBezTo>
                  <a:close/>
                  <a:moveTo>
                    <a:pt x="1027" y="714"/>
                  </a:moveTo>
                  <a:lnTo>
                    <a:pt x="1027" y="714"/>
                  </a:lnTo>
                  <a:cubicBezTo>
                    <a:pt x="1027" y="716"/>
                    <a:pt x="1025" y="717"/>
                    <a:pt x="1023" y="717"/>
                  </a:cubicBezTo>
                  <a:cubicBezTo>
                    <a:pt x="1022" y="717"/>
                    <a:pt x="1020" y="716"/>
                    <a:pt x="1020" y="714"/>
                  </a:cubicBezTo>
                  <a:lnTo>
                    <a:pt x="1020" y="714"/>
                  </a:lnTo>
                  <a:cubicBezTo>
                    <a:pt x="1020" y="712"/>
                    <a:pt x="1022" y="711"/>
                    <a:pt x="1023" y="711"/>
                  </a:cubicBezTo>
                  <a:cubicBezTo>
                    <a:pt x="1025" y="711"/>
                    <a:pt x="1027" y="712"/>
                    <a:pt x="1027" y="714"/>
                  </a:cubicBezTo>
                  <a:close/>
                  <a:moveTo>
                    <a:pt x="1029" y="726"/>
                  </a:moveTo>
                  <a:lnTo>
                    <a:pt x="1029" y="726"/>
                  </a:lnTo>
                  <a:cubicBezTo>
                    <a:pt x="1029" y="728"/>
                    <a:pt x="1027" y="729"/>
                    <a:pt x="1026" y="729"/>
                  </a:cubicBezTo>
                  <a:cubicBezTo>
                    <a:pt x="1024" y="729"/>
                    <a:pt x="1022" y="728"/>
                    <a:pt x="1022" y="726"/>
                  </a:cubicBezTo>
                  <a:lnTo>
                    <a:pt x="1022" y="726"/>
                  </a:lnTo>
                  <a:cubicBezTo>
                    <a:pt x="1022" y="725"/>
                    <a:pt x="1024" y="723"/>
                    <a:pt x="1026" y="723"/>
                  </a:cubicBezTo>
                  <a:cubicBezTo>
                    <a:pt x="1027" y="723"/>
                    <a:pt x="1029" y="725"/>
                    <a:pt x="1029" y="726"/>
                  </a:cubicBezTo>
                  <a:close/>
                  <a:moveTo>
                    <a:pt x="1031" y="739"/>
                  </a:moveTo>
                  <a:lnTo>
                    <a:pt x="1031" y="739"/>
                  </a:lnTo>
                  <a:cubicBezTo>
                    <a:pt x="1031" y="740"/>
                    <a:pt x="1029" y="742"/>
                    <a:pt x="1028" y="742"/>
                  </a:cubicBezTo>
                  <a:cubicBezTo>
                    <a:pt x="1026" y="742"/>
                    <a:pt x="1024" y="740"/>
                    <a:pt x="1024" y="739"/>
                  </a:cubicBezTo>
                  <a:lnTo>
                    <a:pt x="1024" y="739"/>
                  </a:lnTo>
                  <a:cubicBezTo>
                    <a:pt x="1024" y="737"/>
                    <a:pt x="1026" y="736"/>
                    <a:pt x="1028" y="736"/>
                  </a:cubicBezTo>
                  <a:cubicBezTo>
                    <a:pt x="1029" y="736"/>
                    <a:pt x="1031" y="737"/>
                    <a:pt x="1031" y="739"/>
                  </a:cubicBezTo>
                  <a:close/>
                  <a:moveTo>
                    <a:pt x="1033" y="751"/>
                  </a:moveTo>
                  <a:lnTo>
                    <a:pt x="1033" y="751"/>
                  </a:lnTo>
                  <a:cubicBezTo>
                    <a:pt x="1033" y="753"/>
                    <a:pt x="1031" y="754"/>
                    <a:pt x="1030" y="754"/>
                  </a:cubicBezTo>
                  <a:cubicBezTo>
                    <a:pt x="1028" y="754"/>
                    <a:pt x="1027" y="753"/>
                    <a:pt x="1027" y="751"/>
                  </a:cubicBezTo>
                  <a:lnTo>
                    <a:pt x="1027" y="751"/>
                  </a:lnTo>
                  <a:cubicBezTo>
                    <a:pt x="1027" y="749"/>
                    <a:pt x="1028" y="748"/>
                    <a:pt x="1030" y="748"/>
                  </a:cubicBezTo>
                  <a:cubicBezTo>
                    <a:pt x="1031" y="748"/>
                    <a:pt x="1033" y="749"/>
                    <a:pt x="1033" y="751"/>
                  </a:cubicBezTo>
                  <a:close/>
                  <a:moveTo>
                    <a:pt x="1034" y="763"/>
                  </a:moveTo>
                  <a:lnTo>
                    <a:pt x="1034" y="763"/>
                  </a:lnTo>
                  <a:cubicBezTo>
                    <a:pt x="1034" y="765"/>
                    <a:pt x="1033" y="767"/>
                    <a:pt x="1031" y="767"/>
                  </a:cubicBezTo>
                  <a:cubicBezTo>
                    <a:pt x="1030" y="767"/>
                    <a:pt x="1028" y="765"/>
                    <a:pt x="1028" y="763"/>
                  </a:cubicBezTo>
                  <a:lnTo>
                    <a:pt x="1028" y="763"/>
                  </a:lnTo>
                  <a:cubicBezTo>
                    <a:pt x="1028" y="762"/>
                    <a:pt x="1030" y="760"/>
                    <a:pt x="1031" y="760"/>
                  </a:cubicBezTo>
                  <a:cubicBezTo>
                    <a:pt x="1033" y="760"/>
                    <a:pt x="1034" y="762"/>
                    <a:pt x="1034" y="763"/>
                  </a:cubicBezTo>
                  <a:close/>
                  <a:moveTo>
                    <a:pt x="1036" y="776"/>
                  </a:moveTo>
                  <a:lnTo>
                    <a:pt x="1036" y="776"/>
                  </a:lnTo>
                  <a:cubicBezTo>
                    <a:pt x="1036" y="778"/>
                    <a:pt x="1035" y="779"/>
                    <a:pt x="1033" y="779"/>
                  </a:cubicBezTo>
                  <a:cubicBezTo>
                    <a:pt x="1031" y="779"/>
                    <a:pt x="1030" y="778"/>
                    <a:pt x="1030" y="776"/>
                  </a:cubicBezTo>
                  <a:lnTo>
                    <a:pt x="1030" y="776"/>
                  </a:lnTo>
                  <a:cubicBezTo>
                    <a:pt x="1030" y="774"/>
                    <a:pt x="1031" y="773"/>
                    <a:pt x="1033" y="773"/>
                  </a:cubicBezTo>
                  <a:cubicBezTo>
                    <a:pt x="1035" y="773"/>
                    <a:pt x="1036" y="774"/>
                    <a:pt x="1036" y="776"/>
                  </a:cubicBezTo>
                  <a:close/>
                  <a:moveTo>
                    <a:pt x="1038" y="788"/>
                  </a:moveTo>
                  <a:lnTo>
                    <a:pt x="1038" y="788"/>
                  </a:lnTo>
                  <a:cubicBezTo>
                    <a:pt x="1038" y="790"/>
                    <a:pt x="1037" y="791"/>
                    <a:pt x="1035" y="791"/>
                  </a:cubicBezTo>
                  <a:cubicBezTo>
                    <a:pt x="1033" y="791"/>
                    <a:pt x="1032" y="790"/>
                    <a:pt x="1032" y="788"/>
                  </a:cubicBezTo>
                  <a:lnTo>
                    <a:pt x="1032" y="788"/>
                  </a:lnTo>
                  <a:cubicBezTo>
                    <a:pt x="1032" y="786"/>
                    <a:pt x="1033" y="785"/>
                    <a:pt x="1035" y="785"/>
                  </a:cubicBezTo>
                  <a:cubicBezTo>
                    <a:pt x="1037" y="785"/>
                    <a:pt x="1038" y="786"/>
                    <a:pt x="1038" y="788"/>
                  </a:cubicBezTo>
                  <a:close/>
                  <a:moveTo>
                    <a:pt x="1040" y="801"/>
                  </a:moveTo>
                  <a:lnTo>
                    <a:pt x="1040" y="801"/>
                  </a:lnTo>
                  <a:cubicBezTo>
                    <a:pt x="1040" y="802"/>
                    <a:pt x="1038" y="804"/>
                    <a:pt x="1037" y="804"/>
                  </a:cubicBezTo>
                  <a:cubicBezTo>
                    <a:pt x="1035" y="804"/>
                    <a:pt x="1033" y="802"/>
                    <a:pt x="1033" y="801"/>
                  </a:cubicBezTo>
                  <a:lnTo>
                    <a:pt x="1033" y="801"/>
                  </a:lnTo>
                  <a:cubicBezTo>
                    <a:pt x="1033" y="799"/>
                    <a:pt x="1035" y="797"/>
                    <a:pt x="1037" y="797"/>
                  </a:cubicBezTo>
                  <a:cubicBezTo>
                    <a:pt x="1038" y="797"/>
                    <a:pt x="1040" y="799"/>
                    <a:pt x="1040" y="801"/>
                  </a:cubicBezTo>
                  <a:close/>
                  <a:moveTo>
                    <a:pt x="1041" y="813"/>
                  </a:moveTo>
                  <a:lnTo>
                    <a:pt x="1041" y="813"/>
                  </a:lnTo>
                  <a:cubicBezTo>
                    <a:pt x="1041" y="815"/>
                    <a:pt x="1040" y="816"/>
                    <a:pt x="1038" y="816"/>
                  </a:cubicBezTo>
                  <a:cubicBezTo>
                    <a:pt x="1036" y="816"/>
                    <a:pt x="1035" y="815"/>
                    <a:pt x="1035" y="813"/>
                  </a:cubicBezTo>
                  <a:lnTo>
                    <a:pt x="1035" y="813"/>
                  </a:lnTo>
                  <a:cubicBezTo>
                    <a:pt x="1035" y="811"/>
                    <a:pt x="1036" y="810"/>
                    <a:pt x="1038" y="810"/>
                  </a:cubicBezTo>
                  <a:cubicBezTo>
                    <a:pt x="1040" y="810"/>
                    <a:pt x="1041" y="811"/>
                    <a:pt x="1041" y="813"/>
                  </a:cubicBezTo>
                  <a:close/>
                  <a:moveTo>
                    <a:pt x="1043" y="825"/>
                  </a:moveTo>
                  <a:lnTo>
                    <a:pt x="1043" y="825"/>
                  </a:lnTo>
                  <a:cubicBezTo>
                    <a:pt x="1043" y="827"/>
                    <a:pt x="1041" y="829"/>
                    <a:pt x="1039" y="829"/>
                  </a:cubicBezTo>
                  <a:cubicBezTo>
                    <a:pt x="1038" y="829"/>
                    <a:pt x="1036" y="827"/>
                    <a:pt x="1036" y="825"/>
                  </a:cubicBezTo>
                  <a:lnTo>
                    <a:pt x="1036" y="825"/>
                  </a:lnTo>
                  <a:cubicBezTo>
                    <a:pt x="1036" y="824"/>
                    <a:pt x="1038" y="822"/>
                    <a:pt x="1039" y="822"/>
                  </a:cubicBezTo>
                  <a:cubicBezTo>
                    <a:pt x="1041" y="822"/>
                    <a:pt x="1043" y="824"/>
                    <a:pt x="1043" y="825"/>
                  </a:cubicBezTo>
                  <a:close/>
                  <a:moveTo>
                    <a:pt x="1044" y="838"/>
                  </a:moveTo>
                  <a:lnTo>
                    <a:pt x="1044" y="838"/>
                  </a:lnTo>
                  <a:cubicBezTo>
                    <a:pt x="1044" y="840"/>
                    <a:pt x="1043" y="841"/>
                    <a:pt x="1041" y="841"/>
                  </a:cubicBezTo>
                  <a:cubicBezTo>
                    <a:pt x="1039" y="841"/>
                    <a:pt x="1038" y="840"/>
                    <a:pt x="1038" y="838"/>
                  </a:cubicBezTo>
                  <a:lnTo>
                    <a:pt x="1038" y="838"/>
                  </a:lnTo>
                  <a:cubicBezTo>
                    <a:pt x="1038" y="836"/>
                    <a:pt x="1039" y="835"/>
                    <a:pt x="1041" y="835"/>
                  </a:cubicBezTo>
                  <a:cubicBezTo>
                    <a:pt x="1043" y="835"/>
                    <a:pt x="1044" y="836"/>
                    <a:pt x="1044" y="838"/>
                  </a:cubicBezTo>
                  <a:close/>
                  <a:moveTo>
                    <a:pt x="1045" y="850"/>
                  </a:moveTo>
                  <a:lnTo>
                    <a:pt x="1045" y="850"/>
                  </a:lnTo>
                  <a:cubicBezTo>
                    <a:pt x="1045" y="852"/>
                    <a:pt x="1044" y="853"/>
                    <a:pt x="1042" y="853"/>
                  </a:cubicBezTo>
                  <a:cubicBezTo>
                    <a:pt x="1041" y="853"/>
                    <a:pt x="1039" y="852"/>
                    <a:pt x="1039" y="850"/>
                  </a:cubicBezTo>
                  <a:lnTo>
                    <a:pt x="1039" y="850"/>
                  </a:lnTo>
                  <a:cubicBezTo>
                    <a:pt x="1039" y="849"/>
                    <a:pt x="1041" y="847"/>
                    <a:pt x="1042" y="847"/>
                  </a:cubicBezTo>
                  <a:cubicBezTo>
                    <a:pt x="1044" y="847"/>
                    <a:pt x="1045" y="849"/>
                    <a:pt x="1045" y="850"/>
                  </a:cubicBezTo>
                  <a:close/>
                  <a:moveTo>
                    <a:pt x="1046" y="863"/>
                  </a:moveTo>
                  <a:lnTo>
                    <a:pt x="1046" y="863"/>
                  </a:lnTo>
                  <a:cubicBezTo>
                    <a:pt x="1046" y="864"/>
                    <a:pt x="1045" y="866"/>
                    <a:pt x="1043" y="866"/>
                  </a:cubicBezTo>
                  <a:cubicBezTo>
                    <a:pt x="1042" y="866"/>
                    <a:pt x="1040" y="864"/>
                    <a:pt x="1040" y="863"/>
                  </a:cubicBezTo>
                  <a:lnTo>
                    <a:pt x="1040" y="863"/>
                  </a:lnTo>
                  <a:cubicBezTo>
                    <a:pt x="1040" y="861"/>
                    <a:pt x="1042" y="860"/>
                    <a:pt x="1043" y="860"/>
                  </a:cubicBezTo>
                  <a:cubicBezTo>
                    <a:pt x="1045" y="860"/>
                    <a:pt x="1046" y="861"/>
                    <a:pt x="1046" y="863"/>
                  </a:cubicBezTo>
                  <a:close/>
                  <a:moveTo>
                    <a:pt x="1048" y="875"/>
                  </a:moveTo>
                  <a:lnTo>
                    <a:pt x="1048" y="875"/>
                  </a:lnTo>
                  <a:cubicBezTo>
                    <a:pt x="1048" y="877"/>
                    <a:pt x="1046" y="878"/>
                    <a:pt x="1044" y="878"/>
                  </a:cubicBezTo>
                  <a:cubicBezTo>
                    <a:pt x="1043" y="878"/>
                    <a:pt x="1041" y="877"/>
                    <a:pt x="1041" y="875"/>
                  </a:cubicBezTo>
                  <a:lnTo>
                    <a:pt x="1041" y="875"/>
                  </a:lnTo>
                  <a:cubicBezTo>
                    <a:pt x="1041" y="873"/>
                    <a:pt x="1043" y="872"/>
                    <a:pt x="1044" y="872"/>
                  </a:cubicBezTo>
                  <a:cubicBezTo>
                    <a:pt x="1046" y="872"/>
                    <a:pt x="1048" y="873"/>
                    <a:pt x="1048" y="875"/>
                  </a:cubicBezTo>
                  <a:close/>
                  <a:moveTo>
                    <a:pt x="1049" y="888"/>
                  </a:moveTo>
                  <a:lnTo>
                    <a:pt x="1049" y="888"/>
                  </a:lnTo>
                  <a:cubicBezTo>
                    <a:pt x="1049" y="889"/>
                    <a:pt x="1047" y="891"/>
                    <a:pt x="1046" y="891"/>
                  </a:cubicBezTo>
                  <a:cubicBezTo>
                    <a:pt x="1044" y="891"/>
                    <a:pt x="1042" y="889"/>
                    <a:pt x="1042" y="888"/>
                  </a:cubicBezTo>
                  <a:lnTo>
                    <a:pt x="1042" y="888"/>
                  </a:lnTo>
                  <a:cubicBezTo>
                    <a:pt x="1042" y="886"/>
                    <a:pt x="1044" y="885"/>
                    <a:pt x="1046" y="885"/>
                  </a:cubicBezTo>
                  <a:cubicBezTo>
                    <a:pt x="1047" y="885"/>
                    <a:pt x="1049" y="886"/>
                    <a:pt x="1049" y="888"/>
                  </a:cubicBezTo>
                  <a:close/>
                  <a:moveTo>
                    <a:pt x="1050" y="900"/>
                  </a:moveTo>
                  <a:lnTo>
                    <a:pt x="1050" y="900"/>
                  </a:lnTo>
                  <a:cubicBezTo>
                    <a:pt x="1050" y="902"/>
                    <a:pt x="1048" y="903"/>
                    <a:pt x="1047" y="903"/>
                  </a:cubicBezTo>
                  <a:cubicBezTo>
                    <a:pt x="1045" y="903"/>
                    <a:pt x="1044" y="902"/>
                    <a:pt x="1044" y="900"/>
                  </a:cubicBezTo>
                  <a:lnTo>
                    <a:pt x="1044" y="900"/>
                  </a:lnTo>
                  <a:cubicBezTo>
                    <a:pt x="1044" y="898"/>
                    <a:pt x="1045" y="897"/>
                    <a:pt x="1047" y="897"/>
                  </a:cubicBezTo>
                  <a:cubicBezTo>
                    <a:pt x="1048" y="897"/>
                    <a:pt x="1050" y="898"/>
                    <a:pt x="1050" y="900"/>
                  </a:cubicBezTo>
                  <a:close/>
                  <a:moveTo>
                    <a:pt x="1051" y="913"/>
                  </a:moveTo>
                  <a:lnTo>
                    <a:pt x="1051" y="913"/>
                  </a:lnTo>
                  <a:cubicBezTo>
                    <a:pt x="1051" y="914"/>
                    <a:pt x="1049" y="916"/>
                    <a:pt x="1048" y="916"/>
                  </a:cubicBezTo>
                  <a:cubicBezTo>
                    <a:pt x="1046" y="916"/>
                    <a:pt x="1044" y="914"/>
                    <a:pt x="1044" y="913"/>
                  </a:cubicBezTo>
                  <a:lnTo>
                    <a:pt x="1044" y="913"/>
                  </a:lnTo>
                  <a:cubicBezTo>
                    <a:pt x="1044" y="911"/>
                    <a:pt x="1046" y="909"/>
                    <a:pt x="1048" y="909"/>
                  </a:cubicBezTo>
                  <a:cubicBezTo>
                    <a:pt x="1049" y="909"/>
                    <a:pt x="1051" y="911"/>
                    <a:pt x="1051" y="913"/>
                  </a:cubicBezTo>
                  <a:close/>
                  <a:moveTo>
                    <a:pt x="1051" y="925"/>
                  </a:moveTo>
                  <a:lnTo>
                    <a:pt x="1051" y="925"/>
                  </a:lnTo>
                  <a:cubicBezTo>
                    <a:pt x="1051" y="927"/>
                    <a:pt x="1050" y="928"/>
                    <a:pt x="1048" y="928"/>
                  </a:cubicBezTo>
                  <a:cubicBezTo>
                    <a:pt x="1047" y="928"/>
                    <a:pt x="1045" y="927"/>
                    <a:pt x="1045" y="925"/>
                  </a:cubicBezTo>
                  <a:lnTo>
                    <a:pt x="1045" y="925"/>
                  </a:lnTo>
                  <a:cubicBezTo>
                    <a:pt x="1045" y="923"/>
                    <a:pt x="1047" y="922"/>
                    <a:pt x="1048" y="922"/>
                  </a:cubicBezTo>
                  <a:cubicBezTo>
                    <a:pt x="1050" y="922"/>
                    <a:pt x="1051" y="923"/>
                    <a:pt x="1051" y="925"/>
                  </a:cubicBezTo>
                  <a:close/>
                  <a:moveTo>
                    <a:pt x="1052" y="938"/>
                  </a:moveTo>
                  <a:lnTo>
                    <a:pt x="1052" y="938"/>
                  </a:lnTo>
                  <a:cubicBezTo>
                    <a:pt x="1052" y="939"/>
                    <a:pt x="1051" y="941"/>
                    <a:pt x="1049" y="941"/>
                  </a:cubicBezTo>
                  <a:cubicBezTo>
                    <a:pt x="1047" y="941"/>
                    <a:pt x="1046" y="939"/>
                    <a:pt x="1046" y="938"/>
                  </a:cubicBezTo>
                  <a:lnTo>
                    <a:pt x="1046" y="938"/>
                  </a:lnTo>
                  <a:cubicBezTo>
                    <a:pt x="1046" y="936"/>
                    <a:pt x="1047" y="934"/>
                    <a:pt x="1049" y="934"/>
                  </a:cubicBezTo>
                  <a:cubicBezTo>
                    <a:pt x="1051" y="934"/>
                    <a:pt x="1052" y="936"/>
                    <a:pt x="1052" y="938"/>
                  </a:cubicBezTo>
                  <a:close/>
                  <a:moveTo>
                    <a:pt x="1053" y="950"/>
                  </a:moveTo>
                  <a:lnTo>
                    <a:pt x="1053" y="950"/>
                  </a:lnTo>
                  <a:cubicBezTo>
                    <a:pt x="1053" y="952"/>
                    <a:pt x="1052" y="953"/>
                    <a:pt x="1050" y="953"/>
                  </a:cubicBezTo>
                  <a:cubicBezTo>
                    <a:pt x="1048" y="953"/>
                    <a:pt x="1047" y="952"/>
                    <a:pt x="1047" y="950"/>
                  </a:cubicBezTo>
                  <a:lnTo>
                    <a:pt x="1047" y="950"/>
                  </a:lnTo>
                  <a:cubicBezTo>
                    <a:pt x="1047" y="948"/>
                    <a:pt x="1048" y="947"/>
                    <a:pt x="1050" y="947"/>
                  </a:cubicBezTo>
                  <a:cubicBezTo>
                    <a:pt x="1052" y="947"/>
                    <a:pt x="1053" y="948"/>
                    <a:pt x="1053" y="950"/>
                  </a:cubicBezTo>
                  <a:close/>
                  <a:moveTo>
                    <a:pt x="1054" y="963"/>
                  </a:moveTo>
                  <a:lnTo>
                    <a:pt x="1054" y="963"/>
                  </a:lnTo>
                  <a:cubicBezTo>
                    <a:pt x="1054" y="964"/>
                    <a:pt x="1052" y="966"/>
                    <a:pt x="1051" y="966"/>
                  </a:cubicBezTo>
                  <a:cubicBezTo>
                    <a:pt x="1049" y="966"/>
                    <a:pt x="1047" y="964"/>
                    <a:pt x="1047" y="963"/>
                  </a:cubicBezTo>
                  <a:lnTo>
                    <a:pt x="1047" y="963"/>
                  </a:lnTo>
                  <a:cubicBezTo>
                    <a:pt x="1047" y="961"/>
                    <a:pt x="1049" y="959"/>
                    <a:pt x="1051" y="959"/>
                  </a:cubicBezTo>
                  <a:cubicBezTo>
                    <a:pt x="1052" y="959"/>
                    <a:pt x="1054" y="961"/>
                    <a:pt x="1054" y="963"/>
                  </a:cubicBezTo>
                  <a:close/>
                  <a:moveTo>
                    <a:pt x="1054" y="975"/>
                  </a:moveTo>
                  <a:lnTo>
                    <a:pt x="1054" y="975"/>
                  </a:lnTo>
                  <a:cubicBezTo>
                    <a:pt x="1054" y="977"/>
                    <a:pt x="1053" y="978"/>
                    <a:pt x="1051" y="978"/>
                  </a:cubicBezTo>
                  <a:cubicBezTo>
                    <a:pt x="1049" y="978"/>
                    <a:pt x="1048" y="977"/>
                    <a:pt x="1048" y="975"/>
                  </a:cubicBezTo>
                  <a:lnTo>
                    <a:pt x="1048" y="975"/>
                  </a:lnTo>
                  <a:cubicBezTo>
                    <a:pt x="1048" y="973"/>
                    <a:pt x="1049" y="972"/>
                    <a:pt x="1051" y="972"/>
                  </a:cubicBezTo>
                  <a:cubicBezTo>
                    <a:pt x="1053" y="972"/>
                    <a:pt x="1054" y="973"/>
                    <a:pt x="1054" y="975"/>
                  </a:cubicBezTo>
                  <a:close/>
                  <a:moveTo>
                    <a:pt x="1055" y="988"/>
                  </a:moveTo>
                  <a:lnTo>
                    <a:pt x="1055" y="988"/>
                  </a:lnTo>
                  <a:cubicBezTo>
                    <a:pt x="1055" y="989"/>
                    <a:pt x="1053" y="991"/>
                    <a:pt x="1052" y="991"/>
                  </a:cubicBezTo>
                  <a:cubicBezTo>
                    <a:pt x="1050" y="991"/>
                    <a:pt x="1048" y="989"/>
                    <a:pt x="1048" y="988"/>
                  </a:cubicBezTo>
                  <a:lnTo>
                    <a:pt x="1048" y="988"/>
                  </a:lnTo>
                  <a:cubicBezTo>
                    <a:pt x="1048" y="986"/>
                    <a:pt x="1050" y="984"/>
                    <a:pt x="1052" y="984"/>
                  </a:cubicBezTo>
                  <a:cubicBezTo>
                    <a:pt x="1053" y="984"/>
                    <a:pt x="1055" y="986"/>
                    <a:pt x="1055" y="988"/>
                  </a:cubicBezTo>
                  <a:close/>
                  <a:moveTo>
                    <a:pt x="1055" y="1000"/>
                  </a:moveTo>
                  <a:lnTo>
                    <a:pt x="1055" y="1000"/>
                  </a:lnTo>
                  <a:cubicBezTo>
                    <a:pt x="1055" y="1002"/>
                    <a:pt x="1054" y="1003"/>
                    <a:pt x="1052" y="1003"/>
                  </a:cubicBezTo>
                  <a:cubicBezTo>
                    <a:pt x="1050" y="1003"/>
                    <a:pt x="1049" y="1002"/>
                    <a:pt x="1049" y="1000"/>
                  </a:cubicBezTo>
                  <a:lnTo>
                    <a:pt x="1049" y="1000"/>
                  </a:lnTo>
                  <a:cubicBezTo>
                    <a:pt x="1049" y="998"/>
                    <a:pt x="1050" y="997"/>
                    <a:pt x="1052" y="997"/>
                  </a:cubicBezTo>
                  <a:cubicBezTo>
                    <a:pt x="1054" y="997"/>
                    <a:pt x="1055" y="998"/>
                    <a:pt x="1055" y="1000"/>
                  </a:cubicBezTo>
                  <a:close/>
                  <a:moveTo>
                    <a:pt x="1056" y="1013"/>
                  </a:moveTo>
                  <a:lnTo>
                    <a:pt x="1056" y="1013"/>
                  </a:lnTo>
                  <a:cubicBezTo>
                    <a:pt x="1056" y="1014"/>
                    <a:pt x="1054" y="1016"/>
                    <a:pt x="1052" y="1016"/>
                  </a:cubicBezTo>
                  <a:cubicBezTo>
                    <a:pt x="1051" y="1016"/>
                    <a:pt x="1049" y="1014"/>
                    <a:pt x="1049" y="1013"/>
                  </a:cubicBezTo>
                  <a:lnTo>
                    <a:pt x="1049" y="1013"/>
                  </a:lnTo>
                  <a:cubicBezTo>
                    <a:pt x="1049" y="1011"/>
                    <a:pt x="1051" y="1009"/>
                    <a:pt x="1052" y="1009"/>
                  </a:cubicBezTo>
                  <a:cubicBezTo>
                    <a:pt x="1054" y="1009"/>
                    <a:pt x="1056" y="1011"/>
                    <a:pt x="1056" y="1013"/>
                  </a:cubicBezTo>
                  <a:close/>
                  <a:moveTo>
                    <a:pt x="1056" y="1025"/>
                  </a:moveTo>
                  <a:lnTo>
                    <a:pt x="1056" y="1025"/>
                  </a:lnTo>
                  <a:cubicBezTo>
                    <a:pt x="1056" y="1027"/>
                    <a:pt x="1054" y="1028"/>
                    <a:pt x="1053" y="1028"/>
                  </a:cubicBezTo>
                  <a:cubicBezTo>
                    <a:pt x="1051" y="1028"/>
                    <a:pt x="1049" y="1027"/>
                    <a:pt x="1049" y="1025"/>
                  </a:cubicBezTo>
                  <a:lnTo>
                    <a:pt x="1049" y="1025"/>
                  </a:lnTo>
                  <a:cubicBezTo>
                    <a:pt x="1049" y="1023"/>
                    <a:pt x="1051" y="1022"/>
                    <a:pt x="1053" y="1022"/>
                  </a:cubicBezTo>
                  <a:cubicBezTo>
                    <a:pt x="1054" y="1022"/>
                    <a:pt x="1056" y="1023"/>
                    <a:pt x="1056" y="1025"/>
                  </a:cubicBezTo>
                  <a:close/>
                  <a:moveTo>
                    <a:pt x="1056" y="1038"/>
                  </a:moveTo>
                  <a:lnTo>
                    <a:pt x="1056" y="1038"/>
                  </a:lnTo>
                  <a:cubicBezTo>
                    <a:pt x="1056" y="1039"/>
                    <a:pt x="1054" y="1041"/>
                    <a:pt x="1053" y="1041"/>
                  </a:cubicBezTo>
                  <a:cubicBezTo>
                    <a:pt x="1051" y="1041"/>
                    <a:pt x="1050" y="1039"/>
                    <a:pt x="1050" y="1038"/>
                  </a:cubicBezTo>
                  <a:lnTo>
                    <a:pt x="1050" y="1038"/>
                  </a:lnTo>
                  <a:cubicBezTo>
                    <a:pt x="1050" y="1036"/>
                    <a:pt x="1051" y="1034"/>
                    <a:pt x="1053" y="1034"/>
                  </a:cubicBezTo>
                  <a:cubicBezTo>
                    <a:pt x="1054" y="1034"/>
                    <a:pt x="1056" y="1036"/>
                    <a:pt x="1056" y="1038"/>
                  </a:cubicBezTo>
                  <a:close/>
                  <a:moveTo>
                    <a:pt x="1056" y="1050"/>
                  </a:moveTo>
                  <a:lnTo>
                    <a:pt x="1056" y="1050"/>
                  </a:lnTo>
                  <a:cubicBezTo>
                    <a:pt x="1056" y="1052"/>
                    <a:pt x="1055" y="1053"/>
                    <a:pt x="1053" y="1053"/>
                  </a:cubicBezTo>
                  <a:cubicBezTo>
                    <a:pt x="1051" y="1053"/>
                    <a:pt x="1050" y="1052"/>
                    <a:pt x="1050" y="1050"/>
                  </a:cubicBezTo>
                  <a:lnTo>
                    <a:pt x="1050" y="1050"/>
                  </a:lnTo>
                  <a:cubicBezTo>
                    <a:pt x="1050" y="1048"/>
                    <a:pt x="1051" y="1047"/>
                    <a:pt x="1053" y="1047"/>
                  </a:cubicBezTo>
                  <a:cubicBezTo>
                    <a:pt x="1055" y="1047"/>
                    <a:pt x="1056" y="1048"/>
                    <a:pt x="1056" y="1050"/>
                  </a:cubicBezTo>
                  <a:close/>
                  <a:moveTo>
                    <a:pt x="1056" y="1063"/>
                  </a:moveTo>
                  <a:lnTo>
                    <a:pt x="1056" y="1063"/>
                  </a:lnTo>
                  <a:cubicBezTo>
                    <a:pt x="1056" y="1064"/>
                    <a:pt x="1055" y="1066"/>
                    <a:pt x="1053" y="1066"/>
                  </a:cubicBezTo>
                  <a:cubicBezTo>
                    <a:pt x="1051" y="1066"/>
                    <a:pt x="1050" y="1064"/>
                    <a:pt x="1050" y="1063"/>
                  </a:cubicBezTo>
                  <a:lnTo>
                    <a:pt x="1050" y="1063"/>
                  </a:lnTo>
                  <a:cubicBezTo>
                    <a:pt x="1050" y="1061"/>
                    <a:pt x="1051" y="1059"/>
                    <a:pt x="1053" y="1059"/>
                  </a:cubicBezTo>
                  <a:cubicBezTo>
                    <a:pt x="1055" y="1059"/>
                    <a:pt x="1056" y="1061"/>
                    <a:pt x="1056" y="1063"/>
                  </a:cubicBezTo>
                  <a:close/>
                  <a:moveTo>
                    <a:pt x="1056" y="1076"/>
                  </a:moveTo>
                  <a:lnTo>
                    <a:pt x="1056" y="1076"/>
                  </a:lnTo>
                  <a:cubicBezTo>
                    <a:pt x="1055" y="1078"/>
                    <a:pt x="1054" y="1079"/>
                    <a:pt x="1052" y="1078"/>
                  </a:cubicBezTo>
                  <a:cubicBezTo>
                    <a:pt x="1050" y="1077"/>
                    <a:pt x="1049" y="1076"/>
                    <a:pt x="1050" y="1074"/>
                  </a:cubicBezTo>
                  <a:lnTo>
                    <a:pt x="1050" y="1074"/>
                  </a:lnTo>
                  <a:cubicBezTo>
                    <a:pt x="1051" y="1072"/>
                    <a:pt x="1052" y="1072"/>
                    <a:pt x="1054" y="1072"/>
                  </a:cubicBezTo>
                  <a:cubicBezTo>
                    <a:pt x="1056" y="1073"/>
                    <a:pt x="1056" y="1074"/>
                    <a:pt x="1056" y="1076"/>
                  </a:cubicBezTo>
                  <a:close/>
                  <a:moveTo>
                    <a:pt x="1056" y="1089"/>
                  </a:moveTo>
                  <a:lnTo>
                    <a:pt x="1056" y="1089"/>
                  </a:lnTo>
                  <a:cubicBezTo>
                    <a:pt x="1055" y="1090"/>
                    <a:pt x="1053" y="1091"/>
                    <a:pt x="1052" y="1091"/>
                  </a:cubicBezTo>
                  <a:cubicBezTo>
                    <a:pt x="1050" y="1090"/>
                    <a:pt x="1049" y="1088"/>
                    <a:pt x="1050" y="1087"/>
                  </a:cubicBezTo>
                  <a:lnTo>
                    <a:pt x="1050" y="1087"/>
                  </a:lnTo>
                  <a:cubicBezTo>
                    <a:pt x="1050" y="1085"/>
                    <a:pt x="1052" y="1084"/>
                    <a:pt x="1054" y="1085"/>
                  </a:cubicBezTo>
                  <a:cubicBezTo>
                    <a:pt x="1055" y="1085"/>
                    <a:pt x="1056" y="1087"/>
                    <a:pt x="1056" y="1089"/>
                  </a:cubicBezTo>
                  <a:close/>
                  <a:moveTo>
                    <a:pt x="1056" y="1101"/>
                  </a:moveTo>
                  <a:lnTo>
                    <a:pt x="1056" y="1101"/>
                  </a:lnTo>
                  <a:cubicBezTo>
                    <a:pt x="1055" y="1103"/>
                    <a:pt x="1053" y="1104"/>
                    <a:pt x="1052" y="1103"/>
                  </a:cubicBezTo>
                  <a:cubicBezTo>
                    <a:pt x="1050" y="1102"/>
                    <a:pt x="1049" y="1101"/>
                    <a:pt x="1050" y="1099"/>
                  </a:cubicBezTo>
                  <a:lnTo>
                    <a:pt x="1050" y="1099"/>
                  </a:lnTo>
                  <a:cubicBezTo>
                    <a:pt x="1050" y="1097"/>
                    <a:pt x="1052" y="1097"/>
                    <a:pt x="1054" y="1097"/>
                  </a:cubicBezTo>
                  <a:cubicBezTo>
                    <a:pt x="1055" y="1098"/>
                    <a:pt x="1056" y="1099"/>
                    <a:pt x="1056" y="1101"/>
                  </a:cubicBezTo>
                  <a:close/>
                  <a:moveTo>
                    <a:pt x="1055" y="1114"/>
                  </a:moveTo>
                  <a:lnTo>
                    <a:pt x="1055" y="1114"/>
                  </a:lnTo>
                  <a:cubicBezTo>
                    <a:pt x="1055" y="1115"/>
                    <a:pt x="1053" y="1116"/>
                    <a:pt x="1052" y="1116"/>
                  </a:cubicBezTo>
                  <a:cubicBezTo>
                    <a:pt x="1050" y="1115"/>
                    <a:pt x="1049" y="1113"/>
                    <a:pt x="1050" y="1112"/>
                  </a:cubicBezTo>
                  <a:lnTo>
                    <a:pt x="1050" y="1112"/>
                  </a:lnTo>
                  <a:cubicBezTo>
                    <a:pt x="1050" y="1110"/>
                    <a:pt x="1052" y="1109"/>
                    <a:pt x="1053" y="1110"/>
                  </a:cubicBezTo>
                  <a:cubicBezTo>
                    <a:pt x="1055" y="1110"/>
                    <a:pt x="1056" y="1112"/>
                    <a:pt x="1055" y="1114"/>
                  </a:cubicBezTo>
                  <a:close/>
                  <a:moveTo>
                    <a:pt x="1055" y="1126"/>
                  </a:moveTo>
                  <a:lnTo>
                    <a:pt x="1055" y="1126"/>
                  </a:lnTo>
                  <a:cubicBezTo>
                    <a:pt x="1055" y="1128"/>
                    <a:pt x="1053" y="1129"/>
                    <a:pt x="1051" y="1128"/>
                  </a:cubicBezTo>
                  <a:cubicBezTo>
                    <a:pt x="1050" y="1127"/>
                    <a:pt x="1049" y="1126"/>
                    <a:pt x="1049" y="1124"/>
                  </a:cubicBezTo>
                  <a:lnTo>
                    <a:pt x="1049" y="1124"/>
                  </a:lnTo>
                  <a:cubicBezTo>
                    <a:pt x="1050" y="1122"/>
                    <a:pt x="1052" y="1122"/>
                    <a:pt x="1053" y="1122"/>
                  </a:cubicBezTo>
                  <a:cubicBezTo>
                    <a:pt x="1055" y="1123"/>
                    <a:pt x="1056" y="1124"/>
                    <a:pt x="1055" y="1126"/>
                  </a:cubicBezTo>
                  <a:close/>
                  <a:moveTo>
                    <a:pt x="1055" y="1139"/>
                  </a:moveTo>
                  <a:lnTo>
                    <a:pt x="1055" y="1139"/>
                  </a:lnTo>
                  <a:cubicBezTo>
                    <a:pt x="1054" y="1140"/>
                    <a:pt x="1052" y="1141"/>
                    <a:pt x="1051" y="1141"/>
                  </a:cubicBezTo>
                  <a:cubicBezTo>
                    <a:pt x="1049" y="1140"/>
                    <a:pt x="1048" y="1138"/>
                    <a:pt x="1049" y="1137"/>
                  </a:cubicBezTo>
                  <a:lnTo>
                    <a:pt x="1049" y="1137"/>
                  </a:lnTo>
                  <a:cubicBezTo>
                    <a:pt x="1049" y="1135"/>
                    <a:pt x="1051" y="1134"/>
                    <a:pt x="1053" y="1135"/>
                  </a:cubicBezTo>
                  <a:cubicBezTo>
                    <a:pt x="1054" y="1135"/>
                    <a:pt x="1055" y="1137"/>
                    <a:pt x="1055" y="1139"/>
                  </a:cubicBezTo>
                  <a:close/>
                  <a:moveTo>
                    <a:pt x="1054" y="1151"/>
                  </a:moveTo>
                  <a:lnTo>
                    <a:pt x="1054" y="1151"/>
                  </a:lnTo>
                  <a:cubicBezTo>
                    <a:pt x="1054" y="1153"/>
                    <a:pt x="1052" y="1154"/>
                    <a:pt x="1050" y="1153"/>
                  </a:cubicBezTo>
                  <a:cubicBezTo>
                    <a:pt x="1049" y="1152"/>
                    <a:pt x="1048" y="1151"/>
                    <a:pt x="1048" y="1149"/>
                  </a:cubicBezTo>
                  <a:lnTo>
                    <a:pt x="1048" y="1149"/>
                  </a:lnTo>
                  <a:cubicBezTo>
                    <a:pt x="1049" y="1147"/>
                    <a:pt x="1051" y="1147"/>
                    <a:pt x="1052" y="1147"/>
                  </a:cubicBezTo>
                  <a:cubicBezTo>
                    <a:pt x="1054" y="1148"/>
                    <a:pt x="1055" y="1149"/>
                    <a:pt x="1054" y="1151"/>
                  </a:cubicBezTo>
                  <a:close/>
                  <a:moveTo>
                    <a:pt x="1054" y="1164"/>
                  </a:moveTo>
                  <a:lnTo>
                    <a:pt x="1054" y="1164"/>
                  </a:lnTo>
                  <a:cubicBezTo>
                    <a:pt x="1053" y="1165"/>
                    <a:pt x="1052" y="1166"/>
                    <a:pt x="1050" y="1166"/>
                  </a:cubicBezTo>
                  <a:cubicBezTo>
                    <a:pt x="1048" y="1165"/>
                    <a:pt x="1047" y="1163"/>
                    <a:pt x="1048" y="1162"/>
                  </a:cubicBezTo>
                  <a:lnTo>
                    <a:pt x="1048" y="1162"/>
                  </a:lnTo>
                  <a:cubicBezTo>
                    <a:pt x="1048" y="1160"/>
                    <a:pt x="1050" y="1159"/>
                    <a:pt x="1052" y="1160"/>
                  </a:cubicBezTo>
                  <a:cubicBezTo>
                    <a:pt x="1053" y="1160"/>
                    <a:pt x="1054" y="1162"/>
                    <a:pt x="1054" y="1164"/>
                  </a:cubicBezTo>
                  <a:close/>
                  <a:moveTo>
                    <a:pt x="1053" y="1176"/>
                  </a:moveTo>
                  <a:lnTo>
                    <a:pt x="1053" y="1176"/>
                  </a:lnTo>
                  <a:cubicBezTo>
                    <a:pt x="1053" y="1178"/>
                    <a:pt x="1051" y="1179"/>
                    <a:pt x="1049" y="1178"/>
                  </a:cubicBezTo>
                  <a:cubicBezTo>
                    <a:pt x="1048" y="1177"/>
                    <a:pt x="1047" y="1176"/>
                    <a:pt x="1047" y="1174"/>
                  </a:cubicBezTo>
                  <a:lnTo>
                    <a:pt x="1047" y="1174"/>
                  </a:lnTo>
                  <a:cubicBezTo>
                    <a:pt x="1048" y="1172"/>
                    <a:pt x="1050" y="1172"/>
                    <a:pt x="1051" y="1172"/>
                  </a:cubicBezTo>
                  <a:cubicBezTo>
                    <a:pt x="1053" y="1173"/>
                    <a:pt x="1054" y="1174"/>
                    <a:pt x="1053" y="1176"/>
                  </a:cubicBezTo>
                  <a:close/>
                  <a:moveTo>
                    <a:pt x="1053" y="1189"/>
                  </a:moveTo>
                  <a:lnTo>
                    <a:pt x="1053" y="1189"/>
                  </a:lnTo>
                  <a:cubicBezTo>
                    <a:pt x="1052" y="1190"/>
                    <a:pt x="1050" y="1191"/>
                    <a:pt x="1049" y="1190"/>
                  </a:cubicBezTo>
                  <a:cubicBezTo>
                    <a:pt x="1047" y="1190"/>
                    <a:pt x="1046" y="1188"/>
                    <a:pt x="1047" y="1187"/>
                  </a:cubicBezTo>
                  <a:lnTo>
                    <a:pt x="1047" y="1187"/>
                  </a:lnTo>
                  <a:cubicBezTo>
                    <a:pt x="1047" y="1185"/>
                    <a:pt x="1049" y="1184"/>
                    <a:pt x="1051" y="1185"/>
                  </a:cubicBezTo>
                  <a:cubicBezTo>
                    <a:pt x="1052" y="1185"/>
                    <a:pt x="1053" y="1187"/>
                    <a:pt x="1053" y="1189"/>
                  </a:cubicBezTo>
                  <a:close/>
                  <a:moveTo>
                    <a:pt x="1052" y="1201"/>
                  </a:moveTo>
                  <a:lnTo>
                    <a:pt x="1052" y="1201"/>
                  </a:lnTo>
                  <a:cubicBezTo>
                    <a:pt x="1051" y="1203"/>
                    <a:pt x="1049" y="1204"/>
                    <a:pt x="1048" y="1203"/>
                  </a:cubicBezTo>
                  <a:cubicBezTo>
                    <a:pt x="1046" y="1202"/>
                    <a:pt x="1045" y="1201"/>
                    <a:pt x="1046" y="1199"/>
                  </a:cubicBezTo>
                  <a:lnTo>
                    <a:pt x="1046" y="1199"/>
                  </a:lnTo>
                  <a:cubicBezTo>
                    <a:pt x="1046" y="1197"/>
                    <a:pt x="1048" y="1196"/>
                    <a:pt x="1050" y="1197"/>
                  </a:cubicBezTo>
                  <a:cubicBezTo>
                    <a:pt x="1051" y="1198"/>
                    <a:pt x="1052" y="1199"/>
                    <a:pt x="1052" y="1201"/>
                  </a:cubicBezTo>
                  <a:close/>
                  <a:moveTo>
                    <a:pt x="1051" y="1213"/>
                  </a:moveTo>
                  <a:lnTo>
                    <a:pt x="1051" y="1213"/>
                  </a:lnTo>
                  <a:cubicBezTo>
                    <a:pt x="1050" y="1215"/>
                    <a:pt x="1049" y="1216"/>
                    <a:pt x="1047" y="1215"/>
                  </a:cubicBezTo>
                  <a:cubicBezTo>
                    <a:pt x="1045" y="1215"/>
                    <a:pt x="1044" y="1213"/>
                    <a:pt x="1045" y="1211"/>
                  </a:cubicBezTo>
                  <a:lnTo>
                    <a:pt x="1045" y="1211"/>
                  </a:lnTo>
                  <a:cubicBezTo>
                    <a:pt x="1046" y="1210"/>
                    <a:pt x="1047" y="1209"/>
                    <a:pt x="1049" y="1210"/>
                  </a:cubicBezTo>
                  <a:cubicBezTo>
                    <a:pt x="1051" y="1210"/>
                    <a:pt x="1052" y="1212"/>
                    <a:pt x="1051" y="1213"/>
                  </a:cubicBezTo>
                  <a:close/>
                  <a:moveTo>
                    <a:pt x="1050" y="1226"/>
                  </a:moveTo>
                  <a:lnTo>
                    <a:pt x="1050" y="1226"/>
                  </a:lnTo>
                  <a:cubicBezTo>
                    <a:pt x="1050" y="1228"/>
                    <a:pt x="1048" y="1228"/>
                    <a:pt x="1046" y="1228"/>
                  </a:cubicBezTo>
                  <a:cubicBezTo>
                    <a:pt x="1045" y="1227"/>
                    <a:pt x="1044" y="1226"/>
                    <a:pt x="1044" y="1224"/>
                  </a:cubicBezTo>
                  <a:lnTo>
                    <a:pt x="1044" y="1224"/>
                  </a:lnTo>
                  <a:cubicBezTo>
                    <a:pt x="1045" y="1222"/>
                    <a:pt x="1047" y="1221"/>
                    <a:pt x="1048" y="1222"/>
                  </a:cubicBezTo>
                  <a:cubicBezTo>
                    <a:pt x="1050" y="1223"/>
                    <a:pt x="1051" y="1224"/>
                    <a:pt x="1050" y="1226"/>
                  </a:cubicBezTo>
                  <a:close/>
                  <a:moveTo>
                    <a:pt x="1049" y="1238"/>
                  </a:moveTo>
                  <a:lnTo>
                    <a:pt x="1049" y="1238"/>
                  </a:lnTo>
                  <a:cubicBezTo>
                    <a:pt x="1049" y="1240"/>
                    <a:pt x="1047" y="1241"/>
                    <a:pt x="1045" y="1240"/>
                  </a:cubicBezTo>
                  <a:cubicBezTo>
                    <a:pt x="1044" y="1240"/>
                    <a:pt x="1043" y="1238"/>
                    <a:pt x="1043" y="1236"/>
                  </a:cubicBezTo>
                  <a:lnTo>
                    <a:pt x="1043" y="1236"/>
                  </a:lnTo>
                  <a:cubicBezTo>
                    <a:pt x="1044" y="1235"/>
                    <a:pt x="1046" y="1234"/>
                    <a:pt x="1047" y="1234"/>
                  </a:cubicBezTo>
                  <a:cubicBezTo>
                    <a:pt x="1049" y="1235"/>
                    <a:pt x="1050" y="1237"/>
                    <a:pt x="1049" y="1238"/>
                  </a:cubicBezTo>
                  <a:close/>
                  <a:moveTo>
                    <a:pt x="1048" y="1251"/>
                  </a:moveTo>
                  <a:lnTo>
                    <a:pt x="1048" y="1251"/>
                  </a:lnTo>
                  <a:cubicBezTo>
                    <a:pt x="1048" y="1253"/>
                    <a:pt x="1046" y="1253"/>
                    <a:pt x="1044" y="1253"/>
                  </a:cubicBezTo>
                  <a:cubicBezTo>
                    <a:pt x="1042" y="1252"/>
                    <a:pt x="1042" y="1251"/>
                    <a:pt x="1042" y="1249"/>
                  </a:cubicBezTo>
                  <a:lnTo>
                    <a:pt x="1042" y="1249"/>
                  </a:lnTo>
                  <a:cubicBezTo>
                    <a:pt x="1043" y="1247"/>
                    <a:pt x="1044" y="1246"/>
                    <a:pt x="1046" y="1247"/>
                  </a:cubicBezTo>
                  <a:cubicBezTo>
                    <a:pt x="1048" y="1247"/>
                    <a:pt x="1049" y="1249"/>
                    <a:pt x="1048" y="1251"/>
                  </a:cubicBezTo>
                  <a:close/>
                  <a:moveTo>
                    <a:pt x="1047" y="1263"/>
                  </a:moveTo>
                  <a:lnTo>
                    <a:pt x="1047" y="1263"/>
                  </a:lnTo>
                  <a:cubicBezTo>
                    <a:pt x="1046" y="1265"/>
                    <a:pt x="1045" y="1266"/>
                    <a:pt x="1043" y="1265"/>
                  </a:cubicBezTo>
                  <a:cubicBezTo>
                    <a:pt x="1041" y="1265"/>
                    <a:pt x="1040" y="1263"/>
                    <a:pt x="1041" y="1261"/>
                  </a:cubicBezTo>
                  <a:lnTo>
                    <a:pt x="1041" y="1261"/>
                  </a:lnTo>
                  <a:cubicBezTo>
                    <a:pt x="1042" y="1260"/>
                    <a:pt x="1043" y="1259"/>
                    <a:pt x="1045" y="1259"/>
                  </a:cubicBezTo>
                  <a:cubicBezTo>
                    <a:pt x="1047" y="1260"/>
                    <a:pt x="1047" y="1262"/>
                    <a:pt x="1047" y="1263"/>
                  </a:cubicBezTo>
                  <a:close/>
                  <a:moveTo>
                    <a:pt x="1046" y="1276"/>
                  </a:moveTo>
                  <a:lnTo>
                    <a:pt x="1046" y="1276"/>
                  </a:lnTo>
                  <a:cubicBezTo>
                    <a:pt x="1045" y="1277"/>
                    <a:pt x="1044" y="1278"/>
                    <a:pt x="1042" y="1278"/>
                  </a:cubicBezTo>
                  <a:cubicBezTo>
                    <a:pt x="1040" y="1277"/>
                    <a:pt x="1039" y="1275"/>
                    <a:pt x="1040" y="1274"/>
                  </a:cubicBezTo>
                  <a:lnTo>
                    <a:pt x="1040" y="1274"/>
                  </a:lnTo>
                  <a:cubicBezTo>
                    <a:pt x="1040" y="1272"/>
                    <a:pt x="1042" y="1271"/>
                    <a:pt x="1044" y="1272"/>
                  </a:cubicBezTo>
                  <a:cubicBezTo>
                    <a:pt x="1046" y="1272"/>
                    <a:pt x="1046" y="1274"/>
                    <a:pt x="1046" y="1276"/>
                  </a:cubicBezTo>
                  <a:close/>
                  <a:moveTo>
                    <a:pt x="1045" y="1288"/>
                  </a:moveTo>
                  <a:lnTo>
                    <a:pt x="1045" y="1288"/>
                  </a:lnTo>
                  <a:cubicBezTo>
                    <a:pt x="1044" y="1290"/>
                    <a:pt x="1042" y="1291"/>
                    <a:pt x="1041" y="1290"/>
                  </a:cubicBezTo>
                  <a:cubicBezTo>
                    <a:pt x="1039" y="1290"/>
                    <a:pt x="1038" y="1288"/>
                    <a:pt x="1039" y="1286"/>
                  </a:cubicBezTo>
                  <a:lnTo>
                    <a:pt x="1039" y="1286"/>
                  </a:lnTo>
                  <a:cubicBezTo>
                    <a:pt x="1039" y="1285"/>
                    <a:pt x="1041" y="1284"/>
                    <a:pt x="1043" y="1284"/>
                  </a:cubicBezTo>
                  <a:cubicBezTo>
                    <a:pt x="1044" y="1285"/>
                    <a:pt x="1045" y="1287"/>
                    <a:pt x="1045" y="1288"/>
                  </a:cubicBezTo>
                  <a:close/>
                  <a:moveTo>
                    <a:pt x="1043" y="1301"/>
                  </a:moveTo>
                  <a:lnTo>
                    <a:pt x="1043" y="1301"/>
                  </a:lnTo>
                  <a:cubicBezTo>
                    <a:pt x="1043" y="1302"/>
                    <a:pt x="1041" y="1303"/>
                    <a:pt x="1039" y="1303"/>
                  </a:cubicBezTo>
                  <a:cubicBezTo>
                    <a:pt x="1038" y="1302"/>
                    <a:pt x="1037" y="1300"/>
                    <a:pt x="1037" y="1299"/>
                  </a:cubicBezTo>
                  <a:lnTo>
                    <a:pt x="1037" y="1299"/>
                  </a:lnTo>
                  <a:cubicBezTo>
                    <a:pt x="1038" y="1297"/>
                    <a:pt x="1040" y="1296"/>
                    <a:pt x="1041" y="1297"/>
                  </a:cubicBezTo>
                  <a:cubicBezTo>
                    <a:pt x="1043" y="1297"/>
                    <a:pt x="1044" y="1299"/>
                    <a:pt x="1043" y="1301"/>
                  </a:cubicBezTo>
                  <a:close/>
                  <a:moveTo>
                    <a:pt x="1042" y="1313"/>
                  </a:moveTo>
                  <a:lnTo>
                    <a:pt x="1042" y="1313"/>
                  </a:lnTo>
                  <a:cubicBezTo>
                    <a:pt x="1041" y="1315"/>
                    <a:pt x="1039" y="1316"/>
                    <a:pt x="1038" y="1315"/>
                  </a:cubicBezTo>
                  <a:cubicBezTo>
                    <a:pt x="1036" y="1315"/>
                    <a:pt x="1035" y="1313"/>
                    <a:pt x="1036" y="1311"/>
                  </a:cubicBezTo>
                  <a:lnTo>
                    <a:pt x="1036" y="1311"/>
                  </a:lnTo>
                  <a:cubicBezTo>
                    <a:pt x="1036" y="1309"/>
                    <a:pt x="1038" y="1309"/>
                    <a:pt x="1040" y="1309"/>
                  </a:cubicBezTo>
                  <a:cubicBezTo>
                    <a:pt x="1041" y="1310"/>
                    <a:pt x="1042" y="1311"/>
                    <a:pt x="1042" y="1313"/>
                  </a:cubicBezTo>
                  <a:close/>
                  <a:moveTo>
                    <a:pt x="1040" y="1326"/>
                  </a:moveTo>
                  <a:lnTo>
                    <a:pt x="1040" y="1326"/>
                  </a:lnTo>
                  <a:cubicBezTo>
                    <a:pt x="1040" y="1327"/>
                    <a:pt x="1038" y="1328"/>
                    <a:pt x="1036" y="1327"/>
                  </a:cubicBezTo>
                  <a:cubicBezTo>
                    <a:pt x="1035" y="1327"/>
                    <a:pt x="1034" y="1325"/>
                    <a:pt x="1034" y="1324"/>
                  </a:cubicBezTo>
                  <a:lnTo>
                    <a:pt x="1034" y="1324"/>
                  </a:lnTo>
                  <a:cubicBezTo>
                    <a:pt x="1035" y="1322"/>
                    <a:pt x="1037" y="1321"/>
                    <a:pt x="1038" y="1322"/>
                  </a:cubicBezTo>
                  <a:cubicBezTo>
                    <a:pt x="1040" y="1322"/>
                    <a:pt x="1041" y="1324"/>
                    <a:pt x="1040" y="1326"/>
                  </a:cubicBezTo>
                  <a:close/>
                  <a:moveTo>
                    <a:pt x="1039" y="1338"/>
                  </a:moveTo>
                  <a:lnTo>
                    <a:pt x="1039" y="1338"/>
                  </a:lnTo>
                  <a:cubicBezTo>
                    <a:pt x="1038" y="1340"/>
                    <a:pt x="1037" y="1340"/>
                    <a:pt x="1035" y="1340"/>
                  </a:cubicBezTo>
                  <a:cubicBezTo>
                    <a:pt x="1033" y="1339"/>
                    <a:pt x="1032" y="1338"/>
                    <a:pt x="1033" y="1336"/>
                  </a:cubicBezTo>
                  <a:lnTo>
                    <a:pt x="1033" y="1336"/>
                  </a:lnTo>
                  <a:cubicBezTo>
                    <a:pt x="1033" y="1334"/>
                    <a:pt x="1035" y="1333"/>
                    <a:pt x="1037" y="1334"/>
                  </a:cubicBezTo>
                  <a:cubicBezTo>
                    <a:pt x="1038" y="1335"/>
                    <a:pt x="1039" y="1336"/>
                    <a:pt x="1039" y="1338"/>
                  </a:cubicBezTo>
                  <a:close/>
                  <a:moveTo>
                    <a:pt x="1037" y="1350"/>
                  </a:moveTo>
                  <a:lnTo>
                    <a:pt x="1037" y="1350"/>
                  </a:lnTo>
                  <a:cubicBezTo>
                    <a:pt x="1037" y="1352"/>
                    <a:pt x="1035" y="1353"/>
                    <a:pt x="1033" y="1352"/>
                  </a:cubicBezTo>
                  <a:cubicBezTo>
                    <a:pt x="1031" y="1352"/>
                    <a:pt x="1031" y="1350"/>
                    <a:pt x="1031" y="1348"/>
                  </a:cubicBezTo>
                  <a:lnTo>
                    <a:pt x="1031" y="1348"/>
                  </a:lnTo>
                  <a:cubicBezTo>
                    <a:pt x="1032" y="1347"/>
                    <a:pt x="1033" y="1346"/>
                    <a:pt x="1035" y="1346"/>
                  </a:cubicBezTo>
                  <a:cubicBezTo>
                    <a:pt x="1037" y="1347"/>
                    <a:pt x="1038" y="1349"/>
                    <a:pt x="1037" y="1350"/>
                  </a:cubicBezTo>
                  <a:close/>
                  <a:moveTo>
                    <a:pt x="1035" y="1363"/>
                  </a:moveTo>
                  <a:lnTo>
                    <a:pt x="1035" y="1363"/>
                  </a:lnTo>
                  <a:cubicBezTo>
                    <a:pt x="1035" y="1364"/>
                    <a:pt x="1033" y="1365"/>
                    <a:pt x="1031" y="1365"/>
                  </a:cubicBezTo>
                  <a:cubicBezTo>
                    <a:pt x="1030" y="1364"/>
                    <a:pt x="1029" y="1362"/>
                    <a:pt x="1029" y="1361"/>
                  </a:cubicBezTo>
                  <a:lnTo>
                    <a:pt x="1029" y="1361"/>
                  </a:lnTo>
                  <a:cubicBezTo>
                    <a:pt x="1030" y="1359"/>
                    <a:pt x="1032" y="1358"/>
                    <a:pt x="1033" y="1359"/>
                  </a:cubicBezTo>
                  <a:cubicBezTo>
                    <a:pt x="1035" y="1359"/>
                    <a:pt x="1036" y="1361"/>
                    <a:pt x="1035" y="1363"/>
                  </a:cubicBezTo>
                  <a:close/>
                  <a:moveTo>
                    <a:pt x="1034" y="1375"/>
                  </a:moveTo>
                  <a:lnTo>
                    <a:pt x="1034" y="1375"/>
                  </a:lnTo>
                  <a:cubicBezTo>
                    <a:pt x="1033" y="1377"/>
                    <a:pt x="1031" y="1378"/>
                    <a:pt x="1030" y="1377"/>
                  </a:cubicBezTo>
                  <a:cubicBezTo>
                    <a:pt x="1028" y="1377"/>
                    <a:pt x="1027" y="1375"/>
                    <a:pt x="1028" y="1373"/>
                  </a:cubicBezTo>
                  <a:lnTo>
                    <a:pt x="1028" y="1373"/>
                  </a:lnTo>
                  <a:cubicBezTo>
                    <a:pt x="1028" y="1371"/>
                    <a:pt x="1030" y="1371"/>
                    <a:pt x="1032" y="1371"/>
                  </a:cubicBezTo>
                  <a:cubicBezTo>
                    <a:pt x="1033" y="1372"/>
                    <a:pt x="1034" y="1373"/>
                    <a:pt x="1034" y="1375"/>
                  </a:cubicBezTo>
                  <a:close/>
                  <a:moveTo>
                    <a:pt x="1032" y="1387"/>
                  </a:moveTo>
                  <a:lnTo>
                    <a:pt x="1032" y="1387"/>
                  </a:lnTo>
                  <a:cubicBezTo>
                    <a:pt x="1031" y="1389"/>
                    <a:pt x="1029" y="1390"/>
                    <a:pt x="1028" y="1389"/>
                  </a:cubicBezTo>
                  <a:cubicBezTo>
                    <a:pt x="1026" y="1389"/>
                    <a:pt x="1025" y="1387"/>
                    <a:pt x="1026" y="1385"/>
                  </a:cubicBezTo>
                  <a:lnTo>
                    <a:pt x="1026" y="1385"/>
                  </a:lnTo>
                  <a:cubicBezTo>
                    <a:pt x="1026" y="1384"/>
                    <a:pt x="1028" y="1383"/>
                    <a:pt x="1030" y="1383"/>
                  </a:cubicBezTo>
                  <a:cubicBezTo>
                    <a:pt x="1031" y="1384"/>
                    <a:pt x="1032" y="1386"/>
                    <a:pt x="1032" y="1387"/>
                  </a:cubicBezTo>
                  <a:close/>
                  <a:moveTo>
                    <a:pt x="1030" y="1400"/>
                  </a:moveTo>
                  <a:lnTo>
                    <a:pt x="1030" y="1400"/>
                  </a:lnTo>
                  <a:cubicBezTo>
                    <a:pt x="1029" y="1401"/>
                    <a:pt x="1027" y="1402"/>
                    <a:pt x="1026" y="1402"/>
                  </a:cubicBezTo>
                  <a:cubicBezTo>
                    <a:pt x="1024" y="1401"/>
                    <a:pt x="1023" y="1399"/>
                    <a:pt x="1024" y="1398"/>
                  </a:cubicBezTo>
                  <a:lnTo>
                    <a:pt x="1024" y="1398"/>
                  </a:lnTo>
                  <a:cubicBezTo>
                    <a:pt x="1024" y="1396"/>
                    <a:pt x="1026" y="1395"/>
                    <a:pt x="1028" y="1396"/>
                  </a:cubicBezTo>
                  <a:cubicBezTo>
                    <a:pt x="1029" y="1396"/>
                    <a:pt x="1030" y="1398"/>
                    <a:pt x="1030" y="1400"/>
                  </a:cubicBezTo>
                  <a:close/>
                  <a:moveTo>
                    <a:pt x="1028" y="1412"/>
                  </a:moveTo>
                  <a:lnTo>
                    <a:pt x="1028" y="1412"/>
                  </a:lnTo>
                  <a:cubicBezTo>
                    <a:pt x="1027" y="1414"/>
                    <a:pt x="1025" y="1415"/>
                    <a:pt x="1024" y="1414"/>
                  </a:cubicBezTo>
                  <a:cubicBezTo>
                    <a:pt x="1022" y="1414"/>
                    <a:pt x="1021" y="1412"/>
                    <a:pt x="1022" y="1410"/>
                  </a:cubicBezTo>
                  <a:lnTo>
                    <a:pt x="1022" y="1410"/>
                  </a:lnTo>
                  <a:cubicBezTo>
                    <a:pt x="1022" y="1408"/>
                    <a:pt x="1024" y="1408"/>
                    <a:pt x="1026" y="1408"/>
                  </a:cubicBezTo>
                  <a:cubicBezTo>
                    <a:pt x="1027" y="1409"/>
                    <a:pt x="1028" y="1410"/>
                    <a:pt x="1028" y="1412"/>
                  </a:cubicBezTo>
                  <a:close/>
                  <a:moveTo>
                    <a:pt x="1026" y="1424"/>
                  </a:moveTo>
                  <a:lnTo>
                    <a:pt x="1026" y="1424"/>
                  </a:lnTo>
                  <a:cubicBezTo>
                    <a:pt x="1025" y="1426"/>
                    <a:pt x="1023" y="1427"/>
                    <a:pt x="1022" y="1426"/>
                  </a:cubicBezTo>
                  <a:cubicBezTo>
                    <a:pt x="1020" y="1426"/>
                    <a:pt x="1019" y="1424"/>
                    <a:pt x="1020" y="1422"/>
                  </a:cubicBezTo>
                  <a:lnTo>
                    <a:pt x="1020" y="1422"/>
                  </a:lnTo>
                  <a:cubicBezTo>
                    <a:pt x="1020" y="1421"/>
                    <a:pt x="1022" y="1420"/>
                    <a:pt x="1024" y="1420"/>
                  </a:cubicBezTo>
                  <a:cubicBezTo>
                    <a:pt x="1025" y="1421"/>
                    <a:pt x="1026" y="1423"/>
                    <a:pt x="1026" y="1424"/>
                  </a:cubicBezTo>
                  <a:close/>
                  <a:moveTo>
                    <a:pt x="1023" y="1437"/>
                  </a:moveTo>
                  <a:lnTo>
                    <a:pt x="1023" y="1437"/>
                  </a:lnTo>
                  <a:cubicBezTo>
                    <a:pt x="1023" y="1438"/>
                    <a:pt x="1021" y="1439"/>
                    <a:pt x="1019" y="1439"/>
                  </a:cubicBezTo>
                  <a:cubicBezTo>
                    <a:pt x="1018" y="1438"/>
                    <a:pt x="1017" y="1436"/>
                    <a:pt x="1017" y="1435"/>
                  </a:cubicBezTo>
                  <a:lnTo>
                    <a:pt x="1017" y="1435"/>
                  </a:lnTo>
                  <a:cubicBezTo>
                    <a:pt x="1018" y="1433"/>
                    <a:pt x="1020" y="1432"/>
                    <a:pt x="1021" y="1433"/>
                  </a:cubicBezTo>
                  <a:cubicBezTo>
                    <a:pt x="1023" y="1433"/>
                    <a:pt x="1024" y="1435"/>
                    <a:pt x="1023" y="1437"/>
                  </a:cubicBezTo>
                  <a:close/>
                  <a:moveTo>
                    <a:pt x="1021" y="1449"/>
                  </a:moveTo>
                  <a:lnTo>
                    <a:pt x="1021" y="1449"/>
                  </a:lnTo>
                  <a:cubicBezTo>
                    <a:pt x="1020" y="1451"/>
                    <a:pt x="1019" y="1452"/>
                    <a:pt x="1017" y="1451"/>
                  </a:cubicBezTo>
                  <a:cubicBezTo>
                    <a:pt x="1015" y="1450"/>
                    <a:pt x="1014" y="1449"/>
                    <a:pt x="1015" y="1447"/>
                  </a:cubicBezTo>
                  <a:lnTo>
                    <a:pt x="1015" y="1447"/>
                  </a:lnTo>
                  <a:cubicBezTo>
                    <a:pt x="1016" y="1445"/>
                    <a:pt x="1017" y="1445"/>
                    <a:pt x="1019" y="1445"/>
                  </a:cubicBezTo>
                  <a:cubicBezTo>
                    <a:pt x="1021" y="1446"/>
                    <a:pt x="1022" y="1447"/>
                    <a:pt x="1021" y="1449"/>
                  </a:cubicBezTo>
                  <a:close/>
                  <a:moveTo>
                    <a:pt x="1019" y="1461"/>
                  </a:moveTo>
                  <a:lnTo>
                    <a:pt x="1019" y="1461"/>
                  </a:lnTo>
                  <a:cubicBezTo>
                    <a:pt x="1018" y="1463"/>
                    <a:pt x="1016" y="1464"/>
                    <a:pt x="1015" y="1463"/>
                  </a:cubicBezTo>
                  <a:cubicBezTo>
                    <a:pt x="1013" y="1463"/>
                    <a:pt x="1012" y="1461"/>
                    <a:pt x="1013" y="1459"/>
                  </a:cubicBezTo>
                  <a:lnTo>
                    <a:pt x="1013" y="1459"/>
                  </a:lnTo>
                  <a:cubicBezTo>
                    <a:pt x="1013" y="1458"/>
                    <a:pt x="1015" y="1457"/>
                    <a:pt x="1017" y="1457"/>
                  </a:cubicBezTo>
                  <a:cubicBezTo>
                    <a:pt x="1018" y="1458"/>
                    <a:pt x="1019" y="1460"/>
                    <a:pt x="1019" y="1461"/>
                  </a:cubicBezTo>
                  <a:close/>
                  <a:moveTo>
                    <a:pt x="1016" y="1474"/>
                  </a:moveTo>
                  <a:lnTo>
                    <a:pt x="1016" y="1474"/>
                  </a:lnTo>
                  <a:cubicBezTo>
                    <a:pt x="1016" y="1475"/>
                    <a:pt x="1014" y="1476"/>
                    <a:pt x="1012" y="1476"/>
                  </a:cubicBezTo>
                  <a:cubicBezTo>
                    <a:pt x="1011" y="1475"/>
                    <a:pt x="1010" y="1473"/>
                    <a:pt x="1010" y="1472"/>
                  </a:cubicBezTo>
                  <a:lnTo>
                    <a:pt x="1010" y="1472"/>
                  </a:lnTo>
                  <a:cubicBezTo>
                    <a:pt x="1011" y="1470"/>
                    <a:pt x="1013" y="1469"/>
                    <a:pt x="1014" y="1470"/>
                  </a:cubicBezTo>
                  <a:cubicBezTo>
                    <a:pt x="1016" y="1470"/>
                    <a:pt x="1017" y="1472"/>
                    <a:pt x="1016" y="1474"/>
                  </a:cubicBezTo>
                  <a:close/>
                  <a:moveTo>
                    <a:pt x="1014" y="1486"/>
                  </a:moveTo>
                  <a:lnTo>
                    <a:pt x="1014" y="1486"/>
                  </a:lnTo>
                  <a:cubicBezTo>
                    <a:pt x="1013" y="1487"/>
                    <a:pt x="1011" y="1488"/>
                    <a:pt x="1010" y="1488"/>
                  </a:cubicBezTo>
                  <a:cubicBezTo>
                    <a:pt x="1008" y="1487"/>
                    <a:pt x="1007" y="1486"/>
                    <a:pt x="1008" y="1484"/>
                  </a:cubicBezTo>
                  <a:lnTo>
                    <a:pt x="1008" y="1484"/>
                  </a:lnTo>
                  <a:cubicBezTo>
                    <a:pt x="1008" y="1482"/>
                    <a:pt x="1010" y="1481"/>
                    <a:pt x="1012" y="1482"/>
                  </a:cubicBezTo>
                  <a:cubicBezTo>
                    <a:pt x="1013" y="1482"/>
                    <a:pt x="1014" y="1484"/>
                    <a:pt x="1014" y="1486"/>
                  </a:cubicBezTo>
                  <a:close/>
                  <a:moveTo>
                    <a:pt x="1011" y="1498"/>
                  </a:moveTo>
                  <a:lnTo>
                    <a:pt x="1011" y="1498"/>
                  </a:lnTo>
                  <a:cubicBezTo>
                    <a:pt x="1010" y="1500"/>
                    <a:pt x="1009" y="1501"/>
                    <a:pt x="1007" y="1500"/>
                  </a:cubicBezTo>
                  <a:cubicBezTo>
                    <a:pt x="1005" y="1499"/>
                    <a:pt x="1004" y="1498"/>
                    <a:pt x="1005" y="1496"/>
                  </a:cubicBezTo>
                  <a:lnTo>
                    <a:pt x="1005" y="1496"/>
                  </a:lnTo>
                  <a:cubicBezTo>
                    <a:pt x="1006" y="1494"/>
                    <a:pt x="1007" y="1494"/>
                    <a:pt x="1009" y="1494"/>
                  </a:cubicBezTo>
                  <a:cubicBezTo>
                    <a:pt x="1011" y="1495"/>
                    <a:pt x="1012" y="1496"/>
                    <a:pt x="1011" y="1498"/>
                  </a:cubicBezTo>
                  <a:close/>
                  <a:moveTo>
                    <a:pt x="1008" y="1510"/>
                  </a:moveTo>
                  <a:lnTo>
                    <a:pt x="1008" y="1510"/>
                  </a:lnTo>
                  <a:cubicBezTo>
                    <a:pt x="1008" y="1512"/>
                    <a:pt x="1006" y="1513"/>
                    <a:pt x="1004" y="1512"/>
                  </a:cubicBezTo>
                  <a:cubicBezTo>
                    <a:pt x="1003" y="1512"/>
                    <a:pt x="1002" y="1510"/>
                    <a:pt x="1002" y="1508"/>
                  </a:cubicBezTo>
                  <a:lnTo>
                    <a:pt x="1002" y="1508"/>
                  </a:lnTo>
                  <a:cubicBezTo>
                    <a:pt x="1003" y="1507"/>
                    <a:pt x="1005" y="1506"/>
                    <a:pt x="1006" y="1506"/>
                  </a:cubicBezTo>
                  <a:cubicBezTo>
                    <a:pt x="1008" y="1507"/>
                    <a:pt x="1009" y="1509"/>
                    <a:pt x="1008" y="1510"/>
                  </a:cubicBezTo>
                  <a:close/>
                  <a:moveTo>
                    <a:pt x="1006" y="1522"/>
                  </a:moveTo>
                  <a:lnTo>
                    <a:pt x="1006" y="1522"/>
                  </a:lnTo>
                  <a:cubicBezTo>
                    <a:pt x="1005" y="1524"/>
                    <a:pt x="1003" y="1525"/>
                    <a:pt x="1002" y="1524"/>
                  </a:cubicBezTo>
                  <a:cubicBezTo>
                    <a:pt x="1000" y="1524"/>
                    <a:pt x="999" y="1522"/>
                    <a:pt x="1000" y="1520"/>
                  </a:cubicBezTo>
                  <a:lnTo>
                    <a:pt x="1000" y="1520"/>
                  </a:lnTo>
                  <a:cubicBezTo>
                    <a:pt x="1000" y="1519"/>
                    <a:pt x="1002" y="1518"/>
                    <a:pt x="1004" y="1518"/>
                  </a:cubicBezTo>
                  <a:cubicBezTo>
                    <a:pt x="1005" y="1519"/>
                    <a:pt x="1006" y="1521"/>
                    <a:pt x="1006" y="1522"/>
                  </a:cubicBezTo>
                  <a:close/>
                  <a:moveTo>
                    <a:pt x="1003" y="1535"/>
                  </a:moveTo>
                  <a:lnTo>
                    <a:pt x="1003" y="1535"/>
                  </a:lnTo>
                  <a:cubicBezTo>
                    <a:pt x="1002" y="1536"/>
                    <a:pt x="1000" y="1537"/>
                    <a:pt x="999" y="1537"/>
                  </a:cubicBezTo>
                  <a:cubicBezTo>
                    <a:pt x="997" y="1536"/>
                    <a:pt x="996" y="1534"/>
                    <a:pt x="997" y="1533"/>
                  </a:cubicBezTo>
                  <a:lnTo>
                    <a:pt x="997" y="1533"/>
                  </a:lnTo>
                  <a:cubicBezTo>
                    <a:pt x="997" y="1531"/>
                    <a:pt x="999" y="1530"/>
                    <a:pt x="1001" y="1531"/>
                  </a:cubicBezTo>
                  <a:cubicBezTo>
                    <a:pt x="1002" y="1531"/>
                    <a:pt x="1003" y="1533"/>
                    <a:pt x="1003" y="1535"/>
                  </a:cubicBezTo>
                  <a:close/>
                  <a:moveTo>
                    <a:pt x="1000" y="1547"/>
                  </a:moveTo>
                  <a:lnTo>
                    <a:pt x="1000" y="1547"/>
                  </a:lnTo>
                  <a:cubicBezTo>
                    <a:pt x="999" y="1548"/>
                    <a:pt x="997" y="1549"/>
                    <a:pt x="996" y="1549"/>
                  </a:cubicBezTo>
                  <a:cubicBezTo>
                    <a:pt x="994" y="1548"/>
                    <a:pt x="993" y="1546"/>
                    <a:pt x="994" y="1545"/>
                  </a:cubicBezTo>
                  <a:lnTo>
                    <a:pt x="994" y="1545"/>
                  </a:lnTo>
                  <a:cubicBezTo>
                    <a:pt x="994" y="1543"/>
                    <a:pt x="996" y="1542"/>
                    <a:pt x="998" y="1543"/>
                  </a:cubicBezTo>
                  <a:cubicBezTo>
                    <a:pt x="999" y="1543"/>
                    <a:pt x="1000" y="1545"/>
                    <a:pt x="1000" y="1547"/>
                  </a:cubicBezTo>
                  <a:close/>
                  <a:moveTo>
                    <a:pt x="996" y="1559"/>
                  </a:moveTo>
                  <a:lnTo>
                    <a:pt x="996" y="1559"/>
                  </a:lnTo>
                  <a:cubicBezTo>
                    <a:pt x="996" y="1560"/>
                    <a:pt x="994" y="1561"/>
                    <a:pt x="992" y="1561"/>
                  </a:cubicBezTo>
                  <a:cubicBezTo>
                    <a:pt x="991" y="1560"/>
                    <a:pt x="990" y="1559"/>
                    <a:pt x="991" y="1557"/>
                  </a:cubicBezTo>
                  <a:lnTo>
                    <a:pt x="991" y="1557"/>
                  </a:lnTo>
                  <a:cubicBezTo>
                    <a:pt x="991" y="1555"/>
                    <a:pt x="993" y="1554"/>
                    <a:pt x="994" y="1555"/>
                  </a:cubicBezTo>
                  <a:cubicBezTo>
                    <a:pt x="996" y="1555"/>
                    <a:pt x="997" y="1557"/>
                    <a:pt x="996" y="1559"/>
                  </a:cubicBezTo>
                  <a:close/>
                  <a:moveTo>
                    <a:pt x="993" y="1571"/>
                  </a:moveTo>
                  <a:lnTo>
                    <a:pt x="993" y="1571"/>
                  </a:lnTo>
                  <a:cubicBezTo>
                    <a:pt x="993" y="1573"/>
                    <a:pt x="991" y="1574"/>
                    <a:pt x="989" y="1573"/>
                  </a:cubicBezTo>
                  <a:cubicBezTo>
                    <a:pt x="988" y="1572"/>
                    <a:pt x="987" y="1571"/>
                    <a:pt x="987" y="1569"/>
                  </a:cubicBezTo>
                  <a:lnTo>
                    <a:pt x="987" y="1569"/>
                  </a:lnTo>
                  <a:cubicBezTo>
                    <a:pt x="988" y="1567"/>
                    <a:pt x="990" y="1566"/>
                    <a:pt x="991" y="1567"/>
                  </a:cubicBezTo>
                  <a:cubicBezTo>
                    <a:pt x="993" y="1568"/>
                    <a:pt x="994" y="1569"/>
                    <a:pt x="993" y="1571"/>
                  </a:cubicBezTo>
                  <a:close/>
                  <a:moveTo>
                    <a:pt x="990" y="1583"/>
                  </a:moveTo>
                  <a:lnTo>
                    <a:pt x="990" y="1583"/>
                  </a:lnTo>
                  <a:cubicBezTo>
                    <a:pt x="989" y="1585"/>
                    <a:pt x="988" y="1586"/>
                    <a:pt x="986" y="1585"/>
                  </a:cubicBezTo>
                  <a:cubicBezTo>
                    <a:pt x="984" y="1584"/>
                    <a:pt x="984" y="1583"/>
                    <a:pt x="984" y="1581"/>
                  </a:cubicBezTo>
                  <a:lnTo>
                    <a:pt x="984" y="1581"/>
                  </a:lnTo>
                  <a:cubicBezTo>
                    <a:pt x="985" y="1579"/>
                    <a:pt x="986" y="1579"/>
                    <a:pt x="988" y="1579"/>
                  </a:cubicBezTo>
                  <a:cubicBezTo>
                    <a:pt x="990" y="1580"/>
                    <a:pt x="991" y="1581"/>
                    <a:pt x="990" y="1583"/>
                  </a:cubicBezTo>
                  <a:close/>
                  <a:moveTo>
                    <a:pt x="987" y="1595"/>
                  </a:moveTo>
                  <a:lnTo>
                    <a:pt x="987" y="1595"/>
                  </a:lnTo>
                  <a:cubicBezTo>
                    <a:pt x="986" y="1597"/>
                    <a:pt x="984" y="1598"/>
                    <a:pt x="983" y="1597"/>
                  </a:cubicBezTo>
                  <a:cubicBezTo>
                    <a:pt x="981" y="1596"/>
                    <a:pt x="980" y="1595"/>
                    <a:pt x="981" y="1593"/>
                  </a:cubicBezTo>
                  <a:lnTo>
                    <a:pt x="981" y="1593"/>
                  </a:lnTo>
                  <a:cubicBezTo>
                    <a:pt x="981" y="1591"/>
                    <a:pt x="983" y="1591"/>
                    <a:pt x="985" y="1591"/>
                  </a:cubicBezTo>
                  <a:cubicBezTo>
                    <a:pt x="986" y="1592"/>
                    <a:pt x="987" y="1593"/>
                    <a:pt x="987" y="1595"/>
                  </a:cubicBezTo>
                  <a:close/>
                  <a:moveTo>
                    <a:pt x="983" y="1607"/>
                  </a:moveTo>
                  <a:lnTo>
                    <a:pt x="983" y="1607"/>
                  </a:lnTo>
                  <a:cubicBezTo>
                    <a:pt x="983" y="1609"/>
                    <a:pt x="981" y="1610"/>
                    <a:pt x="979" y="1609"/>
                  </a:cubicBezTo>
                  <a:cubicBezTo>
                    <a:pt x="978" y="1609"/>
                    <a:pt x="977" y="1607"/>
                    <a:pt x="977" y="1605"/>
                  </a:cubicBezTo>
                  <a:lnTo>
                    <a:pt x="977" y="1605"/>
                  </a:lnTo>
                  <a:cubicBezTo>
                    <a:pt x="978" y="1603"/>
                    <a:pt x="980" y="1603"/>
                    <a:pt x="981" y="1603"/>
                  </a:cubicBezTo>
                  <a:cubicBezTo>
                    <a:pt x="983" y="1604"/>
                    <a:pt x="984" y="1605"/>
                    <a:pt x="983" y="1607"/>
                  </a:cubicBezTo>
                  <a:close/>
                  <a:moveTo>
                    <a:pt x="980" y="1619"/>
                  </a:moveTo>
                  <a:lnTo>
                    <a:pt x="980" y="1619"/>
                  </a:lnTo>
                  <a:cubicBezTo>
                    <a:pt x="979" y="1621"/>
                    <a:pt x="977" y="1622"/>
                    <a:pt x="976" y="1621"/>
                  </a:cubicBezTo>
                  <a:cubicBezTo>
                    <a:pt x="974" y="1621"/>
                    <a:pt x="973" y="1619"/>
                    <a:pt x="974" y="1617"/>
                  </a:cubicBezTo>
                  <a:lnTo>
                    <a:pt x="974" y="1617"/>
                  </a:lnTo>
                  <a:cubicBezTo>
                    <a:pt x="974" y="1616"/>
                    <a:pt x="976" y="1615"/>
                    <a:pt x="978" y="1615"/>
                  </a:cubicBezTo>
                  <a:cubicBezTo>
                    <a:pt x="979" y="1616"/>
                    <a:pt x="980" y="1617"/>
                    <a:pt x="980" y="1619"/>
                  </a:cubicBezTo>
                  <a:close/>
                  <a:moveTo>
                    <a:pt x="976" y="1631"/>
                  </a:moveTo>
                  <a:lnTo>
                    <a:pt x="976" y="1631"/>
                  </a:lnTo>
                  <a:cubicBezTo>
                    <a:pt x="975" y="1633"/>
                    <a:pt x="974" y="1634"/>
                    <a:pt x="972" y="1633"/>
                  </a:cubicBezTo>
                  <a:cubicBezTo>
                    <a:pt x="970" y="1632"/>
                    <a:pt x="970" y="1631"/>
                    <a:pt x="970" y="1629"/>
                  </a:cubicBezTo>
                  <a:lnTo>
                    <a:pt x="970" y="1629"/>
                  </a:lnTo>
                  <a:cubicBezTo>
                    <a:pt x="971" y="1627"/>
                    <a:pt x="972" y="1627"/>
                    <a:pt x="974" y="1627"/>
                  </a:cubicBezTo>
                  <a:cubicBezTo>
                    <a:pt x="976" y="1628"/>
                    <a:pt x="977" y="1629"/>
                    <a:pt x="976" y="1631"/>
                  </a:cubicBezTo>
                  <a:close/>
                  <a:moveTo>
                    <a:pt x="972" y="1643"/>
                  </a:moveTo>
                  <a:lnTo>
                    <a:pt x="972" y="1643"/>
                  </a:lnTo>
                  <a:cubicBezTo>
                    <a:pt x="972" y="1645"/>
                    <a:pt x="970" y="1645"/>
                    <a:pt x="968" y="1645"/>
                  </a:cubicBezTo>
                  <a:cubicBezTo>
                    <a:pt x="967" y="1644"/>
                    <a:pt x="966" y="1643"/>
                    <a:pt x="966" y="1641"/>
                  </a:cubicBezTo>
                  <a:lnTo>
                    <a:pt x="966" y="1641"/>
                  </a:lnTo>
                  <a:cubicBezTo>
                    <a:pt x="967" y="1639"/>
                    <a:pt x="969" y="1638"/>
                    <a:pt x="970" y="1639"/>
                  </a:cubicBezTo>
                  <a:cubicBezTo>
                    <a:pt x="972" y="1640"/>
                    <a:pt x="973" y="1641"/>
                    <a:pt x="972" y="1643"/>
                  </a:cubicBezTo>
                  <a:close/>
                  <a:moveTo>
                    <a:pt x="968" y="1655"/>
                  </a:moveTo>
                  <a:lnTo>
                    <a:pt x="968" y="1655"/>
                  </a:lnTo>
                  <a:cubicBezTo>
                    <a:pt x="968" y="1657"/>
                    <a:pt x="966" y="1657"/>
                    <a:pt x="964" y="1657"/>
                  </a:cubicBezTo>
                  <a:cubicBezTo>
                    <a:pt x="963" y="1656"/>
                    <a:pt x="962" y="1655"/>
                    <a:pt x="963" y="1653"/>
                  </a:cubicBezTo>
                  <a:lnTo>
                    <a:pt x="963" y="1653"/>
                  </a:lnTo>
                  <a:cubicBezTo>
                    <a:pt x="963" y="1651"/>
                    <a:pt x="965" y="1650"/>
                    <a:pt x="966" y="1651"/>
                  </a:cubicBezTo>
                  <a:cubicBezTo>
                    <a:pt x="968" y="1651"/>
                    <a:pt x="969" y="1653"/>
                    <a:pt x="968" y="1655"/>
                  </a:cubicBezTo>
                  <a:close/>
                  <a:moveTo>
                    <a:pt x="964" y="1667"/>
                  </a:moveTo>
                  <a:lnTo>
                    <a:pt x="964" y="1667"/>
                  </a:lnTo>
                  <a:cubicBezTo>
                    <a:pt x="963" y="1669"/>
                    <a:pt x="961" y="1669"/>
                    <a:pt x="960" y="1668"/>
                  </a:cubicBezTo>
                  <a:cubicBezTo>
                    <a:pt x="958" y="1667"/>
                    <a:pt x="958" y="1665"/>
                    <a:pt x="959" y="1664"/>
                  </a:cubicBezTo>
                  <a:lnTo>
                    <a:pt x="959" y="1664"/>
                  </a:lnTo>
                  <a:cubicBezTo>
                    <a:pt x="960" y="1663"/>
                    <a:pt x="962" y="1662"/>
                    <a:pt x="963" y="1663"/>
                  </a:cubicBezTo>
                  <a:cubicBezTo>
                    <a:pt x="965" y="1664"/>
                    <a:pt x="965" y="1666"/>
                    <a:pt x="964" y="1667"/>
                  </a:cubicBezTo>
                  <a:close/>
                  <a:moveTo>
                    <a:pt x="960" y="1679"/>
                  </a:moveTo>
                  <a:lnTo>
                    <a:pt x="960" y="1679"/>
                  </a:lnTo>
                  <a:cubicBezTo>
                    <a:pt x="959" y="1681"/>
                    <a:pt x="957" y="1681"/>
                    <a:pt x="956" y="1680"/>
                  </a:cubicBezTo>
                  <a:cubicBezTo>
                    <a:pt x="954" y="1679"/>
                    <a:pt x="954" y="1677"/>
                    <a:pt x="955" y="1676"/>
                  </a:cubicBezTo>
                  <a:lnTo>
                    <a:pt x="955" y="1676"/>
                  </a:lnTo>
                  <a:cubicBezTo>
                    <a:pt x="956" y="1674"/>
                    <a:pt x="958" y="1674"/>
                    <a:pt x="959" y="1675"/>
                  </a:cubicBezTo>
                  <a:cubicBezTo>
                    <a:pt x="961" y="1676"/>
                    <a:pt x="961" y="1678"/>
                    <a:pt x="960" y="1679"/>
                  </a:cubicBezTo>
                  <a:close/>
                  <a:moveTo>
                    <a:pt x="956" y="1691"/>
                  </a:moveTo>
                  <a:lnTo>
                    <a:pt x="956" y="1691"/>
                  </a:lnTo>
                  <a:cubicBezTo>
                    <a:pt x="955" y="1693"/>
                    <a:pt x="953" y="1693"/>
                    <a:pt x="951" y="1692"/>
                  </a:cubicBezTo>
                  <a:cubicBezTo>
                    <a:pt x="950" y="1691"/>
                    <a:pt x="950" y="1689"/>
                    <a:pt x="951" y="1688"/>
                  </a:cubicBezTo>
                  <a:lnTo>
                    <a:pt x="951" y="1688"/>
                  </a:lnTo>
                  <a:cubicBezTo>
                    <a:pt x="952" y="1686"/>
                    <a:pt x="954" y="1686"/>
                    <a:pt x="955" y="1687"/>
                  </a:cubicBezTo>
                  <a:cubicBezTo>
                    <a:pt x="956" y="1688"/>
                    <a:pt x="957" y="1690"/>
                    <a:pt x="956" y="1691"/>
                  </a:cubicBezTo>
                  <a:close/>
                  <a:moveTo>
                    <a:pt x="952" y="1703"/>
                  </a:moveTo>
                  <a:lnTo>
                    <a:pt x="952" y="1703"/>
                  </a:lnTo>
                  <a:cubicBezTo>
                    <a:pt x="951" y="1704"/>
                    <a:pt x="949" y="1705"/>
                    <a:pt x="947" y="1704"/>
                  </a:cubicBezTo>
                  <a:cubicBezTo>
                    <a:pt x="946" y="1703"/>
                    <a:pt x="946" y="1701"/>
                    <a:pt x="946" y="1699"/>
                  </a:cubicBezTo>
                  <a:lnTo>
                    <a:pt x="946" y="1699"/>
                  </a:lnTo>
                  <a:cubicBezTo>
                    <a:pt x="947" y="1698"/>
                    <a:pt x="949" y="1698"/>
                    <a:pt x="951" y="1699"/>
                  </a:cubicBezTo>
                  <a:cubicBezTo>
                    <a:pt x="952" y="1700"/>
                    <a:pt x="953" y="1701"/>
                    <a:pt x="952" y="1703"/>
                  </a:cubicBezTo>
                  <a:close/>
                  <a:moveTo>
                    <a:pt x="947" y="1715"/>
                  </a:moveTo>
                  <a:lnTo>
                    <a:pt x="947" y="1715"/>
                  </a:lnTo>
                  <a:cubicBezTo>
                    <a:pt x="946" y="1716"/>
                    <a:pt x="944" y="1716"/>
                    <a:pt x="942" y="1715"/>
                  </a:cubicBezTo>
                  <a:cubicBezTo>
                    <a:pt x="941" y="1714"/>
                    <a:pt x="941" y="1712"/>
                    <a:pt x="942" y="1711"/>
                  </a:cubicBezTo>
                  <a:lnTo>
                    <a:pt x="942" y="1711"/>
                  </a:lnTo>
                  <a:cubicBezTo>
                    <a:pt x="944" y="1709"/>
                    <a:pt x="946" y="1709"/>
                    <a:pt x="947" y="1711"/>
                  </a:cubicBezTo>
                  <a:cubicBezTo>
                    <a:pt x="948" y="1712"/>
                    <a:pt x="948" y="1714"/>
                    <a:pt x="947" y="1715"/>
                  </a:cubicBezTo>
                  <a:close/>
                  <a:moveTo>
                    <a:pt x="942" y="1727"/>
                  </a:moveTo>
                  <a:lnTo>
                    <a:pt x="942" y="1727"/>
                  </a:lnTo>
                  <a:cubicBezTo>
                    <a:pt x="941" y="1728"/>
                    <a:pt x="939" y="1728"/>
                    <a:pt x="938" y="1727"/>
                  </a:cubicBezTo>
                  <a:cubicBezTo>
                    <a:pt x="937" y="1725"/>
                    <a:pt x="937" y="1724"/>
                    <a:pt x="938" y="1722"/>
                  </a:cubicBezTo>
                  <a:lnTo>
                    <a:pt x="938" y="1722"/>
                  </a:lnTo>
                  <a:cubicBezTo>
                    <a:pt x="939" y="1721"/>
                    <a:pt x="941" y="1721"/>
                    <a:pt x="942" y="1722"/>
                  </a:cubicBezTo>
                  <a:cubicBezTo>
                    <a:pt x="944" y="1723"/>
                    <a:pt x="944" y="1725"/>
                    <a:pt x="942" y="1727"/>
                  </a:cubicBezTo>
                  <a:close/>
                  <a:moveTo>
                    <a:pt x="938" y="1738"/>
                  </a:moveTo>
                  <a:lnTo>
                    <a:pt x="938" y="1738"/>
                  </a:lnTo>
                  <a:cubicBezTo>
                    <a:pt x="937" y="1740"/>
                    <a:pt x="935" y="1740"/>
                    <a:pt x="933" y="1738"/>
                  </a:cubicBezTo>
                  <a:cubicBezTo>
                    <a:pt x="932" y="1737"/>
                    <a:pt x="932" y="1735"/>
                    <a:pt x="933" y="1734"/>
                  </a:cubicBezTo>
                  <a:lnTo>
                    <a:pt x="933" y="1734"/>
                  </a:lnTo>
                  <a:cubicBezTo>
                    <a:pt x="935" y="1733"/>
                    <a:pt x="937" y="1733"/>
                    <a:pt x="938" y="1734"/>
                  </a:cubicBezTo>
                  <a:cubicBezTo>
                    <a:pt x="939" y="1735"/>
                    <a:pt x="939" y="1737"/>
                    <a:pt x="938" y="1738"/>
                  </a:cubicBezTo>
                  <a:close/>
                  <a:moveTo>
                    <a:pt x="933" y="1750"/>
                  </a:moveTo>
                  <a:lnTo>
                    <a:pt x="933" y="1750"/>
                  </a:lnTo>
                  <a:cubicBezTo>
                    <a:pt x="932" y="1751"/>
                    <a:pt x="930" y="1751"/>
                    <a:pt x="929" y="1750"/>
                  </a:cubicBezTo>
                  <a:cubicBezTo>
                    <a:pt x="927" y="1749"/>
                    <a:pt x="927" y="1747"/>
                    <a:pt x="929" y="1746"/>
                  </a:cubicBezTo>
                  <a:lnTo>
                    <a:pt x="929" y="1746"/>
                  </a:lnTo>
                  <a:cubicBezTo>
                    <a:pt x="930" y="1744"/>
                    <a:pt x="932" y="1744"/>
                    <a:pt x="933" y="1746"/>
                  </a:cubicBezTo>
                  <a:cubicBezTo>
                    <a:pt x="934" y="1747"/>
                    <a:pt x="934" y="1749"/>
                    <a:pt x="933" y="1750"/>
                  </a:cubicBezTo>
                  <a:close/>
                  <a:moveTo>
                    <a:pt x="928" y="1761"/>
                  </a:moveTo>
                  <a:lnTo>
                    <a:pt x="928" y="1761"/>
                  </a:lnTo>
                  <a:cubicBezTo>
                    <a:pt x="927" y="1763"/>
                    <a:pt x="925" y="1763"/>
                    <a:pt x="924" y="1761"/>
                  </a:cubicBezTo>
                  <a:cubicBezTo>
                    <a:pt x="922" y="1760"/>
                    <a:pt x="922" y="1758"/>
                    <a:pt x="924" y="1757"/>
                  </a:cubicBezTo>
                  <a:lnTo>
                    <a:pt x="924" y="1757"/>
                  </a:lnTo>
                  <a:cubicBezTo>
                    <a:pt x="925" y="1756"/>
                    <a:pt x="927" y="1756"/>
                    <a:pt x="928" y="1757"/>
                  </a:cubicBezTo>
                  <a:cubicBezTo>
                    <a:pt x="929" y="1758"/>
                    <a:pt x="929" y="1760"/>
                    <a:pt x="928" y="1761"/>
                  </a:cubicBezTo>
                  <a:close/>
                  <a:moveTo>
                    <a:pt x="923" y="1773"/>
                  </a:moveTo>
                  <a:lnTo>
                    <a:pt x="923" y="1773"/>
                  </a:lnTo>
                  <a:cubicBezTo>
                    <a:pt x="922" y="1774"/>
                    <a:pt x="920" y="1774"/>
                    <a:pt x="919" y="1773"/>
                  </a:cubicBezTo>
                  <a:cubicBezTo>
                    <a:pt x="918" y="1772"/>
                    <a:pt x="918" y="1770"/>
                    <a:pt x="919" y="1769"/>
                  </a:cubicBezTo>
                  <a:lnTo>
                    <a:pt x="919" y="1769"/>
                  </a:lnTo>
                  <a:cubicBezTo>
                    <a:pt x="920" y="1767"/>
                    <a:pt x="922" y="1767"/>
                    <a:pt x="923" y="1769"/>
                  </a:cubicBezTo>
                  <a:cubicBezTo>
                    <a:pt x="924" y="1770"/>
                    <a:pt x="924" y="1772"/>
                    <a:pt x="923" y="1773"/>
                  </a:cubicBezTo>
                  <a:close/>
                  <a:moveTo>
                    <a:pt x="918" y="1784"/>
                  </a:moveTo>
                  <a:lnTo>
                    <a:pt x="918" y="1784"/>
                  </a:lnTo>
                  <a:cubicBezTo>
                    <a:pt x="917" y="1786"/>
                    <a:pt x="915" y="1786"/>
                    <a:pt x="914" y="1784"/>
                  </a:cubicBezTo>
                  <a:cubicBezTo>
                    <a:pt x="913" y="1783"/>
                    <a:pt x="913" y="1781"/>
                    <a:pt x="914" y="1780"/>
                  </a:cubicBezTo>
                  <a:lnTo>
                    <a:pt x="914" y="1780"/>
                  </a:lnTo>
                  <a:cubicBezTo>
                    <a:pt x="915" y="1779"/>
                    <a:pt x="917" y="1779"/>
                    <a:pt x="918" y="1780"/>
                  </a:cubicBezTo>
                  <a:cubicBezTo>
                    <a:pt x="919" y="1781"/>
                    <a:pt x="919" y="1783"/>
                    <a:pt x="918" y="1784"/>
                  </a:cubicBezTo>
                  <a:close/>
                  <a:moveTo>
                    <a:pt x="913" y="1796"/>
                  </a:moveTo>
                  <a:lnTo>
                    <a:pt x="913" y="1796"/>
                  </a:lnTo>
                  <a:cubicBezTo>
                    <a:pt x="912" y="1797"/>
                    <a:pt x="910" y="1797"/>
                    <a:pt x="909" y="1796"/>
                  </a:cubicBezTo>
                  <a:cubicBezTo>
                    <a:pt x="907" y="1795"/>
                    <a:pt x="907" y="1793"/>
                    <a:pt x="909" y="1791"/>
                  </a:cubicBezTo>
                  <a:lnTo>
                    <a:pt x="909" y="1791"/>
                  </a:lnTo>
                  <a:cubicBezTo>
                    <a:pt x="910" y="1790"/>
                    <a:pt x="912" y="1790"/>
                    <a:pt x="913" y="1791"/>
                  </a:cubicBezTo>
                  <a:cubicBezTo>
                    <a:pt x="914" y="1793"/>
                    <a:pt x="914" y="1795"/>
                    <a:pt x="913" y="1796"/>
                  </a:cubicBezTo>
                  <a:close/>
                  <a:moveTo>
                    <a:pt x="908" y="1807"/>
                  </a:moveTo>
                  <a:lnTo>
                    <a:pt x="908" y="1807"/>
                  </a:lnTo>
                  <a:cubicBezTo>
                    <a:pt x="906" y="1808"/>
                    <a:pt x="904" y="1808"/>
                    <a:pt x="903" y="1807"/>
                  </a:cubicBezTo>
                  <a:cubicBezTo>
                    <a:pt x="902" y="1806"/>
                    <a:pt x="902" y="1804"/>
                    <a:pt x="903" y="1803"/>
                  </a:cubicBezTo>
                  <a:lnTo>
                    <a:pt x="903" y="1803"/>
                  </a:lnTo>
                  <a:cubicBezTo>
                    <a:pt x="904" y="1801"/>
                    <a:pt x="906" y="1801"/>
                    <a:pt x="908" y="1803"/>
                  </a:cubicBezTo>
                  <a:cubicBezTo>
                    <a:pt x="909" y="1804"/>
                    <a:pt x="909" y="1806"/>
                    <a:pt x="908" y="1807"/>
                  </a:cubicBezTo>
                  <a:close/>
                  <a:moveTo>
                    <a:pt x="902" y="1818"/>
                  </a:moveTo>
                  <a:lnTo>
                    <a:pt x="902" y="1818"/>
                  </a:lnTo>
                  <a:cubicBezTo>
                    <a:pt x="901" y="1820"/>
                    <a:pt x="899" y="1820"/>
                    <a:pt x="898" y="1818"/>
                  </a:cubicBezTo>
                  <a:cubicBezTo>
                    <a:pt x="897" y="1817"/>
                    <a:pt x="897" y="1815"/>
                    <a:pt x="898" y="1814"/>
                  </a:cubicBezTo>
                  <a:lnTo>
                    <a:pt x="898" y="1814"/>
                  </a:lnTo>
                  <a:cubicBezTo>
                    <a:pt x="899" y="1813"/>
                    <a:pt x="901" y="1813"/>
                    <a:pt x="902" y="1814"/>
                  </a:cubicBezTo>
                  <a:cubicBezTo>
                    <a:pt x="904" y="1815"/>
                    <a:pt x="904" y="1817"/>
                    <a:pt x="902" y="1818"/>
                  </a:cubicBezTo>
                  <a:close/>
                  <a:moveTo>
                    <a:pt x="897" y="1829"/>
                  </a:moveTo>
                  <a:lnTo>
                    <a:pt x="897" y="1830"/>
                  </a:lnTo>
                  <a:cubicBezTo>
                    <a:pt x="895" y="1831"/>
                    <a:pt x="893" y="1831"/>
                    <a:pt x="892" y="1830"/>
                  </a:cubicBezTo>
                  <a:cubicBezTo>
                    <a:pt x="891" y="1828"/>
                    <a:pt x="891" y="1826"/>
                    <a:pt x="892" y="1825"/>
                  </a:cubicBezTo>
                  <a:lnTo>
                    <a:pt x="892" y="1825"/>
                  </a:lnTo>
                  <a:cubicBezTo>
                    <a:pt x="893" y="1824"/>
                    <a:pt x="895" y="1824"/>
                    <a:pt x="897" y="1825"/>
                  </a:cubicBezTo>
                  <a:cubicBezTo>
                    <a:pt x="898" y="1826"/>
                    <a:pt x="898" y="1828"/>
                    <a:pt x="897" y="1829"/>
                  </a:cubicBezTo>
                  <a:close/>
                  <a:moveTo>
                    <a:pt x="891" y="1841"/>
                  </a:moveTo>
                  <a:lnTo>
                    <a:pt x="891" y="1841"/>
                  </a:lnTo>
                  <a:cubicBezTo>
                    <a:pt x="890" y="1842"/>
                    <a:pt x="888" y="1842"/>
                    <a:pt x="886" y="1841"/>
                  </a:cubicBezTo>
                  <a:cubicBezTo>
                    <a:pt x="885" y="1839"/>
                    <a:pt x="885" y="1837"/>
                    <a:pt x="886" y="1836"/>
                  </a:cubicBezTo>
                  <a:lnTo>
                    <a:pt x="886" y="1836"/>
                  </a:lnTo>
                  <a:cubicBezTo>
                    <a:pt x="888" y="1835"/>
                    <a:pt x="890" y="1835"/>
                    <a:pt x="891" y="1836"/>
                  </a:cubicBezTo>
                  <a:cubicBezTo>
                    <a:pt x="892" y="1837"/>
                    <a:pt x="892" y="1839"/>
                    <a:pt x="891" y="1841"/>
                  </a:cubicBezTo>
                  <a:close/>
                  <a:moveTo>
                    <a:pt x="885" y="1852"/>
                  </a:moveTo>
                  <a:lnTo>
                    <a:pt x="885" y="1852"/>
                  </a:lnTo>
                  <a:cubicBezTo>
                    <a:pt x="884" y="1853"/>
                    <a:pt x="882" y="1853"/>
                    <a:pt x="881" y="1852"/>
                  </a:cubicBezTo>
                  <a:cubicBezTo>
                    <a:pt x="879" y="1850"/>
                    <a:pt x="879" y="1849"/>
                    <a:pt x="881" y="1847"/>
                  </a:cubicBezTo>
                  <a:lnTo>
                    <a:pt x="881" y="1847"/>
                  </a:lnTo>
                  <a:cubicBezTo>
                    <a:pt x="882" y="1846"/>
                    <a:pt x="884" y="1846"/>
                    <a:pt x="885" y="1847"/>
                  </a:cubicBezTo>
                  <a:cubicBezTo>
                    <a:pt x="886" y="1849"/>
                    <a:pt x="886" y="1850"/>
                    <a:pt x="885" y="1852"/>
                  </a:cubicBezTo>
                  <a:close/>
                  <a:moveTo>
                    <a:pt x="879" y="1863"/>
                  </a:moveTo>
                  <a:lnTo>
                    <a:pt x="879" y="1863"/>
                  </a:lnTo>
                  <a:cubicBezTo>
                    <a:pt x="878" y="1864"/>
                    <a:pt x="876" y="1864"/>
                    <a:pt x="875" y="1863"/>
                  </a:cubicBezTo>
                  <a:cubicBezTo>
                    <a:pt x="873" y="1861"/>
                    <a:pt x="873" y="1859"/>
                    <a:pt x="875" y="1858"/>
                  </a:cubicBezTo>
                  <a:lnTo>
                    <a:pt x="875" y="1858"/>
                  </a:lnTo>
                  <a:cubicBezTo>
                    <a:pt x="876" y="1857"/>
                    <a:pt x="878" y="1857"/>
                    <a:pt x="879" y="1858"/>
                  </a:cubicBezTo>
                  <a:cubicBezTo>
                    <a:pt x="880" y="1859"/>
                    <a:pt x="880" y="1861"/>
                    <a:pt x="879" y="1863"/>
                  </a:cubicBezTo>
                  <a:close/>
                  <a:moveTo>
                    <a:pt x="873" y="1873"/>
                  </a:moveTo>
                  <a:lnTo>
                    <a:pt x="873" y="1873"/>
                  </a:lnTo>
                  <a:cubicBezTo>
                    <a:pt x="872" y="1875"/>
                    <a:pt x="870" y="1875"/>
                    <a:pt x="868" y="1873"/>
                  </a:cubicBezTo>
                  <a:cubicBezTo>
                    <a:pt x="867" y="1872"/>
                    <a:pt x="867" y="1870"/>
                    <a:pt x="868" y="1869"/>
                  </a:cubicBezTo>
                  <a:lnTo>
                    <a:pt x="868" y="1869"/>
                  </a:lnTo>
                  <a:cubicBezTo>
                    <a:pt x="870" y="1868"/>
                    <a:pt x="872" y="1868"/>
                    <a:pt x="873" y="1869"/>
                  </a:cubicBezTo>
                  <a:cubicBezTo>
                    <a:pt x="874" y="1870"/>
                    <a:pt x="874" y="1872"/>
                    <a:pt x="873" y="1873"/>
                  </a:cubicBezTo>
                  <a:close/>
                  <a:moveTo>
                    <a:pt x="867" y="1884"/>
                  </a:moveTo>
                  <a:lnTo>
                    <a:pt x="867" y="1884"/>
                  </a:lnTo>
                  <a:cubicBezTo>
                    <a:pt x="865" y="1886"/>
                    <a:pt x="863" y="1886"/>
                    <a:pt x="862" y="1884"/>
                  </a:cubicBezTo>
                  <a:cubicBezTo>
                    <a:pt x="861" y="1883"/>
                    <a:pt x="861" y="1881"/>
                    <a:pt x="862" y="1880"/>
                  </a:cubicBezTo>
                  <a:lnTo>
                    <a:pt x="862" y="1880"/>
                  </a:lnTo>
                  <a:cubicBezTo>
                    <a:pt x="863" y="1879"/>
                    <a:pt x="865" y="1879"/>
                    <a:pt x="867" y="1880"/>
                  </a:cubicBezTo>
                  <a:cubicBezTo>
                    <a:pt x="868" y="1881"/>
                    <a:pt x="868" y="1883"/>
                    <a:pt x="867" y="1884"/>
                  </a:cubicBezTo>
                  <a:close/>
                  <a:moveTo>
                    <a:pt x="860" y="1895"/>
                  </a:moveTo>
                  <a:lnTo>
                    <a:pt x="860" y="1895"/>
                  </a:lnTo>
                  <a:cubicBezTo>
                    <a:pt x="859" y="1896"/>
                    <a:pt x="857" y="1896"/>
                    <a:pt x="856" y="1895"/>
                  </a:cubicBezTo>
                  <a:cubicBezTo>
                    <a:pt x="854" y="1894"/>
                    <a:pt x="854" y="1892"/>
                    <a:pt x="856" y="1891"/>
                  </a:cubicBezTo>
                  <a:lnTo>
                    <a:pt x="856" y="1891"/>
                  </a:lnTo>
                  <a:cubicBezTo>
                    <a:pt x="857" y="1889"/>
                    <a:pt x="859" y="1889"/>
                    <a:pt x="860" y="1891"/>
                  </a:cubicBezTo>
                  <a:cubicBezTo>
                    <a:pt x="861" y="1892"/>
                    <a:pt x="861" y="1894"/>
                    <a:pt x="860" y="1895"/>
                  </a:cubicBezTo>
                  <a:close/>
                  <a:moveTo>
                    <a:pt x="853" y="1906"/>
                  </a:moveTo>
                  <a:lnTo>
                    <a:pt x="853" y="1906"/>
                  </a:lnTo>
                  <a:cubicBezTo>
                    <a:pt x="852" y="1907"/>
                    <a:pt x="850" y="1907"/>
                    <a:pt x="849" y="1906"/>
                  </a:cubicBezTo>
                  <a:cubicBezTo>
                    <a:pt x="848" y="1904"/>
                    <a:pt x="848" y="1902"/>
                    <a:pt x="849" y="1901"/>
                  </a:cubicBezTo>
                  <a:lnTo>
                    <a:pt x="849" y="1901"/>
                  </a:lnTo>
                  <a:cubicBezTo>
                    <a:pt x="850" y="1900"/>
                    <a:pt x="852" y="1900"/>
                    <a:pt x="853" y="1901"/>
                  </a:cubicBezTo>
                  <a:cubicBezTo>
                    <a:pt x="855" y="1902"/>
                    <a:pt x="855" y="1904"/>
                    <a:pt x="853" y="1906"/>
                  </a:cubicBezTo>
                  <a:close/>
                  <a:moveTo>
                    <a:pt x="847" y="1916"/>
                  </a:moveTo>
                  <a:lnTo>
                    <a:pt x="847" y="1916"/>
                  </a:lnTo>
                  <a:cubicBezTo>
                    <a:pt x="846" y="1917"/>
                    <a:pt x="844" y="1917"/>
                    <a:pt x="842" y="1916"/>
                  </a:cubicBezTo>
                  <a:cubicBezTo>
                    <a:pt x="841" y="1915"/>
                    <a:pt x="841" y="1913"/>
                    <a:pt x="842" y="1912"/>
                  </a:cubicBezTo>
                  <a:lnTo>
                    <a:pt x="842" y="1912"/>
                  </a:lnTo>
                  <a:cubicBezTo>
                    <a:pt x="844" y="1911"/>
                    <a:pt x="846" y="1911"/>
                    <a:pt x="847" y="1912"/>
                  </a:cubicBezTo>
                  <a:cubicBezTo>
                    <a:pt x="848" y="1913"/>
                    <a:pt x="848" y="1915"/>
                    <a:pt x="847" y="1916"/>
                  </a:cubicBezTo>
                  <a:close/>
                  <a:moveTo>
                    <a:pt x="840" y="1927"/>
                  </a:moveTo>
                  <a:lnTo>
                    <a:pt x="840" y="1927"/>
                  </a:lnTo>
                  <a:cubicBezTo>
                    <a:pt x="839" y="1928"/>
                    <a:pt x="837" y="1928"/>
                    <a:pt x="835" y="1927"/>
                  </a:cubicBezTo>
                  <a:cubicBezTo>
                    <a:pt x="834" y="1925"/>
                    <a:pt x="834" y="1923"/>
                    <a:pt x="835" y="1922"/>
                  </a:cubicBezTo>
                  <a:lnTo>
                    <a:pt x="835" y="1922"/>
                  </a:lnTo>
                  <a:cubicBezTo>
                    <a:pt x="837" y="1921"/>
                    <a:pt x="839" y="1921"/>
                    <a:pt x="840" y="1922"/>
                  </a:cubicBezTo>
                  <a:cubicBezTo>
                    <a:pt x="841" y="1923"/>
                    <a:pt x="841" y="1925"/>
                    <a:pt x="840" y="1927"/>
                  </a:cubicBezTo>
                  <a:close/>
                  <a:moveTo>
                    <a:pt x="833" y="1937"/>
                  </a:moveTo>
                  <a:lnTo>
                    <a:pt x="833" y="1937"/>
                  </a:lnTo>
                  <a:cubicBezTo>
                    <a:pt x="831" y="1938"/>
                    <a:pt x="830" y="1938"/>
                    <a:pt x="828" y="1937"/>
                  </a:cubicBezTo>
                  <a:cubicBezTo>
                    <a:pt x="827" y="1936"/>
                    <a:pt x="827" y="1934"/>
                    <a:pt x="828" y="1932"/>
                  </a:cubicBezTo>
                  <a:lnTo>
                    <a:pt x="828" y="1932"/>
                  </a:lnTo>
                  <a:cubicBezTo>
                    <a:pt x="830" y="1931"/>
                    <a:pt x="831" y="1931"/>
                    <a:pt x="833" y="1932"/>
                  </a:cubicBezTo>
                  <a:cubicBezTo>
                    <a:pt x="834" y="1934"/>
                    <a:pt x="834" y="1936"/>
                    <a:pt x="833" y="1937"/>
                  </a:cubicBezTo>
                  <a:close/>
                  <a:moveTo>
                    <a:pt x="826" y="1947"/>
                  </a:moveTo>
                  <a:lnTo>
                    <a:pt x="826" y="1947"/>
                  </a:lnTo>
                  <a:cubicBezTo>
                    <a:pt x="824" y="1948"/>
                    <a:pt x="822" y="1948"/>
                    <a:pt x="821" y="1947"/>
                  </a:cubicBezTo>
                  <a:cubicBezTo>
                    <a:pt x="820" y="1946"/>
                    <a:pt x="820" y="1944"/>
                    <a:pt x="821" y="1943"/>
                  </a:cubicBezTo>
                  <a:lnTo>
                    <a:pt x="821" y="1943"/>
                  </a:lnTo>
                  <a:cubicBezTo>
                    <a:pt x="822" y="1942"/>
                    <a:pt x="824" y="1942"/>
                    <a:pt x="826" y="1943"/>
                  </a:cubicBezTo>
                  <a:cubicBezTo>
                    <a:pt x="827" y="1944"/>
                    <a:pt x="827" y="1946"/>
                    <a:pt x="826" y="1947"/>
                  </a:cubicBezTo>
                  <a:close/>
                  <a:moveTo>
                    <a:pt x="818" y="1957"/>
                  </a:moveTo>
                  <a:lnTo>
                    <a:pt x="818" y="1957"/>
                  </a:lnTo>
                  <a:cubicBezTo>
                    <a:pt x="817" y="1958"/>
                    <a:pt x="815" y="1958"/>
                    <a:pt x="814" y="1957"/>
                  </a:cubicBezTo>
                  <a:cubicBezTo>
                    <a:pt x="812" y="1956"/>
                    <a:pt x="812" y="1954"/>
                    <a:pt x="814" y="1953"/>
                  </a:cubicBezTo>
                  <a:lnTo>
                    <a:pt x="814" y="1953"/>
                  </a:lnTo>
                  <a:cubicBezTo>
                    <a:pt x="815" y="1952"/>
                    <a:pt x="817" y="1952"/>
                    <a:pt x="818" y="1953"/>
                  </a:cubicBezTo>
                  <a:cubicBezTo>
                    <a:pt x="819" y="1954"/>
                    <a:pt x="819" y="1956"/>
                    <a:pt x="818" y="1957"/>
                  </a:cubicBezTo>
                  <a:close/>
                  <a:moveTo>
                    <a:pt x="810" y="1967"/>
                  </a:moveTo>
                  <a:lnTo>
                    <a:pt x="810" y="1967"/>
                  </a:lnTo>
                  <a:cubicBezTo>
                    <a:pt x="809" y="1968"/>
                    <a:pt x="807" y="1968"/>
                    <a:pt x="806" y="1967"/>
                  </a:cubicBezTo>
                  <a:cubicBezTo>
                    <a:pt x="805" y="1966"/>
                    <a:pt x="805" y="1964"/>
                    <a:pt x="806" y="1963"/>
                  </a:cubicBezTo>
                  <a:lnTo>
                    <a:pt x="806" y="1963"/>
                  </a:lnTo>
                  <a:cubicBezTo>
                    <a:pt x="807" y="1961"/>
                    <a:pt x="809" y="1961"/>
                    <a:pt x="810" y="1963"/>
                  </a:cubicBezTo>
                  <a:cubicBezTo>
                    <a:pt x="812" y="1964"/>
                    <a:pt x="812" y="1966"/>
                    <a:pt x="810" y="1967"/>
                  </a:cubicBezTo>
                  <a:close/>
                  <a:moveTo>
                    <a:pt x="803" y="1977"/>
                  </a:moveTo>
                  <a:lnTo>
                    <a:pt x="803" y="1977"/>
                  </a:lnTo>
                  <a:cubicBezTo>
                    <a:pt x="802" y="1978"/>
                    <a:pt x="800" y="1978"/>
                    <a:pt x="798" y="1977"/>
                  </a:cubicBezTo>
                  <a:cubicBezTo>
                    <a:pt x="797" y="1976"/>
                    <a:pt x="797" y="1974"/>
                    <a:pt x="798" y="1973"/>
                  </a:cubicBezTo>
                  <a:lnTo>
                    <a:pt x="798" y="1973"/>
                  </a:lnTo>
                  <a:cubicBezTo>
                    <a:pt x="800" y="1971"/>
                    <a:pt x="802" y="1971"/>
                    <a:pt x="803" y="1973"/>
                  </a:cubicBezTo>
                  <a:cubicBezTo>
                    <a:pt x="804" y="1974"/>
                    <a:pt x="804" y="1976"/>
                    <a:pt x="803" y="1977"/>
                  </a:cubicBezTo>
                  <a:close/>
                  <a:moveTo>
                    <a:pt x="794" y="1987"/>
                  </a:moveTo>
                  <a:lnTo>
                    <a:pt x="794" y="1987"/>
                  </a:lnTo>
                  <a:cubicBezTo>
                    <a:pt x="793" y="1988"/>
                    <a:pt x="791" y="1987"/>
                    <a:pt x="790" y="1986"/>
                  </a:cubicBezTo>
                  <a:cubicBezTo>
                    <a:pt x="789" y="1985"/>
                    <a:pt x="789" y="1983"/>
                    <a:pt x="791" y="1982"/>
                  </a:cubicBezTo>
                  <a:lnTo>
                    <a:pt x="791" y="1982"/>
                  </a:lnTo>
                  <a:cubicBezTo>
                    <a:pt x="792" y="1981"/>
                    <a:pt x="794" y="1981"/>
                    <a:pt x="795" y="1983"/>
                  </a:cubicBezTo>
                  <a:cubicBezTo>
                    <a:pt x="796" y="1984"/>
                    <a:pt x="796" y="1986"/>
                    <a:pt x="794" y="1987"/>
                  </a:cubicBezTo>
                  <a:close/>
                  <a:moveTo>
                    <a:pt x="786" y="1996"/>
                  </a:moveTo>
                  <a:lnTo>
                    <a:pt x="786" y="1996"/>
                  </a:lnTo>
                  <a:cubicBezTo>
                    <a:pt x="785" y="1997"/>
                    <a:pt x="783" y="1997"/>
                    <a:pt x="782" y="1995"/>
                  </a:cubicBezTo>
                  <a:cubicBezTo>
                    <a:pt x="781" y="1994"/>
                    <a:pt x="781" y="1992"/>
                    <a:pt x="783" y="1991"/>
                  </a:cubicBezTo>
                  <a:lnTo>
                    <a:pt x="783" y="1991"/>
                  </a:lnTo>
                  <a:cubicBezTo>
                    <a:pt x="784" y="1990"/>
                    <a:pt x="786" y="1991"/>
                    <a:pt x="787" y="1992"/>
                  </a:cubicBezTo>
                  <a:cubicBezTo>
                    <a:pt x="788" y="1993"/>
                    <a:pt x="788" y="1995"/>
                    <a:pt x="786" y="1996"/>
                  </a:cubicBezTo>
                  <a:close/>
                  <a:moveTo>
                    <a:pt x="778" y="2006"/>
                  </a:moveTo>
                  <a:lnTo>
                    <a:pt x="778" y="2006"/>
                  </a:lnTo>
                  <a:cubicBezTo>
                    <a:pt x="776" y="2007"/>
                    <a:pt x="774" y="2006"/>
                    <a:pt x="773" y="2005"/>
                  </a:cubicBezTo>
                  <a:cubicBezTo>
                    <a:pt x="772" y="2003"/>
                    <a:pt x="773" y="2001"/>
                    <a:pt x="774" y="2001"/>
                  </a:cubicBezTo>
                  <a:lnTo>
                    <a:pt x="774" y="2001"/>
                  </a:lnTo>
                  <a:cubicBezTo>
                    <a:pt x="776" y="2000"/>
                    <a:pt x="778" y="2000"/>
                    <a:pt x="779" y="2001"/>
                  </a:cubicBezTo>
                  <a:cubicBezTo>
                    <a:pt x="780" y="2003"/>
                    <a:pt x="779" y="2005"/>
                    <a:pt x="778" y="2006"/>
                  </a:cubicBezTo>
                  <a:close/>
                  <a:moveTo>
                    <a:pt x="769" y="2015"/>
                  </a:moveTo>
                  <a:lnTo>
                    <a:pt x="769" y="2015"/>
                  </a:lnTo>
                  <a:cubicBezTo>
                    <a:pt x="768" y="2016"/>
                    <a:pt x="766" y="2015"/>
                    <a:pt x="765" y="2014"/>
                  </a:cubicBezTo>
                  <a:cubicBezTo>
                    <a:pt x="764" y="2012"/>
                    <a:pt x="764" y="2010"/>
                    <a:pt x="766" y="2010"/>
                  </a:cubicBezTo>
                  <a:lnTo>
                    <a:pt x="766" y="2010"/>
                  </a:lnTo>
                  <a:cubicBezTo>
                    <a:pt x="767" y="2009"/>
                    <a:pt x="769" y="2009"/>
                    <a:pt x="770" y="2010"/>
                  </a:cubicBezTo>
                  <a:cubicBezTo>
                    <a:pt x="771" y="2012"/>
                    <a:pt x="771" y="2014"/>
                    <a:pt x="769" y="2015"/>
                  </a:cubicBezTo>
                  <a:close/>
                  <a:moveTo>
                    <a:pt x="760" y="2024"/>
                  </a:moveTo>
                  <a:lnTo>
                    <a:pt x="760" y="2024"/>
                  </a:lnTo>
                  <a:cubicBezTo>
                    <a:pt x="759" y="2025"/>
                    <a:pt x="757" y="2024"/>
                    <a:pt x="756" y="2023"/>
                  </a:cubicBezTo>
                  <a:cubicBezTo>
                    <a:pt x="755" y="2021"/>
                    <a:pt x="756" y="2019"/>
                    <a:pt x="757" y="2019"/>
                  </a:cubicBezTo>
                  <a:lnTo>
                    <a:pt x="757" y="2019"/>
                  </a:lnTo>
                  <a:cubicBezTo>
                    <a:pt x="758" y="2018"/>
                    <a:pt x="760" y="2018"/>
                    <a:pt x="761" y="2019"/>
                  </a:cubicBezTo>
                  <a:cubicBezTo>
                    <a:pt x="762" y="2021"/>
                    <a:pt x="762" y="2023"/>
                    <a:pt x="760" y="2024"/>
                  </a:cubicBezTo>
                  <a:close/>
                  <a:moveTo>
                    <a:pt x="751" y="2032"/>
                  </a:moveTo>
                  <a:lnTo>
                    <a:pt x="751" y="2032"/>
                  </a:lnTo>
                  <a:cubicBezTo>
                    <a:pt x="750" y="2033"/>
                    <a:pt x="748" y="2033"/>
                    <a:pt x="747" y="2032"/>
                  </a:cubicBezTo>
                  <a:cubicBezTo>
                    <a:pt x="746" y="2030"/>
                    <a:pt x="746" y="2028"/>
                    <a:pt x="748" y="2027"/>
                  </a:cubicBezTo>
                  <a:lnTo>
                    <a:pt x="748" y="2027"/>
                  </a:lnTo>
                  <a:cubicBezTo>
                    <a:pt x="749" y="2026"/>
                    <a:pt x="751" y="2027"/>
                    <a:pt x="752" y="2028"/>
                  </a:cubicBezTo>
                  <a:cubicBezTo>
                    <a:pt x="753" y="2029"/>
                    <a:pt x="753" y="2031"/>
                    <a:pt x="751" y="2032"/>
                  </a:cubicBezTo>
                  <a:close/>
                  <a:moveTo>
                    <a:pt x="742" y="2041"/>
                  </a:moveTo>
                  <a:lnTo>
                    <a:pt x="742" y="2041"/>
                  </a:lnTo>
                  <a:cubicBezTo>
                    <a:pt x="741" y="2042"/>
                    <a:pt x="739" y="2041"/>
                    <a:pt x="738" y="2040"/>
                  </a:cubicBezTo>
                  <a:cubicBezTo>
                    <a:pt x="737" y="2039"/>
                    <a:pt x="737" y="2037"/>
                    <a:pt x="739" y="2036"/>
                  </a:cubicBezTo>
                  <a:lnTo>
                    <a:pt x="739" y="2036"/>
                  </a:lnTo>
                  <a:cubicBezTo>
                    <a:pt x="740" y="2035"/>
                    <a:pt x="742" y="2035"/>
                    <a:pt x="743" y="2036"/>
                  </a:cubicBezTo>
                  <a:cubicBezTo>
                    <a:pt x="744" y="2038"/>
                    <a:pt x="744" y="2040"/>
                    <a:pt x="742" y="2041"/>
                  </a:cubicBezTo>
                  <a:close/>
                  <a:moveTo>
                    <a:pt x="732" y="2050"/>
                  </a:moveTo>
                  <a:lnTo>
                    <a:pt x="732" y="2050"/>
                  </a:lnTo>
                  <a:cubicBezTo>
                    <a:pt x="730" y="2050"/>
                    <a:pt x="729" y="2049"/>
                    <a:pt x="728" y="2048"/>
                  </a:cubicBezTo>
                  <a:cubicBezTo>
                    <a:pt x="728" y="2046"/>
                    <a:pt x="729" y="2044"/>
                    <a:pt x="730" y="2044"/>
                  </a:cubicBezTo>
                  <a:lnTo>
                    <a:pt x="730" y="2044"/>
                  </a:lnTo>
                  <a:cubicBezTo>
                    <a:pt x="732" y="2043"/>
                    <a:pt x="734" y="2044"/>
                    <a:pt x="734" y="2046"/>
                  </a:cubicBezTo>
                  <a:cubicBezTo>
                    <a:pt x="735" y="2047"/>
                    <a:pt x="734" y="2049"/>
                    <a:pt x="732" y="2050"/>
                  </a:cubicBezTo>
                  <a:close/>
                  <a:moveTo>
                    <a:pt x="722" y="2057"/>
                  </a:moveTo>
                  <a:lnTo>
                    <a:pt x="722" y="2057"/>
                  </a:lnTo>
                  <a:cubicBezTo>
                    <a:pt x="721" y="2058"/>
                    <a:pt x="719" y="2057"/>
                    <a:pt x="718" y="2055"/>
                  </a:cubicBezTo>
                  <a:cubicBezTo>
                    <a:pt x="718" y="2054"/>
                    <a:pt x="719" y="2052"/>
                    <a:pt x="720" y="2051"/>
                  </a:cubicBezTo>
                  <a:lnTo>
                    <a:pt x="720" y="2051"/>
                  </a:lnTo>
                  <a:cubicBezTo>
                    <a:pt x="722" y="2051"/>
                    <a:pt x="724" y="2052"/>
                    <a:pt x="724" y="2053"/>
                  </a:cubicBezTo>
                  <a:cubicBezTo>
                    <a:pt x="725" y="2055"/>
                    <a:pt x="724" y="2057"/>
                    <a:pt x="722" y="2057"/>
                  </a:cubicBezTo>
                  <a:close/>
                  <a:moveTo>
                    <a:pt x="713" y="2065"/>
                  </a:moveTo>
                  <a:lnTo>
                    <a:pt x="713" y="2065"/>
                  </a:lnTo>
                  <a:cubicBezTo>
                    <a:pt x="711" y="2066"/>
                    <a:pt x="709" y="2065"/>
                    <a:pt x="709" y="2063"/>
                  </a:cubicBezTo>
                  <a:cubicBezTo>
                    <a:pt x="708" y="2062"/>
                    <a:pt x="709" y="2060"/>
                    <a:pt x="711" y="2059"/>
                  </a:cubicBezTo>
                  <a:lnTo>
                    <a:pt x="711" y="2059"/>
                  </a:lnTo>
                  <a:cubicBezTo>
                    <a:pt x="712" y="2059"/>
                    <a:pt x="714" y="2060"/>
                    <a:pt x="715" y="2061"/>
                  </a:cubicBezTo>
                  <a:cubicBezTo>
                    <a:pt x="715" y="2063"/>
                    <a:pt x="714" y="2065"/>
                    <a:pt x="713" y="2065"/>
                  </a:cubicBezTo>
                  <a:close/>
                  <a:moveTo>
                    <a:pt x="702" y="2072"/>
                  </a:moveTo>
                  <a:lnTo>
                    <a:pt x="702" y="2072"/>
                  </a:lnTo>
                  <a:cubicBezTo>
                    <a:pt x="701" y="2073"/>
                    <a:pt x="699" y="2072"/>
                    <a:pt x="698" y="2070"/>
                  </a:cubicBezTo>
                  <a:cubicBezTo>
                    <a:pt x="698" y="2069"/>
                    <a:pt x="699" y="2067"/>
                    <a:pt x="700" y="2066"/>
                  </a:cubicBezTo>
                  <a:lnTo>
                    <a:pt x="700" y="2066"/>
                  </a:lnTo>
                  <a:cubicBezTo>
                    <a:pt x="702" y="2066"/>
                    <a:pt x="704" y="2067"/>
                    <a:pt x="704" y="2068"/>
                  </a:cubicBezTo>
                  <a:cubicBezTo>
                    <a:pt x="705" y="2070"/>
                    <a:pt x="704" y="2072"/>
                    <a:pt x="702" y="2072"/>
                  </a:cubicBezTo>
                  <a:close/>
                  <a:moveTo>
                    <a:pt x="692" y="2079"/>
                  </a:moveTo>
                  <a:lnTo>
                    <a:pt x="692" y="2079"/>
                  </a:lnTo>
                  <a:cubicBezTo>
                    <a:pt x="690" y="2080"/>
                    <a:pt x="689" y="2079"/>
                    <a:pt x="688" y="2077"/>
                  </a:cubicBezTo>
                  <a:cubicBezTo>
                    <a:pt x="688" y="2076"/>
                    <a:pt x="688" y="2074"/>
                    <a:pt x="690" y="2074"/>
                  </a:cubicBezTo>
                  <a:lnTo>
                    <a:pt x="690" y="2074"/>
                  </a:lnTo>
                  <a:cubicBezTo>
                    <a:pt x="692" y="2073"/>
                    <a:pt x="694" y="2074"/>
                    <a:pt x="694" y="2076"/>
                  </a:cubicBezTo>
                  <a:cubicBezTo>
                    <a:pt x="695" y="2077"/>
                    <a:pt x="694" y="2079"/>
                    <a:pt x="692" y="2079"/>
                  </a:cubicBezTo>
                  <a:close/>
                  <a:moveTo>
                    <a:pt x="682" y="2086"/>
                  </a:moveTo>
                  <a:lnTo>
                    <a:pt x="682" y="2086"/>
                  </a:lnTo>
                  <a:cubicBezTo>
                    <a:pt x="680" y="2087"/>
                    <a:pt x="678" y="2086"/>
                    <a:pt x="678" y="2084"/>
                  </a:cubicBezTo>
                  <a:cubicBezTo>
                    <a:pt x="677" y="2083"/>
                    <a:pt x="678" y="2081"/>
                    <a:pt x="680" y="2080"/>
                  </a:cubicBezTo>
                  <a:lnTo>
                    <a:pt x="680" y="2080"/>
                  </a:lnTo>
                  <a:cubicBezTo>
                    <a:pt x="681" y="2080"/>
                    <a:pt x="683" y="2081"/>
                    <a:pt x="684" y="2082"/>
                  </a:cubicBezTo>
                  <a:cubicBezTo>
                    <a:pt x="684" y="2084"/>
                    <a:pt x="683" y="2086"/>
                    <a:pt x="682" y="2086"/>
                  </a:cubicBezTo>
                  <a:close/>
                  <a:moveTo>
                    <a:pt x="671" y="2093"/>
                  </a:moveTo>
                  <a:lnTo>
                    <a:pt x="671" y="2093"/>
                  </a:lnTo>
                  <a:cubicBezTo>
                    <a:pt x="669" y="2093"/>
                    <a:pt x="667" y="2092"/>
                    <a:pt x="667" y="2091"/>
                  </a:cubicBezTo>
                  <a:cubicBezTo>
                    <a:pt x="666" y="2089"/>
                    <a:pt x="667" y="2087"/>
                    <a:pt x="669" y="2087"/>
                  </a:cubicBezTo>
                  <a:lnTo>
                    <a:pt x="669" y="2087"/>
                  </a:lnTo>
                  <a:cubicBezTo>
                    <a:pt x="670" y="2086"/>
                    <a:pt x="672" y="2087"/>
                    <a:pt x="673" y="2089"/>
                  </a:cubicBezTo>
                  <a:cubicBezTo>
                    <a:pt x="673" y="2090"/>
                    <a:pt x="672" y="2092"/>
                    <a:pt x="671" y="2093"/>
                  </a:cubicBezTo>
                  <a:close/>
                  <a:moveTo>
                    <a:pt x="660" y="2099"/>
                  </a:moveTo>
                  <a:lnTo>
                    <a:pt x="660" y="2099"/>
                  </a:lnTo>
                  <a:cubicBezTo>
                    <a:pt x="658" y="2099"/>
                    <a:pt x="656" y="2098"/>
                    <a:pt x="656" y="2097"/>
                  </a:cubicBezTo>
                  <a:cubicBezTo>
                    <a:pt x="655" y="2095"/>
                    <a:pt x="656" y="2093"/>
                    <a:pt x="658" y="2093"/>
                  </a:cubicBezTo>
                  <a:lnTo>
                    <a:pt x="658" y="2093"/>
                  </a:lnTo>
                  <a:cubicBezTo>
                    <a:pt x="660" y="2092"/>
                    <a:pt x="661" y="2093"/>
                    <a:pt x="662" y="2095"/>
                  </a:cubicBezTo>
                  <a:cubicBezTo>
                    <a:pt x="662" y="2096"/>
                    <a:pt x="662" y="2098"/>
                    <a:pt x="660" y="2099"/>
                  </a:cubicBezTo>
                  <a:close/>
                  <a:moveTo>
                    <a:pt x="649" y="2104"/>
                  </a:moveTo>
                  <a:lnTo>
                    <a:pt x="649" y="2104"/>
                  </a:lnTo>
                  <a:cubicBezTo>
                    <a:pt x="647" y="2105"/>
                    <a:pt x="645" y="2104"/>
                    <a:pt x="645" y="2102"/>
                  </a:cubicBezTo>
                  <a:cubicBezTo>
                    <a:pt x="644" y="2100"/>
                    <a:pt x="645" y="2099"/>
                    <a:pt x="647" y="2098"/>
                  </a:cubicBezTo>
                  <a:lnTo>
                    <a:pt x="647" y="2098"/>
                  </a:lnTo>
                  <a:cubicBezTo>
                    <a:pt x="648" y="2098"/>
                    <a:pt x="650" y="2098"/>
                    <a:pt x="651" y="2100"/>
                  </a:cubicBezTo>
                  <a:cubicBezTo>
                    <a:pt x="651" y="2102"/>
                    <a:pt x="650" y="2103"/>
                    <a:pt x="649" y="2104"/>
                  </a:cubicBezTo>
                  <a:close/>
                  <a:moveTo>
                    <a:pt x="637" y="2109"/>
                  </a:moveTo>
                  <a:lnTo>
                    <a:pt x="637" y="2109"/>
                  </a:lnTo>
                  <a:cubicBezTo>
                    <a:pt x="636" y="2110"/>
                    <a:pt x="634" y="2109"/>
                    <a:pt x="633" y="2107"/>
                  </a:cubicBezTo>
                  <a:cubicBezTo>
                    <a:pt x="633" y="2106"/>
                    <a:pt x="634" y="2104"/>
                    <a:pt x="635" y="2103"/>
                  </a:cubicBezTo>
                  <a:lnTo>
                    <a:pt x="635" y="2103"/>
                  </a:lnTo>
                  <a:cubicBezTo>
                    <a:pt x="637" y="2103"/>
                    <a:pt x="639" y="2104"/>
                    <a:pt x="639" y="2105"/>
                  </a:cubicBezTo>
                  <a:cubicBezTo>
                    <a:pt x="640" y="2107"/>
                    <a:pt x="639" y="2109"/>
                    <a:pt x="637" y="2109"/>
                  </a:cubicBezTo>
                  <a:close/>
                  <a:moveTo>
                    <a:pt x="625" y="2114"/>
                  </a:moveTo>
                  <a:lnTo>
                    <a:pt x="625" y="2114"/>
                  </a:lnTo>
                  <a:cubicBezTo>
                    <a:pt x="624" y="2114"/>
                    <a:pt x="622" y="2113"/>
                    <a:pt x="622" y="2112"/>
                  </a:cubicBezTo>
                  <a:cubicBezTo>
                    <a:pt x="621" y="2110"/>
                    <a:pt x="622" y="2108"/>
                    <a:pt x="624" y="2108"/>
                  </a:cubicBezTo>
                  <a:lnTo>
                    <a:pt x="624" y="2108"/>
                  </a:lnTo>
                  <a:cubicBezTo>
                    <a:pt x="625" y="2107"/>
                    <a:pt x="627" y="2108"/>
                    <a:pt x="628" y="2110"/>
                  </a:cubicBezTo>
                  <a:cubicBezTo>
                    <a:pt x="628" y="2112"/>
                    <a:pt x="627" y="2113"/>
                    <a:pt x="625" y="2114"/>
                  </a:cubicBezTo>
                  <a:close/>
                  <a:moveTo>
                    <a:pt x="614" y="2118"/>
                  </a:moveTo>
                  <a:lnTo>
                    <a:pt x="614" y="2118"/>
                  </a:lnTo>
                  <a:cubicBezTo>
                    <a:pt x="612" y="2118"/>
                    <a:pt x="610" y="2117"/>
                    <a:pt x="610" y="2116"/>
                  </a:cubicBezTo>
                  <a:cubicBezTo>
                    <a:pt x="609" y="2114"/>
                    <a:pt x="610" y="2112"/>
                    <a:pt x="612" y="2112"/>
                  </a:cubicBezTo>
                  <a:lnTo>
                    <a:pt x="612" y="2112"/>
                  </a:lnTo>
                  <a:cubicBezTo>
                    <a:pt x="614" y="2112"/>
                    <a:pt x="615" y="2113"/>
                    <a:pt x="616" y="2114"/>
                  </a:cubicBezTo>
                  <a:cubicBezTo>
                    <a:pt x="616" y="2116"/>
                    <a:pt x="615" y="2118"/>
                    <a:pt x="614" y="2118"/>
                  </a:cubicBezTo>
                  <a:close/>
                  <a:moveTo>
                    <a:pt x="601" y="2122"/>
                  </a:moveTo>
                  <a:lnTo>
                    <a:pt x="601" y="2122"/>
                  </a:lnTo>
                  <a:cubicBezTo>
                    <a:pt x="599" y="2122"/>
                    <a:pt x="598" y="2120"/>
                    <a:pt x="598" y="2119"/>
                  </a:cubicBezTo>
                  <a:cubicBezTo>
                    <a:pt x="598" y="2117"/>
                    <a:pt x="599" y="2116"/>
                    <a:pt x="601" y="2116"/>
                  </a:cubicBezTo>
                  <a:lnTo>
                    <a:pt x="601" y="2116"/>
                  </a:lnTo>
                  <a:cubicBezTo>
                    <a:pt x="603" y="2116"/>
                    <a:pt x="604" y="2117"/>
                    <a:pt x="604" y="2119"/>
                  </a:cubicBezTo>
                  <a:cubicBezTo>
                    <a:pt x="604" y="2120"/>
                    <a:pt x="603" y="2122"/>
                    <a:pt x="601" y="2122"/>
                  </a:cubicBezTo>
                  <a:close/>
                  <a:moveTo>
                    <a:pt x="589" y="2125"/>
                  </a:moveTo>
                  <a:lnTo>
                    <a:pt x="589" y="2125"/>
                  </a:lnTo>
                  <a:cubicBezTo>
                    <a:pt x="587" y="2125"/>
                    <a:pt x="586" y="2123"/>
                    <a:pt x="586" y="2122"/>
                  </a:cubicBezTo>
                  <a:cubicBezTo>
                    <a:pt x="586" y="2120"/>
                    <a:pt x="587" y="2119"/>
                    <a:pt x="589" y="2119"/>
                  </a:cubicBezTo>
                  <a:lnTo>
                    <a:pt x="589" y="2119"/>
                  </a:lnTo>
                  <a:cubicBezTo>
                    <a:pt x="590" y="2119"/>
                    <a:pt x="592" y="2120"/>
                    <a:pt x="592" y="2122"/>
                  </a:cubicBezTo>
                  <a:cubicBezTo>
                    <a:pt x="592" y="2123"/>
                    <a:pt x="590" y="2125"/>
                    <a:pt x="589" y="2125"/>
                  </a:cubicBezTo>
                  <a:close/>
                  <a:moveTo>
                    <a:pt x="577" y="2127"/>
                  </a:moveTo>
                  <a:lnTo>
                    <a:pt x="577" y="2127"/>
                  </a:lnTo>
                  <a:cubicBezTo>
                    <a:pt x="575" y="2127"/>
                    <a:pt x="573" y="2126"/>
                    <a:pt x="573" y="2124"/>
                  </a:cubicBezTo>
                  <a:cubicBezTo>
                    <a:pt x="573" y="2123"/>
                    <a:pt x="575" y="2121"/>
                    <a:pt x="577" y="2121"/>
                  </a:cubicBezTo>
                  <a:lnTo>
                    <a:pt x="577" y="2121"/>
                  </a:lnTo>
                  <a:cubicBezTo>
                    <a:pt x="578" y="2121"/>
                    <a:pt x="580" y="2123"/>
                    <a:pt x="580" y="2124"/>
                  </a:cubicBezTo>
                  <a:cubicBezTo>
                    <a:pt x="580" y="2126"/>
                    <a:pt x="578" y="2127"/>
                    <a:pt x="577" y="2127"/>
                  </a:cubicBezTo>
                  <a:close/>
                  <a:moveTo>
                    <a:pt x="564" y="2129"/>
                  </a:moveTo>
                  <a:lnTo>
                    <a:pt x="564" y="2129"/>
                  </a:lnTo>
                  <a:cubicBezTo>
                    <a:pt x="562" y="2129"/>
                    <a:pt x="561" y="2128"/>
                    <a:pt x="561" y="2126"/>
                  </a:cubicBezTo>
                  <a:cubicBezTo>
                    <a:pt x="561" y="2125"/>
                    <a:pt x="562" y="2123"/>
                    <a:pt x="564" y="2123"/>
                  </a:cubicBezTo>
                  <a:lnTo>
                    <a:pt x="564" y="2123"/>
                  </a:lnTo>
                  <a:cubicBezTo>
                    <a:pt x="566" y="2123"/>
                    <a:pt x="567" y="2125"/>
                    <a:pt x="567" y="2126"/>
                  </a:cubicBezTo>
                  <a:cubicBezTo>
                    <a:pt x="567" y="2128"/>
                    <a:pt x="566" y="2129"/>
                    <a:pt x="564" y="2129"/>
                  </a:cubicBezTo>
                  <a:close/>
                  <a:moveTo>
                    <a:pt x="552" y="2131"/>
                  </a:moveTo>
                  <a:lnTo>
                    <a:pt x="552" y="2131"/>
                  </a:lnTo>
                  <a:cubicBezTo>
                    <a:pt x="550" y="2131"/>
                    <a:pt x="549" y="2130"/>
                    <a:pt x="549" y="2128"/>
                  </a:cubicBezTo>
                  <a:cubicBezTo>
                    <a:pt x="549" y="2126"/>
                    <a:pt x="550" y="2125"/>
                    <a:pt x="552" y="2125"/>
                  </a:cubicBezTo>
                  <a:lnTo>
                    <a:pt x="552" y="2125"/>
                  </a:lnTo>
                  <a:cubicBezTo>
                    <a:pt x="553" y="2125"/>
                    <a:pt x="555" y="2126"/>
                    <a:pt x="555" y="2128"/>
                  </a:cubicBezTo>
                  <a:cubicBezTo>
                    <a:pt x="555" y="2130"/>
                    <a:pt x="553" y="2131"/>
                    <a:pt x="552" y="2131"/>
                  </a:cubicBezTo>
                  <a:close/>
                  <a:moveTo>
                    <a:pt x="539" y="2132"/>
                  </a:moveTo>
                  <a:lnTo>
                    <a:pt x="539" y="2132"/>
                  </a:lnTo>
                  <a:cubicBezTo>
                    <a:pt x="538" y="2132"/>
                    <a:pt x="536" y="2130"/>
                    <a:pt x="536" y="2128"/>
                  </a:cubicBezTo>
                  <a:cubicBezTo>
                    <a:pt x="536" y="2127"/>
                    <a:pt x="538" y="2125"/>
                    <a:pt x="539" y="2125"/>
                  </a:cubicBezTo>
                  <a:lnTo>
                    <a:pt x="539" y="2125"/>
                  </a:lnTo>
                  <a:cubicBezTo>
                    <a:pt x="541" y="2125"/>
                    <a:pt x="542" y="2127"/>
                    <a:pt x="542" y="2128"/>
                  </a:cubicBezTo>
                  <a:cubicBezTo>
                    <a:pt x="542" y="2130"/>
                    <a:pt x="541" y="2132"/>
                    <a:pt x="539" y="2132"/>
                  </a:cubicBezTo>
                  <a:close/>
                  <a:moveTo>
                    <a:pt x="526" y="2132"/>
                  </a:moveTo>
                  <a:lnTo>
                    <a:pt x="526" y="2132"/>
                  </a:lnTo>
                  <a:cubicBezTo>
                    <a:pt x="524" y="2132"/>
                    <a:pt x="523" y="2130"/>
                    <a:pt x="524" y="2128"/>
                  </a:cubicBezTo>
                  <a:cubicBezTo>
                    <a:pt x="524" y="2127"/>
                    <a:pt x="526" y="2126"/>
                    <a:pt x="528" y="2126"/>
                  </a:cubicBezTo>
                  <a:lnTo>
                    <a:pt x="528" y="2126"/>
                  </a:lnTo>
                  <a:cubicBezTo>
                    <a:pt x="529" y="2126"/>
                    <a:pt x="530" y="2128"/>
                    <a:pt x="530" y="2130"/>
                  </a:cubicBezTo>
                  <a:cubicBezTo>
                    <a:pt x="529" y="2131"/>
                    <a:pt x="528" y="2132"/>
                    <a:pt x="526" y="2132"/>
                  </a:cubicBezTo>
                  <a:close/>
                  <a:moveTo>
                    <a:pt x="514" y="2131"/>
                  </a:moveTo>
                  <a:lnTo>
                    <a:pt x="514" y="2131"/>
                  </a:lnTo>
                  <a:cubicBezTo>
                    <a:pt x="512" y="2131"/>
                    <a:pt x="511" y="2129"/>
                    <a:pt x="511" y="2128"/>
                  </a:cubicBezTo>
                  <a:cubicBezTo>
                    <a:pt x="512" y="2126"/>
                    <a:pt x="513" y="2125"/>
                    <a:pt x="515" y="2125"/>
                  </a:cubicBezTo>
                  <a:lnTo>
                    <a:pt x="515" y="2125"/>
                  </a:lnTo>
                  <a:cubicBezTo>
                    <a:pt x="517" y="2126"/>
                    <a:pt x="518" y="2127"/>
                    <a:pt x="517" y="2129"/>
                  </a:cubicBezTo>
                  <a:cubicBezTo>
                    <a:pt x="517" y="2131"/>
                    <a:pt x="515" y="2132"/>
                    <a:pt x="514" y="2131"/>
                  </a:cubicBezTo>
                  <a:close/>
                  <a:moveTo>
                    <a:pt x="501" y="2131"/>
                  </a:moveTo>
                  <a:lnTo>
                    <a:pt x="501" y="2131"/>
                  </a:lnTo>
                  <a:cubicBezTo>
                    <a:pt x="499" y="2130"/>
                    <a:pt x="498" y="2129"/>
                    <a:pt x="499" y="2127"/>
                  </a:cubicBezTo>
                  <a:cubicBezTo>
                    <a:pt x="499" y="2125"/>
                    <a:pt x="501" y="2124"/>
                    <a:pt x="503" y="2125"/>
                  </a:cubicBezTo>
                  <a:lnTo>
                    <a:pt x="503" y="2125"/>
                  </a:lnTo>
                  <a:cubicBezTo>
                    <a:pt x="504" y="2125"/>
                    <a:pt x="505" y="2127"/>
                    <a:pt x="505" y="2128"/>
                  </a:cubicBezTo>
                  <a:cubicBezTo>
                    <a:pt x="504" y="2130"/>
                    <a:pt x="503" y="2131"/>
                    <a:pt x="501" y="2131"/>
                  </a:cubicBezTo>
                  <a:close/>
                  <a:moveTo>
                    <a:pt x="489" y="2129"/>
                  </a:moveTo>
                  <a:lnTo>
                    <a:pt x="489" y="2129"/>
                  </a:lnTo>
                  <a:cubicBezTo>
                    <a:pt x="487" y="2128"/>
                    <a:pt x="486" y="2127"/>
                    <a:pt x="486" y="2125"/>
                  </a:cubicBezTo>
                  <a:cubicBezTo>
                    <a:pt x="487" y="2123"/>
                    <a:pt x="489" y="2122"/>
                    <a:pt x="490" y="2123"/>
                  </a:cubicBezTo>
                  <a:lnTo>
                    <a:pt x="490" y="2123"/>
                  </a:lnTo>
                  <a:cubicBezTo>
                    <a:pt x="492" y="2123"/>
                    <a:pt x="493" y="2125"/>
                    <a:pt x="492" y="2127"/>
                  </a:cubicBezTo>
                  <a:cubicBezTo>
                    <a:pt x="492" y="2128"/>
                    <a:pt x="490" y="2129"/>
                    <a:pt x="489" y="2129"/>
                  </a:cubicBezTo>
                  <a:close/>
                  <a:moveTo>
                    <a:pt x="476" y="2127"/>
                  </a:moveTo>
                  <a:lnTo>
                    <a:pt x="476" y="2127"/>
                  </a:lnTo>
                  <a:cubicBezTo>
                    <a:pt x="475" y="2127"/>
                    <a:pt x="474" y="2125"/>
                    <a:pt x="474" y="2123"/>
                  </a:cubicBezTo>
                  <a:cubicBezTo>
                    <a:pt x="474" y="2122"/>
                    <a:pt x="476" y="2120"/>
                    <a:pt x="478" y="2121"/>
                  </a:cubicBezTo>
                  <a:lnTo>
                    <a:pt x="478" y="2121"/>
                  </a:lnTo>
                  <a:cubicBezTo>
                    <a:pt x="480" y="2121"/>
                    <a:pt x="481" y="2123"/>
                    <a:pt x="480" y="2125"/>
                  </a:cubicBezTo>
                  <a:cubicBezTo>
                    <a:pt x="480" y="2126"/>
                    <a:pt x="478" y="2127"/>
                    <a:pt x="476" y="2127"/>
                  </a:cubicBezTo>
                  <a:close/>
                  <a:moveTo>
                    <a:pt x="464" y="2124"/>
                  </a:moveTo>
                  <a:lnTo>
                    <a:pt x="464" y="2124"/>
                  </a:lnTo>
                  <a:cubicBezTo>
                    <a:pt x="462" y="2124"/>
                    <a:pt x="461" y="2122"/>
                    <a:pt x="462" y="2120"/>
                  </a:cubicBezTo>
                  <a:cubicBezTo>
                    <a:pt x="462" y="2119"/>
                    <a:pt x="464" y="2118"/>
                    <a:pt x="466" y="2118"/>
                  </a:cubicBezTo>
                  <a:lnTo>
                    <a:pt x="466" y="2118"/>
                  </a:lnTo>
                  <a:cubicBezTo>
                    <a:pt x="467" y="2118"/>
                    <a:pt x="468" y="2120"/>
                    <a:pt x="468" y="2122"/>
                  </a:cubicBezTo>
                  <a:cubicBezTo>
                    <a:pt x="468" y="2124"/>
                    <a:pt x="466" y="2125"/>
                    <a:pt x="464" y="2124"/>
                  </a:cubicBezTo>
                  <a:close/>
                  <a:moveTo>
                    <a:pt x="452" y="2121"/>
                  </a:moveTo>
                  <a:lnTo>
                    <a:pt x="452" y="2121"/>
                  </a:lnTo>
                  <a:cubicBezTo>
                    <a:pt x="450" y="2121"/>
                    <a:pt x="449" y="2119"/>
                    <a:pt x="450" y="2117"/>
                  </a:cubicBezTo>
                  <a:cubicBezTo>
                    <a:pt x="450" y="2116"/>
                    <a:pt x="452" y="2115"/>
                    <a:pt x="454" y="2115"/>
                  </a:cubicBezTo>
                  <a:lnTo>
                    <a:pt x="454" y="2115"/>
                  </a:lnTo>
                  <a:cubicBezTo>
                    <a:pt x="455" y="2115"/>
                    <a:pt x="456" y="2117"/>
                    <a:pt x="456" y="2119"/>
                  </a:cubicBezTo>
                  <a:cubicBezTo>
                    <a:pt x="455" y="2120"/>
                    <a:pt x="454" y="2121"/>
                    <a:pt x="452" y="2121"/>
                  </a:cubicBezTo>
                  <a:close/>
                  <a:moveTo>
                    <a:pt x="440" y="2117"/>
                  </a:moveTo>
                  <a:lnTo>
                    <a:pt x="439" y="2117"/>
                  </a:lnTo>
                  <a:cubicBezTo>
                    <a:pt x="438" y="2116"/>
                    <a:pt x="437" y="2114"/>
                    <a:pt x="438" y="2113"/>
                  </a:cubicBezTo>
                  <a:cubicBezTo>
                    <a:pt x="439" y="2111"/>
                    <a:pt x="441" y="2111"/>
                    <a:pt x="442" y="2111"/>
                  </a:cubicBezTo>
                  <a:lnTo>
                    <a:pt x="442" y="2111"/>
                  </a:lnTo>
                  <a:cubicBezTo>
                    <a:pt x="444" y="2112"/>
                    <a:pt x="444" y="2114"/>
                    <a:pt x="444" y="2116"/>
                  </a:cubicBezTo>
                  <a:cubicBezTo>
                    <a:pt x="443" y="2117"/>
                    <a:pt x="441" y="2118"/>
                    <a:pt x="440" y="2117"/>
                  </a:cubicBezTo>
                  <a:close/>
                  <a:moveTo>
                    <a:pt x="428" y="2113"/>
                  </a:moveTo>
                  <a:lnTo>
                    <a:pt x="428" y="2113"/>
                  </a:lnTo>
                  <a:cubicBezTo>
                    <a:pt x="426" y="2112"/>
                    <a:pt x="426" y="2110"/>
                    <a:pt x="426" y="2108"/>
                  </a:cubicBezTo>
                  <a:cubicBezTo>
                    <a:pt x="427" y="2107"/>
                    <a:pt x="429" y="2106"/>
                    <a:pt x="431" y="2107"/>
                  </a:cubicBezTo>
                  <a:lnTo>
                    <a:pt x="431" y="2107"/>
                  </a:lnTo>
                  <a:cubicBezTo>
                    <a:pt x="432" y="2108"/>
                    <a:pt x="433" y="2110"/>
                    <a:pt x="432" y="2111"/>
                  </a:cubicBezTo>
                  <a:cubicBezTo>
                    <a:pt x="431" y="2113"/>
                    <a:pt x="429" y="2113"/>
                    <a:pt x="428" y="2113"/>
                  </a:cubicBezTo>
                  <a:close/>
                  <a:moveTo>
                    <a:pt x="416" y="2108"/>
                  </a:moveTo>
                  <a:lnTo>
                    <a:pt x="416" y="2108"/>
                  </a:lnTo>
                  <a:cubicBezTo>
                    <a:pt x="414" y="2107"/>
                    <a:pt x="414" y="2105"/>
                    <a:pt x="415" y="2103"/>
                  </a:cubicBezTo>
                  <a:cubicBezTo>
                    <a:pt x="416" y="2102"/>
                    <a:pt x="418" y="2102"/>
                    <a:pt x="419" y="2103"/>
                  </a:cubicBezTo>
                  <a:lnTo>
                    <a:pt x="419" y="2103"/>
                  </a:lnTo>
                  <a:cubicBezTo>
                    <a:pt x="421" y="2104"/>
                    <a:pt x="421" y="2106"/>
                    <a:pt x="420" y="2107"/>
                  </a:cubicBezTo>
                  <a:cubicBezTo>
                    <a:pt x="419" y="2108"/>
                    <a:pt x="417" y="2109"/>
                    <a:pt x="416" y="2108"/>
                  </a:cubicBezTo>
                  <a:close/>
                  <a:moveTo>
                    <a:pt x="404" y="2103"/>
                  </a:moveTo>
                  <a:lnTo>
                    <a:pt x="404" y="2103"/>
                  </a:lnTo>
                  <a:cubicBezTo>
                    <a:pt x="403" y="2102"/>
                    <a:pt x="403" y="2100"/>
                    <a:pt x="404" y="2098"/>
                  </a:cubicBezTo>
                  <a:cubicBezTo>
                    <a:pt x="405" y="2097"/>
                    <a:pt x="407" y="2096"/>
                    <a:pt x="408" y="2097"/>
                  </a:cubicBezTo>
                  <a:lnTo>
                    <a:pt x="408" y="2097"/>
                  </a:lnTo>
                  <a:cubicBezTo>
                    <a:pt x="409" y="2098"/>
                    <a:pt x="410" y="2100"/>
                    <a:pt x="409" y="2102"/>
                  </a:cubicBezTo>
                  <a:cubicBezTo>
                    <a:pt x="408" y="2103"/>
                    <a:pt x="406" y="2104"/>
                    <a:pt x="404" y="2103"/>
                  </a:cubicBezTo>
                  <a:close/>
                  <a:moveTo>
                    <a:pt x="393" y="2097"/>
                  </a:moveTo>
                  <a:lnTo>
                    <a:pt x="393" y="2097"/>
                  </a:lnTo>
                  <a:cubicBezTo>
                    <a:pt x="392" y="2096"/>
                    <a:pt x="391" y="2094"/>
                    <a:pt x="392" y="2093"/>
                  </a:cubicBezTo>
                  <a:cubicBezTo>
                    <a:pt x="393" y="2091"/>
                    <a:pt x="395" y="2091"/>
                    <a:pt x="397" y="2092"/>
                  </a:cubicBezTo>
                  <a:lnTo>
                    <a:pt x="397" y="2092"/>
                  </a:lnTo>
                  <a:cubicBezTo>
                    <a:pt x="398" y="2093"/>
                    <a:pt x="399" y="2095"/>
                    <a:pt x="398" y="2096"/>
                  </a:cubicBezTo>
                  <a:cubicBezTo>
                    <a:pt x="397" y="2098"/>
                    <a:pt x="395" y="2098"/>
                    <a:pt x="393" y="2097"/>
                  </a:cubicBezTo>
                  <a:close/>
                  <a:moveTo>
                    <a:pt x="382" y="2091"/>
                  </a:moveTo>
                  <a:lnTo>
                    <a:pt x="382" y="2091"/>
                  </a:lnTo>
                  <a:cubicBezTo>
                    <a:pt x="381" y="2090"/>
                    <a:pt x="381" y="2088"/>
                    <a:pt x="382" y="2087"/>
                  </a:cubicBezTo>
                  <a:cubicBezTo>
                    <a:pt x="382" y="2085"/>
                    <a:pt x="384" y="2085"/>
                    <a:pt x="386" y="2086"/>
                  </a:cubicBezTo>
                  <a:lnTo>
                    <a:pt x="386" y="2086"/>
                  </a:lnTo>
                  <a:cubicBezTo>
                    <a:pt x="387" y="2087"/>
                    <a:pt x="388" y="2089"/>
                    <a:pt x="387" y="2090"/>
                  </a:cubicBezTo>
                  <a:cubicBezTo>
                    <a:pt x="386" y="2091"/>
                    <a:pt x="384" y="2092"/>
                    <a:pt x="382" y="2091"/>
                  </a:cubicBezTo>
                  <a:close/>
                  <a:moveTo>
                    <a:pt x="372" y="2085"/>
                  </a:moveTo>
                  <a:lnTo>
                    <a:pt x="372" y="2085"/>
                  </a:lnTo>
                  <a:cubicBezTo>
                    <a:pt x="370" y="2084"/>
                    <a:pt x="370" y="2082"/>
                    <a:pt x="371" y="2080"/>
                  </a:cubicBezTo>
                  <a:cubicBezTo>
                    <a:pt x="372" y="2079"/>
                    <a:pt x="374" y="2078"/>
                    <a:pt x="375" y="2079"/>
                  </a:cubicBezTo>
                  <a:lnTo>
                    <a:pt x="375" y="2079"/>
                  </a:lnTo>
                  <a:cubicBezTo>
                    <a:pt x="376" y="2080"/>
                    <a:pt x="377" y="2082"/>
                    <a:pt x="376" y="2084"/>
                  </a:cubicBezTo>
                  <a:cubicBezTo>
                    <a:pt x="375" y="2085"/>
                    <a:pt x="373" y="2086"/>
                    <a:pt x="372" y="2085"/>
                  </a:cubicBezTo>
                  <a:close/>
                  <a:moveTo>
                    <a:pt x="361" y="2078"/>
                  </a:moveTo>
                  <a:lnTo>
                    <a:pt x="361" y="2078"/>
                  </a:lnTo>
                  <a:cubicBezTo>
                    <a:pt x="360" y="2077"/>
                    <a:pt x="359" y="2075"/>
                    <a:pt x="360" y="2073"/>
                  </a:cubicBezTo>
                  <a:cubicBezTo>
                    <a:pt x="361" y="2072"/>
                    <a:pt x="363" y="2071"/>
                    <a:pt x="365" y="2072"/>
                  </a:cubicBezTo>
                  <a:lnTo>
                    <a:pt x="365" y="2072"/>
                  </a:lnTo>
                  <a:cubicBezTo>
                    <a:pt x="366" y="2073"/>
                    <a:pt x="366" y="2075"/>
                    <a:pt x="366" y="2077"/>
                  </a:cubicBezTo>
                  <a:cubicBezTo>
                    <a:pt x="365" y="2078"/>
                    <a:pt x="363" y="2079"/>
                    <a:pt x="361" y="2078"/>
                  </a:cubicBezTo>
                  <a:close/>
                  <a:moveTo>
                    <a:pt x="351" y="2071"/>
                  </a:moveTo>
                  <a:lnTo>
                    <a:pt x="351" y="2071"/>
                  </a:lnTo>
                  <a:cubicBezTo>
                    <a:pt x="349" y="2070"/>
                    <a:pt x="349" y="2068"/>
                    <a:pt x="350" y="2066"/>
                  </a:cubicBezTo>
                  <a:cubicBezTo>
                    <a:pt x="351" y="2065"/>
                    <a:pt x="353" y="2064"/>
                    <a:pt x="354" y="2065"/>
                  </a:cubicBezTo>
                  <a:lnTo>
                    <a:pt x="354" y="2065"/>
                  </a:lnTo>
                  <a:cubicBezTo>
                    <a:pt x="356" y="2066"/>
                    <a:pt x="356" y="2068"/>
                    <a:pt x="355" y="2070"/>
                  </a:cubicBezTo>
                  <a:cubicBezTo>
                    <a:pt x="354" y="2071"/>
                    <a:pt x="352" y="2072"/>
                    <a:pt x="351" y="2071"/>
                  </a:cubicBezTo>
                  <a:close/>
                  <a:moveTo>
                    <a:pt x="341" y="2063"/>
                  </a:moveTo>
                  <a:lnTo>
                    <a:pt x="341" y="2063"/>
                  </a:lnTo>
                  <a:cubicBezTo>
                    <a:pt x="339" y="2062"/>
                    <a:pt x="339" y="2060"/>
                    <a:pt x="340" y="2059"/>
                  </a:cubicBezTo>
                  <a:cubicBezTo>
                    <a:pt x="341" y="2057"/>
                    <a:pt x="343" y="2057"/>
                    <a:pt x="344" y="2058"/>
                  </a:cubicBezTo>
                  <a:lnTo>
                    <a:pt x="344" y="2058"/>
                  </a:lnTo>
                  <a:cubicBezTo>
                    <a:pt x="346" y="2059"/>
                    <a:pt x="346" y="2061"/>
                    <a:pt x="345" y="2062"/>
                  </a:cubicBezTo>
                  <a:cubicBezTo>
                    <a:pt x="344" y="2064"/>
                    <a:pt x="342" y="2064"/>
                    <a:pt x="341" y="2063"/>
                  </a:cubicBezTo>
                  <a:close/>
                  <a:moveTo>
                    <a:pt x="331" y="2055"/>
                  </a:moveTo>
                  <a:lnTo>
                    <a:pt x="331" y="2055"/>
                  </a:lnTo>
                  <a:cubicBezTo>
                    <a:pt x="330" y="2054"/>
                    <a:pt x="329" y="2052"/>
                    <a:pt x="330" y="2051"/>
                  </a:cubicBezTo>
                  <a:cubicBezTo>
                    <a:pt x="331" y="2050"/>
                    <a:pt x="333" y="2049"/>
                    <a:pt x="334" y="2050"/>
                  </a:cubicBezTo>
                  <a:lnTo>
                    <a:pt x="334" y="2050"/>
                  </a:lnTo>
                  <a:cubicBezTo>
                    <a:pt x="336" y="2051"/>
                    <a:pt x="336" y="2053"/>
                    <a:pt x="335" y="2054"/>
                  </a:cubicBezTo>
                  <a:cubicBezTo>
                    <a:pt x="334" y="2056"/>
                    <a:pt x="332" y="2056"/>
                    <a:pt x="331" y="2055"/>
                  </a:cubicBezTo>
                  <a:close/>
                  <a:moveTo>
                    <a:pt x="321" y="2047"/>
                  </a:moveTo>
                  <a:lnTo>
                    <a:pt x="321" y="2047"/>
                  </a:lnTo>
                  <a:cubicBezTo>
                    <a:pt x="320" y="2046"/>
                    <a:pt x="320" y="2044"/>
                    <a:pt x="321" y="2043"/>
                  </a:cubicBezTo>
                  <a:cubicBezTo>
                    <a:pt x="322" y="2041"/>
                    <a:pt x="324" y="2041"/>
                    <a:pt x="325" y="2043"/>
                  </a:cubicBezTo>
                  <a:lnTo>
                    <a:pt x="325" y="2043"/>
                  </a:lnTo>
                  <a:cubicBezTo>
                    <a:pt x="326" y="2044"/>
                    <a:pt x="326" y="2046"/>
                    <a:pt x="325" y="2047"/>
                  </a:cubicBezTo>
                  <a:cubicBezTo>
                    <a:pt x="324" y="2048"/>
                    <a:pt x="322" y="2048"/>
                    <a:pt x="321" y="2047"/>
                  </a:cubicBezTo>
                  <a:close/>
                  <a:moveTo>
                    <a:pt x="312" y="2039"/>
                  </a:moveTo>
                  <a:lnTo>
                    <a:pt x="312" y="2039"/>
                  </a:lnTo>
                  <a:cubicBezTo>
                    <a:pt x="310" y="2037"/>
                    <a:pt x="310" y="2035"/>
                    <a:pt x="312" y="2034"/>
                  </a:cubicBezTo>
                  <a:cubicBezTo>
                    <a:pt x="313" y="2033"/>
                    <a:pt x="315" y="2033"/>
                    <a:pt x="316" y="2034"/>
                  </a:cubicBezTo>
                  <a:lnTo>
                    <a:pt x="316" y="2034"/>
                  </a:lnTo>
                  <a:cubicBezTo>
                    <a:pt x="317" y="2035"/>
                    <a:pt x="317" y="2037"/>
                    <a:pt x="316" y="2039"/>
                  </a:cubicBezTo>
                  <a:cubicBezTo>
                    <a:pt x="315" y="2040"/>
                    <a:pt x="313" y="2040"/>
                    <a:pt x="312" y="2039"/>
                  </a:cubicBezTo>
                  <a:close/>
                  <a:moveTo>
                    <a:pt x="302" y="2030"/>
                  </a:moveTo>
                  <a:lnTo>
                    <a:pt x="302" y="2030"/>
                  </a:lnTo>
                  <a:cubicBezTo>
                    <a:pt x="301" y="2029"/>
                    <a:pt x="301" y="2027"/>
                    <a:pt x="302" y="2026"/>
                  </a:cubicBezTo>
                  <a:cubicBezTo>
                    <a:pt x="304" y="2025"/>
                    <a:pt x="306" y="2025"/>
                    <a:pt x="307" y="2026"/>
                  </a:cubicBezTo>
                  <a:lnTo>
                    <a:pt x="307" y="2026"/>
                  </a:lnTo>
                  <a:cubicBezTo>
                    <a:pt x="308" y="2027"/>
                    <a:pt x="308" y="2029"/>
                    <a:pt x="307" y="2030"/>
                  </a:cubicBezTo>
                  <a:cubicBezTo>
                    <a:pt x="306" y="2031"/>
                    <a:pt x="304" y="2031"/>
                    <a:pt x="302" y="2030"/>
                  </a:cubicBezTo>
                  <a:close/>
                  <a:moveTo>
                    <a:pt x="293" y="2021"/>
                  </a:moveTo>
                  <a:lnTo>
                    <a:pt x="293" y="2021"/>
                  </a:lnTo>
                  <a:cubicBezTo>
                    <a:pt x="292" y="2020"/>
                    <a:pt x="292" y="2018"/>
                    <a:pt x="293" y="2017"/>
                  </a:cubicBezTo>
                  <a:cubicBezTo>
                    <a:pt x="295" y="2016"/>
                    <a:pt x="297" y="2016"/>
                    <a:pt x="298" y="2017"/>
                  </a:cubicBezTo>
                  <a:lnTo>
                    <a:pt x="298" y="2017"/>
                  </a:lnTo>
                  <a:cubicBezTo>
                    <a:pt x="299" y="2018"/>
                    <a:pt x="299" y="2020"/>
                    <a:pt x="298" y="2021"/>
                  </a:cubicBezTo>
                  <a:cubicBezTo>
                    <a:pt x="297" y="2023"/>
                    <a:pt x="295" y="2023"/>
                    <a:pt x="293" y="2021"/>
                  </a:cubicBezTo>
                  <a:close/>
                  <a:moveTo>
                    <a:pt x="285" y="2012"/>
                  </a:moveTo>
                  <a:lnTo>
                    <a:pt x="285" y="2012"/>
                  </a:lnTo>
                  <a:cubicBezTo>
                    <a:pt x="284" y="2011"/>
                    <a:pt x="284" y="2009"/>
                    <a:pt x="285" y="2008"/>
                  </a:cubicBezTo>
                  <a:cubicBezTo>
                    <a:pt x="286" y="2007"/>
                    <a:pt x="288" y="2007"/>
                    <a:pt x="289" y="2008"/>
                  </a:cubicBezTo>
                  <a:lnTo>
                    <a:pt x="289" y="2008"/>
                  </a:lnTo>
                  <a:cubicBezTo>
                    <a:pt x="290" y="2009"/>
                    <a:pt x="290" y="2011"/>
                    <a:pt x="289" y="2012"/>
                  </a:cubicBezTo>
                  <a:cubicBezTo>
                    <a:pt x="288" y="2014"/>
                    <a:pt x="286" y="2014"/>
                    <a:pt x="285" y="2012"/>
                  </a:cubicBezTo>
                  <a:close/>
                  <a:moveTo>
                    <a:pt x="276" y="2003"/>
                  </a:moveTo>
                  <a:lnTo>
                    <a:pt x="276" y="2003"/>
                  </a:lnTo>
                  <a:cubicBezTo>
                    <a:pt x="275" y="2002"/>
                    <a:pt x="275" y="2000"/>
                    <a:pt x="276" y="1999"/>
                  </a:cubicBezTo>
                  <a:cubicBezTo>
                    <a:pt x="277" y="1998"/>
                    <a:pt x="279" y="1998"/>
                    <a:pt x="281" y="1999"/>
                  </a:cubicBezTo>
                  <a:lnTo>
                    <a:pt x="281" y="1999"/>
                  </a:lnTo>
                  <a:cubicBezTo>
                    <a:pt x="282" y="2000"/>
                    <a:pt x="282" y="2002"/>
                    <a:pt x="281" y="2003"/>
                  </a:cubicBezTo>
                  <a:cubicBezTo>
                    <a:pt x="279" y="2005"/>
                    <a:pt x="277" y="2005"/>
                    <a:pt x="276" y="2003"/>
                  </a:cubicBezTo>
                  <a:close/>
                  <a:moveTo>
                    <a:pt x="268" y="1994"/>
                  </a:moveTo>
                  <a:lnTo>
                    <a:pt x="268" y="1994"/>
                  </a:lnTo>
                  <a:cubicBezTo>
                    <a:pt x="267" y="1993"/>
                    <a:pt x="267" y="1991"/>
                    <a:pt x="268" y="1990"/>
                  </a:cubicBezTo>
                  <a:cubicBezTo>
                    <a:pt x="269" y="1988"/>
                    <a:pt x="271" y="1988"/>
                    <a:pt x="272" y="1990"/>
                  </a:cubicBezTo>
                  <a:lnTo>
                    <a:pt x="272" y="1990"/>
                  </a:lnTo>
                  <a:cubicBezTo>
                    <a:pt x="274" y="1991"/>
                    <a:pt x="274" y="1993"/>
                    <a:pt x="272" y="1994"/>
                  </a:cubicBezTo>
                  <a:cubicBezTo>
                    <a:pt x="271" y="1995"/>
                    <a:pt x="269" y="1995"/>
                    <a:pt x="268" y="1994"/>
                  </a:cubicBezTo>
                  <a:close/>
                  <a:moveTo>
                    <a:pt x="260" y="1984"/>
                  </a:moveTo>
                  <a:lnTo>
                    <a:pt x="260" y="1984"/>
                  </a:lnTo>
                  <a:cubicBezTo>
                    <a:pt x="259" y="1983"/>
                    <a:pt x="259" y="1981"/>
                    <a:pt x="260" y="1980"/>
                  </a:cubicBezTo>
                  <a:cubicBezTo>
                    <a:pt x="261" y="1979"/>
                    <a:pt x="263" y="1979"/>
                    <a:pt x="264" y="1980"/>
                  </a:cubicBezTo>
                  <a:lnTo>
                    <a:pt x="264" y="1980"/>
                  </a:lnTo>
                  <a:cubicBezTo>
                    <a:pt x="265" y="1981"/>
                    <a:pt x="265" y="1983"/>
                    <a:pt x="264" y="1984"/>
                  </a:cubicBezTo>
                  <a:cubicBezTo>
                    <a:pt x="263" y="1986"/>
                    <a:pt x="261" y="1986"/>
                    <a:pt x="260" y="1984"/>
                  </a:cubicBezTo>
                  <a:close/>
                  <a:moveTo>
                    <a:pt x="251" y="1974"/>
                  </a:moveTo>
                  <a:lnTo>
                    <a:pt x="251" y="1974"/>
                  </a:lnTo>
                  <a:cubicBezTo>
                    <a:pt x="250" y="1973"/>
                    <a:pt x="251" y="1971"/>
                    <a:pt x="252" y="1970"/>
                  </a:cubicBezTo>
                  <a:cubicBezTo>
                    <a:pt x="254" y="1969"/>
                    <a:pt x="256" y="1970"/>
                    <a:pt x="257" y="1971"/>
                  </a:cubicBezTo>
                  <a:lnTo>
                    <a:pt x="257" y="1971"/>
                  </a:lnTo>
                  <a:cubicBezTo>
                    <a:pt x="258" y="1972"/>
                    <a:pt x="257" y="1974"/>
                    <a:pt x="256" y="1975"/>
                  </a:cubicBezTo>
                  <a:cubicBezTo>
                    <a:pt x="254" y="1976"/>
                    <a:pt x="252" y="1976"/>
                    <a:pt x="251" y="1974"/>
                  </a:cubicBezTo>
                  <a:close/>
                  <a:moveTo>
                    <a:pt x="244" y="1965"/>
                  </a:moveTo>
                  <a:lnTo>
                    <a:pt x="244" y="1965"/>
                  </a:lnTo>
                  <a:cubicBezTo>
                    <a:pt x="243" y="1963"/>
                    <a:pt x="243" y="1961"/>
                    <a:pt x="245" y="1960"/>
                  </a:cubicBezTo>
                  <a:cubicBezTo>
                    <a:pt x="246" y="1959"/>
                    <a:pt x="248" y="1960"/>
                    <a:pt x="249" y="1961"/>
                  </a:cubicBezTo>
                  <a:lnTo>
                    <a:pt x="249" y="1961"/>
                  </a:lnTo>
                  <a:cubicBezTo>
                    <a:pt x="250" y="1962"/>
                    <a:pt x="249" y="1964"/>
                    <a:pt x="248" y="1965"/>
                  </a:cubicBezTo>
                  <a:cubicBezTo>
                    <a:pt x="247" y="1966"/>
                    <a:pt x="245" y="1966"/>
                    <a:pt x="244" y="1965"/>
                  </a:cubicBezTo>
                  <a:close/>
                  <a:moveTo>
                    <a:pt x="236" y="1955"/>
                  </a:moveTo>
                  <a:lnTo>
                    <a:pt x="236" y="1955"/>
                  </a:lnTo>
                  <a:cubicBezTo>
                    <a:pt x="235" y="1953"/>
                    <a:pt x="236" y="1951"/>
                    <a:pt x="237" y="1950"/>
                  </a:cubicBezTo>
                  <a:cubicBezTo>
                    <a:pt x="238" y="1949"/>
                    <a:pt x="240" y="1950"/>
                    <a:pt x="241" y="1951"/>
                  </a:cubicBezTo>
                  <a:lnTo>
                    <a:pt x="241" y="1951"/>
                  </a:lnTo>
                  <a:cubicBezTo>
                    <a:pt x="242" y="1953"/>
                    <a:pt x="242" y="1955"/>
                    <a:pt x="240" y="1955"/>
                  </a:cubicBezTo>
                  <a:cubicBezTo>
                    <a:pt x="239" y="1956"/>
                    <a:pt x="237" y="1956"/>
                    <a:pt x="236" y="1955"/>
                  </a:cubicBezTo>
                  <a:close/>
                  <a:moveTo>
                    <a:pt x="229" y="1945"/>
                  </a:moveTo>
                  <a:lnTo>
                    <a:pt x="229" y="1945"/>
                  </a:lnTo>
                  <a:cubicBezTo>
                    <a:pt x="228" y="1943"/>
                    <a:pt x="228" y="1941"/>
                    <a:pt x="230" y="1940"/>
                  </a:cubicBezTo>
                  <a:cubicBezTo>
                    <a:pt x="231" y="1939"/>
                    <a:pt x="233" y="1940"/>
                    <a:pt x="234" y="1941"/>
                  </a:cubicBezTo>
                  <a:lnTo>
                    <a:pt x="234" y="1941"/>
                  </a:lnTo>
                  <a:cubicBezTo>
                    <a:pt x="235" y="1943"/>
                    <a:pt x="234" y="1944"/>
                    <a:pt x="233" y="1945"/>
                  </a:cubicBezTo>
                  <a:cubicBezTo>
                    <a:pt x="232" y="1946"/>
                    <a:pt x="230" y="1946"/>
                    <a:pt x="229" y="1945"/>
                  </a:cubicBezTo>
                  <a:close/>
                  <a:moveTo>
                    <a:pt x="222" y="1934"/>
                  </a:moveTo>
                  <a:lnTo>
                    <a:pt x="222" y="1934"/>
                  </a:lnTo>
                  <a:cubicBezTo>
                    <a:pt x="221" y="1933"/>
                    <a:pt x="221" y="1931"/>
                    <a:pt x="222" y="1930"/>
                  </a:cubicBezTo>
                  <a:cubicBezTo>
                    <a:pt x="224" y="1929"/>
                    <a:pt x="226" y="1929"/>
                    <a:pt x="227" y="1931"/>
                  </a:cubicBezTo>
                  <a:lnTo>
                    <a:pt x="227" y="1931"/>
                  </a:lnTo>
                  <a:cubicBezTo>
                    <a:pt x="228" y="1932"/>
                    <a:pt x="227" y="1934"/>
                    <a:pt x="226" y="1935"/>
                  </a:cubicBezTo>
                  <a:cubicBezTo>
                    <a:pt x="224" y="1936"/>
                    <a:pt x="223" y="1936"/>
                    <a:pt x="222" y="1934"/>
                  </a:cubicBezTo>
                  <a:close/>
                  <a:moveTo>
                    <a:pt x="214" y="1924"/>
                  </a:moveTo>
                  <a:lnTo>
                    <a:pt x="214" y="1924"/>
                  </a:lnTo>
                  <a:cubicBezTo>
                    <a:pt x="213" y="1923"/>
                    <a:pt x="214" y="1921"/>
                    <a:pt x="215" y="1920"/>
                  </a:cubicBezTo>
                  <a:cubicBezTo>
                    <a:pt x="217" y="1919"/>
                    <a:pt x="219" y="1919"/>
                    <a:pt x="220" y="1921"/>
                  </a:cubicBezTo>
                  <a:lnTo>
                    <a:pt x="220" y="1921"/>
                  </a:lnTo>
                  <a:cubicBezTo>
                    <a:pt x="221" y="1922"/>
                    <a:pt x="220" y="1924"/>
                    <a:pt x="219" y="1925"/>
                  </a:cubicBezTo>
                  <a:cubicBezTo>
                    <a:pt x="217" y="1926"/>
                    <a:pt x="215" y="1925"/>
                    <a:pt x="214" y="1924"/>
                  </a:cubicBezTo>
                  <a:close/>
                  <a:moveTo>
                    <a:pt x="208" y="1914"/>
                  </a:moveTo>
                  <a:lnTo>
                    <a:pt x="208" y="1914"/>
                  </a:lnTo>
                  <a:cubicBezTo>
                    <a:pt x="207" y="1912"/>
                    <a:pt x="207" y="1910"/>
                    <a:pt x="208" y="1909"/>
                  </a:cubicBezTo>
                  <a:cubicBezTo>
                    <a:pt x="210" y="1908"/>
                    <a:pt x="212" y="1909"/>
                    <a:pt x="213" y="1910"/>
                  </a:cubicBezTo>
                  <a:lnTo>
                    <a:pt x="213" y="1910"/>
                  </a:lnTo>
                  <a:cubicBezTo>
                    <a:pt x="214" y="1912"/>
                    <a:pt x="213" y="1913"/>
                    <a:pt x="212" y="1914"/>
                  </a:cubicBezTo>
                  <a:cubicBezTo>
                    <a:pt x="210" y="1915"/>
                    <a:pt x="209" y="1915"/>
                    <a:pt x="208" y="1914"/>
                  </a:cubicBezTo>
                  <a:close/>
                  <a:moveTo>
                    <a:pt x="201" y="1903"/>
                  </a:moveTo>
                  <a:lnTo>
                    <a:pt x="201" y="1903"/>
                  </a:lnTo>
                  <a:cubicBezTo>
                    <a:pt x="200" y="1902"/>
                    <a:pt x="200" y="1900"/>
                    <a:pt x="202" y="1899"/>
                  </a:cubicBezTo>
                  <a:cubicBezTo>
                    <a:pt x="203" y="1898"/>
                    <a:pt x="205" y="1898"/>
                    <a:pt x="206" y="1899"/>
                  </a:cubicBezTo>
                  <a:lnTo>
                    <a:pt x="206" y="1899"/>
                  </a:lnTo>
                  <a:cubicBezTo>
                    <a:pt x="207" y="1901"/>
                    <a:pt x="207" y="1903"/>
                    <a:pt x="205" y="1904"/>
                  </a:cubicBezTo>
                  <a:cubicBezTo>
                    <a:pt x="204" y="1905"/>
                    <a:pt x="202" y="1904"/>
                    <a:pt x="201" y="1903"/>
                  </a:cubicBezTo>
                  <a:close/>
                  <a:moveTo>
                    <a:pt x="194" y="1892"/>
                  </a:moveTo>
                  <a:lnTo>
                    <a:pt x="194" y="1892"/>
                  </a:lnTo>
                  <a:cubicBezTo>
                    <a:pt x="193" y="1891"/>
                    <a:pt x="194" y="1889"/>
                    <a:pt x="195" y="1888"/>
                  </a:cubicBezTo>
                  <a:cubicBezTo>
                    <a:pt x="197" y="1887"/>
                    <a:pt x="198" y="1887"/>
                    <a:pt x="199" y="1889"/>
                  </a:cubicBezTo>
                  <a:lnTo>
                    <a:pt x="199" y="1889"/>
                  </a:lnTo>
                  <a:cubicBezTo>
                    <a:pt x="200" y="1890"/>
                    <a:pt x="200" y="1892"/>
                    <a:pt x="199" y="1893"/>
                  </a:cubicBezTo>
                  <a:cubicBezTo>
                    <a:pt x="197" y="1894"/>
                    <a:pt x="195" y="1894"/>
                    <a:pt x="194" y="1892"/>
                  </a:cubicBezTo>
                  <a:close/>
                  <a:moveTo>
                    <a:pt x="188" y="1882"/>
                  </a:moveTo>
                  <a:lnTo>
                    <a:pt x="188" y="1882"/>
                  </a:lnTo>
                  <a:cubicBezTo>
                    <a:pt x="187" y="1880"/>
                    <a:pt x="187" y="1878"/>
                    <a:pt x="189" y="1877"/>
                  </a:cubicBezTo>
                  <a:cubicBezTo>
                    <a:pt x="190" y="1876"/>
                    <a:pt x="192" y="1877"/>
                    <a:pt x="193" y="1878"/>
                  </a:cubicBezTo>
                  <a:lnTo>
                    <a:pt x="193" y="1878"/>
                  </a:lnTo>
                  <a:cubicBezTo>
                    <a:pt x="194" y="1880"/>
                    <a:pt x="194" y="1882"/>
                    <a:pt x="192" y="1882"/>
                  </a:cubicBezTo>
                  <a:cubicBezTo>
                    <a:pt x="191" y="1883"/>
                    <a:pt x="189" y="1883"/>
                    <a:pt x="188" y="1882"/>
                  </a:cubicBezTo>
                  <a:close/>
                  <a:moveTo>
                    <a:pt x="182" y="1871"/>
                  </a:moveTo>
                  <a:lnTo>
                    <a:pt x="182" y="1871"/>
                  </a:lnTo>
                  <a:cubicBezTo>
                    <a:pt x="181" y="1869"/>
                    <a:pt x="181" y="1867"/>
                    <a:pt x="183" y="1866"/>
                  </a:cubicBezTo>
                  <a:cubicBezTo>
                    <a:pt x="184" y="1865"/>
                    <a:pt x="186" y="1866"/>
                    <a:pt x="187" y="1867"/>
                  </a:cubicBezTo>
                  <a:lnTo>
                    <a:pt x="187" y="1867"/>
                  </a:lnTo>
                  <a:cubicBezTo>
                    <a:pt x="188" y="1869"/>
                    <a:pt x="187" y="1871"/>
                    <a:pt x="186" y="1872"/>
                  </a:cubicBezTo>
                  <a:cubicBezTo>
                    <a:pt x="185" y="1873"/>
                    <a:pt x="183" y="1872"/>
                    <a:pt x="182" y="1871"/>
                  </a:cubicBezTo>
                  <a:close/>
                  <a:moveTo>
                    <a:pt x="175" y="1860"/>
                  </a:moveTo>
                  <a:lnTo>
                    <a:pt x="175" y="1860"/>
                  </a:lnTo>
                  <a:cubicBezTo>
                    <a:pt x="175" y="1858"/>
                    <a:pt x="175" y="1857"/>
                    <a:pt x="176" y="1856"/>
                  </a:cubicBezTo>
                  <a:cubicBezTo>
                    <a:pt x="178" y="1855"/>
                    <a:pt x="180" y="1855"/>
                    <a:pt x="181" y="1856"/>
                  </a:cubicBezTo>
                  <a:lnTo>
                    <a:pt x="181" y="1856"/>
                  </a:lnTo>
                  <a:cubicBezTo>
                    <a:pt x="182" y="1858"/>
                    <a:pt x="181" y="1860"/>
                    <a:pt x="180" y="1861"/>
                  </a:cubicBezTo>
                  <a:cubicBezTo>
                    <a:pt x="178" y="1862"/>
                    <a:pt x="176" y="1861"/>
                    <a:pt x="175" y="1860"/>
                  </a:cubicBezTo>
                  <a:close/>
                  <a:moveTo>
                    <a:pt x="170" y="1849"/>
                  </a:moveTo>
                  <a:lnTo>
                    <a:pt x="170" y="1849"/>
                  </a:lnTo>
                  <a:cubicBezTo>
                    <a:pt x="169" y="1847"/>
                    <a:pt x="169" y="1846"/>
                    <a:pt x="170" y="1845"/>
                  </a:cubicBezTo>
                  <a:cubicBezTo>
                    <a:pt x="172" y="1844"/>
                    <a:pt x="174" y="1844"/>
                    <a:pt x="175" y="1845"/>
                  </a:cubicBezTo>
                  <a:lnTo>
                    <a:pt x="175" y="1845"/>
                  </a:lnTo>
                  <a:cubicBezTo>
                    <a:pt x="176" y="1847"/>
                    <a:pt x="175" y="1849"/>
                    <a:pt x="174" y="1850"/>
                  </a:cubicBezTo>
                  <a:cubicBezTo>
                    <a:pt x="172" y="1851"/>
                    <a:pt x="170" y="1850"/>
                    <a:pt x="170" y="1849"/>
                  </a:cubicBezTo>
                  <a:close/>
                  <a:moveTo>
                    <a:pt x="164" y="1838"/>
                  </a:moveTo>
                  <a:lnTo>
                    <a:pt x="164" y="1838"/>
                  </a:lnTo>
                  <a:cubicBezTo>
                    <a:pt x="163" y="1836"/>
                    <a:pt x="163" y="1834"/>
                    <a:pt x="165" y="1833"/>
                  </a:cubicBezTo>
                  <a:cubicBezTo>
                    <a:pt x="166" y="1833"/>
                    <a:pt x="168" y="1833"/>
                    <a:pt x="169" y="1834"/>
                  </a:cubicBezTo>
                  <a:lnTo>
                    <a:pt x="169" y="1834"/>
                  </a:lnTo>
                  <a:cubicBezTo>
                    <a:pt x="170" y="1836"/>
                    <a:pt x="170" y="1838"/>
                    <a:pt x="168" y="1839"/>
                  </a:cubicBezTo>
                  <a:cubicBezTo>
                    <a:pt x="167" y="1840"/>
                    <a:pt x="165" y="1839"/>
                    <a:pt x="164" y="1838"/>
                  </a:cubicBezTo>
                  <a:close/>
                  <a:moveTo>
                    <a:pt x="158" y="1827"/>
                  </a:moveTo>
                  <a:lnTo>
                    <a:pt x="158" y="1827"/>
                  </a:lnTo>
                  <a:cubicBezTo>
                    <a:pt x="157" y="1825"/>
                    <a:pt x="157" y="1823"/>
                    <a:pt x="159" y="1822"/>
                  </a:cubicBezTo>
                  <a:cubicBezTo>
                    <a:pt x="160" y="1821"/>
                    <a:pt x="162" y="1822"/>
                    <a:pt x="163" y="1823"/>
                  </a:cubicBezTo>
                  <a:lnTo>
                    <a:pt x="163" y="1823"/>
                  </a:lnTo>
                  <a:cubicBezTo>
                    <a:pt x="164" y="1825"/>
                    <a:pt x="164" y="1827"/>
                    <a:pt x="162" y="1828"/>
                  </a:cubicBezTo>
                  <a:cubicBezTo>
                    <a:pt x="161" y="1829"/>
                    <a:pt x="159" y="1828"/>
                    <a:pt x="158" y="1827"/>
                  </a:cubicBezTo>
                  <a:close/>
                  <a:moveTo>
                    <a:pt x="152" y="1816"/>
                  </a:moveTo>
                  <a:lnTo>
                    <a:pt x="152" y="1816"/>
                  </a:lnTo>
                  <a:cubicBezTo>
                    <a:pt x="151" y="1814"/>
                    <a:pt x="152" y="1812"/>
                    <a:pt x="153" y="1811"/>
                  </a:cubicBezTo>
                  <a:cubicBezTo>
                    <a:pt x="155" y="1810"/>
                    <a:pt x="157" y="1811"/>
                    <a:pt x="158" y="1812"/>
                  </a:cubicBezTo>
                  <a:lnTo>
                    <a:pt x="158" y="1812"/>
                  </a:lnTo>
                  <a:cubicBezTo>
                    <a:pt x="159" y="1813"/>
                    <a:pt x="158" y="1815"/>
                    <a:pt x="157" y="1816"/>
                  </a:cubicBezTo>
                  <a:cubicBezTo>
                    <a:pt x="155" y="1817"/>
                    <a:pt x="153" y="1817"/>
                    <a:pt x="152" y="1816"/>
                  </a:cubicBezTo>
                  <a:close/>
                  <a:moveTo>
                    <a:pt x="147" y="1804"/>
                  </a:moveTo>
                  <a:lnTo>
                    <a:pt x="147" y="1804"/>
                  </a:lnTo>
                  <a:cubicBezTo>
                    <a:pt x="146" y="1803"/>
                    <a:pt x="146" y="1801"/>
                    <a:pt x="148" y="1800"/>
                  </a:cubicBezTo>
                  <a:cubicBezTo>
                    <a:pt x="149" y="1799"/>
                    <a:pt x="151" y="1799"/>
                    <a:pt x="152" y="1801"/>
                  </a:cubicBezTo>
                  <a:lnTo>
                    <a:pt x="152" y="1801"/>
                  </a:lnTo>
                  <a:cubicBezTo>
                    <a:pt x="153" y="1802"/>
                    <a:pt x="153" y="1804"/>
                    <a:pt x="151" y="1805"/>
                  </a:cubicBezTo>
                  <a:cubicBezTo>
                    <a:pt x="150" y="1806"/>
                    <a:pt x="148" y="1806"/>
                    <a:pt x="147" y="1804"/>
                  </a:cubicBezTo>
                  <a:close/>
                  <a:moveTo>
                    <a:pt x="142" y="1793"/>
                  </a:moveTo>
                  <a:lnTo>
                    <a:pt x="142" y="1793"/>
                  </a:lnTo>
                  <a:cubicBezTo>
                    <a:pt x="141" y="1791"/>
                    <a:pt x="141" y="1790"/>
                    <a:pt x="143" y="1789"/>
                  </a:cubicBezTo>
                  <a:cubicBezTo>
                    <a:pt x="144" y="1788"/>
                    <a:pt x="146" y="1788"/>
                    <a:pt x="147" y="1789"/>
                  </a:cubicBezTo>
                  <a:lnTo>
                    <a:pt x="147" y="1789"/>
                  </a:lnTo>
                  <a:cubicBezTo>
                    <a:pt x="148" y="1791"/>
                    <a:pt x="148" y="1793"/>
                    <a:pt x="146" y="1794"/>
                  </a:cubicBezTo>
                  <a:cubicBezTo>
                    <a:pt x="145" y="1795"/>
                    <a:pt x="143" y="1794"/>
                    <a:pt x="142" y="1793"/>
                  </a:cubicBezTo>
                  <a:close/>
                  <a:moveTo>
                    <a:pt x="136" y="1782"/>
                  </a:moveTo>
                  <a:lnTo>
                    <a:pt x="136" y="1782"/>
                  </a:lnTo>
                  <a:cubicBezTo>
                    <a:pt x="135" y="1780"/>
                    <a:pt x="136" y="1778"/>
                    <a:pt x="137" y="1777"/>
                  </a:cubicBezTo>
                  <a:cubicBezTo>
                    <a:pt x="139" y="1776"/>
                    <a:pt x="141" y="1777"/>
                    <a:pt x="142" y="1778"/>
                  </a:cubicBezTo>
                  <a:lnTo>
                    <a:pt x="142" y="1778"/>
                  </a:lnTo>
                  <a:cubicBezTo>
                    <a:pt x="143" y="1780"/>
                    <a:pt x="142" y="1781"/>
                    <a:pt x="141" y="1782"/>
                  </a:cubicBezTo>
                  <a:cubicBezTo>
                    <a:pt x="139" y="1783"/>
                    <a:pt x="137" y="1783"/>
                    <a:pt x="136" y="1782"/>
                  </a:cubicBezTo>
                  <a:close/>
                  <a:moveTo>
                    <a:pt x="132" y="1770"/>
                  </a:moveTo>
                  <a:lnTo>
                    <a:pt x="132" y="1770"/>
                  </a:lnTo>
                  <a:cubicBezTo>
                    <a:pt x="131" y="1769"/>
                    <a:pt x="131" y="1767"/>
                    <a:pt x="132" y="1766"/>
                  </a:cubicBezTo>
                  <a:cubicBezTo>
                    <a:pt x="134" y="1765"/>
                    <a:pt x="136" y="1765"/>
                    <a:pt x="137" y="1767"/>
                  </a:cubicBezTo>
                  <a:lnTo>
                    <a:pt x="137" y="1767"/>
                  </a:lnTo>
                  <a:cubicBezTo>
                    <a:pt x="138" y="1768"/>
                    <a:pt x="137" y="1770"/>
                    <a:pt x="136" y="1771"/>
                  </a:cubicBezTo>
                  <a:cubicBezTo>
                    <a:pt x="134" y="1772"/>
                    <a:pt x="132" y="1771"/>
                    <a:pt x="132" y="1770"/>
                  </a:cubicBezTo>
                  <a:close/>
                  <a:moveTo>
                    <a:pt x="127" y="1759"/>
                  </a:moveTo>
                  <a:lnTo>
                    <a:pt x="127" y="1759"/>
                  </a:lnTo>
                  <a:cubicBezTo>
                    <a:pt x="126" y="1757"/>
                    <a:pt x="126" y="1755"/>
                    <a:pt x="127" y="1754"/>
                  </a:cubicBezTo>
                  <a:cubicBezTo>
                    <a:pt x="129" y="1753"/>
                    <a:pt x="131" y="1754"/>
                    <a:pt x="132" y="1755"/>
                  </a:cubicBezTo>
                  <a:lnTo>
                    <a:pt x="132" y="1755"/>
                  </a:lnTo>
                  <a:cubicBezTo>
                    <a:pt x="133" y="1757"/>
                    <a:pt x="132" y="1758"/>
                    <a:pt x="131" y="1759"/>
                  </a:cubicBezTo>
                  <a:cubicBezTo>
                    <a:pt x="130" y="1760"/>
                    <a:pt x="128" y="1760"/>
                    <a:pt x="127" y="1759"/>
                  </a:cubicBezTo>
                  <a:close/>
                  <a:moveTo>
                    <a:pt x="122" y="1747"/>
                  </a:moveTo>
                  <a:lnTo>
                    <a:pt x="122" y="1747"/>
                  </a:lnTo>
                  <a:cubicBezTo>
                    <a:pt x="121" y="1746"/>
                    <a:pt x="121" y="1744"/>
                    <a:pt x="123" y="1743"/>
                  </a:cubicBezTo>
                  <a:cubicBezTo>
                    <a:pt x="124" y="1742"/>
                    <a:pt x="126" y="1742"/>
                    <a:pt x="127" y="1744"/>
                  </a:cubicBezTo>
                  <a:lnTo>
                    <a:pt x="127" y="1744"/>
                  </a:lnTo>
                  <a:cubicBezTo>
                    <a:pt x="128" y="1745"/>
                    <a:pt x="127" y="1747"/>
                    <a:pt x="126" y="1748"/>
                  </a:cubicBezTo>
                  <a:cubicBezTo>
                    <a:pt x="125" y="1749"/>
                    <a:pt x="123" y="1748"/>
                    <a:pt x="122" y="1747"/>
                  </a:cubicBezTo>
                  <a:close/>
                  <a:moveTo>
                    <a:pt x="117" y="1735"/>
                  </a:moveTo>
                  <a:lnTo>
                    <a:pt x="117" y="1735"/>
                  </a:lnTo>
                  <a:cubicBezTo>
                    <a:pt x="116" y="1734"/>
                    <a:pt x="117" y="1732"/>
                    <a:pt x="118" y="1731"/>
                  </a:cubicBezTo>
                  <a:cubicBezTo>
                    <a:pt x="119" y="1730"/>
                    <a:pt x="121" y="1731"/>
                    <a:pt x="122" y="1732"/>
                  </a:cubicBezTo>
                  <a:lnTo>
                    <a:pt x="122" y="1732"/>
                  </a:lnTo>
                  <a:cubicBezTo>
                    <a:pt x="123" y="1733"/>
                    <a:pt x="123" y="1735"/>
                    <a:pt x="121" y="1736"/>
                  </a:cubicBezTo>
                  <a:cubicBezTo>
                    <a:pt x="120" y="1737"/>
                    <a:pt x="118" y="1737"/>
                    <a:pt x="117" y="1735"/>
                  </a:cubicBezTo>
                  <a:close/>
                  <a:moveTo>
                    <a:pt x="113" y="1724"/>
                  </a:moveTo>
                  <a:lnTo>
                    <a:pt x="113" y="1724"/>
                  </a:lnTo>
                  <a:cubicBezTo>
                    <a:pt x="112" y="1722"/>
                    <a:pt x="112" y="1720"/>
                    <a:pt x="113" y="1719"/>
                  </a:cubicBezTo>
                  <a:cubicBezTo>
                    <a:pt x="115" y="1718"/>
                    <a:pt x="117" y="1719"/>
                    <a:pt x="118" y="1720"/>
                  </a:cubicBezTo>
                  <a:lnTo>
                    <a:pt x="118" y="1720"/>
                  </a:lnTo>
                  <a:cubicBezTo>
                    <a:pt x="119" y="1722"/>
                    <a:pt x="118" y="1724"/>
                    <a:pt x="117" y="1725"/>
                  </a:cubicBezTo>
                  <a:cubicBezTo>
                    <a:pt x="115" y="1726"/>
                    <a:pt x="114" y="1725"/>
                    <a:pt x="113" y="1724"/>
                  </a:cubicBezTo>
                  <a:close/>
                  <a:moveTo>
                    <a:pt x="108" y="1712"/>
                  </a:moveTo>
                  <a:lnTo>
                    <a:pt x="108" y="1712"/>
                  </a:lnTo>
                  <a:cubicBezTo>
                    <a:pt x="107" y="1711"/>
                    <a:pt x="107" y="1709"/>
                    <a:pt x="109" y="1708"/>
                  </a:cubicBezTo>
                  <a:cubicBezTo>
                    <a:pt x="110" y="1707"/>
                    <a:pt x="112" y="1707"/>
                    <a:pt x="113" y="1709"/>
                  </a:cubicBezTo>
                  <a:lnTo>
                    <a:pt x="113" y="1709"/>
                  </a:lnTo>
                  <a:cubicBezTo>
                    <a:pt x="114" y="1710"/>
                    <a:pt x="114" y="1712"/>
                    <a:pt x="112" y="1713"/>
                  </a:cubicBezTo>
                  <a:cubicBezTo>
                    <a:pt x="111" y="1714"/>
                    <a:pt x="109" y="1714"/>
                    <a:pt x="108" y="1712"/>
                  </a:cubicBezTo>
                  <a:close/>
                  <a:moveTo>
                    <a:pt x="103" y="1700"/>
                  </a:moveTo>
                  <a:lnTo>
                    <a:pt x="103" y="1700"/>
                  </a:lnTo>
                  <a:cubicBezTo>
                    <a:pt x="103" y="1699"/>
                    <a:pt x="103" y="1697"/>
                    <a:pt x="105" y="1696"/>
                  </a:cubicBezTo>
                  <a:cubicBezTo>
                    <a:pt x="106" y="1695"/>
                    <a:pt x="108" y="1696"/>
                    <a:pt x="109" y="1697"/>
                  </a:cubicBezTo>
                  <a:lnTo>
                    <a:pt x="109" y="1697"/>
                  </a:lnTo>
                  <a:cubicBezTo>
                    <a:pt x="110" y="1699"/>
                    <a:pt x="109" y="1701"/>
                    <a:pt x="108" y="1701"/>
                  </a:cubicBezTo>
                  <a:cubicBezTo>
                    <a:pt x="106" y="1702"/>
                    <a:pt x="104" y="1702"/>
                    <a:pt x="103" y="1700"/>
                  </a:cubicBezTo>
                  <a:close/>
                  <a:moveTo>
                    <a:pt x="99" y="1688"/>
                  </a:moveTo>
                  <a:lnTo>
                    <a:pt x="99" y="1688"/>
                  </a:lnTo>
                  <a:cubicBezTo>
                    <a:pt x="98" y="1687"/>
                    <a:pt x="99" y="1685"/>
                    <a:pt x="101" y="1684"/>
                  </a:cubicBezTo>
                  <a:cubicBezTo>
                    <a:pt x="102" y="1683"/>
                    <a:pt x="104" y="1684"/>
                    <a:pt x="105" y="1685"/>
                  </a:cubicBezTo>
                  <a:lnTo>
                    <a:pt x="105" y="1685"/>
                  </a:lnTo>
                  <a:cubicBezTo>
                    <a:pt x="106" y="1687"/>
                    <a:pt x="105" y="1689"/>
                    <a:pt x="103" y="1690"/>
                  </a:cubicBezTo>
                  <a:cubicBezTo>
                    <a:pt x="102" y="1690"/>
                    <a:pt x="100" y="1690"/>
                    <a:pt x="99" y="1688"/>
                  </a:cubicBezTo>
                  <a:close/>
                  <a:moveTo>
                    <a:pt x="95" y="1676"/>
                  </a:moveTo>
                  <a:lnTo>
                    <a:pt x="95" y="1676"/>
                  </a:lnTo>
                  <a:cubicBezTo>
                    <a:pt x="94" y="1675"/>
                    <a:pt x="95" y="1673"/>
                    <a:pt x="96" y="1672"/>
                  </a:cubicBezTo>
                  <a:cubicBezTo>
                    <a:pt x="98" y="1672"/>
                    <a:pt x="100" y="1672"/>
                    <a:pt x="101" y="1674"/>
                  </a:cubicBezTo>
                  <a:lnTo>
                    <a:pt x="101" y="1674"/>
                  </a:lnTo>
                  <a:cubicBezTo>
                    <a:pt x="101" y="1675"/>
                    <a:pt x="101" y="1677"/>
                    <a:pt x="99" y="1678"/>
                  </a:cubicBezTo>
                  <a:cubicBezTo>
                    <a:pt x="98" y="1679"/>
                    <a:pt x="96" y="1678"/>
                    <a:pt x="95" y="1676"/>
                  </a:cubicBezTo>
                  <a:close/>
                  <a:moveTo>
                    <a:pt x="91" y="1665"/>
                  </a:moveTo>
                  <a:lnTo>
                    <a:pt x="91" y="1665"/>
                  </a:lnTo>
                  <a:cubicBezTo>
                    <a:pt x="90" y="1663"/>
                    <a:pt x="91" y="1661"/>
                    <a:pt x="92" y="1660"/>
                  </a:cubicBezTo>
                  <a:cubicBezTo>
                    <a:pt x="94" y="1660"/>
                    <a:pt x="96" y="1660"/>
                    <a:pt x="97" y="1662"/>
                  </a:cubicBezTo>
                  <a:lnTo>
                    <a:pt x="97" y="1662"/>
                  </a:lnTo>
                  <a:cubicBezTo>
                    <a:pt x="97" y="1663"/>
                    <a:pt x="97" y="1665"/>
                    <a:pt x="95" y="1666"/>
                  </a:cubicBezTo>
                  <a:cubicBezTo>
                    <a:pt x="94" y="1667"/>
                    <a:pt x="92" y="1666"/>
                    <a:pt x="91" y="1665"/>
                  </a:cubicBezTo>
                  <a:close/>
                  <a:moveTo>
                    <a:pt x="87" y="1652"/>
                  </a:moveTo>
                  <a:lnTo>
                    <a:pt x="87" y="1652"/>
                  </a:lnTo>
                  <a:cubicBezTo>
                    <a:pt x="86" y="1651"/>
                    <a:pt x="87" y="1649"/>
                    <a:pt x="89" y="1648"/>
                  </a:cubicBezTo>
                  <a:cubicBezTo>
                    <a:pt x="91" y="1648"/>
                    <a:pt x="92" y="1649"/>
                    <a:pt x="93" y="1651"/>
                  </a:cubicBezTo>
                  <a:lnTo>
                    <a:pt x="93" y="1651"/>
                  </a:lnTo>
                  <a:cubicBezTo>
                    <a:pt x="93" y="1652"/>
                    <a:pt x="92" y="1654"/>
                    <a:pt x="91" y="1654"/>
                  </a:cubicBezTo>
                  <a:cubicBezTo>
                    <a:pt x="89" y="1655"/>
                    <a:pt x="87" y="1654"/>
                    <a:pt x="87" y="1652"/>
                  </a:cubicBezTo>
                  <a:close/>
                  <a:moveTo>
                    <a:pt x="83" y="1640"/>
                  </a:moveTo>
                  <a:lnTo>
                    <a:pt x="83" y="1640"/>
                  </a:lnTo>
                  <a:cubicBezTo>
                    <a:pt x="83" y="1639"/>
                    <a:pt x="84" y="1637"/>
                    <a:pt x="85" y="1636"/>
                  </a:cubicBezTo>
                  <a:cubicBezTo>
                    <a:pt x="87" y="1636"/>
                    <a:pt x="89" y="1637"/>
                    <a:pt x="89" y="1639"/>
                  </a:cubicBezTo>
                  <a:lnTo>
                    <a:pt x="89" y="1639"/>
                  </a:lnTo>
                  <a:cubicBezTo>
                    <a:pt x="90" y="1640"/>
                    <a:pt x="89" y="1642"/>
                    <a:pt x="87" y="1642"/>
                  </a:cubicBezTo>
                  <a:cubicBezTo>
                    <a:pt x="85" y="1643"/>
                    <a:pt x="84" y="1642"/>
                    <a:pt x="83" y="1640"/>
                  </a:cubicBezTo>
                  <a:close/>
                  <a:moveTo>
                    <a:pt x="79" y="1628"/>
                  </a:moveTo>
                  <a:lnTo>
                    <a:pt x="79" y="1628"/>
                  </a:lnTo>
                  <a:cubicBezTo>
                    <a:pt x="79" y="1627"/>
                    <a:pt x="80" y="1625"/>
                    <a:pt x="81" y="1625"/>
                  </a:cubicBezTo>
                  <a:cubicBezTo>
                    <a:pt x="83" y="1624"/>
                    <a:pt x="85" y="1625"/>
                    <a:pt x="85" y="1627"/>
                  </a:cubicBezTo>
                  <a:lnTo>
                    <a:pt x="85" y="1627"/>
                  </a:lnTo>
                  <a:cubicBezTo>
                    <a:pt x="86" y="1628"/>
                    <a:pt x="85" y="1630"/>
                    <a:pt x="83" y="1631"/>
                  </a:cubicBezTo>
                  <a:cubicBezTo>
                    <a:pt x="82" y="1631"/>
                    <a:pt x="80" y="1630"/>
                    <a:pt x="79" y="1628"/>
                  </a:cubicBezTo>
                  <a:close/>
                  <a:moveTo>
                    <a:pt x="76" y="1616"/>
                  </a:moveTo>
                  <a:lnTo>
                    <a:pt x="76" y="1616"/>
                  </a:lnTo>
                  <a:cubicBezTo>
                    <a:pt x="75" y="1615"/>
                    <a:pt x="76" y="1613"/>
                    <a:pt x="78" y="1613"/>
                  </a:cubicBezTo>
                  <a:cubicBezTo>
                    <a:pt x="79" y="1612"/>
                    <a:pt x="81" y="1613"/>
                    <a:pt x="82" y="1615"/>
                  </a:cubicBezTo>
                  <a:lnTo>
                    <a:pt x="82" y="1615"/>
                  </a:lnTo>
                  <a:cubicBezTo>
                    <a:pt x="82" y="1616"/>
                    <a:pt x="81" y="1618"/>
                    <a:pt x="79" y="1619"/>
                  </a:cubicBezTo>
                  <a:cubicBezTo>
                    <a:pt x="78" y="1619"/>
                    <a:pt x="76" y="1618"/>
                    <a:pt x="76" y="1616"/>
                  </a:cubicBezTo>
                  <a:close/>
                  <a:moveTo>
                    <a:pt x="72" y="1604"/>
                  </a:moveTo>
                  <a:lnTo>
                    <a:pt x="72" y="1604"/>
                  </a:lnTo>
                  <a:cubicBezTo>
                    <a:pt x="72" y="1603"/>
                    <a:pt x="73" y="1601"/>
                    <a:pt x="74" y="1601"/>
                  </a:cubicBezTo>
                  <a:cubicBezTo>
                    <a:pt x="76" y="1600"/>
                    <a:pt x="78" y="1601"/>
                    <a:pt x="78" y="1603"/>
                  </a:cubicBezTo>
                  <a:lnTo>
                    <a:pt x="78" y="1603"/>
                  </a:lnTo>
                  <a:cubicBezTo>
                    <a:pt x="79" y="1604"/>
                    <a:pt x="78" y="1606"/>
                    <a:pt x="76" y="1607"/>
                  </a:cubicBezTo>
                  <a:cubicBezTo>
                    <a:pt x="74" y="1607"/>
                    <a:pt x="73" y="1606"/>
                    <a:pt x="72" y="1604"/>
                  </a:cubicBezTo>
                  <a:close/>
                  <a:moveTo>
                    <a:pt x="69" y="1592"/>
                  </a:moveTo>
                  <a:lnTo>
                    <a:pt x="69" y="1592"/>
                  </a:lnTo>
                  <a:cubicBezTo>
                    <a:pt x="68" y="1591"/>
                    <a:pt x="69" y="1589"/>
                    <a:pt x="71" y="1589"/>
                  </a:cubicBezTo>
                  <a:cubicBezTo>
                    <a:pt x="73" y="1588"/>
                    <a:pt x="74" y="1589"/>
                    <a:pt x="75" y="1591"/>
                  </a:cubicBezTo>
                  <a:lnTo>
                    <a:pt x="75" y="1591"/>
                  </a:lnTo>
                  <a:cubicBezTo>
                    <a:pt x="75" y="1592"/>
                    <a:pt x="74" y="1594"/>
                    <a:pt x="73" y="1595"/>
                  </a:cubicBezTo>
                  <a:cubicBezTo>
                    <a:pt x="71" y="1595"/>
                    <a:pt x="69" y="1594"/>
                    <a:pt x="69" y="1592"/>
                  </a:cubicBezTo>
                  <a:close/>
                  <a:moveTo>
                    <a:pt x="65" y="1580"/>
                  </a:moveTo>
                  <a:lnTo>
                    <a:pt x="65" y="1580"/>
                  </a:lnTo>
                  <a:cubicBezTo>
                    <a:pt x="65" y="1579"/>
                    <a:pt x="66" y="1577"/>
                    <a:pt x="68" y="1577"/>
                  </a:cubicBezTo>
                  <a:cubicBezTo>
                    <a:pt x="69" y="1576"/>
                    <a:pt x="71" y="1577"/>
                    <a:pt x="71" y="1579"/>
                  </a:cubicBezTo>
                  <a:lnTo>
                    <a:pt x="71" y="1579"/>
                  </a:lnTo>
                  <a:cubicBezTo>
                    <a:pt x="72" y="1580"/>
                    <a:pt x="71" y="1582"/>
                    <a:pt x="69" y="1583"/>
                  </a:cubicBezTo>
                  <a:cubicBezTo>
                    <a:pt x="68" y="1583"/>
                    <a:pt x="66" y="1582"/>
                    <a:pt x="65" y="1580"/>
                  </a:cubicBezTo>
                  <a:close/>
                  <a:moveTo>
                    <a:pt x="62" y="1568"/>
                  </a:moveTo>
                  <a:lnTo>
                    <a:pt x="62" y="1568"/>
                  </a:lnTo>
                  <a:cubicBezTo>
                    <a:pt x="62" y="1567"/>
                    <a:pt x="63" y="1565"/>
                    <a:pt x="64" y="1564"/>
                  </a:cubicBezTo>
                  <a:cubicBezTo>
                    <a:pt x="66" y="1564"/>
                    <a:pt x="68" y="1565"/>
                    <a:pt x="68" y="1567"/>
                  </a:cubicBezTo>
                  <a:lnTo>
                    <a:pt x="68" y="1567"/>
                  </a:lnTo>
                  <a:cubicBezTo>
                    <a:pt x="69" y="1568"/>
                    <a:pt x="68" y="1570"/>
                    <a:pt x="66" y="1570"/>
                  </a:cubicBezTo>
                  <a:cubicBezTo>
                    <a:pt x="64" y="1571"/>
                    <a:pt x="63" y="1570"/>
                    <a:pt x="62" y="1568"/>
                  </a:cubicBezTo>
                  <a:close/>
                  <a:moveTo>
                    <a:pt x="59" y="1556"/>
                  </a:moveTo>
                  <a:lnTo>
                    <a:pt x="59" y="1556"/>
                  </a:lnTo>
                  <a:cubicBezTo>
                    <a:pt x="59" y="1555"/>
                    <a:pt x="60" y="1553"/>
                    <a:pt x="61" y="1552"/>
                  </a:cubicBezTo>
                  <a:cubicBezTo>
                    <a:pt x="63" y="1552"/>
                    <a:pt x="65" y="1553"/>
                    <a:pt x="65" y="1554"/>
                  </a:cubicBezTo>
                  <a:lnTo>
                    <a:pt x="65" y="1554"/>
                  </a:lnTo>
                  <a:cubicBezTo>
                    <a:pt x="66" y="1556"/>
                    <a:pt x="65" y="1558"/>
                    <a:pt x="63" y="1558"/>
                  </a:cubicBezTo>
                  <a:cubicBezTo>
                    <a:pt x="61" y="1559"/>
                    <a:pt x="60" y="1558"/>
                    <a:pt x="59" y="1556"/>
                  </a:cubicBezTo>
                  <a:close/>
                  <a:moveTo>
                    <a:pt x="56" y="1544"/>
                  </a:moveTo>
                  <a:lnTo>
                    <a:pt x="56" y="1544"/>
                  </a:lnTo>
                  <a:cubicBezTo>
                    <a:pt x="55" y="1542"/>
                    <a:pt x="56" y="1541"/>
                    <a:pt x="58" y="1540"/>
                  </a:cubicBezTo>
                  <a:cubicBezTo>
                    <a:pt x="60" y="1540"/>
                    <a:pt x="62" y="1541"/>
                    <a:pt x="62" y="1542"/>
                  </a:cubicBezTo>
                  <a:lnTo>
                    <a:pt x="62" y="1542"/>
                  </a:lnTo>
                  <a:cubicBezTo>
                    <a:pt x="62" y="1544"/>
                    <a:pt x="61" y="1546"/>
                    <a:pt x="60" y="1546"/>
                  </a:cubicBezTo>
                  <a:cubicBezTo>
                    <a:pt x="58" y="1547"/>
                    <a:pt x="56" y="1546"/>
                    <a:pt x="56" y="1544"/>
                  </a:cubicBezTo>
                  <a:close/>
                  <a:moveTo>
                    <a:pt x="53" y="1532"/>
                  </a:moveTo>
                  <a:lnTo>
                    <a:pt x="53" y="1532"/>
                  </a:lnTo>
                  <a:cubicBezTo>
                    <a:pt x="52" y="1530"/>
                    <a:pt x="53" y="1529"/>
                    <a:pt x="55" y="1528"/>
                  </a:cubicBezTo>
                  <a:cubicBezTo>
                    <a:pt x="57" y="1528"/>
                    <a:pt x="58" y="1529"/>
                    <a:pt x="59" y="1530"/>
                  </a:cubicBezTo>
                  <a:lnTo>
                    <a:pt x="59" y="1530"/>
                  </a:lnTo>
                  <a:cubicBezTo>
                    <a:pt x="59" y="1532"/>
                    <a:pt x="58" y="1534"/>
                    <a:pt x="57" y="1534"/>
                  </a:cubicBezTo>
                  <a:cubicBezTo>
                    <a:pt x="55" y="1535"/>
                    <a:pt x="53" y="1534"/>
                    <a:pt x="53" y="1532"/>
                  </a:cubicBezTo>
                  <a:close/>
                  <a:moveTo>
                    <a:pt x="50" y="1520"/>
                  </a:moveTo>
                  <a:lnTo>
                    <a:pt x="50" y="1520"/>
                  </a:lnTo>
                  <a:cubicBezTo>
                    <a:pt x="50" y="1518"/>
                    <a:pt x="51" y="1516"/>
                    <a:pt x="52" y="1516"/>
                  </a:cubicBezTo>
                  <a:cubicBezTo>
                    <a:pt x="54" y="1515"/>
                    <a:pt x="56" y="1516"/>
                    <a:pt x="56" y="1518"/>
                  </a:cubicBezTo>
                  <a:lnTo>
                    <a:pt x="56" y="1518"/>
                  </a:lnTo>
                  <a:cubicBezTo>
                    <a:pt x="57" y="1520"/>
                    <a:pt x="56" y="1521"/>
                    <a:pt x="54" y="1522"/>
                  </a:cubicBezTo>
                  <a:cubicBezTo>
                    <a:pt x="52" y="1522"/>
                    <a:pt x="51" y="1521"/>
                    <a:pt x="50" y="1520"/>
                  </a:cubicBezTo>
                  <a:close/>
                  <a:moveTo>
                    <a:pt x="47" y="1508"/>
                  </a:moveTo>
                  <a:lnTo>
                    <a:pt x="47" y="1508"/>
                  </a:lnTo>
                  <a:cubicBezTo>
                    <a:pt x="47" y="1506"/>
                    <a:pt x="48" y="1504"/>
                    <a:pt x="49" y="1504"/>
                  </a:cubicBezTo>
                  <a:cubicBezTo>
                    <a:pt x="51" y="1503"/>
                    <a:pt x="53" y="1504"/>
                    <a:pt x="53" y="1506"/>
                  </a:cubicBezTo>
                  <a:lnTo>
                    <a:pt x="53" y="1506"/>
                  </a:lnTo>
                  <a:cubicBezTo>
                    <a:pt x="54" y="1508"/>
                    <a:pt x="53" y="1509"/>
                    <a:pt x="51" y="1510"/>
                  </a:cubicBezTo>
                  <a:cubicBezTo>
                    <a:pt x="50" y="1510"/>
                    <a:pt x="48" y="1509"/>
                    <a:pt x="47" y="1508"/>
                  </a:cubicBezTo>
                  <a:close/>
                  <a:moveTo>
                    <a:pt x="45" y="1495"/>
                  </a:moveTo>
                  <a:lnTo>
                    <a:pt x="45" y="1495"/>
                  </a:lnTo>
                  <a:cubicBezTo>
                    <a:pt x="44" y="1494"/>
                    <a:pt x="45" y="1492"/>
                    <a:pt x="47" y="1491"/>
                  </a:cubicBezTo>
                  <a:cubicBezTo>
                    <a:pt x="48" y="1491"/>
                    <a:pt x="50" y="1492"/>
                    <a:pt x="51" y="1494"/>
                  </a:cubicBezTo>
                  <a:lnTo>
                    <a:pt x="51" y="1494"/>
                  </a:lnTo>
                  <a:cubicBezTo>
                    <a:pt x="51" y="1495"/>
                    <a:pt x="50" y="1497"/>
                    <a:pt x="48" y="1498"/>
                  </a:cubicBezTo>
                  <a:cubicBezTo>
                    <a:pt x="47" y="1498"/>
                    <a:pt x="45" y="1497"/>
                    <a:pt x="45" y="1495"/>
                  </a:cubicBezTo>
                  <a:close/>
                  <a:moveTo>
                    <a:pt x="42" y="1483"/>
                  </a:moveTo>
                  <a:lnTo>
                    <a:pt x="42" y="1483"/>
                  </a:lnTo>
                  <a:cubicBezTo>
                    <a:pt x="41" y="1481"/>
                    <a:pt x="42" y="1480"/>
                    <a:pt x="44" y="1479"/>
                  </a:cubicBezTo>
                  <a:cubicBezTo>
                    <a:pt x="46" y="1479"/>
                    <a:pt x="47" y="1480"/>
                    <a:pt x="48" y="1481"/>
                  </a:cubicBezTo>
                  <a:lnTo>
                    <a:pt x="48" y="1481"/>
                  </a:lnTo>
                  <a:cubicBezTo>
                    <a:pt x="48" y="1483"/>
                    <a:pt x="47" y="1485"/>
                    <a:pt x="46" y="1485"/>
                  </a:cubicBezTo>
                  <a:cubicBezTo>
                    <a:pt x="44" y="1486"/>
                    <a:pt x="42" y="1485"/>
                    <a:pt x="42" y="1483"/>
                  </a:cubicBezTo>
                  <a:close/>
                  <a:moveTo>
                    <a:pt x="39" y="1471"/>
                  </a:moveTo>
                  <a:lnTo>
                    <a:pt x="39" y="1471"/>
                  </a:lnTo>
                  <a:cubicBezTo>
                    <a:pt x="39" y="1469"/>
                    <a:pt x="40" y="1467"/>
                    <a:pt x="42" y="1467"/>
                  </a:cubicBezTo>
                  <a:cubicBezTo>
                    <a:pt x="43" y="1467"/>
                    <a:pt x="45" y="1468"/>
                    <a:pt x="45" y="1469"/>
                  </a:cubicBezTo>
                  <a:lnTo>
                    <a:pt x="45" y="1469"/>
                  </a:lnTo>
                  <a:cubicBezTo>
                    <a:pt x="46" y="1471"/>
                    <a:pt x="45" y="1473"/>
                    <a:pt x="43" y="1473"/>
                  </a:cubicBezTo>
                  <a:cubicBezTo>
                    <a:pt x="42" y="1474"/>
                    <a:pt x="40" y="1473"/>
                    <a:pt x="39" y="1471"/>
                  </a:cubicBezTo>
                  <a:close/>
                  <a:moveTo>
                    <a:pt x="37" y="1459"/>
                  </a:moveTo>
                  <a:lnTo>
                    <a:pt x="37" y="1459"/>
                  </a:lnTo>
                  <a:cubicBezTo>
                    <a:pt x="37" y="1457"/>
                    <a:pt x="38" y="1455"/>
                    <a:pt x="39" y="1455"/>
                  </a:cubicBezTo>
                  <a:cubicBezTo>
                    <a:pt x="41" y="1454"/>
                    <a:pt x="43" y="1455"/>
                    <a:pt x="43" y="1457"/>
                  </a:cubicBezTo>
                  <a:lnTo>
                    <a:pt x="43" y="1457"/>
                  </a:lnTo>
                  <a:cubicBezTo>
                    <a:pt x="44" y="1459"/>
                    <a:pt x="43" y="1460"/>
                    <a:pt x="41" y="1461"/>
                  </a:cubicBezTo>
                  <a:cubicBezTo>
                    <a:pt x="39" y="1461"/>
                    <a:pt x="38" y="1460"/>
                    <a:pt x="37" y="1459"/>
                  </a:cubicBezTo>
                  <a:close/>
                  <a:moveTo>
                    <a:pt x="35" y="1446"/>
                  </a:moveTo>
                  <a:lnTo>
                    <a:pt x="35" y="1446"/>
                  </a:lnTo>
                  <a:cubicBezTo>
                    <a:pt x="34" y="1445"/>
                    <a:pt x="35" y="1443"/>
                    <a:pt x="37" y="1442"/>
                  </a:cubicBezTo>
                  <a:cubicBezTo>
                    <a:pt x="38" y="1442"/>
                    <a:pt x="40" y="1443"/>
                    <a:pt x="41" y="1445"/>
                  </a:cubicBezTo>
                  <a:lnTo>
                    <a:pt x="41" y="1445"/>
                  </a:lnTo>
                  <a:cubicBezTo>
                    <a:pt x="41" y="1446"/>
                    <a:pt x="40" y="1448"/>
                    <a:pt x="39" y="1448"/>
                  </a:cubicBezTo>
                  <a:cubicBezTo>
                    <a:pt x="37" y="1449"/>
                    <a:pt x="35" y="1448"/>
                    <a:pt x="35" y="1446"/>
                  </a:cubicBezTo>
                  <a:close/>
                  <a:moveTo>
                    <a:pt x="32" y="1434"/>
                  </a:moveTo>
                  <a:lnTo>
                    <a:pt x="32" y="1434"/>
                  </a:lnTo>
                  <a:cubicBezTo>
                    <a:pt x="32" y="1432"/>
                    <a:pt x="33" y="1431"/>
                    <a:pt x="34" y="1430"/>
                  </a:cubicBezTo>
                  <a:cubicBezTo>
                    <a:pt x="36" y="1430"/>
                    <a:pt x="38" y="1431"/>
                    <a:pt x="38" y="1432"/>
                  </a:cubicBezTo>
                  <a:lnTo>
                    <a:pt x="38" y="1432"/>
                  </a:lnTo>
                  <a:cubicBezTo>
                    <a:pt x="39" y="1434"/>
                    <a:pt x="38" y="1436"/>
                    <a:pt x="36" y="1436"/>
                  </a:cubicBezTo>
                  <a:cubicBezTo>
                    <a:pt x="34" y="1437"/>
                    <a:pt x="33" y="1436"/>
                    <a:pt x="32" y="1434"/>
                  </a:cubicBezTo>
                  <a:close/>
                  <a:moveTo>
                    <a:pt x="30" y="1422"/>
                  </a:moveTo>
                  <a:lnTo>
                    <a:pt x="30" y="1422"/>
                  </a:lnTo>
                  <a:cubicBezTo>
                    <a:pt x="30" y="1420"/>
                    <a:pt x="31" y="1418"/>
                    <a:pt x="32" y="1418"/>
                  </a:cubicBezTo>
                  <a:cubicBezTo>
                    <a:pt x="34" y="1417"/>
                    <a:pt x="36" y="1418"/>
                    <a:pt x="36" y="1420"/>
                  </a:cubicBezTo>
                  <a:lnTo>
                    <a:pt x="36" y="1420"/>
                  </a:lnTo>
                  <a:cubicBezTo>
                    <a:pt x="37" y="1422"/>
                    <a:pt x="36" y="1423"/>
                    <a:pt x="34" y="1424"/>
                  </a:cubicBezTo>
                  <a:cubicBezTo>
                    <a:pt x="32" y="1424"/>
                    <a:pt x="31" y="1423"/>
                    <a:pt x="30" y="1422"/>
                  </a:cubicBezTo>
                  <a:close/>
                  <a:moveTo>
                    <a:pt x="28" y="1409"/>
                  </a:moveTo>
                  <a:lnTo>
                    <a:pt x="28" y="1409"/>
                  </a:lnTo>
                  <a:cubicBezTo>
                    <a:pt x="28" y="1408"/>
                    <a:pt x="29" y="1406"/>
                    <a:pt x="30" y="1406"/>
                  </a:cubicBezTo>
                  <a:cubicBezTo>
                    <a:pt x="32" y="1405"/>
                    <a:pt x="34" y="1406"/>
                    <a:pt x="34" y="1408"/>
                  </a:cubicBezTo>
                  <a:lnTo>
                    <a:pt x="34" y="1408"/>
                  </a:lnTo>
                  <a:cubicBezTo>
                    <a:pt x="35" y="1409"/>
                    <a:pt x="34" y="1411"/>
                    <a:pt x="32" y="1412"/>
                  </a:cubicBezTo>
                  <a:cubicBezTo>
                    <a:pt x="30" y="1412"/>
                    <a:pt x="29" y="1411"/>
                    <a:pt x="28" y="1409"/>
                  </a:cubicBezTo>
                  <a:close/>
                  <a:moveTo>
                    <a:pt x="26" y="1397"/>
                  </a:moveTo>
                  <a:lnTo>
                    <a:pt x="26" y="1397"/>
                  </a:lnTo>
                  <a:cubicBezTo>
                    <a:pt x="26" y="1395"/>
                    <a:pt x="27" y="1394"/>
                    <a:pt x="28" y="1393"/>
                  </a:cubicBezTo>
                  <a:cubicBezTo>
                    <a:pt x="30" y="1393"/>
                    <a:pt x="32" y="1394"/>
                    <a:pt x="32" y="1395"/>
                  </a:cubicBezTo>
                  <a:lnTo>
                    <a:pt x="32" y="1395"/>
                  </a:lnTo>
                  <a:cubicBezTo>
                    <a:pt x="33" y="1397"/>
                    <a:pt x="32" y="1399"/>
                    <a:pt x="30" y="1399"/>
                  </a:cubicBezTo>
                  <a:cubicBezTo>
                    <a:pt x="28" y="1400"/>
                    <a:pt x="27" y="1399"/>
                    <a:pt x="26" y="1397"/>
                  </a:cubicBezTo>
                  <a:close/>
                  <a:moveTo>
                    <a:pt x="24" y="1385"/>
                  </a:moveTo>
                  <a:lnTo>
                    <a:pt x="24" y="1385"/>
                  </a:lnTo>
                  <a:cubicBezTo>
                    <a:pt x="24" y="1383"/>
                    <a:pt x="24" y="1381"/>
                    <a:pt x="26" y="1381"/>
                  </a:cubicBezTo>
                  <a:cubicBezTo>
                    <a:pt x="28" y="1380"/>
                    <a:pt x="30" y="1381"/>
                    <a:pt x="30" y="1383"/>
                  </a:cubicBezTo>
                  <a:lnTo>
                    <a:pt x="30" y="1383"/>
                  </a:lnTo>
                  <a:cubicBezTo>
                    <a:pt x="30" y="1385"/>
                    <a:pt x="30" y="1386"/>
                    <a:pt x="28" y="1387"/>
                  </a:cubicBezTo>
                  <a:cubicBezTo>
                    <a:pt x="26" y="1387"/>
                    <a:pt x="24" y="1386"/>
                    <a:pt x="24" y="1385"/>
                  </a:cubicBezTo>
                  <a:close/>
                  <a:moveTo>
                    <a:pt x="22" y="1372"/>
                  </a:moveTo>
                  <a:lnTo>
                    <a:pt x="22" y="1372"/>
                  </a:lnTo>
                  <a:cubicBezTo>
                    <a:pt x="22" y="1371"/>
                    <a:pt x="23" y="1369"/>
                    <a:pt x="24" y="1368"/>
                  </a:cubicBezTo>
                  <a:cubicBezTo>
                    <a:pt x="26" y="1368"/>
                    <a:pt x="28" y="1369"/>
                    <a:pt x="28" y="1371"/>
                  </a:cubicBezTo>
                  <a:lnTo>
                    <a:pt x="28" y="1371"/>
                  </a:lnTo>
                  <a:cubicBezTo>
                    <a:pt x="29" y="1372"/>
                    <a:pt x="28" y="1374"/>
                    <a:pt x="26" y="1374"/>
                  </a:cubicBezTo>
                  <a:cubicBezTo>
                    <a:pt x="24" y="1375"/>
                    <a:pt x="23" y="1374"/>
                    <a:pt x="22" y="1372"/>
                  </a:cubicBezTo>
                  <a:close/>
                  <a:moveTo>
                    <a:pt x="20" y="1360"/>
                  </a:moveTo>
                  <a:lnTo>
                    <a:pt x="20" y="1360"/>
                  </a:lnTo>
                  <a:cubicBezTo>
                    <a:pt x="20" y="1358"/>
                    <a:pt x="21" y="1357"/>
                    <a:pt x="23" y="1356"/>
                  </a:cubicBezTo>
                  <a:cubicBezTo>
                    <a:pt x="24" y="1356"/>
                    <a:pt x="26" y="1357"/>
                    <a:pt x="26" y="1358"/>
                  </a:cubicBezTo>
                  <a:lnTo>
                    <a:pt x="26" y="1358"/>
                  </a:lnTo>
                  <a:cubicBezTo>
                    <a:pt x="27" y="1360"/>
                    <a:pt x="26" y="1362"/>
                    <a:pt x="24" y="1362"/>
                  </a:cubicBezTo>
                  <a:cubicBezTo>
                    <a:pt x="23" y="1363"/>
                    <a:pt x="21" y="1362"/>
                    <a:pt x="20" y="1360"/>
                  </a:cubicBezTo>
                  <a:close/>
                  <a:moveTo>
                    <a:pt x="19" y="1348"/>
                  </a:moveTo>
                  <a:lnTo>
                    <a:pt x="19" y="1348"/>
                  </a:lnTo>
                  <a:cubicBezTo>
                    <a:pt x="18" y="1346"/>
                    <a:pt x="19" y="1344"/>
                    <a:pt x="21" y="1344"/>
                  </a:cubicBezTo>
                  <a:cubicBezTo>
                    <a:pt x="23" y="1343"/>
                    <a:pt x="24" y="1344"/>
                    <a:pt x="25" y="1346"/>
                  </a:cubicBezTo>
                  <a:lnTo>
                    <a:pt x="25" y="1346"/>
                  </a:lnTo>
                  <a:cubicBezTo>
                    <a:pt x="25" y="1348"/>
                    <a:pt x="24" y="1349"/>
                    <a:pt x="23" y="1350"/>
                  </a:cubicBezTo>
                  <a:cubicBezTo>
                    <a:pt x="21" y="1350"/>
                    <a:pt x="19" y="1349"/>
                    <a:pt x="19" y="1348"/>
                  </a:cubicBezTo>
                  <a:close/>
                  <a:moveTo>
                    <a:pt x="17" y="1335"/>
                  </a:moveTo>
                  <a:lnTo>
                    <a:pt x="17" y="1335"/>
                  </a:lnTo>
                  <a:cubicBezTo>
                    <a:pt x="16" y="1334"/>
                    <a:pt x="17" y="1332"/>
                    <a:pt x="19" y="1331"/>
                  </a:cubicBezTo>
                  <a:cubicBezTo>
                    <a:pt x="21" y="1331"/>
                    <a:pt x="22" y="1332"/>
                    <a:pt x="23" y="1333"/>
                  </a:cubicBezTo>
                  <a:lnTo>
                    <a:pt x="23" y="1333"/>
                  </a:lnTo>
                  <a:cubicBezTo>
                    <a:pt x="23" y="1335"/>
                    <a:pt x="22" y="1337"/>
                    <a:pt x="21" y="1337"/>
                  </a:cubicBezTo>
                  <a:cubicBezTo>
                    <a:pt x="19" y="1338"/>
                    <a:pt x="17" y="1337"/>
                    <a:pt x="17" y="1335"/>
                  </a:cubicBezTo>
                  <a:close/>
                  <a:moveTo>
                    <a:pt x="15" y="1323"/>
                  </a:moveTo>
                  <a:lnTo>
                    <a:pt x="15" y="1323"/>
                  </a:lnTo>
                  <a:cubicBezTo>
                    <a:pt x="15" y="1321"/>
                    <a:pt x="16" y="1319"/>
                    <a:pt x="18" y="1319"/>
                  </a:cubicBezTo>
                  <a:cubicBezTo>
                    <a:pt x="19" y="1318"/>
                    <a:pt x="21" y="1319"/>
                    <a:pt x="21" y="1321"/>
                  </a:cubicBezTo>
                  <a:lnTo>
                    <a:pt x="21" y="1321"/>
                  </a:lnTo>
                  <a:cubicBezTo>
                    <a:pt x="22" y="1323"/>
                    <a:pt x="21" y="1324"/>
                    <a:pt x="19" y="1325"/>
                  </a:cubicBezTo>
                  <a:cubicBezTo>
                    <a:pt x="18" y="1325"/>
                    <a:pt x="16" y="1324"/>
                    <a:pt x="15" y="1323"/>
                  </a:cubicBezTo>
                  <a:close/>
                  <a:moveTo>
                    <a:pt x="14" y="1310"/>
                  </a:moveTo>
                  <a:lnTo>
                    <a:pt x="14" y="1310"/>
                  </a:lnTo>
                  <a:cubicBezTo>
                    <a:pt x="14" y="1309"/>
                    <a:pt x="15" y="1307"/>
                    <a:pt x="16" y="1306"/>
                  </a:cubicBezTo>
                  <a:cubicBezTo>
                    <a:pt x="18" y="1306"/>
                    <a:pt x="20" y="1307"/>
                    <a:pt x="20" y="1309"/>
                  </a:cubicBezTo>
                  <a:lnTo>
                    <a:pt x="20" y="1309"/>
                  </a:lnTo>
                  <a:cubicBezTo>
                    <a:pt x="21" y="1310"/>
                    <a:pt x="20" y="1312"/>
                    <a:pt x="18" y="1312"/>
                  </a:cubicBezTo>
                  <a:cubicBezTo>
                    <a:pt x="16" y="1313"/>
                    <a:pt x="15" y="1312"/>
                    <a:pt x="14" y="1310"/>
                  </a:cubicBezTo>
                  <a:close/>
                  <a:moveTo>
                    <a:pt x="13" y="1298"/>
                  </a:moveTo>
                  <a:lnTo>
                    <a:pt x="13" y="1298"/>
                  </a:lnTo>
                  <a:cubicBezTo>
                    <a:pt x="12" y="1296"/>
                    <a:pt x="13" y="1295"/>
                    <a:pt x="15" y="1294"/>
                  </a:cubicBezTo>
                  <a:cubicBezTo>
                    <a:pt x="16" y="1294"/>
                    <a:pt x="18" y="1295"/>
                    <a:pt x="19" y="1296"/>
                  </a:cubicBezTo>
                  <a:lnTo>
                    <a:pt x="19" y="1296"/>
                  </a:lnTo>
                  <a:cubicBezTo>
                    <a:pt x="19" y="1298"/>
                    <a:pt x="18" y="1300"/>
                    <a:pt x="17" y="1300"/>
                  </a:cubicBezTo>
                  <a:cubicBezTo>
                    <a:pt x="15" y="1301"/>
                    <a:pt x="13" y="1300"/>
                    <a:pt x="13" y="1298"/>
                  </a:cubicBezTo>
                  <a:close/>
                  <a:moveTo>
                    <a:pt x="11" y="1285"/>
                  </a:moveTo>
                  <a:lnTo>
                    <a:pt x="11" y="1285"/>
                  </a:lnTo>
                  <a:cubicBezTo>
                    <a:pt x="11" y="1284"/>
                    <a:pt x="12" y="1282"/>
                    <a:pt x="13" y="1282"/>
                  </a:cubicBezTo>
                  <a:cubicBezTo>
                    <a:pt x="15" y="1281"/>
                    <a:pt x="17" y="1282"/>
                    <a:pt x="17" y="1284"/>
                  </a:cubicBezTo>
                  <a:lnTo>
                    <a:pt x="17" y="1284"/>
                  </a:lnTo>
                  <a:cubicBezTo>
                    <a:pt x="18" y="1285"/>
                    <a:pt x="17" y="1287"/>
                    <a:pt x="15" y="1288"/>
                  </a:cubicBezTo>
                  <a:cubicBezTo>
                    <a:pt x="13" y="1288"/>
                    <a:pt x="12" y="1287"/>
                    <a:pt x="11" y="1285"/>
                  </a:cubicBezTo>
                  <a:close/>
                  <a:moveTo>
                    <a:pt x="10" y="1273"/>
                  </a:moveTo>
                  <a:lnTo>
                    <a:pt x="10" y="1273"/>
                  </a:lnTo>
                  <a:cubicBezTo>
                    <a:pt x="10" y="1271"/>
                    <a:pt x="11" y="1270"/>
                    <a:pt x="12" y="1269"/>
                  </a:cubicBezTo>
                  <a:cubicBezTo>
                    <a:pt x="14" y="1269"/>
                    <a:pt x="16" y="1270"/>
                    <a:pt x="16" y="1271"/>
                  </a:cubicBezTo>
                  <a:lnTo>
                    <a:pt x="16" y="1271"/>
                  </a:lnTo>
                  <a:cubicBezTo>
                    <a:pt x="17" y="1273"/>
                    <a:pt x="16" y="1275"/>
                    <a:pt x="14" y="1275"/>
                  </a:cubicBezTo>
                  <a:cubicBezTo>
                    <a:pt x="12" y="1276"/>
                    <a:pt x="11" y="1275"/>
                    <a:pt x="10" y="1273"/>
                  </a:cubicBezTo>
                  <a:close/>
                  <a:moveTo>
                    <a:pt x="9" y="1261"/>
                  </a:moveTo>
                  <a:lnTo>
                    <a:pt x="9" y="1261"/>
                  </a:lnTo>
                  <a:cubicBezTo>
                    <a:pt x="8" y="1259"/>
                    <a:pt x="9" y="1257"/>
                    <a:pt x="11" y="1257"/>
                  </a:cubicBezTo>
                  <a:cubicBezTo>
                    <a:pt x="13" y="1256"/>
                    <a:pt x="14" y="1257"/>
                    <a:pt x="15" y="1259"/>
                  </a:cubicBezTo>
                  <a:lnTo>
                    <a:pt x="15" y="1259"/>
                  </a:lnTo>
                  <a:cubicBezTo>
                    <a:pt x="15" y="1261"/>
                    <a:pt x="14" y="1262"/>
                    <a:pt x="13" y="1263"/>
                  </a:cubicBezTo>
                  <a:cubicBezTo>
                    <a:pt x="11" y="1263"/>
                    <a:pt x="9" y="1262"/>
                    <a:pt x="9" y="1261"/>
                  </a:cubicBezTo>
                  <a:close/>
                  <a:moveTo>
                    <a:pt x="8" y="1248"/>
                  </a:moveTo>
                  <a:lnTo>
                    <a:pt x="8" y="1248"/>
                  </a:lnTo>
                  <a:cubicBezTo>
                    <a:pt x="7" y="1246"/>
                    <a:pt x="8" y="1245"/>
                    <a:pt x="10" y="1244"/>
                  </a:cubicBezTo>
                  <a:cubicBezTo>
                    <a:pt x="12" y="1244"/>
                    <a:pt x="13" y="1245"/>
                    <a:pt x="14" y="1246"/>
                  </a:cubicBezTo>
                  <a:lnTo>
                    <a:pt x="14" y="1246"/>
                  </a:lnTo>
                  <a:cubicBezTo>
                    <a:pt x="14" y="1248"/>
                    <a:pt x="13" y="1250"/>
                    <a:pt x="12" y="1250"/>
                  </a:cubicBezTo>
                  <a:cubicBezTo>
                    <a:pt x="10" y="1251"/>
                    <a:pt x="8" y="1250"/>
                    <a:pt x="8" y="1248"/>
                  </a:cubicBezTo>
                  <a:close/>
                  <a:moveTo>
                    <a:pt x="7" y="1236"/>
                  </a:moveTo>
                  <a:lnTo>
                    <a:pt x="7" y="1236"/>
                  </a:lnTo>
                  <a:cubicBezTo>
                    <a:pt x="6" y="1234"/>
                    <a:pt x="7" y="1232"/>
                    <a:pt x="9" y="1232"/>
                  </a:cubicBezTo>
                  <a:cubicBezTo>
                    <a:pt x="11" y="1231"/>
                    <a:pt x="12" y="1232"/>
                    <a:pt x="13" y="1234"/>
                  </a:cubicBezTo>
                  <a:lnTo>
                    <a:pt x="13" y="1234"/>
                  </a:lnTo>
                  <a:cubicBezTo>
                    <a:pt x="13" y="1236"/>
                    <a:pt x="12" y="1237"/>
                    <a:pt x="11" y="1238"/>
                  </a:cubicBezTo>
                  <a:cubicBezTo>
                    <a:pt x="9" y="1238"/>
                    <a:pt x="7" y="1237"/>
                    <a:pt x="7" y="1236"/>
                  </a:cubicBezTo>
                  <a:close/>
                  <a:moveTo>
                    <a:pt x="6" y="1223"/>
                  </a:moveTo>
                  <a:lnTo>
                    <a:pt x="6" y="1223"/>
                  </a:lnTo>
                  <a:cubicBezTo>
                    <a:pt x="5" y="1222"/>
                    <a:pt x="6" y="1220"/>
                    <a:pt x="8" y="1219"/>
                  </a:cubicBezTo>
                  <a:cubicBezTo>
                    <a:pt x="10" y="1219"/>
                    <a:pt x="11" y="1220"/>
                    <a:pt x="12" y="1221"/>
                  </a:cubicBezTo>
                  <a:lnTo>
                    <a:pt x="12" y="1221"/>
                  </a:lnTo>
                  <a:cubicBezTo>
                    <a:pt x="12" y="1223"/>
                    <a:pt x="11" y="1225"/>
                    <a:pt x="10" y="1225"/>
                  </a:cubicBezTo>
                  <a:cubicBezTo>
                    <a:pt x="8" y="1226"/>
                    <a:pt x="6" y="1225"/>
                    <a:pt x="6" y="1223"/>
                  </a:cubicBezTo>
                  <a:close/>
                  <a:moveTo>
                    <a:pt x="5" y="1211"/>
                  </a:moveTo>
                  <a:lnTo>
                    <a:pt x="5" y="1211"/>
                  </a:lnTo>
                  <a:cubicBezTo>
                    <a:pt x="5" y="1209"/>
                    <a:pt x="5" y="1207"/>
                    <a:pt x="7" y="1207"/>
                  </a:cubicBezTo>
                  <a:cubicBezTo>
                    <a:pt x="9" y="1206"/>
                    <a:pt x="11" y="1207"/>
                    <a:pt x="11" y="1209"/>
                  </a:cubicBezTo>
                  <a:lnTo>
                    <a:pt x="11" y="1209"/>
                  </a:lnTo>
                  <a:cubicBezTo>
                    <a:pt x="11" y="1211"/>
                    <a:pt x="11" y="1212"/>
                    <a:pt x="9" y="1213"/>
                  </a:cubicBezTo>
                  <a:cubicBezTo>
                    <a:pt x="7" y="1213"/>
                    <a:pt x="5" y="1212"/>
                    <a:pt x="5" y="1211"/>
                  </a:cubicBezTo>
                  <a:close/>
                  <a:moveTo>
                    <a:pt x="4" y="1198"/>
                  </a:moveTo>
                  <a:lnTo>
                    <a:pt x="4" y="1198"/>
                  </a:lnTo>
                  <a:cubicBezTo>
                    <a:pt x="4" y="1197"/>
                    <a:pt x="5" y="1195"/>
                    <a:pt x="6" y="1194"/>
                  </a:cubicBezTo>
                  <a:cubicBezTo>
                    <a:pt x="8" y="1194"/>
                    <a:pt x="10" y="1195"/>
                    <a:pt x="10" y="1197"/>
                  </a:cubicBezTo>
                  <a:lnTo>
                    <a:pt x="10" y="1197"/>
                  </a:lnTo>
                  <a:cubicBezTo>
                    <a:pt x="11" y="1198"/>
                    <a:pt x="10" y="1200"/>
                    <a:pt x="8" y="1200"/>
                  </a:cubicBezTo>
                  <a:cubicBezTo>
                    <a:pt x="6" y="1201"/>
                    <a:pt x="5" y="1200"/>
                    <a:pt x="4" y="1198"/>
                  </a:cubicBezTo>
                  <a:close/>
                  <a:moveTo>
                    <a:pt x="3" y="1186"/>
                  </a:moveTo>
                  <a:lnTo>
                    <a:pt x="3" y="1186"/>
                  </a:lnTo>
                  <a:cubicBezTo>
                    <a:pt x="3" y="1184"/>
                    <a:pt x="4" y="1182"/>
                    <a:pt x="6" y="1182"/>
                  </a:cubicBezTo>
                  <a:cubicBezTo>
                    <a:pt x="7" y="1181"/>
                    <a:pt x="9" y="1182"/>
                    <a:pt x="9" y="1184"/>
                  </a:cubicBezTo>
                  <a:lnTo>
                    <a:pt x="9" y="1184"/>
                  </a:lnTo>
                  <a:cubicBezTo>
                    <a:pt x="10" y="1186"/>
                    <a:pt x="9" y="1187"/>
                    <a:pt x="7" y="1188"/>
                  </a:cubicBezTo>
                  <a:cubicBezTo>
                    <a:pt x="6" y="1188"/>
                    <a:pt x="4" y="1187"/>
                    <a:pt x="3" y="1186"/>
                  </a:cubicBezTo>
                  <a:close/>
                  <a:moveTo>
                    <a:pt x="3" y="1173"/>
                  </a:moveTo>
                  <a:lnTo>
                    <a:pt x="3" y="1173"/>
                  </a:lnTo>
                  <a:cubicBezTo>
                    <a:pt x="2" y="1172"/>
                    <a:pt x="3" y="1170"/>
                    <a:pt x="5" y="1169"/>
                  </a:cubicBezTo>
                  <a:cubicBezTo>
                    <a:pt x="6" y="1169"/>
                    <a:pt x="8" y="1170"/>
                    <a:pt x="9" y="1172"/>
                  </a:cubicBezTo>
                  <a:lnTo>
                    <a:pt x="9" y="1172"/>
                  </a:lnTo>
                  <a:cubicBezTo>
                    <a:pt x="9" y="1173"/>
                    <a:pt x="8" y="1175"/>
                    <a:pt x="7" y="1175"/>
                  </a:cubicBezTo>
                  <a:cubicBezTo>
                    <a:pt x="5" y="1176"/>
                    <a:pt x="3" y="1175"/>
                    <a:pt x="3" y="1173"/>
                  </a:cubicBezTo>
                  <a:close/>
                  <a:moveTo>
                    <a:pt x="2" y="1161"/>
                  </a:moveTo>
                  <a:lnTo>
                    <a:pt x="2" y="1161"/>
                  </a:lnTo>
                  <a:cubicBezTo>
                    <a:pt x="2" y="1159"/>
                    <a:pt x="3" y="1157"/>
                    <a:pt x="4" y="1157"/>
                  </a:cubicBezTo>
                  <a:cubicBezTo>
                    <a:pt x="6" y="1156"/>
                    <a:pt x="8" y="1157"/>
                    <a:pt x="8" y="1159"/>
                  </a:cubicBezTo>
                  <a:lnTo>
                    <a:pt x="8" y="1159"/>
                  </a:lnTo>
                  <a:cubicBezTo>
                    <a:pt x="9" y="1161"/>
                    <a:pt x="8" y="1162"/>
                    <a:pt x="6" y="1163"/>
                  </a:cubicBezTo>
                  <a:cubicBezTo>
                    <a:pt x="4" y="1163"/>
                    <a:pt x="3" y="1162"/>
                    <a:pt x="2" y="1161"/>
                  </a:cubicBezTo>
                  <a:close/>
                  <a:moveTo>
                    <a:pt x="2" y="1148"/>
                  </a:moveTo>
                  <a:lnTo>
                    <a:pt x="2" y="1148"/>
                  </a:lnTo>
                  <a:cubicBezTo>
                    <a:pt x="1" y="1147"/>
                    <a:pt x="2" y="1145"/>
                    <a:pt x="4" y="1144"/>
                  </a:cubicBezTo>
                  <a:cubicBezTo>
                    <a:pt x="6" y="1144"/>
                    <a:pt x="7" y="1145"/>
                    <a:pt x="8" y="1147"/>
                  </a:cubicBezTo>
                  <a:lnTo>
                    <a:pt x="8" y="1147"/>
                  </a:lnTo>
                  <a:cubicBezTo>
                    <a:pt x="8" y="1148"/>
                    <a:pt x="7" y="1150"/>
                    <a:pt x="6" y="1150"/>
                  </a:cubicBezTo>
                  <a:cubicBezTo>
                    <a:pt x="4" y="1151"/>
                    <a:pt x="2" y="1150"/>
                    <a:pt x="2" y="1148"/>
                  </a:cubicBezTo>
                  <a:close/>
                  <a:moveTo>
                    <a:pt x="1" y="1136"/>
                  </a:moveTo>
                  <a:lnTo>
                    <a:pt x="1" y="1136"/>
                  </a:lnTo>
                  <a:cubicBezTo>
                    <a:pt x="1" y="1134"/>
                    <a:pt x="2" y="1132"/>
                    <a:pt x="3" y="1132"/>
                  </a:cubicBezTo>
                  <a:cubicBezTo>
                    <a:pt x="5" y="1131"/>
                    <a:pt x="7" y="1132"/>
                    <a:pt x="7" y="1134"/>
                  </a:cubicBezTo>
                  <a:lnTo>
                    <a:pt x="7" y="1134"/>
                  </a:lnTo>
                  <a:cubicBezTo>
                    <a:pt x="8" y="1136"/>
                    <a:pt x="7" y="1137"/>
                    <a:pt x="5" y="1138"/>
                  </a:cubicBezTo>
                  <a:cubicBezTo>
                    <a:pt x="4" y="1138"/>
                    <a:pt x="2" y="1137"/>
                    <a:pt x="1" y="1136"/>
                  </a:cubicBezTo>
                  <a:close/>
                  <a:moveTo>
                    <a:pt x="1" y="1123"/>
                  </a:moveTo>
                  <a:lnTo>
                    <a:pt x="1" y="1123"/>
                  </a:lnTo>
                  <a:cubicBezTo>
                    <a:pt x="0" y="1122"/>
                    <a:pt x="1" y="1120"/>
                    <a:pt x="3" y="1119"/>
                  </a:cubicBezTo>
                  <a:cubicBezTo>
                    <a:pt x="5" y="1119"/>
                    <a:pt x="6" y="1120"/>
                    <a:pt x="7" y="1122"/>
                  </a:cubicBezTo>
                  <a:lnTo>
                    <a:pt x="7" y="1122"/>
                  </a:lnTo>
                  <a:cubicBezTo>
                    <a:pt x="7" y="1123"/>
                    <a:pt x="6" y="1125"/>
                    <a:pt x="5" y="1125"/>
                  </a:cubicBezTo>
                  <a:cubicBezTo>
                    <a:pt x="3" y="1126"/>
                    <a:pt x="1" y="1125"/>
                    <a:pt x="1" y="1123"/>
                  </a:cubicBezTo>
                  <a:close/>
                  <a:moveTo>
                    <a:pt x="1" y="1111"/>
                  </a:moveTo>
                  <a:lnTo>
                    <a:pt x="1" y="1111"/>
                  </a:lnTo>
                  <a:cubicBezTo>
                    <a:pt x="0" y="1109"/>
                    <a:pt x="1" y="1107"/>
                    <a:pt x="3" y="1107"/>
                  </a:cubicBezTo>
                  <a:cubicBezTo>
                    <a:pt x="4" y="1106"/>
                    <a:pt x="6" y="1107"/>
                    <a:pt x="7" y="1109"/>
                  </a:cubicBezTo>
                  <a:lnTo>
                    <a:pt x="7" y="1109"/>
                  </a:lnTo>
                  <a:cubicBezTo>
                    <a:pt x="7" y="1111"/>
                    <a:pt x="6" y="1112"/>
                    <a:pt x="5" y="1113"/>
                  </a:cubicBezTo>
                  <a:cubicBezTo>
                    <a:pt x="3" y="1113"/>
                    <a:pt x="1" y="1112"/>
                    <a:pt x="1" y="1111"/>
                  </a:cubicBezTo>
                  <a:close/>
                  <a:moveTo>
                    <a:pt x="0" y="1098"/>
                  </a:moveTo>
                  <a:lnTo>
                    <a:pt x="0" y="1098"/>
                  </a:lnTo>
                  <a:cubicBezTo>
                    <a:pt x="0" y="1097"/>
                    <a:pt x="1" y="1095"/>
                    <a:pt x="3" y="1094"/>
                  </a:cubicBezTo>
                  <a:cubicBezTo>
                    <a:pt x="4" y="1094"/>
                    <a:pt x="6" y="1095"/>
                    <a:pt x="6" y="1097"/>
                  </a:cubicBezTo>
                  <a:lnTo>
                    <a:pt x="6" y="1097"/>
                  </a:lnTo>
                  <a:cubicBezTo>
                    <a:pt x="7" y="1098"/>
                    <a:pt x="6" y="1100"/>
                    <a:pt x="4" y="1100"/>
                  </a:cubicBezTo>
                  <a:cubicBezTo>
                    <a:pt x="3" y="1101"/>
                    <a:pt x="1" y="1100"/>
                    <a:pt x="0" y="1098"/>
                  </a:cubicBezTo>
                  <a:close/>
                  <a:moveTo>
                    <a:pt x="0" y="1086"/>
                  </a:moveTo>
                  <a:lnTo>
                    <a:pt x="0" y="1086"/>
                  </a:lnTo>
                  <a:cubicBezTo>
                    <a:pt x="0" y="1084"/>
                    <a:pt x="1" y="1082"/>
                    <a:pt x="2" y="1082"/>
                  </a:cubicBezTo>
                  <a:cubicBezTo>
                    <a:pt x="4" y="1081"/>
                    <a:pt x="6" y="1082"/>
                    <a:pt x="6" y="1084"/>
                  </a:cubicBezTo>
                  <a:lnTo>
                    <a:pt x="6" y="1084"/>
                  </a:lnTo>
                  <a:cubicBezTo>
                    <a:pt x="7" y="1086"/>
                    <a:pt x="6" y="1087"/>
                    <a:pt x="4" y="1088"/>
                  </a:cubicBezTo>
                  <a:cubicBezTo>
                    <a:pt x="3" y="1088"/>
                    <a:pt x="1" y="1087"/>
                    <a:pt x="0" y="1086"/>
                  </a:cubicBezTo>
                  <a:close/>
                  <a:moveTo>
                    <a:pt x="0" y="1073"/>
                  </a:moveTo>
                  <a:lnTo>
                    <a:pt x="0" y="1073"/>
                  </a:lnTo>
                  <a:cubicBezTo>
                    <a:pt x="0" y="1072"/>
                    <a:pt x="1" y="1070"/>
                    <a:pt x="2" y="1069"/>
                  </a:cubicBezTo>
                  <a:cubicBezTo>
                    <a:pt x="4" y="1069"/>
                    <a:pt x="6" y="1070"/>
                    <a:pt x="6" y="1072"/>
                  </a:cubicBezTo>
                  <a:lnTo>
                    <a:pt x="6" y="1072"/>
                  </a:lnTo>
                  <a:cubicBezTo>
                    <a:pt x="7" y="1073"/>
                    <a:pt x="6" y="1075"/>
                    <a:pt x="4" y="1075"/>
                  </a:cubicBezTo>
                  <a:cubicBezTo>
                    <a:pt x="2" y="1076"/>
                    <a:pt x="1" y="1075"/>
                    <a:pt x="0" y="1073"/>
                  </a:cubicBezTo>
                  <a:close/>
                  <a:moveTo>
                    <a:pt x="0" y="1060"/>
                  </a:moveTo>
                  <a:lnTo>
                    <a:pt x="0" y="1060"/>
                  </a:lnTo>
                  <a:cubicBezTo>
                    <a:pt x="0" y="1058"/>
                    <a:pt x="1" y="1057"/>
                    <a:pt x="3" y="1057"/>
                  </a:cubicBezTo>
                  <a:cubicBezTo>
                    <a:pt x="5" y="1057"/>
                    <a:pt x="6" y="1058"/>
                    <a:pt x="6" y="1060"/>
                  </a:cubicBezTo>
                  <a:lnTo>
                    <a:pt x="6" y="1060"/>
                  </a:lnTo>
                  <a:cubicBezTo>
                    <a:pt x="6" y="1062"/>
                    <a:pt x="5" y="1063"/>
                    <a:pt x="3" y="1063"/>
                  </a:cubicBezTo>
                  <a:cubicBezTo>
                    <a:pt x="1" y="1063"/>
                    <a:pt x="0" y="1062"/>
                    <a:pt x="0" y="1060"/>
                  </a:cubicBezTo>
                  <a:close/>
                  <a:moveTo>
                    <a:pt x="0" y="1047"/>
                  </a:moveTo>
                  <a:lnTo>
                    <a:pt x="0" y="1047"/>
                  </a:lnTo>
                  <a:cubicBezTo>
                    <a:pt x="0" y="1046"/>
                    <a:pt x="2" y="1044"/>
                    <a:pt x="3" y="1044"/>
                  </a:cubicBezTo>
                  <a:cubicBezTo>
                    <a:pt x="5" y="1044"/>
                    <a:pt x="6" y="1046"/>
                    <a:pt x="6" y="1047"/>
                  </a:cubicBezTo>
                  <a:lnTo>
                    <a:pt x="6" y="1047"/>
                  </a:lnTo>
                  <a:cubicBezTo>
                    <a:pt x="6" y="1049"/>
                    <a:pt x="5" y="1051"/>
                    <a:pt x="3" y="1051"/>
                  </a:cubicBezTo>
                  <a:cubicBezTo>
                    <a:pt x="2" y="1051"/>
                    <a:pt x="0" y="1049"/>
                    <a:pt x="0" y="1047"/>
                  </a:cubicBezTo>
                  <a:close/>
                  <a:moveTo>
                    <a:pt x="0" y="1035"/>
                  </a:moveTo>
                  <a:lnTo>
                    <a:pt x="0" y="1035"/>
                  </a:lnTo>
                  <a:cubicBezTo>
                    <a:pt x="0" y="1033"/>
                    <a:pt x="2" y="1032"/>
                    <a:pt x="3" y="1032"/>
                  </a:cubicBezTo>
                  <a:cubicBezTo>
                    <a:pt x="5" y="1032"/>
                    <a:pt x="7" y="1033"/>
                    <a:pt x="7" y="1035"/>
                  </a:cubicBezTo>
                  <a:lnTo>
                    <a:pt x="7" y="1035"/>
                  </a:lnTo>
                  <a:cubicBezTo>
                    <a:pt x="7" y="1037"/>
                    <a:pt x="5" y="1038"/>
                    <a:pt x="3" y="1038"/>
                  </a:cubicBezTo>
                  <a:cubicBezTo>
                    <a:pt x="2" y="1038"/>
                    <a:pt x="0" y="1037"/>
                    <a:pt x="0" y="1035"/>
                  </a:cubicBezTo>
                  <a:close/>
                  <a:moveTo>
                    <a:pt x="1" y="1022"/>
                  </a:moveTo>
                  <a:lnTo>
                    <a:pt x="1" y="1022"/>
                  </a:lnTo>
                  <a:cubicBezTo>
                    <a:pt x="1" y="1021"/>
                    <a:pt x="2" y="1019"/>
                    <a:pt x="4" y="1019"/>
                  </a:cubicBezTo>
                  <a:cubicBezTo>
                    <a:pt x="5" y="1019"/>
                    <a:pt x="7" y="1021"/>
                    <a:pt x="7" y="1022"/>
                  </a:cubicBezTo>
                  <a:lnTo>
                    <a:pt x="7" y="1022"/>
                  </a:lnTo>
                  <a:cubicBezTo>
                    <a:pt x="7" y="1024"/>
                    <a:pt x="5" y="1026"/>
                    <a:pt x="4" y="1026"/>
                  </a:cubicBezTo>
                  <a:cubicBezTo>
                    <a:pt x="2" y="1026"/>
                    <a:pt x="1" y="1024"/>
                    <a:pt x="1" y="1022"/>
                  </a:cubicBezTo>
                  <a:close/>
                  <a:moveTo>
                    <a:pt x="1" y="1010"/>
                  </a:moveTo>
                  <a:lnTo>
                    <a:pt x="1" y="1010"/>
                  </a:lnTo>
                  <a:cubicBezTo>
                    <a:pt x="1" y="1008"/>
                    <a:pt x="2" y="1007"/>
                    <a:pt x="4" y="1007"/>
                  </a:cubicBezTo>
                  <a:cubicBezTo>
                    <a:pt x="6" y="1007"/>
                    <a:pt x="7" y="1008"/>
                    <a:pt x="7" y="1010"/>
                  </a:cubicBezTo>
                  <a:lnTo>
                    <a:pt x="7" y="1010"/>
                  </a:lnTo>
                  <a:cubicBezTo>
                    <a:pt x="7" y="1012"/>
                    <a:pt x="6" y="1013"/>
                    <a:pt x="4" y="1013"/>
                  </a:cubicBezTo>
                  <a:cubicBezTo>
                    <a:pt x="2" y="1013"/>
                    <a:pt x="1" y="1012"/>
                    <a:pt x="1" y="1010"/>
                  </a:cubicBezTo>
                  <a:close/>
                  <a:moveTo>
                    <a:pt x="1" y="997"/>
                  </a:moveTo>
                  <a:lnTo>
                    <a:pt x="1" y="997"/>
                  </a:lnTo>
                  <a:cubicBezTo>
                    <a:pt x="1" y="996"/>
                    <a:pt x="3" y="994"/>
                    <a:pt x="4" y="994"/>
                  </a:cubicBezTo>
                  <a:cubicBezTo>
                    <a:pt x="6" y="994"/>
                    <a:pt x="7" y="996"/>
                    <a:pt x="7" y="997"/>
                  </a:cubicBezTo>
                  <a:lnTo>
                    <a:pt x="7" y="997"/>
                  </a:lnTo>
                  <a:cubicBezTo>
                    <a:pt x="7" y="999"/>
                    <a:pt x="6" y="1001"/>
                    <a:pt x="4" y="1001"/>
                  </a:cubicBezTo>
                  <a:cubicBezTo>
                    <a:pt x="3" y="1001"/>
                    <a:pt x="1" y="999"/>
                    <a:pt x="1" y="997"/>
                  </a:cubicBezTo>
                  <a:close/>
                  <a:moveTo>
                    <a:pt x="2" y="985"/>
                  </a:moveTo>
                  <a:lnTo>
                    <a:pt x="2" y="985"/>
                  </a:lnTo>
                  <a:cubicBezTo>
                    <a:pt x="2" y="983"/>
                    <a:pt x="3" y="982"/>
                    <a:pt x="5" y="982"/>
                  </a:cubicBezTo>
                  <a:cubicBezTo>
                    <a:pt x="6" y="982"/>
                    <a:pt x="8" y="983"/>
                    <a:pt x="8" y="985"/>
                  </a:cubicBezTo>
                  <a:lnTo>
                    <a:pt x="8" y="985"/>
                  </a:lnTo>
                  <a:cubicBezTo>
                    <a:pt x="8" y="987"/>
                    <a:pt x="6" y="988"/>
                    <a:pt x="5" y="988"/>
                  </a:cubicBezTo>
                  <a:cubicBezTo>
                    <a:pt x="3" y="988"/>
                    <a:pt x="2" y="987"/>
                    <a:pt x="2" y="985"/>
                  </a:cubicBezTo>
                  <a:close/>
                  <a:moveTo>
                    <a:pt x="2" y="972"/>
                  </a:moveTo>
                  <a:lnTo>
                    <a:pt x="2" y="972"/>
                  </a:lnTo>
                  <a:cubicBezTo>
                    <a:pt x="2" y="971"/>
                    <a:pt x="3" y="969"/>
                    <a:pt x="5" y="969"/>
                  </a:cubicBezTo>
                  <a:cubicBezTo>
                    <a:pt x="7" y="969"/>
                    <a:pt x="8" y="971"/>
                    <a:pt x="8" y="972"/>
                  </a:cubicBezTo>
                  <a:lnTo>
                    <a:pt x="8" y="972"/>
                  </a:lnTo>
                  <a:cubicBezTo>
                    <a:pt x="8" y="974"/>
                    <a:pt x="7" y="976"/>
                    <a:pt x="5" y="976"/>
                  </a:cubicBezTo>
                  <a:cubicBezTo>
                    <a:pt x="3" y="976"/>
                    <a:pt x="2" y="974"/>
                    <a:pt x="2" y="972"/>
                  </a:cubicBezTo>
                  <a:close/>
                  <a:moveTo>
                    <a:pt x="3" y="960"/>
                  </a:moveTo>
                  <a:lnTo>
                    <a:pt x="3" y="960"/>
                  </a:lnTo>
                  <a:cubicBezTo>
                    <a:pt x="3" y="958"/>
                    <a:pt x="4" y="957"/>
                    <a:pt x="6" y="957"/>
                  </a:cubicBezTo>
                  <a:cubicBezTo>
                    <a:pt x="7" y="957"/>
                    <a:pt x="9" y="958"/>
                    <a:pt x="9" y="960"/>
                  </a:cubicBezTo>
                  <a:lnTo>
                    <a:pt x="9" y="960"/>
                  </a:lnTo>
                  <a:cubicBezTo>
                    <a:pt x="9" y="962"/>
                    <a:pt x="7" y="963"/>
                    <a:pt x="6" y="963"/>
                  </a:cubicBezTo>
                  <a:cubicBezTo>
                    <a:pt x="4" y="963"/>
                    <a:pt x="3" y="962"/>
                    <a:pt x="3" y="960"/>
                  </a:cubicBezTo>
                  <a:close/>
                  <a:moveTo>
                    <a:pt x="3" y="947"/>
                  </a:moveTo>
                  <a:lnTo>
                    <a:pt x="3" y="947"/>
                  </a:lnTo>
                  <a:cubicBezTo>
                    <a:pt x="3" y="946"/>
                    <a:pt x="5" y="944"/>
                    <a:pt x="6" y="944"/>
                  </a:cubicBezTo>
                  <a:cubicBezTo>
                    <a:pt x="8" y="944"/>
                    <a:pt x="10" y="946"/>
                    <a:pt x="10" y="947"/>
                  </a:cubicBezTo>
                  <a:lnTo>
                    <a:pt x="10" y="947"/>
                  </a:lnTo>
                  <a:cubicBezTo>
                    <a:pt x="10" y="949"/>
                    <a:pt x="8" y="951"/>
                    <a:pt x="6" y="951"/>
                  </a:cubicBezTo>
                  <a:cubicBezTo>
                    <a:pt x="5" y="951"/>
                    <a:pt x="3" y="949"/>
                    <a:pt x="3" y="947"/>
                  </a:cubicBezTo>
                  <a:close/>
                  <a:moveTo>
                    <a:pt x="4" y="935"/>
                  </a:moveTo>
                  <a:lnTo>
                    <a:pt x="4" y="935"/>
                  </a:lnTo>
                  <a:cubicBezTo>
                    <a:pt x="4" y="933"/>
                    <a:pt x="5" y="932"/>
                    <a:pt x="7" y="932"/>
                  </a:cubicBezTo>
                  <a:cubicBezTo>
                    <a:pt x="9" y="932"/>
                    <a:pt x="10" y="933"/>
                    <a:pt x="10" y="935"/>
                  </a:cubicBezTo>
                  <a:lnTo>
                    <a:pt x="10" y="935"/>
                  </a:lnTo>
                  <a:cubicBezTo>
                    <a:pt x="10" y="937"/>
                    <a:pt x="9" y="938"/>
                    <a:pt x="7" y="938"/>
                  </a:cubicBezTo>
                  <a:cubicBezTo>
                    <a:pt x="5" y="938"/>
                    <a:pt x="4" y="937"/>
                    <a:pt x="4" y="935"/>
                  </a:cubicBezTo>
                  <a:close/>
                  <a:moveTo>
                    <a:pt x="5" y="922"/>
                  </a:moveTo>
                  <a:lnTo>
                    <a:pt x="5" y="922"/>
                  </a:lnTo>
                  <a:cubicBezTo>
                    <a:pt x="5" y="921"/>
                    <a:pt x="6" y="919"/>
                    <a:pt x="8" y="919"/>
                  </a:cubicBezTo>
                  <a:cubicBezTo>
                    <a:pt x="10" y="919"/>
                    <a:pt x="11" y="921"/>
                    <a:pt x="11" y="922"/>
                  </a:cubicBezTo>
                  <a:lnTo>
                    <a:pt x="11" y="922"/>
                  </a:lnTo>
                  <a:cubicBezTo>
                    <a:pt x="11" y="924"/>
                    <a:pt x="10" y="926"/>
                    <a:pt x="8" y="926"/>
                  </a:cubicBezTo>
                  <a:cubicBezTo>
                    <a:pt x="6" y="926"/>
                    <a:pt x="5" y="924"/>
                    <a:pt x="5" y="922"/>
                  </a:cubicBezTo>
                  <a:close/>
                  <a:moveTo>
                    <a:pt x="6" y="910"/>
                  </a:moveTo>
                  <a:lnTo>
                    <a:pt x="6" y="910"/>
                  </a:lnTo>
                  <a:cubicBezTo>
                    <a:pt x="6" y="908"/>
                    <a:pt x="7" y="907"/>
                    <a:pt x="9" y="907"/>
                  </a:cubicBezTo>
                  <a:cubicBezTo>
                    <a:pt x="11" y="907"/>
                    <a:pt x="12" y="908"/>
                    <a:pt x="12" y="910"/>
                  </a:cubicBezTo>
                  <a:lnTo>
                    <a:pt x="12" y="910"/>
                  </a:lnTo>
                  <a:cubicBezTo>
                    <a:pt x="12" y="912"/>
                    <a:pt x="11" y="913"/>
                    <a:pt x="9" y="913"/>
                  </a:cubicBezTo>
                  <a:cubicBezTo>
                    <a:pt x="7" y="913"/>
                    <a:pt x="6" y="912"/>
                    <a:pt x="6" y="910"/>
                  </a:cubicBezTo>
                  <a:close/>
                  <a:moveTo>
                    <a:pt x="7" y="897"/>
                  </a:moveTo>
                  <a:lnTo>
                    <a:pt x="7" y="897"/>
                  </a:lnTo>
                  <a:cubicBezTo>
                    <a:pt x="7" y="896"/>
                    <a:pt x="8" y="894"/>
                    <a:pt x="10" y="894"/>
                  </a:cubicBezTo>
                  <a:cubicBezTo>
                    <a:pt x="11" y="894"/>
                    <a:pt x="13" y="896"/>
                    <a:pt x="13" y="897"/>
                  </a:cubicBezTo>
                  <a:lnTo>
                    <a:pt x="13" y="897"/>
                  </a:lnTo>
                  <a:cubicBezTo>
                    <a:pt x="13" y="899"/>
                    <a:pt x="11" y="901"/>
                    <a:pt x="10" y="901"/>
                  </a:cubicBezTo>
                  <a:cubicBezTo>
                    <a:pt x="8" y="901"/>
                    <a:pt x="7" y="899"/>
                    <a:pt x="7" y="897"/>
                  </a:cubicBezTo>
                  <a:close/>
                  <a:moveTo>
                    <a:pt x="8" y="885"/>
                  </a:moveTo>
                  <a:lnTo>
                    <a:pt x="8" y="885"/>
                  </a:lnTo>
                  <a:cubicBezTo>
                    <a:pt x="8" y="883"/>
                    <a:pt x="9" y="882"/>
                    <a:pt x="11" y="882"/>
                  </a:cubicBezTo>
                  <a:cubicBezTo>
                    <a:pt x="13" y="882"/>
                    <a:pt x="14" y="883"/>
                    <a:pt x="14" y="885"/>
                  </a:cubicBezTo>
                  <a:lnTo>
                    <a:pt x="14" y="885"/>
                  </a:lnTo>
                  <a:cubicBezTo>
                    <a:pt x="14" y="887"/>
                    <a:pt x="13" y="888"/>
                    <a:pt x="11" y="888"/>
                  </a:cubicBezTo>
                  <a:cubicBezTo>
                    <a:pt x="9" y="888"/>
                    <a:pt x="8" y="887"/>
                    <a:pt x="8" y="885"/>
                  </a:cubicBezTo>
                  <a:close/>
                  <a:moveTo>
                    <a:pt x="9" y="873"/>
                  </a:moveTo>
                  <a:lnTo>
                    <a:pt x="9" y="873"/>
                  </a:lnTo>
                  <a:cubicBezTo>
                    <a:pt x="9" y="871"/>
                    <a:pt x="10" y="869"/>
                    <a:pt x="12" y="869"/>
                  </a:cubicBezTo>
                  <a:cubicBezTo>
                    <a:pt x="14" y="869"/>
                    <a:pt x="15" y="871"/>
                    <a:pt x="15" y="873"/>
                  </a:cubicBezTo>
                  <a:lnTo>
                    <a:pt x="15" y="873"/>
                  </a:lnTo>
                  <a:cubicBezTo>
                    <a:pt x="15" y="874"/>
                    <a:pt x="14" y="876"/>
                    <a:pt x="12" y="876"/>
                  </a:cubicBezTo>
                  <a:cubicBezTo>
                    <a:pt x="10" y="876"/>
                    <a:pt x="9" y="874"/>
                    <a:pt x="9" y="873"/>
                  </a:cubicBezTo>
                  <a:close/>
                  <a:moveTo>
                    <a:pt x="10" y="860"/>
                  </a:moveTo>
                  <a:lnTo>
                    <a:pt x="10" y="860"/>
                  </a:lnTo>
                  <a:cubicBezTo>
                    <a:pt x="10" y="858"/>
                    <a:pt x="11" y="857"/>
                    <a:pt x="13" y="857"/>
                  </a:cubicBezTo>
                  <a:cubicBezTo>
                    <a:pt x="15" y="857"/>
                    <a:pt x="16" y="858"/>
                    <a:pt x="16" y="860"/>
                  </a:cubicBezTo>
                  <a:lnTo>
                    <a:pt x="16" y="860"/>
                  </a:lnTo>
                  <a:cubicBezTo>
                    <a:pt x="16" y="862"/>
                    <a:pt x="15" y="863"/>
                    <a:pt x="13" y="863"/>
                  </a:cubicBezTo>
                  <a:cubicBezTo>
                    <a:pt x="11" y="863"/>
                    <a:pt x="10" y="862"/>
                    <a:pt x="10" y="860"/>
                  </a:cubicBezTo>
                  <a:close/>
                  <a:moveTo>
                    <a:pt x="11" y="848"/>
                  </a:moveTo>
                  <a:lnTo>
                    <a:pt x="11" y="848"/>
                  </a:lnTo>
                  <a:cubicBezTo>
                    <a:pt x="11" y="846"/>
                    <a:pt x="13" y="845"/>
                    <a:pt x="14" y="845"/>
                  </a:cubicBezTo>
                  <a:cubicBezTo>
                    <a:pt x="16" y="845"/>
                    <a:pt x="17" y="846"/>
                    <a:pt x="17" y="848"/>
                  </a:cubicBezTo>
                  <a:lnTo>
                    <a:pt x="17" y="848"/>
                  </a:lnTo>
                  <a:cubicBezTo>
                    <a:pt x="17" y="849"/>
                    <a:pt x="16" y="851"/>
                    <a:pt x="14" y="851"/>
                  </a:cubicBezTo>
                  <a:cubicBezTo>
                    <a:pt x="13" y="851"/>
                    <a:pt x="11" y="849"/>
                    <a:pt x="11" y="848"/>
                  </a:cubicBezTo>
                  <a:close/>
                  <a:moveTo>
                    <a:pt x="13" y="835"/>
                  </a:moveTo>
                  <a:lnTo>
                    <a:pt x="13" y="835"/>
                  </a:lnTo>
                  <a:cubicBezTo>
                    <a:pt x="13" y="834"/>
                    <a:pt x="14" y="832"/>
                    <a:pt x="16" y="832"/>
                  </a:cubicBezTo>
                  <a:cubicBezTo>
                    <a:pt x="17" y="832"/>
                    <a:pt x="19" y="834"/>
                    <a:pt x="19" y="835"/>
                  </a:cubicBezTo>
                  <a:lnTo>
                    <a:pt x="19" y="835"/>
                  </a:lnTo>
                  <a:cubicBezTo>
                    <a:pt x="19" y="837"/>
                    <a:pt x="17" y="838"/>
                    <a:pt x="16" y="838"/>
                  </a:cubicBezTo>
                  <a:cubicBezTo>
                    <a:pt x="14" y="838"/>
                    <a:pt x="13" y="837"/>
                    <a:pt x="13" y="835"/>
                  </a:cubicBezTo>
                  <a:close/>
                  <a:moveTo>
                    <a:pt x="14" y="823"/>
                  </a:moveTo>
                  <a:lnTo>
                    <a:pt x="14" y="823"/>
                  </a:lnTo>
                  <a:cubicBezTo>
                    <a:pt x="14" y="821"/>
                    <a:pt x="15" y="820"/>
                    <a:pt x="17" y="820"/>
                  </a:cubicBezTo>
                  <a:cubicBezTo>
                    <a:pt x="19" y="820"/>
                    <a:pt x="20" y="821"/>
                    <a:pt x="20" y="823"/>
                  </a:cubicBezTo>
                  <a:lnTo>
                    <a:pt x="20" y="823"/>
                  </a:lnTo>
                  <a:cubicBezTo>
                    <a:pt x="20" y="825"/>
                    <a:pt x="19" y="826"/>
                    <a:pt x="17" y="826"/>
                  </a:cubicBezTo>
                  <a:cubicBezTo>
                    <a:pt x="15" y="826"/>
                    <a:pt x="14" y="825"/>
                    <a:pt x="14" y="823"/>
                  </a:cubicBezTo>
                  <a:close/>
                  <a:moveTo>
                    <a:pt x="15" y="810"/>
                  </a:moveTo>
                  <a:lnTo>
                    <a:pt x="15" y="810"/>
                  </a:lnTo>
                  <a:cubicBezTo>
                    <a:pt x="15" y="809"/>
                    <a:pt x="17" y="807"/>
                    <a:pt x="18" y="807"/>
                  </a:cubicBezTo>
                  <a:cubicBezTo>
                    <a:pt x="20" y="807"/>
                    <a:pt x="22" y="809"/>
                    <a:pt x="22" y="810"/>
                  </a:cubicBezTo>
                  <a:lnTo>
                    <a:pt x="22" y="810"/>
                  </a:lnTo>
                  <a:cubicBezTo>
                    <a:pt x="22" y="812"/>
                    <a:pt x="20" y="814"/>
                    <a:pt x="18" y="814"/>
                  </a:cubicBezTo>
                  <a:cubicBezTo>
                    <a:pt x="17" y="814"/>
                    <a:pt x="15" y="812"/>
                    <a:pt x="15" y="810"/>
                  </a:cubicBezTo>
                  <a:close/>
                  <a:moveTo>
                    <a:pt x="17" y="798"/>
                  </a:moveTo>
                  <a:lnTo>
                    <a:pt x="17" y="798"/>
                  </a:lnTo>
                  <a:cubicBezTo>
                    <a:pt x="17" y="796"/>
                    <a:pt x="18" y="795"/>
                    <a:pt x="20" y="795"/>
                  </a:cubicBezTo>
                  <a:cubicBezTo>
                    <a:pt x="22" y="795"/>
                    <a:pt x="23" y="796"/>
                    <a:pt x="23" y="798"/>
                  </a:cubicBezTo>
                  <a:lnTo>
                    <a:pt x="23" y="798"/>
                  </a:lnTo>
                  <a:cubicBezTo>
                    <a:pt x="23" y="800"/>
                    <a:pt x="22" y="801"/>
                    <a:pt x="20" y="801"/>
                  </a:cubicBezTo>
                  <a:cubicBezTo>
                    <a:pt x="18" y="801"/>
                    <a:pt x="17" y="800"/>
                    <a:pt x="17" y="798"/>
                  </a:cubicBezTo>
                  <a:close/>
                  <a:moveTo>
                    <a:pt x="19" y="786"/>
                  </a:moveTo>
                  <a:lnTo>
                    <a:pt x="19" y="786"/>
                  </a:lnTo>
                  <a:cubicBezTo>
                    <a:pt x="19" y="784"/>
                    <a:pt x="20" y="782"/>
                    <a:pt x="22" y="782"/>
                  </a:cubicBezTo>
                  <a:cubicBezTo>
                    <a:pt x="23" y="782"/>
                    <a:pt x="25" y="784"/>
                    <a:pt x="25" y="786"/>
                  </a:cubicBezTo>
                  <a:lnTo>
                    <a:pt x="25" y="786"/>
                  </a:lnTo>
                  <a:cubicBezTo>
                    <a:pt x="25" y="787"/>
                    <a:pt x="23" y="789"/>
                    <a:pt x="22" y="789"/>
                  </a:cubicBezTo>
                  <a:cubicBezTo>
                    <a:pt x="20" y="789"/>
                    <a:pt x="19" y="787"/>
                    <a:pt x="19" y="786"/>
                  </a:cubicBezTo>
                  <a:close/>
                  <a:moveTo>
                    <a:pt x="20" y="773"/>
                  </a:moveTo>
                  <a:lnTo>
                    <a:pt x="20" y="773"/>
                  </a:lnTo>
                  <a:cubicBezTo>
                    <a:pt x="20" y="771"/>
                    <a:pt x="22" y="770"/>
                    <a:pt x="23" y="770"/>
                  </a:cubicBezTo>
                  <a:cubicBezTo>
                    <a:pt x="25" y="770"/>
                    <a:pt x="27" y="771"/>
                    <a:pt x="27" y="773"/>
                  </a:cubicBezTo>
                  <a:lnTo>
                    <a:pt x="27" y="773"/>
                  </a:lnTo>
                  <a:cubicBezTo>
                    <a:pt x="27" y="775"/>
                    <a:pt x="25" y="776"/>
                    <a:pt x="23" y="776"/>
                  </a:cubicBezTo>
                  <a:cubicBezTo>
                    <a:pt x="22" y="776"/>
                    <a:pt x="20" y="775"/>
                    <a:pt x="20" y="773"/>
                  </a:cubicBezTo>
                  <a:close/>
                  <a:moveTo>
                    <a:pt x="22" y="761"/>
                  </a:moveTo>
                  <a:lnTo>
                    <a:pt x="22" y="761"/>
                  </a:lnTo>
                  <a:cubicBezTo>
                    <a:pt x="22" y="759"/>
                    <a:pt x="23" y="758"/>
                    <a:pt x="25" y="758"/>
                  </a:cubicBezTo>
                  <a:cubicBezTo>
                    <a:pt x="27" y="758"/>
                    <a:pt x="28" y="759"/>
                    <a:pt x="28" y="761"/>
                  </a:cubicBezTo>
                  <a:lnTo>
                    <a:pt x="28" y="761"/>
                  </a:lnTo>
                  <a:cubicBezTo>
                    <a:pt x="28" y="763"/>
                    <a:pt x="27" y="764"/>
                    <a:pt x="25" y="764"/>
                  </a:cubicBezTo>
                  <a:cubicBezTo>
                    <a:pt x="23" y="764"/>
                    <a:pt x="22" y="763"/>
                    <a:pt x="22" y="761"/>
                  </a:cubicBezTo>
                  <a:close/>
                  <a:moveTo>
                    <a:pt x="24" y="748"/>
                  </a:moveTo>
                  <a:lnTo>
                    <a:pt x="24" y="748"/>
                  </a:lnTo>
                  <a:cubicBezTo>
                    <a:pt x="24" y="747"/>
                    <a:pt x="25" y="745"/>
                    <a:pt x="27" y="745"/>
                  </a:cubicBezTo>
                  <a:cubicBezTo>
                    <a:pt x="29" y="745"/>
                    <a:pt x="30" y="747"/>
                    <a:pt x="30" y="748"/>
                  </a:cubicBezTo>
                  <a:lnTo>
                    <a:pt x="30" y="748"/>
                  </a:lnTo>
                  <a:cubicBezTo>
                    <a:pt x="30" y="750"/>
                    <a:pt x="29" y="752"/>
                    <a:pt x="27" y="752"/>
                  </a:cubicBezTo>
                  <a:cubicBezTo>
                    <a:pt x="25" y="752"/>
                    <a:pt x="24" y="750"/>
                    <a:pt x="24" y="748"/>
                  </a:cubicBezTo>
                  <a:close/>
                  <a:moveTo>
                    <a:pt x="26" y="736"/>
                  </a:moveTo>
                  <a:lnTo>
                    <a:pt x="26" y="736"/>
                  </a:lnTo>
                  <a:cubicBezTo>
                    <a:pt x="26" y="734"/>
                    <a:pt x="27" y="733"/>
                    <a:pt x="29" y="733"/>
                  </a:cubicBezTo>
                  <a:cubicBezTo>
                    <a:pt x="31" y="733"/>
                    <a:pt x="32" y="734"/>
                    <a:pt x="32" y="736"/>
                  </a:cubicBezTo>
                  <a:lnTo>
                    <a:pt x="32" y="736"/>
                  </a:lnTo>
                  <a:cubicBezTo>
                    <a:pt x="32" y="738"/>
                    <a:pt x="31" y="739"/>
                    <a:pt x="29" y="739"/>
                  </a:cubicBezTo>
                  <a:cubicBezTo>
                    <a:pt x="27" y="739"/>
                    <a:pt x="26" y="738"/>
                    <a:pt x="26" y="736"/>
                  </a:cubicBezTo>
                  <a:close/>
                  <a:moveTo>
                    <a:pt x="28" y="724"/>
                  </a:moveTo>
                  <a:lnTo>
                    <a:pt x="28" y="724"/>
                  </a:lnTo>
                  <a:cubicBezTo>
                    <a:pt x="28" y="722"/>
                    <a:pt x="29" y="721"/>
                    <a:pt x="31" y="721"/>
                  </a:cubicBezTo>
                  <a:cubicBezTo>
                    <a:pt x="33" y="721"/>
                    <a:pt x="34" y="722"/>
                    <a:pt x="34" y="724"/>
                  </a:cubicBezTo>
                  <a:lnTo>
                    <a:pt x="34" y="724"/>
                  </a:lnTo>
                  <a:cubicBezTo>
                    <a:pt x="34" y="726"/>
                    <a:pt x="33" y="727"/>
                    <a:pt x="31" y="727"/>
                  </a:cubicBezTo>
                  <a:cubicBezTo>
                    <a:pt x="29" y="727"/>
                    <a:pt x="28" y="726"/>
                    <a:pt x="28" y="724"/>
                  </a:cubicBezTo>
                  <a:close/>
                  <a:moveTo>
                    <a:pt x="30" y="711"/>
                  </a:moveTo>
                  <a:lnTo>
                    <a:pt x="30" y="711"/>
                  </a:lnTo>
                  <a:cubicBezTo>
                    <a:pt x="30" y="710"/>
                    <a:pt x="31" y="708"/>
                    <a:pt x="33" y="708"/>
                  </a:cubicBezTo>
                  <a:cubicBezTo>
                    <a:pt x="35" y="708"/>
                    <a:pt x="36" y="710"/>
                    <a:pt x="36" y="711"/>
                  </a:cubicBezTo>
                  <a:lnTo>
                    <a:pt x="36" y="711"/>
                  </a:lnTo>
                  <a:cubicBezTo>
                    <a:pt x="36" y="713"/>
                    <a:pt x="35" y="715"/>
                    <a:pt x="33" y="715"/>
                  </a:cubicBezTo>
                  <a:cubicBezTo>
                    <a:pt x="31" y="715"/>
                    <a:pt x="30" y="713"/>
                    <a:pt x="30" y="711"/>
                  </a:cubicBezTo>
                  <a:close/>
                  <a:moveTo>
                    <a:pt x="32" y="699"/>
                  </a:moveTo>
                  <a:lnTo>
                    <a:pt x="32" y="699"/>
                  </a:lnTo>
                  <a:cubicBezTo>
                    <a:pt x="32" y="697"/>
                    <a:pt x="34" y="696"/>
                    <a:pt x="35" y="696"/>
                  </a:cubicBezTo>
                  <a:cubicBezTo>
                    <a:pt x="37" y="696"/>
                    <a:pt x="38" y="697"/>
                    <a:pt x="38" y="699"/>
                  </a:cubicBezTo>
                  <a:lnTo>
                    <a:pt x="38" y="699"/>
                  </a:lnTo>
                  <a:cubicBezTo>
                    <a:pt x="38" y="701"/>
                    <a:pt x="37" y="702"/>
                    <a:pt x="35" y="702"/>
                  </a:cubicBezTo>
                  <a:cubicBezTo>
                    <a:pt x="34" y="702"/>
                    <a:pt x="32" y="701"/>
                    <a:pt x="32" y="699"/>
                  </a:cubicBezTo>
                  <a:close/>
                  <a:moveTo>
                    <a:pt x="34" y="687"/>
                  </a:moveTo>
                  <a:lnTo>
                    <a:pt x="34" y="687"/>
                  </a:lnTo>
                  <a:cubicBezTo>
                    <a:pt x="34" y="685"/>
                    <a:pt x="36" y="684"/>
                    <a:pt x="38" y="684"/>
                  </a:cubicBezTo>
                  <a:cubicBezTo>
                    <a:pt x="39" y="684"/>
                    <a:pt x="41" y="685"/>
                    <a:pt x="41" y="687"/>
                  </a:cubicBezTo>
                  <a:lnTo>
                    <a:pt x="41" y="687"/>
                  </a:lnTo>
                  <a:cubicBezTo>
                    <a:pt x="41" y="689"/>
                    <a:pt x="39" y="690"/>
                    <a:pt x="38" y="690"/>
                  </a:cubicBezTo>
                  <a:cubicBezTo>
                    <a:pt x="36" y="690"/>
                    <a:pt x="34" y="689"/>
                    <a:pt x="34" y="687"/>
                  </a:cubicBezTo>
                  <a:close/>
                  <a:moveTo>
                    <a:pt x="37" y="675"/>
                  </a:moveTo>
                  <a:lnTo>
                    <a:pt x="37" y="675"/>
                  </a:lnTo>
                  <a:cubicBezTo>
                    <a:pt x="37" y="673"/>
                    <a:pt x="38" y="671"/>
                    <a:pt x="40" y="671"/>
                  </a:cubicBezTo>
                  <a:cubicBezTo>
                    <a:pt x="42" y="671"/>
                    <a:pt x="43" y="673"/>
                    <a:pt x="43" y="675"/>
                  </a:cubicBezTo>
                  <a:lnTo>
                    <a:pt x="43" y="675"/>
                  </a:lnTo>
                  <a:cubicBezTo>
                    <a:pt x="43" y="676"/>
                    <a:pt x="42" y="678"/>
                    <a:pt x="40" y="678"/>
                  </a:cubicBezTo>
                  <a:cubicBezTo>
                    <a:pt x="38" y="678"/>
                    <a:pt x="37" y="676"/>
                    <a:pt x="37" y="675"/>
                  </a:cubicBezTo>
                  <a:close/>
                  <a:moveTo>
                    <a:pt x="39" y="662"/>
                  </a:moveTo>
                  <a:lnTo>
                    <a:pt x="39" y="662"/>
                  </a:lnTo>
                  <a:cubicBezTo>
                    <a:pt x="39" y="661"/>
                    <a:pt x="41" y="659"/>
                    <a:pt x="42" y="659"/>
                  </a:cubicBezTo>
                  <a:cubicBezTo>
                    <a:pt x="44" y="659"/>
                    <a:pt x="46" y="661"/>
                    <a:pt x="46" y="662"/>
                  </a:cubicBezTo>
                  <a:lnTo>
                    <a:pt x="46" y="662"/>
                  </a:lnTo>
                  <a:cubicBezTo>
                    <a:pt x="46" y="664"/>
                    <a:pt x="44" y="665"/>
                    <a:pt x="42" y="665"/>
                  </a:cubicBezTo>
                  <a:cubicBezTo>
                    <a:pt x="41" y="665"/>
                    <a:pt x="39" y="664"/>
                    <a:pt x="39" y="662"/>
                  </a:cubicBezTo>
                  <a:close/>
                  <a:moveTo>
                    <a:pt x="42" y="650"/>
                  </a:moveTo>
                  <a:lnTo>
                    <a:pt x="42" y="650"/>
                  </a:lnTo>
                  <a:cubicBezTo>
                    <a:pt x="42" y="648"/>
                    <a:pt x="43" y="647"/>
                    <a:pt x="45" y="647"/>
                  </a:cubicBezTo>
                  <a:cubicBezTo>
                    <a:pt x="47" y="647"/>
                    <a:pt x="48" y="648"/>
                    <a:pt x="48" y="650"/>
                  </a:cubicBezTo>
                  <a:lnTo>
                    <a:pt x="48" y="650"/>
                  </a:lnTo>
                  <a:cubicBezTo>
                    <a:pt x="48" y="652"/>
                    <a:pt x="47" y="653"/>
                    <a:pt x="45" y="653"/>
                  </a:cubicBezTo>
                  <a:cubicBezTo>
                    <a:pt x="43" y="653"/>
                    <a:pt x="42" y="652"/>
                    <a:pt x="42" y="650"/>
                  </a:cubicBezTo>
                  <a:close/>
                  <a:moveTo>
                    <a:pt x="44" y="638"/>
                  </a:moveTo>
                  <a:lnTo>
                    <a:pt x="44" y="638"/>
                  </a:lnTo>
                  <a:cubicBezTo>
                    <a:pt x="44" y="636"/>
                    <a:pt x="46" y="635"/>
                    <a:pt x="48" y="635"/>
                  </a:cubicBezTo>
                  <a:cubicBezTo>
                    <a:pt x="49" y="635"/>
                    <a:pt x="51" y="636"/>
                    <a:pt x="51" y="638"/>
                  </a:cubicBezTo>
                  <a:lnTo>
                    <a:pt x="51" y="638"/>
                  </a:lnTo>
                  <a:cubicBezTo>
                    <a:pt x="51" y="640"/>
                    <a:pt x="49" y="641"/>
                    <a:pt x="48" y="641"/>
                  </a:cubicBezTo>
                  <a:cubicBezTo>
                    <a:pt x="46" y="641"/>
                    <a:pt x="44" y="640"/>
                    <a:pt x="44" y="638"/>
                  </a:cubicBezTo>
                  <a:close/>
                  <a:moveTo>
                    <a:pt x="47" y="626"/>
                  </a:moveTo>
                  <a:lnTo>
                    <a:pt x="47" y="626"/>
                  </a:lnTo>
                  <a:cubicBezTo>
                    <a:pt x="47" y="624"/>
                    <a:pt x="49" y="622"/>
                    <a:pt x="50" y="622"/>
                  </a:cubicBezTo>
                  <a:cubicBezTo>
                    <a:pt x="52" y="622"/>
                    <a:pt x="53" y="624"/>
                    <a:pt x="53" y="626"/>
                  </a:cubicBezTo>
                  <a:lnTo>
                    <a:pt x="53" y="626"/>
                  </a:lnTo>
                  <a:cubicBezTo>
                    <a:pt x="53" y="627"/>
                    <a:pt x="52" y="629"/>
                    <a:pt x="50" y="629"/>
                  </a:cubicBezTo>
                  <a:cubicBezTo>
                    <a:pt x="49" y="629"/>
                    <a:pt x="47" y="627"/>
                    <a:pt x="47" y="626"/>
                  </a:cubicBezTo>
                  <a:close/>
                  <a:moveTo>
                    <a:pt x="50" y="613"/>
                  </a:moveTo>
                  <a:lnTo>
                    <a:pt x="50" y="613"/>
                  </a:lnTo>
                  <a:cubicBezTo>
                    <a:pt x="50" y="612"/>
                    <a:pt x="51" y="610"/>
                    <a:pt x="53" y="610"/>
                  </a:cubicBezTo>
                  <a:cubicBezTo>
                    <a:pt x="55" y="610"/>
                    <a:pt x="56" y="612"/>
                    <a:pt x="56" y="613"/>
                  </a:cubicBezTo>
                  <a:lnTo>
                    <a:pt x="56" y="613"/>
                  </a:lnTo>
                  <a:cubicBezTo>
                    <a:pt x="56" y="615"/>
                    <a:pt x="55" y="617"/>
                    <a:pt x="53" y="617"/>
                  </a:cubicBezTo>
                  <a:cubicBezTo>
                    <a:pt x="51" y="617"/>
                    <a:pt x="50" y="615"/>
                    <a:pt x="50" y="613"/>
                  </a:cubicBezTo>
                  <a:close/>
                  <a:moveTo>
                    <a:pt x="53" y="601"/>
                  </a:moveTo>
                  <a:lnTo>
                    <a:pt x="53" y="601"/>
                  </a:lnTo>
                  <a:cubicBezTo>
                    <a:pt x="53" y="599"/>
                    <a:pt x="54" y="598"/>
                    <a:pt x="56" y="598"/>
                  </a:cubicBezTo>
                  <a:cubicBezTo>
                    <a:pt x="58" y="598"/>
                    <a:pt x="59" y="599"/>
                    <a:pt x="59" y="601"/>
                  </a:cubicBezTo>
                  <a:lnTo>
                    <a:pt x="59" y="601"/>
                  </a:lnTo>
                  <a:cubicBezTo>
                    <a:pt x="59" y="603"/>
                    <a:pt x="58" y="604"/>
                    <a:pt x="56" y="604"/>
                  </a:cubicBezTo>
                  <a:cubicBezTo>
                    <a:pt x="54" y="604"/>
                    <a:pt x="53" y="603"/>
                    <a:pt x="53" y="601"/>
                  </a:cubicBezTo>
                  <a:close/>
                  <a:moveTo>
                    <a:pt x="56" y="589"/>
                  </a:moveTo>
                  <a:lnTo>
                    <a:pt x="56" y="589"/>
                  </a:lnTo>
                  <a:cubicBezTo>
                    <a:pt x="56" y="587"/>
                    <a:pt x="57" y="586"/>
                    <a:pt x="59" y="586"/>
                  </a:cubicBezTo>
                  <a:cubicBezTo>
                    <a:pt x="61" y="586"/>
                    <a:pt x="62" y="587"/>
                    <a:pt x="62" y="589"/>
                  </a:cubicBezTo>
                  <a:lnTo>
                    <a:pt x="62" y="589"/>
                  </a:lnTo>
                  <a:cubicBezTo>
                    <a:pt x="62" y="591"/>
                    <a:pt x="61" y="592"/>
                    <a:pt x="59" y="592"/>
                  </a:cubicBezTo>
                  <a:cubicBezTo>
                    <a:pt x="57" y="592"/>
                    <a:pt x="56" y="591"/>
                    <a:pt x="56" y="589"/>
                  </a:cubicBezTo>
                  <a:close/>
                  <a:moveTo>
                    <a:pt x="59" y="577"/>
                  </a:moveTo>
                  <a:lnTo>
                    <a:pt x="59" y="577"/>
                  </a:lnTo>
                  <a:cubicBezTo>
                    <a:pt x="59" y="575"/>
                    <a:pt x="60" y="574"/>
                    <a:pt x="62" y="574"/>
                  </a:cubicBezTo>
                  <a:cubicBezTo>
                    <a:pt x="64" y="574"/>
                    <a:pt x="65" y="575"/>
                    <a:pt x="65" y="577"/>
                  </a:cubicBezTo>
                  <a:lnTo>
                    <a:pt x="65" y="577"/>
                  </a:lnTo>
                  <a:cubicBezTo>
                    <a:pt x="65" y="579"/>
                    <a:pt x="64" y="580"/>
                    <a:pt x="62" y="580"/>
                  </a:cubicBezTo>
                  <a:cubicBezTo>
                    <a:pt x="60" y="580"/>
                    <a:pt x="59" y="579"/>
                    <a:pt x="59" y="577"/>
                  </a:cubicBezTo>
                  <a:close/>
                  <a:moveTo>
                    <a:pt x="62" y="565"/>
                  </a:moveTo>
                  <a:lnTo>
                    <a:pt x="62" y="565"/>
                  </a:lnTo>
                  <a:cubicBezTo>
                    <a:pt x="62" y="563"/>
                    <a:pt x="63" y="562"/>
                    <a:pt x="65" y="562"/>
                  </a:cubicBezTo>
                  <a:cubicBezTo>
                    <a:pt x="67" y="562"/>
                    <a:pt x="68" y="563"/>
                    <a:pt x="68" y="565"/>
                  </a:cubicBezTo>
                  <a:lnTo>
                    <a:pt x="68" y="565"/>
                  </a:lnTo>
                  <a:cubicBezTo>
                    <a:pt x="68" y="567"/>
                    <a:pt x="67" y="568"/>
                    <a:pt x="65" y="568"/>
                  </a:cubicBezTo>
                  <a:cubicBezTo>
                    <a:pt x="63" y="568"/>
                    <a:pt x="62" y="567"/>
                    <a:pt x="62" y="565"/>
                  </a:cubicBezTo>
                  <a:close/>
                  <a:moveTo>
                    <a:pt x="65" y="553"/>
                  </a:moveTo>
                  <a:lnTo>
                    <a:pt x="65" y="553"/>
                  </a:lnTo>
                  <a:cubicBezTo>
                    <a:pt x="65" y="551"/>
                    <a:pt x="67" y="550"/>
                    <a:pt x="68" y="550"/>
                  </a:cubicBezTo>
                  <a:cubicBezTo>
                    <a:pt x="70" y="550"/>
                    <a:pt x="71" y="551"/>
                    <a:pt x="71" y="553"/>
                  </a:cubicBezTo>
                  <a:lnTo>
                    <a:pt x="71" y="553"/>
                  </a:lnTo>
                  <a:cubicBezTo>
                    <a:pt x="71" y="555"/>
                    <a:pt x="70" y="556"/>
                    <a:pt x="68" y="556"/>
                  </a:cubicBezTo>
                  <a:cubicBezTo>
                    <a:pt x="67" y="556"/>
                    <a:pt x="65" y="555"/>
                    <a:pt x="65" y="553"/>
                  </a:cubicBezTo>
                  <a:close/>
                  <a:moveTo>
                    <a:pt x="69" y="541"/>
                  </a:moveTo>
                  <a:lnTo>
                    <a:pt x="69" y="541"/>
                  </a:lnTo>
                  <a:cubicBezTo>
                    <a:pt x="69" y="539"/>
                    <a:pt x="70" y="538"/>
                    <a:pt x="72" y="538"/>
                  </a:cubicBezTo>
                  <a:cubicBezTo>
                    <a:pt x="73" y="538"/>
                    <a:pt x="75" y="539"/>
                    <a:pt x="75" y="541"/>
                  </a:cubicBezTo>
                  <a:lnTo>
                    <a:pt x="75" y="541"/>
                  </a:lnTo>
                  <a:cubicBezTo>
                    <a:pt x="75" y="542"/>
                    <a:pt x="73" y="544"/>
                    <a:pt x="72" y="544"/>
                  </a:cubicBezTo>
                  <a:cubicBezTo>
                    <a:pt x="70" y="544"/>
                    <a:pt x="69" y="542"/>
                    <a:pt x="69" y="541"/>
                  </a:cubicBezTo>
                  <a:close/>
                  <a:moveTo>
                    <a:pt x="72" y="529"/>
                  </a:moveTo>
                  <a:lnTo>
                    <a:pt x="72" y="529"/>
                  </a:lnTo>
                  <a:cubicBezTo>
                    <a:pt x="72" y="527"/>
                    <a:pt x="73" y="526"/>
                    <a:pt x="75" y="526"/>
                  </a:cubicBezTo>
                  <a:cubicBezTo>
                    <a:pt x="77" y="526"/>
                    <a:pt x="78" y="527"/>
                    <a:pt x="78" y="529"/>
                  </a:cubicBezTo>
                  <a:lnTo>
                    <a:pt x="78" y="529"/>
                  </a:lnTo>
                  <a:cubicBezTo>
                    <a:pt x="78" y="530"/>
                    <a:pt x="77" y="532"/>
                    <a:pt x="75" y="532"/>
                  </a:cubicBezTo>
                  <a:cubicBezTo>
                    <a:pt x="73" y="532"/>
                    <a:pt x="72" y="530"/>
                    <a:pt x="72" y="529"/>
                  </a:cubicBezTo>
                  <a:close/>
                  <a:moveTo>
                    <a:pt x="75" y="517"/>
                  </a:moveTo>
                  <a:lnTo>
                    <a:pt x="75" y="517"/>
                  </a:lnTo>
                  <a:cubicBezTo>
                    <a:pt x="75" y="515"/>
                    <a:pt x="77" y="514"/>
                    <a:pt x="79" y="514"/>
                  </a:cubicBezTo>
                  <a:cubicBezTo>
                    <a:pt x="80" y="514"/>
                    <a:pt x="82" y="515"/>
                    <a:pt x="82" y="517"/>
                  </a:cubicBezTo>
                  <a:lnTo>
                    <a:pt x="82" y="517"/>
                  </a:lnTo>
                  <a:cubicBezTo>
                    <a:pt x="82" y="518"/>
                    <a:pt x="80" y="520"/>
                    <a:pt x="79" y="520"/>
                  </a:cubicBezTo>
                  <a:cubicBezTo>
                    <a:pt x="77" y="520"/>
                    <a:pt x="75" y="518"/>
                    <a:pt x="75" y="517"/>
                  </a:cubicBezTo>
                  <a:close/>
                  <a:moveTo>
                    <a:pt x="79" y="505"/>
                  </a:moveTo>
                  <a:lnTo>
                    <a:pt x="79" y="505"/>
                  </a:lnTo>
                  <a:cubicBezTo>
                    <a:pt x="79" y="503"/>
                    <a:pt x="81" y="502"/>
                    <a:pt x="82" y="502"/>
                  </a:cubicBezTo>
                  <a:cubicBezTo>
                    <a:pt x="84" y="502"/>
                    <a:pt x="85" y="503"/>
                    <a:pt x="85" y="505"/>
                  </a:cubicBezTo>
                  <a:lnTo>
                    <a:pt x="85" y="505"/>
                  </a:lnTo>
                  <a:cubicBezTo>
                    <a:pt x="85" y="506"/>
                    <a:pt x="84" y="508"/>
                    <a:pt x="82" y="508"/>
                  </a:cubicBezTo>
                  <a:cubicBezTo>
                    <a:pt x="81" y="508"/>
                    <a:pt x="79" y="506"/>
                    <a:pt x="79" y="505"/>
                  </a:cubicBezTo>
                  <a:close/>
                  <a:moveTo>
                    <a:pt x="83" y="493"/>
                  </a:moveTo>
                  <a:lnTo>
                    <a:pt x="83" y="493"/>
                  </a:lnTo>
                  <a:cubicBezTo>
                    <a:pt x="83" y="491"/>
                    <a:pt x="84" y="490"/>
                    <a:pt x="86" y="490"/>
                  </a:cubicBezTo>
                  <a:cubicBezTo>
                    <a:pt x="88" y="490"/>
                    <a:pt x="89" y="491"/>
                    <a:pt x="89" y="493"/>
                  </a:cubicBezTo>
                  <a:lnTo>
                    <a:pt x="89" y="493"/>
                  </a:lnTo>
                  <a:cubicBezTo>
                    <a:pt x="89" y="495"/>
                    <a:pt x="88" y="496"/>
                    <a:pt x="86" y="496"/>
                  </a:cubicBezTo>
                  <a:cubicBezTo>
                    <a:pt x="84" y="496"/>
                    <a:pt x="83" y="495"/>
                    <a:pt x="83" y="493"/>
                  </a:cubicBezTo>
                  <a:close/>
                  <a:moveTo>
                    <a:pt x="87" y="481"/>
                  </a:moveTo>
                  <a:lnTo>
                    <a:pt x="87" y="481"/>
                  </a:lnTo>
                  <a:cubicBezTo>
                    <a:pt x="87" y="479"/>
                    <a:pt x="88" y="478"/>
                    <a:pt x="90" y="478"/>
                  </a:cubicBezTo>
                  <a:cubicBezTo>
                    <a:pt x="92" y="478"/>
                    <a:pt x="93" y="479"/>
                    <a:pt x="93" y="481"/>
                  </a:cubicBezTo>
                  <a:lnTo>
                    <a:pt x="93" y="481"/>
                  </a:lnTo>
                  <a:cubicBezTo>
                    <a:pt x="93" y="483"/>
                    <a:pt x="92" y="484"/>
                    <a:pt x="90" y="484"/>
                  </a:cubicBezTo>
                  <a:cubicBezTo>
                    <a:pt x="88" y="484"/>
                    <a:pt x="87" y="483"/>
                    <a:pt x="87" y="481"/>
                  </a:cubicBezTo>
                  <a:close/>
                  <a:moveTo>
                    <a:pt x="91" y="468"/>
                  </a:moveTo>
                  <a:lnTo>
                    <a:pt x="91" y="468"/>
                  </a:lnTo>
                  <a:cubicBezTo>
                    <a:pt x="91" y="466"/>
                    <a:pt x="93" y="466"/>
                    <a:pt x="95" y="466"/>
                  </a:cubicBezTo>
                  <a:cubicBezTo>
                    <a:pt x="96" y="466"/>
                    <a:pt x="97" y="468"/>
                    <a:pt x="97" y="470"/>
                  </a:cubicBezTo>
                  <a:lnTo>
                    <a:pt x="97" y="470"/>
                  </a:lnTo>
                  <a:cubicBezTo>
                    <a:pt x="96" y="472"/>
                    <a:pt x="94" y="472"/>
                    <a:pt x="93" y="472"/>
                  </a:cubicBezTo>
                  <a:cubicBezTo>
                    <a:pt x="91" y="472"/>
                    <a:pt x="90" y="470"/>
                    <a:pt x="91" y="468"/>
                  </a:cubicBezTo>
                  <a:close/>
                  <a:moveTo>
                    <a:pt x="95" y="456"/>
                  </a:moveTo>
                  <a:lnTo>
                    <a:pt x="95" y="456"/>
                  </a:lnTo>
                  <a:cubicBezTo>
                    <a:pt x="95" y="455"/>
                    <a:pt x="97" y="454"/>
                    <a:pt x="99" y="454"/>
                  </a:cubicBezTo>
                  <a:cubicBezTo>
                    <a:pt x="100" y="455"/>
                    <a:pt x="101" y="456"/>
                    <a:pt x="101" y="458"/>
                  </a:cubicBezTo>
                  <a:lnTo>
                    <a:pt x="101" y="458"/>
                  </a:lnTo>
                  <a:cubicBezTo>
                    <a:pt x="100" y="460"/>
                    <a:pt x="99" y="461"/>
                    <a:pt x="97" y="460"/>
                  </a:cubicBezTo>
                  <a:cubicBezTo>
                    <a:pt x="95" y="460"/>
                    <a:pt x="94" y="458"/>
                    <a:pt x="95" y="456"/>
                  </a:cubicBezTo>
                  <a:close/>
                  <a:moveTo>
                    <a:pt x="99" y="445"/>
                  </a:moveTo>
                  <a:lnTo>
                    <a:pt x="99" y="445"/>
                  </a:lnTo>
                  <a:cubicBezTo>
                    <a:pt x="99" y="443"/>
                    <a:pt x="101" y="442"/>
                    <a:pt x="103" y="442"/>
                  </a:cubicBezTo>
                  <a:cubicBezTo>
                    <a:pt x="104" y="443"/>
                    <a:pt x="105" y="445"/>
                    <a:pt x="105" y="446"/>
                  </a:cubicBezTo>
                  <a:lnTo>
                    <a:pt x="105" y="446"/>
                  </a:lnTo>
                  <a:cubicBezTo>
                    <a:pt x="104" y="448"/>
                    <a:pt x="103" y="449"/>
                    <a:pt x="101" y="448"/>
                  </a:cubicBezTo>
                  <a:cubicBezTo>
                    <a:pt x="99" y="448"/>
                    <a:pt x="98" y="446"/>
                    <a:pt x="99" y="445"/>
                  </a:cubicBezTo>
                  <a:close/>
                  <a:moveTo>
                    <a:pt x="103" y="433"/>
                  </a:moveTo>
                  <a:lnTo>
                    <a:pt x="103" y="433"/>
                  </a:lnTo>
                  <a:cubicBezTo>
                    <a:pt x="104" y="431"/>
                    <a:pt x="105" y="430"/>
                    <a:pt x="107" y="431"/>
                  </a:cubicBezTo>
                  <a:cubicBezTo>
                    <a:pt x="109" y="431"/>
                    <a:pt x="110" y="433"/>
                    <a:pt x="109" y="434"/>
                  </a:cubicBezTo>
                  <a:lnTo>
                    <a:pt x="109" y="434"/>
                  </a:lnTo>
                  <a:cubicBezTo>
                    <a:pt x="109" y="436"/>
                    <a:pt x="107" y="437"/>
                    <a:pt x="105" y="437"/>
                  </a:cubicBezTo>
                  <a:cubicBezTo>
                    <a:pt x="104" y="436"/>
                    <a:pt x="103" y="434"/>
                    <a:pt x="103" y="433"/>
                  </a:cubicBezTo>
                  <a:close/>
                  <a:moveTo>
                    <a:pt x="108" y="421"/>
                  </a:moveTo>
                  <a:lnTo>
                    <a:pt x="108" y="421"/>
                  </a:lnTo>
                  <a:cubicBezTo>
                    <a:pt x="108" y="419"/>
                    <a:pt x="110" y="418"/>
                    <a:pt x="112" y="419"/>
                  </a:cubicBezTo>
                  <a:cubicBezTo>
                    <a:pt x="113" y="419"/>
                    <a:pt x="114" y="421"/>
                    <a:pt x="113" y="423"/>
                  </a:cubicBezTo>
                  <a:lnTo>
                    <a:pt x="113" y="423"/>
                  </a:lnTo>
                  <a:cubicBezTo>
                    <a:pt x="113" y="425"/>
                    <a:pt x="111" y="425"/>
                    <a:pt x="110" y="425"/>
                  </a:cubicBezTo>
                  <a:cubicBezTo>
                    <a:pt x="108" y="424"/>
                    <a:pt x="107" y="423"/>
                    <a:pt x="108" y="421"/>
                  </a:cubicBezTo>
                  <a:close/>
                  <a:moveTo>
                    <a:pt x="112" y="409"/>
                  </a:moveTo>
                  <a:lnTo>
                    <a:pt x="112" y="409"/>
                  </a:lnTo>
                  <a:cubicBezTo>
                    <a:pt x="113" y="408"/>
                    <a:pt x="114" y="407"/>
                    <a:pt x="116" y="407"/>
                  </a:cubicBezTo>
                  <a:cubicBezTo>
                    <a:pt x="118" y="408"/>
                    <a:pt x="119" y="410"/>
                    <a:pt x="118" y="411"/>
                  </a:cubicBezTo>
                  <a:lnTo>
                    <a:pt x="118" y="411"/>
                  </a:lnTo>
                  <a:cubicBezTo>
                    <a:pt x="117" y="413"/>
                    <a:pt x="116" y="414"/>
                    <a:pt x="114" y="413"/>
                  </a:cubicBezTo>
                  <a:cubicBezTo>
                    <a:pt x="112" y="413"/>
                    <a:pt x="112" y="411"/>
                    <a:pt x="112" y="409"/>
                  </a:cubicBezTo>
                  <a:close/>
                  <a:moveTo>
                    <a:pt x="117" y="398"/>
                  </a:moveTo>
                  <a:lnTo>
                    <a:pt x="117" y="398"/>
                  </a:lnTo>
                  <a:cubicBezTo>
                    <a:pt x="117" y="396"/>
                    <a:pt x="119" y="395"/>
                    <a:pt x="121" y="396"/>
                  </a:cubicBezTo>
                  <a:cubicBezTo>
                    <a:pt x="122" y="396"/>
                    <a:pt x="123" y="398"/>
                    <a:pt x="123" y="400"/>
                  </a:cubicBezTo>
                  <a:lnTo>
                    <a:pt x="123" y="400"/>
                  </a:lnTo>
                  <a:cubicBezTo>
                    <a:pt x="122" y="401"/>
                    <a:pt x="120" y="402"/>
                    <a:pt x="119" y="402"/>
                  </a:cubicBezTo>
                  <a:cubicBezTo>
                    <a:pt x="117" y="401"/>
                    <a:pt x="116" y="399"/>
                    <a:pt x="117" y="398"/>
                  </a:cubicBezTo>
                  <a:close/>
                  <a:moveTo>
                    <a:pt x="121" y="386"/>
                  </a:moveTo>
                  <a:lnTo>
                    <a:pt x="121" y="386"/>
                  </a:lnTo>
                  <a:cubicBezTo>
                    <a:pt x="122" y="384"/>
                    <a:pt x="124" y="383"/>
                    <a:pt x="125" y="384"/>
                  </a:cubicBezTo>
                  <a:cubicBezTo>
                    <a:pt x="127" y="385"/>
                    <a:pt x="128" y="386"/>
                    <a:pt x="127" y="388"/>
                  </a:cubicBezTo>
                  <a:lnTo>
                    <a:pt x="127" y="388"/>
                  </a:lnTo>
                  <a:cubicBezTo>
                    <a:pt x="127" y="390"/>
                    <a:pt x="125" y="390"/>
                    <a:pt x="123" y="390"/>
                  </a:cubicBezTo>
                  <a:cubicBezTo>
                    <a:pt x="122" y="389"/>
                    <a:pt x="121" y="388"/>
                    <a:pt x="121" y="386"/>
                  </a:cubicBezTo>
                  <a:close/>
                  <a:moveTo>
                    <a:pt x="126" y="374"/>
                  </a:moveTo>
                  <a:lnTo>
                    <a:pt x="126" y="374"/>
                  </a:lnTo>
                  <a:cubicBezTo>
                    <a:pt x="127" y="373"/>
                    <a:pt x="128" y="372"/>
                    <a:pt x="130" y="372"/>
                  </a:cubicBezTo>
                  <a:cubicBezTo>
                    <a:pt x="132" y="373"/>
                    <a:pt x="133" y="375"/>
                    <a:pt x="132" y="376"/>
                  </a:cubicBezTo>
                  <a:lnTo>
                    <a:pt x="132" y="376"/>
                  </a:lnTo>
                  <a:cubicBezTo>
                    <a:pt x="132" y="378"/>
                    <a:pt x="130" y="379"/>
                    <a:pt x="128" y="378"/>
                  </a:cubicBezTo>
                  <a:cubicBezTo>
                    <a:pt x="126" y="378"/>
                    <a:pt x="126" y="376"/>
                    <a:pt x="126" y="374"/>
                  </a:cubicBezTo>
                  <a:close/>
                  <a:moveTo>
                    <a:pt x="131" y="363"/>
                  </a:moveTo>
                  <a:lnTo>
                    <a:pt x="131" y="363"/>
                  </a:lnTo>
                  <a:cubicBezTo>
                    <a:pt x="132" y="361"/>
                    <a:pt x="133" y="360"/>
                    <a:pt x="135" y="361"/>
                  </a:cubicBezTo>
                  <a:cubicBezTo>
                    <a:pt x="137" y="362"/>
                    <a:pt x="138" y="363"/>
                    <a:pt x="137" y="365"/>
                  </a:cubicBezTo>
                  <a:lnTo>
                    <a:pt x="137" y="365"/>
                  </a:lnTo>
                  <a:cubicBezTo>
                    <a:pt x="136" y="367"/>
                    <a:pt x="135" y="367"/>
                    <a:pt x="133" y="367"/>
                  </a:cubicBezTo>
                  <a:cubicBezTo>
                    <a:pt x="131" y="366"/>
                    <a:pt x="131" y="365"/>
                    <a:pt x="131" y="363"/>
                  </a:cubicBezTo>
                  <a:close/>
                  <a:moveTo>
                    <a:pt x="136" y="351"/>
                  </a:moveTo>
                  <a:lnTo>
                    <a:pt x="136" y="351"/>
                  </a:lnTo>
                  <a:cubicBezTo>
                    <a:pt x="137" y="350"/>
                    <a:pt x="138" y="349"/>
                    <a:pt x="140" y="349"/>
                  </a:cubicBezTo>
                  <a:cubicBezTo>
                    <a:pt x="142" y="350"/>
                    <a:pt x="142" y="352"/>
                    <a:pt x="142" y="353"/>
                  </a:cubicBezTo>
                  <a:lnTo>
                    <a:pt x="142" y="353"/>
                  </a:lnTo>
                  <a:cubicBezTo>
                    <a:pt x="141" y="355"/>
                    <a:pt x="140" y="356"/>
                    <a:pt x="138" y="355"/>
                  </a:cubicBezTo>
                  <a:cubicBezTo>
                    <a:pt x="136" y="355"/>
                    <a:pt x="135" y="353"/>
                    <a:pt x="136" y="351"/>
                  </a:cubicBezTo>
                  <a:close/>
                  <a:moveTo>
                    <a:pt x="141" y="340"/>
                  </a:moveTo>
                  <a:lnTo>
                    <a:pt x="141" y="340"/>
                  </a:lnTo>
                  <a:cubicBezTo>
                    <a:pt x="142" y="338"/>
                    <a:pt x="144" y="338"/>
                    <a:pt x="145" y="338"/>
                  </a:cubicBezTo>
                  <a:cubicBezTo>
                    <a:pt x="147" y="339"/>
                    <a:pt x="148" y="340"/>
                    <a:pt x="147" y="342"/>
                  </a:cubicBezTo>
                  <a:lnTo>
                    <a:pt x="147" y="342"/>
                  </a:lnTo>
                  <a:cubicBezTo>
                    <a:pt x="147" y="344"/>
                    <a:pt x="145" y="345"/>
                    <a:pt x="143" y="344"/>
                  </a:cubicBezTo>
                  <a:cubicBezTo>
                    <a:pt x="142" y="344"/>
                    <a:pt x="141" y="342"/>
                    <a:pt x="141" y="340"/>
                  </a:cubicBezTo>
                  <a:close/>
                  <a:moveTo>
                    <a:pt x="147" y="329"/>
                  </a:moveTo>
                  <a:lnTo>
                    <a:pt x="147" y="329"/>
                  </a:lnTo>
                  <a:cubicBezTo>
                    <a:pt x="147" y="327"/>
                    <a:pt x="149" y="326"/>
                    <a:pt x="151" y="327"/>
                  </a:cubicBezTo>
                  <a:cubicBezTo>
                    <a:pt x="152" y="327"/>
                    <a:pt x="153" y="329"/>
                    <a:pt x="153" y="331"/>
                  </a:cubicBezTo>
                  <a:lnTo>
                    <a:pt x="153" y="331"/>
                  </a:lnTo>
                  <a:cubicBezTo>
                    <a:pt x="152" y="332"/>
                    <a:pt x="150" y="333"/>
                    <a:pt x="149" y="333"/>
                  </a:cubicBezTo>
                  <a:cubicBezTo>
                    <a:pt x="147" y="332"/>
                    <a:pt x="146" y="330"/>
                    <a:pt x="147" y="329"/>
                  </a:cubicBezTo>
                  <a:close/>
                  <a:moveTo>
                    <a:pt x="152" y="318"/>
                  </a:moveTo>
                  <a:lnTo>
                    <a:pt x="152" y="318"/>
                  </a:lnTo>
                  <a:cubicBezTo>
                    <a:pt x="152" y="316"/>
                    <a:pt x="154" y="315"/>
                    <a:pt x="156" y="316"/>
                  </a:cubicBezTo>
                  <a:cubicBezTo>
                    <a:pt x="158" y="316"/>
                    <a:pt x="158" y="318"/>
                    <a:pt x="158" y="319"/>
                  </a:cubicBezTo>
                  <a:lnTo>
                    <a:pt x="158" y="319"/>
                  </a:lnTo>
                  <a:cubicBezTo>
                    <a:pt x="157" y="321"/>
                    <a:pt x="156" y="322"/>
                    <a:pt x="154" y="321"/>
                  </a:cubicBezTo>
                  <a:cubicBezTo>
                    <a:pt x="152" y="321"/>
                    <a:pt x="151" y="319"/>
                    <a:pt x="152" y="318"/>
                  </a:cubicBezTo>
                  <a:close/>
                  <a:moveTo>
                    <a:pt x="158" y="306"/>
                  </a:moveTo>
                  <a:lnTo>
                    <a:pt x="158" y="306"/>
                  </a:lnTo>
                  <a:cubicBezTo>
                    <a:pt x="158" y="305"/>
                    <a:pt x="160" y="304"/>
                    <a:pt x="161" y="304"/>
                  </a:cubicBezTo>
                  <a:cubicBezTo>
                    <a:pt x="163" y="305"/>
                    <a:pt x="164" y="307"/>
                    <a:pt x="163" y="308"/>
                  </a:cubicBezTo>
                  <a:lnTo>
                    <a:pt x="163" y="308"/>
                  </a:lnTo>
                  <a:cubicBezTo>
                    <a:pt x="163" y="310"/>
                    <a:pt x="161" y="311"/>
                    <a:pt x="159" y="310"/>
                  </a:cubicBezTo>
                  <a:cubicBezTo>
                    <a:pt x="158" y="310"/>
                    <a:pt x="157" y="308"/>
                    <a:pt x="158" y="306"/>
                  </a:cubicBezTo>
                  <a:close/>
                  <a:moveTo>
                    <a:pt x="163" y="295"/>
                  </a:moveTo>
                  <a:lnTo>
                    <a:pt x="163" y="295"/>
                  </a:lnTo>
                  <a:cubicBezTo>
                    <a:pt x="164" y="294"/>
                    <a:pt x="166" y="293"/>
                    <a:pt x="167" y="293"/>
                  </a:cubicBezTo>
                  <a:cubicBezTo>
                    <a:pt x="169" y="294"/>
                    <a:pt x="170" y="296"/>
                    <a:pt x="169" y="297"/>
                  </a:cubicBezTo>
                  <a:lnTo>
                    <a:pt x="169" y="297"/>
                  </a:lnTo>
                  <a:cubicBezTo>
                    <a:pt x="169" y="299"/>
                    <a:pt x="167" y="300"/>
                    <a:pt x="165" y="299"/>
                  </a:cubicBezTo>
                  <a:cubicBezTo>
                    <a:pt x="164" y="299"/>
                    <a:pt x="163" y="297"/>
                    <a:pt x="163" y="295"/>
                  </a:cubicBezTo>
                  <a:close/>
                  <a:moveTo>
                    <a:pt x="169" y="284"/>
                  </a:moveTo>
                  <a:lnTo>
                    <a:pt x="169" y="284"/>
                  </a:lnTo>
                  <a:cubicBezTo>
                    <a:pt x="170" y="282"/>
                    <a:pt x="171" y="282"/>
                    <a:pt x="173" y="282"/>
                  </a:cubicBezTo>
                  <a:cubicBezTo>
                    <a:pt x="175" y="283"/>
                    <a:pt x="176" y="284"/>
                    <a:pt x="175" y="286"/>
                  </a:cubicBezTo>
                  <a:lnTo>
                    <a:pt x="175" y="286"/>
                  </a:lnTo>
                  <a:cubicBezTo>
                    <a:pt x="174" y="288"/>
                    <a:pt x="173" y="289"/>
                    <a:pt x="171" y="288"/>
                  </a:cubicBezTo>
                  <a:cubicBezTo>
                    <a:pt x="169" y="288"/>
                    <a:pt x="168" y="286"/>
                    <a:pt x="169" y="284"/>
                  </a:cubicBezTo>
                  <a:close/>
                  <a:moveTo>
                    <a:pt x="175" y="273"/>
                  </a:moveTo>
                  <a:lnTo>
                    <a:pt x="175" y="273"/>
                  </a:lnTo>
                  <a:cubicBezTo>
                    <a:pt x="176" y="271"/>
                    <a:pt x="177" y="271"/>
                    <a:pt x="179" y="271"/>
                  </a:cubicBezTo>
                  <a:cubicBezTo>
                    <a:pt x="181" y="272"/>
                    <a:pt x="181" y="273"/>
                    <a:pt x="181" y="275"/>
                  </a:cubicBezTo>
                  <a:lnTo>
                    <a:pt x="181" y="275"/>
                  </a:lnTo>
                  <a:cubicBezTo>
                    <a:pt x="180" y="277"/>
                    <a:pt x="179" y="278"/>
                    <a:pt x="177" y="277"/>
                  </a:cubicBezTo>
                  <a:cubicBezTo>
                    <a:pt x="175" y="277"/>
                    <a:pt x="174" y="275"/>
                    <a:pt x="175" y="273"/>
                  </a:cubicBezTo>
                  <a:close/>
                  <a:moveTo>
                    <a:pt x="181" y="262"/>
                  </a:moveTo>
                  <a:lnTo>
                    <a:pt x="181" y="262"/>
                  </a:lnTo>
                  <a:cubicBezTo>
                    <a:pt x="182" y="261"/>
                    <a:pt x="183" y="260"/>
                    <a:pt x="185" y="260"/>
                  </a:cubicBezTo>
                  <a:cubicBezTo>
                    <a:pt x="187" y="261"/>
                    <a:pt x="188" y="263"/>
                    <a:pt x="187" y="264"/>
                  </a:cubicBezTo>
                  <a:lnTo>
                    <a:pt x="187" y="264"/>
                  </a:lnTo>
                  <a:cubicBezTo>
                    <a:pt x="187" y="266"/>
                    <a:pt x="185" y="267"/>
                    <a:pt x="183" y="266"/>
                  </a:cubicBezTo>
                  <a:cubicBezTo>
                    <a:pt x="182" y="266"/>
                    <a:pt x="181" y="264"/>
                    <a:pt x="181" y="262"/>
                  </a:cubicBezTo>
                  <a:close/>
                  <a:moveTo>
                    <a:pt x="187" y="251"/>
                  </a:moveTo>
                  <a:lnTo>
                    <a:pt x="187" y="251"/>
                  </a:lnTo>
                  <a:cubicBezTo>
                    <a:pt x="188" y="250"/>
                    <a:pt x="190" y="249"/>
                    <a:pt x="191" y="249"/>
                  </a:cubicBezTo>
                  <a:cubicBezTo>
                    <a:pt x="193" y="250"/>
                    <a:pt x="194" y="252"/>
                    <a:pt x="193" y="253"/>
                  </a:cubicBezTo>
                  <a:lnTo>
                    <a:pt x="193" y="253"/>
                  </a:lnTo>
                  <a:cubicBezTo>
                    <a:pt x="193" y="255"/>
                    <a:pt x="191" y="256"/>
                    <a:pt x="189" y="255"/>
                  </a:cubicBezTo>
                  <a:cubicBezTo>
                    <a:pt x="188" y="255"/>
                    <a:pt x="187" y="253"/>
                    <a:pt x="187" y="251"/>
                  </a:cubicBezTo>
                  <a:close/>
                  <a:moveTo>
                    <a:pt x="194" y="241"/>
                  </a:moveTo>
                  <a:lnTo>
                    <a:pt x="194" y="241"/>
                  </a:lnTo>
                  <a:cubicBezTo>
                    <a:pt x="194" y="239"/>
                    <a:pt x="196" y="238"/>
                    <a:pt x="198" y="239"/>
                  </a:cubicBezTo>
                  <a:cubicBezTo>
                    <a:pt x="199" y="239"/>
                    <a:pt x="200" y="241"/>
                    <a:pt x="200" y="243"/>
                  </a:cubicBezTo>
                  <a:lnTo>
                    <a:pt x="200" y="243"/>
                  </a:lnTo>
                  <a:cubicBezTo>
                    <a:pt x="199" y="244"/>
                    <a:pt x="197" y="245"/>
                    <a:pt x="196" y="245"/>
                  </a:cubicBezTo>
                  <a:cubicBezTo>
                    <a:pt x="194" y="244"/>
                    <a:pt x="193" y="242"/>
                    <a:pt x="194" y="241"/>
                  </a:cubicBezTo>
                  <a:close/>
                  <a:moveTo>
                    <a:pt x="200" y="230"/>
                  </a:moveTo>
                  <a:lnTo>
                    <a:pt x="200" y="230"/>
                  </a:lnTo>
                  <a:cubicBezTo>
                    <a:pt x="201" y="228"/>
                    <a:pt x="203" y="228"/>
                    <a:pt x="204" y="228"/>
                  </a:cubicBezTo>
                  <a:cubicBezTo>
                    <a:pt x="206" y="229"/>
                    <a:pt x="207" y="230"/>
                    <a:pt x="206" y="232"/>
                  </a:cubicBezTo>
                  <a:lnTo>
                    <a:pt x="206" y="232"/>
                  </a:lnTo>
                  <a:cubicBezTo>
                    <a:pt x="206" y="234"/>
                    <a:pt x="204" y="235"/>
                    <a:pt x="202" y="234"/>
                  </a:cubicBezTo>
                  <a:cubicBezTo>
                    <a:pt x="201" y="233"/>
                    <a:pt x="200" y="232"/>
                    <a:pt x="200" y="230"/>
                  </a:cubicBezTo>
                  <a:close/>
                  <a:moveTo>
                    <a:pt x="207" y="219"/>
                  </a:moveTo>
                  <a:lnTo>
                    <a:pt x="207" y="219"/>
                  </a:lnTo>
                  <a:cubicBezTo>
                    <a:pt x="208" y="218"/>
                    <a:pt x="209" y="217"/>
                    <a:pt x="211" y="217"/>
                  </a:cubicBezTo>
                  <a:cubicBezTo>
                    <a:pt x="213" y="218"/>
                    <a:pt x="214" y="220"/>
                    <a:pt x="213" y="221"/>
                  </a:cubicBezTo>
                  <a:lnTo>
                    <a:pt x="213" y="221"/>
                  </a:lnTo>
                  <a:cubicBezTo>
                    <a:pt x="212" y="223"/>
                    <a:pt x="211" y="224"/>
                    <a:pt x="209" y="223"/>
                  </a:cubicBezTo>
                  <a:cubicBezTo>
                    <a:pt x="207" y="223"/>
                    <a:pt x="206" y="221"/>
                    <a:pt x="207" y="219"/>
                  </a:cubicBezTo>
                  <a:close/>
                  <a:moveTo>
                    <a:pt x="214" y="209"/>
                  </a:moveTo>
                  <a:lnTo>
                    <a:pt x="214" y="209"/>
                  </a:lnTo>
                  <a:cubicBezTo>
                    <a:pt x="214" y="207"/>
                    <a:pt x="216" y="206"/>
                    <a:pt x="218" y="207"/>
                  </a:cubicBezTo>
                  <a:cubicBezTo>
                    <a:pt x="219" y="208"/>
                    <a:pt x="220" y="209"/>
                    <a:pt x="220" y="211"/>
                  </a:cubicBezTo>
                  <a:lnTo>
                    <a:pt x="220" y="211"/>
                  </a:lnTo>
                  <a:cubicBezTo>
                    <a:pt x="219" y="213"/>
                    <a:pt x="218" y="214"/>
                    <a:pt x="216" y="213"/>
                  </a:cubicBezTo>
                  <a:cubicBezTo>
                    <a:pt x="214" y="212"/>
                    <a:pt x="213" y="211"/>
                    <a:pt x="214" y="209"/>
                  </a:cubicBezTo>
                  <a:close/>
                  <a:moveTo>
                    <a:pt x="221" y="199"/>
                  </a:moveTo>
                  <a:lnTo>
                    <a:pt x="221" y="199"/>
                  </a:lnTo>
                  <a:cubicBezTo>
                    <a:pt x="222" y="197"/>
                    <a:pt x="223" y="196"/>
                    <a:pt x="225" y="197"/>
                  </a:cubicBezTo>
                  <a:cubicBezTo>
                    <a:pt x="227" y="197"/>
                    <a:pt x="227" y="199"/>
                    <a:pt x="227" y="201"/>
                  </a:cubicBezTo>
                  <a:lnTo>
                    <a:pt x="227" y="201"/>
                  </a:lnTo>
                  <a:cubicBezTo>
                    <a:pt x="226" y="202"/>
                    <a:pt x="225" y="203"/>
                    <a:pt x="223" y="203"/>
                  </a:cubicBezTo>
                  <a:cubicBezTo>
                    <a:pt x="221" y="202"/>
                    <a:pt x="220" y="200"/>
                    <a:pt x="221" y="199"/>
                  </a:cubicBezTo>
                  <a:close/>
                  <a:moveTo>
                    <a:pt x="228" y="188"/>
                  </a:moveTo>
                  <a:lnTo>
                    <a:pt x="228" y="188"/>
                  </a:lnTo>
                  <a:cubicBezTo>
                    <a:pt x="229" y="187"/>
                    <a:pt x="230" y="186"/>
                    <a:pt x="232" y="186"/>
                  </a:cubicBezTo>
                  <a:cubicBezTo>
                    <a:pt x="234" y="187"/>
                    <a:pt x="235" y="189"/>
                    <a:pt x="234" y="190"/>
                  </a:cubicBezTo>
                  <a:lnTo>
                    <a:pt x="234" y="190"/>
                  </a:lnTo>
                  <a:cubicBezTo>
                    <a:pt x="234" y="192"/>
                    <a:pt x="232" y="193"/>
                    <a:pt x="230" y="192"/>
                  </a:cubicBezTo>
                  <a:cubicBezTo>
                    <a:pt x="228" y="192"/>
                    <a:pt x="228" y="190"/>
                    <a:pt x="228" y="188"/>
                  </a:cubicBezTo>
                  <a:close/>
                  <a:moveTo>
                    <a:pt x="236" y="178"/>
                  </a:moveTo>
                  <a:lnTo>
                    <a:pt x="236" y="178"/>
                  </a:lnTo>
                  <a:cubicBezTo>
                    <a:pt x="236" y="177"/>
                    <a:pt x="238" y="176"/>
                    <a:pt x="239" y="176"/>
                  </a:cubicBezTo>
                  <a:cubicBezTo>
                    <a:pt x="241" y="177"/>
                    <a:pt x="242" y="179"/>
                    <a:pt x="241" y="180"/>
                  </a:cubicBezTo>
                  <a:lnTo>
                    <a:pt x="241" y="180"/>
                  </a:lnTo>
                  <a:cubicBezTo>
                    <a:pt x="241" y="182"/>
                    <a:pt x="239" y="183"/>
                    <a:pt x="238" y="182"/>
                  </a:cubicBezTo>
                  <a:cubicBezTo>
                    <a:pt x="236" y="182"/>
                    <a:pt x="235" y="180"/>
                    <a:pt x="236" y="178"/>
                  </a:cubicBezTo>
                  <a:close/>
                  <a:moveTo>
                    <a:pt x="243" y="168"/>
                  </a:moveTo>
                  <a:lnTo>
                    <a:pt x="243" y="168"/>
                  </a:lnTo>
                  <a:cubicBezTo>
                    <a:pt x="244" y="167"/>
                    <a:pt x="245" y="166"/>
                    <a:pt x="247" y="166"/>
                  </a:cubicBezTo>
                  <a:cubicBezTo>
                    <a:pt x="249" y="167"/>
                    <a:pt x="250" y="169"/>
                    <a:pt x="249" y="170"/>
                  </a:cubicBezTo>
                  <a:lnTo>
                    <a:pt x="249" y="170"/>
                  </a:lnTo>
                  <a:cubicBezTo>
                    <a:pt x="249" y="172"/>
                    <a:pt x="247" y="173"/>
                    <a:pt x="245" y="172"/>
                  </a:cubicBezTo>
                  <a:cubicBezTo>
                    <a:pt x="244" y="172"/>
                    <a:pt x="243" y="170"/>
                    <a:pt x="243" y="168"/>
                  </a:cubicBezTo>
                  <a:close/>
                  <a:moveTo>
                    <a:pt x="251" y="159"/>
                  </a:moveTo>
                  <a:lnTo>
                    <a:pt x="251" y="159"/>
                  </a:lnTo>
                  <a:cubicBezTo>
                    <a:pt x="251" y="157"/>
                    <a:pt x="253" y="156"/>
                    <a:pt x="255" y="157"/>
                  </a:cubicBezTo>
                  <a:cubicBezTo>
                    <a:pt x="256" y="157"/>
                    <a:pt x="257" y="159"/>
                    <a:pt x="257" y="161"/>
                  </a:cubicBezTo>
                  <a:lnTo>
                    <a:pt x="257" y="161"/>
                  </a:lnTo>
                  <a:cubicBezTo>
                    <a:pt x="256" y="162"/>
                    <a:pt x="254" y="163"/>
                    <a:pt x="253" y="163"/>
                  </a:cubicBezTo>
                  <a:cubicBezTo>
                    <a:pt x="251" y="162"/>
                    <a:pt x="250" y="160"/>
                    <a:pt x="251" y="159"/>
                  </a:cubicBezTo>
                  <a:close/>
                  <a:moveTo>
                    <a:pt x="259" y="148"/>
                  </a:moveTo>
                  <a:lnTo>
                    <a:pt x="259" y="148"/>
                  </a:lnTo>
                  <a:cubicBezTo>
                    <a:pt x="260" y="147"/>
                    <a:pt x="262" y="146"/>
                    <a:pt x="264" y="147"/>
                  </a:cubicBezTo>
                  <a:cubicBezTo>
                    <a:pt x="265" y="149"/>
                    <a:pt x="265" y="151"/>
                    <a:pt x="264" y="152"/>
                  </a:cubicBezTo>
                  <a:lnTo>
                    <a:pt x="264" y="152"/>
                  </a:lnTo>
                  <a:cubicBezTo>
                    <a:pt x="263" y="153"/>
                    <a:pt x="261" y="153"/>
                    <a:pt x="260" y="152"/>
                  </a:cubicBezTo>
                  <a:cubicBezTo>
                    <a:pt x="258" y="151"/>
                    <a:pt x="258" y="149"/>
                    <a:pt x="259" y="148"/>
                  </a:cubicBezTo>
                  <a:close/>
                  <a:moveTo>
                    <a:pt x="267" y="139"/>
                  </a:moveTo>
                  <a:lnTo>
                    <a:pt x="268" y="139"/>
                  </a:lnTo>
                  <a:cubicBezTo>
                    <a:pt x="269" y="137"/>
                    <a:pt x="271" y="137"/>
                    <a:pt x="272" y="138"/>
                  </a:cubicBezTo>
                  <a:cubicBezTo>
                    <a:pt x="273" y="139"/>
                    <a:pt x="273" y="141"/>
                    <a:pt x="272" y="142"/>
                  </a:cubicBezTo>
                  <a:lnTo>
                    <a:pt x="272" y="142"/>
                  </a:lnTo>
                  <a:cubicBezTo>
                    <a:pt x="271" y="144"/>
                    <a:pt x="269" y="144"/>
                    <a:pt x="268" y="143"/>
                  </a:cubicBezTo>
                  <a:cubicBezTo>
                    <a:pt x="267" y="142"/>
                    <a:pt x="266" y="140"/>
                    <a:pt x="267" y="139"/>
                  </a:cubicBezTo>
                  <a:close/>
                  <a:moveTo>
                    <a:pt x="276" y="129"/>
                  </a:moveTo>
                  <a:lnTo>
                    <a:pt x="276" y="129"/>
                  </a:lnTo>
                  <a:cubicBezTo>
                    <a:pt x="277" y="128"/>
                    <a:pt x="279" y="127"/>
                    <a:pt x="280" y="129"/>
                  </a:cubicBezTo>
                  <a:cubicBezTo>
                    <a:pt x="281" y="130"/>
                    <a:pt x="282" y="132"/>
                    <a:pt x="281" y="133"/>
                  </a:cubicBezTo>
                  <a:lnTo>
                    <a:pt x="281" y="133"/>
                  </a:lnTo>
                  <a:cubicBezTo>
                    <a:pt x="279" y="134"/>
                    <a:pt x="278" y="135"/>
                    <a:pt x="276" y="133"/>
                  </a:cubicBezTo>
                  <a:cubicBezTo>
                    <a:pt x="275" y="132"/>
                    <a:pt x="275" y="130"/>
                    <a:pt x="276" y="129"/>
                  </a:cubicBezTo>
                  <a:close/>
                  <a:moveTo>
                    <a:pt x="284" y="120"/>
                  </a:moveTo>
                  <a:lnTo>
                    <a:pt x="284" y="120"/>
                  </a:lnTo>
                  <a:cubicBezTo>
                    <a:pt x="285" y="119"/>
                    <a:pt x="287" y="118"/>
                    <a:pt x="289" y="120"/>
                  </a:cubicBezTo>
                  <a:cubicBezTo>
                    <a:pt x="290" y="121"/>
                    <a:pt x="290" y="123"/>
                    <a:pt x="289" y="124"/>
                  </a:cubicBezTo>
                  <a:lnTo>
                    <a:pt x="289" y="124"/>
                  </a:lnTo>
                  <a:cubicBezTo>
                    <a:pt x="288" y="125"/>
                    <a:pt x="286" y="126"/>
                    <a:pt x="285" y="124"/>
                  </a:cubicBezTo>
                  <a:cubicBezTo>
                    <a:pt x="283" y="123"/>
                    <a:pt x="283" y="121"/>
                    <a:pt x="284" y="120"/>
                  </a:cubicBezTo>
                  <a:close/>
                  <a:moveTo>
                    <a:pt x="293" y="111"/>
                  </a:moveTo>
                  <a:lnTo>
                    <a:pt x="293" y="111"/>
                  </a:lnTo>
                  <a:cubicBezTo>
                    <a:pt x="294" y="110"/>
                    <a:pt x="296" y="109"/>
                    <a:pt x="297" y="111"/>
                  </a:cubicBezTo>
                  <a:cubicBezTo>
                    <a:pt x="299" y="112"/>
                    <a:pt x="299" y="114"/>
                    <a:pt x="298" y="115"/>
                  </a:cubicBezTo>
                  <a:lnTo>
                    <a:pt x="298" y="115"/>
                  </a:lnTo>
                  <a:cubicBezTo>
                    <a:pt x="297" y="116"/>
                    <a:pt x="295" y="116"/>
                    <a:pt x="294" y="115"/>
                  </a:cubicBezTo>
                  <a:cubicBezTo>
                    <a:pt x="292" y="114"/>
                    <a:pt x="292" y="112"/>
                    <a:pt x="293" y="111"/>
                  </a:cubicBezTo>
                  <a:close/>
                  <a:moveTo>
                    <a:pt x="302" y="102"/>
                  </a:moveTo>
                  <a:lnTo>
                    <a:pt x="302" y="102"/>
                  </a:lnTo>
                  <a:cubicBezTo>
                    <a:pt x="303" y="101"/>
                    <a:pt x="305" y="101"/>
                    <a:pt x="306" y="102"/>
                  </a:cubicBezTo>
                  <a:cubicBezTo>
                    <a:pt x="308" y="103"/>
                    <a:pt x="308" y="105"/>
                    <a:pt x="307" y="106"/>
                  </a:cubicBezTo>
                  <a:lnTo>
                    <a:pt x="307" y="106"/>
                  </a:lnTo>
                  <a:cubicBezTo>
                    <a:pt x="306" y="108"/>
                    <a:pt x="304" y="108"/>
                    <a:pt x="302" y="107"/>
                  </a:cubicBezTo>
                  <a:cubicBezTo>
                    <a:pt x="301" y="106"/>
                    <a:pt x="301" y="104"/>
                    <a:pt x="302" y="102"/>
                  </a:cubicBezTo>
                  <a:close/>
                  <a:moveTo>
                    <a:pt x="311" y="94"/>
                  </a:moveTo>
                  <a:lnTo>
                    <a:pt x="311" y="94"/>
                  </a:lnTo>
                  <a:cubicBezTo>
                    <a:pt x="312" y="92"/>
                    <a:pt x="314" y="92"/>
                    <a:pt x="316" y="93"/>
                  </a:cubicBezTo>
                  <a:cubicBezTo>
                    <a:pt x="317" y="94"/>
                    <a:pt x="317" y="96"/>
                    <a:pt x="316" y="98"/>
                  </a:cubicBezTo>
                  <a:lnTo>
                    <a:pt x="316" y="98"/>
                  </a:lnTo>
                  <a:cubicBezTo>
                    <a:pt x="315" y="99"/>
                    <a:pt x="313" y="99"/>
                    <a:pt x="312" y="98"/>
                  </a:cubicBezTo>
                  <a:cubicBezTo>
                    <a:pt x="310" y="97"/>
                    <a:pt x="310" y="95"/>
                    <a:pt x="311" y="94"/>
                  </a:cubicBezTo>
                  <a:close/>
                  <a:moveTo>
                    <a:pt x="320" y="85"/>
                  </a:moveTo>
                  <a:lnTo>
                    <a:pt x="320" y="85"/>
                  </a:lnTo>
                  <a:cubicBezTo>
                    <a:pt x="321" y="84"/>
                    <a:pt x="323" y="84"/>
                    <a:pt x="325" y="85"/>
                  </a:cubicBezTo>
                  <a:cubicBezTo>
                    <a:pt x="326" y="86"/>
                    <a:pt x="326" y="88"/>
                    <a:pt x="325" y="89"/>
                  </a:cubicBezTo>
                  <a:lnTo>
                    <a:pt x="325" y="89"/>
                  </a:lnTo>
                  <a:cubicBezTo>
                    <a:pt x="324" y="91"/>
                    <a:pt x="322" y="91"/>
                    <a:pt x="321" y="90"/>
                  </a:cubicBezTo>
                  <a:cubicBezTo>
                    <a:pt x="320" y="89"/>
                    <a:pt x="319" y="87"/>
                    <a:pt x="320" y="85"/>
                  </a:cubicBezTo>
                  <a:close/>
                  <a:moveTo>
                    <a:pt x="330" y="77"/>
                  </a:moveTo>
                  <a:lnTo>
                    <a:pt x="330" y="77"/>
                  </a:lnTo>
                  <a:cubicBezTo>
                    <a:pt x="332" y="76"/>
                    <a:pt x="334" y="76"/>
                    <a:pt x="335" y="77"/>
                  </a:cubicBezTo>
                  <a:cubicBezTo>
                    <a:pt x="336" y="78"/>
                    <a:pt x="336" y="80"/>
                    <a:pt x="335" y="82"/>
                  </a:cubicBezTo>
                  <a:lnTo>
                    <a:pt x="335" y="82"/>
                  </a:lnTo>
                  <a:cubicBezTo>
                    <a:pt x="334" y="83"/>
                    <a:pt x="332" y="83"/>
                    <a:pt x="330" y="82"/>
                  </a:cubicBezTo>
                  <a:cubicBezTo>
                    <a:pt x="329" y="80"/>
                    <a:pt x="329" y="78"/>
                    <a:pt x="330" y="77"/>
                  </a:cubicBezTo>
                  <a:close/>
                  <a:moveTo>
                    <a:pt x="340" y="69"/>
                  </a:moveTo>
                  <a:lnTo>
                    <a:pt x="340" y="69"/>
                  </a:lnTo>
                  <a:cubicBezTo>
                    <a:pt x="341" y="68"/>
                    <a:pt x="343" y="68"/>
                    <a:pt x="345" y="69"/>
                  </a:cubicBezTo>
                  <a:cubicBezTo>
                    <a:pt x="346" y="71"/>
                    <a:pt x="346" y="73"/>
                    <a:pt x="345" y="74"/>
                  </a:cubicBezTo>
                  <a:lnTo>
                    <a:pt x="345" y="74"/>
                  </a:lnTo>
                  <a:cubicBezTo>
                    <a:pt x="343" y="75"/>
                    <a:pt x="341" y="75"/>
                    <a:pt x="340" y="74"/>
                  </a:cubicBezTo>
                  <a:cubicBezTo>
                    <a:pt x="339" y="73"/>
                    <a:pt x="339" y="71"/>
                    <a:pt x="340" y="69"/>
                  </a:cubicBezTo>
                  <a:close/>
                  <a:moveTo>
                    <a:pt x="350" y="62"/>
                  </a:moveTo>
                  <a:lnTo>
                    <a:pt x="350" y="62"/>
                  </a:lnTo>
                  <a:cubicBezTo>
                    <a:pt x="351" y="61"/>
                    <a:pt x="353" y="61"/>
                    <a:pt x="355" y="62"/>
                  </a:cubicBezTo>
                  <a:cubicBezTo>
                    <a:pt x="356" y="63"/>
                    <a:pt x="356" y="65"/>
                    <a:pt x="355" y="66"/>
                  </a:cubicBezTo>
                  <a:lnTo>
                    <a:pt x="355" y="66"/>
                  </a:lnTo>
                  <a:cubicBezTo>
                    <a:pt x="353" y="68"/>
                    <a:pt x="351" y="68"/>
                    <a:pt x="350" y="66"/>
                  </a:cubicBezTo>
                  <a:cubicBezTo>
                    <a:pt x="349" y="65"/>
                    <a:pt x="349" y="63"/>
                    <a:pt x="350" y="62"/>
                  </a:cubicBezTo>
                  <a:close/>
                  <a:moveTo>
                    <a:pt x="360" y="55"/>
                  </a:moveTo>
                  <a:lnTo>
                    <a:pt x="360" y="55"/>
                  </a:lnTo>
                  <a:cubicBezTo>
                    <a:pt x="362" y="54"/>
                    <a:pt x="364" y="54"/>
                    <a:pt x="365" y="55"/>
                  </a:cubicBezTo>
                  <a:cubicBezTo>
                    <a:pt x="366" y="56"/>
                    <a:pt x="366" y="58"/>
                    <a:pt x="365" y="59"/>
                  </a:cubicBezTo>
                  <a:lnTo>
                    <a:pt x="365" y="59"/>
                  </a:lnTo>
                  <a:cubicBezTo>
                    <a:pt x="364" y="61"/>
                    <a:pt x="362" y="61"/>
                    <a:pt x="360" y="59"/>
                  </a:cubicBezTo>
                  <a:cubicBezTo>
                    <a:pt x="359" y="58"/>
                    <a:pt x="359" y="56"/>
                    <a:pt x="360" y="55"/>
                  </a:cubicBezTo>
                  <a:close/>
                  <a:moveTo>
                    <a:pt x="371" y="48"/>
                  </a:moveTo>
                  <a:lnTo>
                    <a:pt x="371" y="48"/>
                  </a:lnTo>
                  <a:cubicBezTo>
                    <a:pt x="372" y="47"/>
                    <a:pt x="374" y="47"/>
                    <a:pt x="375" y="48"/>
                  </a:cubicBezTo>
                  <a:cubicBezTo>
                    <a:pt x="376" y="49"/>
                    <a:pt x="376" y="51"/>
                    <a:pt x="375" y="52"/>
                  </a:cubicBezTo>
                  <a:lnTo>
                    <a:pt x="375" y="52"/>
                  </a:lnTo>
                  <a:cubicBezTo>
                    <a:pt x="374" y="54"/>
                    <a:pt x="372" y="54"/>
                    <a:pt x="371" y="52"/>
                  </a:cubicBezTo>
                  <a:cubicBezTo>
                    <a:pt x="370" y="51"/>
                    <a:pt x="370" y="49"/>
                    <a:pt x="371" y="48"/>
                  </a:cubicBezTo>
                  <a:close/>
                  <a:moveTo>
                    <a:pt x="382" y="42"/>
                  </a:moveTo>
                  <a:lnTo>
                    <a:pt x="382" y="42"/>
                  </a:lnTo>
                  <a:cubicBezTo>
                    <a:pt x="383" y="40"/>
                    <a:pt x="385" y="40"/>
                    <a:pt x="386" y="42"/>
                  </a:cubicBezTo>
                  <a:cubicBezTo>
                    <a:pt x="387" y="43"/>
                    <a:pt x="387" y="45"/>
                    <a:pt x="386" y="46"/>
                  </a:cubicBezTo>
                  <a:lnTo>
                    <a:pt x="386" y="46"/>
                  </a:lnTo>
                  <a:cubicBezTo>
                    <a:pt x="385" y="47"/>
                    <a:pt x="383" y="47"/>
                    <a:pt x="382" y="46"/>
                  </a:cubicBezTo>
                  <a:cubicBezTo>
                    <a:pt x="380" y="45"/>
                    <a:pt x="380" y="43"/>
                    <a:pt x="382" y="42"/>
                  </a:cubicBezTo>
                  <a:close/>
                  <a:moveTo>
                    <a:pt x="392" y="35"/>
                  </a:moveTo>
                  <a:lnTo>
                    <a:pt x="392" y="35"/>
                  </a:lnTo>
                  <a:cubicBezTo>
                    <a:pt x="394" y="34"/>
                    <a:pt x="396" y="34"/>
                    <a:pt x="397" y="35"/>
                  </a:cubicBezTo>
                  <a:cubicBezTo>
                    <a:pt x="398" y="37"/>
                    <a:pt x="398" y="39"/>
                    <a:pt x="397" y="40"/>
                  </a:cubicBezTo>
                  <a:lnTo>
                    <a:pt x="397" y="40"/>
                  </a:lnTo>
                  <a:cubicBezTo>
                    <a:pt x="396" y="41"/>
                    <a:pt x="394" y="41"/>
                    <a:pt x="392" y="40"/>
                  </a:cubicBezTo>
                  <a:cubicBezTo>
                    <a:pt x="391" y="39"/>
                    <a:pt x="391" y="37"/>
                    <a:pt x="392" y="35"/>
                  </a:cubicBezTo>
                  <a:close/>
                  <a:moveTo>
                    <a:pt x="404" y="30"/>
                  </a:moveTo>
                  <a:lnTo>
                    <a:pt x="404" y="30"/>
                  </a:lnTo>
                  <a:cubicBezTo>
                    <a:pt x="405" y="29"/>
                    <a:pt x="407" y="29"/>
                    <a:pt x="408" y="30"/>
                  </a:cubicBezTo>
                  <a:cubicBezTo>
                    <a:pt x="409" y="32"/>
                    <a:pt x="409" y="34"/>
                    <a:pt x="408" y="35"/>
                  </a:cubicBezTo>
                  <a:lnTo>
                    <a:pt x="408" y="35"/>
                  </a:lnTo>
                  <a:cubicBezTo>
                    <a:pt x="406" y="36"/>
                    <a:pt x="404" y="35"/>
                    <a:pt x="403" y="34"/>
                  </a:cubicBezTo>
                  <a:cubicBezTo>
                    <a:pt x="402" y="33"/>
                    <a:pt x="403" y="31"/>
                    <a:pt x="404" y="30"/>
                  </a:cubicBezTo>
                  <a:close/>
                  <a:moveTo>
                    <a:pt x="415" y="24"/>
                  </a:moveTo>
                  <a:lnTo>
                    <a:pt x="415" y="24"/>
                  </a:lnTo>
                  <a:cubicBezTo>
                    <a:pt x="417" y="23"/>
                    <a:pt x="419" y="24"/>
                    <a:pt x="420" y="25"/>
                  </a:cubicBezTo>
                  <a:cubicBezTo>
                    <a:pt x="421" y="26"/>
                    <a:pt x="421" y="28"/>
                    <a:pt x="419" y="29"/>
                  </a:cubicBezTo>
                  <a:lnTo>
                    <a:pt x="419" y="29"/>
                  </a:lnTo>
                  <a:cubicBezTo>
                    <a:pt x="418" y="30"/>
                    <a:pt x="416" y="30"/>
                    <a:pt x="415" y="29"/>
                  </a:cubicBezTo>
                  <a:cubicBezTo>
                    <a:pt x="414" y="27"/>
                    <a:pt x="414" y="25"/>
                    <a:pt x="415" y="24"/>
                  </a:cubicBezTo>
                  <a:close/>
                  <a:moveTo>
                    <a:pt x="427" y="19"/>
                  </a:moveTo>
                  <a:lnTo>
                    <a:pt x="427" y="19"/>
                  </a:lnTo>
                  <a:cubicBezTo>
                    <a:pt x="429" y="19"/>
                    <a:pt x="431" y="19"/>
                    <a:pt x="432" y="21"/>
                  </a:cubicBezTo>
                  <a:cubicBezTo>
                    <a:pt x="432" y="22"/>
                    <a:pt x="432" y="24"/>
                    <a:pt x="430" y="25"/>
                  </a:cubicBezTo>
                  <a:lnTo>
                    <a:pt x="430" y="25"/>
                  </a:lnTo>
                  <a:cubicBezTo>
                    <a:pt x="429" y="26"/>
                    <a:pt x="427" y="25"/>
                    <a:pt x="426" y="24"/>
                  </a:cubicBezTo>
                  <a:cubicBezTo>
                    <a:pt x="425" y="22"/>
                    <a:pt x="426" y="20"/>
                    <a:pt x="427" y="19"/>
                  </a:cubicBezTo>
                  <a:close/>
                  <a:moveTo>
                    <a:pt x="439" y="15"/>
                  </a:moveTo>
                  <a:lnTo>
                    <a:pt x="439" y="15"/>
                  </a:lnTo>
                  <a:cubicBezTo>
                    <a:pt x="441" y="14"/>
                    <a:pt x="443" y="15"/>
                    <a:pt x="443" y="17"/>
                  </a:cubicBezTo>
                  <a:cubicBezTo>
                    <a:pt x="444" y="18"/>
                    <a:pt x="444" y="20"/>
                    <a:pt x="442" y="21"/>
                  </a:cubicBezTo>
                  <a:lnTo>
                    <a:pt x="442" y="21"/>
                  </a:lnTo>
                  <a:cubicBezTo>
                    <a:pt x="440" y="22"/>
                    <a:pt x="439" y="21"/>
                    <a:pt x="438" y="19"/>
                  </a:cubicBezTo>
                  <a:cubicBezTo>
                    <a:pt x="437" y="18"/>
                    <a:pt x="438" y="16"/>
                    <a:pt x="439" y="15"/>
                  </a:cubicBezTo>
                  <a:close/>
                  <a:moveTo>
                    <a:pt x="452" y="11"/>
                  </a:moveTo>
                  <a:lnTo>
                    <a:pt x="452" y="11"/>
                  </a:lnTo>
                  <a:cubicBezTo>
                    <a:pt x="453" y="11"/>
                    <a:pt x="455" y="11"/>
                    <a:pt x="455" y="13"/>
                  </a:cubicBezTo>
                  <a:cubicBezTo>
                    <a:pt x="456" y="15"/>
                    <a:pt x="455" y="17"/>
                    <a:pt x="453" y="17"/>
                  </a:cubicBezTo>
                  <a:lnTo>
                    <a:pt x="453" y="17"/>
                  </a:lnTo>
                  <a:cubicBezTo>
                    <a:pt x="452" y="18"/>
                    <a:pt x="450" y="17"/>
                    <a:pt x="450" y="15"/>
                  </a:cubicBezTo>
                  <a:cubicBezTo>
                    <a:pt x="449" y="13"/>
                    <a:pt x="450" y="12"/>
                    <a:pt x="452" y="11"/>
                  </a:cubicBezTo>
                  <a:close/>
                  <a:moveTo>
                    <a:pt x="464" y="8"/>
                  </a:moveTo>
                  <a:lnTo>
                    <a:pt x="464" y="8"/>
                  </a:lnTo>
                  <a:cubicBezTo>
                    <a:pt x="465" y="7"/>
                    <a:pt x="467" y="8"/>
                    <a:pt x="468" y="10"/>
                  </a:cubicBezTo>
                  <a:cubicBezTo>
                    <a:pt x="468" y="12"/>
                    <a:pt x="467" y="13"/>
                    <a:pt x="466" y="14"/>
                  </a:cubicBezTo>
                  <a:lnTo>
                    <a:pt x="466" y="14"/>
                  </a:lnTo>
                  <a:cubicBezTo>
                    <a:pt x="464" y="14"/>
                    <a:pt x="462" y="14"/>
                    <a:pt x="462" y="12"/>
                  </a:cubicBezTo>
                  <a:cubicBezTo>
                    <a:pt x="461" y="10"/>
                    <a:pt x="462" y="9"/>
                    <a:pt x="464" y="8"/>
                  </a:cubicBezTo>
                  <a:close/>
                  <a:moveTo>
                    <a:pt x="476" y="5"/>
                  </a:moveTo>
                  <a:lnTo>
                    <a:pt x="476" y="5"/>
                  </a:lnTo>
                  <a:cubicBezTo>
                    <a:pt x="478" y="5"/>
                    <a:pt x="480" y="6"/>
                    <a:pt x="480" y="8"/>
                  </a:cubicBezTo>
                  <a:cubicBezTo>
                    <a:pt x="480" y="9"/>
                    <a:pt x="479" y="11"/>
                    <a:pt x="477" y="11"/>
                  </a:cubicBezTo>
                  <a:lnTo>
                    <a:pt x="477" y="11"/>
                  </a:lnTo>
                  <a:cubicBezTo>
                    <a:pt x="476" y="11"/>
                    <a:pt x="474" y="10"/>
                    <a:pt x="474" y="9"/>
                  </a:cubicBezTo>
                  <a:cubicBezTo>
                    <a:pt x="473" y="7"/>
                    <a:pt x="475" y="5"/>
                    <a:pt x="476" y="5"/>
                  </a:cubicBezTo>
                  <a:close/>
                  <a:moveTo>
                    <a:pt x="489" y="3"/>
                  </a:moveTo>
                  <a:lnTo>
                    <a:pt x="489" y="3"/>
                  </a:lnTo>
                  <a:cubicBezTo>
                    <a:pt x="490" y="3"/>
                    <a:pt x="492" y="4"/>
                    <a:pt x="492" y="6"/>
                  </a:cubicBezTo>
                  <a:cubicBezTo>
                    <a:pt x="493" y="7"/>
                    <a:pt x="491" y="9"/>
                    <a:pt x="490" y="9"/>
                  </a:cubicBezTo>
                  <a:lnTo>
                    <a:pt x="490" y="9"/>
                  </a:lnTo>
                  <a:cubicBezTo>
                    <a:pt x="488" y="10"/>
                    <a:pt x="486" y="8"/>
                    <a:pt x="486" y="7"/>
                  </a:cubicBezTo>
                  <a:cubicBezTo>
                    <a:pt x="486" y="5"/>
                    <a:pt x="487" y="3"/>
                    <a:pt x="489" y="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398" name="Group 1073"/>
            <p:cNvGrpSpPr>
              <a:grpSpLocks/>
            </p:cNvGrpSpPr>
            <p:nvPr/>
          </p:nvGrpSpPr>
          <p:grpSpPr bwMode="auto">
            <a:xfrm>
              <a:off x="3431" y="1988"/>
              <a:ext cx="13" cy="32"/>
              <a:chOff x="3431" y="1988"/>
              <a:chExt cx="13" cy="32"/>
            </a:xfrm>
          </p:grpSpPr>
          <p:sp>
            <p:nvSpPr>
              <p:cNvPr id="51689" name="Oval 1071"/>
              <p:cNvSpPr>
                <a:spLocks noChangeArrowheads="1"/>
              </p:cNvSpPr>
              <p:nvPr/>
            </p:nvSpPr>
            <p:spPr bwMode="auto">
              <a:xfrm>
                <a:off x="3431" y="1988"/>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0" name="Oval 1072"/>
              <p:cNvSpPr>
                <a:spLocks noChangeArrowheads="1"/>
              </p:cNvSpPr>
              <p:nvPr/>
            </p:nvSpPr>
            <p:spPr bwMode="auto">
              <a:xfrm>
                <a:off x="3431" y="1988"/>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399" name="Group 1076"/>
            <p:cNvGrpSpPr>
              <a:grpSpLocks/>
            </p:cNvGrpSpPr>
            <p:nvPr/>
          </p:nvGrpSpPr>
          <p:grpSpPr bwMode="auto">
            <a:xfrm>
              <a:off x="4052" y="2127"/>
              <a:ext cx="14" cy="31"/>
              <a:chOff x="4052" y="2127"/>
              <a:chExt cx="14" cy="31"/>
            </a:xfrm>
          </p:grpSpPr>
          <p:sp>
            <p:nvSpPr>
              <p:cNvPr id="51687" name="Oval 1074"/>
              <p:cNvSpPr>
                <a:spLocks noChangeArrowheads="1"/>
              </p:cNvSpPr>
              <p:nvPr/>
            </p:nvSpPr>
            <p:spPr bwMode="auto">
              <a:xfrm>
                <a:off x="4052" y="2127"/>
                <a:ext cx="14" cy="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88" name="Oval 1075"/>
              <p:cNvSpPr>
                <a:spLocks noChangeArrowheads="1"/>
              </p:cNvSpPr>
              <p:nvPr/>
            </p:nvSpPr>
            <p:spPr bwMode="auto">
              <a:xfrm>
                <a:off x="4052" y="2127"/>
                <a:ext cx="14"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00" name="Group 1079"/>
            <p:cNvGrpSpPr>
              <a:grpSpLocks/>
            </p:cNvGrpSpPr>
            <p:nvPr/>
          </p:nvGrpSpPr>
          <p:grpSpPr bwMode="auto">
            <a:xfrm>
              <a:off x="4498" y="2233"/>
              <a:ext cx="12" cy="32"/>
              <a:chOff x="4498" y="2233"/>
              <a:chExt cx="12" cy="32"/>
            </a:xfrm>
          </p:grpSpPr>
          <p:sp>
            <p:nvSpPr>
              <p:cNvPr id="51685" name="Oval 1077"/>
              <p:cNvSpPr>
                <a:spLocks noChangeArrowheads="1"/>
              </p:cNvSpPr>
              <p:nvPr/>
            </p:nvSpPr>
            <p:spPr bwMode="auto">
              <a:xfrm>
                <a:off x="4498" y="2233"/>
                <a:ext cx="12"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86" name="Oval 1078"/>
              <p:cNvSpPr>
                <a:spLocks noChangeArrowheads="1"/>
              </p:cNvSpPr>
              <p:nvPr/>
            </p:nvSpPr>
            <p:spPr bwMode="auto">
              <a:xfrm>
                <a:off x="4498" y="2233"/>
                <a:ext cx="12"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01" name="Line 1080"/>
            <p:cNvSpPr>
              <a:spLocks noChangeShapeType="1"/>
            </p:cNvSpPr>
            <p:nvPr/>
          </p:nvSpPr>
          <p:spPr bwMode="auto">
            <a:xfrm flipV="1">
              <a:off x="2912" y="2047"/>
              <a:ext cx="734" cy="468"/>
            </a:xfrm>
            <a:prstGeom prst="line">
              <a:avLst/>
            </a:prstGeom>
            <a:noFill/>
            <a:ln w="7938" cap="rnd">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02" name="Freeform 1081"/>
            <p:cNvSpPr>
              <a:spLocks noEditPoints="1"/>
            </p:cNvSpPr>
            <p:nvPr/>
          </p:nvSpPr>
          <p:spPr bwMode="auto">
            <a:xfrm>
              <a:off x="3457" y="1033"/>
              <a:ext cx="584" cy="134"/>
            </a:xfrm>
            <a:custGeom>
              <a:avLst/>
              <a:gdLst>
                <a:gd name="T0" fmla="*/ 735 w 775"/>
                <a:gd name="T1" fmla="*/ 184 h 210"/>
                <a:gd name="T2" fmla="*/ 714 w 775"/>
                <a:gd name="T3" fmla="*/ 183 h 210"/>
                <a:gd name="T4" fmla="*/ 701 w 775"/>
                <a:gd name="T5" fmla="*/ 184 h 210"/>
                <a:gd name="T6" fmla="*/ 706 w 775"/>
                <a:gd name="T7" fmla="*/ 181 h 210"/>
                <a:gd name="T8" fmla="*/ 686 w 775"/>
                <a:gd name="T9" fmla="*/ 172 h 210"/>
                <a:gd name="T10" fmla="*/ 668 w 775"/>
                <a:gd name="T11" fmla="*/ 177 h 210"/>
                <a:gd name="T12" fmla="*/ 668 w 775"/>
                <a:gd name="T13" fmla="*/ 177 h 210"/>
                <a:gd name="T14" fmla="*/ 654 w 775"/>
                <a:gd name="T15" fmla="*/ 165 h 210"/>
                <a:gd name="T16" fmla="*/ 633 w 775"/>
                <a:gd name="T17" fmla="*/ 164 h 210"/>
                <a:gd name="T18" fmla="*/ 620 w 775"/>
                <a:gd name="T19" fmla="*/ 165 h 210"/>
                <a:gd name="T20" fmla="*/ 625 w 775"/>
                <a:gd name="T21" fmla="*/ 162 h 210"/>
                <a:gd name="T22" fmla="*/ 605 w 775"/>
                <a:gd name="T23" fmla="*/ 153 h 210"/>
                <a:gd name="T24" fmla="*/ 587 w 775"/>
                <a:gd name="T25" fmla="*/ 157 h 210"/>
                <a:gd name="T26" fmla="*/ 587 w 775"/>
                <a:gd name="T27" fmla="*/ 157 h 210"/>
                <a:gd name="T28" fmla="*/ 573 w 775"/>
                <a:gd name="T29" fmla="*/ 145 h 210"/>
                <a:gd name="T30" fmla="*/ 551 w 775"/>
                <a:gd name="T31" fmla="*/ 145 h 210"/>
                <a:gd name="T32" fmla="*/ 539 w 775"/>
                <a:gd name="T33" fmla="*/ 146 h 210"/>
                <a:gd name="T34" fmla="*/ 543 w 775"/>
                <a:gd name="T35" fmla="*/ 142 h 210"/>
                <a:gd name="T36" fmla="*/ 524 w 775"/>
                <a:gd name="T37" fmla="*/ 134 h 210"/>
                <a:gd name="T38" fmla="*/ 506 w 775"/>
                <a:gd name="T39" fmla="*/ 138 h 210"/>
                <a:gd name="T40" fmla="*/ 506 w 775"/>
                <a:gd name="T41" fmla="*/ 138 h 210"/>
                <a:gd name="T42" fmla="*/ 492 w 775"/>
                <a:gd name="T43" fmla="*/ 126 h 210"/>
                <a:gd name="T44" fmla="*/ 470 w 775"/>
                <a:gd name="T45" fmla="*/ 125 h 210"/>
                <a:gd name="T46" fmla="*/ 457 w 775"/>
                <a:gd name="T47" fmla="*/ 126 h 210"/>
                <a:gd name="T48" fmla="*/ 462 w 775"/>
                <a:gd name="T49" fmla="*/ 123 h 210"/>
                <a:gd name="T50" fmla="*/ 443 w 775"/>
                <a:gd name="T51" fmla="*/ 114 h 210"/>
                <a:gd name="T52" fmla="*/ 425 w 775"/>
                <a:gd name="T53" fmla="*/ 119 h 210"/>
                <a:gd name="T54" fmla="*/ 425 w 775"/>
                <a:gd name="T55" fmla="*/ 119 h 210"/>
                <a:gd name="T56" fmla="*/ 410 w 775"/>
                <a:gd name="T57" fmla="*/ 107 h 210"/>
                <a:gd name="T58" fmla="*/ 389 w 775"/>
                <a:gd name="T59" fmla="*/ 106 h 210"/>
                <a:gd name="T60" fmla="*/ 376 w 775"/>
                <a:gd name="T61" fmla="*/ 107 h 210"/>
                <a:gd name="T62" fmla="*/ 381 w 775"/>
                <a:gd name="T63" fmla="*/ 104 h 210"/>
                <a:gd name="T64" fmla="*/ 362 w 775"/>
                <a:gd name="T65" fmla="*/ 95 h 210"/>
                <a:gd name="T66" fmla="*/ 344 w 775"/>
                <a:gd name="T67" fmla="*/ 99 h 210"/>
                <a:gd name="T68" fmla="*/ 344 w 775"/>
                <a:gd name="T69" fmla="*/ 99 h 210"/>
                <a:gd name="T70" fmla="*/ 329 w 775"/>
                <a:gd name="T71" fmla="*/ 87 h 210"/>
                <a:gd name="T72" fmla="*/ 308 w 775"/>
                <a:gd name="T73" fmla="*/ 87 h 210"/>
                <a:gd name="T74" fmla="*/ 295 w 775"/>
                <a:gd name="T75" fmla="*/ 88 h 210"/>
                <a:gd name="T76" fmla="*/ 300 w 775"/>
                <a:gd name="T77" fmla="*/ 85 h 210"/>
                <a:gd name="T78" fmla="*/ 281 w 775"/>
                <a:gd name="T79" fmla="*/ 76 h 210"/>
                <a:gd name="T80" fmla="*/ 263 w 775"/>
                <a:gd name="T81" fmla="*/ 80 h 210"/>
                <a:gd name="T82" fmla="*/ 263 w 775"/>
                <a:gd name="T83" fmla="*/ 80 h 210"/>
                <a:gd name="T84" fmla="*/ 248 w 775"/>
                <a:gd name="T85" fmla="*/ 68 h 210"/>
                <a:gd name="T86" fmla="*/ 227 w 775"/>
                <a:gd name="T87" fmla="*/ 67 h 210"/>
                <a:gd name="T88" fmla="*/ 214 w 775"/>
                <a:gd name="T89" fmla="*/ 69 h 210"/>
                <a:gd name="T90" fmla="*/ 219 w 775"/>
                <a:gd name="T91" fmla="*/ 65 h 210"/>
                <a:gd name="T92" fmla="*/ 199 w 775"/>
                <a:gd name="T93" fmla="*/ 57 h 210"/>
                <a:gd name="T94" fmla="*/ 182 w 775"/>
                <a:gd name="T95" fmla="*/ 61 h 210"/>
                <a:gd name="T96" fmla="*/ 182 w 775"/>
                <a:gd name="T97" fmla="*/ 61 h 210"/>
                <a:gd name="T98" fmla="*/ 167 w 775"/>
                <a:gd name="T99" fmla="*/ 49 h 210"/>
                <a:gd name="T100" fmla="*/ 146 w 775"/>
                <a:gd name="T101" fmla="*/ 48 h 210"/>
                <a:gd name="T102" fmla="*/ 133 w 775"/>
                <a:gd name="T103" fmla="*/ 49 h 210"/>
                <a:gd name="T104" fmla="*/ 138 w 775"/>
                <a:gd name="T105" fmla="*/ 46 h 210"/>
                <a:gd name="T106" fmla="*/ 118 w 775"/>
                <a:gd name="T107" fmla="*/ 37 h 210"/>
                <a:gd name="T108" fmla="*/ 101 w 775"/>
                <a:gd name="T109" fmla="*/ 42 h 210"/>
                <a:gd name="T110" fmla="*/ 101 w 775"/>
                <a:gd name="T111" fmla="*/ 42 h 210"/>
                <a:gd name="T112" fmla="*/ 86 w 775"/>
                <a:gd name="T113" fmla="*/ 29 h 210"/>
                <a:gd name="T114" fmla="*/ 65 w 775"/>
                <a:gd name="T115" fmla="*/ 29 h 210"/>
                <a:gd name="T116" fmla="*/ 52 w 775"/>
                <a:gd name="T117" fmla="*/ 30 h 210"/>
                <a:gd name="T118" fmla="*/ 57 w 775"/>
                <a:gd name="T119" fmla="*/ 27 h 210"/>
                <a:gd name="T120" fmla="*/ 732 w 775"/>
                <a:gd name="T121" fmla="*/ 16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5" h="210">
                  <a:moveTo>
                    <a:pt x="733" y="192"/>
                  </a:moveTo>
                  <a:lnTo>
                    <a:pt x="733" y="192"/>
                  </a:lnTo>
                  <a:cubicBezTo>
                    <a:pt x="731" y="192"/>
                    <a:pt x="730" y="189"/>
                    <a:pt x="730" y="187"/>
                  </a:cubicBezTo>
                  <a:cubicBezTo>
                    <a:pt x="730" y="185"/>
                    <a:pt x="733" y="183"/>
                    <a:pt x="735" y="184"/>
                  </a:cubicBezTo>
                  <a:lnTo>
                    <a:pt x="735" y="184"/>
                  </a:lnTo>
                  <a:cubicBezTo>
                    <a:pt x="737" y="184"/>
                    <a:pt x="739" y="187"/>
                    <a:pt x="738" y="189"/>
                  </a:cubicBezTo>
                  <a:cubicBezTo>
                    <a:pt x="738" y="191"/>
                    <a:pt x="735" y="192"/>
                    <a:pt x="733" y="192"/>
                  </a:cubicBezTo>
                  <a:close/>
                  <a:moveTo>
                    <a:pt x="717" y="188"/>
                  </a:moveTo>
                  <a:lnTo>
                    <a:pt x="717" y="188"/>
                  </a:lnTo>
                  <a:cubicBezTo>
                    <a:pt x="715" y="188"/>
                    <a:pt x="713" y="186"/>
                    <a:pt x="714" y="183"/>
                  </a:cubicBezTo>
                  <a:cubicBezTo>
                    <a:pt x="714" y="181"/>
                    <a:pt x="716" y="180"/>
                    <a:pt x="719" y="180"/>
                  </a:cubicBezTo>
                  <a:lnTo>
                    <a:pt x="719" y="180"/>
                  </a:lnTo>
                  <a:cubicBezTo>
                    <a:pt x="721" y="180"/>
                    <a:pt x="722" y="183"/>
                    <a:pt x="722" y="185"/>
                  </a:cubicBezTo>
                  <a:cubicBezTo>
                    <a:pt x="721" y="187"/>
                    <a:pt x="719" y="189"/>
                    <a:pt x="717" y="188"/>
                  </a:cubicBezTo>
                  <a:close/>
                  <a:moveTo>
                    <a:pt x="701" y="184"/>
                  </a:moveTo>
                  <a:lnTo>
                    <a:pt x="701" y="184"/>
                  </a:lnTo>
                  <a:cubicBezTo>
                    <a:pt x="699" y="184"/>
                    <a:pt x="697" y="182"/>
                    <a:pt x="698" y="179"/>
                  </a:cubicBezTo>
                  <a:cubicBezTo>
                    <a:pt x="698" y="177"/>
                    <a:pt x="700" y="176"/>
                    <a:pt x="702" y="176"/>
                  </a:cubicBezTo>
                  <a:lnTo>
                    <a:pt x="702" y="176"/>
                  </a:lnTo>
                  <a:cubicBezTo>
                    <a:pt x="705" y="177"/>
                    <a:pt x="706" y="179"/>
                    <a:pt x="706" y="181"/>
                  </a:cubicBezTo>
                  <a:cubicBezTo>
                    <a:pt x="705" y="183"/>
                    <a:pt x="703" y="185"/>
                    <a:pt x="701" y="184"/>
                  </a:cubicBezTo>
                  <a:close/>
                  <a:moveTo>
                    <a:pt x="685" y="180"/>
                  </a:moveTo>
                  <a:lnTo>
                    <a:pt x="685" y="180"/>
                  </a:lnTo>
                  <a:cubicBezTo>
                    <a:pt x="682" y="180"/>
                    <a:pt x="681" y="178"/>
                    <a:pt x="681" y="176"/>
                  </a:cubicBezTo>
                  <a:cubicBezTo>
                    <a:pt x="682" y="173"/>
                    <a:pt x="684" y="172"/>
                    <a:pt x="686" y="172"/>
                  </a:cubicBezTo>
                  <a:lnTo>
                    <a:pt x="686" y="172"/>
                  </a:lnTo>
                  <a:cubicBezTo>
                    <a:pt x="688" y="173"/>
                    <a:pt x="690" y="175"/>
                    <a:pt x="689" y="177"/>
                  </a:cubicBezTo>
                  <a:cubicBezTo>
                    <a:pt x="689" y="179"/>
                    <a:pt x="687" y="181"/>
                    <a:pt x="685" y="180"/>
                  </a:cubicBezTo>
                  <a:close/>
                  <a:moveTo>
                    <a:pt x="668" y="177"/>
                  </a:moveTo>
                  <a:lnTo>
                    <a:pt x="668" y="177"/>
                  </a:lnTo>
                  <a:cubicBezTo>
                    <a:pt x="666" y="176"/>
                    <a:pt x="665" y="174"/>
                    <a:pt x="665" y="172"/>
                  </a:cubicBezTo>
                  <a:cubicBezTo>
                    <a:pt x="666" y="169"/>
                    <a:pt x="668" y="168"/>
                    <a:pt x="670" y="168"/>
                  </a:cubicBezTo>
                  <a:lnTo>
                    <a:pt x="670" y="168"/>
                  </a:lnTo>
                  <a:cubicBezTo>
                    <a:pt x="672" y="169"/>
                    <a:pt x="674" y="171"/>
                    <a:pt x="673" y="173"/>
                  </a:cubicBezTo>
                  <a:cubicBezTo>
                    <a:pt x="673" y="176"/>
                    <a:pt x="671" y="177"/>
                    <a:pt x="668" y="177"/>
                  </a:cubicBezTo>
                  <a:close/>
                  <a:moveTo>
                    <a:pt x="652" y="173"/>
                  </a:moveTo>
                  <a:lnTo>
                    <a:pt x="652" y="173"/>
                  </a:lnTo>
                  <a:cubicBezTo>
                    <a:pt x="650" y="172"/>
                    <a:pt x="648" y="170"/>
                    <a:pt x="649" y="168"/>
                  </a:cubicBezTo>
                  <a:cubicBezTo>
                    <a:pt x="649" y="166"/>
                    <a:pt x="651" y="164"/>
                    <a:pt x="654" y="165"/>
                  </a:cubicBezTo>
                  <a:lnTo>
                    <a:pt x="654" y="165"/>
                  </a:lnTo>
                  <a:cubicBezTo>
                    <a:pt x="656" y="165"/>
                    <a:pt x="657" y="167"/>
                    <a:pt x="657" y="169"/>
                  </a:cubicBezTo>
                  <a:cubicBezTo>
                    <a:pt x="657" y="172"/>
                    <a:pt x="654" y="173"/>
                    <a:pt x="652" y="173"/>
                  </a:cubicBezTo>
                  <a:close/>
                  <a:moveTo>
                    <a:pt x="636" y="169"/>
                  </a:moveTo>
                  <a:lnTo>
                    <a:pt x="636" y="169"/>
                  </a:lnTo>
                  <a:cubicBezTo>
                    <a:pt x="634" y="168"/>
                    <a:pt x="632" y="166"/>
                    <a:pt x="633" y="164"/>
                  </a:cubicBezTo>
                  <a:cubicBezTo>
                    <a:pt x="633" y="162"/>
                    <a:pt x="635" y="160"/>
                    <a:pt x="638" y="161"/>
                  </a:cubicBezTo>
                  <a:lnTo>
                    <a:pt x="638" y="161"/>
                  </a:lnTo>
                  <a:cubicBezTo>
                    <a:pt x="640" y="161"/>
                    <a:pt x="641" y="163"/>
                    <a:pt x="641" y="166"/>
                  </a:cubicBezTo>
                  <a:cubicBezTo>
                    <a:pt x="640" y="168"/>
                    <a:pt x="638" y="169"/>
                    <a:pt x="636" y="169"/>
                  </a:cubicBezTo>
                  <a:close/>
                  <a:moveTo>
                    <a:pt x="620" y="165"/>
                  </a:moveTo>
                  <a:lnTo>
                    <a:pt x="620" y="165"/>
                  </a:lnTo>
                  <a:cubicBezTo>
                    <a:pt x="617" y="165"/>
                    <a:pt x="616" y="162"/>
                    <a:pt x="616" y="160"/>
                  </a:cubicBezTo>
                  <a:cubicBezTo>
                    <a:pt x="617" y="158"/>
                    <a:pt x="619" y="156"/>
                    <a:pt x="621" y="157"/>
                  </a:cubicBezTo>
                  <a:lnTo>
                    <a:pt x="621" y="157"/>
                  </a:lnTo>
                  <a:cubicBezTo>
                    <a:pt x="624" y="157"/>
                    <a:pt x="625" y="159"/>
                    <a:pt x="625" y="162"/>
                  </a:cubicBezTo>
                  <a:cubicBezTo>
                    <a:pt x="624" y="164"/>
                    <a:pt x="622" y="165"/>
                    <a:pt x="620" y="165"/>
                  </a:cubicBezTo>
                  <a:close/>
                  <a:moveTo>
                    <a:pt x="603" y="161"/>
                  </a:moveTo>
                  <a:lnTo>
                    <a:pt x="603" y="161"/>
                  </a:lnTo>
                  <a:cubicBezTo>
                    <a:pt x="601" y="161"/>
                    <a:pt x="600" y="159"/>
                    <a:pt x="600" y="156"/>
                  </a:cubicBezTo>
                  <a:cubicBezTo>
                    <a:pt x="601" y="154"/>
                    <a:pt x="603" y="153"/>
                    <a:pt x="605" y="153"/>
                  </a:cubicBezTo>
                  <a:lnTo>
                    <a:pt x="605" y="153"/>
                  </a:lnTo>
                  <a:cubicBezTo>
                    <a:pt x="607" y="153"/>
                    <a:pt x="609" y="156"/>
                    <a:pt x="608" y="158"/>
                  </a:cubicBezTo>
                  <a:cubicBezTo>
                    <a:pt x="608" y="160"/>
                    <a:pt x="606" y="162"/>
                    <a:pt x="603" y="161"/>
                  </a:cubicBezTo>
                  <a:close/>
                  <a:moveTo>
                    <a:pt x="587" y="157"/>
                  </a:moveTo>
                  <a:lnTo>
                    <a:pt x="587" y="157"/>
                  </a:lnTo>
                  <a:cubicBezTo>
                    <a:pt x="585" y="157"/>
                    <a:pt x="583" y="155"/>
                    <a:pt x="584" y="152"/>
                  </a:cubicBezTo>
                  <a:cubicBezTo>
                    <a:pt x="584" y="150"/>
                    <a:pt x="587" y="149"/>
                    <a:pt x="589" y="149"/>
                  </a:cubicBezTo>
                  <a:lnTo>
                    <a:pt x="589" y="149"/>
                  </a:lnTo>
                  <a:cubicBezTo>
                    <a:pt x="591" y="150"/>
                    <a:pt x="593" y="152"/>
                    <a:pt x="592" y="154"/>
                  </a:cubicBezTo>
                  <a:cubicBezTo>
                    <a:pt x="592" y="156"/>
                    <a:pt x="589" y="158"/>
                    <a:pt x="587" y="157"/>
                  </a:cubicBezTo>
                  <a:close/>
                  <a:moveTo>
                    <a:pt x="571" y="153"/>
                  </a:moveTo>
                  <a:lnTo>
                    <a:pt x="571" y="153"/>
                  </a:lnTo>
                  <a:cubicBezTo>
                    <a:pt x="569" y="153"/>
                    <a:pt x="567" y="151"/>
                    <a:pt x="568" y="149"/>
                  </a:cubicBezTo>
                  <a:cubicBezTo>
                    <a:pt x="568" y="146"/>
                    <a:pt x="570" y="145"/>
                    <a:pt x="573" y="145"/>
                  </a:cubicBezTo>
                  <a:lnTo>
                    <a:pt x="573" y="145"/>
                  </a:lnTo>
                  <a:cubicBezTo>
                    <a:pt x="575" y="146"/>
                    <a:pt x="576" y="148"/>
                    <a:pt x="576" y="150"/>
                  </a:cubicBezTo>
                  <a:cubicBezTo>
                    <a:pt x="575" y="152"/>
                    <a:pt x="573" y="154"/>
                    <a:pt x="571" y="153"/>
                  </a:cubicBezTo>
                  <a:close/>
                  <a:moveTo>
                    <a:pt x="555" y="150"/>
                  </a:moveTo>
                  <a:lnTo>
                    <a:pt x="555" y="150"/>
                  </a:lnTo>
                  <a:cubicBezTo>
                    <a:pt x="553" y="149"/>
                    <a:pt x="551" y="147"/>
                    <a:pt x="551" y="145"/>
                  </a:cubicBezTo>
                  <a:cubicBezTo>
                    <a:pt x="552" y="142"/>
                    <a:pt x="554" y="141"/>
                    <a:pt x="556" y="141"/>
                  </a:cubicBezTo>
                  <a:lnTo>
                    <a:pt x="556" y="141"/>
                  </a:lnTo>
                  <a:cubicBezTo>
                    <a:pt x="559" y="142"/>
                    <a:pt x="560" y="144"/>
                    <a:pt x="560" y="146"/>
                  </a:cubicBezTo>
                  <a:cubicBezTo>
                    <a:pt x="559" y="149"/>
                    <a:pt x="557" y="150"/>
                    <a:pt x="555" y="150"/>
                  </a:cubicBezTo>
                  <a:close/>
                  <a:moveTo>
                    <a:pt x="539" y="146"/>
                  </a:moveTo>
                  <a:lnTo>
                    <a:pt x="539" y="146"/>
                  </a:lnTo>
                  <a:cubicBezTo>
                    <a:pt x="536" y="145"/>
                    <a:pt x="535" y="143"/>
                    <a:pt x="535" y="141"/>
                  </a:cubicBezTo>
                  <a:cubicBezTo>
                    <a:pt x="536" y="139"/>
                    <a:pt x="538" y="137"/>
                    <a:pt x="540" y="138"/>
                  </a:cubicBezTo>
                  <a:lnTo>
                    <a:pt x="540" y="138"/>
                  </a:lnTo>
                  <a:cubicBezTo>
                    <a:pt x="542" y="138"/>
                    <a:pt x="544" y="140"/>
                    <a:pt x="543" y="142"/>
                  </a:cubicBezTo>
                  <a:cubicBezTo>
                    <a:pt x="543" y="145"/>
                    <a:pt x="541" y="146"/>
                    <a:pt x="539" y="146"/>
                  </a:cubicBezTo>
                  <a:close/>
                  <a:moveTo>
                    <a:pt x="522" y="142"/>
                  </a:moveTo>
                  <a:lnTo>
                    <a:pt x="522" y="142"/>
                  </a:lnTo>
                  <a:cubicBezTo>
                    <a:pt x="520" y="141"/>
                    <a:pt x="519" y="139"/>
                    <a:pt x="519" y="137"/>
                  </a:cubicBezTo>
                  <a:cubicBezTo>
                    <a:pt x="519" y="135"/>
                    <a:pt x="522" y="133"/>
                    <a:pt x="524" y="134"/>
                  </a:cubicBezTo>
                  <a:lnTo>
                    <a:pt x="524" y="134"/>
                  </a:lnTo>
                  <a:cubicBezTo>
                    <a:pt x="526" y="134"/>
                    <a:pt x="528" y="136"/>
                    <a:pt x="527" y="139"/>
                  </a:cubicBezTo>
                  <a:cubicBezTo>
                    <a:pt x="527" y="141"/>
                    <a:pt x="525" y="142"/>
                    <a:pt x="522" y="142"/>
                  </a:cubicBezTo>
                  <a:close/>
                  <a:moveTo>
                    <a:pt x="506" y="138"/>
                  </a:moveTo>
                  <a:lnTo>
                    <a:pt x="506" y="138"/>
                  </a:lnTo>
                  <a:cubicBezTo>
                    <a:pt x="504" y="138"/>
                    <a:pt x="502" y="135"/>
                    <a:pt x="503" y="133"/>
                  </a:cubicBezTo>
                  <a:cubicBezTo>
                    <a:pt x="503" y="131"/>
                    <a:pt x="505" y="129"/>
                    <a:pt x="508" y="130"/>
                  </a:cubicBezTo>
                  <a:lnTo>
                    <a:pt x="508" y="130"/>
                  </a:lnTo>
                  <a:cubicBezTo>
                    <a:pt x="510" y="130"/>
                    <a:pt x="511" y="132"/>
                    <a:pt x="511" y="135"/>
                  </a:cubicBezTo>
                  <a:cubicBezTo>
                    <a:pt x="511" y="137"/>
                    <a:pt x="508" y="138"/>
                    <a:pt x="506" y="138"/>
                  </a:cubicBezTo>
                  <a:close/>
                  <a:moveTo>
                    <a:pt x="490" y="134"/>
                  </a:moveTo>
                  <a:lnTo>
                    <a:pt x="490" y="134"/>
                  </a:lnTo>
                  <a:cubicBezTo>
                    <a:pt x="488" y="134"/>
                    <a:pt x="486" y="131"/>
                    <a:pt x="487" y="129"/>
                  </a:cubicBezTo>
                  <a:cubicBezTo>
                    <a:pt x="487" y="127"/>
                    <a:pt x="489" y="126"/>
                    <a:pt x="491" y="126"/>
                  </a:cubicBezTo>
                  <a:lnTo>
                    <a:pt x="492" y="126"/>
                  </a:lnTo>
                  <a:cubicBezTo>
                    <a:pt x="494" y="126"/>
                    <a:pt x="495" y="129"/>
                    <a:pt x="495" y="131"/>
                  </a:cubicBezTo>
                  <a:cubicBezTo>
                    <a:pt x="494" y="133"/>
                    <a:pt x="492" y="135"/>
                    <a:pt x="490" y="134"/>
                  </a:cubicBezTo>
                  <a:close/>
                  <a:moveTo>
                    <a:pt x="474" y="130"/>
                  </a:moveTo>
                  <a:lnTo>
                    <a:pt x="474" y="130"/>
                  </a:lnTo>
                  <a:cubicBezTo>
                    <a:pt x="471" y="130"/>
                    <a:pt x="470" y="128"/>
                    <a:pt x="470" y="125"/>
                  </a:cubicBezTo>
                  <a:cubicBezTo>
                    <a:pt x="471" y="123"/>
                    <a:pt x="473" y="122"/>
                    <a:pt x="475" y="122"/>
                  </a:cubicBezTo>
                  <a:lnTo>
                    <a:pt x="475" y="122"/>
                  </a:lnTo>
                  <a:cubicBezTo>
                    <a:pt x="478" y="123"/>
                    <a:pt x="479" y="125"/>
                    <a:pt x="479" y="127"/>
                  </a:cubicBezTo>
                  <a:cubicBezTo>
                    <a:pt x="478" y="129"/>
                    <a:pt x="476" y="131"/>
                    <a:pt x="474" y="130"/>
                  </a:cubicBezTo>
                  <a:close/>
                  <a:moveTo>
                    <a:pt x="457" y="126"/>
                  </a:moveTo>
                  <a:lnTo>
                    <a:pt x="457" y="126"/>
                  </a:lnTo>
                  <a:cubicBezTo>
                    <a:pt x="455" y="126"/>
                    <a:pt x="454" y="124"/>
                    <a:pt x="454" y="122"/>
                  </a:cubicBezTo>
                  <a:cubicBezTo>
                    <a:pt x="455" y="119"/>
                    <a:pt x="457" y="118"/>
                    <a:pt x="459" y="118"/>
                  </a:cubicBezTo>
                  <a:lnTo>
                    <a:pt x="459" y="118"/>
                  </a:lnTo>
                  <a:cubicBezTo>
                    <a:pt x="461" y="119"/>
                    <a:pt x="463" y="121"/>
                    <a:pt x="462" y="123"/>
                  </a:cubicBezTo>
                  <a:cubicBezTo>
                    <a:pt x="462" y="125"/>
                    <a:pt x="460" y="127"/>
                    <a:pt x="457" y="126"/>
                  </a:cubicBezTo>
                  <a:close/>
                  <a:moveTo>
                    <a:pt x="441" y="123"/>
                  </a:moveTo>
                  <a:lnTo>
                    <a:pt x="441" y="123"/>
                  </a:lnTo>
                  <a:cubicBezTo>
                    <a:pt x="439" y="122"/>
                    <a:pt x="437" y="120"/>
                    <a:pt x="438" y="118"/>
                  </a:cubicBezTo>
                  <a:cubicBezTo>
                    <a:pt x="438" y="115"/>
                    <a:pt x="441" y="114"/>
                    <a:pt x="443" y="114"/>
                  </a:cubicBezTo>
                  <a:lnTo>
                    <a:pt x="443" y="114"/>
                  </a:lnTo>
                  <a:cubicBezTo>
                    <a:pt x="445" y="115"/>
                    <a:pt x="447" y="117"/>
                    <a:pt x="446" y="119"/>
                  </a:cubicBezTo>
                  <a:cubicBezTo>
                    <a:pt x="446" y="122"/>
                    <a:pt x="443" y="123"/>
                    <a:pt x="441" y="123"/>
                  </a:cubicBezTo>
                  <a:close/>
                  <a:moveTo>
                    <a:pt x="425" y="119"/>
                  </a:moveTo>
                  <a:lnTo>
                    <a:pt x="425" y="119"/>
                  </a:lnTo>
                  <a:cubicBezTo>
                    <a:pt x="423" y="118"/>
                    <a:pt x="421" y="116"/>
                    <a:pt x="422" y="114"/>
                  </a:cubicBezTo>
                  <a:cubicBezTo>
                    <a:pt x="422" y="112"/>
                    <a:pt x="424" y="110"/>
                    <a:pt x="427" y="111"/>
                  </a:cubicBezTo>
                  <a:lnTo>
                    <a:pt x="427" y="111"/>
                  </a:lnTo>
                  <a:cubicBezTo>
                    <a:pt x="429" y="111"/>
                    <a:pt x="430" y="113"/>
                    <a:pt x="430" y="115"/>
                  </a:cubicBezTo>
                  <a:cubicBezTo>
                    <a:pt x="429" y="118"/>
                    <a:pt x="427" y="119"/>
                    <a:pt x="425" y="119"/>
                  </a:cubicBezTo>
                  <a:close/>
                  <a:moveTo>
                    <a:pt x="409" y="115"/>
                  </a:moveTo>
                  <a:lnTo>
                    <a:pt x="409" y="115"/>
                  </a:lnTo>
                  <a:cubicBezTo>
                    <a:pt x="406" y="114"/>
                    <a:pt x="405" y="112"/>
                    <a:pt x="405" y="110"/>
                  </a:cubicBezTo>
                  <a:cubicBezTo>
                    <a:pt x="406" y="108"/>
                    <a:pt x="408" y="106"/>
                    <a:pt x="410" y="107"/>
                  </a:cubicBezTo>
                  <a:lnTo>
                    <a:pt x="410" y="107"/>
                  </a:lnTo>
                  <a:cubicBezTo>
                    <a:pt x="413" y="107"/>
                    <a:pt x="414" y="109"/>
                    <a:pt x="414" y="112"/>
                  </a:cubicBezTo>
                  <a:cubicBezTo>
                    <a:pt x="413" y="114"/>
                    <a:pt x="411" y="115"/>
                    <a:pt x="409" y="115"/>
                  </a:cubicBezTo>
                  <a:close/>
                  <a:moveTo>
                    <a:pt x="393" y="111"/>
                  </a:moveTo>
                  <a:lnTo>
                    <a:pt x="393" y="111"/>
                  </a:lnTo>
                  <a:cubicBezTo>
                    <a:pt x="390" y="111"/>
                    <a:pt x="389" y="108"/>
                    <a:pt x="389" y="106"/>
                  </a:cubicBezTo>
                  <a:cubicBezTo>
                    <a:pt x="390" y="104"/>
                    <a:pt x="392" y="102"/>
                    <a:pt x="394" y="103"/>
                  </a:cubicBezTo>
                  <a:lnTo>
                    <a:pt x="394" y="103"/>
                  </a:lnTo>
                  <a:cubicBezTo>
                    <a:pt x="396" y="103"/>
                    <a:pt x="398" y="105"/>
                    <a:pt x="397" y="108"/>
                  </a:cubicBezTo>
                  <a:cubicBezTo>
                    <a:pt x="397" y="110"/>
                    <a:pt x="395" y="111"/>
                    <a:pt x="393" y="111"/>
                  </a:cubicBezTo>
                  <a:close/>
                  <a:moveTo>
                    <a:pt x="376" y="107"/>
                  </a:moveTo>
                  <a:lnTo>
                    <a:pt x="376" y="107"/>
                  </a:lnTo>
                  <a:cubicBezTo>
                    <a:pt x="374" y="107"/>
                    <a:pt x="373" y="104"/>
                    <a:pt x="373" y="102"/>
                  </a:cubicBezTo>
                  <a:cubicBezTo>
                    <a:pt x="373" y="100"/>
                    <a:pt x="376" y="99"/>
                    <a:pt x="378" y="99"/>
                  </a:cubicBezTo>
                  <a:lnTo>
                    <a:pt x="378" y="99"/>
                  </a:lnTo>
                  <a:cubicBezTo>
                    <a:pt x="380" y="99"/>
                    <a:pt x="382" y="102"/>
                    <a:pt x="381" y="104"/>
                  </a:cubicBezTo>
                  <a:cubicBezTo>
                    <a:pt x="381" y="106"/>
                    <a:pt x="379" y="108"/>
                    <a:pt x="376" y="107"/>
                  </a:cubicBezTo>
                  <a:close/>
                  <a:moveTo>
                    <a:pt x="360" y="103"/>
                  </a:moveTo>
                  <a:lnTo>
                    <a:pt x="360" y="103"/>
                  </a:lnTo>
                  <a:cubicBezTo>
                    <a:pt x="358" y="103"/>
                    <a:pt x="356" y="101"/>
                    <a:pt x="357" y="98"/>
                  </a:cubicBezTo>
                  <a:cubicBezTo>
                    <a:pt x="357" y="96"/>
                    <a:pt x="359" y="95"/>
                    <a:pt x="362" y="95"/>
                  </a:cubicBezTo>
                  <a:lnTo>
                    <a:pt x="362" y="95"/>
                  </a:lnTo>
                  <a:cubicBezTo>
                    <a:pt x="364" y="96"/>
                    <a:pt x="365" y="98"/>
                    <a:pt x="365" y="100"/>
                  </a:cubicBezTo>
                  <a:cubicBezTo>
                    <a:pt x="365" y="102"/>
                    <a:pt x="362" y="104"/>
                    <a:pt x="360" y="103"/>
                  </a:cubicBezTo>
                  <a:close/>
                  <a:moveTo>
                    <a:pt x="344" y="99"/>
                  </a:moveTo>
                  <a:lnTo>
                    <a:pt x="344" y="99"/>
                  </a:lnTo>
                  <a:cubicBezTo>
                    <a:pt x="342" y="99"/>
                    <a:pt x="340" y="97"/>
                    <a:pt x="341" y="95"/>
                  </a:cubicBezTo>
                  <a:cubicBezTo>
                    <a:pt x="341" y="92"/>
                    <a:pt x="343" y="91"/>
                    <a:pt x="345" y="91"/>
                  </a:cubicBezTo>
                  <a:lnTo>
                    <a:pt x="346" y="91"/>
                  </a:lnTo>
                  <a:cubicBezTo>
                    <a:pt x="348" y="92"/>
                    <a:pt x="349" y="94"/>
                    <a:pt x="349" y="96"/>
                  </a:cubicBezTo>
                  <a:cubicBezTo>
                    <a:pt x="348" y="98"/>
                    <a:pt x="346" y="100"/>
                    <a:pt x="344" y="99"/>
                  </a:cubicBezTo>
                  <a:close/>
                  <a:moveTo>
                    <a:pt x="328" y="96"/>
                  </a:moveTo>
                  <a:lnTo>
                    <a:pt x="328" y="96"/>
                  </a:lnTo>
                  <a:cubicBezTo>
                    <a:pt x="325" y="95"/>
                    <a:pt x="324" y="93"/>
                    <a:pt x="324" y="91"/>
                  </a:cubicBezTo>
                  <a:cubicBezTo>
                    <a:pt x="325" y="88"/>
                    <a:pt x="327" y="87"/>
                    <a:pt x="329" y="87"/>
                  </a:cubicBezTo>
                  <a:lnTo>
                    <a:pt x="329" y="87"/>
                  </a:lnTo>
                  <a:cubicBezTo>
                    <a:pt x="332" y="88"/>
                    <a:pt x="333" y="90"/>
                    <a:pt x="333" y="92"/>
                  </a:cubicBezTo>
                  <a:cubicBezTo>
                    <a:pt x="332" y="95"/>
                    <a:pt x="330" y="96"/>
                    <a:pt x="328" y="96"/>
                  </a:cubicBezTo>
                  <a:close/>
                  <a:moveTo>
                    <a:pt x="311" y="92"/>
                  </a:moveTo>
                  <a:lnTo>
                    <a:pt x="311" y="92"/>
                  </a:lnTo>
                  <a:cubicBezTo>
                    <a:pt x="309" y="91"/>
                    <a:pt x="308" y="89"/>
                    <a:pt x="308" y="87"/>
                  </a:cubicBezTo>
                  <a:cubicBezTo>
                    <a:pt x="309" y="85"/>
                    <a:pt x="311" y="83"/>
                    <a:pt x="313" y="84"/>
                  </a:cubicBezTo>
                  <a:lnTo>
                    <a:pt x="313" y="84"/>
                  </a:lnTo>
                  <a:cubicBezTo>
                    <a:pt x="315" y="84"/>
                    <a:pt x="317" y="86"/>
                    <a:pt x="316" y="88"/>
                  </a:cubicBezTo>
                  <a:cubicBezTo>
                    <a:pt x="316" y="91"/>
                    <a:pt x="314" y="92"/>
                    <a:pt x="311" y="92"/>
                  </a:cubicBezTo>
                  <a:close/>
                  <a:moveTo>
                    <a:pt x="295" y="88"/>
                  </a:moveTo>
                  <a:lnTo>
                    <a:pt x="295" y="88"/>
                  </a:lnTo>
                  <a:cubicBezTo>
                    <a:pt x="293" y="87"/>
                    <a:pt x="291" y="85"/>
                    <a:pt x="292" y="83"/>
                  </a:cubicBezTo>
                  <a:cubicBezTo>
                    <a:pt x="292" y="81"/>
                    <a:pt x="295" y="79"/>
                    <a:pt x="297" y="80"/>
                  </a:cubicBezTo>
                  <a:lnTo>
                    <a:pt x="297" y="80"/>
                  </a:lnTo>
                  <a:cubicBezTo>
                    <a:pt x="299" y="80"/>
                    <a:pt x="301" y="82"/>
                    <a:pt x="300" y="85"/>
                  </a:cubicBezTo>
                  <a:cubicBezTo>
                    <a:pt x="300" y="87"/>
                    <a:pt x="297" y="88"/>
                    <a:pt x="295" y="88"/>
                  </a:cubicBezTo>
                  <a:close/>
                  <a:moveTo>
                    <a:pt x="279" y="84"/>
                  </a:moveTo>
                  <a:lnTo>
                    <a:pt x="279" y="84"/>
                  </a:lnTo>
                  <a:cubicBezTo>
                    <a:pt x="277" y="84"/>
                    <a:pt x="275" y="81"/>
                    <a:pt x="276" y="79"/>
                  </a:cubicBezTo>
                  <a:cubicBezTo>
                    <a:pt x="276" y="77"/>
                    <a:pt x="278" y="75"/>
                    <a:pt x="281" y="76"/>
                  </a:cubicBezTo>
                  <a:lnTo>
                    <a:pt x="281" y="76"/>
                  </a:lnTo>
                  <a:cubicBezTo>
                    <a:pt x="283" y="76"/>
                    <a:pt x="284" y="78"/>
                    <a:pt x="284" y="81"/>
                  </a:cubicBezTo>
                  <a:cubicBezTo>
                    <a:pt x="283" y="83"/>
                    <a:pt x="281" y="84"/>
                    <a:pt x="279" y="84"/>
                  </a:cubicBezTo>
                  <a:close/>
                  <a:moveTo>
                    <a:pt x="263" y="80"/>
                  </a:moveTo>
                  <a:lnTo>
                    <a:pt x="263" y="80"/>
                  </a:lnTo>
                  <a:cubicBezTo>
                    <a:pt x="260" y="80"/>
                    <a:pt x="259" y="77"/>
                    <a:pt x="259" y="75"/>
                  </a:cubicBezTo>
                  <a:cubicBezTo>
                    <a:pt x="260" y="73"/>
                    <a:pt x="262" y="71"/>
                    <a:pt x="264" y="72"/>
                  </a:cubicBezTo>
                  <a:lnTo>
                    <a:pt x="264" y="72"/>
                  </a:lnTo>
                  <a:cubicBezTo>
                    <a:pt x="267" y="72"/>
                    <a:pt x="268" y="75"/>
                    <a:pt x="268" y="77"/>
                  </a:cubicBezTo>
                  <a:cubicBezTo>
                    <a:pt x="267" y="79"/>
                    <a:pt x="265" y="81"/>
                    <a:pt x="263" y="80"/>
                  </a:cubicBezTo>
                  <a:close/>
                  <a:moveTo>
                    <a:pt x="247" y="76"/>
                  </a:moveTo>
                  <a:lnTo>
                    <a:pt x="247" y="76"/>
                  </a:lnTo>
                  <a:cubicBezTo>
                    <a:pt x="244" y="76"/>
                    <a:pt x="243" y="74"/>
                    <a:pt x="243" y="71"/>
                  </a:cubicBezTo>
                  <a:cubicBezTo>
                    <a:pt x="244" y="69"/>
                    <a:pt x="246" y="68"/>
                    <a:pt x="248" y="68"/>
                  </a:cubicBezTo>
                  <a:lnTo>
                    <a:pt x="248" y="68"/>
                  </a:lnTo>
                  <a:cubicBezTo>
                    <a:pt x="250" y="69"/>
                    <a:pt x="252" y="71"/>
                    <a:pt x="251" y="73"/>
                  </a:cubicBezTo>
                  <a:cubicBezTo>
                    <a:pt x="251" y="75"/>
                    <a:pt x="249" y="77"/>
                    <a:pt x="247" y="76"/>
                  </a:cubicBezTo>
                  <a:close/>
                  <a:moveTo>
                    <a:pt x="230" y="72"/>
                  </a:moveTo>
                  <a:lnTo>
                    <a:pt x="230" y="72"/>
                  </a:lnTo>
                  <a:cubicBezTo>
                    <a:pt x="228" y="72"/>
                    <a:pt x="227" y="70"/>
                    <a:pt x="227" y="67"/>
                  </a:cubicBezTo>
                  <a:cubicBezTo>
                    <a:pt x="227" y="65"/>
                    <a:pt x="230" y="64"/>
                    <a:pt x="232" y="64"/>
                  </a:cubicBezTo>
                  <a:lnTo>
                    <a:pt x="232" y="64"/>
                  </a:lnTo>
                  <a:cubicBezTo>
                    <a:pt x="234" y="65"/>
                    <a:pt x="236" y="67"/>
                    <a:pt x="235" y="69"/>
                  </a:cubicBezTo>
                  <a:cubicBezTo>
                    <a:pt x="235" y="71"/>
                    <a:pt x="233" y="73"/>
                    <a:pt x="230" y="72"/>
                  </a:cubicBezTo>
                  <a:close/>
                  <a:moveTo>
                    <a:pt x="214" y="69"/>
                  </a:moveTo>
                  <a:lnTo>
                    <a:pt x="214" y="69"/>
                  </a:lnTo>
                  <a:cubicBezTo>
                    <a:pt x="212" y="68"/>
                    <a:pt x="210" y="66"/>
                    <a:pt x="211" y="64"/>
                  </a:cubicBezTo>
                  <a:cubicBezTo>
                    <a:pt x="211" y="61"/>
                    <a:pt x="213" y="60"/>
                    <a:pt x="216" y="60"/>
                  </a:cubicBezTo>
                  <a:lnTo>
                    <a:pt x="216" y="60"/>
                  </a:lnTo>
                  <a:cubicBezTo>
                    <a:pt x="218" y="61"/>
                    <a:pt x="219" y="63"/>
                    <a:pt x="219" y="65"/>
                  </a:cubicBezTo>
                  <a:cubicBezTo>
                    <a:pt x="219" y="68"/>
                    <a:pt x="216" y="69"/>
                    <a:pt x="214" y="69"/>
                  </a:cubicBezTo>
                  <a:close/>
                  <a:moveTo>
                    <a:pt x="198" y="65"/>
                  </a:moveTo>
                  <a:lnTo>
                    <a:pt x="198" y="65"/>
                  </a:lnTo>
                  <a:cubicBezTo>
                    <a:pt x="196" y="64"/>
                    <a:pt x="194" y="62"/>
                    <a:pt x="195" y="60"/>
                  </a:cubicBezTo>
                  <a:cubicBezTo>
                    <a:pt x="195" y="58"/>
                    <a:pt x="197" y="56"/>
                    <a:pt x="199" y="57"/>
                  </a:cubicBezTo>
                  <a:lnTo>
                    <a:pt x="200" y="57"/>
                  </a:lnTo>
                  <a:cubicBezTo>
                    <a:pt x="202" y="57"/>
                    <a:pt x="203" y="59"/>
                    <a:pt x="203" y="61"/>
                  </a:cubicBezTo>
                  <a:cubicBezTo>
                    <a:pt x="202" y="64"/>
                    <a:pt x="200" y="65"/>
                    <a:pt x="198" y="65"/>
                  </a:cubicBezTo>
                  <a:close/>
                  <a:moveTo>
                    <a:pt x="182" y="61"/>
                  </a:moveTo>
                  <a:lnTo>
                    <a:pt x="182" y="61"/>
                  </a:lnTo>
                  <a:cubicBezTo>
                    <a:pt x="179" y="60"/>
                    <a:pt x="178" y="58"/>
                    <a:pt x="178" y="56"/>
                  </a:cubicBezTo>
                  <a:cubicBezTo>
                    <a:pt x="179" y="54"/>
                    <a:pt x="181" y="52"/>
                    <a:pt x="183" y="53"/>
                  </a:cubicBezTo>
                  <a:lnTo>
                    <a:pt x="183" y="53"/>
                  </a:lnTo>
                  <a:cubicBezTo>
                    <a:pt x="186" y="53"/>
                    <a:pt x="187" y="55"/>
                    <a:pt x="187" y="58"/>
                  </a:cubicBezTo>
                  <a:cubicBezTo>
                    <a:pt x="186" y="60"/>
                    <a:pt x="184" y="61"/>
                    <a:pt x="182" y="61"/>
                  </a:cubicBezTo>
                  <a:close/>
                  <a:moveTo>
                    <a:pt x="165" y="57"/>
                  </a:moveTo>
                  <a:lnTo>
                    <a:pt x="165" y="57"/>
                  </a:lnTo>
                  <a:cubicBezTo>
                    <a:pt x="163" y="57"/>
                    <a:pt x="162" y="54"/>
                    <a:pt x="162" y="52"/>
                  </a:cubicBezTo>
                  <a:cubicBezTo>
                    <a:pt x="163" y="50"/>
                    <a:pt x="165" y="48"/>
                    <a:pt x="167" y="49"/>
                  </a:cubicBezTo>
                  <a:lnTo>
                    <a:pt x="167" y="49"/>
                  </a:lnTo>
                  <a:cubicBezTo>
                    <a:pt x="169" y="49"/>
                    <a:pt x="171" y="51"/>
                    <a:pt x="170" y="54"/>
                  </a:cubicBezTo>
                  <a:cubicBezTo>
                    <a:pt x="170" y="56"/>
                    <a:pt x="168" y="57"/>
                    <a:pt x="165" y="57"/>
                  </a:cubicBezTo>
                  <a:close/>
                  <a:moveTo>
                    <a:pt x="149" y="53"/>
                  </a:moveTo>
                  <a:lnTo>
                    <a:pt x="149" y="53"/>
                  </a:lnTo>
                  <a:cubicBezTo>
                    <a:pt x="147" y="53"/>
                    <a:pt x="145" y="50"/>
                    <a:pt x="146" y="48"/>
                  </a:cubicBezTo>
                  <a:cubicBezTo>
                    <a:pt x="146" y="46"/>
                    <a:pt x="149" y="44"/>
                    <a:pt x="151" y="45"/>
                  </a:cubicBezTo>
                  <a:lnTo>
                    <a:pt x="151" y="45"/>
                  </a:lnTo>
                  <a:cubicBezTo>
                    <a:pt x="153" y="45"/>
                    <a:pt x="155" y="48"/>
                    <a:pt x="154" y="50"/>
                  </a:cubicBezTo>
                  <a:cubicBezTo>
                    <a:pt x="154" y="52"/>
                    <a:pt x="151" y="54"/>
                    <a:pt x="149" y="53"/>
                  </a:cubicBezTo>
                  <a:close/>
                  <a:moveTo>
                    <a:pt x="133" y="49"/>
                  </a:moveTo>
                  <a:lnTo>
                    <a:pt x="133" y="49"/>
                  </a:lnTo>
                  <a:cubicBezTo>
                    <a:pt x="131" y="49"/>
                    <a:pt x="129" y="47"/>
                    <a:pt x="130" y="44"/>
                  </a:cubicBezTo>
                  <a:cubicBezTo>
                    <a:pt x="130" y="42"/>
                    <a:pt x="132" y="41"/>
                    <a:pt x="135" y="41"/>
                  </a:cubicBezTo>
                  <a:lnTo>
                    <a:pt x="135" y="41"/>
                  </a:lnTo>
                  <a:cubicBezTo>
                    <a:pt x="137" y="42"/>
                    <a:pt x="138" y="44"/>
                    <a:pt x="138" y="46"/>
                  </a:cubicBezTo>
                  <a:cubicBezTo>
                    <a:pt x="137" y="48"/>
                    <a:pt x="135" y="50"/>
                    <a:pt x="133" y="49"/>
                  </a:cubicBezTo>
                  <a:close/>
                  <a:moveTo>
                    <a:pt x="117" y="45"/>
                  </a:moveTo>
                  <a:lnTo>
                    <a:pt x="117" y="45"/>
                  </a:lnTo>
                  <a:cubicBezTo>
                    <a:pt x="115" y="45"/>
                    <a:pt x="113" y="43"/>
                    <a:pt x="113" y="40"/>
                  </a:cubicBezTo>
                  <a:cubicBezTo>
                    <a:pt x="114" y="38"/>
                    <a:pt x="116" y="37"/>
                    <a:pt x="118" y="37"/>
                  </a:cubicBezTo>
                  <a:lnTo>
                    <a:pt x="118" y="37"/>
                  </a:lnTo>
                  <a:cubicBezTo>
                    <a:pt x="121" y="38"/>
                    <a:pt x="122" y="40"/>
                    <a:pt x="122" y="42"/>
                  </a:cubicBezTo>
                  <a:cubicBezTo>
                    <a:pt x="121" y="44"/>
                    <a:pt x="119" y="46"/>
                    <a:pt x="117" y="45"/>
                  </a:cubicBezTo>
                  <a:close/>
                  <a:moveTo>
                    <a:pt x="101" y="42"/>
                  </a:moveTo>
                  <a:lnTo>
                    <a:pt x="101" y="42"/>
                  </a:lnTo>
                  <a:cubicBezTo>
                    <a:pt x="98" y="41"/>
                    <a:pt x="97" y="39"/>
                    <a:pt x="97" y="37"/>
                  </a:cubicBezTo>
                  <a:cubicBezTo>
                    <a:pt x="98" y="34"/>
                    <a:pt x="100" y="33"/>
                    <a:pt x="102" y="33"/>
                  </a:cubicBezTo>
                  <a:lnTo>
                    <a:pt x="102" y="33"/>
                  </a:lnTo>
                  <a:cubicBezTo>
                    <a:pt x="104" y="34"/>
                    <a:pt x="106" y="36"/>
                    <a:pt x="105" y="38"/>
                  </a:cubicBezTo>
                  <a:cubicBezTo>
                    <a:pt x="105" y="41"/>
                    <a:pt x="103" y="42"/>
                    <a:pt x="101" y="42"/>
                  </a:cubicBezTo>
                  <a:close/>
                  <a:moveTo>
                    <a:pt x="84" y="38"/>
                  </a:moveTo>
                  <a:lnTo>
                    <a:pt x="84" y="38"/>
                  </a:lnTo>
                  <a:cubicBezTo>
                    <a:pt x="82" y="37"/>
                    <a:pt x="81" y="35"/>
                    <a:pt x="81" y="33"/>
                  </a:cubicBezTo>
                  <a:cubicBezTo>
                    <a:pt x="82" y="30"/>
                    <a:pt x="84" y="29"/>
                    <a:pt x="86" y="29"/>
                  </a:cubicBezTo>
                  <a:lnTo>
                    <a:pt x="86" y="29"/>
                  </a:lnTo>
                  <a:cubicBezTo>
                    <a:pt x="88" y="30"/>
                    <a:pt x="90" y="32"/>
                    <a:pt x="89" y="34"/>
                  </a:cubicBezTo>
                  <a:cubicBezTo>
                    <a:pt x="89" y="37"/>
                    <a:pt x="87" y="38"/>
                    <a:pt x="84" y="38"/>
                  </a:cubicBezTo>
                  <a:close/>
                  <a:moveTo>
                    <a:pt x="68" y="34"/>
                  </a:moveTo>
                  <a:lnTo>
                    <a:pt x="68" y="34"/>
                  </a:lnTo>
                  <a:cubicBezTo>
                    <a:pt x="66" y="33"/>
                    <a:pt x="64" y="31"/>
                    <a:pt x="65" y="29"/>
                  </a:cubicBezTo>
                  <a:cubicBezTo>
                    <a:pt x="65" y="27"/>
                    <a:pt x="67" y="25"/>
                    <a:pt x="70" y="26"/>
                  </a:cubicBezTo>
                  <a:lnTo>
                    <a:pt x="70" y="26"/>
                  </a:lnTo>
                  <a:cubicBezTo>
                    <a:pt x="72" y="26"/>
                    <a:pt x="73" y="28"/>
                    <a:pt x="73" y="31"/>
                  </a:cubicBezTo>
                  <a:cubicBezTo>
                    <a:pt x="73" y="33"/>
                    <a:pt x="70" y="34"/>
                    <a:pt x="68" y="34"/>
                  </a:cubicBezTo>
                  <a:close/>
                  <a:moveTo>
                    <a:pt x="52" y="30"/>
                  </a:moveTo>
                  <a:lnTo>
                    <a:pt x="52" y="30"/>
                  </a:lnTo>
                  <a:cubicBezTo>
                    <a:pt x="50" y="29"/>
                    <a:pt x="48" y="27"/>
                    <a:pt x="49" y="25"/>
                  </a:cubicBezTo>
                  <a:cubicBezTo>
                    <a:pt x="49" y="23"/>
                    <a:pt x="51" y="21"/>
                    <a:pt x="54" y="22"/>
                  </a:cubicBezTo>
                  <a:lnTo>
                    <a:pt x="54" y="22"/>
                  </a:lnTo>
                  <a:cubicBezTo>
                    <a:pt x="56" y="22"/>
                    <a:pt x="57" y="24"/>
                    <a:pt x="57" y="27"/>
                  </a:cubicBezTo>
                  <a:cubicBezTo>
                    <a:pt x="56" y="29"/>
                    <a:pt x="54" y="30"/>
                    <a:pt x="52" y="30"/>
                  </a:cubicBezTo>
                  <a:close/>
                  <a:moveTo>
                    <a:pt x="732" y="162"/>
                  </a:moveTo>
                  <a:lnTo>
                    <a:pt x="775" y="198"/>
                  </a:lnTo>
                  <a:lnTo>
                    <a:pt x="720" y="210"/>
                  </a:lnTo>
                  <a:lnTo>
                    <a:pt x="732" y="162"/>
                  </a:lnTo>
                  <a:close/>
                  <a:moveTo>
                    <a:pt x="42" y="49"/>
                  </a:moveTo>
                  <a:lnTo>
                    <a:pt x="0" y="13"/>
                  </a:lnTo>
                  <a:lnTo>
                    <a:pt x="54" y="0"/>
                  </a:lnTo>
                  <a:lnTo>
                    <a:pt x="42"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3" name="Freeform 1082"/>
            <p:cNvSpPr>
              <a:spLocks noEditPoints="1"/>
            </p:cNvSpPr>
            <p:nvPr/>
          </p:nvSpPr>
          <p:spPr bwMode="auto">
            <a:xfrm>
              <a:off x="3436" y="1048"/>
              <a:ext cx="5" cy="939"/>
            </a:xfrm>
            <a:custGeom>
              <a:avLst/>
              <a:gdLst>
                <a:gd name="T0" fmla="*/ 7 w 7"/>
                <a:gd name="T1" fmla="*/ 1446 h 1468"/>
                <a:gd name="T2" fmla="*/ 0 w 7"/>
                <a:gd name="T3" fmla="*/ 1421 h 1468"/>
                <a:gd name="T4" fmla="*/ 7 w 7"/>
                <a:gd name="T5" fmla="*/ 1421 h 1468"/>
                <a:gd name="T6" fmla="*/ 0 w 7"/>
                <a:gd name="T7" fmla="*/ 1359 h 1468"/>
                <a:gd name="T8" fmla="*/ 4 w 7"/>
                <a:gd name="T9" fmla="*/ 1381 h 1468"/>
                <a:gd name="T10" fmla="*/ 4 w 7"/>
                <a:gd name="T11" fmla="*/ 1312 h 1468"/>
                <a:gd name="T12" fmla="*/ 0 w 7"/>
                <a:gd name="T13" fmla="*/ 1334 h 1468"/>
                <a:gd name="T14" fmla="*/ 7 w 7"/>
                <a:gd name="T15" fmla="*/ 1271 h 1468"/>
                <a:gd name="T16" fmla="*/ 0 w 7"/>
                <a:gd name="T17" fmla="*/ 1246 h 1468"/>
                <a:gd name="T18" fmla="*/ 7 w 7"/>
                <a:gd name="T19" fmla="*/ 1246 h 1468"/>
                <a:gd name="T20" fmla="*/ 0 w 7"/>
                <a:gd name="T21" fmla="*/ 1184 h 1468"/>
                <a:gd name="T22" fmla="*/ 4 w 7"/>
                <a:gd name="T23" fmla="*/ 1206 h 1468"/>
                <a:gd name="T24" fmla="*/ 4 w 7"/>
                <a:gd name="T25" fmla="*/ 1137 h 1468"/>
                <a:gd name="T26" fmla="*/ 0 w 7"/>
                <a:gd name="T27" fmla="*/ 1159 h 1468"/>
                <a:gd name="T28" fmla="*/ 7 w 7"/>
                <a:gd name="T29" fmla="*/ 1096 h 1468"/>
                <a:gd name="T30" fmla="*/ 0 w 7"/>
                <a:gd name="T31" fmla="*/ 1071 h 1468"/>
                <a:gd name="T32" fmla="*/ 7 w 7"/>
                <a:gd name="T33" fmla="*/ 1071 h 1468"/>
                <a:gd name="T34" fmla="*/ 0 w 7"/>
                <a:gd name="T35" fmla="*/ 1009 h 1468"/>
                <a:gd name="T36" fmla="*/ 4 w 7"/>
                <a:gd name="T37" fmla="*/ 1031 h 1468"/>
                <a:gd name="T38" fmla="*/ 4 w 7"/>
                <a:gd name="T39" fmla="*/ 962 h 1468"/>
                <a:gd name="T40" fmla="*/ 0 w 7"/>
                <a:gd name="T41" fmla="*/ 984 h 1468"/>
                <a:gd name="T42" fmla="*/ 7 w 7"/>
                <a:gd name="T43" fmla="*/ 921 h 1468"/>
                <a:gd name="T44" fmla="*/ 0 w 7"/>
                <a:gd name="T45" fmla="*/ 896 h 1468"/>
                <a:gd name="T46" fmla="*/ 7 w 7"/>
                <a:gd name="T47" fmla="*/ 896 h 1468"/>
                <a:gd name="T48" fmla="*/ 0 w 7"/>
                <a:gd name="T49" fmla="*/ 834 h 1468"/>
                <a:gd name="T50" fmla="*/ 4 w 7"/>
                <a:gd name="T51" fmla="*/ 856 h 1468"/>
                <a:gd name="T52" fmla="*/ 4 w 7"/>
                <a:gd name="T53" fmla="*/ 787 h 1468"/>
                <a:gd name="T54" fmla="*/ 0 w 7"/>
                <a:gd name="T55" fmla="*/ 809 h 1468"/>
                <a:gd name="T56" fmla="*/ 7 w 7"/>
                <a:gd name="T57" fmla="*/ 746 h 1468"/>
                <a:gd name="T58" fmla="*/ 0 w 7"/>
                <a:gd name="T59" fmla="*/ 721 h 1468"/>
                <a:gd name="T60" fmla="*/ 7 w 7"/>
                <a:gd name="T61" fmla="*/ 721 h 1468"/>
                <a:gd name="T62" fmla="*/ 0 w 7"/>
                <a:gd name="T63" fmla="*/ 659 h 1468"/>
                <a:gd name="T64" fmla="*/ 4 w 7"/>
                <a:gd name="T65" fmla="*/ 681 h 1468"/>
                <a:gd name="T66" fmla="*/ 4 w 7"/>
                <a:gd name="T67" fmla="*/ 612 h 1468"/>
                <a:gd name="T68" fmla="*/ 0 w 7"/>
                <a:gd name="T69" fmla="*/ 634 h 1468"/>
                <a:gd name="T70" fmla="*/ 7 w 7"/>
                <a:gd name="T71" fmla="*/ 571 h 1468"/>
                <a:gd name="T72" fmla="*/ 0 w 7"/>
                <a:gd name="T73" fmla="*/ 546 h 1468"/>
                <a:gd name="T74" fmla="*/ 7 w 7"/>
                <a:gd name="T75" fmla="*/ 546 h 1468"/>
                <a:gd name="T76" fmla="*/ 0 w 7"/>
                <a:gd name="T77" fmla="*/ 484 h 1468"/>
                <a:gd name="T78" fmla="*/ 4 w 7"/>
                <a:gd name="T79" fmla="*/ 506 h 1468"/>
                <a:gd name="T80" fmla="*/ 4 w 7"/>
                <a:gd name="T81" fmla="*/ 437 h 1468"/>
                <a:gd name="T82" fmla="*/ 0 w 7"/>
                <a:gd name="T83" fmla="*/ 459 h 1468"/>
                <a:gd name="T84" fmla="*/ 7 w 7"/>
                <a:gd name="T85" fmla="*/ 396 h 1468"/>
                <a:gd name="T86" fmla="*/ 0 w 7"/>
                <a:gd name="T87" fmla="*/ 371 h 1468"/>
                <a:gd name="T88" fmla="*/ 7 w 7"/>
                <a:gd name="T89" fmla="*/ 371 h 1468"/>
                <a:gd name="T90" fmla="*/ 0 w 7"/>
                <a:gd name="T91" fmla="*/ 309 h 1468"/>
                <a:gd name="T92" fmla="*/ 4 w 7"/>
                <a:gd name="T93" fmla="*/ 331 h 1468"/>
                <a:gd name="T94" fmla="*/ 4 w 7"/>
                <a:gd name="T95" fmla="*/ 262 h 1468"/>
                <a:gd name="T96" fmla="*/ 0 w 7"/>
                <a:gd name="T97" fmla="*/ 284 h 1468"/>
                <a:gd name="T98" fmla="*/ 7 w 7"/>
                <a:gd name="T99" fmla="*/ 221 h 1468"/>
                <a:gd name="T100" fmla="*/ 0 w 7"/>
                <a:gd name="T101" fmla="*/ 196 h 1468"/>
                <a:gd name="T102" fmla="*/ 7 w 7"/>
                <a:gd name="T103" fmla="*/ 196 h 1468"/>
                <a:gd name="T104" fmla="*/ 0 w 7"/>
                <a:gd name="T105" fmla="*/ 134 h 1468"/>
                <a:gd name="T106" fmla="*/ 4 w 7"/>
                <a:gd name="T107" fmla="*/ 156 h 1468"/>
                <a:gd name="T108" fmla="*/ 4 w 7"/>
                <a:gd name="T109" fmla="*/ 87 h 1468"/>
                <a:gd name="T110" fmla="*/ 0 w 7"/>
                <a:gd name="T111" fmla="*/ 109 h 1468"/>
                <a:gd name="T112" fmla="*/ 7 w 7"/>
                <a:gd name="T113" fmla="*/ 46 h 1468"/>
                <a:gd name="T114" fmla="*/ 0 w 7"/>
                <a:gd name="T115" fmla="*/ 21 h 1468"/>
                <a:gd name="T116" fmla="*/ 7 w 7"/>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8">
                  <a:moveTo>
                    <a:pt x="0" y="1465"/>
                  </a:moveTo>
                  <a:lnTo>
                    <a:pt x="0" y="1446"/>
                  </a:lnTo>
                  <a:cubicBezTo>
                    <a:pt x="0" y="1445"/>
                    <a:pt x="2" y="1443"/>
                    <a:pt x="4" y="1443"/>
                  </a:cubicBezTo>
                  <a:cubicBezTo>
                    <a:pt x="5" y="1443"/>
                    <a:pt x="7" y="1445"/>
                    <a:pt x="7" y="1446"/>
                  </a:cubicBezTo>
                  <a:lnTo>
                    <a:pt x="7" y="1465"/>
                  </a:lnTo>
                  <a:cubicBezTo>
                    <a:pt x="7" y="1467"/>
                    <a:pt x="5" y="1468"/>
                    <a:pt x="4" y="1468"/>
                  </a:cubicBezTo>
                  <a:cubicBezTo>
                    <a:pt x="2" y="1468"/>
                    <a:pt x="0" y="1467"/>
                    <a:pt x="0" y="1465"/>
                  </a:cubicBezTo>
                  <a:close/>
                  <a:moveTo>
                    <a:pt x="0" y="1421"/>
                  </a:moveTo>
                  <a:lnTo>
                    <a:pt x="0" y="1403"/>
                  </a:lnTo>
                  <a:cubicBezTo>
                    <a:pt x="0" y="1401"/>
                    <a:pt x="2" y="1400"/>
                    <a:pt x="4" y="1400"/>
                  </a:cubicBezTo>
                  <a:cubicBezTo>
                    <a:pt x="5" y="1400"/>
                    <a:pt x="7" y="1401"/>
                    <a:pt x="7" y="1403"/>
                  </a:cubicBezTo>
                  <a:lnTo>
                    <a:pt x="7" y="1421"/>
                  </a:lnTo>
                  <a:cubicBezTo>
                    <a:pt x="7" y="1423"/>
                    <a:pt x="5" y="1425"/>
                    <a:pt x="4" y="1425"/>
                  </a:cubicBezTo>
                  <a:cubicBezTo>
                    <a:pt x="2" y="1425"/>
                    <a:pt x="0" y="1423"/>
                    <a:pt x="0" y="1421"/>
                  </a:cubicBezTo>
                  <a:close/>
                  <a:moveTo>
                    <a:pt x="0" y="1378"/>
                  </a:moveTo>
                  <a:lnTo>
                    <a:pt x="0" y="1359"/>
                  </a:lnTo>
                  <a:cubicBezTo>
                    <a:pt x="0" y="1357"/>
                    <a:pt x="2" y="1356"/>
                    <a:pt x="4" y="1356"/>
                  </a:cubicBezTo>
                  <a:cubicBezTo>
                    <a:pt x="5" y="1356"/>
                    <a:pt x="7" y="1357"/>
                    <a:pt x="7" y="1359"/>
                  </a:cubicBezTo>
                  <a:lnTo>
                    <a:pt x="7" y="1378"/>
                  </a:lnTo>
                  <a:cubicBezTo>
                    <a:pt x="7" y="1379"/>
                    <a:pt x="5" y="1381"/>
                    <a:pt x="4" y="1381"/>
                  </a:cubicBezTo>
                  <a:cubicBezTo>
                    <a:pt x="2" y="1381"/>
                    <a:pt x="0" y="1379"/>
                    <a:pt x="0" y="1378"/>
                  </a:cubicBezTo>
                  <a:close/>
                  <a:moveTo>
                    <a:pt x="0" y="1334"/>
                  </a:moveTo>
                  <a:lnTo>
                    <a:pt x="0" y="1315"/>
                  </a:lnTo>
                  <a:cubicBezTo>
                    <a:pt x="0" y="1313"/>
                    <a:pt x="2" y="1312"/>
                    <a:pt x="4" y="1312"/>
                  </a:cubicBezTo>
                  <a:cubicBezTo>
                    <a:pt x="5" y="1312"/>
                    <a:pt x="7" y="1313"/>
                    <a:pt x="7" y="1315"/>
                  </a:cubicBezTo>
                  <a:lnTo>
                    <a:pt x="7" y="1334"/>
                  </a:lnTo>
                  <a:cubicBezTo>
                    <a:pt x="7" y="1336"/>
                    <a:pt x="5" y="1337"/>
                    <a:pt x="4" y="1337"/>
                  </a:cubicBezTo>
                  <a:cubicBezTo>
                    <a:pt x="2" y="1337"/>
                    <a:pt x="0" y="1336"/>
                    <a:pt x="0" y="1334"/>
                  </a:cubicBezTo>
                  <a:close/>
                  <a:moveTo>
                    <a:pt x="0" y="1290"/>
                  </a:moveTo>
                  <a:lnTo>
                    <a:pt x="0" y="1271"/>
                  </a:lnTo>
                  <a:cubicBezTo>
                    <a:pt x="0" y="1270"/>
                    <a:pt x="2" y="1268"/>
                    <a:pt x="4" y="1268"/>
                  </a:cubicBezTo>
                  <a:cubicBezTo>
                    <a:pt x="5" y="1268"/>
                    <a:pt x="7" y="1270"/>
                    <a:pt x="7" y="1271"/>
                  </a:cubicBezTo>
                  <a:lnTo>
                    <a:pt x="7" y="1290"/>
                  </a:lnTo>
                  <a:cubicBezTo>
                    <a:pt x="7" y="1292"/>
                    <a:pt x="5" y="1293"/>
                    <a:pt x="4" y="1293"/>
                  </a:cubicBezTo>
                  <a:cubicBezTo>
                    <a:pt x="2" y="1293"/>
                    <a:pt x="0" y="1292"/>
                    <a:pt x="0" y="1290"/>
                  </a:cubicBezTo>
                  <a:close/>
                  <a:moveTo>
                    <a:pt x="0" y="1246"/>
                  </a:moveTo>
                  <a:lnTo>
                    <a:pt x="0" y="1228"/>
                  </a:lnTo>
                  <a:cubicBezTo>
                    <a:pt x="0" y="1226"/>
                    <a:pt x="2" y="1225"/>
                    <a:pt x="4" y="1225"/>
                  </a:cubicBezTo>
                  <a:cubicBezTo>
                    <a:pt x="5" y="1225"/>
                    <a:pt x="7" y="1226"/>
                    <a:pt x="7" y="1228"/>
                  </a:cubicBezTo>
                  <a:lnTo>
                    <a:pt x="7" y="1246"/>
                  </a:lnTo>
                  <a:cubicBezTo>
                    <a:pt x="7" y="1248"/>
                    <a:pt x="5" y="1250"/>
                    <a:pt x="4" y="1250"/>
                  </a:cubicBezTo>
                  <a:cubicBezTo>
                    <a:pt x="2" y="1250"/>
                    <a:pt x="0" y="1248"/>
                    <a:pt x="0" y="1246"/>
                  </a:cubicBezTo>
                  <a:close/>
                  <a:moveTo>
                    <a:pt x="0" y="1203"/>
                  </a:moveTo>
                  <a:lnTo>
                    <a:pt x="0" y="1184"/>
                  </a:lnTo>
                  <a:cubicBezTo>
                    <a:pt x="0" y="1182"/>
                    <a:pt x="2" y="1181"/>
                    <a:pt x="4" y="1181"/>
                  </a:cubicBezTo>
                  <a:cubicBezTo>
                    <a:pt x="5" y="1181"/>
                    <a:pt x="7" y="1182"/>
                    <a:pt x="7" y="1184"/>
                  </a:cubicBezTo>
                  <a:lnTo>
                    <a:pt x="7" y="1203"/>
                  </a:lnTo>
                  <a:cubicBezTo>
                    <a:pt x="7" y="1204"/>
                    <a:pt x="5" y="1206"/>
                    <a:pt x="4" y="1206"/>
                  </a:cubicBezTo>
                  <a:cubicBezTo>
                    <a:pt x="2" y="1206"/>
                    <a:pt x="0" y="1204"/>
                    <a:pt x="0" y="1203"/>
                  </a:cubicBezTo>
                  <a:close/>
                  <a:moveTo>
                    <a:pt x="0" y="1159"/>
                  </a:moveTo>
                  <a:lnTo>
                    <a:pt x="0" y="1140"/>
                  </a:lnTo>
                  <a:cubicBezTo>
                    <a:pt x="0" y="1138"/>
                    <a:pt x="2" y="1137"/>
                    <a:pt x="4" y="1137"/>
                  </a:cubicBezTo>
                  <a:cubicBezTo>
                    <a:pt x="5" y="1137"/>
                    <a:pt x="7" y="1138"/>
                    <a:pt x="7" y="1140"/>
                  </a:cubicBezTo>
                  <a:lnTo>
                    <a:pt x="7" y="1159"/>
                  </a:lnTo>
                  <a:cubicBezTo>
                    <a:pt x="7" y="1161"/>
                    <a:pt x="5" y="1162"/>
                    <a:pt x="4" y="1162"/>
                  </a:cubicBezTo>
                  <a:cubicBezTo>
                    <a:pt x="2" y="1162"/>
                    <a:pt x="0" y="1161"/>
                    <a:pt x="0" y="1159"/>
                  </a:cubicBezTo>
                  <a:close/>
                  <a:moveTo>
                    <a:pt x="0" y="1115"/>
                  </a:moveTo>
                  <a:lnTo>
                    <a:pt x="0" y="1096"/>
                  </a:lnTo>
                  <a:cubicBezTo>
                    <a:pt x="0" y="1095"/>
                    <a:pt x="2" y="1093"/>
                    <a:pt x="4" y="1093"/>
                  </a:cubicBezTo>
                  <a:cubicBezTo>
                    <a:pt x="5" y="1093"/>
                    <a:pt x="7" y="1095"/>
                    <a:pt x="7" y="1096"/>
                  </a:cubicBezTo>
                  <a:lnTo>
                    <a:pt x="7" y="1115"/>
                  </a:lnTo>
                  <a:cubicBezTo>
                    <a:pt x="7" y="1117"/>
                    <a:pt x="5" y="1118"/>
                    <a:pt x="4" y="1118"/>
                  </a:cubicBezTo>
                  <a:cubicBezTo>
                    <a:pt x="2" y="1118"/>
                    <a:pt x="0" y="1117"/>
                    <a:pt x="0" y="1115"/>
                  </a:cubicBezTo>
                  <a:close/>
                  <a:moveTo>
                    <a:pt x="0" y="1071"/>
                  </a:moveTo>
                  <a:lnTo>
                    <a:pt x="0" y="1053"/>
                  </a:lnTo>
                  <a:cubicBezTo>
                    <a:pt x="0" y="1051"/>
                    <a:pt x="2" y="1050"/>
                    <a:pt x="4" y="1050"/>
                  </a:cubicBezTo>
                  <a:cubicBezTo>
                    <a:pt x="5" y="1050"/>
                    <a:pt x="7" y="1051"/>
                    <a:pt x="7" y="1053"/>
                  </a:cubicBezTo>
                  <a:lnTo>
                    <a:pt x="7" y="1071"/>
                  </a:lnTo>
                  <a:cubicBezTo>
                    <a:pt x="7" y="1073"/>
                    <a:pt x="5" y="1075"/>
                    <a:pt x="4" y="1075"/>
                  </a:cubicBezTo>
                  <a:cubicBezTo>
                    <a:pt x="2" y="1075"/>
                    <a:pt x="0" y="1073"/>
                    <a:pt x="0" y="1071"/>
                  </a:cubicBezTo>
                  <a:close/>
                  <a:moveTo>
                    <a:pt x="0" y="1028"/>
                  </a:moveTo>
                  <a:lnTo>
                    <a:pt x="0" y="1009"/>
                  </a:lnTo>
                  <a:cubicBezTo>
                    <a:pt x="0" y="1007"/>
                    <a:pt x="2" y="1006"/>
                    <a:pt x="4" y="1006"/>
                  </a:cubicBezTo>
                  <a:cubicBezTo>
                    <a:pt x="5" y="1006"/>
                    <a:pt x="7" y="1007"/>
                    <a:pt x="7" y="1009"/>
                  </a:cubicBezTo>
                  <a:lnTo>
                    <a:pt x="7" y="1028"/>
                  </a:lnTo>
                  <a:cubicBezTo>
                    <a:pt x="7" y="1029"/>
                    <a:pt x="5" y="1031"/>
                    <a:pt x="4" y="1031"/>
                  </a:cubicBezTo>
                  <a:cubicBezTo>
                    <a:pt x="2" y="1031"/>
                    <a:pt x="0" y="1029"/>
                    <a:pt x="0" y="1028"/>
                  </a:cubicBezTo>
                  <a:close/>
                  <a:moveTo>
                    <a:pt x="0" y="984"/>
                  </a:moveTo>
                  <a:lnTo>
                    <a:pt x="0" y="965"/>
                  </a:lnTo>
                  <a:cubicBezTo>
                    <a:pt x="0" y="963"/>
                    <a:pt x="2" y="962"/>
                    <a:pt x="4" y="962"/>
                  </a:cubicBezTo>
                  <a:cubicBezTo>
                    <a:pt x="5" y="962"/>
                    <a:pt x="7" y="963"/>
                    <a:pt x="7" y="965"/>
                  </a:cubicBezTo>
                  <a:lnTo>
                    <a:pt x="7" y="984"/>
                  </a:lnTo>
                  <a:cubicBezTo>
                    <a:pt x="7" y="986"/>
                    <a:pt x="5" y="987"/>
                    <a:pt x="4" y="987"/>
                  </a:cubicBezTo>
                  <a:cubicBezTo>
                    <a:pt x="2" y="987"/>
                    <a:pt x="0" y="986"/>
                    <a:pt x="0" y="984"/>
                  </a:cubicBezTo>
                  <a:close/>
                  <a:moveTo>
                    <a:pt x="0" y="940"/>
                  </a:moveTo>
                  <a:lnTo>
                    <a:pt x="0" y="921"/>
                  </a:lnTo>
                  <a:cubicBezTo>
                    <a:pt x="0" y="920"/>
                    <a:pt x="2" y="918"/>
                    <a:pt x="4" y="918"/>
                  </a:cubicBezTo>
                  <a:cubicBezTo>
                    <a:pt x="5" y="918"/>
                    <a:pt x="7" y="920"/>
                    <a:pt x="7" y="921"/>
                  </a:cubicBezTo>
                  <a:lnTo>
                    <a:pt x="7" y="940"/>
                  </a:lnTo>
                  <a:cubicBezTo>
                    <a:pt x="7" y="942"/>
                    <a:pt x="5" y="943"/>
                    <a:pt x="4" y="943"/>
                  </a:cubicBezTo>
                  <a:cubicBezTo>
                    <a:pt x="2" y="943"/>
                    <a:pt x="0" y="942"/>
                    <a:pt x="0" y="940"/>
                  </a:cubicBezTo>
                  <a:close/>
                  <a:moveTo>
                    <a:pt x="0" y="896"/>
                  </a:moveTo>
                  <a:lnTo>
                    <a:pt x="0" y="878"/>
                  </a:lnTo>
                  <a:cubicBezTo>
                    <a:pt x="0" y="876"/>
                    <a:pt x="2" y="875"/>
                    <a:pt x="4" y="875"/>
                  </a:cubicBezTo>
                  <a:cubicBezTo>
                    <a:pt x="5" y="875"/>
                    <a:pt x="7" y="876"/>
                    <a:pt x="7" y="878"/>
                  </a:cubicBezTo>
                  <a:lnTo>
                    <a:pt x="7" y="896"/>
                  </a:lnTo>
                  <a:cubicBezTo>
                    <a:pt x="7" y="898"/>
                    <a:pt x="5" y="900"/>
                    <a:pt x="4" y="900"/>
                  </a:cubicBezTo>
                  <a:cubicBezTo>
                    <a:pt x="2" y="900"/>
                    <a:pt x="0" y="898"/>
                    <a:pt x="0" y="896"/>
                  </a:cubicBezTo>
                  <a:close/>
                  <a:moveTo>
                    <a:pt x="0" y="853"/>
                  </a:moveTo>
                  <a:lnTo>
                    <a:pt x="0" y="834"/>
                  </a:lnTo>
                  <a:cubicBezTo>
                    <a:pt x="0" y="832"/>
                    <a:pt x="2" y="831"/>
                    <a:pt x="4" y="831"/>
                  </a:cubicBezTo>
                  <a:cubicBezTo>
                    <a:pt x="5" y="831"/>
                    <a:pt x="7" y="832"/>
                    <a:pt x="7" y="834"/>
                  </a:cubicBezTo>
                  <a:lnTo>
                    <a:pt x="7" y="853"/>
                  </a:lnTo>
                  <a:cubicBezTo>
                    <a:pt x="7" y="854"/>
                    <a:pt x="5" y="856"/>
                    <a:pt x="4" y="856"/>
                  </a:cubicBezTo>
                  <a:cubicBezTo>
                    <a:pt x="2" y="856"/>
                    <a:pt x="0" y="854"/>
                    <a:pt x="0" y="853"/>
                  </a:cubicBezTo>
                  <a:close/>
                  <a:moveTo>
                    <a:pt x="0" y="809"/>
                  </a:moveTo>
                  <a:lnTo>
                    <a:pt x="0" y="790"/>
                  </a:lnTo>
                  <a:cubicBezTo>
                    <a:pt x="0" y="788"/>
                    <a:pt x="2" y="787"/>
                    <a:pt x="4" y="787"/>
                  </a:cubicBezTo>
                  <a:cubicBezTo>
                    <a:pt x="5" y="787"/>
                    <a:pt x="7" y="788"/>
                    <a:pt x="7" y="790"/>
                  </a:cubicBezTo>
                  <a:lnTo>
                    <a:pt x="7" y="809"/>
                  </a:lnTo>
                  <a:cubicBezTo>
                    <a:pt x="7" y="811"/>
                    <a:pt x="5" y="812"/>
                    <a:pt x="4" y="812"/>
                  </a:cubicBezTo>
                  <a:cubicBezTo>
                    <a:pt x="2" y="812"/>
                    <a:pt x="0" y="811"/>
                    <a:pt x="0" y="809"/>
                  </a:cubicBezTo>
                  <a:close/>
                  <a:moveTo>
                    <a:pt x="0" y="765"/>
                  </a:moveTo>
                  <a:lnTo>
                    <a:pt x="0" y="746"/>
                  </a:lnTo>
                  <a:cubicBezTo>
                    <a:pt x="0" y="745"/>
                    <a:pt x="2" y="743"/>
                    <a:pt x="4" y="743"/>
                  </a:cubicBezTo>
                  <a:cubicBezTo>
                    <a:pt x="5" y="743"/>
                    <a:pt x="7" y="745"/>
                    <a:pt x="7" y="746"/>
                  </a:cubicBezTo>
                  <a:lnTo>
                    <a:pt x="7" y="765"/>
                  </a:lnTo>
                  <a:cubicBezTo>
                    <a:pt x="7" y="767"/>
                    <a:pt x="5" y="768"/>
                    <a:pt x="4" y="768"/>
                  </a:cubicBezTo>
                  <a:cubicBezTo>
                    <a:pt x="2" y="768"/>
                    <a:pt x="0" y="767"/>
                    <a:pt x="0" y="765"/>
                  </a:cubicBezTo>
                  <a:close/>
                  <a:moveTo>
                    <a:pt x="0" y="721"/>
                  </a:moveTo>
                  <a:lnTo>
                    <a:pt x="0" y="703"/>
                  </a:lnTo>
                  <a:cubicBezTo>
                    <a:pt x="0" y="701"/>
                    <a:pt x="2" y="700"/>
                    <a:pt x="4" y="700"/>
                  </a:cubicBezTo>
                  <a:cubicBezTo>
                    <a:pt x="5" y="700"/>
                    <a:pt x="7" y="701"/>
                    <a:pt x="7" y="703"/>
                  </a:cubicBezTo>
                  <a:lnTo>
                    <a:pt x="7" y="721"/>
                  </a:lnTo>
                  <a:cubicBezTo>
                    <a:pt x="7" y="723"/>
                    <a:pt x="5" y="725"/>
                    <a:pt x="4" y="725"/>
                  </a:cubicBezTo>
                  <a:cubicBezTo>
                    <a:pt x="2" y="725"/>
                    <a:pt x="0" y="723"/>
                    <a:pt x="0" y="721"/>
                  </a:cubicBezTo>
                  <a:close/>
                  <a:moveTo>
                    <a:pt x="0" y="678"/>
                  </a:moveTo>
                  <a:lnTo>
                    <a:pt x="0" y="659"/>
                  </a:lnTo>
                  <a:cubicBezTo>
                    <a:pt x="0" y="657"/>
                    <a:pt x="2" y="656"/>
                    <a:pt x="4" y="656"/>
                  </a:cubicBezTo>
                  <a:cubicBezTo>
                    <a:pt x="5" y="656"/>
                    <a:pt x="7" y="657"/>
                    <a:pt x="7" y="659"/>
                  </a:cubicBezTo>
                  <a:lnTo>
                    <a:pt x="7" y="678"/>
                  </a:lnTo>
                  <a:cubicBezTo>
                    <a:pt x="7" y="679"/>
                    <a:pt x="5" y="681"/>
                    <a:pt x="4" y="681"/>
                  </a:cubicBezTo>
                  <a:cubicBezTo>
                    <a:pt x="2" y="681"/>
                    <a:pt x="0" y="679"/>
                    <a:pt x="0" y="678"/>
                  </a:cubicBezTo>
                  <a:close/>
                  <a:moveTo>
                    <a:pt x="0" y="634"/>
                  </a:moveTo>
                  <a:lnTo>
                    <a:pt x="0" y="615"/>
                  </a:lnTo>
                  <a:cubicBezTo>
                    <a:pt x="0" y="613"/>
                    <a:pt x="2" y="612"/>
                    <a:pt x="4" y="612"/>
                  </a:cubicBezTo>
                  <a:cubicBezTo>
                    <a:pt x="5" y="612"/>
                    <a:pt x="7" y="613"/>
                    <a:pt x="7" y="615"/>
                  </a:cubicBezTo>
                  <a:lnTo>
                    <a:pt x="7" y="634"/>
                  </a:lnTo>
                  <a:cubicBezTo>
                    <a:pt x="7" y="636"/>
                    <a:pt x="5" y="637"/>
                    <a:pt x="4" y="637"/>
                  </a:cubicBezTo>
                  <a:cubicBezTo>
                    <a:pt x="2" y="637"/>
                    <a:pt x="0" y="636"/>
                    <a:pt x="0" y="634"/>
                  </a:cubicBezTo>
                  <a:close/>
                  <a:moveTo>
                    <a:pt x="0" y="590"/>
                  </a:moveTo>
                  <a:lnTo>
                    <a:pt x="0" y="571"/>
                  </a:lnTo>
                  <a:cubicBezTo>
                    <a:pt x="0" y="570"/>
                    <a:pt x="2" y="568"/>
                    <a:pt x="4" y="568"/>
                  </a:cubicBezTo>
                  <a:cubicBezTo>
                    <a:pt x="5" y="568"/>
                    <a:pt x="7" y="570"/>
                    <a:pt x="7" y="571"/>
                  </a:cubicBezTo>
                  <a:lnTo>
                    <a:pt x="7" y="590"/>
                  </a:lnTo>
                  <a:cubicBezTo>
                    <a:pt x="7" y="592"/>
                    <a:pt x="5" y="593"/>
                    <a:pt x="4" y="593"/>
                  </a:cubicBezTo>
                  <a:cubicBezTo>
                    <a:pt x="2" y="593"/>
                    <a:pt x="0" y="592"/>
                    <a:pt x="0" y="590"/>
                  </a:cubicBezTo>
                  <a:close/>
                  <a:moveTo>
                    <a:pt x="0" y="546"/>
                  </a:moveTo>
                  <a:lnTo>
                    <a:pt x="0" y="528"/>
                  </a:lnTo>
                  <a:cubicBezTo>
                    <a:pt x="0" y="526"/>
                    <a:pt x="2" y="525"/>
                    <a:pt x="4" y="525"/>
                  </a:cubicBezTo>
                  <a:cubicBezTo>
                    <a:pt x="5" y="525"/>
                    <a:pt x="7" y="526"/>
                    <a:pt x="7" y="528"/>
                  </a:cubicBezTo>
                  <a:lnTo>
                    <a:pt x="7" y="546"/>
                  </a:lnTo>
                  <a:cubicBezTo>
                    <a:pt x="7" y="548"/>
                    <a:pt x="5" y="550"/>
                    <a:pt x="4" y="550"/>
                  </a:cubicBezTo>
                  <a:cubicBezTo>
                    <a:pt x="2" y="550"/>
                    <a:pt x="0" y="548"/>
                    <a:pt x="0" y="546"/>
                  </a:cubicBezTo>
                  <a:close/>
                  <a:moveTo>
                    <a:pt x="0" y="503"/>
                  </a:moveTo>
                  <a:lnTo>
                    <a:pt x="0" y="484"/>
                  </a:lnTo>
                  <a:cubicBezTo>
                    <a:pt x="0" y="482"/>
                    <a:pt x="2" y="481"/>
                    <a:pt x="4" y="481"/>
                  </a:cubicBezTo>
                  <a:cubicBezTo>
                    <a:pt x="5" y="481"/>
                    <a:pt x="7" y="482"/>
                    <a:pt x="7" y="484"/>
                  </a:cubicBezTo>
                  <a:lnTo>
                    <a:pt x="7" y="503"/>
                  </a:lnTo>
                  <a:cubicBezTo>
                    <a:pt x="7" y="504"/>
                    <a:pt x="5" y="506"/>
                    <a:pt x="4" y="506"/>
                  </a:cubicBezTo>
                  <a:cubicBezTo>
                    <a:pt x="2" y="506"/>
                    <a:pt x="0" y="504"/>
                    <a:pt x="0" y="503"/>
                  </a:cubicBezTo>
                  <a:close/>
                  <a:moveTo>
                    <a:pt x="0" y="459"/>
                  </a:moveTo>
                  <a:lnTo>
                    <a:pt x="0" y="440"/>
                  </a:lnTo>
                  <a:cubicBezTo>
                    <a:pt x="0" y="438"/>
                    <a:pt x="2" y="437"/>
                    <a:pt x="4" y="437"/>
                  </a:cubicBezTo>
                  <a:cubicBezTo>
                    <a:pt x="5" y="437"/>
                    <a:pt x="7" y="438"/>
                    <a:pt x="7" y="440"/>
                  </a:cubicBezTo>
                  <a:lnTo>
                    <a:pt x="7" y="459"/>
                  </a:lnTo>
                  <a:cubicBezTo>
                    <a:pt x="7" y="461"/>
                    <a:pt x="5" y="462"/>
                    <a:pt x="4" y="462"/>
                  </a:cubicBezTo>
                  <a:cubicBezTo>
                    <a:pt x="2" y="462"/>
                    <a:pt x="0" y="461"/>
                    <a:pt x="0" y="459"/>
                  </a:cubicBezTo>
                  <a:close/>
                  <a:moveTo>
                    <a:pt x="0" y="415"/>
                  </a:moveTo>
                  <a:lnTo>
                    <a:pt x="0" y="396"/>
                  </a:lnTo>
                  <a:cubicBezTo>
                    <a:pt x="0" y="395"/>
                    <a:pt x="2" y="393"/>
                    <a:pt x="4" y="393"/>
                  </a:cubicBezTo>
                  <a:cubicBezTo>
                    <a:pt x="5" y="393"/>
                    <a:pt x="7" y="395"/>
                    <a:pt x="7" y="396"/>
                  </a:cubicBezTo>
                  <a:lnTo>
                    <a:pt x="7" y="415"/>
                  </a:lnTo>
                  <a:cubicBezTo>
                    <a:pt x="7" y="417"/>
                    <a:pt x="5" y="418"/>
                    <a:pt x="4" y="418"/>
                  </a:cubicBezTo>
                  <a:cubicBezTo>
                    <a:pt x="2" y="418"/>
                    <a:pt x="0" y="417"/>
                    <a:pt x="0" y="415"/>
                  </a:cubicBezTo>
                  <a:close/>
                  <a:moveTo>
                    <a:pt x="0" y="371"/>
                  </a:moveTo>
                  <a:lnTo>
                    <a:pt x="0" y="353"/>
                  </a:lnTo>
                  <a:cubicBezTo>
                    <a:pt x="0" y="351"/>
                    <a:pt x="2" y="350"/>
                    <a:pt x="4" y="350"/>
                  </a:cubicBezTo>
                  <a:cubicBezTo>
                    <a:pt x="5" y="350"/>
                    <a:pt x="7" y="351"/>
                    <a:pt x="7" y="353"/>
                  </a:cubicBezTo>
                  <a:lnTo>
                    <a:pt x="7" y="371"/>
                  </a:lnTo>
                  <a:cubicBezTo>
                    <a:pt x="7" y="373"/>
                    <a:pt x="5" y="375"/>
                    <a:pt x="4" y="375"/>
                  </a:cubicBezTo>
                  <a:cubicBezTo>
                    <a:pt x="2" y="375"/>
                    <a:pt x="0" y="373"/>
                    <a:pt x="0" y="371"/>
                  </a:cubicBezTo>
                  <a:close/>
                  <a:moveTo>
                    <a:pt x="0" y="328"/>
                  </a:moveTo>
                  <a:lnTo>
                    <a:pt x="0" y="309"/>
                  </a:lnTo>
                  <a:cubicBezTo>
                    <a:pt x="0" y="307"/>
                    <a:pt x="2" y="306"/>
                    <a:pt x="4" y="306"/>
                  </a:cubicBezTo>
                  <a:cubicBezTo>
                    <a:pt x="5" y="306"/>
                    <a:pt x="7" y="307"/>
                    <a:pt x="7" y="309"/>
                  </a:cubicBezTo>
                  <a:lnTo>
                    <a:pt x="7" y="328"/>
                  </a:lnTo>
                  <a:cubicBezTo>
                    <a:pt x="7" y="329"/>
                    <a:pt x="5" y="331"/>
                    <a:pt x="4" y="331"/>
                  </a:cubicBezTo>
                  <a:cubicBezTo>
                    <a:pt x="2" y="331"/>
                    <a:pt x="0" y="329"/>
                    <a:pt x="0" y="328"/>
                  </a:cubicBezTo>
                  <a:close/>
                  <a:moveTo>
                    <a:pt x="0" y="284"/>
                  </a:moveTo>
                  <a:lnTo>
                    <a:pt x="0" y="265"/>
                  </a:lnTo>
                  <a:cubicBezTo>
                    <a:pt x="0" y="263"/>
                    <a:pt x="2" y="262"/>
                    <a:pt x="4" y="262"/>
                  </a:cubicBezTo>
                  <a:cubicBezTo>
                    <a:pt x="5" y="262"/>
                    <a:pt x="7" y="263"/>
                    <a:pt x="7" y="265"/>
                  </a:cubicBezTo>
                  <a:lnTo>
                    <a:pt x="7" y="284"/>
                  </a:lnTo>
                  <a:cubicBezTo>
                    <a:pt x="7" y="286"/>
                    <a:pt x="5" y="287"/>
                    <a:pt x="4" y="287"/>
                  </a:cubicBezTo>
                  <a:cubicBezTo>
                    <a:pt x="2" y="287"/>
                    <a:pt x="0" y="286"/>
                    <a:pt x="0" y="284"/>
                  </a:cubicBezTo>
                  <a:close/>
                  <a:moveTo>
                    <a:pt x="0" y="240"/>
                  </a:moveTo>
                  <a:lnTo>
                    <a:pt x="0" y="221"/>
                  </a:lnTo>
                  <a:cubicBezTo>
                    <a:pt x="0" y="220"/>
                    <a:pt x="2" y="218"/>
                    <a:pt x="4" y="218"/>
                  </a:cubicBezTo>
                  <a:cubicBezTo>
                    <a:pt x="5" y="218"/>
                    <a:pt x="7" y="220"/>
                    <a:pt x="7" y="221"/>
                  </a:cubicBezTo>
                  <a:lnTo>
                    <a:pt x="7" y="240"/>
                  </a:lnTo>
                  <a:cubicBezTo>
                    <a:pt x="7" y="242"/>
                    <a:pt x="5" y="243"/>
                    <a:pt x="4" y="243"/>
                  </a:cubicBezTo>
                  <a:cubicBezTo>
                    <a:pt x="2" y="243"/>
                    <a:pt x="0" y="242"/>
                    <a:pt x="0" y="240"/>
                  </a:cubicBezTo>
                  <a:close/>
                  <a:moveTo>
                    <a:pt x="0" y="196"/>
                  </a:moveTo>
                  <a:lnTo>
                    <a:pt x="0" y="178"/>
                  </a:lnTo>
                  <a:cubicBezTo>
                    <a:pt x="0" y="176"/>
                    <a:pt x="2" y="175"/>
                    <a:pt x="4" y="175"/>
                  </a:cubicBezTo>
                  <a:cubicBezTo>
                    <a:pt x="5" y="175"/>
                    <a:pt x="7" y="176"/>
                    <a:pt x="7" y="178"/>
                  </a:cubicBezTo>
                  <a:lnTo>
                    <a:pt x="7" y="196"/>
                  </a:lnTo>
                  <a:cubicBezTo>
                    <a:pt x="7" y="198"/>
                    <a:pt x="5" y="200"/>
                    <a:pt x="4" y="200"/>
                  </a:cubicBezTo>
                  <a:cubicBezTo>
                    <a:pt x="2" y="200"/>
                    <a:pt x="0" y="198"/>
                    <a:pt x="0" y="196"/>
                  </a:cubicBezTo>
                  <a:close/>
                  <a:moveTo>
                    <a:pt x="0" y="153"/>
                  </a:moveTo>
                  <a:lnTo>
                    <a:pt x="0" y="134"/>
                  </a:lnTo>
                  <a:cubicBezTo>
                    <a:pt x="0" y="132"/>
                    <a:pt x="2" y="131"/>
                    <a:pt x="4" y="131"/>
                  </a:cubicBezTo>
                  <a:cubicBezTo>
                    <a:pt x="5" y="131"/>
                    <a:pt x="7" y="132"/>
                    <a:pt x="7" y="134"/>
                  </a:cubicBezTo>
                  <a:lnTo>
                    <a:pt x="7" y="153"/>
                  </a:lnTo>
                  <a:cubicBezTo>
                    <a:pt x="7" y="154"/>
                    <a:pt x="5" y="156"/>
                    <a:pt x="4" y="156"/>
                  </a:cubicBezTo>
                  <a:cubicBezTo>
                    <a:pt x="2" y="156"/>
                    <a:pt x="0" y="154"/>
                    <a:pt x="0" y="153"/>
                  </a:cubicBezTo>
                  <a:close/>
                  <a:moveTo>
                    <a:pt x="0" y="109"/>
                  </a:moveTo>
                  <a:lnTo>
                    <a:pt x="0" y="90"/>
                  </a:lnTo>
                  <a:cubicBezTo>
                    <a:pt x="0" y="88"/>
                    <a:pt x="2" y="87"/>
                    <a:pt x="4" y="87"/>
                  </a:cubicBezTo>
                  <a:cubicBezTo>
                    <a:pt x="5" y="87"/>
                    <a:pt x="7" y="88"/>
                    <a:pt x="7" y="90"/>
                  </a:cubicBezTo>
                  <a:lnTo>
                    <a:pt x="7" y="109"/>
                  </a:lnTo>
                  <a:cubicBezTo>
                    <a:pt x="7" y="111"/>
                    <a:pt x="5" y="112"/>
                    <a:pt x="4" y="112"/>
                  </a:cubicBezTo>
                  <a:cubicBezTo>
                    <a:pt x="2" y="112"/>
                    <a:pt x="0" y="111"/>
                    <a:pt x="0" y="109"/>
                  </a:cubicBezTo>
                  <a:close/>
                  <a:moveTo>
                    <a:pt x="0" y="65"/>
                  </a:moveTo>
                  <a:lnTo>
                    <a:pt x="0" y="46"/>
                  </a:lnTo>
                  <a:cubicBezTo>
                    <a:pt x="0" y="45"/>
                    <a:pt x="2" y="43"/>
                    <a:pt x="4" y="43"/>
                  </a:cubicBezTo>
                  <a:cubicBezTo>
                    <a:pt x="5" y="43"/>
                    <a:pt x="7" y="45"/>
                    <a:pt x="7" y="46"/>
                  </a:cubicBezTo>
                  <a:lnTo>
                    <a:pt x="7" y="65"/>
                  </a:lnTo>
                  <a:cubicBezTo>
                    <a:pt x="7" y="67"/>
                    <a:pt x="5" y="68"/>
                    <a:pt x="4" y="68"/>
                  </a:cubicBezTo>
                  <a:cubicBezTo>
                    <a:pt x="2" y="68"/>
                    <a:pt x="0" y="67"/>
                    <a:pt x="0" y="65"/>
                  </a:cubicBezTo>
                  <a:close/>
                  <a:moveTo>
                    <a:pt x="0" y="21"/>
                  </a:moveTo>
                  <a:lnTo>
                    <a:pt x="0" y="3"/>
                  </a:lnTo>
                  <a:cubicBezTo>
                    <a:pt x="0" y="1"/>
                    <a:pt x="2" y="0"/>
                    <a:pt x="4" y="0"/>
                  </a:cubicBezTo>
                  <a:cubicBezTo>
                    <a:pt x="5" y="0"/>
                    <a:pt x="7" y="1"/>
                    <a:pt x="7" y="3"/>
                  </a:cubicBezTo>
                  <a:lnTo>
                    <a:pt x="7" y="21"/>
                  </a:lnTo>
                  <a:cubicBezTo>
                    <a:pt x="7" y="23"/>
                    <a:pt x="5" y="25"/>
                    <a:pt x="4" y="25"/>
                  </a:cubicBezTo>
                  <a:cubicBezTo>
                    <a:pt x="2"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4" name="Freeform 1083"/>
            <p:cNvSpPr>
              <a:spLocks noEditPoints="1"/>
            </p:cNvSpPr>
            <p:nvPr/>
          </p:nvSpPr>
          <p:spPr bwMode="auto">
            <a:xfrm>
              <a:off x="4058" y="1192"/>
              <a:ext cx="5" cy="938"/>
            </a:xfrm>
            <a:custGeom>
              <a:avLst/>
              <a:gdLst>
                <a:gd name="T0" fmla="*/ 6 w 6"/>
                <a:gd name="T1" fmla="*/ 1446 h 1468"/>
                <a:gd name="T2" fmla="*/ 0 w 6"/>
                <a:gd name="T3" fmla="*/ 1421 h 1468"/>
                <a:gd name="T4" fmla="*/ 6 w 6"/>
                <a:gd name="T5" fmla="*/ 1421 h 1468"/>
                <a:gd name="T6" fmla="*/ 0 w 6"/>
                <a:gd name="T7" fmla="*/ 1359 h 1468"/>
                <a:gd name="T8" fmla="*/ 3 w 6"/>
                <a:gd name="T9" fmla="*/ 1381 h 1468"/>
                <a:gd name="T10" fmla="*/ 3 w 6"/>
                <a:gd name="T11" fmla="*/ 1312 h 1468"/>
                <a:gd name="T12" fmla="*/ 0 w 6"/>
                <a:gd name="T13" fmla="*/ 1334 h 1468"/>
                <a:gd name="T14" fmla="*/ 6 w 6"/>
                <a:gd name="T15" fmla="*/ 1271 h 1468"/>
                <a:gd name="T16" fmla="*/ 0 w 6"/>
                <a:gd name="T17" fmla="*/ 1246 h 1468"/>
                <a:gd name="T18" fmla="*/ 6 w 6"/>
                <a:gd name="T19" fmla="*/ 1246 h 1468"/>
                <a:gd name="T20" fmla="*/ 0 w 6"/>
                <a:gd name="T21" fmla="*/ 1184 h 1468"/>
                <a:gd name="T22" fmla="*/ 3 w 6"/>
                <a:gd name="T23" fmla="*/ 1206 h 1468"/>
                <a:gd name="T24" fmla="*/ 3 w 6"/>
                <a:gd name="T25" fmla="*/ 1137 h 1468"/>
                <a:gd name="T26" fmla="*/ 0 w 6"/>
                <a:gd name="T27" fmla="*/ 1159 h 1468"/>
                <a:gd name="T28" fmla="*/ 6 w 6"/>
                <a:gd name="T29" fmla="*/ 1096 h 1468"/>
                <a:gd name="T30" fmla="*/ 0 w 6"/>
                <a:gd name="T31" fmla="*/ 1071 h 1468"/>
                <a:gd name="T32" fmla="*/ 6 w 6"/>
                <a:gd name="T33" fmla="*/ 1071 h 1468"/>
                <a:gd name="T34" fmla="*/ 0 w 6"/>
                <a:gd name="T35" fmla="*/ 1009 h 1468"/>
                <a:gd name="T36" fmla="*/ 3 w 6"/>
                <a:gd name="T37" fmla="*/ 1031 h 1468"/>
                <a:gd name="T38" fmla="*/ 3 w 6"/>
                <a:gd name="T39" fmla="*/ 962 h 1468"/>
                <a:gd name="T40" fmla="*/ 0 w 6"/>
                <a:gd name="T41" fmla="*/ 984 h 1468"/>
                <a:gd name="T42" fmla="*/ 6 w 6"/>
                <a:gd name="T43" fmla="*/ 921 h 1468"/>
                <a:gd name="T44" fmla="*/ 0 w 6"/>
                <a:gd name="T45" fmla="*/ 896 h 1468"/>
                <a:gd name="T46" fmla="*/ 6 w 6"/>
                <a:gd name="T47" fmla="*/ 896 h 1468"/>
                <a:gd name="T48" fmla="*/ 0 w 6"/>
                <a:gd name="T49" fmla="*/ 834 h 1468"/>
                <a:gd name="T50" fmla="*/ 3 w 6"/>
                <a:gd name="T51" fmla="*/ 856 h 1468"/>
                <a:gd name="T52" fmla="*/ 3 w 6"/>
                <a:gd name="T53" fmla="*/ 787 h 1468"/>
                <a:gd name="T54" fmla="*/ 0 w 6"/>
                <a:gd name="T55" fmla="*/ 809 h 1468"/>
                <a:gd name="T56" fmla="*/ 6 w 6"/>
                <a:gd name="T57" fmla="*/ 746 h 1468"/>
                <a:gd name="T58" fmla="*/ 0 w 6"/>
                <a:gd name="T59" fmla="*/ 721 h 1468"/>
                <a:gd name="T60" fmla="*/ 6 w 6"/>
                <a:gd name="T61" fmla="*/ 721 h 1468"/>
                <a:gd name="T62" fmla="*/ 0 w 6"/>
                <a:gd name="T63" fmla="*/ 659 h 1468"/>
                <a:gd name="T64" fmla="*/ 3 w 6"/>
                <a:gd name="T65" fmla="*/ 681 h 1468"/>
                <a:gd name="T66" fmla="*/ 3 w 6"/>
                <a:gd name="T67" fmla="*/ 612 h 1468"/>
                <a:gd name="T68" fmla="*/ 0 w 6"/>
                <a:gd name="T69" fmla="*/ 634 h 1468"/>
                <a:gd name="T70" fmla="*/ 6 w 6"/>
                <a:gd name="T71" fmla="*/ 571 h 1468"/>
                <a:gd name="T72" fmla="*/ 0 w 6"/>
                <a:gd name="T73" fmla="*/ 546 h 1468"/>
                <a:gd name="T74" fmla="*/ 6 w 6"/>
                <a:gd name="T75" fmla="*/ 546 h 1468"/>
                <a:gd name="T76" fmla="*/ 0 w 6"/>
                <a:gd name="T77" fmla="*/ 484 h 1468"/>
                <a:gd name="T78" fmla="*/ 3 w 6"/>
                <a:gd name="T79" fmla="*/ 506 h 1468"/>
                <a:gd name="T80" fmla="*/ 3 w 6"/>
                <a:gd name="T81" fmla="*/ 437 h 1468"/>
                <a:gd name="T82" fmla="*/ 0 w 6"/>
                <a:gd name="T83" fmla="*/ 459 h 1468"/>
                <a:gd name="T84" fmla="*/ 6 w 6"/>
                <a:gd name="T85" fmla="*/ 396 h 1468"/>
                <a:gd name="T86" fmla="*/ 0 w 6"/>
                <a:gd name="T87" fmla="*/ 371 h 1468"/>
                <a:gd name="T88" fmla="*/ 6 w 6"/>
                <a:gd name="T89" fmla="*/ 371 h 1468"/>
                <a:gd name="T90" fmla="*/ 0 w 6"/>
                <a:gd name="T91" fmla="*/ 309 h 1468"/>
                <a:gd name="T92" fmla="*/ 3 w 6"/>
                <a:gd name="T93" fmla="*/ 331 h 1468"/>
                <a:gd name="T94" fmla="*/ 3 w 6"/>
                <a:gd name="T95" fmla="*/ 262 h 1468"/>
                <a:gd name="T96" fmla="*/ 0 w 6"/>
                <a:gd name="T97" fmla="*/ 284 h 1468"/>
                <a:gd name="T98" fmla="*/ 6 w 6"/>
                <a:gd name="T99" fmla="*/ 221 h 1468"/>
                <a:gd name="T100" fmla="*/ 0 w 6"/>
                <a:gd name="T101" fmla="*/ 196 h 1468"/>
                <a:gd name="T102" fmla="*/ 6 w 6"/>
                <a:gd name="T103" fmla="*/ 196 h 1468"/>
                <a:gd name="T104" fmla="*/ 0 w 6"/>
                <a:gd name="T105" fmla="*/ 134 h 1468"/>
                <a:gd name="T106" fmla="*/ 3 w 6"/>
                <a:gd name="T107" fmla="*/ 156 h 1468"/>
                <a:gd name="T108" fmla="*/ 3 w 6"/>
                <a:gd name="T109" fmla="*/ 87 h 1468"/>
                <a:gd name="T110" fmla="*/ 0 w 6"/>
                <a:gd name="T111" fmla="*/ 109 h 1468"/>
                <a:gd name="T112" fmla="*/ 6 w 6"/>
                <a:gd name="T113" fmla="*/ 46 h 1468"/>
                <a:gd name="T114" fmla="*/ 0 w 6"/>
                <a:gd name="T115" fmla="*/ 21 h 1468"/>
                <a:gd name="T116" fmla="*/ 6 w 6"/>
                <a:gd name="T117" fmla="*/ 21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1468">
                  <a:moveTo>
                    <a:pt x="0" y="1465"/>
                  </a:moveTo>
                  <a:lnTo>
                    <a:pt x="0" y="1446"/>
                  </a:lnTo>
                  <a:cubicBezTo>
                    <a:pt x="0" y="1445"/>
                    <a:pt x="1" y="1443"/>
                    <a:pt x="3" y="1443"/>
                  </a:cubicBezTo>
                  <a:cubicBezTo>
                    <a:pt x="4" y="1443"/>
                    <a:pt x="6" y="1445"/>
                    <a:pt x="6" y="1446"/>
                  </a:cubicBezTo>
                  <a:lnTo>
                    <a:pt x="6" y="1465"/>
                  </a:lnTo>
                  <a:cubicBezTo>
                    <a:pt x="6" y="1467"/>
                    <a:pt x="4" y="1468"/>
                    <a:pt x="3" y="1468"/>
                  </a:cubicBezTo>
                  <a:cubicBezTo>
                    <a:pt x="1" y="1468"/>
                    <a:pt x="0" y="1467"/>
                    <a:pt x="0" y="1465"/>
                  </a:cubicBezTo>
                  <a:close/>
                  <a:moveTo>
                    <a:pt x="0" y="1421"/>
                  </a:moveTo>
                  <a:lnTo>
                    <a:pt x="0" y="1403"/>
                  </a:lnTo>
                  <a:cubicBezTo>
                    <a:pt x="0" y="1401"/>
                    <a:pt x="1" y="1400"/>
                    <a:pt x="3" y="1400"/>
                  </a:cubicBezTo>
                  <a:cubicBezTo>
                    <a:pt x="4" y="1400"/>
                    <a:pt x="6" y="1401"/>
                    <a:pt x="6" y="1403"/>
                  </a:cubicBezTo>
                  <a:lnTo>
                    <a:pt x="6" y="1421"/>
                  </a:lnTo>
                  <a:cubicBezTo>
                    <a:pt x="6" y="1423"/>
                    <a:pt x="4" y="1425"/>
                    <a:pt x="3" y="1425"/>
                  </a:cubicBezTo>
                  <a:cubicBezTo>
                    <a:pt x="1" y="1425"/>
                    <a:pt x="0" y="1423"/>
                    <a:pt x="0" y="1421"/>
                  </a:cubicBezTo>
                  <a:close/>
                  <a:moveTo>
                    <a:pt x="0" y="1378"/>
                  </a:moveTo>
                  <a:lnTo>
                    <a:pt x="0" y="1359"/>
                  </a:lnTo>
                  <a:cubicBezTo>
                    <a:pt x="0" y="1357"/>
                    <a:pt x="1" y="1356"/>
                    <a:pt x="3" y="1356"/>
                  </a:cubicBezTo>
                  <a:cubicBezTo>
                    <a:pt x="4" y="1356"/>
                    <a:pt x="6" y="1357"/>
                    <a:pt x="6" y="1359"/>
                  </a:cubicBezTo>
                  <a:lnTo>
                    <a:pt x="6" y="1378"/>
                  </a:lnTo>
                  <a:cubicBezTo>
                    <a:pt x="6" y="1379"/>
                    <a:pt x="4" y="1381"/>
                    <a:pt x="3" y="1381"/>
                  </a:cubicBezTo>
                  <a:cubicBezTo>
                    <a:pt x="1" y="1381"/>
                    <a:pt x="0" y="1379"/>
                    <a:pt x="0" y="1378"/>
                  </a:cubicBezTo>
                  <a:close/>
                  <a:moveTo>
                    <a:pt x="0" y="1334"/>
                  </a:moveTo>
                  <a:lnTo>
                    <a:pt x="0" y="1315"/>
                  </a:lnTo>
                  <a:cubicBezTo>
                    <a:pt x="0" y="1313"/>
                    <a:pt x="1" y="1312"/>
                    <a:pt x="3" y="1312"/>
                  </a:cubicBezTo>
                  <a:cubicBezTo>
                    <a:pt x="4" y="1312"/>
                    <a:pt x="6" y="1313"/>
                    <a:pt x="6" y="1315"/>
                  </a:cubicBezTo>
                  <a:lnTo>
                    <a:pt x="6" y="1334"/>
                  </a:lnTo>
                  <a:cubicBezTo>
                    <a:pt x="6" y="1336"/>
                    <a:pt x="4" y="1337"/>
                    <a:pt x="3" y="1337"/>
                  </a:cubicBezTo>
                  <a:cubicBezTo>
                    <a:pt x="1" y="1337"/>
                    <a:pt x="0" y="1336"/>
                    <a:pt x="0" y="1334"/>
                  </a:cubicBezTo>
                  <a:close/>
                  <a:moveTo>
                    <a:pt x="0" y="1290"/>
                  </a:moveTo>
                  <a:lnTo>
                    <a:pt x="0" y="1271"/>
                  </a:lnTo>
                  <a:cubicBezTo>
                    <a:pt x="0" y="1270"/>
                    <a:pt x="1" y="1268"/>
                    <a:pt x="3" y="1268"/>
                  </a:cubicBezTo>
                  <a:cubicBezTo>
                    <a:pt x="4" y="1268"/>
                    <a:pt x="6" y="1270"/>
                    <a:pt x="6" y="1271"/>
                  </a:cubicBezTo>
                  <a:lnTo>
                    <a:pt x="6" y="1290"/>
                  </a:lnTo>
                  <a:cubicBezTo>
                    <a:pt x="6" y="1292"/>
                    <a:pt x="4" y="1293"/>
                    <a:pt x="3" y="1293"/>
                  </a:cubicBezTo>
                  <a:cubicBezTo>
                    <a:pt x="1" y="1293"/>
                    <a:pt x="0" y="1292"/>
                    <a:pt x="0" y="1290"/>
                  </a:cubicBezTo>
                  <a:close/>
                  <a:moveTo>
                    <a:pt x="0" y="1246"/>
                  </a:moveTo>
                  <a:lnTo>
                    <a:pt x="0" y="1228"/>
                  </a:lnTo>
                  <a:cubicBezTo>
                    <a:pt x="0" y="1226"/>
                    <a:pt x="1" y="1225"/>
                    <a:pt x="3" y="1225"/>
                  </a:cubicBezTo>
                  <a:cubicBezTo>
                    <a:pt x="4" y="1225"/>
                    <a:pt x="6" y="1226"/>
                    <a:pt x="6" y="1228"/>
                  </a:cubicBezTo>
                  <a:lnTo>
                    <a:pt x="6" y="1246"/>
                  </a:lnTo>
                  <a:cubicBezTo>
                    <a:pt x="6" y="1248"/>
                    <a:pt x="4" y="1250"/>
                    <a:pt x="3" y="1250"/>
                  </a:cubicBezTo>
                  <a:cubicBezTo>
                    <a:pt x="1" y="1250"/>
                    <a:pt x="0" y="1248"/>
                    <a:pt x="0" y="1246"/>
                  </a:cubicBezTo>
                  <a:close/>
                  <a:moveTo>
                    <a:pt x="0" y="1203"/>
                  </a:moveTo>
                  <a:lnTo>
                    <a:pt x="0" y="1184"/>
                  </a:lnTo>
                  <a:cubicBezTo>
                    <a:pt x="0" y="1182"/>
                    <a:pt x="1" y="1181"/>
                    <a:pt x="3" y="1181"/>
                  </a:cubicBezTo>
                  <a:cubicBezTo>
                    <a:pt x="4" y="1181"/>
                    <a:pt x="6" y="1182"/>
                    <a:pt x="6" y="1184"/>
                  </a:cubicBezTo>
                  <a:lnTo>
                    <a:pt x="6" y="1203"/>
                  </a:lnTo>
                  <a:cubicBezTo>
                    <a:pt x="6" y="1204"/>
                    <a:pt x="4" y="1206"/>
                    <a:pt x="3" y="1206"/>
                  </a:cubicBezTo>
                  <a:cubicBezTo>
                    <a:pt x="1" y="1206"/>
                    <a:pt x="0" y="1204"/>
                    <a:pt x="0" y="1203"/>
                  </a:cubicBezTo>
                  <a:close/>
                  <a:moveTo>
                    <a:pt x="0" y="1159"/>
                  </a:moveTo>
                  <a:lnTo>
                    <a:pt x="0" y="1140"/>
                  </a:lnTo>
                  <a:cubicBezTo>
                    <a:pt x="0" y="1138"/>
                    <a:pt x="1" y="1137"/>
                    <a:pt x="3" y="1137"/>
                  </a:cubicBezTo>
                  <a:cubicBezTo>
                    <a:pt x="4" y="1137"/>
                    <a:pt x="6" y="1138"/>
                    <a:pt x="6" y="1140"/>
                  </a:cubicBezTo>
                  <a:lnTo>
                    <a:pt x="6" y="1159"/>
                  </a:lnTo>
                  <a:cubicBezTo>
                    <a:pt x="6" y="1161"/>
                    <a:pt x="4" y="1162"/>
                    <a:pt x="3" y="1162"/>
                  </a:cubicBezTo>
                  <a:cubicBezTo>
                    <a:pt x="1" y="1162"/>
                    <a:pt x="0" y="1161"/>
                    <a:pt x="0" y="1159"/>
                  </a:cubicBezTo>
                  <a:close/>
                  <a:moveTo>
                    <a:pt x="0" y="1115"/>
                  </a:moveTo>
                  <a:lnTo>
                    <a:pt x="0" y="1096"/>
                  </a:lnTo>
                  <a:cubicBezTo>
                    <a:pt x="0" y="1095"/>
                    <a:pt x="1" y="1093"/>
                    <a:pt x="3" y="1093"/>
                  </a:cubicBezTo>
                  <a:cubicBezTo>
                    <a:pt x="4" y="1093"/>
                    <a:pt x="6" y="1095"/>
                    <a:pt x="6" y="1096"/>
                  </a:cubicBezTo>
                  <a:lnTo>
                    <a:pt x="6" y="1115"/>
                  </a:lnTo>
                  <a:cubicBezTo>
                    <a:pt x="6" y="1117"/>
                    <a:pt x="4" y="1118"/>
                    <a:pt x="3" y="1118"/>
                  </a:cubicBezTo>
                  <a:cubicBezTo>
                    <a:pt x="1" y="1118"/>
                    <a:pt x="0" y="1117"/>
                    <a:pt x="0" y="1115"/>
                  </a:cubicBezTo>
                  <a:close/>
                  <a:moveTo>
                    <a:pt x="0" y="1071"/>
                  </a:moveTo>
                  <a:lnTo>
                    <a:pt x="0" y="1053"/>
                  </a:lnTo>
                  <a:cubicBezTo>
                    <a:pt x="0" y="1051"/>
                    <a:pt x="1" y="1050"/>
                    <a:pt x="3" y="1050"/>
                  </a:cubicBezTo>
                  <a:cubicBezTo>
                    <a:pt x="4" y="1050"/>
                    <a:pt x="6" y="1051"/>
                    <a:pt x="6" y="1053"/>
                  </a:cubicBezTo>
                  <a:lnTo>
                    <a:pt x="6" y="1071"/>
                  </a:lnTo>
                  <a:cubicBezTo>
                    <a:pt x="6" y="1073"/>
                    <a:pt x="4" y="1075"/>
                    <a:pt x="3" y="1075"/>
                  </a:cubicBezTo>
                  <a:cubicBezTo>
                    <a:pt x="1" y="1075"/>
                    <a:pt x="0" y="1073"/>
                    <a:pt x="0" y="1071"/>
                  </a:cubicBezTo>
                  <a:close/>
                  <a:moveTo>
                    <a:pt x="0" y="1028"/>
                  </a:moveTo>
                  <a:lnTo>
                    <a:pt x="0" y="1009"/>
                  </a:lnTo>
                  <a:cubicBezTo>
                    <a:pt x="0" y="1007"/>
                    <a:pt x="1" y="1006"/>
                    <a:pt x="3" y="1006"/>
                  </a:cubicBezTo>
                  <a:cubicBezTo>
                    <a:pt x="4" y="1006"/>
                    <a:pt x="6" y="1007"/>
                    <a:pt x="6" y="1009"/>
                  </a:cubicBezTo>
                  <a:lnTo>
                    <a:pt x="6" y="1028"/>
                  </a:lnTo>
                  <a:cubicBezTo>
                    <a:pt x="6" y="1029"/>
                    <a:pt x="4" y="1031"/>
                    <a:pt x="3" y="1031"/>
                  </a:cubicBezTo>
                  <a:cubicBezTo>
                    <a:pt x="1" y="1031"/>
                    <a:pt x="0" y="1029"/>
                    <a:pt x="0" y="1028"/>
                  </a:cubicBezTo>
                  <a:close/>
                  <a:moveTo>
                    <a:pt x="0" y="984"/>
                  </a:moveTo>
                  <a:lnTo>
                    <a:pt x="0" y="965"/>
                  </a:lnTo>
                  <a:cubicBezTo>
                    <a:pt x="0" y="963"/>
                    <a:pt x="1" y="962"/>
                    <a:pt x="3" y="962"/>
                  </a:cubicBezTo>
                  <a:cubicBezTo>
                    <a:pt x="4" y="962"/>
                    <a:pt x="6" y="963"/>
                    <a:pt x="6" y="965"/>
                  </a:cubicBezTo>
                  <a:lnTo>
                    <a:pt x="6" y="984"/>
                  </a:lnTo>
                  <a:cubicBezTo>
                    <a:pt x="6" y="986"/>
                    <a:pt x="4" y="987"/>
                    <a:pt x="3" y="987"/>
                  </a:cubicBezTo>
                  <a:cubicBezTo>
                    <a:pt x="1" y="987"/>
                    <a:pt x="0" y="986"/>
                    <a:pt x="0" y="984"/>
                  </a:cubicBezTo>
                  <a:close/>
                  <a:moveTo>
                    <a:pt x="0" y="940"/>
                  </a:moveTo>
                  <a:lnTo>
                    <a:pt x="0" y="921"/>
                  </a:lnTo>
                  <a:cubicBezTo>
                    <a:pt x="0" y="920"/>
                    <a:pt x="1" y="918"/>
                    <a:pt x="3" y="918"/>
                  </a:cubicBezTo>
                  <a:cubicBezTo>
                    <a:pt x="4" y="918"/>
                    <a:pt x="6" y="920"/>
                    <a:pt x="6" y="921"/>
                  </a:cubicBezTo>
                  <a:lnTo>
                    <a:pt x="6" y="940"/>
                  </a:lnTo>
                  <a:cubicBezTo>
                    <a:pt x="6" y="942"/>
                    <a:pt x="4" y="943"/>
                    <a:pt x="3" y="943"/>
                  </a:cubicBezTo>
                  <a:cubicBezTo>
                    <a:pt x="1" y="943"/>
                    <a:pt x="0" y="942"/>
                    <a:pt x="0" y="940"/>
                  </a:cubicBezTo>
                  <a:close/>
                  <a:moveTo>
                    <a:pt x="0" y="896"/>
                  </a:moveTo>
                  <a:lnTo>
                    <a:pt x="0" y="878"/>
                  </a:lnTo>
                  <a:cubicBezTo>
                    <a:pt x="0" y="876"/>
                    <a:pt x="1" y="875"/>
                    <a:pt x="3" y="875"/>
                  </a:cubicBezTo>
                  <a:cubicBezTo>
                    <a:pt x="4" y="875"/>
                    <a:pt x="6" y="876"/>
                    <a:pt x="6" y="878"/>
                  </a:cubicBezTo>
                  <a:lnTo>
                    <a:pt x="6" y="896"/>
                  </a:lnTo>
                  <a:cubicBezTo>
                    <a:pt x="6" y="898"/>
                    <a:pt x="4" y="900"/>
                    <a:pt x="3" y="900"/>
                  </a:cubicBezTo>
                  <a:cubicBezTo>
                    <a:pt x="1" y="900"/>
                    <a:pt x="0" y="898"/>
                    <a:pt x="0" y="896"/>
                  </a:cubicBezTo>
                  <a:close/>
                  <a:moveTo>
                    <a:pt x="0" y="853"/>
                  </a:moveTo>
                  <a:lnTo>
                    <a:pt x="0" y="834"/>
                  </a:lnTo>
                  <a:cubicBezTo>
                    <a:pt x="0" y="832"/>
                    <a:pt x="1" y="831"/>
                    <a:pt x="3" y="831"/>
                  </a:cubicBezTo>
                  <a:cubicBezTo>
                    <a:pt x="4" y="831"/>
                    <a:pt x="6" y="832"/>
                    <a:pt x="6" y="834"/>
                  </a:cubicBezTo>
                  <a:lnTo>
                    <a:pt x="6" y="853"/>
                  </a:lnTo>
                  <a:cubicBezTo>
                    <a:pt x="6" y="854"/>
                    <a:pt x="4" y="856"/>
                    <a:pt x="3" y="856"/>
                  </a:cubicBezTo>
                  <a:cubicBezTo>
                    <a:pt x="1" y="856"/>
                    <a:pt x="0" y="854"/>
                    <a:pt x="0" y="853"/>
                  </a:cubicBezTo>
                  <a:close/>
                  <a:moveTo>
                    <a:pt x="0" y="809"/>
                  </a:moveTo>
                  <a:lnTo>
                    <a:pt x="0" y="790"/>
                  </a:lnTo>
                  <a:cubicBezTo>
                    <a:pt x="0" y="788"/>
                    <a:pt x="1" y="787"/>
                    <a:pt x="3" y="787"/>
                  </a:cubicBezTo>
                  <a:cubicBezTo>
                    <a:pt x="4" y="787"/>
                    <a:pt x="6" y="788"/>
                    <a:pt x="6" y="790"/>
                  </a:cubicBezTo>
                  <a:lnTo>
                    <a:pt x="6" y="809"/>
                  </a:lnTo>
                  <a:cubicBezTo>
                    <a:pt x="6" y="811"/>
                    <a:pt x="4" y="812"/>
                    <a:pt x="3" y="812"/>
                  </a:cubicBezTo>
                  <a:cubicBezTo>
                    <a:pt x="1" y="812"/>
                    <a:pt x="0" y="811"/>
                    <a:pt x="0" y="809"/>
                  </a:cubicBezTo>
                  <a:close/>
                  <a:moveTo>
                    <a:pt x="0" y="765"/>
                  </a:moveTo>
                  <a:lnTo>
                    <a:pt x="0" y="746"/>
                  </a:lnTo>
                  <a:cubicBezTo>
                    <a:pt x="0" y="745"/>
                    <a:pt x="1" y="743"/>
                    <a:pt x="3" y="743"/>
                  </a:cubicBezTo>
                  <a:cubicBezTo>
                    <a:pt x="4" y="743"/>
                    <a:pt x="6" y="745"/>
                    <a:pt x="6" y="746"/>
                  </a:cubicBezTo>
                  <a:lnTo>
                    <a:pt x="6" y="765"/>
                  </a:lnTo>
                  <a:cubicBezTo>
                    <a:pt x="6" y="767"/>
                    <a:pt x="4" y="768"/>
                    <a:pt x="3" y="768"/>
                  </a:cubicBezTo>
                  <a:cubicBezTo>
                    <a:pt x="1" y="768"/>
                    <a:pt x="0" y="767"/>
                    <a:pt x="0" y="765"/>
                  </a:cubicBezTo>
                  <a:close/>
                  <a:moveTo>
                    <a:pt x="0" y="721"/>
                  </a:moveTo>
                  <a:lnTo>
                    <a:pt x="0" y="703"/>
                  </a:lnTo>
                  <a:cubicBezTo>
                    <a:pt x="0" y="701"/>
                    <a:pt x="1" y="700"/>
                    <a:pt x="3" y="700"/>
                  </a:cubicBezTo>
                  <a:cubicBezTo>
                    <a:pt x="4" y="700"/>
                    <a:pt x="6" y="701"/>
                    <a:pt x="6" y="703"/>
                  </a:cubicBezTo>
                  <a:lnTo>
                    <a:pt x="6" y="721"/>
                  </a:lnTo>
                  <a:cubicBezTo>
                    <a:pt x="6" y="723"/>
                    <a:pt x="4" y="725"/>
                    <a:pt x="3" y="725"/>
                  </a:cubicBezTo>
                  <a:cubicBezTo>
                    <a:pt x="1" y="725"/>
                    <a:pt x="0" y="723"/>
                    <a:pt x="0" y="721"/>
                  </a:cubicBezTo>
                  <a:close/>
                  <a:moveTo>
                    <a:pt x="0" y="678"/>
                  </a:moveTo>
                  <a:lnTo>
                    <a:pt x="0" y="659"/>
                  </a:lnTo>
                  <a:cubicBezTo>
                    <a:pt x="0" y="657"/>
                    <a:pt x="1" y="656"/>
                    <a:pt x="3" y="656"/>
                  </a:cubicBezTo>
                  <a:cubicBezTo>
                    <a:pt x="4" y="656"/>
                    <a:pt x="6" y="657"/>
                    <a:pt x="6" y="659"/>
                  </a:cubicBezTo>
                  <a:lnTo>
                    <a:pt x="6" y="678"/>
                  </a:lnTo>
                  <a:cubicBezTo>
                    <a:pt x="6" y="679"/>
                    <a:pt x="4" y="681"/>
                    <a:pt x="3" y="681"/>
                  </a:cubicBezTo>
                  <a:cubicBezTo>
                    <a:pt x="1" y="681"/>
                    <a:pt x="0" y="679"/>
                    <a:pt x="0" y="678"/>
                  </a:cubicBezTo>
                  <a:close/>
                  <a:moveTo>
                    <a:pt x="0" y="634"/>
                  </a:moveTo>
                  <a:lnTo>
                    <a:pt x="0" y="615"/>
                  </a:lnTo>
                  <a:cubicBezTo>
                    <a:pt x="0" y="613"/>
                    <a:pt x="1" y="612"/>
                    <a:pt x="3" y="612"/>
                  </a:cubicBezTo>
                  <a:cubicBezTo>
                    <a:pt x="4" y="612"/>
                    <a:pt x="6" y="613"/>
                    <a:pt x="6" y="615"/>
                  </a:cubicBezTo>
                  <a:lnTo>
                    <a:pt x="6" y="634"/>
                  </a:lnTo>
                  <a:cubicBezTo>
                    <a:pt x="6" y="636"/>
                    <a:pt x="4" y="637"/>
                    <a:pt x="3" y="637"/>
                  </a:cubicBezTo>
                  <a:cubicBezTo>
                    <a:pt x="1" y="637"/>
                    <a:pt x="0" y="636"/>
                    <a:pt x="0" y="634"/>
                  </a:cubicBezTo>
                  <a:close/>
                  <a:moveTo>
                    <a:pt x="0" y="590"/>
                  </a:moveTo>
                  <a:lnTo>
                    <a:pt x="0" y="571"/>
                  </a:lnTo>
                  <a:cubicBezTo>
                    <a:pt x="0" y="570"/>
                    <a:pt x="1" y="568"/>
                    <a:pt x="3" y="568"/>
                  </a:cubicBezTo>
                  <a:cubicBezTo>
                    <a:pt x="4" y="568"/>
                    <a:pt x="6" y="570"/>
                    <a:pt x="6" y="571"/>
                  </a:cubicBezTo>
                  <a:lnTo>
                    <a:pt x="6" y="590"/>
                  </a:lnTo>
                  <a:cubicBezTo>
                    <a:pt x="6" y="592"/>
                    <a:pt x="4" y="593"/>
                    <a:pt x="3" y="593"/>
                  </a:cubicBezTo>
                  <a:cubicBezTo>
                    <a:pt x="1" y="593"/>
                    <a:pt x="0" y="592"/>
                    <a:pt x="0" y="590"/>
                  </a:cubicBezTo>
                  <a:close/>
                  <a:moveTo>
                    <a:pt x="0" y="546"/>
                  </a:moveTo>
                  <a:lnTo>
                    <a:pt x="0" y="528"/>
                  </a:lnTo>
                  <a:cubicBezTo>
                    <a:pt x="0" y="526"/>
                    <a:pt x="1" y="525"/>
                    <a:pt x="3" y="525"/>
                  </a:cubicBezTo>
                  <a:cubicBezTo>
                    <a:pt x="4" y="525"/>
                    <a:pt x="6" y="526"/>
                    <a:pt x="6" y="528"/>
                  </a:cubicBezTo>
                  <a:lnTo>
                    <a:pt x="6" y="546"/>
                  </a:lnTo>
                  <a:cubicBezTo>
                    <a:pt x="6" y="548"/>
                    <a:pt x="4" y="550"/>
                    <a:pt x="3" y="550"/>
                  </a:cubicBezTo>
                  <a:cubicBezTo>
                    <a:pt x="1" y="550"/>
                    <a:pt x="0" y="548"/>
                    <a:pt x="0" y="546"/>
                  </a:cubicBezTo>
                  <a:close/>
                  <a:moveTo>
                    <a:pt x="0" y="503"/>
                  </a:moveTo>
                  <a:lnTo>
                    <a:pt x="0" y="484"/>
                  </a:lnTo>
                  <a:cubicBezTo>
                    <a:pt x="0" y="482"/>
                    <a:pt x="1" y="481"/>
                    <a:pt x="3" y="481"/>
                  </a:cubicBezTo>
                  <a:cubicBezTo>
                    <a:pt x="4" y="481"/>
                    <a:pt x="6" y="482"/>
                    <a:pt x="6" y="484"/>
                  </a:cubicBezTo>
                  <a:lnTo>
                    <a:pt x="6" y="503"/>
                  </a:lnTo>
                  <a:cubicBezTo>
                    <a:pt x="6" y="504"/>
                    <a:pt x="4" y="506"/>
                    <a:pt x="3" y="506"/>
                  </a:cubicBezTo>
                  <a:cubicBezTo>
                    <a:pt x="1" y="506"/>
                    <a:pt x="0" y="504"/>
                    <a:pt x="0" y="503"/>
                  </a:cubicBezTo>
                  <a:close/>
                  <a:moveTo>
                    <a:pt x="0" y="459"/>
                  </a:moveTo>
                  <a:lnTo>
                    <a:pt x="0" y="440"/>
                  </a:lnTo>
                  <a:cubicBezTo>
                    <a:pt x="0" y="438"/>
                    <a:pt x="1" y="437"/>
                    <a:pt x="3" y="437"/>
                  </a:cubicBezTo>
                  <a:cubicBezTo>
                    <a:pt x="4" y="437"/>
                    <a:pt x="6" y="438"/>
                    <a:pt x="6" y="440"/>
                  </a:cubicBezTo>
                  <a:lnTo>
                    <a:pt x="6" y="459"/>
                  </a:lnTo>
                  <a:cubicBezTo>
                    <a:pt x="6" y="461"/>
                    <a:pt x="4" y="462"/>
                    <a:pt x="3" y="462"/>
                  </a:cubicBezTo>
                  <a:cubicBezTo>
                    <a:pt x="1" y="462"/>
                    <a:pt x="0" y="461"/>
                    <a:pt x="0" y="459"/>
                  </a:cubicBezTo>
                  <a:close/>
                  <a:moveTo>
                    <a:pt x="0" y="415"/>
                  </a:moveTo>
                  <a:lnTo>
                    <a:pt x="0" y="396"/>
                  </a:lnTo>
                  <a:cubicBezTo>
                    <a:pt x="0" y="395"/>
                    <a:pt x="1" y="393"/>
                    <a:pt x="3" y="393"/>
                  </a:cubicBezTo>
                  <a:cubicBezTo>
                    <a:pt x="4" y="393"/>
                    <a:pt x="6" y="395"/>
                    <a:pt x="6" y="396"/>
                  </a:cubicBezTo>
                  <a:lnTo>
                    <a:pt x="6" y="415"/>
                  </a:lnTo>
                  <a:cubicBezTo>
                    <a:pt x="6" y="417"/>
                    <a:pt x="4" y="418"/>
                    <a:pt x="3" y="418"/>
                  </a:cubicBezTo>
                  <a:cubicBezTo>
                    <a:pt x="1" y="418"/>
                    <a:pt x="0" y="417"/>
                    <a:pt x="0" y="415"/>
                  </a:cubicBezTo>
                  <a:close/>
                  <a:moveTo>
                    <a:pt x="0" y="371"/>
                  </a:moveTo>
                  <a:lnTo>
                    <a:pt x="0" y="353"/>
                  </a:lnTo>
                  <a:cubicBezTo>
                    <a:pt x="0" y="351"/>
                    <a:pt x="1" y="350"/>
                    <a:pt x="3" y="350"/>
                  </a:cubicBezTo>
                  <a:cubicBezTo>
                    <a:pt x="4" y="350"/>
                    <a:pt x="6" y="351"/>
                    <a:pt x="6" y="353"/>
                  </a:cubicBezTo>
                  <a:lnTo>
                    <a:pt x="6" y="371"/>
                  </a:lnTo>
                  <a:cubicBezTo>
                    <a:pt x="6" y="373"/>
                    <a:pt x="4" y="375"/>
                    <a:pt x="3" y="375"/>
                  </a:cubicBezTo>
                  <a:cubicBezTo>
                    <a:pt x="1" y="375"/>
                    <a:pt x="0" y="373"/>
                    <a:pt x="0" y="371"/>
                  </a:cubicBezTo>
                  <a:close/>
                  <a:moveTo>
                    <a:pt x="0" y="328"/>
                  </a:moveTo>
                  <a:lnTo>
                    <a:pt x="0" y="309"/>
                  </a:lnTo>
                  <a:cubicBezTo>
                    <a:pt x="0" y="307"/>
                    <a:pt x="1" y="306"/>
                    <a:pt x="3" y="306"/>
                  </a:cubicBezTo>
                  <a:cubicBezTo>
                    <a:pt x="4" y="306"/>
                    <a:pt x="6" y="307"/>
                    <a:pt x="6" y="309"/>
                  </a:cubicBezTo>
                  <a:lnTo>
                    <a:pt x="6" y="328"/>
                  </a:lnTo>
                  <a:cubicBezTo>
                    <a:pt x="6" y="329"/>
                    <a:pt x="4" y="331"/>
                    <a:pt x="3" y="331"/>
                  </a:cubicBezTo>
                  <a:cubicBezTo>
                    <a:pt x="1" y="331"/>
                    <a:pt x="0" y="329"/>
                    <a:pt x="0" y="328"/>
                  </a:cubicBezTo>
                  <a:close/>
                  <a:moveTo>
                    <a:pt x="0" y="284"/>
                  </a:moveTo>
                  <a:lnTo>
                    <a:pt x="0" y="265"/>
                  </a:lnTo>
                  <a:cubicBezTo>
                    <a:pt x="0" y="263"/>
                    <a:pt x="1" y="262"/>
                    <a:pt x="3" y="262"/>
                  </a:cubicBezTo>
                  <a:cubicBezTo>
                    <a:pt x="4" y="262"/>
                    <a:pt x="6" y="263"/>
                    <a:pt x="6" y="265"/>
                  </a:cubicBezTo>
                  <a:lnTo>
                    <a:pt x="6" y="284"/>
                  </a:lnTo>
                  <a:cubicBezTo>
                    <a:pt x="6" y="286"/>
                    <a:pt x="4" y="287"/>
                    <a:pt x="3" y="287"/>
                  </a:cubicBezTo>
                  <a:cubicBezTo>
                    <a:pt x="1" y="287"/>
                    <a:pt x="0" y="286"/>
                    <a:pt x="0" y="284"/>
                  </a:cubicBezTo>
                  <a:close/>
                  <a:moveTo>
                    <a:pt x="0" y="240"/>
                  </a:moveTo>
                  <a:lnTo>
                    <a:pt x="0" y="221"/>
                  </a:lnTo>
                  <a:cubicBezTo>
                    <a:pt x="0" y="220"/>
                    <a:pt x="1" y="218"/>
                    <a:pt x="3" y="218"/>
                  </a:cubicBezTo>
                  <a:cubicBezTo>
                    <a:pt x="4" y="218"/>
                    <a:pt x="6" y="220"/>
                    <a:pt x="6" y="221"/>
                  </a:cubicBezTo>
                  <a:lnTo>
                    <a:pt x="6" y="240"/>
                  </a:lnTo>
                  <a:cubicBezTo>
                    <a:pt x="6" y="242"/>
                    <a:pt x="4" y="243"/>
                    <a:pt x="3" y="243"/>
                  </a:cubicBezTo>
                  <a:cubicBezTo>
                    <a:pt x="1" y="243"/>
                    <a:pt x="0" y="242"/>
                    <a:pt x="0" y="240"/>
                  </a:cubicBezTo>
                  <a:close/>
                  <a:moveTo>
                    <a:pt x="0" y="196"/>
                  </a:moveTo>
                  <a:lnTo>
                    <a:pt x="0" y="178"/>
                  </a:lnTo>
                  <a:cubicBezTo>
                    <a:pt x="0" y="176"/>
                    <a:pt x="1" y="175"/>
                    <a:pt x="3" y="175"/>
                  </a:cubicBezTo>
                  <a:cubicBezTo>
                    <a:pt x="4" y="175"/>
                    <a:pt x="6" y="176"/>
                    <a:pt x="6" y="178"/>
                  </a:cubicBezTo>
                  <a:lnTo>
                    <a:pt x="6" y="196"/>
                  </a:lnTo>
                  <a:cubicBezTo>
                    <a:pt x="6" y="198"/>
                    <a:pt x="4" y="200"/>
                    <a:pt x="3" y="200"/>
                  </a:cubicBezTo>
                  <a:cubicBezTo>
                    <a:pt x="1" y="200"/>
                    <a:pt x="0" y="198"/>
                    <a:pt x="0" y="196"/>
                  </a:cubicBezTo>
                  <a:close/>
                  <a:moveTo>
                    <a:pt x="0" y="153"/>
                  </a:moveTo>
                  <a:lnTo>
                    <a:pt x="0" y="134"/>
                  </a:lnTo>
                  <a:cubicBezTo>
                    <a:pt x="0" y="132"/>
                    <a:pt x="1" y="131"/>
                    <a:pt x="3" y="131"/>
                  </a:cubicBezTo>
                  <a:cubicBezTo>
                    <a:pt x="4" y="131"/>
                    <a:pt x="6" y="132"/>
                    <a:pt x="6" y="134"/>
                  </a:cubicBezTo>
                  <a:lnTo>
                    <a:pt x="6" y="153"/>
                  </a:lnTo>
                  <a:cubicBezTo>
                    <a:pt x="6" y="154"/>
                    <a:pt x="4" y="156"/>
                    <a:pt x="3" y="156"/>
                  </a:cubicBezTo>
                  <a:cubicBezTo>
                    <a:pt x="1" y="156"/>
                    <a:pt x="0" y="154"/>
                    <a:pt x="0" y="153"/>
                  </a:cubicBezTo>
                  <a:close/>
                  <a:moveTo>
                    <a:pt x="0" y="109"/>
                  </a:moveTo>
                  <a:lnTo>
                    <a:pt x="0" y="90"/>
                  </a:lnTo>
                  <a:cubicBezTo>
                    <a:pt x="0" y="88"/>
                    <a:pt x="1" y="87"/>
                    <a:pt x="3" y="87"/>
                  </a:cubicBezTo>
                  <a:cubicBezTo>
                    <a:pt x="4" y="87"/>
                    <a:pt x="6" y="88"/>
                    <a:pt x="6" y="90"/>
                  </a:cubicBezTo>
                  <a:lnTo>
                    <a:pt x="6" y="109"/>
                  </a:lnTo>
                  <a:cubicBezTo>
                    <a:pt x="6" y="111"/>
                    <a:pt x="4" y="112"/>
                    <a:pt x="3" y="112"/>
                  </a:cubicBezTo>
                  <a:cubicBezTo>
                    <a:pt x="1" y="112"/>
                    <a:pt x="0" y="111"/>
                    <a:pt x="0" y="109"/>
                  </a:cubicBezTo>
                  <a:close/>
                  <a:moveTo>
                    <a:pt x="0" y="65"/>
                  </a:moveTo>
                  <a:lnTo>
                    <a:pt x="0" y="46"/>
                  </a:lnTo>
                  <a:cubicBezTo>
                    <a:pt x="0" y="45"/>
                    <a:pt x="1" y="43"/>
                    <a:pt x="3" y="43"/>
                  </a:cubicBezTo>
                  <a:cubicBezTo>
                    <a:pt x="4" y="43"/>
                    <a:pt x="6" y="45"/>
                    <a:pt x="6" y="46"/>
                  </a:cubicBezTo>
                  <a:lnTo>
                    <a:pt x="6" y="65"/>
                  </a:lnTo>
                  <a:cubicBezTo>
                    <a:pt x="6" y="67"/>
                    <a:pt x="4" y="68"/>
                    <a:pt x="3" y="68"/>
                  </a:cubicBezTo>
                  <a:cubicBezTo>
                    <a:pt x="1" y="68"/>
                    <a:pt x="0" y="67"/>
                    <a:pt x="0" y="65"/>
                  </a:cubicBezTo>
                  <a:close/>
                  <a:moveTo>
                    <a:pt x="0" y="21"/>
                  </a:moveTo>
                  <a:lnTo>
                    <a:pt x="0" y="3"/>
                  </a:lnTo>
                  <a:cubicBezTo>
                    <a:pt x="0" y="1"/>
                    <a:pt x="1" y="0"/>
                    <a:pt x="3" y="0"/>
                  </a:cubicBezTo>
                  <a:cubicBezTo>
                    <a:pt x="4" y="0"/>
                    <a:pt x="6" y="1"/>
                    <a:pt x="6" y="3"/>
                  </a:cubicBezTo>
                  <a:lnTo>
                    <a:pt x="6" y="21"/>
                  </a:lnTo>
                  <a:cubicBezTo>
                    <a:pt x="6" y="23"/>
                    <a:pt x="4" y="25"/>
                    <a:pt x="3" y="25"/>
                  </a:cubicBezTo>
                  <a:cubicBezTo>
                    <a:pt x="1" y="25"/>
                    <a:pt x="0" y="23"/>
                    <a:pt x="0" y="21"/>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5" name="Freeform 1084"/>
            <p:cNvSpPr>
              <a:spLocks noEditPoints="1"/>
            </p:cNvSpPr>
            <p:nvPr/>
          </p:nvSpPr>
          <p:spPr bwMode="auto">
            <a:xfrm>
              <a:off x="4497" y="1247"/>
              <a:ext cx="4" cy="995"/>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3"/>
                    <a:pt x="1" y="1531"/>
                    <a:pt x="3" y="1531"/>
                  </a:cubicBezTo>
                  <a:cubicBezTo>
                    <a:pt x="5" y="1531"/>
                    <a:pt x="6" y="1533"/>
                    <a:pt x="6" y="1534"/>
                  </a:cubicBezTo>
                  <a:lnTo>
                    <a:pt x="6" y="1553"/>
                  </a:lnTo>
                  <a:cubicBezTo>
                    <a:pt x="6" y="1555"/>
                    <a:pt x="5" y="1556"/>
                    <a:pt x="3" y="1556"/>
                  </a:cubicBezTo>
                  <a:cubicBezTo>
                    <a:pt x="1" y="1556"/>
                    <a:pt x="0" y="1555"/>
                    <a:pt x="0" y="1553"/>
                  </a:cubicBezTo>
                  <a:close/>
                  <a:moveTo>
                    <a:pt x="0" y="1509"/>
                  </a:moveTo>
                  <a:lnTo>
                    <a:pt x="0" y="1491"/>
                  </a:lnTo>
                  <a:cubicBezTo>
                    <a:pt x="0" y="1489"/>
                    <a:pt x="1" y="1488"/>
                    <a:pt x="3" y="1488"/>
                  </a:cubicBezTo>
                  <a:cubicBezTo>
                    <a:pt x="5" y="1488"/>
                    <a:pt x="6" y="1489"/>
                    <a:pt x="6" y="1491"/>
                  </a:cubicBezTo>
                  <a:lnTo>
                    <a:pt x="6" y="1509"/>
                  </a:lnTo>
                  <a:cubicBezTo>
                    <a:pt x="6" y="1511"/>
                    <a:pt x="5" y="1513"/>
                    <a:pt x="3" y="1513"/>
                  </a:cubicBezTo>
                  <a:cubicBezTo>
                    <a:pt x="1" y="1513"/>
                    <a:pt x="0" y="1511"/>
                    <a:pt x="0" y="1509"/>
                  </a:cubicBezTo>
                  <a:close/>
                  <a:moveTo>
                    <a:pt x="0" y="1466"/>
                  </a:moveTo>
                  <a:lnTo>
                    <a:pt x="0" y="1447"/>
                  </a:lnTo>
                  <a:cubicBezTo>
                    <a:pt x="0" y="1445"/>
                    <a:pt x="1" y="1444"/>
                    <a:pt x="3" y="1444"/>
                  </a:cubicBezTo>
                  <a:cubicBezTo>
                    <a:pt x="5" y="1444"/>
                    <a:pt x="6" y="1445"/>
                    <a:pt x="6" y="1447"/>
                  </a:cubicBezTo>
                  <a:lnTo>
                    <a:pt x="6" y="1466"/>
                  </a:lnTo>
                  <a:cubicBezTo>
                    <a:pt x="6" y="1467"/>
                    <a:pt x="5" y="1469"/>
                    <a:pt x="3" y="1469"/>
                  </a:cubicBezTo>
                  <a:cubicBezTo>
                    <a:pt x="1" y="1469"/>
                    <a:pt x="0" y="1467"/>
                    <a:pt x="0" y="1466"/>
                  </a:cubicBezTo>
                  <a:close/>
                  <a:moveTo>
                    <a:pt x="0" y="1422"/>
                  </a:moveTo>
                  <a:lnTo>
                    <a:pt x="0" y="1403"/>
                  </a:lnTo>
                  <a:cubicBezTo>
                    <a:pt x="0" y="1401"/>
                    <a:pt x="1" y="1400"/>
                    <a:pt x="3" y="1400"/>
                  </a:cubicBezTo>
                  <a:cubicBezTo>
                    <a:pt x="5" y="1400"/>
                    <a:pt x="6" y="1401"/>
                    <a:pt x="6" y="1403"/>
                  </a:cubicBezTo>
                  <a:lnTo>
                    <a:pt x="6" y="1422"/>
                  </a:lnTo>
                  <a:cubicBezTo>
                    <a:pt x="6" y="1424"/>
                    <a:pt x="5" y="1425"/>
                    <a:pt x="3" y="1425"/>
                  </a:cubicBezTo>
                  <a:cubicBezTo>
                    <a:pt x="1" y="1425"/>
                    <a:pt x="0" y="1424"/>
                    <a:pt x="0" y="1422"/>
                  </a:cubicBezTo>
                  <a:close/>
                  <a:moveTo>
                    <a:pt x="0" y="1378"/>
                  </a:moveTo>
                  <a:lnTo>
                    <a:pt x="0" y="1359"/>
                  </a:lnTo>
                  <a:cubicBezTo>
                    <a:pt x="0" y="1358"/>
                    <a:pt x="1" y="1356"/>
                    <a:pt x="3" y="1356"/>
                  </a:cubicBezTo>
                  <a:cubicBezTo>
                    <a:pt x="5" y="1356"/>
                    <a:pt x="6" y="1358"/>
                    <a:pt x="6" y="1359"/>
                  </a:cubicBezTo>
                  <a:lnTo>
                    <a:pt x="6" y="1378"/>
                  </a:lnTo>
                  <a:cubicBezTo>
                    <a:pt x="6" y="1380"/>
                    <a:pt x="5" y="1381"/>
                    <a:pt x="3" y="1381"/>
                  </a:cubicBezTo>
                  <a:cubicBezTo>
                    <a:pt x="1" y="1381"/>
                    <a:pt x="0" y="1380"/>
                    <a:pt x="0" y="1378"/>
                  </a:cubicBezTo>
                  <a:close/>
                  <a:moveTo>
                    <a:pt x="0" y="1334"/>
                  </a:moveTo>
                  <a:lnTo>
                    <a:pt x="0" y="1316"/>
                  </a:lnTo>
                  <a:cubicBezTo>
                    <a:pt x="0" y="1314"/>
                    <a:pt x="1" y="1313"/>
                    <a:pt x="3" y="1313"/>
                  </a:cubicBezTo>
                  <a:cubicBezTo>
                    <a:pt x="5" y="1313"/>
                    <a:pt x="6" y="1314"/>
                    <a:pt x="6" y="1316"/>
                  </a:cubicBezTo>
                  <a:lnTo>
                    <a:pt x="6" y="1334"/>
                  </a:lnTo>
                  <a:cubicBezTo>
                    <a:pt x="6" y="1336"/>
                    <a:pt x="5" y="1338"/>
                    <a:pt x="3" y="1338"/>
                  </a:cubicBezTo>
                  <a:cubicBezTo>
                    <a:pt x="1" y="1338"/>
                    <a:pt x="0" y="1336"/>
                    <a:pt x="0" y="1334"/>
                  </a:cubicBezTo>
                  <a:close/>
                  <a:moveTo>
                    <a:pt x="0" y="1291"/>
                  </a:moveTo>
                  <a:lnTo>
                    <a:pt x="0" y="1272"/>
                  </a:lnTo>
                  <a:cubicBezTo>
                    <a:pt x="0" y="1270"/>
                    <a:pt x="1" y="1269"/>
                    <a:pt x="3" y="1269"/>
                  </a:cubicBezTo>
                  <a:cubicBezTo>
                    <a:pt x="5" y="1269"/>
                    <a:pt x="6" y="1270"/>
                    <a:pt x="6" y="1272"/>
                  </a:cubicBezTo>
                  <a:lnTo>
                    <a:pt x="6" y="1291"/>
                  </a:lnTo>
                  <a:cubicBezTo>
                    <a:pt x="6" y="1292"/>
                    <a:pt x="5" y="1294"/>
                    <a:pt x="3" y="1294"/>
                  </a:cubicBezTo>
                  <a:cubicBezTo>
                    <a:pt x="1" y="1294"/>
                    <a:pt x="0" y="1292"/>
                    <a:pt x="0" y="1291"/>
                  </a:cubicBezTo>
                  <a:close/>
                  <a:moveTo>
                    <a:pt x="0" y="1247"/>
                  </a:moveTo>
                  <a:lnTo>
                    <a:pt x="0" y="1228"/>
                  </a:lnTo>
                  <a:cubicBezTo>
                    <a:pt x="0" y="1226"/>
                    <a:pt x="1" y="1225"/>
                    <a:pt x="3" y="1225"/>
                  </a:cubicBezTo>
                  <a:cubicBezTo>
                    <a:pt x="5" y="1225"/>
                    <a:pt x="6" y="1226"/>
                    <a:pt x="6" y="1228"/>
                  </a:cubicBezTo>
                  <a:lnTo>
                    <a:pt x="6" y="1247"/>
                  </a:lnTo>
                  <a:cubicBezTo>
                    <a:pt x="6" y="1249"/>
                    <a:pt x="5" y="1250"/>
                    <a:pt x="3" y="1250"/>
                  </a:cubicBezTo>
                  <a:cubicBezTo>
                    <a:pt x="1" y="1250"/>
                    <a:pt x="0" y="1249"/>
                    <a:pt x="0" y="1247"/>
                  </a:cubicBezTo>
                  <a:close/>
                  <a:moveTo>
                    <a:pt x="0" y="1203"/>
                  </a:moveTo>
                  <a:lnTo>
                    <a:pt x="0" y="1184"/>
                  </a:lnTo>
                  <a:cubicBezTo>
                    <a:pt x="0" y="1183"/>
                    <a:pt x="1" y="1181"/>
                    <a:pt x="3" y="1181"/>
                  </a:cubicBezTo>
                  <a:cubicBezTo>
                    <a:pt x="5" y="1181"/>
                    <a:pt x="6" y="1183"/>
                    <a:pt x="6" y="1184"/>
                  </a:cubicBezTo>
                  <a:lnTo>
                    <a:pt x="6" y="1203"/>
                  </a:lnTo>
                  <a:cubicBezTo>
                    <a:pt x="6" y="1205"/>
                    <a:pt x="5" y="1206"/>
                    <a:pt x="3" y="1206"/>
                  </a:cubicBezTo>
                  <a:cubicBezTo>
                    <a:pt x="1" y="1206"/>
                    <a:pt x="0" y="1205"/>
                    <a:pt x="0" y="1203"/>
                  </a:cubicBezTo>
                  <a:close/>
                  <a:moveTo>
                    <a:pt x="0" y="1159"/>
                  </a:moveTo>
                  <a:lnTo>
                    <a:pt x="0" y="1141"/>
                  </a:lnTo>
                  <a:cubicBezTo>
                    <a:pt x="0" y="1139"/>
                    <a:pt x="1" y="1138"/>
                    <a:pt x="3" y="1138"/>
                  </a:cubicBezTo>
                  <a:cubicBezTo>
                    <a:pt x="5" y="1138"/>
                    <a:pt x="6" y="1139"/>
                    <a:pt x="6" y="1141"/>
                  </a:cubicBezTo>
                  <a:lnTo>
                    <a:pt x="6" y="1159"/>
                  </a:lnTo>
                  <a:cubicBezTo>
                    <a:pt x="6" y="1161"/>
                    <a:pt x="5" y="1163"/>
                    <a:pt x="3" y="1163"/>
                  </a:cubicBezTo>
                  <a:cubicBezTo>
                    <a:pt x="1" y="1163"/>
                    <a:pt x="0" y="1161"/>
                    <a:pt x="0" y="1159"/>
                  </a:cubicBezTo>
                  <a:close/>
                  <a:moveTo>
                    <a:pt x="0" y="1116"/>
                  </a:moveTo>
                  <a:lnTo>
                    <a:pt x="0" y="1097"/>
                  </a:lnTo>
                  <a:cubicBezTo>
                    <a:pt x="0" y="1095"/>
                    <a:pt x="1" y="1094"/>
                    <a:pt x="3" y="1094"/>
                  </a:cubicBezTo>
                  <a:cubicBezTo>
                    <a:pt x="5" y="1094"/>
                    <a:pt x="6" y="1095"/>
                    <a:pt x="6" y="1097"/>
                  </a:cubicBezTo>
                  <a:lnTo>
                    <a:pt x="6" y="1116"/>
                  </a:lnTo>
                  <a:cubicBezTo>
                    <a:pt x="6" y="1117"/>
                    <a:pt x="5" y="1119"/>
                    <a:pt x="3" y="1119"/>
                  </a:cubicBezTo>
                  <a:cubicBezTo>
                    <a:pt x="1" y="1119"/>
                    <a:pt x="0" y="1117"/>
                    <a:pt x="0" y="1116"/>
                  </a:cubicBezTo>
                  <a:close/>
                  <a:moveTo>
                    <a:pt x="0" y="1072"/>
                  </a:moveTo>
                  <a:lnTo>
                    <a:pt x="0" y="1053"/>
                  </a:lnTo>
                  <a:cubicBezTo>
                    <a:pt x="0" y="1051"/>
                    <a:pt x="1" y="1050"/>
                    <a:pt x="3" y="1050"/>
                  </a:cubicBezTo>
                  <a:cubicBezTo>
                    <a:pt x="5" y="1050"/>
                    <a:pt x="6" y="1051"/>
                    <a:pt x="6" y="1053"/>
                  </a:cubicBezTo>
                  <a:lnTo>
                    <a:pt x="6" y="1072"/>
                  </a:lnTo>
                  <a:cubicBezTo>
                    <a:pt x="6" y="1074"/>
                    <a:pt x="5" y="1075"/>
                    <a:pt x="3" y="1075"/>
                  </a:cubicBezTo>
                  <a:cubicBezTo>
                    <a:pt x="1" y="1075"/>
                    <a:pt x="0" y="1074"/>
                    <a:pt x="0" y="1072"/>
                  </a:cubicBezTo>
                  <a:close/>
                  <a:moveTo>
                    <a:pt x="0" y="1028"/>
                  </a:moveTo>
                  <a:lnTo>
                    <a:pt x="0" y="1009"/>
                  </a:lnTo>
                  <a:cubicBezTo>
                    <a:pt x="0" y="1008"/>
                    <a:pt x="1" y="1006"/>
                    <a:pt x="3" y="1006"/>
                  </a:cubicBezTo>
                  <a:cubicBezTo>
                    <a:pt x="5" y="1006"/>
                    <a:pt x="6" y="1008"/>
                    <a:pt x="6" y="1009"/>
                  </a:cubicBezTo>
                  <a:lnTo>
                    <a:pt x="6" y="1028"/>
                  </a:lnTo>
                  <a:cubicBezTo>
                    <a:pt x="6" y="1030"/>
                    <a:pt x="5" y="1031"/>
                    <a:pt x="3" y="1031"/>
                  </a:cubicBezTo>
                  <a:cubicBezTo>
                    <a:pt x="1" y="1031"/>
                    <a:pt x="0" y="1030"/>
                    <a:pt x="0" y="1028"/>
                  </a:cubicBezTo>
                  <a:close/>
                  <a:moveTo>
                    <a:pt x="0" y="984"/>
                  </a:moveTo>
                  <a:lnTo>
                    <a:pt x="0" y="966"/>
                  </a:lnTo>
                  <a:cubicBezTo>
                    <a:pt x="0" y="964"/>
                    <a:pt x="1" y="963"/>
                    <a:pt x="3" y="963"/>
                  </a:cubicBezTo>
                  <a:cubicBezTo>
                    <a:pt x="5" y="963"/>
                    <a:pt x="6" y="964"/>
                    <a:pt x="6" y="966"/>
                  </a:cubicBezTo>
                  <a:lnTo>
                    <a:pt x="6" y="984"/>
                  </a:lnTo>
                  <a:cubicBezTo>
                    <a:pt x="6" y="986"/>
                    <a:pt x="5" y="988"/>
                    <a:pt x="3" y="988"/>
                  </a:cubicBezTo>
                  <a:cubicBezTo>
                    <a:pt x="1" y="988"/>
                    <a:pt x="0" y="986"/>
                    <a:pt x="0" y="984"/>
                  </a:cubicBezTo>
                  <a:close/>
                  <a:moveTo>
                    <a:pt x="0" y="941"/>
                  </a:moveTo>
                  <a:lnTo>
                    <a:pt x="0" y="922"/>
                  </a:lnTo>
                  <a:cubicBezTo>
                    <a:pt x="0" y="920"/>
                    <a:pt x="1" y="919"/>
                    <a:pt x="3" y="919"/>
                  </a:cubicBezTo>
                  <a:cubicBezTo>
                    <a:pt x="5" y="919"/>
                    <a:pt x="6" y="920"/>
                    <a:pt x="6" y="922"/>
                  </a:cubicBezTo>
                  <a:lnTo>
                    <a:pt x="6" y="941"/>
                  </a:lnTo>
                  <a:cubicBezTo>
                    <a:pt x="6" y="942"/>
                    <a:pt x="5" y="944"/>
                    <a:pt x="3" y="944"/>
                  </a:cubicBezTo>
                  <a:cubicBezTo>
                    <a:pt x="1" y="944"/>
                    <a:pt x="0" y="942"/>
                    <a:pt x="0" y="941"/>
                  </a:cubicBezTo>
                  <a:close/>
                  <a:moveTo>
                    <a:pt x="0" y="897"/>
                  </a:moveTo>
                  <a:lnTo>
                    <a:pt x="0" y="878"/>
                  </a:lnTo>
                  <a:cubicBezTo>
                    <a:pt x="0" y="876"/>
                    <a:pt x="1" y="875"/>
                    <a:pt x="3" y="875"/>
                  </a:cubicBezTo>
                  <a:cubicBezTo>
                    <a:pt x="5" y="875"/>
                    <a:pt x="6" y="876"/>
                    <a:pt x="6" y="878"/>
                  </a:cubicBezTo>
                  <a:lnTo>
                    <a:pt x="6" y="897"/>
                  </a:lnTo>
                  <a:cubicBezTo>
                    <a:pt x="6" y="899"/>
                    <a:pt x="5" y="900"/>
                    <a:pt x="3" y="900"/>
                  </a:cubicBezTo>
                  <a:cubicBezTo>
                    <a:pt x="1" y="900"/>
                    <a:pt x="0" y="899"/>
                    <a:pt x="0" y="897"/>
                  </a:cubicBezTo>
                  <a:close/>
                  <a:moveTo>
                    <a:pt x="0" y="853"/>
                  </a:moveTo>
                  <a:lnTo>
                    <a:pt x="0" y="834"/>
                  </a:lnTo>
                  <a:cubicBezTo>
                    <a:pt x="0" y="833"/>
                    <a:pt x="1" y="831"/>
                    <a:pt x="3" y="831"/>
                  </a:cubicBezTo>
                  <a:cubicBezTo>
                    <a:pt x="5" y="831"/>
                    <a:pt x="6" y="833"/>
                    <a:pt x="6" y="834"/>
                  </a:cubicBezTo>
                  <a:lnTo>
                    <a:pt x="6" y="853"/>
                  </a:lnTo>
                  <a:cubicBezTo>
                    <a:pt x="6" y="855"/>
                    <a:pt x="5" y="856"/>
                    <a:pt x="3" y="856"/>
                  </a:cubicBezTo>
                  <a:cubicBezTo>
                    <a:pt x="1" y="856"/>
                    <a:pt x="0" y="855"/>
                    <a:pt x="0" y="853"/>
                  </a:cubicBezTo>
                  <a:close/>
                  <a:moveTo>
                    <a:pt x="0" y="809"/>
                  </a:moveTo>
                  <a:lnTo>
                    <a:pt x="0" y="791"/>
                  </a:lnTo>
                  <a:cubicBezTo>
                    <a:pt x="0" y="789"/>
                    <a:pt x="1" y="788"/>
                    <a:pt x="3" y="788"/>
                  </a:cubicBezTo>
                  <a:cubicBezTo>
                    <a:pt x="5" y="788"/>
                    <a:pt x="6" y="789"/>
                    <a:pt x="6" y="791"/>
                  </a:cubicBezTo>
                  <a:lnTo>
                    <a:pt x="6" y="809"/>
                  </a:lnTo>
                  <a:cubicBezTo>
                    <a:pt x="6" y="811"/>
                    <a:pt x="5" y="813"/>
                    <a:pt x="3" y="813"/>
                  </a:cubicBezTo>
                  <a:cubicBezTo>
                    <a:pt x="1" y="813"/>
                    <a:pt x="0" y="811"/>
                    <a:pt x="0" y="809"/>
                  </a:cubicBezTo>
                  <a:close/>
                  <a:moveTo>
                    <a:pt x="0" y="766"/>
                  </a:moveTo>
                  <a:lnTo>
                    <a:pt x="0" y="747"/>
                  </a:lnTo>
                  <a:cubicBezTo>
                    <a:pt x="0" y="745"/>
                    <a:pt x="1" y="744"/>
                    <a:pt x="3" y="744"/>
                  </a:cubicBezTo>
                  <a:cubicBezTo>
                    <a:pt x="5" y="744"/>
                    <a:pt x="6" y="745"/>
                    <a:pt x="6" y="747"/>
                  </a:cubicBezTo>
                  <a:lnTo>
                    <a:pt x="6" y="766"/>
                  </a:lnTo>
                  <a:cubicBezTo>
                    <a:pt x="6" y="767"/>
                    <a:pt x="5" y="769"/>
                    <a:pt x="3" y="769"/>
                  </a:cubicBezTo>
                  <a:cubicBezTo>
                    <a:pt x="1" y="769"/>
                    <a:pt x="0" y="767"/>
                    <a:pt x="0" y="766"/>
                  </a:cubicBezTo>
                  <a:close/>
                  <a:moveTo>
                    <a:pt x="0" y="722"/>
                  </a:moveTo>
                  <a:lnTo>
                    <a:pt x="0" y="703"/>
                  </a:lnTo>
                  <a:cubicBezTo>
                    <a:pt x="0" y="701"/>
                    <a:pt x="1" y="700"/>
                    <a:pt x="3" y="700"/>
                  </a:cubicBezTo>
                  <a:cubicBezTo>
                    <a:pt x="5" y="700"/>
                    <a:pt x="6" y="701"/>
                    <a:pt x="6" y="703"/>
                  </a:cubicBezTo>
                  <a:lnTo>
                    <a:pt x="6" y="722"/>
                  </a:lnTo>
                  <a:cubicBezTo>
                    <a:pt x="6" y="724"/>
                    <a:pt x="5" y="725"/>
                    <a:pt x="3" y="725"/>
                  </a:cubicBezTo>
                  <a:cubicBezTo>
                    <a:pt x="1" y="725"/>
                    <a:pt x="0" y="724"/>
                    <a:pt x="0" y="722"/>
                  </a:cubicBezTo>
                  <a:close/>
                  <a:moveTo>
                    <a:pt x="0" y="678"/>
                  </a:moveTo>
                  <a:lnTo>
                    <a:pt x="0" y="659"/>
                  </a:lnTo>
                  <a:cubicBezTo>
                    <a:pt x="0" y="658"/>
                    <a:pt x="1" y="656"/>
                    <a:pt x="3" y="656"/>
                  </a:cubicBezTo>
                  <a:cubicBezTo>
                    <a:pt x="5" y="656"/>
                    <a:pt x="6" y="658"/>
                    <a:pt x="6" y="659"/>
                  </a:cubicBezTo>
                  <a:lnTo>
                    <a:pt x="6" y="678"/>
                  </a:lnTo>
                  <a:cubicBezTo>
                    <a:pt x="6" y="680"/>
                    <a:pt x="5" y="681"/>
                    <a:pt x="3" y="681"/>
                  </a:cubicBezTo>
                  <a:cubicBezTo>
                    <a:pt x="1" y="681"/>
                    <a:pt x="0" y="680"/>
                    <a:pt x="0" y="678"/>
                  </a:cubicBezTo>
                  <a:close/>
                  <a:moveTo>
                    <a:pt x="0" y="634"/>
                  </a:moveTo>
                  <a:lnTo>
                    <a:pt x="0" y="616"/>
                  </a:lnTo>
                  <a:cubicBezTo>
                    <a:pt x="0" y="614"/>
                    <a:pt x="1" y="613"/>
                    <a:pt x="3" y="613"/>
                  </a:cubicBezTo>
                  <a:cubicBezTo>
                    <a:pt x="5" y="613"/>
                    <a:pt x="6" y="614"/>
                    <a:pt x="6" y="616"/>
                  </a:cubicBezTo>
                  <a:lnTo>
                    <a:pt x="6" y="634"/>
                  </a:lnTo>
                  <a:cubicBezTo>
                    <a:pt x="6" y="636"/>
                    <a:pt x="5" y="638"/>
                    <a:pt x="3" y="638"/>
                  </a:cubicBezTo>
                  <a:cubicBezTo>
                    <a:pt x="1" y="638"/>
                    <a:pt x="0" y="636"/>
                    <a:pt x="0" y="634"/>
                  </a:cubicBezTo>
                  <a:close/>
                  <a:moveTo>
                    <a:pt x="0" y="591"/>
                  </a:moveTo>
                  <a:lnTo>
                    <a:pt x="0" y="572"/>
                  </a:lnTo>
                  <a:cubicBezTo>
                    <a:pt x="0" y="570"/>
                    <a:pt x="1" y="569"/>
                    <a:pt x="3" y="569"/>
                  </a:cubicBezTo>
                  <a:cubicBezTo>
                    <a:pt x="5" y="569"/>
                    <a:pt x="6" y="570"/>
                    <a:pt x="6" y="572"/>
                  </a:cubicBezTo>
                  <a:lnTo>
                    <a:pt x="6" y="591"/>
                  </a:lnTo>
                  <a:cubicBezTo>
                    <a:pt x="6" y="592"/>
                    <a:pt x="5" y="594"/>
                    <a:pt x="3" y="594"/>
                  </a:cubicBezTo>
                  <a:cubicBezTo>
                    <a:pt x="1" y="594"/>
                    <a:pt x="0" y="592"/>
                    <a:pt x="0" y="591"/>
                  </a:cubicBezTo>
                  <a:close/>
                  <a:moveTo>
                    <a:pt x="0" y="547"/>
                  </a:moveTo>
                  <a:lnTo>
                    <a:pt x="0" y="528"/>
                  </a:lnTo>
                  <a:cubicBezTo>
                    <a:pt x="0" y="526"/>
                    <a:pt x="1" y="525"/>
                    <a:pt x="3" y="525"/>
                  </a:cubicBezTo>
                  <a:cubicBezTo>
                    <a:pt x="5" y="525"/>
                    <a:pt x="6" y="526"/>
                    <a:pt x="6" y="528"/>
                  </a:cubicBezTo>
                  <a:lnTo>
                    <a:pt x="6" y="547"/>
                  </a:lnTo>
                  <a:cubicBezTo>
                    <a:pt x="6" y="549"/>
                    <a:pt x="5" y="550"/>
                    <a:pt x="3" y="550"/>
                  </a:cubicBezTo>
                  <a:cubicBezTo>
                    <a:pt x="1" y="550"/>
                    <a:pt x="0" y="549"/>
                    <a:pt x="0" y="547"/>
                  </a:cubicBezTo>
                  <a:close/>
                  <a:moveTo>
                    <a:pt x="0" y="503"/>
                  </a:moveTo>
                  <a:lnTo>
                    <a:pt x="0" y="484"/>
                  </a:lnTo>
                  <a:cubicBezTo>
                    <a:pt x="0" y="483"/>
                    <a:pt x="1" y="481"/>
                    <a:pt x="3" y="481"/>
                  </a:cubicBezTo>
                  <a:cubicBezTo>
                    <a:pt x="5" y="481"/>
                    <a:pt x="6" y="483"/>
                    <a:pt x="6" y="484"/>
                  </a:cubicBezTo>
                  <a:lnTo>
                    <a:pt x="6" y="503"/>
                  </a:lnTo>
                  <a:cubicBezTo>
                    <a:pt x="6" y="505"/>
                    <a:pt x="5" y="506"/>
                    <a:pt x="3" y="506"/>
                  </a:cubicBezTo>
                  <a:cubicBezTo>
                    <a:pt x="1" y="506"/>
                    <a:pt x="0" y="505"/>
                    <a:pt x="0" y="503"/>
                  </a:cubicBezTo>
                  <a:close/>
                  <a:moveTo>
                    <a:pt x="0" y="459"/>
                  </a:moveTo>
                  <a:lnTo>
                    <a:pt x="0" y="441"/>
                  </a:lnTo>
                  <a:cubicBezTo>
                    <a:pt x="0" y="439"/>
                    <a:pt x="1" y="438"/>
                    <a:pt x="3" y="438"/>
                  </a:cubicBezTo>
                  <a:cubicBezTo>
                    <a:pt x="5" y="438"/>
                    <a:pt x="6" y="439"/>
                    <a:pt x="6" y="441"/>
                  </a:cubicBezTo>
                  <a:lnTo>
                    <a:pt x="6" y="459"/>
                  </a:lnTo>
                  <a:cubicBezTo>
                    <a:pt x="6" y="461"/>
                    <a:pt x="5" y="463"/>
                    <a:pt x="3" y="463"/>
                  </a:cubicBezTo>
                  <a:cubicBezTo>
                    <a:pt x="1" y="463"/>
                    <a:pt x="0" y="461"/>
                    <a:pt x="0" y="459"/>
                  </a:cubicBezTo>
                  <a:close/>
                  <a:moveTo>
                    <a:pt x="0" y="416"/>
                  </a:moveTo>
                  <a:lnTo>
                    <a:pt x="0" y="397"/>
                  </a:lnTo>
                  <a:cubicBezTo>
                    <a:pt x="0" y="395"/>
                    <a:pt x="1" y="394"/>
                    <a:pt x="3" y="394"/>
                  </a:cubicBezTo>
                  <a:cubicBezTo>
                    <a:pt x="5" y="394"/>
                    <a:pt x="6" y="395"/>
                    <a:pt x="6" y="397"/>
                  </a:cubicBezTo>
                  <a:lnTo>
                    <a:pt x="6" y="416"/>
                  </a:lnTo>
                  <a:cubicBezTo>
                    <a:pt x="6" y="417"/>
                    <a:pt x="5" y="419"/>
                    <a:pt x="3" y="419"/>
                  </a:cubicBezTo>
                  <a:cubicBezTo>
                    <a:pt x="1" y="419"/>
                    <a:pt x="0" y="417"/>
                    <a:pt x="0" y="416"/>
                  </a:cubicBezTo>
                  <a:close/>
                  <a:moveTo>
                    <a:pt x="0" y="372"/>
                  </a:moveTo>
                  <a:lnTo>
                    <a:pt x="0" y="353"/>
                  </a:lnTo>
                  <a:cubicBezTo>
                    <a:pt x="0" y="351"/>
                    <a:pt x="1" y="350"/>
                    <a:pt x="3" y="350"/>
                  </a:cubicBezTo>
                  <a:cubicBezTo>
                    <a:pt x="5" y="350"/>
                    <a:pt x="6" y="351"/>
                    <a:pt x="6" y="353"/>
                  </a:cubicBezTo>
                  <a:lnTo>
                    <a:pt x="6" y="372"/>
                  </a:lnTo>
                  <a:cubicBezTo>
                    <a:pt x="6" y="374"/>
                    <a:pt x="5" y="375"/>
                    <a:pt x="3" y="375"/>
                  </a:cubicBezTo>
                  <a:cubicBezTo>
                    <a:pt x="1" y="375"/>
                    <a:pt x="0" y="374"/>
                    <a:pt x="0" y="372"/>
                  </a:cubicBezTo>
                  <a:close/>
                  <a:moveTo>
                    <a:pt x="0" y="328"/>
                  </a:moveTo>
                  <a:lnTo>
                    <a:pt x="0" y="309"/>
                  </a:lnTo>
                  <a:cubicBezTo>
                    <a:pt x="0" y="308"/>
                    <a:pt x="1" y="306"/>
                    <a:pt x="3" y="306"/>
                  </a:cubicBezTo>
                  <a:cubicBezTo>
                    <a:pt x="5" y="306"/>
                    <a:pt x="6" y="308"/>
                    <a:pt x="6" y="309"/>
                  </a:cubicBezTo>
                  <a:lnTo>
                    <a:pt x="6" y="328"/>
                  </a:lnTo>
                  <a:cubicBezTo>
                    <a:pt x="6" y="330"/>
                    <a:pt x="5" y="331"/>
                    <a:pt x="3" y="331"/>
                  </a:cubicBezTo>
                  <a:cubicBezTo>
                    <a:pt x="1" y="331"/>
                    <a:pt x="0" y="330"/>
                    <a:pt x="0" y="328"/>
                  </a:cubicBezTo>
                  <a:close/>
                  <a:moveTo>
                    <a:pt x="0" y="284"/>
                  </a:moveTo>
                  <a:lnTo>
                    <a:pt x="0" y="266"/>
                  </a:lnTo>
                  <a:cubicBezTo>
                    <a:pt x="0" y="264"/>
                    <a:pt x="1" y="263"/>
                    <a:pt x="3" y="263"/>
                  </a:cubicBezTo>
                  <a:cubicBezTo>
                    <a:pt x="5" y="263"/>
                    <a:pt x="6" y="264"/>
                    <a:pt x="6" y="266"/>
                  </a:cubicBezTo>
                  <a:lnTo>
                    <a:pt x="6" y="284"/>
                  </a:lnTo>
                  <a:cubicBezTo>
                    <a:pt x="6" y="286"/>
                    <a:pt x="5" y="288"/>
                    <a:pt x="3" y="288"/>
                  </a:cubicBezTo>
                  <a:cubicBezTo>
                    <a:pt x="1" y="288"/>
                    <a:pt x="0" y="286"/>
                    <a:pt x="0" y="284"/>
                  </a:cubicBezTo>
                  <a:close/>
                  <a:moveTo>
                    <a:pt x="0" y="241"/>
                  </a:moveTo>
                  <a:lnTo>
                    <a:pt x="0" y="222"/>
                  </a:lnTo>
                  <a:cubicBezTo>
                    <a:pt x="0" y="220"/>
                    <a:pt x="1" y="219"/>
                    <a:pt x="3" y="219"/>
                  </a:cubicBezTo>
                  <a:cubicBezTo>
                    <a:pt x="5" y="219"/>
                    <a:pt x="6" y="220"/>
                    <a:pt x="6" y="222"/>
                  </a:cubicBezTo>
                  <a:lnTo>
                    <a:pt x="6" y="241"/>
                  </a:lnTo>
                  <a:cubicBezTo>
                    <a:pt x="6" y="242"/>
                    <a:pt x="5" y="244"/>
                    <a:pt x="3" y="244"/>
                  </a:cubicBezTo>
                  <a:cubicBezTo>
                    <a:pt x="1" y="244"/>
                    <a:pt x="0" y="242"/>
                    <a:pt x="0" y="241"/>
                  </a:cubicBezTo>
                  <a:close/>
                  <a:moveTo>
                    <a:pt x="0" y="197"/>
                  </a:moveTo>
                  <a:lnTo>
                    <a:pt x="0" y="178"/>
                  </a:lnTo>
                  <a:cubicBezTo>
                    <a:pt x="0" y="176"/>
                    <a:pt x="1" y="175"/>
                    <a:pt x="3" y="175"/>
                  </a:cubicBezTo>
                  <a:cubicBezTo>
                    <a:pt x="5" y="175"/>
                    <a:pt x="6" y="176"/>
                    <a:pt x="6" y="178"/>
                  </a:cubicBezTo>
                  <a:lnTo>
                    <a:pt x="6" y="197"/>
                  </a:lnTo>
                  <a:cubicBezTo>
                    <a:pt x="6" y="199"/>
                    <a:pt x="5" y="200"/>
                    <a:pt x="3" y="200"/>
                  </a:cubicBezTo>
                  <a:cubicBezTo>
                    <a:pt x="1" y="200"/>
                    <a:pt x="0" y="199"/>
                    <a:pt x="0" y="197"/>
                  </a:cubicBezTo>
                  <a:close/>
                  <a:moveTo>
                    <a:pt x="0" y="153"/>
                  </a:moveTo>
                  <a:lnTo>
                    <a:pt x="0" y="134"/>
                  </a:lnTo>
                  <a:cubicBezTo>
                    <a:pt x="0" y="133"/>
                    <a:pt x="1" y="131"/>
                    <a:pt x="3" y="131"/>
                  </a:cubicBezTo>
                  <a:cubicBezTo>
                    <a:pt x="5" y="131"/>
                    <a:pt x="6" y="133"/>
                    <a:pt x="6" y="134"/>
                  </a:cubicBezTo>
                  <a:lnTo>
                    <a:pt x="6" y="153"/>
                  </a:lnTo>
                  <a:cubicBezTo>
                    <a:pt x="6" y="155"/>
                    <a:pt x="5" y="156"/>
                    <a:pt x="3" y="156"/>
                  </a:cubicBezTo>
                  <a:cubicBezTo>
                    <a:pt x="1" y="156"/>
                    <a:pt x="0" y="155"/>
                    <a:pt x="0" y="153"/>
                  </a:cubicBezTo>
                  <a:close/>
                  <a:moveTo>
                    <a:pt x="0" y="109"/>
                  </a:moveTo>
                  <a:lnTo>
                    <a:pt x="0" y="91"/>
                  </a:lnTo>
                  <a:cubicBezTo>
                    <a:pt x="0" y="89"/>
                    <a:pt x="1" y="88"/>
                    <a:pt x="3" y="88"/>
                  </a:cubicBezTo>
                  <a:cubicBezTo>
                    <a:pt x="5" y="88"/>
                    <a:pt x="6" y="89"/>
                    <a:pt x="6" y="91"/>
                  </a:cubicBezTo>
                  <a:lnTo>
                    <a:pt x="6" y="109"/>
                  </a:lnTo>
                  <a:cubicBezTo>
                    <a:pt x="6" y="111"/>
                    <a:pt x="5" y="113"/>
                    <a:pt x="3" y="113"/>
                  </a:cubicBezTo>
                  <a:cubicBezTo>
                    <a:pt x="1" y="113"/>
                    <a:pt x="0" y="111"/>
                    <a:pt x="0" y="109"/>
                  </a:cubicBezTo>
                  <a:close/>
                  <a:moveTo>
                    <a:pt x="0" y="66"/>
                  </a:moveTo>
                  <a:lnTo>
                    <a:pt x="0" y="47"/>
                  </a:lnTo>
                  <a:cubicBezTo>
                    <a:pt x="0" y="45"/>
                    <a:pt x="1" y="44"/>
                    <a:pt x="3" y="44"/>
                  </a:cubicBezTo>
                  <a:cubicBezTo>
                    <a:pt x="5" y="44"/>
                    <a:pt x="6" y="45"/>
                    <a:pt x="6" y="47"/>
                  </a:cubicBezTo>
                  <a:lnTo>
                    <a:pt x="6" y="66"/>
                  </a:lnTo>
                  <a:cubicBezTo>
                    <a:pt x="6" y="67"/>
                    <a:pt x="5" y="69"/>
                    <a:pt x="3" y="69"/>
                  </a:cubicBezTo>
                  <a:cubicBezTo>
                    <a:pt x="1" y="69"/>
                    <a:pt x="0" y="67"/>
                    <a:pt x="0" y="66"/>
                  </a:cubicBezTo>
                  <a:close/>
                  <a:moveTo>
                    <a:pt x="0" y="22"/>
                  </a:moveTo>
                  <a:lnTo>
                    <a:pt x="0" y="3"/>
                  </a:lnTo>
                  <a:cubicBezTo>
                    <a:pt x="0" y="1"/>
                    <a:pt x="1" y="0"/>
                    <a:pt x="3" y="0"/>
                  </a:cubicBezTo>
                  <a:cubicBezTo>
                    <a:pt x="5" y="0"/>
                    <a:pt x="6" y="1"/>
                    <a:pt x="6" y="3"/>
                  </a:cubicBezTo>
                  <a:lnTo>
                    <a:pt x="6" y="22"/>
                  </a:lnTo>
                  <a:cubicBezTo>
                    <a:pt x="6" y="24"/>
                    <a:pt x="5" y="25"/>
                    <a:pt x="3" y="25"/>
                  </a:cubicBezTo>
                  <a:cubicBezTo>
                    <a:pt x="1"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6" name="Freeform 1085"/>
            <p:cNvSpPr>
              <a:spLocks noEditPoints="1"/>
            </p:cNvSpPr>
            <p:nvPr/>
          </p:nvSpPr>
          <p:spPr bwMode="auto">
            <a:xfrm>
              <a:off x="4085" y="1163"/>
              <a:ext cx="382" cy="87"/>
            </a:xfrm>
            <a:custGeom>
              <a:avLst/>
              <a:gdLst>
                <a:gd name="T0" fmla="*/ 467 w 507"/>
                <a:gd name="T1" fmla="*/ 108 h 135"/>
                <a:gd name="T2" fmla="*/ 449 w 507"/>
                <a:gd name="T3" fmla="*/ 113 h 135"/>
                <a:gd name="T4" fmla="*/ 451 w 507"/>
                <a:gd name="T5" fmla="*/ 105 h 135"/>
                <a:gd name="T6" fmla="*/ 433 w 507"/>
                <a:gd name="T7" fmla="*/ 109 h 135"/>
                <a:gd name="T8" fmla="*/ 438 w 507"/>
                <a:gd name="T9" fmla="*/ 106 h 135"/>
                <a:gd name="T10" fmla="*/ 413 w 507"/>
                <a:gd name="T11" fmla="*/ 101 h 135"/>
                <a:gd name="T12" fmla="*/ 417 w 507"/>
                <a:gd name="T13" fmla="*/ 106 h 135"/>
                <a:gd name="T14" fmla="*/ 402 w 507"/>
                <a:gd name="T15" fmla="*/ 94 h 135"/>
                <a:gd name="T16" fmla="*/ 384 w 507"/>
                <a:gd name="T17" fmla="*/ 99 h 135"/>
                <a:gd name="T18" fmla="*/ 386 w 507"/>
                <a:gd name="T19" fmla="*/ 91 h 135"/>
                <a:gd name="T20" fmla="*/ 368 w 507"/>
                <a:gd name="T21" fmla="*/ 96 h 135"/>
                <a:gd name="T22" fmla="*/ 373 w 507"/>
                <a:gd name="T23" fmla="*/ 92 h 135"/>
                <a:gd name="T24" fmla="*/ 348 w 507"/>
                <a:gd name="T25" fmla="*/ 87 h 135"/>
                <a:gd name="T26" fmla="*/ 351 w 507"/>
                <a:gd name="T27" fmla="*/ 92 h 135"/>
                <a:gd name="T28" fmla="*/ 337 w 507"/>
                <a:gd name="T29" fmla="*/ 81 h 135"/>
                <a:gd name="T30" fmla="*/ 319 w 507"/>
                <a:gd name="T31" fmla="*/ 85 h 135"/>
                <a:gd name="T32" fmla="*/ 320 w 507"/>
                <a:gd name="T33" fmla="*/ 77 h 135"/>
                <a:gd name="T34" fmla="*/ 302 w 507"/>
                <a:gd name="T35" fmla="*/ 82 h 135"/>
                <a:gd name="T36" fmla="*/ 307 w 507"/>
                <a:gd name="T37" fmla="*/ 79 h 135"/>
                <a:gd name="T38" fmla="*/ 283 w 507"/>
                <a:gd name="T39" fmla="*/ 74 h 135"/>
                <a:gd name="T40" fmla="*/ 286 w 507"/>
                <a:gd name="T41" fmla="*/ 79 h 135"/>
                <a:gd name="T42" fmla="*/ 271 w 507"/>
                <a:gd name="T43" fmla="*/ 67 h 135"/>
                <a:gd name="T44" fmla="*/ 253 w 507"/>
                <a:gd name="T45" fmla="*/ 72 h 135"/>
                <a:gd name="T46" fmla="*/ 255 w 507"/>
                <a:gd name="T47" fmla="*/ 64 h 135"/>
                <a:gd name="T48" fmla="*/ 237 w 507"/>
                <a:gd name="T49" fmla="*/ 68 h 135"/>
                <a:gd name="T50" fmla="*/ 242 w 507"/>
                <a:gd name="T51" fmla="*/ 65 h 135"/>
                <a:gd name="T52" fmla="*/ 218 w 507"/>
                <a:gd name="T53" fmla="*/ 60 h 135"/>
                <a:gd name="T54" fmla="*/ 221 w 507"/>
                <a:gd name="T55" fmla="*/ 65 h 135"/>
                <a:gd name="T56" fmla="*/ 206 w 507"/>
                <a:gd name="T57" fmla="*/ 53 h 135"/>
                <a:gd name="T58" fmla="*/ 188 w 507"/>
                <a:gd name="T59" fmla="*/ 58 h 135"/>
                <a:gd name="T60" fmla="*/ 190 w 507"/>
                <a:gd name="T61" fmla="*/ 50 h 135"/>
                <a:gd name="T62" fmla="*/ 172 w 507"/>
                <a:gd name="T63" fmla="*/ 55 h 135"/>
                <a:gd name="T64" fmla="*/ 177 w 507"/>
                <a:gd name="T65" fmla="*/ 51 h 135"/>
                <a:gd name="T66" fmla="*/ 152 w 507"/>
                <a:gd name="T67" fmla="*/ 46 h 135"/>
                <a:gd name="T68" fmla="*/ 156 w 507"/>
                <a:gd name="T69" fmla="*/ 51 h 135"/>
                <a:gd name="T70" fmla="*/ 141 w 507"/>
                <a:gd name="T71" fmla="*/ 40 h 135"/>
                <a:gd name="T72" fmla="*/ 123 w 507"/>
                <a:gd name="T73" fmla="*/ 44 h 135"/>
                <a:gd name="T74" fmla="*/ 125 w 507"/>
                <a:gd name="T75" fmla="*/ 36 h 135"/>
                <a:gd name="T76" fmla="*/ 107 w 507"/>
                <a:gd name="T77" fmla="*/ 41 h 135"/>
                <a:gd name="T78" fmla="*/ 111 w 507"/>
                <a:gd name="T79" fmla="*/ 38 h 135"/>
                <a:gd name="T80" fmla="*/ 87 w 507"/>
                <a:gd name="T81" fmla="*/ 33 h 135"/>
                <a:gd name="T82" fmla="*/ 90 w 507"/>
                <a:gd name="T83" fmla="*/ 38 h 135"/>
                <a:gd name="T84" fmla="*/ 76 w 507"/>
                <a:gd name="T85" fmla="*/ 26 h 135"/>
                <a:gd name="T86" fmla="*/ 58 w 507"/>
                <a:gd name="T87" fmla="*/ 31 h 135"/>
                <a:gd name="T88" fmla="*/ 59 w 507"/>
                <a:gd name="T89" fmla="*/ 23 h 135"/>
                <a:gd name="T90" fmla="*/ 41 w 507"/>
                <a:gd name="T91" fmla="*/ 27 h 135"/>
                <a:gd name="T92" fmla="*/ 46 w 507"/>
                <a:gd name="T93" fmla="*/ 24 h 135"/>
                <a:gd name="T94" fmla="*/ 453 w 507"/>
                <a:gd name="T95" fmla="*/ 135 h 135"/>
                <a:gd name="T96" fmla="*/ 54 w 507"/>
                <a:gd name="T9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66" y="116"/>
                  </a:moveTo>
                  <a:lnTo>
                    <a:pt x="466" y="116"/>
                  </a:lnTo>
                  <a:cubicBezTo>
                    <a:pt x="463" y="116"/>
                    <a:pt x="462" y="114"/>
                    <a:pt x="462" y="111"/>
                  </a:cubicBezTo>
                  <a:cubicBezTo>
                    <a:pt x="463" y="109"/>
                    <a:pt x="465" y="108"/>
                    <a:pt x="467" y="108"/>
                  </a:cubicBezTo>
                  <a:lnTo>
                    <a:pt x="467" y="108"/>
                  </a:lnTo>
                  <a:cubicBezTo>
                    <a:pt x="470" y="109"/>
                    <a:pt x="471" y="111"/>
                    <a:pt x="471" y="113"/>
                  </a:cubicBezTo>
                  <a:cubicBezTo>
                    <a:pt x="470" y="115"/>
                    <a:pt x="468" y="117"/>
                    <a:pt x="466" y="116"/>
                  </a:cubicBezTo>
                  <a:close/>
                  <a:moveTo>
                    <a:pt x="449" y="113"/>
                  </a:moveTo>
                  <a:lnTo>
                    <a:pt x="449" y="113"/>
                  </a:lnTo>
                  <a:cubicBezTo>
                    <a:pt x="447" y="112"/>
                    <a:pt x="446" y="110"/>
                    <a:pt x="446" y="108"/>
                  </a:cubicBezTo>
                  <a:cubicBezTo>
                    <a:pt x="447" y="106"/>
                    <a:pt x="449" y="104"/>
                    <a:pt x="451" y="105"/>
                  </a:cubicBezTo>
                  <a:lnTo>
                    <a:pt x="451" y="105"/>
                  </a:lnTo>
                  <a:cubicBezTo>
                    <a:pt x="453" y="105"/>
                    <a:pt x="455" y="107"/>
                    <a:pt x="454" y="110"/>
                  </a:cubicBezTo>
                  <a:cubicBezTo>
                    <a:pt x="454" y="112"/>
                    <a:pt x="452" y="113"/>
                    <a:pt x="449" y="113"/>
                  </a:cubicBezTo>
                  <a:close/>
                  <a:moveTo>
                    <a:pt x="433" y="109"/>
                  </a:moveTo>
                  <a:lnTo>
                    <a:pt x="433" y="109"/>
                  </a:lnTo>
                  <a:cubicBezTo>
                    <a:pt x="431" y="109"/>
                    <a:pt x="429" y="107"/>
                    <a:pt x="430" y="104"/>
                  </a:cubicBezTo>
                  <a:cubicBezTo>
                    <a:pt x="430" y="102"/>
                    <a:pt x="432" y="101"/>
                    <a:pt x="435" y="101"/>
                  </a:cubicBezTo>
                  <a:lnTo>
                    <a:pt x="435" y="101"/>
                  </a:lnTo>
                  <a:cubicBezTo>
                    <a:pt x="437" y="102"/>
                    <a:pt x="438" y="104"/>
                    <a:pt x="438" y="106"/>
                  </a:cubicBezTo>
                  <a:cubicBezTo>
                    <a:pt x="437" y="108"/>
                    <a:pt x="435" y="110"/>
                    <a:pt x="433" y="109"/>
                  </a:cubicBezTo>
                  <a:close/>
                  <a:moveTo>
                    <a:pt x="417" y="106"/>
                  </a:moveTo>
                  <a:lnTo>
                    <a:pt x="417" y="106"/>
                  </a:lnTo>
                  <a:cubicBezTo>
                    <a:pt x="414" y="106"/>
                    <a:pt x="413" y="103"/>
                    <a:pt x="413" y="101"/>
                  </a:cubicBezTo>
                  <a:cubicBezTo>
                    <a:pt x="414" y="99"/>
                    <a:pt x="416" y="97"/>
                    <a:pt x="418" y="98"/>
                  </a:cubicBezTo>
                  <a:lnTo>
                    <a:pt x="418" y="98"/>
                  </a:lnTo>
                  <a:cubicBezTo>
                    <a:pt x="421" y="98"/>
                    <a:pt x="422" y="100"/>
                    <a:pt x="422" y="103"/>
                  </a:cubicBezTo>
                  <a:cubicBezTo>
                    <a:pt x="421" y="105"/>
                    <a:pt x="419" y="106"/>
                    <a:pt x="417" y="106"/>
                  </a:cubicBezTo>
                  <a:close/>
                  <a:moveTo>
                    <a:pt x="400" y="103"/>
                  </a:moveTo>
                  <a:lnTo>
                    <a:pt x="400" y="103"/>
                  </a:lnTo>
                  <a:cubicBezTo>
                    <a:pt x="398" y="102"/>
                    <a:pt x="397" y="100"/>
                    <a:pt x="397" y="98"/>
                  </a:cubicBezTo>
                  <a:cubicBezTo>
                    <a:pt x="398" y="95"/>
                    <a:pt x="400" y="94"/>
                    <a:pt x="402" y="94"/>
                  </a:cubicBezTo>
                  <a:lnTo>
                    <a:pt x="402" y="94"/>
                  </a:lnTo>
                  <a:cubicBezTo>
                    <a:pt x="404" y="95"/>
                    <a:pt x="406" y="97"/>
                    <a:pt x="405" y="99"/>
                  </a:cubicBezTo>
                  <a:cubicBezTo>
                    <a:pt x="405" y="102"/>
                    <a:pt x="403" y="103"/>
                    <a:pt x="400" y="103"/>
                  </a:cubicBezTo>
                  <a:close/>
                  <a:moveTo>
                    <a:pt x="384" y="99"/>
                  </a:moveTo>
                  <a:lnTo>
                    <a:pt x="384" y="99"/>
                  </a:lnTo>
                  <a:cubicBezTo>
                    <a:pt x="382" y="99"/>
                    <a:pt x="380" y="96"/>
                    <a:pt x="381" y="94"/>
                  </a:cubicBezTo>
                  <a:cubicBezTo>
                    <a:pt x="381" y="92"/>
                    <a:pt x="383" y="91"/>
                    <a:pt x="386" y="91"/>
                  </a:cubicBezTo>
                  <a:lnTo>
                    <a:pt x="386" y="91"/>
                  </a:lnTo>
                  <a:cubicBezTo>
                    <a:pt x="388" y="91"/>
                    <a:pt x="389" y="94"/>
                    <a:pt x="389" y="96"/>
                  </a:cubicBezTo>
                  <a:cubicBezTo>
                    <a:pt x="388" y="98"/>
                    <a:pt x="386" y="100"/>
                    <a:pt x="384" y="99"/>
                  </a:cubicBezTo>
                  <a:close/>
                  <a:moveTo>
                    <a:pt x="368" y="96"/>
                  </a:moveTo>
                  <a:lnTo>
                    <a:pt x="368" y="96"/>
                  </a:lnTo>
                  <a:cubicBezTo>
                    <a:pt x="365" y="95"/>
                    <a:pt x="364" y="93"/>
                    <a:pt x="364" y="91"/>
                  </a:cubicBezTo>
                  <a:cubicBezTo>
                    <a:pt x="365" y="89"/>
                    <a:pt x="367" y="87"/>
                    <a:pt x="369" y="88"/>
                  </a:cubicBezTo>
                  <a:lnTo>
                    <a:pt x="369" y="88"/>
                  </a:lnTo>
                  <a:cubicBezTo>
                    <a:pt x="372" y="88"/>
                    <a:pt x="373" y="90"/>
                    <a:pt x="373" y="92"/>
                  </a:cubicBezTo>
                  <a:cubicBezTo>
                    <a:pt x="372" y="95"/>
                    <a:pt x="370" y="96"/>
                    <a:pt x="368" y="96"/>
                  </a:cubicBezTo>
                  <a:close/>
                  <a:moveTo>
                    <a:pt x="351" y="92"/>
                  </a:moveTo>
                  <a:lnTo>
                    <a:pt x="351" y="92"/>
                  </a:lnTo>
                  <a:cubicBezTo>
                    <a:pt x="349" y="92"/>
                    <a:pt x="348" y="90"/>
                    <a:pt x="348" y="87"/>
                  </a:cubicBezTo>
                  <a:cubicBezTo>
                    <a:pt x="349" y="85"/>
                    <a:pt x="351" y="84"/>
                    <a:pt x="353" y="84"/>
                  </a:cubicBezTo>
                  <a:lnTo>
                    <a:pt x="353" y="84"/>
                  </a:lnTo>
                  <a:cubicBezTo>
                    <a:pt x="355" y="85"/>
                    <a:pt x="357" y="87"/>
                    <a:pt x="356" y="89"/>
                  </a:cubicBezTo>
                  <a:cubicBezTo>
                    <a:pt x="356" y="91"/>
                    <a:pt x="354" y="93"/>
                    <a:pt x="351" y="92"/>
                  </a:cubicBezTo>
                  <a:close/>
                  <a:moveTo>
                    <a:pt x="335" y="89"/>
                  </a:moveTo>
                  <a:lnTo>
                    <a:pt x="335" y="89"/>
                  </a:lnTo>
                  <a:cubicBezTo>
                    <a:pt x="333" y="88"/>
                    <a:pt x="331" y="86"/>
                    <a:pt x="332" y="84"/>
                  </a:cubicBezTo>
                  <a:cubicBezTo>
                    <a:pt x="332" y="82"/>
                    <a:pt x="334" y="80"/>
                    <a:pt x="337" y="81"/>
                  </a:cubicBezTo>
                  <a:lnTo>
                    <a:pt x="337" y="81"/>
                  </a:lnTo>
                  <a:cubicBezTo>
                    <a:pt x="339" y="81"/>
                    <a:pt x="340" y="83"/>
                    <a:pt x="340" y="86"/>
                  </a:cubicBezTo>
                  <a:cubicBezTo>
                    <a:pt x="340" y="88"/>
                    <a:pt x="337" y="89"/>
                    <a:pt x="335" y="89"/>
                  </a:cubicBezTo>
                  <a:close/>
                  <a:moveTo>
                    <a:pt x="319" y="85"/>
                  </a:moveTo>
                  <a:lnTo>
                    <a:pt x="319" y="85"/>
                  </a:lnTo>
                  <a:cubicBezTo>
                    <a:pt x="316" y="85"/>
                    <a:pt x="315" y="83"/>
                    <a:pt x="315" y="81"/>
                  </a:cubicBezTo>
                  <a:cubicBezTo>
                    <a:pt x="316" y="78"/>
                    <a:pt x="318" y="77"/>
                    <a:pt x="320" y="77"/>
                  </a:cubicBezTo>
                  <a:lnTo>
                    <a:pt x="320" y="77"/>
                  </a:lnTo>
                  <a:cubicBezTo>
                    <a:pt x="323" y="78"/>
                    <a:pt x="324" y="80"/>
                    <a:pt x="324" y="82"/>
                  </a:cubicBezTo>
                  <a:cubicBezTo>
                    <a:pt x="323" y="84"/>
                    <a:pt x="321" y="86"/>
                    <a:pt x="319" y="85"/>
                  </a:cubicBezTo>
                  <a:close/>
                  <a:moveTo>
                    <a:pt x="302" y="82"/>
                  </a:moveTo>
                  <a:lnTo>
                    <a:pt x="302" y="82"/>
                  </a:lnTo>
                  <a:cubicBezTo>
                    <a:pt x="300" y="82"/>
                    <a:pt x="299" y="79"/>
                    <a:pt x="299" y="77"/>
                  </a:cubicBezTo>
                  <a:cubicBezTo>
                    <a:pt x="300" y="75"/>
                    <a:pt x="302" y="73"/>
                    <a:pt x="304" y="74"/>
                  </a:cubicBezTo>
                  <a:lnTo>
                    <a:pt x="304" y="74"/>
                  </a:lnTo>
                  <a:cubicBezTo>
                    <a:pt x="306" y="74"/>
                    <a:pt x="308" y="77"/>
                    <a:pt x="307" y="79"/>
                  </a:cubicBezTo>
                  <a:cubicBezTo>
                    <a:pt x="307" y="81"/>
                    <a:pt x="305" y="82"/>
                    <a:pt x="302" y="82"/>
                  </a:cubicBezTo>
                  <a:close/>
                  <a:moveTo>
                    <a:pt x="286" y="79"/>
                  </a:moveTo>
                  <a:lnTo>
                    <a:pt x="286" y="79"/>
                  </a:lnTo>
                  <a:cubicBezTo>
                    <a:pt x="284" y="78"/>
                    <a:pt x="282" y="76"/>
                    <a:pt x="283" y="74"/>
                  </a:cubicBezTo>
                  <a:cubicBezTo>
                    <a:pt x="283" y="71"/>
                    <a:pt x="285" y="70"/>
                    <a:pt x="288" y="70"/>
                  </a:cubicBezTo>
                  <a:lnTo>
                    <a:pt x="288" y="70"/>
                  </a:lnTo>
                  <a:cubicBezTo>
                    <a:pt x="290" y="71"/>
                    <a:pt x="291" y="73"/>
                    <a:pt x="291" y="75"/>
                  </a:cubicBezTo>
                  <a:cubicBezTo>
                    <a:pt x="291" y="78"/>
                    <a:pt x="288" y="79"/>
                    <a:pt x="286" y="79"/>
                  </a:cubicBezTo>
                  <a:close/>
                  <a:moveTo>
                    <a:pt x="270" y="75"/>
                  </a:moveTo>
                  <a:lnTo>
                    <a:pt x="270" y="75"/>
                  </a:lnTo>
                  <a:cubicBezTo>
                    <a:pt x="268" y="75"/>
                    <a:pt x="266" y="73"/>
                    <a:pt x="267" y="70"/>
                  </a:cubicBezTo>
                  <a:cubicBezTo>
                    <a:pt x="267" y="68"/>
                    <a:pt x="269" y="67"/>
                    <a:pt x="271" y="67"/>
                  </a:cubicBezTo>
                  <a:lnTo>
                    <a:pt x="271" y="67"/>
                  </a:lnTo>
                  <a:cubicBezTo>
                    <a:pt x="274" y="67"/>
                    <a:pt x="275" y="70"/>
                    <a:pt x="275" y="72"/>
                  </a:cubicBezTo>
                  <a:cubicBezTo>
                    <a:pt x="274" y="74"/>
                    <a:pt x="272" y="76"/>
                    <a:pt x="270" y="75"/>
                  </a:cubicBezTo>
                  <a:close/>
                  <a:moveTo>
                    <a:pt x="253" y="72"/>
                  </a:moveTo>
                  <a:lnTo>
                    <a:pt x="253" y="72"/>
                  </a:lnTo>
                  <a:cubicBezTo>
                    <a:pt x="251" y="71"/>
                    <a:pt x="250" y="69"/>
                    <a:pt x="250" y="67"/>
                  </a:cubicBezTo>
                  <a:cubicBezTo>
                    <a:pt x="251" y="65"/>
                    <a:pt x="253" y="63"/>
                    <a:pt x="255" y="64"/>
                  </a:cubicBezTo>
                  <a:lnTo>
                    <a:pt x="255" y="64"/>
                  </a:lnTo>
                  <a:cubicBezTo>
                    <a:pt x="257" y="64"/>
                    <a:pt x="259" y="66"/>
                    <a:pt x="258" y="69"/>
                  </a:cubicBezTo>
                  <a:cubicBezTo>
                    <a:pt x="258" y="71"/>
                    <a:pt x="256" y="72"/>
                    <a:pt x="253" y="72"/>
                  </a:cubicBezTo>
                  <a:close/>
                  <a:moveTo>
                    <a:pt x="237" y="68"/>
                  </a:moveTo>
                  <a:lnTo>
                    <a:pt x="237" y="68"/>
                  </a:lnTo>
                  <a:cubicBezTo>
                    <a:pt x="235" y="68"/>
                    <a:pt x="233" y="66"/>
                    <a:pt x="234" y="63"/>
                  </a:cubicBezTo>
                  <a:cubicBezTo>
                    <a:pt x="234" y="61"/>
                    <a:pt x="237" y="60"/>
                    <a:pt x="239" y="60"/>
                  </a:cubicBezTo>
                  <a:lnTo>
                    <a:pt x="239" y="60"/>
                  </a:lnTo>
                  <a:cubicBezTo>
                    <a:pt x="241" y="61"/>
                    <a:pt x="242" y="63"/>
                    <a:pt x="242" y="65"/>
                  </a:cubicBezTo>
                  <a:cubicBezTo>
                    <a:pt x="242" y="67"/>
                    <a:pt x="239" y="69"/>
                    <a:pt x="237" y="68"/>
                  </a:cubicBezTo>
                  <a:close/>
                  <a:moveTo>
                    <a:pt x="221" y="65"/>
                  </a:moveTo>
                  <a:lnTo>
                    <a:pt x="221" y="65"/>
                  </a:lnTo>
                  <a:cubicBezTo>
                    <a:pt x="219" y="64"/>
                    <a:pt x="217" y="62"/>
                    <a:pt x="218" y="60"/>
                  </a:cubicBezTo>
                  <a:cubicBezTo>
                    <a:pt x="218" y="58"/>
                    <a:pt x="220" y="56"/>
                    <a:pt x="222" y="57"/>
                  </a:cubicBezTo>
                  <a:lnTo>
                    <a:pt x="222" y="57"/>
                  </a:lnTo>
                  <a:cubicBezTo>
                    <a:pt x="225" y="57"/>
                    <a:pt x="226" y="59"/>
                    <a:pt x="226" y="62"/>
                  </a:cubicBezTo>
                  <a:cubicBezTo>
                    <a:pt x="225" y="64"/>
                    <a:pt x="223" y="65"/>
                    <a:pt x="221" y="65"/>
                  </a:cubicBezTo>
                  <a:close/>
                  <a:moveTo>
                    <a:pt x="205" y="62"/>
                  </a:moveTo>
                  <a:lnTo>
                    <a:pt x="204" y="62"/>
                  </a:lnTo>
                  <a:cubicBezTo>
                    <a:pt x="202" y="61"/>
                    <a:pt x="201" y="59"/>
                    <a:pt x="201" y="57"/>
                  </a:cubicBezTo>
                  <a:cubicBezTo>
                    <a:pt x="202" y="54"/>
                    <a:pt x="204" y="53"/>
                    <a:pt x="206" y="53"/>
                  </a:cubicBezTo>
                  <a:lnTo>
                    <a:pt x="206" y="53"/>
                  </a:lnTo>
                  <a:cubicBezTo>
                    <a:pt x="208" y="54"/>
                    <a:pt x="210" y="56"/>
                    <a:pt x="209" y="58"/>
                  </a:cubicBezTo>
                  <a:cubicBezTo>
                    <a:pt x="209" y="61"/>
                    <a:pt x="207" y="62"/>
                    <a:pt x="205" y="62"/>
                  </a:cubicBezTo>
                  <a:close/>
                  <a:moveTo>
                    <a:pt x="188" y="58"/>
                  </a:moveTo>
                  <a:lnTo>
                    <a:pt x="188" y="58"/>
                  </a:lnTo>
                  <a:cubicBezTo>
                    <a:pt x="186" y="58"/>
                    <a:pt x="184" y="55"/>
                    <a:pt x="185" y="53"/>
                  </a:cubicBezTo>
                  <a:cubicBezTo>
                    <a:pt x="185" y="51"/>
                    <a:pt x="188" y="49"/>
                    <a:pt x="190" y="50"/>
                  </a:cubicBezTo>
                  <a:lnTo>
                    <a:pt x="190" y="50"/>
                  </a:lnTo>
                  <a:cubicBezTo>
                    <a:pt x="192" y="50"/>
                    <a:pt x="194" y="53"/>
                    <a:pt x="193" y="55"/>
                  </a:cubicBezTo>
                  <a:cubicBezTo>
                    <a:pt x="193" y="57"/>
                    <a:pt x="190" y="59"/>
                    <a:pt x="188" y="58"/>
                  </a:cubicBezTo>
                  <a:close/>
                  <a:moveTo>
                    <a:pt x="172" y="55"/>
                  </a:moveTo>
                  <a:lnTo>
                    <a:pt x="172" y="55"/>
                  </a:lnTo>
                  <a:cubicBezTo>
                    <a:pt x="170" y="54"/>
                    <a:pt x="168" y="52"/>
                    <a:pt x="169" y="50"/>
                  </a:cubicBezTo>
                  <a:cubicBezTo>
                    <a:pt x="169" y="48"/>
                    <a:pt x="171" y="46"/>
                    <a:pt x="173" y="47"/>
                  </a:cubicBezTo>
                  <a:lnTo>
                    <a:pt x="173" y="47"/>
                  </a:lnTo>
                  <a:cubicBezTo>
                    <a:pt x="176" y="47"/>
                    <a:pt x="177" y="49"/>
                    <a:pt x="177" y="51"/>
                  </a:cubicBezTo>
                  <a:cubicBezTo>
                    <a:pt x="176" y="54"/>
                    <a:pt x="174" y="55"/>
                    <a:pt x="172" y="55"/>
                  </a:cubicBezTo>
                  <a:close/>
                  <a:moveTo>
                    <a:pt x="156" y="51"/>
                  </a:moveTo>
                  <a:lnTo>
                    <a:pt x="156" y="51"/>
                  </a:lnTo>
                  <a:cubicBezTo>
                    <a:pt x="153" y="51"/>
                    <a:pt x="152" y="49"/>
                    <a:pt x="152" y="46"/>
                  </a:cubicBezTo>
                  <a:cubicBezTo>
                    <a:pt x="153" y="44"/>
                    <a:pt x="155" y="43"/>
                    <a:pt x="157" y="43"/>
                  </a:cubicBezTo>
                  <a:lnTo>
                    <a:pt x="157" y="43"/>
                  </a:lnTo>
                  <a:cubicBezTo>
                    <a:pt x="159" y="44"/>
                    <a:pt x="161" y="46"/>
                    <a:pt x="160" y="48"/>
                  </a:cubicBezTo>
                  <a:cubicBezTo>
                    <a:pt x="160" y="50"/>
                    <a:pt x="158" y="52"/>
                    <a:pt x="156" y="51"/>
                  </a:cubicBezTo>
                  <a:close/>
                  <a:moveTo>
                    <a:pt x="139" y="48"/>
                  </a:moveTo>
                  <a:lnTo>
                    <a:pt x="139" y="48"/>
                  </a:lnTo>
                  <a:cubicBezTo>
                    <a:pt x="137" y="47"/>
                    <a:pt x="135" y="45"/>
                    <a:pt x="136" y="43"/>
                  </a:cubicBezTo>
                  <a:cubicBezTo>
                    <a:pt x="136" y="41"/>
                    <a:pt x="139" y="39"/>
                    <a:pt x="141" y="40"/>
                  </a:cubicBezTo>
                  <a:lnTo>
                    <a:pt x="141" y="40"/>
                  </a:lnTo>
                  <a:cubicBezTo>
                    <a:pt x="143" y="40"/>
                    <a:pt x="145" y="42"/>
                    <a:pt x="144" y="45"/>
                  </a:cubicBezTo>
                  <a:cubicBezTo>
                    <a:pt x="144" y="47"/>
                    <a:pt x="141" y="48"/>
                    <a:pt x="139" y="48"/>
                  </a:cubicBezTo>
                  <a:close/>
                  <a:moveTo>
                    <a:pt x="123" y="44"/>
                  </a:moveTo>
                  <a:lnTo>
                    <a:pt x="123" y="44"/>
                  </a:lnTo>
                  <a:cubicBezTo>
                    <a:pt x="121" y="44"/>
                    <a:pt x="119" y="42"/>
                    <a:pt x="120" y="40"/>
                  </a:cubicBezTo>
                  <a:cubicBezTo>
                    <a:pt x="120" y="37"/>
                    <a:pt x="122" y="36"/>
                    <a:pt x="125" y="36"/>
                  </a:cubicBezTo>
                  <a:lnTo>
                    <a:pt x="125" y="36"/>
                  </a:lnTo>
                  <a:cubicBezTo>
                    <a:pt x="127" y="37"/>
                    <a:pt x="128" y="39"/>
                    <a:pt x="128" y="41"/>
                  </a:cubicBezTo>
                  <a:cubicBezTo>
                    <a:pt x="127" y="43"/>
                    <a:pt x="125" y="45"/>
                    <a:pt x="123" y="44"/>
                  </a:cubicBezTo>
                  <a:close/>
                  <a:moveTo>
                    <a:pt x="107" y="41"/>
                  </a:moveTo>
                  <a:lnTo>
                    <a:pt x="107" y="41"/>
                  </a:lnTo>
                  <a:cubicBezTo>
                    <a:pt x="104" y="41"/>
                    <a:pt x="103" y="38"/>
                    <a:pt x="103" y="36"/>
                  </a:cubicBezTo>
                  <a:cubicBezTo>
                    <a:pt x="104" y="34"/>
                    <a:pt x="106" y="32"/>
                    <a:pt x="108" y="33"/>
                  </a:cubicBezTo>
                  <a:lnTo>
                    <a:pt x="108" y="33"/>
                  </a:lnTo>
                  <a:cubicBezTo>
                    <a:pt x="110" y="33"/>
                    <a:pt x="112" y="35"/>
                    <a:pt x="111" y="38"/>
                  </a:cubicBezTo>
                  <a:cubicBezTo>
                    <a:pt x="111" y="40"/>
                    <a:pt x="109" y="41"/>
                    <a:pt x="107" y="41"/>
                  </a:cubicBezTo>
                  <a:close/>
                  <a:moveTo>
                    <a:pt x="90" y="38"/>
                  </a:moveTo>
                  <a:lnTo>
                    <a:pt x="90" y="38"/>
                  </a:lnTo>
                  <a:cubicBezTo>
                    <a:pt x="88" y="37"/>
                    <a:pt x="87" y="35"/>
                    <a:pt x="87" y="33"/>
                  </a:cubicBezTo>
                  <a:cubicBezTo>
                    <a:pt x="87" y="30"/>
                    <a:pt x="90" y="29"/>
                    <a:pt x="92" y="29"/>
                  </a:cubicBezTo>
                  <a:lnTo>
                    <a:pt x="92" y="29"/>
                  </a:lnTo>
                  <a:cubicBezTo>
                    <a:pt x="94" y="30"/>
                    <a:pt x="96" y="32"/>
                    <a:pt x="95" y="34"/>
                  </a:cubicBezTo>
                  <a:cubicBezTo>
                    <a:pt x="95" y="37"/>
                    <a:pt x="93" y="38"/>
                    <a:pt x="90" y="38"/>
                  </a:cubicBezTo>
                  <a:close/>
                  <a:moveTo>
                    <a:pt x="74" y="34"/>
                  </a:moveTo>
                  <a:lnTo>
                    <a:pt x="74" y="34"/>
                  </a:lnTo>
                  <a:cubicBezTo>
                    <a:pt x="72" y="34"/>
                    <a:pt x="70" y="32"/>
                    <a:pt x="71" y="29"/>
                  </a:cubicBezTo>
                  <a:cubicBezTo>
                    <a:pt x="71" y="27"/>
                    <a:pt x="73" y="26"/>
                    <a:pt x="76" y="26"/>
                  </a:cubicBezTo>
                  <a:lnTo>
                    <a:pt x="76" y="26"/>
                  </a:lnTo>
                  <a:cubicBezTo>
                    <a:pt x="78" y="26"/>
                    <a:pt x="79" y="29"/>
                    <a:pt x="79" y="31"/>
                  </a:cubicBezTo>
                  <a:cubicBezTo>
                    <a:pt x="78" y="33"/>
                    <a:pt x="76" y="35"/>
                    <a:pt x="74" y="34"/>
                  </a:cubicBezTo>
                  <a:close/>
                  <a:moveTo>
                    <a:pt x="58" y="31"/>
                  </a:moveTo>
                  <a:lnTo>
                    <a:pt x="58" y="31"/>
                  </a:lnTo>
                  <a:cubicBezTo>
                    <a:pt x="55" y="30"/>
                    <a:pt x="54" y="28"/>
                    <a:pt x="54" y="26"/>
                  </a:cubicBezTo>
                  <a:cubicBezTo>
                    <a:pt x="55" y="24"/>
                    <a:pt x="57" y="22"/>
                    <a:pt x="59" y="23"/>
                  </a:cubicBezTo>
                  <a:lnTo>
                    <a:pt x="59" y="23"/>
                  </a:lnTo>
                  <a:cubicBezTo>
                    <a:pt x="62" y="23"/>
                    <a:pt x="63" y="25"/>
                    <a:pt x="63" y="27"/>
                  </a:cubicBezTo>
                  <a:cubicBezTo>
                    <a:pt x="62" y="30"/>
                    <a:pt x="60" y="31"/>
                    <a:pt x="58" y="31"/>
                  </a:cubicBezTo>
                  <a:close/>
                  <a:moveTo>
                    <a:pt x="41" y="27"/>
                  </a:moveTo>
                  <a:lnTo>
                    <a:pt x="41" y="27"/>
                  </a:lnTo>
                  <a:cubicBezTo>
                    <a:pt x="39" y="27"/>
                    <a:pt x="38" y="25"/>
                    <a:pt x="38" y="22"/>
                  </a:cubicBezTo>
                  <a:cubicBezTo>
                    <a:pt x="38" y="20"/>
                    <a:pt x="41" y="19"/>
                    <a:pt x="43" y="19"/>
                  </a:cubicBezTo>
                  <a:lnTo>
                    <a:pt x="43" y="19"/>
                  </a:lnTo>
                  <a:cubicBezTo>
                    <a:pt x="45" y="20"/>
                    <a:pt x="47" y="22"/>
                    <a:pt x="46" y="24"/>
                  </a:cubicBezTo>
                  <a:cubicBezTo>
                    <a:pt x="46" y="26"/>
                    <a:pt x="44" y="28"/>
                    <a:pt x="41" y="27"/>
                  </a:cubicBezTo>
                  <a:close/>
                  <a:moveTo>
                    <a:pt x="463" y="86"/>
                  </a:moveTo>
                  <a:lnTo>
                    <a:pt x="507" y="121"/>
                  </a:lnTo>
                  <a:lnTo>
                    <a:pt x="453" y="135"/>
                  </a:lnTo>
                  <a:lnTo>
                    <a:pt x="463" y="86"/>
                  </a:lnTo>
                  <a:close/>
                  <a:moveTo>
                    <a:pt x="44" y="49"/>
                  </a:moveTo>
                  <a:lnTo>
                    <a:pt x="0" y="14"/>
                  </a:lnTo>
                  <a:lnTo>
                    <a:pt x="54" y="0"/>
                  </a:lnTo>
                  <a:lnTo>
                    <a:pt x="44" y="4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7" name="Freeform 1086"/>
            <p:cNvSpPr>
              <a:spLocks noEditPoints="1"/>
            </p:cNvSpPr>
            <p:nvPr/>
          </p:nvSpPr>
          <p:spPr bwMode="auto">
            <a:xfrm>
              <a:off x="4181" y="2270"/>
              <a:ext cx="314" cy="347"/>
            </a:xfrm>
            <a:custGeom>
              <a:avLst/>
              <a:gdLst>
                <a:gd name="T0" fmla="*/ 416 w 417"/>
                <a:gd name="T1" fmla="*/ 5 h 543"/>
                <a:gd name="T2" fmla="*/ 408 w 417"/>
                <a:gd name="T3" fmla="*/ 15 h 543"/>
                <a:gd name="T4" fmla="*/ 401 w 417"/>
                <a:gd name="T5" fmla="*/ 25 h 543"/>
                <a:gd name="T6" fmla="*/ 393 w 417"/>
                <a:gd name="T7" fmla="*/ 35 h 543"/>
                <a:gd name="T8" fmla="*/ 386 w 417"/>
                <a:gd name="T9" fmla="*/ 45 h 543"/>
                <a:gd name="T10" fmla="*/ 378 w 417"/>
                <a:gd name="T11" fmla="*/ 55 h 543"/>
                <a:gd name="T12" fmla="*/ 371 w 417"/>
                <a:gd name="T13" fmla="*/ 65 h 543"/>
                <a:gd name="T14" fmla="*/ 363 w 417"/>
                <a:gd name="T15" fmla="*/ 75 h 543"/>
                <a:gd name="T16" fmla="*/ 355 w 417"/>
                <a:gd name="T17" fmla="*/ 85 h 543"/>
                <a:gd name="T18" fmla="*/ 348 w 417"/>
                <a:gd name="T19" fmla="*/ 95 h 543"/>
                <a:gd name="T20" fmla="*/ 340 w 417"/>
                <a:gd name="T21" fmla="*/ 105 h 543"/>
                <a:gd name="T22" fmla="*/ 333 w 417"/>
                <a:gd name="T23" fmla="*/ 114 h 543"/>
                <a:gd name="T24" fmla="*/ 325 w 417"/>
                <a:gd name="T25" fmla="*/ 124 h 543"/>
                <a:gd name="T26" fmla="*/ 317 w 417"/>
                <a:gd name="T27" fmla="*/ 134 h 543"/>
                <a:gd name="T28" fmla="*/ 310 w 417"/>
                <a:gd name="T29" fmla="*/ 144 h 543"/>
                <a:gd name="T30" fmla="*/ 302 w 417"/>
                <a:gd name="T31" fmla="*/ 154 h 543"/>
                <a:gd name="T32" fmla="*/ 295 w 417"/>
                <a:gd name="T33" fmla="*/ 164 h 543"/>
                <a:gd name="T34" fmla="*/ 287 w 417"/>
                <a:gd name="T35" fmla="*/ 174 h 543"/>
                <a:gd name="T36" fmla="*/ 279 w 417"/>
                <a:gd name="T37" fmla="*/ 184 h 543"/>
                <a:gd name="T38" fmla="*/ 272 w 417"/>
                <a:gd name="T39" fmla="*/ 194 h 543"/>
                <a:gd name="T40" fmla="*/ 264 w 417"/>
                <a:gd name="T41" fmla="*/ 204 h 543"/>
                <a:gd name="T42" fmla="*/ 257 w 417"/>
                <a:gd name="T43" fmla="*/ 214 h 543"/>
                <a:gd name="T44" fmla="*/ 249 w 417"/>
                <a:gd name="T45" fmla="*/ 224 h 543"/>
                <a:gd name="T46" fmla="*/ 242 w 417"/>
                <a:gd name="T47" fmla="*/ 234 h 543"/>
                <a:gd name="T48" fmla="*/ 234 w 417"/>
                <a:gd name="T49" fmla="*/ 244 h 543"/>
                <a:gd name="T50" fmla="*/ 226 w 417"/>
                <a:gd name="T51" fmla="*/ 254 h 543"/>
                <a:gd name="T52" fmla="*/ 219 w 417"/>
                <a:gd name="T53" fmla="*/ 264 h 543"/>
                <a:gd name="T54" fmla="*/ 211 w 417"/>
                <a:gd name="T55" fmla="*/ 274 h 543"/>
                <a:gd name="T56" fmla="*/ 203 w 417"/>
                <a:gd name="T57" fmla="*/ 284 h 543"/>
                <a:gd name="T58" fmla="*/ 196 w 417"/>
                <a:gd name="T59" fmla="*/ 294 h 543"/>
                <a:gd name="T60" fmla="*/ 188 w 417"/>
                <a:gd name="T61" fmla="*/ 304 h 543"/>
                <a:gd name="T62" fmla="*/ 181 w 417"/>
                <a:gd name="T63" fmla="*/ 314 h 543"/>
                <a:gd name="T64" fmla="*/ 173 w 417"/>
                <a:gd name="T65" fmla="*/ 323 h 543"/>
                <a:gd name="T66" fmla="*/ 165 w 417"/>
                <a:gd name="T67" fmla="*/ 333 h 543"/>
                <a:gd name="T68" fmla="*/ 158 w 417"/>
                <a:gd name="T69" fmla="*/ 343 h 543"/>
                <a:gd name="T70" fmla="*/ 150 w 417"/>
                <a:gd name="T71" fmla="*/ 353 h 543"/>
                <a:gd name="T72" fmla="*/ 143 w 417"/>
                <a:gd name="T73" fmla="*/ 363 h 543"/>
                <a:gd name="T74" fmla="*/ 135 w 417"/>
                <a:gd name="T75" fmla="*/ 373 h 543"/>
                <a:gd name="T76" fmla="*/ 127 w 417"/>
                <a:gd name="T77" fmla="*/ 383 h 543"/>
                <a:gd name="T78" fmla="*/ 120 w 417"/>
                <a:gd name="T79" fmla="*/ 393 h 543"/>
                <a:gd name="T80" fmla="*/ 112 w 417"/>
                <a:gd name="T81" fmla="*/ 403 h 543"/>
                <a:gd name="T82" fmla="*/ 105 w 417"/>
                <a:gd name="T83" fmla="*/ 413 h 543"/>
                <a:gd name="T84" fmla="*/ 97 w 417"/>
                <a:gd name="T85" fmla="*/ 423 h 543"/>
                <a:gd name="T86" fmla="*/ 90 w 417"/>
                <a:gd name="T87" fmla="*/ 433 h 543"/>
                <a:gd name="T88" fmla="*/ 82 w 417"/>
                <a:gd name="T89" fmla="*/ 443 h 543"/>
                <a:gd name="T90" fmla="*/ 74 w 417"/>
                <a:gd name="T91" fmla="*/ 453 h 543"/>
                <a:gd name="T92" fmla="*/ 67 w 417"/>
                <a:gd name="T93" fmla="*/ 463 h 543"/>
                <a:gd name="T94" fmla="*/ 59 w 417"/>
                <a:gd name="T95" fmla="*/ 473 h 543"/>
                <a:gd name="T96" fmla="*/ 52 w 417"/>
                <a:gd name="T97" fmla="*/ 483 h 543"/>
                <a:gd name="T98" fmla="*/ 44 w 417"/>
                <a:gd name="T99" fmla="*/ 492 h 543"/>
                <a:gd name="T100" fmla="*/ 36 w 417"/>
                <a:gd name="T101" fmla="*/ 502 h 543"/>
                <a:gd name="T102" fmla="*/ 29 w 417"/>
                <a:gd name="T103" fmla="*/ 512 h 543"/>
                <a:gd name="T104" fmla="*/ 21 w 417"/>
                <a:gd name="T105" fmla="*/ 522 h 543"/>
                <a:gd name="T106" fmla="*/ 14 w 417"/>
                <a:gd name="T107" fmla="*/ 532 h 543"/>
                <a:gd name="T108" fmla="*/ 6 w 417"/>
                <a:gd name="T109" fmla="*/ 54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416" y="5"/>
                  </a:moveTo>
                  <a:lnTo>
                    <a:pt x="416" y="5"/>
                  </a:lnTo>
                  <a:cubicBezTo>
                    <a:pt x="415" y="6"/>
                    <a:pt x="413" y="7"/>
                    <a:pt x="412" y="6"/>
                  </a:cubicBezTo>
                  <a:cubicBezTo>
                    <a:pt x="410" y="5"/>
                    <a:pt x="410" y="3"/>
                    <a:pt x="411" y="1"/>
                  </a:cubicBezTo>
                  <a:lnTo>
                    <a:pt x="411" y="1"/>
                  </a:lnTo>
                  <a:cubicBezTo>
                    <a:pt x="412" y="0"/>
                    <a:pt x="414" y="0"/>
                    <a:pt x="416" y="1"/>
                  </a:cubicBezTo>
                  <a:cubicBezTo>
                    <a:pt x="417" y="2"/>
                    <a:pt x="417" y="4"/>
                    <a:pt x="416" y="5"/>
                  </a:cubicBezTo>
                  <a:close/>
                  <a:moveTo>
                    <a:pt x="408" y="15"/>
                  </a:moveTo>
                  <a:lnTo>
                    <a:pt x="408" y="15"/>
                  </a:lnTo>
                  <a:cubicBezTo>
                    <a:pt x="407" y="16"/>
                    <a:pt x="405" y="17"/>
                    <a:pt x="404" y="16"/>
                  </a:cubicBezTo>
                  <a:cubicBezTo>
                    <a:pt x="403" y="14"/>
                    <a:pt x="403" y="13"/>
                    <a:pt x="404" y="11"/>
                  </a:cubicBezTo>
                  <a:lnTo>
                    <a:pt x="404" y="11"/>
                  </a:lnTo>
                  <a:cubicBezTo>
                    <a:pt x="405" y="10"/>
                    <a:pt x="407" y="10"/>
                    <a:pt x="408" y="11"/>
                  </a:cubicBezTo>
                  <a:cubicBezTo>
                    <a:pt x="409" y="12"/>
                    <a:pt x="410" y="14"/>
                    <a:pt x="408" y="15"/>
                  </a:cubicBezTo>
                  <a:close/>
                  <a:moveTo>
                    <a:pt x="401" y="25"/>
                  </a:moveTo>
                  <a:lnTo>
                    <a:pt x="401" y="25"/>
                  </a:lnTo>
                  <a:cubicBezTo>
                    <a:pt x="400" y="26"/>
                    <a:pt x="398" y="27"/>
                    <a:pt x="396" y="26"/>
                  </a:cubicBezTo>
                  <a:cubicBezTo>
                    <a:pt x="395" y="24"/>
                    <a:pt x="395" y="22"/>
                    <a:pt x="396" y="21"/>
                  </a:cubicBezTo>
                  <a:lnTo>
                    <a:pt x="396" y="21"/>
                  </a:lnTo>
                  <a:cubicBezTo>
                    <a:pt x="397" y="20"/>
                    <a:pt x="399" y="20"/>
                    <a:pt x="400" y="21"/>
                  </a:cubicBezTo>
                  <a:cubicBezTo>
                    <a:pt x="402" y="22"/>
                    <a:pt x="402" y="24"/>
                    <a:pt x="401" y="25"/>
                  </a:cubicBezTo>
                  <a:close/>
                  <a:moveTo>
                    <a:pt x="393" y="35"/>
                  </a:moveTo>
                  <a:lnTo>
                    <a:pt x="393" y="35"/>
                  </a:lnTo>
                  <a:cubicBezTo>
                    <a:pt x="392" y="36"/>
                    <a:pt x="390" y="37"/>
                    <a:pt x="389" y="35"/>
                  </a:cubicBezTo>
                  <a:cubicBezTo>
                    <a:pt x="388" y="34"/>
                    <a:pt x="387" y="32"/>
                    <a:pt x="388" y="31"/>
                  </a:cubicBezTo>
                  <a:lnTo>
                    <a:pt x="388" y="31"/>
                  </a:lnTo>
                  <a:cubicBezTo>
                    <a:pt x="390" y="30"/>
                    <a:pt x="391" y="29"/>
                    <a:pt x="393" y="31"/>
                  </a:cubicBezTo>
                  <a:cubicBezTo>
                    <a:pt x="394" y="32"/>
                    <a:pt x="394" y="34"/>
                    <a:pt x="393" y="35"/>
                  </a:cubicBezTo>
                  <a:close/>
                  <a:moveTo>
                    <a:pt x="386" y="45"/>
                  </a:moveTo>
                  <a:lnTo>
                    <a:pt x="386" y="45"/>
                  </a:lnTo>
                  <a:cubicBezTo>
                    <a:pt x="385" y="46"/>
                    <a:pt x="383" y="46"/>
                    <a:pt x="381" y="45"/>
                  </a:cubicBezTo>
                  <a:cubicBezTo>
                    <a:pt x="380" y="44"/>
                    <a:pt x="380" y="42"/>
                    <a:pt x="381" y="41"/>
                  </a:cubicBezTo>
                  <a:lnTo>
                    <a:pt x="381" y="41"/>
                  </a:lnTo>
                  <a:cubicBezTo>
                    <a:pt x="382" y="40"/>
                    <a:pt x="384" y="39"/>
                    <a:pt x="385" y="40"/>
                  </a:cubicBezTo>
                  <a:cubicBezTo>
                    <a:pt x="387" y="42"/>
                    <a:pt x="387" y="44"/>
                    <a:pt x="386" y="45"/>
                  </a:cubicBezTo>
                  <a:close/>
                  <a:moveTo>
                    <a:pt x="378" y="55"/>
                  </a:moveTo>
                  <a:lnTo>
                    <a:pt x="378" y="55"/>
                  </a:lnTo>
                  <a:cubicBezTo>
                    <a:pt x="377" y="56"/>
                    <a:pt x="375" y="56"/>
                    <a:pt x="374" y="55"/>
                  </a:cubicBezTo>
                  <a:cubicBezTo>
                    <a:pt x="372" y="54"/>
                    <a:pt x="372" y="52"/>
                    <a:pt x="373" y="51"/>
                  </a:cubicBezTo>
                  <a:lnTo>
                    <a:pt x="373" y="51"/>
                  </a:lnTo>
                  <a:cubicBezTo>
                    <a:pt x="374" y="50"/>
                    <a:pt x="376" y="49"/>
                    <a:pt x="378" y="50"/>
                  </a:cubicBezTo>
                  <a:cubicBezTo>
                    <a:pt x="379" y="52"/>
                    <a:pt x="379" y="53"/>
                    <a:pt x="378" y="55"/>
                  </a:cubicBezTo>
                  <a:close/>
                  <a:moveTo>
                    <a:pt x="371" y="65"/>
                  </a:moveTo>
                  <a:lnTo>
                    <a:pt x="371" y="65"/>
                  </a:lnTo>
                  <a:cubicBezTo>
                    <a:pt x="369" y="66"/>
                    <a:pt x="367" y="66"/>
                    <a:pt x="366" y="65"/>
                  </a:cubicBezTo>
                  <a:cubicBezTo>
                    <a:pt x="365" y="64"/>
                    <a:pt x="365" y="62"/>
                    <a:pt x="366" y="61"/>
                  </a:cubicBezTo>
                  <a:lnTo>
                    <a:pt x="366" y="61"/>
                  </a:lnTo>
                  <a:cubicBezTo>
                    <a:pt x="367" y="60"/>
                    <a:pt x="369" y="59"/>
                    <a:pt x="370" y="60"/>
                  </a:cubicBezTo>
                  <a:cubicBezTo>
                    <a:pt x="371" y="61"/>
                    <a:pt x="372" y="63"/>
                    <a:pt x="371" y="65"/>
                  </a:cubicBezTo>
                  <a:close/>
                  <a:moveTo>
                    <a:pt x="363" y="75"/>
                  </a:moveTo>
                  <a:lnTo>
                    <a:pt x="363" y="75"/>
                  </a:lnTo>
                  <a:cubicBezTo>
                    <a:pt x="362" y="76"/>
                    <a:pt x="360" y="76"/>
                    <a:pt x="359" y="75"/>
                  </a:cubicBezTo>
                  <a:cubicBezTo>
                    <a:pt x="357" y="74"/>
                    <a:pt x="357" y="72"/>
                    <a:pt x="358" y="71"/>
                  </a:cubicBezTo>
                  <a:lnTo>
                    <a:pt x="358" y="71"/>
                  </a:lnTo>
                  <a:cubicBezTo>
                    <a:pt x="359" y="69"/>
                    <a:pt x="361" y="69"/>
                    <a:pt x="362" y="70"/>
                  </a:cubicBezTo>
                  <a:cubicBezTo>
                    <a:pt x="364" y="71"/>
                    <a:pt x="364" y="73"/>
                    <a:pt x="363" y="75"/>
                  </a:cubicBezTo>
                  <a:close/>
                  <a:moveTo>
                    <a:pt x="355" y="85"/>
                  </a:moveTo>
                  <a:lnTo>
                    <a:pt x="355" y="85"/>
                  </a:lnTo>
                  <a:cubicBezTo>
                    <a:pt x="354" y="86"/>
                    <a:pt x="352" y="86"/>
                    <a:pt x="351" y="85"/>
                  </a:cubicBezTo>
                  <a:cubicBezTo>
                    <a:pt x="350" y="84"/>
                    <a:pt x="349" y="82"/>
                    <a:pt x="350" y="81"/>
                  </a:cubicBezTo>
                  <a:lnTo>
                    <a:pt x="350" y="81"/>
                  </a:lnTo>
                  <a:cubicBezTo>
                    <a:pt x="352" y="79"/>
                    <a:pt x="354" y="79"/>
                    <a:pt x="355" y="80"/>
                  </a:cubicBezTo>
                  <a:cubicBezTo>
                    <a:pt x="356" y="81"/>
                    <a:pt x="356" y="83"/>
                    <a:pt x="355" y="85"/>
                  </a:cubicBezTo>
                  <a:close/>
                  <a:moveTo>
                    <a:pt x="348" y="95"/>
                  </a:moveTo>
                  <a:lnTo>
                    <a:pt x="348" y="95"/>
                  </a:lnTo>
                  <a:cubicBezTo>
                    <a:pt x="347" y="96"/>
                    <a:pt x="345" y="96"/>
                    <a:pt x="343" y="95"/>
                  </a:cubicBezTo>
                  <a:cubicBezTo>
                    <a:pt x="342" y="94"/>
                    <a:pt x="342" y="92"/>
                    <a:pt x="343" y="91"/>
                  </a:cubicBezTo>
                  <a:lnTo>
                    <a:pt x="343" y="91"/>
                  </a:lnTo>
                  <a:cubicBezTo>
                    <a:pt x="344" y="89"/>
                    <a:pt x="346" y="89"/>
                    <a:pt x="347" y="90"/>
                  </a:cubicBezTo>
                  <a:cubicBezTo>
                    <a:pt x="349" y="91"/>
                    <a:pt x="349" y="93"/>
                    <a:pt x="348" y="95"/>
                  </a:cubicBezTo>
                  <a:close/>
                  <a:moveTo>
                    <a:pt x="340" y="105"/>
                  </a:moveTo>
                  <a:lnTo>
                    <a:pt x="340" y="105"/>
                  </a:lnTo>
                  <a:cubicBezTo>
                    <a:pt x="339" y="106"/>
                    <a:pt x="337" y="106"/>
                    <a:pt x="336" y="105"/>
                  </a:cubicBezTo>
                  <a:cubicBezTo>
                    <a:pt x="334" y="104"/>
                    <a:pt x="334" y="102"/>
                    <a:pt x="335" y="101"/>
                  </a:cubicBezTo>
                  <a:lnTo>
                    <a:pt x="335" y="101"/>
                  </a:lnTo>
                  <a:cubicBezTo>
                    <a:pt x="336" y="99"/>
                    <a:pt x="338" y="99"/>
                    <a:pt x="340" y="100"/>
                  </a:cubicBezTo>
                  <a:cubicBezTo>
                    <a:pt x="341" y="101"/>
                    <a:pt x="341" y="103"/>
                    <a:pt x="340" y="105"/>
                  </a:cubicBezTo>
                  <a:close/>
                  <a:moveTo>
                    <a:pt x="333" y="114"/>
                  </a:moveTo>
                  <a:lnTo>
                    <a:pt x="333" y="114"/>
                  </a:lnTo>
                  <a:cubicBezTo>
                    <a:pt x="332" y="116"/>
                    <a:pt x="330" y="116"/>
                    <a:pt x="328" y="115"/>
                  </a:cubicBezTo>
                  <a:cubicBezTo>
                    <a:pt x="327" y="114"/>
                    <a:pt x="327" y="112"/>
                    <a:pt x="328" y="111"/>
                  </a:cubicBezTo>
                  <a:lnTo>
                    <a:pt x="328" y="111"/>
                  </a:lnTo>
                  <a:cubicBezTo>
                    <a:pt x="329" y="109"/>
                    <a:pt x="331" y="109"/>
                    <a:pt x="332" y="110"/>
                  </a:cubicBezTo>
                  <a:cubicBezTo>
                    <a:pt x="333" y="111"/>
                    <a:pt x="334" y="113"/>
                    <a:pt x="333" y="114"/>
                  </a:cubicBezTo>
                  <a:close/>
                  <a:moveTo>
                    <a:pt x="325" y="124"/>
                  </a:moveTo>
                  <a:lnTo>
                    <a:pt x="325" y="124"/>
                  </a:lnTo>
                  <a:cubicBezTo>
                    <a:pt x="324" y="126"/>
                    <a:pt x="322" y="126"/>
                    <a:pt x="321" y="125"/>
                  </a:cubicBezTo>
                  <a:cubicBezTo>
                    <a:pt x="319" y="124"/>
                    <a:pt x="319" y="122"/>
                    <a:pt x="320" y="121"/>
                  </a:cubicBezTo>
                  <a:lnTo>
                    <a:pt x="320" y="121"/>
                  </a:lnTo>
                  <a:cubicBezTo>
                    <a:pt x="321" y="119"/>
                    <a:pt x="323" y="119"/>
                    <a:pt x="325" y="120"/>
                  </a:cubicBezTo>
                  <a:cubicBezTo>
                    <a:pt x="326" y="121"/>
                    <a:pt x="326" y="123"/>
                    <a:pt x="325" y="124"/>
                  </a:cubicBezTo>
                  <a:close/>
                  <a:moveTo>
                    <a:pt x="317" y="134"/>
                  </a:moveTo>
                  <a:lnTo>
                    <a:pt x="317" y="134"/>
                  </a:lnTo>
                  <a:cubicBezTo>
                    <a:pt x="316" y="136"/>
                    <a:pt x="314" y="136"/>
                    <a:pt x="313" y="135"/>
                  </a:cubicBezTo>
                  <a:cubicBezTo>
                    <a:pt x="312" y="134"/>
                    <a:pt x="311" y="132"/>
                    <a:pt x="313" y="130"/>
                  </a:cubicBezTo>
                  <a:lnTo>
                    <a:pt x="313" y="130"/>
                  </a:lnTo>
                  <a:cubicBezTo>
                    <a:pt x="314" y="129"/>
                    <a:pt x="316" y="129"/>
                    <a:pt x="317" y="130"/>
                  </a:cubicBezTo>
                  <a:cubicBezTo>
                    <a:pt x="318" y="131"/>
                    <a:pt x="318" y="133"/>
                    <a:pt x="317" y="134"/>
                  </a:cubicBezTo>
                  <a:close/>
                  <a:moveTo>
                    <a:pt x="310" y="144"/>
                  </a:moveTo>
                  <a:lnTo>
                    <a:pt x="310" y="144"/>
                  </a:lnTo>
                  <a:cubicBezTo>
                    <a:pt x="309" y="146"/>
                    <a:pt x="307" y="146"/>
                    <a:pt x="305" y="145"/>
                  </a:cubicBezTo>
                  <a:cubicBezTo>
                    <a:pt x="304" y="144"/>
                    <a:pt x="304" y="142"/>
                    <a:pt x="305" y="140"/>
                  </a:cubicBezTo>
                  <a:lnTo>
                    <a:pt x="305" y="140"/>
                  </a:lnTo>
                  <a:cubicBezTo>
                    <a:pt x="306" y="139"/>
                    <a:pt x="308" y="139"/>
                    <a:pt x="309" y="140"/>
                  </a:cubicBezTo>
                  <a:cubicBezTo>
                    <a:pt x="311" y="141"/>
                    <a:pt x="311" y="143"/>
                    <a:pt x="310" y="144"/>
                  </a:cubicBezTo>
                  <a:close/>
                  <a:moveTo>
                    <a:pt x="302" y="154"/>
                  </a:moveTo>
                  <a:lnTo>
                    <a:pt x="302" y="154"/>
                  </a:lnTo>
                  <a:cubicBezTo>
                    <a:pt x="301" y="156"/>
                    <a:pt x="299" y="156"/>
                    <a:pt x="298" y="155"/>
                  </a:cubicBezTo>
                  <a:cubicBezTo>
                    <a:pt x="296" y="154"/>
                    <a:pt x="296" y="152"/>
                    <a:pt x="297" y="150"/>
                  </a:cubicBezTo>
                  <a:lnTo>
                    <a:pt x="297" y="150"/>
                  </a:lnTo>
                  <a:cubicBezTo>
                    <a:pt x="298" y="149"/>
                    <a:pt x="300" y="149"/>
                    <a:pt x="302" y="150"/>
                  </a:cubicBezTo>
                  <a:cubicBezTo>
                    <a:pt x="303" y="151"/>
                    <a:pt x="303" y="153"/>
                    <a:pt x="302" y="154"/>
                  </a:cubicBezTo>
                  <a:close/>
                  <a:moveTo>
                    <a:pt x="295" y="164"/>
                  </a:moveTo>
                  <a:lnTo>
                    <a:pt x="295" y="164"/>
                  </a:lnTo>
                  <a:cubicBezTo>
                    <a:pt x="294" y="166"/>
                    <a:pt x="292" y="166"/>
                    <a:pt x="290" y="165"/>
                  </a:cubicBezTo>
                  <a:cubicBezTo>
                    <a:pt x="289" y="164"/>
                    <a:pt x="289" y="162"/>
                    <a:pt x="290" y="160"/>
                  </a:cubicBezTo>
                  <a:lnTo>
                    <a:pt x="290" y="160"/>
                  </a:lnTo>
                  <a:cubicBezTo>
                    <a:pt x="291" y="159"/>
                    <a:pt x="293" y="159"/>
                    <a:pt x="294" y="160"/>
                  </a:cubicBezTo>
                  <a:cubicBezTo>
                    <a:pt x="295" y="161"/>
                    <a:pt x="296" y="163"/>
                    <a:pt x="295" y="164"/>
                  </a:cubicBezTo>
                  <a:close/>
                  <a:moveTo>
                    <a:pt x="287" y="174"/>
                  </a:moveTo>
                  <a:lnTo>
                    <a:pt x="287" y="174"/>
                  </a:lnTo>
                  <a:cubicBezTo>
                    <a:pt x="286" y="175"/>
                    <a:pt x="284" y="176"/>
                    <a:pt x="283" y="175"/>
                  </a:cubicBezTo>
                  <a:cubicBezTo>
                    <a:pt x="281" y="174"/>
                    <a:pt x="281" y="172"/>
                    <a:pt x="282" y="170"/>
                  </a:cubicBezTo>
                  <a:lnTo>
                    <a:pt x="282" y="170"/>
                  </a:lnTo>
                  <a:cubicBezTo>
                    <a:pt x="283" y="169"/>
                    <a:pt x="285" y="169"/>
                    <a:pt x="287" y="170"/>
                  </a:cubicBezTo>
                  <a:cubicBezTo>
                    <a:pt x="288" y="171"/>
                    <a:pt x="288" y="173"/>
                    <a:pt x="287" y="174"/>
                  </a:cubicBezTo>
                  <a:close/>
                  <a:moveTo>
                    <a:pt x="279" y="184"/>
                  </a:moveTo>
                  <a:lnTo>
                    <a:pt x="279" y="184"/>
                  </a:lnTo>
                  <a:cubicBezTo>
                    <a:pt x="278" y="185"/>
                    <a:pt x="276" y="186"/>
                    <a:pt x="275" y="185"/>
                  </a:cubicBezTo>
                  <a:cubicBezTo>
                    <a:pt x="274" y="183"/>
                    <a:pt x="273" y="182"/>
                    <a:pt x="275" y="180"/>
                  </a:cubicBezTo>
                  <a:lnTo>
                    <a:pt x="275" y="180"/>
                  </a:lnTo>
                  <a:cubicBezTo>
                    <a:pt x="276" y="179"/>
                    <a:pt x="278" y="179"/>
                    <a:pt x="279" y="180"/>
                  </a:cubicBezTo>
                  <a:cubicBezTo>
                    <a:pt x="280" y="181"/>
                    <a:pt x="281" y="183"/>
                    <a:pt x="279" y="184"/>
                  </a:cubicBezTo>
                  <a:close/>
                  <a:moveTo>
                    <a:pt x="272" y="194"/>
                  </a:moveTo>
                  <a:lnTo>
                    <a:pt x="272" y="194"/>
                  </a:lnTo>
                  <a:cubicBezTo>
                    <a:pt x="271" y="195"/>
                    <a:pt x="269" y="196"/>
                    <a:pt x="267" y="194"/>
                  </a:cubicBezTo>
                  <a:cubicBezTo>
                    <a:pt x="266" y="193"/>
                    <a:pt x="266" y="191"/>
                    <a:pt x="267" y="190"/>
                  </a:cubicBezTo>
                  <a:lnTo>
                    <a:pt x="267" y="190"/>
                  </a:lnTo>
                  <a:cubicBezTo>
                    <a:pt x="268" y="189"/>
                    <a:pt x="270" y="189"/>
                    <a:pt x="271" y="190"/>
                  </a:cubicBezTo>
                  <a:cubicBezTo>
                    <a:pt x="273" y="191"/>
                    <a:pt x="273" y="193"/>
                    <a:pt x="272" y="194"/>
                  </a:cubicBezTo>
                  <a:close/>
                  <a:moveTo>
                    <a:pt x="264" y="204"/>
                  </a:moveTo>
                  <a:lnTo>
                    <a:pt x="264" y="204"/>
                  </a:lnTo>
                  <a:cubicBezTo>
                    <a:pt x="263" y="205"/>
                    <a:pt x="261" y="206"/>
                    <a:pt x="260" y="204"/>
                  </a:cubicBezTo>
                  <a:cubicBezTo>
                    <a:pt x="259" y="203"/>
                    <a:pt x="258" y="201"/>
                    <a:pt x="259" y="200"/>
                  </a:cubicBezTo>
                  <a:lnTo>
                    <a:pt x="259" y="200"/>
                  </a:lnTo>
                  <a:cubicBezTo>
                    <a:pt x="260" y="199"/>
                    <a:pt x="262" y="198"/>
                    <a:pt x="264" y="200"/>
                  </a:cubicBezTo>
                  <a:cubicBezTo>
                    <a:pt x="265" y="201"/>
                    <a:pt x="265" y="203"/>
                    <a:pt x="264" y="204"/>
                  </a:cubicBezTo>
                  <a:close/>
                  <a:moveTo>
                    <a:pt x="257" y="214"/>
                  </a:moveTo>
                  <a:lnTo>
                    <a:pt x="257" y="214"/>
                  </a:lnTo>
                  <a:cubicBezTo>
                    <a:pt x="256" y="215"/>
                    <a:pt x="254" y="215"/>
                    <a:pt x="252" y="214"/>
                  </a:cubicBezTo>
                  <a:cubicBezTo>
                    <a:pt x="251" y="213"/>
                    <a:pt x="251" y="211"/>
                    <a:pt x="252" y="210"/>
                  </a:cubicBezTo>
                  <a:lnTo>
                    <a:pt x="252" y="210"/>
                  </a:lnTo>
                  <a:cubicBezTo>
                    <a:pt x="253" y="209"/>
                    <a:pt x="255" y="208"/>
                    <a:pt x="256" y="209"/>
                  </a:cubicBezTo>
                  <a:cubicBezTo>
                    <a:pt x="258" y="211"/>
                    <a:pt x="258" y="213"/>
                    <a:pt x="257" y="214"/>
                  </a:cubicBezTo>
                  <a:close/>
                  <a:moveTo>
                    <a:pt x="249" y="224"/>
                  </a:moveTo>
                  <a:lnTo>
                    <a:pt x="249" y="224"/>
                  </a:lnTo>
                  <a:cubicBezTo>
                    <a:pt x="248" y="225"/>
                    <a:pt x="246" y="225"/>
                    <a:pt x="245" y="224"/>
                  </a:cubicBezTo>
                  <a:cubicBezTo>
                    <a:pt x="243" y="223"/>
                    <a:pt x="243" y="221"/>
                    <a:pt x="244" y="220"/>
                  </a:cubicBezTo>
                  <a:lnTo>
                    <a:pt x="244" y="220"/>
                  </a:lnTo>
                  <a:cubicBezTo>
                    <a:pt x="245" y="219"/>
                    <a:pt x="247" y="218"/>
                    <a:pt x="249" y="219"/>
                  </a:cubicBezTo>
                  <a:cubicBezTo>
                    <a:pt x="250" y="221"/>
                    <a:pt x="250" y="222"/>
                    <a:pt x="249" y="224"/>
                  </a:cubicBezTo>
                  <a:close/>
                  <a:moveTo>
                    <a:pt x="242" y="234"/>
                  </a:moveTo>
                  <a:lnTo>
                    <a:pt x="242" y="234"/>
                  </a:lnTo>
                  <a:cubicBezTo>
                    <a:pt x="240" y="235"/>
                    <a:pt x="238" y="235"/>
                    <a:pt x="237" y="234"/>
                  </a:cubicBezTo>
                  <a:cubicBezTo>
                    <a:pt x="236" y="233"/>
                    <a:pt x="236" y="231"/>
                    <a:pt x="237" y="230"/>
                  </a:cubicBezTo>
                  <a:lnTo>
                    <a:pt x="237" y="230"/>
                  </a:lnTo>
                  <a:cubicBezTo>
                    <a:pt x="238" y="229"/>
                    <a:pt x="240" y="228"/>
                    <a:pt x="241" y="229"/>
                  </a:cubicBezTo>
                  <a:cubicBezTo>
                    <a:pt x="242" y="230"/>
                    <a:pt x="243" y="232"/>
                    <a:pt x="242" y="234"/>
                  </a:cubicBezTo>
                  <a:close/>
                  <a:moveTo>
                    <a:pt x="234" y="244"/>
                  </a:moveTo>
                  <a:lnTo>
                    <a:pt x="234" y="244"/>
                  </a:lnTo>
                  <a:cubicBezTo>
                    <a:pt x="232" y="245"/>
                    <a:pt x="230" y="245"/>
                    <a:pt x="229" y="244"/>
                  </a:cubicBezTo>
                  <a:cubicBezTo>
                    <a:pt x="228" y="243"/>
                    <a:pt x="228" y="241"/>
                    <a:pt x="229" y="240"/>
                  </a:cubicBezTo>
                  <a:lnTo>
                    <a:pt x="229" y="240"/>
                  </a:lnTo>
                  <a:cubicBezTo>
                    <a:pt x="230" y="238"/>
                    <a:pt x="232" y="238"/>
                    <a:pt x="234" y="240"/>
                  </a:cubicBezTo>
                  <a:cubicBezTo>
                    <a:pt x="235" y="241"/>
                    <a:pt x="235" y="243"/>
                    <a:pt x="234" y="244"/>
                  </a:cubicBezTo>
                  <a:close/>
                  <a:moveTo>
                    <a:pt x="226" y="254"/>
                  </a:moveTo>
                  <a:lnTo>
                    <a:pt x="226" y="254"/>
                  </a:lnTo>
                  <a:cubicBezTo>
                    <a:pt x="225" y="255"/>
                    <a:pt x="223" y="255"/>
                    <a:pt x="222" y="254"/>
                  </a:cubicBezTo>
                  <a:cubicBezTo>
                    <a:pt x="220" y="253"/>
                    <a:pt x="220" y="251"/>
                    <a:pt x="222" y="249"/>
                  </a:cubicBezTo>
                  <a:lnTo>
                    <a:pt x="222" y="249"/>
                  </a:lnTo>
                  <a:cubicBezTo>
                    <a:pt x="223" y="248"/>
                    <a:pt x="225" y="248"/>
                    <a:pt x="226" y="249"/>
                  </a:cubicBezTo>
                  <a:cubicBezTo>
                    <a:pt x="227" y="251"/>
                    <a:pt x="227" y="253"/>
                    <a:pt x="226" y="254"/>
                  </a:cubicBezTo>
                  <a:close/>
                  <a:moveTo>
                    <a:pt x="219" y="264"/>
                  </a:moveTo>
                  <a:lnTo>
                    <a:pt x="219" y="264"/>
                  </a:lnTo>
                  <a:cubicBezTo>
                    <a:pt x="217" y="265"/>
                    <a:pt x="215" y="265"/>
                    <a:pt x="214" y="264"/>
                  </a:cubicBezTo>
                  <a:cubicBezTo>
                    <a:pt x="213" y="263"/>
                    <a:pt x="213" y="261"/>
                    <a:pt x="214" y="259"/>
                  </a:cubicBezTo>
                  <a:lnTo>
                    <a:pt x="214" y="259"/>
                  </a:lnTo>
                  <a:cubicBezTo>
                    <a:pt x="215" y="258"/>
                    <a:pt x="217" y="258"/>
                    <a:pt x="219" y="259"/>
                  </a:cubicBezTo>
                  <a:cubicBezTo>
                    <a:pt x="220" y="261"/>
                    <a:pt x="220" y="263"/>
                    <a:pt x="219" y="264"/>
                  </a:cubicBezTo>
                  <a:close/>
                  <a:moveTo>
                    <a:pt x="211" y="274"/>
                  </a:moveTo>
                  <a:lnTo>
                    <a:pt x="211" y="274"/>
                  </a:lnTo>
                  <a:cubicBezTo>
                    <a:pt x="210" y="275"/>
                    <a:pt x="208" y="275"/>
                    <a:pt x="207" y="274"/>
                  </a:cubicBezTo>
                  <a:cubicBezTo>
                    <a:pt x="205" y="273"/>
                    <a:pt x="205" y="271"/>
                    <a:pt x="207" y="269"/>
                  </a:cubicBezTo>
                  <a:lnTo>
                    <a:pt x="207" y="269"/>
                  </a:lnTo>
                  <a:cubicBezTo>
                    <a:pt x="208" y="268"/>
                    <a:pt x="210" y="268"/>
                    <a:pt x="211" y="269"/>
                  </a:cubicBezTo>
                  <a:cubicBezTo>
                    <a:pt x="212" y="271"/>
                    <a:pt x="212" y="273"/>
                    <a:pt x="211" y="274"/>
                  </a:cubicBezTo>
                  <a:close/>
                  <a:moveTo>
                    <a:pt x="203" y="284"/>
                  </a:moveTo>
                  <a:lnTo>
                    <a:pt x="203" y="284"/>
                  </a:lnTo>
                  <a:cubicBezTo>
                    <a:pt x="202" y="285"/>
                    <a:pt x="200" y="285"/>
                    <a:pt x="199" y="284"/>
                  </a:cubicBezTo>
                  <a:cubicBezTo>
                    <a:pt x="198" y="282"/>
                    <a:pt x="198" y="281"/>
                    <a:pt x="199" y="279"/>
                  </a:cubicBezTo>
                  <a:lnTo>
                    <a:pt x="199" y="279"/>
                  </a:lnTo>
                  <a:cubicBezTo>
                    <a:pt x="200" y="278"/>
                    <a:pt x="202" y="278"/>
                    <a:pt x="203" y="279"/>
                  </a:cubicBezTo>
                  <a:cubicBezTo>
                    <a:pt x="205" y="281"/>
                    <a:pt x="205" y="282"/>
                    <a:pt x="203" y="284"/>
                  </a:cubicBezTo>
                  <a:close/>
                  <a:moveTo>
                    <a:pt x="196" y="294"/>
                  </a:moveTo>
                  <a:lnTo>
                    <a:pt x="196" y="294"/>
                  </a:lnTo>
                  <a:cubicBezTo>
                    <a:pt x="195" y="295"/>
                    <a:pt x="193" y="295"/>
                    <a:pt x="191" y="294"/>
                  </a:cubicBezTo>
                  <a:cubicBezTo>
                    <a:pt x="190" y="292"/>
                    <a:pt x="190" y="290"/>
                    <a:pt x="191" y="289"/>
                  </a:cubicBezTo>
                  <a:lnTo>
                    <a:pt x="191" y="289"/>
                  </a:lnTo>
                  <a:cubicBezTo>
                    <a:pt x="193" y="288"/>
                    <a:pt x="195" y="288"/>
                    <a:pt x="196" y="289"/>
                  </a:cubicBezTo>
                  <a:cubicBezTo>
                    <a:pt x="197" y="290"/>
                    <a:pt x="197" y="292"/>
                    <a:pt x="196" y="294"/>
                  </a:cubicBezTo>
                  <a:close/>
                  <a:moveTo>
                    <a:pt x="188" y="304"/>
                  </a:moveTo>
                  <a:lnTo>
                    <a:pt x="188" y="304"/>
                  </a:lnTo>
                  <a:cubicBezTo>
                    <a:pt x="187" y="305"/>
                    <a:pt x="185" y="305"/>
                    <a:pt x="184" y="304"/>
                  </a:cubicBezTo>
                  <a:cubicBezTo>
                    <a:pt x="183" y="302"/>
                    <a:pt x="183" y="300"/>
                    <a:pt x="184" y="299"/>
                  </a:cubicBezTo>
                  <a:lnTo>
                    <a:pt x="184" y="299"/>
                  </a:lnTo>
                  <a:cubicBezTo>
                    <a:pt x="185" y="298"/>
                    <a:pt x="187" y="298"/>
                    <a:pt x="188" y="299"/>
                  </a:cubicBezTo>
                  <a:cubicBezTo>
                    <a:pt x="189" y="300"/>
                    <a:pt x="189" y="302"/>
                    <a:pt x="188" y="304"/>
                  </a:cubicBezTo>
                  <a:close/>
                  <a:moveTo>
                    <a:pt x="181" y="314"/>
                  </a:moveTo>
                  <a:lnTo>
                    <a:pt x="181" y="314"/>
                  </a:lnTo>
                  <a:cubicBezTo>
                    <a:pt x="179" y="315"/>
                    <a:pt x="177" y="315"/>
                    <a:pt x="176" y="314"/>
                  </a:cubicBezTo>
                  <a:cubicBezTo>
                    <a:pt x="175" y="312"/>
                    <a:pt x="175" y="310"/>
                    <a:pt x="176" y="309"/>
                  </a:cubicBezTo>
                  <a:lnTo>
                    <a:pt x="176" y="309"/>
                  </a:lnTo>
                  <a:cubicBezTo>
                    <a:pt x="177" y="308"/>
                    <a:pt x="179" y="308"/>
                    <a:pt x="181" y="309"/>
                  </a:cubicBezTo>
                  <a:cubicBezTo>
                    <a:pt x="182" y="310"/>
                    <a:pt x="182" y="312"/>
                    <a:pt x="181" y="314"/>
                  </a:cubicBezTo>
                  <a:close/>
                  <a:moveTo>
                    <a:pt x="173" y="323"/>
                  </a:moveTo>
                  <a:lnTo>
                    <a:pt x="173" y="323"/>
                  </a:lnTo>
                  <a:cubicBezTo>
                    <a:pt x="172" y="325"/>
                    <a:pt x="170" y="325"/>
                    <a:pt x="169" y="323"/>
                  </a:cubicBezTo>
                  <a:cubicBezTo>
                    <a:pt x="167" y="322"/>
                    <a:pt x="167" y="320"/>
                    <a:pt x="169" y="319"/>
                  </a:cubicBezTo>
                  <a:lnTo>
                    <a:pt x="169" y="319"/>
                  </a:lnTo>
                  <a:cubicBezTo>
                    <a:pt x="170" y="318"/>
                    <a:pt x="172" y="318"/>
                    <a:pt x="173" y="319"/>
                  </a:cubicBezTo>
                  <a:cubicBezTo>
                    <a:pt x="174" y="320"/>
                    <a:pt x="174" y="322"/>
                    <a:pt x="173" y="323"/>
                  </a:cubicBezTo>
                  <a:close/>
                  <a:moveTo>
                    <a:pt x="165" y="333"/>
                  </a:moveTo>
                  <a:lnTo>
                    <a:pt x="165" y="333"/>
                  </a:lnTo>
                  <a:cubicBezTo>
                    <a:pt x="164" y="335"/>
                    <a:pt x="162" y="335"/>
                    <a:pt x="161" y="333"/>
                  </a:cubicBezTo>
                  <a:cubicBezTo>
                    <a:pt x="160" y="332"/>
                    <a:pt x="160" y="330"/>
                    <a:pt x="161" y="329"/>
                  </a:cubicBezTo>
                  <a:lnTo>
                    <a:pt x="161" y="329"/>
                  </a:lnTo>
                  <a:cubicBezTo>
                    <a:pt x="162" y="328"/>
                    <a:pt x="164" y="328"/>
                    <a:pt x="165" y="329"/>
                  </a:cubicBezTo>
                  <a:cubicBezTo>
                    <a:pt x="167" y="330"/>
                    <a:pt x="167" y="332"/>
                    <a:pt x="165" y="333"/>
                  </a:cubicBezTo>
                  <a:close/>
                  <a:moveTo>
                    <a:pt x="158" y="343"/>
                  </a:moveTo>
                  <a:lnTo>
                    <a:pt x="158" y="343"/>
                  </a:lnTo>
                  <a:cubicBezTo>
                    <a:pt x="157" y="345"/>
                    <a:pt x="155" y="345"/>
                    <a:pt x="153" y="343"/>
                  </a:cubicBezTo>
                  <a:cubicBezTo>
                    <a:pt x="152" y="342"/>
                    <a:pt x="152" y="340"/>
                    <a:pt x="153" y="339"/>
                  </a:cubicBezTo>
                  <a:lnTo>
                    <a:pt x="153" y="339"/>
                  </a:lnTo>
                  <a:cubicBezTo>
                    <a:pt x="155" y="338"/>
                    <a:pt x="157" y="338"/>
                    <a:pt x="158" y="339"/>
                  </a:cubicBezTo>
                  <a:cubicBezTo>
                    <a:pt x="159" y="340"/>
                    <a:pt x="159" y="342"/>
                    <a:pt x="158" y="343"/>
                  </a:cubicBezTo>
                  <a:close/>
                  <a:moveTo>
                    <a:pt x="150" y="353"/>
                  </a:moveTo>
                  <a:lnTo>
                    <a:pt x="150" y="353"/>
                  </a:lnTo>
                  <a:cubicBezTo>
                    <a:pt x="149" y="355"/>
                    <a:pt x="147" y="355"/>
                    <a:pt x="146" y="353"/>
                  </a:cubicBezTo>
                  <a:cubicBezTo>
                    <a:pt x="145" y="352"/>
                    <a:pt x="145" y="350"/>
                    <a:pt x="146" y="349"/>
                  </a:cubicBezTo>
                  <a:lnTo>
                    <a:pt x="146" y="349"/>
                  </a:lnTo>
                  <a:cubicBezTo>
                    <a:pt x="147" y="348"/>
                    <a:pt x="149" y="348"/>
                    <a:pt x="150" y="349"/>
                  </a:cubicBezTo>
                  <a:cubicBezTo>
                    <a:pt x="151" y="350"/>
                    <a:pt x="151" y="352"/>
                    <a:pt x="150" y="353"/>
                  </a:cubicBezTo>
                  <a:close/>
                  <a:moveTo>
                    <a:pt x="143" y="363"/>
                  </a:moveTo>
                  <a:lnTo>
                    <a:pt x="143" y="363"/>
                  </a:lnTo>
                  <a:cubicBezTo>
                    <a:pt x="141" y="364"/>
                    <a:pt x="139" y="364"/>
                    <a:pt x="138" y="363"/>
                  </a:cubicBezTo>
                  <a:cubicBezTo>
                    <a:pt x="137" y="362"/>
                    <a:pt x="137" y="360"/>
                    <a:pt x="138" y="359"/>
                  </a:cubicBezTo>
                  <a:lnTo>
                    <a:pt x="138" y="359"/>
                  </a:lnTo>
                  <a:cubicBezTo>
                    <a:pt x="139" y="358"/>
                    <a:pt x="141" y="358"/>
                    <a:pt x="143" y="359"/>
                  </a:cubicBezTo>
                  <a:cubicBezTo>
                    <a:pt x="144" y="360"/>
                    <a:pt x="144" y="362"/>
                    <a:pt x="143" y="363"/>
                  </a:cubicBezTo>
                  <a:close/>
                  <a:moveTo>
                    <a:pt x="135" y="373"/>
                  </a:moveTo>
                  <a:lnTo>
                    <a:pt x="135" y="373"/>
                  </a:lnTo>
                  <a:cubicBezTo>
                    <a:pt x="134" y="374"/>
                    <a:pt x="132" y="374"/>
                    <a:pt x="131" y="373"/>
                  </a:cubicBezTo>
                  <a:cubicBezTo>
                    <a:pt x="129" y="372"/>
                    <a:pt x="129" y="370"/>
                    <a:pt x="131" y="369"/>
                  </a:cubicBezTo>
                  <a:lnTo>
                    <a:pt x="131" y="369"/>
                  </a:lnTo>
                  <a:cubicBezTo>
                    <a:pt x="132" y="368"/>
                    <a:pt x="134" y="368"/>
                    <a:pt x="135" y="369"/>
                  </a:cubicBezTo>
                  <a:cubicBezTo>
                    <a:pt x="136" y="370"/>
                    <a:pt x="136" y="372"/>
                    <a:pt x="135" y="373"/>
                  </a:cubicBezTo>
                  <a:close/>
                  <a:moveTo>
                    <a:pt x="127" y="383"/>
                  </a:moveTo>
                  <a:lnTo>
                    <a:pt x="127" y="383"/>
                  </a:lnTo>
                  <a:cubicBezTo>
                    <a:pt x="126" y="384"/>
                    <a:pt x="124" y="384"/>
                    <a:pt x="123" y="383"/>
                  </a:cubicBezTo>
                  <a:cubicBezTo>
                    <a:pt x="122" y="382"/>
                    <a:pt x="122" y="380"/>
                    <a:pt x="123" y="379"/>
                  </a:cubicBezTo>
                  <a:lnTo>
                    <a:pt x="123" y="379"/>
                  </a:lnTo>
                  <a:cubicBezTo>
                    <a:pt x="124" y="377"/>
                    <a:pt x="126" y="377"/>
                    <a:pt x="127" y="379"/>
                  </a:cubicBezTo>
                  <a:cubicBezTo>
                    <a:pt x="129" y="380"/>
                    <a:pt x="129" y="382"/>
                    <a:pt x="127" y="383"/>
                  </a:cubicBezTo>
                  <a:close/>
                  <a:moveTo>
                    <a:pt x="120" y="393"/>
                  </a:moveTo>
                  <a:lnTo>
                    <a:pt x="120" y="393"/>
                  </a:lnTo>
                  <a:cubicBezTo>
                    <a:pt x="119" y="394"/>
                    <a:pt x="117" y="394"/>
                    <a:pt x="115" y="393"/>
                  </a:cubicBezTo>
                  <a:cubicBezTo>
                    <a:pt x="114" y="392"/>
                    <a:pt x="114" y="390"/>
                    <a:pt x="115" y="389"/>
                  </a:cubicBezTo>
                  <a:lnTo>
                    <a:pt x="115" y="389"/>
                  </a:lnTo>
                  <a:cubicBezTo>
                    <a:pt x="117" y="387"/>
                    <a:pt x="119" y="387"/>
                    <a:pt x="120" y="389"/>
                  </a:cubicBezTo>
                  <a:cubicBezTo>
                    <a:pt x="121" y="390"/>
                    <a:pt x="121" y="392"/>
                    <a:pt x="120" y="393"/>
                  </a:cubicBezTo>
                  <a:close/>
                  <a:moveTo>
                    <a:pt x="112" y="403"/>
                  </a:moveTo>
                  <a:lnTo>
                    <a:pt x="112" y="403"/>
                  </a:lnTo>
                  <a:cubicBezTo>
                    <a:pt x="111" y="404"/>
                    <a:pt x="109" y="404"/>
                    <a:pt x="108" y="403"/>
                  </a:cubicBezTo>
                  <a:cubicBezTo>
                    <a:pt x="107" y="402"/>
                    <a:pt x="107" y="400"/>
                    <a:pt x="108" y="399"/>
                  </a:cubicBezTo>
                  <a:lnTo>
                    <a:pt x="108" y="399"/>
                  </a:lnTo>
                  <a:cubicBezTo>
                    <a:pt x="109" y="397"/>
                    <a:pt x="111" y="397"/>
                    <a:pt x="112" y="399"/>
                  </a:cubicBezTo>
                  <a:cubicBezTo>
                    <a:pt x="114" y="400"/>
                    <a:pt x="114" y="402"/>
                    <a:pt x="112" y="403"/>
                  </a:cubicBezTo>
                  <a:close/>
                  <a:moveTo>
                    <a:pt x="105" y="413"/>
                  </a:moveTo>
                  <a:lnTo>
                    <a:pt x="105" y="413"/>
                  </a:lnTo>
                  <a:cubicBezTo>
                    <a:pt x="103" y="414"/>
                    <a:pt x="102" y="414"/>
                    <a:pt x="100" y="413"/>
                  </a:cubicBezTo>
                  <a:cubicBezTo>
                    <a:pt x="99" y="412"/>
                    <a:pt x="99" y="410"/>
                    <a:pt x="100" y="409"/>
                  </a:cubicBezTo>
                  <a:lnTo>
                    <a:pt x="100" y="409"/>
                  </a:lnTo>
                  <a:cubicBezTo>
                    <a:pt x="102" y="407"/>
                    <a:pt x="103" y="407"/>
                    <a:pt x="105" y="409"/>
                  </a:cubicBezTo>
                  <a:cubicBezTo>
                    <a:pt x="106" y="410"/>
                    <a:pt x="106" y="412"/>
                    <a:pt x="105" y="413"/>
                  </a:cubicBezTo>
                  <a:close/>
                  <a:moveTo>
                    <a:pt x="97" y="423"/>
                  </a:moveTo>
                  <a:lnTo>
                    <a:pt x="97" y="423"/>
                  </a:lnTo>
                  <a:cubicBezTo>
                    <a:pt x="96" y="424"/>
                    <a:pt x="94" y="424"/>
                    <a:pt x="93" y="423"/>
                  </a:cubicBezTo>
                  <a:cubicBezTo>
                    <a:pt x="91" y="422"/>
                    <a:pt x="91" y="420"/>
                    <a:pt x="93" y="418"/>
                  </a:cubicBezTo>
                  <a:lnTo>
                    <a:pt x="93" y="418"/>
                  </a:lnTo>
                  <a:cubicBezTo>
                    <a:pt x="94" y="417"/>
                    <a:pt x="96" y="417"/>
                    <a:pt x="97" y="418"/>
                  </a:cubicBezTo>
                  <a:cubicBezTo>
                    <a:pt x="98" y="420"/>
                    <a:pt x="98" y="422"/>
                    <a:pt x="97" y="423"/>
                  </a:cubicBezTo>
                  <a:close/>
                  <a:moveTo>
                    <a:pt x="90" y="433"/>
                  </a:moveTo>
                  <a:lnTo>
                    <a:pt x="90" y="433"/>
                  </a:lnTo>
                  <a:cubicBezTo>
                    <a:pt x="88" y="434"/>
                    <a:pt x="86" y="434"/>
                    <a:pt x="85" y="433"/>
                  </a:cubicBezTo>
                  <a:cubicBezTo>
                    <a:pt x="84" y="432"/>
                    <a:pt x="84" y="430"/>
                    <a:pt x="85" y="428"/>
                  </a:cubicBezTo>
                  <a:lnTo>
                    <a:pt x="85" y="428"/>
                  </a:lnTo>
                  <a:cubicBezTo>
                    <a:pt x="86" y="427"/>
                    <a:pt x="88" y="427"/>
                    <a:pt x="90" y="428"/>
                  </a:cubicBezTo>
                  <a:cubicBezTo>
                    <a:pt x="91" y="430"/>
                    <a:pt x="91" y="432"/>
                    <a:pt x="90" y="433"/>
                  </a:cubicBezTo>
                  <a:close/>
                  <a:moveTo>
                    <a:pt x="82" y="443"/>
                  </a:moveTo>
                  <a:lnTo>
                    <a:pt x="82" y="443"/>
                  </a:lnTo>
                  <a:cubicBezTo>
                    <a:pt x="81" y="444"/>
                    <a:pt x="79" y="444"/>
                    <a:pt x="78" y="443"/>
                  </a:cubicBezTo>
                  <a:cubicBezTo>
                    <a:pt x="76" y="442"/>
                    <a:pt x="76" y="440"/>
                    <a:pt x="78" y="438"/>
                  </a:cubicBezTo>
                  <a:lnTo>
                    <a:pt x="78" y="438"/>
                  </a:lnTo>
                  <a:cubicBezTo>
                    <a:pt x="79" y="437"/>
                    <a:pt x="81" y="437"/>
                    <a:pt x="82" y="438"/>
                  </a:cubicBezTo>
                  <a:cubicBezTo>
                    <a:pt x="83" y="440"/>
                    <a:pt x="83" y="442"/>
                    <a:pt x="82" y="443"/>
                  </a:cubicBezTo>
                  <a:close/>
                  <a:moveTo>
                    <a:pt x="74" y="453"/>
                  </a:moveTo>
                  <a:lnTo>
                    <a:pt x="74" y="453"/>
                  </a:lnTo>
                  <a:cubicBezTo>
                    <a:pt x="73" y="454"/>
                    <a:pt x="71" y="454"/>
                    <a:pt x="70" y="453"/>
                  </a:cubicBezTo>
                  <a:cubicBezTo>
                    <a:pt x="69" y="451"/>
                    <a:pt x="69" y="450"/>
                    <a:pt x="70" y="448"/>
                  </a:cubicBezTo>
                  <a:lnTo>
                    <a:pt x="70" y="448"/>
                  </a:lnTo>
                  <a:cubicBezTo>
                    <a:pt x="71" y="447"/>
                    <a:pt x="73" y="447"/>
                    <a:pt x="74" y="448"/>
                  </a:cubicBezTo>
                  <a:cubicBezTo>
                    <a:pt x="76" y="450"/>
                    <a:pt x="76" y="451"/>
                    <a:pt x="74" y="453"/>
                  </a:cubicBezTo>
                  <a:close/>
                  <a:moveTo>
                    <a:pt x="67" y="463"/>
                  </a:moveTo>
                  <a:lnTo>
                    <a:pt x="67" y="463"/>
                  </a:lnTo>
                  <a:cubicBezTo>
                    <a:pt x="66" y="464"/>
                    <a:pt x="64" y="464"/>
                    <a:pt x="62" y="463"/>
                  </a:cubicBezTo>
                  <a:cubicBezTo>
                    <a:pt x="61" y="461"/>
                    <a:pt x="61" y="459"/>
                    <a:pt x="62" y="458"/>
                  </a:cubicBezTo>
                  <a:lnTo>
                    <a:pt x="62" y="458"/>
                  </a:lnTo>
                  <a:cubicBezTo>
                    <a:pt x="64" y="457"/>
                    <a:pt x="66" y="457"/>
                    <a:pt x="67" y="458"/>
                  </a:cubicBezTo>
                  <a:cubicBezTo>
                    <a:pt x="68" y="459"/>
                    <a:pt x="68" y="461"/>
                    <a:pt x="67" y="463"/>
                  </a:cubicBezTo>
                  <a:close/>
                  <a:moveTo>
                    <a:pt x="59" y="473"/>
                  </a:moveTo>
                  <a:lnTo>
                    <a:pt x="59" y="473"/>
                  </a:lnTo>
                  <a:cubicBezTo>
                    <a:pt x="58" y="474"/>
                    <a:pt x="56" y="474"/>
                    <a:pt x="55" y="473"/>
                  </a:cubicBezTo>
                  <a:cubicBezTo>
                    <a:pt x="54" y="471"/>
                    <a:pt x="54" y="469"/>
                    <a:pt x="55" y="468"/>
                  </a:cubicBezTo>
                  <a:lnTo>
                    <a:pt x="55" y="468"/>
                  </a:lnTo>
                  <a:cubicBezTo>
                    <a:pt x="56" y="467"/>
                    <a:pt x="58" y="467"/>
                    <a:pt x="59" y="468"/>
                  </a:cubicBezTo>
                  <a:cubicBezTo>
                    <a:pt x="60" y="469"/>
                    <a:pt x="60" y="471"/>
                    <a:pt x="59" y="473"/>
                  </a:cubicBezTo>
                  <a:close/>
                  <a:moveTo>
                    <a:pt x="52" y="483"/>
                  </a:moveTo>
                  <a:lnTo>
                    <a:pt x="52" y="483"/>
                  </a:lnTo>
                  <a:cubicBezTo>
                    <a:pt x="50" y="484"/>
                    <a:pt x="48" y="484"/>
                    <a:pt x="47" y="483"/>
                  </a:cubicBezTo>
                  <a:cubicBezTo>
                    <a:pt x="46" y="481"/>
                    <a:pt x="46" y="479"/>
                    <a:pt x="47" y="478"/>
                  </a:cubicBezTo>
                  <a:lnTo>
                    <a:pt x="47" y="478"/>
                  </a:lnTo>
                  <a:cubicBezTo>
                    <a:pt x="48" y="477"/>
                    <a:pt x="50" y="477"/>
                    <a:pt x="52" y="478"/>
                  </a:cubicBezTo>
                  <a:cubicBezTo>
                    <a:pt x="53" y="479"/>
                    <a:pt x="53" y="481"/>
                    <a:pt x="52" y="483"/>
                  </a:cubicBezTo>
                  <a:close/>
                  <a:moveTo>
                    <a:pt x="44" y="492"/>
                  </a:moveTo>
                  <a:lnTo>
                    <a:pt x="44" y="492"/>
                  </a:lnTo>
                  <a:cubicBezTo>
                    <a:pt x="43" y="494"/>
                    <a:pt x="41" y="494"/>
                    <a:pt x="40" y="492"/>
                  </a:cubicBezTo>
                  <a:cubicBezTo>
                    <a:pt x="38" y="491"/>
                    <a:pt x="38" y="489"/>
                    <a:pt x="40" y="488"/>
                  </a:cubicBezTo>
                  <a:lnTo>
                    <a:pt x="40" y="488"/>
                  </a:lnTo>
                  <a:cubicBezTo>
                    <a:pt x="41" y="487"/>
                    <a:pt x="43" y="487"/>
                    <a:pt x="44" y="488"/>
                  </a:cubicBezTo>
                  <a:cubicBezTo>
                    <a:pt x="45" y="489"/>
                    <a:pt x="45" y="491"/>
                    <a:pt x="44" y="492"/>
                  </a:cubicBezTo>
                  <a:close/>
                  <a:moveTo>
                    <a:pt x="36" y="502"/>
                  </a:moveTo>
                  <a:lnTo>
                    <a:pt x="36" y="502"/>
                  </a:lnTo>
                  <a:cubicBezTo>
                    <a:pt x="35" y="504"/>
                    <a:pt x="33" y="504"/>
                    <a:pt x="32" y="502"/>
                  </a:cubicBezTo>
                  <a:cubicBezTo>
                    <a:pt x="31" y="501"/>
                    <a:pt x="31" y="499"/>
                    <a:pt x="32" y="498"/>
                  </a:cubicBezTo>
                  <a:lnTo>
                    <a:pt x="32" y="498"/>
                  </a:lnTo>
                  <a:cubicBezTo>
                    <a:pt x="33" y="497"/>
                    <a:pt x="35" y="497"/>
                    <a:pt x="36" y="498"/>
                  </a:cubicBezTo>
                  <a:cubicBezTo>
                    <a:pt x="38" y="499"/>
                    <a:pt x="38" y="501"/>
                    <a:pt x="36" y="502"/>
                  </a:cubicBezTo>
                  <a:close/>
                  <a:moveTo>
                    <a:pt x="29" y="512"/>
                  </a:moveTo>
                  <a:lnTo>
                    <a:pt x="29" y="512"/>
                  </a:lnTo>
                  <a:cubicBezTo>
                    <a:pt x="28" y="514"/>
                    <a:pt x="26" y="514"/>
                    <a:pt x="24" y="512"/>
                  </a:cubicBezTo>
                  <a:cubicBezTo>
                    <a:pt x="23" y="511"/>
                    <a:pt x="23" y="509"/>
                    <a:pt x="24" y="508"/>
                  </a:cubicBezTo>
                  <a:lnTo>
                    <a:pt x="24" y="508"/>
                  </a:lnTo>
                  <a:cubicBezTo>
                    <a:pt x="26" y="507"/>
                    <a:pt x="28" y="507"/>
                    <a:pt x="29" y="508"/>
                  </a:cubicBezTo>
                  <a:cubicBezTo>
                    <a:pt x="30" y="509"/>
                    <a:pt x="30" y="511"/>
                    <a:pt x="29" y="512"/>
                  </a:cubicBezTo>
                  <a:close/>
                  <a:moveTo>
                    <a:pt x="21" y="522"/>
                  </a:moveTo>
                  <a:lnTo>
                    <a:pt x="21" y="522"/>
                  </a:lnTo>
                  <a:cubicBezTo>
                    <a:pt x="20" y="524"/>
                    <a:pt x="18" y="524"/>
                    <a:pt x="17" y="522"/>
                  </a:cubicBezTo>
                  <a:cubicBezTo>
                    <a:pt x="16" y="521"/>
                    <a:pt x="16" y="519"/>
                    <a:pt x="17" y="518"/>
                  </a:cubicBezTo>
                  <a:lnTo>
                    <a:pt x="17" y="518"/>
                  </a:lnTo>
                  <a:cubicBezTo>
                    <a:pt x="18" y="517"/>
                    <a:pt x="20" y="517"/>
                    <a:pt x="21" y="518"/>
                  </a:cubicBezTo>
                  <a:cubicBezTo>
                    <a:pt x="22" y="519"/>
                    <a:pt x="22" y="521"/>
                    <a:pt x="21" y="522"/>
                  </a:cubicBezTo>
                  <a:close/>
                  <a:moveTo>
                    <a:pt x="14" y="532"/>
                  </a:moveTo>
                  <a:lnTo>
                    <a:pt x="14" y="532"/>
                  </a:lnTo>
                  <a:cubicBezTo>
                    <a:pt x="12" y="533"/>
                    <a:pt x="10" y="533"/>
                    <a:pt x="9" y="532"/>
                  </a:cubicBezTo>
                  <a:cubicBezTo>
                    <a:pt x="8" y="531"/>
                    <a:pt x="8" y="529"/>
                    <a:pt x="9" y="528"/>
                  </a:cubicBezTo>
                  <a:lnTo>
                    <a:pt x="9" y="528"/>
                  </a:lnTo>
                  <a:cubicBezTo>
                    <a:pt x="10" y="527"/>
                    <a:pt x="12" y="527"/>
                    <a:pt x="14" y="528"/>
                  </a:cubicBezTo>
                  <a:cubicBezTo>
                    <a:pt x="15" y="529"/>
                    <a:pt x="15" y="531"/>
                    <a:pt x="14" y="532"/>
                  </a:cubicBezTo>
                  <a:close/>
                  <a:moveTo>
                    <a:pt x="6" y="542"/>
                  </a:moveTo>
                  <a:lnTo>
                    <a:pt x="6" y="542"/>
                  </a:lnTo>
                  <a:cubicBezTo>
                    <a:pt x="5" y="543"/>
                    <a:pt x="3" y="543"/>
                    <a:pt x="2" y="542"/>
                  </a:cubicBezTo>
                  <a:cubicBezTo>
                    <a:pt x="0" y="541"/>
                    <a:pt x="0" y="539"/>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8" name="Line 1087"/>
            <p:cNvSpPr>
              <a:spLocks noChangeShapeType="1"/>
            </p:cNvSpPr>
            <p:nvPr/>
          </p:nvSpPr>
          <p:spPr bwMode="auto">
            <a:xfrm>
              <a:off x="2961" y="2486"/>
              <a:ext cx="0" cy="49"/>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09" name="Line 1088"/>
            <p:cNvSpPr>
              <a:spLocks noChangeShapeType="1"/>
            </p:cNvSpPr>
            <p:nvPr/>
          </p:nvSpPr>
          <p:spPr bwMode="auto">
            <a:xfrm flipV="1">
              <a:off x="2916" y="2537"/>
              <a:ext cx="40" cy="23"/>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10" name="Line 1089"/>
            <p:cNvSpPr>
              <a:spLocks noChangeShapeType="1"/>
            </p:cNvSpPr>
            <p:nvPr/>
          </p:nvSpPr>
          <p:spPr bwMode="auto">
            <a:xfrm flipV="1">
              <a:off x="3652" y="2063"/>
              <a:ext cx="40" cy="25"/>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11" name="Line 1090"/>
            <p:cNvSpPr>
              <a:spLocks noChangeShapeType="1"/>
            </p:cNvSpPr>
            <p:nvPr/>
          </p:nvSpPr>
          <p:spPr bwMode="auto">
            <a:xfrm>
              <a:off x="3608" y="2077"/>
              <a:ext cx="41" cy="14"/>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1412" name="Group 1093"/>
            <p:cNvGrpSpPr>
              <a:grpSpLocks/>
            </p:cNvGrpSpPr>
            <p:nvPr/>
          </p:nvGrpSpPr>
          <p:grpSpPr bwMode="auto">
            <a:xfrm>
              <a:off x="3547" y="2098"/>
              <a:ext cx="12" cy="20"/>
              <a:chOff x="3547" y="2098"/>
              <a:chExt cx="12" cy="20"/>
            </a:xfrm>
          </p:grpSpPr>
          <p:sp>
            <p:nvSpPr>
              <p:cNvPr id="51683" name="Oval 1091"/>
              <p:cNvSpPr>
                <a:spLocks noChangeArrowheads="1"/>
              </p:cNvSpPr>
              <p:nvPr/>
            </p:nvSpPr>
            <p:spPr bwMode="auto">
              <a:xfrm>
                <a:off x="3547" y="2098"/>
                <a:ext cx="12" cy="20"/>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84" name="Oval 1092"/>
              <p:cNvSpPr>
                <a:spLocks noChangeArrowheads="1"/>
              </p:cNvSpPr>
              <p:nvPr/>
            </p:nvSpPr>
            <p:spPr bwMode="auto">
              <a:xfrm>
                <a:off x="3547" y="2098"/>
                <a:ext cx="12" cy="20"/>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13" name="Group 1096"/>
            <p:cNvGrpSpPr>
              <a:grpSpLocks/>
            </p:cNvGrpSpPr>
            <p:nvPr/>
          </p:nvGrpSpPr>
          <p:grpSpPr bwMode="auto">
            <a:xfrm>
              <a:off x="3538" y="2095"/>
              <a:ext cx="13" cy="32"/>
              <a:chOff x="3538" y="2095"/>
              <a:chExt cx="13" cy="32"/>
            </a:xfrm>
          </p:grpSpPr>
          <p:sp>
            <p:nvSpPr>
              <p:cNvPr id="51681" name="Oval 1094"/>
              <p:cNvSpPr>
                <a:spLocks noChangeArrowheads="1"/>
              </p:cNvSpPr>
              <p:nvPr/>
            </p:nvSpPr>
            <p:spPr bwMode="auto">
              <a:xfrm>
                <a:off x="3538" y="2095"/>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82" name="Oval 1095"/>
              <p:cNvSpPr>
                <a:spLocks noChangeArrowheads="1"/>
              </p:cNvSpPr>
              <p:nvPr/>
            </p:nvSpPr>
            <p:spPr bwMode="auto">
              <a:xfrm>
                <a:off x="3538" y="2095"/>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14" name="Group 1101"/>
            <p:cNvGrpSpPr>
              <a:grpSpLocks/>
            </p:cNvGrpSpPr>
            <p:nvPr/>
          </p:nvGrpSpPr>
          <p:grpSpPr bwMode="auto">
            <a:xfrm>
              <a:off x="4923" y="2217"/>
              <a:ext cx="239" cy="346"/>
              <a:chOff x="4923" y="2217"/>
              <a:chExt cx="239" cy="346"/>
            </a:xfrm>
          </p:grpSpPr>
          <p:sp>
            <p:nvSpPr>
              <p:cNvPr id="51677" name="Freeform 1097"/>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8" name="Freeform 1098"/>
              <p:cNvSpPr>
                <a:spLocks/>
              </p:cNvSpPr>
              <p:nvPr/>
            </p:nvSpPr>
            <p:spPr bwMode="auto">
              <a:xfrm>
                <a:off x="4923" y="2217"/>
                <a:ext cx="95" cy="341"/>
              </a:xfrm>
              <a:custGeom>
                <a:avLst/>
                <a:gdLst>
                  <a:gd name="T0" fmla="*/ 52 w 125"/>
                  <a:gd name="T1" fmla="*/ 0 h 533"/>
                  <a:gd name="T2" fmla="*/ 64 w 125"/>
                  <a:gd name="T3" fmla="*/ 521 h 533"/>
                  <a:gd name="T4" fmla="*/ 125 w 125"/>
                  <a:gd name="T5" fmla="*/ 533 h 533"/>
                  <a:gd name="T6" fmla="*/ 112 w 125"/>
                  <a:gd name="T7" fmla="*/ 11 h 533"/>
                  <a:gd name="T8" fmla="*/ 52 w 125"/>
                  <a:gd name="T9" fmla="*/ 0 h 533"/>
                </a:gdLst>
                <a:ahLst/>
                <a:cxnLst>
                  <a:cxn ang="0">
                    <a:pos x="T0" y="T1"/>
                  </a:cxn>
                  <a:cxn ang="0">
                    <a:pos x="T2" y="T3"/>
                  </a:cxn>
                  <a:cxn ang="0">
                    <a:pos x="T4" y="T5"/>
                  </a:cxn>
                  <a:cxn ang="0">
                    <a:pos x="T6" y="T7"/>
                  </a:cxn>
                  <a:cxn ang="0">
                    <a:pos x="T8" y="T9"/>
                  </a:cxn>
                </a:cxnLst>
                <a:rect l="0" t="0" r="r" b="b"/>
                <a:pathLst>
                  <a:path w="125" h="533">
                    <a:moveTo>
                      <a:pt x="52" y="0"/>
                    </a:moveTo>
                    <a:cubicBezTo>
                      <a:pt x="0" y="277"/>
                      <a:pt x="6" y="510"/>
                      <a:pt x="64" y="521"/>
                    </a:cubicBezTo>
                    <a:lnTo>
                      <a:pt x="125" y="533"/>
                    </a:lnTo>
                    <a:cubicBezTo>
                      <a:pt x="66" y="522"/>
                      <a:pt x="61" y="288"/>
                      <a:pt x="112" y="11"/>
                    </a:cubicBezTo>
                    <a:lnTo>
                      <a:pt x="52" y="0"/>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9" name="Freeform 1099"/>
              <p:cNvSpPr>
                <a:spLocks/>
              </p:cNvSpPr>
              <p:nvPr/>
            </p:nvSpPr>
            <p:spPr bwMode="auto">
              <a:xfrm>
                <a:off x="4923" y="2217"/>
                <a:ext cx="239" cy="346"/>
              </a:xfrm>
              <a:custGeom>
                <a:avLst/>
                <a:gdLst>
                  <a:gd name="T0" fmla="*/ 52 w 317"/>
                  <a:gd name="T1" fmla="*/ 0 h 541"/>
                  <a:gd name="T2" fmla="*/ 64 w 317"/>
                  <a:gd name="T3" fmla="*/ 521 h 541"/>
                  <a:gd name="T4" fmla="*/ 125 w 317"/>
                  <a:gd name="T5" fmla="*/ 533 h 541"/>
                  <a:gd name="T6" fmla="*/ 287 w 317"/>
                  <a:gd name="T7" fmla="*/ 217 h 541"/>
                  <a:gd name="T8" fmla="*/ 317 w 317"/>
                  <a:gd name="T9" fmla="*/ 222 h 541"/>
                  <a:gd name="T10" fmla="*/ 294 w 317"/>
                  <a:gd name="T11" fmla="*/ 45 h 541"/>
                  <a:gd name="T12" fmla="*/ 196 w 317"/>
                  <a:gd name="T13" fmla="*/ 200 h 541"/>
                  <a:gd name="T14" fmla="*/ 226 w 317"/>
                  <a:gd name="T15" fmla="*/ 205 h 541"/>
                  <a:gd name="T16" fmla="*/ 98 w 317"/>
                  <a:gd name="T17" fmla="*/ 506 h 541"/>
                  <a:gd name="T18" fmla="*/ 98 w 317"/>
                  <a:gd name="T19" fmla="*/ 506 h 541"/>
                  <a:gd name="T20" fmla="*/ 112 w 317"/>
                  <a:gd name="T21" fmla="*/ 11 h 541"/>
                  <a:gd name="T22" fmla="*/ 52 w 317"/>
                  <a:gd name="T23"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7" h="541">
                    <a:moveTo>
                      <a:pt x="52" y="0"/>
                    </a:moveTo>
                    <a:cubicBezTo>
                      <a:pt x="0" y="277"/>
                      <a:pt x="6" y="510"/>
                      <a:pt x="64" y="521"/>
                    </a:cubicBezTo>
                    <a:lnTo>
                      <a:pt x="125" y="533"/>
                    </a:lnTo>
                    <a:cubicBezTo>
                      <a:pt x="169" y="541"/>
                      <a:pt x="234" y="414"/>
                      <a:pt x="287" y="217"/>
                    </a:cubicBezTo>
                    <a:lnTo>
                      <a:pt x="317" y="222"/>
                    </a:lnTo>
                    <a:lnTo>
                      <a:pt x="294" y="45"/>
                    </a:lnTo>
                    <a:lnTo>
                      <a:pt x="196" y="200"/>
                    </a:lnTo>
                    <a:lnTo>
                      <a:pt x="226" y="205"/>
                    </a:lnTo>
                    <a:cubicBezTo>
                      <a:pt x="187" y="355"/>
                      <a:pt x="139" y="466"/>
                      <a:pt x="98" y="506"/>
                    </a:cubicBezTo>
                    <a:lnTo>
                      <a:pt x="98" y="506"/>
                    </a:lnTo>
                    <a:cubicBezTo>
                      <a:pt x="65" y="434"/>
                      <a:pt x="71" y="233"/>
                      <a:pt x="112" y="11"/>
                    </a:cubicBezTo>
                    <a:lnTo>
                      <a:pt x="52"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80" name="Freeform 1100"/>
              <p:cNvSpPr>
                <a:spLocks/>
              </p:cNvSpPr>
              <p:nvPr/>
            </p:nvSpPr>
            <p:spPr bwMode="auto">
              <a:xfrm>
                <a:off x="4997" y="2541"/>
                <a:ext cx="21" cy="17"/>
              </a:xfrm>
              <a:custGeom>
                <a:avLst/>
                <a:gdLst>
                  <a:gd name="T0" fmla="*/ 21 w 21"/>
                  <a:gd name="T1" fmla="*/ 17 h 17"/>
                  <a:gd name="T2" fmla="*/ 0 w 21"/>
                  <a:gd name="T3" fmla="*/ 0 h 17"/>
                </a:gdLst>
                <a:ahLst/>
                <a:cxnLst>
                  <a:cxn ang="0">
                    <a:pos x="T0" y="T1"/>
                  </a:cxn>
                  <a:cxn ang="0">
                    <a:pos x="T2" y="T3"/>
                  </a:cxn>
                </a:cxnLst>
                <a:rect l="0" t="0" r="r" b="b"/>
                <a:pathLst>
                  <a:path w="21" h="17">
                    <a:moveTo>
                      <a:pt x="21" y="17"/>
                    </a:moveTo>
                    <a:cubicBezTo>
                      <a:pt x="12" y="16"/>
                      <a:pt x="5" y="10"/>
                      <a:pt x="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15" name="Freeform 1102"/>
            <p:cNvSpPr>
              <a:spLocks noEditPoints="1"/>
            </p:cNvSpPr>
            <p:nvPr/>
          </p:nvSpPr>
          <p:spPr bwMode="auto">
            <a:xfrm>
              <a:off x="3130" y="1989"/>
              <a:ext cx="314" cy="348"/>
            </a:xfrm>
            <a:custGeom>
              <a:avLst/>
              <a:gdLst>
                <a:gd name="T0" fmla="*/ 416 w 417"/>
                <a:gd name="T1" fmla="*/ 6 h 544"/>
                <a:gd name="T2" fmla="*/ 409 w 417"/>
                <a:gd name="T3" fmla="*/ 16 h 544"/>
                <a:gd name="T4" fmla="*/ 401 w 417"/>
                <a:gd name="T5" fmla="*/ 25 h 544"/>
                <a:gd name="T6" fmla="*/ 393 w 417"/>
                <a:gd name="T7" fmla="*/ 35 h 544"/>
                <a:gd name="T8" fmla="*/ 386 w 417"/>
                <a:gd name="T9" fmla="*/ 45 h 544"/>
                <a:gd name="T10" fmla="*/ 378 w 417"/>
                <a:gd name="T11" fmla="*/ 55 h 544"/>
                <a:gd name="T12" fmla="*/ 371 w 417"/>
                <a:gd name="T13" fmla="*/ 65 h 544"/>
                <a:gd name="T14" fmla="*/ 363 w 417"/>
                <a:gd name="T15" fmla="*/ 75 h 544"/>
                <a:gd name="T16" fmla="*/ 355 w 417"/>
                <a:gd name="T17" fmla="*/ 85 h 544"/>
                <a:gd name="T18" fmla="*/ 348 w 417"/>
                <a:gd name="T19" fmla="*/ 95 h 544"/>
                <a:gd name="T20" fmla="*/ 340 w 417"/>
                <a:gd name="T21" fmla="*/ 105 h 544"/>
                <a:gd name="T22" fmla="*/ 333 w 417"/>
                <a:gd name="T23" fmla="*/ 115 h 544"/>
                <a:gd name="T24" fmla="*/ 325 w 417"/>
                <a:gd name="T25" fmla="*/ 125 h 544"/>
                <a:gd name="T26" fmla="*/ 318 w 417"/>
                <a:gd name="T27" fmla="*/ 135 h 544"/>
                <a:gd name="T28" fmla="*/ 310 w 417"/>
                <a:gd name="T29" fmla="*/ 145 h 544"/>
                <a:gd name="T30" fmla="*/ 302 w 417"/>
                <a:gd name="T31" fmla="*/ 155 h 544"/>
                <a:gd name="T32" fmla="*/ 295 w 417"/>
                <a:gd name="T33" fmla="*/ 165 h 544"/>
                <a:gd name="T34" fmla="*/ 287 w 417"/>
                <a:gd name="T35" fmla="*/ 175 h 544"/>
                <a:gd name="T36" fmla="*/ 280 w 417"/>
                <a:gd name="T37" fmla="*/ 185 h 544"/>
                <a:gd name="T38" fmla="*/ 272 w 417"/>
                <a:gd name="T39" fmla="*/ 194 h 544"/>
                <a:gd name="T40" fmla="*/ 264 w 417"/>
                <a:gd name="T41" fmla="*/ 204 h 544"/>
                <a:gd name="T42" fmla="*/ 257 w 417"/>
                <a:gd name="T43" fmla="*/ 214 h 544"/>
                <a:gd name="T44" fmla="*/ 249 w 417"/>
                <a:gd name="T45" fmla="*/ 224 h 544"/>
                <a:gd name="T46" fmla="*/ 242 w 417"/>
                <a:gd name="T47" fmla="*/ 234 h 544"/>
                <a:gd name="T48" fmla="*/ 234 w 417"/>
                <a:gd name="T49" fmla="*/ 244 h 544"/>
                <a:gd name="T50" fmla="*/ 226 w 417"/>
                <a:gd name="T51" fmla="*/ 254 h 544"/>
                <a:gd name="T52" fmla="*/ 219 w 417"/>
                <a:gd name="T53" fmla="*/ 264 h 544"/>
                <a:gd name="T54" fmla="*/ 211 w 417"/>
                <a:gd name="T55" fmla="*/ 274 h 544"/>
                <a:gd name="T56" fmla="*/ 204 w 417"/>
                <a:gd name="T57" fmla="*/ 284 h 544"/>
                <a:gd name="T58" fmla="*/ 196 w 417"/>
                <a:gd name="T59" fmla="*/ 294 h 544"/>
                <a:gd name="T60" fmla="*/ 189 w 417"/>
                <a:gd name="T61" fmla="*/ 304 h 544"/>
                <a:gd name="T62" fmla="*/ 181 w 417"/>
                <a:gd name="T63" fmla="*/ 314 h 544"/>
                <a:gd name="T64" fmla="*/ 173 w 417"/>
                <a:gd name="T65" fmla="*/ 324 h 544"/>
                <a:gd name="T66" fmla="*/ 166 w 417"/>
                <a:gd name="T67" fmla="*/ 334 h 544"/>
                <a:gd name="T68" fmla="*/ 158 w 417"/>
                <a:gd name="T69" fmla="*/ 344 h 544"/>
                <a:gd name="T70" fmla="*/ 151 w 417"/>
                <a:gd name="T71" fmla="*/ 354 h 544"/>
                <a:gd name="T72" fmla="*/ 143 w 417"/>
                <a:gd name="T73" fmla="*/ 363 h 544"/>
                <a:gd name="T74" fmla="*/ 135 w 417"/>
                <a:gd name="T75" fmla="*/ 373 h 544"/>
                <a:gd name="T76" fmla="*/ 128 w 417"/>
                <a:gd name="T77" fmla="*/ 383 h 544"/>
                <a:gd name="T78" fmla="*/ 120 w 417"/>
                <a:gd name="T79" fmla="*/ 393 h 544"/>
                <a:gd name="T80" fmla="*/ 113 w 417"/>
                <a:gd name="T81" fmla="*/ 403 h 544"/>
                <a:gd name="T82" fmla="*/ 105 w 417"/>
                <a:gd name="T83" fmla="*/ 413 h 544"/>
                <a:gd name="T84" fmla="*/ 97 w 417"/>
                <a:gd name="T85" fmla="*/ 423 h 544"/>
                <a:gd name="T86" fmla="*/ 90 w 417"/>
                <a:gd name="T87" fmla="*/ 433 h 544"/>
                <a:gd name="T88" fmla="*/ 82 w 417"/>
                <a:gd name="T89" fmla="*/ 443 h 544"/>
                <a:gd name="T90" fmla="*/ 75 w 417"/>
                <a:gd name="T91" fmla="*/ 453 h 544"/>
                <a:gd name="T92" fmla="*/ 67 w 417"/>
                <a:gd name="T93" fmla="*/ 463 h 544"/>
                <a:gd name="T94" fmla="*/ 60 w 417"/>
                <a:gd name="T95" fmla="*/ 473 h 544"/>
                <a:gd name="T96" fmla="*/ 52 w 417"/>
                <a:gd name="T97" fmla="*/ 483 h 544"/>
                <a:gd name="T98" fmla="*/ 44 w 417"/>
                <a:gd name="T99" fmla="*/ 493 h 544"/>
                <a:gd name="T100" fmla="*/ 37 w 417"/>
                <a:gd name="T101" fmla="*/ 503 h 544"/>
                <a:gd name="T102" fmla="*/ 29 w 417"/>
                <a:gd name="T103" fmla="*/ 513 h 544"/>
                <a:gd name="T104" fmla="*/ 22 w 417"/>
                <a:gd name="T105" fmla="*/ 523 h 544"/>
                <a:gd name="T106" fmla="*/ 14 w 417"/>
                <a:gd name="T107" fmla="*/ 532 h 544"/>
                <a:gd name="T108" fmla="*/ 6 w 417"/>
                <a:gd name="T109" fmla="*/ 54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416" y="6"/>
                  </a:moveTo>
                  <a:lnTo>
                    <a:pt x="416" y="6"/>
                  </a:lnTo>
                  <a:cubicBezTo>
                    <a:pt x="415" y="7"/>
                    <a:pt x="413" y="7"/>
                    <a:pt x="412" y="6"/>
                  </a:cubicBezTo>
                  <a:cubicBezTo>
                    <a:pt x="410" y="5"/>
                    <a:pt x="410" y="3"/>
                    <a:pt x="411" y="2"/>
                  </a:cubicBezTo>
                  <a:lnTo>
                    <a:pt x="411" y="2"/>
                  </a:lnTo>
                  <a:cubicBezTo>
                    <a:pt x="412" y="0"/>
                    <a:pt x="414" y="0"/>
                    <a:pt x="416" y="1"/>
                  </a:cubicBezTo>
                  <a:cubicBezTo>
                    <a:pt x="417" y="2"/>
                    <a:pt x="417" y="4"/>
                    <a:pt x="416" y="6"/>
                  </a:cubicBezTo>
                  <a:close/>
                  <a:moveTo>
                    <a:pt x="409" y="16"/>
                  </a:moveTo>
                  <a:lnTo>
                    <a:pt x="409" y="16"/>
                  </a:lnTo>
                  <a:cubicBezTo>
                    <a:pt x="408" y="17"/>
                    <a:pt x="406" y="17"/>
                    <a:pt x="404" y="16"/>
                  </a:cubicBezTo>
                  <a:cubicBezTo>
                    <a:pt x="403" y="15"/>
                    <a:pt x="403" y="13"/>
                    <a:pt x="404" y="12"/>
                  </a:cubicBezTo>
                  <a:lnTo>
                    <a:pt x="404" y="12"/>
                  </a:lnTo>
                  <a:cubicBezTo>
                    <a:pt x="405" y="10"/>
                    <a:pt x="407" y="10"/>
                    <a:pt x="408" y="11"/>
                  </a:cubicBezTo>
                  <a:cubicBezTo>
                    <a:pt x="409" y="12"/>
                    <a:pt x="410" y="14"/>
                    <a:pt x="409" y="16"/>
                  </a:cubicBezTo>
                  <a:close/>
                  <a:moveTo>
                    <a:pt x="401" y="25"/>
                  </a:moveTo>
                  <a:lnTo>
                    <a:pt x="401" y="25"/>
                  </a:lnTo>
                  <a:cubicBezTo>
                    <a:pt x="400" y="27"/>
                    <a:pt x="398" y="27"/>
                    <a:pt x="397" y="26"/>
                  </a:cubicBezTo>
                  <a:cubicBezTo>
                    <a:pt x="395" y="25"/>
                    <a:pt x="395" y="23"/>
                    <a:pt x="396" y="22"/>
                  </a:cubicBezTo>
                  <a:lnTo>
                    <a:pt x="396" y="22"/>
                  </a:lnTo>
                  <a:cubicBezTo>
                    <a:pt x="397" y="20"/>
                    <a:pt x="399" y="20"/>
                    <a:pt x="401" y="21"/>
                  </a:cubicBezTo>
                  <a:cubicBezTo>
                    <a:pt x="402" y="22"/>
                    <a:pt x="402" y="24"/>
                    <a:pt x="401" y="25"/>
                  </a:cubicBezTo>
                  <a:close/>
                  <a:moveTo>
                    <a:pt x="393" y="35"/>
                  </a:moveTo>
                  <a:lnTo>
                    <a:pt x="393" y="35"/>
                  </a:lnTo>
                  <a:cubicBezTo>
                    <a:pt x="392" y="37"/>
                    <a:pt x="390" y="37"/>
                    <a:pt x="389" y="36"/>
                  </a:cubicBezTo>
                  <a:cubicBezTo>
                    <a:pt x="388" y="35"/>
                    <a:pt x="387" y="33"/>
                    <a:pt x="389" y="32"/>
                  </a:cubicBezTo>
                  <a:lnTo>
                    <a:pt x="389" y="32"/>
                  </a:lnTo>
                  <a:cubicBezTo>
                    <a:pt x="390" y="30"/>
                    <a:pt x="392" y="30"/>
                    <a:pt x="393" y="31"/>
                  </a:cubicBezTo>
                  <a:cubicBezTo>
                    <a:pt x="394" y="32"/>
                    <a:pt x="395" y="34"/>
                    <a:pt x="393" y="35"/>
                  </a:cubicBezTo>
                  <a:close/>
                  <a:moveTo>
                    <a:pt x="386" y="45"/>
                  </a:moveTo>
                  <a:lnTo>
                    <a:pt x="386" y="45"/>
                  </a:lnTo>
                  <a:cubicBezTo>
                    <a:pt x="385" y="47"/>
                    <a:pt x="383" y="47"/>
                    <a:pt x="381" y="46"/>
                  </a:cubicBezTo>
                  <a:cubicBezTo>
                    <a:pt x="380" y="45"/>
                    <a:pt x="380" y="43"/>
                    <a:pt x="381" y="41"/>
                  </a:cubicBezTo>
                  <a:lnTo>
                    <a:pt x="381" y="41"/>
                  </a:lnTo>
                  <a:cubicBezTo>
                    <a:pt x="382" y="40"/>
                    <a:pt x="384" y="40"/>
                    <a:pt x="385" y="41"/>
                  </a:cubicBezTo>
                  <a:cubicBezTo>
                    <a:pt x="387" y="42"/>
                    <a:pt x="387" y="44"/>
                    <a:pt x="386" y="45"/>
                  </a:cubicBezTo>
                  <a:close/>
                  <a:moveTo>
                    <a:pt x="378" y="55"/>
                  </a:moveTo>
                  <a:lnTo>
                    <a:pt x="378" y="55"/>
                  </a:lnTo>
                  <a:cubicBezTo>
                    <a:pt x="377" y="57"/>
                    <a:pt x="375" y="57"/>
                    <a:pt x="374" y="56"/>
                  </a:cubicBezTo>
                  <a:cubicBezTo>
                    <a:pt x="373" y="55"/>
                    <a:pt x="372" y="53"/>
                    <a:pt x="373" y="51"/>
                  </a:cubicBezTo>
                  <a:lnTo>
                    <a:pt x="373" y="51"/>
                  </a:lnTo>
                  <a:cubicBezTo>
                    <a:pt x="374" y="50"/>
                    <a:pt x="376" y="50"/>
                    <a:pt x="378" y="51"/>
                  </a:cubicBezTo>
                  <a:cubicBezTo>
                    <a:pt x="379" y="52"/>
                    <a:pt x="379" y="54"/>
                    <a:pt x="378" y="55"/>
                  </a:cubicBezTo>
                  <a:close/>
                  <a:moveTo>
                    <a:pt x="371" y="65"/>
                  </a:moveTo>
                  <a:lnTo>
                    <a:pt x="371" y="65"/>
                  </a:lnTo>
                  <a:cubicBezTo>
                    <a:pt x="370" y="67"/>
                    <a:pt x="368" y="67"/>
                    <a:pt x="366" y="66"/>
                  </a:cubicBezTo>
                  <a:cubicBezTo>
                    <a:pt x="365" y="65"/>
                    <a:pt x="365" y="63"/>
                    <a:pt x="366" y="61"/>
                  </a:cubicBezTo>
                  <a:lnTo>
                    <a:pt x="366" y="61"/>
                  </a:lnTo>
                  <a:cubicBezTo>
                    <a:pt x="367" y="60"/>
                    <a:pt x="369" y="60"/>
                    <a:pt x="370" y="61"/>
                  </a:cubicBezTo>
                  <a:cubicBezTo>
                    <a:pt x="372" y="62"/>
                    <a:pt x="372" y="64"/>
                    <a:pt x="371" y="65"/>
                  </a:cubicBezTo>
                  <a:close/>
                  <a:moveTo>
                    <a:pt x="363" y="75"/>
                  </a:moveTo>
                  <a:lnTo>
                    <a:pt x="363" y="75"/>
                  </a:lnTo>
                  <a:cubicBezTo>
                    <a:pt x="362" y="77"/>
                    <a:pt x="360" y="77"/>
                    <a:pt x="359" y="76"/>
                  </a:cubicBezTo>
                  <a:cubicBezTo>
                    <a:pt x="357" y="75"/>
                    <a:pt x="357" y="73"/>
                    <a:pt x="358" y="71"/>
                  </a:cubicBezTo>
                  <a:lnTo>
                    <a:pt x="358" y="71"/>
                  </a:lnTo>
                  <a:cubicBezTo>
                    <a:pt x="359" y="70"/>
                    <a:pt x="361" y="70"/>
                    <a:pt x="363" y="71"/>
                  </a:cubicBezTo>
                  <a:cubicBezTo>
                    <a:pt x="364" y="72"/>
                    <a:pt x="364" y="74"/>
                    <a:pt x="363" y="75"/>
                  </a:cubicBezTo>
                  <a:close/>
                  <a:moveTo>
                    <a:pt x="355" y="85"/>
                  </a:moveTo>
                  <a:lnTo>
                    <a:pt x="355" y="85"/>
                  </a:lnTo>
                  <a:cubicBezTo>
                    <a:pt x="354" y="86"/>
                    <a:pt x="352" y="87"/>
                    <a:pt x="351" y="86"/>
                  </a:cubicBezTo>
                  <a:cubicBezTo>
                    <a:pt x="350" y="85"/>
                    <a:pt x="350" y="83"/>
                    <a:pt x="351" y="81"/>
                  </a:cubicBezTo>
                  <a:lnTo>
                    <a:pt x="351" y="81"/>
                  </a:lnTo>
                  <a:cubicBezTo>
                    <a:pt x="352" y="80"/>
                    <a:pt x="354" y="80"/>
                    <a:pt x="355" y="81"/>
                  </a:cubicBezTo>
                  <a:cubicBezTo>
                    <a:pt x="356" y="82"/>
                    <a:pt x="357" y="84"/>
                    <a:pt x="355" y="85"/>
                  </a:cubicBezTo>
                  <a:close/>
                  <a:moveTo>
                    <a:pt x="348" y="95"/>
                  </a:moveTo>
                  <a:lnTo>
                    <a:pt x="348" y="95"/>
                  </a:lnTo>
                  <a:cubicBezTo>
                    <a:pt x="347" y="96"/>
                    <a:pt x="345" y="97"/>
                    <a:pt x="343" y="96"/>
                  </a:cubicBezTo>
                  <a:cubicBezTo>
                    <a:pt x="342" y="94"/>
                    <a:pt x="342" y="93"/>
                    <a:pt x="343" y="91"/>
                  </a:cubicBezTo>
                  <a:lnTo>
                    <a:pt x="343" y="91"/>
                  </a:lnTo>
                  <a:cubicBezTo>
                    <a:pt x="344" y="90"/>
                    <a:pt x="346" y="90"/>
                    <a:pt x="347" y="91"/>
                  </a:cubicBezTo>
                  <a:cubicBezTo>
                    <a:pt x="349" y="92"/>
                    <a:pt x="349" y="94"/>
                    <a:pt x="348" y="95"/>
                  </a:cubicBezTo>
                  <a:close/>
                  <a:moveTo>
                    <a:pt x="340" y="105"/>
                  </a:moveTo>
                  <a:lnTo>
                    <a:pt x="340" y="105"/>
                  </a:lnTo>
                  <a:cubicBezTo>
                    <a:pt x="339" y="106"/>
                    <a:pt x="337" y="107"/>
                    <a:pt x="336" y="105"/>
                  </a:cubicBezTo>
                  <a:cubicBezTo>
                    <a:pt x="335" y="104"/>
                    <a:pt x="334" y="102"/>
                    <a:pt x="335" y="101"/>
                  </a:cubicBezTo>
                  <a:lnTo>
                    <a:pt x="335" y="101"/>
                  </a:lnTo>
                  <a:cubicBezTo>
                    <a:pt x="336" y="100"/>
                    <a:pt x="338" y="100"/>
                    <a:pt x="340" y="101"/>
                  </a:cubicBezTo>
                  <a:cubicBezTo>
                    <a:pt x="341" y="102"/>
                    <a:pt x="341" y="104"/>
                    <a:pt x="340" y="105"/>
                  </a:cubicBezTo>
                  <a:close/>
                  <a:moveTo>
                    <a:pt x="333" y="115"/>
                  </a:moveTo>
                  <a:lnTo>
                    <a:pt x="333" y="115"/>
                  </a:lnTo>
                  <a:cubicBezTo>
                    <a:pt x="332" y="116"/>
                    <a:pt x="330" y="117"/>
                    <a:pt x="328" y="115"/>
                  </a:cubicBezTo>
                  <a:cubicBezTo>
                    <a:pt x="327" y="114"/>
                    <a:pt x="327" y="112"/>
                    <a:pt x="328" y="111"/>
                  </a:cubicBezTo>
                  <a:lnTo>
                    <a:pt x="328" y="111"/>
                  </a:lnTo>
                  <a:cubicBezTo>
                    <a:pt x="329" y="110"/>
                    <a:pt x="331" y="109"/>
                    <a:pt x="332" y="111"/>
                  </a:cubicBezTo>
                  <a:cubicBezTo>
                    <a:pt x="334" y="112"/>
                    <a:pt x="334" y="114"/>
                    <a:pt x="333" y="115"/>
                  </a:cubicBezTo>
                  <a:close/>
                  <a:moveTo>
                    <a:pt x="325" y="125"/>
                  </a:moveTo>
                  <a:lnTo>
                    <a:pt x="325" y="125"/>
                  </a:lnTo>
                  <a:cubicBezTo>
                    <a:pt x="324" y="126"/>
                    <a:pt x="322" y="126"/>
                    <a:pt x="321" y="125"/>
                  </a:cubicBezTo>
                  <a:cubicBezTo>
                    <a:pt x="319" y="124"/>
                    <a:pt x="319" y="122"/>
                    <a:pt x="320" y="121"/>
                  </a:cubicBezTo>
                  <a:lnTo>
                    <a:pt x="320" y="121"/>
                  </a:lnTo>
                  <a:cubicBezTo>
                    <a:pt x="321" y="120"/>
                    <a:pt x="323" y="119"/>
                    <a:pt x="325" y="120"/>
                  </a:cubicBezTo>
                  <a:cubicBezTo>
                    <a:pt x="326" y="122"/>
                    <a:pt x="326" y="124"/>
                    <a:pt x="325" y="125"/>
                  </a:cubicBezTo>
                  <a:close/>
                  <a:moveTo>
                    <a:pt x="318" y="135"/>
                  </a:moveTo>
                  <a:lnTo>
                    <a:pt x="318" y="135"/>
                  </a:lnTo>
                  <a:cubicBezTo>
                    <a:pt x="316" y="136"/>
                    <a:pt x="314" y="136"/>
                    <a:pt x="313" y="135"/>
                  </a:cubicBezTo>
                  <a:cubicBezTo>
                    <a:pt x="312" y="134"/>
                    <a:pt x="312" y="132"/>
                    <a:pt x="313" y="131"/>
                  </a:cubicBezTo>
                  <a:lnTo>
                    <a:pt x="313" y="131"/>
                  </a:lnTo>
                  <a:cubicBezTo>
                    <a:pt x="314" y="130"/>
                    <a:pt x="316" y="129"/>
                    <a:pt x="317" y="130"/>
                  </a:cubicBezTo>
                  <a:cubicBezTo>
                    <a:pt x="318" y="131"/>
                    <a:pt x="319" y="133"/>
                    <a:pt x="318" y="135"/>
                  </a:cubicBezTo>
                  <a:close/>
                  <a:moveTo>
                    <a:pt x="310" y="145"/>
                  </a:moveTo>
                  <a:lnTo>
                    <a:pt x="310" y="145"/>
                  </a:lnTo>
                  <a:cubicBezTo>
                    <a:pt x="309" y="146"/>
                    <a:pt x="307" y="146"/>
                    <a:pt x="306" y="145"/>
                  </a:cubicBezTo>
                  <a:cubicBezTo>
                    <a:pt x="304" y="144"/>
                    <a:pt x="304" y="142"/>
                    <a:pt x="305" y="141"/>
                  </a:cubicBezTo>
                  <a:lnTo>
                    <a:pt x="305" y="141"/>
                  </a:lnTo>
                  <a:cubicBezTo>
                    <a:pt x="306" y="140"/>
                    <a:pt x="308" y="139"/>
                    <a:pt x="309" y="140"/>
                  </a:cubicBezTo>
                  <a:cubicBezTo>
                    <a:pt x="311" y="141"/>
                    <a:pt x="311" y="143"/>
                    <a:pt x="310" y="145"/>
                  </a:cubicBezTo>
                  <a:close/>
                  <a:moveTo>
                    <a:pt x="302" y="155"/>
                  </a:moveTo>
                  <a:lnTo>
                    <a:pt x="302" y="155"/>
                  </a:lnTo>
                  <a:cubicBezTo>
                    <a:pt x="301" y="156"/>
                    <a:pt x="299" y="156"/>
                    <a:pt x="298" y="155"/>
                  </a:cubicBezTo>
                  <a:cubicBezTo>
                    <a:pt x="297" y="154"/>
                    <a:pt x="296" y="152"/>
                    <a:pt x="297" y="151"/>
                  </a:cubicBezTo>
                  <a:lnTo>
                    <a:pt x="297" y="151"/>
                  </a:lnTo>
                  <a:cubicBezTo>
                    <a:pt x="299" y="149"/>
                    <a:pt x="301" y="149"/>
                    <a:pt x="302" y="150"/>
                  </a:cubicBezTo>
                  <a:cubicBezTo>
                    <a:pt x="303" y="151"/>
                    <a:pt x="303" y="153"/>
                    <a:pt x="302" y="155"/>
                  </a:cubicBezTo>
                  <a:close/>
                  <a:moveTo>
                    <a:pt x="295" y="165"/>
                  </a:moveTo>
                  <a:lnTo>
                    <a:pt x="295" y="165"/>
                  </a:lnTo>
                  <a:cubicBezTo>
                    <a:pt x="294" y="166"/>
                    <a:pt x="292" y="166"/>
                    <a:pt x="290" y="165"/>
                  </a:cubicBezTo>
                  <a:cubicBezTo>
                    <a:pt x="289" y="164"/>
                    <a:pt x="289" y="162"/>
                    <a:pt x="290" y="161"/>
                  </a:cubicBezTo>
                  <a:lnTo>
                    <a:pt x="290" y="161"/>
                  </a:lnTo>
                  <a:cubicBezTo>
                    <a:pt x="291" y="159"/>
                    <a:pt x="293" y="159"/>
                    <a:pt x="294" y="160"/>
                  </a:cubicBezTo>
                  <a:cubicBezTo>
                    <a:pt x="296" y="161"/>
                    <a:pt x="296" y="163"/>
                    <a:pt x="295" y="165"/>
                  </a:cubicBezTo>
                  <a:close/>
                  <a:moveTo>
                    <a:pt x="287" y="175"/>
                  </a:moveTo>
                  <a:lnTo>
                    <a:pt x="287" y="175"/>
                  </a:lnTo>
                  <a:cubicBezTo>
                    <a:pt x="286" y="176"/>
                    <a:pt x="284" y="176"/>
                    <a:pt x="283" y="175"/>
                  </a:cubicBezTo>
                  <a:cubicBezTo>
                    <a:pt x="281" y="174"/>
                    <a:pt x="281" y="172"/>
                    <a:pt x="282" y="171"/>
                  </a:cubicBezTo>
                  <a:lnTo>
                    <a:pt x="282" y="171"/>
                  </a:lnTo>
                  <a:cubicBezTo>
                    <a:pt x="283" y="169"/>
                    <a:pt x="285" y="169"/>
                    <a:pt x="287" y="170"/>
                  </a:cubicBezTo>
                  <a:cubicBezTo>
                    <a:pt x="288" y="171"/>
                    <a:pt x="288" y="173"/>
                    <a:pt x="287" y="175"/>
                  </a:cubicBezTo>
                  <a:close/>
                  <a:moveTo>
                    <a:pt x="280" y="185"/>
                  </a:moveTo>
                  <a:lnTo>
                    <a:pt x="280" y="185"/>
                  </a:lnTo>
                  <a:cubicBezTo>
                    <a:pt x="279" y="186"/>
                    <a:pt x="277" y="186"/>
                    <a:pt x="275" y="185"/>
                  </a:cubicBezTo>
                  <a:cubicBezTo>
                    <a:pt x="274" y="184"/>
                    <a:pt x="274" y="182"/>
                    <a:pt x="275" y="181"/>
                  </a:cubicBezTo>
                  <a:lnTo>
                    <a:pt x="275" y="181"/>
                  </a:lnTo>
                  <a:cubicBezTo>
                    <a:pt x="276" y="179"/>
                    <a:pt x="278" y="179"/>
                    <a:pt x="279" y="180"/>
                  </a:cubicBezTo>
                  <a:cubicBezTo>
                    <a:pt x="280" y="181"/>
                    <a:pt x="281" y="183"/>
                    <a:pt x="280" y="185"/>
                  </a:cubicBezTo>
                  <a:close/>
                  <a:moveTo>
                    <a:pt x="272" y="194"/>
                  </a:moveTo>
                  <a:lnTo>
                    <a:pt x="272" y="194"/>
                  </a:lnTo>
                  <a:cubicBezTo>
                    <a:pt x="271" y="196"/>
                    <a:pt x="269" y="196"/>
                    <a:pt x="268" y="195"/>
                  </a:cubicBezTo>
                  <a:cubicBezTo>
                    <a:pt x="266" y="194"/>
                    <a:pt x="266" y="192"/>
                    <a:pt x="267" y="191"/>
                  </a:cubicBezTo>
                  <a:lnTo>
                    <a:pt x="267" y="191"/>
                  </a:lnTo>
                  <a:cubicBezTo>
                    <a:pt x="268" y="189"/>
                    <a:pt x="270" y="189"/>
                    <a:pt x="272" y="190"/>
                  </a:cubicBezTo>
                  <a:cubicBezTo>
                    <a:pt x="273" y="191"/>
                    <a:pt x="273" y="193"/>
                    <a:pt x="272" y="194"/>
                  </a:cubicBezTo>
                  <a:close/>
                  <a:moveTo>
                    <a:pt x="264" y="204"/>
                  </a:moveTo>
                  <a:lnTo>
                    <a:pt x="264" y="204"/>
                  </a:lnTo>
                  <a:cubicBezTo>
                    <a:pt x="263" y="206"/>
                    <a:pt x="261" y="206"/>
                    <a:pt x="260" y="205"/>
                  </a:cubicBezTo>
                  <a:cubicBezTo>
                    <a:pt x="259" y="204"/>
                    <a:pt x="258" y="202"/>
                    <a:pt x="260" y="200"/>
                  </a:cubicBezTo>
                  <a:lnTo>
                    <a:pt x="260" y="200"/>
                  </a:lnTo>
                  <a:cubicBezTo>
                    <a:pt x="261" y="199"/>
                    <a:pt x="263" y="199"/>
                    <a:pt x="264" y="200"/>
                  </a:cubicBezTo>
                  <a:cubicBezTo>
                    <a:pt x="265" y="201"/>
                    <a:pt x="265" y="203"/>
                    <a:pt x="264" y="204"/>
                  </a:cubicBezTo>
                  <a:close/>
                  <a:moveTo>
                    <a:pt x="257" y="214"/>
                  </a:moveTo>
                  <a:lnTo>
                    <a:pt x="257" y="214"/>
                  </a:lnTo>
                  <a:cubicBezTo>
                    <a:pt x="256" y="216"/>
                    <a:pt x="254" y="216"/>
                    <a:pt x="252" y="215"/>
                  </a:cubicBezTo>
                  <a:cubicBezTo>
                    <a:pt x="251" y="214"/>
                    <a:pt x="251" y="212"/>
                    <a:pt x="252" y="210"/>
                  </a:cubicBezTo>
                  <a:lnTo>
                    <a:pt x="252" y="210"/>
                  </a:lnTo>
                  <a:cubicBezTo>
                    <a:pt x="253" y="209"/>
                    <a:pt x="255" y="209"/>
                    <a:pt x="256" y="210"/>
                  </a:cubicBezTo>
                  <a:cubicBezTo>
                    <a:pt x="258" y="211"/>
                    <a:pt x="258" y="213"/>
                    <a:pt x="257" y="214"/>
                  </a:cubicBezTo>
                  <a:close/>
                  <a:moveTo>
                    <a:pt x="249" y="224"/>
                  </a:moveTo>
                  <a:lnTo>
                    <a:pt x="249" y="224"/>
                  </a:lnTo>
                  <a:cubicBezTo>
                    <a:pt x="248" y="226"/>
                    <a:pt x="246" y="226"/>
                    <a:pt x="245" y="225"/>
                  </a:cubicBezTo>
                  <a:cubicBezTo>
                    <a:pt x="243" y="224"/>
                    <a:pt x="243" y="222"/>
                    <a:pt x="244" y="220"/>
                  </a:cubicBezTo>
                  <a:lnTo>
                    <a:pt x="244" y="220"/>
                  </a:lnTo>
                  <a:cubicBezTo>
                    <a:pt x="245" y="219"/>
                    <a:pt x="247" y="219"/>
                    <a:pt x="249" y="220"/>
                  </a:cubicBezTo>
                  <a:cubicBezTo>
                    <a:pt x="250" y="221"/>
                    <a:pt x="250" y="223"/>
                    <a:pt x="249" y="224"/>
                  </a:cubicBezTo>
                  <a:close/>
                  <a:moveTo>
                    <a:pt x="242" y="234"/>
                  </a:moveTo>
                  <a:lnTo>
                    <a:pt x="242" y="234"/>
                  </a:lnTo>
                  <a:cubicBezTo>
                    <a:pt x="241" y="236"/>
                    <a:pt x="239" y="236"/>
                    <a:pt x="237" y="235"/>
                  </a:cubicBezTo>
                  <a:cubicBezTo>
                    <a:pt x="236" y="234"/>
                    <a:pt x="236" y="232"/>
                    <a:pt x="237" y="230"/>
                  </a:cubicBezTo>
                  <a:lnTo>
                    <a:pt x="237" y="230"/>
                  </a:lnTo>
                  <a:cubicBezTo>
                    <a:pt x="238" y="229"/>
                    <a:pt x="240" y="229"/>
                    <a:pt x="241" y="230"/>
                  </a:cubicBezTo>
                  <a:cubicBezTo>
                    <a:pt x="243" y="231"/>
                    <a:pt x="243" y="233"/>
                    <a:pt x="242" y="234"/>
                  </a:cubicBezTo>
                  <a:close/>
                  <a:moveTo>
                    <a:pt x="234" y="244"/>
                  </a:moveTo>
                  <a:lnTo>
                    <a:pt x="234" y="244"/>
                  </a:lnTo>
                  <a:cubicBezTo>
                    <a:pt x="233" y="246"/>
                    <a:pt x="231" y="246"/>
                    <a:pt x="230" y="245"/>
                  </a:cubicBezTo>
                  <a:cubicBezTo>
                    <a:pt x="228" y="244"/>
                    <a:pt x="228" y="242"/>
                    <a:pt x="229" y="240"/>
                  </a:cubicBezTo>
                  <a:lnTo>
                    <a:pt x="229" y="240"/>
                  </a:lnTo>
                  <a:cubicBezTo>
                    <a:pt x="230" y="239"/>
                    <a:pt x="232" y="239"/>
                    <a:pt x="234" y="240"/>
                  </a:cubicBezTo>
                  <a:cubicBezTo>
                    <a:pt x="235" y="241"/>
                    <a:pt x="235" y="243"/>
                    <a:pt x="234" y="244"/>
                  </a:cubicBezTo>
                  <a:close/>
                  <a:moveTo>
                    <a:pt x="226" y="254"/>
                  </a:moveTo>
                  <a:lnTo>
                    <a:pt x="226" y="254"/>
                  </a:lnTo>
                  <a:cubicBezTo>
                    <a:pt x="225" y="255"/>
                    <a:pt x="223" y="256"/>
                    <a:pt x="222" y="255"/>
                  </a:cubicBezTo>
                  <a:cubicBezTo>
                    <a:pt x="221" y="254"/>
                    <a:pt x="221" y="252"/>
                    <a:pt x="222" y="250"/>
                  </a:cubicBezTo>
                  <a:lnTo>
                    <a:pt x="222" y="250"/>
                  </a:lnTo>
                  <a:cubicBezTo>
                    <a:pt x="223" y="249"/>
                    <a:pt x="225" y="249"/>
                    <a:pt x="226" y="250"/>
                  </a:cubicBezTo>
                  <a:cubicBezTo>
                    <a:pt x="227" y="251"/>
                    <a:pt x="228" y="253"/>
                    <a:pt x="226" y="254"/>
                  </a:cubicBezTo>
                  <a:close/>
                  <a:moveTo>
                    <a:pt x="219" y="264"/>
                  </a:moveTo>
                  <a:lnTo>
                    <a:pt x="219" y="264"/>
                  </a:lnTo>
                  <a:cubicBezTo>
                    <a:pt x="218" y="265"/>
                    <a:pt x="216" y="266"/>
                    <a:pt x="214" y="265"/>
                  </a:cubicBezTo>
                  <a:cubicBezTo>
                    <a:pt x="213" y="263"/>
                    <a:pt x="213" y="261"/>
                    <a:pt x="214" y="260"/>
                  </a:cubicBezTo>
                  <a:lnTo>
                    <a:pt x="214" y="260"/>
                  </a:lnTo>
                  <a:cubicBezTo>
                    <a:pt x="215" y="259"/>
                    <a:pt x="217" y="259"/>
                    <a:pt x="218" y="260"/>
                  </a:cubicBezTo>
                  <a:cubicBezTo>
                    <a:pt x="220" y="261"/>
                    <a:pt x="220" y="263"/>
                    <a:pt x="219" y="264"/>
                  </a:cubicBezTo>
                  <a:close/>
                  <a:moveTo>
                    <a:pt x="211" y="274"/>
                  </a:moveTo>
                  <a:lnTo>
                    <a:pt x="211" y="274"/>
                  </a:lnTo>
                  <a:cubicBezTo>
                    <a:pt x="210" y="275"/>
                    <a:pt x="208" y="276"/>
                    <a:pt x="207" y="274"/>
                  </a:cubicBezTo>
                  <a:cubicBezTo>
                    <a:pt x="206" y="273"/>
                    <a:pt x="205" y="271"/>
                    <a:pt x="206" y="270"/>
                  </a:cubicBezTo>
                  <a:lnTo>
                    <a:pt x="206" y="270"/>
                  </a:lnTo>
                  <a:cubicBezTo>
                    <a:pt x="207" y="269"/>
                    <a:pt x="209" y="269"/>
                    <a:pt x="211" y="270"/>
                  </a:cubicBezTo>
                  <a:cubicBezTo>
                    <a:pt x="212" y="271"/>
                    <a:pt x="212" y="273"/>
                    <a:pt x="211" y="274"/>
                  </a:cubicBezTo>
                  <a:close/>
                  <a:moveTo>
                    <a:pt x="204" y="284"/>
                  </a:moveTo>
                  <a:lnTo>
                    <a:pt x="204" y="284"/>
                  </a:lnTo>
                  <a:cubicBezTo>
                    <a:pt x="203" y="285"/>
                    <a:pt x="201" y="285"/>
                    <a:pt x="199" y="284"/>
                  </a:cubicBezTo>
                  <a:cubicBezTo>
                    <a:pt x="198" y="283"/>
                    <a:pt x="198" y="281"/>
                    <a:pt x="199" y="280"/>
                  </a:cubicBezTo>
                  <a:lnTo>
                    <a:pt x="199" y="280"/>
                  </a:lnTo>
                  <a:cubicBezTo>
                    <a:pt x="200" y="279"/>
                    <a:pt x="202" y="278"/>
                    <a:pt x="203" y="280"/>
                  </a:cubicBezTo>
                  <a:cubicBezTo>
                    <a:pt x="205" y="281"/>
                    <a:pt x="205" y="283"/>
                    <a:pt x="204" y="284"/>
                  </a:cubicBezTo>
                  <a:close/>
                  <a:moveTo>
                    <a:pt x="196" y="294"/>
                  </a:moveTo>
                  <a:lnTo>
                    <a:pt x="196" y="294"/>
                  </a:lnTo>
                  <a:cubicBezTo>
                    <a:pt x="195" y="295"/>
                    <a:pt x="193" y="295"/>
                    <a:pt x="192" y="294"/>
                  </a:cubicBezTo>
                  <a:cubicBezTo>
                    <a:pt x="190" y="293"/>
                    <a:pt x="190" y="291"/>
                    <a:pt x="191" y="290"/>
                  </a:cubicBezTo>
                  <a:lnTo>
                    <a:pt x="191" y="290"/>
                  </a:lnTo>
                  <a:cubicBezTo>
                    <a:pt x="192" y="289"/>
                    <a:pt x="194" y="288"/>
                    <a:pt x="196" y="289"/>
                  </a:cubicBezTo>
                  <a:cubicBezTo>
                    <a:pt x="197" y="291"/>
                    <a:pt x="197" y="293"/>
                    <a:pt x="196" y="294"/>
                  </a:cubicBezTo>
                  <a:close/>
                  <a:moveTo>
                    <a:pt x="189" y="304"/>
                  </a:moveTo>
                  <a:lnTo>
                    <a:pt x="189" y="304"/>
                  </a:lnTo>
                  <a:cubicBezTo>
                    <a:pt x="187" y="305"/>
                    <a:pt x="185" y="305"/>
                    <a:pt x="184" y="304"/>
                  </a:cubicBezTo>
                  <a:cubicBezTo>
                    <a:pt x="183" y="303"/>
                    <a:pt x="183" y="301"/>
                    <a:pt x="184" y="300"/>
                  </a:cubicBezTo>
                  <a:lnTo>
                    <a:pt x="184" y="300"/>
                  </a:lnTo>
                  <a:cubicBezTo>
                    <a:pt x="185" y="299"/>
                    <a:pt x="187" y="298"/>
                    <a:pt x="188" y="299"/>
                  </a:cubicBezTo>
                  <a:cubicBezTo>
                    <a:pt x="189" y="300"/>
                    <a:pt x="190" y="302"/>
                    <a:pt x="189" y="304"/>
                  </a:cubicBezTo>
                  <a:close/>
                  <a:moveTo>
                    <a:pt x="181" y="314"/>
                  </a:moveTo>
                  <a:lnTo>
                    <a:pt x="181" y="314"/>
                  </a:lnTo>
                  <a:cubicBezTo>
                    <a:pt x="180" y="315"/>
                    <a:pt x="178" y="315"/>
                    <a:pt x="177" y="314"/>
                  </a:cubicBezTo>
                  <a:cubicBezTo>
                    <a:pt x="175" y="313"/>
                    <a:pt x="175" y="311"/>
                    <a:pt x="176" y="310"/>
                  </a:cubicBezTo>
                  <a:lnTo>
                    <a:pt x="176" y="310"/>
                  </a:lnTo>
                  <a:cubicBezTo>
                    <a:pt x="177" y="308"/>
                    <a:pt x="179" y="308"/>
                    <a:pt x="180" y="309"/>
                  </a:cubicBezTo>
                  <a:cubicBezTo>
                    <a:pt x="182" y="310"/>
                    <a:pt x="182" y="312"/>
                    <a:pt x="181" y="314"/>
                  </a:cubicBezTo>
                  <a:close/>
                  <a:moveTo>
                    <a:pt x="173" y="324"/>
                  </a:moveTo>
                  <a:lnTo>
                    <a:pt x="173" y="324"/>
                  </a:lnTo>
                  <a:cubicBezTo>
                    <a:pt x="172" y="325"/>
                    <a:pt x="170" y="325"/>
                    <a:pt x="169" y="324"/>
                  </a:cubicBezTo>
                  <a:cubicBezTo>
                    <a:pt x="168" y="323"/>
                    <a:pt x="167" y="321"/>
                    <a:pt x="168" y="320"/>
                  </a:cubicBezTo>
                  <a:lnTo>
                    <a:pt x="168" y="320"/>
                  </a:lnTo>
                  <a:cubicBezTo>
                    <a:pt x="170" y="318"/>
                    <a:pt x="172" y="318"/>
                    <a:pt x="173" y="319"/>
                  </a:cubicBezTo>
                  <a:cubicBezTo>
                    <a:pt x="174" y="320"/>
                    <a:pt x="174" y="322"/>
                    <a:pt x="173" y="324"/>
                  </a:cubicBezTo>
                  <a:close/>
                  <a:moveTo>
                    <a:pt x="166" y="334"/>
                  </a:moveTo>
                  <a:lnTo>
                    <a:pt x="166" y="334"/>
                  </a:lnTo>
                  <a:cubicBezTo>
                    <a:pt x="165" y="335"/>
                    <a:pt x="163" y="335"/>
                    <a:pt x="161" y="334"/>
                  </a:cubicBezTo>
                  <a:cubicBezTo>
                    <a:pt x="160" y="333"/>
                    <a:pt x="160" y="331"/>
                    <a:pt x="161" y="330"/>
                  </a:cubicBezTo>
                  <a:lnTo>
                    <a:pt x="161" y="330"/>
                  </a:lnTo>
                  <a:cubicBezTo>
                    <a:pt x="162" y="328"/>
                    <a:pt x="164" y="328"/>
                    <a:pt x="165" y="329"/>
                  </a:cubicBezTo>
                  <a:cubicBezTo>
                    <a:pt x="167" y="330"/>
                    <a:pt x="167" y="332"/>
                    <a:pt x="166" y="334"/>
                  </a:cubicBezTo>
                  <a:close/>
                  <a:moveTo>
                    <a:pt x="158" y="344"/>
                  </a:moveTo>
                  <a:lnTo>
                    <a:pt x="158" y="344"/>
                  </a:lnTo>
                  <a:cubicBezTo>
                    <a:pt x="157" y="345"/>
                    <a:pt x="155" y="345"/>
                    <a:pt x="154" y="344"/>
                  </a:cubicBezTo>
                  <a:cubicBezTo>
                    <a:pt x="152" y="343"/>
                    <a:pt x="152" y="341"/>
                    <a:pt x="153" y="340"/>
                  </a:cubicBezTo>
                  <a:lnTo>
                    <a:pt x="153" y="340"/>
                  </a:lnTo>
                  <a:cubicBezTo>
                    <a:pt x="154" y="338"/>
                    <a:pt x="156" y="338"/>
                    <a:pt x="158" y="339"/>
                  </a:cubicBezTo>
                  <a:cubicBezTo>
                    <a:pt x="159" y="340"/>
                    <a:pt x="159" y="342"/>
                    <a:pt x="158" y="344"/>
                  </a:cubicBezTo>
                  <a:close/>
                  <a:moveTo>
                    <a:pt x="151" y="354"/>
                  </a:moveTo>
                  <a:lnTo>
                    <a:pt x="151" y="354"/>
                  </a:lnTo>
                  <a:cubicBezTo>
                    <a:pt x="150" y="355"/>
                    <a:pt x="148" y="355"/>
                    <a:pt x="146" y="354"/>
                  </a:cubicBezTo>
                  <a:cubicBezTo>
                    <a:pt x="145" y="353"/>
                    <a:pt x="145" y="351"/>
                    <a:pt x="146" y="350"/>
                  </a:cubicBezTo>
                  <a:lnTo>
                    <a:pt x="146" y="350"/>
                  </a:lnTo>
                  <a:cubicBezTo>
                    <a:pt x="147" y="348"/>
                    <a:pt x="149" y="348"/>
                    <a:pt x="150" y="349"/>
                  </a:cubicBezTo>
                  <a:cubicBezTo>
                    <a:pt x="151" y="350"/>
                    <a:pt x="152" y="352"/>
                    <a:pt x="151" y="354"/>
                  </a:cubicBezTo>
                  <a:close/>
                  <a:moveTo>
                    <a:pt x="143" y="363"/>
                  </a:moveTo>
                  <a:lnTo>
                    <a:pt x="143" y="363"/>
                  </a:lnTo>
                  <a:cubicBezTo>
                    <a:pt x="142" y="365"/>
                    <a:pt x="140" y="365"/>
                    <a:pt x="139" y="364"/>
                  </a:cubicBezTo>
                  <a:cubicBezTo>
                    <a:pt x="137" y="363"/>
                    <a:pt x="137" y="361"/>
                    <a:pt x="138" y="360"/>
                  </a:cubicBezTo>
                  <a:lnTo>
                    <a:pt x="138" y="360"/>
                  </a:lnTo>
                  <a:cubicBezTo>
                    <a:pt x="139" y="358"/>
                    <a:pt x="141" y="358"/>
                    <a:pt x="143" y="359"/>
                  </a:cubicBezTo>
                  <a:cubicBezTo>
                    <a:pt x="144" y="360"/>
                    <a:pt x="144" y="362"/>
                    <a:pt x="143" y="363"/>
                  </a:cubicBezTo>
                  <a:close/>
                  <a:moveTo>
                    <a:pt x="135" y="373"/>
                  </a:moveTo>
                  <a:lnTo>
                    <a:pt x="135" y="373"/>
                  </a:lnTo>
                  <a:cubicBezTo>
                    <a:pt x="134" y="375"/>
                    <a:pt x="132" y="375"/>
                    <a:pt x="131" y="374"/>
                  </a:cubicBezTo>
                  <a:cubicBezTo>
                    <a:pt x="130" y="373"/>
                    <a:pt x="129" y="371"/>
                    <a:pt x="131" y="369"/>
                  </a:cubicBezTo>
                  <a:lnTo>
                    <a:pt x="131" y="369"/>
                  </a:lnTo>
                  <a:cubicBezTo>
                    <a:pt x="132" y="368"/>
                    <a:pt x="134" y="368"/>
                    <a:pt x="135" y="369"/>
                  </a:cubicBezTo>
                  <a:cubicBezTo>
                    <a:pt x="136" y="370"/>
                    <a:pt x="136" y="372"/>
                    <a:pt x="135" y="373"/>
                  </a:cubicBezTo>
                  <a:close/>
                  <a:moveTo>
                    <a:pt x="128" y="383"/>
                  </a:moveTo>
                  <a:lnTo>
                    <a:pt x="128" y="383"/>
                  </a:lnTo>
                  <a:cubicBezTo>
                    <a:pt x="127" y="385"/>
                    <a:pt x="125" y="385"/>
                    <a:pt x="123" y="384"/>
                  </a:cubicBezTo>
                  <a:cubicBezTo>
                    <a:pt x="122" y="383"/>
                    <a:pt x="122" y="381"/>
                    <a:pt x="123" y="379"/>
                  </a:cubicBezTo>
                  <a:lnTo>
                    <a:pt x="123" y="379"/>
                  </a:lnTo>
                  <a:cubicBezTo>
                    <a:pt x="124" y="378"/>
                    <a:pt x="126" y="378"/>
                    <a:pt x="127" y="379"/>
                  </a:cubicBezTo>
                  <a:cubicBezTo>
                    <a:pt x="129" y="380"/>
                    <a:pt x="129" y="382"/>
                    <a:pt x="128" y="383"/>
                  </a:cubicBezTo>
                  <a:close/>
                  <a:moveTo>
                    <a:pt x="120" y="393"/>
                  </a:moveTo>
                  <a:lnTo>
                    <a:pt x="120" y="393"/>
                  </a:lnTo>
                  <a:cubicBezTo>
                    <a:pt x="119" y="395"/>
                    <a:pt x="117" y="395"/>
                    <a:pt x="116" y="394"/>
                  </a:cubicBezTo>
                  <a:cubicBezTo>
                    <a:pt x="114" y="393"/>
                    <a:pt x="114" y="391"/>
                    <a:pt x="115" y="389"/>
                  </a:cubicBezTo>
                  <a:lnTo>
                    <a:pt x="115" y="389"/>
                  </a:lnTo>
                  <a:cubicBezTo>
                    <a:pt x="116" y="388"/>
                    <a:pt x="118" y="388"/>
                    <a:pt x="120" y="389"/>
                  </a:cubicBezTo>
                  <a:cubicBezTo>
                    <a:pt x="121" y="390"/>
                    <a:pt x="121" y="392"/>
                    <a:pt x="120" y="393"/>
                  </a:cubicBezTo>
                  <a:close/>
                  <a:moveTo>
                    <a:pt x="113" y="403"/>
                  </a:moveTo>
                  <a:lnTo>
                    <a:pt x="113" y="403"/>
                  </a:lnTo>
                  <a:cubicBezTo>
                    <a:pt x="112" y="405"/>
                    <a:pt x="110" y="405"/>
                    <a:pt x="108" y="404"/>
                  </a:cubicBezTo>
                  <a:cubicBezTo>
                    <a:pt x="107" y="403"/>
                    <a:pt x="107" y="401"/>
                    <a:pt x="108" y="399"/>
                  </a:cubicBezTo>
                  <a:lnTo>
                    <a:pt x="108" y="399"/>
                  </a:lnTo>
                  <a:cubicBezTo>
                    <a:pt x="109" y="398"/>
                    <a:pt x="111" y="398"/>
                    <a:pt x="112" y="399"/>
                  </a:cubicBezTo>
                  <a:cubicBezTo>
                    <a:pt x="114" y="400"/>
                    <a:pt x="114" y="402"/>
                    <a:pt x="113" y="403"/>
                  </a:cubicBezTo>
                  <a:close/>
                  <a:moveTo>
                    <a:pt x="105" y="413"/>
                  </a:moveTo>
                  <a:lnTo>
                    <a:pt x="105" y="413"/>
                  </a:lnTo>
                  <a:cubicBezTo>
                    <a:pt x="104" y="415"/>
                    <a:pt x="102" y="415"/>
                    <a:pt x="101" y="414"/>
                  </a:cubicBezTo>
                  <a:cubicBezTo>
                    <a:pt x="99" y="413"/>
                    <a:pt x="99" y="411"/>
                    <a:pt x="100" y="409"/>
                  </a:cubicBezTo>
                  <a:lnTo>
                    <a:pt x="100" y="409"/>
                  </a:lnTo>
                  <a:cubicBezTo>
                    <a:pt x="101" y="408"/>
                    <a:pt x="103" y="408"/>
                    <a:pt x="105" y="409"/>
                  </a:cubicBezTo>
                  <a:cubicBezTo>
                    <a:pt x="106" y="410"/>
                    <a:pt x="106" y="412"/>
                    <a:pt x="105" y="413"/>
                  </a:cubicBezTo>
                  <a:close/>
                  <a:moveTo>
                    <a:pt x="97" y="423"/>
                  </a:moveTo>
                  <a:lnTo>
                    <a:pt x="97" y="423"/>
                  </a:lnTo>
                  <a:cubicBezTo>
                    <a:pt x="96" y="424"/>
                    <a:pt x="94" y="425"/>
                    <a:pt x="93" y="424"/>
                  </a:cubicBezTo>
                  <a:cubicBezTo>
                    <a:pt x="92" y="423"/>
                    <a:pt x="92" y="421"/>
                    <a:pt x="93" y="419"/>
                  </a:cubicBezTo>
                  <a:lnTo>
                    <a:pt x="93" y="419"/>
                  </a:lnTo>
                  <a:cubicBezTo>
                    <a:pt x="94" y="418"/>
                    <a:pt x="96" y="418"/>
                    <a:pt x="97" y="419"/>
                  </a:cubicBezTo>
                  <a:cubicBezTo>
                    <a:pt x="98" y="420"/>
                    <a:pt x="99" y="422"/>
                    <a:pt x="97" y="423"/>
                  </a:cubicBezTo>
                  <a:close/>
                  <a:moveTo>
                    <a:pt x="90" y="433"/>
                  </a:moveTo>
                  <a:lnTo>
                    <a:pt x="90" y="433"/>
                  </a:lnTo>
                  <a:cubicBezTo>
                    <a:pt x="89" y="434"/>
                    <a:pt x="87" y="435"/>
                    <a:pt x="85" y="434"/>
                  </a:cubicBezTo>
                  <a:cubicBezTo>
                    <a:pt x="84" y="432"/>
                    <a:pt x="84" y="430"/>
                    <a:pt x="85" y="429"/>
                  </a:cubicBezTo>
                  <a:lnTo>
                    <a:pt x="85" y="429"/>
                  </a:lnTo>
                  <a:cubicBezTo>
                    <a:pt x="86" y="428"/>
                    <a:pt x="88" y="428"/>
                    <a:pt x="89" y="429"/>
                  </a:cubicBezTo>
                  <a:cubicBezTo>
                    <a:pt x="91" y="430"/>
                    <a:pt x="91" y="432"/>
                    <a:pt x="90" y="433"/>
                  </a:cubicBezTo>
                  <a:close/>
                  <a:moveTo>
                    <a:pt x="82" y="443"/>
                  </a:moveTo>
                  <a:lnTo>
                    <a:pt x="82" y="443"/>
                  </a:lnTo>
                  <a:cubicBezTo>
                    <a:pt x="81" y="444"/>
                    <a:pt x="79" y="445"/>
                    <a:pt x="78" y="443"/>
                  </a:cubicBezTo>
                  <a:cubicBezTo>
                    <a:pt x="77" y="442"/>
                    <a:pt x="76" y="440"/>
                    <a:pt x="77" y="439"/>
                  </a:cubicBezTo>
                  <a:lnTo>
                    <a:pt x="77" y="439"/>
                  </a:lnTo>
                  <a:cubicBezTo>
                    <a:pt x="78" y="438"/>
                    <a:pt x="80" y="438"/>
                    <a:pt x="82" y="439"/>
                  </a:cubicBezTo>
                  <a:cubicBezTo>
                    <a:pt x="83" y="440"/>
                    <a:pt x="83" y="442"/>
                    <a:pt x="82" y="443"/>
                  </a:cubicBezTo>
                  <a:close/>
                  <a:moveTo>
                    <a:pt x="75" y="453"/>
                  </a:moveTo>
                  <a:lnTo>
                    <a:pt x="75" y="453"/>
                  </a:lnTo>
                  <a:cubicBezTo>
                    <a:pt x="74" y="454"/>
                    <a:pt x="72" y="454"/>
                    <a:pt x="70" y="453"/>
                  </a:cubicBezTo>
                  <a:cubicBezTo>
                    <a:pt x="69" y="452"/>
                    <a:pt x="69" y="450"/>
                    <a:pt x="70" y="449"/>
                  </a:cubicBezTo>
                  <a:lnTo>
                    <a:pt x="70" y="449"/>
                  </a:lnTo>
                  <a:cubicBezTo>
                    <a:pt x="71" y="448"/>
                    <a:pt x="73" y="447"/>
                    <a:pt x="74" y="449"/>
                  </a:cubicBezTo>
                  <a:cubicBezTo>
                    <a:pt x="76" y="450"/>
                    <a:pt x="76" y="452"/>
                    <a:pt x="75" y="453"/>
                  </a:cubicBezTo>
                  <a:close/>
                  <a:moveTo>
                    <a:pt x="67" y="463"/>
                  </a:moveTo>
                  <a:lnTo>
                    <a:pt x="67" y="463"/>
                  </a:lnTo>
                  <a:cubicBezTo>
                    <a:pt x="66" y="464"/>
                    <a:pt x="64" y="464"/>
                    <a:pt x="63" y="463"/>
                  </a:cubicBezTo>
                  <a:cubicBezTo>
                    <a:pt x="61" y="462"/>
                    <a:pt x="61" y="460"/>
                    <a:pt x="62" y="459"/>
                  </a:cubicBezTo>
                  <a:lnTo>
                    <a:pt x="62" y="459"/>
                  </a:lnTo>
                  <a:cubicBezTo>
                    <a:pt x="63" y="458"/>
                    <a:pt x="65" y="457"/>
                    <a:pt x="67" y="458"/>
                  </a:cubicBezTo>
                  <a:cubicBezTo>
                    <a:pt x="68" y="460"/>
                    <a:pt x="68" y="462"/>
                    <a:pt x="67" y="463"/>
                  </a:cubicBezTo>
                  <a:close/>
                  <a:moveTo>
                    <a:pt x="60" y="473"/>
                  </a:moveTo>
                  <a:lnTo>
                    <a:pt x="60" y="473"/>
                  </a:lnTo>
                  <a:cubicBezTo>
                    <a:pt x="58" y="474"/>
                    <a:pt x="56" y="474"/>
                    <a:pt x="55" y="473"/>
                  </a:cubicBezTo>
                  <a:cubicBezTo>
                    <a:pt x="54" y="472"/>
                    <a:pt x="54" y="470"/>
                    <a:pt x="55" y="469"/>
                  </a:cubicBezTo>
                  <a:lnTo>
                    <a:pt x="55" y="469"/>
                  </a:lnTo>
                  <a:cubicBezTo>
                    <a:pt x="56" y="468"/>
                    <a:pt x="58" y="467"/>
                    <a:pt x="59" y="468"/>
                  </a:cubicBezTo>
                  <a:cubicBezTo>
                    <a:pt x="60" y="469"/>
                    <a:pt x="61" y="471"/>
                    <a:pt x="60" y="473"/>
                  </a:cubicBezTo>
                  <a:close/>
                  <a:moveTo>
                    <a:pt x="52" y="483"/>
                  </a:moveTo>
                  <a:lnTo>
                    <a:pt x="52" y="483"/>
                  </a:lnTo>
                  <a:cubicBezTo>
                    <a:pt x="51" y="484"/>
                    <a:pt x="49" y="484"/>
                    <a:pt x="48" y="483"/>
                  </a:cubicBezTo>
                  <a:cubicBezTo>
                    <a:pt x="46" y="482"/>
                    <a:pt x="46" y="480"/>
                    <a:pt x="47" y="479"/>
                  </a:cubicBezTo>
                  <a:lnTo>
                    <a:pt x="47" y="479"/>
                  </a:lnTo>
                  <a:cubicBezTo>
                    <a:pt x="48" y="477"/>
                    <a:pt x="50" y="477"/>
                    <a:pt x="51" y="478"/>
                  </a:cubicBezTo>
                  <a:cubicBezTo>
                    <a:pt x="53" y="479"/>
                    <a:pt x="53" y="481"/>
                    <a:pt x="52" y="483"/>
                  </a:cubicBezTo>
                  <a:close/>
                  <a:moveTo>
                    <a:pt x="44" y="493"/>
                  </a:moveTo>
                  <a:lnTo>
                    <a:pt x="44" y="493"/>
                  </a:lnTo>
                  <a:cubicBezTo>
                    <a:pt x="43" y="494"/>
                    <a:pt x="41" y="494"/>
                    <a:pt x="40" y="493"/>
                  </a:cubicBezTo>
                  <a:cubicBezTo>
                    <a:pt x="39" y="492"/>
                    <a:pt x="38" y="490"/>
                    <a:pt x="39" y="489"/>
                  </a:cubicBezTo>
                  <a:lnTo>
                    <a:pt x="39" y="489"/>
                  </a:lnTo>
                  <a:cubicBezTo>
                    <a:pt x="41" y="487"/>
                    <a:pt x="43" y="487"/>
                    <a:pt x="44" y="488"/>
                  </a:cubicBezTo>
                  <a:cubicBezTo>
                    <a:pt x="45" y="489"/>
                    <a:pt x="45" y="491"/>
                    <a:pt x="44" y="493"/>
                  </a:cubicBezTo>
                  <a:close/>
                  <a:moveTo>
                    <a:pt x="37" y="503"/>
                  </a:moveTo>
                  <a:lnTo>
                    <a:pt x="37" y="503"/>
                  </a:lnTo>
                  <a:cubicBezTo>
                    <a:pt x="36" y="504"/>
                    <a:pt x="34" y="504"/>
                    <a:pt x="32" y="503"/>
                  </a:cubicBezTo>
                  <a:cubicBezTo>
                    <a:pt x="31" y="502"/>
                    <a:pt x="31" y="500"/>
                    <a:pt x="32" y="499"/>
                  </a:cubicBezTo>
                  <a:lnTo>
                    <a:pt x="32" y="499"/>
                  </a:lnTo>
                  <a:cubicBezTo>
                    <a:pt x="33" y="497"/>
                    <a:pt x="35" y="497"/>
                    <a:pt x="36" y="498"/>
                  </a:cubicBezTo>
                  <a:cubicBezTo>
                    <a:pt x="38" y="499"/>
                    <a:pt x="38" y="501"/>
                    <a:pt x="37" y="503"/>
                  </a:cubicBezTo>
                  <a:close/>
                  <a:moveTo>
                    <a:pt x="29" y="513"/>
                  </a:moveTo>
                  <a:lnTo>
                    <a:pt x="29" y="513"/>
                  </a:lnTo>
                  <a:cubicBezTo>
                    <a:pt x="28" y="514"/>
                    <a:pt x="26" y="514"/>
                    <a:pt x="25" y="513"/>
                  </a:cubicBezTo>
                  <a:cubicBezTo>
                    <a:pt x="23" y="512"/>
                    <a:pt x="23" y="510"/>
                    <a:pt x="24" y="509"/>
                  </a:cubicBezTo>
                  <a:lnTo>
                    <a:pt x="24" y="509"/>
                  </a:lnTo>
                  <a:cubicBezTo>
                    <a:pt x="25" y="507"/>
                    <a:pt x="27" y="507"/>
                    <a:pt x="29" y="508"/>
                  </a:cubicBezTo>
                  <a:cubicBezTo>
                    <a:pt x="30" y="509"/>
                    <a:pt x="30" y="511"/>
                    <a:pt x="29" y="513"/>
                  </a:cubicBezTo>
                  <a:close/>
                  <a:moveTo>
                    <a:pt x="22" y="523"/>
                  </a:moveTo>
                  <a:lnTo>
                    <a:pt x="22" y="523"/>
                  </a:lnTo>
                  <a:cubicBezTo>
                    <a:pt x="21" y="524"/>
                    <a:pt x="19" y="524"/>
                    <a:pt x="17" y="523"/>
                  </a:cubicBezTo>
                  <a:cubicBezTo>
                    <a:pt x="16" y="522"/>
                    <a:pt x="16" y="520"/>
                    <a:pt x="17" y="519"/>
                  </a:cubicBezTo>
                  <a:lnTo>
                    <a:pt x="17" y="519"/>
                  </a:lnTo>
                  <a:cubicBezTo>
                    <a:pt x="18" y="517"/>
                    <a:pt x="20" y="517"/>
                    <a:pt x="21" y="518"/>
                  </a:cubicBezTo>
                  <a:cubicBezTo>
                    <a:pt x="22" y="519"/>
                    <a:pt x="23" y="521"/>
                    <a:pt x="22" y="523"/>
                  </a:cubicBezTo>
                  <a:close/>
                  <a:moveTo>
                    <a:pt x="14" y="532"/>
                  </a:moveTo>
                  <a:lnTo>
                    <a:pt x="14" y="532"/>
                  </a:lnTo>
                  <a:cubicBezTo>
                    <a:pt x="13" y="534"/>
                    <a:pt x="11" y="534"/>
                    <a:pt x="10" y="533"/>
                  </a:cubicBezTo>
                  <a:cubicBezTo>
                    <a:pt x="8" y="532"/>
                    <a:pt x="8" y="530"/>
                    <a:pt x="9" y="529"/>
                  </a:cubicBezTo>
                  <a:lnTo>
                    <a:pt x="9" y="529"/>
                  </a:lnTo>
                  <a:cubicBezTo>
                    <a:pt x="10" y="527"/>
                    <a:pt x="12" y="527"/>
                    <a:pt x="14" y="528"/>
                  </a:cubicBezTo>
                  <a:cubicBezTo>
                    <a:pt x="15" y="529"/>
                    <a:pt x="15" y="531"/>
                    <a:pt x="14" y="532"/>
                  </a:cubicBezTo>
                  <a:close/>
                  <a:moveTo>
                    <a:pt x="6" y="542"/>
                  </a:moveTo>
                  <a:lnTo>
                    <a:pt x="6" y="542"/>
                  </a:lnTo>
                  <a:cubicBezTo>
                    <a:pt x="5" y="544"/>
                    <a:pt x="3" y="544"/>
                    <a:pt x="2" y="543"/>
                  </a:cubicBezTo>
                  <a:cubicBezTo>
                    <a:pt x="1" y="542"/>
                    <a:pt x="0" y="540"/>
                    <a:pt x="2" y="538"/>
                  </a:cubicBezTo>
                  <a:lnTo>
                    <a:pt x="2" y="538"/>
                  </a:lnTo>
                  <a:cubicBezTo>
                    <a:pt x="3" y="537"/>
                    <a:pt x="5" y="537"/>
                    <a:pt x="6" y="538"/>
                  </a:cubicBezTo>
                  <a:cubicBezTo>
                    <a:pt x="7" y="539"/>
                    <a:pt x="7" y="541"/>
                    <a:pt x="6" y="54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16" name="Freeform 1103"/>
            <p:cNvSpPr>
              <a:spLocks noEditPoints="1"/>
            </p:cNvSpPr>
            <p:nvPr/>
          </p:nvSpPr>
          <p:spPr bwMode="auto">
            <a:xfrm>
              <a:off x="3841" y="2144"/>
              <a:ext cx="194" cy="214"/>
            </a:xfrm>
            <a:custGeom>
              <a:avLst/>
              <a:gdLst>
                <a:gd name="T0" fmla="*/ 252 w 258"/>
                <a:gd name="T1" fmla="*/ 1 h 335"/>
                <a:gd name="T2" fmla="*/ 249 w 258"/>
                <a:gd name="T3" fmla="*/ 15 h 335"/>
                <a:gd name="T4" fmla="*/ 244 w 258"/>
                <a:gd name="T5" fmla="*/ 11 h 335"/>
                <a:gd name="T6" fmla="*/ 241 w 258"/>
                <a:gd name="T7" fmla="*/ 25 h 335"/>
                <a:gd name="T8" fmla="*/ 241 w 258"/>
                <a:gd name="T9" fmla="*/ 21 h 335"/>
                <a:gd name="T10" fmla="*/ 229 w 258"/>
                <a:gd name="T11" fmla="*/ 36 h 335"/>
                <a:gd name="T12" fmla="*/ 234 w 258"/>
                <a:gd name="T13" fmla="*/ 35 h 335"/>
                <a:gd name="T14" fmla="*/ 221 w 258"/>
                <a:gd name="T15" fmla="*/ 41 h 335"/>
                <a:gd name="T16" fmla="*/ 219 w 258"/>
                <a:gd name="T17" fmla="*/ 55 h 335"/>
                <a:gd name="T18" fmla="*/ 214 w 258"/>
                <a:gd name="T19" fmla="*/ 51 h 335"/>
                <a:gd name="T20" fmla="*/ 211 w 258"/>
                <a:gd name="T21" fmla="*/ 65 h 335"/>
                <a:gd name="T22" fmla="*/ 211 w 258"/>
                <a:gd name="T23" fmla="*/ 60 h 335"/>
                <a:gd name="T24" fmla="*/ 199 w 258"/>
                <a:gd name="T25" fmla="*/ 75 h 335"/>
                <a:gd name="T26" fmla="*/ 203 w 258"/>
                <a:gd name="T27" fmla="*/ 75 h 335"/>
                <a:gd name="T28" fmla="*/ 191 w 258"/>
                <a:gd name="T29" fmla="*/ 81 h 335"/>
                <a:gd name="T30" fmla="*/ 188 w 258"/>
                <a:gd name="T31" fmla="*/ 95 h 335"/>
                <a:gd name="T32" fmla="*/ 183 w 258"/>
                <a:gd name="T33" fmla="*/ 91 h 335"/>
                <a:gd name="T34" fmla="*/ 181 w 258"/>
                <a:gd name="T35" fmla="*/ 105 h 335"/>
                <a:gd name="T36" fmla="*/ 180 w 258"/>
                <a:gd name="T37" fmla="*/ 100 h 335"/>
                <a:gd name="T38" fmla="*/ 169 w 258"/>
                <a:gd name="T39" fmla="*/ 115 h 335"/>
                <a:gd name="T40" fmla="*/ 173 w 258"/>
                <a:gd name="T41" fmla="*/ 115 h 335"/>
                <a:gd name="T42" fmla="*/ 161 w 258"/>
                <a:gd name="T43" fmla="*/ 121 h 335"/>
                <a:gd name="T44" fmla="*/ 158 w 258"/>
                <a:gd name="T45" fmla="*/ 134 h 335"/>
                <a:gd name="T46" fmla="*/ 153 w 258"/>
                <a:gd name="T47" fmla="*/ 130 h 335"/>
                <a:gd name="T48" fmla="*/ 150 w 258"/>
                <a:gd name="T49" fmla="*/ 144 h 335"/>
                <a:gd name="T50" fmla="*/ 150 w 258"/>
                <a:gd name="T51" fmla="*/ 140 h 335"/>
                <a:gd name="T52" fmla="*/ 138 w 258"/>
                <a:gd name="T53" fmla="*/ 155 h 335"/>
                <a:gd name="T54" fmla="*/ 143 w 258"/>
                <a:gd name="T55" fmla="*/ 154 h 335"/>
                <a:gd name="T56" fmla="*/ 130 w 258"/>
                <a:gd name="T57" fmla="*/ 160 h 335"/>
                <a:gd name="T58" fmla="*/ 127 w 258"/>
                <a:gd name="T59" fmla="*/ 174 h 335"/>
                <a:gd name="T60" fmla="*/ 123 w 258"/>
                <a:gd name="T61" fmla="*/ 170 h 335"/>
                <a:gd name="T62" fmla="*/ 120 w 258"/>
                <a:gd name="T63" fmla="*/ 184 h 335"/>
                <a:gd name="T64" fmla="*/ 119 w 258"/>
                <a:gd name="T65" fmla="*/ 180 h 335"/>
                <a:gd name="T66" fmla="*/ 108 w 258"/>
                <a:gd name="T67" fmla="*/ 194 h 335"/>
                <a:gd name="T68" fmla="*/ 112 w 258"/>
                <a:gd name="T69" fmla="*/ 194 h 335"/>
                <a:gd name="T70" fmla="*/ 100 w 258"/>
                <a:gd name="T71" fmla="*/ 200 h 335"/>
                <a:gd name="T72" fmla="*/ 97 w 258"/>
                <a:gd name="T73" fmla="*/ 214 h 335"/>
                <a:gd name="T74" fmla="*/ 92 w 258"/>
                <a:gd name="T75" fmla="*/ 210 h 335"/>
                <a:gd name="T76" fmla="*/ 89 w 258"/>
                <a:gd name="T77" fmla="*/ 224 h 335"/>
                <a:gd name="T78" fmla="*/ 89 w 258"/>
                <a:gd name="T79" fmla="*/ 219 h 335"/>
                <a:gd name="T80" fmla="*/ 77 w 258"/>
                <a:gd name="T81" fmla="*/ 234 h 335"/>
                <a:gd name="T82" fmla="*/ 82 w 258"/>
                <a:gd name="T83" fmla="*/ 234 h 335"/>
                <a:gd name="T84" fmla="*/ 69 w 258"/>
                <a:gd name="T85" fmla="*/ 240 h 335"/>
                <a:gd name="T86" fmla="*/ 67 w 258"/>
                <a:gd name="T87" fmla="*/ 254 h 335"/>
                <a:gd name="T88" fmla="*/ 62 w 258"/>
                <a:gd name="T89" fmla="*/ 250 h 335"/>
                <a:gd name="T90" fmla="*/ 59 w 258"/>
                <a:gd name="T91" fmla="*/ 264 h 335"/>
                <a:gd name="T92" fmla="*/ 59 w 258"/>
                <a:gd name="T93" fmla="*/ 259 h 335"/>
                <a:gd name="T94" fmla="*/ 47 w 258"/>
                <a:gd name="T95" fmla="*/ 274 h 335"/>
                <a:gd name="T96" fmla="*/ 51 w 258"/>
                <a:gd name="T97" fmla="*/ 273 h 335"/>
                <a:gd name="T98" fmla="*/ 39 w 258"/>
                <a:gd name="T99" fmla="*/ 279 h 335"/>
                <a:gd name="T100" fmla="*/ 36 w 258"/>
                <a:gd name="T101" fmla="*/ 293 h 335"/>
                <a:gd name="T102" fmla="*/ 31 w 258"/>
                <a:gd name="T103" fmla="*/ 289 h 335"/>
                <a:gd name="T104" fmla="*/ 29 w 258"/>
                <a:gd name="T105" fmla="*/ 303 h 335"/>
                <a:gd name="T106" fmla="*/ 28 w 258"/>
                <a:gd name="T107" fmla="*/ 299 h 335"/>
                <a:gd name="T108" fmla="*/ 17 w 258"/>
                <a:gd name="T109" fmla="*/ 314 h 335"/>
                <a:gd name="T110" fmla="*/ 21 w 258"/>
                <a:gd name="T111" fmla="*/ 313 h 335"/>
                <a:gd name="T112" fmla="*/ 9 w 258"/>
                <a:gd name="T113" fmla="*/ 319 h 335"/>
                <a:gd name="T114" fmla="*/ 6 w 258"/>
                <a:gd name="T115" fmla="*/ 333 h 335"/>
                <a:gd name="T116" fmla="*/ 1 w 258"/>
                <a:gd name="T117" fmla="*/ 3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257" y="5"/>
                  </a:moveTo>
                  <a:lnTo>
                    <a:pt x="257" y="5"/>
                  </a:lnTo>
                  <a:cubicBezTo>
                    <a:pt x="256" y="7"/>
                    <a:pt x="254" y="7"/>
                    <a:pt x="252" y="6"/>
                  </a:cubicBezTo>
                  <a:cubicBezTo>
                    <a:pt x="251" y="5"/>
                    <a:pt x="251" y="3"/>
                    <a:pt x="252" y="1"/>
                  </a:cubicBezTo>
                  <a:lnTo>
                    <a:pt x="252" y="1"/>
                  </a:lnTo>
                  <a:cubicBezTo>
                    <a:pt x="253" y="0"/>
                    <a:pt x="255" y="0"/>
                    <a:pt x="256" y="1"/>
                  </a:cubicBezTo>
                  <a:cubicBezTo>
                    <a:pt x="257" y="2"/>
                    <a:pt x="258" y="4"/>
                    <a:pt x="257" y="5"/>
                  </a:cubicBezTo>
                  <a:close/>
                  <a:moveTo>
                    <a:pt x="249" y="15"/>
                  </a:moveTo>
                  <a:lnTo>
                    <a:pt x="249" y="15"/>
                  </a:lnTo>
                  <a:cubicBezTo>
                    <a:pt x="248" y="17"/>
                    <a:pt x="246" y="17"/>
                    <a:pt x="245" y="16"/>
                  </a:cubicBezTo>
                  <a:cubicBezTo>
                    <a:pt x="243" y="15"/>
                    <a:pt x="243" y="13"/>
                    <a:pt x="244" y="11"/>
                  </a:cubicBezTo>
                  <a:lnTo>
                    <a:pt x="244" y="11"/>
                  </a:lnTo>
                  <a:cubicBezTo>
                    <a:pt x="245" y="10"/>
                    <a:pt x="247" y="10"/>
                    <a:pt x="249" y="11"/>
                  </a:cubicBezTo>
                  <a:cubicBezTo>
                    <a:pt x="250" y="12"/>
                    <a:pt x="250" y="14"/>
                    <a:pt x="249" y="15"/>
                  </a:cubicBezTo>
                  <a:close/>
                  <a:moveTo>
                    <a:pt x="241" y="25"/>
                  </a:moveTo>
                  <a:lnTo>
                    <a:pt x="241" y="25"/>
                  </a:lnTo>
                  <a:cubicBezTo>
                    <a:pt x="240" y="26"/>
                    <a:pt x="238" y="27"/>
                    <a:pt x="237" y="26"/>
                  </a:cubicBezTo>
                  <a:cubicBezTo>
                    <a:pt x="236" y="25"/>
                    <a:pt x="235" y="23"/>
                    <a:pt x="237" y="21"/>
                  </a:cubicBezTo>
                  <a:lnTo>
                    <a:pt x="237" y="21"/>
                  </a:lnTo>
                  <a:cubicBezTo>
                    <a:pt x="238" y="20"/>
                    <a:pt x="240" y="20"/>
                    <a:pt x="241" y="21"/>
                  </a:cubicBezTo>
                  <a:cubicBezTo>
                    <a:pt x="242" y="22"/>
                    <a:pt x="242" y="24"/>
                    <a:pt x="241" y="25"/>
                  </a:cubicBezTo>
                  <a:close/>
                  <a:moveTo>
                    <a:pt x="234" y="35"/>
                  </a:moveTo>
                  <a:lnTo>
                    <a:pt x="234" y="35"/>
                  </a:lnTo>
                  <a:cubicBezTo>
                    <a:pt x="233" y="36"/>
                    <a:pt x="231" y="37"/>
                    <a:pt x="229" y="36"/>
                  </a:cubicBezTo>
                  <a:cubicBezTo>
                    <a:pt x="228" y="34"/>
                    <a:pt x="228" y="32"/>
                    <a:pt x="229" y="31"/>
                  </a:cubicBezTo>
                  <a:lnTo>
                    <a:pt x="229" y="31"/>
                  </a:lnTo>
                  <a:cubicBezTo>
                    <a:pt x="230" y="30"/>
                    <a:pt x="232" y="30"/>
                    <a:pt x="233" y="31"/>
                  </a:cubicBezTo>
                  <a:cubicBezTo>
                    <a:pt x="235" y="32"/>
                    <a:pt x="235" y="34"/>
                    <a:pt x="234" y="35"/>
                  </a:cubicBezTo>
                  <a:close/>
                  <a:moveTo>
                    <a:pt x="226" y="45"/>
                  </a:moveTo>
                  <a:lnTo>
                    <a:pt x="226" y="45"/>
                  </a:lnTo>
                  <a:cubicBezTo>
                    <a:pt x="225" y="46"/>
                    <a:pt x="223" y="47"/>
                    <a:pt x="222" y="45"/>
                  </a:cubicBezTo>
                  <a:cubicBezTo>
                    <a:pt x="220" y="44"/>
                    <a:pt x="220" y="42"/>
                    <a:pt x="221" y="41"/>
                  </a:cubicBezTo>
                  <a:lnTo>
                    <a:pt x="221" y="41"/>
                  </a:lnTo>
                  <a:cubicBezTo>
                    <a:pt x="222" y="40"/>
                    <a:pt x="224" y="40"/>
                    <a:pt x="226" y="41"/>
                  </a:cubicBezTo>
                  <a:cubicBezTo>
                    <a:pt x="227" y="42"/>
                    <a:pt x="227" y="44"/>
                    <a:pt x="226" y="45"/>
                  </a:cubicBezTo>
                  <a:close/>
                  <a:moveTo>
                    <a:pt x="219" y="55"/>
                  </a:moveTo>
                  <a:lnTo>
                    <a:pt x="219" y="55"/>
                  </a:lnTo>
                  <a:cubicBezTo>
                    <a:pt x="218" y="56"/>
                    <a:pt x="216" y="56"/>
                    <a:pt x="214" y="55"/>
                  </a:cubicBezTo>
                  <a:cubicBezTo>
                    <a:pt x="213" y="54"/>
                    <a:pt x="213" y="52"/>
                    <a:pt x="214" y="51"/>
                  </a:cubicBezTo>
                  <a:lnTo>
                    <a:pt x="214" y="51"/>
                  </a:lnTo>
                  <a:cubicBezTo>
                    <a:pt x="215" y="50"/>
                    <a:pt x="217" y="49"/>
                    <a:pt x="218" y="51"/>
                  </a:cubicBezTo>
                  <a:cubicBezTo>
                    <a:pt x="219" y="52"/>
                    <a:pt x="220" y="54"/>
                    <a:pt x="219" y="55"/>
                  </a:cubicBezTo>
                  <a:close/>
                  <a:moveTo>
                    <a:pt x="211" y="65"/>
                  </a:moveTo>
                  <a:lnTo>
                    <a:pt x="211" y="65"/>
                  </a:lnTo>
                  <a:cubicBezTo>
                    <a:pt x="210" y="66"/>
                    <a:pt x="208" y="66"/>
                    <a:pt x="207" y="65"/>
                  </a:cubicBezTo>
                  <a:cubicBezTo>
                    <a:pt x="205" y="64"/>
                    <a:pt x="205" y="62"/>
                    <a:pt x="206" y="61"/>
                  </a:cubicBezTo>
                  <a:lnTo>
                    <a:pt x="206" y="61"/>
                  </a:lnTo>
                  <a:cubicBezTo>
                    <a:pt x="207" y="60"/>
                    <a:pt x="209" y="59"/>
                    <a:pt x="211" y="60"/>
                  </a:cubicBezTo>
                  <a:cubicBezTo>
                    <a:pt x="212" y="62"/>
                    <a:pt x="212" y="63"/>
                    <a:pt x="211" y="65"/>
                  </a:cubicBezTo>
                  <a:close/>
                  <a:moveTo>
                    <a:pt x="203" y="75"/>
                  </a:moveTo>
                  <a:lnTo>
                    <a:pt x="203" y="75"/>
                  </a:lnTo>
                  <a:cubicBezTo>
                    <a:pt x="202" y="76"/>
                    <a:pt x="200" y="76"/>
                    <a:pt x="199" y="75"/>
                  </a:cubicBezTo>
                  <a:cubicBezTo>
                    <a:pt x="198" y="74"/>
                    <a:pt x="197" y="72"/>
                    <a:pt x="199" y="71"/>
                  </a:cubicBezTo>
                  <a:lnTo>
                    <a:pt x="199" y="71"/>
                  </a:lnTo>
                  <a:cubicBezTo>
                    <a:pt x="200" y="70"/>
                    <a:pt x="202" y="69"/>
                    <a:pt x="203" y="70"/>
                  </a:cubicBezTo>
                  <a:cubicBezTo>
                    <a:pt x="204" y="71"/>
                    <a:pt x="204" y="73"/>
                    <a:pt x="203" y="75"/>
                  </a:cubicBezTo>
                  <a:close/>
                  <a:moveTo>
                    <a:pt x="196" y="85"/>
                  </a:moveTo>
                  <a:lnTo>
                    <a:pt x="196" y="85"/>
                  </a:lnTo>
                  <a:cubicBezTo>
                    <a:pt x="195" y="86"/>
                    <a:pt x="193" y="86"/>
                    <a:pt x="191" y="85"/>
                  </a:cubicBezTo>
                  <a:cubicBezTo>
                    <a:pt x="190" y="84"/>
                    <a:pt x="190" y="82"/>
                    <a:pt x="191" y="81"/>
                  </a:cubicBezTo>
                  <a:lnTo>
                    <a:pt x="191" y="81"/>
                  </a:lnTo>
                  <a:cubicBezTo>
                    <a:pt x="192" y="79"/>
                    <a:pt x="194" y="79"/>
                    <a:pt x="195" y="80"/>
                  </a:cubicBezTo>
                  <a:cubicBezTo>
                    <a:pt x="197" y="81"/>
                    <a:pt x="197" y="83"/>
                    <a:pt x="196" y="85"/>
                  </a:cubicBezTo>
                  <a:close/>
                  <a:moveTo>
                    <a:pt x="188" y="95"/>
                  </a:moveTo>
                  <a:lnTo>
                    <a:pt x="188" y="95"/>
                  </a:lnTo>
                  <a:cubicBezTo>
                    <a:pt x="187" y="96"/>
                    <a:pt x="185" y="96"/>
                    <a:pt x="184" y="95"/>
                  </a:cubicBezTo>
                  <a:cubicBezTo>
                    <a:pt x="182" y="94"/>
                    <a:pt x="182" y="92"/>
                    <a:pt x="183" y="91"/>
                  </a:cubicBezTo>
                  <a:lnTo>
                    <a:pt x="183" y="91"/>
                  </a:lnTo>
                  <a:cubicBezTo>
                    <a:pt x="184" y="89"/>
                    <a:pt x="186" y="89"/>
                    <a:pt x="188" y="90"/>
                  </a:cubicBezTo>
                  <a:cubicBezTo>
                    <a:pt x="189" y="91"/>
                    <a:pt x="189" y="93"/>
                    <a:pt x="188" y="95"/>
                  </a:cubicBezTo>
                  <a:close/>
                  <a:moveTo>
                    <a:pt x="181" y="105"/>
                  </a:moveTo>
                  <a:lnTo>
                    <a:pt x="181" y="105"/>
                  </a:lnTo>
                  <a:cubicBezTo>
                    <a:pt x="180" y="106"/>
                    <a:pt x="178" y="106"/>
                    <a:pt x="176" y="105"/>
                  </a:cubicBezTo>
                  <a:cubicBezTo>
                    <a:pt x="175" y="104"/>
                    <a:pt x="175" y="102"/>
                    <a:pt x="176" y="101"/>
                  </a:cubicBezTo>
                  <a:lnTo>
                    <a:pt x="176" y="101"/>
                  </a:lnTo>
                  <a:cubicBezTo>
                    <a:pt x="177" y="99"/>
                    <a:pt x="179" y="99"/>
                    <a:pt x="180" y="100"/>
                  </a:cubicBezTo>
                  <a:cubicBezTo>
                    <a:pt x="181" y="101"/>
                    <a:pt x="182" y="103"/>
                    <a:pt x="181" y="105"/>
                  </a:cubicBezTo>
                  <a:close/>
                  <a:moveTo>
                    <a:pt x="173" y="115"/>
                  </a:moveTo>
                  <a:lnTo>
                    <a:pt x="173" y="115"/>
                  </a:lnTo>
                  <a:cubicBezTo>
                    <a:pt x="172" y="116"/>
                    <a:pt x="170" y="116"/>
                    <a:pt x="169" y="115"/>
                  </a:cubicBezTo>
                  <a:cubicBezTo>
                    <a:pt x="167" y="114"/>
                    <a:pt x="167" y="112"/>
                    <a:pt x="168" y="111"/>
                  </a:cubicBezTo>
                  <a:lnTo>
                    <a:pt x="168" y="111"/>
                  </a:lnTo>
                  <a:cubicBezTo>
                    <a:pt x="169" y="109"/>
                    <a:pt x="171" y="109"/>
                    <a:pt x="173" y="110"/>
                  </a:cubicBezTo>
                  <a:cubicBezTo>
                    <a:pt x="174" y="111"/>
                    <a:pt x="174" y="113"/>
                    <a:pt x="173" y="115"/>
                  </a:cubicBezTo>
                  <a:close/>
                  <a:moveTo>
                    <a:pt x="165" y="124"/>
                  </a:moveTo>
                  <a:lnTo>
                    <a:pt x="165" y="124"/>
                  </a:lnTo>
                  <a:cubicBezTo>
                    <a:pt x="164" y="126"/>
                    <a:pt x="162" y="126"/>
                    <a:pt x="161" y="125"/>
                  </a:cubicBezTo>
                  <a:cubicBezTo>
                    <a:pt x="160" y="124"/>
                    <a:pt x="159" y="122"/>
                    <a:pt x="161" y="121"/>
                  </a:cubicBezTo>
                  <a:lnTo>
                    <a:pt x="161" y="121"/>
                  </a:lnTo>
                  <a:cubicBezTo>
                    <a:pt x="162" y="119"/>
                    <a:pt x="164" y="119"/>
                    <a:pt x="165" y="120"/>
                  </a:cubicBezTo>
                  <a:cubicBezTo>
                    <a:pt x="166" y="121"/>
                    <a:pt x="167" y="123"/>
                    <a:pt x="165" y="124"/>
                  </a:cubicBezTo>
                  <a:close/>
                  <a:moveTo>
                    <a:pt x="158" y="134"/>
                  </a:moveTo>
                  <a:lnTo>
                    <a:pt x="158" y="134"/>
                  </a:lnTo>
                  <a:cubicBezTo>
                    <a:pt x="157" y="136"/>
                    <a:pt x="155" y="136"/>
                    <a:pt x="153" y="135"/>
                  </a:cubicBezTo>
                  <a:cubicBezTo>
                    <a:pt x="152" y="134"/>
                    <a:pt x="152" y="132"/>
                    <a:pt x="153" y="130"/>
                  </a:cubicBezTo>
                  <a:lnTo>
                    <a:pt x="153" y="130"/>
                  </a:lnTo>
                  <a:cubicBezTo>
                    <a:pt x="154" y="129"/>
                    <a:pt x="156" y="129"/>
                    <a:pt x="157" y="130"/>
                  </a:cubicBezTo>
                  <a:cubicBezTo>
                    <a:pt x="159" y="131"/>
                    <a:pt x="159" y="133"/>
                    <a:pt x="158" y="134"/>
                  </a:cubicBezTo>
                  <a:close/>
                  <a:moveTo>
                    <a:pt x="150" y="144"/>
                  </a:moveTo>
                  <a:lnTo>
                    <a:pt x="150" y="144"/>
                  </a:lnTo>
                  <a:cubicBezTo>
                    <a:pt x="149" y="146"/>
                    <a:pt x="147" y="146"/>
                    <a:pt x="146" y="145"/>
                  </a:cubicBezTo>
                  <a:cubicBezTo>
                    <a:pt x="144" y="144"/>
                    <a:pt x="144" y="142"/>
                    <a:pt x="145" y="140"/>
                  </a:cubicBezTo>
                  <a:lnTo>
                    <a:pt x="145" y="140"/>
                  </a:lnTo>
                  <a:cubicBezTo>
                    <a:pt x="146" y="139"/>
                    <a:pt x="148" y="139"/>
                    <a:pt x="150" y="140"/>
                  </a:cubicBezTo>
                  <a:cubicBezTo>
                    <a:pt x="151" y="141"/>
                    <a:pt x="151" y="143"/>
                    <a:pt x="150" y="144"/>
                  </a:cubicBezTo>
                  <a:close/>
                  <a:moveTo>
                    <a:pt x="143" y="154"/>
                  </a:moveTo>
                  <a:lnTo>
                    <a:pt x="143" y="154"/>
                  </a:lnTo>
                  <a:cubicBezTo>
                    <a:pt x="142" y="156"/>
                    <a:pt x="140" y="156"/>
                    <a:pt x="138" y="155"/>
                  </a:cubicBezTo>
                  <a:cubicBezTo>
                    <a:pt x="137" y="154"/>
                    <a:pt x="137" y="152"/>
                    <a:pt x="138" y="150"/>
                  </a:cubicBezTo>
                  <a:lnTo>
                    <a:pt x="138" y="150"/>
                  </a:lnTo>
                  <a:cubicBezTo>
                    <a:pt x="139" y="149"/>
                    <a:pt x="141" y="149"/>
                    <a:pt x="142" y="150"/>
                  </a:cubicBezTo>
                  <a:cubicBezTo>
                    <a:pt x="143" y="151"/>
                    <a:pt x="144" y="153"/>
                    <a:pt x="143" y="154"/>
                  </a:cubicBezTo>
                  <a:close/>
                  <a:moveTo>
                    <a:pt x="135" y="164"/>
                  </a:moveTo>
                  <a:lnTo>
                    <a:pt x="135" y="164"/>
                  </a:lnTo>
                  <a:cubicBezTo>
                    <a:pt x="134" y="166"/>
                    <a:pt x="132" y="166"/>
                    <a:pt x="131" y="165"/>
                  </a:cubicBezTo>
                  <a:cubicBezTo>
                    <a:pt x="129" y="164"/>
                    <a:pt x="129" y="162"/>
                    <a:pt x="130" y="160"/>
                  </a:cubicBezTo>
                  <a:lnTo>
                    <a:pt x="130" y="160"/>
                  </a:lnTo>
                  <a:cubicBezTo>
                    <a:pt x="131" y="159"/>
                    <a:pt x="133" y="159"/>
                    <a:pt x="135" y="160"/>
                  </a:cubicBezTo>
                  <a:cubicBezTo>
                    <a:pt x="136" y="161"/>
                    <a:pt x="136" y="163"/>
                    <a:pt x="135" y="164"/>
                  </a:cubicBezTo>
                  <a:close/>
                  <a:moveTo>
                    <a:pt x="127" y="174"/>
                  </a:moveTo>
                  <a:lnTo>
                    <a:pt x="127" y="174"/>
                  </a:lnTo>
                  <a:cubicBezTo>
                    <a:pt x="126" y="175"/>
                    <a:pt x="124" y="176"/>
                    <a:pt x="123" y="175"/>
                  </a:cubicBezTo>
                  <a:cubicBezTo>
                    <a:pt x="122" y="174"/>
                    <a:pt x="121" y="172"/>
                    <a:pt x="123" y="170"/>
                  </a:cubicBezTo>
                  <a:lnTo>
                    <a:pt x="123" y="170"/>
                  </a:lnTo>
                  <a:cubicBezTo>
                    <a:pt x="124" y="169"/>
                    <a:pt x="126" y="169"/>
                    <a:pt x="127" y="170"/>
                  </a:cubicBezTo>
                  <a:cubicBezTo>
                    <a:pt x="128" y="171"/>
                    <a:pt x="129" y="173"/>
                    <a:pt x="127" y="174"/>
                  </a:cubicBezTo>
                  <a:close/>
                  <a:moveTo>
                    <a:pt x="120" y="184"/>
                  </a:moveTo>
                  <a:lnTo>
                    <a:pt x="120" y="184"/>
                  </a:lnTo>
                  <a:cubicBezTo>
                    <a:pt x="119" y="185"/>
                    <a:pt x="117" y="186"/>
                    <a:pt x="115" y="185"/>
                  </a:cubicBezTo>
                  <a:cubicBezTo>
                    <a:pt x="114" y="183"/>
                    <a:pt x="114" y="181"/>
                    <a:pt x="115" y="180"/>
                  </a:cubicBezTo>
                  <a:lnTo>
                    <a:pt x="115" y="180"/>
                  </a:lnTo>
                  <a:cubicBezTo>
                    <a:pt x="116" y="179"/>
                    <a:pt x="118" y="179"/>
                    <a:pt x="119" y="180"/>
                  </a:cubicBezTo>
                  <a:cubicBezTo>
                    <a:pt x="121" y="181"/>
                    <a:pt x="121" y="183"/>
                    <a:pt x="120" y="184"/>
                  </a:cubicBezTo>
                  <a:close/>
                  <a:moveTo>
                    <a:pt x="112" y="194"/>
                  </a:moveTo>
                  <a:lnTo>
                    <a:pt x="112" y="194"/>
                  </a:lnTo>
                  <a:cubicBezTo>
                    <a:pt x="111" y="195"/>
                    <a:pt x="109" y="196"/>
                    <a:pt x="108" y="194"/>
                  </a:cubicBezTo>
                  <a:cubicBezTo>
                    <a:pt x="106" y="193"/>
                    <a:pt x="106" y="191"/>
                    <a:pt x="107" y="190"/>
                  </a:cubicBezTo>
                  <a:lnTo>
                    <a:pt x="107" y="190"/>
                  </a:lnTo>
                  <a:cubicBezTo>
                    <a:pt x="108" y="189"/>
                    <a:pt x="110" y="189"/>
                    <a:pt x="112" y="190"/>
                  </a:cubicBezTo>
                  <a:cubicBezTo>
                    <a:pt x="113" y="191"/>
                    <a:pt x="113" y="193"/>
                    <a:pt x="112" y="194"/>
                  </a:cubicBezTo>
                  <a:close/>
                  <a:moveTo>
                    <a:pt x="105" y="204"/>
                  </a:moveTo>
                  <a:lnTo>
                    <a:pt x="105" y="204"/>
                  </a:lnTo>
                  <a:cubicBezTo>
                    <a:pt x="104" y="205"/>
                    <a:pt x="102" y="205"/>
                    <a:pt x="100" y="204"/>
                  </a:cubicBezTo>
                  <a:cubicBezTo>
                    <a:pt x="99" y="203"/>
                    <a:pt x="99" y="201"/>
                    <a:pt x="100" y="200"/>
                  </a:cubicBezTo>
                  <a:lnTo>
                    <a:pt x="100" y="200"/>
                  </a:lnTo>
                  <a:cubicBezTo>
                    <a:pt x="101" y="199"/>
                    <a:pt x="103" y="198"/>
                    <a:pt x="104" y="200"/>
                  </a:cubicBezTo>
                  <a:cubicBezTo>
                    <a:pt x="105" y="201"/>
                    <a:pt x="106" y="203"/>
                    <a:pt x="105" y="204"/>
                  </a:cubicBezTo>
                  <a:close/>
                  <a:moveTo>
                    <a:pt x="97" y="214"/>
                  </a:moveTo>
                  <a:lnTo>
                    <a:pt x="97" y="214"/>
                  </a:lnTo>
                  <a:cubicBezTo>
                    <a:pt x="96" y="215"/>
                    <a:pt x="94" y="215"/>
                    <a:pt x="93" y="214"/>
                  </a:cubicBezTo>
                  <a:cubicBezTo>
                    <a:pt x="91" y="213"/>
                    <a:pt x="91" y="211"/>
                    <a:pt x="92" y="210"/>
                  </a:cubicBezTo>
                  <a:lnTo>
                    <a:pt x="92" y="210"/>
                  </a:lnTo>
                  <a:cubicBezTo>
                    <a:pt x="93" y="209"/>
                    <a:pt x="95" y="208"/>
                    <a:pt x="97" y="209"/>
                  </a:cubicBezTo>
                  <a:cubicBezTo>
                    <a:pt x="98" y="211"/>
                    <a:pt x="98" y="212"/>
                    <a:pt x="97" y="214"/>
                  </a:cubicBezTo>
                  <a:close/>
                  <a:moveTo>
                    <a:pt x="89" y="224"/>
                  </a:moveTo>
                  <a:lnTo>
                    <a:pt x="89" y="224"/>
                  </a:lnTo>
                  <a:cubicBezTo>
                    <a:pt x="88" y="225"/>
                    <a:pt x="86" y="225"/>
                    <a:pt x="85" y="224"/>
                  </a:cubicBezTo>
                  <a:cubicBezTo>
                    <a:pt x="84" y="223"/>
                    <a:pt x="83" y="221"/>
                    <a:pt x="85" y="220"/>
                  </a:cubicBezTo>
                  <a:lnTo>
                    <a:pt x="85" y="220"/>
                  </a:lnTo>
                  <a:cubicBezTo>
                    <a:pt x="86" y="219"/>
                    <a:pt x="88" y="218"/>
                    <a:pt x="89" y="219"/>
                  </a:cubicBezTo>
                  <a:cubicBezTo>
                    <a:pt x="90" y="220"/>
                    <a:pt x="91" y="222"/>
                    <a:pt x="89" y="224"/>
                  </a:cubicBezTo>
                  <a:close/>
                  <a:moveTo>
                    <a:pt x="82" y="234"/>
                  </a:moveTo>
                  <a:lnTo>
                    <a:pt x="82" y="234"/>
                  </a:lnTo>
                  <a:cubicBezTo>
                    <a:pt x="81" y="235"/>
                    <a:pt x="79" y="235"/>
                    <a:pt x="77" y="234"/>
                  </a:cubicBezTo>
                  <a:cubicBezTo>
                    <a:pt x="76" y="233"/>
                    <a:pt x="76" y="231"/>
                    <a:pt x="77" y="230"/>
                  </a:cubicBezTo>
                  <a:lnTo>
                    <a:pt x="77" y="230"/>
                  </a:lnTo>
                  <a:cubicBezTo>
                    <a:pt x="78" y="228"/>
                    <a:pt x="80" y="228"/>
                    <a:pt x="81" y="229"/>
                  </a:cubicBezTo>
                  <a:cubicBezTo>
                    <a:pt x="83" y="230"/>
                    <a:pt x="83" y="232"/>
                    <a:pt x="82" y="234"/>
                  </a:cubicBezTo>
                  <a:close/>
                  <a:moveTo>
                    <a:pt x="74" y="244"/>
                  </a:moveTo>
                  <a:lnTo>
                    <a:pt x="74" y="244"/>
                  </a:lnTo>
                  <a:cubicBezTo>
                    <a:pt x="73" y="245"/>
                    <a:pt x="71" y="245"/>
                    <a:pt x="70" y="244"/>
                  </a:cubicBezTo>
                  <a:cubicBezTo>
                    <a:pt x="68" y="243"/>
                    <a:pt x="68" y="241"/>
                    <a:pt x="69" y="240"/>
                  </a:cubicBezTo>
                  <a:lnTo>
                    <a:pt x="69" y="240"/>
                  </a:lnTo>
                  <a:cubicBezTo>
                    <a:pt x="70" y="238"/>
                    <a:pt x="72" y="238"/>
                    <a:pt x="74" y="239"/>
                  </a:cubicBezTo>
                  <a:cubicBezTo>
                    <a:pt x="75" y="240"/>
                    <a:pt x="75" y="242"/>
                    <a:pt x="74" y="244"/>
                  </a:cubicBezTo>
                  <a:close/>
                  <a:moveTo>
                    <a:pt x="67" y="254"/>
                  </a:moveTo>
                  <a:lnTo>
                    <a:pt x="67" y="254"/>
                  </a:lnTo>
                  <a:cubicBezTo>
                    <a:pt x="66" y="255"/>
                    <a:pt x="64" y="255"/>
                    <a:pt x="62" y="254"/>
                  </a:cubicBezTo>
                  <a:cubicBezTo>
                    <a:pt x="61" y="253"/>
                    <a:pt x="61" y="251"/>
                    <a:pt x="62" y="250"/>
                  </a:cubicBezTo>
                  <a:lnTo>
                    <a:pt x="62" y="250"/>
                  </a:lnTo>
                  <a:cubicBezTo>
                    <a:pt x="63" y="248"/>
                    <a:pt x="65" y="248"/>
                    <a:pt x="66" y="249"/>
                  </a:cubicBezTo>
                  <a:cubicBezTo>
                    <a:pt x="67" y="250"/>
                    <a:pt x="68" y="252"/>
                    <a:pt x="67" y="254"/>
                  </a:cubicBezTo>
                  <a:close/>
                  <a:moveTo>
                    <a:pt x="59" y="264"/>
                  </a:moveTo>
                  <a:lnTo>
                    <a:pt x="59" y="264"/>
                  </a:lnTo>
                  <a:cubicBezTo>
                    <a:pt x="58" y="265"/>
                    <a:pt x="56" y="265"/>
                    <a:pt x="55" y="264"/>
                  </a:cubicBezTo>
                  <a:cubicBezTo>
                    <a:pt x="53" y="263"/>
                    <a:pt x="53" y="261"/>
                    <a:pt x="54" y="260"/>
                  </a:cubicBezTo>
                  <a:lnTo>
                    <a:pt x="54" y="260"/>
                  </a:lnTo>
                  <a:cubicBezTo>
                    <a:pt x="55" y="258"/>
                    <a:pt x="57" y="258"/>
                    <a:pt x="59" y="259"/>
                  </a:cubicBezTo>
                  <a:cubicBezTo>
                    <a:pt x="60" y="260"/>
                    <a:pt x="60" y="262"/>
                    <a:pt x="59" y="264"/>
                  </a:cubicBezTo>
                  <a:close/>
                  <a:moveTo>
                    <a:pt x="51" y="273"/>
                  </a:moveTo>
                  <a:lnTo>
                    <a:pt x="51" y="273"/>
                  </a:lnTo>
                  <a:cubicBezTo>
                    <a:pt x="50" y="275"/>
                    <a:pt x="48" y="275"/>
                    <a:pt x="47" y="274"/>
                  </a:cubicBezTo>
                  <a:cubicBezTo>
                    <a:pt x="46" y="273"/>
                    <a:pt x="45" y="271"/>
                    <a:pt x="47" y="270"/>
                  </a:cubicBezTo>
                  <a:lnTo>
                    <a:pt x="47" y="270"/>
                  </a:lnTo>
                  <a:cubicBezTo>
                    <a:pt x="48" y="268"/>
                    <a:pt x="50" y="268"/>
                    <a:pt x="51" y="269"/>
                  </a:cubicBezTo>
                  <a:cubicBezTo>
                    <a:pt x="52" y="270"/>
                    <a:pt x="53" y="272"/>
                    <a:pt x="51" y="273"/>
                  </a:cubicBezTo>
                  <a:close/>
                  <a:moveTo>
                    <a:pt x="44" y="283"/>
                  </a:moveTo>
                  <a:lnTo>
                    <a:pt x="44" y="283"/>
                  </a:lnTo>
                  <a:cubicBezTo>
                    <a:pt x="43" y="285"/>
                    <a:pt x="41" y="285"/>
                    <a:pt x="39" y="284"/>
                  </a:cubicBezTo>
                  <a:cubicBezTo>
                    <a:pt x="38" y="283"/>
                    <a:pt x="38" y="281"/>
                    <a:pt x="39" y="279"/>
                  </a:cubicBezTo>
                  <a:lnTo>
                    <a:pt x="39" y="279"/>
                  </a:lnTo>
                  <a:cubicBezTo>
                    <a:pt x="40" y="278"/>
                    <a:pt x="42" y="278"/>
                    <a:pt x="43" y="279"/>
                  </a:cubicBezTo>
                  <a:cubicBezTo>
                    <a:pt x="45" y="280"/>
                    <a:pt x="45" y="282"/>
                    <a:pt x="44" y="283"/>
                  </a:cubicBezTo>
                  <a:close/>
                  <a:moveTo>
                    <a:pt x="36" y="293"/>
                  </a:moveTo>
                  <a:lnTo>
                    <a:pt x="36" y="293"/>
                  </a:lnTo>
                  <a:cubicBezTo>
                    <a:pt x="35" y="295"/>
                    <a:pt x="33" y="295"/>
                    <a:pt x="32" y="294"/>
                  </a:cubicBezTo>
                  <a:cubicBezTo>
                    <a:pt x="30" y="293"/>
                    <a:pt x="30" y="291"/>
                    <a:pt x="31" y="289"/>
                  </a:cubicBezTo>
                  <a:lnTo>
                    <a:pt x="31" y="289"/>
                  </a:lnTo>
                  <a:cubicBezTo>
                    <a:pt x="32" y="288"/>
                    <a:pt x="34" y="288"/>
                    <a:pt x="36" y="289"/>
                  </a:cubicBezTo>
                  <a:cubicBezTo>
                    <a:pt x="37" y="290"/>
                    <a:pt x="37" y="292"/>
                    <a:pt x="36" y="293"/>
                  </a:cubicBezTo>
                  <a:close/>
                  <a:moveTo>
                    <a:pt x="29" y="303"/>
                  </a:moveTo>
                  <a:lnTo>
                    <a:pt x="29" y="303"/>
                  </a:lnTo>
                  <a:cubicBezTo>
                    <a:pt x="28" y="305"/>
                    <a:pt x="26" y="305"/>
                    <a:pt x="24" y="304"/>
                  </a:cubicBezTo>
                  <a:cubicBezTo>
                    <a:pt x="23" y="303"/>
                    <a:pt x="23" y="301"/>
                    <a:pt x="24" y="299"/>
                  </a:cubicBezTo>
                  <a:lnTo>
                    <a:pt x="24" y="299"/>
                  </a:lnTo>
                  <a:cubicBezTo>
                    <a:pt x="25" y="298"/>
                    <a:pt x="27" y="298"/>
                    <a:pt x="28" y="299"/>
                  </a:cubicBezTo>
                  <a:cubicBezTo>
                    <a:pt x="29" y="300"/>
                    <a:pt x="30" y="302"/>
                    <a:pt x="29" y="303"/>
                  </a:cubicBezTo>
                  <a:close/>
                  <a:moveTo>
                    <a:pt x="21" y="313"/>
                  </a:moveTo>
                  <a:lnTo>
                    <a:pt x="21" y="313"/>
                  </a:lnTo>
                  <a:cubicBezTo>
                    <a:pt x="20" y="315"/>
                    <a:pt x="18" y="315"/>
                    <a:pt x="17" y="314"/>
                  </a:cubicBezTo>
                  <a:cubicBezTo>
                    <a:pt x="15" y="313"/>
                    <a:pt x="15" y="311"/>
                    <a:pt x="16" y="309"/>
                  </a:cubicBezTo>
                  <a:lnTo>
                    <a:pt x="16" y="309"/>
                  </a:lnTo>
                  <a:cubicBezTo>
                    <a:pt x="17" y="308"/>
                    <a:pt x="19" y="308"/>
                    <a:pt x="21" y="309"/>
                  </a:cubicBezTo>
                  <a:cubicBezTo>
                    <a:pt x="22" y="310"/>
                    <a:pt x="22" y="312"/>
                    <a:pt x="21" y="313"/>
                  </a:cubicBezTo>
                  <a:close/>
                  <a:moveTo>
                    <a:pt x="13" y="323"/>
                  </a:moveTo>
                  <a:lnTo>
                    <a:pt x="13" y="323"/>
                  </a:lnTo>
                  <a:cubicBezTo>
                    <a:pt x="12" y="324"/>
                    <a:pt x="10" y="325"/>
                    <a:pt x="9" y="324"/>
                  </a:cubicBezTo>
                  <a:cubicBezTo>
                    <a:pt x="8" y="323"/>
                    <a:pt x="7" y="321"/>
                    <a:pt x="9" y="319"/>
                  </a:cubicBezTo>
                  <a:lnTo>
                    <a:pt x="9" y="319"/>
                  </a:lnTo>
                  <a:cubicBezTo>
                    <a:pt x="10" y="318"/>
                    <a:pt x="12" y="318"/>
                    <a:pt x="13" y="319"/>
                  </a:cubicBezTo>
                  <a:cubicBezTo>
                    <a:pt x="14" y="320"/>
                    <a:pt x="15" y="322"/>
                    <a:pt x="13" y="323"/>
                  </a:cubicBezTo>
                  <a:close/>
                  <a:moveTo>
                    <a:pt x="6" y="333"/>
                  </a:moveTo>
                  <a:lnTo>
                    <a:pt x="6" y="333"/>
                  </a:lnTo>
                  <a:cubicBezTo>
                    <a:pt x="5" y="334"/>
                    <a:pt x="3" y="335"/>
                    <a:pt x="1" y="334"/>
                  </a:cubicBezTo>
                  <a:cubicBezTo>
                    <a:pt x="0" y="332"/>
                    <a:pt x="0" y="330"/>
                    <a:pt x="1" y="329"/>
                  </a:cubicBezTo>
                  <a:lnTo>
                    <a:pt x="1" y="329"/>
                  </a:lnTo>
                  <a:cubicBezTo>
                    <a:pt x="2" y="328"/>
                    <a:pt x="4" y="328"/>
                    <a:pt x="5" y="329"/>
                  </a:cubicBezTo>
                  <a:cubicBezTo>
                    <a:pt x="7" y="330"/>
                    <a:pt x="7" y="332"/>
                    <a:pt x="6" y="333"/>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417" name="Group 1134"/>
            <p:cNvGrpSpPr>
              <a:grpSpLocks/>
            </p:cNvGrpSpPr>
            <p:nvPr/>
          </p:nvGrpSpPr>
          <p:grpSpPr bwMode="auto">
            <a:xfrm>
              <a:off x="1001" y="1364"/>
              <a:ext cx="651" cy="548"/>
              <a:chOff x="1001" y="1364"/>
              <a:chExt cx="651" cy="548"/>
            </a:xfrm>
          </p:grpSpPr>
          <p:grpSp>
            <p:nvGrpSpPr>
              <p:cNvPr id="51647" name="Group 1106"/>
              <p:cNvGrpSpPr>
                <a:grpSpLocks/>
              </p:cNvGrpSpPr>
              <p:nvPr/>
            </p:nvGrpSpPr>
            <p:grpSpPr bwMode="auto">
              <a:xfrm>
                <a:off x="1001" y="1880"/>
                <a:ext cx="19" cy="32"/>
                <a:chOff x="1001" y="1880"/>
                <a:chExt cx="19" cy="32"/>
              </a:xfrm>
            </p:grpSpPr>
            <p:sp>
              <p:nvSpPr>
                <p:cNvPr id="51675" name="Oval 1104"/>
                <p:cNvSpPr>
                  <a:spLocks noChangeArrowheads="1"/>
                </p:cNvSpPr>
                <p:nvPr/>
              </p:nvSpPr>
              <p:spPr bwMode="auto">
                <a:xfrm>
                  <a:off x="1001" y="188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6" name="Oval 1105"/>
                <p:cNvSpPr>
                  <a:spLocks noChangeArrowheads="1"/>
                </p:cNvSpPr>
                <p:nvPr/>
              </p:nvSpPr>
              <p:spPr bwMode="auto">
                <a:xfrm>
                  <a:off x="1001" y="188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48" name="Group 1109"/>
              <p:cNvGrpSpPr>
                <a:grpSpLocks/>
              </p:cNvGrpSpPr>
              <p:nvPr/>
            </p:nvGrpSpPr>
            <p:grpSpPr bwMode="auto">
              <a:xfrm>
                <a:off x="1070" y="1576"/>
                <a:ext cx="19" cy="32"/>
                <a:chOff x="1070" y="1576"/>
                <a:chExt cx="19" cy="32"/>
              </a:xfrm>
            </p:grpSpPr>
            <p:sp>
              <p:nvSpPr>
                <p:cNvPr id="51673" name="Oval 1107"/>
                <p:cNvSpPr>
                  <a:spLocks noChangeArrowheads="1"/>
                </p:cNvSpPr>
                <p:nvPr/>
              </p:nvSpPr>
              <p:spPr bwMode="auto">
                <a:xfrm>
                  <a:off x="1070" y="15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4" name="Oval 1108"/>
                <p:cNvSpPr>
                  <a:spLocks noChangeArrowheads="1"/>
                </p:cNvSpPr>
                <p:nvPr/>
              </p:nvSpPr>
              <p:spPr bwMode="auto">
                <a:xfrm>
                  <a:off x="1070" y="15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49" name="Group 1112"/>
              <p:cNvGrpSpPr>
                <a:grpSpLocks/>
              </p:cNvGrpSpPr>
              <p:nvPr/>
            </p:nvGrpSpPr>
            <p:grpSpPr bwMode="auto">
              <a:xfrm>
                <a:off x="1151" y="1464"/>
                <a:ext cx="19" cy="32"/>
                <a:chOff x="1151" y="1464"/>
                <a:chExt cx="19" cy="32"/>
              </a:xfrm>
            </p:grpSpPr>
            <p:sp>
              <p:nvSpPr>
                <p:cNvPr id="51671" name="Oval 1110"/>
                <p:cNvSpPr>
                  <a:spLocks noChangeArrowheads="1"/>
                </p:cNvSpPr>
                <p:nvPr/>
              </p:nvSpPr>
              <p:spPr bwMode="auto">
                <a:xfrm>
                  <a:off x="1151" y="14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2" name="Freeform 1111"/>
                <p:cNvSpPr>
                  <a:spLocks/>
                </p:cNvSpPr>
                <p:nvPr/>
              </p:nvSpPr>
              <p:spPr bwMode="auto">
                <a:xfrm>
                  <a:off x="1151" y="1464"/>
                  <a:ext cx="19" cy="32"/>
                </a:xfrm>
                <a:custGeom>
                  <a:avLst/>
                  <a:gdLst>
                    <a:gd name="T0" fmla="*/ 10 w 19"/>
                    <a:gd name="T1" fmla="*/ 0 h 32"/>
                    <a:gd name="T2" fmla="*/ 0 w 19"/>
                    <a:gd name="T3" fmla="*/ 16 h 32"/>
                    <a:gd name="T4" fmla="*/ 10 w 19"/>
                    <a:gd name="T5" fmla="*/ 32 h 32"/>
                    <a:gd name="T6" fmla="*/ 19 w 19"/>
                    <a:gd name="T7" fmla="*/ 16 h 32"/>
                    <a:gd name="T8" fmla="*/ 10 w 19"/>
                    <a:gd name="T9" fmla="*/ 0 h 32"/>
                  </a:gdLst>
                  <a:ahLst/>
                  <a:cxnLst>
                    <a:cxn ang="0">
                      <a:pos x="T0" y="T1"/>
                    </a:cxn>
                    <a:cxn ang="0">
                      <a:pos x="T2" y="T3"/>
                    </a:cxn>
                    <a:cxn ang="0">
                      <a:pos x="T4" y="T5"/>
                    </a:cxn>
                    <a:cxn ang="0">
                      <a:pos x="T6" y="T7"/>
                    </a:cxn>
                    <a:cxn ang="0">
                      <a:pos x="T8" y="T9"/>
                    </a:cxn>
                  </a:cxnLst>
                  <a:rect l="0" t="0" r="r" b="b"/>
                  <a:pathLst>
                    <a:path w="19" h="32">
                      <a:moveTo>
                        <a:pt x="10" y="0"/>
                      </a:moveTo>
                      <a:cubicBezTo>
                        <a:pt x="4" y="0"/>
                        <a:pt x="0" y="7"/>
                        <a:pt x="0" y="16"/>
                      </a:cubicBezTo>
                      <a:cubicBezTo>
                        <a:pt x="0" y="24"/>
                        <a:pt x="4" y="32"/>
                        <a:pt x="10" y="32"/>
                      </a:cubicBezTo>
                      <a:cubicBezTo>
                        <a:pt x="14" y="32"/>
                        <a:pt x="19" y="24"/>
                        <a:pt x="19" y="16"/>
                      </a:cubicBezTo>
                      <a:cubicBezTo>
                        <a:pt x="19" y="7"/>
                        <a:pt x="1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0" name="Group 1115"/>
              <p:cNvGrpSpPr>
                <a:grpSpLocks/>
              </p:cNvGrpSpPr>
              <p:nvPr/>
            </p:nvGrpSpPr>
            <p:grpSpPr bwMode="auto">
              <a:xfrm>
                <a:off x="1246" y="1383"/>
                <a:ext cx="18" cy="32"/>
                <a:chOff x="1246" y="1383"/>
                <a:chExt cx="18" cy="32"/>
              </a:xfrm>
            </p:grpSpPr>
            <p:sp>
              <p:nvSpPr>
                <p:cNvPr id="51669" name="Oval 1113"/>
                <p:cNvSpPr>
                  <a:spLocks noChangeArrowheads="1"/>
                </p:cNvSpPr>
                <p:nvPr/>
              </p:nvSpPr>
              <p:spPr bwMode="auto">
                <a:xfrm>
                  <a:off x="1246" y="138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0" name="Oval 1114"/>
                <p:cNvSpPr>
                  <a:spLocks noChangeArrowheads="1"/>
                </p:cNvSpPr>
                <p:nvPr/>
              </p:nvSpPr>
              <p:spPr bwMode="auto">
                <a:xfrm>
                  <a:off x="1246" y="138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1" name="Group 1118"/>
              <p:cNvGrpSpPr>
                <a:grpSpLocks/>
              </p:cNvGrpSpPr>
              <p:nvPr/>
            </p:nvGrpSpPr>
            <p:grpSpPr bwMode="auto">
              <a:xfrm>
                <a:off x="1344" y="1364"/>
                <a:ext cx="19" cy="32"/>
                <a:chOff x="1344" y="1364"/>
                <a:chExt cx="19" cy="32"/>
              </a:xfrm>
            </p:grpSpPr>
            <p:sp>
              <p:nvSpPr>
                <p:cNvPr id="51667" name="Oval 1116"/>
                <p:cNvSpPr>
                  <a:spLocks noChangeArrowheads="1"/>
                </p:cNvSpPr>
                <p:nvPr/>
              </p:nvSpPr>
              <p:spPr bwMode="auto">
                <a:xfrm>
                  <a:off x="1344" y="13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8" name="Oval 1117"/>
                <p:cNvSpPr>
                  <a:spLocks noChangeArrowheads="1"/>
                </p:cNvSpPr>
                <p:nvPr/>
              </p:nvSpPr>
              <p:spPr bwMode="auto">
                <a:xfrm>
                  <a:off x="1344" y="136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2" name="Group 1121"/>
              <p:cNvGrpSpPr>
                <a:grpSpLocks/>
              </p:cNvGrpSpPr>
              <p:nvPr/>
            </p:nvGrpSpPr>
            <p:grpSpPr bwMode="auto">
              <a:xfrm>
                <a:off x="1429" y="1389"/>
                <a:ext cx="18" cy="32"/>
                <a:chOff x="1429" y="1389"/>
                <a:chExt cx="18" cy="32"/>
              </a:xfrm>
            </p:grpSpPr>
            <p:sp>
              <p:nvSpPr>
                <p:cNvPr id="51665" name="Oval 1119"/>
                <p:cNvSpPr>
                  <a:spLocks noChangeArrowheads="1"/>
                </p:cNvSpPr>
                <p:nvPr/>
              </p:nvSpPr>
              <p:spPr bwMode="auto">
                <a:xfrm>
                  <a:off x="1429" y="138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6" name="Oval 1120"/>
                <p:cNvSpPr>
                  <a:spLocks noChangeArrowheads="1"/>
                </p:cNvSpPr>
                <p:nvPr/>
              </p:nvSpPr>
              <p:spPr bwMode="auto">
                <a:xfrm>
                  <a:off x="1429" y="138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3" name="Group 1124"/>
              <p:cNvGrpSpPr>
                <a:grpSpLocks/>
              </p:cNvGrpSpPr>
              <p:nvPr/>
            </p:nvGrpSpPr>
            <p:grpSpPr bwMode="auto">
              <a:xfrm>
                <a:off x="1516" y="1451"/>
                <a:ext cx="19" cy="32"/>
                <a:chOff x="1516" y="1451"/>
                <a:chExt cx="19" cy="32"/>
              </a:xfrm>
            </p:grpSpPr>
            <p:sp>
              <p:nvSpPr>
                <p:cNvPr id="51663" name="Oval 1122"/>
                <p:cNvSpPr>
                  <a:spLocks noChangeArrowheads="1"/>
                </p:cNvSpPr>
                <p:nvPr/>
              </p:nvSpPr>
              <p:spPr bwMode="auto">
                <a:xfrm>
                  <a:off x="1516" y="14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4" name="Oval 1123"/>
                <p:cNvSpPr>
                  <a:spLocks noChangeArrowheads="1"/>
                </p:cNvSpPr>
                <p:nvPr/>
              </p:nvSpPr>
              <p:spPr bwMode="auto">
                <a:xfrm>
                  <a:off x="1516" y="14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4" name="Group 1127"/>
              <p:cNvGrpSpPr>
                <a:grpSpLocks/>
              </p:cNvGrpSpPr>
              <p:nvPr/>
            </p:nvGrpSpPr>
            <p:grpSpPr bwMode="auto">
              <a:xfrm>
                <a:off x="1593" y="1557"/>
                <a:ext cx="19" cy="32"/>
                <a:chOff x="1593" y="1557"/>
                <a:chExt cx="19" cy="32"/>
              </a:xfrm>
            </p:grpSpPr>
            <p:sp>
              <p:nvSpPr>
                <p:cNvPr id="51661" name="Oval 1125"/>
                <p:cNvSpPr>
                  <a:spLocks noChangeArrowheads="1"/>
                </p:cNvSpPr>
                <p:nvPr/>
              </p:nvSpPr>
              <p:spPr bwMode="auto">
                <a:xfrm>
                  <a:off x="1593" y="155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2" name="Oval 1126"/>
                <p:cNvSpPr>
                  <a:spLocks noChangeArrowheads="1"/>
                </p:cNvSpPr>
                <p:nvPr/>
              </p:nvSpPr>
              <p:spPr bwMode="auto">
                <a:xfrm>
                  <a:off x="1593" y="155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5" name="Group 1130"/>
              <p:cNvGrpSpPr>
                <a:grpSpLocks/>
              </p:cNvGrpSpPr>
              <p:nvPr/>
            </p:nvGrpSpPr>
            <p:grpSpPr bwMode="auto">
              <a:xfrm>
                <a:off x="1633" y="1681"/>
                <a:ext cx="19" cy="32"/>
                <a:chOff x="1633" y="1681"/>
                <a:chExt cx="19" cy="32"/>
              </a:xfrm>
            </p:grpSpPr>
            <p:sp>
              <p:nvSpPr>
                <p:cNvPr id="51659" name="Oval 1128"/>
                <p:cNvSpPr>
                  <a:spLocks noChangeArrowheads="1"/>
                </p:cNvSpPr>
                <p:nvPr/>
              </p:nvSpPr>
              <p:spPr bwMode="auto">
                <a:xfrm>
                  <a:off x="1633" y="16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0" name="Oval 1129"/>
                <p:cNvSpPr>
                  <a:spLocks noChangeArrowheads="1"/>
                </p:cNvSpPr>
                <p:nvPr/>
              </p:nvSpPr>
              <p:spPr bwMode="auto">
                <a:xfrm>
                  <a:off x="1633" y="16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656" name="Group 1133"/>
              <p:cNvGrpSpPr>
                <a:grpSpLocks/>
              </p:cNvGrpSpPr>
              <p:nvPr/>
            </p:nvGrpSpPr>
            <p:grpSpPr bwMode="auto">
              <a:xfrm>
                <a:off x="1037" y="1731"/>
                <a:ext cx="19" cy="32"/>
                <a:chOff x="1037" y="1731"/>
                <a:chExt cx="19" cy="32"/>
              </a:xfrm>
            </p:grpSpPr>
            <p:sp>
              <p:nvSpPr>
                <p:cNvPr id="51657" name="Oval 1131"/>
                <p:cNvSpPr>
                  <a:spLocks noChangeArrowheads="1"/>
                </p:cNvSpPr>
                <p:nvPr/>
              </p:nvSpPr>
              <p:spPr bwMode="auto">
                <a:xfrm>
                  <a:off x="1037" y="173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58" name="Freeform 1132"/>
                <p:cNvSpPr>
                  <a:spLocks/>
                </p:cNvSpPr>
                <p:nvPr/>
              </p:nvSpPr>
              <p:spPr bwMode="auto">
                <a:xfrm>
                  <a:off x="1037" y="1731"/>
                  <a:ext cx="19" cy="32"/>
                </a:xfrm>
                <a:custGeom>
                  <a:avLst/>
                  <a:gdLst>
                    <a:gd name="T0" fmla="*/ 9 w 19"/>
                    <a:gd name="T1" fmla="*/ 0 h 32"/>
                    <a:gd name="T2" fmla="*/ 0 w 19"/>
                    <a:gd name="T3" fmla="*/ 16 h 32"/>
                    <a:gd name="T4" fmla="*/ 9 w 19"/>
                    <a:gd name="T5" fmla="*/ 32 h 32"/>
                    <a:gd name="T6" fmla="*/ 19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5" y="0"/>
                        <a:pt x="0" y="8"/>
                        <a:pt x="0" y="16"/>
                      </a:cubicBezTo>
                      <a:cubicBezTo>
                        <a:pt x="0" y="25"/>
                        <a:pt x="5" y="32"/>
                        <a:pt x="9" y="32"/>
                      </a:cubicBezTo>
                      <a:cubicBezTo>
                        <a:pt x="15" y="32"/>
                        <a:pt x="19" y="25"/>
                        <a:pt x="19" y="16"/>
                      </a:cubicBezTo>
                      <a:cubicBezTo>
                        <a:pt x="19" y="8"/>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418" name="Freeform 1135"/>
            <p:cNvSpPr>
              <a:spLocks noEditPoints="1"/>
            </p:cNvSpPr>
            <p:nvPr/>
          </p:nvSpPr>
          <p:spPr bwMode="auto">
            <a:xfrm>
              <a:off x="994" y="1369"/>
              <a:ext cx="709" cy="1569"/>
            </a:xfrm>
            <a:custGeom>
              <a:avLst/>
              <a:gdLst>
                <a:gd name="T0" fmla="*/ 415 w 941"/>
                <a:gd name="T1" fmla="*/ 15 h 2453"/>
                <a:gd name="T2" fmla="*/ 339 w 941"/>
                <a:gd name="T3" fmla="*/ 56 h 2453"/>
                <a:gd name="T4" fmla="*/ 277 w 941"/>
                <a:gd name="T5" fmla="*/ 117 h 2453"/>
                <a:gd name="T6" fmla="*/ 227 w 941"/>
                <a:gd name="T7" fmla="*/ 188 h 2453"/>
                <a:gd name="T8" fmla="*/ 185 w 941"/>
                <a:gd name="T9" fmla="*/ 265 h 2453"/>
                <a:gd name="T10" fmla="*/ 150 w 941"/>
                <a:gd name="T11" fmla="*/ 345 h 2453"/>
                <a:gd name="T12" fmla="*/ 121 w 941"/>
                <a:gd name="T13" fmla="*/ 427 h 2453"/>
                <a:gd name="T14" fmla="*/ 95 w 941"/>
                <a:gd name="T15" fmla="*/ 510 h 2453"/>
                <a:gd name="T16" fmla="*/ 74 w 941"/>
                <a:gd name="T17" fmla="*/ 595 h 2453"/>
                <a:gd name="T18" fmla="*/ 56 w 941"/>
                <a:gd name="T19" fmla="*/ 681 h 2453"/>
                <a:gd name="T20" fmla="*/ 41 w 941"/>
                <a:gd name="T21" fmla="*/ 767 h 2453"/>
                <a:gd name="T22" fmla="*/ 29 w 941"/>
                <a:gd name="T23" fmla="*/ 853 h 2453"/>
                <a:gd name="T24" fmla="*/ 20 w 941"/>
                <a:gd name="T25" fmla="*/ 941 h 2453"/>
                <a:gd name="T26" fmla="*/ 13 w 941"/>
                <a:gd name="T27" fmla="*/ 1028 h 2453"/>
                <a:gd name="T28" fmla="*/ 9 w 941"/>
                <a:gd name="T29" fmla="*/ 1115 h 2453"/>
                <a:gd name="T30" fmla="*/ 7 w 941"/>
                <a:gd name="T31" fmla="*/ 1203 h 2453"/>
                <a:gd name="T32" fmla="*/ 8 w 941"/>
                <a:gd name="T33" fmla="*/ 1289 h 2453"/>
                <a:gd name="T34" fmla="*/ 11 w 941"/>
                <a:gd name="T35" fmla="*/ 1377 h 2453"/>
                <a:gd name="T36" fmla="*/ 16 w 941"/>
                <a:gd name="T37" fmla="*/ 1464 h 2453"/>
                <a:gd name="T38" fmla="*/ 24 w 941"/>
                <a:gd name="T39" fmla="*/ 1551 h 2453"/>
                <a:gd name="T40" fmla="*/ 34 w 941"/>
                <a:gd name="T41" fmla="*/ 1638 h 2453"/>
                <a:gd name="T42" fmla="*/ 47 w 941"/>
                <a:gd name="T43" fmla="*/ 1725 h 2453"/>
                <a:gd name="T44" fmla="*/ 64 w 941"/>
                <a:gd name="T45" fmla="*/ 1811 h 2453"/>
                <a:gd name="T46" fmla="*/ 83 w 941"/>
                <a:gd name="T47" fmla="*/ 1896 h 2453"/>
                <a:gd name="T48" fmla="*/ 106 w 941"/>
                <a:gd name="T49" fmla="*/ 1981 h 2453"/>
                <a:gd name="T50" fmla="*/ 133 w 941"/>
                <a:gd name="T51" fmla="*/ 2063 h 2453"/>
                <a:gd name="T52" fmla="*/ 165 w 941"/>
                <a:gd name="T53" fmla="*/ 2144 h 2453"/>
                <a:gd name="T54" fmla="*/ 203 w 941"/>
                <a:gd name="T55" fmla="*/ 2223 h 2453"/>
                <a:gd name="T56" fmla="*/ 249 w 941"/>
                <a:gd name="T57" fmla="*/ 2297 h 2453"/>
                <a:gd name="T58" fmla="*/ 304 w 941"/>
                <a:gd name="T59" fmla="*/ 2364 h 2453"/>
                <a:gd name="T60" fmla="*/ 371 w 941"/>
                <a:gd name="T61" fmla="*/ 2418 h 2453"/>
                <a:gd name="T62" fmla="*/ 452 w 941"/>
                <a:gd name="T63" fmla="*/ 2445 h 2453"/>
                <a:gd name="T64" fmla="*/ 536 w 941"/>
                <a:gd name="T65" fmla="*/ 2434 h 2453"/>
                <a:gd name="T66" fmla="*/ 610 w 941"/>
                <a:gd name="T67" fmla="*/ 2390 h 2453"/>
                <a:gd name="T68" fmla="*/ 670 w 941"/>
                <a:gd name="T69" fmla="*/ 2328 h 2453"/>
                <a:gd name="T70" fmla="*/ 719 w 941"/>
                <a:gd name="T71" fmla="*/ 2256 h 2453"/>
                <a:gd name="T72" fmla="*/ 760 w 941"/>
                <a:gd name="T73" fmla="*/ 2178 h 2453"/>
                <a:gd name="T74" fmla="*/ 795 w 941"/>
                <a:gd name="T75" fmla="*/ 2098 h 2453"/>
                <a:gd name="T76" fmla="*/ 824 w 941"/>
                <a:gd name="T77" fmla="*/ 2015 h 2453"/>
                <a:gd name="T78" fmla="*/ 848 w 941"/>
                <a:gd name="T79" fmla="*/ 1932 h 2453"/>
                <a:gd name="T80" fmla="*/ 869 w 941"/>
                <a:gd name="T81" fmla="*/ 1847 h 2453"/>
                <a:gd name="T82" fmla="*/ 887 w 941"/>
                <a:gd name="T83" fmla="*/ 1762 h 2453"/>
                <a:gd name="T84" fmla="*/ 902 w 941"/>
                <a:gd name="T85" fmla="*/ 1675 h 2453"/>
                <a:gd name="T86" fmla="*/ 913 w 941"/>
                <a:gd name="T87" fmla="*/ 1589 h 2453"/>
                <a:gd name="T88" fmla="*/ 922 w 941"/>
                <a:gd name="T89" fmla="*/ 1501 h 2453"/>
                <a:gd name="T90" fmla="*/ 929 w 941"/>
                <a:gd name="T91" fmla="*/ 1414 h 2453"/>
                <a:gd name="T92" fmla="*/ 932 w 941"/>
                <a:gd name="T93" fmla="*/ 1327 h 2453"/>
                <a:gd name="T94" fmla="*/ 934 w 941"/>
                <a:gd name="T95" fmla="*/ 1239 h 2453"/>
                <a:gd name="T96" fmla="*/ 933 w 941"/>
                <a:gd name="T97" fmla="*/ 1152 h 2453"/>
                <a:gd name="T98" fmla="*/ 930 w 941"/>
                <a:gd name="T99" fmla="*/ 1065 h 2453"/>
                <a:gd name="T100" fmla="*/ 924 w 941"/>
                <a:gd name="T101" fmla="*/ 978 h 2453"/>
                <a:gd name="T102" fmla="*/ 916 w 941"/>
                <a:gd name="T103" fmla="*/ 890 h 2453"/>
                <a:gd name="T104" fmla="*/ 905 w 941"/>
                <a:gd name="T105" fmla="*/ 804 h 2453"/>
                <a:gd name="T106" fmla="*/ 892 w 941"/>
                <a:gd name="T107" fmla="*/ 717 h 2453"/>
                <a:gd name="T108" fmla="*/ 875 w 941"/>
                <a:gd name="T109" fmla="*/ 631 h 2453"/>
                <a:gd name="T110" fmla="*/ 855 w 941"/>
                <a:gd name="T111" fmla="*/ 546 h 2453"/>
                <a:gd name="T112" fmla="*/ 831 w 941"/>
                <a:gd name="T113" fmla="*/ 462 h 2453"/>
                <a:gd name="T114" fmla="*/ 804 w 941"/>
                <a:gd name="T115" fmla="*/ 379 h 2453"/>
                <a:gd name="T116" fmla="*/ 771 w 941"/>
                <a:gd name="T117" fmla="*/ 298 h 2453"/>
                <a:gd name="T118" fmla="*/ 732 w 941"/>
                <a:gd name="T119" fmla="*/ 220 h 2453"/>
                <a:gd name="T120" fmla="*/ 686 w 941"/>
                <a:gd name="T121" fmla="*/ 146 h 2453"/>
                <a:gd name="T122" fmla="*/ 630 w 941"/>
                <a:gd name="T123" fmla="*/ 80 h 2453"/>
                <a:gd name="T124" fmla="*/ 560 w 941"/>
                <a:gd name="T125" fmla="*/ 2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88" y="7"/>
                  </a:moveTo>
                  <a:lnTo>
                    <a:pt x="488" y="7"/>
                  </a:lnTo>
                  <a:cubicBezTo>
                    <a:pt x="486" y="7"/>
                    <a:pt x="485" y="5"/>
                    <a:pt x="485" y="4"/>
                  </a:cubicBezTo>
                  <a:cubicBezTo>
                    <a:pt x="485" y="2"/>
                    <a:pt x="487" y="1"/>
                    <a:pt x="489" y="1"/>
                  </a:cubicBezTo>
                  <a:lnTo>
                    <a:pt x="489" y="1"/>
                  </a:lnTo>
                  <a:cubicBezTo>
                    <a:pt x="490" y="1"/>
                    <a:pt x="492" y="3"/>
                    <a:pt x="491" y="4"/>
                  </a:cubicBezTo>
                  <a:cubicBezTo>
                    <a:pt x="491" y="6"/>
                    <a:pt x="490" y="7"/>
                    <a:pt x="488" y="7"/>
                  </a:cubicBezTo>
                  <a:close/>
                  <a:moveTo>
                    <a:pt x="475" y="6"/>
                  </a:moveTo>
                  <a:lnTo>
                    <a:pt x="475" y="6"/>
                  </a:lnTo>
                  <a:cubicBezTo>
                    <a:pt x="474" y="6"/>
                    <a:pt x="472" y="5"/>
                    <a:pt x="473" y="3"/>
                  </a:cubicBezTo>
                  <a:cubicBezTo>
                    <a:pt x="473" y="1"/>
                    <a:pt x="474" y="0"/>
                    <a:pt x="476" y="0"/>
                  </a:cubicBezTo>
                  <a:lnTo>
                    <a:pt x="476" y="0"/>
                  </a:lnTo>
                  <a:cubicBezTo>
                    <a:pt x="478" y="0"/>
                    <a:pt x="479" y="2"/>
                    <a:pt x="479" y="4"/>
                  </a:cubicBezTo>
                  <a:cubicBezTo>
                    <a:pt x="479" y="5"/>
                    <a:pt x="477" y="7"/>
                    <a:pt x="475" y="6"/>
                  </a:cubicBezTo>
                  <a:close/>
                  <a:moveTo>
                    <a:pt x="463" y="6"/>
                  </a:moveTo>
                  <a:lnTo>
                    <a:pt x="463" y="6"/>
                  </a:lnTo>
                  <a:cubicBezTo>
                    <a:pt x="462" y="6"/>
                    <a:pt x="460" y="5"/>
                    <a:pt x="460" y="3"/>
                  </a:cubicBezTo>
                  <a:cubicBezTo>
                    <a:pt x="460" y="2"/>
                    <a:pt x="462" y="0"/>
                    <a:pt x="463" y="0"/>
                  </a:cubicBezTo>
                  <a:lnTo>
                    <a:pt x="463" y="0"/>
                  </a:lnTo>
                  <a:cubicBezTo>
                    <a:pt x="465" y="0"/>
                    <a:pt x="466" y="2"/>
                    <a:pt x="466" y="3"/>
                  </a:cubicBezTo>
                  <a:cubicBezTo>
                    <a:pt x="466" y="5"/>
                    <a:pt x="465" y="6"/>
                    <a:pt x="463" y="6"/>
                  </a:cubicBezTo>
                  <a:close/>
                  <a:moveTo>
                    <a:pt x="451" y="7"/>
                  </a:moveTo>
                  <a:lnTo>
                    <a:pt x="451" y="7"/>
                  </a:lnTo>
                  <a:cubicBezTo>
                    <a:pt x="449" y="7"/>
                    <a:pt x="448" y="6"/>
                    <a:pt x="448" y="4"/>
                  </a:cubicBezTo>
                  <a:cubicBezTo>
                    <a:pt x="448" y="2"/>
                    <a:pt x="449" y="1"/>
                    <a:pt x="451" y="1"/>
                  </a:cubicBezTo>
                  <a:lnTo>
                    <a:pt x="451" y="1"/>
                  </a:lnTo>
                  <a:cubicBezTo>
                    <a:pt x="453" y="1"/>
                    <a:pt x="454" y="2"/>
                    <a:pt x="454" y="4"/>
                  </a:cubicBezTo>
                  <a:cubicBezTo>
                    <a:pt x="454" y="6"/>
                    <a:pt x="453" y="7"/>
                    <a:pt x="451" y="7"/>
                  </a:cubicBezTo>
                  <a:close/>
                  <a:moveTo>
                    <a:pt x="439" y="9"/>
                  </a:moveTo>
                  <a:lnTo>
                    <a:pt x="439" y="9"/>
                  </a:lnTo>
                  <a:cubicBezTo>
                    <a:pt x="437" y="9"/>
                    <a:pt x="436" y="8"/>
                    <a:pt x="435" y="6"/>
                  </a:cubicBezTo>
                  <a:cubicBezTo>
                    <a:pt x="435" y="5"/>
                    <a:pt x="436" y="3"/>
                    <a:pt x="438" y="3"/>
                  </a:cubicBezTo>
                  <a:lnTo>
                    <a:pt x="438" y="3"/>
                  </a:lnTo>
                  <a:cubicBezTo>
                    <a:pt x="440" y="3"/>
                    <a:pt x="441" y="4"/>
                    <a:pt x="442" y="6"/>
                  </a:cubicBezTo>
                  <a:cubicBezTo>
                    <a:pt x="442" y="7"/>
                    <a:pt x="441" y="9"/>
                    <a:pt x="439" y="9"/>
                  </a:cubicBezTo>
                  <a:close/>
                  <a:moveTo>
                    <a:pt x="427" y="12"/>
                  </a:moveTo>
                  <a:lnTo>
                    <a:pt x="427" y="12"/>
                  </a:lnTo>
                  <a:cubicBezTo>
                    <a:pt x="425" y="12"/>
                    <a:pt x="423" y="11"/>
                    <a:pt x="423" y="9"/>
                  </a:cubicBezTo>
                  <a:cubicBezTo>
                    <a:pt x="423" y="7"/>
                    <a:pt x="424" y="6"/>
                    <a:pt x="426" y="5"/>
                  </a:cubicBezTo>
                  <a:lnTo>
                    <a:pt x="426" y="5"/>
                  </a:lnTo>
                  <a:cubicBezTo>
                    <a:pt x="428" y="5"/>
                    <a:pt x="429" y="6"/>
                    <a:pt x="429" y="8"/>
                  </a:cubicBezTo>
                  <a:cubicBezTo>
                    <a:pt x="430" y="10"/>
                    <a:pt x="428" y="11"/>
                    <a:pt x="427" y="12"/>
                  </a:cubicBezTo>
                  <a:close/>
                  <a:moveTo>
                    <a:pt x="415" y="15"/>
                  </a:moveTo>
                  <a:lnTo>
                    <a:pt x="415" y="15"/>
                  </a:lnTo>
                  <a:cubicBezTo>
                    <a:pt x="413" y="15"/>
                    <a:pt x="412" y="14"/>
                    <a:pt x="411" y="13"/>
                  </a:cubicBezTo>
                  <a:cubicBezTo>
                    <a:pt x="411" y="11"/>
                    <a:pt x="412" y="9"/>
                    <a:pt x="414" y="9"/>
                  </a:cubicBezTo>
                  <a:lnTo>
                    <a:pt x="414" y="9"/>
                  </a:lnTo>
                  <a:cubicBezTo>
                    <a:pt x="415" y="9"/>
                    <a:pt x="417" y="10"/>
                    <a:pt x="417" y="11"/>
                  </a:cubicBezTo>
                  <a:cubicBezTo>
                    <a:pt x="418" y="13"/>
                    <a:pt x="417" y="15"/>
                    <a:pt x="415" y="15"/>
                  </a:cubicBezTo>
                  <a:close/>
                  <a:moveTo>
                    <a:pt x="403" y="19"/>
                  </a:moveTo>
                  <a:lnTo>
                    <a:pt x="403" y="19"/>
                  </a:lnTo>
                  <a:cubicBezTo>
                    <a:pt x="401" y="19"/>
                    <a:pt x="400" y="18"/>
                    <a:pt x="399" y="17"/>
                  </a:cubicBezTo>
                  <a:cubicBezTo>
                    <a:pt x="399" y="15"/>
                    <a:pt x="400" y="13"/>
                    <a:pt x="402" y="13"/>
                  </a:cubicBezTo>
                  <a:lnTo>
                    <a:pt x="402" y="13"/>
                  </a:lnTo>
                  <a:cubicBezTo>
                    <a:pt x="403" y="13"/>
                    <a:pt x="405" y="14"/>
                    <a:pt x="405" y="15"/>
                  </a:cubicBezTo>
                  <a:cubicBezTo>
                    <a:pt x="406" y="17"/>
                    <a:pt x="405" y="19"/>
                    <a:pt x="403" y="19"/>
                  </a:cubicBezTo>
                  <a:close/>
                  <a:moveTo>
                    <a:pt x="392" y="24"/>
                  </a:moveTo>
                  <a:lnTo>
                    <a:pt x="392" y="24"/>
                  </a:lnTo>
                  <a:cubicBezTo>
                    <a:pt x="390" y="24"/>
                    <a:pt x="389" y="24"/>
                    <a:pt x="388" y="22"/>
                  </a:cubicBezTo>
                  <a:cubicBezTo>
                    <a:pt x="387" y="20"/>
                    <a:pt x="388" y="19"/>
                    <a:pt x="390" y="18"/>
                  </a:cubicBezTo>
                  <a:lnTo>
                    <a:pt x="390" y="18"/>
                  </a:lnTo>
                  <a:cubicBezTo>
                    <a:pt x="392" y="17"/>
                    <a:pt x="393" y="18"/>
                    <a:pt x="394" y="20"/>
                  </a:cubicBezTo>
                  <a:cubicBezTo>
                    <a:pt x="394" y="22"/>
                    <a:pt x="394" y="23"/>
                    <a:pt x="392" y="24"/>
                  </a:cubicBezTo>
                  <a:close/>
                  <a:moveTo>
                    <a:pt x="381" y="29"/>
                  </a:moveTo>
                  <a:lnTo>
                    <a:pt x="381" y="29"/>
                  </a:lnTo>
                  <a:cubicBezTo>
                    <a:pt x="379" y="30"/>
                    <a:pt x="377" y="29"/>
                    <a:pt x="377" y="27"/>
                  </a:cubicBezTo>
                  <a:cubicBezTo>
                    <a:pt x="376" y="26"/>
                    <a:pt x="377" y="24"/>
                    <a:pt x="379" y="23"/>
                  </a:cubicBezTo>
                  <a:lnTo>
                    <a:pt x="379" y="23"/>
                  </a:lnTo>
                  <a:cubicBezTo>
                    <a:pt x="380" y="23"/>
                    <a:pt x="382" y="24"/>
                    <a:pt x="383" y="25"/>
                  </a:cubicBezTo>
                  <a:cubicBezTo>
                    <a:pt x="383" y="27"/>
                    <a:pt x="382" y="29"/>
                    <a:pt x="381" y="29"/>
                  </a:cubicBezTo>
                  <a:close/>
                  <a:moveTo>
                    <a:pt x="370" y="35"/>
                  </a:moveTo>
                  <a:lnTo>
                    <a:pt x="370" y="35"/>
                  </a:lnTo>
                  <a:cubicBezTo>
                    <a:pt x="369" y="36"/>
                    <a:pt x="367" y="35"/>
                    <a:pt x="366" y="34"/>
                  </a:cubicBezTo>
                  <a:cubicBezTo>
                    <a:pt x="365" y="32"/>
                    <a:pt x="366" y="30"/>
                    <a:pt x="367" y="30"/>
                  </a:cubicBezTo>
                  <a:lnTo>
                    <a:pt x="367" y="30"/>
                  </a:lnTo>
                  <a:cubicBezTo>
                    <a:pt x="369" y="29"/>
                    <a:pt x="371" y="29"/>
                    <a:pt x="372" y="31"/>
                  </a:cubicBezTo>
                  <a:cubicBezTo>
                    <a:pt x="372" y="33"/>
                    <a:pt x="372" y="34"/>
                    <a:pt x="370" y="35"/>
                  </a:cubicBezTo>
                  <a:close/>
                  <a:moveTo>
                    <a:pt x="359" y="42"/>
                  </a:moveTo>
                  <a:lnTo>
                    <a:pt x="359" y="42"/>
                  </a:lnTo>
                  <a:cubicBezTo>
                    <a:pt x="358" y="42"/>
                    <a:pt x="356" y="42"/>
                    <a:pt x="355" y="40"/>
                  </a:cubicBezTo>
                  <a:cubicBezTo>
                    <a:pt x="354" y="39"/>
                    <a:pt x="355" y="37"/>
                    <a:pt x="357" y="36"/>
                  </a:cubicBezTo>
                  <a:lnTo>
                    <a:pt x="357" y="36"/>
                  </a:lnTo>
                  <a:cubicBezTo>
                    <a:pt x="358" y="35"/>
                    <a:pt x="360" y="36"/>
                    <a:pt x="361" y="37"/>
                  </a:cubicBezTo>
                  <a:cubicBezTo>
                    <a:pt x="362" y="39"/>
                    <a:pt x="361" y="41"/>
                    <a:pt x="359" y="42"/>
                  </a:cubicBezTo>
                  <a:close/>
                  <a:moveTo>
                    <a:pt x="349" y="49"/>
                  </a:moveTo>
                  <a:lnTo>
                    <a:pt x="349" y="49"/>
                  </a:lnTo>
                  <a:cubicBezTo>
                    <a:pt x="348" y="50"/>
                    <a:pt x="346" y="49"/>
                    <a:pt x="345" y="47"/>
                  </a:cubicBezTo>
                  <a:cubicBezTo>
                    <a:pt x="344" y="46"/>
                    <a:pt x="345" y="44"/>
                    <a:pt x="346" y="43"/>
                  </a:cubicBezTo>
                  <a:lnTo>
                    <a:pt x="346" y="43"/>
                  </a:lnTo>
                  <a:cubicBezTo>
                    <a:pt x="348" y="42"/>
                    <a:pt x="350" y="43"/>
                    <a:pt x="351" y="45"/>
                  </a:cubicBezTo>
                  <a:cubicBezTo>
                    <a:pt x="351" y="46"/>
                    <a:pt x="351" y="48"/>
                    <a:pt x="349" y="49"/>
                  </a:cubicBezTo>
                  <a:close/>
                  <a:moveTo>
                    <a:pt x="339" y="56"/>
                  </a:moveTo>
                  <a:lnTo>
                    <a:pt x="339" y="56"/>
                  </a:lnTo>
                  <a:cubicBezTo>
                    <a:pt x="338" y="57"/>
                    <a:pt x="336" y="56"/>
                    <a:pt x="335" y="55"/>
                  </a:cubicBezTo>
                  <a:cubicBezTo>
                    <a:pt x="334" y="53"/>
                    <a:pt x="335" y="51"/>
                    <a:pt x="336" y="51"/>
                  </a:cubicBezTo>
                  <a:lnTo>
                    <a:pt x="336" y="51"/>
                  </a:lnTo>
                  <a:cubicBezTo>
                    <a:pt x="338" y="50"/>
                    <a:pt x="340" y="50"/>
                    <a:pt x="341" y="52"/>
                  </a:cubicBezTo>
                  <a:cubicBezTo>
                    <a:pt x="341" y="54"/>
                    <a:pt x="341" y="55"/>
                    <a:pt x="339" y="56"/>
                  </a:cubicBezTo>
                  <a:close/>
                  <a:moveTo>
                    <a:pt x="330" y="64"/>
                  </a:moveTo>
                  <a:lnTo>
                    <a:pt x="330" y="64"/>
                  </a:lnTo>
                  <a:cubicBezTo>
                    <a:pt x="328" y="65"/>
                    <a:pt x="326" y="64"/>
                    <a:pt x="325" y="63"/>
                  </a:cubicBezTo>
                  <a:cubicBezTo>
                    <a:pt x="324" y="62"/>
                    <a:pt x="325" y="60"/>
                    <a:pt x="326" y="59"/>
                  </a:cubicBezTo>
                  <a:lnTo>
                    <a:pt x="326" y="59"/>
                  </a:lnTo>
                  <a:cubicBezTo>
                    <a:pt x="328" y="58"/>
                    <a:pt x="330" y="58"/>
                    <a:pt x="331" y="59"/>
                  </a:cubicBezTo>
                  <a:cubicBezTo>
                    <a:pt x="332" y="61"/>
                    <a:pt x="331" y="63"/>
                    <a:pt x="330" y="64"/>
                  </a:cubicBezTo>
                  <a:close/>
                  <a:moveTo>
                    <a:pt x="320" y="72"/>
                  </a:moveTo>
                  <a:lnTo>
                    <a:pt x="320" y="72"/>
                  </a:lnTo>
                  <a:cubicBezTo>
                    <a:pt x="319" y="73"/>
                    <a:pt x="317" y="73"/>
                    <a:pt x="316" y="71"/>
                  </a:cubicBezTo>
                  <a:cubicBezTo>
                    <a:pt x="315" y="70"/>
                    <a:pt x="315" y="68"/>
                    <a:pt x="317" y="67"/>
                  </a:cubicBezTo>
                  <a:lnTo>
                    <a:pt x="317" y="67"/>
                  </a:lnTo>
                  <a:cubicBezTo>
                    <a:pt x="318" y="66"/>
                    <a:pt x="320" y="66"/>
                    <a:pt x="321" y="68"/>
                  </a:cubicBezTo>
                  <a:cubicBezTo>
                    <a:pt x="322" y="69"/>
                    <a:pt x="322" y="71"/>
                    <a:pt x="320" y="72"/>
                  </a:cubicBezTo>
                  <a:close/>
                  <a:moveTo>
                    <a:pt x="311" y="80"/>
                  </a:moveTo>
                  <a:lnTo>
                    <a:pt x="311" y="80"/>
                  </a:lnTo>
                  <a:cubicBezTo>
                    <a:pt x="310" y="81"/>
                    <a:pt x="308" y="81"/>
                    <a:pt x="307" y="80"/>
                  </a:cubicBezTo>
                  <a:cubicBezTo>
                    <a:pt x="306" y="78"/>
                    <a:pt x="306" y="76"/>
                    <a:pt x="308" y="75"/>
                  </a:cubicBezTo>
                  <a:lnTo>
                    <a:pt x="308" y="75"/>
                  </a:lnTo>
                  <a:cubicBezTo>
                    <a:pt x="309" y="74"/>
                    <a:pt x="311" y="75"/>
                    <a:pt x="312" y="76"/>
                  </a:cubicBezTo>
                  <a:cubicBezTo>
                    <a:pt x="313" y="78"/>
                    <a:pt x="312" y="80"/>
                    <a:pt x="311" y="80"/>
                  </a:cubicBezTo>
                  <a:close/>
                  <a:moveTo>
                    <a:pt x="302" y="89"/>
                  </a:moveTo>
                  <a:lnTo>
                    <a:pt x="302" y="89"/>
                  </a:lnTo>
                  <a:cubicBezTo>
                    <a:pt x="301" y="90"/>
                    <a:pt x="299" y="90"/>
                    <a:pt x="298" y="89"/>
                  </a:cubicBezTo>
                  <a:cubicBezTo>
                    <a:pt x="297" y="87"/>
                    <a:pt x="297" y="85"/>
                    <a:pt x="299" y="84"/>
                  </a:cubicBezTo>
                  <a:lnTo>
                    <a:pt x="299" y="84"/>
                  </a:lnTo>
                  <a:cubicBezTo>
                    <a:pt x="300" y="83"/>
                    <a:pt x="302" y="84"/>
                    <a:pt x="303" y="85"/>
                  </a:cubicBezTo>
                  <a:cubicBezTo>
                    <a:pt x="304" y="87"/>
                    <a:pt x="304" y="88"/>
                    <a:pt x="302" y="89"/>
                  </a:cubicBezTo>
                  <a:close/>
                  <a:moveTo>
                    <a:pt x="294" y="98"/>
                  </a:moveTo>
                  <a:lnTo>
                    <a:pt x="294" y="98"/>
                  </a:lnTo>
                  <a:cubicBezTo>
                    <a:pt x="292" y="99"/>
                    <a:pt x="290" y="99"/>
                    <a:pt x="289" y="98"/>
                  </a:cubicBezTo>
                  <a:cubicBezTo>
                    <a:pt x="288" y="96"/>
                    <a:pt x="289" y="94"/>
                    <a:pt x="290" y="93"/>
                  </a:cubicBezTo>
                  <a:lnTo>
                    <a:pt x="290" y="93"/>
                  </a:lnTo>
                  <a:cubicBezTo>
                    <a:pt x="292" y="92"/>
                    <a:pt x="294" y="93"/>
                    <a:pt x="294" y="94"/>
                  </a:cubicBezTo>
                  <a:cubicBezTo>
                    <a:pt x="295" y="96"/>
                    <a:pt x="295" y="97"/>
                    <a:pt x="294" y="98"/>
                  </a:cubicBezTo>
                  <a:close/>
                  <a:moveTo>
                    <a:pt x="285" y="108"/>
                  </a:moveTo>
                  <a:lnTo>
                    <a:pt x="285" y="108"/>
                  </a:lnTo>
                  <a:cubicBezTo>
                    <a:pt x="284" y="109"/>
                    <a:pt x="282" y="108"/>
                    <a:pt x="281" y="107"/>
                  </a:cubicBezTo>
                  <a:cubicBezTo>
                    <a:pt x="280" y="105"/>
                    <a:pt x="280" y="104"/>
                    <a:pt x="282" y="103"/>
                  </a:cubicBezTo>
                  <a:lnTo>
                    <a:pt x="282" y="103"/>
                  </a:lnTo>
                  <a:cubicBezTo>
                    <a:pt x="283" y="102"/>
                    <a:pt x="285" y="102"/>
                    <a:pt x="286" y="103"/>
                  </a:cubicBezTo>
                  <a:cubicBezTo>
                    <a:pt x="287" y="105"/>
                    <a:pt x="287" y="107"/>
                    <a:pt x="285" y="108"/>
                  </a:cubicBezTo>
                  <a:close/>
                  <a:moveTo>
                    <a:pt x="277" y="117"/>
                  </a:moveTo>
                  <a:lnTo>
                    <a:pt x="277" y="117"/>
                  </a:lnTo>
                  <a:cubicBezTo>
                    <a:pt x="276" y="118"/>
                    <a:pt x="274" y="118"/>
                    <a:pt x="273" y="116"/>
                  </a:cubicBezTo>
                  <a:cubicBezTo>
                    <a:pt x="272" y="115"/>
                    <a:pt x="272" y="113"/>
                    <a:pt x="274" y="112"/>
                  </a:cubicBezTo>
                  <a:lnTo>
                    <a:pt x="274" y="112"/>
                  </a:lnTo>
                  <a:cubicBezTo>
                    <a:pt x="275" y="111"/>
                    <a:pt x="277" y="112"/>
                    <a:pt x="278" y="113"/>
                  </a:cubicBezTo>
                  <a:cubicBezTo>
                    <a:pt x="279" y="114"/>
                    <a:pt x="279" y="116"/>
                    <a:pt x="277" y="117"/>
                  </a:cubicBezTo>
                  <a:close/>
                  <a:moveTo>
                    <a:pt x="270" y="126"/>
                  </a:moveTo>
                  <a:lnTo>
                    <a:pt x="270" y="126"/>
                  </a:lnTo>
                  <a:cubicBezTo>
                    <a:pt x="269" y="128"/>
                    <a:pt x="267" y="128"/>
                    <a:pt x="266" y="127"/>
                  </a:cubicBezTo>
                  <a:cubicBezTo>
                    <a:pt x="264" y="126"/>
                    <a:pt x="264" y="124"/>
                    <a:pt x="265" y="122"/>
                  </a:cubicBezTo>
                  <a:lnTo>
                    <a:pt x="265" y="122"/>
                  </a:lnTo>
                  <a:cubicBezTo>
                    <a:pt x="266" y="121"/>
                    <a:pt x="268" y="121"/>
                    <a:pt x="270" y="122"/>
                  </a:cubicBezTo>
                  <a:cubicBezTo>
                    <a:pt x="271" y="123"/>
                    <a:pt x="271" y="125"/>
                    <a:pt x="270" y="126"/>
                  </a:cubicBezTo>
                  <a:close/>
                  <a:moveTo>
                    <a:pt x="263" y="136"/>
                  </a:moveTo>
                  <a:lnTo>
                    <a:pt x="263" y="136"/>
                  </a:lnTo>
                  <a:cubicBezTo>
                    <a:pt x="261" y="138"/>
                    <a:pt x="259" y="138"/>
                    <a:pt x="258" y="137"/>
                  </a:cubicBezTo>
                  <a:cubicBezTo>
                    <a:pt x="257" y="136"/>
                    <a:pt x="257" y="134"/>
                    <a:pt x="258" y="132"/>
                  </a:cubicBezTo>
                  <a:lnTo>
                    <a:pt x="258" y="132"/>
                  </a:lnTo>
                  <a:cubicBezTo>
                    <a:pt x="259" y="131"/>
                    <a:pt x="261" y="131"/>
                    <a:pt x="262" y="132"/>
                  </a:cubicBezTo>
                  <a:cubicBezTo>
                    <a:pt x="263" y="133"/>
                    <a:pt x="264" y="135"/>
                    <a:pt x="263" y="136"/>
                  </a:cubicBezTo>
                  <a:close/>
                  <a:moveTo>
                    <a:pt x="255" y="146"/>
                  </a:moveTo>
                  <a:lnTo>
                    <a:pt x="255" y="146"/>
                  </a:lnTo>
                  <a:cubicBezTo>
                    <a:pt x="254" y="148"/>
                    <a:pt x="252" y="148"/>
                    <a:pt x="251" y="147"/>
                  </a:cubicBezTo>
                  <a:cubicBezTo>
                    <a:pt x="249" y="146"/>
                    <a:pt x="249" y="144"/>
                    <a:pt x="250" y="142"/>
                  </a:cubicBezTo>
                  <a:lnTo>
                    <a:pt x="250" y="142"/>
                  </a:lnTo>
                  <a:cubicBezTo>
                    <a:pt x="251" y="141"/>
                    <a:pt x="253" y="141"/>
                    <a:pt x="255" y="142"/>
                  </a:cubicBezTo>
                  <a:cubicBezTo>
                    <a:pt x="256" y="143"/>
                    <a:pt x="256" y="145"/>
                    <a:pt x="255" y="146"/>
                  </a:cubicBezTo>
                  <a:close/>
                  <a:moveTo>
                    <a:pt x="248" y="157"/>
                  </a:moveTo>
                  <a:lnTo>
                    <a:pt x="248" y="157"/>
                  </a:lnTo>
                  <a:cubicBezTo>
                    <a:pt x="247" y="158"/>
                    <a:pt x="245" y="158"/>
                    <a:pt x="243" y="157"/>
                  </a:cubicBezTo>
                  <a:cubicBezTo>
                    <a:pt x="242" y="156"/>
                    <a:pt x="242" y="154"/>
                    <a:pt x="243" y="153"/>
                  </a:cubicBezTo>
                  <a:lnTo>
                    <a:pt x="243" y="153"/>
                  </a:lnTo>
                  <a:cubicBezTo>
                    <a:pt x="244" y="151"/>
                    <a:pt x="246" y="151"/>
                    <a:pt x="247" y="152"/>
                  </a:cubicBezTo>
                  <a:cubicBezTo>
                    <a:pt x="249" y="153"/>
                    <a:pt x="249" y="155"/>
                    <a:pt x="248" y="157"/>
                  </a:cubicBezTo>
                  <a:close/>
                  <a:moveTo>
                    <a:pt x="241" y="167"/>
                  </a:moveTo>
                  <a:lnTo>
                    <a:pt x="241" y="167"/>
                  </a:lnTo>
                  <a:cubicBezTo>
                    <a:pt x="240" y="168"/>
                    <a:pt x="238" y="169"/>
                    <a:pt x="236" y="167"/>
                  </a:cubicBezTo>
                  <a:cubicBezTo>
                    <a:pt x="235" y="166"/>
                    <a:pt x="235" y="164"/>
                    <a:pt x="236" y="163"/>
                  </a:cubicBezTo>
                  <a:lnTo>
                    <a:pt x="236" y="163"/>
                  </a:lnTo>
                  <a:cubicBezTo>
                    <a:pt x="237" y="162"/>
                    <a:pt x="239" y="161"/>
                    <a:pt x="240" y="163"/>
                  </a:cubicBezTo>
                  <a:cubicBezTo>
                    <a:pt x="242" y="164"/>
                    <a:pt x="242" y="166"/>
                    <a:pt x="241" y="167"/>
                  </a:cubicBezTo>
                  <a:close/>
                  <a:moveTo>
                    <a:pt x="234" y="177"/>
                  </a:moveTo>
                  <a:lnTo>
                    <a:pt x="234" y="177"/>
                  </a:lnTo>
                  <a:cubicBezTo>
                    <a:pt x="233" y="179"/>
                    <a:pt x="231" y="179"/>
                    <a:pt x="230" y="178"/>
                  </a:cubicBezTo>
                  <a:cubicBezTo>
                    <a:pt x="228" y="177"/>
                    <a:pt x="228" y="175"/>
                    <a:pt x="229" y="173"/>
                  </a:cubicBezTo>
                  <a:lnTo>
                    <a:pt x="229" y="173"/>
                  </a:lnTo>
                  <a:cubicBezTo>
                    <a:pt x="230" y="172"/>
                    <a:pt x="232" y="172"/>
                    <a:pt x="233" y="173"/>
                  </a:cubicBezTo>
                  <a:cubicBezTo>
                    <a:pt x="235" y="174"/>
                    <a:pt x="235" y="176"/>
                    <a:pt x="234" y="177"/>
                  </a:cubicBezTo>
                  <a:close/>
                  <a:moveTo>
                    <a:pt x="227" y="188"/>
                  </a:moveTo>
                  <a:lnTo>
                    <a:pt x="227" y="188"/>
                  </a:lnTo>
                  <a:cubicBezTo>
                    <a:pt x="226" y="189"/>
                    <a:pt x="224" y="190"/>
                    <a:pt x="223" y="188"/>
                  </a:cubicBezTo>
                  <a:cubicBezTo>
                    <a:pt x="222" y="187"/>
                    <a:pt x="221" y="185"/>
                    <a:pt x="222" y="184"/>
                  </a:cubicBezTo>
                  <a:lnTo>
                    <a:pt x="222" y="184"/>
                  </a:lnTo>
                  <a:cubicBezTo>
                    <a:pt x="224" y="183"/>
                    <a:pt x="226" y="183"/>
                    <a:pt x="227" y="184"/>
                  </a:cubicBezTo>
                  <a:cubicBezTo>
                    <a:pt x="228" y="185"/>
                    <a:pt x="228" y="187"/>
                    <a:pt x="227" y="188"/>
                  </a:cubicBezTo>
                  <a:close/>
                  <a:moveTo>
                    <a:pt x="221" y="199"/>
                  </a:moveTo>
                  <a:lnTo>
                    <a:pt x="221" y="199"/>
                  </a:lnTo>
                  <a:cubicBezTo>
                    <a:pt x="220" y="200"/>
                    <a:pt x="218" y="200"/>
                    <a:pt x="217" y="199"/>
                  </a:cubicBezTo>
                  <a:cubicBezTo>
                    <a:pt x="215" y="198"/>
                    <a:pt x="215" y="196"/>
                    <a:pt x="216" y="195"/>
                  </a:cubicBezTo>
                  <a:lnTo>
                    <a:pt x="216" y="195"/>
                  </a:lnTo>
                  <a:cubicBezTo>
                    <a:pt x="217" y="193"/>
                    <a:pt x="219" y="193"/>
                    <a:pt x="220" y="194"/>
                  </a:cubicBezTo>
                  <a:cubicBezTo>
                    <a:pt x="222" y="195"/>
                    <a:pt x="222" y="197"/>
                    <a:pt x="221" y="199"/>
                  </a:cubicBezTo>
                  <a:close/>
                  <a:moveTo>
                    <a:pt x="215" y="209"/>
                  </a:moveTo>
                  <a:lnTo>
                    <a:pt x="215" y="209"/>
                  </a:lnTo>
                  <a:cubicBezTo>
                    <a:pt x="213" y="211"/>
                    <a:pt x="212" y="211"/>
                    <a:pt x="210" y="210"/>
                  </a:cubicBezTo>
                  <a:cubicBezTo>
                    <a:pt x="209" y="209"/>
                    <a:pt x="209" y="207"/>
                    <a:pt x="210" y="206"/>
                  </a:cubicBezTo>
                  <a:lnTo>
                    <a:pt x="210" y="206"/>
                  </a:lnTo>
                  <a:cubicBezTo>
                    <a:pt x="211" y="204"/>
                    <a:pt x="213" y="204"/>
                    <a:pt x="214" y="205"/>
                  </a:cubicBezTo>
                  <a:cubicBezTo>
                    <a:pt x="215" y="206"/>
                    <a:pt x="216" y="208"/>
                    <a:pt x="215" y="209"/>
                  </a:cubicBezTo>
                  <a:close/>
                  <a:moveTo>
                    <a:pt x="208" y="220"/>
                  </a:moveTo>
                  <a:lnTo>
                    <a:pt x="208" y="220"/>
                  </a:lnTo>
                  <a:cubicBezTo>
                    <a:pt x="207" y="222"/>
                    <a:pt x="205" y="222"/>
                    <a:pt x="204" y="221"/>
                  </a:cubicBezTo>
                  <a:cubicBezTo>
                    <a:pt x="203" y="220"/>
                    <a:pt x="202" y="218"/>
                    <a:pt x="204" y="217"/>
                  </a:cubicBezTo>
                  <a:lnTo>
                    <a:pt x="204" y="216"/>
                  </a:lnTo>
                  <a:cubicBezTo>
                    <a:pt x="205" y="215"/>
                    <a:pt x="207" y="215"/>
                    <a:pt x="208" y="216"/>
                  </a:cubicBezTo>
                  <a:cubicBezTo>
                    <a:pt x="209" y="217"/>
                    <a:pt x="210" y="219"/>
                    <a:pt x="208" y="220"/>
                  </a:cubicBezTo>
                  <a:close/>
                  <a:moveTo>
                    <a:pt x="203" y="231"/>
                  </a:moveTo>
                  <a:lnTo>
                    <a:pt x="203" y="231"/>
                  </a:lnTo>
                  <a:cubicBezTo>
                    <a:pt x="201" y="233"/>
                    <a:pt x="199" y="233"/>
                    <a:pt x="198" y="232"/>
                  </a:cubicBezTo>
                  <a:cubicBezTo>
                    <a:pt x="197" y="231"/>
                    <a:pt x="197" y="229"/>
                    <a:pt x="198" y="228"/>
                  </a:cubicBezTo>
                  <a:lnTo>
                    <a:pt x="198" y="228"/>
                  </a:lnTo>
                  <a:cubicBezTo>
                    <a:pt x="199" y="226"/>
                    <a:pt x="201" y="226"/>
                    <a:pt x="202" y="227"/>
                  </a:cubicBezTo>
                  <a:cubicBezTo>
                    <a:pt x="203" y="228"/>
                    <a:pt x="204" y="230"/>
                    <a:pt x="203" y="231"/>
                  </a:cubicBezTo>
                  <a:close/>
                  <a:moveTo>
                    <a:pt x="197" y="242"/>
                  </a:moveTo>
                  <a:lnTo>
                    <a:pt x="197" y="242"/>
                  </a:lnTo>
                  <a:cubicBezTo>
                    <a:pt x="196" y="244"/>
                    <a:pt x="194" y="244"/>
                    <a:pt x="192" y="243"/>
                  </a:cubicBezTo>
                  <a:cubicBezTo>
                    <a:pt x="191" y="242"/>
                    <a:pt x="191" y="240"/>
                    <a:pt x="192" y="239"/>
                  </a:cubicBezTo>
                  <a:lnTo>
                    <a:pt x="192" y="239"/>
                  </a:lnTo>
                  <a:cubicBezTo>
                    <a:pt x="193" y="237"/>
                    <a:pt x="195" y="237"/>
                    <a:pt x="196" y="238"/>
                  </a:cubicBezTo>
                  <a:cubicBezTo>
                    <a:pt x="197" y="239"/>
                    <a:pt x="198" y="241"/>
                    <a:pt x="197" y="242"/>
                  </a:cubicBezTo>
                  <a:close/>
                  <a:moveTo>
                    <a:pt x="191" y="254"/>
                  </a:moveTo>
                  <a:lnTo>
                    <a:pt x="191" y="254"/>
                  </a:lnTo>
                  <a:cubicBezTo>
                    <a:pt x="190" y="255"/>
                    <a:pt x="188" y="255"/>
                    <a:pt x="187" y="254"/>
                  </a:cubicBezTo>
                  <a:cubicBezTo>
                    <a:pt x="185" y="253"/>
                    <a:pt x="185" y="251"/>
                    <a:pt x="186" y="250"/>
                  </a:cubicBezTo>
                  <a:lnTo>
                    <a:pt x="186" y="250"/>
                  </a:lnTo>
                  <a:cubicBezTo>
                    <a:pt x="187" y="248"/>
                    <a:pt x="189" y="248"/>
                    <a:pt x="190" y="249"/>
                  </a:cubicBezTo>
                  <a:cubicBezTo>
                    <a:pt x="192" y="250"/>
                    <a:pt x="192" y="252"/>
                    <a:pt x="191" y="254"/>
                  </a:cubicBezTo>
                  <a:close/>
                  <a:moveTo>
                    <a:pt x="185" y="265"/>
                  </a:moveTo>
                  <a:lnTo>
                    <a:pt x="185" y="265"/>
                  </a:lnTo>
                  <a:cubicBezTo>
                    <a:pt x="184" y="266"/>
                    <a:pt x="182" y="266"/>
                    <a:pt x="181" y="265"/>
                  </a:cubicBezTo>
                  <a:cubicBezTo>
                    <a:pt x="180" y="264"/>
                    <a:pt x="180" y="262"/>
                    <a:pt x="181" y="261"/>
                  </a:cubicBezTo>
                  <a:lnTo>
                    <a:pt x="181" y="261"/>
                  </a:lnTo>
                  <a:cubicBezTo>
                    <a:pt x="182" y="260"/>
                    <a:pt x="184" y="259"/>
                    <a:pt x="185" y="260"/>
                  </a:cubicBezTo>
                  <a:cubicBezTo>
                    <a:pt x="186" y="262"/>
                    <a:pt x="187" y="263"/>
                    <a:pt x="185" y="265"/>
                  </a:cubicBezTo>
                  <a:close/>
                  <a:moveTo>
                    <a:pt x="180" y="276"/>
                  </a:moveTo>
                  <a:lnTo>
                    <a:pt x="180" y="276"/>
                  </a:lnTo>
                  <a:cubicBezTo>
                    <a:pt x="179" y="277"/>
                    <a:pt x="177" y="278"/>
                    <a:pt x="176" y="277"/>
                  </a:cubicBezTo>
                  <a:cubicBezTo>
                    <a:pt x="174" y="275"/>
                    <a:pt x="174" y="274"/>
                    <a:pt x="175" y="272"/>
                  </a:cubicBezTo>
                  <a:lnTo>
                    <a:pt x="175" y="272"/>
                  </a:lnTo>
                  <a:cubicBezTo>
                    <a:pt x="176" y="271"/>
                    <a:pt x="178" y="271"/>
                    <a:pt x="180" y="272"/>
                  </a:cubicBezTo>
                  <a:cubicBezTo>
                    <a:pt x="181" y="273"/>
                    <a:pt x="181" y="275"/>
                    <a:pt x="180" y="276"/>
                  </a:cubicBezTo>
                  <a:close/>
                  <a:moveTo>
                    <a:pt x="175" y="287"/>
                  </a:moveTo>
                  <a:lnTo>
                    <a:pt x="175" y="287"/>
                  </a:lnTo>
                  <a:cubicBezTo>
                    <a:pt x="174" y="289"/>
                    <a:pt x="172" y="289"/>
                    <a:pt x="170" y="288"/>
                  </a:cubicBezTo>
                  <a:cubicBezTo>
                    <a:pt x="169" y="287"/>
                    <a:pt x="169" y="285"/>
                    <a:pt x="170" y="283"/>
                  </a:cubicBezTo>
                  <a:lnTo>
                    <a:pt x="170" y="283"/>
                  </a:lnTo>
                  <a:cubicBezTo>
                    <a:pt x="171" y="282"/>
                    <a:pt x="173" y="282"/>
                    <a:pt x="174" y="283"/>
                  </a:cubicBezTo>
                  <a:cubicBezTo>
                    <a:pt x="176" y="284"/>
                    <a:pt x="176" y="286"/>
                    <a:pt x="175" y="287"/>
                  </a:cubicBezTo>
                  <a:close/>
                  <a:moveTo>
                    <a:pt x="170" y="299"/>
                  </a:moveTo>
                  <a:lnTo>
                    <a:pt x="170" y="299"/>
                  </a:lnTo>
                  <a:cubicBezTo>
                    <a:pt x="169" y="300"/>
                    <a:pt x="167" y="300"/>
                    <a:pt x="165" y="299"/>
                  </a:cubicBezTo>
                  <a:cubicBezTo>
                    <a:pt x="164" y="298"/>
                    <a:pt x="164" y="296"/>
                    <a:pt x="165" y="295"/>
                  </a:cubicBezTo>
                  <a:lnTo>
                    <a:pt x="165" y="295"/>
                  </a:lnTo>
                  <a:cubicBezTo>
                    <a:pt x="166" y="294"/>
                    <a:pt x="168" y="293"/>
                    <a:pt x="169" y="294"/>
                  </a:cubicBezTo>
                  <a:cubicBezTo>
                    <a:pt x="170" y="296"/>
                    <a:pt x="171" y="297"/>
                    <a:pt x="170" y="299"/>
                  </a:cubicBezTo>
                  <a:close/>
                  <a:moveTo>
                    <a:pt x="165" y="310"/>
                  </a:moveTo>
                  <a:lnTo>
                    <a:pt x="165" y="310"/>
                  </a:lnTo>
                  <a:cubicBezTo>
                    <a:pt x="164" y="312"/>
                    <a:pt x="162" y="312"/>
                    <a:pt x="160" y="311"/>
                  </a:cubicBezTo>
                  <a:cubicBezTo>
                    <a:pt x="159" y="310"/>
                    <a:pt x="159" y="308"/>
                    <a:pt x="160" y="306"/>
                  </a:cubicBezTo>
                  <a:lnTo>
                    <a:pt x="160" y="306"/>
                  </a:lnTo>
                  <a:cubicBezTo>
                    <a:pt x="161" y="305"/>
                    <a:pt x="163" y="305"/>
                    <a:pt x="164" y="306"/>
                  </a:cubicBezTo>
                  <a:cubicBezTo>
                    <a:pt x="165" y="307"/>
                    <a:pt x="166" y="309"/>
                    <a:pt x="165" y="310"/>
                  </a:cubicBezTo>
                  <a:close/>
                  <a:moveTo>
                    <a:pt x="160" y="322"/>
                  </a:moveTo>
                  <a:lnTo>
                    <a:pt x="160" y="322"/>
                  </a:lnTo>
                  <a:cubicBezTo>
                    <a:pt x="158" y="323"/>
                    <a:pt x="157" y="323"/>
                    <a:pt x="155" y="322"/>
                  </a:cubicBezTo>
                  <a:cubicBezTo>
                    <a:pt x="154" y="321"/>
                    <a:pt x="154" y="319"/>
                    <a:pt x="155" y="318"/>
                  </a:cubicBezTo>
                  <a:lnTo>
                    <a:pt x="155" y="318"/>
                  </a:lnTo>
                  <a:cubicBezTo>
                    <a:pt x="156" y="316"/>
                    <a:pt x="158" y="316"/>
                    <a:pt x="159" y="317"/>
                  </a:cubicBezTo>
                  <a:cubicBezTo>
                    <a:pt x="160" y="318"/>
                    <a:pt x="161" y="320"/>
                    <a:pt x="160" y="322"/>
                  </a:cubicBezTo>
                  <a:close/>
                  <a:moveTo>
                    <a:pt x="155" y="333"/>
                  </a:moveTo>
                  <a:lnTo>
                    <a:pt x="155" y="333"/>
                  </a:lnTo>
                  <a:cubicBezTo>
                    <a:pt x="154" y="335"/>
                    <a:pt x="152" y="335"/>
                    <a:pt x="150" y="334"/>
                  </a:cubicBezTo>
                  <a:cubicBezTo>
                    <a:pt x="149" y="333"/>
                    <a:pt x="149" y="331"/>
                    <a:pt x="150" y="329"/>
                  </a:cubicBezTo>
                  <a:lnTo>
                    <a:pt x="150" y="329"/>
                  </a:lnTo>
                  <a:cubicBezTo>
                    <a:pt x="151" y="328"/>
                    <a:pt x="153" y="328"/>
                    <a:pt x="154" y="329"/>
                  </a:cubicBezTo>
                  <a:cubicBezTo>
                    <a:pt x="156" y="330"/>
                    <a:pt x="156" y="332"/>
                    <a:pt x="155" y="333"/>
                  </a:cubicBezTo>
                  <a:close/>
                  <a:moveTo>
                    <a:pt x="150" y="345"/>
                  </a:moveTo>
                  <a:lnTo>
                    <a:pt x="150" y="345"/>
                  </a:lnTo>
                  <a:cubicBezTo>
                    <a:pt x="149" y="346"/>
                    <a:pt x="147" y="347"/>
                    <a:pt x="146" y="345"/>
                  </a:cubicBezTo>
                  <a:cubicBezTo>
                    <a:pt x="144" y="344"/>
                    <a:pt x="144" y="342"/>
                    <a:pt x="145" y="341"/>
                  </a:cubicBezTo>
                  <a:lnTo>
                    <a:pt x="145" y="341"/>
                  </a:lnTo>
                  <a:cubicBezTo>
                    <a:pt x="146" y="340"/>
                    <a:pt x="148" y="339"/>
                    <a:pt x="150" y="341"/>
                  </a:cubicBezTo>
                  <a:cubicBezTo>
                    <a:pt x="151" y="342"/>
                    <a:pt x="151" y="344"/>
                    <a:pt x="150" y="345"/>
                  </a:cubicBezTo>
                  <a:close/>
                  <a:moveTo>
                    <a:pt x="146" y="357"/>
                  </a:moveTo>
                  <a:lnTo>
                    <a:pt x="146" y="357"/>
                  </a:lnTo>
                  <a:cubicBezTo>
                    <a:pt x="145" y="358"/>
                    <a:pt x="143" y="358"/>
                    <a:pt x="141" y="357"/>
                  </a:cubicBezTo>
                  <a:cubicBezTo>
                    <a:pt x="140" y="356"/>
                    <a:pt x="140" y="354"/>
                    <a:pt x="141" y="353"/>
                  </a:cubicBezTo>
                  <a:lnTo>
                    <a:pt x="141" y="353"/>
                  </a:lnTo>
                  <a:cubicBezTo>
                    <a:pt x="142" y="351"/>
                    <a:pt x="144" y="351"/>
                    <a:pt x="145" y="352"/>
                  </a:cubicBezTo>
                  <a:cubicBezTo>
                    <a:pt x="146" y="353"/>
                    <a:pt x="147" y="355"/>
                    <a:pt x="146" y="357"/>
                  </a:cubicBezTo>
                  <a:close/>
                  <a:moveTo>
                    <a:pt x="141" y="368"/>
                  </a:moveTo>
                  <a:lnTo>
                    <a:pt x="141" y="368"/>
                  </a:lnTo>
                  <a:cubicBezTo>
                    <a:pt x="140" y="369"/>
                    <a:pt x="138" y="370"/>
                    <a:pt x="137" y="369"/>
                  </a:cubicBezTo>
                  <a:cubicBezTo>
                    <a:pt x="136" y="368"/>
                    <a:pt x="135" y="366"/>
                    <a:pt x="136" y="365"/>
                  </a:cubicBezTo>
                  <a:lnTo>
                    <a:pt x="136" y="365"/>
                  </a:lnTo>
                  <a:cubicBezTo>
                    <a:pt x="137" y="363"/>
                    <a:pt x="139" y="363"/>
                    <a:pt x="140" y="364"/>
                  </a:cubicBezTo>
                  <a:cubicBezTo>
                    <a:pt x="142" y="365"/>
                    <a:pt x="142" y="367"/>
                    <a:pt x="141" y="368"/>
                  </a:cubicBezTo>
                  <a:close/>
                  <a:moveTo>
                    <a:pt x="137" y="380"/>
                  </a:moveTo>
                  <a:lnTo>
                    <a:pt x="137" y="380"/>
                  </a:lnTo>
                  <a:cubicBezTo>
                    <a:pt x="136" y="381"/>
                    <a:pt x="134" y="382"/>
                    <a:pt x="133" y="381"/>
                  </a:cubicBezTo>
                  <a:cubicBezTo>
                    <a:pt x="131" y="380"/>
                    <a:pt x="131" y="378"/>
                    <a:pt x="132" y="376"/>
                  </a:cubicBezTo>
                  <a:lnTo>
                    <a:pt x="132" y="376"/>
                  </a:lnTo>
                  <a:cubicBezTo>
                    <a:pt x="133" y="375"/>
                    <a:pt x="135" y="374"/>
                    <a:pt x="136" y="375"/>
                  </a:cubicBezTo>
                  <a:cubicBezTo>
                    <a:pt x="138" y="376"/>
                    <a:pt x="138" y="378"/>
                    <a:pt x="137" y="380"/>
                  </a:cubicBezTo>
                  <a:close/>
                  <a:moveTo>
                    <a:pt x="133" y="392"/>
                  </a:moveTo>
                  <a:lnTo>
                    <a:pt x="133" y="392"/>
                  </a:lnTo>
                  <a:cubicBezTo>
                    <a:pt x="132" y="393"/>
                    <a:pt x="130" y="393"/>
                    <a:pt x="128" y="392"/>
                  </a:cubicBezTo>
                  <a:cubicBezTo>
                    <a:pt x="127" y="391"/>
                    <a:pt x="127" y="389"/>
                    <a:pt x="128" y="388"/>
                  </a:cubicBezTo>
                  <a:lnTo>
                    <a:pt x="128" y="388"/>
                  </a:lnTo>
                  <a:cubicBezTo>
                    <a:pt x="128" y="387"/>
                    <a:pt x="130" y="386"/>
                    <a:pt x="132" y="387"/>
                  </a:cubicBezTo>
                  <a:cubicBezTo>
                    <a:pt x="133" y="388"/>
                    <a:pt x="134" y="390"/>
                    <a:pt x="133" y="392"/>
                  </a:cubicBezTo>
                  <a:close/>
                  <a:moveTo>
                    <a:pt x="128" y="403"/>
                  </a:moveTo>
                  <a:lnTo>
                    <a:pt x="128" y="403"/>
                  </a:lnTo>
                  <a:cubicBezTo>
                    <a:pt x="128" y="405"/>
                    <a:pt x="126" y="405"/>
                    <a:pt x="124" y="404"/>
                  </a:cubicBezTo>
                  <a:cubicBezTo>
                    <a:pt x="123" y="403"/>
                    <a:pt x="122" y="401"/>
                    <a:pt x="123" y="400"/>
                  </a:cubicBezTo>
                  <a:lnTo>
                    <a:pt x="123" y="400"/>
                  </a:lnTo>
                  <a:cubicBezTo>
                    <a:pt x="124" y="398"/>
                    <a:pt x="126" y="398"/>
                    <a:pt x="128" y="399"/>
                  </a:cubicBezTo>
                  <a:cubicBezTo>
                    <a:pt x="129" y="400"/>
                    <a:pt x="129" y="402"/>
                    <a:pt x="128" y="403"/>
                  </a:cubicBezTo>
                  <a:close/>
                  <a:moveTo>
                    <a:pt x="124" y="415"/>
                  </a:moveTo>
                  <a:lnTo>
                    <a:pt x="124" y="415"/>
                  </a:lnTo>
                  <a:cubicBezTo>
                    <a:pt x="124" y="417"/>
                    <a:pt x="122" y="417"/>
                    <a:pt x="120" y="416"/>
                  </a:cubicBezTo>
                  <a:cubicBezTo>
                    <a:pt x="119" y="415"/>
                    <a:pt x="118" y="413"/>
                    <a:pt x="119" y="412"/>
                  </a:cubicBezTo>
                  <a:lnTo>
                    <a:pt x="119" y="412"/>
                  </a:lnTo>
                  <a:cubicBezTo>
                    <a:pt x="120" y="410"/>
                    <a:pt x="122" y="410"/>
                    <a:pt x="124" y="411"/>
                  </a:cubicBezTo>
                  <a:cubicBezTo>
                    <a:pt x="125" y="412"/>
                    <a:pt x="125" y="414"/>
                    <a:pt x="124" y="415"/>
                  </a:cubicBezTo>
                  <a:close/>
                  <a:moveTo>
                    <a:pt x="121" y="427"/>
                  </a:moveTo>
                  <a:lnTo>
                    <a:pt x="121" y="427"/>
                  </a:lnTo>
                  <a:cubicBezTo>
                    <a:pt x="120" y="428"/>
                    <a:pt x="118" y="429"/>
                    <a:pt x="116" y="428"/>
                  </a:cubicBezTo>
                  <a:cubicBezTo>
                    <a:pt x="115" y="427"/>
                    <a:pt x="114" y="425"/>
                    <a:pt x="115" y="424"/>
                  </a:cubicBezTo>
                  <a:lnTo>
                    <a:pt x="115" y="424"/>
                  </a:lnTo>
                  <a:cubicBezTo>
                    <a:pt x="116" y="422"/>
                    <a:pt x="118" y="422"/>
                    <a:pt x="120" y="423"/>
                  </a:cubicBezTo>
                  <a:cubicBezTo>
                    <a:pt x="121" y="424"/>
                    <a:pt x="121" y="426"/>
                    <a:pt x="121" y="427"/>
                  </a:cubicBezTo>
                  <a:close/>
                  <a:moveTo>
                    <a:pt x="117" y="439"/>
                  </a:moveTo>
                  <a:lnTo>
                    <a:pt x="117" y="439"/>
                  </a:lnTo>
                  <a:cubicBezTo>
                    <a:pt x="116" y="440"/>
                    <a:pt x="114" y="441"/>
                    <a:pt x="112" y="440"/>
                  </a:cubicBezTo>
                  <a:cubicBezTo>
                    <a:pt x="111" y="439"/>
                    <a:pt x="110" y="437"/>
                    <a:pt x="111" y="435"/>
                  </a:cubicBezTo>
                  <a:lnTo>
                    <a:pt x="111" y="435"/>
                  </a:lnTo>
                  <a:cubicBezTo>
                    <a:pt x="112" y="434"/>
                    <a:pt x="114" y="434"/>
                    <a:pt x="116" y="435"/>
                  </a:cubicBezTo>
                  <a:cubicBezTo>
                    <a:pt x="117" y="435"/>
                    <a:pt x="118" y="437"/>
                    <a:pt x="117" y="439"/>
                  </a:cubicBezTo>
                  <a:close/>
                  <a:moveTo>
                    <a:pt x="113" y="450"/>
                  </a:moveTo>
                  <a:lnTo>
                    <a:pt x="113" y="450"/>
                  </a:lnTo>
                  <a:cubicBezTo>
                    <a:pt x="113" y="452"/>
                    <a:pt x="111" y="453"/>
                    <a:pt x="109" y="452"/>
                  </a:cubicBezTo>
                  <a:cubicBezTo>
                    <a:pt x="107" y="451"/>
                    <a:pt x="107" y="450"/>
                    <a:pt x="107" y="448"/>
                  </a:cubicBezTo>
                  <a:lnTo>
                    <a:pt x="107" y="448"/>
                  </a:lnTo>
                  <a:cubicBezTo>
                    <a:pt x="108" y="446"/>
                    <a:pt x="109" y="446"/>
                    <a:pt x="111" y="446"/>
                  </a:cubicBezTo>
                  <a:cubicBezTo>
                    <a:pt x="113" y="447"/>
                    <a:pt x="114" y="448"/>
                    <a:pt x="113" y="450"/>
                  </a:cubicBezTo>
                  <a:close/>
                  <a:moveTo>
                    <a:pt x="109" y="462"/>
                  </a:moveTo>
                  <a:lnTo>
                    <a:pt x="109" y="462"/>
                  </a:lnTo>
                  <a:cubicBezTo>
                    <a:pt x="109" y="464"/>
                    <a:pt x="107" y="465"/>
                    <a:pt x="106" y="464"/>
                  </a:cubicBezTo>
                  <a:cubicBezTo>
                    <a:pt x="104" y="463"/>
                    <a:pt x="103" y="462"/>
                    <a:pt x="104" y="460"/>
                  </a:cubicBezTo>
                  <a:lnTo>
                    <a:pt x="104" y="460"/>
                  </a:lnTo>
                  <a:cubicBezTo>
                    <a:pt x="104" y="458"/>
                    <a:pt x="106" y="457"/>
                    <a:pt x="108" y="458"/>
                  </a:cubicBezTo>
                  <a:cubicBezTo>
                    <a:pt x="109" y="459"/>
                    <a:pt x="110" y="460"/>
                    <a:pt x="109" y="462"/>
                  </a:cubicBezTo>
                  <a:close/>
                  <a:moveTo>
                    <a:pt x="106" y="474"/>
                  </a:moveTo>
                  <a:lnTo>
                    <a:pt x="106" y="474"/>
                  </a:lnTo>
                  <a:cubicBezTo>
                    <a:pt x="105" y="476"/>
                    <a:pt x="104" y="476"/>
                    <a:pt x="102" y="476"/>
                  </a:cubicBezTo>
                  <a:cubicBezTo>
                    <a:pt x="100" y="475"/>
                    <a:pt x="99" y="474"/>
                    <a:pt x="100" y="472"/>
                  </a:cubicBezTo>
                  <a:lnTo>
                    <a:pt x="100" y="472"/>
                  </a:lnTo>
                  <a:cubicBezTo>
                    <a:pt x="101" y="470"/>
                    <a:pt x="102" y="469"/>
                    <a:pt x="104" y="470"/>
                  </a:cubicBezTo>
                  <a:cubicBezTo>
                    <a:pt x="106" y="471"/>
                    <a:pt x="106" y="472"/>
                    <a:pt x="106" y="474"/>
                  </a:cubicBezTo>
                  <a:close/>
                  <a:moveTo>
                    <a:pt x="102" y="486"/>
                  </a:moveTo>
                  <a:lnTo>
                    <a:pt x="102" y="486"/>
                  </a:lnTo>
                  <a:cubicBezTo>
                    <a:pt x="102" y="488"/>
                    <a:pt x="100" y="488"/>
                    <a:pt x="98" y="488"/>
                  </a:cubicBezTo>
                  <a:cubicBezTo>
                    <a:pt x="97" y="487"/>
                    <a:pt x="96" y="486"/>
                    <a:pt x="96" y="484"/>
                  </a:cubicBezTo>
                  <a:lnTo>
                    <a:pt x="96" y="484"/>
                  </a:lnTo>
                  <a:cubicBezTo>
                    <a:pt x="97" y="482"/>
                    <a:pt x="99" y="481"/>
                    <a:pt x="100" y="482"/>
                  </a:cubicBezTo>
                  <a:cubicBezTo>
                    <a:pt x="102" y="483"/>
                    <a:pt x="103" y="484"/>
                    <a:pt x="102" y="486"/>
                  </a:cubicBezTo>
                  <a:close/>
                  <a:moveTo>
                    <a:pt x="99" y="498"/>
                  </a:moveTo>
                  <a:lnTo>
                    <a:pt x="99" y="498"/>
                  </a:lnTo>
                  <a:cubicBezTo>
                    <a:pt x="98" y="500"/>
                    <a:pt x="96" y="500"/>
                    <a:pt x="95" y="500"/>
                  </a:cubicBezTo>
                  <a:cubicBezTo>
                    <a:pt x="93" y="499"/>
                    <a:pt x="92" y="498"/>
                    <a:pt x="93" y="496"/>
                  </a:cubicBezTo>
                  <a:lnTo>
                    <a:pt x="93" y="496"/>
                  </a:lnTo>
                  <a:cubicBezTo>
                    <a:pt x="93" y="494"/>
                    <a:pt x="95" y="493"/>
                    <a:pt x="97" y="494"/>
                  </a:cubicBezTo>
                  <a:cubicBezTo>
                    <a:pt x="98" y="495"/>
                    <a:pt x="99" y="496"/>
                    <a:pt x="99" y="498"/>
                  </a:cubicBezTo>
                  <a:close/>
                  <a:moveTo>
                    <a:pt x="95" y="510"/>
                  </a:moveTo>
                  <a:lnTo>
                    <a:pt x="95" y="510"/>
                  </a:lnTo>
                  <a:cubicBezTo>
                    <a:pt x="95" y="512"/>
                    <a:pt x="93" y="513"/>
                    <a:pt x="92" y="512"/>
                  </a:cubicBezTo>
                  <a:cubicBezTo>
                    <a:pt x="90" y="511"/>
                    <a:pt x="89" y="510"/>
                    <a:pt x="90" y="508"/>
                  </a:cubicBezTo>
                  <a:lnTo>
                    <a:pt x="90" y="508"/>
                  </a:lnTo>
                  <a:cubicBezTo>
                    <a:pt x="90" y="506"/>
                    <a:pt x="92" y="506"/>
                    <a:pt x="94" y="506"/>
                  </a:cubicBezTo>
                  <a:cubicBezTo>
                    <a:pt x="95" y="507"/>
                    <a:pt x="96" y="508"/>
                    <a:pt x="95" y="510"/>
                  </a:cubicBezTo>
                  <a:close/>
                  <a:moveTo>
                    <a:pt x="92" y="522"/>
                  </a:moveTo>
                  <a:lnTo>
                    <a:pt x="92" y="522"/>
                  </a:lnTo>
                  <a:cubicBezTo>
                    <a:pt x="92" y="524"/>
                    <a:pt x="90" y="525"/>
                    <a:pt x="88" y="524"/>
                  </a:cubicBezTo>
                  <a:cubicBezTo>
                    <a:pt x="87" y="524"/>
                    <a:pt x="86" y="522"/>
                    <a:pt x="86" y="520"/>
                  </a:cubicBezTo>
                  <a:lnTo>
                    <a:pt x="86" y="520"/>
                  </a:lnTo>
                  <a:cubicBezTo>
                    <a:pt x="87" y="518"/>
                    <a:pt x="89" y="518"/>
                    <a:pt x="90" y="518"/>
                  </a:cubicBezTo>
                  <a:cubicBezTo>
                    <a:pt x="92" y="519"/>
                    <a:pt x="93" y="520"/>
                    <a:pt x="92" y="522"/>
                  </a:cubicBezTo>
                  <a:close/>
                  <a:moveTo>
                    <a:pt x="89" y="534"/>
                  </a:moveTo>
                  <a:lnTo>
                    <a:pt x="89" y="534"/>
                  </a:lnTo>
                  <a:cubicBezTo>
                    <a:pt x="88" y="536"/>
                    <a:pt x="87" y="537"/>
                    <a:pt x="85" y="536"/>
                  </a:cubicBezTo>
                  <a:cubicBezTo>
                    <a:pt x="83" y="536"/>
                    <a:pt x="82" y="534"/>
                    <a:pt x="83" y="532"/>
                  </a:cubicBezTo>
                  <a:lnTo>
                    <a:pt x="83" y="532"/>
                  </a:lnTo>
                  <a:cubicBezTo>
                    <a:pt x="84" y="531"/>
                    <a:pt x="85" y="530"/>
                    <a:pt x="87" y="530"/>
                  </a:cubicBezTo>
                  <a:cubicBezTo>
                    <a:pt x="89" y="531"/>
                    <a:pt x="89" y="533"/>
                    <a:pt x="89" y="534"/>
                  </a:cubicBezTo>
                  <a:close/>
                  <a:moveTo>
                    <a:pt x="86" y="546"/>
                  </a:moveTo>
                  <a:lnTo>
                    <a:pt x="86" y="546"/>
                  </a:lnTo>
                  <a:cubicBezTo>
                    <a:pt x="85" y="548"/>
                    <a:pt x="83" y="549"/>
                    <a:pt x="82" y="548"/>
                  </a:cubicBezTo>
                  <a:cubicBezTo>
                    <a:pt x="80" y="548"/>
                    <a:pt x="79" y="546"/>
                    <a:pt x="80" y="544"/>
                  </a:cubicBezTo>
                  <a:lnTo>
                    <a:pt x="80" y="544"/>
                  </a:lnTo>
                  <a:cubicBezTo>
                    <a:pt x="80" y="543"/>
                    <a:pt x="82" y="542"/>
                    <a:pt x="84" y="542"/>
                  </a:cubicBezTo>
                  <a:cubicBezTo>
                    <a:pt x="85" y="543"/>
                    <a:pt x="86" y="545"/>
                    <a:pt x="86" y="546"/>
                  </a:cubicBezTo>
                  <a:close/>
                  <a:moveTo>
                    <a:pt x="83" y="558"/>
                  </a:moveTo>
                  <a:lnTo>
                    <a:pt x="83" y="558"/>
                  </a:lnTo>
                  <a:cubicBezTo>
                    <a:pt x="82" y="560"/>
                    <a:pt x="80" y="561"/>
                    <a:pt x="79" y="560"/>
                  </a:cubicBezTo>
                  <a:cubicBezTo>
                    <a:pt x="77" y="560"/>
                    <a:pt x="76" y="558"/>
                    <a:pt x="77" y="556"/>
                  </a:cubicBezTo>
                  <a:lnTo>
                    <a:pt x="77" y="556"/>
                  </a:lnTo>
                  <a:cubicBezTo>
                    <a:pt x="77" y="555"/>
                    <a:pt x="79" y="554"/>
                    <a:pt x="81" y="554"/>
                  </a:cubicBezTo>
                  <a:cubicBezTo>
                    <a:pt x="82" y="555"/>
                    <a:pt x="83" y="557"/>
                    <a:pt x="83" y="558"/>
                  </a:cubicBezTo>
                  <a:close/>
                  <a:moveTo>
                    <a:pt x="80" y="571"/>
                  </a:moveTo>
                  <a:lnTo>
                    <a:pt x="80" y="571"/>
                  </a:lnTo>
                  <a:cubicBezTo>
                    <a:pt x="79" y="572"/>
                    <a:pt x="77" y="573"/>
                    <a:pt x="76" y="573"/>
                  </a:cubicBezTo>
                  <a:cubicBezTo>
                    <a:pt x="74" y="572"/>
                    <a:pt x="73" y="570"/>
                    <a:pt x="74" y="569"/>
                  </a:cubicBezTo>
                  <a:lnTo>
                    <a:pt x="74" y="569"/>
                  </a:lnTo>
                  <a:cubicBezTo>
                    <a:pt x="74" y="567"/>
                    <a:pt x="76" y="566"/>
                    <a:pt x="78" y="567"/>
                  </a:cubicBezTo>
                  <a:cubicBezTo>
                    <a:pt x="79" y="567"/>
                    <a:pt x="80" y="569"/>
                    <a:pt x="80" y="571"/>
                  </a:cubicBezTo>
                  <a:close/>
                  <a:moveTo>
                    <a:pt x="77" y="583"/>
                  </a:moveTo>
                  <a:lnTo>
                    <a:pt x="77" y="583"/>
                  </a:lnTo>
                  <a:cubicBezTo>
                    <a:pt x="76" y="584"/>
                    <a:pt x="75" y="585"/>
                    <a:pt x="73" y="585"/>
                  </a:cubicBezTo>
                  <a:cubicBezTo>
                    <a:pt x="71" y="584"/>
                    <a:pt x="70" y="582"/>
                    <a:pt x="71" y="581"/>
                  </a:cubicBezTo>
                  <a:lnTo>
                    <a:pt x="71" y="581"/>
                  </a:lnTo>
                  <a:cubicBezTo>
                    <a:pt x="71" y="579"/>
                    <a:pt x="73" y="578"/>
                    <a:pt x="75" y="579"/>
                  </a:cubicBezTo>
                  <a:cubicBezTo>
                    <a:pt x="77" y="579"/>
                    <a:pt x="77" y="581"/>
                    <a:pt x="77" y="583"/>
                  </a:cubicBezTo>
                  <a:close/>
                  <a:moveTo>
                    <a:pt x="74" y="595"/>
                  </a:moveTo>
                  <a:lnTo>
                    <a:pt x="74" y="595"/>
                  </a:lnTo>
                  <a:cubicBezTo>
                    <a:pt x="73" y="596"/>
                    <a:pt x="72" y="597"/>
                    <a:pt x="70" y="597"/>
                  </a:cubicBezTo>
                  <a:cubicBezTo>
                    <a:pt x="68" y="596"/>
                    <a:pt x="67" y="595"/>
                    <a:pt x="68" y="593"/>
                  </a:cubicBezTo>
                  <a:lnTo>
                    <a:pt x="68" y="593"/>
                  </a:lnTo>
                  <a:cubicBezTo>
                    <a:pt x="69" y="591"/>
                    <a:pt x="70" y="590"/>
                    <a:pt x="72" y="591"/>
                  </a:cubicBezTo>
                  <a:cubicBezTo>
                    <a:pt x="74" y="591"/>
                    <a:pt x="74" y="593"/>
                    <a:pt x="74" y="595"/>
                  </a:cubicBezTo>
                  <a:close/>
                  <a:moveTo>
                    <a:pt x="71" y="607"/>
                  </a:moveTo>
                  <a:lnTo>
                    <a:pt x="71" y="607"/>
                  </a:lnTo>
                  <a:cubicBezTo>
                    <a:pt x="71" y="609"/>
                    <a:pt x="69" y="610"/>
                    <a:pt x="67" y="609"/>
                  </a:cubicBezTo>
                  <a:cubicBezTo>
                    <a:pt x="66" y="608"/>
                    <a:pt x="65" y="607"/>
                    <a:pt x="65" y="605"/>
                  </a:cubicBezTo>
                  <a:lnTo>
                    <a:pt x="65" y="605"/>
                  </a:lnTo>
                  <a:cubicBezTo>
                    <a:pt x="66" y="603"/>
                    <a:pt x="68" y="603"/>
                    <a:pt x="69" y="603"/>
                  </a:cubicBezTo>
                  <a:cubicBezTo>
                    <a:pt x="71" y="604"/>
                    <a:pt x="72" y="605"/>
                    <a:pt x="71" y="607"/>
                  </a:cubicBezTo>
                  <a:close/>
                  <a:moveTo>
                    <a:pt x="69" y="619"/>
                  </a:moveTo>
                  <a:lnTo>
                    <a:pt x="69" y="619"/>
                  </a:lnTo>
                  <a:cubicBezTo>
                    <a:pt x="68" y="621"/>
                    <a:pt x="66" y="622"/>
                    <a:pt x="65" y="621"/>
                  </a:cubicBezTo>
                  <a:cubicBezTo>
                    <a:pt x="63" y="621"/>
                    <a:pt x="62" y="619"/>
                    <a:pt x="63" y="617"/>
                  </a:cubicBezTo>
                  <a:lnTo>
                    <a:pt x="63" y="617"/>
                  </a:lnTo>
                  <a:cubicBezTo>
                    <a:pt x="63" y="616"/>
                    <a:pt x="65" y="615"/>
                    <a:pt x="67" y="615"/>
                  </a:cubicBezTo>
                  <a:cubicBezTo>
                    <a:pt x="68" y="616"/>
                    <a:pt x="69" y="618"/>
                    <a:pt x="69" y="619"/>
                  </a:cubicBezTo>
                  <a:close/>
                  <a:moveTo>
                    <a:pt x="66" y="631"/>
                  </a:moveTo>
                  <a:lnTo>
                    <a:pt x="66" y="631"/>
                  </a:lnTo>
                  <a:cubicBezTo>
                    <a:pt x="65" y="633"/>
                    <a:pt x="64" y="634"/>
                    <a:pt x="62" y="633"/>
                  </a:cubicBezTo>
                  <a:cubicBezTo>
                    <a:pt x="60" y="633"/>
                    <a:pt x="59" y="631"/>
                    <a:pt x="60" y="630"/>
                  </a:cubicBezTo>
                  <a:lnTo>
                    <a:pt x="60" y="630"/>
                  </a:lnTo>
                  <a:cubicBezTo>
                    <a:pt x="60" y="628"/>
                    <a:pt x="62" y="627"/>
                    <a:pt x="64" y="628"/>
                  </a:cubicBezTo>
                  <a:cubicBezTo>
                    <a:pt x="66" y="628"/>
                    <a:pt x="66" y="630"/>
                    <a:pt x="66" y="631"/>
                  </a:cubicBezTo>
                  <a:close/>
                  <a:moveTo>
                    <a:pt x="63" y="644"/>
                  </a:moveTo>
                  <a:lnTo>
                    <a:pt x="63" y="644"/>
                  </a:lnTo>
                  <a:cubicBezTo>
                    <a:pt x="63" y="645"/>
                    <a:pt x="61" y="646"/>
                    <a:pt x="59" y="646"/>
                  </a:cubicBezTo>
                  <a:cubicBezTo>
                    <a:pt x="58" y="645"/>
                    <a:pt x="57" y="643"/>
                    <a:pt x="57" y="642"/>
                  </a:cubicBezTo>
                  <a:lnTo>
                    <a:pt x="57" y="642"/>
                  </a:lnTo>
                  <a:cubicBezTo>
                    <a:pt x="58" y="640"/>
                    <a:pt x="60" y="639"/>
                    <a:pt x="61" y="640"/>
                  </a:cubicBezTo>
                  <a:cubicBezTo>
                    <a:pt x="63" y="640"/>
                    <a:pt x="64" y="642"/>
                    <a:pt x="63" y="644"/>
                  </a:cubicBezTo>
                  <a:close/>
                  <a:moveTo>
                    <a:pt x="61" y="656"/>
                  </a:moveTo>
                  <a:lnTo>
                    <a:pt x="61" y="656"/>
                  </a:lnTo>
                  <a:cubicBezTo>
                    <a:pt x="60" y="658"/>
                    <a:pt x="58" y="659"/>
                    <a:pt x="57" y="658"/>
                  </a:cubicBezTo>
                  <a:cubicBezTo>
                    <a:pt x="55" y="657"/>
                    <a:pt x="54" y="656"/>
                    <a:pt x="55" y="654"/>
                  </a:cubicBezTo>
                  <a:lnTo>
                    <a:pt x="55" y="654"/>
                  </a:lnTo>
                  <a:cubicBezTo>
                    <a:pt x="55" y="652"/>
                    <a:pt x="57" y="651"/>
                    <a:pt x="59" y="652"/>
                  </a:cubicBezTo>
                  <a:cubicBezTo>
                    <a:pt x="60" y="653"/>
                    <a:pt x="61" y="654"/>
                    <a:pt x="61" y="656"/>
                  </a:cubicBezTo>
                  <a:close/>
                  <a:moveTo>
                    <a:pt x="58" y="668"/>
                  </a:moveTo>
                  <a:lnTo>
                    <a:pt x="58" y="668"/>
                  </a:lnTo>
                  <a:cubicBezTo>
                    <a:pt x="58" y="670"/>
                    <a:pt x="56" y="671"/>
                    <a:pt x="54" y="670"/>
                  </a:cubicBezTo>
                  <a:cubicBezTo>
                    <a:pt x="53" y="670"/>
                    <a:pt x="52" y="668"/>
                    <a:pt x="52" y="666"/>
                  </a:cubicBezTo>
                  <a:lnTo>
                    <a:pt x="52" y="666"/>
                  </a:lnTo>
                  <a:cubicBezTo>
                    <a:pt x="53" y="665"/>
                    <a:pt x="55" y="664"/>
                    <a:pt x="56" y="664"/>
                  </a:cubicBezTo>
                  <a:cubicBezTo>
                    <a:pt x="58" y="665"/>
                    <a:pt x="59" y="667"/>
                    <a:pt x="58" y="668"/>
                  </a:cubicBezTo>
                  <a:close/>
                  <a:moveTo>
                    <a:pt x="56" y="681"/>
                  </a:moveTo>
                  <a:lnTo>
                    <a:pt x="56" y="681"/>
                  </a:lnTo>
                  <a:cubicBezTo>
                    <a:pt x="55" y="682"/>
                    <a:pt x="54" y="683"/>
                    <a:pt x="52" y="683"/>
                  </a:cubicBezTo>
                  <a:cubicBezTo>
                    <a:pt x="50" y="682"/>
                    <a:pt x="50" y="680"/>
                    <a:pt x="50" y="679"/>
                  </a:cubicBezTo>
                  <a:lnTo>
                    <a:pt x="50" y="679"/>
                  </a:lnTo>
                  <a:cubicBezTo>
                    <a:pt x="51" y="677"/>
                    <a:pt x="52" y="676"/>
                    <a:pt x="54" y="677"/>
                  </a:cubicBezTo>
                  <a:cubicBezTo>
                    <a:pt x="56" y="677"/>
                    <a:pt x="57" y="679"/>
                    <a:pt x="56" y="681"/>
                  </a:cubicBezTo>
                  <a:close/>
                  <a:moveTo>
                    <a:pt x="54" y="693"/>
                  </a:moveTo>
                  <a:lnTo>
                    <a:pt x="54" y="693"/>
                  </a:lnTo>
                  <a:cubicBezTo>
                    <a:pt x="53" y="694"/>
                    <a:pt x="51" y="695"/>
                    <a:pt x="50" y="695"/>
                  </a:cubicBezTo>
                  <a:cubicBezTo>
                    <a:pt x="48" y="694"/>
                    <a:pt x="47" y="692"/>
                    <a:pt x="48" y="691"/>
                  </a:cubicBezTo>
                  <a:lnTo>
                    <a:pt x="48" y="691"/>
                  </a:lnTo>
                  <a:cubicBezTo>
                    <a:pt x="48" y="689"/>
                    <a:pt x="50" y="688"/>
                    <a:pt x="52" y="689"/>
                  </a:cubicBezTo>
                  <a:cubicBezTo>
                    <a:pt x="53" y="689"/>
                    <a:pt x="54" y="691"/>
                    <a:pt x="54" y="693"/>
                  </a:cubicBezTo>
                  <a:close/>
                  <a:moveTo>
                    <a:pt x="51" y="705"/>
                  </a:moveTo>
                  <a:lnTo>
                    <a:pt x="51" y="705"/>
                  </a:lnTo>
                  <a:cubicBezTo>
                    <a:pt x="51" y="707"/>
                    <a:pt x="49" y="708"/>
                    <a:pt x="47" y="707"/>
                  </a:cubicBezTo>
                  <a:cubicBezTo>
                    <a:pt x="46" y="707"/>
                    <a:pt x="45" y="705"/>
                    <a:pt x="45" y="703"/>
                  </a:cubicBezTo>
                  <a:lnTo>
                    <a:pt x="45" y="703"/>
                  </a:lnTo>
                  <a:cubicBezTo>
                    <a:pt x="46" y="701"/>
                    <a:pt x="48" y="701"/>
                    <a:pt x="49" y="701"/>
                  </a:cubicBezTo>
                  <a:cubicBezTo>
                    <a:pt x="51" y="702"/>
                    <a:pt x="52" y="703"/>
                    <a:pt x="51" y="705"/>
                  </a:cubicBezTo>
                  <a:close/>
                  <a:moveTo>
                    <a:pt x="49" y="717"/>
                  </a:moveTo>
                  <a:lnTo>
                    <a:pt x="49" y="717"/>
                  </a:lnTo>
                  <a:cubicBezTo>
                    <a:pt x="49" y="719"/>
                    <a:pt x="47" y="720"/>
                    <a:pt x="45" y="719"/>
                  </a:cubicBezTo>
                  <a:cubicBezTo>
                    <a:pt x="44" y="719"/>
                    <a:pt x="43" y="717"/>
                    <a:pt x="43" y="715"/>
                  </a:cubicBezTo>
                  <a:lnTo>
                    <a:pt x="43" y="715"/>
                  </a:lnTo>
                  <a:cubicBezTo>
                    <a:pt x="44" y="714"/>
                    <a:pt x="46" y="713"/>
                    <a:pt x="47" y="713"/>
                  </a:cubicBezTo>
                  <a:cubicBezTo>
                    <a:pt x="49" y="714"/>
                    <a:pt x="50" y="716"/>
                    <a:pt x="49" y="717"/>
                  </a:cubicBezTo>
                  <a:close/>
                  <a:moveTo>
                    <a:pt x="47" y="730"/>
                  </a:moveTo>
                  <a:lnTo>
                    <a:pt x="47" y="730"/>
                  </a:lnTo>
                  <a:cubicBezTo>
                    <a:pt x="47" y="731"/>
                    <a:pt x="45" y="732"/>
                    <a:pt x="43" y="732"/>
                  </a:cubicBezTo>
                  <a:cubicBezTo>
                    <a:pt x="42" y="731"/>
                    <a:pt x="41" y="729"/>
                    <a:pt x="41" y="728"/>
                  </a:cubicBezTo>
                  <a:lnTo>
                    <a:pt x="41" y="728"/>
                  </a:lnTo>
                  <a:cubicBezTo>
                    <a:pt x="42" y="726"/>
                    <a:pt x="44" y="725"/>
                    <a:pt x="45" y="726"/>
                  </a:cubicBezTo>
                  <a:cubicBezTo>
                    <a:pt x="47" y="726"/>
                    <a:pt x="48" y="728"/>
                    <a:pt x="47" y="730"/>
                  </a:cubicBezTo>
                  <a:close/>
                  <a:moveTo>
                    <a:pt x="45" y="742"/>
                  </a:moveTo>
                  <a:lnTo>
                    <a:pt x="45" y="742"/>
                  </a:lnTo>
                  <a:cubicBezTo>
                    <a:pt x="44" y="744"/>
                    <a:pt x="43" y="745"/>
                    <a:pt x="41" y="744"/>
                  </a:cubicBezTo>
                  <a:cubicBezTo>
                    <a:pt x="39" y="744"/>
                    <a:pt x="39" y="742"/>
                    <a:pt x="39" y="740"/>
                  </a:cubicBezTo>
                  <a:lnTo>
                    <a:pt x="39" y="740"/>
                  </a:lnTo>
                  <a:cubicBezTo>
                    <a:pt x="40" y="738"/>
                    <a:pt x="41" y="738"/>
                    <a:pt x="43" y="738"/>
                  </a:cubicBezTo>
                  <a:cubicBezTo>
                    <a:pt x="45" y="739"/>
                    <a:pt x="46" y="740"/>
                    <a:pt x="45" y="742"/>
                  </a:cubicBezTo>
                  <a:close/>
                  <a:moveTo>
                    <a:pt x="43" y="754"/>
                  </a:moveTo>
                  <a:lnTo>
                    <a:pt x="43" y="754"/>
                  </a:lnTo>
                  <a:cubicBezTo>
                    <a:pt x="42" y="756"/>
                    <a:pt x="41" y="757"/>
                    <a:pt x="39" y="756"/>
                  </a:cubicBezTo>
                  <a:cubicBezTo>
                    <a:pt x="37" y="756"/>
                    <a:pt x="37" y="754"/>
                    <a:pt x="37" y="752"/>
                  </a:cubicBezTo>
                  <a:lnTo>
                    <a:pt x="37" y="752"/>
                  </a:lnTo>
                  <a:cubicBezTo>
                    <a:pt x="38" y="751"/>
                    <a:pt x="39" y="750"/>
                    <a:pt x="41" y="750"/>
                  </a:cubicBezTo>
                  <a:cubicBezTo>
                    <a:pt x="43" y="751"/>
                    <a:pt x="44" y="753"/>
                    <a:pt x="43" y="754"/>
                  </a:cubicBezTo>
                  <a:close/>
                  <a:moveTo>
                    <a:pt x="41" y="767"/>
                  </a:moveTo>
                  <a:lnTo>
                    <a:pt x="41" y="767"/>
                  </a:lnTo>
                  <a:cubicBezTo>
                    <a:pt x="41" y="768"/>
                    <a:pt x="39" y="769"/>
                    <a:pt x="37" y="769"/>
                  </a:cubicBezTo>
                  <a:cubicBezTo>
                    <a:pt x="36" y="768"/>
                    <a:pt x="35" y="766"/>
                    <a:pt x="35" y="765"/>
                  </a:cubicBezTo>
                  <a:lnTo>
                    <a:pt x="35" y="765"/>
                  </a:lnTo>
                  <a:cubicBezTo>
                    <a:pt x="36" y="763"/>
                    <a:pt x="38" y="762"/>
                    <a:pt x="39" y="763"/>
                  </a:cubicBezTo>
                  <a:cubicBezTo>
                    <a:pt x="41" y="763"/>
                    <a:pt x="42" y="765"/>
                    <a:pt x="41" y="767"/>
                  </a:cubicBezTo>
                  <a:close/>
                  <a:moveTo>
                    <a:pt x="39" y="779"/>
                  </a:moveTo>
                  <a:lnTo>
                    <a:pt x="39" y="779"/>
                  </a:lnTo>
                  <a:cubicBezTo>
                    <a:pt x="39" y="781"/>
                    <a:pt x="37" y="782"/>
                    <a:pt x="35" y="781"/>
                  </a:cubicBezTo>
                  <a:cubicBezTo>
                    <a:pt x="34" y="781"/>
                    <a:pt x="33" y="779"/>
                    <a:pt x="33" y="777"/>
                  </a:cubicBezTo>
                  <a:lnTo>
                    <a:pt x="33" y="777"/>
                  </a:lnTo>
                  <a:cubicBezTo>
                    <a:pt x="34" y="776"/>
                    <a:pt x="36" y="775"/>
                    <a:pt x="37" y="775"/>
                  </a:cubicBezTo>
                  <a:cubicBezTo>
                    <a:pt x="39" y="776"/>
                    <a:pt x="40" y="778"/>
                    <a:pt x="39" y="779"/>
                  </a:cubicBezTo>
                  <a:close/>
                  <a:moveTo>
                    <a:pt x="37" y="792"/>
                  </a:moveTo>
                  <a:lnTo>
                    <a:pt x="37" y="792"/>
                  </a:lnTo>
                  <a:cubicBezTo>
                    <a:pt x="37" y="793"/>
                    <a:pt x="35" y="794"/>
                    <a:pt x="33" y="794"/>
                  </a:cubicBezTo>
                  <a:cubicBezTo>
                    <a:pt x="32" y="793"/>
                    <a:pt x="31" y="791"/>
                    <a:pt x="31" y="790"/>
                  </a:cubicBezTo>
                  <a:lnTo>
                    <a:pt x="31" y="790"/>
                  </a:lnTo>
                  <a:cubicBezTo>
                    <a:pt x="32" y="788"/>
                    <a:pt x="34" y="787"/>
                    <a:pt x="35" y="788"/>
                  </a:cubicBezTo>
                  <a:cubicBezTo>
                    <a:pt x="37" y="788"/>
                    <a:pt x="38" y="790"/>
                    <a:pt x="37" y="792"/>
                  </a:cubicBezTo>
                  <a:close/>
                  <a:moveTo>
                    <a:pt x="36" y="804"/>
                  </a:moveTo>
                  <a:lnTo>
                    <a:pt x="36" y="804"/>
                  </a:lnTo>
                  <a:cubicBezTo>
                    <a:pt x="35" y="806"/>
                    <a:pt x="33" y="806"/>
                    <a:pt x="32" y="806"/>
                  </a:cubicBezTo>
                  <a:cubicBezTo>
                    <a:pt x="30" y="805"/>
                    <a:pt x="29" y="804"/>
                    <a:pt x="30" y="802"/>
                  </a:cubicBezTo>
                  <a:lnTo>
                    <a:pt x="30" y="802"/>
                  </a:lnTo>
                  <a:cubicBezTo>
                    <a:pt x="30" y="800"/>
                    <a:pt x="32" y="799"/>
                    <a:pt x="34" y="800"/>
                  </a:cubicBezTo>
                  <a:cubicBezTo>
                    <a:pt x="35" y="800"/>
                    <a:pt x="36" y="802"/>
                    <a:pt x="36" y="804"/>
                  </a:cubicBezTo>
                  <a:close/>
                  <a:moveTo>
                    <a:pt x="34" y="816"/>
                  </a:moveTo>
                  <a:lnTo>
                    <a:pt x="34" y="816"/>
                  </a:lnTo>
                  <a:cubicBezTo>
                    <a:pt x="33" y="818"/>
                    <a:pt x="32" y="819"/>
                    <a:pt x="30" y="818"/>
                  </a:cubicBezTo>
                  <a:cubicBezTo>
                    <a:pt x="28" y="818"/>
                    <a:pt x="27" y="816"/>
                    <a:pt x="28" y="814"/>
                  </a:cubicBezTo>
                  <a:lnTo>
                    <a:pt x="28" y="814"/>
                  </a:lnTo>
                  <a:cubicBezTo>
                    <a:pt x="28" y="813"/>
                    <a:pt x="30" y="812"/>
                    <a:pt x="32" y="812"/>
                  </a:cubicBezTo>
                  <a:cubicBezTo>
                    <a:pt x="34" y="813"/>
                    <a:pt x="34" y="815"/>
                    <a:pt x="34" y="816"/>
                  </a:cubicBezTo>
                  <a:close/>
                  <a:moveTo>
                    <a:pt x="32" y="829"/>
                  </a:moveTo>
                  <a:lnTo>
                    <a:pt x="32" y="829"/>
                  </a:lnTo>
                  <a:cubicBezTo>
                    <a:pt x="32" y="830"/>
                    <a:pt x="30" y="831"/>
                    <a:pt x="28" y="831"/>
                  </a:cubicBezTo>
                  <a:cubicBezTo>
                    <a:pt x="27" y="830"/>
                    <a:pt x="26" y="828"/>
                    <a:pt x="26" y="827"/>
                  </a:cubicBezTo>
                  <a:lnTo>
                    <a:pt x="26" y="827"/>
                  </a:lnTo>
                  <a:cubicBezTo>
                    <a:pt x="27" y="825"/>
                    <a:pt x="29" y="824"/>
                    <a:pt x="30" y="825"/>
                  </a:cubicBezTo>
                  <a:cubicBezTo>
                    <a:pt x="32" y="825"/>
                    <a:pt x="33" y="827"/>
                    <a:pt x="32" y="829"/>
                  </a:cubicBezTo>
                  <a:close/>
                  <a:moveTo>
                    <a:pt x="31" y="841"/>
                  </a:moveTo>
                  <a:lnTo>
                    <a:pt x="31" y="841"/>
                  </a:lnTo>
                  <a:cubicBezTo>
                    <a:pt x="30" y="843"/>
                    <a:pt x="28" y="844"/>
                    <a:pt x="27" y="843"/>
                  </a:cubicBezTo>
                  <a:cubicBezTo>
                    <a:pt x="25" y="843"/>
                    <a:pt x="24" y="841"/>
                    <a:pt x="25" y="839"/>
                  </a:cubicBezTo>
                  <a:lnTo>
                    <a:pt x="25" y="839"/>
                  </a:lnTo>
                  <a:cubicBezTo>
                    <a:pt x="25" y="837"/>
                    <a:pt x="27" y="837"/>
                    <a:pt x="29" y="837"/>
                  </a:cubicBezTo>
                  <a:cubicBezTo>
                    <a:pt x="30" y="838"/>
                    <a:pt x="31" y="839"/>
                    <a:pt x="31" y="841"/>
                  </a:cubicBezTo>
                  <a:close/>
                  <a:moveTo>
                    <a:pt x="29" y="853"/>
                  </a:moveTo>
                  <a:lnTo>
                    <a:pt x="29" y="853"/>
                  </a:lnTo>
                  <a:cubicBezTo>
                    <a:pt x="29" y="855"/>
                    <a:pt x="27" y="856"/>
                    <a:pt x="25" y="855"/>
                  </a:cubicBezTo>
                  <a:cubicBezTo>
                    <a:pt x="23" y="855"/>
                    <a:pt x="23" y="853"/>
                    <a:pt x="23" y="852"/>
                  </a:cubicBezTo>
                  <a:lnTo>
                    <a:pt x="23" y="852"/>
                  </a:lnTo>
                  <a:cubicBezTo>
                    <a:pt x="24" y="850"/>
                    <a:pt x="25" y="849"/>
                    <a:pt x="27" y="850"/>
                  </a:cubicBezTo>
                  <a:cubicBezTo>
                    <a:pt x="29" y="850"/>
                    <a:pt x="30" y="852"/>
                    <a:pt x="29" y="853"/>
                  </a:cubicBezTo>
                  <a:close/>
                  <a:moveTo>
                    <a:pt x="28" y="866"/>
                  </a:moveTo>
                  <a:lnTo>
                    <a:pt x="28" y="866"/>
                  </a:lnTo>
                  <a:cubicBezTo>
                    <a:pt x="27" y="868"/>
                    <a:pt x="25" y="868"/>
                    <a:pt x="24" y="868"/>
                  </a:cubicBezTo>
                  <a:cubicBezTo>
                    <a:pt x="22" y="867"/>
                    <a:pt x="21" y="866"/>
                    <a:pt x="22" y="864"/>
                  </a:cubicBezTo>
                  <a:lnTo>
                    <a:pt x="22" y="864"/>
                  </a:lnTo>
                  <a:cubicBezTo>
                    <a:pt x="22" y="862"/>
                    <a:pt x="24" y="861"/>
                    <a:pt x="26" y="862"/>
                  </a:cubicBezTo>
                  <a:cubicBezTo>
                    <a:pt x="27" y="862"/>
                    <a:pt x="28" y="864"/>
                    <a:pt x="28" y="866"/>
                  </a:cubicBezTo>
                  <a:close/>
                  <a:moveTo>
                    <a:pt x="26" y="878"/>
                  </a:moveTo>
                  <a:lnTo>
                    <a:pt x="26" y="878"/>
                  </a:lnTo>
                  <a:cubicBezTo>
                    <a:pt x="26" y="880"/>
                    <a:pt x="24" y="881"/>
                    <a:pt x="22" y="880"/>
                  </a:cubicBezTo>
                  <a:cubicBezTo>
                    <a:pt x="21" y="880"/>
                    <a:pt x="20" y="878"/>
                    <a:pt x="20" y="876"/>
                  </a:cubicBezTo>
                  <a:lnTo>
                    <a:pt x="20" y="876"/>
                  </a:lnTo>
                  <a:cubicBezTo>
                    <a:pt x="21" y="875"/>
                    <a:pt x="23" y="874"/>
                    <a:pt x="24" y="874"/>
                  </a:cubicBezTo>
                  <a:cubicBezTo>
                    <a:pt x="26" y="875"/>
                    <a:pt x="27" y="877"/>
                    <a:pt x="26" y="878"/>
                  </a:cubicBezTo>
                  <a:close/>
                  <a:moveTo>
                    <a:pt x="25" y="891"/>
                  </a:moveTo>
                  <a:lnTo>
                    <a:pt x="25" y="891"/>
                  </a:lnTo>
                  <a:cubicBezTo>
                    <a:pt x="24" y="892"/>
                    <a:pt x="23" y="893"/>
                    <a:pt x="21" y="893"/>
                  </a:cubicBezTo>
                  <a:cubicBezTo>
                    <a:pt x="19" y="892"/>
                    <a:pt x="18" y="890"/>
                    <a:pt x="19" y="889"/>
                  </a:cubicBezTo>
                  <a:lnTo>
                    <a:pt x="19" y="889"/>
                  </a:lnTo>
                  <a:cubicBezTo>
                    <a:pt x="19" y="887"/>
                    <a:pt x="21" y="886"/>
                    <a:pt x="23" y="887"/>
                  </a:cubicBezTo>
                  <a:cubicBezTo>
                    <a:pt x="24" y="887"/>
                    <a:pt x="25" y="889"/>
                    <a:pt x="25" y="891"/>
                  </a:cubicBezTo>
                  <a:close/>
                  <a:moveTo>
                    <a:pt x="23" y="903"/>
                  </a:moveTo>
                  <a:lnTo>
                    <a:pt x="23" y="903"/>
                  </a:lnTo>
                  <a:cubicBezTo>
                    <a:pt x="23" y="905"/>
                    <a:pt x="21" y="906"/>
                    <a:pt x="20" y="905"/>
                  </a:cubicBezTo>
                  <a:cubicBezTo>
                    <a:pt x="18" y="905"/>
                    <a:pt x="17" y="903"/>
                    <a:pt x="18" y="901"/>
                  </a:cubicBezTo>
                  <a:lnTo>
                    <a:pt x="18" y="901"/>
                  </a:lnTo>
                  <a:cubicBezTo>
                    <a:pt x="18" y="900"/>
                    <a:pt x="20" y="899"/>
                    <a:pt x="22" y="899"/>
                  </a:cubicBezTo>
                  <a:cubicBezTo>
                    <a:pt x="23" y="900"/>
                    <a:pt x="24" y="902"/>
                    <a:pt x="23" y="903"/>
                  </a:cubicBezTo>
                  <a:close/>
                  <a:moveTo>
                    <a:pt x="22" y="916"/>
                  </a:moveTo>
                  <a:lnTo>
                    <a:pt x="22" y="916"/>
                  </a:lnTo>
                  <a:cubicBezTo>
                    <a:pt x="22" y="917"/>
                    <a:pt x="20" y="918"/>
                    <a:pt x="18" y="918"/>
                  </a:cubicBezTo>
                  <a:cubicBezTo>
                    <a:pt x="17" y="917"/>
                    <a:pt x="16" y="915"/>
                    <a:pt x="16" y="914"/>
                  </a:cubicBezTo>
                  <a:lnTo>
                    <a:pt x="16" y="914"/>
                  </a:lnTo>
                  <a:cubicBezTo>
                    <a:pt x="17" y="912"/>
                    <a:pt x="19" y="911"/>
                    <a:pt x="20" y="912"/>
                  </a:cubicBezTo>
                  <a:cubicBezTo>
                    <a:pt x="22" y="912"/>
                    <a:pt x="23" y="914"/>
                    <a:pt x="22" y="916"/>
                  </a:cubicBezTo>
                  <a:close/>
                  <a:moveTo>
                    <a:pt x="21" y="928"/>
                  </a:moveTo>
                  <a:lnTo>
                    <a:pt x="21" y="928"/>
                  </a:lnTo>
                  <a:cubicBezTo>
                    <a:pt x="20" y="930"/>
                    <a:pt x="19" y="931"/>
                    <a:pt x="17" y="930"/>
                  </a:cubicBezTo>
                  <a:cubicBezTo>
                    <a:pt x="15" y="930"/>
                    <a:pt x="14" y="928"/>
                    <a:pt x="15" y="926"/>
                  </a:cubicBezTo>
                  <a:lnTo>
                    <a:pt x="15" y="926"/>
                  </a:lnTo>
                  <a:cubicBezTo>
                    <a:pt x="16" y="924"/>
                    <a:pt x="17" y="924"/>
                    <a:pt x="19" y="924"/>
                  </a:cubicBezTo>
                  <a:cubicBezTo>
                    <a:pt x="21" y="925"/>
                    <a:pt x="21" y="926"/>
                    <a:pt x="21" y="928"/>
                  </a:cubicBezTo>
                  <a:close/>
                  <a:moveTo>
                    <a:pt x="20" y="941"/>
                  </a:moveTo>
                  <a:lnTo>
                    <a:pt x="20" y="941"/>
                  </a:lnTo>
                  <a:cubicBezTo>
                    <a:pt x="19" y="942"/>
                    <a:pt x="18" y="943"/>
                    <a:pt x="16" y="943"/>
                  </a:cubicBezTo>
                  <a:cubicBezTo>
                    <a:pt x="14" y="942"/>
                    <a:pt x="13" y="940"/>
                    <a:pt x="14" y="939"/>
                  </a:cubicBezTo>
                  <a:lnTo>
                    <a:pt x="14" y="939"/>
                  </a:lnTo>
                  <a:cubicBezTo>
                    <a:pt x="14" y="937"/>
                    <a:pt x="16" y="936"/>
                    <a:pt x="18" y="937"/>
                  </a:cubicBezTo>
                  <a:cubicBezTo>
                    <a:pt x="19" y="937"/>
                    <a:pt x="20" y="939"/>
                    <a:pt x="20" y="941"/>
                  </a:cubicBezTo>
                  <a:close/>
                  <a:moveTo>
                    <a:pt x="19" y="953"/>
                  </a:moveTo>
                  <a:lnTo>
                    <a:pt x="19" y="953"/>
                  </a:lnTo>
                  <a:cubicBezTo>
                    <a:pt x="18" y="955"/>
                    <a:pt x="16" y="956"/>
                    <a:pt x="15" y="955"/>
                  </a:cubicBezTo>
                  <a:cubicBezTo>
                    <a:pt x="13" y="954"/>
                    <a:pt x="12" y="953"/>
                    <a:pt x="13" y="951"/>
                  </a:cubicBezTo>
                  <a:lnTo>
                    <a:pt x="13" y="951"/>
                  </a:lnTo>
                  <a:cubicBezTo>
                    <a:pt x="13" y="949"/>
                    <a:pt x="15" y="949"/>
                    <a:pt x="17" y="949"/>
                  </a:cubicBezTo>
                  <a:cubicBezTo>
                    <a:pt x="18" y="950"/>
                    <a:pt x="19" y="951"/>
                    <a:pt x="19" y="953"/>
                  </a:cubicBezTo>
                  <a:close/>
                  <a:moveTo>
                    <a:pt x="18" y="965"/>
                  </a:moveTo>
                  <a:lnTo>
                    <a:pt x="18" y="965"/>
                  </a:lnTo>
                  <a:cubicBezTo>
                    <a:pt x="17" y="967"/>
                    <a:pt x="15" y="968"/>
                    <a:pt x="14" y="967"/>
                  </a:cubicBezTo>
                  <a:cubicBezTo>
                    <a:pt x="12" y="967"/>
                    <a:pt x="11" y="965"/>
                    <a:pt x="12" y="963"/>
                  </a:cubicBezTo>
                  <a:lnTo>
                    <a:pt x="12" y="963"/>
                  </a:lnTo>
                  <a:cubicBezTo>
                    <a:pt x="12" y="962"/>
                    <a:pt x="14" y="961"/>
                    <a:pt x="16" y="962"/>
                  </a:cubicBezTo>
                  <a:cubicBezTo>
                    <a:pt x="17" y="962"/>
                    <a:pt x="18" y="964"/>
                    <a:pt x="18" y="965"/>
                  </a:cubicBezTo>
                  <a:close/>
                  <a:moveTo>
                    <a:pt x="17" y="978"/>
                  </a:moveTo>
                  <a:lnTo>
                    <a:pt x="17" y="978"/>
                  </a:lnTo>
                  <a:cubicBezTo>
                    <a:pt x="16" y="980"/>
                    <a:pt x="14" y="980"/>
                    <a:pt x="13" y="980"/>
                  </a:cubicBezTo>
                  <a:cubicBezTo>
                    <a:pt x="11" y="979"/>
                    <a:pt x="10" y="978"/>
                    <a:pt x="11" y="976"/>
                  </a:cubicBezTo>
                  <a:lnTo>
                    <a:pt x="11" y="976"/>
                  </a:lnTo>
                  <a:cubicBezTo>
                    <a:pt x="11" y="974"/>
                    <a:pt x="13" y="973"/>
                    <a:pt x="15" y="974"/>
                  </a:cubicBezTo>
                  <a:cubicBezTo>
                    <a:pt x="16" y="975"/>
                    <a:pt x="17" y="976"/>
                    <a:pt x="17" y="978"/>
                  </a:cubicBezTo>
                  <a:close/>
                  <a:moveTo>
                    <a:pt x="16" y="990"/>
                  </a:moveTo>
                  <a:lnTo>
                    <a:pt x="16" y="990"/>
                  </a:lnTo>
                  <a:cubicBezTo>
                    <a:pt x="15" y="992"/>
                    <a:pt x="13" y="993"/>
                    <a:pt x="12" y="992"/>
                  </a:cubicBezTo>
                  <a:cubicBezTo>
                    <a:pt x="10" y="992"/>
                    <a:pt x="9" y="990"/>
                    <a:pt x="10" y="988"/>
                  </a:cubicBezTo>
                  <a:lnTo>
                    <a:pt x="10" y="988"/>
                  </a:lnTo>
                  <a:cubicBezTo>
                    <a:pt x="10" y="987"/>
                    <a:pt x="12" y="986"/>
                    <a:pt x="14" y="986"/>
                  </a:cubicBezTo>
                  <a:cubicBezTo>
                    <a:pt x="15" y="987"/>
                    <a:pt x="16" y="989"/>
                    <a:pt x="16" y="990"/>
                  </a:cubicBezTo>
                  <a:close/>
                  <a:moveTo>
                    <a:pt x="15" y="1003"/>
                  </a:moveTo>
                  <a:lnTo>
                    <a:pt x="15" y="1003"/>
                  </a:lnTo>
                  <a:cubicBezTo>
                    <a:pt x="14" y="1005"/>
                    <a:pt x="12" y="1005"/>
                    <a:pt x="11" y="1005"/>
                  </a:cubicBezTo>
                  <a:cubicBezTo>
                    <a:pt x="9" y="1004"/>
                    <a:pt x="8" y="1003"/>
                    <a:pt x="9" y="1001"/>
                  </a:cubicBezTo>
                  <a:lnTo>
                    <a:pt x="9" y="1001"/>
                  </a:lnTo>
                  <a:cubicBezTo>
                    <a:pt x="9" y="999"/>
                    <a:pt x="11" y="998"/>
                    <a:pt x="13" y="999"/>
                  </a:cubicBezTo>
                  <a:cubicBezTo>
                    <a:pt x="14" y="999"/>
                    <a:pt x="15" y="1001"/>
                    <a:pt x="15" y="1003"/>
                  </a:cubicBezTo>
                  <a:close/>
                  <a:moveTo>
                    <a:pt x="14" y="1015"/>
                  </a:moveTo>
                  <a:lnTo>
                    <a:pt x="14" y="1015"/>
                  </a:lnTo>
                  <a:cubicBezTo>
                    <a:pt x="13" y="1017"/>
                    <a:pt x="12" y="1018"/>
                    <a:pt x="10" y="1017"/>
                  </a:cubicBezTo>
                  <a:cubicBezTo>
                    <a:pt x="8" y="1017"/>
                    <a:pt x="7" y="1015"/>
                    <a:pt x="8" y="1013"/>
                  </a:cubicBezTo>
                  <a:lnTo>
                    <a:pt x="8" y="1013"/>
                  </a:lnTo>
                  <a:cubicBezTo>
                    <a:pt x="9" y="1012"/>
                    <a:pt x="10" y="1011"/>
                    <a:pt x="12" y="1011"/>
                  </a:cubicBezTo>
                  <a:cubicBezTo>
                    <a:pt x="14" y="1012"/>
                    <a:pt x="14" y="1014"/>
                    <a:pt x="14" y="1015"/>
                  </a:cubicBezTo>
                  <a:close/>
                  <a:moveTo>
                    <a:pt x="13" y="1028"/>
                  </a:moveTo>
                  <a:lnTo>
                    <a:pt x="13" y="1028"/>
                  </a:lnTo>
                  <a:cubicBezTo>
                    <a:pt x="13" y="1029"/>
                    <a:pt x="11" y="1030"/>
                    <a:pt x="9" y="1030"/>
                  </a:cubicBezTo>
                  <a:cubicBezTo>
                    <a:pt x="7" y="1029"/>
                    <a:pt x="7" y="1027"/>
                    <a:pt x="7" y="1026"/>
                  </a:cubicBezTo>
                  <a:lnTo>
                    <a:pt x="7" y="1026"/>
                  </a:lnTo>
                  <a:cubicBezTo>
                    <a:pt x="8" y="1024"/>
                    <a:pt x="9" y="1023"/>
                    <a:pt x="11" y="1024"/>
                  </a:cubicBezTo>
                  <a:cubicBezTo>
                    <a:pt x="13" y="1024"/>
                    <a:pt x="14" y="1026"/>
                    <a:pt x="13" y="1028"/>
                  </a:cubicBezTo>
                  <a:close/>
                  <a:moveTo>
                    <a:pt x="12" y="1040"/>
                  </a:moveTo>
                  <a:lnTo>
                    <a:pt x="12" y="1040"/>
                  </a:lnTo>
                  <a:cubicBezTo>
                    <a:pt x="12" y="1042"/>
                    <a:pt x="10" y="1043"/>
                    <a:pt x="8" y="1042"/>
                  </a:cubicBezTo>
                  <a:cubicBezTo>
                    <a:pt x="7" y="1042"/>
                    <a:pt x="6" y="1040"/>
                    <a:pt x="6" y="1038"/>
                  </a:cubicBezTo>
                  <a:lnTo>
                    <a:pt x="6" y="1038"/>
                  </a:lnTo>
                  <a:cubicBezTo>
                    <a:pt x="7" y="1037"/>
                    <a:pt x="9" y="1036"/>
                    <a:pt x="10" y="1036"/>
                  </a:cubicBezTo>
                  <a:cubicBezTo>
                    <a:pt x="12" y="1037"/>
                    <a:pt x="13" y="1039"/>
                    <a:pt x="12" y="1040"/>
                  </a:cubicBezTo>
                  <a:close/>
                  <a:moveTo>
                    <a:pt x="12" y="1053"/>
                  </a:moveTo>
                  <a:lnTo>
                    <a:pt x="12" y="1053"/>
                  </a:lnTo>
                  <a:cubicBezTo>
                    <a:pt x="11" y="1054"/>
                    <a:pt x="9" y="1055"/>
                    <a:pt x="8" y="1055"/>
                  </a:cubicBezTo>
                  <a:cubicBezTo>
                    <a:pt x="6" y="1054"/>
                    <a:pt x="5" y="1052"/>
                    <a:pt x="6" y="1051"/>
                  </a:cubicBezTo>
                  <a:lnTo>
                    <a:pt x="6" y="1051"/>
                  </a:lnTo>
                  <a:cubicBezTo>
                    <a:pt x="6" y="1049"/>
                    <a:pt x="8" y="1048"/>
                    <a:pt x="10" y="1049"/>
                  </a:cubicBezTo>
                  <a:cubicBezTo>
                    <a:pt x="11" y="1049"/>
                    <a:pt x="12" y="1051"/>
                    <a:pt x="12" y="1053"/>
                  </a:cubicBezTo>
                  <a:close/>
                  <a:moveTo>
                    <a:pt x="11" y="1065"/>
                  </a:moveTo>
                  <a:lnTo>
                    <a:pt x="11" y="1065"/>
                  </a:lnTo>
                  <a:cubicBezTo>
                    <a:pt x="10" y="1067"/>
                    <a:pt x="9" y="1068"/>
                    <a:pt x="7" y="1067"/>
                  </a:cubicBezTo>
                  <a:cubicBezTo>
                    <a:pt x="5" y="1067"/>
                    <a:pt x="5" y="1065"/>
                    <a:pt x="5" y="1063"/>
                  </a:cubicBezTo>
                  <a:lnTo>
                    <a:pt x="5" y="1063"/>
                  </a:lnTo>
                  <a:cubicBezTo>
                    <a:pt x="6" y="1062"/>
                    <a:pt x="7" y="1061"/>
                    <a:pt x="9" y="1061"/>
                  </a:cubicBezTo>
                  <a:cubicBezTo>
                    <a:pt x="11" y="1062"/>
                    <a:pt x="12" y="1064"/>
                    <a:pt x="11" y="1065"/>
                  </a:cubicBezTo>
                  <a:close/>
                  <a:moveTo>
                    <a:pt x="10" y="1078"/>
                  </a:moveTo>
                  <a:lnTo>
                    <a:pt x="10" y="1078"/>
                  </a:lnTo>
                  <a:cubicBezTo>
                    <a:pt x="10" y="1079"/>
                    <a:pt x="8" y="1080"/>
                    <a:pt x="6" y="1080"/>
                  </a:cubicBezTo>
                  <a:cubicBezTo>
                    <a:pt x="5" y="1079"/>
                    <a:pt x="4" y="1077"/>
                    <a:pt x="4" y="1076"/>
                  </a:cubicBezTo>
                  <a:lnTo>
                    <a:pt x="4" y="1076"/>
                  </a:lnTo>
                  <a:cubicBezTo>
                    <a:pt x="5" y="1074"/>
                    <a:pt x="7" y="1073"/>
                    <a:pt x="8" y="1074"/>
                  </a:cubicBezTo>
                  <a:cubicBezTo>
                    <a:pt x="10" y="1074"/>
                    <a:pt x="11" y="1076"/>
                    <a:pt x="10" y="1078"/>
                  </a:cubicBezTo>
                  <a:close/>
                  <a:moveTo>
                    <a:pt x="10" y="1090"/>
                  </a:moveTo>
                  <a:lnTo>
                    <a:pt x="10" y="1090"/>
                  </a:lnTo>
                  <a:cubicBezTo>
                    <a:pt x="9" y="1092"/>
                    <a:pt x="7" y="1093"/>
                    <a:pt x="6" y="1092"/>
                  </a:cubicBezTo>
                  <a:cubicBezTo>
                    <a:pt x="4" y="1092"/>
                    <a:pt x="3" y="1090"/>
                    <a:pt x="4" y="1088"/>
                  </a:cubicBezTo>
                  <a:lnTo>
                    <a:pt x="4" y="1088"/>
                  </a:lnTo>
                  <a:cubicBezTo>
                    <a:pt x="4" y="1087"/>
                    <a:pt x="6" y="1086"/>
                    <a:pt x="8" y="1086"/>
                  </a:cubicBezTo>
                  <a:cubicBezTo>
                    <a:pt x="9" y="1087"/>
                    <a:pt x="10" y="1089"/>
                    <a:pt x="10" y="1090"/>
                  </a:cubicBezTo>
                  <a:close/>
                  <a:moveTo>
                    <a:pt x="9" y="1103"/>
                  </a:moveTo>
                  <a:lnTo>
                    <a:pt x="9" y="1103"/>
                  </a:lnTo>
                  <a:cubicBezTo>
                    <a:pt x="9" y="1104"/>
                    <a:pt x="7" y="1105"/>
                    <a:pt x="5" y="1105"/>
                  </a:cubicBezTo>
                  <a:cubicBezTo>
                    <a:pt x="4" y="1104"/>
                    <a:pt x="3" y="1102"/>
                    <a:pt x="3" y="1101"/>
                  </a:cubicBezTo>
                  <a:lnTo>
                    <a:pt x="3" y="1101"/>
                  </a:lnTo>
                  <a:cubicBezTo>
                    <a:pt x="4" y="1099"/>
                    <a:pt x="6" y="1098"/>
                    <a:pt x="7" y="1099"/>
                  </a:cubicBezTo>
                  <a:cubicBezTo>
                    <a:pt x="9" y="1099"/>
                    <a:pt x="10" y="1101"/>
                    <a:pt x="9" y="1103"/>
                  </a:cubicBezTo>
                  <a:close/>
                  <a:moveTo>
                    <a:pt x="9" y="1115"/>
                  </a:moveTo>
                  <a:lnTo>
                    <a:pt x="9" y="1115"/>
                  </a:lnTo>
                  <a:cubicBezTo>
                    <a:pt x="8" y="1117"/>
                    <a:pt x="7" y="1118"/>
                    <a:pt x="5" y="1117"/>
                  </a:cubicBezTo>
                  <a:cubicBezTo>
                    <a:pt x="3" y="1117"/>
                    <a:pt x="2" y="1115"/>
                    <a:pt x="3" y="1113"/>
                  </a:cubicBezTo>
                  <a:lnTo>
                    <a:pt x="3" y="1113"/>
                  </a:lnTo>
                  <a:cubicBezTo>
                    <a:pt x="3" y="1112"/>
                    <a:pt x="5" y="1111"/>
                    <a:pt x="7" y="1111"/>
                  </a:cubicBezTo>
                  <a:cubicBezTo>
                    <a:pt x="9" y="1112"/>
                    <a:pt x="9" y="1114"/>
                    <a:pt x="9" y="1115"/>
                  </a:cubicBezTo>
                  <a:close/>
                  <a:moveTo>
                    <a:pt x="8" y="1128"/>
                  </a:moveTo>
                  <a:lnTo>
                    <a:pt x="8" y="1128"/>
                  </a:lnTo>
                  <a:cubicBezTo>
                    <a:pt x="8" y="1129"/>
                    <a:pt x="6" y="1130"/>
                    <a:pt x="5" y="1130"/>
                  </a:cubicBezTo>
                  <a:cubicBezTo>
                    <a:pt x="3" y="1129"/>
                    <a:pt x="2" y="1127"/>
                    <a:pt x="3" y="1126"/>
                  </a:cubicBezTo>
                  <a:lnTo>
                    <a:pt x="3" y="1126"/>
                  </a:lnTo>
                  <a:cubicBezTo>
                    <a:pt x="3" y="1124"/>
                    <a:pt x="5" y="1123"/>
                    <a:pt x="7" y="1124"/>
                  </a:cubicBezTo>
                  <a:cubicBezTo>
                    <a:pt x="8" y="1124"/>
                    <a:pt x="9" y="1126"/>
                    <a:pt x="8" y="1128"/>
                  </a:cubicBezTo>
                  <a:close/>
                  <a:moveTo>
                    <a:pt x="8" y="1140"/>
                  </a:moveTo>
                  <a:lnTo>
                    <a:pt x="8" y="1140"/>
                  </a:lnTo>
                  <a:cubicBezTo>
                    <a:pt x="8" y="1142"/>
                    <a:pt x="6" y="1143"/>
                    <a:pt x="4" y="1142"/>
                  </a:cubicBezTo>
                  <a:cubicBezTo>
                    <a:pt x="3" y="1142"/>
                    <a:pt x="2" y="1140"/>
                    <a:pt x="2" y="1138"/>
                  </a:cubicBezTo>
                  <a:lnTo>
                    <a:pt x="2" y="1138"/>
                  </a:lnTo>
                  <a:cubicBezTo>
                    <a:pt x="3" y="1137"/>
                    <a:pt x="5" y="1136"/>
                    <a:pt x="6" y="1136"/>
                  </a:cubicBezTo>
                  <a:cubicBezTo>
                    <a:pt x="8" y="1137"/>
                    <a:pt x="9" y="1139"/>
                    <a:pt x="8" y="1140"/>
                  </a:cubicBezTo>
                  <a:close/>
                  <a:moveTo>
                    <a:pt x="8" y="1153"/>
                  </a:moveTo>
                  <a:lnTo>
                    <a:pt x="8" y="1153"/>
                  </a:lnTo>
                  <a:cubicBezTo>
                    <a:pt x="7" y="1154"/>
                    <a:pt x="5" y="1155"/>
                    <a:pt x="4" y="1155"/>
                  </a:cubicBezTo>
                  <a:cubicBezTo>
                    <a:pt x="2" y="1154"/>
                    <a:pt x="1" y="1152"/>
                    <a:pt x="2" y="1151"/>
                  </a:cubicBezTo>
                  <a:lnTo>
                    <a:pt x="2" y="1151"/>
                  </a:lnTo>
                  <a:cubicBezTo>
                    <a:pt x="2" y="1149"/>
                    <a:pt x="4" y="1148"/>
                    <a:pt x="6" y="1149"/>
                  </a:cubicBezTo>
                  <a:cubicBezTo>
                    <a:pt x="7" y="1149"/>
                    <a:pt x="8" y="1151"/>
                    <a:pt x="8" y="1153"/>
                  </a:cubicBezTo>
                  <a:close/>
                  <a:moveTo>
                    <a:pt x="7" y="1165"/>
                  </a:moveTo>
                  <a:lnTo>
                    <a:pt x="7" y="1165"/>
                  </a:lnTo>
                  <a:cubicBezTo>
                    <a:pt x="7" y="1167"/>
                    <a:pt x="5" y="1168"/>
                    <a:pt x="3" y="1167"/>
                  </a:cubicBezTo>
                  <a:cubicBezTo>
                    <a:pt x="2" y="1167"/>
                    <a:pt x="1" y="1165"/>
                    <a:pt x="1" y="1163"/>
                  </a:cubicBezTo>
                  <a:lnTo>
                    <a:pt x="1" y="1163"/>
                  </a:lnTo>
                  <a:cubicBezTo>
                    <a:pt x="2" y="1162"/>
                    <a:pt x="4" y="1161"/>
                    <a:pt x="5" y="1161"/>
                  </a:cubicBezTo>
                  <a:cubicBezTo>
                    <a:pt x="7" y="1162"/>
                    <a:pt x="8" y="1164"/>
                    <a:pt x="7" y="1165"/>
                  </a:cubicBezTo>
                  <a:close/>
                  <a:moveTo>
                    <a:pt x="7" y="1178"/>
                  </a:moveTo>
                  <a:lnTo>
                    <a:pt x="7" y="1178"/>
                  </a:lnTo>
                  <a:cubicBezTo>
                    <a:pt x="7" y="1179"/>
                    <a:pt x="5" y="1180"/>
                    <a:pt x="3" y="1180"/>
                  </a:cubicBezTo>
                  <a:cubicBezTo>
                    <a:pt x="2" y="1179"/>
                    <a:pt x="1" y="1177"/>
                    <a:pt x="1" y="1176"/>
                  </a:cubicBezTo>
                  <a:lnTo>
                    <a:pt x="1" y="1176"/>
                  </a:lnTo>
                  <a:cubicBezTo>
                    <a:pt x="2" y="1174"/>
                    <a:pt x="4" y="1173"/>
                    <a:pt x="5" y="1174"/>
                  </a:cubicBezTo>
                  <a:cubicBezTo>
                    <a:pt x="7" y="1174"/>
                    <a:pt x="8" y="1176"/>
                    <a:pt x="7" y="1178"/>
                  </a:cubicBezTo>
                  <a:close/>
                  <a:moveTo>
                    <a:pt x="7" y="1190"/>
                  </a:moveTo>
                  <a:lnTo>
                    <a:pt x="7" y="1190"/>
                  </a:lnTo>
                  <a:cubicBezTo>
                    <a:pt x="7" y="1192"/>
                    <a:pt x="5" y="1193"/>
                    <a:pt x="3" y="1192"/>
                  </a:cubicBezTo>
                  <a:cubicBezTo>
                    <a:pt x="2" y="1192"/>
                    <a:pt x="1" y="1190"/>
                    <a:pt x="1" y="1188"/>
                  </a:cubicBezTo>
                  <a:lnTo>
                    <a:pt x="1" y="1188"/>
                  </a:lnTo>
                  <a:cubicBezTo>
                    <a:pt x="2" y="1187"/>
                    <a:pt x="4" y="1186"/>
                    <a:pt x="5" y="1186"/>
                  </a:cubicBezTo>
                  <a:cubicBezTo>
                    <a:pt x="7" y="1187"/>
                    <a:pt x="8" y="1189"/>
                    <a:pt x="7" y="1190"/>
                  </a:cubicBezTo>
                  <a:close/>
                  <a:moveTo>
                    <a:pt x="7" y="1203"/>
                  </a:moveTo>
                  <a:lnTo>
                    <a:pt x="7" y="1203"/>
                  </a:lnTo>
                  <a:cubicBezTo>
                    <a:pt x="6" y="1204"/>
                    <a:pt x="5" y="1205"/>
                    <a:pt x="3" y="1205"/>
                  </a:cubicBezTo>
                  <a:cubicBezTo>
                    <a:pt x="1" y="1204"/>
                    <a:pt x="1" y="1202"/>
                    <a:pt x="1" y="1201"/>
                  </a:cubicBezTo>
                  <a:lnTo>
                    <a:pt x="1" y="1201"/>
                  </a:lnTo>
                  <a:cubicBezTo>
                    <a:pt x="2" y="1199"/>
                    <a:pt x="3" y="1198"/>
                    <a:pt x="5" y="1199"/>
                  </a:cubicBezTo>
                  <a:cubicBezTo>
                    <a:pt x="7" y="1199"/>
                    <a:pt x="8" y="1201"/>
                    <a:pt x="7" y="1203"/>
                  </a:cubicBezTo>
                  <a:close/>
                  <a:moveTo>
                    <a:pt x="7" y="1215"/>
                  </a:moveTo>
                  <a:lnTo>
                    <a:pt x="7" y="1215"/>
                  </a:lnTo>
                  <a:cubicBezTo>
                    <a:pt x="6" y="1217"/>
                    <a:pt x="5" y="1218"/>
                    <a:pt x="3" y="1217"/>
                  </a:cubicBezTo>
                  <a:cubicBezTo>
                    <a:pt x="1" y="1217"/>
                    <a:pt x="0" y="1215"/>
                    <a:pt x="1" y="1213"/>
                  </a:cubicBezTo>
                  <a:lnTo>
                    <a:pt x="1" y="1213"/>
                  </a:lnTo>
                  <a:cubicBezTo>
                    <a:pt x="2" y="1212"/>
                    <a:pt x="3" y="1211"/>
                    <a:pt x="5" y="1211"/>
                  </a:cubicBezTo>
                  <a:cubicBezTo>
                    <a:pt x="7" y="1212"/>
                    <a:pt x="7" y="1214"/>
                    <a:pt x="7" y="1215"/>
                  </a:cubicBezTo>
                  <a:close/>
                  <a:moveTo>
                    <a:pt x="7" y="1227"/>
                  </a:moveTo>
                  <a:lnTo>
                    <a:pt x="7" y="1227"/>
                  </a:lnTo>
                  <a:cubicBezTo>
                    <a:pt x="7" y="1229"/>
                    <a:pt x="6" y="1230"/>
                    <a:pt x="4" y="1230"/>
                  </a:cubicBezTo>
                  <a:cubicBezTo>
                    <a:pt x="2" y="1230"/>
                    <a:pt x="1" y="1229"/>
                    <a:pt x="1" y="1227"/>
                  </a:cubicBezTo>
                  <a:lnTo>
                    <a:pt x="1" y="1227"/>
                  </a:lnTo>
                  <a:cubicBezTo>
                    <a:pt x="1" y="1225"/>
                    <a:pt x="2" y="1224"/>
                    <a:pt x="4" y="1224"/>
                  </a:cubicBezTo>
                  <a:cubicBezTo>
                    <a:pt x="6" y="1224"/>
                    <a:pt x="7" y="1225"/>
                    <a:pt x="7" y="1227"/>
                  </a:cubicBezTo>
                  <a:close/>
                  <a:moveTo>
                    <a:pt x="7" y="1239"/>
                  </a:moveTo>
                  <a:lnTo>
                    <a:pt x="7" y="1239"/>
                  </a:lnTo>
                  <a:cubicBezTo>
                    <a:pt x="7" y="1241"/>
                    <a:pt x="6" y="1242"/>
                    <a:pt x="4" y="1242"/>
                  </a:cubicBezTo>
                  <a:cubicBezTo>
                    <a:pt x="2" y="1242"/>
                    <a:pt x="1" y="1241"/>
                    <a:pt x="1" y="1239"/>
                  </a:cubicBezTo>
                  <a:lnTo>
                    <a:pt x="1" y="1239"/>
                  </a:lnTo>
                  <a:cubicBezTo>
                    <a:pt x="1" y="1238"/>
                    <a:pt x="2" y="1236"/>
                    <a:pt x="4" y="1236"/>
                  </a:cubicBezTo>
                  <a:cubicBezTo>
                    <a:pt x="6" y="1236"/>
                    <a:pt x="7" y="1238"/>
                    <a:pt x="7" y="1239"/>
                  </a:cubicBezTo>
                  <a:close/>
                  <a:moveTo>
                    <a:pt x="7" y="1252"/>
                  </a:moveTo>
                  <a:lnTo>
                    <a:pt x="7" y="1252"/>
                  </a:lnTo>
                  <a:cubicBezTo>
                    <a:pt x="7" y="1254"/>
                    <a:pt x="6" y="1255"/>
                    <a:pt x="4" y="1255"/>
                  </a:cubicBezTo>
                  <a:cubicBezTo>
                    <a:pt x="2" y="1255"/>
                    <a:pt x="1" y="1254"/>
                    <a:pt x="1" y="1252"/>
                  </a:cubicBezTo>
                  <a:lnTo>
                    <a:pt x="1" y="1252"/>
                  </a:lnTo>
                  <a:cubicBezTo>
                    <a:pt x="1" y="1250"/>
                    <a:pt x="2" y="1249"/>
                    <a:pt x="4" y="1249"/>
                  </a:cubicBezTo>
                  <a:cubicBezTo>
                    <a:pt x="6" y="1249"/>
                    <a:pt x="7" y="1250"/>
                    <a:pt x="7" y="1252"/>
                  </a:cubicBezTo>
                  <a:close/>
                  <a:moveTo>
                    <a:pt x="7" y="1264"/>
                  </a:moveTo>
                  <a:lnTo>
                    <a:pt x="7" y="1264"/>
                  </a:lnTo>
                  <a:cubicBezTo>
                    <a:pt x="7" y="1266"/>
                    <a:pt x="6" y="1267"/>
                    <a:pt x="4" y="1267"/>
                  </a:cubicBezTo>
                  <a:cubicBezTo>
                    <a:pt x="2" y="1267"/>
                    <a:pt x="1" y="1266"/>
                    <a:pt x="1" y="1264"/>
                  </a:cubicBezTo>
                  <a:lnTo>
                    <a:pt x="1" y="1264"/>
                  </a:lnTo>
                  <a:cubicBezTo>
                    <a:pt x="1" y="1263"/>
                    <a:pt x="2" y="1261"/>
                    <a:pt x="4" y="1261"/>
                  </a:cubicBezTo>
                  <a:cubicBezTo>
                    <a:pt x="6" y="1261"/>
                    <a:pt x="7" y="1263"/>
                    <a:pt x="7" y="1264"/>
                  </a:cubicBezTo>
                  <a:close/>
                  <a:moveTo>
                    <a:pt x="7" y="1277"/>
                  </a:moveTo>
                  <a:lnTo>
                    <a:pt x="7" y="1277"/>
                  </a:lnTo>
                  <a:cubicBezTo>
                    <a:pt x="7" y="1279"/>
                    <a:pt x="6" y="1280"/>
                    <a:pt x="4" y="1280"/>
                  </a:cubicBezTo>
                  <a:cubicBezTo>
                    <a:pt x="3" y="1280"/>
                    <a:pt x="1" y="1279"/>
                    <a:pt x="1" y="1277"/>
                  </a:cubicBezTo>
                  <a:lnTo>
                    <a:pt x="1" y="1277"/>
                  </a:lnTo>
                  <a:cubicBezTo>
                    <a:pt x="1" y="1275"/>
                    <a:pt x="3" y="1274"/>
                    <a:pt x="4" y="1274"/>
                  </a:cubicBezTo>
                  <a:cubicBezTo>
                    <a:pt x="6" y="1274"/>
                    <a:pt x="7" y="1275"/>
                    <a:pt x="7" y="1277"/>
                  </a:cubicBezTo>
                  <a:close/>
                  <a:moveTo>
                    <a:pt x="8" y="1289"/>
                  </a:moveTo>
                  <a:lnTo>
                    <a:pt x="8" y="1289"/>
                  </a:lnTo>
                  <a:cubicBezTo>
                    <a:pt x="8" y="1291"/>
                    <a:pt x="6" y="1292"/>
                    <a:pt x="4" y="1292"/>
                  </a:cubicBezTo>
                  <a:cubicBezTo>
                    <a:pt x="3" y="1292"/>
                    <a:pt x="1" y="1291"/>
                    <a:pt x="1" y="1289"/>
                  </a:cubicBezTo>
                  <a:lnTo>
                    <a:pt x="1" y="1289"/>
                  </a:lnTo>
                  <a:cubicBezTo>
                    <a:pt x="1" y="1288"/>
                    <a:pt x="3" y="1286"/>
                    <a:pt x="4" y="1286"/>
                  </a:cubicBezTo>
                  <a:cubicBezTo>
                    <a:pt x="6" y="1286"/>
                    <a:pt x="8" y="1288"/>
                    <a:pt x="8" y="1289"/>
                  </a:cubicBezTo>
                  <a:close/>
                  <a:moveTo>
                    <a:pt x="8" y="1302"/>
                  </a:moveTo>
                  <a:lnTo>
                    <a:pt x="8" y="1302"/>
                  </a:lnTo>
                  <a:cubicBezTo>
                    <a:pt x="8" y="1304"/>
                    <a:pt x="7" y="1305"/>
                    <a:pt x="5" y="1305"/>
                  </a:cubicBezTo>
                  <a:cubicBezTo>
                    <a:pt x="3" y="1305"/>
                    <a:pt x="2" y="1304"/>
                    <a:pt x="2" y="1302"/>
                  </a:cubicBezTo>
                  <a:lnTo>
                    <a:pt x="2" y="1302"/>
                  </a:lnTo>
                  <a:cubicBezTo>
                    <a:pt x="2" y="1300"/>
                    <a:pt x="3" y="1299"/>
                    <a:pt x="5" y="1299"/>
                  </a:cubicBezTo>
                  <a:cubicBezTo>
                    <a:pt x="7" y="1299"/>
                    <a:pt x="8" y="1300"/>
                    <a:pt x="8" y="1302"/>
                  </a:cubicBezTo>
                  <a:close/>
                  <a:moveTo>
                    <a:pt x="8" y="1314"/>
                  </a:moveTo>
                  <a:lnTo>
                    <a:pt x="8" y="1314"/>
                  </a:lnTo>
                  <a:cubicBezTo>
                    <a:pt x="8" y="1316"/>
                    <a:pt x="7" y="1317"/>
                    <a:pt x="5" y="1317"/>
                  </a:cubicBezTo>
                  <a:cubicBezTo>
                    <a:pt x="3" y="1317"/>
                    <a:pt x="2" y="1316"/>
                    <a:pt x="2" y="1314"/>
                  </a:cubicBezTo>
                  <a:lnTo>
                    <a:pt x="2" y="1314"/>
                  </a:lnTo>
                  <a:cubicBezTo>
                    <a:pt x="2" y="1313"/>
                    <a:pt x="3" y="1311"/>
                    <a:pt x="5" y="1311"/>
                  </a:cubicBezTo>
                  <a:cubicBezTo>
                    <a:pt x="7" y="1311"/>
                    <a:pt x="8" y="1313"/>
                    <a:pt x="8" y="1314"/>
                  </a:cubicBezTo>
                  <a:close/>
                  <a:moveTo>
                    <a:pt x="9" y="1327"/>
                  </a:moveTo>
                  <a:lnTo>
                    <a:pt x="9" y="1327"/>
                  </a:lnTo>
                  <a:cubicBezTo>
                    <a:pt x="9" y="1329"/>
                    <a:pt x="7" y="1330"/>
                    <a:pt x="6" y="1330"/>
                  </a:cubicBezTo>
                  <a:cubicBezTo>
                    <a:pt x="4" y="1330"/>
                    <a:pt x="2" y="1329"/>
                    <a:pt x="2" y="1327"/>
                  </a:cubicBezTo>
                  <a:lnTo>
                    <a:pt x="2" y="1327"/>
                  </a:lnTo>
                  <a:cubicBezTo>
                    <a:pt x="2" y="1325"/>
                    <a:pt x="4" y="1324"/>
                    <a:pt x="6" y="1324"/>
                  </a:cubicBezTo>
                  <a:cubicBezTo>
                    <a:pt x="7" y="1324"/>
                    <a:pt x="9" y="1325"/>
                    <a:pt x="9" y="1327"/>
                  </a:cubicBezTo>
                  <a:close/>
                  <a:moveTo>
                    <a:pt x="9" y="1339"/>
                  </a:moveTo>
                  <a:lnTo>
                    <a:pt x="9" y="1339"/>
                  </a:lnTo>
                  <a:cubicBezTo>
                    <a:pt x="9" y="1341"/>
                    <a:pt x="8" y="1342"/>
                    <a:pt x="6" y="1342"/>
                  </a:cubicBezTo>
                  <a:cubicBezTo>
                    <a:pt x="4" y="1342"/>
                    <a:pt x="3" y="1341"/>
                    <a:pt x="3" y="1339"/>
                  </a:cubicBezTo>
                  <a:lnTo>
                    <a:pt x="3" y="1339"/>
                  </a:lnTo>
                  <a:cubicBezTo>
                    <a:pt x="3" y="1338"/>
                    <a:pt x="4" y="1336"/>
                    <a:pt x="6" y="1336"/>
                  </a:cubicBezTo>
                  <a:cubicBezTo>
                    <a:pt x="8" y="1336"/>
                    <a:pt x="9" y="1338"/>
                    <a:pt x="9" y="1339"/>
                  </a:cubicBezTo>
                  <a:close/>
                  <a:moveTo>
                    <a:pt x="9" y="1352"/>
                  </a:moveTo>
                  <a:lnTo>
                    <a:pt x="9" y="1352"/>
                  </a:lnTo>
                  <a:cubicBezTo>
                    <a:pt x="9" y="1354"/>
                    <a:pt x="8" y="1355"/>
                    <a:pt x="6" y="1355"/>
                  </a:cubicBezTo>
                  <a:cubicBezTo>
                    <a:pt x="5" y="1355"/>
                    <a:pt x="3" y="1354"/>
                    <a:pt x="3" y="1352"/>
                  </a:cubicBezTo>
                  <a:lnTo>
                    <a:pt x="3" y="1352"/>
                  </a:lnTo>
                  <a:cubicBezTo>
                    <a:pt x="3" y="1350"/>
                    <a:pt x="5" y="1349"/>
                    <a:pt x="6" y="1349"/>
                  </a:cubicBezTo>
                  <a:cubicBezTo>
                    <a:pt x="8" y="1349"/>
                    <a:pt x="9" y="1350"/>
                    <a:pt x="9" y="1352"/>
                  </a:cubicBezTo>
                  <a:close/>
                  <a:moveTo>
                    <a:pt x="10" y="1364"/>
                  </a:moveTo>
                  <a:lnTo>
                    <a:pt x="10" y="1364"/>
                  </a:lnTo>
                  <a:cubicBezTo>
                    <a:pt x="10" y="1366"/>
                    <a:pt x="9" y="1367"/>
                    <a:pt x="7" y="1367"/>
                  </a:cubicBezTo>
                  <a:cubicBezTo>
                    <a:pt x="5" y="1367"/>
                    <a:pt x="4" y="1366"/>
                    <a:pt x="4" y="1364"/>
                  </a:cubicBezTo>
                  <a:lnTo>
                    <a:pt x="4" y="1364"/>
                  </a:lnTo>
                  <a:cubicBezTo>
                    <a:pt x="4" y="1363"/>
                    <a:pt x="5" y="1361"/>
                    <a:pt x="7" y="1361"/>
                  </a:cubicBezTo>
                  <a:cubicBezTo>
                    <a:pt x="9" y="1361"/>
                    <a:pt x="10" y="1363"/>
                    <a:pt x="10" y="1364"/>
                  </a:cubicBezTo>
                  <a:close/>
                  <a:moveTo>
                    <a:pt x="11" y="1377"/>
                  </a:moveTo>
                  <a:lnTo>
                    <a:pt x="11" y="1377"/>
                  </a:lnTo>
                  <a:cubicBezTo>
                    <a:pt x="11" y="1379"/>
                    <a:pt x="9" y="1380"/>
                    <a:pt x="8" y="1380"/>
                  </a:cubicBezTo>
                  <a:cubicBezTo>
                    <a:pt x="6" y="1380"/>
                    <a:pt x="4" y="1379"/>
                    <a:pt x="4" y="1377"/>
                  </a:cubicBezTo>
                  <a:lnTo>
                    <a:pt x="4" y="1377"/>
                  </a:lnTo>
                  <a:cubicBezTo>
                    <a:pt x="4" y="1375"/>
                    <a:pt x="6" y="1374"/>
                    <a:pt x="8" y="1374"/>
                  </a:cubicBezTo>
                  <a:cubicBezTo>
                    <a:pt x="9" y="1374"/>
                    <a:pt x="11" y="1375"/>
                    <a:pt x="11" y="1377"/>
                  </a:cubicBezTo>
                  <a:close/>
                  <a:moveTo>
                    <a:pt x="11" y="1389"/>
                  </a:moveTo>
                  <a:lnTo>
                    <a:pt x="11" y="1389"/>
                  </a:lnTo>
                  <a:cubicBezTo>
                    <a:pt x="11" y="1391"/>
                    <a:pt x="10" y="1392"/>
                    <a:pt x="8" y="1392"/>
                  </a:cubicBezTo>
                  <a:cubicBezTo>
                    <a:pt x="6" y="1392"/>
                    <a:pt x="5" y="1391"/>
                    <a:pt x="5" y="1389"/>
                  </a:cubicBezTo>
                  <a:lnTo>
                    <a:pt x="5" y="1389"/>
                  </a:lnTo>
                  <a:cubicBezTo>
                    <a:pt x="5" y="1388"/>
                    <a:pt x="6" y="1386"/>
                    <a:pt x="8" y="1386"/>
                  </a:cubicBezTo>
                  <a:cubicBezTo>
                    <a:pt x="10" y="1386"/>
                    <a:pt x="11" y="1388"/>
                    <a:pt x="11" y="1389"/>
                  </a:cubicBezTo>
                  <a:close/>
                  <a:moveTo>
                    <a:pt x="12" y="1402"/>
                  </a:moveTo>
                  <a:lnTo>
                    <a:pt x="12" y="1402"/>
                  </a:lnTo>
                  <a:cubicBezTo>
                    <a:pt x="12" y="1404"/>
                    <a:pt x="10" y="1405"/>
                    <a:pt x="9" y="1405"/>
                  </a:cubicBezTo>
                  <a:cubicBezTo>
                    <a:pt x="7" y="1405"/>
                    <a:pt x="6" y="1404"/>
                    <a:pt x="6" y="1402"/>
                  </a:cubicBezTo>
                  <a:lnTo>
                    <a:pt x="6" y="1402"/>
                  </a:lnTo>
                  <a:cubicBezTo>
                    <a:pt x="6" y="1400"/>
                    <a:pt x="7" y="1399"/>
                    <a:pt x="9" y="1399"/>
                  </a:cubicBezTo>
                  <a:cubicBezTo>
                    <a:pt x="10" y="1399"/>
                    <a:pt x="12" y="1400"/>
                    <a:pt x="12" y="1402"/>
                  </a:cubicBezTo>
                  <a:close/>
                  <a:moveTo>
                    <a:pt x="12" y="1414"/>
                  </a:moveTo>
                  <a:lnTo>
                    <a:pt x="12" y="1414"/>
                  </a:lnTo>
                  <a:cubicBezTo>
                    <a:pt x="12" y="1416"/>
                    <a:pt x="11" y="1417"/>
                    <a:pt x="9" y="1417"/>
                  </a:cubicBezTo>
                  <a:cubicBezTo>
                    <a:pt x="8" y="1417"/>
                    <a:pt x="6" y="1416"/>
                    <a:pt x="6" y="1414"/>
                  </a:cubicBezTo>
                  <a:lnTo>
                    <a:pt x="6" y="1414"/>
                  </a:lnTo>
                  <a:cubicBezTo>
                    <a:pt x="6" y="1413"/>
                    <a:pt x="8" y="1411"/>
                    <a:pt x="9" y="1411"/>
                  </a:cubicBezTo>
                  <a:cubicBezTo>
                    <a:pt x="11" y="1411"/>
                    <a:pt x="12" y="1413"/>
                    <a:pt x="12" y="1414"/>
                  </a:cubicBezTo>
                  <a:close/>
                  <a:moveTo>
                    <a:pt x="13" y="1427"/>
                  </a:moveTo>
                  <a:lnTo>
                    <a:pt x="13" y="1427"/>
                  </a:lnTo>
                  <a:cubicBezTo>
                    <a:pt x="13" y="1429"/>
                    <a:pt x="12" y="1430"/>
                    <a:pt x="10" y="1430"/>
                  </a:cubicBezTo>
                  <a:cubicBezTo>
                    <a:pt x="8" y="1430"/>
                    <a:pt x="7" y="1429"/>
                    <a:pt x="7" y="1427"/>
                  </a:cubicBezTo>
                  <a:lnTo>
                    <a:pt x="7" y="1427"/>
                  </a:lnTo>
                  <a:cubicBezTo>
                    <a:pt x="7" y="1425"/>
                    <a:pt x="8" y="1424"/>
                    <a:pt x="10" y="1424"/>
                  </a:cubicBezTo>
                  <a:cubicBezTo>
                    <a:pt x="12" y="1424"/>
                    <a:pt x="13" y="1425"/>
                    <a:pt x="13" y="1427"/>
                  </a:cubicBezTo>
                  <a:close/>
                  <a:moveTo>
                    <a:pt x="14" y="1439"/>
                  </a:moveTo>
                  <a:lnTo>
                    <a:pt x="14" y="1439"/>
                  </a:lnTo>
                  <a:cubicBezTo>
                    <a:pt x="14" y="1441"/>
                    <a:pt x="13" y="1442"/>
                    <a:pt x="11" y="1442"/>
                  </a:cubicBezTo>
                  <a:cubicBezTo>
                    <a:pt x="9" y="1442"/>
                    <a:pt x="8" y="1441"/>
                    <a:pt x="8" y="1439"/>
                  </a:cubicBezTo>
                  <a:lnTo>
                    <a:pt x="8" y="1439"/>
                  </a:lnTo>
                  <a:cubicBezTo>
                    <a:pt x="8" y="1438"/>
                    <a:pt x="9" y="1436"/>
                    <a:pt x="11" y="1436"/>
                  </a:cubicBezTo>
                  <a:cubicBezTo>
                    <a:pt x="13" y="1436"/>
                    <a:pt x="14" y="1438"/>
                    <a:pt x="14" y="1439"/>
                  </a:cubicBezTo>
                  <a:close/>
                  <a:moveTo>
                    <a:pt x="15" y="1452"/>
                  </a:moveTo>
                  <a:lnTo>
                    <a:pt x="15" y="1452"/>
                  </a:lnTo>
                  <a:cubicBezTo>
                    <a:pt x="15" y="1453"/>
                    <a:pt x="14" y="1455"/>
                    <a:pt x="12" y="1455"/>
                  </a:cubicBezTo>
                  <a:cubicBezTo>
                    <a:pt x="10" y="1455"/>
                    <a:pt x="9" y="1453"/>
                    <a:pt x="9" y="1452"/>
                  </a:cubicBezTo>
                  <a:lnTo>
                    <a:pt x="9" y="1452"/>
                  </a:lnTo>
                  <a:cubicBezTo>
                    <a:pt x="9" y="1450"/>
                    <a:pt x="10" y="1449"/>
                    <a:pt x="12" y="1449"/>
                  </a:cubicBezTo>
                  <a:cubicBezTo>
                    <a:pt x="14" y="1449"/>
                    <a:pt x="15" y="1450"/>
                    <a:pt x="15" y="1452"/>
                  </a:cubicBezTo>
                  <a:close/>
                  <a:moveTo>
                    <a:pt x="16" y="1464"/>
                  </a:moveTo>
                  <a:lnTo>
                    <a:pt x="16" y="1464"/>
                  </a:lnTo>
                  <a:cubicBezTo>
                    <a:pt x="16" y="1466"/>
                    <a:pt x="14" y="1467"/>
                    <a:pt x="13" y="1467"/>
                  </a:cubicBezTo>
                  <a:cubicBezTo>
                    <a:pt x="11" y="1467"/>
                    <a:pt x="10" y="1466"/>
                    <a:pt x="10" y="1464"/>
                  </a:cubicBezTo>
                  <a:lnTo>
                    <a:pt x="10" y="1464"/>
                  </a:lnTo>
                  <a:cubicBezTo>
                    <a:pt x="10" y="1462"/>
                    <a:pt x="11" y="1461"/>
                    <a:pt x="13" y="1461"/>
                  </a:cubicBezTo>
                  <a:cubicBezTo>
                    <a:pt x="14" y="1461"/>
                    <a:pt x="16" y="1462"/>
                    <a:pt x="16" y="1464"/>
                  </a:cubicBezTo>
                  <a:close/>
                  <a:moveTo>
                    <a:pt x="17" y="1477"/>
                  </a:moveTo>
                  <a:lnTo>
                    <a:pt x="17" y="1477"/>
                  </a:lnTo>
                  <a:cubicBezTo>
                    <a:pt x="17" y="1478"/>
                    <a:pt x="15" y="1480"/>
                    <a:pt x="14" y="1480"/>
                  </a:cubicBezTo>
                  <a:cubicBezTo>
                    <a:pt x="12" y="1480"/>
                    <a:pt x="11" y="1478"/>
                    <a:pt x="11" y="1477"/>
                  </a:cubicBezTo>
                  <a:lnTo>
                    <a:pt x="11" y="1477"/>
                  </a:lnTo>
                  <a:cubicBezTo>
                    <a:pt x="11" y="1475"/>
                    <a:pt x="12" y="1474"/>
                    <a:pt x="14" y="1474"/>
                  </a:cubicBezTo>
                  <a:cubicBezTo>
                    <a:pt x="15" y="1474"/>
                    <a:pt x="17" y="1475"/>
                    <a:pt x="17" y="1477"/>
                  </a:cubicBezTo>
                  <a:close/>
                  <a:moveTo>
                    <a:pt x="18" y="1489"/>
                  </a:moveTo>
                  <a:lnTo>
                    <a:pt x="18" y="1489"/>
                  </a:lnTo>
                  <a:cubicBezTo>
                    <a:pt x="18" y="1491"/>
                    <a:pt x="16" y="1492"/>
                    <a:pt x="15" y="1492"/>
                  </a:cubicBezTo>
                  <a:cubicBezTo>
                    <a:pt x="13" y="1492"/>
                    <a:pt x="12" y="1491"/>
                    <a:pt x="12" y="1489"/>
                  </a:cubicBezTo>
                  <a:lnTo>
                    <a:pt x="12" y="1489"/>
                  </a:lnTo>
                  <a:cubicBezTo>
                    <a:pt x="12" y="1487"/>
                    <a:pt x="13" y="1486"/>
                    <a:pt x="15" y="1486"/>
                  </a:cubicBezTo>
                  <a:cubicBezTo>
                    <a:pt x="16" y="1486"/>
                    <a:pt x="18" y="1487"/>
                    <a:pt x="18" y="1489"/>
                  </a:cubicBezTo>
                  <a:close/>
                  <a:moveTo>
                    <a:pt x="19" y="1502"/>
                  </a:moveTo>
                  <a:lnTo>
                    <a:pt x="19" y="1502"/>
                  </a:lnTo>
                  <a:cubicBezTo>
                    <a:pt x="19" y="1503"/>
                    <a:pt x="18" y="1505"/>
                    <a:pt x="16" y="1505"/>
                  </a:cubicBezTo>
                  <a:cubicBezTo>
                    <a:pt x="14" y="1505"/>
                    <a:pt x="13" y="1503"/>
                    <a:pt x="13" y="1502"/>
                  </a:cubicBezTo>
                  <a:lnTo>
                    <a:pt x="13" y="1502"/>
                  </a:lnTo>
                  <a:cubicBezTo>
                    <a:pt x="13" y="1500"/>
                    <a:pt x="14" y="1498"/>
                    <a:pt x="16" y="1498"/>
                  </a:cubicBezTo>
                  <a:cubicBezTo>
                    <a:pt x="18" y="1498"/>
                    <a:pt x="19" y="1500"/>
                    <a:pt x="19" y="1502"/>
                  </a:cubicBezTo>
                  <a:close/>
                  <a:moveTo>
                    <a:pt x="20" y="1514"/>
                  </a:moveTo>
                  <a:lnTo>
                    <a:pt x="20" y="1514"/>
                  </a:lnTo>
                  <a:cubicBezTo>
                    <a:pt x="20" y="1516"/>
                    <a:pt x="19" y="1517"/>
                    <a:pt x="17" y="1517"/>
                  </a:cubicBezTo>
                  <a:cubicBezTo>
                    <a:pt x="15" y="1517"/>
                    <a:pt x="14" y="1516"/>
                    <a:pt x="14" y="1514"/>
                  </a:cubicBezTo>
                  <a:lnTo>
                    <a:pt x="14" y="1514"/>
                  </a:lnTo>
                  <a:cubicBezTo>
                    <a:pt x="14" y="1512"/>
                    <a:pt x="15" y="1511"/>
                    <a:pt x="17" y="1511"/>
                  </a:cubicBezTo>
                  <a:cubicBezTo>
                    <a:pt x="19" y="1511"/>
                    <a:pt x="20" y="1512"/>
                    <a:pt x="20" y="1514"/>
                  </a:cubicBezTo>
                  <a:close/>
                  <a:moveTo>
                    <a:pt x="21" y="1527"/>
                  </a:moveTo>
                  <a:lnTo>
                    <a:pt x="21" y="1527"/>
                  </a:lnTo>
                  <a:cubicBezTo>
                    <a:pt x="21" y="1528"/>
                    <a:pt x="20" y="1530"/>
                    <a:pt x="18" y="1530"/>
                  </a:cubicBezTo>
                  <a:cubicBezTo>
                    <a:pt x="16" y="1530"/>
                    <a:pt x="15" y="1528"/>
                    <a:pt x="15" y="1527"/>
                  </a:cubicBezTo>
                  <a:lnTo>
                    <a:pt x="15" y="1527"/>
                  </a:lnTo>
                  <a:cubicBezTo>
                    <a:pt x="15" y="1525"/>
                    <a:pt x="16" y="1523"/>
                    <a:pt x="18" y="1523"/>
                  </a:cubicBezTo>
                  <a:cubicBezTo>
                    <a:pt x="20" y="1523"/>
                    <a:pt x="21" y="1525"/>
                    <a:pt x="21" y="1527"/>
                  </a:cubicBezTo>
                  <a:close/>
                  <a:moveTo>
                    <a:pt x="22" y="1539"/>
                  </a:moveTo>
                  <a:lnTo>
                    <a:pt x="22" y="1539"/>
                  </a:lnTo>
                  <a:cubicBezTo>
                    <a:pt x="22" y="1541"/>
                    <a:pt x="21" y="1542"/>
                    <a:pt x="19" y="1542"/>
                  </a:cubicBezTo>
                  <a:cubicBezTo>
                    <a:pt x="18" y="1542"/>
                    <a:pt x="16" y="1541"/>
                    <a:pt x="16" y="1539"/>
                  </a:cubicBezTo>
                  <a:lnTo>
                    <a:pt x="16" y="1539"/>
                  </a:lnTo>
                  <a:cubicBezTo>
                    <a:pt x="16" y="1537"/>
                    <a:pt x="18" y="1536"/>
                    <a:pt x="19" y="1536"/>
                  </a:cubicBezTo>
                  <a:cubicBezTo>
                    <a:pt x="21" y="1536"/>
                    <a:pt x="22" y="1537"/>
                    <a:pt x="22" y="1539"/>
                  </a:cubicBezTo>
                  <a:close/>
                  <a:moveTo>
                    <a:pt x="24" y="1551"/>
                  </a:moveTo>
                  <a:lnTo>
                    <a:pt x="24" y="1551"/>
                  </a:lnTo>
                  <a:cubicBezTo>
                    <a:pt x="24" y="1553"/>
                    <a:pt x="22" y="1555"/>
                    <a:pt x="21" y="1555"/>
                  </a:cubicBezTo>
                  <a:cubicBezTo>
                    <a:pt x="19" y="1555"/>
                    <a:pt x="18" y="1553"/>
                    <a:pt x="18" y="1551"/>
                  </a:cubicBezTo>
                  <a:lnTo>
                    <a:pt x="18" y="1551"/>
                  </a:lnTo>
                  <a:cubicBezTo>
                    <a:pt x="18" y="1550"/>
                    <a:pt x="19" y="1548"/>
                    <a:pt x="21" y="1548"/>
                  </a:cubicBezTo>
                  <a:cubicBezTo>
                    <a:pt x="22" y="1548"/>
                    <a:pt x="24" y="1550"/>
                    <a:pt x="24" y="1551"/>
                  </a:cubicBezTo>
                  <a:close/>
                  <a:moveTo>
                    <a:pt x="25" y="1564"/>
                  </a:moveTo>
                  <a:lnTo>
                    <a:pt x="25" y="1564"/>
                  </a:lnTo>
                  <a:cubicBezTo>
                    <a:pt x="25" y="1566"/>
                    <a:pt x="24" y="1567"/>
                    <a:pt x="22" y="1567"/>
                  </a:cubicBezTo>
                  <a:cubicBezTo>
                    <a:pt x="20" y="1567"/>
                    <a:pt x="19" y="1566"/>
                    <a:pt x="19" y="1564"/>
                  </a:cubicBezTo>
                  <a:lnTo>
                    <a:pt x="19" y="1564"/>
                  </a:lnTo>
                  <a:cubicBezTo>
                    <a:pt x="19" y="1562"/>
                    <a:pt x="20" y="1561"/>
                    <a:pt x="22" y="1561"/>
                  </a:cubicBezTo>
                  <a:cubicBezTo>
                    <a:pt x="24" y="1561"/>
                    <a:pt x="25" y="1562"/>
                    <a:pt x="25" y="1564"/>
                  </a:cubicBezTo>
                  <a:close/>
                  <a:moveTo>
                    <a:pt x="26" y="1576"/>
                  </a:moveTo>
                  <a:lnTo>
                    <a:pt x="26" y="1576"/>
                  </a:lnTo>
                  <a:cubicBezTo>
                    <a:pt x="26" y="1578"/>
                    <a:pt x="25" y="1579"/>
                    <a:pt x="23" y="1579"/>
                  </a:cubicBezTo>
                  <a:cubicBezTo>
                    <a:pt x="22" y="1579"/>
                    <a:pt x="20" y="1578"/>
                    <a:pt x="20" y="1576"/>
                  </a:cubicBezTo>
                  <a:lnTo>
                    <a:pt x="20" y="1576"/>
                  </a:lnTo>
                  <a:cubicBezTo>
                    <a:pt x="20" y="1575"/>
                    <a:pt x="22" y="1573"/>
                    <a:pt x="23" y="1573"/>
                  </a:cubicBezTo>
                  <a:cubicBezTo>
                    <a:pt x="25" y="1573"/>
                    <a:pt x="26" y="1575"/>
                    <a:pt x="26" y="1576"/>
                  </a:cubicBezTo>
                  <a:close/>
                  <a:moveTo>
                    <a:pt x="28" y="1589"/>
                  </a:moveTo>
                  <a:lnTo>
                    <a:pt x="28" y="1589"/>
                  </a:lnTo>
                  <a:cubicBezTo>
                    <a:pt x="28" y="1590"/>
                    <a:pt x="26" y="1592"/>
                    <a:pt x="25" y="1592"/>
                  </a:cubicBezTo>
                  <a:cubicBezTo>
                    <a:pt x="23" y="1592"/>
                    <a:pt x="22" y="1590"/>
                    <a:pt x="22" y="1589"/>
                  </a:cubicBezTo>
                  <a:lnTo>
                    <a:pt x="22" y="1589"/>
                  </a:lnTo>
                  <a:cubicBezTo>
                    <a:pt x="22" y="1587"/>
                    <a:pt x="23" y="1586"/>
                    <a:pt x="25" y="1586"/>
                  </a:cubicBezTo>
                  <a:cubicBezTo>
                    <a:pt x="26" y="1586"/>
                    <a:pt x="28" y="1587"/>
                    <a:pt x="28" y="1589"/>
                  </a:cubicBezTo>
                  <a:close/>
                  <a:moveTo>
                    <a:pt x="29" y="1601"/>
                  </a:moveTo>
                  <a:lnTo>
                    <a:pt x="29" y="1601"/>
                  </a:lnTo>
                  <a:cubicBezTo>
                    <a:pt x="29" y="1603"/>
                    <a:pt x="28" y="1604"/>
                    <a:pt x="26" y="1604"/>
                  </a:cubicBezTo>
                  <a:cubicBezTo>
                    <a:pt x="25" y="1604"/>
                    <a:pt x="23" y="1603"/>
                    <a:pt x="23" y="1601"/>
                  </a:cubicBezTo>
                  <a:lnTo>
                    <a:pt x="23" y="1601"/>
                  </a:lnTo>
                  <a:cubicBezTo>
                    <a:pt x="23" y="1599"/>
                    <a:pt x="25" y="1598"/>
                    <a:pt x="26" y="1598"/>
                  </a:cubicBezTo>
                  <a:cubicBezTo>
                    <a:pt x="28" y="1598"/>
                    <a:pt x="29" y="1599"/>
                    <a:pt x="29" y="1601"/>
                  </a:cubicBezTo>
                  <a:close/>
                  <a:moveTo>
                    <a:pt x="31" y="1613"/>
                  </a:moveTo>
                  <a:lnTo>
                    <a:pt x="31" y="1613"/>
                  </a:lnTo>
                  <a:cubicBezTo>
                    <a:pt x="31" y="1615"/>
                    <a:pt x="30" y="1617"/>
                    <a:pt x="28" y="1617"/>
                  </a:cubicBezTo>
                  <a:cubicBezTo>
                    <a:pt x="26" y="1617"/>
                    <a:pt x="25" y="1615"/>
                    <a:pt x="25" y="1613"/>
                  </a:cubicBezTo>
                  <a:lnTo>
                    <a:pt x="25" y="1613"/>
                  </a:lnTo>
                  <a:cubicBezTo>
                    <a:pt x="25" y="1612"/>
                    <a:pt x="26" y="1610"/>
                    <a:pt x="28" y="1610"/>
                  </a:cubicBezTo>
                  <a:cubicBezTo>
                    <a:pt x="30" y="1610"/>
                    <a:pt x="31" y="1612"/>
                    <a:pt x="31" y="1613"/>
                  </a:cubicBezTo>
                  <a:close/>
                  <a:moveTo>
                    <a:pt x="33" y="1626"/>
                  </a:moveTo>
                  <a:lnTo>
                    <a:pt x="33" y="1626"/>
                  </a:lnTo>
                  <a:cubicBezTo>
                    <a:pt x="33" y="1628"/>
                    <a:pt x="31" y="1629"/>
                    <a:pt x="29" y="1629"/>
                  </a:cubicBezTo>
                  <a:cubicBezTo>
                    <a:pt x="28" y="1629"/>
                    <a:pt x="26" y="1628"/>
                    <a:pt x="26" y="1626"/>
                  </a:cubicBezTo>
                  <a:lnTo>
                    <a:pt x="26" y="1626"/>
                  </a:lnTo>
                  <a:cubicBezTo>
                    <a:pt x="26" y="1624"/>
                    <a:pt x="28" y="1623"/>
                    <a:pt x="29" y="1623"/>
                  </a:cubicBezTo>
                  <a:cubicBezTo>
                    <a:pt x="31" y="1623"/>
                    <a:pt x="33" y="1624"/>
                    <a:pt x="33" y="1626"/>
                  </a:cubicBezTo>
                  <a:close/>
                  <a:moveTo>
                    <a:pt x="34" y="1638"/>
                  </a:moveTo>
                  <a:lnTo>
                    <a:pt x="34" y="1638"/>
                  </a:lnTo>
                  <a:cubicBezTo>
                    <a:pt x="34" y="1640"/>
                    <a:pt x="33" y="1641"/>
                    <a:pt x="31" y="1641"/>
                  </a:cubicBezTo>
                  <a:cubicBezTo>
                    <a:pt x="29" y="1641"/>
                    <a:pt x="28" y="1640"/>
                    <a:pt x="28" y="1638"/>
                  </a:cubicBezTo>
                  <a:lnTo>
                    <a:pt x="28" y="1638"/>
                  </a:lnTo>
                  <a:cubicBezTo>
                    <a:pt x="28" y="1637"/>
                    <a:pt x="29" y="1635"/>
                    <a:pt x="31" y="1635"/>
                  </a:cubicBezTo>
                  <a:cubicBezTo>
                    <a:pt x="33" y="1635"/>
                    <a:pt x="34" y="1637"/>
                    <a:pt x="34" y="1638"/>
                  </a:cubicBezTo>
                  <a:close/>
                  <a:moveTo>
                    <a:pt x="36" y="1651"/>
                  </a:moveTo>
                  <a:lnTo>
                    <a:pt x="36" y="1651"/>
                  </a:lnTo>
                  <a:cubicBezTo>
                    <a:pt x="36" y="1652"/>
                    <a:pt x="34" y="1654"/>
                    <a:pt x="33" y="1654"/>
                  </a:cubicBezTo>
                  <a:cubicBezTo>
                    <a:pt x="31" y="1654"/>
                    <a:pt x="30" y="1652"/>
                    <a:pt x="30" y="1651"/>
                  </a:cubicBezTo>
                  <a:lnTo>
                    <a:pt x="30" y="1651"/>
                  </a:lnTo>
                  <a:cubicBezTo>
                    <a:pt x="30" y="1649"/>
                    <a:pt x="31" y="1648"/>
                    <a:pt x="33" y="1648"/>
                  </a:cubicBezTo>
                  <a:cubicBezTo>
                    <a:pt x="34" y="1648"/>
                    <a:pt x="36" y="1649"/>
                    <a:pt x="36" y="1651"/>
                  </a:cubicBezTo>
                  <a:close/>
                  <a:moveTo>
                    <a:pt x="38" y="1663"/>
                  </a:moveTo>
                  <a:lnTo>
                    <a:pt x="38" y="1663"/>
                  </a:lnTo>
                  <a:cubicBezTo>
                    <a:pt x="38" y="1665"/>
                    <a:pt x="36" y="1666"/>
                    <a:pt x="35" y="1666"/>
                  </a:cubicBezTo>
                  <a:cubicBezTo>
                    <a:pt x="33" y="1666"/>
                    <a:pt x="31" y="1665"/>
                    <a:pt x="31" y="1663"/>
                  </a:cubicBezTo>
                  <a:lnTo>
                    <a:pt x="31" y="1663"/>
                  </a:lnTo>
                  <a:cubicBezTo>
                    <a:pt x="31" y="1661"/>
                    <a:pt x="33" y="1660"/>
                    <a:pt x="35" y="1660"/>
                  </a:cubicBezTo>
                  <a:cubicBezTo>
                    <a:pt x="36" y="1660"/>
                    <a:pt x="38" y="1661"/>
                    <a:pt x="38" y="1663"/>
                  </a:cubicBezTo>
                  <a:close/>
                  <a:moveTo>
                    <a:pt x="40" y="1675"/>
                  </a:moveTo>
                  <a:lnTo>
                    <a:pt x="40" y="1675"/>
                  </a:lnTo>
                  <a:cubicBezTo>
                    <a:pt x="40" y="1677"/>
                    <a:pt x="38" y="1679"/>
                    <a:pt x="36" y="1679"/>
                  </a:cubicBezTo>
                  <a:cubicBezTo>
                    <a:pt x="35" y="1679"/>
                    <a:pt x="33" y="1677"/>
                    <a:pt x="33" y="1675"/>
                  </a:cubicBezTo>
                  <a:lnTo>
                    <a:pt x="33" y="1675"/>
                  </a:lnTo>
                  <a:cubicBezTo>
                    <a:pt x="33" y="1674"/>
                    <a:pt x="35" y="1672"/>
                    <a:pt x="36" y="1672"/>
                  </a:cubicBezTo>
                  <a:cubicBezTo>
                    <a:pt x="38" y="1672"/>
                    <a:pt x="40" y="1674"/>
                    <a:pt x="40" y="1675"/>
                  </a:cubicBezTo>
                  <a:close/>
                  <a:moveTo>
                    <a:pt x="41" y="1688"/>
                  </a:moveTo>
                  <a:lnTo>
                    <a:pt x="41" y="1688"/>
                  </a:lnTo>
                  <a:cubicBezTo>
                    <a:pt x="41" y="1690"/>
                    <a:pt x="40" y="1691"/>
                    <a:pt x="38" y="1691"/>
                  </a:cubicBezTo>
                  <a:cubicBezTo>
                    <a:pt x="37" y="1691"/>
                    <a:pt x="35" y="1690"/>
                    <a:pt x="35" y="1688"/>
                  </a:cubicBezTo>
                  <a:lnTo>
                    <a:pt x="35" y="1688"/>
                  </a:lnTo>
                  <a:cubicBezTo>
                    <a:pt x="35" y="1686"/>
                    <a:pt x="37" y="1685"/>
                    <a:pt x="38" y="1685"/>
                  </a:cubicBezTo>
                  <a:cubicBezTo>
                    <a:pt x="40" y="1685"/>
                    <a:pt x="41" y="1686"/>
                    <a:pt x="41" y="1688"/>
                  </a:cubicBezTo>
                  <a:close/>
                  <a:moveTo>
                    <a:pt x="43" y="1700"/>
                  </a:moveTo>
                  <a:lnTo>
                    <a:pt x="43" y="1700"/>
                  </a:lnTo>
                  <a:cubicBezTo>
                    <a:pt x="43" y="1702"/>
                    <a:pt x="42" y="1703"/>
                    <a:pt x="40" y="1703"/>
                  </a:cubicBezTo>
                  <a:cubicBezTo>
                    <a:pt x="38" y="1703"/>
                    <a:pt x="37" y="1702"/>
                    <a:pt x="37" y="1700"/>
                  </a:cubicBezTo>
                  <a:lnTo>
                    <a:pt x="37" y="1700"/>
                  </a:lnTo>
                  <a:cubicBezTo>
                    <a:pt x="37" y="1698"/>
                    <a:pt x="38" y="1697"/>
                    <a:pt x="40" y="1697"/>
                  </a:cubicBezTo>
                  <a:cubicBezTo>
                    <a:pt x="42" y="1697"/>
                    <a:pt x="43" y="1698"/>
                    <a:pt x="43" y="1700"/>
                  </a:cubicBezTo>
                  <a:close/>
                  <a:moveTo>
                    <a:pt x="45" y="1712"/>
                  </a:moveTo>
                  <a:lnTo>
                    <a:pt x="45" y="1712"/>
                  </a:lnTo>
                  <a:cubicBezTo>
                    <a:pt x="45" y="1714"/>
                    <a:pt x="44" y="1716"/>
                    <a:pt x="42" y="1716"/>
                  </a:cubicBezTo>
                  <a:cubicBezTo>
                    <a:pt x="41" y="1716"/>
                    <a:pt x="39" y="1714"/>
                    <a:pt x="39" y="1712"/>
                  </a:cubicBezTo>
                  <a:lnTo>
                    <a:pt x="39" y="1712"/>
                  </a:lnTo>
                  <a:cubicBezTo>
                    <a:pt x="39" y="1711"/>
                    <a:pt x="41" y="1709"/>
                    <a:pt x="42" y="1709"/>
                  </a:cubicBezTo>
                  <a:cubicBezTo>
                    <a:pt x="44" y="1709"/>
                    <a:pt x="45" y="1711"/>
                    <a:pt x="45" y="1712"/>
                  </a:cubicBezTo>
                  <a:close/>
                  <a:moveTo>
                    <a:pt x="47" y="1725"/>
                  </a:moveTo>
                  <a:lnTo>
                    <a:pt x="47" y="1725"/>
                  </a:lnTo>
                  <a:cubicBezTo>
                    <a:pt x="47" y="1727"/>
                    <a:pt x="46" y="1728"/>
                    <a:pt x="44" y="1728"/>
                  </a:cubicBezTo>
                  <a:cubicBezTo>
                    <a:pt x="43" y="1728"/>
                    <a:pt x="41" y="1727"/>
                    <a:pt x="41" y="1725"/>
                  </a:cubicBezTo>
                  <a:lnTo>
                    <a:pt x="41" y="1725"/>
                  </a:lnTo>
                  <a:cubicBezTo>
                    <a:pt x="41" y="1723"/>
                    <a:pt x="43" y="1722"/>
                    <a:pt x="44" y="1722"/>
                  </a:cubicBezTo>
                  <a:cubicBezTo>
                    <a:pt x="46" y="1722"/>
                    <a:pt x="47" y="1723"/>
                    <a:pt x="47" y="1725"/>
                  </a:cubicBezTo>
                  <a:close/>
                  <a:moveTo>
                    <a:pt x="50" y="1737"/>
                  </a:moveTo>
                  <a:lnTo>
                    <a:pt x="50" y="1737"/>
                  </a:lnTo>
                  <a:cubicBezTo>
                    <a:pt x="50" y="1739"/>
                    <a:pt x="48" y="1740"/>
                    <a:pt x="46" y="1740"/>
                  </a:cubicBezTo>
                  <a:cubicBezTo>
                    <a:pt x="45" y="1740"/>
                    <a:pt x="43" y="1739"/>
                    <a:pt x="43" y="1737"/>
                  </a:cubicBezTo>
                  <a:lnTo>
                    <a:pt x="43" y="1737"/>
                  </a:lnTo>
                  <a:cubicBezTo>
                    <a:pt x="43" y="1735"/>
                    <a:pt x="45" y="1734"/>
                    <a:pt x="46" y="1734"/>
                  </a:cubicBezTo>
                  <a:cubicBezTo>
                    <a:pt x="48" y="1734"/>
                    <a:pt x="50" y="1735"/>
                    <a:pt x="50" y="1737"/>
                  </a:cubicBezTo>
                  <a:close/>
                  <a:moveTo>
                    <a:pt x="52" y="1749"/>
                  </a:moveTo>
                  <a:lnTo>
                    <a:pt x="52" y="1749"/>
                  </a:lnTo>
                  <a:cubicBezTo>
                    <a:pt x="52" y="1751"/>
                    <a:pt x="50" y="1753"/>
                    <a:pt x="49" y="1753"/>
                  </a:cubicBezTo>
                  <a:cubicBezTo>
                    <a:pt x="47" y="1753"/>
                    <a:pt x="45" y="1751"/>
                    <a:pt x="45" y="1749"/>
                  </a:cubicBezTo>
                  <a:lnTo>
                    <a:pt x="45" y="1749"/>
                  </a:lnTo>
                  <a:cubicBezTo>
                    <a:pt x="45" y="1748"/>
                    <a:pt x="47" y="1746"/>
                    <a:pt x="49" y="1746"/>
                  </a:cubicBezTo>
                  <a:cubicBezTo>
                    <a:pt x="50" y="1746"/>
                    <a:pt x="52" y="1748"/>
                    <a:pt x="52" y="1749"/>
                  </a:cubicBezTo>
                  <a:close/>
                  <a:moveTo>
                    <a:pt x="54" y="1762"/>
                  </a:moveTo>
                  <a:lnTo>
                    <a:pt x="54" y="1762"/>
                  </a:lnTo>
                  <a:cubicBezTo>
                    <a:pt x="54" y="1764"/>
                    <a:pt x="53" y="1765"/>
                    <a:pt x="51" y="1765"/>
                  </a:cubicBezTo>
                  <a:cubicBezTo>
                    <a:pt x="49" y="1765"/>
                    <a:pt x="48" y="1764"/>
                    <a:pt x="48" y="1762"/>
                  </a:cubicBezTo>
                  <a:lnTo>
                    <a:pt x="48" y="1762"/>
                  </a:lnTo>
                  <a:cubicBezTo>
                    <a:pt x="48" y="1760"/>
                    <a:pt x="49" y="1759"/>
                    <a:pt x="51" y="1759"/>
                  </a:cubicBezTo>
                  <a:cubicBezTo>
                    <a:pt x="53" y="1759"/>
                    <a:pt x="54" y="1760"/>
                    <a:pt x="54" y="1762"/>
                  </a:cubicBezTo>
                  <a:close/>
                  <a:moveTo>
                    <a:pt x="56" y="1774"/>
                  </a:moveTo>
                  <a:lnTo>
                    <a:pt x="56" y="1774"/>
                  </a:lnTo>
                  <a:cubicBezTo>
                    <a:pt x="56" y="1776"/>
                    <a:pt x="55" y="1777"/>
                    <a:pt x="53" y="1777"/>
                  </a:cubicBezTo>
                  <a:cubicBezTo>
                    <a:pt x="52" y="1777"/>
                    <a:pt x="50" y="1776"/>
                    <a:pt x="50" y="1774"/>
                  </a:cubicBezTo>
                  <a:lnTo>
                    <a:pt x="50" y="1774"/>
                  </a:lnTo>
                  <a:cubicBezTo>
                    <a:pt x="50" y="1772"/>
                    <a:pt x="52" y="1771"/>
                    <a:pt x="53" y="1771"/>
                  </a:cubicBezTo>
                  <a:cubicBezTo>
                    <a:pt x="55" y="1771"/>
                    <a:pt x="56" y="1772"/>
                    <a:pt x="56" y="1774"/>
                  </a:cubicBezTo>
                  <a:close/>
                  <a:moveTo>
                    <a:pt x="59" y="1786"/>
                  </a:moveTo>
                  <a:lnTo>
                    <a:pt x="59" y="1786"/>
                  </a:lnTo>
                  <a:cubicBezTo>
                    <a:pt x="59" y="1788"/>
                    <a:pt x="57" y="1789"/>
                    <a:pt x="56" y="1789"/>
                  </a:cubicBezTo>
                  <a:cubicBezTo>
                    <a:pt x="54" y="1789"/>
                    <a:pt x="53" y="1788"/>
                    <a:pt x="53" y="1786"/>
                  </a:cubicBezTo>
                  <a:lnTo>
                    <a:pt x="53" y="1786"/>
                  </a:lnTo>
                  <a:cubicBezTo>
                    <a:pt x="53" y="1785"/>
                    <a:pt x="54" y="1783"/>
                    <a:pt x="56" y="1783"/>
                  </a:cubicBezTo>
                  <a:cubicBezTo>
                    <a:pt x="57" y="1783"/>
                    <a:pt x="59" y="1785"/>
                    <a:pt x="59" y="1786"/>
                  </a:cubicBezTo>
                  <a:close/>
                  <a:moveTo>
                    <a:pt x="61" y="1799"/>
                  </a:moveTo>
                  <a:lnTo>
                    <a:pt x="61" y="1799"/>
                  </a:lnTo>
                  <a:cubicBezTo>
                    <a:pt x="61" y="1800"/>
                    <a:pt x="60" y="1802"/>
                    <a:pt x="58" y="1802"/>
                  </a:cubicBezTo>
                  <a:cubicBezTo>
                    <a:pt x="56" y="1802"/>
                    <a:pt x="55" y="1800"/>
                    <a:pt x="55" y="1799"/>
                  </a:cubicBezTo>
                  <a:lnTo>
                    <a:pt x="55" y="1799"/>
                  </a:lnTo>
                  <a:cubicBezTo>
                    <a:pt x="55" y="1797"/>
                    <a:pt x="56" y="1795"/>
                    <a:pt x="58" y="1795"/>
                  </a:cubicBezTo>
                  <a:cubicBezTo>
                    <a:pt x="60" y="1795"/>
                    <a:pt x="61" y="1797"/>
                    <a:pt x="61" y="1799"/>
                  </a:cubicBezTo>
                  <a:close/>
                  <a:moveTo>
                    <a:pt x="64" y="1811"/>
                  </a:moveTo>
                  <a:lnTo>
                    <a:pt x="64" y="1811"/>
                  </a:lnTo>
                  <a:cubicBezTo>
                    <a:pt x="64" y="1813"/>
                    <a:pt x="62" y="1814"/>
                    <a:pt x="60" y="1814"/>
                  </a:cubicBezTo>
                  <a:cubicBezTo>
                    <a:pt x="59" y="1814"/>
                    <a:pt x="57" y="1813"/>
                    <a:pt x="57" y="1811"/>
                  </a:cubicBezTo>
                  <a:lnTo>
                    <a:pt x="57" y="1811"/>
                  </a:lnTo>
                  <a:cubicBezTo>
                    <a:pt x="57" y="1809"/>
                    <a:pt x="59" y="1808"/>
                    <a:pt x="60" y="1808"/>
                  </a:cubicBezTo>
                  <a:cubicBezTo>
                    <a:pt x="62" y="1808"/>
                    <a:pt x="64" y="1809"/>
                    <a:pt x="64" y="1811"/>
                  </a:cubicBezTo>
                  <a:close/>
                  <a:moveTo>
                    <a:pt x="66" y="1823"/>
                  </a:moveTo>
                  <a:lnTo>
                    <a:pt x="66" y="1823"/>
                  </a:lnTo>
                  <a:cubicBezTo>
                    <a:pt x="66" y="1825"/>
                    <a:pt x="65" y="1826"/>
                    <a:pt x="63" y="1826"/>
                  </a:cubicBezTo>
                  <a:cubicBezTo>
                    <a:pt x="61" y="1826"/>
                    <a:pt x="60" y="1825"/>
                    <a:pt x="60" y="1823"/>
                  </a:cubicBezTo>
                  <a:lnTo>
                    <a:pt x="60" y="1823"/>
                  </a:lnTo>
                  <a:cubicBezTo>
                    <a:pt x="60" y="1821"/>
                    <a:pt x="61" y="1820"/>
                    <a:pt x="63" y="1820"/>
                  </a:cubicBezTo>
                  <a:cubicBezTo>
                    <a:pt x="65" y="1820"/>
                    <a:pt x="66" y="1821"/>
                    <a:pt x="66" y="1823"/>
                  </a:cubicBezTo>
                  <a:close/>
                  <a:moveTo>
                    <a:pt x="69" y="1835"/>
                  </a:moveTo>
                  <a:lnTo>
                    <a:pt x="69" y="1835"/>
                  </a:lnTo>
                  <a:cubicBezTo>
                    <a:pt x="69" y="1837"/>
                    <a:pt x="68" y="1838"/>
                    <a:pt x="66" y="1838"/>
                  </a:cubicBezTo>
                  <a:cubicBezTo>
                    <a:pt x="64" y="1838"/>
                    <a:pt x="63" y="1837"/>
                    <a:pt x="63" y="1835"/>
                  </a:cubicBezTo>
                  <a:lnTo>
                    <a:pt x="63" y="1835"/>
                  </a:lnTo>
                  <a:cubicBezTo>
                    <a:pt x="63" y="1834"/>
                    <a:pt x="64" y="1832"/>
                    <a:pt x="66" y="1832"/>
                  </a:cubicBezTo>
                  <a:cubicBezTo>
                    <a:pt x="68" y="1832"/>
                    <a:pt x="69" y="1834"/>
                    <a:pt x="69" y="1835"/>
                  </a:cubicBezTo>
                  <a:close/>
                  <a:moveTo>
                    <a:pt x="72" y="1848"/>
                  </a:moveTo>
                  <a:lnTo>
                    <a:pt x="72" y="1848"/>
                  </a:lnTo>
                  <a:cubicBezTo>
                    <a:pt x="72" y="1849"/>
                    <a:pt x="70" y="1851"/>
                    <a:pt x="69" y="1851"/>
                  </a:cubicBezTo>
                  <a:cubicBezTo>
                    <a:pt x="67" y="1851"/>
                    <a:pt x="65" y="1849"/>
                    <a:pt x="65" y="1848"/>
                  </a:cubicBezTo>
                  <a:lnTo>
                    <a:pt x="65" y="1848"/>
                  </a:lnTo>
                  <a:cubicBezTo>
                    <a:pt x="65" y="1846"/>
                    <a:pt x="67" y="1844"/>
                    <a:pt x="69" y="1844"/>
                  </a:cubicBezTo>
                  <a:cubicBezTo>
                    <a:pt x="70" y="1844"/>
                    <a:pt x="72" y="1846"/>
                    <a:pt x="72" y="1848"/>
                  </a:cubicBezTo>
                  <a:close/>
                  <a:moveTo>
                    <a:pt x="74" y="1860"/>
                  </a:moveTo>
                  <a:lnTo>
                    <a:pt x="74" y="1860"/>
                  </a:lnTo>
                  <a:cubicBezTo>
                    <a:pt x="74" y="1861"/>
                    <a:pt x="73" y="1863"/>
                    <a:pt x="71" y="1863"/>
                  </a:cubicBezTo>
                  <a:cubicBezTo>
                    <a:pt x="69" y="1863"/>
                    <a:pt x="68" y="1861"/>
                    <a:pt x="68" y="1860"/>
                  </a:cubicBezTo>
                  <a:lnTo>
                    <a:pt x="68" y="1860"/>
                  </a:lnTo>
                  <a:cubicBezTo>
                    <a:pt x="68" y="1858"/>
                    <a:pt x="69" y="1857"/>
                    <a:pt x="71" y="1857"/>
                  </a:cubicBezTo>
                  <a:cubicBezTo>
                    <a:pt x="73" y="1857"/>
                    <a:pt x="74" y="1858"/>
                    <a:pt x="74" y="1860"/>
                  </a:cubicBezTo>
                  <a:close/>
                  <a:moveTo>
                    <a:pt x="77" y="1872"/>
                  </a:moveTo>
                  <a:lnTo>
                    <a:pt x="77" y="1872"/>
                  </a:lnTo>
                  <a:cubicBezTo>
                    <a:pt x="77" y="1874"/>
                    <a:pt x="76" y="1875"/>
                    <a:pt x="74" y="1875"/>
                  </a:cubicBezTo>
                  <a:cubicBezTo>
                    <a:pt x="72" y="1875"/>
                    <a:pt x="71" y="1874"/>
                    <a:pt x="71" y="1872"/>
                  </a:cubicBezTo>
                  <a:lnTo>
                    <a:pt x="71" y="1872"/>
                  </a:lnTo>
                  <a:cubicBezTo>
                    <a:pt x="71" y="1870"/>
                    <a:pt x="72" y="1869"/>
                    <a:pt x="74" y="1869"/>
                  </a:cubicBezTo>
                  <a:cubicBezTo>
                    <a:pt x="76" y="1869"/>
                    <a:pt x="77" y="1870"/>
                    <a:pt x="77" y="1872"/>
                  </a:cubicBezTo>
                  <a:close/>
                  <a:moveTo>
                    <a:pt x="80" y="1884"/>
                  </a:moveTo>
                  <a:lnTo>
                    <a:pt x="80" y="1884"/>
                  </a:lnTo>
                  <a:cubicBezTo>
                    <a:pt x="80" y="1886"/>
                    <a:pt x="79" y="1887"/>
                    <a:pt x="77" y="1887"/>
                  </a:cubicBezTo>
                  <a:cubicBezTo>
                    <a:pt x="75" y="1887"/>
                    <a:pt x="74" y="1886"/>
                    <a:pt x="74" y="1884"/>
                  </a:cubicBezTo>
                  <a:lnTo>
                    <a:pt x="74" y="1884"/>
                  </a:lnTo>
                  <a:cubicBezTo>
                    <a:pt x="74" y="1882"/>
                    <a:pt x="75" y="1881"/>
                    <a:pt x="77" y="1881"/>
                  </a:cubicBezTo>
                  <a:cubicBezTo>
                    <a:pt x="79" y="1881"/>
                    <a:pt x="80" y="1882"/>
                    <a:pt x="80" y="1884"/>
                  </a:cubicBezTo>
                  <a:close/>
                  <a:moveTo>
                    <a:pt x="83" y="1896"/>
                  </a:moveTo>
                  <a:lnTo>
                    <a:pt x="83" y="1896"/>
                  </a:lnTo>
                  <a:cubicBezTo>
                    <a:pt x="83" y="1898"/>
                    <a:pt x="82" y="1899"/>
                    <a:pt x="80" y="1899"/>
                  </a:cubicBezTo>
                  <a:cubicBezTo>
                    <a:pt x="78" y="1899"/>
                    <a:pt x="77" y="1898"/>
                    <a:pt x="77" y="1896"/>
                  </a:cubicBezTo>
                  <a:lnTo>
                    <a:pt x="77" y="1896"/>
                  </a:lnTo>
                  <a:cubicBezTo>
                    <a:pt x="77" y="1894"/>
                    <a:pt x="78" y="1893"/>
                    <a:pt x="80" y="1893"/>
                  </a:cubicBezTo>
                  <a:cubicBezTo>
                    <a:pt x="82" y="1893"/>
                    <a:pt x="83" y="1894"/>
                    <a:pt x="83" y="1896"/>
                  </a:cubicBezTo>
                  <a:close/>
                  <a:moveTo>
                    <a:pt x="86" y="1908"/>
                  </a:moveTo>
                  <a:lnTo>
                    <a:pt x="86" y="1908"/>
                  </a:lnTo>
                  <a:cubicBezTo>
                    <a:pt x="86" y="1910"/>
                    <a:pt x="85" y="1911"/>
                    <a:pt x="83" y="1911"/>
                  </a:cubicBezTo>
                  <a:cubicBezTo>
                    <a:pt x="81" y="1911"/>
                    <a:pt x="80" y="1910"/>
                    <a:pt x="80" y="1908"/>
                  </a:cubicBezTo>
                  <a:lnTo>
                    <a:pt x="80" y="1908"/>
                  </a:lnTo>
                  <a:cubicBezTo>
                    <a:pt x="80" y="1907"/>
                    <a:pt x="81" y="1905"/>
                    <a:pt x="83" y="1905"/>
                  </a:cubicBezTo>
                  <a:cubicBezTo>
                    <a:pt x="85" y="1905"/>
                    <a:pt x="86" y="1907"/>
                    <a:pt x="86" y="1908"/>
                  </a:cubicBezTo>
                  <a:close/>
                  <a:moveTo>
                    <a:pt x="89" y="1920"/>
                  </a:moveTo>
                  <a:lnTo>
                    <a:pt x="89" y="1920"/>
                  </a:lnTo>
                  <a:cubicBezTo>
                    <a:pt x="89" y="1922"/>
                    <a:pt x="88" y="1924"/>
                    <a:pt x="86" y="1924"/>
                  </a:cubicBezTo>
                  <a:cubicBezTo>
                    <a:pt x="85" y="1924"/>
                    <a:pt x="83" y="1922"/>
                    <a:pt x="83" y="1920"/>
                  </a:cubicBezTo>
                  <a:lnTo>
                    <a:pt x="83" y="1920"/>
                  </a:lnTo>
                  <a:cubicBezTo>
                    <a:pt x="83" y="1919"/>
                    <a:pt x="85" y="1917"/>
                    <a:pt x="86" y="1917"/>
                  </a:cubicBezTo>
                  <a:cubicBezTo>
                    <a:pt x="88" y="1917"/>
                    <a:pt x="89" y="1919"/>
                    <a:pt x="89" y="1920"/>
                  </a:cubicBezTo>
                  <a:close/>
                  <a:moveTo>
                    <a:pt x="93" y="1932"/>
                  </a:moveTo>
                  <a:lnTo>
                    <a:pt x="93" y="1932"/>
                  </a:lnTo>
                  <a:cubicBezTo>
                    <a:pt x="93" y="1934"/>
                    <a:pt x="91" y="1936"/>
                    <a:pt x="90" y="1936"/>
                  </a:cubicBezTo>
                  <a:cubicBezTo>
                    <a:pt x="88" y="1936"/>
                    <a:pt x="86" y="1934"/>
                    <a:pt x="86" y="1932"/>
                  </a:cubicBezTo>
                  <a:lnTo>
                    <a:pt x="86" y="1932"/>
                  </a:lnTo>
                  <a:cubicBezTo>
                    <a:pt x="86" y="1931"/>
                    <a:pt x="88" y="1929"/>
                    <a:pt x="90" y="1929"/>
                  </a:cubicBezTo>
                  <a:cubicBezTo>
                    <a:pt x="91" y="1929"/>
                    <a:pt x="93" y="1931"/>
                    <a:pt x="93" y="1932"/>
                  </a:cubicBezTo>
                  <a:close/>
                  <a:moveTo>
                    <a:pt x="96" y="1945"/>
                  </a:moveTo>
                  <a:lnTo>
                    <a:pt x="96" y="1945"/>
                  </a:lnTo>
                  <a:cubicBezTo>
                    <a:pt x="96" y="1946"/>
                    <a:pt x="95" y="1948"/>
                    <a:pt x="93" y="1948"/>
                  </a:cubicBezTo>
                  <a:cubicBezTo>
                    <a:pt x="91" y="1948"/>
                    <a:pt x="90" y="1946"/>
                    <a:pt x="90" y="1945"/>
                  </a:cubicBezTo>
                  <a:lnTo>
                    <a:pt x="90" y="1945"/>
                  </a:lnTo>
                  <a:cubicBezTo>
                    <a:pt x="90" y="1943"/>
                    <a:pt x="91" y="1941"/>
                    <a:pt x="93" y="1941"/>
                  </a:cubicBezTo>
                  <a:cubicBezTo>
                    <a:pt x="95" y="1941"/>
                    <a:pt x="96" y="1943"/>
                    <a:pt x="96" y="1945"/>
                  </a:cubicBezTo>
                  <a:close/>
                  <a:moveTo>
                    <a:pt x="99" y="1957"/>
                  </a:moveTo>
                  <a:lnTo>
                    <a:pt x="99" y="1957"/>
                  </a:lnTo>
                  <a:cubicBezTo>
                    <a:pt x="99" y="1958"/>
                    <a:pt x="98" y="1960"/>
                    <a:pt x="96" y="1960"/>
                  </a:cubicBezTo>
                  <a:cubicBezTo>
                    <a:pt x="94" y="1960"/>
                    <a:pt x="93" y="1958"/>
                    <a:pt x="93" y="1957"/>
                  </a:cubicBezTo>
                  <a:lnTo>
                    <a:pt x="93" y="1957"/>
                  </a:lnTo>
                  <a:cubicBezTo>
                    <a:pt x="93" y="1955"/>
                    <a:pt x="94" y="1953"/>
                    <a:pt x="96" y="1953"/>
                  </a:cubicBezTo>
                  <a:cubicBezTo>
                    <a:pt x="98" y="1953"/>
                    <a:pt x="99" y="1955"/>
                    <a:pt x="99" y="1957"/>
                  </a:cubicBezTo>
                  <a:close/>
                  <a:moveTo>
                    <a:pt x="103" y="1969"/>
                  </a:moveTo>
                  <a:lnTo>
                    <a:pt x="103" y="1969"/>
                  </a:lnTo>
                  <a:cubicBezTo>
                    <a:pt x="103" y="1970"/>
                    <a:pt x="101" y="1972"/>
                    <a:pt x="100" y="1972"/>
                  </a:cubicBezTo>
                  <a:cubicBezTo>
                    <a:pt x="98" y="1972"/>
                    <a:pt x="97" y="1970"/>
                    <a:pt x="97" y="1969"/>
                  </a:cubicBezTo>
                  <a:lnTo>
                    <a:pt x="97" y="1969"/>
                  </a:lnTo>
                  <a:cubicBezTo>
                    <a:pt x="97" y="1967"/>
                    <a:pt x="98" y="1965"/>
                    <a:pt x="100" y="1965"/>
                  </a:cubicBezTo>
                  <a:cubicBezTo>
                    <a:pt x="101" y="1965"/>
                    <a:pt x="103" y="1967"/>
                    <a:pt x="103" y="1969"/>
                  </a:cubicBezTo>
                  <a:close/>
                  <a:moveTo>
                    <a:pt x="106" y="1981"/>
                  </a:moveTo>
                  <a:lnTo>
                    <a:pt x="106" y="1981"/>
                  </a:lnTo>
                  <a:cubicBezTo>
                    <a:pt x="106" y="1982"/>
                    <a:pt x="105" y="1984"/>
                    <a:pt x="103" y="1984"/>
                  </a:cubicBezTo>
                  <a:cubicBezTo>
                    <a:pt x="101" y="1984"/>
                    <a:pt x="100" y="1982"/>
                    <a:pt x="100" y="1981"/>
                  </a:cubicBezTo>
                  <a:lnTo>
                    <a:pt x="100" y="1981"/>
                  </a:lnTo>
                  <a:cubicBezTo>
                    <a:pt x="100" y="1979"/>
                    <a:pt x="101" y="1977"/>
                    <a:pt x="103" y="1977"/>
                  </a:cubicBezTo>
                  <a:cubicBezTo>
                    <a:pt x="105" y="1977"/>
                    <a:pt x="106" y="1979"/>
                    <a:pt x="106" y="1981"/>
                  </a:cubicBezTo>
                  <a:close/>
                  <a:moveTo>
                    <a:pt x="110" y="1993"/>
                  </a:moveTo>
                  <a:lnTo>
                    <a:pt x="110" y="1993"/>
                  </a:lnTo>
                  <a:cubicBezTo>
                    <a:pt x="110" y="1994"/>
                    <a:pt x="109" y="1996"/>
                    <a:pt x="107" y="1996"/>
                  </a:cubicBezTo>
                  <a:cubicBezTo>
                    <a:pt x="105" y="1996"/>
                    <a:pt x="104" y="1994"/>
                    <a:pt x="104" y="1993"/>
                  </a:cubicBezTo>
                  <a:lnTo>
                    <a:pt x="104" y="1993"/>
                  </a:lnTo>
                  <a:cubicBezTo>
                    <a:pt x="104" y="1991"/>
                    <a:pt x="105" y="1989"/>
                    <a:pt x="107" y="1989"/>
                  </a:cubicBezTo>
                  <a:cubicBezTo>
                    <a:pt x="109" y="1989"/>
                    <a:pt x="110" y="1991"/>
                    <a:pt x="110" y="1993"/>
                  </a:cubicBezTo>
                  <a:close/>
                  <a:moveTo>
                    <a:pt x="113" y="2004"/>
                  </a:moveTo>
                  <a:lnTo>
                    <a:pt x="113" y="2004"/>
                  </a:lnTo>
                  <a:cubicBezTo>
                    <a:pt x="114" y="2005"/>
                    <a:pt x="113" y="2007"/>
                    <a:pt x="111" y="2008"/>
                  </a:cubicBezTo>
                  <a:cubicBezTo>
                    <a:pt x="110" y="2008"/>
                    <a:pt x="108" y="2007"/>
                    <a:pt x="107" y="2006"/>
                  </a:cubicBezTo>
                  <a:lnTo>
                    <a:pt x="107" y="2006"/>
                  </a:lnTo>
                  <a:cubicBezTo>
                    <a:pt x="107" y="2004"/>
                    <a:pt x="108" y="2002"/>
                    <a:pt x="109" y="2002"/>
                  </a:cubicBezTo>
                  <a:cubicBezTo>
                    <a:pt x="111" y="2001"/>
                    <a:pt x="113" y="2002"/>
                    <a:pt x="113" y="2004"/>
                  </a:cubicBezTo>
                  <a:close/>
                  <a:moveTo>
                    <a:pt x="117" y="2015"/>
                  </a:moveTo>
                  <a:lnTo>
                    <a:pt x="117" y="2015"/>
                  </a:lnTo>
                  <a:cubicBezTo>
                    <a:pt x="118" y="2017"/>
                    <a:pt x="117" y="2019"/>
                    <a:pt x="115" y="2019"/>
                  </a:cubicBezTo>
                  <a:cubicBezTo>
                    <a:pt x="114" y="2020"/>
                    <a:pt x="112" y="2019"/>
                    <a:pt x="111" y="2017"/>
                  </a:cubicBezTo>
                  <a:lnTo>
                    <a:pt x="111" y="2017"/>
                  </a:lnTo>
                  <a:cubicBezTo>
                    <a:pt x="111" y="2016"/>
                    <a:pt x="112" y="2014"/>
                    <a:pt x="113" y="2013"/>
                  </a:cubicBezTo>
                  <a:cubicBezTo>
                    <a:pt x="115" y="2013"/>
                    <a:pt x="117" y="2014"/>
                    <a:pt x="117" y="2015"/>
                  </a:cubicBezTo>
                  <a:close/>
                  <a:moveTo>
                    <a:pt x="121" y="2027"/>
                  </a:moveTo>
                  <a:lnTo>
                    <a:pt x="121" y="2027"/>
                  </a:lnTo>
                  <a:cubicBezTo>
                    <a:pt x="122" y="2029"/>
                    <a:pt x="121" y="2031"/>
                    <a:pt x="119" y="2031"/>
                  </a:cubicBezTo>
                  <a:cubicBezTo>
                    <a:pt x="118" y="2032"/>
                    <a:pt x="116" y="2031"/>
                    <a:pt x="115" y="2029"/>
                  </a:cubicBezTo>
                  <a:lnTo>
                    <a:pt x="115" y="2029"/>
                  </a:lnTo>
                  <a:cubicBezTo>
                    <a:pt x="115" y="2028"/>
                    <a:pt x="116" y="2026"/>
                    <a:pt x="117" y="2025"/>
                  </a:cubicBezTo>
                  <a:cubicBezTo>
                    <a:pt x="119" y="2025"/>
                    <a:pt x="121" y="2026"/>
                    <a:pt x="121" y="2027"/>
                  </a:cubicBezTo>
                  <a:close/>
                  <a:moveTo>
                    <a:pt x="125" y="2039"/>
                  </a:moveTo>
                  <a:lnTo>
                    <a:pt x="125" y="2039"/>
                  </a:lnTo>
                  <a:cubicBezTo>
                    <a:pt x="126" y="2041"/>
                    <a:pt x="125" y="2043"/>
                    <a:pt x="123" y="2043"/>
                  </a:cubicBezTo>
                  <a:cubicBezTo>
                    <a:pt x="122" y="2044"/>
                    <a:pt x="120" y="2043"/>
                    <a:pt x="119" y="2041"/>
                  </a:cubicBezTo>
                  <a:lnTo>
                    <a:pt x="119" y="2041"/>
                  </a:lnTo>
                  <a:cubicBezTo>
                    <a:pt x="119" y="2040"/>
                    <a:pt x="120" y="2038"/>
                    <a:pt x="121" y="2037"/>
                  </a:cubicBezTo>
                  <a:cubicBezTo>
                    <a:pt x="123" y="2037"/>
                    <a:pt x="125" y="2038"/>
                    <a:pt x="125" y="2039"/>
                  </a:cubicBezTo>
                  <a:close/>
                  <a:moveTo>
                    <a:pt x="129" y="2051"/>
                  </a:moveTo>
                  <a:lnTo>
                    <a:pt x="129" y="2051"/>
                  </a:lnTo>
                  <a:cubicBezTo>
                    <a:pt x="130" y="2053"/>
                    <a:pt x="129" y="2054"/>
                    <a:pt x="127" y="2055"/>
                  </a:cubicBezTo>
                  <a:cubicBezTo>
                    <a:pt x="126" y="2056"/>
                    <a:pt x="124" y="2055"/>
                    <a:pt x="123" y="2053"/>
                  </a:cubicBezTo>
                  <a:lnTo>
                    <a:pt x="123" y="2053"/>
                  </a:lnTo>
                  <a:cubicBezTo>
                    <a:pt x="123" y="2051"/>
                    <a:pt x="124" y="2050"/>
                    <a:pt x="125" y="2049"/>
                  </a:cubicBezTo>
                  <a:cubicBezTo>
                    <a:pt x="127" y="2048"/>
                    <a:pt x="129" y="2049"/>
                    <a:pt x="129" y="2051"/>
                  </a:cubicBezTo>
                  <a:close/>
                  <a:moveTo>
                    <a:pt x="133" y="2063"/>
                  </a:moveTo>
                  <a:lnTo>
                    <a:pt x="133" y="2063"/>
                  </a:lnTo>
                  <a:cubicBezTo>
                    <a:pt x="134" y="2064"/>
                    <a:pt x="133" y="2066"/>
                    <a:pt x="131" y="2067"/>
                  </a:cubicBezTo>
                  <a:cubicBezTo>
                    <a:pt x="130" y="2067"/>
                    <a:pt x="128" y="2066"/>
                    <a:pt x="128" y="2065"/>
                  </a:cubicBezTo>
                  <a:lnTo>
                    <a:pt x="128" y="2065"/>
                  </a:lnTo>
                  <a:cubicBezTo>
                    <a:pt x="127" y="2063"/>
                    <a:pt x="128" y="2061"/>
                    <a:pt x="130" y="2061"/>
                  </a:cubicBezTo>
                  <a:cubicBezTo>
                    <a:pt x="131" y="2060"/>
                    <a:pt x="133" y="2061"/>
                    <a:pt x="133" y="2063"/>
                  </a:cubicBezTo>
                  <a:close/>
                  <a:moveTo>
                    <a:pt x="138" y="2075"/>
                  </a:moveTo>
                  <a:lnTo>
                    <a:pt x="138" y="2075"/>
                  </a:lnTo>
                  <a:cubicBezTo>
                    <a:pt x="138" y="2076"/>
                    <a:pt x="137" y="2078"/>
                    <a:pt x="136" y="2078"/>
                  </a:cubicBezTo>
                  <a:cubicBezTo>
                    <a:pt x="134" y="2079"/>
                    <a:pt x="132" y="2078"/>
                    <a:pt x="132" y="2077"/>
                  </a:cubicBezTo>
                  <a:lnTo>
                    <a:pt x="132" y="2077"/>
                  </a:lnTo>
                  <a:cubicBezTo>
                    <a:pt x="131" y="2075"/>
                    <a:pt x="132" y="2073"/>
                    <a:pt x="134" y="2073"/>
                  </a:cubicBezTo>
                  <a:cubicBezTo>
                    <a:pt x="135" y="2072"/>
                    <a:pt x="137" y="2073"/>
                    <a:pt x="138" y="2075"/>
                  </a:cubicBezTo>
                  <a:close/>
                  <a:moveTo>
                    <a:pt x="142" y="2086"/>
                  </a:moveTo>
                  <a:lnTo>
                    <a:pt x="142" y="2086"/>
                  </a:lnTo>
                  <a:cubicBezTo>
                    <a:pt x="143" y="2088"/>
                    <a:pt x="142" y="2090"/>
                    <a:pt x="140" y="2090"/>
                  </a:cubicBezTo>
                  <a:cubicBezTo>
                    <a:pt x="138" y="2091"/>
                    <a:pt x="137" y="2090"/>
                    <a:pt x="136" y="2088"/>
                  </a:cubicBezTo>
                  <a:lnTo>
                    <a:pt x="136" y="2088"/>
                  </a:lnTo>
                  <a:cubicBezTo>
                    <a:pt x="136" y="2087"/>
                    <a:pt x="136" y="2085"/>
                    <a:pt x="138" y="2084"/>
                  </a:cubicBezTo>
                  <a:cubicBezTo>
                    <a:pt x="140" y="2084"/>
                    <a:pt x="141" y="2085"/>
                    <a:pt x="142" y="2086"/>
                  </a:cubicBezTo>
                  <a:close/>
                  <a:moveTo>
                    <a:pt x="146" y="2098"/>
                  </a:moveTo>
                  <a:lnTo>
                    <a:pt x="146" y="2098"/>
                  </a:lnTo>
                  <a:cubicBezTo>
                    <a:pt x="147" y="2099"/>
                    <a:pt x="146" y="2101"/>
                    <a:pt x="145" y="2102"/>
                  </a:cubicBezTo>
                  <a:cubicBezTo>
                    <a:pt x="143" y="2103"/>
                    <a:pt x="142" y="2102"/>
                    <a:pt x="141" y="2100"/>
                  </a:cubicBezTo>
                  <a:lnTo>
                    <a:pt x="141" y="2100"/>
                  </a:lnTo>
                  <a:cubicBezTo>
                    <a:pt x="140" y="2099"/>
                    <a:pt x="141" y="2097"/>
                    <a:pt x="142" y="2096"/>
                  </a:cubicBezTo>
                  <a:cubicBezTo>
                    <a:pt x="144" y="2095"/>
                    <a:pt x="146" y="2096"/>
                    <a:pt x="146" y="2098"/>
                  </a:cubicBezTo>
                  <a:close/>
                  <a:moveTo>
                    <a:pt x="151" y="2109"/>
                  </a:moveTo>
                  <a:lnTo>
                    <a:pt x="151" y="2109"/>
                  </a:lnTo>
                  <a:cubicBezTo>
                    <a:pt x="152" y="2111"/>
                    <a:pt x="151" y="2113"/>
                    <a:pt x="150" y="2113"/>
                  </a:cubicBezTo>
                  <a:cubicBezTo>
                    <a:pt x="148" y="2114"/>
                    <a:pt x="146" y="2113"/>
                    <a:pt x="145" y="2112"/>
                  </a:cubicBezTo>
                  <a:lnTo>
                    <a:pt x="145" y="2112"/>
                  </a:lnTo>
                  <a:cubicBezTo>
                    <a:pt x="145" y="2110"/>
                    <a:pt x="145" y="2109"/>
                    <a:pt x="147" y="2108"/>
                  </a:cubicBezTo>
                  <a:cubicBezTo>
                    <a:pt x="148" y="2107"/>
                    <a:pt x="150" y="2108"/>
                    <a:pt x="151" y="2109"/>
                  </a:cubicBezTo>
                  <a:close/>
                  <a:moveTo>
                    <a:pt x="156" y="2121"/>
                  </a:moveTo>
                  <a:lnTo>
                    <a:pt x="156" y="2121"/>
                  </a:lnTo>
                  <a:cubicBezTo>
                    <a:pt x="156" y="2122"/>
                    <a:pt x="156" y="2124"/>
                    <a:pt x="154" y="2125"/>
                  </a:cubicBezTo>
                  <a:cubicBezTo>
                    <a:pt x="153" y="2126"/>
                    <a:pt x="151" y="2125"/>
                    <a:pt x="150" y="2124"/>
                  </a:cubicBezTo>
                  <a:lnTo>
                    <a:pt x="150" y="2124"/>
                  </a:lnTo>
                  <a:cubicBezTo>
                    <a:pt x="149" y="2122"/>
                    <a:pt x="150" y="2120"/>
                    <a:pt x="151" y="2119"/>
                  </a:cubicBezTo>
                  <a:cubicBezTo>
                    <a:pt x="153" y="2119"/>
                    <a:pt x="155" y="2119"/>
                    <a:pt x="156" y="2121"/>
                  </a:cubicBezTo>
                  <a:close/>
                  <a:moveTo>
                    <a:pt x="160" y="2132"/>
                  </a:moveTo>
                  <a:lnTo>
                    <a:pt x="160" y="2132"/>
                  </a:lnTo>
                  <a:cubicBezTo>
                    <a:pt x="161" y="2134"/>
                    <a:pt x="160" y="2136"/>
                    <a:pt x="159" y="2137"/>
                  </a:cubicBezTo>
                  <a:cubicBezTo>
                    <a:pt x="157" y="2137"/>
                    <a:pt x="156" y="2137"/>
                    <a:pt x="155" y="2135"/>
                  </a:cubicBezTo>
                  <a:lnTo>
                    <a:pt x="155" y="2135"/>
                  </a:lnTo>
                  <a:cubicBezTo>
                    <a:pt x="154" y="2134"/>
                    <a:pt x="155" y="2132"/>
                    <a:pt x="156" y="2131"/>
                  </a:cubicBezTo>
                  <a:cubicBezTo>
                    <a:pt x="158" y="2130"/>
                    <a:pt x="160" y="2131"/>
                    <a:pt x="160" y="2132"/>
                  </a:cubicBezTo>
                  <a:close/>
                  <a:moveTo>
                    <a:pt x="165" y="2144"/>
                  </a:moveTo>
                  <a:lnTo>
                    <a:pt x="165" y="2144"/>
                  </a:lnTo>
                  <a:cubicBezTo>
                    <a:pt x="166" y="2145"/>
                    <a:pt x="166" y="2147"/>
                    <a:pt x="164" y="2148"/>
                  </a:cubicBezTo>
                  <a:cubicBezTo>
                    <a:pt x="162" y="2149"/>
                    <a:pt x="161" y="2148"/>
                    <a:pt x="160" y="2147"/>
                  </a:cubicBezTo>
                  <a:lnTo>
                    <a:pt x="160" y="2147"/>
                  </a:lnTo>
                  <a:cubicBezTo>
                    <a:pt x="159" y="2145"/>
                    <a:pt x="160" y="2143"/>
                    <a:pt x="161" y="2142"/>
                  </a:cubicBezTo>
                  <a:cubicBezTo>
                    <a:pt x="163" y="2142"/>
                    <a:pt x="165" y="2142"/>
                    <a:pt x="165" y="2144"/>
                  </a:cubicBezTo>
                  <a:close/>
                  <a:moveTo>
                    <a:pt x="170" y="2155"/>
                  </a:moveTo>
                  <a:lnTo>
                    <a:pt x="170" y="2155"/>
                  </a:lnTo>
                  <a:cubicBezTo>
                    <a:pt x="171" y="2157"/>
                    <a:pt x="171" y="2159"/>
                    <a:pt x="169" y="2159"/>
                  </a:cubicBezTo>
                  <a:cubicBezTo>
                    <a:pt x="167" y="2160"/>
                    <a:pt x="166" y="2160"/>
                    <a:pt x="165" y="2158"/>
                  </a:cubicBezTo>
                  <a:lnTo>
                    <a:pt x="165" y="2158"/>
                  </a:lnTo>
                  <a:cubicBezTo>
                    <a:pt x="164" y="2156"/>
                    <a:pt x="165" y="2155"/>
                    <a:pt x="166" y="2154"/>
                  </a:cubicBezTo>
                  <a:cubicBezTo>
                    <a:pt x="168" y="2153"/>
                    <a:pt x="170" y="2154"/>
                    <a:pt x="170" y="2155"/>
                  </a:cubicBezTo>
                  <a:close/>
                  <a:moveTo>
                    <a:pt x="175" y="2167"/>
                  </a:moveTo>
                  <a:lnTo>
                    <a:pt x="175" y="2167"/>
                  </a:lnTo>
                  <a:cubicBezTo>
                    <a:pt x="176" y="2168"/>
                    <a:pt x="176" y="2170"/>
                    <a:pt x="174" y="2171"/>
                  </a:cubicBezTo>
                  <a:cubicBezTo>
                    <a:pt x="173" y="2172"/>
                    <a:pt x="171" y="2171"/>
                    <a:pt x="170" y="2169"/>
                  </a:cubicBezTo>
                  <a:lnTo>
                    <a:pt x="170" y="2169"/>
                  </a:lnTo>
                  <a:cubicBezTo>
                    <a:pt x="169" y="2168"/>
                    <a:pt x="170" y="2166"/>
                    <a:pt x="171" y="2165"/>
                  </a:cubicBezTo>
                  <a:cubicBezTo>
                    <a:pt x="173" y="2165"/>
                    <a:pt x="175" y="2165"/>
                    <a:pt x="175" y="2167"/>
                  </a:cubicBezTo>
                  <a:close/>
                  <a:moveTo>
                    <a:pt x="181" y="2178"/>
                  </a:moveTo>
                  <a:lnTo>
                    <a:pt x="181" y="2178"/>
                  </a:lnTo>
                  <a:cubicBezTo>
                    <a:pt x="182" y="2180"/>
                    <a:pt x="181" y="2181"/>
                    <a:pt x="179" y="2182"/>
                  </a:cubicBezTo>
                  <a:cubicBezTo>
                    <a:pt x="178" y="2183"/>
                    <a:pt x="176" y="2182"/>
                    <a:pt x="175" y="2181"/>
                  </a:cubicBezTo>
                  <a:lnTo>
                    <a:pt x="175" y="2181"/>
                  </a:lnTo>
                  <a:cubicBezTo>
                    <a:pt x="174" y="2179"/>
                    <a:pt x="175" y="2177"/>
                    <a:pt x="177" y="2177"/>
                  </a:cubicBezTo>
                  <a:cubicBezTo>
                    <a:pt x="178" y="2176"/>
                    <a:pt x="180" y="2176"/>
                    <a:pt x="181" y="2178"/>
                  </a:cubicBezTo>
                  <a:close/>
                  <a:moveTo>
                    <a:pt x="186" y="2189"/>
                  </a:moveTo>
                  <a:lnTo>
                    <a:pt x="186" y="2189"/>
                  </a:lnTo>
                  <a:cubicBezTo>
                    <a:pt x="187" y="2191"/>
                    <a:pt x="186" y="2193"/>
                    <a:pt x="185" y="2193"/>
                  </a:cubicBezTo>
                  <a:cubicBezTo>
                    <a:pt x="183" y="2194"/>
                    <a:pt x="181" y="2194"/>
                    <a:pt x="181" y="2192"/>
                  </a:cubicBezTo>
                  <a:lnTo>
                    <a:pt x="181" y="2192"/>
                  </a:lnTo>
                  <a:cubicBezTo>
                    <a:pt x="180" y="2190"/>
                    <a:pt x="181" y="2189"/>
                    <a:pt x="182" y="2188"/>
                  </a:cubicBezTo>
                  <a:cubicBezTo>
                    <a:pt x="184" y="2187"/>
                    <a:pt x="186" y="2188"/>
                    <a:pt x="186" y="2189"/>
                  </a:cubicBezTo>
                  <a:close/>
                  <a:moveTo>
                    <a:pt x="192" y="2200"/>
                  </a:moveTo>
                  <a:lnTo>
                    <a:pt x="192" y="2200"/>
                  </a:lnTo>
                  <a:cubicBezTo>
                    <a:pt x="193" y="2202"/>
                    <a:pt x="192" y="2204"/>
                    <a:pt x="190" y="2205"/>
                  </a:cubicBezTo>
                  <a:cubicBezTo>
                    <a:pt x="189" y="2205"/>
                    <a:pt x="187" y="2205"/>
                    <a:pt x="186" y="2203"/>
                  </a:cubicBezTo>
                  <a:lnTo>
                    <a:pt x="186" y="2203"/>
                  </a:lnTo>
                  <a:cubicBezTo>
                    <a:pt x="185" y="2202"/>
                    <a:pt x="186" y="2200"/>
                    <a:pt x="188" y="2199"/>
                  </a:cubicBezTo>
                  <a:cubicBezTo>
                    <a:pt x="189" y="2198"/>
                    <a:pt x="191" y="2199"/>
                    <a:pt x="192" y="2200"/>
                  </a:cubicBezTo>
                  <a:close/>
                  <a:moveTo>
                    <a:pt x="197" y="2212"/>
                  </a:moveTo>
                  <a:lnTo>
                    <a:pt x="197" y="2212"/>
                  </a:lnTo>
                  <a:cubicBezTo>
                    <a:pt x="198" y="2213"/>
                    <a:pt x="198" y="2215"/>
                    <a:pt x="196" y="2216"/>
                  </a:cubicBezTo>
                  <a:cubicBezTo>
                    <a:pt x="195" y="2217"/>
                    <a:pt x="193" y="2216"/>
                    <a:pt x="192" y="2214"/>
                  </a:cubicBezTo>
                  <a:lnTo>
                    <a:pt x="192" y="2214"/>
                  </a:lnTo>
                  <a:cubicBezTo>
                    <a:pt x="191" y="2213"/>
                    <a:pt x="192" y="2211"/>
                    <a:pt x="193" y="2210"/>
                  </a:cubicBezTo>
                  <a:cubicBezTo>
                    <a:pt x="195" y="2209"/>
                    <a:pt x="197" y="2210"/>
                    <a:pt x="197" y="2212"/>
                  </a:cubicBezTo>
                  <a:close/>
                  <a:moveTo>
                    <a:pt x="203" y="2223"/>
                  </a:moveTo>
                  <a:lnTo>
                    <a:pt x="203" y="2223"/>
                  </a:lnTo>
                  <a:cubicBezTo>
                    <a:pt x="204" y="2224"/>
                    <a:pt x="204" y="2226"/>
                    <a:pt x="202" y="2227"/>
                  </a:cubicBezTo>
                  <a:cubicBezTo>
                    <a:pt x="200" y="2228"/>
                    <a:pt x="199" y="2227"/>
                    <a:pt x="198" y="2225"/>
                  </a:cubicBezTo>
                  <a:lnTo>
                    <a:pt x="198" y="2225"/>
                  </a:lnTo>
                  <a:cubicBezTo>
                    <a:pt x="197" y="2224"/>
                    <a:pt x="198" y="2222"/>
                    <a:pt x="199" y="2221"/>
                  </a:cubicBezTo>
                  <a:cubicBezTo>
                    <a:pt x="201" y="2220"/>
                    <a:pt x="203" y="2221"/>
                    <a:pt x="203" y="2223"/>
                  </a:cubicBezTo>
                  <a:close/>
                  <a:moveTo>
                    <a:pt x="209" y="2234"/>
                  </a:moveTo>
                  <a:lnTo>
                    <a:pt x="209" y="2234"/>
                  </a:lnTo>
                  <a:cubicBezTo>
                    <a:pt x="210" y="2235"/>
                    <a:pt x="209" y="2237"/>
                    <a:pt x="208" y="2238"/>
                  </a:cubicBezTo>
                  <a:cubicBezTo>
                    <a:pt x="206" y="2239"/>
                    <a:pt x="204" y="2238"/>
                    <a:pt x="204" y="2236"/>
                  </a:cubicBezTo>
                  <a:lnTo>
                    <a:pt x="204" y="2236"/>
                  </a:lnTo>
                  <a:cubicBezTo>
                    <a:pt x="203" y="2235"/>
                    <a:pt x="204" y="2233"/>
                    <a:pt x="205" y="2232"/>
                  </a:cubicBezTo>
                  <a:cubicBezTo>
                    <a:pt x="207" y="2231"/>
                    <a:pt x="209" y="2232"/>
                    <a:pt x="209" y="2234"/>
                  </a:cubicBezTo>
                  <a:close/>
                  <a:moveTo>
                    <a:pt x="215" y="2245"/>
                  </a:moveTo>
                  <a:lnTo>
                    <a:pt x="215" y="2245"/>
                  </a:lnTo>
                  <a:cubicBezTo>
                    <a:pt x="216" y="2246"/>
                    <a:pt x="216" y="2248"/>
                    <a:pt x="214" y="2249"/>
                  </a:cubicBezTo>
                  <a:cubicBezTo>
                    <a:pt x="213" y="2249"/>
                    <a:pt x="211" y="2249"/>
                    <a:pt x="210" y="2247"/>
                  </a:cubicBezTo>
                  <a:lnTo>
                    <a:pt x="210" y="2247"/>
                  </a:lnTo>
                  <a:cubicBezTo>
                    <a:pt x="209" y="2246"/>
                    <a:pt x="210" y="2244"/>
                    <a:pt x="211" y="2243"/>
                  </a:cubicBezTo>
                  <a:cubicBezTo>
                    <a:pt x="213" y="2242"/>
                    <a:pt x="215" y="2243"/>
                    <a:pt x="215" y="2245"/>
                  </a:cubicBezTo>
                  <a:close/>
                  <a:moveTo>
                    <a:pt x="222" y="2255"/>
                  </a:moveTo>
                  <a:lnTo>
                    <a:pt x="222" y="2255"/>
                  </a:lnTo>
                  <a:cubicBezTo>
                    <a:pt x="223" y="2257"/>
                    <a:pt x="222" y="2259"/>
                    <a:pt x="220" y="2259"/>
                  </a:cubicBezTo>
                  <a:cubicBezTo>
                    <a:pt x="219" y="2260"/>
                    <a:pt x="217" y="2260"/>
                    <a:pt x="216" y="2258"/>
                  </a:cubicBezTo>
                  <a:lnTo>
                    <a:pt x="216" y="2258"/>
                  </a:lnTo>
                  <a:cubicBezTo>
                    <a:pt x="215" y="2257"/>
                    <a:pt x="216" y="2255"/>
                    <a:pt x="218" y="2254"/>
                  </a:cubicBezTo>
                  <a:cubicBezTo>
                    <a:pt x="219" y="2253"/>
                    <a:pt x="221" y="2254"/>
                    <a:pt x="222" y="2255"/>
                  </a:cubicBezTo>
                  <a:close/>
                  <a:moveTo>
                    <a:pt x="228" y="2266"/>
                  </a:moveTo>
                  <a:lnTo>
                    <a:pt x="228" y="2266"/>
                  </a:lnTo>
                  <a:cubicBezTo>
                    <a:pt x="229" y="2268"/>
                    <a:pt x="228" y="2269"/>
                    <a:pt x="227" y="2270"/>
                  </a:cubicBezTo>
                  <a:cubicBezTo>
                    <a:pt x="225" y="2271"/>
                    <a:pt x="223" y="2270"/>
                    <a:pt x="223" y="2269"/>
                  </a:cubicBezTo>
                  <a:lnTo>
                    <a:pt x="223" y="2269"/>
                  </a:lnTo>
                  <a:cubicBezTo>
                    <a:pt x="222" y="2267"/>
                    <a:pt x="223" y="2265"/>
                    <a:pt x="224" y="2265"/>
                  </a:cubicBezTo>
                  <a:cubicBezTo>
                    <a:pt x="226" y="2264"/>
                    <a:pt x="227" y="2264"/>
                    <a:pt x="228" y="2266"/>
                  </a:cubicBezTo>
                  <a:close/>
                  <a:moveTo>
                    <a:pt x="235" y="2277"/>
                  </a:moveTo>
                  <a:lnTo>
                    <a:pt x="235" y="2277"/>
                  </a:lnTo>
                  <a:cubicBezTo>
                    <a:pt x="236" y="2278"/>
                    <a:pt x="235" y="2280"/>
                    <a:pt x="234" y="2281"/>
                  </a:cubicBezTo>
                  <a:cubicBezTo>
                    <a:pt x="232" y="2282"/>
                    <a:pt x="230" y="2281"/>
                    <a:pt x="229" y="2279"/>
                  </a:cubicBezTo>
                  <a:lnTo>
                    <a:pt x="229" y="2279"/>
                  </a:lnTo>
                  <a:cubicBezTo>
                    <a:pt x="229" y="2278"/>
                    <a:pt x="229" y="2276"/>
                    <a:pt x="231" y="2275"/>
                  </a:cubicBezTo>
                  <a:cubicBezTo>
                    <a:pt x="232" y="2274"/>
                    <a:pt x="234" y="2275"/>
                    <a:pt x="235" y="2277"/>
                  </a:cubicBezTo>
                  <a:close/>
                  <a:moveTo>
                    <a:pt x="242" y="2287"/>
                  </a:moveTo>
                  <a:lnTo>
                    <a:pt x="242" y="2287"/>
                  </a:lnTo>
                  <a:cubicBezTo>
                    <a:pt x="243" y="2289"/>
                    <a:pt x="242" y="2290"/>
                    <a:pt x="240" y="2291"/>
                  </a:cubicBezTo>
                  <a:cubicBezTo>
                    <a:pt x="239" y="2292"/>
                    <a:pt x="237" y="2291"/>
                    <a:pt x="236" y="2290"/>
                  </a:cubicBezTo>
                  <a:lnTo>
                    <a:pt x="236" y="2290"/>
                  </a:lnTo>
                  <a:cubicBezTo>
                    <a:pt x="235" y="2288"/>
                    <a:pt x="236" y="2286"/>
                    <a:pt x="238" y="2286"/>
                  </a:cubicBezTo>
                  <a:cubicBezTo>
                    <a:pt x="239" y="2285"/>
                    <a:pt x="241" y="2285"/>
                    <a:pt x="242" y="2287"/>
                  </a:cubicBezTo>
                  <a:close/>
                  <a:moveTo>
                    <a:pt x="249" y="2297"/>
                  </a:moveTo>
                  <a:lnTo>
                    <a:pt x="249" y="2297"/>
                  </a:lnTo>
                  <a:cubicBezTo>
                    <a:pt x="250" y="2299"/>
                    <a:pt x="249" y="2301"/>
                    <a:pt x="247" y="2302"/>
                  </a:cubicBezTo>
                  <a:cubicBezTo>
                    <a:pt x="246" y="2302"/>
                    <a:pt x="244" y="2302"/>
                    <a:pt x="243" y="2300"/>
                  </a:cubicBezTo>
                  <a:lnTo>
                    <a:pt x="243" y="2300"/>
                  </a:lnTo>
                  <a:cubicBezTo>
                    <a:pt x="242" y="2299"/>
                    <a:pt x="243" y="2297"/>
                    <a:pt x="245" y="2296"/>
                  </a:cubicBezTo>
                  <a:cubicBezTo>
                    <a:pt x="246" y="2295"/>
                    <a:pt x="248" y="2296"/>
                    <a:pt x="249" y="2297"/>
                  </a:cubicBezTo>
                  <a:close/>
                  <a:moveTo>
                    <a:pt x="256" y="2308"/>
                  </a:moveTo>
                  <a:lnTo>
                    <a:pt x="256" y="2308"/>
                  </a:lnTo>
                  <a:cubicBezTo>
                    <a:pt x="257" y="2309"/>
                    <a:pt x="256" y="2311"/>
                    <a:pt x="255" y="2312"/>
                  </a:cubicBezTo>
                  <a:cubicBezTo>
                    <a:pt x="253" y="2313"/>
                    <a:pt x="251" y="2312"/>
                    <a:pt x="250" y="2310"/>
                  </a:cubicBezTo>
                  <a:lnTo>
                    <a:pt x="250" y="2310"/>
                  </a:lnTo>
                  <a:cubicBezTo>
                    <a:pt x="250" y="2309"/>
                    <a:pt x="250" y="2307"/>
                    <a:pt x="252" y="2306"/>
                  </a:cubicBezTo>
                  <a:cubicBezTo>
                    <a:pt x="253" y="2305"/>
                    <a:pt x="255" y="2306"/>
                    <a:pt x="256" y="2308"/>
                  </a:cubicBezTo>
                  <a:close/>
                  <a:moveTo>
                    <a:pt x="264" y="2318"/>
                  </a:moveTo>
                  <a:lnTo>
                    <a:pt x="264" y="2318"/>
                  </a:lnTo>
                  <a:cubicBezTo>
                    <a:pt x="264" y="2319"/>
                    <a:pt x="264" y="2321"/>
                    <a:pt x="262" y="2322"/>
                  </a:cubicBezTo>
                  <a:cubicBezTo>
                    <a:pt x="261" y="2323"/>
                    <a:pt x="259" y="2322"/>
                    <a:pt x="258" y="2320"/>
                  </a:cubicBezTo>
                  <a:lnTo>
                    <a:pt x="258" y="2320"/>
                  </a:lnTo>
                  <a:cubicBezTo>
                    <a:pt x="257" y="2319"/>
                    <a:pt x="258" y="2317"/>
                    <a:pt x="259" y="2316"/>
                  </a:cubicBezTo>
                  <a:cubicBezTo>
                    <a:pt x="261" y="2315"/>
                    <a:pt x="263" y="2316"/>
                    <a:pt x="264" y="2318"/>
                  </a:cubicBezTo>
                  <a:close/>
                  <a:moveTo>
                    <a:pt x="271" y="2328"/>
                  </a:moveTo>
                  <a:lnTo>
                    <a:pt x="271" y="2328"/>
                  </a:lnTo>
                  <a:cubicBezTo>
                    <a:pt x="272" y="2329"/>
                    <a:pt x="271" y="2331"/>
                    <a:pt x="270" y="2332"/>
                  </a:cubicBezTo>
                  <a:cubicBezTo>
                    <a:pt x="268" y="2333"/>
                    <a:pt x="266" y="2332"/>
                    <a:pt x="265" y="2330"/>
                  </a:cubicBezTo>
                  <a:lnTo>
                    <a:pt x="265" y="2330"/>
                  </a:lnTo>
                  <a:cubicBezTo>
                    <a:pt x="265" y="2329"/>
                    <a:pt x="265" y="2327"/>
                    <a:pt x="267" y="2326"/>
                  </a:cubicBezTo>
                  <a:cubicBezTo>
                    <a:pt x="268" y="2325"/>
                    <a:pt x="270" y="2326"/>
                    <a:pt x="271" y="2328"/>
                  </a:cubicBezTo>
                  <a:close/>
                  <a:moveTo>
                    <a:pt x="278" y="2336"/>
                  </a:moveTo>
                  <a:lnTo>
                    <a:pt x="278" y="2336"/>
                  </a:lnTo>
                  <a:cubicBezTo>
                    <a:pt x="280" y="2338"/>
                    <a:pt x="280" y="2340"/>
                    <a:pt x="278" y="2341"/>
                  </a:cubicBezTo>
                  <a:cubicBezTo>
                    <a:pt x="277" y="2342"/>
                    <a:pt x="275" y="2342"/>
                    <a:pt x="274" y="2341"/>
                  </a:cubicBezTo>
                  <a:lnTo>
                    <a:pt x="274" y="2341"/>
                  </a:lnTo>
                  <a:cubicBezTo>
                    <a:pt x="273" y="2340"/>
                    <a:pt x="273" y="2338"/>
                    <a:pt x="274" y="2336"/>
                  </a:cubicBezTo>
                  <a:cubicBezTo>
                    <a:pt x="275" y="2335"/>
                    <a:pt x="277" y="2335"/>
                    <a:pt x="278" y="2336"/>
                  </a:cubicBezTo>
                  <a:close/>
                  <a:moveTo>
                    <a:pt x="286" y="2346"/>
                  </a:moveTo>
                  <a:lnTo>
                    <a:pt x="286" y="2346"/>
                  </a:lnTo>
                  <a:cubicBezTo>
                    <a:pt x="288" y="2347"/>
                    <a:pt x="288" y="2349"/>
                    <a:pt x="286" y="2350"/>
                  </a:cubicBezTo>
                  <a:cubicBezTo>
                    <a:pt x="285" y="2352"/>
                    <a:pt x="283" y="2352"/>
                    <a:pt x="282" y="2350"/>
                  </a:cubicBezTo>
                  <a:lnTo>
                    <a:pt x="282" y="2350"/>
                  </a:lnTo>
                  <a:cubicBezTo>
                    <a:pt x="281" y="2349"/>
                    <a:pt x="281" y="2347"/>
                    <a:pt x="282" y="2346"/>
                  </a:cubicBezTo>
                  <a:cubicBezTo>
                    <a:pt x="283" y="2345"/>
                    <a:pt x="285" y="2345"/>
                    <a:pt x="286" y="2346"/>
                  </a:cubicBezTo>
                  <a:close/>
                  <a:moveTo>
                    <a:pt x="295" y="2355"/>
                  </a:moveTo>
                  <a:lnTo>
                    <a:pt x="295" y="2355"/>
                  </a:lnTo>
                  <a:cubicBezTo>
                    <a:pt x="296" y="2357"/>
                    <a:pt x="296" y="2358"/>
                    <a:pt x="295" y="2360"/>
                  </a:cubicBezTo>
                  <a:cubicBezTo>
                    <a:pt x="294" y="2361"/>
                    <a:pt x="292" y="2361"/>
                    <a:pt x="290" y="2360"/>
                  </a:cubicBezTo>
                  <a:lnTo>
                    <a:pt x="290" y="2360"/>
                  </a:lnTo>
                  <a:cubicBezTo>
                    <a:pt x="289" y="2358"/>
                    <a:pt x="289" y="2356"/>
                    <a:pt x="290" y="2355"/>
                  </a:cubicBezTo>
                  <a:cubicBezTo>
                    <a:pt x="292" y="2354"/>
                    <a:pt x="294" y="2354"/>
                    <a:pt x="295" y="2355"/>
                  </a:cubicBezTo>
                  <a:close/>
                  <a:moveTo>
                    <a:pt x="304" y="2364"/>
                  </a:moveTo>
                  <a:lnTo>
                    <a:pt x="304" y="2364"/>
                  </a:lnTo>
                  <a:cubicBezTo>
                    <a:pt x="305" y="2365"/>
                    <a:pt x="305" y="2367"/>
                    <a:pt x="304" y="2369"/>
                  </a:cubicBezTo>
                  <a:cubicBezTo>
                    <a:pt x="302" y="2370"/>
                    <a:pt x="300" y="2370"/>
                    <a:pt x="299" y="2369"/>
                  </a:cubicBezTo>
                  <a:lnTo>
                    <a:pt x="299" y="2369"/>
                  </a:lnTo>
                  <a:cubicBezTo>
                    <a:pt x="298" y="2367"/>
                    <a:pt x="298" y="2365"/>
                    <a:pt x="299" y="2364"/>
                  </a:cubicBezTo>
                  <a:cubicBezTo>
                    <a:pt x="300" y="2363"/>
                    <a:pt x="302" y="2363"/>
                    <a:pt x="304" y="2364"/>
                  </a:cubicBezTo>
                  <a:close/>
                  <a:moveTo>
                    <a:pt x="312" y="2373"/>
                  </a:moveTo>
                  <a:lnTo>
                    <a:pt x="312" y="2373"/>
                  </a:lnTo>
                  <a:cubicBezTo>
                    <a:pt x="313" y="2374"/>
                    <a:pt x="313" y="2376"/>
                    <a:pt x="312" y="2378"/>
                  </a:cubicBezTo>
                  <a:cubicBezTo>
                    <a:pt x="311" y="2379"/>
                    <a:pt x="309" y="2379"/>
                    <a:pt x="308" y="2378"/>
                  </a:cubicBezTo>
                  <a:lnTo>
                    <a:pt x="308" y="2378"/>
                  </a:lnTo>
                  <a:cubicBezTo>
                    <a:pt x="307" y="2376"/>
                    <a:pt x="307" y="2374"/>
                    <a:pt x="308" y="2373"/>
                  </a:cubicBezTo>
                  <a:cubicBezTo>
                    <a:pt x="309" y="2372"/>
                    <a:pt x="311" y="2372"/>
                    <a:pt x="312" y="2373"/>
                  </a:cubicBezTo>
                  <a:close/>
                  <a:moveTo>
                    <a:pt x="322" y="2382"/>
                  </a:moveTo>
                  <a:lnTo>
                    <a:pt x="322" y="2382"/>
                  </a:lnTo>
                  <a:cubicBezTo>
                    <a:pt x="323" y="2383"/>
                    <a:pt x="323" y="2385"/>
                    <a:pt x="322" y="2386"/>
                  </a:cubicBezTo>
                  <a:cubicBezTo>
                    <a:pt x="320" y="2387"/>
                    <a:pt x="318" y="2387"/>
                    <a:pt x="317" y="2386"/>
                  </a:cubicBezTo>
                  <a:lnTo>
                    <a:pt x="317" y="2386"/>
                  </a:lnTo>
                  <a:cubicBezTo>
                    <a:pt x="316" y="2385"/>
                    <a:pt x="316" y="2383"/>
                    <a:pt x="317" y="2382"/>
                  </a:cubicBezTo>
                  <a:cubicBezTo>
                    <a:pt x="318" y="2380"/>
                    <a:pt x="320" y="2380"/>
                    <a:pt x="322" y="2382"/>
                  </a:cubicBezTo>
                  <a:close/>
                  <a:moveTo>
                    <a:pt x="331" y="2390"/>
                  </a:moveTo>
                  <a:lnTo>
                    <a:pt x="331" y="2390"/>
                  </a:lnTo>
                  <a:cubicBezTo>
                    <a:pt x="332" y="2391"/>
                    <a:pt x="332" y="2393"/>
                    <a:pt x="331" y="2394"/>
                  </a:cubicBezTo>
                  <a:cubicBezTo>
                    <a:pt x="330" y="2395"/>
                    <a:pt x="328" y="2395"/>
                    <a:pt x="327" y="2394"/>
                  </a:cubicBezTo>
                  <a:lnTo>
                    <a:pt x="327" y="2394"/>
                  </a:lnTo>
                  <a:cubicBezTo>
                    <a:pt x="325" y="2393"/>
                    <a:pt x="325" y="2391"/>
                    <a:pt x="327" y="2390"/>
                  </a:cubicBezTo>
                  <a:cubicBezTo>
                    <a:pt x="328" y="2389"/>
                    <a:pt x="330" y="2389"/>
                    <a:pt x="331" y="2390"/>
                  </a:cubicBezTo>
                  <a:close/>
                  <a:moveTo>
                    <a:pt x="340" y="2397"/>
                  </a:moveTo>
                  <a:lnTo>
                    <a:pt x="340" y="2397"/>
                  </a:lnTo>
                  <a:cubicBezTo>
                    <a:pt x="342" y="2398"/>
                    <a:pt x="342" y="2400"/>
                    <a:pt x="341" y="2401"/>
                  </a:cubicBezTo>
                  <a:cubicBezTo>
                    <a:pt x="341" y="2403"/>
                    <a:pt x="339" y="2403"/>
                    <a:pt x="337" y="2403"/>
                  </a:cubicBezTo>
                  <a:lnTo>
                    <a:pt x="337" y="2403"/>
                  </a:lnTo>
                  <a:cubicBezTo>
                    <a:pt x="336" y="2402"/>
                    <a:pt x="335" y="2400"/>
                    <a:pt x="336" y="2398"/>
                  </a:cubicBezTo>
                  <a:cubicBezTo>
                    <a:pt x="337" y="2397"/>
                    <a:pt x="338" y="2396"/>
                    <a:pt x="340" y="2397"/>
                  </a:cubicBezTo>
                  <a:close/>
                  <a:moveTo>
                    <a:pt x="350" y="2404"/>
                  </a:moveTo>
                  <a:lnTo>
                    <a:pt x="350" y="2404"/>
                  </a:lnTo>
                  <a:cubicBezTo>
                    <a:pt x="352" y="2405"/>
                    <a:pt x="352" y="2407"/>
                    <a:pt x="351" y="2409"/>
                  </a:cubicBezTo>
                  <a:cubicBezTo>
                    <a:pt x="351" y="2410"/>
                    <a:pt x="349" y="2411"/>
                    <a:pt x="347" y="2410"/>
                  </a:cubicBezTo>
                  <a:lnTo>
                    <a:pt x="347" y="2410"/>
                  </a:lnTo>
                  <a:cubicBezTo>
                    <a:pt x="346" y="2409"/>
                    <a:pt x="345" y="2407"/>
                    <a:pt x="346" y="2406"/>
                  </a:cubicBezTo>
                  <a:cubicBezTo>
                    <a:pt x="347" y="2404"/>
                    <a:pt x="348" y="2404"/>
                    <a:pt x="350" y="2404"/>
                  </a:cubicBezTo>
                  <a:close/>
                  <a:moveTo>
                    <a:pt x="360" y="2411"/>
                  </a:moveTo>
                  <a:lnTo>
                    <a:pt x="360" y="2411"/>
                  </a:lnTo>
                  <a:cubicBezTo>
                    <a:pt x="362" y="2412"/>
                    <a:pt x="363" y="2414"/>
                    <a:pt x="362" y="2416"/>
                  </a:cubicBezTo>
                  <a:cubicBezTo>
                    <a:pt x="361" y="2417"/>
                    <a:pt x="359" y="2418"/>
                    <a:pt x="358" y="2417"/>
                  </a:cubicBezTo>
                  <a:lnTo>
                    <a:pt x="358" y="2417"/>
                  </a:lnTo>
                  <a:cubicBezTo>
                    <a:pt x="356" y="2416"/>
                    <a:pt x="355" y="2414"/>
                    <a:pt x="356" y="2413"/>
                  </a:cubicBezTo>
                  <a:cubicBezTo>
                    <a:pt x="357" y="2411"/>
                    <a:pt x="359" y="2411"/>
                    <a:pt x="360" y="2411"/>
                  </a:cubicBezTo>
                  <a:close/>
                  <a:moveTo>
                    <a:pt x="371" y="2418"/>
                  </a:moveTo>
                  <a:lnTo>
                    <a:pt x="371" y="2418"/>
                  </a:lnTo>
                  <a:cubicBezTo>
                    <a:pt x="373" y="2419"/>
                    <a:pt x="373" y="2421"/>
                    <a:pt x="372" y="2422"/>
                  </a:cubicBezTo>
                  <a:cubicBezTo>
                    <a:pt x="372" y="2424"/>
                    <a:pt x="370" y="2424"/>
                    <a:pt x="368" y="2424"/>
                  </a:cubicBezTo>
                  <a:lnTo>
                    <a:pt x="368" y="2424"/>
                  </a:lnTo>
                  <a:cubicBezTo>
                    <a:pt x="367" y="2423"/>
                    <a:pt x="366" y="2421"/>
                    <a:pt x="367" y="2419"/>
                  </a:cubicBezTo>
                  <a:cubicBezTo>
                    <a:pt x="368" y="2418"/>
                    <a:pt x="369" y="2417"/>
                    <a:pt x="371" y="2418"/>
                  </a:cubicBezTo>
                  <a:close/>
                  <a:moveTo>
                    <a:pt x="382" y="2424"/>
                  </a:moveTo>
                  <a:lnTo>
                    <a:pt x="382" y="2424"/>
                  </a:lnTo>
                  <a:cubicBezTo>
                    <a:pt x="384" y="2425"/>
                    <a:pt x="384" y="2427"/>
                    <a:pt x="383" y="2428"/>
                  </a:cubicBezTo>
                  <a:cubicBezTo>
                    <a:pt x="383" y="2430"/>
                    <a:pt x="381" y="2430"/>
                    <a:pt x="379" y="2430"/>
                  </a:cubicBezTo>
                  <a:lnTo>
                    <a:pt x="379" y="2430"/>
                  </a:lnTo>
                  <a:cubicBezTo>
                    <a:pt x="378" y="2429"/>
                    <a:pt x="377" y="2427"/>
                    <a:pt x="378" y="2425"/>
                  </a:cubicBezTo>
                  <a:cubicBezTo>
                    <a:pt x="379" y="2424"/>
                    <a:pt x="380" y="2423"/>
                    <a:pt x="382" y="2424"/>
                  </a:cubicBezTo>
                  <a:close/>
                  <a:moveTo>
                    <a:pt x="393" y="2429"/>
                  </a:moveTo>
                  <a:lnTo>
                    <a:pt x="393" y="2429"/>
                  </a:lnTo>
                  <a:cubicBezTo>
                    <a:pt x="395" y="2430"/>
                    <a:pt x="395" y="2432"/>
                    <a:pt x="395" y="2433"/>
                  </a:cubicBezTo>
                  <a:cubicBezTo>
                    <a:pt x="394" y="2435"/>
                    <a:pt x="392" y="2436"/>
                    <a:pt x="391" y="2435"/>
                  </a:cubicBezTo>
                  <a:lnTo>
                    <a:pt x="391" y="2435"/>
                  </a:lnTo>
                  <a:cubicBezTo>
                    <a:pt x="389" y="2434"/>
                    <a:pt x="388" y="2432"/>
                    <a:pt x="389" y="2431"/>
                  </a:cubicBezTo>
                  <a:cubicBezTo>
                    <a:pt x="390" y="2429"/>
                    <a:pt x="392" y="2428"/>
                    <a:pt x="393" y="2429"/>
                  </a:cubicBezTo>
                  <a:close/>
                  <a:moveTo>
                    <a:pt x="404" y="2434"/>
                  </a:moveTo>
                  <a:lnTo>
                    <a:pt x="404" y="2434"/>
                  </a:lnTo>
                  <a:cubicBezTo>
                    <a:pt x="406" y="2434"/>
                    <a:pt x="407" y="2436"/>
                    <a:pt x="406" y="2438"/>
                  </a:cubicBezTo>
                  <a:cubicBezTo>
                    <a:pt x="406" y="2440"/>
                    <a:pt x="404" y="2440"/>
                    <a:pt x="402" y="2440"/>
                  </a:cubicBezTo>
                  <a:lnTo>
                    <a:pt x="402" y="2440"/>
                  </a:lnTo>
                  <a:cubicBezTo>
                    <a:pt x="401" y="2439"/>
                    <a:pt x="400" y="2438"/>
                    <a:pt x="400" y="2436"/>
                  </a:cubicBezTo>
                  <a:cubicBezTo>
                    <a:pt x="401" y="2434"/>
                    <a:pt x="403" y="2433"/>
                    <a:pt x="404" y="2434"/>
                  </a:cubicBezTo>
                  <a:close/>
                  <a:moveTo>
                    <a:pt x="416" y="2438"/>
                  </a:moveTo>
                  <a:lnTo>
                    <a:pt x="416" y="2438"/>
                  </a:lnTo>
                  <a:cubicBezTo>
                    <a:pt x="418" y="2438"/>
                    <a:pt x="419" y="2440"/>
                    <a:pt x="418" y="2442"/>
                  </a:cubicBezTo>
                  <a:cubicBezTo>
                    <a:pt x="418" y="2444"/>
                    <a:pt x="416" y="2444"/>
                    <a:pt x="414" y="2444"/>
                  </a:cubicBezTo>
                  <a:lnTo>
                    <a:pt x="414" y="2444"/>
                  </a:lnTo>
                  <a:cubicBezTo>
                    <a:pt x="413" y="2443"/>
                    <a:pt x="412" y="2442"/>
                    <a:pt x="412" y="2440"/>
                  </a:cubicBezTo>
                  <a:cubicBezTo>
                    <a:pt x="413" y="2438"/>
                    <a:pt x="415" y="2437"/>
                    <a:pt x="416" y="2438"/>
                  </a:cubicBezTo>
                  <a:close/>
                  <a:moveTo>
                    <a:pt x="427" y="2441"/>
                  </a:moveTo>
                  <a:lnTo>
                    <a:pt x="427" y="2441"/>
                  </a:lnTo>
                  <a:cubicBezTo>
                    <a:pt x="429" y="2441"/>
                    <a:pt x="430" y="2443"/>
                    <a:pt x="430" y="2444"/>
                  </a:cubicBezTo>
                  <a:cubicBezTo>
                    <a:pt x="430" y="2446"/>
                    <a:pt x="429" y="2447"/>
                    <a:pt x="427" y="2447"/>
                  </a:cubicBezTo>
                  <a:lnTo>
                    <a:pt x="427" y="2447"/>
                  </a:lnTo>
                  <a:cubicBezTo>
                    <a:pt x="426" y="2447"/>
                    <a:pt x="424" y="2446"/>
                    <a:pt x="424" y="2444"/>
                  </a:cubicBezTo>
                  <a:cubicBezTo>
                    <a:pt x="424" y="2443"/>
                    <a:pt x="426" y="2441"/>
                    <a:pt x="427" y="2441"/>
                  </a:cubicBezTo>
                  <a:close/>
                  <a:moveTo>
                    <a:pt x="440" y="2444"/>
                  </a:moveTo>
                  <a:lnTo>
                    <a:pt x="440" y="2444"/>
                  </a:lnTo>
                  <a:cubicBezTo>
                    <a:pt x="441" y="2444"/>
                    <a:pt x="443" y="2445"/>
                    <a:pt x="443" y="2447"/>
                  </a:cubicBezTo>
                  <a:cubicBezTo>
                    <a:pt x="443" y="2448"/>
                    <a:pt x="441" y="2450"/>
                    <a:pt x="440" y="2450"/>
                  </a:cubicBezTo>
                  <a:lnTo>
                    <a:pt x="440" y="2450"/>
                  </a:lnTo>
                  <a:cubicBezTo>
                    <a:pt x="438" y="2450"/>
                    <a:pt x="436" y="2448"/>
                    <a:pt x="436" y="2447"/>
                  </a:cubicBezTo>
                  <a:cubicBezTo>
                    <a:pt x="436" y="2445"/>
                    <a:pt x="438" y="2444"/>
                    <a:pt x="440" y="2444"/>
                  </a:cubicBezTo>
                  <a:close/>
                  <a:moveTo>
                    <a:pt x="452" y="2445"/>
                  </a:moveTo>
                  <a:lnTo>
                    <a:pt x="452" y="2445"/>
                  </a:lnTo>
                  <a:cubicBezTo>
                    <a:pt x="454" y="2445"/>
                    <a:pt x="455" y="2447"/>
                    <a:pt x="455" y="2449"/>
                  </a:cubicBezTo>
                  <a:cubicBezTo>
                    <a:pt x="455" y="2450"/>
                    <a:pt x="454" y="2452"/>
                    <a:pt x="452" y="2452"/>
                  </a:cubicBezTo>
                  <a:lnTo>
                    <a:pt x="452" y="2452"/>
                  </a:lnTo>
                  <a:cubicBezTo>
                    <a:pt x="450" y="2452"/>
                    <a:pt x="449" y="2450"/>
                    <a:pt x="449" y="2449"/>
                  </a:cubicBezTo>
                  <a:cubicBezTo>
                    <a:pt x="449" y="2447"/>
                    <a:pt x="450" y="2445"/>
                    <a:pt x="452" y="2445"/>
                  </a:cubicBezTo>
                  <a:close/>
                  <a:moveTo>
                    <a:pt x="464" y="2446"/>
                  </a:moveTo>
                  <a:lnTo>
                    <a:pt x="464" y="2446"/>
                  </a:lnTo>
                  <a:cubicBezTo>
                    <a:pt x="466" y="2446"/>
                    <a:pt x="468" y="2448"/>
                    <a:pt x="468" y="2449"/>
                  </a:cubicBezTo>
                  <a:cubicBezTo>
                    <a:pt x="468" y="2451"/>
                    <a:pt x="466" y="2452"/>
                    <a:pt x="464" y="2452"/>
                  </a:cubicBezTo>
                  <a:lnTo>
                    <a:pt x="464" y="2452"/>
                  </a:lnTo>
                  <a:cubicBezTo>
                    <a:pt x="463" y="2452"/>
                    <a:pt x="461" y="2451"/>
                    <a:pt x="461" y="2449"/>
                  </a:cubicBezTo>
                  <a:cubicBezTo>
                    <a:pt x="461" y="2448"/>
                    <a:pt x="463" y="2446"/>
                    <a:pt x="464" y="2446"/>
                  </a:cubicBezTo>
                  <a:close/>
                  <a:moveTo>
                    <a:pt x="476" y="2446"/>
                  </a:moveTo>
                  <a:lnTo>
                    <a:pt x="476" y="2446"/>
                  </a:lnTo>
                  <a:cubicBezTo>
                    <a:pt x="478" y="2446"/>
                    <a:pt x="479" y="2447"/>
                    <a:pt x="480" y="2448"/>
                  </a:cubicBezTo>
                  <a:cubicBezTo>
                    <a:pt x="480" y="2450"/>
                    <a:pt x="479" y="2452"/>
                    <a:pt x="478" y="2452"/>
                  </a:cubicBezTo>
                  <a:lnTo>
                    <a:pt x="478" y="2452"/>
                  </a:lnTo>
                  <a:cubicBezTo>
                    <a:pt x="476" y="2453"/>
                    <a:pt x="474" y="2452"/>
                    <a:pt x="474" y="2450"/>
                  </a:cubicBezTo>
                  <a:cubicBezTo>
                    <a:pt x="473" y="2449"/>
                    <a:pt x="474" y="2447"/>
                    <a:pt x="476" y="2446"/>
                  </a:cubicBezTo>
                  <a:close/>
                  <a:moveTo>
                    <a:pt x="488" y="2446"/>
                  </a:moveTo>
                  <a:lnTo>
                    <a:pt x="488" y="2446"/>
                  </a:lnTo>
                  <a:cubicBezTo>
                    <a:pt x="490" y="2445"/>
                    <a:pt x="492" y="2446"/>
                    <a:pt x="492" y="2448"/>
                  </a:cubicBezTo>
                  <a:cubicBezTo>
                    <a:pt x="493" y="2449"/>
                    <a:pt x="492" y="2451"/>
                    <a:pt x="490" y="2451"/>
                  </a:cubicBezTo>
                  <a:lnTo>
                    <a:pt x="490" y="2451"/>
                  </a:lnTo>
                  <a:cubicBezTo>
                    <a:pt x="489" y="2452"/>
                    <a:pt x="487" y="2451"/>
                    <a:pt x="486" y="2449"/>
                  </a:cubicBezTo>
                  <a:cubicBezTo>
                    <a:pt x="486" y="2448"/>
                    <a:pt x="487" y="2446"/>
                    <a:pt x="488" y="2446"/>
                  </a:cubicBezTo>
                  <a:close/>
                  <a:moveTo>
                    <a:pt x="501" y="2444"/>
                  </a:moveTo>
                  <a:lnTo>
                    <a:pt x="501" y="2444"/>
                  </a:lnTo>
                  <a:cubicBezTo>
                    <a:pt x="502" y="2443"/>
                    <a:pt x="504" y="2444"/>
                    <a:pt x="505" y="2446"/>
                  </a:cubicBezTo>
                  <a:cubicBezTo>
                    <a:pt x="505" y="2447"/>
                    <a:pt x="504" y="2449"/>
                    <a:pt x="503" y="2450"/>
                  </a:cubicBezTo>
                  <a:lnTo>
                    <a:pt x="503" y="2450"/>
                  </a:lnTo>
                  <a:cubicBezTo>
                    <a:pt x="501" y="2450"/>
                    <a:pt x="499" y="2449"/>
                    <a:pt x="499" y="2448"/>
                  </a:cubicBezTo>
                  <a:cubicBezTo>
                    <a:pt x="498" y="2446"/>
                    <a:pt x="499" y="2444"/>
                    <a:pt x="501" y="2444"/>
                  </a:cubicBezTo>
                  <a:close/>
                  <a:moveTo>
                    <a:pt x="513" y="2441"/>
                  </a:moveTo>
                  <a:lnTo>
                    <a:pt x="513" y="2441"/>
                  </a:lnTo>
                  <a:cubicBezTo>
                    <a:pt x="515" y="2441"/>
                    <a:pt x="516" y="2442"/>
                    <a:pt x="517" y="2443"/>
                  </a:cubicBezTo>
                  <a:cubicBezTo>
                    <a:pt x="517" y="2445"/>
                    <a:pt x="517" y="2447"/>
                    <a:pt x="515" y="2447"/>
                  </a:cubicBezTo>
                  <a:lnTo>
                    <a:pt x="515" y="2447"/>
                  </a:lnTo>
                  <a:cubicBezTo>
                    <a:pt x="513" y="2448"/>
                    <a:pt x="512" y="2447"/>
                    <a:pt x="511" y="2445"/>
                  </a:cubicBezTo>
                  <a:cubicBezTo>
                    <a:pt x="510" y="2444"/>
                    <a:pt x="511" y="2442"/>
                    <a:pt x="513" y="2441"/>
                  </a:cubicBezTo>
                  <a:close/>
                  <a:moveTo>
                    <a:pt x="524" y="2438"/>
                  </a:moveTo>
                  <a:lnTo>
                    <a:pt x="524" y="2438"/>
                  </a:lnTo>
                  <a:cubicBezTo>
                    <a:pt x="526" y="2437"/>
                    <a:pt x="528" y="2438"/>
                    <a:pt x="529" y="2439"/>
                  </a:cubicBezTo>
                  <a:cubicBezTo>
                    <a:pt x="530" y="2441"/>
                    <a:pt x="529" y="2442"/>
                    <a:pt x="528" y="2443"/>
                  </a:cubicBezTo>
                  <a:lnTo>
                    <a:pt x="528" y="2443"/>
                  </a:lnTo>
                  <a:cubicBezTo>
                    <a:pt x="526" y="2444"/>
                    <a:pt x="524" y="2444"/>
                    <a:pt x="523" y="2443"/>
                  </a:cubicBezTo>
                  <a:cubicBezTo>
                    <a:pt x="522" y="2441"/>
                    <a:pt x="523" y="2439"/>
                    <a:pt x="524" y="2438"/>
                  </a:cubicBezTo>
                  <a:close/>
                  <a:moveTo>
                    <a:pt x="536" y="2434"/>
                  </a:moveTo>
                  <a:lnTo>
                    <a:pt x="536" y="2434"/>
                  </a:lnTo>
                  <a:cubicBezTo>
                    <a:pt x="538" y="2433"/>
                    <a:pt x="539" y="2434"/>
                    <a:pt x="540" y="2435"/>
                  </a:cubicBezTo>
                  <a:cubicBezTo>
                    <a:pt x="541" y="2437"/>
                    <a:pt x="541" y="2438"/>
                    <a:pt x="540" y="2439"/>
                  </a:cubicBezTo>
                  <a:lnTo>
                    <a:pt x="540" y="2439"/>
                  </a:lnTo>
                  <a:cubicBezTo>
                    <a:pt x="538" y="2440"/>
                    <a:pt x="536" y="2440"/>
                    <a:pt x="535" y="2439"/>
                  </a:cubicBezTo>
                  <a:cubicBezTo>
                    <a:pt x="534" y="2437"/>
                    <a:pt x="535" y="2435"/>
                    <a:pt x="536" y="2434"/>
                  </a:cubicBezTo>
                  <a:close/>
                  <a:moveTo>
                    <a:pt x="547" y="2430"/>
                  </a:moveTo>
                  <a:lnTo>
                    <a:pt x="547" y="2430"/>
                  </a:lnTo>
                  <a:cubicBezTo>
                    <a:pt x="548" y="2429"/>
                    <a:pt x="550" y="2429"/>
                    <a:pt x="552" y="2430"/>
                  </a:cubicBezTo>
                  <a:cubicBezTo>
                    <a:pt x="553" y="2431"/>
                    <a:pt x="553" y="2433"/>
                    <a:pt x="552" y="2434"/>
                  </a:cubicBezTo>
                  <a:lnTo>
                    <a:pt x="552" y="2434"/>
                  </a:lnTo>
                  <a:cubicBezTo>
                    <a:pt x="550" y="2435"/>
                    <a:pt x="548" y="2435"/>
                    <a:pt x="547" y="2434"/>
                  </a:cubicBezTo>
                  <a:cubicBezTo>
                    <a:pt x="546" y="2433"/>
                    <a:pt x="546" y="2431"/>
                    <a:pt x="547" y="2430"/>
                  </a:cubicBezTo>
                  <a:close/>
                  <a:moveTo>
                    <a:pt x="558" y="2424"/>
                  </a:moveTo>
                  <a:lnTo>
                    <a:pt x="558" y="2424"/>
                  </a:lnTo>
                  <a:cubicBezTo>
                    <a:pt x="560" y="2423"/>
                    <a:pt x="562" y="2423"/>
                    <a:pt x="563" y="2424"/>
                  </a:cubicBezTo>
                  <a:cubicBezTo>
                    <a:pt x="564" y="2426"/>
                    <a:pt x="564" y="2428"/>
                    <a:pt x="563" y="2429"/>
                  </a:cubicBezTo>
                  <a:lnTo>
                    <a:pt x="563" y="2429"/>
                  </a:lnTo>
                  <a:cubicBezTo>
                    <a:pt x="562" y="2430"/>
                    <a:pt x="560" y="2430"/>
                    <a:pt x="558" y="2429"/>
                  </a:cubicBezTo>
                  <a:cubicBezTo>
                    <a:pt x="557" y="2428"/>
                    <a:pt x="557" y="2426"/>
                    <a:pt x="558" y="2424"/>
                  </a:cubicBezTo>
                  <a:close/>
                  <a:moveTo>
                    <a:pt x="569" y="2418"/>
                  </a:moveTo>
                  <a:lnTo>
                    <a:pt x="569" y="2418"/>
                  </a:lnTo>
                  <a:cubicBezTo>
                    <a:pt x="571" y="2417"/>
                    <a:pt x="573" y="2417"/>
                    <a:pt x="574" y="2418"/>
                  </a:cubicBezTo>
                  <a:cubicBezTo>
                    <a:pt x="575" y="2420"/>
                    <a:pt x="575" y="2422"/>
                    <a:pt x="574" y="2423"/>
                  </a:cubicBezTo>
                  <a:lnTo>
                    <a:pt x="574" y="2423"/>
                  </a:lnTo>
                  <a:cubicBezTo>
                    <a:pt x="573" y="2424"/>
                    <a:pt x="571" y="2424"/>
                    <a:pt x="569" y="2423"/>
                  </a:cubicBezTo>
                  <a:cubicBezTo>
                    <a:pt x="568" y="2422"/>
                    <a:pt x="568" y="2420"/>
                    <a:pt x="569" y="2418"/>
                  </a:cubicBezTo>
                  <a:close/>
                  <a:moveTo>
                    <a:pt x="580" y="2412"/>
                  </a:moveTo>
                  <a:lnTo>
                    <a:pt x="580" y="2412"/>
                  </a:lnTo>
                  <a:cubicBezTo>
                    <a:pt x="581" y="2411"/>
                    <a:pt x="583" y="2411"/>
                    <a:pt x="584" y="2412"/>
                  </a:cubicBezTo>
                  <a:cubicBezTo>
                    <a:pt x="586" y="2413"/>
                    <a:pt x="586" y="2415"/>
                    <a:pt x="584" y="2416"/>
                  </a:cubicBezTo>
                  <a:lnTo>
                    <a:pt x="584" y="2416"/>
                  </a:lnTo>
                  <a:cubicBezTo>
                    <a:pt x="583" y="2418"/>
                    <a:pt x="581" y="2418"/>
                    <a:pt x="580" y="2416"/>
                  </a:cubicBezTo>
                  <a:cubicBezTo>
                    <a:pt x="579" y="2415"/>
                    <a:pt x="579" y="2413"/>
                    <a:pt x="580" y="2412"/>
                  </a:cubicBezTo>
                  <a:close/>
                  <a:moveTo>
                    <a:pt x="590" y="2405"/>
                  </a:moveTo>
                  <a:lnTo>
                    <a:pt x="590" y="2405"/>
                  </a:lnTo>
                  <a:cubicBezTo>
                    <a:pt x="592" y="2404"/>
                    <a:pt x="594" y="2404"/>
                    <a:pt x="595" y="2405"/>
                  </a:cubicBezTo>
                  <a:cubicBezTo>
                    <a:pt x="596" y="2406"/>
                    <a:pt x="596" y="2408"/>
                    <a:pt x="595" y="2409"/>
                  </a:cubicBezTo>
                  <a:lnTo>
                    <a:pt x="595" y="2409"/>
                  </a:lnTo>
                  <a:cubicBezTo>
                    <a:pt x="594" y="2411"/>
                    <a:pt x="592" y="2411"/>
                    <a:pt x="590" y="2409"/>
                  </a:cubicBezTo>
                  <a:cubicBezTo>
                    <a:pt x="589" y="2408"/>
                    <a:pt x="589" y="2406"/>
                    <a:pt x="590" y="2405"/>
                  </a:cubicBezTo>
                  <a:close/>
                  <a:moveTo>
                    <a:pt x="600" y="2397"/>
                  </a:moveTo>
                  <a:lnTo>
                    <a:pt x="600" y="2397"/>
                  </a:lnTo>
                  <a:cubicBezTo>
                    <a:pt x="602" y="2396"/>
                    <a:pt x="604" y="2396"/>
                    <a:pt x="605" y="2397"/>
                  </a:cubicBezTo>
                  <a:cubicBezTo>
                    <a:pt x="606" y="2399"/>
                    <a:pt x="606" y="2401"/>
                    <a:pt x="605" y="2402"/>
                  </a:cubicBezTo>
                  <a:lnTo>
                    <a:pt x="605" y="2402"/>
                  </a:lnTo>
                  <a:cubicBezTo>
                    <a:pt x="604" y="2403"/>
                    <a:pt x="602" y="2403"/>
                    <a:pt x="600" y="2402"/>
                  </a:cubicBezTo>
                  <a:cubicBezTo>
                    <a:pt x="599" y="2401"/>
                    <a:pt x="599" y="2399"/>
                    <a:pt x="600" y="2397"/>
                  </a:cubicBezTo>
                  <a:close/>
                  <a:moveTo>
                    <a:pt x="610" y="2390"/>
                  </a:moveTo>
                  <a:lnTo>
                    <a:pt x="610" y="2390"/>
                  </a:lnTo>
                  <a:cubicBezTo>
                    <a:pt x="611" y="2389"/>
                    <a:pt x="613" y="2388"/>
                    <a:pt x="614" y="2389"/>
                  </a:cubicBezTo>
                  <a:cubicBezTo>
                    <a:pt x="616" y="2390"/>
                    <a:pt x="616" y="2392"/>
                    <a:pt x="615" y="2394"/>
                  </a:cubicBezTo>
                  <a:lnTo>
                    <a:pt x="615" y="2394"/>
                  </a:lnTo>
                  <a:cubicBezTo>
                    <a:pt x="614" y="2395"/>
                    <a:pt x="612" y="2395"/>
                    <a:pt x="611" y="2395"/>
                  </a:cubicBezTo>
                  <a:cubicBezTo>
                    <a:pt x="609" y="2394"/>
                    <a:pt x="609" y="2392"/>
                    <a:pt x="610" y="2390"/>
                  </a:cubicBezTo>
                  <a:close/>
                  <a:moveTo>
                    <a:pt x="619" y="2382"/>
                  </a:moveTo>
                  <a:lnTo>
                    <a:pt x="619" y="2382"/>
                  </a:lnTo>
                  <a:cubicBezTo>
                    <a:pt x="620" y="2380"/>
                    <a:pt x="622" y="2380"/>
                    <a:pt x="624" y="2381"/>
                  </a:cubicBezTo>
                  <a:cubicBezTo>
                    <a:pt x="625" y="2382"/>
                    <a:pt x="625" y="2384"/>
                    <a:pt x="624" y="2385"/>
                  </a:cubicBezTo>
                  <a:lnTo>
                    <a:pt x="624" y="2385"/>
                  </a:lnTo>
                  <a:cubicBezTo>
                    <a:pt x="623" y="2387"/>
                    <a:pt x="621" y="2387"/>
                    <a:pt x="620" y="2386"/>
                  </a:cubicBezTo>
                  <a:cubicBezTo>
                    <a:pt x="619" y="2385"/>
                    <a:pt x="618" y="2383"/>
                    <a:pt x="619" y="2382"/>
                  </a:cubicBezTo>
                  <a:close/>
                  <a:moveTo>
                    <a:pt x="629" y="2374"/>
                  </a:moveTo>
                  <a:lnTo>
                    <a:pt x="629" y="2374"/>
                  </a:lnTo>
                  <a:cubicBezTo>
                    <a:pt x="629" y="2372"/>
                    <a:pt x="631" y="2372"/>
                    <a:pt x="633" y="2373"/>
                  </a:cubicBezTo>
                  <a:cubicBezTo>
                    <a:pt x="634" y="2374"/>
                    <a:pt x="635" y="2376"/>
                    <a:pt x="634" y="2377"/>
                  </a:cubicBezTo>
                  <a:lnTo>
                    <a:pt x="634" y="2377"/>
                  </a:lnTo>
                  <a:cubicBezTo>
                    <a:pt x="633" y="2378"/>
                    <a:pt x="631" y="2379"/>
                    <a:pt x="629" y="2378"/>
                  </a:cubicBezTo>
                  <a:cubicBezTo>
                    <a:pt x="628" y="2377"/>
                    <a:pt x="628" y="2375"/>
                    <a:pt x="629" y="2374"/>
                  </a:cubicBezTo>
                  <a:close/>
                  <a:moveTo>
                    <a:pt x="637" y="2365"/>
                  </a:moveTo>
                  <a:lnTo>
                    <a:pt x="637" y="2365"/>
                  </a:lnTo>
                  <a:cubicBezTo>
                    <a:pt x="638" y="2363"/>
                    <a:pt x="640" y="2363"/>
                    <a:pt x="642" y="2364"/>
                  </a:cubicBezTo>
                  <a:cubicBezTo>
                    <a:pt x="643" y="2365"/>
                    <a:pt x="643" y="2367"/>
                    <a:pt x="642" y="2368"/>
                  </a:cubicBezTo>
                  <a:lnTo>
                    <a:pt x="642" y="2368"/>
                  </a:lnTo>
                  <a:cubicBezTo>
                    <a:pt x="641" y="2370"/>
                    <a:pt x="640" y="2370"/>
                    <a:pt x="638" y="2369"/>
                  </a:cubicBezTo>
                  <a:cubicBezTo>
                    <a:pt x="637" y="2368"/>
                    <a:pt x="636" y="2366"/>
                    <a:pt x="637" y="2365"/>
                  </a:cubicBezTo>
                  <a:close/>
                  <a:moveTo>
                    <a:pt x="646" y="2356"/>
                  </a:moveTo>
                  <a:lnTo>
                    <a:pt x="646" y="2356"/>
                  </a:lnTo>
                  <a:cubicBezTo>
                    <a:pt x="647" y="2354"/>
                    <a:pt x="649" y="2354"/>
                    <a:pt x="650" y="2355"/>
                  </a:cubicBezTo>
                  <a:cubicBezTo>
                    <a:pt x="652" y="2356"/>
                    <a:pt x="652" y="2358"/>
                    <a:pt x="651" y="2359"/>
                  </a:cubicBezTo>
                  <a:lnTo>
                    <a:pt x="651" y="2359"/>
                  </a:lnTo>
                  <a:cubicBezTo>
                    <a:pt x="650" y="2361"/>
                    <a:pt x="648" y="2361"/>
                    <a:pt x="647" y="2360"/>
                  </a:cubicBezTo>
                  <a:cubicBezTo>
                    <a:pt x="645" y="2359"/>
                    <a:pt x="645" y="2357"/>
                    <a:pt x="646" y="2356"/>
                  </a:cubicBezTo>
                  <a:close/>
                  <a:moveTo>
                    <a:pt x="654" y="2346"/>
                  </a:moveTo>
                  <a:lnTo>
                    <a:pt x="654" y="2346"/>
                  </a:lnTo>
                  <a:cubicBezTo>
                    <a:pt x="655" y="2345"/>
                    <a:pt x="657" y="2344"/>
                    <a:pt x="659" y="2345"/>
                  </a:cubicBezTo>
                  <a:cubicBezTo>
                    <a:pt x="660" y="2346"/>
                    <a:pt x="660" y="2348"/>
                    <a:pt x="659" y="2350"/>
                  </a:cubicBezTo>
                  <a:lnTo>
                    <a:pt x="659" y="2350"/>
                  </a:lnTo>
                  <a:cubicBezTo>
                    <a:pt x="659" y="2351"/>
                    <a:pt x="657" y="2352"/>
                    <a:pt x="655" y="2351"/>
                  </a:cubicBezTo>
                  <a:cubicBezTo>
                    <a:pt x="654" y="2350"/>
                    <a:pt x="653" y="2348"/>
                    <a:pt x="654" y="2346"/>
                  </a:cubicBezTo>
                  <a:close/>
                  <a:moveTo>
                    <a:pt x="662" y="2337"/>
                  </a:moveTo>
                  <a:lnTo>
                    <a:pt x="662" y="2337"/>
                  </a:lnTo>
                  <a:cubicBezTo>
                    <a:pt x="663" y="2335"/>
                    <a:pt x="665" y="2335"/>
                    <a:pt x="667" y="2336"/>
                  </a:cubicBezTo>
                  <a:cubicBezTo>
                    <a:pt x="668" y="2337"/>
                    <a:pt x="669" y="2339"/>
                    <a:pt x="668" y="2340"/>
                  </a:cubicBezTo>
                  <a:lnTo>
                    <a:pt x="668" y="2340"/>
                  </a:lnTo>
                  <a:cubicBezTo>
                    <a:pt x="667" y="2342"/>
                    <a:pt x="665" y="2342"/>
                    <a:pt x="663" y="2341"/>
                  </a:cubicBezTo>
                  <a:cubicBezTo>
                    <a:pt x="662" y="2340"/>
                    <a:pt x="661" y="2338"/>
                    <a:pt x="662" y="2337"/>
                  </a:cubicBezTo>
                  <a:close/>
                  <a:moveTo>
                    <a:pt x="670" y="2328"/>
                  </a:moveTo>
                  <a:lnTo>
                    <a:pt x="670" y="2328"/>
                  </a:lnTo>
                  <a:cubicBezTo>
                    <a:pt x="671" y="2326"/>
                    <a:pt x="672" y="2325"/>
                    <a:pt x="674" y="2326"/>
                  </a:cubicBezTo>
                  <a:cubicBezTo>
                    <a:pt x="676" y="2326"/>
                    <a:pt x="676" y="2328"/>
                    <a:pt x="676" y="2330"/>
                  </a:cubicBezTo>
                  <a:lnTo>
                    <a:pt x="676" y="2330"/>
                  </a:lnTo>
                  <a:cubicBezTo>
                    <a:pt x="675" y="2332"/>
                    <a:pt x="674" y="2332"/>
                    <a:pt x="672" y="2332"/>
                  </a:cubicBezTo>
                  <a:cubicBezTo>
                    <a:pt x="670" y="2331"/>
                    <a:pt x="669" y="2330"/>
                    <a:pt x="670" y="2328"/>
                  </a:cubicBezTo>
                  <a:close/>
                  <a:moveTo>
                    <a:pt x="677" y="2318"/>
                  </a:moveTo>
                  <a:lnTo>
                    <a:pt x="677" y="2318"/>
                  </a:lnTo>
                  <a:cubicBezTo>
                    <a:pt x="678" y="2316"/>
                    <a:pt x="680" y="2315"/>
                    <a:pt x="681" y="2316"/>
                  </a:cubicBezTo>
                  <a:cubicBezTo>
                    <a:pt x="683" y="2316"/>
                    <a:pt x="684" y="2318"/>
                    <a:pt x="683" y="2320"/>
                  </a:cubicBezTo>
                  <a:lnTo>
                    <a:pt x="683" y="2320"/>
                  </a:lnTo>
                  <a:cubicBezTo>
                    <a:pt x="683" y="2321"/>
                    <a:pt x="681" y="2322"/>
                    <a:pt x="679" y="2322"/>
                  </a:cubicBezTo>
                  <a:cubicBezTo>
                    <a:pt x="678" y="2321"/>
                    <a:pt x="677" y="2320"/>
                    <a:pt x="677" y="2318"/>
                  </a:cubicBezTo>
                  <a:close/>
                  <a:moveTo>
                    <a:pt x="685" y="2308"/>
                  </a:moveTo>
                  <a:lnTo>
                    <a:pt x="685" y="2308"/>
                  </a:lnTo>
                  <a:cubicBezTo>
                    <a:pt x="685" y="2306"/>
                    <a:pt x="687" y="2305"/>
                    <a:pt x="689" y="2306"/>
                  </a:cubicBezTo>
                  <a:cubicBezTo>
                    <a:pt x="691" y="2306"/>
                    <a:pt x="691" y="2308"/>
                    <a:pt x="691" y="2310"/>
                  </a:cubicBezTo>
                  <a:lnTo>
                    <a:pt x="691" y="2310"/>
                  </a:lnTo>
                  <a:cubicBezTo>
                    <a:pt x="690" y="2311"/>
                    <a:pt x="689" y="2312"/>
                    <a:pt x="687" y="2312"/>
                  </a:cubicBezTo>
                  <a:cubicBezTo>
                    <a:pt x="685" y="2311"/>
                    <a:pt x="684" y="2309"/>
                    <a:pt x="685" y="2308"/>
                  </a:cubicBezTo>
                  <a:close/>
                  <a:moveTo>
                    <a:pt x="692" y="2298"/>
                  </a:moveTo>
                  <a:lnTo>
                    <a:pt x="692" y="2298"/>
                  </a:lnTo>
                  <a:cubicBezTo>
                    <a:pt x="693" y="2296"/>
                    <a:pt x="695" y="2295"/>
                    <a:pt x="696" y="2296"/>
                  </a:cubicBezTo>
                  <a:cubicBezTo>
                    <a:pt x="698" y="2296"/>
                    <a:pt x="699" y="2298"/>
                    <a:pt x="698" y="2300"/>
                  </a:cubicBezTo>
                  <a:lnTo>
                    <a:pt x="698" y="2300"/>
                  </a:lnTo>
                  <a:cubicBezTo>
                    <a:pt x="698" y="2301"/>
                    <a:pt x="696" y="2302"/>
                    <a:pt x="694" y="2302"/>
                  </a:cubicBezTo>
                  <a:cubicBezTo>
                    <a:pt x="693" y="2301"/>
                    <a:pt x="692" y="2299"/>
                    <a:pt x="692" y="2298"/>
                  </a:cubicBezTo>
                  <a:close/>
                  <a:moveTo>
                    <a:pt x="699" y="2287"/>
                  </a:moveTo>
                  <a:lnTo>
                    <a:pt x="699" y="2287"/>
                  </a:lnTo>
                  <a:cubicBezTo>
                    <a:pt x="700" y="2286"/>
                    <a:pt x="701" y="2285"/>
                    <a:pt x="703" y="2285"/>
                  </a:cubicBezTo>
                  <a:cubicBezTo>
                    <a:pt x="705" y="2286"/>
                    <a:pt x="706" y="2288"/>
                    <a:pt x="705" y="2289"/>
                  </a:cubicBezTo>
                  <a:lnTo>
                    <a:pt x="705" y="2289"/>
                  </a:lnTo>
                  <a:cubicBezTo>
                    <a:pt x="705" y="2291"/>
                    <a:pt x="703" y="2292"/>
                    <a:pt x="701" y="2291"/>
                  </a:cubicBezTo>
                  <a:cubicBezTo>
                    <a:pt x="699" y="2291"/>
                    <a:pt x="699" y="2289"/>
                    <a:pt x="699" y="2287"/>
                  </a:cubicBezTo>
                  <a:close/>
                  <a:moveTo>
                    <a:pt x="706" y="2277"/>
                  </a:moveTo>
                  <a:lnTo>
                    <a:pt x="706" y="2277"/>
                  </a:lnTo>
                  <a:cubicBezTo>
                    <a:pt x="707" y="2275"/>
                    <a:pt x="708" y="2274"/>
                    <a:pt x="710" y="2275"/>
                  </a:cubicBezTo>
                  <a:cubicBezTo>
                    <a:pt x="712" y="2275"/>
                    <a:pt x="713" y="2277"/>
                    <a:pt x="712" y="2279"/>
                  </a:cubicBezTo>
                  <a:lnTo>
                    <a:pt x="712" y="2279"/>
                  </a:lnTo>
                  <a:cubicBezTo>
                    <a:pt x="711" y="2280"/>
                    <a:pt x="710" y="2281"/>
                    <a:pt x="708" y="2281"/>
                  </a:cubicBezTo>
                  <a:cubicBezTo>
                    <a:pt x="706" y="2280"/>
                    <a:pt x="706" y="2278"/>
                    <a:pt x="706" y="2277"/>
                  </a:cubicBezTo>
                  <a:close/>
                  <a:moveTo>
                    <a:pt x="713" y="2266"/>
                  </a:moveTo>
                  <a:lnTo>
                    <a:pt x="713" y="2266"/>
                  </a:lnTo>
                  <a:cubicBezTo>
                    <a:pt x="713" y="2265"/>
                    <a:pt x="715" y="2264"/>
                    <a:pt x="717" y="2264"/>
                  </a:cubicBezTo>
                  <a:cubicBezTo>
                    <a:pt x="718" y="2265"/>
                    <a:pt x="719" y="2267"/>
                    <a:pt x="719" y="2268"/>
                  </a:cubicBezTo>
                  <a:lnTo>
                    <a:pt x="719" y="2268"/>
                  </a:lnTo>
                  <a:cubicBezTo>
                    <a:pt x="718" y="2270"/>
                    <a:pt x="716" y="2271"/>
                    <a:pt x="715" y="2270"/>
                  </a:cubicBezTo>
                  <a:cubicBezTo>
                    <a:pt x="713" y="2270"/>
                    <a:pt x="712" y="2268"/>
                    <a:pt x="713" y="2266"/>
                  </a:cubicBezTo>
                  <a:close/>
                  <a:moveTo>
                    <a:pt x="719" y="2256"/>
                  </a:moveTo>
                  <a:lnTo>
                    <a:pt x="719" y="2256"/>
                  </a:lnTo>
                  <a:cubicBezTo>
                    <a:pt x="720" y="2254"/>
                    <a:pt x="721" y="2253"/>
                    <a:pt x="723" y="2254"/>
                  </a:cubicBezTo>
                  <a:cubicBezTo>
                    <a:pt x="725" y="2254"/>
                    <a:pt x="726" y="2256"/>
                    <a:pt x="725" y="2257"/>
                  </a:cubicBezTo>
                  <a:lnTo>
                    <a:pt x="725" y="2258"/>
                  </a:lnTo>
                  <a:cubicBezTo>
                    <a:pt x="725" y="2259"/>
                    <a:pt x="723" y="2260"/>
                    <a:pt x="721" y="2259"/>
                  </a:cubicBezTo>
                  <a:cubicBezTo>
                    <a:pt x="719" y="2259"/>
                    <a:pt x="719" y="2257"/>
                    <a:pt x="719" y="2256"/>
                  </a:cubicBezTo>
                  <a:close/>
                  <a:moveTo>
                    <a:pt x="726" y="2245"/>
                  </a:moveTo>
                  <a:lnTo>
                    <a:pt x="726" y="2245"/>
                  </a:lnTo>
                  <a:cubicBezTo>
                    <a:pt x="726" y="2243"/>
                    <a:pt x="728" y="2242"/>
                    <a:pt x="729" y="2243"/>
                  </a:cubicBezTo>
                  <a:cubicBezTo>
                    <a:pt x="731" y="2243"/>
                    <a:pt x="732" y="2245"/>
                    <a:pt x="731" y="2247"/>
                  </a:cubicBezTo>
                  <a:lnTo>
                    <a:pt x="731" y="2247"/>
                  </a:lnTo>
                  <a:cubicBezTo>
                    <a:pt x="731" y="2248"/>
                    <a:pt x="729" y="2249"/>
                    <a:pt x="728" y="2249"/>
                  </a:cubicBezTo>
                  <a:cubicBezTo>
                    <a:pt x="726" y="2248"/>
                    <a:pt x="725" y="2246"/>
                    <a:pt x="726" y="2245"/>
                  </a:cubicBezTo>
                  <a:close/>
                  <a:moveTo>
                    <a:pt x="732" y="2234"/>
                  </a:moveTo>
                  <a:lnTo>
                    <a:pt x="732" y="2234"/>
                  </a:lnTo>
                  <a:cubicBezTo>
                    <a:pt x="732" y="2232"/>
                    <a:pt x="734" y="2231"/>
                    <a:pt x="736" y="2232"/>
                  </a:cubicBezTo>
                  <a:cubicBezTo>
                    <a:pt x="737" y="2232"/>
                    <a:pt x="738" y="2234"/>
                    <a:pt x="738" y="2236"/>
                  </a:cubicBezTo>
                  <a:lnTo>
                    <a:pt x="738" y="2236"/>
                  </a:lnTo>
                  <a:cubicBezTo>
                    <a:pt x="737" y="2238"/>
                    <a:pt x="735" y="2238"/>
                    <a:pt x="734" y="2238"/>
                  </a:cubicBezTo>
                  <a:cubicBezTo>
                    <a:pt x="732" y="2237"/>
                    <a:pt x="731" y="2236"/>
                    <a:pt x="732" y="2234"/>
                  </a:cubicBezTo>
                  <a:close/>
                  <a:moveTo>
                    <a:pt x="738" y="2223"/>
                  </a:moveTo>
                  <a:lnTo>
                    <a:pt x="738" y="2223"/>
                  </a:lnTo>
                  <a:cubicBezTo>
                    <a:pt x="738" y="2221"/>
                    <a:pt x="740" y="2220"/>
                    <a:pt x="742" y="2221"/>
                  </a:cubicBezTo>
                  <a:cubicBezTo>
                    <a:pt x="743" y="2221"/>
                    <a:pt x="744" y="2223"/>
                    <a:pt x="744" y="2225"/>
                  </a:cubicBezTo>
                  <a:lnTo>
                    <a:pt x="744" y="2225"/>
                  </a:lnTo>
                  <a:cubicBezTo>
                    <a:pt x="743" y="2226"/>
                    <a:pt x="741" y="2227"/>
                    <a:pt x="740" y="2227"/>
                  </a:cubicBezTo>
                  <a:cubicBezTo>
                    <a:pt x="738" y="2226"/>
                    <a:pt x="737" y="2225"/>
                    <a:pt x="738" y="2223"/>
                  </a:cubicBezTo>
                  <a:close/>
                  <a:moveTo>
                    <a:pt x="743" y="2212"/>
                  </a:moveTo>
                  <a:lnTo>
                    <a:pt x="743" y="2212"/>
                  </a:lnTo>
                  <a:cubicBezTo>
                    <a:pt x="744" y="2210"/>
                    <a:pt x="746" y="2209"/>
                    <a:pt x="747" y="2210"/>
                  </a:cubicBezTo>
                  <a:cubicBezTo>
                    <a:pt x="749" y="2210"/>
                    <a:pt x="750" y="2212"/>
                    <a:pt x="749" y="2214"/>
                  </a:cubicBezTo>
                  <a:lnTo>
                    <a:pt x="749" y="2214"/>
                  </a:lnTo>
                  <a:cubicBezTo>
                    <a:pt x="749" y="2215"/>
                    <a:pt x="747" y="2216"/>
                    <a:pt x="745" y="2216"/>
                  </a:cubicBezTo>
                  <a:cubicBezTo>
                    <a:pt x="744" y="2215"/>
                    <a:pt x="743" y="2213"/>
                    <a:pt x="743" y="2212"/>
                  </a:cubicBezTo>
                  <a:close/>
                  <a:moveTo>
                    <a:pt x="749" y="2201"/>
                  </a:moveTo>
                  <a:lnTo>
                    <a:pt x="749" y="2201"/>
                  </a:lnTo>
                  <a:cubicBezTo>
                    <a:pt x="750" y="2199"/>
                    <a:pt x="752" y="2198"/>
                    <a:pt x="753" y="2199"/>
                  </a:cubicBezTo>
                  <a:cubicBezTo>
                    <a:pt x="755" y="2199"/>
                    <a:pt x="756" y="2201"/>
                    <a:pt x="755" y="2203"/>
                  </a:cubicBezTo>
                  <a:lnTo>
                    <a:pt x="755" y="2203"/>
                  </a:lnTo>
                  <a:cubicBezTo>
                    <a:pt x="755" y="2204"/>
                    <a:pt x="753" y="2205"/>
                    <a:pt x="751" y="2205"/>
                  </a:cubicBezTo>
                  <a:cubicBezTo>
                    <a:pt x="750" y="2204"/>
                    <a:pt x="749" y="2202"/>
                    <a:pt x="749" y="2201"/>
                  </a:cubicBezTo>
                  <a:close/>
                  <a:moveTo>
                    <a:pt x="755" y="2189"/>
                  </a:moveTo>
                  <a:lnTo>
                    <a:pt x="755" y="2189"/>
                  </a:lnTo>
                  <a:cubicBezTo>
                    <a:pt x="755" y="2188"/>
                    <a:pt x="757" y="2187"/>
                    <a:pt x="759" y="2187"/>
                  </a:cubicBezTo>
                  <a:cubicBezTo>
                    <a:pt x="760" y="2188"/>
                    <a:pt x="761" y="2190"/>
                    <a:pt x="761" y="2191"/>
                  </a:cubicBezTo>
                  <a:lnTo>
                    <a:pt x="761" y="2191"/>
                  </a:lnTo>
                  <a:cubicBezTo>
                    <a:pt x="760" y="2193"/>
                    <a:pt x="758" y="2194"/>
                    <a:pt x="757" y="2193"/>
                  </a:cubicBezTo>
                  <a:cubicBezTo>
                    <a:pt x="755" y="2193"/>
                    <a:pt x="754" y="2191"/>
                    <a:pt x="755" y="2189"/>
                  </a:cubicBezTo>
                  <a:close/>
                  <a:moveTo>
                    <a:pt x="760" y="2178"/>
                  </a:moveTo>
                  <a:lnTo>
                    <a:pt x="760" y="2178"/>
                  </a:lnTo>
                  <a:cubicBezTo>
                    <a:pt x="761" y="2177"/>
                    <a:pt x="762" y="2176"/>
                    <a:pt x="764" y="2176"/>
                  </a:cubicBezTo>
                  <a:cubicBezTo>
                    <a:pt x="766" y="2177"/>
                    <a:pt x="767" y="2179"/>
                    <a:pt x="766" y="2180"/>
                  </a:cubicBezTo>
                  <a:lnTo>
                    <a:pt x="766" y="2180"/>
                  </a:lnTo>
                  <a:cubicBezTo>
                    <a:pt x="766" y="2182"/>
                    <a:pt x="764" y="2183"/>
                    <a:pt x="762" y="2182"/>
                  </a:cubicBezTo>
                  <a:cubicBezTo>
                    <a:pt x="760" y="2182"/>
                    <a:pt x="760" y="2180"/>
                    <a:pt x="760" y="2178"/>
                  </a:cubicBezTo>
                  <a:close/>
                  <a:moveTo>
                    <a:pt x="766" y="2167"/>
                  </a:moveTo>
                  <a:lnTo>
                    <a:pt x="766" y="2167"/>
                  </a:lnTo>
                  <a:cubicBezTo>
                    <a:pt x="766" y="2165"/>
                    <a:pt x="768" y="2164"/>
                    <a:pt x="769" y="2165"/>
                  </a:cubicBezTo>
                  <a:cubicBezTo>
                    <a:pt x="771" y="2165"/>
                    <a:pt x="772" y="2167"/>
                    <a:pt x="771" y="2169"/>
                  </a:cubicBezTo>
                  <a:lnTo>
                    <a:pt x="771" y="2169"/>
                  </a:lnTo>
                  <a:cubicBezTo>
                    <a:pt x="771" y="2171"/>
                    <a:pt x="769" y="2171"/>
                    <a:pt x="767" y="2171"/>
                  </a:cubicBezTo>
                  <a:cubicBezTo>
                    <a:pt x="766" y="2170"/>
                    <a:pt x="765" y="2169"/>
                    <a:pt x="766" y="2167"/>
                  </a:cubicBezTo>
                  <a:close/>
                  <a:moveTo>
                    <a:pt x="771" y="2155"/>
                  </a:moveTo>
                  <a:lnTo>
                    <a:pt x="771" y="2155"/>
                  </a:lnTo>
                  <a:cubicBezTo>
                    <a:pt x="771" y="2154"/>
                    <a:pt x="773" y="2153"/>
                    <a:pt x="775" y="2154"/>
                  </a:cubicBezTo>
                  <a:cubicBezTo>
                    <a:pt x="776" y="2154"/>
                    <a:pt x="777" y="2156"/>
                    <a:pt x="776" y="2157"/>
                  </a:cubicBezTo>
                  <a:lnTo>
                    <a:pt x="776" y="2157"/>
                  </a:lnTo>
                  <a:cubicBezTo>
                    <a:pt x="776" y="2159"/>
                    <a:pt x="774" y="2160"/>
                    <a:pt x="773" y="2159"/>
                  </a:cubicBezTo>
                  <a:cubicBezTo>
                    <a:pt x="771" y="2159"/>
                    <a:pt x="770" y="2157"/>
                    <a:pt x="771" y="2155"/>
                  </a:cubicBezTo>
                  <a:close/>
                  <a:moveTo>
                    <a:pt x="776" y="2144"/>
                  </a:moveTo>
                  <a:lnTo>
                    <a:pt x="776" y="2144"/>
                  </a:lnTo>
                  <a:cubicBezTo>
                    <a:pt x="776" y="2142"/>
                    <a:pt x="778" y="2142"/>
                    <a:pt x="780" y="2142"/>
                  </a:cubicBezTo>
                  <a:cubicBezTo>
                    <a:pt x="781" y="2143"/>
                    <a:pt x="782" y="2144"/>
                    <a:pt x="782" y="2146"/>
                  </a:cubicBezTo>
                  <a:lnTo>
                    <a:pt x="782" y="2146"/>
                  </a:lnTo>
                  <a:cubicBezTo>
                    <a:pt x="781" y="2148"/>
                    <a:pt x="779" y="2149"/>
                    <a:pt x="778" y="2148"/>
                  </a:cubicBezTo>
                  <a:cubicBezTo>
                    <a:pt x="776" y="2147"/>
                    <a:pt x="775" y="2146"/>
                    <a:pt x="776" y="2144"/>
                  </a:cubicBezTo>
                  <a:close/>
                  <a:moveTo>
                    <a:pt x="781" y="2133"/>
                  </a:moveTo>
                  <a:lnTo>
                    <a:pt x="781" y="2133"/>
                  </a:lnTo>
                  <a:cubicBezTo>
                    <a:pt x="781" y="2131"/>
                    <a:pt x="783" y="2130"/>
                    <a:pt x="785" y="2131"/>
                  </a:cubicBezTo>
                  <a:cubicBezTo>
                    <a:pt x="786" y="2131"/>
                    <a:pt x="787" y="2133"/>
                    <a:pt x="787" y="2135"/>
                  </a:cubicBezTo>
                  <a:lnTo>
                    <a:pt x="787" y="2135"/>
                  </a:lnTo>
                  <a:cubicBezTo>
                    <a:pt x="786" y="2136"/>
                    <a:pt x="784" y="2137"/>
                    <a:pt x="783" y="2137"/>
                  </a:cubicBezTo>
                  <a:cubicBezTo>
                    <a:pt x="781" y="2136"/>
                    <a:pt x="780" y="2134"/>
                    <a:pt x="781" y="2133"/>
                  </a:cubicBezTo>
                  <a:close/>
                  <a:moveTo>
                    <a:pt x="785" y="2121"/>
                  </a:moveTo>
                  <a:lnTo>
                    <a:pt x="785" y="2121"/>
                  </a:lnTo>
                  <a:cubicBezTo>
                    <a:pt x="786" y="2119"/>
                    <a:pt x="788" y="2118"/>
                    <a:pt x="789" y="2119"/>
                  </a:cubicBezTo>
                  <a:cubicBezTo>
                    <a:pt x="791" y="2120"/>
                    <a:pt x="792" y="2121"/>
                    <a:pt x="791" y="2123"/>
                  </a:cubicBezTo>
                  <a:lnTo>
                    <a:pt x="791" y="2123"/>
                  </a:lnTo>
                  <a:cubicBezTo>
                    <a:pt x="791" y="2125"/>
                    <a:pt x="789" y="2126"/>
                    <a:pt x="787" y="2125"/>
                  </a:cubicBezTo>
                  <a:cubicBezTo>
                    <a:pt x="786" y="2124"/>
                    <a:pt x="785" y="2123"/>
                    <a:pt x="785" y="2121"/>
                  </a:cubicBezTo>
                  <a:close/>
                  <a:moveTo>
                    <a:pt x="790" y="2109"/>
                  </a:moveTo>
                  <a:lnTo>
                    <a:pt x="790" y="2109"/>
                  </a:lnTo>
                  <a:cubicBezTo>
                    <a:pt x="791" y="2108"/>
                    <a:pt x="792" y="2107"/>
                    <a:pt x="794" y="2107"/>
                  </a:cubicBezTo>
                  <a:cubicBezTo>
                    <a:pt x="796" y="2108"/>
                    <a:pt x="796" y="2110"/>
                    <a:pt x="796" y="2111"/>
                  </a:cubicBezTo>
                  <a:lnTo>
                    <a:pt x="796" y="2111"/>
                  </a:lnTo>
                  <a:cubicBezTo>
                    <a:pt x="795" y="2113"/>
                    <a:pt x="794" y="2114"/>
                    <a:pt x="792" y="2113"/>
                  </a:cubicBezTo>
                  <a:cubicBezTo>
                    <a:pt x="790" y="2113"/>
                    <a:pt x="789" y="2111"/>
                    <a:pt x="790" y="2109"/>
                  </a:cubicBezTo>
                  <a:close/>
                  <a:moveTo>
                    <a:pt x="795" y="2098"/>
                  </a:moveTo>
                  <a:lnTo>
                    <a:pt x="795" y="2098"/>
                  </a:lnTo>
                  <a:cubicBezTo>
                    <a:pt x="795" y="2096"/>
                    <a:pt x="797" y="2095"/>
                    <a:pt x="799" y="2096"/>
                  </a:cubicBezTo>
                  <a:cubicBezTo>
                    <a:pt x="800" y="2096"/>
                    <a:pt x="801" y="2098"/>
                    <a:pt x="801" y="2100"/>
                  </a:cubicBezTo>
                  <a:lnTo>
                    <a:pt x="801" y="2100"/>
                  </a:lnTo>
                  <a:cubicBezTo>
                    <a:pt x="800" y="2101"/>
                    <a:pt x="798" y="2102"/>
                    <a:pt x="797" y="2102"/>
                  </a:cubicBezTo>
                  <a:cubicBezTo>
                    <a:pt x="795" y="2101"/>
                    <a:pt x="794" y="2099"/>
                    <a:pt x="795" y="2098"/>
                  </a:cubicBezTo>
                  <a:close/>
                  <a:moveTo>
                    <a:pt x="799" y="2086"/>
                  </a:moveTo>
                  <a:lnTo>
                    <a:pt x="799" y="2086"/>
                  </a:lnTo>
                  <a:cubicBezTo>
                    <a:pt x="799" y="2085"/>
                    <a:pt x="801" y="2084"/>
                    <a:pt x="803" y="2084"/>
                  </a:cubicBezTo>
                  <a:cubicBezTo>
                    <a:pt x="805" y="2084"/>
                    <a:pt x="806" y="2086"/>
                    <a:pt x="805" y="2088"/>
                  </a:cubicBezTo>
                  <a:lnTo>
                    <a:pt x="805" y="2088"/>
                  </a:lnTo>
                  <a:cubicBezTo>
                    <a:pt x="805" y="2090"/>
                    <a:pt x="803" y="2091"/>
                    <a:pt x="801" y="2090"/>
                  </a:cubicBezTo>
                  <a:cubicBezTo>
                    <a:pt x="800" y="2090"/>
                    <a:pt x="799" y="2088"/>
                    <a:pt x="799" y="2086"/>
                  </a:cubicBezTo>
                  <a:close/>
                  <a:moveTo>
                    <a:pt x="803" y="2075"/>
                  </a:moveTo>
                  <a:lnTo>
                    <a:pt x="803" y="2075"/>
                  </a:lnTo>
                  <a:cubicBezTo>
                    <a:pt x="804" y="2073"/>
                    <a:pt x="805" y="2072"/>
                    <a:pt x="807" y="2072"/>
                  </a:cubicBezTo>
                  <a:cubicBezTo>
                    <a:pt x="809" y="2073"/>
                    <a:pt x="810" y="2074"/>
                    <a:pt x="809" y="2076"/>
                  </a:cubicBezTo>
                  <a:lnTo>
                    <a:pt x="809" y="2076"/>
                  </a:lnTo>
                  <a:cubicBezTo>
                    <a:pt x="809" y="2078"/>
                    <a:pt x="807" y="2079"/>
                    <a:pt x="806" y="2078"/>
                  </a:cubicBezTo>
                  <a:cubicBezTo>
                    <a:pt x="804" y="2078"/>
                    <a:pt x="803" y="2076"/>
                    <a:pt x="803" y="2075"/>
                  </a:cubicBezTo>
                  <a:close/>
                  <a:moveTo>
                    <a:pt x="808" y="2063"/>
                  </a:moveTo>
                  <a:lnTo>
                    <a:pt x="808" y="2063"/>
                  </a:lnTo>
                  <a:cubicBezTo>
                    <a:pt x="808" y="2061"/>
                    <a:pt x="810" y="2060"/>
                    <a:pt x="811" y="2061"/>
                  </a:cubicBezTo>
                  <a:cubicBezTo>
                    <a:pt x="813" y="2061"/>
                    <a:pt x="814" y="2063"/>
                    <a:pt x="814" y="2064"/>
                  </a:cubicBezTo>
                  <a:lnTo>
                    <a:pt x="814" y="2064"/>
                  </a:lnTo>
                  <a:cubicBezTo>
                    <a:pt x="813" y="2066"/>
                    <a:pt x="812" y="2067"/>
                    <a:pt x="810" y="2067"/>
                  </a:cubicBezTo>
                  <a:cubicBezTo>
                    <a:pt x="808" y="2066"/>
                    <a:pt x="807" y="2065"/>
                    <a:pt x="808" y="2063"/>
                  </a:cubicBezTo>
                  <a:close/>
                  <a:moveTo>
                    <a:pt x="812" y="2051"/>
                  </a:moveTo>
                  <a:lnTo>
                    <a:pt x="812" y="2051"/>
                  </a:lnTo>
                  <a:cubicBezTo>
                    <a:pt x="812" y="2049"/>
                    <a:pt x="814" y="2048"/>
                    <a:pt x="816" y="2049"/>
                  </a:cubicBezTo>
                  <a:cubicBezTo>
                    <a:pt x="817" y="2049"/>
                    <a:pt x="818" y="2051"/>
                    <a:pt x="818" y="2053"/>
                  </a:cubicBezTo>
                  <a:lnTo>
                    <a:pt x="818" y="2053"/>
                  </a:lnTo>
                  <a:cubicBezTo>
                    <a:pt x="818" y="2054"/>
                    <a:pt x="816" y="2055"/>
                    <a:pt x="814" y="2055"/>
                  </a:cubicBezTo>
                  <a:cubicBezTo>
                    <a:pt x="812" y="2054"/>
                    <a:pt x="811" y="2053"/>
                    <a:pt x="812" y="2051"/>
                  </a:cubicBezTo>
                  <a:close/>
                  <a:moveTo>
                    <a:pt x="816" y="2039"/>
                  </a:moveTo>
                  <a:lnTo>
                    <a:pt x="816" y="2039"/>
                  </a:lnTo>
                  <a:cubicBezTo>
                    <a:pt x="816" y="2038"/>
                    <a:pt x="818" y="2037"/>
                    <a:pt x="820" y="2037"/>
                  </a:cubicBezTo>
                  <a:cubicBezTo>
                    <a:pt x="821" y="2037"/>
                    <a:pt x="822" y="2039"/>
                    <a:pt x="822" y="2041"/>
                  </a:cubicBezTo>
                  <a:lnTo>
                    <a:pt x="822" y="2041"/>
                  </a:lnTo>
                  <a:cubicBezTo>
                    <a:pt x="822" y="2042"/>
                    <a:pt x="820" y="2043"/>
                    <a:pt x="818" y="2043"/>
                  </a:cubicBezTo>
                  <a:cubicBezTo>
                    <a:pt x="816" y="2043"/>
                    <a:pt x="815" y="2041"/>
                    <a:pt x="816" y="2039"/>
                  </a:cubicBezTo>
                  <a:close/>
                  <a:moveTo>
                    <a:pt x="820" y="2027"/>
                  </a:moveTo>
                  <a:lnTo>
                    <a:pt x="820" y="2027"/>
                  </a:lnTo>
                  <a:cubicBezTo>
                    <a:pt x="820" y="2026"/>
                    <a:pt x="822" y="2025"/>
                    <a:pt x="824" y="2025"/>
                  </a:cubicBezTo>
                  <a:cubicBezTo>
                    <a:pt x="825" y="2026"/>
                    <a:pt x="826" y="2027"/>
                    <a:pt x="826" y="2029"/>
                  </a:cubicBezTo>
                  <a:lnTo>
                    <a:pt x="826" y="2029"/>
                  </a:lnTo>
                  <a:cubicBezTo>
                    <a:pt x="825" y="2031"/>
                    <a:pt x="824" y="2032"/>
                    <a:pt x="822" y="2031"/>
                  </a:cubicBezTo>
                  <a:cubicBezTo>
                    <a:pt x="820" y="2031"/>
                    <a:pt x="819" y="2029"/>
                    <a:pt x="820" y="2027"/>
                  </a:cubicBezTo>
                  <a:close/>
                  <a:moveTo>
                    <a:pt x="824" y="2015"/>
                  </a:moveTo>
                  <a:lnTo>
                    <a:pt x="824" y="2015"/>
                  </a:lnTo>
                  <a:cubicBezTo>
                    <a:pt x="824" y="2014"/>
                    <a:pt x="826" y="2013"/>
                    <a:pt x="828" y="2013"/>
                  </a:cubicBezTo>
                  <a:cubicBezTo>
                    <a:pt x="829" y="2014"/>
                    <a:pt x="830" y="2015"/>
                    <a:pt x="830" y="2017"/>
                  </a:cubicBezTo>
                  <a:lnTo>
                    <a:pt x="830" y="2017"/>
                  </a:lnTo>
                  <a:cubicBezTo>
                    <a:pt x="829" y="2019"/>
                    <a:pt x="828" y="2020"/>
                    <a:pt x="826" y="2019"/>
                  </a:cubicBezTo>
                  <a:cubicBezTo>
                    <a:pt x="824" y="2019"/>
                    <a:pt x="823" y="2017"/>
                    <a:pt x="824" y="2015"/>
                  </a:cubicBezTo>
                  <a:close/>
                  <a:moveTo>
                    <a:pt x="828" y="2004"/>
                  </a:moveTo>
                  <a:lnTo>
                    <a:pt x="828" y="2004"/>
                  </a:lnTo>
                  <a:cubicBezTo>
                    <a:pt x="828" y="2003"/>
                    <a:pt x="829" y="2001"/>
                    <a:pt x="831" y="2001"/>
                  </a:cubicBezTo>
                  <a:cubicBezTo>
                    <a:pt x="832" y="2001"/>
                    <a:pt x="834" y="2003"/>
                    <a:pt x="834" y="2004"/>
                  </a:cubicBezTo>
                  <a:lnTo>
                    <a:pt x="834" y="2004"/>
                  </a:lnTo>
                  <a:cubicBezTo>
                    <a:pt x="834" y="2006"/>
                    <a:pt x="832" y="2008"/>
                    <a:pt x="831" y="2008"/>
                  </a:cubicBezTo>
                  <a:cubicBezTo>
                    <a:pt x="829" y="2008"/>
                    <a:pt x="828" y="2006"/>
                    <a:pt x="828" y="2004"/>
                  </a:cubicBezTo>
                  <a:close/>
                  <a:moveTo>
                    <a:pt x="831" y="1992"/>
                  </a:moveTo>
                  <a:lnTo>
                    <a:pt x="831" y="1992"/>
                  </a:lnTo>
                  <a:cubicBezTo>
                    <a:pt x="831" y="1991"/>
                    <a:pt x="833" y="1989"/>
                    <a:pt x="834" y="1989"/>
                  </a:cubicBezTo>
                  <a:cubicBezTo>
                    <a:pt x="836" y="1989"/>
                    <a:pt x="837" y="1991"/>
                    <a:pt x="837" y="1992"/>
                  </a:cubicBezTo>
                  <a:lnTo>
                    <a:pt x="837" y="1992"/>
                  </a:lnTo>
                  <a:cubicBezTo>
                    <a:pt x="837" y="1994"/>
                    <a:pt x="836" y="1996"/>
                    <a:pt x="834" y="1996"/>
                  </a:cubicBezTo>
                  <a:cubicBezTo>
                    <a:pt x="833" y="1996"/>
                    <a:pt x="831" y="1994"/>
                    <a:pt x="831" y="1992"/>
                  </a:cubicBezTo>
                  <a:close/>
                  <a:moveTo>
                    <a:pt x="835" y="1980"/>
                  </a:moveTo>
                  <a:lnTo>
                    <a:pt x="835" y="1980"/>
                  </a:lnTo>
                  <a:cubicBezTo>
                    <a:pt x="835" y="1979"/>
                    <a:pt x="836" y="1977"/>
                    <a:pt x="838" y="1977"/>
                  </a:cubicBezTo>
                  <a:cubicBezTo>
                    <a:pt x="840" y="1977"/>
                    <a:pt x="841" y="1979"/>
                    <a:pt x="841" y="1980"/>
                  </a:cubicBezTo>
                  <a:lnTo>
                    <a:pt x="841" y="1980"/>
                  </a:lnTo>
                  <a:cubicBezTo>
                    <a:pt x="841" y="1982"/>
                    <a:pt x="840" y="1984"/>
                    <a:pt x="838" y="1984"/>
                  </a:cubicBezTo>
                  <a:cubicBezTo>
                    <a:pt x="836" y="1984"/>
                    <a:pt x="835" y="1982"/>
                    <a:pt x="835" y="1980"/>
                  </a:cubicBezTo>
                  <a:close/>
                  <a:moveTo>
                    <a:pt x="838" y="1968"/>
                  </a:moveTo>
                  <a:lnTo>
                    <a:pt x="838" y="1968"/>
                  </a:lnTo>
                  <a:cubicBezTo>
                    <a:pt x="838" y="1967"/>
                    <a:pt x="840" y="1965"/>
                    <a:pt x="841" y="1965"/>
                  </a:cubicBezTo>
                  <a:cubicBezTo>
                    <a:pt x="843" y="1965"/>
                    <a:pt x="845" y="1967"/>
                    <a:pt x="845" y="1968"/>
                  </a:cubicBezTo>
                  <a:lnTo>
                    <a:pt x="845" y="1968"/>
                  </a:lnTo>
                  <a:cubicBezTo>
                    <a:pt x="845" y="1970"/>
                    <a:pt x="843" y="1972"/>
                    <a:pt x="841" y="1972"/>
                  </a:cubicBezTo>
                  <a:cubicBezTo>
                    <a:pt x="840" y="1972"/>
                    <a:pt x="838" y="1970"/>
                    <a:pt x="838" y="1968"/>
                  </a:cubicBezTo>
                  <a:close/>
                  <a:moveTo>
                    <a:pt x="842" y="1956"/>
                  </a:moveTo>
                  <a:lnTo>
                    <a:pt x="842" y="1956"/>
                  </a:lnTo>
                  <a:cubicBezTo>
                    <a:pt x="842" y="1955"/>
                    <a:pt x="843" y="1953"/>
                    <a:pt x="845" y="1953"/>
                  </a:cubicBezTo>
                  <a:cubicBezTo>
                    <a:pt x="847" y="1953"/>
                    <a:pt x="848" y="1955"/>
                    <a:pt x="848" y="1956"/>
                  </a:cubicBezTo>
                  <a:lnTo>
                    <a:pt x="848" y="1956"/>
                  </a:lnTo>
                  <a:cubicBezTo>
                    <a:pt x="848" y="1958"/>
                    <a:pt x="847" y="1960"/>
                    <a:pt x="845" y="1960"/>
                  </a:cubicBezTo>
                  <a:cubicBezTo>
                    <a:pt x="843" y="1960"/>
                    <a:pt x="842" y="1958"/>
                    <a:pt x="842" y="1956"/>
                  </a:cubicBezTo>
                  <a:close/>
                  <a:moveTo>
                    <a:pt x="845" y="1944"/>
                  </a:moveTo>
                  <a:lnTo>
                    <a:pt x="845" y="1944"/>
                  </a:lnTo>
                  <a:cubicBezTo>
                    <a:pt x="845" y="1943"/>
                    <a:pt x="847" y="1941"/>
                    <a:pt x="848" y="1941"/>
                  </a:cubicBezTo>
                  <a:cubicBezTo>
                    <a:pt x="850" y="1941"/>
                    <a:pt x="851" y="1943"/>
                    <a:pt x="851" y="1944"/>
                  </a:cubicBezTo>
                  <a:lnTo>
                    <a:pt x="851" y="1944"/>
                  </a:lnTo>
                  <a:cubicBezTo>
                    <a:pt x="851" y="1946"/>
                    <a:pt x="850" y="1948"/>
                    <a:pt x="848" y="1948"/>
                  </a:cubicBezTo>
                  <a:cubicBezTo>
                    <a:pt x="847" y="1948"/>
                    <a:pt x="845" y="1946"/>
                    <a:pt x="845" y="1944"/>
                  </a:cubicBezTo>
                  <a:close/>
                  <a:moveTo>
                    <a:pt x="848" y="1932"/>
                  </a:moveTo>
                  <a:lnTo>
                    <a:pt x="848" y="1932"/>
                  </a:lnTo>
                  <a:cubicBezTo>
                    <a:pt x="848" y="1931"/>
                    <a:pt x="850" y="1929"/>
                    <a:pt x="852" y="1929"/>
                  </a:cubicBezTo>
                  <a:cubicBezTo>
                    <a:pt x="853" y="1929"/>
                    <a:pt x="855" y="1931"/>
                    <a:pt x="855" y="1932"/>
                  </a:cubicBezTo>
                  <a:lnTo>
                    <a:pt x="855" y="1932"/>
                  </a:lnTo>
                  <a:cubicBezTo>
                    <a:pt x="855" y="1934"/>
                    <a:pt x="853" y="1935"/>
                    <a:pt x="852" y="1935"/>
                  </a:cubicBezTo>
                  <a:cubicBezTo>
                    <a:pt x="850" y="1935"/>
                    <a:pt x="848" y="1934"/>
                    <a:pt x="848" y="1932"/>
                  </a:cubicBezTo>
                  <a:close/>
                  <a:moveTo>
                    <a:pt x="852" y="1920"/>
                  </a:moveTo>
                  <a:lnTo>
                    <a:pt x="852" y="1920"/>
                  </a:lnTo>
                  <a:cubicBezTo>
                    <a:pt x="852" y="1919"/>
                    <a:pt x="853" y="1917"/>
                    <a:pt x="855" y="1917"/>
                  </a:cubicBezTo>
                  <a:cubicBezTo>
                    <a:pt x="857" y="1917"/>
                    <a:pt x="858" y="1919"/>
                    <a:pt x="858" y="1920"/>
                  </a:cubicBezTo>
                  <a:lnTo>
                    <a:pt x="858" y="1920"/>
                  </a:lnTo>
                  <a:cubicBezTo>
                    <a:pt x="858" y="1922"/>
                    <a:pt x="857" y="1923"/>
                    <a:pt x="855" y="1923"/>
                  </a:cubicBezTo>
                  <a:cubicBezTo>
                    <a:pt x="853" y="1923"/>
                    <a:pt x="852" y="1922"/>
                    <a:pt x="852" y="1920"/>
                  </a:cubicBezTo>
                  <a:close/>
                  <a:moveTo>
                    <a:pt x="855" y="1908"/>
                  </a:moveTo>
                  <a:lnTo>
                    <a:pt x="855" y="1908"/>
                  </a:lnTo>
                  <a:cubicBezTo>
                    <a:pt x="855" y="1906"/>
                    <a:pt x="856" y="1905"/>
                    <a:pt x="858" y="1905"/>
                  </a:cubicBezTo>
                  <a:cubicBezTo>
                    <a:pt x="860" y="1905"/>
                    <a:pt x="861" y="1906"/>
                    <a:pt x="861" y="1908"/>
                  </a:cubicBezTo>
                  <a:lnTo>
                    <a:pt x="861" y="1908"/>
                  </a:lnTo>
                  <a:cubicBezTo>
                    <a:pt x="861" y="1910"/>
                    <a:pt x="860" y="1911"/>
                    <a:pt x="858" y="1911"/>
                  </a:cubicBezTo>
                  <a:cubicBezTo>
                    <a:pt x="856" y="1911"/>
                    <a:pt x="855" y="1910"/>
                    <a:pt x="855" y="1908"/>
                  </a:cubicBezTo>
                  <a:close/>
                  <a:moveTo>
                    <a:pt x="858" y="1896"/>
                  </a:moveTo>
                  <a:lnTo>
                    <a:pt x="858" y="1896"/>
                  </a:lnTo>
                  <a:cubicBezTo>
                    <a:pt x="858" y="1894"/>
                    <a:pt x="859" y="1893"/>
                    <a:pt x="861" y="1893"/>
                  </a:cubicBezTo>
                  <a:cubicBezTo>
                    <a:pt x="863" y="1893"/>
                    <a:pt x="864" y="1894"/>
                    <a:pt x="864" y="1896"/>
                  </a:cubicBezTo>
                  <a:lnTo>
                    <a:pt x="864" y="1896"/>
                  </a:lnTo>
                  <a:cubicBezTo>
                    <a:pt x="864" y="1898"/>
                    <a:pt x="863" y="1899"/>
                    <a:pt x="861" y="1899"/>
                  </a:cubicBezTo>
                  <a:cubicBezTo>
                    <a:pt x="859" y="1899"/>
                    <a:pt x="858" y="1898"/>
                    <a:pt x="858" y="1896"/>
                  </a:cubicBezTo>
                  <a:close/>
                  <a:moveTo>
                    <a:pt x="861" y="1884"/>
                  </a:moveTo>
                  <a:lnTo>
                    <a:pt x="861" y="1884"/>
                  </a:lnTo>
                  <a:cubicBezTo>
                    <a:pt x="861" y="1882"/>
                    <a:pt x="862" y="1881"/>
                    <a:pt x="864" y="1881"/>
                  </a:cubicBezTo>
                  <a:cubicBezTo>
                    <a:pt x="866" y="1881"/>
                    <a:pt x="867" y="1882"/>
                    <a:pt x="867" y="1884"/>
                  </a:cubicBezTo>
                  <a:lnTo>
                    <a:pt x="867" y="1884"/>
                  </a:lnTo>
                  <a:cubicBezTo>
                    <a:pt x="867" y="1886"/>
                    <a:pt x="866" y="1887"/>
                    <a:pt x="864" y="1887"/>
                  </a:cubicBezTo>
                  <a:cubicBezTo>
                    <a:pt x="862" y="1887"/>
                    <a:pt x="861" y="1886"/>
                    <a:pt x="861" y="1884"/>
                  </a:cubicBezTo>
                  <a:close/>
                  <a:moveTo>
                    <a:pt x="864" y="1872"/>
                  </a:moveTo>
                  <a:lnTo>
                    <a:pt x="864" y="1872"/>
                  </a:lnTo>
                  <a:cubicBezTo>
                    <a:pt x="864" y="1870"/>
                    <a:pt x="865" y="1869"/>
                    <a:pt x="867" y="1869"/>
                  </a:cubicBezTo>
                  <a:cubicBezTo>
                    <a:pt x="869" y="1869"/>
                    <a:pt x="870" y="1870"/>
                    <a:pt x="870" y="1872"/>
                  </a:cubicBezTo>
                  <a:lnTo>
                    <a:pt x="870" y="1872"/>
                  </a:lnTo>
                  <a:cubicBezTo>
                    <a:pt x="870" y="1873"/>
                    <a:pt x="869" y="1875"/>
                    <a:pt x="867" y="1875"/>
                  </a:cubicBezTo>
                  <a:cubicBezTo>
                    <a:pt x="865" y="1875"/>
                    <a:pt x="864" y="1873"/>
                    <a:pt x="864" y="1872"/>
                  </a:cubicBezTo>
                  <a:close/>
                  <a:moveTo>
                    <a:pt x="867" y="1860"/>
                  </a:moveTo>
                  <a:lnTo>
                    <a:pt x="867" y="1860"/>
                  </a:lnTo>
                  <a:cubicBezTo>
                    <a:pt x="867" y="1858"/>
                    <a:pt x="868" y="1856"/>
                    <a:pt x="870" y="1856"/>
                  </a:cubicBezTo>
                  <a:cubicBezTo>
                    <a:pt x="872" y="1856"/>
                    <a:pt x="873" y="1858"/>
                    <a:pt x="873" y="1860"/>
                  </a:cubicBezTo>
                  <a:lnTo>
                    <a:pt x="873" y="1860"/>
                  </a:lnTo>
                  <a:cubicBezTo>
                    <a:pt x="873" y="1861"/>
                    <a:pt x="872" y="1863"/>
                    <a:pt x="870" y="1863"/>
                  </a:cubicBezTo>
                  <a:cubicBezTo>
                    <a:pt x="868" y="1863"/>
                    <a:pt x="867" y="1861"/>
                    <a:pt x="867" y="1860"/>
                  </a:cubicBezTo>
                  <a:close/>
                  <a:moveTo>
                    <a:pt x="869" y="1847"/>
                  </a:moveTo>
                  <a:lnTo>
                    <a:pt x="869" y="1847"/>
                  </a:lnTo>
                  <a:cubicBezTo>
                    <a:pt x="869" y="1846"/>
                    <a:pt x="871" y="1844"/>
                    <a:pt x="873" y="1844"/>
                  </a:cubicBezTo>
                  <a:cubicBezTo>
                    <a:pt x="874" y="1844"/>
                    <a:pt x="876" y="1846"/>
                    <a:pt x="876" y="1847"/>
                  </a:cubicBezTo>
                  <a:lnTo>
                    <a:pt x="876" y="1847"/>
                  </a:lnTo>
                  <a:cubicBezTo>
                    <a:pt x="876" y="1849"/>
                    <a:pt x="874" y="1850"/>
                    <a:pt x="873" y="1850"/>
                  </a:cubicBezTo>
                  <a:cubicBezTo>
                    <a:pt x="871" y="1850"/>
                    <a:pt x="869" y="1849"/>
                    <a:pt x="869" y="1847"/>
                  </a:cubicBezTo>
                  <a:close/>
                  <a:moveTo>
                    <a:pt x="872" y="1835"/>
                  </a:moveTo>
                  <a:lnTo>
                    <a:pt x="872" y="1835"/>
                  </a:lnTo>
                  <a:cubicBezTo>
                    <a:pt x="872" y="1833"/>
                    <a:pt x="874" y="1832"/>
                    <a:pt x="875" y="1832"/>
                  </a:cubicBezTo>
                  <a:cubicBezTo>
                    <a:pt x="877" y="1832"/>
                    <a:pt x="878" y="1833"/>
                    <a:pt x="878" y="1835"/>
                  </a:cubicBezTo>
                  <a:lnTo>
                    <a:pt x="878" y="1835"/>
                  </a:lnTo>
                  <a:cubicBezTo>
                    <a:pt x="878" y="1837"/>
                    <a:pt x="877" y="1838"/>
                    <a:pt x="875" y="1838"/>
                  </a:cubicBezTo>
                  <a:cubicBezTo>
                    <a:pt x="874" y="1838"/>
                    <a:pt x="872" y="1837"/>
                    <a:pt x="872" y="1835"/>
                  </a:cubicBezTo>
                  <a:close/>
                  <a:moveTo>
                    <a:pt x="875" y="1823"/>
                  </a:moveTo>
                  <a:lnTo>
                    <a:pt x="875" y="1823"/>
                  </a:lnTo>
                  <a:cubicBezTo>
                    <a:pt x="875" y="1821"/>
                    <a:pt x="876" y="1820"/>
                    <a:pt x="878" y="1820"/>
                  </a:cubicBezTo>
                  <a:cubicBezTo>
                    <a:pt x="880" y="1820"/>
                    <a:pt x="881" y="1821"/>
                    <a:pt x="881" y="1823"/>
                  </a:cubicBezTo>
                  <a:lnTo>
                    <a:pt x="881" y="1823"/>
                  </a:lnTo>
                  <a:cubicBezTo>
                    <a:pt x="881" y="1825"/>
                    <a:pt x="880" y="1826"/>
                    <a:pt x="878" y="1826"/>
                  </a:cubicBezTo>
                  <a:cubicBezTo>
                    <a:pt x="876" y="1826"/>
                    <a:pt x="875" y="1825"/>
                    <a:pt x="875" y="1823"/>
                  </a:cubicBezTo>
                  <a:close/>
                  <a:moveTo>
                    <a:pt x="878" y="1811"/>
                  </a:moveTo>
                  <a:lnTo>
                    <a:pt x="878" y="1811"/>
                  </a:lnTo>
                  <a:cubicBezTo>
                    <a:pt x="878" y="1809"/>
                    <a:pt x="879" y="1808"/>
                    <a:pt x="881" y="1808"/>
                  </a:cubicBezTo>
                  <a:cubicBezTo>
                    <a:pt x="882" y="1808"/>
                    <a:pt x="884" y="1809"/>
                    <a:pt x="884" y="1811"/>
                  </a:cubicBezTo>
                  <a:lnTo>
                    <a:pt x="884" y="1811"/>
                  </a:lnTo>
                  <a:cubicBezTo>
                    <a:pt x="884" y="1812"/>
                    <a:pt x="882" y="1814"/>
                    <a:pt x="881" y="1814"/>
                  </a:cubicBezTo>
                  <a:cubicBezTo>
                    <a:pt x="879" y="1814"/>
                    <a:pt x="878" y="1812"/>
                    <a:pt x="878" y="1811"/>
                  </a:cubicBezTo>
                  <a:close/>
                  <a:moveTo>
                    <a:pt x="880" y="1798"/>
                  </a:moveTo>
                  <a:lnTo>
                    <a:pt x="880" y="1798"/>
                  </a:lnTo>
                  <a:cubicBezTo>
                    <a:pt x="880" y="1797"/>
                    <a:pt x="881" y="1795"/>
                    <a:pt x="883" y="1795"/>
                  </a:cubicBezTo>
                  <a:cubicBezTo>
                    <a:pt x="885" y="1795"/>
                    <a:pt x="886" y="1797"/>
                    <a:pt x="886" y="1798"/>
                  </a:cubicBezTo>
                  <a:lnTo>
                    <a:pt x="886" y="1798"/>
                  </a:lnTo>
                  <a:cubicBezTo>
                    <a:pt x="886" y="1800"/>
                    <a:pt x="885" y="1802"/>
                    <a:pt x="883" y="1802"/>
                  </a:cubicBezTo>
                  <a:cubicBezTo>
                    <a:pt x="881" y="1802"/>
                    <a:pt x="880" y="1800"/>
                    <a:pt x="880" y="1798"/>
                  </a:cubicBezTo>
                  <a:close/>
                  <a:moveTo>
                    <a:pt x="882" y="1786"/>
                  </a:moveTo>
                  <a:lnTo>
                    <a:pt x="882" y="1786"/>
                  </a:lnTo>
                  <a:cubicBezTo>
                    <a:pt x="882" y="1784"/>
                    <a:pt x="884" y="1783"/>
                    <a:pt x="885" y="1783"/>
                  </a:cubicBezTo>
                  <a:cubicBezTo>
                    <a:pt x="887" y="1783"/>
                    <a:pt x="889" y="1784"/>
                    <a:pt x="889" y="1786"/>
                  </a:cubicBezTo>
                  <a:lnTo>
                    <a:pt x="889" y="1786"/>
                  </a:lnTo>
                  <a:cubicBezTo>
                    <a:pt x="889" y="1788"/>
                    <a:pt x="887" y="1789"/>
                    <a:pt x="885" y="1789"/>
                  </a:cubicBezTo>
                  <a:cubicBezTo>
                    <a:pt x="884" y="1789"/>
                    <a:pt x="882" y="1788"/>
                    <a:pt x="882" y="1786"/>
                  </a:cubicBezTo>
                  <a:close/>
                  <a:moveTo>
                    <a:pt x="885" y="1774"/>
                  </a:moveTo>
                  <a:lnTo>
                    <a:pt x="885" y="1774"/>
                  </a:lnTo>
                  <a:cubicBezTo>
                    <a:pt x="885" y="1772"/>
                    <a:pt x="886" y="1771"/>
                    <a:pt x="888" y="1771"/>
                  </a:cubicBezTo>
                  <a:cubicBezTo>
                    <a:pt x="890" y="1771"/>
                    <a:pt x="891" y="1772"/>
                    <a:pt x="891" y="1774"/>
                  </a:cubicBezTo>
                  <a:lnTo>
                    <a:pt x="891" y="1774"/>
                  </a:lnTo>
                  <a:cubicBezTo>
                    <a:pt x="891" y="1776"/>
                    <a:pt x="890" y="1777"/>
                    <a:pt x="888" y="1777"/>
                  </a:cubicBezTo>
                  <a:cubicBezTo>
                    <a:pt x="886" y="1777"/>
                    <a:pt x="885" y="1776"/>
                    <a:pt x="885" y="1774"/>
                  </a:cubicBezTo>
                  <a:close/>
                  <a:moveTo>
                    <a:pt x="887" y="1762"/>
                  </a:moveTo>
                  <a:lnTo>
                    <a:pt x="887" y="1762"/>
                  </a:lnTo>
                  <a:cubicBezTo>
                    <a:pt x="887" y="1760"/>
                    <a:pt x="889" y="1758"/>
                    <a:pt x="890" y="1758"/>
                  </a:cubicBezTo>
                  <a:cubicBezTo>
                    <a:pt x="892" y="1758"/>
                    <a:pt x="893" y="1760"/>
                    <a:pt x="893" y="1762"/>
                  </a:cubicBezTo>
                  <a:lnTo>
                    <a:pt x="893" y="1762"/>
                  </a:lnTo>
                  <a:cubicBezTo>
                    <a:pt x="893" y="1763"/>
                    <a:pt x="892" y="1765"/>
                    <a:pt x="890" y="1765"/>
                  </a:cubicBezTo>
                  <a:cubicBezTo>
                    <a:pt x="889" y="1765"/>
                    <a:pt x="887" y="1763"/>
                    <a:pt x="887" y="1762"/>
                  </a:cubicBezTo>
                  <a:close/>
                  <a:moveTo>
                    <a:pt x="889" y="1749"/>
                  </a:moveTo>
                  <a:lnTo>
                    <a:pt x="889" y="1749"/>
                  </a:lnTo>
                  <a:cubicBezTo>
                    <a:pt x="889" y="1748"/>
                    <a:pt x="891" y="1746"/>
                    <a:pt x="892" y="1746"/>
                  </a:cubicBezTo>
                  <a:cubicBezTo>
                    <a:pt x="894" y="1746"/>
                    <a:pt x="896" y="1748"/>
                    <a:pt x="896" y="1749"/>
                  </a:cubicBezTo>
                  <a:lnTo>
                    <a:pt x="896" y="1749"/>
                  </a:lnTo>
                  <a:cubicBezTo>
                    <a:pt x="896" y="1751"/>
                    <a:pt x="894" y="1752"/>
                    <a:pt x="892" y="1752"/>
                  </a:cubicBezTo>
                  <a:cubicBezTo>
                    <a:pt x="891" y="1752"/>
                    <a:pt x="889" y="1751"/>
                    <a:pt x="889" y="1749"/>
                  </a:cubicBezTo>
                  <a:close/>
                  <a:moveTo>
                    <a:pt x="891" y="1737"/>
                  </a:moveTo>
                  <a:lnTo>
                    <a:pt x="891" y="1737"/>
                  </a:lnTo>
                  <a:cubicBezTo>
                    <a:pt x="891" y="1735"/>
                    <a:pt x="893" y="1734"/>
                    <a:pt x="895" y="1734"/>
                  </a:cubicBezTo>
                  <a:cubicBezTo>
                    <a:pt x="896" y="1734"/>
                    <a:pt x="898" y="1735"/>
                    <a:pt x="898" y="1737"/>
                  </a:cubicBezTo>
                  <a:lnTo>
                    <a:pt x="898" y="1737"/>
                  </a:lnTo>
                  <a:cubicBezTo>
                    <a:pt x="898" y="1739"/>
                    <a:pt x="896" y="1740"/>
                    <a:pt x="895" y="1740"/>
                  </a:cubicBezTo>
                  <a:cubicBezTo>
                    <a:pt x="893" y="1740"/>
                    <a:pt x="891" y="1739"/>
                    <a:pt x="891" y="1737"/>
                  </a:cubicBezTo>
                  <a:close/>
                  <a:moveTo>
                    <a:pt x="894" y="1725"/>
                  </a:moveTo>
                  <a:lnTo>
                    <a:pt x="894" y="1725"/>
                  </a:lnTo>
                  <a:cubicBezTo>
                    <a:pt x="894" y="1723"/>
                    <a:pt x="895" y="1722"/>
                    <a:pt x="897" y="1722"/>
                  </a:cubicBezTo>
                  <a:cubicBezTo>
                    <a:pt x="898" y="1722"/>
                    <a:pt x="900" y="1723"/>
                    <a:pt x="900" y="1725"/>
                  </a:cubicBezTo>
                  <a:lnTo>
                    <a:pt x="900" y="1725"/>
                  </a:lnTo>
                  <a:cubicBezTo>
                    <a:pt x="900" y="1726"/>
                    <a:pt x="898" y="1728"/>
                    <a:pt x="897" y="1728"/>
                  </a:cubicBezTo>
                  <a:cubicBezTo>
                    <a:pt x="895" y="1728"/>
                    <a:pt x="894" y="1726"/>
                    <a:pt x="894" y="1725"/>
                  </a:cubicBezTo>
                  <a:close/>
                  <a:moveTo>
                    <a:pt x="896" y="1712"/>
                  </a:moveTo>
                  <a:lnTo>
                    <a:pt x="896" y="1712"/>
                  </a:lnTo>
                  <a:cubicBezTo>
                    <a:pt x="896" y="1711"/>
                    <a:pt x="897" y="1709"/>
                    <a:pt x="899" y="1709"/>
                  </a:cubicBezTo>
                  <a:cubicBezTo>
                    <a:pt x="901" y="1709"/>
                    <a:pt x="902" y="1711"/>
                    <a:pt x="902" y="1712"/>
                  </a:cubicBezTo>
                  <a:lnTo>
                    <a:pt x="902" y="1712"/>
                  </a:lnTo>
                  <a:cubicBezTo>
                    <a:pt x="902" y="1714"/>
                    <a:pt x="901" y="1715"/>
                    <a:pt x="899" y="1715"/>
                  </a:cubicBezTo>
                  <a:cubicBezTo>
                    <a:pt x="897" y="1715"/>
                    <a:pt x="896" y="1714"/>
                    <a:pt x="896" y="1712"/>
                  </a:cubicBezTo>
                  <a:close/>
                  <a:moveTo>
                    <a:pt x="898" y="1700"/>
                  </a:moveTo>
                  <a:lnTo>
                    <a:pt x="898" y="1700"/>
                  </a:lnTo>
                  <a:cubicBezTo>
                    <a:pt x="898" y="1698"/>
                    <a:pt x="899" y="1697"/>
                    <a:pt x="901" y="1697"/>
                  </a:cubicBezTo>
                  <a:cubicBezTo>
                    <a:pt x="903" y="1697"/>
                    <a:pt x="904" y="1698"/>
                    <a:pt x="904" y="1700"/>
                  </a:cubicBezTo>
                  <a:lnTo>
                    <a:pt x="904" y="1700"/>
                  </a:lnTo>
                  <a:cubicBezTo>
                    <a:pt x="904" y="1702"/>
                    <a:pt x="903" y="1703"/>
                    <a:pt x="901" y="1703"/>
                  </a:cubicBezTo>
                  <a:cubicBezTo>
                    <a:pt x="899" y="1703"/>
                    <a:pt x="898" y="1702"/>
                    <a:pt x="898" y="1700"/>
                  </a:cubicBezTo>
                  <a:close/>
                  <a:moveTo>
                    <a:pt x="900" y="1688"/>
                  </a:moveTo>
                  <a:lnTo>
                    <a:pt x="900" y="1688"/>
                  </a:lnTo>
                  <a:cubicBezTo>
                    <a:pt x="900" y="1686"/>
                    <a:pt x="901" y="1684"/>
                    <a:pt x="903" y="1684"/>
                  </a:cubicBezTo>
                  <a:cubicBezTo>
                    <a:pt x="904" y="1684"/>
                    <a:pt x="906" y="1686"/>
                    <a:pt x="906" y="1688"/>
                  </a:cubicBezTo>
                  <a:lnTo>
                    <a:pt x="906" y="1688"/>
                  </a:lnTo>
                  <a:cubicBezTo>
                    <a:pt x="906" y="1689"/>
                    <a:pt x="904" y="1691"/>
                    <a:pt x="903" y="1691"/>
                  </a:cubicBezTo>
                  <a:cubicBezTo>
                    <a:pt x="901" y="1691"/>
                    <a:pt x="900" y="1689"/>
                    <a:pt x="900" y="1688"/>
                  </a:cubicBezTo>
                  <a:close/>
                  <a:moveTo>
                    <a:pt x="902" y="1675"/>
                  </a:moveTo>
                  <a:lnTo>
                    <a:pt x="902" y="1675"/>
                  </a:lnTo>
                  <a:cubicBezTo>
                    <a:pt x="902" y="1674"/>
                    <a:pt x="903" y="1672"/>
                    <a:pt x="905" y="1672"/>
                  </a:cubicBezTo>
                  <a:cubicBezTo>
                    <a:pt x="906" y="1672"/>
                    <a:pt x="908" y="1674"/>
                    <a:pt x="908" y="1675"/>
                  </a:cubicBezTo>
                  <a:lnTo>
                    <a:pt x="908" y="1675"/>
                  </a:lnTo>
                  <a:cubicBezTo>
                    <a:pt x="908" y="1677"/>
                    <a:pt x="906" y="1678"/>
                    <a:pt x="905" y="1678"/>
                  </a:cubicBezTo>
                  <a:cubicBezTo>
                    <a:pt x="903" y="1678"/>
                    <a:pt x="902" y="1677"/>
                    <a:pt x="902" y="1675"/>
                  </a:cubicBezTo>
                  <a:close/>
                  <a:moveTo>
                    <a:pt x="903" y="1663"/>
                  </a:moveTo>
                  <a:lnTo>
                    <a:pt x="903" y="1663"/>
                  </a:lnTo>
                  <a:cubicBezTo>
                    <a:pt x="903" y="1661"/>
                    <a:pt x="905" y="1660"/>
                    <a:pt x="907" y="1660"/>
                  </a:cubicBezTo>
                  <a:cubicBezTo>
                    <a:pt x="908" y="1660"/>
                    <a:pt x="910" y="1661"/>
                    <a:pt x="910" y="1663"/>
                  </a:cubicBezTo>
                  <a:lnTo>
                    <a:pt x="910" y="1663"/>
                  </a:lnTo>
                  <a:cubicBezTo>
                    <a:pt x="910" y="1665"/>
                    <a:pt x="908" y="1666"/>
                    <a:pt x="907" y="1666"/>
                  </a:cubicBezTo>
                  <a:cubicBezTo>
                    <a:pt x="905" y="1666"/>
                    <a:pt x="903" y="1665"/>
                    <a:pt x="903" y="1663"/>
                  </a:cubicBezTo>
                  <a:close/>
                  <a:moveTo>
                    <a:pt x="905" y="1651"/>
                  </a:moveTo>
                  <a:lnTo>
                    <a:pt x="905" y="1651"/>
                  </a:lnTo>
                  <a:cubicBezTo>
                    <a:pt x="905" y="1649"/>
                    <a:pt x="907" y="1647"/>
                    <a:pt x="908" y="1647"/>
                  </a:cubicBezTo>
                  <a:cubicBezTo>
                    <a:pt x="910" y="1647"/>
                    <a:pt x="911" y="1649"/>
                    <a:pt x="911" y="1651"/>
                  </a:cubicBezTo>
                  <a:lnTo>
                    <a:pt x="911" y="1651"/>
                  </a:lnTo>
                  <a:cubicBezTo>
                    <a:pt x="911" y="1652"/>
                    <a:pt x="910" y="1654"/>
                    <a:pt x="908" y="1654"/>
                  </a:cubicBezTo>
                  <a:cubicBezTo>
                    <a:pt x="907" y="1654"/>
                    <a:pt x="905" y="1652"/>
                    <a:pt x="905" y="1651"/>
                  </a:cubicBezTo>
                  <a:close/>
                  <a:moveTo>
                    <a:pt x="907" y="1638"/>
                  </a:moveTo>
                  <a:lnTo>
                    <a:pt x="907" y="1638"/>
                  </a:lnTo>
                  <a:cubicBezTo>
                    <a:pt x="907" y="1636"/>
                    <a:pt x="908" y="1635"/>
                    <a:pt x="910" y="1635"/>
                  </a:cubicBezTo>
                  <a:cubicBezTo>
                    <a:pt x="912" y="1635"/>
                    <a:pt x="913" y="1636"/>
                    <a:pt x="913" y="1638"/>
                  </a:cubicBezTo>
                  <a:lnTo>
                    <a:pt x="913" y="1638"/>
                  </a:lnTo>
                  <a:cubicBezTo>
                    <a:pt x="913" y="1640"/>
                    <a:pt x="912" y="1641"/>
                    <a:pt x="910" y="1641"/>
                  </a:cubicBezTo>
                  <a:cubicBezTo>
                    <a:pt x="908" y="1641"/>
                    <a:pt x="907" y="1640"/>
                    <a:pt x="907" y="1638"/>
                  </a:cubicBezTo>
                  <a:close/>
                  <a:moveTo>
                    <a:pt x="909" y="1626"/>
                  </a:moveTo>
                  <a:lnTo>
                    <a:pt x="909" y="1626"/>
                  </a:lnTo>
                  <a:cubicBezTo>
                    <a:pt x="909" y="1624"/>
                    <a:pt x="910" y="1623"/>
                    <a:pt x="912" y="1623"/>
                  </a:cubicBezTo>
                  <a:cubicBezTo>
                    <a:pt x="913" y="1623"/>
                    <a:pt x="915" y="1624"/>
                    <a:pt x="915" y="1626"/>
                  </a:cubicBezTo>
                  <a:lnTo>
                    <a:pt x="915" y="1626"/>
                  </a:lnTo>
                  <a:cubicBezTo>
                    <a:pt x="915" y="1627"/>
                    <a:pt x="913" y="1629"/>
                    <a:pt x="912" y="1629"/>
                  </a:cubicBezTo>
                  <a:cubicBezTo>
                    <a:pt x="910" y="1629"/>
                    <a:pt x="909" y="1627"/>
                    <a:pt x="909" y="1626"/>
                  </a:cubicBezTo>
                  <a:close/>
                  <a:moveTo>
                    <a:pt x="910" y="1613"/>
                  </a:moveTo>
                  <a:lnTo>
                    <a:pt x="910" y="1613"/>
                  </a:lnTo>
                  <a:cubicBezTo>
                    <a:pt x="910" y="1612"/>
                    <a:pt x="912" y="1610"/>
                    <a:pt x="913" y="1610"/>
                  </a:cubicBezTo>
                  <a:cubicBezTo>
                    <a:pt x="915" y="1610"/>
                    <a:pt x="916" y="1612"/>
                    <a:pt x="916" y="1613"/>
                  </a:cubicBezTo>
                  <a:lnTo>
                    <a:pt x="916" y="1613"/>
                  </a:lnTo>
                  <a:cubicBezTo>
                    <a:pt x="916" y="1615"/>
                    <a:pt x="915" y="1616"/>
                    <a:pt x="913" y="1616"/>
                  </a:cubicBezTo>
                  <a:cubicBezTo>
                    <a:pt x="912" y="1616"/>
                    <a:pt x="910" y="1615"/>
                    <a:pt x="910" y="1613"/>
                  </a:cubicBezTo>
                  <a:close/>
                  <a:moveTo>
                    <a:pt x="912" y="1601"/>
                  </a:moveTo>
                  <a:lnTo>
                    <a:pt x="912" y="1601"/>
                  </a:lnTo>
                  <a:cubicBezTo>
                    <a:pt x="912" y="1599"/>
                    <a:pt x="913" y="1598"/>
                    <a:pt x="915" y="1598"/>
                  </a:cubicBezTo>
                  <a:cubicBezTo>
                    <a:pt x="917" y="1598"/>
                    <a:pt x="918" y="1599"/>
                    <a:pt x="918" y="1601"/>
                  </a:cubicBezTo>
                  <a:lnTo>
                    <a:pt x="918" y="1601"/>
                  </a:lnTo>
                  <a:cubicBezTo>
                    <a:pt x="918" y="1603"/>
                    <a:pt x="917" y="1604"/>
                    <a:pt x="915" y="1604"/>
                  </a:cubicBezTo>
                  <a:cubicBezTo>
                    <a:pt x="913" y="1604"/>
                    <a:pt x="912" y="1603"/>
                    <a:pt x="912" y="1601"/>
                  </a:cubicBezTo>
                  <a:close/>
                  <a:moveTo>
                    <a:pt x="913" y="1589"/>
                  </a:moveTo>
                  <a:lnTo>
                    <a:pt x="913" y="1589"/>
                  </a:lnTo>
                  <a:cubicBezTo>
                    <a:pt x="913" y="1587"/>
                    <a:pt x="915" y="1585"/>
                    <a:pt x="916" y="1585"/>
                  </a:cubicBezTo>
                  <a:cubicBezTo>
                    <a:pt x="918" y="1585"/>
                    <a:pt x="920" y="1587"/>
                    <a:pt x="920" y="1589"/>
                  </a:cubicBezTo>
                  <a:lnTo>
                    <a:pt x="920" y="1589"/>
                  </a:lnTo>
                  <a:cubicBezTo>
                    <a:pt x="920" y="1590"/>
                    <a:pt x="918" y="1592"/>
                    <a:pt x="916" y="1592"/>
                  </a:cubicBezTo>
                  <a:cubicBezTo>
                    <a:pt x="915" y="1592"/>
                    <a:pt x="913" y="1590"/>
                    <a:pt x="913" y="1589"/>
                  </a:cubicBezTo>
                  <a:close/>
                  <a:moveTo>
                    <a:pt x="915" y="1576"/>
                  </a:moveTo>
                  <a:lnTo>
                    <a:pt x="915" y="1576"/>
                  </a:lnTo>
                  <a:cubicBezTo>
                    <a:pt x="915" y="1574"/>
                    <a:pt x="916" y="1573"/>
                    <a:pt x="918" y="1573"/>
                  </a:cubicBezTo>
                  <a:cubicBezTo>
                    <a:pt x="919" y="1573"/>
                    <a:pt x="921" y="1574"/>
                    <a:pt x="921" y="1576"/>
                  </a:cubicBezTo>
                  <a:lnTo>
                    <a:pt x="921" y="1576"/>
                  </a:lnTo>
                  <a:cubicBezTo>
                    <a:pt x="921" y="1578"/>
                    <a:pt x="919" y="1579"/>
                    <a:pt x="918" y="1579"/>
                  </a:cubicBezTo>
                  <a:cubicBezTo>
                    <a:pt x="916" y="1579"/>
                    <a:pt x="915" y="1578"/>
                    <a:pt x="915" y="1576"/>
                  </a:cubicBezTo>
                  <a:close/>
                  <a:moveTo>
                    <a:pt x="916" y="1564"/>
                  </a:moveTo>
                  <a:lnTo>
                    <a:pt x="916" y="1564"/>
                  </a:lnTo>
                  <a:cubicBezTo>
                    <a:pt x="916" y="1562"/>
                    <a:pt x="917" y="1561"/>
                    <a:pt x="919" y="1561"/>
                  </a:cubicBezTo>
                  <a:cubicBezTo>
                    <a:pt x="921" y="1561"/>
                    <a:pt x="922" y="1562"/>
                    <a:pt x="922" y="1564"/>
                  </a:cubicBezTo>
                  <a:lnTo>
                    <a:pt x="922" y="1564"/>
                  </a:lnTo>
                  <a:cubicBezTo>
                    <a:pt x="922" y="1565"/>
                    <a:pt x="921" y="1567"/>
                    <a:pt x="919" y="1567"/>
                  </a:cubicBezTo>
                  <a:cubicBezTo>
                    <a:pt x="917" y="1567"/>
                    <a:pt x="916" y="1565"/>
                    <a:pt x="916" y="1564"/>
                  </a:cubicBezTo>
                  <a:close/>
                  <a:moveTo>
                    <a:pt x="917" y="1551"/>
                  </a:moveTo>
                  <a:lnTo>
                    <a:pt x="917" y="1551"/>
                  </a:lnTo>
                  <a:cubicBezTo>
                    <a:pt x="917" y="1549"/>
                    <a:pt x="919" y="1548"/>
                    <a:pt x="920" y="1548"/>
                  </a:cubicBezTo>
                  <a:cubicBezTo>
                    <a:pt x="922" y="1548"/>
                    <a:pt x="924" y="1549"/>
                    <a:pt x="924" y="1551"/>
                  </a:cubicBezTo>
                  <a:lnTo>
                    <a:pt x="924" y="1551"/>
                  </a:lnTo>
                  <a:cubicBezTo>
                    <a:pt x="924" y="1553"/>
                    <a:pt x="922" y="1554"/>
                    <a:pt x="920" y="1554"/>
                  </a:cubicBezTo>
                  <a:cubicBezTo>
                    <a:pt x="919" y="1554"/>
                    <a:pt x="917" y="1553"/>
                    <a:pt x="917" y="1551"/>
                  </a:cubicBezTo>
                  <a:close/>
                  <a:moveTo>
                    <a:pt x="919" y="1539"/>
                  </a:moveTo>
                  <a:lnTo>
                    <a:pt x="919" y="1539"/>
                  </a:lnTo>
                  <a:cubicBezTo>
                    <a:pt x="919" y="1537"/>
                    <a:pt x="920" y="1536"/>
                    <a:pt x="922" y="1536"/>
                  </a:cubicBezTo>
                  <a:cubicBezTo>
                    <a:pt x="924" y="1536"/>
                    <a:pt x="925" y="1537"/>
                    <a:pt x="925" y="1539"/>
                  </a:cubicBezTo>
                  <a:lnTo>
                    <a:pt x="925" y="1539"/>
                  </a:lnTo>
                  <a:cubicBezTo>
                    <a:pt x="925" y="1541"/>
                    <a:pt x="924" y="1542"/>
                    <a:pt x="922" y="1542"/>
                  </a:cubicBezTo>
                  <a:cubicBezTo>
                    <a:pt x="920" y="1542"/>
                    <a:pt x="919" y="1541"/>
                    <a:pt x="919" y="1539"/>
                  </a:cubicBezTo>
                  <a:close/>
                  <a:moveTo>
                    <a:pt x="920" y="1526"/>
                  </a:moveTo>
                  <a:lnTo>
                    <a:pt x="920" y="1526"/>
                  </a:lnTo>
                  <a:cubicBezTo>
                    <a:pt x="920" y="1525"/>
                    <a:pt x="921" y="1523"/>
                    <a:pt x="923" y="1523"/>
                  </a:cubicBezTo>
                  <a:cubicBezTo>
                    <a:pt x="925" y="1523"/>
                    <a:pt x="926" y="1525"/>
                    <a:pt x="926" y="1526"/>
                  </a:cubicBezTo>
                  <a:lnTo>
                    <a:pt x="926" y="1526"/>
                  </a:lnTo>
                  <a:cubicBezTo>
                    <a:pt x="926" y="1528"/>
                    <a:pt x="925" y="1529"/>
                    <a:pt x="923" y="1529"/>
                  </a:cubicBezTo>
                  <a:cubicBezTo>
                    <a:pt x="921" y="1529"/>
                    <a:pt x="920" y="1528"/>
                    <a:pt x="920" y="1526"/>
                  </a:cubicBezTo>
                  <a:close/>
                  <a:moveTo>
                    <a:pt x="921" y="1514"/>
                  </a:moveTo>
                  <a:lnTo>
                    <a:pt x="921" y="1514"/>
                  </a:lnTo>
                  <a:cubicBezTo>
                    <a:pt x="921" y="1512"/>
                    <a:pt x="922" y="1511"/>
                    <a:pt x="924" y="1511"/>
                  </a:cubicBezTo>
                  <a:cubicBezTo>
                    <a:pt x="926" y="1511"/>
                    <a:pt x="927" y="1512"/>
                    <a:pt x="927" y="1514"/>
                  </a:cubicBezTo>
                  <a:lnTo>
                    <a:pt x="927" y="1514"/>
                  </a:lnTo>
                  <a:cubicBezTo>
                    <a:pt x="927" y="1516"/>
                    <a:pt x="926" y="1517"/>
                    <a:pt x="924" y="1517"/>
                  </a:cubicBezTo>
                  <a:cubicBezTo>
                    <a:pt x="922" y="1517"/>
                    <a:pt x="921" y="1516"/>
                    <a:pt x="921" y="1514"/>
                  </a:cubicBezTo>
                  <a:close/>
                  <a:moveTo>
                    <a:pt x="922" y="1501"/>
                  </a:moveTo>
                  <a:lnTo>
                    <a:pt x="922" y="1501"/>
                  </a:lnTo>
                  <a:cubicBezTo>
                    <a:pt x="922" y="1500"/>
                    <a:pt x="923" y="1498"/>
                    <a:pt x="925" y="1498"/>
                  </a:cubicBezTo>
                  <a:cubicBezTo>
                    <a:pt x="927" y="1498"/>
                    <a:pt x="928" y="1500"/>
                    <a:pt x="928" y="1501"/>
                  </a:cubicBezTo>
                  <a:lnTo>
                    <a:pt x="928" y="1501"/>
                  </a:lnTo>
                  <a:cubicBezTo>
                    <a:pt x="928" y="1503"/>
                    <a:pt x="927" y="1505"/>
                    <a:pt x="925" y="1505"/>
                  </a:cubicBezTo>
                  <a:cubicBezTo>
                    <a:pt x="923" y="1505"/>
                    <a:pt x="922" y="1503"/>
                    <a:pt x="922" y="1501"/>
                  </a:cubicBezTo>
                  <a:close/>
                  <a:moveTo>
                    <a:pt x="923" y="1489"/>
                  </a:moveTo>
                  <a:lnTo>
                    <a:pt x="923" y="1489"/>
                  </a:lnTo>
                  <a:cubicBezTo>
                    <a:pt x="923" y="1487"/>
                    <a:pt x="925" y="1486"/>
                    <a:pt x="926" y="1486"/>
                  </a:cubicBezTo>
                  <a:cubicBezTo>
                    <a:pt x="928" y="1486"/>
                    <a:pt x="929" y="1487"/>
                    <a:pt x="929" y="1489"/>
                  </a:cubicBezTo>
                  <a:lnTo>
                    <a:pt x="929" y="1489"/>
                  </a:lnTo>
                  <a:cubicBezTo>
                    <a:pt x="929" y="1491"/>
                    <a:pt x="928" y="1492"/>
                    <a:pt x="926" y="1492"/>
                  </a:cubicBezTo>
                  <a:cubicBezTo>
                    <a:pt x="925" y="1492"/>
                    <a:pt x="923" y="1491"/>
                    <a:pt x="923" y="1489"/>
                  </a:cubicBezTo>
                  <a:close/>
                  <a:moveTo>
                    <a:pt x="924" y="1476"/>
                  </a:moveTo>
                  <a:lnTo>
                    <a:pt x="924" y="1476"/>
                  </a:lnTo>
                  <a:cubicBezTo>
                    <a:pt x="924" y="1475"/>
                    <a:pt x="926" y="1473"/>
                    <a:pt x="927" y="1473"/>
                  </a:cubicBezTo>
                  <a:cubicBezTo>
                    <a:pt x="929" y="1473"/>
                    <a:pt x="931" y="1475"/>
                    <a:pt x="931" y="1476"/>
                  </a:cubicBezTo>
                  <a:lnTo>
                    <a:pt x="931" y="1476"/>
                  </a:lnTo>
                  <a:cubicBezTo>
                    <a:pt x="931" y="1478"/>
                    <a:pt x="929" y="1480"/>
                    <a:pt x="927" y="1480"/>
                  </a:cubicBezTo>
                  <a:cubicBezTo>
                    <a:pt x="926" y="1480"/>
                    <a:pt x="924" y="1478"/>
                    <a:pt x="924" y="1476"/>
                  </a:cubicBezTo>
                  <a:close/>
                  <a:moveTo>
                    <a:pt x="925" y="1464"/>
                  </a:moveTo>
                  <a:lnTo>
                    <a:pt x="925" y="1464"/>
                  </a:lnTo>
                  <a:cubicBezTo>
                    <a:pt x="925" y="1462"/>
                    <a:pt x="927" y="1461"/>
                    <a:pt x="928" y="1461"/>
                  </a:cubicBezTo>
                  <a:cubicBezTo>
                    <a:pt x="930" y="1461"/>
                    <a:pt x="931" y="1462"/>
                    <a:pt x="931" y="1464"/>
                  </a:cubicBezTo>
                  <a:lnTo>
                    <a:pt x="931" y="1464"/>
                  </a:lnTo>
                  <a:cubicBezTo>
                    <a:pt x="931" y="1466"/>
                    <a:pt x="930" y="1467"/>
                    <a:pt x="928" y="1467"/>
                  </a:cubicBezTo>
                  <a:cubicBezTo>
                    <a:pt x="927" y="1467"/>
                    <a:pt x="925" y="1466"/>
                    <a:pt x="925" y="1464"/>
                  </a:cubicBezTo>
                  <a:close/>
                  <a:moveTo>
                    <a:pt x="926" y="1452"/>
                  </a:moveTo>
                  <a:lnTo>
                    <a:pt x="926" y="1452"/>
                  </a:lnTo>
                  <a:cubicBezTo>
                    <a:pt x="926" y="1450"/>
                    <a:pt x="927" y="1448"/>
                    <a:pt x="929" y="1448"/>
                  </a:cubicBezTo>
                  <a:cubicBezTo>
                    <a:pt x="931" y="1448"/>
                    <a:pt x="932" y="1450"/>
                    <a:pt x="932" y="1452"/>
                  </a:cubicBezTo>
                  <a:lnTo>
                    <a:pt x="932" y="1452"/>
                  </a:lnTo>
                  <a:cubicBezTo>
                    <a:pt x="932" y="1453"/>
                    <a:pt x="931" y="1455"/>
                    <a:pt x="929" y="1455"/>
                  </a:cubicBezTo>
                  <a:cubicBezTo>
                    <a:pt x="927" y="1455"/>
                    <a:pt x="926" y="1453"/>
                    <a:pt x="926" y="1452"/>
                  </a:cubicBezTo>
                  <a:close/>
                  <a:moveTo>
                    <a:pt x="927" y="1439"/>
                  </a:moveTo>
                  <a:lnTo>
                    <a:pt x="927" y="1439"/>
                  </a:lnTo>
                  <a:cubicBezTo>
                    <a:pt x="927" y="1437"/>
                    <a:pt x="928" y="1436"/>
                    <a:pt x="930" y="1436"/>
                  </a:cubicBezTo>
                  <a:cubicBezTo>
                    <a:pt x="932" y="1436"/>
                    <a:pt x="933" y="1437"/>
                    <a:pt x="933" y="1439"/>
                  </a:cubicBezTo>
                  <a:lnTo>
                    <a:pt x="933" y="1439"/>
                  </a:lnTo>
                  <a:cubicBezTo>
                    <a:pt x="933" y="1441"/>
                    <a:pt x="932" y="1442"/>
                    <a:pt x="930" y="1442"/>
                  </a:cubicBezTo>
                  <a:cubicBezTo>
                    <a:pt x="928" y="1442"/>
                    <a:pt x="927" y="1441"/>
                    <a:pt x="927" y="1439"/>
                  </a:cubicBezTo>
                  <a:close/>
                  <a:moveTo>
                    <a:pt x="928" y="1427"/>
                  </a:moveTo>
                  <a:lnTo>
                    <a:pt x="928" y="1427"/>
                  </a:lnTo>
                  <a:cubicBezTo>
                    <a:pt x="928" y="1425"/>
                    <a:pt x="929" y="1423"/>
                    <a:pt x="931" y="1423"/>
                  </a:cubicBezTo>
                  <a:cubicBezTo>
                    <a:pt x="933" y="1423"/>
                    <a:pt x="934" y="1425"/>
                    <a:pt x="934" y="1427"/>
                  </a:cubicBezTo>
                  <a:lnTo>
                    <a:pt x="934" y="1427"/>
                  </a:lnTo>
                  <a:cubicBezTo>
                    <a:pt x="934" y="1428"/>
                    <a:pt x="933" y="1430"/>
                    <a:pt x="931" y="1430"/>
                  </a:cubicBezTo>
                  <a:cubicBezTo>
                    <a:pt x="929" y="1430"/>
                    <a:pt x="928" y="1428"/>
                    <a:pt x="928" y="1427"/>
                  </a:cubicBezTo>
                  <a:close/>
                  <a:moveTo>
                    <a:pt x="929" y="1414"/>
                  </a:moveTo>
                  <a:lnTo>
                    <a:pt x="929" y="1414"/>
                  </a:lnTo>
                  <a:cubicBezTo>
                    <a:pt x="929" y="1412"/>
                    <a:pt x="930" y="1411"/>
                    <a:pt x="932" y="1411"/>
                  </a:cubicBezTo>
                  <a:cubicBezTo>
                    <a:pt x="933" y="1411"/>
                    <a:pt x="935" y="1412"/>
                    <a:pt x="935" y="1414"/>
                  </a:cubicBezTo>
                  <a:lnTo>
                    <a:pt x="935" y="1414"/>
                  </a:lnTo>
                  <a:cubicBezTo>
                    <a:pt x="935" y="1416"/>
                    <a:pt x="933" y="1417"/>
                    <a:pt x="932" y="1417"/>
                  </a:cubicBezTo>
                  <a:cubicBezTo>
                    <a:pt x="930" y="1417"/>
                    <a:pt x="929" y="1416"/>
                    <a:pt x="929" y="1414"/>
                  </a:cubicBezTo>
                  <a:close/>
                  <a:moveTo>
                    <a:pt x="929" y="1402"/>
                  </a:moveTo>
                  <a:lnTo>
                    <a:pt x="929" y="1402"/>
                  </a:lnTo>
                  <a:cubicBezTo>
                    <a:pt x="929" y="1400"/>
                    <a:pt x="931" y="1398"/>
                    <a:pt x="932" y="1398"/>
                  </a:cubicBezTo>
                  <a:cubicBezTo>
                    <a:pt x="934" y="1398"/>
                    <a:pt x="935" y="1400"/>
                    <a:pt x="935" y="1402"/>
                  </a:cubicBezTo>
                  <a:lnTo>
                    <a:pt x="935" y="1402"/>
                  </a:lnTo>
                  <a:cubicBezTo>
                    <a:pt x="935" y="1403"/>
                    <a:pt x="934" y="1405"/>
                    <a:pt x="932" y="1405"/>
                  </a:cubicBezTo>
                  <a:cubicBezTo>
                    <a:pt x="931" y="1405"/>
                    <a:pt x="929" y="1403"/>
                    <a:pt x="929" y="1402"/>
                  </a:cubicBezTo>
                  <a:close/>
                  <a:moveTo>
                    <a:pt x="930" y="1389"/>
                  </a:moveTo>
                  <a:lnTo>
                    <a:pt x="930" y="1389"/>
                  </a:lnTo>
                  <a:cubicBezTo>
                    <a:pt x="930" y="1387"/>
                    <a:pt x="931" y="1386"/>
                    <a:pt x="933" y="1386"/>
                  </a:cubicBezTo>
                  <a:cubicBezTo>
                    <a:pt x="935" y="1386"/>
                    <a:pt x="936" y="1387"/>
                    <a:pt x="936" y="1389"/>
                  </a:cubicBezTo>
                  <a:lnTo>
                    <a:pt x="936" y="1389"/>
                  </a:lnTo>
                  <a:cubicBezTo>
                    <a:pt x="936" y="1391"/>
                    <a:pt x="935" y="1392"/>
                    <a:pt x="933" y="1392"/>
                  </a:cubicBezTo>
                  <a:cubicBezTo>
                    <a:pt x="931" y="1392"/>
                    <a:pt x="930" y="1391"/>
                    <a:pt x="930" y="1389"/>
                  </a:cubicBezTo>
                  <a:close/>
                  <a:moveTo>
                    <a:pt x="930" y="1377"/>
                  </a:moveTo>
                  <a:lnTo>
                    <a:pt x="930" y="1377"/>
                  </a:lnTo>
                  <a:cubicBezTo>
                    <a:pt x="930" y="1375"/>
                    <a:pt x="932" y="1374"/>
                    <a:pt x="934" y="1374"/>
                  </a:cubicBezTo>
                  <a:cubicBezTo>
                    <a:pt x="935" y="1374"/>
                    <a:pt x="937" y="1375"/>
                    <a:pt x="937" y="1377"/>
                  </a:cubicBezTo>
                  <a:lnTo>
                    <a:pt x="937" y="1377"/>
                  </a:lnTo>
                  <a:cubicBezTo>
                    <a:pt x="937" y="1378"/>
                    <a:pt x="935" y="1380"/>
                    <a:pt x="934" y="1380"/>
                  </a:cubicBezTo>
                  <a:cubicBezTo>
                    <a:pt x="932" y="1380"/>
                    <a:pt x="930" y="1378"/>
                    <a:pt x="930" y="1377"/>
                  </a:cubicBezTo>
                  <a:close/>
                  <a:moveTo>
                    <a:pt x="931" y="1364"/>
                  </a:moveTo>
                  <a:lnTo>
                    <a:pt x="931" y="1364"/>
                  </a:lnTo>
                  <a:cubicBezTo>
                    <a:pt x="931" y="1362"/>
                    <a:pt x="932" y="1361"/>
                    <a:pt x="934" y="1361"/>
                  </a:cubicBezTo>
                  <a:cubicBezTo>
                    <a:pt x="936" y="1361"/>
                    <a:pt x="937" y="1362"/>
                    <a:pt x="937" y="1364"/>
                  </a:cubicBezTo>
                  <a:lnTo>
                    <a:pt x="937" y="1364"/>
                  </a:lnTo>
                  <a:cubicBezTo>
                    <a:pt x="937" y="1366"/>
                    <a:pt x="936" y="1367"/>
                    <a:pt x="934" y="1367"/>
                  </a:cubicBezTo>
                  <a:cubicBezTo>
                    <a:pt x="932" y="1367"/>
                    <a:pt x="931" y="1366"/>
                    <a:pt x="931" y="1364"/>
                  </a:cubicBezTo>
                  <a:close/>
                  <a:moveTo>
                    <a:pt x="932" y="1352"/>
                  </a:moveTo>
                  <a:lnTo>
                    <a:pt x="932" y="1352"/>
                  </a:lnTo>
                  <a:cubicBezTo>
                    <a:pt x="932" y="1350"/>
                    <a:pt x="933" y="1349"/>
                    <a:pt x="935" y="1349"/>
                  </a:cubicBezTo>
                  <a:cubicBezTo>
                    <a:pt x="936" y="1349"/>
                    <a:pt x="938" y="1350"/>
                    <a:pt x="938" y="1352"/>
                  </a:cubicBezTo>
                  <a:lnTo>
                    <a:pt x="938" y="1352"/>
                  </a:lnTo>
                  <a:cubicBezTo>
                    <a:pt x="938" y="1353"/>
                    <a:pt x="936" y="1355"/>
                    <a:pt x="935" y="1355"/>
                  </a:cubicBezTo>
                  <a:cubicBezTo>
                    <a:pt x="933" y="1355"/>
                    <a:pt x="932" y="1353"/>
                    <a:pt x="932" y="1352"/>
                  </a:cubicBezTo>
                  <a:close/>
                  <a:moveTo>
                    <a:pt x="932" y="1339"/>
                  </a:moveTo>
                  <a:lnTo>
                    <a:pt x="932" y="1339"/>
                  </a:lnTo>
                  <a:cubicBezTo>
                    <a:pt x="932" y="1337"/>
                    <a:pt x="933" y="1336"/>
                    <a:pt x="935" y="1336"/>
                  </a:cubicBezTo>
                  <a:cubicBezTo>
                    <a:pt x="937" y="1336"/>
                    <a:pt x="938" y="1337"/>
                    <a:pt x="938" y="1339"/>
                  </a:cubicBezTo>
                  <a:lnTo>
                    <a:pt x="938" y="1339"/>
                  </a:lnTo>
                  <a:cubicBezTo>
                    <a:pt x="938" y="1341"/>
                    <a:pt x="937" y="1342"/>
                    <a:pt x="935" y="1342"/>
                  </a:cubicBezTo>
                  <a:cubicBezTo>
                    <a:pt x="933" y="1342"/>
                    <a:pt x="932" y="1341"/>
                    <a:pt x="932" y="1339"/>
                  </a:cubicBezTo>
                  <a:close/>
                  <a:moveTo>
                    <a:pt x="932" y="1327"/>
                  </a:moveTo>
                  <a:lnTo>
                    <a:pt x="932" y="1327"/>
                  </a:lnTo>
                  <a:cubicBezTo>
                    <a:pt x="932" y="1325"/>
                    <a:pt x="934" y="1324"/>
                    <a:pt x="935" y="1324"/>
                  </a:cubicBezTo>
                  <a:cubicBezTo>
                    <a:pt x="937" y="1324"/>
                    <a:pt x="939" y="1325"/>
                    <a:pt x="939" y="1327"/>
                  </a:cubicBezTo>
                  <a:lnTo>
                    <a:pt x="939" y="1327"/>
                  </a:lnTo>
                  <a:cubicBezTo>
                    <a:pt x="939" y="1328"/>
                    <a:pt x="937" y="1330"/>
                    <a:pt x="935" y="1330"/>
                  </a:cubicBezTo>
                  <a:cubicBezTo>
                    <a:pt x="934" y="1330"/>
                    <a:pt x="932" y="1328"/>
                    <a:pt x="932" y="1327"/>
                  </a:cubicBezTo>
                  <a:close/>
                  <a:moveTo>
                    <a:pt x="933" y="1314"/>
                  </a:moveTo>
                  <a:lnTo>
                    <a:pt x="933" y="1314"/>
                  </a:lnTo>
                  <a:cubicBezTo>
                    <a:pt x="933" y="1312"/>
                    <a:pt x="934" y="1311"/>
                    <a:pt x="936" y="1311"/>
                  </a:cubicBezTo>
                  <a:cubicBezTo>
                    <a:pt x="938" y="1311"/>
                    <a:pt x="939" y="1312"/>
                    <a:pt x="939" y="1314"/>
                  </a:cubicBezTo>
                  <a:lnTo>
                    <a:pt x="939" y="1314"/>
                  </a:lnTo>
                  <a:cubicBezTo>
                    <a:pt x="939" y="1316"/>
                    <a:pt x="938" y="1317"/>
                    <a:pt x="936" y="1317"/>
                  </a:cubicBezTo>
                  <a:cubicBezTo>
                    <a:pt x="934" y="1317"/>
                    <a:pt x="933" y="1316"/>
                    <a:pt x="933" y="1314"/>
                  </a:cubicBezTo>
                  <a:close/>
                  <a:moveTo>
                    <a:pt x="933" y="1302"/>
                  </a:moveTo>
                  <a:lnTo>
                    <a:pt x="933" y="1302"/>
                  </a:lnTo>
                  <a:cubicBezTo>
                    <a:pt x="933" y="1300"/>
                    <a:pt x="935" y="1299"/>
                    <a:pt x="936" y="1299"/>
                  </a:cubicBezTo>
                  <a:cubicBezTo>
                    <a:pt x="938" y="1299"/>
                    <a:pt x="939" y="1300"/>
                    <a:pt x="939" y="1302"/>
                  </a:cubicBezTo>
                  <a:lnTo>
                    <a:pt x="939" y="1302"/>
                  </a:lnTo>
                  <a:cubicBezTo>
                    <a:pt x="939" y="1303"/>
                    <a:pt x="938" y="1305"/>
                    <a:pt x="936" y="1305"/>
                  </a:cubicBezTo>
                  <a:cubicBezTo>
                    <a:pt x="935" y="1305"/>
                    <a:pt x="933" y="1303"/>
                    <a:pt x="933" y="1302"/>
                  </a:cubicBezTo>
                  <a:close/>
                  <a:moveTo>
                    <a:pt x="933" y="1289"/>
                  </a:moveTo>
                  <a:lnTo>
                    <a:pt x="933" y="1289"/>
                  </a:lnTo>
                  <a:cubicBezTo>
                    <a:pt x="933" y="1287"/>
                    <a:pt x="935" y="1286"/>
                    <a:pt x="937" y="1286"/>
                  </a:cubicBezTo>
                  <a:cubicBezTo>
                    <a:pt x="938" y="1286"/>
                    <a:pt x="940" y="1287"/>
                    <a:pt x="940" y="1289"/>
                  </a:cubicBezTo>
                  <a:lnTo>
                    <a:pt x="940" y="1289"/>
                  </a:lnTo>
                  <a:cubicBezTo>
                    <a:pt x="940" y="1291"/>
                    <a:pt x="938" y="1292"/>
                    <a:pt x="937" y="1292"/>
                  </a:cubicBezTo>
                  <a:cubicBezTo>
                    <a:pt x="935" y="1292"/>
                    <a:pt x="933" y="1291"/>
                    <a:pt x="933" y="1289"/>
                  </a:cubicBezTo>
                  <a:close/>
                  <a:moveTo>
                    <a:pt x="934" y="1277"/>
                  </a:moveTo>
                  <a:lnTo>
                    <a:pt x="934" y="1277"/>
                  </a:lnTo>
                  <a:cubicBezTo>
                    <a:pt x="934" y="1275"/>
                    <a:pt x="935" y="1274"/>
                    <a:pt x="937" y="1274"/>
                  </a:cubicBezTo>
                  <a:cubicBezTo>
                    <a:pt x="938" y="1274"/>
                    <a:pt x="940" y="1275"/>
                    <a:pt x="940" y="1277"/>
                  </a:cubicBezTo>
                  <a:lnTo>
                    <a:pt x="940" y="1277"/>
                  </a:lnTo>
                  <a:cubicBezTo>
                    <a:pt x="940" y="1278"/>
                    <a:pt x="938" y="1280"/>
                    <a:pt x="937" y="1280"/>
                  </a:cubicBezTo>
                  <a:cubicBezTo>
                    <a:pt x="935" y="1280"/>
                    <a:pt x="934" y="1278"/>
                    <a:pt x="934" y="1277"/>
                  </a:cubicBezTo>
                  <a:close/>
                  <a:moveTo>
                    <a:pt x="934" y="1264"/>
                  </a:moveTo>
                  <a:lnTo>
                    <a:pt x="934" y="1264"/>
                  </a:lnTo>
                  <a:cubicBezTo>
                    <a:pt x="934" y="1262"/>
                    <a:pt x="935" y="1261"/>
                    <a:pt x="937" y="1261"/>
                  </a:cubicBezTo>
                  <a:cubicBezTo>
                    <a:pt x="939" y="1261"/>
                    <a:pt x="940" y="1262"/>
                    <a:pt x="940" y="1264"/>
                  </a:cubicBezTo>
                  <a:lnTo>
                    <a:pt x="940" y="1264"/>
                  </a:lnTo>
                  <a:cubicBezTo>
                    <a:pt x="940" y="1266"/>
                    <a:pt x="939" y="1267"/>
                    <a:pt x="937" y="1267"/>
                  </a:cubicBezTo>
                  <a:cubicBezTo>
                    <a:pt x="935" y="1267"/>
                    <a:pt x="934" y="1266"/>
                    <a:pt x="934" y="1264"/>
                  </a:cubicBezTo>
                  <a:close/>
                  <a:moveTo>
                    <a:pt x="934" y="1252"/>
                  </a:moveTo>
                  <a:lnTo>
                    <a:pt x="934" y="1252"/>
                  </a:lnTo>
                  <a:cubicBezTo>
                    <a:pt x="934" y="1250"/>
                    <a:pt x="935" y="1249"/>
                    <a:pt x="937" y="1249"/>
                  </a:cubicBezTo>
                  <a:cubicBezTo>
                    <a:pt x="939" y="1249"/>
                    <a:pt x="940" y="1250"/>
                    <a:pt x="940" y="1252"/>
                  </a:cubicBezTo>
                  <a:lnTo>
                    <a:pt x="940" y="1252"/>
                  </a:lnTo>
                  <a:cubicBezTo>
                    <a:pt x="940" y="1253"/>
                    <a:pt x="939" y="1255"/>
                    <a:pt x="937" y="1255"/>
                  </a:cubicBezTo>
                  <a:cubicBezTo>
                    <a:pt x="935" y="1255"/>
                    <a:pt x="934" y="1253"/>
                    <a:pt x="934" y="1252"/>
                  </a:cubicBezTo>
                  <a:close/>
                  <a:moveTo>
                    <a:pt x="934" y="1239"/>
                  </a:moveTo>
                  <a:lnTo>
                    <a:pt x="934" y="1239"/>
                  </a:lnTo>
                  <a:cubicBezTo>
                    <a:pt x="934" y="1237"/>
                    <a:pt x="935" y="1236"/>
                    <a:pt x="937" y="1236"/>
                  </a:cubicBezTo>
                  <a:cubicBezTo>
                    <a:pt x="939" y="1236"/>
                    <a:pt x="940" y="1237"/>
                    <a:pt x="940" y="1239"/>
                  </a:cubicBezTo>
                  <a:lnTo>
                    <a:pt x="940" y="1239"/>
                  </a:lnTo>
                  <a:cubicBezTo>
                    <a:pt x="940" y="1241"/>
                    <a:pt x="939" y="1242"/>
                    <a:pt x="937" y="1242"/>
                  </a:cubicBezTo>
                  <a:cubicBezTo>
                    <a:pt x="935" y="1242"/>
                    <a:pt x="934" y="1241"/>
                    <a:pt x="934" y="1239"/>
                  </a:cubicBezTo>
                  <a:close/>
                  <a:moveTo>
                    <a:pt x="934" y="1227"/>
                  </a:moveTo>
                  <a:lnTo>
                    <a:pt x="934" y="1227"/>
                  </a:lnTo>
                  <a:cubicBezTo>
                    <a:pt x="934" y="1225"/>
                    <a:pt x="935" y="1223"/>
                    <a:pt x="937" y="1223"/>
                  </a:cubicBezTo>
                  <a:cubicBezTo>
                    <a:pt x="939" y="1223"/>
                    <a:pt x="940" y="1225"/>
                    <a:pt x="940" y="1227"/>
                  </a:cubicBezTo>
                  <a:lnTo>
                    <a:pt x="940" y="1227"/>
                  </a:lnTo>
                  <a:cubicBezTo>
                    <a:pt x="940" y="1228"/>
                    <a:pt x="939" y="1230"/>
                    <a:pt x="937" y="1230"/>
                  </a:cubicBezTo>
                  <a:cubicBezTo>
                    <a:pt x="935" y="1230"/>
                    <a:pt x="934" y="1228"/>
                    <a:pt x="934" y="1227"/>
                  </a:cubicBezTo>
                  <a:close/>
                  <a:moveTo>
                    <a:pt x="934" y="1215"/>
                  </a:moveTo>
                  <a:lnTo>
                    <a:pt x="934" y="1215"/>
                  </a:lnTo>
                  <a:cubicBezTo>
                    <a:pt x="934" y="1213"/>
                    <a:pt x="935" y="1212"/>
                    <a:pt x="936" y="1211"/>
                  </a:cubicBezTo>
                  <a:cubicBezTo>
                    <a:pt x="938" y="1211"/>
                    <a:pt x="940" y="1212"/>
                    <a:pt x="940" y="1213"/>
                  </a:cubicBezTo>
                  <a:lnTo>
                    <a:pt x="940" y="1213"/>
                  </a:lnTo>
                  <a:cubicBezTo>
                    <a:pt x="941" y="1215"/>
                    <a:pt x="940" y="1217"/>
                    <a:pt x="938" y="1217"/>
                  </a:cubicBezTo>
                  <a:cubicBezTo>
                    <a:pt x="936" y="1218"/>
                    <a:pt x="935" y="1217"/>
                    <a:pt x="934" y="1215"/>
                  </a:cubicBezTo>
                  <a:close/>
                  <a:moveTo>
                    <a:pt x="934" y="1202"/>
                  </a:moveTo>
                  <a:lnTo>
                    <a:pt x="934" y="1202"/>
                  </a:lnTo>
                  <a:cubicBezTo>
                    <a:pt x="933" y="1201"/>
                    <a:pt x="934" y="1199"/>
                    <a:pt x="936" y="1199"/>
                  </a:cubicBezTo>
                  <a:cubicBezTo>
                    <a:pt x="938" y="1198"/>
                    <a:pt x="939" y="1199"/>
                    <a:pt x="940" y="1201"/>
                  </a:cubicBezTo>
                  <a:lnTo>
                    <a:pt x="940" y="1201"/>
                  </a:lnTo>
                  <a:cubicBezTo>
                    <a:pt x="940" y="1202"/>
                    <a:pt x="939" y="1204"/>
                    <a:pt x="938" y="1205"/>
                  </a:cubicBezTo>
                  <a:cubicBezTo>
                    <a:pt x="936" y="1205"/>
                    <a:pt x="934" y="1204"/>
                    <a:pt x="934" y="1202"/>
                  </a:cubicBezTo>
                  <a:close/>
                  <a:moveTo>
                    <a:pt x="934" y="1190"/>
                  </a:moveTo>
                  <a:lnTo>
                    <a:pt x="934" y="1190"/>
                  </a:lnTo>
                  <a:cubicBezTo>
                    <a:pt x="933" y="1188"/>
                    <a:pt x="934" y="1187"/>
                    <a:pt x="936" y="1186"/>
                  </a:cubicBezTo>
                  <a:cubicBezTo>
                    <a:pt x="938" y="1186"/>
                    <a:pt x="939" y="1187"/>
                    <a:pt x="940" y="1188"/>
                  </a:cubicBezTo>
                  <a:lnTo>
                    <a:pt x="940" y="1188"/>
                  </a:lnTo>
                  <a:cubicBezTo>
                    <a:pt x="940" y="1190"/>
                    <a:pt x="939" y="1192"/>
                    <a:pt x="938" y="1192"/>
                  </a:cubicBezTo>
                  <a:cubicBezTo>
                    <a:pt x="936" y="1193"/>
                    <a:pt x="934" y="1192"/>
                    <a:pt x="934" y="1190"/>
                  </a:cubicBezTo>
                  <a:close/>
                  <a:moveTo>
                    <a:pt x="934" y="1177"/>
                  </a:moveTo>
                  <a:lnTo>
                    <a:pt x="934" y="1177"/>
                  </a:lnTo>
                  <a:cubicBezTo>
                    <a:pt x="933" y="1176"/>
                    <a:pt x="934" y="1174"/>
                    <a:pt x="936" y="1174"/>
                  </a:cubicBezTo>
                  <a:cubicBezTo>
                    <a:pt x="938" y="1173"/>
                    <a:pt x="939" y="1174"/>
                    <a:pt x="940" y="1176"/>
                  </a:cubicBezTo>
                  <a:lnTo>
                    <a:pt x="940" y="1176"/>
                  </a:lnTo>
                  <a:cubicBezTo>
                    <a:pt x="940" y="1177"/>
                    <a:pt x="939" y="1179"/>
                    <a:pt x="938" y="1180"/>
                  </a:cubicBezTo>
                  <a:cubicBezTo>
                    <a:pt x="936" y="1180"/>
                    <a:pt x="934" y="1179"/>
                    <a:pt x="934" y="1177"/>
                  </a:cubicBezTo>
                  <a:close/>
                  <a:moveTo>
                    <a:pt x="934" y="1165"/>
                  </a:moveTo>
                  <a:lnTo>
                    <a:pt x="934" y="1165"/>
                  </a:lnTo>
                  <a:cubicBezTo>
                    <a:pt x="933" y="1163"/>
                    <a:pt x="934" y="1162"/>
                    <a:pt x="936" y="1161"/>
                  </a:cubicBezTo>
                  <a:cubicBezTo>
                    <a:pt x="937" y="1161"/>
                    <a:pt x="939" y="1162"/>
                    <a:pt x="940" y="1163"/>
                  </a:cubicBezTo>
                  <a:lnTo>
                    <a:pt x="940" y="1163"/>
                  </a:lnTo>
                  <a:cubicBezTo>
                    <a:pt x="940" y="1165"/>
                    <a:pt x="939" y="1167"/>
                    <a:pt x="937" y="1167"/>
                  </a:cubicBezTo>
                  <a:cubicBezTo>
                    <a:pt x="936" y="1168"/>
                    <a:pt x="934" y="1167"/>
                    <a:pt x="934" y="1165"/>
                  </a:cubicBezTo>
                  <a:close/>
                  <a:moveTo>
                    <a:pt x="933" y="1152"/>
                  </a:moveTo>
                  <a:lnTo>
                    <a:pt x="933" y="1152"/>
                  </a:lnTo>
                  <a:cubicBezTo>
                    <a:pt x="933" y="1151"/>
                    <a:pt x="934" y="1149"/>
                    <a:pt x="935" y="1149"/>
                  </a:cubicBezTo>
                  <a:cubicBezTo>
                    <a:pt x="937" y="1148"/>
                    <a:pt x="939" y="1149"/>
                    <a:pt x="939" y="1151"/>
                  </a:cubicBezTo>
                  <a:lnTo>
                    <a:pt x="939" y="1151"/>
                  </a:lnTo>
                  <a:cubicBezTo>
                    <a:pt x="940" y="1152"/>
                    <a:pt x="939" y="1154"/>
                    <a:pt x="937" y="1155"/>
                  </a:cubicBezTo>
                  <a:cubicBezTo>
                    <a:pt x="935" y="1155"/>
                    <a:pt x="934" y="1154"/>
                    <a:pt x="933" y="1152"/>
                  </a:cubicBezTo>
                  <a:close/>
                  <a:moveTo>
                    <a:pt x="933" y="1140"/>
                  </a:moveTo>
                  <a:lnTo>
                    <a:pt x="933" y="1140"/>
                  </a:lnTo>
                  <a:cubicBezTo>
                    <a:pt x="932" y="1138"/>
                    <a:pt x="933" y="1137"/>
                    <a:pt x="935" y="1136"/>
                  </a:cubicBezTo>
                  <a:cubicBezTo>
                    <a:pt x="937" y="1136"/>
                    <a:pt x="938" y="1137"/>
                    <a:pt x="939" y="1138"/>
                  </a:cubicBezTo>
                  <a:lnTo>
                    <a:pt x="939" y="1138"/>
                  </a:lnTo>
                  <a:cubicBezTo>
                    <a:pt x="939" y="1140"/>
                    <a:pt x="938" y="1142"/>
                    <a:pt x="937" y="1142"/>
                  </a:cubicBezTo>
                  <a:cubicBezTo>
                    <a:pt x="935" y="1143"/>
                    <a:pt x="933" y="1142"/>
                    <a:pt x="933" y="1140"/>
                  </a:cubicBezTo>
                  <a:close/>
                  <a:moveTo>
                    <a:pt x="933" y="1127"/>
                  </a:moveTo>
                  <a:lnTo>
                    <a:pt x="933" y="1127"/>
                  </a:lnTo>
                  <a:cubicBezTo>
                    <a:pt x="932" y="1126"/>
                    <a:pt x="933" y="1124"/>
                    <a:pt x="935" y="1124"/>
                  </a:cubicBezTo>
                  <a:cubicBezTo>
                    <a:pt x="936" y="1123"/>
                    <a:pt x="938" y="1124"/>
                    <a:pt x="939" y="1126"/>
                  </a:cubicBezTo>
                  <a:lnTo>
                    <a:pt x="939" y="1126"/>
                  </a:lnTo>
                  <a:cubicBezTo>
                    <a:pt x="939" y="1127"/>
                    <a:pt x="938" y="1129"/>
                    <a:pt x="936" y="1130"/>
                  </a:cubicBezTo>
                  <a:cubicBezTo>
                    <a:pt x="935" y="1130"/>
                    <a:pt x="933" y="1129"/>
                    <a:pt x="933" y="1127"/>
                  </a:cubicBezTo>
                  <a:close/>
                  <a:moveTo>
                    <a:pt x="932" y="1115"/>
                  </a:moveTo>
                  <a:lnTo>
                    <a:pt x="932" y="1115"/>
                  </a:lnTo>
                  <a:cubicBezTo>
                    <a:pt x="932" y="1113"/>
                    <a:pt x="933" y="1112"/>
                    <a:pt x="934" y="1111"/>
                  </a:cubicBezTo>
                  <a:cubicBezTo>
                    <a:pt x="936" y="1111"/>
                    <a:pt x="938" y="1112"/>
                    <a:pt x="938" y="1113"/>
                  </a:cubicBezTo>
                  <a:lnTo>
                    <a:pt x="938" y="1113"/>
                  </a:lnTo>
                  <a:cubicBezTo>
                    <a:pt x="939" y="1115"/>
                    <a:pt x="938" y="1117"/>
                    <a:pt x="936" y="1117"/>
                  </a:cubicBezTo>
                  <a:cubicBezTo>
                    <a:pt x="934" y="1118"/>
                    <a:pt x="933" y="1117"/>
                    <a:pt x="932" y="1115"/>
                  </a:cubicBezTo>
                  <a:close/>
                  <a:moveTo>
                    <a:pt x="932" y="1102"/>
                  </a:moveTo>
                  <a:lnTo>
                    <a:pt x="932" y="1102"/>
                  </a:lnTo>
                  <a:cubicBezTo>
                    <a:pt x="931" y="1101"/>
                    <a:pt x="932" y="1099"/>
                    <a:pt x="934" y="1099"/>
                  </a:cubicBezTo>
                  <a:cubicBezTo>
                    <a:pt x="936" y="1098"/>
                    <a:pt x="937" y="1099"/>
                    <a:pt x="938" y="1101"/>
                  </a:cubicBezTo>
                  <a:lnTo>
                    <a:pt x="938" y="1101"/>
                  </a:lnTo>
                  <a:cubicBezTo>
                    <a:pt x="938" y="1102"/>
                    <a:pt x="937" y="1104"/>
                    <a:pt x="936" y="1105"/>
                  </a:cubicBezTo>
                  <a:cubicBezTo>
                    <a:pt x="934" y="1105"/>
                    <a:pt x="932" y="1104"/>
                    <a:pt x="932" y="1102"/>
                  </a:cubicBezTo>
                  <a:close/>
                  <a:moveTo>
                    <a:pt x="931" y="1090"/>
                  </a:moveTo>
                  <a:lnTo>
                    <a:pt x="931" y="1090"/>
                  </a:lnTo>
                  <a:cubicBezTo>
                    <a:pt x="931" y="1088"/>
                    <a:pt x="932" y="1087"/>
                    <a:pt x="933" y="1086"/>
                  </a:cubicBezTo>
                  <a:cubicBezTo>
                    <a:pt x="935" y="1086"/>
                    <a:pt x="937" y="1087"/>
                    <a:pt x="937" y="1088"/>
                  </a:cubicBezTo>
                  <a:lnTo>
                    <a:pt x="937" y="1088"/>
                  </a:lnTo>
                  <a:cubicBezTo>
                    <a:pt x="938" y="1090"/>
                    <a:pt x="937" y="1092"/>
                    <a:pt x="935" y="1092"/>
                  </a:cubicBezTo>
                  <a:cubicBezTo>
                    <a:pt x="933" y="1093"/>
                    <a:pt x="932" y="1092"/>
                    <a:pt x="931" y="1090"/>
                  </a:cubicBezTo>
                  <a:close/>
                  <a:moveTo>
                    <a:pt x="931" y="1077"/>
                  </a:moveTo>
                  <a:lnTo>
                    <a:pt x="931" y="1077"/>
                  </a:lnTo>
                  <a:cubicBezTo>
                    <a:pt x="930" y="1076"/>
                    <a:pt x="931" y="1074"/>
                    <a:pt x="933" y="1074"/>
                  </a:cubicBezTo>
                  <a:cubicBezTo>
                    <a:pt x="934" y="1073"/>
                    <a:pt x="936" y="1074"/>
                    <a:pt x="937" y="1076"/>
                  </a:cubicBezTo>
                  <a:lnTo>
                    <a:pt x="937" y="1076"/>
                  </a:lnTo>
                  <a:cubicBezTo>
                    <a:pt x="937" y="1077"/>
                    <a:pt x="936" y="1079"/>
                    <a:pt x="934" y="1080"/>
                  </a:cubicBezTo>
                  <a:cubicBezTo>
                    <a:pt x="933" y="1080"/>
                    <a:pt x="931" y="1079"/>
                    <a:pt x="931" y="1077"/>
                  </a:cubicBezTo>
                  <a:close/>
                  <a:moveTo>
                    <a:pt x="930" y="1065"/>
                  </a:moveTo>
                  <a:lnTo>
                    <a:pt x="930" y="1065"/>
                  </a:lnTo>
                  <a:cubicBezTo>
                    <a:pt x="930" y="1063"/>
                    <a:pt x="930" y="1062"/>
                    <a:pt x="932" y="1061"/>
                  </a:cubicBezTo>
                  <a:cubicBezTo>
                    <a:pt x="934" y="1061"/>
                    <a:pt x="936" y="1062"/>
                    <a:pt x="936" y="1063"/>
                  </a:cubicBezTo>
                  <a:lnTo>
                    <a:pt x="936" y="1063"/>
                  </a:lnTo>
                  <a:cubicBezTo>
                    <a:pt x="936" y="1065"/>
                    <a:pt x="936" y="1067"/>
                    <a:pt x="934" y="1067"/>
                  </a:cubicBezTo>
                  <a:cubicBezTo>
                    <a:pt x="932" y="1068"/>
                    <a:pt x="930" y="1067"/>
                    <a:pt x="930" y="1065"/>
                  </a:cubicBezTo>
                  <a:close/>
                  <a:moveTo>
                    <a:pt x="929" y="1052"/>
                  </a:moveTo>
                  <a:lnTo>
                    <a:pt x="929" y="1052"/>
                  </a:lnTo>
                  <a:cubicBezTo>
                    <a:pt x="929" y="1051"/>
                    <a:pt x="930" y="1049"/>
                    <a:pt x="932" y="1049"/>
                  </a:cubicBezTo>
                  <a:cubicBezTo>
                    <a:pt x="933" y="1048"/>
                    <a:pt x="935" y="1049"/>
                    <a:pt x="935" y="1051"/>
                  </a:cubicBezTo>
                  <a:lnTo>
                    <a:pt x="935" y="1051"/>
                  </a:lnTo>
                  <a:cubicBezTo>
                    <a:pt x="936" y="1052"/>
                    <a:pt x="935" y="1054"/>
                    <a:pt x="933" y="1055"/>
                  </a:cubicBezTo>
                  <a:cubicBezTo>
                    <a:pt x="932" y="1055"/>
                    <a:pt x="930" y="1054"/>
                    <a:pt x="929" y="1052"/>
                  </a:cubicBezTo>
                  <a:close/>
                  <a:moveTo>
                    <a:pt x="929" y="1040"/>
                  </a:moveTo>
                  <a:lnTo>
                    <a:pt x="929" y="1040"/>
                  </a:lnTo>
                  <a:cubicBezTo>
                    <a:pt x="928" y="1038"/>
                    <a:pt x="929" y="1037"/>
                    <a:pt x="931" y="1036"/>
                  </a:cubicBezTo>
                  <a:cubicBezTo>
                    <a:pt x="933" y="1036"/>
                    <a:pt x="934" y="1037"/>
                    <a:pt x="935" y="1038"/>
                  </a:cubicBezTo>
                  <a:lnTo>
                    <a:pt x="935" y="1038"/>
                  </a:lnTo>
                  <a:cubicBezTo>
                    <a:pt x="935" y="1040"/>
                    <a:pt x="934" y="1042"/>
                    <a:pt x="933" y="1042"/>
                  </a:cubicBezTo>
                  <a:cubicBezTo>
                    <a:pt x="931" y="1043"/>
                    <a:pt x="929" y="1042"/>
                    <a:pt x="929" y="1040"/>
                  </a:cubicBezTo>
                  <a:close/>
                  <a:moveTo>
                    <a:pt x="928" y="1028"/>
                  </a:moveTo>
                  <a:lnTo>
                    <a:pt x="928" y="1028"/>
                  </a:lnTo>
                  <a:cubicBezTo>
                    <a:pt x="927" y="1026"/>
                    <a:pt x="928" y="1024"/>
                    <a:pt x="930" y="1024"/>
                  </a:cubicBezTo>
                  <a:cubicBezTo>
                    <a:pt x="932" y="1023"/>
                    <a:pt x="933" y="1024"/>
                    <a:pt x="934" y="1026"/>
                  </a:cubicBezTo>
                  <a:lnTo>
                    <a:pt x="934" y="1026"/>
                  </a:lnTo>
                  <a:cubicBezTo>
                    <a:pt x="934" y="1027"/>
                    <a:pt x="933" y="1029"/>
                    <a:pt x="932" y="1030"/>
                  </a:cubicBezTo>
                  <a:cubicBezTo>
                    <a:pt x="930" y="1030"/>
                    <a:pt x="928" y="1029"/>
                    <a:pt x="928" y="1028"/>
                  </a:cubicBezTo>
                  <a:close/>
                  <a:moveTo>
                    <a:pt x="927" y="1015"/>
                  </a:moveTo>
                  <a:lnTo>
                    <a:pt x="927" y="1015"/>
                  </a:lnTo>
                  <a:cubicBezTo>
                    <a:pt x="927" y="1013"/>
                    <a:pt x="928" y="1012"/>
                    <a:pt x="929" y="1011"/>
                  </a:cubicBezTo>
                  <a:cubicBezTo>
                    <a:pt x="931" y="1011"/>
                    <a:pt x="933" y="1012"/>
                    <a:pt x="933" y="1013"/>
                  </a:cubicBezTo>
                  <a:lnTo>
                    <a:pt x="933" y="1013"/>
                  </a:lnTo>
                  <a:cubicBezTo>
                    <a:pt x="934" y="1015"/>
                    <a:pt x="933" y="1017"/>
                    <a:pt x="931" y="1017"/>
                  </a:cubicBezTo>
                  <a:cubicBezTo>
                    <a:pt x="929" y="1018"/>
                    <a:pt x="928" y="1017"/>
                    <a:pt x="927" y="1015"/>
                  </a:cubicBezTo>
                  <a:close/>
                  <a:moveTo>
                    <a:pt x="926" y="1003"/>
                  </a:moveTo>
                  <a:lnTo>
                    <a:pt x="926" y="1003"/>
                  </a:lnTo>
                  <a:cubicBezTo>
                    <a:pt x="926" y="1001"/>
                    <a:pt x="927" y="999"/>
                    <a:pt x="928" y="999"/>
                  </a:cubicBezTo>
                  <a:cubicBezTo>
                    <a:pt x="930" y="998"/>
                    <a:pt x="932" y="999"/>
                    <a:pt x="932" y="1001"/>
                  </a:cubicBezTo>
                  <a:lnTo>
                    <a:pt x="932" y="1001"/>
                  </a:lnTo>
                  <a:cubicBezTo>
                    <a:pt x="933" y="1003"/>
                    <a:pt x="932" y="1004"/>
                    <a:pt x="930" y="1005"/>
                  </a:cubicBezTo>
                  <a:cubicBezTo>
                    <a:pt x="928" y="1005"/>
                    <a:pt x="927" y="1004"/>
                    <a:pt x="926" y="1003"/>
                  </a:cubicBezTo>
                  <a:close/>
                  <a:moveTo>
                    <a:pt x="925" y="990"/>
                  </a:moveTo>
                  <a:lnTo>
                    <a:pt x="925" y="990"/>
                  </a:lnTo>
                  <a:cubicBezTo>
                    <a:pt x="925" y="988"/>
                    <a:pt x="926" y="987"/>
                    <a:pt x="928" y="986"/>
                  </a:cubicBezTo>
                  <a:cubicBezTo>
                    <a:pt x="929" y="986"/>
                    <a:pt x="931" y="987"/>
                    <a:pt x="931" y="988"/>
                  </a:cubicBezTo>
                  <a:lnTo>
                    <a:pt x="931" y="988"/>
                  </a:lnTo>
                  <a:cubicBezTo>
                    <a:pt x="932" y="990"/>
                    <a:pt x="931" y="992"/>
                    <a:pt x="929" y="992"/>
                  </a:cubicBezTo>
                  <a:cubicBezTo>
                    <a:pt x="928" y="993"/>
                    <a:pt x="926" y="992"/>
                    <a:pt x="925" y="990"/>
                  </a:cubicBezTo>
                  <a:close/>
                  <a:moveTo>
                    <a:pt x="924" y="978"/>
                  </a:moveTo>
                  <a:lnTo>
                    <a:pt x="924" y="978"/>
                  </a:lnTo>
                  <a:cubicBezTo>
                    <a:pt x="924" y="976"/>
                    <a:pt x="925" y="974"/>
                    <a:pt x="927" y="974"/>
                  </a:cubicBezTo>
                  <a:cubicBezTo>
                    <a:pt x="928" y="973"/>
                    <a:pt x="930" y="974"/>
                    <a:pt x="930" y="976"/>
                  </a:cubicBezTo>
                  <a:lnTo>
                    <a:pt x="930" y="976"/>
                  </a:lnTo>
                  <a:cubicBezTo>
                    <a:pt x="931" y="978"/>
                    <a:pt x="930" y="979"/>
                    <a:pt x="928" y="980"/>
                  </a:cubicBezTo>
                  <a:cubicBezTo>
                    <a:pt x="927" y="980"/>
                    <a:pt x="925" y="979"/>
                    <a:pt x="924" y="978"/>
                  </a:cubicBezTo>
                  <a:close/>
                  <a:moveTo>
                    <a:pt x="923" y="965"/>
                  </a:moveTo>
                  <a:lnTo>
                    <a:pt x="923" y="965"/>
                  </a:lnTo>
                  <a:cubicBezTo>
                    <a:pt x="923" y="963"/>
                    <a:pt x="924" y="962"/>
                    <a:pt x="926" y="961"/>
                  </a:cubicBezTo>
                  <a:cubicBezTo>
                    <a:pt x="927" y="961"/>
                    <a:pt x="929" y="962"/>
                    <a:pt x="929" y="963"/>
                  </a:cubicBezTo>
                  <a:lnTo>
                    <a:pt x="929" y="963"/>
                  </a:lnTo>
                  <a:cubicBezTo>
                    <a:pt x="930" y="965"/>
                    <a:pt x="929" y="967"/>
                    <a:pt x="927" y="967"/>
                  </a:cubicBezTo>
                  <a:cubicBezTo>
                    <a:pt x="926" y="968"/>
                    <a:pt x="924" y="967"/>
                    <a:pt x="923" y="965"/>
                  </a:cubicBezTo>
                  <a:close/>
                  <a:moveTo>
                    <a:pt x="922" y="953"/>
                  </a:moveTo>
                  <a:lnTo>
                    <a:pt x="922" y="953"/>
                  </a:lnTo>
                  <a:cubicBezTo>
                    <a:pt x="922" y="951"/>
                    <a:pt x="923" y="949"/>
                    <a:pt x="924" y="949"/>
                  </a:cubicBezTo>
                  <a:cubicBezTo>
                    <a:pt x="926" y="948"/>
                    <a:pt x="928" y="949"/>
                    <a:pt x="928" y="951"/>
                  </a:cubicBezTo>
                  <a:lnTo>
                    <a:pt x="928" y="951"/>
                  </a:lnTo>
                  <a:cubicBezTo>
                    <a:pt x="929" y="953"/>
                    <a:pt x="928" y="954"/>
                    <a:pt x="926" y="955"/>
                  </a:cubicBezTo>
                  <a:cubicBezTo>
                    <a:pt x="924" y="955"/>
                    <a:pt x="923" y="954"/>
                    <a:pt x="922" y="953"/>
                  </a:cubicBezTo>
                  <a:close/>
                  <a:moveTo>
                    <a:pt x="921" y="940"/>
                  </a:moveTo>
                  <a:lnTo>
                    <a:pt x="921" y="940"/>
                  </a:lnTo>
                  <a:cubicBezTo>
                    <a:pt x="921" y="939"/>
                    <a:pt x="922" y="937"/>
                    <a:pt x="923" y="936"/>
                  </a:cubicBezTo>
                  <a:cubicBezTo>
                    <a:pt x="925" y="936"/>
                    <a:pt x="927" y="937"/>
                    <a:pt x="927" y="939"/>
                  </a:cubicBezTo>
                  <a:lnTo>
                    <a:pt x="927" y="939"/>
                  </a:lnTo>
                  <a:cubicBezTo>
                    <a:pt x="928" y="940"/>
                    <a:pt x="927" y="942"/>
                    <a:pt x="925" y="942"/>
                  </a:cubicBezTo>
                  <a:cubicBezTo>
                    <a:pt x="923" y="943"/>
                    <a:pt x="922" y="942"/>
                    <a:pt x="921" y="940"/>
                  </a:cubicBezTo>
                  <a:close/>
                  <a:moveTo>
                    <a:pt x="920" y="928"/>
                  </a:moveTo>
                  <a:lnTo>
                    <a:pt x="920" y="928"/>
                  </a:lnTo>
                  <a:cubicBezTo>
                    <a:pt x="920" y="926"/>
                    <a:pt x="921" y="924"/>
                    <a:pt x="922" y="924"/>
                  </a:cubicBezTo>
                  <a:cubicBezTo>
                    <a:pt x="924" y="923"/>
                    <a:pt x="926" y="924"/>
                    <a:pt x="926" y="926"/>
                  </a:cubicBezTo>
                  <a:lnTo>
                    <a:pt x="926" y="926"/>
                  </a:lnTo>
                  <a:cubicBezTo>
                    <a:pt x="927" y="928"/>
                    <a:pt x="926" y="929"/>
                    <a:pt x="924" y="930"/>
                  </a:cubicBezTo>
                  <a:cubicBezTo>
                    <a:pt x="922" y="930"/>
                    <a:pt x="921" y="929"/>
                    <a:pt x="920" y="928"/>
                  </a:cubicBezTo>
                  <a:close/>
                  <a:moveTo>
                    <a:pt x="919" y="915"/>
                  </a:moveTo>
                  <a:lnTo>
                    <a:pt x="919" y="915"/>
                  </a:lnTo>
                  <a:cubicBezTo>
                    <a:pt x="918" y="914"/>
                    <a:pt x="919" y="912"/>
                    <a:pt x="921" y="911"/>
                  </a:cubicBezTo>
                  <a:cubicBezTo>
                    <a:pt x="923" y="911"/>
                    <a:pt x="924" y="912"/>
                    <a:pt x="925" y="914"/>
                  </a:cubicBezTo>
                  <a:lnTo>
                    <a:pt x="925" y="914"/>
                  </a:lnTo>
                  <a:cubicBezTo>
                    <a:pt x="925" y="915"/>
                    <a:pt x="924" y="917"/>
                    <a:pt x="923" y="917"/>
                  </a:cubicBezTo>
                  <a:cubicBezTo>
                    <a:pt x="921" y="918"/>
                    <a:pt x="919" y="917"/>
                    <a:pt x="919" y="915"/>
                  </a:cubicBezTo>
                  <a:close/>
                  <a:moveTo>
                    <a:pt x="918" y="903"/>
                  </a:moveTo>
                  <a:lnTo>
                    <a:pt x="918" y="903"/>
                  </a:lnTo>
                  <a:cubicBezTo>
                    <a:pt x="917" y="901"/>
                    <a:pt x="918" y="900"/>
                    <a:pt x="920" y="899"/>
                  </a:cubicBezTo>
                  <a:cubicBezTo>
                    <a:pt x="921" y="899"/>
                    <a:pt x="923" y="900"/>
                    <a:pt x="924" y="901"/>
                  </a:cubicBezTo>
                  <a:lnTo>
                    <a:pt x="924" y="901"/>
                  </a:lnTo>
                  <a:cubicBezTo>
                    <a:pt x="924" y="903"/>
                    <a:pt x="923" y="905"/>
                    <a:pt x="921" y="905"/>
                  </a:cubicBezTo>
                  <a:cubicBezTo>
                    <a:pt x="920" y="906"/>
                    <a:pt x="918" y="905"/>
                    <a:pt x="918" y="903"/>
                  </a:cubicBezTo>
                  <a:close/>
                  <a:moveTo>
                    <a:pt x="916" y="890"/>
                  </a:moveTo>
                  <a:lnTo>
                    <a:pt x="916" y="890"/>
                  </a:lnTo>
                  <a:cubicBezTo>
                    <a:pt x="916" y="889"/>
                    <a:pt x="917" y="887"/>
                    <a:pt x="918" y="887"/>
                  </a:cubicBezTo>
                  <a:cubicBezTo>
                    <a:pt x="920" y="886"/>
                    <a:pt x="922" y="887"/>
                    <a:pt x="922" y="889"/>
                  </a:cubicBezTo>
                  <a:lnTo>
                    <a:pt x="922" y="889"/>
                  </a:lnTo>
                  <a:cubicBezTo>
                    <a:pt x="923" y="890"/>
                    <a:pt x="922" y="892"/>
                    <a:pt x="920" y="893"/>
                  </a:cubicBezTo>
                  <a:cubicBezTo>
                    <a:pt x="918" y="893"/>
                    <a:pt x="917" y="892"/>
                    <a:pt x="916" y="890"/>
                  </a:cubicBezTo>
                  <a:close/>
                  <a:moveTo>
                    <a:pt x="915" y="878"/>
                  </a:moveTo>
                  <a:lnTo>
                    <a:pt x="915" y="878"/>
                  </a:lnTo>
                  <a:cubicBezTo>
                    <a:pt x="914" y="876"/>
                    <a:pt x="915" y="875"/>
                    <a:pt x="917" y="874"/>
                  </a:cubicBezTo>
                  <a:cubicBezTo>
                    <a:pt x="919" y="874"/>
                    <a:pt x="920" y="875"/>
                    <a:pt x="921" y="876"/>
                  </a:cubicBezTo>
                  <a:lnTo>
                    <a:pt x="921" y="876"/>
                  </a:lnTo>
                  <a:cubicBezTo>
                    <a:pt x="921" y="878"/>
                    <a:pt x="920" y="880"/>
                    <a:pt x="919" y="880"/>
                  </a:cubicBezTo>
                  <a:cubicBezTo>
                    <a:pt x="917" y="881"/>
                    <a:pt x="915" y="880"/>
                    <a:pt x="915" y="878"/>
                  </a:cubicBezTo>
                  <a:close/>
                  <a:moveTo>
                    <a:pt x="913" y="866"/>
                  </a:moveTo>
                  <a:lnTo>
                    <a:pt x="913" y="866"/>
                  </a:lnTo>
                  <a:cubicBezTo>
                    <a:pt x="913" y="864"/>
                    <a:pt x="914" y="862"/>
                    <a:pt x="916" y="862"/>
                  </a:cubicBezTo>
                  <a:cubicBezTo>
                    <a:pt x="917" y="861"/>
                    <a:pt x="919" y="862"/>
                    <a:pt x="919" y="864"/>
                  </a:cubicBezTo>
                  <a:lnTo>
                    <a:pt x="919" y="864"/>
                  </a:lnTo>
                  <a:cubicBezTo>
                    <a:pt x="920" y="866"/>
                    <a:pt x="919" y="867"/>
                    <a:pt x="917" y="868"/>
                  </a:cubicBezTo>
                  <a:cubicBezTo>
                    <a:pt x="916" y="868"/>
                    <a:pt x="914" y="867"/>
                    <a:pt x="913" y="866"/>
                  </a:cubicBezTo>
                  <a:close/>
                  <a:moveTo>
                    <a:pt x="912" y="853"/>
                  </a:moveTo>
                  <a:lnTo>
                    <a:pt x="912" y="853"/>
                  </a:lnTo>
                  <a:cubicBezTo>
                    <a:pt x="911" y="852"/>
                    <a:pt x="912" y="850"/>
                    <a:pt x="914" y="849"/>
                  </a:cubicBezTo>
                  <a:cubicBezTo>
                    <a:pt x="916" y="849"/>
                    <a:pt x="917" y="850"/>
                    <a:pt x="918" y="851"/>
                  </a:cubicBezTo>
                  <a:lnTo>
                    <a:pt x="918" y="851"/>
                  </a:lnTo>
                  <a:cubicBezTo>
                    <a:pt x="918" y="853"/>
                    <a:pt x="917" y="855"/>
                    <a:pt x="916" y="855"/>
                  </a:cubicBezTo>
                  <a:cubicBezTo>
                    <a:pt x="914" y="856"/>
                    <a:pt x="912" y="855"/>
                    <a:pt x="912" y="853"/>
                  </a:cubicBezTo>
                  <a:close/>
                  <a:moveTo>
                    <a:pt x="910" y="841"/>
                  </a:moveTo>
                  <a:lnTo>
                    <a:pt x="910" y="841"/>
                  </a:lnTo>
                  <a:cubicBezTo>
                    <a:pt x="910" y="839"/>
                    <a:pt x="911" y="837"/>
                    <a:pt x="912" y="837"/>
                  </a:cubicBezTo>
                  <a:cubicBezTo>
                    <a:pt x="914" y="836"/>
                    <a:pt x="916" y="837"/>
                    <a:pt x="916" y="839"/>
                  </a:cubicBezTo>
                  <a:lnTo>
                    <a:pt x="916" y="839"/>
                  </a:lnTo>
                  <a:cubicBezTo>
                    <a:pt x="917" y="841"/>
                    <a:pt x="916" y="842"/>
                    <a:pt x="914" y="843"/>
                  </a:cubicBezTo>
                  <a:cubicBezTo>
                    <a:pt x="913" y="843"/>
                    <a:pt x="911" y="842"/>
                    <a:pt x="910" y="841"/>
                  </a:cubicBezTo>
                  <a:close/>
                  <a:moveTo>
                    <a:pt x="909" y="828"/>
                  </a:moveTo>
                  <a:lnTo>
                    <a:pt x="909" y="828"/>
                  </a:lnTo>
                  <a:cubicBezTo>
                    <a:pt x="908" y="827"/>
                    <a:pt x="909" y="825"/>
                    <a:pt x="911" y="825"/>
                  </a:cubicBezTo>
                  <a:cubicBezTo>
                    <a:pt x="913" y="824"/>
                    <a:pt x="914" y="825"/>
                    <a:pt x="915" y="827"/>
                  </a:cubicBezTo>
                  <a:lnTo>
                    <a:pt x="915" y="827"/>
                  </a:lnTo>
                  <a:cubicBezTo>
                    <a:pt x="915" y="828"/>
                    <a:pt x="914" y="830"/>
                    <a:pt x="913" y="831"/>
                  </a:cubicBezTo>
                  <a:cubicBezTo>
                    <a:pt x="911" y="831"/>
                    <a:pt x="909" y="830"/>
                    <a:pt x="909" y="828"/>
                  </a:cubicBezTo>
                  <a:close/>
                  <a:moveTo>
                    <a:pt x="907" y="816"/>
                  </a:moveTo>
                  <a:lnTo>
                    <a:pt x="907" y="816"/>
                  </a:lnTo>
                  <a:cubicBezTo>
                    <a:pt x="907" y="814"/>
                    <a:pt x="908" y="813"/>
                    <a:pt x="909" y="812"/>
                  </a:cubicBezTo>
                  <a:cubicBezTo>
                    <a:pt x="911" y="812"/>
                    <a:pt x="913" y="813"/>
                    <a:pt x="913" y="814"/>
                  </a:cubicBezTo>
                  <a:lnTo>
                    <a:pt x="913" y="814"/>
                  </a:lnTo>
                  <a:cubicBezTo>
                    <a:pt x="914" y="816"/>
                    <a:pt x="913" y="818"/>
                    <a:pt x="911" y="818"/>
                  </a:cubicBezTo>
                  <a:cubicBezTo>
                    <a:pt x="909" y="819"/>
                    <a:pt x="908" y="818"/>
                    <a:pt x="907" y="816"/>
                  </a:cubicBezTo>
                  <a:close/>
                  <a:moveTo>
                    <a:pt x="905" y="804"/>
                  </a:moveTo>
                  <a:lnTo>
                    <a:pt x="905" y="804"/>
                  </a:lnTo>
                  <a:cubicBezTo>
                    <a:pt x="905" y="802"/>
                    <a:pt x="906" y="800"/>
                    <a:pt x="908" y="800"/>
                  </a:cubicBezTo>
                  <a:cubicBezTo>
                    <a:pt x="909" y="799"/>
                    <a:pt x="911" y="800"/>
                    <a:pt x="911" y="802"/>
                  </a:cubicBezTo>
                  <a:lnTo>
                    <a:pt x="911" y="802"/>
                  </a:lnTo>
                  <a:cubicBezTo>
                    <a:pt x="912" y="804"/>
                    <a:pt x="911" y="805"/>
                    <a:pt x="909" y="806"/>
                  </a:cubicBezTo>
                  <a:cubicBezTo>
                    <a:pt x="908" y="806"/>
                    <a:pt x="906" y="805"/>
                    <a:pt x="905" y="804"/>
                  </a:cubicBezTo>
                  <a:close/>
                  <a:moveTo>
                    <a:pt x="904" y="791"/>
                  </a:moveTo>
                  <a:lnTo>
                    <a:pt x="904" y="791"/>
                  </a:lnTo>
                  <a:cubicBezTo>
                    <a:pt x="903" y="790"/>
                    <a:pt x="904" y="788"/>
                    <a:pt x="906" y="787"/>
                  </a:cubicBezTo>
                  <a:cubicBezTo>
                    <a:pt x="907" y="787"/>
                    <a:pt x="909" y="788"/>
                    <a:pt x="910" y="789"/>
                  </a:cubicBezTo>
                  <a:lnTo>
                    <a:pt x="910" y="790"/>
                  </a:lnTo>
                  <a:cubicBezTo>
                    <a:pt x="910" y="791"/>
                    <a:pt x="909" y="793"/>
                    <a:pt x="907" y="793"/>
                  </a:cubicBezTo>
                  <a:cubicBezTo>
                    <a:pt x="906" y="794"/>
                    <a:pt x="904" y="793"/>
                    <a:pt x="904" y="791"/>
                  </a:cubicBezTo>
                  <a:close/>
                  <a:moveTo>
                    <a:pt x="902" y="779"/>
                  </a:moveTo>
                  <a:lnTo>
                    <a:pt x="902" y="779"/>
                  </a:lnTo>
                  <a:cubicBezTo>
                    <a:pt x="901" y="777"/>
                    <a:pt x="902" y="775"/>
                    <a:pt x="904" y="775"/>
                  </a:cubicBezTo>
                  <a:cubicBezTo>
                    <a:pt x="906" y="775"/>
                    <a:pt x="907" y="775"/>
                    <a:pt x="908" y="777"/>
                  </a:cubicBezTo>
                  <a:lnTo>
                    <a:pt x="908" y="777"/>
                  </a:lnTo>
                  <a:cubicBezTo>
                    <a:pt x="908" y="779"/>
                    <a:pt x="907" y="781"/>
                    <a:pt x="906" y="781"/>
                  </a:cubicBezTo>
                  <a:cubicBezTo>
                    <a:pt x="904" y="781"/>
                    <a:pt x="902" y="781"/>
                    <a:pt x="902" y="779"/>
                  </a:cubicBezTo>
                  <a:close/>
                  <a:moveTo>
                    <a:pt x="900" y="766"/>
                  </a:moveTo>
                  <a:lnTo>
                    <a:pt x="900" y="766"/>
                  </a:lnTo>
                  <a:cubicBezTo>
                    <a:pt x="899" y="765"/>
                    <a:pt x="900" y="763"/>
                    <a:pt x="902" y="763"/>
                  </a:cubicBezTo>
                  <a:cubicBezTo>
                    <a:pt x="904" y="762"/>
                    <a:pt x="905" y="763"/>
                    <a:pt x="906" y="765"/>
                  </a:cubicBezTo>
                  <a:lnTo>
                    <a:pt x="906" y="765"/>
                  </a:lnTo>
                  <a:cubicBezTo>
                    <a:pt x="906" y="766"/>
                    <a:pt x="905" y="768"/>
                    <a:pt x="904" y="769"/>
                  </a:cubicBezTo>
                  <a:cubicBezTo>
                    <a:pt x="902" y="769"/>
                    <a:pt x="900" y="768"/>
                    <a:pt x="900" y="766"/>
                  </a:cubicBezTo>
                  <a:close/>
                  <a:moveTo>
                    <a:pt x="898" y="754"/>
                  </a:moveTo>
                  <a:lnTo>
                    <a:pt x="898" y="754"/>
                  </a:lnTo>
                  <a:cubicBezTo>
                    <a:pt x="898" y="752"/>
                    <a:pt x="898" y="751"/>
                    <a:pt x="900" y="750"/>
                  </a:cubicBezTo>
                  <a:cubicBezTo>
                    <a:pt x="902" y="750"/>
                    <a:pt x="904" y="751"/>
                    <a:pt x="904" y="752"/>
                  </a:cubicBezTo>
                  <a:lnTo>
                    <a:pt x="904" y="752"/>
                  </a:lnTo>
                  <a:cubicBezTo>
                    <a:pt x="904" y="754"/>
                    <a:pt x="904" y="756"/>
                    <a:pt x="902" y="756"/>
                  </a:cubicBezTo>
                  <a:cubicBezTo>
                    <a:pt x="900" y="757"/>
                    <a:pt x="898" y="756"/>
                    <a:pt x="898" y="754"/>
                  </a:cubicBezTo>
                  <a:close/>
                  <a:moveTo>
                    <a:pt x="896" y="742"/>
                  </a:moveTo>
                  <a:lnTo>
                    <a:pt x="896" y="742"/>
                  </a:lnTo>
                  <a:cubicBezTo>
                    <a:pt x="895" y="740"/>
                    <a:pt x="896" y="738"/>
                    <a:pt x="898" y="738"/>
                  </a:cubicBezTo>
                  <a:cubicBezTo>
                    <a:pt x="900" y="737"/>
                    <a:pt x="901" y="738"/>
                    <a:pt x="902" y="740"/>
                  </a:cubicBezTo>
                  <a:lnTo>
                    <a:pt x="902" y="740"/>
                  </a:lnTo>
                  <a:cubicBezTo>
                    <a:pt x="902" y="742"/>
                    <a:pt x="901" y="743"/>
                    <a:pt x="900" y="744"/>
                  </a:cubicBezTo>
                  <a:cubicBezTo>
                    <a:pt x="898" y="744"/>
                    <a:pt x="896" y="743"/>
                    <a:pt x="896" y="742"/>
                  </a:cubicBezTo>
                  <a:close/>
                  <a:moveTo>
                    <a:pt x="894" y="729"/>
                  </a:moveTo>
                  <a:lnTo>
                    <a:pt x="894" y="729"/>
                  </a:lnTo>
                  <a:cubicBezTo>
                    <a:pt x="893" y="728"/>
                    <a:pt x="894" y="726"/>
                    <a:pt x="896" y="726"/>
                  </a:cubicBezTo>
                  <a:cubicBezTo>
                    <a:pt x="898" y="725"/>
                    <a:pt x="899" y="726"/>
                    <a:pt x="900" y="728"/>
                  </a:cubicBezTo>
                  <a:lnTo>
                    <a:pt x="900" y="728"/>
                  </a:lnTo>
                  <a:cubicBezTo>
                    <a:pt x="900" y="729"/>
                    <a:pt x="899" y="731"/>
                    <a:pt x="898" y="732"/>
                  </a:cubicBezTo>
                  <a:cubicBezTo>
                    <a:pt x="896" y="732"/>
                    <a:pt x="894" y="731"/>
                    <a:pt x="894" y="729"/>
                  </a:cubicBezTo>
                  <a:close/>
                  <a:moveTo>
                    <a:pt x="892" y="717"/>
                  </a:moveTo>
                  <a:lnTo>
                    <a:pt x="892" y="717"/>
                  </a:lnTo>
                  <a:cubicBezTo>
                    <a:pt x="891" y="715"/>
                    <a:pt x="892" y="714"/>
                    <a:pt x="894" y="713"/>
                  </a:cubicBezTo>
                  <a:cubicBezTo>
                    <a:pt x="896" y="713"/>
                    <a:pt x="897" y="714"/>
                    <a:pt x="898" y="715"/>
                  </a:cubicBezTo>
                  <a:lnTo>
                    <a:pt x="898" y="715"/>
                  </a:lnTo>
                  <a:cubicBezTo>
                    <a:pt x="898" y="717"/>
                    <a:pt x="897" y="719"/>
                    <a:pt x="896" y="719"/>
                  </a:cubicBezTo>
                  <a:cubicBezTo>
                    <a:pt x="894" y="720"/>
                    <a:pt x="892" y="719"/>
                    <a:pt x="892" y="717"/>
                  </a:cubicBezTo>
                  <a:close/>
                  <a:moveTo>
                    <a:pt x="890" y="705"/>
                  </a:moveTo>
                  <a:lnTo>
                    <a:pt x="890" y="705"/>
                  </a:lnTo>
                  <a:cubicBezTo>
                    <a:pt x="889" y="703"/>
                    <a:pt x="890" y="701"/>
                    <a:pt x="892" y="701"/>
                  </a:cubicBezTo>
                  <a:cubicBezTo>
                    <a:pt x="893" y="700"/>
                    <a:pt x="895" y="701"/>
                    <a:pt x="896" y="703"/>
                  </a:cubicBezTo>
                  <a:lnTo>
                    <a:pt x="896" y="703"/>
                  </a:lnTo>
                  <a:cubicBezTo>
                    <a:pt x="896" y="705"/>
                    <a:pt x="895" y="706"/>
                    <a:pt x="893" y="707"/>
                  </a:cubicBezTo>
                  <a:cubicBezTo>
                    <a:pt x="892" y="707"/>
                    <a:pt x="890" y="706"/>
                    <a:pt x="890" y="705"/>
                  </a:cubicBezTo>
                  <a:close/>
                  <a:moveTo>
                    <a:pt x="887" y="692"/>
                  </a:moveTo>
                  <a:lnTo>
                    <a:pt x="887" y="692"/>
                  </a:lnTo>
                  <a:cubicBezTo>
                    <a:pt x="887" y="691"/>
                    <a:pt x="888" y="689"/>
                    <a:pt x="890" y="689"/>
                  </a:cubicBezTo>
                  <a:cubicBezTo>
                    <a:pt x="891" y="688"/>
                    <a:pt x="893" y="689"/>
                    <a:pt x="893" y="691"/>
                  </a:cubicBezTo>
                  <a:lnTo>
                    <a:pt x="893" y="691"/>
                  </a:lnTo>
                  <a:cubicBezTo>
                    <a:pt x="894" y="692"/>
                    <a:pt x="893" y="694"/>
                    <a:pt x="891" y="695"/>
                  </a:cubicBezTo>
                  <a:cubicBezTo>
                    <a:pt x="890" y="695"/>
                    <a:pt x="888" y="694"/>
                    <a:pt x="887" y="692"/>
                  </a:cubicBezTo>
                  <a:close/>
                  <a:moveTo>
                    <a:pt x="885" y="680"/>
                  </a:moveTo>
                  <a:lnTo>
                    <a:pt x="885" y="680"/>
                  </a:lnTo>
                  <a:cubicBezTo>
                    <a:pt x="885" y="679"/>
                    <a:pt x="885" y="677"/>
                    <a:pt x="887" y="676"/>
                  </a:cubicBezTo>
                  <a:cubicBezTo>
                    <a:pt x="889" y="676"/>
                    <a:pt x="891" y="677"/>
                    <a:pt x="891" y="678"/>
                  </a:cubicBezTo>
                  <a:lnTo>
                    <a:pt x="891" y="679"/>
                  </a:lnTo>
                  <a:cubicBezTo>
                    <a:pt x="891" y="680"/>
                    <a:pt x="891" y="682"/>
                    <a:pt x="889" y="682"/>
                  </a:cubicBezTo>
                  <a:cubicBezTo>
                    <a:pt x="887" y="683"/>
                    <a:pt x="885" y="682"/>
                    <a:pt x="885" y="680"/>
                  </a:cubicBezTo>
                  <a:close/>
                  <a:moveTo>
                    <a:pt x="883" y="668"/>
                  </a:moveTo>
                  <a:lnTo>
                    <a:pt x="883" y="668"/>
                  </a:lnTo>
                  <a:cubicBezTo>
                    <a:pt x="882" y="666"/>
                    <a:pt x="883" y="665"/>
                    <a:pt x="885" y="664"/>
                  </a:cubicBezTo>
                  <a:cubicBezTo>
                    <a:pt x="886" y="664"/>
                    <a:pt x="888" y="665"/>
                    <a:pt x="889" y="666"/>
                  </a:cubicBezTo>
                  <a:lnTo>
                    <a:pt x="889" y="666"/>
                  </a:lnTo>
                  <a:cubicBezTo>
                    <a:pt x="889" y="668"/>
                    <a:pt x="888" y="670"/>
                    <a:pt x="886" y="670"/>
                  </a:cubicBezTo>
                  <a:cubicBezTo>
                    <a:pt x="885" y="671"/>
                    <a:pt x="883" y="670"/>
                    <a:pt x="883" y="668"/>
                  </a:cubicBezTo>
                  <a:close/>
                  <a:moveTo>
                    <a:pt x="880" y="656"/>
                  </a:moveTo>
                  <a:lnTo>
                    <a:pt x="880" y="656"/>
                  </a:lnTo>
                  <a:cubicBezTo>
                    <a:pt x="880" y="654"/>
                    <a:pt x="881" y="652"/>
                    <a:pt x="882" y="652"/>
                  </a:cubicBezTo>
                  <a:cubicBezTo>
                    <a:pt x="884" y="651"/>
                    <a:pt x="886" y="652"/>
                    <a:pt x="886" y="654"/>
                  </a:cubicBezTo>
                  <a:lnTo>
                    <a:pt x="886" y="654"/>
                  </a:lnTo>
                  <a:cubicBezTo>
                    <a:pt x="887" y="656"/>
                    <a:pt x="886" y="657"/>
                    <a:pt x="884" y="658"/>
                  </a:cubicBezTo>
                  <a:cubicBezTo>
                    <a:pt x="882" y="658"/>
                    <a:pt x="881" y="657"/>
                    <a:pt x="880" y="656"/>
                  </a:cubicBezTo>
                  <a:close/>
                  <a:moveTo>
                    <a:pt x="878" y="643"/>
                  </a:moveTo>
                  <a:lnTo>
                    <a:pt x="878" y="643"/>
                  </a:lnTo>
                  <a:cubicBezTo>
                    <a:pt x="877" y="642"/>
                    <a:pt x="878" y="640"/>
                    <a:pt x="880" y="640"/>
                  </a:cubicBezTo>
                  <a:cubicBezTo>
                    <a:pt x="882" y="639"/>
                    <a:pt x="883" y="640"/>
                    <a:pt x="884" y="642"/>
                  </a:cubicBezTo>
                  <a:lnTo>
                    <a:pt x="884" y="642"/>
                  </a:lnTo>
                  <a:cubicBezTo>
                    <a:pt x="884" y="643"/>
                    <a:pt x="883" y="645"/>
                    <a:pt x="882" y="646"/>
                  </a:cubicBezTo>
                  <a:cubicBezTo>
                    <a:pt x="880" y="646"/>
                    <a:pt x="878" y="645"/>
                    <a:pt x="878" y="643"/>
                  </a:cubicBezTo>
                  <a:close/>
                  <a:moveTo>
                    <a:pt x="875" y="631"/>
                  </a:moveTo>
                  <a:lnTo>
                    <a:pt x="875" y="631"/>
                  </a:lnTo>
                  <a:cubicBezTo>
                    <a:pt x="875" y="630"/>
                    <a:pt x="876" y="628"/>
                    <a:pt x="877" y="627"/>
                  </a:cubicBezTo>
                  <a:cubicBezTo>
                    <a:pt x="879" y="627"/>
                    <a:pt x="881" y="628"/>
                    <a:pt x="881" y="629"/>
                  </a:cubicBezTo>
                  <a:lnTo>
                    <a:pt x="881" y="629"/>
                  </a:lnTo>
                  <a:cubicBezTo>
                    <a:pt x="882" y="631"/>
                    <a:pt x="881" y="633"/>
                    <a:pt x="879" y="633"/>
                  </a:cubicBezTo>
                  <a:cubicBezTo>
                    <a:pt x="877" y="634"/>
                    <a:pt x="876" y="633"/>
                    <a:pt x="875" y="631"/>
                  </a:cubicBezTo>
                  <a:close/>
                  <a:moveTo>
                    <a:pt x="872" y="619"/>
                  </a:moveTo>
                  <a:lnTo>
                    <a:pt x="872" y="619"/>
                  </a:lnTo>
                  <a:cubicBezTo>
                    <a:pt x="872" y="617"/>
                    <a:pt x="873" y="616"/>
                    <a:pt x="875" y="615"/>
                  </a:cubicBezTo>
                  <a:cubicBezTo>
                    <a:pt x="876" y="615"/>
                    <a:pt x="878" y="616"/>
                    <a:pt x="878" y="617"/>
                  </a:cubicBezTo>
                  <a:lnTo>
                    <a:pt x="878" y="617"/>
                  </a:lnTo>
                  <a:cubicBezTo>
                    <a:pt x="879" y="619"/>
                    <a:pt x="878" y="621"/>
                    <a:pt x="876" y="621"/>
                  </a:cubicBezTo>
                  <a:cubicBezTo>
                    <a:pt x="875" y="622"/>
                    <a:pt x="873" y="621"/>
                    <a:pt x="872" y="619"/>
                  </a:cubicBezTo>
                  <a:close/>
                  <a:moveTo>
                    <a:pt x="870" y="607"/>
                  </a:moveTo>
                  <a:lnTo>
                    <a:pt x="870" y="607"/>
                  </a:lnTo>
                  <a:cubicBezTo>
                    <a:pt x="869" y="605"/>
                    <a:pt x="870" y="603"/>
                    <a:pt x="872" y="603"/>
                  </a:cubicBezTo>
                  <a:cubicBezTo>
                    <a:pt x="874" y="602"/>
                    <a:pt x="875" y="603"/>
                    <a:pt x="876" y="605"/>
                  </a:cubicBezTo>
                  <a:lnTo>
                    <a:pt x="876" y="605"/>
                  </a:lnTo>
                  <a:cubicBezTo>
                    <a:pt x="876" y="607"/>
                    <a:pt x="875" y="608"/>
                    <a:pt x="874" y="609"/>
                  </a:cubicBezTo>
                  <a:cubicBezTo>
                    <a:pt x="872" y="609"/>
                    <a:pt x="870" y="608"/>
                    <a:pt x="870" y="607"/>
                  </a:cubicBezTo>
                  <a:close/>
                  <a:moveTo>
                    <a:pt x="867" y="595"/>
                  </a:moveTo>
                  <a:lnTo>
                    <a:pt x="867" y="595"/>
                  </a:lnTo>
                  <a:cubicBezTo>
                    <a:pt x="867" y="593"/>
                    <a:pt x="868" y="591"/>
                    <a:pt x="869" y="591"/>
                  </a:cubicBezTo>
                  <a:cubicBezTo>
                    <a:pt x="871" y="590"/>
                    <a:pt x="873" y="591"/>
                    <a:pt x="873" y="593"/>
                  </a:cubicBezTo>
                  <a:lnTo>
                    <a:pt x="873" y="593"/>
                  </a:lnTo>
                  <a:cubicBezTo>
                    <a:pt x="874" y="594"/>
                    <a:pt x="873" y="596"/>
                    <a:pt x="871" y="597"/>
                  </a:cubicBezTo>
                  <a:cubicBezTo>
                    <a:pt x="869" y="597"/>
                    <a:pt x="868" y="596"/>
                    <a:pt x="867" y="595"/>
                  </a:cubicBezTo>
                  <a:close/>
                  <a:moveTo>
                    <a:pt x="864" y="582"/>
                  </a:moveTo>
                  <a:lnTo>
                    <a:pt x="864" y="582"/>
                  </a:lnTo>
                  <a:cubicBezTo>
                    <a:pt x="864" y="581"/>
                    <a:pt x="865" y="579"/>
                    <a:pt x="866" y="579"/>
                  </a:cubicBezTo>
                  <a:cubicBezTo>
                    <a:pt x="868" y="578"/>
                    <a:pt x="870" y="579"/>
                    <a:pt x="870" y="581"/>
                  </a:cubicBezTo>
                  <a:lnTo>
                    <a:pt x="870" y="581"/>
                  </a:lnTo>
                  <a:cubicBezTo>
                    <a:pt x="871" y="582"/>
                    <a:pt x="870" y="584"/>
                    <a:pt x="868" y="585"/>
                  </a:cubicBezTo>
                  <a:cubicBezTo>
                    <a:pt x="866" y="585"/>
                    <a:pt x="865" y="584"/>
                    <a:pt x="864" y="582"/>
                  </a:cubicBezTo>
                  <a:close/>
                  <a:moveTo>
                    <a:pt x="861" y="570"/>
                  </a:moveTo>
                  <a:lnTo>
                    <a:pt x="861" y="570"/>
                  </a:lnTo>
                  <a:cubicBezTo>
                    <a:pt x="861" y="569"/>
                    <a:pt x="862" y="567"/>
                    <a:pt x="863" y="566"/>
                  </a:cubicBezTo>
                  <a:cubicBezTo>
                    <a:pt x="865" y="566"/>
                    <a:pt x="867" y="567"/>
                    <a:pt x="867" y="569"/>
                  </a:cubicBezTo>
                  <a:lnTo>
                    <a:pt x="867" y="569"/>
                  </a:lnTo>
                  <a:cubicBezTo>
                    <a:pt x="868" y="570"/>
                    <a:pt x="867" y="572"/>
                    <a:pt x="865" y="572"/>
                  </a:cubicBezTo>
                  <a:cubicBezTo>
                    <a:pt x="863" y="573"/>
                    <a:pt x="862" y="572"/>
                    <a:pt x="861" y="570"/>
                  </a:cubicBezTo>
                  <a:close/>
                  <a:moveTo>
                    <a:pt x="858" y="558"/>
                  </a:moveTo>
                  <a:lnTo>
                    <a:pt x="858" y="558"/>
                  </a:lnTo>
                  <a:cubicBezTo>
                    <a:pt x="858" y="556"/>
                    <a:pt x="859" y="555"/>
                    <a:pt x="860" y="554"/>
                  </a:cubicBezTo>
                  <a:cubicBezTo>
                    <a:pt x="862" y="554"/>
                    <a:pt x="864" y="555"/>
                    <a:pt x="864" y="556"/>
                  </a:cubicBezTo>
                  <a:lnTo>
                    <a:pt x="864" y="556"/>
                  </a:lnTo>
                  <a:cubicBezTo>
                    <a:pt x="865" y="558"/>
                    <a:pt x="864" y="560"/>
                    <a:pt x="862" y="560"/>
                  </a:cubicBezTo>
                  <a:cubicBezTo>
                    <a:pt x="860" y="561"/>
                    <a:pt x="859" y="560"/>
                    <a:pt x="858" y="558"/>
                  </a:cubicBezTo>
                  <a:close/>
                  <a:moveTo>
                    <a:pt x="855" y="546"/>
                  </a:moveTo>
                  <a:lnTo>
                    <a:pt x="855" y="546"/>
                  </a:lnTo>
                  <a:cubicBezTo>
                    <a:pt x="855" y="544"/>
                    <a:pt x="856" y="543"/>
                    <a:pt x="857" y="542"/>
                  </a:cubicBezTo>
                  <a:cubicBezTo>
                    <a:pt x="859" y="542"/>
                    <a:pt x="861" y="543"/>
                    <a:pt x="861" y="544"/>
                  </a:cubicBezTo>
                  <a:lnTo>
                    <a:pt x="861" y="544"/>
                  </a:lnTo>
                  <a:cubicBezTo>
                    <a:pt x="862" y="546"/>
                    <a:pt x="861" y="548"/>
                    <a:pt x="859" y="548"/>
                  </a:cubicBezTo>
                  <a:cubicBezTo>
                    <a:pt x="857" y="549"/>
                    <a:pt x="856" y="548"/>
                    <a:pt x="855" y="546"/>
                  </a:cubicBezTo>
                  <a:close/>
                  <a:moveTo>
                    <a:pt x="852" y="534"/>
                  </a:moveTo>
                  <a:lnTo>
                    <a:pt x="852" y="534"/>
                  </a:lnTo>
                  <a:cubicBezTo>
                    <a:pt x="852" y="532"/>
                    <a:pt x="853" y="530"/>
                    <a:pt x="854" y="530"/>
                  </a:cubicBezTo>
                  <a:cubicBezTo>
                    <a:pt x="856" y="530"/>
                    <a:pt x="858" y="530"/>
                    <a:pt x="858" y="532"/>
                  </a:cubicBezTo>
                  <a:lnTo>
                    <a:pt x="858" y="532"/>
                  </a:lnTo>
                  <a:cubicBezTo>
                    <a:pt x="859" y="534"/>
                    <a:pt x="858" y="536"/>
                    <a:pt x="856" y="536"/>
                  </a:cubicBezTo>
                  <a:cubicBezTo>
                    <a:pt x="854" y="536"/>
                    <a:pt x="852" y="536"/>
                    <a:pt x="852" y="534"/>
                  </a:cubicBezTo>
                  <a:close/>
                  <a:moveTo>
                    <a:pt x="849" y="522"/>
                  </a:moveTo>
                  <a:lnTo>
                    <a:pt x="849" y="522"/>
                  </a:lnTo>
                  <a:cubicBezTo>
                    <a:pt x="848" y="520"/>
                    <a:pt x="849" y="518"/>
                    <a:pt x="851" y="518"/>
                  </a:cubicBezTo>
                  <a:cubicBezTo>
                    <a:pt x="853" y="517"/>
                    <a:pt x="854" y="518"/>
                    <a:pt x="855" y="520"/>
                  </a:cubicBezTo>
                  <a:lnTo>
                    <a:pt x="855" y="520"/>
                  </a:lnTo>
                  <a:cubicBezTo>
                    <a:pt x="855" y="522"/>
                    <a:pt x="854" y="523"/>
                    <a:pt x="853" y="524"/>
                  </a:cubicBezTo>
                  <a:cubicBezTo>
                    <a:pt x="851" y="524"/>
                    <a:pt x="849" y="523"/>
                    <a:pt x="849" y="522"/>
                  </a:cubicBezTo>
                  <a:close/>
                  <a:moveTo>
                    <a:pt x="845" y="510"/>
                  </a:moveTo>
                  <a:lnTo>
                    <a:pt x="845" y="510"/>
                  </a:lnTo>
                  <a:cubicBezTo>
                    <a:pt x="845" y="508"/>
                    <a:pt x="846" y="506"/>
                    <a:pt x="848" y="506"/>
                  </a:cubicBezTo>
                  <a:cubicBezTo>
                    <a:pt x="849" y="505"/>
                    <a:pt x="851" y="506"/>
                    <a:pt x="851" y="508"/>
                  </a:cubicBezTo>
                  <a:lnTo>
                    <a:pt x="851" y="508"/>
                  </a:lnTo>
                  <a:cubicBezTo>
                    <a:pt x="852" y="510"/>
                    <a:pt x="851" y="511"/>
                    <a:pt x="849" y="512"/>
                  </a:cubicBezTo>
                  <a:cubicBezTo>
                    <a:pt x="848" y="512"/>
                    <a:pt x="846" y="511"/>
                    <a:pt x="845" y="510"/>
                  </a:cubicBezTo>
                  <a:close/>
                  <a:moveTo>
                    <a:pt x="842" y="498"/>
                  </a:moveTo>
                  <a:lnTo>
                    <a:pt x="842" y="498"/>
                  </a:lnTo>
                  <a:cubicBezTo>
                    <a:pt x="842" y="496"/>
                    <a:pt x="843" y="494"/>
                    <a:pt x="844" y="494"/>
                  </a:cubicBezTo>
                  <a:cubicBezTo>
                    <a:pt x="846" y="493"/>
                    <a:pt x="848" y="494"/>
                    <a:pt x="848" y="496"/>
                  </a:cubicBezTo>
                  <a:lnTo>
                    <a:pt x="848" y="496"/>
                  </a:lnTo>
                  <a:cubicBezTo>
                    <a:pt x="849" y="498"/>
                    <a:pt x="848" y="499"/>
                    <a:pt x="846" y="500"/>
                  </a:cubicBezTo>
                  <a:cubicBezTo>
                    <a:pt x="844" y="500"/>
                    <a:pt x="843" y="499"/>
                    <a:pt x="842" y="498"/>
                  </a:cubicBezTo>
                  <a:close/>
                  <a:moveTo>
                    <a:pt x="839" y="486"/>
                  </a:moveTo>
                  <a:lnTo>
                    <a:pt x="839" y="486"/>
                  </a:lnTo>
                  <a:cubicBezTo>
                    <a:pt x="838" y="484"/>
                    <a:pt x="839" y="482"/>
                    <a:pt x="841" y="482"/>
                  </a:cubicBezTo>
                  <a:cubicBezTo>
                    <a:pt x="842" y="481"/>
                    <a:pt x="844" y="482"/>
                    <a:pt x="845" y="484"/>
                  </a:cubicBezTo>
                  <a:lnTo>
                    <a:pt x="845" y="484"/>
                  </a:lnTo>
                  <a:cubicBezTo>
                    <a:pt x="845" y="486"/>
                    <a:pt x="844" y="487"/>
                    <a:pt x="843" y="488"/>
                  </a:cubicBezTo>
                  <a:cubicBezTo>
                    <a:pt x="841" y="488"/>
                    <a:pt x="839" y="487"/>
                    <a:pt x="839" y="486"/>
                  </a:cubicBezTo>
                  <a:close/>
                  <a:moveTo>
                    <a:pt x="835" y="474"/>
                  </a:moveTo>
                  <a:lnTo>
                    <a:pt x="835" y="474"/>
                  </a:lnTo>
                  <a:cubicBezTo>
                    <a:pt x="835" y="472"/>
                    <a:pt x="836" y="470"/>
                    <a:pt x="837" y="470"/>
                  </a:cubicBezTo>
                  <a:cubicBezTo>
                    <a:pt x="839" y="469"/>
                    <a:pt x="841" y="470"/>
                    <a:pt x="841" y="472"/>
                  </a:cubicBezTo>
                  <a:lnTo>
                    <a:pt x="841" y="472"/>
                  </a:lnTo>
                  <a:cubicBezTo>
                    <a:pt x="842" y="474"/>
                    <a:pt x="841" y="475"/>
                    <a:pt x="839" y="476"/>
                  </a:cubicBezTo>
                  <a:cubicBezTo>
                    <a:pt x="837" y="476"/>
                    <a:pt x="836" y="475"/>
                    <a:pt x="835" y="474"/>
                  </a:cubicBezTo>
                  <a:close/>
                  <a:moveTo>
                    <a:pt x="831" y="462"/>
                  </a:moveTo>
                  <a:lnTo>
                    <a:pt x="831" y="462"/>
                  </a:lnTo>
                  <a:cubicBezTo>
                    <a:pt x="831" y="460"/>
                    <a:pt x="832" y="458"/>
                    <a:pt x="834" y="458"/>
                  </a:cubicBezTo>
                  <a:cubicBezTo>
                    <a:pt x="835" y="457"/>
                    <a:pt x="837" y="458"/>
                    <a:pt x="837" y="460"/>
                  </a:cubicBezTo>
                  <a:lnTo>
                    <a:pt x="837" y="460"/>
                  </a:lnTo>
                  <a:cubicBezTo>
                    <a:pt x="838" y="462"/>
                    <a:pt x="837" y="463"/>
                    <a:pt x="835" y="464"/>
                  </a:cubicBezTo>
                  <a:cubicBezTo>
                    <a:pt x="834" y="464"/>
                    <a:pt x="832" y="463"/>
                    <a:pt x="831" y="462"/>
                  </a:cubicBezTo>
                  <a:close/>
                  <a:moveTo>
                    <a:pt x="828" y="450"/>
                  </a:moveTo>
                  <a:lnTo>
                    <a:pt x="828" y="450"/>
                  </a:lnTo>
                  <a:cubicBezTo>
                    <a:pt x="827" y="448"/>
                    <a:pt x="828" y="446"/>
                    <a:pt x="830" y="446"/>
                  </a:cubicBezTo>
                  <a:cubicBezTo>
                    <a:pt x="832" y="445"/>
                    <a:pt x="833" y="446"/>
                    <a:pt x="834" y="448"/>
                  </a:cubicBezTo>
                  <a:lnTo>
                    <a:pt x="834" y="448"/>
                  </a:lnTo>
                  <a:cubicBezTo>
                    <a:pt x="834" y="450"/>
                    <a:pt x="833" y="451"/>
                    <a:pt x="832" y="452"/>
                  </a:cubicBezTo>
                  <a:cubicBezTo>
                    <a:pt x="830" y="452"/>
                    <a:pt x="828" y="451"/>
                    <a:pt x="828" y="450"/>
                  </a:cubicBezTo>
                  <a:close/>
                  <a:moveTo>
                    <a:pt x="824" y="439"/>
                  </a:moveTo>
                  <a:lnTo>
                    <a:pt x="824" y="439"/>
                  </a:lnTo>
                  <a:cubicBezTo>
                    <a:pt x="823" y="437"/>
                    <a:pt x="824" y="435"/>
                    <a:pt x="825" y="434"/>
                  </a:cubicBezTo>
                  <a:cubicBezTo>
                    <a:pt x="827" y="433"/>
                    <a:pt x="829" y="434"/>
                    <a:pt x="830" y="435"/>
                  </a:cubicBezTo>
                  <a:lnTo>
                    <a:pt x="830" y="435"/>
                  </a:lnTo>
                  <a:cubicBezTo>
                    <a:pt x="831" y="437"/>
                    <a:pt x="830" y="439"/>
                    <a:pt x="829" y="440"/>
                  </a:cubicBezTo>
                  <a:cubicBezTo>
                    <a:pt x="827" y="441"/>
                    <a:pt x="825" y="440"/>
                    <a:pt x="824" y="439"/>
                  </a:cubicBezTo>
                  <a:close/>
                  <a:moveTo>
                    <a:pt x="820" y="427"/>
                  </a:moveTo>
                  <a:lnTo>
                    <a:pt x="820" y="427"/>
                  </a:lnTo>
                  <a:cubicBezTo>
                    <a:pt x="819" y="425"/>
                    <a:pt x="820" y="423"/>
                    <a:pt x="822" y="422"/>
                  </a:cubicBezTo>
                  <a:cubicBezTo>
                    <a:pt x="823" y="422"/>
                    <a:pt x="825" y="422"/>
                    <a:pt x="826" y="424"/>
                  </a:cubicBezTo>
                  <a:lnTo>
                    <a:pt x="826" y="424"/>
                  </a:lnTo>
                  <a:cubicBezTo>
                    <a:pt x="827" y="425"/>
                    <a:pt x="826" y="427"/>
                    <a:pt x="825" y="428"/>
                  </a:cubicBezTo>
                  <a:cubicBezTo>
                    <a:pt x="823" y="429"/>
                    <a:pt x="821" y="428"/>
                    <a:pt x="820" y="427"/>
                  </a:cubicBezTo>
                  <a:close/>
                  <a:moveTo>
                    <a:pt x="816" y="415"/>
                  </a:moveTo>
                  <a:lnTo>
                    <a:pt x="816" y="415"/>
                  </a:lnTo>
                  <a:cubicBezTo>
                    <a:pt x="816" y="413"/>
                    <a:pt x="816" y="411"/>
                    <a:pt x="818" y="410"/>
                  </a:cubicBezTo>
                  <a:cubicBezTo>
                    <a:pt x="819" y="410"/>
                    <a:pt x="821" y="410"/>
                    <a:pt x="822" y="412"/>
                  </a:cubicBezTo>
                  <a:lnTo>
                    <a:pt x="822" y="412"/>
                  </a:lnTo>
                  <a:cubicBezTo>
                    <a:pt x="823" y="413"/>
                    <a:pt x="822" y="415"/>
                    <a:pt x="821" y="416"/>
                  </a:cubicBezTo>
                  <a:cubicBezTo>
                    <a:pt x="819" y="417"/>
                    <a:pt x="817" y="416"/>
                    <a:pt x="816" y="415"/>
                  </a:cubicBezTo>
                  <a:close/>
                  <a:moveTo>
                    <a:pt x="812" y="403"/>
                  </a:moveTo>
                  <a:lnTo>
                    <a:pt x="812" y="403"/>
                  </a:lnTo>
                  <a:cubicBezTo>
                    <a:pt x="812" y="401"/>
                    <a:pt x="812" y="400"/>
                    <a:pt x="814" y="399"/>
                  </a:cubicBezTo>
                  <a:cubicBezTo>
                    <a:pt x="815" y="398"/>
                    <a:pt x="817" y="398"/>
                    <a:pt x="818" y="400"/>
                  </a:cubicBezTo>
                  <a:lnTo>
                    <a:pt x="818" y="400"/>
                  </a:lnTo>
                  <a:cubicBezTo>
                    <a:pt x="819" y="401"/>
                    <a:pt x="818" y="403"/>
                    <a:pt x="817" y="404"/>
                  </a:cubicBezTo>
                  <a:cubicBezTo>
                    <a:pt x="815" y="405"/>
                    <a:pt x="813" y="404"/>
                    <a:pt x="812" y="403"/>
                  </a:cubicBezTo>
                  <a:close/>
                  <a:moveTo>
                    <a:pt x="808" y="391"/>
                  </a:moveTo>
                  <a:lnTo>
                    <a:pt x="808" y="391"/>
                  </a:lnTo>
                  <a:cubicBezTo>
                    <a:pt x="807" y="390"/>
                    <a:pt x="808" y="388"/>
                    <a:pt x="809" y="387"/>
                  </a:cubicBezTo>
                  <a:cubicBezTo>
                    <a:pt x="811" y="386"/>
                    <a:pt x="813" y="387"/>
                    <a:pt x="814" y="388"/>
                  </a:cubicBezTo>
                  <a:lnTo>
                    <a:pt x="814" y="388"/>
                  </a:lnTo>
                  <a:cubicBezTo>
                    <a:pt x="814" y="390"/>
                    <a:pt x="814" y="391"/>
                    <a:pt x="812" y="392"/>
                  </a:cubicBezTo>
                  <a:cubicBezTo>
                    <a:pt x="811" y="393"/>
                    <a:pt x="809" y="393"/>
                    <a:pt x="808" y="391"/>
                  </a:cubicBezTo>
                  <a:close/>
                  <a:moveTo>
                    <a:pt x="804" y="379"/>
                  </a:moveTo>
                  <a:lnTo>
                    <a:pt x="804" y="379"/>
                  </a:lnTo>
                  <a:cubicBezTo>
                    <a:pt x="803" y="378"/>
                    <a:pt x="804" y="376"/>
                    <a:pt x="805" y="375"/>
                  </a:cubicBezTo>
                  <a:cubicBezTo>
                    <a:pt x="807" y="374"/>
                    <a:pt x="808" y="375"/>
                    <a:pt x="809" y="376"/>
                  </a:cubicBezTo>
                  <a:lnTo>
                    <a:pt x="809" y="376"/>
                  </a:lnTo>
                  <a:cubicBezTo>
                    <a:pt x="810" y="378"/>
                    <a:pt x="810" y="380"/>
                    <a:pt x="808" y="381"/>
                  </a:cubicBezTo>
                  <a:cubicBezTo>
                    <a:pt x="807" y="381"/>
                    <a:pt x="805" y="381"/>
                    <a:pt x="804" y="379"/>
                  </a:cubicBezTo>
                  <a:close/>
                  <a:moveTo>
                    <a:pt x="800" y="368"/>
                  </a:moveTo>
                  <a:lnTo>
                    <a:pt x="800" y="368"/>
                  </a:lnTo>
                  <a:cubicBezTo>
                    <a:pt x="799" y="366"/>
                    <a:pt x="799" y="364"/>
                    <a:pt x="801" y="363"/>
                  </a:cubicBezTo>
                  <a:cubicBezTo>
                    <a:pt x="802" y="363"/>
                    <a:pt x="804" y="363"/>
                    <a:pt x="805" y="365"/>
                  </a:cubicBezTo>
                  <a:lnTo>
                    <a:pt x="805" y="365"/>
                  </a:lnTo>
                  <a:cubicBezTo>
                    <a:pt x="806" y="366"/>
                    <a:pt x="805" y="368"/>
                    <a:pt x="804" y="369"/>
                  </a:cubicBezTo>
                  <a:cubicBezTo>
                    <a:pt x="802" y="370"/>
                    <a:pt x="800" y="369"/>
                    <a:pt x="800" y="368"/>
                  </a:cubicBezTo>
                  <a:close/>
                  <a:moveTo>
                    <a:pt x="795" y="356"/>
                  </a:moveTo>
                  <a:lnTo>
                    <a:pt x="795" y="356"/>
                  </a:lnTo>
                  <a:cubicBezTo>
                    <a:pt x="794" y="355"/>
                    <a:pt x="795" y="353"/>
                    <a:pt x="796" y="352"/>
                  </a:cubicBezTo>
                  <a:cubicBezTo>
                    <a:pt x="798" y="351"/>
                    <a:pt x="799" y="351"/>
                    <a:pt x="800" y="353"/>
                  </a:cubicBezTo>
                  <a:lnTo>
                    <a:pt x="800" y="353"/>
                  </a:lnTo>
                  <a:cubicBezTo>
                    <a:pt x="801" y="354"/>
                    <a:pt x="801" y="356"/>
                    <a:pt x="800" y="357"/>
                  </a:cubicBezTo>
                  <a:cubicBezTo>
                    <a:pt x="798" y="358"/>
                    <a:pt x="796" y="358"/>
                    <a:pt x="795" y="356"/>
                  </a:cubicBezTo>
                  <a:close/>
                  <a:moveTo>
                    <a:pt x="791" y="345"/>
                  </a:moveTo>
                  <a:lnTo>
                    <a:pt x="791" y="345"/>
                  </a:lnTo>
                  <a:cubicBezTo>
                    <a:pt x="790" y="343"/>
                    <a:pt x="790" y="341"/>
                    <a:pt x="791" y="340"/>
                  </a:cubicBezTo>
                  <a:cubicBezTo>
                    <a:pt x="793" y="339"/>
                    <a:pt x="795" y="340"/>
                    <a:pt x="796" y="341"/>
                  </a:cubicBezTo>
                  <a:lnTo>
                    <a:pt x="796" y="341"/>
                  </a:lnTo>
                  <a:cubicBezTo>
                    <a:pt x="797" y="343"/>
                    <a:pt x="796" y="344"/>
                    <a:pt x="795" y="345"/>
                  </a:cubicBezTo>
                  <a:cubicBezTo>
                    <a:pt x="793" y="346"/>
                    <a:pt x="792" y="346"/>
                    <a:pt x="791" y="345"/>
                  </a:cubicBezTo>
                  <a:close/>
                  <a:moveTo>
                    <a:pt x="786" y="333"/>
                  </a:moveTo>
                  <a:lnTo>
                    <a:pt x="786" y="333"/>
                  </a:lnTo>
                  <a:cubicBezTo>
                    <a:pt x="785" y="331"/>
                    <a:pt x="785" y="330"/>
                    <a:pt x="787" y="329"/>
                  </a:cubicBezTo>
                  <a:cubicBezTo>
                    <a:pt x="788" y="328"/>
                    <a:pt x="790" y="328"/>
                    <a:pt x="791" y="329"/>
                  </a:cubicBezTo>
                  <a:lnTo>
                    <a:pt x="791" y="329"/>
                  </a:lnTo>
                  <a:cubicBezTo>
                    <a:pt x="792" y="331"/>
                    <a:pt x="792" y="333"/>
                    <a:pt x="790" y="334"/>
                  </a:cubicBezTo>
                  <a:cubicBezTo>
                    <a:pt x="789" y="335"/>
                    <a:pt x="787" y="334"/>
                    <a:pt x="786" y="333"/>
                  </a:cubicBezTo>
                  <a:close/>
                  <a:moveTo>
                    <a:pt x="781" y="321"/>
                  </a:moveTo>
                  <a:lnTo>
                    <a:pt x="781" y="321"/>
                  </a:lnTo>
                  <a:cubicBezTo>
                    <a:pt x="780" y="320"/>
                    <a:pt x="781" y="318"/>
                    <a:pt x="782" y="317"/>
                  </a:cubicBezTo>
                  <a:cubicBezTo>
                    <a:pt x="784" y="316"/>
                    <a:pt x="786" y="316"/>
                    <a:pt x="786" y="318"/>
                  </a:cubicBezTo>
                  <a:lnTo>
                    <a:pt x="786" y="318"/>
                  </a:lnTo>
                  <a:cubicBezTo>
                    <a:pt x="787" y="319"/>
                    <a:pt x="787" y="321"/>
                    <a:pt x="786" y="322"/>
                  </a:cubicBezTo>
                  <a:cubicBezTo>
                    <a:pt x="784" y="323"/>
                    <a:pt x="782" y="323"/>
                    <a:pt x="781" y="321"/>
                  </a:cubicBezTo>
                  <a:close/>
                  <a:moveTo>
                    <a:pt x="776" y="310"/>
                  </a:moveTo>
                  <a:lnTo>
                    <a:pt x="776" y="310"/>
                  </a:lnTo>
                  <a:cubicBezTo>
                    <a:pt x="775" y="308"/>
                    <a:pt x="776" y="307"/>
                    <a:pt x="777" y="306"/>
                  </a:cubicBezTo>
                  <a:cubicBezTo>
                    <a:pt x="779" y="305"/>
                    <a:pt x="780" y="305"/>
                    <a:pt x="781" y="306"/>
                  </a:cubicBezTo>
                  <a:lnTo>
                    <a:pt x="781" y="306"/>
                  </a:lnTo>
                  <a:cubicBezTo>
                    <a:pt x="782" y="308"/>
                    <a:pt x="782" y="310"/>
                    <a:pt x="781" y="311"/>
                  </a:cubicBezTo>
                  <a:cubicBezTo>
                    <a:pt x="779" y="312"/>
                    <a:pt x="777" y="311"/>
                    <a:pt x="776" y="310"/>
                  </a:cubicBezTo>
                  <a:close/>
                  <a:moveTo>
                    <a:pt x="771" y="298"/>
                  </a:moveTo>
                  <a:lnTo>
                    <a:pt x="771" y="298"/>
                  </a:lnTo>
                  <a:cubicBezTo>
                    <a:pt x="770" y="297"/>
                    <a:pt x="771" y="295"/>
                    <a:pt x="772" y="294"/>
                  </a:cubicBezTo>
                  <a:cubicBezTo>
                    <a:pt x="773" y="293"/>
                    <a:pt x="775" y="294"/>
                    <a:pt x="776" y="295"/>
                  </a:cubicBezTo>
                  <a:lnTo>
                    <a:pt x="776" y="295"/>
                  </a:lnTo>
                  <a:cubicBezTo>
                    <a:pt x="777" y="296"/>
                    <a:pt x="777" y="298"/>
                    <a:pt x="776" y="299"/>
                  </a:cubicBezTo>
                  <a:cubicBezTo>
                    <a:pt x="774" y="300"/>
                    <a:pt x="772" y="300"/>
                    <a:pt x="771" y="298"/>
                  </a:cubicBezTo>
                  <a:close/>
                  <a:moveTo>
                    <a:pt x="766" y="287"/>
                  </a:moveTo>
                  <a:lnTo>
                    <a:pt x="766" y="287"/>
                  </a:lnTo>
                  <a:cubicBezTo>
                    <a:pt x="765" y="286"/>
                    <a:pt x="766" y="284"/>
                    <a:pt x="767" y="283"/>
                  </a:cubicBezTo>
                  <a:cubicBezTo>
                    <a:pt x="768" y="282"/>
                    <a:pt x="770" y="282"/>
                    <a:pt x="771" y="284"/>
                  </a:cubicBezTo>
                  <a:lnTo>
                    <a:pt x="771" y="284"/>
                  </a:lnTo>
                  <a:cubicBezTo>
                    <a:pt x="772" y="285"/>
                    <a:pt x="772" y="287"/>
                    <a:pt x="770" y="288"/>
                  </a:cubicBezTo>
                  <a:cubicBezTo>
                    <a:pt x="769" y="289"/>
                    <a:pt x="767" y="288"/>
                    <a:pt x="766" y="287"/>
                  </a:cubicBezTo>
                  <a:close/>
                  <a:moveTo>
                    <a:pt x="761" y="276"/>
                  </a:moveTo>
                  <a:lnTo>
                    <a:pt x="761" y="276"/>
                  </a:lnTo>
                  <a:cubicBezTo>
                    <a:pt x="760" y="274"/>
                    <a:pt x="760" y="272"/>
                    <a:pt x="762" y="271"/>
                  </a:cubicBezTo>
                  <a:cubicBezTo>
                    <a:pt x="763" y="270"/>
                    <a:pt x="765" y="271"/>
                    <a:pt x="766" y="272"/>
                  </a:cubicBezTo>
                  <a:lnTo>
                    <a:pt x="766" y="272"/>
                  </a:lnTo>
                  <a:cubicBezTo>
                    <a:pt x="767" y="274"/>
                    <a:pt x="767" y="276"/>
                    <a:pt x="765" y="277"/>
                  </a:cubicBezTo>
                  <a:cubicBezTo>
                    <a:pt x="764" y="278"/>
                    <a:pt x="762" y="277"/>
                    <a:pt x="761" y="276"/>
                  </a:cubicBezTo>
                  <a:close/>
                  <a:moveTo>
                    <a:pt x="755" y="264"/>
                  </a:moveTo>
                  <a:lnTo>
                    <a:pt x="755" y="264"/>
                  </a:lnTo>
                  <a:cubicBezTo>
                    <a:pt x="754" y="263"/>
                    <a:pt x="755" y="261"/>
                    <a:pt x="756" y="260"/>
                  </a:cubicBezTo>
                  <a:cubicBezTo>
                    <a:pt x="758" y="259"/>
                    <a:pt x="760" y="260"/>
                    <a:pt x="761" y="261"/>
                  </a:cubicBezTo>
                  <a:lnTo>
                    <a:pt x="761" y="261"/>
                  </a:lnTo>
                  <a:cubicBezTo>
                    <a:pt x="761" y="262"/>
                    <a:pt x="761" y="264"/>
                    <a:pt x="760" y="265"/>
                  </a:cubicBezTo>
                  <a:cubicBezTo>
                    <a:pt x="758" y="266"/>
                    <a:pt x="756" y="266"/>
                    <a:pt x="755" y="264"/>
                  </a:cubicBezTo>
                  <a:close/>
                  <a:moveTo>
                    <a:pt x="750" y="253"/>
                  </a:moveTo>
                  <a:lnTo>
                    <a:pt x="750" y="253"/>
                  </a:lnTo>
                  <a:cubicBezTo>
                    <a:pt x="749" y="252"/>
                    <a:pt x="749" y="250"/>
                    <a:pt x="751" y="249"/>
                  </a:cubicBezTo>
                  <a:cubicBezTo>
                    <a:pt x="752" y="248"/>
                    <a:pt x="754" y="248"/>
                    <a:pt x="755" y="250"/>
                  </a:cubicBezTo>
                  <a:lnTo>
                    <a:pt x="755" y="250"/>
                  </a:lnTo>
                  <a:cubicBezTo>
                    <a:pt x="756" y="251"/>
                    <a:pt x="756" y="253"/>
                    <a:pt x="754" y="254"/>
                  </a:cubicBezTo>
                  <a:cubicBezTo>
                    <a:pt x="753" y="255"/>
                    <a:pt x="751" y="255"/>
                    <a:pt x="750" y="253"/>
                  </a:cubicBezTo>
                  <a:close/>
                  <a:moveTo>
                    <a:pt x="744" y="242"/>
                  </a:moveTo>
                  <a:lnTo>
                    <a:pt x="744" y="242"/>
                  </a:lnTo>
                  <a:cubicBezTo>
                    <a:pt x="743" y="241"/>
                    <a:pt x="744" y="239"/>
                    <a:pt x="745" y="238"/>
                  </a:cubicBezTo>
                  <a:cubicBezTo>
                    <a:pt x="746" y="237"/>
                    <a:pt x="748" y="237"/>
                    <a:pt x="749" y="239"/>
                  </a:cubicBezTo>
                  <a:lnTo>
                    <a:pt x="749" y="239"/>
                  </a:lnTo>
                  <a:cubicBezTo>
                    <a:pt x="750" y="240"/>
                    <a:pt x="750" y="242"/>
                    <a:pt x="749" y="243"/>
                  </a:cubicBezTo>
                  <a:cubicBezTo>
                    <a:pt x="747" y="244"/>
                    <a:pt x="745" y="244"/>
                    <a:pt x="744" y="242"/>
                  </a:cubicBezTo>
                  <a:close/>
                  <a:moveTo>
                    <a:pt x="738" y="231"/>
                  </a:moveTo>
                  <a:lnTo>
                    <a:pt x="738" y="231"/>
                  </a:lnTo>
                  <a:cubicBezTo>
                    <a:pt x="737" y="230"/>
                    <a:pt x="738" y="228"/>
                    <a:pt x="739" y="227"/>
                  </a:cubicBezTo>
                  <a:cubicBezTo>
                    <a:pt x="741" y="226"/>
                    <a:pt x="743" y="226"/>
                    <a:pt x="743" y="228"/>
                  </a:cubicBezTo>
                  <a:lnTo>
                    <a:pt x="743" y="228"/>
                  </a:lnTo>
                  <a:cubicBezTo>
                    <a:pt x="744" y="229"/>
                    <a:pt x="744" y="231"/>
                    <a:pt x="743" y="232"/>
                  </a:cubicBezTo>
                  <a:cubicBezTo>
                    <a:pt x="741" y="233"/>
                    <a:pt x="739" y="232"/>
                    <a:pt x="738" y="231"/>
                  </a:cubicBezTo>
                  <a:close/>
                  <a:moveTo>
                    <a:pt x="732" y="220"/>
                  </a:moveTo>
                  <a:lnTo>
                    <a:pt x="732" y="220"/>
                  </a:lnTo>
                  <a:cubicBezTo>
                    <a:pt x="731" y="219"/>
                    <a:pt x="732" y="217"/>
                    <a:pt x="733" y="216"/>
                  </a:cubicBezTo>
                  <a:cubicBezTo>
                    <a:pt x="735" y="215"/>
                    <a:pt x="737" y="215"/>
                    <a:pt x="738" y="217"/>
                  </a:cubicBezTo>
                  <a:lnTo>
                    <a:pt x="738" y="217"/>
                  </a:lnTo>
                  <a:cubicBezTo>
                    <a:pt x="739" y="218"/>
                    <a:pt x="738" y="220"/>
                    <a:pt x="737" y="221"/>
                  </a:cubicBezTo>
                  <a:cubicBezTo>
                    <a:pt x="735" y="222"/>
                    <a:pt x="733" y="221"/>
                    <a:pt x="732" y="220"/>
                  </a:cubicBezTo>
                  <a:close/>
                  <a:moveTo>
                    <a:pt x="726" y="209"/>
                  </a:moveTo>
                  <a:lnTo>
                    <a:pt x="726" y="209"/>
                  </a:lnTo>
                  <a:cubicBezTo>
                    <a:pt x="725" y="208"/>
                    <a:pt x="726" y="206"/>
                    <a:pt x="727" y="205"/>
                  </a:cubicBezTo>
                  <a:cubicBezTo>
                    <a:pt x="729" y="204"/>
                    <a:pt x="730" y="204"/>
                    <a:pt x="731" y="206"/>
                  </a:cubicBezTo>
                  <a:lnTo>
                    <a:pt x="731" y="206"/>
                  </a:lnTo>
                  <a:cubicBezTo>
                    <a:pt x="732" y="207"/>
                    <a:pt x="732" y="209"/>
                    <a:pt x="731" y="210"/>
                  </a:cubicBezTo>
                  <a:cubicBezTo>
                    <a:pt x="729" y="211"/>
                    <a:pt x="727" y="211"/>
                    <a:pt x="726" y="209"/>
                  </a:cubicBezTo>
                  <a:close/>
                  <a:moveTo>
                    <a:pt x="720" y="198"/>
                  </a:moveTo>
                  <a:lnTo>
                    <a:pt x="720" y="198"/>
                  </a:lnTo>
                  <a:cubicBezTo>
                    <a:pt x="719" y="197"/>
                    <a:pt x="719" y="195"/>
                    <a:pt x="721" y="194"/>
                  </a:cubicBezTo>
                  <a:cubicBezTo>
                    <a:pt x="722" y="193"/>
                    <a:pt x="724" y="193"/>
                    <a:pt x="725" y="195"/>
                  </a:cubicBezTo>
                  <a:lnTo>
                    <a:pt x="725" y="195"/>
                  </a:lnTo>
                  <a:cubicBezTo>
                    <a:pt x="726" y="196"/>
                    <a:pt x="726" y="198"/>
                    <a:pt x="724" y="199"/>
                  </a:cubicBezTo>
                  <a:cubicBezTo>
                    <a:pt x="723" y="200"/>
                    <a:pt x="721" y="200"/>
                    <a:pt x="720" y="198"/>
                  </a:cubicBezTo>
                  <a:close/>
                  <a:moveTo>
                    <a:pt x="713" y="188"/>
                  </a:moveTo>
                  <a:lnTo>
                    <a:pt x="713" y="188"/>
                  </a:lnTo>
                  <a:cubicBezTo>
                    <a:pt x="712" y="186"/>
                    <a:pt x="713" y="184"/>
                    <a:pt x="714" y="183"/>
                  </a:cubicBezTo>
                  <a:cubicBezTo>
                    <a:pt x="716" y="182"/>
                    <a:pt x="718" y="183"/>
                    <a:pt x="719" y="184"/>
                  </a:cubicBezTo>
                  <a:lnTo>
                    <a:pt x="719" y="184"/>
                  </a:lnTo>
                  <a:cubicBezTo>
                    <a:pt x="720" y="186"/>
                    <a:pt x="719" y="188"/>
                    <a:pt x="718" y="188"/>
                  </a:cubicBezTo>
                  <a:cubicBezTo>
                    <a:pt x="716" y="189"/>
                    <a:pt x="714" y="189"/>
                    <a:pt x="713" y="188"/>
                  </a:cubicBezTo>
                  <a:close/>
                  <a:moveTo>
                    <a:pt x="707" y="177"/>
                  </a:moveTo>
                  <a:lnTo>
                    <a:pt x="707" y="177"/>
                  </a:lnTo>
                  <a:cubicBezTo>
                    <a:pt x="706" y="176"/>
                    <a:pt x="706" y="174"/>
                    <a:pt x="708" y="173"/>
                  </a:cubicBezTo>
                  <a:cubicBezTo>
                    <a:pt x="709" y="172"/>
                    <a:pt x="711" y="172"/>
                    <a:pt x="712" y="174"/>
                  </a:cubicBezTo>
                  <a:lnTo>
                    <a:pt x="712" y="174"/>
                  </a:lnTo>
                  <a:cubicBezTo>
                    <a:pt x="713" y="175"/>
                    <a:pt x="713" y="177"/>
                    <a:pt x="711" y="178"/>
                  </a:cubicBezTo>
                  <a:cubicBezTo>
                    <a:pt x="710" y="179"/>
                    <a:pt x="708" y="178"/>
                    <a:pt x="707" y="177"/>
                  </a:cubicBezTo>
                  <a:close/>
                  <a:moveTo>
                    <a:pt x="700" y="167"/>
                  </a:moveTo>
                  <a:lnTo>
                    <a:pt x="700" y="167"/>
                  </a:lnTo>
                  <a:cubicBezTo>
                    <a:pt x="699" y="165"/>
                    <a:pt x="699" y="163"/>
                    <a:pt x="701" y="162"/>
                  </a:cubicBezTo>
                  <a:cubicBezTo>
                    <a:pt x="702" y="161"/>
                    <a:pt x="704" y="162"/>
                    <a:pt x="705" y="163"/>
                  </a:cubicBezTo>
                  <a:lnTo>
                    <a:pt x="705" y="163"/>
                  </a:lnTo>
                  <a:cubicBezTo>
                    <a:pt x="706" y="165"/>
                    <a:pt x="706" y="167"/>
                    <a:pt x="704" y="167"/>
                  </a:cubicBezTo>
                  <a:cubicBezTo>
                    <a:pt x="703" y="168"/>
                    <a:pt x="701" y="168"/>
                    <a:pt x="700" y="167"/>
                  </a:cubicBezTo>
                  <a:close/>
                  <a:moveTo>
                    <a:pt x="693" y="156"/>
                  </a:moveTo>
                  <a:lnTo>
                    <a:pt x="693" y="156"/>
                  </a:lnTo>
                  <a:cubicBezTo>
                    <a:pt x="692" y="155"/>
                    <a:pt x="692" y="153"/>
                    <a:pt x="694" y="152"/>
                  </a:cubicBezTo>
                  <a:cubicBezTo>
                    <a:pt x="695" y="151"/>
                    <a:pt x="697" y="151"/>
                    <a:pt x="698" y="153"/>
                  </a:cubicBezTo>
                  <a:lnTo>
                    <a:pt x="698" y="153"/>
                  </a:lnTo>
                  <a:cubicBezTo>
                    <a:pt x="699" y="154"/>
                    <a:pt x="699" y="156"/>
                    <a:pt x="697" y="157"/>
                  </a:cubicBezTo>
                  <a:cubicBezTo>
                    <a:pt x="696" y="158"/>
                    <a:pt x="694" y="158"/>
                    <a:pt x="693" y="156"/>
                  </a:cubicBezTo>
                  <a:close/>
                  <a:moveTo>
                    <a:pt x="686" y="146"/>
                  </a:moveTo>
                  <a:lnTo>
                    <a:pt x="686" y="146"/>
                  </a:lnTo>
                  <a:cubicBezTo>
                    <a:pt x="685" y="145"/>
                    <a:pt x="685" y="143"/>
                    <a:pt x="687" y="142"/>
                  </a:cubicBezTo>
                  <a:cubicBezTo>
                    <a:pt x="688" y="141"/>
                    <a:pt x="690" y="141"/>
                    <a:pt x="691" y="143"/>
                  </a:cubicBezTo>
                  <a:lnTo>
                    <a:pt x="691" y="143"/>
                  </a:lnTo>
                  <a:cubicBezTo>
                    <a:pt x="692" y="144"/>
                    <a:pt x="692" y="146"/>
                    <a:pt x="690" y="147"/>
                  </a:cubicBezTo>
                  <a:cubicBezTo>
                    <a:pt x="689" y="148"/>
                    <a:pt x="687" y="147"/>
                    <a:pt x="686" y="146"/>
                  </a:cubicBezTo>
                  <a:close/>
                  <a:moveTo>
                    <a:pt x="678" y="136"/>
                  </a:moveTo>
                  <a:lnTo>
                    <a:pt x="678" y="136"/>
                  </a:lnTo>
                  <a:cubicBezTo>
                    <a:pt x="677" y="135"/>
                    <a:pt x="678" y="133"/>
                    <a:pt x="679" y="132"/>
                  </a:cubicBezTo>
                  <a:cubicBezTo>
                    <a:pt x="681" y="131"/>
                    <a:pt x="683" y="131"/>
                    <a:pt x="683" y="133"/>
                  </a:cubicBezTo>
                  <a:lnTo>
                    <a:pt x="683" y="133"/>
                  </a:lnTo>
                  <a:cubicBezTo>
                    <a:pt x="684" y="134"/>
                    <a:pt x="684" y="136"/>
                    <a:pt x="683" y="137"/>
                  </a:cubicBezTo>
                  <a:cubicBezTo>
                    <a:pt x="681" y="138"/>
                    <a:pt x="679" y="137"/>
                    <a:pt x="678" y="136"/>
                  </a:cubicBezTo>
                  <a:close/>
                  <a:moveTo>
                    <a:pt x="671" y="126"/>
                  </a:moveTo>
                  <a:lnTo>
                    <a:pt x="671" y="126"/>
                  </a:lnTo>
                  <a:cubicBezTo>
                    <a:pt x="670" y="125"/>
                    <a:pt x="670" y="123"/>
                    <a:pt x="672" y="122"/>
                  </a:cubicBezTo>
                  <a:cubicBezTo>
                    <a:pt x="673" y="121"/>
                    <a:pt x="675" y="121"/>
                    <a:pt x="676" y="122"/>
                  </a:cubicBezTo>
                  <a:lnTo>
                    <a:pt x="676" y="122"/>
                  </a:lnTo>
                  <a:cubicBezTo>
                    <a:pt x="677" y="124"/>
                    <a:pt x="677" y="126"/>
                    <a:pt x="675" y="127"/>
                  </a:cubicBezTo>
                  <a:cubicBezTo>
                    <a:pt x="674" y="128"/>
                    <a:pt x="672" y="127"/>
                    <a:pt x="671" y="126"/>
                  </a:cubicBezTo>
                  <a:close/>
                  <a:moveTo>
                    <a:pt x="663" y="117"/>
                  </a:moveTo>
                  <a:lnTo>
                    <a:pt x="663" y="117"/>
                  </a:lnTo>
                  <a:cubicBezTo>
                    <a:pt x="662" y="116"/>
                    <a:pt x="662" y="114"/>
                    <a:pt x="663" y="113"/>
                  </a:cubicBezTo>
                  <a:cubicBezTo>
                    <a:pt x="664" y="111"/>
                    <a:pt x="666" y="111"/>
                    <a:pt x="667" y="112"/>
                  </a:cubicBezTo>
                  <a:lnTo>
                    <a:pt x="667" y="112"/>
                  </a:lnTo>
                  <a:cubicBezTo>
                    <a:pt x="669" y="113"/>
                    <a:pt x="669" y="115"/>
                    <a:pt x="668" y="117"/>
                  </a:cubicBezTo>
                  <a:cubicBezTo>
                    <a:pt x="667" y="118"/>
                    <a:pt x="665" y="118"/>
                    <a:pt x="663" y="117"/>
                  </a:cubicBezTo>
                  <a:close/>
                  <a:moveTo>
                    <a:pt x="655" y="107"/>
                  </a:moveTo>
                  <a:lnTo>
                    <a:pt x="655" y="107"/>
                  </a:lnTo>
                  <a:cubicBezTo>
                    <a:pt x="654" y="106"/>
                    <a:pt x="654" y="104"/>
                    <a:pt x="655" y="103"/>
                  </a:cubicBezTo>
                  <a:cubicBezTo>
                    <a:pt x="656" y="102"/>
                    <a:pt x="658" y="102"/>
                    <a:pt x="659" y="103"/>
                  </a:cubicBezTo>
                  <a:lnTo>
                    <a:pt x="659" y="103"/>
                  </a:lnTo>
                  <a:cubicBezTo>
                    <a:pt x="661" y="104"/>
                    <a:pt x="661" y="106"/>
                    <a:pt x="660" y="107"/>
                  </a:cubicBezTo>
                  <a:cubicBezTo>
                    <a:pt x="659" y="108"/>
                    <a:pt x="657" y="109"/>
                    <a:pt x="655" y="107"/>
                  </a:cubicBezTo>
                  <a:close/>
                  <a:moveTo>
                    <a:pt x="647" y="98"/>
                  </a:moveTo>
                  <a:lnTo>
                    <a:pt x="647" y="98"/>
                  </a:lnTo>
                  <a:cubicBezTo>
                    <a:pt x="646" y="97"/>
                    <a:pt x="646" y="95"/>
                    <a:pt x="647" y="94"/>
                  </a:cubicBezTo>
                  <a:cubicBezTo>
                    <a:pt x="648" y="92"/>
                    <a:pt x="650" y="92"/>
                    <a:pt x="651" y="93"/>
                  </a:cubicBezTo>
                  <a:lnTo>
                    <a:pt x="651" y="93"/>
                  </a:lnTo>
                  <a:cubicBezTo>
                    <a:pt x="652" y="94"/>
                    <a:pt x="653" y="96"/>
                    <a:pt x="651" y="98"/>
                  </a:cubicBezTo>
                  <a:cubicBezTo>
                    <a:pt x="650" y="99"/>
                    <a:pt x="648" y="99"/>
                    <a:pt x="647" y="98"/>
                  </a:cubicBezTo>
                  <a:close/>
                  <a:moveTo>
                    <a:pt x="638" y="89"/>
                  </a:moveTo>
                  <a:lnTo>
                    <a:pt x="638" y="89"/>
                  </a:lnTo>
                  <a:cubicBezTo>
                    <a:pt x="637" y="88"/>
                    <a:pt x="637" y="86"/>
                    <a:pt x="638" y="85"/>
                  </a:cubicBezTo>
                  <a:cubicBezTo>
                    <a:pt x="639" y="83"/>
                    <a:pt x="641" y="83"/>
                    <a:pt x="642" y="84"/>
                  </a:cubicBezTo>
                  <a:lnTo>
                    <a:pt x="642" y="84"/>
                  </a:lnTo>
                  <a:cubicBezTo>
                    <a:pt x="644" y="85"/>
                    <a:pt x="644" y="87"/>
                    <a:pt x="643" y="89"/>
                  </a:cubicBezTo>
                  <a:cubicBezTo>
                    <a:pt x="642" y="90"/>
                    <a:pt x="640" y="90"/>
                    <a:pt x="638" y="89"/>
                  </a:cubicBezTo>
                  <a:close/>
                  <a:moveTo>
                    <a:pt x="630" y="80"/>
                  </a:moveTo>
                  <a:lnTo>
                    <a:pt x="630" y="80"/>
                  </a:lnTo>
                  <a:cubicBezTo>
                    <a:pt x="628" y="79"/>
                    <a:pt x="628" y="77"/>
                    <a:pt x="629" y="76"/>
                  </a:cubicBezTo>
                  <a:cubicBezTo>
                    <a:pt x="630" y="74"/>
                    <a:pt x="632" y="74"/>
                    <a:pt x="634" y="75"/>
                  </a:cubicBezTo>
                  <a:lnTo>
                    <a:pt x="634" y="75"/>
                  </a:lnTo>
                  <a:cubicBezTo>
                    <a:pt x="635" y="76"/>
                    <a:pt x="635" y="78"/>
                    <a:pt x="634" y="80"/>
                  </a:cubicBezTo>
                  <a:cubicBezTo>
                    <a:pt x="633" y="81"/>
                    <a:pt x="631" y="81"/>
                    <a:pt x="630" y="80"/>
                  </a:cubicBezTo>
                  <a:close/>
                  <a:moveTo>
                    <a:pt x="620" y="72"/>
                  </a:moveTo>
                  <a:lnTo>
                    <a:pt x="620" y="72"/>
                  </a:lnTo>
                  <a:cubicBezTo>
                    <a:pt x="619" y="71"/>
                    <a:pt x="619" y="69"/>
                    <a:pt x="620" y="67"/>
                  </a:cubicBezTo>
                  <a:cubicBezTo>
                    <a:pt x="621" y="66"/>
                    <a:pt x="623" y="66"/>
                    <a:pt x="624" y="67"/>
                  </a:cubicBezTo>
                  <a:lnTo>
                    <a:pt x="624" y="67"/>
                  </a:lnTo>
                  <a:cubicBezTo>
                    <a:pt x="626" y="68"/>
                    <a:pt x="626" y="70"/>
                    <a:pt x="625" y="71"/>
                  </a:cubicBezTo>
                  <a:cubicBezTo>
                    <a:pt x="624" y="73"/>
                    <a:pt x="622" y="73"/>
                    <a:pt x="620" y="72"/>
                  </a:cubicBezTo>
                  <a:close/>
                  <a:moveTo>
                    <a:pt x="611" y="64"/>
                  </a:moveTo>
                  <a:lnTo>
                    <a:pt x="611" y="63"/>
                  </a:lnTo>
                  <a:cubicBezTo>
                    <a:pt x="610" y="62"/>
                    <a:pt x="609" y="60"/>
                    <a:pt x="611" y="59"/>
                  </a:cubicBezTo>
                  <a:cubicBezTo>
                    <a:pt x="612" y="58"/>
                    <a:pt x="614" y="58"/>
                    <a:pt x="615" y="59"/>
                  </a:cubicBezTo>
                  <a:lnTo>
                    <a:pt x="615" y="59"/>
                  </a:lnTo>
                  <a:cubicBezTo>
                    <a:pt x="616" y="60"/>
                    <a:pt x="616" y="62"/>
                    <a:pt x="615" y="63"/>
                  </a:cubicBezTo>
                  <a:cubicBezTo>
                    <a:pt x="614" y="64"/>
                    <a:pt x="612" y="65"/>
                    <a:pt x="611" y="64"/>
                  </a:cubicBezTo>
                  <a:close/>
                  <a:moveTo>
                    <a:pt x="601" y="56"/>
                  </a:moveTo>
                  <a:lnTo>
                    <a:pt x="601" y="56"/>
                  </a:lnTo>
                  <a:cubicBezTo>
                    <a:pt x="600" y="55"/>
                    <a:pt x="600" y="53"/>
                    <a:pt x="601" y="52"/>
                  </a:cubicBezTo>
                  <a:cubicBezTo>
                    <a:pt x="602" y="50"/>
                    <a:pt x="603" y="50"/>
                    <a:pt x="605" y="51"/>
                  </a:cubicBezTo>
                  <a:lnTo>
                    <a:pt x="605" y="51"/>
                  </a:lnTo>
                  <a:cubicBezTo>
                    <a:pt x="606" y="52"/>
                    <a:pt x="607" y="54"/>
                    <a:pt x="606" y="55"/>
                  </a:cubicBezTo>
                  <a:cubicBezTo>
                    <a:pt x="605" y="56"/>
                    <a:pt x="603" y="57"/>
                    <a:pt x="601" y="56"/>
                  </a:cubicBezTo>
                  <a:close/>
                  <a:moveTo>
                    <a:pt x="591" y="48"/>
                  </a:moveTo>
                  <a:lnTo>
                    <a:pt x="591" y="48"/>
                  </a:lnTo>
                  <a:cubicBezTo>
                    <a:pt x="590" y="47"/>
                    <a:pt x="590" y="46"/>
                    <a:pt x="591" y="44"/>
                  </a:cubicBezTo>
                  <a:cubicBezTo>
                    <a:pt x="592" y="43"/>
                    <a:pt x="593" y="42"/>
                    <a:pt x="595" y="43"/>
                  </a:cubicBezTo>
                  <a:lnTo>
                    <a:pt x="595" y="43"/>
                  </a:lnTo>
                  <a:cubicBezTo>
                    <a:pt x="596" y="44"/>
                    <a:pt x="597" y="46"/>
                    <a:pt x="596" y="48"/>
                  </a:cubicBezTo>
                  <a:cubicBezTo>
                    <a:pt x="595" y="49"/>
                    <a:pt x="593" y="49"/>
                    <a:pt x="591" y="48"/>
                  </a:cubicBezTo>
                  <a:close/>
                  <a:moveTo>
                    <a:pt x="581" y="41"/>
                  </a:moveTo>
                  <a:lnTo>
                    <a:pt x="581" y="41"/>
                  </a:lnTo>
                  <a:cubicBezTo>
                    <a:pt x="580" y="40"/>
                    <a:pt x="579" y="38"/>
                    <a:pt x="580" y="37"/>
                  </a:cubicBezTo>
                  <a:cubicBezTo>
                    <a:pt x="581" y="36"/>
                    <a:pt x="583" y="35"/>
                    <a:pt x="585" y="36"/>
                  </a:cubicBezTo>
                  <a:lnTo>
                    <a:pt x="585" y="36"/>
                  </a:lnTo>
                  <a:cubicBezTo>
                    <a:pt x="586" y="37"/>
                    <a:pt x="586" y="39"/>
                    <a:pt x="585" y="40"/>
                  </a:cubicBezTo>
                  <a:cubicBezTo>
                    <a:pt x="585" y="42"/>
                    <a:pt x="583" y="42"/>
                    <a:pt x="581" y="41"/>
                  </a:cubicBezTo>
                  <a:close/>
                  <a:moveTo>
                    <a:pt x="570" y="35"/>
                  </a:moveTo>
                  <a:lnTo>
                    <a:pt x="570" y="35"/>
                  </a:lnTo>
                  <a:cubicBezTo>
                    <a:pt x="569" y="34"/>
                    <a:pt x="569" y="32"/>
                    <a:pt x="570" y="31"/>
                  </a:cubicBezTo>
                  <a:cubicBezTo>
                    <a:pt x="571" y="29"/>
                    <a:pt x="572" y="29"/>
                    <a:pt x="574" y="30"/>
                  </a:cubicBezTo>
                  <a:lnTo>
                    <a:pt x="574" y="30"/>
                  </a:lnTo>
                  <a:cubicBezTo>
                    <a:pt x="575" y="31"/>
                    <a:pt x="576" y="33"/>
                    <a:pt x="575" y="34"/>
                  </a:cubicBezTo>
                  <a:cubicBezTo>
                    <a:pt x="574" y="35"/>
                    <a:pt x="572" y="36"/>
                    <a:pt x="570" y="35"/>
                  </a:cubicBezTo>
                  <a:close/>
                  <a:moveTo>
                    <a:pt x="560" y="29"/>
                  </a:moveTo>
                  <a:lnTo>
                    <a:pt x="560" y="29"/>
                  </a:lnTo>
                  <a:cubicBezTo>
                    <a:pt x="558" y="28"/>
                    <a:pt x="558" y="26"/>
                    <a:pt x="558" y="25"/>
                  </a:cubicBezTo>
                  <a:cubicBezTo>
                    <a:pt x="559" y="23"/>
                    <a:pt x="561" y="23"/>
                    <a:pt x="563" y="23"/>
                  </a:cubicBezTo>
                  <a:lnTo>
                    <a:pt x="563" y="23"/>
                  </a:lnTo>
                  <a:cubicBezTo>
                    <a:pt x="564" y="24"/>
                    <a:pt x="565" y="26"/>
                    <a:pt x="564" y="28"/>
                  </a:cubicBezTo>
                  <a:cubicBezTo>
                    <a:pt x="563" y="29"/>
                    <a:pt x="561" y="30"/>
                    <a:pt x="560" y="29"/>
                  </a:cubicBezTo>
                  <a:close/>
                  <a:moveTo>
                    <a:pt x="549" y="24"/>
                  </a:moveTo>
                  <a:lnTo>
                    <a:pt x="549" y="24"/>
                  </a:lnTo>
                  <a:cubicBezTo>
                    <a:pt x="547" y="23"/>
                    <a:pt x="546" y="21"/>
                    <a:pt x="547" y="19"/>
                  </a:cubicBezTo>
                  <a:cubicBezTo>
                    <a:pt x="548" y="18"/>
                    <a:pt x="550" y="17"/>
                    <a:pt x="551" y="18"/>
                  </a:cubicBezTo>
                  <a:lnTo>
                    <a:pt x="551" y="18"/>
                  </a:lnTo>
                  <a:cubicBezTo>
                    <a:pt x="553" y="19"/>
                    <a:pt x="554" y="21"/>
                    <a:pt x="553" y="22"/>
                  </a:cubicBezTo>
                  <a:cubicBezTo>
                    <a:pt x="552" y="24"/>
                    <a:pt x="550" y="24"/>
                    <a:pt x="549" y="24"/>
                  </a:cubicBezTo>
                  <a:close/>
                  <a:moveTo>
                    <a:pt x="537" y="19"/>
                  </a:moveTo>
                  <a:lnTo>
                    <a:pt x="537" y="19"/>
                  </a:lnTo>
                  <a:cubicBezTo>
                    <a:pt x="536" y="18"/>
                    <a:pt x="535" y="16"/>
                    <a:pt x="536" y="15"/>
                  </a:cubicBezTo>
                  <a:cubicBezTo>
                    <a:pt x="536" y="13"/>
                    <a:pt x="538" y="12"/>
                    <a:pt x="540" y="13"/>
                  </a:cubicBezTo>
                  <a:lnTo>
                    <a:pt x="540" y="13"/>
                  </a:lnTo>
                  <a:cubicBezTo>
                    <a:pt x="541" y="14"/>
                    <a:pt x="542" y="15"/>
                    <a:pt x="541" y="17"/>
                  </a:cubicBezTo>
                  <a:cubicBezTo>
                    <a:pt x="541" y="19"/>
                    <a:pt x="539" y="19"/>
                    <a:pt x="537" y="19"/>
                  </a:cubicBezTo>
                  <a:close/>
                  <a:moveTo>
                    <a:pt x="526" y="15"/>
                  </a:moveTo>
                  <a:lnTo>
                    <a:pt x="526" y="15"/>
                  </a:lnTo>
                  <a:cubicBezTo>
                    <a:pt x="524" y="14"/>
                    <a:pt x="523" y="12"/>
                    <a:pt x="524" y="11"/>
                  </a:cubicBezTo>
                  <a:cubicBezTo>
                    <a:pt x="524" y="9"/>
                    <a:pt x="526" y="8"/>
                    <a:pt x="528" y="9"/>
                  </a:cubicBezTo>
                  <a:lnTo>
                    <a:pt x="528" y="9"/>
                  </a:lnTo>
                  <a:cubicBezTo>
                    <a:pt x="529" y="10"/>
                    <a:pt x="530" y="11"/>
                    <a:pt x="530" y="13"/>
                  </a:cubicBezTo>
                  <a:cubicBezTo>
                    <a:pt x="529" y="15"/>
                    <a:pt x="527" y="15"/>
                    <a:pt x="526" y="15"/>
                  </a:cubicBezTo>
                  <a:close/>
                  <a:moveTo>
                    <a:pt x="514" y="11"/>
                  </a:moveTo>
                  <a:lnTo>
                    <a:pt x="514" y="11"/>
                  </a:lnTo>
                  <a:cubicBezTo>
                    <a:pt x="512" y="11"/>
                    <a:pt x="511" y="9"/>
                    <a:pt x="512" y="8"/>
                  </a:cubicBezTo>
                  <a:cubicBezTo>
                    <a:pt x="512" y="6"/>
                    <a:pt x="514" y="5"/>
                    <a:pt x="515" y="5"/>
                  </a:cubicBezTo>
                  <a:lnTo>
                    <a:pt x="515" y="5"/>
                  </a:lnTo>
                  <a:cubicBezTo>
                    <a:pt x="517" y="6"/>
                    <a:pt x="518" y="8"/>
                    <a:pt x="518" y="9"/>
                  </a:cubicBezTo>
                  <a:cubicBezTo>
                    <a:pt x="517" y="11"/>
                    <a:pt x="516" y="12"/>
                    <a:pt x="514" y="11"/>
                  </a:cubicBezTo>
                  <a:close/>
                  <a:moveTo>
                    <a:pt x="502" y="9"/>
                  </a:moveTo>
                  <a:lnTo>
                    <a:pt x="502" y="9"/>
                  </a:lnTo>
                  <a:cubicBezTo>
                    <a:pt x="500" y="9"/>
                    <a:pt x="499" y="7"/>
                    <a:pt x="499" y="5"/>
                  </a:cubicBezTo>
                  <a:cubicBezTo>
                    <a:pt x="500" y="4"/>
                    <a:pt x="501" y="3"/>
                    <a:pt x="503" y="3"/>
                  </a:cubicBezTo>
                  <a:lnTo>
                    <a:pt x="503" y="3"/>
                  </a:lnTo>
                  <a:cubicBezTo>
                    <a:pt x="505" y="3"/>
                    <a:pt x="506" y="5"/>
                    <a:pt x="505" y="7"/>
                  </a:cubicBezTo>
                  <a:cubicBezTo>
                    <a:pt x="505" y="8"/>
                    <a:pt x="503" y="9"/>
                    <a:pt x="502" y="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419" name="Group 1138"/>
            <p:cNvGrpSpPr>
              <a:grpSpLocks/>
            </p:cNvGrpSpPr>
            <p:nvPr/>
          </p:nvGrpSpPr>
          <p:grpSpPr bwMode="auto">
            <a:xfrm>
              <a:off x="1001" y="1880"/>
              <a:ext cx="19" cy="32"/>
              <a:chOff x="1001" y="1880"/>
              <a:chExt cx="19" cy="32"/>
            </a:xfrm>
          </p:grpSpPr>
          <p:sp>
            <p:nvSpPr>
              <p:cNvPr id="51645" name="Oval 1136"/>
              <p:cNvSpPr>
                <a:spLocks noChangeArrowheads="1"/>
              </p:cNvSpPr>
              <p:nvPr/>
            </p:nvSpPr>
            <p:spPr bwMode="auto">
              <a:xfrm>
                <a:off x="1001" y="188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6" name="Oval 1137"/>
              <p:cNvSpPr>
                <a:spLocks noChangeArrowheads="1"/>
              </p:cNvSpPr>
              <p:nvPr/>
            </p:nvSpPr>
            <p:spPr bwMode="auto">
              <a:xfrm>
                <a:off x="1001" y="188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0" name="Group 1141"/>
            <p:cNvGrpSpPr>
              <a:grpSpLocks/>
            </p:cNvGrpSpPr>
            <p:nvPr/>
          </p:nvGrpSpPr>
          <p:grpSpPr bwMode="auto">
            <a:xfrm>
              <a:off x="1070" y="1576"/>
              <a:ext cx="19" cy="32"/>
              <a:chOff x="1070" y="1576"/>
              <a:chExt cx="19" cy="32"/>
            </a:xfrm>
          </p:grpSpPr>
          <p:sp>
            <p:nvSpPr>
              <p:cNvPr id="51643" name="Oval 1139"/>
              <p:cNvSpPr>
                <a:spLocks noChangeArrowheads="1"/>
              </p:cNvSpPr>
              <p:nvPr/>
            </p:nvSpPr>
            <p:spPr bwMode="auto">
              <a:xfrm>
                <a:off x="1070" y="15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4" name="Oval 1140"/>
              <p:cNvSpPr>
                <a:spLocks noChangeArrowheads="1"/>
              </p:cNvSpPr>
              <p:nvPr/>
            </p:nvSpPr>
            <p:spPr bwMode="auto">
              <a:xfrm>
                <a:off x="1070" y="15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1" name="Group 1144"/>
            <p:cNvGrpSpPr>
              <a:grpSpLocks/>
            </p:cNvGrpSpPr>
            <p:nvPr/>
          </p:nvGrpSpPr>
          <p:grpSpPr bwMode="auto">
            <a:xfrm>
              <a:off x="1151" y="1464"/>
              <a:ext cx="19" cy="32"/>
              <a:chOff x="1151" y="1464"/>
              <a:chExt cx="19" cy="32"/>
            </a:xfrm>
          </p:grpSpPr>
          <p:sp>
            <p:nvSpPr>
              <p:cNvPr id="51641" name="Oval 1142"/>
              <p:cNvSpPr>
                <a:spLocks noChangeArrowheads="1"/>
              </p:cNvSpPr>
              <p:nvPr/>
            </p:nvSpPr>
            <p:spPr bwMode="auto">
              <a:xfrm>
                <a:off x="1151" y="14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2" name="Freeform 1143"/>
              <p:cNvSpPr>
                <a:spLocks/>
              </p:cNvSpPr>
              <p:nvPr/>
            </p:nvSpPr>
            <p:spPr bwMode="auto">
              <a:xfrm>
                <a:off x="1151" y="1464"/>
                <a:ext cx="19" cy="32"/>
              </a:xfrm>
              <a:custGeom>
                <a:avLst/>
                <a:gdLst>
                  <a:gd name="T0" fmla="*/ 10 w 19"/>
                  <a:gd name="T1" fmla="*/ 0 h 32"/>
                  <a:gd name="T2" fmla="*/ 0 w 19"/>
                  <a:gd name="T3" fmla="*/ 16 h 32"/>
                  <a:gd name="T4" fmla="*/ 10 w 19"/>
                  <a:gd name="T5" fmla="*/ 32 h 32"/>
                  <a:gd name="T6" fmla="*/ 19 w 19"/>
                  <a:gd name="T7" fmla="*/ 16 h 32"/>
                  <a:gd name="T8" fmla="*/ 10 w 19"/>
                  <a:gd name="T9" fmla="*/ 0 h 32"/>
                </a:gdLst>
                <a:ahLst/>
                <a:cxnLst>
                  <a:cxn ang="0">
                    <a:pos x="T0" y="T1"/>
                  </a:cxn>
                  <a:cxn ang="0">
                    <a:pos x="T2" y="T3"/>
                  </a:cxn>
                  <a:cxn ang="0">
                    <a:pos x="T4" y="T5"/>
                  </a:cxn>
                  <a:cxn ang="0">
                    <a:pos x="T6" y="T7"/>
                  </a:cxn>
                  <a:cxn ang="0">
                    <a:pos x="T8" y="T9"/>
                  </a:cxn>
                </a:cxnLst>
                <a:rect l="0" t="0" r="r" b="b"/>
                <a:pathLst>
                  <a:path w="19" h="32">
                    <a:moveTo>
                      <a:pt x="10" y="0"/>
                    </a:moveTo>
                    <a:cubicBezTo>
                      <a:pt x="4" y="0"/>
                      <a:pt x="0" y="7"/>
                      <a:pt x="0" y="16"/>
                    </a:cubicBezTo>
                    <a:cubicBezTo>
                      <a:pt x="0" y="24"/>
                      <a:pt x="4" y="32"/>
                      <a:pt x="10" y="32"/>
                    </a:cubicBezTo>
                    <a:cubicBezTo>
                      <a:pt x="14" y="32"/>
                      <a:pt x="19" y="24"/>
                      <a:pt x="19" y="16"/>
                    </a:cubicBezTo>
                    <a:cubicBezTo>
                      <a:pt x="19" y="7"/>
                      <a:pt x="1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2" name="Group 1147"/>
            <p:cNvGrpSpPr>
              <a:grpSpLocks/>
            </p:cNvGrpSpPr>
            <p:nvPr/>
          </p:nvGrpSpPr>
          <p:grpSpPr bwMode="auto">
            <a:xfrm>
              <a:off x="1246" y="1383"/>
              <a:ext cx="18" cy="32"/>
              <a:chOff x="1246" y="1383"/>
              <a:chExt cx="18" cy="32"/>
            </a:xfrm>
          </p:grpSpPr>
          <p:sp>
            <p:nvSpPr>
              <p:cNvPr id="51639" name="Oval 1145"/>
              <p:cNvSpPr>
                <a:spLocks noChangeArrowheads="1"/>
              </p:cNvSpPr>
              <p:nvPr/>
            </p:nvSpPr>
            <p:spPr bwMode="auto">
              <a:xfrm>
                <a:off x="1246" y="138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0" name="Oval 1146"/>
              <p:cNvSpPr>
                <a:spLocks noChangeArrowheads="1"/>
              </p:cNvSpPr>
              <p:nvPr/>
            </p:nvSpPr>
            <p:spPr bwMode="auto">
              <a:xfrm>
                <a:off x="1246" y="138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3" name="Group 1150"/>
            <p:cNvGrpSpPr>
              <a:grpSpLocks/>
            </p:cNvGrpSpPr>
            <p:nvPr/>
          </p:nvGrpSpPr>
          <p:grpSpPr bwMode="auto">
            <a:xfrm>
              <a:off x="1344" y="1364"/>
              <a:ext cx="19" cy="32"/>
              <a:chOff x="1344" y="1364"/>
              <a:chExt cx="19" cy="32"/>
            </a:xfrm>
          </p:grpSpPr>
          <p:sp>
            <p:nvSpPr>
              <p:cNvPr id="51637" name="Oval 1148"/>
              <p:cNvSpPr>
                <a:spLocks noChangeArrowheads="1"/>
              </p:cNvSpPr>
              <p:nvPr/>
            </p:nvSpPr>
            <p:spPr bwMode="auto">
              <a:xfrm>
                <a:off x="1344" y="13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8" name="Oval 1149"/>
              <p:cNvSpPr>
                <a:spLocks noChangeArrowheads="1"/>
              </p:cNvSpPr>
              <p:nvPr/>
            </p:nvSpPr>
            <p:spPr bwMode="auto">
              <a:xfrm>
                <a:off x="1344" y="136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4" name="Group 1153"/>
            <p:cNvGrpSpPr>
              <a:grpSpLocks/>
            </p:cNvGrpSpPr>
            <p:nvPr/>
          </p:nvGrpSpPr>
          <p:grpSpPr bwMode="auto">
            <a:xfrm>
              <a:off x="1429" y="1389"/>
              <a:ext cx="18" cy="32"/>
              <a:chOff x="1429" y="1389"/>
              <a:chExt cx="18" cy="32"/>
            </a:xfrm>
          </p:grpSpPr>
          <p:sp>
            <p:nvSpPr>
              <p:cNvPr id="51635" name="Oval 1151"/>
              <p:cNvSpPr>
                <a:spLocks noChangeArrowheads="1"/>
              </p:cNvSpPr>
              <p:nvPr/>
            </p:nvSpPr>
            <p:spPr bwMode="auto">
              <a:xfrm>
                <a:off x="1429" y="138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6" name="Oval 1152"/>
              <p:cNvSpPr>
                <a:spLocks noChangeArrowheads="1"/>
              </p:cNvSpPr>
              <p:nvPr/>
            </p:nvSpPr>
            <p:spPr bwMode="auto">
              <a:xfrm>
                <a:off x="1429" y="138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5" name="Group 1156"/>
            <p:cNvGrpSpPr>
              <a:grpSpLocks/>
            </p:cNvGrpSpPr>
            <p:nvPr/>
          </p:nvGrpSpPr>
          <p:grpSpPr bwMode="auto">
            <a:xfrm>
              <a:off x="1516" y="1451"/>
              <a:ext cx="19" cy="32"/>
              <a:chOff x="1516" y="1451"/>
              <a:chExt cx="19" cy="32"/>
            </a:xfrm>
          </p:grpSpPr>
          <p:sp>
            <p:nvSpPr>
              <p:cNvPr id="51633" name="Oval 1154"/>
              <p:cNvSpPr>
                <a:spLocks noChangeArrowheads="1"/>
              </p:cNvSpPr>
              <p:nvPr/>
            </p:nvSpPr>
            <p:spPr bwMode="auto">
              <a:xfrm>
                <a:off x="1516" y="14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4" name="Oval 1155"/>
              <p:cNvSpPr>
                <a:spLocks noChangeArrowheads="1"/>
              </p:cNvSpPr>
              <p:nvPr/>
            </p:nvSpPr>
            <p:spPr bwMode="auto">
              <a:xfrm>
                <a:off x="1516" y="14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6" name="Group 1159"/>
            <p:cNvGrpSpPr>
              <a:grpSpLocks/>
            </p:cNvGrpSpPr>
            <p:nvPr/>
          </p:nvGrpSpPr>
          <p:grpSpPr bwMode="auto">
            <a:xfrm>
              <a:off x="1593" y="1557"/>
              <a:ext cx="19" cy="32"/>
              <a:chOff x="1593" y="1557"/>
              <a:chExt cx="19" cy="32"/>
            </a:xfrm>
          </p:grpSpPr>
          <p:sp>
            <p:nvSpPr>
              <p:cNvPr id="51631" name="Oval 1157"/>
              <p:cNvSpPr>
                <a:spLocks noChangeArrowheads="1"/>
              </p:cNvSpPr>
              <p:nvPr/>
            </p:nvSpPr>
            <p:spPr bwMode="auto">
              <a:xfrm>
                <a:off x="1593" y="155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2" name="Oval 1158"/>
              <p:cNvSpPr>
                <a:spLocks noChangeArrowheads="1"/>
              </p:cNvSpPr>
              <p:nvPr/>
            </p:nvSpPr>
            <p:spPr bwMode="auto">
              <a:xfrm>
                <a:off x="1593" y="155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7" name="Group 1162"/>
            <p:cNvGrpSpPr>
              <a:grpSpLocks/>
            </p:cNvGrpSpPr>
            <p:nvPr/>
          </p:nvGrpSpPr>
          <p:grpSpPr bwMode="auto">
            <a:xfrm>
              <a:off x="1633" y="1681"/>
              <a:ext cx="19" cy="32"/>
              <a:chOff x="1633" y="1681"/>
              <a:chExt cx="19" cy="32"/>
            </a:xfrm>
          </p:grpSpPr>
          <p:sp>
            <p:nvSpPr>
              <p:cNvPr id="51629" name="Oval 1160"/>
              <p:cNvSpPr>
                <a:spLocks noChangeArrowheads="1"/>
              </p:cNvSpPr>
              <p:nvPr/>
            </p:nvSpPr>
            <p:spPr bwMode="auto">
              <a:xfrm>
                <a:off x="1633" y="16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0" name="Oval 1161"/>
              <p:cNvSpPr>
                <a:spLocks noChangeArrowheads="1"/>
              </p:cNvSpPr>
              <p:nvPr/>
            </p:nvSpPr>
            <p:spPr bwMode="auto">
              <a:xfrm>
                <a:off x="1633" y="16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8" name="Group 1165"/>
            <p:cNvGrpSpPr>
              <a:grpSpLocks/>
            </p:cNvGrpSpPr>
            <p:nvPr/>
          </p:nvGrpSpPr>
          <p:grpSpPr bwMode="auto">
            <a:xfrm>
              <a:off x="1037" y="1731"/>
              <a:ext cx="19" cy="32"/>
              <a:chOff x="1037" y="1731"/>
              <a:chExt cx="19" cy="32"/>
            </a:xfrm>
          </p:grpSpPr>
          <p:sp>
            <p:nvSpPr>
              <p:cNvPr id="51627" name="Oval 1163"/>
              <p:cNvSpPr>
                <a:spLocks noChangeArrowheads="1"/>
              </p:cNvSpPr>
              <p:nvPr/>
            </p:nvSpPr>
            <p:spPr bwMode="auto">
              <a:xfrm>
                <a:off x="1037" y="173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8" name="Freeform 1164"/>
              <p:cNvSpPr>
                <a:spLocks/>
              </p:cNvSpPr>
              <p:nvPr/>
            </p:nvSpPr>
            <p:spPr bwMode="auto">
              <a:xfrm>
                <a:off x="1037" y="1731"/>
                <a:ext cx="19" cy="32"/>
              </a:xfrm>
              <a:custGeom>
                <a:avLst/>
                <a:gdLst>
                  <a:gd name="T0" fmla="*/ 9 w 19"/>
                  <a:gd name="T1" fmla="*/ 0 h 32"/>
                  <a:gd name="T2" fmla="*/ 0 w 19"/>
                  <a:gd name="T3" fmla="*/ 16 h 32"/>
                  <a:gd name="T4" fmla="*/ 9 w 19"/>
                  <a:gd name="T5" fmla="*/ 32 h 32"/>
                  <a:gd name="T6" fmla="*/ 19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5" y="0"/>
                      <a:pt x="0" y="8"/>
                      <a:pt x="0" y="16"/>
                    </a:cubicBezTo>
                    <a:cubicBezTo>
                      <a:pt x="0" y="25"/>
                      <a:pt x="5" y="32"/>
                      <a:pt x="9" y="32"/>
                    </a:cubicBezTo>
                    <a:cubicBezTo>
                      <a:pt x="15" y="32"/>
                      <a:pt x="19" y="25"/>
                      <a:pt x="19" y="16"/>
                    </a:cubicBezTo>
                    <a:cubicBezTo>
                      <a:pt x="19" y="8"/>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29" name="Group 1168"/>
            <p:cNvGrpSpPr>
              <a:grpSpLocks/>
            </p:cNvGrpSpPr>
            <p:nvPr/>
          </p:nvGrpSpPr>
          <p:grpSpPr bwMode="auto">
            <a:xfrm>
              <a:off x="1001" y="1880"/>
              <a:ext cx="19" cy="32"/>
              <a:chOff x="1001" y="1880"/>
              <a:chExt cx="19" cy="32"/>
            </a:xfrm>
          </p:grpSpPr>
          <p:sp>
            <p:nvSpPr>
              <p:cNvPr id="51625" name="Oval 1166"/>
              <p:cNvSpPr>
                <a:spLocks noChangeArrowheads="1"/>
              </p:cNvSpPr>
              <p:nvPr/>
            </p:nvSpPr>
            <p:spPr bwMode="auto">
              <a:xfrm>
                <a:off x="1001" y="188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6" name="Oval 1167"/>
              <p:cNvSpPr>
                <a:spLocks noChangeArrowheads="1"/>
              </p:cNvSpPr>
              <p:nvPr/>
            </p:nvSpPr>
            <p:spPr bwMode="auto">
              <a:xfrm>
                <a:off x="1001" y="188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30" name="Group 1171"/>
            <p:cNvGrpSpPr>
              <a:grpSpLocks/>
            </p:cNvGrpSpPr>
            <p:nvPr/>
          </p:nvGrpSpPr>
          <p:grpSpPr bwMode="auto">
            <a:xfrm>
              <a:off x="1070" y="1576"/>
              <a:ext cx="19" cy="32"/>
              <a:chOff x="1070" y="1576"/>
              <a:chExt cx="19" cy="32"/>
            </a:xfrm>
          </p:grpSpPr>
          <p:sp>
            <p:nvSpPr>
              <p:cNvPr id="51623" name="Oval 1169"/>
              <p:cNvSpPr>
                <a:spLocks noChangeArrowheads="1"/>
              </p:cNvSpPr>
              <p:nvPr/>
            </p:nvSpPr>
            <p:spPr bwMode="auto">
              <a:xfrm>
                <a:off x="1070" y="15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4" name="Oval 1170"/>
              <p:cNvSpPr>
                <a:spLocks noChangeArrowheads="1"/>
              </p:cNvSpPr>
              <p:nvPr/>
            </p:nvSpPr>
            <p:spPr bwMode="auto">
              <a:xfrm>
                <a:off x="1070" y="15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31" name="Group 1174"/>
            <p:cNvGrpSpPr>
              <a:grpSpLocks/>
            </p:cNvGrpSpPr>
            <p:nvPr/>
          </p:nvGrpSpPr>
          <p:grpSpPr bwMode="auto">
            <a:xfrm>
              <a:off x="1151" y="1464"/>
              <a:ext cx="19" cy="32"/>
              <a:chOff x="1151" y="1464"/>
              <a:chExt cx="19" cy="32"/>
            </a:xfrm>
          </p:grpSpPr>
          <p:sp>
            <p:nvSpPr>
              <p:cNvPr id="51621" name="Oval 1172"/>
              <p:cNvSpPr>
                <a:spLocks noChangeArrowheads="1"/>
              </p:cNvSpPr>
              <p:nvPr/>
            </p:nvSpPr>
            <p:spPr bwMode="auto">
              <a:xfrm>
                <a:off x="1151" y="14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2" name="Freeform 1173"/>
              <p:cNvSpPr>
                <a:spLocks/>
              </p:cNvSpPr>
              <p:nvPr/>
            </p:nvSpPr>
            <p:spPr bwMode="auto">
              <a:xfrm>
                <a:off x="1151" y="1464"/>
                <a:ext cx="19" cy="32"/>
              </a:xfrm>
              <a:custGeom>
                <a:avLst/>
                <a:gdLst>
                  <a:gd name="T0" fmla="*/ 10 w 19"/>
                  <a:gd name="T1" fmla="*/ 0 h 32"/>
                  <a:gd name="T2" fmla="*/ 0 w 19"/>
                  <a:gd name="T3" fmla="*/ 16 h 32"/>
                  <a:gd name="T4" fmla="*/ 10 w 19"/>
                  <a:gd name="T5" fmla="*/ 32 h 32"/>
                  <a:gd name="T6" fmla="*/ 19 w 19"/>
                  <a:gd name="T7" fmla="*/ 16 h 32"/>
                  <a:gd name="T8" fmla="*/ 10 w 19"/>
                  <a:gd name="T9" fmla="*/ 0 h 32"/>
                </a:gdLst>
                <a:ahLst/>
                <a:cxnLst>
                  <a:cxn ang="0">
                    <a:pos x="T0" y="T1"/>
                  </a:cxn>
                  <a:cxn ang="0">
                    <a:pos x="T2" y="T3"/>
                  </a:cxn>
                  <a:cxn ang="0">
                    <a:pos x="T4" y="T5"/>
                  </a:cxn>
                  <a:cxn ang="0">
                    <a:pos x="T6" y="T7"/>
                  </a:cxn>
                  <a:cxn ang="0">
                    <a:pos x="T8" y="T9"/>
                  </a:cxn>
                </a:cxnLst>
                <a:rect l="0" t="0" r="r" b="b"/>
                <a:pathLst>
                  <a:path w="19" h="32">
                    <a:moveTo>
                      <a:pt x="10" y="0"/>
                    </a:moveTo>
                    <a:cubicBezTo>
                      <a:pt x="4" y="0"/>
                      <a:pt x="0" y="7"/>
                      <a:pt x="0" y="16"/>
                    </a:cubicBezTo>
                    <a:cubicBezTo>
                      <a:pt x="0" y="24"/>
                      <a:pt x="4" y="32"/>
                      <a:pt x="10" y="32"/>
                    </a:cubicBezTo>
                    <a:cubicBezTo>
                      <a:pt x="14" y="32"/>
                      <a:pt x="19" y="24"/>
                      <a:pt x="19" y="16"/>
                    </a:cubicBezTo>
                    <a:cubicBezTo>
                      <a:pt x="19" y="7"/>
                      <a:pt x="14" y="0"/>
                      <a:pt x="10"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32" name="Group 1177"/>
            <p:cNvGrpSpPr>
              <a:grpSpLocks/>
            </p:cNvGrpSpPr>
            <p:nvPr/>
          </p:nvGrpSpPr>
          <p:grpSpPr bwMode="auto">
            <a:xfrm>
              <a:off x="1246" y="1383"/>
              <a:ext cx="18" cy="32"/>
              <a:chOff x="1246" y="1383"/>
              <a:chExt cx="18" cy="32"/>
            </a:xfrm>
          </p:grpSpPr>
          <p:sp>
            <p:nvSpPr>
              <p:cNvPr id="51619" name="Oval 1175"/>
              <p:cNvSpPr>
                <a:spLocks noChangeArrowheads="1"/>
              </p:cNvSpPr>
              <p:nvPr/>
            </p:nvSpPr>
            <p:spPr bwMode="auto">
              <a:xfrm>
                <a:off x="1246" y="1383"/>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0" name="Oval 1176"/>
              <p:cNvSpPr>
                <a:spLocks noChangeArrowheads="1"/>
              </p:cNvSpPr>
              <p:nvPr/>
            </p:nvSpPr>
            <p:spPr bwMode="auto">
              <a:xfrm>
                <a:off x="1246" y="1383"/>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33" name="Group 1180"/>
            <p:cNvGrpSpPr>
              <a:grpSpLocks/>
            </p:cNvGrpSpPr>
            <p:nvPr/>
          </p:nvGrpSpPr>
          <p:grpSpPr bwMode="auto">
            <a:xfrm>
              <a:off x="1344" y="1364"/>
              <a:ext cx="19" cy="32"/>
              <a:chOff x="1344" y="1364"/>
              <a:chExt cx="19" cy="32"/>
            </a:xfrm>
          </p:grpSpPr>
          <p:sp>
            <p:nvSpPr>
              <p:cNvPr id="51617" name="Oval 1178"/>
              <p:cNvSpPr>
                <a:spLocks noChangeArrowheads="1"/>
              </p:cNvSpPr>
              <p:nvPr/>
            </p:nvSpPr>
            <p:spPr bwMode="auto">
              <a:xfrm>
                <a:off x="1344" y="1364"/>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8" name="Oval 1179"/>
              <p:cNvSpPr>
                <a:spLocks noChangeArrowheads="1"/>
              </p:cNvSpPr>
              <p:nvPr/>
            </p:nvSpPr>
            <p:spPr bwMode="auto">
              <a:xfrm>
                <a:off x="1344" y="1364"/>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34" name="Group 1183"/>
            <p:cNvGrpSpPr>
              <a:grpSpLocks/>
            </p:cNvGrpSpPr>
            <p:nvPr/>
          </p:nvGrpSpPr>
          <p:grpSpPr bwMode="auto">
            <a:xfrm>
              <a:off x="1429" y="1389"/>
              <a:ext cx="18" cy="32"/>
              <a:chOff x="1429" y="1389"/>
              <a:chExt cx="18" cy="32"/>
            </a:xfrm>
          </p:grpSpPr>
          <p:sp>
            <p:nvSpPr>
              <p:cNvPr id="51615" name="Oval 1181"/>
              <p:cNvSpPr>
                <a:spLocks noChangeArrowheads="1"/>
              </p:cNvSpPr>
              <p:nvPr/>
            </p:nvSpPr>
            <p:spPr bwMode="auto">
              <a:xfrm>
                <a:off x="1429" y="138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6" name="Oval 1182"/>
              <p:cNvSpPr>
                <a:spLocks noChangeArrowheads="1"/>
              </p:cNvSpPr>
              <p:nvPr/>
            </p:nvSpPr>
            <p:spPr bwMode="auto">
              <a:xfrm>
                <a:off x="1429" y="138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35" name="Group 1186"/>
            <p:cNvGrpSpPr>
              <a:grpSpLocks/>
            </p:cNvGrpSpPr>
            <p:nvPr/>
          </p:nvGrpSpPr>
          <p:grpSpPr bwMode="auto">
            <a:xfrm>
              <a:off x="1516" y="1451"/>
              <a:ext cx="19" cy="32"/>
              <a:chOff x="1516" y="1451"/>
              <a:chExt cx="19" cy="32"/>
            </a:xfrm>
          </p:grpSpPr>
          <p:sp>
            <p:nvSpPr>
              <p:cNvPr id="51613" name="Oval 1184"/>
              <p:cNvSpPr>
                <a:spLocks noChangeArrowheads="1"/>
              </p:cNvSpPr>
              <p:nvPr/>
            </p:nvSpPr>
            <p:spPr bwMode="auto">
              <a:xfrm>
                <a:off x="1516" y="145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4" name="Oval 1185"/>
              <p:cNvSpPr>
                <a:spLocks noChangeArrowheads="1"/>
              </p:cNvSpPr>
              <p:nvPr/>
            </p:nvSpPr>
            <p:spPr bwMode="auto">
              <a:xfrm>
                <a:off x="1516" y="145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36" name="Group 1189"/>
            <p:cNvGrpSpPr>
              <a:grpSpLocks/>
            </p:cNvGrpSpPr>
            <p:nvPr/>
          </p:nvGrpSpPr>
          <p:grpSpPr bwMode="auto">
            <a:xfrm>
              <a:off x="1593" y="1557"/>
              <a:ext cx="19" cy="32"/>
              <a:chOff x="1593" y="1557"/>
              <a:chExt cx="19" cy="32"/>
            </a:xfrm>
          </p:grpSpPr>
          <p:sp>
            <p:nvSpPr>
              <p:cNvPr id="51611" name="Oval 1187"/>
              <p:cNvSpPr>
                <a:spLocks noChangeArrowheads="1"/>
              </p:cNvSpPr>
              <p:nvPr/>
            </p:nvSpPr>
            <p:spPr bwMode="auto">
              <a:xfrm>
                <a:off x="1593" y="155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2" name="Oval 1188"/>
              <p:cNvSpPr>
                <a:spLocks noChangeArrowheads="1"/>
              </p:cNvSpPr>
              <p:nvPr/>
            </p:nvSpPr>
            <p:spPr bwMode="auto">
              <a:xfrm>
                <a:off x="1593" y="155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37" name="Group 1192"/>
            <p:cNvGrpSpPr>
              <a:grpSpLocks/>
            </p:cNvGrpSpPr>
            <p:nvPr/>
          </p:nvGrpSpPr>
          <p:grpSpPr bwMode="auto">
            <a:xfrm>
              <a:off x="1633" y="1681"/>
              <a:ext cx="19" cy="32"/>
              <a:chOff x="1633" y="1681"/>
              <a:chExt cx="19" cy="32"/>
            </a:xfrm>
          </p:grpSpPr>
          <p:sp>
            <p:nvSpPr>
              <p:cNvPr id="51609" name="Oval 1190"/>
              <p:cNvSpPr>
                <a:spLocks noChangeArrowheads="1"/>
              </p:cNvSpPr>
              <p:nvPr/>
            </p:nvSpPr>
            <p:spPr bwMode="auto">
              <a:xfrm>
                <a:off x="1633" y="16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0" name="Oval 1191"/>
              <p:cNvSpPr>
                <a:spLocks noChangeArrowheads="1"/>
              </p:cNvSpPr>
              <p:nvPr/>
            </p:nvSpPr>
            <p:spPr bwMode="auto">
              <a:xfrm>
                <a:off x="1633" y="16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38" name="Group 1195"/>
            <p:cNvGrpSpPr>
              <a:grpSpLocks/>
            </p:cNvGrpSpPr>
            <p:nvPr/>
          </p:nvGrpSpPr>
          <p:grpSpPr bwMode="auto">
            <a:xfrm>
              <a:off x="1037" y="1731"/>
              <a:ext cx="19" cy="32"/>
              <a:chOff x="1037" y="1731"/>
              <a:chExt cx="19" cy="32"/>
            </a:xfrm>
          </p:grpSpPr>
          <p:sp>
            <p:nvSpPr>
              <p:cNvPr id="51607" name="Oval 1193"/>
              <p:cNvSpPr>
                <a:spLocks noChangeArrowheads="1"/>
              </p:cNvSpPr>
              <p:nvPr/>
            </p:nvSpPr>
            <p:spPr bwMode="auto">
              <a:xfrm>
                <a:off x="1037" y="173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8" name="Freeform 1194"/>
              <p:cNvSpPr>
                <a:spLocks/>
              </p:cNvSpPr>
              <p:nvPr/>
            </p:nvSpPr>
            <p:spPr bwMode="auto">
              <a:xfrm>
                <a:off x="1037" y="1731"/>
                <a:ext cx="19" cy="32"/>
              </a:xfrm>
              <a:custGeom>
                <a:avLst/>
                <a:gdLst>
                  <a:gd name="T0" fmla="*/ 9 w 19"/>
                  <a:gd name="T1" fmla="*/ 0 h 32"/>
                  <a:gd name="T2" fmla="*/ 0 w 19"/>
                  <a:gd name="T3" fmla="*/ 16 h 32"/>
                  <a:gd name="T4" fmla="*/ 9 w 19"/>
                  <a:gd name="T5" fmla="*/ 32 h 32"/>
                  <a:gd name="T6" fmla="*/ 19 w 19"/>
                  <a:gd name="T7" fmla="*/ 16 h 32"/>
                  <a:gd name="T8" fmla="*/ 9 w 19"/>
                  <a:gd name="T9" fmla="*/ 0 h 32"/>
                </a:gdLst>
                <a:ahLst/>
                <a:cxnLst>
                  <a:cxn ang="0">
                    <a:pos x="T0" y="T1"/>
                  </a:cxn>
                  <a:cxn ang="0">
                    <a:pos x="T2" y="T3"/>
                  </a:cxn>
                  <a:cxn ang="0">
                    <a:pos x="T4" y="T5"/>
                  </a:cxn>
                  <a:cxn ang="0">
                    <a:pos x="T6" y="T7"/>
                  </a:cxn>
                  <a:cxn ang="0">
                    <a:pos x="T8" y="T9"/>
                  </a:cxn>
                </a:cxnLst>
                <a:rect l="0" t="0" r="r" b="b"/>
                <a:pathLst>
                  <a:path w="19" h="32">
                    <a:moveTo>
                      <a:pt x="9" y="0"/>
                    </a:moveTo>
                    <a:cubicBezTo>
                      <a:pt x="5" y="0"/>
                      <a:pt x="0" y="8"/>
                      <a:pt x="0" y="16"/>
                    </a:cubicBezTo>
                    <a:cubicBezTo>
                      <a:pt x="0" y="25"/>
                      <a:pt x="5" y="32"/>
                      <a:pt x="9" y="32"/>
                    </a:cubicBezTo>
                    <a:cubicBezTo>
                      <a:pt x="15" y="32"/>
                      <a:pt x="19" y="25"/>
                      <a:pt x="19" y="16"/>
                    </a:cubicBezTo>
                    <a:cubicBezTo>
                      <a:pt x="19" y="8"/>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39" name="Freeform 1196"/>
            <p:cNvSpPr>
              <a:spLocks noEditPoints="1"/>
            </p:cNvSpPr>
            <p:nvPr/>
          </p:nvSpPr>
          <p:spPr bwMode="auto">
            <a:xfrm>
              <a:off x="994" y="1369"/>
              <a:ext cx="709" cy="1569"/>
            </a:xfrm>
            <a:custGeom>
              <a:avLst/>
              <a:gdLst>
                <a:gd name="T0" fmla="*/ 415 w 941"/>
                <a:gd name="T1" fmla="*/ 15 h 2453"/>
                <a:gd name="T2" fmla="*/ 339 w 941"/>
                <a:gd name="T3" fmla="*/ 56 h 2453"/>
                <a:gd name="T4" fmla="*/ 277 w 941"/>
                <a:gd name="T5" fmla="*/ 117 h 2453"/>
                <a:gd name="T6" fmla="*/ 227 w 941"/>
                <a:gd name="T7" fmla="*/ 188 h 2453"/>
                <a:gd name="T8" fmla="*/ 185 w 941"/>
                <a:gd name="T9" fmla="*/ 265 h 2453"/>
                <a:gd name="T10" fmla="*/ 150 w 941"/>
                <a:gd name="T11" fmla="*/ 345 h 2453"/>
                <a:gd name="T12" fmla="*/ 121 w 941"/>
                <a:gd name="T13" fmla="*/ 427 h 2453"/>
                <a:gd name="T14" fmla="*/ 95 w 941"/>
                <a:gd name="T15" fmla="*/ 510 h 2453"/>
                <a:gd name="T16" fmla="*/ 74 w 941"/>
                <a:gd name="T17" fmla="*/ 595 h 2453"/>
                <a:gd name="T18" fmla="*/ 56 w 941"/>
                <a:gd name="T19" fmla="*/ 681 h 2453"/>
                <a:gd name="T20" fmla="*/ 41 w 941"/>
                <a:gd name="T21" fmla="*/ 767 h 2453"/>
                <a:gd name="T22" fmla="*/ 29 w 941"/>
                <a:gd name="T23" fmla="*/ 853 h 2453"/>
                <a:gd name="T24" fmla="*/ 20 w 941"/>
                <a:gd name="T25" fmla="*/ 941 h 2453"/>
                <a:gd name="T26" fmla="*/ 13 w 941"/>
                <a:gd name="T27" fmla="*/ 1028 h 2453"/>
                <a:gd name="T28" fmla="*/ 9 w 941"/>
                <a:gd name="T29" fmla="*/ 1115 h 2453"/>
                <a:gd name="T30" fmla="*/ 7 w 941"/>
                <a:gd name="T31" fmla="*/ 1203 h 2453"/>
                <a:gd name="T32" fmla="*/ 8 w 941"/>
                <a:gd name="T33" fmla="*/ 1289 h 2453"/>
                <a:gd name="T34" fmla="*/ 11 w 941"/>
                <a:gd name="T35" fmla="*/ 1377 h 2453"/>
                <a:gd name="T36" fmla="*/ 16 w 941"/>
                <a:gd name="T37" fmla="*/ 1464 h 2453"/>
                <a:gd name="T38" fmla="*/ 24 w 941"/>
                <a:gd name="T39" fmla="*/ 1551 h 2453"/>
                <a:gd name="T40" fmla="*/ 34 w 941"/>
                <a:gd name="T41" fmla="*/ 1638 h 2453"/>
                <a:gd name="T42" fmla="*/ 47 w 941"/>
                <a:gd name="T43" fmla="*/ 1725 h 2453"/>
                <a:gd name="T44" fmla="*/ 64 w 941"/>
                <a:gd name="T45" fmla="*/ 1811 h 2453"/>
                <a:gd name="T46" fmla="*/ 83 w 941"/>
                <a:gd name="T47" fmla="*/ 1896 h 2453"/>
                <a:gd name="T48" fmla="*/ 106 w 941"/>
                <a:gd name="T49" fmla="*/ 1981 h 2453"/>
                <a:gd name="T50" fmla="*/ 133 w 941"/>
                <a:gd name="T51" fmla="*/ 2063 h 2453"/>
                <a:gd name="T52" fmla="*/ 165 w 941"/>
                <a:gd name="T53" fmla="*/ 2144 h 2453"/>
                <a:gd name="T54" fmla="*/ 203 w 941"/>
                <a:gd name="T55" fmla="*/ 2223 h 2453"/>
                <a:gd name="T56" fmla="*/ 249 w 941"/>
                <a:gd name="T57" fmla="*/ 2297 h 2453"/>
                <a:gd name="T58" fmla="*/ 304 w 941"/>
                <a:gd name="T59" fmla="*/ 2364 h 2453"/>
                <a:gd name="T60" fmla="*/ 371 w 941"/>
                <a:gd name="T61" fmla="*/ 2418 h 2453"/>
                <a:gd name="T62" fmla="*/ 452 w 941"/>
                <a:gd name="T63" fmla="*/ 2445 h 2453"/>
                <a:gd name="T64" fmla="*/ 536 w 941"/>
                <a:gd name="T65" fmla="*/ 2434 h 2453"/>
                <a:gd name="T66" fmla="*/ 610 w 941"/>
                <a:gd name="T67" fmla="*/ 2390 h 2453"/>
                <a:gd name="T68" fmla="*/ 670 w 941"/>
                <a:gd name="T69" fmla="*/ 2328 h 2453"/>
                <a:gd name="T70" fmla="*/ 719 w 941"/>
                <a:gd name="T71" fmla="*/ 2256 h 2453"/>
                <a:gd name="T72" fmla="*/ 760 w 941"/>
                <a:gd name="T73" fmla="*/ 2178 h 2453"/>
                <a:gd name="T74" fmla="*/ 795 w 941"/>
                <a:gd name="T75" fmla="*/ 2098 h 2453"/>
                <a:gd name="T76" fmla="*/ 824 w 941"/>
                <a:gd name="T77" fmla="*/ 2015 h 2453"/>
                <a:gd name="T78" fmla="*/ 848 w 941"/>
                <a:gd name="T79" fmla="*/ 1932 h 2453"/>
                <a:gd name="T80" fmla="*/ 869 w 941"/>
                <a:gd name="T81" fmla="*/ 1847 h 2453"/>
                <a:gd name="T82" fmla="*/ 887 w 941"/>
                <a:gd name="T83" fmla="*/ 1762 h 2453"/>
                <a:gd name="T84" fmla="*/ 902 w 941"/>
                <a:gd name="T85" fmla="*/ 1675 h 2453"/>
                <a:gd name="T86" fmla="*/ 913 w 941"/>
                <a:gd name="T87" fmla="*/ 1589 h 2453"/>
                <a:gd name="T88" fmla="*/ 922 w 941"/>
                <a:gd name="T89" fmla="*/ 1501 h 2453"/>
                <a:gd name="T90" fmla="*/ 929 w 941"/>
                <a:gd name="T91" fmla="*/ 1414 h 2453"/>
                <a:gd name="T92" fmla="*/ 932 w 941"/>
                <a:gd name="T93" fmla="*/ 1327 h 2453"/>
                <a:gd name="T94" fmla="*/ 934 w 941"/>
                <a:gd name="T95" fmla="*/ 1239 h 2453"/>
                <a:gd name="T96" fmla="*/ 933 w 941"/>
                <a:gd name="T97" fmla="*/ 1152 h 2453"/>
                <a:gd name="T98" fmla="*/ 930 w 941"/>
                <a:gd name="T99" fmla="*/ 1065 h 2453"/>
                <a:gd name="T100" fmla="*/ 924 w 941"/>
                <a:gd name="T101" fmla="*/ 978 h 2453"/>
                <a:gd name="T102" fmla="*/ 916 w 941"/>
                <a:gd name="T103" fmla="*/ 890 h 2453"/>
                <a:gd name="T104" fmla="*/ 905 w 941"/>
                <a:gd name="T105" fmla="*/ 804 h 2453"/>
                <a:gd name="T106" fmla="*/ 892 w 941"/>
                <a:gd name="T107" fmla="*/ 717 h 2453"/>
                <a:gd name="T108" fmla="*/ 875 w 941"/>
                <a:gd name="T109" fmla="*/ 631 h 2453"/>
                <a:gd name="T110" fmla="*/ 855 w 941"/>
                <a:gd name="T111" fmla="*/ 546 h 2453"/>
                <a:gd name="T112" fmla="*/ 831 w 941"/>
                <a:gd name="T113" fmla="*/ 462 h 2453"/>
                <a:gd name="T114" fmla="*/ 804 w 941"/>
                <a:gd name="T115" fmla="*/ 379 h 2453"/>
                <a:gd name="T116" fmla="*/ 771 w 941"/>
                <a:gd name="T117" fmla="*/ 298 h 2453"/>
                <a:gd name="T118" fmla="*/ 732 w 941"/>
                <a:gd name="T119" fmla="*/ 220 h 2453"/>
                <a:gd name="T120" fmla="*/ 686 w 941"/>
                <a:gd name="T121" fmla="*/ 146 h 2453"/>
                <a:gd name="T122" fmla="*/ 630 w 941"/>
                <a:gd name="T123" fmla="*/ 80 h 2453"/>
                <a:gd name="T124" fmla="*/ 560 w 941"/>
                <a:gd name="T125" fmla="*/ 29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1" h="2453">
                  <a:moveTo>
                    <a:pt x="488" y="7"/>
                  </a:moveTo>
                  <a:lnTo>
                    <a:pt x="488" y="7"/>
                  </a:lnTo>
                  <a:cubicBezTo>
                    <a:pt x="486" y="7"/>
                    <a:pt x="485" y="5"/>
                    <a:pt x="485" y="4"/>
                  </a:cubicBezTo>
                  <a:cubicBezTo>
                    <a:pt x="485" y="2"/>
                    <a:pt x="487" y="1"/>
                    <a:pt x="489" y="1"/>
                  </a:cubicBezTo>
                  <a:lnTo>
                    <a:pt x="489" y="1"/>
                  </a:lnTo>
                  <a:cubicBezTo>
                    <a:pt x="490" y="1"/>
                    <a:pt x="492" y="3"/>
                    <a:pt x="491" y="4"/>
                  </a:cubicBezTo>
                  <a:cubicBezTo>
                    <a:pt x="491" y="6"/>
                    <a:pt x="490" y="7"/>
                    <a:pt x="488" y="7"/>
                  </a:cubicBezTo>
                  <a:close/>
                  <a:moveTo>
                    <a:pt x="475" y="6"/>
                  </a:moveTo>
                  <a:lnTo>
                    <a:pt x="475" y="6"/>
                  </a:lnTo>
                  <a:cubicBezTo>
                    <a:pt x="474" y="6"/>
                    <a:pt x="472" y="5"/>
                    <a:pt x="473" y="3"/>
                  </a:cubicBezTo>
                  <a:cubicBezTo>
                    <a:pt x="473" y="1"/>
                    <a:pt x="474" y="0"/>
                    <a:pt x="476" y="0"/>
                  </a:cubicBezTo>
                  <a:lnTo>
                    <a:pt x="476" y="0"/>
                  </a:lnTo>
                  <a:cubicBezTo>
                    <a:pt x="478" y="0"/>
                    <a:pt x="479" y="2"/>
                    <a:pt x="479" y="4"/>
                  </a:cubicBezTo>
                  <a:cubicBezTo>
                    <a:pt x="479" y="5"/>
                    <a:pt x="477" y="7"/>
                    <a:pt x="475" y="6"/>
                  </a:cubicBezTo>
                  <a:close/>
                  <a:moveTo>
                    <a:pt x="463" y="6"/>
                  </a:moveTo>
                  <a:lnTo>
                    <a:pt x="463" y="6"/>
                  </a:lnTo>
                  <a:cubicBezTo>
                    <a:pt x="462" y="6"/>
                    <a:pt x="460" y="5"/>
                    <a:pt x="460" y="3"/>
                  </a:cubicBezTo>
                  <a:cubicBezTo>
                    <a:pt x="460" y="2"/>
                    <a:pt x="462" y="0"/>
                    <a:pt x="463" y="0"/>
                  </a:cubicBezTo>
                  <a:lnTo>
                    <a:pt x="463" y="0"/>
                  </a:lnTo>
                  <a:cubicBezTo>
                    <a:pt x="465" y="0"/>
                    <a:pt x="466" y="2"/>
                    <a:pt x="466" y="3"/>
                  </a:cubicBezTo>
                  <a:cubicBezTo>
                    <a:pt x="466" y="5"/>
                    <a:pt x="465" y="6"/>
                    <a:pt x="463" y="6"/>
                  </a:cubicBezTo>
                  <a:close/>
                  <a:moveTo>
                    <a:pt x="451" y="7"/>
                  </a:moveTo>
                  <a:lnTo>
                    <a:pt x="451" y="7"/>
                  </a:lnTo>
                  <a:cubicBezTo>
                    <a:pt x="449" y="7"/>
                    <a:pt x="448" y="6"/>
                    <a:pt x="448" y="4"/>
                  </a:cubicBezTo>
                  <a:cubicBezTo>
                    <a:pt x="448" y="2"/>
                    <a:pt x="449" y="1"/>
                    <a:pt x="451" y="1"/>
                  </a:cubicBezTo>
                  <a:lnTo>
                    <a:pt x="451" y="1"/>
                  </a:lnTo>
                  <a:cubicBezTo>
                    <a:pt x="453" y="1"/>
                    <a:pt x="454" y="2"/>
                    <a:pt x="454" y="4"/>
                  </a:cubicBezTo>
                  <a:cubicBezTo>
                    <a:pt x="454" y="6"/>
                    <a:pt x="453" y="7"/>
                    <a:pt x="451" y="7"/>
                  </a:cubicBezTo>
                  <a:close/>
                  <a:moveTo>
                    <a:pt x="439" y="9"/>
                  </a:moveTo>
                  <a:lnTo>
                    <a:pt x="439" y="9"/>
                  </a:lnTo>
                  <a:cubicBezTo>
                    <a:pt x="437" y="9"/>
                    <a:pt x="436" y="8"/>
                    <a:pt x="435" y="6"/>
                  </a:cubicBezTo>
                  <a:cubicBezTo>
                    <a:pt x="435" y="5"/>
                    <a:pt x="436" y="3"/>
                    <a:pt x="438" y="3"/>
                  </a:cubicBezTo>
                  <a:lnTo>
                    <a:pt x="438" y="3"/>
                  </a:lnTo>
                  <a:cubicBezTo>
                    <a:pt x="440" y="3"/>
                    <a:pt x="441" y="4"/>
                    <a:pt x="442" y="6"/>
                  </a:cubicBezTo>
                  <a:cubicBezTo>
                    <a:pt x="442" y="7"/>
                    <a:pt x="441" y="9"/>
                    <a:pt x="439" y="9"/>
                  </a:cubicBezTo>
                  <a:close/>
                  <a:moveTo>
                    <a:pt x="427" y="12"/>
                  </a:moveTo>
                  <a:lnTo>
                    <a:pt x="427" y="12"/>
                  </a:lnTo>
                  <a:cubicBezTo>
                    <a:pt x="425" y="12"/>
                    <a:pt x="423" y="11"/>
                    <a:pt x="423" y="9"/>
                  </a:cubicBezTo>
                  <a:cubicBezTo>
                    <a:pt x="423" y="7"/>
                    <a:pt x="424" y="6"/>
                    <a:pt x="426" y="5"/>
                  </a:cubicBezTo>
                  <a:lnTo>
                    <a:pt x="426" y="5"/>
                  </a:lnTo>
                  <a:cubicBezTo>
                    <a:pt x="428" y="5"/>
                    <a:pt x="429" y="6"/>
                    <a:pt x="429" y="8"/>
                  </a:cubicBezTo>
                  <a:cubicBezTo>
                    <a:pt x="430" y="10"/>
                    <a:pt x="428" y="11"/>
                    <a:pt x="427" y="12"/>
                  </a:cubicBezTo>
                  <a:close/>
                  <a:moveTo>
                    <a:pt x="415" y="15"/>
                  </a:moveTo>
                  <a:lnTo>
                    <a:pt x="415" y="15"/>
                  </a:lnTo>
                  <a:cubicBezTo>
                    <a:pt x="413" y="15"/>
                    <a:pt x="412" y="14"/>
                    <a:pt x="411" y="13"/>
                  </a:cubicBezTo>
                  <a:cubicBezTo>
                    <a:pt x="411" y="11"/>
                    <a:pt x="412" y="9"/>
                    <a:pt x="414" y="9"/>
                  </a:cubicBezTo>
                  <a:lnTo>
                    <a:pt x="414" y="9"/>
                  </a:lnTo>
                  <a:cubicBezTo>
                    <a:pt x="415" y="9"/>
                    <a:pt x="417" y="10"/>
                    <a:pt x="417" y="11"/>
                  </a:cubicBezTo>
                  <a:cubicBezTo>
                    <a:pt x="418" y="13"/>
                    <a:pt x="417" y="15"/>
                    <a:pt x="415" y="15"/>
                  </a:cubicBezTo>
                  <a:close/>
                  <a:moveTo>
                    <a:pt x="403" y="19"/>
                  </a:moveTo>
                  <a:lnTo>
                    <a:pt x="403" y="19"/>
                  </a:lnTo>
                  <a:cubicBezTo>
                    <a:pt x="401" y="19"/>
                    <a:pt x="400" y="18"/>
                    <a:pt x="399" y="17"/>
                  </a:cubicBezTo>
                  <a:cubicBezTo>
                    <a:pt x="399" y="15"/>
                    <a:pt x="400" y="13"/>
                    <a:pt x="402" y="13"/>
                  </a:cubicBezTo>
                  <a:lnTo>
                    <a:pt x="402" y="13"/>
                  </a:lnTo>
                  <a:cubicBezTo>
                    <a:pt x="403" y="13"/>
                    <a:pt x="405" y="14"/>
                    <a:pt x="405" y="15"/>
                  </a:cubicBezTo>
                  <a:cubicBezTo>
                    <a:pt x="406" y="17"/>
                    <a:pt x="405" y="19"/>
                    <a:pt x="403" y="19"/>
                  </a:cubicBezTo>
                  <a:close/>
                  <a:moveTo>
                    <a:pt x="392" y="24"/>
                  </a:moveTo>
                  <a:lnTo>
                    <a:pt x="392" y="24"/>
                  </a:lnTo>
                  <a:cubicBezTo>
                    <a:pt x="390" y="24"/>
                    <a:pt x="389" y="24"/>
                    <a:pt x="388" y="22"/>
                  </a:cubicBezTo>
                  <a:cubicBezTo>
                    <a:pt x="387" y="20"/>
                    <a:pt x="388" y="19"/>
                    <a:pt x="390" y="18"/>
                  </a:cubicBezTo>
                  <a:lnTo>
                    <a:pt x="390" y="18"/>
                  </a:lnTo>
                  <a:cubicBezTo>
                    <a:pt x="392" y="17"/>
                    <a:pt x="393" y="18"/>
                    <a:pt x="394" y="20"/>
                  </a:cubicBezTo>
                  <a:cubicBezTo>
                    <a:pt x="394" y="22"/>
                    <a:pt x="394" y="23"/>
                    <a:pt x="392" y="24"/>
                  </a:cubicBezTo>
                  <a:close/>
                  <a:moveTo>
                    <a:pt x="381" y="29"/>
                  </a:moveTo>
                  <a:lnTo>
                    <a:pt x="381" y="29"/>
                  </a:lnTo>
                  <a:cubicBezTo>
                    <a:pt x="379" y="30"/>
                    <a:pt x="377" y="29"/>
                    <a:pt x="377" y="27"/>
                  </a:cubicBezTo>
                  <a:cubicBezTo>
                    <a:pt x="376" y="26"/>
                    <a:pt x="377" y="24"/>
                    <a:pt x="379" y="23"/>
                  </a:cubicBezTo>
                  <a:lnTo>
                    <a:pt x="379" y="23"/>
                  </a:lnTo>
                  <a:cubicBezTo>
                    <a:pt x="380" y="23"/>
                    <a:pt x="382" y="24"/>
                    <a:pt x="383" y="25"/>
                  </a:cubicBezTo>
                  <a:cubicBezTo>
                    <a:pt x="383" y="27"/>
                    <a:pt x="382" y="29"/>
                    <a:pt x="381" y="29"/>
                  </a:cubicBezTo>
                  <a:close/>
                  <a:moveTo>
                    <a:pt x="370" y="35"/>
                  </a:moveTo>
                  <a:lnTo>
                    <a:pt x="370" y="35"/>
                  </a:lnTo>
                  <a:cubicBezTo>
                    <a:pt x="369" y="36"/>
                    <a:pt x="367" y="35"/>
                    <a:pt x="366" y="34"/>
                  </a:cubicBezTo>
                  <a:cubicBezTo>
                    <a:pt x="365" y="32"/>
                    <a:pt x="366" y="30"/>
                    <a:pt x="367" y="30"/>
                  </a:cubicBezTo>
                  <a:lnTo>
                    <a:pt x="367" y="30"/>
                  </a:lnTo>
                  <a:cubicBezTo>
                    <a:pt x="369" y="29"/>
                    <a:pt x="371" y="29"/>
                    <a:pt x="372" y="31"/>
                  </a:cubicBezTo>
                  <a:cubicBezTo>
                    <a:pt x="372" y="33"/>
                    <a:pt x="372" y="34"/>
                    <a:pt x="370" y="35"/>
                  </a:cubicBezTo>
                  <a:close/>
                  <a:moveTo>
                    <a:pt x="359" y="42"/>
                  </a:moveTo>
                  <a:lnTo>
                    <a:pt x="359" y="42"/>
                  </a:lnTo>
                  <a:cubicBezTo>
                    <a:pt x="358" y="42"/>
                    <a:pt x="356" y="42"/>
                    <a:pt x="355" y="40"/>
                  </a:cubicBezTo>
                  <a:cubicBezTo>
                    <a:pt x="354" y="39"/>
                    <a:pt x="355" y="37"/>
                    <a:pt x="357" y="36"/>
                  </a:cubicBezTo>
                  <a:lnTo>
                    <a:pt x="357" y="36"/>
                  </a:lnTo>
                  <a:cubicBezTo>
                    <a:pt x="358" y="35"/>
                    <a:pt x="360" y="36"/>
                    <a:pt x="361" y="37"/>
                  </a:cubicBezTo>
                  <a:cubicBezTo>
                    <a:pt x="362" y="39"/>
                    <a:pt x="361" y="41"/>
                    <a:pt x="359" y="42"/>
                  </a:cubicBezTo>
                  <a:close/>
                  <a:moveTo>
                    <a:pt x="349" y="49"/>
                  </a:moveTo>
                  <a:lnTo>
                    <a:pt x="349" y="49"/>
                  </a:lnTo>
                  <a:cubicBezTo>
                    <a:pt x="348" y="50"/>
                    <a:pt x="346" y="49"/>
                    <a:pt x="345" y="47"/>
                  </a:cubicBezTo>
                  <a:cubicBezTo>
                    <a:pt x="344" y="46"/>
                    <a:pt x="345" y="44"/>
                    <a:pt x="346" y="43"/>
                  </a:cubicBezTo>
                  <a:lnTo>
                    <a:pt x="346" y="43"/>
                  </a:lnTo>
                  <a:cubicBezTo>
                    <a:pt x="348" y="42"/>
                    <a:pt x="350" y="43"/>
                    <a:pt x="351" y="45"/>
                  </a:cubicBezTo>
                  <a:cubicBezTo>
                    <a:pt x="351" y="46"/>
                    <a:pt x="351" y="48"/>
                    <a:pt x="349" y="49"/>
                  </a:cubicBezTo>
                  <a:close/>
                  <a:moveTo>
                    <a:pt x="339" y="56"/>
                  </a:moveTo>
                  <a:lnTo>
                    <a:pt x="339" y="56"/>
                  </a:lnTo>
                  <a:cubicBezTo>
                    <a:pt x="338" y="57"/>
                    <a:pt x="336" y="56"/>
                    <a:pt x="335" y="55"/>
                  </a:cubicBezTo>
                  <a:cubicBezTo>
                    <a:pt x="334" y="53"/>
                    <a:pt x="335" y="51"/>
                    <a:pt x="336" y="51"/>
                  </a:cubicBezTo>
                  <a:lnTo>
                    <a:pt x="336" y="51"/>
                  </a:lnTo>
                  <a:cubicBezTo>
                    <a:pt x="338" y="50"/>
                    <a:pt x="340" y="50"/>
                    <a:pt x="341" y="52"/>
                  </a:cubicBezTo>
                  <a:cubicBezTo>
                    <a:pt x="341" y="54"/>
                    <a:pt x="341" y="55"/>
                    <a:pt x="339" y="56"/>
                  </a:cubicBezTo>
                  <a:close/>
                  <a:moveTo>
                    <a:pt x="330" y="64"/>
                  </a:moveTo>
                  <a:lnTo>
                    <a:pt x="330" y="64"/>
                  </a:lnTo>
                  <a:cubicBezTo>
                    <a:pt x="328" y="65"/>
                    <a:pt x="326" y="64"/>
                    <a:pt x="325" y="63"/>
                  </a:cubicBezTo>
                  <a:cubicBezTo>
                    <a:pt x="324" y="62"/>
                    <a:pt x="325" y="60"/>
                    <a:pt x="326" y="59"/>
                  </a:cubicBezTo>
                  <a:lnTo>
                    <a:pt x="326" y="59"/>
                  </a:lnTo>
                  <a:cubicBezTo>
                    <a:pt x="328" y="58"/>
                    <a:pt x="330" y="58"/>
                    <a:pt x="331" y="59"/>
                  </a:cubicBezTo>
                  <a:cubicBezTo>
                    <a:pt x="332" y="61"/>
                    <a:pt x="331" y="63"/>
                    <a:pt x="330" y="64"/>
                  </a:cubicBezTo>
                  <a:close/>
                  <a:moveTo>
                    <a:pt x="320" y="72"/>
                  </a:moveTo>
                  <a:lnTo>
                    <a:pt x="320" y="72"/>
                  </a:lnTo>
                  <a:cubicBezTo>
                    <a:pt x="319" y="73"/>
                    <a:pt x="317" y="73"/>
                    <a:pt x="316" y="71"/>
                  </a:cubicBezTo>
                  <a:cubicBezTo>
                    <a:pt x="315" y="70"/>
                    <a:pt x="315" y="68"/>
                    <a:pt x="317" y="67"/>
                  </a:cubicBezTo>
                  <a:lnTo>
                    <a:pt x="317" y="67"/>
                  </a:lnTo>
                  <a:cubicBezTo>
                    <a:pt x="318" y="66"/>
                    <a:pt x="320" y="66"/>
                    <a:pt x="321" y="68"/>
                  </a:cubicBezTo>
                  <a:cubicBezTo>
                    <a:pt x="322" y="69"/>
                    <a:pt x="322" y="71"/>
                    <a:pt x="320" y="72"/>
                  </a:cubicBezTo>
                  <a:close/>
                  <a:moveTo>
                    <a:pt x="311" y="80"/>
                  </a:moveTo>
                  <a:lnTo>
                    <a:pt x="311" y="80"/>
                  </a:lnTo>
                  <a:cubicBezTo>
                    <a:pt x="310" y="81"/>
                    <a:pt x="308" y="81"/>
                    <a:pt x="307" y="80"/>
                  </a:cubicBezTo>
                  <a:cubicBezTo>
                    <a:pt x="306" y="78"/>
                    <a:pt x="306" y="76"/>
                    <a:pt x="308" y="75"/>
                  </a:cubicBezTo>
                  <a:lnTo>
                    <a:pt x="308" y="75"/>
                  </a:lnTo>
                  <a:cubicBezTo>
                    <a:pt x="309" y="74"/>
                    <a:pt x="311" y="75"/>
                    <a:pt x="312" y="76"/>
                  </a:cubicBezTo>
                  <a:cubicBezTo>
                    <a:pt x="313" y="78"/>
                    <a:pt x="312" y="80"/>
                    <a:pt x="311" y="80"/>
                  </a:cubicBezTo>
                  <a:close/>
                  <a:moveTo>
                    <a:pt x="302" y="89"/>
                  </a:moveTo>
                  <a:lnTo>
                    <a:pt x="302" y="89"/>
                  </a:lnTo>
                  <a:cubicBezTo>
                    <a:pt x="301" y="90"/>
                    <a:pt x="299" y="90"/>
                    <a:pt x="298" y="89"/>
                  </a:cubicBezTo>
                  <a:cubicBezTo>
                    <a:pt x="297" y="87"/>
                    <a:pt x="297" y="85"/>
                    <a:pt x="299" y="84"/>
                  </a:cubicBezTo>
                  <a:lnTo>
                    <a:pt x="299" y="84"/>
                  </a:lnTo>
                  <a:cubicBezTo>
                    <a:pt x="300" y="83"/>
                    <a:pt x="302" y="84"/>
                    <a:pt x="303" y="85"/>
                  </a:cubicBezTo>
                  <a:cubicBezTo>
                    <a:pt x="304" y="87"/>
                    <a:pt x="304" y="88"/>
                    <a:pt x="302" y="89"/>
                  </a:cubicBezTo>
                  <a:close/>
                  <a:moveTo>
                    <a:pt x="294" y="98"/>
                  </a:moveTo>
                  <a:lnTo>
                    <a:pt x="294" y="98"/>
                  </a:lnTo>
                  <a:cubicBezTo>
                    <a:pt x="292" y="99"/>
                    <a:pt x="290" y="99"/>
                    <a:pt x="289" y="98"/>
                  </a:cubicBezTo>
                  <a:cubicBezTo>
                    <a:pt x="288" y="96"/>
                    <a:pt x="289" y="94"/>
                    <a:pt x="290" y="93"/>
                  </a:cubicBezTo>
                  <a:lnTo>
                    <a:pt x="290" y="93"/>
                  </a:lnTo>
                  <a:cubicBezTo>
                    <a:pt x="292" y="92"/>
                    <a:pt x="294" y="93"/>
                    <a:pt x="294" y="94"/>
                  </a:cubicBezTo>
                  <a:cubicBezTo>
                    <a:pt x="295" y="96"/>
                    <a:pt x="295" y="97"/>
                    <a:pt x="294" y="98"/>
                  </a:cubicBezTo>
                  <a:close/>
                  <a:moveTo>
                    <a:pt x="285" y="108"/>
                  </a:moveTo>
                  <a:lnTo>
                    <a:pt x="285" y="108"/>
                  </a:lnTo>
                  <a:cubicBezTo>
                    <a:pt x="284" y="109"/>
                    <a:pt x="282" y="108"/>
                    <a:pt x="281" y="107"/>
                  </a:cubicBezTo>
                  <a:cubicBezTo>
                    <a:pt x="280" y="105"/>
                    <a:pt x="280" y="104"/>
                    <a:pt x="282" y="103"/>
                  </a:cubicBezTo>
                  <a:lnTo>
                    <a:pt x="282" y="103"/>
                  </a:lnTo>
                  <a:cubicBezTo>
                    <a:pt x="283" y="102"/>
                    <a:pt x="285" y="102"/>
                    <a:pt x="286" y="103"/>
                  </a:cubicBezTo>
                  <a:cubicBezTo>
                    <a:pt x="287" y="105"/>
                    <a:pt x="287" y="107"/>
                    <a:pt x="285" y="108"/>
                  </a:cubicBezTo>
                  <a:close/>
                  <a:moveTo>
                    <a:pt x="277" y="117"/>
                  </a:moveTo>
                  <a:lnTo>
                    <a:pt x="277" y="117"/>
                  </a:lnTo>
                  <a:cubicBezTo>
                    <a:pt x="276" y="118"/>
                    <a:pt x="274" y="118"/>
                    <a:pt x="273" y="116"/>
                  </a:cubicBezTo>
                  <a:cubicBezTo>
                    <a:pt x="272" y="115"/>
                    <a:pt x="272" y="113"/>
                    <a:pt x="274" y="112"/>
                  </a:cubicBezTo>
                  <a:lnTo>
                    <a:pt x="274" y="112"/>
                  </a:lnTo>
                  <a:cubicBezTo>
                    <a:pt x="275" y="111"/>
                    <a:pt x="277" y="112"/>
                    <a:pt x="278" y="113"/>
                  </a:cubicBezTo>
                  <a:cubicBezTo>
                    <a:pt x="279" y="114"/>
                    <a:pt x="279" y="116"/>
                    <a:pt x="277" y="117"/>
                  </a:cubicBezTo>
                  <a:close/>
                  <a:moveTo>
                    <a:pt x="270" y="126"/>
                  </a:moveTo>
                  <a:lnTo>
                    <a:pt x="270" y="126"/>
                  </a:lnTo>
                  <a:cubicBezTo>
                    <a:pt x="269" y="128"/>
                    <a:pt x="267" y="128"/>
                    <a:pt x="266" y="127"/>
                  </a:cubicBezTo>
                  <a:cubicBezTo>
                    <a:pt x="264" y="126"/>
                    <a:pt x="264" y="124"/>
                    <a:pt x="265" y="122"/>
                  </a:cubicBezTo>
                  <a:lnTo>
                    <a:pt x="265" y="122"/>
                  </a:lnTo>
                  <a:cubicBezTo>
                    <a:pt x="266" y="121"/>
                    <a:pt x="268" y="121"/>
                    <a:pt x="270" y="122"/>
                  </a:cubicBezTo>
                  <a:cubicBezTo>
                    <a:pt x="271" y="123"/>
                    <a:pt x="271" y="125"/>
                    <a:pt x="270" y="126"/>
                  </a:cubicBezTo>
                  <a:close/>
                  <a:moveTo>
                    <a:pt x="263" y="136"/>
                  </a:moveTo>
                  <a:lnTo>
                    <a:pt x="263" y="136"/>
                  </a:lnTo>
                  <a:cubicBezTo>
                    <a:pt x="261" y="138"/>
                    <a:pt x="259" y="138"/>
                    <a:pt x="258" y="137"/>
                  </a:cubicBezTo>
                  <a:cubicBezTo>
                    <a:pt x="257" y="136"/>
                    <a:pt x="257" y="134"/>
                    <a:pt x="258" y="132"/>
                  </a:cubicBezTo>
                  <a:lnTo>
                    <a:pt x="258" y="132"/>
                  </a:lnTo>
                  <a:cubicBezTo>
                    <a:pt x="259" y="131"/>
                    <a:pt x="261" y="131"/>
                    <a:pt x="262" y="132"/>
                  </a:cubicBezTo>
                  <a:cubicBezTo>
                    <a:pt x="263" y="133"/>
                    <a:pt x="264" y="135"/>
                    <a:pt x="263" y="136"/>
                  </a:cubicBezTo>
                  <a:close/>
                  <a:moveTo>
                    <a:pt x="255" y="146"/>
                  </a:moveTo>
                  <a:lnTo>
                    <a:pt x="255" y="146"/>
                  </a:lnTo>
                  <a:cubicBezTo>
                    <a:pt x="254" y="148"/>
                    <a:pt x="252" y="148"/>
                    <a:pt x="251" y="147"/>
                  </a:cubicBezTo>
                  <a:cubicBezTo>
                    <a:pt x="249" y="146"/>
                    <a:pt x="249" y="144"/>
                    <a:pt x="250" y="142"/>
                  </a:cubicBezTo>
                  <a:lnTo>
                    <a:pt x="250" y="142"/>
                  </a:lnTo>
                  <a:cubicBezTo>
                    <a:pt x="251" y="141"/>
                    <a:pt x="253" y="141"/>
                    <a:pt x="255" y="142"/>
                  </a:cubicBezTo>
                  <a:cubicBezTo>
                    <a:pt x="256" y="143"/>
                    <a:pt x="256" y="145"/>
                    <a:pt x="255" y="146"/>
                  </a:cubicBezTo>
                  <a:close/>
                  <a:moveTo>
                    <a:pt x="248" y="157"/>
                  </a:moveTo>
                  <a:lnTo>
                    <a:pt x="248" y="157"/>
                  </a:lnTo>
                  <a:cubicBezTo>
                    <a:pt x="247" y="158"/>
                    <a:pt x="245" y="158"/>
                    <a:pt x="243" y="157"/>
                  </a:cubicBezTo>
                  <a:cubicBezTo>
                    <a:pt x="242" y="156"/>
                    <a:pt x="242" y="154"/>
                    <a:pt x="243" y="153"/>
                  </a:cubicBezTo>
                  <a:lnTo>
                    <a:pt x="243" y="153"/>
                  </a:lnTo>
                  <a:cubicBezTo>
                    <a:pt x="244" y="151"/>
                    <a:pt x="246" y="151"/>
                    <a:pt x="247" y="152"/>
                  </a:cubicBezTo>
                  <a:cubicBezTo>
                    <a:pt x="249" y="153"/>
                    <a:pt x="249" y="155"/>
                    <a:pt x="248" y="157"/>
                  </a:cubicBezTo>
                  <a:close/>
                  <a:moveTo>
                    <a:pt x="241" y="167"/>
                  </a:moveTo>
                  <a:lnTo>
                    <a:pt x="241" y="167"/>
                  </a:lnTo>
                  <a:cubicBezTo>
                    <a:pt x="240" y="168"/>
                    <a:pt x="238" y="169"/>
                    <a:pt x="236" y="167"/>
                  </a:cubicBezTo>
                  <a:cubicBezTo>
                    <a:pt x="235" y="166"/>
                    <a:pt x="235" y="164"/>
                    <a:pt x="236" y="163"/>
                  </a:cubicBezTo>
                  <a:lnTo>
                    <a:pt x="236" y="163"/>
                  </a:lnTo>
                  <a:cubicBezTo>
                    <a:pt x="237" y="162"/>
                    <a:pt x="239" y="161"/>
                    <a:pt x="240" y="163"/>
                  </a:cubicBezTo>
                  <a:cubicBezTo>
                    <a:pt x="242" y="164"/>
                    <a:pt x="242" y="166"/>
                    <a:pt x="241" y="167"/>
                  </a:cubicBezTo>
                  <a:close/>
                  <a:moveTo>
                    <a:pt x="234" y="177"/>
                  </a:moveTo>
                  <a:lnTo>
                    <a:pt x="234" y="177"/>
                  </a:lnTo>
                  <a:cubicBezTo>
                    <a:pt x="233" y="179"/>
                    <a:pt x="231" y="179"/>
                    <a:pt x="230" y="178"/>
                  </a:cubicBezTo>
                  <a:cubicBezTo>
                    <a:pt x="228" y="177"/>
                    <a:pt x="228" y="175"/>
                    <a:pt x="229" y="173"/>
                  </a:cubicBezTo>
                  <a:lnTo>
                    <a:pt x="229" y="173"/>
                  </a:lnTo>
                  <a:cubicBezTo>
                    <a:pt x="230" y="172"/>
                    <a:pt x="232" y="172"/>
                    <a:pt x="233" y="173"/>
                  </a:cubicBezTo>
                  <a:cubicBezTo>
                    <a:pt x="235" y="174"/>
                    <a:pt x="235" y="176"/>
                    <a:pt x="234" y="177"/>
                  </a:cubicBezTo>
                  <a:close/>
                  <a:moveTo>
                    <a:pt x="227" y="188"/>
                  </a:moveTo>
                  <a:lnTo>
                    <a:pt x="227" y="188"/>
                  </a:lnTo>
                  <a:cubicBezTo>
                    <a:pt x="226" y="189"/>
                    <a:pt x="224" y="190"/>
                    <a:pt x="223" y="188"/>
                  </a:cubicBezTo>
                  <a:cubicBezTo>
                    <a:pt x="222" y="187"/>
                    <a:pt x="221" y="185"/>
                    <a:pt x="222" y="184"/>
                  </a:cubicBezTo>
                  <a:lnTo>
                    <a:pt x="222" y="184"/>
                  </a:lnTo>
                  <a:cubicBezTo>
                    <a:pt x="224" y="183"/>
                    <a:pt x="226" y="183"/>
                    <a:pt x="227" y="184"/>
                  </a:cubicBezTo>
                  <a:cubicBezTo>
                    <a:pt x="228" y="185"/>
                    <a:pt x="228" y="187"/>
                    <a:pt x="227" y="188"/>
                  </a:cubicBezTo>
                  <a:close/>
                  <a:moveTo>
                    <a:pt x="221" y="199"/>
                  </a:moveTo>
                  <a:lnTo>
                    <a:pt x="221" y="199"/>
                  </a:lnTo>
                  <a:cubicBezTo>
                    <a:pt x="220" y="200"/>
                    <a:pt x="218" y="200"/>
                    <a:pt x="217" y="199"/>
                  </a:cubicBezTo>
                  <a:cubicBezTo>
                    <a:pt x="215" y="198"/>
                    <a:pt x="215" y="196"/>
                    <a:pt x="216" y="195"/>
                  </a:cubicBezTo>
                  <a:lnTo>
                    <a:pt x="216" y="195"/>
                  </a:lnTo>
                  <a:cubicBezTo>
                    <a:pt x="217" y="193"/>
                    <a:pt x="219" y="193"/>
                    <a:pt x="220" y="194"/>
                  </a:cubicBezTo>
                  <a:cubicBezTo>
                    <a:pt x="222" y="195"/>
                    <a:pt x="222" y="197"/>
                    <a:pt x="221" y="199"/>
                  </a:cubicBezTo>
                  <a:close/>
                  <a:moveTo>
                    <a:pt x="215" y="209"/>
                  </a:moveTo>
                  <a:lnTo>
                    <a:pt x="215" y="209"/>
                  </a:lnTo>
                  <a:cubicBezTo>
                    <a:pt x="213" y="211"/>
                    <a:pt x="212" y="211"/>
                    <a:pt x="210" y="210"/>
                  </a:cubicBezTo>
                  <a:cubicBezTo>
                    <a:pt x="209" y="209"/>
                    <a:pt x="209" y="207"/>
                    <a:pt x="210" y="206"/>
                  </a:cubicBezTo>
                  <a:lnTo>
                    <a:pt x="210" y="206"/>
                  </a:lnTo>
                  <a:cubicBezTo>
                    <a:pt x="211" y="204"/>
                    <a:pt x="213" y="204"/>
                    <a:pt x="214" y="205"/>
                  </a:cubicBezTo>
                  <a:cubicBezTo>
                    <a:pt x="215" y="206"/>
                    <a:pt x="216" y="208"/>
                    <a:pt x="215" y="209"/>
                  </a:cubicBezTo>
                  <a:close/>
                  <a:moveTo>
                    <a:pt x="208" y="220"/>
                  </a:moveTo>
                  <a:lnTo>
                    <a:pt x="208" y="220"/>
                  </a:lnTo>
                  <a:cubicBezTo>
                    <a:pt x="207" y="222"/>
                    <a:pt x="205" y="222"/>
                    <a:pt x="204" y="221"/>
                  </a:cubicBezTo>
                  <a:cubicBezTo>
                    <a:pt x="203" y="220"/>
                    <a:pt x="202" y="218"/>
                    <a:pt x="204" y="217"/>
                  </a:cubicBezTo>
                  <a:lnTo>
                    <a:pt x="204" y="216"/>
                  </a:lnTo>
                  <a:cubicBezTo>
                    <a:pt x="205" y="215"/>
                    <a:pt x="207" y="215"/>
                    <a:pt x="208" y="216"/>
                  </a:cubicBezTo>
                  <a:cubicBezTo>
                    <a:pt x="209" y="217"/>
                    <a:pt x="210" y="219"/>
                    <a:pt x="208" y="220"/>
                  </a:cubicBezTo>
                  <a:close/>
                  <a:moveTo>
                    <a:pt x="203" y="231"/>
                  </a:moveTo>
                  <a:lnTo>
                    <a:pt x="203" y="231"/>
                  </a:lnTo>
                  <a:cubicBezTo>
                    <a:pt x="201" y="233"/>
                    <a:pt x="199" y="233"/>
                    <a:pt x="198" y="232"/>
                  </a:cubicBezTo>
                  <a:cubicBezTo>
                    <a:pt x="197" y="231"/>
                    <a:pt x="197" y="229"/>
                    <a:pt x="198" y="228"/>
                  </a:cubicBezTo>
                  <a:lnTo>
                    <a:pt x="198" y="228"/>
                  </a:lnTo>
                  <a:cubicBezTo>
                    <a:pt x="199" y="226"/>
                    <a:pt x="201" y="226"/>
                    <a:pt x="202" y="227"/>
                  </a:cubicBezTo>
                  <a:cubicBezTo>
                    <a:pt x="203" y="228"/>
                    <a:pt x="204" y="230"/>
                    <a:pt x="203" y="231"/>
                  </a:cubicBezTo>
                  <a:close/>
                  <a:moveTo>
                    <a:pt x="197" y="242"/>
                  </a:moveTo>
                  <a:lnTo>
                    <a:pt x="197" y="242"/>
                  </a:lnTo>
                  <a:cubicBezTo>
                    <a:pt x="196" y="244"/>
                    <a:pt x="194" y="244"/>
                    <a:pt x="192" y="243"/>
                  </a:cubicBezTo>
                  <a:cubicBezTo>
                    <a:pt x="191" y="242"/>
                    <a:pt x="191" y="240"/>
                    <a:pt x="192" y="239"/>
                  </a:cubicBezTo>
                  <a:lnTo>
                    <a:pt x="192" y="239"/>
                  </a:lnTo>
                  <a:cubicBezTo>
                    <a:pt x="193" y="237"/>
                    <a:pt x="195" y="237"/>
                    <a:pt x="196" y="238"/>
                  </a:cubicBezTo>
                  <a:cubicBezTo>
                    <a:pt x="197" y="239"/>
                    <a:pt x="198" y="241"/>
                    <a:pt x="197" y="242"/>
                  </a:cubicBezTo>
                  <a:close/>
                  <a:moveTo>
                    <a:pt x="191" y="254"/>
                  </a:moveTo>
                  <a:lnTo>
                    <a:pt x="191" y="254"/>
                  </a:lnTo>
                  <a:cubicBezTo>
                    <a:pt x="190" y="255"/>
                    <a:pt x="188" y="255"/>
                    <a:pt x="187" y="254"/>
                  </a:cubicBezTo>
                  <a:cubicBezTo>
                    <a:pt x="185" y="253"/>
                    <a:pt x="185" y="251"/>
                    <a:pt x="186" y="250"/>
                  </a:cubicBezTo>
                  <a:lnTo>
                    <a:pt x="186" y="250"/>
                  </a:lnTo>
                  <a:cubicBezTo>
                    <a:pt x="187" y="248"/>
                    <a:pt x="189" y="248"/>
                    <a:pt x="190" y="249"/>
                  </a:cubicBezTo>
                  <a:cubicBezTo>
                    <a:pt x="192" y="250"/>
                    <a:pt x="192" y="252"/>
                    <a:pt x="191" y="254"/>
                  </a:cubicBezTo>
                  <a:close/>
                  <a:moveTo>
                    <a:pt x="185" y="265"/>
                  </a:moveTo>
                  <a:lnTo>
                    <a:pt x="185" y="265"/>
                  </a:lnTo>
                  <a:cubicBezTo>
                    <a:pt x="184" y="266"/>
                    <a:pt x="182" y="266"/>
                    <a:pt x="181" y="265"/>
                  </a:cubicBezTo>
                  <a:cubicBezTo>
                    <a:pt x="180" y="264"/>
                    <a:pt x="180" y="262"/>
                    <a:pt x="181" y="261"/>
                  </a:cubicBezTo>
                  <a:lnTo>
                    <a:pt x="181" y="261"/>
                  </a:lnTo>
                  <a:cubicBezTo>
                    <a:pt x="182" y="260"/>
                    <a:pt x="184" y="259"/>
                    <a:pt x="185" y="260"/>
                  </a:cubicBezTo>
                  <a:cubicBezTo>
                    <a:pt x="186" y="262"/>
                    <a:pt x="187" y="263"/>
                    <a:pt x="185" y="265"/>
                  </a:cubicBezTo>
                  <a:close/>
                  <a:moveTo>
                    <a:pt x="180" y="276"/>
                  </a:moveTo>
                  <a:lnTo>
                    <a:pt x="180" y="276"/>
                  </a:lnTo>
                  <a:cubicBezTo>
                    <a:pt x="179" y="277"/>
                    <a:pt x="177" y="278"/>
                    <a:pt x="176" y="277"/>
                  </a:cubicBezTo>
                  <a:cubicBezTo>
                    <a:pt x="174" y="275"/>
                    <a:pt x="174" y="274"/>
                    <a:pt x="175" y="272"/>
                  </a:cubicBezTo>
                  <a:lnTo>
                    <a:pt x="175" y="272"/>
                  </a:lnTo>
                  <a:cubicBezTo>
                    <a:pt x="176" y="271"/>
                    <a:pt x="178" y="271"/>
                    <a:pt x="180" y="272"/>
                  </a:cubicBezTo>
                  <a:cubicBezTo>
                    <a:pt x="181" y="273"/>
                    <a:pt x="181" y="275"/>
                    <a:pt x="180" y="276"/>
                  </a:cubicBezTo>
                  <a:close/>
                  <a:moveTo>
                    <a:pt x="175" y="287"/>
                  </a:moveTo>
                  <a:lnTo>
                    <a:pt x="175" y="287"/>
                  </a:lnTo>
                  <a:cubicBezTo>
                    <a:pt x="174" y="289"/>
                    <a:pt x="172" y="289"/>
                    <a:pt x="170" y="288"/>
                  </a:cubicBezTo>
                  <a:cubicBezTo>
                    <a:pt x="169" y="287"/>
                    <a:pt x="169" y="285"/>
                    <a:pt x="170" y="283"/>
                  </a:cubicBezTo>
                  <a:lnTo>
                    <a:pt x="170" y="283"/>
                  </a:lnTo>
                  <a:cubicBezTo>
                    <a:pt x="171" y="282"/>
                    <a:pt x="173" y="282"/>
                    <a:pt x="174" y="283"/>
                  </a:cubicBezTo>
                  <a:cubicBezTo>
                    <a:pt x="176" y="284"/>
                    <a:pt x="176" y="286"/>
                    <a:pt x="175" y="287"/>
                  </a:cubicBezTo>
                  <a:close/>
                  <a:moveTo>
                    <a:pt x="170" y="299"/>
                  </a:moveTo>
                  <a:lnTo>
                    <a:pt x="170" y="299"/>
                  </a:lnTo>
                  <a:cubicBezTo>
                    <a:pt x="169" y="300"/>
                    <a:pt x="167" y="300"/>
                    <a:pt x="165" y="299"/>
                  </a:cubicBezTo>
                  <a:cubicBezTo>
                    <a:pt x="164" y="298"/>
                    <a:pt x="164" y="296"/>
                    <a:pt x="165" y="295"/>
                  </a:cubicBezTo>
                  <a:lnTo>
                    <a:pt x="165" y="295"/>
                  </a:lnTo>
                  <a:cubicBezTo>
                    <a:pt x="166" y="294"/>
                    <a:pt x="168" y="293"/>
                    <a:pt x="169" y="294"/>
                  </a:cubicBezTo>
                  <a:cubicBezTo>
                    <a:pt x="170" y="296"/>
                    <a:pt x="171" y="297"/>
                    <a:pt x="170" y="299"/>
                  </a:cubicBezTo>
                  <a:close/>
                  <a:moveTo>
                    <a:pt x="165" y="310"/>
                  </a:moveTo>
                  <a:lnTo>
                    <a:pt x="165" y="310"/>
                  </a:lnTo>
                  <a:cubicBezTo>
                    <a:pt x="164" y="312"/>
                    <a:pt x="162" y="312"/>
                    <a:pt x="160" y="311"/>
                  </a:cubicBezTo>
                  <a:cubicBezTo>
                    <a:pt x="159" y="310"/>
                    <a:pt x="159" y="308"/>
                    <a:pt x="160" y="306"/>
                  </a:cubicBezTo>
                  <a:lnTo>
                    <a:pt x="160" y="306"/>
                  </a:lnTo>
                  <a:cubicBezTo>
                    <a:pt x="161" y="305"/>
                    <a:pt x="163" y="305"/>
                    <a:pt x="164" y="306"/>
                  </a:cubicBezTo>
                  <a:cubicBezTo>
                    <a:pt x="165" y="307"/>
                    <a:pt x="166" y="309"/>
                    <a:pt x="165" y="310"/>
                  </a:cubicBezTo>
                  <a:close/>
                  <a:moveTo>
                    <a:pt x="160" y="322"/>
                  </a:moveTo>
                  <a:lnTo>
                    <a:pt x="160" y="322"/>
                  </a:lnTo>
                  <a:cubicBezTo>
                    <a:pt x="158" y="323"/>
                    <a:pt x="157" y="323"/>
                    <a:pt x="155" y="322"/>
                  </a:cubicBezTo>
                  <a:cubicBezTo>
                    <a:pt x="154" y="321"/>
                    <a:pt x="154" y="319"/>
                    <a:pt x="155" y="318"/>
                  </a:cubicBezTo>
                  <a:lnTo>
                    <a:pt x="155" y="318"/>
                  </a:lnTo>
                  <a:cubicBezTo>
                    <a:pt x="156" y="316"/>
                    <a:pt x="158" y="316"/>
                    <a:pt x="159" y="317"/>
                  </a:cubicBezTo>
                  <a:cubicBezTo>
                    <a:pt x="160" y="318"/>
                    <a:pt x="161" y="320"/>
                    <a:pt x="160" y="322"/>
                  </a:cubicBezTo>
                  <a:close/>
                  <a:moveTo>
                    <a:pt x="155" y="333"/>
                  </a:moveTo>
                  <a:lnTo>
                    <a:pt x="155" y="333"/>
                  </a:lnTo>
                  <a:cubicBezTo>
                    <a:pt x="154" y="335"/>
                    <a:pt x="152" y="335"/>
                    <a:pt x="150" y="334"/>
                  </a:cubicBezTo>
                  <a:cubicBezTo>
                    <a:pt x="149" y="333"/>
                    <a:pt x="149" y="331"/>
                    <a:pt x="150" y="329"/>
                  </a:cubicBezTo>
                  <a:lnTo>
                    <a:pt x="150" y="329"/>
                  </a:lnTo>
                  <a:cubicBezTo>
                    <a:pt x="151" y="328"/>
                    <a:pt x="153" y="328"/>
                    <a:pt x="154" y="329"/>
                  </a:cubicBezTo>
                  <a:cubicBezTo>
                    <a:pt x="156" y="330"/>
                    <a:pt x="156" y="332"/>
                    <a:pt x="155" y="333"/>
                  </a:cubicBezTo>
                  <a:close/>
                  <a:moveTo>
                    <a:pt x="150" y="345"/>
                  </a:moveTo>
                  <a:lnTo>
                    <a:pt x="150" y="345"/>
                  </a:lnTo>
                  <a:cubicBezTo>
                    <a:pt x="149" y="346"/>
                    <a:pt x="147" y="347"/>
                    <a:pt x="146" y="345"/>
                  </a:cubicBezTo>
                  <a:cubicBezTo>
                    <a:pt x="144" y="344"/>
                    <a:pt x="144" y="342"/>
                    <a:pt x="145" y="341"/>
                  </a:cubicBezTo>
                  <a:lnTo>
                    <a:pt x="145" y="341"/>
                  </a:lnTo>
                  <a:cubicBezTo>
                    <a:pt x="146" y="340"/>
                    <a:pt x="148" y="339"/>
                    <a:pt x="150" y="341"/>
                  </a:cubicBezTo>
                  <a:cubicBezTo>
                    <a:pt x="151" y="342"/>
                    <a:pt x="151" y="344"/>
                    <a:pt x="150" y="345"/>
                  </a:cubicBezTo>
                  <a:close/>
                  <a:moveTo>
                    <a:pt x="146" y="357"/>
                  </a:moveTo>
                  <a:lnTo>
                    <a:pt x="146" y="357"/>
                  </a:lnTo>
                  <a:cubicBezTo>
                    <a:pt x="145" y="358"/>
                    <a:pt x="143" y="358"/>
                    <a:pt x="141" y="357"/>
                  </a:cubicBezTo>
                  <a:cubicBezTo>
                    <a:pt x="140" y="356"/>
                    <a:pt x="140" y="354"/>
                    <a:pt x="141" y="353"/>
                  </a:cubicBezTo>
                  <a:lnTo>
                    <a:pt x="141" y="353"/>
                  </a:lnTo>
                  <a:cubicBezTo>
                    <a:pt x="142" y="351"/>
                    <a:pt x="144" y="351"/>
                    <a:pt x="145" y="352"/>
                  </a:cubicBezTo>
                  <a:cubicBezTo>
                    <a:pt x="146" y="353"/>
                    <a:pt x="147" y="355"/>
                    <a:pt x="146" y="357"/>
                  </a:cubicBezTo>
                  <a:close/>
                  <a:moveTo>
                    <a:pt x="141" y="368"/>
                  </a:moveTo>
                  <a:lnTo>
                    <a:pt x="141" y="368"/>
                  </a:lnTo>
                  <a:cubicBezTo>
                    <a:pt x="140" y="369"/>
                    <a:pt x="138" y="370"/>
                    <a:pt x="137" y="369"/>
                  </a:cubicBezTo>
                  <a:cubicBezTo>
                    <a:pt x="136" y="368"/>
                    <a:pt x="135" y="366"/>
                    <a:pt x="136" y="365"/>
                  </a:cubicBezTo>
                  <a:lnTo>
                    <a:pt x="136" y="365"/>
                  </a:lnTo>
                  <a:cubicBezTo>
                    <a:pt x="137" y="363"/>
                    <a:pt x="139" y="363"/>
                    <a:pt x="140" y="364"/>
                  </a:cubicBezTo>
                  <a:cubicBezTo>
                    <a:pt x="142" y="365"/>
                    <a:pt x="142" y="367"/>
                    <a:pt x="141" y="368"/>
                  </a:cubicBezTo>
                  <a:close/>
                  <a:moveTo>
                    <a:pt x="137" y="380"/>
                  </a:moveTo>
                  <a:lnTo>
                    <a:pt x="137" y="380"/>
                  </a:lnTo>
                  <a:cubicBezTo>
                    <a:pt x="136" y="381"/>
                    <a:pt x="134" y="382"/>
                    <a:pt x="133" y="381"/>
                  </a:cubicBezTo>
                  <a:cubicBezTo>
                    <a:pt x="131" y="380"/>
                    <a:pt x="131" y="378"/>
                    <a:pt x="132" y="376"/>
                  </a:cubicBezTo>
                  <a:lnTo>
                    <a:pt x="132" y="376"/>
                  </a:lnTo>
                  <a:cubicBezTo>
                    <a:pt x="133" y="375"/>
                    <a:pt x="135" y="374"/>
                    <a:pt x="136" y="375"/>
                  </a:cubicBezTo>
                  <a:cubicBezTo>
                    <a:pt x="138" y="376"/>
                    <a:pt x="138" y="378"/>
                    <a:pt x="137" y="380"/>
                  </a:cubicBezTo>
                  <a:close/>
                  <a:moveTo>
                    <a:pt x="133" y="392"/>
                  </a:moveTo>
                  <a:lnTo>
                    <a:pt x="133" y="392"/>
                  </a:lnTo>
                  <a:cubicBezTo>
                    <a:pt x="132" y="393"/>
                    <a:pt x="130" y="393"/>
                    <a:pt x="128" y="392"/>
                  </a:cubicBezTo>
                  <a:cubicBezTo>
                    <a:pt x="127" y="391"/>
                    <a:pt x="127" y="389"/>
                    <a:pt x="128" y="388"/>
                  </a:cubicBezTo>
                  <a:lnTo>
                    <a:pt x="128" y="388"/>
                  </a:lnTo>
                  <a:cubicBezTo>
                    <a:pt x="128" y="387"/>
                    <a:pt x="130" y="386"/>
                    <a:pt x="132" y="387"/>
                  </a:cubicBezTo>
                  <a:cubicBezTo>
                    <a:pt x="133" y="388"/>
                    <a:pt x="134" y="390"/>
                    <a:pt x="133" y="392"/>
                  </a:cubicBezTo>
                  <a:close/>
                  <a:moveTo>
                    <a:pt x="128" y="403"/>
                  </a:moveTo>
                  <a:lnTo>
                    <a:pt x="128" y="403"/>
                  </a:lnTo>
                  <a:cubicBezTo>
                    <a:pt x="128" y="405"/>
                    <a:pt x="126" y="405"/>
                    <a:pt x="124" y="404"/>
                  </a:cubicBezTo>
                  <a:cubicBezTo>
                    <a:pt x="123" y="403"/>
                    <a:pt x="122" y="401"/>
                    <a:pt x="123" y="400"/>
                  </a:cubicBezTo>
                  <a:lnTo>
                    <a:pt x="123" y="400"/>
                  </a:lnTo>
                  <a:cubicBezTo>
                    <a:pt x="124" y="398"/>
                    <a:pt x="126" y="398"/>
                    <a:pt x="128" y="399"/>
                  </a:cubicBezTo>
                  <a:cubicBezTo>
                    <a:pt x="129" y="400"/>
                    <a:pt x="129" y="402"/>
                    <a:pt x="128" y="403"/>
                  </a:cubicBezTo>
                  <a:close/>
                  <a:moveTo>
                    <a:pt x="124" y="415"/>
                  </a:moveTo>
                  <a:lnTo>
                    <a:pt x="124" y="415"/>
                  </a:lnTo>
                  <a:cubicBezTo>
                    <a:pt x="124" y="417"/>
                    <a:pt x="122" y="417"/>
                    <a:pt x="120" y="416"/>
                  </a:cubicBezTo>
                  <a:cubicBezTo>
                    <a:pt x="119" y="415"/>
                    <a:pt x="118" y="413"/>
                    <a:pt x="119" y="412"/>
                  </a:cubicBezTo>
                  <a:lnTo>
                    <a:pt x="119" y="412"/>
                  </a:lnTo>
                  <a:cubicBezTo>
                    <a:pt x="120" y="410"/>
                    <a:pt x="122" y="410"/>
                    <a:pt x="124" y="411"/>
                  </a:cubicBezTo>
                  <a:cubicBezTo>
                    <a:pt x="125" y="412"/>
                    <a:pt x="125" y="414"/>
                    <a:pt x="124" y="415"/>
                  </a:cubicBezTo>
                  <a:close/>
                  <a:moveTo>
                    <a:pt x="121" y="427"/>
                  </a:moveTo>
                  <a:lnTo>
                    <a:pt x="121" y="427"/>
                  </a:lnTo>
                  <a:cubicBezTo>
                    <a:pt x="120" y="428"/>
                    <a:pt x="118" y="429"/>
                    <a:pt x="116" y="428"/>
                  </a:cubicBezTo>
                  <a:cubicBezTo>
                    <a:pt x="115" y="427"/>
                    <a:pt x="114" y="425"/>
                    <a:pt x="115" y="424"/>
                  </a:cubicBezTo>
                  <a:lnTo>
                    <a:pt x="115" y="424"/>
                  </a:lnTo>
                  <a:cubicBezTo>
                    <a:pt x="116" y="422"/>
                    <a:pt x="118" y="422"/>
                    <a:pt x="120" y="423"/>
                  </a:cubicBezTo>
                  <a:cubicBezTo>
                    <a:pt x="121" y="424"/>
                    <a:pt x="121" y="426"/>
                    <a:pt x="121" y="427"/>
                  </a:cubicBezTo>
                  <a:close/>
                  <a:moveTo>
                    <a:pt x="117" y="439"/>
                  </a:moveTo>
                  <a:lnTo>
                    <a:pt x="117" y="439"/>
                  </a:lnTo>
                  <a:cubicBezTo>
                    <a:pt x="116" y="440"/>
                    <a:pt x="114" y="441"/>
                    <a:pt x="112" y="440"/>
                  </a:cubicBezTo>
                  <a:cubicBezTo>
                    <a:pt x="111" y="439"/>
                    <a:pt x="110" y="437"/>
                    <a:pt x="111" y="435"/>
                  </a:cubicBezTo>
                  <a:lnTo>
                    <a:pt x="111" y="435"/>
                  </a:lnTo>
                  <a:cubicBezTo>
                    <a:pt x="112" y="434"/>
                    <a:pt x="114" y="434"/>
                    <a:pt x="116" y="435"/>
                  </a:cubicBezTo>
                  <a:cubicBezTo>
                    <a:pt x="117" y="435"/>
                    <a:pt x="118" y="437"/>
                    <a:pt x="117" y="439"/>
                  </a:cubicBezTo>
                  <a:close/>
                  <a:moveTo>
                    <a:pt x="113" y="450"/>
                  </a:moveTo>
                  <a:lnTo>
                    <a:pt x="113" y="450"/>
                  </a:lnTo>
                  <a:cubicBezTo>
                    <a:pt x="113" y="452"/>
                    <a:pt x="111" y="453"/>
                    <a:pt x="109" y="452"/>
                  </a:cubicBezTo>
                  <a:cubicBezTo>
                    <a:pt x="107" y="451"/>
                    <a:pt x="107" y="450"/>
                    <a:pt x="107" y="448"/>
                  </a:cubicBezTo>
                  <a:lnTo>
                    <a:pt x="107" y="448"/>
                  </a:lnTo>
                  <a:cubicBezTo>
                    <a:pt x="108" y="446"/>
                    <a:pt x="109" y="446"/>
                    <a:pt x="111" y="446"/>
                  </a:cubicBezTo>
                  <a:cubicBezTo>
                    <a:pt x="113" y="447"/>
                    <a:pt x="114" y="448"/>
                    <a:pt x="113" y="450"/>
                  </a:cubicBezTo>
                  <a:close/>
                  <a:moveTo>
                    <a:pt x="109" y="462"/>
                  </a:moveTo>
                  <a:lnTo>
                    <a:pt x="109" y="462"/>
                  </a:lnTo>
                  <a:cubicBezTo>
                    <a:pt x="109" y="464"/>
                    <a:pt x="107" y="465"/>
                    <a:pt x="106" y="464"/>
                  </a:cubicBezTo>
                  <a:cubicBezTo>
                    <a:pt x="104" y="463"/>
                    <a:pt x="103" y="462"/>
                    <a:pt x="104" y="460"/>
                  </a:cubicBezTo>
                  <a:lnTo>
                    <a:pt x="104" y="460"/>
                  </a:lnTo>
                  <a:cubicBezTo>
                    <a:pt x="104" y="458"/>
                    <a:pt x="106" y="457"/>
                    <a:pt x="108" y="458"/>
                  </a:cubicBezTo>
                  <a:cubicBezTo>
                    <a:pt x="109" y="459"/>
                    <a:pt x="110" y="460"/>
                    <a:pt x="109" y="462"/>
                  </a:cubicBezTo>
                  <a:close/>
                  <a:moveTo>
                    <a:pt x="106" y="474"/>
                  </a:moveTo>
                  <a:lnTo>
                    <a:pt x="106" y="474"/>
                  </a:lnTo>
                  <a:cubicBezTo>
                    <a:pt x="105" y="476"/>
                    <a:pt x="104" y="476"/>
                    <a:pt x="102" y="476"/>
                  </a:cubicBezTo>
                  <a:cubicBezTo>
                    <a:pt x="100" y="475"/>
                    <a:pt x="99" y="474"/>
                    <a:pt x="100" y="472"/>
                  </a:cubicBezTo>
                  <a:lnTo>
                    <a:pt x="100" y="472"/>
                  </a:lnTo>
                  <a:cubicBezTo>
                    <a:pt x="101" y="470"/>
                    <a:pt x="102" y="469"/>
                    <a:pt x="104" y="470"/>
                  </a:cubicBezTo>
                  <a:cubicBezTo>
                    <a:pt x="106" y="471"/>
                    <a:pt x="106" y="472"/>
                    <a:pt x="106" y="474"/>
                  </a:cubicBezTo>
                  <a:close/>
                  <a:moveTo>
                    <a:pt x="102" y="486"/>
                  </a:moveTo>
                  <a:lnTo>
                    <a:pt x="102" y="486"/>
                  </a:lnTo>
                  <a:cubicBezTo>
                    <a:pt x="102" y="488"/>
                    <a:pt x="100" y="488"/>
                    <a:pt x="98" y="488"/>
                  </a:cubicBezTo>
                  <a:cubicBezTo>
                    <a:pt x="97" y="487"/>
                    <a:pt x="96" y="486"/>
                    <a:pt x="96" y="484"/>
                  </a:cubicBezTo>
                  <a:lnTo>
                    <a:pt x="96" y="484"/>
                  </a:lnTo>
                  <a:cubicBezTo>
                    <a:pt x="97" y="482"/>
                    <a:pt x="99" y="481"/>
                    <a:pt x="100" y="482"/>
                  </a:cubicBezTo>
                  <a:cubicBezTo>
                    <a:pt x="102" y="483"/>
                    <a:pt x="103" y="484"/>
                    <a:pt x="102" y="486"/>
                  </a:cubicBezTo>
                  <a:close/>
                  <a:moveTo>
                    <a:pt x="99" y="498"/>
                  </a:moveTo>
                  <a:lnTo>
                    <a:pt x="99" y="498"/>
                  </a:lnTo>
                  <a:cubicBezTo>
                    <a:pt x="98" y="500"/>
                    <a:pt x="96" y="500"/>
                    <a:pt x="95" y="500"/>
                  </a:cubicBezTo>
                  <a:cubicBezTo>
                    <a:pt x="93" y="499"/>
                    <a:pt x="92" y="498"/>
                    <a:pt x="93" y="496"/>
                  </a:cubicBezTo>
                  <a:lnTo>
                    <a:pt x="93" y="496"/>
                  </a:lnTo>
                  <a:cubicBezTo>
                    <a:pt x="93" y="494"/>
                    <a:pt x="95" y="493"/>
                    <a:pt x="97" y="494"/>
                  </a:cubicBezTo>
                  <a:cubicBezTo>
                    <a:pt x="98" y="495"/>
                    <a:pt x="99" y="496"/>
                    <a:pt x="99" y="498"/>
                  </a:cubicBezTo>
                  <a:close/>
                  <a:moveTo>
                    <a:pt x="95" y="510"/>
                  </a:moveTo>
                  <a:lnTo>
                    <a:pt x="95" y="510"/>
                  </a:lnTo>
                  <a:cubicBezTo>
                    <a:pt x="95" y="512"/>
                    <a:pt x="93" y="513"/>
                    <a:pt x="92" y="512"/>
                  </a:cubicBezTo>
                  <a:cubicBezTo>
                    <a:pt x="90" y="511"/>
                    <a:pt x="89" y="510"/>
                    <a:pt x="90" y="508"/>
                  </a:cubicBezTo>
                  <a:lnTo>
                    <a:pt x="90" y="508"/>
                  </a:lnTo>
                  <a:cubicBezTo>
                    <a:pt x="90" y="506"/>
                    <a:pt x="92" y="506"/>
                    <a:pt x="94" y="506"/>
                  </a:cubicBezTo>
                  <a:cubicBezTo>
                    <a:pt x="95" y="507"/>
                    <a:pt x="96" y="508"/>
                    <a:pt x="95" y="510"/>
                  </a:cubicBezTo>
                  <a:close/>
                  <a:moveTo>
                    <a:pt x="92" y="522"/>
                  </a:moveTo>
                  <a:lnTo>
                    <a:pt x="92" y="522"/>
                  </a:lnTo>
                  <a:cubicBezTo>
                    <a:pt x="92" y="524"/>
                    <a:pt x="90" y="525"/>
                    <a:pt x="88" y="524"/>
                  </a:cubicBezTo>
                  <a:cubicBezTo>
                    <a:pt x="87" y="524"/>
                    <a:pt x="86" y="522"/>
                    <a:pt x="86" y="520"/>
                  </a:cubicBezTo>
                  <a:lnTo>
                    <a:pt x="86" y="520"/>
                  </a:lnTo>
                  <a:cubicBezTo>
                    <a:pt x="87" y="518"/>
                    <a:pt x="89" y="518"/>
                    <a:pt x="90" y="518"/>
                  </a:cubicBezTo>
                  <a:cubicBezTo>
                    <a:pt x="92" y="519"/>
                    <a:pt x="93" y="520"/>
                    <a:pt x="92" y="522"/>
                  </a:cubicBezTo>
                  <a:close/>
                  <a:moveTo>
                    <a:pt x="89" y="534"/>
                  </a:moveTo>
                  <a:lnTo>
                    <a:pt x="89" y="534"/>
                  </a:lnTo>
                  <a:cubicBezTo>
                    <a:pt x="88" y="536"/>
                    <a:pt x="87" y="537"/>
                    <a:pt x="85" y="536"/>
                  </a:cubicBezTo>
                  <a:cubicBezTo>
                    <a:pt x="83" y="536"/>
                    <a:pt x="82" y="534"/>
                    <a:pt x="83" y="532"/>
                  </a:cubicBezTo>
                  <a:lnTo>
                    <a:pt x="83" y="532"/>
                  </a:lnTo>
                  <a:cubicBezTo>
                    <a:pt x="84" y="531"/>
                    <a:pt x="85" y="530"/>
                    <a:pt x="87" y="530"/>
                  </a:cubicBezTo>
                  <a:cubicBezTo>
                    <a:pt x="89" y="531"/>
                    <a:pt x="89" y="533"/>
                    <a:pt x="89" y="534"/>
                  </a:cubicBezTo>
                  <a:close/>
                  <a:moveTo>
                    <a:pt x="86" y="546"/>
                  </a:moveTo>
                  <a:lnTo>
                    <a:pt x="86" y="546"/>
                  </a:lnTo>
                  <a:cubicBezTo>
                    <a:pt x="85" y="548"/>
                    <a:pt x="83" y="549"/>
                    <a:pt x="82" y="548"/>
                  </a:cubicBezTo>
                  <a:cubicBezTo>
                    <a:pt x="80" y="548"/>
                    <a:pt x="79" y="546"/>
                    <a:pt x="80" y="544"/>
                  </a:cubicBezTo>
                  <a:lnTo>
                    <a:pt x="80" y="544"/>
                  </a:lnTo>
                  <a:cubicBezTo>
                    <a:pt x="80" y="543"/>
                    <a:pt x="82" y="542"/>
                    <a:pt x="84" y="542"/>
                  </a:cubicBezTo>
                  <a:cubicBezTo>
                    <a:pt x="85" y="543"/>
                    <a:pt x="86" y="545"/>
                    <a:pt x="86" y="546"/>
                  </a:cubicBezTo>
                  <a:close/>
                  <a:moveTo>
                    <a:pt x="83" y="558"/>
                  </a:moveTo>
                  <a:lnTo>
                    <a:pt x="83" y="558"/>
                  </a:lnTo>
                  <a:cubicBezTo>
                    <a:pt x="82" y="560"/>
                    <a:pt x="80" y="561"/>
                    <a:pt x="79" y="560"/>
                  </a:cubicBezTo>
                  <a:cubicBezTo>
                    <a:pt x="77" y="560"/>
                    <a:pt x="76" y="558"/>
                    <a:pt x="77" y="556"/>
                  </a:cubicBezTo>
                  <a:lnTo>
                    <a:pt x="77" y="556"/>
                  </a:lnTo>
                  <a:cubicBezTo>
                    <a:pt x="77" y="555"/>
                    <a:pt x="79" y="554"/>
                    <a:pt x="81" y="554"/>
                  </a:cubicBezTo>
                  <a:cubicBezTo>
                    <a:pt x="82" y="555"/>
                    <a:pt x="83" y="557"/>
                    <a:pt x="83" y="558"/>
                  </a:cubicBezTo>
                  <a:close/>
                  <a:moveTo>
                    <a:pt x="80" y="571"/>
                  </a:moveTo>
                  <a:lnTo>
                    <a:pt x="80" y="571"/>
                  </a:lnTo>
                  <a:cubicBezTo>
                    <a:pt x="79" y="572"/>
                    <a:pt x="77" y="573"/>
                    <a:pt x="76" y="573"/>
                  </a:cubicBezTo>
                  <a:cubicBezTo>
                    <a:pt x="74" y="572"/>
                    <a:pt x="73" y="570"/>
                    <a:pt x="74" y="569"/>
                  </a:cubicBezTo>
                  <a:lnTo>
                    <a:pt x="74" y="569"/>
                  </a:lnTo>
                  <a:cubicBezTo>
                    <a:pt x="74" y="567"/>
                    <a:pt x="76" y="566"/>
                    <a:pt x="78" y="567"/>
                  </a:cubicBezTo>
                  <a:cubicBezTo>
                    <a:pt x="79" y="567"/>
                    <a:pt x="80" y="569"/>
                    <a:pt x="80" y="571"/>
                  </a:cubicBezTo>
                  <a:close/>
                  <a:moveTo>
                    <a:pt x="77" y="583"/>
                  </a:moveTo>
                  <a:lnTo>
                    <a:pt x="77" y="583"/>
                  </a:lnTo>
                  <a:cubicBezTo>
                    <a:pt x="76" y="584"/>
                    <a:pt x="75" y="585"/>
                    <a:pt x="73" y="585"/>
                  </a:cubicBezTo>
                  <a:cubicBezTo>
                    <a:pt x="71" y="584"/>
                    <a:pt x="70" y="582"/>
                    <a:pt x="71" y="581"/>
                  </a:cubicBezTo>
                  <a:lnTo>
                    <a:pt x="71" y="581"/>
                  </a:lnTo>
                  <a:cubicBezTo>
                    <a:pt x="71" y="579"/>
                    <a:pt x="73" y="578"/>
                    <a:pt x="75" y="579"/>
                  </a:cubicBezTo>
                  <a:cubicBezTo>
                    <a:pt x="77" y="579"/>
                    <a:pt x="77" y="581"/>
                    <a:pt x="77" y="583"/>
                  </a:cubicBezTo>
                  <a:close/>
                  <a:moveTo>
                    <a:pt x="74" y="595"/>
                  </a:moveTo>
                  <a:lnTo>
                    <a:pt x="74" y="595"/>
                  </a:lnTo>
                  <a:cubicBezTo>
                    <a:pt x="73" y="596"/>
                    <a:pt x="72" y="597"/>
                    <a:pt x="70" y="597"/>
                  </a:cubicBezTo>
                  <a:cubicBezTo>
                    <a:pt x="68" y="596"/>
                    <a:pt x="67" y="595"/>
                    <a:pt x="68" y="593"/>
                  </a:cubicBezTo>
                  <a:lnTo>
                    <a:pt x="68" y="593"/>
                  </a:lnTo>
                  <a:cubicBezTo>
                    <a:pt x="69" y="591"/>
                    <a:pt x="70" y="590"/>
                    <a:pt x="72" y="591"/>
                  </a:cubicBezTo>
                  <a:cubicBezTo>
                    <a:pt x="74" y="591"/>
                    <a:pt x="74" y="593"/>
                    <a:pt x="74" y="595"/>
                  </a:cubicBezTo>
                  <a:close/>
                  <a:moveTo>
                    <a:pt x="71" y="607"/>
                  </a:moveTo>
                  <a:lnTo>
                    <a:pt x="71" y="607"/>
                  </a:lnTo>
                  <a:cubicBezTo>
                    <a:pt x="71" y="609"/>
                    <a:pt x="69" y="610"/>
                    <a:pt x="67" y="609"/>
                  </a:cubicBezTo>
                  <a:cubicBezTo>
                    <a:pt x="66" y="608"/>
                    <a:pt x="65" y="607"/>
                    <a:pt x="65" y="605"/>
                  </a:cubicBezTo>
                  <a:lnTo>
                    <a:pt x="65" y="605"/>
                  </a:lnTo>
                  <a:cubicBezTo>
                    <a:pt x="66" y="603"/>
                    <a:pt x="68" y="603"/>
                    <a:pt x="69" y="603"/>
                  </a:cubicBezTo>
                  <a:cubicBezTo>
                    <a:pt x="71" y="604"/>
                    <a:pt x="72" y="605"/>
                    <a:pt x="71" y="607"/>
                  </a:cubicBezTo>
                  <a:close/>
                  <a:moveTo>
                    <a:pt x="69" y="619"/>
                  </a:moveTo>
                  <a:lnTo>
                    <a:pt x="69" y="619"/>
                  </a:lnTo>
                  <a:cubicBezTo>
                    <a:pt x="68" y="621"/>
                    <a:pt x="66" y="622"/>
                    <a:pt x="65" y="621"/>
                  </a:cubicBezTo>
                  <a:cubicBezTo>
                    <a:pt x="63" y="621"/>
                    <a:pt x="62" y="619"/>
                    <a:pt x="63" y="617"/>
                  </a:cubicBezTo>
                  <a:lnTo>
                    <a:pt x="63" y="617"/>
                  </a:lnTo>
                  <a:cubicBezTo>
                    <a:pt x="63" y="616"/>
                    <a:pt x="65" y="615"/>
                    <a:pt x="67" y="615"/>
                  </a:cubicBezTo>
                  <a:cubicBezTo>
                    <a:pt x="68" y="616"/>
                    <a:pt x="69" y="618"/>
                    <a:pt x="69" y="619"/>
                  </a:cubicBezTo>
                  <a:close/>
                  <a:moveTo>
                    <a:pt x="66" y="631"/>
                  </a:moveTo>
                  <a:lnTo>
                    <a:pt x="66" y="631"/>
                  </a:lnTo>
                  <a:cubicBezTo>
                    <a:pt x="65" y="633"/>
                    <a:pt x="64" y="634"/>
                    <a:pt x="62" y="633"/>
                  </a:cubicBezTo>
                  <a:cubicBezTo>
                    <a:pt x="60" y="633"/>
                    <a:pt x="59" y="631"/>
                    <a:pt x="60" y="630"/>
                  </a:cubicBezTo>
                  <a:lnTo>
                    <a:pt x="60" y="630"/>
                  </a:lnTo>
                  <a:cubicBezTo>
                    <a:pt x="60" y="628"/>
                    <a:pt x="62" y="627"/>
                    <a:pt x="64" y="628"/>
                  </a:cubicBezTo>
                  <a:cubicBezTo>
                    <a:pt x="66" y="628"/>
                    <a:pt x="66" y="630"/>
                    <a:pt x="66" y="631"/>
                  </a:cubicBezTo>
                  <a:close/>
                  <a:moveTo>
                    <a:pt x="63" y="644"/>
                  </a:moveTo>
                  <a:lnTo>
                    <a:pt x="63" y="644"/>
                  </a:lnTo>
                  <a:cubicBezTo>
                    <a:pt x="63" y="645"/>
                    <a:pt x="61" y="646"/>
                    <a:pt x="59" y="646"/>
                  </a:cubicBezTo>
                  <a:cubicBezTo>
                    <a:pt x="58" y="645"/>
                    <a:pt x="57" y="643"/>
                    <a:pt x="57" y="642"/>
                  </a:cubicBezTo>
                  <a:lnTo>
                    <a:pt x="57" y="642"/>
                  </a:lnTo>
                  <a:cubicBezTo>
                    <a:pt x="58" y="640"/>
                    <a:pt x="60" y="639"/>
                    <a:pt x="61" y="640"/>
                  </a:cubicBezTo>
                  <a:cubicBezTo>
                    <a:pt x="63" y="640"/>
                    <a:pt x="64" y="642"/>
                    <a:pt x="63" y="644"/>
                  </a:cubicBezTo>
                  <a:close/>
                  <a:moveTo>
                    <a:pt x="61" y="656"/>
                  </a:moveTo>
                  <a:lnTo>
                    <a:pt x="61" y="656"/>
                  </a:lnTo>
                  <a:cubicBezTo>
                    <a:pt x="60" y="658"/>
                    <a:pt x="58" y="659"/>
                    <a:pt x="57" y="658"/>
                  </a:cubicBezTo>
                  <a:cubicBezTo>
                    <a:pt x="55" y="657"/>
                    <a:pt x="54" y="656"/>
                    <a:pt x="55" y="654"/>
                  </a:cubicBezTo>
                  <a:lnTo>
                    <a:pt x="55" y="654"/>
                  </a:lnTo>
                  <a:cubicBezTo>
                    <a:pt x="55" y="652"/>
                    <a:pt x="57" y="651"/>
                    <a:pt x="59" y="652"/>
                  </a:cubicBezTo>
                  <a:cubicBezTo>
                    <a:pt x="60" y="653"/>
                    <a:pt x="61" y="654"/>
                    <a:pt x="61" y="656"/>
                  </a:cubicBezTo>
                  <a:close/>
                  <a:moveTo>
                    <a:pt x="58" y="668"/>
                  </a:moveTo>
                  <a:lnTo>
                    <a:pt x="58" y="668"/>
                  </a:lnTo>
                  <a:cubicBezTo>
                    <a:pt x="58" y="670"/>
                    <a:pt x="56" y="671"/>
                    <a:pt x="54" y="670"/>
                  </a:cubicBezTo>
                  <a:cubicBezTo>
                    <a:pt x="53" y="670"/>
                    <a:pt x="52" y="668"/>
                    <a:pt x="52" y="666"/>
                  </a:cubicBezTo>
                  <a:lnTo>
                    <a:pt x="52" y="666"/>
                  </a:lnTo>
                  <a:cubicBezTo>
                    <a:pt x="53" y="665"/>
                    <a:pt x="55" y="664"/>
                    <a:pt x="56" y="664"/>
                  </a:cubicBezTo>
                  <a:cubicBezTo>
                    <a:pt x="58" y="665"/>
                    <a:pt x="59" y="667"/>
                    <a:pt x="58" y="668"/>
                  </a:cubicBezTo>
                  <a:close/>
                  <a:moveTo>
                    <a:pt x="56" y="681"/>
                  </a:moveTo>
                  <a:lnTo>
                    <a:pt x="56" y="681"/>
                  </a:lnTo>
                  <a:cubicBezTo>
                    <a:pt x="55" y="682"/>
                    <a:pt x="54" y="683"/>
                    <a:pt x="52" y="683"/>
                  </a:cubicBezTo>
                  <a:cubicBezTo>
                    <a:pt x="50" y="682"/>
                    <a:pt x="50" y="680"/>
                    <a:pt x="50" y="679"/>
                  </a:cubicBezTo>
                  <a:lnTo>
                    <a:pt x="50" y="679"/>
                  </a:lnTo>
                  <a:cubicBezTo>
                    <a:pt x="51" y="677"/>
                    <a:pt x="52" y="676"/>
                    <a:pt x="54" y="677"/>
                  </a:cubicBezTo>
                  <a:cubicBezTo>
                    <a:pt x="56" y="677"/>
                    <a:pt x="57" y="679"/>
                    <a:pt x="56" y="681"/>
                  </a:cubicBezTo>
                  <a:close/>
                  <a:moveTo>
                    <a:pt x="54" y="693"/>
                  </a:moveTo>
                  <a:lnTo>
                    <a:pt x="54" y="693"/>
                  </a:lnTo>
                  <a:cubicBezTo>
                    <a:pt x="53" y="694"/>
                    <a:pt x="51" y="695"/>
                    <a:pt x="50" y="695"/>
                  </a:cubicBezTo>
                  <a:cubicBezTo>
                    <a:pt x="48" y="694"/>
                    <a:pt x="47" y="692"/>
                    <a:pt x="48" y="691"/>
                  </a:cubicBezTo>
                  <a:lnTo>
                    <a:pt x="48" y="691"/>
                  </a:lnTo>
                  <a:cubicBezTo>
                    <a:pt x="48" y="689"/>
                    <a:pt x="50" y="688"/>
                    <a:pt x="52" y="689"/>
                  </a:cubicBezTo>
                  <a:cubicBezTo>
                    <a:pt x="53" y="689"/>
                    <a:pt x="54" y="691"/>
                    <a:pt x="54" y="693"/>
                  </a:cubicBezTo>
                  <a:close/>
                  <a:moveTo>
                    <a:pt x="51" y="705"/>
                  </a:moveTo>
                  <a:lnTo>
                    <a:pt x="51" y="705"/>
                  </a:lnTo>
                  <a:cubicBezTo>
                    <a:pt x="51" y="707"/>
                    <a:pt x="49" y="708"/>
                    <a:pt x="47" y="707"/>
                  </a:cubicBezTo>
                  <a:cubicBezTo>
                    <a:pt x="46" y="707"/>
                    <a:pt x="45" y="705"/>
                    <a:pt x="45" y="703"/>
                  </a:cubicBezTo>
                  <a:lnTo>
                    <a:pt x="45" y="703"/>
                  </a:lnTo>
                  <a:cubicBezTo>
                    <a:pt x="46" y="701"/>
                    <a:pt x="48" y="701"/>
                    <a:pt x="49" y="701"/>
                  </a:cubicBezTo>
                  <a:cubicBezTo>
                    <a:pt x="51" y="702"/>
                    <a:pt x="52" y="703"/>
                    <a:pt x="51" y="705"/>
                  </a:cubicBezTo>
                  <a:close/>
                  <a:moveTo>
                    <a:pt x="49" y="717"/>
                  </a:moveTo>
                  <a:lnTo>
                    <a:pt x="49" y="717"/>
                  </a:lnTo>
                  <a:cubicBezTo>
                    <a:pt x="49" y="719"/>
                    <a:pt x="47" y="720"/>
                    <a:pt x="45" y="719"/>
                  </a:cubicBezTo>
                  <a:cubicBezTo>
                    <a:pt x="44" y="719"/>
                    <a:pt x="43" y="717"/>
                    <a:pt x="43" y="715"/>
                  </a:cubicBezTo>
                  <a:lnTo>
                    <a:pt x="43" y="715"/>
                  </a:lnTo>
                  <a:cubicBezTo>
                    <a:pt x="44" y="714"/>
                    <a:pt x="46" y="713"/>
                    <a:pt x="47" y="713"/>
                  </a:cubicBezTo>
                  <a:cubicBezTo>
                    <a:pt x="49" y="714"/>
                    <a:pt x="50" y="716"/>
                    <a:pt x="49" y="717"/>
                  </a:cubicBezTo>
                  <a:close/>
                  <a:moveTo>
                    <a:pt x="47" y="730"/>
                  </a:moveTo>
                  <a:lnTo>
                    <a:pt x="47" y="730"/>
                  </a:lnTo>
                  <a:cubicBezTo>
                    <a:pt x="47" y="731"/>
                    <a:pt x="45" y="732"/>
                    <a:pt x="43" y="732"/>
                  </a:cubicBezTo>
                  <a:cubicBezTo>
                    <a:pt x="42" y="731"/>
                    <a:pt x="41" y="729"/>
                    <a:pt x="41" y="728"/>
                  </a:cubicBezTo>
                  <a:lnTo>
                    <a:pt x="41" y="728"/>
                  </a:lnTo>
                  <a:cubicBezTo>
                    <a:pt x="42" y="726"/>
                    <a:pt x="44" y="725"/>
                    <a:pt x="45" y="726"/>
                  </a:cubicBezTo>
                  <a:cubicBezTo>
                    <a:pt x="47" y="726"/>
                    <a:pt x="48" y="728"/>
                    <a:pt x="47" y="730"/>
                  </a:cubicBezTo>
                  <a:close/>
                  <a:moveTo>
                    <a:pt x="45" y="742"/>
                  </a:moveTo>
                  <a:lnTo>
                    <a:pt x="45" y="742"/>
                  </a:lnTo>
                  <a:cubicBezTo>
                    <a:pt x="44" y="744"/>
                    <a:pt x="43" y="745"/>
                    <a:pt x="41" y="744"/>
                  </a:cubicBezTo>
                  <a:cubicBezTo>
                    <a:pt x="39" y="744"/>
                    <a:pt x="39" y="742"/>
                    <a:pt x="39" y="740"/>
                  </a:cubicBezTo>
                  <a:lnTo>
                    <a:pt x="39" y="740"/>
                  </a:lnTo>
                  <a:cubicBezTo>
                    <a:pt x="40" y="738"/>
                    <a:pt x="41" y="738"/>
                    <a:pt x="43" y="738"/>
                  </a:cubicBezTo>
                  <a:cubicBezTo>
                    <a:pt x="45" y="739"/>
                    <a:pt x="46" y="740"/>
                    <a:pt x="45" y="742"/>
                  </a:cubicBezTo>
                  <a:close/>
                  <a:moveTo>
                    <a:pt x="43" y="754"/>
                  </a:moveTo>
                  <a:lnTo>
                    <a:pt x="43" y="754"/>
                  </a:lnTo>
                  <a:cubicBezTo>
                    <a:pt x="42" y="756"/>
                    <a:pt x="41" y="757"/>
                    <a:pt x="39" y="756"/>
                  </a:cubicBezTo>
                  <a:cubicBezTo>
                    <a:pt x="37" y="756"/>
                    <a:pt x="37" y="754"/>
                    <a:pt x="37" y="752"/>
                  </a:cubicBezTo>
                  <a:lnTo>
                    <a:pt x="37" y="752"/>
                  </a:lnTo>
                  <a:cubicBezTo>
                    <a:pt x="38" y="751"/>
                    <a:pt x="39" y="750"/>
                    <a:pt x="41" y="750"/>
                  </a:cubicBezTo>
                  <a:cubicBezTo>
                    <a:pt x="43" y="751"/>
                    <a:pt x="44" y="753"/>
                    <a:pt x="43" y="754"/>
                  </a:cubicBezTo>
                  <a:close/>
                  <a:moveTo>
                    <a:pt x="41" y="767"/>
                  </a:moveTo>
                  <a:lnTo>
                    <a:pt x="41" y="767"/>
                  </a:lnTo>
                  <a:cubicBezTo>
                    <a:pt x="41" y="768"/>
                    <a:pt x="39" y="769"/>
                    <a:pt x="37" y="769"/>
                  </a:cubicBezTo>
                  <a:cubicBezTo>
                    <a:pt x="36" y="768"/>
                    <a:pt x="35" y="766"/>
                    <a:pt x="35" y="765"/>
                  </a:cubicBezTo>
                  <a:lnTo>
                    <a:pt x="35" y="765"/>
                  </a:lnTo>
                  <a:cubicBezTo>
                    <a:pt x="36" y="763"/>
                    <a:pt x="38" y="762"/>
                    <a:pt x="39" y="763"/>
                  </a:cubicBezTo>
                  <a:cubicBezTo>
                    <a:pt x="41" y="763"/>
                    <a:pt x="42" y="765"/>
                    <a:pt x="41" y="767"/>
                  </a:cubicBezTo>
                  <a:close/>
                  <a:moveTo>
                    <a:pt x="39" y="779"/>
                  </a:moveTo>
                  <a:lnTo>
                    <a:pt x="39" y="779"/>
                  </a:lnTo>
                  <a:cubicBezTo>
                    <a:pt x="39" y="781"/>
                    <a:pt x="37" y="782"/>
                    <a:pt x="35" y="781"/>
                  </a:cubicBezTo>
                  <a:cubicBezTo>
                    <a:pt x="34" y="781"/>
                    <a:pt x="33" y="779"/>
                    <a:pt x="33" y="777"/>
                  </a:cubicBezTo>
                  <a:lnTo>
                    <a:pt x="33" y="777"/>
                  </a:lnTo>
                  <a:cubicBezTo>
                    <a:pt x="34" y="776"/>
                    <a:pt x="36" y="775"/>
                    <a:pt x="37" y="775"/>
                  </a:cubicBezTo>
                  <a:cubicBezTo>
                    <a:pt x="39" y="776"/>
                    <a:pt x="40" y="778"/>
                    <a:pt x="39" y="779"/>
                  </a:cubicBezTo>
                  <a:close/>
                  <a:moveTo>
                    <a:pt x="37" y="792"/>
                  </a:moveTo>
                  <a:lnTo>
                    <a:pt x="37" y="792"/>
                  </a:lnTo>
                  <a:cubicBezTo>
                    <a:pt x="37" y="793"/>
                    <a:pt x="35" y="794"/>
                    <a:pt x="33" y="794"/>
                  </a:cubicBezTo>
                  <a:cubicBezTo>
                    <a:pt x="32" y="793"/>
                    <a:pt x="31" y="791"/>
                    <a:pt x="31" y="790"/>
                  </a:cubicBezTo>
                  <a:lnTo>
                    <a:pt x="31" y="790"/>
                  </a:lnTo>
                  <a:cubicBezTo>
                    <a:pt x="32" y="788"/>
                    <a:pt x="34" y="787"/>
                    <a:pt x="35" y="788"/>
                  </a:cubicBezTo>
                  <a:cubicBezTo>
                    <a:pt x="37" y="788"/>
                    <a:pt x="38" y="790"/>
                    <a:pt x="37" y="792"/>
                  </a:cubicBezTo>
                  <a:close/>
                  <a:moveTo>
                    <a:pt x="36" y="804"/>
                  </a:moveTo>
                  <a:lnTo>
                    <a:pt x="36" y="804"/>
                  </a:lnTo>
                  <a:cubicBezTo>
                    <a:pt x="35" y="806"/>
                    <a:pt x="33" y="806"/>
                    <a:pt x="32" y="806"/>
                  </a:cubicBezTo>
                  <a:cubicBezTo>
                    <a:pt x="30" y="805"/>
                    <a:pt x="29" y="804"/>
                    <a:pt x="30" y="802"/>
                  </a:cubicBezTo>
                  <a:lnTo>
                    <a:pt x="30" y="802"/>
                  </a:lnTo>
                  <a:cubicBezTo>
                    <a:pt x="30" y="800"/>
                    <a:pt x="32" y="799"/>
                    <a:pt x="34" y="800"/>
                  </a:cubicBezTo>
                  <a:cubicBezTo>
                    <a:pt x="35" y="800"/>
                    <a:pt x="36" y="802"/>
                    <a:pt x="36" y="804"/>
                  </a:cubicBezTo>
                  <a:close/>
                  <a:moveTo>
                    <a:pt x="34" y="816"/>
                  </a:moveTo>
                  <a:lnTo>
                    <a:pt x="34" y="816"/>
                  </a:lnTo>
                  <a:cubicBezTo>
                    <a:pt x="33" y="818"/>
                    <a:pt x="32" y="819"/>
                    <a:pt x="30" y="818"/>
                  </a:cubicBezTo>
                  <a:cubicBezTo>
                    <a:pt x="28" y="818"/>
                    <a:pt x="27" y="816"/>
                    <a:pt x="28" y="814"/>
                  </a:cubicBezTo>
                  <a:lnTo>
                    <a:pt x="28" y="814"/>
                  </a:lnTo>
                  <a:cubicBezTo>
                    <a:pt x="28" y="813"/>
                    <a:pt x="30" y="812"/>
                    <a:pt x="32" y="812"/>
                  </a:cubicBezTo>
                  <a:cubicBezTo>
                    <a:pt x="34" y="813"/>
                    <a:pt x="34" y="815"/>
                    <a:pt x="34" y="816"/>
                  </a:cubicBezTo>
                  <a:close/>
                  <a:moveTo>
                    <a:pt x="32" y="829"/>
                  </a:moveTo>
                  <a:lnTo>
                    <a:pt x="32" y="829"/>
                  </a:lnTo>
                  <a:cubicBezTo>
                    <a:pt x="32" y="830"/>
                    <a:pt x="30" y="831"/>
                    <a:pt x="28" y="831"/>
                  </a:cubicBezTo>
                  <a:cubicBezTo>
                    <a:pt x="27" y="830"/>
                    <a:pt x="26" y="828"/>
                    <a:pt x="26" y="827"/>
                  </a:cubicBezTo>
                  <a:lnTo>
                    <a:pt x="26" y="827"/>
                  </a:lnTo>
                  <a:cubicBezTo>
                    <a:pt x="27" y="825"/>
                    <a:pt x="29" y="824"/>
                    <a:pt x="30" y="825"/>
                  </a:cubicBezTo>
                  <a:cubicBezTo>
                    <a:pt x="32" y="825"/>
                    <a:pt x="33" y="827"/>
                    <a:pt x="32" y="829"/>
                  </a:cubicBezTo>
                  <a:close/>
                  <a:moveTo>
                    <a:pt x="31" y="841"/>
                  </a:moveTo>
                  <a:lnTo>
                    <a:pt x="31" y="841"/>
                  </a:lnTo>
                  <a:cubicBezTo>
                    <a:pt x="30" y="843"/>
                    <a:pt x="28" y="844"/>
                    <a:pt x="27" y="843"/>
                  </a:cubicBezTo>
                  <a:cubicBezTo>
                    <a:pt x="25" y="843"/>
                    <a:pt x="24" y="841"/>
                    <a:pt x="25" y="839"/>
                  </a:cubicBezTo>
                  <a:lnTo>
                    <a:pt x="25" y="839"/>
                  </a:lnTo>
                  <a:cubicBezTo>
                    <a:pt x="25" y="837"/>
                    <a:pt x="27" y="837"/>
                    <a:pt x="29" y="837"/>
                  </a:cubicBezTo>
                  <a:cubicBezTo>
                    <a:pt x="30" y="838"/>
                    <a:pt x="31" y="839"/>
                    <a:pt x="31" y="841"/>
                  </a:cubicBezTo>
                  <a:close/>
                  <a:moveTo>
                    <a:pt x="29" y="853"/>
                  </a:moveTo>
                  <a:lnTo>
                    <a:pt x="29" y="853"/>
                  </a:lnTo>
                  <a:cubicBezTo>
                    <a:pt x="29" y="855"/>
                    <a:pt x="27" y="856"/>
                    <a:pt x="25" y="855"/>
                  </a:cubicBezTo>
                  <a:cubicBezTo>
                    <a:pt x="23" y="855"/>
                    <a:pt x="23" y="853"/>
                    <a:pt x="23" y="852"/>
                  </a:cubicBezTo>
                  <a:lnTo>
                    <a:pt x="23" y="852"/>
                  </a:lnTo>
                  <a:cubicBezTo>
                    <a:pt x="24" y="850"/>
                    <a:pt x="25" y="849"/>
                    <a:pt x="27" y="850"/>
                  </a:cubicBezTo>
                  <a:cubicBezTo>
                    <a:pt x="29" y="850"/>
                    <a:pt x="30" y="852"/>
                    <a:pt x="29" y="853"/>
                  </a:cubicBezTo>
                  <a:close/>
                  <a:moveTo>
                    <a:pt x="28" y="866"/>
                  </a:moveTo>
                  <a:lnTo>
                    <a:pt x="28" y="866"/>
                  </a:lnTo>
                  <a:cubicBezTo>
                    <a:pt x="27" y="868"/>
                    <a:pt x="25" y="868"/>
                    <a:pt x="24" y="868"/>
                  </a:cubicBezTo>
                  <a:cubicBezTo>
                    <a:pt x="22" y="867"/>
                    <a:pt x="21" y="866"/>
                    <a:pt x="22" y="864"/>
                  </a:cubicBezTo>
                  <a:lnTo>
                    <a:pt x="22" y="864"/>
                  </a:lnTo>
                  <a:cubicBezTo>
                    <a:pt x="22" y="862"/>
                    <a:pt x="24" y="861"/>
                    <a:pt x="26" y="862"/>
                  </a:cubicBezTo>
                  <a:cubicBezTo>
                    <a:pt x="27" y="862"/>
                    <a:pt x="28" y="864"/>
                    <a:pt x="28" y="866"/>
                  </a:cubicBezTo>
                  <a:close/>
                  <a:moveTo>
                    <a:pt x="26" y="878"/>
                  </a:moveTo>
                  <a:lnTo>
                    <a:pt x="26" y="878"/>
                  </a:lnTo>
                  <a:cubicBezTo>
                    <a:pt x="26" y="880"/>
                    <a:pt x="24" y="881"/>
                    <a:pt x="22" y="880"/>
                  </a:cubicBezTo>
                  <a:cubicBezTo>
                    <a:pt x="21" y="880"/>
                    <a:pt x="20" y="878"/>
                    <a:pt x="20" y="876"/>
                  </a:cubicBezTo>
                  <a:lnTo>
                    <a:pt x="20" y="876"/>
                  </a:lnTo>
                  <a:cubicBezTo>
                    <a:pt x="21" y="875"/>
                    <a:pt x="23" y="874"/>
                    <a:pt x="24" y="874"/>
                  </a:cubicBezTo>
                  <a:cubicBezTo>
                    <a:pt x="26" y="875"/>
                    <a:pt x="27" y="877"/>
                    <a:pt x="26" y="878"/>
                  </a:cubicBezTo>
                  <a:close/>
                  <a:moveTo>
                    <a:pt x="25" y="891"/>
                  </a:moveTo>
                  <a:lnTo>
                    <a:pt x="25" y="891"/>
                  </a:lnTo>
                  <a:cubicBezTo>
                    <a:pt x="24" y="892"/>
                    <a:pt x="23" y="893"/>
                    <a:pt x="21" y="893"/>
                  </a:cubicBezTo>
                  <a:cubicBezTo>
                    <a:pt x="19" y="892"/>
                    <a:pt x="18" y="890"/>
                    <a:pt x="19" y="889"/>
                  </a:cubicBezTo>
                  <a:lnTo>
                    <a:pt x="19" y="889"/>
                  </a:lnTo>
                  <a:cubicBezTo>
                    <a:pt x="19" y="887"/>
                    <a:pt x="21" y="886"/>
                    <a:pt x="23" y="887"/>
                  </a:cubicBezTo>
                  <a:cubicBezTo>
                    <a:pt x="24" y="887"/>
                    <a:pt x="25" y="889"/>
                    <a:pt x="25" y="891"/>
                  </a:cubicBezTo>
                  <a:close/>
                  <a:moveTo>
                    <a:pt x="23" y="903"/>
                  </a:moveTo>
                  <a:lnTo>
                    <a:pt x="23" y="903"/>
                  </a:lnTo>
                  <a:cubicBezTo>
                    <a:pt x="23" y="905"/>
                    <a:pt x="21" y="906"/>
                    <a:pt x="20" y="905"/>
                  </a:cubicBezTo>
                  <a:cubicBezTo>
                    <a:pt x="18" y="905"/>
                    <a:pt x="17" y="903"/>
                    <a:pt x="18" y="901"/>
                  </a:cubicBezTo>
                  <a:lnTo>
                    <a:pt x="18" y="901"/>
                  </a:lnTo>
                  <a:cubicBezTo>
                    <a:pt x="18" y="900"/>
                    <a:pt x="20" y="899"/>
                    <a:pt x="22" y="899"/>
                  </a:cubicBezTo>
                  <a:cubicBezTo>
                    <a:pt x="23" y="900"/>
                    <a:pt x="24" y="902"/>
                    <a:pt x="23" y="903"/>
                  </a:cubicBezTo>
                  <a:close/>
                  <a:moveTo>
                    <a:pt x="22" y="916"/>
                  </a:moveTo>
                  <a:lnTo>
                    <a:pt x="22" y="916"/>
                  </a:lnTo>
                  <a:cubicBezTo>
                    <a:pt x="22" y="917"/>
                    <a:pt x="20" y="918"/>
                    <a:pt x="18" y="918"/>
                  </a:cubicBezTo>
                  <a:cubicBezTo>
                    <a:pt x="17" y="917"/>
                    <a:pt x="16" y="915"/>
                    <a:pt x="16" y="914"/>
                  </a:cubicBezTo>
                  <a:lnTo>
                    <a:pt x="16" y="914"/>
                  </a:lnTo>
                  <a:cubicBezTo>
                    <a:pt x="17" y="912"/>
                    <a:pt x="19" y="911"/>
                    <a:pt x="20" y="912"/>
                  </a:cubicBezTo>
                  <a:cubicBezTo>
                    <a:pt x="22" y="912"/>
                    <a:pt x="23" y="914"/>
                    <a:pt x="22" y="916"/>
                  </a:cubicBezTo>
                  <a:close/>
                  <a:moveTo>
                    <a:pt x="21" y="928"/>
                  </a:moveTo>
                  <a:lnTo>
                    <a:pt x="21" y="928"/>
                  </a:lnTo>
                  <a:cubicBezTo>
                    <a:pt x="20" y="930"/>
                    <a:pt x="19" y="931"/>
                    <a:pt x="17" y="930"/>
                  </a:cubicBezTo>
                  <a:cubicBezTo>
                    <a:pt x="15" y="930"/>
                    <a:pt x="14" y="928"/>
                    <a:pt x="15" y="926"/>
                  </a:cubicBezTo>
                  <a:lnTo>
                    <a:pt x="15" y="926"/>
                  </a:lnTo>
                  <a:cubicBezTo>
                    <a:pt x="16" y="924"/>
                    <a:pt x="17" y="924"/>
                    <a:pt x="19" y="924"/>
                  </a:cubicBezTo>
                  <a:cubicBezTo>
                    <a:pt x="21" y="925"/>
                    <a:pt x="21" y="926"/>
                    <a:pt x="21" y="928"/>
                  </a:cubicBezTo>
                  <a:close/>
                  <a:moveTo>
                    <a:pt x="20" y="941"/>
                  </a:moveTo>
                  <a:lnTo>
                    <a:pt x="20" y="941"/>
                  </a:lnTo>
                  <a:cubicBezTo>
                    <a:pt x="19" y="942"/>
                    <a:pt x="18" y="943"/>
                    <a:pt x="16" y="943"/>
                  </a:cubicBezTo>
                  <a:cubicBezTo>
                    <a:pt x="14" y="942"/>
                    <a:pt x="13" y="940"/>
                    <a:pt x="14" y="939"/>
                  </a:cubicBezTo>
                  <a:lnTo>
                    <a:pt x="14" y="939"/>
                  </a:lnTo>
                  <a:cubicBezTo>
                    <a:pt x="14" y="937"/>
                    <a:pt x="16" y="936"/>
                    <a:pt x="18" y="937"/>
                  </a:cubicBezTo>
                  <a:cubicBezTo>
                    <a:pt x="19" y="937"/>
                    <a:pt x="20" y="939"/>
                    <a:pt x="20" y="941"/>
                  </a:cubicBezTo>
                  <a:close/>
                  <a:moveTo>
                    <a:pt x="19" y="953"/>
                  </a:moveTo>
                  <a:lnTo>
                    <a:pt x="19" y="953"/>
                  </a:lnTo>
                  <a:cubicBezTo>
                    <a:pt x="18" y="955"/>
                    <a:pt x="16" y="956"/>
                    <a:pt x="15" y="955"/>
                  </a:cubicBezTo>
                  <a:cubicBezTo>
                    <a:pt x="13" y="954"/>
                    <a:pt x="12" y="953"/>
                    <a:pt x="13" y="951"/>
                  </a:cubicBezTo>
                  <a:lnTo>
                    <a:pt x="13" y="951"/>
                  </a:lnTo>
                  <a:cubicBezTo>
                    <a:pt x="13" y="949"/>
                    <a:pt x="15" y="949"/>
                    <a:pt x="17" y="949"/>
                  </a:cubicBezTo>
                  <a:cubicBezTo>
                    <a:pt x="18" y="950"/>
                    <a:pt x="19" y="951"/>
                    <a:pt x="19" y="953"/>
                  </a:cubicBezTo>
                  <a:close/>
                  <a:moveTo>
                    <a:pt x="18" y="965"/>
                  </a:moveTo>
                  <a:lnTo>
                    <a:pt x="18" y="965"/>
                  </a:lnTo>
                  <a:cubicBezTo>
                    <a:pt x="17" y="967"/>
                    <a:pt x="15" y="968"/>
                    <a:pt x="14" y="967"/>
                  </a:cubicBezTo>
                  <a:cubicBezTo>
                    <a:pt x="12" y="967"/>
                    <a:pt x="11" y="965"/>
                    <a:pt x="12" y="963"/>
                  </a:cubicBezTo>
                  <a:lnTo>
                    <a:pt x="12" y="963"/>
                  </a:lnTo>
                  <a:cubicBezTo>
                    <a:pt x="12" y="962"/>
                    <a:pt x="14" y="961"/>
                    <a:pt x="16" y="962"/>
                  </a:cubicBezTo>
                  <a:cubicBezTo>
                    <a:pt x="17" y="962"/>
                    <a:pt x="18" y="964"/>
                    <a:pt x="18" y="965"/>
                  </a:cubicBezTo>
                  <a:close/>
                  <a:moveTo>
                    <a:pt x="17" y="978"/>
                  </a:moveTo>
                  <a:lnTo>
                    <a:pt x="17" y="978"/>
                  </a:lnTo>
                  <a:cubicBezTo>
                    <a:pt x="16" y="980"/>
                    <a:pt x="14" y="980"/>
                    <a:pt x="13" y="980"/>
                  </a:cubicBezTo>
                  <a:cubicBezTo>
                    <a:pt x="11" y="979"/>
                    <a:pt x="10" y="978"/>
                    <a:pt x="11" y="976"/>
                  </a:cubicBezTo>
                  <a:lnTo>
                    <a:pt x="11" y="976"/>
                  </a:lnTo>
                  <a:cubicBezTo>
                    <a:pt x="11" y="974"/>
                    <a:pt x="13" y="973"/>
                    <a:pt x="15" y="974"/>
                  </a:cubicBezTo>
                  <a:cubicBezTo>
                    <a:pt x="16" y="975"/>
                    <a:pt x="17" y="976"/>
                    <a:pt x="17" y="978"/>
                  </a:cubicBezTo>
                  <a:close/>
                  <a:moveTo>
                    <a:pt x="16" y="990"/>
                  </a:moveTo>
                  <a:lnTo>
                    <a:pt x="16" y="990"/>
                  </a:lnTo>
                  <a:cubicBezTo>
                    <a:pt x="15" y="992"/>
                    <a:pt x="13" y="993"/>
                    <a:pt x="12" y="992"/>
                  </a:cubicBezTo>
                  <a:cubicBezTo>
                    <a:pt x="10" y="992"/>
                    <a:pt x="9" y="990"/>
                    <a:pt x="10" y="988"/>
                  </a:cubicBezTo>
                  <a:lnTo>
                    <a:pt x="10" y="988"/>
                  </a:lnTo>
                  <a:cubicBezTo>
                    <a:pt x="10" y="987"/>
                    <a:pt x="12" y="986"/>
                    <a:pt x="14" y="986"/>
                  </a:cubicBezTo>
                  <a:cubicBezTo>
                    <a:pt x="15" y="987"/>
                    <a:pt x="16" y="989"/>
                    <a:pt x="16" y="990"/>
                  </a:cubicBezTo>
                  <a:close/>
                  <a:moveTo>
                    <a:pt x="15" y="1003"/>
                  </a:moveTo>
                  <a:lnTo>
                    <a:pt x="15" y="1003"/>
                  </a:lnTo>
                  <a:cubicBezTo>
                    <a:pt x="14" y="1005"/>
                    <a:pt x="12" y="1005"/>
                    <a:pt x="11" y="1005"/>
                  </a:cubicBezTo>
                  <a:cubicBezTo>
                    <a:pt x="9" y="1004"/>
                    <a:pt x="8" y="1003"/>
                    <a:pt x="9" y="1001"/>
                  </a:cubicBezTo>
                  <a:lnTo>
                    <a:pt x="9" y="1001"/>
                  </a:lnTo>
                  <a:cubicBezTo>
                    <a:pt x="9" y="999"/>
                    <a:pt x="11" y="998"/>
                    <a:pt x="13" y="999"/>
                  </a:cubicBezTo>
                  <a:cubicBezTo>
                    <a:pt x="14" y="999"/>
                    <a:pt x="15" y="1001"/>
                    <a:pt x="15" y="1003"/>
                  </a:cubicBezTo>
                  <a:close/>
                  <a:moveTo>
                    <a:pt x="14" y="1015"/>
                  </a:moveTo>
                  <a:lnTo>
                    <a:pt x="14" y="1015"/>
                  </a:lnTo>
                  <a:cubicBezTo>
                    <a:pt x="13" y="1017"/>
                    <a:pt x="12" y="1018"/>
                    <a:pt x="10" y="1017"/>
                  </a:cubicBezTo>
                  <a:cubicBezTo>
                    <a:pt x="8" y="1017"/>
                    <a:pt x="7" y="1015"/>
                    <a:pt x="8" y="1013"/>
                  </a:cubicBezTo>
                  <a:lnTo>
                    <a:pt x="8" y="1013"/>
                  </a:lnTo>
                  <a:cubicBezTo>
                    <a:pt x="9" y="1012"/>
                    <a:pt x="10" y="1011"/>
                    <a:pt x="12" y="1011"/>
                  </a:cubicBezTo>
                  <a:cubicBezTo>
                    <a:pt x="14" y="1012"/>
                    <a:pt x="14" y="1014"/>
                    <a:pt x="14" y="1015"/>
                  </a:cubicBezTo>
                  <a:close/>
                  <a:moveTo>
                    <a:pt x="13" y="1028"/>
                  </a:moveTo>
                  <a:lnTo>
                    <a:pt x="13" y="1028"/>
                  </a:lnTo>
                  <a:cubicBezTo>
                    <a:pt x="13" y="1029"/>
                    <a:pt x="11" y="1030"/>
                    <a:pt x="9" y="1030"/>
                  </a:cubicBezTo>
                  <a:cubicBezTo>
                    <a:pt x="7" y="1029"/>
                    <a:pt x="7" y="1027"/>
                    <a:pt x="7" y="1026"/>
                  </a:cubicBezTo>
                  <a:lnTo>
                    <a:pt x="7" y="1026"/>
                  </a:lnTo>
                  <a:cubicBezTo>
                    <a:pt x="8" y="1024"/>
                    <a:pt x="9" y="1023"/>
                    <a:pt x="11" y="1024"/>
                  </a:cubicBezTo>
                  <a:cubicBezTo>
                    <a:pt x="13" y="1024"/>
                    <a:pt x="14" y="1026"/>
                    <a:pt x="13" y="1028"/>
                  </a:cubicBezTo>
                  <a:close/>
                  <a:moveTo>
                    <a:pt x="12" y="1040"/>
                  </a:moveTo>
                  <a:lnTo>
                    <a:pt x="12" y="1040"/>
                  </a:lnTo>
                  <a:cubicBezTo>
                    <a:pt x="12" y="1042"/>
                    <a:pt x="10" y="1043"/>
                    <a:pt x="8" y="1042"/>
                  </a:cubicBezTo>
                  <a:cubicBezTo>
                    <a:pt x="7" y="1042"/>
                    <a:pt x="6" y="1040"/>
                    <a:pt x="6" y="1038"/>
                  </a:cubicBezTo>
                  <a:lnTo>
                    <a:pt x="6" y="1038"/>
                  </a:lnTo>
                  <a:cubicBezTo>
                    <a:pt x="7" y="1037"/>
                    <a:pt x="9" y="1036"/>
                    <a:pt x="10" y="1036"/>
                  </a:cubicBezTo>
                  <a:cubicBezTo>
                    <a:pt x="12" y="1037"/>
                    <a:pt x="13" y="1039"/>
                    <a:pt x="12" y="1040"/>
                  </a:cubicBezTo>
                  <a:close/>
                  <a:moveTo>
                    <a:pt x="12" y="1053"/>
                  </a:moveTo>
                  <a:lnTo>
                    <a:pt x="12" y="1053"/>
                  </a:lnTo>
                  <a:cubicBezTo>
                    <a:pt x="11" y="1054"/>
                    <a:pt x="9" y="1055"/>
                    <a:pt x="8" y="1055"/>
                  </a:cubicBezTo>
                  <a:cubicBezTo>
                    <a:pt x="6" y="1054"/>
                    <a:pt x="5" y="1052"/>
                    <a:pt x="6" y="1051"/>
                  </a:cubicBezTo>
                  <a:lnTo>
                    <a:pt x="6" y="1051"/>
                  </a:lnTo>
                  <a:cubicBezTo>
                    <a:pt x="6" y="1049"/>
                    <a:pt x="8" y="1048"/>
                    <a:pt x="10" y="1049"/>
                  </a:cubicBezTo>
                  <a:cubicBezTo>
                    <a:pt x="11" y="1049"/>
                    <a:pt x="12" y="1051"/>
                    <a:pt x="12" y="1053"/>
                  </a:cubicBezTo>
                  <a:close/>
                  <a:moveTo>
                    <a:pt x="11" y="1065"/>
                  </a:moveTo>
                  <a:lnTo>
                    <a:pt x="11" y="1065"/>
                  </a:lnTo>
                  <a:cubicBezTo>
                    <a:pt x="10" y="1067"/>
                    <a:pt x="9" y="1068"/>
                    <a:pt x="7" y="1067"/>
                  </a:cubicBezTo>
                  <a:cubicBezTo>
                    <a:pt x="5" y="1067"/>
                    <a:pt x="5" y="1065"/>
                    <a:pt x="5" y="1063"/>
                  </a:cubicBezTo>
                  <a:lnTo>
                    <a:pt x="5" y="1063"/>
                  </a:lnTo>
                  <a:cubicBezTo>
                    <a:pt x="6" y="1062"/>
                    <a:pt x="7" y="1061"/>
                    <a:pt x="9" y="1061"/>
                  </a:cubicBezTo>
                  <a:cubicBezTo>
                    <a:pt x="11" y="1062"/>
                    <a:pt x="12" y="1064"/>
                    <a:pt x="11" y="1065"/>
                  </a:cubicBezTo>
                  <a:close/>
                  <a:moveTo>
                    <a:pt x="10" y="1078"/>
                  </a:moveTo>
                  <a:lnTo>
                    <a:pt x="10" y="1078"/>
                  </a:lnTo>
                  <a:cubicBezTo>
                    <a:pt x="10" y="1079"/>
                    <a:pt x="8" y="1080"/>
                    <a:pt x="6" y="1080"/>
                  </a:cubicBezTo>
                  <a:cubicBezTo>
                    <a:pt x="5" y="1079"/>
                    <a:pt x="4" y="1077"/>
                    <a:pt x="4" y="1076"/>
                  </a:cubicBezTo>
                  <a:lnTo>
                    <a:pt x="4" y="1076"/>
                  </a:lnTo>
                  <a:cubicBezTo>
                    <a:pt x="5" y="1074"/>
                    <a:pt x="7" y="1073"/>
                    <a:pt x="8" y="1074"/>
                  </a:cubicBezTo>
                  <a:cubicBezTo>
                    <a:pt x="10" y="1074"/>
                    <a:pt x="11" y="1076"/>
                    <a:pt x="10" y="1078"/>
                  </a:cubicBezTo>
                  <a:close/>
                  <a:moveTo>
                    <a:pt x="10" y="1090"/>
                  </a:moveTo>
                  <a:lnTo>
                    <a:pt x="10" y="1090"/>
                  </a:lnTo>
                  <a:cubicBezTo>
                    <a:pt x="9" y="1092"/>
                    <a:pt x="7" y="1093"/>
                    <a:pt x="6" y="1092"/>
                  </a:cubicBezTo>
                  <a:cubicBezTo>
                    <a:pt x="4" y="1092"/>
                    <a:pt x="3" y="1090"/>
                    <a:pt x="4" y="1088"/>
                  </a:cubicBezTo>
                  <a:lnTo>
                    <a:pt x="4" y="1088"/>
                  </a:lnTo>
                  <a:cubicBezTo>
                    <a:pt x="4" y="1087"/>
                    <a:pt x="6" y="1086"/>
                    <a:pt x="8" y="1086"/>
                  </a:cubicBezTo>
                  <a:cubicBezTo>
                    <a:pt x="9" y="1087"/>
                    <a:pt x="10" y="1089"/>
                    <a:pt x="10" y="1090"/>
                  </a:cubicBezTo>
                  <a:close/>
                  <a:moveTo>
                    <a:pt x="9" y="1103"/>
                  </a:moveTo>
                  <a:lnTo>
                    <a:pt x="9" y="1103"/>
                  </a:lnTo>
                  <a:cubicBezTo>
                    <a:pt x="9" y="1104"/>
                    <a:pt x="7" y="1105"/>
                    <a:pt x="5" y="1105"/>
                  </a:cubicBezTo>
                  <a:cubicBezTo>
                    <a:pt x="4" y="1104"/>
                    <a:pt x="3" y="1102"/>
                    <a:pt x="3" y="1101"/>
                  </a:cubicBezTo>
                  <a:lnTo>
                    <a:pt x="3" y="1101"/>
                  </a:lnTo>
                  <a:cubicBezTo>
                    <a:pt x="4" y="1099"/>
                    <a:pt x="6" y="1098"/>
                    <a:pt x="7" y="1099"/>
                  </a:cubicBezTo>
                  <a:cubicBezTo>
                    <a:pt x="9" y="1099"/>
                    <a:pt x="10" y="1101"/>
                    <a:pt x="9" y="1103"/>
                  </a:cubicBezTo>
                  <a:close/>
                  <a:moveTo>
                    <a:pt x="9" y="1115"/>
                  </a:moveTo>
                  <a:lnTo>
                    <a:pt x="9" y="1115"/>
                  </a:lnTo>
                  <a:cubicBezTo>
                    <a:pt x="8" y="1117"/>
                    <a:pt x="7" y="1118"/>
                    <a:pt x="5" y="1117"/>
                  </a:cubicBezTo>
                  <a:cubicBezTo>
                    <a:pt x="3" y="1117"/>
                    <a:pt x="2" y="1115"/>
                    <a:pt x="3" y="1113"/>
                  </a:cubicBezTo>
                  <a:lnTo>
                    <a:pt x="3" y="1113"/>
                  </a:lnTo>
                  <a:cubicBezTo>
                    <a:pt x="3" y="1112"/>
                    <a:pt x="5" y="1111"/>
                    <a:pt x="7" y="1111"/>
                  </a:cubicBezTo>
                  <a:cubicBezTo>
                    <a:pt x="9" y="1112"/>
                    <a:pt x="9" y="1114"/>
                    <a:pt x="9" y="1115"/>
                  </a:cubicBezTo>
                  <a:close/>
                  <a:moveTo>
                    <a:pt x="8" y="1128"/>
                  </a:moveTo>
                  <a:lnTo>
                    <a:pt x="8" y="1128"/>
                  </a:lnTo>
                  <a:cubicBezTo>
                    <a:pt x="8" y="1129"/>
                    <a:pt x="6" y="1130"/>
                    <a:pt x="5" y="1130"/>
                  </a:cubicBezTo>
                  <a:cubicBezTo>
                    <a:pt x="3" y="1129"/>
                    <a:pt x="2" y="1127"/>
                    <a:pt x="3" y="1126"/>
                  </a:cubicBezTo>
                  <a:lnTo>
                    <a:pt x="3" y="1126"/>
                  </a:lnTo>
                  <a:cubicBezTo>
                    <a:pt x="3" y="1124"/>
                    <a:pt x="5" y="1123"/>
                    <a:pt x="7" y="1124"/>
                  </a:cubicBezTo>
                  <a:cubicBezTo>
                    <a:pt x="8" y="1124"/>
                    <a:pt x="9" y="1126"/>
                    <a:pt x="8" y="1128"/>
                  </a:cubicBezTo>
                  <a:close/>
                  <a:moveTo>
                    <a:pt x="8" y="1140"/>
                  </a:moveTo>
                  <a:lnTo>
                    <a:pt x="8" y="1140"/>
                  </a:lnTo>
                  <a:cubicBezTo>
                    <a:pt x="8" y="1142"/>
                    <a:pt x="6" y="1143"/>
                    <a:pt x="4" y="1142"/>
                  </a:cubicBezTo>
                  <a:cubicBezTo>
                    <a:pt x="3" y="1142"/>
                    <a:pt x="2" y="1140"/>
                    <a:pt x="2" y="1138"/>
                  </a:cubicBezTo>
                  <a:lnTo>
                    <a:pt x="2" y="1138"/>
                  </a:lnTo>
                  <a:cubicBezTo>
                    <a:pt x="3" y="1137"/>
                    <a:pt x="5" y="1136"/>
                    <a:pt x="6" y="1136"/>
                  </a:cubicBezTo>
                  <a:cubicBezTo>
                    <a:pt x="8" y="1137"/>
                    <a:pt x="9" y="1139"/>
                    <a:pt x="8" y="1140"/>
                  </a:cubicBezTo>
                  <a:close/>
                  <a:moveTo>
                    <a:pt x="8" y="1153"/>
                  </a:moveTo>
                  <a:lnTo>
                    <a:pt x="8" y="1153"/>
                  </a:lnTo>
                  <a:cubicBezTo>
                    <a:pt x="7" y="1154"/>
                    <a:pt x="5" y="1155"/>
                    <a:pt x="4" y="1155"/>
                  </a:cubicBezTo>
                  <a:cubicBezTo>
                    <a:pt x="2" y="1154"/>
                    <a:pt x="1" y="1152"/>
                    <a:pt x="2" y="1151"/>
                  </a:cubicBezTo>
                  <a:lnTo>
                    <a:pt x="2" y="1151"/>
                  </a:lnTo>
                  <a:cubicBezTo>
                    <a:pt x="2" y="1149"/>
                    <a:pt x="4" y="1148"/>
                    <a:pt x="6" y="1149"/>
                  </a:cubicBezTo>
                  <a:cubicBezTo>
                    <a:pt x="7" y="1149"/>
                    <a:pt x="8" y="1151"/>
                    <a:pt x="8" y="1153"/>
                  </a:cubicBezTo>
                  <a:close/>
                  <a:moveTo>
                    <a:pt x="7" y="1165"/>
                  </a:moveTo>
                  <a:lnTo>
                    <a:pt x="7" y="1165"/>
                  </a:lnTo>
                  <a:cubicBezTo>
                    <a:pt x="7" y="1167"/>
                    <a:pt x="5" y="1168"/>
                    <a:pt x="3" y="1167"/>
                  </a:cubicBezTo>
                  <a:cubicBezTo>
                    <a:pt x="2" y="1167"/>
                    <a:pt x="1" y="1165"/>
                    <a:pt x="1" y="1163"/>
                  </a:cubicBezTo>
                  <a:lnTo>
                    <a:pt x="1" y="1163"/>
                  </a:lnTo>
                  <a:cubicBezTo>
                    <a:pt x="2" y="1162"/>
                    <a:pt x="4" y="1161"/>
                    <a:pt x="5" y="1161"/>
                  </a:cubicBezTo>
                  <a:cubicBezTo>
                    <a:pt x="7" y="1162"/>
                    <a:pt x="8" y="1164"/>
                    <a:pt x="7" y="1165"/>
                  </a:cubicBezTo>
                  <a:close/>
                  <a:moveTo>
                    <a:pt x="7" y="1178"/>
                  </a:moveTo>
                  <a:lnTo>
                    <a:pt x="7" y="1178"/>
                  </a:lnTo>
                  <a:cubicBezTo>
                    <a:pt x="7" y="1179"/>
                    <a:pt x="5" y="1180"/>
                    <a:pt x="3" y="1180"/>
                  </a:cubicBezTo>
                  <a:cubicBezTo>
                    <a:pt x="2" y="1179"/>
                    <a:pt x="1" y="1177"/>
                    <a:pt x="1" y="1176"/>
                  </a:cubicBezTo>
                  <a:lnTo>
                    <a:pt x="1" y="1176"/>
                  </a:lnTo>
                  <a:cubicBezTo>
                    <a:pt x="2" y="1174"/>
                    <a:pt x="4" y="1173"/>
                    <a:pt x="5" y="1174"/>
                  </a:cubicBezTo>
                  <a:cubicBezTo>
                    <a:pt x="7" y="1174"/>
                    <a:pt x="8" y="1176"/>
                    <a:pt x="7" y="1178"/>
                  </a:cubicBezTo>
                  <a:close/>
                  <a:moveTo>
                    <a:pt x="7" y="1190"/>
                  </a:moveTo>
                  <a:lnTo>
                    <a:pt x="7" y="1190"/>
                  </a:lnTo>
                  <a:cubicBezTo>
                    <a:pt x="7" y="1192"/>
                    <a:pt x="5" y="1193"/>
                    <a:pt x="3" y="1192"/>
                  </a:cubicBezTo>
                  <a:cubicBezTo>
                    <a:pt x="2" y="1192"/>
                    <a:pt x="1" y="1190"/>
                    <a:pt x="1" y="1188"/>
                  </a:cubicBezTo>
                  <a:lnTo>
                    <a:pt x="1" y="1188"/>
                  </a:lnTo>
                  <a:cubicBezTo>
                    <a:pt x="2" y="1187"/>
                    <a:pt x="4" y="1186"/>
                    <a:pt x="5" y="1186"/>
                  </a:cubicBezTo>
                  <a:cubicBezTo>
                    <a:pt x="7" y="1187"/>
                    <a:pt x="8" y="1189"/>
                    <a:pt x="7" y="1190"/>
                  </a:cubicBezTo>
                  <a:close/>
                  <a:moveTo>
                    <a:pt x="7" y="1203"/>
                  </a:moveTo>
                  <a:lnTo>
                    <a:pt x="7" y="1203"/>
                  </a:lnTo>
                  <a:cubicBezTo>
                    <a:pt x="6" y="1204"/>
                    <a:pt x="5" y="1205"/>
                    <a:pt x="3" y="1205"/>
                  </a:cubicBezTo>
                  <a:cubicBezTo>
                    <a:pt x="1" y="1204"/>
                    <a:pt x="1" y="1202"/>
                    <a:pt x="1" y="1201"/>
                  </a:cubicBezTo>
                  <a:lnTo>
                    <a:pt x="1" y="1201"/>
                  </a:lnTo>
                  <a:cubicBezTo>
                    <a:pt x="2" y="1199"/>
                    <a:pt x="3" y="1198"/>
                    <a:pt x="5" y="1199"/>
                  </a:cubicBezTo>
                  <a:cubicBezTo>
                    <a:pt x="7" y="1199"/>
                    <a:pt x="8" y="1201"/>
                    <a:pt x="7" y="1203"/>
                  </a:cubicBezTo>
                  <a:close/>
                  <a:moveTo>
                    <a:pt x="7" y="1215"/>
                  </a:moveTo>
                  <a:lnTo>
                    <a:pt x="7" y="1215"/>
                  </a:lnTo>
                  <a:cubicBezTo>
                    <a:pt x="6" y="1217"/>
                    <a:pt x="5" y="1218"/>
                    <a:pt x="3" y="1217"/>
                  </a:cubicBezTo>
                  <a:cubicBezTo>
                    <a:pt x="1" y="1217"/>
                    <a:pt x="0" y="1215"/>
                    <a:pt x="1" y="1213"/>
                  </a:cubicBezTo>
                  <a:lnTo>
                    <a:pt x="1" y="1213"/>
                  </a:lnTo>
                  <a:cubicBezTo>
                    <a:pt x="2" y="1212"/>
                    <a:pt x="3" y="1211"/>
                    <a:pt x="5" y="1211"/>
                  </a:cubicBezTo>
                  <a:cubicBezTo>
                    <a:pt x="7" y="1212"/>
                    <a:pt x="7" y="1214"/>
                    <a:pt x="7" y="1215"/>
                  </a:cubicBezTo>
                  <a:close/>
                  <a:moveTo>
                    <a:pt x="7" y="1227"/>
                  </a:moveTo>
                  <a:lnTo>
                    <a:pt x="7" y="1227"/>
                  </a:lnTo>
                  <a:cubicBezTo>
                    <a:pt x="7" y="1229"/>
                    <a:pt x="6" y="1230"/>
                    <a:pt x="4" y="1230"/>
                  </a:cubicBezTo>
                  <a:cubicBezTo>
                    <a:pt x="2" y="1230"/>
                    <a:pt x="1" y="1229"/>
                    <a:pt x="1" y="1227"/>
                  </a:cubicBezTo>
                  <a:lnTo>
                    <a:pt x="1" y="1227"/>
                  </a:lnTo>
                  <a:cubicBezTo>
                    <a:pt x="1" y="1225"/>
                    <a:pt x="2" y="1224"/>
                    <a:pt x="4" y="1224"/>
                  </a:cubicBezTo>
                  <a:cubicBezTo>
                    <a:pt x="6" y="1224"/>
                    <a:pt x="7" y="1225"/>
                    <a:pt x="7" y="1227"/>
                  </a:cubicBezTo>
                  <a:close/>
                  <a:moveTo>
                    <a:pt x="7" y="1239"/>
                  </a:moveTo>
                  <a:lnTo>
                    <a:pt x="7" y="1239"/>
                  </a:lnTo>
                  <a:cubicBezTo>
                    <a:pt x="7" y="1241"/>
                    <a:pt x="6" y="1242"/>
                    <a:pt x="4" y="1242"/>
                  </a:cubicBezTo>
                  <a:cubicBezTo>
                    <a:pt x="2" y="1242"/>
                    <a:pt x="1" y="1241"/>
                    <a:pt x="1" y="1239"/>
                  </a:cubicBezTo>
                  <a:lnTo>
                    <a:pt x="1" y="1239"/>
                  </a:lnTo>
                  <a:cubicBezTo>
                    <a:pt x="1" y="1238"/>
                    <a:pt x="2" y="1236"/>
                    <a:pt x="4" y="1236"/>
                  </a:cubicBezTo>
                  <a:cubicBezTo>
                    <a:pt x="6" y="1236"/>
                    <a:pt x="7" y="1238"/>
                    <a:pt x="7" y="1239"/>
                  </a:cubicBezTo>
                  <a:close/>
                  <a:moveTo>
                    <a:pt x="7" y="1252"/>
                  </a:moveTo>
                  <a:lnTo>
                    <a:pt x="7" y="1252"/>
                  </a:lnTo>
                  <a:cubicBezTo>
                    <a:pt x="7" y="1254"/>
                    <a:pt x="6" y="1255"/>
                    <a:pt x="4" y="1255"/>
                  </a:cubicBezTo>
                  <a:cubicBezTo>
                    <a:pt x="2" y="1255"/>
                    <a:pt x="1" y="1254"/>
                    <a:pt x="1" y="1252"/>
                  </a:cubicBezTo>
                  <a:lnTo>
                    <a:pt x="1" y="1252"/>
                  </a:lnTo>
                  <a:cubicBezTo>
                    <a:pt x="1" y="1250"/>
                    <a:pt x="2" y="1249"/>
                    <a:pt x="4" y="1249"/>
                  </a:cubicBezTo>
                  <a:cubicBezTo>
                    <a:pt x="6" y="1249"/>
                    <a:pt x="7" y="1250"/>
                    <a:pt x="7" y="1252"/>
                  </a:cubicBezTo>
                  <a:close/>
                  <a:moveTo>
                    <a:pt x="7" y="1264"/>
                  </a:moveTo>
                  <a:lnTo>
                    <a:pt x="7" y="1264"/>
                  </a:lnTo>
                  <a:cubicBezTo>
                    <a:pt x="7" y="1266"/>
                    <a:pt x="6" y="1267"/>
                    <a:pt x="4" y="1267"/>
                  </a:cubicBezTo>
                  <a:cubicBezTo>
                    <a:pt x="2" y="1267"/>
                    <a:pt x="1" y="1266"/>
                    <a:pt x="1" y="1264"/>
                  </a:cubicBezTo>
                  <a:lnTo>
                    <a:pt x="1" y="1264"/>
                  </a:lnTo>
                  <a:cubicBezTo>
                    <a:pt x="1" y="1263"/>
                    <a:pt x="2" y="1261"/>
                    <a:pt x="4" y="1261"/>
                  </a:cubicBezTo>
                  <a:cubicBezTo>
                    <a:pt x="6" y="1261"/>
                    <a:pt x="7" y="1263"/>
                    <a:pt x="7" y="1264"/>
                  </a:cubicBezTo>
                  <a:close/>
                  <a:moveTo>
                    <a:pt x="7" y="1277"/>
                  </a:moveTo>
                  <a:lnTo>
                    <a:pt x="7" y="1277"/>
                  </a:lnTo>
                  <a:cubicBezTo>
                    <a:pt x="7" y="1279"/>
                    <a:pt x="6" y="1280"/>
                    <a:pt x="4" y="1280"/>
                  </a:cubicBezTo>
                  <a:cubicBezTo>
                    <a:pt x="3" y="1280"/>
                    <a:pt x="1" y="1279"/>
                    <a:pt x="1" y="1277"/>
                  </a:cubicBezTo>
                  <a:lnTo>
                    <a:pt x="1" y="1277"/>
                  </a:lnTo>
                  <a:cubicBezTo>
                    <a:pt x="1" y="1275"/>
                    <a:pt x="3" y="1274"/>
                    <a:pt x="4" y="1274"/>
                  </a:cubicBezTo>
                  <a:cubicBezTo>
                    <a:pt x="6" y="1274"/>
                    <a:pt x="7" y="1275"/>
                    <a:pt x="7" y="1277"/>
                  </a:cubicBezTo>
                  <a:close/>
                  <a:moveTo>
                    <a:pt x="8" y="1289"/>
                  </a:moveTo>
                  <a:lnTo>
                    <a:pt x="8" y="1289"/>
                  </a:lnTo>
                  <a:cubicBezTo>
                    <a:pt x="8" y="1291"/>
                    <a:pt x="6" y="1292"/>
                    <a:pt x="4" y="1292"/>
                  </a:cubicBezTo>
                  <a:cubicBezTo>
                    <a:pt x="3" y="1292"/>
                    <a:pt x="1" y="1291"/>
                    <a:pt x="1" y="1289"/>
                  </a:cubicBezTo>
                  <a:lnTo>
                    <a:pt x="1" y="1289"/>
                  </a:lnTo>
                  <a:cubicBezTo>
                    <a:pt x="1" y="1288"/>
                    <a:pt x="3" y="1286"/>
                    <a:pt x="4" y="1286"/>
                  </a:cubicBezTo>
                  <a:cubicBezTo>
                    <a:pt x="6" y="1286"/>
                    <a:pt x="8" y="1288"/>
                    <a:pt x="8" y="1289"/>
                  </a:cubicBezTo>
                  <a:close/>
                  <a:moveTo>
                    <a:pt x="8" y="1302"/>
                  </a:moveTo>
                  <a:lnTo>
                    <a:pt x="8" y="1302"/>
                  </a:lnTo>
                  <a:cubicBezTo>
                    <a:pt x="8" y="1304"/>
                    <a:pt x="7" y="1305"/>
                    <a:pt x="5" y="1305"/>
                  </a:cubicBezTo>
                  <a:cubicBezTo>
                    <a:pt x="3" y="1305"/>
                    <a:pt x="2" y="1304"/>
                    <a:pt x="2" y="1302"/>
                  </a:cubicBezTo>
                  <a:lnTo>
                    <a:pt x="2" y="1302"/>
                  </a:lnTo>
                  <a:cubicBezTo>
                    <a:pt x="2" y="1300"/>
                    <a:pt x="3" y="1299"/>
                    <a:pt x="5" y="1299"/>
                  </a:cubicBezTo>
                  <a:cubicBezTo>
                    <a:pt x="7" y="1299"/>
                    <a:pt x="8" y="1300"/>
                    <a:pt x="8" y="1302"/>
                  </a:cubicBezTo>
                  <a:close/>
                  <a:moveTo>
                    <a:pt x="8" y="1314"/>
                  </a:moveTo>
                  <a:lnTo>
                    <a:pt x="8" y="1314"/>
                  </a:lnTo>
                  <a:cubicBezTo>
                    <a:pt x="8" y="1316"/>
                    <a:pt x="7" y="1317"/>
                    <a:pt x="5" y="1317"/>
                  </a:cubicBezTo>
                  <a:cubicBezTo>
                    <a:pt x="3" y="1317"/>
                    <a:pt x="2" y="1316"/>
                    <a:pt x="2" y="1314"/>
                  </a:cubicBezTo>
                  <a:lnTo>
                    <a:pt x="2" y="1314"/>
                  </a:lnTo>
                  <a:cubicBezTo>
                    <a:pt x="2" y="1313"/>
                    <a:pt x="3" y="1311"/>
                    <a:pt x="5" y="1311"/>
                  </a:cubicBezTo>
                  <a:cubicBezTo>
                    <a:pt x="7" y="1311"/>
                    <a:pt x="8" y="1313"/>
                    <a:pt x="8" y="1314"/>
                  </a:cubicBezTo>
                  <a:close/>
                  <a:moveTo>
                    <a:pt x="9" y="1327"/>
                  </a:moveTo>
                  <a:lnTo>
                    <a:pt x="9" y="1327"/>
                  </a:lnTo>
                  <a:cubicBezTo>
                    <a:pt x="9" y="1329"/>
                    <a:pt x="7" y="1330"/>
                    <a:pt x="6" y="1330"/>
                  </a:cubicBezTo>
                  <a:cubicBezTo>
                    <a:pt x="4" y="1330"/>
                    <a:pt x="2" y="1329"/>
                    <a:pt x="2" y="1327"/>
                  </a:cubicBezTo>
                  <a:lnTo>
                    <a:pt x="2" y="1327"/>
                  </a:lnTo>
                  <a:cubicBezTo>
                    <a:pt x="2" y="1325"/>
                    <a:pt x="4" y="1324"/>
                    <a:pt x="6" y="1324"/>
                  </a:cubicBezTo>
                  <a:cubicBezTo>
                    <a:pt x="7" y="1324"/>
                    <a:pt x="9" y="1325"/>
                    <a:pt x="9" y="1327"/>
                  </a:cubicBezTo>
                  <a:close/>
                  <a:moveTo>
                    <a:pt x="9" y="1339"/>
                  </a:moveTo>
                  <a:lnTo>
                    <a:pt x="9" y="1339"/>
                  </a:lnTo>
                  <a:cubicBezTo>
                    <a:pt x="9" y="1341"/>
                    <a:pt x="8" y="1342"/>
                    <a:pt x="6" y="1342"/>
                  </a:cubicBezTo>
                  <a:cubicBezTo>
                    <a:pt x="4" y="1342"/>
                    <a:pt x="3" y="1341"/>
                    <a:pt x="3" y="1339"/>
                  </a:cubicBezTo>
                  <a:lnTo>
                    <a:pt x="3" y="1339"/>
                  </a:lnTo>
                  <a:cubicBezTo>
                    <a:pt x="3" y="1338"/>
                    <a:pt x="4" y="1336"/>
                    <a:pt x="6" y="1336"/>
                  </a:cubicBezTo>
                  <a:cubicBezTo>
                    <a:pt x="8" y="1336"/>
                    <a:pt x="9" y="1338"/>
                    <a:pt x="9" y="1339"/>
                  </a:cubicBezTo>
                  <a:close/>
                  <a:moveTo>
                    <a:pt x="9" y="1352"/>
                  </a:moveTo>
                  <a:lnTo>
                    <a:pt x="9" y="1352"/>
                  </a:lnTo>
                  <a:cubicBezTo>
                    <a:pt x="9" y="1354"/>
                    <a:pt x="8" y="1355"/>
                    <a:pt x="6" y="1355"/>
                  </a:cubicBezTo>
                  <a:cubicBezTo>
                    <a:pt x="5" y="1355"/>
                    <a:pt x="3" y="1354"/>
                    <a:pt x="3" y="1352"/>
                  </a:cubicBezTo>
                  <a:lnTo>
                    <a:pt x="3" y="1352"/>
                  </a:lnTo>
                  <a:cubicBezTo>
                    <a:pt x="3" y="1350"/>
                    <a:pt x="5" y="1349"/>
                    <a:pt x="6" y="1349"/>
                  </a:cubicBezTo>
                  <a:cubicBezTo>
                    <a:pt x="8" y="1349"/>
                    <a:pt x="9" y="1350"/>
                    <a:pt x="9" y="1352"/>
                  </a:cubicBezTo>
                  <a:close/>
                  <a:moveTo>
                    <a:pt x="10" y="1364"/>
                  </a:moveTo>
                  <a:lnTo>
                    <a:pt x="10" y="1364"/>
                  </a:lnTo>
                  <a:cubicBezTo>
                    <a:pt x="10" y="1366"/>
                    <a:pt x="9" y="1367"/>
                    <a:pt x="7" y="1367"/>
                  </a:cubicBezTo>
                  <a:cubicBezTo>
                    <a:pt x="5" y="1367"/>
                    <a:pt x="4" y="1366"/>
                    <a:pt x="4" y="1364"/>
                  </a:cubicBezTo>
                  <a:lnTo>
                    <a:pt x="4" y="1364"/>
                  </a:lnTo>
                  <a:cubicBezTo>
                    <a:pt x="4" y="1363"/>
                    <a:pt x="5" y="1361"/>
                    <a:pt x="7" y="1361"/>
                  </a:cubicBezTo>
                  <a:cubicBezTo>
                    <a:pt x="9" y="1361"/>
                    <a:pt x="10" y="1363"/>
                    <a:pt x="10" y="1364"/>
                  </a:cubicBezTo>
                  <a:close/>
                  <a:moveTo>
                    <a:pt x="11" y="1377"/>
                  </a:moveTo>
                  <a:lnTo>
                    <a:pt x="11" y="1377"/>
                  </a:lnTo>
                  <a:cubicBezTo>
                    <a:pt x="11" y="1379"/>
                    <a:pt x="9" y="1380"/>
                    <a:pt x="8" y="1380"/>
                  </a:cubicBezTo>
                  <a:cubicBezTo>
                    <a:pt x="6" y="1380"/>
                    <a:pt x="4" y="1379"/>
                    <a:pt x="4" y="1377"/>
                  </a:cubicBezTo>
                  <a:lnTo>
                    <a:pt x="4" y="1377"/>
                  </a:lnTo>
                  <a:cubicBezTo>
                    <a:pt x="4" y="1375"/>
                    <a:pt x="6" y="1374"/>
                    <a:pt x="8" y="1374"/>
                  </a:cubicBezTo>
                  <a:cubicBezTo>
                    <a:pt x="9" y="1374"/>
                    <a:pt x="11" y="1375"/>
                    <a:pt x="11" y="1377"/>
                  </a:cubicBezTo>
                  <a:close/>
                  <a:moveTo>
                    <a:pt x="11" y="1389"/>
                  </a:moveTo>
                  <a:lnTo>
                    <a:pt x="11" y="1389"/>
                  </a:lnTo>
                  <a:cubicBezTo>
                    <a:pt x="11" y="1391"/>
                    <a:pt x="10" y="1392"/>
                    <a:pt x="8" y="1392"/>
                  </a:cubicBezTo>
                  <a:cubicBezTo>
                    <a:pt x="6" y="1392"/>
                    <a:pt x="5" y="1391"/>
                    <a:pt x="5" y="1389"/>
                  </a:cubicBezTo>
                  <a:lnTo>
                    <a:pt x="5" y="1389"/>
                  </a:lnTo>
                  <a:cubicBezTo>
                    <a:pt x="5" y="1388"/>
                    <a:pt x="6" y="1386"/>
                    <a:pt x="8" y="1386"/>
                  </a:cubicBezTo>
                  <a:cubicBezTo>
                    <a:pt x="10" y="1386"/>
                    <a:pt x="11" y="1388"/>
                    <a:pt x="11" y="1389"/>
                  </a:cubicBezTo>
                  <a:close/>
                  <a:moveTo>
                    <a:pt x="12" y="1402"/>
                  </a:moveTo>
                  <a:lnTo>
                    <a:pt x="12" y="1402"/>
                  </a:lnTo>
                  <a:cubicBezTo>
                    <a:pt x="12" y="1404"/>
                    <a:pt x="10" y="1405"/>
                    <a:pt x="9" y="1405"/>
                  </a:cubicBezTo>
                  <a:cubicBezTo>
                    <a:pt x="7" y="1405"/>
                    <a:pt x="6" y="1404"/>
                    <a:pt x="6" y="1402"/>
                  </a:cubicBezTo>
                  <a:lnTo>
                    <a:pt x="6" y="1402"/>
                  </a:lnTo>
                  <a:cubicBezTo>
                    <a:pt x="6" y="1400"/>
                    <a:pt x="7" y="1399"/>
                    <a:pt x="9" y="1399"/>
                  </a:cubicBezTo>
                  <a:cubicBezTo>
                    <a:pt x="10" y="1399"/>
                    <a:pt x="12" y="1400"/>
                    <a:pt x="12" y="1402"/>
                  </a:cubicBezTo>
                  <a:close/>
                  <a:moveTo>
                    <a:pt x="12" y="1414"/>
                  </a:moveTo>
                  <a:lnTo>
                    <a:pt x="12" y="1414"/>
                  </a:lnTo>
                  <a:cubicBezTo>
                    <a:pt x="12" y="1416"/>
                    <a:pt x="11" y="1417"/>
                    <a:pt x="9" y="1417"/>
                  </a:cubicBezTo>
                  <a:cubicBezTo>
                    <a:pt x="8" y="1417"/>
                    <a:pt x="6" y="1416"/>
                    <a:pt x="6" y="1414"/>
                  </a:cubicBezTo>
                  <a:lnTo>
                    <a:pt x="6" y="1414"/>
                  </a:lnTo>
                  <a:cubicBezTo>
                    <a:pt x="6" y="1413"/>
                    <a:pt x="8" y="1411"/>
                    <a:pt x="9" y="1411"/>
                  </a:cubicBezTo>
                  <a:cubicBezTo>
                    <a:pt x="11" y="1411"/>
                    <a:pt x="12" y="1413"/>
                    <a:pt x="12" y="1414"/>
                  </a:cubicBezTo>
                  <a:close/>
                  <a:moveTo>
                    <a:pt x="13" y="1427"/>
                  </a:moveTo>
                  <a:lnTo>
                    <a:pt x="13" y="1427"/>
                  </a:lnTo>
                  <a:cubicBezTo>
                    <a:pt x="13" y="1429"/>
                    <a:pt x="12" y="1430"/>
                    <a:pt x="10" y="1430"/>
                  </a:cubicBezTo>
                  <a:cubicBezTo>
                    <a:pt x="8" y="1430"/>
                    <a:pt x="7" y="1429"/>
                    <a:pt x="7" y="1427"/>
                  </a:cubicBezTo>
                  <a:lnTo>
                    <a:pt x="7" y="1427"/>
                  </a:lnTo>
                  <a:cubicBezTo>
                    <a:pt x="7" y="1425"/>
                    <a:pt x="8" y="1424"/>
                    <a:pt x="10" y="1424"/>
                  </a:cubicBezTo>
                  <a:cubicBezTo>
                    <a:pt x="12" y="1424"/>
                    <a:pt x="13" y="1425"/>
                    <a:pt x="13" y="1427"/>
                  </a:cubicBezTo>
                  <a:close/>
                  <a:moveTo>
                    <a:pt x="14" y="1439"/>
                  </a:moveTo>
                  <a:lnTo>
                    <a:pt x="14" y="1439"/>
                  </a:lnTo>
                  <a:cubicBezTo>
                    <a:pt x="14" y="1441"/>
                    <a:pt x="13" y="1442"/>
                    <a:pt x="11" y="1442"/>
                  </a:cubicBezTo>
                  <a:cubicBezTo>
                    <a:pt x="9" y="1442"/>
                    <a:pt x="8" y="1441"/>
                    <a:pt x="8" y="1439"/>
                  </a:cubicBezTo>
                  <a:lnTo>
                    <a:pt x="8" y="1439"/>
                  </a:lnTo>
                  <a:cubicBezTo>
                    <a:pt x="8" y="1438"/>
                    <a:pt x="9" y="1436"/>
                    <a:pt x="11" y="1436"/>
                  </a:cubicBezTo>
                  <a:cubicBezTo>
                    <a:pt x="13" y="1436"/>
                    <a:pt x="14" y="1438"/>
                    <a:pt x="14" y="1439"/>
                  </a:cubicBezTo>
                  <a:close/>
                  <a:moveTo>
                    <a:pt x="15" y="1452"/>
                  </a:moveTo>
                  <a:lnTo>
                    <a:pt x="15" y="1452"/>
                  </a:lnTo>
                  <a:cubicBezTo>
                    <a:pt x="15" y="1453"/>
                    <a:pt x="14" y="1455"/>
                    <a:pt x="12" y="1455"/>
                  </a:cubicBezTo>
                  <a:cubicBezTo>
                    <a:pt x="10" y="1455"/>
                    <a:pt x="9" y="1453"/>
                    <a:pt x="9" y="1452"/>
                  </a:cubicBezTo>
                  <a:lnTo>
                    <a:pt x="9" y="1452"/>
                  </a:lnTo>
                  <a:cubicBezTo>
                    <a:pt x="9" y="1450"/>
                    <a:pt x="10" y="1449"/>
                    <a:pt x="12" y="1449"/>
                  </a:cubicBezTo>
                  <a:cubicBezTo>
                    <a:pt x="14" y="1449"/>
                    <a:pt x="15" y="1450"/>
                    <a:pt x="15" y="1452"/>
                  </a:cubicBezTo>
                  <a:close/>
                  <a:moveTo>
                    <a:pt x="16" y="1464"/>
                  </a:moveTo>
                  <a:lnTo>
                    <a:pt x="16" y="1464"/>
                  </a:lnTo>
                  <a:cubicBezTo>
                    <a:pt x="16" y="1466"/>
                    <a:pt x="14" y="1467"/>
                    <a:pt x="13" y="1467"/>
                  </a:cubicBezTo>
                  <a:cubicBezTo>
                    <a:pt x="11" y="1467"/>
                    <a:pt x="10" y="1466"/>
                    <a:pt x="10" y="1464"/>
                  </a:cubicBezTo>
                  <a:lnTo>
                    <a:pt x="10" y="1464"/>
                  </a:lnTo>
                  <a:cubicBezTo>
                    <a:pt x="10" y="1462"/>
                    <a:pt x="11" y="1461"/>
                    <a:pt x="13" y="1461"/>
                  </a:cubicBezTo>
                  <a:cubicBezTo>
                    <a:pt x="14" y="1461"/>
                    <a:pt x="16" y="1462"/>
                    <a:pt x="16" y="1464"/>
                  </a:cubicBezTo>
                  <a:close/>
                  <a:moveTo>
                    <a:pt x="17" y="1477"/>
                  </a:moveTo>
                  <a:lnTo>
                    <a:pt x="17" y="1477"/>
                  </a:lnTo>
                  <a:cubicBezTo>
                    <a:pt x="17" y="1478"/>
                    <a:pt x="15" y="1480"/>
                    <a:pt x="14" y="1480"/>
                  </a:cubicBezTo>
                  <a:cubicBezTo>
                    <a:pt x="12" y="1480"/>
                    <a:pt x="11" y="1478"/>
                    <a:pt x="11" y="1477"/>
                  </a:cubicBezTo>
                  <a:lnTo>
                    <a:pt x="11" y="1477"/>
                  </a:lnTo>
                  <a:cubicBezTo>
                    <a:pt x="11" y="1475"/>
                    <a:pt x="12" y="1474"/>
                    <a:pt x="14" y="1474"/>
                  </a:cubicBezTo>
                  <a:cubicBezTo>
                    <a:pt x="15" y="1474"/>
                    <a:pt x="17" y="1475"/>
                    <a:pt x="17" y="1477"/>
                  </a:cubicBezTo>
                  <a:close/>
                  <a:moveTo>
                    <a:pt x="18" y="1489"/>
                  </a:moveTo>
                  <a:lnTo>
                    <a:pt x="18" y="1489"/>
                  </a:lnTo>
                  <a:cubicBezTo>
                    <a:pt x="18" y="1491"/>
                    <a:pt x="16" y="1492"/>
                    <a:pt x="15" y="1492"/>
                  </a:cubicBezTo>
                  <a:cubicBezTo>
                    <a:pt x="13" y="1492"/>
                    <a:pt x="12" y="1491"/>
                    <a:pt x="12" y="1489"/>
                  </a:cubicBezTo>
                  <a:lnTo>
                    <a:pt x="12" y="1489"/>
                  </a:lnTo>
                  <a:cubicBezTo>
                    <a:pt x="12" y="1487"/>
                    <a:pt x="13" y="1486"/>
                    <a:pt x="15" y="1486"/>
                  </a:cubicBezTo>
                  <a:cubicBezTo>
                    <a:pt x="16" y="1486"/>
                    <a:pt x="18" y="1487"/>
                    <a:pt x="18" y="1489"/>
                  </a:cubicBezTo>
                  <a:close/>
                  <a:moveTo>
                    <a:pt x="19" y="1502"/>
                  </a:moveTo>
                  <a:lnTo>
                    <a:pt x="19" y="1502"/>
                  </a:lnTo>
                  <a:cubicBezTo>
                    <a:pt x="19" y="1503"/>
                    <a:pt x="18" y="1505"/>
                    <a:pt x="16" y="1505"/>
                  </a:cubicBezTo>
                  <a:cubicBezTo>
                    <a:pt x="14" y="1505"/>
                    <a:pt x="13" y="1503"/>
                    <a:pt x="13" y="1502"/>
                  </a:cubicBezTo>
                  <a:lnTo>
                    <a:pt x="13" y="1502"/>
                  </a:lnTo>
                  <a:cubicBezTo>
                    <a:pt x="13" y="1500"/>
                    <a:pt x="14" y="1498"/>
                    <a:pt x="16" y="1498"/>
                  </a:cubicBezTo>
                  <a:cubicBezTo>
                    <a:pt x="18" y="1498"/>
                    <a:pt x="19" y="1500"/>
                    <a:pt x="19" y="1502"/>
                  </a:cubicBezTo>
                  <a:close/>
                  <a:moveTo>
                    <a:pt x="20" y="1514"/>
                  </a:moveTo>
                  <a:lnTo>
                    <a:pt x="20" y="1514"/>
                  </a:lnTo>
                  <a:cubicBezTo>
                    <a:pt x="20" y="1516"/>
                    <a:pt x="19" y="1517"/>
                    <a:pt x="17" y="1517"/>
                  </a:cubicBezTo>
                  <a:cubicBezTo>
                    <a:pt x="15" y="1517"/>
                    <a:pt x="14" y="1516"/>
                    <a:pt x="14" y="1514"/>
                  </a:cubicBezTo>
                  <a:lnTo>
                    <a:pt x="14" y="1514"/>
                  </a:lnTo>
                  <a:cubicBezTo>
                    <a:pt x="14" y="1512"/>
                    <a:pt x="15" y="1511"/>
                    <a:pt x="17" y="1511"/>
                  </a:cubicBezTo>
                  <a:cubicBezTo>
                    <a:pt x="19" y="1511"/>
                    <a:pt x="20" y="1512"/>
                    <a:pt x="20" y="1514"/>
                  </a:cubicBezTo>
                  <a:close/>
                  <a:moveTo>
                    <a:pt x="21" y="1527"/>
                  </a:moveTo>
                  <a:lnTo>
                    <a:pt x="21" y="1527"/>
                  </a:lnTo>
                  <a:cubicBezTo>
                    <a:pt x="21" y="1528"/>
                    <a:pt x="20" y="1530"/>
                    <a:pt x="18" y="1530"/>
                  </a:cubicBezTo>
                  <a:cubicBezTo>
                    <a:pt x="16" y="1530"/>
                    <a:pt x="15" y="1528"/>
                    <a:pt x="15" y="1527"/>
                  </a:cubicBezTo>
                  <a:lnTo>
                    <a:pt x="15" y="1527"/>
                  </a:lnTo>
                  <a:cubicBezTo>
                    <a:pt x="15" y="1525"/>
                    <a:pt x="16" y="1523"/>
                    <a:pt x="18" y="1523"/>
                  </a:cubicBezTo>
                  <a:cubicBezTo>
                    <a:pt x="20" y="1523"/>
                    <a:pt x="21" y="1525"/>
                    <a:pt x="21" y="1527"/>
                  </a:cubicBezTo>
                  <a:close/>
                  <a:moveTo>
                    <a:pt x="22" y="1539"/>
                  </a:moveTo>
                  <a:lnTo>
                    <a:pt x="22" y="1539"/>
                  </a:lnTo>
                  <a:cubicBezTo>
                    <a:pt x="22" y="1541"/>
                    <a:pt x="21" y="1542"/>
                    <a:pt x="19" y="1542"/>
                  </a:cubicBezTo>
                  <a:cubicBezTo>
                    <a:pt x="18" y="1542"/>
                    <a:pt x="16" y="1541"/>
                    <a:pt x="16" y="1539"/>
                  </a:cubicBezTo>
                  <a:lnTo>
                    <a:pt x="16" y="1539"/>
                  </a:lnTo>
                  <a:cubicBezTo>
                    <a:pt x="16" y="1537"/>
                    <a:pt x="18" y="1536"/>
                    <a:pt x="19" y="1536"/>
                  </a:cubicBezTo>
                  <a:cubicBezTo>
                    <a:pt x="21" y="1536"/>
                    <a:pt x="22" y="1537"/>
                    <a:pt x="22" y="1539"/>
                  </a:cubicBezTo>
                  <a:close/>
                  <a:moveTo>
                    <a:pt x="24" y="1551"/>
                  </a:moveTo>
                  <a:lnTo>
                    <a:pt x="24" y="1551"/>
                  </a:lnTo>
                  <a:cubicBezTo>
                    <a:pt x="24" y="1553"/>
                    <a:pt x="22" y="1555"/>
                    <a:pt x="21" y="1555"/>
                  </a:cubicBezTo>
                  <a:cubicBezTo>
                    <a:pt x="19" y="1555"/>
                    <a:pt x="18" y="1553"/>
                    <a:pt x="18" y="1551"/>
                  </a:cubicBezTo>
                  <a:lnTo>
                    <a:pt x="18" y="1551"/>
                  </a:lnTo>
                  <a:cubicBezTo>
                    <a:pt x="18" y="1550"/>
                    <a:pt x="19" y="1548"/>
                    <a:pt x="21" y="1548"/>
                  </a:cubicBezTo>
                  <a:cubicBezTo>
                    <a:pt x="22" y="1548"/>
                    <a:pt x="24" y="1550"/>
                    <a:pt x="24" y="1551"/>
                  </a:cubicBezTo>
                  <a:close/>
                  <a:moveTo>
                    <a:pt x="25" y="1564"/>
                  </a:moveTo>
                  <a:lnTo>
                    <a:pt x="25" y="1564"/>
                  </a:lnTo>
                  <a:cubicBezTo>
                    <a:pt x="25" y="1566"/>
                    <a:pt x="24" y="1567"/>
                    <a:pt x="22" y="1567"/>
                  </a:cubicBezTo>
                  <a:cubicBezTo>
                    <a:pt x="20" y="1567"/>
                    <a:pt x="19" y="1566"/>
                    <a:pt x="19" y="1564"/>
                  </a:cubicBezTo>
                  <a:lnTo>
                    <a:pt x="19" y="1564"/>
                  </a:lnTo>
                  <a:cubicBezTo>
                    <a:pt x="19" y="1562"/>
                    <a:pt x="20" y="1561"/>
                    <a:pt x="22" y="1561"/>
                  </a:cubicBezTo>
                  <a:cubicBezTo>
                    <a:pt x="24" y="1561"/>
                    <a:pt x="25" y="1562"/>
                    <a:pt x="25" y="1564"/>
                  </a:cubicBezTo>
                  <a:close/>
                  <a:moveTo>
                    <a:pt x="26" y="1576"/>
                  </a:moveTo>
                  <a:lnTo>
                    <a:pt x="26" y="1576"/>
                  </a:lnTo>
                  <a:cubicBezTo>
                    <a:pt x="26" y="1578"/>
                    <a:pt x="25" y="1579"/>
                    <a:pt x="23" y="1579"/>
                  </a:cubicBezTo>
                  <a:cubicBezTo>
                    <a:pt x="22" y="1579"/>
                    <a:pt x="20" y="1578"/>
                    <a:pt x="20" y="1576"/>
                  </a:cubicBezTo>
                  <a:lnTo>
                    <a:pt x="20" y="1576"/>
                  </a:lnTo>
                  <a:cubicBezTo>
                    <a:pt x="20" y="1575"/>
                    <a:pt x="22" y="1573"/>
                    <a:pt x="23" y="1573"/>
                  </a:cubicBezTo>
                  <a:cubicBezTo>
                    <a:pt x="25" y="1573"/>
                    <a:pt x="26" y="1575"/>
                    <a:pt x="26" y="1576"/>
                  </a:cubicBezTo>
                  <a:close/>
                  <a:moveTo>
                    <a:pt x="28" y="1589"/>
                  </a:moveTo>
                  <a:lnTo>
                    <a:pt x="28" y="1589"/>
                  </a:lnTo>
                  <a:cubicBezTo>
                    <a:pt x="28" y="1590"/>
                    <a:pt x="26" y="1592"/>
                    <a:pt x="25" y="1592"/>
                  </a:cubicBezTo>
                  <a:cubicBezTo>
                    <a:pt x="23" y="1592"/>
                    <a:pt x="22" y="1590"/>
                    <a:pt x="22" y="1589"/>
                  </a:cubicBezTo>
                  <a:lnTo>
                    <a:pt x="22" y="1589"/>
                  </a:lnTo>
                  <a:cubicBezTo>
                    <a:pt x="22" y="1587"/>
                    <a:pt x="23" y="1586"/>
                    <a:pt x="25" y="1586"/>
                  </a:cubicBezTo>
                  <a:cubicBezTo>
                    <a:pt x="26" y="1586"/>
                    <a:pt x="28" y="1587"/>
                    <a:pt x="28" y="1589"/>
                  </a:cubicBezTo>
                  <a:close/>
                  <a:moveTo>
                    <a:pt x="29" y="1601"/>
                  </a:moveTo>
                  <a:lnTo>
                    <a:pt x="29" y="1601"/>
                  </a:lnTo>
                  <a:cubicBezTo>
                    <a:pt x="29" y="1603"/>
                    <a:pt x="28" y="1604"/>
                    <a:pt x="26" y="1604"/>
                  </a:cubicBezTo>
                  <a:cubicBezTo>
                    <a:pt x="25" y="1604"/>
                    <a:pt x="23" y="1603"/>
                    <a:pt x="23" y="1601"/>
                  </a:cubicBezTo>
                  <a:lnTo>
                    <a:pt x="23" y="1601"/>
                  </a:lnTo>
                  <a:cubicBezTo>
                    <a:pt x="23" y="1599"/>
                    <a:pt x="25" y="1598"/>
                    <a:pt x="26" y="1598"/>
                  </a:cubicBezTo>
                  <a:cubicBezTo>
                    <a:pt x="28" y="1598"/>
                    <a:pt x="29" y="1599"/>
                    <a:pt x="29" y="1601"/>
                  </a:cubicBezTo>
                  <a:close/>
                  <a:moveTo>
                    <a:pt x="31" y="1613"/>
                  </a:moveTo>
                  <a:lnTo>
                    <a:pt x="31" y="1613"/>
                  </a:lnTo>
                  <a:cubicBezTo>
                    <a:pt x="31" y="1615"/>
                    <a:pt x="30" y="1617"/>
                    <a:pt x="28" y="1617"/>
                  </a:cubicBezTo>
                  <a:cubicBezTo>
                    <a:pt x="26" y="1617"/>
                    <a:pt x="25" y="1615"/>
                    <a:pt x="25" y="1613"/>
                  </a:cubicBezTo>
                  <a:lnTo>
                    <a:pt x="25" y="1613"/>
                  </a:lnTo>
                  <a:cubicBezTo>
                    <a:pt x="25" y="1612"/>
                    <a:pt x="26" y="1610"/>
                    <a:pt x="28" y="1610"/>
                  </a:cubicBezTo>
                  <a:cubicBezTo>
                    <a:pt x="30" y="1610"/>
                    <a:pt x="31" y="1612"/>
                    <a:pt x="31" y="1613"/>
                  </a:cubicBezTo>
                  <a:close/>
                  <a:moveTo>
                    <a:pt x="33" y="1626"/>
                  </a:moveTo>
                  <a:lnTo>
                    <a:pt x="33" y="1626"/>
                  </a:lnTo>
                  <a:cubicBezTo>
                    <a:pt x="33" y="1628"/>
                    <a:pt x="31" y="1629"/>
                    <a:pt x="29" y="1629"/>
                  </a:cubicBezTo>
                  <a:cubicBezTo>
                    <a:pt x="28" y="1629"/>
                    <a:pt x="26" y="1628"/>
                    <a:pt x="26" y="1626"/>
                  </a:cubicBezTo>
                  <a:lnTo>
                    <a:pt x="26" y="1626"/>
                  </a:lnTo>
                  <a:cubicBezTo>
                    <a:pt x="26" y="1624"/>
                    <a:pt x="28" y="1623"/>
                    <a:pt x="29" y="1623"/>
                  </a:cubicBezTo>
                  <a:cubicBezTo>
                    <a:pt x="31" y="1623"/>
                    <a:pt x="33" y="1624"/>
                    <a:pt x="33" y="1626"/>
                  </a:cubicBezTo>
                  <a:close/>
                  <a:moveTo>
                    <a:pt x="34" y="1638"/>
                  </a:moveTo>
                  <a:lnTo>
                    <a:pt x="34" y="1638"/>
                  </a:lnTo>
                  <a:cubicBezTo>
                    <a:pt x="34" y="1640"/>
                    <a:pt x="33" y="1641"/>
                    <a:pt x="31" y="1641"/>
                  </a:cubicBezTo>
                  <a:cubicBezTo>
                    <a:pt x="29" y="1641"/>
                    <a:pt x="28" y="1640"/>
                    <a:pt x="28" y="1638"/>
                  </a:cubicBezTo>
                  <a:lnTo>
                    <a:pt x="28" y="1638"/>
                  </a:lnTo>
                  <a:cubicBezTo>
                    <a:pt x="28" y="1637"/>
                    <a:pt x="29" y="1635"/>
                    <a:pt x="31" y="1635"/>
                  </a:cubicBezTo>
                  <a:cubicBezTo>
                    <a:pt x="33" y="1635"/>
                    <a:pt x="34" y="1637"/>
                    <a:pt x="34" y="1638"/>
                  </a:cubicBezTo>
                  <a:close/>
                  <a:moveTo>
                    <a:pt x="36" y="1651"/>
                  </a:moveTo>
                  <a:lnTo>
                    <a:pt x="36" y="1651"/>
                  </a:lnTo>
                  <a:cubicBezTo>
                    <a:pt x="36" y="1652"/>
                    <a:pt x="34" y="1654"/>
                    <a:pt x="33" y="1654"/>
                  </a:cubicBezTo>
                  <a:cubicBezTo>
                    <a:pt x="31" y="1654"/>
                    <a:pt x="30" y="1652"/>
                    <a:pt x="30" y="1651"/>
                  </a:cubicBezTo>
                  <a:lnTo>
                    <a:pt x="30" y="1651"/>
                  </a:lnTo>
                  <a:cubicBezTo>
                    <a:pt x="30" y="1649"/>
                    <a:pt x="31" y="1648"/>
                    <a:pt x="33" y="1648"/>
                  </a:cubicBezTo>
                  <a:cubicBezTo>
                    <a:pt x="34" y="1648"/>
                    <a:pt x="36" y="1649"/>
                    <a:pt x="36" y="1651"/>
                  </a:cubicBezTo>
                  <a:close/>
                  <a:moveTo>
                    <a:pt x="38" y="1663"/>
                  </a:moveTo>
                  <a:lnTo>
                    <a:pt x="38" y="1663"/>
                  </a:lnTo>
                  <a:cubicBezTo>
                    <a:pt x="38" y="1665"/>
                    <a:pt x="36" y="1666"/>
                    <a:pt x="35" y="1666"/>
                  </a:cubicBezTo>
                  <a:cubicBezTo>
                    <a:pt x="33" y="1666"/>
                    <a:pt x="31" y="1665"/>
                    <a:pt x="31" y="1663"/>
                  </a:cubicBezTo>
                  <a:lnTo>
                    <a:pt x="31" y="1663"/>
                  </a:lnTo>
                  <a:cubicBezTo>
                    <a:pt x="31" y="1661"/>
                    <a:pt x="33" y="1660"/>
                    <a:pt x="35" y="1660"/>
                  </a:cubicBezTo>
                  <a:cubicBezTo>
                    <a:pt x="36" y="1660"/>
                    <a:pt x="38" y="1661"/>
                    <a:pt x="38" y="1663"/>
                  </a:cubicBezTo>
                  <a:close/>
                  <a:moveTo>
                    <a:pt x="40" y="1675"/>
                  </a:moveTo>
                  <a:lnTo>
                    <a:pt x="40" y="1675"/>
                  </a:lnTo>
                  <a:cubicBezTo>
                    <a:pt x="40" y="1677"/>
                    <a:pt x="38" y="1679"/>
                    <a:pt x="36" y="1679"/>
                  </a:cubicBezTo>
                  <a:cubicBezTo>
                    <a:pt x="35" y="1679"/>
                    <a:pt x="33" y="1677"/>
                    <a:pt x="33" y="1675"/>
                  </a:cubicBezTo>
                  <a:lnTo>
                    <a:pt x="33" y="1675"/>
                  </a:lnTo>
                  <a:cubicBezTo>
                    <a:pt x="33" y="1674"/>
                    <a:pt x="35" y="1672"/>
                    <a:pt x="36" y="1672"/>
                  </a:cubicBezTo>
                  <a:cubicBezTo>
                    <a:pt x="38" y="1672"/>
                    <a:pt x="40" y="1674"/>
                    <a:pt x="40" y="1675"/>
                  </a:cubicBezTo>
                  <a:close/>
                  <a:moveTo>
                    <a:pt x="41" y="1688"/>
                  </a:moveTo>
                  <a:lnTo>
                    <a:pt x="41" y="1688"/>
                  </a:lnTo>
                  <a:cubicBezTo>
                    <a:pt x="41" y="1690"/>
                    <a:pt x="40" y="1691"/>
                    <a:pt x="38" y="1691"/>
                  </a:cubicBezTo>
                  <a:cubicBezTo>
                    <a:pt x="37" y="1691"/>
                    <a:pt x="35" y="1690"/>
                    <a:pt x="35" y="1688"/>
                  </a:cubicBezTo>
                  <a:lnTo>
                    <a:pt x="35" y="1688"/>
                  </a:lnTo>
                  <a:cubicBezTo>
                    <a:pt x="35" y="1686"/>
                    <a:pt x="37" y="1685"/>
                    <a:pt x="38" y="1685"/>
                  </a:cubicBezTo>
                  <a:cubicBezTo>
                    <a:pt x="40" y="1685"/>
                    <a:pt x="41" y="1686"/>
                    <a:pt x="41" y="1688"/>
                  </a:cubicBezTo>
                  <a:close/>
                  <a:moveTo>
                    <a:pt x="43" y="1700"/>
                  </a:moveTo>
                  <a:lnTo>
                    <a:pt x="43" y="1700"/>
                  </a:lnTo>
                  <a:cubicBezTo>
                    <a:pt x="43" y="1702"/>
                    <a:pt x="42" y="1703"/>
                    <a:pt x="40" y="1703"/>
                  </a:cubicBezTo>
                  <a:cubicBezTo>
                    <a:pt x="38" y="1703"/>
                    <a:pt x="37" y="1702"/>
                    <a:pt x="37" y="1700"/>
                  </a:cubicBezTo>
                  <a:lnTo>
                    <a:pt x="37" y="1700"/>
                  </a:lnTo>
                  <a:cubicBezTo>
                    <a:pt x="37" y="1698"/>
                    <a:pt x="38" y="1697"/>
                    <a:pt x="40" y="1697"/>
                  </a:cubicBezTo>
                  <a:cubicBezTo>
                    <a:pt x="42" y="1697"/>
                    <a:pt x="43" y="1698"/>
                    <a:pt x="43" y="1700"/>
                  </a:cubicBezTo>
                  <a:close/>
                  <a:moveTo>
                    <a:pt x="45" y="1712"/>
                  </a:moveTo>
                  <a:lnTo>
                    <a:pt x="45" y="1712"/>
                  </a:lnTo>
                  <a:cubicBezTo>
                    <a:pt x="45" y="1714"/>
                    <a:pt x="44" y="1716"/>
                    <a:pt x="42" y="1716"/>
                  </a:cubicBezTo>
                  <a:cubicBezTo>
                    <a:pt x="41" y="1716"/>
                    <a:pt x="39" y="1714"/>
                    <a:pt x="39" y="1712"/>
                  </a:cubicBezTo>
                  <a:lnTo>
                    <a:pt x="39" y="1712"/>
                  </a:lnTo>
                  <a:cubicBezTo>
                    <a:pt x="39" y="1711"/>
                    <a:pt x="41" y="1709"/>
                    <a:pt x="42" y="1709"/>
                  </a:cubicBezTo>
                  <a:cubicBezTo>
                    <a:pt x="44" y="1709"/>
                    <a:pt x="45" y="1711"/>
                    <a:pt x="45" y="1712"/>
                  </a:cubicBezTo>
                  <a:close/>
                  <a:moveTo>
                    <a:pt x="47" y="1725"/>
                  </a:moveTo>
                  <a:lnTo>
                    <a:pt x="47" y="1725"/>
                  </a:lnTo>
                  <a:cubicBezTo>
                    <a:pt x="47" y="1727"/>
                    <a:pt x="46" y="1728"/>
                    <a:pt x="44" y="1728"/>
                  </a:cubicBezTo>
                  <a:cubicBezTo>
                    <a:pt x="43" y="1728"/>
                    <a:pt x="41" y="1727"/>
                    <a:pt x="41" y="1725"/>
                  </a:cubicBezTo>
                  <a:lnTo>
                    <a:pt x="41" y="1725"/>
                  </a:lnTo>
                  <a:cubicBezTo>
                    <a:pt x="41" y="1723"/>
                    <a:pt x="43" y="1722"/>
                    <a:pt x="44" y="1722"/>
                  </a:cubicBezTo>
                  <a:cubicBezTo>
                    <a:pt x="46" y="1722"/>
                    <a:pt x="47" y="1723"/>
                    <a:pt x="47" y="1725"/>
                  </a:cubicBezTo>
                  <a:close/>
                  <a:moveTo>
                    <a:pt x="50" y="1737"/>
                  </a:moveTo>
                  <a:lnTo>
                    <a:pt x="50" y="1737"/>
                  </a:lnTo>
                  <a:cubicBezTo>
                    <a:pt x="50" y="1739"/>
                    <a:pt x="48" y="1740"/>
                    <a:pt x="46" y="1740"/>
                  </a:cubicBezTo>
                  <a:cubicBezTo>
                    <a:pt x="45" y="1740"/>
                    <a:pt x="43" y="1739"/>
                    <a:pt x="43" y="1737"/>
                  </a:cubicBezTo>
                  <a:lnTo>
                    <a:pt x="43" y="1737"/>
                  </a:lnTo>
                  <a:cubicBezTo>
                    <a:pt x="43" y="1735"/>
                    <a:pt x="45" y="1734"/>
                    <a:pt x="46" y="1734"/>
                  </a:cubicBezTo>
                  <a:cubicBezTo>
                    <a:pt x="48" y="1734"/>
                    <a:pt x="50" y="1735"/>
                    <a:pt x="50" y="1737"/>
                  </a:cubicBezTo>
                  <a:close/>
                  <a:moveTo>
                    <a:pt x="52" y="1749"/>
                  </a:moveTo>
                  <a:lnTo>
                    <a:pt x="52" y="1749"/>
                  </a:lnTo>
                  <a:cubicBezTo>
                    <a:pt x="52" y="1751"/>
                    <a:pt x="50" y="1753"/>
                    <a:pt x="49" y="1753"/>
                  </a:cubicBezTo>
                  <a:cubicBezTo>
                    <a:pt x="47" y="1753"/>
                    <a:pt x="45" y="1751"/>
                    <a:pt x="45" y="1749"/>
                  </a:cubicBezTo>
                  <a:lnTo>
                    <a:pt x="45" y="1749"/>
                  </a:lnTo>
                  <a:cubicBezTo>
                    <a:pt x="45" y="1748"/>
                    <a:pt x="47" y="1746"/>
                    <a:pt x="49" y="1746"/>
                  </a:cubicBezTo>
                  <a:cubicBezTo>
                    <a:pt x="50" y="1746"/>
                    <a:pt x="52" y="1748"/>
                    <a:pt x="52" y="1749"/>
                  </a:cubicBezTo>
                  <a:close/>
                  <a:moveTo>
                    <a:pt x="54" y="1762"/>
                  </a:moveTo>
                  <a:lnTo>
                    <a:pt x="54" y="1762"/>
                  </a:lnTo>
                  <a:cubicBezTo>
                    <a:pt x="54" y="1764"/>
                    <a:pt x="53" y="1765"/>
                    <a:pt x="51" y="1765"/>
                  </a:cubicBezTo>
                  <a:cubicBezTo>
                    <a:pt x="49" y="1765"/>
                    <a:pt x="48" y="1764"/>
                    <a:pt x="48" y="1762"/>
                  </a:cubicBezTo>
                  <a:lnTo>
                    <a:pt x="48" y="1762"/>
                  </a:lnTo>
                  <a:cubicBezTo>
                    <a:pt x="48" y="1760"/>
                    <a:pt x="49" y="1759"/>
                    <a:pt x="51" y="1759"/>
                  </a:cubicBezTo>
                  <a:cubicBezTo>
                    <a:pt x="53" y="1759"/>
                    <a:pt x="54" y="1760"/>
                    <a:pt x="54" y="1762"/>
                  </a:cubicBezTo>
                  <a:close/>
                  <a:moveTo>
                    <a:pt x="56" y="1774"/>
                  </a:moveTo>
                  <a:lnTo>
                    <a:pt x="56" y="1774"/>
                  </a:lnTo>
                  <a:cubicBezTo>
                    <a:pt x="56" y="1776"/>
                    <a:pt x="55" y="1777"/>
                    <a:pt x="53" y="1777"/>
                  </a:cubicBezTo>
                  <a:cubicBezTo>
                    <a:pt x="52" y="1777"/>
                    <a:pt x="50" y="1776"/>
                    <a:pt x="50" y="1774"/>
                  </a:cubicBezTo>
                  <a:lnTo>
                    <a:pt x="50" y="1774"/>
                  </a:lnTo>
                  <a:cubicBezTo>
                    <a:pt x="50" y="1772"/>
                    <a:pt x="52" y="1771"/>
                    <a:pt x="53" y="1771"/>
                  </a:cubicBezTo>
                  <a:cubicBezTo>
                    <a:pt x="55" y="1771"/>
                    <a:pt x="56" y="1772"/>
                    <a:pt x="56" y="1774"/>
                  </a:cubicBezTo>
                  <a:close/>
                  <a:moveTo>
                    <a:pt x="59" y="1786"/>
                  </a:moveTo>
                  <a:lnTo>
                    <a:pt x="59" y="1786"/>
                  </a:lnTo>
                  <a:cubicBezTo>
                    <a:pt x="59" y="1788"/>
                    <a:pt x="57" y="1789"/>
                    <a:pt x="56" y="1789"/>
                  </a:cubicBezTo>
                  <a:cubicBezTo>
                    <a:pt x="54" y="1789"/>
                    <a:pt x="53" y="1788"/>
                    <a:pt x="53" y="1786"/>
                  </a:cubicBezTo>
                  <a:lnTo>
                    <a:pt x="53" y="1786"/>
                  </a:lnTo>
                  <a:cubicBezTo>
                    <a:pt x="53" y="1785"/>
                    <a:pt x="54" y="1783"/>
                    <a:pt x="56" y="1783"/>
                  </a:cubicBezTo>
                  <a:cubicBezTo>
                    <a:pt x="57" y="1783"/>
                    <a:pt x="59" y="1785"/>
                    <a:pt x="59" y="1786"/>
                  </a:cubicBezTo>
                  <a:close/>
                  <a:moveTo>
                    <a:pt x="61" y="1799"/>
                  </a:moveTo>
                  <a:lnTo>
                    <a:pt x="61" y="1799"/>
                  </a:lnTo>
                  <a:cubicBezTo>
                    <a:pt x="61" y="1800"/>
                    <a:pt x="60" y="1802"/>
                    <a:pt x="58" y="1802"/>
                  </a:cubicBezTo>
                  <a:cubicBezTo>
                    <a:pt x="56" y="1802"/>
                    <a:pt x="55" y="1800"/>
                    <a:pt x="55" y="1799"/>
                  </a:cubicBezTo>
                  <a:lnTo>
                    <a:pt x="55" y="1799"/>
                  </a:lnTo>
                  <a:cubicBezTo>
                    <a:pt x="55" y="1797"/>
                    <a:pt x="56" y="1795"/>
                    <a:pt x="58" y="1795"/>
                  </a:cubicBezTo>
                  <a:cubicBezTo>
                    <a:pt x="60" y="1795"/>
                    <a:pt x="61" y="1797"/>
                    <a:pt x="61" y="1799"/>
                  </a:cubicBezTo>
                  <a:close/>
                  <a:moveTo>
                    <a:pt x="64" y="1811"/>
                  </a:moveTo>
                  <a:lnTo>
                    <a:pt x="64" y="1811"/>
                  </a:lnTo>
                  <a:cubicBezTo>
                    <a:pt x="64" y="1813"/>
                    <a:pt x="62" y="1814"/>
                    <a:pt x="60" y="1814"/>
                  </a:cubicBezTo>
                  <a:cubicBezTo>
                    <a:pt x="59" y="1814"/>
                    <a:pt x="57" y="1813"/>
                    <a:pt x="57" y="1811"/>
                  </a:cubicBezTo>
                  <a:lnTo>
                    <a:pt x="57" y="1811"/>
                  </a:lnTo>
                  <a:cubicBezTo>
                    <a:pt x="57" y="1809"/>
                    <a:pt x="59" y="1808"/>
                    <a:pt x="60" y="1808"/>
                  </a:cubicBezTo>
                  <a:cubicBezTo>
                    <a:pt x="62" y="1808"/>
                    <a:pt x="64" y="1809"/>
                    <a:pt x="64" y="1811"/>
                  </a:cubicBezTo>
                  <a:close/>
                  <a:moveTo>
                    <a:pt x="66" y="1823"/>
                  </a:moveTo>
                  <a:lnTo>
                    <a:pt x="66" y="1823"/>
                  </a:lnTo>
                  <a:cubicBezTo>
                    <a:pt x="66" y="1825"/>
                    <a:pt x="65" y="1826"/>
                    <a:pt x="63" y="1826"/>
                  </a:cubicBezTo>
                  <a:cubicBezTo>
                    <a:pt x="61" y="1826"/>
                    <a:pt x="60" y="1825"/>
                    <a:pt x="60" y="1823"/>
                  </a:cubicBezTo>
                  <a:lnTo>
                    <a:pt x="60" y="1823"/>
                  </a:lnTo>
                  <a:cubicBezTo>
                    <a:pt x="60" y="1821"/>
                    <a:pt x="61" y="1820"/>
                    <a:pt x="63" y="1820"/>
                  </a:cubicBezTo>
                  <a:cubicBezTo>
                    <a:pt x="65" y="1820"/>
                    <a:pt x="66" y="1821"/>
                    <a:pt x="66" y="1823"/>
                  </a:cubicBezTo>
                  <a:close/>
                  <a:moveTo>
                    <a:pt x="69" y="1835"/>
                  </a:moveTo>
                  <a:lnTo>
                    <a:pt x="69" y="1835"/>
                  </a:lnTo>
                  <a:cubicBezTo>
                    <a:pt x="69" y="1837"/>
                    <a:pt x="68" y="1838"/>
                    <a:pt x="66" y="1838"/>
                  </a:cubicBezTo>
                  <a:cubicBezTo>
                    <a:pt x="64" y="1838"/>
                    <a:pt x="63" y="1837"/>
                    <a:pt x="63" y="1835"/>
                  </a:cubicBezTo>
                  <a:lnTo>
                    <a:pt x="63" y="1835"/>
                  </a:lnTo>
                  <a:cubicBezTo>
                    <a:pt x="63" y="1834"/>
                    <a:pt x="64" y="1832"/>
                    <a:pt x="66" y="1832"/>
                  </a:cubicBezTo>
                  <a:cubicBezTo>
                    <a:pt x="68" y="1832"/>
                    <a:pt x="69" y="1834"/>
                    <a:pt x="69" y="1835"/>
                  </a:cubicBezTo>
                  <a:close/>
                  <a:moveTo>
                    <a:pt x="72" y="1848"/>
                  </a:moveTo>
                  <a:lnTo>
                    <a:pt x="72" y="1848"/>
                  </a:lnTo>
                  <a:cubicBezTo>
                    <a:pt x="72" y="1849"/>
                    <a:pt x="70" y="1851"/>
                    <a:pt x="69" y="1851"/>
                  </a:cubicBezTo>
                  <a:cubicBezTo>
                    <a:pt x="67" y="1851"/>
                    <a:pt x="65" y="1849"/>
                    <a:pt x="65" y="1848"/>
                  </a:cubicBezTo>
                  <a:lnTo>
                    <a:pt x="65" y="1848"/>
                  </a:lnTo>
                  <a:cubicBezTo>
                    <a:pt x="65" y="1846"/>
                    <a:pt x="67" y="1844"/>
                    <a:pt x="69" y="1844"/>
                  </a:cubicBezTo>
                  <a:cubicBezTo>
                    <a:pt x="70" y="1844"/>
                    <a:pt x="72" y="1846"/>
                    <a:pt x="72" y="1848"/>
                  </a:cubicBezTo>
                  <a:close/>
                  <a:moveTo>
                    <a:pt x="74" y="1860"/>
                  </a:moveTo>
                  <a:lnTo>
                    <a:pt x="74" y="1860"/>
                  </a:lnTo>
                  <a:cubicBezTo>
                    <a:pt x="74" y="1861"/>
                    <a:pt x="73" y="1863"/>
                    <a:pt x="71" y="1863"/>
                  </a:cubicBezTo>
                  <a:cubicBezTo>
                    <a:pt x="69" y="1863"/>
                    <a:pt x="68" y="1861"/>
                    <a:pt x="68" y="1860"/>
                  </a:cubicBezTo>
                  <a:lnTo>
                    <a:pt x="68" y="1860"/>
                  </a:lnTo>
                  <a:cubicBezTo>
                    <a:pt x="68" y="1858"/>
                    <a:pt x="69" y="1857"/>
                    <a:pt x="71" y="1857"/>
                  </a:cubicBezTo>
                  <a:cubicBezTo>
                    <a:pt x="73" y="1857"/>
                    <a:pt x="74" y="1858"/>
                    <a:pt x="74" y="1860"/>
                  </a:cubicBezTo>
                  <a:close/>
                  <a:moveTo>
                    <a:pt x="77" y="1872"/>
                  </a:moveTo>
                  <a:lnTo>
                    <a:pt x="77" y="1872"/>
                  </a:lnTo>
                  <a:cubicBezTo>
                    <a:pt x="77" y="1874"/>
                    <a:pt x="76" y="1875"/>
                    <a:pt x="74" y="1875"/>
                  </a:cubicBezTo>
                  <a:cubicBezTo>
                    <a:pt x="72" y="1875"/>
                    <a:pt x="71" y="1874"/>
                    <a:pt x="71" y="1872"/>
                  </a:cubicBezTo>
                  <a:lnTo>
                    <a:pt x="71" y="1872"/>
                  </a:lnTo>
                  <a:cubicBezTo>
                    <a:pt x="71" y="1870"/>
                    <a:pt x="72" y="1869"/>
                    <a:pt x="74" y="1869"/>
                  </a:cubicBezTo>
                  <a:cubicBezTo>
                    <a:pt x="76" y="1869"/>
                    <a:pt x="77" y="1870"/>
                    <a:pt x="77" y="1872"/>
                  </a:cubicBezTo>
                  <a:close/>
                  <a:moveTo>
                    <a:pt x="80" y="1884"/>
                  </a:moveTo>
                  <a:lnTo>
                    <a:pt x="80" y="1884"/>
                  </a:lnTo>
                  <a:cubicBezTo>
                    <a:pt x="80" y="1886"/>
                    <a:pt x="79" y="1887"/>
                    <a:pt x="77" y="1887"/>
                  </a:cubicBezTo>
                  <a:cubicBezTo>
                    <a:pt x="75" y="1887"/>
                    <a:pt x="74" y="1886"/>
                    <a:pt x="74" y="1884"/>
                  </a:cubicBezTo>
                  <a:lnTo>
                    <a:pt x="74" y="1884"/>
                  </a:lnTo>
                  <a:cubicBezTo>
                    <a:pt x="74" y="1882"/>
                    <a:pt x="75" y="1881"/>
                    <a:pt x="77" y="1881"/>
                  </a:cubicBezTo>
                  <a:cubicBezTo>
                    <a:pt x="79" y="1881"/>
                    <a:pt x="80" y="1882"/>
                    <a:pt x="80" y="1884"/>
                  </a:cubicBezTo>
                  <a:close/>
                  <a:moveTo>
                    <a:pt x="83" y="1896"/>
                  </a:moveTo>
                  <a:lnTo>
                    <a:pt x="83" y="1896"/>
                  </a:lnTo>
                  <a:cubicBezTo>
                    <a:pt x="83" y="1898"/>
                    <a:pt x="82" y="1899"/>
                    <a:pt x="80" y="1899"/>
                  </a:cubicBezTo>
                  <a:cubicBezTo>
                    <a:pt x="78" y="1899"/>
                    <a:pt x="77" y="1898"/>
                    <a:pt x="77" y="1896"/>
                  </a:cubicBezTo>
                  <a:lnTo>
                    <a:pt x="77" y="1896"/>
                  </a:lnTo>
                  <a:cubicBezTo>
                    <a:pt x="77" y="1894"/>
                    <a:pt x="78" y="1893"/>
                    <a:pt x="80" y="1893"/>
                  </a:cubicBezTo>
                  <a:cubicBezTo>
                    <a:pt x="82" y="1893"/>
                    <a:pt x="83" y="1894"/>
                    <a:pt x="83" y="1896"/>
                  </a:cubicBezTo>
                  <a:close/>
                  <a:moveTo>
                    <a:pt x="86" y="1908"/>
                  </a:moveTo>
                  <a:lnTo>
                    <a:pt x="86" y="1908"/>
                  </a:lnTo>
                  <a:cubicBezTo>
                    <a:pt x="86" y="1910"/>
                    <a:pt x="85" y="1911"/>
                    <a:pt x="83" y="1911"/>
                  </a:cubicBezTo>
                  <a:cubicBezTo>
                    <a:pt x="81" y="1911"/>
                    <a:pt x="80" y="1910"/>
                    <a:pt x="80" y="1908"/>
                  </a:cubicBezTo>
                  <a:lnTo>
                    <a:pt x="80" y="1908"/>
                  </a:lnTo>
                  <a:cubicBezTo>
                    <a:pt x="80" y="1907"/>
                    <a:pt x="81" y="1905"/>
                    <a:pt x="83" y="1905"/>
                  </a:cubicBezTo>
                  <a:cubicBezTo>
                    <a:pt x="85" y="1905"/>
                    <a:pt x="86" y="1907"/>
                    <a:pt x="86" y="1908"/>
                  </a:cubicBezTo>
                  <a:close/>
                  <a:moveTo>
                    <a:pt x="89" y="1920"/>
                  </a:moveTo>
                  <a:lnTo>
                    <a:pt x="89" y="1920"/>
                  </a:lnTo>
                  <a:cubicBezTo>
                    <a:pt x="89" y="1922"/>
                    <a:pt x="88" y="1924"/>
                    <a:pt x="86" y="1924"/>
                  </a:cubicBezTo>
                  <a:cubicBezTo>
                    <a:pt x="85" y="1924"/>
                    <a:pt x="83" y="1922"/>
                    <a:pt x="83" y="1920"/>
                  </a:cubicBezTo>
                  <a:lnTo>
                    <a:pt x="83" y="1920"/>
                  </a:lnTo>
                  <a:cubicBezTo>
                    <a:pt x="83" y="1919"/>
                    <a:pt x="85" y="1917"/>
                    <a:pt x="86" y="1917"/>
                  </a:cubicBezTo>
                  <a:cubicBezTo>
                    <a:pt x="88" y="1917"/>
                    <a:pt x="89" y="1919"/>
                    <a:pt x="89" y="1920"/>
                  </a:cubicBezTo>
                  <a:close/>
                  <a:moveTo>
                    <a:pt x="93" y="1932"/>
                  </a:moveTo>
                  <a:lnTo>
                    <a:pt x="93" y="1932"/>
                  </a:lnTo>
                  <a:cubicBezTo>
                    <a:pt x="93" y="1934"/>
                    <a:pt x="91" y="1936"/>
                    <a:pt x="90" y="1936"/>
                  </a:cubicBezTo>
                  <a:cubicBezTo>
                    <a:pt x="88" y="1936"/>
                    <a:pt x="86" y="1934"/>
                    <a:pt x="86" y="1932"/>
                  </a:cubicBezTo>
                  <a:lnTo>
                    <a:pt x="86" y="1932"/>
                  </a:lnTo>
                  <a:cubicBezTo>
                    <a:pt x="86" y="1931"/>
                    <a:pt x="88" y="1929"/>
                    <a:pt x="90" y="1929"/>
                  </a:cubicBezTo>
                  <a:cubicBezTo>
                    <a:pt x="91" y="1929"/>
                    <a:pt x="93" y="1931"/>
                    <a:pt x="93" y="1932"/>
                  </a:cubicBezTo>
                  <a:close/>
                  <a:moveTo>
                    <a:pt x="96" y="1945"/>
                  </a:moveTo>
                  <a:lnTo>
                    <a:pt x="96" y="1945"/>
                  </a:lnTo>
                  <a:cubicBezTo>
                    <a:pt x="96" y="1946"/>
                    <a:pt x="95" y="1948"/>
                    <a:pt x="93" y="1948"/>
                  </a:cubicBezTo>
                  <a:cubicBezTo>
                    <a:pt x="91" y="1948"/>
                    <a:pt x="90" y="1946"/>
                    <a:pt x="90" y="1945"/>
                  </a:cubicBezTo>
                  <a:lnTo>
                    <a:pt x="90" y="1945"/>
                  </a:lnTo>
                  <a:cubicBezTo>
                    <a:pt x="90" y="1943"/>
                    <a:pt x="91" y="1941"/>
                    <a:pt x="93" y="1941"/>
                  </a:cubicBezTo>
                  <a:cubicBezTo>
                    <a:pt x="95" y="1941"/>
                    <a:pt x="96" y="1943"/>
                    <a:pt x="96" y="1945"/>
                  </a:cubicBezTo>
                  <a:close/>
                  <a:moveTo>
                    <a:pt x="99" y="1957"/>
                  </a:moveTo>
                  <a:lnTo>
                    <a:pt x="99" y="1957"/>
                  </a:lnTo>
                  <a:cubicBezTo>
                    <a:pt x="99" y="1958"/>
                    <a:pt x="98" y="1960"/>
                    <a:pt x="96" y="1960"/>
                  </a:cubicBezTo>
                  <a:cubicBezTo>
                    <a:pt x="94" y="1960"/>
                    <a:pt x="93" y="1958"/>
                    <a:pt x="93" y="1957"/>
                  </a:cubicBezTo>
                  <a:lnTo>
                    <a:pt x="93" y="1957"/>
                  </a:lnTo>
                  <a:cubicBezTo>
                    <a:pt x="93" y="1955"/>
                    <a:pt x="94" y="1953"/>
                    <a:pt x="96" y="1953"/>
                  </a:cubicBezTo>
                  <a:cubicBezTo>
                    <a:pt x="98" y="1953"/>
                    <a:pt x="99" y="1955"/>
                    <a:pt x="99" y="1957"/>
                  </a:cubicBezTo>
                  <a:close/>
                  <a:moveTo>
                    <a:pt x="103" y="1969"/>
                  </a:moveTo>
                  <a:lnTo>
                    <a:pt x="103" y="1969"/>
                  </a:lnTo>
                  <a:cubicBezTo>
                    <a:pt x="103" y="1970"/>
                    <a:pt x="101" y="1972"/>
                    <a:pt x="100" y="1972"/>
                  </a:cubicBezTo>
                  <a:cubicBezTo>
                    <a:pt x="98" y="1972"/>
                    <a:pt x="97" y="1970"/>
                    <a:pt x="97" y="1969"/>
                  </a:cubicBezTo>
                  <a:lnTo>
                    <a:pt x="97" y="1969"/>
                  </a:lnTo>
                  <a:cubicBezTo>
                    <a:pt x="97" y="1967"/>
                    <a:pt x="98" y="1965"/>
                    <a:pt x="100" y="1965"/>
                  </a:cubicBezTo>
                  <a:cubicBezTo>
                    <a:pt x="101" y="1965"/>
                    <a:pt x="103" y="1967"/>
                    <a:pt x="103" y="1969"/>
                  </a:cubicBezTo>
                  <a:close/>
                  <a:moveTo>
                    <a:pt x="106" y="1981"/>
                  </a:moveTo>
                  <a:lnTo>
                    <a:pt x="106" y="1981"/>
                  </a:lnTo>
                  <a:cubicBezTo>
                    <a:pt x="106" y="1982"/>
                    <a:pt x="105" y="1984"/>
                    <a:pt x="103" y="1984"/>
                  </a:cubicBezTo>
                  <a:cubicBezTo>
                    <a:pt x="101" y="1984"/>
                    <a:pt x="100" y="1982"/>
                    <a:pt x="100" y="1981"/>
                  </a:cubicBezTo>
                  <a:lnTo>
                    <a:pt x="100" y="1981"/>
                  </a:lnTo>
                  <a:cubicBezTo>
                    <a:pt x="100" y="1979"/>
                    <a:pt x="101" y="1977"/>
                    <a:pt x="103" y="1977"/>
                  </a:cubicBezTo>
                  <a:cubicBezTo>
                    <a:pt x="105" y="1977"/>
                    <a:pt x="106" y="1979"/>
                    <a:pt x="106" y="1981"/>
                  </a:cubicBezTo>
                  <a:close/>
                  <a:moveTo>
                    <a:pt x="110" y="1993"/>
                  </a:moveTo>
                  <a:lnTo>
                    <a:pt x="110" y="1993"/>
                  </a:lnTo>
                  <a:cubicBezTo>
                    <a:pt x="110" y="1994"/>
                    <a:pt x="109" y="1996"/>
                    <a:pt x="107" y="1996"/>
                  </a:cubicBezTo>
                  <a:cubicBezTo>
                    <a:pt x="105" y="1996"/>
                    <a:pt x="104" y="1994"/>
                    <a:pt x="104" y="1993"/>
                  </a:cubicBezTo>
                  <a:lnTo>
                    <a:pt x="104" y="1993"/>
                  </a:lnTo>
                  <a:cubicBezTo>
                    <a:pt x="104" y="1991"/>
                    <a:pt x="105" y="1989"/>
                    <a:pt x="107" y="1989"/>
                  </a:cubicBezTo>
                  <a:cubicBezTo>
                    <a:pt x="109" y="1989"/>
                    <a:pt x="110" y="1991"/>
                    <a:pt x="110" y="1993"/>
                  </a:cubicBezTo>
                  <a:close/>
                  <a:moveTo>
                    <a:pt x="113" y="2004"/>
                  </a:moveTo>
                  <a:lnTo>
                    <a:pt x="113" y="2004"/>
                  </a:lnTo>
                  <a:cubicBezTo>
                    <a:pt x="114" y="2005"/>
                    <a:pt x="113" y="2007"/>
                    <a:pt x="111" y="2008"/>
                  </a:cubicBezTo>
                  <a:cubicBezTo>
                    <a:pt x="110" y="2008"/>
                    <a:pt x="108" y="2007"/>
                    <a:pt x="107" y="2006"/>
                  </a:cubicBezTo>
                  <a:lnTo>
                    <a:pt x="107" y="2006"/>
                  </a:lnTo>
                  <a:cubicBezTo>
                    <a:pt x="107" y="2004"/>
                    <a:pt x="108" y="2002"/>
                    <a:pt x="109" y="2002"/>
                  </a:cubicBezTo>
                  <a:cubicBezTo>
                    <a:pt x="111" y="2001"/>
                    <a:pt x="113" y="2002"/>
                    <a:pt x="113" y="2004"/>
                  </a:cubicBezTo>
                  <a:close/>
                  <a:moveTo>
                    <a:pt x="117" y="2015"/>
                  </a:moveTo>
                  <a:lnTo>
                    <a:pt x="117" y="2015"/>
                  </a:lnTo>
                  <a:cubicBezTo>
                    <a:pt x="118" y="2017"/>
                    <a:pt x="117" y="2019"/>
                    <a:pt x="115" y="2019"/>
                  </a:cubicBezTo>
                  <a:cubicBezTo>
                    <a:pt x="114" y="2020"/>
                    <a:pt x="112" y="2019"/>
                    <a:pt x="111" y="2017"/>
                  </a:cubicBezTo>
                  <a:lnTo>
                    <a:pt x="111" y="2017"/>
                  </a:lnTo>
                  <a:cubicBezTo>
                    <a:pt x="111" y="2016"/>
                    <a:pt x="112" y="2014"/>
                    <a:pt x="113" y="2013"/>
                  </a:cubicBezTo>
                  <a:cubicBezTo>
                    <a:pt x="115" y="2013"/>
                    <a:pt x="117" y="2014"/>
                    <a:pt x="117" y="2015"/>
                  </a:cubicBezTo>
                  <a:close/>
                  <a:moveTo>
                    <a:pt x="121" y="2027"/>
                  </a:moveTo>
                  <a:lnTo>
                    <a:pt x="121" y="2027"/>
                  </a:lnTo>
                  <a:cubicBezTo>
                    <a:pt x="122" y="2029"/>
                    <a:pt x="121" y="2031"/>
                    <a:pt x="119" y="2031"/>
                  </a:cubicBezTo>
                  <a:cubicBezTo>
                    <a:pt x="118" y="2032"/>
                    <a:pt x="116" y="2031"/>
                    <a:pt x="115" y="2029"/>
                  </a:cubicBezTo>
                  <a:lnTo>
                    <a:pt x="115" y="2029"/>
                  </a:lnTo>
                  <a:cubicBezTo>
                    <a:pt x="115" y="2028"/>
                    <a:pt x="116" y="2026"/>
                    <a:pt x="117" y="2025"/>
                  </a:cubicBezTo>
                  <a:cubicBezTo>
                    <a:pt x="119" y="2025"/>
                    <a:pt x="121" y="2026"/>
                    <a:pt x="121" y="2027"/>
                  </a:cubicBezTo>
                  <a:close/>
                  <a:moveTo>
                    <a:pt x="125" y="2039"/>
                  </a:moveTo>
                  <a:lnTo>
                    <a:pt x="125" y="2039"/>
                  </a:lnTo>
                  <a:cubicBezTo>
                    <a:pt x="126" y="2041"/>
                    <a:pt x="125" y="2043"/>
                    <a:pt x="123" y="2043"/>
                  </a:cubicBezTo>
                  <a:cubicBezTo>
                    <a:pt x="122" y="2044"/>
                    <a:pt x="120" y="2043"/>
                    <a:pt x="119" y="2041"/>
                  </a:cubicBezTo>
                  <a:lnTo>
                    <a:pt x="119" y="2041"/>
                  </a:lnTo>
                  <a:cubicBezTo>
                    <a:pt x="119" y="2040"/>
                    <a:pt x="120" y="2038"/>
                    <a:pt x="121" y="2037"/>
                  </a:cubicBezTo>
                  <a:cubicBezTo>
                    <a:pt x="123" y="2037"/>
                    <a:pt x="125" y="2038"/>
                    <a:pt x="125" y="2039"/>
                  </a:cubicBezTo>
                  <a:close/>
                  <a:moveTo>
                    <a:pt x="129" y="2051"/>
                  </a:moveTo>
                  <a:lnTo>
                    <a:pt x="129" y="2051"/>
                  </a:lnTo>
                  <a:cubicBezTo>
                    <a:pt x="130" y="2053"/>
                    <a:pt x="129" y="2054"/>
                    <a:pt x="127" y="2055"/>
                  </a:cubicBezTo>
                  <a:cubicBezTo>
                    <a:pt x="126" y="2056"/>
                    <a:pt x="124" y="2055"/>
                    <a:pt x="123" y="2053"/>
                  </a:cubicBezTo>
                  <a:lnTo>
                    <a:pt x="123" y="2053"/>
                  </a:lnTo>
                  <a:cubicBezTo>
                    <a:pt x="123" y="2051"/>
                    <a:pt x="124" y="2050"/>
                    <a:pt x="125" y="2049"/>
                  </a:cubicBezTo>
                  <a:cubicBezTo>
                    <a:pt x="127" y="2048"/>
                    <a:pt x="129" y="2049"/>
                    <a:pt x="129" y="2051"/>
                  </a:cubicBezTo>
                  <a:close/>
                  <a:moveTo>
                    <a:pt x="133" y="2063"/>
                  </a:moveTo>
                  <a:lnTo>
                    <a:pt x="133" y="2063"/>
                  </a:lnTo>
                  <a:cubicBezTo>
                    <a:pt x="134" y="2064"/>
                    <a:pt x="133" y="2066"/>
                    <a:pt x="131" y="2067"/>
                  </a:cubicBezTo>
                  <a:cubicBezTo>
                    <a:pt x="130" y="2067"/>
                    <a:pt x="128" y="2066"/>
                    <a:pt x="128" y="2065"/>
                  </a:cubicBezTo>
                  <a:lnTo>
                    <a:pt x="128" y="2065"/>
                  </a:lnTo>
                  <a:cubicBezTo>
                    <a:pt x="127" y="2063"/>
                    <a:pt x="128" y="2061"/>
                    <a:pt x="130" y="2061"/>
                  </a:cubicBezTo>
                  <a:cubicBezTo>
                    <a:pt x="131" y="2060"/>
                    <a:pt x="133" y="2061"/>
                    <a:pt x="133" y="2063"/>
                  </a:cubicBezTo>
                  <a:close/>
                  <a:moveTo>
                    <a:pt x="138" y="2075"/>
                  </a:moveTo>
                  <a:lnTo>
                    <a:pt x="138" y="2075"/>
                  </a:lnTo>
                  <a:cubicBezTo>
                    <a:pt x="138" y="2076"/>
                    <a:pt x="137" y="2078"/>
                    <a:pt x="136" y="2078"/>
                  </a:cubicBezTo>
                  <a:cubicBezTo>
                    <a:pt x="134" y="2079"/>
                    <a:pt x="132" y="2078"/>
                    <a:pt x="132" y="2077"/>
                  </a:cubicBezTo>
                  <a:lnTo>
                    <a:pt x="132" y="2077"/>
                  </a:lnTo>
                  <a:cubicBezTo>
                    <a:pt x="131" y="2075"/>
                    <a:pt x="132" y="2073"/>
                    <a:pt x="134" y="2073"/>
                  </a:cubicBezTo>
                  <a:cubicBezTo>
                    <a:pt x="135" y="2072"/>
                    <a:pt x="137" y="2073"/>
                    <a:pt x="138" y="2075"/>
                  </a:cubicBezTo>
                  <a:close/>
                  <a:moveTo>
                    <a:pt x="142" y="2086"/>
                  </a:moveTo>
                  <a:lnTo>
                    <a:pt x="142" y="2086"/>
                  </a:lnTo>
                  <a:cubicBezTo>
                    <a:pt x="143" y="2088"/>
                    <a:pt x="142" y="2090"/>
                    <a:pt x="140" y="2090"/>
                  </a:cubicBezTo>
                  <a:cubicBezTo>
                    <a:pt x="138" y="2091"/>
                    <a:pt x="137" y="2090"/>
                    <a:pt x="136" y="2088"/>
                  </a:cubicBezTo>
                  <a:lnTo>
                    <a:pt x="136" y="2088"/>
                  </a:lnTo>
                  <a:cubicBezTo>
                    <a:pt x="136" y="2087"/>
                    <a:pt x="136" y="2085"/>
                    <a:pt x="138" y="2084"/>
                  </a:cubicBezTo>
                  <a:cubicBezTo>
                    <a:pt x="140" y="2084"/>
                    <a:pt x="141" y="2085"/>
                    <a:pt x="142" y="2086"/>
                  </a:cubicBezTo>
                  <a:close/>
                  <a:moveTo>
                    <a:pt x="146" y="2098"/>
                  </a:moveTo>
                  <a:lnTo>
                    <a:pt x="146" y="2098"/>
                  </a:lnTo>
                  <a:cubicBezTo>
                    <a:pt x="147" y="2099"/>
                    <a:pt x="146" y="2101"/>
                    <a:pt x="145" y="2102"/>
                  </a:cubicBezTo>
                  <a:cubicBezTo>
                    <a:pt x="143" y="2103"/>
                    <a:pt x="142" y="2102"/>
                    <a:pt x="141" y="2100"/>
                  </a:cubicBezTo>
                  <a:lnTo>
                    <a:pt x="141" y="2100"/>
                  </a:lnTo>
                  <a:cubicBezTo>
                    <a:pt x="140" y="2099"/>
                    <a:pt x="141" y="2097"/>
                    <a:pt x="142" y="2096"/>
                  </a:cubicBezTo>
                  <a:cubicBezTo>
                    <a:pt x="144" y="2095"/>
                    <a:pt x="146" y="2096"/>
                    <a:pt x="146" y="2098"/>
                  </a:cubicBezTo>
                  <a:close/>
                  <a:moveTo>
                    <a:pt x="151" y="2109"/>
                  </a:moveTo>
                  <a:lnTo>
                    <a:pt x="151" y="2109"/>
                  </a:lnTo>
                  <a:cubicBezTo>
                    <a:pt x="152" y="2111"/>
                    <a:pt x="151" y="2113"/>
                    <a:pt x="150" y="2113"/>
                  </a:cubicBezTo>
                  <a:cubicBezTo>
                    <a:pt x="148" y="2114"/>
                    <a:pt x="146" y="2113"/>
                    <a:pt x="145" y="2112"/>
                  </a:cubicBezTo>
                  <a:lnTo>
                    <a:pt x="145" y="2112"/>
                  </a:lnTo>
                  <a:cubicBezTo>
                    <a:pt x="145" y="2110"/>
                    <a:pt x="145" y="2109"/>
                    <a:pt x="147" y="2108"/>
                  </a:cubicBezTo>
                  <a:cubicBezTo>
                    <a:pt x="148" y="2107"/>
                    <a:pt x="150" y="2108"/>
                    <a:pt x="151" y="2109"/>
                  </a:cubicBezTo>
                  <a:close/>
                  <a:moveTo>
                    <a:pt x="156" y="2121"/>
                  </a:moveTo>
                  <a:lnTo>
                    <a:pt x="156" y="2121"/>
                  </a:lnTo>
                  <a:cubicBezTo>
                    <a:pt x="156" y="2122"/>
                    <a:pt x="156" y="2124"/>
                    <a:pt x="154" y="2125"/>
                  </a:cubicBezTo>
                  <a:cubicBezTo>
                    <a:pt x="153" y="2126"/>
                    <a:pt x="151" y="2125"/>
                    <a:pt x="150" y="2124"/>
                  </a:cubicBezTo>
                  <a:lnTo>
                    <a:pt x="150" y="2124"/>
                  </a:lnTo>
                  <a:cubicBezTo>
                    <a:pt x="149" y="2122"/>
                    <a:pt x="150" y="2120"/>
                    <a:pt x="151" y="2119"/>
                  </a:cubicBezTo>
                  <a:cubicBezTo>
                    <a:pt x="153" y="2119"/>
                    <a:pt x="155" y="2119"/>
                    <a:pt x="156" y="2121"/>
                  </a:cubicBezTo>
                  <a:close/>
                  <a:moveTo>
                    <a:pt x="160" y="2132"/>
                  </a:moveTo>
                  <a:lnTo>
                    <a:pt x="160" y="2132"/>
                  </a:lnTo>
                  <a:cubicBezTo>
                    <a:pt x="161" y="2134"/>
                    <a:pt x="160" y="2136"/>
                    <a:pt x="159" y="2137"/>
                  </a:cubicBezTo>
                  <a:cubicBezTo>
                    <a:pt x="157" y="2137"/>
                    <a:pt x="156" y="2137"/>
                    <a:pt x="155" y="2135"/>
                  </a:cubicBezTo>
                  <a:lnTo>
                    <a:pt x="155" y="2135"/>
                  </a:lnTo>
                  <a:cubicBezTo>
                    <a:pt x="154" y="2134"/>
                    <a:pt x="155" y="2132"/>
                    <a:pt x="156" y="2131"/>
                  </a:cubicBezTo>
                  <a:cubicBezTo>
                    <a:pt x="158" y="2130"/>
                    <a:pt x="160" y="2131"/>
                    <a:pt x="160" y="2132"/>
                  </a:cubicBezTo>
                  <a:close/>
                  <a:moveTo>
                    <a:pt x="165" y="2144"/>
                  </a:moveTo>
                  <a:lnTo>
                    <a:pt x="165" y="2144"/>
                  </a:lnTo>
                  <a:cubicBezTo>
                    <a:pt x="166" y="2145"/>
                    <a:pt x="166" y="2147"/>
                    <a:pt x="164" y="2148"/>
                  </a:cubicBezTo>
                  <a:cubicBezTo>
                    <a:pt x="162" y="2149"/>
                    <a:pt x="161" y="2148"/>
                    <a:pt x="160" y="2147"/>
                  </a:cubicBezTo>
                  <a:lnTo>
                    <a:pt x="160" y="2147"/>
                  </a:lnTo>
                  <a:cubicBezTo>
                    <a:pt x="159" y="2145"/>
                    <a:pt x="160" y="2143"/>
                    <a:pt x="161" y="2142"/>
                  </a:cubicBezTo>
                  <a:cubicBezTo>
                    <a:pt x="163" y="2142"/>
                    <a:pt x="165" y="2142"/>
                    <a:pt x="165" y="2144"/>
                  </a:cubicBezTo>
                  <a:close/>
                  <a:moveTo>
                    <a:pt x="170" y="2155"/>
                  </a:moveTo>
                  <a:lnTo>
                    <a:pt x="170" y="2155"/>
                  </a:lnTo>
                  <a:cubicBezTo>
                    <a:pt x="171" y="2157"/>
                    <a:pt x="171" y="2159"/>
                    <a:pt x="169" y="2159"/>
                  </a:cubicBezTo>
                  <a:cubicBezTo>
                    <a:pt x="167" y="2160"/>
                    <a:pt x="166" y="2160"/>
                    <a:pt x="165" y="2158"/>
                  </a:cubicBezTo>
                  <a:lnTo>
                    <a:pt x="165" y="2158"/>
                  </a:lnTo>
                  <a:cubicBezTo>
                    <a:pt x="164" y="2156"/>
                    <a:pt x="165" y="2155"/>
                    <a:pt x="166" y="2154"/>
                  </a:cubicBezTo>
                  <a:cubicBezTo>
                    <a:pt x="168" y="2153"/>
                    <a:pt x="170" y="2154"/>
                    <a:pt x="170" y="2155"/>
                  </a:cubicBezTo>
                  <a:close/>
                  <a:moveTo>
                    <a:pt x="175" y="2167"/>
                  </a:moveTo>
                  <a:lnTo>
                    <a:pt x="175" y="2167"/>
                  </a:lnTo>
                  <a:cubicBezTo>
                    <a:pt x="176" y="2168"/>
                    <a:pt x="176" y="2170"/>
                    <a:pt x="174" y="2171"/>
                  </a:cubicBezTo>
                  <a:cubicBezTo>
                    <a:pt x="173" y="2172"/>
                    <a:pt x="171" y="2171"/>
                    <a:pt x="170" y="2169"/>
                  </a:cubicBezTo>
                  <a:lnTo>
                    <a:pt x="170" y="2169"/>
                  </a:lnTo>
                  <a:cubicBezTo>
                    <a:pt x="169" y="2168"/>
                    <a:pt x="170" y="2166"/>
                    <a:pt x="171" y="2165"/>
                  </a:cubicBezTo>
                  <a:cubicBezTo>
                    <a:pt x="173" y="2165"/>
                    <a:pt x="175" y="2165"/>
                    <a:pt x="175" y="2167"/>
                  </a:cubicBezTo>
                  <a:close/>
                  <a:moveTo>
                    <a:pt x="181" y="2178"/>
                  </a:moveTo>
                  <a:lnTo>
                    <a:pt x="181" y="2178"/>
                  </a:lnTo>
                  <a:cubicBezTo>
                    <a:pt x="182" y="2180"/>
                    <a:pt x="181" y="2181"/>
                    <a:pt x="179" y="2182"/>
                  </a:cubicBezTo>
                  <a:cubicBezTo>
                    <a:pt x="178" y="2183"/>
                    <a:pt x="176" y="2182"/>
                    <a:pt x="175" y="2181"/>
                  </a:cubicBezTo>
                  <a:lnTo>
                    <a:pt x="175" y="2181"/>
                  </a:lnTo>
                  <a:cubicBezTo>
                    <a:pt x="174" y="2179"/>
                    <a:pt x="175" y="2177"/>
                    <a:pt x="177" y="2177"/>
                  </a:cubicBezTo>
                  <a:cubicBezTo>
                    <a:pt x="178" y="2176"/>
                    <a:pt x="180" y="2176"/>
                    <a:pt x="181" y="2178"/>
                  </a:cubicBezTo>
                  <a:close/>
                  <a:moveTo>
                    <a:pt x="186" y="2189"/>
                  </a:moveTo>
                  <a:lnTo>
                    <a:pt x="186" y="2189"/>
                  </a:lnTo>
                  <a:cubicBezTo>
                    <a:pt x="187" y="2191"/>
                    <a:pt x="186" y="2193"/>
                    <a:pt x="185" y="2193"/>
                  </a:cubicBezTo>
                  <a:cubicBezTo>
                    <a:pt x="183" y="2194"/>
                    <a:pt x="181" y="2194"/>
                    <a:pt x="181" y="2192"/>
                  </a:cubicBezTo>
                  <a:lnTo>
                    <a:pt x="181" y="2192"/>
                  </a:lnTo>
                  <a:cubicBezTo>
                    <a:pt x="180" y="2190"/>
                    <a:pt x="181" y="2189"/>
                    <a:pt x="182" y="2188"/>
                  </a:cubicBezTo>
                  <a:cubicBezTo>
                    <a:pt x="184" y="2187"/>
                    <a:pt x="186" y="2188"/>
                    <a:pt x="186" y="2189"/>
                  </a:cubicBezTo>
                  <a:close/>
                  <a:moveTo>
                    <a:pt x="192" y="2200"/>
                  </a:moveTo>
                  <a:lnTo>
                    <a:pt x="192" y="2200"/>
                  </a:lnTo>
                  <a:cubicBezTo>
                    <a:pt x="193" y="2202"/>
                    <a:pt x="192" y="2204"/>
                    <a:pt x="190" y="2205"/>
                  </a:cubicBezTo>
                  <a:cubicBezTo>
                    <a:pt x="189" y="2205"/>
                    <a:pt x="187" y="2205"/>
                    <a:pt x="186" y="2203"/>
                  </a:cubicBezTo>
                  <a:lnTo>
                    <a:pt x="186" y="2203"/>
                  </a:lnTo>
                  <a:cubicBezTo>
                    <a:pt x="185" y="2202"/>
                    <a:pt x="186" y="2200"/>
                    <a:pt x="188" y="2199"/>
                  </a:cubicBezTo>
                  <a:cubicBezTo>
                    <a:pt x="189" y="2198"/>
                    <a:pt x="191" y="2199"/>
                    <a:pt x="192" y="2200"/>
                  </a:cubicBezTo>
                  <a:close/>
                  <a:moveTo>
                    <a:pt x="197" y="2212"/>
                  </a:moveTo>
                  <a:lnTo>
                    <a:pt x="197" y="2212"/>
                  </a:lnTo>
                  <a:cubicBezTo>
                    <a:pt x="198" y="2213"/>
                    <a:pt x="198" y="2215"/>
                    <a:pt x="196" y="2216"/>
                  </a:cubicBezTo>
                  <a:cubicBezTo>
                    <a:pt x="195" y="2217"/>
                    <a:pt x="193" y="2216"/>
                    <a:pt x="192" y="2214"/>
                  </a:cubicBezTo>
                  <a:lnTo>
                    <a:pt x="192" y="2214"/>
                  </a:lnTo>
                  <a:cubicBezTo>
                    <a:pt x="191" y="2213"/>
                    <a:pt x="192" y="2211"/>
                    <a:pt x="193" y="2210"/>
                  </a:cubicBezTo>
                  <a:cubicBezTo>
                    <a:pt x="195" y="2209"/>
                    <a:pt x="197" y="2210"/>
                    <a:pt x="197" y="2212"/>
                  </a:cubicBezTo>
                  <a:close/>
                  <a:moveTo>
                    <a:pt x="203" y="2223"/>
                  </a:moveTo>
                  <a:lnTo>
                    <a:pt x="203" y="2223"/>
                  </a:lnTo>
                  <a:cubicBezTo>
                    <a:pt x="204" y="2224"/>
                    <a:pt x="204" y="2226"/>
                    <a:pt x="202" y="2227"/>
                  </a:cubicBezTo>
                  <a:cubicBezTo>
                    <a:pt x="200" y="2228"/>
                    <a:pt x="199" y="2227"/>
                    <a:pt x="198" y="2225"/>
                  </a:cubicBezTo>
                  <a:lnTo>
                    <a:pt x="198" y="2225"/>
                  </a:lnTo>
                  <a:cubicBezTo>
                    <a:pt x="197" y="2224"/>
                    <a:pt x="198" y="2222"/>
                    <a:pt x="199" y="2221"/>
                  </a:cubicBezTo>
                  <a:cubicBezTo>
                    <a:pt x="201" y="2220"/>
                    <a:pt x="203" y="2221"/>
                    <a:pt x="203" y="2223"/>
                  </a:cubicBezTo>
                  <a:close/>
                  <a:moveTo>
                    <a:pt x="209" y="2234"/>
                  </a:moveTo>
                  <a:lnTo>
                    <a:pt x="209" y="2234"/>
                  </a:lnTo>
                  <a:cubicBezTo>
                    <a:pt x="210" y="2235"/>
                    <a:pt x="209" y="2237"/>
                    <a:pt x="208" y="2238"/>
                  </a:cubicBezTo>
                  <a:cubicBezTo>
                    <a:pt x="206" y="2239"/>
                    <a:pt x="204" y="2238"/>
                    <a:pt x="204" y="2236"/>
                  </a:cubicBezTo>
                  <a:lnTo>
                    <a:pt x="204" y="2236"/>
                  </a:lnTo>
                  <a:cubicBezTo>
                    <a:pt x="203" y="2235"/>
                    <a:pt x="204" y="2233"/>
                    <a:pt x="205" y="2232"/>
                  </a:cubicBezTo>
                  <a:cubicBezTo>
                    <a:pt x="207" y="2231"/>
                    <a:pt x="209" y="2232"/>
                    <a:pt x="209" y="2234"/>
                  </a:cubicBezTo>
                  <a:close/>
                  <a:moveTo>
                    <a:pt x="215" y="2245"/>
                  </a:moveTo>
                  <a:lnTo>
                    <a:pt x="215" y="2245"/>
                  </a:lnTo>
                  <a:cubicBezTo>
                    <a:pt x="216" y="2246"/>
                    <a:pt x="216" y="2248"/>
                    <a:pt x="214" y="2249"/>
                  </a:cubicBezTo>
                  <a:cubicBezTo>
                    <a:pt x="213" y="2249"/>
                    <a:pt x="211" y="2249"/>
                    <a:pt x="210" y="2247"/>
                  </a:cubicBezTo>
                  <a:lnTo>
                    <a:pt x="210" y="2247"/>
                  </a:lnTo>
                  <a:cubicBezTo>
                    <a:pt x="209" y="2246"/>
                    <a:pt x="210" y="2244"/>
                    <a:pt x="211" y="2243"/>
                  </a:cubicBezTo>
                  <a:cubicBezTo>
                    <a:pt x="213" y="2242"/>
                    <a:pt x="215" y="2243"/>
                    <a:pt x="215" y="2245"/>
                  </a:cubicBezTo>
                  <a:close/>
                  <a:moveTo>
                    <a:pt x="222" y="2255"/>
                  </a:moveTo>
                  <a:lnTo>
                    <a:pt x="222" y="2255"/>
                  </a:lnTo>
                  <a:cubicBezTo>
                    <a:pt x="223" y="2257"/>
                    <a:pt x="222" y="2259"/>
                    <a:pt x="220" y="2259"/>
                  </a:cubicBezTo>
                  <a:cubicBezTo>
                    <a:pt x="219" y="2260"/>
                    <a:pt x="217" y="2260"/>
                    <a:pt x="216" y="2258"/>
                  </a:cubicBezTo>
                  <a:lnTo>
                    <a:pt x="216" y="2258"/>
                  </a:lnTo>
                  <a:cubicBezTo>
                    <a:pt x="215" y="2257"/>
                    <a:pt x="216" y="2255"/>
                    <a:pt x="218" y="2254"/>
                  </a:cubicBezTo>
                  <a:cubicBezTo>
                    <a:pt x="219" y="2253"/>
                    <a:pt x="221" y="2254"/>
                    <a:pt x="222" y="2255"/>
                  </a:cubicBezTo>
                  <a:close/>
                  <a:moveTo>
                    <a:pt x="228" y="2266"/>
                  </a:moveTo>
                  <a:lnTo>
                    <a:pt x="228" y="2266"/>
                  </a:lnTo>
                  <a:cubicBezTo>
                    <a:pt x="229" y="2268"/>
                    <a:pt x="228" y="2269"/>
                    <a:pt x="227" y="2270"/>
                  </a:cubicBezTo>
                  <a:cubicBezTo>
                    <a:pt x="225" y="2271"/>
                    <a:pt x="223" y="2270"/>
                    <a:pt x="223" y="2269"/>
                  </a:cubicBezTo>
                  <a:lnTo>
                    <a:pt x="223" y="2269"/>
                  </a:lnTo>
                  <a:cubicBezTo>
                    <a:pt x="222" y="2267"/>
                    <a:pt x="223" y="2265"/>
                    <a:pt x="224" y="2265"/>
                  </a:cubicBezTo>
                  <a:cubicBezTo>
                    <a:pt x="226" y="2264"/>
                    <a:pt x="227" y="2264"/>
                    <a:pt x="228" y="2266"/>
                  </a:cubicBezTo>
                  <a:close/>
                  <a:moveTo>
                    <a:pt x="235" y="2277"/>
                  </a:moveTo>
                  <a:lnTo>
                    <a:pt x="235" y="2277"/>
                  </a:lnTo>
                  <a:cubicBezTo>
                    <a:pt x="236" y="2278"/>
                    <a:pt x="235" y="2280"/>
                    <a:pt x="234" y="2281"/>
                  </a:cubicBezTo>
                  <a:cubicBezTo>
                    <a:pt x="232" y="2282"/>
                    <a:pt x="230" y="2281"/>
                    <a:pt x="229" y="2279"/>
                  </a:cubicBezTo>
                  <a:lnTo>
                    <a:pt x="229" y="2279"/>
                  </a:lnTo>
                  <a:cubicBezTo>
                    <a:pt x="229" y="2278"/>
                    <a:pt x="229" y="2276"/>
                    <a:pt x="231" y="2275"/>
                  </a:cubicBezTo>
                  <a:cubicBezTo>
                    <a:pt x="232" y="2274"/>
                    <a:pt x="234" y="2275"/>
                    <a:pt x="235" y="2277"/>
                  </a:cubicBezTo>
                  <a:close/>
                  <a:moveTo>
                    <a:pt x="242" y="2287"/>
                  </a:moveTo>
                  <a:lnTo>
                    <a:pt x="242" y="2287"/>
                  </a:lnTo>
                  <a:cubicBezTo>
                    <a:pt x="243" y="2289"/>
                    <a:pt x="242" y="2290"/>
                    <a:pt x="240" y="2291"/>
                  </a:cubicBezTo>
                  <a:cubicBezTo>
                    <a:pt x="239" y="2292"/>
                    <a:pt x="237" y="2291"/>
                    <a:pt x="236" y="2290"/>
                  </a:cubicBezTo>
                  <a:lnTo>
                    <a:pt x="236" y="2290"/>
                  </a:lnTo>
                  <a:cubicBezTo>
                    <a:pt x="235" y="2288"/>
                    <a:pt x="236" y="2286"/>
                    <a:pt x="238" y="2286"/>
                  </a:cubicBezTo>
                  <a:cubicBezTo>
                    <a:pt x="239" y="2285"/>
                    <a:pt x="241" y="2285"/>
                    <a:pt x="242" y="2287"/>
                  </a:cubicBezTo>
                  <a:close/>
                  <a:moveTo>
                    <a:pt x="249" y="2297"/>
                  </a:moveTo>
                  <a:lnTo>
                    <a:pt x="249" y="2297"/>
                  </a:lnTo>
                  <a:cubicBezTo>
                    <a:pt x="250" y="2299"/>
                    <a:pt x="249" y="2301"/>
                    <a:pt x="247" y="2302"/>
                  </a:cubicBezTo>
                  <a:cubicBezTo>
                    <a:pt x="246" y="2302"/>
                    <a:pt x="244" y="2302"/>
                    <a:pt x="243" y="2300"/>
                  </a:cubicBezTo>
                  <a:lnTo>
                    <a:pt x="243" y="2300"/>
                  </a:lnTo>
                  <a:cubicBezTo>
                    <a:pt x="242" y="2299"/>
                    <a:pt x="243" y="2297"/>
                    <a:pt x="245" y="2296"/>
                  </a:cubicBezTo>
                  <a:cubicBezTo>
                    <a:pt x="246" y="2295"/>
                    <a:pt x="248" y="2296"/>
                    <a:pt x="249" y="2297"/>
                  </a:cubicBezTo>
                  <a:close/>
                  <a:moveTo>
                    <a:pt x="256" y="2308"/>
                  </a:moveTo>
                  <a:lnTo>
                    <a:pt x="256" y="2308"/>
                  </a:lnTo>
                  <a:cubicBezTo>
                    <a:pt x="257" y="2309"/>
                    <a:pt x="256" y="2311"/>
                    <a:pt x="255" y="2312"/>
                  </a:cubicBezTo>
                  <a:cubicBezTo>
                    <a:pt x="253" y="2313"/>
                    <a:pt x="251" y="2312"/>
                    <a:pt x="250" y="2310"/>
                  </a:cubicBezTo>
                  <a:lnTo>
                    <a:pt x="250" y="2310"/>
                  </a:lnTo>
                  <a:cubicBezTo>
                    <a:pt x="250" y="2309"/>
                    <a:pt x="250" y="2307"/>
                    <a:pt x="252" y="2306"/>
                  </a:cubicBezTo>
                  <a:cubicBezTo>
                    <a:pt x="253" y="2305"/>
                    <a:pt x="255" y="2306"/>
                    <a:pt x="256" y="2308"/>
                  </a:cubicBezTo>
                  <a:close/>
                  <a:moveTo>
                    <a:pt x="264" y="2318"/>
                  </a:moveTo>
                  <a:lnTo>
                    <a:pt x="264" y="2318"/>
                  </a:lnTo>
                  <a:cubicBezTo>
                    <a:pt x="264" y="2319"/>
                    <a:pt x="264" y="2321"/>
                    <a:pt x="262" y="2322"/>
                  </a:cubicBezTo>
                  <a:cubicBezTo>
                    <a:pt x="261" y="2323"/>
                    <a:pt x="259" y="2322"/>
                    <a:pt x="258" y="2320"/>
                  </a:cubicBezTo>
                  <a:lnTo>
                    <a:pt x="258" y="2320"/>
                  </a:lnTo>
                  <a:cubicBezTo>
                    <a:pt x="257" y="2319"/>
                    <a:pt x="258" y="2317"/>
                    <a:pt x="259" y="2316"/>
                  </a:cubicBezTo>
                  <a:cubicBezTo>
                    <a:pt x="261" y="2315"/>
                    <a:pt x="263" y="2316"/>
                    <a:pt x="264" y="2318"/>
                  </a:cubicBezTo>
                  <a:close/>
                  <a:moveTo>
                    <a:pt x="271" y="2328"/>
                  </a:moveTo>
                  <a:lnTo>
                    <a:pt x="271" y="2328"/>
                  </a:lnTo>
                  <a:cubicBezTo>
                    <a:pt x="272" y="2329"/>
                    <a:pt x="271" y="2331"/>
                    <a:pt x="270" y="2332"/>
                  </a:cubicBezTo>
                  <a:cubicBezTo>
                    <a:pt x="268" y="2333"/>
                    <a:pt x="266" y="2332"/>
                    <a:pt x="265" y="2330"/>
                  </a:cubicBezTo>
                  <a:lnTo>
                    <a:pt x="265" y="2330"/>
                  </a:lnTo>
                  <a:cubicBezTo>
                    <a:pt x="265" y="2329"/>
                    <a:pt x="265" y="2327"/>
                    <a:pt x="267" y="2326"/>
                  </a:cubicBezTo>
                  <a:cubicBezTo>
                    <a:pt x="268" y="2325"/>
                    <a:pt x="270" y="2326"/>
                    <a:pt x="271" y="2328"/>
                  </a:cubicBezTo>
                  <a:close/>
                  <a:moveTo>
                    <a:pt x="278" y="2336"/>
                  </a:moveTo>
                  <a:lnTo>
                    <a:pt x="278" y="2336"/>
                  </a:lnTo>
                  <a:cubicBezTo>
                    <a:pt x="280" y="2338"/>
                    <a:pt x="280" y="2340"/>
                    <a:pt x="278" y="2341"/>
                  </a:cubicBezTo>
                  <a:cubicBezTo>
                    <a:pt x="277" y="2342"/>
                    <a:pt x="275" y="2342"/>
                    <a:pt x="274" y="2341"/>
                  </a:cubicBezTo>
                  <a:lnTo>
                    <a:pt x="274" y="2341"/>
                  </a:lnTo>
                  <a:cubicBezTo>
                    <a:pt x="273" y="2340"/>
                    <a:pt x="273" y="2338"/>
                    <a:pt x="274" y="2336"/>
                  </a:cubicBezTo>
                  <a:cubicBezTo>
                    <a:pt x="275" y="2335"/>
                    <a:pt x="277" y="2335"/>
                    <a:pt x="278" y="2336"/>
                  </a:cubicBezTo>
                  <a:close/>
                  <a:moveTo>
                    <a:pt x="286" y="2346"/>
                  </a:moveTo>
                  <a:lnTo>
                    <a:pt x="286" y="2346"/>
                  </a:lnTo>
                  <a:cubicBezTo>
                    <a:pt x="288" y="2347"/>
                    <a:pt x="288" y="2349"/>
                    <a:pt x="286" y="2350"/>
                  </a:cubicBezTo>
                  <a:cubicBezTo>
                    <a:pt x="285" y="2352"/>
                    <a:pt x="283" y="2352"/>
                    <a:pt x="282" y="2350"/>
                  </a:cubicBezTo>
                  <a:lnTo>
                    <a:pt x="282" y="2350"/>
                  </a:lnTo>
                  <a:cubicBezTo>
                    <a:pt x="281" y="2349"/>
                    <a:pt x="281" y="2347"/>
                    <a:pt x="282" y="2346"/>
                  </a:cubicBezTo>
                  <a:cubicBezTo>
                    <a:pt x="283" y="2345"/>
                    <a:pt x="285" y="2345"/>
                    <a:pt x="286" y="2346"/>
                  </a:cubicBezTo>
                  <a:close/>
                  <a:moveTo>
                    <a:pt x="295" y="2355"/>
                  </a:moveTo>
                  <a:lnTo>
                    <a:pt x="295" y="2355"/>
                  </a:lnTo>
                  <a:cubicBezTo>
                    <a:pt x="296" y="2357"/>
                    <a:pt x="296" y="2358"/>
                    <a:pt x="295" y="2360"/>
                  </a:cubicBezTo>
                  <a:cubicBezTo>
                    <a:pt x="294" y="2361"/>
                    <a:pt x="292" y="2361"/>
                    <a:pt x="290" y="2360"/>
                  </a:cubicBezTo>
                  <a:lnTo>
                    <a:pt x="290" y="2360"/>
                  </a:lnTo>
                  <a:cubicBezTo>
                    <a:pt x="289" y="2358"/>
                    <a:pt x="289" y="2356"/>
                    <a:pt x="290" y="2355"/>
                  </a:cubicBezTo>
                  <a:cubicBezTo>
                    <a:pt x="292" y="2354"/>
                    <a:pt x="294" y="2354"/>
                    <a:pt x="295" y="2355"/>
                  </a:cubicBezTo>
                  <a:close/>
                  <a:moveTo>
                    <a:pt x="304" y="2364"/>
                  </a:moveTo>
                  <a:lnTo>
                    <a:pt x="304" y="2364"/>
                  </a:lnTo>
                  <a:cubicBezTo>
                    <a:pt x="305" y="2365"/>
                    <a:pt x="305" y="2367"/>
                    <a:pt x="304" y="2369"/>
                  </a:cubicBezTo>
                  <a:cubicBezTo>
                    <a:pt x="302" y="2370"/>
                    <a:pt x="300" y="2370"/>
                    <a:pt x="299" y="2369"/>
                  </a:cubicBezTo>
                  <a:lnTo>
                    <a:pt x="299" y="2369"/>
                  </a:lnTo>
                  <a:cubicBezTo>
                    <a:pt x="298" y="2367"/>
                    <a:pt x="298" y="2365"/>
                    <a:pt x="299" y="2364"/>
                  </a:cubicBezTo>
                  <a:cubicBezTo>
                    <a:pt x="300" y="2363"/>
                    <a:pt x="302" y="2363"/>
                    <a:pt x="304" y="2364"/>
                  </a:cubicBezTo>
                  <a:close/>
                  <a:moveTo>
                    <a:pt x="312" y="2373"/>
                  </a:moveTo>
                  <a:lnTo>
                    <a:pt x="312" y="2373"/>
                  </a:lnTo>
                  <a:cubicBezTo>
                    <a:pt x="313" y="2374"/>
                    <a:pt x="313" y="2376"/>
                    <a:pt x="312" y="2378"/>
                  </a:cubicBezTo>
                  <a:cubicBezTo>
                    <a:pt x="311" y="2379"/>
                    <a:pt x="309" y="2379"/>
                    <a:pt x="308" y="2378"/>
                  </a:cubicBezTo>
                  <a:lnTo>
                    <a:pt x="308" y="2378"/>
                  </a:lnTo>
                  <a:cubicBezTo>
                    <a:pt x="307" y="2376"/>
                    <a:pt x="307" y="2374"/>
                    <a:pt x="308" y="2373"/>
                  </a:cubicBezTo>
                  <a:cubicBezTo>
                    <a:pt x="309" y="2372"/>
                    <a:pt x="311" y="2372"/>
                    <a:pt x="312" y="2373"/>
                  </a:cubicBezTo>
                  <a:close/>
                  <a:moveTo>
                    <a:pt x="322" y="2382"/>
                  </a:moveTo>
                  <a:lnTo>
                    <a:pt x="322" y="2382"/>
                  </a:lnTo>
                  <a:cubicBezTo>
                    <a:pt x="323" y="2383"/>
                    <a:pt x="323" y="2385"/>
                    <a:pt x="322" y="2386"/>
                  </a:cubicBezTo>
                  <a:cubicBezTo>
                    <a:pt x="320" y="2387"/>
                    <a:pt x="318" y="2387"/>
                    <a:pt x="317" y="2386"/>
                  </a:cubicBezTo>
                  <a:lnTo>
                    <a:pt x="317" y="2386"/>
                  </a:lnTo>
                  <a:cubicBezTo>
                    <a:pt x="316" y="2385"/>
                    <a:pt x="316" y="2383"/>
                    <a:pt x="317" y="2382"/>
                  </a:cubicBezTo>
                  <a:cubicBezTo>
                    <a:pt x="318" y="2380"/>
                    <a:pt x="320" y="2380"/>
                    <a:pt x="322" y="2382"/>
                  </a:cubicBezTo>
                  <a:close/>
                  <a:moveTo>
                    <a:pt x="331" y="2390"/>
                  </a:moveTo>
                  <a:lnTo>
                    <a:pt x="331" y="2390"/>
                  </a:lnTo>
                  <a:cubicBezTo>
                    <a:pt x="332" y="2391"/>
                    <a:pt x="332" y="2393"/>
                    <a:pt x="331" y="2394"/>
                  </a:cubicBezTo>
                  <a:cubicBezTo>
                    <a:pt x="330" y="2395"/>
                    <a:pt x="328" y="2395"/>
                    <a:pt x="327" y="2394"/>
                  </a:cubicBezTo>
                  <a:lnTo>
                    <a:pt x="327" y="2394"/>
                  </a:lnTo>
                  <a:cubicBezTo>
                    <a:pt x="325" y="2393"/>
                    <a:pt x="325" y="2391"/>
                    <a:pt x="327" y="2390"/>
                  </a:cubicBezTo>
                  <a:cubicBezTo>
                    <a:pt x="328" y="2389"/>
                    <a:pt x="330" y="2389"/>
                    <a:pt x="331" y="2390"/>
                  </a:cubicBezTo>
                  <a:close/>
                  <a:moveTo>
                    <a:pt x="340" y="2397"/>
                  </a:moveTo>
                  <a:lnTo>
                    <a:pt x="340" y="2397"/>
                  </a:lnTo>
                  <a:cubicBezTo>
                    <a:pt x="342" y="2398"/>
                    <a:pt x="342" y="2400"/>
                    <a:pt x="341" y="2401"/>
                  </a:cubicBezTo>
                  <a:cubicBezTo>
                    <a:pt x="341" y="2403"/>
                    <a:pt x="339" y="2403"/>
                    <a:pt x="337" y="2403"/>
                  </a:cubicBezTo>
                  <a:lnTo>
                    <a:pt x="337" y="2403"/>
                  </a:lnTo>
                  <a:cubicBezTo>
                    <a:pt x="336" y="2402"/>
                    <a:pt x="335" y="2400"/>
                    <a:pt x="336" y="2398"/>
                  </a:cubicBezTo>
                  <a:cubicBezTo>
                    <a:pt x="337" y="2397"/>
                    <a:pt x="338" y="2396"/>
                    <a:pt x="340" y="2397"/>
                  </a:cubicBezTo>
                  <a:close/>
                  <a:moveTo>
                    <a:pt x="350" y="2404"/>
                  </a:moveTo>
                  <a:lnTo>
                    <a:pt x="350" y="2404"/>
                  </a:lnTo>
                  <a:cubicBezTo>
                    <a:pt x="352" y="2405"/>
                    <a:pt x="352" y="2407"/>
                    <a:pt x="351" y="2409"/>
                  </a:cubicBezTo>
                  <a:cubicBezTo>
                    <a:pt x="351" y="2410"/>
                    <a:pt x="349" y="2411"/>
                    <a:pt x="347" y="2410"/>
                  </a:cubicBezTo>
                  <a:lnTo>
                    <a:pt x="347" y="2410"/>
                  </a:lnTo>
                  <a:cubicBezTo>
                    <a:pt x="346" y="2409"/>
                    <a:pt x="345" y="2407"/>
                    <a:pt x="346" y="2406"/>
                  </a:cubicBezTo>
                  <a:cubicBezTo>
                    <a:pt x="347" y="2404"/>
                    <a:pt x="348" y="2404"/>
                    <a:pt x="350" y="2404"/>
                  </a:cubicBezTo>
                  <a:close/>
                  <a:moveTo>
                    <a:pt x="360" y="2411"/>
                  </a:moveTo>
                  <a:lnTo>
                    <a:pt x="360" y="2411"/>
                  </a:lnTo>
                  <a:cubicBezTo>
                    <a:pt x="362" y="2412"/>
                    <a:pt x="363" y="2414"/>
                    <a:pt x="362" y="2416"/>
                  </a:cubicBezTo>
                  <a:cubicBezTo>
                    <a:pt x="361" y="2417"/>
                    <a:pt x="359" y="2418"/>
                    <a:pt x="358" y="2417"/>
                  </a:cubicBezTo>
                  <a:lnTo>
                    <a:pt x="358" y="2417"/>
                  </a:lnTo>
                  <a:cubicBezTo>
                    <a:pt x="356" y="2416"/>
                    <a:pt x="355" y="2414"/>
                    <a:pt x="356" y="2413"/>
                  </a:cubicBezTo>
                  <a:cubicBezTo>
                    <a:pt x="357" y="2411"/>
                    <a:pt x="359" y="2411"/>
                    <a:pt x="360" y="2411"/>
                  </a:cubicBezTo>
                  <a:close/>
                  <a:moveTo>
                    <a:pt x="371" y="2418"/>
                  </a:moveTo>
                  <a:lnTo>
                    <a:pt x="371" y="2418"/>
                  </a:lnTo>
                  <a:cubicBezTo>
                    <a:pt x="373" y="2419"/>
                    <a:pt x="373" y="2421"/>
                    <a:pt x="372" y="2422"/>
                  </a:cubicBezTo>
                  <a:cubicBezTo>
                    <a:pt x="372" y="2424"/>
                    <a:pt x="370" y="2424"/>
                    <a:pt x="368" y="2424"/>
                  </a:cubicBezTo>
                  <a:lnTo>
                    <a:pt x="368" y="2424"/>
                  </a:lnTo>
                  <a:cubicBezTo>
                    <a:pt x="367" y="2423"/>
                    <a:pt x="366" y="2421"/>
                    <a:pt x="367" y="2419"/>
                  </a:cubicBezTo>
                  <a:cubicBezTo>
                    <a:pt x="368" y="2418"/>
                    <a:pt x="369" y="2417"/>
                    <a:pt x="371" y="2418"/>
                  </a:cubicBezTo>
                  <a:close/>
                  <a:moveTo>
                    <a:pt x="382" y="2424"/>
                  </a:moveTo>
                  <a:lnTo>
                    <a:pt x="382" y="2424"/>
                  </a:lnTo>
                  <a:cubicBezTo>
                    <a:pt x="384" y="2425"/>
                    <a:pt x="384" y="2427"/>
                    <a:pt x="383" y="2428"/>
                  </a:cubicBezTo>
                  <a:cubicBezTo>
                    <a:pt x="383" y="2430"/>
                    <a:pt x="381" y="2430"/>
                    <a:pt x="379" y="2430"/>
                  </a:cubicBezTo>
                  <a:lnTo>
                    <a:pt x="379" y="2430"/>
                  </a:lnTo>
                  <a:cubicBezTo>
                    <a:pt x="378" y="2429"/>
                    <a:pt x="377" y="2427"/>
                    <a:pt x="378" y="2425"/>
                  </a:cubicBezTo>
                  <a:cubicBezTo>
                    <a:pt x="379" y="2424"/>
                    <a:pt x="380" y="2423"/>
                    <a:pt x="382" y="2424"/>
                  </a:cubicBezTo>
                  <a:close/>
                  <a:moveTo>
                    <a:pt x="393" y="2429"/>
                  </a:moveTo>
                  <a:lnTo>
                    <a:pt x="393" y="2429"/>
                  </a:lnTo>
                  <a:cubicBezTo>
                    <a:pt x="395" y="2430"/>
                    <a:pt x="395" y="2432"/>
                    <a:pt x="395" y="2433"/>
                  </a:cubicBezTo>
                  <a:cubicBezTo>
                    <a:pt x="394" y="2435"/>
                    <a:pt x="392" y="2436"/>
                    <a:pt x="391" y="2435"/>
                  </a:cubicBezTo>
                  <a:lnTo>
                    <a:pt x="391" y="2435"/>
                  </a:lnTo>
                  <a:cubicBezTo>
                    <a:pt x="389" y="2434"/>
                    <a:pt x="388" y="2432"/>
                    <a:pt x="389" y="2431"/>
                  </a:cubicBezTo>
                  <a:cubicBezTo>
                    <a:pt x="390" y="2429"/>
                    <a:pt x="392" y="2428"/>
                    <a:pt x="393" y="2429"/>
                  </a:cubicBezTo>
                  <a:close/>
                  <a:moveTo>
                    <a:pt x="404" y="2434"/>
                  </a:moveTo>
                  <a:lnTo>
                    <a:pt x="404" y="2434"/>
                  </a:lnTo>
                  <a:cubicBezTo>
                    <a:pt x="406" y="2434"/>
                    <a:pt x="407" y="2436"/>
                    <a:pt x="406" y="2438"/>
                  </a:cubicBezTo>
                  <a:cubicBezTo>
                    <a:pt x="406" y="2440"/>
                    <a:pt x="404" y="2440"/>
                    <a:pt x="402" y="2440"/>
                  </a:cubicBezTo>
                  <a:lnTo>
                    <a:pt x="402" y="2440"/>
                  </a:lnTo>
                  <a:cubicBezTo>
                    <a:pt x="401" y="2439"/>
                    <a:pt x="400" y="2438"/>
                    <a:pt x="400" y="2436"/>
                  </a:cubicBezTo>
                  <a:cubicBezTo>
                    <a:pt x="401" y="2434"/>
                    <a:pt x="403" y="2433"/>
                    <a:pt x="404" y="2434"/>
                  </a:cubicBezTo>
                  <a:close/>
                  <a:moveTo>
                    <a:pt x="416" y="2438"/>
                  </a:moveTo>
                  <a:lnTo>
                    <a:pt x="416" y="2438"/>
                  </a:lnTo>
                  <a:cubicBezTo>
                    <a:pt x="418" y="2438"/>
                    <a:pt x="419" y="2440"/>
                    <a:pt x="418" y="2442"/>
                  </a:cubicBezTo>
                  <a:cubicBezTo>
                    <a:pt x="418" y="2444"/>
                    <a:pt x="416" y="2444"/>
                    <a:pt x="414" y="2444"/>
                  </a:cubicBezTo>
                  <a:lnTo>
                    <a:pt x="414" y="2444"/>
                  </a:lnTo>
                  <a:cubicBezTo>
                    <a:pt x="413" y="2443"/>
                    <a:pt x="412" y="2442"/>
                    <a:pt x="412" y="2440"/>
                  </a:cubicBezTo>
                  <a:cubicBezTo>
                    <a:pt x="413" y="2438"/>
                    <a:pt x="415" y="2437"/>
                    <a:pt x="416" y="2438"/>
                  </a:cubicBezTo>
                  <a:close/>
                  <a:moveTo>
                    <a:pt x="427" y="2441"/>
                  </a:moveTo>
                  <a:lnTo>
                    <a:pt x="427" y="2441"/>
                  </a:lnTo>
                  <a:cubicBezTo>
                    <a:pt x="429" y="2441"/>
                    <a:pt x="430" y="2443"/>
                    <a:pt x="430" y="2444"/>
                  </a:cubicBezTo>
                  <a:cubicBezTo>
                    <a:pt x="430" y="2446"/>
                    <a:pt x="429" y="2447"/>
                    <a:pt x="427" y="2447"/>
                  </a:cubicBezTo>
                  <a:lnTo>
                    <a:pt x="427" y="2447"/>
                  </a:lnTo>
                  <a:cubicBezTo>
                    <a:pt x="426" y="2447"/>
                    <a:pt x="424" y="2446"/>
                    <a:pt x="424" y="2444"/>
                  </a:cubicBezTo>
                  <a:cubicBezTo>
                    <a:pt x="424" y="2443"/>
                    <a:pt x="426" y="2441"/>
                    <a:pt x="427" y="2441"/>
                  </a:cubicBezTo>
                  <a:close/>
                  <a:moveTo>
                    <a:pt x="440" y="2444"/>
                  </a:moveTo>
                  <a:lnTo>
                    <a:pt x="440" y="2444"/>
                  </a:lnTo>
                  <a:cubicBezTo>
                    <a:pt x="441" y="2444"/>
                    <a:pt x="443" y="2445"/>
                    <a:pt x="443" y="2447"/>
                  </a:cubicBezTo>
                  <a:cubicBezTo>
                    <a:pt x="443" y="2448"/>
                    <a:pt x="441" y="2450"/>
                    <a:pt x="440" y="2450"/>
                  </a:cubicBezTo>
                  <a:lnTo>
                    <a:pt x="440" y="2450"/>
                  </a:lnTo>
                  <a:cubicBezTo>
                    <a:pt x="438" y="2450"/>
                    <a:pt x="436" y="2448"/>
                    <a:pt x="436" y="2447"/>
                  </a:cubicBezTo>
                  <a:cubicBezTo>
                    <a:pt x="436" y="2445"/>
                    <a:pt x="438" y="2444"/>
                    <a:pt x="440" y="2444"/>
                  </a:cubicBezTo>
                  <a:close/>
                  <a:moveTo>
                    <a:pt x="452" y="2445"/>
                  </a:moveTo>
                  <a:lnTo>
                    <a:pt x="452" y="2445"/>
                  </a:lnTo>
                  <a:cubicBezTo>
                    <a:pt x="454" y="2445"/>
                    <a:pt x="455" y="2447"/>
                    <a:pt x="455" y="2449"/>
                  </a:cubicBezTo>
                  <a:cubicBezTo>
                    <a:pt x="455" y="2450"/>
                    <a:pt x="454" y="2452"/>
                    <a:pt x="452" y="2452"/>
                  </a:cubicBezTo>
                  <a:lnTo>
                    <a:pt x="452" y="2452"/>
                  </a:lnTo>
                  <a:cubicBezTo>
                    <a:pt x="450" y="2452"/>
                    <a:pt x="449" y="2450"/>
                    <a:pt x="449" y="2449"/>
                  </a:cubicBezTo>
                  <a:cubicBezTo>
                    <a:pt x="449" y="2447"/>
                    <a:pt x="450" y="2445"/>
                    <a:pt x="452" y="2445"/>
                  </a:cubicBezTo>
                  <a:close/>
                  <a:moveTo>
                    <a:pt x="464" y="2446"/>
                  </a:moveTo>
                  <a:lnTo>
                    <a:pt x="464" y="2446"/>
                  </a:lnTo>
                  <a:cubicBezTo>
                    <a:pt x="466" y="2446"/>
                    <a:pt x="468" y="2448"/>
                    <a:pt x="468" y="2449"/>
                  </a:cubicBezTo>
                  <a:cubicBezTo>
                    <a:pt x="468" y="2451"/>
                    <a:pt x="466" y="2452"/>
                    <a:pt x="464" y="2452"/>
                  </a:cubicBezTo>
                  <a:lnTo>
                    <a:pt x="464" y="2452"/>
                  </a:lnTo>
                  <a:cubicBezTo>
                    <a:pt x="463" y="2452"/>
                    <a:pt x="461" y="2451"/>
                    <a:pt x="461" y="2449"/>
                  </a:cubicBezTo>
                  <a:cubicBezTo>
                    <a:pt x="461" y="2448"/>
                    <a:pt x="463" y="2446"/>
                    <a:pt x="464" y="2446"/>
                  </a:cubicBezTo>
                  <a:close/>
                  <a:moveTo>
                    <a:pt x="476" y="2446"/>
                  </a:moveTo>
                  <a:lnTo>
                    <a:pt x="476" y="2446"/>
                  </a:lnTo>
                  <a:cubicBezTo>
                    <a:pt x="478" y="2446"/>
                    <a:pt x="479" y="2447"/>
                    <a:pt x="480" y="2448"/>
                  </a:cubicBezTo>
                  <a:cubicBezTo>
                    <a:pt x="480" y="2450"/>
                    <a:pt x="479" y="2452"/>
                    <a:pt x="478" y="2452"/>
                  </a:cubicBezTo>
                  <a:lnTo>
                    <a:pt x="478" y="2452"/>
                  </a:lnTo>
                  <a:cubicBezTo>
                    <a:pt x="476" y="2453"/>
                    <a:pt x="474" y="2452"/>
                    <a:pt x="474" y="2450"/>
                  </a:cubicBezTo>
                  <a:cubicBezTo>
                    <a:pt x="473" y="2449"/>
                    <a:pt x="474" y="2447"/>
                    <a:pt x="476" y="2446"/>
                  </a:cubicBezTo>
                  <a:close/>
                  <a:moveTo>
                    <a:pt x="488" y="2446"/>
                  </a:moveTo>
                  <a:lnTo>
                    <a:pt x="488" y="2446"/>
                  </a:lnTo>
                  <a:cubicBezTo>
                    <a:pt x="490" y="2445"/>
                    <a:pt x="492" y="2446"/>
                    <a:pt x="492" y="2448"/>
                  </a:cubicBezTo>
                  <a:cubicBezTo>
                    <a:pt x="493" y="2449"/>
                    <a:pt x="492" y="2451"/>
                    <a:pt x="490" y="2451"/>
                  </a:cubicBezTo>
                  <a:lnTo>
                    <a:pt x="490" y="2451"/>
                  </a:lnTo>
                  <a:cubicBezTo>
                    <a:pt x="489" y="2452"/>
                    <a:pt x="487" y="2451"/>
                    <a:pt x="486" y="2449"/>
                  </a:cubicBezTo>
                  <a:cubicBezTo>
                    <a:pt x="486" y="2448"/>
                    <a:pt x="487" y="2446"/>
                    <a:pt x="488" y="2446"/>
                  </a:cubicBezTo>
                  <a:close/>
                  <a:moveTo>
                    <a:pt x="501" y="2444"/>
                  </a:moveTo>
                  <a:lnTo>
                    <a:pt x="501" y="2444"/>
                  </a:lnTo>
                  <a:cubicBezTo>
                    <a:pt x="502" y="2443"/>
                    <a:pt x="504" y="2444"/>
                    <a:pt x="505" y="2446"/>
                  </a:cubicBezTo>
                  <a:cubicBezTo>
                    <a:pt x="505" y="2447"/>
                    <a:pt x="504" y="2449"/>
                    <a:pt x="503" y="2450"/>
                  </a:cubicBezTo>
                  <a:lnTo>
                    <a:pt x="503" y="2450"/>
                  </a:lnTo>
                  <a:cubicBezTo>
                    <a:pt x="501" y="2450"/>
                    <a:pt x="499" y="2449"/>
                    <a:pt x="499" y="2448"/>
                  </a:cubicBezTo>
                  <a:cubicBezTo>
                    <a:pt x="498" y="2446"/>
                    <a:pt x="499" y="2444"/>
                    <a:pt x="501" y="2444"/>
                  </a:cubicBezTo>
                  <a:close/>
                  <a:moveTo>
                    <a:pt x="513" y="2441"/>
                  </a:moveTo>
                  <a:lnTo>
                    <a:pt x="513" y="2441"/>
                  </a:lnTo>
                  <a:cubicBezTo>
                    <a:pt x="515" y="2441"/>
                    <a:pt x="516" y="2442"/>
                    <a:pt x="517" y="2443"/>
                  </a:cubicBezTo>
                  <a:cubicBezTo>
                    <a:pt x="517" y="2445"/>
                    <a:pt x="517" y="2447"/>
                    <a:pt x="515" y="2447"/>
                  </a:cubicBezTo>
                  <a:lnTo>
                    <a:pt x="515" y="2447"/>
                  </a:lnTo>
                  <a:cubicBezTo>
                    <a:pt x="513" y="2448"/>
                    <a:pt x="512" y="2447"/>
                    <a:pt x="511" y="2445"/>
                  </a:cubicBezTo>
                  <a:cubicBezTo>
                    <a:pt x="510" y="2444"/>
                    <a:pt x="511" y="2442"/>
                    <a:pt x="513" y="2441"/>
                  </a:cubicBezTo>
                  <a:close/>
                  <a:moveTo>
                    <a:pt x="524" y="2438"/>
                  </a:moveTo>
                  <a:lnTo>
                    <a:pt x="524" y="2438"/>
                  </a:lnTo>
                  <a:cubicBezTo>
                    <a:pt x="526" y="2437"/>
                    <a:pt x="528" y="2438"/>
                    <a:pt x="529" y="2439"/>
                  </a:cubicBezTo>
                  <a:cubicBezTo>
                    <a:pt x="530" y="2441"/>
                    <a:pt x="529" y="2442"/>
                    <a:pt x="528" y="2443"/>
                  </a:cubicBezTo>
                  <a:lnTo>
                    <a:pt x="528" y="2443"/>
                  </a:lnTo>
                  <a:cubicBezTo>
                    <a:pt x="526" y="2444"/>
                    <a:pt x="524" y="2444"/>
                    <a:pt x="523" y="2443"/>
                  </a:cubicBezTo>
                  <a:cubicBezTo>
                    <a:pt x="522" y="2441"/>
                    <a:pt x="523" y="2439"/>
                    <a:pt x="524" y="2438"/>
                  </a:cubicBezTo>
                  <a:close/>
                  <a:moveTo>
                    <a:pt x="536" y="2434"/>
                  </a:moveTo>
                  <a:lnTo>
                    <a:pt x="536" y="2434"/>
                  </a:lnTo>
                  <a:cubicBezTo>
                    <a:pt x="538" y="2433"/>
                    <a:pt x="539" y="2434"/>
                    <a:pt x="540" y="2435"/>
                  </a:cubicBezTo>
                  <a:cubicBezTo>
                    <a:pt x="541" y="2437"/>
                    <a:pt x="541" y="2438"/>
                    <a:pt x="540" y="2439"/>
                  </a:cubicBezTo>
                  <a:lnTo>
                    <a:pt x="540" y="2439"/>
                  </a:lnTo>
                  <a:cubicBezTo>
                    <a:pt x="538" y="2440"/>
                    <a:pt x="536" y="2440"/>
                    <a:pt x="535" y="2439"/>
                  </a:cubicBezTo>
                  <a:cubicBezTo>
                    <a:pt x="534" y="2437"/>
                    <a:pt x="535" y="2435"/>
                    <a:pt x="536" y="2434"/>
                  </a:cubicBezTo>
                  <a:close/>
                  <a:moveTo>
                    <a:pt x="547" y="2430"/>
                  </a:moveTo>
                  <a:lnTo>
                    <a:pt x="547" y="2430"/>
                  </a:lnTo>
                  <a:cubicBezTo>
                    <a:pt x="548" y="2429"/>
                    <a:pt x="550" y="2429"/>
                    <a:pt x="552" y="2430"/>
                  </a:cubicBezTo>
                  <a:cubicBezTo>
                    <a:pt x="553" y="2431"/>
                    <a:pt x="553" y="2433"/>
                    <a:pt x="552" y="2434"/>
                  </a:cubicBezTo>
                  <a:lnTo>
                    <a:pt x="552" y="2434"/>
                  </a:lnTo>
                  <a:cubicBezTo>
                    <a:pt x="550" y="2435"/>
                    <a:pt x="548" y="2435"/>
                    <a:pt x="547" y="2434"/>
                  </a:cubicBezTo>
                  <a:cubicBezTo>
                    <a:pt x="546" y="2433"/>
                    <a:pt x="546" y="2431"/>
                    <a:pt x="547" y="2430"/>
                  </a:cubicBezTo>
                  <a:close/>
                  <a:moveTo>
                    <a:pt x="558" y="2424"/>
                  </a:moveTo>
                  <a:lnTo>
                    <a:pt x="558" y="2424"/>
                  </a:lnTo>
                  <a:cubicBezTo>
                    <a:pt x="560" y="2423"/>
                    <a:pt x="562" y="2423"/>
                    <a:pt x="563" y="2424"/>
                  </a:cubicBezTo>
                  <a:cubicBezTo>
                    <a:pt x="564" y="2426"/>
                    <a:pt x="564" y="2428"/>
                    <a:pt x="563" y="2429"/>
                  </a:cubicBezTo>
                  <a:lnTo>
                    <a:pt x="563" y="2429"/>
                  </a:lnTo>
                  <a:cubicBezTo>
                    <a:pt x="562" y="2430"/>
                    <a:pt x="560" y="2430"/>
                    <a:pt x="558" y="2429"/>
                  </a:cubicBezTo>
                  <a:cubicBezTo>
                    <a:pt x="557" y="2428"/>
                    <a:pt x="557" y="2426"/>
                    <a:pt x="558" y="2424"/>
                  </a:cubicBezTo>
                  <a:close/>
                  <a:moveTo>
                    <a:pt x="569" y="2418"/>
                  </a:moveTo>
                  <a:lnTo>
                    <a:pt x="569" y="2418"/>
                  </a:lnTo>
                  <a:cubicBezTo>
                    <a:pt x="571" y="2417"/>
                    <a:pt x="573" y="2417"/>
                    <a:pt x="574" y="2418"/>
                  </a:cubicBezTo>
                  <a:cubicBezTo>
                    <a:pt x="575" y="2420"/>
                    <a:pt x="575" y="2422"/>
                    <a:pt x="574" y="2423"/>
                  </a:cubicBezTo>
                  <a:lnTo>
                    <a:pt x="574" y="2423"/>
                  </a:lnTo>
                  <a:cubicBezTo>
                    <a:pt x="573" y="2424"/>
                    <a:pt x="571" y="2424"/>
                    <a:pt x="569" y="2423"/>
                  </a:cubicBezTo>
                  <a:cubicBezTo>
                    <a:pt x="568" y="2422"/>
                    <a:pt x="568" y="2420"/>
                    <a:pt x="569" y="2418"/>
                  </a:cubicBezTo>
                  <a:close/>
                  <a:moveTo>
                    <a:pt x="580" y="2412"/>
                  </a:moveTo>
                  <a:lnTo>
                    <a:pt x="580" y="2412"/>
                  </a:lnTo>
                  <a:cubicBezTo>
                    <a:pt x="581" y="2411"/>
                    <a:pt x="583" y="2411"/>
                    <a:pt x="584" y="2412"/>
                  </a:cubicBezTo>
                  <a:cubicBezTo>
                    <a:pt x="586" y="2413"/>
                    <a:pt x="586" y="2415"/>
                    <a:pt x="584" y="2416"/>
                  </a:cubicBezTo>
                  <a:lnTo>
                    <a:pt x="584" y="2416"/>
                  </a:lnTo>
                  <a:cubicBezTo>
                    <a:pt x="583" y="2418"/>
                    <a:pt x="581" y="2418"/>
                    <a:pt x="580" y="2416"/>
                  </a:cubicBezTo>
                  <a:cubicBezTo>
                    <a:pt x="579" y="2415"/>
                    <a:pt x="579" y="2413"/>
                    <a:pt x="580" y="2412"/>
                  </a:cubicBezTo>
                  <a:close/>
                  <a:moveTo>
                    <a:pt x="590" y="2405"/>
                  </a:moveTo>
                  <a:lnTo>
                    <a:pt x="590" y="2405"/>
                  </a:lnTo>
                  <a:cubicBezTo>
                    <a:pt x="592" y="2404"/>
                    <a:pt x="594" y="2404"/>
                    <a:pt x="595" y="2405"/>
                  </a:cubicBezTo>
                  <a:cubicBezTo>
                    <a:pt x="596" y="2406"/>
                    <a:pt x="596" y="2408"/>
                    <a:pt x="595" y="2409"/>
                  </a:cubicBezTo>
                  <a:lnTo>
                    <a:pt x="595" y="2409"/>
                  </a:lnTo>
                  <a:cubicBezTo>
                    <a:pt x="594" y="2411"/>
                    <a:pt x="592" y="2411"/>
                    <a:pt x="590" y="2409"/>
                  </a:cubicBezTo>
                  <a:cubicBezTo>
                    <a:pt x="589" y="2408"/>
                    <a:pt x="589" y="2406"/>
                    <a:pt x="590" y="2405"/>
                  </a:cubicBezTo>
                  <a:close/>
                  <a:moveTo>
                    <a:pt x="600" y="2397"/>
                  </a:moveTo>
                  <a:lnTo>
                    <a:pt x="600" y="2397"/>
                  </a:lnTo>
                  <a:cubicBezTo>
                    <a:pt x="602" y="2396"/>
                    <a:pt x="604" y="2396"/>
                    <a:pt x="605" y="2397"/>
                  </a:cubicBezTo>
                  <a:cubicBezTo>
                    <a:pt x="606" y="2399"/>
                    <a:pt x="606" y="2401"/>
                    <a:pt x="605" y="2402"/>
                  </a:cubicBezTo>
                  <a:lnTo>
                    <a:pt x="605" y="2402"/>
                  </a:lnTo>
                  <a:cubicBezTo>
                    <a:pt x="604" y="2403"/>
                    <a:pt x="602" y="2403"/>
                    <a:pt x="600" y="2402"/>
                  </a:cubicBezTo>
                  <a:cubicBezTo>
                    <a:pt x="599" y="2401"/>
                    <a:pt x="599" y="2399"/>
                    <a:pt x="600" y="2397"/>
                  </a:cubicBezTo>
                  <a:close/>
                  <a:moveTo>
                    <a:pt x="610" y="2390"/>
                  </a:moveTo>
                  <a:lnTo>
                    <a:pt x="610" y="2390"/>
                  </a:lnTo>
                  <a:cubicBezTo>
                    <a:pt x="611" y="2389"/>
                    <a:pt x="613" y="2388"/>
                    <a:pt x="614" y="2389"/>
                  </a:cubicBezTo>
                  <a:cubicBezTo>
                    <a:pt x="616" y="2390"/>
                    <a:pt x="616" y="2392"/>
                    <a:pt x="615" y="2394"/>
                  </a:cubicBezTo>
                  <a:lnTo>
                    <a:pt x="615" y="2394"/>
                  </a:lnTo>
                  <a:cubicBezTo>
                    <a:pt x="614" y="2395"/>
                    <a:pt x="612" y="2395"/>
                    <a:pt x="611" y="2395"/>
                  </a:cubicBezTo>
                  <a:cubicBezTo>
                    <a:pt x="609" y="2394"/>
                    <a:pt x="609" y="2392"/>
                    <a:pt x="610" y="2390"/>
                  </a:cubicBezTo>
                  <a:close/>
                  <a:moveTo>
                    <a:pt x="619" y="2382"/>
                  </a:moveTo>
                  <a:lnTo>
                    <a:pt x="619" y="2382"/>
                  </a:lnTo>
                  <a:cubicBezTo>
                    <a:pt x="620" y="2380"/>
                    <a:pt x="622" y="2380"/>
                    <a:pt x="624" y="2381"/>
                  </a:cubicBezTo>
                  <a:cubicBezTo>
                    <a:pt x="625" y="2382"/>
                    <a:pt x="625" y="2384"/>
                    <a:pt x="624" y="2385"/>
                  </a:cubicBezTo>
                  <a:lnTo>
                    <a:pt x="624" y="2385"/>
                  </a:lnTo>
                  <a:cubicBezTo>
                    <a:pt x="623" y="2387"/>
                    <a:pt x="621" y="2387"/>
                    <a:pt x="620" y="2386"/>
                  </a:cubicBezTo>
                  <a:cubicBezTo>
                    <a:pt x="619" y="2385"/>
                    <a:pt x="618" y="2383"/>
                    <a:pt x="619" y="2382"/>
                  </a:cubicBezTo>
                  <a:close/>
                  <a:moveTo>
                    <a:pt x="629" y="2374"/>
                  </a:moveTo>
                  <a:lnTo>
                    <a:pt x="629" y="2374"/>
                  </a:lnTo>
                  <a:cubicBezTo>
                    <a:pt x="629" y="2372"/>
                    <a:pt x="631" y="2372"/>
                    <a:pt x="633" y="2373"/>
                  </a:cubicBezTo>
                  <a:cubicBezTo>
                    <a:pt x="634" y="2374"/>
                    <a:pt x="635" y="2376"/>
                    <a:pt x="634" y="2377"/>
                  </a:cubicBezTo>
                  <a:lnTo>
                    <a:pt x="634" y="2377"/>
                  </a:lnTo>
                  <a:cubicBezTo>
                    <a:pt x="633" y="2378"/>
                    <a:pt x="631" y="2379"/>
                    <a:pt x="629" y="2378"/>
                  </a:cubicBezTo>
                  <a:cubicBezTo>
                    <a:pt x="628" y="2377"/>
                    <a:pt x="628" y="2375"/>
                    <a:pt x="629" y="2374"/>
                  </a:cubicBezTo>
                  <a:close/>
                  <a:moveTo>
                    <a:pt x="637" y="2365"/>
                  </a:moveTo>
                  <a:lnTo>
                    <a:pt x="637" y="2365"/>
                  </a:lnTo>
                  <a:cubicBezTo>
                    <a:pt x="638" y="2363"/>
                    <a:pt x="640" y="2363"/>
                    <a:pt x="642" y="2364"/>
                  </a:cubicBezTo>
                  <a:cubicBezTo>
                    <a:pt x="643" y="2365"/>
                    <a:pt x="643" y="2367"/>
                    <a:pt x="642" y="2368"/>
                  </a:cubicBezTo>
                  <a:lnTo>
                    <a:pt x="642" y="2368"/>
                  </a:lnTo>
                  <a:cubicBezTo>
                    <a:pt x="641" y="2370"/>
                    <a:pt x="640" y="2370"/>
                    <a:pt x="638" y="2369"/>
                  </a:cubicBezTo>
                  <a:cubicBezTo>
                    <a:pt x="637" y="2368"/>
                    <a:pt x="636" y="2366"/>
                    <a:pt x="637" y="2365"/>
                  </a:cubicBezTo>
                  <a:close/>
                  <a:moveTo>
                    <a:pt x="646" y="2356"/>
                  </a:moveTo>
                  <a:lnTo>
                    <a:pt x="646" y="2356"/>
                  </a:lnTo>
                  <a:cubicBezTo>
                    <a:pt x="647" y="2354"/>
                    <a:pt x="649" y="2354"/>
                    <a:pt x="650" y="2355"/>
                  </a:cubicBezTo>
                  <a:cubicBezTo>
                    <a:pt x="652" y="2356"/>
                    <a:pt x="652" y="2358"/>
                    <a:pt x="651" y="2359"/>
                  </a:cubicBezTo>
                  <a:lnTo>
                    <a:pt x="651" y="2359"/>
                  </a:lnTo>
                  <a:cubicBezTo>
                    <a:pt x="650" y="2361"/>
                    <a:pt x="648" y="2361"/>
                    <a:pt x="647" y="2360"/>
                  </a:cubicBezTo>
                  <a:cubicBezTo>
                    <a:pt x="645" y="2359"/>
                    <a:pt x="645" y="2357"/>
                    <a:pt x="646" y="2356"/>
                  </a:cubicBezTo>
                  <a:close/>
                  <a:moveTo>
                    <a:pt x="654" y="2346"/>
                  </a:moveTo>
                  <a:lnTo>
                    <a:pt x="654" y="2346"/>
                  </a:lnTo>
                  <a:cubicBezTo>
                    <a:pt x="655" y="2345"/>
                    <a:pt x="657" y="2344"/>
                    <a:pt x="659" y="2345"/>
                  </a:cubicBezTo>
                  <a:cubicBezTo>
                    <a:pt x="660" y="2346"/>
                    <a:pt x="660" y="2348"/>
                    <a:pt x="659" y="2350"/>
                  </a:cubicBezTo>
                  <a:lnTo>
                    <a:pt x="659" y="2350"/>
                  </a:lnTo>
                  <a:cubicBezTo>
                    <a:pt x="659" y="2351"/>
                    <a:pt x="657" y="2352"/>
                    <a:pt x="655" y="2351"/>
                  </a:cubicBezTo>
                  <a:cubicBezTo>
                    <a:pt x="654" y="2350"/>
                    <a:pt x="653" y="2348"/>
                    <a:pt x="654" y="2346"/>
                  </a:cubicBezTo>
                  <a:close/>
                  <a:moveTo>
                    <a:pt x="662" y="2337"/>
                  </a:moveTo>
                  <a:lnTo>
                    <a:pt x="662" y="2337"/>
                  </a:lnTo>
                  <a:cubicBezTo>
                    <a:pt x="663" y="2335"/>
                    <a:pt x="665" y="2335"/>
                    <a:pt x="667" y="2336"/>
                  </a:cubicBezTo>
                  <a:cubicBezTo>
                    <a:pt x="668" y="2337"/>
                    <a:pt x="669" y="2339"/>
                    <a:pt x="668" y="2340"/>
                  </a:cubicBezTo>
                  <a:lnTo>
                    <a:pt x="668" y="2340"/>
                  </a:lnTo>
                  <a:cubicBezTo>
                    <a:pt x="667" y="2342"/>
                    <a:pt x="665" y="2342"/>
                    <a:pt x="663" y="2341"/>
                  </a:cubicBezTo>
                  <a:cubicBezTo>
                    <a:pt x="662" y="2340"/>
                    <a:pt x="661" y="2338"/>
                    <a:pt x="662" y="2337"/>
                  </a:cubicBezTo>
                  <a:close/>
                  <a:moveTo>
                    <a:pt x="670" y="2328"/>
                  </a:moveTo>
                  <a:lnTo>
                    <a:pt x="670" y="2328"/>
                  </a:lnTo>
                  <a:cubicBezTo>
                    <a:pt x="671" y="2326"/>
                    <a:pt x="672" y="2325"/>
                    <a:pt x="674" y="2326"/>
                  </a:cubicBezTo>
                  <a:cubicBezTo>
                    <a:pt x="676" y="2326"/>
                    <a:pt x="676" y="2328"/>
                    <a:pt x="676" y="2330"/>
                  </a:cubicBezTo>
                  <a:lnTo>
                    <a:pt x="676" y="2330"/>
                  </a:lnTo>
                  <a:cubicBezTo>
                    <a:pt x="675" y="2332"/>
                    <a:pt x="674" y="2332"/>
                    <a:pt x="672" y="2332"/>
                  </a:cubicBezTo>
                  <a:cubicBezTo>
                    <a:pt x="670" y="2331"/>
                    <a:pt x="669" y="2330"/>
                    <a:pt x="670" y="2328"/>
                  </a:cubicBezTo>
                  <a:close/>
                  <a:moveTo>
                    <a:pt x="677" y="2318"/>
                  </a:moveTo>
                  <a:lnTo>
                    <a:pt x="677" y="2318"/>
                  </a:lnTo>
                  <a:cubicBezTo>
                    <a:pt x="678" y="2316"/>
                    <a:pt x="680" y="2315"/>
                    <a:pt x="681" y="2316"/>
                  </a:cubicBezTo>
                  <a:cubicBezTo>
                    <a:pt x="683" y="2316"/>
                    <a:pt x="684" y="2318"/>
                    <a:pt x="683" y="2320"/>
                  </a:cubicBezTo>
                  <a:lnTo>
                    <a:pt x="683" y="2320"/>
                  </a:lnTo>
                  <a:cubicBezTo>
                    <a:pt x="683" y="2321"/>
                    <a:pt x="681" y="2322"/>
                    <a:pt x="679" y="2322"/>
                  </a:cubicBezTo>
                  <a:cubicBezTo>
                    <a:pt x="678" y="2321"/>
                    <a:pt x="677" y="2320"/>
                    <a:pt x="677" y="2318"/>
                  </a:cubicBezTo>
                  <a:close/>
                  <a:moveTo>
                    <a:pt x="685" y="2308"/>
                  </a:moveTo>
                  <a:lnTo>
                    <a:pt x="685" y="2308"/>
                  </a:lnTo>
                  <a:cubicBezTo>
                    <a:pt x="685" y="2306"/>
                    <a:pt x="687" y="2305"/>
                    <a:pt x="689" y="2306"/>
                  </a:cubicBezTo>
                  <a:cubicBezTo>
                    <a:pt x="691" y="2306"/>
                    <a:pt x="691" y="2308"/>
                    <a:pt x="691" y="2310"/>
                  </a:cubicBezTo>
                  <a:lnTo>
                    <a:pt x="691" y="2310"/>
                  </a:lnTo>
                  <a:cubicBezTo>
                    <a:pt x="690" y="2311"/>
                    <a:pt x="689" y="2312"/>
                    <a:pt x="687" y="2312"/>
                  </a:cubicBezTo>
                  <a:cubicBezTo>
                    <a:pt x="685" y="2311"/>
                    <a:pt x="684" y="2309"/>
                    <a:pt x="685" y="2308"/>
                  </a:cubicBezTo>
                  <a:close/>
                  <a:moveTo>
                    <a:pt x="692" y="2298"/>
                  </a:moveTo>
                  <a:lnTo>
                    <a:pt x="692" y="2298"/>
                  </a:lnTo>
                  <a:cubicBezTo>
                    <a:pt x="693" y="2296"/>
                    <a:pt x="695" y="2295"/>
                    <a:pt x="696" y="2296"/>
                  </a:cubicBezTo>
                  <a:cubicBezTo>
                    <a:pt x="698" y="2296"/>
                    <a:pt x="699" y="2298"/>
                    <a:pt x="698" y="2300"/>
                  </a:cubicBezTo>
                  <a:lnTo>
                    <a:pt x="698" y="2300"/>
                  </a:lnTo>
                  <a:cubicBezTo>
                    <a:pt x="698" y="2301"/>
                    <a:pt x="696" y="2302"/>
                    <a:pt x="694" y="2302"/>
                  </a:cubicBezTo>
                  <a:cubicBezTo>
                    <a:pt x="693" y="2301"/>
                    <a:pt x="692" y="2299"/>
                    <a:pt x="692" y="2298"/>
                  </a:cubicBezTo>
                  <a:close/>
                  <a:moveTo>
                    <a:pt x="699" y="2287"/>
                  </a:moveTo>
                  <a:lnTo>
                    <a:pt x="699" y="2287"/>
                  </a:lnTo>
                  <a:cubicBezTo>
                    <a:pt x="700" y="2286"/>
                    <a:pt x="701" y="2285"/>
                    <a:pt x="703" y="2285"/>
                  </a:cubicBezTo>
                  <a:cubicBezTo>
                    <a:pt x="705" y="2286"/>
                    <a:pt x="706" y="2288"/>
                    <a:pt x="705" y="2289"/>
                  </a:cubicBezTo>
                  <a:lnTo>
                    <a:pt x="705" y="2289"/>
                  </a:lnTo>
                  <a:cubicBezTo>
                    <a:pt x="705" y="2291"/>
                    <a:pt x="703" y="2292"/>
                    <a:pt x="701" y="2291"/>
                  </a:cubicBezTo>
                  <a:cubicBezTo>
                    <a:pt x="699" y="2291"/>
                    <a:pt x="699" y="2289"/>
                    <a:pt x="699" y="2287"/>
                  </a:cubicBezTo>
                  <a:close/>
                  <a:moveTo>
                    <a:pt x="706" y="2277"/>
                  </a:moveTo>
                  <a:lnTo>
                    <a:pt x="706" y="2277"/>
                  </a:lnTo>
                  <a:cubicBezTo>
                    <a:pt x="707" y="2275"/>
                    <a:pt x="708" y="2274"/>
                    <a:pt x="710" y="2275"/>
                  </a:cubicBezTo>
                  <a:cubicBezTo>
                    <a:pt x="712" y="2275"/>
                    <a:pt x="713" y="2277"/>
                    <a:pt x="712" y="2279"/>
                  </a:cubicBezTo>
                  <a:lnTo>
                    <a:pt x="712" y="2279"/>
                  </a:lnTo>
                  <a:cubicBezTo>
                    <a:pt x="711" y="2280"/>
                    <a:pt x="710" y="2281"/>
                    <a:pt x="708" y="2281"/>
                  </a:cubicBezTo>
                  <a:cubicBezTo>
                    <a:pt x="706" y="2280"/>
                    <a:pt x="706" y="2278"/>
                    <a:pt x="706" y="2277"/>
                  </a:cubicBezTo>
                  <a:close/>
                  <a:moveTo>
                    <a:pt x="713" y="2266"/>
                  </a:moveTo>
                  <a:lnTo>
                    <a:pt x="713" y="2266"/>
                  </a:lnTo>
                  <a:cubicBezTo>
                    <a:pt x="713" y="2265"/>
                    <a:pt x="715" y="2264"/>
                    <a:pt x="717" y="2264"/>
                  </a:cubicBezTo>
                  <a:cubicBezTo>
                    <a:pt x="718" y="2265"/>
                    <a:pt x="719" y="2267"/>
                    <a:pt x="719" y="2268"/>
                  </a:cubicBezTo>
                  <a:lnTo>
                    <a:pt x="719" y="2268"/>
                  </a:lnTo>
                  <a:cubicBezTo>
                    <a:pt x="718" y="2270"/>
                    <a:pt x="716" y="2271"/>
                    <a:pt x="715" y="2270"/>
                  </a:cubicBezTo>
                  <a:cubicBezTo>
                    <a:pt x="713" y="2270"/>
                    <a:pt x="712" y="2268"/>
                    <a:pt x="713" y="2266"/>
                  </a:cubicBezTo>
                  <a:close/>
                  <a:moveTo>
                    <a:pt x="719" y="2256"/>
                  </a:moveTo>
                  <a:lnTo>
                    <a:pt x="719" y="2256"/>
                  </a:lnTo>
                  <a:cubicBezTo>
                    <a:pt x="720" y="2254"/>
                    <a:pt x="721" y="2253"/>
                    <a:pt x="723" y="2254"/>
                  </a:cubicBezTo>
                  <a:cubicBezTo>
                    <a:pt x="725" y="2254"/>
                    <a:pt x="726" y="2256"/>
                    <a:pt x="725" y="2257"/>
                  </a:cubicBezTo>
                  <a:lnTo>
                    <a:pt x="725" y="2258"/>
                  </a:lnTo>
                  <a:cubicBezTo>
                    <a:pt x="725" y="2259"/>
                    <a:pt x="723" y="2260"/>
                    <a:pt x="721" y="2259"/>
                  </a:cubicBezTo>
                  <a:cubicBezTo>
                    <a:pt x="719" y="2259"/>
                    <a:pt x="719" y="2257"/>
                    <a:pt x="719" y="2256"/>
                  </a:cubicBezTo>
                  <a:close/>
                  <a:moveTo>
                    <a:pt x="726" y="2245"/>
                  </a:moveTo>
                  <a:lnTo>
                    <a:pt x="726" y="2245"/>
                  </a:lnTo>
                  <a:cubicBezTo>
                    <a:pt x="726" y="2243"/>
                    <a:pt x="728" y="2242"/>
                    <a:pt x="729" y="2243"/>
                  </a:cubicBezTo>
                  <a:cubicBezTo>
                    <a:pt x="731" y="2243"/>
                    <a:pt x="732" y="2245"/>
                    <a:pt x="731" y="2247"/>
                  </a:cubicBezTo>
                  <a:lnTo>
                    <a:pt x="731" y="2247"/>
                  </a:lnTo>
                  <a:cubicBezTo>
                    <a:pt x="731" y="2248"/>
                    <a:pt x="729" y="2249"/>
                    <a:pt x="728" y="2249"/>
                  </a:cubicBezTo>
                  <a:cubicBezTo>
                    <a:pt x="726" y="2248"/>
                    <a:pt x="725" y="2246"/>
                    <a:pt x="726" y="2245"/>
                  </a:cubicBezTo>
                  <a:close/>
                  <a:moveTo>
                    <a:pt x="732" y="2234"/>
                  </a:moveTo>
                  <a:lnTo>
                    <a:pt x="732" y="2234"/>
                  </a:lnTo>
                  <a:cubicBezTo>
                    <a:pt x="732" y="2232"/>
                    <a:pt x="734" y="2231"/>
                    <a:pt x="736" y="2232"/>
                  </a:cubicBezTo>
                  <a:cubicBezTo>
                    <a:pt x="737" y="2232"/>
                    <a:pt x="738" y="2234"/>
                    <a:pt x="738" y="2236"/>
                  </a:cubicBezTo>
                  <a:lnTo>
                    <a:pt x="738" y="2236"/>
                  </a:lnTo>
                  <a:cubicBezTo>
                    <a:pt x="737" y="2238"/>
                    <a:pt x="735" y="2238"/>
                    <a:pt x="734" y="2238"/>
                  </a:cubicBezTo>
                  <a:cubicBezTo>
                    <a:pt x="732" y="2237"/>
                    <a:pt x="731" y="2236"/>
                    <a:pt x="732" y="2234"/>
                  </a:cubicBezTo>
                  <a:close/>
                  <a:moveTo>
                    <a:pt x="738" y="2223"/>
                  </a:moveTo>
                  <a:lnTo>
                    <a:pt x="738" y="2223"/>
                  </a:lnTo>
                  <a:cubicBezTo>
                    <a:pt x="738" y="2221"/>
                    <a:pt x="740" y="2220"/>
                    <a:pt x="742" y="2221"/>
                  </a:cubicBezTo>
                  <a:cubicBezTo>
                    <a:pt x="743" y="2221"/>
                    <a:pt x="744" y="2223"/>
                    <a:pt x="744" y="2225"/>
                  </a:cubicBezTo>
                  <a:lnTo>
                    <a:pt x="744" y="2225"/>
                  </a:lnTo>
                  <a:cubicBezTo>
                    <a:pt x="743" y="2226"/>
                    <a:pt x="741" y="2227"/>
                    <a:pt x="740" y="2227"/>
                  </a:cubicBezTo>
                  <a:cubicBezTo>
                    <a:pt x="738" y="2226"/>
                    <a:pt x="737" y="2225"/>
                    <a:pt x="738" y="2223"/>
                  </a:cubicBezTo>
                  <a:close/>
                  <a:moveTo>
                    <a:pt x="743" y="2212"/>
                  </a:moveTo>
                  <a:lnTo>
                    <a:pt x="743" y="2212"/>
                  </a:lnTo>
                  <a:cubicBezTo>
                    <a:pt x="744" y="2210"/>
                    <a:pt x="746" y="2209"/>
                    <a:pt x="747" y="2210"/>
                  </a:cubicBezTo>
                  <a:cubicBezTo>
                    <a:pt x="749" y="2210"/>
                    <a:pt x="750" y="2212"/>
                    <a:pt x="749" y="2214"/>
                  </a:cubicBezTo>
                  <a:lnTo>
                    <a:pt x="749" y="2214"/>
                  </a:lnTo>
                  <a:cubicBezTo>
                    <a:pt x="749" y="2215"/>
                    <a:pt x="747" y="2216"/>
                    <a:pt x="745" y="2216"/>
                  </a:cubicBezTo>
                  <a:cubicBezTo>
                    <a:pt x="744" y="2215"/>
                    <a:pt x="743" y="2213"/>
                    <a:pt x="743" y="2212"/>
                  </a:cubicBezTo>
                  <a:close/>
                  <a:moveTo>
                    <a:pt x="749" y="2201"/>
                  </a:moveTo>
                  <a:lnTo>
                    <a:pt x="749" y="2201"/>
                  </a:lnTo>
                  <a:cubicBezTo>
                    <a:pt x="750" y="2199"/>
                    <a:pt x="752" y="2198"/>
                    <a:pt x="753" y="2199"/>
                  </a:cubicBezTo>
                  <a:cubicBezTo>
                    <a:pt x="755" y="2199"/>
                    <a:pt x="756" y="2201"/>
                    <a:pt x="755" y="2203"/>
                  </a:cubicBezTo>
                  <a:lnTo>
                    <a:pt x="755" y="2203"/>
                  </a:lnTo>
                  <a:cubicBezTo>
                    <a:pt x="755" y="2204"/>
                    <a:pt x="753" y="2205"/>
                    <a:pt x="751" y="2205"/>
                  </a:cubicBezTo>
                  <a:cubicBezTo>
                    <a:pt x="750" y="2204"/>
                    <a:pt x="749" y="2202"/>
                    <a:pt x="749" y="2201"/>
                  </a:cubicBezTo>
                  <a:close/>
                  <a:moveTo>
                    <a:pt x="755" y="2189"/>
                  </a:moveTo>
                  <a:lnTo>
                    <a:pt x="755" y="2189"/>
                  </a:lnTo>
                  <a:cubicBezTo>
                    <a:pt x="755" y="2188"/>
                    <a:pt x="757" y="2187"/>
                    <a:pt x="759" y="2187"/>
                  </a:cubicBezTo>
                  <a:cubicBezTo>
                    <a:pt x="760" y="2188"/>
                    <a:pt x="761" y="2190"/>
                    <a:pt x="761" y="2191"/>
                  </a:cubicBezTo>
                  <a:lnTo>
                    <a:pt x="761" y="2191"/>
                  </a:lnTo>
                  <a:cubicBezTo>
                    <a:pt x="760" y="2193"/>
                    <a:pt x="758" y="2194"/>
                    <a:pt x="757" y="2193"/>
                  </a:cubicBezTo>
                  <a:cubicBezTo>
                    <a:pt x="755" y="2193"/>
                    <a:pt x="754" y="2191"/>
                    <a:pt x="755" y="2189"/>
                  </a:cubicBezTo>
                  <a:close/>
                  <a:moveTo>
                    <a:pt x="760" y="2178"/>
                  </a:moveTo>
                  <a:lnTo>
                    <a:pt x="760" y="2178"/>
                  </a:lnTo>
                  <a:cubicBezTo>
                    <a:pt x="761" y="2177"/>
                    <a:pt x="762" y="2176"/>
                    <a:pt x="764" y="2176"/>
                  </a:cubicBezTo>
                  <a:cubicBezTo>
                    <a:pt x="766" y="2177"/>
                    <a:pt x="767" y="2179"/>
                    <a:pt x="766" y="2180"/>
                  </a:cubicBezTo>
                  <a:lnTo>
                    <a:pt x="766" y="2180"/>
                  </a:lnTo>
                  <a:cubicBezTo>
                    <a:pt x="766" y="2182"/>
                    <a:pt x="764" y="2183"/>
                    <a:pt x="762" y="2182"/>
                  </a:cubicBezTo>
                  <a:cubicBezTo>
                    <a:pt x="760" y="2182"/>
                    <a:pt x="760" y="2180"/>
                    <a:pt x="760" y="2178"/>
                  </a:cubicBezTo>
                  <a:close/>
                  <a:moveTo>
                    <a:pt x="766" y="2167"/>
                  </a:moveTo>
                  <a:lnTo>
                    <a:pt x="766" y="2167"/>
                  </a:lnTo>
                  <a:cubicBezTo>
                    <a:pt x="766" y="2165"/>
                    <a:pt x="768" y="2164"/>
                    <a:pt x="769" y="2165"/>
                  </a:cubicBezTo>
                  <a:cubicBezTo>
                    <a:pt x="771" y="2165"/>
                    <a:pt x="772" y="2167"/>
                    <a:pt x="771" y="2169"/>
                  </a:cubicBezTo>
                  <a:lnTo>
                    <a:pt x="771" y="2169"/>
                  </a:lnTo>
                  <a:cubicBezTo>
                    <a:pt x="771" y="2171"/>
                    <a:pt x="769" y="2171"/>
                    <a:pt x="767" y="2171"/>
                  </a:cubicBezTo>
                  <a:cubicBezTo>
                    <a:pt x="766" y="2170"/>
                    <a:pt x="765" y="2169"/>
                    <a:pt x="766" y="2167"/>
                  </a:cubicBezTo>
                  <a:close/>
                  <a:moveTo>
                    <a:pt x="771" y="2155"/>
                  </a:moveTo>
                  <a:lnTo>
                    <a:pt x="771" y="2155"/>
                  </a:lnTo>
                  <a:cubicBezTo>
                    <a:pt x="771" y="2154"/>
                    <a:pt x="773" y="2153"/>
                    <a:pt x="775" y="2154"/>
                  </a:cubicBezTo>
                  <a:cubicBezTo>
                    <a:pt x="776" y="2154"/>
                    <a:pt x="777" y="2156"/>
                    <a:pt x="776" y="2157"/>
                  </a:cubicBezTo>
                  <a:lnTo>
                    <a:pt x="776" y="2157"/>
                  </a:lnTo>
                  <a:cubicBezTo>
                    <a:pt x="776" y="2159"/>
                    <a:pt x="774" y="2160"/>
                    <a:pt x="773" y="2159"/>
                  </a:cubicBezTo>
                  <a:cubicBezTo>
                    <a:pt x="771" y="2159"/>
                    <a:pt x="770" y="2157"/>
                    <a:pt x="771" y="2155"/>
                  </a:cubicBezTo>
                  <a:close/>
                  <a:moveTo>
                    <a:pt x="776" y="2144"/>
                  </a:moveTo>
                  <a:lnTo>
                    <a:pt x="776" y="2144"/>
                  </a:lnTo>
                  <a:cubicBezTo>
                    <a:pt x="776" y="2142"/>
                    <a:pt x="778" y="2142"/>
                    <a:pt x="780" y="2142"/>
                  </a:cubicBezTo>
                  <a:cubicBezTo>
                    <a:pt x="781" y="2143"/>
                    <a:pt x="782" y="2144"/>
                    <a:pt x="782" y="2146"/>
                  </a:cubicBezTo>
                  <a:lnTo>
                    <a:pt x="782" y="2146"/>
                  </a:lnTo>
                  <a:cubicBezTo>
                    <a:pt x="781" y="2148"/>
                    <a:pt x="779" y="2149"/>
                    <a:pt x="778" y="2148"/>
                  </a:cubicBezTo>
                  <a:cubicBezTo>
                    <a:pt x="776" y="2147"/>
                    <a:pt x="775" y="2146"/>
                    <a:pt x="776" y="2144"/>
                  </a:cubicBezTo>
                  <a:close/>
                  <a:moveTo>
                    <a:pt x="781" y="2133"/>
                  </a:moveTo>
                  <a:lnTo>
                    <a:pt x="781" y="2133"/>
                  </a:lnTo>
                  <a:cubicBezTo>
                    <a:pt x="781" y="2131"/>
                    <a:pt x="783" y="2130"/>
                    <a:pt x="785" y="2131"/>
                  </a:cubicBezTo>
                  <a:cubicBezTo>
                    <a:pt x="786" y="2131"/>
                    <a:pt x="787" y="2133"/>
                    <a:pt x="787" y="2135"/>
                  </a:cubicBezTo>
                  <a:lnTo>
                    <a:pt x="787" y="2135"/>
                  </a:lnTo>
                  <a:cubicBezTo>
                    <a:pt x="786" y="2136"/>
                    <a:pt x="784" y="2137"/>
                    <a:pt x="783" y="2137"/>
                  </a:cubicBezTo>
                  <a:cubicBezTo>
                    <a:pt x="781" y="2136"/>
                    <a:pt x="780" y="2134"/>
                    <a:pt x="781" y="2133"/>
                  </a:cubicBezTo>
                  <a:close/>
                  <a:moveTo>
                    <a:pt x="785" y="2121"/>
                  </a:moveTo>
                  <a:lnTo>
                    <a:pt x="785" y="2121"/>
                  </a:lnTo>
                  <a:cubicBezTo>
                    <a:pt x="786" y="2119"/>
                    <a:pt x="788" y="2118"/>
                    <a:pt x="789" y="2119"/>
                  </a:cubicBezTo>
                  <a:cubicBezTo>
                    <a:pt x="791" y="2120"/>
                    <a:pt x="792" y="2121"/>
                    <a:pt x="791" y="2123"/>
                  </a:cubicBezTo>
                  <a:lnTo>
                    <a:pt x="791" y="2123"/>
                  </a:lnTo>
                  <a:cubicBezTo>
                    <a:pt x="791" y="2125"/>
                    <a:pt x="789" y="2126"/>
                    <a:pt x="787" y="2125"/>
                  </a:cubicBezTo>
                  <a:cubicBezTo>
                    <a:pt x="786" y="2124"/>
                    <a:pt x="785" y="2123"/>
                    <a:pt x="785" y="2121"/>
                  </a:cubicBezTo>
                  <a:close/>
                  <a:moveTo>
                    <a:pt x="790" y="2109"/>
                  </a:moveTo>
                  <a:lnTo>
                    <a:pt x="790" y="2109"/>
                  </a:lnTo>
                  <a:cubicBezTo>
                    <a:pt x="791" y="2108"/>
                    <a:pt x="792" y="2107"/>
                    <a:pt x="794" y="2107"/>
                  </a:cubicBezTo>
                  <a:cubicBezTo>
                    <a:pt x="796" y="2108"/>
                    <a:pt x="796" y="2110"/>
                    <a:pt x="796" y="2111"/>
                  </a:cubicBezTo>
                  <a:lnTo>
                    <a:pt x="796" y="2111"/>
                  </a:lnTo>
                  <a:cubicBezTo>
                    <a:pt x="795" y="2113"/>
                    <a:pt x="794" y="2114"/>
                    <a:pt x="792" y="2113"/>
                  </a:cubicBezTo>
                  <a:cubicBezTo>
                    <a:pt x="790" y="2113"/>
                    <a:pt x="789" y="2111"/>
                    <a:pt x="790" y="2109"/>
                  </a:cubicBezTo>
                  <a:close/>
                  <a:moveTo>
                    <a:pt x="795" y="2098"/>
                  </a:moveTo>
                  <a:lnTo>
                    <a:pt x="795" y="2098"/>
                  </a:lnTo>
                  <a:cubicBezTo>
                    <a:pt x="795" y="2096"/>
                    <a:pt x="797" y="2095"/>
                    <a:pt x="799" y="2096"/>
                  </a:cubicBezTo>
                  <a:cubicBezTo>
                    <a:pt x="800" y="2096"/>
                    <a:pt x="801" y="2098"/>
                    <a:pt x="801" y="2100"/>
                  </a:cubicBezTo>
                  <a:lnTo>
                    <a:pt x="801" y="2100"/>
                  </a:lnTo>
                  <a:cubicBezTo>
                    <a:pt x="800" y="2101"/>
                    <a:pt x="798" y="2102"/>
                    <a:pt x="797" y="2102"/>
                  </a:cubicBezTo>
                  <a:cubicBezTo>
                    <a:pt x="795" y="2101"/>
                    <a:pt x="794" y="2099"/>
                    <a:pt x="795" y="2098"/>
                  </a:cubicBezTo>
                  <a:close/>
                  <a:moveTo>
                    <a:pt x="799" y="2086"/>
                  </a:moveTo>
                  <a:lnTo>
                    <a:pt x="799" y="2086"/>
                  </a:lnTo>
                  <a:cubicBezTo>
                    <a:pt x="799" y="2085"/>
                    <a:pt x="801" y="2084"/>
                    <a:pt x="803" y="2084"/>
                  </a:cubicBezTo>
                  <a:cubicBezTo>
                    <a:pt x="805" y="2084"/>
                    <a:pt x="806" y="2086"/>
                    <a:pt x="805" y="2088"/>
                  </a:cubicBezTo>
                  <a:lnTo>
                    <a:pt x="805" y="2088"/>
                  </a:lnTo>
                  <a:cubicBezTo>
                    <a:pt x="805" y="2090"/>
                    <a:pt x="803" y="2091"/>
                    <a:pt x="801" y="2090"/>
                  </a:cubicBezTo>
                  <a:cubicBezTo>
                    <a:pt x="800" y="2090"/>
                    <a:pt x="799" y="2088"/>
                    <a:pt x="799" y="2086"/>
                  </a:cubicBezTo>
                  <a:close/>
                  <a:moveTo>
                    <a:pt x="803" y="2075"/>
                  </a:moveTo>
                  <a:lnTo>
                    <a:pt x="803" y="2075"/>
                  </a:lnTo>
                  <a:cubicBezTo>
                    <a:pt x="804" y="2073"/>
                    <a:pt x="805" y="2072"/>
                    <a:pt x="807" y="2072"/>
                  </a:cubicBezTo>
                  <a:cubicBezTo>
                    <a:pt x="809" y="2073"/>
                    <a:pt x="810" y="2074"/>
                    <a:pt x="809" y="2076"/>
                  </a:cubicBezTo>
                  <a:lnTo>
                    <a:pt x="809" y="2076"/>
                  </a:lnTo>
                  <a:cubicBezTo>
                    <a:pt x="809" y="2078"/>
                    <a:pt x="807" y="2079"/>
                    <a:pt x="806" y="2078"/>
                  </a:cubicBezTo>
                  <a:cubicBezTo>
                    <a:pt x="804" y="2078"/>
                    <a:pt x="803" y="2076"/>
                    <a:pt x="803" y="2075"/>
                  </a:cubicBezTo>
                  <a:close/>
                  <a:moveTo>
                    <a:pt x="808" y="2063"/>
                  </a:moveTo>
                  <a:lnTo>
                    <a:pt x="808" y="2063"/>
                  </a:lnTo>
                  <a:cubicBezTo>
                    <a:pt x="808" y="2061"/>
                    <a:pt x="810" y="2060"/>
                    <a:pt x="811" y="2061"/>
                  </a:cubicBezTo>
                  <a:cubicBezTo>
                    <a:pt x="813" y="2061"/>
                    <a:pt x="814" y="2063"/>
                    <a:pt x="814" y="2064"/>
                  </a:cubicBezTo>
                  <a:lnTo>
                    <a:pt x="814" y="2064"/>
                  </a:lnTo>
                  <a:cubicBezTo>
                    <a:pt x="813" y="2066"/>
                    <a:pt x="812" y="2067"/>
                    <a:pt x="810" y="2067"/>
                  </a:cubicBezTo>
                  <a:cubicBezTo>
                    <a:pt x="808" y="2066"/>
                    <a:pt x="807" y="2065"/>
                    <a:pt x="808" y="2063"/>
                  </a:cubicBezTo>
                  <a:close/>
                  <a:moveTo>
                    <a:pt x="812" y="2051"/>
                  </a:moveTo>
                  <a:lnTo>
                    <a:pt x="812" y="2051"/>
                  </a:lnTo>
                  <a:cubicBezTo>
                    <a:pt x="812" y="2049"/>
                    <a:pt x="814" y="2048"/>
                    <a:pt x="816" y="2049"/>
                  </a:cubicBezTo>
                  <a:cubicBezTo>
                    <a:pt x="817" y="2049"/>
                    <a:pt x="818" y="2051"/>
                    <a:pt x="818" y="2053"/>
                  </a:cubicBezTo>
                  <a:lnTo>
                    <a:pt x="818" y="2053"/>
                  </a:lnTo>
                  <a:cubicBezTo>
                    <a:pt x="818" y="2054"/>
                    <a:pt x="816" y="2055"/>
                    <a:pt x="814" y="2055"/>
                  </a:cubicBezTo>
                  <a:cubicBezTo>
                    <a:pt x="812" y="2054"/>
                    <a:pt x="811" y="2053"/>
                    <a:pt x="812" y="2051"/>
                  </a:cubicBezTo>
                  <a:close/>
                  <a:moveTo>
                    <a:pt x="816" y="2039"/>
                  </a:moveTo>
                  <a:lnTo>
                    <a:pt x="816" y="2039"/>
                  </a:lnTo>
                  <a:cubicBezTo>
                    <a:pt x="816" y="2038"/>
                    <a:pt x="818" y="2037"/>
                    <a:pt x="820" y="2037"/>
                  </a:cubicBezTo>
                  <a:cubicBezTo>
                    <a:pt x="821" y="2037"/>
                    <a:pt x="822" y="2039"/>
                    <a:pt x="822" y="2041"/>
                  </a:cubicBezTo>
                  <a:lnTo>
                    <a:pt x="822" y="2041"/>
                  </a:lnTo>
                  <a:cubicBezTo>
                    <a:pt x="822" y="2042"/>
                    <a:pt x="820" y="2043"/>
                    <a:pt x="818" y="2043"/>
                  </a:cubicBezTo>
                  <a:cubicBezTo>
                    <a:pt x="816" y="2043"/>
                    <a:pt x="815" y="2041"/>
                    <a:pt x="816" y="2039"/>
                  </a:cubicBezTo>
                  <a:close/>
                  <a:moveTo>
                    <a:pt x="820" y="2027"/>
                  </a:moveTo>
                  <a:lnTo>
                    <a:pt x="820" y="2027"/>
                  </a:lnTo>
                  <a:cubicBezTo>
                    <a:pt x="820" y="2026"/>
                    <a:pt x="822" y="2025"/>
                    <a:pt x="824" y="2025"/>
                  </a:cubicBezTo>
                  <a:cubicBezTo>
                    <a:pt x="825" y="2026"/>
                    <a:pt x="826" y="2027"/>
                    <a:pt x="826" y="2029"/>
                  </a:cubicBezTo>
                  <a:lnTo>
                    <a:pt x="826" y="2029"/>
                  </a:lnTo>
                  <a:cubicBezTo>
                    <a:pt x="825" y="2031"/>
                    <a:pt x="824" y="2032"/>
                    <a:pt x="822" y="2031"/>
                  </a:cubicBezTo>
                  <a:cubicBezTo>
                    <a:pt x="820" y="2031"/>
                    <a:pt x="819" y="2029"/>
                    <a:pt x="820" y="2027"/>
                  </a:cubicBezTo>
                  <a:close/>
                  <a:moveTo>
                    <a:pt x="824" y="2015"/>
                  </a:moveTo>
                  <a:lnTo>
                    <a:pt x="824" y="2015"/>
                  </a:lnTo>
                  <a:cubicBezTo>
                    <a:pt x="824" y="2014"/>
                    <a:pt x="826" y="2013"/>
                    <a:pt x="828" y="2013"/>
                  </a:cubicBezTo>
                  <a:cubicBezTo>
                    <a:pt x="829" y="2014"/>
                    <a:pt x="830" y="2015"/>
                    <a:pt x="830" y="2017"/>
                  </a:cubicBezTo>
                  <a:lnTo>
                    <a:pt x="830" y="2017"/>
                  </a:lnTo>
                  <a:cubicBezTo>
                    <a:pt x="829" y="2019"/>
                    <a:pt x="828" y="2020"/>
                    <a:pt x="826" y="2019"/>
                  </a:cubicBezTo>
                  <a:cubicBezTo>
                    <a:pt x="824" y="2019"/>
                    <a:pt x="823" y="2017"/>
                    <a:pt x="824" y="2015"/>
                  </a:cubicBezTo>
                  <a:close/>
                  <a:moveTo>
                    <a:pt x="828" y="2004"/>
                  </a:moveTo>
                  <a:lnTo>
                    <a:pt x="828" y="2004"/>
                  </a:lnTo>
                  <a:cubicBezTo>
                    <a:pt x="828" y="2003"/>
                    <a:pt x="829" y="2001"/>
                    <a:pt x="831" y="2001"/>
                  </a:cubicBezTo>
                  <a:cubicBezTo>
                    <a:pt x="832" y="2001"/>
                    <a:pt x="834" y="2003"/>
                    <a:pt x="834" y="2004"/>
                  </a:cubicBezTo>
                  <a:lnTo>
                    <a:pt x="834" y="2004"/>
                  </a:lnTo>
                  <a:cubicBezTo>
                    <a:pt x="834" y="2006"/>
                    <a:pt x="832" y="2008"/>
                    <a:pt x="831" y="2008"/>
                  </a:cubicBezTo>
                  <a:cubicBezTo>
                    <a:pt x="829" y="2008"/>
                    <a:pt x="828" y="2006"/>
                    <a:pt x="828" y="2004"/>
                  </a:cubicBezTo>
                  <a:close/>
                  <a:moveTo>
                    <a:pt x="831" y="1992"/>
                  </a:moveTo>
                  <a:lnTo>
                    <a:pt x="831" y="1992"/>
                  </a:lnTo>
                  <a:cubicBezTo>
                    <a:pt x="831" y="1991"/>
                    <a:pt x="833" y="1989"/>
                    <a:pt x="834" y="1989"/>
                  </a:cubicBezTo>
                  <a:cubicBezTo>
                    <a:pt x="836" y="1989"/>
                    <a:pt x="837" y="1991"/>
                    <a:pt x="837" y="1992"/>
                  </a:cubicBezTo>
                  <a:lnTo>
                    <a:pt x="837" y="1992"/>
                  </a:lnTo>
                  <a:cubicBezTo>
                    <a:pt x="837" y="1994"/>
                    <a:pt x="836" y="1996"/>
                    <a:pt x="834" y="1996"/>
                  </a:cubicBezTo>
                  <a:cubicBezTo>
                    <a:pt x="833" y="1996"/>
                    <a:pt x="831" y="1994"/>
                    <a:pt x="831" y="1992"/>
                  </a:cubicBezTo>
                  <a:close/>
                  <a:moveTo>
                    <a:pt x="835" y="1980"/>
                  </a:moveTo>
                  <a:lnTo>
                    <a:pt x="835" y="1980"/>
                  </a:lnTo>
                  <a:cubicBezTo>
                    <a:pt x="835" y="1979"/>
                    <a:pt x="836" y="1977"/>
                    <a:pt x="838" y="1977"/>
                  </a:cubicBezTo>
                  <a:cubicBezTo>
                    <a:pt x="840" y="1977"/>
                    <a:pt x="841" y="1979"/>
                    <a:pt x="841" y="1980"/>
                  </a:cubicBezTo>
                  <a:lnTo>
                    <a:pt x="841" y="1980"/>
                  </a:lnTo>
                  <a:cubicBezTo>
                    <a:pt x="841" y="1982"/>
                    <a:pt x="840" y="1984"/>
                    <a:pt x="838" y="1984"/>
                  </a:cubicBezTo>
                  <a:cubicBezTo>
                    <a:pt x="836" y="1984"/>
                    <a:pt x="835" y="1982"/>
                    <a:pt x="835" y="1980"/>
                  </a:cubicBezTo>
                  <a:close/>
                  <a:moveTo>
                    <a:pt x="838" y="1968"/>
                  </a:moveTo>
                  <a:lnTo>
                    <a:pt x="838" y="1968"/>
                  </a:lnTo>
                  <a:cubicBezTo>
                    <a:pt x="838" y="1967"/>
                    <a:pt x="840" y="1965"/>
                    <a:pt x="841" y="1965"/>
                  </a:cubicBezTo>
                  <a:cubicBezTo>
                    <a:pt x="843" y="1965"/>
                    <a:pt x="845" y="1967"/>
                    <a:pt x="845" y="1968"/>
                  </a:cubicBezTo>
                  <a:lnTo>
                    <a:pt x="845" y="1968"/>
                  </a:lnTo>
                  <a:cubicBezTo>
                    <a:pt x="845" y="1970"/>
                    <a:pt x="843" y="1972"/>
                    <a:pt x="841" y="1972"/>
                  </a:cubicBezTo>
                  <a:cubicBezTo>
                    <a:pt x="840" y="1972"/>
                    <a:pt x="838" y="1970"/>
                    <a:pt x="838" y="1968"/>
                  </a:cubicBezTo>
                  <a:close/>
                  <a:moveTo>
                    <a:pt x="842" y="1956"/>
                  </a:moveTo>
                  <a:lnTo>
                    <a:pt x="842" y="1956"/>
                  </a:lnTo>
                  <a:cubicBezTo>
                    <a:pt x="842" y="1955"/>
                    <a:pt x="843" y="1953"/>
                    <a:pt x="845" y="1953"/>
                  </a:cubicBezTo>
                  <a:cubicBezTo>
                    <a:pt x="847" y="1953"/>
                    <a:pt x="848" y="1955"/>
                    <a:pt x="848" y="1956"/>
                  </a:cubicBezTo>
                  <a:lnTo>
                    <a:pt x="848" y="1956"/>
                  </a:lnTo>
                  <a:cubicBezTo>
                    <a:pt x="848" y="1958"/>
                    <a:pt x="847" y="1960"/>
                    <a:pt x="845" y="1960"/>
                  </a:cubicBezTo>
                  <a:cubicBezTo>
                    <a:pt x="843" y="1960"/>
                    <a:pt x="842" y="1958"/>
                    <a:pt x="842" y="1956"/>
                  </a:cubicBezTo>
                  <a:close/>
                  <a:moveTo>
                    <a:pt x="845" y="1944"/>
                  </a:moveTo>
                  <a:lnTo>
                    <a:pt x="845" y="1944"/>
                  </a:lnTo>
                  <a:cubicBezTo>
                    <a:pt x="845" y="1943"/>
                    <a:pt x="847" y="1941"/>
                    <a:pt x="848" y="1941"/>
                  </a:cubicBezTo>
                  <a:cubicBezTo>
                    <a:pt x="850" y="1941"/>
                    <a:pt x="851" y="1943"/>
                    <a:pt x="851" y="1944"/>
                  </a:cubicBezTo>
                  <a:lnTo>
                    <a:pt x="851" y="1944"/>
                  </a:lnTo>
                  <a:cubicBezTo>
                    <a:pt x="851" y="1946"/>
                    <a:pt x="850" y="1948"/>
                    <a:pt x="848" y="1948"/>
                  </a:cubicBezTo>
                  <a:cubicBezTo>
                    <a:pt x="847" y="1948"/>
                    <a:pt x="845" y="1946"/>
                    <a:pt x="845" y="1944"/>
                  </a:cubicBezTo>
                  <a:close/>
                  <a:moveTo>
                    <a:pt x="848" y="1932"/>
                  </a:moveTo>
                  <a:lnTo>
                    <a:pt x="848" y="1932"/>
                  </a:lnTo>
                  <a:cubicBezTo>
                    <a:pt x="848" y="1931"/>
                    <a:pt x="850" y="1929"/>
                    <a:pt x="852" y="1929"/>
                  </a:cubicBezTo>
                  <a:cubicBezTo>
                    <a:pt x="853" y="1929"/>
                    <a:pt x="855" y="1931"/>
                    <a:pt x="855" y="1932"/>
                  </a:cubicBezTo>
                  <a:lnTo>
                    <a:pt x="855" y="1932"/>
                  </a:lnTo>
                  <a:cubicBezTo>
                    <a:pt x="855" y="1934"/>
                    <a:pt x="853" y="1935"/>
                    <a:pt x="852" y="1935"/>
                  </a:cubicBezTo>
                  <a:cubicBezTo>
                    <a:pt x="850" y="1935"/>
                    <a:pt x="848" y="1934"/>
                    <a:pt x="848" y="1932"/>
                  </a:cubicBezTo>
                  <a:close/>
                  <a:moveTo>
                    <a:pt x="852" y="1920"/>
                  </a:moveTo>
                  <a:lnTo>
                    <a:pt x="852" y="1920"/>
                  </a:lnTo>
                  <a:cubicBezTo>
                    <a:pt x="852" y="1919"/>
                    <a:pt x="853" y="1917"/>
                    <a:pt x="855" y="1917"/>
                  </a:cubicBezTo>
                  <a:cubicBezTo>
                    <a:pt x="857" y="1917"/>
                    <a:pt x="858" y="1919"/>
                    <a:pt x="858" y="1920"/>
                  </a:cubicBezTo>
                  <a:lnTo>
                    <a:pt x="858" y="1920"/>
                  </a:lnTo>
                  <a:cubicBezTo>
                    <a:pt x="858" y="1922"/>
                    <a:pt x="857" y="1923"/>
                    <a:pt x="855" y="1923"/>
                  </a:cubicBezTo>
                  <a:cubicBezTo>
                    <a:pt x="853" y="1923"/>
                    <a:pt x="852" y="1922"/>
                    <a:pt x="852" y="1920"/>
                  </a:cubicBezTo>
                  <a:close/>
                  <a:moveTo>
                    <a:pt x="855" y="1908"/>
                  </a:moveTo>
                  <a:lnTo>
                    <a:pt x="855" y="1908"/>
                  </a:lnTo>
                  <a:cubicBezTo>
                    <a:pt x="855" y="1906"/>
                    <a:pt x="856" y="1905"/>
                    <a:pt x="858" y="1905"/>
                  </a:cubicBezTo>
                  <a:cubicBezTo>
                    <a:pt x="860" y="1905"/>
                    <a:pt x="861" y="1906"/>
                    <a:pt x="861" y="1908"/>
                  </a:cubicBezTo>
                  <a:lnTo>
                    <a:pt x="861" y="1908"/>
                  </a:lnTo>
                  <a:cubicBezTo>
                    <a:pt x="861" y="1910"/>
                    <a:pt x="860" y="1911"/>
                    <a:pt x="858" y="1911"/>
                  </a:cubicBezTo>
                  <a:cubicBezTo>
                    <a:pt x="856" y="1911"/>
                    <a:pt x="855" y="1910"/>
                    <a:pt x="855" y="1908"/>
                  </a:cubicBezTo>
                  <a:close/>
                  <a:moveTo>
                    <a:pt x="858" y="1896"/>
                  </a:moveTo>
                  <a:lnTo>
                    <a:pt x="858" y="1896"/>
                  </a:lnTo>
                  <a:cubicBezTo>
                    <a:pt x="858" y="1894"/>
                    <a:pt x="859" y="1893"/>
                    <a:pt x="861" y="1893"/>
                  </a:cubicBezTo>
                  <a:cubicBezTo>
                    <a:pt x="863" y="1893"/>
                    <a:pt x="864" y="1894"/>
                    <a:pt x="864" y="1896"/>
                  </a:cubicBezTo>
                  <a:lnTo>
                    <a:pt x="864" y="1896"/>
                  </a:lnTo>
                  <a:cubicBezTo>
                    <a:pt x="864" y="1898"/>
                    <a:pt x="863" y="1899"/>
                    <a:pt x="861" y="1899"/>
                  </a:cubicBezTo>
                  <a:cubicBezTo>
                    <a:pt x="859" y="1899"/>
                    <a:pt x="858" y="1898"/>
                    <a:pt x="858" y="1896"/>
                  </a:cubicBezTo>
                  <a:close/>
                  <a:moveTo>
                    <a:pt x="861" y="1884"/>
                  </a:moveTo>
                  <a:lnTo>
                    <a:pt x="861" y="1884"/>
                  </a:lnTo>
                  <a:cubicBezTo>
                    <a:pt x="861" y="1882"/>
                    <a:pt x="862" y="1881"/>
                    <a:pt x="864" y="1881"/>
                  </a:cubicBezTo>
                  <a:cubicBezTo>
                    <a:pt x="866" y="1881"/>
                    <a:pt x="867" y="1882"/>
                    <a:pt x="867" y="1884"/>
                  </a:cubicBezTo>
                  <a:lnTo>
                    <a:pt x="867" y="1884"/>
                  </a:lnTo>
                  <a:cubicBezTo>
                    <a:pt x="867" y="1886"/>
                    <a:pt x="866" y="1887"/>
                    <a:pt x="864" y="1887"/>
                  </a:cubicBezTo>
                  <a:cubicBezTo>
                    <a:pt x="862" y="1887"/>
                    <a:pt x="861" y="1886"/>
                    <a:pt x="861" y="1884"/>
                  </a:cubicBezTo>
                  <a:close/>
                  <a:moveTo>
                    <a:pt x="864" y="1872"/>
                  </a:moveTo>
                  <a:lnTo>
                    <a:pt x="864" y="1872"/>
                  </a:lnTo>
                  <a:cubicBezTo>
                    <a:pt x="864" y="1870"/>
                    <a:pt x="865" y="1869"/>
                    <a:pt x="867" y="1869"/>
                  </a:cubicBezTo>
                  <a:cubicBezTo>
                    <a:pt x="869" y="1869"/>
                    <a:pt x="870" y="1870"/>
                    <a:pt x="870" y="1872"/>
                  </a:cubicBezTo>
                  <a:lnTo>
                    <a:pt x="870" y="1872"/>
                  </a:lnTo>
                  <a:cubicBezTo>
                    <a:pt x="870" y="1873"/>
                    <a:pt x="869" y="1875"/>
                    <a:pt x="867" y="1875"/>
                  </a:cubicBezTo>
                  <a:cubicBezTo>
                    <a:pt x="865" y="1875"/>
                    <a:pt x="864" y="1873"/>
                    <a:pt x="864" y="1872"/>
                  </a:cubicBezTo>
                  <a:close/>
                  <a:moveTo>
                    <a:pt x="867" y="1860"/>
                  </a:moveTo>
                  <a:lnTo>
                    <a:pt x="867" y="1860"/>
                  </a:lnTo>
                  <a:cubicBezTo>
                    <a:pt x="867" y="1858"/>
                    <a:pt x="868" y="1856"/>
                    <a:pt x="870" y="1856"/>
                  </a:cubicBezTo>
                  <a:cubicBezTo>
                    <a:pt x="872" y="1856"/>
                    <a:pt x="873" y="1858"/>
                    <a:pt x="873" y="1860"/>
                  </a:cubicBezTo>
                  <a:lnTo>
                    <a:pt x="873" y="1860"/>
                  </a:lnTo>
                  <a:cubicBezTo>
                    <a:pt x="873" y="1861"/>
                    <a:pt x="872" y="1863"/>
                    <a:pt x="870" y="1863"/>
                  </a:cubicBezTo>
                  <a:cubicBezTo>
                    <a:pt x="868" y="1863"/>
                    <a:pt x="867" y="1861"/>
                    <a:pt x="867" y="1860"/>
                  </a:cubicBezTo>
                  <a:close/>
                  <a:moveTo>
                    <a:pt x="869" y="1847"/>
                  </a:moveTo>
                  <a:lnTo>
                    <a:pt x="869" y="1847"/>
                  </a:lnTo>
                  <a:cubicBezTo>
                    <a:pt x="869" y="1846"/>
                    <a:pt x="871" y="1844"/>
                    <a:pt x="873" y="1844"/>
                  </a:cubicBezTo>
                  <a:cubicBezTo>
                    <a:pt x="874" y="1844"/>
                    <a:pt x="876" y="1846"/>
                    <a:pt x="876" y="1847"/>
                  </a:cubicBezTo>
                  <a:lnTo>
                    <a:pt x="876" y="1847"/>
                  </a:lnTo>
                  <a:cubicBezTo>
                    <a:pt x="876" y="1849"/>
                    <a:pt x="874" y="1850"/>
                    <a:pt x="873" y="1850"/>
                  </a:cubicBezTo>
                  <a:cubicBezTo>
                    <a:pt x="871" y="1850"/>
                    <a:pt x="869" y="1849"/>
                    <a:pt x="869" y="1847"/>
                  </a:cubicBezTo>
                  <a:close/>
                  <a:moveTo>
                    <a:pt x="872" y="1835"/>
                  </a:moveTo>
                  <a:lnTo>
                    <a:pt x="872" y="1835"/>
                  </a:lnTo>
                  <a:cubicBezTo>
                    <a:pt x="872" y="1833"/>
                    <a:pt x="874" y="1832"/>
                    <a:pt x="875" y="1832"/>
                  </a:cubicBezTo>
                  <a:cubicBezTo>
                    <a:pt x="877" y="1832"/>
                    <a:pt x="878" y="1833"/>
                    <a:pt x="878" y="1835"/>
                  </a:cubicBezTo>
                  <a:lnTo>
                    <a:pt x="878" y="1835"/>
                  </a:lnTo>
                  <a:cubicBezTo>
                    <a:pt x="878" y="1837"/>
                    <a:pt x="877" y="1838"/>
                    <a:pt x="875" y="1838"/>
                  </a:cubicBezTo>
                  <a:cubicBezTo>
                    <a:pt x="874" y="1838"/>
                    <a:pt x="872" y="1837"/>
                    <a:pt x="872" y="1835"/>
                  </a:cubicBezTo>
                  <a:close/>
                  <a:moveTo>
                    <a:pt x="875" y="1823"/>
                  </a:moveTo>
                  <a:lnTo>
                    <a:pt x="875" y="1823"/>
                  </a:lnTo>
                  <a:cubicBezTo>
                    <a:pt x="875" y="1821"/>
                    <a:pt x="876" y="1820"/>
                    <a:pt x="878" y="1820"/>
                  </a:cubicBezTo>
                  <a:cubicBezTo>
                    <a:pt x="880" y="1820"/>
                    <a:pt x="881" y="1821"/>
                    <a:pt x="881" y="1823"/>
                  </a:cubicBezTo>
                  <a:lnTo>
                    <a:pt x="881" y="1823"/>
                  </a:lnTo>
                  <a:cubicBezTo>
                    <a:pt x="881" y="1825"/>
                    <a:pt x="880" y="1826"/>
                    <a:pt x="878" y="1826"/>
                  </a:cubicBezTo>
                  <a:cubicBezTo>
                    <a:pt x="876" y="1826"/>
                    <a:pt x="875" y="1825"/>
                    <a:pt x="875" y="1823"/>
                  </a:cubicBezTo>
                  <a:close/>
                  <a:moveTo>
                    <a:pt x="878" y="1811"/>
                  </a:moveTo>
                  <a:lnTo>
                    <a:pt x="878" y="1811"/>
                  </a:lnTo>
                  <a:cubicBezTo>
                    <a:pt x="878" y="1809"/>
                    <a:pt x="879" y="1808"/>
                    <a:pt x="881" y="1808"/>
                  </a:cubicBezTo>
                  <a:cubicBezTo>
                    <a:pt x="882" y="1808"/>
                    <a:pt x="884" y="1809"/>
                    <a:pt x="884" y="1811"/>
                  </a:cubicBezTo>
                  <a:lnTo>
                    <a:pt x="884" y="1811"/>
                  </a:lnTo>
                  <a:cubicBezTo>
                    <a:pt x="884" y="1812"/>
                    <a:pt x="882" y="1814"/>
                    <a:pt x="881" y="1814"/>
                  </a:cubicBezTo>
                  <a:cubicBezTo>
                    <a:pt x="879" y="1814"/>
                    <a:pt x="878" y="1812"/>
                    <a:pt x="878" y="1811"/>
                  </a:cubicBezTo>
                  <a:close/>
                  <a:moveTo>
                    <a:pt x="880" y="1798"/>
                  </a:moveTo>
                  <a:lnTo>
                    <a:pt x="880" y="1798"/>
                  </a:lnTo>
                  <a:cubicBezTo>
                    <a:pt x="880" y="1797"/>
                    <a:pt x="881" y="1795"/>
                    <a:pt x="883" y="1795"/>
                  </a:cubicBezTo>
                  <a:cubicBezTo>
                    <a:pt x="885" y="1795"/>
                    <a:pt x="886" y="1797"/>
                    <a:pt x="886" y="1798"/>
                  </a:cubicBezTo>
                  <a:lnTo>
                    <a:pt x="886" y="1798"/>
                  </a:lnTo>
                  <a:cubicBezTo>
                    <a:pt x="886" y="1800"/>
                    <a:pt x="885" y="1802"/>
                    <a:pt x="883" y="1802"/>
                  </a:cubicBezTo>
                  <a:cubicBezTo>
                    <a:pt x="881" y="1802"/>
                    <a:pt x="880" y="1800"/>
                    <a:pt x="880" y="1798"/>
                  </a:cubicBezTo>
                  <a:close/>
                  <a:moveTo>
                    <a:pt x="882" y="1786"/>
                  </a:moveTo>
                  <a:lnTo>
                    <a:pt x="882" y="1786"/>
                  </a:lnTo>
                  <a:cubicBezTo>
                    <a:pt x="882" y="1784"/>
                    <a:pt x="884" y="1783"/>
                    <a:pt x="885" y="1783"/>
                  </a:cubicBezTo>
                  <a:cubicBezTo>
                    <a:pt x="887" y="1783"/>
                    <a:pt x="889" y="1784"/>
                    <a:pt x="889" y="1786"/>
                  </a:cubicBezTo>
                  <a:lnTo>
                    <a:pt x="889" y="1786"/>
                  </a:lnTo>
                  <a:cubicBezTo>
                    <a:pt x="889" y="1788"/>
                    <a:pt x="887" y="1789"/>
                    <a:pt x="885" y="1789"/>
                  </a:cubicBezTo>
                  <a:cubicBezTo>
                    <a:pt x="884" y="1789"/>
                    <a:pt x="882" y="1788"/>
                    <a:pt x="882" y="1786"/>
                  </a:cubicBezTo>
                  <a:close/>
                  <a:moveTo>
                    <a:pt x="885" y="1774"/>
                  </a:moveTo>
                  <a:lnTo>
                    <a:pt x="885" y="1774"/>
                  </a:lnTo>
                  <a:cubicBezTo>
                    <a:pt x="885" y="1772"/>
                    <a:pt x="886" y="1771"/>
                    <a:pt x="888" y="1771"/>
                  </a:cubicBezTo>
                  <a:cubicBezTo>
                    <a:pt x="890" y="1771"/>
                    <a:pt x="891" y="1772"/>
                    <a:pt x="891" y="1774"/>
                  </a:cubicBezTo>
                  <a:lnTo>
                    <a:pt x="891" y="1774"/>
                  </a:lnTo>
                  <a:cubicBezTo>
                    <a:pt x="891" y="1776"/>
                    <a:pt x="890" y="1777"/>
                    <a:pt x="888" y="1777"/>
                  </a:cubicBezTo>
                  <a:cubicBezTo>
                    <a:pt x="886" y="1777"/>
                    <a:pt x="885" y="1776"/>
                    <a:pt x="885" y="1774"/>
                  </a:cubicBezTo>
                  <a:close/>
                  <a:moveTo>
                    <a:pt x="887" y="1762"/>
                  </a:moveTo>
                  <a:lnTo>
                    <a:pt x="887" y="1762"/>
                  </a:lnTo>
                  <a:cubicBezTo>
                    <a:pt x="887" y="1760"/>
                    <a:pt x="889" y="1758"/>
                    <a:pt x="890" y="1758"/>
                  </a:cubicBezTo>
                  <a:cubicBezTo>
                    <a:pt x="892" y="1758"/>
                    <a:pt x="893" y="1760"/>
                    <a:pt x="893" y="1762"/>
                  </a:cubicBezTo>
                  <a:lnTo>
                    <a:pt x="893" y="1762"/>
                  </a:lnTo>
                  <a:cubicBezTo>
                    <a:pt x="893" y="1763"/>
                    <a:pt x="892" y="1765"/>
                    <a:pt x="890" y="1765"/>
                  </a:cubicBezTo>
                  <a:cubicBezTo>
                    <a:pt x="889" y="1765"/>
                    <a:pt x="887" y="1763"/>
                    <a:pt x="887" y="1762"/>
                  </a:cubicBezTo>
                  <a:close/>
                  <a:moveTo>
                    <a:pt x="889" y="1749"/>
                  </a:moveTo>
                  <a:lnTo>
                    <a:pt x="889" y="1749"/>
                  </a:lnTo>
                  <a:cubicBezTo>
                    <a:pt x="889" y="1748"/>
                    <a:pt x="891" y="1746"/>
                    <a:pt x="892" y="1746"/>
                  </a:cubicBezTo>
                  <a:cubicBezTo>
                    <a:pt x="894" y="1746"/>
                    <a:pt x="896" y="1748"/>
                    <a:pt x="896" y="1749"/>
                  </a:cubicBezTo>
                  <a:lnTo>
                    <a:pt x="896" y="1749"/>
                  </a:lnTo>
                  <a:cubicBezTo>
                    <a:pt x="896" y="1751"/>
                    <a:pt x="894" y="1752"/>
                    <a:pt x="892" y="1752"/>
                  </a:cubicBezTo>
                  <a:cubicBezTo>
                    <a:pt x="891" y="1752"/>
                    <a:pt x="889" y="1751"/>
                    <a:pt x="889" y="1749"/>
                  </a:cubicBezTo>
                  <a:close/>
                  <a:moveTo>
                    <a:pt x="891" y="1737"/>
                  </a:moveTo>
                  <a:lnTo>
                    <a:pt x="891" y="1737"/>
                  </a:lnTo>
                  <a:cubicBezTo>
                    <a:pt x="891" y="1735"/>
                    <a:pt x="893" y="1734"/>
                    <a:pt x="895" y="1734"/>
                  </a:cubicBezTo>
                  <a:cubicBezTo>
                    <a:pt x="896" y="1734"/>
                    <a:pt x="898" y="1735"/>
                    <a:pt x="898" y="1737"/>
                  </a:cubicBezTo>
                  <a:lnTo>
                    <a:pt x="898" y="1737"/>
                  </a:lnTo>
                  <a:cubicBezTo>
                    <a:pt x="898" y="1739"/>
                    <a:pt x="896" y="1740"/>
                    <a:pt x="895" y="1740"/>
                  </a:cubicBezTo>
                  <a:cubicBezTo>
                    <a:pt x="893" y="1740"/>
                    <a:pt x="891" y="1739"/>
                    <a:pt x="891" y="1737"/>
                  </a:cubicBezTo>
                  <a:close/>
                  <a:moveTo>
                    <a:pt x="894" y="1725"/>
                  </a:moveTo>
                  <a:lnTo>
                    <a:pt x="894" y="1725"/>
                  </a:lnTo>
                  <a:cubicBezTo>
                    <a:pt x="894" y="1723"/>
                    <a:pt x="895" y="1722"/>
                    <a:pt x="897" y="1722"/>
                  </a:cubicBezTo>
                  <a:cubicBezTo>
                    <a:pt x="898" y="1722"/>
                    <a:pt x="900" y="1723"/>
                    <a:pt x="900" y="1725"/>
                  </a:cubicBezTo>
                  <a:lnTo>
                    <a:pt x="900" y="1725"/>
                  </a:lnTo>
                  <a:cubicBezTo>
                    <a:pt x="900" y="1726"/>
                    <a:pt x="898" y="1728"/>
                    <a:pt x="897" y="1728"/>
                  </a:cubicBezTo>
                  <a:cubicBezTo>
                    <a:pt x="895" y="1728"/>
                    <a:pt x="894" y="1726"/>
                    <a:pt x="894" y="1725"/>
                  </a:cubicBezTo>
                  <a:close/>
                  <a:moveTo>
                    <a:pt x="896" y="1712"/>
                  </a:moveTo>
                  <a:lnTo>
                    <a:pt x="896" y="1712"/>
                  </a:lnTo>
                  <a:cubicBezTo>
                    <a:pt x="896" y="1711"/>
                    <a:pt x="897" y="1709"/>
                    <a:pt x="899" y="1709"/>
                  </a:cubicBezTo>
                  <a:cubicBezTo>
                    <a:pt x="901" y="1709"/>
                    <a:pt x="902" y="1711"/>
                    <a:pt x="902" y="1712"/>
                  </a:cubicBezTo>
                  <a:lnTo>
                    <a:pt x="902" y="1712"/>
                  </a:lnTo>
                  <a:cubicBezTo>
                    <a:pt x="902" y="1714"/>
                    <a:pt x="901" y="1715"/>
                    <a:pt x="899" y="1715"/>
                  </a:cubicBezTo>
                  <a:cubicBezTo>
                    <a:pt x="897" y="1715"/>
                    <a:pt x="896" y="1714"/>
                    <a:pt x="896" y="1712"/>
                  </a:cubicBezTo>
                  <a:close/>
                  <a:moveTo>
                    <a:pt x="898" y="1700"/>
                  </a:moveTo>
                  <a:lnTo>
                    <a:pt x="898" y="1700"/>
                  </a:lnTo>
                  <a:cubicBezTo>
                    <a:pt x="898" y="1698"/>
                    <a:pt x="899" y="1697"/>
                    <a:pt x="901" y="1697"/>
                  </a:cubicBezTo>
                  <a:cubicBezTo>
                    <a:pt x="903" y="1697"/>
                    <a:pt x="904" y="1698"/>
                    <a:pt x="904" y="1700"/>
                  </a:cubicBezTo>
                  <a:lnTo>
                    <a:pt x="904" y="1700"/>
                  </a:lnTo>
                  <a:cubicBezTo>
                    <a:pt x="904" y="1702"/>
                    <a:pt x="903" y="1703"/>
                    <a:pt x="901" y="1703"/>
                  </a:cubicBezTo>
                  <a:cubicBezTo>
                    <a:pt x="899" y="1703"/>
                    <a:pt x="898" y="1702"/>
                    <a:pt x="898" y="1700"/>
                  </a:cubicBezTo>
                  <a:close/>
                  <a:moveTo>
                    <a:pt x="900" y="1688"/>
                  </a:moveTo>
                  <a:lnTo>
                    <a:pt x="900" y="1688"/>
                  </a:lnTo>
                  <a:cubicBezTo>
                    <a:pt x="900" y="1686"/>
                    <a:pt x="901" y="1684"/>
                    <a:pt x="903" y="1684"/>
                  </a:cubicBezTo>
                  <a:cubicBezTo>
                    <a:pt x="904" y="1684"/>
                    <a:pt x="906" y="1686"/>
                    <a:pt x="906" y="1688"/>
                  </a:cubicBezTo>
                  <a:lnTo>
                    <a:pt x="906" y="1688"/>
                  </a:lnTo>
                  <a:cubicBezTo>
                    <a:pt x="906" y="1689"/>
                    <a:pt x="904" y="1691"/>
                    <a:pt x="903" y="1691"/>
                  </a:cubicBezTo>
                  <a:cubicBezTo>
                    <a:pt x="901" y="1691"/>
                    <a:pt x="900" y="1689"/>
                    <a:pt x="900" y="1688"/>
                  </a:cubicBezTo>
                  <a:close/>
                  <a:moveTo>
                    <a:pt x="902" y="1675"/>
                  </a:moveTo>
                  <a:lnTo>
                    <a:pt x="902" y="1675"/>
                  </a:lnTo>
                  <a:cubicBezTo>
                    <a:pt x="902" y="1674"/>
                    <a:pt x="903" y="1672"/>
                    <a:pt x="905" y="1672"/>
                  </a:cubicBezTo>
                  <a:cubicBezTo>
                    <a:pt x="906" y="1672"/>
                    <a:pt x="908" y="1674"/>
                    <a:pt x="908" y="1675"/>
                  </a:cubicBezTo>
                  <a:lnTo>
                    <a:pt x="908" y="1675"/>
                  </a:lnTo>
                  <a:cubicBezTo>
                    <a:pt x="908" y="1677"/>
                    <a:pt x="906" y="1678"/>
                    <a:pt x="905" y="1678"/>
                  </a:cubicBezTo>
                  <a:cubicBezTo>
                    <a:pt x="903" y="1678"/>
                    <a:pt x="902" y="1677"/>
                    <a:pt x="902" y="1675"/>
                  </a:cubicBezTo>
                  <a:close/>
                  <a:moveTo>
                    <a:pt x="903" y="1663"/>
                  </a:moveTo>
                  <a:lnTo>
                    <a:pt x="903" y="1663"/>
                  </a:lnTo>
                  <a:cubicBezTo>
                    <a:pt x="903" y="1661"/>
                    <a:pt x="905" y="1660"/>
                    <a:pt x="907" y="1660"/>
                  </a:cubicBezTo>
                  <a:cubicBezTo>
                    <a:pt x="908" y="1660"/>
                    <a:pt x="910" y="1661"/>
                    <a:pt x="910" y="1663"/>
                  </a:cubicBezTo>
                  <a:lnTo>
                    <a:pt x="910" y="1663"/>
                  </a:lnTo>
                  <a:cubicBezTo>
                    <a:pt x="910" y="1665"/>
                    <a:pt x="908" y="1666"/>
                    <a:pt x="907" y="1666"/>
                  </a:cubicBezTo>
                  <a:cubicBezTo>
                    <a:pt x="905" y="1666"/>
                    <a:pt x="903" y="1665"/>
                    <a:pt x="903" y="1663"/>
                  </a:cubicBezTo>
                  <a:close/>
                  <a:moveTo>
                    <a:pt x="905" y="1651"/>
                  </a:moveTo>
                  <a:lnTo>
                    <a:pt x="905" y="1651"/>
                  </a:lnTo>
                  <a:cubicBezTo>
                    <a:pt x="905" y="1649"/>
                    <a:pt x="907" y="1647"/>
                    <a:pt x="908" y="1647"/>
                  </a:cubicBezTo>
                  <a:cubicBezTo>
                    <a:pt x="910" y="1647"/>
                    <a:pt x="911" y="1649"/>
                    <a:pt x="911" y="1651"/>
                  </a:cubicBezTo>
                  <a:lnTo>
                    <a:pt x="911" y="1651"/>
                  </a:lnTo>
                  <a:cubicBezTo>
                    <a:pt x="911" y="1652"/>
                    <a:pt x="910" y="1654"/>
                    <a:pt x="908" y="1654"/>
                  </a:cubicBezTo>
                  <a:cubicBezTo>
                    <a:pt x="907" y="1654"/>
                    <a:pt x="905" y="1652"/>
                    <a:pt x="905" y="1651"/>
                  </a:cubicBezTo>
                  <a:close/>
                  <a:moveTo>
                    <a:pt x="907" y="1638"/>
                  </a:moveTo>
                  <a:lnTo>
                    <a:pt x="907" y="1638"/>
                  </a:lnTo>
                  <a:cubicBezTo>
                    <a:pt x="907" y="1636"/>
                    <a:pt x="908" y="1635"/>
                    <a:pt x="910" y="1635"/>
                  </a:cubicBezTo>
                  <a:cubicBezTo>
                    <a:pt x="912" y="1635"/>
                    <a:pt x="913" y="1636"/>
                    <a:pt x="913" y="1638"/>
                  </a:cubicBezTo>
                  <a:lnTo>
                    <a:pt x="913" y="1638"/>
                  </a:lnTo>
                  <a:cubicBezTo>
                    <a:pt x="913" y="1640"/>
                    <a:pt x="912" y="1641"/>
                    <a:pt x="910" y="1641"/>
                  </a:cubicBezTo>
                  <a:cubicBezTo>
                    <a:pt x="908" y="1641"/>
                    <a:pt x="907" y="1640"/>
                    <a:pt x="907" y="1638"/>
                  </a:cubicBezTo>
                  <a:close/>
                  <a:moveTo>
                    <a:pt x="909" y="1626"/>
                  </a:moveTo>
                  <a:lnTo>
                    <a:pt x="909" y="1626"/>
                  </a:lnTo>
                  <a:cubicBezTo>
                    <a:pt x="909" y="1624"/>
                    <a:pt x="910" y="1623"/>
                    <a:pt x="912" y="1623"/>
                  </a:cubicBezTo>
                  <a:cubicBezTo>
                    <a:pt x="913" y="1623"/>
                    <a:pt x="915" y="1624"/>
                    <a:pt x="915" y="1626"/>
                  </a:cubicBezTo>
                  <a:lnTo>
                    <a:pt x="915" y="1626"/>
                  </a:lnTo>
                  <a:cubicBezTo>
                    <a:pt x="915" y="1627"/>
                    <a:pt x="913" y="1629"/>
                    <a:pt x="912" y="1629"/>
                  </a:cubicBezTo>
                  <a:cubicBezTo>
                    <a:pt x="910" y="1629"/>
                    <a:pt x="909" y="1627"/>
                    <a:pt x="909" y="1626"/>
                  </a:cubicBezTo>
                  <a:close/>
                  <a:moveTo>
                    <a:pt x="910" y="1613"/>
                  </a:moveTo>
                  <a:lnTo>
                    <a:pt x="910" y="1613"/>
                  </a:lnTo>
                  <a:cubicBezTo>
                    <a:pt x="910" y="1612"/>
                    <a:pt x="912" y="1610"/>
                    <a:pt x="913" y="1610"/>
                  </a:cubicBezTo>
                  <a:cubicBezTo>
                    <a:pt x="915" y="1610"/>
                    <a:pt x="916" y="1612"/>
                    <a:pt x="916" y="1613"/>
                  </a:cubicBezTo>
                  <a:lnTo>
                    <a:pt x="916" y="1613"/>
                  </a:lnTo>
                  <a:cubicBezTo>
                    <a:pt x="916" y="1615"/>
                    <a:pt x="915" y="1616"/>
                    <a:pt x="913" y="1616"/>
                  </a:cubicBezTo>
                  <a:cubicBezTo>
                    <a:pt x="912" y="1616"/>
                    <a:pt x="910" y="1615"/>
                    <a:pt x="910" y="1613"/>
                  </a:cubicBezTo>
                  <a:close/>
                  <a:moveTo>
                    <a:pt x="912" y="1601"/>
                  </a:moveTo>
                  <a:lnTo>
                    <a:pt x="912" y="1601"/>
                  </a:lnTo>
                  <a:cubicBezTo>
                    <a:pt x="912" y="1599"/>
                    <a:pt x="913" y="1598"/>
                    <a:pt x="915" y="1598"/>
                  </a:cubicBezTo>
                  <a:cubicBezTo>
                    <a:pt x="917" y="1598"/>
                    <a:pt x="918" y="1599"/>
                    <a:pt x="918" y="1601"/>
                  </a:cubicBezTo>
                  <a:lnTo>
                    <a:pt x="918" y="1601"/>
                  </a:lnTo>
                  <a:cubicBezTo>
                    <a:pt x="918" y="1603"/>
                    <a:pt x="917" y="1604"/>
                    <a:pt x="915" y="1604"/>
                  </a:cubicBezTo>
                  <a:cubicBezTo>
                    <a:pt x="913" y="1604"/>
                    <a:pt x="912" y="1603"/>
                    <a:pt x="912" y="1601"/>
                  </a:cubicBezTo>
                  <a:close/>
                  <a:moveTo>
                    <a:pt x="913" y="1589"/>
                  </a:moveTo>
                  <a:lnTo>
                    <a:pt x="913" y="1589"/>
                  </a:lnTo>
                  <a:cubicBezTo>
                    <a:pt x="913" y="1587"/>
                    <a:pt x="915" y="1585"/>
                    <a:pt x="916" y="1585"/>
                  </a:cubicBezTo>
                  <a:cubicBezTo>
                    <a:pt x="918" y="1585"/>
                    <a:pt x="920" y="1587"/>
                    <a:pt x="920" y="1589"/>
                  </a:cubicBezTo>
                  <a:lnTo>
                    <a:pt x="920" y="1589"/>
                  </a:lnTo>
                  <a:cubicBezTo>
                    <a:pt x="920" y="1590"/>
                    <a:pt x="918" y="1592"/>
                    <a:pt x="916" y="1592"/>
                  </a:cubicBezTo>
                  <a:cubicBezTo>
                    <a:pt x="915" y="1592"/>
                    <a:pt x="913" y="1590"/>
                    <a:pt x="913" y="1589"/>
                  </a:cubicBezTo>
                  <a:close/>
                  <a:moveTo>
                    <a:pt x="915" y="1576"/>
                  </a:moveTo>
                  <a:lnTo>
                    <a:pt x="915" y="1576"/>
                  </a:lnTo>
                  <a:cubicBezTo>
                    <a:pt x="915" y="1574"/>
                    <a:pt x="916" y="1573"/>
                    <a:pt x="918" y="1573"/>
                  </a:cubicBezTo>
                  <a:cubicBezTo>
                    <a:pt x="919" y="1573"/>
                    <a:pt x="921" y="1574"/>
                    <a:pt x="921" y="1576"/>
                  </a:cubicBezTo>
                  <a:lnTo>
                    <a:pt x="921" y="1576"/>
                  </a:lnTo>
                  <a:cubicBezTo>
                    <a:pt x="921" y="1578"/>
                    <a:pt x="919" y="1579"/>
                    <a:pt x="918" y="1579"/>
                  </a:cubicBezTo>
                  <a:cubicBezTo>
                    <a:pt x="916" y="1579"/>
                    <a:pt x="915" y="1578"/>
                    <a:pt x="915" y="1576"/>
                  </a:cubicBezTo>
                  <a:close/>
                  <a:moveTo>
                    <a:pt x="916" y="1564"/>
                  </a:moveTo>
                  <a:lnTo>
                    <a:pt x="916" y="1564"/>
                  </a:lnTo>
                  <a:cubicBezTo>
                    <a:pt x="916" y="1562"/>
                    <a:pt x="917" y="1561"/>
                    <a:pt x="919" y="1561"/>
                  </a:cubicBezTo>
                  <a:cubicBezTo>
                    <a:pt x="921" y="1561"/>
                    <a:pt x="922" y="1562"/>
                    <a:pt x="922" y="1564"/>
                  </a:cubicBezTo>
                  <a:lnTo>
                    <a:pt x="922" y="1564"/>
                  </a:lnTo>
                  <a:cubicBezTo>
                    <a:pt x="922" y="1565"/>
                    <a:pt x="921" y="1567"/>
                    <a:pt x="919" y="1567"/>
                  </a:cubicBezTo>
                  <a:cubicBezTo>
                    <a:pt x="917" y="1567"/>
                    <a:pt x="916" y="1565"/>
                    <a:pt x="916" y="1564"/>
                  </a:cubicBezTo>
                  <a:close/>
                  <a:moveTo>
                    <a:pt x="917" y="1551"/>
                  </a:moveTo>
                  <a:lnTo>
                    <a:pt x="917" y="1551"/>
                  </a:lnTo>
                  <a:cubicBezTo>
                    <a:pt x="917" y="1549"/>
                    <a:pt x="919" y="1548"/>
                    <a:pt x="920" y="1548"/>
                  </a:cubicBezTo>
                  <a:cubicBezTo>
                    <a:pt x="922" y="1548"/>
                    <a:pt x="924" y="1549"/>
                    <a:pt x="924" y="1551"/>
                  </a:cubicBezTo>
                  <a:lnTo>
                    <a:pt x="924" y="1551"/>
                  </a:lnTo>
                  <a:cubicBezTo>
                    <a:pt x="924" y="1553"/>
                    <a:pt x="922" y="1554"/>
                    <a:pt x="920" y="1554"/>
                  </a:cubicBezTo>
                  <a:cubicBezTo>
                    <a:pt x="919" y="1554"/>
                    <a:pt x="917" y="1553"/>
                    <a:pt x="917" y="1551"/>
                  </a:cubicBezTo>
                  <a:close/>
                  <a:moveTo>
                    <a:pt x="919" y="1539"/>
                  </a:moveTo>
                  <a:lnTo>
                    <a:pt x="919" y="1539"/>
                  </a:lnTo>
                  <a:cubicBezTo>
                    <a:pt x="919" y="1537"/>
                    <a:pt x="920" y="1536"/>
                    <a:pt x="922" y="1536"/>
                  </a:cubicBezTo>
                  <a:cubicBezTo>
                    <a:pt x="924" y="1536"/>
                    <a:pt x="925" y="1537"/>
                    <a:pt x="925" y="1539"/>
                  </a:cubicBezTo>
                  <a:lnTo>
                    <a:pt x="925" y="1539"/>
                  </a:lnTo>
                  <a:cubicBezTo>
                    <a:pt x="925" y="1541"/>
                    <a:pt x="924" y="1542"/>
                    <a:pt x="922" y="1542"/>
                  </a:cubicBezTo>
                  <a:cubicBezTo>
                    <a:pt x="920" y="1542"/>
                    <a:pt x="919" y="1541"/>
                    <a:pt x="919" y="1539"/>
                  </a:cubicBezTo>
                  <a:close/>
                  <a:moveTo>
                    <a:pt x="920" y="1526"/>
                  </a:moveTo>
                  <a:lnTo>
                    <a:pt x="920" y="1526"/>
                  </a:lnTo>
                  <a:cubicBezTo>
                    <a:pt x="920" y="1525"/>
                    <a:pt x="921" y="1523"/>
                    <a:pt x="923" y="1523"/>
                  </a:cubicBezTo>
                  <a:cubicBezTo>
                    <a:pt x="925" y="1523"/>
                    <a:pt x="926" y="1525"/>
                    <a:pt x="926" y="1526"/>
                  </a:cubicBezTo>
                  <a:lnTo>
                    <a:pt x="926" y="1526"/>
                  </a:lnTo>
                  <a:cubicBezTo>
                    <a:pt x="926" y="1528"/>
                    <a:pt x="925" y="1529"/>
                    <a:pt x="923" y="1529"/>
                  </a:cubicBezTo>
                  <a:cubicBezTo>
                    <a:pt x="921" y="1529"/>
                    <a:pt x="920" y="1528"/>
                    <a:pt x="920" y="1526"/>
                  </a:cubicBezTo>
                  <a:close/>
                  <a:moveTo>
                    <a:pt x="921" y="1514"/>
                  </a:moveTo>
                  <a:lnTo>
                    <a:pt x="921" y="1514"/>
                  </a:lnTo>
                  <a:cubicBezTo>
                    <a:pt x="921" y="1512"/>
                    <a:pt x="922" y="1511"/>
                    <a:pt x="924" y="1511"/>
                  </a:cubicBezTo>
                  <a:cubicBezTo>
                    <a:pt x="926" y="1511"/>
                    <a:pt x="927" y="1512"/>
                    <a:pt x="927" y="1514"/>
                  </a:cubicBezTo>
                  <a:lnTo>
                    <a:pt x="927" y="1514"/>
                  </a:lnTo>
                  <a:cubicBezTo>
                    <a:pt x="927" y="1516"/>
                    <a:pt x="926" y="1517"/>
                    <a:pt x="924" y="1517"/>
                  </a:cubicBezTo>
                  <a:cubicBezTo>
                    <a:pt x="922" y="1517"/>
                    <a:pt x="921" y="1516"/>
                    <a:pt x="921" y="1514"/>
                  </a:cubicBezTo>
                  <a:close/>
                  <a:moveTo>
                    <a:pt x="922" y="1501"/>
                  </a:moveTo>
                  <a:lnTo>
                    <a:pt x="922" y="1501"/>
                  </a:lnTo>
                  <a:cubicBezTo>
                    <a:pt x="922" y="1500"/>
                    <a:pt x="923" y="1498"/>
                    <a:pt x="925" y="1498"/>
                  </a:cubicBezTo>
                  <a:cubicBezTo>
                    <a:pt x="927" y="1498"/>
                    <a:pt x="928" y="1500"/>
                    <a:pt x="928" y="1501"/>
                  </a:cubicBezTo>
                  <a:lnTo>
                    <a:pt x="928" y="1501"/>
                  </a:lnTo>
                  <a:cubicBezTo>
                    <a:pt x="928" y="1503"/>
                    <a:pt x="927" y="1505"/>
                    <a:pt x="925" y="1505"/>
                  </a:cubicBezTo>
                  <a:cubicBezTo>
                    <a:pt x="923" y="1505"/>
                    <a:pt x="922" y="1503"/>
                    <a:pt x="922" y="1501"/>
                  </a:cubicBezTo>
                  <a:close/>
                  <a:moveTo>
                    <a:pt x="923" y="1489"/>
                  </a:moveTo>
                  <a:lnTo>
                    <a:pt x="923" y="1489"/>
                  </a:lnTo>
                  <a:cubicBezTo>
                    <a:pt x="923" y="1487"/>
                    <a:pt x="925" y="1486"/>
                    <a:pt x="926" y="1486"/>
                  </a:cubicBezTo>
                  <a:cubicBezTo>
                    <a:pt x="928" y="1486"/>
                    <a:pt x="929" y="1487"/>
                    <a:pt x="929" y="1489"/>
                  </a:cubicBezTo>
                  <a:lnTo>
                    <a:pt x="929" y="1489"/>
                  </a:lnTo>
                  <a:cubicBezTo>
                    <a:pt x="929" y="1491"/>
                    <a:pt x="928" y="1492"/>
                    <a:pt x="926" y="1492"/>
                  </a:cubicBezTo>
                  <a:cubicBezTo>
                    <a:pt x="925" y="1492"/>
                    <a:pt x="923" y="1491"/>
                    <a:pt x="923" y="1489"/>
                  </a:cubicBezTo>
                  <a:close/>
                  <a:moveTo>
                    <a:pt x="924" y="1476"/>
                  </a:moveTo>
                  <a:lnTo>
                    <a:pt x="924" y="1476"/>
                  </a:lnTo>
                  <a:cubicBezTo>
                    <a:pt x="924" y="1475"/>
                    <a:pt x="926" y="1473"/>
                    <a:pt x="927" y="1473"/>
                  </a:cubicBezTo>
                  <a:cubicBezTo>
                    <a:pt x="929" y="1473"/>
                    <a:pt x="931" y="1475"/>
                    <a:pt x="931" y="1476"/>
                  </a:cubicBezTo>
                  <a:lnTo>
                    <a:pt x="931" y="1476"/>
                  </a:lnTo>
                  <a:cubicBezTo>
                    <a:pt x="931" y="1478"/>
                    <a:pt x="929" y="1480"/>
                    <a:pt x="927" y="1480"/>
                  </a:cubicBezTo>
                  <a:cubicBezTo>
                    <a:pt x="926" y="1480"/>
                    <a:pt x="924" y="1478"/>
                    <a:pt x="924" y="1476"/>
                  </a:cubicBezTo>
                  <a:close/>
                  <a:moveTo>
                    <a:pt x="925" y="1464"/>
                  </a:moveTo>
                  <a:lnTo>
                    <a:pt x="925" y="1464"/>
                  </a:lnTo>
                  <a:cubicBezTo>
                    <a:pt x="925" y="1462"/>
                    <a:pt x="927" y="1461"/>
                    <a:pt x="928" y="1461"/>
                  </a:cubicBezTo>
                  <a:cubicBezTo>
                    <a:pt x="930" y="1461"/>
                    <a:pt x="931" y="1462"/>
                    <a:pt x="931" y="1464"/>
                  </a:cubicBezTo>
                  <a:lnTo>
                    <a:pt x="931" y="1464"/>
                  </a:lnTo>
                  <a:cubicBezTo>
                    <a:pt x="931" y="1466"/>
                    <a:pt x="930" y="1467"/>
                    <a:pt x="928" y="1467"/>
                  </a:cubicBezTo>
                  <a:cubicBezTo>
                    <a:pt x="927" y="1467"/>
                    <a:pt x="925" y="1466"/>
                    <a:pt x="925" y="1464"/>
                  </a:cubicBezTo>
                  <a:close/>
                  <a:moveTo>
                    <a:pt x="926" y="1452"/>
                  </a:moveTo>
                  <a:lnTo>
                    <a:pt x="926" y="1452"/>
                  </a:lnTo>
                  <a:cubicBezTo>
                    <a:pt x="926" y="1450"/>
                    <a:pt x="927" y="1448"/>
                    <a:pt x="929" y="1448"/>
                  </a:cubicBezTo>
                  <a:cubicBezTo>
                    <a:pt x="931" y="1448"/>
                    <a:pt x="932" y="1450"/>
                    <a:pt x="932" y="1452"/>
                  </a:cubicBezTo>
                  <a:lnTo>
                    <a:pt x="932" y="1452"/>
                  </a:lnTo>
                  <a:cubicBezTo>
                    <a:pt x="932" y="1453"/>
                    <a:pt x="931" y="1455"/>
                    <a:pt x="929" y="1455"/>
                  </a:cubicBezTo>
                  <a:cubicBezTo>
                    <a:pt x="927" y="1455"/>
                    <a:pt x="926" y="1453"/>
                    <a:pt x="926" y="1452"/>
                  </a:cubicBezTo>
                  <a:close/>
                  <a:moveTo>
                    <a:pt x="927" y="1439"/>
                  </a:moveTo>
                  <a:lnTo>
                    <a:pt x="927" y="1439"/>
                  </a:lnTo>
                  <a:cubicBezTo>
                    <a:pt x="927" y="1437"/>
                    <a:pt x="928" y="1436"/>
                    <a:pt x="930" y="1436"/>
                  </a:cubicBezTo>
                  <a:cubicBezTo>
                    <a:pt x="932" y="1436"/>
                    <a:pt x="933" y="1437"/>
                    <a:pt x="933" y="1439"/>
                  </a:cubicBezTo>
                  <a:lnTo>
                    <a:pt x="933" y="1439"/>
                  </a:lnTo>
                  <a:cubicBezTo>
                    <a:pt x="933" y="1441"/>
                    <a:pt x="932" y="1442"/>
                    <a:pt x="930" y="1442"/>
                  </a:cubicBezTo>
                  <a:cubicBezTo>
                    <a:pt x="928" y="1442"/>
                    <a:pt x="927" y="1441"/>
                    <a:pt x="927" y="1439"/>
                  </a:cubicBezTo>
                  <a:close/>
                  <a:moveTo>
                    <a:pt x="928" y="1427"/>
                  </a:moveTo>
                  <a:lnTo>
                    <a:pt x="928" y="1427"/>
                  </a:lnTo>
                  <a:cubicBezTo>
                    <a:pt x="928" y="1425"/>
                    <a:pt x="929" y="1423"/>
                    <a:pt x="931" y="1423"/>
                  </a:cubicBezTo>
                  <a:cubicBezTo>
                    <a:pt x="933" y="1423"/>
                    <a:pt x="934" y="1425"/>
                    <a:pt x="934" y="1427"/>
                  </a:cubicBezTo>
                  <a:lnTo>
                    <a:pt x="934" y="1427"/>
                  </a:lnTo>
                  <a:cubicBezTo>
                    <a:pt x="934" y="1428"/>
                    <a:pt x="933" y="1430"/>
                    <a:pt x="931" y="1430"/>
                  </a:cubicBezTo>
                  <a:cubicBezTo>
                    <a:pt x="929" y="1430"/>
                    <a:pt x="928" y="1428"/>
                    <a:pt x="928" y="1427"/>
                  </a:cubicBezTo>
                  <a:close/>
                  <a:moveTo>
                    <a:pt x="929" y="1414"/>
                  </a:moveTo>
                  <a:lnTo>
                    <a:pt x="929" y="1414"/>
                  </a:lnTo>
                  <a:cubicBezTo>
                    <a:pt x="929" y="1412"/>
                    <a:pt x="930" y="1411"/>
                    <a:pt x="932" y="1411"/>
                  </a:cubicBezTo>
                  <a:cubicBezTo>
                    <a:pt x="933" y="1411"/>
                    <a:pt x="935" y="1412"/>
                    <a:pt x="935" y="1414"/>
                  </a:cubicBezTo>
                  <a:lnTo>
                    <a:pt x="935" y="1414"/>
                  </a:lnTo>
                  <a:cubicBezTo>
                    <a:pt x="935" y="1416"/>
                    <a:pt x="933" y="1417"/>
                    <a:pt x="932" y="1417"/>
                  </a:cubicBezTo>
                  <a:cubicBezTo>
                    <a:pt x="930" y="1417"/>
                    <a:pt x="929" y="1416"/>
                    <a:pt x="929" y="1414"/>
                  </a:cubicBezTo>
                  <a:close/>
                  <a:moveTo>
                    <a:pt x="929" y="1402"/>
                  </a:moveTo>
                  <a:lnTo>
                    <a:pt x="929" y="1402"/>
                  </a:lnTo>
                  <a:cubicBezTo>
                    <a:pt x="929" y="1400"/>
                    <a:pt x="931" y="1398"/>
                    <a:pt x="932" y="1398"/>
                  </a:cubicBezTo>
                  <a:cubicBezTo>
                    <a:pt x="934" y="1398"/>
                    <a:pt x="935" y="1400"/>
                    <a:pt x="935" y="1402"/>
                  </a:cubicBezTo>
                  <a:lnTo>
                    <a:pt x="935" y="1402"/>
                  </a:lnTo>
                  <a:cubicBezTo>
                    <a:pt x="935" y="1403"/>
                    <a:pt x="934" y="1405"/>
                    <a:pt x="932" y="1405"/>
                  </a:cubicBezTo>
                  <a:cubicBezTo>
                    <a:pt x="931" y="1405"/>
                    <a:pt x="929" y="1403"/>
                    <a:pt x="929" y="1402"/>
                  </a:cubicBezTo>
                  <a:close/>
                  <a:moveTo>
                    <a:pt x="930" y="1389"/>
                  </a:moveTo>
                  <a:lnTo>
                    <a:pt x="930" y="1389"/>
                  </a:lnTo>
                  <a:cubicBezTo>
                    <a:pt x="930" y="1387"/>
                    <a:pt x="931" y="1386"/>
                    <a:pt x="933" y="1386"/>
                  </a:cubicBezTo>
                  <a:cubicBezTo>
                    <a:pt x="935" y="1386"/>
                    <a:pt x="936" y="1387"/>
                    <a:pt x="936" y="1389"/>
                  </a:cubicBezTo>
                  <a:lnTo>
                    <a:pt x="936" y="1389"/>
                  </a:lnTo>
                  <a:cubicBezTo>
                    <a:pt x="936" y="1391"/>
                    <a:pt x="935" y="1392"/>
                    <a:pt x="933" y="1392"/>
                  </a:cubicBezTo>
                  <a:cubicBezTo>
                    <a:pt x="931" y="1392"/>
                    <a:pt x="930" y="1391"/>
                    <a:pt x="930" y="1389"/>
                  </a:cubicBezTo>
                  <a:close/>
                  <a:moveTo>
                    <a:pt x="930" y="1377"/>
                  </a:moveTo>
                  <a:lnTo>
                    <a:pt x="930" y="1377"/>
                  </a:lnTo>
                  <a:cubicBezTo>
                    <a:pt x="930" y="1375"/>
                    <a:pt x="932" y="1374"/>
                    <a:pt x="934" y="1374"/>
                  </a:cubicBezTo>
                  <a:cubicBezTo>
                    <a:pt x="935" y="1374"/>
                    <a:pt x="937" y="1375"/>
                    <a:pt x="937" y="1377"/>
                  </a:cubicBezTo>
                  <a:lnTo>
                    <a:pt x="937" y="1377"/>
                  </a:lnTo>
                  <a:cubicBezTo>
                    <a:pt x="937" y="1378"/>
                    <a:pt x="935" y="1380"/>
                    <a:pt x="934" y="1380"/>
                  </a:cubicBezTo>
                  <a:cubicBezTo>
                    <a:pt x="932" y="1380"/>
                    <a:pt x="930" y="1378"/>
                    <a:pt x="930" y="1377"/>
                  </a:cubicBezTo>
                  <a:close/>
                  <a:moveTo>
                    <a:pt x="931" y="1364"/>
                  </a:moveTo>
                  <a:lnTo>
                    <a:pt x="931" y="1364"/>
                  </a:lnTo>
                  <a:cubicBezTo>
                    <a:pt x="931" y="1362"/>
                    <a:pt x="932" y="1361"/>
                    <a:pt x="934" y="1361"/>
                  </a:cubicBezTo>
                  <a:cubicBezTo>
                    <a:pt x="936" y="1361"/>
                    <a:pt x="937" y="1362"/>
                    <a:pt x="937" y="1364"/>
                  </a:cubicBezTo>
                  <a:lnTo>
                    <a:pt x="937" y="1364"/>
                  </a:lnTo>
                  <a:cubicBezTo>
                    <a:pt x="937" y="1366"/>
                    <a:pt x="936" y="1367"/>
                    <a:pt x="934" y="1367"/>
                  </a:cubicBezTo>
                  <a:cubicBezTo>
                    <a:pt x="932" y="1367"/>
                    <a:pt x="931" y="1366"/>
                    <a:pt x="931" y="1364"/>
                  </a:cubicBezTo>
                  <a:close/>
                  <a:moveTo>
                    <a:pt x="932" y="1352"/>
                  </a:moveTo>
                  <a:lnTo>
                    <a:pt x="932" y="1352"/>
                  </a:lnTo>
                  <a:cubicBezTo>
                    <a:pt x="932" y="1350"/>
                    <a:pt x="933" y="1349"/>
                    <a:pt x="935" y="1349"/>
                  </a:cubicBezTo>
                  <a:cubicBezTo>
                    <a:pt x="936" y="1349"/>
                    <a:pt x="938" y="1350"/>
                    <a:pt x="938" y="1352"/>
                  </a:cubicBezTo>
                  <a:lnTo>
                    <a:pt x="938" y="1352"/>
                  </a:lnTo>
                  <a:cubicBezTo>
                    <a:pt x="938" y="1353"/>
                    <a:pt x="936" y="1355"/>
                    <a:pt x="935" y="1355"/>
                  </a:cubicBezTo>
                  <a:cubicBezTo>
                    <a:pt x="933" y="1355"/>
                    <a:pt x="932" y="1353"/>
                    <a:pt x="932" y="1352"/>
                  </a:cubicBezTo>
                  <a:close/>
                  <a:moveTo>
                    <a:pt x="932" y="1339"/>
                  </a:moveTo>
                  <a:lnTo>
                    <a:pt x="932" y="1339"/>
                  </a:lnTo>
                  <a:cubicBezTo>
                    <a:pt x="932" y="1337"/>
                    <a:pt x="933" y="1336"/>
                    <a:pt x="935" y="1336"/>
                  </a:cubicBezTo>
                  <a:cubicBezTo>
                    <a:pt x="937" y="1336"/>
                    <a:pt x="938" y="1337"/>
                    <a:pt x="938" y="1339"/>
                  </a:cubicBezTo>
                  <a:lnTo>
                    <a:pt x="938" y="1339"/>
                  </a:lnTo>
                  <a:cubicBezTo>
                    <a:pt x="938" y="1341"/>
                    <a:pt x="937" y="1342"/>
                    <a:pt x="935" y="1342"/>
                  </a:cubicBezTo>
                  <a:cubicBezTo>
                    <a:pt x="933" y="1342"/>
                    <a:pt x="932" y="1341"/>
                    <a:pt x="932" y="1339"/>
                  </a:cubicBezTo>
                  <a:close/>
                  <a:moveTo>
                    <a:pt x="932" y="1327"/>
                  </a:moveTo>
                  <a:lnTo>
                    <a:pt x="932" y="1327"/>
                  </a:lnTo>
                  <a:cubicBezTo>
                    <a:pt x="932" y="1325"/>
                    <a:pt x="934" y="1324"/>
                    <a:pt x="935" y="1324"/>
                  </a:cubicBezTo>
                  <a:cubicBezTo>
                    <a:pt x="937" y="1324"/>
                    <a:pt x="939" y="1325"/>
                    <a:pt x="939" y="1327"/>
                  </a:cubicBezTo>
                  <a:lnTo>
                    <a:pt x="939" y="1327"/>
                  </a:lnTo>
                  <a:cubicBezTo>
                    <a:pt x="939" y="1328"/>
                    <a:pt x="937" y="1330"/>
                    <a:pt x="935" y="1330"/>
                  </a:cubicBezTo>
                  <a:cubicBezTo>
                    <a:pt x="934" y="1330"/>
                    <a:pt x="932" y="1328"/>
                    <a:pt x="932" y="1327"/>
                  </a:cubicBezTo>
                  <a:close/>
                  <a:moveTo>
                    <a:pt x="933" y="1314"/>
                  </a:moveTo>
                  <a:lnTo>
                    <a:pt x="933" y="1314"/>
                  </a:lnTo>
                  <a:cubicBezTo>
                    <a:pt x="933" y="1312"/>
                    <a:pt x="934" y="1311"/>
                    <a:pt x="936" y="1311"/>
                  </a:cubicBezTo>
                  <a:cubicBezTo>
                    <a:pt x="938" y="1311"/>
                    <a:pt x="939" y="1312"/>
                    <a:pt x="939" y="1314"/>
                  </a:cubicBezTo>
                  <a:lnTo>
                    <a:pt x="939" y="1314"/>
                  </a:lnTo>
                  <a:cubicBezTo>
                    <a:pt x="939" y="1316"/>
                    <a:pt x="938" y="1317"/>
                    <a:pt x="936" y="1317"/>
                  </a:cubicBezTo>
                  <a:cubicBezTo>
                    <a:pt x="934" y="1317"/>
                    <a:pt x="933" y="1316"/>
                    <a:pt x="933" y="1314"/>
                  </a:cubicBezTo>
                  <a:close/>
                  <a:moveTo>
                    <a:pt x="933" y="1302"/>
                  </a:moveTo>
                  <a:lnTo>
                    <a:pt x="933" y="1302"/>
                  </a:lnTo>
                  <a:cubicBezTo>
                    <a:pt x="933" y="1300"/>
                    <a:pt x="935" y="1299"/>
                    <a:pt x="936" y="1299"/>
                  </a:cubicBezTo>
                  <a:cubicBezTo>
                    <a:pt x="938" y="1299"/>
                    <a:pt x="939" y="1300"/>
                    <a:pt x="939" y="1302"/>
                  </a:cubicBezTo>
                  <a:lnTo>
                    <a:pt x="939" y="1302"/>
                  </a:lnTo>
                  <a:cubicBezTo>
                    <a:pt x="939" y="1303"/>
                    <a:pt x="938" y="1305"/>
                    <a:pt x="936" y="1305"/>
                  </a:cubicBezTo>
                  <a:cubicBezTo>
                    <a:pt x="935" y="1305"/>
                    <a:pt x="933" y="1303"/>
                    <a:pt x="933" y="1302"/>
                  </a:cubicBezTo>
                  <a:close/>
                  <a:moveTo>
                    <a:pt x="933" y="1289"/>
                  </a:moveTo>
                  <a:lnTo>
                    <a:pt x="933" y="1289"/>
                  </a:lnTo>
                  <a:cubicBezTo>
                    <a:pt x="933" y="1287"/>
                    <a:pt x="935" y="1286"/>
                    <a:pt x="937" y="1286"/>
                  </a:cubicBezTo>
                  <a:cubicBezTo>
                    <a:pt x="938" y="1286"/>
                    <a:pt x="940" y="1287"/>
                    <a:pt x="940" y="1289"/>
                  </a:cubicBezTo>
                  <a:lnTo>
                    <a:pt x="940" y="1289"/>
                  </a:lnTo>
                  <a:cubicBezTo>
                    <a:pt x="940" y="1291"/>
                    <a:pt x="938" y="1292"/>
                    <a:pt x="937" y="1292"/>
                  </a:cubicBezTo>
                  <a:cubicBezTo>
                    <a:pt x="935" y="1292"/>
                    <a:pt x="933" y="1291"/>
                    <a:pt x="933" y="1289"/>
                  </a:cubicBezTo>
                  <a:close/>
                  <a:moveTo>
                    <a:pt x="934" y="1277"/>
                  </a:moveTo>
                  <a:lnTo>
                    <a:pt x="934" y="1277"/>
                  </a:lnTo>
                  <a:cubicBezTo>
                    <a:pt x="934" y="1275"/>
                    <a:pt x="935" y="1274"/>
                    <a:pt x="937" y="1274"/>
                  </a:cubicBezTo>
                  <a:cubicBezTo>
                    <a:pt x="938" y="1274"/>
                    <a:pt x="940" y="1275"/>
                    <a:pt x="940" y="1277"/>
                  </a:cubicBezTo>
                  <a:lnTo>
                    <a:pt x="940" y="1277"/>
                  </a:lnTo>
                  <a:cubicBezTo>
                    <a:pt x="940" y="1278"/>
                    <a:pt x="938" y="1280"/>
                    <a:pt x="937" y="1280"/>
                  </a:cubicBezTo>
                  <a:cubicBezTo>
                    <a:pt x="935" y="1280"/>
                    <a:pt x="934" y="1278"/>
                    <a:pt x="934" y="1277"/>
                  </a:cubicBezTo>
                  <a:close/>
                  <a:moveTo>
                    <a:pt x="934" y="1264"/>
                  </a:moveTo>
                  <a:lnTo>
                    <a:pt x="934" y="1264"/>
                  </a:lnTo>
                  <a:cubicBezTo>
                    <a:pt x="934" y="1262"/>
                    <a:pt x="935" y="1261"/>
                    <a:pt x="937" y="1261"/>
                  </a:cubicBezTo>
                  <a:cubicBezTo>
                    <a:pt x="939" y="1261"/>
                    <a:pt x="940" y="1262"/>
                    <a:pt x="940" y="1264"/>
                  </a:cubicBezTo>
                  <a:lnTo>
                    <a:pt x="940" y="1264"/>
                  </a:lnTo>
                  <a:cubicBezTo>
                    <a:pt x="940" y="1266"/>
                    <a:pt x="939" y="1267"/>
                    <a:pt x="937" y="1267"/>
                  </a:cubicBezTo>
                  <a:cubicBezTo>
                    <a:pt x="935" y="1267"/>
                    <a:pt x="934" y="1266"/>
                    <a:pt x="934" y="1264"/>
                  </a:cubicBezTo>
                  <a:close/>
                  <a:moveTo>
                    <a:pt x="934" y="1252"/>
                  </a:moveTo>
                  <a:lnTo>
                    <a:pt x="934" y="1252"/>
                  </a:lnTo>
                  <a:cubicBezTo>
                    <a:pt x="934" y="1250"/>
                    <a:pt x="935" y="1249"/>
                    <a:pt x="937" y="1249"/>
                  </a:cubicBezTo>
                  <a:cubicBezTo>
                    <a:pt x="939" y="1249"/>
                    <a:pt x="940" y="1250"/>
                    <a:pt x="940" y="1252"/>
                  </a:cubicBezTo>
                  <a:lnTo>
                    <a:pt x="940" y="1252"/>
                  </a:lnTo>
                  <a:cubicBezTo>
                    <a:pt x="940" y="1253"/>
                    <a:pt x="939" y="1255"/>
                    <a:pt x="937" y="1255"/>
                  </a:cubicBezTo>
                  <a:cubicBezTo>
                    <a:pt x="935" y="1255"/>
                    <a:pt x="934" y="1253"/>
                    <a:pt x="934" y="1252"/>
                  </a:cubicBezTo>
                  <a:close/>
                  <a:moveTo>
                    <a:pt x="934" y="1239"/>
                  </a:moveTo>
                  <a:lnTo>
                    <a:pt x="934" y="1239"/>
                  </a:lnTo>
                  <a:cubicBezTo>
                    <a:pt x="934" y="1237"/>
                    <a:pt x="935" y="1236"/>
                    <a:pt x="937" y="1236"/>
                  </a:cubicBezTo>
                  <a:cubicBezTo>
                    <a:pt x="939" y="1236"/>
                    <a:pt x="940" y="1237"/>
                    <a:pt x="940" y="1239"/>
                  </a:cubicBezTo>
                  <a:lnTo>
                    <a:pt x="940" y="1239"/>
                  </a:lnTo>
                  <a:cubicBezTo>
                    <a:pt x="940" y="1241"/>
                    <a:pt x="939" y="1242"/>
                    <a:pt x="937" y="1242"/>
                  </a:cubicBezTo>
                  <a:cubicBezTo>
                    <a:pt x="935" y="1242"/>
                    <a:pt x="934" y="1241"/>
                    <a:pt x="934" y="1239"/>
                  </a:cubicBezTo>
                  <a:close/>
                  <a:moveTo>
                    <a:pt x="934" y="1227"/>
                  </a:moveTo>
                  <a:lnTo>
                    <a:pt x="934" y="1227"/>
                  </a:lnTo>
                  <a:cubicBezTo>
                    <a:pt x="934" y="1225"/>
                    <a:pt x="935" y="1223"/>
                    <a:pt x="937" y="1223"/>
                  </a:cubicBezTo>
                  <a:cubicBezTo>
                    <a:pt x="939" y="1223"/>
                    <a:pt x="940" y="1225"/>
                    <a:pt x="940" y="1227"/>
                  </a:cubicBezTo>
                  <a:lnTo>
                    <a:pt x="940" y="1227"/>
                  </a:lnTo>
                  <a:cubicBezTo>
                    <a:pt x="940" y="1228"/>
                    <a:pt x="939" y="1230"/>
                    <a:pt x="937" y="1230"/>
                  </a:cubicBezTo>
                  <a:cubicBezTo>
                    <a:pt x="935" y="1230"/>
                    <a:pt x="934" y="1228"/>
                    <a:pt x="934" y="1227"/>
                  </a:cubicBezTo>
                  <a:close/>
                  <a:moveTo>
                    <a:pt x="934" y="1215"/>
                  </a:moveTo>
                  <a:lnTo>
                    <a:pt x="934" y="1215"/>
                  </a:lnTo>
                  <a:cubicBezTo>
                    <a:pt x="934" y="1213"/>
                    <a:pt x="935" y="1212"/>
                    <a:pt x="936" y="1211"/>
                  </a:cubicBezTo>
                  <a:cubicBezTo>
                    <a:pt x="938" y="1211"/>
                    <a:pt x="940" y="1212"/>
                    <a:pt x="940" y="1213"/>
                  </a:cubicBezTo>
                  <a:lnTo>
                    <a:pt x="940" y="1213"/>
                  </a:lnTo>
                  <a:cubicBezTo>
                    <a:pt x="941" y="1215"/>
                    <a:pt x="940" y="1217"/>
                    <a:pt x="938" y="1217"/>
                  </a:cubicBezTo>
                  <a:cubicBezTo>
                    <a:pt x="936" y="1218"/>
                    <a:pt x="935" y="1217"/>
                    <a:pt x="934" y="1215"/>
                  </a:cubicBezTo>
                  <a:close/>
                  <a:moveTo>
                    <a:pt x="934" y="1202"/>
                  </a:moveTo>
                  <a:lnTo>
                    <a:pt x="934" y="1202"/>
                  </a:lnTo>
                  <a:cubicBezTo>
                    <a:pt x="933" y="1201"/>
                    <a:pt x="934" y="1199"/>
                    <a:pt x="936" y="1199"/>
                  </a:cubicBezTo>
                  <a:cubicBezTo>
                    <a:pt x="938" y="1198"/>
                    <a:pt x="939" y="1199"/>
                    <a:pt x="940" y="1201"/>
                  </a:cubicBezTo>
                  <a:lnTo>
                    <a:pt x="940" y="1201"/>
                  </a:lnTo>
                  <a:cubicBezTo>
                    <a:pt x="940" y="1202"/>
                    <a:pt x="939" y="1204"/>
                    <a:pt x="938" y="1205"/>
                  </a:cubicBezTo>
                  <a:cubicBezTo>
                    <a:pt x="936" y="1205"/>
                    <a:pt x="934" y="1204"/>
                    <a:pt x="934" y="1202"/>
                  </a:cubicBezTo>
                  <a:close/>
                  <a:moveTo>
                    <a:pt x="934" y="1190"/>
                  </a:moveTo>
                  <a:lnTo>
                    <a:pt x="934" y="1190"/>
                  </a:lnTo>
                  <a:cubicBezTo>
                    <a:pt x="933" y="1188"/>
                    <a:pt x="934" y="1187"/>
                    <a:pt x="936" y="1186"/>
                  </a:cubicBezTo>
                  <a:cubicBezTo>
                    <a:pt x="938" y="1186"/>
                    <a:pt x="939" y="1187"/>
                    <a:pt x="940" y="1188"/>
                  </a:cubicBezTo>
                  <a:lnTo>
                    <a:pt x="940" y="1188"/>
                  </a:lnTo>
                  <a:cubicBezTo>
                    <a:pt x="940" y="1190"/>
                    <a:pt x="939" y="1192"/>
                    <a:pt x="938" y="1192"/>
                  </a:cubicBezTo>
                  <a:cubicBezTo>
                    <a:pt x="936" y="1193"/>
                    <a:pt x="934" y="1192"/>
                    <a:pt x="934" y="1190"/>
                  </a:cubicBezTo>
                  <a:close/>
                  <a:moveTo>
                    <a:pt x="934" y="1177"/>
                  </a:moveTo>
                  <a:lnTo>
                    <a:pt x="934" y="1177"/>
                  </a:lnTo>
                  <a:cubicBezTo>
                    <a:pt x="933" y="1176"/>
                    <a:pt x="934" y="1174"/>
                    <a:pt x="936" y="1174"/>
                  </a:cubicBezTo>
                  <a:cubicBezTo>
                    <a:pt x="938" y="1173"/>
                    <a:pt x="939" y="1174"/>
                    <a:pt x="940" y="1176"/>
                  </a:cubicBezTo>
                  <a:lnTo>
                    <a:pt x="940" y="1176"/>
                  </a:lnTo>
                  <a:cubicBezTo>
                    <a:pt x="940" y="1177"/>
                    <a:pt x="939" y="1179"/>
                    <a:pt x="938" y="1180"/>
                  </a:cubicBezTo>
                  <a:cubicBezTo>
                    <a:pt x="936" y="1180"/>
                    <a:pt x="934" y="1179"/>
                    <a:pt x="934" y="1177"/>
                  </a:cubicBezTo>
                  <a:close/>
                  <a:moveTo>
                    <a:pt x="934" y="1165"/>
                  </a:moveTo>
                  <a:lnTo>
                    <a:pt x="934" y="1165"/>
                  </a:lnTo>
                  <a:cubicBezTo>
                    <a:pt x="933" y="1163"/>
                    <a:pt x="934" y="1162"/>
                    <a:pt x="936" y="1161"/>
                  </a:cubicBezTo>
                  <a:cubicBezTo>
                    <a:pt x="937" y="1161"/>
                    <a:pt x="939" y="1162"/>
                    <a:pt x="940" y="1163"/>
                  </a:cubicBezTo>
                  <a:lnTo>
                    <a:pt x="940" y="1163"/>
                  </a:lnTo>
                  <a:cubicBezTo>
                    <a:pt x="940" y="1165"/>
                    <a:pt x="939" y="1167"/>
                    <a:pt x="937" y="1167"/>
                  </a:cubicBezTo>
                  <a:cubicBezTo>
                    <a:pt x="936" y="1168"/>
                    <a:pt x="934" y="1167"/>
                    <a:pt x="934" y="1165"/>
                  </a:cubicBezTo>
                  <a:close/>
                  <a:moveTo>
                    <a:pt x="933" y="1152"/>
                  </a:moveTo>
                  <a:lnTo>
                    <a:pt x="933" y="1152"/>
                  </a:lnTo>
                  <a:cubicBezTo>
                    <a:pt x="933" y="1151"/>
                    <a:pt x="934" y="1149"/>
                    <a:pt x="935" y="1149"/>
                  </a:cubicBezTo>
                  <a:cubicBezTo>
                    <a:pt x="937" y="1148"/>
                    <a:pt x="939" y="1149"/>
                    <a:pt x="939" y="1151"/>
                  </a:cubicBezTo>
                  <a:lnTo>
                    <a:pt x="939" y="1151"/>
                  </a:lnTo>
                  <a:cubicBezTo>
                    <a:pt x="940" y="1152"/>
                    <a:pt x="939" y="1154"/>
                    <a:pt x="937" y="1155"/>
                  </a:cubicBezTo>
                  <a:cubicBezTo>
                    <a:pt x="935" y="1155"/>
                    <a:pt x="934" y="1154"/>
                    <a:pt x="933" y="1152"/>
                  </a:cubicBezTo>
                  <a:close/>
                  <a:moveTo>
                    <a:pt x="933" y="1140"/>
                  </a:moveTo>
                  <a:lnTo>
                    <a:pt x="933" y="1140"/>
                  </a:lnTo>
                  <a:cubicBezTo>
                    <a:pt x="932" y="1138"/>
                    <a:pt x="933" y="1137"/>
                    <a:pt x="935" y="1136"/>
                  </a:cubicBezTo>
                  <a:cubicBezTo>
                    <a:pt x="937" y="1136"/>
                    <a:pt x="938" y="1137"/>
                    <a:pt x="939" y="1138"/>
                  </a:cubicBezTo>
                  <a:lnTo>
                    <a:pt x="939" y="1138"/>
                  </a:lnTo>
                  <a:cubicBezTo>
                    <a:pt x="939" y="1140"/>
                    <a:pt x="938" y="1142"/>
                    <a:pt x="937" y="1142"/>
                  </a:cubicBezTo>
                  <a:cubicBezTo>
                    <a:pt x="935" y="1143"/>
                    <a:pt x="933" y="1142"/>
                    <a:pt x="933" y="1140"/>
                  </a:cubicBezTo>
                  <a:close/>
                  <a:moveTo>
                    <a:pt x="933" y="1127"/>
                  </a:moveTo>
                  <a:lnTo>
                    <a:pt x="933" y="1127"/>
                  </a:lnTo>
                  <a:cubicBezTo>
                    <a:pt x="932" y="1126"/>
                    <a:pt x="933" y="1124"/>
                    <a:pt x="935" y="1124"/>
                  </a:cubicBezTo>
                  <a:cubicBezTo>
                    <a:pt x="936" y="1123"/>
                    <a:pt x="938" y="1124"/>
                    <a:pt x="939" y="1126"/>
                  </a:cubicBezTo>
                  <a:lnTo>
                    <a:pt x="939" y="1126"/>
                  </a:lnTo>
                  <a:cubicBezTo>
                    <a:pt x="939" y="1127"/>
                    <a:pt x="938" y="1129"/>
                    <a:pt x="936" y="1130"/>
                  </a:cubicBezTo>
                  <a:cubicBezTo>
                    <a:pt x="935" y="1130"/>
                    <a:pt x="933" y="1129"/>
                    <a:pt x="933" y="1127"/>
                  </a:cubicBezTo>
                  <a:close/>
                  <a:moveTo>
                    <a:pt x="932" y="1115"/>
                  </a:moveTo>
                  <a:lnTo>
                    <a:pt x="932" y="1115"/>
                  </a:lnTo>
                  <a:cubicBezTo>
                    <a:pt x="932" y="1113"/>
                    <a:pt x="933" y="1112"/>
                    <a:pt x="934" y="1111"/>
                  </a:cubicBezTo>
                  <a:cubicBezTo>
                    <a:pt x="936" y="1111"/>
                    <a:pt x="938" y="1112"/>
                    <a:pt x="938" y="1113"/>
                  </a:cubicBezTo>
                  <a:lnTo>
                    <a:pt x="938" y="1113"/>
                  </a:lnTo>
                  <a:cubicBezTo>
                    <a:pt x="939" y="1115"/>
                    <a:pt x="938" y="1117"/>
                    <a:pt x="936" y="1117"/>
                  </a:cubicBezTo>
                  <a:cubicBezTo>
                    <a:pt x="934" y="1118"/>
                    <a:pt x="933" y="1117"/>
                    <a:pt x="932" y="1115"/>
                  </a:cubicBezTo>
                  <a:close/>
                  <a:moveTo>
                    <a:pt x="932" y="1102"/>
                  </a:moveTo>
                  <a:lnTo>
                    <a:pt x="932" y="1102"/>
                  </a:lnTo>
                  <a:cubicBezTo>
                    <a:pt x="931" y="1101"/>
                    <a:pt x="932" y="1099"/>
                    <a:pt x="934" y="1099"/>
                  </a:cubicBezTo>
                  <a:cubicBezTo>
                    <a:pt x="936" y="1098"/>
                    <a:pt x="937" y="1099"/>
                    <a:pt x="938" y="1101"/>
                  </a:cubicBezTo>
                  <a:lnTo>
                    <a:pt x="938" y="1101"/>
                  </a:lnTo>
                  <a:cubicBezTo>
                    <a:pt x="938" y="1102"/>
                    <a:pt x="937" y="1104"/>
                    <a:pt x="936" y="1105"/>
                  </a:cubicBezTo>
                  <a:cubicBezTo>
                    <a:pt x="934" y="1105"/>
                    <a:pt x="932" y="1104"/>
                    <a:pt x="932" y="1102"/>
                  </a:cubicBezTo>
                  <a:close/>
                  <a:moveTo>
                    <a:pt x="931" y="1090"/>
                  </a:moveTo>
                  <a:lnTo>
                    <a:pt x="931" y="1090"/>
                  </a:lnTo>
                  <a:cubicBezTo>
                    <a:pt x="931" y="1088"/>
                    <a:pt x="932" y="1087"/>
                    <a:pt x="933" y="1086"/>
                  </a:cubicBezTo>
                  <a:cubicBezTo>
                    <a:pt x="935" y="1086"/>
                    <a:pt x="937" y="1087"/>
                    <a:pt x="937" y="1088"/>
                  </a:cubicBezTo>
                  <a:lnTo>
                    <a:pt x="937" y="1088"/>
                  </a:lnTo>
                  <a:cubicBezTo>
                    <a:pt x="938" y="1090"/>
                    <a:pt x="937" y="1092"/>
                    <a:pt x="935" y="1092"/>
                  </a:cubicBezTo>
                  <a:cubicBezTo>
                    <a:pt x="933" y="1093"/>
                    <a:pt x="932" y="1092"/>
                    <a:pt x="931" y="1090"/>
                  </a:cubicBezTo>
                  <a:close/>
                  <a:moveTo>
                    <a:pt x="931" y="1077"/>
                  </a:moveTo>
                  <a:lnTo>
                    <a:pt x="931" y="1077"/>
                  </a:lnTo>
                  <a:cubicBezTo>
                    <a:pt x="930" y="1076"/>
                    <a:pt x="931" y="1074"/>
                    <a:pt x="933" y="1074"/>
                  </a:cubicBezTo>
                  <a:cubicBezTo>
                    <a:pt x="934" y="1073"/>
                    <a:pt x="936" y="1074"/>
                    <a:pt x="937" y="1076"/>
                  </a:cubicBezTo>
                  <a:lnTo>
                    <a:pt x="937" y="1076"/>
                  </a:lnTo>
                  <a:cubicBezTo>
                    <a:pt x="937" y="1077"/>
                    <a:pt x="936" y="1079"/>
                    <a:pt x="934" y="1080"/>
                  </a:cubicBezTo>
                  <a:cubicBezTo>
                    <a:pt x="933" y="1080"/>
                    <a:pt x="931" y="1079"/>
                    <a:pt x="931" y="1077"/>
                  </a:cubicBezTo>
                  <a:close/>
                  <a:moveTo>
                    <a:pt x="930" y="1065"/>
                  </a:moveTo>
                  <a:lnTo>
                    <a:pt x="930" y="1065"/>
                  </a:lnTo>
                  <a:cubicBezTo>
                    <a:pt x="930" y="1063"/>
                    <a:pt x="930" y="1062"/>
                    <a:pt x="932" y="1061"/>
                  </a:cubicBezTo>
                  <a:cubicBezTo>
                    <a:pt x="934" y="1061"/>
                    <a:pt x="936" y="1062"/>
                    <a:pt x="936" y="1063"/>
                  </a:cubicBezTo>
                  <a:lnTo>
                    <a:pt x="936" y="1063"/>
                  </a:lnTo>
                  <a:cubicBezTo>
                    <a:pt x="936" y="1065"/>
                    <a:pt x="936" y="1067"/>
                    <a:pt x="934" y="1067"/>
                  </a:cubicBezTo>
                  <a:cubicBezTo>
                    <a:pt x="932" y="1068"/>
                    <a:pt x="930" y="1067"/>
                    <a:pt x="930" y="1065"/>
                  </a:cubicBezTo>
                  <a:close/>
                  <a:moveTo>
                    <a:pt x="929" y="1052"/>
                  </a:moveTo>
                  <a:lnTo>
                    <a:pt x="929" y="1052"/>
                  </a:lnTo>
                  <a:cubicBezTo>
                    <a:pt x="929" y="1051"/>
                    <a:pt x="930" y="1049"/>
                    <a:pt x="932" y="1049"/>
                  </a:cubicBezTo>
                  <a:cubicBezTo>
                    <a:pt x="933" y="1048"/>
                    <a:pt x="935" y="1049"/>
                    <a:pt x="935" y="1051"/>
                  </a:cubicBezTo>
                  <a:lnTo>
                    <a:pt x="935" y="1051"/>
                  </a:lnTo>
                  <a:cubicBezTo>
                    <a:pt x="936" y="1052"/>
                    <a:pt x="935" y="1054"/>
                    <a:pt x="933" y="1055"/>
                  </a:cubicBezTo>
                  <a:cubicBezTo>
                    <a:pt x="932" y="1055"/>
                    <a:pt x="930" y="1054"/>
                    <a:pt x="929" y="1052"/>
                  </a:cubicBezTo>
                  <a:close/>
                  <a:moveTo>
                    <a:pt x="929" y="1040"/>
                  </a:moveTo>
                  <a:lnTo>
                    <a:pt x="929" y="1040"/>
                  </a:lnTo>
                  <a:cubicBezTo>
                    <a:pt x="928" y="1038"/>
                    <a:pt x="929" y="1037"/>
                    <a:pt x="931" y="1036"/>
                  </a:cubicBezTo>
                  <a:cubicBezTo>
                    <a:pt x="933" y="1036"/>
                    <a:pt x="934" y="1037"/>
                    <a:pt x="935" y="1038"/>
                  </a:cubicBezTo>
                  <a:lnTo>
                    <a:pt x="935" y="1038"/>
                  </a:lnTo>
                  <a:cubicBezTo>
                    <a:pt x="935" y="1040"/>
                    <a:pt x="934" y="1042"/>
                    <a:pt x="933" y="1042"/>
                  </a:cubicBezTo>
                  <a:cubicBezTo>
                    <a:pt x="931" y="1043"/>
                    <a:pt x="929" y="1042"/>
                    <a:pt x="929" y="1040"/>
                  </a:cubicBezTo>
                  <a:close/>
                  <a:moveTo>
                    <a:pt x="928" y="1028"/>
                  </a:moveTo>
                  <a:lnTo>
                    <a:pt x="928" y="1028"/>
                  </a:lnTo>
                  <a:cubicBezTo>
                    <a:pt x="927" y="1026"/>
                    <a:pt x="928" y="1024"/>
                    <a:pt x="930" y="1024"/>
                  </a:cubicBezTo>
                  <a:cubicBezTo>
                    <a:pt x="932" y="1023"/>
                    <a:pt x="933" y="1024"/>
                    <a:pt x="934" y="1026"/>
                  </a:cubicBezTo>
                  <a:lnTo>
                    <a:pt x="934" y="1026"/>
                  </a:lnTo>
                  <a:cubicBezTo>
                    <a:pt x="934" y="1027"/>
                    <a:pt x="933" y="1029"/>
                    <a:pt x="932" y="1030"/>
                  </a:cubicBezTo>
                  <a:cubicBezTo>
                    <a:pt x="930" y="1030"/>
                    <a:pt x="928" y="1029"/>
                    <a:pt x="928" y="1028"/>
                  </a:cubicBezTo>
                  <a:close/>
                  <a:moveTo>
                    <a:pt x="927" y="1015"/>
                  </a:moveTo>
                  <a:lnTo>
                    <a:pt x="927" y="1015"/>
                  </a:lnTo>
                  <a:cubicBezTo>
                    <a:pt x="927" y="1013"/>
                    <a:pt x="928" y="1012"/>
                    <a:pt x="929" y="1011"/>
                  </a:cubicBezTo>
                  <a:cubicBezTo>
                    <a:pt x="931" y="1011"/>
                    <a:pt x="933" y="1012"/>
                    <a:pt x="933" y="1013"/>
                  </a:cubicBezTo>
                  <a:lnTo>
                    <a:pt x="933" y="1013"/>
                  </a:lnTo>
                  <a:cubicBezTo>
                    <a:pt x="934" y="1015"/>
                    <a:pt x="933" y="1017"/>
                    <a:pt x="931" y="1017"/>
                  </a:cubicBezTo>
                  <a:cubicBezTo>
                    <a:pt x="929" y="1018"/>
                    <a:pt x="928" y="1017"/>
                    <a:pt x="927" y="1015"/>
                  </a:cubicBezTo>
                  <a:close/>
                  <a:moveTo>
                    <a:pt x="926" y="1003"/>
                  </a:moveTo>
                  <a:lnTo>
                    <a:pt x="926" y="1003"/>
                  </a:lnTo>
                  <a:cubicBezTo>
                    <a:pt x="926" y="1001"/>
                    <a:pt x="927" y="999"/>
                    <a:pt x="928" y="999"/>
                  </a:cubicBezTo>
                  <a:cubicBezTo>
                    <a:pt x="930" y="998"/>
                    <a:pt x="932" y="999"/>
                    <a:pt x="932" y="1001"/>
                  </a:cubicBezTo>
                  <a:lnTo>
                    <a:pt x="932" y="1001"/>
                  </a:lnTo>
                  <a:cubicBezTo>
                    <a:pt x="933" y="1003"/>
                    <a:pt x="932" y="1004"/>
                    <a:pt x="930" y="1005"/>
                  </a:cubicBezTo>
                  <a:cubicBezTo>
                    <a:pt x="928" y="1005"/>
                    <a:pt x="927" y="1004"/>
                    <a:pt x="926" y="1003"/>
                  </a:cubicBezTo>
                  <a:close/>
                  <a:moveTo>
                    <a:pt x="925" y="990"/>
                  </a:moveTo>
                  <a:lnTo>
                    <a:pt x="925" y="990"/>
                  </a:lnTo>
                  <a:cubicBezTo>
                    <a:pt x="925" y="988"/>
                    <a:pt x="926" y="987"/>
                    <a:pt x="928" y="986"/>
                  </a:cubicBezTo>
                  <a:cubicBezTo>
                    <a:pt x="929" y="986"/>
                    <a:pt x="931" y="987"/>
                    <a:pt x="931" y="988"/>
                  </a:cubicBezTo>
                  <a:lnTo>
                    <a:pt x="931" y="988"/>
                  </a:lnTo>
                  <a:cubicBezTo>
                    <a:pt x="932" y="990"/>
                    <a:pt x="931" y="992"/>
                    <a:pt x="929" y="992"/>
                  </a:cubicBezTo>
                  <a:cubicBezTo>
                    <a:pt x="928" y="993"/>
                    <a:pt x="926" y="992"/>
                    <a:pt x="925" y="990"/>
                  </a:cubicBezTo>
                  <a:close/>
                  <a:moveTo>
                    <a:pt x="924" y="978"/>
                  </a:moveTo>
                  <a:lnTo>
                    <a:pt x="924" y="978"/>
                  </a:lnTo>
                  <a:cubicBezTo>
                    <a:pt x="924" y="976"/>
                    <a:pt x="925" y="974"/>
                    <a:pt x="927" y="974"/>
                  </a:cubicBezTo>
                  <a:cubicBezTo>
                    <a:pt x="928" y="973"/>
                    <a:pt x="930" y="974"/>
                    <a:pt x="930" y="976"/>
                  </a:cubicBezTo>
                  <a:lnTo>
                    <a:pt x="930" y="976"/>
                  </a:lnTo>
                  <a:cubicBezTo>
                    <a:pt x="931" y="978"/>
                    <a:pt x="930" y="979"/>
                    <a:pt x="928" y="980"/>
                  </a:cubicBezTo>
                  <a:cubicBezTo>
                    <a:pt x="927" y="980"/>
                    <a:pt x="925" y="979"/>
                    <a:pt x="924" y="978"/>
                  </a:cubicBezTo>
                  <a:close/>
                  <a:moveTo>
                    <a:pt x="923" y="965"/>
                  </a:moveTo>
                  <a:lnTo>
                    <a:pt x="923" y="965"/>
                  </a:lnTo>
                  <a:cubicBezTo>
                    <a:pt x="923" y="963"/>
                    <a:pt x="924" y="962"/>
                    <a:pt x="926" y="961"/>
                  </a:cubicBezTo>
                  <a:cubicBezTo>
                    <a:pt x="927" y="961"/>
                    <a:pt x="929" y="962"/>
                    <a:pt x="929" y="963"/>
                  </a:cubicBezTo>
                  <a:lnTo>
                    <a:pt x="929" y="963"/>
                  </a:lnTo>
                  <a:cubicBezTo>
                    <a:pt x="930" y="965"/>
                    <a:pt x="929" y="967"/>
                    <a:pt x="927" y="967"/>
                  </a:cubicBezTo>
                  <a:cubicBezTo>
                    <a:pt x="926" y="968"/>
                    <a:pt x="924" y="967"/>
                    <a:pt x="923" y="965"/>
                  </a:cubicBezTo>
                  <a:close/>
                  <a:moveTo>
                    <a:pt x="922" y="953"/>
                  </a:moveTo>
                  <a:lnTo>
                    <a:pt x="922" y="953"/>
                  </a:lnTo>
                  <a:cubicBezTo>
                    <a:pt x="922" y="951"/>
                    <a:pt x="923" y="949"/>
                    <a:pt x="924" y="949"/>
                  </a:cubicBezTo>
                  <a:cubicBezTo>
                    <a:pt x="926" y="948"/>
                    <a:pt x="928" y="949"/>
                    <a:pt x="928" y="951"/>
                  </a:cubicBezTo>
                  <a:lnTo>
                    <a:pt x="928" y="951"/>
                  </a:lnTo>
                  <a:cubicBezTo>
                    <a:pt x="929" y="953"/>
                    <a:pt x="928" y="954"/>
                    <a:pt x="926" y="955"/>
                  </a:cubicBezTo>
                  <a:cubicBezTo>
                    <a:pt x="924" y="955"/>
                    <a:pt x="923" y="954"/>
                    <a:pt x="922" y="953"/>
                  </a:cubicBezTo>
                  <a:close/>
                  <a:moveTo>
                    <a:pt x="921" y="940"/>
                  </a:moveTo>
                  <a:lnTo>
                    <a:pt x="921" y="940"/>
                  </a:lnTo>
                  <a:cubicBezTo>
                    <a:pt x="921" y="939"/>
                    <a:pt x="922" y="937"/>
                    <a:pt x="923" y="936"/>
                  </a:cubicBezTo>
                  <a:cubicBezTo>
                    <a:pt x="925" y="936"/>
                    <a:pt x="927" y="937"/>
                    <a:pt x="927" y="939"/>
                  </a:cubicBezTo>
                  <a:lnTo>
                    <a:pt x="927" y="939"/>
                  </a:lnTo>
                  <a:cubicBezTo>
                    <a:pt x="928" y="940"/>
                    <a:pt x="927" y="942"/>
                    <a:pt x="925" y="942"/>
                  </a:cubicBezTo>
                  <a:cubicBezTo>
                    <a:pt x="923" y="943"/>
                    <a:pt x="922" y="942"/>
                    <a:pt x="921" y="940"/>
                  </a:cubicBezTo>
                  <a:close/>
                  <a:moveTo>
                    <a:pt x="920" y="928"/>
                  </a:moveTo>
                  <a:lnTo>
                    <a:pt x="920" y="928"/>
                  </a:lnTo>
                  <a:cubicBezTo>
                    <a:pt x="920" y="926"/>
                    <a:pt x="921" y="924"/>
                    <a:pt x="922" y="924"/>
                  </a:cubicBezTo>
                  <a:cubicBezTo>
                    <a:pt x="924" y="923"/>
                    <a:pt x="926" y="924"/>
                    <a:pt x="926" y="926"/>
                  </a:cubicBezTo>
                  <a:lnTo>
                    <a:pt x="926" y="926"/>
                  </a:lnTo>
                  <a:cubicBezTo>
                    <a:pt x="927" y="928"/>
                    <a:pt x="926" y="929"/>
                    <a:pt x="924" y="930"/>
                  </a:cubicBezTo>
                  <a:cubicBezTo>
                    <a:pt x="922" y="930"/>
                    <a:pt x="921" y="929"/>
                    <a:pt x="920" y="928"/>
                  </a:cubicBezTo>
                  <a:close/>
                  <a:moveTo>
                    <a:pt x="919" y="915"/>
                  </a:moveTo>
                  <a:lnTo>
                    <a:pt x="919" y="915"/>
                  </a:lnTo>
                  <a:cubicBezTo>
                    <a:pt x="918" y="914"/>
                    <a:pt x="919" y="912"/>
                    <a:pt x="921" y="911"/>
                  </a:cubicBezTo>
                  <a:cubicBezTo>
                    <a:pt x="923" y="911"/>
                    <a:pt x="924" y="912"/>
                    <a:pt x="925" y="914"/>
                  </a:cubicBezTo>
                  <a:lnTo>
                    <a:pt x="925" y="914"/>
                  </a:lnTo>
                  <a:cubicBezTo>
                    <a:pt x="925" y="915"/>
                    <a:pt x="924" y="917"/>
                    <a:pt x="923" y="917"/>
                  </a:cubicBezTo>
                  <a:cubicBezTo>
                    <a:pt x="921" y="918"/>
                    <a:pt x="919" y="917"/>
                    <a:pt x="919" y="915"/>
                  </a:cubicBezTo>
                  <a:close/>
                  <a:moveTo>
                    <a:pt x="918" y="903"/>
                  </a:moveTo>
                  <a:lnTo>
                    <a:pt x="918" y="903"/>
                  </a:lnTo>
                  <a:cubicBezTo>
                    <a:pt x="917" y="901"/>
                    <a:pt x="918" y="900"/>
                    <a:pt x="920" y="899"/>
                  </a:cubicBezTo>
                  <a:cubicBezTo>
                    <a:pt x="921" y="899"/>
                    <a:pt x="923" y="900"/>
                    <a:pt x="924" y="901"/>
                  </a:cubicBezTo>
                  <a:lnTo>
                    <a:pt x="924" y="901"/>
                  </a:lnTo>
                  <a:cubicBezTo>
                    <a:pt x="924" y="903"/>
                    <a:pt x="923" y="905"/>
                    <a:pt x="921" y="905"/>
                  </a:cubicBezTo>
                  <a:cubicBezTo>
                    <a:pt x="920" y="906"/>
                    <a:pt x="918" y="905"/>
                    <a:pt x="918" y="903"/>
                  </a:cubicBezTo>
                  <a:close/>
                  <a:moveTo>
                    <a:pt x="916" y="890"/>
                  </a:moveTo>
                  <a:lnTo>
                    <a:pt x="916" y="890"/>
                  </a:lnTo>
                  <a:cubicBezTo>
                    <a:pt x="916" y="889"/>
                    <a:pt x="917" y="887"/>
                    <a:pt x="918" y="887"/>
                  </a:cubicBezTo>
                  <a:cubicBezTo>
                    <a:pt x="920" y="886"/>
                    <a:pt x="922" y="887"/>
                    <a:pt x="922" y="889"/>
                  </a:cubicBezTo>
                  <a:lnTo>
                    <a:pt x="922" y="889"/>
                  </a:lnTo>
                  <a:cubicBezTo>
                    <a:pt x="923" y="890"/>
                    <a:pt x="922" y="892"/>
                    <a:pt x="920" y="893"/>
                  </a:cubicBezTo>
                  <a:cubicBezTo>
                    <a:pt x="918" y="893"/>
                    <a:pt x="917" y="892"/>
                    <a:pt x="916" y="890"/>
                  </a:cubicBezTo>
                  <a:close/>
                  <a:moveTo>
                    <a:pt x="915" y="878"/>
                  </a:moveTo>
                  <a:lnTo>
                    <a:pt x="915" y="878"/>
                  </a:lnTo>
                  <a:cubicBezTo>
                    <a:pt x="914" y="876"/>
                    <a:pt x="915" y="875"/>
                    <a:pt x="917" y="874"/>
                  </a:cubicBezTo>
                  <a:cubicBezTo>
                    <a:pt x="919" y="874"/>
                    <a:pt x="920" y="875"/>
                    <a:pt x="921" y="876"/>
                  </a:cubicBezTo>
                  <a:lnTo>
                    <a:pt x="921" y="876"/>
                  </a:lnTo>
                  <a:cubicBezTo>
                    <a:pt x="921" y="878"/>
                    <a:pt x="920" y="880"/>
                    <a:pt x="919" y="880"/>
                  </a:cubicBezTo>
                  <a:cubicBezTo>
                    <a:pt x="917" y="881"/>
                    <a:pt x="915" y="880"/>
                    <a:pt x="915" y="878"/>
                  </a:cubicBezTo>
                  <a:close/>
                  <a:moveTo>
                    <a:pt x="913" y="866"/>
                  </a:moveTo>
                  <a:lnTo>
                    <a:pt x="913" y="866"/>
                  </a:lnTo>
                  <a:cubicBezTo>
                    <a:pt x="913" y="864"/>
                    <a:pt x="914" y="862"/>
                    <a:pt x="916" y="862"/>
                  </a:cubicBezTo>
                  <a:cubicBezTo>
                    <a:pt x="917" y="861"/>
                    <a:pt x="919" y="862"/>
                    <a:pt x="919" y="864"/>
                  </a:cubicBezTo>
                  <a:lnTo>
                    <a:pt x="919" y="864"/>
                  </a:lnTo>
                  <a:cubicBezTo>
                    <a:pt x="920" y="866"/>
                    <a:pt x="919" y="867"/>
                    <a:pt x="917" y="868"/>
                  </a:cubicBezTo>
                  <a:cubicBezTo>
                    <a:pt x="916" y="868"/>
                    <a:pt x="914" y="867"/>
                    <a:pt x="913" y="866"/>
                  </a:cubicBezTo>
                  <a:close/>
                  <a:moveTo>
                    <a:pt x="912" y="853"/>
                  </a:moveTo>
                  <a:lnTo>
                    <a:pt x="912" y="853"/>
                  </a:lnTo>
                  <a:cubicBezTo>
                    <a:pt x="911" y="852"/>
                    <a:pt x="912" y="850"/>
                    <a:pt x="914" y="849"/>
                  </a:cubicBezTo>
                  <a:cubicBezTo>
                    <a:pt x="916" y="849"/>
                    <a:pt x="917" y="850"/>
                    <a:pt x="918" y="851"/>
                  </a:cubicBezTo>
                  <a:lnTo>
                    <a:pt x="918" y="851"/>
                  </a:lnTo>
                  <a:cubicBezTo>
                    <a:pt x="918" y="853"/>
                    <a:pt x="917" y="855"/>
                    <a:pt x="916" y="855"/>
                  </a:cubicBezTo>
                  <a:cubicBezTo>
                    <a:pt x="914" y="856"/>
                    <a:pt x="912" y="855"/>
                    <a:pt x="912" y="853"/>
                  </a:cubicBezTo>
                  <a:close/>
                  <a:moveTo>
                    <a:pt x="910" y="841"/>
                  </a:moveTo>
                  <a:lnTo>
                    <a:pt x="910" y="841"/>
                  </a:lnTo>
                  <a:cubicBezTo>
                    <a:pt x="910" y="839"/>
                    <a:pt x="911" y="837"/>
                    <a:pt x="912" y="837"/>
                  </a:cubicBezTo>
                  <a:cubicBezTo>
                    <a:pt x="914" y="836"/>
                    <a:pt x="916" y="837"/>
                    <a:pt x="916" y="839"/>
                  </a:cubicBezTo>
                  <a:lnTo>
                    <a:pt x="916" y="839"/>
                  </a:lnTo>
                  <a:cubicBezTo>
                    <a:pt x="917" y="841"/>
                    <a:pt x="916" y="842"/>
                    <a:pt x="914" y="843"/>
                  </a:cubicBezTo>
                  <a:cubicBezTo>
                    <a:pt x="913" y="843"/>
                    <a:pt x="911" y="842"/>
                    <a:pt x="910" y="841"/>
                  </a:cubicBezTo>
                  <a:close/>
                  <a:moveTo>
                    <a:pt x="909" y="828"/>
                  </a:moveTo>
                  <a:lnTo>
                    <a:pt x="909" y="828"/>
                  </a:lnTo>
                  <a:cubicBezTo>
                    <a:pt x="908" y="827"/>
                    <a:pt x="909" y="825"/>
                    <a:pt x="911" y="825"/>
                  </a:cubicBezTo>
                  <a:cubicBezTo>
                    <a:pt x="913" y="824"/>
                    <a:pt x="914" y="825"/>
                    <a:pt x="915" y="827"/>
                  </a:cubicBezTo>
                  <a:lnTo>
                    <a:pt x="915" y="827"/>
                  </a:lnTo>
                  <a:cubicBezTo>
                    <a:pt x="915" y="828"/>
                    <a:pt x="914" y="830"/>
                    <a:pt x="913" y="831"/>
                  </a:cubicBezTo>
                  <a:cubicBezTo>
                    <a:pt x="911" y="831"/>
                    <a:pt x="909" y="830"/>
                    <a:pt x="909" y="828"/>
                  </a:cubicBezTo>
                  <a:close/>
                  <a:moveTo>
                    <a:pt x="907" y="816"/>
                  </a:moveTo>
                  <a:lnTo>
                    <a:pt x="907" y="816"/>
                  </a:lnTo>
                  <a:cubicBezTo>
                    <a:pt x="907" y="814"/>
                    <a:pt x="908" y="813"/>
                    <a:pt x="909" y="812"/>
                  </a:cubicBezTo>
                  <a:cubicBezTo>
                    <a:pt x="911" y="812"/>
                    <a:pt x="913" y="813"/>
                    <a:pt x="913" y="814"/>
                  </a:cubicBezTo>
                  <a:lnTo>
                    <a:pt x="913" y="814"/>
                  </a:lnTo>
                  <a:cubicBezTo>
                    <a:pt x="914" y="816"/>
                    <a:pt x="913" y="818"/>
                    <a:pt x="911" y="818"/>
                  </a:cubicBezTo>
                  <a:cubicBezTo>
                    <a:pt x="909" y="819"/>
                    <a:pt x="908" y="818"/>
                    <a:pt x="907" y="816"/>
                  </a:cubicBezTo>
                  <a:close/>
                  <a:moveTo>
                    <a:pt x="905" y="804"/>
                  </a:moveTo>
                  <a:lnTo>
                    <a:pt x="905" y="804"/>
                  </a:lnTo>
                  <a:cubicBezTo>
                    <a:pt x="905" y="802"/>
                    <a:pt x="906" y="800"/>
                    <a:pt x="908" y="800"/>
                  </a:cubicBezTo>
                  <a:cubicBezTo>
                    <a:pt x="909" y="799"/>
                    <a:pt x="911" y="800"/>
                    <a:pt x="911" y="802"/>
                  </a:cubicBezTo>
                  <a:lnTo>
                    <a:pt x="911" y="802"/>
                  </a:lnTo>
                  <a:cubicBezTo>
                    <a:pt x="912" y="804"/>
                    <a:pt x="911" y="805"/>
                    <a:pt x="909" y="806"/>
                  </a:cubicBezTo>
                  <a:cubicBezTo>
                    <a:pt x="908" y="806"/>
                    <a:pt x="906" y="805"/>
                    <a:pt x="905" y="804"/>
                  </a:cubicBezTo>
                  <a:close/>
                  <a:moveTo>
                    <a:pt x="904" y="791"/>
                  </a:moveTo>
                  <a:lnTo>
                    <a:pt x="904" y="791"/>
                  </a:lnTo>
                  <a:cubicBezTo>
                    <a:pt x="903" y="790"/>
                    <a:pt x="904" y="788"/>
                    <a:pt x="906" y="787"/>
                  </a:cubicBezTo>
                  <a:cubicBezTo>
                    <a:pt x="907" y="787"/>
                    <a:pt x="909" y="788"/>
                    <a:pt x="910" y="789"/>
                  </a:cubicBezTo>
                  <a:lnTo>
                    <a:pt x="910" y="790"/>
                  </a:lnTo>
                  <a:cubicBezTo>
                    <a:pt x="910" y="791"/>
                    <a:pt x="909" y="793"/>
                    <a:pt x="907" y="793"/>
                  </a:cubicBezTo>
                  <a:cubicBezTo>
                    <a:pt x="906" y="794"/>
                    <a:pt x="904" y="793"/>
                    <a:pt x="904" y="791"/>
                  </a:cubicBezTo>
                  <a:close/>
                  <a:moveTo>
                    <a:pt x="902" y="779"/>
                  </a:moveTo>
                  <a:lnTo>
                    <a:pt x="902" y="779"/>
                  </a:lnTo>
                  <a:cubicBezTo>
                    <a:pt x="901" y="777"/>
                    <a:pt x="902" y="775"/>
                    <a:pt x="904" y="775"/>
                  </a:cubicBezTo>
                  <a:cubicBezTo>
                    <a:pt x="906" y="775"/>
                    <a:pt x="907" y="775"/>
                    <a:pt x="908" y="777"/>
                  </a:cubicBezTo>
                  <a:lnTo>
                    <a:pt x="908" y="777"/>
                  </a:lnTo>
                  <a:cubicBezTo>
                    <a:pt x="908" y="779"/>
                    <a:pt x="907" y="781"/>
                    <a:pt x="906" y="781"/>
                  </a:cubicBezTo>
                  <a:cubicBezTo>
                    <a:pt x="904" y="781"/>
                    <a:pt x="902" y="781"/>
                    <a:pt x="902" y="779"/>
                  </a:cubicBezTo>
                  <a:close/>
                  <a:moveTo>
                    <a:pt x="900" y="766"/>
                  </a:moveTo>
                  <a:lnTo>
                    <a:pt x="900" y="766"/>
                  </a:lnTo>
                  <a:cubicBezTo>
                    <a:pt x="899" y="765"/>
                    <a:pt x="900" y="763"/>
                    <a:pt x="902" y="763"/>
                  </a:cubicBezTo>
                  <a:cubicBezTo>
                    <a:pt x="904" y="762"/>
                    <a:pt x="905" y="763"/>
                    <a:pt x="906" y="765"/>
                  </a:cubicBezTo>
                  <a:lnTo>
                    <a:pt x="906" y="765"/>
                  </a:lnTo>
                  <a:cubicBezTo>
                    <a:pt x="906" y="766"/>
                    <a:pt x="905" y="768"/>
                    <a:pt x="904" y="769"/>
                  </a:cubicBezTo>
                  <a:cubicBezTo>
                    <a:pt x="902" y="769"/>
                    <a:pt x="900" y="768"/>
                    <a:pt x="900" y="766"/>
                  </a:cubicBezTo>
                  <a:close/>
                  <a:moveTo>
                    <a:pt x="898" y="754"/>
                  </a:moveTo>
                  <a:lnTo>
                    <a:pt x="898" y="754"/>
                  </a:lnTo>
                  <a:cubicBezTo>
                    <a:pt x="898" y="752"/>
                    <a:pt x="898" y="751"/>
                    <a:pt x="900" y="750"/>
                  </a:cubicBezTo>
                  <a:cubicBezTo>
                    <a:pt x="902" y="750"/>
                    <a:pt x="904" y="751"/>
                    <a:pt x="904" y="752"/>
                  </a:cubicBezTo>
                  <a:lnTo>
                    <a:pt x="904" y="752"/>
                  </a:lnTo>
                  <a:cubicBezTo>
                    <a:pt x="904" y="754"/>
                    <a:pt x="904" y="756"/>
                    <a:pt x="902" y="756"/>
                  </a:cubicBezTo>
                  <a:cubicBezTo>
                    <a:pt x="900" y="757"/>
                    <a:pt x="898" y="756"/>
                    <a:pt x="898" y="754"/>
                  </a:cubicBezTo>
                  <a:close/>
                  <a:moveTo>
                    <a:pt x="896" y="742"/>
                  </a:moveTo>
                  <a:lnTo>
                    <a:pt x="896" y="742"/>
                  </a:lnTo>
                  <a:cubicBezTo>
                    <a:pt x="895" y="740"/>
                    <a:pt x="896" y="738"/>
                    <a:pt x="898" y="738"/>
                  </a:cubicBezTo>
                  <a:cubicBezTo>
                    <a:pt x="900" y="737"/>
                    <a:pt x="901" y="738"/>
                    <a:pt x="902" y="740"/>
                  </a:cubicBezTo>
                  <a:lnTo>
                    <a:pt x="902" y="740"/>
                  </a:lnTo>
                  <a:cubicBezTo>
                    <a:pt x="902" y="742"/>
                    <a:pt x="901" y="743"/>
                    <a:pt x="900" y="744"/>
                  </a:cubicBezTo>
                  <a:cubicBezTo>
                    <a:pt x="898" y="744"/>
                    <a:pt x="896" y="743"/>
                    <a:pt x="896" y="742"/>
                  </a:cubicBezTo>
                  <a:close/>
                  <a:moveTo>
                    <a:pt x="894" y="729"/>
                  </a:moveTo>
                  <a:lnTo>
                    <a:pt x="894" y="729"/>
                  </a:lnTo>
                  <a:cubicBezTo>
                    <a:pt x="893" y="728"/>
                    <a:pt x="894" y="726"/>
                    <a:pt x="896" y="726"/>
                  </a:cubicBezTo>
                  <a:cubicBezTo>
                    <a:pt x="898" y="725"/>
                    <a:pt x="899" y="726"/>
                    <a:pt x="900" y="728"/>
                  </a:cubicBezTo>
                  <a:lnTo>
                    <a:pt x="900" y="728"/>
                  </a:lnTo>
                  <a:cubicBezTo>
                    <a:pt x="900" y="729"/>
                    <a:pt x="899" y="731"/>
                    <a:pt x="898" y="732"/>
                  </a:cubicBezTo>
                  <a:cubicBezTo>
                    <a:pt x="896" y="732"/>
                    <a:pt x="894" y="731"/>
                    <a:pt x="894" y="729"/>
                  </a:cubicBezTo>
                  <a:close/>
                  <a:moveTo>
                    <a:pt x="892" y="717"/>
                  </a:moveTo>
                  <a:lnTo>
                    <a:pt x="892" y="717"/>
                  </a:lnTo>
                  <a:cubicBezTo>
                    <a:pt x="891" y="715"/>
                    <a:pt x="892" y="714"/>
                    <a:pt x="894" y="713"/>
                  </a:cubicBezTo>
                  <a:cubicBezTo>
                    <a:pt x="896" y="713"/>
                    <a:pt x="897" y="714"/>
                    <a:pt x="898" y="715"/>
                  </a:cubicBezTo>
                  <a:lnTo>
                    <a:pt x="898" y="715"/>
                  </a:lnTo>
                  <a:cubicBezTo>
                    <a:pt x="898" y="717"/>
                    <a:pt x="897" y="719"/>
                    <a:pt x="896" y="719"/>
                  </a:cubicBezTo>
                  <a:cubicBezTo>
                    <a:pt x="894" y="720"/>
                    <a:pt x="892" y="719"/>
                    <a:pt x="892" y="717"/>
                  </a:cubicBezTo>
                  <a:close/>
                  <a:moveTo>
                    <a:pt x="890" y="705"/>
                  </a:moveTo>
                  <a:lnTo>
                    <a:pt x="890" y="705"/>
                  </a:lnTo>
                  <a:cubicBezTo>
                    <a:pt x="889" y="703"/>
                    <a:pt x="890" y="701"/>
                    <a:pt x="892" y="701"/>
                  </a:cubicBezTo>
                  <a:cubicBezTo>
                    <a:pt x="893" y="700"/>
                    <a:pt x="895" y="701"/>
                    <a:pt x="896" y="703"/>
                  </a:cubicBezTo>
                  <a:lnTo>
                    <a:pt x="896" y="703"/>
                  </a:lnTo>
                  <a:cubicBezTo>
                    <a:pt x="896" y="705"/>
                    <a:pt x="895" y="706"/>
                    <a:pt x="893" y="707"/>
                  </a:cubicBezTo>
                  <a:cubicBezTo>
                    <a:pt x="892" y="707"/>
                    <a:pt x="890" y="706"/>
                    <a:pt x="890" y="705"/>
                  </a:cubicBezTo>
                  <a:close/>
                  <a:moveTo>
                    <a:pt x="887" y="692"/>
                  </a:moveTo>
                  <a:lnTo>
                    <a:pt x="887" y="692"/>
                  </a:lnTo>
                  <a:cubicBezTo>
                    <a:pt x="887" y="691"/>
                    <a:pt x="888" y="689"/>
                    <a:pt x="890" y="689"/>
                  </a:cubicBezTo>
                  <a:cubicBezTo>
                    <a:pt x="891" y="688"/>
                    <a:pt x="893" y="689"/>
                    <a:pt x="893" y="691"/>
                  </a:cubicBezTo>
                  <a:lnTo>
                    <a:pt x="893" y="691"/>
                  </a:lnTo>
                  <a:cubicBezTo>
                    <a:pt x="894" y="692"/>
                    <a:pt x="893" y="694"/>
                    <a:pt x="891" y="695"/>
                  </a:cubicBezTo>
                  <a:cubicBezTo>
                    <a:pt x="890" y="695"/>
                    <a:pt x="888" y="694"/>
                    <a:pt x="887" y="692"/>
                  </a:cubicBezTo>
                  <a:close/>
                  <a:moveTo>
                    <a:pt x="885" y="680"/>
                  </a:moveTo>
                  <a:lnTo>
                    <a:pt x="885" y="680"/>
                  </a:lnTo>
                  <a:cubicBezTo>
                    <a:pt x="885" y="679"/>
                    <a:pt x="885" y="677"/>
                    <a:pt x="887" y="676"/>
                  </a:cubicBezTo>
                  <a:cubicBezTo>
                    <a:pt x="889" y="676"/>
                    <a:pt x="891" y="677"/>
                    <a:pt x="891" y="678"/>
                  </a:cubicBezTo>
                  <a:lnTo>
                    <a:pt x="891" y="679"/>
                  </a:lnTo>
                  <a:cubicBezTo>
                    <a:pt x="891" y="680"/>
                    <a:pt x="891" y="682"/>
                    <a:pt x="889" y="682"/>
                  </a:cubicBezTo>
                  <a:cubicBezTo>
                    <a:pt x="887" y="683"/>
                    <a:pt x="885" y="682"/>
                    <a:pt x="885" y="680"/>
                  </a:cubicBezTo>
                  <a:close/>
                  <a:moveTo>
                    <a:pt x="883" y="668"/>
                  </a:moveTo>
                  <a:lnTo>
                    <a:pt x="883" y="668"/>
                  </a:lnTo>
                  <a:cubicBezTo>
                    <a:pt x="882" y="666"/>
                    <a:pt x="883" y="665"/>
                    <a:pt x="885" y="664"/>
                  </a:cubicBezTo>
                  <a:cubicBezTo>
                    <a:pt x="886" y="664"/>
                    <a:pt x="888" y="665"/>
                    <a:pt x="889" y="666"/>
                  </a:cubicBezTo>
                  <a:lnTo>
                    <a:pt x="889" y="666"/>
                  </a:lnTo>
                  <a:cubicBezTo>
                    <a:pt x="889" y="668"/>
                    <a:pt x="888" y="670"/>
                    <a:pt x="886" y="670"/>
                  </a:cubicBezTo>
                  <a:cubicBezTo>
                    <a:pt x="885" y="671"/>
                    <a:pt x="883" y="670"/>
                    <a:pt x="883" y="668"/>
                  </a:cubicBezTo>
                  <a:close/>
                  <a:moveTo>
                    <a:pt x="880" y="656"/>
                  </a:moveTo>
                  <a:lnTo>
                    <a:pt x="880" y="656"/>
                  </a:lnTo>
                  <a:cubicBezTo>
                    <a:pt x="880" y="654"/>
                    <a:pt x="881" y="652"/>
                    <a:pt x="882" y="652"/>
                  </a:cubicBezTo>
                  <a:cubicBezTo>
                    <a:pt x="884" y="651"/>
                    <a:pt x="886" y="652"/>
                    <a:pt x="886" y="654"/>
                  </a:cubicBezTo>
                  <a:lnTo>
                    <a:pt x="886" y="654"/>
                  </a:lnTo>
                  <a:cubicBezTo>
                    <a:pt x="887" y="656"/>
                    <a:pt x="886" y="657"/>
                    <a:pt x="884" y="658"/>
                  </a:cubicBezTo>
                  <a:cubicBezTo>
                    <a:pt x="882" y="658"/>
                    <a:pt x="881" y="657"/>
                    <a:pt x="880" y="656"/>
                  </a:cubicBezTo>
                  <a:close/>
                  <a:moveTo>
                    <a:pt x="878" y="643"/>
                  </a:moveTo>
                  <a:lnTo>
                    <a:pt x="878" y="643"/>
                  </a:lnTo>
                  <a:cubicBezTo>
                    <a:pt x="877" y="642"/>
                    <a:pt x="878" y="640"/>
                    <a:pt x="880" y="640"/>
                  </a:cubicBezTo>
                  <a:cubicBezTo>
                    <a:pt x="882" y="639"/>
                    <a:pt x="883" y="640"/>
                    <a:pt x="884" y="642"/>
                  </a:cubicBezTo>
                  <a:lnTo>
                    <a:pt x="884" y="642"/>
                  </a:lnTo>
                  <a:cubicBezTo>
                    <a:pt x="884" y="643"/>
                    <a:pt x="883" y="645"/>
                    <a:pt x="882" y="646"/>
                  </a:cubicBezTo>
                  <a:cubicBezTo>
                    <a:pt x="880" y="646"/>
                    <a:pt x="878" y="645"/>
                    <a:pt x="878" y="643"/>
                  </a:cubicBezTo>
                  <a:close/>
                  <a:moveTo>
                    <a:pt x="875" y="631"/>
                  </a:moveTo>
                  <a:lnTo>
                    <a:pt x="875" y="631"/>
                  </a:lnTo>
                  <a:cubicBezTo>
                    <a:pt x="875" y="630"/>
                    <a:pt x="876" y="628"/>
                    <a:pt x="877" y="627"/>
                  </a:cubicBezTo>
                  <a:cubicBezTo>
                    <a:pt x="879" y="627"/>
                    <a:pt x="881" y="628"/>
                    <a:pt x="881" y="629"/>
                  </a:cubicBezTo>
                  <a:lnTo>
                    <a:pt x="881" y="629"/>
                  </a:lnTo>
                  <a:cubicBezTo>
                    <a:pt x="882" y="631"/>
                    <a:pt x="881" y="633"/>
                    <a:pt x="879" y="633"/>
                  </a:cubicBezTo>
                  <a:cubicBezTo>
                    <a:pt x="877" y="634"/>
                    <a:pt x="876" y="633"/>
                    <a:pt x="875" y="631"/>
                  </a:cubicBezTo>
                  <a:close/>
                  <a:moveTo>
                    <a:pt x="872" y="619"/>
                  </a:moveTo>
                  <a:lnTo>
                    <a:pt x="872" y="619"/>
                  </a:lnTo>
                  <a:cubicBezTo>
                    <a:pt x="872" y="617"/>
                    <a:pt x="873" y="616"/>
                    <a:pt x="875" y="615"/>
                  </a:cubicBezTo>
                  <a:cubicBezTo>
                    <a:pt x="876" y="615"/>
                    <a:pt x="878" y="616"/>
                    <a:pt x="878" y="617"/>
                  </a:cubicBezTo>
                  <a:lnTo>
                    <a:pt x="878" y="617"/>
                  </a:lnTo>
                  <a:cubicBezTo>
                    <a:pt x="879" y="619"/>
                    <a:pt x="878" y="621"/>
                    <a:pt x="876" y="621"/>
                  </a:cubicBezTo>
                  <a:cubicBezTo>
                    <a:pt x="875" y="622"/>
                    <a:pt x="873" y="621"/>
                    <a:pt x="872" y="619"/>
                  </a:cubicBezTo>
                  <a:close/>
                  <a:moveTo>
                    <a:pt x="870" y="607"/>
                  </a:moveTo>
                  <a:lnTo>
                    <a:pt x="870" y="607"/>
                  </a:lnTo>
                  <a:cubicBezTo>
                    <a:pt x="869" y="605"/>
                    <a:pt x="870" y="603"/>
                    <a:pt x="872" y="603"/>
                  </a:cubicBezTo>
                  <a:cubicBezTo>
                    <a:pt x="874" y="602"/>
                    <a:pt x="875" y="603"/>
                    <a:pt x="876" y="605"/>
                  </a:cubicBezTo>
                  <a:lnTo>
                    <a:pt x="876" y="605"/>
                  </a:lnTo>
                  <a:cubicBezTo>
                    <a:pt x="876" y="607"/>
                    <a:pt x="875" y="608"/>
                    <a:pt x="874" y="609"/>
                  </a:cubicBezTo>
                  <a:cubicBezTo>
                    <a:pt x="872" y="609"/>
                    <a:pt x="870" y="608"/>
                    <a:pt x="870" y="607"/>
                  </a:cubicBezTo>
                  <a:close/>
                  <a:moveTo>
                    <a:pt x="867" y="595"/>
                  </a:moveTo>
                  <a:lnTo>
                    <a:pt x="867" y="595"/>
                  </a:lnTo>
                  <a:cubicBezTo>
                    <a:pt x="867" y="593"/>
                    <a:pt x="868" y="591"/>
                    <a:pt x="869" y="591"/>
                  </a:cubicBezTo>
                  <a:cubicBezTo>
                    <a:pt x="871" y="590"/>
                    <a:pt x="873" y="591"/>
                    <a:pt x="873" y="593"/>
                  </a:cubicBezTo>
                  <a:lnTo>
                    <a:pt x="873" y="593"/>
                  </a:lnTo>
                  <a:cubicBezTo>
                    <a:pt x="874" y="594"/>
                    <a:pt x="873" y="596"/>
                    <a:pt x="871" y="597"/>
                  </a:cubicBezTo>
                  <a:cubicBezTo>
                    <a:pt x="869" y="597"/>
                    <a:pt x="868" y="596"/>
                    <a:pt x="867" y="595"/>
                  </a:cubicBezTo>
                  <a:close/>
                  <a:moveTo>
                    <a:pt x="864" y="582"/>
                  </a:moveTo>
                  <a:lnTo>
                    <a:pt x="864" y="582"/>
                  </a:lnTo>
                  <a:cubicBezTo>
                    <a:pt x="864" y="581"/>
                    <a:pt x="865" y="579"/>
                    <a:pt x="866" y="579"/>
                  </a:cubicBezTo>
                  <a:cubicBezTo>
                    <a:pt x="868" y="578"/>
                    <a:pt x="870" y="579"/>
                    <a:pt x="870" y="581"/>
                  </a:cubicBezTo>
                  <a:lnTo>
                    <a:pt x="870" y="581"/>
                  </a:lnTo>
                  <a:cubicBezTo>
                    <a:pt x="871" y="582"/>
                    <a:pt x="870" y="584"/>
                    <a:pt x="868" y="585"/>
                  </a:cubicBezTo>
                  <a:cubicBezTo>
                    <a:pt x="866" y="585"/>
                    <a:pt x="865" y="584"/>
                    <a:pt x="864" y="582"/>
                  </a:cubicBezTo>
                  <a:close/>
                  <a:moveTo>
                    <a:pt x="861" y="570"/>
                  </a:moveTo>
                  <a:lnTo>
                    <a:pt x="861" y="570"/>
                  </a:lnTo>
                  <a:cubicBezTo>
                    <a:pt x="861" y="569"/>
                    <a:pt x="862" y="567"/>
                    <a:pt x="863" y="566"/>
                  </a:cubicBezTo>
                  <a:cubicBezTo>
                    <a:pt x="865" y="566"/>
                    <a:pt x="867" y="567"/>
                    <a:pt x="867" y="569"/>
                  </a:cubicBezTo>
                  <a:lnTo>
                    <a:pt x="867" y="569"/>
                  </a:lnTo>
                  <a:cubicBezTo>
                    <a:pt x="868" y="570"/>
                    <a:pt x="867" y="572"/>
                    <a:pt x="865" y="572"/>
                  </a:cubicBezTo>
                  <a:cubicBezTo>
                    <a:pt x="863" y="573"/>
                    <a:pt x="862" y="572"/>
                    <a:pt x="861" y="570"/>
                  </a:cubicBezTo>
                  <a:close/>
                  <a:moveTo>
                    <a:pt x="858" y="558"/>
                  </a:moveTo>
                  <a:lnTo>
                    <a:pt x="858" y="558"/>
                  </a:lnTo>
                  <a:cubicBezTo>
                    <a:pt x="858" y="556"/>
                    <a:pt x="859" y="555"/>
                    <a:pt x="860" y="554"/>
                  </a:cubicBezTo>
                  <a:cubicBezTo>
                    <a:pt x="862" y="554"/>
                    <a:pt x="864" y="555"/>
                    <a:pt x="864" y="556"/>
                  </a:cubicBezTo>
                  <a:lnTo>
                    <a:pt x="864" y="556"/>
                  </a:lnTo>
                  <a:cubicBezTo>
                    <a:pt x="865" y="558"/>
                    <a:pt x="864" y="560"/>
                    <a:pt x="862" y="560"/>
                  </a:cubicBezTo>
                  <a:cubicBezTo>
                    <a:pt x="860" y="561"/>
                    <a:pt x="859" y="560"/>
                    <a:pt x="858" y="558"/>
                  </a:cubicBezTo>
                  <a:close/>
                  <a:moveTo>
                    <a:pt x="855" y="546"/>
                  </a:moveTo>
                  <a:lnTo>
                    <a:pt x="855" y="546"/>
                  </a:lnTo>
                  <a:cubicBezTo>
                    <a:pt x="855" y="544"/>
                    <a:pt x="856" y="543"/>
                    <a:pt x="857" y="542"/>
                  </a:cubicBezTo>
                  <a:cubicBezTo>
                    <a:pt x="859" y="542"/>
                    <a:pt x="861" y="543"/>
                    <a:pt x="861" y="544"/>
                  </a:cubicBezTo>
                  <a:lnTo>
                    <a:pt x="861" y="544"/>
                  </a:lnTo>
                  <a:cubicBezTo>
                    <a:pt x="862" y="546"/>
                    <a:pt x="861" y="548"/>
                    <a:pt x="859" y="548"/>
                  </a:cubicBezTo>
                  <a:cubicBezTo>
                    <a:pt x="857" y="549"/>
                    <a:pt x="856" y="548"/>
                    <a:pt x="855" y="546"/>
                  </a:cubicBezTo>
                  <a:close/>
                  <a:moveTo>
                    <a:pt x="852" y="534"/>
                  </a:moveTo>
                  <a:lnTo>
                    <a:pt x="852" y="534"/>
                  </a:lnTo>
                  <a:cubicBezTo>
                    <a:pt x="852" y="532"/>
                    <a:pt x="853" y="530"/>
                    <a:pt x="854" y="530"/>
                  </a:cubicBezTo>
                  <a:cubicBezTo>
                    <a:pt x="856" y="530"/>
                    <a:pt x="858" y="530"/>
                    <a:pt x="858" y="532"/>
                  </a:cubicBezTo>
                  <a:lnTo>
                    <a:pt x="858" y="532"/>
                  </a:lnTo>
                  <a:cubicBezTo>
                    <a:pt x="859" y="534"/>
                    <a:pt x="858" y="536"/>
                    <a:pt x="856" y="536"/>
                  </a:cubicBezTo>
                  <a:cubicBezTo>
                    <a:pt x="854" y="536"/>
                    <a:pt x="852" y="536"/>
                    <a:pt x="852" y="534"/>
                  </a:cubicBezTo>
                  <a:close/>
                  <a:moveTo>
                    <a:pt x="849" y="522"/>
                  </a:moveTo>
                  <a:lnTo>
                    <a:pt x="849" y="522"/>
                  </a:lnTo>
                  <a:cubicBezTo>
                    <a:pt x="848" y="520"/>
                    <a:pt x="849" y="518"/>
                    <a:pt x="851" y="518"/>
                  </a:cubicBezTo>
                  <a:cubicBezTo>
                    <a:pt x="853" y="517"/>
                    <a:pt x="854" y="518"/>
                    <a:pt x="855" y="520"/>
                  </a:cubicBezTo>
                  <a:lnTo>
                    <a:pt x="855" y="520"/>
                  </a:lnTo>
                  <a:cubicBezTo>
                    <a:pt x="855" y="522"/>
                    <a:pt x="854" y="523"/>
                    <a:pt x="853" y="524"/>
                  </a:cubicBezTo>
                  <a:cubicBezTo>
                    <a:pt x="851" y="524"/>
                    <a:pt x="849" y="523"/>
                    <a:pt x="849" y="522"/>
                  </a:cubicBezTo>
                  <a:close/>
                  <a:moveTo>
                    <a:pt x="845" y="510"/>
                  </a:moveTo>
                  <a:lnTo>
                    <a:pt x="845" y="510"/>
                  </a:lnTo>
                  <a:cubicBezTo>
                    <a:pt x="845" y="508"/>
                    <a:pt x="846" y="506"/>
                    <a:pt x="848" y="506"/>
                  </a:cubicBezTo>
                  <a:cubicBezTo>
                    <a:pt x="849" y="505"/>
                    <a:pt x="851" y="506"/>
                    <a:pt x="851" y="508"/>
                  </a:cubicBezTo>
                  <a:lnTo>
                    <a:pt x="851" y="508"/>
                  </a:lnTo>
                  <a:cubicBezTo>
                    <a:pt x="852" y="510"/>
                    <a:pt x="851" y="511"/>
                    <a:pt x="849" y="512"/>
                  </a:cubicBezTo>
                  <a:cubicBezTo>
                    <a:pt x="848" y="512"/>
                    <a:pt x="846" y="511"/>
                    <a:pt x="845" y="510"/>
                  </a:cubicBezTo>
                  <a:close/>
                  <a:moveTo>
                    <a:pt x="842" y="498"/>
                  </a:moveTo>
                  <a:lnTo>
                    <a:pt x="842" y="498"/>
                  </a:lnTo>
                  <a:cubicBezTo>
                    <a:pt x="842" y="496"/>
                    <a:pt x="843" y="494"/>
                    <a:pt x="844" y="494"/>
                  </a:cubicBezTo>
                  <a:cubicBezTo>
                    <a:pt x="846" y="493"/>
                    <a:pt x="848" y="494"/>
                    <a:pt x="848" y="496"/>
                  </a:cubicBezTo>
                  <a:lnTo>
                    <a:pt x="848" y="496"/>
                  </a:lnTo>
                  <a:cubicBezTo>
                    <a:pt x="849" y="498"/>
                    <a:pt x="848" y="499"/>
                    <a:pt x="846" y="500"/>
                  </a:cubicBezTo>
                  <a:cubicBezTo>
                    <a:pt x="844" y="500"/>
                    <a:pt x="843" y="499"/>
                    <a:pt x="842" y="498"/>
                  </a:cubicBezTo>
                  <a:close/>
                  <a:moveTo>
                    <a:pt x="839" y="486"/>
                  </a:moveTo>
                  <a:lnTo>
                    <a:pt x="839" y="486"/>
                  </a:lnTo>
                  <a:cubicBezTo>
                    <a:pt x="838" y="484"/>
                    <a:pt x="839" y="482"/>
                    <a:pt x="841" y="482"/>
                  </a:cubicBezTo>
                  <a:cubicBezTo>
                    <a:pt x="842" y="481"/>
                    <a:pt x="844" y="482"/>
                    <a:pt x="845" y="484"/>
                  </a:cubicBezTo>
                  <a:lnTo>
                    <a:pt x="845" y="484"/>
                  </a:lnTo>
                  <a:cubicBezTo>
                    <a:pt x="845" y="486"/>
                    <a:pt x="844" y="487"/>
                    <a:pt x="843" y="488"/>
                  </a:cubicBezTo>
                  <a:cubicBezTo>
                    <a:pt x="841" y="488"/>
                    <a:pt x="839" y="487"/>
                    <a:pt x="839" y="486"/>
                  </a:cubicBezTo>
                  <a:close/>
                  <a:moveTo>
                    <a:pt x="835" y="474"/>
                  </a:moveTo>
                  <a:lnTo>
                    <a:pt x="835" y="474"/>
                  </a:lnTo>
                  <a:cubicBezTo>
                    <a:pt x="835" y="472"/>
                    <a:pt x="836" y="470"/>
                    <a:pt x="837" y="470"/>
                  </a:cubicBezTo>
                  <a:cubicBezTo>
                    <a:pt x="839" y="469"/>
                    <a:pt x="841" y="470"/>
                    <a:pt x="841" y="472"/>
                  </a:cubicBezTo>
                  <a:lnTo>
                    <a:pt x="841" y="472"/>
                  </a:lnTo>
                  <a:cubicBezTo>
                    <a:pt x="842" y="474"/>
                    <a:pt x="841" y="475"/>
                    <a:pt x="839" y="476"/>
                  </a:cubicBezTo>
                  <a:cubicBezTo>
                    <a:pt x="837" y="476"/>
                    <a:pt x="836" y="475"/>
                    <a:pt x="835" y="474"/>
                  </a:cubicBezTo>
                  <a:close/>
                  <a:moveTo>
                    <a:pt x="831" y="462"/>
                  </a:moveTo>
                  <a:lnTo>
                    <a:pt x="831" y="462"/>
                  </a:lnTo>
                  <a:cubicBezTo>
                    <a:pt x="831" y="460"/>
                    <a:pt x="832" y="458"/>
                    <a:pt x="834" y="458"/>
                  </a:cubicBezTo>
                  <a:cubicBezTo>
                    <a:pt x="835" y="457"/>
                    <a:pt x="837" y="458"/>
                    <a:pt x="837" y="460"/>
                  </a:cubicBezTo>
                  <a:lnTo>
                    <a:pt x="837" y="460"/>
                  </a:lnTo>
                  <a:cubicBezTo>
                    <a:pt x="838" y="462"/>
                    <a:pt x="837" y="463"/>
                    <a:pt x="835" y="464"/>
                  </a:cubicBezTo>
                  <a:cubicBezTo>
                    <a:pt x="834" y="464"/>
                    <a:pt x="832" y="463"/>
                    <a:pt x="831" y="462"/>
                  </a:cubicBezTo>
                  <a:close/>
                  <a:moveTo>
                    <a:pt x="828" y="450"/>
                  </a:moveTo>
                  <a:lnTo>
                    <a:pt x="828" y="450"/>
                  </a:lnTo>
                  <a:cubicBezTo>
                    <a:pt x="827" y="448"/>
                    <a:pt x="828" y="446"/>
                    <a:pt x="830" y="446"/>
                  </a:cubicBezTo>
                  <a:cubicBezTo>
                    <a:pt x="832" y="445"/>
                    <a:pt x="833" y="446"/>
                    <a:pt x="834" y="448"/>
                  </a:cubicBezTo>
                  <a:lnTo>
                    <a:pt x="834" y="448"/>
                  </a:lnTo>
                  <a:cubicBezTo>
                    <a:pt x="834" y="450"/>
                    <a:pt x="833" y="451"/>
                    <a:pt x="832" y="452"/>
                  </a:cubicBezTo>
                  <a:cubicBezTo>
                    <a:pt x="830" y="452"/>
                    <a:pt x="828" y="451"/>
                    <a:pt x="828" y="450"/>
                  </a:cubicBezTo>
                  <a:close/>
                  <a:moveTo>
                    <a:pt x="824" y="439"/>
                  </a:moveTo>
                  <a:lnTo>
                    <a:pt x="824" y="439"/>
                  </a:lnTo>
                  <a:cubicBezTo>
                    <a:pt x="823" y="437"/>
                    <a:pt x="824" y="435"/>
                    <a:pt x="825" y="434"/>
                  </a:cubicBezTo>
                  <a:cubicBezTo>
                    <a:pt x="827" y="433"/>
                    <a:pt x="829" y="434"/>
                    <a:pt x="830" y="435"/>
                  </a:cubicBezTo>
                  <a:lnTo>
                    <a:pt x="830" y="435"/>
                  </a:lnTo>
                  <a:cubicBezTo>
                    <a:pt x="831" y="437"/>
                    <a:pt x="830" y="439"/>
                    <a:pt x="829" y="440"/>
                  </a:cubicBezTo>
                  <a:cubicBezTo>
                    <a:pt x="827" y="441"/>
                    <a:pt x="825" y="440"/>
                    <a:pt x="824" y="439"/>
                  </a:cubicBezTo>
                  <a:close/>
                  <a:moveTo>
                    <a:pt x="820" y="427"/>
                  </a:moveTo>
                  <a:lnTo>
                    <a:pt x="820" y="427"/>
                  </a:lnTo>
                  <a:cubicBezTo>
                    <a:pt x="819" y="425"/>
                    <a:pt x="820" y="423"/>
                    <a:pt x="822" y="422"/>
                  </a:cubicBezTo>
                  <a:cubicBezTo>
                    <a:pt x="823" y="422"/>
                    <a:pt x="825" y="422"/>
                    <a:pt x="826" y="424"/>
                  </a:cubicBezTo>
                  <a:lnTo>
                    <a:pt x="826" y="424"/>
                  </a:lnTo>
                  <a:cubicBezTo>
                    <a:pt x="827" y="425"/>
                    <a:pt x="826" y="427"/>
                    <a:pt x="825" y="428"/>
                  </a:cubicBezTo>
                  <a:cubicBezTo>
                    <a:pt x="823" y="429"/>
                    <a:pt x="821" y="428"/>
                    <a:pt x="820" y="427"/>
                  </a:cubicBezTo>
                  <a:close/>
                  <a:moveTo>
                    <a:pt x="816" y="415"/>
                  </a:moveTo>
                  <a:lnTo>
                    <a:pt x="816" y="415"/>
                  </a:lnTo>
                  <a:cubicBezTo>
                    <a:pt x="816" y="413"/>
                    <a:pt x="816" y="411"/>
                    <a:pt x="818" y="410"/>
                  </a:cubicBezTo>
                  <a:cubicBezTo>
                    <a:pt x="819" y="410"/>
                    <a:pt x="821" y="410"/>
                    <a:pt x="822" y="412"/>
                  </a:cubicBezTo>
                  <a:lnTo>
                    <a:pt x="822" y="412"/>
                  </a:lnTo>
                  <a:cubicBezTo>
                    <a:pt x="823" y="413"/>
                    <a:pt x="822" y="415"/>
                    <a:pt x="821" y="416"/>
                  </a:cubicBezTo>
                  <a:cubicBezTo>
                    <a:pt x="819" y="417"/>
                    <a:pt x="817" y="416"/>
                    <a:pt x="816" y="415"/>
                  </a:cubicBezTo>
                  <a:close/>
                  <a:moveTo>
                    <a:pt x="812" y="403"/>
                  </a:moveTo>
                  <a:lnTo>
                    <a:pt x="812" y="403"/>
                  </a:lnTo>
                  <a:cubicBezTo>
                    <a:pt x="812" y="401"/>
                    <a:pt x="812" y="400"/>
                    <a:pt x="814" y="399"/>
                  </a:cubicBezTo>
                  <a:cubicBezTo>
                    <a:pt x="815" y="398"/>
                    <a:pt x="817" y="398"/>
                    <a:pt x="818" y="400"/>
                  </a:cubicBezTo>
                  <a:lnTo>
                    <a:pt x="818" y="400"/>
                  </a:lnTo>
                  <a:cubicBezTo>
                    <a:pt x="819" y="401"/>
                    <a:pt x="818" y="403"/>
                    <a:pt x="817" y="404"/>
                  </a:cubicBezTo>
                  <a:cubicBezTo>
                    <a:pt x="815" y="405"/>
                    <a:pt x="813" y="404"/>
                    <a:pt x="812" y="403"/>
                  </a:cubicBezTo>
                  <a:close/>
                  <a:moveTo>
                    <a:pt x="808" y="391"/>
                  </a:moveTo>
                  <a:lnTo>
                    <a:pt x="808" y="391"/>
                  </a:lnTo>
                  <a:cubicBezTo>
                    <a:pt x="807" y="390"/>
                    <a:pt x="808" y="388"/>
                    <a:pt x="809" y="387"/>
                  </a:cubicBezTo>
                  <a:cubicBezTo>
                    <a:pt x="811" y="386"/>
                    <a:pt x="813" y="387"/>
                    <a:pt x="814" y="388"/>
                  </a:cubicBezTo>
                  <a:lnTo>
                    <a:pt x="814" y="388"/>
                  </a:lnTo>
                  <a:cubicBezTo>
                    <a:pt x="814" y="390"/>
                    <a:pt x="814" y="391"/>
                    <a:pt x="812" y="392"/>
                  </a:cubicBezTo>
                  <a:cubicBezTo>
                    <a:pt x="811" y="393"/>
                    <a:pt x="809" y="393"/>
                    <a:pt x="808" y="391"/>
                  </a:cubicBezTo>
                  <a:close/>
                  <a:moveTo>
                    <a:pt x="804" y="379"/>
                  </a:moveTo>
                  <a:lnTo>
                    <a:pt x="804" y="379"/>
                  </a:lnTo>
                  <a:cubicBezTo>
                    <a:pt x="803" y="378"/>
                    <a:pt x="804" y="376"/>
                    <a:pt x="805" y="375"/>
                  </a:cubicBezTo>
                  <a:cubicBezTo>
                    <a:pt x="807" y="374"/>
                    <a:pt x="808" y="375"/>
                    <a:pt x="809" y="376"/>
                  </a:cubicBezTo>
                  <a:lnTo>
                    <a:pt x="809" y="376"/>
                  </a:lnTo>
                  <a:cubicBezTo>
                    <a:pt x="810" y="378"/>
                    <a:pt x="810" y="380"/>
                    <a:pt x="808" y="381"/>
                  </a:cubicBezTo>
                  <a:cubicBezTo>
                    <a:pt x="807" y="381"/>
                    <a:pt x="805" y="381"/>
                    <a:pt x="804" y="379"/>
                  </a:cubicBezTo>
                  <a:close/>
                  <a:moveTo>
                    <a:pt x="800" y="368"/>
                  </a:moveTo>
                  <a:lnTo>
                    <a:pt x="800" y="368"/>
                  </a:lnTo>
                  <a:cubicBezTo>
                    <a:pt x="799" y="366"/>
                    <a:pt x="799" y="364"/>
                    <a:pt x="801" y="363"/>
                  </a:cubicBezTo>
                  <a:cubicBezTo>
                    <a:pt x="802" y="363"/>
                    <a:pt x="804" y="363"/>
                    <a:pt x="805" y="365"/>
                  </a:cubicBezTo>
                  <a:lnTo>
                    <a:pt x="805" y="365"/>
                  </a:lnTo>
                  <a:cubicBezTo>
                    <a:pt x="806" y="366"/>
                    <a:pt x="805" y="368"/>
                    <a:pt x="804" y="369"/>
                  </a:cubicBezTo>
                  <a:cubicBezTo>
                    <a:pt x="802" y="370"/>
                    <a:pt x="800" y="369"/>
                    <a:pt x="800" y="368"/>
                  </a:cubicBezTo>
                  <a:close/>
                  <a:moveTo>
                    <a:pt x="795" y="356"/>
                  </a:moveTo>
                  <a:lnTo>
                    <a:pt x="795" y="356"/>
                  </a:lnTo>
                  <a:cubicBezTo>
                    <a:pt x="794" y="355"/>
                    <a:pt x="795" y="353"/>
                    <a:pt x="796" y="352"/>
                  </a:cubicBezTo>
                  <a:cubicBezTo>
                    <a:pt x="798" y="351"/>
                    <a:pt x="799" y="351"/>
                    <a:pt x="800" y="353"/>
                  </a:cubicBezTo>
                  <a:lnTo>
                    <a:pt x="800" y="353"/>
                  </a:lnTo>
                  <a:cubicBezTo>
                    <a:pt x="801" y="354"/>
                    <a:pt x="801" y="356"/>
                    <a:pt x="800" y="357"/>
                  </a:cubicBezTo>
                  <a:cubicBezTo>
                    <a:pt x="798" y="358"/>
                    <a:pt x="796" y="358"/>
                    <a:pt x="795" y="356"/>
                  </a:cubicBezTo>
                  <a:close/>
                  <a:moveTo>
                    <a:pt x="791" y="345"/>
                  </a:moveTo>
                  <a:lnTo>
                    <a:pt x="791" y="345"/>
                  </a:lnTo>
                  <a:cubicBezTo>
                    <a:pt x="790" y="343"/>
                    <a:pt x="790" y="341"/>
                    <a:pt x="791" y="340"/>
                  </a:cubicBezTo>
                  <a:cubicBezTo>
                    <a:pt x="793" y="339"/>
                    <a:pt x="795" y="340"/>
                    <a:pt x="796" y="341"/>
                  </a:cubicBezTo>
                  <a:lnTo>
                    <a:pt x="796" y="341"/>
                  </a:lnTo>
                  <a:cubicBezTo>
                    <a:pt x="797" y="343"/>
                    <a:pt x="796" y="344"/>
                    <a:pt x="795" y="345"/>
                  </a:cubicBezTo>
                  <a:cubicBezTo>
                    <a:pt x="793" y="346"/>
                    <a:pt x="792" y="346"/>
                    <a:pt x="791" y="345"/>
                  </a:cubicBezTo>
                  <a:close/>
                  <a:moveTo>
                    <a:pt x="786" y="333"/>
                  </a:moveTo>
                  <a:lnTo>
                    <a:pt x="786" y="333"/>
                  </a:lnTo>
                  <a:cubicBezTo>
                    <a:pt x="785" y="331"/>
                    <a:pt x="785" y="330"/>
                    <a:pt x="787" y="329"/>
                  </a:cubicBezTo>
                  <a:cubicBezTo>
                    <a:pt x="788" y="328"/>
                    <a:pt x="790" y="328"/>
                    <a:pt x="791" y="329"/>
                  </a:cubicBezTo>
                  <a:lnTo>
                    <a:pt x="791" y="329"/>
                  </a:lnTo>
                  <a:cubicBezTo>
                    <a:pt x="792" y="331"/>
                    <a:pt x="792" y="333"/>
                    <a:pt x="790" y="334"/>
                  </a:cubicBezTo>
                  <a:cubicBezTo>
                    <a:pt x="789" y="335"/>
                    <a:pt x="787" y="334"/>
                    <a:pt x="786" y="333"/>
                  </a:cubicBezTo>
                  <a:close/>
                  <a:moveTo>
                    <a:pt x="781" y="321"/>
                  </a:moveTo>
                  <a:lnTo>
                    <a:pt x="781" y="321"/>
                  </a:lnTo>
                  <a:cubicBezTo>
                    <a:pt x="780" y="320"/>
                    <a:pt x="781" y="318"/>
                    <a:pt x="782" y="317"/>
                  </a:cubicBezTo>
                  <a:cubicBezTo>
                    <a:pt x="784" y="316"/>
                    <a:pt x="786" y="316"/>
                    <a:pt x="786" y="318"/>
                  </a:cubicBezTo>
                  <a:lnTo>
                    <a:pt x="786" y="318"/>
                  </a:lnTo>
                  <a:cubicBezTo>
                    <a:pt x="787" y="319"/>
                    <a:pt x="787" y="321"/>
                    <a:pt x="786" y="322"/>
                  </a:cubicBezTo>
                  <a:cubicBezTo>
                    <a:pt x="784" y="323"/>
                    <a:pt x="782" y="323"/>
                    <a:pt x="781" y="321"/>
                  </a:cubicBezTo>
                  <a:close/>
                  <a:moveTo>
                    <a:pt x="776" y="310"/>
                  </a:moveTo>
                  <a:lnTo>
                    <a:pt x="776" y="310"/>
                  </a:lnTo>
                  <a:cubicBezTo>
                    <a:pt x="775" y="308"/>
                    <a:pt x="776" y="307"/>
                    <a:pt x="777" y="306"/>
                  </a:cubicBezTo>
                  <a:cubicBezTo>
                    <a:pt x="779" y="305"/>
                    <a:pt x="780" y="305"/>
                    <a:pt x="781" y="306"/>
                  </a:cubicBezTo>
                  <a:lnTo>
                    <a:pt x="781" y="306"/>
                  </a:lnTo>
                  <a:cubicBezTo>
                    <a:pt x="782" y="308"/>
                    <a:pt x="782" y="310"/>
                    <a:pt x="781" y="311"/>
                  </a:cubicBezTo>
                  <a:cubicBezTo>
                    <a:pt x="779" y="312"/>
                    <a:pt x="777" y="311"/>
                    <a:pt x="776" y="310"/>
                  </a:cubicBezTo>
                  <a:close/>
                  <a:moveTo>
                    <a:pt x="771" y="298"/>
                  </a:moveTo>
                  <a:lnTo>
                    <a:pt x="771" y="298"/>
                  </a:lnTo>
                  <a:cubicBezTo>
                    <a:pt x="770" y="297"/>
                    <a:pt x="771" y="295"/>
                    <a:pt x="772" y="294"/>
                  </a:cubicBezTo>
                  <a:cubicBezTo>
                    <a:pt x="773" y="293"/>
                    <a:pt x="775" y="294"/>
                    <a:pt x="776" y="295"/>
                  </a:cubicBezTo>
                  <a:lnTo>
                    <a:pt x="776" y="295"/>
                  </a:lnTo>
                  <a:cubicBezTo>
                    <a:pt x="777" y="296"/>
                    <a:pt x="777" y="298"/>
                    <a:pt x="776" y="299"/>
                  </a:cubicBezTo>
                  <a:cubicBezTo>
                    <a:pt x="774" y="300"/>
                    <a:pt x="772" y="300"/>
                    <a:pt x="771" y="298"/>
                  </a:cubicBezTo>
                  <a:close/>
                  <a:moveTo>
                    <a:pt x="766" y="287"/>
                  </a:moveTo>
                  <a:lnTo>
                    <a:pt x="766" y="287"/>
                  </a:lnTo>
                  <a:cubicBezTo>
                    <a:pt x="765" y="286"/>
                    <a:pt x="766" y="284"/>
                    <a:pt x="767" y="283"/>
                  </a:cubicBezTo>
                  <a:cubicBezTo>
                    <a:pt x="768" y="282"/>
                    <a:pt x="770" y="282"/>
                    <a:pt x="771" y="284"/>
                  </a:cubicBezTo>
                  <a:lnTo>
                    <a:pt x="771" y="284"/>
                  </a:lnTo>
                  <a:cubicBezTo>
                    <a:pt x="772" y="285"/>
                    <a:pt x="772" y="287"/>
                    <a:pt x="770" y="288"/>
                  </a:cubicBezTo>
                  <a:cubicBezTo>
                    <a:pt x="769" y="289"/>
                    <a:pt x="767" y="288"/>
                    <a:pt x="766" y="287"/>
                  </a:cubicBezTo>
                  <a:close/>
                  <a:moveTo>
                    <a:pt x="761" y="276"/>
                  </a:moveTo>
                  <a:lnTo>
                    <a:pt x="761" y="276"/>
                  </a:lnTo>
                  <a:cubicBezTo>
                    <a:pt x="760" y="274"/>
                    <a:pt x="760" y="272"/>
                    <a:pt x="762" y="271"/>
                  </a:cubicBezTo>
                  <a:cubicBezTo>
                    <a:pt x="763" y="270"/>
                    <a:pt x="765" y="271"/>
                    <a:pt x="766" y="272"/>
                  </a:cubicBezTo>
                  <a:lnTo>
                    <a:pt x="766" y="272"/>
                  </a:lnTo>
                  <a:cubicBezTo>
                    <a:pt x="767" y="274"/>
                    <a:pt x="767" y="276"/>
                    <a:pt x="765" y="277"/>
                  </a:cubicBezTo>
                  <a:cubicBezTo>
                    <a:pt x="764" y="278"/>
                    <a:pt x="762" y="277"/>
                    <a:pt x="761" y="276"/>
                  </a:cubicBezTo>
                  <a:close/>
                  <a:moveTo>
                    <a:pt x="755" y="264"/>
                  </a:moveTo>
                  <a:lnTo>
                    <a:pt x="755" y="264"/>
                  </a:lnTo>
                  <a:cubicBezTo>
                    <a:pt x="754" y="263"/>
                    <a:pt x="755" y="261"/>
                    <a:pt x="756" y="260"/>
                  </a:cubicBezTo>
                  <a:cubicBezTo>
                    <a:pt x="758" y="259"/>
                    <a:pt x="760" y="260"/>
                    <a:pt x="761" y="261"/>
                  </a:cubicBezTo>
                  <a:lnTo>
                    <a:pt x="761" y="261"/>
                  </a:lnTo>
                  <a:cubicBezTo>
                    <a:pt x="761" y="262"/>
                    <a:pt x="761" y="264"/>
                    <a:pt x="760" y="265"/>
                  </a:cubicBezTo>
                  <a:cubicBezTo>
                    <a:pt x="758" y="266"/>
                    <a:pt x="756" y="266"/>
                    <a:pt x="755" y="264"/>
                  </a:cubicBezTo>
                  <a:close/>
                  <a:moveTo>
                    <a:pt x="750" y="253"/>
                  </a:moveTo>
                  <a:lnTo>
                    <a:pt x="750" y="253"/>
                  </a:lnTo>
                  <a:cubicBezTo>
                    <a:pt x="749" y="252"/>
                    <a:pt x="749" y="250"/>
                    <a:pt x="751" y="249"/>
                  </a:cubicBezTo>
                  <a:cubicBezTo>
                    <a:pt x="752" y="248"/>
                    <a:pt x="754" y="248"/>
                    <a:pt x="755" y="250"/>
                  </a:cubicBezTo>
                  <a:lnTo>
                    <a:pt x="755" y="250"/>
                  </a:lnTo>
                  <a:cubicBezTo>
                    <a:pt x="756" y="251"/>
                    <a:pt x="756" y="253"/>
                    <a:pt x="754" y="254"/>
                  </a:cubicBezTo>
                  <a:cubicBezTo>
                    <a:pt x="753" y="255"/>
                    <a:pt x="751" y="255"/>
                    <a:pt x="750" y="253"/>
                  </a:cubicBezTo>
                  <a:close/>
                  <a:moveTo>
                    <a:pt x="744" y="242"/>
                  </a:moveTo>
                  <a:lnTo>
                    <a:pt x="744" y="242"/>
                  </a:lnTo>
                  <a:cubicBezTo>
                    <a:pt x="743" y="241"/>
                    <a:pt x="744" y="239"/>
                    <a:pt x="745" y="238"/>
                  </a:cubicBezTo>
                  <a:cubicBezTo>
                    <a:pt x="746" y="237"/>
                    <a:pt x="748" y="237"/>
                    <a:pt x="749" y="239"/>
                  </a:cubicBezTo>
                  <a:lnTo>
                    <a:pt x="749" y="239"/>
                  </a:lnTo>
                  <a:cubicBezTo>
                    <a:pt x="750" y="240"/>
                    <a:pt x="750" y="242"/>
                    <a:pt x="749" y="243"/>
                  </a:cubicBezTo>
                  <a:cubicBezTo>
                    <a:pt x="747" y="244"/>
                    <a:pt x="745" y="244"/>
                    <a:pt x="744" y="242"/>
                  </a:cubicBezTo>
                  <a:close/>
                  <a:moveTo>
                    <a:pt x="738" y="231"/>
                  </a:moveTo>
                  <a:lnTo>
                    <a:pt x="738" y="231"/>
                  </a:lnTo>
                  <a:cubicBezTo>
                    <a:pt x="737" y="230"/>
                    <a:pt x="738" y="228"/>
                    <a:pt x="739" y="227"/>
                  </a:cubicBezTo>
                  <a:cubicBezTo>
                    <a:pt x="741" y="226"/>
                    <a:pt x="743" y="226"/>
                    <a:pt x="743" y="228"/>
                  </a:cubicBezTo>
                  <a:lnTo>
                    <a:pt x="743" y="228"/>
                  </a:lnTo>
                  <a:cubicBezTo>
                    <a:pt x="744" y="229"/>
                    <a:pt x="744" y="231"/>
                    <a:pt x="743" y="232"/>
                  </a:cubicBezTo>
                  <a:cubicBezTo>
                    <a:pt x="741" y="233"/>
                    <a:pt x="739" y="232"/>
                    <a:pt x="738" y="231"/>
                  </a:cubicBezTo>
                  <a:close/>
                  <a:moveTo>
                    <a:pt x="732" y="220"/>
                  </a:moveTo>
                  <a:lnTo>
                    <a:pt x="732" y="220"/>
                  </a:lnTo>
                  <a:cubicBezTo>
                    <a:pt x="731" y="219"/>
                    <a:pt x="732" y="217"/>
                    <a:pt x="733" y="216"/>
                  </a:cubicBezTo>
                  <a:cubicBezTo>
                    <a:pt x="735" y="215"/>
                    <a:pt x="737" y="215"/>
                    <a:pt x="738" y="217"/>
                  </a:cubicBezTo>
                  <a:lnTo>
                    <a:pt x="738" y="217"/>
                  </a:lnTo>
                  <a:cubicBezTo>
                    <a:pt x="739" y="218"/>
                    <a:pt x="738" y="220"/>
                    <a:pt x="737" y="221"/>
                  </a:cubicBezTo>
                  <a:cubicBezTo>
                    <a:pt x="735" y="222"/>
                    <a:pt x="733" y="221"/>
                    <a:pt x="732" y="220"/>
                  </a:cubicBezTo>
                  <a:close/>
                  <a:moveTo>
                    <a:pt x="726" y="209"/>
                  </a:moveTo>
                  <a:lnTo>
                    <a:pt x="726" y="209"/>
                  </a:lnTo>
                  <a:cubicBezTo>
                    <a:pt x="725" y="208"/>
                    <a:pt x="726" y="206"/>
                    <a:pt x="727" y="205"/>
                  </a:cubicBezTo>
                  <a:cubicBezTo>
                    <a:pt x="729" y="204"/>
                    <a:pt x="730" y="204"/>
                    <a:pt x="731" y="206"/>
                  </a:cubicBezTo>
                  <a:lnTo>
                    <a:pt x="731" y="206"/>
                  </a:lnTo>
                  <a:cubicBezTo>
                    <a:pt x="732" y="207"/>
                    <a:pt x="732" y="209"/>
                    <a:pt x="731" y="210"/>
                  </a:cubicBezTo>
                  <a:cubicBezTo>
                    <a:pt x="729" y="211"/>
                    <a:pt x="727" y="211"/>
                    <a:pt x="726" y="209"/>
                  </a:cubicBezTo>
                  <a:close/>
                  <a:moveTo>
                    <a:pt x="720" y="198"/>
                  </a:moveTo>
                  <a:lnTo>
                    <a:pt x="720" y="198"/>
                  </a:lnTo>
                  <a:cubicBezTo>
                    <a:pt x="719" y="197"/>
                    <a:pt x="719" y="195"/>
                    <a:pt x="721" y="194"/>
                  </a:cubicBezTo>
                  <a:cubicBezTo>
                    <a:pt x="722" y="193"/>
                    <a:pt x="724" y="193"/>
                    <a:pt x="725" y="195"/>
                  </a:cubicBezTo>
                  <a:lnTo>
                    <a:pt x="725" y="195"/>
                  </a:lnTo>
                  <a:cubicBezTo>
                    <a:pt x="726" y="196"/>
                    <a:pt x="726" y="198"/>
                    <a:pt x="724" y="199"/>
                  </a:cubicBezTo>
                  <a:cubicBezTo>
                    <a:pt x="723" y="200"/>
                    <a:pt x="721" y="200"/>
                    <a:pt x="720" y="198"/>
                  </a:cubicBezTo>
                  <a:close/>
                  <a:moveTo>
                    <a:pt x="713" y="188"/>
                  </a:moveTo>
                  <a:lnTo>
                    <a:pt x="713" y="188"/>
                  </a:lnTo>
                  <a:cubicBezTo>
                    <a:pt x="712" y="186"/>
                    <a:pt x="713" y="184"/>
                    <a:pt x="714" y="183"/>
                  </a:cubicBezTo>
                  <a:cubicBezTo>
                    <a:pt x="716" y="182"/>
                    <a:pt x="718" y="183"/>
                    <a:pt x="719" y="184"/>
                  </a:cubicBezTo>
                  <a:lnTo>
                    <a:pt x="719" y="184"/>
                  </a:lnTo>
                  <a:cubicBezTo>
                    <a:pt x="720" y="186"/>
                    <a:pt x="719" y="188"/>
                    <a:pt x="718" y="188"/>
                  </a:cubicBezTo>
                  <a:cubicBezTo>
                    <a:pt x="716" y="189"/>
                    <a:pt x="714" y="189"/>
                    <a:pt x="713" y="188"/>
                  </a:cubicBezTo>
                  <a:close/>
                  <a:moveTo>
                    <a:pt x="707" y="177"/>
                  </a:moveTo>
                  <a:lnTo>
                    <a:pt x="707" y="177"/>
                  </a:lnTo>
                  <a:cubicBezTo>
                    <a:pt x="706" y="176"/>
                    <a:pt x="706" y="174"/>
                    <a:pt x="708" y="173"/>
                  </a:cubicBezTo>
                  <a:cubicBezTo>
                    <a:pt x="709" y="172"/>
                    <a:pt x="711" y="172"/>
                    <a:pt x="712" y="174"/>
                  </a:cubicBezTo>
                  <a:lnTo>
                    <a:pt x="712" y="174"/>
                  </a:lnTo>
                  <a:cubicBezTo>
                    <a:pt x="713" y="175"/>
                    <a:pt x="713" y="177"/>
                    <a:pt x="711" y="178"/>
                  </a:cubicBezTo>
                  <a:cubicBezTo>
                    <a:pt x="710" y="179"/>
                    <a:pt x="708" y="178"/>
                    <a:pt x="707" y="177"/>
                  </a:cubicBezTo>
                  <a:close/>
                  <a:moveTo>
                    <a:pt x="700" y="167"/>
                  </a:moveTo>
                  <a:lnTo>
                    <a:pt x="700" y="167"/>
                  </a:lnTo>
                  <a:cubicBezTo>
                    <a:pt x="699" y="165"/>
                    <a:pt x="699" y="163"/>
                    <a:pt x="701" y="162"/>
                  </a:cubicBezTo>
                  <a:cubicBezTo>
                    <a:pt x="702" y="161"/>
                    <a:pt x="704" y="162"/>
                    <a:pt x="705" y="163"/>
                  </a:cubicBezTo>
                  <a:lnTo>
                    <a:pt x="705" y="163"/>
                  </a:lnTo>
                  <a:cubicBezTo>
                    <a:pt x="706" y="165"/>
                    <a:pt x="706" y="167"/>
                    <a:pt x="704" y="167"/>
                  </a:cubicBezTo>
                  <a:cubicBezTo>
                    <a:pt x="703" y="168"/>
                    <a:pt x="701" y="168"/>
                    <a:pt x="700" y="167"/>
                  </a:cubicBezTo>
                  <a:close/>
                  <a:moveTo>
                    <a:pt x="693" y="156"/>
                  </a:moveTo>
                  <a:lnTo>
                    <a:pt x="693" y="156"/>
                  </a:lnTo>
                  <a:cubicBezTo>
                    <a:pt x="692" y="155"/>
                    <a:pt x="692" y="153"/>
                    <a:pt x="694" y="152"/>
                  </a:cubicBezTo>
                  <a:cubicBezTo>
                    <a:pt x="695" y="151"/>
                    <a:pt x="697" y="151"/>
                    <a:pt x="698" y="153"/>
                  </a:cubicBezTo>
                  <a:lnTo>
                    <a:pt x="698" y="153"/>
                  </a:lnTo>
                  <a:cubicBezTo>
                    <a:pt x="699" y="154"/>
                    <a:pt x="699" y="156"/>
                    <a:pt x="697" y="157"/>
                  </a:cubicBezTo>
                  <a:cubicBezTo>
                    <a:pt x="696" y="158"/>
                    <a:pt x="694" y="158"/>
                    <a:pt x="693" y="156"/>
                  </a:cubicBezTo>
                  <a:close/>
                  <a:moveTo>
                    <a:pt x="686" y="146"/>
                  </a:moveTo>
                  <a:lnTo>
                    <a:pt x="686" y="146"/>
                  </a:lnTo>
                  <a:cubicBezTo>
                    <a:pt x="685" y="145"/>
                    <a:pt x="685" y="143"/>
                    <a:pt x="687" y="142"/>
                  </a:cubicBezTo>
                  <a:cubicBezTo>
                    <a:pt x="688" y="141"/>
                    <a:pt x="690" y="141"/>
                    <a:pt x="691" y="143"/>
                  </a:cubicBezTo>
                  <a:lnTo>
                    <a:pt x="691" y="143"/>
                  </a:lnTo>
                  <a:cubicBezTo>
                    <a:pt x="692" y="144"/>
                    <a:pt x="692" y="146"/>
                    <a:pt x="690" y="147"/>
                  </a:cubicBezTo>
                  <a:cubicBezTo>
                    <a:pt x="689" y="148"/>
                    <a:pt x="687" y="147"/>
                    <a:pt x="686" y="146"/>
                  </a:cubicBezTo>
                  <a:close/>
                  <a:moveTo>
                    <a:pt x="678" y="136"/>
                  </a:moveTo>
                  <a:lnTo>
                    <a:pt x="678" y="136"/>
                  </a:lnTo>
                  <a:cubicBezTo>
                    <a:pt x="677" y="135"/>
                    <a:pt x="678" y="133"/>
                    <a:pt x="679" y="132"/>
                  </a:cubicBezTo>
                  <a:cubicBezTo>
                    <a:pt x="681" y="131"/>
                    <a:pt x="683" y="131"/>
                    <a:pt x="683" y="133"/>
                  </a:cubicBezTo>
                  <a:lnTo>
                    <a:pt x="683" y="133"/>
                  </a:lnTo>
                  <a:cubicBezTo>
                    <a:pt x="684" y="134"/>
                    <a:pt x="684" y="136"/>
                    <a:pt x="683" y="137"/>
                  </a:cubicBezTo>
                  <a:cubicBezTo>
                    <a:pt x="681" y="138"/>
                    <a:pt x="679" y="137"/>
                    <a:pt x="678" y="136"/>
                  </a:cubicBezTo>
                  <a:close/>
                  <a:moveTo>
                    <a:pt x="671" y="126"/>
                  </a:moveTo>
                  <a:lnTo>
                    <a:pt x="671" y="126"/>
                  </a:lnTo>
                  <a:cubicBezTo>
                    <a:pt x="670" y="125"/>
                    <a:pt x="670" y="123"/>
                    <a:pt x="672" y="122"/>
                  </a:cubicBezTo>
                  <a:cubicBezTo>
                    <a:pt x="673" y="121"/>
                    <a:pt x="675" y="121"/>
                    <a:pt x="676" y="122"/>
                  </a:cubicBezTo>
                  <a:lnTo>
                    <a:pt x="676" y="122"/>
                  </a:lnTo>
                  <a:cubicBezTo>
                    <a:pt x="677" y="124"/>
                    <a:pt x="677" y="126"/>
                    <a:pt x="675" y="127"/>
                  </a:cubicBezTo>
                  <a:cubicBezTo>
                    <a:pt x="674" y="128"/>
                    <a:pt x="672" y="127"/>
                    <a:pt x="671" y="126"/>
                  </a:cubicBezTo>
                  <a:close/>
                  <a:moveTo>
                    <a:pt x="663" y="117"/>
                  </a:moveTo>
                  <a:lnTo>
                    <a:pt x="663" y="117"/>
                  </a:lnTo>
                  <a:cubicBezTo>
                    <a:pt x="662" y="116"/>
                    <a:pt x="662" y="114"/>
                    <a:pt x="663" y="113"/>
                  </a:cubicBezTo>
                  <a:cubicBezTo>
                    <a:pt x="664" y="111"/>
                    <a:pt x="666" y="111"/>
                    <a:pt x="667" y="112"/>
                  </a:cubicBezTo>
                  <a:lnTo>
                    <a:pt x="667" y="112"/>
                  </a:lnTo>
                  <a:cubicBezTo>
                    <a:pt x="669" y="113"/>
                    <a:pt x="669" y="115"/>
                    <a:pt x="668" y="117"/>
                  </a:cubicBezTo>
                  <a:cubicBezTo>
                    <a:pt x="667" y="118"/>
                    <a:pt x="665" y="118"/>
                    <a:pt x="663" y="117"/>
                  </a:cubicBezTo>
                  <a:close/>
                  <a:moveTo>
                    <a:pt x="655" y="107"/>
                  </a:moveTo>
                  <a:lnTo>
                    <a:pt x="655" y="107"/>
                  </a:lnTo>
                  <a:cubicBezTo>
                    <a:pt x="654" y="106"/>
                    <a:pt x="654" y="104"/>
                    <a:pt x="655" y="103"/>
                  </a:cubicBezTo>
                  <a:cubicBezTo>
                    <a:pt x="656" y="102"/>
                    <a:pt x="658" y="102"/>
                    <a:pt x="659" y="103"/>
                  </a:cubicBezTo>
                  <a:lnTo>
                    <a:pt x="659" y="103"/>
                  </a:lnTo>
                  <a:cubicBezTo>
                    <a:pt x="661" y="104"/>
                    <a:pt x="661" y="106"/>
                    <a:pt x="660" y="107"/>
                  </a:cubicBezTo>
                  <a:cubicBezTo>
                    <a:pt x="659" y="108"/>
                    <a:pt x="657" y="109"/>
                    <a:pt x="655" y="107"/>
                  </a:cubicBezTo>
                  <a:close/>
                  <a:moveTo>
                    <a:pt x="647" y="98"/>
                  </a:moveTo>
                  <a:lnTo>
                    <a:pt x="647" y="98"/>
                  </a:lnTo>
                  <a:cubicBezTo>
                    <a:pt x="646" y="97"/>
                    <a:pt x="646" y="95"/>
                    <a:pt x="647" y="94"/>
                  </a:cubicBezTo>
                  <a:cubicBezTo>
                    <a:pt x="648" y="92"/>
                    <a:pt x="650" y="92"/>
                    <a:pt x="651" y="93"/>
                  </a:cubicBezTo>
                  <a:lnTo>
                    <a:pt x="651" y="93"/>
                  </a:lnTo>
                  <a:cubicBezTo>
                    <a:pt x="652" y="94"/>
                    <a:pt x="653" y="96"/>
                    <a:pt x="651" y="98"/>
                  </a:cubicBezTo>
                  <a:cubicBezTo>
                    <a:pt x="650" y="99"/>
                    <a:pt x="648" y="99"/>
                    <a:pt x="647" y="98"/>
                  </a:cubicBezTo>
                  <a:close/>
                  <a:moveTo>
                    <a:pt x="638" y="89"/>
                  </a:moveTo>
                  <a:lnTo>
                    <a:pt x="638" y="89"/>
                  </a:lnTo>
                  <a:cubicBezTo>
                    <a:pt x="637" y="88"/>
                    <a:pt x="637" y="86"/>
                    <a:pt x="638" y="85"/>
                  </a:cubicBezTo>
                  <a:cubicBezTo>
                    <a:pt x="639" y="83"/>
                    <a:pt x="641" y="83"/>
                    <a:pt x="642" y="84"/>
                  </a:cubicBezTo>
                  <a:lnTo>
                    <a:pt x="642" y="84"/>
                  </a:lnTo>
                  <a:cubicBezTo>
                    <a:pt x="644" y="85"/>
                    <a:pt x="644" y="87"/>
                    <a:pt x="643" y="89"/>
                  </a:cubicBezTo>
                  <a:cubicBezTo>
                    <a:pt x="642" y="90"/>
                    <a:pt x="640" y="90"/>
                    <a:pt x="638" y="89"/>
                  </a:cubicBezTo>
                  <a:close/>
                  <a:moveTo>
                    <a:pt x="630" y="80"/>
                  </a:moveTo>
                  <a:lnTo>
                    <a:pt x="630" y="80"/>
                  </a:lnTo>
                  <a:cubicBezTo>
                    <a:pt x="628" y="79"/>
                    <a:pt x="628" y="77"/>
                    <a:pt x="629" y="76"/>
                  </a:cubicBezTo>
                  <a:cubicBezTo>
                    <a:pt x="630" y="74"/>
                    <a:pt x="632" y="74"/>
                    <a:pt x="634" y="75"/>
                  </a:cubicBezTo>
                  <a:lnTo>
                    <a:pt x="634" y="75"/>
                  </a:lnTo>
                  <a:cubicBezTo>
                    <a:pt x="635" y="76"/>
                    <a:pt x="635" y="78"/>
                    <a:pt x="634" y="80"/>
                  </a:cubicBezTo>
                  <a:cubicBezTo>
                    <a:pt x="633" y="81"/>
                    <a:pt x="631" y="81"/>
                    <a:pt x="630" y="80"/>
                  </a:cubicBezTo>
                  <a:close/>
                  <a:moveTo>
                    <a:pt x="620" y="72"/>
                  </a:moveTo>
                  <a:lnTo>
                    <a:pt x="620" y="72"/>
                  </a:lnTo>
                  <a:cubicBezTo>
                    <a:pt x="619" y="71"/>
                    <a:pt x="619" y="69"/>
                    <a:pt x="620" y="67"/>
                  </a:cubicBezTo>
                  <a:cubicBezTo>
                    <a:pt x="621" y="66"/>
                    <a:pt x="623" y="66"/>
                    <a:pt x="624" y="67"/>
                  </a:cubicBezTo>
                  <a:lnTo>
                    <a:pt x="624" y="67"/>
                  </a:lnTo>
                  <a:cubicBezTo>
                    <a:pt x="626" y="68"/>
                    <a:pt x="626" y="70"/>
                    <a:pt x="625" y="71"/>
                  </a:cubicBezTo>
                  <a:cubicBezTo>
                    <a:pt x="624" y="73"/>
                    <a:pt x="622" y="73"/>
                    <a:pt x="620" y="72"/>
                  </a:cubicBezTo>
                  <a:close/>
                  <a:moveTo>
                    <a:pt x="611" y="64"/>
                  </a:moveTo>
                  <a:lnTo>
                    <a:pt x="611" y="63"/>
                  </a:lnTo>
                  <a:cubicBezTo>
                    <a:pt x="610" y="62"/>
                    <a:pt x="609" y="60"/>
                    <a:pt x="611" y="59"/>
                  </a:cubicBezTo>
                  <a:cubicBezTo>
                    <a:pt x="612" y="58"/>
                    <a:pt x="614" y="58"/>
                    <a:pt x="615" y="59"/>
                  </a:cubicBezTo>
                  <a:lnTo>
                    <a:pt x="615" y="59"/>
                  </a:lnTo>
                  <a:cubicBezTo>
                    <a:pt x="616" y="60"/>
                    <a:pt x="616" y="62"/>
                    <a:pt x="615" y="63"/>
                  </a:cubicBezTo>
                  <a:cubicBezTo>
                    <a:pt x="614" y="64"/>
                    <a:pt x="612" y="65"/>
                    <a:pt x="611" y="64"/>
                  </a:cubicBezTo>
                  <a:close/>
                  <a:moveTo>
                    <a:pt x="601" y="56"/>
                  </a:moveTo>
                  <a:lnTo>
                    <a:pt x="601" y="56"/>
                  </a:lnTo>
                  <a:cubicBezTo>
                    <a:pt x="600" y="55"/>
                    <a:pt x="600" y="53"/>
                    <a:pt x="601" y="52"/>
                  </a:cubicBezTo>
                  <a:cubicBezTo>
                    <a:pt x="602" y="50"/>
                    <a:pt x="603" y="50"/>
                    <a:pt x="605" y="51"/>
                  </a:cubicBezTo>
                  <a:lnTo>
                    <a:pt x="605" y="51"/>
                  </a:lnTo>
                  <a:cubicBezTo>
                    <a:pt x="606" y="52"/>
                    <a:pt x="607" y="54"/>
                    <a:pt x="606" y="55"/>
                  </a:cubicBezTo>
                  <a:cubicBezTo>
                    <a:pt x="605" y="56"/>
                    <a:pt x="603" y="57"/>
                    <a:pt x="601" y="56"/>
                  </a:cubicBezTo>
                  <a:close/>
                  <a:moveTo>
                    <a:pt x="591" y="48"/>
                  </a:moveTo>
                  <a:lnTo>
                    <a:pt x="591" y="48"/>
                  </a:lnTo>
                  <a:cubicBezTo>
                    <a:pt x="590" y="47"/>
                    <a:pt x="590" y="46"/>
                    <a:pt x="591" y="44"/>
                  </a:cubicBezTo>
                  <a:cubicBezTo>
                    <a:pt x="592" y="43"/>
                    <a:pt x="593" y="42"/>
                    <a:pt x="595" y="43"/>
                  </a:cubicBezTo>
                  <a:lnTo>
                    <a:pt x="595" y="43"/>
                  </a:lnTo>
                  <a:cubicBezTo>
                    <a:pt x="596" y="44"/>
                    <a:pt x="597" y="46"/>
                    <a:pt x="596" y="48"/>
                  </a:cubicBezTo>
                  <a:cubicBezTo>
                    <a:pt x="595" y="49"/>
                    <a:pt x="593" y="49"/>
                    <a:pt x="591" y="48"/>
                  </a:cubicBezTo>
                  <a:close/>
                  <a:moveTo>
                    <a:pt x="581" y="41"/>
                  </a:moveTo>
                  <a:lnTo>
                    <a:pt x="581" y="41"/>
                  </a:lnTo>
                  <a:cubicBezTo>
                    <a:pt x="580" y="40"/>
                    <a:pt x="579" y="38"/>
                    <a:pt x="580" y="37"/>
                  </a:cubicBezTo>
                  <a:cubicBezTo>
                    <a:pt x="581" y="36"/>
                    <a:pt x="583" y="35"/>
                    <a:pt x="585" y="36"/>
                  </a:cubicBezTo>
                  <a:lnTo>
                    <a:pt x="585" y="36"/>
                  </a:lnTo>
                  <a:cubicBezTo>
                    <a:pt x="586" y="37"/>
                    <a:pt x="586" y="39"/>
                    <a:pt x="585" y="40"/>
                  </a:cubicBezTo>
                  <a:cubicBezTo>
                    <a:pt x="585" y="42"/>
                    <a:pt x="583" y="42"/>
                    <a:pt x="581" y="41"/>
                  </a:cubicBezTo>
                  <a:close/>
                  <a:moveTo>
                    <a:pt x="570" y="35"/>
                  </a:moveTo>
                  <a:lnTo>
                    <a:pt x="570" y="35"/>
                  </a:lnTo>
                  <a:cubicBezTo>
                    <a:pt x="569" y="34"/>
                    <a:pt x="569" y="32"/>
                    <a:pt x="570" y="31"/>
                  </a:cubicBezTo>
                  <a:cubicBezTo>
                    <a:pt x="571" y="29"/>
                    <a:pt x="572" y="29"/>
                    <a:pt x="574" y="30"/>
                  </a:cubicBezTo>
                  <a:lnTo>
                    <a:pt x="574" y="30"/>
                  </a:lnTo>
                  <a:cubicBezTo>
                    <a:pt x="575" y="31"/>
                    <a:pt x="576" y="33"/>
                    <a:pt x="575" y="34"/>
                  </a:cubicBezTo>
                  <a:cubicBezTo>
                    <a:pt x="574" y="35"/>
                    <a:pt x="572" y="36"/>
                    <a:pt x="570" y="35"/>
                  </a:cubicBezTo>
                  <a:close/>
                  <a:moveTo>
                    <a:pt x="560" y="29"/>
                  </a:moveTo>
                  <a:lnTo>
                    <a:pt x="560" y="29"/>
                  </a:lnTo>
                  <a:cubicBezTo>
                    <a:pt x="558" y="28"/>
                    <a:pt x="558" y="26"/>
                    <a:pt x="558" y="25"/>
                  </a:cubicBezTo>
                  <a:cubicBezTo>
                    <a:pt x="559" y="23"/>
                    <a:pt x="561" y="23"/>
                    <a:pt x="563" y="23"/>
                  </a:cubicBezTo>
                  <a:lnTo>
                    <a:pt x="563" y="23"/>
                  </a:lnTo>
                  <a:cubicBezTo>
                    <a:pt x="564" y="24"/>
                    <a:pt x="565" y="26"/>
                    <a:pt x="564" y="28"/>
                  </a:cubicBezTo>
                  <a:cubicBezTo>
                    <a:pt x="563" y="29"/>
                    <a:pt x="561" y="30"/>
                    <a:pt x="560" y="29"/>
                  </a:cubicBezTo>
                  <a:close/>
                  <a:moveTo>
                    <a:pt x="549" y="24"/>
                  </a:moveTo>
                  <a:lnTo>
                    <a:pt x="549" y="24"/>
                  </a:lnTo>
                  <a:cubicBezTo>
                    <a:pt x="547" y="23"/>
                    <a:pt x="546" y="21"/>
                    <a:pt x="547" y="19"/>
                  </a:cubicBezTo>
                  <a:cubicBezTo>
                    <a:pt x="548" y="18"/>
                    <a:pt x="550" y="17"/>
                    <a:pt x="551" y="18"/>
                  </a:cubicBezTo>
                  <a:lnTo>
                    <a:pt x="551" y="18"/>
                  </a:lnTo>
                  <a:cubicBezTo>
                    <a:pt x="553" y="19"/>
                    <a:pt x="554" y="21"/>
                    <a:pt x="553" y="22"/>
                  </a:cubicBezTo>
                  <a:cubicBezTo>
                    <a:pt x="552" y="24"/>
                    <a:pt x="550" y="24"/>
                    <a:pt x="549" y="24"/>
                  </a:cubicBezTo>
                  <a:close/>
                  <a:moveTo>
                    <a:pt x="537" y="19"/>
                  </a:moveTo>
                  <a:lnTo>
                    <a:pt x="537" y="19"/>
                  </a:lnTo>
                  <a:cubicBezTo>
                    <a:pt x="536" y="18"/>
                    <a:pt x="535" y="16"/>
                    <a:pt x="536" y="15"/>
                  </a:cubicBezTo>
                  <a:cubicBezTo>
                    <a:pt x="536" y="13"/>
                    <a:pt x="538" y="12"/>
                    <a:pt x="540" y="13"/>
                  </a:cubicBezTo>
                  <a:lnTo>
                    <a:pt x="540" y="13"/>
                  </a:lnTo>
                  <a:cubicBezTo>
                    <a:pt x="541" y="14"/>
                    <a:pt x="542" y="15"/>
                    <a:pt x="541" y="17"/>
                  </a:cubicBezTo>
                  <a:cubicBezTo>
                    <a:pt x="541" y="19"/>
                    <a:pt x="539" y="19"/>
                    <a:pt x="537" y="19"/>
                  </a:cubicBezTo>
                  <a:close/>
                  <a:moveTo>
                    <a:pt x="526" y="15"/>
                  </a:moveTo>
                  <a:lnTo>
                    <a:pt x="526" y="15"/>
                  </a:lnTo>
                  <a:cubicBezTo>
                    <a:pt x="524" y="14"/>
                    <a:pt x="523" y="12"/>
                    <a:pt x="524" y="11"/>
                  </a:cubicBezTo>
                  <a:cubicBezTo>
                    <a:pt x="524" y="9"/>
                    <a:pt x="526" y="8"/>
                    <a:pt x="528" y="9"/>
                  </a:cubicBezTo>
                  <a:lnTo>
                    <a:pt x="528" y="9"/>
                  </a:lnTo>
                  <a:cubicBezTo>
                    <a:pt x="529" y="10"/>
                    <a:pt x="530" y="11"/>
                    <a:pt x="530" y="13"/>
                  </a:cubicBezTo>
                  <a:cubicBezTo>
                    <a:pt x="529" y="15"/>
                    <a:pt x="527" y="15"/>
                    <a:pt x="526" y="15"/>
                  </a:cubicBezTo>
                  <a:close/>
                  <a:moveTo>
                    <a:pt x="514" y="11"/>
                  </a:moveTo>
                  <a:lnTo>
                    <a:pt x="514" y="11"/>
                  </a:lnTo>
                  <a:cubicBezTo>
                    <a:pt x="512" y="11"/>
                    <a:pt x="511" y="9"/>
                    <a:pt x="512" y="8"/>
                  </a:cubicBezTo>
                  <a:cubicBezTo>
                    <a:pt x="512" y="6"/>
                    <a:pt x="514" y="5"/>
                    <a:pt x="515" y="5"/>
                  </a:cubicBezTo>
                  <a:lnTo>
                    <a:pt x="515" y="5"/>
                  </a:lnTo>
                  <a:cubicBezTo>
                    <a:pt x="517" y="6"/>
                    <a:pt x="518" y="8"/>
                    <a:pt x="518" y="9"/>
                  </a:cubicBezTo>
                  <a:cubicBezTo>
                    <a:pt x="517" y="11"/>
                    <a:pt x="516" y="12"/>
                    <a:pt x="514" y="11"/>
                  </a:cubicBezTo>
                  <a:close/>
                  <a:moveTo>
                    <a:pt x="502" y="9"/>
                  </a:moveTo>
                  <a:lnTo>
                    <a:pt x="502" y="9"/>
                  </a:lnTo>
                  <a:cubicBezTo>
                    <a:pt x="500" y="9"/>
                    <a:pt x="499" y="7"/>
                    <a:pt x="499" y="5"/>
                  </a:cubicBezTo>
                  <a:cubicBezTo>
                    <a:pt x="500" y="4"/>
                    <a:pt x="501" y="3"/>
                    <a:pt x="503" y="3"/>
                  </a:cubicBezTo>
                  <a:lnTo>
                    <a:pt x="503" y="3"/>
                  </a:lnTo>
                  <a:cubicBezTo>
                    <a:pt x="505" y="3"/>
                    <a:pt x="506" y="5"/>
                    <a:pt x="505" y="7"/>
                  </a:cubicBezTo>
                  <a:cubicBezTo>
                    <a:pt x="505" y="8"/>
                    <a:pt x="503" y="9"/>
                    <a:pt x="502" y="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440" name="Group 1227"/>
            <p:cNvGrpSpPr>
              <a:grpSpLocks/>
            </p:cNvGrpSpPr>
            <p:nvPr/>
          </p:nvGrpSpPr>
          <p:grpSpPr bwMode="auto">
            <a:xfrm>
              <a:off x="1557" y="1676"/>
              <a:ext cx="497" cy="843"/>
              <a:chOff x="1557" y="1676"/>
              <a:chExt cx="497" cy="843"/>
            </a:xfrm>
          </p:grpSpPr>
          <p:grpSp>
            <p:nvGrpSpPr>
              <p:cNvPr id="51577" name="Group 1199"/>
              <p:cNvGrpSpPr>
                <a:grpSpLocks/>
              </p:cNvGrpSpPr>
              <p:nvPr/>
            </p:nvGrpSpPr>
            <p:grpSpPr bwMode="auto">
              <a:xfrm>
                <a:off x="1929" y="1676"/>
                <a:ext cx="19" cy="32"/>
                <a:chOff x="1929" y="1676"/>
                <a:chExt cx="19" cy="32"/>
              </a:xfrm>
            </p:grpSpPr>
            <p:sp>
              <p:nvSpPr>
                <p:cNvPr id="51605" name="Oval 1197"/>
                <p:cNvSpPr>
                  <a:spLocks noChangeArrowheads="1"/>
                </p:cNvSpPr>
                <p:nvPr/>
              </p:nvSpPr>
              <p:spPr bwMode="auto">
                <a:xfrm>
                  <a:off x="1929" y="16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6" name="Oval 1198"/>
                <p:cNvSpPr>
                  <a:spLocks noChangeArrowheads="1"/>
                </p:cNvSpPr>
                <p:nvPr/>
              </p:nvSpPr>
              <p:spPr bwMode="auto">
                <a:xfrm>
                  <a:off x="1929" y="16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78" name="Group 1202"/>
              <p:cNvGrpSpPr>
                <a:grpSpLocks/>
              </p:cNvGrpSpPr>
              <p:nvPr/>
            </p:nvGrpSpPr>
            <p:grpSpPr bwMode="auto">
              <a:xfrm>
                <a:off x="1557" y="2319"/>
                <a:ext cx="19" cy="32"/>
                <a:chOff x="1557" y="2319"/>
                <a:chExt cx="19" cy="32"/>
              </a:xfrm>
            </p:grpSpPr>
            <p:sp>
              <p:nvSpPr>
                <p:cNvPr id="51603" name="Oval 1200"/>
                <p:cNvSpPr>
                  <a:spLocks noChangeArrowheads="1"/>
                </p:cNvSpPr>
                <p:nvPr/>
              </p:nvSpPr>
              <p:spPr bwMode="auto">
                <a:xfrm>
                  <a:off x="1557" y="231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4" name="Oval 1201"/>
                <p:cNvSpPr>
                  <a:spLocks noChangeArrowheads="1"/>
                </p:cNvSpPr>
                <p:nvPr/>
              </p:nvSpPr>
              <p:spPr bwMode="auto">
                <a:xfrm>
                  <a:off x="1557" y="231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79" name="Group 1205"/>
              <p:cNvGrpSpPr>
                <a:grpSpLocks/>
              </p:cNvGrpSpPr>
              <p:nvPr/>
            </p:nvGrpSpPr>
            <p:grpSpPr bwMode="auto">
              <a:xfrm>
                <a:off x="1622" y="2418"/>
                <a:ext cx="19" cy="32"/>
                <a:chOff x="1622" y="2418"/>
                <a:chExt cx="19" cy="32"/>
              </a:xfrm>
            </p:grpSpPr>
            <p:sp>
              <p:nvSpPr>
                <p:cNvPr id="51601" name="Oval 1203"/>
                <p:cNvSpPr>
                  <a:spLocks noChangeArrowheads="1"/>
                </p:cNvSpPr>
                <p:nvPr/>
              </p:nvSpPr>
              <p:spPr bwMode="auto">
                <a:xfrm>
                  <a:off x="1622" y="241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2" name="Oval 1204"/>
                <p:cNvSpPr>
                  <a:spLocks noChangeArrowheads="1"/>
                </p:cNvSpPr>
                <p:nvPr/>
              </p:nvSpPr>
              <p:spPr bwMode="auto">
                <a:xfrm>
                  <a:off x="1622" y="241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0" name="Group 1208"/>
              <p:cNvGrpSpPr>
                <a:grpSpLocks/>
              </p:cNvGrpSpPr>
              <p:nvPr/>
            </p:nvGrpSpPr>
            <p:grpSpPr bwMode="auto">
              <a:xfrm>
                <a:off x="1706" y="2487"/>
                <a:ext cx="19" cy="32"/>
                <a:chOff x="1706" y="2487"/>
                <a:chExt cx="19" cy="32"/>
              </a:xfrm>
            </p:grpSpPr>
            <p:sp>
              <p:nvSpPr>
                <p:cNvPr id="51599" name="Oval 1206"/>
                <p:cNvSpPr>
                  <a:spLocks noChangeArrowheads="1"/>
                </p:cNvSpPr>
                <p:nvPr/>
              </p:nvSpPr>
              <p:spPr bwMode="auto">
                <a:xfrm>
                  <a:off x="1706"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0" name="Oval 1207"/>
                <p:cNvSpPr>
                  <a:spLocks noChangeArrowheads="1"/>
                </p:cNvSpPr>
                <p:nvPr/>
              </p:nvSpPr>
              <p:spPr bwMode="auto">
                <a:xfrm>
                  <a:off x="1706"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1" name="Group 1211"/>
              <p:cNvGrpSpPr>
                <a:grpSpLocks/>
              </p:cNvGrpSpPr>
              <p:nvPr/>
            </p:nvGrpSpPr>
            <p:grpSpPr bwMode="auto">
              <a:xfrm>
                <a:off x="1815" y="2487"/>
                <a:ext cx="19" cy="32"/>
                <a:chOff x="1815" y="2487"/>
                <a:chExt cx="19" cy="32"/>
              </a:xfrm>
            </p:grpSpPr>
            <p:sp>
              <p:nvSpPr>
                <p:cNvPr id="51597" name="Oval 1209"/>
                <p:cNvSpPr>
                  <a:spLocks noChangeArrowheads="1"/>
                </p:cNvSpPr>
                <p:nvPr/>
              </p:nvSpPr>
              <p:spPr bwMode="auto">
                <a:xfrm>
                  <a:off x="1815"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8" name="Oval 1210"/>
                <p:cNvSpPr>
                  <a:spLocks noChangeArrowheads="1"/>
                </p:cNvSpPr>
                <p:nvPr/>
              </p:nvSpPr>
              <p:spPr bwMode="auto">
                <a:xfrm>
                  <a:off x="1815"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2" name="Group 1214"/>
              <p:cNvGrpSpPr>
                <a:grpSpLocks/>
              </p:cNvGrpSpPr>
              <p:nvPr/>
            </p:nvGrpSpPr>
            <p:grpSpPr bwMode="auto">
              <a:xfrm>
                <a:off x="1925" y="2407"/>
                <a:ext cx="19" cy="32"/>
                <a:chOff x="1925" y="2407"/>
                <a:chExt cx="19" cy="32"/>
              </a:xfrm>
            </p:grpSpPr>
            <p:sp>
              <p:nvSpPr>
                <p:cNvPr id="51595" name="Oval 1212"/>
                <p:cNvSpPr>
                  <a:spLocks noChangeArrowheads="1"/>
                </p:cNvSpPr>
                <p:nvPr/>
              </p:nvSpPr>
              <p:spPr bwMode="auto">
                <a:xfrm>
                  <a:off x="1925" y="240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6" name="Oval 1213"/>
                <p:cNvSpPr>
                  <a:spLocks noChangeArrowheads="1"/>
                </p:cNvSpPr>
                <p:nvPr/>
              </p:nvSpPr>
              <p:spPr bwMode="auto">
                <a:xfrm>
                  <a:off x="1925" y="240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3" name="Group 1217"/>
              <p:cNvGrpSpPr>
                <a:grpSpLocks/>
              </p:cNvGrpSpPr>
              <p:nvPr/>
            </p:nvGrpSpPr>
            <p:grpSpPr bwMode="auto">
              <a:xfrm>
                <a:off x="1995" y="2281"/>
                <a:ext cx="19" cy="32"/>
                <a:chOff x="1995" y="2281"/>
                <a:chExt cx="19" cy="32"/>
              </a:xfrm>
            </p:grpSpPr>
            <p:sp>
              <p:nvSpPr>
                <p:cNvPr id="51593" name="Oval 1215"/>
                <p:cNvSpPr>
                  <a:spLocks noChangeArrowheads="1"/>
                </p:cNvSpPr>
                <p:nvPr/>
              </p:nvSpPr>
              <p:spPr bwMode="auto">
                <a:xfrm>
                  <a:off x="1995" y="22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4" name="Oval 1216"/>
                <p:cNvSpPr>
                  <a:spLocks noChangeArrowheads="1"/>
                </p:cNvSpPr>
                <p:nvPr/>
              </p:nvSpPr>
              <p:spPr bwMode="auto">
                <a:xfrm>
                  <a:off x="1995" y="22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4" name="Group 1220"/>
              <p:cNvGrpSpPr>
                <a:grpSpLocks/>
              </p:cNvGrpSpPr>
              <p:nvPr/>
            </p:nvGrpSpPr>
            <p:grpSpPr bwMode="auto">
              <a:xfrm>
                <a:off x="2035" y="2113"/>
                <a:ext cx="19" cy="31"/>
                <a:chOff x="2035" y="2113"/>
                <a:chExt cx="19" cy="31"/>
              </a:xfrm>
            </p:grpSpPr>
            <p:sp>
              <p:nvSpPr>
                <p:cNvPr id="51591" name="Oval 1218"/>
                <p:cNvSpPr>
                  <a:spLocks noChangeArrowheads="1"/>
                </p:cNvSpPr>
                <p:nvPr/>
              </p:nvSpPr>
              <p:spPr bwMode="auto">
                <a:xfrm>
                  <a:off x="2035" y="2113"/>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2" name="Oval 1219"/>
                <p:cNvSpPr>
                  <a:spLocks noChangeArrowheads="1"/>
                </p:cNvSpPr>
                <p:nvPr/>
              </p:nvSpPr>
              <p:spPr bwMode="auto">
                <a:xfrm>
                  <a:off x="2035" y="2113"/>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5" name="Group 1223"/>
              <p:cNvGrpSpPr>
                <a:grpSpLocks/>
              </p:cNvGrpSpPr>
              <p:nvPr/>
            </p:nvGrpSpPr>
            <p:grpSpPr bwMode="auto">
              <a:xfrm>
                <a:off x="2032" y="1945"/>
                <a:ext cx="18" cy="31"/>
                <a:chOff x="2032" y="1945"/>
                <a:chExt cx="18" cy="31"/>
              </a:xfrm>
            </p:grpSpPr>
            <p:sp>
              <p:nvSpPr>
                <p:cNvPr id="51589" name="Oval 1221"/>
                <p:cNvSpPr>
                  <a:spLocks noChangeArrowheads="1"/>
                </p:cNvSpPr>
                <p:nvPr/>
              </p:nvSpPr>
              <p:spPr bwMode="auto">
                <a:xfrm>
                  <a:off x="2032" y="1945"/>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0" name="Oval 1222"/>
                <p:cNvSpPr>
                  <a:spLocks noChangeArrowheads="1"/>
                </p:cNvSpPr>
                <p:nvPr/>
              </p:nvSpPr>
              <p:spPr bwMode="auto">
                <a:xfrm>
                  <a:off x="2032" y="1945"/>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586" name="Group 1226"/>
              <p:cNvGrpSpPr>
                <a:grpSpLocks/>
              </p:cNvGrpSpPr>
              <p:nvPr/>
            </p:nvGrpSpPr>
            <p:grpSpPr bwMode="auto">
              <a:xfrm>
                <a:off x="1999" y="1801"/>
                <a:ext cx="19" cy="32"/>
                <a:chOff x="1999" y="1801"/>
                <a:chExt cx="19" cy="32"/>
              </a:xfrm>
            </p:grpSpPr>
            <p:sp>
              <p:nvSpPr>
                <p:cNvPr id="51587" name="Oval 1224"/>
                <p:cNvSpPr>
                  <a:spLocks noChangeArrowheads="1"/>
                </p:cNvSpPr>
                <p:nvPr/>
              </p:nvSpPr>
              <p:spPr bwMode="auto">
                <a:xfrm>
                  <a:off x="1999" y="180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88" name="Oval 1225"/>
                <p:cNvSpPr>
                  <a:spLocks noChangeArrowheads="1"/>
                </p:cNvSpPr>
                <p:nvPr/>
              </p:nvSpPr>
              <p:spPr bwMode="auto">
                <a:xfrm>
                  <a:off x="1999" y="180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1441" name="Freeform 1228"/>
            <p:cNvSpPr>
              <a:spLocks noEditPoints="1"/>
            </p:cNvSpPr>
            <p:nvPr/>
          </p:nvSpPr>
          <p:spPr bwMode="auto">
            <a:xfrm>
              <a:off x="1490" y="1507"/>
              <a:ext cx="550" cy="1015"/>
            </a:xfrm>
            <a:custGeom>
              <a:avLst/>
              <a:gdLst>
                <a:gd name="T0" fmla="*/ 318 w 730"/>
                <a:gd name="T1" fmla="*/ 7 h 1587"/>
                <a:gd name="T2" fmla="*/ 259 w 730"/>
                <a:gd name="T3" fmla="*/ 37 h 1587"/>
                <a:gd name="T4" fmla="*/ 215 w 730"/>
                <a:gd name="T5" fmla="*/ 78 h 1587"/>
                <a:gd name="T6" fmla="*/ 183 w 730"/>
                <a:gd name="T7" fmla="*/ 111 h 1587"/>
                <a:gd name="T8" fmla="*/ 143 w 730"/>
                <a:gd name="T9" fmla="*/ 163 h 1587"/>
                <a:gd name="T10" fmla="*/ 119 w 730"/>
                <a:gd name="T11" fmla="*/ 222 h 1587"/>
                <a:gd name="T12" fmla="*/ 98 w 730"/>
                <a:gd name="T13" fmla="*/ 268 h 1587"/>
                <a:gd name="T14" fmla="*/ 71 w 730"/>
                <a:gd name="T15" fmla="*/ 323 h 1587"/>
                <a:gd name="T16" fmla="*/ 54 w 730"/>
                <a:gd name="T17" fmla="*/ 387 h 1587"/>
                <a:gd name="T18" fmla="*/ 43 w 730"/>
                <a:gd name="T19" fmla="*/ 446 h 1587"/>
                <a:gd name="T20" fmla="*/ 31 w 730"/>
                <a:gd name="T21" fmla="*/ 491 h 1587"/>
                <a:gd name="T22" fmla="*/ 17 w 730"/>
                <a:gd name="T23" fmla="*/ 555 h 1587"/>
                <a:gd name="T24" fmla="*/ 15 w 730"/>
                <a:gd name="T25" fmla="*/ 619 h 1587"/>
                <a:gd name="T26" fmla="*/ 11 w 730"/>
                <a:gd name="T27" fmla="*/ 668 h 1587"/>
                <a:gd name="T28" fmla="*/ 2 w 730"/>
                <a:gd name="T29" fmla="*/ 729 h 1587"/>
                <a:gd name="T30" fmla="*/ 2 w 730"/>
                <a:gd name="T31" fmla="*/ 795 h 1587"/>
                <a:gd name="T32" fmla="*/ 8 w 730"/>
                <a:gd name="T33" fmla="*/ 855 h 1587"/>
                <a:gd name="T34" fmla="*/ 7 w 730"/>
                <a:gd name="T35" fmla="*/ 902 h 1587"/>
                <a:gd name="T36" fmla="*/ 9 w 730"/>
                <a:gd name="T37" fmla="*/ 967 h 1587"/>
                <a:gd name="T38" fmla="*/ 23 w 730"/>
                <a:gd name="T39" fmla="*/ 1029 h 1587"/>
                <a:gd name="T40" fmla="*/ 31 w 730"/>
                <a:gd name="T41" fmla="*/ 1079 h 1587"/>
                <a:gd name="T42" fmla="*/ 37 w 730"/>
                <a:gd name="T43" fmla="*/ 1140 h 1587"/>
                <a:gd name="T44" fmla="*/ 55 w 730"/>
                <a:gd name="T45" fmla="*/ 1204 h 1587"/>
                <a:gd name="T46" fmla="*/ 76 w 730"/>
                <a:gd name="T47" fmla="*/ 1260 h 1587"/>
                <a:gd name="T48" fmla="*/ 89 w 730"/>
                <a:gd name="T49" fmla="*/ 1305 h 1587"/>
                <a:gd name="T50" fmla="*/ 112 w 730"/>
                <a:gd name="T51" fmla="*/ 1366 h 1587"/>
                <a:gd name="T52" fmla="*/ 147 w 730"/>
                <a:gd name="T53" fmla="*/ 1419 h 1587"/>
                <a:gd name="T54" fmla="*/ 175 w 730"/>
                <a:gd name="T55" fmla="*/ 1460 h 1587"/>
                <a:gd name="T56" fmla="*/ 210 w 730"/>
                <a:gd name="T57" fmla="*/ 1512 h 1587"/>
                <a:gd name="T58" fmla="*/ 262 w 730"/>
                <a:gd name="T59" fmla="*/ 1551 h 1587"/>
                <a:gd name="T60" fmla="*/ 316 w 730"/>
                <a:gd name="T61" fmla="*/ 1573 h 1587"/>
                <a:gd name="T62" fmla="*/ 362 w 730"/>
                <a:gd name="T63" fmla="*/ 1585 h 1587"/>
                <a:gd name="T64" fmla="*/ 428 w 730"/>
                <a:gd name="T65" fmla="*/ 1575 h 1587"/>
                <a:gd name="T66" fmla="*/ 479 w 730"/>
                <a:gd name="T67" fmla="*/ 1540 h 1587"/>
                <a:gd name="T68" fmla="*/ 516 w 730"/>
                <a:gd name="T69" fmla="*/ 1507 h 1587"/>
                <a:gd name="T70" fmla="*/ 561 w 730"/>
                <a:gd name="T71" fmla="*/ 1462 h 1587"/>
                <a:gd name="T72" fmla="*/ 593 w 730"/>
                <a:gd name="T73" fmla="*/ 1405 h 1587"/>
                <a:gd name="T74" fmla="*/ 617 w 730"/>
                <a:gd name="T75" fmla="*/ 1351 h 1587"/>
                <a:gd name="T76" fmla="*/ 639 w 730"/>
                <a:gd name="T77" fmla="*/ 1309 h 1587"/>
                <a:gd name="T78" fmla="*/ 664 w 730"/>
                <a:gd name="T79" fmla="*/ 1247 h 1587"/>
                <a:gd name="T80" fmla="*/ 675 w 730"/>
                <a:gd name="T81" fmla="*/ 1187 h 1587"/>
                <a:gd name="T82" fmla="*/ 687 w 730"/>
                <a:gd name="T83" fmla="*/ 1139 h 1587"/>
                <a:gd name="T84" fmla="*/ 705 w 730"/>
                <a:gd name="T85" fmla="*/ 1077 h 1587"/>
                <a:gd name="T86" fmla="*/ 712 w 730"/>
                <a:gd name="T87" fmla="*/ 1012 h 1587"/>
                <a:gd name="T88" fmla="*/ 716 w 730"/>
                <a:gd name="T89" fmla="*/ 954 h 1587"/>
                <a:gd name="T90" fmla="*/ 723 w 730"/>
                <a:gd name="T91" fmla="*/ 907 h 1587"/>
                <a:gd name="T92" fmla="*/ 728 w 730"/>
                <a:gd name="T93" fmla="*/ 841 h 1587"/>
                <a:gd name="T94" fmla="*/ 723 w 730"/>
                <a:gd name="T95" fmla="*/ 780 h 1587"/>
                <a:gd name="T96" fmla="*/ 722 w 730"/>
                <a:gd name="T97" fmla="*/ 729 h 1587"/>
                <a:gd name="T98" fmla="*/ 724 w 730"/>
                <a:gd name="T99" fmla="*/ 665 h 1587"/>
                <a:gd name="T100" fmla="*/ 715 w 730"/>
                <a:gd name="T101" fmla="*/ 601 h 1587"/>
                <a:gd name="T102" fmla="*/ 704 w 730"/>
                <a:gd name="T103" fmla="*/ 543 h 1587"/>
                <a:gd name="T104" fmla="*/ 700 w 730"/>
                <a:gd name="T105" fmla="*/ 496 h 1587"/>
                <a:gd name="T106" fmla="*/ 689 w 730"/>
                <a:gd name="T107" fmla="*/ 431 h 1587"/>
                <a:gd name="T108" fmla="*/ 667 w 730"/>
                <a:gd name="T109" fmla="*/ 372 h 1587"/>
                <a:gd name="T110" fmla="*/ 652 w 730"/>
                <a:gd name="T111" fmla="*/ 324 h 1587"/>
                <a:gd name="T112" fmla="*/ 636 w 730"/>
                <a:gd name="T113" fmla="*/ 263 h 1587"/>
                <a:gd name="T114" fmla="*/ 605 w 730"/>
                <a:gd name="T115" fmla="*/ 205 h 1587"/>
                <a:gd name="T116" fmla="*/ 574 w 730"/>
                <a:gd name="T117" fmla="*/ 155 h 1587"/>
                <a:gd name="T118" fmla="*/ 550 w 730"/>
                <a:gd name="T119" fmla="*/ 115 h 1587"/>
                <a:gd name="T120" fmla="*/ 508 w 730"/>
                <a:gd name="T121" fmla="*/ 64 h 1587"/>
                <a:gd name="T122" fmla="*/ 454 w 730"/>
                <a:gd name="T123" fmla="*/ 32 h 1587"/>
                <a:gd name="T124" fmla="*/ 409 w 730"/>
                <a:gd name="T125" fmla="*/ 13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0" h="1587">
                  <a:moveTo>
                    <a:pt x="367" y="7"/>
                  </a:moveTo>
                  <a:lnTo>
                    <a:pt x="367" y="7"/>
                  </a:lnTo>
                  <a:cubicBezTo>
                    <a:pt x="366" y="6"/>
                    <a:pt x="364" y="5"/>
                    <a:pt x="365" y="3"/>
                  </a:cubicBezTo>
                  <a:cubicBezTo>
                    <a:pt x="365" y="2"/>
                    <a:pt x="366" y="0"/>
                    <a:pt x="368" y="1"/>
                  </a:cubicBezTo>
                  <a:lnTo>
                    <a:pt x="368" y="1"/>
                  </a:lnTo>
                  <a:cubicBezTo>
                    <a:pt x="370" y="1"/>
                    <a:pt x="371" y="2"/>
                    <a:pt x="371" y="4"/>
                  </a:cubicBezTo>
                  <a:cubicBezTo>
                    <a:pt x="371" y="6"/>
                    <a:pt x="369" y="7"/>
                    <a:pt x="367" y="7"/>
                  </a:cubicBezTo>
                  <a:close/>
                  <a:moveTo>
                    <a:pt x="355" y="7"/>
                  </a:moveTo>
                  <a:lnTo>
                    <a:pt x="355" y="7"/>
                  </a:lnTo>
                  <a:cubicBezTo>
                    <a:pt x="353" y="7"/>
                    <a:pt x="352" y="6"/>
                    <a:pt x="352" y="4"/>
                  </a:cubicBezTo>
                  <a:cubicBezTo>
                    <a:pt x="352" y="2"/>
                    <a:pt x="353" y="1"/>
                    <a:pt x="355" y="1"/>
                  </a:cubicBezTo>
                  <a:lnTo>
                    <a:pt x="355" y="1"/>
                  </a:lnTo>
                  <a:cubicBezTo>
                    <a:pt x="357" y="1"/>
                    <a:pt x="358" y="2"/>
                    <a:pt x="358" y="4"/>
                  </a:cubicBezTo>
                  <a:cubicBezTo>
                    <a:pt x="358" y="6"/>
                    <a:pt x="357" y="7"/>
                    <a:pt x="355" y="7"/>
                  </a:cubicBezTo>
                  <a:close/>
                  <a:moveTo>
                    <a:pt x="343" y="8"/>
                  </a:moveTo>
                  <a:lnTo>
                    <a:pt x="343" y="8"/>
                  </a:lnTo>
                  <a:cubicBezTo>
                    <a:pt x="341" y="8"/>
                    <a:pt x="340" y="7"/>
                    <a:pt x="340" y="5"/>
                  </a:cubicBezTo>
                  <a:cubicBezTo>
                    <a:pt x="340" y="3"/>
                    <a:pt x="341" y="2"/>
                    <a:pt x="343" y="2"/>
                  </a:cubicBezTo>
                  <a:lnTo>
                    <a:pt x="343" y="2"/>
                  </a:lnTo>
                  <a:cubicBezTo>
                    <a:pt x="345" y="2"/>
                    <a:pt x="346" y="3"/>
                    <a:pt x="346" y="5"/>
                  </a:cubicBezTo>
                  <a:cubicBezTo>
                    <a:pt x="346" y="7"/>
                    <a:pt x="345" y="8"/>
                    <a:pt x="343" y="8"/>
                  </a:cubicBezTo>
                  <a:close/>
                  <a:moveTo>
                    <a:pt x="331" y="10"/>
                  </a:moveTo>
                  <a:lnTo>
                    <a:pt x="331" y="10"/>
                  </a:lnTo>
                  <a:cubicBezTo>
                    <a:pt x="329" y="10"/>
                    <a:pt x="328" y="9"/>
                    <a:pt x="327" y="7"/>
                  </a:cubicBezTo>
                  <a:cubicBezTo>
                    <a:pt x="327" y="6"/>
                    <a:pt x="328" y="4"/>
                    <a:pt x="330" y="4"/>
                  </a:cubicBezTo>
                  <a:lnTo>
                    <a:pt x="330" y="4"/>
                  </a:lnTo>
                  <a:cubicBezTo>
                    <a:pt x="332" y="4"/>
                    <a:pt x="333" y="5"/>
                    <a:pt x="334" y="7"/>
                  </a:cubicBezTo>
                  <a:cubicBezTo>
                    <a:pt x="334" y="8"/>
                    <a:pt x="333" y="10"/>
                    <a:pt x="331" y="10"/>
                  </a:cubicBezTo>
                  <a:close/>
                  <a:moveTo>
                    <a:pt x="319" y="13"/>
                  </a:moveTo>
                  <a:lnTo>
                    <a:pt x="319" y="13"/>
                  </a:lnTo>
                  <a:cubicBezTo>
                    <a:pt x="317" y="13"/>
                    <a:pt x="315" y="12"/>
                    <a:pt x="315" y="10"/>
                  </a:cubicBezTo>
                  <a:cubicBezTo>
                    <a:pt x="315" y="9"/>
                    <a:pt x="316" y="7"/>
                    <a:pt x="318" y="7"/>
                  </a:cubicBezTo>
                  <a:lnTo>
                    <a:pt x="318" y="7"/>
                  </a:lnTo>
                  <a:cubicBezTo>
                    <a:pt x="320" y="7"/>
                    <a:pt x="321" y="8"/>
                    <a:pt x="321" y="10"/>
                  </a:cubicBezTo>
                  <a:cubicBezTo>
                    <a:pt x="322" y="11"/>
                    <a:pt x="320" y="13"/>
                    <a:pt x="319" y="13"/>
                  </a:cubicBezTo>
                  <a:close/>
                  <a:moveTo>
                    <a:pt x="307" y="17"/>
                  </a:moveTo>
                  <a:lnTo>
                    <a:pt x="307" y="17"/>
                  </a:lnTo>
                  <a:cubicBezTo>
                    <a:pt x="305" y="17"/>
                    <a:pt x="304" y="16"/>
                    <a:pt x="303" y="15"/>
                  </a:cubicBezTo>
                  <a:cubicBezTo>
                    <a:pt x="303" y="13"/>
                    <a:pt x="304" y="11"/>
                    <a:pt x="306" y="11"/>
                  </a:cubicBezTo>
                  <a:lnTo>
                    <a:pt x="306" y="11"/>
                  </a:lnTo>
                  <a:cubicBezTo>
                    <a:pt x="307" y="10"/>
                    <a:pt x="309" y="11"/>
                    <a:pt x="309" y="13"/>
                  </a:cubicBezTo>
                  <a:cubicBezTo>
                    <a:pt x="310" y="15"/>
                    <a:pt x="309" y="16"/>
                    <a:pt x="307" y="17"/>
                  </a:cubicBezTo>
                  <a:close/>
                  <a:moveTo>
                    <a:pt x="296" y="21"/>
                  </a:moveTo>
                  <a:lnTo>
                    <a:pt x="296" y="21"/>
                  </a:lnTo>
                  <a:cubicBezTo>
                    <a:pt x="294" y="22"/>
                    <a:pt x="292" y="21"/>
                    <a:pt x="292" y="19"/>
                  </a:cubicBezTo>
                  <a:cubicBezTo>
                    <a:pt x="291" y="18"/>
                    <a:pt x="292" y="16"/>
                    <a:pt x="294" y="15"/>
                  </a:cubicBezTo>
                  <a:lnTo>
                    <a:pt x="294" y="15"/>
                  </a:lnTo>
                  <a:cubicBezTo>
                    <a:pt x="295" y="15"/>
                    <a:pt x="297" y="16"/>
                    <a:pt x="298" y="17"/>
                  </a:cubicBezTo>
                  <a:cubicBezTo>
                    <a:pt x="298" y="19"/>
                    <a:pt x="297" y="21"/>
                    <a:pt x="296" y="21"/>
                  </a:cubicBezTo>
                  <a:close/>
                  <a:moveTo>
                    <a:pt x="284" y="27"/>
                  </a:moveTo>
                  <a:lnTo>
                    <a:pt x="284" y="27"/>
                  </a:lnTo>
                  <a:cubicBezTo>
                    <a:pt x="283" y="27"/>
                    <a:pt x="281" y="26"/>
                    <a:pt x="280" y="25"/>
                  </a:cubicBezTo>
                  <a:cubicBezTo>
                    <a:pt x="280" y="23"/>
                    <a:pt x="281" y="21"/>
                    <a:pt x="282" y="21"/>
                  </a:cubicBezTo>
                  <a:lnTo>
                    <a:pt x="282" y="21"/>
                  </a:lnTo>
                  <a:cubicBezTo>
                    <a:pt x="284" y="20"/>
                    <a:pt x="286" y="21"/>
                    <a:pt x="286" y="23"/>
                  </a:cubicBezTo>
                  <a:cubicBezTo>
                    <a:pt x="287" y="24"/>
                    <a:pt x="286" y="26"/>
                    <a:pt x="284" y="27"/>
                  </a:cubicBezTo>
                  <a:close/>
                  <a:moveTo>
                    <a:pt x="274" y="32"/>
                  </a:moveTo>
                  <a:lnTo>
                    <a:pt x="274" y="32"/>
                  </a:lnTo>
                  <a:cubicBezTo>
                    <a:pt x="272" y="33"/>
                    <a:pt x="270" y="33"/>
                    <a:pt x="270" y="31"/>
                  </a:cubicBezTo>
                  <a:cubicBezTo>
                    <a:pt x="269" y="29"/>
                    <a:pt x="269" y="28"/>
                    <a:pt x="271" y="27"/>
                  </a:cubicBezTo>
                  <a:lnTo>
                    <a:pt x="271" y="27"/>
                  </a:lnTo>
                  <a:cubicBezTo>
                    <a:pt x="273" y="26"/>
                    <a:pt x="274" y="27"/>
                    <a:pt x="275" y="28"/>
                  </a:cubicBezTo>
                  <a:cubicBezTo>
                    <a:pt x="276" y="30"/>
                    <a:pt x="275" y="32"/>
                    <a:pt x="274" y="32"/>
                  </a:cubicBezTo>
                  <a:close/>
                  <a:moveTo>
                    <a:pt x="263" y="39"/>
                  </a:moveTo>
                  <a:lnTo>
                    <a:pt x="263" y="39"/>
                  </a:lnTo>
                  <a:cubicBezTo>
                    <a:pt x="262" y="40"/>
                    <a:pt x="260" y="39"/>
                    <a:pt x="259" y="37"/>
                  </a:cubicBezTo>
                  <a:cubicBezTo>
                    <a:pt x="258" y="36"/>
                    <a:pt x="259" y="34"/>
                    <a:pt x="260" y="33"/>
                  </a:cubicBezTo>
                  <a:lnTo>
                    <a:pt x="260" y="33"/>
                  </a:lnTo>
                  <a:cubicBezTo>
                    <a:pt x="262" y="33"/>
                    <a:pt x="264" y="33"/>
                    <a:pt x="265" y="35"/>
                  </a:cubicBezTo>
                  <a:cubicBezTo>
                    <a:pt x="265" y="36"/>
                    <a:pt x="265" y="38"/>
                    <a:pt x="263" y="39"/>
                  </a:cubicBezTo>
                  <a:close/>
                  <a:moveTo>
                    <a:pt x="253" y="46"/>
                  </a:moveTo>
                  <a:lnTo>
                    <a:pt x="253" y="46"/>
                  </a:lnTo>
                  <a:cubicBezTo>
                    <a:pt x="251" y="47"/>
                    <a:pt x="249" y="46"/>
                    <a:pt x="249" y="45"/>
                  </a:cubicBezTo>
                  <a:cubicBezTo>
                    <a:pt x="248" y="43"/>
                    <a:pt x="248" y="41"/>
                    <a:pt x="250" y="40"/>
                  </a:cubicBezTo>
                  <a:lnTo>
                    <a:pt x="250" y="40"/>
                  </a:lnTo>
                  <a:cubicBezTo>
                    <a:pt x="252" y="40"/>
                    <a:pt x="253" y="40"/>
                    <a:pt x="254" y="42"/>
                  </a:cubicBezTo>
                  <a:cubicBezTo>
                    <a:pt x="255" y="43"/>
                    <a:pt x="254" y="45"/>
                    <a:pt x="253" y="46"/>
                  </a:cubicBezTo>
                  <a:close/>
                  <a:moveTo>
                    <a:pt x="243" y="53"/>
                  </a:moveTo>
                  <a:lnTo>
                    <a:pt x="243" y="53"/>
                  </a:lnTo>
                  <a:cubicBezTo>
                    <a:pt x="241" y="54"/>
                    <a:pt x="239" y="54"/>
                    <a:pt x="239" y="52"/>
                  </a:cubicBezTo>
                  <a:cubicBezTo>
                    <a:pt x="238" y="51"/>
                    <a:pt x="238" y="49"/>
                    <a:pt x="240" y="48"/>
                  </a:cubicBezTo>
                  <a:lnTo>
                    <a:pt x="240" y="48"/>
                  </a:lnTo>
                  <a:cubicBezTo>
                    <a:pt x="242" y="47"/>
                    <a:pt x="243" y="48"/>
                    <a:pt x="244" y="49"/>
                  </a:cubicBezTo>
                  <a:cubicBezTo>
                    <a:pt x="245" y="51"/>
                    <a:pt x="244" y="53"/>
                    <a:pt x="243" y="53"/>
                  </a:cubicBezTo>
                  <a:close/>
                  <a:moveTo>
                    <a:pt x="234" y="61"/>
                  </a:moveTo>
                  <a:lnTo>
                    <a:pt x="234" y="61"/>
                  </a:lnTo>
                  <a:cubicBezTo>
                    <a:pt x="232" y="62"/>
                    <a:pt x="230" y="62"/>
                    <a:pt x="229" y="60"/>
                  </a:cubicBezTo>
                  <a:cubicBezTo>
                    <a:pt x="228" y="59"/>
                    <a:pt x="229" y="57"/>
                    <a:pt x="230" y="56"/>
                  </a:cubicBezTo>
                  <a:lnTo>
                    <a:pt x="230" y="56"/>
                  </a:lnTo>
                  <a:cubicBezTo>
                    <a:pt x="231" y="55"/>
                    <a:pt x="233" y="55"/>
                    <a:pt x="234" y="57"/>
                  </a:cubicBezTo>
                  <a:cubicBezTo>
                    <a:pt x="235" y="58"/>
                    <a:pt x="235" y="60"/>
                    <a:pt x="234" y="61"/>
                  </a:cubicBezTo>
                  <a:close/>
                  <a:moveTo>
                    <a:pt x="224" y="70"/>
                  </a:moveTo>
                  <a:lnTo>
                    <a:pt x="224" y="70"/>
                  </a:lnTo>
                  <a:cubicBezTo>
                    <a:pt x="223" y="71"/>
                    <a:pt x="221" y="70"/>
                    <a:pt x="220" y="69"/>
                  </a:cubicBezTo>
                  <a:cubicBezTo>
                    <a:pt x="219" y="67"/>
                    <a:pt x="219" y="65"/>
                    <a:pt x="221" y="64"/>
                  </a:cubicBezTo>
                  <a:lnTo>
                    <a:pt x="221" y="64"/>
                  </a:lnTo>
                  <a:cubicBezTo>
                    <a:pt x="222" y="63"/>
                    <a:pt x="224" y="64"/>
                    <a:pt x="225" y="65"/>
                  </a:cubicBezTo>
                  <a:cubicBezTo>
                    <a:pt x="226" y="67"/>
                    <a:pt x="226" y="69"/>
                    <a:pt x="224" y="70"/>
                  </a:cubicBezTo>
                  <a:close/>
                  <a:moveTo>
                    <a:pt x="215" y="78"/>
                  </a:moveTo>
                  <a:lnTo>
                    <a:pt x="215" y="78"/>
                  </a:lnTo>
                  <a:cubicBezTo>
                    <a:pt x="214" y="79"/>
                    <a:pt x="212" y="79"/>
                    <a:pt x="211" y="77"/>
                  </a:cubicBezTo>
                  <a:cubicBezTo>
                    <a:pt x="210" y="76"/>
                    <a:pt x="210" y="74"/>
                    <a:pt x="212" y="73"/>
                  </a:cubicBezTo>
                  <a:lnTo>
                    <a:pt x="212" y="73"/>
                  </a:lnTo>
                  <a:cubicBezTo>
                    <a:pt x="213" y="72"/>
                    <a:pt x="215" y="73"/>
                    <a:pt x="216" y="74"/>
                  </a:cubicBezTo>
                  <a:cubicBezTo>
                    <a:pt x="217" y="75"/>
                    <a:pt x="217" y="77"/>
                    <a:pt x="215" y="78"/>
                  </a:cubicBezTo>
                  <a:close/>
                  <a:moveTo>
                    <a:pt x="207" y="87"/>
                  </a:moveTo>
                  <a:lnTo>
                    <a:pt x="207" y="87"/>
                  </a:lnTo>
                  <a:cubicBezTo>
                    <a:pt x="205" y="88"/>
                    <a:pt x="203" y="88"/>
                    <a:pt x="202" y="87"/>
                  </a:cubicBezTo>
                  <a:cubicBezTo>
                    <a:pt x="201" y="85"/>
                    <a:pt x="202" y="83"/>
                    <a:pt x="203" y="82"/>
                  </a:cubicBezTo>
                  <a:lnTo>
                    <a:pt x="203" y="82"/>
                  </a:lnTo>
                  <a:cubicBezTo>
                    <a:pt x="205" y="81"/>
                    <a:pt x="207" y="82"/>
                    <a:pt x="208" y="83"/>
                  </a:cubicBezTo>
                  <a:cubicBezTo>
                    <a:pt x="208" y="84"/>
                    <a:pt x="208" y="86"/>
                    <a:pt x="207" y="87"/>
                  </a:cubicBezTo>
                  <a:close/>
                  <a:moveTo>
                    <a:pt x="198" y="97"/>
                  </a:moveTo>
                  <a:lnTo>
                    <a:pt x="198" y="97"/>
                  </a:lnTo>
                  <a:cubicBezTo>
                    <a:pt x="197" y="98"/>
                    <a:pt x="195" y="97"/>
                    <a:pt x="194" y="96"/>
                  </a:cubicBezTo>
                  <a:cubicBezTo>
                    <a:pt x="193" y="94"/>
                    <a:pt x="193" y="92"/>
                    <a:pt x="195" y="91"/>
                  </a:cubicBezTo>
                  <a:lnTo>
                    <a:pt x="195" y="91"/>
                  </a:lnTo>
                  <a:cubicBezTo>
                    <a:pt x="196" y="91"/>
                    <a:pt x="198" y="91"/>
                    <a:pt x="199" y="92"/>
                  </a:cubicBezTo>
                  <a:cubicBezTo>
                    <a:pt x="200" y="94"/>
                    <a:pt x="200" y="96"/>
                    <a:pt x="198" y="97"/>
                  </a:cubicBezTo>
                  <a:close/>
                  <a:moveTo>
                    <a:pt x="190" y="106"/>
                  </a:moveTo>
                  <a:lnTo>
                    <a:pt x="190" y="106"/>
                  </a:lnTo>
                  <a:cubicBezTo>
                    <a:pt x="189" y="107"/>
                    <a:pt x="187" y="107"/>
                    <a:pt x="186" y="105"/>
                  </a:cubicBezTo>
                  <a:cubicBezTo>
                    <a:pt x="185" y="104"/>
                    <a:pt x="185" y="102"/>
                    <a:pt x="187" y="101"/>
                  </a:cubicBezTo>
                  <a:lnTo>
                    <a:pt x="187" y="101"/>
                  </a:lnTo>
                  <a:cubicBezTo>
                    <a:pt x="188" y="100"/>
                    <a:pt x="190" y="100"/>
                    <a:pt x="191" y="102"/>
                  </a:cubicBezTo>
                  <a:cubicBezTo>
                    <a:pt x="192" y="103"/>
                    <a:pt x="192" y="105"/>
                    <a:pt x="190" y="106"/>
                  </a:cubicBezTo>
                  <a:close/>
                  <a:moveTo>
                    <a:pt x="183" y="115"/>
                  </a:moveTo>
                  <a:lnTo>
                    <a:pt x="183" y="115"/>
                  </a:lnTo>
                  <a:cubicBezTo>
                    <a:pt x="182" y="117"/>
                    <a:pt x="180" y="117"/>
                    <a:pt x="179" y="116"/>
                  </a:cubicBezTo>
                  <a:cubicBezTo>
                    <a:pt x="177" y="115"/>
                    <a:pt x="177" y="113"/>
                    <a:pt x="178" y="111"/>
                  </a:cubicBezTo>
                  <a:lnTo>
                    <a:pt x="178" y="111"/>
                  </a:lnTo>
                  <a:cubicBezTo>
                    <a:pt x="179" y="110"/>
                    <a:pt x="181" y="110"/>
                    <a:pt x="183" y="111"/>
                  </a:cubicBezTo>
                  <a:cubicBezTo>
                    <a:pt x="184" y="112"/>
                    <a:pt x="184" y="114"/>
                    <a:pt x="183" y="115"/>
                  </a:cubicBezTo>
                  <a:close/>
                  <a:moveTo>
                    <a:pt x="176" y="125"/>
                  </a:moveTo>
                  <a:lnTo>
                    <a:pt x="176" y="125"/>
                  </a:lnTo>
                  <a:cubicBezTo>
                    <a:pt x="175" y="127"/>
                    <a:pt x="173" y="127"/>
                    <a:pt x="171" y="126"/>
                  </a:cubicBezTo>
                  <a:cubicBezTo>
                    <a:pt x="170" y="125"/>
                    <a:pt x="170" y="123"/>
                    <a:pt x="171" y="121"/>
                  </a:cubicBezTo>
                  <a:lnTo>
                    <a:pt x="171" y="121"/>
                  </a:lnTo>
                  <a:cubicBezTo>
                    <a:pt x="172" y="120"/>
                    <a:pt x="174" y="120"/>
                    <a:pt x="175" y="121"/>
                  </a:cubicBezTo>
                  <a:cubicBezTo>
                    <a:pt x="176" y="122"/>
                    <a:pt x="177" y="124"/>
                    <a:pt x="176" y="125"/>
                  </a:cubicBezTo>
                  <a:close/>
                  <a:moveTo>
                    <a:pt x="168" y="136"/>
                  </a:moveTo>
                  <a:lnTo>
                    <a:pt x="168" y="136"/>
                  </a:lnTo>
                  <a:cubicBezTo>
                    <a:pt x="167" y="137"/>
                    <a:pt x="165" y="137"/>
                    <a:pt x="164" y="136"/>
                  </a:cubicBezTo>
                  <a:cubicBezTo>
                    <a:pt x="163" y="135"/>
                    <a:pt x="162" y="133"/>
                    <a:pt x="163" y="132"/>
                  </a:cubicBezTo>
                  <a:lnTo>
                    <a:pt x="164" y="132"/>
                  </a:lnTo>
                  <a:cubicBezTo>
                    <a:pt x="165" y="130"/>
                    <a:pt x="167" y="130"/>
                    <a:pt x="168" y="131"/>
                  </a:cubicBezTo>
                  <a:cubicBezTo>
                    <a:pt x="169" y="132"/>
                    <a:pt x="169" y="134"/>
                    <a:pt x="168" y="136"/>
                  </a:cubicBezTo>
                  <a:close/>
                  <a:moveTo>
                    <a:pt x="161" y="146"/>
                  </a:moveTo>
                  <a:lnTo>
                    <a:pt x="161" y="146"/>
                  </a:lnTo>
                  <a:cubicBezTo>
                    <a:pt x="160" y="147"/>
                    <a:pt x="158" y="148"/>
                    <a:pt x="157" y="146"/>
                  </a:cubicBezTo>
                  <a:cubicBezTo>
                    <a:pt x="156" y="145"/>
                    <a:pt x="155" y="143"/>
                    <a:pt x="157" y="142"/>
                  </a:cubicBezTo>
                  <a:lnTo>
                    <a:pt x="157" y="142"/>
                  </a:lnTo>
                  <a:cubicBezTo>
                    <a:pt x="158" y="141"/>
                    <a:pt x="160" y="141"/>
                    <a:pt x="161" y="142"/>
                  </a:cubicBezTo>
                  <a:cubicBezTo>
                    <a:pt x="162" y="143"/>
                    <a:pt x="163" y="145"/>
                    <a:pt x="161" y="146"/>
                  </a:cubicBezTo>
                  <a:close/>
                  <a:moveTo>
                    <a:pt x="155" y="156"/>
                  </a:moveTo>
                  <a:lnTo>
                    <a:pt x="155" y="156"/>
                  </a:lnTo>
                  <a:cubicBezTo>
                    <a:pt x="154" y="158"/>
                    <a:pt x="152" y="158"/>
                    <a:pt x="150" y="157"/>
                  </a:cubicBezTo>
                  <a:cubicBezTo>
                    <a:pt x="149" y="156"/>
                    <a:pt x="149" y="154"/>
                    <a:pt x="150" y="153"/>
                  </a:cubicBezTo>
                  <a:lnTo>
                    <a:pt x="150" y="153"/>
                  </a:lnTo>
                  <a:cubicBezTo>
                    <a:pt x="151" y="151"/>
                    <a:pt x="153" y="151"/>
                    <a:pt x="154" y="152"/>
                  </a:cubicBezTo>
                  <a:cubicBezTo>
                    <a:pt x="156" y="153"/>
                    <a:pt x="156" y="155"/>
                    <a:pt x="155" y="156"/>
                  </a:cubicBezTo>
                  <a:close/>
                  <a:moveTo>
                    <a:pt x="148" y="167"/>
                  </a:moveTo>
                  <a:lnTo>
                    <a:pt x="148" y="167"/>
                  </a:lnTo>
                  <a:cubicBezTo>
                    <a:pt x="147" y="168"/>
                    <a:pt x="145" y="169"/>
                    <a:pt x="144" y="168"/>
                  </a:cubicBezTo>
                  <a:cubicBezTo>
                    <a:pt x="142" y="167"/>
                    <a:pt x="142" y="165"/>
                    <a:pt x="143" y="163"/>
                  </a:cubicBezTo>
                  <a:lnTo>
                    <a:pt x="143" y="163"/>
                  </a:lnTo>
                  <a:cubicBezTo>
                    <a:pt x="144" y="162"/>
                    <a:pt x="146" y="162"/>
                    <a:pt x="148" y="163"/>
                  </a:cubicBezTo>
                  <a:cubicBezTo>
                    <a:pt x="149" y="164"/>
                    <a:pt x="149" y="166"/>
                    <a:pt x="148" y="167"/>
                  </a:cubicBezTo>
                  <a:close/>
                  <a:moveTo>
                    <a:pt x="142" y="178"/>
                  </a:moveTo>
                  <a:lnTo>
                    <a:pt x="142" y="178"/>
                  </a:lnTo>
                  <a:cubicBezTo>
                    <a:pt x="141" y="179"/>
                    <a:pt x="139" y="180"/>
                    <a:pt x="137" y="178"/>
                  </a:cubicBezTo>
                  <a:cubicBezTo>
                    <a:pt x="136" y="177"/>
                    <a:pt x="136" y="175"/>
                    <a:pt x="137" y="174"/>
                  </a:cubicBezTo>
                  <a:lnTo>
                    <a:pt x="137" y="174"/>
                  </a:lnTo>
                  <a:cubicBezTo>
                    <a:pt x="138" y="173"/>
                    <a:pt x="140" y="172"/>
                    <a:pt x="141" y="174"/>
                  </a:cubicBezTo>
                  <a:cubicBezTo>
                    <a:pt x="143" y="175"/>
                    <a:pt x="143" y="177"/>
                    <a:pt x="142" y="178"/>
                  </a:cubicBezTo>
                  <a:close/>
                  <a:moveTo>
                    <a:pt x="136" y="189"/>
                  </a:moveTo>
                  <a:lnTo>
                    <a:pt x="136" y="189"/>
                  </a:lnTo>
                  <a:cubicBezTo>
                    <a:pt x="135" y="190"/>
                    <a:pt x="133" y="190"/>
                    <a:pt x="131" y="189"/>
                  </a:cubicBezTo>
                  <a:cubicBezTo>
                    <a:pt x="130" y="188"/>
                    <a:pt x="130" y="186"/>
                    <a:pt x="131" y="185"/>
                  </a:cubicBezTo>
                  <a:lnTo>
                    <a:pt x="131" y="185"/>
                  </a:lnTo>
                  <a:cubicBezTo>
                    <a:pt x="132" y="184"/>
                    <a:pt x="134" y="183"/>
                    <a:pt x="135" y="184"/>
                  </a:cubicBezTo>
                  <a:cubicBezTo>
                    <a:pt x="136" y="185"/>
                    <a:pt x="137" y="187"/>
                    <a:pt x="136" y="189"/>
                  </a:cubicBezTo>
                  <a:close/>
                  <a:moveTo>
                    <a:pt x="130" y="200"/>
                  </a:moveTo>
                  <a:lnTo>
                    <a:pt x="130" y="200"/>
                  </a:lnTo>
                  <a:cubicBezTo>
                    <a:pt x="129" y="201"/>
                    <a:pt x="127" y="201"/>
                    <a:pt x="125" y="200"/>
                  </a:cubicBezTo>
                  <a:cubicBezTo>
                    <a:pt x="124" y="199"/>
                    <a:pt x="124" y="197"/>
                    <a:pt x="125" y="196"/>
                  </a:cubicBezTo>
                  <a:lnTo>
                    <a:pt x="125" y="196"/>
                  </a:lnTo>
                  <a:cubicBezTo>
                    <a:pt x="126" y="195"/>
                    <a:pt x="128" y="194"/>
                    <a:pt x="129" y="195"/>
                  </a:cubicBezTo>
                  <a:cubicBezTo>
                    <a:pt x="131" y="197"/>
                    <a:pt x="131" y="199"/>
                    <a:pt x="130" y="200"/>
                  </a:cubicBezTo>
                  <a:close/>
                  <a:moveTo>
                    <a:pt x="124" y="211"/>
                  </a:moveTo>
                  <a:lnTo>
                    <a:pt x="124" y="211"/>
                  </a:lnTo>
                  <a:cubicBezTo>
                    <a:pt x="123" y="212"/>
                    <a:pt x="121" y="213"/>
                    <a:pt x="120" y="211"/>
                  </a:cubicBezTo>
                  <a:cubicBezTo>
                    <a:pt x="118" y="210"/>
                    <a:pt x="118" y="208"/>
                    <a:pt x="119" y="207"/>
                  </a:cubicBezTo>
                  <a:lnTo>
                    <a:pt x="119" y="207"/>
                  </a:lnTo>
                  <a:cubicBezTo>
                    <a:pt x="120" y="206"/>
                    <a:pt x="122" y="205"/>
                    <a:pt x="124" y="207"/>
                  </a:cubicBezTo>
                  <a:cubicBezTo>
                    <a:pt x="125" y="208"/>
                    <a:pt x="125" y="210"/>
                    <a:pt x="124" y="211"/>
                  </a:cubicBezTo>
                  <a:close/>
                  <a:moveTo>
                    <a:pt x="119" y="222"/>
                  </a:moveTo>
                  <a:lnTo>
                    <a:pt x="119" y="222"/>
                  </a:lnTo>
                  <a:cubicBezTo>
                    <a:pt x="117" y="224"/>
                    <a:pt x="116" y="224"/>
                    <a:pt x="114" y="223"/>
                  </a:cubicBezTo>
                  <a:cubicBezTo>
                    <a:pt x="113" y="222"/>
                    <a:pt x="113" y="220"/>
                    <a:pt x="114" y="218"/>
                  </a:cubicBezTo>
                  <a:lnTo>
                    <a:pt x="114" y="218"/>
                  </a:lnTo>
                  <a:cubicBezTo>
                    <a:pt x="115" y="217"/>
                    <a:pt x="117" y="217"/>
                    <a:pt x="118" y="218"/>
                  </a:cubicBezTo>
                  <a:cubicBezTo>
                    <a:pt x="119" y="219"/>
                    <a:pt x="120" y="221"/>
                    <a:pt x="119" y="222"/>
                  </a:cubicBezTo>
                  <a:close/>
                  <a:moveTo>
                    <a:pt x="113" y="233"/>
                  </a:moveTo>
                  <a:lnTo>
                    <a:pt x="113" y="233"/>
                  </a:lnTo>
                  <a:cubicBezTo>
                    <a:pt x="112" y="235"/>
                    <a:pt x="110" y="235"/>
                    <a:pt x="109" y="234"/>
                  </a:cubicBezTo>
                  <a:cubicBezTo>
                    <a:pt x="107" y="233"/>
                    <a:pt x="107" y="231"/>
                    <a:pt x="108" y="230"/>
                  </a:cubicBezTo>
                  <a:lnTo>
                    <a:pt x="108" y="230"/>
                  </a:lnTo>
                  <a:cubicBezTo>
                    <a:pt x="109" y="228"/>
                    <a:pt x="111" y="228"/>
                    <a:pt x="113" y="229"/>
                  </a:cubicBezTo>
                  <a:cubicBezTo>
                    <a:pt x="114" y="230"/>
                    <a:pt x="114" y="232"/>
                    <a:pt x="113" y="233"/>
                  </a:cubicBezTo>
                  <a:close/>
                  <a:moveTo>
                    <a:pt x="108" y="245"/>
                  </a:moveTo>
                  <a:lnTo>
                    <a:pt x="108" y="245"/>
                  </a:lnTo>
                  <a:cubicBezTo>
                    <a:pt x="107" y="246"/>
                    <a:pt x="105" y="246"/>
                    <a:pt x="104" y="245"/>
                  </a:cubicBezTo>
                  <a:cubicBezTo>
                    <a:pt x="102" y="244"/>
                    <a:pt x="102" y="242"/>
                    <a:pt x="103" y="241"/>
                  </a:cubicBezTo>
                  <a:lnTo>
                    <a:pt x="103" y="241"/>
                  </a:lnTo>
                  <a:cubicBezTo>
                    <a:pt x="104" y="240"/>
                    <a:pt x="106" y="239"/>
                    <a:pt x="108" y="240"/>
                  </a:cubicBezTo>
                  <a:cubicBezTo>
                    <a:pt x="109" y="242"/>
                    <a:pt x="109" y="244"/>
                    <a:pt x="108" y="245"/>
                  </a:cubicBezTo>
                  <a:close/>
                  <a:moveTo>
                    <a:pt x="103" y="256"/>
                  </a:moveTo>
                  <a:lnTo>
                    <a:pt x="103" y="256"/>
                  </a:lnTo>
                  <a:cubicBezTo>
                    <a:pt x="102" y="258"/>
                    <a:pt x="100" y="258"/>
                    <a:pt x="99" y="257"/>
                  </a:cubicBezTo>
                  <a:cubicBezTo>
                    <a:pt x="97" y="256"/>
                    <a:pt x="97" y="254"/>
                    <a:pt x="98" y="252"/>
                  </a:cubicBezTo>
                  <a:lnTo>
                    <a:pt x="98" y="252"/>
                  </a:lnTo>
                  <a:cubicBezTo>
                    <a:pt x="99" y="251"/>
                    <a:pt x="101" y="251"/>
                    <a:pt x="103" y="252"/>
                  </a:cubicBezTo>
                  <a:cubicBezTo>
                    <a:pt x="104" y="253"/>
                    <a:pt x="104" y="255"/>
                    <a:pt x="103" y="256"/>
                  </a:cubicBezTo>
                  <a:close/>
                  <a:moveTo>
                    <a:pt x="98" y="268"/>
                  </a:moveTo>
                  <a:lnTo>
                    <a:pt x="98" y="268"/>
                  </a:lnTo>
                  <a:cubicBezTo>
                    <a:pt x="97" y="269"/>
                    <a:pt x="95" y="269"/>
                    <a:pt x="94" y="268"/>
                  </a:cubicBezTo>
                  <a:cubicBezTo>
                    <a:pt x="92" y="267"/>
                    <a:pt x="92" y="265"/>
                    <a:pt x="93" y="264"/>
                  </a:cubicBezTo>
                  <a:lnTo>
                    <a:pt x="93" y="264"/>
                  </a:lnTo>
                  <a:cubicBezTo>
                    <a:pt x="94" y="263"/>
                    <a:pt x="96" y="262"/>
                    <a:pt x="98" y="263"/>
                  </a:cubicBezTo>
                  <a:cubicBezTo>
                    <a:pt x="99" y="265"/>
                    <a:pt x="99" y="267"/>
                    <a:pt x="98" y="268"/>
                  </a:cubicBezTo>
                  <a:close/>
                  <a:moveTo>
                    <a:pt x="94" y="279"/>
                  </a:moveTo>
                  <a:lnTo>
                    <a:pt x="94" y="279"/>
                  </a:lnTo>
                  <a:cubicBezTo>
                    <a:pt x="92" y="281"/>
                    <a:pt x="90" y="281"/>
                    <a:pt x="89" y="280"/>
                  </a:cubicBezTo>
                  <a:cubicBezTo>
                    <a:pt x="88" y="279"/>
                    <a:pt x="88" y="277"/>
                    <a:pt x="89" y="276"/>
                  </a:cubicBezTo>
                  <a:lnTo>
                    <a:pt x="89" y="276"/>
                  </a:lnTo>
                  <a:cubicBezTo>
                    <a:pt x="90" y="274"/>
                    <a:pt x="92" y="274"/>
                    <a:pt x="93" y="275"/>
                  </a:cubicBezTo>
                  <a:cubicBezTo>
                    <a:pt x="94" y="276"/>
                    <a:pt x="95" y="278"/>
                    <a:pt x="94" y="279"/>
                  </a:cubicBezTo>
                  <a:close/>
                  <a:moveTo>
                    <a:pt x="89" y="291"/>
                  </a:moveTo>
                  <a:lnTo>
                    <a:pt x="89" y="291"/>
                  </a:lnTo>
                  <a:cubicBezTo>
                    <a:pt x="88" y="292"/>
                    <a:pt x="86" y="293"/>
                    <a:pt x="85" y="292"/>
                  </a:cubicBezTo>
                  <a:cubicBezTo>
                    <a:pt x="83" y="291"/>
                    <a:pt x="83" y="289"/>
                    <a:pt x="84" y="287"/>
                  </a:cubicBezTo>
                  <a:lnTo>
                    <a:pt x="84" y="287"/>
                  </a:lnTo>
                  <a:cubicBezTo>
                    <a:pt x="85" y="286"/>
                    <a:pt x="87" y="286"/>
                    <a:pt x="88" y="287"/>
                  </a:cubicBezTo>
                  <a:cubicBezTo>
                    <a:pt x="90" y="288"/>
                    <a:pt x="90" y="290"/>
                    <a:pt x="89" y="291"/>
                  </a:cubicBezTo>
                  <a:close/>
                  <a:moveTo>
                    <a:pt x="85" y="303"/>
                  </a:moveTo>
                  <a:lnTo>
                    <a:pt x="85" y="303"/>
                  </a:lnTo>
                  <a:cubicBezTo>
                    <a:pt x="84" y="304"/>
                    <a:pt x="82" y="304"/>
                    <a:pt x="80" y="304"/>
                  </a:cubicBezTo>
                  <a:cubicBezTo>
                    <a:pt x="79" y="303"/>
                    <a:pt x="79" y="301"/>
                    <a:pt x="80" y="299"/>
                  </a:cubicBezTo>
                  <a:lnTo>
                    <a:pt x="80" y="299"/>
                  </a:lnTo>
                  <a:cubicBezTo>
                    <a:pt x="81" y="298"/>
                    <a:pt x="82" y="297"/>
                    <a:pt x="84" y="298"/>
                  </a:cubicBezTo>
                  <a:cubicBezTo>
                    <a:pt x="85" y="299"/>
                    <a:pt x="86" y="301"/>
                    <a:pt x="85" y="303"/>
                  </a:cubicBezTo>
                  <a:close/>
                  <a:moveTo>
                    <a:pt x="81" y="314"/>
                  </a:moveTo>
                  <a:lnTo>
                    <a:pt x="81" y="314"/>
                  </a:lnTo>
                  <a:cubicBezTo>
                    <a:pt x="80" y="316"/>
                    <a:pt x="78" y="316"/>
                    <a:pt x="76" y="315"/>
                  </a:cubicBezTo>
                  <a:cubicBezTo>
                    <a:pt x="75" y="314"/>
                    <a:pt x="74" y="312"/>
                    <a:pt x="75" y="311"/>
                  </a:cubicBezTo>
                  <a:lnTo>
                    <a:pt x="75" y="311"/>
                  </a:lnTo>
                  <a:cubicBezTo>
                    <a:pt x="76" y="310"/>
                    <a:pt x="78" y="309"/>
                    <a:pt x="80" y="310"/>
                  </a:cubicBezTo>
                  <a:cubicBezTo>
                    <a:pt x="81" y="311"/>
                    <a:pt x="82" y="313"/>
                    <a:pt x="81" y="314"/>
                  </a:cubicBezTo>
                  <a:close/>
                  <a:moveTo>
                    <a:pt x="77" y="325"/>
                  </a:moveTo>
                  <a:lnTo>
                    <a:pt x="77" y="325"/>
                  </a:lnTo>
                  <a:cubicBezTo>
                    <a:pt x="76" y="327"/>
                    <a:pt x="74" y="328"/>
                    <a:pt x="73" y="327"/>
                  </a:cubicBezTo>
                  <a:cubicBezTo>
                    <a:pt x="71" y="327"/>
                    <a:pt x="70" y="325"/>
                    <a:pt x="71" y="324"/>
                  </a:cubicBezTo>
                  <a:lnTo>
                    <a:pt x="71" y="323"/>
                  </a:lnTo>
                  <a:cubicBezTo>
                    <a:pt x="71" y="322"/>
                    <a:pt x="73" y="321"/>
                    <a:pt x="75" y="322"/>
                  </a:cubicBezTo>
                  <a:cubicBezTo>
                    <a:pt x="76" y="322"/>
                    <a:pt x="77" y="324"/>
                    <a:pt x="77" y="325"/>
                  </a:cubicBezTo>
                  <a:close/>
                  <a:moveTo>
                    <a:pt x="73" y="337"/>
                  </a:moveTo>
                  <a:lnTo>
                    <a:pt x="73" y="337"/>
                  </a:lnTo>
                  <a:cubicBezTo>
                    <a:pt x="72" y="339"/>
                    <a:pt x="71" y="340"/>
                    <a:pt x="69" y="339"/>
                  </a:cubicBezTo>
                  <a:cubicBezTo>
                    <a:pt x="67" y="339"/>
                    <a:pt x="66" y="337"/>
                    <a:pt x="67" y="335"/>
                  </a:cubicBezTo>
                  <a:lnTo>
                    <a:pt x="67" y="335"/>
                  </a:lnTo>
                  <a:cubicBezTo>
                    <a:pt x="68" y="334"/>
                    <a:pt x="69" y="333"/>
                    <a:pt x="71" y="333"/>
                  </a:cubicBezTo>
                  <a:cubicBezTo>
                    <a:pt x="73" y="334"/>
                    <a:pt x="73" y="336"/>
                    <a:pt x="73" y="337"/>
                  </a:cubicBezTo>
                  <a:close/>
                  <a:moveTo>
                    <a:pt x="69" y="349"/>
                  </a:moveTo>
                  <a:lnTo>
                    <a:pt x="69" y="349"/>
                  </a:lnTo>
                  <a:cubicBezTo>
                    <a:pt x="69" y="351"/>
                    <a:pt x="67" y="352"/>
                    <a:pt x="65" y="351"/>
                  </a:cubicBezTo>
                  <a:cubicBezTo>
                    <a:pt x="63" y="351"/>
                    <a:pt x="63" y="349"/>
                    <a:pt x="63" y="347"/>
                  </a:cubicBezTo>
                  <a:lnTo>
                    <a:pt x="63" y="347"/>
                  </a:lnTo>
                  <a:cubicBezTo>
                    <a:pt x="64" y="346"/>
                    <a:pt x="65" y="345"/>
                    <a:pt x="67" y="345"/>
                  </a:cubicBezTo>
                  <a:cubicBezTo>
                    <a:pt x="69" y="346"/>
                    <a:pt x="70" y="348"/>
                    <a:pt x="69" y="349"/>
                  </a:cubicBezTo>
                  <a:close/>
                  <a:moveTo>
                    <a:pt x="65" y="361"/>
                  </a:moveTo>
                  <a:lnTo>
                    <a:pt x="65" y="361"/>
                  </a:lnTo>
                  <a:cubicBezTo>
                    <a:pt x="65" y="363"/>
                    <a:pt x="63" y="364"/>
                    <a:pt x="62" y="363"/>
                  </a:cubicBezTo>
                  <a:cubicBezTo>
                    <a:pt x="60" y="363"/>
                    <a:pt x="59" y="361"/>
                    <a:pt x="60" y="359"/>
                  </a:cubicBezTo>
                  <a:lnTo>
                    <a:pt x="60" y="359"/>
                  </a:lnTo>
                  <a:cubicBezTo>
                    <a:pt x="60" y="358"/>
                    <a:pt x="62" y="357"/>
                    <a:pt x="63" y="357"/>
                  </a:cubicBezTo>
                  <a:cubicBezTo>
                    <a:pt x="65" y="358"/>
                    <a:pt x="66" y="360"/>
                    <a:pt x="65" y="361"/>
                  </a:cubicBezTo>
                  <a:close/>
                  <a:moveTo>
                    <a:pt x="62" y="373"/>
                  </a:moveTo>
                  <a:lnTo>
                    <a:pt x="62" y="373"/>
                  </a:lnTo>
                  <a:cubicBezTo>
                    <a:pt x="61" y="375"/>
                    <a:pt x="60" y="376"/>
                    <a:pt x="58" y="375"/>
                  </a:cubicBezTo>
                  <a:cubicBezTo>
                    <a:pt x="56" y="375"/>
                    <a:pt x="55" y="373"/>
                    <a:pt x="56" y="371"/>
                  </a:cubicBezTo>
                  <a:lnTo>
                    <a:pt x="56" y="371"/>
                  </a:lnTo>
                  <a:cubicBezTo>
                    <a:pt x="57" y="370"/>
                    <a:pt x="58" y="369"/>
                    <a:pt x="60" y="369"/>
                  </a:cubicBezTo>
                  <a:cubicBezTo>
                    <a:pt x="62" y="370"/>
                    <a:pt x="62" y="372"/>
                    <a:pt x="62" y="373"/>
                  </a:cubicBezTo>
                  <a:close/>
                  <a:moveTo>
                    <a:pt x="58" y="385"/>
                  </a:moveTo>
                  <a:lnTo>
                    <a:pt x="58" y="385"/>
                  </a:lnTo>
                  <a:cubicBezTo>
                    <a:pt x="58" y="387"/>
                    <a:pt x="56" y="388"/>
                    <a:pt x="54" y="387"/>
                  </a:cubicBezTo>
                  <a:cubicBezTo>
                    <a:pt x="53" y="387"/>
                    <a:pt x="52" y="385"/>
                    <a:pt x="52" y="383"/>
                  </a:cubicBezTo>
                  <a:lnTo>
                    <a:pt x="52" y="383"/>
                  </a:lnTo>
                  <a:cubicBezTo>
                    <a:pt x="53" y="382"/>
                    <a:pt x="55" y="381"/>
                    <a:pt x="56" y="381"/>
                  </a:cubicBezTo>
                  <a:cubicBezTo>
                    <a:pt x="58" y="382"/>
                    <a:pt x="59" y="384"/>
                    <a:pt x="58" y="385"/>
                  </a:cubicBezTo>
                  <a:close/>
                  <a:moveTo>
                    <a:pt x="55" y="397"/>
                  </a:moveTo>
                  <a:lnTo>
                    <a:pt x="55" y="397"/>
                  </a:lnTo>
                  <a:cubicBezTo>
                    <a:pt x="55" y="399"/>
                    <a:pt x="53" y="400"/>
                    <a:pt x="51" y="399"/>
                  </a:cubicBezTo>
                  <a:cubicBezTo>
                    <a:pt x="50" y="399"/>
                    <a:pt x="49" y="397"/>
                    <a:pt x="49" y="395"/>
                  </a:cubicBezTo>
                  <a:lnTo>
                    <a:pt x="49" y="395"/>
                  </a:lnTo>
                  <a:cubicBezTo>
                    <a:pt x="50" y="394"/>
                    <a:pt x="52" y="393"/>
                    <a:pt x="53" y="393"/>
                  </a:cubicBezTo>
                  <a:cubicBezTo>
                    <a:pt x="55" y="394"/>
                    <a:pt x="56" y="396"/>
                    <a:pt x="55" y="397"/>
                  </a:cubicBezTo>
                  <a:close/>
                  <a:moveTo>
                    <a:pt x="52" y="409"/>
                  </a:moveTo>
                  <a:lnTo>
                    <a:pt x="52" y="409"/>
                  </a:lnTo>
                  <a:cubicBezTo>
                    <a:pt x="52" y="411"/>
                    <a:pt x="50" y="412"/>
                    <a:pt x="48" y="411"/>
                  </a:cubicBezTo>
                  <a:cubicBezTo>
                    <a:pt x="46" y="411"/>
                    <a:pt x="46" y="409"/>
                    <a:pt x="46" y="407"/>
                  </a:cubicBezTo>
                  <a:lnTo>
                    <a:pt x="46" y="407"/>
                  </a:lnTo>
                  <a:cubicBezTo>
                    <a:pt x="47" y="406"/>
                    <a:pt x="48" y="405"/>
                    <a:pt x="50" y="405"/>
                  </a:cubicBezTo>
                  <a:cubicBezTo>
                    <a:pt x="52" y="406"/>
                    <a:pt x="53" y="408"/>
                    <a:pt x="52" y="409"/>
                  </a:cubicBezTo>
                  <a:close/>
                  <a:moveTo>
                    <a:pt x="49" y="422"/>
                  </a:moveTo>
                  <a:lnTo>
                    <a:pt x="49" y="422"/>
                  </a:lnTo>
                  <a:cubicBezTo>
                    <a:pt x="48" y="423"/>
                    <a:pt x="47" y="424"/>
                    <a:pt x="45" y="424"/>
                  </a:cubicBezTo>
                  <a:cubicBezTo>
                    <a:pt x="43" y="423"/>
                    <a:pt x="42" y="421"/>
                    <a:pt x="43" y="420"/>
                  </a:cubicBezTo>
                  <a:lnTo>
                    <a:pt x="43" y="420"/>
                  </a:lnTo>
                  <a:cubicBezTo>
                    <a:pt x="44" y="418"/>
                    <a:pt x="45" y="417"/>
                    <a:pt x="47" y="418"/>
                  </a:cubicBezTo>
                  <a:cubicBezTo>
                    <a:pt x="49" y="418"/>
                    <a:pt x="50" y="420"/>
                    <a:pt x="49" y="422"/>
                  </a:cubicBezTo>
                  <a:close/>
                  <a:moveTo>
                    <a:pt x="46" y="434"/>
                  </a:moveTo>
                  <a:lnTo>
                    <a:pt x="46" y="434"/>
                  </a:lnTo>
                  <a:cubicBezTo>
                    <a:pt x="46" y="435"/>
                    <a:pt x="44" y="436"/>
                    <a:pt x="42" y="436"/>
                  </a:cubicBezTo>
                  <a:cubicBezTo>
                    <a:pt x="41" y="435"/>
                    <a:pt x="40" y="433"/>
                    <a:pt x="40" y="432"/>
                  </a:cubicBezTo>
                  <a:lnTo>
                    <a:pt x="40" y="432"/>
                  </a:lnTo>
                  <a:cubicBezTo>
                    <a:pt x="41" y="430"/>
                    <a:pt x="42" y="429"/>
                    <a:pt x="44" y="430"/>
                  </a:cubicBezTo>
                  <a:cubicBezTo>
                    <a:pt x="46" y="430"/>
                    <a:pt x="47" y="432"/>
                    <a:pt x="46" y="434"/>
                  </a:cubicBezTo>
                  <a:close/>
                  <a:moveTo>
                    <a:pt x="43" y="446"/>
                  </a:moveTo>
                  <a:lnTo>
                    <a:pt x="43" y="446"/>
                  </a:lnTo>
                  <a:cubicBezTo>
                    <a:pt x="43" y="448"/>
                    <a:pt x="41" y="448"/>
                    <a:pt x="39" y="448"/>
                  </a:cubicBezTo>
                  <a:cubicBezTo>
                    <a:pt x="38" y="447"/>
                    <a:pt x="37" y="446"/>
                    <a:pt x="37" y="444"/>
                  </a:cubicBezTo>
                  <a:lnTo>
                    <a:pt x="37" y="444"/>
                  </a:lnTo>
                  <a:cubicBezTo>
                    <a:pt x="38" y="442"/>
                    <a:pt x="40" y="441"/>
                    <a:pt x="41" y="442"/>
                  </a:cubicBezTo>
                  <a:cubicBezTo>
                    <a:pt x="43" y="442"/>
                    <a:pt x="44" y="444"/>
                    <a:pt x="43" y="446"/>
                  </a:cubicBezTo>
                  <a:close/>
                  <a:moveTo>
                    <a:pt x="41" y="458"/>
                  </a:moveTo>
                  <a:lnTo>
                    <a:pt x="41" y="458"/>
                  </a:lnTo>
                  <a:cubicBezTo>
                    <a:pt x="40" y="460"/>
                    <a:pt x="38" y="461"/>
                    <a:pt x="37" y="460"/>
                  </a:cubicBezTo>
                  <a:cubicBezTo>
                    <a:pt x="35" y="460"/>
                    <a:pt x="34" y="458"/>
                    <a:pt x="35" y="456"/>
                  </a:cubicBezTo>
                  <a:lnTo>
                    <a:pt x="35" y="456"/>
                  </a:lnTo>
                  <a:cubicBezTo>
                    <a:pt x="35" y="454"/>
                    <a:pt x="37" y="454"/>
                    <a:pt x="39" y="454"/>
                  </a:cubicBezTo>
                  <a:cubicBezTo>
                    <a:pt x="40" y="455"/>
                    <a:pt x="41" y="456"/>
                    <a:pt x="41" y="458"/>
                  </a:cubicBezTo>
                  <a:close/>
                  <a:moveTo>
                    <a:pt x="38" y="470"/>
                  </a:moveTo>
                  <a:lnTo>
                    <a:pt x="38" y="470"/>
                  </a:lnTo>
                  <a:cubicBezTo>
                    <a:pt x="37" y="472"/>
                    <a:pt x="36" y="473"/>
                    <a:pt x="34" y="472"/>
                  </a:cubicBezTo>
                  <a:cubicBezTo>
                    <a:pt x="32" y="472"/>
                    <a:pt x="32" y="470"/>
                    <a:pt x="32" y="468"/>
                  </a:cubicBezTo>
                  <a:lnTo>
                    <a:pt x="32" y="468"/>
                  </a:lnTo>
                  <a:cubicBezTo>
                    <a:pt x="33" y="467"/>
                    <a:pt x="34" y="466"/>
                    <a:pt x="36" y="466"/>
                  </a:cubicBezTo>
                  <a:cubicBezTo>
                    <a:pt x="38" y="467"/>
                    <a:pt x="39" y="469"/>
                    <a:pt x="38" y="470"/>
                  </a:cubicBezTo>
                  <a:close/>
                  <a:moveTo>
                    <a:pt x="35" y="483"/>
                  </a:moveTo>
                  <a:lnTo>
                    <a:pt x="35" y="483"/>
                  </a:lnTo>
                  <a:cubicBezTo>
                    <a:pt x="35" y="484"/>
                    <a:pt x="33" y="485"/>
                    <a:pt x="32" y="485"/>
                  </a:cubicBezTo>
                  <a:cubicBezTo>
                    <a:pt x="30" y="484"/>
                    <a:pt x="29" y="482"/>
                    <a:pt x="30" y="481"/>
                  </a:cubicBezTo>
                  <a:lnTo>
                    <a:pt x="30" y="481"/>
                  </a:lnTo>
                  <a:cubicBezTo>
                    <a:pt x="30" y="479"/>
                    <a:pt x="32" y="478"/>
                    <a:pt x="33" y="479"/>
                  </a:cubicBezTo>
                  <a:cubicBezTo>
                    <a:pt x="35" y="479"/>
                    <a:pt x="36" y="481"/>
                    <a:pt x="35" y="483"/>
                  </a:cubicBezTo>
                  <a:close/>
                  <a:moveTo>
                    <a:pt x="33" y="495"/>
                  </a:moveTo>
                  <a:lnTo>
                    <a:pt x="33" y="495"/>
                  </a:lnTo>
                  <a:cubicBezTo>
                    <a:pt x="33" y="497"/>
                    <a:pt x="31" y="497"/>
                    <a:pt x="29" y="497"/>
                  </a:cubicBezTo>
                  <a:cubicBezTo>
                    <a:pt x="28" y="496"/>
                    <a:pt x="27" y="495"/>
                    <a:pt x="27" y="493"/>
                  </a:cubicBezTo>
                  <a:lnTo>
                    <a:pt x="27" y="493"/>
                  </a:lnTo>
                  <a:cubicBezTo>
                    <a:pt x="28" y="491"/>
                    <a:pt x="30" y="490"/>
                    <a:pt x="31" y="491"/>
                  </a:cubicBezTo>
                  <a:cubicBezTo>
                    <a:pt x="33" y="491"/>
                    <a:pt x="34" y="493"/>
                    <a:pt x="33" y="495"/>
                  </a:cubicBezTo>
                  <a:close/>
                  <a:moveTo>
                    <a:pt x="31" y="507"/>
                  </a:moveTo>
                  <a:lnTo>
                    <a:pt x="31" y="507"/>
                  </a:lnTo>
                  <a:cubicBezTo>
                    <a:pt x="30" y="509"/>
                    <a:pt x="29" y="510"/>
                    <a:pt x="27" y="509"/>
                  </a:cubicBezTo>
                  <a:cubicBezTo>
                    <a:pt x="25" y="509"/>
                    <a:pt x="24" y="507"/>
                    <a:pt x="25" y="505"/>
                  </a:cubicBezTo>
                  <a:lnTo>
                    <a:pt x="25" y="505"/>
                  </a:lnTo>
                  <a:cubicBezTo>
                    <a:pt x="26" y="504"/>
                    <a:pt x="27" y="503"/>
                    <a:pt x="29" y="503"/>
                  </a:cubicBezTo>
                  <a:cubicBezTo>
                    <a:pt x="31" y="504"/>
                    <a:pt x="31" y="506"/>
                    <a:pt x="31" y="507"/>
                  </a:cubicBezTo>
                  <a:close/>
                  <a:moveTo>
                    <a:pt x="29" y="519"/>
                  </a:moveTo>
                  <a:lnTo>
                    <a:pt x="29" y="520"/>
                  </a:lnTo>
                  <a:cubicBezTo>
                    <a:pt x="28" y="521"/>
                    <a:pt x="26" y="522"/>
                    <a:pt x="25" y="521"/>
                  </a:cubicBezTo>
                  <a:cubicBezTo>
                    <a:pt x="23" y="521"/>
                    <a:pt x="22" y="519"/>
                    <a:pt x="23" y="518"/>
                  </a:cubicBezTo>
                  <a:lnTo>
                    <a:pt x="23" y="518"/>
                  </a:lnTo>
                  <a:cubicBezTo>
                    <a:pt x="23" y="516"/>
                    <a:pt x="25" y="515"/>
                    <a:pt x="27" y="516"/>
                  </a:cubicBezTo>
                  <a:cubicBezTo>
                    <a:pt x="28" y="516"/>
                    <a:pt x="29" y="518"/>
                    <a:pt x="29" y="519"/>
                  </a:cubicBezTo>
                  <a:close/>
                  <a:moveTo>
                    <a:pt x="27" y="532"/>
                  </a:moveTo>
                  <a:lnTo>
                    <a:pt x="27" y="532"/>
                  </a:lnTo>
                  <a:cubicBezTo>
                    <a:pt x="26" y="533"/>
                    <a:pt x="24" y="534"/>
                    <a:pt x="23" y="534"/>
                  </a:cubicBezTo>
                  <a:cubicBezTo>
                    <a:pt x="21" y="533"/>
                    <a:pt x="20" y="532"/>
                    <a:pt x="21" y="530"/>
                  </a:cubicBezTo>
                  <a:lnTo>
                    <a:pt x="21" y="530"/>
                  </a:lnTo>
                  <a:cubicBezTo>
                    <a:pt x="21" y="528"/>
                    <a:pt x="23" y="527"/>
                    <a:pt x="25" y="528"/>
                  </a:cubicBezTo>
                  <a:cubicBezTo>
                    <a:pt x="26" y="528"/>
                    <a:pt x="27" y="530"/>
                    <a:pt x="27" y="532"/>
                  </a:cubicBezTo>
                  <a:close/>
                  <a:moveTo>
                    <a:pt x="25" y="544"/>
                  </a:moveTo>
                  <a:lnTo>
                    <a:pt x="25" y="544"/>
                  </a:lnTo>
                  <a:cubicBezTo>
                    <a:pt x="24" y="546"/>
                    <a:pt x="22" y="547"/>
                    <a:pt x="21" y="546"/>
                  </a:cubicBezTo>
                  <a:cubicBezTo>
                    <a:pt x="19" y="546"/>
                    <a:pt x="18" y="544"/>
                    <a:pt x="19" y="542"/>
                  </a:cubicBezTo>
                  <a:lnTo>
                    <a:pt x="19" y="542"/>
                  </a:lnTo>
                  <a:cubicBezTo>
                    <a:pt x="19" y="541"/>
                    <a:pt x="21" y="540"/>
                    <a:pt x="23" y="540"/>
                  </a:cubicBezTo>
                  <a:cubicBezTo>
                    <a:pt x="24" y="541"/>
                    <a:pt x="25" y="543"/>
                    <a:pt x="25" y="544"/>
                  </a:cubicBezTo>
                  <a:close/>
                  <a:moveTo>
                    <a:pt x="23" y="557"/>
                  </a:moveTo>
                  <a:lnTo>
                    <a:pt x="23" y="557"/>
                  </a:lnTo>
                  <a:cubicBezTo>
                    <a:pt x="22" y="558"/>
                    <a:pt x="21" y="559"/>
                    <a:pt x="19" y="559"/>
                  </a:cubicBezTo>
                  <a:cubicBezTo>
                    <a:pt x="17" y="558"/>
                    <a:pt x="16" y="556"/>
                    <a:pt x="17" y="555"/>
                  </a:cubicBezTo>
                  <a:lnTo>
                    <a:pt x="17" y="555"/>
                  </a:lnTo>
                  <a:cubicBezTo>
                    <a:pt x="18" y="553"/>
                    <a:pt x="19" y="552"/>
                    <a:pt x="21" y="553"/>
                  </a:cubicBezTo>
                  <a:cubicBezTo>
                    <a:pt x="23" y="553"/>
                    <a:pt x="23" y="555"/>
                    <a:pt x="23" y="557"/>
                  </a:cubicBezTo>
                  <a:close/>
                  <a:moveTo>
                    <a:pt x="21" y="569"/>
                  </a:moveTo>
                  <a:lnTo>
                    <a:pt x="21" y="569"/>
                  </a:lnTo>
                  <a:cubicBezTo>
                    <a:pt x="21" y="571"/>
                    <a:pt x="19" y="571"/>
                    <a:pt x="17" y="571"/>
                  </a:cubicBezTo>
                  <a:cubicBezTo>
                    <a:pt x="16" y="570"/>
                    <a:pt x="15" y="569"/>
                    <a:pt x="15" y="567"/>
                  </a:cubicBezTo>
                  <a:lnTo>
                    <a:pt x="15" y="567"/>
                  </a:lnTo>
                  <a:cubicBezTo>
                    <a:pt x="16" y="565"/>
                    <a:pt x="18" y="564"/>
                    <a:pt x="19" y="565"/>
                  </a:cubicBezTo>
                  <a:cubicBezTo>
                    <a:pt x="21" y="566"/>
                    <a:pt x="22" y="567"/>
                    <a:pt x="21" y="569"/>
                  </a:cubicBezTo>
                  <a:close/>
                  <a:moveTo>
                    <a:pt x="20" y="581"/>
                  </a:moveTo>
                  <a:lnTo>
                    <a:pt x="20" y="581"/>
                  </a:lnTo>
                  <a:cubicBezTo>
                    <a:pt x="19" y="583"/>
                    <a:pt x="17" y="584"/>
                    <a:pt x="16" y="583"/>
                  </a:cubicBezTo>
                  <a:cubicBezTo>
                    <a:pt x="14" y="583"/>
                    <a:pt x="13" y="581"/>
                    <a:pt x="14" y="579"/>
                  </a:cubicBezTo>
                  <a:lnTo>
                    <a:pt x="14" y="579"/>
                  </a:lnTo>
                  <a:cubicBezTo>
                    <a:pt x="14" y="578"/>
                    <a:pt x="16" y="577"/>
                    <a:pt x="18" y="577"/>
                  </a:cubicBezTo>
                  <a:cubicBezTo>
                    <a:pt x="19" y="578"/>
                    <a:pt x="20" y="580"/>
                    <a:pt x="20" y="581"/>
                  </a:cubicBezTo>
                  <a:close/>
                  <a:moveTo>
                    <a:pt x="18" y="594"/>
                  </a:moveTo>
                  <a:lnTo>
                    <a:pt x="18" y="594"/>
                  </a:lnTo>
                  <a:cubicBezTo>
                    <a:pt x="17" y="595"/>
                    <a:pt x="16" y="596"/>
                    <a:pt x="14" y="596"/>
                  </a:cubicBezTo>
                  <a:cubicBezTo>
                    <a:pt x="12" y="595"/>
                    <a:pt x="12" y="593"/>
                    <a:pt x="12" y="592"/>
                  </a:cubicBezTo>
                  <a:lnTo>
                    <a:pt x="12" y="592"/>
                  </a:lnTo>
                  <a:cubicBezTo>
                    <a:pt x="13" y="590"/>
                    <a:pt x="14" y="589"/>
                    <a:pt x="16" y="590"/>
                  </a:cubicBezTo>
                  <a:cubicBezTo>
                    <a:pt x="18" y="590"/>
                    <a:pt x="19" y="592"/>
                    <a:pt x="18" y="594"/>
                  </a:cubicBezTo>
                  <a:close/>
                  <a:moveTo>
                    <a:pt x="17" y="606"/>
                  </a:moveTo>
                  <a:lnTo>
                    <a:pt x="17" y="606"/>
                  </a:lnTo>
                  <a:cubicBezTo>
                    <a:pt x="16" y="608"/>
                    <a:pt x="14" y="609"/>
                    <a:pt x="13" y="608"/>
                  </a:cubicBezTo>
                  <a:cubicBezTo>
                    <a:pt x="11" y="608"/>
                    <a:pt x="10" y="606"/>
                    <a:pt x="11" y="604"/>
                  </a:cubicBezTo>
                  <a:lnTo>
                    <a:pt x="11" y="604"/>
                  </a:lnTo>
                  <a:cubicBezTo>
                    <a:pt x="11" y="603"/>
                    <a:pt x="13" y="602"/>
                    <a:pt x="15" y="602"/>
                  </a:cubicBezTo>
                  <a:cubicBezTo>
                    <a:pt x="16" y="603"/>
                    <a:pt x="17" y="605"/>
                    <a:pt x="17" y="606"/>
                  </a:cubicBezTo>
                  <a:close/>
                  <a:moveTo>
                    <a:pt x="15" y="619"/>
                  </a:moveTo>
                  <a:lnTo>
                    <a:pt x="15" y="619"/>
                  </a:lnTo>
                  <a:cubicBezTo>
                    <a:pt x="15" y="620"/>
                    <a:pt x="13" y="621"/>
                    <a:pt x="11" y="621"/>
                  </a:cubicBezTo>
                  <a:cubicBezTo>
                    <a:pt x="10" y="620"/>
                    <a:pt x="9" y="618"/>
                    <a:pt x="9" y="617"/>
                  </a:cubicBezTo>
                  <a:lnTo>
                    <a:pt x="9" y="617"/>
                  </a:lnTo>
                  <a:cubicBezTo>
                    <a:pt x="10" y="615"/>
                    <a:pt x="12" y="614"/>
                    <a:pt x="13" y="615"/>
                  </a:cubicBezTo>
                  <a:cubicBezTo>
                    <a:pt x="15" y="615"/>
                    <a:pt x="16" y="617"/>
                    <a:pt x="15" y="619"/>
                  </a:cubicBezTo>
                  <a:close/>
                  <a:moveTo>
                    <a:pt x="14" y="631"/>
                  </a:moveTo>
                  <a:lnTo>
                    <a:pt x="14" y="631"/>
                  </a:lnTo>
                  <a:cubicBezTo>
                    <a:pt x="13" y="633"/>
                    <a:pt x="12" y="634"/>
                    <a:pt x="10" y="633"/>
                  </a:cubicBezTo>
                  <a:cubicBezTo>
                    <a:pt x="8" y="632"/>
                    <a:pt x="7" y="631"/>
                    <a:pt x="8" y="629"/>
                  </a:cubicBezTo>
                  <a:lnTo>
                    <a:pt x="8" y="629"/>
                  </a:lnTo>
                  <a:cubicBezTo>
                    <a:pt x="9" y="627"/>
                    <a:pt x="10" y="627"/>
                    <a:pt x="12" y="627"/>
                  </a:cubicBezTo>
                  <a:cubicBezTo>
                    <a:pt x="14" y="628"/>
                    <a:pt x="14" y="629"/>
                    <a:pt x="14" y="631"/>
                  </a:cubicBezTo>
                  <a:close/>
                  <a:moveTo>
                    <a:pt x="13" y="644"/>
                  </a:moveTo>
                  <a:lnTo>
                    <a:pt x="13" y="644"/>
                  </a:lnTo>
                  <a:cubicBezTo>
                    <a:pt x="12" y="645"/>
                    <a:pt x="11" y="646"/>
                    <a:pt x="9" y="645"/>
                  </a:cubicBezTo>
                  <a:cubicBezTo>
                    <a:pt x="7" y="645"/>
                    <a:pt x="6" y="643"/>
                    <a:pt x="7" y="642"/>
                  </a:cubicBezTo>
                  <a:lnTo>
                    <a:pt x="7" y="642"/>
                  </a:lnTo>
                  <a:cubicBezTo>
                    <a:pt x="7" y="640"/>
                    <a:pt x="9" y="639"/>
                    <a:pt x="11" y="640"/>
                  </a:cubicBezTo>
                  <a:cubicBezTo>
                    <a:pt x="12" y="640"/>
                    <a:pt x="13" y="642"/>
                    <a:pt x="13" y="644"/>
                  </a:cubicBezTo>
                  <a:close/>
                  <a:moveTo>
                    <a:pt x="12" y="656"/>
                  </a:moveTo>
                  <a:lnTo>
                    <a:pt x="12" y="656"/>
                  </a:lnTo>
                  <a:cubicBezTo>
                    <a:pt x="11" y="658"/>
                    <a:pt x="10" y="659"/>
                    <a:pt x="8" y="658"/>
                  </a:cubicBezTo>
                  <a:cubicBezTo>
                    <a:pt x="6" y="657"/>
                    <a:pt x="5" y="656"/>
                    <a:pt x="6" y="654"/>
                  </a:cubicBezTo>
                  <a:lnTo>
                    <a:pt x="6" y="654"/>
                  </a:lnTo>
                  <a:cubicBezTo>
                    <a:pt x="6" y="652"/>
                    <a:pt x="8" y="651"/>
                    <a:pt x="10" y="652"/>
                  </a:cubicBezTo>
                  <a:cubicBezTo>
                    <a:pt x="11" y="653"/>
                    <a:pt x="12" y="654"/>
                    <a:pt x="12" y="656"/>
                  </a:cubicBezTo>
                  <a:close/>
                  <a:moveTo>
                    <a:pt x="11" y="668"/>
                  </a:moveTo>
                  <a:lnTo>
                    <a:pt x="11" y="668"/>
                  </a:lnTo>
                  <a:cubicBezTo>
                    <a:pt x="10" y="670"/>
                    <a:pt x="9" y="671"/>
                    <a:pt x="7" y="670"/>
                  </a:cubicBezTo>
                  <a:cubicBezTo>
                    <a:pt x="5" y="670"/>
                    <a:pt x="4" y="668"/>
                    <a:pt x="5" y="666"/>
                  </a:cubicBezTo>
                  <a:lnTo>
                    <a:pt x="5" y="666"/>
                  </a:lnTo>
                  <a:cubicBezTo>
                    <a:pt x="5" y="665"/>
                    <a:pt x="7" y="664"/>
                    <a:pt x="9" y="664"/>
                  </a:cubicBezTo>
                  <a:cubicBezTo>
                    <a:pt x="10" y="665"/>
                    <a:pt x="11" y="667"/>
                    <a:pt x="11" y="668"/>
                  </a:cubicBezTo>
                  <a:close/>
                  <a:moveTo>
                    <a:pt x="10" y="681"/>
                  </a:moveTo>
                  <a:lnTo>
                    <a:pt x="10" y="681"/>
                  </a:lnTo>
                  <a:cubicBezTo>
                    <a:pt x="9" y="683"/>
                    <a:pt x="8" y="683"/>
                    <a:pt x="6" y="683"/>
                  </a:cubicBezTo>
                  <a:cubicBezTo>
                    <a:pt x="4" y="682"/>
                    <a:pt x="3" y="681"/>
                    <a:pt x="4" y="679"/>
                  </a:cubicBezTo>
                  <a:lnTo>
                    <a:pt x="4" y="679"/>
                  </a:lnTo>
                  <a:cubicBezTo>
                    <a:pt x="5" y="677"/>
                    <a:pt x="6" y="676"/>
                    <a:pt x="8" y="677"/>
                  </a:cubicBezTo>
                  <a:cubicBezTo>
                    <a:pt x="10" y="678"/>
                    <a:pt x="11" y="679"/>
                    <a:pt x="10" y="681"/>
                  </a:cubicBezTo>
                  <a:close/>
                  <a:moveTo>
                    <a:pt x="9" y="693"/>
                  </a:moveTo>
                  <a:lnTo>
                    <a:pt x="9" y="693"/>
                  </a:lnTo>
                  <a:cubicBezTo>
                    <a:pt x="9" y="695"/>
                    <a:pt x="7" y="696"/>
                    <a:pt x="5" y="695"/>
                  </a:cubicBezTo>
                  <a:cubicBezTo>
                    <a:pt x="4" y="695"/>
                    <a:pt x="3" y="693"/>
                    <a:pt x="3" y="691"/>
                  </a:cubicBezTo>
                  <a:lnTo>
                    <a:pt x="3" y="691"/>
                  </a:lnTo>
                  <a:cubicBezTo>
                    <a:pt x="4" y="690"/>
                    <a:pt x="6" y="689"/>
                    <a:pt x="7" y="689"/>
                  </a:cubicBezTo>
                  <a:cubicBezTo>
                    <a:pt x="9" y="690"/>
                    <a:pt x="10" y="692"/>
                    <a:pt x="9" y="693"/>
                  </a:cubicBezTo>
                  <a:close/>
                  <a:moveTo>
                    <a:pt x="9" y="706"/>
                  </a:moveTo>
                  <a:lnTo>
                    <a:pt x="9" y="706"/>
                  </a:lnTo>
                  <a:cubicBezTo>
                    <a:pt x="8" y="708"/>
                    <a:pt x="6" y="708"/>
                    <a:pt x="5" y="708"/>
                  </a:cubicBezTo>
                  <a:cubicBezTo>
                    <a:pt x="3" y="707"/>
                    <a:pt x="2" y="706"/>
                    <a:pt x="3" y="704"/>
                  </a:cubicBezTo>
                  <a:lnTo>
                    <a:pt x="3" y="704"/>
                  </a:lnTo>
                  <a:cubicBezTo>
                    <a:pt x="3" y="702"/>
                    <a:pt x="5" y="701"/>
                    <a:pt x="7" y="702"/>
                  </a:cubicBezTo>
                  <a:cubicBezTo>
                    <a:pt x="8" y="702"/>
                    <a:pt x="9" y="704"/>
                    <a:pt x="9" y="706"/>
                  </a:cubicBezTo>
                  <a:close/>
                  <a:moveTo>
                    <a:pt x="8" y="718"/>
                  </a:moveTo>
                  <a:lnTo>
                    <a:pt x="8" y="718"/>
                  </a:lnTo>
                  <a:cubicBezTo>
                    <a:pt x="7" y="720"/>
                    <a:pt x="6" y="721"/>
                    <a:pt x="4" y="720"/>
                  </a:cubicBezTo>
                  <a:cubicBezTo>
                    <a:pt x="2" y="720"/>
                    <a:pt x="1" y="718"/>
                    <a:pt x="2" y="716"/>
                  </a:cubicBezTo>
                  <a:lnTo>
                    <a:pt x="2" y="716"/>
                  </a:lnTo>
                  <a:cubicBezTo>
                    <a:pt x="3" y="715"/>
                    <a:pt x="4" y="714"/>
                    <a:pt x="6" y="714"/>
                  </a:cubicBezTo>
                  <a:cubicBezTo>
                    <a:pt x="8" y="715"/>
                    <a:pt x="8" y="717"/>
                    <a:pt x="8" y="718"/>
                  </a:cubicBezTo>
                  <a:close/>
                  <a:moveTo>
                    <a:pt x="7" y="731"/>
                  </a:moveTo>
                  <a:lnTo>
                    <a:pt x="7" y="731"/>
                  </a:lnTo>
                  <a:cubicBezTo>
                    <a:pt x="7" y="733"/>
                    <a:pt x="5" y="733"/>
                    <a:pt x="3" y="733"/>
                  </a:cubicBezTo>
                  <a:cubicBezTo>
                    <a:pt x="2" y="732"/>
                    <a:pt x="1" y="731"/>
                    <a:pt x="2" y="729"/>
                  </a:cubicBezTo>
                  <a:lnTo>
                    <a:pt x="2" y="729"/>
                  </a:lnTo>
                  <a:cubicBezTo>
                    <a:pt x="2" y="727"/>
                    <a:pt x="4" y="726"/>
                    <a:pt x="5" y="727"/>
                  </a:cubicBezTo>
                  <a:cubicBezTo>
                    <a:pt x="7" y="727"/>
                    <a:pt x="8" y="729"/>
                    <a:pt x="7" y="731"/>
                  </a:cubicBezTo>
                  <a:close/>
                  <a:moveTo>
                    <a:pt x="7" y="743"/>
                  </a:moveTo>
                  <a:lnTo>
                    <a:pt x="7" y="743"/>
                  </a:lnTo>
                  <a:cubicBezTo>
                    <a:pt x="6" y="745"/>
                    <a:pt x="5" y="746"/>
                    <a:pt x="3" y="745"/>
                  </a:cubicBezTo>
                  <a:cubicBezTo>
                    <a:pt x="1" y="745"/>
                    <a:pt x="1" y="743"/>
                    <a:pt x="1" y="741"/>
                  </a:cubicBezTo>
                  <a:lnTo>
                    <a:pt x="1" y="741"/>
                  </a:lnTo>
                  <a:cubicBezTo>
                    <a:pt x="2" y="740"/>
                    <a:pt x="3" y="739"/>
                    <a:pt x="5" y="739"/>
                  </a:cubicBezTo>
                  <a:cubicBezTo>
                    <a:pt x="7" y="740"/>
                    <a:pt x="8" y="742"/>
                    <a:pt x="7" y="743"/>
                  </a:cubicBezTo>
                  <a:close/>
                  <a:moveTo>
                    <a:pt x="7" y="756"/>
                  </a:moveTo>
                  <a:lnTo>
                    <a:pt x="7" y="756"/>
                  </a:lnTo>
                  <a:cubicBezTo>
                    <a:pt x="6" y="758"/>
                    <a:pt x="4" y="758"/>
                    <a:pt x="3" y="758"/>
                  </a:cubicBezTo>
                  <a:cubicBezTo>
                    <a:pt x="1" y="757"/>
                    <a:pt x="0" y="756"/>
                    <a:pt x="1" y="754"/>
                  </a:cubicBezTo>
                  <a:lnTo>
                    <a:pt x="1" y="754"/>
                  </a:lnTo>
                  <a:cubicBezTo>
                    <a:pt x="1" y="752"/>
                    <a:pt x="3" y="751"/>
                    <a:pt x="5" y="752"/>
                  </a:cubicBezTo>
                  <a:cubicBezTo>
                    <a:pt x="6" y="752"/>
                    <a:pt x="7" y="754"/>
                    <a:pt x="7" y="756"/>
                  </a:cubicBezTo>
                  <a:close/>
                  <a:moveTo>
                    <a:pt x="6" y="768"/>
                  </a:moveTo>
                  <a:lnTo>
                    <a:pt x="6" y="768"/>
                  </a:lnTo>
                  <a:cubicBezTo>
                    <a:pt x="6" y="770"/>
                    <a:pt x="4" y="771"/>
                    <a:pt x="3" y="770"/>
                  </a:cubicBezTo>
                  <a:cubicBezTo>
                    <a:pt x="1" y="770"/>
                    <a:pt x="0" y="768"/>
                    <a:pt x="1" y="766"/>
                  </a:cubicBezTo>
                  <a:lnTo>
                    <a:pt x="1" y="766"/>
                  </a:lnTo>
                  <a:cubicBezTo>
                    <a:pt x="1" y="765"/>
                    <a:pt x="3" y="764"/>
                    <a:pt x="4" y="764"/>
                  </a:cubicBezTo>
                  <a:cubicBezTo>
                    <a:pt x="6" y="765"/>
                    <a:pt x="7" y="767"/>
                    <a:pt x="6" y="768"/>
                  </a:cubicBezTo>
                  <a:close/>
                  <a:moveTo>
                    <a:pt x="6" y="781"/>
                  </a:moveTo>
                  <a:lnTo>
                    <a:pt x="6" y="781"/>
                  </a:lnTo>
                  <a:cubicBezTo>
                    <a:pt x="6" y="783"/>
                    <a:pt x="4" y="783"/>
                    <a:pt x="2" y="783"/>
                  </a:cubicBezTo>
                  <a:cubicBezTo>
                    <a:pt x="1" y="782"/>
                    <a:pt x="0" y="781"/>
                    <a:pt x="0" y="779"/>
                  </a:cubicBezTo>
                  <a:lnTo>
                    <a:pt x="0" y="779"/>
                  </a:lnTo>
                  <a:cubicBezTo>
                    <a:pt x="1" y="777"/>
                    <a:pt x="3" y="776"/>
                    <a:pt x="4" y="777"/>
                  </a:cubicBezTo>
                  <a:cubicBezTo>
                    <a:pt x="6" y="777"/>
                    <a:pt x="7" y="779"/>
                    <a:pt x="6" y="781"/>
                  </a:cubicBezTo>
                  <a:close/>
                  <a:moveTo>
                    <a:pt x="6" y="793"/>
                  </a:moveTo>
                  <a:lnTo>
                    <a:pt x="6" y="793"/>
                  </a:lnTo>
                  <a:cubicBezTo>
                    <a:pt x="6" y="795"/>
                    <a:pt x="4" y="796"/>
                    <a:pt x="2" y="795"/>
                  </a:cubicBezTo>
                  <a:cubicBezTo>
                    <a:pt x="1" y="795"/>
                    <a:pt x="0" y="793"/>
                    <a:pt x="0" y="791"/>
                  </a:cubicBezTo>
                  <a:lnTo>
                    <a:pt x="0" y="791"/>
                  </a:lnTo>
                  <a:cubicBezTo>
                    <a:pt x="1" y="790"/>
                    <a:pt x="3" y="789"/>
                    <a:pt x="4" y="789"/>
                  </a:cubicBezTo>
                  <a:cubicBezTo>
                    <a:pt x="6" y="790"/>
                    <a:pt x="7" y="792"/>
                    <a:pt x="6" y="793"/>
                  </a:cubicBezTo>
                  <a:close/>
                  <a:moveTo>
                    <a:pt x="6" y="805"/>
                  </a:moveTo>
                  <a:lnTo>
                    <a:pt x="6" y="805"/>
                  </a:lnTo>
                  <a:cubicBezTo>
                    <a:pt x="6" y="807"/>
                    <a:pt x="5" y="808"/>
                    <a:pt x="3" y="808"/>
                  </a:cubicBezTo>
                  <a:cubicBezTo>
                    <a:pt x="2" y="808"/>
                    <a:pt x="0" y="807"/>
                    <a:pt x="0" y="805"/>
                  </a:cubicBezTo>
                  <a:lnTo>
                    <a:pt x="0" y="805"/>
                  </a:lnTo>
                  <a:cubicBezTo>
                    <a:pt x="0" y="803"/>
                    <a:pt x="2" y="802"/>
                    <a:pt x="3" y="802"/>
                  </a:cubicBezTo>
                  <a:cubicBezTo>
                    <a:pt x="5" y="802"/>
                    <a:pt x="6" y="803"/>
                    <a:pt x="6" y="805"/>
                  </a:cubicBezTo>
                  <a:close/>
                  <a:moveTo>
                    <a:pt x="7" y="817"/>
                  </a:moveTo>
                  <a:lnTo>
                    <a:pt x="7" y="817"/>
                  </a:lnTo>
                  <a:cubicBezTo>
                    <a:pt x="7" y="819"/>
                    <a:pt x="5" y="821"/>
                    <a:pt x="4" y="821"/>
                  </a:cubicBezTo>
                  <a:cubicBezTo>
                    <a:pt x="2" y="821"/>
                    <a:pt x="0" y="819"/>
                    <a:pt x="0" y="817"/>
                  </a:cubicBezTo>
                  <a:lnTo>
                    <a:pt x="0" y="817"/>
                  </a:lnTo>
                  <a:cubicBezTo>
                    <a:pt x="0" y="816"/>
                    <a:pt x="2" y="814"/>
                    <a:pt x="4" y="814"/>
                  </a:cubicBezTo>
                  <a:cubicBezTo>
                    <a:pt x="5" y="814"/>
                    <a:pt x="7" y="816"/>
                    <a:pt x="7" y="817"/>
                  </a:cubicBezTo>
                  <a:close/>
                  <a:moveTo>
                    <a:pt x="7" y="830"/>
                  </a:moveTo>
                  <a:lnTo>
                    <a:pt x="7" y="830"/>
                  </a:lnTo>
                  <a:cubicBezTo>
                    <a:pt x="7" y="832"/>
                    <a:pt x="5" y="833"/>
                    <a:pt x="4" y="833"/>
                  </a:cubicBezTo>
                  <a:cubicBezTo>
                    <a:pt x="2" y="833"/>
                    <a:pt x="1" y="832"/>
                    <a:pt x="1" y="830"/>
                  </a:cubicBezTo>
                  <a:lnTo>
                    <a:pt x="1" y="830"/>
                  </a:lnTo>
                  <a:cubicBezTo>
                    <a:pt x="1" y="828"/>
                    <a:pt x="2" y="827"/>
                    <a:pt x="4" y="827"/>
                  </a:cubicBezTo>
                  <a:cubicBezTo>
                    <a:pt x="5" y="827"/>
                    <a:pt x="7" y="828"/>
                    <a:pt x="7" y="830"/>
                  </a:cubicBezTo>
                  <a:close/>
                  <a:moveTo>
                    <a:pt x="7" y="842"/>
                  </a:moveTo>
                  <a:lnTo>
                    <a:pt x="7" y="842"/>
                  </a:lnTo>
                  <a:cubicBezTo>
                    <a:pt x="7" y="844"/>
                    <a:pt x="6" y="846"/>
                    <a:pt x="4" y="846"/>
                  </a:cubicBezTo>
                  <a:cubicBezTo>
                    <a:pt x="2" y="846"/>
                    <a:pt x="1" y="844"/>
                    <a:pt x="1" y="842"/>
                  </a:cubicBezTo>
                  <a:lnTo>
                    <a:pt x="1" y="842"/>
                  </a:lnTo>
                  <a:cubicBezTo>
                    <a:pt x="1" y="841"/>
                    <a:pt x="2" y="839"/>
                    <a:pt x="4" y="839"/>
                  </a:cubicBezTo>
                  <a:cubicBezTo>
                    <a:pt x="6" y="839"/>
                    <a:pt x="7" y="841"/>
                    <a:pt x="7" y="842"/>
                  </a:cubicBezTo>
                  <a:close/>
                  <a:moveTo>
                    <a:pt x="8" y="855"/>
                  </a:moveTo>
                  <a:lnTo>
                    <a:pt x="8" y="855"/>
                  </a:lnTo>
                  <a:cubicBezTo>
                    <a:pt x="8" y="857"/>
                    <a:pt x="6" y="858"/>
                    <a:pt x="4" y="858"/>
                  </a:cubicBezTo>
                  <a:cubicBezTo>
                    <a:pt x="3" y="858"/>
                    <a:pt x="1" y="857"/>
                    <a:pt x="1" y="855"/>
                  </a:cubicBezTo>
                  <a:lnTo>
                    <a:pt x="1" y="855"/>
                  </a:lnTo>
                  <a:cubicBezTo>
                    <a:pt x="1" y="853"/>
                    <a:pt x="3" y="852"/>
                    <a:pt x="4" y="852"/>
                  </a:cubicBezTo>
                  <a:cubicBezTo>
                    <a:pt x="6" y="852"/>
                    <a:pt x="8" y="853"/>
                    <a:pt x="8" y="855"/>
                  </a:cubicBezTo>
                  <a:close/>
                  <a:moveTo>
                    <a:pt x="8" y="867"/>
                  </a:moveTo>
                  <a:lnTo>
                    <a:pt x="8" y="867"/>
                  </a:lnTo>
                  <a:cubicBezTo>
                    <a:pt x="8" y="869"/>
                    <a:pt x="7" y="871"/>
                    <a:pt x="5" y="871"/>
                  </a:cubicBezTo>
                  <a:cubicBezTo>
                    <a:pt x="3" y="871"/>
                    <a:pt x="2" y="869"/>
                    <a:pt x="2" y="867"/>
                  </a:cubicBezTo>
                  <a:lnTo>
                    <a:pt x="2" y="867"/>
                  </a:lnTo>
                  <a:cubicBezTo>
                    <a:pt x="2" y="866"/>
                    <a:pt x="3" y="864"/>
                    <a:pt x="5" y="864"/>
                  </a:cubicBezTo>
                  <a:cubicBezTo>
                    <a:pt x="7" y="864"/>
                    <a:pt x="8" y="866"/>
                    <a:pt x="8" y="867"/>
                  </a:cubicBezTo>
                  <a:close/>
                  <a:moveTo>
                    <a:pt x="9" y="880"/>
                  </a:moveTo>
                  <a:lnTo>
                    <a:pt x="9" y="880"/>
                  </a:lnTo>
                  <a:cubicBezTo>
                    <a:pt x="9" y="882"/>
                    <a:pt x="7" y="883"/>
                    <a:pt x="5" y="883"/>
                  </a:cubicBezTo>
                  <a:cubicBezTo>
                    <a:pt x="4" y="883"/>
                    <a:pt x="2" y="882"/>
                    <a:pt x="2" y="880"/>
                  </a:cubicBezTo>
                  <a:lnTo>
                    <a:pt x="2" y="880"/>
                  </a:lnTo>
                  <a:cubicBezTo>
                    <a:pt x="2" y="878"/>
                    <a:pt x="4" y="877"/>
                    <a:pt x="5" y="877"/>
                  </a:cubicBezTo>
                  <a:cubicBezTo>
                    <a:pt x="7" y="877"/>
                    <a:pt x="9" y="878"/>
                    <a:pt x="9" y="880"/>
                  </a:cubicBezTo>
                  <a:close/>
                  <a:moveTo>
                    <a:pt x="9" y="892"/>
                  </a:moveTo>
                  <a:lnTo>
                    <a:pt x="9" y="892"/>
                  </a:lnTo>
                  <a:cubicBezTo>
                    <a:pt x="9" y="894"/>
                    <a:pt x="8" y="896"/>
                    <a:pt x="6" y="896"/>
                  </a:cubicBezTo>
                  <a:cubicBezTo>
                    <a:pt x="4" y="896"/>
                    <a:pt x="3" y="894"/>
                    <a:pt x="3" y="892"/>
                  </a:cubicBezTo>
                  <a:lnTo>
                    <a:pt x="3" y="892"/>
                  </a:lnTo>
                  <a:cubicBezTo>
                    <a:pt x="3" y="891"/>
                    <a:pt x="4" y="889"/>
                    <a:pt x="6" y="889"/>
                  </a:cubicBezTo>
                  <a:cubicBezTo>
                    <a:pt x="8" y="889"/>
                    <a:pt x="9" y="891"/>
                    <a:pt x="9" y="892"/>
                  </a:cubicBezTo>
                  <a:close/>
                  <a:moveTo>
                    <a:pt x="10" y="905"/>
                  </a:moveTo>
                  <a:lnTo>
                    <a:pt x="10" y="905"/>
                  </a:lnTo>
                  <a:cubicBezTo>
                    <a:pt x="10" y="907"/>
                    <a:pt x="9" y="908"/>
                    <a:pt x="7" y="908"/>
                  </a:cubicBezTo>
                  <a:cubicBezTo>
                    <a:pt x="5" y="908"/>
                    <a:pt x="4" y="907"/>
                    <a:pt x="4" y="905"/>
                  </a:cubicBezTo>
                  <a:lnTo>
                    <a:pt x="4" y="905"/>
                  </a:lnTo>
                  <a:cubicBezTo>
                    <a:pt x="4" y="903"/>
                    <a:pt x="5" y="902"/>
                    <a:pt x="7" y="902"/>
                  </a:cubicBezTo>
                  <a:cubicBezTo>
                    <a:pt x="9" y="902"/>
                    <a:pt x="10" y="903"/>
                    <a:pt x="10" y="905"/>
                  </a:cubicBezTo>
                  <a:close/>
                  <a:moveTo>
                    <a:pt x="11" y="917"/>
                  </a:moveTo>
                  <a:lnTo>
                    <a:pt x="11" y="917"/>
                  </a:lnTo>
                  <a:cubicBezTo>
                    <a:pt x="11" y="919"/>
                    <a:pt x="9" y="920"/>
                    <a:pt x="8" y="920"/>
                  </a:cubicBezTo>
                  <a:cubicBezTo>
                    <a:pt x="6" y="920"/>
                    <a:pt x="5" y="919"/>
                    <a:pt x="5" y="917"/>
                  </a:cubicBezTo>
                  <a:lnTo>
                    <a:pt x="5" y="917"/>
                  </a:lnTo>
                  <a:cubicBezTo>
                    <a:pt x="5" y="916"/>
                    <a:pt x="6" y="914"/>
                    <a:pt x="8" y="914"/>
                  </a:cubicBezTo>
                  <a:cubicBezTo>
                    <a:pt x="9" y="914"/>
                    <a:pt x="11" y="916"/>
                    <a:pt x="11" y="917"/>
                  </a:cubicBezTo>
                  <a:close/>
                  <a:moveTo>
                    <a:pt x="12" y="930"/>
                  </a:moveTo>
                  <a:lnTo>
                    <a:pt x="12" y="930"/>
                  </a:lnTo>
                  <a:cubicBezTo>
                    <a:pt x="12" y="932"/>
                    <a:pt x="10" y="933"/>
                    <a:pt x="9" y="933"/>
                  </a:cubicBezTo>
                  <a:cubicBezTo>
                    <a:pt x="7" y="933"/>
                    <a:pt x="6" y="932"/>
                    <a:pt x="6" y="930"/>
                  </a:cubicBezTo>
                  <a:lnTo>
                    <a:pt x="6" y="930"/>
                  </a:lnTo>
                  <a:cubicBezTo>
                    <a:pt x="6" y="928"/>
                    <a:pt x="7" y="927"/>
                    <a:pt x="9" y="927"/>
                  </a:cubicBezTo>
                  <a:cubicBezTo>
                    <a:pt x="10" y="927"/>
                    <a:pt x="12" y="928"/>
                    <a:pt x="12" y="930"/>
                  </a:cubicBezTo>
                  <a:close/>
                  <a:moveTo>
                    <a:pt x="13" y="942"/>
                  </a:moveTo>
                  <a:lnTo>
                    <a:pt x="13" y="942"/>
                  </a:lnTo>
                  <a:cubicBezTo>
                    <a:pt x="13" y="944"/>
                    <a:pt x="11" y="945"/>
                    <a:pt x="10" y="945"/>
                  </a:cubicBezTo>
                  <a:cubicBezTo>
                    <a:pt x="8" y="945"/>
                    <a:pt x="7" y="944"/>
                    <a:pt x="7" y="942"/>
                  </a:cubicBezTo>
                  <a:lnTo>
                    <a:pt x="7" y="942"/>
                  </a:lnTo>
                  <a:cubicBezTo>
                    <a:pt x="7" y="941"/>
                    <a:pt x="8" y="939"/>
                    <a:pt x="10" y="939"/>
                  </a:cubicBezTo>
                  <a:cubicBezTo>
                    <a:pt x="11" y="939"/>
                    <a:pt x="13" y="941"/>
                    <a:pt x="13" y="942"/>
                  </a:cubicBezTo>
                  <a:close/>
                  <a:moveTo>
                    <a:pt x="14" y="955"/>
                  </a:moveTo>
                  <a:lnTo>
                    <a:pt x="14" y="955"/>
                  </a:lnTo>
                  <a:cubicBezTo>
                    <a:pt x="14" y="956"/>
                    <a:pt x="12" y="958"/>
                    <a:pt x="11" y="958"/>
                  </a:cubicBezTo>
                  <a:cubicBezTo>
                    <a:pt x="9" y="958"/>
                    <a:pt x="8" y="956"/>
                    <a:pt x="8" y="955"/>
                  </a:cubicBezTo>
                  <a:lnTo>
                    <a:pt x="8" y="955"/>
                  </a:lnTo>
                  <a:cubicBezTo>
                    <a:pt x="8" y="953"/>
                    <a:pt x="9" y="952"/>
                    <a:pt x="11" y="952"/>
                  </a:cubicBezTo>
                  <a:cubicBezTo>
                    <a:pt x="12" y="952"/>
                    <a:pt x="14" y="953"/>
                    <a:pt x="14" y="955"/>
                  </a:cubicBezTo>
                  <a:close/>
                  <a:moveTo>
                    <a:pt x="15" y="967"/>
                  </a:moveTo>
                  <a:lnTo>
                    <a:pt x="15" y="967"/>
                  </a:lnTo>
                  <a:cubicBezTo>
                    <a:pt x="15" y="969"/>
                    <a:pt x="14" y="970"/>
                    <a:pt x="12" y="970"/>
                  </a:cubicBezTo>
                  <a:cubicBezTo>
                    <a:pt x="10" y="970"/>
                    <a:pt x="9" y="969"/>
                    <a:pt x="9" y="967"/>
                  </a:cubicBezTo>
                  <a:lnTo>
                    <a:pt x="9" y="967"/>
                  </a:lnTo>
                  <a:cubicBezTo>
                    <a:pt x="9" y="965"/>
                    <a:pt x="10" y="964"/>
                    <a:pt x="12" y="964"/>
                  </a:cubicBezTo>
                  <a:cubicBezTo>
                    <a:pt x="14" y="964"/>
                    <a:pt x="15" y="965"/>
                    <a:pt x="15" y="967"/>
                  </a:cubicBezTo>
                  <a:close/>
                  <a:moveTo>
                    <a:pt x="16" y="980"/>
                  </a:moveTo>
                  <a:lnTo>
                    <a:pt x="16" y="980"/>
                  </a:lnTo>
                  <a:cubicBezTo>
                    <a:pt x="16" y="981"/>
                    <a:pt x="15" y="983"/>
                    <a:pt x="13" y="983"/>
                  </a:cubicBezTo>
                  <a:cubicBezTo>
                    <a:pt x="12" y="983"/>
                    <a:pt x="10" y="981"/>
                    <a:pt x="10" y="980"/>
                  </a:cubicBezTo>
                  <a:lnTo>
                    <a:pt x="10" y="980"/>
                  </a:lnTo>
                  <a:cubicBezTo>
                    <a:pt x="10" y="978"/>
                    <a:pt x="12" y="977"/>
                    <a:pt x="13" y="977"/>
                  </a:cubicBezTo>
                  <a:cubicBezTo>
                    <a:pt x="15" y="977"/>
                    <a:pt x="16" y="978"/>
                    <a:pt x="16" y="980"/>
                  </a:cubicBezTo>
                  <a:close/>
                  <a:moveTo>
                    <a:pt x="18" y="992"/>
                  </a:moveTo>
                  <a:lnTo>
                    <a:pt x="18" y="992"/>
                  </a:lnTo>
                  <a:cubicBezTo>
                    <a:pt x="18" y="994"/>
                    <a:pt x="16" y="995"/>
                    <a:pt x="15" y="995"/>
                  </a:cubicBezTo>
                  <a:cubicBezTo>
                    <a:pt x="13" y="995"/>
                    <a:pt x="12" y="994"/>
                    <a:pt x="12" y="992"/>
                  </a:cubicBezTo>
                  <a:lnTo>
                    <a:pt x="12" y="992"/>
                  </a:lnTo>
                  <a:cubicBezTo>
                    <a:pt x="12" y="990"/>
                    <a:pt x="13" y="989"/>
                    <a:pt x="15" y="989"/>
                  </a:cubicBezTo>
                  <a:cubicBezTo>
                    <a:pt x="16" y="989"/>
                    <a:pt x="18" y="990"/>
                    <a:pt x="18" y="992"/>
                  </a:cubicBezTo>
                  <a:close/>
                  <a:moveTo>
                    <a:pt x="19" y="1004"/>
                  </a:moveTo>
                  <a:lnTo>
                    <a:pt x="19" y="1004"/>
                  </a:lnTo>
                  <a:cubicBezTo>
                    <a:pt x="19" y="1006"/>
                    <a:pt x="18" y="1008"/>
                    <a:pt x="16" y="1008"/>
                  </a:cubicBezTo>
                  <a:cubicBezTo>
                    <a:pt x="15" y="1008"/>
                    <a:pt x="13" y="1006"/>
                    <a:pt x="13" y="1004"/>
                  </a:cubicBezTo>
                  <a:lnTo>
                    <a:pt x="13" y="1004"/>
                  </a:lnTo>
                  <a:cubicBezTo>
                    <a:pt x="13" y="1003"/>
                    <a:pt x="15" y="1001"/>
                    <a:pt x="16" y="1001"/>
                  </a:cubicBezTo>
                  <a:cubicBezTo>
                    <a:pt x="18" y="1001"/>
                    <a:pt x="19" y="1003"/>
                    <a:pt x="19" y="1004"/>
                  </a:cubicBezTo>
                  <a:close/>
                  <a:moveTo>
                    <a:pt x="21" y="1017"/>
                  </a:moveTo>
                  <a:lnTo>
                    <a:pt x="21" y="1017"/>
                  </a:lnTo>
                  <a:cubicBezTo>
                    <a:pt x="21" y="1019"/>
                    <a:pt x="20" y="1020"/>
                    <a:pt x="18" y="1020"/>
                  </a:cubicBezTo>
                  <a:cubicBezTo>
                    <a:pt x="16" y="1020"/>
                    <a:pt x="15" y="1019"/>
                    <a:pt x="15" y="1017"/>
                  </a:cubicBezTo>
                  <a:lnTo>
                    <a:pt x="15" y="1017"/>
                  </a:lnTo>
                  <a:cubicBezTo>
                    <a:pt x="15" y="1015"/>
                    <a:pt x="16" y="1014"/>
                    <a:pt x="18" y="1014"/>
                  </a:cubicBezTo>
                  <a:cubicBezTo>
                    <a:pt x="20" y="1014"/>
                    <a:pt x="21" y="1015"/>
                    <a:pt x="21" y="1017"/>
                  </a:cubicBezTo>
                  <a:close/>
                  <a:moveTo>
                    <a:pt x="23" y="1029"/>
                  </a:moveTo>
                  <a:lnTo>
                    <a:pt x="23" y="1029"/>
                  </a:lnTo>
                  <a:cubicBezTo>
                    <a:pt x="23" y="1031"/>
                    <a:pt x="21" y="1032"/>
                    <a:pt x="20" y="1032"/>
                  </a:cubicBezTo>
                  <a:cubicBezTo>
                    <a:pt x="18" y="1032"/>
                    <a:pt x="16" y="1031"/>
                    <a:pt x="16" y="1029"/>
                  </a:cubicBezTo>
                  <a:lnTo>
                    <a:pt x="16" y="1029"/>
                  </a:lnTo>
                  <a:cubicBezTo>
                    <a:pt x="16" y="1028"/>
                    <a:pt x="18" y="1026"/>
                    <a:pt x="20" y="1026"/>
                  </a:cubicBezTo>
                  <a:cubicBezTo>
                    <a:pt x="21" y="1026"/>
                    <a:pt x="23" y="1028"/>
                    <a:pt x="23" y="1029"/>
                  </a:cubicBezTo>
                  <a:close/>
                  <a:moveTo>
                    <a:pt x="25" y="1042"/>
                  </a:moveTo>
                  <a:lnTo>
                    <a:pt x="25" y="1042"/>
                  </a:lnTo>
                  <a:cubicBezTo>
                    <a:pt x="25" y="1043"/>
                    <a:pt x="23" y="1045"/>
                    <a:pt x="21" y="1045"/>
                  </a:cubicBezTo>
                  <a:cubicBezTo>
                    <a:pt x="20" y="1045"/>
                    <a:pt x="18" y="1043"/>
                    <a:pt x="18" y="1042"/>
                  </a:cubicBezTo>
                  <a:lnTo>
                    <a:pt x="18" y="1042"/>
                  </a:lnTo>
                  <a:cubicBezTo>
                    <a:pt x="18" y="1040"/>
                    <a:pt x="20" y="1038"/>
                    <a:pt x="21" y="1038"/>
                  </a:cubicBezTo>
                  <a:cubicBezTo>
                    <a:pt x="23" y="1038"/>
                    <a:pt x="25" y="1040"/>
                    <a:pt x="25" y="1042"/>
                  </a:cubicBezTo>
                  <a:close/>
                  <a:moveTo>
                    <a:pt x="27" y="1054"/>
                  </a:moveTo>
                  <a:lnTo>
                    <a:pt x="27" y="1054"/>
                  </a:lnTo>
                  <a:cubicBezTo>
                    <a:pt x="27" y="1056"/>
                    <a:pt x="25" y="1057"/>
                    <a:pt x="23" y="1057"/>
                  </a:cubicBezTo>
                  <a:cubicBezTo>
                    <a:pt x="22" y="1057"/>
                    <a:pt x="20" y="1056"/>
                    <a:pt x="20" y="1054"/>
                  </a:cubicBezTo>
                  <a:lnTo>
                    <a:pt x="20" y="1054"/>
                  </a:lnTo>
                  <a:cubicBezTo>
                    <a:pt x="20" y="1052"/>
                    <a:pt x="22" y="1051"/>
                    <a:pt x="23" y="1051"/>
                  </a:cubicBezTo>
                  <a:cubicBezTo>
                    <a:pt x="25" y="1051"/>
                    <a:pt x="27" y="1052"/>
                    <a:pt x="27" y="1054"/>
                  </a:cubicBezTo>
                  <a:close/>
                  <a:moveTo>
                    <a:pt x="28" y="1066"/>
                  </a:moveTo>
                  <a:lnTo>
                    <a:pt x="28" y="1066"/>
                  </a:lnTo>
                  <a:cubicBezTo>
                    <a:pt x="28" y="1068"/>
                    <a:pt x="27" y="1069"/>
                    <a:pt x="25" y="1069"/>
                  </a:cubicBezTo>
                  <a:cubicBezTo>
                    <a:pt x="24" y="1069"/>
                    <a:pt x="22" y="1068"/>
                    <a:pt x="22" y="1066"/>
                  </a:cubicBezTo>
                  <a:lnTo>
                    <a:pt x="22" y="1066"/>
                  </a:lnTo>
                  <a:cubicBezTo>
                    <a:pt x="22" y="1065"/>
                    <a:pt x="24" y="1063"/>
                    <a:pt x="25" y="1063"/>
                  </a:cubicBezTo>
                  <a:cubicBezTo>
                    <a:pt x="27" y="1063"/>
                    <a:pt x="28" y="1065"/>
                    <a:pt x="28" y="1066"/>
                  </a:cubicBezTo>
                  <a:close/>
                  <a:moveTo>
                    <a:pt x="31" y="1079"/>
                  </a:moveTo>
                  <a:lnTo>
                    <a:pt x="31" y="1079"/>
                  </a:lnTo>
                  <a:cubicBezTo>
                    <a:pt x="31" y="1080"/>
                    <a:pt x="29" y="1082"/>
                    <a:pt x="28" y="1082"/>
                  </a:cubicBezTo>
                  <a:cubicBezTo>
                    <a:pt x="26" y="1082"/>
                    <a:pt x="24" y="1080"/>
                    <a:pt x="24" y="1079"/>
                  </a:cubicBezTo>
                  <a:lnTo>
                    <a:pt x="24" y="1079"/>
                  </a:lnTo>
                  <a:cubicBezTo>
                    <a:pt x="24" y="1077"/>
                    <a:pt x="26" y="1076"/>
                    <a:pt x="28" y="1076"/>
                  </a:cubicBezTo>
                  <a:cubicBezTo>
                    <a:pt x="29" y="1076"/>
                    <a:pt x="31" y="1077"/>
                    <a:pt x="31" y="1079"/>
                  </a:cubicBezTo>
                  <a:close/>
                  <a:moveTo>
                    <a:pt x="33" y="1091"/>
                  </a:moveTo>
                  <a:lnTo>
                    <a:pt x="33" y="1091"/>
                  </a:lnTo>
                  <a:cubicBezTo>
                    <a:pt x="33" y="1093"/>
                    <a:pt x="31" y="1094"/>
                    <a:pt x="30" y="1094"/>
                  </a:cubicBezTo>
                  <a:cubicBezTo>
                    <a:pt x="28" y="1094"/>
                    <a:pt x="27" y="1093"/>
                    <a:pt x="27" y="1091"/>
                  </a:cubicBezTo>
                  <a:lnTo>
                    <a:pt x="27" y="1091"/>
                  </a:lnTo>
                  <a:cubicBezTo>
                    <a:pt x="27" y="1089"/>
                    <a:pt x="28" y="1088"/>
                    <a:pt x="30" y="1088"/>
                  </a:cubicBezTo>
                  <a:cubicBezTo>
                    <a:pt x="31" y="1088"/>
                    <a:pt x="33" y="1089"/>
                    <a:pt x="33" y="1091"/>
                  </a:cubicBezTo>
                  <a:close/>
                  <a:moveTo>
                    <a:pt x="35" y="1103"/>
                  </a:moveTo>
                  <a:lnTo>
                    <a:pt x="35" y="1103"/>
                  </a:lnTo>
                  <a:cubicBezTo>
                    <a:pt x="35" y="1105"/>
                    <a:pt x="34" y="1106"/>
                    <a:pt x="32" y="1106"/>
                  </a:cubicBezTo>
                  <a:cubicBezTo>
                    <a:pt x="30" y="1106"/>
                    <a:pt x="29" y="1105"/>
                    <a:pt x="29" y="1103"/>
                  </a:cubicBezTo>
                  <a:lnTo>
                    <a:pt x="29" y="1103"/>
                  </a:lnTo>
                  <a:cubicBezTo>
                    <a:pt x="29" y="1102"/>
                    <a:pt x="30" y="1100"/>
                    <a:pt x="32" y="1100"/>
                  </a:cubicBezTo>
                  <a:cubicBezTo>
                    <a:pt x="34" y="1100"/>
                    <a:pt x="35" y="1102"/>
                    <a:pt x="35" y="1103"/>
                  </a:cubicBezTo>
                  <a:close/>
                  <a:moveTo>
                    <a:pt x="38" y="1116"/>
                  </a:moveTo>
                  <a:lnTo>
                    <a:pt x="38" y="1116"/>
                  </a:lnTo>
                  <a:cubicBezTo>
                    <a:pt x="38" y="1117"/>
                    <a:pt x="36" y="1119"/>
                    <a:pt x="35" y="1119"/>
                  </a:cubicBezTo>
                  <a:cubicBezTo>
                    <a:pt x="33" y="1119"/>
                    <a:pt x="31" y="1117"/>
                    <a:pt x="31" y="1116"/>
                  </a:cubicBezTo>
                  <a:lnTo>
                    <a:pt x="31" y="1116"/>
                  </a:lnTo>
                  <a:cubicBezTo>
                    <a:pt x="31" y="1114"/>
                    <a:pt x="33" y="1112"/>
                    <a:pt x="35" y="1112"/>
                  </a:cubicBezTo>
                  <a:cubicBezTo>
                    <a:pt x="36" y="1112"/>
                    <a:pt x="38" y="1114"/>
                    <a:pt x="38" y="1116"/>
                  </a:cubicBezTo>
                  <a:close/>
                  <a:moveTo>
                    <a:pt x="40" y="1128"/>
                  </a:moveTo>
                  <a:lnTo>
                    <a:pt x="40" y="1128"/>
                  </a:lnTo>
                  <a:cubicBezTo>
                    <a:pt x="40" y="1129"/>
                    <a:pt x="39" y="1131"/>
                    <a:pt x="37" y="1131"/>
                  </a:cubicBezTo>
                  <a:cubicBezTo>
                    <a:pt x="35" y="1131"/>
                    <a:pt x="34" y="1129"/>
                    <a:pt x="34" y="1128"/>
                  </a:cubicBezTo>
                  <a:lnTo>
                    <a:pt x="34" y="1128"/>
                  </a:lnTo>
                  <a:cubicBezTo>
                    <a:pt x="34" y="1126"/>
                    <a:pt x="35" y="1125"/>
                    <a:pt x="37" y="1125"/>
                  </a:cubicBezTo>
                  <a:cubicBezTo>
                    <a:pt x="39" y="1125"/>
                    <a:pt x="40" y="1126"/>
                    <a:pt x="40" y="1128"/>
                  </a:cubicBezTo>
                  <a:close/>
                  <a:moveTo>
                    <a:pt x="43" y="1140"/>
                  </a:moveTo>
                  <a:lnTo>
                    <a:pt x="43" y="1140"/>
                  </a:lnTo>
                  <a:cubicBezTo>
                    <a:pt x="43" y="1142"/>
                    <a:pt x="41" y="1143"/>
                    <a:pt x="40" y="1143"/>
                  </a:cubicBezTo>
                  <a:cubicBezTo>
                    <a:pt x="38" y="1143"/>
                    <a:pt x="37" y="1142"/>
                    <a:pt x="37" y="1140"/>
                  </a:cubicBezTo>
                  <a:lnTo>
                    <a:pt x="37" y="1140"/>
                  </a:lnTo>
                  <a:cubicBezTo>
                    <a:pt x="37" y="1138"/>
                    <a:pt x="38" y="1137"/>
                    <a:pt x="40" y="1137"/>
                  </a:cubicBezTo>
                  <a:cubicBezTo>
                    <a:pt x="41" y="1137"/>
                    <a:pt x="43" y="1138"/>
                    <a:pt x="43" y="1140"/>
                  </a:cubicBezTo>
                  <a:close/>
                  <a:moveTo>
                    <a:pt x="46" y="1152"/>
                  </a:moveTo>
                  <a:lnTo>
                    <a:pt x="46" y="1152"/>
                  </a:lnTo>
                  <a:cubicBezTo>
                    <a:pt x="46" y="1154"/>
                    <a:pt x="44" y="1155"/>
                    <a:pt x="43" y="1155"/>
                  </a:cubicBezTo>
                  <a:cubicBezTo>
                    <a:pt x="41" y="1155"/>
                    <a:pt x="39" y="1154"/>
                    <a:pt x="39" y="1152"/>
                  </a:cubicBezTo>
                  <a:lnTo>
                    <a:pt x="39" y="1152"/>
                  </a:lnTo>
                  <a:cubicBezTo>
                    <a:pt x="39" y="1150"/>
                    <a:pt x="41" y="1149"/>
                    <a:pt x="43" y="1149"/>
                  </a:cubicBezTo>
                  <a:cubicBezTo>
                    <a:pt x="44" y="1149"/>
                    <a:pt x="46" y="1150"/>
                    <a:pt x="46" y="1152"/>
                  </a:cubicBezTo>
                  <a:close/>
                  <a:moveTo>
                    <a:pt x="49" y="1164"/>
                  </a:moveTo>
                  <a:lnTo>
                    <a:pt x="49" y="1164"/>
                  </a:lnTo>
                  <a:cubicBezTo>
                    <a:pt x="49" y="1166"/>
                    <a:pt x="47" y="1167"/>
                    <a:pt x="45" y="1167"/>
                  </a:cubicBezTo>
                  <a:cubicBezTo>
                    <a:pt x="44" y="1167"/>
                    <a:pt x="42" y="1166"/>
                    <a:pt x="42" y="1164"/>
                  </a:cubicBezTo>
                  <a:lnTo>
                    <a:pt x="42" y="1164"/>
                  </a:lnTo>
                  <a:cubicBezTo>
                    <a:pt x="42" y="1163"/>
                    <a:pt x="44" y="1161"/>
                    <a:pt x="45" y="1161"/>
                  </a:cubicBezTo>
                  <a:cubicBezTo>
                    <a:pt x="47" y="1161"/>
                    <a:pt x="49" y="1163"/>
                    <a:pt x="49" y="1164"/>
                  </a:cubicBezTo>
                  <a:close/>
                  <a:moveTo>
                    <a:pt x="52" y="1176"/>
                  </a:moveTo>
                  <a:lnTo>
                    <a:pt x="52" y="1176"/>
                  </a:lnTo>
                  <a:cubicBezTo>
                    <a:pt x="52" y="1178"/>
                    <a:pt x="50" y="1180"/>
                    <a:pt x="48" y="1180"/>
                  </a:cubicBezTo>
                  <a:cubicBezTo>
                    <a:pt x="47" y="1180"/>
                    <a:pt x="45" y="1178"/>
                    <a:pt x="45" y="1176"/>
                  </a:cubicBezTo>
                  <a:lnTo>
                    <a:pt x="45" y="1176"/>
                  </a:lnTo>
                  <a:cubicBezTo>
                    <a:pt x="45" y="1175"/>
                    <a:pt x="47" y="1173"/>
                    <a:pt x="48" y="1173"/>
                  </a:cubicBezTo>
                  <a:cubicBezTo>
                    <a:pt x="50" y="1173"/>
                    <a:pt x="52" y="1175"/>
                    <a:pt x="52" y="1176"/>
                  </a:cubicBezTo>
                  <a:close/>
                  <a:moveTo>
                    <a:pt x="55" y="1189"/>
                  </a:moveTo>
                  <a:lnTo>
                    <a:pt x="55" y="1189"/>
                  </a:lnTo>
                  <a:cubicBezTo>
                    <a:pt x="55" y="1190"/>
                    <a:pt x="53" y="1192"/>
                    <a:pt x="52" y="1192"/>
                  </a:cubicBezTo>
                  <a:cubicBezTo>
                    <a:pt x="50" y="1192"/>
                    <a:pt x="49" y="1190"/>
                    <a:pt x="49" y="1189"/>
                  </a:cubicBezTo>
                  <a:lnTo>
                    <a:pt x="49" y="1189"/>
                  </a:lnTo>
                  <a:cubicBezTo>
                    <a:pt x="49" y="1187"/>
                    <a:pt x="50" y="1185"/>
                    <a:pt x="52" y="1185"/>
                  </a:cubicBezTo>
                  <a:cubicBezTo>
                    <a:pt x="53" y="1185"/>
                    <a:pt x="55" y="1187"/>
                    <a:pt x="55" y="1189"/>
                  </a:cubicBezTo>
                  <a:close/>
                  <a:moveTo>
                    <a:pt x="58" y="1201"/>
                  </a:moveTo>
                  <a:lnTo>
                    <a:pt x="58" y="1201"/>
                  </a:lnTo>
                  <a:cubicBezTo>
                    <a:pt x="58" y="1202"/>
                    <a:pt x="57" y="1204"/>
                    <a:pt x="55" y="1204"/>
                  </a:cubicBezTo>
                  <a:cubicBezTo>
                    <a:pt x="53" y="1204"/>
                    <a:pt x="52" y="1202"/>
                    <a:pt x="52" y="1201"/>
                  </a:cubicBezTo>
                  <a:lnTo>
                    <a:pt x="52" y="1201"/>
                  </a:lnTo>
                  <a:cubicBezTo>
                    <a:pt x="52" y="1199"/>
                    <a:pt x="53" y="1198"/>
                    <a:pt x="55" y="1198"/>
                  </a:cubicBezTo>
                  <a:cubicBezTo>
                    <a:pt x="57" y="1198"/>
                    <a:pt x="58" y="1199"/>
                    <a:pt x="58" y="1201"/>
                  </a:cubicBezTo>
                  <a:close/>
                  <a:moveTo>
                    <a:pt x="61" y="1213"/>
                  </a:moveTo>
                  <a:lnTo>
                    <a:pt x="61" y="1213"/>
                  </a:lnTo>
                  <a:cubicBezTo>
                    <a:pt x="61" y="1214"/>
                    <a:pt x="60" y="1216"/>
                    <a:pt x="58" y="1216"/>
                  </a:cubicBezTo>
                  <a:cubicBezTo>
                    <a:pt x="57" y="1216"/>
                    <a:pt x="55" y="1214"/>
                    <a:pt x="55" y="1213"/>
                  </a:cubicBezTo>
                  <a:lnTo>
                    <a:pt x="55" y="1213"/>
                  </a:lnTo>
                  <a:cubicBezTo>
                    <a:pt x="55" y="1211"/>
                    <a:pt x="57" y="1210"/>
                    <a:pt x="58" y="1210"/>
                  </a:cubicBezTo>
                  <a:cubicBezTo>
                    <a:pt x="60" y="1210"/>
                    <a:pt x="61" y="1211"/>
                    <a:pt x="61" y="1213"/>
                  </a:cubicBezTo>
                  <a:close/>
                  <a:moveTo>
                    <a:pt x="65" y="1225"/>
                  </a:moveTo>
                  <a:lnTo>
                    <a:pt x="65" y="1225"/>
                  </a:lnTo>
                  <a:cubicBezTo>
                    <a:pt x="65" y="1226"/>
                    <a:pt x="64" y="1228"/>
                    <a:pt x="62" y="1228"/>
                  </a:cubicBezTo>
                  <a:cubicBezTo>
                    <a:pt x="60" y="1228"/>
                    <a:pt x="59" y="1226"/>
                    <a:pt x="59" y="1225"/>
                  </a:cubicBezTo>
                  <a:lnTo>
                    <a:pt x="59" y="1225"/>
                  </a:lnTo>
                  <a:cubicBezTo>
                    <a:pt x="59" y="1223"/>
                    <a:pt x="60" y="1222"/>
                    <a:pt x="62" y="1222"/>
                  </a:cubicBezTo>
                  <a:cubicBezTo>
                    <a:pt x="64" y="1222"/>
                    <a:pt x="65" y="1223"/>
                    <a:pt x="65" y="1225"/>
                  </a:cubicBezTo>
                  <a:close/>
                  <a:moveTo>
                    <a:pt x="68" y="1237"/>
                  </a:moveTo>
                  <a:lnTo>
                    <a:pt x="68" y="1237"/>
                  </a:lnTo>
                  <a:cubicBezTo>
                    <a:pt x="68" y="1238"/>
                    <a:pt x="67" y="1240"/>
                    <a:pt x="65" y="1240"/>
                  </a:cubicBezTo>
                  <a:cubicBezTo>
                    <a:pt x="64" y="1240"/>
                    <a:pt x="62" y="1238"/>
                    <a:pt x="62" y="1237"/>
                  </a:cubicBezTo>
                  <a:lnTo>
                    <a:pt x="62" y="1237"/>
                  </a:lnTo>
                  <a:cubicBezTo>
                    <a:pt x="62" y="1235"/>
                    <a:pt x="64" y="1234"/>
                    <a:pt x="65" y="1234"/>
                  </a:cubicBezTo>
                  <a:cubicBezTo>
                    <a:pt x="67" y="1234"/>
                    <a:pt x="68" y="1235"/>
                    <a:pt x="68" y="1237"/>
                  </a:cubicBezTo>
                  <a:close/>
                  <a:moveTo>
                    <a:pt x="72" y="1249"/>
                  </a:moveTo>
                  <a:lnTo>
                    <a:pt x="72" y="1249"/>
                  </a:lnTo>
                  <a:cubicBezTo>
                    <a:pt x="72" y="1250"/>
                    <a:pt x="71" y="1252"/>
                    <a:pt x="69" y="1252"/>
                  </a:cubicBezTo>
                  <a:cubicBezTo>
                    <a:pt x="68" y="1252"/>
                    <a:pt x="66" y="1250"/>
                    <a:pt x="66" y="1249"/>
                  </a:cubicBezTo>
                  <a:lnTo>
                    <a:pt x="66" y="1249"/>
                  </a:lnTo>
                  <a:cubicBezTo>
                    <a:pt x="66" y="1247"/>
                    <a:pt x="68" y="1245"/>
                    <a:pt x="69" y="1245"/>
                  </a:cubicBezTo>
                  <a:cubicBezTo>
                    <a:pt x="71" y="1245"/>
                    <a:pt x="72" y="1247"/>
                    <a:pt x="72" y="1249"/>
                  </a:cubicBezTo>
                  <a:close/>
                  <a:moveTo>
                    <a:pt x="76" y="1260"/>
                  </a:moveTo>
                  <a:lnTo>
                    <a:pt x="76" y="1260"/>
                  </a:lnTo>
                  <a:cubicBezTo>
                    <a:pt x="76" y="1262"/>
                    <a:pt x="75" y="1264"/>
                    <a:pt x="73" y="1264"/>
                  </a:cubicBezTo>
                  <a:cubicBezTo>
                    <a:pt x="71" y="1264"/>
                    <a:pt x="70" y="1262"/>
                    <a:pt x="70" y="1260"/>
                  </a:cubicBezTo>
                  <a:lnTo>
                    <a:pt x="70" y="1260"/>
                  </a:lnTo>
                  <a:cubicBezTo>
                    <a:pt x="70" y="1259"/>
                    <a:pt x="71" y="1257"/>
                    <a:pt x="73" y="1257"/>
                  </a:cubicBezTo>
                  <a:cubicBezTo>
                    <a:pt x="75" y="1257"/>
                    <a:pt x="76" y="1259"/>
                    <a:pt x="76" y="1260"/>
                  </a:cubicBezTo>
                  <a:close/>
                  <a:moveTo>
                    <a:pt x="80" y="1271"/>
                  </a:moveTo>
                  <a:lnTo>
                    <a:pt x="80" y="1271"/>
                  </a:lnTo>
                  <a:cubicBezTo>
                    <a:pt x="81" y="1273"/>
                    <a:pt x="80" y="1275"/>
                    <a:pt x="78" y="1275"/>
                  </a:cubicBezTo>
                  <a:cubicBezTo>
                    <a:pt x="76" y="1276"/>
                    <a:pt x="75" y="1275"/>
                    <a:pt x="74" y="1273"/>
                  </a:cubicBezTo>
                  <a:lnTo>
                    <a:pt x="74" y="1273"/>
                  </a:lnTo>
                  <a:cubicBezTo>
                    <a:pt x="74" y="1272"/>
                    <a:pt x="75" y="1270"/>
                    <a:pt x="76" y="1269"/>
                  </a:cubicBezTo>
                  <a:cubicBezTo>
                    <a:pt x="78" y="1269"/>
                    <a:pt x="80" y="1270"/>
                    <a:pt x="80" y="1271"/>
                  </a:cubicBezTo>
                  <a:close/>
                  <a:moveTo>
                    <a:pt x="84" y="1283"/>
                  </a:moveTo>
                  <a:lnTo>
                    <a:pt x="84" y="1283"/>
                  </a:lnTo>
                  <a:cubicBezTo>
                    <a:pt x="85" y="1285"/>
                    <a:pt x="84" y="1286"/>
                    <a:pt x="82" y="1287"/>
                  </a:cubicBezTo>
                  <a:cubicBezTo>
                    <a:pt x="81" y="1288"/>
                    <a:pt x="79" y="1287"/>
                    <a:pt x="78" y="1285"/>
                  </a:cubicBezTo>
                  <a:lnTo>
                    <a:pt x="78" y="1285"/>
                  </a:lnTo>
                  <a:cubicBezTo>
                    <a:pt x="78" y="1283"/>
                    <a:pt x="79" y="1282"/>
                    <a:pt x="80" y="1281"/>
                  </a:cubicBezTo>
                  <a:cubicBezTo>
                    <a:pt x="82" y="1281"/>
                    <a:pt x="84" y="1281"/>
                    <a:pt x="84" y="1283"/>
                  </a:cubicBezTo>
                  <a:close/>
                  <a:moveTo>
                    <a:pt x="89" y="1295"/>
                  </a:moveTo>
                  <a:lnTo>
                    <a:pt x="89" y="1295"/>
                  </a:lnTo>
                  <a:cubicBezTo>
                    <a:pt x="89" y="1296"/>
                    <a:pt x="88" y="1298"/>
                    <a:pt x="87" y="1299"/>
                  </a:cubicBezTo>
                  <a:cubicBezTo>
                    <a:pt x="85" y="1299"/>
                    <a:pt x="83" y="1298"/>
                    <a:pt x="83" y="1297"/>
                  </a:cubicBezTo>
                  <a:lnTo>
                    <a:pt x="83" y="1297"/>
                  </a:lnTo>
                  <a:cubicBezTo>
                    <a:pt x="82" y="1295"/>
                    <a:pt x="83" y="1293"/>
                    <a:pt x="85" y="1293"/>
                  </a:cubicBezTo>
                  <a:cubicBezTo>
                    <a:pt x="86" y="1292"/>
                    <a:pt x="88" y="1293"/>
                    <a:pt x="89" y="1295"/>
                  </a:cubicBezTo>
                  <a:close/>
                  <a:moveTo>
                    <a:pt x="93" y="1306"/>
                  </a:moveTo>
                  <a:lnTo>
                    <a:pt x="93" y="1306"/>
                  </a:lnTo>
                  <a:cubicBezTo>
                    <a:pt x="94" y="1308"/>
                    <a:pt x="93" y="1310"/>
                    <a:pt x="91" y="1310"/>
                  </a:cubicBezTo>
                  <a:cubicBezTo>
                    <a:pt x="90" y="1311"/>
                    <a:pt x="88" y="1310"/>
                    <a:pt x="87" y="1309"/>
                  </a:cubicBezTo>
                  <a:lnTo>
                    <a:pt x="87" y="1309"/>
                  </a:lnTo>
                  <a:cubicBezTo>
                    <a:pt x="87" y="1307"/>
                    <a:pt x="87" y="1305"/>
                    <a:pt x="89" y="1305"/>
                  </a:cubicBezTo>
                  <a:cubicBezTo>
                    <a:pt x="91" y="1304"/>
                    <a:pt x="92" y="1305"/>
                    <a:pt x="93" y="1306"/>
                  </a:cubicBezTo>
                  <a:close/>
                  <a:moveTo>
                    <a:pt x="98" y="1318"/>
                  </a:moveTo>
                  <a:lnTo>
                    <a:pt x="98" y="1318"/>
                  </a:lnTo>
                  <a:cubicBezTo>
                    <a:pt x="98" y="1320"/>
                    <a:pt x="98" y="1321"/>
                    <a:pt x="96" y="1322"/>
                  </a:cubicBezTo>
                  <a:cubicBezTo>
                    <a:pt x="94" y="1323"/>
                    <a:pt x="93" y="1322"/>
                    <a:pt x="92" y="1320"/>
                  </a:cubicBezTo>
                  <a:lnTo>
                    <a:pt x="92" y="1320"/>
                  </a:lnTo>
                  <a:cubicBezTo>
                    <a:pt x="91" y="1319"/>
                    <a:pt x="92" y="1317"/>
                    <a:pt x="94" y="1316"/>
                  </a:cubicBezTo>
                  <a:cubicBezTo>
                    <a:pt x="95" y="1316"/>
                    <a:pt x="97" y="1316"/>
                    <a:pt x="98" y="1318"/>
                  </a:cubicBezTo>
                  <a:close/>
                  <a:moveTo>
                    <a:pt x="102" y="1329"/>
                  </a:moveTo>
                  <a:lnTo>
                    <a:pt x="102" y="1329"/>
                  </a:lnTo>
                  <a:cubicBezTo>
                    <a:pt x="103" y="1331"/>
                    <a:pt x="102" y="1333"/>
                    <a:pt x="101" y="1334"/>
                  </a:cubicBezTo>
                  <a:cubicBezTo>
                    <a:pt x="99" y="1334"/>
                    <a:pt x="97" y="1333"/>
                    <a:pt x="97" y="1332"/>
                  </a:cubicBezTo>
                  <a:lnTo>
                    <a:pt x="97" y="1332"/>
                  </a:lnTo>
                  <a:cubicBezTo>
                    <a:pt x="96" y="1330"/>
                    <a:pt x="97" y="1328"/>
                    <a:pt x="98" y="1328"/>
                  </a:cubicBezTo>
                  <a:cubicBezTo>
                    <a:pt x="100" y="1327"/>
                    <a:pt x="102" y="1328"/>
                    <a:pt x="102" y="1329"/>
                  </a:cubicBezTo>
                  <a:close/>
                  <a:moveTo>
                    <a:pt x="108" y="1341"/>
                  </a:moveTo>
                  <a:lnTo>
                    <a:pt x="108" y="1341"/>
                  </a:lnTo>
                  <a:cubicBezTo>
                    <a:pt x="108" y="1343"/>
                    <a:pt x="107" y="1344"/>
                    <a:pt x="106" y="1345"/>
                  </a:cubicBezTo>
                  <a:cubicBezTo>
                    <a:pt x="104" y="1346"/>
                    <a:pt x="102" y="1345"/>
                    <a:pt x="102" y="1343"/>
                  </a:cubicBezTo>
                  <a:lnTo>
                    <a:pt x="102" y="1343"/>
                  </a:lnTo>
                  <a:cubicBezTo>
                    <a:pt x="101" y="1342"/>
                    <a:pt x="102" y="1340"/>
                    <a:pt x="103" y="1339"/>
                  </a:cubicBezTo>
                  <a:cubicBezTo>
                    <a:pt x="105" y="1339"/>
                    <a:pt x="107" y="1339"/>
                    <a:pt x="108" y="1341"/>
                  </a:cubicBezTo>
                  <a:close/>
                  <a:moveTo>
                    <a:pt x="113" y="1352"/>
                  </a:moveTo>
                  <a:lnTo>
                    <a:pt x="113" y="1352"/>
                  </a:lnTo>
                  <a:cubicBezTo>
                    <a:pt x="113" y="1354"/>
                    <a:pt x="112" y="1356"/>
                    <a:pt x="111" y="1356"/>
                  </a:cubicBezTo>
                  <a:cubicBezTo>
                    <a:pt x="109" y="1357"/>
                    <a:pt x="107" y="1356"/>
                    <a:pt x="107" y="1355"/>
                  </a:cubicBezTo>
                  <a:lnTo>
                    <a:pt x="107" y="1355"/>
                  </a:lnTo>
                  <a:cubicBezTo>
                    <a:pt x="106" y="1353"/>
                    <a:pt x="107" y="1351"/>
                    <a:pt x="108" y="1351"/>
                  </a:cubicBezTo>
                  <a:cubicBezTo>
                    <a:pt x="110" y="1350"/>
                    <a:pt x="112" y="1351"/>
                    <a:pt x="113" y="1352"/>
                  </a:cubicBezTo>
                  <a:close/>
                  <a:moveTo>
                    <a:pt x="118" y="1364"/>
                  </a:moveTo>
                  <a:lnTo>
                    <a:pt x="118" y="1364"/>
                  </a:lnTo>
                  <a:cubicBezTo>
                    <a:pt x="119" y="1365"/>
                    <a:pt x="118" y="1367"/>
                    <a:pt x="116" y="1368"/>
                  </a:cubicBezTo>
                  <a:cubicBezTo>
                    <a:pt x="115" y="1368"/>
                    <a:pt x="113" y="1368"/>
                    <a:pt x="112" y="1366"/>
                  </a:cubicBezTo>
                  <a:lnTo>
                    <a:pt x="112" y="1366"/>
                  </a:lnTo>
                  <a:cubicBezTo>
                    <a:pt x="112" y="1364"/>
                    <a:pt x="112" y="1363"/>
                    <a:pt x="114" y="1362"/>
                  </a:cubicBezTo>
                  <a:cubicBezTo>
                    <a:pt x="116" y="1361"/>
                    <a:pt x="117" y="1362"/>
                    <a:pt x="118" y="1364"/>
                  </a:cubicBezTo>
                  <a:close/>
                  <a:moveTo>
                    <a:pt x="123" y="1375"/>
                  </a:moveTo>
                  <a:lnTo>
                    <a:pt x="123" y="1375"/>
                  </a:lnTo>
                  <a:cubicBezTo>
                    <a:pt x="124" y="1377"/>
                    <a:pt x="123" y="1378"/>
                    <a:pt x="122" y="1379"/>
                  </a:cubicBezTo>
                  <a:cubicBezTo>
                    <a:pt x="120" y="1380"/>
                    <a:pt x="118" y="1379"/>
                    <a:pt x="118" y="1377"/>
                  </a:cubicBezTo>
                  <a:lnTo>
                    <a:pt x="118" y="1377"/>
                  </a:lnTo>
                  <a:cubicBezTo>
                    <a:pt x="117" y="1376"/>
                    <a:pt x="118" y="1374"/>
                    <a:pt x="119" y="1373"/>
                  </a:cubicBezTo>
                  <a:cubicBezTo>
                    <a:pt x="121" y="1373"/>
                    <a:pt x="123" y="1373"/>
                    <a:pt x="123" y="1375"/>
                  </a:cubicBezTo>
                  <a:close/>
                  <a:moveTo>
                    <a:pt x="129" y="1386"/>
                  </a:moveTo>
                  <a:lnTo>
                    <a:pt x="129" y="1386"/>
                  </a:lnTo>
                  <a:cubicBezTo>
                    <a:pt x="130" y="1388"/>
                    <a:pt x="129" y="1389"/>
                    <a:pt x="127" y="1390"/>
                  </a:cubicBezTo>
                  <a:cubicBezTo>
                    <a:pt x="126" y="1391"/>
                    <a:pt x="124" y="1390"/>
                    <a:pt x="123" y="1388"/>
                  </a:cubicBezTo>
                  <a:lnTo>
                    <a:pt x="123" y="1388"/>
                  </a:lnTo>
                  <a:cubicBezTo>
                    <a:pt x="123" y="1387"/>
                    <a:pt x="123" y="1385"/>
                    <a:pt x="125" y="1384"/>
                  </a:cubicBezTo>
                  <a:cubicBezTo>
                    <a:pt x="127" y="1384"/>
                    <a:pt x="128" y="1384"/>
                    <a:pt x="129" y="1386"/>
                  </a:cubicBezTo>
                  <a:close/>
                  <a:moveTo>
                    <a:pt x="135" y="1397"/>
                  </a:moveTo>
                  <a:lnTo>
                    <a:pt x="135" y="1397"/>
                  </a:lnTo>
                  <a:cubicBezTo>
                    <a:pt x="136" y="1399"/>
                    <a:pt x="135" y="1401"/>
                    <a:pt x="133" y="1401"/>
                  </a:cubicBezTo>
                  <a:cubicBezTo>
                    <a:pt x="132" y="1402"/>
                    <a:pt x="130" y="1401"/>
                    <a:pt x="129" y="1399"/>
                  </a:cubicBezTo>
                  <a:lnTo>
                    <a:pt x="129" y="1399"/>
                  </a:lnTo>
                  <a:cubicBezTo>
                    <a:pt x="128" y="1398"/>
                    <a:pt x="129" y="1396"/>
                    <a:pt x="131" y="1395"/>
                  </a:cubicBezTo>
                  <a:cubicBezTo>
                    <a:pt x="132" y="1395"/>
                    <a:pt x="134" y="1395"/>
                    <a:pt x="135" y="1397"/>
                  </a:cubicBezTo>
                  <a:close/>
                  <a:moveTo>
                    <a:pt x="141" y="1408"/>
                  </a:moveTo>
                  <a:lnTo>
                    <a:pt x="141" y="1408"/>
                  </a:lnTo>
                  <a:cubicBezTo>
                    <a:pt x="142" y="1410"/>
                    <a:pt x="141" y="1411"/>
                    <a:pt x="139" y="1412"/>
                  </a:cubicBezTo>
                  <a:cubicBezTo>
                    <a:pt x="138" y="1413"/>
                    <a:pt x="136" y="1412"/>
                    <a:pt x="135" y="1410"/>
                  </a:cubicBezTo>
                  <a:lnTo>
                    <a:pt x="135" y="1410"/>
                  </a:lnTo>
                  <a:cubicBezTo>
                    <a:pt x="135" y="1409"/>
                    <a:pt x="135" y="1407"/>
                    <a:pt x="137" y="1406"/>
                  </a:cubicBezTo>
                  <a:cubicBezTo>
                    <a:pt x="139" y="1406"/>
                    <a:pt x="140" y="1406"/>
                    <a:pt x="141" y="1408"/>
                  </a:cubicBezTo>
                  <a:close/>
                  <a:moveTo>
                    <a:pt x="147" y="1419"/>
                  </a:moveTo>
                  <a:lnTo>
                    <a:pt x="147" y="1419"/>
                  </a:lnTo>
                  <a:cubicBezTo>
                    <a:pt x="148" y="1420"/>
                    <a:pt x="147" y="1422"/>
                    <a:pt x="146" y="1423"/>
                  </a:cubicBezTo>
                  <a:cubicBezTo>
                    <a:pt x="144" y="1424"/>
                    <a:pt x="142" y="1423"/>
                    <a:pt x="142" y="1421"/>
                  </a:cubicBezTo>
                  <a:lnTo>
                    <a:pt x="142" y="1421"/>
                  </a:lnTo>
                  <a:cubicBezTo>
                    <a:pt x="141" y="1420"/>
                    <a:pt x="142" y="1418"/>
                    <a:pt x="143" y="1417"/>
                  </a:cubicBezTo>
                  <a:cubicBezTo>
                    <a:pt x="145" y="1416"/>
                    <a:pt x="147" y="1417"/>
                    <a:pt x="147" y="1419"/>
                  </a:cubicBezTo>
                  <a:close/>
                  <a:moveTo>
                    <a:pt x="154" y="1429"/>
                  </a:moveTo>
                  <a:lnTo>
                    <a:pt x="154" y="1429"/>
                  </a:lnTo>
                  <a:cubicBezTo>
                    <a:pt x="154" y="1431"/>
                    <a:pt x="154" y="1433"/>
                    <a:pt x="152" y="1433"/>
                  </a:cubicBezTo>
                  <a:cubicBezTo>
                    <a:pt x="151" y="1434"/>
                    <a:pt x="149" y="1434"/>
                    <a:pt x="148" y="1432"/>
                  </a:cubicBezTo>
                  <a:lnTo>
                    <a:pt x="148" y="1432"/>
                  </a:lnTo>
                  <a:cubicBezTo>
                    <a:pt x="147" y="1431"/>
                    <a:pt x="148" y="1429"/>
                    <a:pt x="150" y="1428"/>
                  </a:cubicBezTo>
                  <a:cubicBezTo>
                    <a:pt x="151" y="1427"/>
                    <a:pt x="153" y="1428"/>
                    <a:pt x="154" y="1429"/>
                  </a:cubicBezTo>
                  <a:close/>
                  <a:moveTo>
                    <a:pt x="160" y="1440"/>
                  </a:moveTo>
                  <a:lnTo>
                    <a:pt x="160" y="1440"/>
                  </a:lnTo>
                  <a:cubicBezTo>
                    <a:pt x="161" y="1441"/>
                    <a:pt x="161" y="1443"/>
                    <a:pt x="159" y="1444"/>
                  </a:cubicBezTo>
                  <a:cubicBezTo>
                    <a:pt x="158" y="1445"/>
                    <a:pt x="156" y="1444"/>
                    <a:pt x="155" y="1443"/>
                  </a:cubicBezTo>
                  <a:lnTo>
                    <a:pt x="155" y="1443"/>
                  </a:lnTo>
                  <a:cubicBezTo>
                    <a:pt x="154" y="1441"/>
                    <a:pt x="155" y="1439"/>
                    <a:pt x="156" y="1438"/>
                  </a:cubicBezTo>
                  <a:cubicBezTo>
                    <a:pt x="158" y="1438"/>
                    <a:pt x="160" y="1438"/>
                    <a:pt x="160" y="1440"/>
                  </a:cubicBezTo>
                  <a:close/>
                  <a:moveTo>
                    <a:pt x="167" y="1450"/>
                  </a:moveTo>
                  <a:lnTo>
                    <a:pt x="167" y="1450"/>
                  </a:lnTo>
                  <a:cubicBezTo>
                    <a:pt x="168" y="1452"/>
                    <a:pt x="167" y="1454"/>
                    <a:pt x="166" y="1454"/>
                  </a:cubicBezTo>
                  <a:cubicBezTo>
                    <a:pt x="164" y="1455"/>
                    <a:pt x="163" y="1455"/>
                    <a:pt x="162" y="1453"/>
                  </a:cubicBezTo>
                  <a:lnTo>
                    <a:pt x="162" y="1453"/>
                  </a:lnTo>
                  <a:cubicBezTo>
                    <a:pt x="161" y="1451"/>
                    <a:pt x="162" y="1450"/>
                    <a:pt x="163" y="1449"/>
                  </a:cubicBezTo>
                  <a:cubicBezTo>
                    <a:pt x="165" y="1448"/>
                    <a:pt x="167" y="1449"/>
                    <a:pt x="167" y="1450"/>
                  </a:cubicBezTo>
                  <a:close/>
                  <a:moveTo>
                    <a:pt x="175" y="1460"/>
                  </a:moveTo>
                  <a:lnTo>
                    <a:pt x="175" y="1460"/>
                  </a:lnTo>
                  <a:cubicBezTo>
                    <a:pt x="175" y="1462"/>
                    <a:pt x="175" y="1464"/>
                    <a:pt x="173" y="1465"/>
                  </a:cubicBezTo>
                  <a:cubicBezTo>
                    <a:pt x="172" y="1465"/>
                    <a:pt x="170" y="1465"/>
                    <a:pt x="169" y="1463"/>
                  </a:cubicBezTo>
                  <a:lnTo>
                    <a:pt x="169" y="1463"/>
                  </a:lnTo>
                  <a:cubicBezTo>
                    <a:pt x="168" y="1462"/>
                    <a:pt x="169" y="1460"/>
                    <a:pt x="170" y="1459"/>
                  </a:cubicBezTo>
                  <a:cubicBezTo>
                    <a:pt x="172" y="1458"/>
                    <a:pt x="174" y="1459"/>
                    <a:pt x="175" y="1460"/>
                  </a:cubicBezTo>
                  <a:close/>
                  <a:moveTo>
                    <a:pt x="182" y="1471"/>
                  </a:moveTo>
                  <a:lnTo>
                    <a:pt x="182" y="1471"/>
                  </a:lnTo>
                  <a:cubicBezTo>
                    <a:pt x="183" y="1472"/>
                    <a:pt x="182" y="1474"/>
                    <a:pt x="181" y="1475"/>
                  </a:cubicBezTo>
                  <a:cubicBezTo>
                    <a:pt x="179" y="1475"/>
                    <a:pt x="177" y="1475"/>
                    <a:pt x="176" y="1473"/>
                  </a:cubicBezTo>
                  <a:lnTo>
                    <a:pt x="176" y="1473"/>
                  </a:lnTo>
                  <a:cubicBezTo>
                    <a:pt x="176" y="1472"/>
                    <a:pt x="176" y="1470"/>
                    <a:pt x="178" y="1469"/>
                  </a:cubicBezTo>
                  <a:cubicBezTo>
                    <a:pt x="179" y="1468"/>
                    <a:pt x="181" y="1469"/>
                    <a:pt x="182" y="1471"/>
                  </a:cubicBezTo>
                  <a:close/>
                  <a:moveTo>
                    <a:pt x="189" y="1480"/>
                  </a:moveTo>
                  <a:lnTo>
                    <a:pt x="189" y="1480"/>
                  </a:lnTo>
                  <a:cubicBezTo>
                    <a:pt x="190" y="1481"/>
                    <a:pt x="190" y="1483"/>
                    <a:pt x="189" y="1484"/>
                  </a:cubicBezTo>
                  <a:cubicBezTo>
                    <a:pt x="188" y="1485"/>
                    <a:pt x="186" y="1485"/>
                    <a:pt x="185" y="1484"/>
                  </a:cubicBezTo>
                  <a:lnTo>
                    <a:pt x="185" y="1484"/>
                  </a:lnTo>
                  <a:cubicBezTo>
                    <a:pt x="183" y="1483"/>
                    <a:pt x="183" y="1481"/>
                    <a:pt x="185" y="1480"/>
                  </a:cubicBezTo>
                  <a:cubicBezTo>
                    <a:pt x="186" y="1478"/>
                    <a:pt x="188" y="1478"/>
                    <a:pt x="189" y="1480"/>
                  </a:cubicBezTo>
                  <a:close/>
                  <a:moveTo>
                    <a:pt x="197" y="1489"/>
                  </a:moveTo>
                  <a:lnTo>
                    <a:pt x="197" y="1489"/>
                  </a:lnTo>
                  <a:cubicBezTo>
                    <a:pt x="198" y="1490"/>
                    <a:pt x="198" y="1492"/>
                    <a:pt x="197" y="1494"/>
                  </a:cubicBezTo>
                  <a:cubicBezTo>
                    <a:pt x="196" y="1495"/>
                    <a:pt x="194" y="1495"/>
                    <a:pt x="193" y="1494"/>
                  </a:cubicBezTo>
                  <a:lnTo>
                    <a:pt x="193" y="1494"/>
                  </a:lnTo>
                  <a:cubicBezTo>
                    <a:pt x="192" y="1492"/>
                    <a:pt x="192" y="1490"/>
                    <a:pt x="193" y="1489"/>
                  </a:cubicBezTo>
                  <a:cubicBezTo>
                    <a:pt x="194" y="1488"/>
                    <a:pt x="196" y="1488"/>
                    <a:pt x="197" y="1489"/>
                  </a:cubicBezTo>
                  <a:close/>
                  <a:moveTo>
                    <a:pt x="205" y="1498"/>
                  </a:moveTo>
                  <a:lnTo>
                    <a:pt x="205" y="1498"/>
                  </a:lnTo>
                  <a:cubicBezTo>
                    <a:pt x="207" y="1500"/>
                    <a:pt x="207" y="1502"/>
                    <a:pt x="205" y="1503"/>
                  </a:cubicBezTo>
                  <a:cubicBezTo>
                    <a:pt x="204" y="1504"/>
                    <a:pt x="202" y="1504"/>
                    <a:pt x="201" y="1503"/>
                  </a:cubicBezTo>
                  <a:lnTo>
                    <a:pt x="201" y="1503"/>
                  </a:lnTo>
                  <a:cubicBezTo>
                    <a:pt x="200" y="1502"/>
                    <a:pt x="200" y="1500"/>
                    <a:pt x="201" y="1498"/>
                  </a:cubicBezTo>
                  <a:cubicBezTo>
                    <a:pt x="202" y="1497"/>
                    <a:pt x="204" y="1497"/>
                    <a:pt x="205" y="1498"/>
                  </a:cubicBezTo>
                  <a:close/>
                  <a:moveTo>
                    <a:pt x="214" y="1508"/>
                  </a:moveTo>
                  <a:lnTo>
                    <a:pt x="214" y="1508"/>
                  </a:lnTo>
                  <a:cubicBezTo>
                    <a:pt x="215" y="1509"/>
                    <a:pt x="215" y="1511"/>
                    <a:pt x="214" y="1512"/>
                  </a:cubicBezTo>
                  <a:cubicBezTo>
                    <a:pt x="213" y="1513"/>
                    <a:pt x="211" y="1513"/>
                    <a:pt x="210" y="1512"/>
                  </a:cubicBezTo>
                  <a:lnTo>
                    <a:pt x="210" y="1512"/>
                  </a:lnTo>
                  <a:cubicBezTo>
                    <a:pt x="208" y="1511"/>
                    <a:pt x="208" y="1509"/>
                    <a:pt x="210" y="1508"/>
                  </a:cubicBezTo>
                  <a:cubicBezTo>
                    <a:pt x="211" y="1506"/>
                    <a:pt x="213" y="1506"/>
                    <a:pt x="214" y="1508"/>
                  </a:cubicBezTo>
                  <a:close/>
                  <a:moveTo>
                    <a:pt x="223" y="1516"/>
                  </a:moveTo>
                  <a:lnTo>
                    <a:pt x="223" y="1516"/>
                  </a:lnTo>
                  <a:cubicBezTo>
                    <a:pt x="224" y="1518"/>
                    <a:pt x="224" y="1520"/>
                    <a:pt x="223" y="1521"/>
                  </a:cubicBezTo>
                  <a:cubicBezTo>
                    <a:pt x="222" y="1522"/>
                    <a:pt x="220" y="1522"/>
                    <a:pt x="219" y="1521"/>
                  </a:cubicBezTo>
                  <a:lnTo>
                    <a:pt x="219" y="1521"/>
                  </a:lnTo>
                  <a:cubicBezTo>
                    <a:pt x="217" y="1520"/>
                    <a:pt x="217" y="1518"/>
                    <a:pt x="219" y="1516"/>
                  </a:cubicBezTo>
                  <a:cubicBezTo>
                    <a:pt x="220" y="1515"/>
                    <a:pt x="222" y="1515"/>
                    <a:pt x="223" y="1516"/>
                  </a:cubicBezTo>
                  <a:close/>
                  <a:moveTo>
                    <a:pt x="232" y="1525"/>
                  </a:moveTo>
                  <a:lnTo>
                    <a:pt x="232" y="1525"/>
                  </a:lnTo>
                  <a:cubicBezTo>
                    <a:pt x="233" y="1526"/>
                    <a:pt x="233" y="1528"/>
                    <a:pt x="232" y="1529"/>
                  </a:cubicBezTo>
                  <a:cubicBezTo>
                    <a:pt x="231" y="1530"/>
                    <a:pt x="229" y="1530"/>
                    <a:pt x="228" y="1529"/>
                  </a:cubicBezTo>
                  <a:lnTo>
                    <a:pt x="228" y="1529"/>
                  </a:lnTo>
                  <a:cubicBezTo>
                    <a:pt x="227" y="1528"/>
                    <a:pt x="227" y="1526"/>
                    <a:pt x="228" y="1525"/>
                  </a:cubicBezTo>
                  <a:cubicBezTo>
                    <a:pt x="229" y="1524"/>
                    <a:pt x="231" y="1524"/>
                    <a:pt x="232" y="1525"/>
                  </a:cubicBezTo>
                  <a:close/>
                  <a:moveTo>
                    <a:pt x="242" y="1533"/>
                  </a:moveTo>
                  <a:lnTo>
                    <a:pt x="242" y="1533"/>
                  </a:lnTo>
                  <a:cubicBezTo>
                    <a:pt x="243" y="1534"/>
                    <a:pt x="243" y="1536"/>
                    <a:pt x="242" y="1537"/>
                  </a:cubicBezTo>
                  <a:cubicBezTo>
                    <a:pt x="241" y="1538"/>
                    <a:pt x="239" y="1538"/>
                    <a:pt x="237" y="1537"/>
                  </a:cubicBezTo>
                  <a:lnTo>
                    <a:pt x="237" y="1537"/>
                  </a:lnTo>
                  <a:cubicBezTo>
                    <a:pt x="236" y="1536"/>
                    <a:pt x="236" y="1534"/>
                    <a:pt x="237" y="1533"/>
                  </a:cubicBezTo>
                  <a:cubicBezTo>
                    <a:pt x="239" y="1532"/>
                    <a:pt x="241" y="1532"/>
                    <a:pt x="242" y="1533"/>
                  </a:cubicBezTo>
                  <a:close/>
                  <a:moveTo>
                    <a:pt x="251" y="1540"/>
                  </a:moveTo>
                  <a:lnTo>
                    <a:pt x="251" y="1540"/>
                  </a:lnTo>
                  <a:cubicBezTo>
                    <a:pt x="252" y="1541"/>
                    <a:pt x="253" y="1543"/>
                    <a:pt x="252" y="1544"/>
                  </a:cubicBezTo>
                  <a:cubicBezTo>
                    <a:pt x="251" y="1546"/>
                    <a:pt x="250" y="1546"/>
                    <a:pt x="248" y="1546"/>
                  </a:cubicBezTo>
                  <a:lnTo>
                    <a:pt x="248" y="1546"/>
                  </a:lnTo>
                  <a:cubicBezTo>
                    <a:pt x="246" y="1545"/>
                    <a:pt x="246" y="1543"/>
                    <a:pt x="247" y="1541"/>
                  </a:cubicBezTo>
                  <a:cubicBezTo>
                    <a:pt x="247" y="1540"/>
                    <a:pt x="249" y="1539"/>
                    <a:pt x="251" y="1540"/>
                  </a:cubicBezTo>
                  <a:close/>
                  <a:moveTo>
                    <a:pt x="261" y="1547"/>
                  </a:moveTo>
                  <a:lnTo>
                    <a:pt x="261" y="1547"/>
                  </a:lnTo>
                  <a:cubicBezTo>
                    <a:pt x="263" y="1548"/>
                    <a:pt x="263" y="1550"/>
                    <a:pt x="262" y="1551"/>
                  </a:cubicBezTo>
                  <a:cubicBezTo>
                    <a:pt x="262" y="1553"/>
                    <a:pt x="260" y="1553"/>
                    <a:pt x="258" y="1553"/>
                  </a:cubicBezTo>
                  <a:lnTo>
                    <a:pt x="258" y="1553"/>
                  </a:lnTo>
                  <a:cubicBezTo>
                    <a:pt x="257" y="1552"/>
                    <a:pt x="256" y="1550"/>
                    <a:pt x="257" y="1548"/>
                  </a:cubicBezTo>
                  <a:cubicBezTo>
                    <a:pt x="258" y="1547"/>
                    <a:pt x="260" y="1546"/>
                    <a:pt x="261" y="1547"/>
                  </a:cubicBezTo>
                  <a:close/>
                  <a:moveTo>
                    <a:pt x="272" y="1554"/>
                  </a:moveTo>
                  <a:lnTo>
                    <a:pt x="272" y="1554"/>
                  </a:lnTo>
                  <a:cubicBezTo>
                    <a:pt x="273" y="1554"/>
                    <a:pt x="274" y="1556"/>
                    <a:pt x="273" y="1558"/>
                  </a:cubicBezTo>
                  <a:cubicBezTo>
                    <a:pt x="272" y="1559"/>
                    <a:pt x="270" y="1560"/>
                    <a:pt x="269" y="1559"/>
                  </a:cubicBezTo>
                  <a:lnTo>
                    <a:pt x="269" y="1559"/>
                  </a:lnTo>
                  <a:cubicBezTo>
                    <a:pt x="267" y="1558"/>
                    <a:pt x="267" y="1557"/>
                    <a:pt x="268" y="1555"/>
                  </a:cubicBezTo>
                  <a:cubicBezTo>
                    <a:pt x="268" y="1553"/>
                    <a:pt x="270" y="1553"/>
                    <a:pt x="272" y="1554"/>
                  </a:cubicBezTo>
                  <a:close/>
                  <a:moveTo>
                    <a:pt x="283" y="1560"/>
                  </a:moveTo>
                  <a:lnTo>
                    <a:pt x="283" y="1560"/>
                  </a:lnTo>
                  <a:cubicBezTo>
                    <a:pt x="284" y="1560"/>
                    <a:pt x="285" y="1562"/>
                    <a:pt x="284" y="1564"/>
                  </a:cubicBezTo>
                  <a:cubicBezTo>
                    <a:pt x="283" y="1565"/>
                    <a:pt x="281" y="1566"/>
                    <a:pt x="280" y="1565"/>
                  </a:cubicBezTo>
                  <a:lnTo>
                    <a:pt x="280" y="1565"/>
                  </a:lnTo>
                  <a:cubicBezTo>
                    <a:pt x="278" y="1565"/>
                    <a:pt x="278" y="1563"/>
                    <a:pt x="278" y="1561"/>
                  </a:cubicBezTo>
                  <a:cubicBezTo>
                    <a:pt x="279" y="1560"/>
                    <a:pt x="281" y="1559"/>
                    <a:pt x="283" y="1560"/>
                  </a:cubicBezTo>
                  <a:close/>
                  <a:moveTo>
                    <a:pt x="294" y="1565"/>
                  </a:moveTo>
                  <a:lnTo>
                    <a:pt x="294" y="1565"/>
                  </a:lnTo>
                  <a:cubicBezTo>
                    <a:pt x="295" y="1566"/>
                    <a:pt x="296" y="1568"/>
                    <a:pt x="295" y="1569"/>
                  </a:cubicBezTo>
                  <a:cubicBezTo>
                    <a:pt x="295" y="1571"/>
                    <a:pt x="293" y="1572"/>
                    <a:pt x="291" y="1571"/>
                  </a:cubicBezTo>
                  <a:lnTo>
                    <a:pt x="291" y="1571"/>
                  </a:lnTo>
                  <a:cubicBezTo>
                    <a:pt x="290" y="1570"/>
                    <a:pt x="289" y="1568"/>
                    <a:pt x="290" y="1567"/>
                  </a:cubicBezTo>
                  <a:cubicBezTo>
                    <a:pt x="290" y="1565"/>
                    <a:pt x="292" y="1564"/>
                    <a:pt x="294" y="1565"/>
                  </a:cubicBezTo>
                  <a:close/>
                  <a:moveTo>
                    <a:pt x="305" y="1570"/>
                  </a:moveTo>
                  <a:lnTo>
                    <a:pt x="305" y="1570"/>
                  </a:lnTo>
                  <a:cubicBezTo>
                    <a:pt x="307" y="1570"/>
                    <a:pt x="308" y="1572"/>
                    <a:pt x="307" y="1574"/>
                  </a:cubicBezTo>
                  <a:cubicBezTo>
                    <a:pt x="307" y="1575"/>
                    <a:pt x="305" y="1576"/>
                    <a:pt x="303" y="1576"/>
                  </a:cubicBezTo>
                  <a:lnTo>
                    <a:pt x="303" y="1576"/>
                  </a:lnTo>
                  <a:cubicBezTo>
                    <a:pt x="301" y="1575"/>
                    <a:pt x="301" y="1573"/>
                    <a:pt x="301" y="1572"/>
                  </a:cubicBezTo>
                  <a:cubicBezTo>
                    <a:pt x="302" y="1570"/>
                    <a:pt x="303" y="1569"/>
                    <a:pt x="305" y="1570"/>
                  </a:cubicBezTo>
                  <a:close/>
                  <a:moveTo>
                    <a:pt x="316" y="1573"/>
                  </a:moveTo>
                  <a:lnTo>
                    <a:pt x="316" y="1573"/>
                  </a:lnTo>
                  <a:cubicBezTo>
                    <a:pt x="318" y="1573"/>
                    <a:pt x="319" y="1575"/>
                    <a:pt x="319" y="1577"/>
                  </a:cubicBezTo>
                  <a:cubicBezTo>
                    <a:pt x="319" y="1578"/>
                    <a:pt x="318" y="1580"/>
                    <a:pt x="316" y="1580"/>
                  </a:cubicBezTo>
                  <a:lnTo>
                    <a:pt x="316" y="1580"/>
                  </a:lnTo>
                  <a:cubicBezTo>
                    <a:pt x="314" y="1580"/>
                    <a:pt x="313" y="1578"/>
                    <a:pt x="313" y="1577"/>
                  </a:cubicBezTo>
                  <a:cubicBezTo>
                    <a:pt x="313" y="1575"/>
                    <a:pt x="314" y="1573"/>
                    <a:pt x="316" y="1573"/>
                  </a:cubicBezTo>
                  <a:close/>
                  <a:moveTo>
                    <a:pt x="328" y="1577"/>
                  </a:moveTo>
                  <a:lnTo>
                    <a:pt x="328" y="1577"/>
                  </a:lnTo>
                  <a:cubicBezTo>
                    <a:pt x="330" y="1577"/>
                    <a:pt x="331" y="1578"/>
                    <a:pt x="331" y="1580"/>
                  </a:cubicBezTo>
                  <a:cubicBezTo>
                    <a:pt x="331" y="1581"/>
                    <a:pt x="330" y="1583"/>
                    <a:pt x="328" y="1583"/>
                  </a:cubicBezTo>
                  <a:lnTo>
                    <a:pt x="328" y="1583"/>
                  </a:lnTo>
                  <a:cubicBezTo>
                    <a:pt x="326" y="1583"/>
                    <a:pt x="325" y="1581"/>
                    <a:pt x="325" y="1580"/>
                  </a:cubicBezTo>
                  <a:cubicBezTo>
                    <a:pt x="325" y="1578"/>
                    <a:pt x="326" y="1577"/>
                    <a:pt x="328" y="1577"/>
                  </a:cubicBezTo>
                  <a:close/>
                  <a:moveTo>
                    <a:pt x="340" y="1579"/>
                  </a:moveTo>
                  <a:lnTo>
                    <a:pt x="340" y="1579"/>
                  </a:lnTo>
                  <a:cubicBezTo>
                    <a:pt x="342" y="1579"/>
                    <a:pt x="343" y="1580"/>
                    <a:pt x="343" y="1582"/>
                  </a:cubicBezTo>
                  <a:cubicBezTo>
                    <a:pt x="343" y="1584"/>
                    <a:pt x="342" y="1585"/>
                    <a:pt x="340" y="1585"/>
                  </a:cubicBezTo>
                  <a:lnTo>
                    <a:pt x="340" y="1585"/>
                  </a:lnTo>
                  <a:cubicBezTo>
                    <a:pt x="339" y="1585"/>
                    <a:pt x="337" y="1584"/>
                    <a:pt x="337" y="1582"/>
                  </a:cubicBezTo>
                  <a:cubicBezTo>
                    <a:pt x="337" y="1580"/>
                    <a:pt x="339" y="1579"/>
                    <a:pt x="340" y="1579"/>
                  </a:cubicBezTo>
                  <a:close/>
                  <a:moveTo>
                    <a:pt x="353" y="1580"/>
                  </a:moveTo>
                  <a:lnTo>
                    <a:pt x="353" y="1580"/>
                  </a:lnTo>
                  <a:cubicBezTo>
                    <a:pt x="355" y="1580"/>
                    <a:pt x="356" y="1582"/>
                    <a:pt x="356" y="1583"/>
                  </a:cubicBezTo>
                  <a:cubicBezTo>
                    <a:pt x="356" y="1585"/>
                    <a:pt x="355" y="1586"/>
                    <a:pt x="353" y="1586"/>
                  </a:cubicBezTo>
                  <a:lnTo>
                    <a:pt x="353" y="1586"/>
                  </a:lnTo>
                  <a:cubicBezTo>
                    <a:pt x="351" y="1586"/>
                    <a:pt x="350" y="1585"/>
                    <a:pt x="350" y="1583"/>
                  </a:cubicBezTo>
                  <a:cubicBezTo>
                    <a:pt x="350" y="1582"/>
                    <a:pt x="351" y="1580"/>
                    <a:pt x="353" y="1580"/>
                  </a:cubicBezTo>
                  <a:close/>
                  <a:moveTo>
                    <a:pt x="364" y="1581"/>
                  </a:moveTo>
                  <a:lnTo>
                    <a:pt x="364" y="1581"/>
                  </a:lnTo>
                  <a:cubicBezTo>
                    <a:pt x="366" y="1580"/>
                    <a:pt x="368" y="1581"/>
                    <a:pt x="368" y="1583"/>
                  </a:cubicBezTo>
                  <a:cubicBezTo>
                    <a:pt x="369" y="1584"/>
                    <a:pt x="368" y="1586"/>
                    <a:pt x="366" y="1587"/>
                  </a:cubicBezTo>
                  <a:lnTo>
                    <a:pt x="366" y="1587"/>
                  </a:lnTo>
                  <a:cubicBezTo>
                    <a:pt x="365" y="1587"/>
                    <a:pt x="363" y="1586"/>
                    <a:pt x="362" y="1585"/>
                  </a:cubicBezTo>
                  <a:cubicBezTo>
                    <a:pt x="362" y="1583"/>
                    <a:pt x="363" y="1581"/>
                    <a:pt x="364" y="1581"/>
                  </a:cubicBezTo>
                  <a:close/>
                  <a:moveTo>
                    <a:pt x="377" y="1580"/>
                  </a:moveTo>
                  <a:lnTo>
                    <a:pt x="377" y="1580"/>
                  </a:lnTo>
                  <a:cubicBezTo>
                    <a:pt x="378" y="1580"/>
                    <a:pt x="380" y="1581"/>
                    <a:pt x="381" y="1582"/>
                  </a:cubicBezTo>
                  <a:cubicBezTo>
                    <a:pt x="381" y="1584"/>
                    <a:pt x="380" y="1586"/>
                    <a:pt x="379" y="1586"/>
                  </a:cubicBezTo>
                  <a:lnTo>
                    <a:pt x="379" y="1586"/>
                  </a:lnTo>
                  <a:cubicBezTo>
                    <a:pt x="377" y="1587"/>
                    <a:pt x="375" y="1586"/>
                    <a:pt x="375" y="1584"/>
                  </a:cubicBezTo>
                  <a:cubicBezTo>
                    <a:pt x="374" y="1583"/>
                    <a:pt x="375" y="1581"/>
                    <a:pt x="377" y="1580"/>
                  </a:cubicBezTo>
                  <a:close/>
                  <a:moveTo>
                    <a:pt x="389" y="1579"/>
                  </a:moveTo>
                  <a:lnTo>
                    <a:pt x="389" y="1579"/>
                  </a:lnTo>
                  <a:cubicBezTo>
                    <a:pt x="391" y="1578"/>
                    <a:pt x="393" y="1579"/>
                    <a:pt x="393" y="1581"/>
                  </a:cubicBezTo>
                  <a:cubicBezTo>
                    <a:pt x="394" y="1582"/>
                    <a:pt x="393" y="1584"/>
                    <a:pt x="391" y="1585"/>
                  </a:cubicBezTo>
                  <a:lnTo>
                    <a:pt x="391" y="1585"/>
                  </a:lnTo>
                  <a:cubicBezTo>
                    <a:pt x="390" y="1585"/>
                    <a:pt x="388" y="1584"/>
                    <a:pt x="387" y="1583"/>
                  </a:cubicBezTo>
                  <a:cubicBezTo>
                    <a:pt x="387" y="1581"/>
                    <a:pt x="388" y="1579"/>
                    <a:pt x="389" y="1579"/>
                  </a:cubicBezTo>
                  <a:close/>
                  <a:moveTo>
                    <a:pt x="401" y="1576"/>
                  </a:moveTo>
                  <a:lnTo>
                    <a:pt x="401" y="1576"/>
                  </a:lnTo>
                  <a:cubicBezTo>
                    <a:pt x="403" y="1576"/>
                    <a:pt x="405" y="1577"/>
                    <a:pt x="405" y="1578"/>
                  </a:cubicBezTo>
                  <a:cubicBezTo>
                    <a:pt x="406" y="1580"/>
                    <a:pt x="405" y="1582"/>
                    <a:pt x="403" y="1582"/>
                  </a:cubicBezTo>
                  <a:lnTo>
                    <a:pt x="403" y="1582"/>
                  </a:lnTo>
                  <a:cubicBezTo>
                    <a:pt x="402" y="1583"/>
                    <a:pt x="400" y="1582"/>
                    <a:pt x="400" y="1580"/>
                  </a:cubicBezTo>
                  <a:cubicBezTo>
                    <a:pt x="399" y="1579"/>
                    <a:pt x="400" y="1577"/>
                    <a:pt x="401" y="1576"/>
                  </a:cubicBezTo>
                  <a:close/>
                  <a:moveTo>
                    <a:pt x="414" y="1573"/>
                  </a:moveTo>
                  <a:lnTo>
                    <a:pt x="414" y="1573"/>
                  </a:lnTo>
                  <a:cubicBezTo>
                    <a:pt x="415" y="1573"/>
                    <a:pt x="417" y="1574"/>
                    <a:pt x="418" y="1575"/>
                  </a:cubicBezTo>
                  <a:cubicBezTo>
                    <a:pt x="418" y="1577"/>
                    <a:pt x="417" y="1579"/>
                    <a:pt x="416" y="1579"/>
                  </a:cubicBezTo>
                  <a:lnTo>
                    <a:pt x="416" y="1579"/>
                  </a:lnTo>
                  <a:cubicBezTo>
                    <a:pt x="414" y="1580"/>
                    <a:pt x="412" y="1579"/>
                    <a:pt x="412" y="1577"/>
                  </a:cubicBezTo>
                  <a:cubicBezTo>
                    <a:pt x="411" y="1576"/>
                    <a:pt x="412" y="1574"/>
                    <a:pt x="414" y="1573"/>
                  </a:cubicBezTo>
                  <a:close/>
                  <a:moveTo>
                    <a:pt x="425" y="1570"/>
                  </a:moveTo>
                  <a:lnTo>
                    <a:pt x="425" y="1570"/>
                  </a:lnTo>
                  <a:cubicBezTo>
                    <a:pt x="426" y="1569"/>
                    <a:pt x="428" y="1569"/>
                    <a:pt x="429" y="1570"/>
                  </a:cubicBezTo>
                  <a:cubicBezTo>
                    <a:pt x="430" y="1572"/>
                    <a:pt x="430" y="1574"/>
                    <a:pt x="428" y="1575"/>
                  </a:cubicBezTo>
                  <a:lnTo>
                    <a:pt x="428" y="1575"/>
                  </a:lnTo>
                  <a:cubicBezTo>
                    <a:pt x="427" y="1576"/>
                    <a:pt x="425" y="1575"/>
                    <a:pt x="424" y="1574"/>
                  </a:cubicBezTo>
                  <a:cubicBezTo>
                    <a:pt x="423" y="1573"/>
                    <a:pt x="423" y="1571"/>
                    <a:pt x="425" y="1570"/>
                  </a:cubicBezTo>
                  <a:close/>
                  <a:moveTo>
                    <a:pt x="436" y="1565"/>
                  </a:moveTo>
                  <a:lnTo>
                    <a:pt x="436" y="1565"/>
                  </a:lnTo>
                  <a:cubicBezTo>
                    <a:pt x="437" y="1564"/>
                    <a:pt x="439" y="1564"/>
                    <a:pt x="440" y="1565"/>
                  </a:cubicBezTo>
                  <a:cubicBezTo>
                    <a:pt x="441" y="1566"/>
                    <a:pt x="441" y="1568"/>
                    <a:pt x="440" y="1570"/>
                  </a:cubicBezTo>
                  <a:lnTo>
                    <a:pt x="440" y="1570"/>
                  </a:lnTo>
                  <a:cubicBezTo>
                    <a:pt x="439" y="1571"/>
                    <a:pt x="437" y="1571"/>
                    <a:pt x="436" y="1570"/>
                  </a:cubicBezTo>
                  <a:cubicBezTo>
                    <a:pt x="435" y="1568"/>
                    <a:pt x="435" y="1566"/>
                    <a:pt x="436" y="1565"/>
                  </a:cubicBezTo>
                  <a:close/>
                  <a:moveTo>
                    <a:pt x="447" y="1560"/>
                  </a:moveTo>
                  <a:lnTo>
                    <a:pt x="447" y="1560"/>
                  </a:lnTo>
                  <a:cubicBezTo>
                    <a:pt x="448" y="1558"/>
                    <a:pt x="450" y="1558"/>
                    <a:pt x="451" y="1560"/>
                  </a:cubicBezTo>
                  <a:cubicBezTo>
                    <a:pt x="453" y="1561"/>
                    <a:pt x="453" y="1563"/>
                    <a:pt x="451" y="1564"/>
                  </a:cubicBezTo>
                  <a:lnTo>
                    <a:pt x="451" y="1564"/>
                  </a:lnTo>
                  <a:cubicBezTo>
                    <a:pt x="450" y="1565"/>
                    <a:pt x="448" y="1565"/>
                    <a:pt x="447" y="1564"/>
                  </a:cubicBezTo>
                  <a:cubicBezTo>
                    <a:pt x="446" y="1563"/>
                    <a:pt x="446" y="1561"/>
                    <a:pt x="447" y="1560"/>
                  </a:cubicBezTo>
                  <a:close/>
                  <a:moveTo>
                    <a:pt x="458" y="1554"/>
                  </a:moveTo>
                  <a:lnTo>
                    <a:pt x="458" y="1554"/>
                  </a:lnTo>
                  <a:cubicBezTo>
                    <a:pt x="459" y="1552"/>
                    <a:pt x="461" y="1552"/>
                    <a:pt x="462" y="1554"/>
                  </a:cubicBezTo>
                  <a:cubicBezTo>
                    <a:pt x="464" y="1555"/>
                    <a:pt x="464" y="1557"/>
                    <a:pt x="462" y="1558"/>
                  </a:cubicBezTo>
                  <a:lnTo>
                    <a:pt x="462" y="1558"/>
                  </a:lnTo>
                  <a:cubicBezTo>
                    <a:pt x="461" y="1559"/>
                    <a:pt x="459" y="1559"/>
                    <a:pt x="458" y="1558"/>
                  </a:cubicBezTo>
                  <a:cubicBezTo>
                    <a:pt x="457" y="1557"/>
                    <a:pt x="457" y="1555"/>
                    <a:pt x="458" y="1554"/>
                  </a:cubicBezTo>
                  <a:close/>
                  <a:moveTo>
                    <a:pt x="468" y="1547"/>
                  </a:moveTo>
                  <a:lnTo>
                    <a:pt x="468" y="1547"/>
                  </a:lnTo>
                  <a:cubicBezTo>
                    <a:pt x="470" y="1546"/>
                    <a:pt x="472" y="1546"/>
                    <a:pt x="473" y="1547"/>
                  </a:cubicBezTo>
                  <a:cubicBezTo>
                    <a:pt x="474" y="1548"/>
                    <a:pt x="474" y="1550"/>
                    <a:pt x="473" y="1551"/>
                  </a:cubicBezTo>
                  <a:lnTo>
                    <a:pt x="473" y="1551"/>
                  </a:lnTo>
                  <a:cubicBezTo>
                    <a:pt x="472" y="1553"/>
                    <a:pt x="470" y="1553"/>
                    <a:pt x="468" y="1551"/>
                  </a:cubicBezTo>
                  <a:cubicBezTo>
                    <a:pt x="467" y="1550"/>
                    <a:pt x="467" y="1548"/>
                    <a:pt x="468" y="1547"/>
                  </a:cubicBezTo>
                  <a:close/>
                  <a:moveTo>
                    <a:pt x="479" y="1540"/>
                  </a:moveTo>
                  <a:lnTo>
                    <a:pt x="479" y="1540"/>
                  </a:lnTo>
                  <a:cubicBezTo>
                    <a:pt x="480" y="1539"/>
                    <a:pt x="482" y="1539"/>
                    <a:pt x="483" y="1540"/>
                  </a:cubicBezTo>
                  <a:cubicBezTo>
                    <a:pt x="484" y="1541"/>
                    <a:pt x="484" y="1543"/>
                    <a:pt x="483" y="1544"/>
                  </a:cubicBezTo>
                  <a:lnTo>
                    <a:pt x="483" y="1544"/>
                  </a:lnTo>
                  <a:cubicBezTo>
                    <a:pt x="482" y="1545"/>
                    <a:pt x="480" y="1545"/>
                    <a:pt x="479" y="1544"/>
                  </a:cubicBezTo>
                  <a:cubicBezTo>
                    <a:pt x="477" y="1543"/>
                    <a:pt x="477" y="1541"/>
                    <a:pt x="479" y="1540"/>
                  </a:cubicBezTo>
                  <a:close/>
                  <a:moveTo>
                    <a:pt x="488" y="1533"/>
                  </a:moveTo>
                  <a:lnTo>
                    <a:pt x="488" y="1533"/>
                  </a:lnTo>
                  <a:cubicBezTo>
                    <a:pt x="489" y="1531"/>
                    <a:pt x="491" y="1531"/>
                    <a:pt x="492" y="1532"/>
                  </a:cubicBezTo>
                  <a:cubicBezTo>
                    <a:pt x="494" y="1533"/>
                    <a:pt x="494" y="1535"/>
                    <a:pt x="493" y="1536"/>
                  </a:cubicBezTo>
                  <a:lnTo>
                    <a:pt x="493" y="1536"/>
                  </a:lnTo>
                  <a:cubicBezTo>
                    <a:pt x="492" y="1537"/>
                    <a:pt x="490" y="1538"/>
                    <a:pt x="489" y="1537"/>
                  </a:cubicBezTo>
                  <a:cubicBezTo>
                    <a:pt x="488" y="1536"/>
                    <a:pt x="487" y="1534"/>
                    <a:pt x="488" y="1533"/>
                  </a:cubicBezTo>
                  <a:close/>
                  <a:moveTo>
                    <a:pt x="498" y="1524"/>
                  </a:moveTo>
                  <a:lnTo>
                    <a:pt x="498" y="1524"/>
                  </a:lnTo>
                  <a:cubicBezTo>
                    <a:pt x="499" y="1523"/>
                    <a:pt x="501" y="1523"/>
                    <a:pt x="502" y="1524"/>
                  </a:cubicBezTo>
                  <a:cubicBezTo>
                    <a:pt x="503" y="1525"/>
                    <a:pt x="504" y="1526"/>
                    <a:pt x="503" y="1528"/>
                  </a:cubicBezTo>
                  <a:lnTo>
                    <a:pt x="503" y="1528"/>
                  </a:lnTo>
                  <a:cubicBezTo>
                    <a:pt x="502" y="1529"/>
                    <a:pt x="500" y="1530"/>
                    <a:pt x="499" y="1529"/>
                  </a:cubicBezTo>
                  <a:cubicBezTo>
                    <a:pt x="497" y="1528"/>
                    <a:pt x="497" y="1526"/>
                    <a:pt x="498" y="1524"/>
                  </a:cubicBezTo>
                  <a:close/>
                  <a:moveTo>
                    <a:pt x="507" y="1516"/>
                  </a:moveTo>
                  <a:lnTo>
                    <a:pt x="507" y="1516"/>
                  </a:lnTo>
                  <a:cubicBezTo>
                    <a:pt x="508" y="1515"/>
                    <a:pt x="510" y="1514"/>
                    <a:pt x="511" y="1515"/>
                  </a:cubicBezTo>
                  <a:cubicBezTo>
                    <a:pt x="513" y="1516"/>
                    <a:pt x="513" y="1518"/>
                    <a:pt x="512" y="1519"/>
                  </a:cubicBezTo>
                  <a:lnTo>
                    <a:pt x="512" y="1519"/>
                  </a:lnTo>
                  <a:cubicBezTo>
                    <a:pt x="511" y="1521"/>
                    <a:pt x="509" y="1521"/>
                    <a:pt x="508" y="1520"/>
                  </a:cubicBezTo>
                  <a:cubicBezTo>
                    <a:pt x="506" y="1519"/>
                    <a:pt x="506" y="1517"/>
                    <a:pt x="507" y="1516"/>
                  </a:cubicBezTo>
                  <a:close/>
                  <a:moveTo>
                    <a:pt x="516" y="1507"/>
                  </a:moveTo>
                  <a:lnTo>
                    <a:pt x="516" y="1507"/>
                  </a:lnTo>
                  <a:cubicBezTo>
                    <a:pt x="517" y="1506"/>
                    <a:pt x="519" y="1505"/>
                    <a:pt x="520" y="1506"/>
                  </a:cubicBezTo>
                  <a:cubicBezTo>
                    <a:pt x="522" y="1507"/>
                    <a:pt x="522" y="1509"/>
                    <a:pt x="521" y="1511"/>
                  </a:cubicBezTo>
                  <a:lnTo>
                    <a:pt x="521" y="1511"/>
                  </a:lnTo>
                  <a:cubicBezTo>
                    <a:pt x="520" y="1512"/>
                    <a:pt x="518" y="1512"/>
                    <a:pt x="517" y="1511"/>
                  </a:cubicBezTo>
                  <a:cubicBezTo>
                    <a:pt x="515" y="1511"/>
                    <a:pt x="515" y="1509"/>
                    <a:pt x="516" y="1507"/>
                  </a:cubicBezTo>
                  <a:close/>
                  <a:moveTo>
                    <a:pt x="524" y="1498"/>
                  </a:moveTo>
                  <a:lnTo>
                    <a:pt x="524" y="1498"/>
                  </a:lnTo>
                  <a:cubicBezTo>
                    <a:pt x="525" y="1497"/>
                    <a:pt x="527" y="1496"/>
                    <a:pt x="529" y="1497"/>
                  </a:cubicBezTo>
                  <a:cubicBezTo>
                    <a:pt x="530" y="1498"/>
                    <a:pt x="530" y="1500"/>
                    <a:pt x="530" y="1502"/>
                  </a:cubicBezTo>
                  <a:lnTo>
                    <a:pt x="530" y="1502"/>
                  </a:lnTo>
                  <a:cubicBezTo>
                    <a:pt x="529" y="1503"/>
                    <a:pt x="527" y="1503"/>
                    <a:pt x="525" y="1502"/>
                  </a:cubicBezTo>
                  <a:cubicBezTo>
                    <a:pt x="524" y="1501"/>
                    <a:pt x="523" y="1499"/>
                    <a:pt x="524" y="1498"/>
                  </a:cubicBezTo>
                  <a:close/>
                  <a:moveTo>
                    <a:pt x="533" y="1489"/>
                  </a:moveTo>
                  <a:lnTo>
                    <a:pt x="533" y="1489"/>
                  </a:lnTo>
                  <a:cubicBezTo>
                    <a:pt x="534" y="1487"/>
                    <a:pt x="535" y="1487"/>
                    <a:pt x="537" y="1488"/>
                  </a:cubicBezTo>
                  <a:cubicBezTo>
                    <a:pt x="538" y="1489"/>
                    <a:pt x="539" y="1491"/>
                    <a:pt x="538" y="1492"/>
                  </a:cubicBezTo>
                  <a:lnTo>
                    <a:pt x="538" y="1492"/>
                  </a:lnTo>
                  <a:cubicBezTo>
                    <a:pt x="537" y="1494"/>
                    <a:pt x="535" y="1494"/>
                    <a:pt x="533" y="1493"/>
                  </a:cubicBezTo>
                  <a:cubicBezTo>
                    <a:pt x="532" y="1492"/>
                    <a:pt x="532" y="1490"/>
                    <a:pt x="533" y="1489"/>
                  </a:cubicBezTo>
                  <a:close/>
                  <a:moveTo>
                    <a:pt x="541" y="1479"/>
                  </a:moveTo>
                  <a:lnTo>
                    <a:pt x="541" y="1479"/>
                  </a:lnTo>
                  <a:cubicBezTo>
                    <a:pt x="542" y="1478"/>
                    <a:pt x="543" y="1477"/>
                    <a:pt x="545" y="1478"/>
                  </a:cubicBezTo>
                  <a:cubicBezTo>
                    <a:pt x="546" y="1479"/>
                    <a:pt x="547" y="1481"/>
                    <a:pt x="546" y="1482"/>
                  </a:cubicBezTo>
                  <a:lnTo>
                    <a:pt x="546" y="1482"/>
                  </a:lnTo>
                  <a:cubicBezTo>
                    <a:pt x="545" y="1484"/>
                    <a:pt x="543" y="1484"/>
                    <a:pt x="541" y="1483"/>
                  </a:cubicBezTo>
                  <a:cubicBezTo>
                    <a:pt x="540" y="1482"/>
                    <a:pt x="540" y="1480"/>
                    <a:pt x="541" y="1479"/>
                  </a:cubicBezTo>
                  <a:close/>
                  <a:moveTo>
                    <a:pt x="548" y="1470"/>
                  </a:moveTo>
                  <a:lnTo>
                    <a:pt x="548" y="1470"/>
                  </a:lnTo>
                  <a:cubicBezTo>
                    <a:pt x="548" y="1468"/>
                    <a:pt x="550" y="1467"/>
                    <a:pt x="552" y="1468"/>
                  </a:cubicBezTo>
                  <a:cubicBezTo>
                    <a:pt x="554" y="1468"/>
                    <a:pt x="554" y="1470"/>
                    <a:pt x="554" y="1472"/>
                  </a:cubicBezTo>
                  <a:lnTo>
                    <a:pt x="554" y="1472"/>
                  </a:lnTo>
                  <a:cubicBezTo>
                    <a:pt x="553" y="1474"/>
                    <a:pt x="552" y="1474"/>
                    <a:pt x="550" y="1474"/>
                  </a:cubicBezTo>
                  <a:cubicBezTo>
                    <a:pt x="548" y="1473"/>
                    <a:pt x="547" y="1472"/>
                    <a:pt x="548" y="1470"/>
                  </a:cubicBezTo>
                  <a:close/>
                  <a:moveTo>
                    <a:pt x="555" y="1460"/>
                  </a:moveTo>
                  <a:lnTo>
                    <a:pt x="555" y="1460"/>
                  </a:lnTo>
                  <a:cubicBezTo>
                    <a:pt x="556" y="1458"/>
                    <a:pt x="558" y="1457"/>
                    <a:pt x="559" y="1458"/>
                  </a:cubicBezTo>
                  <a:cubicBezTo>
                    <a:pt x="561" y="1458"/>
                    <a:pt x="562" y="1460"/>
                    <a:pt x="561" y="1462"/>
                  </a:cubicBezTo>
                  <a:lnTo>
                    <a:pt x="561" y="1462"/>
                  </a:lnTo>
                  <a:cubicBezTo>
                    <a:pt x="561" y="1463"/>
                    <a:pt x="559" y="1464"/>
                    <a:pt x="557" y="1464"/>
                  </a:cubicBezTo>
                  <a:cubicBezTo>
                    <a:pt x="556" y="1463"/>
                    <a:pt x="555" y="1462"/>
                    <a:pt x="555" y="1460"/>
                  </a:cubicBezTo>
                  <a:close/>
                  <a:moveTo>
                    <a:pt x="562" y="1450"/>
                  </a:moveTo>
                  <a:lnTo>
                    <a:pt x="563" y="1450"/>
                  </a:lnTo>
                  <a:cubicBezTo>
                    <a:pt x="563" y="1448"/>
                    <a:pt x="565" y="1447"/>
                    <a:pt x="566" y="1448"/>
                  </a:cubicBezTo>
                  <a:cubicBezTo>
                    <a:pt x="568" y="1448"/>
                    <a:pt x="569" y="1450"/>
                    <a:pt x="568" y="1452"/>
                  </a:cubicBezTo>
                  <a:lnTo>
                    <a:pt x="568" y="1452"/>
                  </a:lnTo>
                  <a:cubicBezTo>
                    <a:pt x="568" y="1453"/>
                    <a:pt x="566" y="1454"/>
                    <a:pt x="564" y="1454"/>
                  </a:cubicBezTo>
                  <a:cubicBezTo>
                    <a:pt x="563" y="1453"/>
                    <a:pt x="562" y="1451"/>
                    <a:pt x="562" y="1450"/>
                  </a:cubicBezTo>
                  <a:close/>
                  <a:moveTo>
                    <a:pt x="569" y="1439"/>
                  </a:moveTo>
                  <a:lnTo>
                    <a:pt x="569" y="1439"/>
                  </a:lnTo>
                  <a:cubicBezTo>
                    <a:pt x="570" y="1437"/>
                    <a:pt x="572" y="1437"/>
                    <a:pt x="573" y="1437"/>
                  </a:cubicBezTo>
                  <a:cubicBezTo>
                    <a:pt x="575" y="1438"/>
                    <a:pt x="576" y="1439"/>
                    <a:pt x="575" y="1441"/>
                  </a:cubicBezTo>
                  <a:lnTo>
                    <a:pt x="575" y="1441"/>
                  </a:lnTo>
                  <a:cubicBezTo>
                    <a:pt x="575" y="1443"/>
                    <a:pt x="573" y="1444"/>
                    <a:pt x="571" y="1443"/>
                  </a:cubicBezTo>
                  <a:cubicBezTo>
                    <a:pt x="570" y="1443"/>
                    <a:pt x="569" y="1441"/>
                    <a:pt x="569" y="1439"/>
                  </a:cubicBezTo>
                  <a:close/>
                  <a:moveTo>
                    <a:pt x="576" y="1429"/>
                  </a:moveTo>
                  <a:lnTo>
                    <a:pt x="576" y="1429"/>
                  </a:lnTo>
                  <a:cubicBezTo>
                    <a:pt x="577" y="1427"/>
                    <a:pt x="578" y="1426"/>
                    <a:pt x="580" y="1427"/>
                  </a:cubicBezTo>
                  <a:cubicBezTo>
                    <a:pt x="582" y="1427"/>
                    <a:pt x="583" y="1429"/>
                    <a:pt x="582" y="1431"/>
                  </a:cubicBezTo>
                  <a:lnTo>
                    <a:pt x="582" y="1431"/>
                  </a:lnTo>
                  <a:cubicBezTo>
                    <a:pt x="581" y="1432"/>
                    <a:pt x="580" y="1433"/>
                    <a:pt x="578" y="1433"/>
                  </a:cubicBezTo>
                  <a:cubicBezTo>
                    <a:pt x="576" y="1432"/>
                    <a:pt x="576" y="1430"/>
                    <a:pt x="576" y="1429"/>
                  </a:cubicBezTo>
                  <a:close/>
                  <a:moveTo>
                    <a:pt x="583" y="1418"/>
                  </a:moveTo>
                  <a:lnTo>
                    <a:pt x="583" y="1418"/>
                  </a:lnTo>
                  <a:cubicBezTo>
                    <a:pt x="583" y="1416"/>
                    <a:pt x="585" y="1415"/>
                    <a:pt x="586" y="1416"/>
                  </a:cubicBezTo>
                  <a:cubicBezTo>
                    <a:pt x="588" y="1416"/>
                    <a:pt x="589" y="1418"/>
                    <a:pt x="588" y="1420"/>
                  </a:cubicBezTo>
                  <a:lnTo>
                    <a:pt x="588" y="1420"/>
                  </a:lnTo>
                  <a:cubicBezTo>
                    <a:pt x="588" y="1422"/>
                    <a:pt x="586" y="1422"/>
                    <a:pt x="585" y="1422"/>
                  </a:cubicBezTo>
                  <a:cubicBezTo>
                    <a:pt x="583" y="1421"/>
                    <a:pt x="582" y="1420"/>
                    <a:pt x="583" y="1418"/>
                  </a:cubicBezTo>
                  <a:close/>
                  <a:moveTo>
                    <a:pt x="589" y="1407"/>
                  </a:moveTo>
                  <a:lnTo>
                    <a:pt x="589" y="1407"/>
                  </a:lnTo>
                  <a:cubicBezTo>
                    <a:pt x="589" y="1405"/>
                    <a:pt x="591" y="1405"/>
                    <a:pt x="593" y="1405"/>
                  </a:cubicBezTo>
                  <a:cubicBezTo>
                    <a:pt x="594" y="1406"/>
                    <a:pt x="595" y="1407"/>
                    <a:pt x="595" y="1409"/>
                  </a:cubicBezTo>
                  <a:lnTo>
                    <a:pt x="595" y="1409"/>
                  </a:lnTo>
                  <a:cubicBezTo>
                    <a:pt x="594" y="1411"/>
                    <a:pt x="592" y="1412"/>
                    <a:pt x="591" y="1411"/>
                  </a:cubicBezTo>
                  <a:cubicBezTo>
                    <a:pt x="589" y="1411"/>
                    <a:pt x="588" y="1409"/>
                    <a:pt x="589" y="1407"/>
                  </a:cubicBezTo>
                  <a:close/>
                  <a:moveTo>
                    <a:pt x="595" y="1396"/>
                  </a:moveTo>
                  <a:lnTo>
                    <a:pt x="595" y="1396"/>
                  </a:lnTo>
                  <a:cubicBezTo>
                    <a:pt x="595" y="1395"/>
                    <a:pt x="597" y="1394"/>
                    <a:pt x="599" y="1394"/>
                  </a:cubicBezTo>
                  <a:cubicBezTo>
                    <a:pt x="600" y="1395"/>
                    <a:pt x="601" y="1396"/>
                    <a:pt x="601" y="1398"/>
                  </a:cubicBezTo>
                  <a:lnTo>
                    <a:pt x="601" y="1398"/>
                  </a:lnTo>
                  <a:cubicBezTo>
                    <a:pt x="600" y="1400"/>
                    <a:pt x="598" y="1401"/>
                    <a:pt x="597" y="1400"/>
                  </a:cubicBezTo>
                  <a:cubicBezTo>
                    <a:pt x="595" y="1400"/>
                    <a:pt x="594" y="1398"/>
                    <a:pt x="595" y="1396"/>
                  </a:cubicBezTo>
                  <a:close/>
                  <a:moveTo>
                    <a:pt x="601" y="1385"/>
                  </a:moveTo>
                  <a:lnTo>
                    <a:pt x="601" y="1385"/>
                  </a:lnTo>
                  <a:cubicBezTo>
                    <a:pt x="601" y="1383"/>
                    <a:pt x="603" y="1383"/>
                    <a:pt x="605" y="1383"/>
                  </a:cubicBezTo>
                  <a:cubicBezTo>
                    <a:pt x="606" y="1384"/>
                    <a:pt x="607" y="1385"/>
                    <a:pt x="607" y="1387"/>
                  </a:cubicBezTo>
                  <a:lnTo>
                    <a:pt x="607" y="1387"/>
                  </a:lnTo>
                  <a:cubicBezTo>
                    <a:pt x="606" y="1389"/>
                    <a:pt x="604" y="1390"/>
                    <a:pt x="603" y="1389"/>
                  </a:cubicBezTo>
                  <a:cubicBezTo>
                    <a:pt x="601" y="1388"/>
                    <a:pt x="600" y="1387"/>
                    <a:pt x="601" y="1385"/>
                  </a:cubicBezTo>
                  <a:close/>
                  <a:moveTo>
                    <a:pt x="606" y="1374"/>
                  </a:moveTo>
                  <a:lnTo>
                    <a:pt x="606" y="1374"/>
                  </a:lnTo>
                  <a:cubicBezTo>
                    <a:pt x="607" y="1372"/>
                    <a:pt x="609" y="1371"/>
                    <a:pt x="610" y="1372"/>
                  </a:cubicBezTo>
                  <a:cubicBezTo>
                    <a:pt x="612" y="1373"/>
                    <a:pt x="613" y="1374"/>
                    <a:pt x="612" y="1376"/>
                  </a:cubicBezTo>
                  <a:lnTo>
                    <a:pt x="612" y="1376"/>
                  </a:lnTo>
                  <a:cubicBezTo>
                    <a:pt x="612" y="1378"/>
                    <a:pt x="610" y="1378"/>
                    <a:pt x="608" y="1378"/>
                  </a:cubicBezTo>
                  <a:cubicBezTo>
                    <a:pt x="607" y="1377"/>
                    <a:pt x="606" y="1376"/>
                    <a:pt x="606" y="1374"/>
                  </a:cubicBezTo>
                  <a:close/>
                  <a:moveTo>
                    <a:pt x="612" y="1363"/>
                  </a:moveTo>
                  <a:lnTo>
                    <a:pt x="612" y="1363"/>
                  </a:lnTo>
                  <a:cubicBezTo>
                    <a:pt x="612" y="1361"/>
                    <a:pt x="614" y="1360"/>
                    <a:pt x="616" y="1361"/>
                  </a:cubicBezTo>
                  <a:cubicBezTo>
                    <a:pt x="617" y="1361"/>
                    <a:pt x="618" y="1363"/>
                    <a:pt x="618" y="1365"/>
                  </a:cubicBezTo>
                  <a:lnTo>
                    <a:pt x="618" y="1365"/>
                  </a:lnTo>
                  <a:cubicBezTo>
                    <a:pt x="617" y="1366"/>
                    <a:pt x="615" y="1367"/>
                    <a:pt x="614" y="1367"/>
                  </a:cubicBezTo>
                  <a:cubicBezTo>
                    <a:pt x="612" y="1366"/>
                    <a:pt x="611" y="1364"/>
                    <a:pt x="612" y="1363"/>
                  </a:cubicBezTo>
                  <a:close/>
                  <a:moveTo>
                    <a:pt x="617" y="1351"/>
                  </a:moveTo>
                  <a:lnTo>
                    <a:pt x="617" y="1351"/>
                  </a:lnTo>
                  <a:cubicBezTo>
                    <a:pt x="618" y="1350"/>
                    <a:pt x="620" y="1349"/>
                    <a:pt x="621" y="1349"/>
                  </a:cubicBezTo>
                  <a:cubicBezTo>
                    <a:pt x="623" y="1350"/>
                    <a:pt x="624" y="1352"/>
                    <a:pt x="623" y="1353"/>
                  </a:cubicBezTo>
                  <a:lnTo>
                    <a:pt x="623" y="1353"/>
                  </a:lnTo>
                  <a:cubicBezTo>
                    <a:pt x="623" y="1355"/>
                    <a:pt x="621" y="1356"/>
                    <a:pt x="619" y="1355"/>
                  </a:cubicBezTo>
                  <a:cubicBezTo>
                    <a:pt x="618" y="1355"/>
                    <a:pt x="617" y="1353"/>
                    <a:pt x="617" y="1351"/>
                  </a:cubicBezTo>
                  <a:close/>
                  <a:moveTo>
                    <a:pt x="622" y="1340"/>
                  </a:moveTo>
                  <a:lnTo>
                    <a:pt x="622" y="1340"/>
                  </a:lnTo>
                  <a:cubicBezTo>
                    <a:pt x="623" y="1338"/>
                    <a:pt x="625" y="1337"/>
                    <a:pt x="626" y="1338"/>
                  </a:cubicBezTo>
                  <a:cubicBezTo>
                    <a:pt x="628" y="1339"/>
                    <a:pt x="629" y="1340"/>
                    <a:pt x="628" y="1342"/>
                  </a:cubicBezTo>
                  <a:lnTo>
                    <a:pt x="628" y="1342"/>
                  </a:lnTo>
                  <a:cubicBezTo>
                    <a:pt x="628" y="1344"/>
                    <a:pt x="626" y="1344"/>
                    <a:pt x="624" y="1344"/>
                  </a:cubicBezTo>
                  <a:cubicBezTo>
                    <a:pt x="623" y="1343"/>
                    <a:pt x="622" y="1342"/>
                    <a:pt x="622" y="1340"/>
                  </a:cubicBezTo>
                  <a:close/>
                  <a:moveTo>
                    <a:pt x="627" y="1328"/>
                  </a:moveTo>
                  <a:lnTo>
                    <a:pt x="627" y="1328"/>
                  </a:lnTo>
                  <a:cubicBezTo>
                    <a:pt x="628" y="1327"/>
                    <a:pt x="630" y="1326"/>
                    <a:pt x="631" y="1327"/>
                  </a:cubicBezTo>
                  <a:cubicBezTo>
                    <a:pt x="633" y="1327"/>
                    <a:pt x="634" y="1329"/>
                    <a:pt x="633" y="1330"/>
                  </a:cubicBezTo>
                  <a:lnTo>
                    <a:pt x="633" y="1330"/>
                  </a:lnTo>
                  <a:cubicBezTo>
                    <a:pt x="633" y="1332"/>
                    <a:pt x="631" y="1333"/>
                    <a:pt x="629" y="1332"/>
                  </a:cubicBezTo>
                  <a:cubicBezTo>
                    <a:pt x="628" y="1332"/>
                    <a:pt x="627" y="1330"/>
                    <a:pt x="627" y="1328"/>
                  </a:cubicBezTo>
                  <a:close/>
                  <a:moveTo>
                    <a:pt x="632" y="1317"/>
                  </a:moveTo>
                  <a:lnTo>
                    <a:pt x="632" y="1317"/>
                  </a:lnTo>
                  <a:cubicBezTo>
                    <a:pt x="633" y="1315"/>
                    <a:pt x="634" y="1314"/>
                    <a:pt x="636" y="1315"/>
                  </a:cubicBezTo>
                  <a:cubicBezTo>
                    <a:pt x="638" y="1315"/>
                    <a:pt x="638" y="1317"/>
                    <a:pt x="638" y="1319"/>
                  </a:cubicBezTo>
                  <a:lnTo>
                    <a:pt x="638" y="1319"/>
                  </a:lnTo>
                  <a:cubicBezTo>
                    <a:pt x="637" y="1321"/>
                    <a:pt x="636" y="1321"/>
                    <a:pt x="634" y="1321"/>
                  </a:cubicBezTo>
                  <a:cubicBezTo>
                    <a:pt x="632" y="1320"/>
                    <a:pt x="631" y="1319"/>
                    <a:pt x="632" y="1317"/>
                  </a:cubicBezTo>
                  <a:close/>
                  <a:moveTo>
                    <a:pt x="637" y="1305"/>
                  </a:moveTo>
                  <a:lnTo>
                    <a:pt x="637" y="1305"/>
                  </a:lnTo>
                  <a:cubicBezTo>
                    <a:pt x="637" y="1304"/>
                    <a:pt x="639" y="1303"/>
                    <a:pt x="641" y="1303"/>
                  </a:cubicBezTo>
                  <a:cubicBezTo>
                    <a:pt x="642" y="1304"/>
                    <a:pt x="643" y="1306"/>
                    <a:pt x="643" y="1307"/>
                  </a:cubicBezTo>
                  <a:lnTo>
                    <a:pt x="643" y="1307"/>
                  </a:lnTo>
                  <a:cubicBezTo>
                    <a:pt x="642" y="1309"/>
                    <a:pt x="640" y="1310"/>
                    <a:pt x="639" y="1309"/>
                  </a:cubicBezTo>
                  <a:cubicBezTo>
                    <a:pt x="637" y="1309"/>
                    <a:pt x="636" y="1307"/>
                    <a:pt x="637" y="1305"/>
                  </a:cubicBezTo>
                  <a:close/>
                  <a:moveTo>
                    <a:pt x="641" y="1294"/>
                  </a:moveTo>
                  <a:lnTo>
                    <a:pt x="641" y="1294"/>
                  </a:lnTo>
                  <a:cubicBezTo>
                    <a:pt x="642" y="1292"/>
                    <a:pt x="643" y="1291"/>
                    <a:pt x="645" y="1292"/>
                  </a:cubicBezTo>
                  <a:cubicBezTo>
                    <a:pt x="647" y="1292"/>
                    <a:pt x="648" y="1294"/>
                    <a:pt x="647" y="1295"/>
                  </a:cubicBezTo>
                  <a:lnTo>
                    <a:pt x="647" y="1295"/>
                  </a:lnTo>
                  <a:cubicBezTo>
                    <a:pt x="647" y="1297"/>
                    <a:pt x="645" y="1298"/>
                    <a:pt x="643" y="1298"/>
                  </a:cubicBezTo>
                  <a:cubicBezTo>
                    <a:pt x="642" y="1297"/>
                    <a:pt x="641" y="1295"/>
                    <a:pt x="641" y="1294"/>
                  </a:cubicBezTo>
                  <a:close/>
                  <a:moveTo>
                    <a:pt x="645" y="1282"/>
                  </a:moveTo>
                  <a:lnTo>
                    <a:pt x="645" y="1282"/>
                  </a:lnTo>
                  <a:cubicBezTo>
                    <a:pt x="646" y="1280"/>
                    <a:pt x="648" y="1279"/>
                    <a:pt x="649" y="1280"/>
                  </a:cubicBezTo>
                  <a:cubicBezTo>
                    <a:pt x="651" y="1280"/>
                    <a:pt x="652" y="1282"/>
                    <a:pt x="651" y="1284"/>
                  </a:cubicBezTo>
                  <a:lnTo>
                    <a:pt x="651" y="1284"/>
                  </a:lnTo>
                  <a:cubicBezTo>
                    <a:pt x="651" y="1285"/>
                    <a:pt x="649" y="1286"/>
                    <a:pt x="647" y="1286"/>
                  </a:cubicBezTo>
                  <a:cubicBezTo>
                    <a:pt x="646" y="1285"/>
                    <a:pt x="645" y="1284"/>
                    <a:pt x="645" y="1282"/>
                  </a:cubicBezTo>
                  <a:close/>
                  <a:moveTo>
                    <a:pt x="650" y="1270"/>
                  </a:moveTo>
                  <a:lnTo>
                    <a:pt x="650" y="1270"/>
                  </a:lnTo>
                  <a:cubicBezTo>
                    <a:pt x="650" y="1269"/>
                    <a:pt x="652" y="1268"/>
                    <a:pt x="653" y="1268"/>
                  </a:cubicBezTo>
                  <a:cubicBezTo>
                    <a:pt x="655" y="1269"/>
                    <a:pt x="656" y="1270"/>
                    <a:pt x="656" y="1272"/>
                  </a:cubicBezTo>
                  <a:lnTo>
                    <a:pt x="656" y="1272"/>
                  </a:lnTo>
                  <a:cubicBezTo>
                    <a:pt x="655" y="1274"/>
                    <a:pt x="653" y="1275"/>
                    <a:pt x="652" y="1274"/>
                  </a:cubicBezTo>
                  <a:cubicBezTo>
                    <a:pt x="650" y="1274"/>
                    <a:pt x="649" y="1272"/>
                    <a:pt x="650" y="1270"/>
                  </a:cubicBezTo>
                  <a:close/>
                  <a:moveTo>
                    <a:pt x="653" y="1259"/>
                  </a:moveTo>
                  <a:lnTo>
                    <a:pt x="653" y="1259"/>
                  </a:lnTo>
                  <a:cubicBezTo>
                    <a:pt x="653" y="1258"/>
                    <a:pt x="655" y="1256"/>
                    <a:pt x="657" y="1256"/>
                  </a:cubicBezTo>
                  <a:cubicBezTo>
                    <a:pt x="658" y="1256"/>
                    <a:pt x="660" y="1258"/>
                    <a:pt x="660" y="1259"/>
                  </a:cubicBezTo>
                  <a:lnTo>
                    <a:pt x="660" y="1259"/>
                  </a:lnTo>
                  <a:cubicBezTo>
                    <a:pt x="660" y="1261"/>
                    <a:pt x="658" y="1262"/>
                    <a:pt x="657" y="1262"/>
                  </a:cubicBezTo>
                  <a:cubicBezTo>
                    <a:pt x="655" y="1262"/>
                    <a:pt x="653" y="1261"/>
                    <a:pt x="653" y="1259"/>
                  </a:cubicBezTo>
                  <a:close/>
                  <a:moveTo>
                    <a:pt x="657" y="1247"/>
                  </a:moveTo>
                  <a:lnTo>
                    <a:pt x="657" y="1247"/>
                  </a:lnTo>
                  <a:cubicBezTo>
                    <a:pt x="657" y="1246"/>
                    <a:pt x="659" y="1244"/>
                    <a:pt x="660" y="1244"/>
                  </a:cubicBezTo>
                  <a:cubicBezTo>
                    <a:pt x="662" y="1244"/>
                    <a:pt x="664" y="1246"/>
                    <a:pt x="664" y="1247"/>
                  </a:cubicBezTo>
                  <a:lnTo>
                    <a:pt x="664" y="1247"/>
                  </a:lnTo>
                  <a:cubicBezTo>
                    <a:pt x="664" y="1249"/>
                    <a:pt x="662" y="1250"/>
                    <a:pt x="660" y="1250"/>
                  </a:cubicBezTo>
                  <a:cubicBezTo>
                    <a:pt x="659" y="1250"/>
                    <a:pt x="657" y="1249"/>
                    <a:pt x="657" y="1247"/>
                  </a:cubicBezTo>
                  <a:close/>
                  <a:moveTo>
                    <a:pt x="661" y="1235"/>
                  </a:moveTo>
                  <a:lnTo>
                    <a:pt x="661" y="1235"/>
                  </a:lnTo>
                  <a:cubicBezTo>
                    <a:pt x="661" y="1234"/>
                    <a:pt x="663" y="1232"/>
                    <a:pt x="664" y="1232"/>
                  </a:cubicBezTo>
                  <a:cubicBezTo>
                    <a:pt x="666" y="1232"/>
                    <a:pt x="667" y="1234"/>
                    <a:pt x="667" y="1235"/>
                  </a:cubicBezTo>
                  <a:lnTo>
                    <a:pt x="667" y="1235"/>
                  </a:lnTo>
                  <a:cubicBezTo>
                    <a:pt x="667" y="1237"/>
                    <a:pt x="666" y="1239"/>
                    <a:pt x="664" y="1239"/>
                  </a:cubicBezTo>
                  <a:cubicBezTo>
                    <a:pt x="663" y="1239"/>
                    <a:pt x="661" y="1237"/>
                    <a:pt x="661" y="1235"/>
                  </a:cubicBezTo>
                  <a:close/>
                  <a:moveTo>
                    <a:pt x="665" y="1223"/>
                  </a:moveTo>
                  <a:lnTo>
                    <a:pt x="665" y="1223"/>
                  </a:lnTo>
                  <a:cubicBezTo>
                    <a:pt x="665" y="1222"/>
                    <a:pt x="666" y="1220"/>
                    <a:pt x="668" y="1220"/>
                  </a:cubicBezTo>
                  <a:cubicBezTo>
                    <a:pt x="670" y="1220"/>
                    <a:pt x="671" y="1222"/>
                    <a:pt x="671" y="1223"/>
                  </a:cubicBezTo>
                  <a:lnTo>
                    <a:pt x="671" y="1223"/>
                  </a:lnTo>
                  <a:cubicBezTo>
                    <a:pt x="671" y="1225"/>
                    <a:pt x="670" y="1227"/>
                    <a:pt x="668" y="1227"/>
                  </a:cubicBezTo>
                  <a:cubicBezTo>
                    <a:pt x="666" y="1227"/>
                    <a:pt x="665" y="1225"/>
                    <a:pt x="665" y="1223"/>
                  </a:cubicBezTo>
                  <a:close/>
                  <a:moveTo>
                    <a:pt x="668" y="1211"/>
                  </a:moveTo>
                  <a:lnTo>
                    <a:pt x="668" y="1211"/>
                  </a:lnTo>
                  <a:cubicBezTo>
                    <a:pt x="668" y="1210"/>
                    <a:pt x="670" y="1208"/>
                    <a:pt x="671" y="1208"/>
                  </a:cubicBezTo>
                  <a:cubicBezTo>
                    <a:pt x="673" y="1208"/>
                    <a:pt x="675" y="1210"/>
                    <a:pt x="675" y="1211"/>
                  </a:cubicBezTo>
                  <a:lnTo>
                    <a:pt x="675" y="1211"/>
                  </a:lnTo>
                  <a:cubicBezTo>
                    <a:pt x="675" y="1213"/>
                    <a:pt x="673" y="1215"/>
                    <a:pt x="671" y="1215"/>
                  </a:cubicBezTo>
                  <a:cubicBezTo>
                    <a:pt x="670" y="1215"/>
                    <a:pt x="668" y="1213"/>
                    <a:pt x="668" y="1211"/>
                  </a:cubicBezTo>
                  <a:close/>
                  <a:moveTo>
                    <a:pt x="672" y="1199"/>
                  </a:moveTo>
                  <a:lnTo>
                    <a:pt x="672" y="1199"/>
                  </a:lnTo>
                  <a:cubicBezTo>
                    <a:pt x="672" y="1198"/>
                    <a:pt x="673" y="1196"/>
                    <a:pt x="675" y="1196"/>
                  </a:cubicBezTo>
                  <a:cubicBezTo>
                    <a:pt x="677" y="1196"/>
                    <a:pt x="678" y="1198"/>
                    <a:pt x="678" y="1199"/>
                  </a:cubicBezTo>
                  <a:lnTo>
                    <a:pt x="678" y="1199"/>
                  </a:lnTo>
                  <a:cubicBezTo>
                    <a:pt x="678" y="1201"/>
                    <a:pt x="677" y="1203"/>
                    <a:pt x="675" y="1203"/>
                  </a:cubicBezTo>
                  <a:cubicBezTo>
                    <a:pt x="673" y="1203"/>
                    <a:pt x="672" y="1201"/>
                    <a:pt x="672" y="1199"/>
                  </a:cubicBezTo>
                  <a:close/>
                  <a:moveTo>
                    <a:pt x="675" y="1187"/>
                  </a:moveTo>
                  <a:lnTo>
                    <a:pt x="675" y="1187"/>
                  </a:lnTo>
                  <a:cubicBezTo>
                    <a:pt x="675" y="1186"/>
                    <a:pt x="676" y="1184"/>
                    <a:pt x="678" y="1184"/>
                  </a:cubicBezTo>
                  <a:cubicBezTo>
                    <a:pt x="680" y="1184"/>
                    <a:pt x="681" y="1186"/>
                    <a:pt x="681" y="1187"/>
                  </a:cubicBezTo>
                  <a:lnTo>
                    <a:pt x="681" y="1187"/>
                  </a:lnTo>
                  <a:cubicBezTo>
                    <a:pt x="681" y="1189"/>
                    <a:pt x="680" y="1190"/>
                    <a:pt x="678" y="1190"/>
                  </a:cubicBezTo>
                  <a:cubicBezTo>
                    <a:pt x="676" y="1190"/>
                    <a:pt x="675" y="1189"/>
                    <a:pt x="675" y="1187"/>
                  </a:cubicBezTo>
                  <a:close/>
                  <a:moveTo>
                    <a:pt x="678" y="1175"/>
                  </a:moveTo>
                  <a:lnTo>
                    <a:pt x="678" y="1175"/>
                  </a:lnTo>
                  <a:cubicBezTo>
                    <a:pt x="678" y="1174"/>
                    <a:pt x="679" y="1172"/>
                    <a:pt x="681" y="1172"/>
                  </a:cubicBezTo>
                  <a:cubicBezTo>
                    <a:pt x="683" y="1172"/>
                    <a:pt x="684" y="1174"/>
                    <a:pt x="684" y="1175"/>
                  </a:cubicBezTo>
                  <a:lnTo>
                    <a:pt x="684" y="1175"/>
                  </a:lnTo>
                  <a:cubicBezTo>
                    <a:pt x="684" y="1177"/>
                    <a:pt x="683" y="1178"/>
                    <a:pt x="681" y="1178"/>
                  </a:cubicBezTo>
                  <a:cubicBezTo>
                    <a:pt x="679" y="1178"/>
                    <a:pt x="678" y="1177"/>
                    <a:pt x="678" y="1175"/>
                  </a:cubicBezTo>
                  <a:close/>
                  <a:moveTo>
                    <a:pt x="681" y="1163"/>
                  </a:moveTo>
                  <a:lnTo>
                    <a:pt x="681" y="1163"/>
                  </a:lnTo>
                  <a:cubicBezTo>
                    <a:pt x="681" y="1161"/>
                    <a:pt x="682" y="1160"/>
                    <a:pt x="684" y="1160"/>
                  </a:cubicBezTo>
                  <a:cubicBezTo>
                    <a:pt x="686" y="1160"/>
                    <a:pt x="687" y="1161"/>
                    <a:pt x="687" y="1163"/>
                  </a:cubicBezTo>
                  <a:lnTo>
                    <a:pt x="687" y="1163"/>
                  </a:lnTo>
                  <a:cubicBezTo>
                    <a:pt x="687" y="1165"/>
                    <a:pt x="686" y="1166"/>
                    <a:pt x="684" y="1166"/>
                  </a:cubicBezTo>
                  <a:cubicBezTo>
                    <a:pt x="682" y="1166"/>
                    <a:pt x="681" y="1165"/>
                    <a:pt x="681" y="1163"/>
                  </a:cubicBezTo>
                  <a:close/>
                  <a:moveTo>
                    <a:pt x="684" y="1151"/>
                  </a:moveTo>
                  <a:lnTo>
                    <a:pt x="684" y="1151"/>
                  </a:lnTo>
                  <a:cubicBezTo>
                    <a:pt x="684" y="1149"/>
                    <a:pt x="685" y="1148"/>
                    <a:pt x="687" y="1148"/>
                  </a:cubicBezTo>
                  <a:cubicBezTo>
                    <a:pt x="689" y="1148"/>
                    <a:pt x="690" y="1149"/>
                    <a:pt x="690" y="1151"/>
                  </a:cubicBezTo>
                  <a:lnTo>
                    <a:pt x="690" y="1151"/>
                  </a:lnTo>
                  <a:cubicBezTo>
                    <a:pt x="690" y="1153"/>
                    <a:pt x="689" y="1154"/>
                    <a:pt x="687" y="1154"/>
                  </a:cubicBezTo>
                  <a:cubicBezTo>
                    <a:pt x="685" y="1154"/>
                    <a:pt x="684" y="1153"/>
                    <a:pt x="684" y="1151"/>
                  </a:cubicBezTo>
                  <a:close/>
                  <a:moveTo>
                    <a:pt x="687" y="1139"/>
                  </a:moveTo>
                  <a:lnTo>
                    <a:pt x="687" y="1139"/>
                  </a:lnTo>
                  <a:cubicBezTo>
                    <a:pt x="687" y="1137"/>
                    <a:pt x="688" y="1136"/>
                    <a:pt x="690" y="1136"/>
                  </a:cubicBezTo>
                  <a:cubicBezTo>
                    <a:pt x="692" y="1136"/>
                    <a:pt x="693" y="1137"/>
                    <a:pt x="693" y="1139"/>
                  </a:cubicBezTo>
                  <a:lnTo>
                    <a:pt x="693" y="1139"/>
                  </a:lnTo>
                  <a:cubicBezTo>
                    <a:pt x="693" y="1140"/>
                    <a:pt x="692" y="1142"/>
                    <a:pt x="690" y="1142"/>
                  </a:cubicBezTo>
                  <a:cubicBezTo>
                    <a:pt x="688" y="1142"/>
                    <a:pt x="687" y="1140"/>
                    <a:pt x="687" y="1139"/>
                  </a:cubicBezTo>
                  <a:close/>
                  <a:moveTo>
                    <a:pt x="689" y="1127"/>
                  </a:moveTo>
                  <a:lnTo>
                    <a:pt x="689" y="1127"/>
                  </a:lnTo>
                  <a:cubicBezTo>
                    <a:pt x="689" y="1125"/>
                    <a:pt x="691" y="1123"/>
                    <a:pt x="692" y="1123"/>
                  </a:cubicBezTo>
                  <a:cubicBezTo>
                    <a:pt x="694" y="1123"/>
                    <a:pt x="696" y="1125"/>
                    <a:pt x="696" y="1127"/>
                  </a:cubicBezTo>
                  <a:lnTo>
                    <a:pt x="696" y="1127"/>
                  </a:lnTo>
                  <a:cubicBezTo>
                    <a:pt x="696" y="1128"/>
                    <a:pt x="694" y="1130"/>
                    <a:pt x="692" y="1130"/>
                  </a:cubicBezTo>
                  <a:cubicBezTo>
                    <a:pt x="691" y="1130"/>
                    <a:pt x="689" y="1128"/>
                    <a:pt x="689" y="1127"/>
                  </a:cubicBezTo>
                  <a:close/>
                  <a:moveTo>
                    <a:pt x="692" y="1114"/>
                  </a:moveTo>
                  <a:lnTo>
                    <a:pt x="692" y="1114"/>
                  </a:lnTo>
                  <a:cubicBezTo>
                    <a:pt x="692" y="1113"/>
                    <a:pt x="693" y="1111"/>
                    <a:pt x="695" y="1111"/>
                  </a:cubicBezTo>
                  <a:cubicBezTo>
                    <a:pt x="697" y="1111"/>
                    <a:pt x="698" y="1113"/>
                    <a:pt x="698" y="1114"/>
                  </a:cubicBezTo>
                  <a:lnTo>
                    <a:pt x="698" y="1114"/>
                  </a:lnTo>
                  <a:cubicBezTo>
                    <a:pt x="698" y="1116"/>
                    <a:pt x="697" y="1117"/>
                    <a:pt x="695" y="1117"/>
                  </a:cubicBezTo>
                  <a:cubicBezTo>
                    <a:pt x="693" y="1117"/>
                    <a:pt x="692" y="1116"/>
                    <a:pt x="692" y="1114"/>
                  </a:cubicBezTo>
                  <a:close/>
                  <a:moveTo>
                    <a:pt x="694" y="1102"/>
                  </a:moveTo>
                  <a:lnTo>
                    <a:pt x="694" y="1102"/>
                  </a:lnTo>
                  <a:cubicBezTo>
                    <a:pt x="694" y="1100"/>
                    <a:pt x="696" y="1099"/>
                    <a:pt x="698" y="1099"/>
                  </a:cubicBezTo>
                  <a:cubicBezTo>
                    <a:pt x="699" y="1099"/>
                    <a:pt x="701" y="1100"/>
                    <a:pt x="701" y="1102"/>
                  </a:cubicBezTo>
                  <a:lnTo>
                    <a:pt x="701" y="1102"/>
                  </a:lnTo>
                  <a:cubicBezTo>
                    <a:pt x="701" y="1104"/>
                    <a:pt x="699" y="1105"/>
                    <a:pt x="698" y="1105"/>
                  </a:cubicBezTo>
                  <a:cubicBezTo>
                    <a:pt x="696" y="1105"/>
                    <a:pt x="694" y="1104"/>
                    <a:pt x="694" y="1102"/>
                  </a:cubicBezTo>
                  <a:close/>
                  <a:moveTo>
                    <a:pt x="697" y="1090"/>
                  </a:moveTo>
                  <a:lnTo>
                    <a:pt x="697" y="1090"/>
                  </a:lnTo>
                  <a:cubicBezTo>
                    <a:pt x="697" y="1088"/>
                    <a:pt x="698" y="1087"/>
                    <a:pt x="700" y="1087"/>
                  </a:cubicBezTo>
                  <a:cubicBezTo>
                    <a:pt x="702" y="1087"/>
                    <a:pt x="703" y="1088"/>
                    <a:pt x="703" y="1090"/>
                  </a:cubicBezTo>
                  <a:lnTo>
                    <a:pt x="703" y="1090"/>
                  </a:lnTo>
                  <a:cubicBezTo>
                    <a:pt x="703" y="1091"/>
                    <a:pt x="702" y="1093"/>
                    <a:pt x="700" y="1093"/>
                  </a:cubicBezTo>
                  <a:cubicBezTo>
                    <a:pt x="698" y="1093"/>
                    <a:pt x="697" y="1091"/>
                    <a:pt x="697" y="1090"/>
                  </a:cubicBezTo>
                  <a:close/>
                  <a:moveTo>
                    <a:pt x="699" y="1077"/>
                  </a:moveTo>
                  <a:lnTo>
                    <a:pt x="699" y="1077"/>
                  </a:lnTo>
                  <a:cubicBezTo>
                    <a:pt x="699" y="1076"/>
                    <a:pt x="700" y="1074"/>
                    <a:pt x="702" y="1074"/>
                  </a:cubicBezTo>
                  <a:cubicBezTo>
                    <a:pt x="704" y="1074"/>
                    <a:pt x="705" y="1076"/>
                    <a:pt x="705" y="1077"/>
                  </a:cubicBezTo>
                  <a:lnTo>
                    <a:pt x="705" y="1077"/>
                  </a:lnTo>
                  <a:cubicBezTo>
                    <a:pt x="705" y="1079"/>
                    <a:pt x="704" y="1081"/>
                    <a:pt x="702" y="1081"/>
                  </a:cubicBezTo>
                  <a:cubicBezTo>
                    <a:pt x="700" y="1081"/>
                    <a:pt x="699" y="1079"/>
                    <a:pt x="699" y="1077"/>
                  </a:cubicBezTo>
                  <a:close/>
                  <a:moveTo>
                    <a:pt x="701" y="1065"/>
                  </a:moveTo>
                  <a:lnTo>
                    <a:pt x="701" y="1065"/>
                  </a:lnTo>
                  <a:cubicBezTo>
                    <a:pt x="701" y="1063"/>
                    <a:pt x="702" y="1062"/>
                    <a:pt x="704" y="1062"/>
                  </a:cubicBezTo>
                  <a:cubicBezTo>
                    <a:pt x="706" y="1062"/>
                    <a:pt x="707" y="1063"/>
                    <a:pt x="707" y="1065"/>
                  </a:cubicBezTo>
                  <a:lnTo>
                    <a:pt x="707" y="1065"/>
                  </a:lnTo>
                  <a:cubicBezTo>
                    <a:pt x="707" y="1067"/>
                    <a:pt x="706" y="1068"/>
                    <a:pt x="704" y="1068"/>
                  </a:cubicBezTo>
                  <a:cubicBezTo>
                    <a:pt x="702" y="1068"/>
                    <a:pt x="701" y="1067"/>
                    <a:pt x="701" y="1065"/>
                  </a:cubicBezTo>
                  <a:close/>
                  <a:moveTo>
                    <a:pt x="703" y="1053"/>
                  </a:moveTo>
                  <a:lnTo>
                    <a:pt x="703" y="1053"/>
                  </a:lnTo>
                  <a:cubicBezTo>
                    <a:pt x="703" y="1051"/>
                    <a:pt x="704" y="1050"/>
                    <a:pt x="706" y="1050"/>
                  </a:cubicBezTo>
                  <a:cubicBezTo>
                    <a:pt x="708" y="1050"/>
                    <a:pt x="709" y="1051"/>
                    <a:pt x="709" y="1053"/>
                  </a:cubicBezTo>
                  <a:lnTo>
                    <a:pt x="709" y="1053"/>
                  </a:lnTo>
                  <a:cubicBezTo>
                    <a:pt x="709" y="1054"/>
                    <a:pt x="708" y="1056"/>
                    <a:pt x="706" y="1056"/>
                  </a:cubicBezTo>
                  <a:cubicBezTo>
                    <a:pt x="704" y="1056"/>
                    <a:pt x="703" y="1054"/>
                    <a:pt x="703" y="1053"/>
                  </a:cubicBezTo>
                  <a:close/>
                  <a:moveTo>
                    <a:pt x="705" y="1040"/>
                  </a:moveTo>
                  <a:lnTo>
                    <a:pt x="705" y="1040"/>
                  </a:lnTo>
                  <a:cubicBezTo>
                    <a:pt x="705" y="1039"/>
                    <a:pt x="706" y="1037"/>
                    <a:pt x="708" y="1037"/>
                  </a:cubicBezTo>
                  <a:cubicBezTo>
                    <a:pt x="710" y="1037"/>
                    <a:pt x="711" y="1039"/>
                    <a:pt x="711" y="1040"/>
                  </a:cubicBezTo>
                  <a:lnTo>
                    <a:pt x="711" y="1040"/>
                  </a:lnTo>
                  <a:cubicBezTo>
                    <a:pt x="711" y="1042"/>
                    <a:pt x="710" y="1044"/>
                    <a:pt x="708" y="1044"/>
                  </a:cubicBezTo>
                  <a:cubicBezTo>
                    <a:pt x="706" y="1044"/>
                    <a:pt x="705" y="1042"/>
                    <a:pt x="705" y="1040"/>
                  </a:cubicBezTo>
                  <a:close/>
                  <a:moveTo>
                    <a:pt x="707" y="1028"/>
                  </a:moveTo>
                  <a:lnTo>
                    <a:pt x="707" y="1028"/>
                  </a:lnTo>
                  <a:cubicBezTo>
                    <a:pt x="707" y="1026"/>
                    <a:pt x="708" y="1025"/>
                    <a:pt x="710" y="1025"/>
                  </a:cubicBezTo>
                  <a:cubicBezTo>
                    <a:pt x="712" y="1025"/>
                    <a:pt x="713" y="1026"/>
                    <a:pt x="713" y="1028"/>
                  </a:cubicBezTo>
                  <a:lnTo>
                    <a:pt x="713" y="1028"/>
                  </a:lnTo>
                  <a:cubicBezTo>
                    <a:pt x="713" y="1030"/>
                    <a:pt x="712" y="1031"/>
                    <a:pt x="710" y="1031"/>
                  </a:cubicBezTo>
                  <a:cubicBezTo>
                    <a:pt x="708" y="1031"/>
                    <a:pt x="707" y="1030"/>
                    <a:pt x="707" y="1028"/>
                  </a:cubicBezTo>
                  <a:close/>
                  <a:moveTo>
                    <a:pt x="708" y="1016"/>
                  </a:moveTo>
                  <a:lnTo>
                    <a:pt x="708" y="1016"/>
                  </a:lnTo>
                  <a:cubicBezTo>
                    <a:pt x="708" y="1014"/>
                    <a:pt x="710" y="1012"/>
                    <a:pt x="712" y="1012"/>
                  </a:cubicBezTo>
                  <a:cubicBezTo>
                    <a:pt x="713" y="1012"/>
                    <a:pt x="715" y="1014"/>
                    <a:pt x="715" y="1016"/>
                  </a:cubicBezTo>
                  <a:lnTo>
                    <a:pt x="715" y="1016"/>
                  </a:lnTo>
                  <a:cubicBezTo>
                    <a:pt x="715" y="1017"/>
                    <a:pt x="713" y="1019"/>
                    <a:pt x="712" y="1019"/>
                  </a:cubicBezTo>
                  <a:cubicBezTo>
                    <a:pt x="710" y="1019"/>
                    <a:pt x="708" y="1017"/>
                    <a:pt x="708" y="1016"/>
                  </a:cubicBezTo>
                  <a:close/>
                  <a:moveTo>
                    <a:pt x="710" y="1003"/>
                  </a:moveTo>
                  <a:lnTo>
                    <a:pt x="710" y="1003"/>
                  </a:lnTo>
                  <a:cubicBezTo>
                    <a:pt x="710" y="1001"/>
                    <a:pt x="711" y="1000"/>
                    <a:pt x="713" y="1000"/>
                  </a:cubicBezTo>
                  <a:cubicBezTo>
                    <a:pt x="715" y="1000"/>
                    <a:pt x="716" y="1001"/>
                    <a:pt x="716" y="1003"/>
                  </a:cubicBezTo>
                  <a:lnTo>
                    <a:pt x="716" y="1003"/>
                  </a:lnTo>
                  <a:cubicBezTo>
                    <a:pt x="716" y="1005"/>
                    <a:pt x="715" y="1006"/>
                    <a:pt x="713" y="1006"/>
                  </a:cubicBezTo>
                  <a:cubicBezTo>
                    <a:pt x="711" y="1006"/>
                    <a:pt x="710" y="1005"/>
                    <a:pt x="710" y="1003"/>
                  </a:cubicBezTo>
                  <a:close/>
                  <a:moveTo>
                    <a:pt x="712" y="991"/>
                  </a:moveTo>
                  <a:lnTo>
                    <a:pt x="712" y="991"/>
                  </a:lnTo>
                  <a:cubicBezTo>
                    <a:pt x="712" y="989"/>
                    <a:pt x="713" y="988"/>
                    <a:pt x="715" y="988"/>
                  </a:cubicBezTo>
                  <a:cubicBezTo>
                    <a:pt x="716" y="988"/>
                    <a:pt x="718" y="989"/>
                    <a:pt x="718" y="991"/>
                  </a:cubicBezTo>
                  <a:lnTo>
                    <a:pt x="718" y="991"/>
                  </a:lnTo>
                  <a:cubicBezTo>
                    <a:pt x="718" y="993"/>
                    <a:pt x="716" y="994"/>
                    <a:pt x="715" y="994"/>
                  </a:cubicBezTo>
                  <a:cubicBezTo>
                    <a:pt x="713" y="994"/>
                    <a:pt x="712" y="993"/>
                    <a:pt x="712" y="991"/>
                  </a:cubicBezTo>
                  <a:close/>
                  <a:moveTo>
                    <a:pt x="713" y="978"/>
                  </a:moveTo>
                  <a:lnTo>
                    <a:pt x="713" y="978"/>
                  </a:lnTo>
                  <a:cubicBezTo>
                    <a:pt x="713" y="977"/>
                    <a:pt x="714" y="975"/>
                    <a:pt x="716" y="975"/>
                  </a:cubicBezTo>
                  <a:cubicBezTo>
                    <a:pt x="718" y="975"/>
                    <a:pt x="719" y="977"/>
                    <a:pt x="719" y="978"/>
                  </a:cubicBezTo>
                  <a:lnTo>
                    <a:pt x="719" y="978"/>
                  </a:lnTo>
                  <a:cubicBezTo>
                    <a:pt x="719" y="980"/>
                    <a:pt x="718" y="982"/>
                    <a:pt x="716" y="982"/>
                  </a:cubicBezTo>
                  <a:cubicBezTo>
                    <a:pt x="714" y="982"/>
                    <a:pt x="713" y="980"/>
                    <a:pt x="713" y="978"/>
                  </a:cubicBezTo>
                  <a:close/>
                  <a:moveTo>
                    <a:pt x="714" y="966"/>
                  </a:moveTo>
                  <a:lnTo>
                    <a:pt x="714" y="966"/>
                  </a:lnTo>
                  <a:cubicBezTo>
                    <a:pt x="714" y="964"/>
                    <a:pt x="716" y="963"/>
                    <a:pt x="717" y="963"/>
                  </a:cubicBezTo>
                  <a:cubicBezTo>
                    <a:pt x="719" y="963"/>
                    <a:pt x="720" y="964"/>
                    <a:pt x="720" y="966"/>
                  </a:cubicBezTo>
                  <a:lnTo>
                    <a:pt x="720" y="966"/>
                  </a:lnTo>
                  <a:cubicBezTo>
                    <a:pt x="720" y="968"/>
                    <a:pt x="719" y="969"/>
                    <a:pt x="717" y="969"/>
                  </a:cubicBezTo>
                  <a:cubicBezTo>
                    <a:pt x="716" y="969"/>
                    <a:pt x="714" y="968"/>
                    <a:pt x="714" y="966"/>
                  </a:cubicBezTo>
                  <a:close/>
                  <a:moveTo>
                    <a:pt x="716" y="954"/>
                  </a:moveTo>
                  <a:lnTo>
                    <a:pt x="716" y="954"/>
                  </a:lnTo>
                  <a:cubicBezTo>
                    <a:pt x="716" y="952"/>
                    <a:pt x="717" y="950"/>
                    <a:pt x="719" y="950"/>
                  </a:cubicBezTo>
                  <a:cubicBezTo>
                    <a:pt x="720" y="950"/>
                    <a:pt x="722" y="952"/>
                    <a:pt x="722" y="954"/>
                  </a:cubicBezTo>
                  <a:lnTo>
                    <a:pt x="722" y="954"/>
                  </a:lnTo>
                  <a:cubicBezTo>
                    <a:pt x="722" y="955"/>
                    <a:pt x="720" y="957"/>
                    <a:pt x="719" y="957"/>
                  </a:cubicBezTo>
                  <a:cubicBezTo>
                    <a:pt x="717" y="957"/>
                    <a:pt x="716" y="955"/>
                    <a:pt x="716" y="954"/>
                  </a:cubicBezTo>
                  <a:close/>
                  <a:moveTo>
                    <a:pt x="717" y="941"/>
                  </a:moveTo>
                  <a:lnTo>
                    <a:pt x="717" y="941"/>
                  </a:lnTo>
                  <a:cubicBezTo>
                    <a:pt x="717" y="939"/>
                    <a:pt x="718" y="938"/>
                    <a:pt x="720" y="938"/>
                  </a:cubicBezTo>
                  <a:cubicBezTo>
                    <a:pt x="721" y="938"/>
                    <a:pt x="723" y="939"/>
                    <a:pt x="723" y="941"/>
                  </a:cubicBezTo>
                  <a:lnTo>
                    <a:pt x="723" y="941"/>
                  </a:lnTo>
                  <a:cubicBezTo>
                    <a:pt x="723" y="943"/>
                    <a:pt x="721" y="944"/>
                    <a:pt x="720" y="944"/>
                  </a:cubicBezTo>
                  <a:cubicBezTo>
                    <a:pt x="718" y="944"/>
                    <a:pt x="717" y="943"/>
                    <a:pt x="717" y="941"/>
                  </a:cubicBezTo>
                  <a:close/>
                  <a:moveTo>
                    <a:pt x="718" y="929"/>
                  </a:moveTo>
                  <a:lnTo>
                    <a:pt x="718" y="929"/>
                  </a:lnTo>
                  <a:cubicBezTo>
                    <a:pt x="718" y="927"/>
                    <a:pt x="719" y="925"/>
                    <a:pt x="721" y="925"/>
                  </a:cubicBezTo>
                  <a:cubicBezTo>
                    <a:pt x="722" y="925"/>
                    <a:pt x="724" y="927"/>
                    <a:pt x="724" y="929"/>
                  </a:cubicBezTo>
                  <a:lnTo>
                    <a:pt x="724" y="929"/>
                  </a:lnTo>
                  <a:cubicBezTo>
                    <a:pt x="724" y="930"/>
                    <a:pt x="722" y="932"/>
                    <a:pt x="721" y="932"/>
                  </a:cubicBezTo>
                  <a:cubicBezTo>
                    <a:pt x="719" y="932"/>
                    <a:pt x="718" y="930"/>
                    <a:pt x="718" y="929"/>
                  </a:cubicBezTo>
                  <a:close/>
                  <a:moveTo>
                    <a:pt x="719" y="916"/>
                  </a:moveTo>
                  <a:lnTo>
                    <a:pt x="719" y="916"/>
                  </a:lnTo>
                  <a:cubicBezTo>
                    <a:pt x="719" y="914"/>
                    <a:pt x="720" y="913"/>
                    <a:pt x="722" y="913"/>
                  </a:cubicBezTo>
                  <a:cubicBezTo>
                    <a:pt x="723" y="913"/>
                    <a:pt x="725" y="914"/>
                    <a:pt x="725" y="916"/>
                  </a:cubicBezTo>
                  <a:lnTo>
                    <a:pt x="725" y="916"/>
                  </a:lnTo>
                  <a:cubicBezTo>
                    <a:pt x="725" y="918"/>
                    <a:pt x="723" y="919"/>
                    <a:pt x="722" y="919"/>
                  </a:cubicBezTo>
                  <a:cubicBezTo>
                    <a:pt x="720" y="919"/>
                    <a:pt x="719" y="918"/>
                    <a:pt x="719" y="916"/>
                  </a:cubicBezTo>
                  <a:close/>
                  <a:moveTo>
                    <a:pt x="719" y="904"/>
                  </a:moveTo>
                  <a:lnTo>
                    <a:pt x="719" y="904"/>
                  </a:lnTo>
                  <a:cubicBezTo>
                    <a:pt x="719" y="902"/>
                    <a:pt x="721" y="901"/>
                    <a:pt x="723" y="901"/>
                  </a:cubicBezTo>
                  <a:cubicBezTo>
                    <a:pt x="724" y="901"/>
                    <a:pt x="726" y="902"/>
                    <a:pt x="726" y="904"/>
                  </a:cubicBezTo>
                  <a:lnTo>
                    <a:pt x="726" y="904"/>
                  </a:lnTo>
                  <a:cubicBezTo>
                    <a:pt x="726" y="905"/>
                    <a:pt x="724" y="907"/>
                    <a:pt x="723" y="907"/>
                  </a:cubicBezTo>
                  <a:cubicBezTo>
                    <a:pt x="721" y="907"/>
                    <a:pt x="719" y="905"/>
                    <a:pt x="719" y="904"/>
                  </a:cubicBezTo>
                  <a:close/>
                  <a:moveTo>
                    <a:pt x="720" y="891"/>
                  </a:moveTo>
                  <a:lnTo>
                    <a:pt x="720" y="891"/>
                  </a:lnTo>
                  <a:cubicBezTo>
                    <a:pt x="720" y="889"/>
                    <a:pt x="722" y="888"/>
                    <a:pt x="723" y="888"/>
                  </a:cubicBezTo>
                  <a:cubicBezTo>
                    <a:pt x="725" y="888"/>
                    <a:pt x="726" y="889"/>
                    <a:pt x="726" y="891"/>
                  </a:cubicBezTo>
                  <a:lnTo>
                    <a:pt x="726" y="891"/>
                  </a:lnTo>
                  <a:cubicBezTo>
                    <a:pt x="726" y="893"/>
                    <a:pt x="725" y="894"/>
                    <a:pt x="723" y="894"/>
                  </a:cubicBezTo>
                  <a:cubicBezTo>
                    <a:pt x="722" y="894"/>
                    <a:pt x="720" y="893"/>
                    <a:pt x="720" y="891"/>
                  </a:cubicBezTo>
                  <a:close/>
                  <a:moveTo>
                    <a:pt x="721" y="879"/>
                  </a:moveTo>
                  <a:lnTo>
                    <a:pt x="721" y="879"/>
                  </a:lnTo>
                  <a:cubicBezTo>
                    <a:pt x="721" y="877"/>
                    <a:pt x="722" y="876"/>
                    <a:pt x="724" y="876"/>
                  </a:cubicBezTo>
                  <a:cubicBezTo>
                    <a:pt x="726" y="876"/>
                    <a:pt x="727" y="877"/>
                    <a:pt x="727" y="879"/>
                  </a:cubicBezTo>
                  <a:lnTo>
                    <a:pt x="727" y="879"/>
                  </a:lnTo>
                  <a:cubicBezTo>
                    <a:pt x="727" y="880"/>
                    <a:pt x="726" y="882"/>
                    <a:pt x="724" y="882"/>
                  </a:cubicBezTo>
                  <a:cubicBezTo>
                    <a:pt x="722" y="882"/>
                    <a:pt x="721" y="880"/>
                    <a:pt x="721" y="879"/>
                  </a:cubicBezTo>
                  <a:close/>
                  <a:moveTo>
                    <a:pt x="721" y="866"/>
                  </a:moveTo>
                  <a:lnTo>
                    <a:pt x="721" y="866"/>
                  </a:lnTo>
                  <a:cubicBezTo>
                    <a:pt x="721" y="864"/>
                    <a:pt x="723" y="863"/>
                    <a:pt x="725" y="863"/>
                  </a:cubicBezTo>
                  <a:cubicBezTo>
                    <a:pt x="726" y="863"/>
                    <a:pt x="728" y="864"/>
                    <a:pt x="728" y="866"/>
                  </a:cubicBezTo>
                  <a:lnTo>
                    <a:pt x="728" y="866"/>
                  </a:lnTo>
                  <a:cubicBezTo>
                    <a:pt x="728" y="868"/>
                    <a:pt x="726" y="869"/>
                    <a:pt x="725" y="869"/>
                  </a:cubicBezTo>
                  <a:cubicBezTo>
                    <a:pt x="723" y="869"/>
                    <a:pt x="721" y="868"/>
                    <a:pt x="721" y="866"/>
                  </a:cubicBezTo>
                  <a:close/>
                  <a:moveTo>
                    <a:pt x="722" y="854"/>
                  </a:moveTo>
                  <a:lnTo>
                    <a:pt x="722" y="854"/>
                  </a:lnTo>
                  <a:cubicBezTo>
                    <a:pt x="722" y="852"/>
                    <a:pt x="723" y="851"/>
                    <a:pt x="725" y="851"/>
                  </a:cubicBezTo>
                  <a:cubicBezTo>
                    <a:pt x="727" y="851"/>
                    <a:pt x="728" y="852"/>
                    <a:pt x="728" y="854"/>
                  </a:cubicBezTo>
                  <a:lnTo>
                    <a:pt x="728" y="854"/>
                  </a:lnTo>
                  <a:cubicBezTo>
                    <a:pt x="728" y="855"/>
                    <a:pt x="727" y="857"/>
                    <a:pt x="725" y="857"/>
                  </a:cubicBezTo>
                  <a:cubicBezTo>
                    <a:pt x="723" y="857"/>
                    <a:pt x="722" y="855"/>
                    <a:pt x="722" y="854"/>
                  </a:cubicBezTo>
                  <a:close/>
                  <a:moveTo>
                    <a:pt x="722" y="841"/>
                  </a:moveTo>
                  <a:lnTo>
                    <a:pt x="722" y="841"/>
                  </a:lnTo>
                  <a:cubicBezTo>
                    <a:pt x="722" y="839"/>
                    <a:pt x="724" y="838"/>
                    <a:pt x="725" y="838"/>
                  </a:cubicBezTo>
                  <a:cubicBezTo>
                    <a:pt x="727" y="838"/>
                    <a:pt x="728" y="839"/>
                    <a:pt x="728" y="841"/>
                  </a:cubicBezTo>
                  <a:lnTo>
                    <a:pt x="728" y="841"/>
                  </a:lnTo>
                  <a:cubicBezTo>
                    <a:pt x="728" y="843"/>
                    <a:pt x="727" y="844"/>
                    <a:pt x="725" y="844"/>
                  </a:cubicBezTo>
                  <a:cubicBezTo>
                    <a:pt x="724" y="844"/>
                    <a:pt x="722" y="843"/>
                    <a:pt x="722" y="841"/>
                  </a:cubicBezTo>
                  <a:close/>
                  <a:moveTo>
                    <a:pt x="723" y="829"/>
                  </a:moveTo>
                  <a:lnTo>
                    <a:pt x="723" y="829"/>
                  </a:lnTo>
                  <a:cubicBezTo>
                    <a:pt x="723" y="827"/>
                    <a:pt x="724" y="826"/>
                    <a:pt x="726" y="826"/>
                  </a:cubicBezTo>
                  <a:cubicBezTo>
                    <a:pt x="727" y="826"/>
                    <a:pt x="729" y="827"/>
                    <a:pt x="729" y="829"/>
                  </a:cubicBezTo>
                  <a:lnTo>
                    <a:pt x="729" y="829"/>
                  </a:lnTo>
                  <a:cubicBezTo>
                    <a:pt x="729" y="830"/>
                    <a:pt x="727" y="832"/>
                    <a:pt x="726" y="832"/>
                  </a:cubicBezTo>
                  <a:cubicBezTo>
                    <a:pt x="724" y="832"/>
                    <a:pt x="723" y="830"/>
                    <a:pt x="723" y="829"/>
                  </a:cubicBezTo>
                  <a:close/>
                  <a:moveTo>
                    <a:pt x="723" y="816"/>
                  </a:moveTo>
                  <a:lnTo>
                    <a:pt x="723" y="816"/>
                  </a:lnTo>
                  <a:cubicBezTo>
                    <a:pt x="723" y="814"/>
                    <a:pt x="724" y="813"/>
                    <a:pt x="726" y="813"/>
                  </a:cubicBezTo>
                  <a:cubicBezTo>
                    <a:pt x="728" y="813"/>
                    <a:pt x="729" y="814"/>
                    <a:pt x="729" y="816"/>
                  </a:cubicBezTo>
                  <a:lnTo>
                    <a:pt x="729" y="816"/>
                  </a:lnTo>
                  <a:cubicBezTo>
                    <a:pt x="729" y="818"/>
                    <a:pt x="728" y="819"/>
                    <a:pt x="726" y="819"/>
                  </a:cubicBezTo>
                  <a:cubicBezTo>
                    <a:pt x="724" y="819"/>
                    <a:pt x="723" y="818"/>
                    <a:pt x="723" y="816"/>
                  </a:cubicBezTo>
                  <a:close/>
                  <a:moveTo>
                    <a:pt x="723" y="804"/>
                  </a:moveTo>
                  <a:lnTo>
                    <a:pt x="723" y="804"/>
                  </a:lnTo>
                  <a:cubicBezTo>
                    <a:pt x="723" y="802"/>
                    <a:pt x="724" y="801"/>
                    <a:pt x="726" y="801"/>
                  </a:cubicBezTo>
                  <a:cubicBezTo>
                    <a:pt x="728" y="801"/>
                    <a:pt x="729" y="802"/>
                    <a:pt x="729" y="804"/>
                  </a:cubicBezTo>
                  <a:lnTo>
                    <a:pt x="729" y="804"/>
                  </a:lnTo>
                  <a:cubicBezTo>
                    <a:pt x="729" y="805"/>
                    <a:pt x="728" y="807"/>
                    <a:pt x="726" y="807"/>
                  </a:cubicBezTo>
                  <a:cubicBezTo>
                    <a:pt x="724" y="807"/>
                    <a:pt x="723" y="805"/>
                    <a:pt x="723" y="804"/>
                  </a:cubicBezTo>
                  <a:close/>
                  <a:moveTo>
                    <a:pt x="723" y="792"/>
                  </a:moveTo>
                  <a:lnTo>
                    <a:pt x="723" y="792"/>
                  </a:lnTo>
                  <a:cubicBezTo>
                    <a:pt x="723" y="790"/>
                    <a:pt x="724" y="789"/>
                    <a:pt x="725" y="788"/>
                  </a:cubicBezTo>
                  <a:cubicBezTo>
                    <a:pt x="727" y="788"/>
                    <a:pt x="729" y="789"/>
                    <a:pt x="729" y="790"/>
                  </a:cubicBezTo>
                  <a:lnTo>
                    <a:pt x="729" y="790"/>
                  </a:lnTo>
                  <a:cubicBezTo>
                    <a:pt x="730" y="792"/>
                    <a:pt x="729" y="794"/>
                    <a:pt x="727" y="794"/>
                  </a:cubicBezTo>
                  <a:cubicBezTo>
                    <a:pt x="725" y="795"/>
                    <a:pt x="724" y="794"/>
                    <a:pt x="723" y="792"/>
                  </a:cubicBezTo>
                  <a:close/>
                  <a:moveTo>
                    <a:pt x="723" y="780"/>
                  </a:moveTo>
                  <a:lnTo>
                    <a:pt x="723" y="780"/>
                  </a:lnTo>
                  <a:cubicBezTo>
                    <a:pt x="722" y="778"/>
                    <a:pt x="723" y="776"/>
                    <a:pt x="725" y="776"/>
                  </a:cubicBezTo>
                  <a:cubicBezTo>
                    <a:pt x="727" y="775"/>
                    <a:pt x="728" y="776"/>
                    <a:pt x="729" y="778"/>
                  </a:cubicBezTo>
                  <a:lnTo>
                    <a:pt x="729" y="778"/>
                  </a:lnTo>
                  <a:cubicBezTo>
                    <a:pt x="729" y="779"/>
                    <a:pt x="728" y="781"/>
                    <a:pt x="727" y="782"/>
                  </a:cubicBezTo>
                  <a:cubicBezTo>
                    <a:pt x="725" y="782"/>
                    <a:pt x="723" y="781"/>
                    <a:pt x="723" y="780"/>
                  </a:cubicBezTo>
                  <a:close/>
                  <a:moveTo>
                    <a:pt x="723" y="767"/>
                  </a:moveTo>
                  <a:lnTo>
                    <a:pt x="723" y="767"/>
                  </a:lnTo>
                  <a:cubicBezTo>
                    <a:pt x="722" y="765"/>
                    <a:pt x="723" y="764"/>
                    <a:pt x="725" y="763"/>
                  </a:cubicBezTo>
                  <a:cubicBezTo>
                    <a:pt x="727" y="763"/>
                    <a:pt x="728" y="764"/>
                    <a:pt x="729" y="765"/>
                  </a:cubicBezTo>
                  <a:lnTo>
                    <a:pt x="729" y="765"/>
                  </a:lnTo>
                  <a:cubicBezTo>
                    <a:pt x="729" y="767"/>
                    <a:pt x="728" y="769"/>
                    <a:pt x="727" y="769"/>
                  </a:cubicBezTo>
                  <a:cubicBezTo>
                    <a:pt x="725" y="770"/>
                    <a:pt x="723" y="769"/>
                    <a:pt x="723" y="767"/>
                  </a:cubicBezTo>
                  <a:close/>
                  <a:moveTo>
                    <a:pt x="723" y="754"/>
                  </a:moveTo>
                  <a:lnTo>
                    <a:pt x="723" y="754"/>
                  </a:lnTo>
                  <a:cubicBezTo>
                    <a:pt x="722" y="753"/>
                    <a:pt x="723" y="751"/>
                    <a:pt x="725" y="751"/>
                  </a:cubicBezTo>
                  <a:cubicBezTo>
                    <a:pt x="726" y="750"/>
                    <a:pt x="728" y="751"/>
                    <a:pt x="729" y="753"/>
                  </a:cubicBezTo>
                  <a:lnTo>
                    <a:pt x="729" y="753"/>
                  </a:lnTo>
                  <a:cubicBezTo>
                    <a:pt x="729" y="754"/>
                    <a:pt x="728" y="756"/>
                    <a:pt x="726" y="757"/>
                  </a:cubicBezTo>
                  <a:cubicBezTo>
                    <a:pt x="725" y="757"/>
                    <a:pt x="723" y="756"/>
                    <a:pt x="723" y="754"/>
                  </a:cubicBezTo>
                  <a:close/>
                  <a:moveTo>
                    <a:pt x="722" y="742"/>
                  </a:moveTo>
                  <a:lnTo>
                    <a:pt x="722" y="742"/>
                  </a:lnTo>
                  <a:cubicBezTo>
                    <a:pt x="722" y="740"/>
                    <a:pt x="723" y="739"/>
                    <a:pt x="724" y="738"/>
                  </a:cubicBezTo>
                  <a:cubicBezTo>
                    <a:pt x="726" y="738"/>
                    <a:pt x="728" y="739"/>
                    <a:pt x="728" y="740"/>
                  </a:cubicBezTo>
                  <a:lnTo>
                    <a:pt x="728" y="740"/>
                  </a:lnTo>
                  <a:cubicBezTo>
                    <a:pt x="729" y="742"/>
                    <a:pt x="728" y="744"/>
                    <a:pt x="726" y="744"/>
                  </a:cubicBezTo>
                  <a:cubicBezTo>
                    <a:pt x="724" y="745"/>
                    <a:pt x="723" y="744"/>
                    <a:pt x="722" y="742"/>
                  </a:cubicBezTo>
                  <a:close/>
                  <a:moveTo>
                    <a:pt x="722" y="729"/>
                  </a:moveTo>
                  <a:lnTo>
                    <a:pt x="722" y="729"/>
                  </a:lnTo>
                  <a:cubicBezTo>
                    <a:pt x="721" y="728"/>
                    <a:pt x="722" y="726"/>
                    <a:pt x="724" y="726"/>
                  </a:cubicBezTo>
                  <a:cubicBezTo>
                    <a:pt x="726" y="725"/>
                    <a:pt x="727" y="726"/>
                    <a:pt x="728" y="728"/>
                  </a:cubicBezTo>
                  <a:lnTo>
                    <a:pt x="728" y="728"/>
                  </a:lnTo>
                  <a:cubicBezTo>
                    <a:pt x="728" y="729"/>
                    <a:pt x="727" y="731"/>
                    <a:pt x="726" y="732"/>
                  </a:cubicBezTo>
                  <a:cubicBezTo>
                    <a:pt x="724" y="732"/>
                    <a:pt x="722" y="731"/>
                    <a:pt x="722" y="729"/>
                  </a:cubicBezTo>
                  <a:close/>
                  <a:moveTo>
                    <a:pt x="721" y="717"/>
                  </a:moveTo>
                  <a:lnTo>
                    <a:pt x="721" y="717"/>
                  </a:lnTo>
                  <a:cubicBezTo>
                    <a:pt x="721" y="715"/>
                    <a:pt x="722" y="714"/>
                    <a:pt x="723" y="713"/>
                  </a:cubicBezTo>
                  <a:cubicBezTo>
                    <a:pt x="725" y="713"/>
                    <a:pt x="727" y="714"/>
                    <a:pt x="727" y="715"/>
                  </a:cubicBezTo>
                  <a:lnTo>
                    <a:pt x="727" y="715"/>
                  </a:lnTo>
                  <a:cubicBezTo>
                    <a:pt x="728" y="717"/>
                    <a:pt x="727" y="719"/>
                    <a:pt x="725" y="719"/>
                  </a:cubicBezTo>
                  <a:cubicBezTo>
                    <a:pt x="724" y="720"/>
                    <a:pt x="722" y="719"/>
                    <a:pt x="721" y="717"/>
                  </a:cubicBezTo>
                  <a:close/>
                  <a:moveTo>
                    <a:pt x="721" y="705"/>
                  </a:moveTo>
                  <a:lnTo>
                    <a:pt x="721" y="705"/>
                  </a:lnTo>
                  <a:cubicBezTo>
                    <a:pt x="720" y="703"/>
                    <a:pt x="721" y="701"/>
                    <a:pt x="723" y="701"/>
                  </a:cubicBezTo>
                  <a:cubicBezTo>
                    <a:pt x="724" y="700"/>
                    <a:pt x="726" y="701"/>
                    <a:pt x="727" y="703"/>
                  </a:cubicBezTo>
                  <a:lnTo>
                    <a:pt x="727" y="703"/>
                  </a:lnTo>
                  <a:cubicBezTo>
                    <a:pt x="727" y="704"/>
                    <a:pt x="726" y="706"/>
                    <a:pt x="725" y="707"/>
                  </a:cubicBezTo>
                  <a:cubicBezTo>
                    <a:pt x="723" y="707"/>
                    <a:pt x="721" y="706"/>
                    <a:pt x="721" y="705"/>
                  </a:cubicBezTo>
                  <a:close/>
                  <a:moveTo>
                    <a:pt x="720" y="692"/>
                  </a:moveTo>
                  <a:lnTo>
                    <a:pt x="720" y="692"/>
                  </a:lnTo>
                  <a:cubicBezTo>
                    <a:pt x="719" y="690"/>
                    <a:pt x="720" y="689"/>
                    <a:pt x="722" y="688"/>
                  </a:cubicBezTo>
                  <a:cubicBezTo>
                    <a:pt x="724" y="688"/>
                    <a:pt x="725" y="689"/>
                    <a:pt x="726" y="690"/>
                  </a:cubicBezTo>
                  <a:lnTo>
                    <a:pt x="726" y="690"/>
                  </a:lnTo>
                  <a:cubicBezTo>
                    <a:pt x="726" y="692"/>
                    <a:pt x="725" y="694"/>
                    <a:pt x="724" y="694"/>
                  </a:cubicBezTo>
                  <a:cubicBezTo>
                    <a:pt x="722" y="695"/>
                    <a:pt x="720" y="694"/>
                    <a:pt x="720" y="692"/>
                  </a:cubicBezTo>
                  <a:close/>
                  <a:moveTo>
                    <a:pt x="719" y="680"/>
                  </a:moveTo>
                  <a:lnTo>
                    <a:pt x="719" y="680"/>
                  </a:lnTo>
                  <a:cubicBezTo>
                    <a:pt x="719" y="678"/>
                    <a:pt x="720" y="676"/>
                    <a:pt x="721" y="676"/>
                  </a:cubicBezTo>
                  <a:cubicBezTo>
                    <a:pt x="723" y="675"/>
                    <a:pt x="725" y="676"/>
                    <a:pt x="725" y="678"/>
                  </a:cubicBezTo>
                  <a:lnTo>
                    <a:pt x="725" y="678"/>
                  </a:lnTo>
                  <a:cubicBezTo>
                    <a:pt x="726" y="679"/>
                    <a:pt x="725" y="681"/>
                    <a:pt x="723" y="682"/>
                  </a:cubicBezTo>
                  <a:cubicBezTo>
                    <a:pt x="721" y="682"/>
                    <a:pt x="720" y="681"/>
                    <a:pt x="719" y="680"/>
                  </a:cubicBezTo>
                  <a:close/>
                  <a:moveTo>
                    <a:pt x="718" y="667"/>
                  </a:moveTo>
                  <a:lnTo>
                    <a:pt x="718" y="667"/>
                  </a:lnTo>
                  <a:cubicBezTo>
                    <a:pt x="718" y="665"/>
                    <a:pt x="719" y="664"/>
                    <a:pt x="720" y="663"/>
                  </a:cubicBezTo>
                  <a:cubicBezTo>
                    <a:pt x="722" y="663"/>
                    <a:pt x="724" y="664"/>
                    <a:pt x="724" y="665"/>
                  </a:cubicBezTo>
                  <a:lnTo>
                    <a:pt x="724" y="665"/>
                  </a:lnTo>
                  <a:cubicBezTo>
                    <a:pt x="725" y="667"/>
                    <a:pt x="724" y="669"/>
                    <a:pt x="722" y="669"/>
                  </a:cubicBezTo>
                  <a:cubicBezTo>
                    <a:pt x="721" y="670"/>
                    <a:pt x="719" y="669"/>
                    <a:pt x="718" y="667"/>
                  </a:cubicBezTo>
                  <a:close/>
                  <a:moveTo>
                    <a:pt x="717" y="655"/>
                  </a:moveTo>
                  <a:lnTo>
                    <a:pt x="717" y="655"/>
                  </a:lnTo>
                  <a:cubicBezTo>
                    <a:pt x="717" y="653"/>
                    <a:pt x="718" y="651"/>
                    <a:pt x="719" y="651"/>
                  </a:cubicBezTo>
                  <a:cubicBezTo>
                    <a:pt x="721" y="650"/>
                    <a:pt x="723" y="651"/>
                    <a:pt x="723" y="653"/>
                  </a:cubicBezTo>
                  <a:lnTo>
                    <a:pt x="723" y="653"/>
                  </a:lnTo>
                  <a:cubicBezTo>
                    <a:pt x="724" y="655"/>
                    <a:pt x="723" y="656"/>
                    <a:pt x="721" y="657"/>
                  </a:cubicBezTo>
                  <a:cubicBezTo>
                    <a:pt x="720" y="657"/>
                    <a:pt x="718" y="656"/>
                    <a:pt x="717" y="655"/>
                  </a:cubicBezTo>
                  <a:close/>
                  <a:moveTo>
                    <a:pt x="716" y="642"/>
                  </a:moveTo>
                  <a:lnTo>
                    <a:pt x="716" y="642"/>
                  </a:lnTo>
                  <a:cubicBezTo>
                    <a:pt x="716" y="640"/>
                    <a:pt x="717" y="639"/>
                    <a:pt x="718" y="638"/>
                  </a:cubicBezTo>
                  <a:cubicBezTo>
                    <a:pt x="720" y="638"/>
                    <a:pt x="722" y="639"/>
                    <a:pt x="722" y="640"/>
                  </a:cubicBezTo>
                  <a:lnTo>
                    <a:pt x="722" y="640"/>
                  </a:lnTo>
                  <a:cubicBezTo>
                    <a:pt x="723" y="642"/>
                    <a:pt x="722" y="644"/>
                    <a:pt x="720" y="644"/>
                  </a:cubicBezTo>
                  <a:cubicBezTo>
                    <a:pt x="719" y="645"/>
                    <a:pt x="717" y="644"/>
                    <a:pt x="716" y="642"/>
                  </a:cubicBezTo>
                  <a:close/>
                  <a:moveTo>
                    <a:pt x="715" y="630"/>
                  </a:moveTo>
                  <a:lnTo>
                    <a:pt x="715" y="630"/>
                  </a:lnTo>
                  <a:cubicBezTo>
                    <a:pt x="715" y="628"/>
                    <a:pt x="716" y="626"/>
                    <a:pt x="717" y="626"/>
                  </a:cubicBezTo>
                  <a:cubicBezTo>
                    <a:pt x="719" y="625"/>
                    <a:pt x="721" y="626"/>
                    <a:pt x="721" y="628"/>
                  </a:cubicBezTo>
                  <a:lnTo>
                    <a:pt x="721" y="628"/>
                  </a:lnTo>
                  <a:cubicBezTo>
                    <a:pt x="722" y="630"/>
                    <a:pt x="721" y="631"/>
                    <a:pt x="719" y="632"/>
                  </a:cubicBezTo>
                  <a:cubicBezTo>
                    <a:pt x="717" y="632"/>
                    <a:pt x="716" y="631"/>
                    <a:pt x="715" y="630"/>
                  </a:cubicBezTo>
                  <a:close/>
                  <a:moveTo>
                    <a:pt x="714" y="617"/>
                  </a:moveTo>
                  <a:lnTo>
                    <a:pt x="714" y="617"/>
                  </a:lnTo>
                  <a:cubicBezTo>
                    <a:pt x="713" y="616"/>
                    <a:pt x="714" y="614"/>
                    <a:pt x="716" y="613"/>
                  </a:cubicBezTo>
                  <a:cubicBezTo>
                    <a:pt x="718" y="613"/>
                    <a:pt x="719" y="614"/>
                    <a:pt x="720" y="616"/>
                  </a:cubicBezTo>
                  <a:lnTo>
                    <a:pt x="720" y="616"/>
                  </a:lnTo>
                  <a:cubicBezTo>
                    <a:pt x="720" y="617"/>
                    <a:pt x="719" y="619"/>
                    <a:pt x="718" y="619"/>
                  </a:cubicBezTo>
                  <a:cubicBezTo>
                    <a:pt x="716" y="620"/>
                    <a:pt x="714" y="619"/>
                    <a:pt x="714" y="617"/>
                  </a:cubicBezTo>
                  <a:close/>
                  <a:moveTo>
                    <a:pt x="713" y="605"/>
                  </a:moveTo>
                  <a:lnTo>
                    <a:pt x="713" y="605"/>
                  </a:lnTo>
                  <a:cubicBezTo>
                    <a:pt x="712" y="603"/>
                    <a:pt x="713" y="601"/>
                    <a:pt x="715" y="601"/>
                  </a:cubicBezTo>
                  <a:cubicBezTo>
                    <a:pt x="716" y="600"/>
                    <a:pt x="718" y="601"/>
                    <a:pt x="719" y="603"/>
                  </a:cubicBezTo>
                  <a:lnTo>
                    <a:pt x="719" y="603"/>
                  </a:lnTo>
                  <a:cubicBezTo>
                    <a:pt x="719" y="605"/>
                    <a:pt x="718" y="606"/>
                    <a:pt x="716" y="607"/>
                  </a:cubicBezTo>
                  <a:cubicBezTo>
                    <a:pt x="715" y="607"/>
                    <a:pt x="713" y="606"/>
                    <a:pt x="713" y="605"/>
                  </a:cubicBezTo>
                  <a:close/>
                  <a:moveTo>
                    <a:pt x="711" y="592"/>
                  </a:moveTo>
                  <a:lnTo>
                    <a:pt x="711" y="592"/>
                  </a:lnTo>
                  <a:cubicBezTo>
                    <a:pt x="711" y="591"/>
                    <a:pt x="712" y="589"/>
                    <a:pt x="713" y="589"/>
                  </a:cubicBezTo>
                  <a:cubicBezTo>
                    <a:pt x="715" y="588"/>
                    <a:pt x="717" y="589"/>
                    <a:pt x="717" y="591"/>
                  </a:cubicBezTo>
                  <a:lnTo>
                    <a:pt x="717" y="591"/>
                  </a:lnTo>
                  <a:cubicBezTo>
                    <a:pt x="718" y="592"/>
                    <a:pt x="717" y="594"/>
                    <a:pt x="715" y="595"/>
                  </a:cubicBezTo>
                  <a:cubicBezTo>
                    <a:pt x="713" y="595"/>
                    <a:pt x="712" y="594"/>
                    <a:pt x="711" y="592"/>
                  </a:cubicBezTo>
                  <a:close/>
                  <a:moveTo>
                    <a:pt x="709" y="580"/>
                  </a:moveTo>
                  <a:lnTo>
                    <a:pt x="709" y="580"/>
                  </a:lnTo>
                  <a:cubicBezTo>
                    <a:pt x="709" y="578"/>
                    <a:pt x="710" y="577"/>
                    <a:pt x="712" y="576"/>
                  </a:cubicBezTo>
                  <a:cubicBezTo>
                    <a:pt x="713" y="576"/>
                    <a:pt x="715" y="577"/>
                    <a:pt x="715" y="578"/>
                  </a:cubicBezTo>
                  <a:lnTo>
                    <a:pt x="715" y="578"/>
                  </a:lnTo>
                  <a:cubicBezTo>
                    <a:pt x="716" y="580"/>
                    <a:pt x="715" y="582"/>
                    <a:pt x="713" y="582"/>
                  </a:cubicBezTo>
                  <a:cubicBezTo>
                    <a:pt x="712" y="583"/>
                    <a:pt x="710" y="582"/>
                    <a:pt x="709" y="580"/>
                  </a:cubicBezTo>
                  <a:close/>
                  <a:moveTo>
                    <a:pt x="708" y="568"/>
                  </a:moveTo>
                  <a:lnTo>
                    <a:pt x="708" y="568"/>
                  </a:lnTo>
                  <a:cubicBezTo>
                    <a:pt x="707" y="566"/>
                    <a:pt x="708" y="564"/>
                    <a:pt x="710" y="564"/>
                  </a:cubicBezTo>
                  <a:cubicBezTo>
                    <a:pt x="712" y="563"/>
                    <a:pt x="713" y="564"/>
                    <a:pt x="714" y="566"/>
                  </a:cubicBezTo>
                  <a:lnTo>
                    <a:pt x="714" y="566"/>
                  </a:lnTo>
                  <a:cubicBezTo>
                    <a:pt x="714" y="568"/>
                    <a:pt x="713" y="569"/>
                    <a:pt x="712" y="570"/>
                  </a:cubicBezTo>
                  <a:cubicBezTo>
                    <a:pt x="710" y="570"/>
                    <a:pt x="708" y="569"/>
                    <a:pt x="708" y="568"/>
                  </a:cubicBezTo>
                  <a:close/>
                  <a:moveTo>
                    <a:pt x="706" y="555"/>
                  </a:moveTo>
                  <a:lnTo>
                    <a:pt x="706" y="555"/>
                  </a:lnTo>
                  <a:cubicBezTo>
                    <a:pt x="706" y="554"/>
                    <a:pt x="707" y="552"/>
                    <a:pt x="708" y="551"/>
                  </a:cubicBezTo>
                  <a:cubicBezTo>
                    <a:pt x="710" y="551"/>
                    <a:pt x="712" y="552"/>
                    <a:pt x="712" y="553"/>
                  </a:cubicBezTo>
                  <a:lnTo>
                    <a:pt x="712" y="553"/>
                  </a:lnTo>
                  <a:cubicBezTo>
                    <a:pt x="713" y="555"/>
                    <a:pt x="712" y="557"/>
                    <a:pt x="710" y="557"/>
                  </a:cubicBezTo>
                  <a:cubicBezTo>
                    <a:pt x="708" y="558"/>
                    <a:pt x="707" y="557"/>
                    <a:pt x="706" y="555"/>
                  </a:cubicBezTo>
                  <a:close/>
                  <a:moveTo>
                    <a:pt x="704" y="543"/>
                  </a:moveTo>
                  <a:lnTo>
                    <a:pt x="704" y="543"/>
                  </a:lnTo>
                  <a:cubicBezTo>
                    <a:pt x="704" y="541"/>
                    <a:pt x="705" y="539"/>
                    <a:pt x="706" y="539"/>
                  </a:cubicBezTo>
                  <a:cubicBezTo>
                    <a:pt x="708" y="538"/>
                    <a:pt x="710" y="539"/>
                    <a:pt x="710" y="541"/>
                  </a:cubicBezTo>
                  <a:lnTo>
                    <a:pt x="710" y="541"/>
                  </a:lnTo>
                  <a:cubicBezTo>
                    <a:pt x="711" y="543"/>
                    <a:pt x="710" y="545"/>
                    <a:pt x="708" y="545"/>
                  </a:cubicBezTo>
                  <a:cubicBezTo>
                    <a:pt x="706" y="545"/>
                    <a:pt x="705" y="544"/>
                    <a:pt x="704" y="543"/>
                  </a:cubicBezTo>
                  <a:close/>
                  <a:moveTo>
                    <a:pt x="702" y="530"/>
                  </a:moveTo>
                  <a:lnTo>
                    <a:pt x="702" y="530"/>
                  </a:lnTo>
                  <a:cubicBezTo>
                    <a:pt x="702" y="529"/>
                    <a:pt x="703" y="527"/>
                    <a:pt x="704" y="527"/>
                  </a:cubicBezTo>
                  <a:cubicBezTo>
                    <a:pt x="706" y="526"/>
                    <a:pt x="708" y="527"/>
                    <a:pt x="708" y="529"/>
                  </a:cubicBezTo>
                  <a:lnTo>
                    <a:pt x="708" y="529"/>
                  </a:lnTo>
                  <a:cubicBezTo>
                    <a:pt x="709" y="530"/>
                    <a:pt x="708" y="532"/>
                    <a:pt x="706" y="533"/>
                  </a:cubicBezTo>
                  <a:cubicBezTo>
                    <a:pt x="705" y="533"/>
                    <a:pt x="703" y="532"/>
                    <a:pt x="702" y="530"/>
                  </a:cubicBezTo>
                  <a:close/>
                  <a:moveTo>
                    <a:pt x="700" y="518"/>
                  </a:moveTo>
                  <a:lnTo>
                    <a:pt x="700" y="518"/>
                  </a:lnTo>
                  <a:cubicBezTo>
                    <a:pt x="700" y="516"/>
                    <a:pt x="701" y="515"/>
                    <a:pt x="702" y="514"/>
                  </a:cubicBezTo>
                  <a:cubicBezTo>
                    <a:pt x="704" y="514"/>
                    <a:pt x="706" y="515"/>
                    <a:pt x="706" y="516"/>
                  </a:cubicBezTo>
                  <a:lnTo>
                    <a:pt x="706" y="516"/>
                  </a:lnTo>
                  <a:cubicBezTo>
                    <a:pt x="707" y="518"/>
                    <a:pt x="706" y="520"/>
                    <a:pt x="704" y="520"/>
                  </a:cubicBezTo>
                  <a:cubicBezTo>
                    <a:pt x="703" y="521"/>
                    <a:pt x="701" y="520"/>
                    <a:pt x="700" y="518"/>
                  </a:cubicBezTo>
                  <a:close/>
                  <a:moveTo>
                    <a:pt x="698" y="506"/>
                  </a:moveTo>
                  <a:lnTo>
                    <a:pt x="698" y="506"/>
                  </a:lnTo>
                  <a:cubicBezTo>
                    <a:pt x="698" y="504"/>
                    <a:pt x="699" y="502"/>
                    <a:pt x="700" y="502"/>
                  </a:cubicBezTo>
                  <a:cubicBezTo>
                    <a:pt x="702" y="501"/>
                    <a:pt x="704" y="502"/>
                    <a:pt x="704" y="504"/>
                  </a:cubicBezTo>
                  <a:lnTo>
                    <a:pt x="704" y="504"/>
                  </a:lnTo>
                  <a:cubicBezTo>
                    <a:pt x="705" y="506"/>
                    <a:pt x="704" y="508"/>
                    <a:pt x="702" y="508"/>
                  </a:cubicBezTo>
                  <a:cubicBezTo>
                    <a:pt x="700" y="508"/>
                    <a:pt x="699" y="507"/>
                    <a:pt x="698" y="506"/>
                  </a:cubicBezTo>
                  <a:close/>
                  <a:moveTo>
                    <a:pt x="696" y="494"/>
                  </a:moveTo>
                  <a:lnTo>
                    <a:pt x="696" y="494"/>
                  </a:lnTo>
                  <a:cubicBezTo>
                    <a:pt x="695" y="492"/>
                    <a:pt x="696" y="490"/>
                    <a:pt x="698" y="490"/>
                  </a:cubicBezTo>
                  <a:cubicBezTo>
                    <a:pt x="700" y="489"/>
                    <a:pt x="701" y="490"/>
                    <a:pt x="702" y="492"/>
                  </a:cubicBezTo>
                  <a:lnTo>
                    <a:pt x="702" y="492"/>
                  </a:lnTo>
                  <a:cubicBezTo>
                    <a:pt x="702" y="493"/>
                    <a:pt x="701" y="495"/>
                    <a:pt x="700" y="496"/>
                  </a:cubicBezTo>
                  <a:cubicBezTo>
                    <a:pt x="698" y="496"/>
                    <a:pt x="696" y="495"/>
                    <a:pt x="696" y="494"/>
                  </a:cubicBezTo>
                  <a:close/>
                  <a:moveTo>
                    <a:pt x="694" y="481"/>
                  </a:moveTo>
                  <a:lnTo>
                    <a:pt x="694" y="481"/>
                  </a:lnTo>
                  <a:cubicBezTo>
                    <a:pt x="693" y="480"/>
                    <a:pt x="694" y="478"/>
                    <a:pt x="696" y="477"/>
                  </a:cubicBezTo>
                  <a:cubicBezTo>
                    <a:pt x="697" y="477"/>
                    <a:pt x="699" y="478"/>
                    <a:pt x="700" y="480"/>
                  </a:cubicBezTo>
                  <a:lnTo>
                    <a:pt x="700" y="480"/>
                  </a:lnTo>
                  <a:cubicBezTo>
                    <a:pt x="700" y="481"/>
                    <a:pt x="699" y="483"/>
                    <a:pt x="697" y="483"/>
                  </a:cubicBezTo>
                  <a:cubicBezTo>
                    <a:pt x="696" y="484"/>
                    <a:pt x="694" y="483"/>
                    <a:pt x="694" y="481"/>
                  </a:cubicBezTo>
                  <a:close/>
                  <a:moveTo>
                    <a:pt x="691" y="469"/>
                  </a:moveTo>
                  <a:lnTo>
                    <a:pt x="691" y="469"/>
                  </a:lnTo>
                  <a:cubicBezTo>
                    <a:pt x="691" y="467"/>
                    <a:pt x="691" y="466"/>
                    <a:pt x="693" y="465"/>
                  </a:cubicBezTo>
                  <a:cubicBezTo>
                    <a:pt x="695" y="465"/>
                    <a:pt x="697" y="466"/>
                    <a:pt x="697" y="467"/>
                  </a:cubicBezTo>
                  <a:lnTo>
                    <a:pt x="697" y="467"/>
                  </a:lnTo>
                  <a:cubicBezTo>
                    <a:pt x="697" y="469"/>
                    <a:pt x="697" y="471"/>
                    <a:pt x="695" y="471"/>
                  </a:cubicBezTo>
                  <a:cubicBezTo>
                    <a:pt x="693" y="472"/>
                    <a:pt x="691" y="471"/>
                    <a:pt x="691" y="469"/>
                  </a:cubicBezTo>
                  <a:close/>
                  <a:moveTo>
                    <a:pt x="688" y="457"/>
                  </a:moveTo>
                  <a:lnTo>
                    <a:pt x="688" y="457"/>
                  </a:lnTo>
                  <a:cubicBezTo>
                    <a:pt x="688" y="455"/>
                    <a:pt x="689" y="453"/>
                    <a:pt x="691" y="453"/>
                  </a:cubicBezTo>
                  <a:cubicBezTo>
                    <a:pt x="692" y="452"/>
                    <a:pt x="694" y="453"/>
                    <a:pt x="694" y="455"/>
                  </a:cubicBezTo>
                  <a:lnTo>
                    <a:pt x="694" y="455"/>
                  </a:lnTo>
                  <a:cubicBezTo>
                    <a:pt x="695" y="457"/>
                    <a:pt x="694" y="458"/>
                    <a:pt x="692" y="459"/>
                  </a:cubicBezTo>
                  <a:cubicBezTo>
                    <a:pt x="691" y="459"/>
                    <a:pt x="689" y="458"/>
                    <a:pt x="688" y="457"/>
                  </a:cubicBezTo>
                  <a:close/>
                  <a:moveTo>
                    <a:pt x="686" y="445"/>
                  </a:moveTo>
                  <a:lnTo>
                    <a:pt x="686" y="445"/>
                  </a:lnTo>
                  <a:cubicBezTo>
                    <a:pt x="685" y="443"/>
                    <a:pt x="686" y="441"/>
                    <a:pt x="688" y="441"/>
                  </a:cubicBezTo>
                  <a:cubicBezTo>
                    <a:pt x="690" y="440"/>
                    <a:pt x="691" y="441"/>
                    <a:pt x="692" y="443"/>
                  </a:cubicBezTo>
                  <a:lnTo>
                    <a:pt x="692" y="443"/>
                  </a:lnTo>
                  <a:cubicBezTo>
                    <a:pt x="692" y="444"/>
                    <a:pt x="691" y="446"/>
                    <a:pt x="690" y="447"/>
                  </a:cubicBezTo>
                  <a:cubicBezTo>
                    <a:pt x="688" y="447"/>
                    <a:pt x="686" y="446"/>
                    <a:pt x="686" y="445"/>
                  </a:cubicBezTo>
                  <a:close/>
                  <a:moveTo>
                    <a:pt x="683" y="432"/>
                  </a:moveTo>
                  <a:lnTo>
                    <a:pt x="683" y="432"/>
                  </a:lnTo>
                  <a:cubicBezTo>
                    <a:pt x="682" y="431"/>
                    <a:pt x="683" y="429"/>
                    <a:pt x="685" y="428"/>
                  </a:cubicBezTo>
                  <a:cubicBezTo>
                    <a:pt x="687" y="428"/>
                    <a:pt x="688" y="429"/>
                    <a:pt x="689" y="431"/>
                  </a:cubicBezTo>
                  <a:lnTo>
                    <a:pt x="689" y="431"/>
                  </a:lnTo>
                  <a:cubicBezTo>
                    <a:pt x="689" y="432"/>
                    <a:pt x="688" y="434"/>
                    <a:pt x="687" y="435"/>
                  </a:cubicBezTo>
                  <a:cubicBezTo>
                    <a:pt x="685" y="435"/>
                    <a:pt x="683" y="434"/>
                    <a:pt x="683" y="432"/>
                  </a:cubicBezTo>
                  <a:close/>
                  <a:moveTo>
                    <a:pt x="680" y="420"/>
                  </a:moveTo>
                  <a:lnTo>
                    <a:pt x="680" y="420"/>
                  </a:lnTo>
                  <a:cubicBezTo>
                    <a:pt x="680" y="419"/>
                    <a:pt x="680" y="417"/>
                    <a:pt x="682" y="416"/>
                  </a:cubicBezTo>
                  <a:cubicBezTo>
                    <a:pt x="684" y="416"/>
                    <a:pt x="686" y="417"/>
                    <a:pt x="686" y="418"/>
                  </a:cubicBezTo>
                  <a:lnTo>
                    <a:pt x="686" y="418"/>
                  </a:lnTo>
                  <a:cubicBezTo>
                    <a:pt x="686" y="420"/>
                    <a:pt x="686" y="422"/>
                    <a:pt x="684" y="422"/>
                  </a:cubicBezTo>
                  <a:cubicBezTo>
                    <a:pt x="682" y="423"/>
                    <a:pt x="680" y="422"/>
                    <a:pt x="680" y="420"/>
                  </a:cubicBezTo>
                  <a:close/>
                  <a:moveTo>
                    <a:pt x="677" y="408"/>
                  </a:moveTo>
                  <a:lnTo>
                    <a:pt x="677" y="408"/>
                  </a:lnTo>
                  <a:cubicBezTo>
                    <a:pt x="676" y="406"/>
                    <a:pt x="677" y="405"/>
                    <a:pt x="679" y="404"/>
                  </a:cubicBezTo>
                  <a:cubicBezTo>
                    <a:pt x="681" y="404"/>
                    <a:pt x="682" y="405"/>
                    <a:pt x="683" y="406"/>
                  </a:cubicBezTo>
                  <a:lnTo>
                    <a:pt x="683" y="406"/>
                  </a:lnTo>
                  <a:cubicBezTo>
                    <a:pt x="683" y="408"/>
                    <a:pt x="682" y="410"/>
                    <a:pt x="681" y="410"/>
                  </a:cubicBezTo>
                  <a:cubicBezTo>
                    <a:pt x="679" y="411"/>
                    <a:pt x="677" y="410"/>
                    <a:pt x="677" y="408"/>
                  </a:cubicBezTo>
                  <a:close/>
                  <a:moveTo>
                    <a:pt x="674" y="396"/>
                  </a:moveTo>
                  <a:lnTo>
                    <a:pt x="674" y="396"/>
                  </a:lnTo>
                  <a:cubicBezTo>
                    <a:pt x="673" y="394"/>
                    <a:pt x="674" y="393"/>
                    <a:pt x="676" y="392"/>
                  </a:cubicBezTo>
                  <a:cubicBezTo>
                    <a:pt x="678" y="392"/>
                    <a:pt x="679" y="393"/>
                    <a:pt x="680" y="394"/>
                  </a:cubicBezTo>
                  <a:lnTo>
                    <a:pt x="680" y="394"/>
                  </a:lnTo>
                  <a:cubicBezTo>
                    <a:pt x="680" y="396"/>
                    <a:pt x="679" y="398"/>
                    <a:pt x="678" y="398"/>
                  </a:cubicBezTo>
                  <a:cubicBezTo>
                    <a:pt x="676" y="399"/>
                    <a:pt x="674" y="398"/>
                    <a:pt x="674" y="396"/>
                  </a:cubicBezTo>
                  <a:close/>
                  <a:moveTo>
                    <a:pt x="671" y="384"/>
                  </a:moveTo>
                  <a:lnTo>
                    <a:pt x="671" y="384"/>
                  </a:lnTo>
                  <a:cubicBezTo>
                    <a:pt x="670" y="382"/>
                    <a:pt x="671" y="381"/>
                    <a:pt x="673" y="380"/>
                  </a:cubicBezTo>
                  <a:cubicBezTo>
                    <a:pt x="674" y="380"/>
                    <a:pt x="676" y="381"/>
                    <a:pt x="677" y="382"/>
                  </a:cubicBezTo>
                  <a:lnTo>
                    <a:pt x="677" y="382"/>
                  </a:lnTo>
                  <a:cubicBezTo>
                    <a:pt x="677" y="384"/>
                    <a:pt x="676" y="386"/>
                    <a:pt x="674" y="386"/>
                  </a:cubicBezTo>
                  <a:cubicBezTo>
                    <a:pt x="673" y="387"/>
                    <a:pt x="671" y="386"/>
                    <a:pt x="671" y="384"/>
                  </a:cubicBezTo>
                  <a:close/>
                  <a:moveTo>
                    <a:pt x="667" y="372"/>
                  </a:moveTo>
                  <a:lnTo>
                    <a:pt x="667" y="372"/>
                  </a:lnTo>
                  <a:cubicBezTo>
                    <a:pt x="666" y="370"/>
                    <a:pt x="667" y="369"/>
                    <a:pt x="669" y="368"/>
                  </a:cubicBezTo>
                  <a:cubicBezTo>
                    <a:pt x="671" y="368"/>
                    <a:pt x="673" y="369"/>
                    <a:pt x="673" y="370"/>
                  </a:cubicBezTo>
                  <a:lnTo>
                    <a:pt x="673" y="370"/>
                  </a:lnTo>
                  <a:cubicBezTo>
                    <a:pt x="673" y="372"/>
                    <a:pt x="672" y="374"/>
                    <a:pt x="671" y="374"/>
                  </a:cubicBezTo>
                  <a:cubicBezTo>
                    <a:pt x="669" y="375"/>
                    <a:pt x="667" y="374"/>
                    <a:pt x="667" y="372"/>
                  </a:cubicBezTo>
                  <a:close/>
                  <a:moveTo>
                    <a:pt x="663" y="360"/>
                  </a:moveTo>
                  <a:lnTo>
                    <a:pt x="663" y="360"/>
                  </a:lnTo>
                  <a:cubicBezTo>
                    <a:pt x="663" y="358"/>
                    <a:pt x="664" y="357"/>
                    <a:pt x="666" y="356"/>
                  </a:cubicBezTo>
                  <a:cubicBezTo>
                    <a:pt x="667" y="356"/>
                    <a:pt x="669" y="357"/>
                    <a:pt x="669" y="358"/>
                  </a:cubicBezTo>
                  <a:lnTo>
                    <a:pt x="669" y="358"/>
                  </a:lnTo>
                  <a:cubicBezTo>
                    <a:pt x="670" y="360"/>
                    <a:pt x="669" y="362"/>
                    <a:pt x="667" y="362"/>
                  </a:cubicBezTo>
                  <a:cubicBezTo>
                    <a:pt x="666" y="363"/>
                    <a:pt x="664" y="362"/>
                    <a:pt x="663" y="360"/>
                  </a:cubicBezTo>
                  <a:close/>
                  <a:moveTo>
                    <a:pt x="660" y="348"/>
                  </a:moveTo>
                  <a:lnTo>
                    <a:pt x="660" y="348"/>
                  </a:lnTo>
                  <a:cubicBezTo>
                    <a:pt x="659" y="346"/>
                    <a:pt x="660" y="345"/>
                    <a:pt x="662" y="344"/>
                  </a:cubicBezTo>
                  <a:cubicBezTo>
                    <a:pt x="664" y="344"/>
                    <a:pt x="665" y="345"/>
                    <a:pt x="666" y="346"/>
                  </a:cubicBezTo>
                  <a:lnTo>
                    <a:pt x="666" y="346"/>
                  </a:lnTo>
                  <a:cubicBezTo>
                    <a:pt x="666" y="348"/>
                    <a:pt x="665" y="350"/>
                    <a:pt x="664" y="350"/>
                  </a:cubicBezTo>
                  <a:cubicBezTo>
                    <a:pt x="662" y="351"/>
                    <a:pt x="660" y="350"/>
                    <a:pt x="660" y="348"/>
                  </a:cubicBezTo>
                  <a:close/>
                  <a:moveTo>
                    <a:pt x="656" y="336"/>
                  </a:moveTo>
                  <a:lnTo>
                    <a:pt x="656" y="336"/>
                  </a:lnTo>
                  <a:cubicBezTo>
                    <a:pt x="655" y="334"/>
                    <a:pt x="656" y="333"/>
                    <a:pt x="658" y="332"/>
                  </a:cubicBezTo>
                  <a:cubicBezTo>
                    <a:pt x="660" y="332"/>
                    <a:pt x="661" y="333"/>
                    <a:pt x="662" y="334"/>
                  </a:cubicBezTo>
                  <a:lnTo>
                    <a:pt x="662" y="334"/>
                  </a:lnTo>
                  <a:cubicBezTo>
                    <a:pt x="662" y="336"/>
                    <a:pt x="661" y="338"/>
                    <a:pt x="660" y="338"/>
                  </a:cubicBezTo>
                  <a:cubicBezTo>
                    <a:pt x="658" y="339"/>
                    <a:pt x="656" y="338"/>
                    <a:pt x="656" y="336"/>
                  </a:cubicBezTo>
                  <a:close/>
                  <a:moveTo>
                    <a:pt x="652" y="324"/>
                  </a:moveTo>
                  <a:lnTo>
                    <a:pt x="652" y="324"/>
                  </a:lnTo>
                  <a:cubicBezTo>
                    <a:pt x="652" y="322"/>
                    <a:pt x="653" y="321"/>
                    <a:pt x="654" y="320"/>
                  </a:cubicBezTo>
                  <a:cubicBezTo>
                    <a:pt x="656" y="320"/>
                    <a:pt x="658" y="321"/>
                    <a:pt x="658" y="322"/>
                  </a:cubicBezTo>
                  <a:lnTo>
                    <a:pt x="658" y="322"/>
                  </a:lnTo>
                  <a:cubicBezTo>
                    <a:pt x="659" y="324"/>
                    <a:pt x="658" y="326"/>
                    <a:pt x="656" y="326"/>
                  </a:cubicBezTo>
                  <a:cubicBezTo>
                    <a:pt x="654" y="327"/>
                    <a:pt x="653" y="326"/>
                    <a:pt x="652" y="324"/>
                  </a:cubicBezTo>
                  <a:close/>
                  <a:moveTo>
                    <a:pt x="648" y="313"/>
                  </a:moveTo>
                  <a:lnTo>
                    <a:pt x="648" y="313"/>
                  </a:lnTo>
                  <a:cubicBezTo>
                    <a:pt x="647" y="312"/>
                    <a:pt x="648" y="310"/>
                    <a:pt x="649" y="309"/>
                  </a:cubicBezTo>
                  <a:cubicBezTo>
                    <a:pt x="651" y="308"/>
                    <a:pt x="653" y="308"/>
                    <a:pt x="654" y="310"/>
                  </a:cubicBezTo>
                  <a:lnTo>
                    <a:pt x="654" y="310"/>
                  </a:lnTo>
                  <a:cubicBezTo>
                    <a:pt x="654" y="311"/>
                    <a:pt x="654" y="313"/>
                    <a:pt x="652" y="314"/>
                  </a:cubicBezTo>
                  <a:cubicBezTo>
                    <a:pt x="651" y="315"/>
                    <a:pt x="649" y="315"/>
                    <a:pt x="648" y="313"/>
                  </a:cubicBezTo>
                  <a:close/>
                  <a:moveTo>
                    <a:pt x="644" y="301"/>
                  </a:moveTo>
                  <a:lnTo>
                    <a:pt x="644" y="301"/>
                  </a:lnTo>
                  <a:cubicBezTo>
                    <a:pt x="643" y="300"/>
                    <a:pt x="644" y="298"/>
                    <a:pt x="645" y="297"/>
                  </a:cubicBezTo>
                  <a:cubicBezTo>
                    <a:pt x="647" y="296"/>
                    <a:pt x="649" y="297"/>
                    <a:pt x="649" y="298"/>
                  </a:cubicBezTo>
                  <a:lnTo>
                    <a:pt x="649" y="298"/>
                  </a:lnTo>
                  <a:cubicBezTo>
                    <a:pt x="650" y="300"/>
                    <a:pt x="650" y="302"/>
                    <a:pt x="648" y="302"/>
                  </a:cubicBezTo>
                  <a:cubicBezTo>
                    <a:pt x="647" y="303"/>
                    <a:pt x="645" y="303"/>
                    <a:pt x="644" y="301"/>
                  </a:cubicBezTo>
                  <a:close/>
                  <a:moveTo>
                    <a:pt x="640" y="290"/>
                  </a:moveTo>
                  <a:lnTo>
                    <a:pt x="640" y="290"/>
                  </a:lnTo>
                  <a:cubicBezTo>
                    <a:pt x="639" y="288"/>
                    <a:pt x="639" y="286"/>
                    <a:pt x="641" y="285"/>
                  </a:cubicBezTo>
                  <a:cubicBezTo>
                    <a:pt x="642" y="284"/>
                    <a:pt x="644" y="285"/>
                    <a:pt x="645" y="286"/>
                  </a:cubicBezTo>
                  <a:lnTo>
                    <a:pt x="645" y="286"/>
                  </a:lnTo>
                  <a:cubicBezTo>
                    <a:pt x="646" y="288"/>
                    <a:pt x="646" y="290"/>
                    <a:pt x="644" y="291"/>
                  </a:cubicBezTo>
                  <a:cubicBezTo>
                    <a:pt x="643" y="292"/>
                    <a:pt x="641" y="291"/>
                    <a:pt x="640" y="290"/>
                  </a:cubicBezTo>
                  <a:close/>
                  <a:moveTo>
                    <a:pt x="635" y="278"/>
                  </a:moveTo>
                  <a:lnTo>
                    <a:pt x="635" y="278"/>
                  </a:lnTo>
                  <a:cubicBezTo>
                    <a:pt x="634" y="277"/>
                    <a:pt x="635" y="275"/>
                    <a:pt x="636" y="274"/>
                  </a:cubicBezTo>
                  <a:cubicBezTo>
                    <a:pt x="637" y="273"/>
                    <a:pt x="639" y="273"/>
                    <a:pt x="640" y="275"/>
                  </a:cubicBezTo>
                  <a:lnTo>
                    <a:pt x="640" y="275"/>
                  </a:lnTo>
                  <a:cubicBezTo>
                    <a:pt x="641" y="276"/>
                    <a:pt x="641" y="278"/>
                    <a:pt x="639" y="279"/>
                  </a:cubicBezTo>
                  <a:cubicBezTo>
                    <a:pt x="638" y="280"/>
                    <a:pt x="636" y="280"/>
                    <a:pt x="635" y="278"/>
                  </a:cubicBezTo>
                  <a:close/>
                  <a:moveTo>
                    <a:pt x="631" y="266"/>
                  </a:moveTo>
                  <a:lnTo>
                    <a:pt x="631" y="266"/>
                  </a:lnTo>
                  <a:cubicBezTo>
                    <a:pt x="630" y="265"/>
                    <a:pt x="630" y="263"/>
                    <a:pt x="631" y="262"/>
                  </a:cubicBezTo>
                  <a:cubicBezTo>
                    <a:pt x="633" y="261"/>
                    <a:pt x="635" y="262"/>
                    <a:pt x="636" y="263"/>
                  </a:cubicBezTo>
                  <a:lnTo>
                    <a:pt x="636" y="263"/>
                  </a:lnTo>
                  <a:cubicBezTo>
                    <a:pt x="637" y="264"/>
                    <a:pt x="636" y="266"/>
                    <a:pt x="635" y="267"/>
                  </a:cubicBezTo>
                  <a:cubicBezTo>
                    <a:pt x="633" y="268"/>
                    <a:pt x="631" y="268"/>
                    <a:pt x="631" y="266"/>
                  </a:cubicBezTo>
                  <a:close/>
                  <a:moveTo>
                    <a:pt x="626" y="255"/>
                  </a:moveTo>
                  <a:lnTo>
                    <a:pt x="626" y="255"/>
                  </a:lnTo>
                  <a:cubicBezTo>
                    <a:pt x="625" y="254"/>
                    <a:pt x="625" y="252"/>
                    <a:pt x="626" y="251"/>
                  </a:cubicBezTo>
                  <a:cubicBezTo>
                    <a:pt x="628" y="250"/>
                    <a:pt x="630" y="250"/>
                    <a:pt x="631" y="252"/>
                  </a:cubicBezTo>
                  <a:lnTo>
                    <a:pt x="631" y="252"/>
                  </a:lnTo>
                  <a:cubicBezTo>
                    <a:pt x="632" y="253"/>
                    <a:pt x="631" y="255"/>
                    <a:pt x="630" y="256"/>
                  </a:cubicBezTo>
                  <a:cubicBezTo>
                    <a:pt x="629" y="257"/>
                    <a:pt x="627" y="256"/>
                    <a:pt x="626" y="255"/>
                  </a:cubicBezTo>
                  <a:close/>
                  <a:moveTo>
                    <a:pt x="621" y="244"/>
                  </a:moveTo>
                  <a:lnTo>
                    <a:pt x="621" y="244"/>
                  </a:lnTo>
                  <a:cubicBezTo>
                    <a:pt x="620" y="242"/>
                    <a:pt x="620" y="240"/>
                    <a:pt x="621" y="239"/>
                  </a:cubicBezTo>
                  <a:cubicBezTo>
                    <a:pt x="623" y="238"/>
                    <a:pt x="625" y="239"/>
                    <a:pt x="626" y="240"/>
                  </a:cubicBezTo>
                  <a:lnTo>
                    <a:pt x="626" y="240"/>
                  </a:lnTo>
                  <a:cubicBezTo>
                    <a:pt x="627" y="241"/>
                    <a:pt x="626" y="243"/>
                    <a:pt x="625" y="244"/>
                  </a:cubicBezTo>
                  <a:cubicBezTo>
                    <a:pt x="624" y="245"/>
                    <a:pt x="622" y="245"/>
                    <a:pt x="621" y="244"/>
                  </a:cubicBezTo>
                  <a:close/>
                  <a:moveTo>
                    <a:pt x="615" y="232"/>
                  </a:moveTo>
                  <a:lnTo>
                    <a:pt x="615" y="232"/>
                  </a:lnTo>
                  <a:cubicBezTo>
                    <a:pt x="614" y="231"/>
                    <a:pt x="615" y="229"/>
                    <a:pt x="616" y="228"/>
                  </a:cubicBezTo>
                  <a:cubicBezTo>
                    <a:pt x="618" y="227"/>
                    <a:pt x="620" y="227"/>
                    <a:pt x="621" y="229"/>
                  </a:cubicBezTo>
                  <a:lnTo>
                    <a:pt x="621" y="229"/>
                  </a:lnTo>
                  <a:cubicBezTo>
                    <a:pt x="622" y="230"/>
                    <a:pt x="621" y="232"/>
                    <a:pt x="620" y="233"/>
                  </a:cubicBezTo>
                  <a:cubicBezTo>
                    <a:pt x="618" y="234"/>
                    <a:pt x="616" y="234"/>
                    <a:pt x="615" y="232"/>
                  </a:cubicBezTo>
                  <a:close/>
                  <a:moveTo>
                    <a:pt x="610" y="221"/>
                  </a:moveTo>
                  <a:lnTo>
                    <a:pt x="610" y="221"/>
                  </a:lnTo>
                  <a:cubicBezTo>
                    <a:pt x="609" y="219"/>
                    <a:pt x="609" y="217"/>
                    <a:pt x="611" y="217"/>
                  </a:cubicBezTo>
                  <a:cubicBezTo>
                    <a:pt x="612" y="216"/>
                    <a:pt x="614" y="216"/>
                    <a:pt x="615" y="217"/>
                  </a:cubicBezTo>
                  <a:lnTo>
                    <a:pt x="615" y="217"/>
                  </a:lnTo>
                  <a:cubicBezTo>
                    <a:pt x="616" y="219"/>
                    <a:pt x="616" y="221"/>
                    <a:pt x="614" y="222"/>
                  </a:cubicBezTo>
                  <a:cubicBezTo>
                    <a:pt x="613" y="223"/>
                    <a:pt x="611" y="222"/>
                    <a:pt x="610" y="221"/>
                  </a:cubicBezTo>
                  <a:close/>
                  <a:moveTo>
                    <a:pt x="605" y="210"/>
                  </a:moveTo>
                  <a:lnTo>
                    <a:pt x="605" y="210"/>
                  </a:lnTo>
                  <a:cubicBezTo>
                    <a:pt x="604" y="208"/>
                    <a:pt x="604" y="206"/>
                    <a:pt x="605" y="205"/>
                  </a:cubicBezTo>
                  <a:cubicBezTo>
                    <a:pt x="607" y="204"/>
                    <a:pt x="609" y="205"/>
                    <a:pt x="610" y="206"/>
                  </a:cubicBezTo>
                  <a:lnTo>
                    <a:pt x="610" y="206"/>
                  </a:lnTo>
                  <a:cubicBezTo>
                    <a:pt x="611" y="208"/>
                    <a:pt x="610" y="210"/>
                    <a:pt x="609" y="210"/>
                  </a:cubicBezTo>
                  <a:cubicBezTo>
                    <a:pt x="607" y="211"/>
                    <a:pt x="606" y="211"/>
                    <a:pt x="605" y="210"/>
                  </a:cubicBezTo>
                  <a:close/>
                  <a:moveTo>
                    <a:pt x="599" y="199"/>
                  </a:moveTo>
                  <a:lnTo>
                    <a:pt x="599" y="199"/>
                  </a:lnTo>
                  <a:cubicBezTo>
                    <a:pt x="598" y="197"/>
                    <a:pt x="598" y="195"/>
                    <a:pt x="600" y="194"/>
                  </a:cubicBezTo>
                  <a:cubicBezTo>
                    <a:pt x="601" y="193"/>
                    <a:pt x="603" y="194"/>
                    <a:pt x="604" y="195"/>
                  </a:cubicBezTo>
                  <a:lnTo>
                    <a:pt x="604" y="195"/>
                  </a:lnTo>
                  <a:cubicBezTo>
                    <a:pt x="605" y="197"/>
                    <a:pt x="605" y="198"/>
                    <a:pt x="603" y="199"/>
                  </a:cubicBezTo>
                  <a:cubicBezTo>
                    <a:pt x="602" y="200"/>
                    <a:pt x="600" y="200"/>
                    <a:pt x="599" y="199"/>
                  </a:cubicBezTo>
                  <a:close/>
                  <a:moveTo>
                    <a:pt x="593" y="187"/>
                  </a:moveTo>
                  <a:lnTo>
                    <a:pt x="593" y="187"/>
                  </a:lnTo>
                  <a:cubicBezTo>
                    <a:pt x="592" y="186"/>
                    <a:pt x="592" y="184"/>
                    <a:pt x="594" y="183"/>
                  </a:cubicBezTo>
                  <a:cubicBezTo>
                    <a:pt x="595" y="182"/>
                    <a:pt x="597" y="183"/>
                    <a:pt x="598" y="184"/>
                  </a:cubicBezTo>
                  <a:lnTo>
                    <a:pt x="598" y="184"/>
                  </a:lnTo>
                  <a:cubicBezTo>
                    <a:pt x="599" y="185"/>
                    <a:pt x="599" y="187"/>
                    <a:pt x="597" y="188"/>
                  </a:cubicBezTo>
                  <a:cubicBezTo>
                    <a:pt x="596" y="189"/>
                    <a:pt x="594" y="189"/>
                    <a:pt x="593" y="187"/>
                  </a:cubicBezTo>
                  <a:close/>
                  <a:moveTo>
                    <a:pt x="587" y="177"/>
                  </a:moveTo>
                  <a:lnTo>
                    <a:pt x="587" y="177"/>
                  </a:lnTo>
                  <a:cubicBezTo>
                    <a:pt x="586" y="175"/>
                    <a:pt x="586" y="173"/>
                    <a:pt x="588" y="172"/>
                  </a:cubicBezTo>
                  <a:cubicBezTo>
                    <a:pt x="589" y="171"/>
                    <a:pt x="591" y="172"/>
                    <a:pt x="592" y="173"/>
                  </a:cubicBezTo>
                  <a:lnTo>
                    <a:pt x="592" y="173"/>
                  </a:lnTo>
                  <a:cubicBezTo>
                    <a:pt x="593" y="175"/>
                    <a:pt x="592" y="177"/>
                    <a:pt x="591" y="177"/>
                  </a:cubicBezTo>
                  <a:cubicBezTo>
                    <a:pt x="590" y="178"/>
                    <a:pt x="588" y="178"/>
                    <a:pt x="587" y="177"/>
                  </a:cubicBezTo>
                  <a:close/>
                  <a:moveTo>
                    <a:pt x="580" y="166"/>
                  </a:moveTo>
                  <a:lnTo>
                    <a:pt x="580" y="166"/>
                  </a:lnTo>
                  <a:cubicBezTo>
                    <a:pt x="579" y="164"/>
                    <a:pt x="580" y="162"/>
                    <a:pt x="581" y="161"/>
                  </a:cubicBezTo>
                  <a:cubicBezTo>
                    <a:pt x="583" y="161"/>
                    <a:pt x="585" y="161"/>
                    <a:pt x="586" y="162"/>
                  </a:cubicBezTo>
                  <a:lnTo>
                    <a:pt x="586" y="162"/>
                  </a:lnTo>
                  <a:cubicBezTo>
                    <a:pt x="587" y="164"/>
                    <a:pt x="586" y="166"/>
                    <a:pt x="585" y="167"/>
                  </a:cubicBezTo>
                  <a:cubicBezTo>
                    <a:pt x="583" y="168"/>
                    <a:pt x="581" y="167"/>
                    <a:pt x="580" y="166"/>
                  </a:cubicBezTo>
                  <a:close/>
                  <a:moveTo>
                    <a:pt x="574" y="155"/>
                  </a:moveTo>
                  <a:lnTo>
                    <a:pt x="574" y="155"/>
                  </a:lnTo>
                  <a:cubicBezTo>
                    <a:pt x="573" y="154"/>
                    <a:pt x="573" y="152"/>
                    <a:pt x="575" y="151"/>
                  </a:cubicBezTo>
                  <a:cubicBezTo>
                    <a:pt x="576" y="150"/>
                    <a:pt x="578" y="150"/>
                    <a:pt x="579" y="152"/>
                  </a:cubicBezTo>
                  <a:lnTo>
                    <a:pt x="579" y="152"/>
                  </a:lnTo>
                  <a:cubicBezTo>
                    <a:pt x="580" y="153"/>
                    <a:pt x="580" y="155"/>
                    <a:pt x="578" y="156"/>
                  </a:cubicBezTo>
                  <a:cubicBezTo>
                    <a:pt x="577" y="157"/>
                    <a:pt x="575" y="157"/>
                    <a:pt x="574" y="155"/>
                  </a:cubicBezTo>
                  <a:close/>
                  <a:moveTo>
                    <a:pt x="567" y="145"/>
                  </a:moveTo>
                  <a:lnTo>
                    <a:pt x="567" y="145"/>
                  </a:lnTo>
                  <a:cubicBezTo>
                    <a:pt x="566" y="143"/>
                    <a:pt x="566" y="141"/>
                    <a:pt x="568" y="140"/>
                  </a:cubicBezTo>
                  <a:cubicBezTo>
                    <a:pt x="569" y="139"/>
                    <a:pt x="571" y="140"/>
                    <a:pt x="572" y="141"/>
                  </a:cubicBezTo>
                  <a:lnTo>
                    <a:pt x="572" y="141"/>
                  </a:lnTo>
                  <a:cubicBezTo>
                    <a:pt x="573" y="143"/>
                    <a:pt x="573" y="145"/>
                    <a:pt x="571" y="146"/>
                  </a:cubicBezTo>
                  <a:cubicBezTo>
                    <a:pt x="570" y="147"/>
                    <a:pt x="568" y="146"/>
                    <a:pt x="567" y="145"/>
                  </a:cubicBezTo>
                  <a:close/>
                  <a:moveTo>
                    <a:pt x="560" y="134"/>
                  </a:moveTo>
                  <a:lnTo>
                    <a:pt x="560" y="134"/>
                  </a:lnTo>
                  <a:cubicBezTo>
                    <a:pt x="559" y="133"/>
                    <a:pt x="559" y="131"/>
                    <a:pt x="561" y="130"/>
                  </a:cubicBezTo>
                  <a:cubicBezTo>
                    <a:pt x="562" y="129"/>
                    <a:pt x="564" y="129"/>
                    <a:pt x="565" y="131"/>
                  </a:cubicBezTo>
                  <a:lnTo>
                    <a:pt x="565" y="131"/>
                  </a:lnTo>
                  <a:cubicBezTo>
                    <a:pt x="566" y="132"/>
                    <a:pt x="566" y="134"/>
                    <a:pt x="564" y="135"/>
                  </a:cubicBezTo>
                  <a:cubicBezTo>
                    <a:pt x="563" y="136"/>
                    <a:pt x="561" y="136"/>
                    <a:pt x="560" y="134"/>
                  </a:cubicBezTo>
                  <a:close/>
                  <a:moveTo>
                    <a:pt x="553" y="124"/>
                  </a:moveTo>
                  <a:lnTo>
                    <a:pt x="553" y="124"/>
                  </a:lnTo>
                  <a:cubicBezTo>
                    <a:pt x="552" y="123"/>
                    <a:pt x="552" y="121"/>
                    <a:pt x="554" y="120"/>
                  </a:cubicBezTo>
                  <a:cubicBezTo>
                    <a:pt x="555" y="119"/>
                    <a:pt x="557" y="119"/>
                    <a:pt x="558" y="121"/>
                  </a:cubicBezTo>
                  <a:lnTo>
                    <a:pt x="558" y="121"/>
                  </a:lnTo>
                  <a:cubicBezTo>
                    <a:pt x="559" y="122"/>
                    <a:pt x="559" y="124"/>
                    <a:pt x="557" y="125"/>
                  </a:cubicBezTo>
                  <a:cubicBezTo>
                    <a:pt x="556" y="126"/>
                    <a:pt x="554" y="126"/>
                    <a:pt x="553" y="124"/>
                  </a:cubicBezTo>
                  <a:close/>
                  <a:moveTo>
                    <a:pt x="545" y="114"/>
                  </a:moveTo>
                  <a:lnTo>
                    <a:pt x="545" y="114"/>
                  </a:lnTo>
                  <a:cubicBezTo>
                    <a:pt x="544" y="113"/>
                    <a:pt x="545" y="111"/>
                    <a:pt x="546" y="110"/>
                  </a:cubicBezTo>
                  <a:cubicBezTo>
                    <a:pt x="548" y="109"/>
                    <a:pt x="549" y="109"/>
                    <a:pt x="550" y="111"/>
                  </a:cubicBezTo>
                  <a:lnTo>
                    <a:pt x="550" y="111"/>
                  </a:lnTo>
                  <a:cubicBezTo>
                    <a:pt x="551" y="112"/>
                    <a:pt x="551" y="114"/>
                    <a:pt x="550" y="115"/>
                  </a:cubicBezTo>
                  <a:cubicBezTo>
                    <a:pt x="548" y="116"/>
                    <a:pt x="546" y="116"/>
                    <a:pt x="545" y="114"/>
                  </a:cubicBezTo>
                  <a:close/>
                  <a:moveTo>
                    <a:pt x="538" y="105"/>
                  </a:moveTo>
                  <a:lnTo>
                    <a:pt x="538" y="105"/>
                  </a:lnTo>
                  <a:cubicBezTo>
                    <a:pt x="537" y="104"/>
                    <a:pt x="537" y="102"/>
                    <a:pt x="538" y="101"/>
                  </a:cubicBezTo>
                  <a:cubicBezTo>
                    <a:pt x="539" y="99"/>
                    <a:pt x="541" y="99"/>
                    <a:pt x="542" y="100"/>
                  </a:cubicBezTo>
                  <a:lnTo>
                    <a:pt x="542" y="100"/>
                  </a:lnTo>
                  <a:cubicBezTo>
                    <a:pt x="543" y="101"/>
                    <a:pt x="544" y="103"/>
                    <a:pt x="542" y="105"/>
                  </a:cubicBezTo>
                  <a:cubicBezTo>
                    <a:pt x="541" y="106"/>
                    <a:pt x="539" y="106"/>
                    <a:pt x="538" y="105"/>
                  </a:cubicBezTo>
                  <a:close/>
                  <a:moveTo>
                    <a:pt x="530" y="96"/>
                  </a:moveTo>
                  <a:lnTo>
                    <a:pt x="530" y="96"/>
                  </a:lnTo>
                  <a:cubicBezTo>
                    <a:pt x="529" y="94"/>
                    <a:pt x="528" y="92"/>
                    <a:pt x="530" y="91"/>
                  </a:cubicBezTo>
                  <a:cubicBezTo>
                    <a:pt x="531" y="90"/>
                    <a:pt x="533" y="90"/>
                    <a:pt x="534" y="91"/>
                  </a:cubicBezTo>
                  <a:lnTo>
                    <a:pt x="534" y="91"/>
                  </a:lnTo>
                  <a:cubicBezTo>
                    <a:pt x="535" y="92"/>
                    <a:pt x="535" y="94"/>
                    <a:pt x="534" y="95"/>
                  </a:cubicBezTo>
                  <a:cubicBezTo>
                    <a:pt x="533" y="96"/>
                    <a:pt x="531" y="97"/>
                    <a:pt x="530" y="96"/>
                  </a:cubicBezTo>
                  <a:close/>
                  <a:moveTo>
                    <a:pt x="522" y="86"/>
                  </a:moveTo>
                  <a:lnTo>
                    <a:pt x="522" y="86"/>
                  </a:lnTo>
                  <a:cubicBezTo>
                    <a:pt x="520" y="85"/>
                    <a:pt x="520" y="83"/>
                    <a:pt x="521" y="82"/>
                  </a:cubicBezTo>
                  <a:cubicBezTo>
                    <a:pt x="522" y="81"/>
                    <a:pt x="524" y="80"/>
                    <a:pt x="526" y="81"/>
                  </a:cubicBezTo>
                  <a:lnTo>
                    <a:pt x="526" y="81"/>
                  </a:lnTo>
                  <a:cubicBezTo>
                    <a:pt x="527" y="83"/>
                    <a:pt x="527" y="85"/>
                    <a:pt x="526" y="86"/>
                  </a:cubicBezTo>
                  <a:cubicBezTo>
                    <a:pt x="525" y="87"/>
                    <a:pt x="523" y="87"/>
                    <a:pt x="522" y="86"/>
                  </a:cubicBezTo>
                  <a:close/>
                  <a:moveTo>
                    <a:pt x="513" y="77"/>
                  </a:moveTo>
                  <a:lnTo>
                    <a:pt x="513" y="77"/>
                  </a:lnTo>
                  <a:cubicBezTo>
                    <a:pt x="512" y="76"/>
                    <a:pt x="511" y="74"/>
                    <a:pt x="512" y="73"/>
                  </a:cubicBezTo>
                  <a:cubicBezTo>
                    <a:pt x="514" y="72"/>
                    <a:pt x="516" y="71"/>
                    <a:pt x="517" y="72"/>
                  </a:cubicBezTo>
                  <a:lnTo>
                    <a:pt x="517" y="72"/>
                  </a:lnTo>
                  <a:cubicBezTo>
                    <a:pt x="518" y="74"/>
                    <a:pt x="518" y="76"/>
                    <a:pt x="517" y="77"/>
                  </a:cubicBezTo>
                  <a:cubicBezTo>
                    <a:pt x="516" y="78"/>
                    <a:pt x="514" y="78"/>
                    <a:pt x="513" y="77"/>
                  </a:cubicBezTo>
                  <a:close/>
                  <a:moveTo>
                    <a:pt x="504" y="69"/>
                  </a:moveTo>
                  <a:lnTo>
                    <a:pt x="504" y="69"/>
                  </a:lnTo>
                  <a:cubicBezTo>
                    <a:pt x="503" y="67"/>
                    <a:pt x="502" y="65"/>
                    <a:pt x="503" y="64"/>
                  </a:cubicBezTo>
                  <a:cubicBezTo>
                    <a:pt x="505" y="63"/>
                    <a:pt x="507" y="63"/>
                    <a:pt x="508" y="64"/>
                  </a:cubicBezTo>
                  <a:lnTo>
                    <a:pt x="508" y="64"/>
                  </a:lnTo>
                  <a:cubicBezTo>
                    <a:pt x="509" y="65"/>
                    <a:pt x="509" y="67"/>
                    <a:pt x="508" y="68"/>
                  </a:cubicBezTo>
                  <a:cubicBezTo>
                    <a:pt x="507" y="69"/>
                    <a:pt x="505" y="70"/>
                    <a:pt x="504" y="69"/>
                  </a:cubicBezTo>
                  <a:close/>
                  <a:moveTo>
                    <a:pt x="495" y="60"/>
                  </a:moveTo>
                  <a:lnTo>
                    <a:pt x="495" y="60"/>
                  </a:lnTo>
                  <a:cubicBezTo>
                    <a:pt x="493" y="59"/>
                    <a:pt x="493" y="57"/>
                    <a:pt x="494" y="56"/>
                  </a:cubicBezTo>
                  <a:cubicBezTo>
                    <a:pt x="495" y="54"/>
                    <a:pt x="497" y="54"/>
                    <a:pt x="499" y="55"/>
                  </a:cubicBezTo>
                  <a:lnTo>
                    <a:pt x="499" y="55"/>
                  </a:lnTo>
                  <a:cubicBezTo>
                    <a:pt x="500" y="57"/>
                    <a:pt x="500" y="58"/>
                    <a:pt x="499" y="60"/>
                  </a:cubicBezTo>
                  <a:cubicBezTo>
                    <a:pt x="498" y="61"/>
                    <a:pt x="496" y="61"/>
                    <a:pt x="495" y="60"/>
                  </a:cubicBezTo>
                  <a:close/>
                  <a:moveTo>
                    <a:pt x="485" y="53"/>
                  </a:moveTo>
                  <a:lnTo>
                    <a:pt x="485" y="53"/>
                  </a:lnTo>
                  <a:cubicBezTo>
                    <a:pt x="484" y="52"/>
                    <a:pt x="483" y="50"/>
                    <a:pt x="484" y="48"/>
                  </a:cubicBezTo>
                  <a:cubicBezTo>
                    <a:pt x="485" y="47"/>
                    <a:pt x="487" y="46"/>
                    <a:pt x="489" y="47"/>
                  </a:cubicBezTo>
                  <a:lnTo>
                    <a:pt x="489" y="47"/>
                  </a:lnTo>
                  <a:cubicBezTo>
                    <a:pt x="490" y="48"/>
                    <a:pt x="490" y="50"/>
                    <a:pt x="489" y="52"/>
                  </a:cubicBezTo>
                  <a:cubicBezTo>
                    <a:pt x="489" y="53"/>
                    <a:pt x="487" y="53"/>
                    <a:pt x="485" y="53"/>
                  </a:cubicBezTo>
                  <a:close/>
                  <a:moveTo>
                    <a:pt x="475" y="45"/>
                  </a:moveTo>
                  <a:lnTo>
                    <a:pt x="475" y="45"/>
                  </a:lnTo>
                  <a:cubicBezTo>
                    <a:pt x="474" y="44"/>
                    <a:pt x="473" y="42"/>
                    <a:pt x="474" y="41"/>
                  </a:cubicBezTo>
                  <a:cubicBezTo>
                    <a:pt x="475" y="39"/>
                    <a:pt x="477" y="39"/>
                    <a:pt x="479" y="40"/>
                  </a:cubicBezTo>
                  <a:lnTo>
                    <a:pt x="479" y="40"/>
                  </a:lnTo>
                  <a:cubicBezTo>
                    <a:pt x="480" y="41"/>
                    <a:pt x="480" y="43"/>
                    <a:pt x="479" y="44"/>
                  </a:cubicBezTo>
                  <a:cubicBezTo>
                    <a:pt x="479" y="46"/>
                    <a:pt x="477" y="46"/>
                    <a:pt x="475" y="45"/>
                  </a:cubicBezTo>
                  <a:close/>
                  <a:moveTo>
                    <a:pt x="465" y="38"/>
                  </a:moveTo>
                  <a:lnTo>
                    <a:pt x="465" y="38"/>
                  </a:lnTo>
                  <a:cubicBezTo>
                    <a:pt x="463" y="37"/>
                    <a:pt x="463" y="35"/>
                    <a:pt x="464" y="34"/>
                  </a:cubicBezTo>
                  <a:cubicBezTo>
                    <a:pt x="465" y="32"/>
                    <a:pt x="467" y="32"/>
                    <a:pt x="468" y="33"/>
                  </a:cubicBezTo>
                  <a:lnTo>
                    <a:pt x="468" y="33"/>
                  </a:lnTo>
                  <a:cubicBezTo>
                    <a:pt x="470" y="34"/>
                    <a:pt x="470" y="36"/>
                    <a:pt x="469" y="37"/>
                  </a:cubicBezTo>
                  <a:cubicBezTo>
                    <a:pt x="468" y="39"/>
                    <a:pt x="466" y="39"/>
                    <a:pt x="465" y="38"/>
                  </a:cubicBezTo>
                  <a:close/>
                  <a:moveTo>
                    <a:pt x="454" y="32"/>
                  </a:moveTo>
                  <a:lnTo>
                    <a:pt x="454" y="32"/>
                  </a:lnTo>
                  <a:cubicBezTo>
                    <a:pt x="453" y="31"/>
                    <a:pt x="452" y="29"/>
                    <a:pt x="453" y="27"/>
                  </a:cubicBezTo>
                  <a:cubicBezTo>
                    <a:pt x="454" y="26"/>
                    <a:pt x="456" y="25"/>
                    <a:pt x="458" y="26"/>
                  </a:cubicBezTo>
                  <a:lnTo>
                    <a:pt x="458" y="26"/>
                  </a:lnTo>
                  <a:cubicBezTo>
                    <a:pt x="459" y="27"/>
                    <a:pt x="459" y="29"/>
                    <a:pt x="458" y="31"/>
                  </a:cubicBezTo>
                  <a:cubicBezTo>
                    <a:pt x="457" y="32"/>
                    <a:pt x="456" y="32"/>
                    <a:pt x="454" y="32"/>
                  </a:cubicBezTo>
                  <a:close/>
                  <a:moveTo>
                    <a:pt x="443" y="26"/>
                  </a:moveTo>
                  <a:lnTo>
                    <a:pt x="443" y="26"/>
                  </a:lnTo>
                  <a:cubicBezTo>
                    <a:pt x="442" y="25"/>
                    <a:pt x="441" y="23"/>
                    <a:pt x="442" y="22"/>
                  </a:cubicBezTo>
                  <a:cubicBezTo>
                    <a:pt x="443" y="20"/>
                    <a:pt x="445" y="19"/>
                    <a:pt x="446" y="20"/>
                  </a:cubicBezTo>
                  <a:lnTo>
                    <a:pt x="446" y="20"/>
                  </a:lnTo>
                  <a:cubicBezTo>
                    <a:pt x="448" y="21"/>
                    <a:pt x="448" y="23"/>
                    <a:pt x="448" y="24"/>
                  </a:cubicBezTo>
                  <a:cubicBezTo>
                    <a:pt x="447" y="26"/>
                    <a:pt x="445" y="27"/>
                    <a:pt x="443" y="26"/>
                  </a:cubicBezTo>
                  <a:close/>
                  <a:moveTo>
                    <a:pt x="432" y="21"/>
                  </a:moveTo>
                  <a:lnTo>
                    <a:pt x="432" y="21"/>
                  </a:lnTo>
                  <a:cubicBezTo>
                    <a:pt x="430" y="20"/>
                    <a:pt x="430" y="18"/>
                    <a:pt x="431" y="16"/>
                  </a:cubicBezTo>
                  <a:cubicBezTo>
                    <a:pt x="431" y="15"/>
                    <a:pt x="433" y="14"/>
                    <a:pt x="435" y="15"/>
                  </a:cubicBezTo>
                  <a:lnTo>
                    <a:pt x="435" y="15"/>
                  </a:lnTo>
                  <a:cubicBezTo>
                    <a:pt x="436" y="16"/>
                    <a:pt x="437" y="18"/>
                    <a:pt x="436" y="19"/>
                  </a:cubicBezTo>
                  <a:cubicBezTo>
                    <a:pt x="435" y="21"/>
                    <a:pt x="434" y="21"/>
                    <a:pt x="432" y="21"/>
                  </a:cubicBezTo>
                  <a:close/>
                  <a:moveTo>
                    <a:pt x="421" y="16"/>
                  </a:moveTo>
                  <a:lnTo>
                    <a:pt x="421" y="16"/>
                  </a:lnTo>
                  <a:cubicBezTo>
                    <a:pt x="419" y="16"/>
                    <a:pt x="418" y="14"/>
                    <a:pt x="419" y="12"/>
                  </a:cubicBezTo>
                  <a:cubicBezTo>
                    <a:pt x="419" y="11"/>
                    <a:pt x="421" y="10"/>
                    <a:pt x="423" y="10"/>
                  </a:cubicBezTo>
                  <a:lnTo>
                    <a:pt x="423" y="10"/>
                  </a:lnTo>
                  <a:cubicBezTo>
                    <a:pt x="424" y="11"/>
                    <a:pt x="425" y="13"/>
                    <a:pt x="425" y="14"/>
                  </a:cubicBezTo>
                  <a:cubicBezTo>
                    <a:pt x="424" y="16"/>
                    <a:pt x="422" y="17"/>
                    <a:pt x="421" y="16"/>
                  </a:cubicBezTo>
                  <a:close/>
                  <a:moveTo>
                    <a:pt x="409" y="13"/>
                  </a:moveTo>
                  <a:lnTo>
                    <a:pt x="409" y="13"/>
                  </a:lnTo>
                  <a:cubicBezTo>
                    <a:pt x="407" y="12"/>
                    <a:pt x="406" y="11"/>
                    <a:pt x="407" y="9"/>
                  </a:cubicBezTo>
                  <a:cubicBezTo>
                    <a:pt x="407" y="7"/>
                    <a:pt x="409" y="6"/>
                    <a:pt x="411" y="7"/>
                  </a:cubicBezTo>
                  <a:lnTo>
                    <a:pt x="411" y="7"/>
                  </a:lnTo>
                  <a:cubicBezTo>
                    <a:pt x="412" y="7"/>
                    <a:pt x="413" y="9"/>
                    <a:pt x="413" y="10"/>
                  </a:cubicBezTo>
                  <a:cubicBezTo>
                    <a:pt x="412" y="12"/>
                    <a:pt x="411" y="13"/>
                    <a:pt x="409" y="13"/>
                  </a:cubicBezTo>
                  <a:close/>
                  <a:moveTo>
                    <a:pt x="397" y="10"/>
                  </a:moveTo>
                  <a:lnTo>
                    <a:pt x="397" y="10"/>
                  </a:lnTo>
                  <a:cubicBezTo>
                    <a:pt x="395" y="9"/>
                    <a:pt x="394" y="8"/>
                    <a:pt x="395" y="6"/>
                  </a:cubicBezTo>
                  <a:cubicBezTo>
                    <a:pt x="395" y="4"/>
                    <a:pt x="397" y="3"/>
                    <a:pt x="398" y="4"/>
                  </a:cubicBezTo>
                  <a:lnTo>
                    <a:pt x="398" y="4"/>
                  </a:lnTo>
                  <a:cubicBezTo>
                    <a:pt x="400" y="4"/>
                    <a:pt x="401" y="6"/>
                    <a:pt x="401" y="8"/>
                  </a:cubicBezTo>
                  <a:cubicBezTo>
                    <a:pt x="400" y="9"/>
                    <a:pt x="399" y="10"/>
                    <a:pt x="397" y="10"/>
                  </a:cubicBezTo>
                  <a:close/>
                  <a:moveTo>
                    <a:pt x="385" y="8"/>
                  </a:moveTo>
                  <a:lnTo>
                    <a:pt x="385" y="8"/>
                  </a:lnTo>
                  <a:cubicBezTo>
                    <a:pt x="383" y="8"/>
                    <a:pt x="382" y="6"/>
                    <a:pt x="382" y="4"/>
                  </a:cubicBezTo>
                  <a:cubicBezTo>
                    <a:pt x="382" y="3"/>
                    <a:pt x="384" y="2"/>
                    <a:pt x="386" y="2"/>
                  </a:cubicBezTo>
                  <a:lnTo>
                    <a:pt x="386" y="2"/>
                  </a:lnTo>
                  <a:cubicBezTo>
                    <a:pt x="387" y="2"/>
                    <a:pt x="389" y="3"/>
                    <a:pt x="388" y="5"/>
                  </a:cubicBezTo>
                  <a:cubicBezTo>
                    <a:pt x="388" y="7"/>
                    <a:pt x="387" y="8"/>
                    <a:pt x="385" y="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442" name="Group 1231"/>
            <p:cNvGrpSpPr>
              <a:grpSpLocks/>
            </p:cNvGrpSpPr>
            <p:nvPr/>
          </p:nvGrpSpPr>
          <p:grpSpPr bwMode="auto">
            <a:xfrm>
              <a:off x="1929" y="1676"/>
              <a:ext cx="19" cy="32"/>
              <a:chOff x="1929" y="1676"/>
              <a:chExt cx="19" cy="32"/>
            </a:xfrm>
          </p:grpSpPr>
          <p:sp>
            <p:nvSpPr>
              <p:cNvPr id="51575" name="Oval 1229"/>
              <p:cNvSpPr>
                <a:spLocks noChangeArrowheads="1"/>
              </p:cNvSpPr>
              <p:nvPr/>
            </p:nvSpPr>
            <p:spPr bwMode="auto">
              <a:xfrm>
                <a:off x="1929" y="16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6" name="Oval 1230"/>
              <p:cNvSpPr>
                <a:spLocks noChangeArrowheads="1"/>
              </p:cNvSpPr>
              <p:nvPr/>
            </p:nvSpPr>
            <p:spPr bwMode="auto">
              <a:xfrm>
                <a:off x="1929" y="16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43" name="Group 1234"/>
            <p:cNvGrpSpPr>
              <a:grpSpLocks/>
            </p:cNvGrpSpPr>
            <p:nvPr/>
          </p:nvGrpSpPr>
          <p:grpSpPr bwMode="auto">
            <a:xfrm>
              <a:off x="1557" y="2319"/>
              <a:ext cx="19" cy="32"/>
              <a:chOff x="1557" y="2319"/>
              <a:chExt cx="19" cy="32"/>
            </a:xfrm>
          </p:grpSpPr>
          <p:sp>
            <p:nvSpPr>
              <p:cNvPr id="51573" name="Oval 1232"/>
              <p:cNvSpPr>
                <a:spLocks noChangeArrowheads="1"/>
              </p:cNvSpPr>
              <p:nvPr/>
            </p:nvSpPr>
            <p:spPr bwMode="auto">
              <a:xfrm>
                <a:off x="1557" y="231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4" name="Oval 1233"/>
              <p:cNvSpPr>
                <a:spLocks noChangeArrowheads="1"/>
              </p:cNvSpPr>
              <p:nvPr/>
            </p:nvSpPr>
            <p:spPr bwMode="auto">
              <a:xfrm>
                <a:off x="1557" y="231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44" name="Group 1237"/>
            <p:cNvGrpSpPr>
              <a:grpSpLocks/>
            </p:cNvGrpSpPr>
            <p:nvPr/>
          </p:nvGrpSpPr>
          <p:grpSpPr bwMode="auto">
            <a:xfrm>
              <a:off x="1622" y="2418"/>
              <a:ext cx="19" cy="32"/>
              <a:chOff x="1622" y="2418"/>
              <a:chExt cx="19" cy="32"/>
            </a:xfrm>
          </p:grpSpPr>
          <p:sp>
            <p:nvSpPr>
              <p:cNvPr id="51571" name="Oval 1235"/>
              <p:cNvSpPr>
                <a:spLocks noChangeArrowheads="1"/>
              </p:cNvSpPr>
              <p:nvPr/>
            </p:nvSpPr>
            <p:spPr bwMode="auto">
              <a:xfrm>
                <a:off x="1622" y="241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2" name="Oval 1236"/>
              <p:cNvSpPr>
                <a:spLocks noChangeArrowheads="1"/>
              </p:cNvSpPr>
              <p:nvPr/>
            </p:nvSpPr>
            <p:spPr bwMode="auto">
              <a:xfrm>
                <a:off x="1622" y="241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45" name="Group 1240"/>
            <p:cNvGrpSpPr>
              <a:grpSpLocks/>
            </p:cNvGrpSpPr>
            <p:nvPr/>
          </p:nvGrpSpPr>
          <p:grpSpPr bwMode="auto">
            <a:xfrm>
              <a:off x="1706" y="2487"/>
              <a:ext cx="19" cy="32"/>
              <a:chOff x="1706" y="2487"/>
              <a:chExt cx="19" cy="32"/>
            </a:xfrm>
          </p:grpSpPr>
          <p:sp>
            <p:nvSpPr>
              <p:cNvPr id="51569" name="Oval 1238"/>
              <p:cNvSpPr>
                <a:spLocks noChangeArrowheads="1"/>
              </p:cNvSpPr>
              <p:nvPr/>
            </p:nvSpPr>
            <p:spPr bwMode="auto">
              <a:xfrm>
                <a:off x="1706"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0" name="Oval 1239"/>
              <p:cNvSpPr>
                <a:spLocks noChangeArrowheads="1"/>
              </p:cNvSpPr>
              <p:nvPr/>
            </p:nvSpPr>
            <p:spPr bwMode="auto">
              <a:xfrm>
                <a:off x="1706"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46" name="Group 1243"/>
            <p:cNvGrpSpPr>
              <a:grpSpLocks/>
            </p:cNvGrpSpPr>
            <p:nvPr/>
          </p:nvGrpSpPr>
          <p:grpSpPr bwMode="auto">
            <a:xfrm>
              <a:off x="1815" y="2487"/>
              <a:ext cx="19" cy="32"/>
              <a:chOff x="1815" y="2487"/>
              <a:chExt cx="19" cy="32"/>
            </a:xfrm>
          </p:grpSpPr>
          <p:sp>
            <p:nvSpPr>
              <p:cNvPr id="51567" name="Oval 1241"/>
              <p:cNvSpPr>
                <a:spLocks noChangeArrowheads="1"/>
              </p:cNvSpPr>
              <p:nvPr/>
            </p:nvSpPr>
            <p:spPr bwMode="auto">
              <a:xfrm>
                <a:off x="1815"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8" name="Oval 1242"/>
              <p:cNvSpPr>
                <a:spLocks noChangeArrowheads="1"/>
              </p:cNvSpPr>
              <p:nvPr/>
            </p:nvSpPr>
            <p:spPr bwMode="auto">
              <a:xfrm>
                <a:off x="1815"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47" name="Group 1246"/>
            <p:cNvGrpSpPr>
              <a:grpSpLocks/>
            </p:cNvGrpSpPr>
            <p:nvPr/>
          </p:nvGrpSpPr>
          <p:grpSpPr bwMode="auto">
            <a:xfrm>
              <a:off x="1925" y="2407"/>
              <a:ext cx="19" cy="32"/>
              <a:chOff x="1925" y="2407"/>
              <a:chExt cx="19" cy="32"/>
            </a:xfrm>
          </p:grpSpPr>
          <p:sp>
            <p:nvSpPr>
              <p:cNvPr id="51565" name="Oval 1244"/>
              <p:cNvSpPr>
                <a:spLocks noChangeArrowheads="1"/>
              </p:cNvSpPr>
              <p:nvPr/>
            </p:nvSpPr>
            <p:spPr bwMode="auto">
              <a:xfrm>
                <a:off x="1925" y="240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6" name="Oval 1245"/>
              <p:cNvSpPr>
                <a:spLocks noChangeArrowheads="1"/>
              </p:cNvSpPr>
              <p:nvPr/>
            </p:nvSpPr>
            <p:spPr bwMode="auto">
              <a:xfrm>
                <a:off x="1925" y="240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48" name="Group 1249"/>
            <p:cNvGrpSpPr>
              <a:grpSpLocks/>
            </p:cNvGrpSpPr>
            <p:nvPr/>
          </p:nvGrpSpPr>
          <p:grpSpPr bwMode="auto">
            <a:xfrm>
              <a:off x="1995" y="2281"/>
              <a:ext cx="19" cy="32"/>
              <a:chOff x="1995" y="2281"/>
              <a:chExt cx="19" cy="32"/>
            </a:xfrm>
          </p:grpSpPr>
          <p:sp>
            <p:nvSpPr>
              <p:cNvPr id="51563" name="Oval 1247"/>
              <p:cNvSpPr>
                <a:spLocks noChangeArrowheads="1"/>
              </p:cNvSpPr>
              <p:nvPr/>
            </p:nvSpPr>
            <p:spPr bwMode="auto">
              <a:xfrm>
                <a:off x="1995" y="22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4" name="Oval 1248"/>
              <p:cNvSpPr>
                <a:spLocks noChangeArrowheads="1"/>
              </p:cNvSpPr>
              <p:nvPr/>
            </p:nvSpPr>
            <p:spPr bwMode="auto">
              <a:xfrm>
                <a:off x="1995" y="22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49" name="Group 1252"/>
            <p:cNvGrpSpPr>
              <a:grpSpLocks/>
            </p:cNvGrpSpPr>
            <p:nvPr/>
          </p:nvGrpSpPr>
          <p:grpSpPr bwMode="auto">
            <a:xfrm>
              <a:off x="2035" y="2113"/>
              <a:ext cx="19" cy="31"/>
              <a:chOff x="2035" y="2113"/>
              <a:chExt cx="19" cy="31"/>
            </a:xfrm>
          </p:grpSpPr>
          <p:sp>
            <p:nvSpPr>
              <p:cNvPr id="51561" name="Oval 1250"/>
              <p:cNvSpPr>
                <a:spLocks noChangeArrowheads="1"/>
              </p:cNvSpPr>
              <p:nvPr/>
            </p:nvSpPr>
            <p:spPr bwMode="auto">
              <a:xfrm>
                <a:off x="2035" y="2113"/>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2" name="Oval 1251"/>
              <p:cNvSpPr>
                <a:spLocks noChangeArrowheads="1"/>
              </p:cNvSpPr>
              <p:nvPr/>
            </p:nvSpPr>
            <p:spPr bwMode="auto">
              <a:xfrm>
                <a:off x="2035" y="2113"/>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0" name="Group 1255"/>
            <p:cNvGrpSpPr>
              <a:grpSpLocks/>
            </p:cNvGrpSpPr>
            <p:nvPr/>
          </p:nvGrpSpPr>
          <p:grpSpPr bwMode="auto">
            <a:xfrm>
              <a:off x="2032" y="1945"/>
              <a:ext cx="18" cy="31"/>
              <a:chOff x="2032" y="1945"/>
              <a:chExt cx="18" cy="31"/>
            </a:xfrm>
          </p:grpSpPr>
          <p:sp>
            <p:nvSpPr>
              <p:cNvPr id="51559" name="Oval 1253"/>
              <p:cNvSpPr>
                <a:spLocks noChangeArrowheads="1"/>
              </p:cNvSpPr>
              <p:nvPr/>
            </p:nvSpPr>
            <p:spPr bwMode="auto">
              <a:xfrm>
                <a:off x="2032" y="1945"/>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0" name="Oval 1254"/>
              <p:cNvSpPr>
                <a:spLocks noChangeArrowheads="1"/>
              </p:cNvSpPr>
              <p:nvPr/>
            </p:nvSpPr>
            <p:spPr bwMode="auto">
              <a:xfrm>
                <a:off x="2032" y="1945"/>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1" name="Group 1258"/>
            <p:cNvGrpSpPr>
              <a:grpSpLocks/>
            </p:cNvGrpSpPr>
            <p:nvPr/>
          </p:nvGrpSpPr>
          <p:grpSpPr bwMode="auto">
            <a:xfrm>
              <a:off x="1999" y="1801"/>
              <a:ext cx="19" cy="32"/>
              <a:chOff x="1999" y="1801"/>
              <a:chExt cx="19" cy="32"/>
            </a:xfrm>
          </p:grpSpPr>
          <p:sp>
            <p:nvSpPr>
              <p:cNvPr id="51557" name="Oval 1256"/>
              <p:cNvSpPr>
                <a:spLocks noChangeArrowheads="1"/>
              </p:cNvSpPr>
              <p:nvPr/>
            </p:nvSpPr>
            <p:spPr bwMode="auto">
              <a:xfrm>
                <a:off x="1999" y="180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8" name="Oval 1257"/>
              <p:cNvSpPr>
                <a:spLocks noChangeArrowheads="1"/>
              </p:cNvSpPr>
              <p:nvPr/>
            </p:nvSpPr>
            <p:spPr bwMode="auto">
              <a:xfrm>
                <a:off x="1999" y="180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2" name="Group 1261"/>
            <p:cNvGrpSpPr>
              <a:grpSpLocks/>
            </p:cNvGrpSpPr>
            <p:nvPr/>
          </p:nvGrpSpPr>
          <p:grpSpPr bwMode="auto">
            <a:xfrm>
              <a:off x="1929" y="1676"/>
              <a:ext cx="19" cy="32"/>
              <a:chOff x="1929" y="1676"/>
              <a:chExt cx="19" cy="32"/>
            </a:xfrm>
          </p:grpSpPr>
          <p:sp>
            <p:nvSpPr>
              <p:cNvPr id="51555" name="Oval 1259"/>
              <p:cNvSpPr>
                <a:spLocks noChangeArrowheads="1"/>
              </p:cNvSpPr>
              <p:nvPr/>
            </p:nvSpPr>
            <p:spPr bwMode="auto">
              <a:xfrm>
                <a:off x="1929" y="1676"/>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6" name="Oval 1260"/>
              <p:cNvSpPr>
                <a:spLocks noChangeArrowheads="1"/>
              </p:cNvSpPr>
              <p:nvPr/>
            </p:nvSpPr>
            <p:spPr bwMode="auto">
              <a:xfrm>
                <a:off x="1929" y="1676"/>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3" name="Group 1264"/>
            <p:cNvGrpSpPr>
              <a:grpSpLocks/>
            </p:cNvGrpSpPr>
            <p:nvPr/>
          </p:nvGrpSpPr>
          <p:grpSpPr bwMode="auto">
            <a:xfrm>
              <a:off x="1557" y="2319"/>
              <a:ext cx="19" cy="32"/>
              <a:chOff x="1557" y="2319"/>
              <a:chExt cx="19" cy="32"/>
            </a:xfrm>
          </p:grpSpPr>
          <p:sp>
            <p:nvSpPr>
              <p:cNvPr id="51553" name="Oval 1262"/>
              <p:cNvSpPr>
                <a:spLocks noChangeArrowheads="1"/>
              </p:cNvSpPr>
              <p:nvPr/>
            </p:nvSpPr>
            <p:spPr bwMode="auto">
              <a:xfrm>
                <a:off x="1557" y="231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4" name="Oval 1263"/>
              <p:cNvSpPr>
                <a:spLocks noChangeArrowheads="1"/>
              </p:cNvSpPr>
              <p:nvPr/>
            </p:nvSpPr>
            <p:spPr bwMode="auto">
              <a:xfrm>
                <a:off x="1557" y="231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4" name="Group 1267"/>
            <p:cNvGrpSpPr>
              <a:grpSpLocks/>
            </p:cNvGrpSpPr>
            <p:nvPr/>
          </p:nvGrpSpPr>
          <p:grpSpPr bwMode="auto">
            <a:xfrm>
              <a:off x="1622" y="2418"/>
              <a:ext cx="19" cy="32"/>
              <a:chOff x="1622" y="2418"/>
              <a:chExt cx="19" cy="32"/>
            </a:xfrm>
          </p:grpSpPr>
          <p:sp>
            <p:nvSpPr>
              <p:cNvPr id="51551" name="Oval 1265"/>
              <p:cNvSpPr>
                <a:spLocks noChangeArrowheads="1"/>
              </p:cNvSpPr>
              <p:nvPr/>
            </p:nvSpPr>
            <p:spPr bwMode="auto">
              <a:xfrm>
                <a:off x="1622" y="2418"/>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2" name="Oval 1266"/>
              <p:cNvSpPr>
                <a:spLocks noChangeArrowheads="1"/>
              </p:cNvSpPr>
              <p:nvPr/>
            </p:nvSpPr>
            <p:spPr bwMode="auto">
              <a:xfrm>
                <a:off x="1622" y="2418"/>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5" name="Group 1270"/>
            <p:cNvGrpSpPr>
              <a:grpSpLocks/>
            </p:cNvGrpSpPr>
            <p:nvPr/>
          </p:nvGrpSpPr>
          <p:grpSpPr bwMode="auto">
            <a:xfrm>
              <a:off x="1706" y="2487"/>
              <a:ext cx="19" cy="32"/>
              <a:chOff x="1706" y="2487"/>
              <a:chExt cx="19" cy="32"/>
            </a:xfrm>
          </p:grpSpPr>
          <p:sp>
            <p:nvSpPr>
              <p:cNvPr id="51549" name="Oval 1268"/>
              <p:cNvSpPr>
                <a:spLocks noChangeArrowheads="1"/>
              </p:cNvSpPr>
              <p:nvPr/>
            </p:nvSpPr>
            <p:spPr bwMode="auto">
              <a:xfrm>
                <a:off x="1706"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0" name="Oval 1269"/>
              <p:cNvSpPr>
                <a:spLocks noChangeArrowheads="1"/>
              </p:cNvSpPr>
              <p:nvPr/>
            </p:nvSpPr>
            <p:spPr bwMode="auto">
              <a:xfrm>
                <a:off x="1706"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6" name="Group 1273"/>
            <p:cNvGrpSpPr>
              <a:grpSpLocks/>
            </p:cNvGrpSpPr>
            <p:nvPr/>
          </p:nvGrpSpPr>
          <p:grpSpPr bwMode="auto">
            <a:xfrm>
              <a:off x="1815" y="2487"/>
              <a:ext cx="19" cy="32"/>
              <a:chOff x="1815" y="2487"/>
              <a:chExt cx="19" cy="32"/>
            </a:xfrm>
          </p:grpSpPr>
          <p:sp>
            <p:nvSpPr>
              <p:cNvPr id="51547" name="Oval 1271"/>
              <p:cNvSpPr>
                <a:spLocks noChangeArrowheads="1"/>
              </p:cNvSpPr>
              <p:nvPr/>
            </p:nvSpPr>
            <p:spPr bwMode="auto">
              <a:xfrm>
                <a:off x="1815" y="24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8" name="Oval 1272"/>
              <p:cNvSpPr>
                <a:spLocks noChangeArrowheads="1"/>
              </p:cNvSpPr>
              <p:nvPr/>
            </p:nvSpPr>
            <p:spPr bwMode="auto">
              <a:xfrm>
                <a:off x="1815" y="24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7" name="Group 1276"/>
            <p:cNvGrpSpPr>
              <a:grpSpLocks/>
            </p:cNvGrpSpPr>
            <p:nvPr/>
          </p:nvGrpSpPr>
          <p:grpSpPr bwMode="auto">
            <a:xfrm>
              <a:off x="1925" y="2407"/>
              <a:ext cx="19" cy="32"/>
              <a:chOff x="1925" y="2407"/>
              <a:chExt cx="19" cy="32"/>
            </a:xfrm>
          </p:grpSpPr>
          <p:sp>
            <p:nvSpPr>
              <p:cNvPr id="51545" name="Oval 1274"/>
              <p:cNvSpPr>
                <a:spLocks noChangeArrowheads="1"/>
              </p:cNvSpPr>
              <p:nvPr/>
            </p:nvSpPr>
            <p:spPr bwMode="auto">
              <a:xfrm>
                <a:off x="1925" y="240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6" name="Oval 1275"/>
              <p:cNvSpPr>
                <a:spLocks noChangeArrowheads="1"/>
              </p:cNvSpPr>
              <p:nvPr/>
            </p:nvSpPr>
            <p:spPr bwMode="auto">
              <a:xfrm>
                <a:off x="1925" y="240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8" name="Group 1279"/>
            <p:cNvGrpSpPr>
              <a:grpSpLocks/>
            </p:cNvGrpSpPr>
            <p:nvPr/>
          </p:nvGrpSpPr>
          <p:grpSpPr bwMode="auto">
            <a:xfrm>
              <a:off x="1995" y="2281"/>
              <a:ext cx="19" cy="32"/>
              <a:chOff x="1995" y="2281"/>
              <a:chExt cx="19" cy="32"/>
            </a:xfrm>
          </p:grpSpPr>
          <p:sp>
            <p:nvSpPr>
              <p:cNvPr id="51543" name="Oval 1277"/>
              <p:cNvSpPr>
                <a:spLocks noChangeArrowheads="1"/>
              </p:cNvSpPr>
              <p:nvPr/>
            </p:nvSpPr>
            <p:spPr bwMode="auto">
              <a:xfrm>
                <a:off x="1995" y="228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4" name="Oval 1278"/>
              <p:cNvSpPr>
                <a:spLocks noChangeArrowheads="1"/>
              </p:cNvSpPr>
              <p:nvPr/>
            </p:nvSpPr>
            <p:spPr bwMode="auto">
              <a:xfrm>
                <a:off x="1995" y="228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59" name="Group 1282"/>
            <p:cNvGrpSpPr>
              <a:grpSpLocks/>
            </p:cNvGrpSpPr>
            <p:nvPr/>
          </p:nvGrpSpPr>
          <p:grpSpPr bwMode="auto">
            <a:xfrm>
              <a:off x="2035" y="2113"/>
              <a:ext cx="19" cy="31"/>
              <a:chOff x="2035" y="2113"/>
              <a:chExt cx="19" cy="31"/>
            </a:xfrm>
          </p:grpSpPr>
          <p:sp>
            <p:nvSpPr>
              <p:cNvPr id="51541" name="Oval 1280"/>
              <p:cNvSpPr>
                <a:spLocks noChangeArrowheads="1"/>
              </p:cNvSpPr>
              <p:nvPr/>
            </p:nvSpPr>
            <p:spPr bwMode="auto">
              <a:xfrm>
                <a:off x="2035" y="2113"/>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2" name="Oval 1281"/>
              <p:cNvSpPr>
                <a:spLocks noChangeArrowheads="1"/>
              </p:cNvSpPr>
              <p:nvPr/>
            </p:nvSpPr>
            <p:spPr bwMode="auto">
              <a:xfrm>
                <a:off x="2035" y="2113"/>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60" name="Group 1285"/>
            <p:cNvGrpSpPr>
              <a:grpSpLocks/>
            </p:cNvGrpSpPr>
            <p:nvPr/>
          </p:nvGrpSpPr>
          <p:grpSpPr bwMode="auto">
            <a:xfrm>
              <a:off x="2032" y="1945"/>
              <a:ext cx="18" cy="31"/>
              <a:chOff x="2032" y="1945"/>
              <a:chExt cx="18" cy="31"/>
            </a:xfrm>
          </p:grpSpPr>
          <p:sp>
            <p:nvSpPr>
              <p:cNvPr id="51539" name="Oval 1283"/>
              <p:cNvSpPr>
                <a:spLocks noChangeArrowheads="1"/>
              </p:cNvSpPr>
              <p:nvPr/>
            </p:nvSpPr>
            <p:spPr bwMode="auto">
              <a:xfrm>
                <a:off x="2032" y="1945"/>
                <a:ext cx="18"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0" name="Oval 1284"/>
              <p:cNvSpPr>
                <a:spLocks noChangeArrowheads="1"/>
              </p:cNvSpPr>
              <p:nvPr/>
            </p:nvSpPr>
            <p:spPr bwMode="auto">
              <a:xfrm>
                <a:off x="2032" y="1945"/>
                <a:ext cx="18"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61" name="Group 1288"/>
            <p:cNvGrpSpPr>
              <a:grpSpLocks/>
            </p:cNvGrpSpPr>
            <p:nvPr/>
          </p:nvGrpSpPr>
          <p:grpSpPr bwMode="auto">
            <a:xfrm>
              <a:off x="1999" y="1801"/>
              <a:ext cx="19" cy="32"/>
              <a:chOff x="1999" y="1801"/>
              <a:chExt cx="19" cy="32"/>
            </a:xfrm>
          </p:grpSpPr>
          <p:sp>
            <p:nvSpPr>
              <p:cNvPr id="51537" name="Oval 1286"/>
              <p:cNvSpPr>
                <a:spLocks noChangeArrowheads="1"/>
              </p:cNvSpPr>
              <p:nvPr/>
            </p:nvSpPr>
            <p:spPr bwMode="auto">
              <a:xfrm>
                <a:off x="1999" y="1801"/>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8" name="Oval 1287"/>
              <p:cNvSpPr>
                <a:spLocks noChangeArrowheads="1"/>
              </p:cNvSpPr>
              <p:nvPr/>
            </p:nvSpPr>
            <p:spPr bwMode="auto">
              <a:xfrm>
                <a:off x="1999" y="1801"/>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62" name="Freeform 1289"/>
            <p:cNvSpPr>
              <a:spLocks noEditPoints="1"/>
            </p:cNvSpPr>
            <p:nvPr/>
          </p:nvSpPr>
          <p:spPr bwMode="auto">
            <a:xfrm>
              <a:off x="1490" y="1507"/>
              <a:ext cx="550" cy="1015"/>
            </a:xfrm>
            <a:custGeom>
              <a:avLst/>
              <a:gdLst>
                <a:gd name="T0" fmla="*/ 318 w 730"/>
                <a:gd name="T1" fmla="*/ 7 h 1587"/>
                <a:gd name="T2" fmla="*/ 259 w 730"/>
                <a:gd name="T3" fmla="*/ 37 h 1587"/>
                <a:gd name="T4" fmla="*/ 215 w 730"/>
                <a:gd name="T5" fmla="*/ 78 h 1587"/>
                <a:gd name="T6" fmla="*/ 183 w 730"/>
                <a:gd name="T7" fmla="*/ 111 h 1587"/>
                <a:gd name="T8" fmla="*/ 143 w 730"/>
                <a:gd name="T9" fmla="*/ 163 h 1587"/>
                <a:gd name="T10" fmla="*/ 119 w 730"/>
                <a:gd name="T11" fmla="*/ 222 h 1587"/>
                <a:gd name="T12" fmla="*/ 98 w 730"/>
                <a:gd name="T13" fmla="*/ 268 h 1587"/>
                <a:gd name="T14" fmla="*/ 71 w 730"/>
                <a:gd name="T15" fmla="*/ 323 h 1587"/>
                <a:gd name="T16" fmla="*/ 54 w 730"/>
                <a:gd name="T17" fmla="*/ 387 h 1587"/>
                <a:gd name="T18" fmla="*/ 43 w 730"/>
                <a:gd name="T19" fmla="*/ 446 h 1587"/>
                <a:gd name="T20" fmla="*/ 31 w 730"/>
                <a:gd name="T21" fmla="*/ 491 h 1587"/>
                <a:gd name="T22" fmla="*/ 17 w 730"/>
                <a:gd name="T23" fmla="*/ 555 h 1587"/>
                <a:gd name="T24" fmla="*/ 15 w 730"/>
                <a:gd name="T25" fmla="*/ 619 h 1587"/>
                <a:gd name="T26" fmla="*/ 11 w 730"/>
                <a:gd name="T27" fmla="*/ 668 h 1587"/>
                <a:gd name="T28" fmla="*/ 2 w 730"/>
                <a:gd name="T29" fmla="*/ 729 h 1587"/>
                <a:gd name="T30" fmla="*/ 2 w 730"/>
                <a:gd name="T31" fmla="*/ 795 h 1587"/>
                <a:gd name="T32" fmla="*/ 8 w 730"/>
                <a:gd name="T33" fmla="*/ 855 h 1587"/>
                <a:gd name="T34" fmla="*/ 7 w 730"/>
                <a:gd name="T35" fmla="*/ 902 h 1587"/>
                <a:gd name="T36" fmla="*/ 9 w 730"/>
                <a:gd name="T37" fmla="*/ 967 h 1587"/>
                <a:gd name="T38" fmla="*/ 23 w 730"/>
                <a:gd name="T39" fmla="*/ 1029 h 1587"/>
                <a:gd name="T40" fmla="*/ 31 w 730"/>
                <a:gd name="T41" fmla="*/ 1079 h 1587"/>
                <a:gd name="T42" fmla="*/ 37 w 730"/>
                <a:gd name="T43" fmla="*/ 1140 h 1587"/>
                <a:gd name="T44" fmla="*/ 55 w 730"/>
                <a:gd name="T45" fmla="*/ 1204 h 1587"/>
                <a:gd name="T46" fmla="*/ 76 w 730"/>
                <a:gd name="T47" fmla="*/ 1260 h 1587"/>
                <a:gd name="T48" fmla="*/ 89 w 730"/>
                <a:gd name="T49" fmla="*/ 1305 h 1587"/>
                <a:gd name="T50" fmla="*/ 112 w 730"/>
                <a:gd name="T51" fmla="*/ 1366 h 1587"/>
                <a:gd name="T52" fmla="*/ 147 w 730"/>
                <a:gd name="T53" fmla="*/ 1419 h 1587"/>
                <a:gd name="T54" fmla="*/ 175 w 730"/>
                <a:gd name="T55" fmla="*/ 1460 h 1587"/>
                <a:gd name="T56" fmla="*/ 210 w 730"/>
                <a:gd name="T57" fmla="*/ 1512 h 1587"/>
                <a:gd name="T58" fmla="*/ 262 w 730"/>
                <a:gd name="T59" fmla="*/ 1551 h 1587"/>
                <a:gd name="T60" fmla="*/ 316 w 730"/>
                <a:gd name="T61" fmla="*/ 1573 h 1587"/>
                <a:gd name="T62" fmla="*/ 362 w 730"/>
                <a:gd name="T63" fmla="*/ 1585 h 1587"/>
                <a:gd name="T64" fmla="*/ 428 w 730"/>
                <a:gd name="T65" fmla="*/ 1575 h 1587"/>
                <a:gd name="T66" fmla="*/ 479 w 730"/>
                <a:gd name="T67" fmla="*/ 1540 h 1587"/>
                <a:gd name="T68" fmla="*/ 516 w 730"/>
                <a:gd name="T69" fmla="*/ 1507 h 1587"/>
                <a:gd name="T70" fmla="*/ 561 w 730"/>
                <a:gd name="T71" fmla="*/ 1462 h 1587"/>
                <a:gd name="T72" fmla="*/ 593 w 730"/>
                <a:gd name="T73" fmla="*/ 1405 h 1587"/>
                <a:gd name="T74" fmla="*/ 617 w 730"/>
                <a:gd name="T75" fmla="*/ 1351 h 1587"/>
                <a:gd name="T76" fmla="*/ 639 w 730"/>
                <a:gd name="T77" fmla="*/ 1309 h 1587"/>
                <a:gd name="T78" fmla="*/ 664 w 730"/>
                <a:gd name="T79" fmla="*/ 1247 h 1587"/>
                <a:gd name="T80" fmla="*/ 675 w 730"/>
                <a:gd name="T81" fmla="*/ 1187 h 1587"/>
                <a:gd name="T82" fmla="*/ 687 w 730"/>
                <a:gd name="T83" fmla="*/ 1139 h 1587"/>
                <a:gd name="T84" fmla="*/ 705 w 730"/>
                <a:gd name="T85" fmla="*/ 1077 h 1587"/>
                <a:gd name="T86" fmla="*/ 712 w 730"/>
                <a:gd name="T87" fmla="*/ 1012 h 1587"/>
                <a:gd name="T88" fmla="*/ 716 w 730"/>
                <a:gd name="T89" fmla="*/ 954 h 1587"/>
                <a:gd name="T90" fmla="*/ 723 w 730"/>
                <a:gd name="T91" fmla="*/ 907 h 1587"/>
                <a:gd name="T92" fmla="*/ 728 w 730"/>
                <a:gd name="T93" fmla="*/ 841 h 1587"/>
                <a:gd name="T94" fmla="*/ 723 w 730"/>
                <a:gd name="T95" fmla="*/ 780 h 1587"/>
                <a:gd name="T96" fmla="*/ 722 w 730"/>
                <a:gd name="T97" fmla="*/ 729 h 1587"/>
                <a:gd name="T98" fmla="*/ 724 w 730"/>
                <a:gd name="T99" fmla="*/ 665 h 1587"/>
                <a:gd name="T100" fmla="*/ 715 w 730"/>
                <a:gd name="T101" fmla="*/ 601 h 1587"/>
                <a:gd name="T102" fmla="*/ 704 w 730"/>
                <a:gd name="T103" fmla="*/ 543 h 1587"/>
                <a:gd name="T104" fmla="*/ 700 w 730"/>
                <a:gd name="T105" fmla="*/ 496 h 1587"/>
                <a:gd name="T106" fmla="*/ 689 w 730"/>
                <a:gd name="T107" fmla="*/ 431 h 1587"/>
                <a:gd name="T108" fmla="*/ 667 w 730"/>
                <a:gd name="T109" fmla="*/ 372 h 1587"/>
                <a:gd name="T110" fmla="*/ 652 w 730"/>
                <a:gd name="T111" fmla="*/ 324 h 1587"/>
                <a:gd name="T112" fmla="*/ 636 w 730"/>
                <a:gd name="T113" fmla="*/ 263 h 1587"/>
                <a:gd name="T114" fmla="*/ 605 w 730"/>
                <a:gd name="T115" fmla="*/ 205 h 1587"/>
                <a:gd name="T116" fmla="*/ 574 w 730"/>
                <a:gd name="T117" fmla="*/ 155 h 1587"/>
                <a:gd name="T118" fmla="*/ 550 w 730"/>
                <a:gd name="T119" fmla="*/ 115 h 1587"/>
                <a:gd name="T120" fmla="*/ 508 w 730"/>
                <a:gd name="T121" fmla="*/ 64 h 1587"/>
                <a:gd name="T122" fmla="*/ 454 w 730"/>
                <a:gd name="T123" fmla="*/ 32 h 1587"/>
                <a:gd name="T124" fmla="*/ 409 w 730"/>
                <a:gd name="T125" fmla="*/ 13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0" h="1587">
                  <a:moveTo>
                    <a:pt x="367" y="7"/>
                  </a:moveTo>
                  <a:lnTo>
                    <a:pt x="367" y="7"/>
                  </a:lnTo>
                  <a:cubicBezTo>
                    <a:pt x="366" y="6"/>
                    <a:pt x="364" y="5"/>
                    <a:pt x="365" y="3"/>
                  </a:cubicBezTo>
                  <a:cubicBezTo>
                    <a:pt x="365" y="2"/>
                    <a:pt x="366" y="0"/>
                    <a:pt x="368" y="1"/>
                  </a:cubicBezTo>
                  <a:lnTo>
                    <a:pt x="368" y="1"/>
                  </a:lnTo>
                  <a:cubicBezTo>
                    <a:pt x="370" y="1"/>
                    <a:pt x="371" y="2"/>
                    <a:pt x="371" y="4"/>
                  </a:cubicBezTo>
                  <a:cubicBezTo>
                    <a:pt x="371" y="6"/>
                    <a:pt x="369" y="7"/>
                    <a:pt x="367" y="7"/>
                  </a:cubicBezTo>
                  <a:close/>
                  <a:moveTo>
                    <a:pt x="355" y="7"/>
                  </a:moveTo>
                  <a:lnTo>
                    <a:pt x="355" y="7"/>
                  </a:lnTo>
                  <a:cubicBezTo>
                    <a:pt x="353" y="7"/>
                    <a:pt x="352" y="6"/>
                    <a:pt x="352" y="4"/>
                  </a:cubicBezTo>
                  <a:cubicBezTo>
                    <a:pt x="352" y="2"/>
                    <a:pt x="353" y="1"/>
                    <a:pt x="355" y="1"/>
                  </a:cubicBezTo>
                  <a:lnTo>
                    <a:pt x="355" y="1"/>
                  </a:lnTo>
                  <a:cubicBezTo>
                    <a:pt x="357" y="1"/>
                    <a:pt x="358" y="2"/>
                    <a:pt x="358" y="4"/>
                  </a:cubicBezTo>
                  <a:cubicBezTo>
                    <a:pt x="358" y="6"/>
                    <a:pt x="357" y="7"/>
                    <a:pt x="355" y="7"/>
                  </a:cubicBezTo>
                  <a:close/>
                  <a:moveTo>
                    <a:pt x="343" y="8"/>
                  </a:moveTo>
                  <a:lnTo>
                    <a:pt x="343" y="8"/>
                  </a:lnTo>
                  <a:cubicBezTo>
                    <a:pt x="341" y="8"/>
                    <a:pt x="340" y="7"/>
                    <a:pt x="340" y="5"/>
                  </a:cubicBezTo>
                  <a:cubicBezTo>
                    <a:pt x="340" y="3"/>
                    <a:pt x="341" y="2"/>
                    <a:pt x="343" y="2"/>
                  </a:cubicBezTo>
                  <a:lnTo>
                    <a:pt x="343" y="2"/>
                  </a:lnTo>
                  <a:cubicBezTo>
                    <a:pt x="345" y="2"/>
                    <a:pt x="346" y="3"/>
                    <a:pt x="346" y="5"/>
                  </a:cubicBezTo>
                  <a:cubicBezTo>
                    <a:pt x="346" y="7"/>
                    <a:pt x="345" y="8"/>
                    <a:pt x="343" y="8"/>
                  </a:cubicBezTo>
                  <a:close/>
                  <a:moveTo>
                    <a:pt x="331" y="10"/>
                  </a:moveTo>
                  <a:lnTo>
                    <a:pt x="331" y="10"/>
                  </a:lnTo>
                  <a:cubicBezTo>
                    <a:pt x="329" y="10"/>
                    <a:pt x="328" y="9"/>
                    <a:pt x="327" y="7"/>
                  </a:cubicBezTo>
                  <a:cubicBezTo>
                    <a:pt x="327" y="6"/>
                    <a:pt x="328" y="4"/>
                    <a:pt x="330" y="4"/>
                  </a:cubicBezTo>
                  <a:lnTo>
                    <a:pt x="330" y="4"/>
                  </a:lnTo>
                  <a:cubicBezTo>
                    <a:pt x="332" y="4"/>
                    <a:pt x="333" y="5"/>
                    <a:pt x="334" y="7"/>
                  </a:cubicBezTo>
                  <a:cubicBezTo>
                    <a:pt x="334" y="8"/>
                    <a:pt x="333" y="10"/>
                    <a:pt x="331" y="10"/>
                  </a:cubicBezTo>
                  <a:close/>
                  <a:moveTo>
                    <a:pt x="319" y="13"/>
                  </a:moveTo>
                  <a:lnTo>
                    <a:pt x="319" y="13"/>
                  </a:lnTo>
                  <a:cubicBezTo>
                    <a:pt x="317" y="13"/>
                    <a:pt x="315" y="12"/>
                    <a:pt x="315" y="10"/>
                  </a:cubicBezTo>
                  <a:cubicBezTo>
                    <a:pt x="315" y="9"/>
                    <a:pt x="316" y="7"/>
                    <a:pt x="318" y="7"/>
                  </a:cubicBezTo>
                  <a:lnTo>
                    <a:pt x="318" y="7"/>
                  </a:lnTo>
                  <a:cubicBezTo>
                    <a:pt x="320" y="7"/>
                    <a:pt x="321" y="8"/>
                    <a:pt x="321" y="10"/>
                  </a:cubicBezTo>
                  <a:cubicBezTo>
                    <a:pt x="322" y="11"/>
                    <a:pt x="320" y="13"/>
                    <a:pt x="319" y="13"/>
                  </a:cubicBezTo>
                  <a:close/>
                  <a:moveTo>
                    <a:pt x="307" y="17"/>
                  </a:moveTo>
                  <a:lnTo>
                    <a:pt x="307" y="17"/>
                  </a:lnTo>
                  <a:cubicBezTo>
                    <a:pt x="305" y="17"/>
                    <a:pt x="304" y="16"/>
                    <a:pt x="303" y="15"/>
                  </a:cubicBezTo>
                  <a:cubicBezTo>
                    <a:pt x="303" y="13"/>
                    <a:pt x="304" y="11"/>
                    <a:pt x="306" y="11"/>
                  </a:cubicBezTo>
                  <a:lnTo>
                    <a:pt x="306" y="11"/>
                  </a:lnTo>
                  <a:cubicBezTo>
                    <a:pt x="307" y="10"/>
                    <a:pt x="309" y="11"/>
                    <a:pt x="309" y="13"/>
                  </a:cubicBezTo>
                  <a:cubicBezTo>
                    <a:pt x="310" y="15"/>
                    <a:pt x="309" y="16"/>
                    <a:pt x="307" y="17"/>
                  </a:cubicBezTo>
                  <a:close/>
                  <a:moveTo>
                    <a:pt x="296" y="21"/>
                  </a:moveTo>
                  <a:lnTo>
                    <a:pt x="296" y="21"/>
                  </a:lnTo>
                  <a:cubicBezTo>
                    <a:pt x="294" y="22"/>
                    <a:pt x="292" y="21"/>
                    <a:pt x="292" y="19"/>
                  </a:cubicBezTo>
                  <a:cubicBezTo>
                    <a:pt x="291" y="18"/>
                    <a:pt x="292" y="16"/>
                    <a:pt x="294" y="15"/>
                  </a:cubicBezTo>
                  <a:lnTo>
                    <a:pt x="294" y="15"/>
                  </a:lnTo>
                  <a:cubicBezTo>
                    <a:pt x="295" y="15"/>
                    <a:pt x="297" y="16"/>
                    <a:pt x="298" y="17"/>
                  </a:cubicBezTo>
                  <a:cubicBezTo>
                    <a:pt x="298" y="19"/>
                    <a:pt x="297" y="21"/>
                    <a:pt x="296" y="21"/>
                  </a:cubicBezTo>
                  <a:close/>
                  <a:moveTo>
                    <a:pt x="284" y="27"/>
                  </a:moveTo>
                  <a:lnTo>
                    <a:pt x="284" y="27"/>
                  </a:lnTo>
                  <a:cubicBezTo>
                    <a:pt x="283" y="27"/>
                    <a:pt x="281" y="26"/>
                    <a:pt x="280" y="25"/>
                  </a:cubicBezTo>
                  <a:cubicBezTo>
                    <a:pt x="280" y="23"/>
                    <a:pt x="281" y="21"/>
                    <a:pt x="282" y="21"/>
                  </a:cubicBezTo>
                  <a:lnTo>
                    <a:pt x="282" y="21"/>
                  </a:lnTo>
                  <a:cubicBezTo>
                    <a:pt x="284" y="20"/>
                    <a:pt x="286" y="21"/>
                    <a:pt x="286" y="23"/>
                  </a:cubicBezTo>
                  <a:cubicBezTo>
                    <a:pt x="287" y="24"/>
                    <a:pt x="286" y="26"/>
                    <a:pt x="284" y="27"/>
                  </a:cubicBezTo>
                  <a:close/>
                  <a:moveTo>
                    <a:pt x="274" y="32"/>
                  </a:moveTo>
                  <a:lnTo>
                    <a:pt x="274" y="32"/>
                  </a:lnTo>
                  <a:cubicBezTo>
                    <a:pt x="272" y="33"/>
                    <a:pt x="270" y="33"/>
                    <a:pt x="270" y="31"/>
                  </a:cubicBezTo>
                  <a:cubicBezTo>
                    <a:pt x="269" y="29"/>
                    <a:pt x="269" y="28"/>
                    <a:pt x="271" y="27"/>
                  </a:cubicBezTo>
                  <a:lnTo>
                    <a:pt x="271" y="27"/>
                  </a:lnTo>
                  <a:cubicBezTo>
                    <a:pt x="273" y="26"/>
                    <a:pt x="274" y="27"/>
                    <a:pt x="275" y="28"/>
                  </a:cubicBezTo>
                  <a:cubicBezTo>
                    <a:pt x="276" y="30"/>
                    <a:pt x="275" y="32"/>
                    <a:pt x="274" y="32"/>
                  </a:cubicBezTo>
                  <a:close/>
                  <a:moveTo>
                    <a:pt x="263" y="39"/>
                  </a:moveTo>
                  <a:lnTo>
                    <a:pt x="263" y="39"/>
                  </a:lnTo>
                  <a:cubicBezTo>
                    <a:pt x="262" y="40"/>
                    <a:pt x="260" y="39"/>
                    <a:pt x="259" y="37"/>
                  </a:cubicBezTo>
                  <a:cubicBezTo>
                    <a:pt x="258" y="36"/>
                    <a:pt x="259" y="34"/>
                    <a:pt x="260" y="33"/>
                  </a:cubicBezTo>
                  <a:lnTo>
                    <a:pt x="260" y="33"/>
                  </a:lnTo>
                  <a:cubicBezTo>
                    <a:pt x="262" y="33"/>
                    <a:pt x="264" y="33"/>
                    <a:pt x="265" y="35"/>
                  </a:cubicBezTo>
                  <a:cubicBezTo>
                    <a:pt x="265" y="36"/>
                    <a:pt x="265" y="38"/>
                    <a:pt x="263" y="39"/>
                  </a:cubicBezTo>
                  <a:close/>
                  <a:moveTo>
                    <a:pt x="253" y="46"/>
                  </a:moveTo>
                  <a:lnTo>
                    <a:pt x="253" y="46"/>
                  </a:lnTo>
                  <a:cubicBezTo>
                    <a:pt x="251" y="47"/>
                    <a:pt x="249" y="46"/>
                    <a:pt x="249" y="45"/>
                  </a:cubicBezTo>
                  <a:cubicBezTo>
                    <a:pt x="248" y="43"/>
                    <a:pt x="248" y="41"/>
                    <a:pt x="250" y="40"/>
                  </a:cubicBezTo>
                  <a:lnTo>
                    <a:pt x="250" y="40"/>
                  </a:lnTo>
                  <a:cubicBezTo>
                    <a:pt x="252" y="40"/>
                    <a:pt x="253" y="40"/>
                    <a:pt x="254" y="42"/>
                  </a:cubicBezTo>
                  <a:cubicBezTo>
                    <a:pt x="255" y="43"/>
                    <a:pt x="254" y="45"/>
                    <a:pt x="253" y="46"/>
                  </a:cubicBezTo>
                  <a:close/>
                  <a:moveTo>
                    <a:pt x="243" y="53"/>
                  </a:moveTo>
                  <a:lnTo>
                    <a:pt x="243" y="53"/>
                  </a:lnTo>
                  <a:cubicBezTo>
                    <a:pt x="241" y="54"/>
                    <a:pt x="239" y="54"/>
                    <a:pt x="239" y="52"/>
                  </a:cubicBezTo>
                  <a:cubicBezTo>
                    <a:pt x="238" y="51"/>
                    <a:pt x="238" y="49"/>
                    <a:pt x="240" y="48"/>
                  </a:cubicBezTo>
                  <a:lnTo>
                    <a:pt x="240" y="48"/>
                  </a:lnTo>
                  <a:cubicBezTo>
                    <a:pt x="242" y="47"/>
                    <a:pt x="243" y="48"/>
                    <a:pt x="244" y="49"/>
                  </a:cubicBezTo>
                  <a:cubicBezTo>
                    <a:pt x="245" y="51"/>
                    <a:pt x="244" y="53"/>
                    <a:pt x="243" y="53"/>
                  </a:cubicBezTo>
                  <a:close/>
                  <a:moveTo>
                    <a:pt x="234" y="61"/>
                  </a:moveTo>
                  <a:lnTo>
                    <a:pt x="234" y="61"/>
                  </a:lnTo>
                  <a:cubicBezTo>
                    <a:pt x="232" y="62"/>
                    <a:pt x="230" y="62"/>
                    <a:pt x="229" y="60"/>
                  </a:cubicBezTo>
                  <a:cubicBezTo>
                    <a:pt x="228" y="59"/>
                    <a:pt x="229" y="57"/>
                    <a:pt x="230" y="56"/>
                  </a:cubicBezTo>
                  <a:lnTo>
                    <a:pt x="230" y="56"/>
                  </a:lnTo>
                  <a:cubicBezTo>
                    <a:pt x="231" y="55"/>
                    <a:pt x="233" y="55"/>
                    <a:pt x="234" y="57"/>
                  </a:cubicBezTo>
                  <a:cubicBezTo>
                    <a:pt x="235" y="58"/>
                    <a:pt x="235" y="60"/>
                    <a:pt x="234" y="61"/>
                  </a:cubicBezTo>
                  <a:close/>
                  <a:moveTo>
                    <a:pt x="224" y="70"/>
                  </a:moveTo>
                  <a:lnTo>
                    <a:pt x="224" y="70"/>
                  </a:lnTo>
                  <a:cubicBezTo>
                    <a:pt x="223" y="71"/>
                    <a:pt x="221" y="70"/>
                    <a:pt x="220" y="69"/>
                  </a:cubicBezTo>
                  <a:cubicBezTo>
                    <a:pt x="219" y="67"/>
                    <a:pt x="219" y="65"/>
                    <a:pt x="221" y="64"/>
                  </a:cubicBezTo>
                  <a:lnTo>
                    <a:pt x="221" y="64"/>
                  </a:lnTo>
                  <a:cubicBezTo>
                    <a:pt x="222" y="63"/>
                    <a:pt x="224" y="64"/>
                    <a:pt x="225" y="65"/>
                  </a:cubicBezTo>
                  <a:cubicBezTo>
                    <a:pt x="226" y="67"/>
                    <a:pt x="226" y="69"/>
                    <a:pt x="224" y="70"/>
                  </a:cubicBezTo>
                  <a:close/>
                  <a:moveTo>
                    <a:pt x="215" y="78"/>
                  </a:moveTo>
                  <a:lnTo>
                    <a:pt x="215" y="78"/>
                  </a:lnTo>
                  <a:cubicBezTo>
                    <a:pt x="214" y="79"/>
                    <a:pt x="212" y="79"/>
                    <a:pt x="211" y="77"/>
                  </a:cubicBezTo>
                  <a:cubicBezTo>
                    <a:pt x="210" y="76"/>
                    <a:pt x="210" y="74"/>
                    <a:pt x="212" y="73"/>
                  </a:cubicBezTo>
                  <a:lnTo>
                    <a:pt x="212" y="73"/>
                  </a:lnTo>
                  <a:cubicBezTo>
                    <a:pt x="213" y="72"/>
                    <a:pt x="215" y="73"/>
                    <a:pt x="216" y="74"/>
                  </a:cubicBezTo>
                  <a:cubicBezTo>
                    <a:pt x="217" y="75"/>
                    <a:pt x="217" y="77"/>
                    <a:pt x="215" y="78"/>
                  </a:cubicBezTo>
                  <a:close/>
                  <a:moveTo>
                    <a:pt x="207" y="87"/>
                  </a:moveTo>
                  <a:lnTo>
                    <a:pt x="207" y="87"/>
                  </a:lnTo>
                  <a:cubicBezTo>
                    <a:pt x="205" y="88"/>
                    <a:pt x="203" y="88"/>
                    <a:pt x="202" y="87"/>
                  </a:cubicBezTo>
                  <a:cubicBezTo>
                    <a:pt x="201" y="85"/>
                    <a:pt x="202" y="83"/>
                    <a:pt x="203" y="82"/>
                  </a:cubicBezTo>
                  <a:lnTo>
                    <a:pt x="203" y="82"/>
                  </a:lnTo>
                  <a:cubicBezTo>
                    <a:pt x="205" y="81"/>
                    <a:pt x="207" y="82"/>
                    <a:pt x="208" y="83"/>
                  </a:cubicBezTo>
                  <a:cubicBezTo>
                    <a:pt x="208" y="84"/>
                    <a:pt x="208" y="86"/>
                    <a:pt x="207" y="87"/>
                  </a:cubicBezTo>
                  <a:close/>
                  <a:moveTo>
                    <a:pt x="198" y="97"/>
                  </a:moveTo>
                  <a:lnTo>
                    <a:pt x="198" y="97"/>
                  </a:lnTo>
                  <a:cubicBezTo>
                    <a:pt x="197" y="98"/>
                    <a:pt x="195" y="97"/>
                    <a:pt x="194" y="96"/>
                  </a:cubicBezTo>
                  <a:cubicBezTo>
                    <a:pt x="193" y="94"/>
                    <a:pt x="193" y="92"/>
                    <a:pt x="195" y="91"/>
                  </a:cubicBezTo>
                  <a:lnTo>
                    <a:pt x="195" y="91"/>
                  </a:lnTo>
                  <a:cubicBezTo>
                    <a:pt x="196" y="91"/>
                    <a:pt x="198" y="91"/>
                    <a:pt x="199" y="92"/>
                  </a:cubicBezTo>
                  <a:cubicBezTo>
                    <a:pt x="200" y="94"/>
                    <a:pt x="200" y="96"/>
                    <a:pt x="198" y="97"/>
                  </a:cubicBezTo>
                  <a:close/>
                  <a:moveTo>
                    <a:pt x="190" y="106"/>
                  </a:moveTo>
                  <a:lnTo>
                    <a:pt x="190" y="106"/>
                  </a:lnTo>
                  <a:cubicBezTo>
                    <a:pt x="189" y="107"/>
                    <a:pt x="187" y="107"/>
                    <a:pt x="186" y="105"/>
                  </a:cubicBezTo>
                  <a:cubicBezTo>
                    <a:pt x="185" y="104"/>
                    <a:pt x="185" y="102"/>
                    <a:pt x="187" y="101"/>
                  </a:cubicBezTo>
                  <a:lnTo>
                    <a:pt x="187" y="101"/>
                  </a:lnTo>
                  <a:cubicBezTo>
                    <a:pt x="188" y="100"/>
                    <a:pt x="190" y="100"/>
                    <a:pt x="191" y="102"/>
                  </a:cubicBezTo>
                  <a:cubicBezTo>
                    <a:pt x="192" y="103"/>
                    <a:pt x="192" y="105"/>
                    <a:pt x="190" y="106"/>
                  </a:cubicBezTo>
                  <a:close/>
                  <a:moveTo>
                    <a:pt x="183" y="115"/>
                  </a:moveTo>
                  <a:lnTo>
                    <a:pt x="183" y="115"/>
                  </a:lnTo>
                  <a:cubicBezTo>
                    <a:pt x="182" y="117"/>
                    <a:pt x="180" y="117"/>
                    <a:pt x="179" y="116"/>
                  </a:cubicBezTo>
                  <a:cubicBezTo>
                    <a:pt x="177" y="115"/>
                    <a:pt x="177" y="113"/>
                    <a:pt x="178" y="111"/>
                  </a:cubicBezTo>
                  <a:lnTo>
                    <a:pt x="178" y="111"/>
                  </a:lnTo>
                  <a:cubicBezTo>
                    <a:pt x="179" y="110"/>
                    <a:pt x="181" y="110"/>
                    <a:pt x="183" y="111"/>
                  </a:cubicBezTo>
                  <a:cubicBezTo>
                    <a:pt x="184" y="112"/>
                    <a:pt x="184" y="114"/>
                    <a:pt x="183" y="115"/>
                  </a:cubicBezTo>
                  <a:close/>
                  <a:moveTo>
                    <a:pt x="176" y="125"/>
                  </a:moveTo>
                  <a:lnTo>
                    <a:pt x="176" y="125"/>
                  </a:lnTo>
                  <a:cubicBezTo>
                    <a:pt x="175" y="127"/>
                    <a:pt x="173" y="127"/>
                    <a:pt x="171" y="126"/>
                  </a:cubicBezTo>
                  <a:cubicBezTo>
                    <a:pt x="170" y="125"/>
                    <a:pt x="170" y="123"/>
                    <a:pt x="171" y="121"/>
                  </a:cubicBezTo>
                  <a:lnTo>
                    <a:pt x="171" y="121"/>
                  </a:lnTo>
                  <a:cubicBezTo>
                    <a:pt x="172" y="120"/>
                    <a:pt x="174" y="120"/>
                    <a:pt x="175" y="121"/>
                  </a:cubicBezTo>
                  <a:cubicBezTo>
                    <a:pt x="176" y="122"/>
                    <a:pt x="177" y="124"/>
                    <a:pt x="176" y="125"/>
                  </a:cubicBezTo>
                  <a:close/>
                  <a:moveTo>
                    <a:pt x="168" y="136"/>
                  </a:moveTo>
                  <a:lnTo>
                    <a:pt x="168" y="136"/>
                  </a:lnTo>
                  <a:cubicBezTo>
                    <a:pt x="167" y="137"/>
                    <a:pt x="165" y="137"/>
                    <a:pt x="164" y="136"/>
                  </a:cubicBezTo>
                  <a:cubicBezTo>
                    <a:pt x="163" y="135"/>
                    <a:pt x="162" y="133"/>
                    <a:pt x="163" y="132"/>
                  </a:cubicBezTo>
                  <a:lnTo>
                    <a:pt x="164" y="132"/>
                  </a:lnTo>
                  <a:cubicBezTo>
                    <a:pt x="165" y="130"/>
                    <a:pt x="167" y="130"/>
                    <a:pt x="168" y="131"/>
                  </a:cubicBezTo>
                  <a:cubicBezTo>
                    <a:pt x="169" y="132"/>
                    <a:pt x="169" y="134"/>
                    <a:pt x="168" y="136"/>
                  </a:cubicBezTo>
                  <a:close/>
                  <a:moveTo>
                    <a:pt x="161" y="146"/>
                  </a:moveTo>
                  <a:lnTo>
                    <a:pt x="161" y="146"/>
                  </a:lnTo>
                  <a:cubicBezTo>
                    <a:pt x="160" y="147"/>
                    <a:pt x="158" y="148"/>
                    <a:pt x="157" y="146"/>
                  </a:cubicBezTo>
                  <a:cubicBezTo>
                    <a:pt x="156" y="145"/>
                    <a:pt x="155" y="143"/>
                    <a:pt x="157" y="142"/>
                  </a:cubicBezTo>
                  <a:lnTo>
                    <a:pt x="157" y="142"/>
                  </a:lnTo>
                  <a:cubicBezTo>
                    <a:pt x="158" y="141"/>
                    <a:pt x="160" y="141"/>
                    <a:pt x="161" y="142"/>
                  </a:cubicBezTo>
                  <a:cubicBezTo>
                    <a:pt x="162" y="143"/>
                    <a:pt x="163" y="145"/>
                    <a:pt x="161" y="146"/>
                  </a:cubicBezTo>
                  <a:close/>
                  <a:moveTo>
                    <a:pt x="155" y="156"/>
                  </a:moveTo>
                  <a:lnTo>
                    <a:pt x="155" y="156"/>
                  </a:lnTo>
                  <a:cubicBezTo>
                    <a:pt x="154" y="158"/>
                    <a:pt x="152" y="158"/>
                    <a:pt x="150" y="157"/>
                  </a:cubicBezTo>
                  <a:cubicBezTo>
                    <a:pt x="149" y="156"/>
                    <a:pt x="149" y="154"/>
                    <a:pt x="150" y="153"/>
                  </a:cubicBezTo>
                  <a:lnTo>
                    <a:pt x="150" y="153"/>
                  </a:lnTo>
                  <a:cubicBezTo>
                    <a:pt x="151" y="151"/>
                    <a:pt x="153" y="151"/>
                    <a:pt x="154" y="152"/>
                  </a:cubicBezTo>
                  <a:cubicBezTo>
                    <a:pt x="156" y="153"/>
                    <a:pt x="156" y="155"/>
                    <a:pt x="155" y="156"/>
                  </a:cubicBezTo>
                  <a:close/>
                  <a:moveTo>
                    <a:pt x="148" y="167"/>
                  </a:moveTo>
                  <a:lnTo>
                    <a:pt x="148" y="167"/>
                  </a:lnTo>
                  <a:cubicBezTo>
                    <a:pt x="147" y="168"/>
                    <a:pt x="145" y="169"/>
                    <a:pt x="144" y="168"/>
                  </a:cubicBezTo>
                  <a:cubicBezTo>
                    <a:pt x="142" y="167"/>
                    <a:pt x="142" y="165"/>
                    <a:pt x="143" y="163"/>
                  </a:cubicBezTo>
                  <a:lnTo>
                    <a:pt x="143" y="163"/>
                  </a:lnTo>
                  <a:cubicBezTo>
                    <a:pt x="144" y="162"/>
                    <a:pt x="146" y="162"/>
                    <a:pt x="148" y="163"/>
                  </a:cubicBezTo>
                  <a:cubicBezTo>
                    <a:pt x="149" y="164"/>
                    <a:pt x="149" y="166"/>
                    <a:pt x="148" y="167"/>
                  </a:cubicBezTo>
                  <a:close/>
                  <a:moveTo>
                    <a:pt x="142" y="178"/>
                  </a:moveTo>
                  <a:lnTo>
                    <a:pt x="142" y="178"/>
                  </a:lnTo>
                  <a:cubicBezTo>
                    <a:pt x="141" y="179"/>
                    <a:pt x="139" y="180"/>
                    <a:pt x="137" y="178"/>
                  </a:cubicBezTo>
                  <a:cubicBezTo>
                    <a:pt x="136" y="177"/>
                    <a:pt x="136" y="175"/>
                    <a:pt x="137" y="174"/>
                  </a:cubicBezTo>
                  <a:lnTo>
                    <a:pt x="137" y="174"/>
                  </a:lnTo>
                  <a:cubicBezTo>
                    <a:pt x="138" y="173"/>
                    <a:pt x="140" y="172"/>
                    <a:pt x="141" y="174"/>
                  </a:cubicBezTo>
                  <a:cubicBezTo>
                    <a:pt x="143" y="175"/>
                    <a:pt x="143" y="177"/>
                    <a:pt x="142" y="178"/>
                  </a:cubicBezTo>
                  <a:close/>
                  <a:moveTo>
                    <a:pt x="136" y="189"/>
                  </a:moveTo>
                  <a:lnTo>
                    <a:pt x="136" y="189"/>
                  </a:lnTo>
                  <a:cubicBezTo>
                    <a:pt x="135" y="190"/>
                    <a:pt x="133" y="190"/>
                    <a:pt x="131" y="189"/>
                  </a:cubicBezTo>
                  <a:cubicBezTo>
                    <a:pt x="130" y="188"/>
                    <a:pt x="130" y="186"/>
                    <a:pt x="131" y="185"/>
                  </a:cubicBezTo>
                  <a:lnTo>
                    <a:pt x="131" y="185"/>
                  </a:lnTo>
                  <a:cubicBezTo>
                    <a:pt x="132" y="184"/>
                    <a:pt x="134" y="183"/>
                    <a:pt x="135" y="184"/>
                  </a:cubicBezTo>
                  <a:cubicBezTo>
                    <a:pt x="136" y="185"/>
                    <a:pt x="137" y="187"/>
                    <a:pt x="136" y="189"/>
                  </a:cubicBezTo>
                  <a:close/>
                  <a:moveTo>
                    <a:pt x="130" y="200"/>
                  </a:moveTo>
                  <a:lnTo>
                    <a:pt x="130" y="200"/>
                  </a:lnTo>
                  <a:cubicBezTo>
                    <a:pt x="129" y="201"/>
                    <a:pt x="127" y="201"/>
                    <a:pt x="125" y="200"/>
                  </a:cubicBezTo>
                  <a:cubicBezTo>
                    <a:pt x="124" y="199"/>
                    <a:pt x="124" y="197"/>
                    <a:pt x="125" y="196"/>
                  </a:cubicBezTo>
                  <a:lnTo>
                    <a:pt x="125" y="196"/>
                  </a:lnTo>
                  <a:cubicBezTo>
                    <a:pt x="126" y="195"/>
                    <a:pt x="128" y="194"/>
                    <a:pt x="129" y="195"/>
                  </a:cubicBezTo>
                  <a:cubicBezTo>
                    <a:pt x="131" y="197"/>
                    <a:pt x="131" y="199"/>
                    <a:pt x="130" y="200"/>
                  </a:cubicBezTo>
                  <a:close/>
                  <a:moveTo>
                    <a:pt x="124" y="211"/>
                  </a:moveTo>
                  <a:lnTo>
                    <a:pt x="124" y="211"/>
                  </a:lnTo>
                  <a:cubicBezTo>
                    <a:pt x="123" y="212"/>
                    <a:pt x="121" y="213"/>
                    <a:pt x="120" y="211"/>
                  </a:cubicBezTo>
                  <a:cubicBezTo>
                    <a:pt x="118" y="210"/>
                    <a:pt x="118" y="208"/>
                    <a:pt x="119" y="207"/>
                  </a:cubicBezTo>
                  <a:lnTo>
                    <a:pt x="119" y="207"/>
                  </a:lnTo>
                  <a:cubicBezTo>
                    <a:pt x="120" y="206"/>
                    <a:pt x="122" y="205"/>
                    <a:pt x="124" y="207"/>
                  </a:cubicBezTo>
                  <a:cubicBezTo>
                    <a:pt x="125" y="208"/>
                    <a:pt x="125" y="210"/>
                    <a:pt x="124" y="211"/>
                  </a:cubicBezTo>
                  <a:close/>
                  <a:moveTo>
                    <a:pt x="119" y="222"/>
                  </a:moveTo>
                  <a:lnTo>
                    <a:pt x="119" y="222"/>
                  </a:lnTo>
                  <a:cubicBezTo>
                    <a:pt x="117" y="224"/>
                    <a:pt x="116" y="224"/>
                    <a:pt x="114" y="223"/>
                  </a:cubicBezTo>
                  <a:cubicBezTo>
                    <a:pt x="113" y="222"/>
                    <a:pt x="113" y="220"/>
                    <a:pt x="114" y="218"/>
                  </a:cubicBezTo>
                  <a:lnTo>
                    <a:pt x="114" y="218"/>
                  </a:lnTo>
                  <a:cubicBezTo>
                    <a:pt x="115" y="217"/>
                    <a:pt x="117" y="217"/>
                    <a:pt x="118" y="218"/>
                  </a:cubicBezTo>
                  <a:cubicBezTo>
                    <a:pt x="119" y="219"/>
                    <a:pt x="120" y="221"/>
                    <a:pt x="119" y="222"/>
                  </a:cubicBezTo>
                  <a:close/>
                  <a:moveTo>
                    <a:pt x="113" y="233"/>
                  </a:moveTo>
                  <a:lnTo>
                    <a:pt x="113" y="233"/>
                  </a:lnTo>
                  <a:cubicBezTo>
                    <a:pt x="112" y="235"/>
                    <a:pt x="110" y="235"/>
                    <a:pt x="109" y="234"/>
                  </a:cubicBezTo>
                  <a:cubicBezTo>
                    <a:pt x="107" y="233"/>
                    <a:pt x="107" y="231"/>
                    <a:pt x="108" y="230"/>
                  </a:cubicBezTo>
                  <a:lnTo>
                    <a:pt x="108" y="230"/>
                  </a:lnTo>
                  <a:cubicBezTo>
                    <a:pt x="109" y="228"/>
                    <a:pt x="111" y="228"/>
                    <a:pt x="113" y="229"/>
                  </a:cubicBezTo>
                  <a:cubicBezTo>
                    <a:pt x="114" y="230"/>
                    <a:pt x="114" y="232"/>
                    <a:pt x="113" y="233"/>
                  </a:cubicBezTo>
                  <a:close/>
                  <a:moveTo>
                    <a:pt x="108" y="245"/>
                  </a:moveTo>
                  <a:lnTo>
                    <a:pt x="108" y="245"/>
                  </a:lnTo>
                  <a:cubicBezTo>
                    <a:pt x="107" y="246"/>
                    <a:pt x="105" y="246"/>
                    <a:pt x="104" y="245"/>
                  </a:cubicBezTo>
                  <a:cubicBezTo>
                    <a:pt x="102" y="244"/>
                    <a:pt x="102" y="242"/>
                    <a:pt x="103" y="241"/>
                  </a:cubicBezTo>
                  <a:lnTo>
                    <a:pt x="103" y="241"/>
                  </a:lnTo>
                  <a:cubicBezTo>
                    <a:pt x="104" y="240"/>
                    <a:pt x="106" y="239"/>
                    <a:pt x="108" y="240"/>
                  </a:cubicBezTo>
                  <a:cubicBezTo>
                    <a:pt x="109" y="242"/>
                    <a:pt x="109" y="244"/>
                    <a:pt x="108" y="245"/>
                  </a:cubicBezTo>
                  <a:close/>
                  <a:moveTo>
                    <a:pt x="103" y="256"/>
                  </a:moveTo>
                  <a:lnTo>
                    <a:pt x="103" y="256"/>
                  </a:lnTo>
                  <a:cubicBezTo>
                    <a:pt x="102" y="258"/>
                    <a:pt x="100" y="258"/>
                    <a:pt x="99" y="257"/>
                  </a:cubicBezTo>
                  <a:cubicBezTo>
                    <a:pt x="97" y="256"/>
                    <a:pt x="97" y="254"/>
                    <a:pt x="98" y="252"/>
                  </a:cubicBezTo>
                  <a:lnTo>
                    <a:pt x="98" y="252"/>
                  </a:lnTo>
                  <a:cubicBezTo>
                    <a:pt x="99" y="251"/>
                    <a:pt x="101" y="251"/>
                    <a:pt x="103" y="252"/>
                  </a:cubicBezTo>
                  <a:cubicBezTo>
                    <a:pt x="104" y="253"/>
                    <a:pt x="104" y="255"/>
                    <a:pt x="103" y="256"/>
                  </a:cubicBezTo>
                  <a:close/>
                  <a:moveTo>
                    <a:pt x="98" y="268"/>
                  </a:moveTo>
                  <a:lnTo>
                    <a:pt x="98" y="268"/>
                  </a:lnTo>
                  <a:cubicBezTo>
                    <a:pt x="97" y="269"/>
                    <a:pt x="95" y="269"/>
                    <a:pt x="94" y="268"/>
                  </a:cubicBezTo>
                  <a:cubicBezTo>
                    <a:pt x="92" y="267"/>
                    <a:pt x="92" y="265"/>
                    <a:pt x="93" y="264"/>
                  </a:cubicBezTo>
                  <a:lnTo>
                    <a:pt x="93" y="264"/>
                  </a:lnTo>
                  <a:cubicBezTo>
                    <a:pt x="94" y="263"/>
                    <a:pt x="96" y="262"/>
                    <a:pt x="98" y="263"/>
                  </a:cubicBezTo>
                  <a:cubicBezTo>
                    <a:pt x="99" y="265"/>
                    <a:pt x="99" y="267"/>
                    <a:pt x="98" y="268"/>
                  </a:cubicBezTo>
                  <a:close/>
                  <a:moveTo>
                    <a:pt x="94" y="279"/>
                  </a:moveTo>
                  <a:lnTo>
                    <a:pt x="94" y="279"/>
                  </a:lnTo>
                  <a:cubicBezTo>
                    <a:pt x="92" y="281"/>
                    <a:pt x="90" y="281"/>
                    <a:pt x="89" y="280"/>
                  </a:cubicBezTo>
                  <a:cubicBezTo>
                    <a:pt x="88" y="279"/>
                    <a:pt x="88" y="277"/>
                    <a:pt x="89" y="276"/>
                  </a:cubicBezTo>
                  <a:lnTo>
                    <a:pt x="89" y="276"/>
                  </a:lnTo>
                  <a:cubicBezTo>
                    <a:pt x="90" y="274"/>
                    <a:pt x="92" y="274"/>
                    <a:pt x="93" y="275"/>
                  </a:cubicBezTo>
                  <a:cubicBezTo>
                    <a:pt x="94" y="276"/>
                    <a:pt x="95" y="278"/>
                    <a:pt x="94" y="279"/>
                  </a:cubicBezTo>
                  <a:close/>
                  <a:moveTo>
                    <a:pt x="89" y="291"/>
                  </a:moveTo>
                  <a:lnTo>
                    <a:pt x="89" y="291"/>
                  </a:lnTo>
                  <a:cubicBezTo>
                    <a:pt x="88" y="292"/>
                    <a:pt x="86" y="293"/>
                    <a:pt x="85" y="292"/>
                  </a:cubicBezTo>
                  <a:cubicBezTo>
                    <a:pt x="83" y="291"/>
                    <a:pt x="83" y="289"/>
                    <a:pt x="84" y="287"/>
                  </a:cubicBezTo>
                  <a:lnTo>
                    <a:pt x="84" y="287"/>
                  </a:lnTo>
                  <a:cubicBezTo>
                    <a:pt x="85" y="286"/>
                    <a:pt x="87" y="286"/>
                    <a:pt x="88" y="287"/>
                  </a:cubicBezTo>
                  <a:cubicBezTo>
                    <a:pt x="90" y="288"/>
                    <a:pt x="90" y="290"/>
                    <a:pt x="89" y="291"/>
                  </a:cubicBezTo>
                  <a:close/>
                  <a:moveTo>
                    <a:pt x="85" y="303"/>
                  </a:moveTo>
                  <a:lnTo>
                    <a:pt x="85" y="303"/>
                  </a:lnTo>
                  <a:cubicBezTo>
                    <a:pt x="84" y="304"/>
                    <a:pt x="82" y="304"/>
                    <a:pt x="80" y="304"/>
                  </a:cubicBezTo>
                  <a:cubicBezTo>
                    <a:pt x="79" y="303"/>
                    <a:pt x="79" y="301"/>
                    <a:pt x="80" y="299"/>
                  </a:cubicBezTo>
                  <a:lnTo>
                    <a:pt x="80" y="299"/>
                  </a:lnTo>
                  <a:cubicBezTo>
                    <a:pt x="81" y="298"/>
                    <a:pt x="82" y="297"/>
                    <a:pt x="84" y="298"/>
                  </a:cubicBezTo>
                  <a:cubicBezTo>
                    <a:pt x="85" y="299"/>
                    <a:pt x="86" y="301"/>
                    <a:pt x="85" y="303"/>
                  </a:cubicBezTo>
                  <a:close/>
                  <a:moveTo>
                    <a:pt x="81" y="314"/>
                  </a:moveTo>
                  <a:lnTo>
                    <a:pt x="81" y="314"/>
                  </a:lnTo>
                  <a:cubicBezTo>
                    <a:pt x="80" y="316"/>
                    <a:pt x="78" y="316"/>
                    <a:pt x="76" y="315"/>
                  </a:cubicBezTo>
                  <a:cubicBezTo>
                    <a:pt x="75" y="314"/>
                    <a:pt x="74" y="312"/>
                    <a:pt x="75" y="311"/>
                  </a:cubicBezTo>
                  <a:lnTo>
                    <a:pt x="75" y="311"/>
                  </a:lnTo>
                  <a:cubicBezTo>
                    <a:pt x="76" y="310"/>
                    <a:pt x="78" y="309"/>
                    <a:pt x="80" y="310"/>
                  </a:cubicBezTo>
                  <a:cubicBezTo>
                    <a:pt x="81" y="311"/>
                    <a:pt x="82" y="313"/>
                    <a:pt x="81" y="314"/>
                  </a:cubicBezTo>
                  <a:close/>
                  <a:moveTo>
                    <a:pt x="77" y="325"/>
                  </a:moveTo>
                  <a:lnTo>
                    <a:pt x="77" y="325"/>
                  </a:lnTo>
                  <a:cubicBezTo>
                    <a:pt x="76" y="327"/>
                    <a:pt x="74" y="328"/>
                    <a:pt x="73" y="327"/>
                  </a:cubicBezTo>
                  <a:cubicBezTo>
                    <a:pt x="71" y="327"/>
                    <a:pt x="70" y="325"/>
                    <a:pt x="71" y="324"/>
                  </a:cubicBezTo>
                  <a:lnTo>
                    <a:pt x="71" y="323"/>
                  </a:lnTo>
                  <a:cubicBezTo>
                    <a:pt x="71" y="322"/>
                    <a:pt x="73" y="321"/>
                    <a:pt x="75" y="322"/>
                  </a:cubicBezTo>
                  <a:cubicBezTo>
                    <a:pt x="76" y="322"/>
                    <a:pt x="77" y="324"/>
                    <a:pt x="77" y="325"/>
                  </a:cubicBezTo>
                  <a:close/>
                  <a:moveTo>
                    <a:pt x="73" y="337"/>
                  </a:moveTo>
                  <a:lnTo>
                    <a:pt x="73" y="337"/>
                  </a:lnTo>
                  <a:cubicBezTo>
                    <a:pt x="72" y="339"/>
                    <a:pt x="71" y="340"/>
                    <a:pt x="69" y="339"/>
                  </a:cubicBezTo>
                  <a:cubicBezTo>
                    <a:pt x="67" y="339"/>
                    <a:pt x="66" y="337"/>
                    <a:pt x="67" y="335"/>
                  </a:cubicBezTo>
                  <a:lnTo>
                    <a:pt x="67" y="335"/>
                  </a:lnTo>
                  <a:cubicBezTo>
                    <a:pt x="68" y="334"/>
                    <a:pt x="69" y="333"/>
                    <a:pt x="71" y="333"/>
                  </a:cubicBezTo>
                  <a:cubicBezTo>
                    <a:pt x="73" y="334"/>
                    <a:pt x="73" y="336"/>
                    <a:pt x="73" y="337"/>
                  </a:cubicBezTo>
                  <a:close/>
                  <a:moveTo>
                    <a:pt x="69" y="349"/>
                  </a:moveTo>
                  <a:lnTo>
                    <a:pt x="69" y="349"/>
                  </a:lnTo>
                  <a:cubicBezTo>
                    <a:pt x="69" y="351"/>
                    <a:pt x="67" y="352"/>
                    <a:pt x="65" y="351"/>
                  </a:cubicBezTo>
                  <a:cubicBezTo>
                    <a:pt x="63" y="351"/>
                    <a:pt x="63" y="349"/>
                    <a:pt x="63" y="347"/>
                  </a:cubicBezTo>
                  <a:lnTo>
                    <a:pt x="63" y="347"/>
                  </a:lnTo>
                  <a:cubicBezTo>
                    <a:pt x="64" y="346"/>
                    <a:pt x="65" y="345"/>
                    <a:pt x="67" y="345"/>
                  </a:cubicBezTo>
                  <a:cubicBezTo>
                    <a:pt x="69" y="346"/>
                    <a:pt x="70" y="348"/>
                    <a:pt x="69" y="349"/>
                  </a:cubicBezTo>
                  <a:close/>
                  <a:moveTo>
                    <a:pt x="65" y="361"/>
                  </a:moveTo>
                  <a:lnTo>
                    <a:pt x="65" y="361"/>
                  </a:lnTo>
                  <a:cubicBezTo>
                    <a:pt x="65" y="363"/>
                    <a:pt x="63" y="364"/>
                    <a:pt x="62" y="363"/>
                  </a:cubicBezTo>
                  <a:cubicBezTo>
                    <a:pt x="60" y="363"/>
                    <a:pt x="59" y="361"/>
                    <a:pt x="60" y="359"/>
                  </a:cubicBezTo>
                  <a:lnTo>
                    <a:pt x="60" y="359"/>
                  </a:lnTo>
                  <a:cubicBezTo>
                    <a:pt x="60" y="358"/>
                    <a:pt x="62" y="357"/>
                    <a:pt x="63" y="357"/>
                  </a:cubicBezTo>
                  <a:cubicBezTo>
                    <a:pt x="65" y="358"/>
                    <a:pt x="66" y="360"/>
                    <a:pt x="65" y="361"/>
                  </a:cubicBezTo>
                  <a:close/>
                  <a:moveTo>
                    <a:pt x="62" y="373"/>
                  </a:moveTo>
                  <a:lnTo>
                    <a:pt x="62" y="373"/>
                  </a:lnTo>
                  <a:cubicBezTo>
                    <a:pt x="61" y="375"/>
                    <a:pt x="60" y="376"/>
                    <a:pt x="58" y="375"/>
                  </a:cubicBezTo>
                  <a:cubicBezTo>
                    <a:pt x="56" y="375"/>
                    <a:pt x="55" y="373"/>
                    <a:pt x="56" y="371"/>
                  </a:cubicBezTo>
                  <a:lnTo>
                    <a:pt x="56" y="371"/>
                  </a:lnTo>
                  <a:cubicBezTo>
                    <a:pt x="57" y="370"/>
                    <a:pt x="58" y="369"/>
                    <a:pt x="60" y="369"/>
                  </a:cubicBezTo>
                  <a:cubicBezTo>
                    <a:pt x="62" y="370"/>
                    <a:pt x="62" y="372"/>
                    <a:pt x="62" y="373"/>
                  </a:cubicBezTo>
                  <a:close/>
                  <a:moveTo>
                    <a:pt x="58" y="385"/>
                  </a:moveTo>
                  <a:lnTo>
                    <a:pt x="58" y="385"/>
                  </a:lnTo>
                  <a:cubicBezTo>
                    <a:pt x="58" y="387"/>
                    <a:pt x="56" y="388"/>
                    <a:pt x="54" y="387"/>
                  </a:cubicBezTo>
                  <a:cubicBezTo>
                    <a:pt x="53" y="387"/>
                    <a:pt x="52" y="385"/>
                    <a:pt x="52" y="383"/>
                  </a:cubicBezTo>
                  <a:lnTo>
                    <a:pt x="52" y="383"/>
                  </a:lnTo>
                  <a:cubicBezTo>
                    <a:pt x="53" y="382"/>
                    <a:pt x="55" y="381"/>
                    <a:pt x="56" y="381"/>
                  </a:cubicBezTo>
                  <a:cubicBezTo>
                    <a:pt x="58" y="382"/>
                    <a:pt x="59" y="384"/>
                    <a:pt x="58" y="385"/>
                  </a:cubicBezTo>
                  <a:close/>
                  <a:moveTo>
                    <a:pt x="55" y="397"/>
                  </a:moveTo>
                  <a:lnTo>
                    <a:pt x="55" y="397"/>
                  </a:lnTo>
                  <a:cubicBezTo>
                    <a:pt x="55" y="399"/>
                    <a:pt x="53" y="400"/>
                    <a:pt x="51" y="399"/>
                  </a:cubicBezTo>
                  <a:cubicBezTo>
                    <a:pt x="50" y="399"/>
                    <a:pt x="49" y="397"/>
                    <a:pt x="49" y="395"/>
                  </a:cubicBezTo>
                  <a:lnTo>
                    <a:pt x="49" y="395"/>
                  </a:lnTo>
                  <a:cubicBezTo>
                    <a:pt x="50" y="394"/>
                    <a:pt x="52" y="393"/>
                    <a:pt x="53" y="393"/>
                  </a:cubicBezTo>
                  <a:cubicBezTo>
                    <a:pt x="55" y="394"/>
                    <a:pt x="56" y="396"/>
                    <a:pt x="55" y="397"/>
                  </a:cubicBezTo>
                  <a:close/>
                  <a:moveTo>
                    <a:pt x="52" y="409"/>
                  </a:moveTo>
                  <a:lnTo>
                    <a:pt x="52" y="409"/>
                  </a:lnTo>
                  <a:cubicBezTo>
                    <a:pt x="52" y="411"/>
                    <a:pt x="50" y="412"/>
                    <a:pt x="48" y="411"/>
                  </a:cubicBezTo>
                  <a:cubicBezTo>
                    <a:pt x="46" y="411"/>
                    <a:pt x="46" y="409"/>
                    <a:pt x="46" y="407"/>
                  </a:cubicBezTo>
                  <a:lnTo>
                    <a:pt x="46" y="407"/>
                  </a:lnTo>
                  <a:cubicBezTo>
                    <a:pt x="47" y="406"/>
                    <a:pt x="48" y="405"/>
                    <a:pt x="50" y="405"/>
                  </a:cubicBezTo>
                  <a:cubicBezTo>
                    <a:pt x="52" y="406"/>
                    <a:pt x="53" y="408"/>
                    <a:pt x="52" y="409"/>
                  </a:cubicBezTo>
                  <a:close/>
                  <a:moveTo>
                    <a:pt x="49" y="422"/>
                  </a:moveTo>
                  <a:lnTo>
                    <a:pt x="49" y="422"/>
                  </a:lnTo>
                  <a:cubicBezTo>
                    <a:pt x="48" y="423"/>
                    <a:pt x="47" y="424"/>
                    <a:pt x="45" y="424"/>
                  </a:cubicBezTo>
                  <a:cubicBezTo>
                    <a:pt x="43" y="423"/>
                    <a:pt x="42" y="421"/>
                    <a:pt x="43" y="420"/>
                  </a:cubicBezTo>
                  <a:lnTo>
                    <a:pt x="43" y="420"/>
                  </a:lnTo>
                  <a:cubicBezTo>
                    <a:pt x="44" y="418"/>
                    <a:pt x="45" y="417"/>
                    <a:pt x="47" y="418"/>
                  </a:cubicBezTo>
                  <a:cubicBezTo>
                    <a:pt x="49" y="418"/>
                    <a:pt x="50" y="420"/>
                    <a:pt x="49" y="422"/>
                  </a:cubicBezTo>
                  <a:close/>
                  <a:moveTo>
                    <a:pt x="46" y="434"/>
                  </a:moveTo>
                  <a:lnTo>
                    <a:pt x="46" y="434"/>
                  </a:lnTo>
                  <a:cubicBezTo>
                    <a:pt x="46" y="435"/>
                    <a:pt x="44" y="436"/>
                    <a:pt x="42" y="436"/>
                  </a:cubicBezTo>
                  <a:cubicBezTo>
                    <a:pt x="41" y="435"/>
                    <a:pt x="40" y="433"/>
                    <a:pt x="40" y="432"/>
                  </a:cubicBezTo>
                  <a:lnTo>
                    <a:pt x="40" y="432"/>
                  </a:lnTo>
                  <a:cubicBezTo>
                    <a:pt x="41" y="430"/>
                    <a:pt x="42" y="429"/>
                    <a:pt x="44" y="430"/>
                  </a:cubicBezTo>
                  <a:cubicBezTo>
                    <a:pt x="46" y="430"/>
                    <a:pt x="47" y="432"/>
                    <a:pt x="46" y="434"/>
                  </a:cubicBezTo>
                  <a:close/>
                  <a:moveTo>
                    <a:pt x="43" y="446"/>
                  </a:moveTo>
                  <a:lnTo>
                    <a:pt x="43" y="446"/>
                  </a:lnTo>
                  <a:cubicBezTo>
                    <a:pt x="43" y="448"/>
                    <a:pt x="41" y="448"/>
                    <a:pt x="39" y="448"/>
                  </a:cubicBezTo>
                  <a:cubicBezTo>
                    <a:pt x="38" y="447"/>
                    <a:pt x="37" y="446"/>
                    <a:pt x="37" y="444"/>
                  </a:cubicBezTo>
                  <a:lnTo>
                    <a:pt x="37" y="444"/>
                  </a:lnTo>
                  <a:cubicBezTo>
                    <a:pt x="38" y="442"/>
                    <a:pt x="40" y="441"/>
                    <a:pt x="41" y="442"/>
                  </a:cubicBezTo>
                  <a:cubicBezTo>
                    <a:pt x="43" y="442"/>
                    <a:pt x="44" y="444"/>
                    <a:pt x="43" y="446"/>
                  </a:cubicBezTo>
                  <a:close/>
                  <a:moveTo>
                    <a:pt x="41" y="458"/>
                  </a:moveTo>
                  <a:lnTo>
                    <a:pt x="41" y="458"/>
                  </a:lnTo>
                  <a:cubicBezTo>
                    <a:pt x="40" y="460"/>
                    <a:pt x="38" y="461"/>
                    <a:pt x="37" y="460"/>
                  </a:cubicBezTo>
                  <a:cubicBezTo>
                    <a:pt x="35" y="460"/>
                    <a:pt x="34" y="458"/>
                    <a:pt x="35" y="456"/>
                  </a:cubicBezTo>
                  <a:lnTo>
                    <a:pt x="35" y="456"/>
                  </a:lnTo>
                  <a:cubicBezTo>
                    <a:pt x="35" y="454"/>
                    <a:pt x="37" y="454"/>
                    <a:pt x="39" y="454"/>
                  </a:cubicBezTo>
                  <a:cubicBezTo>
                    <a:pt x="40" y="455"/>
                    <a:pt x="41" y="456"/>
                    <a:pt x="41" y="458"/>
                  </a:cubicBezTo>
                  <a:close/>
                  <a:moveTo>
                    <a:pt x="38" y="470"/>
                  </a:moveTo>
                  <a:lnTo>
                    <a:pt x="38" y="470"/>
                  </a:lnTo>
                  <a:cubicBezTo>
                    <a:pt x="37" y="472"/>
                    <a:pt x="36" y="473"/>
                    <a:pt x="34" y="472"/>
                  </a:cubicBezTo>
                  <a:cubicBezTo>
                    <a:pt x="32" y="472"/>
                    <a:pt x="32" y="470"/>
                    <a:pt x="32" y="468"/>
                  </a:cubicBezTo>
                  <a:lnTo>
                    <a:pt x="32" y="468"/>
                  </a:lnTo>
                  <a:cubicBezTo>
                    <a:pt x="33" y="467"/>
                    <a:pt x="34" y="466"/>
                    <a:pt x="36" y="466"/>
                  </a:cubicBezTo>
                  <a:cubicBezTo>
                    <a:pt x="38" y="467"/>
                    <a:pt x="39" y="469"/>
                    <a:pt x="38" y="470"/>
                  </a:cubicBezTo>
                  <a:close/>
                  <a:moveTo>
                    <a:pt x="35" y="483"/>
                  </a:moveTo>
                  <a:lnTo>
                    <a:pt x="35" y="483"/>
                  </a:lnTo>
                  <a:cubicBezTo>
                    <a:pt x="35" y="484"/>
                    <a:pt x="33" y="485"/>
                    <a:pt x="32" y="485"/>
                  </a:cubicBezTo>
                  <a:cubicBezTo>
                    <a:pt x="30" y="484"/>
                    <a:pt x="29" y="482"/>
                    <a:pt x="30" y="481"/>
                  </a:cubicBezTo>
                  <a:lnTo>
                    <a:pt x="30" y="481"/>
                  </a:lnTo>
                  <a:cubicBezTo>
                    <a:pt x="30" y="479"/>
                    <a:pt x="32" y="478"/>
                    <a:pt x="33" y="479"/>
                  </a:cubicBezTo>
                  <a:cubicBezTo>
                    <a:pt x="35" y="479"/>
                    <a:pt x="36" y="481"/>
                    <a:pt x="35" y="483"/>
                  </a:cubicBezTo>
                  <a:close/>
                  <a:moveTo>
                    <a:pt x="33" y="495"/>
                  </a:moveTo>
                  <a:lnTo>
                    <a:pt x="33" y="495"/>
                  </a:lnTo>
                  <a:cubicBezTo>
                    <a:pt x="33" y="497"/>
                    <a:pt x="31" y="497"/>
                    <a:pt x="29" y="497"/>
                  </a:cubicBezTo>
                  <a:cubicBezTo>
                    <a:pt x="28" y="496"/>
                    <a:pt x="27" y="495"/>
                    <a:pt x="27" y="493"/>
                  </a:cubicBezTo>
                  <a:lnTo>
                    <a:pt x="27" y="493"/>
                  </a:lnTo>
                  <a:cubicBezTo>
                    <a:pt x="28" y="491"/>
                    <a:pt x="30" y="490"/>
                    <a:pt x="31" y="491"/>
                  </a:cubicBezTo>
                  <a:cubicBezTo>
                    <a:pt x="33" y="491"/>
                    <a:pt x="34" y="493"/>
                    <a:pt x="33" y="495"/>
                  </a:cubicBezTo>
                  <a:close/>
                  <a:moveTo>
                    <a:pt x="31" y="507"/>
                  </a:moveTo>
                  <a:lnTo>
                    <a:pt x="31" y="507"/>
                  </a:lnTo>
                  <a:cubicBezTo>
                    <a:pt x="30" y="509"/>
                    <a:pt x="29" y="510"/>
                    <a:pt x="27" y="509"/>
                  </a:cubicBezTo>
                  <a:cubicBezTo>
                    <a:pt x="25" y="509"/>
                    <a:pt x="24" y="507"/>
                    <a:pt x="25" y="505"/>
                  </a:cubicBezTo>
                  <a:lnTo>
                    <a:pt x="25" y="505"/>
                  </a:lnTo>
                  <a:cubicBezTo>
                    <a:pt x="26" y="504"/>
                    <a:pt x="27" y="503"/>
                    <a:pt x="29" y="503"/>
                  </a:cubicBezTo>
                  <a:cubicBezTo>
                    <a:pt x="31" y="504"/>
                    <a:pt x="31" y="506"/>
                    <a:pt x="31" y="507"/>
                  </a:cubicBezTo>
                  <a:close/>
                  <a:moveTo>
                    <a:pt x="29" y="519"/>
                  </a:moveTo>
                  <a:lnTo>
                    <a:pt x="29" y="520"/>
                  </a:lnTo>
                  <a:cubicBezTo>
                    <a:pt x="28" y="521"/>
                    <a:pt x="26" y="522"/>
                    <a:pt x="25" y="521"/>
                  </a:cubicBezTo>
                  <a:cubicBezTo>
                    <a:pt x="23" y="521"/>
                    <a:pt x="22" y="519"/>
                    <a:pt x="23" y="518"/>
                  </a:cubicBezTo>
                  <a:lnTo>
                    <a:pt x="23" y="518"/>
                  </a:lnTo>
                  <a:cubicBezTo>
                    <a:pt x="23" y="516"/>
                    <a:pt x="25" y="515"/>
                    <a:pt x="27" y="516"/>
                  </a:cubicBezTo>
                  <a:cubicBezTo>
                    <a:pt x="28" y="516"/>
                    <a:pt x="29" y="518"/>
                    <a:pt x="29" y="519"/>
                  </a:cubicBezTo>
                  <a:close/>
                  <a:moveTo>
                    <a:pt x="27" y="532"/>
                  </a:moveTo>
                  <a:lnTo>
                    <a:pt x="27" y="532"/>
                  </a:lnTo>
                  <a:cubicBezTo>
                    <a:pt x="26" y="533"/>
                    <a:pt x="24" y="534"/>
                    <a:pt x="23" y="534"/>
                  </a:cubicBezTo>
                  <a:cubicBezTo>
                    <a:pt x="21" y="533"/>
                    <a:pt x="20" y="532"/>
                    <a:pt x="21" y="530"/>
                  </a:cubicBezTo>
                  <a:lnTo>
                    <a:pt x="21" y="530"/>
                  </a:lnTo>
                  <a:cubicBezTo>
                    <a:pt x="21" y="528"/>
                    <a:pt x="23" y="527"/>
                    <a:pt x="25" y="528"/>
                  </a:cubicBezTo>
                  <a:cubicBezTo>
                    <a:pt x="26" y="528"/>
                    <a:pt x="27" y="530"/>
                    <a:pt x="27" y="532"/>
                  </a:cubicBezTo>
                  <a:close/>
                  <a:moveTo>
                    <a:pt x="25" y="544"/>
                  </a:moveTo>
                  <a:lnTo>
                    <a:pt x="25" y="544"/>
                  </a:lnTo>
                  <a:cubicBezTo>
                    <a:pt x="24" y="546"/>
                    <a:pt x="22" y="547"/>
                    <a:pt x="21" y="546"/>
                  </a:cubicBezTo>
                  <a:cubicBezTo>
                    <a:pt x="19" y="546"/>
                    <a:pt x="18" y="544"/>
                    <a:pt x="19" y="542"/>
                  </a:cubicBezTo>
                  <a:lnTo>
                    <a:pt x="19" y="542"/>
                  </a:lnTo>
                  <a:cubicBezTo>
                    <a:pt x="19" y="541"/>
                    <a:pt x="21" y="540"/>
                    <a:pt x="23" y="540"/>
                  </a:cubicBezTo>
                  <a:cubicBezTo>
                    <a:pt x="24" y="541"/>
                    <a:pt x="25" y="543"/>
                    <a:pt x="25" y="544"/>
                  </a:cubicBezTo>
                  <a:close/>
                  <a:moveTo>
                    <a:pt x="23" y="557"/>
                  </a:moveTo>
                  <a:lnTo>
                    <a:pt x="23" y="557"/>
                  </a:lnTo>
                  <a:cubicBezTo>
                    <a:pt x="22" y="558"/>
                    <a:pt x="21" y="559"/>
                    <a:pt x="19" y="559"/>
                  </a:cubicBezTo>
                  <a:cubicBezTo>
                    <a:pt x="17" y="558"/>
                    <a:pt x="16" y="556"/>
                    <a:pt x="17" y="555"/>
                  </a:cubicBezTo>
                  <a:lnTo>
                    <a:pt x="17" y="555"/>
                  </a:lnTo>
                  <a:cubicBezTo>
                    <a:pt x="18" y="553"/>
                    <a:pt x="19" y="552"/>
                    <a:pt x="21" y="553"/>
                  </a:cubicBezTo>
                  <a:cubicBezTo>
                    <a:pt x="23" y="553"/>
                    <a:pt x="23" y="555"/>
                    <a:pt x="23" y="557"/>
                  </a:cubicBezTo>
                  <a:close/>
                  <a:moveTo>
                    <a:pt x="21" y="569"/>
                  </a:moveTo>
                  <a:lnTo>
                    <a:pt x="21" y="569"/>
                  </a:lnTo>
                  <a:cubicBezTo>
                    <a:pt x="21" y="571"/>
                    <a:pt x="19" y="571"/>
                    <a:pt x="17" y="571"/>
                  </a:cubicBezTo>
                  <a:cubicBezTo>
                    <a:pt x="16" y="570"/>
                    <a:pt x="15" y="569"/>
                    <a:pt x="15" y="567"/>
                  </a:cubicBezTo>
                  <a:lnTo>
                    <a:pt x="15" y="567"/>
                  </a:lnTo>
                  <a:cubicBezTo>
                    <a:pt x="16" y="565"/>
                    <a:pt x="18" y="564"/>
                    <a:pt x="19" y="565"/>
                  </a:cubicBezTo>
                  <a:cubicBezTo>
                    <a:pt x="21" y="566"/>
                    <a:pt x="22" y="567"/>
                    <a:pt x="21" y="569"/>
                  </a:cubicBezTo>
                  <a:close/>
                  <a:moveTo>
                    <a:pt x="20" y="581"/>
                  </a:moveTo>
                  <a:lnTo>
                    <a:pt x="20" y="581"/>
                  </a:lnTo>
                  <a:cubicBezTo>
                    <a:pt x="19" y="583"/>
                    <a:pt x="17" y="584"/>
                    <a:pt x="16" y="583"/>
                  </a:cubicBezTo>
                  <a:cubicBezTo>
                    <a:pt x="14" y="583"/>
                    <a:pt x="13" y="581"/>
                    <a:pt x="14" y="579"/>
                  </a:cubicBezTo>
                  <a:lnTo>
                    <a:pt x="14" y="579"/>
                  </a:lnTo>
                  <a:cubicBezTo>
                    <a:pt x="14" y="578"/>
                    <a:pt x="16" y="577"/>
                    <a:pt x="18" y="577"/>
                  </a:cubicBezTo>
                  <a:cubicBezTo>
                    <a:pt x="19" y="578"/>
                    <a:pt x="20" y="580"/>
                    <a:pt x="20" y="581"/>
                  </a:cubicBezTo>
                  <a:close/>
                  <a:moveTo>
                    <a:pt x="18" y="594"/>
                  </a:moveTo>
                  <a:lnTo>
                    <a:pt x="18" y="594"/>
                  </a:lnTo>
                  <a:cubicBezTo>
                    <a:pt x="17" y="595"/>
                    <a:pt x="16" y="596"/>
                    <a:pt x="14" y="596"/>
                  </a:cubicBezTo>
                  <a:cubicBezTo>
                    <a:pt x="12" y="595"/>
                    <a:pt x="12" y="593"/>
                    <a:pt x="12" y="592"/>
                  </a:cubicBezTo>
                  <a:lnTo>
                    <a:pt x="12" y="592"/>
                  </a:lnTo>
                  <a:cubicBezTo>
                    <a:pt x="13" y="590"/>
                    <a:pt x="14" y="589"/>
                    <a:pt x="16" y="590"/>
                  </a:cubicBezTo>
                  <a:cubicBezTo>
                    <a:pt x="18" y="590"/>
                    <a:pt x="19" y="592"/>
                    <a:pt x="18" y="594"/>
                  </a:cubicBezTo>
                  <a:close/>
                  <a:moveTo>
                    <a:pt x="17" y="606"/>
                  </a:moveTo>
                  <a:lnTo>
                    <a:pt x="17" y="606"/>
                  </a:lnTo>
                  <a:cubicBezTo>
                    <a:pt x="16" y="608"/>
                    <a:pt x="14" y="609"/>
                    <a:pt x="13" y="608"/>
                  </a:cubicBezTo>
                  <a:cubicBezTo>
                    <a:pt x="11" y="608"/>
                    <a:pt x="10" y="606"/>
                    <a:pt x="11" y="604"/>
                  </a:cubicBezTo>
                  <a:lnTo>
                    <a:pt x="11" y="604"/>
                  </a:lnTo>
                  <a:cubicBezTo>
                    <a:pt x="11" y="603"/>
                    <a:pt x="13" y="602"/>
                    <a:pt x="15" y="602"/>
                  </a:cubicBezTo>
                  <a:cubicBezTo>
                    <a:pt x="16" y="603"/>
                    <a:pt x="17" y="605"/>
                    <a:pt x="17" y="606"/>
                  </a:cubicBezTo>
                  <a:close/>
                  <a:moveTo>
                    <a:pt x="15" y="619"/>
                  </a:moveTo>
                  <a:lnTo>
                    <a:pt x="15" y="619"/>
                  </a:lnTo>
                  <a:cubicBezTo>
                    <a:pt x="15" y="620"/>
                    <a:pt x="13" y="621"/>
                    <a:pt x="11" y="621"/>
                  </a:cubicBezTo>
                  <a:cubicBezTo>
                    <a:pt x="10" y="620"/>
                    <a:pt x="9" y="618"/>
                    <a:pt x="9" y="617"/>
                  </a:cubicBezTo>
                  <a:lnTo>
                    <a:pt x="9" y="617"/>
                  </a:lnTo>
                  <a:cubicBezTo>
                    <a:pt x="10" y="615"/>
                    <a:pt x="12" y="614"/>
                    <a:pt x="13" y="615"/>
                  </a:cubicBezTo>
                  <a:cubicBezTo>
                    <a:pt x="15" y="615"/>
                    <a:pt x="16" y="617"/>
                    <a:pt x="15" y="619"/>
                  </a:cubicBezTo>
                  <a:close/>
                  <a:moveTo>
                    <a:pt x="14" y="631"/>
                  </a:moveTo>
                  <a:lnTo>
                    <a:pt x="14" y="631"/>
                  </a:lnTo>
                  <a:cubicBezTo>
                    <a:pt x="13" y="633"/>
                    <a:pt x="12" y="634"/>
                    <a:pt x="10" y="633"/>
                  </a:cubicBezTo>
                  <a:cubicBezTo>
                    <a:pt x="8" y="632"/>
                    <a:pt x="7" y="631"/>
                    <a:pt x="8" y="629"/>
                  </a:cubicBezTo>
                  <a:lnTo>
                    <a:pt x="8" y="629"/>
                  </a:lnTo>
                  <a:cubicBezTo>
                    <a:pt x="9" y="627"/>
                    <a:pt x="10" y="627"/>
                    <a:pt x="12" y="627"/>
                  </a:cubicBezTo>
                  <a:cubicBezTo>
                    <a:pt x="14" y="628"/>
                    <a:pt x="14" y="629"/>
                    <a:pt x="14" y="631"/>
                  </a:cubicBezTo>
                  <a:close/>
                  <a:moveTo>
                    <a:pt x="13" y="644"/>
                  </a:moveTo>
                  <a:lnTo>
                    <a:pt x="13" y="644"/>
                  </a:lnTo>
                  <a:cubicBezTo>
                    <a:pt x="12" y="645"/>
                    <a:pt x="11" y="646"/>
                    <a:pt x="9" y="645"/>
                  </a:cubicBezTo>
                  <a:cubicBezTo>
                    <a:pt x="7" y="645"/>
                    <a:pt x="6" y="643"/>
                    <a:pt x="7" y="642"/>
                  </a:cubicBezTo>
                  <a:lnTo>
                    <a:pt x="7" y="642"/>
                  </a:lnTo>
                  <a:cubicBezTo>
                    <a:pt x="7" y="640"/>
                    <a:pt x="9" y="639"/>
                    <a:pt x="11" y="640"/>
                  </a:cubicBezTo>
                  <a:cubicBezTo>
                    <a:pt x="12" y="640"/>
                    <a:pt x="13" y="642"/>
                    <a:pt x="13" y="644"/>
                  </a:cubicBezTo>
                  <a:close/>
                  <a:moveTo>
                    <a:pt x="12" y="656"/>
                  </a:moveTo>
                  <a:lnTo>
                    <a:pt x="12" y="656"/>
                  </a:lnTo>
                  <a:cubicBezTo>
                    <a:pt x="11" y="658"/>
                    <a:pt x="10" y="659"/>
                    <a:pt x="8" y="658"/>
                  </a:cubicBezTo>
                  <a:cubicBezTo>
                    <a:pt x="6" y="657"/>
                    <a:pt x="5" y="656"/>
                    <a:pt x="6" y="654"/>
                  </a:cubicBezTo>
                  <a:lnTo>
                    <a:pt x="6" y="654"/>
                  </a:lnTo>
                  <a:cubicBezTo>
                    <a:pt x="6" y="652"/>
                    <a:pt x="8" y="651"/>
                    <a:pt x="10" y="652"/>
                  </a:cubicBezTo>
                  <a:cubicBezTo>
                    <a:pt x="11" y="653"/>
                    <a:pt x="12" y="654"/>
                    <a:pt x="12" y="656"/>
                  </a:cubicBezTo>
                  <a:close/>
                  <a:moveTo>
                    <a:pt x="11" y="668"/>
                  </a:moveTo>
                  <a:lnTo>
                    <a:pt x="11" y="668"/>
                  </a:lnTo>
                  <a:cubicBezTo>
                    <a:pt x="10" y="670"/>
                    <a:pt x="9" y="671"/>
                    <a:pt x="7" y="670"/>
                  </a:cubicBezTo>
                  <a:cubicBezTo>
                    <a:pt x="5" y="670"/>
                    <a:pt x="4" y="668"/>
                    <a:pt x="5" y="666"/>
                  </a:cubicBezTo>
                  <a:lnTo>
                    <a:pt x="5" y="666"/>
                  </a:lnTo>
                  <a:cubicBezTo>
                    <a:pt x="5" y="665"/>
                    <a:pt x="7" y="664"/>
                    <a:pt x="9" y="664"/>
                  </a:cubicBezTo>
                  <a:cubicBezTo>
                    <a:pt x="10" y="665"/>
                    <a:pt x="11" y="667"/>
                    <a:pt x="11" y="668"/>
                  </a:cubicBezTo>
                  <a:close/>
                  <a:moveTo>
                    <a:pt x="10" y="681"/>
                  </a:moveTo>
                  <a:lnTo>
                    <a:pt x="10" y="681"/>
                  </a:lnTo>
                  <a:cubicBezTo>
                    <a:pt x="9" y="683"/>
                    <a:pt x="8" y="683"/>
                    <a:pt x="6" y="683"/>
                  </a:cubicBezTo>
                  <a:cubicBezTo>
                    <a:pt x="4" y="682"/>
                    <a:pt x="3" y="681"/>
                    <a:pt x="4" y="679"/>
                  </a:cubicBezTo>
                  <a:lnTo>
                    <a:pt x="4" y="679"/>
                  </a:lnTo>
                  <a:cubicBezTo>
                    <a:pt x="5" y="677"/>
                    <a:pt x="6" y="676"/>
                    <a:pt x="8" y="677"/>
                  </a:cubicBezTo>
                  <a:cubicBezTo>
                    <a:pt x="10" y="678"/>
                    <a:pt x="11" y="679"/>
                    <a:pt x="10" y="681"/>
                  </a:cubicBezTo>
                  <a:close/>
                  <a:moveTo>
                    <a:pt x="9" y="693"/>
                  </a:moveTo>
                  <a:lnTo>
                    <a:pt x="9" y="693"/>
                  </a:lnTo>
                  <a:cubicBezTo>
                    <a:pt x="9" y="695"/>
                    <a:pt x="7" y="696"/>
                    <a:pt x="5" y="695"/>
                  </a:cubicBezTo>
                  <a:cubicBezTo>
                    <a:pt x="4" y="695"/>
                    <a:pt x="3" y="693"/>
                    <a:pt x="3" y="691"/>
                  </a:cubicBezTo>
                  <a:lnTo>
                    <a:pt x="3" y="691"/>
                  </a:lnTo>
                  <a:cubicBezTo>
                    <a:pt x="4" y="690"/>
                    <a:pt x="6" y="689"/>
                    <a:pt x="7" y="689"/>
                  </a:cubicBezTo>
                  <a:cubicBezTo>
                    <a:pt x="9" y="690"/>
                    <a:pt x="10" y="692"/>
                    <a:pt x="9" y="693"/>
                  </a:cubicBezTo>
                  <a:close/>
                  <a:moveTo>
                    <a:pt x="9" y="706"/>
                  </a:moveTo>
                  <a:lnTo>
                    <a:pt x="9" y="706"/>
                  </a:lnTo>
                  <a:cubicBezTo>
                    <a:pt x="8" y="708"/>
                    <a:pt x="6" y="708"/>
                    <a:pt x="5" y="708"/>
                  </a:cubicBezTo>
                  <a:cubicBezTo>
                    <a:pt x="3" y="707"/>
                    <a:pt x="2" y="706"/>
                    <a:pt x="3" y="704"/>
                  </a:cubicBezTo>
                  <a:lnTo>
                    <a:pt x="3" y="704"/>
                  </a:lnTo>
                  <a:cubicBezTo>
                    <a:pt x="3" y="702"/>
                    <a:pt x="5" y="701"/>
                    <a:pt x="7" y="702"/>
                  </a:cubicBezTo>
                  <a:cubicBezTo>
                    <a:pt x="8" y="702"/>
                    <a:pt x="9" y="704"/>
                    <a:pt x="9" y="706"/>
                  </a:cubicBezTo>
                  <a:close/>
                  <a:moveTo>
                    <a:pt x="8" y="718"/>
                  </a:moveTo>
                  <a:lnTo>
                    <a:pt x="8" y="718"/>
                  </a:lnTo>
                  <a:cubicBezTo>
                    <a:pt x="7" y="720"/>
                    <a:pt x="6" y="721"/>
                    <a:pt x="4" y="720"/>
                  </a:cubicBezTo>
                  <a:cubicBezTo>
                    <a:pt x="2" y="720"/>
                    <a:pt x="1" y="718"/>
                    <a:pt x="2" y="716"/>
                  </a:cubicBezTo>
                  <a:lnTo>
                    <a:pt x="2" y="716"/>
                  </a:lnTo>
                  <a:cubicBezTo>
                    <a:pt x="3" y="715"/>
                    <a:pt x="4" y="714"/>
                    <a:pt x="6" y="714"/>
                  </a:cubicBezTo>
                  <a:cubicBezTo>
                    <a:pt x="8" y="715"/>
                    <a:pt x="8" y="717"/>
                    <a:pt x="8" y="718"/>
                  </a:cubicBezTo>
                  <a:close/>
                  <a:moveTo>
                    <a:pt x="7" y="731"/>
                  </a:moveTo>
                  <a:lnTo>
                    <a:pt x="7" y="731"/>
                  </a:lnTo>
                  <a:cubicBezTo>
                    <a:pt x="7" y="733"/>
                    <a:pt x="5" y="733"/>
                    <a:pt x="3" y="733"/>
                  </a:cubicBezTo>
                  <a:cubicBezTo>
                    <a:pt x="2" y="732"/>
                    <a:pt x="1" y="731"/>
                    <a:pt x="2" y="729"/>
                  </a:cubicBezTo>
                  <a:lnTo>
                    <a:pt x="2" y="729"/>
                  </a:lnTo>
                  <a:cubicBezTo>
                    <a:pt x="2" y="727"/>
                    <a:pt x="4" y="726"/>
                    <a:pt x="5" y="727"/>
                  </a:cubicBezTo>
                  <a:cubicBezTo>
                    <a:pt x="7" y="727"/>
                    <a:pt x="8" y="729"/>
                    <a:pt x="7" y="731"/>
                  </a:cubicBezTo>
                  <a:close/>
                  <a:moveTo>
                    <a:pt x="7" y="743"/>
                  </a:moveTo>
                  <a:lnTo>
                    <a:pt x="7" y="743"/>
                  </a:lnTo>
                  <a:cubicBezTo>
                    <a:pt x="6" y="745"/>
                    <a:pt x="5" y="746"/>
                    <a:pt x="3" y="745"/>
                  </a:cubicBezTo>
                  <a:cubicBezTo>
                    <a:pt x="1" y="745"/>
                    <a:pt x="1" y="743"/>
                    <a:pt x="1" y="741"/>
                  </a:cubicBezTo>
                  <a:lnTo>
                    <a:pt x="1" y="741"/>
                  </a:lnTo>
                  <a:cubicBezTo>
                    <a:pt x="2" y="740"/>
                    <a:pt x="3" y="739"/>
                    <a:pt x="5" y="739"/>
                  </a:cubicBezTo>
                  <a:cubicBezTo>
                    <a:pt x="7" y="740"/>
                    <a:pt x="8" y="742"/>
                    <a:pt x="7" y="743"/>
                  </a:cubicBezTo>
                  <a:close/>
                  <a:moveTo>
                    <a:pt x="7" y="756"/>
                  </a:moveTo>
                  <a:lnTo>
                    <a:pt x="7" y="756"/>
                  </a:lnTo>
                  <a:cubicBezTo>
                    <a:pt x="6" y="758"/>
                    <a:pt x="4" y="758"/>
                    <a:pt x="3" y="758"/>
                  </a:cubicBezTo>
                  <a:cubicBezTo>
                    <a:pt x="1" y="757"/>
                    <a:pt x="0" y="756"/>
                    <a:pt x="1" y="754"/>
                  </a:cubicBezTo>
                  <a:lnTo>
                    <a:pt x="1" y="754"/>
                  </a:lnTo>
                  <a:cubicBezTo>
                    <a:pt x="1" y="752"/>
                    <a:pt x="3" y="751"/>
                    <a:pt x="5" y="752"/>
                  </a:cubicBezTo>
                  <a:cubicBezTo>
                    <a:pt x="6" y="752"/>
                    <a:pt x="7" y="754"/>
                    <a:pt x="7" y="756"/>
                  </a:cubicBezTo>
                  <a:close/>
                  <a:moveTo>
                    <a:pt x="6" y="768"/>
                  </a:moveTo>
                  <a:lnTo>
                    <a:pt x="6" y="768"/>
                  </a:lnTo>
                  <a:cubicBezTo>
                    <a:pt x="6" y="770"/>
                    <a:pt x="4" y="771"/>
                    <a:pt x="3" y="770"/>
                  </a:cubicBezTo>
                  <a:cubicBezTo>
                    <a:pt x="1" y="770"/>
                    <a:pt x="0" y="768"/>
                    <a:pt x="1" y="766"/>
                  </a:cubicBezTo>
                  <a:lnTo>
                    <a:pt x="1" y="766"/>
                  </a:lnTo>
                  <a:cubicBezTo>
                    <a:pt x="1" y="765"/>
                    <a:pt x="3" y="764"/>
                    <a:pt x="4" y="764"/>
                  </a:cubicBezTo>
                  <a:cubicBezTo>
                    <a:pt x="6" y="765"/>
                    <a:pt x="7" y="767"/>
                    <a:pt x="6" y="768"/>
                  </a:cubicBezTo>
                  <a:close/>
                  <a:moveTo>
                    <a:pt x="6" y="781"/>
                  </a:moveTo>
                  <a:lnTo>
                    <a:pt x="6" y="781"/>
                  </a:lnTo>
                  <a:cubicBezTo>
                    <a:pt x="6" y="783"/>
                    <a:pt x="4" y="783"/>
                    <a:pt x="2" y="783"/>
                  </a:cubicBezTo>
                  <a:cubicBezTo>
                    <a:pt x="1" y="782"/>
                    <a:pt x="0" y="781"/>
                    <a:pt x="0" y="779"/>
                  </a:cubicBezTo>
                  <a:lnTo>
                    <a:pt x="0" y="779"/>
                  </a:lnTo>
                  <a:cubicBezTo>
                    <a:pt x="1" y="777"/>
                    <a:pt x="3" y="776"/>
                    <a:pt x="4" y="777"/>
                  </a:cubicBezTo>
                  <a:cubicBezTo>
                    <a:pt x="6" y="777"/>
                    <a:pt x="7" y="779"/>
                    <a:pt x="6" y="781"/>
                  </a:cubicBezTo>
                  <a:close/>
                  <a:moveTo>
                    <a:pt x="6" y="793"/>
                  </a:moveTo>
                  <a:lnTo>
                    <a:pt x="6" y="793"/>
                  </a:lnTo>
                  <a:cubicBezTo>
                    <a:pt x="6" y="795"/>
                    <a:pt x="4" y="796"/>
                    <a:pt x="2" y="795"/>
                  </a:cubicBezTo>
                  <a:cubicBezTo>
                    <a:pt x="1" y="795"/>
                    <a:pt x="0" y="793"/>
                    <a:pt x="0" y="791"/>
                  </a:cubicBezTo>
                  <a:lnTo>
                    <a:pt x="0" y="791"/>
                  </a:lnTo>
                  <a:cubicBezTo>
                    <a:pt x="1" y="790"/>
                    <a:pt x="3" y="789"/>
                    <a:pt x="4" y="789"/>
                  </a:cubicBezTo>
                  <a:cubicBezTo>
                    <a:pt x="6" y="790"/>
                    <a:pt x="7" y="792"/>
                    <a:pt x="6" y="793"/>
                  </a:cubicBezTo>
                  <a:close/>
                  <a:moveTo>
                    <a:pt x="6" y="805"/>
                  </a:moveTo>
                  <a:lnTo>
                    <a:pt x="6" y="805"/>
                  </a:lnTo>
                  <a:cubicBezTo>
                    <a:pt x="6" y="807"/>
                    <a:pt x="5" y="808"/>
                    <a:pt x="3" y="808"/>
                  </a:cubicBezTo>
                  <a:cubicBezTo>
                    <a:pt x="2" y="808"/>
                    <a:pt x="0" y="807"/>
                    <a:pt x="0" y="805"/>
                  </a:cubicBezTo>
                  <a:lnTo>
                    <a:pt x="0" y="805"/>
                  </a:lnTo>
                  <a:cubicBezTo>
                    <a:pt x="0" y="803"/>
                    <a:pt x="2" y="802"/>
                    <a:pt x="3" y="802"/>
                  </a:cubicBezTo>
                  <a:cubicBezTo>
                    <a:pt x="5" y="802"/>
                    <a:pt x="6" y="803"/>
                    <a:pt x="6" y="805"/>
                  </a:cubicBezTo>
                  <a:close/>
                  <a:moveTo>
                    <a:pt x="7" y="817"/>
                  </a:moveTo>
                  <a:lnTo>
                    <a:pt x="7" y="817"/>
                  </a:lnTo>
                  <a:cubicBezTo>
                    <a:pt x="7" y="819"/>
                    <a:pt x="5" y="821"/>
                    <a:pt x="4" y="821"/>
                  </a:cubicBezTo>
                  <a:cubicBezTo>
                    <a:pt x="2" y="821"/>
                    <a:pt x="0" y="819"/>
                    <a:pt x="0" y="817"/>
                  </a:cubicBezTo>
                  <a:lnTo>
                    <a:pt x="0" y="817"/>
                  </a:lnTo>
                  <a:cubicBezTo>
                    <a:pt x="0" y="816"/>
                    <a:pt x="2" y="814"/>
                    <a:pt x="4" y="814"/>
                  </a:cubicBezTo>
                  <a:cubicBezTo>
                    <a:pt x="5" y="814"/>
                    <a:pt x="7" y="816"/>
                    <a:pt x="7" y="817"/>
                  </a:cubicBezTo>
                  <a:close/>
                  <a:moveTo>
                    <a:pt x="7" y="830"/>
                  </a:moveTo>
                  <a:lnTo>
                    <a:pt x="7" y="830"/>
                  </a:lnTo>
                  <a:cubicBezTo>
                    <a:pt x="7" y="832"/>
                    <a:pt x="5" y="833"/>
                    <a:pt x="4" y="833"/>
                  </a:cubicBezTo>
                  <a:cubicBezTo>
                    <a:pt x="2" y="833"/>
                    <a:pt x="1" y="832"/>
                    <a:pt x="1" y="830"/>
                  </a:cubicBezTo>
                  <a:lnTo>
                    <a:pt x="1" y="830"/>
                  </a:lnTo>
                  <a:cubicBezTo>
                    <a:pt x="1" y="828"/>
                    <a:pt x="2" y="827"/>
                    <a:pt x="4" y="827"/>
                  </a:cubicBezTo>
                  <a:cubicBezTo>
                    <a:pt x="5" y="827"/>
                    <a:pt x="7" y="828"/>
                    <a:pt x="7" y="830"/>
                  </a:cubicBezTo>
                  <a:close/>
                  <a:moveTo>
                    <a:pt x="7" y="842"/>
                  </a:moveTo>
                  <a:lnTo>
                    <a:pt x="7" y="842"/>
                  </a:lnTo>
                  <a:cubicBezTo>
                    <a:pt x="7" y="844"/>
                    <a:pt x="6" y="846"/>
                    <a:pt x="4" y="846"/>
                  </a:cubicBezTo>
                  <a:cubicBezTo>
                    <a:pt x="2" y="846"/>
                    <a:pt x="1" y="844"/>
                    <a:pt x="1" y="842"/>
                  </a:cubicBezTo>
                  <a:lnTo>
                    <a:pt x="1" y="842"/>
                  </a:lnTo>
                  <a:cubicBezTo>
                    <a:pt x="1" y="841"/>
                    <a:pt x="2" y="839"/>
                    <a:pt x="4" y="839"/>
                  </a:cubicBezTo>
                  <a:cubicBezTo>
                    <a:pt x="6" y="839"/>
                    <a:pt x="7" y="841"/>
                    <a:pt x="7" y="842"/>
                  </a:cubicBezTo>
                  <a:close/>
                  <a:moveTo>
                    <a:pt x="8" y="855"/>
                  </a:moveTo>
                  <a:lnTo>
                    <a:pt x="8" y="855"/>
                  </a:lnTo>
                  <a:cubicBezTo>
                    <a:pt x="8" y="857"/>
                    <a:pt x="6" y="858"/>
                    <a:pt x="4" y="858"/>
                  </a:cubicBezTo>
                  <a:cubicBezTo>
                    <a:pt x="3" y="858"/>
                    <a:pt x="1" y="857"/>
                    <a:pt x="1" y="855"/>
                  </a:cubicBezTo>
                  <a:lnTo>
                    <a:pt x="1" y="855"/>
                  </a:lnTo>
                  <a:cubicBezTo>
                    <a:pt x="1" y="853"/>
                    <a:pt x="3" y="852"/>
                    <a:pt x="4" y="852"/>
                  </a:cubicBezTo>
                  <a:cubicBezTo>
                    <a:pt x="6" y="852"/>
                    <a:pt x="8" y="853"/>
                    <a:pt x="8" y="855"/>
                  </a:cubicBezTo>
                  <a:close/>
                  <a:moveTo>
                    <a:pt x="8" y="867"/>
                  </a:moveTo>
                  <a:lnTo>
                    <a:pt x="8" y="867"/>
                  </a:lnTo>
                  <a:cubicBezTo>
                    <a:pt x="8" y="869"/>
                    <a:pt x="7" y="871"/>
                    <a:pt x="5" y="871"/>
                  </a:cubicBezTo>
                  <a:cubicBezTo>
                    <a:pt x="3" y="871"/>
                    <a:pt x="2" y="869"/>
                    <a:pt x="2" y="867"/>
                  </a:cubicBezTo>
                  <a:lnTo>
                    <a:pt x="2" y="867"/>
                  </a:lnTo>
                  <a:cubicBezTo>
                    <a:pt x="2" y="866"/>
                    <a:pt x="3" y="864"/>
                    <a:pt x="5" y="864"/>
                  </a:cubicBezTo>
                  <a:cubicBezTo>
                    <a:pt x="7" y="864"/>
                    <a:pt x="8" y="866"/>
                    <a:pt x="8" y="867"/>
                  </a:cubicBezTo>
                  <a:close/>
                  <a:moveTo>
                    <a:pt x="9" y="880"/>
                  </a:moveTo>
                  <a:lnTo>
                    <a:pt x="9" y="880"/>
                  </a:lnTo>
                  <a:cubicBezTo>
                    <a:pt x="9" y="882"/>
                    <a:pt x="7" y="883"/>
                    <a:pt x="5" y="883"/>
                  </a:cubicBezTo>
                  <a:cubicBezTo>
                    <a:pt x="4" y="883"/>
                    <a:pt x="2" y="882"/>
                    <a:pt x="2" y="880"/>
                  </a:cubicBezTo>
                  <a:lnTo>
                    <a:pt x="2" y="880"/>
                  </a:lnTo>
                  <a:cubicBezTo>
                    <a:pt x="2" y="878"/>
                    <a:pt x="4" y="877"/>
                    <a:pt x="5" y="877"/>
                  </a:cubicBezTo>
                  <a:cubicBezTo>
                    <a:pt x="7" y="877"/>
                    <a:pt x="9" y="878"/>
                    <a:pt x="9" y="880"/>
                  </a:cubicBezTo>
                  <a:close/>
                  <a:moveTo>
                    <a:pt x="9" y="892"/>
                  </a:moveTo>
                  <a:lnTo>
                    <a:pt x="9" y="892"/>
                  </a:lnTo>
                  <a:cubicBezTo>
                    <a:pt x="9" y="894"/>
                    <a:pt x="8" y="896"/>
                    <a:pt x="6" y="896"/>
                  </a:cubicBezTo>
                  <a:cubicBezTo>
                    <a:pt x="4" y="896"/>
                    <a:pt x="3" y="894"/>
                    <a:pt x="3" y="892"/>
                  </a:cubicBezTo>
                  <a:lnTo>
                    <a:pt x="3" y="892"/>
                  </a:lnTo>
                  <a:cubicBezTo>
                    <a:pt x="3" y="891"/>
                    <a:pt x="4" y="889"/>
                    <a:pt x="6" y="889"/>
                  </a:cubicBezTo>
                  <a:cubicBezTo>
                    <a:pt x="8" y="889"/>
                    <a:pt x="9" y="891"/>
                    <a:pt x="9" y="892"/>
                  </a:cubicBezTo>
                  <a:close/>
                  <a:moveTo>
                    <a:pt x="10" y="905"/>
                  </a:moveTo>
                  <a:lnTo>
                    <a:pt x="10" y="905"/>
                  </a:lnTo>
                  <a:cubicBezTo>
                    <a:pt x="10" y="907"/>
                    <a:pt x="9" y="908"/>
                    <a:pt x="7" y="908"/>
                  </a:cubicBezTo>
                  <a:cubicBezTo>
                    <a:pt x="5" y="908"/>
                    <a:pt x="4" y="907"/>
                    <a:pt x="4" y="905"/>
                  </a:cubicBezTo>
                  <a:lnTo>
                    <a:pt x="4" y="905"/>
                  </a:lnTo>
                  <a:cubicBezTo>
                    <a:pt x="4" y="903"/>
                    <a:pt x="5" y="902"/>
                    <a:pt x="7" y="902"/>
                  </a:cubicBezTo>
                  <a:cubicBezTo>
                    <a:pt x="9" y="902"/>
                    <a:pt x="10" y="903"/>
                    <a:pt x="10" y="905"/>
                  </a:cubicBezTo>
                  <a:close/>
                  <a:moveTo>
                    <a:pt x="11" y="917"/>
                  </a:moveTo>
                  <a:lnTo>
                    <a:pt x="11" y="917"/>
                  </a:lnTo>
                  <a:cubicBezTo>
                    <a:pt x="11" y="919"/>
                    <a:pt x="9" y="920"/>
                    <a:pt x="8" y="920"/>
                  </a:cubicBezTo>
                  <a:cubicBezTo>
                    <a:pt x="6" y="920"/>
                    <a:pt x="5" y="919"/>
                    <a:pt x="5" y="917"/>
                  </a:cubicBezTo>
                  <a:lnTo>
                    <a:pt x="5" y="917"/>
                  </a:lnTo>
                  <a:cubicBezTo>
                    <a:pt x="5" y="916"/>
                    <a:pt x="6" y="914"/>
                    <a:pt x="8" y="914"/>
                  </a:cubicBezTo>
                  <a:cubicBezTo>
                    <a:pt x="9" y="914"/>
                    <a:pt x="11" y="916"/>
                    <a:pt x="11" y="917"/>
                  </a:cubicBezTo>
                  <a:close/>
                  <a:moveTo>
                    <a:pt x="12" y="930"/>
                  </a:moveTo>
                  <a:lnTo>
                    <a:pt x="12" y="930"/>
                  </a:lnTo>
                  <a:cubicBezTo>
                    <a:pt x="12" y="932"/>
                    <a:pt x="10" y="933"/>
                    <a:pt x="9" y="933"/>
                  </a:cubicBezTo>
                  <a:cubicBezTo>
                    <a:pt x="7" y="933"/>
                    <a:pt x="6" y="932"/>
                    <a:pt x="6" y="930"/>
                  </a:cubicBezTo>
                  <a:lnTo>
                    <a:pt x="6" y="930"/>
                  </a:lnTo>
                  <a:cubicBezTo>
                    <a:pt x="6" y="928"/>
                    <a:pt x="7" y="927"/>
                    <a:pt x="9" y="927"/>
                  </a:cubicBezTo>
                  <a:cubicBezTo>
                    <a:pt x="10" y="927"/>
                    <a:pt x="12" y="928"/>
                    <a:pt x="12" y="930"/>
                  </a:cubicBezTo>
                  <a:close/>
                  <a:moveTo>
                    <a:pt x="13" y="942"/>
                  </a:moveTo>
                  <a:lnTo>
                    <a:pt x="13" y="942"/>
                  </a:lnTo>
                  <a:cubicBezTo>
                    <a:pt x="13" y="944"/>
                    <a:pt x="11" y="945"/>
                    <a:pt x="10" y="945"/>
                  </a:cubicBezTo>
                  <a:cubicBezTo>
                    <a:pt x="8" y="945"/>
                    <a:pt x="7" y="944"/>
                    <a:pt x="7" y="942"/>
                  </a:cubicBezTo>
                  <a:lnTo>
                    <a:pt x="7" y="942"/>
                  </a:lnTo>
                  <a:cubicBezTo>
                    <a:pt x="7" y="941"/>
                    <a:pt x="8" y="939"/>
                    <a:pt x="10" y="939"/>
                  </a:cubicBezTo>
                  <a:cubicBezTo>
                    <a:pt x="11" y="939"/>
                    <a:pt x="13" y="941"/>
                    <a:pt x="13" y="942"/>
                  </a:cubicBezTo>
                  <a:close/>
                  <a:moveTo>
                    <a:pt x="14" y="955"/>
                  </a:moveTo>
                  <a:lnTo>
                    <a:pt x="14" y="955"/>
                  </a:lnTo>
                  <a:cubicBezTo>
                    <a:pt x="14" y="956"/>
                    <a:pt x="12" y="958"/>
                    <a:pt x="11" y="958"/>
                  </a:cubicBezTo>
                  <a:cubicBezTo>
                    <a:pt x="9" y="958"/>
                    <a:pt x="8" y="956"/>
                    <a:pt x="8" y="955"/>
                  </a:cubicBezTo>
                  <a:lnTo>
                    <a:pt x="8" y="955"/>
                  </a:lnTo>
                  <a:cubicBezTo>
                    <a:pt x="8" y="953"/>
                    <a:pt x="9" y="952"/>
                    <a:pt x="11" y="952"/>
                  </a:cubicBezTo>
                  <a:cubicBezTo>
                    <a:pt x="12" y="952"/>
                    <a:pt x="14" y="953"/>
                    <a:pt x="14" y="955"/>
                  </a:cubicBezTo>
                  <a:close/>
                  <a:moveTo>
                    <a:pt x="15" y="967"/>
                  </a:moveTo>
                  <a:lnTo>
                    <a:pt x="15" y="967"/>
                  </a:lnTo>
                  <a:cubicBezTo>
                    <a:pt x="15" y="969"/>
                    <a:pt x="14" y="970"/>
                    <a:pt x="12" y="970"/>
                  </a:cubicBezTo>
                  <a:cubicBezTo>
                    <a:pt x="10" y="970"/>
                    <a:pt x="9" y="969"/>
                    <a:pt x="9" y="967"/>
                  </a:cubicBezTo>
                  <a:lnTo>
                    <a:pt x="9" y="967"/>
                  </a:lnTo>
                  <a:cubicBezTo>
                    <a:pt x="9" y="965"/>
                    <a:pt x="10" y="964"/>
                    <a:pt x="12" y="964"/>
                  </a:cubicBezTo>
                  <a:cubicBezTo>
                    <a:pt x="14" y="964"/>
                    <a:pt x="15" y="965"/>
                    <a:pt x="15" y="967"/>
                  </a:cubicBezTo>
                  <a:close/>
                  <a:moveTo>
                    <a:pt x="16" y="980"/>
                  </a:moveTo>
                  <a:lnTo>
                    <a:pt x="16" y="980"/>
                  </a:lnTo>
                  <a:cubicBezTo>
                    <a:pt x="16" y="981"/>
                    <a:pt x="15" y="983"/>
                    <a:pt x="13" y="983"/>
                  </a:cubicBezTo>
                  <a:cubicBezTo>
                    <a:pt x="12" y="983"/>
                    <a:pt x="10" y="981"/>
                    <a:pt x="10" y="980"/>
                  </a:cubicBezTo>
                  <a:lnTo>
                    <a:pt x="10" y="980"/>
                  </a:lnTo>
                  <a:cubicBezTo>
                    <a:pt x="10" y="978"/>
                    <a:pt x="12" y="977"/>
                    <a:pt x="13" y="977"/>
                  </a:cubicBezTo>
                  <a:cubicBezTo>
                    <a:pt x="15" y="977"/>
                    <a:pt x="16" y="978"/>
                    <a:pt x="16" y="980"/>
                  </a:cubicBezTo>
                  <a:close/>
                  <a:moveTo>
                    <a:pt x="18" y="992"/>
                  </a:moveTo>
                  <a:lnTo>
                    <a:pt x="18" y="992"/>
                  </a:lnTo>
                  <a:cubicBezTo>
                    <a:pt x="18" y="994"/>
                    <a:pt x="16" y="995"/>
                    <a:pt x="15" y="995"/>
                  </a:cubicBezTo>
                  <a:cubicBezTo>
                    <a:pt x="13" y="995"/>
                    <a:pt x="12" y="994"/>
                    <a:pt x="12" y="992"/>
                  </a:cubicBezTo>
                  <a:lnTo>
                    <a:pt x="12" y="992"/>
                  </a:lnTo>
                  <a:cubicBezTo>
                    <a:pt x="12" y="990"/>
                    <a:pt x="13" y="989"/>
                    <a:pt x="15" y="989"/>
                  </a:cubicBezTo>
                  <a:cubicBezTo>
                    <a:pt x="16" y="989"/>
                    <a:pt x="18" y="990"/>
                    <a:pt x="18" y="992"/>
                  </a:cubicBezTo>
                  <a:close/>
                  <a:moveTo>
                    <a:pt x="19" y="1004"/>
                  </a:moveTo>
                  <a:lnTo>
                    <a:pt x="19" y="1004"/>
                  </a:lnTo>
                  <a:cubicBezTo>
                    <a:pt x="19" y="1006"/>
                    <a:pt x="18" y="1008"/>
                    <a:pt x="16" y="1008"/>
                  </a:cubicBezTo>
                  <a:cubicBezTo>
                    <a:pt x="15" y="1008"/>
                    <a:pt x="13" y="1006"/>
                    <a:pt x="13" y="1004"/>
                  </a:cubicBezTo>
                  <a:lnTo>
                    <a:pt x="13" y="1004"/>
                  </a:lnTo>
                  <a:cubicBezTo>
                    <a:pt x="13" y="1003"/>
                    <a:pt x="15" y="1001"/>
                    <a:pt x="16" y="1001"/>
                  </a:cubicBezTo>
                  <a:cubicBezTo>
                    <a:pt x="18" y="1001"/>
                    <a:pt x="19" y="1003"/>
                    <a:pt x="19" y="1004"/>
                  </a:cubicBezTo>
                  <a:close/>
                  <a:moveTo>
                    <a:pt x="21" y="1017"/>
                  </a:moveTo>
                  <a:lnTo>
                    <a:pt x="21" y="1017"/>
                  </a:lnTo>
                  <a:cubicBezTo>
                    <a:pt x="21" y="1019"/>
                    <a:pt x="20" y="1020"/>
                    <a:pt x="18" y="1020"/>
                  </a:cubicBezTo>
                  <a:cubicBezTo>
                    <a:pt x="16" y="1020"/>
                    <a:pt x="15" y="1019"/>
                    <a:pt x="15" y="1017"/>
                  </a:cubicBezTo>
                  <a:lnTo>
                    <a:pt x="15" y="1017"/>
                  </a:lnTo>
                  <a:cubicBezTo>
                    <a:pt x="15" y="1015"/>
                    <a:pt x="16" y="1014"/>
                    <a:pt x="18" y="1014"/>
                  </a:cubicBezTo>
                  <a:cubicBezTo>
                    <a:pt x="20" y="1014"/>
                    <a:pt x="21" y="1015"/>
                    <a:pt x="21" y="1017"/>
                  </a:cubicBezTo>
                  <a:close/>
                  <a:moveTo>
                    <a:pt x="23" y="1029"/>
                  </a:moveTo>
                  <a:lnTo>
                    <a:pt x="23" y="1029"/>
                  </a:lnTo>
                  <a:cubicBezTo>
                    <a:pt x="23" y="1031"/>
                    <a:pt x="21" y="1032"/>
                    <a:pt x="20" y="1032"/>
                  </a:cubicBezTo>
                  <a:cubicBezTo>
                    <a:pt x="18" y="1032"/>
                    <a:pt x="16" y="1031"/>
                    <a:pt x="16" y="1029"/>
                  </a:cubicBezTo>
                  <a:lnTo>
                    <a:pt x="16" y="1029"/>
                  </a:lnTo>
                  <a:cubicBezTo>
                    <a:pt x="16" y="1028"/>
                    <a:pt x="18" y="1026"/>
                    <a:pt x="20" y="1026"/>
                  </a:cubicBezTo>
                  <a:cubicBezTo>
                    <a:pt x="21" y="1026"/>
                    <a:pt x="23" y="1028"/>
                    <a:pt x="23" y="1029"/>
                  </a:cubicBezTo>
                  <a:close/>
                  <a:moveTo>
                    <a:pt x="25" y="1042"/>
                  </a:moveTo>
                  <a:lnTo>
                    <a:pt x="25" y="1042"/>
                  </a:lnTo>
                  <a:cubicBezTo>
                    <a:pt x="25" y="1043"/>
                    <a:pt x="23" y="1045"/>
                    <a:pt x="21" y="1045"/>
                  </a:cubicBezTo>
                  <a:cubicBezTo>
                    <a:pt x="20" y="1045"/>
                    <a:pt x="18" y="1043"/>
                    <a:pt x="18" y="1042"/>
                  </a:cubicBezTo>
                  <a:lnTo>
                    <a:pt x="18" y="1042"/>
                  </a:lnTo>
                  <a:cubicBezTo>
                    <a:pt x="18" y="1040"/>
                    <a:pt x="20" y="1038"/>
                    <a:pt x="21" y="1038"/>
                  </a:cubicBezTo>
                  <a:cubicBezTo>
                    <a:pt x="23" y="1038"/>
                    <a:pt x="25" y="1040"/>
                    <a:pt x="25" y="1042"/>
                  </a:cubicBezTo>
                  <a:close/>
                  <a:moveTo>
                    <a:pt x="27" y="1054"/>
                  </a:moveTo>
                  <a:lnTo>
                    <a:pt x="27" y="1054"/>
                  </a:lnTo>
                  <a:cubicBezTo>
                    <a:pt x="27" y="1056"/>
                    <a:pt x="25" y="1057"/>
                    <a:pt x="23" y="1057"/>
                  </a:cubicBezTo>
                  <a:cubicBezTo>
                    <a:pt x="22" y="1057"/>
                    <a:pt x="20" y="1056"/>
                    <a:pt x="20" y="1054"/>
                  </a:cubicBezTo>
                  <a:lnTo>
                    <a:pt x="20" y="1054"/>
                  </a:lnTo>
                  <a:cubicBezTo>
                    <a:pt x="20" y="1052"/>
                    <a:pt x="22" y="1051"/>
                    <a:pt x="23" y="1051"/>
                  </a:cubicBezTo>
                  <a:cubicBezTo>
                    <a:pt x="25" y="1051"/>
                    <a:pt x="27" y="1052"/>
                    <a:pt x="27" y="1054"/>
                  </a:cubicBezTo>
                  <a:close/>
                  <a:moveTo>
                    <a:pt x="28" y="1066"/>
                  </a:moveTo>
                  <a:lnTo>
                    <a:pt x="28" y="1066"/>
                  </a:lnTo>
                  <a:cubicBezTo>
                    <a:pt x="28" y="1068"/>
                    <a:pt x="27" y="1069"/>
                    <a:pt x="25" y="1069"/>
                  </a:cubicBezTo>
                  <a:cubicBezTo>
                    <a:pt x="24" y="1069"/>
                    <a:pt x="22" y="1068"/>
                    <a:pt x="22" y="1066"/>
                  </a:cubicBezTo>
                  <a:lnTo>
                    <a:pt x="22" y="1066"/>
                  </a:lnTo>
                  <a:cubicBezTo>
                    <a:pt x="22" y="1065"/>
                    <a:pt x="24" y="1063"/>
                    <a:pt x="25" y="1063"/>
                  </a:cubicBezTo>
                  <a:cubicBezTo>
                    <a:pt x="27" y="1063"/>
                    <a:pt x="28" y="1065"/>
                    <a:pt x="28" y="1066"/>
                  </a:cubicBezTo>
                  <a:close/>
                  <a:moveTo>
                    <a:pt x="31" y="1079"/>
                  </a:moveTo>
                  <a:lnTo>
                    <a:pt x="31" y="1079"/>
                  </a:lnTo>
                  <a:cubicBezTo>
                    <a:pt x="31" y="1080"/>
                    <a:pt x="29" y="1082"/>
                    <a:pt x="28" y="1082"/>
                  </a:cubicBezTo>
                  <a:cubicBezTo>
                    <a:pt x="26" y="1082"/>
                    <a:pt x="24" y="1080"/>
                    <a:pt x="24" y="1079"/>
                  </a:cubicBezTo>
                  <a:lnTo>
                    <a:pt x="24" y="1079"/>
                  </a:lnTo>
                  <a:cubicBezTo>
                    <a:pt x="24" y="1077"/>
                    <a:pt x="26" y="1076"/>
                    <a:pt x="28" y="1076"/>
                  </a:cubicBezTo>
                  <a:cubicBezTo>
                    <a:pt x="29" y="1076"/>
                    <a:pt x="31" y="1077"/>
                    <a:pt x="31" y="1079"/>
                  </a:cubicBezTo>
                  <a:close/>
                  <a:moveTo>
                    <a:pt x="33" y="1091"/>
                  </a:moveTo>
                  <a:lnTo>
                    <a:pt x="33" y="1091"/>
                  </a:lnTo>
                  <a:cubicBezTo>
                    <a:pt x="33" y="1093"/>
                    <a:pt x="31" y="1094"/>
                    <a:pt x="30" y="1094"/>
                  </a:cubicBezTo>
                  <a:cubicBezTo>
                    <a:pt x="28" y="1094"/>
                    <a:pt x="27" y="1093"/>
                    <a:pt x="27" y="1091"/>
                  </a:cubicBezTo>
                  <a:lnTo>
                    <a:pt x="27" y="1091"/>
                  </a:lnTo>
                  <a:cubicBezTo>
                    <a:pt x="27" y="1089"/>
                    <a:pt x="28" y="1088"/>
                    <a:pt x="30" y="1088"/>
                  </a:cubicBezTo>
                  <a:cubicBezTo>
                    <a:pt x="31" y="1088"/>
                    <a:pt x="33" y="1089"/>
                    <a:pt x="33" y="1091"/>
                  </a:cubicBezTo>
                  <a:close/>
                  <a:moveTo>
                    <a:pt x="35" y="1103"/>
                  </a:moveTo>
                  <a:lnTo>
                    <a:pt x="35" y="1103"/>
                  </a:lnTo>
                  <a:cubicBezTo>
                    <a:pt x="35" y="1105"/>
                    <a:pt x="34" y="1106"/>
                    <a:pt x="32" y="1106"/>
                  </a:cubicBezTo>
                  <a:cubicBezTo>
                    <a:pt x="30" y="1106"/>
                    <a:pt x="29" y="1105"/>
                    <a:pt x="29" y="1103"/>
                  </a:cubicBezTo>
                  <a:lnTo>
                    <a:pt x="29" y="1103"/>
                  </a:lnTo>
                  <a:cubicBezTo>
                    <a:pt x="29" y="1102"/>
                    <a:pt x="30" y="1100"/>
                    <a:pt x="32" y="1100"/>
                  </a:cubicBezTo>
                  <a:cubicBezTo>
                    <a:pt x="34" y="1100"/>
                    <a:pt x="35" y="1102"/>
                    <a:pt x="35" y="1103"/>
                  </a:cubicBezTo>
                  <a:close/>
                  <a:moveTo>
                    <a:pt x="38" y="1116"/>
                  </a:moveTo>
                  <a:lnTo>
                    <a:pt x="38" y="1116"/>
                  </a:lnTo>
                  <a:cubicBezTo>
                    <a:pt x="38" y="1117"/>
                    <a:pt x="36" y="1119"/>
                    <a:pt x="35" y="1119"/>
                  </a:cubicBezTo>
                  <a:cubicBezTo>
                    <a:pt x="33" y="1119"/>
                    <a:pt x="31" y="1117"/>
                    <a:pt x="31" y="1116"/>
                  </a:cubicBezTo>
                  <a:lnTo>
                    <a:pt x="31" y="1116"/>
                  </a:lnTo>
                  <a:cubicBezTo>
                    <a:pt x="31" y="1114"/>
                    <a:pt x="33" y="1112"/>
                    <a:pt x="35" y="1112"/>
                  </a:cubicBezTo>
                  <a:cubicBezTo>
                    <a:pt x="36" y="1112"/>
                    <a:pt x="38" y="1114"/>
                    <a:pt x="38" y="1116"/>
                  </a:cubicBezTo>
                  <a:close/>
                  <a:moveTo>
                    <a:pt x="40" y="1128"/>
                  </a:moveTo>
                  <a:lnTo>
                    <a:pt x="40" y="1128"/>
                  </a:lnTo>
                  <a:cubicBezTo>
                    <a:pt x="40" y="1129"/>
                    <a:pt x="39" y="1131"/>
                    <a:pt x="37" y="1131"/>
                  </a:cubicBezTo>
                  <a:cubicBezTo>
                    <a:pt x="35" y="1131"/>
                    <a:pt x="34" y="1129"/>
                    <a:pt x="34" y="1128"/>
                  </a:cubicBezTo>
                  <a:lnTo>
                    <a:pt x="34" y="1128"/>
                  </a:lnTo>
                  <a:cubicBezTo>
                    <a:pt x="34" y="1126"/>
                    <a:pt x="35" y="1125"/>
                    <a:pt x="37" y="1125"/>
                  </a:cubicBezTo>
                  <a:cubicBezTo>
                    <a:pt x="39" y="1125"/>
                    <a:pt x="40" y="1126"/>
                    <a:pt x="40" y="1128"/>
                  </a:cubicBezTo>
                  <a:close/>
                  <a:moveTo>
                    <a:pt x="43" y="1140"/>
                  </a:moveTo>
                  <a:lnTo>
                    <a:pt x="43" y="1140"/>
                  </a:lnTo>
                  <a:cubicBezTo>
                    <a:pt x="43" y="1142"/>
                    <a:pt x="41" y="1143"/>
                    <a:pt x="40" y="1143"/>
                  </a:cubicBezTo>
                  <a:cubicBezTo>
                    <a:pt x="38" y="1143"/>
                    <a:pt x="37" y="1142"/>
                    <a:pt x="37" y="1140"/>
                  </a:cubicBezTo>
                  <a:lnTo>
                    <a:pt x="37" y="1140"/>
                  </a:lnTo>
                  <a:cubicBezTo>
                    <a:pt x="37" y="1138"/>
                    <a:pt x="38" y="1137"/>
                    <a:pt x="40" y="1137"/>
                  </a:cubicBezTo>
                  <a:cubicBezTo>
                    <a:pt x="41" y="1137"/>
                    <a:pt x="43" y="1138"/>
                    <a:pt x="43" y="1140"/>
                  </a:cubicBezTo>
                  <a:close/>
                  <a:moveTo>
                    <a:pt x="46" y="1152"/>
                  </a:moveTo>
                  <a:lnTo>
                    <a:pt x="46" y="1152"/>
                  </a:lnTo>
                  <a:cubicBezTo>
                    <a:pt x="46" y="1154"/>
                    <a:pt x="44" y="1155"/>
                    <a:pt x="43" y="1155"/>
                  </a:cubicBezTo>
                  <a:cubicBezTo>
                    <a:pt x="41" y="1155"/>
                    <a:pt x="39" y="1154"/>
                    <a:pt x="39" y="1152"/>
                  </a:cubicBezTo>
                  <a:lnTo>
                    <a:pt x="39" y="1152"/>
                  </a:lnTo>
                  <a:cubicBezTo>
                    <a:pt x="39" y="1150"/>
                    <a:pt x="41" y="1149"/>
                    <a:pt x="43" y="1149"/>
                  </a:cubicBezTo>
                  <a:cubicBezTo>
                    <a:pt x="44" y="1149"/>
                    <a:pt x="46" y="1150"/>
                    <a:pt x="46" y="1152"/>
                  </a:cubicBezTo>
                  <a:close/>
                  <a:moveTo>
                    <a:pt x="49" y="1164"/>
                  </a:moveTo>
                  <a:lnTo>
                    <a:pt x="49" y="1164"/>
                  </a:lnTo>
                  <a:cubicBezTo>
                    <a:pt x="49" y="1166"/>
                    <a:pt x="47" y="1167"/>
                    <a:pt x="45" y="1167"/>
                  </a:cubicBezTo>
                  <a:cubicBezTo>
                    <a:pt x="44" y="1167"/>
                    <a:pt x="42" y="1166"/>
                    <a:pt x="42" y="1164"/>
                  </a:cubicBezTo>
                  <a:lnTo>
                    <a:pt x="42" y="1164"/>
                  </a:lnTo>
                  <a:cubicBezTo>
                    <a:pt x="42" y="1163"/>
                    <a:pt x="44" y="1161"/>
                    <a:pt x="45" y="1161"/>
                  </a:cubicBezTo>
                  <a:cubicBezTo>
                    <a:pt x="47" y="1161"/>
                    <a:pt x="49" y="1163"/>
                    <a:pt x="49" y="1164"/>
                  </a:cubicBezTo>
                  <a:close/>
                  <a:moveTo>
                    <a:pt x="52" y="1176"/>
                  </a:moveTo>
                  <a:lnTo>
                    <a:pt x="52" y="1176"/>
                  </a:lnTo>
                  <a:cubicBezTo>
                    <a:pt x="52" y="1178"/>
                    <a:pt x="50" y="1180"/>
                    <a:pt x="48" y="1180"/>
                  </a:cubicBezTo>
                  <a:cubicBezTo>
                    <a:pt x="47" y="1180"/>
                    <a:pt x="45" y="1178"/>
                    <a:pt x="45" y="1176"/>
                  </a:cubicBezTo>
                  <a:lnTo>
                    <a:pt x="45" y="1176"/>
                  </a:lnTo>
                  <a:cubicBezTo>
                    <a:pt x="45" y="1175"/>
                    <a:pt x="47" y="1173"/>
                    <a:pt x="48" y="1173"/>
                  </a:cubicBezTo>
                  <a:cubicBezTo>
                    <a:pt x="50" y="1173"/>
                    <a:pt x="52" y="1175"/>
                    <a:pt x="52" y="1176"/>
                  </a:cubicBezTo>
                  <a:close/>
                  <a:moveTo>
                    <a:pt x="55" y="1189"/>
                  </a:moveTo>
                  <a:lnTo>
                    <a:pt x="55" y="1189"/>
                  </a:lnTo>
                  <a:cubicBezTo>
                    <a:pt x="55" y="1190"/>
                    <a:pt x="53" y="1192"/>
                    <a:pt x="52" y="1192"/>
                  </a:cubicBezTo>
                  <a:cubicBezTo>
                    <a:pt x="50" y="1192"/>
                    <a:pt x="49" y="1190"/>
                    <a:pt x="49" y="1189"/>
                  </a:cubicBezTo>
                  <a:lnTo>
                    <a:pt x="49" y="1189"/>
                  </a:lnTo>
                  <a:cubicBezTo>
                    <a:pt x="49" y="1187"/>
                    <a:pt x="50" y="1185"/>
                    <a:pt x="52" y="1185"/>
                  </a:cubicBezTo>
                  <a:cubicBezTo>
                    <a:pt x="53" y="1185"/>
                    <a:pt x="55" y="1187"/>
                    <a:pt x="55" y="1189"/>
                  </a:cubicBezTo>
                  <a:close/>
                  <a:moveTo>
                    <a:pt x="58" y="1201"/>
                  </a:moveTo>
                  <a:lnTo>
                    <a:pt x="58" y="1201"/>
                  </a:lnTo>
                  <a:cubicBezTo>
                    <a:pt x="58" y="1202"/>
                    <a:pt x="57" y="1204"/>
                    <a:pt x="55" y="1204"/>
                  </a:cubicBezTo>
                  <a:cubicBezTo>
                    <a:pt x="53" y="1204"/>
                    <a:pt x="52" y="1202"/>
                    <a:pt x="52" y="1201"/>
                  </a:cubicBezTo>
                  <a:lnTo>
                    <a:pt x="52" y="1201"/>
                  </a:lnTo>
                  <a:cubicBezTo>
                    <a:pt x="52" y="1199"/>
                    <a:pt x="53" y="1198"/>
                    <a:pt x="55" y="1198"/>
                  </a:cubicBezTo>
                  <a:cubicBezTo>
                    <a:pt x="57" y="1198"/>
                    <a:pt x="58" y="1199"/>
                    <a:pt x="58" y="1201"/>
                  </a:cubicBezTo>
                  <a:close/>
                  <a:moveTo>
                    <a:pt x="61" y="1213"/>
                  </a:moveTo>
                  <a:lnTo>
                    <a:pt x="61" y="1213"/>
                  </a:lnTo>
                  <a:cubicBezTo>
                    <a:pt x="61" y="1214"/>
                    <a:pt x="60" y="1216"/>
                    <a:pt x="58" y="1216"/>
                  </a:cubicBezTo>
                  <a:cubicBezTo>
                    <a:pt x="57" y="1216"/>
                    <a:pt x="55" y="1214"/>
                    <a:pt x="55" y="1213"/>
                  </a:cubicBezTo>
                  <a:lnTo>
                    <a:pt x="55" y="1213"/>
                  </a:lnTo>
                  <a:cubicBezTo>
                    <a:pt x="55" y="1211"/>
                    <a:pt x="57" y="1210"/>
                    <a:pt x="58" y="1210"/>
                  </a:cubicBezTo>
                  <a:cubicBezTo>
                    <a:pt x="60" y="1210"/>
                    <a:pt x="61" y="1211"/>
                    <a:pt x="61" y="1213"/>
                  </a:cubicBezTo>
                  <a:close/>
                  <a:moveTo>
                    <a:pt x="65" y="1225"/>
                  </a:moveTo>
                  <a:lnTo>
                    <a:pt x="65" y="1225"/>
                  </a:lnTo>
                  <a:cubicBezTo>
                    <a:pt x="65" y="1226"/>
                    <a:pt x="64" y="1228"/>
                    <a:pt x="62" y="1228"/>
                  </a:cubicBezTo>
                  <a:cubicBezTo>
                    <a:pt x="60" y="1228"/>
                    <a:pt x="59" y="1226"/>
                    <a:pt x="59" y="1225"/>
                  </a:cubicBezTo>
                  <a:lnTo>
                    <a:pt x="59" y="1225"/>
                  </a:lnTo>
                  <a:cubicBezTo>
                    <a:pt x="59" y="1223"/>
                    <a:pt x="60" y="1222"/>
                    <a:pt x="62" y="1222"/>
                  </a:cubicBezTo>
                  <a:cubicBezTo>
                    <a:pt x="64" y="1222"/>
                    <a:pt x="65" y="1223"/>
                    <a:pt x="65" y="1225"/>
                  </a:cubicBezTo>
                  <a:close/>
                  <a:moveTo>
                    <a:pt x="68" y="1237"/>
                  </a:moveTo>
                  <a:lnTo>
                    <a:pt x="68" y="1237"/>
                  </a:lnTo>
                  <a:cubicBezTo>
                    <a:pt x="68" y="1238"/>
                    <a:pt x="67" y="1240"/>
                    <a:pt x="65" y="1240"/>
                  </a:cubicBezTo>
                  <a:cubicBezTo>
                    <a:pt x="64" y="1240"/>
                    <a:pt x="62" y="1238"/>
                    <a:pt x="62" y="1237"/>
                  </a:cubicBezTo>
                  <a:lnTo>
                    <a:pt x="62" y="1237"/>
                  </a:lnTo>
                  <a:cubicBezTo>
                    <a:pt x="62" y="1235"/>
                    <a:pt x="64" y="1234"/>
                    <a:pt x="65" y="1234"/>
                  </a:cubicBezTo>
                  <a:cubicBezTo>
                    <a:pt x="67" y="1234"/>
                    <a:pt x="68" y="1235"/>
                    <a:pt x="68" y="1237"/>
                  </a:cubicBezTo>
                  <a:close/>
                  <a:moveTo>
                    <a:pt x="72" y="1249"/>
                  </a:moveTo>
                  <a:lnTo>
                    <a:pt x="72" y="1249"/>
                  </a:lnTo>
                  <a:cubicBezTo>
                    <a:pt x="72" y="1250"/>
                    <a:pt x="71" y="1252"/>
                    <a:pt x="69" y="1252"/>
                  </a:cubicBezTo>
                  <a:cubicBezTo>
                    <a:pt x="68" y="1252"/>
                    <a:pt x="66" y="1250"/>
                    <a:pt x="66" y="1249"/>
                  </a:cubicBezTo>
                  <a:lnTo>
                    <a:pt x="66" y="1249"/>
                  </a:lnTo>
                  <a:cubicBezTo>
                    <a:pt x="66" y="1247"/>
                    <a:pt x="68" y="1245"/>
                    <a:pt x="69" y="1245"/>
                  </a:cubicBezTo>
                  <a:cubicBezTo>
                    <a:pt x="71" y="1245"/>
                    <a:pt x="72" y="1247"/>
                    <a:pt x="72" y="1249"/>
                  </a:cubicBezTo>
                  <a:close/>
                  <a:moveTo>
                    <a:pt x="76" y="1260"/>
                  </a:moveTo>
                  <a:lnTo>
                    <a:pt x="76" y="1260"/>
                  </a:lnTo>
                  <a:cubicBezTo>
                    <a:pt x="76" y="1262"/>
                    <a:pt x="75" y="1264"/>
                    <a:pt x="73" y="1264"/>
                  </a:cubicBezTo>
                  <a:cubicBezTo>
                    <a:pt x="71" y="1264"/>
                    <a:pt x="70" y="1262"/>
                    <a:pt x="70" y="1260"/>
                  </a:cubicBezTo>
                  <a:lnTo>
                    <a:pt x="70" y="1260"/>
                  </a:lnTo>
                  <a:cubicBezTo>
                    <a:pt x="70" y="1259"/>
                    <a:pt x="71" y="1257"/>
                    <a:pt x="73" y="1257"/>
                  </a:cubicBezTo>
                  <a:cubicBezTo>
                    <a:pt x="75" y="1257"/>
                    <a:pt x="76" y="1259"/>
                    <a:pt x="76" y="1260"/>
                  </a:cubicBezTo>
                  <a:close/>
                  <a:moveTo>
                    <a:pt x="80" y="1271"/>
                  </a:moveTo>
                  <a:lnTo>
                    <a:pt x="80" y="1271"/>
                  </a:lnTo>
                  <a:cubicBezTo>
                    <a:pt x="81" y="1273"/>
                    <a:pt x="80" y="1275"/>
                    <a:pt x="78" y="1275"/>
                  </a:cubicBezTo>
                  <a:cubicBezTo>
                    <a:pt x="76" y="1276"/>
                    <a:pt x="75" y="1275"/>
                    <a:pt x="74" y="1273"/>
                  </a:cubicBezTo>
                  <a:lnTo>
                    <a:pt x="74" y="1273"/>
                  </a:lnTo>
                  <a:cubicBezTo>
                    <a:pt x="74" y="1272"/>
                    <a:pt x="75" y="1270"/>
                    <a:pt x="76" y="1269"/>
                  </a:cubicBezTo>
                  <a:cubicBezTo>
                    <a:pt x="78" y="1269"/>
                    <a:pt x="80" y="1270"/>
                    <a:pt x="80" y="1271"/>
                  </a:cubicBezTo>
                  <a:close/>
                  <a:moveTo>
                    <a:pt x="84" y="1283"/>
                  </a:moveTo>
                  <a:lnTo>
                    <a:pt x="84" y="1283"/>
                  </a:lnTo>
                  <a:cubicBezTo>
                    <a:pt x="85" y="1285"/>
                    <a:pt x="84" y="1286"/>
                    <a:pt x="82" y="1287"/>
                  </a:cubicBezTo>
                  <a:cubicBezTo>
                    <a:pt x="81" y="1288"/>
                    <a:pt x="79" y="1287"/>
                    <a:pt x="78" y="1285"/>
                  </a:cubicBezTo>
                  <a:lnTo>
                    <a:pt x="78" y="1285"/>
                  </a:lnTo>
                  <a:cubicBezTo>
                    <a:pt x="78" y="1283"/>
                    <a:pt x="79" y="1282"/>
                    <a:pt x="80" y="1281"/>
                  </a:cubicBezTo>
                  <a:cubicBezTo>
                    <a:pt x="82" y="1281"/>
                    <a:pt x="84" y="1281"/>
                    <a:pt x="84" y="1283"/>
                  </a:cubicBezTo>
                  <a:close/>
                  <a:moveTo>
                    <a:pt x="89" y="1295"/>
                  </a:moveTo>
                  <a:lnTo>
                    <a:pt x="89" y="1295"/>
                  </a:lnTo>
                  <a:cubicBezTo>
                    <a:pt x="89" y="1296"/>
                    <a:pt x="88" y="1298"/>
                    <a:pt x="87" y="1299"/>
                  </a:cubicBezTo>
                  <a:cubicBezTo>
                    <a:pt x="85" y="1299"/>
                    <a:pt x="83" y="1298"/>
                    <a:pt x="83" y="1297"/>
                  </a:cubicBezTo>
                  <a:lnTo>
                    <a:pt x="83" y="1297"/>
                  </a:lnTo>
                  <a:cubicBezTo>
                    <a:pt x="82" y="1295"/>
                    <a:pt x="83" y="1293"/>
                    <a:pt x="85" y="1293"/>
                  </a:cubicBezTo>
                  <a:cubicBezTo>
                    <a:pt x="86" y="1292"/>
                    <a:pt x="88" y="1293"/>
                    <a:pt x="89" y="1295"/>
                  </a:cubicBezTo>
                  <a:close/>
                  <a:moveTo>
                    <a:pt x="93" y="1306"/>
                  </a:moveTo>
                  <a:lnTo>
                    <a:pt x="93" y="1306"/>
                  </a:lnTo>
                  <a:cubicBezTo>
                    <a:pt x="94" y="1308"/>
                    <a:pt x="93" y="1310"/>
                    <a:pt x="91" y="1310"/>
                  </a:cubicBezTo>
                  <a:cubicBezTo>
                    <a:pt x="90" y="1311"/>
                    <a:pt x="88" y="1310"/>
                    <a:pt x="87" y="1309"/>
                  </a:cubicBezTo>
                  <a:lnTo>
                    <a:pt x="87" y="1309"/>
                  </a:lnTo>
                  <a:cubicBezTo>
                    <a:pt x="87" y="1307"/>
                    <a:pt x="87" y="1305"/>
                    <a:pt x="89" y="1305"/>
                  </a:cubicBezTo>
                  <a:cubicBezTo>
                    <a:pt x="91" y="1304"/>
                    <a:pt x="92" y="1305"/>
                    <a:pt x="93" y="1306"/>
                  </a:cubicBezTo>
                  <a:close/>
                  <a:moveTo>
                    <a:pt x="98" y="1318"/>
                  </a:moveTo>
                  <a:lnTo>
                    <a:pt x="98" y="1318"/>
                  </a:lnTo>
                  <a:cubicBezTo>
                    <a:pt x="98" y="1320"/>
                    <a:pt x="98" y="1321"/>
                    <a:pt x="96" y="1322"/>
                  </a:cubicBezTo>
                  <a:cubicBezTo>
                    <a:pt x="94" y="1323"/>
                    <a:pt x="93" y="1322"/>
                    <a:pt x="92" y="1320"/>
                  </a:cubicBezTo>
                  <a:lnTo>
                    <a:pt x="92" y="1320"/>
                  </a:lnTo>
                  <a:cubicBezTo>
                    <a:pt x="91" y="1319"/>
                    <a:pt x="92" y="1317"/>
                    <a:pt x="94" y="1316"/>
                  </a:cubicBezTo>
                  <a:cubicBezTo>
                    <a:pt x="95" y="1316"/>
                    <a:pt x="97" y="1316"/>
                    <a:pt x="98" y="1318"/>
                  </a:cubicBezTo>
                  <a:close/>
                  <a:moveTo>
                    <a:pt x="102" y="1329"/>
                  </a:moveTo>
                  <a:lnTo>
                    <a:pt x="102" y="1329"/>
                  </a:lnTo>
                  <a:cubicBezTo>
                    <a:pt x="103" y="1331"/>
                    <a:pt x="102" y="1333"/>
                    <a:pt x="101" y="1334"/>
                  </a:cubicBezTo>
                  <a:cubicBezTo>
                    <a:pt x="99" y="1334"/>
                    <a:pt x="97" y="1333"/>
                    <a:pt x="97" y="1332"/>
                  </a:cubicBezTo>
                  <a:lnTo>
                    <a:pt x="97" y="1332"/>
                  </a:lnTo>
                  <a:cubicBezTo>
                    <a:pt x="96" y="1330"/>
                    <a:pt x="97" y="1328"/>
                    <a:pt x="98" y="1328"/>
                  </a:cubicBezTo>
                  <a:cubicBezTo>
                    <a:pt x="100" y="1327"/>
                    <a:pt x="102" y="1328"/>
                    <a:pt x="102" y="1329"/>
                  </a:cubicBezTo>
                  <a:close/>
                  <a:moveTo>
                    <a:pt x="108" y="1341"/>
                  </a:moveTo>
                  <a:lnTo>
                    <a:pt x="108" y="1341"/>
                  </a:lnTo>
                  <a:cubicBezTo>
                    <a:pt x="108" y="1343"/>
                    <a:pt x="107" y="1344"/>
                    <a:pt x="106" y="1345"/>
                  </a:cubicBezTo>
                  <a:cubicBezTo>
                    <a:pt x="104" y="1346"/>
                    <a:pt x="102" y="1345"/>
                    <a:pt x="102" y="1343"/>
                  </a:cubicBezTo>
                  <a:lnTo>
                    <a:pt x="102" y="1343"/>
                  </a:lnTo>
                  <a:cubicBezTo>
                    <a:pt x="101" y="1342"/>
                    <a:pt x="102" y="1340"/>
                    <a:pt x="103" y="1339"/>
                  </a:cubicBezTo>
                  <a:cubicBezTo>
                    <a:pt x="105" y="1339"/>
                    <a:pt x="107" y="1339"/>
                    <a:pt x="108" y="1341"/>
                  </a:cubicBezTo>
                  <a:close/>
                  <a:moveTo>
                    <a:pt x="113" y="1352"/>
                  </a:moveTo>
                  <a:lnTo>
                    <a:pt x="113" y="1352"/>
                  </a:lnTo>
                  <a:cubicBezTo>
                    <a:pt x="113" y="1354"/>
                    <a:pt x="112" y="1356"/>
                    <a:pt x="111" y="1356"/>
                  </a:cubicBezTo>
                  <a:cubicBezTo>
                    <a:pt x="109" y="1357"/>
                    <a:pt x="107" y="1356"/>
                    <a:pt x="107" y="1355"/>
                  </a:cubicBezTo>
                  <a:lnTo>
                    <a:pt x="107" y="1355"/>
                  </a:lnTo>
                  <a:cubicBezTo>
                    <a:pt x="106" y="1353"/>
                    <a:pt x="107" y="1351"/>
                    <a:pt x="108" y="1351"/>
                  </a:cubicBezTo>
                  <a:cubicBezTo>
                    <a:pt x="110" y="1350"/>
                    <a:pt x="112" y="1351"/>
                    <a:pt x="113" y="1352"/>
                  </a:cubicBezTo>
                  <a:close/>
                  <a:moveTo>
                    <a:pt x="118" y="1364"/>
                  </a:moveTo>
                  <a:lnTo>
                    <a:pt x="118" y="1364"/>
                  </a:lnTo>
                  <a:cubicBezTo>
                    <a:pt x="119" y="1365"/>
                    <a:pt x="118" y="1367"/>
                    <a:pt x="116" y="1368"/>
                  </a:cubicBezTo>
                  <a:cubicBezTo>
                    <a:pt x="115" y="1368"/>
                    <a:pt x="113" y="1368"/>
                    <a:pt x="112" y="1366"/>
                  </a:cubicBezTo>
                  <a:lnTo>
                    <a:pt x="112" y="1366"/>
                  </a:lnTo>
                  <a:cubicBezTo>
                    <a:pt x="112" y="1364"/>
                    <a:pt x="112" y="1363"/>
                    <a:pt x="114" y="1362"/>
                  </a:cubicBezTo>
                  <a:cubicBezTo>
                    <a:pt x="116" y="1361"/>
                    <a:pt x="117" y="1362"/>
                    <a:pt x="118" y="1364"/>
                  </a:cubicBezTo>
                  <a:close/>
                  <a:moveTo>
                    <a:pt x="123" y="1375"/>
                  </a:moveTo>
                  <a:lnTo>
                    <a:pt x="123" y="1375"/>
                  </a:lnTo>
                  <a:cubicBezTo>
                    <a:pt x="124" y="1377"/>
                    <a:pt x="123" y="1378"/>
                    <a:pt x="122" y="1379"/>
                  </a:cubicBezTo>
                  <a:cubicBezTo>
                    <a:pt x="120" y="1380"/>
                    <a:pt x="118" y="1379"/>
                    <a:pt x="118" y="1377"/>
                  </a:cubicBezTo>
                  <a:lnTo>
                    <a:pt x="118" y="1377"/>
                  </a:lnTo>
                  <a:cubicBezTo>
                    <a:pt x="117" y="1376"/>
                    <a:pt x="118" y="1374"/>
                    <a:pt x="119" y="1373"/>
                  </a:cubicBezTo>
                  <a:cubicBezTo>
                    <a:pt x="121" y="1373"/>
                    <a:pt x="123" y="1373"/>
                    <a:pt x="123" y="1375"/>
                  </a:cubicBezTo>
                  <a:close/>
                  <a:moveTo>
                    <a:pt x="129" y="1386"/>
                  </a:moveTo>
                  <a:lnTo>
                    <a:pt x="129" y="1386"/>
                  </a:lnTo>
                  <a:cubicBezTo>
                    <a:pt x="130" y="1388"/>
                    <a:pt x="129" y="1389"/>
                    <a:pt x="127" y="1390"/>
                  </a:cubicBezTo>
                  <a:cubicBezTo>
                    <a:pt x="126" y="1391"/>
                    <a:pt x="124" y="1390"/>
                    <a:pt x="123" y="1388"/>
                  </a:cubicBezTo>
                  <a:lnTo>
                    <a:pt x="123" y="1388"/>
                  </a:lnTo>
                  <a:cubicBezTo>
                    <a:pt x="123" y="1387"/>
                    <a:pt x="123" y="1385"/>
                    <a:pt x="125" y="1384"/>
                  </a:cubicBezTo>
                  <a:cubicBezTo>
                    <a:pt x="127" y="1384"/>
                    <a:pt x="128" y="1384"/>
                    <a:pt x="129" y="1386"/>
                  </a:cubicBezTo>
                  <a:close/>
                  <a:moveTo>
                    <a:pt x="135" y="1397"/>
                  </a:moveTo>
                  <a:lnTo>
                    <a:pt x="135" y="1397"/>
                  </a:lnTo>
                  <a:cubicBezTo>
                    <a:pt x="136" y="1399"/>
                    <a:pt x="135" y="1401"/>
                    <a:pt x="133" y="1401"/>
                  </a:cubicBezTo>
                  <a:cubicBezTo>
                    <a:pt x="132" y="1402"/>
                    <a:pt x="130" y="1401"/>
                    <a:pt x="129" y="1399"/>
                  </a:cubicBezTo>
                  <a:lnTo>
                    <a:pt x="129" y="1399"/>
                  </a:lnTo>
                  <a:cubicBezTo>
                    <a:pt x="128" y="1398"/>
                    <a:pt x="129" y="1396"/>
                    <a:pt x="131" y="1395"/>
                  </a:cubicBezTo>
                  <a:cubicBezTo>
                    <a:pt x="132" y="1395"/>
                    <a:pt x="134" y="1395"/>
                    <a:pt x="135" y="1397"/>
                  </a:cubicBezTo>
                  <a:close/>
                  <a:moveTo>
                    <a:pt x="141" y="1408"/>
                  </a:moveTo>
                  <a:lnTo>
                    <a:pt x="141" y="1408"/>
                  </a:lnTo>
                  <a:cubicBezTo>
                    <a:pt x="142" y="1410"/>
                    <a:pt x="141" y="1411"/>
                    <a:pt x="139" y="1412"/>
                  </a:cubicBezTo>
                  <a:cubicBezTo>
                    <a:pt x="138" y="1413"/>
                    <a:pt x="136" y="1412"/>
                    <a:pt x="135" y="1410"/>
                  </a:cubicBezTo>
                  <a:lnTo>
                    <a:pt x="135" y="1410"/>
                  </a:lnTo>
                  <a:cubicBezTo>
                    <a:pt x="135" y="1409"/>
                    <a:pt x="135" y="1407"/>
                    <a:pt x="137" y="1406"/>
                  </a:cubicBezTo>
                  <a:cubicBezTo>
                    <a:pt x="139" y="1406"/>
                    <a:pt x="140" y="1406"/>
                    <a:pt x="141" y="1408"/>
                  </a:cubicBezTo>
                  <a:close/>
                  <a:moveTo>
                    <a:pt x="147" y="1419"/>
                  </a:moveTo>
                  <a:lnTo>
                    <a:pt x="147" y="1419"/>
                  </a:lnTo>
                  <a:cubicBezTo>
                    <a:pt x="148" y="1420"/>
                    <a:pt x="147" y="1422"/>
                    <a:pt x="146" y="1423"/>
                  </a:cubicBezTo>
                  <a:cubicBezTo>
                    <a:pt x="144" y="1424"/>
                    <a:pt x="142" y="1423"/>
                    <a:pt x="142" y="1421"/>
                  </a:cubicBezTo>
                  <a:lnTo>
                    <a:pt x="142" y="1421"/>
                  </a:lnTo>
                  <a:cubicBezTo>
                    <a:pt x="141" y="1420"/>
                    <a:pt x="142" y="1418"/>
                    <a:pt x="143" y="1417"/>
                  </a:cubicBezTo>
                  <a:cubicBezTo>
                    <a:pt x="145" y="1416"/>
                    <a:pt x="147" y="1417"/>
                    <a:pt x="147" y="1419"/>
                  </a:cubicBezTo>
                  <a:close/>
                  <a:moveTo>
                    <a:pt x="154" y="1429"/>
                  </a:moveTo>
                  <a:lnTo>
                    <a:pt x="154" y="1429"/>
                  </a:lnTo>
                  <a:cubicBezTo>
                    <a:pt x="154" y="1431"/>
                    <a:pt x="154" y="1433"/>
                    <a:pt x="152" y="1433"/>
                  </a:cubicBezTo>
                  <a:cubicBezTo>
                    <a:pt x="151" y="1434"/>
                    <a:pt x="149" y="1434"/>
                    <a:pt x="148" y="1432"/>
                  </a:cubicBezTo>
                  <a:lnTo>
                    <a:pt x="148" y="1432"/>
                  </a:lnTo>
                  <a:cubicBezTo>
                    <a:pt x="147" y="1431"/>
                    <a:pt x="148" y="1429"/>
                    <a:pt x="150" y="1428"/>
                  </a:cubicBezTo>
                  <a:cubicBezTo>
                    <a:pt x="151" y="1427"/>
                    <a:pt x="153" y="1428"/>
                    <a:pt x="154" y="1429"/>
                  </a:cubicBezTo>
                  <a:close/>
                  <a:moveTo>
                    <a:pt x="160" y="1440"/>
                  </a:moveTo>
                  <a:lnTo>
                    <a:pt x="160" y="1440"/>
                  </a:lnTo>
                  <a:cubicBezTo>
                    <a:pt x="161" y="1441"/>
                    <a:pt x="161" y="1443"/>
                    <a:pt x="159" y="1444"/>
                  </a:cubicBezTo>
                  <a:cubicBezTo>
                    <a:pt x="158" y="1445"/>
                    <a:pt x="156" y="1444"/>
                    <a:pt x="155" y="1443"/>
                  </a:cubicBezTo>
                  <a:lnTo>
                    <a:pt x="155" y="1443"/>
                  </a:lnTo>
                  <a:cubicBezTo>
                    <a:pt x="154" y="1441"/>
                    <a:pt x="155" y="1439"/>
                    <a:pt x="156" y="1438"/>
                  </a:cubicBezTo>
                  <a:cubicBezTo>
                    <a:pt x="158" y="1438"/>
                    <a:pt x="160" y="1438"/>
                    <a:pt x="160" y="1440"/>
                  </a:cubicBezTo>
                  <a:close/>
                  <a:moveTo>
                    <a:pt x="167" y="1450"/>
                  </a:moveTo>
                  <a:lnTo>
                    <a:pt x="167" y="1450"/>
                  </a:lnTo>
                  <a:cubicBezTo>
                    <a:pt x="168" y="1452"/>
                    <a:pt x="167" y="1454"/>
                    <a:pt x="166" y="1454"/>
                  </a:cubicBezTo>
                  <a:cubicBezTo>
                    <a:pt x="164" y="1455"/>
                    <a:pt x="163" y="1455"/>
                    <a:pt x="162" y="1453"/>
                  </a:cubicBezTo>
                  <a:lnTo>
                    <a:pt x="162" y="1453"/>
                  </a:lnTo>
                  <a:cubicBezTo>
                    <a:pt x="161" y="1451"/>
                    <a:pt x="162" y="1450"/>
                    <a:pt x="163" y="1449"/>
                  </a:cubicBezTo>
                  <a:cubicBezTo>
                    <a:pt x="165" y="1448"/>
                    <a:pt x="167" y="1449"/>
                    <a:pt x="167" y="1450"/>
                  </a:cubicBezTo>
                  <a:close/>
                  <a:moveTo>
                    <a:pt x="175" y="1460"/>
                  </a:moveTo>
                  <a:lnTo>
                    <a:pt x="175" y="1460"/>
                  </a:lnTo>
                  <a:cubicBezTo>
                    <a:pt x="175" y="1462"/>
                    <a:pt x="175" y="1464"/>
                    <a:pt x="173" y="1465"/>
                  </a:cubicBezTo>
                  <a:cubicBezTo>
                    <a:pt x="172" y="1465"/>
                    <a:pt x="170" y="1465"/>
                    <a:pt x="169" y="1463"/>
                  </a:cubicBezTo>
                  <a:lnTo>
                    <a:pt x="169" y="1463"/>
                  </a:lnTo>
                  <a:cubicBezTo>
                    <a:pt x="168" y="1462"/>
                    <a:pt x="169" y="1460"/>
                    <a:pt x="170" y="1459"/>
                  </a:cubicBezTo>
                  <a:cubicBezTo>
                    <a:pt x="172" y="1458"/>
                    <a:pt x="174" y="1459"/>
                    <a:pt x="175" y="1460"/>
                  </a:cubicBezTo>
                  <a:close/>
                  <a:moveTo>
                    <a:pt x="182" y="1471"/>
                  </a:moveTo>
                  <a:lnTo>
                    <a:pt x="182" y="1471"/>
                  </a:lnTo>
                  <a:cubicBezTo>
                    <a:pt x="183" y="1472"/>
                    <a:pt x="182" y="1474"/>
                    <a:pt x="181" y="1475"/>
                  </a:cubicBezTo>
                  <a:cubicBezTo>
                    <a:pt x="179" y="1475"/>
                    <a:pt x="177" y="1475"/>
                    <a:pt x="176" y="1473"/>
                  </a:cubicBezTo>
                  <a:lnTo>
                    <a:pt x="176" y="1473"/>
                  </a:lnTo>
                  <a:cubicBezTo>
                    <a:pt x="176" y="1472"/>
                    <a:pt x="176" y="1470"/>
                    <a:pt x="178" y="1469"/>
                  </a:cubicBezTo>
                  <a:cubicBezTo>
                    <a:pt x="179" y="1468"/>
                    <a:pt x="181" y="1469"/>
                    <a:pt x="182" y="1471"/>
                  </a:cubicBezTo>
                  <a:close/>
                  <a:moveTo>
                    <a:pt x="189" y="1480"/>
                  </a:moveTo>
                  <a:lnTo>
                    <a:pt x="189" y="1480"/>
                  </a:lnTo>
                  <a:cubicBezTo>
                    <a:pt x="190" y="1481"/>
                    <a:pt x="190" y="1483"/>
                    <a:pt x="189" y="1484"/>
                  </a:cubicBezTo>
                  <a:cubicBezTo>
                    <a:pt x="188" y="1485"/>
                    <a:pt x="186" y="1485"/>
                    <a:pt x="185" y="1484"/>
                  </a:cubicBezTo>
                  <a:lnTo>
                    <a:pt x="185" y="1484"/>
                  </a:lnTo>
                  <a:cubicBezTo>
                    <a:pt x="183" y="1483"/>
                    <a:pt x="183" y="1481"/>
                    <a:pt x="185" y="1480"/>
                  </a:cubicBezTo>
                  <a:cubicBezTo>
                    <a:pt x="186" y="1478"/>
                    <a:pt x="188" y="1478"/>
                    <a:pt x="189" y="1480"/>
                  </a:cubicBezTo>
                  <a:close/>
                  <a:moveTo>
                    <a:pt x="197" y="1489"/>
                  </a:moveTo>
                  <a:lnTo>
                    <a:pt x="197" y="1489"/>
                  </a:lnTo>
                  <a:cubicBezTo>
                    <a:pt x="198" y="1490"/>
                    <a:pt x="198" y="1492"/>
                    <a:pt x="197" y="1494"/>
                  </a:cubicBezTo>
                  <a:cubicBezTo>
                    <a:pt x="196" y="1495"/>
                    <a:pt x="194" y="1495"/>
                    <a:pt x="193" y="1494"/>
                  </a:cubicBezTo>
                  <a:lnTo>
                    <a:pt x="193" y="1494"/>
                  </a:lnTo>
                  <a:cubicBezTo>
                    <a:pt x="192" y="1492"/>
                    <a:pt x="192" y="1490"/>
                    <a:pt x="193" y="1489"/>
                  </a:cubicBezTo>
                  <a:cubicBezTo>
                    <a:pt x="194" y="1488"/>
                    <a:pt x="196" y="1488"/>
                    <a:pt x="197" y="1489"/>
                  </a:cubicBezTo>
                  <a:close/>
                  <a:moveTo>
                    <a:pt x="205" y="1498"/>
                  </a:moveTo>
                  <a:lnTo>
                    <a:pt x="205" y="1498"/>
                  </a:lnTo>
                  <a:cubicBezTo>
                    <a:pt x="207" y="1500"/>
                    <a:pt x="207" y="1502"/>
                    <a:pt x="205" y="1503"/>
                  </a:cubicBezTo>
                  <a:cubicBezTo>
                    <a:pt x="204" y="1504"/>
                    <a:pt x="202" y="1504"/>
                    <a:pt x="201" y="1503"/>
                  </a:cubicBezTo>
                  <a:lnTo>
                    <a:pt x="201" y="1503"/>
                  </a:lnTo>
                  <a:cubicBezTo>
                    <a:pt x="200" y="1502"/>
                    <a:pt x="200" y="1500"/>
                    <a:pt x="201" y="1498"/>
                  </a:cubicBezTo>
                  <a:cubicBezTo>
                    <a:pt x="202" y="1497"/>
                    <a:pt x="204" y="1497"/>
                    <a:pt x="205" y="1498"/>
                  </a:cubicBezTo>
                  <a:close/>
                  <a:moveTo>
                    <a:pt x="214" y="1508"/>
                  </a:moveTo>
                  <a:lnTo>
                    <a:pt x="214" y="1508"/>
                  </a:lnTo>
                  <a:cubicBezTo>
                    <a:pt x="215" y="1509"/>
                    <a:pt x="215" y="1511"/>
                    <a:pt x="214" y="1512"/>
                  </a:cubicBezTo>
                  <a:cubicBezTo>
                    <a:pt x="213" y="1513"/>
                    <a:pt x="211" y="1513"/>
                    <a:pt x="210" y="1512"/>
                  </a:cubicBezTo>
                  <a:lnTo>
                    <a:pt x="210" y="1512"/>
                  </a:lnTo>
                  <a:cubicBezTo>
                    <a:pt x="208" y="1511"/>
                    <a:pt x="208" y="1509"/>
                    <a:pt x="210" y="1508"/>
                  </a:cubicBezTo>
                  <a:cubicBezTo>
                    <a:pt x="211" y="1506"/>
                    <a:pt x="213" y="1506"/>
                    <a:pt x="214" y="1508"/>
                  </a:cubicBezTo>
                  <a:close/>
                  <a:moveTo>
                    <a:pt x="223" y="1516"/>
                  </a:moveTo>
                  <a:lnTo>
                    <a:pt x="223" y="1516"/>
                  </a:lnTo>
                  <a:cubicBezTo>
                    <a:pt x="224" y="1518"/>
                    <a:pt x="224" y="1520"/>
                    <a:pt x="223" y="1521"/>
                  </a:cubicBezTo>
                  <a:cubicBezTo>
                    <a:pt x="222" y="1522"/>
                    <a:pt x="220" y="1522"/>
                    <a:pt x="219" y="1521"/>
                  </a:cubicBezTo>
                  <a:lnTo>
                    <a:pt x="219" y="1521"/>
                  </a:lnTo>
                  <a:cubicBezTo>
                    <a:pt x="217" y="1520"/>
                    <a:pt x="217" y="1518"/>
                    <a:pt x="219" y="1516"/>
                  </a:cubicBezTo>
                  <a:cubicBezTo>
                    <a:pt x="220" y="1515"/>
                    <a:pt x="222" y="1515"/>
                    <a:pt x="223" y="1516"/>
                  </a:cubicBezTo>
                  <a:close/>
                  <a:moveTo>
                    <a:pt x="232" y="1525"/>
                  </a:moveTo>
                  <a:lnTo>
                    <a:pt x="232" y="1525"/>
                  </a:lnTo>
                  <a:cubicBezTo>
                    <a:pt x="233" y="1526"/>
                    <a:pt x="233" y="1528"/>
                    <a:pt x="232" y="1529"/>
                  </a:cubicBezTo>
                  <a:cubicBezTo>
                    <a:pt x="231" y="1530"/>
                    <a:pt x="229" y="1530"/>
                    <a:pt x="228" y="1529"/>
                  </a:cubicBezTo>
                  <a:lnTo>
                    <a:pt x="228" y="1529"/>
                  </a:lnTo>
                  <a:cubicBezTo>
                    <a:pt x="227" y="1528"/>
                    <a:pt x="227" y="1526"/>
                    <a:pt x="228" y="1525"/>
                  </a:cubicBezTo>
                  <a:cubicBezTo>
                    <a:pt x="229" y="1524"/>
                    <a:pt x="231" y="1524"/>
                    <a:pt x="232" y="1525"/>
                  </a:cubicBezTo>
                  <a:close/>
                  <a:moveTo>
                    <a:pt x="242" y="1533"/>
                  </a:moveTo>
                  <a:lnTo>
                    <a:pt x="242" y="1533"/>
                  </a:lnTo>
                  <a:cubicBezTo>
                    <a:pt x="243" y="1534"/>
                    <a:pt x="243" y="1536"/>
                    <a:pt x="242" y="1537"/>
                  </a:cubicBezTo>
                  <a:cubicBezTo>
                    <a:pt x="241" y="1538"/>
                    <a:pt x="239" y="1538"/>
                    <a:pt x="237" y="1537"/>
                  </a:cubicBezTo>
                  <a:lnTo>
                    <a:pt x="237" y="1537"/>
                  </a:lnTo>
                  <a:cubicBezTo>
                    <a:pt x="236" y="1536"/>
                    <a:pt x="236" y="1534"/>
                    <a:pt x="237" y="1533"/>
                  </a:cubicBezTo>
                  <a:cubicBezTo>
                    <a:pt x="239" y="1532"/>
                    <a:pt x="241" y="1532"/>
                    <a:pt x="242" y="1533"/>
                  </a:cubicBezTo>
                  <a:close/>
                  <a:moveTo>
                    <a:pt x="251" y="1540"/>
                  </a:moveTo>
                  <a:lnTo>
                    <a:pt x="251" y="1540"/>
                  </a:lnTo>
                  <a:cubicBezTo>
                    <a:pt x="252" y="1541"/>
                    <a:pt x="253" y="1543"/>
                    <a:pt x="252" y="1544"/>
                  </a:cubicBezTo>
                  <a:cubicBezTo>
                    <a:pt x="251" y="1546"/>
                    <a:pt x="250" y="1546"/>
                    <a:pt x="248" y="1546"/>
                  </a:cubicBezTo>
                  <a:lnTo>
                    <a:pt x="248" y="1546"/>
                  </a:lnTo>
                  <a:cubicBezTo>
                    <a:pt x="246" y="1545"/>
                    <a:pt x="246" y="1543"/>
                    <a:pt x="247" y="1541"/>
                  </a:cubicBezTo>
                  <a:cubicBezTo>
                    <a:pt x="247" y="1540"/>
                    <a:pt x="249" y="1539"/>
                    <a:pt x="251" y="1540"/>
                  </a:cubicBezTo>
                  <a:close/>
                  <a:moveTo>
                    <a:pt x="261" y="1547"/>
                  </a:moveTo>
                  <a:lnTo>
                    <a:pt x="261" y="1547"/>
                  </a:lnTo>
                  <a:cubicBezTo>
                    <a:pt x="263" y="1548"/>
                    <a:pt x="263" y="1550"/>
                    <a:pt x="262" y="1551"/>
                  </a:cubicBezTo>
                  <a:cubicBezTo>
                    <a:pt x="262" y="1553"/>
                    <a:pt x="260" y="1553"/>
                    <a:pt x="258" y="1553"/>
                  </a:cubicBezTo>
                  <a:lnTo>
                    <a:pt x="258" y="1553"/>
                  </a:lnTo>
                  <a:cubicBezTo>
                    <a:pt x="257" y="1552"/>
                    <a:pt x="256" y="1550"/>
                    <a:pt x="257" y="1548"/>
                  </a:cubicBezTo>
                  <a:cubicBezTo>
                    <a:pt x="258" y="1547"/>
                    <a:pt x="260" y="1546"/>
                    <a:pt x="261" y="1547"/>
                  </a:cubicBezTo>
                  <a:close/>
                  <a:moveTo>
                    <a:pt x="272" y="1554"/>
                  </a:moveTo>
                  <a:lnTo>
                    <a:pt x="272" y="1554"/>
                  </a:lnTo>
                  <a:cubicBezTo>
                    <a:pt x="273" y="1554"/>
                    <a:pt x="274" y="1556"/>
                    <a:pt x="273" y="1558"/>
                  </a:cubicBezTo>
                  <a:cubicBezTo>
                    <a:pt x="272" y="1559"/>
                    <a:pt x="270" y="1560"/>
                    <a:pt x="269" y="1559"/>
                  </a:cubicBezTo>
                  <a:lnTo>
                    <a:pt x="269" y="1559"/>
                  </a:lnTo>
                  <a:cubicBezTo>
                    <a:pt x="267" y="1558"/>
                    <a:pt x="267" y="1557"/>
                    <a:pt x="268" y="1555"/>
                  </a:cubicBezTo>
                  <a:cubicBezTo>
                    <a:pt x="268" y="1553"/>
                    <a:pt x="270" y="1553"/>
                    <a:pt x="272" y="1554"/>
                  </a:cubicBezTo>
                  <a:close/>
                  <a:moveTo>
                    <a:pt x="283" y="1560"/>
                  </a:moveTo>
                  <a:lnTo>
                    <a:pt x="283" y="1560"/>
                  </a:lnTo>
                  <a:cubicBezTo>
                    <a:pt x="284" y="1560"/>
                    <a:pt x="285" y="1562"/>
                    <a:pt x="284" y="1564"/>
                  </a:cubicBezTo>
                  <a:cubicBezTo>
                    <a:pt x="283" y="1565"/>
                    <a:pt x="281" y="1566"/>
                    <a:pt x="280" y="1565"/>
                  </a:cubicBezTo>
                  <a:lnTo>
                    <a:pt x="280" y="1565"/>
                  </a:lnTo>
                  <a:cubicBezTo>
                    <a:pt x="278" y="1565"/>
                    <a:pt x="278" y="1563"/>
                    <a:pt x="278" y="1561"/>
                  </a:cubicBezTo>
                  <a:cubicBezTo>
                    <a:pt x="279" y="1560"/>
                    <a:pt x="281" y="1559"/>
                    <a:pt x="283" y="1560"/>
                  </a:cubicBezTo>
                  <a:close/>
                  <a:moveTo>
                    <a:pt x="294" y="1565"/>
                  </a:moveTo>
                  <a:lnTo>
                    <a:pt x="294" y="1565"/>
                  </a:lnTo>
                  <a:cubicBezTo>
                    <a:pt x="295" y="1566"/>
                    <a:pt x="296" y="1568"/>
                    <a:pt x="295" y="1569"/>
                  </a:cubicBezTo>
                  <a:cubicBezTo>
                    <a:pt x="295" y="1571"/>
                    <a:pt x="293" y="1572"/>
                    <a:pt x="291" y="1571"/>
                  </a:cubicBezTo>
                  <a:lnTo>
                    <a:pt x="291" y="1571"/>
                  </a:lnTo>
                  <a:cubicBezTo>
                    <a:pt x="290" y="1570"/>
                    <a:pt x="289" y="1568"/>
                    <a:pt x="290" y="1567"/>
                  </a:cubicBezTo>
                  <a:cubicBezTo>
                    <a:pt x="290" y="1565"/>
                    <a:pt x="292" y="1564"/>
                    <a:pt x="294" y="1565"/>
                  </a:cubicBezTo>
                  <a:close/>
                  <a:moveTo>
                    <a:pt x="305" y="1570"/>
                  </a:moveTo>
                  <a:lnTo>
                    <a:pt x="305" y="1570"/>
                  </a:lnTo>
                  <a:cubicBezTo>
                    <a:pt x="307" y="1570"/>
                    <a:pt x="308" y="1572"/>
                    <a:pt x="307" y="1574"/>
                  </a:cubicBezTo>
                  <a:cubicBezTo>
                    <a:pt x="307" y="1575"/>
                    <a:pt x="305" y="1576"/>
                    <a:pt x="303" y="1576"/>
                  </a:cubicBezTo>
                  <a:lnTo>
                    <a:pt x="303" y="1576"/>
                  </a:lnTo>
                  <a:cubicBezTo>
                    <a:pt x="301" y="1575"/>
                    <a:pt x="301" y="1573"/>
                    <a:pt x="301" y="1572"/>
                  </a:cubicBezTo>
                  <a:cubicBezTo>
                    <a:pt x="302" y="1570"/>
                    <a:pt x="303" y="1569"/>
                    <a:pt x="305" y="1570"/>
                  </a:cubicBezTo>
                  <a:close/>
                  <a:moveTo>
                    <a:pt x="316" y="1573"/>
                  </a:moveTo>
                  <a:lnTo>
                    <a:pt x="316" y="1573"/>
                  </a:lnTo>
                  <a:cubicBezTo>
                    <a:pt x="318" y="1573"/>
                    <a:pt x="319" y="1575"/>
                    <a:pt x="319" y="1577"/>
                  </a:cubicBezTo>
                  <a:cubicBezTo>
                    <a:pt x="319" y="1578"/>
                    <a:pt x="318" y="1580"/>
                    <a:pt x="316" y="1580"/>
                  </a:cubicBezTo>
                  <a:lnTo>
                    <a:pt x="316" y="1580"/>
                  </a:lnTo>
                  <a:cubicBezTo>
                    <a:pt x="314" y="1580"/>
                    <a:pt x="313" y="1578"/>
                    <a:pt x="313" y="1577"/>
                  </a:cubicBezTo>
                  <a:cubicBezTo>
                    <a:pt x="313" y="1575"/>
                    <a:pt x="314" y="1573"/>
                    <a:pt x="316" y="1573"/>
                  </a:cubicBezTo>
                  <a:close/>
                  <a:moveTo>
                    <a:pt x="328" y="1577"/>
                  </a:moveTo>
                  <a:lnTo>
                    <a:pt x="328" y="1577"/>
                  </a:lnTo>
                  <a:cubicBezTo>
                    <a:pt x="330" y="1577"/>
                    <a:pt x="331" y="1578"/>
                    <a:pt x="331" y="1580"/>
                  </a:cubicBezTo>
                  <a:cubicBezTo>
                    <a:pt x="331" y="1581"/>
                    <a:pt x="330" y="1583"/>
                    <a:pt x="328" y="1583"/>
                  </a:cubicBezTo>
                  <a:lnTo>
                    <a:pt x="328" y="1583"/>
                  </a:lnTo>
                  <a:cubicBezTo>
                    <a:pt x="326" y="1583"/>
                    <a:pt x="325" y="1581"/>
                    <a:pt x="325" y="1580"/>
                  </a:cubicBezTo>
                  <a:cubicBezTo>
                    <a:pt x="325" y="1578"/>
                    <a:pt x="326" y="1577"/>
                    <a:pt x="328" y="1577"/>
                  </a:cubicBezTo>
                  <a:close/>
                  <a:moveTo>
                    <a:pt x="340" y="1579"/>
                  </a:moveTo>
                  <a:lnTo>
                    <a:pt x="340" y="1579"/>
                  </a:lnTo>
                  <a:cubicBezTo>
                    <a:pt x="342" y="1579"/>
                    <a:pt x="343" y="1580"/>
                    <a:pt x="343" y="1582"/>
                  </a:cubicBezTo>
                  <a:cubicBezTo>
                    <a:pt x="343" y="1584"/>
                    <a:pt x="342" y="1585"/>
                    <a:pt x="340" y="1585"/>
                  </a:cubicBezTo>
                  <a:lnTo>
                    <a:pt x="340" y="1585"/>
                  </a:lnTo>
                  <a:cubicBezTo>
                    <a:pt x="339" y="1585"/>
                    <a:pt x="337" y="1584"/>
                    <a:pt x="337" y="1582"/>
                  </a:cubicBezTo>
                  <a:cubicBezTo>
                    <a:pt x="337" y="1580"/>
                    <a:pt x="339" y="1579"/>
                    <a:pt x="340" y="1579"/>
                  </a:cubicBezTo>
                  <a:close/>
                  <a:moveTo>
                    <a:pt x="353" y="1580"/>
                  </a:moveTo>
                  <a:lnTo>
                    <a:pt x="353" y="1580"/>
                  </a:lnTo>
                  <a:cubicBezTo>
                    <a:pt x="355" y="1580"/>
                    <a:pt x="356" y="1582"/>
                    <a:pt x="356" y="1583"/>
                  </a:cubicBezTo>
                  <a:cubicBezTo>
                    <a:pt x="356" y="1585"/>
                    <a:pt x="355" y="1586"/>
                    <a:pt x="353" y="1586"/>
                  </a:cubicBezTo>
                  <a:lnTo>
                    <a:pt x="353" y="1586"/>
                  </a:lnTo>
                  <a:cubicBezTo>
                    <a:pt x="351" y="1586"/>
                    <a:pt x="350" y="1585"/>
                    <a:pt x="350" y="1583"/>
                  </a:cubicBezTo>
                  <a:cubicBezTo>
                    <a:pt x="350" y="1582"/>
                    <a:pt x="351" y="1580"/>
                    <a:pt x="353" y="1580"/>
                  </a:cubicBezTo>
                  <a:close/>
                  <a:moveTo>
                    <a:pt x="364" y="1581"/>
                  </a:moveTo>
                  <a:lnTo>
                    <a:pt x="364" y="1581"/>
                  </a:lnTo>
                  <a:cubicBezTo>
                    <a:pt x="366" y="1580"/>
                    <a:pt x="368" y="1581"/>
                    <a:pt x="368" y="1583"/>
                  </a:cubicBezTo>
                  <a:cubicBezTo>
                    <a:pt x="369" y="1584"/>
                    <a:pt x="368" y="1586"/>
                    <a:pt x="366" y="1587"/>
                  </a:cubicBezTo>
                  <a:lnTo>
                    <a:pt x="366" y="1587"/>
                  </a:lnTo>
                  <a:cubicBezTo>
                    <a:pt x="365" y="1587"/>
                    <a:pt x="363" y="1586"/>
                    <a:pt x="362" y="1585"/>
                  </a:cubicBezTo>
                  <a:cubicBezTo>
                    <a:pt x="362" y="1583"/>
                    <a:pt x="363" y="1581"/>
                    <a:pt x="364" y="1581"/>
                  </a:cubicBezTo>
                  <a:close/>
                  <a:moveTo>
                    <a:pt x="377" y="1580"/>
                  </a:moveTo>
                  <a:lnTo>
                    <a:pt x="377" y="1580"/>
                  </a:lnTo>
                  <a:cubicBezTo>
                    <a:pt x="378" y="1580"/>
                    <a:pt x="380" y="1581"/>
                    <a:pt x="381" y="1582"/>
                  </a:cubicBezTo>
                  <a:cubicBezTo>
                    <a:pt x="381" y="1584"/>
                    <a:pt x="380" y="1586"/>
                    <a:pt x="379" y="1586"/>
                  </a:cubicBezTo>
                  <a:lnTo>
                    <a:pt x="379" y="1586"/>
                  </a:lnTo>
                  <a:cubicBezTo>
                    <a:pt x="377" y="1587"/>
                    <a:pt x="375" y="1586"/>
                    <a:pt x="375" y="1584"/>
                  </a:cubicBezTo>
                  <a:cubicBezTo>
                    <a:pt x="374" y="1583"/>
                    <a:pt x="375" y="1581"/>
                    <a:pt x="377" y="1580"/>
                  </a:cubicBezTo>
                  <a:close/>
                  <a:moveTo>
                    <a:pt x="389" y="1579"/>
                  </a:moveTo>
                  <a:lnTo>
                    <a:pt x="389" y="1579"/>
                  </a:lnTo>
                  <a:cubicBezTo>
                    <a:pt x="391" y="1578"/>
                    <a:pt x="393" y="1579"/>
                    <a:pt x="393" y="1581"/>
                  </a:cubicBezTo>
                  <a:cubicBezTo>
                    <a:pt x="394" y="1582"/>
                    <a:pt x="393" y="1584"/>
                    <a:pt x="391" y="1585"/>
                  </a:cubicBezTo>
                  <a:lnTo>
                    <a:pt x="391" y="1585"/>
                  </a:lnTo>
                  <a:cubicBezTo>
                    <a:pt x="390" y="1585"/>
                    <a:pt x="388" y="1584"/>
                    <a:pt x="387" y="1583"/>
                  </a:cubicBezTo>
                  <a:cubicBezTo>
                    <a:pt x="387" y="1581"/>
                    <a:pt x="388" y="1579"/>
                    <a:pt x="389" y="1579"/>
                  </a:cubicBezTo>
                  <a:close/>
                  <a:moveTo>
                    <a:pt x="401" y="1576"/>
                  </a:moveTo>
                  <a:lnTo>
                    <a:pt x="401" y="1576"/>
                  </a:lnTo>
                  <a:cubicBezTo>
                    <a:pt x="403" y="1576"/>
                    <a:pt x="405" y="1577"/>
                    <a:pt x="405" y="1578"/>
                  </a:cubicBezTo>
                  <a:cubicBezTo>
                    <a:pt x="406" y="1580"/>
                    <a:pt x="405" y="1582"/>
                    <a:pt x="403" y="1582"/>
                  </a:cubicBezTo>
                  <a:lnTo>
                    <a:pt x="403" y="1582"/>
                  </a:lnTo>
                  <a:cubicBezTo>
                    <a:pt x="402" y="1583"/>
                    <a:pt x="400" y="1582"/>
                    <a:pt x="400" y="1580"/>
                  </a:cubicBezTo>
                  <a:cubicBezTo>
                    <a:pt x="399" y="1579"/>
                    <a:pt x="400" y="1577"/>
                    <a:pt x="401" y="1576"/>
                  </a:cubicBezTo>
                  <a:close/>
                  <a:moveTo>
                    <a:pt x="414" y="1573"/>
                  </a:moveTo>
                  <a:lnTo>
                    <a:pt x="414" y="1573"/>
                  </a:lnTo>
                  <a:cubicBezTo>
                    <a:pt x="415" y="1573"/>
                    <a:pt x="417" y="1574"/>
                    <a:pt x="418" y="1575"/>
                  </a:cubicBezTo>
                  <a:cubicBezTo>
                    <a:pt x="418" y="1577"/>
                    <a:pt x="417" y="1579"/>
                    <a:pt x="416" y="1579"/>
                  </a:cubicBezTo>
                  <a:lnTo>
                    <a:pt x="416" y="1579"/>
                  </a:lnTo>
                  <a:cubicBezTo>
                    <a:pt x="414" y="1580"/>
                    <a:pt x="412" y="1579"/>
                    <a:pt x="412" y="1577"/>
                  </a:cubicBezTo>
                  <a:cubicBezTo>
                    <a:pt x="411" y="1576"/>
                    <a:pt x="412" y="1574"/>
                    <a:pt x="414" y="1573"/>
                  </a:cubicBezTo>
                  <a:close/>
                  <a:moveTo>
                    <a:pt x="425" y="1570"/>
                  </a:moveTo>
                  <a:lnTo>
                    <a:pt x="425" y="1570"/>
                  </a:lnTo>
                  <a:cubicBezTo>
                    <a:pt x="426" y="1569"/>
                    <a:pt x="428" y="1569"/>
                    <a:pt x="429" y="1570"/>
                  </a:cubicBezTo>
                  <a:cubicBezTo>
                    <a:pt x="430" y="1572"/>
                    <a:pt x="430" y="1574"/>
                    <a:pt x="428" y="1575"/>
                  </a:cubicBezTo>
                  <a:lnTo>
                    <a:pt x="428" y="1575"/>
                  </a:lnTo>
                  <a:cubicBezTo>
                    <a:pt x="427" y="1576"/>
                    <a:pt x="425" y="1575"/>
                    <a:pt x="424" y="1574"/>
                  </a:cubicBezTo>
                  <a:cubicBezTo>
                    <a:pt x="423" y="1573"/>
                    <a:pt x="423" y="1571"/>
                    <a:pt x="425" y="1570"/>
                  </a:cubicBezTo>
                  <a:close/>
                  <a:moveTo>
                    <a:pt x="436" y="1565"/>
                  </a:moveTo>
                  <a:lnTo>
                    <a:pt x="436" y="1565"/>
                  </a:lnTo>
                  <a:cubicBezTo>
                    <a:pt x="437" y="1564"/>
                    <a:pt x="439" y="1564"/>
                    <a:pt x="440" y="1565"/>
                  </a:cubicBezTo>
                  <a:cubicBezTo>
                    <a:pt x="441" y="1566"/>
                    <a:pt x="441" y="1568"/>
                    <a:pt x="440" y="1570"/>
                  </a:cubicBezTo>
                  <a:lnTo>
                    <a:pt x="440" y="1570"/>
                  </a:lnTo>
                  <a:cubicBezTo>
                    <a:pt x="439" y="1571"/>
                    <a:pt x="437" y="1571"/>
                    <a:pt x="436" y="1570"/>
                  </a:cubicBezTo>
                  <a:cubicBezTo>
                    <a:pt x="435" y="1568"/>
                    <a:pt x="435" y="1566"/>
                    <a:pt x="436" y="1565"/>
                  </a:cubicBezTo>
                  <a:close/>
                  <a:moveTo>
                    <a:pt x="447" y="1560"/>
                  </a:moveTo>
                  <a:lnTo>
                    <a:pt x="447" y="1560"/>
                  </a:lnTo>
                  <a:cubicBezTo>
                    <a:pt x="448" y="1558"/>
                    <a:pt x="450" y="1558"/>
                    <a:pt x="451" y="1560"/>
                  </a:cubicBezTo>
                  <a:cubicBezTo>
                    <a:pt x="453" y="1561"/>
                    <a:pt x="453" y="1563"/>
                    <a:pt x="451" y="1564"/>
                  </a:cubicBezTo>
                  <a:lnTo>
                    <a:pt x="451" y="1564"/>
                  </a:lnTo>
                  <a:cubicBezTo>
                    <a:pt x="450" y="1565"/>
                    <a:pt x="448" y="1565"/>
                    <a:pt x="447" y="1564"/>
                  </a:cubicBezTo>
                  <a:cubicBezTo>
                    <a:pt x="446" y="1563"/>
                    <a:pt x="446" y="1561"/>
                    <a:pt x="447" y="1560"/>
                  </a:cubicBezTo>
                  <a:close/>
                  <a:moveTo>
                    <a:pt x="458" y="1554"/>
                  </a:moveTo>
                  <a:lnTo>
                    <a:pt x="458" y="1554"/>
                  </a:lnTo>
                  <a:cubicBezTo>
                    <a:pt x="459" y="1552"/>
                    <a:pt x="461" y="1552"/>
                    <a:pt x="462" y="1554"/>
                  </a:cubicBezTo>
                  <a:cubicBezTo>
                    <a:pt x="464" y="1555"/>
                    <a:pt x="464" y="1557"/>
                    <a:pt x="462" y="1558"/>
                  </a:cubicBezTo>
                  <a:lnTo>
                    <a:pt x="462" y="1558"/>
                  </a:lnTo>
                  <a:cubicBezTo>
                    <a:pt x="461" y="1559"/>
                    <a:pt x="459" y="1559"/>
                    <a:pt x="458" y="1558"/>
                  </a:cubicBezTo>
                  <a:cubicBezTo>
                    <a:pt x="457" y="1557"/>
                    <a:pt x="457" y="1555"/>
                    <a:pt x="458" y="1554"/>
                  </a:cubicBezTo>
                  <a:close/>
                  <a:moveTo>
                    <a:pt x="468" y="1547"/>
                  </a:moveTo>
                  <a:lnTo>
                    <a:pt x="468" y="1547"/>
                  </a:lnTo>
                  <a:cubicBezTo>
                    <a:pt x="470" y="1546"/>
                    <a:pt x="472" y="1546"/>
                    <a:pt x="473" y="1547"/>
                  </a:cubicBezTo>
                  <a:cubicBezTo>
                    <a:pt x="474" y="1548"/>
                    <a:pt x="474" y="1550"/>
                    <a:pt x="473" y="1551"/>
                  </a:cubicBezTo>
                  <a:lnTo>
                    <a:pt x="473" y="1551"/>
                  </a:lnTo>
                  <a:cubicBezTo>
                    <a:pt x="472" y="1553"/>
                    <a:pt x="470" y="1553"/>
                    <a:pt x="468" y="1551"/>
                  </a:cubicBezTo>
                  <a:cubicBezTo>
                    <a:pt x="467" y="1550"/>
                    <a:pt x="467" y="1548"/>
                    <a:pt x="468" y="1547"/>
                  </a:cubicBezTo>
                  <a:close/>
                  <a:moveTo>
                    <a:pt x="479" y="1540"/>
                  </a:moveTo>
                  <a:lnTo>
                    <a:pt x="479" y="1540"/>
                  </a:lnTo>
                  <a:cubicBezTo>
                    <a:pt x="480" y="1539"/>
                    <a:pt x="482" y="1539"/>
                    <a:pt x="483" y="1540"/>
                  </a:cubicBezTo>
                  <a:cubicBezTo>
                    <a:pt x="484" y="1541"/>
                    <a:pt x="484" y="1543"/>
                    <a:pt x="483" y="1544"/>
                  </a:cubicBezTo>
                  <a:lnTo>
                    <a:pt x="483" y="1544"/>
                  </a:lnTo>
                  <a:cubicBezTo>
                    <a:pt x="482" y="1545"/>
                    <a:pt x="480" y="1545"/>
                    <a:pt x="479" y="1544"/>
                  </a:cubicBezTo>
                  <a:cubicBezTo>
                    <a:pt x="477" y="1543"/>
                    <a:pt x="477" y="1541"/>
                    <a:pt x="479" y="1540"/>
                  </a:cubicBezTo>
                  <a:close/>
                  <a:moveTo>
                    <a:pt x="488" y="1533"/>
                  </a:moveTo>
                  <a:lnTo>
                    <a:pt x="488" y="1533"/>
                  </a:lnTo>
                  <a:cubicBezTo>
                    <a:pt x="489" y="1531"/>
                    <a:pt x="491" y="1531"/>
                    <a:pt x="492" y="1532"/>
                  </a:cubicBezTo>
                  <a:cubicBezTo>
                    <a:pt x="494" y="1533"/>
                    <a:pt x="494" y="1535"/>
                    <a:pt x="493" y="1536"/>
                  </a:cubicBezTo>
                  <a:lnTo>
                    <a:pt x="493" y="1536"/>
                  </a:lnTo>
                  <a:cubicBezTo>
                    <a:pt x="492" y="1537"/>
                    <a:pt x="490" y="1538"/>
                    <a:pt x="489" y="1537"/>
                  </a:cubicBezTo>
                  <a:cubicBezTo>
                    <a:pt x="488" y="1536"/>
                    <a:pt x="487" y="1534"/>
                    <a:pt x="488" y="1533"/>
                  </a:cubicBezTo>
                  <a:close/>
                  <a:moveTo>
                    <a:pt x="498" y="1524"/>
                  </a:moveTo>
                  <a:lnTo>
                    <a:pt x="498" y="1524"/>
                  </a:lnTo>
                  <a:cubicBezTo>
                    <a:pt x="499" y="1523"/>
                    <a:pt x="501" y="1523"/>
                    <a:pt x="502" y="1524"/>
                  </a:cubicBezTo>
                  <a:cubicBezTo>
                    <a:pt x="503" y="1525"/>
                    <a:pt x="504" y="1526"/>
                    <a:pt x="503" y="1528"/>
                  </a:cubicBezTo>
                  <a:lnTo>
                    <a:pt x="503" y="1528"/>
                  </a:lnTo>
                  <a:cubicBezTo>
                    <a:pt x="502" y="1529"/>
                    <a:pt x="500" y="1530"/>
                    <a:pt x="499" y="1529"/>
                  </a:cubicBezTo>
                  <a:cubicBezTo>
                    <a:pt x="497" y="1528"/>
                    <a:pt x="497" y="1526"/>
                    <a:pt x="498" y="1524"/>
                  </a:cubicBezTo>
                  <a:close/>
                  <a:moveTo>
                    <a:pt x="507" y="1516"/>
                  </a:moveTo>
                  <a:lnTo>
                    <a:pt x="507" y="1516"/>
                  </a:lnTo>
                  <a:cubicBezTo>
                    <a:pt x="508" y="1515"/>
                    <a:pt x="510" y="1514"/>
                    <a:pt x="511" y="1515"/>
                  </a:cubicBezTo>
                  <a:cubicBezTo>
                    <a:pt x="513" y="1516"/>
                    <a:pt x="513" y="1518"/>
                    <a:pt x="512" y="1519"/>
                  </a:cubicBezTo>
                  <a:lnTo>
                    <a:pt x="512" y="1519"/>
                  </a:lnTo>
                  <a:cubicBezTo>
                    <a:pt x="511" y="1521"/>
                    <a:pt x="509" y="1521"/>
                    <a:pt x="508" y="1520"/>
                  </a:cubicBezTo>
                  <a:cubicBezTo>
                    <a:pt x="506" y="1519"/>
                    <a:pt x="506" y="1517"/>
                    <a:pt x="507" y="1516"/>
                  </a:cubicBezTo>
                  <a:close/>
                  <a:moveTo>
                    <a:pt x="516" y="1507"/>
                  </a:moveTo>
                  <a:lnTo>
                    <a:pt x="516" y="1507"/>
                  </a:lnTo>
                  <a:cubicBezTo>
                    <a:pt x="517" y="1506"/>
                    <a:pt x="519" y="1505"/>
                    <a:pt x="520" y="1506"/>
                  </a:cubicBezTo>
                  <a:cubicBezTo>
                    <a:pt x="522" y="1507"/>
                    <a:pt x="522" y="1509"/>
                    <a:pt x="521" y="1511"/>
                  </a:cubicBezTo>
                  <a:lnTo>
                    <a:pt x="521" y="1511"/>
                  </a:lnTo>
                  <a:cubicBezTo>
                    <a:pt x="520" y="1512"/>
                    <a:pt x="518" y="1512"/>
                    <a:pt x="517" y="1511"/>
                  </a:cubicBezTo>
                  <a:cubicBezTo>
                    <a:pt x="515" y="1511"/>
                    <a:pt x="515" y="1509"/>
                    <a:pt x="516" y="1507"/>
                  </a:cubicBezTo>
                  <a:close/>
                  <a:moveTo>
                    <a:pt x="524" y="1498"/>
                  </a:moveTo>
                  <a:lnTo>
                    <a:pt x="524" y="1498"/>
                  </a:lnTo>
                  <a:cubicBezTo>
                    <a:pt x="525" y="1497"/>
                    <a:pt x="527" y="1496"/>
                    <a:pt x="529" y="1497"/>
                  </a:cubicBezTo>
                  <a:cubicBezTo>
                    <a:pt x="530" y="1498"/>
                    <a:pt x="530" y="1500"/>
                    <a:pt x="530" y="1502"/>
                  </a:cubicBezTo>
                  <a:lnTo>
                    <a:pt x="530" y="1502"/>
                  </a:lnTo>
                  <a:cubicBezTo>
                    <a:pt x="529" y="1503"/>
                    <a:pt x="527" y="1503"/>
                    <a:pt x="525" y="1502"/>
                  </a:cubicBezTo>
                  <a:cubicBezTo>
                    <a:pt x="524" y="1501"/>
                    <a:pt x="523" y="1499"/>
                    <a:pt x="524" y="1498"/>
                  </a:cubicBezTo>
                  <a:close/>
                  <a:moveTo>
                    <a:pt x="533" y="1489"/>
                  </a:moveTo>
                  <a:lnTo>
                    <a:pt x="533" y="1489"/>
                  </a:lnTo>
                  <a:cubicBezTo>
                    <a:pt x="534" y="1487"/>
                    <a:pt x="535" y="1487"/>
                    <a:pt x="537" y="1488"/>
                  </a:cubicBezTo>
                  <a:cubicBezTo>
                    <a:pt x="538" y="1489"/>
                    <a:pt x="539" y="1491"/>
                    <a:pt x="538" y="1492"/>
                  </a:cubicBezTo>
                  <a:lnTo>
                    <a:pt x="538" y="1492"/>
                  </a:lnTo>
                  <a:cubicBezTo>
                    <a:pt x="537" y="1494"/>
                    <a:pt x="535" y="1494"/>
                    <a:pt x="533" y="1493"/>
                  </a:cubicBezTo>
                  <a:cubicBezTo>
                    <a:pt x="532" y="1492"/>
                    <a:pt x="532" y="1490"/>
                    <a:pt x="533" y="1489"/>
                  </a:cubicBezTo>
                  <a:close/>
                  <a:moveTo>
                    <a:pt x="541" y="1479"/>
                  </a:moveTo>
                  <a:lnTo>
                    <a:pt x="541" y="1479"/>
                  </a:lnTo>
                  <a:cubicBezTo>
                    <a:pt x="542" y="1478"/>
                    <a:pt x="543" y="1477"/>
                    <a:pt x="545" y="1478"/>
                  </a:cubicBezTo>
                  <a:cubicBezTo>
                    <a:pt x="546" y="1479"/>
                    <a:pt x="547" y="1481"/>
                    <a:pt x="546" y="1482"/>
                  </a:cubicBezTo>
                  <a:lnTo>
                    <a:pt x="546" y="1482"/>
                  </a:lnTo>
                  <a:cubicBezTo>
                    <a:pt x="545" y="1484"/>
                    <a:pt x="543" y="1484"/>
                    <a:pt x="541" y="1483"/>
                  </a:cubicBezTo>
                  <a:cubicBezTo>
                    <a:pt x="540" y="1482"/>
                    <a:pt x="540" y="1480"/>
                    <a:pt x="541" y="1479"/>
                  </a:cubicBezTo>
                  <a:close/>
                  <a:moveTo>
                    <a:pt x="548" y="1470"/>
                  </a:moveTo>
                  <a:lnTo>
                    <a:pt x="548" y="1470"/>
                  </a:lnTo>
                  <a:cubicBezTo>
                    <a:pt x="548" y="1468"/>
                    <a:pt x="550" y="1467"/>
                    <a:pt x="552" y="1468"/>
                  </a:cubicBezTo>
                  <a:cubicBezTo>
                    <a:pt x="554" y="1468"/>
                    <a:pt x="554" y="1470"/>
                    <a:pt x="554" y="1472"/>
                  </a:cubicBezTo>
                  <a:lnTo>
                    <a:pt x="554" y="1472"/>
                  </a:lnTo>
                  <a:cubicBezTo>
                    <a:pt x="553" y="1474"/>
                    <a:pt x="552" y="1474"/>
                    <a:pt x="550" y="1474"/>
                  </a:cubicBezTo>
                  <a:cubicBezTo>
                    <a:pt x="548" y="1473"/>
                    <a:pt x="547" y="1472"/>
                    <a:pt x="548" y="1470"/>
                  </a:cubicBezTo>
                  <a:close/>
                  <a:moveTo>
                    <a:pt x="555" y="1460"/>
                  </a:moveTo>
                  <a:lnTo>
                    <a:pt x="555" y="1460"/>
                  </a:lnTo>
                  <a:cubicBezTo>
                    <a:pt x="556" y="1458"/>
                    <a:pt x="558" y="1457"/>
                    <a:pt x="559" y="1458"/>
                  </a:cubicBezTo>
                  <a:cubicBezTo>
                    <a:pt x="561" y="1458"/>
                    <a:pt x="562" y="1460"/>
                    <a:pt x="561" y="1462"/>
                  </a:cubicBezTo>
                  <a:lnTo>
                    <a:pt x="561" y="1462"/>
                  </a:lnTo>
                  <a:cubicBezTo>
                    <a:pt x="561" y="1463"/>
                    <a:pt x="559" y="1464"/>
                    <a:pt x="557" y="1464"/>
                  </a:cubicBezTo>
                  <a:cubicBezTo>
                    <a:pt x="556" y="1463"/>
                    <a:pt x="555" y="1462"/>
                    <a:pt x="555" y="1460"/>
                  </a:cubicBezTo>
                  <a:close/>
                  <a:moveTo>
                    <a:pt x="562" y="1450"/>
                  </a:moveTo>
                  <a:lnTo>
                    <a:pt x="563" y="1450"/>
                  </a:lnTo>
                  <a:cubicBezTo>
                    <a:pt x="563" y="1448"/>
                    <a:pt x="565" y="1447"/>
                    <a:pt x="566" y="1448"/>
                  </a:cubicBezTo>
                  <a:cubicBezTo>
                    <a:pt x="568" y="1448"/>
                    <a:pt x="569" y="1450"/>
                    <a:pt x="568" y="1452"/>
                  </a:cubicBezTo>
                  <a:lnTo>
                    <a:pt x="568" y="1452"/>
                  </a:lnTo>
                  <a:cubicBezTo>
                    <a:pt x="568" y="1453"/>
                    <a:pt x="566" y="1454"/>
                    <a:pt x="564" y="1454"/>
                  </a:cubicBezTo>
                  <a:cubicBezTo>
                    <a:pt x="563" y="1453"/>
                    <a:pt x="562" y="1451"/>
                    <a:pt x="562" y="1450"/>
                  </a:cubicBezTo>
                  <a:close/>
                  <a:moveTo>
                    <a:pt x="569" y="1439"/>
                  </a:moveTo>
                  <a:lnTo>
                    <a:pt x="569" y="1439"/>
                  </a:lnTo>
                  <a:cubicBezTo>
                    <a:pt x="570" y="1437"/>
                    <a:pt x="572" y="1437"/>
                    <a:pt x="573" y="1437"/>
                  </a:cubicBezTo>
                  <a:cubicBezTo>
                    <a:pt x="575" y="1438"/>
                    <a:pt x="576" y="1439"/>
                    <a:pt x="575" y="1441"/>
                  </a:cubicBezTo>
                  <a:lnTo>
                    <a:pt x="575" y="1441"/>
                  </a:lnTo>
                  <a:cubicBezTo>
                    <a:pt x="575" y="1443"/>
                    <a:pt x="573" y="1444"/>
                    <a:pt x="571" y="1443"/>
                  </a:cubicBezTo>
                  <a:cubicBezTo>
                    <a:pt x="570" y="1443"/>
                    <a:pt x="569" y="1441"/>
                    <a:pt x="569" y="1439"/>
                  </a:cubicBezTo>
                  <a:close/>
                  <a:moveTo>
                    <a:pt x="576" y="1429"/>
                  </a:moveTo>
                  <a:lnTo>
                    <a:pt x="576" y="1429"/>
                  </a:lnTo>
                  <a:cubicBezTo>
                    <a:pt x="577" y="1427"/>
                    <a:pt x="578" y="1426"/>
                    <a:pt x="580" y="1427"/>
                  </a:cubicBezTo>
                  <a:cubicBezTo>
                    <a:pt x="582" y="1427"/>
                    <a:pt x="583" y="1429"/>
                    <a:pt x="582" y="1431"/>
                  </a:cubicBezTo>
                  <a:lnTo>
                    <a:pt x="582" y="1431"/>
                  </a:lnTo>
                  <a:cubicBezTo>
                    <a:pt x="581" y="1432"/>
                    <a:pt x="580" y="1433"/>
                    <a:pt x="578" y="1433"/>
                  </a:cubicBezTo>
                  <a:cubicBezTo>
                    <a:pt x="576" y="1432"/>
                    <a:pt x="576" y="1430"/>
                    <a:pt x="576" y="1429"/>
                  </a:cubicBezTo>
                  <a:close/>
                  <a:moveTo>
                    <a:pt x="583" y="1418"/>
                  </a:moveTo>
                  <a:lnTo>
                    <a:pt x="583" y="1418"/>
                  </a:lnTo>
                  <a:cubicBezTo>
                    <a:pt x="583" y="1416"/>
                    <a:pt x="585" y="1415"/>
                    <a:pt x="586" y="1416"/>
                  </a:cubicBezTo>
                  <a:cubicBezTo>
                    <a:pt x="588" y="1416"/>
                    <a:pt x="589" y="1418"/>
                    <a:pt x="588" y="1420"/>
                  </a:cubicBezTo>
                  <a:lnTo>
                    <a:pt x="588" y="1420"/>
                  </a:lnTo>
                  <a:cubicBezTo>
                    <a:pt x="588" y="1422"/>
                    <a:pt x="586" y="1422"/>
                    <a:pt x="585" y="1422"/>
                  </a:cubicBezTo>
                  <a:cubicBezTo>
                    <a:pt x="583" y="1421"/>
                    <a:pt x="582" y="1420"/>
                    <a:pt x="583" y="1418"/>
                  </a:cubicBezTo>
                  <a:close/>
                  <a:moveTo>
                    <a:pt x="589" y="1407"/>
                  </a:moveTo>
                  <a:lnTo>
                    <a:pt x="589" y="1407"/>
                  </a:lnTo>
                  <a:cubicBezTo>
                    <a:pt x="589" y="1405"/>
                    <a:pt x="591" y="1405"/>
                    <a:pt x="593" y="1405"/>
                  </a:cubicBezTo>
                  <a:cubicBezTo>
                    <a:pt x="594" y="1406"/>
                    <a:pt x="595" y="1407"/>
                    <a:pt x="595" y="1409"/>
                  </a:cubicBezTo>
                  <a:lnTo>
                    <a:pt x="595" y="1409"/>
                  </a:lnTo>
                  <a:cubicBezTo>
                    <a:pt x="594" y="1411"/>
                    <a:pt x="592" y="1412"/>
                    <a:pt x="591" y="1411"/>
                  </a:cubicBezTo>
                  <a:cubicBezTo>
                    <a:pt x="589" y="1411"/>
                    <a:pt x="588" y="1409"/>
                    <a:pt x="589" y="1407"/>
                  </a:cubicBezTo>
                  <a:close/>
                  <a:moveTo>
                    <a:pt x="595" y="1396"/>
                  </a:moveTo>
                  <a:lnTo>
                    <a:pt x="595" y="1396"/>
                  </a:lnTo>
                  <a:cubicBezTo>
                    <a:pt x="595" y="1395"/>
                    <a:pt x="597" y="1394"/>
                    <a:pt x="599" y="1394"/>
                  </a:cubicBezTo>
                  <a:cubicBezTo>
                    <a:pt x="600" y="1395"/>
                    <a:pt x="601" y="1396"/>
                    <a:pt x="601" y="1398"/>
                  </a:cubicBezTo>
                  <a:lnTo>
                    <a:pt x="601" y="1398"/>
                  </a:lnTo>
                  <a:cubicBezTo>
                    <a:pt x="600" y="1400"/>
                    <a:pt x="598" y="1401"/>
                    <a:pt x="597" y="1400"/>
                  </a:cubicBezTo>
                  <a:cubicBezTo>
                    <a:pt x="595" y="1400"/>
                    <a:pt x="594" y="1398"/>
                    <a:pt x="595" y="1396"/>
                  </a:cubicBezTo>
                  <a:close/>
                  <a:moveTo>
                    <a:pt x="601" y="1385"/>
                  </a:moveTo>
                  <a:lnTo>
                    <a:pt x="601" y="1385"/>
                  </a:lnTo>
                  <a:cubicBezTo>
                    <a:pt x="601" y="1383"/>
                    <a:pt x="603" y="1383"/>
                    <a:pt x="605" y="1383"/>
                  </a:cubicBezTo>
                  <a:cubicBezTo>
                    <a:pt x="606" y="1384"/>
                    <a:pt x="607" y="1385"/>
                    <a:pt x="607" y="1387"/>
                  </a:cubicBezTo>
                  <a:lnTo>
                    <a:pt x="607" y="1387"/>
                  </a:lnTo>
                  <a:cubicBezTo>
                    <a:pt x="606" y="1389"/>
                    <a:pt x="604" y="1390"/>
                    <a:pt x="603" y="1389"/>
                  </a:cubicBezTo>
                  <a:cubicBezTo>
                    <a:pt x="601" y="1388"/>
                    <a:pt x="600" y="1387"/>
                    <a:pt x="601" y="1385"/>
                  </a:cubicBezTo>
                  <a:close/>
                  <a:moveTo>
                    <a:pt x="606" y="1374"/>
                  </a:moveTo>
                  <a:lnTo>
                    <a:pt x="606" y="1374"/>
                  </a:lnTo>
                  <a:cubicBezTo>
                    <a:pt x="607" y="1372"/>
                    <a:pt x="609" y="1371"/>
                    <a:pt x="610" y="1372"/>
                  </a:cubicBezTo>
                  <a:cubicBezTo>
                    <a:pt x="612" y="1373"/>
                    <a:pt x="613" y="1374"/>
                    <a:pt x="612" y="1376"/>
                  </a:cubicBezTo>
                  <a:lnTo>
                    <a:pt x="612" y="1376"/>
                  </a:lnTo>
                  <a:cubicBezTo>
                    <a:pt x="612" y="1378"/>
                    <a:pt x="610" y="1378"/>
                    <a:pt x="608" y="1378"/>
                  </a:cubicBezTo>
                  <a:cubicBezTo>
                    <a:pt x="607" y="1377"/>
                    <a:pt x="606" y="1376"/>
                    <a:pt x="606" y="1374"/>
                  </a:cubicBezTo>
                  <a:close/>
                  <a:moveTo>
                    <a:pt x="612" y="1363"/>
                  </a:moveTo>
                  <a:lnTo>
                    <a:pt x="612" y="1363"/>
                  </a:lnTo>
                  <a:cubicBezTo>
                    <a:pt x="612" y="1361"/>
                    <a:pt x="614" y="1360"/>
                    <a:pt x="616" y="1361"/>
                  </a:cubicBezTo>
                  <a:cubicBezTo>
                    <a:pt x="617" y="1361"/>
                    <a:pt x="618" y="1363"/>
                    <a:pt x="618" y="1365"/>
                  </a:cubicBezTo>
                  <a:lnTo>
                    <a:pt x="618" y="1365"/>
                  </a:lnTo>
                  <a:cubicBezTo>
                    <a:pt x="617" y="1366"/>
                    <a:pt x="615" y="1367"/>
                    <a:pt x="614" y="1367"/>
                  </a:cubicBezTo>
                  <a:cubicBezTo>
                    <a:pt x="612" y="1366"/>
                    <a:pt x="611" y="1364"/>
                    <a:pt x="612" y="1363"/>
                  </a:cubicBezTo>
                  <a:close/>
                  <a:moveTo>
                    <a:pt x="617" y="1351"/>
                  </a:moveTo>
                  <a:lnTo>
                    <a:pt x="617" y="1351"/>
                  </a:lnTo>
                  <a:cubicBezTo>
                    <a:pt x="618" y="1350"/>
                    <a:pt x="620" y="1349"/>
                    <a:pt x="621" y="1349"/>
                  </a:cubicBezTo>
                  <a:cubicBezTo>
                    <a:pt x="623" y="1350"/>
                    <a:pt x="624" y="1352"/>
                    <a:pt x="623" y="1353"/>
                  </a:cubicBezTo>
                  <a:lnTo>
                    <a:pt x="623" y="1353"/>
                  </a:lnTo>
                  <a:cubicBezTo>
                    <a:pt x="623" y="1355"/>
                    <a:pt x="621" y="1356"/>
                    <a:pt x="619" y="1355"/>
                  </a:cubicBezTo>
                  <a:cubicBezTo>
                    <a:pt x="618" y="1355"/>
                    <a:pt x="617" y="1353"/>
                    <a:pt x="617" y="1351"/>
                  </a:cubicBezTo>
                  <a:close/>
                  <a:moveTo>
                    <a:pt x="622" y="1340"/>
                  </a:moveTo>
                  <a:lnTo>
                    <a:pt x="622" y="1340"/>
                  </a:lnTo>
                  <a:cubicBezTo>
                    <a:pt x="623" y="1338"/>
                    <a:pt x="625" y="1337"/>
                    <a:pt x="626" y="1338"/>
                  </a:cubicBezTo>
                  <a:cubicBezTo>
                    <a:pt x="628" y="1339"/>
                    <a:pt x="629" y="1340"/>
                    <a:pt x="628" y="1342"/>
                  </a:cubicBezTo>
                  <a:lnTo>
                    <a:pt x="628" y="1342"/>
                  </a:lnTo>
                  <a:cubicBezTo>
                    <a:pt x="628" y="1344"/>
                    <a:pt x="626" y="1344"/>
                    <a:pt x="624" y="1344"/>
                  </a:cubicBezTo>
                  <a:cubicBezTo>
                    <a:pt x="623" y="1343"/>
                    <a:pt x="622" y="1342"/>
                    <a:pt x="622" y="1340"/>
                  </a:cubicBezTo>
                  <a:close/>
                  <a:moveTo>
                    <a:pt x="627" y="1328"/>
                  </a:moveTo>
                  <a:lnTo>
                    <a:pt x="627" y="1328"/>
                  </a:lnTo>
                  <a:cubicBezTo>
                    <a:pt x="628" y="1327"/>
                    <a:pt x="630" y="1326"/>
                    <a:pt x="631" y="1327"/>
                  </a:cubicBezTo>
                  <a:cubicBezTo>
                    <a:pt x="633" y="1327"/>
                    <a:pt x="634" y="1329"/>
                    <a:pt x="633" y="1330"/>
                  </a:cubicBezTo>
                  <a:lnTo>
                    <a:pt x="633" y="1330"/>
                  </a:lnTo>
                  <a:cubicBezTo>
                    <a:pt x="633" y="1332"/>
                    <a:pt x="631" y="1333"/>
                    <a:pt x="629" y="1332"/>
                  </a:cubicBezTo>
                  <a:cubicBezTo>
                    <a:pt x="628" y="1332"/>
                    <a:pt x="627" y="1330"/>
                    <a:pt x="627" y="1328"/>
                  </a:cubicBezTo>
                  <a:close/>
                  <a:moveTo>
                    <a:pt x="632" y="1317"/>
                  </a:moveTo>
                  <a:lnTo>
                    <a:pt x="632" y="1317"/>
                  </a:lnTo>
                  <a:cubicBezTo>
                    <a:pt x="633" y="1315"/>
                    <a:pt x="634" y="1314"/>
                    <a:pt x="636" y="1315"/>
                  </a:cubicBezTo>
                  <a:cubicBezTo>
                    <a:pt x="638" y="1315"/>
                    <a:pt x="638" y="1317"/>
                    <a:pt x="638" y="1319"/>
                  </a:cubicBezTo>
                  <a:lnTo>
                    <a:pt x="638" y="1319"/>
                  </a:lnTo>
                  <a:cubicBezTo>
                    <a:pt x="637" y="1321"/>
                    <a:pt x="636" y="1321"/>
                    <a:pt x="634" y="1321"/>
                  </a:cubicBezTo>
                  <a:cubicBezTo>
                    <a:pt x="632" y="1320"/>
                    <a:pt x="631" y="1319"/>
                    <a:pt x="632" y="1317"/>
                  </a:cubicBezTo>
                  <a:close/>
                  <a:moveTo>
                    <a:pt x="637" y="1305"/>
                  </a:moveTo>
                  <a:lnTo>
                    <a:pt x="637" y="1305"/>
                  </a:lnTo>
                  <a:cubicBezTo>
                    <a:pt x="637" y="1304"/>
                    <a:pt x="639" y="1303"/>
                    <a:pt x="641" y="1303"/>
                  </a:cubicBezTo>
                  <a:cubicBezTo>
                    <a:pt x="642" y="1304"/>
                    <a:pt x="643" y="1306"/>
                    <a:pt x="643" y="1307"/>
                  </a:cubicBezTo>
                  <a:lnTo>
                    <a:pt x="643" y="1307"/>
                  </a:lnTo>
                  <a:cubicBezTo>
                    <a:pt x="642" y="1309"/>
                    <a:pt x="640" y="1310"/>
                    <a:pt x="639" y="1309"/>
                  </a:cubicBezTo>
                  <a:cubicBezTo>
                    <a:pt x="637" y="1309"/>
                    <a:pt x="636" y="1307"/>
                    <a:pt x="637" y="1305"/>
                  </a:cubicBezTo>
                  <a:close/>
                  <a:moveTo>
                    <a:pt x="641" y="1294"/>
                  </a:moveTo>
                  <a:lnTo>
                    <a:pt x="641" y="1294"/>
                  </a:lnTo>
                  <a:cubicBezTo>
                    <a:pt x="642" y="1292"/>
                    <a:pt x="643" y="1291"/>
                    <a:pt x="645" y="1292"/>
                  </a:cubicBezTo>
                  <a:cubicBezTo>
                    <a:pt x="647" y="1292"/>
                    <a:pt x="648" y="1294"/>
                    <a:pt x="647" y="1295"/>
                  </a:cubicBezTo>
                  <a:lnTo>
                    <a:pt x="647" y="1295"/>
                  </a:lnTo>
                  <a:cubicBezTo>
                    <a:pt x="647" y="1297"/>
                    <a:pt x="645" y="1298"/>
                    <a:pt x="643" y="1298"/>
                  </a:cubicBezTo>
                  <a:cubicBezTo>
                    <a:pt x="642" y="1297"/>
                    <a:pt x="641" y="1295"/>
                    <a:pt x="641" y="1294"/>
                  </a:cubicBezTo>
                  <a:close/>
                  <a:moveTo>
                    <a:pt x="645" y="1282"/>
                  </a:moveTo>
                  <a:lnTo>
                    <a:pt x="645" y="1282"/>
                  </a:lnTo>
                  <a:cubicBezTo>
                    <a:pt x="646" y="1280"/>
                    <a:pt x="648" y="1279"/>
                    <a:pt x="649" y="1280"/>
                  </a:cubicBezTo>
                  <a:cubicBezTo>
                    <a:pt x="651" y="1280"/>
                    <a:pt x="652" y="1282"/>
                    <a:pt x="651" y="1284"/>
                  </a:cubicBezTo>
                  <a:lnTo>
                    <a:pt x="651" y="1284"/>
                  </a:lnTo>
                  <a:cubicBezTo>
                    <a:pt x="651" y="1285"/>
                    <a:pt x="649" y="1286"/>
                    <a:pt x="647" y="1286"/>
                  </a:cubicBezTo>
                  <a:cubicBezTo>
                    <a:pt x="646" y="1285"/>
                    <a:pt x="645" y="1284"/>
                    <a:pt x="645" y="1282"/>
                  </a:cubicBezTo>
                  <a:close/>
                  <a:moveTo>
                    <a:pt x="650" y="1270"/>
                  </a:moveTo>
                  <a:lnTo>
                    <a:pt x="650" y="1270"/>
                  </a:lnTo>
                  <a:cubicBezTo>
                    <a:pt x="650" y="1269"/>
                    <a:pt x="652" y="1268"/>
                    <a:pt x="653" y="1268"/>
                  </a:cubicBezTo>
                  <a:cubicBezTo>
                    <a:pt x="655" y="1269"/>
                    <a:pt x="656" y="1270"/>
                    <a:pt x="656" y="1272"/>
                  </a:cubicBezTo>
                  <a:lnTo>
                    <a:pt x="656" y="1272"/>
                  </a:lnTo>
                  <a:cubicBezTo>
                    <a:pt x="655" y="1274"/>
                    <a:pt x="653" y="1275"/>
                    <a:pt x="652" y="1274"/>
                  </a:cubicBezTo>
                  <a:cubicBezTo>
                    <a:pt x="650" y="1274"/>
                    <a:pt x="649" y="1272"/>
                    <a:pt x="650" y="1270"/>
                  </a:cubicBezTo>
                  <a:close/>
                  <a:moveTo>
                    <a:pt x="653" y="1259"/>
                  </a:moveTo>
                  <a:lnTo>
                    <a:pt x="653" y="1259"/>
                  </a:lnTo>
                  <a:cubicBezTo>
                    <a:pt x="653" y="1258"/>
                    <a:pt x="655" y="1256"/>
                    <a:pt x="657" y="1256"/>
                  </a:cubicBezTo>
                  <a:cubicBezTo>
                    <a:pt x="658" y="1256"/>
                    <a:pt x="660" y="1258"/>
                    <a:pt x="660" y="1259"/>
                  </a:cubicBezTo>
                  <a:lnTo>
                    <a:pt x="660" y="1259"/>
                  </a:lnTo>
                  <a:cubicBezTo>
                    <a:pt x="660" y="1261"/>
                    <a:pt x="658" y="1262"/>
                    <a:pt x="657" y="1262"/>
                  </a:cubicBezTo>
                  <a:cubicBezTo>
                    <a:pt x="655" y="1262"/>
                    <a:pt x="653" y="1261"/>
                    <a:pt x="653" y="1259"/>
                  </a:cubicBezTo>
                  <a:close/>
                  <a:moveTo>
                    <a:pt x="657" y="1247"/>
                  </a:moveTo>
                  <a:lnTo>
                    <a:pt x="657" y="1247"/>
                  </a:lnTo>
                  <a:cubicBezTo>
                    <a:pt x="657" y="1246"/>
                    <a:pt x="659" y="1244"/>
                    <a:pt x="660" y="1244"/>
                  </a:cubicBezTo>
                  <a:cubicBezTo>
                    <a:pt x="662" y="1244"/>
                    <a:pt x="664" y="1246"/>
                    <a:pt x="664" y="1247"/>
                  </a:cubicBezTo>
                  <a:lnTo>
                    <a:pt x="664" y="1247"/>
                  </a:lnTo>
                  <a:cubicBezTo>
                    <a:pt x="664" y="1249"/>
                    <a:pt x="662" y="1250"/>
                    <a:pt x="660" y="1250"/>
                  </a:cubicBezTo>
                  <a:cubicBezTo>
                    <a:pt x="659" y="1250"/>
                    <a:pt x="657" y="1249"/>
                    <a:pt x="657" y="1247"/>
                  </a:cubicBezTo>
                  <a:close/>
                  <a:moveTo>
                    <a:pt x="661" y="1235"/>
                  </a:moveTo>
                  <a:lnTo>
                    <a:pt x="661" y="1235"/>
                  </a:lnTo>
                  <a:cubicBezTo>
                    <a:pt x="661" y="1234"/>
                    <a:pt x="663" y="1232"/>
                    <a:pt x="664" y="1232"/>
                  </a:cubicBezTo>
                  <a:cubicBezTo>
                    <a:pt x="666" y="1232"/>
                    <a:pt x="667" y="1234"/>
                    <a:pt x="667" y="1235"/>
                  </a:cubicBezTo>
                  <a:lnTo>
                    <a:pt x="667" y="1235"/>
                  </a:lnTo>
                  <a:cubicBezTo>
                    <a:pt x="667" y="1237"/>
                    <a:pt x="666" y="1239"/>
                    <a:pt x="664" y="1239"/>
                  </a:cubicBezTo>
                  <a:cubicBezTo>
                    <a:pt x="663" y="1239"/>
                    <a:pt x="661" y="1237"/>
                    <a:pt x="661" y="1235"/>
                  </a:cubicBezTo>
                  <a:close/>
                  <a:moveTo>
                    <a:pt x="665" y="1223"/>
                  </a:moveTo>
                  <a:lnTo>
                    <a:pt x="665" y="1223"/>
                  </a:lnTo>
                  <a:cubicBezTo>
                    <a:pt x="665" y="1222"/>
                    <a:pt x="666" y="1220"/>
                    <a:pt x="668" y="1220"/>
                  </a:cubicBezTo>
                  <a:cubicBezTo>
                    <a:pt x="670" y="1220"/>
                    <a:pt x="671" y="1222"/>
                    <a:pt x="671" y="1223"/>
                  </a:cubicBezTo>
                  <a:lnTo>
                    <a:pt x="671" y="1223"/>
                  </a:lnTo>
                  <a:cubicBezTo>
                    <a:pt x="671" y="1225"/>
                    <a:pt x="670" y="1227"/>
                    <a:pt x="668" y="1227"/>
                  </a:cubicBezTo>
                  <a:cubicBezTo>
                    <a:pt x="666" y="1227"/>
                    <a:pt x="665" y="1225"/>
                    <a:pt x="665" y="1223"/>
                  </a:cubicBezTo>
                  <a:close/>
                  <a:moveTo>
                    <a:pt x="668" y="1211"/>
                  </a:moveTo>
                  <a:lnTo>
                    <a:pt x="668" y="1211"/>
                  </a:lnTo>
                  <a:cubicBezTo>
                    <a:pt x="668" y="1210"/>
                    <a:pt x="670" y="1208"/>
                    <a:pt x="671" y="1208"/>
                  </a:cubicBezTo>
                  <a:cubicBezTo>
                    <a:pt x="673" y="1208"/>
                    <a:pt x="675" y="1210"/>
                    <a:pt x="675" y="1211"/>
                  </a:cubicBezTo>
                  <a:lnTo>
                    <a:pt x="675" y="1211"/>
                  </a:lnTo>
                  <a:cubicBezTo>
                    <a:pt x="675" y="1213"/>
                    <a:pt x="673" y="1215"/>
                    <a:pt x="671" y="1215"/>
                  </a:cubicBezTo>
                  <a:cubicBezTo>
                    <a:pt x="670" y="1215"/>
                    <a:pt x="668" y="1213"/>
                    <a:pt x="668" y="1211"/>
                  </a:cubicBezTo>
                  <a:close/>
                  <a:moveTo>
                    <a:pt x="672" y="1199"/>
                  </a:moveTo>
                  <a:lnTo>
                    <a:pt x="672" y="1199"/>
                  </a:lnTo>
                  <a:cubicBezTo>
                    <a:pt x="672" y="1198"/>
                    <a:pt x="673" y="1196"/>
                    <a:pt x="675" y="1196"/>
                  </a:cubicBezTo>
                  <a:cubicBezTo>
                    <a:pt x="677" y="1196"/>
                    <a:pt x="678" y="1198"/>
                    <a:pt x="678" y="1199"/>
                  </a:cubicBezTo>
                  <a:lnTo>
                    <a:pt x="678" y="1199"/>
                  </a:lnTo>
                  <a:cubicBezTo>
                    <a:pt x="678" y="1201"/>
                    <a:pt x="677" y="1203"/>
                    <a:pt x="675" y="1203"/>
                  </a:cubicBezTo>
                  <a:cubicBezTo>
                    <a:pt x="673" y="1203"/>
                    <a:pt x="672" y="1201"/>
                    <a:pt x="672" y="1199"/>
                  </a:cubicBezTo>
                  <a:close/>
                  <a:moveTo>
                    <a:pt x="675" y="1187"/>
                  </a:moveTo>
                  <a:lnTo>
                    <a:pt x="675" y="1187"/>
                  </a:lnTo>
                  <a:cubicBezTo>
                    <a:pt x="675" y="1186"/>
                    <a:pt x="676" y="1184"/>
                    <a:pt x="678" y="1184"/>
                  </a:cubicBezTo>
                  <a:cubicBezTo>
                    <a:pt x="680" y="1184"/>
                    <a:pt x="681" y="1186"/>
                    <a:pt x="681" y="1187"/>
                  </a:cubicBezTo>
                  <a:lnTo>
                    <a:pt x="681" y="1187"/>
                  </a:lnTo>
                  <a:cubicBezTo>
                    <a:pt x="681" y="1189"/>
                    <a:pt x="680" y="1190"/>
                    <a:pt x="678" y="1190"/>
                  </a:cubicBezTo>
                  <a:cubicBezTo>
                    <a:pt x="676" y="1190"/>
                    <a:pt x="675" y="1189"/>
                    <a:pt x="675" y="1187"/>
                  </a:cubicBezTo>
                  <a:close/>
                  <a:moveTo>
                    <a:pt x="678" y="1175"/>
                  </a:moveTo>
                  <a:lnTo>
                    <a:pt x="678" y="1175"/>
                  </a:lnTo>
                  <a:cubicBezTo>
                    <a:pt x="678" y="1174"/>
                    <a:pt x="679" y="1172"/>
                    <a:pt x="681" y="1172"/>
                  </a:cubicBezTo>
                  <a:cubicBezTo>
                    <a:pt x="683" y="1172"/>
                    <a:pt x="684" y="1174"/>
                    <a:pt x="684" y="1175"/>
                  </a:cubicBezTo>
                  <a:lnTo>
                    <a:pt x="684" y="1175"/>
                  </a:lnTo>
                  <a:cubicBezTo>
                    <a:pt x="684" y="1177"/>
                    <a:pt x="683" y="1178"/>
                    <a:pt x="681" y="1178"/>
                  </a:cubicBezTo>
                  <a:cubicBezTo>
                    <a:pt x="679" y="1178"/>
                    <a:pt x="678" y="1177"/>
                    <a:pt x="678" y="1175"/>
                  </a:cubicBezTo>
                  <a:close/>
                  <a:moveTo>
                    <a:pt x="681" y="1163"/>
                  </a:moveTo>
                  <a:lnTo>
                    <a:pt x="681" y="1163"/>
                  </a:lnTo>
                  <a:cubicBezTo>
                    <a:pt x="681" y="1161"/>
                    <a:pt x="682" y="1160"/>
                    <a:pt x="684" y="1160"/>
                  </a:cubicBezTo>
                  <a:cubicBezTo>
                    <a:pt x="686" y="1160"/>
                    <a:pt x="687" y="1161"/>
                    <a:pt x="687" y="1163"/>
                  </a:cubicBezTo>
                  <a:lnTo>
                    <a:pt x="687" y="1163"/>
                  </a:lnTo>
                  <a:cubicBezTo>
                    <a:pt x="687" y="1165"/>
                    <a:pt x="686" y="1166"/>
                    <a:pt x="684" y="1166"/>
                  </a:cubicBezTo>
                  <a:cubicBezTo>
                    <a:pt x="682" y="1166"/>
                    <a:pt x="681" y="1165"/>
                    <a:pt x="681" y="1163"/>
                  </a:cubicBezTo>
                  <a:close/>
                  <a:moveTo>
                    <a:pt x="684" y="1151"/>
                  </a:moveTo>
                  <a:lnTo>
                    <a:pt x="684" y="1151"/>
                  </a:lnTo>
                  <a:cubicBezTo>
                    <a:pt x="684" y="1149"/>
                    <a:pt x="685" y="1148"/>
                    <a:pt x="687" y="1148"/>
                  </a:cubicBezTo>
                  <a:cubicBezTo>
                    <a:pt x="689" y="1148"/>
                    <a:pt x="690" y="1149"/>
                    <a:pt x="690" y="1151"/>
                  </a:cubicBezTo>
                  <a:lnTo>
                    <a:pt x="690" y="1151"/>
                  </a:lnTo>
                  <a:cubicBezTo>
                    <a:pt x="690" y="1153"/>
                    <a:pt x="689" y="1154"/>
                    <a:pt x="687" y="1154"/>
                  </a:cubicBezTo>
                  <a:cubicBezTo>
                    <a:pt x="685" y="1154"/>
                    <a:pt x="684" y="1153"/>
                    <a:pt x="684" y="1151"/>
                  </a:cubicBezTo>
                  <a:close/>
                  <a:moveTo>
                    <a:pt x="687" y="1139"/>
                  </a:moveTo>
                  <a:lnTo>
                    <a:pt x="687" y="1139"/>
                  </a:lnTo>
                  <a:cubicBezTo>
                    <a:pt x="687" y="1137"/>
                    <a:pt x="688" y="1136"/>
                    <a:pt x="690" y="1136"/>
                  </a:cubicBezTo>
                  <a:cubicBezTo>
                    <a:pt x="692" y="1136"/>
                    <a:pt x="693" y="1137"/>
                    <a:pt x="693" y="1139"/>
                  </a:cubicBezTo>
                  <a:lnTo>
                    <a:pt x="693" y="1139"/>
                  </a:lnTo>
                  <a:cubicBezTo>
                    <a:pt x="693" y="1140"/>
                    <a:pt x="692" y="1142"/>
                    <a:pt x="690" y="1142"/>
                  </a:cubicBezTo>
                  <a:cubicBezTo>
                    <a:pt x="688" y="1142"/>
                    <a:pt x="687" y="1140"/>
                    <a:pt x="687" y="1139"/>
                  </a:cubicBezTo>
                  <a:close/>
                  <a:moveTo>
                    <a:pt x="689" y="1127"/>
                  </a:moveTo>
                  <a:lnTo>
                    <a:pt x="689" y="1127"/>
                  </a:lnTo>
                  <a:cubicBezTo>
                    <a:pt x="689" y="1125"/>
                    <a:pt x="691" y="1123"/>
                    <a:pt x="692" y="1123"/>
                  </a:cubicBezTo>
                  <a:cubicBezTo>
                    <a:pt x="694" y="1123"/>
                    <a:pt x="696" y="1125"/>
                    <a:pt x="696" y="1127"/>
                  </a:cubicBezTo>
                  <a:lnTo>
                    <a:pt x="696" y="1127"/>
                  </a:lnTo>
                  <a:cubicBezTo>
                    <a:pt x="696" y="1128"/>
                    <a:pt x="694" y="1130"/>
                    <a:pt x="692" y="1130"/>
                  </a:cubicBezTo>
                  <a:cubicBezTo>
                    <a:pt x="691" y="1130"/>
                    <a:pt x="689" y="1128"/>
                    <a:pt x="689" y="1127"/>
                  </a:cubicBezTo>
                  <a:close/>
                  <a:moveTo>
                    <a:pt x="692" y="1114"/>
                  </a:moveTo>
                  <a:lnTo>
                    <a:pt x="692" y="1114"/>
                  </a:lnTo>
                  <a:cubicBezTo>
                    <a:pt x="692" y="1113"/>
                    <a:pt x="693" y="1111"/>
                    <a:pt x="695" y="1111"/>
                  </a:cubicBezTo>
                  <a:cubicBezTo>
                    <a:pt x="697" y="1111"/>
                    <a:pt x="698" y="1113"/>
                    <a:pt x="698" y="1114"/>
                  </a:cubicBezTo>
                  <a:lnTo>
                    <a:pt x="698" y="1114"/>
                  </a:lnTo>
                  <a:cubicBezTo>
                    <a:pt x="698" y="1116"/>
                    <a:pt x="697" y="1117"/>
                    <a:pt x="695" y="1117"/>
                  </a:cubicBezTo>
                  <a:cubicBezTo>
                    <a:pt x="693" y="1117"/>
                    <a:pt x="692" y="1116"/>
                    <a:pt x="692" y="1114"/>
                  </a:cubicBezTo>
                  <a:close/>
                  <a:moveTo>
                    <a:pt x="694" y="1102"/>
                  </a:moveTo>
                  <a:lnTo>
                    <a:pt x="694" y="1102"/>
                  </a:lnTo>
                  <a:cubicBezTo>
                    <a:pt x="694" y="1100"/>
                    <a:pt x="696" y="1099"/>
                    <a:pt x="698" y="1099"/>
                  </a:cubicBezTo>
                  <a:cubicBezTo>
                    <a:pt x="699" y="1099"/>
                    <a:pt x="701" y="1100"/>
                    <a:pt x="701" y="1102"/>
                  </a:cubicBezTo>
                  <a:lnTo>
                    <a:pt x="701" y="1102"/>
                  </a:lnTo>
                  <a:cubicBezTo>
                    <a:pt x="701" y="1104"/>
                    <a:pt x="699" y="1105"/>
                    <a:pt x="698" y="1105"/>
                  </a:cubicBezTo>
                  <a:cubicBezTo>
                    <a:pt x="696" y="1105"/>
                    <a:pt x="694" y="1104"/>
                    <a:pt x="694" y="1102"/>
                  </a:cubicBezTo>
                  <a:close/>
                  <a:moveTo>
                    <a:pt x="697" y="1090"/>
                  </a:moveTo>
                  <a:lnTo>
                    <a:pt x="697" y="1090"/>
                  </a:lnTo>
                  <a:cubicBezTo>
                    <a:pt x="697" y="1088"/>
                    <a:pt x="698" y="1087"/>
                    <a:pt x="700" y="1087"/>
                  </a:cubicBezTo>
                  <a:cubicBezTo>
                    <a:pt x="702" y="1087"/>
                    <a:pt x="703" y="1088"/>
                    <a:pt x="703" y="1090"/>
                  </a:cubicBezTo>
                  <a:lnTo>
                    <a:pt x="703" y="1090"/>
                  </a:lnTo>
                  <a:cubicBezTo>
                    <a:pt x="703" y="1091"/>
                    <a:pt x="702" y="1093"/>
                    <a:pt x="700" y="1093"/>
                  </a:cubicBezTo>
                  <a:cubicBezTo>
                    <a:pt x="698" y="1093"/>
                    <a:pt x="697" y="1091"/>
                    <a:pt x="697" y="1090"/>
                  </a:cubicBezTo>
                  <a:close/>
                  <a:moveTo>
                    <a:pt x="699" y="1077"/>
                  </a:moveTo>
                  <a:lnTo>
                    <a:pt x="699" y="1077"/>
                  </a:lnTo>
                  <a:cubicBezTo>
                    <a:pt x="699" y="1076"/>
                    <a:pt x="700" y="1074"/>
                    <a:pt x="702" y="1074"/>
                  </a:cubicBezTo>
                  <a:cubicBezTo>
                    <a:pt x="704" y="1074"/>
                    <a:pt x="705" y="1076"/>
                    <a:pt x="705" y="1077"/>
                  </a:cubicBezTo>
                  <a:lnTo>
                    <a:pt x="705" y="1077"/>
                  </a:lnTo>
                  <a:cubicBezTo>
                    <a:pt x="705" y="1079"/>
                    <a:pt x="704" y="1081"/>
                    <a:pt x="702" y="1081"/>
                  </a:cubicBezTo>
                  <a:cubicBezTo>
                    <a:pt x="700" y="1081"/>
                    <a:pt x="699" y="1079"/>
                    <a:pt x="699" y="1077"/>
                  </a:cubicBezTo>
                  <a:close/>
                  <a:moveTo>
                    <a:pt x="701" y="1065"/>
                  </a:moveTo>
                  <a:lnTo>
                    <a:pt x="701" y="1065"/>
                  </a:lnTo>
                  <a:cubicBezTo>
                    <a:pt x="701" y="1063"/>
                    <a:pt x="702" y="1062"/>
                    <a:pt x="704" y="1062"/>
                  </a:cubicBezTo>
                  <a:cubicBezTo>
                    <a:pt x="706" y="1062"/>
                    <a:pt x="707" y="1063"/>
                    <a:pt x="707" y="1065"/>
                  </a:cubicBezTo>
                  <a:lnTo>
                    <a:pt x="707" y="1065"/>
                  </a:lnTo>
                  <a:cubicBezTo>
                    <a:pt x="707" y="1067"/>
                    <a:pt x="706" y="1068"/>
                    <a:pt x="704" y="1068"/>
                  </a:cubicBezTo>
                  <a:cubicBezTo>
                    <a:pt x="702" y="1068"/>
                    <a:pt x="701" y="1067"/>
                    <a:pt x="701" y="1065"/>
                  </a:cubicBezTo>
                  <a:close/>
                  <a:moveTo>
                    <a:pt x="703" y="1053"/>
                  </a:moveTo>
                  <a:lnTo>
                    <a:pt x="703" y="1053"/>
                  </a:lnTo>
                  <a:cubicBezTo>
                    <a:pt x="703" y="1051"/>
                    <a:pt x="704" y="1050"/>
                    <a:pt x="706" y="1050"/>
                  </a:cubicBezTo>
                  <a:cubicBezTo>
                    <a:pt x="708" y="1050"/>
                    <a:pt x="709" y="1051"/>
                    <a:pt x="709" y="1053"/>
                  </a:cubicBezTo>
                  <a:lnTo>
                    <a:pt x="709" y="1053"/>
                  </a:lnTo>
                  <a:cubicBezTo>
                    <a:pt x="709" y="1054"/>
                    <a:pt x="708" y="1056"/>
                    <a:pt x="706" y="1056"/>
                  </a:cubicBezTo>
                  <a:cubicBezTo>
                    <a:pt x="704" y="1056"/>
                    <a:pt x="703" y="1054"/>
                    <a:pt x="703" y="1053"/>
                  </a:cubicBezTo>
                  <a:close/>
                  <a:moveTo>
                    <a:pt x="705" y="1040"/>
                  </a:moveTo>
                  <a:lnTo>
                    <a:pt x="705" y="1040"/>
                  </a:lnTo>
                  <a:cubicBezTo>
                    <a:pt x="705" y="1039"/>
                    <a:pt x="706" y="1037"/>
                    <a:pt x="708" y="1037"/>
                  </a:cubicBezTo>
                  <a:cubicBezTo>
                    <a:pt x="710" y="1037"/>
                    <a:pt x="711" y="1039"/>
                    <a:pt x="711" y="1040"/>
                  </a:cubicBezTo>
                  <a:lnTo>
                    <a:pt x="711" y="1040"/>
                  </a:lnTo>
                  <a:cubicBezTo>
                    <a:pt x="711" y="1042"/>
                    <a:pt x="710" y="1044"/>
                    <a:pt x="708" y="1044"/>
                  </a:cubicBezTo>
                  <a:cubicBezTo>
                    <a:pt x="706" y="1044"/>
                    <a:pt x="705" y="1042"/>
                    <a:pt x="705" y="1040"/>
                  </a:cubicBezTo>
                  <a:close/>
                  <a:moveTo>
                    <a:pt x="707" y="1028"/>
                  </a:moveTo>
                  <a:lnTo>
                    <a:pt x="707" y="1028"/>
                  </a:lnTo>
                  <a:cubicBezTo>
                    <a:pt x="707" y="1026"/>
                    <a:pt x="708" y="1025"/>
                    <a:pt x="710" y="1025"/>
                  </a:cubicBezTo>
                  <a:cubicBezTo>
                    <a:pt x="712" y="1025"/>
                    <a:pt x="713" y="1026"/>
                    <a:pt x="713" y="1028"/>
                  </a:cubicBezTo>
                  <a:lnTo>
                    <a:pt x="713" y="1028"/>
                  </a:lnTo>
                  <a:cubicBezTo>
                    <a:pt x="713" y="1030"/>
                    <a:pt x="712" y="1031"/>
                    <a:pt x="710" y="1031"/>
                  </a:cubicBezTo>
                  <a:cubicBezTo>
                    <a:pt x="708" y="1031"/>
                    <a:pt x="707" y="1030"/>
                    <a:pt x="707" y="1028"/>
                  </a:cubicBezTo>
                  <a:close/>
                  <a:moveTo>
                    <a:pt x="708" y="1016"/>
                  </a:moveTo>
                  <a:lnTo>
                    <a:pt x="708" y="1016"/>
                  </a:lnTo>
                  <a:cubicBezTo>
                    <a:pt x="708" y="1014"/>
                    <a:pt x="710" y="1012"/>
                    <a:pt x="712" y="1012"/>
                  </a:cubicBezTo>
                  <a:cubicBezTo>
                    <a:pt x="713" y="1012"/>
                    <a:pt x="715" y="1014"/>
                    <a:pt x="715" y="1016"/>
                  </a:cubicBezTo>
                  <a:lnTo>
                    <a:pt x="715" y="1016"/>
                  </a:lnTo>
                  <a:cubicBezTo>
                    <a:pt x="715" y="1017"/>
                    <a:pt x="713" y="1019"/>
                    <a:pt x="712" y="1019"/>
                  </a:cubicBezTo>
                  <a:cubicBezTo>
                    <a:pt x="710" y="1019"/>
                    <a:pt x="708" y="1017"/>
                    <a:pt x="708" y="1016"/>
                  </a:cubicBezTo>
                  <a:close/>
                  <a:moveTo>
                    <a:pt x="710" y="1003"/>
                  </a:moveTo>
                  <a:lnTo>
                    <a:pt x="710" y="1003"/>
                  </a:lnTo>
                  <a:cubicBezTo>
                    <a:pt x="710" y="1001"/>
                    <a:pt x="711" y="1000"/>
                    <a:pt x="713" y="1000"/>
                  </a:cubicBezTo>
                  <a:cubicBezTo>
                    <a:pt x="715" y="1000"/>
                    <a:pt x="716" y="1001"/>
                    <a:pt x="716" y="1003"/>
                  </a:cubicBezTo>
                  <a:lnTo>
                    <a:pt x="716" y="1003"/>
                  </a:lnTo>
                  <a:cubicBezTo>
                    <a:pt x="716" y="1005"/>
                    <a:pt x="715" y="1006"/>
                    <a:pt x="713" y="1006"/>
                  </a:cubicBezTo>
                  <a:cubicBezTo>
                    <a:pt x="711" y="1006"/>
                    <a:pt x="710" y="1005"/>
                    <a:pt x="710" y="1003"/>
                  </a:cubicBezTo>
                  <a:close/>
                  <a:moveTo>
                    <a:pt x="712" y="991"/>
                  </a:moveTo>
                  <a:lnTo>
                    <a:pt x="712" y="991"/>
                  </a:lnTo>
                  <a:cubicBezTo>
                    <a:pt x="712" y="989"/>
                    <a:pt x="713" y="988"/>
                    <a:pt x="715" y="988"/>
                  </a:cubicBezTo>
                  <a:cubicBezTo>
                    <a:pt x="716" y="988"/>
                    <a:pt x="718" y="989"/>
                    <a:pt x="718" y="991"/>
                  </a:cubicBezTo>
                  <a:lnTo>
                    <a:pt x="718" y="991"/>
                  </a:lnTo>
                  <a:cubicBezTo>
                    <a:pt x="718" y="993"/>
                    <a:pt x="716" y="994"/>
                    <a:pt x="715" y="994"/>
                  </a:cubicBezTo>
                  <a:cubicBezTo>
                    <a:pt x="713" y="994"/>
                    <a:pt x="712" y="993"/>
                    <a:pt x="712" y="991"/>
                  </a:cubicBezTo>
                  <a:close/>
                  <a:moveTo>
                    <a:pt x="713" y="978"/>
                  </a:moveTo>
                  <a:lnTo>
                    <a:pt x="713" y="978"/>
                  </a:lnTo>
                  <a:cubicBezTo>
                    <a:pt x="713" y="977"/>
                    <a:pt x="714" y="975"/>
                    <a:pt x="716" y="975"/>
                  </a:cubicBezTo>
                  <a:cubicBezTo>
                    <a:pt x="718" y="975"/>
                    <a:pt x="719" y="977"/>
                    <a:pt x="719" y="978"/>
                  </a:cubicBezTo>
                  <a:lnTo>
                    <a:pt x="719" y="978"/>
                  </a:lnTo>
                  <a:cubicBezTo>
                    <a:pt x="719" y="980"/>
                    <a:pt x="718" y="982"/>
                    <a:pt x="716" y="982"/>
                  </a:cubicBezTo>
                  <a:cubicBezTo>
                    <a:pt x="714" y="982"/>
                    <a:pt x="713" y="980"/>
                    <a:pt x="713" y="978"/>
                  </a:cubicBezTo>
                  <a:close/>
                  <a:moveTo>
                    <a:pt x="714" y="966"/>
                  </a:moveTo>
                  <a:lnTo>
                    <a:pt x="714" y="966"/>
                  </a:lnTo>
                  <a:cubicBezTo>
                    <a:pt x="714" y="964"/>
                    <a:pt x="716" y="963"/>
                    <a:pt x="717" y="963"/>
                  </a:cubicBezTo>
                  <a:cubicBezTo>
                    <a:pt x="719" y="963"/>
                    <a:pt x="720" y="964"/>
                    <a:pt x="720" y="966"/>
                  </a:cubicBezTo>
                  <a:lnTo>
                    <a:pt x="720" y="966"/>
                  </a:lnTo>
                  <a:cubicBezTo>
                    <a:pt x="720" y="968"/>
                    <a:pt x="719" y="969"/>
                    <a:pt x="717" y="969"/>
                  </a:cubicBezTo>
                  <a:cubicBezTo>
                    <a:pt x="716" y="969"/>
                    <a:pt x="714" y="968"/>
                    <a:pt x="714" y="966"/>
                  </a:cubicBezTo>
                  <a:close/>
                  <a:moveTo>
                    <a:pt x="716" y="954"/>
                  </a:moveTo>
                  <a:lnTo>
                    <a:pt x="716" y="954"/>
                  </a:lnTo>
                  <a:cubicBezTo>
                    <a:pt x="716" y="952"/>
                    <a:pt x="717" y="950"/>
                    <a:pt x="719" y="950"/>
                  </a:cubicBezTo>
                  <a:cubicBezTo>
                    <a:pt x="720" y="950"/>
                    <a:pt x="722" y="952"/>
                    <a:pt x="722" y="954"/>
                  </a:cubicBezTo>
                  <a:lnTo>
                    <a:pt x="722" y="954"/>
                  </a:lnTo>
                  <a:cubicBezTo>
                    <a:pt x="722" y="955"/>
                    <a:pt x="720" y="957"/>
                    <a:pt x="719" y="957"/>
                  </a:cubicBezTo>
                  <a:cubicBezTo>
                    <a:pt x="717" y="957"/>
                    <a:pt x="716" y="955"/>
                    <a:pt x="716" y="954"/>
                  </a:cubicBezTo>
                  <a:close/>
                  <a:moveTo>
                    <a:pt x="717" y="941"/>
                  </a:moveTo>
                  <a:lnTo>
                    <a:pt x="717" y="941"/>
                  </a:lnTo>
                  <a:cubicBezTo>
                    <a:pt x="717" y="939"/>
                    <a:pt x="718" y="938"/>
                    <a:pt x="720" y="938"/>
                  </a:cubicBezTo>
                  <a:cubicBezTo>
                    <a:pt x="721" y="938"/>
                    <a:pt x="723" y="939"/>
                    <a:pt x="723" y="941"/>
                  </a:cubicBezTo>
                  <a:lnTo>
                    <a:pt x="723" y="941"/>
                  </a:lnTo>
                  <a:cubicBezTo>
                    <a:pt x="723" y="943"/>
                    <a:pt x="721" y="944"/>
                    <a:pt x="720" y="944"/>
                  </a:cubicBezTo>
                  <a:cubicBezTo>
                    <a:pt x="718" y="944"/>
                    <a:pt x="717" y="943"/>
                    <a:pt x="717" y="941"/>
                  </a:cubicBezTo>
                  <a:close/>
                  <a:moveTo>
                    <a:pt x="718" y="929"/>
                  </a:moveTo>
                  <a:lnTo>
                    <a:pt x="718" y="929"/>
                  </a:lnTo>
                  <a:cubicBezTo>
                    <a:pt x="718" y="927"/>
                    <a:pt x="719" y="925"/>
                    <a:pt x="721" y="925"/>
                  </a:cubicBezTo>
                  <a:cubicBezTo>
                    <a:pt x="722" y="925"/>
                    <a:pt x="724" y="927"/>
                    <a:pt x="724" y="929"/>
                  </a:cubicBezTo>
                  <a:lnTo>
                    <a:pt x="724" y="929"/>
                  </a:lnTo>
                  <a:cubicBezTo>
                    <a:pt x="724" y="930"/>
                    <a:pt x="722" y="932"/>
                    <a:pt x="721" y="932"/>
                  </a:cubicBezTo>
                  <a:cubicBezTo>
                    <a:pt x="719" y="932"/>
                    <a:pt x="718" y="930"/>
                    <a:pt x="718" y="929"/>
                  </a:cubicBezTo>
                  <a:close/>
                  <a:moveTo>
                    <a:pt x="719" y="916"/>
                  </a:moveTo>
                  <a:lnTo>
                    <a:pt x="719" y="916"/>
                  </a:lnTo>
                  <a:cubicBezTo>
                    <a:pt x="719" y="914"/>
                    <a:pt x="720" y="913"/>
                    <a:pt x="722" y="913"/>
                  </a:cubicBezTo>
                  <a:cubicBezTo>
                    <a:pt x="723" y="913"/>
                    <a:pt x="725" y="914"/>
                    <a:pt x="725" y="916"/>
                  </a:cubicBezTo>
                  <a:lnTo>
                    <a:pt x="725" y="916"/>
                  </a:lnTo>
                  <a:cubicBezTo>
                    <a:pt x="725" y="918"/>
                    <a:pt x="723" y="919"/>
                    <a:pt x="722" y="919"/>
                  </a:cubicBezTo>
                  <a:cubicBezTo>
                    <a:pt x="720" y="919"/>
                    <a:pt x="719" y="918"/>
                    <a:pt x="719" y="916"/>
                  </a:cubicBezTo>
                  <a:close/>
                  <a:moveTo>
                    <a:pt x="719" y="904"/>
                  </a:moveTo>
                  <a:lnTo>
                    <a:pt x="719" y="904"/>
                  </a:lnTo>
                  <a:cubicBezTo>
                    <a:pt x="719" y="902"/>
                    <a:pt x="721" y="901"/>
                    <a:pt x="723" y="901"/>
                  </a:cubicBezTo>
                  <a:cubicBezTo>
                    <a:pt x="724" y="901"/>
                    <a:pt x="726" y="902"/>
                    <a:pt x="726" y="904"/>
                  </a:cubicBezTo>
                  <a:lnTo>
                    <a:pt x="726" y="904"/>
                  </a:lnTo>
                  <a:cubicBezTo>
                    <a:pt x="726" y="905"/>
                    <a:pt x="724" y="907"/>
                    <a:pt x="723" y="907"/>
                  </a:cubicBezTo>
                  <a:cubicBezTo>
                    <a:pt x="721" y="907"/>
                    <a:pt x="719" y="905"/>
                    <a:pt x="719" y="904"/>
                  </a:cubicBezTo>
                  <a:close/>
                  <a:moveTo>
                    <a:pt x="720" y="891"/>
                  </a:moveTo>
                  <a:lnTo>
                    <a:pt x="720" y="891"/>
                  </a:lnTo>
                  <a:cubicBezTo>
                    <a:pt x="720" y="889"/>
                    <a:pt x="722" y="888"/>
                    <a:pt x="723" y="888"/>
                  </a:cubicBezTo>
                  <a:cubicBezTo>
                    <a:pt x="725" y="888"/>
                    <a:pt x="726" y="889"/>
                    <a:pt x="726" y="891"/>
                  </a:cubicBezTo>
                  <a:lnTo>
                    <a:pt x="726" y="891"/>
                  </a:lnTo>
                  <a:cubicBezTo>
                    <a:pt x="726" y="893"/>
                    <a:pt x="725" y="894"/>
                    <a:pt x="723" y="894"/>
                  </a:cubicBezTo>
                  <a:cubicBezTo>
                    <a:pt x="722" y="894"/>
                    <a:pt x="720" y="893"/>
                    <a:pt x="720" y="891"/>
                  </a:cubicBezTo>
                  <a:close/>
                  <a:moveTo>
                    <a:pt x="721" y="879"/>
                  </a:moveTo>
                  <a:lnTo>
                    <a:pt x="721" y="879"/>
                  </a:lnTo>
                  <a:cubicBezTo>
                    <a:pt x="721" y="877"/>
                    <a:pt x="722" y="876"/>
                    <a:pt x="724" y="876"/>
                  </a:cubicBezTo>
                  <a:cubicBezTo>
                    <a:pt x="726" y="876"/>
                    <a:pt x="727" y="877"/>
                    <a:pt x="727" y="879"/>
                  </a:cubicBezTo>
                  <a:lnTo>
                    <a:pt x="727" y="879"/>
                  </a:lnTo>
                  <a:cubicBezTo>
                    <a:pt x="727" y="880"/>
                    <a:pt x="726" y="882"/>
                    <a:pt x="724" y="882"/>
                  </a:cubicBezTo>
                  <a:cubicBezTo>
                    <a:pt x="722" y="882"/>
                    <a:pt x="721" y="880"/>
                    <a:pt x="721" y="879"/>
                  </a:cubicBezTo>
                  <a:close/>
                  <a:moveTo>
                    <a:pt x="721" y="866"/>
                  </a:moveTo>
                  <a:lnTo>
                    <a:pt x="721" y="866"/>
                  </a:lnTo>
                  <a:cubicBezTo>
                    <a:pt x="721" y="864"/>
                    <a:pt x="723" y="863"/>
                    <a:pt x="725" y="863"/>
                  </a:cubicBezTo>
                  <a:cubicBezTo>
                    <a:pt x="726" y="863"/>
                    <a:pt x="728" y="864"/>
                    <a:pt x="728" y="866"/>
                  </a:cubicBezTo>
                  <a:lnTo>
                    <a:pt x="728" y="866"/>
                  </a:lnTo>
                  <a:cubicBezTo>
                    <a:pt x="728" y="868"/>
                    <a:pt x="726" y="869"/>
                    <a:pt x="725" y="869"/>
                  </a:cubicBezTo>
                  <a:cubicBezTo>
                    <a:pt x="723" y="869"/>
                    <a:pt x="721" y="868"/>
                    <a:pt x="721" y="866"/>
                  </a:cubicBezTo>
                  <a:close/>
                  <a:moveTo>
                    <a:pt x="722" y="854"/>
                  </a:moveTo>
                  <a:lnTo>
                    <a:pt x="722" y="854"/>
                  </a:lnTo>
                  <a:cubicBezTo>
                    <a:pt x="722" y="852"/>
                    <a:pt x="723" y="851"/>
                    <a:pt x="725" y="851"/>
                  </a:cubicBezTo>
                  <a:cubicBezTo>
                    <a:pt x="727" y="851"/>
                    <a:pt x="728" y="852"/>
                    <a:pt x="728" y="854"/>
                  </a:cubicBezTo>
                  <a:lnTo>
                    <a:pt x="728" y="854"/>
                  </a:lnTo>
                  <a:cubicBezTo>
                    <a:pt x="728" y="855"/>
                    <a:pt x="727" y="857"/>
                    <a:pt x="725" y="857"/>
                  </a:cubicBezTo>
                  <a:cubicBezTo>
                    <a:pt x="723" y="857"/>
                    <a:pt x="722" y="855"/>
                    <a:pt x="722" y="854"/>
                  </a:cubicBezTo>
                  <a:close/>
                  <a:moveTo>
                    <a:pt x="722" y="841"/>
                  </a:moveTo>
                  <a:lnTo>
                    <a:pt x="722" y="841"/>
                  </a:lnTo>
                  <a:cubicBezTo>
                    <a:pt x="722" y="839"/>
                    <a:pt x="724" y="838"/>
                    <a:pt x="725" y="838"/>
                  </a:cubicBezTo>
                  <a:cubicBezTo>
                    <a:pt x="727" y="838"/>
                    <a:pt x="728" y="839"/>
                    <a:pt x="728" y="841"/>
                  </a:cubicBezTo>
                  <a:lnTo>
                    <a:pt x="728" y="841"/>
                  </a:lnTo>
                  <a:cubicBezTo>
                    <a:pt x="728" y="843"/>
                    <a:pt x="727" y="844"/>
                    <a:pt x="725" y="844"/>
                  </a:cubicBezTo>
                  <a:cubicBezTo>
                    <a:pt x="724" y="844"/>
                    <a:pt x="722" y="843"/>
                    <a:pt x="722" y="841"/>
                  </a:cubicBezTo>
                  <a:close/>
                  <a:moveTo>
                    <a:pt x="723" y="829"/>
                  </a:moveTo>
                  <a:lnTo>
                    <a:pt x="723" y="829"/>
                  </a:lnTo>
                  <a:cubicBezTo>
                    <a:pt x="723" y="827"/>
                    <a:pt x="724" y="826"/>
                    <a:pt x="726" y="826"/>
                  </a:cubicBezTo>
                  <a:cubicBezTo>
                    <a:pt x="727" y="826"/>
                    <a:pt x="729" y="827"/>
                    <a:pt x="729" y="829"/>
                  </a:cubicBezTo>
                  <a:lnTo>
                    <a:pt x="729" y="829"/>
                  </a:lnTo>
                  <a:cubicBezTo>
                    <a:pt x="729" y="830"/>
                    <a:pt x="727" y="832"/>
                    <a:pt x="726" y="832"/>
                  </a:cubicBezTo>
                  <a:cubicBezTo>
                    <a:pt x="724" y="832"/>
                    <a:pt x="723" y="830"/>
                    <a:pt x="723" y="829"/>
                  </a:cubicBezTo>
                  <a:close/>
                  <a:moveTo>
                    <a:pt x="723" y="816"/>
                  </a:moveTo>
                  <a:lnTo>
                    <a:pt x="723" y="816"/>
                  </a:lnTo>
                  <a:cubicBezTo>
                    <a:pt x="723" y="814"/>
                    <a:pt x="724" y="813"/>
                    <a:pt x="726" y="813"/>
                  </a:cubicBezTo>
                  <a:cubicBezTo>
                    <a:pt x="728" y="813"/>
                    <a:pt x="729" y="814"/>
                    <a:pt x="729" y="816"/>
                  </a:cubicBezTo>
                  <a:lnTo>
                    <a:pt x="729" y="816"/>
                  </a:lnTo>
                  <a:cubicBezTo>
                    <a:pt x="729" y="818"/>
                    <a:pt x="728" y="819"/>
                    <a:pt x="726" y="819"/>
                  </a:cubicBezTo>
                  <a:cubicBezTo>
                    <a:pt x="724" y="819"/>
                    <a:pt x="723" y="818"/>
                    <a:pt x="723" y="816"/>
                  </a:cubicBezTo>
                  <a:close/>
                  <a:moveTo>
                    <a:pt x="723" y="804"/>
                  </a:moveTo>
                  <a:lnTo>
                    <a:pt x="723" y="804"/>
                  </a:lnTo>
                  <a:cubicBezTo>
                    <a:pt x="723" y="802"/>
                    <a:pt x="724" y="801"/>
                    <a:pt x="726" y="801"/>
                  </a:cubicBezTo>
                  <a:cubicBezTo>
                    <a:pt x="728" y="801"/>
                    <a:pt x="729" y="802"/>
                    <a:pt x="729" y="804"/>
                  </a:cubicBezTo>
                  <a:lnTo>
                    <a:pt x="729" y="804"/>
                  </a:lnTo>
                  <a:cubicBezTo>
                    <a:pt x="729" y="805"/>
                    <a:pt x="728" y="807"/>
                    <a:pt x="726" y="807"/>
                  </a:cubicBezTo>
                  <a:cubicBezTo>
                    <a:pt x="724" y="807"/>
                    <a:pt x="723" y="805"/>
                    <a:pt x="723" y="804"/>
                  </a:cubicBezTo>
                  <a:close/>
                  <a:moveTo>
                    <a:pt x="723" y="792"/>
                  </a:moveTo>
                  <a:lnTo>
                    <a:pt x="723" y="792"/>
                  </a:lnTo>
                  <a:cubicBezTo>
                    <a:pt x="723" y="790"/>
                    <a:pt x="724" y="789"/>
                    <a:pt x="725" y="788"/>
                  </a:cubicBezTo>
                  <a:cubicBezTo>
                    <a:pt x="727" y="788"/>
                    <a:pt x="729" y="789"/>
                    <a:pt x="729" y="790"/>
                  </a:cubicBezTo>
                  <a:lnTo>
                    <a:pt x="729" y="790"/>
                  </a:lnTo>
                  <a:cubicBezTo>
                    <a:pt x="730" y="792"/>
                    <a:pt x="729" y="794"/>
                    <a:pt x="727" y="794"/>
                  </a:cubicBezTo>
                  <a:cubicBezTo>
                    <a:pt x="725" y="795"/>
                    <a:pt x="724" y="794"/>
                    <a:pt x="723" y="792"/>
                  </a:cubicBezTo>
                  <a:close/>
                  <a:moveTo>
                    <a:pt x="723" y="780"/>
                  </a:moveTo>
                  <a:lnTo>
                    <a:pt x="723" y="780"/>
                  </a:lnTo>
                  <a:cubicBezTo>
                    <a:pt x="722" y="778"/>
                    <a:pt x="723" y="776"/>
                    <a:pt x="725" y="776"/>
                  </a:cubicBezTo>
                  <a:cubicBezTo>
                    <a:pt x="727" y="775"/>
                    <a:pt x="728" y="776"/>
                    <a:pt x="729" y="778"/>
                  </a:cubicBezTo>
                  <a:lnTo>
                    <a:pt x="729" y="778"/>
                  </a:lnTo>
                  <a:cubicBezTo>
                    <a:pt x="729" y="779"/>
                    <a:pt x="728" y="781"/>
                    <a:pt x="727" y="782"/>
                  </a:cubicBezTo>
                  <a:cubicBezTo>
                    <a:pt x="725" y="782"/>
                    <a:pt x="723" y="781"/>
                    <a:pt x="723" y="780"/>
                  </a:cubicBezTo>
                  <a:close/>
                  <a:moveTo>
                    <a:pt x="723" y="767"/>
                  </a:moveTo>
                  <a:lnTo>
                    <a:pt x="723" y="767"/>
                  </a:lnTo>
                  <a:cubicBezTo>
                    <a:pt x="722" y="765"/>
                    <a:pt x="723" y="764"/>
                    <a:pt x="725" y="763"/>
                  </a:cubicBezTo>
                  <a:cubicBezTo>
                    <a:pt x="727" y="763"/>
                    <a:pt x="728" y="764"/>
                    <a:pt x="729" y="765"/>
                  </a:cubicBezTo>
                  <a:lnTo>
                    <a:pt x="729" y="765"/>
                  </a:lnTo>
                  <a:cubicBezTo>
                    <a:pt x="729" y="767"/>
                    <a:pt x="728" y="769"/>
                    <a:pt x="727" y="769"/>
                  </a:cubicBezTo>
                  <a:cubicBezTo>
                    <a:pt x="725" y="770"/>
                    <a:pt x="723" y="769"/>
                    <a:pt x="723" y="767"/>
                  </a:cubicBezTo>
                  <a:close/>
                  <a:moveTo>
                    <a:pt x="723" y="754"/>
                  </a:moveTo>
                  <a:lnTo>
                    <a:pt x="723" y="754"/>
                  </a:lnTo>
                  <a:cubicBezTo>
                    <a:pt x="722" y="753"/>
                    <a:pt x="723" y="751"/>
                    <a:pt x="725" y="751"/>
                  </a:cubicBezTo>
                  <a:cubicBezTo>
                    <a:pt x="726" y="750"/>
                    <a:pt x="728" y="751"/>
                    <a:pt x="729" y="753"/>
                  </a:cubicBezTo>
                  <a:lnTo>
                    <a:pt x="729" y="753"/>
                  </a:lnTo>
                  <a:cubicBezTo>
                    <a:pt x="729" y="754"/>
                    <a:pt x="728" y="756"/>
                    <a:pt x="726" y="757"/>
                  </a:cubicBezTo>
                  <a:cubicBezTo>
                    <a:pt x="725" y="757"/>
                    <a:pt x="723" y="756"/>
                    <a:pt x="723" y="754"/>
                  </a:cubicBezTo>
                  <a:close/>
                  <a:moveTo>
                    <a:pt x="722" y="742"/>
                  </a:moveTo>
                  <a:lnTo>
                    <a:pt x="722" y="742"/>
                  </a:lnTo>
                  <a:cubicBezTo>
                    <a:pt x="722" y="740"/>
                    <a:pt x="723" y="739"/>
                    <a:pt x="724" y="738"/>
                  </a:cubicBezTo>
                  <a:cubicBezTo>
                    <a:pt x="726" y="738"/>
                    <a:pt x="728" y="739"/>
                    <a:pt x="728" y="740"/>
                  </a:cubicBezTo>
                  <a:lnTo>
                    <a:pt x="728" y="740"/>
                  </a:lnTo>
                  <a:cubicBezTo>
                    <a:pt x="729" y="742"/>
                    <a:pt x="728" y="744"/>
                    <a:pt x="726" y="744"/>
                  </a:cubicBezTo>
                  <a:cubicBezTo>
                    <a:pt x="724" y="745"/>
                    <a:pt x="723" y="744"/>
                    <a:pt x="722" y="742"/>
                  </a:cubicBezTo>
                  <a:close/>
                  <a:moveTo>
                    <a:pt x="722" y="729"/>
                  </a:moveTo>
                  <a:lnTo>
                    <a:pt x="722" y="729"/>
                  </a:lnTo>
                  <a:cubicBezTo>
                    <a:pt x="721" y="728"/>
                    <a:pt x="722" y="726"/>
                    <a:pt x="724" y="726"/>
                  </a:cubicBezTo>
                  <a:cubicBezTo>
                    <a:pt x="726" y="725"/>
                    <a:pt x="727" y="726"/>
                    <a:pt x="728" y="728"/>
                  </a:cubicBezTo>
                  <a:lnTo>
                    <a:pt x="728" y="728"/>
                  </a:lnTo>
                  <a:cubicBezTo>
                    <a:pt x="728" y="729"/>
                    <a:pt x="727" y="731"/>
                    <a:pt x="726" y="732"/>
                  </a:cubicBezTo>
                  <a:cubicBezTo>
                    <a:pt x="724" y="732"/>
                    <a:pt x="722" y="731"/>
                    <a:pt x="722" y="729"/>
                  </a:cubicBezTo>
                  <a:close/>
                  <a:moveTo>
                    <a:pt x="721" y="717"/>
                  </a:moveTo>
                  <a:lnTo>
                    <a:pt x="721" y="717"/>
                  </a:lnTo>
                  <a:cubicBezTo>
                    <a:pt x="721" y="715"/>
                    <a:pt x="722" y="714"/>
                    <a:pt x="723" y="713"/>
                  </a:cubicBezTo>
                  <a:cubicBezTo>
                    <a:pt x="725" y="713"/>
                    <a:pt x="727" y="714"/>
                    <a:pt x="727" y="715"/>
                  </a:cubicBezTo>
                  <a:lnTo>
                    <a:pt x="727" y="715"/>
                  </a:lnTo>
                  <a:cubicBezTo>
                    <a:pt x="728" y="717"/>
                    <a:pt x="727" y="719"/>
                    <a:pt x="725" y="719"/>
                  </a:cubicBezTo>
                  <a:cubicBezTo>
                    <a:pt x="724" y="720"/>
                    <a:pt x="722" y="719"/>
                    <a:pt x="721" y="717"/>
                  </a:cubicBezTo>
                  <a:close/>
                  <a:moveTo>
                    <a:pt x="721" y="705"/>
                  </a:moveTo>
                  <a:lnTo>
                    <a:pt x="721" y="705"/>
                  </a:lnTo>
                  <a:cubicBezTo>
                    <a:pt x="720" y="703"/>
                    <a:pt x="721" y="701"/>
                    <a:pt x="723" y="701"/>
                  </a:cubicBezTo>
                  <a:cubicBezTo>
                    <a:pt x="724" y="700"/>
                    <a:pt x="726" y="701"/>
                    <a:pt x="727" y="703"/>
                  </a:cubicBezTo>
                  <a:lnTo>
                    <a:pt x="727" y="703"/>
                  </a:lnTo>
                  <a:cubicBezTo>
                    <a:pt x="727" y="704"/>
                    <a:pt x="726" y="706"/>
                    <a:pt x="725" y="707"/>
                  </a:cubicBezTo>
                  <a:cubicBezTo>
                    <a:pt x="723" y="707"/>
                    <a:pt x="721" y="706"/>
                    <a:pt x="721" y="705"/>
                  </a:cubicBezTo>
                  <a:close/>
                  <a:moveTo>
                    <a:pt x="720" y="692"/>
                  </a:moveTo>
                  <a:lnTo>
                    <a:pt x="720" y="692"/>
                  </a:lnTo>
                  <a:cubicBezTo>
                    <a:pt x="719" y="690"/>
                    <a:pt x="720" y="689"/>
                    <a:pt x="722" y="688"/>
                  </a:cubicBezTo>
                  <a:cubicBezTo>
                    <a:pt x="724" y="688"/>
                    <a:pt x="725" y="689"/>
                    <a:pt x="726" y="690"/>
                  </a:cubicBezTo>
                  <a:lnTo>
                    <a:pt x="726" y="690"/>
                  </a:lnTo>
                  <a:cubicBezTo>
                    <a:pt x="726" y="692"/>
                    <a:pt x="725" y="694"/>
                    <a:pt x="724" y="694"/>
                  </a:cubicBezTo>
                  <a:cubicBezTo>
                    <a:pt x="722" y="695"/>
                    <a:pt x="720" y="694"/>
                    <a:pt x="720" y="692"/>
                  </a:cubicBezTo>
                  <a:close/>
                  <a:moveTo>
                    <a:pt x="719" y="680"/>
                  </a:moveTo>
                  <a:lnTo>
                    <a:pt x="719" y="680"/>
                  </a:lnTo>
                  <a:cubicBezTo>
                    <a:pt x="719" y="678"/>
                    <a:pt x="720" y="676"/>
                    <a:pt x="721" y="676"/>
                  </a:cubicBezTo>
                  <a:cubicBezTo>
                    <a:pt x="723" y="675"/>
                    <a:pt x="725" y="676"/>
                    <a:pt x="725" y="678"/>
                  </a:cubicBezTo>
                  <a:lnTo>
                    <a:pt x="725" y="678"/>
                  </a:lnTo>
                  <a:cubicBezTo>
                    <a:pt x="726" y="679"/>
                    <a:pt x="725" y="681"/>
                    <a:pt x="723" y="682"/>
                  </a:cubicBezTo>
                  <a:cubicBezTo>
                    <a:pt x="721" y="682"/>
                    <a:pt x="720" y="681"/>
                    <a:pt x="719" y="680"/>
                  </a:cubicBezTo>
                  <a:close/>
                  <a:moveTo>
                    <a:pt x="718" y="667"/>
                  </a:moveTo>
                  <a:lnTo>
                    <a:pt x="718" y="667"/>
                  </a:lnTo>
                  <a:cubicBezTo>
                    <a:pt x="718" y="665"/>
                    <a:pt x="719" y="664"/>
                    <a:pt x="720" y="663"/>
                  </a:cubicBezTo>
                  <a:cubicBezTo>
                    <a:pt x="722" y="663"/>
                    <a:pt x="724" y="664"/>
                    <a:pt x="724" y="665"/>
                  </a:cubicBezTo>
                  <a:lnTo>
                    <a:pt x="724" y="665"/>
                  </a:lnTo>
                  <a:cubicBezTo>
                    <a:pt x="725" y="667"/>
                    <a:pt x="724" y="669"/>
                    <a:pt x="722" y="669"/>
                  </a:cubicBezTo>
                  <a:cubicBezTo>
                    <a:pt x="721" y="670"/>
                    <a:pt x="719" y="669"/>
                    <a:pt x="718" y="667"/>
                  </a:cubicBezTo>
                  <a:close/>
                  <a:moveTo>
                    <a:pt x="717" y="655"/>
                  </a:moveTo>
                  <a:lnTo>
                    <a:pt x="717" y="655"/>
                  </a:lnTo>
                  <a:cubicBezTo>
                    <a:pt x="717" y="653"/>
                    <a:pt x="718" y="651"/>
                    <a:pt x="719" y="651"/>
                  </a:cubicBezTo>
                  <a:cubicBezTo>
                    <a:pt x="721" y="650"/>
                    <a:pt x="723" y="651"/>
                    <a:pt x="723" y="653"/>
                  </a:cubicBezTo>
                  <a:lnTo>
                    <a:pt x="723" y="653"/>
                  </a:lnTo>
                  <a:cubicBezTo>
                    <a:pt x="724" y="655"/>
                    <a:pt x="723" y="656"/>
                    <a:pt x="721" y="657"/>
                  </a:cubicBezTo>
                  <a:cubicBezTo>
                    <a:pt x="720" y="657"/>
                    <a:pt x="718" y="656"/>
                    <a:pt x="717" y="655"/>
                  </a:cubicBezTo>
                  <a:close/>
                  <a:moveTo>
                    <a:pt x="716" y="642"/>
                  </a:moveTo>
                  <a:lnTo>
                    <a:pt x="716" y="642"/>
                  </a:lnTo>
                  <a:cubicBezTo>
                    <a:pt x="716" y="640"/>
                    <a:pt x="717" y="639"/>
                    <a:pt x="718" y="638"/>
                  </a:cubicBezTo>
                  <a:cubicBezTo>
                    <a:pt x="720" y="638"/>
                    <a:pt x="722" y="639"/>
                    <a:pt x="722" y="640"/>
                  </a:cubicBezTo>
                  <a:lnTo>
                    <a:pt x="722" y="640"/>
                  </a:lnTo>
                  <a:cubicBezTo>
                    <a:pt x="723" y="642"/>
                    <a:pt x="722" y="644"/>
                    <a:pt x="720" y="644"/>
                  </a:cubicBezTo>
                  <a:cubicBezTo>
                    <a:pt x="719" y="645"/>
                    <a:pt x="717" y="644"/>
                    <a:pt x="716" y="642"/>
                  </a:cubicBezTo>
                  <a:close/>
                  <a:moveTo>
                    <a:pt x="715" y="630"/>
                  </a:moveTo>
                  <a:lnTo>
                    <a:pt x="715" y="630"/>
                  </a:lnTo>
                  <a:cubicBezTo>
                    <a:pt x="715" y="628"/>
                    <a:pt x="716" y="626"/>
                    <a:pt x="717" y="626"/>
                  </a:cubicBezTo>
                  <a:cubicBezTo>
                    <a:pt x="719" y="625"/>
                    <a:pt x="721" y="626"/>
                    <a:pt x="721" y="628"/>
                  </a:cubicBezTo>
                  <a:lnTo>
                    <a:pt x="721" y="628"/>
                  </a:lnTo>
                  <a:cubicBezTo>
                    <a:pt x="722" y="630"/>
                    <a:pt x="721" y="631"/>
                    <a:pt x="719" y="632"/>
                  </a:cubicBezTo>
                  <a:cubicBezTo>
                    <a:pt x="717" y="632"/>
                    <a:pt x="716" y="631"/>
                    <a:pt x="715" y="630"/>
                  </a:cubicBezTo>
                  <a:close/>
                  <a:moveTo>
                    <a:pt x="714" y="617"/>
                  </a:moveTo>
                  <a:lnTo>
                    <a:pt x="714" y="617"/>
                  </a:lnTo>
                  <a:cubicBezTo>
                    <a:pt x="713" y="616"/>
                    <a:pt x="714" y="614"/>
                    <a:pt x="716" y="613"/>
                  </a:cubicBezTo>
                  <a:cubicBezTo>
                    <a:pt x="718" y="613"/>
                    <a:pt x="719" y="614"/>
                    <a:pt x="720" y="616"/>
                  </a:cubicBezTo>
                  <a:lnTo>
                    <a:pt x="720" y="616"/>
                  </a:lnTo>
                  <a:cubicBezTo>
                    <a:pt x="720" y="617"/>
                    <a:pt x="719" y="619"/>
                    <a:pt x="718" y="619"/>
                  </a:cubicBezTo>
                  <a:cubicBezTo>
                    <a:pt x="716" y="620"/>
                    <a:pt x="714" y="619"/>
                    <a:pt x="714" y="617"/>
                  </a:cubicBezTo>
                  <a:close/>
                  <a:moveTo>
                    <a:pt x="713" y="605"/>
                  </a:moveTo>
                  <a:lnTo>
                    <a:pt x="713" y="605"/>
                  </a:lnTo>
                  <a:cubicBezTo>
                    <a:pt x="712" y="603"/>
                    <a:pt x="713" y="601"/>
                    <a:pt x="715" y="601"/>
                  </a:cubicBezTo>
                  <a:cubicBezTo>
                    <a:pt x="716" y="600"/>
                    <a:pt x="718" y="601"/>
                    <a:pt x="719" y="603"/>
                  </a:cubicBezTo>
                  <a:lnTo>
                    <a:pt x="719" y="603"/>
                  </a:lnTo>
                  <a:cubicBezTo>
                    <a:pt x="719" y="605"/>
                    <a:pt x="718" y="606"/>
                    <a:pt x="716" y="607"/>
                  </a:cubicBezTo>
                  <a:cubicBezTo>
                    <a:pt x="715" y="607"/>
                    <a:pt x="713" y="606"/>
                    <a:pt x="713" y="605"/>
                  </a:cubicBezTo>
                  <a:close/>
                  <a:moveTo>
                    <a:pt x="711" y="592"/>
                  </a:moveTo>
                  <a:lnTo>
                    <a:pt x="711" y="592"/>
                  </a:lnTo>
                  <a:cubicBezTo>
                    <a:pt x="711" y="591"/>
                    <a:pt x="712" y="589"/>
                    <a:pt x="713" y="589"/>
                  </a:cubicBezTo>
                  <a:cubicBezTo>
                    <a:pt x="715" y="588"/>
                    <a:pt x="717" y="589"/>
                    <a:pt x="717" y="591"/>
                  </a:cubicBezTo>
                  <a:lnTo>
                    <a:pt x="717" y="591"/>
                  </a:lnTo>
                  <a:cubicBezTo>
                    <a:pt x="718" y="592"/>
                    <a:pt x="717" y="594"/>
                    <a:pt x="715" y="595"/>
                  </a:cubicBezTo>
                  <a:cubicBezTo>
                    <a:pt x="713" y="595"/>
                    <a:pt x="712" y="594"/>
                    <a:pt x="711" y="592"/>
                  </a:cubicBezTo>
                  <a:close/>
                  <a:moveTo>
                    <a:pt x="709" y="580"/>
                  </a:moveTo>
                  <a:lnTo>
                    <a:pt x="709" y="580"/>
                  </a:lnTo>
                  <a:cubicBezTo>
                    <a:pt x="709" y="578"/>
                    <a:pt x="710" y="577"/>
                    <a:pt x="712" y="576"/>
                  </a:cubicBezTo>
                  <a:cubicBezTo>
                    <a:pt x="713" y="576"/>
                    <a:pt x="715" y="577"/>
                    <a:pt x="715" y="578"/>
                  </a:cubicBezTo>
                  <a:lnTo>
                    <a:pt x="715" y="578"/>
                  </a:lnTo>
                  <a:cubicBezTo>
                    <a:pt x="716" y="580"/>
                    <a:pt x="715" y="582"/>
                    <a:pt x="713" y="582"/>
                  </a:cubicBezTo>
                  <a:cubicBezTo>
                    <a:pt x="712" y="583"/>
                    <a:pt x="710" y="582"/>
                    <a:pt x="709" y="580"/>
                  </a:cubicBezTo>
                  <a:close/>
                  <a:moveTo>
                    <a:pt x="708" y="568"/>
                  </a:moveTo>
                  <a:lnTo>
                    <a:pt x="708" y="568"/>
                  </a:lnTo>
                  <a:cubicBezTo>
                    <a:pt x="707" y="566"/>
                    <a:pt x="708" y="564"/>
                    <a:pt x="710" y="564"/>
                  </a:cubicBezTo>
                  <a:cubicBezTo>
                    <a:pt x="712" y="563"/>
                    <a:pt x="713" y="564"/>
                    <a:pt x="714" y="566"/>
                  </a:cubicBezTo>
                  <a:lnTo>
                    <a:pt x="714" y="566"/>
                  </a:lnTo>
                  <a:cubicBezTo>
                    <a:pt x="714" y="568"/>
                    <a:pt x="713" y="569"/>
                    <a:pt x="712" y="570"/>
                  </a:cubicBezTo>
                  <a:cubicBezTo>
                    <a:pt x="710" y="570"/>
                    <a:pt x="708" y="569"/>
                    <a:pt x="708" y="568"/>
                  </a:cubicBezTo>
                  <a:close/>
                  <a:moveTo>
                    <a:pt x="706" y="555"/>
                  </a:moveTo>
                  <a:lnTo>
                    <a:pt x="706" y="555"/>
                  </a:lnTo>
                  <a:cubicBezTo>
                    <a:pt x="706" y="554"/>
                    <a:pt x="707" y="552"/>
                    <a:pt x="708" y="551"/>
                  </a:cubicBezTo>
                  <a:cubicBezTo>
                    <a:pt x="710" y="551"/>
                    <a:pt x="712" y="552"/>
                    <a:pt x="712" y="553"/>
                  </a:cubicBezTo>
                  <a:lnTo>
                    <a:pt x="712" y="553"/>
                  </a:lnTo>
                  <a:cubicBezTo>
                    <a:pt x="713" y="555"/>
                    <a:pt x="712" y="557"/>
                    <a:pt x="710" y="557"/>
                  </a:cubicBezTo>
                  <a:cubicBezTo>
                    <a:pt x="708" y="558"/>
                    <a:pt x="707" y="557"/>
                    <a:pt x="706" y="555"/>
                  </a:cubicBezTo>
                  <a:close/>
                  <a:moveTo>
                    <a:pt x="704" y="543"/>
                  </a:moveTo>
                  <a:lnTo>
                    <a:pt x="704" y="543"/>
                  </a:lnTo>
                  <a:cubicBezTo>
                    <a:pt x="704" y="541"/>
                    <a:pt x="705" y="539"/>
                    <a:pt x="706" y="539"/>
                  </a:cubicBezTo>
                  <a:cubicBezTo>
                    <a:pt x="708" y="538"/>
                    <a:pt x="710" y="539"/>
                    <a:pt x="710" y="541"/>
                  </a:cubicBezTo>
                  <a:lnTo>
                    <a:pt x="710" y="541"/>
                  </a:lnTo>
                  <a:cubicBezTo>
                    <a:pt x="711" y="543"/>
                    <a:pt x="710" y="545"/>
                    <a:pt x="708" y="545"/>
                  </a:cubicBezTo>
                  <a:cubicBezTo>
                    <a:pt x="706" y="545"/>
                    <a:pt x="705" y="544"/>
                    <a:pt x="704" y="543"/>
                  </a:cubicBezTo>
                  <a:close/>
                  <a:moveTo>
                    <a:pt x="702" y="530"/>
                  </a:moveTo>
                  <a:lnTo>
                    <a:pt x="702" y="530"/>
                  </a:lnTo>
                  <a:cubicBezTo>
                    <a:pt x="702" y="529"/>
                    <a:pt x="703" y="527"/>
                    <a:pt x="704" y="527"/>
                  </a:cubicBezTo>
                  <a:cubicBezTo>
                    <a:pt x="706" y="526"/>
                    <a:pt x="708" y="527"/>
                    <a:pt x="708" y="529"/>
                  </a:cubicBezTo>
                  <a:lnTo>
                    <a:pt x="708" y="529"/>
                  </a:lnTo>
                  <a:cubicBezTo>
                    <a:pt x="709" y="530"/>
                    <a:pt x="708" y="532"/>
                    <a:pt x="706" y="533"/>
                  </a:cubicBezTo>
                  <a:cubicBezTo>
                    <a:pt x="705" y="533"/>
                    <a:pt x="703" y="532"/>
                    <a:pt x="702" y="530"/>
                  </a:cubicBezTo>
                  <a:close/>
                  <a:moveTo>
                    <a:pt x="700" y="518"/>
                  </a:moveTo>
                  <a:lnTo>
                    <a:pt x="700" y="518"/>
                  </a:lnTo>
                  <a:cubicBezTo>
                    <a:pt x="700" y="516"/>
                    <a:pt x="701" y="515"/>
                    <a:pt x="702" y="514"/>
                  </a:cubicBezTo>
                  <a:cubicBezTo>
                    <a:pt x="704" y="514"/>
                    <a:pt x="706" y="515"/>
                    <a:pt x="706" y="516"/>
                  </a:cubicBezTo>
                  <a:lnTo>
                    <a:pt x="706" y="516"/>
                  </a:lnTo>
                  <a:cubicBezTo>
                    <a:pt x="707" y="518"/>
                    <a:pt x="706" y="520"/>
                    <a:pt x="704" y="520"/>
                  </a:cubicBezTo>
                  <a:cubicBezTo>
                    <a:pt x="703" y="521"/>
                    <a:pt x="701" y="520"/>
                    <a:pt x="700" y="518"/>
                  </a:cubicBezTo>
                  <a:close/>
                  <a:moveTo>
                    <a:pt x="698" y="506"/>
                  </a:moveTo>
                  <a:lnTo>
                    <a:pt x="698" y="506"/>
                  </a:lnTo>
                  <a:cubicBezTo>
                    <a:pt x="698" y="504"/>
                    <a:pt x="699" y="502"/>
                    <a:pt x="700" y="502"/>
                  </a:cubicBezTo>
                  <a:cubicBezTo>
                    <a:pt x="702" y="501"/>
                    <a:pt x="704" y="502"/>
                    <a:pt x="704" y="504"/>
                  </a:cubicBezTo>
                  <a:lnTo>
                    <a:pt x="704" y="504"/>
                  </a:lnTo>
                  <a:cubicBezTo>
                    <a:pt x="705" y="506"/>
                    <a:pt x="704" y="508"/>
                    <a:pt x="702" y="508"/>
                  </a:cubicBezTo>
                  <a:cubicBezTo>
                    <a:pt x="700" y="508"/>
                    <a:pt x="699" y="507"/>
                    <a:pt x="698" y="506"/>
                  </a:cubicBezTo>
                  <a:close/>
                  <a:moveTo>
                    <a:pt x="696" y="494"/>
                  </a:moveTo>
                  <a:lnTo>
                    <a:pt x="696" y="494"/>
                  </a:lnTo>
                  <a:cubicBezTo>
                    <a:pt x="695" y="492"/>
                    <a:pt x="696" y="490"/>
                    <a:pt x="698" y="490"/>
                  </a:cubicBezTo>
                  <a:cubicBezTo>
                    <a:pt x="700" y="489"/>
                    <a:pt x="701" y="490"/>
                    <a:pt x="702" y="492"/>
                  </a:cubicBezTo>
                  <a:lnTo>
                    <a:pt x="702" y="492"/>
                  </a:lnTo>
                  <a:cubicBezTo>
                    <a:pt x="702" y="493"/>
                    <a:pt x="701" y="495"/>
                    <a:pt x="700" y="496"/>
                  </a:cubicBezTo>
                  <a:cubicBezTo>
                    <a:pt x="698" y="496"/>
                    <a:pt x="696" y="495"/>
                    <a:pt x="696" y="494"/>
                  </a:cubicBezTo>
                  <a:close/>
                  <a:moveTo>
                    <a:pt x="694" y="481"/>
                  </a:moveTo>
                  <a:lnTo>
                    <a:pt x="694" y="481"/>
                  </a:lnTo>
                  <a:cubicBezTo>
                    <a:pt x="693" y="480"/>
                    <a:pt x="694" y="478"/>
                    <a:pt x="696" y="477"/>
                  </a:cubicBezTo>
                  <a:cubicBezTo>
                    <a:pt x="697" y="477"/>
                    <a:pt x="699" y="478"/>
                    <a:pt x="700" y="480"/>
                  </a:cubicBezTo>
                  <a:lnTo>
                    <a:pt x="700" y="480"/>
                  </a:lnTo>
                  <a:cubicBezTo>
                    <a:pt x="700" y="481"/>
                    <a:pt x="699" y="483"/>
                    <a:pt x="697" y="483"/>
                  </a:cubicBezTo>
                  <a:cubicBezTo>
                    <a:pt x="696" y="484"/>
                    <a:pt x="694" y="483"/>
                    <a:pt x="694" y="481"/>
                  </a:cubicBezTo>
                  <a:close/>
                  <a:moveTo>
                    <a:pt x="691" y="469"/>
                  </a:moveTo>
                  <a:lnTo>
                    <a:pt x="691" y="469"/>
                  </a:lnTo>
                  <a:cubicBezTo>
                    <a:pt x="691" y="467"/>
                    <a:pt x="691" y="466"/>
                    <a:pt x="693" y="465"/>
                  </a:cubicBezTo>
                  <a:cubicBezTo>
                    <a:pt x="695" y="465"/>
                    <a:pt x="697" y="466"/>
                    <a:pt x="697" y="467"/>
                  </a:cubicBezTo>
                  <a:lnTo>
                    <a:pt x="697" y="467"/>
                  </a:lnTo>
                  <a:cubicBezTo>
                    <a:pt x="697" y="469"/>
                    <a:pt x="697" y="471"/>
                    <a:pt x="695" y="471"/>
                  </a:cubicBezTo>
                  <a:cubicBezTo>
                    <a:pt x="693" y="472"/>
                    <a:pt x="691" y="471"/>
                    <a:pt x="691" y="469"/>
                  </a:cubicBezTo>
                  <a:close/>
                  <a:moveTo>
                    <a:pt x="688" y="457"/>
                  </a:moveTo>
                  <a:lnTo>
                    <a:pt x="688" y="457"/>
                  </a:lnTo>
                  <a:cubicBezTo>
                    <a:pt x="688" y="455"/>
                    <a:pt x="689" y="453"/>
                    <a:pt x="691" y="453"/>
                  </a:cubicBezTo>
                  <a:cubicBezTo>
                    <a:pt x="692" y="452"/>
                    <a:pt x="694" y="453"/>
                    <a:pt x="694" y="455"/>
                  </a:cubicBezTo>
                  <a:lnTo>
                    <a:pt x="694" y="455"/>
                  </a:lnTo>
                  <a:cubicBezTo>
                    <a:pt x="695" y="457"/>
                    <a:pt x="694" y="458"/>
                    <a:pt x="692" y="459"/>
                  </a:cubicBezTo>
                  <a:cubicBezTo>
                    <a:pt x="691" y="459"/>
                    <a:pt x="689" y="458"/>
                    <a:pt x="688" y="457"/>
                  </a:cubicBezTo>
                  <a:close/>
                  <a:moveTo>
                    <a:pt x="686" y="445"/>
                  </a:moveTo>
                  <a:lnTo>
                    <a:pt x="686" y="445"/>
                  </a:lnTo>
                  <a:cubicBezTo>
                    <a:pt x="685" y="443"/>
                    <a:pt x="686" y="441"/>
                    <a:pt x="688" y="441"/>
                  </a:cubicBezTo>
                  <a:cubicBezTo>
                    <a:pt x="690" y="440"/>
                    <a:pt x="691" y="441"/>
                    <a:pt x="692" y="443"/>
                  </a:cubicBezTo>
                  <a:lnTo>
                    <a:pt x="692" y="443"/>
                  </a:lnTo>
                  <a:cubicBezTo>
                    <a:pt x="692" y="444"/>
                    <a:pt x="691" y="446"/>
                    <a:pt x="690" y="447"/>
                  </a:cubicBezTo>
                  <a:cubicBezTo>
                    <a:pt x="688" y="447"/>
                    <a:pt x="686" y="446"/>
                    <a:pt x="686" y="445"/>
                  </a:cubicBezTo>
                  <a:close/>
                  <a:moveTo>
                    <a:pt x="683" y="432"/>
                  </a:moveTo>
                  <a:lnTo>
                    <a:pt x="683" y="432"/>
                  </a:lnTo>
                  <a:cubicBezTo>
                    <a:pt x="682" y="431"/>
                    <a:pt x="683" y="429"/>
                    <a:pt x="685" y="428"/>
                  </a:cubicBezTo>
                  <a:cubicBezTo>
                    <a:pt x="687" y="428"/>
                    <a:pt x="688" y="429"/>
                    <a:pt x="689" y="431"/>
                  </a:cubicBezTo>
                  <a:lnTo>
                    <a:pt x="689" y="431"/>
                  </a:lnTo>
                  <a:cubicBezTo>
                    <a:pt x="689" y="432"/>
                    <a:pt x="688" y="434"/>
                    <a:pt x="687" y="435"/>
                  </a:cubicBezTo>
                  <a:cubicBezTo>
                    <a:pt x="685" y="435"/>
                    <a:pt x="683" y="434"/>
                    <a:pt x="683" y="432"/>
                  </a:cubicBezTo>
                  <a:close/>
                  <a:moveTo>
                    <a:pt x="680" y="420"/>
                  </a:moveTo>
                  <a:lnTo>
                    <a:pt x="680" y="420"/>
                  </a:lnTo>
                  <a:cubicBezTo>
                    <a:pt x="680" y="419"/>
                    <a:pt x="680" y="417"/>
                    <a:pt x="682" y="416"/>
                  </a:cubicBezTo>
                  <a:cubicBezTo>
                    <a:pt x="684" y="416"/>
                    <a:pt x="686" y="417"/>
                    <a:pt x="686" y="418"/>
                  </a:cubicBezTo>
                  <a:lnTo>
                    <a:pt x="686" y="418"/>
                  </a:lnTo>
                  <a:cubicBezTo>
                    <a:pt x="686" y="420"/>
                    <a:pt x="686" y="422"/>
                    <a:pt x="684" y="422"/>
                  </a:cubicBezTo>
                  <a:cubicBezTo>
                    <a:pt x="682" y="423"/>
                    <a:pt x="680" y="422"/>
                    <a:pt x="680" y="420"/>
                  </a:cubicBezTo>
                  <a:close/>
                  <a:moveTo>
                    <a:pt x="677" y="408"/>
                  </a:moveTo>
                  <a:lnTo>
                    <a:pt x="677" y="408"/>
                  </a:lnTo>
                  <a:cubicBezTo>
                    <a:pt x="676" y="406"/>
                    <a:pt x="677" y="405"/>
                    <a:pt x="679" y="404"/>
                  </a:cubicBezTo>
                  <a:cubicBezTo>
                    <a:pt x="681" y="404"/>
                    <a:pt x="682" y="405"/>
                    <a:pt x="683" y="406"/>
                  </a:cubicBezTo>
                  <a:lnTo>
                    <a:pt x="683" y="406"/>
                  </a:lnTo>
                  <a:cubicBezTo>
                    <a:pt x="683" y="408"/>
                    <a:pt x="682" y="410"/>
                    <a:pt x="681" y="410"/>
                  </a:cubicBezTo>
                  <a:cubicBezTo>
                    <a:pt x="679" y="411"/>
                    <a:pt x="677" y="410"/>
                    <a:pt x="677" y="408"/>
                  </a:cubicBezTo>
                  <a:close/>
                  <a:moveTo>
                    <a:pt x="674" y="396"/>
                  </a:moveTo>
                  <a:lnTo>
                    <a:pt x="674" y="396"/>
                  </a:lnTo>
                  <a:cubicBezTo>
                    <a:pt x="673" y="394"/>
                    <a:pt x="674" y="393"/>
                    <a:pt x="676" y="392"/>
                  </a:cubicBezTo>
                  <a:cubicBezTo>
                    <a:pt x="678" y="392"/>
                    <a:pt x="679" y="393"/>
                    <a:pt x="680" y="394"/>
                  </a:cubicBezTo>
                  <a:lnTo>
                    <a:pt x="680" y="394"/>
                  </a:lnTo>
                  <a:cubicBezTo>
                    <a:pt x="680" y="396"/>
                    <a:pt x="679" y="398"/>
                    <a:pt x="678" y="398"/>
                  </a:cubicBezTo>
                  <a:cubicBezTo>
                    <a:pt x="676" y="399"/>
                    <a:pt x="674" y="398"/>
                    <a:pt x="674" y="396"/>
                  </a:cubicBezTo>
                  <a:close/>
                  <a:moveTo>
                    <a:pt x="671" y="384"/>
                  </a:moveTo>
                  <a:lnTo>
                    <a:pt x="671" y="384"/>
                  </a:lnTo>
                  <a:cubicBezTo>
                    <a:pt x="670" y="382"/>
                    <a:pt x="671" y="381"/>
                    <a:pt x="673" y="380"/>
                  </a:cubicBezTo>
                  <a:cubicBezTo>
                    <a:pt x="674" y="380"/>
                    <a:pt x="676" y="381"/>
                    <a:pt x="677" y="382"/>
                  </a:cubicBezTo>
                  <a:lnTo>
                    <a:pt x="677" y="382"/>
                  </a:lnTo>
                  <a:cubicBezTo>
                    <a:pt x="677" y="384"/>
                    <a:pt x="676" y="386"/>
                    <a:pt x="674" y="386"/>
                  </a:cubicBezTo>
                  <a:cubicBezTo>
                    <a:pt x="673" y="387"/>
                    <a:pt x="671" y="386"/>
                    <a:pt x="671" y="384"/>
                  </a:cubicBezTo>
                  <a:close/>
                  <a:moveTo>
                    <a:pt x="667" y="372"/>
                  </a:moveTo>
                  <a:lnTo>
                    <a:pt x="667" y="372"/>
                  </a:lnTo>
                  <a:cubicBezTo>
                    <a:pt x="666" y="370"/>
                    <a:pt x="667" y="369"/>
                    <a:pt x="669" y="368"/>
                  </a:cubicBezTo>
                  <a:cubicBezTo>
                    <a:pt x="671" y="368"/>
                    <a:pt x="673" y="369"/>
                    <a:pt x="673" y="370"/>
                  </a:cubicBezTo>
                  <a:lnTo>
                    <a:pt x="673" y="370"/>
                  </a:lnTo>
                  <a:cubicBezTo>
                    <a:pt x="673" y="372"/>
                    <a:pt x="672" y="374"/>
                    <a:pt x="671" y="374"/>
                  </a:cubicBezTo>
                  <a:cubicBezTo>
                    <a:pt x="669" y="375"/>
                    <a:pt x="667" y="374"/>
                    <a:pt x="667" y="372"/>
                  </a:cubicBezTo>
                  <a:close/>
                  <a:moveTo>
                    <a:pt x="663" y="360"/>
                  </a:moveTo>
                  <a:lnTo>
                    <a:pt x="663" y="360"/>
                  </a:lnTo>
                  <a:cubicBezTo>
                    <a:pt x="663" y="358"/>
                    <a:pt x="664" y="357"/>
                    <a:pt x="666" y="356"/>
                  </a:cubicBezTo>
                  <a:cubicBezTo>
                    <a:pt x="667" y="356"/>
                    <a:pt x="669" y="357"/>
                    <a:pt x="669" y="358"/>
                  </a:cubicBezTo>
                  <a:lnTo>
                    <a:pt x="669" y="358"/>
                  </a:lnTo>
                  <a:cubicBezTo>
                    <a:pt x="670" y="360"/>
                    <a:pt x="669" y="362"/>
                    <a:pt x="667" y="362"/>
                  </a:cubicBezTo>
                  <a:cubicBezTo>
                    <a:pt x="666" y="363"/>
                    <a:pt x="664" y="362"/>
                    <a:pt x="663" y="360"/>
                  </a:cubicBezTo>
                  <a:close/>
                  <a:moveTo>
                    <a:pt x="660" y="348"/>
                  </a:moveTo>
                  <a:lnTo>
                    <a:pt x="660" y="348"/>
                  </a:lnTo>
                  <a:cubicBezTo>
                    <a:pt x="659" y="346"/>
                    <a:pt x="660" y="345"/>
                    <a:pt x="662" y="344"/>
                  </a:cubicBezTo>
                  <a:cubicBezTo>
                    <a:pt x="664" y="344"/>
                    <a:pt x="665" y="345"/>
                    <a:pt x="666" y="346"/>
                  </a:cubicBezTo>
                  <a:lnTo>
                    <a:pt x="666" y="346"/>
                  </a:lnTo>
                  <a:cubicBezTo>
                    <a:pt x="666" y="348"/>
                    <a:pt x="665" y="350"/>
                    <a:pt x="664" y="350"/>
                  </a:cubicBezTo>
                  <a:cubicBezTo>
                    <a:pt x="662" y="351"/>
                    <a:pt x="660" y="350"/>
                    <a:pt x="660" y="348"/>
                  </a:cubicBezTo>
                  <a:close/>
                  <a:moveTo>
                    <a:pt x="656" y="336"/>
                  </a:moveTo>
                  <a:lnTo>
                    <a:pt x="656" y="336"/>
                  </a:lnTo>
                  <a:cubicBezTo>
                    <a:pt x="655" y="334"/>
                    <a:pt x="656" y="333"/>
                    <a:pt x="658" y="332"/>
                  </a:cubicBezTo>
                  <a:cubicBezTo>
                    <a:pt x="660" y="332"/>
                    <a:pt x="661" y="333"/>
                    <a:pt x="662" y="334"/>
                  </a:cubicBezTo>
                  <a:lnTo>
                    <a:pt x="662" y="334"/>
                  </a:lnTo>
                  <a:cubicBezTo>
                    <a:pt x="662" y="336"/>
                    <a:pt x="661" y="338"/>
                    <a:pt x="660" y="338"/>
                  </a:cubicBezTo>
                  <a:cubicBezTo>
                    <a:pt x="658" y="339"/>
                    <a:pt x="656" y="338"/>
                    <a:pt x="656" y="336"/>
                  </a:cubicBezTo>
                  <a:close/>
                  <a:moveTo>
                    <a:pt x="652" y="324"/>
                  </a:moveTo>
                  <a:lnTo>
                    <a:pt x="652" y="324"/>
                  </a:lnTo>
                  <a:cubicBezTo>
                    <a:pt x="652" y="322"/>
                    <a:pt x="653" y="321"/>
                    <a:pt x="654" y="320"/>
                  </a:cubicBezTo>
                  <a:cubicBezTo>
                    <a:pt x="656" y="320"/>
                    <a:pt x="658" y="321"/>
                    <a:pt x="658" y="322"/>
                  </a:cubicBezTo>
                  <a:lnTo>
                    <a:pt x="658" y="322"/>
                  </a:lnTo>
                  <a:cubicBezTo>
                    <a:pt x="659" y="324"/>
                    <a:pt x="658" y="326"/>
                    <a:pt x="656" y="326"/>
                  </a:cubicBezTo>
                  <a:cubicBezTo>
                    <a:pt x="654" y="327"/>
                    <a:pt x="653" y="326"/>
                    <a:pt x="652" y="324"/>
                  </a:cubicBezTo>
                  <a:close/>
                  <a:moveTo>
                    <a:pt x="648" y="313"/>
                  </a:moveTo>
                  <a:lnTo>
                    <a:pt x="648" y="313"/>
                  </a:lnTo>
                  <a:cubicBezTo>
                    <a:pt x="647" y="312"/>
                    <a:pt x="648" y="310"/>
                    <a:pt x="649" y="309"/>
                  </a:cubicBezTo>
                  <a:cubicBezTo>
                    <a:pt x="651" y="308"/>
                    <a:pt x="653" y="308"/>
                    <a:pt x="654" y="310"/>
                  </a:cubicBezTo>
                  <a:lnTo>
                    <a:pt x="654" y="310"/>
                  </a:lnTo>
                  <a:cubicBezTo>
                    <a:pt x="654" y="311"/>
                    <a:pt x="654" y="313"/>
                    <a:pt x="652" y="314"/>
                  </a:cubicBezTo>
                  <a:cubicBezTo>
                    <a:pt x="651" y="315"/>
                    <a:pt x="649" y="315"/>
                    <a:pt x="648" y="313"/>
                  </a:cubicBezTo>
                  <a:close/>
                  <a:moveTo>
                    <a:pt x="644" y="301"/>
                  </a:moveTo>
                  <a:lnTo>
                    <a:pt x="644" y="301"/>
                  </a:lnTo>
                  <a:cubicBezTo>
                    <a:pt x="643" y="300"/>
                    <a:pt x="644" y="298"/>
                    <a:pt x="645" y="297"/>
                  </a:cubicBezTo>
                  <a:cubicBezTo>
                    <a:pt x="647" y="296"/>
                    <a:pt x="649" y="297"/>
                    <a:pt x="649" y="298"/>
                  </a:cubicBezTo>
                  <a:lnTo>
                    <a:pt x="649" y="298"/>
                  </a:lnTo>
                  <a:cubicBezTo>
                    <a:pt x="650" y="300"/>
                    <a:pt x="650" y="302"/>
                    <a:pt x="648" y="302"/>
                  </a:cubicBezTo>
                  <a:cubicBezTo>
                    <a:pt x="647" y="303"/>
                    <a:pt x="645" y="303"/>
                    <a:pt x="644" y="301"/>
                  </a:cubicBezTo>
                  <a:close/>
                  <a:moveTo>
                    <a:pt x="640" y="290"/>
                  </a:moveTo>
                  <a:lnTo>
                    <a:pt x="640" y="290"/>
                  </a:lnTo>
                  <a:cubicBezTo>
                    <a:pt x="639" y="288"/>
                    <a:pt x="639" y="286"/>
                    <a:pt x="641" y="285"/>
                  </a:cubicBezTo>
                  <a:cubicBezTo>
                    <a:pt x="642" y="284"/>
                    <a:pt x="644" y="285"/>
                    <a:pt x="645" y="286"/>
                  </a:cubicBezTo>
                  <a:lnTo>
                    <a:pt x="645" y="286"/>
                  </a:lnTo>
                  <a:cubicBezTo>
                    <a:pt x="646" y="288"/>
                    <a:pt x="646" y="290"/>
                    <a:pt x="644" y="291"/>
                  </a:cubicBezTo>
                  <a:cubicBezTo>
                    <a:pt x="643" y="292"/>
                    <a:pt x="641" y="291"/>
                    <a:pt x="640" y="290"/>
                  </a:cubicBezTo>
                  <a:close/>
                  <a:moveTo>
                    <a:pt x="635" y="278"/>
                  </a:moveTo>
                  <a:lnTo>
                    <a:pt x="635" y="278"/>
                  </a:lnTo>
                  <a:cubicBezTo>
                    <a:pt x="634" y="277"/>
                    <a:pt x="635" y="275"/>
                    <a:pt x="636" y="274"/>
                  </a:cubicBezTo>
                  <a:cubicBezTo>
                    <a:pt x="637" y="273"/>
                    <a:pt x="639" y="273"/>
                    <a:pt x="640" y="275"/>
                  </a:cubicBezTo>
                  <a:lnTo>
                    <a:pt x="640" y="275"/>
                  </a:lnTo>
                  <a:cubicBezTo>
                    <a:pt x="641" y="276"/>
                    <a:pt x="641" y="278"/>
                    <a:pt x="639" y="279"/>
                  </a:cubicBezTo>
                  <a:cubicBezTo>
                    <a:pt x="638" y="280"/>
                    <a:pt x="636" y="280"/>
                    <a:pt x="635" y="278"/>
                  </a:cubicBezTo>
                  <a:close/>
                  <a:moveTo>
                    <a:pt x="631" y="266"/>
                  </a:moveTo>
                  <a:lnTo>
                    <a:pt x="631" y="266"/>
                  </a:lnTo>
                  <a:cubicBezTo>
                    <a:pt x="630" y="265"/>
                    <a:pt x="630" y="263"/>
                    <a:pt x="631" y="262"/>
                  </a:cubicBezTo>
                  <a:cubicBezTo>
                    <a:pt x="633" y="261"/>
                    <a:pt x="635" y="262"/>
                    <a:pt x="636" y="263"/>
                  </a:cubicBezTo>
                  <a:lnTo>
                    <a:pt x="636" y="263"/>
                  </a:lnTo>
                  <a:cubicBezTo>
                    <a:pt x="637" y="264"/>
                    <a:pt x="636" y="266"/>
                    <a:pt x="635" y="267"/>
                  </a:cubicBezTo>
                  <a:cubicBezTo>
                    <a:pt x="633" y="268"/>
                    <a:pt x="631" y="268"/>
                    <a:pt x="631" y="266"/>
                  </a:cubicBezTo>
                  <a:close/>
                  <a:moveTo>
                    <a:pt x="626" y="255"/>
                  </a:moveTo>
                  <a:lnTo>
                    <a:pt x="626" y="255"/>
                  </a:lnTo>
                  <a:cubicBezTo>
                    <a:pt x="625" y="254"/>
                    <a:pt x="625" y="252"/>
                    <a:pt x="626" y="251"/>
                  </a:cubicBezTo>
                  <a:cubicBezTo>
                    <a:pt x="628" y="250"/>
                    <a:pt x="630" y="250"/>
                    <a:pt x="631" y="252"/>
                  </a:cubicBezTo>
                  <a:lnTo>
                    <a:pt x="631" y="252"/>
                  </a:lnTo>
                  <a:cubicBezTo>
                    <a:pt x="632" y="253"/>
                    <a:pt x="631" y="255"/>
                    <a:pt x="630" y="256"/>
                  </a:cubicBezTo>
                  <a:cubicBezTo>
                    <a:pt x="629" y="257"/>
                    <a:pt x="627" y="256"/>
                    <a:pt x="626" y="255"/>
                  </a:cubicBezTo>
                  <a:close/>
                  <a:moveTo>
                    <a:pt x="621" y="244"/>
                  </a:moveTo>
                  <a:lnTo>
                    <a:pt x="621" y="244"/>
                  </a:lnTo>
                  <a:cubicBezTo>
                    <a:pt x="620" y="242"/>
                    <a:pt x="620" y="240"/>
                    <a:pt x="621" y="239"/>
                  </a:cubicBezTo>
                  <a:cubicBezTo>
                    <a:pt x="623" y="238"/>
                    <a:pt x="625" y="239"/>
                    <a:pt x="626" y="240"/>
                  </a:cubicBezTo>
                  <a:lnTo>
                    <a:pt x="626" y="240"/>
                  </a:lnTo>
                  <a:cubicBezTo>
                    <a:pt x="627" y="241"/>
                    <a:pt x="626" y="243"/>
                    <a:pt x="625" y="244"/>
                  </a:cubicBezTo>
                  <a:cubicBezTo>
                    <a:pt x="624" y="245"/>
                    <a:pt x="622" y="245"/>
                    <a:pt x="621" y="244"/>
                  </a:cubicBezTo>
                  <a:close/>
                  <a:moveTo>
                    <a:pt x="615" y="232"/>
                  </a:moveTo>
                  <a:lnTo>
                    <a:pt x="615" y="232"/>
                  </a:lnTo>
                  <a:cubicBezTo>
                    <a:pt x="614" y="231"/>
                    <a:pt x="615" y="229"/>
                    <a:pt x="616" y="228"/>
                  </a:cubicBezTo>
                  <a:cubicBezTo>
                    <a:pt x="618" y="227"/>
                    <a:pt x="620" y="227"/>
                    <a:pt x="621" y="229"/>
                  </a:cubicBezTo>
                  <a:lnTo>
                    <a:pt x="621" y="229"/>
                  </a:lnTo>
                  <a:cubicBezTo>
                    <a:pt x="622" y="230"/>
                    <a:pt x="621" y="232"/>
                    <a:pt x="620" y="233"/>
                  </a:cubicBezTo>
                  <a:cubicBezTo>
                    <a:pt x="618" y="234"/>
                    <a:pt x="616" y="234"/>
                    <a:pt x="615" y="232"/>
                  </a:cubicBezTo>
                  <a:close/>
                  <a:moveTo>
                    <a:pt x="610" y="221"/>
                  </a:moveTo>
                  <a:lnTo>
                    <a:pt x="610" y="221"/>
                  </a:lnTo>
                  <a:cubicBezTo>
                    <a:pt x="609" y="219"/>
                    <a:pt x="609" y="217"/>
                    <a:pt x="611" y="217"/>
                  </a:cubicBezTo>
                  <a:cubicBezTo>
                    <a:pt x="612" y="216"/>
                    <a:pt x="614" y="216"/>
                    <a:pt x="615" y="217"/>
                  </a:cubicBezTo>
                  <a:lnTo>
                    <a:pt x="615" y="217"/>
                  </a:lnTo>
                  <a:cubicBezTo>
                    <a:pt x="616" y="219"/>
                    <a:pt x="616" y="221"/>
                    <a:pt x="614" y="222"/>
                  </a:cubicBezTo>
                  <a:cubicBezTo>
                    <a:pt x="613" y="223"/>
                    <a:pt x="611" y="222"/>
                    <a:pt x="610" y="221"/>
                  </a:cubicBezTo>
                  <a:close/>
                  <a:moveTo>
                    <a:pt x="605" y="210"/>
                  </a:moveTo>
                  <a:lnTo>
                    <a:pt x="605" y="210"/>
                  </a:lnTo>
                  <a:cubicBezTo>
                    <a:pt x="604" y="208"/>
                    <a:pt x="604" y="206"/>
                    <a:pt x="605" y="205"/>
                  </a:cubicBezTo>
                  <a:cubicBezTo>
                    <a:pt x="607" y="204"/>
                    <a:pt x="609" y="205"/>
                    <a:pt x="610" y="206"/>
                  </a:cubicBezTo>
                  <a:lnTo>
                    <a:pt x="610" y="206"/>
                  </a:lnTo>
                  <a:cubicBezTo>
                    <a:pt x="611" y="208"/>
                    <a:pt x="610" y="210"/>
                    <a:pt x="609" y="210"/>
                  </a:cubicBezTo>
                  <a:cubicBezTo>
                    <a:pt x="607" y="211"/>
                    <a:pt x="606" y="211"/>
                    <a:pt x="605" y="210"/>
                  </a:cubicBezTo>
                  <a:close/>
                  <a:moveTo>
                    <a:pt x="599" y="199"/>
                  </a:moveTo>
                  <a:lnTo>
                    <a:pt x="599" y="199"/>
                  </a:lnTo>
                  <a:cubicBezTo>
                    <a:pt x="598" y="197"/>
                    <a:pt x="598" y="195"/>
                    <a:pt x="600" y="194"/>
                  </a:cubicBezTo>
                  <a:cubicBezTo>
                    <a:pt x="601" y="193"/>
                    <a:pt x="603" y="194"/>
                    <a:pt x="604" y="195"/>
                  </a:cubicBezTo>
                  <a:lnTo>
                    <a:pt x="604" y="195"/>
                  </a:lnTo>
                  <a:cubicBezTo>
                    <a:pt x="605" y="197"/>
                    <a:pt x="605" y="198"/>
                    <a:pt x="603" y="199"/>
                  </a:cubicBezTo>
                  <a:cubicBezTo>
                    <a:pt x="602" y="200"/>
                    <a:pt x="600" y="200"/>
                    <a:pt x="599" y="199"/>
                  </a:cubicBezTo>
                  <a:close/>
                  <a:moveTo>
                    <a:pt x="593" y="187"/>
                  </a:moveTo>
                  <a:lnTo>
                    <a:pt x="593" y="187"/>
                  </a:lnTo>
                  <a:cubicBezTo>
                    <a:pt x="592" y="186"/>
                    <a:pt x="592" y="184"/>
                    <a:pt x="594" y="183"/>
                  </a:cubicBezTo>
                  <a:cubicBezTo>
                    <a:pt x="595" y="182"/>
                    <a:pt x="597" y="183"/>
                    <a:pt x="598" y="184"/>
                  </a:cubicBezTo>
                  <a:lnTo>
                    <a:pt x="598" y="184"/>
                  </a:lnTo>
                  <a:cubicBezTo>
                    <a:pt x="599" y="185"/>
                    <a:pt x="599" y="187"/>
                    <a:pt x="597" y="188"/>
                  </a:cubicBezTo>
                  <a:cubicBezTo>
                    <a:pt x="596" y="189"/>
                    <a:pt x="594" y="189"/>
                    <a:pt x="593" y="187"/>
                  </a:cubicBezTo>
                  <a:close/>
                  <a:moveTo>
                    <a:pt x="587" y="177"/>
                  </a:moveTo>
                  <a:lnTo>
                    <a:pt x="587" y="177"/>
                  </a:lnTo>
                  <a:cubicBezTo>
                    <a:pt x="586" y="175"/>
                    <a:pt x="586" y="173"/>
                    <a:pt x="588" y="172"/>
                  </a:cubicBezTo>
                  <a:cubicBezTo>
                    <a:pt x="589" y="171"/>
                    <a:pt x="591" y="172"/>
                    <a:pt x="592" y="173"/>
                  </a:cubicBezTo>
                  <a:lnTo>
                    <a:pt x="592" y="173"/>
                  </a:lnTo>
                  <a:cubicBezTo>
                    <a:pt x="593" y="175"/>
                    <a:pt x="592" y="177"/>
                    <a:pt x="591" y="177"/>
                  </a:cubicBezTo>
                  <a:cubicBezTo>
                    <a:pt x="590" y="178"/>
                    <a:pt x="588" y="178"/>
                    <a:pt x="587" y="177"/>
                  </a:cubicBezTo>
                  <a:close/>
                  <a:moveTo>
                    <a:pt x="580" y="166"/>
                  </a:moveTo>
                  <a:lnTo>
                    <a:pt x="580" y="166"/>
                  </a:lnTo>
                  <a:cubicBezTo>
                    <a:pt x="579" y="164"/>
                    <a:pt x="580" y="162"/>
                    <a:pt x="581" y="161"/>
                  </a:cubicBezTo>
                  <a:cubicBezTo>
                    <a:pt x="583" y="161"/>
                    <a:pt x="585" y="161"/>
                    <a:pt x="586" y="162"/>
                  </a:cubicBezTo>
                  <a:lnTo>
                    <a:pt x="586" y="162"/>
                  </a:lnTo>
                  <a:cubicBezTo>
                    <a:pt x="587" y="164"/>
                    <a:pt x="586" y="166"/>
                    <a:pt x="585" y="167"/>
                  </a:cubicBezTo>
                  <a:cubicBezTo>
                    <a:pt x="583" y="168"/>
                    <a:pt x="581" y="167"/>
                    <a:pt x="580" y="166"/>
                  </a:cubicBezTo>
                  <a:close/>
                  <a:moveTo>
                    <a:pt x="574" y="155"/>
                  </a:moveTo>
                  <a:lnTo>
                    <a:pt x="574" y="155"/>
                  </a:lnTo>
                  <a:cubicBezTo>
                    <a:pt x="573" y="154"/>
                    <a:pt x="573" y="152"/>
                    <a:pt x="575" y="151"/>
                  </a:cubicBezTo>
                  <a:cubicBezTo>
                    <a:pt x="576" y="150"/>
                    <a:pt x="578" y="150"/>
                    <a:pt x="579" y="152"/>
                  </a:cubicBezTo>
                  <a:lnTo>
                    <a:pt x="579" y="152"/>
                  </a:lnTo>
                  <a:cubicBezTo>
                    <a:pt x="580" y="153"/>
                    <a:pt x="580" y="155"/>
                    <a:pt x="578" y="156"/>
                  </a:cubicBezTo>
                  <a:cubicBezTo>
                    <a:pt x="577" y="157"/>
                    <a:pt x="575" y="157"/>
                    <a:pt x="574" y="155"/>
                  </a:cubicBezTo>
                  <a:close/>
                  <a:moveTo>
                    <a:pt x="567" y="145"/>
                  </a:moveTo>
                  <a:lnTo>
                    <a:pt x="567" y="145"/>
                  </a:lnTo>
                  <a:cubicBezTo>
                    <a:pt x="566" y="143"/>
                    <a:pt x="566" y="141"/>
                    <a:pt x="568" y="140"/>
                  </a:cubicBezTo>
                  <a:cubicBezTo>
                    <a:pt x="569" y="139"/>
                    <a:pt x="571" y="140"/>
                    <a:pt x="572" y="141"/>
                  </a:cubicBezTo>
                  <a:lnTo>
                    <a:pt x="572" y="141"/>
                  </a:lnTo>
                  <a:cubicBezTo>
                    <a:pt x="573" y="143"/>
                    <a:pt x="573" y="145"/>
                    <a:pt x="571" y="146"/>
                  </a:cubicBezTo>
                  <a:cubicBezTo>
                    <a:pt x="570" y="147"/>
                    <a:pt x="568" y="146"/>
                    <a:pt x="567" y="145"/>
                  </a:cubicBezTo>
                  <a:close/>
                  <a:moveTo>
                    <a:pt x="560" y="134"/>
                  </a:moveTo>
                  <a:lnTo>
                    <a:pt x="560" y="134"/>
                  </a:lnTo>
                  <a:cubicBezTo>
                    <a:pt x="559" y="133"/>
                    <a:pt x="559" y="131"/>
                    <a:pt x="561" y="130"/>
                  </a:cubicBezTo>
                  <a:cubicBezTo>
                    <a:pt x="562" y="129"/>
                    <a:pt x="564" y="129"/>
                    <a:pt x="565" y="131"/>
                  </a:cubicBezTo>
                  <a:lnTo>
                    <a:pt x="565" y="131"/>
                  </a:lnTo>
                  <a:cubicBezTo>
                    <a:pt x="566" y="132"/>
                    <a:pt x="566" y="134"/>
                    <a:pt x="564" y="135"/>
                  </a:cubicBezTo>
                  <a:cubicBezTo>
                    <a:pt x="563" y="136"/>
                    <a:pt x="561" y="136"/>
                    <a:pt x="560" y="134"/>
                  </a:cubicBezTo>
                  <a:close/>
                  <a:moveTo>
                    <a:pt x="553" y="124"/>
                  </a:moveTo>
                  <a:lnTo>
                    <a:pt x="553" y="124"/>
                  </a:lnTo>
                  <a:cubicBezTo>
                    <a:pt x="552" y="123"/>
                    <a:pt x="552" y="121"/>
                    <a:pt x="554" y="120"/>
                  </a:cubicBezTo>
                  <a:cubicBezTo>
                    <a:pt x="555" y="119"/>
                    <a:pt x="557" y="119"/>
                    <a:pt x="558" y="121"/>
                  </a:cubicBezTo>
                  <a:lnTo>
                    <a:pt x="558" y="121"/>
                  </a:lnTo>
                  <a:cubicBezTo>
                    <a:pt x="559" y="122"/>
                    <a:pt x="559" y="124"/>
                    <a:pt x="557" y="125"/>
                  </a:cubicBezTo>
                  <a:cubicBezTo>
                    <a:pt x="556" y="126"/>
                    <a:pt x="554" y="126"/>
                    <a:pt x="553" y="124"/>
                  </a:cubicBezTo>
                  <a:close/>
                  <a:moveTo>
                    <a:pt x="545" y="114"/>
                  </a:moveTo>
                  <a:lnTo>
                    <a:pt x="545" y="114"/>
                  </a:lnTo>
                  <a:cubicBezTo>
                    <a:pt x="544" y="113"/>
                    <a:pt x="545" y="111"/>
                    <a:pt x="546" y="110"/>
                  </a:cubicBezTo>
                  <a:cubicBezTo>
                    <a:pt x="548" y="109"/>
                    <a:pt x="549" y="109"/>
                    <a:pt x="550" y="111"/>
                  </a:cubicBezTo>
                  <a:lnTo>
                    <a:pt x="550" y="111"/>
                  </a:lnTo>
                  <a:cubicBezTo>
                    <a:pt x="551" y="112"/>
                    <a:pt x="551" y="114"/>
                    <a:pt x="550" y="115"/>
                  </a:cubicBezTo>
                  <a:cubicBezTo>
                    <a:pt x="548" y="116"/>
                    <a:pt x="546" y="116"/>
                    <a:pt x="545" y="114"/>
                  </a:cubicBezTo>
                  <a:close/>
                  <a:moveTo>
                    <a:pt x="538" y="105"/>
                  </a:moveTo>
                  <a:lnTo>
                    <a:pt x="538" y="105"/>
                  </a:lnTo>
                  <a:cubicBezTo>
                    <a:pt x="537" y="104"/>
                    <a:pt x="537" y="102"/>
                    <a:pt x="538" y="101"/>
                  </a:cubicBezTo>
                  <a:cubicBezTo>
                    <a:pt x="539" y="99"/>
                    <a:pt x="541" y="99"/>
                    <a:pt x="542" y="100"/>
                  </a:cubicBezTo>
                  <a:lnTo>
                    <a:pt x="542" y="100"/>
                  </a:lnTo>
                  <a:cubicBezTo>
                    <a:pt x="543" y="101"/>
                    <a:pt x="544" y="103"/>
                    <a:pt x="542" y="105"/>
                  </a:cubicBezTo>
                  <a:cubicBezTo>
                    <a:pt x="541" y="106"/>
                    <a:pt x="539" y="106"/>
                    <a:pt x="538" y="105"/>
                  </a:cubicBezTo>
                  <a:close/>
                  <a:moveTo>
                    <a:pt x="530" y="96"/>
                  </a:moveTo>
                  <a:lnTo>
                    <a:pt x="530" y="96"/>
                  </a:lnTo>
                  <a:cubicBezTo>
                    <a:pt x="529" y="94"/>
                    <a:pt x="528" y="92"/>
                    <a:pt x="530" y="91"/>
                  </a:cubicBezTo>
                  <a:cubicBezTo>
                    <a:pt x="531" y="90"/>
                    <a:pt x="533" y="90"/>
                    <a:pt x="534" y="91"/>
                  </a:cubicBezTo>
                  <a:lnTo>
                    <a:pt x="534" y="91"/>
                  </a:lnTo>
                  <a:cubicBezTo>
                    <a:pt x="535" y="92"/>
                    <a:pt x="535" y="94"/>
                    <a:pt x="534" y="95"/>
                  </a:cubicBezTo>
                  <a:cubicBezTo>
                    <a:pt x="533" y="96"/>
                    <a:pt x="531" y="97"/>
                    <a:pt x="530" y="96"/>
                  </a:cubicBezTo>
                  <a:close/>
                  <a:moveTo>
                    <a:pt x="522" y="86"/>
                  </a:moveTo>
                  <a:lnTo>
                    <a:pt x="522" y="86"/>
                  </a:lnTo>
                  <a:cubicBezTo>
                    <a:pt x="520" y="85"/>
                    <a:pt x="520" y="83"/>
                    <a:pt x="521" y="82"/>
                  </a:cubicBezTo>
                  <a:cubicBezTo>
                    <a:pt x="522" y="81"/>
                    <a:pt x="524" y="80"/>
                    <a:pt x="526" y="81"/>
                  </a:cubicBezTo>
                  <a:lnTo>
                    <a:pt x="526" y="81"/>
                  </a:lnTo>
                  <a:cubicBezTo>
                    <a:pt x="527" y="83"/>
                    <a:pt x="527" y="85"/>
                    <a:pt x="526" y="86"/>
                  </a:cubicBezTo>
                  <a:cubicBezTo>
                    <a:pt x="525" y="87"/>
                    <a:pt x="523" y="87"/>
                    <a:pt x="522" y="86"/>
                  </a:cubicBezTo>
                  <a:close/>
                  <a:moveTo>
                    <a:pt x="513" y="77"/>
                  </a:moveTo>
                  <a:lnTo>
                    <a:pt x="513" y="77"/>
                  </a:lnTo>
                  <a:cubicBezTo>
                    <a:pt x="512" y="76"/>
                    <a:pt x="511" y="74"/>
                    <a:pt x="512" y="73"/>
                  </a:cubicBezTo>
                  <a:cubicBezTo>
                    <a:pt x="514" y="72"/>
                    <a:pt x="516" y="71"/>
                    <a:pt x="517" y="72"/>
                  </a:cubicBezTo>
                  <a:lnTo>
                    <a:pt x="517" y="72"/>
                  </a:lnTo>
                  <a:cubicBezTo>
                    <a:pt x="518" y="74"/>
                    <a:pt x="518" y="76"/>
                    <a:pt x="517" y="77"/>
                  </a:cubicBezTo>
                  <a:cubicBezTo>
                    <a:pt x="516" y="78"/>
                    <a:pt x="514" y="78"/>
                    <a:pt x="513" y="77"/>
                  </a:cubicBezTo>
                  <a:close/>
                  <a:moveTo>
                    <a:pt x="504" y="69"/>
                  </a:moveTo>
                  <a:lnTo>
                    <a:pt x="504" y="69"/>
                  </a:lnTo>
                  <a:cubicBezTo>
                    <a:pt x="503" y="67"/>
                    <a:pt x="502" y="65"/>
                    <a:pt x="503" y="64"/>
                  </a:cubicBezTo>
                  <a:cubicBezTo>
                    <a:pt x="505" y="63"/>
                    <a:pt x="507" y="63"/>
                    <a:pt x="508" y="64"/>
                  </a:cubicBezTo>
                  <a:lnTo>
                    <a:pt x="508" y="64"/>
                  </a:lnTo>
                  <a:cubicBezTo>
                    <a:pt x="509" y="65"/>
                    <a:pt x="509" y="67"/>
                    <a:pt x="508" y="68"/>
                  </a:cubicBezTo>
                  <a:cubicBezTo>
                    <a:pt x="507" y="69"/>
                    <a:pt x="505" y="70"/>
                    <a:pt x="504" y="69"/>
                  </a:cubicBezTo>
                  <a:close/>
                  <a:moveTo>
                    <a:pt x="495" y="60"/>
                  </a:moveTo>
                  <a:lnTo>
                    <a:pt x="495" y="60"/>
                  </a:lnTo>
                  <a:cubicBezTo>
                    <a:pt x="493" y="59"/>
                    <a:pt x="493" y="57"/>
                    <a:pt x="494" y="56"/>
                  </a:cubicBezTo>
                  <a:cubicBezTo>
                    <a:pt x="495" y="54"/>
                    <a:pt x="497" y="54"/>
                    <a:pt x="499" y="55"/>
                  </a:cubicBezTo>
                  <a:lnTo>
                    <a:pt x="499" y="55"/>
                  </a:lnTo>
                  <a:cubicBezTo>
                    <a:pt x="500" y="57"/>
                    <a:pt x="500" y="58"/>
                    <a:pt x="499" y="60"/>
                  </a:cubicBezTo>
                  <a:cubicBezTo>
                    <a:pt x="498" y="61"/>
                    <a:pt x="496" y="61"/>
                    <a:pt x="495" y="60"/>
                  </a:cubicBezTo>
                  <a:close/>
                  <a:moveTo>
                    <a:pt x="485" y="53"/>
                  </a:moveTo>
                  <a:lnTo>
                    <a:pt x="485" y="53"/>
                  </a:lnTo>
                  <a:cubicBezTo>
                    <a:pt x="484" y="52"/>
                    <a:pt x="483" y="50"/>
                    <a:pt x="484" y="48"/>
                  </a:cubicBezTo>
                  <a:cubicBezTo>
                    <a:pt x="485" y="47"/>
                    <a:pt x="487" y="46"/>
                    <a:pt x="489" y="47"/>
                  </a:cubicBezTo>
                  <a:lnTo>
                    <a:pt x="489" y="47"/>
                  </a:lnTo>
                  <a:cubicBezTo>
                    <a:pt x="490" y="48"/>
                    <a:pt x="490" y="50"/>
                    <a:pt x="489" y="52"/>
                  </a:cubicBezTo>
                  <a:cubicBezTo>
                    <a:pt x="489" y="53"/>
                    <a:pt x="487" y="53"/>
                    <a:pt x="485" y="53"/>
                  </a:cubicBezTo>
                  <a:close/>
                  <a:moveTo>
                    <a:pt x="475" y="45"/>
                  </a:moveTo>
                  <a:lnTo>
                    <a:pt x="475" y="45"/>
                  </a:lnTo>
                  <a:cubicBezTo>
                    <a:pt x="474" y="44"/>
                    <a:pt x="473" y="42"/>
                    <a:pt x="474" y="41"/>
                  </a:cubicBezTo>
                  <a:cubicBezTo>
                    <a:pt x="475" y="39"/>
                    <a:pt x="477" y="39"/>
                    <a:pt x="479" y="40"/>
                  </a:cubicBezTo>
                  <a:lnTo>
                    <a:pt x="479" y="40"/>
                  </a:lnTo>
                  <a:cubicBezTo>
                    <a:pt x="480" y="41"/>
                    <a:pt x="480" y="43"/>
                    <a:pt x="479" y="44"/>
                  </a:cubicBezTo>
                  <a:cubicBezTo>
                    <a:pt x="479" y="46"/>
                    <a:pt x="477" y="46"/>
                    <a:pt x="475" y="45"/>
                  </a:cubicBezTo>
                  <a:close/>
                  <a:moveTo>
                    <a:pt x="465" y="38"/>
                  </a:moveTo>
                  <a:lnTo>
                    <a:pt x="465" y="38"/>
                  </a:lnTo>
                  <a:cubicBezTo>
                    <a:pt x="463" y="37"/>
                    <a:pt x="463" y="35"/>
                    <a:pt x="464" y="34"/>
                  </a:cubicBezTo>
                  <a:cubicBezTo>
                    <a:pt x="465" y="32"/>
                    <a:pt x="467" y="32"/>
                    <a:pt x="468" y="33"/>
                  </a:cubicBezTo>
                  <a:lnTo>
                    <a:pt x="468" y="33"/>
                  </a:lnTo>
                  <a:cubicBezTo>
                    <a:pt x="470" y="34"/>
                    <a:pt x="470" y="36"/>
                    <a:pt x="469" y="37"/>
                  </a:cubicBezTo>
                  <a:cubicBezTo>
                    <a:pt x="468" y="39"/>
                    <a:pt x="466" y="39"/>
                    <a:pt x="465" y="38"/>
                  </a:cubicBezTo>
                  <a:close/>
                  <a:moveTo>
                    <a:pt x="454" y="32"/>
                  </a:moveTo>
                  <a:lnTo>
                    <a:pt x="454" y="32"/>
                  </a:lnTo>
                  <a:cubicBezTo>
                    <a:pt x="453" y="31"/>
                    <a:pt x="452" y="29"/>
                    <a:pt x="453" y="27"/>
                  </a:cubicBezTo>
                  <a:cubicBezTo>
                    <a:pt x="454" y="26"/>
                    <a:pt x="456" y="25"/>
                    <a:pt x="458" y="26"/>
                  </a:cubicBezTo>
                  <a:lnTo>
                    <a:pt x="458" y="26"/>
                  </a:lnTo>
                  <a:cubicBezTo>
                    <a:pt x="459" y="27"/>
                    <a:pt x="459" y="29"/>
                    <a:pt x="458" y="31"/>
                  </a:cubicBezTo>
                  <a:cubicBezTo>
                    <a:pt x="457" y="32"/>
                    <a:pt x="456" y="32"/>
                    <a:pt x="454" y="32"/>
                  </a:cubicBezTo>
                  <a:close/>
                  <a:moveTo>
                    <a:pt x="443" y="26"/>
                  </a:moveTo>
                  <a:lnTo>
                    <a:pt x="443" y="26"/>
                  </a:lnTo>
                  <a:cubicBezTo>
                    <a:pt x="442" y="25"/>
                    <a:pt x="441" y="23"/>
                    <a:pt x="442" y="22"/>
                  </a:cubicBezTo>
                  <a:cubicBezTo>
                    <a:pt x="443" y="20"/>
                    <a:pt x="445" y="19"/>
                    <a:pt x="446" y="20"/>
                  </a:cubicBezTo>
                  <a:lnTo>
                    <a:pt x="446" y="20"/>
                  </a:lnTo>
                  <a:cubicBezTo>
                    <a:pt x="448" y="21"/>
                    <a:pt x="448" y="23"/>
                    <a:pt x="448" y="24"/>
                  </a:cubicBezTo>
                  <a:cubicBezTo>
                    <a:pt x="447" y="26"/>
                    <a:pt x="445" y="27"/>
                    <a:pt x="443" y="26"/>
                  </a:cubicBezTo>
                  <a:close/>
                  <a:moveTo>
                    <a:pt x="432" y="21"/>
                  </a:moveTo>
                  <a:lnTo>
                    <a:pt x="432" y="21"/>
                  </a:lnTo>
                  <a:cubicBezTo>
                    <a:pt x="430" y="20"/>
                    <a:pt x="430" y="18"/>
                    <a:pt x="431" y="16"/>
                  </a:cubicBezTo>
                  <a:cubicBezTo>
                    <a:pt x="431" y="15"/>
                    <a:pt x="433" y="14"/>
                    <a:pt x="435" y="15"/>
                  </a:cubicBezTo>
                  <a:lnTo>
                    <a:pt x="435" y="15"/>
                  </a:lnTo>
                  <a:cubicBezTo>
                    <a:pt x="436" y="16"/>
                    <a:pt x="437" y="18"/>
                    <a:pt x="436" y="19"/>
                  </a:cubicBezTo>
                  <a:cubicBezTo>
                    <a:pt x="435" y="21"/>
                    <a:pt x="434" y="21"/>
                    <a:pt x="432" y="21"/>
                  </a:cubicBezTo>
                  <a:close/>
                  <a:moveTo>
                    <a:pt x="421" y="16"/>
                  </a:moveTo>
                  <a:lnTo>
                    <a:pt x="421" y="16"/>
                  </a:lnTo>
                  <a:cubicBezTo>
                    <a:pt x="419" y="16"/>
                    <a:pt x="418" y="14"/>
                    <a:pt x="419" y="12"/>
                  </a:cubicBezTo>
                  <a:cubicBezTo>
                    <a:pt x="419" y="11"/>
                    <a:pt x="421" y="10"/>
                    <a:pt x="423" y="10"/>
                  </a:cubicBezTo>
                  <a:lnTo>
                    <a:pt x="423" y="10"/>
                  </a:lnTo>
                  <a:cubicBezTo>
                    <a:pt x="424" y="11"/>
                    <a:pt x="425" y="13"/>
                    <a:pt x="425" y="14"/>
                  </a:cubicBezTo>
                  <a:cubicBezTo>
                    <a:pt x="424" y="16"/>
                    <a:pt x="422" y="17"/>
                    <a:pt x="421" y="16"/>
                  </a:cubicBezTo>
                  <a:close/>
                  <a:moveTo>
                    <a:pt x="409" y="13"/>
                  </a:moveTo>
                  <a:lnTo>
                    <a:pt x="409" y="13"/>
                  </a:lnTo>
                  <a:cubicBezTo>
                    <a:pt x="407" y="12"/>
                    <a:pt x="406" y="11"/>
                    <a:pt x="407" y="9"/>
                  </a:cubicBezTo>
                  <a:cubicBezTo>
                    <a:pt x="407" y="7"/>
                    <a:pt x="409" y="6"/>
                    <a:pt x="411" y="7"/>
                  </a:cubicBezTo>
                  <a:lnTo>
                    <a:pt x="411" y="7"/>
                  </a:lnTo>
                  <a:cubicBezTo>
                    <a:pt x="412" y="7"/>
                    <a:pt x="413" y="9"/>
                    <a:pt x="413" y="10"/>
                  </a:cubicBezTo>
                  <a:cubicBezTo>
                    <a:pt x="412" y="12"/>
                    <a:pt x="411" y="13"/>
                    <a:pt x="409" y="13"/>
                  </a:cubicBezTo>
                  <a:close/>
                  <a:moveTo>
                    <a:pt x="397" y="10"/>
                  </a:moveTo>
                  <a:lnTo>
                    <a:pt x="397" y="10"/>
                  </a:lnTo>
                  <a:cubicBezTo>
                    <a:pt x="395" y="9"/>
                    <a:pt x="394" y="8"/>
                    <a:pt x="395" y="6"/>
                  </a:cubicBezTo>
                  <a:cubicBezTo>
                    <a:pt x="395" y="4"/>
                    <a:pt x="397" y="3"/>
                    <a:pt x="398" y="4"/>
                  </a:cubicBezTo>
                  <a:lnTo>
                    <a:pt x="398" y="4"/>
                  </a:lnTo>
                  <a:cubicBezTo>
                    <a:pt x="400" y="4"/>
                    <a:pt x="401" y="6"/>
                    <a:pt x="401" y="8"/>
                  </a:cubicBezTo>
                  <a:cubicBezTo>
                    <a:pt x="400" y="9"/>
                    <a:pt x="399" y="10"/>
                    <a:pt x="397" y="10"/>
                  </a:cubicBezTo>
                  <a:close/>
                  <a:moveTo>
                    <a:pt x="385" y="8"/>
                  </a:moveTo>
                  <a:lnTo>
                    <a:pt x="385" y="8"/>
                  </a:lnTo>
                  <a:cubicBezTo>
                    <a:pt x="383" y="8"/>
                    <a:pt x="382" y="6"/>
                    <a:pt x="382" y="4"/>
                  </a:cubicBezTo>
                  <a:cubicBezTo>
                    <a:pt x="382" y="3"/>
                    <a:pt x="384" y="2"/>
                    <a:pt x="386" y="2"/>
                  </a:cubicBezTo>
                  <a:lnTo>
                    <a:pt x="386" y="2"/>
                  </a:lnTo>
                  <a:cubicBezTo>
                    <a:pt x="387" y="2"/>
                    <a:pt x="389" y="3"/>
                    <a:pt x="388" y="5"/>
                  </a:cubicBezTo>
                  <a:cubicBezTo>
                    <a:pt x="388" y="7"/>
                    <a:pt x="387" y="8"/>
                    <a:pt x="385" y="8"/>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63" name="Freeform 1290"/>
            <p:cNvSpPr>
              <a:spLocks noEditPoints="1"/>
            </p:cNvSpPr>
            <p:nvPr/>
          </p:nvSpPr>
          <p:spPr bwMode="auto">
            <a:xfrm>
              <a:off x="778" y="1639"/>
              <a:ext cx="2734" cy="646"/>
            </a:xfrm>
            <a:custGeom>
              <a:avLst/>
              <a:gdLst>
                <a:gd name="T0" fmla="*/ 0 w 2734"/>
                <a:gd name="T1" fmla="*/ 630 h 646"/>
                <a:gd name="T2" fmla="*/ 2728 w 2734"/>
                <a:gd name="T3" fmla="*/ 0 h 646"/>
                <a:gd name="T4" fmla="*/ 2730 w 2734"/>
                <a:gd name="T5" fmla="*/ 5 h 646"/>
                <a:gd name="T6" fmla="*/ 1 w 2734"/>
                <a:gd name="T7" fmla="*/ 635 h 646"/>
                <a:gd name="T8" fmla="*/ 0 w 2734"/>
                <a:gd name="T9" fmla="*/ 630 h 646"/>
                <a:gd name="T10" fmla="*/ 3 w 2734"/>
                <a:gd name="T11" fmla="*/ 640 h 646"/>
                <a:gd name="T12" fmla="*/ 2731 w 2734"/>
                <a:gd name="T13" fmla="*/ 10 h 646"/>
                <a:gd name="T14" fmla="*/ 2734 w 2734"/>
                <a:gd name="T15" fmla="*/ 16 h 646"/>
                <a:gd name="T16" fmla="*/ 5 w 2734"/>
                <a:gd name="T17" fmla="*/ 646 h 646"/>
                <a:gd name="T18" fmla="*/ 3 w 2734"/>
                <a:gd name="T19" fmla="*/ 64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4" h="646">
                  <a:moveTo>
                    <a:pt x="0" y="630"/>
                  </a:moveTo>
                  <a:lnTo>
                    <a:pt x="2728" y="0"/>
                  </a:lnTo>
                  <a:lnTo>
                    <a:pt x="2730" y="5"/>
                  </a:lnTo>
                  <a:lnTo>
                    <a:pt x="1" y="635"/>
                  </a:lnTo>
                  <a:lnTo>
                    <a:pt x="0" y="630"/>
                  </a:lnTo>
                  <a:close/>
                  <a:moveTo>
                    <a:pt x="3" y="640"/>
                  </a:moveTo>
                  <a:lnTo>
                    <a:pt x="2731" y="10"/>
                  </a:lnTo>
                  <a:lnTo>
                    <a:pt x="2734" y="16"/>
                  </a:lnTo>
                  <a:lnTo>
                    <a:pt x="5" y="646"/>
                  </a:lnTo>
                  <a:lnTo>
                    <a:pt x="3" y="64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464" name="Group 1293"/>
            <p:cNvGrpSpPr>
              <a:grpSpLocks/>
            </p:cNvGrpSpPr>
            <p:nvPr/>
          </p:nvGrpSpPr>
          <p:grpSpPr bwMode="auto">
            <a:xfrm>
              <a:off x="2370" y="1888"/>
              <a:ext cx="11" cy="19"/>
              <a:chOff x="2370" y="1888"/>
              <a:chExt cx="11" cy="19"/>
            </a:xfrm>
          </p:grpSpPr>
          <p:sp>
            <p:nvSpPr>
              <p:cNvPr id="51535" name="Oval 1291"/>
              <p:cNvSpPr>
                <a:spLocks noChangeArrowheads="1"/>
              </p:cNvSpPr>
              <p:nvPr/>
            </p:nvSpPr>
            <p:spPr bwMode="auto">
              <a:xfrm>
                <a:off x="2370" y="1888"/>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6" name="Oval 1292"/>
              <p:cNvSpPr>
                <a:spLocks noChangeArrowheads="1"/>
              </p:cNvSpPr>
              <p:nvPr/>
            </p:nvSpPr>
            <p:spPr bwMode="auto">
              <a:xfrm>
                <a:off x="2370" y="1888"/>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65" name="Group 1296"/>
            <p:cNvGrpSpPr>
              <a:grpSpLocks/>
            </p:cNvGrpSpPr>
            <p:nvPr/>
          </p:nvGrpSpPr>
          <p:grpSpPr bwMode="auto">
            <a:xfrm>
              <a:off x="2037" y="1535"/>
              <a:ext cx="19" cy="32"/>
              <a:chOff x="2037" y="1535"/>
              <a:chExt cx="19" cy="32"/>
            </a:xfrm>
          </p:grpSpPr>
          <p:sp>
            <p:nvSpPr>
              <p:cNvPr id="51533" name="Oval 1294"/>
              <p:cNvSpPr>
                <a:spLocks noChangeArrowheads="1"/>
              </p:cNvSpPr>
              <p:nvPr/>
            </p:nvSpPr>
            <p:spPr bwMode="auto">
              <a:xfrm>
                <a:off x="2037" y="1535"/>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4" name="Oval 1295"/>
              <p:cNvSpPr>
                <a:spLocks noChangeArrowheads="1"/>
              </p:cNvSpPr>
              <p:nvPr/>
            </p:nvSpPr>
            <p:spPr bwMode="auto">
              <a:xfrm>
                <a:off x="2037" y="1535"/>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66" name="Group 1299"/>
            <p:cNvGrpSpPr>
              <a:grpSpLocks/>
            </p:cNvGrpSpPr>
            <p:nvPr/>
          </p:nvGrpSpPr>
          <p:grpSpPr bwMode="auto">
            <a:xfrm>
              <a:off x="2098" y="1419"/>
              <a:ext cx="19" cy="32"/>
              <a:chOff x="2098" y="1419"/>
              <a:chExt cx="19" cy="32"/>
            </a:xfrm>
          </p:grpSpPr>
          <p:sp>
            <p:nvSpPr>
              <p:cNvPr id="51531" name="Oval 1297"/>
              <p:cNvSpPr>
                <a:spLocks noChangeArrowheads="1"/>
              </p:cNvSpPr>
              <p:nvPr/>
            </p:nvSpPr>
            <p:spPr bwMode="auto">
              <a:xfrm>
                <a:off x="2098" y="141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2" name="Oval 1298"/>
              <p:cNvSpPr>
                <a:spLocks noChangeArrowheads="1"/>
              </p:cNvSpPr>
              <p:nvPr/>
            </p:nvSpPr>
            <p:spPr bwMode="auto">
              <a:xfrm>
                <a:off x="2098" y="141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67" name="Group 1302"/>
            <p:cNvGrpSpPr>
              <a:grpSpLocks/>
            </p:cNvGrpSpPr>
            <p:nvPr/>
          </p:nvGrpSpPr>
          <p:grpSpPr bwMode="auto">
            <a:xfrm>
              <a:off x="2179" y="1320"/>
              <a:ext cx="19" cy="32"/>
              <a:chOff x="2179" y="1320"/>
              <a:chExt cx="19" cy="32"/>
            </a:xfrm>
          </p:grpSpPr>
          <p:sp>
            <p:nvSpPr>
              <p:cNvPr id="51529" name="Oval 1300"/>
              <p:cNvSpPr>
                <a:spLocks noChangeArrowheads="1"/>
              </p:cNvSpPr>
              <p:nvPr/>
            </p:nvSpPr>
            <p:spPr bwMode="auto">
              <a:xfrm>
                <a:off x="2179" y="1320"/>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0" name="Oval 1301"/>
              <p:cNvSpPr>
                <a:spLocks noChangeArrowheads="1"/>
              </p:cNvSpPr>
              <p:nvPr/>
            </p:nvSpPr>
            <p:spPr bwMode="auto">
              <a:xfrm>
                <a:off x="2179" y="1320"/>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68" name="Group 1305"/>
            <p:cNvGrpSpPr>
              <a:grpSpLocks/>
            </p:cNvGrpSpPr>
            <p:nvPr/>
          </p:nvGrpSpPr>
          <p:grpSpPr bwMode="auto">
            <a:xfrm>
              <a:off x="2277" y="1259"/>
              <a:ext cx="19" cy="32"/>
              <a:chOff x="2277" y="1259"/>
              <a:chExt cx="19" cy="32"/>
            </a:xfrm>
          </p:grpSpPr>
          <p:sp>
            <p:nvSpPr>
              <p:cNvPr id="51527" name="Oval 1303"/>
              <p:cNvSpPr>
                <a:spLocks noChangeArrowheads="1"/>
              </p:cNvSpPr>
              <p:nvPr/>
            </p:nvSpPr>
            <p:spPr bwMode="auto">
              <a:xfrm>
                <a:off x="2277" y="125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8" name="Oval 1304"/>
              <p:cNvSpPr>
                <a:spLocks noChangeArrowheads="1"/>
              </p:cNvSpPr>
              <p:nvPr/>
            </p:nvSpPr>
            <p:spPr bwMode="auto">
              <a:xfrm>
                <a:off x="2277" y="125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69" name="Group 1308"/>
            <p:cNvGrpSpPr>
              <a:grpSpLocks/>
            </p:cNvGrpSpPr>
            <p:nvPr/>
          </p:nvGrpSpPr>
          <p:grpSpPr bwMode="auto">
            <a:xfrm>
              <a:off x="2388" y="1249"/>
              <a:ext cx="19" cy="32"/>
              <a:chOff x="2388" y="1249"/>
              <a:chExt cx="19" cy="32"/>
            </a:xfrm>
          </p:grpSpPr>
          <p:sp>
            <p:nvSpPr>
              <p:cNvPr id="51525" name="Oval 1306"/>
              <p:cNvSpPr>
                <a:spLocks noChangeArrowheads="1"/>
              </p:cNvSpPr>
              <p:nvPr/>
            </p:nvSpPr>
            <p:spPr bwMode="auto">
              <a:xfrm>
                <a:off x="2388" y="1249"/>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6" name="Oval 1307"/>
              <p:cNvSpPr>
                <a:spLocks noChangeArrowheads="1"/>
              </p:cNvSpPr>
              <p:nvPr/>
            </p:nvSpPr>
            <p:spPr bwMode="auto">
              <a:xfrm>
                <a:off x="2388" y="1249"/>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70" name="Group 1311"/>
            <p:cNvGrpSpPr>
              <a:grpSpLocks/>
            </p:cNvGrpSpPr>
            <p:nvPr/>
          </p:nvGrpSpPr>
          <p:grpSpPr bwMode="auto">
            <a:xfrm>
              <a:off x="2493" y="1287"/>
              <a:ext cx="19" cy="32"/>
              <a:chOff x="2493" y="1287"/>
              <a:chExt cx="19" cy="32"/>
            </a:xfrm>
          </p:grpSpPr>
          <p:sp>
            <p:nvSpPr>
              <p:cNvPr id="51523" name="Oval 1309"/>
              <p:cNvSpPr>
                <a:spLocks noChangeArrowheads="1"/>
              </p:cNvSpPr>
              <p:nvPr/>
            </p:nvSpPr>
            <p:spPr bwMode="auto">
              <a:xfrm>
                <a:off x="2493" y="1287"/>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4" name="Oval 1310"/>
              <p:cNvSpPr>
                <a:spLocks noChangeArrowheads="1"/>
              </p:cNvSpPr>
              <p:nvPr/>
            </p:nvSpPr>
            <p:spPr bwMode="auto">
              <a:xfrm>
                <a:off x="2493" y="1287"/>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71" name="Group 1314"/>
            <p:cNvGrpSpPr>
              <a:grpSpLocks/>
            </p:cNvGrpSpPr>
            <p:nvPr/>
          </p:nvGrpSpPr>
          <p:grpSpPr bwMode="auto">
            <a:xfrm>
              <a:off x="2593" y="1380"/>
              <a:ext cx="19" cy="31"/>
              <a:chOff x="2593" y="1380"/>
              <a:chExt cx="19" cy="31"/>
            </a:xfrm>
          </p:grpSpPr>
          <p:sp>
            <p:nvSpPr>
              <p:cNvPr id="51521" name="Oval 1312"/>
              <p:cNvSpPr>
                <a:spLocks noChangeArrowheads="1"/>
              </p:cNvSpPr>
              <p:nvPr/>
            </p:nvSpPr>
            <p:spPr bwMode="auto">
              <a:xfrm>
                <a:off x="2593" y="1380"/>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2" name="Oval 1313"/>
              <p:cNvSpPr>
                <a:spLocks noChangeArrowheads="1"/>
              </p:cNvSpPr>
              <p:nvPr/>
            </p:nvSpPr>
            <p:spPr bwMode="auto">
              <a:xfrm>
                <a:off x="2593" y="1380"/>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72" name="Group 1317"/>
            <p:cNvGrpSpPr>
              <a:grpSpLocks/>
            </p:cNvGrpSpPr>
            <p:nvPr/>
          </p:nvGrpSpPr>
          <p:grpSpPr bwMode="auto">
            <a:xfrm>
              <a:off x="2677" y="1516"/>
              <a:ext cx="18" cy="32"/>
              <a:chOff x="2677" y="1516"/>
              <a:chExt cx="18" cy="32"/>
            </a:xfrm>
          </p:grpSpPr>
          <p:sp>
            <p:nvSpPr>
              <p:cNvPr id="51519" name="Oval 1315"/>
              <p:cNvSpPr>
                <a:spLocks noChangeArrowheads="1"/>
              </p:cNvSpPr>
              <p:nvPr/>
            </p:nvSpPr>
            <p:spPr bwMode="auto">
              <a:xfrm>
                <a:off x="2677" y="1516"/>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0" name="Oval 1316"/>
              <p:cNvSpPr>
                <a:spLocks noChangeArrowheads="1"/>
              </p:cNvSpPr>
              <p:nvPr/>
            </p:nvSpPr>
            <p:spPr bwMode="auto">
              <a:xfrm>
                <a:off x="2677" y="1516"/>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73" name="Group 1320"/>
            <p:cNvGrpSpPr>
              <a:grpSpLocks/>
            </p:cNvGrpSpPr>
            <p:nvPr/>
          </p:nvGrpSpPr>
          <p:grpSpPr bwMode="auto">
            <a:xfrm>
              <a:off x="2728" y="1672"/>
              <a:ext cx="19" cy="32"/>
              <a:chOff x="2728" y="1672"/>
              <a:chExt cx="19" cy="32"/>
            </a:xfrm>
          </p:grpSpPr>
          <p:sp>
            <p:nvSpPr>
              <p:cNvPr id="51517" name="Oval 1318"/>
              <p:cNvSpPr>
                <a:spLocks noChangeArrowheads="1"/>
              </p:cNvSpPr>
              <p:nvPr/>
            </p:nvSpPr>
            <p:spPr bwMode="auto">
              <a:xfrm>
                <a:off x="2728" y="1672"/>
                <a:ext cx="19"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8" name="Oval 1319"/>
              <p:cNvSpPr>
                <a:spLocks noChangeArrowheads="1"/>
              </p:cNvSpPr>
              <p:nvPr/>
            </p:nvSpPr>
            <p:spPr bwMode="auto">
              <a:xfrm>
                <a:off x="2728" y="1672"/>
                <a:ext cx="19"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74" name="Group 1323"/>
            <p:cNvGrpSpPr>
              <a:grpSpLocks/>
            </p:cNvGrpSpPr>
            <p:nvPr/>
          </p:nvGrpSpPr>
          <p:grpSpPr bwMode="auto">
            <a:xfrm>
              <a:off x="2717" y="2199"/>
              <a:ext cx="18" cy="32"/>
              <a:chOff x="2717" y="2199"/>
              <a:chExt cx="18" cy="32"/>
            </a:xfrm>
          </p:grpSpPr>
          <p:sp>
            <p:nvSpPr>
              <p:cNvPr id="51515" name="Oval 1321"/>
              <p:cNvSpPr>
                <a:spLocks noChangeArrowheads="1"/>
              </p:cNvSpPr>
              <p:nvPr/>
            </p:nvSpPr>
            <p:spPr bwMode="auto">
              <a:xfrm>
                <a:off x="2717" y="2199"/>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6" name="Oval 1322"/>
              <p:cNvSpPr>
                <a:spLocks noChangeArrowheads="1"/>
              </p:cNvSpPr>
              <p:nvPr/>
            </p:nvSpPr>
            <p:spPr bwMode="auto">
              <a:xfrm>
                <a:off x="2717" y="2199"/>
                <a:ext cx="18"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75" name="Group 1326"/>
            <p:cNvGrpSpPr>
              <a:grpSpLocks/>
            </p:cNvGrpSpPr>
            <p:nvPr/>
          </p:nvGrpSpPr>
          <p:grpSpPr bwMode="auto">
            <a:xfrm>
              <a:off x="2666" y="2331"/>
              <a:ext cx="19" cy="31"/>
              <a:chOff x="2666" y="2331"/>
              <a:chExt cx="19" cy="31"/>
            </a:xfrm>
          </p:grpSpPr>
          <p:sp>
            <p:nvSpPr>
              <p:cNvPr id="51513" name="Oval 1324"/>
              <p:cNvSpPr>
                <a:spLocks noChangeArrowheads="1"/>
              </p:cNvSpPr>
              <p:nvPr/>
            </p:nvSpPr>
            <p:spPr bwMode="auto">
              <a:xfrm>
                <a:off x="2666" y="2331"/>
                <a:ext cx="19" cy="31"/>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4" name="Oval 1325"/>
              <p:cNvSpPr>
                <a:spLocks noChangeArrowheads="1"/>
              </p:cNvSpPr>
              <p:nvPr/>
            </p:nvSpPr>
            <p:spPr bwMode="auto">
              <a:xfrm>
                <a:off x="2666" y="2331"/>
                <a:ext cx="19"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76" name="Group 1329"/>
            <p:cNvGrpSpPr>
              <a:grpSpLocks/>
            </p:cNvGrpSpPr>
            <p:nvPr/>
          </p:nvGrpSpPr>
          <p:grpSpPr bwMode="auto">
            <a:xfrm>
              <a:off x="2004" y="1647"/>
              <a:ext cx="18" cy="32"/>
              <a:chOff x="2004" y="1647"/>
              <a:chExt cx="18" cy="32"/>
            </a:xfrm>
          </p:grpSpPr>
          <p:sp>
            <p:nvSpPr>
              <p:cNvPr id="51511" name="Oval 1327"/>
              <p:cNvSpPr>
                <a:spLocks noChangeArrowheads="1"/>
              </p:cNvSpPr>
              <p:nvPr/>
            </p:nvSpPr>
            <p:spPr bwMode="auto">
              <a:xfrm>
                <a:off x="2004" y="1647"/>
                <a:ext cx="18" cy="32"/>
              </a:xfrm>
              <a:prstGeom prst="ellipse">
                <a:avLst/>
              </a:prstGeom>
              <a:solidFill>
                <a:srgbClr val="C0C0C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2" name="Freeform 1328"/>
              <p:cNvSpPr>
                <a:spLocks/>
              </p:cNvSpPr>
              <p:nvPr/>
            </p:nvSpPr>
            <p:spPr bwMode="auto">
              <a:xfrm>
                <a:off x="2004" y="1647"/>
                <a:ext cx="18" cy="32"/>
              </a:xfrm>
              <a:custGeom>
                <a:avLst/>
                <a:gdLst>
                  <a:gd name="T0" fmla="*/ 9 w 18"/>
                  <a:gd name="T1" fmla="*/ 0 h 32"/>
                  <a:gd name="T2" fmla="*/ 0 w 18"/>
                  <a:gd name="T3" fmla="*/ 16 h 32"/>
                  <a:gd name="T4" fmla="*/ 9 w 18"/>
                  <a:gd name="T5" fmla="*/ 32 h 32"/>
                  <a:gd name="T6" fmla="*/ 18 w 18"/>
                  <a:gd name="T7" fmla="*/ 1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5" y="0"/>
                      <a:pt x="0" y="7"/>
                      <a:pt x="0" y="16"/>
                    </a:cubicBezTo>
                    <a:cubicBezTo>
                      <a:pt x="0" y="25"/>
                      <a:pt x="5" y="32"/>
                      <a:pt x="9" y="32"/>
                    </a:cubicBezTo>
                    <a:cubicBezTo>
                      <a:pt x="15" y="32"/>
                      <a:pt x="18" y="25"/>
                      <a:pt x="18" y="16"/>
                    </a:cubicBezTo>
                    <a:cubicBezTo>
                      <a:pt x="18" y="7"/>
                      <a:pt x="15" y="0"/>
                      <a:pt x="9"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77" name="Freeform 1330"/>
            <p:cNvSpPr>
              <a:spLocks noEditPoints="1"/>
            </p:cNvSpPr>
            <p:nvPr/>
          </p:nvSpPr>
          <p:spPr bwMode="auto">
            <a:xfrm>
              <a:off x="1977" y="1254"/>
              <a:ext cx="796" cy="1364"/>
            </a:xfrm>
            <a:custGeom>
              <a:avLst/>
              <a:gdLst>
                <a:gd name="T0" fmla="*/ 474 w 1058"/>
                <a:gd name="T1" fmla="*/ 5 h 2132"/>
                <a:gd name="T2" fmla="*/ 394 w 1058"/>
                <a:gd name="T3" fmla="*/ 41 h 2132"/>
                <a:gd name="T4" fmla="*/ 330 w 1058"/>
                <a:gd name="T5" fmla="*/ 78 h 2132"/>
                <a:gd name="T6" fmla="*/ 270 w 1058"/>
                <a:gd name="T7" fmla="*/ 145 h 2132"/>
                <a:gd name="T8" fmla="*/ 225 w 1058"/>
                <a:gd name="T9" fmla="*/ 199 h 2132"/>
                <a:gd name="T10" fmla="*/ 175 w 1058"/>
                <a:gd name="T11" fmla="*/ 278 h 2132"/>
                <a:gd name="T12" fmla="*/ 146 w 1058"/>
                <a:gd name="T13" fmla="*/ 345 h 2132"/>
                <a:gd name="T14" fmla="*/ 107 w 1058"/>
                <a:gd name="T15" fmla="*/ 422 h 2132"/>
                <a:gd name="T16" fmla="*/ 85 w 1058"/>
                <a:gd name="T17" fmla="*/ 508 h 2132"/>
                <a:gd name="T18" fmla="*/ 59 w 1058"/>
                <a:gd name="T19" fmla="*/ 578 h 2132"/>
                <a:gd name="T20" fmla="*/ 45 w 1058"/>
                <a:gd name="T21" fmla="*/ 665 h 2132"/>
                <a:gd name="T22" fmla="*/ 30 w 1058"/>
                <a:gd name="T23" fmla="*/ 735 h 2132"/>
                <a:gd name="T24" fmla="*/ 16 w 1058"/>
                <a:gd name="T25" fmla="*/ 828 h 2132"/>
                <a:gd name="T26" fmla="*/ 13 w 1058"/>
                <a:gd name="T27" fmla="*/ 900 h 2132"/>
                <a:gd name="T28" fmla="*/ 2 w 1058"/>
                <a:gd name="T29" fmla="*/ 986 h 2132"/>
                <a:gd name="T30" fmla="*/ 6 w 1058"/>
                <a:gd name="T31" fmla="*/ 1074 h 2132"/>
                <a:gd name="T32" fmla="*/ 2 w 1058"/>
                <a:gd name="T33" fmla="*/ 1149 h 2132"/>
                <a:gd name="T34" fmla="*/ 6 w 1058"/>
                <a:gd name="T35" fmla="*/ 1224 h 2132"/>
                <a:gd name="T36" fmla="*/ 20 w 1058"/>
                <a:gd name="T37" fmla="*/ 1311 h 2132"/>
                <a:gd name="T38" fmla="*/ 27 w 1058"/>
                <a:gd name="T39" fmla="*/ 1383 h 2132"/>
                <a:gd name="T40" fmla="*/ 43 w 1058"/>
                <a:gd name="T41" fmla="*/ 1475 h 2132"/>
                <a:gd name="T42" fmla="*/ 63 w 1058"/>
                <a:gd name="T43" fmla="*/ 1545 h 2132"/>
                <a:gd name="T44" fmla="*/ 80 w 1058"/>
                <a:gd name="T45" fmla="*/ 1629 h 2132"/>
                <a:gd name="T46" fmla="*/ 114 w 1058"/>
                <a:gd name="T47" fmla="*/ 1711 h 2132"/>
                <a:gd name="T48" fmla="*/ 137 w 1058"/>
                <a:gd name="T49" fmla="*/ 1783 h 2132"/>
                <a:gd name="T50" fmla="*/ 182 w 1058"/>
                <a:gd name="T51" fmla="*/ 1858 h 2132"/>
                <a:gd name="T52" fmla="*/ 217 w 1058"/>
                <a:gd name="T53" fmla="*/ 1921 h 2132"/>
                <a:gd name="T54" fmla="*/ 274 w 1058"/>
                <a:gd name="T55" fmla="*/ 1995 h 2132"/>
                <a:gd name="T56" fmla="*/ 326 w 1058"/>
                <a:gd name="T57" fmla="*/ 2043 h 2132"/>
                <a:gd name="T58" fmla="*/ 396 w 1058"/>
                <a:gd name="T59" fmla="*/ 2098 h 2132"/>
                <a:gd name="T60" fmla="*/ 479 w 1058"/>
                <a:gd name="T61" fmla="*/ 2121 h 2132"/>
                <a:gd name="T62" fmla="*/ 555 w 1058"/>
                <a:gd name="T63" fmla="*/ 2130 h 2132"/>
                <a:gd name="T64" fmla="*/ 636 w 1058"/>
                <a:gd name="T65" fmla="*/ 2103 h 2132"/>
                <a:gd name="T66" fmla="*/ 701 w 1058"/>
                <a:gd name="T67" fmla="*/ 2070 h 2132"/>
                <a:gd name="T68" fmla="*/ 771 w 1058"/>
                <a:gd name="T69" fmla="*/ 2008 h 2132"/>
                <a:gd name="T70" fmla="*/ 815 w 1058"/>
                <a:gd name="T71" fmla="*/ 1952 h 2132"/>
                <a:gd name="T72" fmla="*/ 869 w 1058"/>
                <a:gd name="T73" fmla="*/ 1881 h 2132"/>
                <a:gd name="T74" fmla="*/ 904 w 1058"/>
                <a:gd name="T75" fmla="*/ 1802 h 2132"/>
                <a:gd name="T76" fmla="*/ 940 w 1058"/>
                <a:gd name="T77" fmla="*/ 1735 h 2132"/>
                <a:gd name="T78" fmla="*/ 964 w 1058"/>
                <a:gd name="T79" fmla="*/ 1652 h 2132"/>
                <a:gd name="T80" fmla="*/ 988 w 1058"/>
                <a:gd name="T81" fmla="*/ 1583 h 2132"/>
                <a:gd name="T82" fmla="*/ 1009 w 1058"/>
                <a:gd name="T83" fmla="*/ 1492 h 2132"/>
                <a:gd name="T84" fmla="*/ 1021 w 1058"/>
                <a:gd name="T85" fmla="*/ 1422 h 2132"/>
                <a:gd name="T86" fmla="*/ 1040 w 1058"/>
                <a:gd name="T87" fmla="*/ 1335 h 2132"/>
                <a:gd name="T88" fmla="*/ 1043 w 1058"/>
                <a:gd name="T89" fmla="*/ 1248 h 2132"/>
                <a:gd name="T90" fmla="*/ 1055 w 1058"/>
                <a:gd name="T91" fmla="*/ 1173 h 2132"/>
                <a:gd name="T92" fmla="*/ 1051 w 1058"/>
                <a:gd name="T93" fmla="*/ 1086 h 2132"/>
                <a:gd name="T94" fmla="*/ 1054 w 1058"/>
                <a:gd name="T95" fmla="*/ 1014 h 2132"/>
                <a:gd name="T96" fmla="*/ 1048 w 1058"/>
                <a:gd name="T97" fmla="*/ 920 h 2132"/>
                <a:gd name="T98" fmla="*/ 1040 w 1058"/>
                <a:gd name="T99" fmla="*/ 849 h 2132"/>
                <a:gd name="T100" fmla="*/ 1035 w 1058"/>
                <a:gd name="T101" fmla="*/ 761 h 2132"/>
                <a:gd name="T102" fmla="*/ 1014 w 1058"/>
                <a:gd name="T103" fmla="*/ 676 h 2132"/>
                <a:gd name="T104" fmla="*/ 1005 w 1058"/>
                <a:gd name="T105" fmla="*/ 601 h 2132"/>
                <a:gd name="T106" fmla="*/ 976 w 1058"/>
                <a:gd name="T107" fmla="*/ 518 h 2132"/>
                <a:gd name="T108" fmla="*/ 957 w 1058"/>
                <a:gd name="T109" fmla="*/ 449 h 2132"/>
                <a:gd name="T110" fmla="*/ 922 w 1058"/>
                <a:gd name="T111" fmla="*/ 362 h 2132"/>
                <a:gd name="T112" fmla="*/ 889 w 1058"/>
                <a:gd name="T113" fmla="*/ 299 h 2132"/>
                <a:gd name="T114" fmla="*/ 850 w 1058"/>
                <a:gd name="T115" fmla="*/ 219 h 2132"/>
                <a:gd name="T116" fmla="*/ 794 w 1058"/>
                <a:gd name="T117" fmla="*/ 153 h 2132"/>
                <a:gd name="T118" fmla="*/ 746 w 1058"/>
                <a:gd name="T119" fmla="*/ 94 h 2132"/>
                <a:gd name="T120" fmla="*/ 672 w 1058"/>
                <a:gd name="T121" fmla="*/ 47 h 2132"/>
                <a:gd name="T122" fmla="*/ 608 w 1058"/>
                <a:gd name="T123" fmla="*/ 15 h 2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8" h="2132">
                  <a:moveTo>
                    <a:pt x="549" y="7"/>
                  </a:moveTo>
                  <a:lnTo>
                    <a:pt x="549" y="7"/>
                  </a:lnTo>
                  <a:cubicBezTo>
                    <a:pt x="547" y="7"/>
                    <a:pt x="546" y="5"/>
                    <a:pt x="546" y="3"/>
                  </a:cubicBezTo>
                  <a:cubicBezTo>
                    <a:pt x="547" y="2"/>
                    <a:pt x="548" y="0"/>
                    <a:pt x="550" y="1"/>
                  </a:cubicBezTo>
                  <a:lnTo>
                    <a:pt x="550" y="1"/>
                  </a:lnTo>
                  <a:cubicBezTo>
                    <a:pt x="552" y="1"/>
                    <a:pt x="553" y="2"/>
                    <a:pt x="553" y="4"/>
                  </a:cubicBezTo>
                  <a:cubicBezTo>
                    <a:pt x="552" y="6"/>
                    <a:pt x="551" y="7"/>
                    <a:pt x="549" y="7"/>
                  </a:cubicBezTo>
                  <a:close/>
                  <a:moveTo>
                    <a:pt x="537" y="6"/>
                  </a:moveTo>
                  <a:lnTo>
                    <a:pt x="537" y="6"/>
                  </a:lnTo>
                  <a:cubicBezTo>
                    <a:pt x="535" y="6"/>
                    <a:pt x="534" y="4"/>
                    <a:pt x="534" y="3"/>
                  </a:cubicBezTo>
                  <a:cubicBezTo>
                    <a:pt x="534" y="1"/>
                    <a:pt x="536" y="0"/>
                    <a:pt x="537" y="0"/>
                  </a:cubicBezTo>
                  <a:lnTo>
                    <a:pt x="537" y="0"/>
                  </a:lnTo>
                  <a:cubicBezTo>
                    <a:pt x="539" y="0"/>
                    <a:pt x="540" y="2"/>
                    <a:pt x="540" y="3"/>
                  </a:cubicBezTo>
                  <a:cubicBezTo>
                    <a:pt x="540" y="5"/>
                    <a:pt x="538" y="6"/>
                    <a:pt x="537" y="6"/>
                  </a:cubicBezTo>
                  <a:close/>
                  <a:moveTo>
                    <a:pt x="524" y="6"/>
                  </a:moveTo>
                  <a:lnTo>
                    <a:pt x="524" y="6"/>
                  </a:lnTo>
                  <a:cubicBezTo>
                    <a:pt x="523" y="6"/>
                    <a:pt x="521" y="5"/>
                    <a:pt x="521" y="3"/>
                  </a:cubicBezTo>
                  <a:cubicBezTo>
                    <a:pt x="521" y="1"/>
                    <a:pt x="523" y="0"/>
                    <a:pt x="524" y="0"/>
                  </a:cubicBezTo>
                  <a:lnTo>
                    <a:pt x="524" y="0"/>
                  </a:lnTo>
                  <a:cubicBezTo>
                    <a:pt x="526" y="0"/>
                    <a:pt x="528" y="1"/>
                    <a:pt x="528" y="3"/>
                  </a:cubicBezTo>
                  <a:cubicBezTo>
                    <a:pt x="528" y="5"/>
                    <a:pt x="526" y="6"/>
                    <a:pt x="524" y="6"/>
                  </a:cubicBezTo>
                  <a:close/>
                  <a:moveTo>
                    <a:pt x="512" y="7"/>
                  </a:moveTo>
                  <a:lnTo>
                    <a:pt x="512" y="7"/>
                  </a:lnTo>
                  <a:cubicBezTo>
                    <a:pt x="510" y="7"/>
                    <a:pt x="509" y="5"/>
                    <a:pt x="509" y="4"/>
                  </a:cubicBezTo>
                  <a:cubicBezTo>
                    <a:pt x="509" y="2"/>
                    <a:pt x="510" y="0"/>
                    <a:pt x="512" y="0"/>
                  </a:cubicBezTo>
                  <a:lnTo>
                    <a:pt x="512" y="0"/>
                  </a:lnTo>
                  <a:cubicBezTo>
                    <a:pt x="514" y="0"/>
                    <a:pt x="515" y="2"/>
                    <a:pt x="515" y="4"/>
                  </a:cubicBezTo>
                  <a:cubicBezTo>
                    <a:pt x="515" y="5"/>
                    <a:pt x="514" y="7"/>
                    <a:pt x="512" y="7"/>
                  </a:cubicBezTo>
                  <a:close/>
                  <a:moveTo>
                    <a:pt x="499" y="7"/>
                  </a:moveTo>
                  <a:lnTo>
                    <a:pt x="499" y="7"/>
                  </a:lnTo>
                  <a:cubicBezTo>
                    <a:pt x="498" y="7"/>
                    <a:pt x="496" y="6"/>
                    <a:pt x="496" y="4"/>
                  </a:cubicBezTo>
                  <a:cubicBezTo>
                    <a:pt x="496" y="3"/>
                    <a:pt x="498" y="1"/>
                    <a:pt x="499" y="1"/>
                  </a:cubicBezTo>
                  <a:lnTo>
                    <a:pt x="499" y="1"/>
                  </a:lnTo>
                  <a:cubicBezTo>
                    <a:pt x="501" y="1"/>
                    <a:pt x="503" y="3"/>
                    <a:pt x="503" y="4"/>
                  </a:cubicBezTo>
                  <a:cubicBezTo>
                    <a:pt x="503" y="6"/>
                    <a:pt x="501" y="7"/>
                    <a:pt x="499" y="7"/>
                  </a:cubicBezTo>
                  <a:close/>
                  <a:moveTo>
                    <a:pt x="487" y="9"/>
                  </a:moveTo>
                  <a:lnTo>
                    <a:pt x="487" y="9"/>
                  </a:lnTo>
                  <a:cubicBezTo>
                    <a:pt x="485" y="9"/>
                    <a:pt x="484" y="8"/>
                    <a:pt x="484" y="6"/>
                  </a:cubicBezTo>
                  <a:cubicBezTo>
                    <a:pt x="484" y="5"/>
                    <a:pt x="485" y="3"/>
                    <a:pt x="487" y="3"/>
                  </a:cubicBezTo>
                  <a:lnTo>
                    <a:pt x="487" y="3"/>
                  </a:lnTo>
                  <a:cubicBezTo>
                    <a:pt x="489" y="3"/>
                    <a:pt x="490" y="5"/>
                    <a:pt x="490" y="6"/>
                  </a:cubicBezTo>
                  <a:cubicBezTo>
                    <a:pt x="490" y="8"/>
                    <a:pt x="489" y="9"/>
                    <a:pt x="487" y="9"/>
                  </a:cubicBezTo>
                  <a:close/>
                  <a:moveTo>
                    <a:pt x="475" y="11"/>
                  </a:moveTo>
                  <a:lnTo>
                    <a:pt x="475" y="11"/>
                  </a:lnTo>
                  <a:cubicBezTo>
                    <a:pt x="473" y="11"/>
                    <a:pt x="472" y="10"/>
                    <a:pt x="472" y="9"/>
                  </a:cubicBezTo>
                  <a:cubicBezTo>
                    <a:pt x="471" y="7"/>
                    <a:pt x="473" y="5"/>
                    <a:pt x="474" y="5"/>
                  </a:cubicBezTo>
                  <a:lnTo>
                    <a:pt x="474" y="5"/>
                  </a:lnTo>
                  <a:cubicBezTo>
                    <a:pt x="476" y="5"/>
                    <a:pt x="478" y="6"/>
                    <a:pt x="478" y="8"/>
                  </a:cubicBezTo>
                  <a:cubicBezTo>
                    <a:pt x="478" y="10"/>
                    <a:pt x="477" y="11"/>
                    <a:pt x="475" y="11"/>
                  </a:cubicBezTo>
                  <a:close/>
                  <a:moveTo>
                    <a:pt x="463" y="14"/>
                  </a:moveTo>
                  <a:lnTo>
                    <a:pt x="463" y="14"/>
                  </a:lnTo>
                  <a:cubicBezTo>
                    <a:pt x="461" y="15"/>
                    <a:pt x="460" y="13"/>
                    <a:pt x="460" y="12"/>
                  </a:cubicBezTo>
                  <a:cubicBezTo>
                    <a:pt x="459" y="10"/>
                    <a:pt x="461" y="8"/>
                    <a:pt x="462" y="8"/>
                  </a:cubicBezTo>
                  <a:lnTo>
                    <a:pt x="462" y="8"/>
                  </a:lnTo>
                  <a:cubicBezTo>
                    <a:pt x="464" y="8"/>
                    <a:pt x="466" y="9"/>
                    <a:pt x="466" y="11"/>
                  </a:cubicBezTo>
                  <a:cubicBezTo>
                    <a:pt x="466" y="13"/>
                    <a:pt x="465" y="14"/>
                    <a:pt x="463" y="14"/>
                  </a:cubicBezTo>
                  <a:close/>
                  <a:moveTo>
                    <a:pt x="451" y="17"/>
                  </a:moveTo>
                  <a:lnTo>
                    <a:pt x="451" y="17"/>
                  </a:lnTo>
                  <a:cubicBezTo>
                    <a:pt x="449" y="18"/>
                    <a:pt x="448" y="16"/>
                    <a:pt x="447" y="15"/>
                  </a:cubicBezTo>
                  <a:cubicBezTo>
                    <a:pt x="447" y="13"/>
                    <a:pt x="448" y="12"/>
                    <a:pt x="450" y="11"/>
                  </a:cubicBezTo>
                  <a:lnTo>
                    <a:pt x="450" y="11"/>
                  </a:lnTo>
                  <a:cubicBezTo>
                    <a:pt x="452" y="11"/>
                    <a:pt x="453" y="12"/>
                    <a:pt x="454" y="14"/>
                  </a:cubicBezTo>
                  <a:cubicBezTo>
                    <a:pt x="454" y="16"/>
                    <a:pt x="453" y="17"/>
                    <a:pt x="451" y="17"/>
                  </a:cubicBezTo>
                  <a:close/>
                  <a:moveTo>
                    <a:pt x="439" y="21"/>
                  </a:moveTo>
                  <a:lnTo>
                    <a:pt x="439" y="21"/>
                  </a:lnTo>
                  <a:cubicBezTo>
                    <a:pt x="438" y="22"/>
                    <a:pt x="436" y="21"/>
                    <a:pt x="436" y="19"/>
                  </a:cubicBezTo>
                  <a:cubicBezTo>
                    <a:pt x="435" y="18"/>
                    <a:pt x="436" y="16"/>
                    <a:pt x="438" y="15"/>
                  </a:cubicBezTo>
                  <a:lnTo>
                    <a:pt x="438" y="15"/>
                  </a:lnTo>
                  <a:cubicBezTo>
                    <a:pt x="440" y="15"/>
                    <a:pt x="441" y="16"/>
                    <a:pt x="442" y="18"/>
                  </a:cubicBezTo>
                  <a:cubicBezTo>
                    <a:pt x="442" y="19"/>
                    <a:pt x="441" y="21"/>
                    <a:pt x="439" y="21"/>
                  </a:cubicBezTo>
                  <a:close/>
                  <a:moveTo>
                    <a:pt x="428" y="26"/>
                  </a:moveTo>
                  <a:lnTo>
                    <a:pt x="428" y="26"/>
                  </a:lnTo>
                  <a:cubicBezTo>
                    <a:pt x="426" y="26"/>
                    <a:pt x="424" y="25"/>
                    <a:pt x="424" y="23"/>
                  </a:cubicBezTo>
                  <a:cubicBezTo>
                    <a:pt x="423" y="22"/>
                    <a:pt x="425" y="20"/>
                    <a:pt x="426" y="20"/>
                  </a:cubicBezTo>
                  <a:lnTo>
                    <a:pt x="426" y="20"/>
                  </a:lnTo>
                  <a:cubicBezTo>
                    <a:pt x="428" y="19"/>
                    <a:pt x="430" y="20"/>
                    <a:pt x="430" y="22"/>
                  </a:cubicBezTo>
                  <a:cubicBezTo>
                    <a:pt x="430" y="24"/>
                    <a:pt x="429" y="25"/>
                    <a:pt x="428" y="26"/>
                  </a:cubicBezTo>
                  <a:close/>
                  <a:moveTo>
                    <a:pt x="416" y="31"/>
                  </a:moveTo>
                  <a:lnTo>
                    <a:pt x="416" y="31"/>
                  </a:lnTo>
                  <a:cubicBezTo>
                    <a:pt x="415" y="31"/>
                    <a:pt x="413" y="30"/>
                    <a:pt x="412" y="29"/>
                  </a:cubicBezTo>
                  <a:cubicBezTo>
                    <a:pt x="412" y="27"/>
                    <a:pt x="413" y="25"/>
                    <a:pt x="414" y="25"/>
                  </a:cubicBezTo>
                  <a:lnTo>
                    <a:pt x="414" y="25"/>
                  </a:lnTo>
                  <a:cubicBezTo>
                    <a:pt x="416" y="24"/>
                    <a:pt x="418" y="25"/>
                    <a:pt x="418" y="27"/>
                  </a:cubicBezTo>
                  <a:cubicBezTo>
                    <a:pt x="419" y="28"/>
                    <a:pt x="418" y="30"/>
                    <a:pt x="416" y="31"/>
                  </a:cubicBezTo>
                  <a:close/>
                  <a:moveTo>
                    <a:pt x="405" y="36"/>
                  </a:moveTo>
                  <a:lnTo>
                    <a:pt x="405" y="36"/>
                  </a:lnTo>
                  <a:cubicBezTo>
                    <a:pt x="403" y="36"/>
                    <a:pt x="402" y="36"/>
                    <a:pt x="401" y="34"/>
                  </a:cubicBezTo>
                  <a:cubicBezTo>
                    <a:pt x="401" y="32"/>
                    <a:pt x="401" y="30"/>
                    <a:pt x="403" y="30"/>
                  </a:cubicBezTo>
                  <a:lnTo>
                    <a:pt x="403" y="30"/>
                  </a:lnTo>
                  <a:cubicBezTo>
                    <a:pt x="405" y="29"/>
                    <a:pt x="407" y="30"/>
                    <a:pt x="407" y="32"/>
                  </a:cubicBezTo>
                  <a:cubicBezTo>
                    <a:pt x="408" y="34"/>
                    <a:pt x="407" y="35"/>
                    <a:pt x="405" y="36"/>
                  </a:cubicBezTo>
                  <a:close/>
                  <a:moveTo>
                    <a:pt x="394" y="41"/>
                  </a:moveTo>
                  <a:lnTo>
                    <a:pt x="394" y="41"/>
                  </a:lnTo>
                  <a:cubicBezTo>
                    <a:pt x="393" y="42"/>
                    <a:pt x="391" y="42"/>
                    <a:pt x="390" y="40"/>
                  </a:cubicBezTo>
                  <a:cubicBezTo>
                    <a:pt x="389" y="38"/>
                    <a:pt x="390" y="37"/>
                    <a:pt x="392" y="36"/>
                  </a:cubicBezTo>
                  <a:lnTo>
                    <a:pt x="392" y="36"/>
                  </a:lnTo>
                  <a:cubicBezTo>
                    <a:pt x="393" y="35"/>
                    <a:pt x="395" y="36"/>
                    <a:pt x="396" y="37"/>
                  </a:cubicBezTo>
                  <a:cubicBezTo>
                    <a:pt x="397" y="39"/>
                    <a:pt x="396" y="41"/>
                    <a:pt x="394" y="41"/>
                  </a:cubicBezTo>
                  <a:close/>
                  <a:moveTo>
                    <a:pt x="384" y="48"/>
                  </a:moveTo>
                  <a:lnTo>
                    <a:pt x="384" y="48"/>
                  </a:lnTo>
                  <a:cubicBezTo>
                    <a:pt x="382" y="48"/>
                    <a:pt x="380" y="48"/>
                    <a:pt x="379" y="46"/>
                  </a:cubicBezTo>
                  <a:cubicBezTo>
                    <a:pt x="379" y="45"/>
                    <a:pt x="379" y="43"/>
                    <a:pt x="381" y="42"/>
                  </a:cubicBezTo>
                  <a:lnTo>
                    <a:pt x="381" y="42"/>
                  </a:lnTo>
                  <a:cubicBezTo>
                    <a:pt x="382" y="41"/>
                    <a:pt x="384" y="42"/>
                    <a:pt x="385" y="43"/>
                  </a:cubicBezTo>
                  <a:cubicBezTo>
                    <a:pt x="386" y="45"/>
                    <a:pt x="385" y="47"/>
                    <a:pt x="384" y="48"/>
                  </a:cubicBezTo>
                  <a:close/>
                  <a:moveTo>
                    <a:pt x="373" y="54"/>
                  </a:moveTo>
                  <a:lnTo>
                    <a:pt x="373" y="54"/>
                  </a:lnTo>
                  <a:cubicBezTo>
                    <a:pt x="371" y="55"/>
                    <a:pt x="369" y="54"/>
                    <a:pt x="369" y="53"/>
                  </a:cubicBezTo>
                  <a:cubicBezTo>
                    <a:pt x="368" y="51"/>
                    <a:pt x="368" y="49"/>
                    <a:pt x="370" y="48"/>
                  </a:cubicBezTo>
                  <a:lnTo>
                    <a:pt x="370" y="48"/>
                  </a:lnTo>
                  <a:cubicBezTo>
                    <a:pt x="372" y="48"/>
                    <a:pt x="373" y="48"/>
                    <a:pt x="374" y="50"/>
                  </a:cubicBezTo>
                  <a:cubicBezTo>
                    <a:pt x="375" y="51"/>
                    <a:pt x="374" y="53"/>
                    <a:pt x="373" y="54"/>
                  </a:cubicBezTo>
                  <a:close/>
                  <a:moveTo>
                    <a:pt x="362" y="61"/>
                  </a:moveTo>
                  <a:lnTo>
                    <a:pt x="362" y="61"/>
                  </a:lnTo>
                  <a:cubicBezTo>
                    <a:pt x="361" y="62"/>
                    <a:pt x="359" y="61"/>
                    <a:pt x="358" y="60"/>
                  </a:cubicBezTo>
                  <a:cubicBezTo>
                    <a:pt x="357" y="58"/>
                    <a:pt x="358" y="56"/>
                    <a:pt x="360" y="55"/>
                  </a:cubicBezTo>
                  <a:lnTo>
                    <a:pt x="360" y="55"/>
                  </a:lnTo>
                  <a:cubicBezTo>
                    <a:pt x="361" y="55"/>
                    <a:pt x="363" y="55"/>
                    <a:pt x="364" y="57"/>
                  </a:cubicBezTo>
                  <a:cubicBezTo>
                    <a:pt x="365" y="58"/>
                    <a:pt x="364" y="60"/>
                    <a:pt x="362" y="61"/>
                  </a:cubicBezTo>
                  <a:close/>
                  <a:moveTo>
                    <a:pt x="352" y="68"/>
                  </a:moveTo>
                  <a:lnTo>
                    <a:pt x="352" y="68"/>
                  </a:lnTo>
                  <a:cubicBezTo>
                    <a:pt x="351" y="69"/>
                    <a:pt x="349" y="68"/>
                    <a:pt x="348" y="67"/>
                  </a:cubicBezTo>
                  <a:cubicBezTo>
                    <a:pt x="347" y="65"/>
                    <a:pt x="348" y="63"/>
                    <a:pt x="349" y="62"/>
                  </a:cubicBezTo>
                  <a:lnTo>
                    <a:pt x="349" y="62"/>
                  </a:lnTo>
                  <a:cubicBezTo>
                    <a:pt x="351" y="62"/>
                    <a:pt x="353" y="62"/>
                    <a:pt x="354" y="64"/>
                  </a:cubicBezTo>
                  <a:cubicBezTo>
                    <a:pt x="354" y="65"/>
                    <a:pt x="354" y="67"/>
                    <a:pt x="352" y="68"/>
                  </a:cubicBezTo>
                  <a:close/>
                  <a:moveTo>
                    <a:pt x="342" y="76"/>
                  </a:moveTo>
                  <a:lnTo>
                    <a:pt x="342" y="76"/>
                  </a:lnTo>
                  <a:cubicBezTo>
                    <a:pt x="341" y="76"/>
                    <a:pt x="339" y="76"/>
                    <a:pt x="338" y="74"/>
                  </a:cubicBezTo>
                  <a:cubicBezTo>
                    <a:pt x="337" y="73"/>
                    <a:pt x="338" y="71"/>
                    <a:pt x="339" y="70"/>
                  </a:cubicBezTo>
                  <a:lnTo>
                    <a:pt x="339" y="70"/>
                  </a:lnTo>
                  <a:cubicBezTo>
                    <a:pt x="341" y="69"/>
                    <a:pt x="343" y="70"/>
                    <a:pt x="344" y="71"/>
                  </a:cubicBezTo>
                  <a:cubicBezTo>
                    <a:pt x="344" y="73"/>
                    <a:pt x="344" y="75"/>
                    <a:pt x="342" y="76"/>
                  </a:cubicBezTo>
                  <a:close/>
                  <a:moveTo>
                    <a:pt x="332" y="83"/>
                  </a:moveTo>
                  <a:lnTo>
                    <a:pt x="332" y="83"/>
                  </a:lnTo>
                  <a:cubicBezTo>
                    <a:pt x="331" y="84"/>
                    <a:pt x="329" y="84"/>
                    <a:pt x="328" y="82"/>
                  </a:cubicBezTo>
                  <a:cubicBezTo>
                    <a:pt x="327" y="81"/>
                    <a:pt x="328" y="79"/>
                    <a:pt x="330" y="78"/>
                  </a:cubicBezTo>
                  <a:lnTo>
                    <a:pt x="330" y="78"/>
                  </a:lnTo>
                  <a:cubicBezTo>
                    <a:pt x="331" y="77"/>
                    <a:pt x="333" y="78"/>
                    <a:pt x="334" y="79"/>
                  </a:cubicBezTo>
                  <a:cubicBezTo>
                    <a:pt x="335" y="81"/>
                    <a:pt x="334" y="83"/>
                    <a:pt x="332" y="83"/>
                  </a:cubicBezTo>
                  <a:close/>
                  <a:moveTo>
                    <a:pt x="323" y="91"/>
                  </a:moveTo>
                  <a:lnTo>
                    <a:pt x="323" y="91"/>
                  </a:lnTo>
                  <a:cubicBezTo>
                    <a:pt x="322" y="92"/>
                    <a:pt x="320" y="92"/>
                    <a:pt x="319" y="90"/>
                  </a:cubicBezTo>
                  <a:cubicBezTo>
                    <a:pt x="318" y="89"/>
                    <a:pt x="318" y="87"/>
                    <a:pt x="320" y="86"/>
                  </a:cubicBezTo>
                  <a:lnTo>
                    <a:pt x="320" y="86"/>
                  </a:lnTo>
                  <a:cubicBezTo>
                    <a:pt x="321" y="85"/>
                    <a:pt x="323" y="85"/>
                    <a:pt x="324" y="87"/>
                  </a:cubicBezTo>
                  <a:cubicBezTo>
                    <a:pt x="325" y="88"/>
                    <a:pt x="325" y="90"/>
                    <a:pt x="323" y="91"/>
                  </a:cubicBezTo>
                  <a:close/>
                  <a:moveTo>
                    <a:pt x="314" y="100"/>
                  </a:moveTo>
                  <a:lnTo>
                    <a:pt x="314" y="100"/>
                  </a:lnTo>
                  <a:cubicBezTo>
                    <a:pt x="312" y="101"/>
                    <a:pt x="311" y="100"/>
                    <a:pt x="310" y="99"/>
                  </a:cubicBezTo>
                  <a:cubicBezTo>
                    <a:pt x="309" y="97"/>
                    <a:pt x="309" y="95"/>
                    <a:pt x="310" y="94"/>
                  </a:cubicBezTo>
                  <a:lnTo>
                    <a:pt x="310" y="94"/>
                  </a:lnTo>
                  <a:cubicBezTo>
                    <a:pt x="312" y="94"/>
                    <a:pt x="314" y="94"/>
                    <a:pt x="315" y="95"/>
                  </a:cubicBezTo>
                  <a:cubicBezTo>
                    <a:pt x="316" y="97"/>
                    <a:pt x="315" y="99"/>
                    <a:pt x="314" y="100"/>
                  </a:cubicBezTo>
                  <a:close/>
                  <a:moveTo>
                    <a:pt x="305" y="108"/>
                  </a:moveTo>
                  <a:lnTo>
                    <a:pt x="305" y="108"/>
                  </a:lnTo>
                  <a:cubicBezTo>
                    <a:pt x="303" y="109"/>
                    <a:pt x="301" y="109"/>
                    <a:pt x="300" y="107"/>
                  </a:cubicBezTo>
                  <a:cubicBezTo>
                    <a:pt x="299" y="106"/>
                    <a:pt x="300" y="104"/>
                    <a:pt x="301" y="103"/>
                  </a:cubicBezTo>
                  <a:lnTo>
                    <a:pt x="301" y="103"/>
                  </a:lnTo>
                  <a:cubicBezTo>
                    <a:pt x="303" y="102"/>
                    <a:pt x="305" y="102"/>
                    <a:pt x="306" y="104"/>
                  </a:cubicBezTo>
                  <a:cubicBezTo>
                    <a:pt x="306" y="105"/>
                    <a:pt x="306" y="107"/>
                    <a:pt x="305" y="108"/>
                  </a:cubicBezTo>
                  <a:close/>
                  <a:moveTo>
                    <a:pt x="296" y="117"/>
                  </a:moveTo>
                  <a:lnTo>
                    <a:pt x="296" y="117"/>
                  </a:lnTo>
                  <a:cubicBezTo>
                    <a:pt x="294" y="118"/>
                    <a:pt x="292" y="118"/>
                    <a:pt x="292" y="116"/>
                  </a:cubicBezTo>
                  <a:cubicBezTo>
                    <a:pt x="291" y="115"/>
                    <a:pt x="291" y="113"/>
                    <a:pt x="292" y="112"/>
                  </a:cubicBezTo>
                  <a:lnTo>
                    <a:pt x="292" y="112"/>
                  </a:lnTo>
                  <a:cubicBezTo>
                    <a:pt x="294" y="111"/>
                    <a:pt x="296" y="111"/>
                    <a:pt x="297" y="113"/>
                  </a:cubicBezTo>
                  <a:cubicBezTo>
                    <a:pt x="298" y="114"/>
                    <a:pt x="297" y="116"/>
                    <a:pt x="296" y="117"/>
                  </a:cubicBezTo>
                  <a:close/>
                  <a:moveTo>
                    <a:pt x="287" y="126"/>
                  </a:moveTo>
                  <a:lnTo>
                    <a:pt x="287" y="126"/>
                  </a:lnTo>
                  <a:cubicBezTo>
                    <a:pt x="286" y="127"/>
                    <a:pt x="284" y="127"/>
                    <a:pt x="283" y="125"/>
                  </a:cubicBezTo>
                  <a:cubicBezTo>
                    <a:pt x="282" y="124"/>
                    <a:pt x="282" y="122"/>
                    <a:pt x="284" y="121"/>
                  </a:cubicBezTo>
                  <a:lnTo>
                    <a:pt x="284" y="121"/>
                  </a:lnTo>
                  <a:cubicBezTo>
                    <a:pt x="285" y="120"/>
                    <a:pt x="287" y="120"/>
                    <a:pt x="288" y="122"/>
                  </a:cubicBezTo>
                  <a:cubicBezTo>
                    <a:pt x="289" y="123"/>
                    <a:pt x="289" y="125"/>
                    <a:pt x="287" y="126"/>
                  </a:cubicBezTo>
                  <a:close/>
                  <a:moveTo>
                    <a:pt x="279" y="135"/>
                  </a:moveTo>
                  <a:lnTo>
                    <a:pt x="279" y="135"/>
                  </a:lnTo>
                  <a:cubicBezTo>
                    <a:pt x="277" y="136"/>
                    <a:pt x="275" y="136"/>
                    <a:pt x="274" y="134"/>
                  </a:cubicBezTo>
                  <a:cubicBezTo>
                    <a:pt x="273" y="133"/>
                    <a:pt x="274" y="131"/>
                    <a:pt x="275" y="130"/>
                  </a:cubicBezTo>
                  <a:lnTo>
                    <a:pt x="275" y="130"/>
                  </a:lnTo>
                  <a:cubicBezTo>
                    <a:pt x="277" y="129"/>
                    <a:pt x="278" y="129"/>
                    <a:pt x="279" y="131"/>
                  </a:cubicBezTo>
                  <a:cubicBezTo>
                    <a:pt x="280" y="132"/>
                    <a:pt x="280" y="134"/>
                    <a:pt x="279" y="135"/>
                  </a:cubicBezTo>
                  <a:close/>
                  <a:moveTo>
                    <a:pt x="270" y="145"/>
                  </a:moveTo>
                  <a:lnTo>
                    <a:pt x="270" y="145"/>
                  </a:lnTo>
                  <a:cubicBezTo>
                    <a:pt x="269" y="145"/>
                    <a:pt x="267" y="145"/>
                    <a:pt x="266" y="144"/>
                  </a:cubicBezTo>
                  <a:cubicBezTo>
                    <a:pt x="265" y="142"/>
                    <a:pt x="265" y="140"/>
                    <a:pt x="267" y="139"/>
                  </a:cubicBezTo>
                  <a:lnTo>
                    <a:pt x="267" y="139"/>
                  </a:lnTo>
                  <a:cubicBezTo>
                    <a:pt x="268" y="138"/>
                    <a:pt x="270" y="139"/>
                    <a:pt x="271" y="140"/>
                  </a:cubicBezTo>
                  <a:cubicBezTo>
                    <a:pt x="272" y="142"/>
                    <a:pt x="272" y="144"/>
                    <a:pt x="270" y="145"/>
                  </a:cubicBezTo>
                  <a:close/>
                  <a:moveTo>
                    <a:pt x="262" y="154"/>
                  </a:moveTo>
                  <a:lnTo>
                    <a:pt x="262" y="154"/>
                  </a:lnTo>
                  <a:cubicBezTo>
                    <a:pt x="261" y="155"/>
                    <a:pt x="259" y="155"/>
                    <a:pt x="258" y="153"/>
                  </a:cubicBezTo>
                  <a:cubicBezTo>
                    <a:pt x="257" y="152"/>
                    <a:pt x="257" y="150"/>
                    <a:pt x="259" y="149"/>
                  </a:cubicBezTo>
                  <a:lnTo>
                    <a:pt x="259" y="149"/>
                  </a:lnTo>
                  <a:cubicBezTo>
                    <a:pt x="260" y="148"/>
                    <a:pt x="262" y="148"/>
                    <a:pt x="263" y="150"/>
                  </a:cubicBezTo>
                  <a:cubicBezTo>
                    <a:pt x="264" y="151"/>
                    <a:pt x="264" y="153"/>
                    <a:pt x="262" y="154"/>
                  </a:cubicBezTo>
                  <a:close/>
                  <a:moveTo>
                    <a:pt x="255" y="163"/>
                  </a:moveTo>
                  <a:lnTo>
                    <a:pt x="255" y="163"/>
                  </a:lnTo>
                  <a:cubicBezTo>
                    <a:pt x="254" y="164"/>
                    <a:pt x="252" y="165"/>
                    <a:pt x="251" y="164"/>
                  </a:cubicBezTo>
                  <a:cubicBezTo>
                    <a:pt x="249" y="162"/>
                    <a:pt x="249" y="160"/>
                    <a:pt x="250" y="159"/>
                  </a:cubicBezTo>
                  <a:lnTo>
                    <a:pt x="250" y="159"/>
                  </a:lnTo>
                  <a:cubicBezTo>
                    <a:pt x="251" y="158"/>
                    <a:pt x="253" y="158"/>
                    <a:pt x="255" y="159"/>
                  </a:cubicBezTo>
                  <a:cubicBezTo>
                    <a:pt x="256" y="160"/>
                    <a:pt x="256" y="162"/>
                    <a:pt x="255" y="163"/>
                  </a:cubicBezTo>
                  <a:close/>
                  <a:moveTo>
                    <a:pt x="247" y="173"/>
                  </a:moveTo>
                  <a:lnTo>
                    <a:pt x="247" y="173"/>
                  </a:lnTo>
                  <a:cubicBezTo>
                    <a:pt x="246" y="174"/>
                    <a:pt x="244" y="175"/>
                    <a:pt x="243" y="173"/>
                  </a:cubicBezTo>
                  <a:cubicBezTo>
                    <a:pt x="242" y="172"/>
                    <a:pt x="241" y="170"/>
                    <a:pt x="243" y="169"/>
                  </a:cubicBezTo>
                  <a:lnTo>
                    <a:pt x="243" y="169"/>
                  </a:lnTo>
                  <a:cubicBezTo>
                    <a:pt x="244" y="168"/>
                    <a:pt x="246" y="167"/>
                    <a:pt x="247" y="169"/>
                  </a:cubicBezTo>
                  <a:cubicBezTo>
                    <a:pt x="248" y="170"/>
                    <a:pt x="248" y="172"/>
                    <a:pt x="247" y="173"/>
                  </a:cubicBezTo>
                  <a:close/>
                  <a:moveTo>
                    <a:pt x="240" y="183"/>
                  </a:moveTo>
                  <a:lnTo>
                    <a:pt x="240" y="183"/>
                  </a:lnTo>
                  <a:cubicBezTo>
                    <a:pt x="239" y="184"/>
                    <a:pt x="237" y="184"/>
                    <a:pt x="235" y="183"/>
                  </a:cubicBezTo>
                  <a:cubicBezTo>
                    <a:pt x="234" y="182"/>
                    <a:pt x="234" y="180"/>
                    <a:pt x="235" y="179"/>
                  </a:cubicBezTo>
                  <a:lnTo>
                    <a:pt x="235" y="179"/>
                  </a:lnTo>
                  <a:cubicBezTo>
                    <a:pt x="236" y="178"/>
                    <a:pt x="238" y="177"/>
                    <a:pt x="239" y="178"/>
                  </a:cubicBezTo>
                  <a:cubicBezTo>
                    <a:pt x="241" y="180"/>
                    <a:pt x="241" y="181"/>
                    <a:pt x="240" y="183"/>
                  </a:cubicBezTo>
                  <a:close/>
                  <a:moveTo>
                    <a:pt x="232" y="193"/>
                  </a:moveTo>
                  <a:lnTo>
                    <a:pt x="232" y="193"/>
                  </a:lnTo>
                  <a:cubicBezTo>
                    <a:pt x="231" y="194"/>
                    <a:pt x="229" y="195"/>
                    <a:pt x="228" y="193"/>
                  </a:cubicBezTo>
                  <a:cubicBezTo>
                    <a:pt x="227" y="192"/>
                    <a:pt x="227" y="190"/>
                    <a:pt x="228" y="189"/>
                  </a:cubicBezTo>
                  <a:lnTo>
                    <a:pt x="228" y="189"/>
                  </a:lnTo>
                  <a:cubicBezTo>
                    <a:pt x="229" y="188"/>
                    <a:pt x="231" y="188"/>
                    <a:pt x="232" y="189"/>
                  </a:cubicBezTo>
                  <a:cubicBezTo>
                    <a:pt x="233" y="190"/>
                    <a:pt x="234" y="192"/>
                    <a:pt x="232" y="193"/>
                  </a:cubicBezTo>
                  <a:close/>
                  <a:moveTo>
                    <a:pt x="225" y="203"/>
                  </a:moveTo>
                  <a:lnTo>
                    <a:pt x="225" y="203"/>
                  </a:lnTo>
                  <a:cubicBezTo>
                    <a:pt x="224" y="205"/>
                    <a:pt x="222" y="205"/>
                    <a:pt x="221" y="204"/>
                  </a:cubicBezTo>
                  <a:cubicBezTo>
                    <a:pt x="220" y="203"/>
                    <a:pt x="219" y="201"/>
                    <a:pt x="220" y="199"/>
                  </a:cubicBezTo>
                  <a:lnTo>
                    <a:pt x="220" y="199"/>
                  </a:lnTo>
                  <a:cubicBezTo>
                    <a:pt x="222" y="198"/>
                    <a:pt x="223" y="198"/>
                    <a:pt x="225" y="199"/>
                  </a:cubicBezTo>
                  <a:cubicBezTo>
                    <a:pt x="226" y="200"/>
                    <a:pt x="226" y="202"/>
                    <a:pt x="225" y="203"/>
                  </a:cubicBezTo>
                  <a:close/>
                  <a:moveTo>
                    <a:pt x="218" y="214"/>
                  </a:moveTo>
                  <a:lnTo>
                    <a:pt x="218" y="214"/>
                  </a:lnTo>
                  <a:cubicBezTo>
                    <a:pt x="217" y="215"/>
                    <a:pt x="215" y="215"/>
                    <a:pt x="214" y="214"/>
                  </a:cubicBezTo>
                  <a:cubicBezTo>
                    <a:pt x="212" y="213"/>
                    <a:pt x="212" y="211"/>
                    <a:pt x="213" y="210"/>
                  </a:cubicBezTo>
                  <a:lnTo>
                    <a:pt x="213" y="210"/>
                  </a:lnTo>
                  <a:cubicBezTo>
                    <a:pt x="214" y="208"/>
                    <a:pt x="216" y="208"/>
                    <a:pt x="218" y="209"/>
                  </a:cubicBezTo>
                  <a:cubicBezTo>
                    <a:pt x="219" y="210"/>
                    <a:pt x="219" y="212"/>
                    <a:pt x="218" y="214"/>
                  </a:cubicBezTo>
                  <a:close/>
                  <a:moveTo>
                    <a:pt x="211" y="224"/>
                  </a:moveTo>
                  <a:lnTo>
                    <a:pt x="211" y="224"/>
                  </a:lnTo>
                  <a:cubicBezTo>
                    <a:pt x="210" y="225"/>
                    <a:pt x="208" y="226"/>
                    <a:pt x="207" y="225"/>
                  </a:cubicBezTo>
                  <a:cubicBezTo>
                    <a:pt x="206" y="223"/>
                    <a:pt x="205" y="221"/>
                    <a:pt x="207" y="220"/>
                  </a:cubicBezTo>
                  <a:lnTo>
                    <a:pt x="207" y="220"/>
                  </a:lnTo>
                  <a:cubicBezTo>
                    <a:pt x="208" y="219"/>
                    <a:pt x="210" y="219"/>
                    <a:pt x="211" y="220"/>
                  </a:cubicBezTo>
                  <a:cubicBezTo>
                    <a:pt x="212" y="221"/>
                    <a:pt x="212" y="223"/>
                    <a:pt x="211" y="224"/>
                  </a:cubicBezTo>
                  <a:close/>
                  <a:moveTo>
                    <a:pt x="205" y="235"/>
                  </a:moveTo>
                  <a:lnTo>
                    <a:pt x="205" y="235"/>
                  </a:lnTo>
                  <a:cubicBezTo>
                    <a:pt x="204" y="236"/>
                    <a:pt x="202" y="236"/>
                    <a:pt x="200" y="235"/>
                  </a:cubicBezTo>
                  <a:cubicBezTo>
                    <a:pt x="199" y="234"/>
                    <a:pt x="199" y="232"/>
                    <a:pt x="200" y="231"/>
                  </a:cubicBezTo>
                  <a:lnTo>
                    <a:pt x="200" y="231"/>
                  </a:lnTo>
                  <a:cubicBezTo>
                    <a:pt x="201" y="229"/>
                    <a:pt x="203" y="229"/>
                    <a:pt x="204" y="230"/>
                  </a:cubicBezTo>
                  <a:cubicBezTo>
                    <a:pt x="206" y="231"/>
                    <a:pt x="206" y="233"/>
                    <a:pt x="205" y="235"/>
                  </a:cubicBezTo>
                  <a:close/>
                  <a:moveTo>
                    <a:pt x="198" y="245"/>
                  </a:moveTo>
                  <a:lnTo>
                    <a:pt x="198" y="245"/>
                  </a:lnTo>
                  <a:cubicBezTo>
                    <a:pt x="197" y="247"/>
                    <a:pt x="195" y="247"/>
                    <a:pt x="194" y="246"/>
                  </a:cubicBezTo>
                  <a:cubicBezTo>
                    <a:pt x="192" y="245"/>
                    <a:pt x="192" y="243"/>
                    <a:pt x="193" y="241"/>
                  </a:cubicBezTo>
                  <a:lnTo>
                    <a:pt x="193" y="241"/>
                  </a:lnTo>
                  <a:cubicBezTo>
                    <a:pt x="194" y="240"/>
                    <a:pt x="196" y="240"/>
                    <a:pt x="198" y="241"/>
                  </a:cubicBezTo>
                  <a:cubicBezTo>
                    <a:pt x="199" y="242"/>
                    <a:pt x="199" y="244"/>
                    <a:pt x="198" y="245"/>
                  </a:cubicBezTo>
                  <a:close/>
                  <a:moveTo>
                    <a:pt x="192" y="256"/>
                  </a:moveTo>
                  <a:lnTo>
                    <a:pt x="192" y="256"/>
                  </a:lnTo>
                  <a:cubicBezTo>
                    <a:pt x="191" y="257"/>
                    <a:pt x="189" y="258"/>
                    <a:pt x="187" y="257"/>
                  </a:cubicBezTo>
                  <a:cubicBezTo>
                    <a:pt x="186" y="255"/>
                    <a:pt x="186" y="253"/>
                    <a:pt x="187" y="252"/>
                  </a:cubicBezTo>
                  <a:lnTo>
                    <a:pt x="187" y="252"/>
                  </a:lnTo>
                  <a:cubicBezTo>
                    <a:pt x="188" y="251"/>
                    <a:pt x="190" y="251"/>
                    <a:pt x="191" y="252"/>
                  </a:cubicBezTo>
                  <a:cubicBezTo>
                    <a:pt x="193" y="253"/>
                    <a:pt x="193" y="255"/>
                    <a:pt x="192" y="256"/>
                  </a:cubicBezTo>
                  <a:close/>
                  <a:moveTo>
                    <a:pt x="186" y="267"/>
                  </a:moveTo>
                  <a:lnTo>
                    <a:pt x="186" y="267"/>
                  </a:lnTo>
                  <a:cubicBezTo>
                    <a:pt x="185" y="268"/>
                    <a:pt x="183" y="268"/>
                    <a:pt x="181" y="267"/>
                  </a:cubicBezTo>
                  <a:cubicBezTo>
                    <a:pt x="180" y="266"/>
                    <a:pt x="180" y="264"/>
                    <a:pt x="181" y="263"/>
                  </a:cubicBezTo>
                  <a:lnTo>
                    <a:pt x="181" y="263"/>
                  </a:lnTo>
                  <a:cubicBezTo>
                    <a:pt x="182" y="262"/>
                    <a:pt x="184" y="261"/>
                    <a:pt x="185" y="262"/>
                  </a:cubicBezTo>
                  <a:cubicBezTo>
                    <a:pt x="186" y="264"/>
                    <a:pt x="187" y="266"/>
                    <a:pt x="186" y="267"/>
                  </a:cubicBezTo>
                  <a:close/>
                  <a:moveTo>
                    <a:pt x="179" y="278"/>
                  </a:moveTo>
                  <a:lnTo>
                    <a:pt x="179" y="278"/>
                  </a:lnTo>
                  <a:cubicBezTo>
                    <a:pt x="178" y="279"/>
                    <a:pt x="176" y="279"/>
                    <a:pt x="175" y="278"/>
                  </a:cubicBezTo>
                  <a:cubicBezTo>
                    <a:pt x="174" y="277"/>
                    <a:pt x="173" y="275"/>
                    <a:pt x="174" y="274"/>
                  </a:cubicBezTo>
                  <a:lnTo>
                    <a:pt x="175" y="274"/>
                  </a:lnTo>
                  <a:cubicBezTo>
                    <a:pt x="176" y="272"/>
                    <a:pt x="178" y="272"/>
                    <a:pt x="179" y="273"/>
                  </a:cubicBezTo>
                  <a:cubicBezTo>
                    <a:pt x="180" y="274"/>
                    <a:pt x="180" y="276"/>
                    <a:pt x="179" y="278"/>
                  </a:cubicBezTo>
                  <a:close/>
                  <a:moveTo>
                    <a:pt x="174" y="289"/>
                  </a:moveTo>
                  <a:lnTo>
                    <a:pt x="174" y="289"/>
                  </a:lnTo>
                  <a:cubicBezTo>
                    <a:pt x="172" y="290"/>
                    <a:pt x="170" y="290"/>
                    <a:pt x="169" y="289"/>
                  </a:cubicBezTo>
                  <a:cubicBezTo>
                    <a:pt x="168" y="288"/>
                    <a:pt x="168" y="286"/>
                    <a:pt x="169" y="285"/>
                  </a:cubicBezTo>
                  <a:lnTo>
                    <a:pt x="169" y="285"/>
                  </a:lnTo>
                  <a:cubicBezTo>
                    <a:pt x="170" y="284"/>
                    <a:pt x="172" y="283"/>
                    <a:pt x="173" y="284"/>
                  </a:cubicBezTo>
                  <a:cubicBezTo>
                    <a:pt x="174" y="285"/>
                    <a:pt x="175" y="287"/>
                    <a:pt x="174" y="289"/>
                  </a:cubicBezTo>
                  <a:close/>
                  <a:moveTo>
                    <a:pt x="168" y="300"/>
                  </a:moveTo>
                  <a:lnTo>
                    <a:pt x="168" y="300"/>
                  </a:lnTo>
                  <a:cubicBezTo>
                    <a:pt x="167" y="301"/>
                    <a:pt x="165" y="301"/>
                    <a:pt x="163" y="300"/>
                  </a:cubicBezTo>
                  <a:cubicBezTo>
                    <a:pt x="162" y="299"/>
                    <a:pt x="162" y="297"/>
                    <a:pt x="163" y="296"/>
                  </a:cubicBezTo>
                  <a:lnTo>
                    <a:pt x="163" y="296"/>
                  </a:lnTo>
                  <a:cubicBezTo>
                    <a:pt x="164" y="295"/>
                    <a:pt x="166" y="294"/>
                    <a:pt x="167" y="295"/>
                  </a:cubicBezTo>
                  <a:cubicBezTo>
                    <a:pt x="169" y="297"/>
                    <a:pt x="169" y="299"/>
                    <a:pt x="168" y="300"/>
                  </a:cubicBezTo>
                  <a:close/>
                  <a:moveTo>
                    <a:pt x="162" y="311"/>
                  </a:moveTo>
                  <a:lnTo>
                    <a:pt x="162" y="311"/>
                  </a:lnTo>
                  <a:cubicBezTo>
                    <a:pt x="161" y="312"/>
                    <a:pt x="159" y="313"/>
                    <a:pt x="158" y="311"/>
                  </a:cubicBezTo>
                  <a:cubicBezTo>
                    <a:pt x="156" y="310"/>
                    <a:pt x="156" y="308"/>
                    <a:pt x="157" y="307"/>
                  </a:cubicBezTo>
                  <a:lnTo>
                    <a:pt x="157" y="307"/>
                  </a:lnTo>
                  <a:cubicBezTo>
                    <a:pt x="158" y="306"/>
                    <a:pt x="160" y="306"/>
                    <a:pt x="162" y="307"/>
                  </a:cubicBezTo>
                  <a:cubicBezTo>
                    <a:pt x="163" y="308"/>
                    <a:pt x="163" y="310"/>
                    <a:pt x="162" y="311"/>
                  </a:cubicBezTo>
                  <a:close/>
                  <a:moveTo>
                    <a:pt x="157" y="322"/>
                  </a:moveTo>
                  <a:lnTo>
                    <a:pt x="157" y="322"/>
                  </a:lnTo>
                  <a:cubicBezTo>
                    <a:pt x="155" y="324"/>
                    <a:pt x="153" y="324"/>
                    <a:pt x="152" y="323"/>
                  </a:cubicBezTo>
                  <a:cubicBezTo>
                    <a:pt x="151" y="322"/>
                    <a:pt x="151" y="320"/>
                    <a:pt x="152" y="318"/>
                  </a:cubicBezTo>
                  <a:lnTo>
                    <a:pt x="152" y="318"/>
                  </a:lnTo>
                  <a:cubicBezTo>
                    <a:pt x="153" y="317"/>
                    <a:pt x="155" y="317"/>
                    <a:pt x="156" y="318"/>
                  </a:cubicBezTo>
                  <a:cubicBezTo>
                    <a:pt x="157" y="319"/>
                    <a:pt x="158" y="321"/>
                    <a:pt x="157" y="322"/>
                  </a:cubicBezTo>
                  <a:close/>
                  <a:moveTo>
                    <a:pt x="151" y="334"/>
                  </a:moveTo>
                  <a:lnTo>
                    <a:pt x="151" y="334"/>
                  </a:lnTo>
                  <a:cubicBezTo>
                    <a:pt x="150" y="335"/>
                    <a:pt x="148" y="335"/>
                    <a:pt x="147" y="334"/>
                  </a:cubicBezTo>
                  <a:cubicBezTo>
                    <a:pt x="145" y="333"/>
                    <a:pt x="145" y="331"/>
                    <a:pt x="146" y="330"/>
                  </a:cubicBezTo>
                  <a:lnTo>
                    <a:pt x="146" y="330"/>
                  </a:lnTo>
                  <a:cubicBezTo>
                    <a:pt x="147" y="328"/>
                    <a:pt x="149" y="328"/>
                    <a:pt x="151" y="329"/>
                  </a:cubicBezTo>
                  <a:cubicBezTo>
                    <a:pt x="152" y="330"/>
                    <a:pt x="152" y="332"/>
                    <a:pt x="151" y="334"/>
                  </a:cubicBezTo>
                  <a:close/>
                  <a:moveTo>
                    <a:pt x="146" y="345"/>
                  </a:moveTo>
                  <a:lnTo>
                    <a:pt x="146" y="345"/>
                  </a:lnTo>
                  <a:cubicBezTo>
                    <a:pt x="145" y="346"/>
                    <a:pt x="143" y="346"/>
                    <a:pt x="141" y="345"/>
                  </a:cubicBezTo>
                  <a:cubicBezTo>
                    <a:pt x="140" y="344"/>
                    <a:pt x="140" y="342"/>
                    <a:pt x="141" y="341"/>
                  </a:cubicBezTo>
                  <a:lnTo>
                    <a:pt x="141" y="341"/>
                  </a:lnTo>
                  <a:cubicBezTo>
                    <a:pt x="142" y="340"/>
                    <a:pt x="144" y="339"/>
                    <a:pt x="145" y="340"/>
                  </a:cubicBezTo>
                  <a:cubicBezTo>
                    <a:pt x="147" y="342"/>
                    <a:pt x="147" y="343"/>
                    <a:pt x="146" y="345"/>
                  </a:cubicBezTo>
                  <a:close/>
                  <a:moveTo>
                    <a:pt x="141" y="356"/>
                  </a:moveTo>
                  <a:lnTo>
                    <a:pt x="141" y="356"/>
                  </a:lnTo>
                  <a:cubicBezTo>
                    <a:pt x="140" y="358"/>
                    <a:pt x="138" y="358"/>
                    <a:pt x="136" y="357"/>
                  </a:cubicBezTo>
                  <a:cubicBezTo>
                    <a:pt x="135" y="356"/>
                    <a:pt x="135" y="354"/>
                    <a:pt x="136" y="352"/>
                  </a:cubicBezTo>
                  <a:lnTo>
                    <a:pt x="136" y="352"/>
                  </a:lnTo>
                  <a:cubicBezTo>
                    <a:pt x="137" y="351"/>
                    <a:pt x="139" y="351"/>
                    <a:pt x="140" y="352"/>
                  </a:cubicBezTo>
                  <a:cubicBezTo>
                    <a:pt x="141" y="353"/>
                    <a:pt x="142" y="355"/>
                    <a:pt x="141" y="356"/>
                  </a:cubicBezTo>
                  <a:close/>
                  <a:moveTo>
                    <a:pt x="136" y="368"/>
                  </a:moveTo>
                  <a:lnTo>
                    <a:pt x="136" y="368"/>
                  </a:lnTo>
                  <a:cubicBezTo>
                    <a:pt x="135" y="369"/>
                    <a:pt x="133" y="369"/>
                    <a:pt x="131" y="368"/>
                  </a:cubicBezTo>
                  <a:cubicBezTo>
                    <a:pt x="130" y="367"/>
                    <a:pt x="130" y="365"/>
                    <a:pt x="131" y="364"/>
                  </a:cubicBezTo>
                  <a:lnTo>
                    <a:pt x="131" y="364"/>
                  </a:lnTo>
                  <a:cubicBezTo>
                    <a:pt x="132" y="362"/>
                    <a:pt x="134" y="362"/>
                    <a:pt x="135" y="363"/>
                  </a:cubicBezTo>
                  <a:cubicBezTo>
                    <a:pt x="137" y="364"/>
                    <a:pt x="137" y="366"/>
                    <a:pt x="136" y="368"/>
                  </a:cubicBezTo>
                  <a:close/>
                  <a:moveTo>
                    <a:pt x="131" y="379"/>
                  </a:moveTo>
                  <a:lnTo>
                    <a:pt x="131" y="379"/>
                  </a:lnTo>
                  <a:cubicBezTo>
                    <a:pt x="130" y="381"/>
                    <a:pt x="128" y="381"/>
                    <a:pt x="126" y="380"/>
                  </a:cubicBezTo>
                  <a:cubicBezTo>
                    <a:pt x="125" y="379"/>
                    <a:pt x="125" y="377"/>
                    <a:pt x="126" y="375"/>
                  </a:cubicBezTo>
                  <a:lnTo>
                    <a:pt x="126" y="375"/>
                  </a:lnTo>
                  <a:cubicBezTo>
                    <a:pt x="127" y="374"/>
                    <a:pt x="129" y="374"/>
                    <a:pt x="130" y="375"/>
                  </a:cubicBezTo>
                  <a:cubicBezTo>
                    <a:pt x="132" y="376"/>
                    <a:pt x="132" y="378"/>
                    <a:pt x="131" y="379"/>
                  </a:cubicBezTo>
                  <a:close/>
                  <a:moveTo>
                    <a:pt x="126" y="391"/>
                  </a:moveTo>
                  <a:lnTo>
                    <a:pt x="126" y="391"/>
                  </a:lnTo>
                  <a:cubicBezTo>
                    <a:pt x="125" y="392"/>
                    <a:pt x="123" y="392"/>
                    <a:pt x="121" y="391"/>
                  </a:cubicBezTo>
                  <a:cubicBezTo>
                    <a:pt x="120" y="390"/>
                    <a:pt x="120" y="388"/>
                    <a:pt x="121" y="387"/>
                  </a:cubicBezTo>
                  <a:lnTo>
                    <a:pt x="121" y="387"/>
                  </a:lnTo>
                  <a:cubicBezTo>
                    <a:pt x="122" y="385"/>
                    <a:pt x="124" y="385"/>
                    <a:pt x="125" y="386"/>
                  </a:cubicBezTo>
                  <a:cubicBezTo>
                    <a:pt x="127" y="387"/>
                    <a:pt x="127" y="389"/>
                    <a:pt x="126" y="391"/>
                  </a:cubicBezTo>
                  <a:close/>
                  <a:moveTo>
                    <a:pt x="121" y="402"/>
                  </a:moveTo>
                  <a:lnTo>
                    <a:pt x="121" y="402"/>
                  </a:lnTo>
                  <a:cubicBezTo>
                    <a:pt x="120" y="404"/>
                    <a:pt x="118" y="404"/>
                    <a:pt x="117" y="403"/>
                  </a:cubicBezTo>
                  <a:cubicBezTo>
                    <a:pt x="116" y="402"/>
                    <a:pt x="115" y="400"/>
                    <a:pt x="116" y="398"/>
                  </a:cubicBezTo>
                  <a:lnTo>
                    <a:pt x="116" y="398"/>
                  </a:lnTo>
                  <a:cubicBezTo>
                    <a:pt x="117" y="397"/>
                    <a:pt x="119" y="397"/>
                    <a:pt x="121" y="398"/>
                  </a:cubicBezTo>
                  <a:cubicBezTo>
                    <a:pt x="122" y="399"/>
                    <a:pt x="122" y="401"/>
                    <a:pt x="121" y="402"/>
                  </a:cubicBezTo>
                  <a:close/>
                  <a:moveTo>
                    <a:pt x="117" y="414"/>
                  </a:moveTo>
                  <a:lnTo>
                    <a:pt x="117" y="414"/>
                  </a:lnTo>
                  <a:cubicBezTo>
                    <a:pt x="116" y="415"/>
                    <a:pt x="114" y="416"/>
                    <a:pt x="112" y="414"/>
                  </a:cubicBezTo>
                  <a:cubicBezTo>
                    <a:pt x="111" y="413"/>
                    <a:pt x="111" y="411"/>
                    <a:pt x="112" y="410"/>
                  </a:cubicBezTo>
                  <a:lnTo>
                    <a:pt x="112" y="410"/>
                  </a:lnTo>
                  <a:cubicBezTo>
                    <a:pt x="113" y="409"/>
                    <a:pt x="115" y="409"/>
                    <a:pt x="116" y="410"/>
                  </a:cubicBezTo>
                  <a:cubicBezTo>
                    <a:pt x="118" y="411"/>
                    <a:pt x="118" y="413"/>
                    <a:pt x="117" y="414"/>
                  </a:cubicBezTo>
                  <a:close/>
                  <a:moveTo>
                    <a:pt x="112" y="426"/>
                  </a:moveTo>
                  <a:lnTo>
                    <a:pt x="112" y="426"/>
                  </a:lnTo>
                  <a:cubicBezTo>
                    <a:pt x="111" y="427"/>
                    <a:pt x="109" y="427"/>
                    <a:pt x="108" y="426"/>
                  </a:cubicBezTo>
                  <a:cubicBezTo>
                    <a:pt x="106" y="425"/>
                    <a:pt x="106" y="423"/>
                    <a:pt x="107" y="422"/>
                  </a:cubicBezTo>
                  <a:lnTo>
                    <a:pt x="107" y="422"/>
                  </a:lnTo>
                  <a:cubicBezTo>
                    <a:pt x="108" y="420"/>
                    <a:pt x="110" y="420"/>
                    <a:pt x="112" y="421"/>
                  </a:cubicBezTo>
                  <a:cubicBezTo>
                    <a:pt x="113" y="422"/>
                    <a:pt x="113" y="424"/>
                    <a:pt x="112" y="426"/>
                  </a:cubicBezTo>
                  <a:close/>
                  <a:moveTo>
                    <a:pt x="108" y="437"/>
                  </a:moveTo>
                  <a:lnTo>
                    <a:pt x="108" y="437"/>
                  </a:lnTo>
                  <a:cubicBezTo>
                    <a:pt x="107" y="439"/>
                    <a:pt x="105" y="439"/>
                    <a:pt x="104" y="438"/>
                  </a:cubicBezTo>
                  <a:cubicBezTo>
                    <a:pt x="102" y="437"/>
                    <a:pt x="102" y="435"/>
                    <a:pt x="103" y="434"/>
                  </a:cubicBezTo>
                  <a:lnTo>
                    <a:pt x="103" y="434"/>
                  </a:lnTo>
                  <a:cubicBezTo>
                    <a:pt x="104" y="432"/>
                    <a:pt x="106" y="432"/>
                    <a:pt x="107" y="433"/>
                  </a:cubicBezTo>
                  <a:cubicBezTo>
                    <a:pt x="109" y="434"/>
                    <a:pt x="109" y="436"/>
                    <a:pt x="108" y="437"/>
                  </a:cubicBezTo>
                  <a:close/>
                  <a:moveTo>
                    <a:pt x="104" y="449"/>
                  </a:moveTo>
                  <a:lnTo>
                    <a:pt x="104" y="449"/>
                  </a:lnTo>
                  <a:cubicBezTo>
                    <a:pt x="103" y="450"/>
                    <a:pt x="101" y="451"/>
                    <a:pt x="100" y="450"/>
                  </a:cubicBezTo>
                  <a:cubicBezTo>
                    <a:pt x="98" y="449"/>
                    <a:pt x="98" y="447"/>
                    <a:pt x="99" y="445"/>
                  </a:cubicBezTo>
                  <a:lnTo>
                    <a:pt x="99" y="445"/>
                  </a:lnTo>
                  <a:cubicBezTo>
                    <a:pt x="100" y="444"/>
                    <a:pt x="102" y="444"/>
                    <a:pt x="103" y="445"/>
                  </a:cubicBezTo>
                  <a:cubicBezTo>
                    <a:pt x="104" y="446"/>
                    <a:pt x="105" y="448"/>
                    <a:pt x="104" y="449"/>
                  </a:cubicBezTo>
                  <a:close/>
                  <a:moveTo>
                    <a:pt x="100" y="461"/>
                  </a:moveTo>
                  <a:lnTo>
                    <a:pt x="100" y="461"/>
                  </a:lnTo>
                  <a:cubicBezTo>
                    <a:pt x="99" y="462"/>
                    <a:pt x="97" y="463"/>
                    <a:pt x="95" y="462"/>
                  </a:cubicBezTo>
                  <a:cubicBezTo>
                    <a:pt x="94" y="461"/>
                    <a:pt x="94" y="459"/>
                    <a:pt x="95" y="457"/>
                  </a:cubicBezTo>
                  <a:lnTo>
                    <a:pt x="95" y="457"/>
                  </a:lnTo>
                  <a:cubicBezTo>
                    <a:pt x="96" y="456"/>
                    <a:pt x="97" y="455"/>
                    <a:pt x="99" y="456"/>
                  </a:cubicBezTo>
                  <a:cubicBezTo>
                    <a:pt x="100" y="457"/>
                    <a:pt x="101" y="459"/>
                    <a:pt x="100" y="461"/>
                  </a:cubicBezTo>
                  <a:close/>
                  <a:moveTo>
                    <a:pt x="96" y="473"/>
                  </a:moveTo>
                  <a:lnTo>
                    <a:pt x="96" y="473"/>
                  </a:lnTo>
                  <a:cubicBezTo>
                    <a:pt x="95" y="474"/>
                    <a:pt x="93" y="474"/>
                    <a:pt x="91" y="473"/>
                  </a:cubicBezTo>
                  <a:cubicBezTo>
                    <a:pt x="90" y="472"/>
                    <a:pt x="89" y="471"/>
                    <a:pt x="90" y="469"/>
                  </a:cubicBezTo>
                  <a:lnTo>
                    <a:pt x="90" y="469"/>
                  </a:lnTo>
                  <a:cubicBezTo>
                    <a:pt x="91" y="468"/>
                    <a:pt x="93" y="467"/>
                    <a:pt x="95" y="468"/>
                  </a:cubicBezTo>
                  <a:cubicBezTo>
                    <a:pt x="96" y="469"/>
                    <a:pt x="97" y="471"/>
                    <a:pt x="96" y="473"/>
                  </a:cubicBezTo>
                  <a:close/>
                  <a:moveTo>
                    <a:pt x="92" y="484"/>
                  </a:moveTo>
                  <a:lnTo>
                    <a:pt x="92" y="484"/>
                  </a:lnTo>
                  <a:cubicBezTo>
                    <a:pt x="92" y="485"/>
                    <a:pt x="90" y="486"/>
                    <a:pt x="88" y="486"/>
                  </a:cubicBezTo>
                  <a:cubicBezTo>
                    <a:pt x="87" y="485"/>
                    <a:pt x="86" y="483"/>
                    <a:pt x="86" y="482"/>
                  </a:cubicBezTo>
                  <a:lnTo>
                    <a:pt x="86" y="482"/>
                  </a:lnTo>
                  <a:cubicBezTo>
                    <a:pt x="87" y="480"/>
                    <a:pt x="89" y="479"/>
                    <a:pt x="90" y="480"/>
                  </a:cubicBezTo>
                  <a:cubicBezTo>
                    <a:pt x="92" y="480"/>
                    <a:pt x="93" y="482"/>
                    <a:pt x="92" y="484"/>
                  </a:cubicBezTo>
                  <a:close/>
                  <a:moveTo>
                    <a:pt x="88" y="496"/>
                  </a:moveTo>
                  <a:lnTo>
                    <a:pt x="88" y="496"/>
                  </a:lnTo>
                  <a:cubicBezTo>
                    <a:pt x="88" y="497"/>
                    <a:pt x="86" y="498"/>
                    <a:pt x="84" y="498"/>
                  </a:cubicBezTo>
                  <a:cubicBezTo>
                    <a:pt x="83" y="497"/>
                    <a:pt x="82" y="495"/>
                    <a:pt x="82" y="494"/>
                  </a:cubicBezTo>
                  <a:lnTo>
                    <a:pt x="82" y="494"/>
                  </a:lnTo>
                  <a:cubicBezTo>
                    <a:pt x="83" y="492"/>
                    <a:pt x="85" y="491"/>
                    <a:pt x="86" y="492"/>
                  </a:cubicBezTo>
                  <a:cubicBezTo>
                    <a:pt x="88" y="492"/>
                    <a:pt x="89" y="494"/>
                    <a:pt x="88" y="496"/>
                  </a:cubicBezTo>
                  <a:close/>
                  <a:moveTo>
                    <a:pt x="85" y="508"/>
                  </a:moveTo>
                  <a:lnTo>
                    <a:pt x="85" y="508"/>
                  </a:lnTo>
                  <a:cubicBezTo>
                    <a:pt x="84" y="509"/>
                    <a:pt x="82" y="510"/>
                    <a:pt x="81" y="510"/>
                  </a:cubicBezTo>
                  <a:cubicBezTo>
                    <a:pt x="79" y="509"/>
                    <a:pt x="78" y="507"/>
                    <a:pt x="79" y="506"/>
                  </a:cubicBezTo>
                  <a:lnTo>
                    <a:pt x="79" y="506"/>
                  </a:lnTo>
                  <a:cubicBezTo>
                    <a:pt x="79" y="504"/>
                    <a:pt x="81" y="503"/>
                    <a:pt x="83" y="504"/>
                  </a:cubicBezTo>
                  <a:cubicBezTo>
                    <a:pt x="84" y="504"/>
                    <a:pt x="85" y="506"/>
                    <a:pt x="85" y="508"/>
                  </a:cubicBezTo>
                  <a:close/>
                  <a:moveTo>
                    <a:pt x="81" y="520"/>
                  </a:moveTo>
                  <a:lnTo>
                    <a:pt x="81" y="520"/>
                  </a:lnTo>
                  <a:cubicBezTo>
                    <a:pt x="80" y="521"/>
                    <a:pt x="79" y="522"/>
                    <a:pt x="77" y="522"/>
                  </a:cubicBezTo>
                  <a:cubicBezTo>
                    <a:pt x="75" y="521"/>
                    <a:pt x="74" y="519"/>
                    <a:pt x="75" y="518"/>
                  </a:cubicBezTo>
                  <a:lnTo>
                    <a:pt x="75" y="518"/>
                  </a:lnTo>
                  <a:cubicBezTo>
                    <a:pt x="76" y="516"/>
                    <a:pt x="77" y="515"/>
                    <a:pt x="79" y="516"/>
                  </a:cubicBezTo>
                  <a:cubicBezTo>
                    <a:pt x="81" y="516"/>
                    <a:pt x="82" y="518"/>
                    <a:pt x="81" y="520"/>
                  </a:cubicBezTo>
                  <a:close/>
                  <a:moveTo>
                    <a:pt x="78" y="532"/>
                  </a:moveTo>
                  <a:lnTo>
                    <a:pt x="78" y="532"/>
                  </a:lnTo>
                  <a:cubicBezTo>
                    <a:pt x="77" y="533"/>
                    <a:pt x="75" y="534"/>
                    <a:pt x="74" y="534"/>
                  </a:cubicBezTo>
                  <a:cubicBezTo>
                    <a:pt x="72" y="533"/>
                    <a:pt x="71" y="531"/>
                    <a:pt x="72" y="530"/>
                  </a:cubicBezTo>
                  <a:lnTo>
                    <a:pt x="72" y="530"/>
                  </a:lnTo>
                  <a:cubicBezTo>
                    <a:pt x="72" y="528"/>
                    <a:pt x="74" y="527"/>
                    <a:pt x="76" y="528"/>
                  </a:cubicBezTo>
                  <a:cubicBezTo>
                    <a:pt x="77" y="528"/>
                    <a:pt x="78" y="530"/>
                    <a:pt x="78" y="532"/>
                  </a:cubicBezTo>
                  <a:close/>
                  <a:moveTo>
                    <a:pt x="74" y="544"/>
                  </a:moveTo>
                  <a:lnTo>
                    <a:pt x="74" y="544"/>
                  </a:lnTo>
                  <a:cubicBezTo>
                    <a:pt x="74" y="545"/>
                    <a:pt x="72" y="546"/>
                    <a:pt x="70" y="546"/>
                  </a:cubicBezTo>
                  <a:cubicBezTo>
                    <a:pt x="69" y="545"/>
                    <a:pt x="68" y="543"/>
                    <a:pt x="68" y="542"/>
                  </a:cubicBezTo>
                  <a:lnTo>
                    <a:pt x="68" y="542"/>
                  </a:lnTo>
                  <a:cubicBezTo>
                    <a:pt x="69" y="540"/>
                    <a:pt x="71" y="539"/>
                    <a:pt x="72" y="540"/>
                  </a:cubicBezTo>
                  <a:cubicBezTo>
                    <a:pt x="74" y="540"/>
                    <a:pt x="75" y="542"/>
                    <a:pt x="74" y="544"/>
                  </a:cubicBezTo>
                  <a:close/>
                  <a:moveTo>
                    <a:pt x="71" y="556"/>
                  </a:moveTo>
                  <a:lnTo>
                    <a:pt x="71" y="556"/>
                  </a:lnTo>
                  <a:cubicBezTo>
                    <a:pt x="70" y="557"/>
                    <a:pt x="68" y="558"/>
                    <a:pt x="67" y="558"/>
                  </a:cubicBezTo>
                  <a:cubicBezTo>
                    <a:pt x="65" y="557"/>
                    <a:pt x="64" y="555"/>
                    <a:pt x="65" y="554"/>
                  </a:cubicBezTo>
                  <a:lnTo>
                    <a:pt x="65" y="554"/>
                  </a:lnTo>
                  <a:cubicBezTo>
                    <a:pt x="65" y="552"/>
                    <a:pt x="67" y="551"/>
                    <a:pt x="69" y="552"/>
                  </a:cubicBezTo>
                  <a:cubicBezTo>
                    <a:pt x="70" y="552"/>
                    <a:pt x="71" y="554"/>
                    <a:pt x="71" y="556"/>
                  </a:cubicBezTo>
                  <a:close/>
                  <a:moveTo>
                    <a:pt x="68" y="568"/>
                  </a:moveTo>
                  <a:lnTo>
                    <a:pt x="68" y="568"/>
                  </a:lnTo>
                  <a:cubicBezTo>
                    <a:pt x="67" y="569"/>
                    <a:pt x="65" y="570"/>
                    <a:pt x="64" y="570"/>
                  </a:cubicBezTo>
                  <a:cubicBezTo>
                    <a:pt x="62" y="569"/>
                    <a:pt x="61" y="567"/>
                    <a:pt x="62" y="566"/>
                  </a:cubicBezTo>
                  <a:lnTo>
                    <a:pt x="62" y="566"/>
                  </a:lnTo>
                  <a:cubicBezTo>
                    <a:pt x="62" y="564"/>
                    <a:pt x="64" y="563"/>
                    <a:pt x="66" y="564"/>
                  </a:cubicBezTo>
                  <a:cubicBezTo>
                    <a:pt x="67" y="564"/>
                    <a:pt x="68" y="566"/>
                    <a:pt x="68" y="568"/>
                  </a:cubicBezTo>
                  <a:close/>
                  <a:moveTo>
                    <a:pt x="64" y="580"/>
                  </a:moveTo>
                  <a:lnTo>
                    <a:pt x="64" y="580"/>
                  </a:lnTo>
                  <a:cubicBezTo>
                    <a:pt x="64" y="581"/>
                    <a:pt x="62" y="582"/>
                    <a:pt x="60" y="582"/>
                  </a:cubicBezTo>
                  <a:cubicBezTo>
                    <a:pt x="59" y="581"/>
                    <a:pt x="58" y="579"/>
                    <a:pt x="59" y="578"/>
                  </a:cubicBezTo>
                  <a:lnTo>
                    <a:pt x="59" y="578"/>
                  </a:lnTo>
                  <a:cubicBezTo>
                    <a:pt x="59" y="576"/>
                    <a:pt x="61" y="575"/>
                    <a:pt x="62" y="576"/>
                  </a:cubicBezTo>
                  <a:cubicBezTo>
                    <a:pt x="64" y="576"/>
                    <a:pt x="65" y="578"/>
                    <a:pt x="64" y="580"/>
                  </a:cubicBezTo>
                  <a:close/>
                  <a:moveTo>
                    <a:pt x="61" y="592"/>
                  </a:moveTo>
                  <a:lnTo>
                    <a:pt x="61" y="592"/>
                  </a:lnTo>
                  <a:cubicBezTo>
                    <a:pt x="61" y="594"/>
                    <a:pt x="59" y="594"/>
                    <a:pt x="57" y="594"/>
                  </a:cubicBezTo>
                  <a:cubicBezTo>
                    <a:pt x="56" y="593"/>
                    <a:pt x="55" y="592"/>
                    <a:pt x="55" y="590"/>
                  </a:cubicBezTo>
                  <a:lnTo>
                    <a:pt x="55" y="590"/>
                  </a:lnTo>
                  <a:cubicBezTo>
                    <a:pt x="56" y="588"/>
                    <a:pt x="58" y="587"/>
                    <a:pt x="59" y="588"/>
                  </a:cubicBezTo>
                  <a:cubicBezTo>
                    <a:pt x="61" y="589"/>
                    <a:pt x="62" y="590"/>
                    <a:pt x="61" y="592"/>
                  </a:cubicBezTo>
                  <a:close/>
                  <a:moveTo>
                    <a:pt x="58" y="604"/>
                  </a:moveTo>
                  <a:lnTo>
                    <a:pt x="58" y="604"/>
                  </a:lnTo>
                  <a:cubicBezTo>
                    <a:pt x="58" y="606"/>
                    <a:pt x="56" y="607"/>
                    <a:pt x="54" y="606"/>
                  </a:cubicBezTo>
                  <a:cubicBezTo>
                    <a:pt x="53" y="606"/>
                    <a:pt x="52" y="604"/>
                    <a:pt x="52" y="602"/>
                  </a:cubicBezTo>
                  <a:lnTo>
                    <a:pt x="52" y="602"/>
                  </a:lnTo>
                  <a:cubicBezTo>
                    <a:pt x="53" y="600"/>
                    <a:pt x="55" y="600"/>
                    <a:pt x="56" y="600"/>
                  </a:cubicBezTo>
                  <a:cubicBezTo>
                    <a:pt x="58" y="601"/>
                    <a:pt x="59" y="602"/>
                    <a:pt x="58" y="604"/>
                  </a:cubicBezTo>
                  <a:close/>
                  <a:moveTo>
                    <a:pt x="56" y="616"/>
                  </a:moveTo>
                  <a:lnTo>
                    <a:pt x="56" y="616"/>
                  </a:lnTo>
                  <a:cubicBezTo>
                    <a:pt x="55" y="618"/>
                    <a:pt x="53" y="619"/>
                    <a:pt x="52" y="618"/>
                  </a:cubicBezTo>
                  <a:cubicBezTo>
                    <a:pt x="50" y="618"/>
                    <a:pt x="49" y="616"/>
                    <a:pt x="50" y="614"/>
                  </a:cubicBezTo>
                  <a:lnTo>
                    <a:pt x="50" y="614"/>
                  </a:lnTo>
                  <a:cubicBezTo>
                    <a:pt x="50" y="613"/>
                    <a:pt x="52" y="612"/>
                    <a:pt x="54" y="612"/>
                  </a:cubicBezTo>
                  <a:cubicBezTo>
                    <a:pt x="55" y="613"/>
                    <a:pt x="56" y="615"/>
                    <a:pt x="56" y="616"/>
                  </a:cubicBezTo>
                  <a:close/>
                  <a:moveTo>
                    <a:pt x="53" y="628"/>
                  </a:moveTo>
                  <a:lnTo>
                    <a:pt x="53" y="628"/>
                  </a:lnTo>
                  <a:cubicBezTo>
                    <a:pt x="52" y="630"/>
                    <a:pt x="50" y="631"/>
                    <a:pt x="49" y="630"/>
                  </a:cubicBezTo>
                  <a:cubicBezTo>
                    <a:pt x="47" y="630"/>
                    <a:pt x="46" y="628"/>
                    <a:pt x="47" y="627"/>
                  </a:cubicBezTo>
                  <a:lnTo>
                    <a:pt x="47" y="626"/>
                  </a:lnTo>
                  <a:cubicBezTo>
                    <a:pt x="47" y="625"/>
                    <a:pt x="49" y="624"/>
                    <a:pt x="51" y="625"/>
                  </a:cubicBezTo>
                  <a:cubicBezTo>
                    <a:pt x="52" y="625"/>
                    <a:pt x="53" y="627"/>
                    <a:pt x="53" y="628"/>
                  </a:cubicBezTo>
                  <a:close/>
                  <a:moveTo>
                    <a:pt x="50" y="641"/>
                  </a:moveTo>
                  <a:lnTo>
                    <a:pt x="50" y="641"/>
                  </a:lnTo>
                  <a:cubicBezTo>
                    <a:pt x="50" y="642"/>
                    <a:pt x="48" y="643"/>
                    <a:pt x="46" y="643"/>
                  </a:cubicBezTo>
                  <a:cubicBezTo>
                    <a:pt x="44" y="642"/>
                    <a:pt x="44" y="640"/>
                    <a:pt x="44" y="639"/>
                  </a:cubicBezTo>
                  <a:lnTo>
                    <a:pt x="44" y="639"/>
                  </a:lnTo>
                  <a:cubicBezTo>
                    <a:pt x="45" y="637"/>
                    <a:pt x="46" y="636"/>
                    <a:pt x="48" y="637"/>
                  </a:cubicBezTo>
                  <a:cubicBezTo>
                    <a:pt x="50" y="637"/>
                    <a:pt x="51" y="639"/>
                    <a:pt x="50" y="641"/>
                  </a:cubicBezTo>
                  <a:close/>
                  <a:moveTo>
                    <a:pt x="48" y="652"/>
                  </a:moveTo>
                  <a:lnTo>
                    <a:pt x="48" y="652"/>
                  </a:lnTo>
                  <a:cubicBezTo>
                    <a:pt x="48" y="654"/>
                    <a:pt x="46" y="655"/>
                    <a:pt x="44" y="655"/>
                  </a:cubicBezTo>
                  <a:cubicBezTo>
                    <a:pt x="43" y="655"/>
                    <a:pt x="41" y="654"/>
                    <a:pt x="41" y="652"/>
                  </a:cubicBezTo>
                  <a:lnTo>
                    <a:pt x="41" y="652"/>
                  </a:lnTo>
                  <a:cubicBezTo>
                    <a:pt x="41" y="650"/>
                    <a:pt x="43" y="649"/>
                    <a:pt x="44" y="649"/>
                  </a:cubicBezTo>
                  <a:cubicBezTo>
                    <a:pt x="46" y="649"/>
                    <a:pt x="48" y="650"/>
                    <a:pt x="48" y="652"/>
                  </a:cubicBezTo>
                  <a:close/>
                  <a:moveTo>
                    <a:pt x="45" y="665"/>
                  </a:moveTo>
                  <a:lnTo>
                    <a:pt x="45" y="665"/>
                  </a:lnTo>
                  <a:cubicBezTo>
                    <a:pt x="44" y="667"/>
                    <a:pt x="43" y="668"/>
                    <a:pt x="41" y="667"/>
                  </a:cubicBezTo>
                  <a:cubicBezTo>
                    <a:pt x="39" y="667"/>
                    <a:pt x="38" y="665"/>
                    <a:pt x="39" y="663"/>
                  </a:cubicBezTo>
                  <a:lnTo>
                    <a:pt x="39" y="663"/>
                  </a:lnTo>
                  <a:cubicBezTo>
                    <a:pt x="40" y="662"/>
                    <a:pt x="41" y="661"/>
                    <a:pt x="43" y="661"/>
                  </a:cubicBezTo>
                  <a:cubicBezTo>
                    <a:pt x="45" y="662"/>
                    <a:pt x="46" y="664"/>
                    <a:pt x="45" y="665"/>
                  </a:cubicBezTo>
                  <a:close/>
                  <a:moveTo>
                    <a:pt x="43" y="677"/>
                  </a:moveTo>
                  <a:lnTo>
                    <a:pt x="43" y="677"/>
                  </a:lnTo>
                  <a:cubicBezTo>
                    <a:pt x="42" y="679"/>
                    <a:pt x="40" y="680"/>
                    <a:pt x="39" y="679"/>
                  </a:cubicBezTo>
                  <a:cubicBezTo>
                    <a:pt x="37" y="679"/>
                    <a:pt x="36" y="677"/>
                    <a:pt x="37" y="675"/>
                  </a:cubicBezTo>
                  <a:lnTo>
                    <a:pt x="37" y="675"/>
                  </a:lnTo>
                  <a:cubicBezTo>
                    <a:pt x="37" y="674"/>
                    <a:pt x="39" y="673"/>
                    <a:pt x="41" y="673"/>
                  </a:cubicBezTo>
                  <a:cubicBezTo>
                    <a:pt x="42" y="674"/>
                    <a:pt x="43" y="676"/>
                    <a:pt x="43" y="677"/>
                  </a:cubicBezTo>
                  <a:close/>
                  <a:moveTo>
                    <a:pt x="40" y="690"/>
                  </a:moveTo>
                  <a:lnTo>
                    <a:pt x="40" y="690"/>
                  </a:lnTo>
                  <a:cubicBezTo>
                    <a:pt x="40" y="691"/>
                    <a:pt x="38" y="692"/>
                    <a:pt x="36" y="692"/>
                  </a:cubicBezTo>
                  <a:cubicBezTo>
                    <a:pt x="35" y="691"/>
                    <a:pt x="34" y="689"/>
                    <a:pt x="34" y="688"/>
                  </a:cubicBezTo>
                  <a:lnTo>
                    <a:pt x="34" y="688"/>
                  </a:lnTo>
                  <a:cubicBezTo>
                    <a:pt x="35" y="686"/>
                    <a:pt x="37" y="685"/>
                    <a:pt x="38" y="686"/>
                  </a:cubicBezTo>
                  <a:cubicBezTo>
                    <a:pt x="40" y="686"/>
                    <a:pt x="41" y="688"/>
                    <a:pt x="40" y="690"/>
                  </a:cubicBezTo>
                  <a:close/>
                  <a:moveTo>
                    <a:pt x="38" y="702"/>
                  </a:moveTo>
                  <a:lnTo>
                    <a:pt x="38" y="702"/>
                  </a:lnTo>
                  <a:cubicBezTo>
                    <a:pt x="37" y="704"/>
                    <a:pt x="35" y="705"/>
                    <a:pt x="34" y="704"/>
                  </a:cubicBezTo>
                  <a:cubicBezTo>
                    <a:pt x="32" y="703"/>
                    <a:pt x="31" y="702"/>
                    <a:pt x="32" y="700"/>
                  </a:cubicBezTo>
                  <a:lnTo>
                    <a:pt x="32" y="700"/>
                  </a:lnTo>
                  <a:cubicBezTo>
                    <a:pt x="32" y="698"/>
                    <a:pt x="34" y="697"/>
                    <a:pt x="36" y="698"/>
                  </a:cubicBezTo>
                  <a:cubicBezTo>
                    <a:pt x="37" y="699"/>
                    <a:pt x="38" y="700"/>
                    <a:pt x="38" y="702"/>
                  </a:cubicBezTo>
                  <a:close/>
                  <a:moveTo>
                    <a:pt x="36" y="714"/>
                  </a:moveTo>
                  <a:lnTo>
                    <a:pt x="36" y="714"/>
                  </a:lnTo>
                  <a:cubicBezTo>
                    <a:pt x="35" y="716"/>
                    <a:pt x="33" y="717"/>
                    <a:pt x="32" y="716"/>
                  </a:cubicBezTo>
                  <a:cubicBezTo>
                    <a:pt x="30" y="716"/>
                    <a:pt x="29" y="714"/>
                    <a:pt x="30" y="712"/>
                  </a:cubicBezTo>
                  <a:lnTo>
                    <a:pt x="30" y="712"/>
                  </a:lnTo>
                  <a:cubicBezTo>
                    <a:pt x="30" y="711"/>
                    <a:pt x="32" y="710"/>
                    <a:pt x="34" y="710"/>
                  </a:cubicBezTo>
                  <a:cubicBezTo>
                    <a:pt x="35" y="711"/>
                    <a:pt x="36" y="713"/>
                    <a:pt x="36" y="714"/>
                  </a:cubicBezTo>
                  <a:close/>
                  <a:moveTo>
                    <a:pt x="34" y="727"/>
                  </a:moveTo>
                  <a:lnTo>
                    <a:pt x="34" y="727"/>
                  </a:lnTo>
                  <a:cubicBezTo>
                    <a:pt x="33" y="728"/>
                    <a:pt x="31" y="729"/>
                    <a:pt x="30" y="729"/>
                  </a:cubicBezTo>
                  <a:cubicBezTo>
                    <a:pt x="28" y="728"/>
                    <a:pt x="27" y="726"/>
                    <a:pt x="28" y="725"/>
                  </a:cubicBezTo>
                  <a:lnTo>
                    <a:pt x="28" y="725"/>
                  </a:lnTo>
                  <a:cubicBezTo>
                    <a:pt x="28" y="723"/>
                    <a:pt x="30" y="722"/>
                    <a:pt x="32" y="723"/>
                  </a:cubicBezTo>
                  <a:cubicBezTo>
                    <a:pt x="33" y="723"/>
                    <a:pt x="34" y="725"/>
                    <a:pt x="34" y="727"/>
                  </a:cubicBezTo>
                  <a:close/>
                  <a:moveTo>
                    <a:pt x="32" y="739"/>
                  </a:moveTo>
                  <a:lnTo>
                    <a:pt x="32" y="739"/>
                  </a:lnTo>
                  <a:cubicBezTo>
                    <a:pt x="31" y="741"/>
                    <a:pt x="29" y="742"/>
                    <a:pt x="28" y="741"/>
                  </a:cubicBezTo>
                  <a:cubicBezTo>
                    <a:pt x="26" y="740"/>
                    <a:pt x="25" y="739"/>
                    <a:pt x="26" y="737"/>
                  </a:cubicBezTo>
                  <a:lnTo>
                    <a:pt x="26" y="737"/>
                  </a:lnTo>
                  <a:cubicBezTo>
                    <a:pt x="26" y="735"/>
                    <a:pt x="28" y="734"/>
                    <a:pt x="30" y="735"/>
                  </a:cubicBezTo>
                  <a:cubicBezTo>
                    <a:pt x="31" y="736"/>
                    <a:pt x="32" y="737"/>
                    <a:pt x="32" y="739"/>
                  </a:cubicBezTo>
                  <a:close/>
                  <a:moveTo>
                    <a:pt x="30" y="751"/>
                  </a:moveTo>
                  <a:lnTo>
                    <a:pt x="30" y="751"/>
                  </a:lnTo>
                  <a:cubicBezTo>
                    <a:pt x="29" y="753"/>
                    <a:pt x="27" y="754"/>
                    <a:pt x="26" y="753"/>
                  </a:cubicBezTo>
                  <a:cubicBezTo>
                    <a:pt x="24" y="753"/>
                    <a:pt x="23" y="751"/>
                    <a:pt x="24" y="749"/>
                  </a:cubicBezTo>
                  <a:lnTo>
                    <a:pt x="24" y="749"/>
                  </a:lnTo>
                  <a:cubicBezTo>
                    <a:pt x="24" y="748"/>
                    <a:pt x="26" y="747"/>
                    <a:pt x="28" y="747"/>
                  </a:cubicBezTo>
                  <a:cubicBezTo>
                    <a:pt x="29" y="748"/>
                    <a:pt x="30" y="750"/>
                    <a:pt x="30" y="751"/>
                  </a:cubicBezTo>
                  <a:close/>
                  <a:moveTo>
                    <a:pt x="28" y="764"/>
                  </a:moveTo>
                  <a:lnTo>
                    <a:pt x="28" y="764"/>
                  </a:lnTo>
                  <a:cubicBezTo>
                    <a:pt x="27" y="765"/>
                    <a:pt x="26" y="766"/>
                    <a:pt x="24" y="766"/>
                  </a:cubicBezTo>
                  <a:cubicBezTo>
                    <a:pt x="22" y="765"/>
                    <a:pt x="21" y="763"/>
                    <a:pt x="22" y="762"/>
                  </a:cubicBezTo>
                  <a:lnTo>
                    <a:pt x="22" y="762"/>
                  </a:lnTo>
                  <a:cubicBezTo>
                    <a:pt x="22" y="760"/>
                    <a:pt x="24" y="759"/>
                    <a:pt x="26" y="760"/>
                  </a:cubicBezTo>
                  <a:cubicBezTo>
                    <a:pt x="27" y="760"/>
                    <a:pt x="28" y="762"/>
                    <a:pt x="28" y="764"/>
                  </a:cubicBezTo>
                  <a:close/>
                  <a:moveTo>
                    <a:pt x="26" y="776"/>
                  </a:moveTo>
                  <a:lnTo>
                    <a:pt x="26" y="776"/>
                  </a:lnTo>
                  <a:cubicBezTo>
                    <a:pt x="26" y="778"/>
                    <a:pt x="24" y="779"/>
                    <a:pt x="22" y="778"/>
                  </a:cubicBezTo>
                  <a:cubicBezTo>
                    <a:pt x="21" y="778"/>
                    <a:pt x="20" y="776"/>
                    <a:pt x="20" y="774"/>
                  </a:cubicBezTo>
                  <a:lnTo>
                    <a:pt x="20" y="774"/>
                  </a:lnTo>
                  <a:cubicBezTo>
                    <a:pt x="21" y="772"/>
                    <a:pt x="22" y="772"/>
                    <a:pt x="24" y="772"/>
                  </a:cubicBezTo>
                  <a:cubicBezTo>
                    <a:pt x="26" y="773"/>
                    <a:pt x="27" y="774"/>
                    <a:pt x="26" y="776"/>
                  </a:cubicBezTo>
                  <a:close/>
                  <a:moveTo>
                    <a:pt x="24" y="788"/>
                  </a:moveTo>
                  <a:lnTo>
                    <a:pt x="24" y="788"/>
                  </a:lnTo>
                  <a:cubicBezTo>
                    <a:pt x="24" y="790"/>
                    <a:pt x="22" y="791"/>
                    <a:pt x="20" y="790"/>
                  </a:cubicBezTo>
                  <a:cubicBezTo>
                    <a:pt x="19" y="790"/>
                    <a:pt x="18" y="788"/>
                    <a:pt x="18" y="787"/>
                  </a:cubicBezTo>
                  <a:lnTo>
                    <a:pt x="18" y="787"/>
                  </a:lnTo>
                  <a:cubicBezTo>
                    <a:pt x="19" y="785"/>
                    <a:pt x="21" y="784"/>
                    <a:pt x="22" y="785"/>
                  </a:cubicBezTo>
                  <a:cubicBezTo>
                    <a:pt x="24" y="785"/>
                    <a:pt x="25" y="787"/>
                    <a:pt x="24" y="788"/>
                  </a:cubicBezTo>
                  <a:close/>
                  <a:moveTo>
                    <a:pt x="23" y="801"/>
                  </a:moveTo>
                  <a:lnTo>
                    <a:pt x="23" y="801"/>
                  </a:lnTo>
                  <a:cubicBezTo>
                    <a:pt x="22" y="803"/>
                    <a:pt x="20" y="803"/>
                    <a:pt x="19" y="803"/>
                  </a:cubicBezTo>
                  <a:cubicBezTo>
                    <a:pt x="17" y="802"/>
                    <a:pt x="16" y="801"/>
                    <a:pt x="17" y="799"/>
                  </a:cubicBezTo>
                  <a:lnTo>
                    <a:pt x="17" y="799"/>
                  </a:lnTo>
                  <a:cubicBezTo>
                    <a:pt x="17" y="797"/>
                    <a:pt x="19" y="796"/>
                    <a:pt x="21" y="797"/>
                  </a:cubicBezTo>
                  <a:cubicBezTo>
                    <a:pt x="22" y="797"/>
                    <a:pt x="23" y="799"/>
                    <a:pt x="23" y="801"/>
                  </a:cubicBezTo>
                  <a:close/>
                  <a:moveTo>
                    <a:pt x="21" y="813"/>
                  </a:moveTo>
                  <a:lnTo>
                    <a:pt x="21" y="813"/>
                  </a:lnTo>
                  <a:cubicBezTo>
                    <a:pt x="21" y="815"/>
                    <a:pt x="19" y="816"/>
                    <a:pt x="17" y="815"/>
                  </a:cubicBezTo>
                  <a:cubicBezTo>
                    <a:pt x="16" y="815"/>
                    <a:pt x="15" y="813"/>
                    <a:pt x="15" y="811"/>
                  </a:cubicBezTo>
                  <a:lnTo>
                    <a:pt x="15" y="811"/>
                  </a:lnTo>
                  <a:cubicBezTo>
                    <a:pt x="16" y="810"/>
                    <a:pt x="18" y="809"/>
                    <a:pt x="19" y="809"/>
                  </a:cubicBezTo>
                  <a:cubicBezTo>
                    <a:pt x="21" y="810"/>
                    <a:pt x="22" y="812"/>
                    <a:pt x="21" y="813"/>
                  </a:cubicBezTo>
                  <a:close/>
                  <a:moveTo>
                    <a:pt x="20" y="826"/>
                  </a:moveTo>
                  <a:lnTo>
                    <a:pt x="20" y="826"/>
                  </a:lnTo>
                  <a:cubicBezTo>
                    <a:pt x="19" y="827"/>
                    <a:pt x="17" y="828"/>
                    <a:pt x="16" y="828"/>
                  </a:cubicBezTo>
                  <a:cubicBezTo>
                    <a:pt x="14" y="827"/>
                    <a:pt x="13" y="825"/>
                    <a:pt x="14" y="824"/>
                  </a:cubicBezTo>
                  <a:lnTo>
                    <a:pt x="14" y="824"/>
                  </a:lnTo>
                  <a:cubicBezTo>
                    <a:pt x="14" y="822"/>
                    <a:pt x="16" y="821"/>
                    <a:pt x="18" y="822"/>
                  </a:cubicBezTo>
                  <a:cubicBezTo>
                    <a:pt x="19" y="822"/>
                    <a:pt x="20" y="824"/>
                    <a:pt x="20" y="826"/>
                  </a:cubicBezTo>
                  <a:close/>
                  <a:moveTo>
                    <a:pt x="18" y="838"/>
                  </a:moveTo>
                  <a:lnTo>
                    <a:pt x="18" y="838"/>
                  </a:lnTo>
                  <a:cubicBezTo>
                    <a:pt x="18" y="840"/>
                    <a:pt x="16" y="841"/>
                    <a:pt x="14" y="840"/>
                  </a:cubicBezTo>
                  <a:cubicBezTo>
                    <a:pt x="13" y="840"/>
                    <a:pt x="12" y="838"/>
                    <a:pt x="12" y="836"/>
                  </a:cubicBezTo>
                  <a:lnTo>
                    <a:pt x="12" y="836"/>
                  </a:lnTo>
                  <a:cubicBezTo>
                    <a:pt x="13" y="835"/>
                    <a:pt x="15" y="834"/>
                    <a:pt x="16" y="834"/>
                  </a:cubicBezTo>
                  <a:cubicBezTo>
                    <a:pt x="18" y="835"/>
                    <a:pt x="19" y="837"/>
                    <a:pt x="18" y="838"/>
                  </a:cubicBezTo>
                  <a:close/>
                  <a:moveTo>
                    <a:pt x="17" y="851"/>
                  </a:moveTo>
                  <a:lnTo>
                    <a:pt x="17" y="851"/>
                  </a:lnTo>
                  <a:cubicBezTo>
                    <a:pt x="16" y="852"/>
                    <a:pt x="15" y="853"/>
                    <a:pt x="13" y="853"/>
                  </a:cubicBezTo>
                  <a:cubicBezTo>
                    <a:pt x="11" y="852"/>
                    <a:pt x="10" y="850"/>
                    <a:pt x="11" y="849"/>
                  </a:cubicBezTo>
                  <a:lnTo>
                    <a:pt x="11" y="849"/>
                  </a:lnTo>
                  <a:cubicBezTo>
                    <a:pt x="12" y="847"/>
                    <a:pt x="13" y="846"/>
                    <a:pt x="15" y="847"/>
                  </a:cubicBezTo>
                  <a:cubicBezTo>
                    <a:pt x="17" y="847"/>
                    <a:pt x="17" y="849"/>
                    <a:pt x="17" y="851"/>
                  </a:cubicBezTo>
                  <a:close/>
                  <a:moveTo>
                    <a:pt x="16" y="863"/>
                  </a:moveTo>
                  <a:lnTo>
                    <a:pt x="16" y="863"/>
                  </a:lnTo>
                  <a:cubicBezTo>
                    <a:pt x="15" y="865"/>
                    <a:pt x="13" y="866"/>
                    <a:pt x="12" y="865"/>
                  </a:cubicBezTo>
                  <a:cubicBezTo>
                    <a:pt x="10" y="864"/>
                    <a:pt x="9" y="863"/>
                    <a:pt x="10" y="861"/>
                  </a:cubicBezTo>
                  <a:lnTo>
                    <a:pt x="10" y="861"/>
                  </a:lnTo>
                  <a:cubicBezTo>
                    <a:pt x="10" y="859"/>
                    <a:pt x="12" y="859"/>
                    <a:pt x="14" y="859"/>
                  </a:cubicBezTo>
                  <a:cubicBezTo>
                    <a:pt x="15" y="860"/>
                    <a:pt x="16" y="861"/>
                    <a:pt x="16" y="863"/>
                  </a:cubicBezTo>
                  <a:close/>
                  <a:moveTo>
                    <a:pt x="15" y="875"/>
                  </a:moveTo>
                  <a:lnTo>
                    <a:pt x="15" y="875"/>
                  </a:lnTo>
                  <a:cubicBezTo>
                    <a:pt x="14" y="877"/>
                    <a:pt x="12" y="878"/>
                    <a:pt x="11" y="877"/>
                  </a:cubicBezTo>
                  <a:cubicBezTo>
                    <a:pt x="9" y="877"/>
                    <a:pt x="8" y="875"/>
                    <a:pt x="9" y="874"/>
                  </a:cubicBezTo>
                  <a:lnTo>
                    <a:pt x="9" y="874"/>
                  </a:lnTo>
                  <a:cubicBezTo>
                    <a:pt x="9" y="872"/>
                    <a:pt x="11" y="871"/>
                    <a:pt x="13" y="872"/>
                  </a:cubicBezTo>
                  <a:cubicBezTo>
                    <a:pt x="14" y="872"/>
                    <a:pt x="15" y="874"/>
                    <a:pt x="15" y="875"/>
                  </a:cubicBezTo>
                  <a:close/>
                  <a:moveTo>
                    <a:pt x="14" y="888"/>
                  </a:moveTo>
                  <a:lnTo>
                    <a:pt x="14" y="888"/>
                  </a:lnTo>
                  <a:cubicBezTo>
                    <a:pt x="13" y="890"/>
                    <a:pt x="11" y="890"/>
                    <a:pt x="10" y="890"/>
                  </a:cubicBezTo>
                  <a:cubicBezTo>
                    <a:pt x="8" y="889"/>
                    <a:pt x="7" y="888"/>
                    <a:pt x="8" y="886"/>
                  </a:cubicBezTo>
                  <a:lnTo>
                    <a:pt x="8" y="886"/>
                  </a:lnTo>
                  <a:cubicBezTo>
                    <a:pt x="8" y="884"/>
                    <a:pt x="10" y="883"/>
                    <a:pt x="12" y="884"/>
                  </a:cubicBezTo>
                  <a:cubicBezTo>
                    <a:pt x="13" y="885"/>
                    <a:pt x="14" y="886"/>
                    <a:pt x="14" y="888"/>
                  </a:cubicBezTo>
                  <a:close/>
                  <a:moveTo>
                    <a:pt x="13" y="900"/>
                  </a:moveTo>
                  <a:lnTo>
                    <a:pt x="13" y="900"/>
                  </a:lnTo>
                  <a:cubicBezTo>
                    <a:pt x="12" y="902"/>
                    <a:pt x="10" y="903"/>
                    <a:pt x="9" y="902"/>
                  </a:cubicBezTo>
                  <a:cubicBezTo>
                    <a:pt x="7" y="902"/>
                    <a:pt x="6" y="900"/>
                    <a:pt x="7" y="898"/>
                  </a:cubicBezTo>
                  <a:lnTo>
                    <a:pt x="7" y="898"/>
                  </a:lnTo>
                  <a:cubicBezTo>
                    <a:pt x="7" y="897"/>
                    <a:pt x="9" y="896"/>
                    <a:pt x="11" y="896"/>
                  </a:cubicBezTo>
                  <a:cubicBezTo>
                    <a:pt x="12" y="897"/>
                    <a:pt x="13" y="899"/>
                    <a:pt x="13" y="900"/>
                  </a:cubicBezTo>
                  <a:close/>
                  <a:moveTo>
                    <a:pt x="12" y="913"/>
                  </a:moveTo>
                  <a:lnTo>
                    <a:pt x="12" y="913"/>
                  </a:lnTo>
                  <a:cubicBezTo>
                    <a:pt x="11" y="915"/>
                    <a:pt x="9" y="915"/>
                    <a:pt x="8" y="915"/>
                  </a:cubicBezTo>
                  <a:cubicBezTo>
                    <a:pt x="6" y="914"/>
                    <a:pt x="5" y="913"/>
                    <a:pt x="6" y="911"/>
                  </a:cubicBezTo>
                  <a:lnTo>
                    <a:pt x="6" y="911"/>
                  </a:lnTo>
                  <a:cubicBezTo>
                    <a:pt x="6" y="909"/>
                    <a:pt x="8" y="908"/>
                    <a:pt x="10" y="909"/>
                  </a:cubicBezTo>
                  <a:cubicBezTo>
                    <a:pt x="11" y="909"/>
                    <a:pt x="12" y="911"/>
                    <a:pt x="12" y="913"/>
                  </a:cubicBezTo>
                  <a:close/>
                  <a:moveTo>
                    <a:pt x="11" y="925"/>
                  </a:moveTo>
                  <a:lnTo>
                    <a:pt x="11" y="925"/>
                  </a:lnTo>
                  <a:cubicBezTo>
                    <a:pt x="10" y="927"/>
                    <a:pt x="8" y="928"/>
                    <a:pt x="7" y="927"/>
                  </a:cubicBezTo>
                  <a:cubicBezTo>
                    <a:pt x="5" y="927"/>
                    <a:pt x="4" y="925"/>
                    <a:pt x="5" y="923"/>
                  </a:cubicBezTo>
                  <a:lnTo>
                    <a:pt x="5" y="923"/>
                  </a:lnTo>
                  <a:cubicBezTo>
                    <a:pt x="5" y="922"/>
                    <a:pt x="7" y="921"/>
                    <a:pt x="9" y="921"/>
                  </a:cubicBezTo>
                  <a:cubicBezTo>
                    <a:pt x="10" y="922"/>
                    <a:pt x="11" y="924"/>
                    <a:pt x="11" y="925"/>
                  </a:cubicBezTo>
                  <a:close/>
                  <a:moveTo>
                    <a:pt x="10" y="938"/>
                  </a:moveTo>
                  <a:lnTo>
                    <a:pt x="10" y="938"/>
                  </a:lnTo>
                  <a:cubicBezTo>
                    <a:pt x="9" y="939"/>
                    <a:pt x="8" y="940"/>
                    <a:pt x="6" y="940"/>
                  </a:cubicBezTo>
                  <a:cubicBezTo>
                    <a:pt x="4" y="939"/>
                    <a:pt x="4" y="937"/>
                    <a:pt x="4" y="936"/>
                  </a:cubicBezTo>
                  <a:lnTo>
                    <a:pt x="4" y="936"/>
                  </a:lnTo>
                  <a:cubicBezTo>
                    <a:pt x="5" y="934"/>
                    <a:pt x="6" y="933"/>
                    <a:pt x="8" y="934"/>
                  </a:cubicBezTo>
                  <a:cubicBezTo>
                    <a:pt x="10" y="934"/>
                    <a:pt x="11" y="936"/>
                    <a:pt x="10" y="938"/>
                  </a:cubicBezTo>
                  <a:close/>
                  <a:moveTo>
                    <a:pt x="9" y="950"/>
                  </a:moveTo>
                  <a:lnTo>
                    <a:pt x="9" y="950"/>
                  </a:lnTo>
                  <a:cubicBezTo>
                    <a:pt x="9" y="952"/>
                    <a:pt x="7" y="953"/>
                    <a:pt x="5" y="952"/>
                  </a:cubicBezTo>
                  <a:cubicBezTo>
                    <a:pt x="4" y="952"/>
                    <a:pt x="3" y="950"/>
                    <a:pt x="3" y="948"/>
                  </a:cubicBezTo>
                  <a:lnTo>
                    <a:pt x="3" y="948"/>
                  </a:lnTo>
                  <a:cubicBezTo>
                    <a:pt x="4" y="947"/>
                    <a:pt x="6" y="946"/>
                    <a:pt x="7" y="946"/>
                  </a:cubicBezTo>
                  <a:cubicBezTo>
                    <a:pt x="9" y="947"/>
                    <a:pt x="10" y="949"/>
                    <a:pt x="9" y="950"/>
                  </a:cubicBezTo>
                  <a:close/>
                  <a:moveTo>
                    <a:pt x="9" y="963"/>
                  </a:moveTo>
                  <a:lnTo>
                    <a:pt x="9" y="963"/>
                  </a:lnTo>
                  <a:cubicBezTo>
                    <a:pt x="8" y="964"/>
                    <a:pt x="6" y="965"/>
                    <a:pt x="5" y="965"/>
                  </a:cubicBezTo>
                  <a:cubicBezTo>
                    <a:pt x="3" y="964"/>
                    <a:pt x="2" y="962"/>
                    <a:pt x="3" y="961"/>
                  </a:cubicBezTo>
                  <a:lnTo>
                    <a:pt x="3" y="961"/>
                  </a:lnTo>
                  <a:cubicBezTo>
                    <a:pt x="3" y="959"/>
                    <a:pt x="5" y="958"/>
                    <a:pt x="7" y="959"/>
                  </a:cubicBezTo>
                  <a:cubicBezTo>
                    <a:pt x="8" y="959"/>
                    <a:pt x="9" y="961"/>
                    <a:pt x="9" y="963"/>
                  </a:cubicBezTo>
                  <a:close/>
                  <a:moveTo>
                    <a:pt x="8" y="975"/>
                  </a:moveTo>
                  <a:lnTo>
                    <a:pt x="8" y="975"/>
                  </a:lnTo>
                  <a:cubicBezTo>
                    <a:pt x="8" y="977"/>
                    <a:pt x="6" y="978"/>
                    <a:pt x="4" y="977"/>
                  </a:cubicBezTo>
                  <a:cubicBezTo>
                    <a:pt x="3" y="977"/>
                    <a:pt x="2" y="975"/>
                    <a:pt x="2" y="973"/>
                  </a:cubicBezTo>
                  <a:lnTo>
                    <a:pt x="2" y="973"/>
                  </a:lnTo>
                  <a:cubicBezTo>
                    <a:pt x="3" y="972"/>
                    <a:pt x="4" y="971"/>
                    <a:pt x="6" y="971"/>
                  </a:cubicBezTo>
                  <a:cubicBezTo>
                    <a:pt x="8" y="972"/>
                    <a:pt x="9" y="974"/>
                    <a:pt x="8" y="975"/>
                  </a:cubicBezTo>
                  <a:close/>
                  <a:moveTo>
                    <a:pt x="8" y="988"/>
                  </a:moveTo>
                  <a:lnTo>
                    <a:pt x="8" y="988"/>
                  </a:lnTo>
                  <a:cubicBezTo>
                    <a:pt x="7" y="989"/>
                    <a:pt x="5" y="990"/>
                    <a:pt x="4" y="990"/>
                  </a:cubicBezTo>
                  <a:cubicBezTo>
                    <a:pt x="2" y="989"/>
                    <a:pt x="1" y="987"/>
                    <a:pt x="2" y="986"/>
                  </a:cubicBezTo>
                  <a:lnTo>
                    <a:pt x="2" y="986"/>
                  </a:lnTo>
                  <a:cubicBezTo>
                    <a:pt x="2" y="984"/>
                    <a:pt x="4" y="983"/>
                    <a:pt x="6" y="984"/>
                  </a:cubicBezTo>
                  <a:cubicBezTo>
                    <a:pt x="7" y="984"/>
                    <a:pt x="8" y="986"/>
                    <a:pt x="8" y="988"/>
                  </a:cubicBezTo>
                  <a:close/>
                  <a:moveTo>
                    <a:pt x="7" y="1000"/>
                  </a:moveTo>
                  <a:lnTo>
                    <a:pt x="7" y="1000"/>
                  </a:lnTo>
                  <a:cubicBezTo>
                    <a:pt x="7" y="1002"/>
                    <a:pt x="5" y="1003"/>
                    <a:pt x="3" y="1002"/>
                  </a:cubicBezTo>
                  <a:cubicBezTo>
                    <a:pt x="2" y="1002"/>
                    <a:pt x="1" y="1000"/>
                    <a:pt x="1" y="998"/>
                  </a:cubicBezTo>
                  <a:lnTo>
                    <a:pt x="1" y="998"/>
                  </a:lnTo>
                  <a:cubicBezTo>
                    <a:pt x="2" y="997"/>
                    <a:pt x="4" y="996"/>
                    <a:pt x="5" y="996"/>
                  </a:cubicBezTo>
                  <a:cubicBezTo>
                    <a:pt x="7" y="997"/>
                    <a:pt x="8" y="999"/>
                    <a:pt x="7" y="1000"/>
                  </a:cubicBezTo>
                  <a:close/>
                  <a:moveTo>
                    <a:pt x="7" y="1013"/>
                  </a:moveTo>
                  <a:lnTo>
                    <a:pt x="7" y="1013"/>
                  </a:lnTo>
                  <a:cubicBezTo>
                    <a:pt x="6" y="1014"/>
                    <a:pt x="4" y="1015"/>
                    <a:pt x="3" y="1015"/>
                  </a:cubicBezTo>
                  <a:cubicBezTo>
                    <a:pt x="1" y="1014"/>
                    <a:pt x="0" y="1012"/>
                    <a:pt x="1" y="1011"/>
                  </a:cubicBezTo>
                  <a:lnTo>
                    <a:pt x="1" y="1011"/>
                  </a:lnTo>
                  <a:cubicBezTo>
                    <a:pt x="1" y="1009"/>
                    <a:pt x="3" y="1008"/>
                    <a:pt x="5" y="1009"/>
                  </a:cubicBezTo>
                  <a:cubicBezTo>
                    <a:pt x="6" y="1009"/>
                    <a:pt x="7" y="1011"/>
                    <a:pt x="7" y="1013"/>
                  </a:cubicBezTo>
                  <a:close/>
                  <a:moveTo>
                    <a:pt x="7" y="1025"/>
                  </a:moveTo>
                  <a:lnTo>
                    <a:pt x="7" y="1025"/>
                  </a:lnTo>
                  <a:cubicBezTo>
                    <a:pt x="6" y="1027"/>
                    <a:pt x="4" y="1028"/>
                    <a:pt x="3" y="1027"/>
                  </a:cubicBezTo>
                  <a:cubicBezTo>
                    <a:pt x="1" y="1027"/>
                    <a:pt x="0" y="1025"/>
                    <a:pt x="1" y="1023"/>
                  </a:cubicBezTo>
                  <a:lnTo>
                    <a:pt x="1" y="1023"/>
                  </a:lnTo>
                  <a:cubicBezTo>
                    <a:pt x="1" y="1022"/>
                    <a:pt x="3" y="1021"/>
                    <a:pt x="5" y="1021"/>
                  </a:cubicBezTo>
                  <a:cubicBezTo>
                    <a:pt x="6" y="1022"/>
                    <a:pt x="7" y="1024"/>
                    <a:pt x="7" y="1025"/>
                  </a:cubicBezTo>
                  <a:close/>
                  <a:moveTo>
                    <a:pt x="6" y="1038"/>
                  </a:moveTo>
                  <a:lnTo>
                    <a:pt x="6" y="1038"/>
                  </a:lnTo>
                  <a:cubicBezTo>
                    <a:pt x="6" y="1039"/>
                    <a:pt x="4" y="1040"/>
                    <a:pt x="2" y="1040"/>
                  </a:cubicBezTo>
                  <a:cubicBezTo>
                    <a:pt x="1" y="1039"/>
                    <a:pt x="0" y="1037"/>
                    <a:pt x="0" y="1036"/>
                  </a:cubicBezTo>
                  <a:lnTo>
                    <a:pt x="0" y="1036"/>
                  </a:lnTo>
                  <a:cubicBezTo>
                    <a:pt x="1" y="1034"/>
                    <a:pt x="3" y="1033"/>
                    <a:pt x="4" y="1034"/>
                  </a:cubicBezTo>
                  <a:cubicBezTo>
                    <a:pt x="6" y="1034"/>
                    <a:pt x="7" y="1036"/>
                    <a:pt x="6" y="1038"/>
                  </a:cubicBezTo>
                  <a:close/>
                  <a:moveTo>
                    <a:pt x="6" y="1050"/>
                  </a:moveTo>
                  <a:lnTo>
                    <a:pt x="6" y="1050"/>
                  </a:lnTo>
                  <a:cubicBezTo>
                    <a:pt x="6" y="1052"/>
                    <a:pt x="4" y="1053"/>
                    <a:pt x="2" y="1052"/>
                  </a:cubicBezTo>
                  <a:cubicBezTo>
                    <a:pt x="1" y="1052"/>
                    <a:pt x="0" y="1050"/>
                    <a:pt x="0" y="1048"/>
                  </a:cubicBezTo>
                  <a:lnTo>
                    <a:pt x="0" y="1048"/>
                  </a:lnTo>
                  <a:cubicBezTo>
                    <a:pt x="1" y="1047"/>
                    <a:pt x="3" y="1046"/>
                    <a:pt x="4" y="1046"/>
                  </a:cubicBezTo>
                  <a:cubicBezTo>
                    <a:pt x="6" y="1047"/>
                    <a:pt x="7" y="1049"/>
                    <a:pt x="6" y="1050"/>
                  </a:cubicBezTo>
                  <a:close/>
                  <a:moveTo>
                    <a:pt x="6" y="1063"/>
                  </a:moveTo>
                  <a:lnTo>
                    <a:pt x="6" y="1063"/>
                  </a:lnTo>
                  <a:cubicBezTo>
                    <a:pt x="6" y="1064"/>
                    <a:pt x="4" y="1065"/>
                    <a:pt x="2" y="1065"/>
                  </a:cubicBezTo>
                  <a:cubicBezTo>
                    <a:pt x="1" y="1064"/>
                    <a:pt x="0" y="1062"/>
                    <a:pt x="0" y="1061"/>
                  </a:cubicBezTo>
                  <a:lnTo>
                    <a:pt x="0" y="1061"/>
                  </a:lnTo>
                  <a:cubicBezTo>
                    <a:pt x="1" y="1059"/>
                    <a:pt x="2" y="1058"/>
                    <a:pt x="4" y="1059"/>
                  </a:cubicBezTo>
                  <a:cubicBezTo>
                    <a:pt x="6" y="1059"/>
                    <a:pt x="7" y="1061"/>
                    <a:pt x="6" y="1063"/>
                  </a:cubicBezTo>
                  <a:close/>
                  <a:moveTo>
                    <a:pt x="6" y="1074"/>
                  </a:moveTo>
                  <a:lnTo>
                    <a:pt x="6" y="1074"/>
                  </a:lnTo>
                  <a:cubicBezTo>
                    <a:pt x="6" y="1076"/>
                    <a:pt x="5" y="1077"/>
                    <a:pt x="3" y="1077"/>
                  </a:cubicBezTo>
                  <a:cubicBezTo>
                    <a:pt x="1" y="1077"/>
                    <a:pt x="0" y="1076"/>
                    <a:pt x="0" y="1074"/>
                  </a:cubicBezTo>
                  <a:lnTo>
                    <a:pt x="0" y="1074"/>
                  </a:lnTo>
                  <a:cubicBezTo>
                    <a:pt x="0" y="1073"/>
                    <a:pt x="1" y="1071"/>
                    <a:pt x="3" y="1071"/>
                  </a:cubicBezTo>
                  <a:cubicBezTo>
                    <a:pt x="5" y="1071"/>
                    <a:pt x="6" y="1073"/>
                    <a:pt x="6" y="1074"/>
                  </a:cubicBezTo>
                  <a:close/>
                  <a:moveTo>
                    <a:pt x="6" y="1087"/>
                  </a:moveTo>
                  <a:lnTo>
                    <a:pt x="6" y="1087"/>
                  </a:lnTo>
                  <a:cubicBezTo>
                    <a:pt x="6" y="1089"/>
                    <a:pt x="5" y="1090"/>
                    <a:pt x="3" y="1090"/>
                  </a:cubicBezTo>
                  <a:cubicBezTo>
                    <a:pt x="2" y="1090"/>
                    <a:pt x="0" y="1089"/>
                    <a:pt x="0" y="1087"/>
                  </a:cubicBezTo>
                  <a:lnTo>
                    <a:pt x="0" y="1087"/>
                  </a:lnTo>
                  <a:cubicBezTo>
                    <a:pt x="0" y="1085"/>
                    <a:pt x="2" y="1084"/>
                    <a:pt x="3" y="1084"/>
                  </a:cubicBezTo>
                  <a:cubicBezTo>
                    <a:pt x="5" y="1084"/>
                    <a:pt x="6" y="1085"/>
                    <a:pt x="6" y="1087"/>
                  </a:cubicBezTo>
                  <a:close/>
                  <a:moveTo>
                    <a:pt x="7" y="1099"/>
                  </a:moveTo>
                  <a:lnTo>
                    <a:pt x="7" y="1099"/>
                  </a:lnTo>
                  <a:cubicBezTo>
                    <a:pt x="7" y="1101"/>
                    <a:pt x="5" y="1102"/>
                    <a:pt x="4" y="1102"/>
                  </a:cubicBezTo>
                  <a:cubicBezTo>
                    <a:pt x="2" y="1102"/>
                    <a:pt x="0" y="1101"/>
                    <a:pt x="0" y="1099"/>
                  </a:cubicBezTo>
                  <a:lnTo>
                    <a:pt x="0" y="1099"/>
                  </a:lnTo>
                  <a:cubicBezTo>
                    <a:pt x="0" y="1098"/>
                    <a:pt x="2" y="1096"/>
                    <a:pt x="4" y="1096"/>
                  </a:cubicBezTo>
                  <a:cubicBezTo>
                    <a:pt x="5" y="1096"/>
                    <a:pt x="7" y="1098"/>
                    <a:pt x="7" y="1099"/>
                  </a:cubicBezTo>
                  <a:close/>
                  <a:moveTo>
                    <a:pt x="7" y="1112"/>
                  </a:moveTo>
                  <a:lnTo>
                    <a:pt x="7" y="1112"/>
                  </a:lnTo>
                  <a:cubicBezTo>
                    <a:pt x="7" y="1114"/>
                    <a:pt x="5" y="1115"/>
                    <a:pt x="4" y="1115"/>
                  </a:cubicBezTo>
                  <a:cubicBezTo>
                    <a:pt x="2" y="1115"/>
                    <a:pt x="1" y="1114"/>
                    <a:pt x="1" y="1112"/>
                  </a:cubicBezTo>
                  <a:lnTo>
                    <a:pt x="1" y="1112"/>
                  </a:lnTo>
                  <a:cubicBezTo>
                    <a:pt x="1" y="1110"/>
                    <a:pt x="2" y="1109"/>
                    <a:pt x="4" y="1109"/>
                  </a:cubicBezTo>
                  <a:cubicBezTo>
                    <a:pt x="5" y="1109"/>
                    <a:pt x="7" y="1110"/>
                    <a:pt x="7" y="1112"/>
                  </a:cubicBezTo>
                  <a:close/>
                  <a:moveTo>
                    <a:pt x="7" y="1124"/>
                  </a:moveTo>
                  <a:lnTo>
                    <a:pt x="7" y="1124"/>
                  </a:lnTo>
                  <a:cubicBezTo>
                    <a:pt x="7" y="1126"/>
                    <a:pt x="6" y="1127"/>
                    <a:pt x="4" y="1127"/>
                  </a:cubicBezTo>
                  <a:cubicBezTo>
                    <a:pt x="2" y="1127"/>
                    <a:pt x="1" y="1126"/>
                    <a:pt x="1" y="1124"/>
                  </a:cubicBezTo>
                  <a:lnTo>
                    <a:pt x="1" y="1124"/>
                  </a:lnTo>
                  <a:cubicBezTo>
                    <a:pt x="1" y="1123"/>
                    <a:pt x="2" y="1121"/>
                    <a:pt x="4" y="1121"/>
                  </a:cubicBezTo>
                  <a:cubicBezTo>
                    <a:pt x="6" y="1121"/>
                    <a:pt x="7" y="1123"/>
                    <a:pt x="7" y="1124"/>
                  </a:cubicBezTo>
                  <a:close/>
                  <a:moveTo>
                    <a:pt x="8" y="1137"/>
                  </a:moveTo>
                  <a:lnTo>
                    <a:pt x="8" y="1137"/>
                  </a:lnTo>
                  <a:cubicBezTo>
                    <a:pt x="8" y="1139"/>
                    <a:pt x="6" y="1140"/>
                    <a:pt x="4" y="1140"/>
                  </a:cubicBezTo>
                  <a:cubicBezTo>
                    <a:pt x="3" y="1140"/>
                    <a:pt x="1" y="1139"/>
                    <a:pt x="1" y="1137"/>
                  </a:cubicBezTo>
                  <a:lnTo>
                    <a:pt x="1" y="1137"/>
                  </a:lnTo>
                  <a:cubicBezTo>
                    <a:pt x="1" y="1135"/>
                    <a:pt x="3" y="1134"/>
                    <a:pt x="4" y="1134"/>
                  </a:cubicBezTo>
                  <a:cubicBezTo>
                    <a:pt x="6" y="1134"/>
                    <a:pt x="8" y="1135"/>
                    <a:pt x="8" y="1137"/>
                  </a:cubicBezTo>
                  <a:close/>
                  <a:moveTo>
                    <a:pt x="8" y="1149"/>
                  </a:moveTo>
                  <a:lnTo>
                    <a:pt x="8" y="1149"/>
                  </a:lnTo>
                  <a:cubicBezTo>
                    <a:pt x="8" y="1151"/>
                    <a:pt x="7" y="1152"/>
                    <a:pt x="5" y="1152"/>
                  </a:cubicBezTo>
                  <a:cubicBezTo>
                    <a:pt x="3" y="1152"/>
                    <a:pt x="2" y="1151"/>
                    <a:pt x="2" y="1149"/>
                  </a:cubicBezTo>
                  <a:lnTo>
                    <a:pt x="2" y="1149"/>
                  </a:lnTo>
                  <a:cubicBezTo>
                    <a:pt x="2" y="1148"/>
                    <a:pt x="3" y="1146"/>
                    <a:pt x="5" y="1146"/>
                  </a:cubicBezTo>
                  <a:cubicBezTo>
                    <a:pt x="7" y="1146"/>
                    <a:pt x="8" y="1148"/>
                    <a:pt x="8" y="1149"/>
                  </a:cubicBezTo>
                  <a:close/>
                  <a:moveTo>
                    <a:pt x="8" y="1162"/>
                  </a:moveTo>
                  <a:lnTo>
                    <a:pt x="8" y="1162"/>
                  </a:lnTo>
                  <a:cubicBezTo>
                    <a:pt x="8" y="1164"/>
                    <a:pt x="7" y="1165"/>
                    <a:pt x="5" y="1165"/>
                  </a:cubicBezTo>
                  <a:cubicBezTo>
                    <a:pt x="4" y="1165"/>
                    <a:pt x="2" y="1164"/>
                    <a:pt x="2" y="1162"/>
                  </a:cubicBezTo>
                  <a:lnTo>
                    <a:pt x="2" y="1162"/>
                  </a:lnTo>
                  <a:cubicBezTo>
                    <a:pt x="2" y="1160"/>
                    <a:pt x="4" y="1159"/>
                    <a:pt x="5" y="1159"/>
                  </a:cubicBezTo>
                  <a:cubicBezTo>
                    <a:pt x="7" y="1159"/>
                    <a:pt x="8" y="1160"/>
                    <a:pt x="8" y="1162"/>
                  </a:cubicBezTo>
                  <a:close/>
                  <a:moveTo>
                    <a:pt x="8" y="1173"/>
                  </a:moveTo>
                  <a:lnTo>
                    <a:pt x="8" y="1173"/>
                  </a:lnTo>
                  <a:cubicBezTo>
                    <a:pt x="9" y="1173"/>
                    <a:pt x="9" y="1174"/>
                    <a:pt x="9" y="1174"/>
                  </a:cubicBezTo>
                  <a:lnTo>
                    <a:pt x="9" y="1174"/>
                  </a:lnTo>
                  <a:cubicBezTo>
                    <a:pt x="9" y="1176"/>
                    <a:pt x="8" y="1177"/>
                    <a:pt x="6" y="1177"/>
                  </a:cubicBezTo>
                  <a:cubicBezTo>
                    <a:pt x="4" y="1177"/>
                    <a:pt x="3" y="1176"/>
                    <a:pt x="3" y="1174"/>
                  </a:cubicBezTo>
                  <a:lnTo>
                    <a:pt x="3" y="1174"/>
                  </a:lnTo>
                  <a:lnTo>
                    <a:pt x="3" y="1176"/>
                  </a:lnTo>
                  <a:lnTo>
                    <a:pt x="3" y="1176"/>
                  </a:lnTo>
                  <a:cubicBezTo>
                    <a:pt x="2" y="1175"/>
                    <a:pt x="3" y="1173"/>
                    <a:pt x="4" y="1172"/>
                  </a:cubicBezTo>
                  <a:cubicBezTo>
                    <a:pt x="5" y="1171"/>
                    <a:pt x="7" y="1171"/>
                    <a:pt x="8" y="1173"/>
                  </a:cubicBezTo>
                  <a:close/>
                  <a:moveTo>
                    <a:pt x="10" y="1187"/>
                  </a:moveTo>
                  <a:lnTo>
                    <a:pt x="10" y="1187"/>
                  </a:lnTo>
                  <a:cubicBezTo>
                    <a:pt x="10" y="1189"/>
                    <a:pt x="8" y="1190"/>
                    <a:pt x="7" y="1190"/>
                  </a:cubicBezTo>
                  <a:cubicBezTo>
                    <a:pt x="5" y="1190"/>
                    <a:pt x="3" y="1189"/>
                    <a:pt x="3" y="1187"/>
                  </a:cubicBezTo>
                  <a:lnTo>
                    <a:pt x="3" y="1187"/>
                  </a:lnTo>
                  <a:cubicBezTo>
                    <a:pt x="3" y="1185"/>
                    <a:pt x="5" y="1184"/>
                    <a:pt x="7" y="1184"/>
                  </a:cubicBezTo>
                  <a:cubicBezTo>
                    <a:pt x="8" y="1184"/>
                    <a:pt x="10" y="1185"/>
                    <a:pt x="10" y="1187"/>
                  </a:cubicBezTo>
                  <a:close/>
                  <a:moveTo>
                    <a:pt x="10" y="1199"/>
                  </a:moveTo>
                  <a:lnTo>
                    <a:pt x="10" y="1199"/>
                  </a:lnTo>
                  <a:cubicBezTo>
                    <a:pt x="10" y="1201"/>
                    <a:pt x="9" y="1202"/>
                    <a:pt x="7" y="1202"/>
                  </a:cubicBezTo>
                  <a:cubicBezTo>
                    <a:pt x="6" y="1202"/>
                    <a:pt x="4" y="1201"/>
                    <a:pt x="4" y="1199"/>
                  </a:cubicBezTo>
                  <a:lnTo>
                    <a:pt x="4" y="1199"/>
                  </a:lnTo>
                  <a:cubicBezTo>
                    <a:pt x="4" y="1198"/>
                    <a:pt x="6" y="1196"/>
                    <a:pt x="7" y="1196"/>
                  </a:cubicBezTo>
                  <a:cubicBezTo>
                    <a:pt x="9" y="1196"/>
                    <a:pt x="10" y="1198"/>
                    <a:pt x="10" y="1199"/>
                  </a:cubicBezTo>
                  <a:close/>
                  <a:moveTo>
                    <a:pt x="11" y="1212"/>
                  </a:moveTo>
                  <a:lnTo>
                    <a:pt x="11" y="1212"/>
                  </a:lnTo>
                  <a:cubicBezTo>
                    <a:pt x="11" y="1214"/>
                    <a:pt x="10" y="1215"/>
                    <a:pt x="8" y="1215"/>
                  </a:cubicBezTo>
                  <a:cubicBezTo>
                    <a:pt x="6" y="1215"/>
                    <a:pt x="5" y="1214"/>
                    <a:pt x="5" y="1212"/>
                  </a:cubicBezTo>
                  <a:lnTo>
                    <a:pt x="5" y="1212"/>
                  </a:lnTo>
                  <a:cubicBezTo>
                    <a:pt x="5" y="1210"/>
                    <a:pt x="6" y="1209"/>
                    <a:pt x="8" y="1209"/>
                  </a:cubicBezTo>
                  <a:cubicBezTo>
                    <a:pt x="10" y="1209"/>
                    <a:pt x="11" y="1210"/>
                    <a:pt x="11" y="1212"/>
                  </a:cubicBezTo>
                  <a:close/>
                  <a:moveTo>
                    <a:pt x="12" y="1224"/>
                  </a:moveTo>
                  <a:lnTo>
                    <a:pt x="12" y="1224"/>
                  </a:lnTo>
                  <a:cubicBezTo>
                    <a:pt x="12" y="1226"/>
                    <a:pt x="11" y="1227"/>
                    <a:pt x="9" y="1227"/>
                  </a:cubicBezTo>
                  <a:cubicBezTo>
                    <a:pt x="7" y="1227"/>
                    <a:pt x="6" y="1226"/>
                    <a:pt x="6" y="1224"/>
                  </a:cubicBezTo>
                  <a:lnTo>
                    <a:pt x="6" y="1224"/>
                  </a:lnTo>
                  <a:cubicBezTo>
                    <a:pt x="6" y="1223"/>
                    <a:pt x="7" y="1221"/>
                    <a:pt x="9" y="1221"/>
                  </a:cubicBezTo>
                  <a:cubicBezTo>
                    <a:pt x="11" y="1221"/>
                    <a:pt x="12" y="1223"/>
                    <a:pt x="12" y="1224"/>
                  </a:cubicBezTo>
                  <a:close/>
                  <a:moveTo>
                    <a:pt x="13" y="1237"/>
                  </a:moveTo>
                  <a:lnTo>
                    <a:pt x="13" y="1237"/>
                  </a:lnTo>
                  <a:cubicBezTo>
                    <a:pt x="13" y="1238"/>
                    <a:pt x="12" y="1240"/>
                    <a:pt x="10" y="1240"/>
                  </a:cubicBezTo>
                  <a:cubicBezTo>
                    <a:pt x="8" y="1240"/>
                    <a:pt x="7" y="1238"/>
                    <a:pt x="7" y="1237"/>
                  </a:cubicBezTo>
                  <a:lnTo>
                    <a:pt x="7" y="1237"/>
                  </a:lnTo>
                  <a:cubicBezTo>
                    <a:pt x="7" y="1235"/>
                    <a:pt x="8" y="1234"/>
                    <a:pt x="10" y="1234"/>
                  </a:cubicBezTo>
                  <a:cubicBezTo>
                    <a:pt x="12" y="1234"/>
                    <a:pt x="13" y="1235"/>
                    <a:pt x="13" y="1237"/>
                  </a:cubicBezTo>
                  <a:close/>
                  <a:moveTo>
                    <a:pt x="14" y="1249"/>
                  </a:moveTo>
                  <a:lnTo>
                    <a:pt x="14" y="1249"/>
                  </a:lnTo>
                  <a:cubicBezTo>
                    <a:pt x="14" y="1251"/>
                    <a:pt x="13" y="1252"/>
                    <a:pt x="11" y="1252"/>
                  </a:cubicBezTo>
                  <a:cubicBezTo>
                    <a:pt x="9" y="1252"/>
                    <a:pt x="8" y="1251"/>
                    <a:pt x="8" y="1249"/>
                  </a:cubicBezTo>
                  <a:lnTo>
                    <a:pt x="8" y="1249"/>
                  </a:lnTo>
                  <a:cubicBezTo>
                    <a:pt x="8" y="1247"/>
                    <a:pt x="9" y="1246"/>
                    <a:pt x="11" y="1246"/>
                  </a:cubicBezTo>
                  <a:cubicBezTo>
                    <a:pt x="13" y="1246"/>
                    <a:pt x="14" y="1247"/>
                    <a:pt x="14" y="1249"/>
                  </a:cubicBezTo>
                  <a:close/>
                  <a:moveTo>
                    <a:pt x="15" y="1262"/>
                  </a:moveTo>
                  <a:lnTo>
                    <a:pt x="15" y="1262"/>
                  </a:lnTo>
                  <a:cubicBezTo>
                    <a:pt x="15" y="1263"/>
                    <a:pt x="14" y="1265"/>
                    <a:pt x="12" y="1265"/>
                  </a:cubicBezTo>
                  <a:cubicBezTo>
                    <a:pt x="10" y="1265"/>
                    <a:pt x="9" y="1263"/>
                    <a:pt x="9" y="1262"/>
                  </a:cubicBezTo>
                  <a:lnTo>
                    <a:pt x="9" y="1262"/>
                  </a:lnTo>
                  <a:cubicBezTo>
                    <a:pt x="9" y="1260"/>
                    <a:pt x="10" y="1259"/>
                    <a:pt x="12" y="1259"/>
                  </a:cubicBezTo>
                  <a:cubicBezTo>
                    <a:pt x="14" y="1259"/>
                    <a:pt x="15" y="1260"/>
                    <a:pt x="15" y="1262"/>
                  </a:cubicBezTo>
                  <a:close/>
                  <a:moveTo>
                    <a:pt x="16" y="1274"/>
                  </a:moveTo>
                  <a:lnTo>
                    <a:pt x="16" y="1274"/>
                  </a:lnTo>
                  <a:cubicBezTo>
                    <a:pt x="16" y="1276"/>
                    <a:pt x="15" y="1277"/>
                    <a:pt x="13" y="1277"/>
                  </a:cubicBezTo>
                  <a:cubicBezTo>
                    <a:pt x="12" y="1277"/>
                    <a:pt x="10" y="1276"/>
                    <a:pt x="10" y="1274"/>
                  </a:cubicBezTo>
                  <a:lnTo>
                    <a:pt x="10" y="1274"/>
                  </a:lnTo>
                  <a:cubicBezTo>
                    <a:pt x="10" y="1272"/>
                    <a:pt x="12" y="1271"/>
                    <a:pt x="13" y="1271"/>
                  </a:cubicBezTo>
                  <a:cubicBezTo>
                    <a:pt x="15" y="1271"/>
                    <a:pt x="16" y="1272"/>
                    <a:pt x="16" y="1274"/>
                  </a:cubicBezTo>
                  <a:close/>
                  <a:moveTo>
                    <a:pt x="18" y="1287"/>
                  </a:moveTo>
                  <a:lnTo>
                    <a:pt x="18" y="1287"/>
                  </a:lnTo>
                  <a:cubicBezTo>
                    <a:pt x="18" y="1288"/>
                    <a:pt x="16" y="1290"/>
                    <a:pt x="15" y="1290"/>
                  </a:cubicBezTo>
                  <a:cubicBezTo>
                    <a:pt x="13" y="1290"/>
                    <a:pt x="11" y="1288"/>
                    <a:pt x="11" y="1287"/>
                  </a:cubicBezTo>
                  <a:lnTo>
                    <a:pt x="11" y="1287"/>
                  </a:lnTo>
                  <a:cubicBezTo>
                    <a:pt x="11" y="1285"/>
                    <a:pt x="13" y="1283"/>
                    <a:pt x="15" y="1283"/>
                  </a:cubicBezTo>
                  <a:cubicBezTo>
                    <a:pt x="16" y="1283"/>
                    <a:pt x="18" y="1285"/>
                    <a:pt x="18" y="1287"/>
                  </a:cubicBezTo>
                  <a:close/>
                  <a:moveTo>
                    <a:pt x="19" y="1299"/>
                  </a:moveTo>
                  <a:lnTo>
                    <a:pt x="19" y="1299"/>
                  </a:lnTo>
                  <a:cubicBezTo>
                    <a:pt x="19" y="1301"/>
                    <a:pt x="18" y="1302"/>
                    <a:pt x="16" y="1302"/>
                  </a:cubicBezTo>
                  <a:cubicBezTo>
                    <a:pt x="14" y="1302"/>
                    <a:pt x="13" y="1301"/>
                    <a:pt x="13" y="1299"/>
                  </a:cubicBezTo>
                  <a:lnTo>
                    <a:pt x="13" y="1299"/>
                  </a:lnTo>
                  <a:cubicBezTo>
                    <a:pt x="13" y="1297"/>
                    <a:pt x="14" y="1296"/>
                    <a:pt x="16" y="1296"/>
                  </a:cubicBezTo>
                  <a:cubicBezTo>
                    <a:pt x="18" y="1296"/>
                    <a:pt x="19" y="1297"/>
                    <a:pt x="19" y="1299"/>
                  </a:cubicBezTo>
                  <a:close/>
                  <a:moveTo>
                    <a:pt x="20" y="1311"/>
                  </a:moveTo>
                  <a:lnTo>
                    <a:pt x="20" y="1311"/>
                  </a:lnTo>
                  <a:cubicBezTo>
                    <a:pt x="20" y="1313"/>
                    <a:pt x="19" y="1315"/>
                    <a:pt x="17" y="1315"/>
                  </a:cubicBezTo>
                  <a:cubicBezTo>
                    <a:pt x="16" y="1315"/>
                    <a:pt x="14" y="1313"/>
                    <a:pt x="14" y="1311"/>
                  </a:cubicBezTo>
                  <a:lnTo>
                    <a:pt x="14" y="1311"/>
                  </a:lnTo>
                  <a:cubicBezTo>
                    <a:pt x="14" y="1310"/>
                    <a:pt x="16" y="1308"/>
                    <a:pt x="17" y="1308"/>
                  </a:cubicBezTo>
                  <a:cubicBezTo>
                    <a:pt x="19" y="1308"/>
                    <a:pt x="20" y="1310"/>
                    <a:pt x="20" y="1311"/>
                  </a:cubicBezTo>
                  <a:close/>
                  <a:moveTo>
                    <a:pt x="22" y="1324"/>
                  </a:moveTo>
                  <a:lnTo>
                    <a:pt x="22" y="1324"/>
                  </a:lnTo>
                  <a:cubicBezTo>
                    <a:pt x="22" y="1326"/>
                    <a:pt x="21" y="1327"/>
                    <a:pt x="19" y="1327"/>
                  </a:cubicBezTo>
                  <a:cubicBezTo>
                    <a:pt x="17" y="1327"/>
                    <a:pt x="16" y="1326"/>
                    <a:pt x="16" y="1324"/>
                  </a:cubicBezTo>
                  <a:lnTo>
                    <a:pt x="16" y="1324"/>
                  </a:lnTo>
                  <a:cubicBezTo>
                    <a:pt x="16" y="1322"/>
                    <a:pt x="17" y="1321"/>
                    <a:pt x="19" y="1321"/>
                  </a:cubicBezTo>
                  <a:cubicBezTo>
                    <a:pt x="21" y="1321"/>
                    <a:pt x="22" y="1322"/>
                    <a:pt x="22" y="1324"/>
                  </a:cubicBezTo>
                  <a:close/>
                  <a:moveTo>
                    <a:pt x="23" y="1336"/>
                  </a:moveTo>
                  <a:lnTo>
                    <a:pt x="23" y="1336"/>
                  </a:lnTo>
                  <a:cubicBezTo>
                    <a:pt x="23" y="1338"/>
                    <a:pt x="22" y="1339"/>
                    <a:pt x="20" y="1339"/>
                  </a:cubicBezTo>
                  <a:cubicBezTo>
                    <a:pt x="19" y="1339"/>
                    <a:pt x="17" y="1338"/>
                    <a:pt x="17" y="1336"/>
                  </a:cubicBezTo>
                  <a:lnTo>
                    <a:pt x="17" y="1336"/>
                  </a:lnTo>
                  <a:cubicBezTo>
                    <a:pt x="17" y="1335"/>
                    <a:pt x="19" y="1333"/>
                    <a:pt x="20" y="1333"/>
                  </a:cubicBezTo>
                  <a:cubicBezTo>
                    <a:pt x="22" y="1333"/>
                    <a:pt x="23" y="1335"/>
                    <a:pt x="23" y="1336"/>
                  </a:cubicBezTo>
                  <a:close/>
                  <a:moveTo>
                    <a:pt x="25" y="1349"/>
                  </a:moveTo>
                  <a:lnTo>
                    <a:pt x="25" y="1349"/>
                  </a:lnTo>
                  <a:cubicBezTo>
                    <a:pt x="25" y="1350"/>
                    <a:pt x="24" y="1352"/>
                    <a:pt x="22" y="1352"/>
                  </a:cubicBezTo>
                  <a:cubicBezTo>
                    <a:pt x="20" y="1352"/>
                    <a:pt x="19" y="1350"/>
                    <a:pt x="19" y="1349"/>
                  </a:cubicBezTo>
                  <a:lnTo>
                    <a:pt x="19" y="1349"/>
                  </a:lnTo>
                  <a:cubicBezTo>
                    <a:pt x="19" y="1347"/>
                    <a:pt x="20" y="1345"/>
                    <a:pt x="22" y="1345"/>
                  </a:cubicBezTo>
                  <a:cubicBezTo>
                    <a:pt x="24" y="1345"/>
                    <a:pt x="25" y="1347"/>
                    <a:pt x="25" y="1349"/>
                  </a:cubicBezTo>
                  <a:close/>
                  <a:moveTo>
                    <a:pt x="27" y="1361"/>
                  </a:moveTo>
                  <a:lnTo>
                    <a:pt x="27" y="1361"/>
                  </a:lnTo>
                  <a:cubicBezTo>
                    <a:pt x="27" y="1363"/>
                    <a:pt x="26" y="1364"/>
                    <a:pt x="24" y="1364"/>
                  </a:cubicBezTo>
                  <a:cubicBezTo>
                    <a:pt x="22" y="1364"/>
                    <a:pt x="21" y="1363"/>
                    <a:pt x="21" y="1361"/>
                  </a:cubicBezTo>
                  <a:lnTo>
                    <a:pt x="21" y="1361"/>
                  </a:lnTo>
                  <a:cubicBezTo>
                    <a:pt x="21" y="1359"/>
                    <a:pt x="22" y="1358"/>
                    <a:pt x="24" y="1358"/>
                  </a:cubicBezTo>
                  <a:cubicBezTo>
                    <a:pt x="26" y="1358"/>
                    <a:pt x="27" y="1359"/>
                    <a:pt x="27" y="1361"/>
                  </a:cubicBezTo>
                  <a:close/>
                  <a:moveTo>
                    <a:pt x="29" y="1373"/>
                  </a:moveTo>
                  <a:lnTo>
                    <a:pt x="29" y="1373"/>
                  </a:lnTo>
                  <a:cubicBezTo>
                    <a:pt x="29" y="1375"/>
                    <a:pt x="27" y="1377"/>
                    <a:pt x="26" y="1377"/>
                  </a:cubicBezTo>
                  <a:cubicBezTo>
                    <a:pt x="24" y="1377"/>
                    <a:pt x="22" y="1375"/>
                    <a:pt x="22" y="1373"/>
                  </a:cubicBezTo>
                  <a:lnTo>
                    <a:pt x="22" y="1373"/>
                  </a:lnTo>
                  <a:cubicBezTo>
                    <a:pt x="22" y="1372"/>
                    <a:pt x="24" y="1370"/>
                    <a:pt x="26" y="1370"/>
                  </a:cubicBezTo>
                  <a:cubicBezTo>
                    <a:pt x="27" y="1370"/>
                    <a:pt x="29" y="1372"/>
                    <a:pt x="29" y="1373"/>
                  </a:cubicBezTo>
                  <a:close/>
                  <a:moveTo>
                    <a:pt x="31" y="1386"/>
                  </a:moveTo>
                  <a:lnTo>
                    <a:pt x="31" y="1386"/>
                  </a:lnTo>
                  <a:cubicBezTo>
                    <a:pt x="31" y="1387"/>
                    <a:pt x="29" y="1389"/>
                    <a:pt x="27" y="1389"/>
                  </a:cubicBezTo>
                  <a:cubicBezTo>
                    <a:pt x="26" y="1389"/>
                    <a:pt x="24" y="1387"/>
                    <a:pt x="24" y="1386"/>
                  </a:cubicBezTo>
                  <a:lnTo>
                    <a:pt x="24" y="1386"/>
                  </a:lnTo>
                  <a:cubicBezTo>
                    <a:pt x="24" y="1384"/>
                    <a:pt x="26" y="1383"/>
                    <a:pt x="27" y="1383"/>
                  </a:cubicBezTo>
                  <a:cubicBezTo>
                    <a:pt x="29" y="1383"/>
                    <a:pt x="31" y="1384"/>
                    <a:pt x="31" y="1386"/>
                  </a:cubicBezTo>
                  <a:close/>
                  <a:moveTo>
                    <a:pt x="33" y="1398"/>
                  </a:moveTo>
                  <a:lnTo>
                    <a:pt x="33" y="1398"/>
                  </a:lnTo>
                  <a:cubicBezTo>
                    <a:pt x="33" y="1400"/>
                    <a:pt x="31" y="1401"/>
                    <a:pt x="29" y="1401"/>
                  </a:cubicBezTo>
                  <a:cubicBezTo>
                    <a:pt x="28" y="1401"/>
                    <a:pt x="26" y="1400"/>
                    <a:pt x="26" y="1398"/>
                  </a:cubicBezTo>
                  <a:lnTo>
                    <a:pt x="26" y="1398"/>
                  </a:lnTo>
                  <a:cubicBezTo>
                    <a:pt x="26" y="1396"/>
                    <a:pt x="28" y="1395"/>
                    <a:pt x="29" y="1395"/>
                  </a:cubicBezTo>
                  <a:cubicBezTo>
                    <a:pt x="31" y="1395"/>
                    <a:pt x="33" y="1396"/>
                    <a:pt x="33" y="1398"/>
                  </a:cubicBezTo>
                  <a:close/>
                  <a:moveTo>
                    <a:pt x="35" y="1410"/>
                  </a:moveTo>
                  <a:lnTo>
                    <a:pt x="35" y="1410"/>
                  </a:lnTo>
                  <a:cubicBezTo>
                    <a:pt x="35" y="1412"/>
                    <a:pt x="33" y="1414"/>
                    <a:pt x="32" y="1414"/>
                  </a:cubicBezTo>
                  <a:cubicBezTo>
                    <a:pt x="30" y="1414"/>
                    <a:pt x="28" y="1412"/>
                    <a:pt x="28" y="1410"/>
                  </a:cubicBezTo>
                  <a:lnTo>
                    <a:pt x="28" y="1410"/>
                  </a:lnTo>
                  <a:cubicBezTo>
                    <a:pt x="28" y="1409"/>
                    <a:pt x="30" y="1407"/>
                    <a:pt x="32" y="1407"/>
                  </a:cubicBezTo>
                  <a:cubicBezTo>
                    <a:pt x="33" y="1407"/>
                    <a:pt x="35" y="1409"/>
                    <a:pt x="35" y="1410"/>
                  </a:cubicBezTo>
                  <a:close/>
                  <a:moveTo>
                    <a:pt x="37" y="1423"/>
                  </a:moveTo>
                  <a:lnTo>
                    <a:pt x="37" y="1423"/>
                  </a:lnTo>
                  <a:cubicBezTo>
                    <a:pt x="37" y="1424"/>
                    <a:pt x="35" y="1426"/>
                    <a:pt x="34" y="1426"/>
                  </a:cubicBezTo>
                  <a:cubicBezTo>
                    <a:pt x="32" y="1426"/>
                    <a:pt x="30" y="1424"/>
                    <a:pt x="30" y="1423"/>
                  </a:cubicBezTo>
                  <a:lnTo>
                    <a:pt x="30" y="1423"/>
                  </a:lnTo>
                  <a:cubicBezTo>
                    <a:pt x="30" y="1421"/>
                    <a:pt x="32" y="1420"/>
                    <a:pt x="34" y="1420"/>
                  </a:cubicBezTo>
                  <a:cubicBezTo>
                    <a:pt x="35" y="1420"/>
                    <a:pt x="37" y="1421"/>
                    <a:pt x="37" y="1423"/>
                  </a:cubicBezTo>
                  <a:close/>
                  <a:moveTo>
                    <a:pt x="39" y="1435"/>
                  </a:moveTo>
                  <a:lnTo>
                    <a:pt x="39" y="1435"/>
                  </a:lnTo>
                  <a:cubicBezTo>
                    <a:pt x="39" y="1437"/>
                    <a:pt x="37" y="1438"/>
                    <a:pt x="36" y="1438"/>
                  </a:cubicBezTo>
                  <a:cubicBezTo>
                    <a:pt x="34" y="1438"/>
                    <a:pt x="33" y="1437"/>
                    <a:pt x="33" y="1435"/>
                  </a:cubicBezTo>
                  <a:lnTo>
                    <a:pt x="33" y="1435"/>
                  </a:lnTo>
                  <a:cubicBezTo>
                    <a:pt x="33" y="1433"/>
                    <a:pt x="34" y="1432"/>
                    <a:pt x="36" y="1432"/>
                  </a:cubicBezTo>
                  <a:cubicBezTo>
                    <a:pt x="37" y="1432"/>
                    <a:pt x="39" y="1433"/>
                    <a:pt x="39" y="1435"/>
                  </a:cubicBezTo>
                  <a:close/>
                  <a:moveTo>
                    <a:pt x="41" y="1447"/>
                  </a:moveTo>
                  <a:lnTo>
                    <a:pt x="41" y="1447"/>
                  </a:lnTo>
                  <a:cubicBezTo>
                    <a:pt x="41" y="1449"/>
                    <a:pt x="40" y="1450"/>
                    <a:pt x="38" y="1450"/>
                  </a:cubicBezTo>
                  <a:cubicBezTo>
                    <a:pt x="36" y="1450"/>
                    <a:pt x="35" y="1449"/>
                    <a:pt x="35" y="1447"/>
                  </a:cubicBezTo>
                  <a:lnTo>
                    <a:pt x="35" y="1447"/>
                  </a:lnTo>
                  <a:cubicBezTo>
                    <a:pt x="35" y="1446"/>
                    <a:pt x="36" y="1444"/>
                    <a:pt x="38" y="1444"/>
                  </a:cubicBezTo>
                  <a:cubicBezTo>
                    <a:pt x="40" y="1444"/>
                    <a:pt x="41" y="1446"/>
                    <a:pt x="41" y="1447"/>
                  </a:cubicBezTo>
                  <a:close/>
                  <a:moveTo>
                    <a:pt x="44" y="1460"/>
                  </a:moveTo>
                  <a:lnTo>
                    <a:pt x="44" y="1460"/>
                  </a:lnTo>
                  <a:cubicBezTo>
                    <a:pt x="44" y="1461"/>
                    <a:pt x="42" y="1463"/>
                    <a:pt x="41" y="1463"/>
                  </a:cubicBezTo>
                  <a:cubicBezTo>
                    <a:pt x="39" y="1463"/>
                    <a:pt x="37" y="1461"/>
                    <a:pt x="37" y="1460"/>
                  </a:cubicBezTo>
                  <a:lnTo>
                    <a:pt x="37" y="1460"/>
                  </a:lnTo>
                  <a:cubicBezTo>
                    <a:pt x="37" y="1458"/>
                    <a:pt x="39" y="1456"/>
                    <a:pt x="41" y="1456"/>
                  </a:cubicBezTo>
                  <a:cubicBezTo>
                    <a:pt x="42" y="1456"/>
                    <a:pt x="44" y="1458"/>
                    <a:pt x="44" y="1460"/>
                  </a:cubicBezTo>
                  <a:close/>
                  <a:moveTo>
                    <a:pt x="46" y="1472"/>
                  </a:moveTo>
                  <a:lnTo>
                    <a:pt x="46" y="1472"/>
                  </a:lnTo>
                  <a:cubicBezTo>
                    <a:pt x="46" y="1474"/>
                    <a:pt x="45" y="1475"/>
                    <a:pt x="43" y="1475"/>
                  </a:cubicBezTo>
                  <a:cubicBezTo>
                    <a:pt x="41" y="1475"/>
                    <a:pt x="40" y="1474"/>
                    <a:pt x="40" y="1472"/>
                  </a:cubicBezTo>
                  <a:lnTo>
                    <a:pt x="40" y="1472"/>
                  </a:lnTo>
                  <a:cubicBezTo>
                    <a:pt x="40" y="1470"/>
                    <a:pt x="41" y="1469"/>
                    <a:pt x="43" y="1469"/>
                  </a:cubicBezTo>
                  <a:cubicBezTo>
                    <a:pt x="45" y="1469"/>
                    <a:pt x="46" y="1470"/>
                    <a:pt x="46" y="1472"/>
                  </a:cubicBezTo>
                  <a:close/>
                  <a:moveTo>
                    <a:pt x="49" y="1484"/>
                  </a:moveTo>
                  <a:lnTo>
                    <a:pt x="49" y="1484"/>
                  </a:lnTo>
                  <a:cubicBezTo>
                    <a:pt x="49" y="1486"/>
                    <a:pt x="47" y="1487"/>
                    <a:pt x="45" y="1487"/>
                  </a:cubicBezTo>
                  <a:cubicBezTo>
                    <a:pt x="44" y="1487"/>
                    <a:pt x="42" y="1486"/>
                    <a:pt x="42" y="1484"/>
                  </a:cubicBezTo>
                  <a:lnTo>
                    <a:pt x="42" y="1484"/>
                  </a:lnTo>
                  <a:cubicBezTo>
                    <a:pt x="42" y="1482"/>
                    <a:pt x="44" y="1481"/>
                    <a:pt x="45" y="1481"/>
                  </a:cubicBezTo>
                  <a:cubicBezTo>
                    <a:pt x="47" y="1481"/>
                    <a:pt x="49" y="1482"/>
                    <a:pt x="49" y="1484"/>
                  </a:cubicBezTo>
                  <a:close/>
                  <a:moveTo>
                    <a:pt x="51" y="1496"/>
                  </a:moveTo>
                  <a:lnTo>
                    <a:pt x="51" y="1496"/>
                  </a:lnTo>
                  <a:cubicBezTo>
                    <a:pt x="51" y="1498"/>
                    <a:pt x="50" y="1499"/>
                    <a:pt x="48" y="1499"/>
                  </a:cubicBezTo>
                  <a:cubicBezTo>
                    <a:pt x="46" y="1499"/>
                    <a:pt x="45" y="1498"/>
                    <a:pt x="45" y="1496"/>
                  </a:cubicBezTo>
                  <a:lnTo>
                    <a:pt x="45" y="1496"/>
                  </a:lnTo>
                  <a:cubicBezTo>
                    <a:pt x="45" y="1495"/>
                    <a:pt x="46" y="1493"/>
                    <a:pt x="48" y="1493"/>
                  </a:cubicBezTo>
                  <a:cubicBezTo>
                    <a:pt x="50" y="1493"/>
                    <a:pt x="51" y="1495"/>
                    <a:pt x="51" y="1496"/>
                  </a:cubicBezTo>
                  <a:close/>
                  <a:moveTo>
                    <a:pt x="54" y="1509"/>
                  </a:moveTo>
                  <a:lnTo>
                    <a:pt x="54" y="1509"/>
                  </a:lnTo>
                  <a:cubicBezTo>
                    <a:pt x="54" y="1510"/>
                    <a:pt x="53" y="1512"/>
                    <a:pt x="51" y="1512"/>
                  </a:cubicBezTo>
                  <a:cubicBezTo>
                    <a:pt x="49" y="1512"/>
                    <a:pt x="48" y="1510"/>
                    <a:pt x="48" y="1509"/>
                  </a:cubicBezTo>
                  <a:lnTo>
                    <a:pt x="48" y="1509"/>
                  </a:lnTo>
                  <a:cubicBezTo>
                    <a:pt x="48" y="1507"/>
                    <a:pt x="49" y="1505"/>
                    <a:pt x="51" y="1505"/>
                  </a:cubicBezTo>
                  <a:cubicBezTo>
                    <a:pt x="53" y="1505"/>
                    <a:pt x="54" y="1507"/>
                    <a:pt x="54" y="1509"/>
                  </a:cubicBezTo>
                  <a:close/>
                  <a:moveTo>
                    <a:pt x="57" y="1521"/>
                  </a:moveTo>
                  <a:lnTo>
                    <a:pt x="57" y="1521"/>
                  </a:lnTo>
                  <a:cubicBezTo>
                    <a:pt x="57" y="1522"/>
                    <a:pt x="55" y="1524"/>
                    <a:pt x="54" y="1524"/>
                  </a:cubicBezTo>
                  <a:cubicBezTo>
                    <a:pt x="52" y="1524"/>
                    <a:pt x="50" y="1522"/>
                    <a:pt x="50" y="1521"/>
                  </a:cubicBezTo>
                  <a:lnTo>
                    <a:pt x="50" y="1521"/>
                  </a:lnTo>
                  <a:cubicBezTo>
                    <a:pt x="50" y="1519"/>
                    <a:pt x="52" y="1518"/>
                    <a:pt x="54" y="1518"/>
                  </a:cubicBezTo>
                  <a:cubicBezTo>
                    <a:pt x="55" y="1518"/>
                    <a:pt x="57" y="1519"/>
                    <a:pt x="57" y="1521"/>
                  </a:cubicBezTo>
                  <a:close/>
                  <a:moveTo>
                    <a:pt x="60" y="1533"/>
                  </a:moveTo>
                  <a:lnTo>
                    <a:pt x="60" y="1533"/>
                  </a:lnTo>
                  <a:cubicBezTo>
                    <a:pt x="60" y="1535"/>
                    <a:pt x="58" y="1536"/>
                    <a:pt x="57" y="1536"/>
                  </a:cubicBezTo>
                  <a:cubicBezTo>
                    <a:pt x="55" y="1536"/>
                    <a:pt x="53" y="1535"/>
                    <a:pt x="53" y="1533"/>
                  </a:cubicBezTo>
                  <a:lnTo>
                    <a:pt x="53" y="1533"/>
                  </a:lnTo>
                  <a:cubicBezTo>
                    <a:pt x="53" y="1531"/>
                    <a:pt x="55" y="1530"/>
                    <a:pt x="57" y="1530"/>
                  </a:cubicBezTo>
                  <a:cubicBezTo>
                    <a:pt x="58" y="1530"/>
                    <a:pt x="60" y="1531"/>
                    <a:pt x="60" y="1533"/>
                  </a:cubicBezTo>
                  <a:close/>
                  <a:moveTo>
                    <a:pt x="63" y="1545"/>
                  </a:moveTo>
                  <a:lnTo>
                    <a:pt x="63" y="1545"/>
                  </a:lnTo>
                  <a:cubicBezTo>
                    <a:pt x="63" y="1547"/>
                    <a:pt x="61" y="1548"/>
                    <a:pt x="60" y="1548"/>
                  </a:cubicBezTo>
                  <a:cubicBezTo>
                    <a:pt x="58" y="1548"/>
                    <a:pt x="56" y="1547"/>
                    <a:pt x="56" y="1545"/>
                  </a:cubicBezTo>
                  <a:lnTo>
                    <a:pt x="56" y="1545"/>
                  </a:lnTo>
                  <a:cubicBezTo>
                    <a:pt x="56" y="1543"/>
                    <a:pt x="58" y="1542"/>
                    <a:pt x="60" y="1542"/>
                  </a:cubicBezTo>
                  <a:cubicBezTo>
                    <a:pt x="61" y="1542"/>
                    <a:pt x="63" y="1543"/>
                    <a:pt x="63" y="1545"/>
                  </a:cubicBezTo>
                  <a:close/>
                  <a:moveTo>
                    <a:pt x="66" y="1557"/>
                  </a:moveTo>
                  <a:lnTo>
                    <a:pt x="66" y="1557"/>
                  </a:lnTo>
                  <a:cubicBezTo>
                    <a:pt x="66" y="1559"/>
                    <a:pt x="64" y="1560"/>
                    <a:pt x="63" y="1560"/>
                  </a:cubicBezTo>
                  <a:cubicBezTo>
                    <a:pt x="61" y="1560"/>
                    <a:pt x="60" y="1559"/>
                    <a:pt x="60" y="1557"/>
                  </a:cubicBezTo>
                  <a:lnTo>
                    <a:pt x="60" y="1557"/>
                  </a:lnTo>
                  <a:cubicBezTo>
                    <a:pt x="60" y="1555"/>
                    <a:pt x="61" y="1554"/>
                    <a:pt x="63" y="1554"/>
                  </a:cubicBezTo>
                  <a:cubicBezTo>
                    <a:pt x="64" y="1554"/>
                    <a:pt x="66" y="1555"/>
                    <a:pt x="66" y="1557"/>
                  </a:cubicBezTo>
                  <a:close/>
                  <a:moveTo>
                    <a:pt x="69" y="1569"/>
                  </a:moveTo>
                  <a:lnTo>
                    <a:pt x="69" y="1569"/>
                  </a:lnTo>
                  <a:cubicBezTo>
                    <a:pt x="69" y="1571"/>
                    <a:pt x="67" y="1572"/>
                    <a:pt x="66" y="1572"/>
                  </a:cubicBezTo>
                  <a:cubicBezTo>
                    <a:pt x="64" y="1572"/>
                    <a:pt x="63" y="1571"/>
                    <a:pt x="63" y="1569"/>
                  </a:cubicBezTo>
                  <a:lnTo>
                    <a:pt x="63" y="1569"/>
                  </a:lnTo>
                  <a:cubicBezTo>
                    <a:pt x="63" y="1568"/>
                    <a:pt x="64" y="1566"/>
                    <a:pt x="66" y="1566"/>
                  </a:cubicBezTo>
                  <a:cubicBezTo>
                    <a:pt x="67" y="1566"/>
                    <a:pt x="69" y="1568"/>
                    <a:pt x="69" y="1569"/>
                  </a:cubicBezTo>
                  <a:close/>
                  <a:moveTo>
                    <a:pt x="72" y="1581"/>
                  </a:moveTo>
                  <a:lnTo>
                    <a:pt x="72" y="1581"/>
                  </a:lnTo>
                  <a:cubicBezTo>
                    <a:pt x="72" y="1583"/>
                    <a:pt x="71" y="1584"/>
                    <a:pt x="69" y="1584"/>
                  </a:cubicBezTo>
                  <a:cubicBezTo>
                    <a:pt x="67" y="1584"/>
                    <a:pt x="66" y="1583"/>
                    <a:pt x="66" y="1581"/>
                  </a:cubicBezTo>
                  <a:lnTo>
                    <a:pt x="66" y="1581"/>
                  </a:lnTo>
                  <a:cubicBezTo>
                    <a:pt x="66" y="1580"/>
                    <a:pt x="67" y="1578"/>
                    <a:pt x="69" y="1578"/>
                  </a:cubicBezTo>
                  <a:cubicBezTo>
                    <a:pt x="71" y="1578"/>
                    <a:pt x="72" y="1580"/>
                    <a:pt x="72" y="1581"/>
                  </a:cubicBezTo>
                  <a:close/>
                  <a:moveTo>
                    <a:pt x="76" y="1593"/>
                  </a:moveTo>
                  <a:lnTo>
                    <a:pt x="76" y="1593"/>
                  </a:lnTo>
                  <a:cubicBezTo>
                    <a:pt x="76" y="1595"/>
                    <a:pt x="74" y="1597"/>
                    <a:pt x="72" y="1597"/>
                  </a:cubicBezTo>
                  <a:cubicBezTo>
                    <a:pt x="71" y="1597"/>
                    <a:pt x="69" y="1595"/>
                    <a:pt x="69" y="1593"/>
                  </a:cubicBezTo>
                  <a:lnTo>
                    <a:pt x="69" y="1593"/>
                  </a:lnTo>
                  <a:cubicBezTo>
                    <a:pt x="69" y="1592"/>
                    <a:pt x="71" y="1590"/>
                    <a:pt x="72" y="1590"/>
                  </a:cubicBezTo>
                  <a:cubicBezTo>
                    <a:pt x="74" y="1590"/>
                    <a:pt x="76" y="1592"/>
                    <a:pt x="76" y="1593"/>
                  </a:cubicBezTo>
                  <a:close/>
                  <a:moveTo>
                    <a:pt x="79" y="1605"/>
                  </a:moveTo>
                  <a:lnTo>
                    <a:pt x="79" y="1605"/>
                  </a:lnTo>
                  <a:cubicBezTo>
                    <a:pt x="79" y="1607"/>
                    <a:pt x="78" y="1609"/>
                    <a:pt x="76" y="1609"/>
                  </a:cubicBezTo>
                  <a:cubicBezTo>
                    <a:pt x="74" y="1609"/>
                    <a:pt x="73" y="1607"/>
                    <a:pt x="73" y="1605"/>
                  </a:cubicBezTo>
                  <a:lnTo>
                    <a:pt x="73" y="1605"/>
                  </a:lnTo>
                  <a:cubicBezTo>
                    <a:pt x="73" y="1604"/>
                    <a:pt x="74" y="1602"/>
                    <a:pt x="76" y="1602"/>
                  </a:cubicBezTo>
                  <a:cubicBezTo>
                    <a:pt x="78" y="1602"/>
                    <a:pt x="79" y="1604"/>
                    <a:pt x="79" y="1605"/>
                  </a:cubicBezTo>
                  <a:close/>
                  <a:moveTo>
                    <a:pt x="82" y="1617"/>
                  </a:moveTo>
                  <a:lnTo>
                    <a:pt x="82" y="1617"/>
                  </a:lnTo>
                  <a:cubicBezTo>
                    <a:pt x="82" y="1619"/>
                    <a:pt x="81" y="1621"/>
                    <a:pt x="79" y="1621"/>
                  </a:cubicBezTo>
                  <a:cubicBezTo>
                    <a:pt x="78" y="1621"/>
                    <a:pt x="76" y="1619"/>
                    <a:pt x="76" y="1617"/>
                  </a:cubicBezTo>
                  <a:lnTo>
                    <a:pt x="76" y="1617"/>
                  </a:lnTo>
                  <a:cubicBezTo>
                    <a:pt x="76" y="1616"/>
                    <a:pt x="78" y="1614"/>
                    <a:pt x="79" y="1614"/>
                  </a:cubicBezTo>
                  <a:cubicBezTo>
                    <a:pt x="81" y="1614"/>
                    <a:pt x="82" y="1616"/>
                    <a:pt x="82" y="1617"/>
                  </a:cubicBezTo>
                  <a:close/>
                  <a:moveTo>
                    <a:pt x="86" y="1629"/>
                  </a:moveTo>
                  <a:lnTo>
                    <a:pt x="86" y="1629"/>
                  </a:lnTo>
                  <a:cubicBezTo>
                    <a:pt x="86" y="1631"/>
                    <a:pt x="85" y="1632"/>
                    <a:pt x="83" y="1632"/>
                  </a:cubicBezTo>
                  <a:cubicBezTo>
                    <a:pt x="81" y="1632"/>
                    <a:pt x="80" y="1631"/>
                    <a:pt x="80" y="1629"/>
                  </a:cubicBezTo>
                  <a:lnTo>
                    <a:pt x="80" y="1629"/>
                  </a:lnTo>
                  <a:cubicBezTo>
                    <a:pt x="80" y="1628"/>
                    <a:pt x="81" y="1626"/>
                    <a:pt x="83" y="1626"/>
                  </a:cubicBezTo>
                  <a:cubicBezTo>
                    <a:pt x="85" y="1626"/>
                    <a:pt x="86" y="1628"/>
                    <a:pt x="86" y="1629"/>
                  </a:cubicBezTo>
                  <a:close/>
                  <a:moveTo>
                    <a:pt x="90" y="1641"/>
                  </a:moveTo>
                  <a:lnTo>
                    <a:pt x="90" y="1641"/>
                  </a:lnTo>
                  <a:cubicBezTo>
                    <a:pt x="90" y="1643"/>
                    <a:pt x="89" y="1644"/>
                    <a:pt x="87" y="1644"/>
                  </a:cubicBezTo>
                  <a:cubicBezTo>
                    <a:pt x="85" y="1644"/>
                    <a:pt x="84" y="1643"/>
                    <a:pt x="84" y="1641"/>
                  </a:cubicBezTo>
                  <a:lnTo>
                    <a:pt x="84" y="1641"/>
                  </a:lnTo>
                  <a:cubicBezTo>
                    <a:pt x="84" y="1640"/>
                    <a:pt x="85" y="1638"/>
                    <a:pt x="87" y="1638"/>
                  </a:cubicBezTo>
                  <a:cubicBezTo>
                    <a:pt x="89" y="1638"/>
                    <a:pt x="90" y="1640"/>
                    <a:pt x="90" y="1641"/>
                  </a:cubicBezTo>
                  <a:close/>
                  <a:moveTo>
                    <a:pt x="94" y="1653"/>
                  </a:moveTo>
                  <a:lnTo>
                    <a:pt x="94" y="1653"/>
                  </a:lnTo>
                  <a:cubicBezTo>
                    <a:pt x="94" y="1655"/>
                    <a:pt x="92" y="1656"/>
                    <a:pt x="91" y="1656"/>
                  </a:cubicBezTo>
                  <a:cubicBezTo>
                    <a:pt x="89" y="1656"/>
                    <a:pt x="88" y="1655"/>
                    <a:pt x="88" y="1653"/>
                  </a:cubicBezTo>
                  <a:lnTo>
                    <a:pt x="88" y="1653"/>
                  </a:lnTo>
                  <a:cubicBezTo>
                    <a:pt x="88" y="1651"/>
                    <a:pt x="89" y="1650"/>
                    <a:pt x="91" y="1650"/>
                  </a:cubicBezTo>
                  <a:cubicBezTo>
                    <a:pt x="92" y="1650"/>
                    <a:pt x="94" y="1651"/>
                    <a:pt x="94" y="1653"/>
                  </a:cubicBezTo>
                  <a:close/>
                  <a:moveTo>
                    <a:pt x="98" y="1664"/>
                  </a:moveTo>
                  <a:lnTo>
                    <a:pt x="98" y="1664"/>
                  </a:lnTo>
                  <a:cubicBezTo>
                    <a:pt x="98" y="1666"/>
                    <a:pt x="97" y="1667"/>
                    <a:pt x="96" y="1668"/>
                  </a:cubicBezTo>
                  <a:cubicBezTo>
                    <a:pt x="94" y="1669"/>
                    <a:pt x="92" y="1668"/>
                    <a:pt x="92" y="1666"/>
                  </a:cubicBezTo>
                  <a:lnTo>
                    <a:pt x="92" y="1666"/>
                  </a:lnTo>
                  <a:cubicBezTo>
                    <a:pt x="91" y="1664"/>
                    <a:pt x="92" y="1663"/>
                    <a:pt x="94" y="1662"/>
                  </a:cubicBezTo>
                  <a:cubicBezTo>
                    <a:pt x="95" y="1662"/>
                    <a:pt x="97" y="1662"/>
                    <a:pt x="98" y="1664"/>
                  </a:cubicBezTo>
                  <a:close/>
                  <a:moveTo>
                    <a:pt x="102" y="1676"/>
                  </a:moveTo>
                  <a:lnTo>
                    <a:pt x="102" y="1676"/>
                  </a:lnTo>
                  <a:cubicBezTo>
                    <a:pt x="102" y="1678"/>
                    <a:pt x="101" y="1679"/>
                    <a:pt x="100" y="1680"/>
                  </a:cubicBezTo>
                  <a:cubicBezTo>
                    <a:pt x="98" y="1680"/>
                    <a:pt x="96" y="1680"/>
                    <a:pt x="96" y="1678"/>
                  </a:cubicBezTo>
                  <a:lnTo>
                    <a:pt x="96" y="1678"/>
                  </a:lnTo>
                  <a:cubicBezTo>
                    <a:pt x="95" y="1676"/>
                    <a:pt x="96" y="1674"/>
                    <a:pt x="98" y="1674"/>
                  </a:cubicBezTo>
                  <a:cubicBezTo>
                    <a:pt x="99" y="1673"/>
                    <a:pt x="101" y="1674"/>
                    <a:pt x="102" y="1676"/>
                  </a:cubicBezTo>
                  <a:close/>
                  <a:moveTo>
                    <a:pt x="106" y="1688"/>
                  </a:moveTo>
                  <a:lnTo>
                    <a:pt x="106" y="1688"/>
                  </a:lnTo>
                  <a:cubicBezTo>
                    <a:pt x="106" y="1689"/>
                    <a:pt x="106" y="1691"/>
                    <a:pt x="104" y="1692"/>
                  </a:cubicBezTo>
                  <a:cubicBezTo>
                    <a:pt x="102" y="1692"/>
                    <a:pt x="100" y="1691"/>
                    <a:pt x="100" y="1690"/>
                  </a:cubicBezTo>
                  <a:lnTo>
                    <a:pt x="100" y="1690"/>
                  </a:lnTo>
                  <a:cubicBezTo>
                    <a:pt x="99" y="1688"/>
                    <a:pt x="100" y="1686"/>
                    <a:pt x="102" y="1686"/>
                  </a:cubicBezTo>
                  <a:cubicBezTo>
                    <a:pt x="104" y="1685"/>
                    <a:pt x="105" y="1686"/>
                    <a:pt x="106" y="1688"/>
                  </a:cubicBezTo>
                  <a:close/>
                  <a:moveTo>
                    <a:pt x="110" y="1699"/>
                  </a:moveTo>
                  <a:lnTo>
                    <a:pt x="110" y="1699"/>
                  </a:lnTo>
                  <a:cubicBezTo>
                    <a:pt x="111" y="1701"/>
                    <a:pt x="110" y="1703"/>
                    <a:pt x="108" y="1703"/>
                  </a:cubicBezTo>
                  <a:cubicBezTo>
                    <a:pt x="106" y="1704"/>
                    <a:pt x="105" y="1703"/>
                    <a:pt x="104" y="1701"/>
                  </a:cubicBezTo>
                  <a:lnTo>
                    <a:pt x="104" y="1701"/>
                  </a:lnTo>
                  <a:cubicBezTo>
                    <a:pt x="104" y="1700"/>
                    <a:pt x="104" y="1698"/>
                    <a:pt x="106" y="1698"/>
                  </a:cubicBezTo>
                  <a:cubicBezTo>
                    <a:pt x="108" y="1697"/>
                    <a:pt x="109" y="1698"/>
                    <a:pt x="110" y="1699"/>
                  </a:cubicBezTo>
                  <a:close/>
                  <a:moveTo>
                    <a:pt x="114" y="1711"/>
                  </a:moveTo>
                  <a:lnTo>
                    <a:pt x="114" y="1711"/>
                  </a:lnTo>
                  <a:cubicBezTo>
                    <a:pt x="115" y="1713"/>
                    <a:pt x="114" y="1714"/>
                    <a:pt x="113" y="1715"/>
                  </a:cubicBezTo>
                  <a:cubicBezTo>
                    <a:pt x="111" y="1716"/>
                    <a:pt x="109" y="1715"/>
                    <a:pt x="109" y="1713"/>
                  </a:cubicBezTo>
                  <a:lnTo>
                    <a:pt x="109" y="1713"/>
                  </a:lnTo>
                  <a:cubicBezTo>
                    <a:pt x="108" y="1712"/>
                    <a:pt x="109" y="1710"/>
                    <a:pt x="110" y="1709"/>
                  </a:cubicBezTo>
                  <a:cubicBezTo>
                    <a:pt x="112" y="1709"/>
                    <a:pt x="114" y="1709"/>
                    <a:pt x="114" y="1711"/>
                  </a:cubicBezTo>
                  <a:close/>
                  <a:moveTo>
                    <a:pt x="119" y="1723"/>
                  </a:moveTo>
                  <a:lnTo>
                    <a:pt x="119" y="1723"/>
                  </a:lnTo>
                  <a:cubicBezTo>
                    <a:pt x="120" y="1724"/>
                    <a:pt x="119" y="1726"/>
                    <a:pt x="117" y="1727"/>
                  </a:cubicBezTo>
                  <a:cubicBezTo>
                    <a:pt x="116" y="1727"/>
                    <a:pt x="114" y="1727"/>
                    <a:pt x="113" y="1725"/>
                  </a:cubicBezTo>
                  <a:lnTo>
                    <a:pt x="113" y="1725"/>
                  </a:lnTo>
                  <a:cubicBezTo>
                    <a:pt x="113" y="1723"/>
                    <a:pt x="113" y="1722"/>
                    <a:pt x="115" y="1721"/>
                  </a:cubicBezTo>
                  <a:cubicBezTo>
                    <a:pt x="117" y="1720"/>
                    <a:pt x="118" y="1721"/>
                    <a:pt x="119" y="1723"/>
                  </a:cubicBezTo>
                  <a:close/>
                  <a:moveTo>
                    <a:pt x="124" y="1734"/>
                  </a:moveTo>
                  <a:lnTo>
                    <a:pt x="124" y="1734"/>
                  </a:lnTo>
                  <a:cubicBezTo>
                    <a:pt x="124" y="1736"/>
                    <a:pt x="123" y="1738"/>
                    <a:pt x="122" y="1738"/>
                  </a:cubicBezTo>
                  <a:cubicBezTo>
                    <a:pt x="120" y="1739"/>
                    <a:pt x="118" y="1738"/>
                    <a:pt x="118" y="1737"/>
                  </a:cubicBezTo>
                  <a:lnTo>
                    <a:pt x="118" y="1737"/>
                  </a:lnTo>
                  <a:cubicBezTo>
                    <a:pt x="117" y="1735"/>
                    <a:pt x="118" y="1733"/>
                    <a:pt x="119" y="1733"/>
                  </a:cubicBezTo>
                  <a:cubicBezTo>
                    <a:pt x="121" y="1732"/>
                    <a:pt x="123" y="1733"/>
                    <a:pt x="124" y="1734"/>
                  </a:cubicBezTo>
                  <a:close/>
                  <a:moveTo>
                    <a:pt x="128" y="1746"/>
                  </a:moveTo>
                  <a:lnTo>
                    <a:pt x="128" y="1746"/>
                  </a:lnTo>
                  <a:cubicBezTo>
                    <a:pt x="129" y="1747"/>
                    <a:pt x="128" y="1749"/>
                    <a:pt x="126" y="1750"/>
                  </a:cubicBezTo>
                  <a:cubicBezTo>
                    <a:pt x="125" y="1751"/>
                    <a:pt x="123" y="1750"/>
                    <a:pt x="122" y="1748"/>
                  </a:cubicBezTo>
                  <a:lnTo>
                    <a:pt x="122" y="1748"/>
                  </a:lnTo>
                  <a:cubicBezTo>
                    <a:pt x="122" y="1747"/>
                    <a:pt x="123" y="1745"/>
                    <a:pt x="124" y="1744"/>
                  </a:cubicBezTo>
                  <a:cubicBezTo>
                    <a:pt x="126" y="1743"/>
                    <a:pt x="128" y="1744"/>
                    <a:pt x="128" y="1746"/>
                  </a:cubicBezTo>
                  <a:close/>
                  <a:moveTo>
                    <a:pt x="133" y="1757"/>
                  </a:moveTo>
                  <a:lnTo>
                    <a:pt x="133" y="1757"/>
                  </a:lnTo>
                  <a:cubicBezTo>
                    <a:pt x="134" y="1759"/>
                    <a:pt x="133" y="1761"/>
                    <a:pt x="131" y="1761"/>
                  </a:cubicBezTo>
                  <a:cubicBezTo>
                    <a:pt x="130" y="1762"/>
                    <a:pt x="128" y="1761"/>
                    <a:pt x="127" y="1760"/>
                  </a:cubicBezTo>
                  <a:lnTo>
                    <a:pt x="127" y="1760"/>
                  </a:lnTo>
                  <a:cubicBezTo>
                    <a:pt x="127" y="1758"/>
                    <a:pt x="127" y="1756"/>
                    <a:pt x="129" y="1756"/>
                  </a:cubicBezTo>
                  <a:cubicBezTo>
                    <a:pt x="131" y="1755"/>
                    <a:pt x="132" y="1756"/>
                    <a:pt x="133" y="1757"/>
                  </a:cubicBezTo>
                  <a:close/>
                  <a:moveTo>
                    <a:pt x="138" y="1769"/>
                  </a:moveTo>
                  <a:lnTo>
                    <a:pt x="138" y="1769"/>
                  </a:lnTo>
                  <a:cubicBezTo>
                    <a:pt x="139" y="1770"/>
                    <a:pt x="138" y="1772"/>
                    <a:pt x="136" y="1773"/>
                  </a:cubicBezTo>
                  <a:cubicBezTo>
                    <a:pt x="135" y="1774"/>
                    <a:pt x="133" y="1773"/>
                    <a:pt x="132" y="1771"/>
                  </a:cubicBezTo>
                  <a:lnTo>
                    <a:pt x="132" y="1771"/>
                  </a:lnTo>
                  <a:cubicBezTo>
                    <a:pt x="132" y="1770"/>
                    <a:pt x="132" y="1768"/>
                    <a:pt x="134" y="1767"/>
                  </a:cubicBezTo>
                  <a:cubicBezTo>
                    <a:pt x="136" y="1766"/>
                    <a:pt x="137" y="1767"/>
                    <a:pt x="138" y="1769"/>
                  </a:cubicBezTo>
                  <a:close/>
                  <a:moveTo>
                    <a:pt x="143" y="1780"/>
                  </a:moveTo>
                  <a:lnTo>
                    <a:pt x="143" y="1780"/>
                  </a:lnTo>
                  <a:cubicBezTo>
                    <a:pt x="144" y="1782"/>
                    <a:pt x="143" y="1784"/>
                    <a:pt x="141" y="1784"/>
                  </a:cubicBezTo>
                  <a:cubicBezTo>
                    <a:pt x="140" y="1785"/>
                    <a:pt x="138" y="1784"/>
                    <a:pt x="137" y="1783"/>
                  </a:cubicBezTo>
                  <a:lnTo>
                    <a:pt x="137" y="1783"/>
                  </a:lnTo>
                  <a:cubicBezTo>
                    <a:pt x="137" y="1781"/>
                    <a:pt x="137" y="1779"/>
                    <a:pt x="139" y="1779"/>
                  </a:cubicBezTo>
                  <a:cubicBezTo>
                    <a:pt x="141" y="1778"/>
                    <a:pt x="142" y="1779"/>
                    <a:pt x="143" y="1780"/>
                  </a:cubicBezTo>
                  <a:close/>
                  <a:moveTo>
                    <a:pt x="148" y="1792"/>
                  </a:moveTo>
                  <a:lnTo>
                    <a:pt x="148" y="1792"/>
                  </a:lnTo>
                  <a:cubicBezTo>
                    <a:pt x="149" y="1793"/>
                    <a:pt x="148" y="1795"/>
                    <a:pt x="147" y="1796"/>
                  </a:cubicBezTo>
                  <a:cubicBezTo>
                    <a:pt x="145" y="1796"/>
                    <a:pt x="143" y="1796"/>
                    <a:pt x="143" y="1794"/>
                  </a:cubicBezTo>
                  <a:lnTo>
                    <a:pt x="143" y="1794"/>
                  </a:lnTo>
                  <a:cubicBezTo>
                    <a:pt x="142" y="1792"/>
                    <a:pt x="143" y="1791"/>
                    <a:pt x="144" y="1790"/>
                  </a:cubicBezTo>
                  <a:cubicBezTo>
                    <a:pt x="146" y="1789"/>
                    <a:pt x="148" y="1790"/>
                    <a:pt x="148" y="1792"/>
                  </a:cubicBezTo>
                  <a:close/>
                  <a:moveTo>
                    <a:pt x="154" y="1803"/>
                  </a:moveTo>
                  <a:lnTo>
                    <a:pt x="154" y="1803"/>
                  </a:lnTo>
                  <a:cubicBezTo>
                    <a:pt x="154" y="1805"/>
                    <a:pt x="154" y="1806"/>
                    <a:pt x="152" y="1807"/>
                  </a:cubicBezTo>
                  <a:cubicBezTo>
                    <a:pt x="150" y="1808"/>
                    <a:pt x="149" y="1807"/>
                    <a:pt x="148" y="1805"/>
                  </a:cubicBezTo>
                  <a:lnTo>
                    <a:pt x="148" y="1805"/>
                  </a:lnTo>
                  <a:cubicBezTo>
                    <a:pt x="147" y="1804"/>
                    <a:pt x="148" y="1802"/>
                    <a:pt x="150" y="1801"/>
                  </a:cubicBezTo>
                  <a:cubicBezTo>
                    <a:pt x="151" y="1801"/>
                    <a:pt x="153" y="1801"/>
                    <a:pt x="154" y="1803"/>
                  </a:cubicBezTo>
                  <a:close/>
                  <a:moveTo>
                    <a:pt x="159" y="1814"/>
                  </a:moveTo>
                  <a:lnTo>
                    <a:pt x="159" y="1814"/>
                  </a:lnTo>
                  <a:cubicBezTo>
                    <a:pt x="160" y="1816"/>
                    <a:pt x="159" y="1818"/>
                    <a:pt x="157" y="1818"/>
                  </a:cubicBezTo>
                  <a:cubicBezTo>
                    <a:pt x="156" y="1819"/>
                    <a:pt x="154" y="1818"/>
                    <a:pt x="153" y="1817"/>
                  </a:cubicBezTo>
                  <a:lnTo>
                    <a:pt x="153" y="1817"/>
                  </a:lnTo>
                  <a:cubicBezTo>
                    <a:pt x="153" y="1815"/>
                    <a:pt x="153" y="1813"/>
                    <a:pt x="155" y="1813"/>
                  </a:cubicBezTo>
                  <a:cubicBezTo>
                    <a:pt x="157" y="1812"/>
                    <a:pt x="158" y="1813"/>
                    <a:pt x="159" y="1814"/>
                  </a:cubicBezTo>
                  <a:close/>
                  <a:moveTo>
                    <a:pt x="165" y="1825"/>
                  </a:moveTo>
                  <a:lnTo>
                    <a:pt x="165" y="1825"/>
                  </a:lnTo>
                  <a:cubicBezTo>
                    <a:pt x="165" y="1827"/>
                    <a:pt x="165" y="1829"/>
                    <a:pt x="163" y="1829"/>
                  </a:cubicBezTo>
                  <a:cubicBezTo>
                    <a:pt x="162" y="1830"/>
                    <a:pt x="160" y="1830"/>
                    <a:pt x="159" y="1828"/>
                  </a:cubicBezTo>
                  <a:lnTo>
                    <a:pt x="159" y="1828"/>
                  </a:lnTo>
                  <a:cubicBezTo>
                    <a:pt x="158" y="1826"/>
                    <a:pt x="159" y="1825"/>
                    <a:pt x="160" y="1824"/>
                  </a:cubicBezTo>
                  <a:cubicBezTo>
                    <a:pt x="162" y="1823"/>
                    <a:pt x="164" y="1824"/>
                    <a:pt x="165" y="1825"/>
                  </a:cubicBezTo>
                  <a:close/>
                  <a:moveTo>
                    <a:pt x="170" y="1836"/>
                  </a:moveTo>
                  <a:lnTo>
                    <a:pt x="170" y="1836"/>
                  </a:lnTo>
                  <a:cubicBezTo>
                    <a:pt x="171" y="1838"/>
                    <a:pt x="170" y="1840"/>
                    <a:pt x="169" y="1840"/>
                  </a:cubicBezTo>
                  <a:cubicBezTo>
                    <a:pt x="167" y="1841"/>
                    <a:pt x="166" y="1841"/>
                    <a:pt x="165" y="1839"/>
                  </a:cubicBezTo>
                  <a:lnTo>
                    <a:pt x="165" y="1839"/>
                  </a:lnTo>
                  <a:cubicBezTo>
                    <a:pt x="164" y="1838"/>
                    <a:pt x="165" y="1836"/>
                    <a:pt x="166" y="1835"/>
                  </a:cubicBezTo>
                  <a:cubicBezTo>
                    <a:pt x="168" y="1834"/>
                    <a:pt x="170" y="1835"/>
                    <a:pt x="170" y="1836"/>
                  </a:cubicBezTo>
                  <a:close/>
                  <a:moveTo>
                    <a:pt x="176" y="1847"/>
                  </a:moveTo>
                  <a:lnTo>
                    <a:pt x="176" y="1847"/>
                  </a:lnTo>
                  <a:cubicBezTo>
                    <a:pt x="177" y="1849"/>
                    <a:pt x="176" y="1851"/>
                    <a:pt x="175" y="1852"/>
                  </a:cubicBezTo>
                  <a:cubicBezTo>
                    <a:pt x="173" y="1852"/>
                    <a:pt x="171" y="1852"/>
                    <a:pt x="170" y="1850"/>
                  </a:cubicBezTo>
                  <a:lnTo>
                    <a:pt x="170" y="1850"/>
                  </a:lnTo>
                  <a:cubicBezTo>
                    <a:pt x="170" y="1849"/>
                    <a:pt x="170" y="1847"/>
                    <a:pt x="172" y="1846"/>
                  </a:cubicBezTo>
                  <a:cubicBezTo>
                    <a:pt x="173" y="1845"/>
                    <a:pt x="175" y="1846"/>
                    <a:pt x="176" y="1847"/>
                  </a:cubicBezTo>
                  <a:close/>
                  <a:moveTo>
                    <a:pt x="182" y="1858"/>
                  </a:moveTo>
                  <a:lnTo>
                    <a:pt x="182" y="1858"/>
                  </a:lnTo>
                  <a:cubicBezTo>
                    <a:pt x="183" y="1860"/>
                    <a:pt x="182" y="1862"/>
                    <a:pt x="181" y="1863"/>
                  </a:cubicBezTo>
                  <a:cubicBezTo>
                    <a:pt x="179" y="1863"/>
                    <a:pt x="177" y="1863"/>
                    <a:pt x="177" y="1861"/>
                  </a:cubicBezTo>
                  <a:lnTo>
                    <a:pt x="177" y="1861"/>
                  </a:lnTo>
                  <a:cubicBezTo>
                    <a:pt x="176" y="1860"/>
                    <a:pt x="176" y="1858"/>
                    <a:pt x="178" y="1857"/>
                  </a:cubicBezTo>
                  <a:cubicBezTo>
                    <a:pt x="179" y="1856"/>
                    <a:pt x="181" y="1857"/>
                    <a:pt x="182" y="1858"/>
                  </a:cubicBezTo>
                  <a:close/>
                  <a:moveTo>
                    <a:pt x="188" y="1869"/>
                  </a:moveTo>
                  <a:lnTo>
                    <a:pt x="188" y="1869"/>
                  </a:lnTo>
                  <a:cubicBezTo>
                    <a:pt x="189" y="1871"/>
                    <a:pt x="188" y="1873"/>
                    <a:pt x="187" y="1873"/>
                  </a:cubicBezTo>
                  <a:cubicBezTo>
                    <a:pt x="185" y="1874"/>
                    <a:pt x="184" y="1874"/>
                    <a:pt x="183" y="1872"/>
                  </a:cubicBezTo>
                  <a:lnTo>
                    <a:pt x="183" y="1872"/>
                  </a:lnTo>
                  <a:cubicBezTo>
                    <a:pt x="182" y="1870"/>
                    <a:pt x="183" y="1869"/>
                    <a:pt x="184" y="1868"/>
                  </a:cubicBezTo>
                  <a:cubicBezTo>
                    <a:pt x="186" y="1867"/>
                    <a:pt x="188" y="1868"/>
                    <a:pt x="188" y="1869"/>
                  </a:cubicBezTo>
                  <a:close/>
                  <a:moveTo>
                    <a:pt x="195" y="1880"/>
                  </a:moveTo>
                  <a:lnTo>
                    <a:pt x="195" y="1880"/>
                  </a:lnTo>
                  <a:cubicBezTo>
                    <a:pt x="195" y="1882"/>
                    <a:pt x="195" y="1883"/>
                    <a:pt x="193" y="1884"/>
                  </a:cubicBezTo>
                  <a:cubicBezTo>
                    <a:pt x="192" y="1885"/>
                    <a:pt x="190" y="1884"/>
                    <a:pt x="189" y="1883"/>
                  </a:cubicBezTo>
                  <a:lnTo>
                    <a:pt x="189" y="1883"/>
                  </a:lnTo>
                  <a:cubicBezTo>
                    <a:pt x="188" y="1881"/>
                    <a:pt x="189" y="1879"/>
                    <a:pt x="190" y="1879"/>
                  </a:cubicBezTo>
                  <a:cubicBezTo>
                    <a:pt x="192" y="1878"/>
                    <a:pt x="194" y="1879"/>
                    <a:pt x="195" y="1880"/>
                  </a:cubicBezTo>
                  <a:close/>
                  <a:moveTo>
                    <a:pt x="201" y="1891"/>
                  </a:moveTo>
                  <a:lnTo>
                    <a:pt x="201" y="1891"/>
                  </a:lnTo>
                  <a:cubicBezTo>
                    <a:pt x="202" y="1892"/>
                    <a:pt x="201" y="1894"/>
                    <a:pt x="200" y="1895"/>
                  </a:cubicBezTo>
                  <a:cubicBezTo>
                    <a:pt x="198" y="1896"/>
                    <a:pt x="196" y="1895"/>
                    <a:pt x="195" y="1894"/>
                  </a:cubicBezTo>
                  <a:lnTo>
                    <a:pt x="195" y="1894"/>
                  </a:lnTo>
                  <a:cubicBezTo>
                    <a:pt x="195" y="1892"/>
                    <a:pt x="195" y="1890"/>
                    <a:pt x="197" y="1889"/>
                  </a:cubicBezTo>
                  <a:cubicBezTo>
                    <a:pt x="198" y="1889"/>
                    <a:pt x="200" y="1889"/>
                    <a:pt x="201" y="1891"/>
                  </a:cubicBezTo>
                  <a:close/>
                  <a:moveTo>
                    <a:pt x="208" y="1901"/>
                  </a:moveTo>
                  <a:lnTo>
                    <a:pt x="208" y="1901"/>
                  </a:lnTo>
                  <a:cubicBezTo>
                    <a:pt x="208" y="1903"/>
                    <a:pt x="208" y="1905"/>
                    <a:pt x="206" y="1906"/>
                  </a:cubicBezTo>
                  <a:cubicBezTo>
                    <a:pt x="205" y="1906"/>
                    <a:pt x="203" y="1906"/>
                    <a:pt x="202" y="1904"/>
                  </a:cubicBezTo>
                  <a:lnTo>
                    <a:pt x="202" y="1904"/>
                  </a:lnTo>
                  <a:cubicBezTo>
                    <a:pt x="201" y="1903"/>
                    <a:pt x="202" y="1901"/>
                    <a:pt x="203" y="1900"/>
                  </a:cubicBezTo>
                  <a:cubicBezTo>
                    <a:pt x="205" y="1899"/>
                    <a:pt x="207" y="1900"/>
                    <a:pt x="208" y="1901"/>
                  </a:cubicBezTo>
                  <a:close/>
                  <a:moveTo>
                    <a:pt x="214" y="1912"/>
                  </a:moveTo>
                  <a:lnTo>
                    <a:pt x="214" y="1912"/>
                  </a:lnTo>
                  <a:cubicBezTo>
                    <a:pt x="215" y="1913"/>
                    <a:pt x="214" y="1915"/>
                    <a:pt x="213" y="1916"/>
                  </a:cubicBezTo>
                  <a:cubicBezTo>
                    <a:pt x="211" y="1917"/>
                    <a:pt x="210" y="1916"/>
                    <a:pt x="209" y="1915"/>
                  </a:cubicBezTo>
                  <a:lnTo>
                    <a:pt x="209" y="1915"/>
                  </a:lnTo>
                  <a:cubicBezTo>
                    <a:pt x="208" y="1913"/>
                    <a:pt x="209" y="1911"/>
                    <a:pt x="210" y="1911"/>
                  </a:cubicBezTo>
                  <a:cubicBezTo>
                    <a:pt x="212" y="1910"/>
                    <a:pt x="214" y="1910"/>
                    <a:pt x="214" y="1912"/>
                  </a:cubicBezTo>
                  <a:close/>
                  <a:moveTo>
                    <a:pt x="221" y="1922"/>
                  </a:moveTo>
                  <a:lnTo>
                    <a:pt x="221" y="1922"/>
                  </a:lnTo>
                  <a:cubicBezTo>
                    <a:pt x="222" y="1924"/>
                    <a:pt x="221" y="1926"/>
                    <a:pt x="220" y="1927"/>
                  </a:cubicBezTo>
                  <a:cubicBezTo>
                    <a:pt x="218" y="1927"/>
                    <a:pt x="216" y="1927"/>
                    <a:pt x="216" y="1925"/>
                  </a:cubicBezTo>
                  <a:lnTo>
                    <a:pt x="216" y="1925"/>
                  </a:lnTo>
                  <a:cubicBezTo>
                    <a:pt x="215" y="1924"/>
                    <a:pt x="216" y="1922"/>
                    <a:pt x="217" y="1921"/>
                  </a:cubicBezTo>
                  <a:cubicBezTo>
                    <a:pt x="219" y="1920"/>
                    <a:pt x="220" y="1921"/>
                    <a:pt x="221" y="1922"/>
                  </a:cubicBezTo>
                  <a:close/>
                  <a:moveTo>
                    <a:pt x="228" y="1933"/>
                  </a:moveTo>
                  <a:lnTo>
                    <a:pt x="228" y="1933"/>
                  </a:lnTo>
                  <a:cubicBezTo>
                    <a:pt x="229" y="1934"/>
                    <a:pt x="229" y="1936"/>
                    <a:pt x="227" y="1937"/>
                  </a:cubicBezTo>
                  <a:cubicBezTo>
                    <a:pt x="225" y="1938"/>
                    <a:pt x="224" y="1937"/>
                    <a:pt x="223" y="1935"/>
                  </a:cubicBezTo>
                  <a:lnTo>
                    <a:pt x="223" y="1935"/>
                  </a:lnTo>
                  <a:cubicBezTo>
                    <a:pt x="222" y="1934"/>
                    <a:pt x="223" y="1932"/>
                    <a:pt x="224" y="1931"/>
                  </a:cubicBezTo>
                  <a:cubicBezTo>
                    <a:pt x="226" y="1930"/>
                    <a:pt x="228" y="1931"/>
                    <a:pt x="228" y="1933"/>
                  </a:cubicBezTo>
                  <a:close/>
                  <a:moveTo>
                    <a:pt x="236" y="1943"/>
                  </a:moveTo>
                  <a:lnTo>
                    <a:pt x="236" y="1943"/>
                  </a:lnTo>
                  <a:cubicBezTo>
                    <a:pt x="236" y="1944"/>
                    <a:pt x="236" y="1946"/>
                    <a:pt x="234" y="1947"/>
                  </a:cubicBezTo>
                  <a:cubicBezTo>
                    <a:pt x="233" y="1948"/>
                    <a:pt x="231" y="1947"/>
                    <a:pt x="230" y="1946"/>
                  </a:cubicBezTo>
                  <a:lnTo>
                    <a:pt x="230" y="1946"/>
                  </a:lnTo>
                  <a:cubicBezTo>
                    <a:pt x="229" y="1944"/>
                    <a:pt x="230" y="1942"/>
                    <a:pt x="231" y="1941"/>
                  </a:cubicBezTo>
                  <a:cubicBezTo>
                    <a:pt x="233" y="1941"/>
                    <a:pt x="235" y="1941"/>
                    <a:pt x="236" y="1943"/>
                  </a:cubicBezTo>
                  <a:close/>
                  <a:moveTo>
                    <a:pt x="243" y="1953"/>
                  </a:moveTo>
                  <a:lnTo>
                    <a:pt x="243" y="1953"/>
                  </a:lnTo>
                  <a:cubicBezTo>
                    <a:pt x="244" y="1954"/>
                    <a:pt x="243" y="1956"/>
                    <a:pt x="242" y="1957"/>
                  </a:cubicBezTo>
                  <a:cubicBezTo>
                    <a:pt x="240" y="1958"/>
                    <a:pt x="238" y="1957"/>
                    <a:pt x="237" y="1956"/>
                  </a:cubicBezTo>
                  <a:lnTo>
                    <a:pt x="237" y="1956"/>
                  </a:lnTo>
                  <a:cubicBezTo>
                    <a:pt x="237" y="1954"/>
                    <a:pt x="237" y="1952"/>
                    <a:pt x="239" y="1951"/>
                  </a:cubicBezTo>
                  <a:cubicBezTo>
                    <a:pt x="240" y="1951"/>
                    <a:pt x="242" y="1951"/>
                    <a:pt x="243" y="1953"/>
                  </a:cubicBezTo>
                  <a:close/>
                  <a:moveTo>
                    <a:pt x="251" y="1963"/>
                  </a:moveTo>
                  <a:lnTo>
                    <a:pt x="251" y="1963"/>
                  </a:lnTo>
                  <a:cubicBezTo>
                    <a:pt x="251" y="1964"/>
                    <a:pt x="251" y="1966"/>
                    <a:pt x="249" y="1967"/>
                  </a:cubicBezTo>
                  <a:cubicBezTo>
                    <a:pt x="248" y="1968"/>
                    <a:pt x="246" y="1967"/>
                    <a:pt x="245" y="1966"/>
                  </a:cubicBezTo>
                  <a:lnTo>
                    <a:pt x="245" y="1966"/>
                  </a:lnTo>
                  <a:cubicBezTo>
                    <a:pt x="244" y="1964"/>
                    <a:pt x="245" y="1962"/>
                    <a:pt x="246" y="1961"/>
                  </a:cubicBezTo>
                  <a:cubicBezTo>
                    <a:pt x="248" y="1961"/>
                    <a:pt x="250" y="1961"/>
                    <a:pt x="251" y="1963"/>
                  </a:cubicBezTo>
                  <a:close/>
                  <a:moveTo>
                    <a:pt x="258" y="1973"/>
                  </a:moveTo>
                  <a:lnTo>
                    <a:pt x="258" y="1973"/>
                  </a:lnTo>
                  <a:cubicBezTo>
                    <a:pt x="259" y="1974"/>
                    <a:pt x="258" y="1976"/>
                    <a:pt x="257" y="1977"/>
                  </a:cubicBezTo>
                  <a:cubicBezTo>
                    <a:pt x="255" y="1978"/>
                    <a:pt x="253" y="1977"/>
                    <a:pt x="253" y="1975"/>
                  </a:cubicBezTo>
                  <a:lnTo>
                    <a:pt x="253" y="1975"/>
                  </a:lnTo>
                  <a:cubicBezTo>
                    <a:pt x="252" y="1974"/>
                    <a:pt x="253" y="1972"/>
                    <a:pt x="254" y="1971"/>
                  </a:cubicBezTo>
                  <a:cubicBezTo>
                    <a:pt x="256" y="1971"/>
                    <a:pt x="258" y="1971"/>
                    <a:pt x="258" y="1973"/>
                  </a:cubicBezTo>
                  <a:close/>
                  <a:moveTo>
                    <a:pt x="266" y="1981"/>
                  </a:moveTo>
                  <a:lnTo>
                    <a:pt x="266" y="1981"/>
                  </a:lnTo>
                  <a:cubicBezTo>
                    <a:pt x="267" y="1983"/>
                    <a:pt x="267" y="1985"/>
                    <a:pt x="266" y="1986"/>
                  </a:cubicBezTo>
                  <a:cubicBezTo>
                    <a:pt x="265" y="1987"/>
                    <a:pt x="263" y="1987"/>
                    <a:pt x="261" y="1986"/>
                  </a:cubicBezTo>
                  <a:lnTo>
                    <a:pt x="261" y="1986"/>
                  </a:lnTo>
                  <a:cubicBezTo>
                    <a:pt x="260" y="1985"/>
                    <a:pt x="260" y="1983"/>
                    <a:pt x="261" y="1981"/>
                  </a:cubicBezTo>
                  <a:cubicBezTo>
                    <a:pt x="263" y="1980"/>
                    <a:pt x="265" y="1980"/>
                    <a:pt x="266" y="1981"/>
                  </a:cubicBezTo>
                  <a:close/>
                  <a:moveTo>
                    <a:pt x="274" y="1991"/>
                  </a:moveTo>
                  <a:lnTo>
                    <a:pt x="274" y="1991"/>
                  </a:lnTo>
                  <a:cubicBezTo>
                    <a:pt x="275" y="1992"/>
                    <a:pt x="275" y="1994"/>
                    <a:pt x="274" y="1995"/>
                  </a:cubicBezTo>
                  <a:cubicBezTo>
                    <a:pt x="273" y="1997"/>
                    <a:pt x="271" y="1997"/>
                    <a:pt x="270" y="1995"/>
                  </a:cubicBezTo>
                  <a:lnTo>
                    <a:pt x="270" y="1995"/>
                  </a:lnTo>
                  <a:cubicBezTo>
                    <a:pt x="268" y="1994"/>
                    <a:pt x="268" y="1992"/>
                    <a:pt x="270" y="1991"/>
                  </a:cubicBezTo>
                  <a:cubicBezTo>
                    <a:pt x="271" y="1990"/>
                    <a:pt x="273" y="1990"/>
                    <a:pt x="274" y="1991"/>
                  </a:cubicBezTo>
                  <a:close/>
                  <a:moveTo>
                    <a:pt x="282" y="2000"/>
                  </a:moveTo>
                  <a:lnTo>
                    <a:pt x="282" y="2000"/>
                  </a:lnTo>
                  <a:cubicBezTo>
                    <a:pt x="284" y="2001"/>
                    <a:pt x="284" y="2003"/>
                    <a:pt x="282" y="2005"/>
                  </a:cubicBezTo>
                  <a:cubicBezTo>
                    <a:pt x="281" y="2006"/>
                    <a:pt x="279" y="2006"/>
                    <a:pt x="278" y="2005"/>
                  </a:cubicBezTo>
                  <a:lnTo>
                    <a:pt x="278" y="2005"/>
                  </a:lnTo>
                  <a:cubicBezTo>
                    <a:pt x="277" y="2003"/>
                    <a:pt x="277" y="2001"/>
                    <a:pt x="278" y="2000"/>
                  </a:cubicBezTo>
                  <a:cubicBezTo>
                    <a:pt x="279" y="1999"/>
                    <a:pt x="281" y="1999"/>
                    <a:pt x="282" y="2000"/>
                  </a:cubicBezTo>
                  <a:close/>
                  <a:moveTo>
                    <a:pt x="291" y="2009"/>
                  </a:moveTo>
                  <a:lnTo>
                    <a:pt x="291" y="2009"/>
                  </a:lnTo>
                  <a:cubicBezTo>
                    <a:pt x="292" y="2010"/>
                    <a:pt x="292" y="2012"/>
                    <a:pt x="291" y="2014"/>
                  </a:cubicBezTo>
                  <a:cubicBezTo>
                    <a:pt x="290" y="2015"/>
                    <a:pt x="288" y="2015"/>
                    <a:pt x="287" y="2014"/>
                  </a:cubicBezTo>
                  <a:lnTo>
                    <a:pt x="287" y="2014"/>
                  </a:lnTo>
                  <a:cubicBezTo>
                    <a:pt x="285" y="2012"/>
                    <a:pt x="285" y="2010"/>
                    <a:pt x="287" y="2009"/>
                  </a:cubicBezTo>
                  <a:cubicBezTo>
                    <a:pt x="288" y="2008"/>
                    <a:pt x="290" y="2008"/>
                    <a:pt x="291" y="2009"/>
                  </a:cubicBezTo>
                  <a:close/>
                  <a:moveTo>
                    <a:pt x="300" y="2018"/>
                  </a:moveTo>
                  <a:lnTo>
                    <a:pt x="300" y="2018"/>
                  </a:lnTo>
                  <a:cubicBezTo>
                    <a:pt x="301" y="2019"/>
                    <a:pt x="301" y="2021"/>
                    <a:pt x="300" y="2023"/>
                  </a:cubicBezTo>
                  <a:cubicBezTo>
                    <a:pt x="298" y="2024"/>
                    <a:pt x="296" y="2024"/>
                    <a:pt x="295" y="2023"/>
                  </a:cubicBezTo>
                  <a:lnTo>
                    <a:pt x="295" y="2023"/>
                  </a:lnTo>
                  <a:cubicBezTo>
                    <a:pt x="294" y="2021"/>
                    <a:pt x="294" y="2019"/>
                    <a:pt x="295" y="2018"/>
                  </a:cubicBezTo>
                  <a:cubicBezTo>
                    <a:pt x="296" y="2017"/>
                    <a:pt x="298" y="2017"/>
                    <a:pt x="300" y="2018"/>
                  </a:cubicBezTo>
                  <a:close/>
                  <a:moveTo>
                    <a:pt x="309" y="2027"/>
                  </a:moveTo>
                  <a:lnTo>
                    <a:pt x="309" y="2027"/>
                  </a:lnTo>
                  <a:cubicBezTo>
                    <a:pt x="310" y="2028"/>
                    <a:pt x="310" y="2030"/>
                    <a:pt x="309" y="2031"/>
                  </a:cubicBezTo>
                  <a:cubicBezTo>
                    <a:pt x="307" y="2033"/>
                    <a:pt x="305" y="2033"/>
                    <a:pt x="304" y="2031"/>
                  </a:cubicBezTo>
                  <a:lnTo>
                    <a:pt x="304" y="2031"/>
                  </a:lnTo>
                  <a:cubicBezTo>
                    <a:pt x="303" y="2030"/>
                    <a:pt x="303" y="2028"/>
                    <a:pt x="304" y="2027"/>
                  </a:cubicBezTo>
                  <a:cubicBezTo>
                    <a:pt x="305" y="2026"/>
                    <a:pt x="307" y="2026"/>
                    <a:pt x="309" y="2027"/>
                  </a:cubicBezTo>
                  <a:close/>
                  <a:moveTo>
                    <a:pt x="318" y="2035"/>
                  </a:moveTo>
                  <a:lnTo>
                    <a:pt x="318" y="2035"/>
                  </a:lnTo>
                  <a:cubicBezTo>
                    <a:pt x="319" y="2037"/>
                    <a:pt x="319" y="2039"/>
                    <a:pt x="318" y="2040"/>
                  </a:cubicBezTo>
                  <a:cubicBezTo>
                    <a:pt x="317" y="2041"/>
                    <a:pt x="315" y="2041"/>
                    <a:pt x="313" y="2040"/>
                  </a:cubicBezTo>
                  <a:lnTo>
                    <a:pt x="313" y="2040"/>
                  </a:lnTo>
                  <a:cubicBezTo>
                    <a:pt x="312" y="2039"/>
                    <a:pt x="312" y="2037"/>
                    <a:pt x="313" y="2035"/>
                  </a:cubicBezTo>
                  <a:cubicBezTo>
                    <a:pt x="315" y="2034"/>
                    <a:pt x="317" y="2034"/>
                    <a:pt x="318" y="2035"/>
                  </a:cubicBezTo>
                  <a:close/>
                  <a:moveTo>
                    <a:pt x="326" y="2043"/>
                  </a:moveTo>
                  <a:lnTo>
                    <a:pt x="326" y="2043"/>
                  </a:lnTo>
                  <a:cubicBezTo>
                    <a:pt x="328" y="2044"/>
                    <a:pt x="329" y="2046"/>
                    <a:pt x="328" y="2047"/>
                  </a:cubicBezTo>
                  <a:cubicBezTo>
                    <a:pt x="327" y="2049"/>
                    <a:pt x="325" y="2049"/>
                    <a:pt x="324" y="2049"/>
                  </a:cubicBezTo>
                  <a:lnTo>
                    <a:pt x="324" y="2049"/>
                  </a:lnTo>
                  <a:cubicBezTo>
                    <a:pt x="322" y="2048"/>
                    <a:pt x="321" y="2046"/>
                    <a:pt x="322" y="2045"/>
                  </a:cubicBezTo>
                  <a:cubicBezTo>
                    <a:pt x="323" y="2043"/>
                    <a:pt x="325" y="2042"/>
                    <a:pt x="326" y="2043"/>
                  </a:cubicBezTo>
                  <a:close/>
                  <a:moveTo>
                    <a:pt x="336" y="2051"/>
                  </a:moveTo>
                  <a:lnTo>
                    <a:pt x="336" y="2051"/>
                  </a:lnTo>
                  <a:cubicBezTo>
                    <a:pt x="338" y="2052"/>
                    <a:pt x="338" y="2054"/>
                    <a:pt x="338" y="2055"/>
                  </a:cubicBezTo>
                  <a:cubicBezTo>
                    <a:pt x="337" y="2057"/>
                    <a:pt x="335" y="2057"/>
                    <a:pt x="333" y="2057"/>
                  </a:cubicBezTo>
                  <a:lnTo>
                    <a:pt x="333" y="2057"/>
                  </a:lnTo>
                  <a:cubicBezTo>
                    <a:pt x="332" y="2056"/>
                    <a:pt x="331" y="2054"/>
                    <a:pt x="332" y="2052"/>
                  </a:cubicBezTo>
                  <a:cubicBezTo>
                    <a:pt x="333" y="2051"/>
                    <a:pt x="335" y="2050"/>
                    <a:pt x="336" y="2051"/>
                  </a:cubicBezTo>
                  <a:close/>
                  <a:moveTo>
                    <a:pt x="346" y="2059"/>
                  </a:moveTo>
                  <a:lnTo>
                    <a:pt x="346" y="2059"/>
                  </a:lnTo>
                  <a:cubicBezTo>
                    <a:pt x="347" y="2059"/>
                    <a:pt x="348" y="2061"/>
                    <a:pt x="347" y="2063"/>
                  </a:cubicBezTo>
                  <a:cubicBezTo>
                    <a:pt x="347" y="2064"/>
                    <a:pt x="345" y="2065"/>
                    <a:pt x="343" y="2064"/>
                  </a:cubicBezTo>
                  <a:lnTo>
                    <a:pt x="343" y="2064"/>
                  </a:lnTo>
                  <a:cubicBezTo>
                    <a:pt x="342" y="2064"/>
                    <a:pt x="341" y="2062"/>
                    <a:pt x="342" y="2060"/>
                  </a:cubicBezTo>
                  <a:cubicBezTo>
                    <a:pt x="343" y="2059"/>
                    <a:pt x="344" y="2058"/>
                    <a:pt x="346" y="2059"/>
                  </a:cubicBezTo>
                  <a:close/>
                  <a:moveTo>
                    <a:pt x="356" y="2066"/>
                  </a:moveTo>
                  <a:lnTo>
                    <a:pt x="356" y="2066"/>
                  </a:lnTo>
                  <a:cubicBezTo>
                    <a:pt x="358" y="2067"/>
                    <a:pt x="358" y="2069"/>
                    <a:pt x="357" y="2070"/>
                  </a:cubicBezTo>
                  <a:cubicBezTo>
                    <a:pt x="357" y="2072"/>
                    <a:pt x="355" y="2072"/>
                    <a:pt x="353" y="2072"/>
                  </a:cubicBezTo>
                  <a:lnTo>
                    <a:pt x="353" y="2072"/>
                  </a:lnTo>
                  <a:cubicBezTo>
                    <a:pt x="352" y="2071"/>
                    <a:pt x="351" y="2069"/>
                    <a:pt x="352" y="2067"/>
                  </a:cubicBezTo>
                  <a:cubicBezTo>
                    <a:pt x="353" y="2066"/>
                    <a:pt x="355" y="2065"/>
                    <a:pt x="356" y="2066"/>
                  </a:cubicBezTo>
                  <a:close/>
                  <a:moveTo>
                    <a:pt x="366" y="2073"/>
                  </a:moveTo>
                  <a:lnTo>
                    <a:pt x="366" y="2073"/>
                  </a:lnTo>
                  <a:cubicBezTo>
                    <a:pt x="368" y="2074"/>
                    <a:pt x="369" y="2076"/>
                    <a:pt x="368" y="2077"/>
                  </a:cubicBezTo>
                  <a:cubicBezTo>
                    <a:pt x="367" y="2079"/>
                    <a:pt x="365" y="2079"/>
                    <a:pt x="364" y="2079"/>
                  </a:cubicBezTo>
                  <a:lnTo>
                    <a:pt x="364" y="2079"/>
                  </a:lnTo>
                  <a:cubicBezTo>
                    <a:pt x="362" y="2078"/>
                    <a:pt x="361" y="2076"/>
                    <a:pt x="362" y="2074"/>
                  </a:cubicBezTo>
                  <a:cubicBezTo>
                    <a:pt x="363" y="2073"/>
                    <a:pt x="365" y="2072"/>
                    <a:pt x="366" y="2073"/>
                  </a:cubicBezTo>
                  <a:close/>
                  <a:moveTo>
                    <a:pt x="377" y="2080"/>
                  </a:moveTo>
                  <a:lnTo>
                    <a:pt x="377" y="2080"/>
                  </a:lnTo>
                  <a:cubicBezTo>
                    <a:pt x="378" y="2081"/>
                    <a:pt x="379" y="2083"/>
                    <a:pt x="378" y="2084"/>
                  </a:cubicBezTo>
                  <a:cubicBezTo>
                    <a:pt x="377" y="2086"/>
                    <a:pt x="376" y="2086"/>
                    <a:pt x="374" y="2086"/>
                  </a:cubicBezTo>
                  <a:lnTo>
                    <a:pt x="374" y="2086"/>
                  </a:lnTo>
                  <a:cubicBezTo>
                    <a:pt x="373" y="2085"/>
                    <a:pt x="372" y="2083"/>
                    <a:pt x="373" y="2081"/>
                  </a:cubicBezTo>
                  <a:cubicBezTo>
                    <a:pt x="373" y="2080"/>
                    <a:pt x="375" y="2079"/>
                    <a:pt x="377" y="2080"/>
                  </a:cubicBezTo>
                  <a:close/>
                  <a:moveTo>
                    <a:pt x="388" y="2086"/>
                  </a:moveTo>
                  <a:lnTo>
                    <a:pt x="388" y="2086"/>
                  </a:lnTo>
                  <a:cubicBezTo>
                    <a:pt x="389" y="2087"/>
                    <a:pt x="390" y="2089"/>
                    <a:pt x="389" y="2090"/>
                  </a:cubicBezTo>
                  <a:cubicBezTo>
                    <a:pt x="388" y="2092"/>
                    <a:pt x="386" y="2093"/>
                    <a:pt x="385" y="2092"/>
                  </a:cubicBezTo>
                  <a:lnTo>
                    <a:pt x="385" y="2092"/>
                  </a:lnTo>
                  <a:cubicBezTo>
                    <a:pt x="383" y="2091"/>
                    <a:pt x="383" y="2089"/>
                    <a:pt x="384" y="2088"/>
                  </a:cubicBezTo>
                  <a:cubicBezTo>
                    <a:pt x="384" y="2086"/>
                    <a:pt x="386" y="2085"/>
                    <a:pt x="388" y="2086"/>
                  </a:cubicBezTo>
                  <a:close/>
                  <a:moveTo>
                    <a:pt x="399" y="2092"/>
                  </a:moveTo>
                  <a:lnTo>
                    <a:pt x="399" y="2092"/>
                  </a:lnTo>
                  <a:cubicBezTo>
                    <a:pt x="400" y="2093"/>
                    <a:pt x="401" y="2095"/>
                    <a:pt x="400" y="2097"/>
                  </a:cubicBezTo>
                  <a:cubicBezTo>
                    <a:pt x="399" y="2098"/>
                    <a:pt x="397" y="2099"/>
                    <a:pt x="396" y="2098"/>
                  </a:cubicBezTo>
                  <a:lnTo>
                    <a:pt x="396" y="2098"/>
                  </a:lnTo>
                  <a:cubicBezTo>
                    <a:pt x="394" y="2097"/>
                    <a:pt x="394" y="2095"/>
                    <a:pt x="394" y="2094"/>
                  </a:cubicBezTo>
                  <a:cubicBezTo>
                    <a:pt x="395" y="2092"/>
                    <a:pt x="397" y="2092"/>
                    <a:pt x="399" y="2092"/>
                  </a:cubicBezTo>
                  <a:close/>
                  <a:moveTo>
                    <a:pt x="410" y="2098"/>
                  </a:moveTo>
                  <a:lnTo>
                    <a:pt x="410" y="2098"/>
                  </a:lnTo>
                  <a:cubicBezTo>
                    <a:pt x="411" y="2098"/>
                    <a:pt x="412" y="2100"/>
                    <a:pt x="411" y="2102"/>
                  </a:cubicBezTo>
                  <a:cubicBezTo>
                    <a:pt x="410" y="2103"/>
                    <a:pt x="409" y="2104"/>
                    <a:pt x="407" y="2103"/>
                  </a:cubicBezTo>
                  <a:lnTo>
                    <a:pt x="407" y="2103"/>
                  </a:lnTo>
                  <a:cubicBezTo>
                    <a:pt x="406" y="2103"/>
                    <a:pt x="405" y="2101"/>
                    <a:pt x="406" y="2099"/>
                  </a:cubicBezTo>
                  <a:cubicBezTo>
                    <a:pt x="406" y="2098"/>
                    <a:pt x="408" y="2097"/>
                    <a:pt x="410" y="2098"/>
                  </a:cubicBezTo>
                  <a:close/>
                  <a:moveTo>
                    <a:pt x="421" y="2103"/>
                  </a:moveTo>
                  <a:lnTo>
                    <a:pt x="421" y="2103"/>
                  </a:lnTo>
                  <a:cubicBezTo>
                    <a:pt x="423" y="2104"/>
                    <a:pt x="423" y="2106"/>
                    <a:pt x="423" y="2107"/>
                  </a:cubicBezTo>
                  <a:cubicBezTo>
                    <a:pt x="422" y="2109"/>
                    <a:pt x="420" y="2109"/>
                    <a:pt x="418" y="2109"/>
                  </a:cubicBezTo>
                  <a:lnTo>
                    <a:pt x="418" y="2109"/>
                  </a:lnTo>
                  <a:cubicBezTo>
                    <a:pt x="417" y="2108"/>
                    <a:pt x="416" y="2106"/>
                    <a:pt x="417" y="2104"/>
                  </a:cubicBezTo>
                  <a:cubicBezTo>
                    <a:pt x="418" y="2103"/>
                    <a:pt x="420" y="2102"/>
                    <a:pt x="421" y="2103"/>
                  </a:cubicBezTo>
                  <a:close/>
                  <a:moveTo>
                    <a:pt x="432" y="2107"/>
                  </a:moveTo>
                  <a:lnTo>
                    <a:pt x="432" y="2107"/>
                  </a:lnTo>
                  <a:cubicBezTo>
                    <a:pt x="434" y="2108"/>
                    <a:pt x="435" y="2110"/>
                    <a:pt x="434" y="2111"/>
                  </a:cubicBezTo>
                  <a:cubicBezTo>
                    <a:pt x="434" y="2113"/>
                    <a:pt x="432" y="2114"/>
                    <a:pt x="430" y="2113"/>
                  </a:cubicBezTo>
                  <a:lnTo>
                    <a:pt x="430" y="2113"/>
                  </a:lnTo>
                  <a:cubicBezTo>
                    <a:pt x="429" y="2113"/>
                    <a:pt x="428" y="2111"/>
                    <a:pt x="428" y="2109"/>
                  </a:cubicBezTo>
                  <a:cubicBezTo>
                    <a:pt x="429" y="2108"/>
                    <a:pt x="431" y="2107"/>
                    <a:pt x="432" y="2107"/>
                  </a:cubicBezTo>
                  <a:close/>
                  <a:moveTo>
                    <a:pt x="444" y="2112"/>
                  </a:moveTo>
                  <a:lnTo>
                    <a:pt x="444" y="2112"/>
                  </a:lnTo>
                  <a:cubicBezTo>
                    <a:pt x="446" y="2112"/>
                    <a:pt x="447" y="2114"/>
                    <a:pt x="446" y="2116"/>
                  </a:cubicBezTo>
                  <a:cubicBezTo>
                    <a:pt x="446" y="2117"/>
                    <a:pt x="444" y="2118"/>
                    <a:pt x="442" y="2118"/>
                  </a:cubicBezTo>
                  <a:lnTo>
                    <a:pt x="442" y="2118"/>
                  </a:lnTo>
                  <a:cubicBezTo>
                    <a:pt x="441" y="2117"/>
                    <a:pt x="440" y="2115"/>
                    <a:pt x="440" y="2114"/>
                  </a:cubicBezTo>
                  <a:cubicBezTo>
                    <a:pt x="441" y="2112"/>
                    <a:pt x="443" y="2111"/>
                    <a:pt x="444" y="2112"/>
                  </a:cubicBezTo>
                  <a:close/>
                  <a:moveTo>
                    <a:pt x="455" y="2115"/>
                  </a:moveTo>
                  <a:lnTo>
                    <a:pt x="455" y="2115"/>
                  </a:lnTo>
                  <a:cubicBezTo>
                    <a:pt x="457" y="2115"/>
                    <a:pt x="458" y="2116"/>
                    <a:pt x="458" y="2118"/>
                  </a:cubicBezTo>
                  <a:cubicBezTo>
                    <a:pt x="458" y="2120"/>
                    <a:pt x="457" y="2121"/>
                    <a:pt x="455" y="2121"/>
                  </a:cubicBezTo>
                  <a:lnTo>
                    <a:pt x="455" y="2121"/>
                  </a:lnTo>
                  <a:cubicBezTo>
                    <a:pt x="453" y="2121"/>
                    <a:pt x="452" y="2120"/>
                    <a:pt x="452" y="2118"/>
                  </a:cubicBezTo>
                  <a:cubicBezTo>
                    <a:pt x="452" y="2116"/>
                    <a:pt x="453" y="2115"/>
                    <a:pt x="455" y="2115"/>
                  </a:cubicBezTo>
                  <a:close/>
                  <a:moveTo>
                    <a:pt x="467" y="2118"/>
                  </a:moveTo>
                  <a:lnTo>
                    <a:pt x="467" y="2118"/>
                  </a:lnTo>
                  <a:cubicBezTo>
                    <a:pt x="469" y="2118"/>
                    <a:pt x="470" y="2120"/>
                    <a:pt x="470" y="2121"/>
                  </a:cubicBezTo>
                  <a:cubicBezTo>
                    <a:pt x="470" y="2123"/>
                    <a:pt x="469" y="2124"/>
                    <a:pt x="467" y="2124"/>
                  </a:cubicBezTo>
                  <a:lnTo>
                    <a:pt x="467" y="2124"/>
                  </a:lnTo>
                  <a:cubicBezTo>
                    <a:pt x="466" y="2124"/>
                    <a:pt x="464" y="2123"/>
                    <a:pt x="464" y="2121"/>
                  </a:cubicBezTo>
                  <a:cubicBezTo>
                    <a:pt x="464" y="2120"/>
                    <a:pt x="466" y="2118"/>
                    <a:pt x="467" y="2118"/>
                  </a:cubicBezTo>
                  <a:close/>
                  <a:moveTo>
                    <a:pt x="479" y="2121"/>
                  </a:moveTo>
                  <a:lnTo>
                    <a:pt x="479" y="2121"/>
                  </a:lnTo>
                  <a:cubicBezTo>
                    <a:pt x="481" y="2121"/>
                    <a:pt x="483" y="2122"/>
                    <a:pt x="483" y="2124"/>
                  </a:cubicBezTo>
                  <a:cubicBezTo>
                    <a:pt x="483" y="2126"/>
                    <a:pt x="481" y="2127"/>
                    <a:pt x="479" y="2127"/>
                  </a:cubicBezTo>
                  <a:lnTo>
                    <a:pt x="479" y="2127"/>
                  </a:lnTo>
                  <a:cubicBezTo>
                    <a:pt x="478" y="2127"/>
                    <a:pt x="476" y="2126"/>
                    <a:pt x="476" y="2124"/>
                  </a:cubicBezTo>
                  <a:cubicBezTo>
                    <a:pt x="476" y="2122"/>
                    <a:pt x="478" y="2121"/>
                    <a:pt x="479" y="2121"/>
                  </a:cubicBezTo>
                  <a:close/>
                  <a:moveTo>
                    <a:pt x="492" y="2123"/>
                  </a:moveTo>
                  <a:lnTo>
                    <a:pt x="492" y="2123"/>
                  </a:lnTo>
                  <a:cubicBezTo>
                    <a:pt x="494" y="2123"/>
                    <a:pt x="495" y="2124"/>
                    <a:pt x="495" y="2126"/>
                  </a:cubicBezTo>
                  <a:cubicBezTo>
                    <a:pt x="495" y="2128"/>
                    <a:pt x="494" y="2129"/>
                    <a:pt x="492" y="2129"/>
                  </a:cubicBezTo>
                  <a:lnTo>
                    <a:pt x="492" y="2129"/>
                  </a:lnTo>
                  <a:cubicBezTo>
                    <a:pt x="490" y="2129"/>
                    <a:pt x="489" y="2128"/>
                    <a:pt x="489" y="2126"/>
                  </a:cubicBezTo>
                  <a:cubicBezTo>
                    <a:pt x="489" y="2124"/>
                    <a:pt x="490" y="2123"/>
                    <a:pt x="492" y="2123"/>
                  </a:cubicBezTo>
                  <a:close/>
                  <a:moveTo>
                    <a:pt x="504" y="2124"/>
                  </a:moveTo>
                  <a:lnTo>
                    <a:pt x="504" y="2124"/>
                  </a:lnTo>
                  <a:cubicBezTo>
                    <a:pt x="506" y="2124"/>
                    <a:pt x="507" y="2126"/>
                    <a:pt x="507" y="2127"/>
                  </a:cubicBezTo>
                  <a:cubicBezTo>
                    <a:pt x="507" y="2129"/>
                    <a:pt x="506" y="2131"/>
                    <a:pt x="504" y="2131"/>
                  </a:cubicBezTo>
                  <a:lnTo>
                    <a:pt x="504" y="2131"/>
                  </a:lnTo>
                  <a:cubicBezTo>
                    <a:pt x="503" y="2131"/>
                    <a:pt x="501" y="2129"/>
                    <a:pt x="501" y="2127"/>
                  </a:cubicBezTo>
                  <a:cubicBezTo>
                    <a:pt x="501" y="2126"/>
                    <a:pt x="503" y="2124"/>
                    <a:pt x="504" y="2124"/>
                  </a:cubicBezTo>
                  <a:close/>
                  <a:moveTo>
                    <a:pt x="517" y="2125"/>
                  </a:moveTo>
                  <a:lnTo>
                    <a:pt x="517" y="2125"/>
                  </a:lnTo>
                  <a:cubicBezTo>
                    <a:pt x="518" y="2125"/>
                    <a:pt x="520" y="2126"/>
                    <a:pt x="520" y="2128"/>
                  </a:cubicBezTo>
                  <a:cubicBezTo>
                    <a:pt x="520" y="2130"/>
                    <a:pt x="518" y="2131"/>
                    <a:pt x="517" y="2131"/>
                  </a:cubicBezTo>
                  <a:lnTo>
                    <a:pt x="517" y="2131"/>
                  </a:lnTo>
                  <a:cubicBezTo>
                    <a:pt x="515" y="2131"/>
                    <a:pt x="514" y="2130"/>
                    <a:pt x="514" y="2128"/>
                  </a:cubicBezTo>
                  <a:cubicBezTo>
                    <a:pt x="514" y="2126"/>
                    <a:pt x="515" y="2125"/>
                    <a:pt x="517" y="2125"/>
                  </a:cubicBezTo>
                  <a:close/>
                  <a:moveTo>
                    <a:pt x="528" y="2126"/>
                  </a:moveTo>
                  <a:lnTo>
                    <a:pt x="528" y="2126"/>
                  </a:lnTo>
                  <a:cubicBezTo>
                    <a:pt x="530" y="2125"/>
                    <a:pt x="532" y="2126"/>
                    <a:pt x="532" y="2128"/>
                  </a:cubicBezTo>
                  <a:cubicBezTo>
                    <a:pt x="533" y="2129"/>
                    <a:pt x="532" y="2131"/>
                    <a:pt x="530" y="2132"/>
                  </a:cubicBezTo>
                  <a:lnTo>
                    <a:pt x="530" y="2132"/>
                  </a:lnTo>
                  <a:cubicBezTo>
                    <a:pt x="529" y="2132"/>
                    <a:pt x="527" y="2131"/>
                    <a:pt x="526" y="2130"/>
                  </a:cubicBezTo>
                  <a:cubicBezTo>
                    <a:pt x="526" y="2128"/>
                    <a:pt x="527" y="2126"/>
                    <a:pt x="528" y="2126"/>
                  </a:cubicBezTo>
                  <a:close/>
                  <a:moveTo>
                    <a:pt x="541" y="2125"/>
                  </a:moveTo>
                  <a:lnTo>
                    <a:pt x="541" y="2125"/>
                  </a:lnTo>
                  <a:cubicBezTo>
                    <a:pt x="542" y="2125"/>
                    <a:pt x="544" y="2125"/>
                    <a:pt x="545" y="2127"/>
                  </a:cubicBezTo>
                  <a:cubicBezTo>
                    <a:pt x="545" y="2129"/>
                    <a:pt x="544" y="2130"/>
                    <a:pt x="543" y="2131"/>
                  </a:cubicBezTo>
                  <a:lnTo>
                    <a:pt x="543" y="2131"/>
                  </a:lnTo>
                  <a:cubicBezTo>
                    <a:pt x="541" y="2132"/>
                    <a:pt x="539" y="2131"/>
                    <a:pt x="539" y="2129"/>
                  </a:cubicBezTo>
                  <a:cubicBezTo>
                    <a:pt x="538" y="2127"/>
                    <a:pt x="539" y="2126"/>
                    <a:pt x="541" y="2125"/>
                  </a:cubicBezTo>
                  <a:close/>
                  <a:moveTo>
                    <a:pt x="553" y="2124"/>
                  </a:moveTo>
                  <a:lnTo>
                    <a:pt x="553" y="2124"/>
                  </a:lnTo>
                  <a:cubicBezTo>
                    <a:pt x="555" y="2124"/>
                    <a:pt x="557" y="2125"/>
                    <a:pt x="557" y="2126"/>
                  </a:cubicBezTo>
                  <a:cubicBezTo>
                    <a:pt x="558" y="2128"/>
                    <a:pt x="557" y="2130"/>
                    <a:pt x="555" y="2130"/>
                  </a:cubicBezTo>
                  <a:lnTo>
                    <a:pt x="555" y="2130"/>
                  </a:lnTo>
                  <a:cubicBezTo>
                    <a:pt x="554" y="2131"/>
                    <a:pt x="552" y="2130"/>
                    <a:pt x="551" y="2128"/>
                  </a:cubicBezTo>
                  <a:cubicBezTo>
                    <a:pt x="551" y="2127"/>
                    <a:pt x="552" y="2125"/>
                    <a:pt x="553" y="2124"/>
                  </a:cubicBezTo>
                  <a:close/>
                  <a:moveTo>
                    <a:pt x="566" y="2123"/>
                  </a:moveTo>
                  <a:lnTo>
                    <a:pt x="566" y="2123"/>
                  </a:lnTo>
                  <a:cubicBezTo>
                    <a:pt x="567" y="2122"/>
                    <a:pt x="569" y="2123"/>
                    <a:pt x="570" y="2125"/>
                  </a:cubicBezTo>
                  <a:cubicBezTo>
                    <a:pt x="570" y="2126"/>
                    <a:pt x="569" y="2128"/>
                    <a:pt x="568" y="2129"/>
                  </a:cubicBezTo>
                  <a:lnTo>
                    <a:pt x="568" y="2129"/>
                  </a:lnTo>
                  <a:cubicBezTo>
                    <a:pt x="566" y="2129"/>
                    <a:pt x="564" y="2128"/>
                    <a:pt x="564" y="2127"/>
                  </a:cubicBezTo>
                  <a:cubicBezTo>
                    <a:pt x="563" y="2125"/>
                    <a:pt x="564" y="2123"/>
                    <a:pt x="566" y="2123"/>
                  </a:cubicBezTo>
                  <a:close/>
                  <a:moveTo>
                    <a:pt x="578" y="2121"/>
                  </a:moveTo>
                  <a:lnTo>
                    <a:pt x="578" y="2121"/>
                  </a:lnTo>
                  <a:cubicBezTo>
                    <a:pt x="580" y="2120"/>
                    <a:pt x="581" y="2121"/>
                    <a:pt x="582" y="2123"/>
                  </a:cubicBezTo>
                  <a:cubicBezTo>
                    <a:pt x="582" y="2124"/>
                    <a:pt x="582" y="2126"/>
                    <a:pt x="580" y="2127"/>
                  </a:cubicBezTo>
                  <a:lnTo>
                    <a:pt x="580" y="2127"/>
                  </a:lnTo>
                  <a:cubicBezTo>
                    <a:pt x="578" y="2127"/>
                    <a:pt x="577" y="2126"/>
                    <a:pt x="576" y="2125"/>
                  </a:cubicBezTo>
                  <a:cubicBezTo>
                    <a:pt x="575" y="2123"/>
                    <a:pt x="576" y="2121"/>
                    <a:pt x="578" y="2121"/>
                  </a:cubicBezTo>
                  <a:close/>
                  <a:moveTo>
                    <a:pt x="590" y="2118"/>
                  </a:moveTo>
                  <a:lnTo>
                    <a:pt x="590" y="2118"/>
                  </a:lnTo>
                  <a:cubicBezTo>
                    <a:pt x="592" y="2117"/>
                    <a:pt x="594" y="2118"/>
                    <a:pt x="594" y="2120"/>
                  </a:cubicBezTo>
                  <a:cubicBezTo>
                    <a:pt x="595" y="2122"/>
                    <a:pt x="594" y="2123"/>
                    <a:pt x="592" y="2124"/>
                  </a:cubicBezTo>
                  <a:lnTo>
                    <a:pt x="592" y="2124"/>
                  </a:lnTo>
                  <a:cubicBezTo>
                    <a:pt x="590" y="2124"/>
                    <a:pt x="589" y="2124"/>
                    <a:pt x="588" y="2122"/>
                  </a:cubicBezTo>
                  <a:cubicBezTo>
                    <a:pt x="588" y="2120"/>
                    <a:pt x="588" y="2119"/>
                    <a:pt x="590" y="2118"/>
                  </a:cubicBezTo>
                  <a:close/>
                  <a:moveTo>
                    <a:pt x="602" y="2115"/>
                  </a:moveTo>
                  <a:lnTo>
                    <a:pt x="602" y="2115"/>
                  </a:lnTo>
                  <a:cubicBezTo>
                    <a:pt x="604" y="2114"/>
                    <a:pt x="606" y="2115"/>
                    <a:pt x="606" y="2117"/>
                  </a:cubicBezTo>
                  <a:cubicBezTo>
                    <a:pt x="607" y="2119"/>
                    <a:pt x="606" y="2120"/>
                    <a:pt x="604" y="2121"/>
                  </a:cubicBezTo>
                  <a:lnTo>
                    <a:pt x="604" y="2121"/>
                  </a:lnTo>
                  <a:cubicBezTo>
                    <a:pt x="603" y="2121"/>
                    <a:pt x="601" y="2120"/>
                    <a:pt x="600" y="2119"/>
                  </a:cubicBezTo>
                  <a:cubicBezTo>
                    <a:pt x="600" y="2117"/>
                    <a:pt x="601" y="2115"/>
                    <a:pt x="602" y="2115"/>
                  </a:cubicBezTo>
                  <a:close/>
                  <a:moveTo>
                    <a:pt x="613" y="2112"/>
                  </a:moveTo>
                  <a:lnTo>
                    <a:pt x="613" y="2112"/>
                  </a:lnTo>
                  <a:cubicBezTo>
                    <a:pt x="615" y="2111"/>
                    <a:pt x="617" y="2111"/>
                    <a:pt x="618" y="2112"/>
                  </a:cubicBezTo>
                  <a:cubicBezTo>
                    <a:pt x="619" y="2114"/>
                    <a:pt x="618" y="2116"/>
                    <a:pt x="617" y="2117"/>
                  </a:cubicBezTo>
                  <a:lnTo>
                    <a:pt x="617" y="2117"/>
                  </a:lnTo>
                  <a:cubicBezTo>
                    <a:pt x="615" y="2118"/>
                    <a:pt x="613" y="2117"/>
                    <a:pt x="613" y="2116"/>
                  </a:cubicBezTo>
                  <a:cubicBezTo>
                    <a:pt x="612" y="2114"/>
                    <a:pt x="612" y="2112"/>
                    <a:pt x="613" y="2112"/>
                  </a:cubicBezTo>
                  <a:close/>
                  <a:moveTo>
                    <a:pt x="625" y="2107"/>
                  </a:moveTo>
                  <a:lnTo>
                    <a:pt x="625" y="2107"/>
                  </a:lnTo>
                  <a:cubicBezTo>
                    <a:pt x="627" y="2106"/>
                    <a:pt x="629" y="2107"/>
                    <a:pt x="630" y="2108"/>
                  </a:cubicBezTo>
                  <a:cubicBezTo>
                    <a:pt x="630" y="2110"/>
                    <a:pt x="630" y="2111"/>
                    <a:pt x="629" y="2112"/>
                  </a:cubicBezTo>
                  <a:lnTo>
                    <a:pt x="629" y="2112"/>
                  </a:lnTo>
                  <a:cubicBezTo>
                    <a:pt x="627" y="2113"/>
                    <a:pt x="625" y="2113"/>
                    <a:pt x="624" y="2112"/>
                  </a:cubicBezTo>
                  <a:cubicBezTo>
                    <a:pt x="623" y="2110"/>
                    <a:pt x="624" y="2108"/>
                    <a:pt x="625" y="2107"/>
                  </a:cubicBezTo>
                  <a:close/>
                  <a:moveTo>
                    <a:pt x="636" y="2103"/>
                  </a:moveTo>
                  <a:lnTo>
                    <a:pt x="636" y="2103"/>
                  </a:lnTo>
                  <a:cubicBezTo>
                    <a:pt x="638" y="2102"/>
                    <a:pt x="640" y="2102"/>
                    <a:pt x="641" y="2103"/>
                  </a:cubicBezTo>
                  <a:cubicBezTo>
                    <a:pt x="642" y="2104"/>
                    <a:pt x="642" y="2106"/>
                    <a:pt x="641" y="2107"/>
                  </a:cubicBezTo>
                  <a:lnTo>
                    <a:pt x="641" y="2107"/>
                  </a:lnTo>
                  <a:cubicBezTo>
                    <a:pt x="640" y="2109"/>
                    <a:pt x="638" y="2109"/>
                    <a:pt x="636" y="2107"/>
                  </a:cubicBezTo>
                  <a:cubicBezTo>
                    <a:pt x="635" y="2106"/>
                    <a:pt x="635" y="2104"/>
                    <a:pt x="636" y="2103"/>
                  </a:cubicBezTo>
                  <a:close/>
                  <a:moveTo>
                    <a:pt x="648" y="2098"/>
                  </a:moveTo>
                  <a:lnTo>
                    <a:pt x="648" y="2098"/>
                  </a:lnTo>
                  <a:cubicBezTo>
                    <a:pt x="649" y="2097"/>
                    <a:pt x="651" y="2097"/>
                    <a:pt x="652" y="2098"/>
                  </a:cubicBezTo>
                  <a:cubicBezTo>
                    <a:pt x="653" y="2099"/>
                    <a:pt x="653" y="2101"/>
                    <a:pt x="652" y="2102"/>
                  </a:cubicBezTo>
                  <a:lnTo>
                    <a:pt x="652" y="2102"/>
                  </a:lnTo>
                  <a:cubicBezTo>
                    <a:pt x="651" y="2103"/>
                    <a:pt x="649" y="2103"/>
                    <a:pt x="648" y="2102"/>
                  </a:cubicBezTo>
                  <a:cubicBezTo>
                    <a:pt x="646" y="2101"/>
                    <a:pt x="646" y="2099"/>
                    <a:pt x="648" y="2098"/>
                  </a:cubicBezTo>
                  <a:close/>
                  <a:moveTo>
                    <a:pt x="659" y="2092"/>
                  </a:moveTo>
                  <a:lnTo>
                    <a:pt x="659" y="2092"/>
                  </a:lnTo>
                  <a:cubicBezTo>
                    <a:pt x="660" y="2091"/>
                    <a:pt x="662" y="2091"/>
                    <a:pt x="663" y="2092"/>
                  </a:cubicBezTo>
                  <a:cubicBezTo>
                    <a:pt x="665" y="2094"/>
                    <a:pt x="665" y="2096"/>
                    <a:pt x="663" y="2097"/>
                  </a:cubicBezTo>
                  <a:lnTo>
                    <a:pt x="663" y="2097"/>
                  </a:lnTo>
                  <a:cubicBezTo>
                    <a:pt x="662" y="2098"/>
                    <a:pt x="660" y="2098"/>
                    <a:pt x="659" y="2097"/>
                  </a:cubicBezTo>
                  <a:cubicBezTo>
                    <a:pt x="658" y="2096"/>
                    <a:pt x="658" y="2094"/>
                    <a:pt x="659" y="2092"/>
                  </a:cubicBezTo>
                  <a:close/>
                  <a:moveTo>
                    <a:pt x="670" y="2086"/>
                  </a:moveTo>
                  <a:lnTo>
                    <a:pt x="670" y="2086"/>
                  </a:lnTo>
                  <a:cubicBezTo>
                    <a:pt x="671" y="2085"/>
                    <a:pt x="673" y="2085"/>
                    <a:pt x="674" y="2086"/>
                  </a:cubicBezTo>
                  <a:cubicBezTo>
                    <a:pt x="675" y="2087"/>
                    <a:pt x="675" y="2089"/>
                    <a:pt x="674" y="2091"/>
                  </a:cubicBezTo>
                  <a:lnTo>
                    <a:pt x="674" y="2091"/>
                  </a:lnTo>
                  <a:cubicBezTo>
                    <a:pt x="673" y="2092"/>
                    <a:pt x="671" y="2092"/>
                    <a:pt x="670" y="2091"/>
                  </a:cubicBezTo>
                  <a:cubicBezTo>
                    <a:pt x="669" y="2089"/>
                    <a:pt x="669" y="2087"/>
                    <a:pt x="670" y="2086"/>
                  </a:cubicBezTo>
                  <a:close/>
                  <a:moveTo>
                    <a:pt x="681" y="2080"/>
                  </a:moveTo>
                  <a:lnTo>
                    <a:pt x="681" y="2080"/>
                  </a:lnTo>
                  <a:cubicBezTo>
                    <a:pt x="682" y="2079"/>
                    <a:pt x="684" y="2079"/>
                    <a:pt x="685" y="2080"/>
                  </a:cubicBezTo>
                  <a:cubicBezTo>
                    <a:pt x="686" y="2081"/>
                    <a:pt x="686" y="2083"/>
                    <a:pt x="685" y="2084"/>
                  </a:cubicBezTo>
                  <a:lnTo>
                    <a:pt x="685" y="2084"/>
                  </a:lnTo>
                  <a:cubicBezTo>
                    <a:pt x="684" y="2086"/>
                    <a:pt x="682" y="2086"/>
                    <a:pt x="681" y="2084"/>
                  </a:cubicBezTo>
                  <a:cubicBezTo>
                    <a:pt x="679" y="2083"/>
                    <a:pt x="679" y="2081"/>
                    <a:pt x="681" y="2080"/>
                  </a:cubicBezTo>
                  <a:close/>
                  <a:moveTo>
                    <a:pt x="691" y="2073"/>
                  </a:moveTo>
                  <a:lnTo>
                    <a:pt x="691" y="2073"/>
                  </a:lnTo>
                  <a:cubicBezTo>
                    <a:pt x="692" y="2072"/>
                    <a:pt x="694" y="2072"/>
                    <a:pt x="695" y="2073"/>
                  </a:cubicBezTo>
                  <a:cubicBezTo>
                    <a:pt x="697" y="2074"/>
                    <a:pt x="697" y="2076"/>
                    <a:pt x="695" y="2077"/>
                  </a:cubicBezTo>
                  <a:lnTo>
                    <a:pt x="695" y="2077"/>
                  </a:lnTo>
                  <a:cubicBezTo>
                    <a:pt x="694" y="2079"/>
                    <a:pt x="692" y="2079"/>
                    <a:pt x="691" y="2077"/>
                  </a:cubicBezTo>
                  <a:cubicBezTo>
                    <a:pt x="690" y="2076"/>
                    <a:pt x="690" y="2074"/>
                    <a:pt x="691" y="2073"/>
                  </a:cubicBezTo>
                  <a:close/>
                  <a:moveTo>
                    <a:pt x="701" y="2066"/>
                  </a:moveTo>
                  <a:lnTo>
                    <a:pt x="701" y="2066"/>
                  </a:lnTo>
                  <a:cubicBezTo>
                    <a:pt x="703" y="2065"/>
                    <a:pt x="705" y="2065"/>
                    <a:pt x="706" y="2066"/>
                  </a:cubicBezTo>
                  <a:cubicBezTo>
                    <a:pt x="707" y="2067"/>
                    <a:pt x="707" y="2069"/>
                    <a:pt x="706" y="2070"/>
                  </a:cubicBezTo>
                  <a:lnTo>
                    <a:pt x="706" y="2070"/>
                  </a:lnTo>
                  <a:cubicBezTo>
                    <a:pt x="705" y="2072"/>
                    <a:pt x="703" y="2072"/>
                    <a:pt x="701" y="2070"/>
                  </a:cubicBezTo>
                  <a:cubicBezTo>
                    <a:pt x="700" y="2069"/>
                    <a:pt x="700" y="2067"/>
                    <a:pt x="701" y="2066"/>
                  </a:cubicBezTo>
                  <a:close/>
                  <a:moveTo>
                    <a:pt x="711" y="2059"/>
                  </a:moveTo>
                  <a:lnTo>
                    <a:pt x="711" y="2059"/>
                  </a:lnTo>
                  <a:cubicBezTo>
                    <a:pt x="713" y="2057"/>
                    <a:pt x="715" y="2057"/>
                    <a:pt x="716" y="2059"/>
                  </a:cubicBezTo>
                  <a:cubicBezTo>
                    <a:pt x="717" y="2060"/>
                    <a:pt x="717" y="2062"/>
                    <a:pt x="716" y="2063"/>
                  </a:cubicBezTo>
                  <a:lnTo>
                    <a:pt x="716" y="2063"/>
                  </a:lnTo>
                  <a:cubicBezTo>
                    <a:pt x="715" y="2064"/>
                    <a:pt x="713" y="2064"/>
                    <a:pt x="711" y="2063"/>
                  </a:cubicBezTo>
                  <a:cubicBezTo>
                    <a:pt x="710" y="2062"/>
                    <a:pt x="710" y="2060"/>
                    <a:pt x="711" y="2059"/>
                  </a:cubicBezTo>
                  <a:close/>
                  <a:moveTo>
                    <a:pt x="721" y="2051"/>
                  </a:moveTo>
                  <a:lnTo>
                    <a:pt x="721" y="2051"/>
                  </a:lnTo>
                  <a:cubicBezTo>
                    <a:pt x="722" y="2050"/>
                    <a:pt x="724" y="2050"/>
                    <a:pt x="726" y="2051"/>
                  </a:cubicBezTo>
                  <a:cubicBezTo>
                    <a:pt x="727" y="2052"/>
                    <a:pt x="727" y="2054"/>
                    <a:pt x="726" y="2055"/>
                  </a:cubicBezTo>
                  <a:lnTo>
                    <a:pt x="726" y="2055"/>
                  </a:lnTo>
                  <a:cubicBezTo>
                    <a:pt x="724" y="2056"/>
                    <a:pt x="722" y="2056"/>
                    <a:pt x="721" y="2055"/>
                  </a:cubicBezTo>
                  <a:cubicBezTo>
                    <a:pt x="720" y="2054"/>
                    <a:pt x="720" y="2052"/>
                    <a:pt x="721" y="2051"/>
                  </a:cubicBezTo>
                  <a:close/>
                  <a:moveTo>
                    <a:pt x="731" y="2043"/>
                  </a:moveTo>
                  <a:lnTo>
                    <a:pt x="731" y="2043"/>
                  </a:lnTo>
                  <a:cubicBezTo>
                    <a:pt x="732" y="2042"/>
                    <a:pt x="733" y="2042"/>
                    <a:pt x="735" y="2043"/>
                  </a:cubicBezTo>
                  <a:cubicBezTo>
                    <a:pt x="736" y="2043"/>
                    <a:pt x="737" y="2045"/>
                    <a:pt x="736" y="2047"/>
                  </a:cubicBezTo>
                  <a:lnTo>
                    <a:pt x="736" y="2047"/>
                  </a:lnTo>
                  <a:cubicBezTo>
                    <a:pt x="735" y="2048"/>
                    <a:pt x="733" y="2049"/>
                    <a:pt x="731" y="2048"/>
                  </a:cubicBezTo>
                  <a:cubicBezTo>
                    <a:pt x="730" y="2047"/>
                    <a:pt x="730" y="2045"/>
                    <a:pt x="731" y="2043"/>
                  </a:cubicBezTo>
                  <a:close/>
                  <a:moveTo>
                    <a:pt x="740" y="2035"/>
                  </a:moveTo>
                  <a:lnTo>
                    <a:pt x="740" y="2035"/>
                  </a:lnTo>
                  <a:cubicBezTo>
                    <a:pt x="741" y="2034"/>
                    <a:pt x="743" y="2033"/>
                    <a:pt x="744" y="2034"/>
                  </a:cubicBezTo>
                  <a:cubicBezTo>
                    <a:pt x="746" y="2035"/>
                    <a:pt x="746" y="2037"/>
                    <a:pt x="745" y="2038"/>
                  </a:cubicBezTo>
                  <a:lnTo>
                    <a:pt x="745" y="2038"/>
                  </a:lnTo>
                  <a:cubicBezTo>
                    <a:pt x="744" y="2040"/>
                    <a:pt x="742" y="2040"/>
                    <a:pt x="741" y="2039"/>
                  </a:cubicBezTo>
                  <a:cubicBezTo>
                    <a:pt x="739" y="2038"/>
                    <a:pt x="739" y="2036"/>
                    <a:pt x="740" y="2035"/>
                  </a:cubicBezTo>
                  <a:close/>
                  <a:moveTo>
                    <a:pt x="749" y="2027"/>
                  </a:moveTo>
                  <a:lnTo>
                    <a:pt x="749" y="2027"/>
                  </a:lnTo>
                  <a:cubicBezTo>
                    <a:pt x="750" y="2025"/>
                    <a:pt x="752" y="2025"/>
                    <a:pt x="753" y="2026"/>
                  </a:cubicBezTo>
                  <a:cubicBezTo>
                    <a:pt x="755" y="2027"/>
                    <a:pt x="755" y="2029"/>
                    <a:pt x="754" y="2030"/>
                  </a:cubicBezTo>
                  <a:lnTo>
                    <a:pt x="754" y="2030"/>
                  </a:lnTo>
                  <a:cubicBezTo>
                    <a:pt x="753" y="2031"/>
                    <a:pt x="751" y="2032"/>
                    <a:pt x="750" y="2031"/>
                  </a:cubicBezTo>
                  <a:cubicBezTo>
                    <a:pt x="748" y="2030"/>
                    <a:pt x="748" y="2028"/>
                    <a:pt x="749" y="2027"/>
                  </a:cubicBezTo>
                  <a:close/>
                  <a:moveTo>
                    <a:pt x="758" y="2018"/>
                  </a:moveTo>
                  <a:lnTo>
                    <a:pt x="758" y="2018"/>
                  </a:lnTo>
                  <a:cubicBezTo>
                    <a:pt x="759" y="2016"/>
                    <a:pt x="761" y="2016"/>
                    <a:pt x="762" y="2017"/>
                  </a:cubicBezTo>
                  <a:cubicBezTo>
                    <a:pt x="764" y="2018"/>
                    <a:pt x="764" y="2020"/>
                    <a:pt x="763" y="2021"/>
                  </a:cubicBezTo>
                  <a:lnTo>
                    <a:pt x="763" y="2021"/>
                  </a:lnTo>
                  <a:cubicBezTo>
                    <a:pt x="762" y="2023"/>
                    <a:pt x="760" y="2023"/>
                    <a:pt x="759" y="2022"/>
                  </a:cubicBezTo>
                  <a:cubicBezTo>
                    <a:pt x="757" y="2021"/>
                    <a:pt x="757" y="2019"/>
                    <a:pt x="758" y="2018"/>
                  </a:cubicBezTo>
                  <a:close/>
                  <a:moveTo>
                    <a:pt x="767" y="2009"/>
                  </a:moveTo>
                  <a:lnTo>
                    <a:pt x="767" y="2009"/>
                  </a:lnTo>
                  <a:cubicBezTo>
                    <a:pt x="768" y="2007"/>
                    <a:pt x="770" y="2007"/>
                    <a:pt x="771" y="2008"/>
                  </a:cubicBezTo>
                  <a:cubicBezTo>
                    <a:pt x="772" y="2009"/>
                    <a:pt x="773" y="2011"/>
                    <a:pt x="772" y="2012"/>
                  </a:cubicBezTo>
                  <a:lnTo>
                    <a:pt x="772" y="2012"/>
                  </a:lnTo>
                  <a:cubicBezTo>
                    <a:pt x="771" y="2014"/>
                    <a:pt x="769" y="2014"/>
                    <a:pt x="768" y="2013"/>
                  </a:cubicBezTo>
                  <a:cubicBezTo>
                    <a:pt x="766" y="2012"/>
                    <a:pt x="766" y="2010"/>
                    <a:pt x="767" y="2009"/>
                  </a:cubicBezTo>
                  <a:close/>
                  <a:moveTo>
                    <a:pt x="775" y="2000"/>
                  </a:moveTo>
                  <a:lnTo>
                    <a:pt x="775" y="2000"/>
                  </a:lnTo>
                  <a:cubicBezTo>
                    <a:pt x="776" y="1998"/>
                    <a:pt x="778" y="1998"/>
                    <a:pt x="780" y="1999"/>
                  </a:cubicBezTo>
                  <a:cubicBezTo>
                    <a:pt x="781" y="2000"/>
                    <a:pt x="782" y="2002"/>
                    <a:pt x="781" y="2003"/>
                  </a:cubicBezTo>
                  <a:lnTo>
                    <a:pt x="781" y="2003"/>
                  </a:lnTo>
                  <a:cubicBezTo>
                    <a:pt x="780" y="2005"/>
                    <a:pt x="778" y="2005"/>
                    <a:pt x="776" y="2004"/>
                  </a:cubicBezTo>
                  <a:cubicBezTo>
                    <a:pt x="775" y="2003"/>
                    <a:pt x="774" y="2001"/>
                    <a:pt x="775" y="2000"/>
                  </a:cubicBezTo>
                  <a:close/>
                  <a:moveTo>
                    <a:pt x="784" y="1990"/>
                  </a:moveTo>
                  <a:lnTo>
                    <a:pt x="784" y="1990"/>
                  </a:lnTo>
                  <a:cubicBezTo>
                    <a:pt x="785" y="1989"/>
                    <a:pt x="787" y="1989"/>
                    <a:pt x="788" y="1990"/>
                  </a:cubicBezTo>
                  <a:cubicBezTo>
                    <a:pt x="789" y="1990"/>
                    <a:pt x="790" y="1992"/>
                    <a:pt x="789" y="1994"/>
                  </a:cubicBezTo>
                  <a:lnTo>
                    <a:pt x="789" y="1994"/>
                  </a:lnTo>
                  <a:cubicBezTo>
                    <a:pt x="788" y="1995"/>
                    <a:pt x="786" y="1996"/>
                    <a:pt x="784" y="1995"/>
                  </a:cubicBezTo>
                  <a:cubicBezTo>
                    <a:pt x="783" y="1994"/>
                    <a:pt x="783" y="1992"/>
                    <a:pt x="784" y="1990"/>
                  </a:cubicBezTo>
                  <a:close/>
                  <a:moveTo>
                    <a:pt x="792" y="1981"/>
                  </a:moveTo>
                  <a:lnTo>
                    <a:pt x="792" y="1981"/>
                  </a:lnTo>
                  <a:cubicBezTo>
                    <a:pt x="793" y="1979"/>
                    <a:pt x="795" y="1979"/>
                    <a:pt x="796" y="1980"/>
                  </a:cubicBezTo>
                  <a:cubicBezTo>
                    <a:pt x="798" y="1981"/>
                    <a:pt x="798" y="1983"/>
                    <a:pt x="797" y="1984"/>
                  </a:cubicBezTo>
                  <a:lnTo>
                    <a:pt x="797" y="1984"/>
                  </a:lnTo>
                  <a:cubicBezTo>
                    <a:pt x="796" y="1986"/>
                    <a:pt x="794" y="1986"/>
                    <a:pt x="793" y="1985"/>
                  </a:cubicBezTo>
                  <a:cubicBezTo>
                    <a:pt x="791" y="1984"/>
                    <a:pt x="791" y="1982"/>
                    <a:pt x="792" y="1981"/>
                  </a:cubicBezTo>
                  <a:close/>
                  <a:moveTo>
                    <a:pt x="799" y="1972"/>
                  </a:moveTo>
                  <a:lnTo>
                    <a:pt x="799" y="1972"/>
                  </a:lnTo>
                  <a:cubicBezTo>
                    <a:pt x="800" y="1970"/>
                    <a:pt x="802" y="1970"/>
                    <a:pt x="803" y="1970"/>
                  </a:cubicBezTo>
                  <a:cubicBezTo>
                    <a:pt x="805" y="1971"/>
                    <a:pt x="806" y="1972"/>
                    <a:pt x="805" y="1974"/>
                  </a:cubicBezTo>
                  <a:lnTo>
                    <a:pt x="805" y="1974"/>
                  </a:lnTo>
                  <a:cubicBezTo>
                    <a:pt x="805" y="1976"/>
                    <a:pt x="803" y="1977"/>
                    <a:pt x="801" y="1976"/>
                  </a:cubicBezTo>
                  <a:cubicBezTo>
                    <a:pt x="800" y="1976"/>
                    <a:pt x="799" y="1974"/>
                    <a:pt x="799" y="1972"/>
                  </a:cubicBezTo>
                  <a:close/>
                  <a:moveTo>
                    <a:pt x="807" y="1962"/>
                  </a:moveTo>
                  <a:lnTo>
                    <a:pt x="807" y="1962"/>
                  </a:lnTo>
                  <a:cubicBezTo>
                    <a:pt x="808" y="1961"/>
                    <a:pt x="809" y="1960"/>
                    <a:pt x="811" y="1960"/>
                  </a:cubicBezTo>
                  <a:cubicBezTo>
                    <a:pt x="813" y="1961"/>
                    <a:pt x="814" y="1963"/>
                    <a:pt x="813" y="1964"/>
                  </a:cubicBezTo>
                  <a:lnTo>
                    <a:pt x="813" y="1964"/>
                  </a:lnTo>
                  <a:cubicBezTo>
                    <a:pt x="812" y="1966"/>
                    <a:pt x="811" y="1967"/>
                    <a:pt x="809" y="1966"/>
                  </a:cubicBezTo>
                  <a:cubicBezTo>
                    <a:pt x="807" y="1966"/>
                    <a:pt x="807" y="1964"/>
                    <a:pt x="807" y="1962"/>
                  </a:cubicBezTo>
                  <a:close/>
                  <a:moveTo>
                    <a:pt x="815" y="1952"/>
                  </a:moveTo>
                  <a:lnTo>
                    <a:pt x="815" y="1952"/>
                  </a:lnTo>
                  <a:cubicBezTo>
                    <a:pt x="815" y="1951"/>
                    <a:pt x="817" y="1950"/>
                    <a:pt x="819" y="1950"/>
                  </a:cubicBezTo>
                  <a:cubicBezTo>
                    <a:pt x="820" y="1951"/>
                    <a:pt x="821" y="1953"/>
                    <a:pt x="821" y="1954"/>
                  </a:cubicBezTo>
                  <a:lnTo>
                    <a:pt x="821" y="1954"/>
                  </a:lnTo>
                  <a:cubicBezTo>
                    <a:pt x="820" y="1956"/>
                    <a:pt x="818" y="1957"/>
                    <a:pt x="817" y="1956"/>
                  </a:cubicBezTo>
                  <a:cubicBezTo>
                    <a:pt x="815" y="1956"/>
                    <a:pt x="814" y="1954"/>
                    <a:pt x="815" y="1952"/>
                  </a:cubicBezTo>
                  <a:close/>
                  <a:moveTo>
                    <a:pt x="822" y="1942"/>
                  </a:moveTo>
                  <a:lnTo>
                    <a:pt x="822" y="1942"/>
                  </a:lnTo>
                  <a:cubicBezTo>
                    <a:pt x="823" y="1941"/>
                    <a:pt x="824" y="1940"/>
                    <a:pt x="826" y="1940"/>
                  </a:cubicBezTo>
                  <a:cubicBezTo>
                    <a:pt x="828" y="1941"/>
                    <a:pt x="829" y="1943"/>
                    <a:pt x="828" y="1944"/>
                  </a:cubicBezTo>
                  <a:lnTo>
                    <a:pt x="828" y="1944"/>
                  </a:lnTo>
                  <a:cubicBezTo>
                    <a:pt x="828" y="1946"/>
                    <a:pt x="826" y="1947"/>
                    <a:pt x="824" y="1946"/>
                  </a:cubicBezTo>
                  <a:cubicBezTo>
                    <a:pt x="823" y="1946"/>
                    <a:pt x="822" y="1944"/>
                    <a:pt x="822" y="1942"/>
                  </a:cubicBezTo>
                  <a:close/>
                  <a:moveTo>
                    <a:pt x="829" y="1932"/>
                  </a:moveTo>
                  <a:lnTo>
                    <a:pt x="829" y="1932"/>
                  </a:lnTo>
                  <a:cubicBezTo>
                    <a:pt x="830" y="1930"/>
                    <a:pt x="832" y="1929"/>
                    <a:pt x="833" y="1930"/>
                  </a:cubicBezTo>
                  <a:cubicBezTo>
                    <a:pt x="835" y="1931"/>
                    <a:pt x="836" y="1932"/>
                    <a:pt x="835" y="1934"/>
                  </a:cubicBezTo>
                  <a:lnTo>
                    <a:pt x="835" y="1934"/>
                  </a:lnTo>
                  <a:cubicBezTo>
                    <a:pt x="835" y="1936"/>
                    <a:pt x="833" y="1936"/>
                    <a:pt x="831" y="1936"/>
                  </a:cubicBezTo>
                  <a:cubicBezTo>
                    <a:pt x="830" y="1935"/>
                    <a:pt x="829" y="1934"/>
                    <a:pt x="829" y="1932"/>
                  </a:cubicBezTo>
                  <a:close/>
                  <a:moveTo>
                    <a:pt x="836" y="1922"/>
                  </a:moveTo>
                  <a:lnTo>
                    <a:pt x="836" y="1922"/>
                  </a:lnTo>
                  <a:cubicBezTo>
                    <a:pt x="837" y="1920"/>
                    <a:pt x="839" y="1919"/>
                    <a:pt x="840" y="1920"/>
                  </a:cubicBezTo>
                  <a:cubicBezTo>
                    <a:pt x="842" y="1920"/>
                    <a:pt x="843" y="1922"/>
                    <a:pt x="842" y="1924"/>
                  </a:cubicBezTo>
                  <a:lnTo>
                    <a:pt x="842" y="1924"/>
                  </a:lnTo>
                  <a:cubicBezTo>
                    <a:pt x="842" y="1925"/>
                    <a:pt x="840" y="1926"/>
                    <a:pt x="838" y="1926"/>
                  </a:cubicBezTo>
                  <a:cubicBezTo>
                    <a:pt x="837" y="1925"/>
                    <a:pt x="836" y="1923"/>
                    <a:pt x="836" y="1922"/>
                  </a:cubicBezTo>
                  <a:close/>
                  <a:moveTo>
                    <a:pt x="843" y="1911"/>
                  </a:moveTo>
                  <a:lnTo>
                    <a:pt x="843" y="1911"/>
                  </a:lnTo>
                  <a:cubicBezTo>
                    <a:pt x="844" y="1910"/>
                    <a:pt x="846" y="1909"/>
                    <a:pt x="847" y="1909"/>
                  </a:cubicBezTo>
                  <a:cubicBezTo>
                    <a:pt x="849" y="1910"/>
                    <a:pt x="850" y="1912"/>
                    <a:pt x="849" y="1913"/>
                  </a:cubicBezTo>
                  <a:lnTo>
                    <a:pt x="849" y="1913"/>
                  </a:lnTo>
                  <a:cubicBezTo>
                    <a:pt x="849" y="1915"/>
                    <a:pt x="847" y="1916"/>
                    <a:pt x="845" y="1915"/>
                  </a:cubicBezTo>
                  <a:cubicBezTo>
                    <a:pt x="844" y="1915"/>
                    <a:pt x="843" y="1913"/>
                    <a:pt x="843" y="1911"/>
                  </a:cubicBezTo>
                  <a:close/>
                  <a:moveTo>
                    <a:pt x="850" y="1901"/>
                  </a:moveTo>
                  <a:lnTo>
                    <a:pt x="850" y="1901"/>
                  </a:lnTo>
                  <a:cubicBezTo>
                    <a:pt x="851" y="1899"/>
                    <a:pt x="852" y="1898"/>
                    <a:pt x="854" y="1899"/>
                  </a:cubicBezTo>
                  <a:cubicBezTo>
                    <a:pt x="856" y="1899"/>
                    <a:pt x="856" y="1901"/>
                    <a:pt x="856" y="1903"/>
                  </a:cubicBezTo>
                  <a:lnTo>
                    <a:pt x="856" y="1903"/>
                  </a:lnTo>
                  <a:cubicBezTo>
                    <a:pt x="855" y="1904"/>
                    <a:pt x="854" y="1905"/>
                    <a:pt x="852" y="1905"/>
                  </a:cubicBezTo>
                  <a:cubicBezTo>
                    <a:pt x="850" y="1904"/>
                    <a:pt x="849" y="1902"/>
                    <a:pt x="850" y="1901"/>
                  </a:cubicBezTo>
                  <a:close/>
                  <a:moveTo>
                    <a:pt x="857" y="1890"/>
                  </a:moveTo>
                  <a:lnTo>
                    <a:pt x="857" y="1890"/>
                  </a:lnTo>
                  <a:cubicBezTo>
                    <a:pt x="857" y="1888"/>
                    <a:pt x="859" y="1888"/>
                    <a:pt x="861" y="1888"/>
                  </a:cubicBezTo>
                  <a:cubicBezTo>
                    <a:pt x="862" y="1889"/>
                    <a:pt x="863" y="1890"/>
                    <a:pt x="863" y="1892"/>
                  </a:cubicBezTo>
                  <a:lnTo>
                    <a:pt x="863" y="1892"/>
                  </a:lnTo>
                  <a:cubicBezTo>
                    <a:pt x="862" y="1894"/>
                    <a:pt x="860" y="1895"/>
                    <a:pt x="859" y="1894"/>
                  </a:cubicBezTo>
                  <a:cubicBezTo>
                    <a:pt x="857" y="1894"/>
                    <a:pt x="856" y="1892"/>
                    <a:pt x="857" y="1890"/>
                  </a:cubicBezTo>
                  <a:close/>
                  <a:moveTo>
                    <a:pt x="863" y="1879"/>
                  </a:moveTo>
                  <a:lnTo>
                    <a:pt x="863" y="1879"/>
                  </a:lnTo>
                  <a:cubicBezTo>
                    <a:pt x="864" y="1878"/>
                    <a:pt x="865" y="1877"/>
                    <a:pt x="867" y="1877"/>
                  </a:cubicBezTo>
                  <a:cubicBezTo>
                    <a:pt x="869" y="1878"/>
                    <a:pt x="870" y="1880"/>
                    <a:pt x="869" y="1881"/>
                  </a:cubicBezTo>
                  <a:lnTo>
                    <a:pt x="869" y="1881"/>
                  </a:lnTo>
                  <a:cubicBezTo>
                    <a:pt x="868" y="1883"/>
                    <a:pt x="867" y="1884"/>
                    <a:pt x="865" y="1883"/>
                  </a:cubicBezTo>
                  <a:cubicBezTo>
                    <a:pt x="863" y="1883"/>
                    <a:pt x="863" y="1881"/>
                    <a:pt x="863" y="1879"/>
                  </a:cubicBezTo>
                  <a:close/>
                  <a:moveTo>
                    <a:pt x="869" y="1869"/>
                  </a:moveTo>
                  <a:lnTo>
                    <a:pt x="869" y="1869"/>
                  </a:lnTo>
                  <a:cubicBezTo>
                    <a:pt x="870" y="1867"/>
                    <a:pt x="872" y="1866"/>
                    <a:pt x="873" y="1867"/>
                  </a:cubicBezTo>
                  <a:cubicBezTo>
                    <a:pt x="875" y="1867"/>
                    <a:pt x="876" y="1869"/>
                    <a:pt x="875" y="1870"/>
                  </a:cubicBezTo>
                  <a:lnTo>
                    <a:pt x="875" y="1871"/>
                  </a:lnTo>
                  <a:cubicBezTo>
                    <a:pt x="875" y="1872"/>
                    <a:pt x="873" y="1873"/>
                    <a:pt x="871" y="1872"/>
                  </a:cubicBezTo>
                  <a:cubicBezTo>
                    <a:pt x="870" y="1872"/>
                    <a:pt x="869" y="1870"/>
                    <a:pt x="869" y="1869"/>
                  </a:cubicBezTo>
                  <a:close/>
                  <a:moveTo>
                    <a:pt x="875" y="1858"/>
                  </a:moveTo>
                  <a:lnTo>
                    <a:pt x="875" y="1858"/>
                  </a:lnTo>
                  <a:cubicBezTo>
                    <a:pt x="876" y="1856"/>
                    <a:pt x="878" y="1855"/>
                    <a:pt x="879" y="1856"/>
                  </a:cubicBezTo>
                  <a:cubicBezTo>
                    <a:pt x="881" y="1856"/>
                    <a:pt x="882" y="1858"/>
                    <a:pt x="881" y="1860"/>
                  </a:cubicBezTo>
                  <a:lnTo>
                    <a:pt x="881" y="1860"/>
                  </a:lnTo>
                  <a:cubicBezTo>
                    <a:pt x="881" y="1861"/>
                    <a:pt x="879" y="1862"/>
                    <a:pt x="877" y="1862"/>
                  </a:cubicBezTo>
                  <a:cubicBezTo>
                    <a:pt x="876" y="1861"/>
                    <a:pt x="875" y="1859"/>
                    <a:pt x="875" y="1858"/>
                  </a:cubicBezTo>
                  <a:close/>
                  <a:moveTo>
                    <a:pt x="882" y="1847"/>
                  </a:moveTo>
                  <a:lnTo>
                    <a:pt x="882" y="1847"/>
                  </a:lnTo>
                  <a:cubicBezTo>
                    <a:pt x="882" y="1845"/>
                    <a:pt x="884" y="1844"/>
                    <a:pt x="885" y="1845"/>
                  </a:cubicBezTo>
                  <a:cubicBezTo>
                    <a:pt x="887" y="1845"/>
                    <a:pt x="888" y="1847"/>
                    <a:pt x="887" y="1849"/>
                  </a:cubicBezTo>
                  <a:lnTo>
                    <a:pt x="887" y="1849"/>
                  </a:lnTo>
                  <a:cubicBezTo>
                    <a:pt x="887" y="1850"/>
                    <a:pt x="885" y="1851"/>
                    <a:pt x="883" y="1851"/>
                  </a:cubicBezTo>
                  <a:cubicBezTo>
                    <a:pt x="882" y="1850"/>
                    <a:pt x="881" y="1848"/>
                    <a:pt x="882" y="1847"/>
                  </a:cubicBezTo>
                  <a:close/>
                  <a:moveTo>
                    <a:pt x="887" y="1836"/>
                  </a:moveTo>
                  <a:lnTo>
                    <a:pt x="887" y="1836"/>
                  </a:lnTo>
                  <a:cubicBezTo>
                    <a:pt x="888" y="1834"/>
                    <a:pt x="890" y="1833"/>
                    <a:pt x="891" y="1834"/>
                  </a:cubicBezTo>
                  <a:cubicBezTo>
                    <a:pt x="893" y="1834"/>
                    <a:pt x="894" y="1836"/>
                    <a:pt x="893" y="1838"/>
                  </a:cubicBezTo>
                  <a:lnTo>
                    <a:pt x="893" y="1838"/>
                  </a:lnTo>
                  <a:cubicBezTo>
                    <a:pt x="893" y="1839"/>
                    <a:pt x="891" y="1840"/>
                    <a:pt x="889" y="1840"/>
                  </a:cubicBezTo>
                  <a:cubicBezTo>
                    <a:pt x="888" y="1839"/>
                    <a:pt x="887" y="1837"/>
                    <a:pt x="887" y="1836"/>
                  </a:cubicBezTo>
                  <a:close/>
                  <a:moveTo>
                    <a:pt x="893" y="1825"/>
                  </a:moveTo>
                  <a:lnTo>
                    <a:pt x="893" y="1825"/>
                  </a:lnTo>
                  <a:cubicBezTo>
                    <a:pt x="894" y="1823"/>
                    <a:pt x="895" y="1822"/>
                    <a:pt x="897" y="1823"/>
                  </a:cubicBezTo>
                  <a:cubicBezTo>
                    <a:pt x="899" y="1823"/>
                    <a:pt x="900" y="1825"/>
                    <a:pt x="899" y="1826"/>
                  </a:cubicBezTo>
                  <a:lnTo>
                    <a:pt x="899" y="1826"/>
                  </a:lnTo>
                  <a:cubicBezTo>
                    <a:pt x="898" y="1828"/>
                    <a:pt x="897" y="1829"/>
                    <a:pt x="895" y="1828"/>
                  </a:cubicBezTo>
                  <a:cubicBezTo>
                    <a:pt x="893" y="1828"/>
                    <a:pt x="892" y="1826"/>
                    <a:pt x="893" y="1825"/>
                  </a:cubicBezTo>
                  <a:close/>
                  <a:moveTo>
                    <a:pt x="899" y="1813"/>
                  </a:moveTo>
                  <a:lnTo>
                    <a:pt x="899" y="1813"/>
                  </a:lnTo>
                  <a:cubicBezTo>
                    <a:pt x="899" y="1812"/>
                    <a:pt x="901" y="1811"/>
                    <a:pt x="903" y="1811"/>
                  </a:cubicBezTo>
                  <a:cubicBezTo>
                    <a:pt x="904" y="1812"/>
                    <a:pt x="905" y="1814"/>
                    <a:pt x="905" y="1815"/>
                  </a:cubicBezTo>
                  <a:lnTo>
                    <a:pt x="905" y="1815"/>
                  </a:lnTo>
                  <a:cubicBezTo>
                    <a:pt x="904" y="1817"/>
                    <a:pt x="902" y="1818"/>
                    <a:pt x="901" y="1817"/>
                  </a:cubicBezTo>
                  <a:cubicBezTo>
                    <a:pt x="899" y="1817"/>
                    <a:pt x="898" y="1815"/>
                    <a:pt x="899" y="1813"/>
                  </a:cubicBezTo>
                  <a:close/>
                  <a:moveTo>
                    <a:pt x="904" y="1802"/>
                  </a:moveTo>
                  <a:lnTo>
                    <a:pt x="904" y="1802"/>
                  </a:lnTo>
                  <a:cubicBezTo>
                    <a:pt x="905" y="1800"/>
                    <a:pt x="906" y="1800"/>
                    <a:pt x="908" y="1800"/>
                  </a:cubicBezTo>
                  <a:cubicBezTo>
                    <a:pt x="910" y="1801"/>
                    <a:pt x="910" y="1802"/>
                    <a:pt x="910" y="1804"/>
                  </a:cubicBezTo>
                  <a:lnTo>
                    <a:pt x="910" y="1804"/>
                  </a:lnTo>
                  <a:cubicBezTo>
                    <a:pt x="909" y="1806"/>
                    <a:pt x="908" y="1807"/>
                    <a:pt x="906" y="1806"/>
                  </a:cubicBezTo>
                  <a:cubicBezTo>
                    <a:pt x="904" y="1805"/>
                    <a:pt x="903" y="1804"/>
                    <a:pt x="904" y="1802"/>
                  </a:cubicBezTo>
                  <a:close/>
                  <a:moveTo>
                    <a:pt x="909" y="1791"/>
                  </a:moveTo>
                  <a:lnTo>
                    <a:pt x="909" y="1791"/>
                  </a:lnTo>
                  <a:cubicBezTo>
                    <a:pt x="910" y="1789"/>
                    <a:pt x="912" y="1788"/>
                    <a:pt x="913" y="1789"/>
                  </a:cubicBezTo>
                  <a:cubicBezTo>
                    <a:pt x="915" y="1789"/>
                    <a:pt x="916" y="1791"/>
                    <a:pt x="915" y="1793"/>
                  </a:cubicBezTo>
                  <a:lnTo>
                    <a:pt x="915" y="1793"/>
                  </a:lnTo>
                  <a:cubicBezTo>
                    <a:pt x="915" y="1794"/>
                    <a:pt x="913" y="1795"/>
                    <a:pt x="911" y="1795"/>
                  </a:cubicBezTo>
                  <a:cubicBezTo>
                    <a:pt x="910" y="1794"/>
                    <a:pt x="909" y="1792"/>
                    <a:pt x="909" y="1791"/>
                  </a:cubicBezTo>
                  <a:close/>
                  <a:moveTo>
                    <a:pt x="915" y="1779"/>
                  </a:moveTo>
                  <a:lnTo>
                    <a:pt x="915" y="1779"/>
                  </a:lnTo>
                  <a:cubicBezTo>
                    <a:pt x="915" y="1778"/>
                    <a:pt x="917" y="1777"/>
                    <a:pt x="919" y="1777"/>
                  </a:cubicBezTo>
                  <a:cubicBezTo>
                    <a:pt x="920" y="1778"/>
                    <a:pt x="921" y="1780"/>
                    <a:pt x="921" y="1781"/>
                  </a:cubicBezTo>
                  <a:lnTo>
                    <a:pt x="921" y="1781"/>
                  </a:lnTo>
                  <a:cubicBezTo>
                    <a:pt x="920" y="1783"/>
                    <a:pt x="918" y="1784"/>
                    <a:pt x="917" y="1783"/>
                  </a:cubicBezTo>
                  <a:cubicBezTo>
                    <a:pt x="915" y="1783"/>
                    <a:pt x="914" y="1781"/>
                    <a:pt x="915" y="1779"/>
                  </a:cubicBezTo>
                  <a:close/>
                  <a:moveTo>
                    <a:pt x="920" y="1768"/>
                  </a:moveTo>
                  <a:lnTo>
                    <a:pt x="920" y="1768"/>
                  </a:lnTo>
                  <a:cubicBezTo>
                    <a:pt x="920" y="1766"/>
                    <a:pt x="922" y="1765"/>
                    <a:pt x="924" y="1766"/>
                  </a:cubicBezTo>
                  <a:cubicBezTo>
                    <a:pt x="925" y="1766"/>
                    <a:pt x="926" y="1768"/>
                    <a:pt x="926" y="1770"/>
                  </a:cubicBezTo>
                  <a:lnTo>
                    <a:pt x="925" y="1770"/>
                  </a:lnTo>
                  <a:cubicBezTo>
                    <a:pt x="925" y="1772"/>
                    <a:pt x="923" y="1772"/>
                    <a:pt x="922" y="1772"/>
                  </a:cubicBezTo>
                  <a:cubicBezTo>
                    <a:pt x="920" y="1771"/>
                    <a:pt x="919" y="1770"/>
                    <a:pt x="920" y="1768"/>
                  </a:cubicBezTo>
                  <a:close/>
                  <a:moveTo>
                    <a:pt x="924" y="1756"/>
                  </a:moveTo>
                  <a:lnTo>
                    <a:pt x="924" y="1756"/>
                  </a:lnTo>
                  <a:cubicBezTo>
                    <a:pt x="925" y="1755"/>
                    <a:pt x="927" y="1754"/>
                    <a:pt x="928" y="1754"/>
                  </a:cubicBezTo>
                  <a:cubicBezTo>
                    <a:pt x="930" y="1755"/>
                    <a:pt x="931" y="1757"/>
                    <a:pt x="930" y="1758"/>
                  </a:cubicBezTo>
                  <a:lnTo>
                    <a:pt x="930" y="1758"/>
                  </a:lnTo>
                  <a:cubicBezTo>
                    <a:pt x="930" y="1760"/>
                    <a:pt x="928" y="1761"/>
                    <a:pt x="926" y="1760"/>
                  </a:cubicBezTo>
                  <a:cubicBezTo>
                    <a:pt x="925" y="1760"/>
                    <a:pt x="924" y="1758"/>
                    <a:pt x="924" y="1756"/>
                  </a:cubicBezTo>
                  <a:close/>
                  <a:moveTo>
                    <a:pt x="929" y="1745"/>
                  </a:moveTo>
                  <a:lnTo>
                    <a:pt x="929" y="1745"/>
                  </a:lnTo>
                  <a:cubicBezTo>
                    <a:pt x="930" y="1743"/>
                    <a:pt x="932" y="1742"/>
                    <a:pt x="933" y="1743"/>
                  </a:cubicBezTo>
                  <a:cubicBezTo>
                    <a:pt x="935" y="1743"/>
                    <a:pt x="936" y="1745"/>
                    <a:pt x="935" y="1747"/>
                  </a:cubicBezTo>
                  <a:lnTo>
                    <a:pt x="935" y="1747"/>
                  </a:lnTo>
                  <a:cubicBezTo>
                    <a:pt x="935" y="1749"/>
                    <a:pt x="933" y="1749"/>
                    <a:pt x="931" y="1749"/>
                  </a:cubicBezTo>
                  <a:cubicBezTo>
                    <a:pt x="930" y="1748"/>
                    <a:pt x="929" y="1747"/>
                    <a:pt x="929" y="1745"/>
                  </a:cubicBezTo>
                  <a:close/>
                  <a:moveTo>
                    <a:pt x="934" y="1733"/>
                  </a:moveTo>
                  <a:lnTo>
                    <a:pt x="934" y="1733"/>
                  </a:lnTo>
                  <a:cubicBezTo>
                    <a:pt x="935" y="1732"/>
                    <a:pt x="936" y="1731"/>
                    <a:pt x="938" y="1731"/>
                  </a:cubicBezTo>
                  <a:cubicBezTo>
                    <a:pt x="940" y="1732"/>
                    <a:pt x="941" y="1734"/>
                    <a:pt x="940" y="1735"/>
                  </a:cubicBezTo>
                  <a:lnTo>
                    <a:pt x="940" y="1735"/>
                  </a:lnTo>
                  <a:cubicBezTo>
                    <a:pt x="939" y="1737"/>
                    <a:pt x="938" y="1738"/>
                    <a:pt x="936" y="1737"/>
                  </a:cubicBezTo>
                  <a:cubicBezTo>
                    <a:pt x="934" y="1737"/>
                    <a:pt x="934" y="1735"/>
                    <a:pt x="934" y="1733"/>
                  </a:cubicBezTo>
                  <a:close/>
                  <a:moveTo>
                    <a:pt x="939" y="1722"/>
                  </a:moveTo>
                  <a:lnTo>
                    <a:pt x="939" y="1722"/>
                  </a:lnTo>
                  <a:cubicBezTo>
                    <a:pt x="939" y="1720"/>
                    <a:pt x="941" y="1719"/>
                    <a:pt x="943" y="1720"/>
                  </a:cubicBezTo>
                  <a:cubicBezTo>
                    <a:pt x="944" y="1720"/>
                    <a:pt x="945" y="1722"/>
                    <a:pt x="945" y="1724"/>
                  </a:cubicBezTo>
                  <a:lnTo>
                    <a:pt x="945" y="1724"/>
                  </a:lnTo>
                  <a:cubicBezTo>
                    <a:pt x="944" y="1725"/>
                    <a:pt x="942" y="1726"/>
                    <a:pt x="941" y="1726"/>
                  </a:cubicBezTo>
                  <a:cubicBezTo>
                    <a:pt x="939" y="1725"/>
                    <a:pt x="938" y="1723"/>
                    <a:pt x="939" y="1722"/>
                  </a:cubicBezTo>
                  <a:close/>
                  <a:moveTo>
                    <a:pt x="943" y="1710"/>
                  </a:moveTo>
                  <a:lnTo>
                    <a:pt x="943" y="1710"/>
                  </a:lnTo>
                  <a:cubicBezTo>
                    <a:pt x="944" y="1708"/>
                    <a:pt x="945" y="1707"/>
                    <a:pt x="947" y="1708"/>
                  </a:cubicBezTo>
                  <a:cubicBezTo>
                    <a:pt x="949" y="1709"/>
                    <a:pt x="950" y="1710"/>
                    <a:pt x="949" y="1712"/>
                  </a:cubicBezTo>
                  <a:lnTo>
                    <a:pt x="949" y="1712"/>
                  </a:lnTo>
                  <a:cubicBezTo>
                    <a:pt x="949" y="1714"/>
                    <a:pt x="947" y="1714"/>
                    <a:pt x="945" y="1714"/>
                  </a:cubicBezTo>
                  <a:cubicBezTo>
                    <a:pt x="943" y="1713"/>
                    <a:pt x="943" y="1712"/>
                    <a:pt x="943" y="1710"/>
                  </a:cubicBezTo>
                  <a:close/>
                  <a:moveTo>
                    <a:pt x="948" y="1698"/>
                  </a:moveTo>
                  <a:lnTo>
                    <a:pt x="948" y="1698"/>
                  </a:lnTo>
                  <a:cubicBezTo>
                    <a:pt x="948" y="1697"/>
                    <a:pt x="950" y="1696"/>
                    <a:pt x="951" y="1696"/>
                  </a:cubicBezTo>
                  <a:cubicBezTo>
                    <a:pt x="953" y="1697"/>
                    <a:pt x="954" y="1698"/>
                    <a:pt x="954" y="1700"/>
                  </a:cubicBezTo>
                  <a:lnTo>
                    <a:pt x="954" y="1700"/>
                  </a:lnTo>
                  <a:cubicBezTo>
                    <a:pt x="953" y="1702"/>
                    <a:pt x="951" y="1703"/>
                    <a:pt x="950" y="1702"/>
                  </a:cubicBezTo>
                  <a:cubicBezTo>
                    <a:pt x="948" y="1702"/>
                    <a:pt x="947" y="1700"/>
                    <a:pt x="948" y="1698"/>
                  </a:cubicBezTo>
                  <a:close/>
                  <a:moveTo>
                    <a:pt x="952" y="1687"/>
                  </a:moveTo>
                  <a:lnTo>
                    <a:pt x="952" y="1687"/>
                  </a:lnTo>
                  <a:cubicBezTo>
                    <a:pt x="952" y="1685"/>
                    <a:pt x="954" y="1684"/>
                    <a:pt x="956" y="1684"/>
                  </a:cubicBezTo>
                  <a:cubicBezTo>
                    <a:pt x="957" y="1685"/>
                    <a:pt x="958" y="1687"/>
                    <a:pt x="958" y="1688"/>
                  </a:cubicBezTo>
                  <a:lnTo>
                    <a:pt x="958" y="1688"/>
                  </a:lnTo>
                  <a:cubicBezTo>
                    <a:pt x="957" y="1690"/>
                    <a:pt x="956" y="1691"/>
                    <a:pt x="954" y="1691"/>
                  </a:cubicBezTo>
                  <a:cubicBezTo>
                    <a:pt x="952" y="1690"/>
                    <a:pt x="951" y="1688"/>
                    <a:pt x="952" y="1687"/>
                  </a:cubicBezTo>
                  <a:close/>
                  <a:moveTo>
                    <a:pt x="956" y="1675"/>
                  </a:moveTo>
                  <a:lnTo>
                    <a:pt x="956" y="1675"/>
                  </a:lnTo>
                  <a:cubicBezTo>
                    <a:pt x="956" y="1673"/>
                    <a:pt x="958" y="1672"/>
                    <a:pt x="960" y="1673"/>
                  </a:cubicBezTo>
                  <a:cubicBezTo>
                    <a:pt x="961" y="1673"/>
                    <a:pt x="962" y="1675"/>
                    <a:pt x="962" y="1677"/>
                  </a:cubicBezTo>
                  <a:lnTo>
                    <a:pt x="962" y="1677"/>
                  </a:lnTo>
                  <a:cubicBezTo>
                    <a:pt x="961" y="1678"/>
                    <a:pt x="960" y="1679"/>
                    <a:pt x="958" y="1679"/>
                  </a:cubicBezTo>
                  <a:cubicBezTo>
                    <a:pt x="956" y="1678"/>
                    <a:pt x="955" y="1676"/>
                    <a:pt x="956" y="1675"/>
                  </a:cubicBezTo>
                  <a:close/>
                  <a:moveTo>
                    <a:pt x="960" y="1663"/>
                  </a:moveTo>
                  <a:lnTo>
                    <a:pt x="960" y="1663"/>
                  </a:lnTo>
                  <a:cubicBezTo>
                    <a:pt x="960" y="1661"/>
                    <a:pt x="962" y="1660"/>
                    <a:pt x="964" y="1661"/>
                  </a:cubicBezTo>
                  <a:cubicBezTo>
                    <a:pt x="966" y="1661"/>
                    <a:pt x="966" y="1663"/>
                    <a:pt x="966" y="1665"/>
                  </a:cubicBezTo>
                  <a:lnTo>
                    <a:pt x="966" y="1665"/>
                  </a:lnTo>
                  <a:cubicBezTo>
                    <a:pt x="966" y="1666"/>
                    <a:pt x="964" y="1667"/>
                    <a:pt x="962" y="1667"/>
                  </a:cubicBezTo>
                  <a:cubicBezTo>
                    <a:pt x="960" y="1666"/>
                    <a:pt x="960" y="1665"/>
                    <a:pt x="960" y="1663"/>
                  </a:cubicBezTo>
                  <a:close/>
                  <a:moveTo>
                    <a:pt x="964" y="1652"/>
                  </a:moveTo>
                  <a:lnTo>
                    <a:pt x="964" y="1652"/>
                  </a:lnTo>
                  <a:cubicBezTo>
                    <a:pt x="964" y="1650"/>
                    <a:pt x="965" y="1649"/>
                    <a:pt x="967" y="1649"/>
                  </a:cubicBezTo>
                  <a:cubicBezTo>
                    <a:pt x="969" y="1649"/>
                    <a:pt x="970" y="1650"/>
                    <a:pt x="970" y="1652"/>
                  </a:cubicBezTo>
                  <a:lnTo>
                    <a:pt x="970" y="1652"/>
                  </a:lnTo>
                  <a:cubicBezTo>
                    <a:pt x="970" y="1654"/>
                    <a:pt x="969" y="1655"/>
                    <a:pt x="967" y="1655"/>
                  </a:cubicBezTo>
                  <a:cubicBezTo>
                    <a:pt x="965" y="1655"/>
                    <a:pt x="964" y="1654"/>
                    <a:pt x="964" y="1652"/>
                  </a:cubicBezTo>
                  <a:close/>
                  <a:moveTo>
                    <a:pt x="968" y="1640"/>
                  </a:moveTo>
                  <a:lnTo>
                    <a:pt x="968" y="1640"/>
                  </a:lnTo>
                  <a:cubicBezTo>
                    <a:pt x="968" y="1638"/>
                    <a:pt x="969" y="1637"/>
                    <a:pt x="971" y="1637"/>
                  </a:cubicBezTo>
                  <a:cubicBezTo>
                    <a:pt x="972" y="1637"/>
                    <a:pt x="974" y="1638"/>
                    <a:pt x="974" y="1640"/>
                  </a:cubicBezTo>
                  <a:lnTo>
                    <a:pt x="974" y="1640"/>
                  </a:lnTo>
                  <a:cubicBezTo>
                    <a:pt x="974" y="1642"/>
                    <a:pt x="972" y="1643"/>
                    <a:pt x="971" y="1643"/>
                  </a:cubicBezTo>
                  <a:cubicBezTo>
                    <a:pt x="969" y="1643"/>
                    <a:pt x="968" y="1642"/>
                    <a:pt x="968" y="1640"/>
                  </a:cubicBezTo>
                  <a:close/>
                  <a:moveTo>
                    <a:pt x="971" y="1628"/>
                  </a:moveTo>
                  <a:lnTo>
                    <a:pt x="971" y="1628"/>
                  </a:lnTo>
                  <a:cubicBezTo>
                    <a:pt x="971" y="1626"/>
                    <a:pt x="973" y="1625"/>
                    <a:pt x="974" y="1625"/>
                  </a:cubicBezTo>
                  <a:cubicBezTo>
                    <a:pt x="976" y="1625"/>
                    <a:pt x="978" y="1626"/>
                    <a:pt x="978" y="1628"/>
                  </a:cubicBezTo>
                  <a:lnTo>
                    <a:pt x="978" y="1628"/>
                  </a:lnTo>
                  <a:cubicBezTo>
                    <a:pt x="978" y="1630"/>
                    <a:pt x="976" y="1631"/>
                    <a:pt x="974" y="1631"/>
                  </a:cubicBezTo>
                  <a:cubicBezTo>
                    <a:pt x="973" y="1631"/>
                    <a:pt x="971" y="1630"/>
                    <a:pt x="971" y="1628"/>
                  </a:cubicBezTo>
                  <a:close/>
                  <a:moveTo>
                    <a:pt x="975" y="1616"/>
                  </a:moveTo>
                  <a:lnTo>
                    <a:pt x="975" y="1616"/>
                  </a:lnTo>
                  <a:cubicBezTo>
                    <a:pt x="975" y="1615"/>
                    <a:pt x="976" y="1613"/>
                    <a:pt x="978" y="1613"/>
                  </a:cubicBezTo>
                  <a:cubicBezTo>
                    <a:pt x="980" y="1613"/>
                    <a:pt x="981" y="1615"/>
                    <a:pt x="981" y="1616"/>
                  </a:cubicBezTo>
                  <a:lnTo>
                    <a:pt x="981" y="1616"/>
                  </a:lnTo>
                  <a:cubicBezTo>
                    <a:pt x="981" y="1618"/>
                    <a:pt x="980" y="1619"/>
                    <a:pt x="978" y="1619"/>
                  </a:cubicBezTo>
                  <a:cubicBezTo>
                    <a:pt x="976" y="1619"/>
                    <a:pt x="975" y="1618"/>
                    <a:pt x="975" y="1616"/>
                  </a:cubicBezTo>
                  <a:close/>
                  <a:moveTo>
                    <a:pt x="979" y="1604"/>
                  </a:moveTo>
                  <a:lnTo>
                    <a:pt x="979" y="1604"/>
                  </a:lnTo>
                  <a:cubicBezTo>
                    <a:pt x="979" y="1602"/>
                    <a:pt x="980" y="1601"/>
                    <a:pt x="982" y="1601"/>
                  </a:cubicBezTo>
                  <a:cubicBezTo>
                    <a:pt x="983" y="1601"/>
                    <a:pt x="985" y="1602"/>
                    <a:pt x="985" y="1604"/>
                  </a:cubicBezTo>
                  <a:lnTo>
                    <a:pt x="985" y="1604"/>
                  </a:lnTo>
                  <a:cubicBezTo>
                    <a:pt x="985" y="1606"/>
                    <a:pt x="983" y="1607"/>
                    <a:pt x="982" y="1607"/>
                  </a:cubicBezTo>
                  <a:cubicBezTo>
                    <a:pt x="980" y="1607"/>
                    <a:pt x="979" y="1606"/>
                    <a:pt x="979" y="1604"/>
                  </a:cubicBezTo>
                  <a:close/>
                  <a:moveTo>
                    <a:pt x="982" y="1592"/>
                  </a:moveTo>
                  <a:lnTo>
                    <a:pt x="982" y="1592"/>
                  </a:lnTo>
                  <a:cubicBezTo>
                    <a:pt x="982" y="1590"/>
                    <a:pt x="983" y="1589"/>
                    <a:pt x="985" y="1589"/>
                  </a:cubicBezTo>
                  <a:cubicBezTo>
                    <a:pt x="987" y="1589"/>
                    <a:pt x="988" y="1590"/>
                    <a:pt x="988" y="1592"/>
                  </a:cubicBezTo>
                  <a:lnTo>
                    <a:pt x="988" y="1592"/>
                  </a:lnTo>
                  <a:cubicBezTo>
                    <a:pt x="988" y="1594"/>
                    <a:pt x="987" y="1595"/>
                    <a:pt x="985" y="1595"/>
                  </a:cubicBezTo>
                  <a:cubicBezTo>
                    <a:pt x="983" y="1595"/>
                    <a:pt x="982" y="1594"/>
                    <a:pt x="982" y="1592"/>
                  </a:cubicBezTo>
                  <a:close/>
                  <a:moveTo>
                    <a:pt x="985" y="1580"/>
                  </a:moveTo>
                  <a:lnTo>
                    <a:pt x="985" y="1580"/>
                  </a:lnTo>
                  <a:cubicBezTo>
                    <a:pt x="985" y="1578"/>
                    <a:pt x="987" y="1577"/>
                    <a:pt x="988" y="1577"/>
                  </a:cubicBezTo>
                  <a:cubicBezTo>
                    <a:pt x="990" y="1577"/>
                    <a:pt x="992" y="1578"/>
                    <a:pt x="992" y="1580"/>
                  </a:cubicBezTo>
                  <a:lnTo>
                    <a:pt x="992" y="1580"/>
                  </a:lnTo>
                  <a:cubicBezTo>
                    <a:pt x="992" y="1582"/>
                    <a:pt x="990" y="1583"/>
                    <a:pt x="988" y="1583"/>
                  </a:cubicBezTo>
                  <a:cubicBezTo>
                    <a:pt x="987" y="1583"/>
                    <a:pt x="985" y="1582"/>
                    <a:pt x="985" y="1580"/>
                  </a:cubicBezTo>
                  <a:close/>
                  <a:moveTo>
                    <a:pt x="989" y="1568"/>
                  </a:moveTo>
                  <a:lnTo>
                    <a:pt x="989" y="1568"/>
                  </a:lnTo>
                  <a:cubicBezTo>
                    <a:pt x="989" y="1566"/>
                    <a:pt x="990" y="1565"/>
                    <a:pt x="992" y="1565"/>
                  </a:cubicBezTo>
                  <a:cubicBezTo>
                    <a:pt x="993" y="1565"/>
                    <a:pt x="995" y="1566"/>
                    <a:pt x="995" y="1568"/>
                  </a:cubicBezTo>
                  <a:lnTo>
                    <a:pt x="995" y="1568"/>
                  </a:lnTo>
                  <a:cubicBezTo>
                    <a:pt x="995" y="1570"/>
                    <a:pt x="993" y="1571"/>
                    <a:pt x="992" y="1571"/>
                  </a:cubicBezTo>
                  <a:cubicBezTo>
                    <a:pt x="990" y="1571"/>
                    <a:pt x="989" y="1570"/>
                    <a:pt x="989" y="1568"/>
                  </a:cubicBezTo>
                  <a:close/>
                  <a:moveTo>
                    <a:pt x="992" y="1556"/>
                  </a:moveTo>
                  <a:lnTo>
                    <a:pt x="992" y="1556"/>
                  </a:lnTo>
                  <a:cubicBezTo>
                    <a:pt x="992" y="1554"/>
                    <a:pt x="993" y="1553"/>
                    <a:pt x="995" y="1553"/>
                  </a:cubicBezTo>
                  <a:cubicBezTo>
                    <a:pt x="997" y="1553"/>
                    <a:pt x="998" y="1554"/>
                    <a:pt x="998" y="1556"/>
                  </a:cubicBezTo>
                  <a:lnTo>
                    <a:pt x="998" y="1556"/>
                  </a:lnTo>
                  <a:cubicBezTo>
                    <a:pt x="998" y="1558"/>
                    <a:pt x="997" y="1559"/>
                    <a:pt x="995" y="1559"/>
                  </a:cubicBezTo>
                  <a:cubicBezTo>
                    <a:pt x="993" y="1559"/>
                    <a:pt x="992" y="1558"/>
                    <a:pt x="992" y="1556"/>
                  </a:cubicBezTo>
                  <a:close/>
                  <a:moveTo>
                    <a:pt x="995" y="1544"/>
                  </a:moveTo>
                  <a:lnTo>
                    <a:pt x="995" y="1544"/>
                  </a:lnTo>
                  <a:cubicBezTo>
                    <a:pt x="995" y="1542"/>
                    <a:pt x="996" y="1541"/>
                    <a:pt x="998" y="1541"/>
                  </a:cubicBezTo>
                  <a:cubicBezTo>
                    <a:pt x="1000" y="1541"/>
                    <a:pt x="1001" y="1542"/>
                    <a:pt x="1001" y="1544"/>
                  </a:cubicBezTo>
                  <a:lnTo>
                    <a:pt x="1001" y="1544"/>
                  </a:lnTo>
                  <a:cubicBezTo>
                    <a:pt x="1001" y="1546"/>
                    <a:pt x="1000" y="1547"/>
                    <a:pt x="998" y="1547"/>
                  </a:cubicBezTo>
                  <a:cubicBezTo>
                    <a:pt x="996" y="1547"/>
                    <a:pt x="995" y="1546"/>
                    <a:pt x="995" y="1544"/>
                  </a:cubicBezTo>
                  <a:close/>
                  <a:moveTo>
                    <a:pt x="998" y="1532"/>
                  </a:moveTo>
                  <a:lnTo>
                    <a:pt x="998" y="1532"/>
                  </a:lnTo>
                  <a:cubicBezTo>
                    <a:pt x="998" y="1530"/>
                    <a:pt x="999" y="1529"/>
                    <a:pt x="1001" y="1529"/>
                  </a:cubicBezTo>
                  <a:cubicBezTo>
                    <a:pt x="1003" y="1529"/>
                    <a:pt x="1004" y="1530"/>
                    <a:pt x="1004" y="1532"/>
                  </a:cubicBezTo>
                  <a:lnTo>
                    <a:pt x="1004" y="1532"/>
                  </a:lnTo>
                  <a:cubicBezTo>
                    <a:pt x="1004" y="1533"/>
                    <a:pt x="1003" y="1535"/>
                    <a:pt x="1001" y="1535"/>
                  </a:cubicBezTo>
                  <a:cubicBezTo>
                    <a:pt x="999" y="1535"/>
                    <a:pt x="998" y="1533"/>
                    <a:pt x="998" y="1532"/>
                  </a:cubicBezTo>
                  <a:close/>
                  <a:moveTo>
                    <a:pt x="1001" y="1520"/>
                  </a:moveTo>
                  <a:lnTo>
                    <a:pt x="1001" y="1520"/>
                  </a:lnTo>
                  <a:cubicBezTo>
                    <a:pt x="1001" y="1518"/>
                    <a:pt x="1002" y="1516"/>
                    <a:pt x="1004" y="1516"/>
                  </a:cubicBezTo>
                  <a:cubicBezTo>
                    <a:pt x="1006" y="1516"/>
                    <a:pt x="1007" y="1518"/>
                    <a:pt x="1007" y="1520"/>
                  </a:cubicBezTo>
                  <a:lnTo>
                    <a:pt x="1007" y="1520"/>
                  </a:lnTo>
                  <a:cubicBezTo>
                    <a:pt x="1007" y="1521"/>
                    <a:pt x="1006" y="1523"/>
                    <a:pt x="1004" y="1523"/>
                  </a:cubicBezTo>
                  <a:cubicBezTo>
                    <a:pt x="1002" y="1523"/>
                    <a:pt x="1001" y="1521"/>
                    <a:pt x="1001" y="1520"/>
                  </a:cubicBezTo>
                  <a:close/>
                  <a:moveTo>
                    <a:pt x="1003" y="1507"/>
                  </a:moveTo>
                  <a:lnTo>
                    <a:pt x="1003" y="1507"/>
                  </a:lnTo>
                  <a:cubicBezTo>
                    <a:pt x="1003" y="1506"/>
                    <a:pt x="1005" y="1504"/>
                    <a:pt x="1007" y="1504"/>
                  </a:cubicBezTo>
                  <a:cubicBezTo>
                    <a:pt x="1008" y="1504"/>
                    <a:pt x="1010" y="1506"/>
                    <a:pt x="1010" y="1507"/>
                  </a:cubicBezTo>
                  <a:lnTo>
                    <a:pt x="1010" y="1507"/>
                  </a:lnTo>
                  <a:cubicBezTo>
                    <a:pt x="1010" y="1509"/>
                    <a:pt x="1008" y="1510"/>
                    <a:pt x="1007" y="1510"/>
                  </a:cubicBezTo>
                  <a:cubicBezTo>
                    <a:pt x="1005" y="1510"/>
                    <a:pt x="1003" y="1509"/>
                    <a:pt x="1003" y="1507"/>
                  </a:cubicBezTo>
                  <a:close/>
                  <a:moveTo>
                    <a:pt x="1006" y="1495"/>
                  </a:moveTo>
                  <a:lnTo>
                    <a:pt x="1006" y="1495"/>
                  </a:lnTo>
                  <a:cubicBezTo>
                    <a:pt x="1006" y="1493"/>
                    <a:pt x="1008" y="1492"/>
                    <a:pt x="1009" y="1492"/>
                  </a:cubicBezTo>
                  <a:cubicBezTo>
                    <a:pt x="1011" y="1492"/>
                    <a:pt x="1012" y="1493"/>
                    <a:pt x="1012" y="1495"/>
                  </a:cubicBezTo>
                  <a:lnTo>
                    <a:pt x="1012" y="1495"/>
                  </a:lnTo>
                  <a:cubicBezTo>
                    <a:pt x="1012" y="1497"/>
                    <a:pt x="1011" y="1498"/>
                    <a:pt x="1009" y="1498"/>
                  </a:cubicBezTo>
                  <a:cubicBezTo>
                    <a:pt x="1008" y="1498"/>
                    <a:pt x="1006" y="1497"/>
                    <a:pt x="1006" y="1495"/>
                  </a:cubicBezTo>
                  <a:close/>
                  <a:moveTo>
                    <a:pt x="1009" y="1483"/>
                  </a:moveTo>
                  <a:lnTo>
                    <a:pt x="1009" y="1483"/>
                  </a:lnTo>
                  <a:cubicBezTo>
                    <a:pt x="1009" y="1481"/>
                    <a:pt x="1010" y="1480"/>
                    <a:pt x="1012" y="1480"/>
                  </a:cubicBezTo>
                  <a:cubicBezTo>
                    <a:pt x="1014" y="1480"/>
                    <a:pt x="1015" y="1481"/>
                    <a:pt x="1015" y="1483"/>
                  </a:cubicBezTo>
                  <a:lnTo>
                    <a:pt x="1015" y="1483"/>
                  </a:lnTo>
                  <a:cubicBezTo>
                    <a:pt x="1015" y="1485"/>
                    <a:pt x="1014" y="1486"/>
                    <a:pt x="1012" y="1486"/>
                  </a:cubicBezTo>
                  <a:cubicBezTo>
                    <a:pt x="1010" y="1486"/>
                    <a:pt x="1009" y="1485"/>
                    <a:pt x="1009" y="1483"/>
                  </a:cubicBezTo>
                  <a:close/>
                  <a:moveTo>
                    <a:pt x="1011" y="1471"/>
                  </a:moveTo>
                  <a:lnTo>
                    <a:pt x="1011" y="1471"/>
                  </a:lnTo>
                  <a:cubicBezTo>
                    <a:pt x="1011" y="1469"/>
                    <a:pt x="1013" y="1468"/>
                    <a:pt x="1014" y="1468"/>
                  </a:cubicBezTo>
                  <a:cubicBezTo>
                    <a:pt x="1016" y="1468"/>
                    <a:pt x="1018" y="1469"/>
                    <a:pt x="1018" y="1471"/>
                  </a:cubicBezTo>
                  <a:lnTo>
                    <a:pt x="1018" y="1471"/>
                  </a:lnTo>
                  <a:cubicBezTo>
                    <a:pt x="1018" y="1472"/>
                    <a:pt x="1016" y="1474"/>
                    <a:pt x="1014" y="1474"/>
                  </a:cubicBezTo>
                  <a:cubicBezTo>
                    <a:pt x="1013" y="1474"/>
                    <a:pt x="1011" y="1472"/>
                    <a:pt x="1011" y="1471"/>
                  </a:cubicBezTo>
                  <a:close/>
                  <a:moveTo>
                    <a:pt x="1014" y="1458"/>
                  </a:moveTo>
                  <a:lnTo>
                    <a:pt x="1014" y="1458"/>
                  </a:lnTo>
                  <a:cubicBezTo>
                    <a:pt x="1014" y="1457"/>
                    <a:pt x="1015" y="1455"/>
                    <a:pt x="1017" y="1455"/>
                  </a:cubicBezTo>
                  <a:cubicBezTo>
                    <a:pt x="1019" y="1455"/>
                    <a:pt x="1020" y="1457"/>
                    <a:pt x="1020" y="1458"/>
                  </a:cubicBezTo>
                  <a:lnTo>
                    <a:pt x="1020" y="1458"/>
                  </a:lnTo>
                  <a:cubicBezTo>
                    <a:pt x="1020" y="1460"/>
                    <a:pt x="1019" y="1462"/>
                    <a:pt x="1017" y="1462"/>
                  </a:cubicBezTo>
                  <a:cubicBezTo>
                    <a:pt x="1015" y="1462"/>
                    <a:pt x="1014" y="1460"/>
                    <a:pt x="1014" y="1458"/>
                  </a:cubicBezTo>
                  <a:close/>
                  <a:moveTo>
                    <a:pt x="1016" y="1446"/>
                  </a:moveTo>
                  <a:lnTo>
                    <a:pt x="1016" y="1446"/>
                  </a:lnTo>
                  <a:cubicBezTo>
                    <a:pt x="1016" y="1444"/>
                    <a:pt x="1018" y="1443"/>
                    <a:pt x="1019" y="1443"/>
                  </a:cubicBezTo>
                  <a:cubicBezTo>
                    <a:pt x="1021" y="1443"/>
                    <a:pt x="1022" y="1444"/>
                    <a:pt x="1022" y="1446"/>
                  </a:cubicBezTo>
                  <a:lnTo>
                    <a:pt x="1022" y="1446"/>
                  </a:lnTo>
                  <a:cubicBezTo>
                    <a:pt x="1022" y="1448"/>
                    <a:pt x="1021" y="1449"/>
                    <a:pt x="1019" y="1449"/>
                  </a:cubicBezTo>
                  <a:cubicBezTo>
                    <a:pt x="1018" y="1449"/>
                    <a:pt x="1016" y="1448"/>
                    <a:pt x="1016" y="1446"/>
                  </a:cubicBezTo>
                  <a:close/>
                  <a:moveTo>
                    <a:pt x="1019" y="1434"/>
                  </a:moveTo>
                  <a:lnTo>
                    <a:pt x="1019" y="1434"/>
                  </a:lnTo>
                  <a:cubicBezTo>
                    <a:pt x="1019" y="1432"/>
                    <a:pt x="1020" y="1431"/>
                    <a:pt x="1022" y="1431"/>
                  </a:cubicBezTo>
                  <a:cubicBezTo>
                    <a:pt x="1023" y="1431"/>
                    <a:pt x="1025" y="1432"/>
                    <a:pt x="1025" y="1434"/>
                  </a:cubicBezTo>
                  <a:lnTo>
                    <a:pt x="1025" y="1434"/>
                  </a:lnTo>
                  <a:cubicBezTo>
                    <a:pt x="1025" y="1436"/>
                    <a:pt x="1023" y="1437"/>
                    <a:pt x="1022" y="1437"/>
                  </a:cubicBezTo>
                  <a:cubicBezTo>
                    <a:pt x="1020" y="1437"/>
                    <a:pt x="1019" y="1436"/>
                    <a:pt x="1019" y="1434"/>
                  </a:cubicBezTo>
                  <a:close/>
                  <a:moveTo>
                    <a:pt x="1021" y="1422"/>
                  </a:moveTo>
                  <a:lnTo>
                    <a:pt x="1021" y="1422"/>
                  </a:lnTo>
                  <a:cubicBezTo>
                    <a:pt x="1021" y="1420"/>
                    <a:pt x="1022" y="1418"/>
                    <a:pt x="1024" y="1418"/>
                  </a:cubicBezTo>
                  <a:cubicBezTo>
                    <a:pt x="1026" y="1418"/>
                    <a:pt x="1027" y="1420"/>
                    <a:pt x="1027" y="1422"/>
                  </a:cubicBezTo>
                  <a:lnTo>
                    <a:pt x="1027" y="1422"/>
                  </a:lnTo>
                  <a:cubicBezTo>
                    <a:pt x="1027" y="1423"/>
                    <a:pt x="1026" y="1425"/>
                    <a:pt x="1024" y="1425"/>
                  </a:cubicBezTo>
                  <a:cubicBezTo>
                    <a:pt x="1022" y="1425"/>
                    <a:pt x="1021" y="1423"/>
                    <a:pt x="1021" y="1422"/>
                  </a:cubicBezTo>
                  <a:close/>
                  <a:moveTo>
                    <a:pt x="1023" y="1409"/>
                  </a:moveTo>
                  <a:lnTo>
                    <a:pt x="1023" y="1409"/>
                  </a:lnTo>
                  <a:cubicBezTo>
                    <a:pt x="1023" y="1407"/>
                    <a:pt x="1024" y="1406"/>
                    <a:pt x="1026" y="1406"/>
                  </a:cubicBezTo>
                  <a:cubicBezTo>
                    <a:pt x="1028" y="1406"/>
                    <a:pt x="1029" y="1407"/>
                    <a:pt x="1029" y="1409"/>
                  </a:cubicBezTo>
                  <a:lnTo>
                    <a:pt x="1029" y="1409"/>
                  </a:lnTo>
                  <a:cubicBezTo>
                    <a:pt x="1029" y="1411"/>
                    <a:pt x="1028" y="1412"/>
                    <a:pt x="1026" y="1412"/>
                  </a:cubicBezTo>
                  <a:cubicBezTo>
                    <a:pt x="1024" y="1412"/>
                    <a:pt x="1023" y="1411"/>
                    <a:pt x="1023" y="1409"/>
                  </a:cubicBezTo>
                  <a:close/>
                  <a:moveTo>
                    <a:pt x="1025" y="1397"/>
                  </a:moveTo>
                  <a:lnTo>
                    <a:pt x="1025" y="1397"/>
                  </a:lnTo>
                  <a:cubicBezTo>
                    <a:pt x="1025" y="1395"/>
                    <a:pt x="1026" y="1394"/>
                    <a:pt x="1028" y="1394"/>
                  </a:cubicBezTo>
                  <a:cubicBezTo>
                    <a:pt x="1030" y="1394"/>
                    <a:pt x="1031" y="1395"/>
                    <a:pt x="1031" y="1397"/>
                  </a:cubicBezTo>
                  <a:lnTo>
                    <a:pt x="1031" y="1397"/>
                  </a:lnTo>
                  <a:cubicBezTo>
                    <a:pt x="1031" y="1399"/>
                    <a:pt x="1030" y="1400"/>
                    <a:pt x="1028" y="1400"/>
                  </a:cubicBezTo>
                  <a:cubicBezTo>
                    <a:pt x="1026" y="1400"/>
                    <a:pt x="1025" y="1399"/>
                    <a:pt x="1025" y="1397"/>
                  </a:cubicBezTo>
                  <a:close/>
                  <a:moveTo>
                    <a:pt x="1027" y="1385"/>
                  </a:moveTo>
                  <a:lnTo>
                    <a:pt x="1027" y="1385"/>
                  </a:lnTo>
                  <a:cubicBezTo>
                    <a:pt x="1027" y="1383"/>
                    <a:pt x="1028" y="1381"/>
                    <a:pt x="1030" y="1381"/>
                  </a:cubicBezTo>
                  <a:cubicBezTo>
                    <a:pt x="1032" y="1381"/>
                    <a:pt x="1033" y="1383"/>
                    <a:pt x="1033" y="1385"/>
                  </a:cubicBezTo>
                  <a:lnTo>
                    <a:pt x="1033" y="1385"/>
                  </a:lnTo>
                  <a:cubicBezTo>
                    <a:pt x="1033" y="1386"/>
                    <a:pt x="1032" y="1388"/>
                    <a:pt x="1030" y="1388"/>
                  </a:cubicBezTo>
                  <a:cubicBezTo>
                    <a:pt x="1028" y="1388"/>
                    <a:pt x="1027" y="1386"/>
                    <a:pt x="1027" y="1385"/>
                  </a:cubicBezTo>
                  <a:close/>
                  <a:moveTo>
                    <a:pt x="1029" y="1372"/>
                  </a:moveTo>
                  <a:lnTo>
                    <a:pt x="1029" y="1372"/>
                  </a:lnTo>
                  <a:cubicBezTo>
                    <a:pt x="1029" y="1370"/>
                    <a:pt x="1030" y="1369"/>
                    <a:pt x="1032" y="1369"/>
                  </a:cubicBezTo>
                  <a:cubicBezTo>
                    <a:pt x="1034" y="1369"/>
                    <a:pt x="1035" y="1370"/>
                    <a:pt x="1035" y="1372"/>
                  </a:cubicBezTo>
                  <a:lnTo>
                    <a:pt x="1035" y="1372"/>
                  </a:lnTo>
                  <a:cubicBezTo>
                    <a:pt x="1035" y="1374"/>
                    <a:pt x="1034" y="1375"/>
                    <a:pt x="1032" y="1375"/>
                  </a:cubicBezTo>
                  <a:cubicBezTo>
                    <a:pt x="1030" y="1375"/>
                    <a:pt x="1029" y="1374"/>
                    <a:pt x="1029" y="1372"/>
                  </a:cubicBezTo>
                  <a:close/>
                  <a:moveTo>
                    <a:pt x="1030" y="1360"/>
                  </a:moveTo>
                  <a:lnTo>
                    <a:pt x="1030" y="1360"/>
                  </a:lnTo>
                  <a:cubicBezTo>
                    <a:pt x="1030" y="1358"/>
                    <a:pt x="1032" y="1357"/>
                    <a:pt x="1034" y="1357"/>
                  </a:cubicBezTo>
                  <a:cubicBezTo>
                    <a:pt x="1035" y="1357"/>
                    <a:pt x="1037" y="1358"/>
                    <a:pt x="1037" y="1360"/>
                  </a:cubicBezTo>
                  <a:lnTo>
                    <a:pt x="1037" y="1360"/>
                  </a:lnTo>
                  <a:cubicBezTo>
                    <a:pt x="1037" y="1361"/>
                    <a:pt x="1035" y="1363"/>
                    <a:pt x="1034" y="1363"/>
                  </a:cubicBezTo>
                  <a:cubicBezTo>
                    <a:pt x="1032" y="1363"/>
                    <a:pt x="1030" y="1361"/>
                    <a:pt x="1030" y="1360"/>
                  </a:cubicBezTo>
                  <a:close/>
                  <a:moveTo>
                    <a:pt x="1032" y="1347"/>
                  </a:moveTo>
                  <a:lnTo>
                    <a:pt x="1032" y="1347"/>
                  </a:lnTo>
                  <a:cubicBezTo>
                    <a:pt x="1032" y="1346"/>
                    <a:pt x="1034" y="1344"/>
                    <a:pt x="1035" y="1344"/>
                  </a:cubicBezTo>
                  <a:cubicBezTo>
                    <a:pt x="1037" y="1344"/>
                    <a:pt x="1038" y="1346"/>
                    <a:pt x="1038" y="1347"/>
                  </a:cubicBezTo>
                  <a:lnTo>
                    <a:pt x="1038" y="1347"/>
                  </a:lnTo>
                  <a:cubicBezTo>
                    <a:pt x="1038" y="1349"/>
                    <a:pt x="1037" y="1351"/>
                    <a:pt x="1035" y="1351"/>
                  </a:cubicBezTo>
                  <a:cubicBezTo>
                    <a:pt x="1034" y="1351"/>
                    <a:pt x="1032" y="1349"/>
                    <a:pt x="1032" y="1347"/>
                  </a:cubicBezTo>
                  <a:close/>
                  <a:moveTo>
                    <a:pt x="1034" y="1335"/>
                  </a:moveTo>
                  <a:lnTo>
                    <a:pt x="1034" y="1335"/>
                  </a:lnTo>
                  <a:cubicBezTo>
                    <a:pt x="1034" y="1333"/>
                    <a:pt x="1035" y="1332"/>
                    <a:pt x="1037" y="1332"/>
                  </a:cubicBezTo>
                  <a:cubicBezTo>
                    <a:pt x="1039" y="1332"/>
                    <a:pt x="1040" y="1333"/>
                    <a:pt x="1040" y="1335"/>
                  </a:cubicBezTo>
                  <a:lnTo>
                    <a:pt x="1040" y="1335"/>
                  </a:lnTo>
                  <a:cubicBezTo>
                    <a:pt x="1040" y="1337"/>
                    <a:pt x="1039" y="1338"/>
                    <a:pt x="1037" y="1338"/>
                  </a:cubicBezTo>
                  <a:cubicBezTo>
                    <a:pt x="1035" y="1338"/>
                    <a:pt x="1034" y="1337"/>
                    <a:pt x="1034" y="1335"/>
                  </a:cubicBezTo>
                  <a:close/>
                  <a:moveTo>
                    <a:pt x="1035" y="1323"/>
                  </a:moveTo>
                  <a:lnTo>
                    <a:pt x="1035" y="1323"/>
                  </a:lnTo>
                  <a:cubicBezTo>
                    <a:pt x="1035" y="1321"/>
                    <a:pt x="1037" y="1319"/>
                    <a:pt x="1039" y="1319"/>
                  </a:cubicBezTo>
                  <a:cubicBezTo>
                    <a:pt x="1040" y="1319"/>
                    <a:pt x="1042" y="1321"/>
                    <a:pt x="1042" y="1323"/>
                  </a:cubicBezTo>
                  <a:lnTo>
                    <a:pt x="1042" y="1323"/>
                  </a:lnTo>
                  <a:cubicBezTo>
                    <a:pt x="1042" y="1324"/>
                    <a:pt x="1040" y="1326"/>
                    <a:pt x="1039" y="1326"/>
                  </a:cubicBezTo>
                  <a:cubicBezTo>
                    <a:pt x="1037" y="1326"/>
                    <a:pt x="1035" y="1324"/>
                    <a:pt x="1035" y="1323"/>
                  </a:cubicBezTo>
                  <a:close/>
                  <a:moveTo>
                    <a:pt x="1037" y="1310"/>
                  </a:moveTo>
                  <a:lnTo>
                    <a:pt x="1037" y="1310"/>
                  </a:lnTo>
                  <a:cubicBezTo>
                    <a:pt x="1037" y="1308"/>
                    <a:pt x="1038" y="1307"/>
                    <a:pt x="1040" y="1307"/>
                  </a:cubicBezTo>
                  <a:cubicBezTo>
                    <a:pt x="1042" y="1307"/>
                    <a:pt x="1043" y="1308"/>
                    <a:pt x="1043" y="1310"/>
                  </a:cubicBezTo>
                  <a:lnTo>
                    <a:pt x="1043" y="1310"/>
                  </a:lnTo>
                  <a:cubicBezTo>
                    <a:pt x="1043" y="1312"/>
                    <a:pt x="1042" y="1313"/>
                    <a:pt x="1040" y="1313"/>
                  </a:cubicBezTo>
                  <a:cubicBezTo>
                    <a:pt x="1038" y="1313"/>
                    <a:pt x="1037" y="1312"/>
                    <a:pt x="1037" y="1310"/>
                  </a:cubicBezTo>
                  <a:close/>
                  <a:moveTo>
                    <a:pt x="1038" y="1298"/>
                  </a:moveTo>
                  <a:lnTo>
                    <a:pt x="1038" y="1298"/>
                  </a:lnTo>
                  <a:cubicBezTo>
                    <a:pt x="1038" y="1296"/>
                    <a:pt x="1040" y="1295"/>
                    <a:pt x="1041" y="1295"/>
                  </a:cubicBezTo>
                  <a:cubicBezTo>
                    <a:pt x="1043" y="1295"/>
                    <a:pt x="1044" y="1296"/>
                    <a:pt x="1044" y="1298"/>
                  </a:cubicBezTo>
                  <a:lnTo>
                    <a:pt x="1044" y="1298"/>
                  </a:lnTo>
                  <a:cubicBezTo>
                    <a:pt x="1044" y="1299"/>
                    <a:pt x="1043" y="1301"/>
                    <a:pt x="1041" y="1301"/>
                  </a:cubicBezTo>
                  <a:cubicBezTo>
                    <a:pt x="1040" y="1301"/>
                    <a:pt x="1038" y="1299"/>
                    <a:pt x="1038" y="1298"/>
                  </a:cubicBezTo>
                  <a:close/>
                  <a:moveTo>
                    <a:pt x="1040" y="1285"/>
                  </a:moveTo>
                  <a:lnTo>
                    <a:pt x="1040" y="1285"/>
                  </a:lnTo>
                  <a:cubicBezTo>
                    <a:pt x="1040" y="1284"/>
                    <a:pt x="1041" y="1282"/>
                    <a:pt x="1043" y="1282"/>
                  </a:cubicBezTo>
                  <a:cubicBezTo>
                    <a:pt x="1045" y="1282"/>
                    <a:pt x="1046" y="1284"/>
                    <a:pt x="1046" y="1285"/>
                  </a:cubicBezTo>
                  <a:lnTo>
                    <a:pt x="1046" y="1285"/>
                  </a:lnTo>
                  <a:cubicBezTo>
                    <a:pt x="1046" y="1287"/>
                    <a:pt x="1045" y="1288"/>
                    <a:pt x="1043" y="1288"/>
                  </a:cubicBezTo>
                  <a:cubicBezTo>
                    <a:pt x="1041" y="1288"/>
                    <a:pt x="1040" y="1287"/>
                    <a:pt x="1040" y="1285"/>
                  </a:cubicBezTo>
                  <a:close/>
                  <a:moveTo>
                    <a:pt x="1041" y="1273"/>
                  </a:moveTo>
                  <a:lnTo>
                    <a:pt x="1041" y="1273"/>
                  </a:lnTo>
                  <a:cubicBezTo>
                    <a:pt x="1041" y="1271"/>
                    <a:pt x="1042" y="1270"/>
                    <a:pt x="1044" y="1270"/>
                  </a:cubicBezTo>
                  <a:cubicBezTo>
                    <a:pt x="1046" y="1270"/>
                    <a:pt x="1047" y="1271"/>
                    <a:pt x="1047" y="1273"/>
                  </a:cubicBezTo>
                  <a:lnTo>
                    <a:pt x="1047" y="1273"/>
                  </a:lnTo>
                  <a:cubicBezTo>
                    <a:pt x="1047" y="1275"/>
                    <a:pt x="1046" y="1276"/>
                    <a:pt x="1044" y="1276"/>
                  </a:cubicBezTo>
                  <a:cubicBezTo>
                    <a:pt x="1042" y="1276"/>
                    <a:pt x="1041" y="1275"/>
                    <a:pt x="1041" y="1273"/>
                  </a:cubicBezTo>
                  <a:close/>
                  <a:moveTo>
                    <a:pt x="1042" y="1260"/>
                  </a:moveTo>
                  <a:lnTo>
                    <a:pt x="1042" y="1260"/>
                  </a:lnTo>
                  <a:cubicBezTo>
                    <a:pt x="1042" y="1259"/>
                    <a:pt x="1043" y="1257"/>
                    <a:pt x="1045" y="1257"/>
                  </a:cubicBezTo>
                  <a:cubicBezTo>
                    <a:pt x="1047" y="1257"/>
                    <a:pt x="1048" y="1259"/>
                    <a:pt x="1048" y="1260"/>
                  </a:cubicBezTo>
                  <a:lnTo>
                    <a:pt x="1048" y="1260"/>
                  </a:lnTo>
                  <a:cubicBezTo>
                    <a:pt x="1048" y="1262"/>
                    <a:pt x="1047" y="1264"/>
                    <a:pt x="1045" y="1264"/>
                  </a:cubicBezTo>
                  <a:cubicBezTo>
                    <a:pt x="1043" y="1264"/>
                    <a:pt x="1042" y="1262"/>
                    <a:pt x="1042" y="1260"/>
                  </a:cubicBezTo>
                  <a:close/>
                  <a:moveTo>
                    <a:pt x="1043" y="1248"/>
                  </a:moveTo>
                  <a:lnTo>
                    <a:pt x="1043" y="1248"/>
                  </a:lnTo>
                  <a:cubicBezTo>
                    <a:pt x="1043" y="1246"/>
                    <a:pt x="1045" y="1245"/>
                    <a:pt x="1046" y="1245"/>
                  </a:cubicBezTo>
                  <a:cubicBezTo>
                    <a:pt x="1048" y="1245"/>
                    <a:pt x="1049" y="1246"/>
                    <a:pt x="1049" y="1248"/>
                  </a:cubicBezTo>
                  <a:lnTo>
                    <a:pt x="1049" y="1248"/>
                  </a:lnTo>
                  <a:cubicBezTo>
                    <a:pt x="1049" y="1250"/>
                    <a:pt x="1048" y="1251"/>
                    <a:pt x="1046" y="1251"/>
                  </a:cubicBezTo>
                  <a:cubicBezTo>
                    <a:pt x="1045" y="1251"/>
                    <a:pt x="1043" y="1250"/>
                    <a:pt x="1043" y="1248"/>
                  </a:cubicBezTo>
                  <a:close/>
                  <a:moveTo>
                    <a:pt x="1044" y="1235"/>
                  </a:moveTo>
                  <a:lnTo>
                    <a:pt x="1044" y="1235"/>
                  </a:lnTo>
                  <a:cubicBezTo>
                    <a:pt x="1044" y="1234"/>
                    <a:pt x="1046" y="1232"/>
                    <a:pt x="1047" y="1232"/>
                  </a:cubicBezTo>
                  <a:cubicBezTo>
                    <a:pt x="1049" y="1232"/>
                    <a:pt x="1050" y="1234"/>
                    <a:pt x="1050" y="1235"/>
                  </a:cubicBezTo>
                  <a:lnTo>
                    <a:pt x="1050" y="1235"/>
                  </a:lnTo>
                  <a:cubicBezTo>
                    <a:pt x="1050" y="1237"/>
                    <a:pt x="1049" y="1239"/>
                    <a:pt x="1047" y="1239"/>
                  </a:cubicBezTo>
                  <a:cubicBezTo>
                    <a:pt x="1046" y="1239"/>
                    <a:pt x="1044" y="1237"/>
                    <a:pt x="1044" y="1235"/>
                  </a:cubicBezTo>
                  <a:close/>
                  <a:moveTo>
                    <a:pt x="1045" y="1223"/>
                  </a:moveTo>
                  <a:lnTo>
                    <a:pt x="1045" y="1223"/>
                  </a:lnTo>
                  <a:cubicBezTo>
                    <a:pt x="1045" y="1221"/>
                    <a:pt x="1047" y="1220"/>
                    <a:pt x="1048" y="1220"/>
                  </a:cubicBezTo>
                  <a:cubicBezTo>
                    <a:pt x="1050" y="1220"/>
                    <a:pt x="1051" y="1221"/>
                    <a:pt x="1051" y="1223"/>
                  </a:cubicBezTo>
                  <a:lnTo>
                    <a:pt x="1051" y="1223"/>
                  </a:lnTo>
                  <a:cubicBezTo>
                    <a:pt x="1051" y="1225"/>
                    <a:pt x="1050" y="1226"/>
                    <a:pt x="1048" y="1226"/>
                  </a:cubicBezTo>
                  <a:cubicBezTo>
                    <a:pt x="1047" y="1226"/>
                    <a:pt x="1045" y="1225"/>
                    <a:pt x="1045" y="1223"/>
                  </a:cubicBezTo>
                  <a:close/>
                  <a:moveTo>
                    <a:pt x="1046" y="1211"/>
                  </a:moveTo>
                  <a:lnTo>
                    <a:pt x="1046" y="1211"/>
                  </a:lnTo>
                  <a:cubicBezTo>
                    <a:pt x="1046" y="1209"/>
                    <a:pt x="1047" y="1207"/>
                    <a:pt x="1049" y="1207"/>
                  </a:cubicBezTo>
                  <a:cubicBezTo>
                    <a:pt x="1051" y="1207"/>
                    <a:pt x="1052" y="1209"/>
                    <a:pt x="1052" y="1211"/>
                  </a:cubicBezTo>
                  <a:lnTo>
                    <a:pt x="1052" y="1211"/>
                  </a:lnTo>
                  <a:cubicBezTo>
                    <a:pt x="1052" y="1212"/>
                    <a:pt x="1051" y="1214"/>
                    <a:pt x="1049" y="1214"/>
                  </a:cubicBezTo>
                  <a:cubicBezTo>
                    <a:pt x="1047" y="1214"/>
                    <a:pt x="1046" y="1212"/>
                    <a:pt x="1046" y="1211"/>
                  </a:cubicBezTo>
                  <a:close/>
                  <a:moveTo>
                    <a:pt x="1047" y="1198"/>
                  </a:moveTo>
                  <a:lnTo>
                    <a:pt x="1047" y="1198"/>
                  </a:lnTo>
                  <a:cubicBezTo>
                    <a:pt x="1047" y="1196"/>
                    <a:pt x="1048" y="1195"/>
                    <a:pt x="1050" y="1195"/>
                  </a:cubicBezTo>
                  <a:cubicBezTo>
                    <a:pt x="1052" y="1195"/>
                    <a:pt x="1053" y="1196"/>
                    <a:pt x="1053" y="1198"/>
                  </a:cubicBezTo>
                  <a:lnTo>
                    <a:pt x="1053" y="1198"/>
                  </a:lnTo>
                  <a:cubicBezTo>
                    <a:pt x="1053" y="1200"/>
                    <a:pt x="1052" y="1201"/>
                    <a:pt x="1050" y="1201"/>
                  </a:cubicBezTo>
                  <a:cubicBezTo>
                    <a:pt x="1048" y="1201"/>
                    <a:pt x="1047" y="1200"/>
                    <a:pt x="1047" y="1198"/>
                  </a:cubicBezTo>
                  <a:close/>
                  <a:moveTo>
                    <a:pt x="1048" y="1186"/>
                  </a:moveTo>
                  <a:lnTo>
                    <a:pt x="1048" y="1186"/>
                  </a:lnTo>
                  <a:cubicBezTo>
                    <a:pt x="1048" y="1184"/>
                    <a:pt x="1049" y="1182"/>
                    <a:pt x="1051" y="1182"/>
                  </a:cubicBezTo>
                  <a:cubicBezTo>
                    <a:pt x="1052" y="1182"/>
                    <a:pt x="1054" y="1184"/>
                    <a:pt x="1054" y="1186"/>
                  </a:cubicBezTo>
                  <a:lnTo>
                    <a:pt x="1054" y="1186"/>
                  </a:lnTo>
                  <a:cubicBezTo>
                    <a:pt x="1054" y="1187"/>
                    <a:pt x="1052" y="1189"/>
                    <a:pt x="1051" y="1189"/>
                  </a:cubicBezTo>
                  <a:cubicBezTo>
                    <a:pt x="1049" y="1189"/>
                    <a:pt x="1048" y="1187"/>
                    <a:pt x="1048" y="1186"/>
                  </a:cubicBezTo>
                  <a:close/>
                  <a:moveTo>
                    <a:pt x="1048" y="1173"/>
                  </a:moveTo>
                  <a:lnTo>
                    <a:pt x="1048" y="1173"/>
                  </a:lnTo>
                  <a:cubicBezTo>
                    <a:pt x="1048" y="1171"/>
                    <a:pt x="1050" y="1170"/>
                    <a:pt x="1051" y="1170"/>
                  </a:cubicBezTo>
                  <a:cubicBezTo>
                    <a:pt x="1053" y="1170"/>
                    <a:pt x="1055" y="1171"/>
                    <a:pt x="1055" y="1173"/>
                  </a:cubicBezTo>
                  <a:lnTo>
                    <a:pt x="1055" y="1173"/>
                  </a:lnTo>
                  <a:cubicBezTo>
                    <a:pt x="1055" y="1175"/>
                    <a:pt x="1053" y="1176"/>
                    <a:pt x="1051" y="1176"/>
                  </a:cubicBezTo>
                  <a:cubicBezTo>
                    <a:pt x="1050" y="1176"/>
                    <a:pt x="1048" y="1175"/>
                    <a:pt x="1048" y="1173"/>
                  </a:cubicBezTo>
                  <a:close/>
                  <a:moveTo>
                    <a:pt x="1049" y="1161"/>
                  </a:moveTo>
                  <a:lnTo>
                    <a:pt x="1049" y="1161"/>
                  </a:lnTo>
                  <a:cubicBezTo>
                    <a:pt x="1049" y="1159"/>
                    <a:pt x="1050" y="1157"/>
                    <a:pt x="1052" y="1157"/>
                  </a:cubicBezTo>
                  <a:cubicBezTo>
                    <a:pt x="1054" y="1157"/>
                    <a:pt x="1055" y="1159"/>
                    <a:pt x="1055" y="1161"/>
                  </a:cubicBezTo>
                  <a:lnTo>
                    <a:pt x="1055" y="1161"/>
                  </a:lnTo>
                  <a:cubicBezTo>
                    <a:pt x="1055" y="1162"/>
                    <a:pt x="1054" y="1164"/>
                    <a:pt x="1052" y="1164"/>
                  </a:cubicBezTo>
                  <a:cubicBezTo>
                    <a:pt x="1050" y="1164"/>
                    <a:pt x="1049" y="1162"/>
                    <a:pt x="1049" y="1161"/>
                  </a:cubicBezTo>
                  <a:close/>
                  <a:moveTo>
                    <a:pt x="1049" y="1148"/>
                  </a:moveTo>
                  <a:lnTo>
                    <a:pt x="1049" y="1148"/>
                  </a:lnTo>
                  <a:cubicBezTo>
                    <a:pt x="1049" y="1146"/>
                    <a:pt x="1051" y="1145"/>
                    <a:pt x="1052" y="1145"/>
                  </a:cubicBezTo>
                  <a:cubicBezTo>
                    <a:pt x="1054" y="1145"/>
                    <a:pt x="1056" y="1146"/>
                    <a:pt x="1056" y="1148"/>
                  </a:cubicBezTo>
                  <a:lnTo>
                    <a:pt x="1056" y="1148"/>
                  </a:lnTo>
                  <a:cubicBezTo>
                    <a:pt x="1056" y="1150"/>
                    <a:pt x="1054" y="1151"/>
                    <a:pt x="1052" y="1151"/>
                  </a:cubicBezTo>
                  <a:cubicBezTo>
                    <a:pt x="1051" y="1151"/>
                    <a:pt x="1049" y="1150"/>
                    <a:pt x="1049" y="1148"/>
                  </a:cubicBezTo>
                  <a:close/>
                  <a:moveTo>
                    <a:pt x="1050" y="1136"/>
                  </a:moveTo>
                  <a:lnTo>
                    <a:pt x="1050" y="1136"/>
                  </a:lnTo>
                  <a:cubicBezTo>
                    <a:pt x="1050" y="1134"/>
                    <a:pt x="1051" y="1132"/>
                    <a:pt x="1053" y="1132"/>
                  </a:cubicBezTo>
                  <a:cubicBezTo>
                    <a:pt x="1055" y="1132"/>
                    <a:pt x="1056" y="1134"/>
                    <a:pt x="1056" y="1136"/>
                  </a:cubicBezTo>
                  <a:lnTo>
                    <a:pt x="1056" y="1136"/>
                  </a:lnTo>
                  <a:cubicBezTo>
                    <a:pt x="1056" y="1137"/>
                    <a:pt x="1055" y="1139"/>
                    <a:pt x="1053" y="1139"/>
                  </a:cubicBezTo>
                  <a:cubicBezTo>
                    <a:pt x="1051" y="1139"/>
                    <a:pt x="1050" y="1137"/>
                    <a:pt x="1050" y="1136"/>
                  </a:cubicBezTo>
                  <a:close/>
                  <a:moveTo>
                    <a:pt x="1050" y="1123"/>
                  </a:moveTo>
                  <a:lnTo>
                    <a:pt x="1050" y="1123"/>
                  </a:lnTo>
                  <a:cubicBezTo>
                    <a:pt x="1050" y="1121"/>
                    <a:pt x="1052" y="1120"/>
                    <a:pt x="1053" y="1120"/>
                  </a:cubicBezTo>
                  <a:cubicBezTo>
                    <a:pt x="1055" y="1120"/>
                    <a:pt x="1056" y="1121"/>
                    <a:pt x="1056" y="1123"/>
                  </a:cubicBezTo>
                  <a:lnTo>
                    <a:pt x="1056" y="1123"/>
                  </a:lnTo>
                  <a:cubicBezTo>
                    <a:pt x="1056" y="1125"/>
                    <a:pt x="1055" y="1126"/>
                    <a:pt x="1053" y="1126"/>
                  </a:cubicBezTo>
                  <a:cubicBezTo>
                    <a:pt x="1052" y="1126"/>
                    <a:pt x="1050" y="1125"/>
                    <a:pt x="1050" y="1123"/>
                  </a:cubicBezTo>
                  <a:close/>
                  <a:moveTo>
                    <a:pt x="1050" y="1111"/>
                  </a:moveTo>
                  <a:lnTo>
                    <a:pt x="1050" y="1111"/>
                  </a:lnTo>
                  <a:cubicBezTo>
                    <a:pt x="1050" y="1109"/>
                    <a:pt x="1052" y="1107"/>
                    <a:pt x="1054" y="1107"/>
                  </a:cubicBezTo>
                  <a:cubicBezTo>
                    <a:pt x="1055" y="1107"/>
                    <a:pt x="1057" y="1109"/>
                    <a:pt x="1057" y="1111"/>
                  </a:cubicBezTo>
                  <a:lnTo>
                    <a:pt x="1057" y="1111"/>
                  </a:lnTo>
                  <a:cubicBezTo>
                    <a:pt x="1057" y="1112"/>
                    <a:pt x="1055" y="1114"/>
                    <a:pt x="1054" y="1114"/>
                  </a:cubicBezTo>
                  <a:cubicBezTo>
                    <a:pt x="1052" y="1114"/>
                    <a:pt x="1050" y="1112"/>
                    <a:pt x="1050" y="1111"/>
                  </a:cubicBezTo>
                  <a:close/>
                  <a:moveTo>
                    <a:pt x="1051" y="1098"/>
                  </a:moveTo>
                  <a:lnTo>
                    <a:pt x="1051" y="1098"/>
                  </a:lnTo>
                  <a:cubicBezTo>
                    <a:pt x="1051" y="1096"/>
                    <a:pt x="1052" y="1095"/>
                    <a:pt x="1054" y="1095"/>
                  </a:cubicBezTo>
                  <a:cubicBezTo>
                    <a:pt x="1055" y="1095"/>
                    <a:pt x="1057" y="1096"/>
                    <a:pt x="1057" y="1098"/>
                  </a:cubicBezTo>
                  <a:lnTo>
                    <a:pt x="1057" y="1098"/>
                  </a:lnTo>
                  <a:cubicBezTo>
                    <a:pt x="1057" y="1100"/>
                    <a:pt x="1055" y="1101"/>
                    <a:pt x="1054" y="1101"/>
                  </a:cubicBezTo>
                  <a:cubicBezTo>
                    <a:pt x="1052" y="1101"/>
                    <a:pt x="1051" y="1100"/>
                    <a:pt x="1051" y="1098"/>
                  </a:cubicBezTo>
                  <a:close/>
                  <a:moveTo>
                    <a:pt x="1051" y="1086"/>
                  </a:moveTo>
                  <a:lnTo>
                    <a:pt x="1051" y="1086"/>
                  </a:lnTo>
                  <a:cubicBezTo>
                    <a:pt x="1051" y="1084"/>
                    <a:pt x="1052" y="1082"/>
                    <a:pt x="1054" y="1082"/>
                  </a:cubicBezTo>
                  <a:cubicBezTo>
                    <a:pt x="1056" y="1082"/>
                    <a:pt x="1057" y="1084"/>
                    <a:pt x="1057" y="1086"/>
                  </a:cubicBezTo>
                  <a:lnTo>
                    <a:pt x="1057" y="1086"/>
                  </a:lnTo>
                  <a:cubicBezTo>
                    <a:pt x="1057" y="1087"/>
                    <a:pt x="1056" y="1089"/>
                    <a:pt x="1054" y="1089"/>
                  </a:cubicBezTo>
                  <a:cubicBezTo>
                    <a:pt x="1052" y="1089"/>
                    <a:pt x="1051" y="1087"/>
                    <a:pt x="1051" y="1086"/>
                  </a:cubicBezTo>
                  <a:close/>
                  <a:moveTo>
                    <a:pt x="1051" y="1073"/>
                  </a:moveTo>
                  <a:lnTo>
                    <a:pt x="1051" y="1073"/>
                  </a:lnTo>
                  <a:cubicBezTo>
                    <a:pt x="1051" y="1071"/>
                    <a:pt x="1052" y="1070"/>
                    <a:pt x="1054" y="1070"/>
                  </a:cubicBezTo>
                  <a:cubicBezTo>
                    <a:pt x="1056" y="1070"/>
                    <a:pt x="1057" y="1071"/>
                    <a:pt x="1057" y="1073"/>
                  </a:cubicBezTo>
                  <a:lnTo>
                    <a:pt x="1057" y="1073"/>
                  </a:lnTo>
                  <a:cubicBezTo>
                    <a:pt x="1057" y="1075"/>
                    <a:pt x="1056" y="1076"/>
                    <a:pt x="1054" y="1076"/>
                  </a:cubicBezTo>
                  <a:cubicBezTo>
                    <a:pt x="1052" y="1076"/>
                    <a:pt x="1051" y="1075"/>
                    <a:pt x="1051" y="1073"/>
                  </a:cubicBezTo>
                  <a:close/>
                  <a:moveTo>
                    <a:pt x="1051" y="1061"/>
                  </a:moveTo>
                  <a:lnTo>
                    <a:pt x="1051" y="1061"/>
                  </a:lnTo>
                  <a:cubicBezTo>
                    <a:pt x="1051" y="1060"/>
                    <a:pt x="1052" y="1058"/>
                    <a:pt x="1053" y="1058"/>
                  </a:cubicBezTo>
                  <a:cubicBezTo>
                    <a:pt x="1055" y="1057"/>
                    <a:pt x="1057" y="1058"/>
                    <a:pt x="1057" y="1060"/>
                  </a:cubicBezTo>
                  <a:lnTo>
                    <a:pt x="1057" y="1060"/>
                  </a:lnTo>
                  <a:cubicBezTo>
                    <a:pt x="1058" y="1061"/>
                    <a:pt x="1057" y="1063"/>
                    <a:pt x="1055" y="1064"/>
                  </a:cubicBezTo>
                  <a:cubicBezTo>
                    <a:pt x="1053" y="1064"/>
                    <a:pt x="1051" y="1063"/>
                    <a:pt x="1051" y="1061"/>
                  </a:cubicBezTo>
                  <a:close/>
                  <a:moveTo>
                    <a:pt x="1051" y="1049"/>
                  </a:moveTo>
                  <a:lnTo>
                    <a:pt x="1051" y="1049"/>
                  </a:lnTo>
                  <a:cubicBezTo>
                    <a:pt x="1050" y="1047"/>
                    <a:pt x="1051" y="1046"/>
                    <a:pt x="1053" y="1045"/>
                  </a:cubicBezTo>
                  <a:cubicBezTo>
                    <a:pt x="1055" y="1045"/>
                    <a:pt x="1056" y="1046"/>
                    <a:pt x="1057" y="1047"/>
                  </a:cubicBezTo>
                  <a:lnTo>
                    <a:pt x="1057" y="1047"/>
                  </a:lnTo>
                  <a:cubicBezTo>
                    <a:pt x="1057" y="1049"/>
                    <a:pt x="1056" y="1051"/>
                    <a:pt x="1055" y="1051"/>
                  </a:cubicBezTo>
                  <a:cubicBezTo>
                    <a:pt x="1053" y="1052"/>
                    <a:pt x="1051" y="1051"/>
                    <a:pt x="1051" y="1049"/>
                  </a:cubicBezTo>
                  <a:close/>
                  <a:moveTo>
                    <a:pt x="1051" y="1036"/>
                  </a:moveTo>
                  <a:lnTo>
                    <a:pt x="1051" y="1036"/>
                  </a:lnTo>
                  <a:cubicBezTo>
                    <a:pt x="1050" y="1035"/>
                    <a:pt x="1051" y="1033"/>
                    <a:pt x="1053" y="1033"/>
                  </a:cubicBezTo>
                  <a:cubicBezTo>
                    <a:pt x="1055" y="1032"/>
                    <a:pt x="1056" y="1033"/>
                    <a:pt x="1057" y="1035"/>
                  </a:cubicBezTo>
                  <a:lnTo>
                    <a:pt x="1057" y="1035"/>
                  </a:lnTo>
                  <a:cubicBezTo>
                    <a:pt x="1057" y="1036"/>
                    <a:pt x="1056" y="1038"/>
                    <a:pt x="1055" y="1039"/>
                  </a:cubicBezTo>
                  <a:cubicBezTo>
                    <a:pt x="1053" y="1039"/>
                    <a:pt x="1051" y="1038"/>
                    <a:pt x="1051" y="1036"/>
                  </a:cubicBezTo>
                  <a:close/>
                  <a:moveTo>
                    <a:pt x="1051" y="1024"/>
                  </a:moveTo>
                  <a:lnTo>
                    <a:pt x="1051" y="1024"/>
                  </a:lnTo>
                  <a:cubicBezTo>
                    <a:pt x="1050" y="1022"/>
                    <a:pt x="1051" y="1021"/>
                    <a:pt x="1053" y="1020"/>
                  </a:cubicBezTo>
                  <a:cubicBezTo>
                    <a:pt x="1054" y="1020"/>
                    <a:pt x="1056" y="1021"/>
                    <a:pt x="1057" y="1022"/>
                  </a:cubicBezTo>
                  <a:lnTo>
                    <a:pt x="1057" y="1022"/>
                  </a:lnTo>
                  <a:cubicBezTo>
                    <a:pt x="1057" y="1024"/>
                    <a:pt x="1056" y="1026"/>
                    <a:pt x="1054" y="1026"/>
                  </a:cubicBezTo>
                  <a:cubicBezTo>
                    <a:pt x="1053" y="1027"/>
                    <a:pt x="1051" y="1026"/>
                    <a:pt x="1051" y="1024"/>
                  </a:cubicBezTo>
                  <a:close/>
                  <a:moveTo>
                    <a:pt x="1050" y="1011"/>
                  </a:moveTo>
                  <a:lnTo>
                    <a:pt x="1050" y="1011"/>
                  </a:lnTo>
                  <a:cubicBezTo>
                    <a:pt x="1050" y="1010"/>
                    <a:pt x="1051" y="1008"/>
                    <a:pt x="1053" y="1008"/>
                  </a:cubicBezTo>
                  <a:cubicBezTo>
                    <a:pt x="1054" y="1007"/>
                    <a:pt x="1056" y="1008"/>
                    <a:pt x="1056" y="1010"/>
                  </a:cubicBezTo>
                  <a:lnTo>
                    <a:pt x="1056" y="1010"/>
                  </a:lnTo>
                  <a:cubicBezTo>
                    <a:pt x="1057" y="1011"/>
                    <a:pt x="1056" y="1013"/>
                    <a:pt x="1054" y="1014"/>
                  </a:cubicBezTo>
                  <a:cubicBezTo>
                    <a:pt x="1053" y="1014"/>
                    <a:pt x="1051" y="1013"/>
                    <a:pt x="1050" y="1011"/>
                  </a:cubicBezTo>
                  <a:close/>
                  <a:moveTo>
                    <a:pt x="1050" y="999"/>
                  </a:moveTo>
                  <a:lnTo>
                    <a:pt x="1050" y="999"/>
                  </a:lnTo>
                  <a:cubicBezTo>
                    <a:pt x="1049" y="997"/>
                    <a:pt x="1050" y="996"/>
                    <a:pt x="1052" y="995"/>
                  </a:cubicBezTo>
                  <a:cubicBezTo>
                    <a:pt x="1054" y="995"/>
                    <a:pt x="1055" y="996"/>
                    <a:pt x="1056" y="997"/>
                  </a:cubicBezTo>
                  <a:lnTo>
                    <a:pt x="1056" y="997"/>
                  </a:lnTo>
                  <a:cubicBezTo>
                    <a:pt x="1056" y="999"/>
                    <a:pt x="1055" y="1001"/>
                    <a:pt x="1054" y="1001"/>
                  </a:cubicBezTo>
                  <a:cubicBezTo>
                    <a:pt x="1052" y="1002"/>
                    <a:pt x="1050" y="1001"/>
                    <a:pt x="1050" y="999"/>
                  </a:cubicBezTo>
                  <a:close/>
                  <a:moveTo>
                    <a:pt x="1049" y="986"/>
                  </a:moveTo>
                  <a:lnTo>
                    <a:pt x="1049" y="986"/>
                  </a:lnTo>
                  <a:cubicBezTo>
                    <a:pt x="1049" y="985"/>
                    <a:pt x="1050" y="983"/>
                    <a:pt x="1052" y="983"/>
                  </a:cubicBezTo>
                  <a:cubicBezTo>
                    <a:pt x="1053" y="982"/>
                    <a:pt x="1055" y="983"/>
                    <a:pt x="1055" y="985"/>
                  </a:cubicBezTo>
                  <a:lnTo>
                    <a:pt x="1055" y="985"/>
                  </a:lnTo>
                  <a:cubicBezTo>
                    <a:pt x="1056" y="986"/>
                    <a:pt x="1055" y="988"/>
                    <a:pt x="1053" y="989"/>
                  </a:cubicBezTo>
                  <a:cubicBezTo>
                    <a:pt x="1052" y="989"/>
                    <a:pt x="1050" y="988"/>
                    <a:pt x="1049" y="986"/>
                  </a:cubicBezTo>
                  <a:close/>
                  <a:moveTo>
                    <a:pt x="1049" y="974"/>
                  </a:moveTo>
                  <a:lnTo>
                    <a:pt x="1049" y="974"/>
                  </a:lnTo>
                  <a:cubicBezTo>
                    <a:pt x="1049" y="972"/>
                    <a:pt x="1049" y="971"/>
                    <a:pt x="1051" y="970"/>
                  </a:cubicBezTo>
                  <a:cubicBezTo>
                    <a:pt x="1053" y="970"/>
                    <a:pt x="1055" y="971"/>
                    <a:pt x="1055" y="972"/>
                  </a:cubicBezTo>
                  <a:lnTo>
                    <a:pt x="1055" y="972"/>
                  </a:lnTo>
                  <a:cubicBezTo>
                    <a:pt x="1055" y="974"/>
                    <a:pt x="1055" y="976"/>
                    <a:pt x="1053" y="976"/>
                  </a:cubicBezTo>
                  <a:cubicBezTo>
                    <a:pt x="1051" y="977"/>
                    <a:pt x="1049" y="976"/>
                    <a:pt x="1049" y="974"/>
                  </a:cubicBezTo>
                  <a:close/>
                  <a:moveTo>
                    <a:pt x="1049" y="961"/>
                  </a:moveTo>
                  <a:lnTo>
                    <a:pt x="1049" y="961"/>
                  </a:lnTo>
                  <a:cubicBezTo>
                    <a:pt x="1048" y="960"/>
                    <a:pt x="1049" y="958"/>
                    <a:pt x="1051" y="958"/>
                  </a:cubicBezTo>
                  <a:cubicBezTo>
                    <a:pt x="1052" y="957"/>
                    <a:pt x="1054" y="958"/>
                    <a:pt x="1055" y="960"/>
                  </a:cubicBezTo>
                  <a:lnTo>
                    <a:pt x="1055" y="960"/>
                  </a:lnTo>
                  <a:cubicBezTo>
                    <a:pt x="1055" y="961"/>
                    <a:pt x="1054" y="963"/>
                    <a:pt x="1052" y="964"/>
                  </a:cubicBezTo>
                  <a:cubicBezTo>
                    <a:pt x="1051" y="964"/>
                    <a:pt x="1049" y="963"/>
                    <a:pt x="1049" y="961"/>
                  </a:cubicBezTo>
                  <a:close/>
                  <a:moveTo>
                    <a:pt x="1048" y="949"/>
                  </a:moveTo>
                  <a:lnTo>
                    <a:pt x="1048" y="949"/>
                  </a:lnTo>
                  <a:cubicBezTo>
                    <a:pt x="1047" y="947"/>
                    <a:pt x="1048" y="946"/>
                    <a:pt x="1050" y="945"/>
                  </a:cubicBezTo>
                  <a:cubicBezTo>
                    <a:pt x="1052" y="945"/>
                    <a:pt x="1053" y="946"/>
                    <a:pt x="1054" y="947"/>
                  </a:cubicBezTo>
                  <a:lnTo>
                    <a:pt x="1054" y="947"/>
                  </a:lnTo>
                  <a:cubicBezTo>
                    <a:pt x="1054" y="949"/>
                    <a:pt x="1053" y="951"/>
                    <a:pt x="1052" y="951"/>
                  </a:cubicBezTo>
                  <a:cubicBezTo>
                    <a:pt x="1050" y="952"/>
                    <a:pt x="1048" y="951"/>
                    <a:pt x="1048" y="949"/>
                  </a:cubicBezTo>
                  <a:close/>
                  <a:moveTo>
                    <a:pt x="1047" y="936"/>
                  </a:moveTo>
                  <a:lnTo>
                    <a:pt x="1047" y="936"/>
                  </a:lnTo>
                  <a:cubicBezTo>
                    <a:pt x="1047" y="935"/>
                    <a:pt x="1048" y="933"/>
                    <a:pt x="1049" y="933"/>
                  </a:cubicBezTo>
                  <a:cubicBezTo>
                    <a:pt x="1051" y="932"/>
                    <a:pt x="1053" y="933"/>
                    <a:pt x="1053" y="935"/>
                  </a:cubicBezTo>
                  <a:lnTo>
                    <a:pt x="1053" y="935"/>
                  </a:lnTo>
                  <a:cubicBezTo>
                    <a:pt x="1054" y="936"/>
                    <a:pt x="1053" y="938"/>
                    <a:pt x="1051" y="939"/>
                  </a:cubicBezTo>
                  <a:cubicBezTo>
                    <a:pt x="1049" y="939"/>
                    <a:pt x="1048" y="938"/>
                    <a:pt x="1047" y="936"/>
                  </a:cubicBezTo>
                  <a:close/>
                  <a:moveTo>
                    <a:pt x="1046" y="924"/>
                  </a:moveTo>
                  <a:lnTo>
                    <a:pt x="1046" y="924"/>
                  </a:lnTo>
                  <a:cubicBezTo>
                    <a:pt x="1046" y="922"/>
                    <a:pt x="1047" y="921"/>
                    <a:pt x="1048" y="920"/>
                  </a:cubicBezTo>
                  <a:cubicBezTo>
                    <a:pt x="1050" y="920"/>
                    <a:pt x="1052" y="921"/>
                    <a:pt x="1052" y="922"/>
                  </a:cubicBezTo>
                  <a:lnTo>
                    <a:pt x="1052" y="922"/>
                  </a:lnTo>
                  <a:cubicBezTo>
                    <a:pt x="1053" y="924"/>
                    <a:pt x="1052" y="926"/>
                    <a:pt x="1050" y="926"/>
                  </a:cubicBezTo>
                  <a:cubicBezTo>
                    <a:pt x="1048" y="927"/>
                    <a:pt x="1047" y="926"/>
                    <a:pt x="1046" y="924"/>
                  </a:cubicBezTo>
                  <a:close/>
                  <a:moveTo>
                    <a:pt x="1045" y="912"/>
                  </a:moveTo>
                  <a:lnTo>
                    <a:pt x="1045" y="911"/>
                  </a:lnTo>
                  <a:cubicBezTo>
                    <a:pt x="1045" y="910"/>
                    <a:pt x="1046" y="908"/>
                    <a:pt x="1048" y="908"/>
                  </a:cubicBezTo>
                  <a:cubicBezTo>
                    <a:pt x="1049" y="907"/>
                    <a:pt x="1051" y="908"/>
                    <a:pt x="1051" y="910"/>
                  </a:cubicBezTo>
                  <a:lnTo>
                    <a:pt x="1051" y="910"/>
                  </a:lnTo>
                  <a:cubicBezTo>
                    <a:pt x="1052" y="911"/>
                    <a:pt x="1051" y="913"/>
                    <a:pt x="1049" y="914"/>
                  </a:cubicBezTo>
                  <a:cubicBezTo>
                    <a:pt x="1048" y="914"/>
                    <a:pt x="1046" y="913"/>
                    <a:pt x="1045" y="912"/>
                  </a:cubicBezTo>
                  <a:close/>
                  <a:moveTo>
                    <a:pt x="1045" y="899"/>
                  </a:moveTo>
                  <a:lnTo>
                    <a:pt x="1045" y="899"/>
                  </a:lnTo>
                  <a:cubicBezTo>
                    <a:pt x="1044" y="897"/>
                    <a:pt x="1045" y="896"/>
                    <a:pt x="1047" y="895"/>
                  </a:cubicBezTo>
                  <a:cubicBezTo>
                    <a:pt x="1048" y="895"/>
                    <a:pt x="1050" y="896"/>
                    <a:pt x="1051" y="897"/>
                  </a:cubicBezTo>
                  <a:lnTo>
                    <a:pt x="1051" y="897"/>
                  </a:lnTo>
                  <a:cubicBezTo>
                    <a:pt x="1051" y="899"/>
                    <a:pt x="1050" y="901"/>
                    <a:pt x="1048" y="901"/>
                  </a:cubicBezTo>
                  <a:cubicBezTo>
                    <a:pt x="1047" y="902"/>
                    <a:pt x="1045" y="901"/>
                    <a:pt x="1045" y="899"/>
                  </a:cubicBezTo>
                  <a:close/>
                  <a:moveTo>
                    <a:pt x="1043" y="887"/>
                  </a:moveTo>
                  <a:lnTo>
                    <a:pt x="1043" y="887"/>
                  </a:lnTo>
                  <a:cubicBezTo>
                    <a:pt x="1043" y="885"/>
                    <a:pt x="1044" y="883"/>
                    <a:pt x="1046" y="883"/>
                  </a:cubicBezTo>
                  <a:cubicBezTo>
                    <a:pt x="1047" y="882"/>
                    <a:pt x="1049" y="883"/>
                    <a:pt x="1049" y="885"/>
                  </a:cubicBezTo>
                  <a:lnTo>
                    <a:pt x="1049" y="885"/>
                  </a:lnTo>
                  <a:cubicBezTo>
                    <a:pt x="1050" y="887"/>
                    <a:pt x="1049" y="888"/>
                    <a:pt x="1047" y="889"/>
                  </a:cubicBezTo>
                  <a:cubicBezTo>
                    <a:pt x="1046" y="889"/>
                    <a:pt x="1044" y="888"/>
                    <a:pt x="1043" y="887"/>
                  </a:cubicBezTo>
                  <a:close/>
                  <a:moveTo>
                    <a:pt x="1042" y="874"/>
                  </a:moveTo>
                  <a:lnTo>
                    <a:pt x="1042" y="874"/>
                  </a:lnTo>
                  <a:cubicBezTo>
                    <a:pt x="1042" y="872"/>
                    <a:pt x="1043" y="871"/>
                    <a:pt x="1044" y="870"/>
                  </a:cubicBezTo>
                  <a:cubicBezTo>
                    <a:pt x="1046" y="870"/>
                    <a:pt x="1048" y="871"/>
                    <a:pt x="1048" y="872"/>
                  </a:cubicBezTo>
                  <a:lnTo>
                    <a:pt x="1048" y="872"/>
                  </a:lnTo>
                  <a:cubicBezTo>
                    <a:pt x="1049" y="874"/>
                    <a:pt x="1048" y="876"/>
                    <a:pt x="1046" y="876"/>
                  </a:cubicBezTo>
                  <a:cubicBezTo>
                    <a:pt x="1045" y="877"/>
                    <a:pt x="1043" y="876"/>
                    <a:pt x="1042" y="874"/>
                  </a:cubicBezTo>
                  <a:close/>
                  <a:moveTo>
                    <a:pt x="1041" y="862"/>
                  </a:moveTo>
                  <a:lnTo>
                    <a:pt x="1041" y="862"/>
                  </a:lnTo>
                  <a:cubicBezTo>
                    <a:pt x="1041" y="860"/>
                    <a:pt x="1042" y="858"/>
                    <a:pt x="1043" y="858"/>
                  </a:cubicBezTo>
                  <a:cubicBezTo>
                    <a:pt x="1045" y="857"/>
                    <a:pt x="1047" y="858"/>
                    <a:pt x="1047" y="860"/>
                  </a:cubicBezTo>
                  <a:lnTo>
                    <a:pt x="1047" y="860"/>
                  </a:lnTo>
                  <a:cubicBezTo>
                    <a:pt x="1048" y="862"/>
                    <a:pt x="1047" y="863"/>
                    <a:pt x="1045" y="864"/>
                  </a:cubicBezTo>
                  <a:cubicBezTo>
                    <a:pt x="1043" y="864"/>
                    <a:pt x="1042" y="863"/>
                    <a:pt x="1041" y="862"/>
                  </a:cubicBezTo>
                  <a:close/>
                  <a:moveTo>
                    <a:pt x="1040" y="849"/>
                  </a:moveTo>
                  <a:lnTo>
                    <a:pt x="1040" y="849"/>
                  </a:lnTo>
                  <a:cubicBezTo>
                    <a:pt x="1040" y="848"/>
                    <a:pt x="1041" y="846"/>
                    <a:pt x="1042" y="845"/>
                  </a:cubicBezTo>
                  <a:cubicBezTo>
                    <a:pt x="1044" y="845"/>
                    <a:pt x="1046" y="846"/>
                    <a:pt x="1046" y="847"/>
                  </a:cubicBezTo>
                  <a:lnTo>
                    <a:pt x="1046" y="847"/>
                  </a:lnTo>
                  <a:cubicBezTo>
                    <a:pt x="1047" y="849"/>
                    <a:pt x="1046" y="851"/>
                    <a:pt x="1044" y="851"/>
                  </a:cubicBezTo>
                  <a:cubicBezTo>
                    <a:pt x="1042" y="852"/>
                    <a:pt x="1041" y="851"/>
                    <a:pt x="1040" y="849"/>
                  </a:cubicBezTo>
                  <a:close/>
                  <a:moveTo>
                    <a:pt x="1039" y="837"/>
                  </a:moveTo>
                  <a:lnTo>
                    <a:pt x="1039" y="837"/>
                  </a:lnTo>
                  <a:cubicBezTo>
                    <a:pt x="1038" y="835"/>
                    <a:pt x="1039" y="833"/>
                    <a:pt x="1041" y="833"/>
                  </a:cubicBezTo>
                  <a:cubicBezTo>
                    <a:pt x="1042" y="832"/>
                    <a:pt x="1044" y="833"/>
                    <a:pt x="1045" y="835"/>
                  </a:cubicBezTo>
                  <a:lnTo>
                    <a:pt x="1045" y="835"/>
                  </a:lnTo>
                  <a:cubicBezTo>
                    <a:pt x="1045" y="837"/>
                    <a:pt x="1044" y="838"/>
                    <a:pt x="1042" y="839"/>
                  </a:cubicBezTo>
                  <a:cubicBezTo>
                    <a:pt x="1041" y="839"/>
                    <a:pt x="1039" y="838"/>
                    <a:pt x="1039" y="837"/>
                  </a:cubicBezTo>
                  <a:close/>
                  <a:moveTo>
                    <a:pt x="1037" y="824"/>
                  </a:moveTo>
                  <a:lnTo>
                    <a:pt x="1037" y="824"/>
                  </a:lnTo>
                  <a:cubicBezTo>
                    <a:pt x="1037" y="823"/>
                    <a:pt x="1038" y="821"/>
                    <a:pt x="1039" y="820"/>
                  </a:cubicBezTo>
                  <a:cubicBezTo>
                    <a:pt x="1041" y="820"/>
                    <a:pt x="1043" y="821"/>
                    <a:pt x="1043" y="823"/>
                  </a:cubicBezTo>
                  <a:lnTo>
                    <a:pt x="1043" y="823"/>
                  </a:lnTo>
                  <a:cubicBezTo>
                    <a:pt x="1044" y="824"/>
                    <a:pt x="1043" y="826"/>
                    <a:pt x="1041" y="827"/>
                  </a:cubicBezTo>
                  <a:cubicBezTo>
                    <a:pt x="1039" y="827"/>
                    <a:pt x="1038" y="826"/>
                    <a:pt x="1037" y="824"/>
                  </a:cubicBezTo>
                  <a:close/>
                  <a:moveTo>
                    <a:pt x="1036" y="812"/>
                  </a:moveTo>
                  <a:lnTo>
                    <a:pt x="1036" y="812"/>
                  </a:lnTo>
                  <a:cubicBezTo>
                    <a:pt x="1035" y="810"/>
                    <a:pt x="1036" y="809"/>
                    <a:pt x="1038" y="808"/>
                  </a:cubicBezTo>
                  <a:cubicBezTo>
                    <a:pt x="1040" y="808"/>
                    <a:pt x="1041" y="809"/>
                    <a:pt x="1042" y="810"/>
                  </a:cubicBezTo>
                  <a:lnTo>
                    <a:pt x="1042" y="810"/>
                  </a:lnTo>
                  <a:cubicBezTo>
                    <a:pt x="1042" y="812"/>
                    <a:pt x="1041" y="814"/>
                    <a:pt x="1040" y="814"/>
                  </a:cubicBezTo>
                  <a:cubicBezTo>
                    <a:pt x="1038" y="815"/>
                    <a:pt x="1036" y="814"/>
                    <a:pt x="1036" y="812"/>
                  </a:cubicBezTo>
                  <a:close/>
                  <a:moveTo>
                    <a:pt x="1034" y="800"/>
                  </a:moveTo>
                  <a:lnTo>
                    <a:pt x="1034" y="800"/>
                  </a:lnTo>
                  <a:cubicBezTo>
                    <a:pt x="1034" y="798"/>
                    <a:pt x="1035" y="796"/>
                    <a:pt x="1036" y="796"/>
                  </a:cubicBezTo>
                  <a:cubicBezTo>
                    <a:pt x="1038" y="795"/>
                    <a:pt x="1040" y="796"/>
                    <a:pt x="1040" y="798"/>
                  </a:cubicBezTo>
                  <a:lnTo>
                    <a:pt x="1040" y="798"/>
                  </a:lnTo>
                  <a:cubicBezTo>
                    <a:pt x="1041" y="799"/>
                    <a:pt x="1040" y="801"/>
                    <a:pt x="1038" y="802"/>
                  </a:cubicBezTo>
                  <a:cubicBezTo>
                    <a:pt x="1037" y="802"/>
                    <a:pt x="1035" y="801"/>
                    <a:pt x="1034" y="800"/>
                  </a:cubicBezTo>
                  <a:close/>
                  <a:moveTo>
                    <a:pt x="1033" y="787"/>
                  </a:moveTo>
                  <a:lnTo>
                    <a:pt x="1033" y="787"/>
                  </a:lnTo>
                  <a:cubicBezTo>
                    <a:pt x="1032" y="785"/>
                    <a:pt x="1033" y="784"/>
                    <a:pt x="1035" y="783"/>
                  </a:cubicBezTo>
                  <a:cubicBezTo>
                    <a:pt x="1036" y="783"/>
                    <a:pt x="1038" y="784"/>
                    <a:pt x="1039" y="785"/>
                  </a:cubicBezTo>
                  <a:lnTo>
                    <a:pt x="1039" y="785"/>
                  </a:lnTo>
                  <a:cubicBezTo>
                    <a:pt x="1039" y="787"/>
                    <a:pt x="1038" y="789"/>
                    <a:pt x="1036" y="789"/>
                  </a:cubicBezTo>
                  <a:cubicBezTo>
                    <a:pt x="1035" y="790"/>
                    <a:pt x="1033" y="789"/>
                    <a:pt x="1033" y="787"/>
                  </a:cubicBezTo>
                  <a:close/>
                  <a:moveTo>
                    <a:pt x="1031" y="775"/>
                  </a:moveTo>
                  <a:lnTo>
                    <a:pt x="1031" y="775"/>
                  </a:lnTo>
                  <a:cubicBezTo>
                    <a:pt x="1030" y="773"/>
                    <a:pt x="1031" y="771"/>
                    <a:pt x="1033" y="771"/>
                  </a:cubicBezTo>
                  <a:cubicBezTo>
                    <a:pt x="1035" y="770"/>
                    <a:pt x="1036" y="771"/>
                    <a:pt x="1037" y="773"/>
                  </a:cubicBezTo>
                  <a:lnTo>
                    <a:pt x="1037" y="773"/>
                  </a:lnTo>
                  <a:cubicBezTo>
                    <a:pt x="1037" y="775"/>
                    <a:pt x="1036" y="776"/>
                    <a:pt x="1035" y="777"/>
                  </a:cubicBezTo>
                  <a:cubicBezTo>
                    <a:pt x="1033" y="777"/>
                    <a:pt x="1031" y="776"/>
                    <a:pt x="1031" y="775"/>
                  </a:cubicBezTo>
                  <a:close/>
                  <a:moveTo>
                    <a:pt x="1029" y="762"/>
                  </a:moveTo>
                  <a:lnTo>
                    <a:pt x="1029" y="762"/>
                  </a:lnTo>
                  <a:cubicBezTo>
                    <a:pt x="1029" y="761"/>
                    <a:pt x="1030" y="759"/>
                    <a:pt x="1031" y="758"/>
                  </a:cubicBezTo>
                  <a:cubicBezTo>
                    <a:pt x="1033" y="758"/>
                    <a:pt x="1035" y="759"/>
                    <a:pt x="1035" y="761"/>
                  </a:cubicBezTo>
                  <a:lnTo>
                    <a:pt x="1035" y="761"/>
                  </a:lnTo>
                  <a:cubicBezTo>
                    <a:pt x="1036" y="762"/>
                    <a:pt x="1035" y="764"/>
                    <a:pt x="1033" y="764"/>
                  </a:cubicBezTo>
                  <a:cubicBezTo>
                    <a:pt x="1031" y="765"/>
                    <a:pt x="1030" y="764"/>
                    <a:pt x="1029" y="762"/>
                  </a:cubicBezTo>
                  <a:close/>
                  <a:moveTo>
                    <a:pt x="1027" y="750"/>
                  </a:moveTo>
                  <a:lnTo>
                    <a:pt x="1027" y="750"/>
                  </a:lnTo>
                  <a:cubicBezTo>
                    <a:pt x="1027" y="748"/>
                    <a:pt x="1028" y="747"/>
                    <a:pt x="1030" y="746"/>
                  </a:cubicBezTo>
                  <a:cubicBezTo>
                    <a:pt x="1031" y="746"/>
                    <a:pt x="1033" y="747"/>
                    <a:pt x="1033" y="748"/>
                  </a:cubicBezTo>
                  <a:lnTo>
                    <a:pt x="1033" y="748"/>
                  </a:lnTo>
                  <a:cubicBezTo>
                    <a:pt x="1034" y="750"/>
                    <a:pt x="1033" y="752"/>
                    <a:pt x="1031" y="752"/>
                  </a:cubicBezTo>
                  <a:cubicBezTo>
                    <a:pt x="1030" y="753"/>
                    <a:pt x="1028" y="752"/>
                    <a:pt x="1027" y="750"/>
                  </a:cubicBezTo>
                  <a:close/>
                  <a:moveTo>
                    <a:pt x="1025" y="738"/>
                  </a:moveTo>
                  <a:lnTo>
                    <a:pt x="1025" y="738"/>
                  </a:lnTo>
                  <a:cubicBezTo>
                    <a:pt x="1025" y="736"/>
                    <a:pt x="1026" y="734"/>
                    <a:pt x="1027" y="734"/>
                  </a:cubicBezTo>
                  <a:cubicBezTo>
                    <a:pt x="1029" y="733"/>
                    <a:pt x="1031" y="734"/>
                    <a:pt x="1031" y="736"/>
                  </a:cubicBezTo>
                  <a:lnTo>
                    <a:pt x="1031" y="736"/>
                  </a:lnTo>
                  <a:cubicBezTo>
                    <a:pt x="1032" y="738"/>
                    <a:pt x="1031" y="739"/>
                    <a:pt x="1029" y="740"/>
                  </a:cubicBezTo>
                  <a:cubicBezTo>
                    <a:pt x="1028" y="740"/>
                    <a:pt x="1026" y="739"/>
                    <a:pt x="1025" y="738"/>
                  </a:cubicBezTo>
                  <a:close/>
                  <a:moveTo>
                    <a:pt x="1023" y="725"/>
                  </a:moveTo>
                  <a:lnTo>
                    <a:pt x="1023" y="725"/>
                  </a:lnTo>
                  <a:cubicBezTo>
                    <a:pt x="1023" y="724"/>
                    <a:pt x="1024" y="722"/>
                    <a:pt x="1025" y="721"/>
                  </a:cubicBezTo>
                  <a:cubicBezTo>
                    <a:pt x="1027" y="721"/>
                    <a:pt x="1029" y="722"/>
                    <a:pt x="1029" y="724"/>
                  </a:cubicBezTo>
                  <a:lnTo>
                    <a:pt x="1029" y="724"/>
                  </a:lnTo>
                  <a:cubicBezTo>
                    <a:pt x="1030" y="725"/>
                    <a:pt x="1029" y="727"/>
                    <a:pt x="1027" y="727"/>
                  </a:cubicBezTo>
                  <a:cubicBezTo>
                    <a:pt x="1025" y="728"/>
                    <a:pt x="1024" y="727"/>
                    <a:pt x="1023" y="725"/>
                  </a:cubicBezTo>
                  <a:close/>
                  <a:moveTo>
                    <a:pt x="1021" y="713"/>
                  </a:moveTo>
                  <a:lnTo>
                    <a:pt x="1021" y="713"/>
                  </a:lnTo>
                  <a:cubicBezTo>
                    <a:pt x="1021" y="711"/>
                    <a:pt x="1022" y="710"/>
                    <a:pt x="1023" y="709"/>
                  </a:cubicBezTo>
                  <a:cubicBezTo>
                    <a:pt x="1025" y="709"/>
                    <a:pt x="1027" y="710"/>
                    <a:pt x="1027" y="711"/>
                  </a:cubicBezTo>
                  <a:lnTo>
                    <a:pt x="1027" y="711"/>
                  </a:lnTo>
                  <a:cubicBezTo>
                    <a:pt x="1028" y="713"/>
                    <a:pt x="1027" y="715"/>
                    <a:pt x="1025" y="715"/>
                  </a:cubicBezTo>
                  <a:cubicBezTo>
                    <a:pt x="1023" y="716"/>
                    <a:pt x="1022" y="715"/>
                    <a:pt x="1021" y="713"/>
                  </a:cubicBezTo>
                  <a:close/>
                  <a:moveTo>
                    <a:pt x="1019" y="701"/>
                  </a:moveTo>
                  <a:lnTo>
                    <a:pt x="1019" y="701"/>
                  </a:lnTo>
                  <a:cubicBezTo>
                    <a:pt x="1019" y="699"/>
                    <a:pt x="1020" y="697"/>
                    <a:pt x="1021" y="697"/>
                  </a:cubicBezTo>
                  <a:cubicBezTo>
                    <a:pt x="1023" y="696"/>
                    <a:pt x="1025" y="697"/>
                    <a:pt x="1025" y="699"/>
                  </a:cubicBezTo>
                  <a:lnTo>
                    <a:pt x="1025" y="699"/>
                  </a:lnTo>
                  <a:cubicBezTo>
                    <a:pt x="1026" y="701"/>
                    <a:pt x="1025" y="702"/>
                    <a:pt x="1023" y="703"/>
                  </a:cubicBezTo>
                  <a:cubicBezTo>
                    <a:pt x="1021" y="703"/>
                    <a:pt x="1020" y="702"/>
                    <a:pt x="1019" y="701"/>
                  </a:cubicBezTo>
                  <a:close/>
                  <a:moveTo>
                    <a:pt x="1017" y="688"/>
                  </a:moveTo>
                  <a:lnTo>
                    <a:pt x="1017" y="688"/>
                  </a:lnTo>
                  <a:cubicBezTo>
                    <a:pt x="1016" y="687"/>
                    <a:pt x="1017" y="685"/>
                    <a:pt x="1019" y="684"/>
                  </a:cubicBezTo>
                  <a:cubicBezTo>
                    <a:pt x="1021" y="684"/>
                    <a:pt x="1022" y="685"/>
                    <a:pt x="1023" y="687"/>
                  </a:cubicBezTo>
                  <a:lnTo>
                    <a:pt x="1023" y="687"/>
                  </a:lnTo>
                  <a:cubicBezTo>
                    <a:pt x="1023" y="688"/>
                    <a:pt x="1022" y="690"/>
                    <a:pt x="1021" y="691"/>
                  </a:cubicBezTo>
                  <a:cubicBezTo>
                    <a:pt x="1019" y="691"/>
                    <a:pt x="1017" y="690"/>
                    <a:pt x="1017" y="688"/>
                  </a:cubicBezTo>
                  <a:close/>
                  <a:moveTo>
                    <a:pt x="1014" y="676"/>
                  </a:moveTo>
                  <a:lnTo>
                    <a:pt x="1014" y="676"/>
                  </a:lnTo>
                  <a:cubicBezTo>
                    <a:pt x="1014" y="674"/>
                    <a:pt x="1015" y="673"/>
                    <a:pt x="1016" y="672"/>
                  </a:cubicBezTo>
                  <a:cubicBezTo>
                    <a:pt x="1018" y="672"/>
                    <a:pt x="1020" y="673"/>
                    <a:pt x="1020" y="674"/>
                  </a:cubicBezTo>
                  <a:lnTo>
                    <a:pt x="1020" y="674"/>
                  </a:lnTo>
                  <a:cubicBezTo>
                    <a:pt x="1021" y="676"/>
                    <a:pt x="1020" y="678"/>
                    <a:pt x="1018" y="678"/>
                  </a:cubicBezTo>
                  <a:cubicBezTo>
                    <a:pt x="1017" y="679"/>
                    <a:pt x="1015" y="678"/>
                    <a:pt x="1014" y="676"/>
                  </a:cubicBezTo>
                  <a:close/>
                  <a:moveTo>
                    <a:pt x="1012" y="664"/>
                  </a:moveTo>
                  <a:lnTo>
                    <a:pt x="1012" y="664"/>
                  </a:lnTo>
                  <a:cubicBezTo>
                    <a:pt x="1011" y="662"/>
                    <a:pt x="1012" y="660"/>
                    <a:pt x="1014" y="660"/>
                  </a:cubicBezTo>
                  <a:cubicBezTo>
                    <a:pt x="1016" y="659"/>
                    <a:pt x="1017" y="660"/>
                    <a:pt x="1018" y="662"/>
                  </a:cubicBezTo>
                  <a:lnTo>
                    <a:pt x="1018" y="662"/>
                  </a:lnTo>
                  <a:cubicBezTo>
                    <a:pt x="1018" y="664"/>
                    <a:pt x="1017" y="665"/>
                    <a:pt x="1016" y="666"/>
                  </a:cubicBezTo>
                  <a:cubicBezTo>
                    <a:pt x="1014" y="666"/>
                    <a:pt x="1012" y="665"/>
                    <a:pt x="1012" y="664"/>
                  </a:cubicBezTo>
                  <a:close/>
                  <a:moveTo>
                    <a:pt x="1010" y="652"/>
                  </a:moveTo>
                  <a:lnTo>
                    <a:pt x="1010" y="652"/>
                  </a:lnTo>
                  <a:cubicBezTo>
                    <a:pt x="1009" y="650"/>
                    <a:pt x="1010" y="648"/>
                    <a:pt x="1012" y="648"/>
                  </a:cubicBezTo>
                  <a:cubicBezTo>
                    <a:pt x="1013" y="647"/>
                    <a:pt x="1015" y="648"/>
                    <a:pt x="1016" y="650"/>
                  </a:cubicBezTo>
                  <a:lnTo>
                    <a:pt x="1016" y="650"/>
                  </a:lnTo>
                  <a:cubicBezTo>
                    <a:pt x="1016" y="651"/>
                    <a:pt x="1015" y="653"/>
                    <a:pt x="1013" y="654"/>
                  </a:cubicBezTo>
                  <a:cubicBezTo>
                    <a:pt x="1012" y="654"/>
                    <a:pt x="1010" y="653"/>
                    <a:pt x="1010" y="652"/>
                  </a:cubicBezTo>
                  <a:close/>
                  <a:moveTo>
                    <a:pt x="1007" y="639"/>
                  </a:moveTo>
                  <a:lnTo>
                    <a:pt x="1007" y="639"/>
                  </a:lnTo>
                  <a:cubicBezTo>
                    <a:pt x="1006" y="638"/>
                    <a:pt x="1007" y="636"/>
                    <a:pt x="1009" y="635"/>
                  </a:cubicBezTo>
                  <a:cubicBezTo>
                    <a:pt x="1011" y="635"/>
                    <a:pt x="1012" y="636"/>
                    <a:pt x="1013" y="638"/>
                  </a:cubicBezTo>
                  <a:lnTo>
                    <a:pt x="1013" y="638"/>
                  </a:lnTo>
                  <a:cubicBezTo>
                    <a:pt x="1013" y="639"/>
                    <a:pt x="1012" y="641"/>
                    <a:pt x="1011" y="641"/>
                  </a:cubicBezTo>
                  <a:cubicBezTo>
                    <a:pt x="1009" y="642"/>
                    <a:pt x="1007" y="641"/>
                    <a:pt x="1007" y="639"/>
                  </a:cubicBezTo>
                  <a:close/>
                  <a:moveTo>
                    <a:pt x="1004" y="627"/>
                  </a:moveTo>
                  <a:lnTo>
                    <a:pt x="1004" y="627"/>
                  </a:lnTo>
                  <a:cubicBezTo>
                    <a:pt x="1004" y="625"/>
                    <a:pt x="1005" y="624"/>
                    <a:pt x="1006" y="623"/>
                  </a:cubicBezTo>
                  <a:cubicBezTo>
                    <a:pt x="1008" y="623"/>
                    <a:pt x="1010" y="624"/>
                    <a:pt x="1010" y="625"/>
                  </a:cubicBezTo>
                  <a:lnTo>
                    <a:pt x="1010" y="625"/>
                  </a:lnTo>
                  <a:cubicBezTo>
                    <a:pt x="1011" y="627"/>
                    <a:pt x="1010" y="629"/>
                    <a:pt x="1008" y="629"/>
                  </a:cubicBezTo>
                  <a:cubicBezTo>
                    <a:pt x="1006" y="630"/>
                    <a:pt x="1005" y="629"/>
                    <a:pt x="1004" y="627"/>
                  </a:cubicBezTo>
                  <a:close/>
                  <a:moveTo>
                    <a:pt x="1001" y="615"/>
                  </a:moveTo>
                  <a:lnTo>
                    <a:pt x="1001" y="615"/>
                  </a:lnTo>
                  <a:cubicBezTo>
                    <a:pt x="1001" y="613"/>
                    <a:pt x="1002" y="612"/>
                    <a:pt x="1003" y="611"/>
                  </a:cubicBezTo>
                  <a:cubicBezTo>
                    <a:pt x="1005" y="611"/>
                    <a:pt x="1007" y="612"/>
                    <a:pt x="1007" y="613"/>
                  </a:cubicBezTo>
                  <a:lnTo>
                    <a:pt x="1007" y="613"/>
                  </a:lnTo>
                  <a:cubicBezTo>
                    <a:pt x="1008" y="615"/>
                    <a:pt x="1007" y="617"/>
                    <a:pt x="1005" y="617"/>
                  </a:cubicBezTo>
                  <a:cubicBezTo>
                    <a:pt x="1004" y="618"/>
                    <a:pt x="1002" y="617"/>
                    <a:pt x="1001" y="615"/>
                  </a:cubicBezTo>
                  <a:close/>
                  <a:moveTo>
                    <a:pt x="999" y="603"/>
                  </a:moveTo>
                  <a:lnTo>
                    <a:pt x="999" y="603"/>
                  </a:lnTo>
                  <a:cubicBezTo>
                    <a:pt x="998" y="601"/>
                    <a:pt x="999" y="599"/>
                    <a:pt x="1001" y="599"/>
                  </a:cubicBezTo>
                  <a:cubicBezTo>
                    <a:pt x="1002" y="598"/>
                    <a:pt x="1004" y="599"/>
                    <a:pt x="1005" y="601"/>
                  </a:cubicBezTo>
                  <a:lnTo>
                    <a:pt x="1005" y="601"/>
                  </a:lnTo>
                  <a:cubicBezTo>
                    <a:pt x="1005" y="603"/>
                    <a:pt x="1004" y="604"/>
                    <a:pt x="1002" y="605"/>
                  </a:cubicBezTo>
                  <a:cubicBezTo>
                    <a:pt x="1001" y="605"/>
                    <a:pt x="999" y="604"/>
                    <a:pt x="999" y="603"/>
                  </a:cubicBezTo>
                  <a:close/>
                  <a:moveTo>
                    <a:pt x="995" y="591"/>
                  </a:moveTo>
                  <a:lnTo>
                    <a:pt x="995" y="591"/>
                  </a:lnTo>
                  <a:cubicBezTo>
                    <a:pt x="995" y="589"/>
                    <a:pt x="996" y="587"/>
                    <a:pt x="998" y="587"/>
                  </a:cubicBezTo>
                  <a:cubicBezTo>
                    <a:pt x="999" y="586"/>
                    <a:pt x="1001" y="587"/>
                    <a:pt x="1001" y="589"/>
                  </a:cubicBezTo>
                  <a:lnTo>
                    <a:pt x="1001" y="589"/>
                  </a:lnTo>
                  <a:cubicBezTo>
                    <a:pt x="1002" y="591"/>
                    <a:pt x="1001" y="592"/>
                    <a:pt x="999" y="593"/>
                  </a:cubicBezTo>
                  <a:cubicBezTo>
                    <a:pt x="998" y="593"/>
                    <a:pt x="996" y="592"/>
                    <a:pt x="995" y="591"/>
                  </a:cubicBezTo>
                  <a:close/>
                  <a:moveTo>
                    <a:pt x="992" y="578"/>
                  </a:moveTo>
                  <a:lnTo>
                    <a:pt x="992" y="578"/>
                  </a:lnTo>
                  <a:cubicBezTo>
                    <a:pt x="992" y="577"/>
                    <a:pt x="993" y="575"/>
                    <a:pt x="995" y="575"/>
                  </a:cubicBezTo>
                  <a:cubicBezTo>
                    <a:pt x="996" y="574"/>
                    <a:pt x="998" y="575"/>
                    <a:pt x="998" y="577"/>
                  </a:cubicBezTo>
                  <a:lnTo>
                    <a:pt x="998" y="577"/>
                  </a:lnTo>
                  <a:cubicBezTo>
                    <a:pt x="999" y="578"/>
                    <a:pt x="998" y="580"/>
                    <a:pt x="996" y="581"/>
                  </a:cubicBezTo>
                  <a:cubicBezTo>
                    <a:pt x="995" y="581"/>
                    <a:pt x="993" y="580"/>
                    <a:pt x="992" y="578"/>
                  </a:cubicBezTo>
                  <a:close/>
                  <a:moveTo>
                    <a:pt x="989" y="566"/>
                  </a:moveTo>
                  <a:lnTo>
                    <a:pt x="989" y="566"/>
                  </a:lnTo>
                  <a:cubicBezTo>
                    <a:pt x="989" y="565"/>
                    <a:pt x="990" y="563"/>
                    <a:pt x="991" y="562"/>
                  </a:cubicBezTo>
                  <a:cubicBezTo>
                    <a:pt x="993" y="562"/>
                    <a:pt x="995" y="563"/>
                    <a:pt x="995" y="565"/>
                  </a:cubicBezTo>
                  <a:lnTo>
                    <a:pt x="995" y="565"/>
                  </a:lnTo>
                  <a:cubicBezTo>
                    <a:pt x="996" y="566"/>
                    <a:pt x="995" y="568"/>
                    <a:pt x="993" y="569"/>
                  </a:cubicBezTo>
                  <a:cubicBezTo>
                    <a:pt x="992" y="569"/>
                    <a:pt x="990" y="568"/>
                    <a:pt x="989" y="566"/>
                  </a:cubicBezTo>
                  <a:close/>
                  <a:moveTo>
                    <a:pt x="986" y="554"/>
                  </a:moveTo>
                  <a:lnTo>
                    <a:pt x="986" y="554"/>
                  </a:lnTo>
                  <a:cubicBezTo>
                    <a:pt x="986" y="553"/>
                    <a:pt x="987" y="551"/>
                    <a:pt x="988" y="550"/>
                  </a:cubicBezTo>
                  <a:cubicBezTo>
                    <a:pt x="990" y="550"/>
                    <a:pt x="992" y="551"/>
                    <a:pt x="992" y="553"/>
                  </a:cubicBezTo>
                  <a:lnTo>
                    <a:pt x="992" y="553"/>
                  </a:lnTo>
                  <a:cubicBezTo>
                    <a:pt x="993" y="554"/>
                    <a:pt x="992" y="556"/>
                    <a:pt x="990" y="556"/>
                  </a:cubicBezTo>
                  <a:cubicBezTo>
                    <a:pt x="988" y="557"/>
                    <a:pt x="987" y="556"/>
                    <a:pt x="986" y="554"/>
                  </a:cubicBezTo>
                  <a:close/>
                  <a:moveTo>
                    <a:pt x="983" y="542"/>
                  </a:moveTo>
                  <a:lnTo>
                    <a:pt x="983" y="542"/>
                  </a:lnTo>
                  <a:cubicBezTo>
                    <a:pt x="982" y="541"/>
                    <a:pt x="983" y="539"/>
                    <a:pt x="985" y="538"/>
                  </a:cubicBezTo>
                  <a:cubicBezTo>
                    <a:pt x="986" y="538"/>
                    <a:pt x="988" y="539"/>
                    <a:pt x="989" y="541"/>
                  </a:cubicBezTo>
                  <a:lnTo>
                    <a:pt x="989" y="541"/>
                  </a:lnTo>
                  <a:cubicBezTo>
                    <a:pt x="989" y="542"/>
                    <a:pt x="988" y="544"/>
                    <a:pt x="987" y="544"/>
                  </a:cubicBezTo>
                  <a:cubicBezTo>
                    <a:pt x="985" y="545"/>
                    <a:pt x="983" y="544"/>
                    <a:pt x="983" y="542"/>
                  </a:cubicBezTo>
                  <a:close/>
                  <a:moveTo>
                    <a:pt x="979" y="530"/>
                  </a:moveTo>
                  <a:lnTo>
                    <a:pt x="979" y="530"/>
                  </a:lnTo>
                  <a:cubicBezTo>
                    <a:pt x="979" y="529"/>
                    <a:pt x="980" y="527"/>
                    <a:pt x="981" y="526"/>
                  </a:cubicBezTo>
                  <a:cubicBezTo>
                    <a:pt x="983" y="526"/>
                    <a:pt x="985" y="527"/>
                    <a:pt x="985" y="528"/>
                  </a:cubicBezTo>
                  <a:lnTo>
                    <a:pt x="985" y="529"/>
                  </a:lnTo>
                  <a:cubicBezTo>
                    <a:pt x="986" y="530"/>
                    <a:pt x="985" y="532"/>
                    <a:pt x="983" y="532"/>
                  </a:cubicBezTo>
                  <a:cubicBezTo>
                    <a:pt x="981" y="533"/>
                    <a:pt x="980" y="532"/>
                    <a:pt x="979" y="530"/>
                  </a:cubicBezTo>
                  <a:close/>
                  <a:moveTo>
                    <a:pt x="976" y="518"/>
                  </a:moveTo>
                  <a:lnTo>
                    <a:pt x="976" y="518"/>
                  </a:lnTo>
                  <a:cubicBezTo>
                    <a:pt x="975" y="517"/>
                    <a:pt x="976" y="515"/>
                    <a:pt x="978" y="514"/>
                  </a:cubicBezTo>
                  <a:cubicBezTo>
                    <a:pt x="980" y="514"/>
                    <a:pt x="981" y="515"/>
                    <a:pt x="982" y="516"/>
                  </a:cubicBezTo>
                  <a:lnTo>
                    <a:pt x="982" y="516"/>
                  </a:lnTo>
                  <a:cubicBezTo>
                    <a:pt x="982" y="518"/>
                    <a:pt x="981" y="520"/>
                    <a:pt x="980" y="520"/>
                  </a:cubicBezTo>
                  <a:cubicBezTo>
                    <a:pt x="978" y="521"/>
                    <a:pt x="976" y="520"/>
                    <a:pt x="976" y="518"/>
                  </a:cubicBezTo>
                  <a:close/>
                  <a:moveTo>
                    <a:pt x="972" y="506"/>
                  </a:moveTo>
                  <a:lnTo>
                    <a:pt x="972" y="506"/>
                  </a:lnTo>
                  <a:cubicBezTo>
                    <a:pt x="972" y="505"/>
                    <a:pt x="973" y="503"/>
                    <a:pt x="974" y="502"/>
                  </a:cubicBezTo>
                  <a:cubicBezTo>
                    <a:pt x="976" y="502"/>
                    <a:pt x="978" y="503"/>
                    <a:pt x="978" y="505"/>
                  </a:cubicBezTo>
                  <a:lnTo>
                    <a:pt x="978" y="505"/>
                  </a:lnTo>
                  <a:cubicBezTo>
                    <a:pt x="979" y="506"/>
                    <a:pt x="978" y="508"/>
                    <a:pt x="976" y="508"/>
                  </a:cubicBezTo>
                  <a:cubicBezTo>
                    <a:pt x="974" y="509"/>
                    <a:pt x="973" y="508"/>
                    <a:pt x="972" y="506"/>
                  </a:cubicBezTo>
                  <a:close/>
                  <a:moveTo>
                    <a:pt x="968" y="494"/>
                  </a:moveTo>
                  <a:lnTo>
                    <a:pt x="968" y="494"/>
                  </a:lnTo>
                  <a:cubicBezTo>
                    <a:pt x="968" y="493"/>
                    <a:pt x="969" y="491"/>
                    <a:pt x="971" y="490"/>
                  </a:cubicBezTo>
                  <a:cubicBezTo>
                    <a:pt x="972" y="490"/>
                    <a:pt x="974" y="491"/>
                    <a:pt x="974" y="493"/>
                  </a:cubicBezTo>
                  <a:lnTo>
                    <a:pt x="974" y="493"/>
                  </a:lnTo>
                  <a:cubicBezTo>
                    <a:pt x="975" y="494"/>
                    <a:pt x="974" y="496"/>
                    <a:pt x="972" y="496"/>
                  </a:cubicBezTo>
                  <a:cubicBezTo>
                    <a:pt x="971" y="497"/>
                    <a:pt x="969" y="496"/>
                    <a:pt x="968" y="494"/>
                  </a:cubicBezTo>
                  <a:close/>
                  <a:moveTo>
                    <a:pt x="965" y="482"/>
                  </a:moveTo>
                  <a:lnTo>
                    <a:pt x="965" y="482"/>
                  </a:lnTo>
                  <a:cubicBezTo>
                    <a:pt x="964" y="481"/>
                    <a:pt x="965" y="479"/>
                    <a:pt x="967" y="479"/>
                  </a:cubicBezTo>
                  <a:cubicBezTo>
                    <a:pt x="968" y="478"/>
                    <a:pt x="970" y="479"/>
                    <a:pt x="971" y="481"/>
                  </a:cubicBezTo>
                  <a:lnTo>
                    <a:pt x="971" y="481"/>
                  </a:lnTo>
                  <a:cubicBezTo>
                    <a:pt x="971" y="482"/>
                    <a:pt x="970" y="484"/>
                    <a:pt x="968" y="485"/>
                  </a:cubicBezTo>
                  <a:cubicBezTo>
                    <a:pt x="967" y="485"/>
                    <a:pt x="965" y="484"/>
                    <a:pt x="965" y="482"/>
                  </a:cubicBezTo>
                  <a:close/>
                  <a:moveTo>
                    <a:pt x="961" y="471"/>
                  </a:moveTo>
                  <a:lnTo>
                    <a:pt x="961" y="471"/>
                  </a:lnTo>
                  <a:cubicBezTo>
                    <a:pt x="960" y="470"/>
                    <a:pt x="961" y="468"/>
                    <a:pt x="962" y="467"/>
                  </a:cubicBezTo>
                  <a:cubicBezTo>
                    <a:pt x="964" y="466"/>
                    <a:pt x="966" y="467"/>
                    <a:pt x="966" y="468"/>
                  </a:cubicBezTo>
                  <a:lnTo>
                    <a:pt x="966" y="468"/>
                  </a:lnTo>
                  <a:cubicBezTo>
                    <a:pt x="967" y="470"/>
                    <a:pt x="967" y="472"/>
                    <a:pt x="965" y="472"/>
                  </a:cubicBezTo>
                  <a:cubicBezTo>
                    <a:pt x="964" y="473"/>
                    <a:pt x="962" y="473"/>
                    <a:pt x="961" y="471"/>
                  </a:cubicBezTo>
                  <a:close/>
                  <a:moveTo>
                    <a:pt x="957" y="459"/>
                  </a:moveTo>
                  <a:lnTo>
                    <a:pt x="957" y="459"/>
                  </a:lnTo>
                  <a:cubicBezTo>
                    <a:pt x="956" y="458"/>
                    <a:pt x="957" y="456"/>
                    <a:pt x="958" y="455"/>
                  </a:cubicBezTo>
                  <a:cubicBezTo>
                    <a:pt x="960" y="454"/>
                    <a:pt x="961" y="455"/>
                    <a:pt x="962" y="456"/>
                  </a:cubicBezTo>
                  <a:lnTo>
                    <a:pt x="962" y="456"/>
                  </a:lnTo>
                  <a:cubicBezTo>
                    <a:pt x="963" y="458"/>
                    <a:pt x="963" y="460"/>
                    <a:pt x="961" y="461"/>
                  </a:cubicBezTo>
                  <a:cubicBezTo>
                    <a:pt x="960" y="461"/>
                    <a:pt x="958" y="461"/>
                    <a:pt x="957" y="459"/>
                  </a:cubicBezTo>
                  <a:close/>
                  <a:moveTo>
                    <a:pt x="953" y="448"/>
                  </a:moveTo>
                  <a:lnTo>
                    <a:pt x="953" y="448"/>
                  </a:lnTo>
                  <a:cubicBezTo>
                    <a:pt x="952" y="446"/>
                    <a:pt x="952" y="444"/>
                    <a:pt x="954" y="443"/>
                  </a:cubicBezTo>
                  <a:cubicBezTo>
                    <a:pt x="955" y="442"/>
                    <a:pt x="957" y="443"/>
                    <a:pt x="958" y="444"/>
                  </a:cubicBezTo>
                  <a:lnTo>
                    <a:pt x="958" y="444"/>
                  </a:lnTo>
                  <a:cubicBezTo>
                    <a:pt x="959" y="446"/>
                    <a:pt x="959" y="448"/>
                    <a:pt x="957" y="449"/>
                  </a:cubicBezTo>
                  <a:cubicBezTo>
                    <a:pt x="956" y="450"/>
                    <a:pt x="954" y="449"/>
                    <a:pt x="953" y="448"/>
                  </a:cubicBezTo>
                  <a:close/>
                  <a:moveTo>
                    <a:pt x="949" y="436"/>
                  </a:moveTo>
                  <a:lnTo>
                    <a:pt x="949" y="436"/>
                  </a:lnTo>
                  <a:cubicBezTo>
                    <a:pt x="948" y="434"/>
                    <a:pt x="948" y="432"/>
                    <a:pt x="950" y="432"/>
                  </a:cubicBezTo>
                  <a:cubicBezTo>
                    <a:pt x="951" y="431"/>
                    <a:pt x="953" y="431"/>
                    <a:pt x="954" y="433"/>
                  </a:cubicBezTo>
                  <a:lnTo>
                    <a:pt x="954" y="433"/>
                  </a:lnTo>
                  <a:cubicBezTo>
                    <a:pt x="955" y="434"/>
                    <a:pt x="954" y="436"/>
                    <a:pt x="953" y="437"/>
                  </a:cubicBezTo>
                  <a:cubicBezTo>
                    <a:pt x="951" y="438"/>
                    <a:pt x="949" y="437"/>
                    <a:pt x="949" y="436"/>
                  </a:cubicBezTo>
                  <a:close/>
                  <a:moveTo>
                    <a:pt x="944" y="424"/>
                  </a:moveTo>
                  <a:lnTo>
                    <a:pt x="944" y="424"/>
                  </a:lnTo>
                  <a:cubicBezTo>
                    <a:pt x="943" y="423"/>
                    <a:pt x="944" y="421"/>
                    <a:pt x="945" y="420"/>
                  </a:cubicBezTo>
                  <a:cubicBezTo>
                    <a:pt x="947" y="419"/>
                    <a:pt x="949" y="419"/>
                    <a:pt x="950" y="421"/>
                  </a:cubicBezTo>
                  <a:lnTo>
                    <a:pt x="950" y="421"/>
                  </a:lnTo>
                  <a:cubicBezTo>
                    <a:pt x="951" y="422"/>
                    <a:pt x="950" y="424"/>
                    <a:pt x="949" y="425"/>
                  </a:cubicBezTo>
                  <a:cubicBezTo>
                    <a:pt x="947" y="426"/>
                    <a:pt x="945" y="426"/>
                    <a:pt x="944" y="424"/>
                  </a:cubicBezTo>
                  <a:close/>
                  <a:moveTo>
                    <a:pt x="940" y="413"/>
                  </a:moveTo>
                  <a:lnTo>
                    <a:pt x="940" y="413"/>
                  </a:lnTo>
                  <a:cubicBezTo>
                    <a:pt x="939" y="411"/>
                    <a:pt x="939" y="409"/>
                    <a:pt x="941" y="408"/>
                  </a:cubicBezTo>
                  <a:cubicBezTo>
                    <a:pt x="942" y="407"/>
                    <a:pt x="944" y="408"/>
                    <a:pt x="945" y="409"/>
                  </a:cubicBezTo>
                  <a:lnTo>
                    <a:pt x="945" y="409"/>
                  </a:lnTo>
                  <a:cubicBezTo>
                    <a:pt x="946" y="411"/>
                    <a:pt x="946" y="413"/>
                    <a:pt x="944" y="413"/>
                  </a:cubicBezTo>
                  <a:cubicBezTo>
                    <a:pt x="943" y="414"/>
                    <a:pt x="941" y="414"/>
                    <a:pt x="940" y="413"/>
                  </a:cubicBezTo>
                  <a:close/>
                  <a:moveTo>
                    <a:pt x="935" y="401"/>
                  </a:moveTo>
                  <a:lnTo>
                    <a:pt x="935" y="401"/>
                  </a:lnTo>
                  <a:cubicBezTo>
                    <a:pt x="934" y="400"/>
                    <a:pt x="935" y="398"/>
                    <a:pt x="936" y="397"/>
                  </a:cubicBezTo>
                  <a:cubicBezTo>
                    <a:pt x="938" y="396"/>
                    <a:pt x="940" y="396"/>
                    <a:pt x="940" y="397"/>
                  </a:cubicBezTo>
                  <a:lnTo>
                    <a:pt x="940" y="397"/>
                  </a:lnTo>
                  <a:cubicBezTo>
                    <a:pt x="941" y="399"/>
                    <a:pt x="941" y="401"/>
                    <a:pt x="940" y="402"/>
                  </a:cubicBezTo>
                  <a:cubicBezTo>
                    <a:pt x="938" y="403"/>
                    <a:pt x="936" y="402"/>
                    <a:pt x="935" y="401"/>
                  </a:cubicBezTo>
                  <a:close/>
                  <a:moveTo>
                    <a:pt x="931" y="389"/>
                  </a:moveTo>
                  <a:lnTo>
                    <a:pt x="931" y="389"/>
                  </a:lnTo>
                  <a:cubicBezTo>
                    <a:pt x="930" y="388"/>
                    <a:pt x="930" y="386"/>
                    <a:pt x="932" y="385"/>
                  </a:cubicBezTo>
                  <a:cubicBezTo>
                    <a:pt x="933" y="384"/>
                    <a:pt x="935" y="384"/>
                    <a:pt x="936" y="386"/>
                  </a:cubicBezTo>
                  <a:lnTo>
                    <a:pt x="936" y="386"/>
                  </a:lnTo>
                  <a:cubicBezTo>
                    <a:pt x="937" y="387"/>
                    <a:pt x="936" y="389"/>
                    <a:pt x="935" y="390"/>
                  </a:cubicBezTo>
                  <a:cubicBezTo>
                    <a:pt x="934" y="391"/>
                    <a:pt x="932" y="391"/>
                    <a:pt x="931" y="389"/>
                  </a:cubicBezTo>
                  <a:close/>
                  <a:moveTo>
                    <a:pt x="926" y="378"/>
                  </a:moveTo>
                  <a:lnTo>
                    <a:pt x="926" y="378"/>
                  </a:lnTo>
                  <a:cubicBezTo>
                    <a:pt x="925" y="376"/>
                    <a:pt x="925" y="374"/>
                    <a:pt x="927" y="373"/>
                  </a:cubicBezTo>
                  <a:cubicBezTo>
                    <a:pt x="928" y="373"/>
                    <a:pt x="930" y="373"/>
                    <a:pt x="931" y="374"/>
                  </a:cubicBezTo>
                  <a:lnTo>
                    <a:pt x="931" y="374"/>
                  </a:lnTo>
                  <a:cubicBezTo>
                    <a:pt x="932" y="376"/>
                    <a:pt x="932" y="378"/>
                    <a:pt x="930" y="379"/>
                  </a:cubicBezTo>
                  <a:cubicBezTo>
                    <a:pt x="929" y="380"/>
                    <a:pt x="927" y="379"/>
                    <a:pt x="926" y="378"/>
                  </a:cubicBezTo>
                  <a:close/>
                  <a:moveTo>
                    <a:pt x="921" y="366"/>
                  </a:moveTo>
                  <a:lnTo>
                    <a:pt x="921" y="366"/>
                  </a:lnTo>
                  <a:cubicBezTo>
                    <a:pt x="920" y="365"/>
                    <a:pt x="920" y="363"/>
                    <a:pt x="922" y="362"/>
                  </a:cubicBezTo>
                  <a:cubicBezTo>
                    <a:pt x="923" y="361"/>
                    <a:pt x="925" y="361"/>
                    <a:pt x="926" y="363"/>
                  </a:cubicBezTo>
                  <a:lnTo>
                    <a:pt x="926" y="363"/>
                  </a:lnTo>
                  <a:cubicBezTo>
                    <a:pt x="927" y="364"/>
                    <a:pt x="927" y="366"/>
                    <a:pt x="925" y="367"/>
                  </a:cubicBezTo>
                  <a:cubicBezTo>
                    <a:pt x="924" y="368"/>
                    <a:pt x="922" y="368"/>
                    <a:pt x="921" y="366"/>
                  </a:cubicBezTo>
                  <a:close/>
                  <a:moveTo>
                    <a:pt x="916" y="355"/>
                  </a:moveTo>
                  <a:lnTo>
                    <a:pt x="916" y="355"/>
                  </a:lnTo>
                  <a:cubicBezTo>
                    <a:pt x="915" y="353"/>
                    <a:pt x="915" y="351"/>
                    <a:pt x="917" y="350"/>
                  </a:cubicBezTo>
                  <a:cubicBezTo>
                    <a:pt x="918" y="350"/>
                    <a:pt x="920" y="350"/>
                    <a:pt x="921" y="351"/>
                  </a:cubicBezTo>
                  <a:lnTo>
                    <a:pt x="921" y="351"/>
                  </a:lnTo>
                  <a:cubicBezTo>
                    <a:pt x="922" y="353"/>
                    <a:pt x="922" y="355"/>
                    <a:pt x="920" y="356"/>
                  </a:cubicBezTo>
                  <a:cubicBezTo>
                    <a:pt x="919" y="357"/>
                    <a:pt x="917" y="356"/>
                    <a:pt x="916" y="355"/>
                  </a:cubicBezTo>
                  <a:close/>
                  <a:moveTo>
                    <a:pt x="911" y="343"/>
                  </a:moveTo>
                  <a:lnTo>
                    <a:pt x="911" y="343"/>
                  </a:lnTo>
                  <a:cubicBezTo>
                    <a:pt x="910" y="342"/>
                    <a:pt x="910" y="340"/>
                    <a:pt x="912" y="339"/>
                  </a:cubicBezTo>
                  <a:cubicBezTo>
                    <a:pt x="913" y="338"/>
                    <a:pt x="915" y="339"/>
                    <a:pt x="916" y="340"/>
                  </a:cubicBezTo>
                  <a:lnTo>
                    <a:pt x="916" y="340"/>
                  </a:lnTo>
                  <a:cubicBezTo>
                    <a:pt x="917" y="341"/>
                    <a:pt x="916" y="343"/>
                    <a:pt x="915" y="344"/>
                  </a:cubicBezTo>
                  <a:cubicBezTo>
                    <a:pt x="914" y="345"/>
                    <a:pt x="912" y="345"/>
                    <a:pt x="911" y="343"/>
                  </a:cubicBezTo>
                  <a:close/>
                  <a:moveTo>
                    <a:pt x="905" y="332"/>
                  </a:moveTo>
                  <a:lnTo>
                    <a:pt x="905" y="332"/>
                  </a:lnTo>
                  <a:cubicBezTo>
                    <a:pt x="904" y="331"/>
                    <a:pt x="905" y="329"/>
                    <a:pt x="906" y="328"/>
                  </a:cubicBezTo>
                  <a:cubicBezTo>
                    <a:pt x="908" y="327"/>
                    <a:pt x="910" y="327"/>
                    <a:pt x="911" y="329"/>
                  </a:cubicBezTo>
                  <a:lnTo>
                    <a:pt x="911" y="329"/>
                  </a:lnTo>
                  <a:cubicBezTo>
                    <a:pt x="912" y="330"/>
                    <a:pt x="911" y="332"/>
                    <a:pt x="910" y="333"/>
                  </a:cubicBezTo>
                  <a:cubicBezTo>
                    <a:pt x="908" y="334"/>
                    <a:pt x="906" y="334"/>
                    <a:pt x="905" y="332"/>
                  </a:cubicBezTo>
                  <a:close/>
                  <a:moveTo>
                    <a:pt x="900" y="321"/>
                  </a:moveTo>
                  <a:lnTo>
                    <a:pt x="900" y="321"/>
                  </a:lnTo>
                  <a:cubicBezTo>
                    <a:pt x="899" y="319"/>
                    <a:pt x="899" y="317"/>
                    <a:pt x="901" y="317"/>
                  </a:cubicBezTo>
                  <a:cubicBezTo>
                    <a:pt x="902" y="316"/>
                    <a:pt x="904" y="316"/>
                    <a:pt x="905" y="317"/>
                  </a:cubicBezTo>
                  <a:lnTo>
                    <a:pt x="905" y="317"/>
                  </a:lnTo>
                  <a:cubicBezTo>
                    <a:pt x="906" y="319"/>
                    <a:pt x="906" y="321"/>
                    <a:pt x="904" y="322"/>
                  </a:cubicBezTo>
                  <a:cubicBezTo>
                    <a:pt x="903" y="323"/>
                    <a:pt x="901" y="322"/>
                    <a:pt x="900" y="321"/>
                  </a:cubicBezTo>
                  <a:close/>
                  <a:moveTo>
                    <a:pt x="894" y="310"/>
                  </a:moveTo>
                  <a:lnTo>
                    <a:pt x="894" y="310"/>
                  </a:lnTo>
                  <a:cubicBezTo>
                    <a:pt x="893" y="308"/>
                    <a:pt x="894" y="306"/>
                    <a:pt x="895" y="305"/>
                  </a:cubicBezTo>
                  <a:cubicBezTo>
                    <a:pt x="897" y="304"/>
                    <a:pt x="899" y="305"/>
                    <a:pt x="900" y="306"/>
                  </a:cubicBezTo>
                  <a:lnTo>
                    <a:pt x="900" y="306"/>
                  </a:lnTo>
                  <a:cubicBezTo>
                    <a:pt x="901" y="308"/>
                    <a:pt x="900" y="310"/>
                    <a:pt x="899" y="311"/>
                  </a:cubicBezTo>
                  <a:cubicBezTo>
                    <a:pt x="897" y="311"/>
                    <a:pt x="895" y="311"/>
                    <a:pt x="894" y="310"/>
                  </a:cubicBezTo>
                  <a:close/>
                  <a:moveTo>
                    <a:pt x="889" y="299"/>
                  </a:moveTo>
                  <a:lnTo>
                    <a:pt x="889" y="299"/>
                  </a:lnTo>
                  <a:cubicBezTo>
                    <a:pt x="888" y="297"/>
                    <a:pt x="888" y="295"/>
                    <a:pt x="890" y="294"/>
                  </a:cubicBezTo>
                  <a:cubicBezTo>
                    <a:pt x="891" y="293"/>
                    <a:pt x="893" y="294"/>
                    <a:pt x="894" y="295"/>
                  </a:cubicBezTo>
                  <a:lnTo>
                    <a:pt x="894" y="295"/>
                  </a:lnTo>
                  <a:cubicBezTo>
                    <a:pt x="895" y="297"/>
                    <a:pt x="894" y="298"/>
                    <a:pt x="893" y="299"/>
                  </a:cubicBezTo>
                  <a:cubicBezTo>
                    <a:pt x="892" y="300"/>
                    <a:pt x="890" y="300"/>
                    <a:pt x="889" y="299"/>
                  </a:cubicBezTo>
                  <a:close/>
                  <a:moveTo>
                    <a:pt x="883" y="287"/>
                  </a:moveTo>
                  <a:lnTo>
                    <a:pt x="883" y="287"/>
                  </a:lnTo>
                  <a:cubicBezTo>
                    <a:pt x="882" y="286"/>
                    <a:pt x="882" y="284"/>
                    <a:pt x="884" y="283"/>
                  </a:cubicBezTo>
                  <a:cubicBezTo>
                    <a:pt x="885" y="282"/>
                    <a:pt x="887" y="283"/>
                    <a:pt x="888" y="284"/>
                  </a:cubicBezTo>
                  <a:lnTo>
                    <a:pt x="888" y="284"/>
                  </a:lnTo>
                  <a:cubicBezTo>
                    <a:pt x="889" y="285"/>
                    <a:pt x="889" y="287"/>
                    <a:pt x="887" y="288"/>
                  </a:cubicBezTo>
                  <a:cubicBezTo>
                    <a:pt x="886" y="289"/>
                    <a:pt x="884" y="289"/>
                    <a:pt x="883" y="287"/>
                  </a:cubicBezTo>
                  <a:close/>
                  <a:moveTo>
                    <a:pt x="877" y="276"/>
                  </a:moveTo>
                  <a:lnTo>
                    <a:pt x="877" y="276"/>
                  </a:lnTo>
                  <a:cubicBezTo>
                    <a:pt x="876" y="275"/>
                    <a:pt x="876" y="273"/>
                    <a:pt x="878" y="272"/>
                  </a:cubicBezTo>
                  <a:cubicBezTo>
                    <a:pt x="879" y="271"/>
                    <a:pt x="881" y="272"/>
                    <a:pt x="882" y="273"/>
                  </a:cubicBezTo>
                  <a:lnTo>
                    <a:pt x="882" y="273"/>
                  </a:lnTo>
                  <a:cubicBezTo>
                    <a:pt x="883" y="274"/>
                    <a:pt x="883" y="276"/>
                    <a:pt x="881" y="277"/>
                  </a:cubicBezTo>
                  <a:cubicBezTo>
                    <a:pt x="880" y="278"/>
                    <a:pt x="878" y="278"/>
                    <a:pt x="877" y="276"/>
                  </a:cubicBezTo>
                  <a:close/>
                  <a:moveTo>
                    <a:pt x="871" y="266"/>
                  </a:moveTo>
                  <a:lnTo>
                    <a:pt x="871" y="266"/>
                  </a:lnTo>
                  <a:cubicBezTo>
                    <a:pt x="870" y="264"/>
                    <a:pt x="870" y="262"/>
                    <a:pt x="872" y="261"/>
                  </a:cubicBezTo>
                  <a:cubicBezTo>
                    <a:pt x="873" y="260"/>
                    <a:pt x="875" y="261"/>
                    <a:pt x="876" y="262"/>
                  </a:cubicBezTo>
                  <a:lnTo>
                    <a:pt x="876" y="262"/>
                  </a:lnTo>
                  <a:cubicBezTo>
                    <a:pt x="877" y="264"/>
                    <a:pt x="877" y="265"/>
                    <a:pt x="875" y="266"/>
                  </a:cubicBezTo>
                  <a:cubicBezTo>
                    <a:pt x="874" y="267"/>
                    <a:pt x="872" y="267"/>
                    <a:pt x="871" y="266"/>
                  </a:cubicBezTo>
                  <a:close/>
                  <a:moveTo>
                    <a:pt x="865" y="255"/>
                  </a:moveTo>
                  <a:lnTo>
                    <a:pt x="865" y="255"/>
                  </a:lnTo>
                  <a:cubicBezTo>
                    <a:pt x="864" y="253"/>
                    <a:pt x="864" y="251"/>
                    <a:pt x="865" y="250"/>
                  </a:cubicBezTo>
                  <a:cubicBezTo>
                    <a:pt x="867" y="249"/>
                    <a:pt x="869" y="250"/>
                    <a:pt x="870" y="251"/>
                  </a:cubicBezTo>
                  <a:lnTo>
                    <a:pt x="870" y="251"/>
                  </a:lnTo>
                  <a:cubicBezTo>
                    <a:pt x="871" y="253"/>
                    <a:pt x="870" y="255"/>
                    <a:pt x="869" y="256"/>
                  </a:cubicBezTo>
                  <a:cubicBezTo>
                    <a:pt x="867" y="257"/>
                    <a:pt x="866" y="256"/>
                    <a:pt x="865" y="255"/>
                  </a:cubicBezTo>
                  <a:close/>
                  <a:moveTo>
                    <a:pt x="858" y="244"/>
                  </a:moveTo>
                  <a:lnTo>
                    <a:pt x="858" y="244"/>
                  </a:lnTo>
                  <a:cubicBezTo>
                    <a:pt x="857" y="243"/>
                    <a:pt x="858" y="241"/>
                    <a:pt x="859" y="240"/>
                  </a:cubicBezTo>
                  <a:cubicBezTo>
                    <a:pt x="861" y="239"/>
                    <a:pt x="862" y="239"/>
                    <a:pt x="863" y="240"/>
                  </a:cubicBezTo>
                  <a:lnTo>
                    <a:pt x="863" y="240"/>
                  </a:lnTo>
                  <a:cubicBezTo>
                    <a:pt x="864" y="242"/>
                    <a:pt x="864" y="244"/>
                    <a:pt x="863" y="245"/>
                  </a:cubicBezTo>
                  <a:cubicBezTo>
                    <a:pt x="861" y="246"/>
                    <a:pt x="859" y="245"/>
                    <a:pt x="858" y="244"/>
                  </a:cubicBezTo>
                  <a:close/>
                  <a:moveTo>
                    <a:pt x="852" y="233"/>
                  </a:moveTo>
                  <a:lnTo>
                    <a:pt x="852" y="233"/>
                  </a:lnTo>
                  <a:cubicBezTo>
                    <a:pt x="851" y="232"/>
                    <a:pt x="851" y="230"/>
                    <a:pt x="852" y="229"/>
                  </a:cubicBezTo>
                  <a:cubicBezTo>
                    <a:pt x="854" y="228"/>
                    <a:pt x="856" y="228"/>
                    <a:pt x="857" y="230"/>
                  </a:cubicBezTo>
                  <a:lnTo>
                    <a:pt x="857" y="230"/>
                  </a:lnTo>
                  <a:cubicBezTo>
                    <a:pt x="858" y="231"/>
                    <a:pt x="857" y="233"/>
                    <a:pt x="856" y="234"/>
                  </a:cubicBezTo>
                  <a:cubicBezTo>
                    <a:pt x="854" y="235"/>
                    <a:pt x="853" y="235"/>
                    <a:pt x="852" y="233"/>
                  </a:cubicBezTo>
                  <a:close/>
                  <a:moveTo>
                    <a:pt x="845" y="223"/>
                  </a:moveTo>
                  <a:lnTo>
                    <a:pt x="845" y="223"/>
                  </a:lnTo>
                  <a:cubicBezTo>
                    <a:pt x="844" y="221"/>
                    <a:pt x="844" y="219"/>
                    <a:pt x="846" y="218"/>
                  </a:cubicBezTo>
                  <a:cubicBezTo>
                    <a:pt x="847" y="217"/>
                    <a:pt x="849" y="218"/>
                    <a:pt x="850" y="219"/>
                  </a:cubicBezTo>
                  <a:lnTo>
                    <a:pt x="850" y="219"/>
                  </a:lnTo>
                  <a:cubicBezTo>
                    <a:pt x="851" y="221"/>
                    <a:pt x="851" y="223"/>
                    <a:pt x="849" y="224"/>
                  </a:cubicBezTo>
                  <a:cubicBezTo>
                    <a:pt x="848" y="225"/>
                    <a:pt x="846" y="224"/>
                    <a:pt x="845" y="223"/>
                  </a:cubicBezTo>
                  <a:close/>
                  <a:moveTo>
                    <a:pt x="838" y="212"/>
                  </a:moveTo>
                  <a:lnTo>
                    <a:pt x="838" y="212"/>
                  </a:lnTo>
                  <a:cubicBezTo>
                    <a:pt x="837" y="211"/>
                    <a:pt x="838" y="209"/>
                    <a:pt x="839" y="208"/>
                  </a:cubicBezTo>
                  <a:cubicBezTo>
                    <a:pt x="840" y="207"/>
                    <a:pt x="842" y="207"/>
                    <a:pt x="843" y="209"/>
                  </a:cubicBezTo>
                  <a:lnTo>
                    <a:pt x="843" y="209"/>
                  </a:lnTo>
                  <a:cubicBezTo>
                    <a:pt x="844" y="210"/>
                    <a:pt x="844" y="212"/>
                    <a:pt x="842" y="213"/>
                  </a:cubicBezTo>
                  <a:cubicBezTo>
                    <a:pt x="841" y="214"/>
                    <a:pt x="839" y="214"/>
                    <a:pt x="838" y="212"/>
                  </a:cubicBezTo>
                  <a:close/>
                  <a:moveTo>
                    <a:pt x="831" y="202"/>
                  </a:moveTo>
                  <a:lnTo>
                    <a:pt x="831" y="202"/>
                  </a:lnTo>
                  <a:cubicBezTo>
                    <a:pt x="830" y="201"/>
                    <a:pt x="830" y="199"/>
                    <a:pt x="832" y="198"/>
                  </a:cubicBezTo>
                  <a:cubicBezTo>
                    <a:pt x="833" y="197"/>
                    <a:pt x="835" y="197"/>
                    <a:pt x="836" y="199"/>
                  </a:cubicBezTo>
                  <a:lnTo>
                    <a:pt x="836" y="199"/>
                  </a:lnTo>
                  <a:cubicBezTo>
                    <a:pt x="837" y="200"/>
                    <a:pt x="837" y="202"/>
                    <a:pt x="835" y="203"/>
                  </a:cubicBezTo>
                  <a:cubicBezTo>
                    <a:pt x="834" y="204"/>
                    <a:pt x="832" y="203"/>
                    <a:pt x="831" y="202"/>
                  </a:cubicBezTo>
                  <a:close/>
                  <a:moveTo>
                    <a:pt x="824" y="192"/>
                  </a:moveTo>
                  <a:lnTo>
                    <a:pt x="824" y="192"/>
                  </a:lnTo>
                  <a:cubicBezTo>
                    <a:pt x="823" y="190"/>
                    <a:pt x="823" y="188"/>
                    <a:pt x="825" y="187"/>
                  </a:cubicBezTo>
                  <a:cubicBezTo>
                    <a:pt x="826" y="186"/>
                    <a:pt x="828" y="187"/>
                    <a:pt x="829" y="188"/>
                  </a:cubicBezTo>
                  <a:lnTo>
                    <a:pt x="829" y="188"/>
                  </a:lnTo>
                  <a:cubicBezTo>
                    <a:pt x="830" y="190"/>
                    <a:pt x="830" y="192"/>
                    <a:pt x="828" y="193"/>
                  </a:cubicBezTo>
                  <a:cubicBezTo>
                    <a:pt x="827" y="194"/>
                    <a:pt x="825" y="193"/>
                    <a:pt x="824" y="192"/>
                  </a:cubicBezTo>
                  <a:close/>
                  <a:moveTo>
                    <a:pt x="816" y="182"/>
                  </a:moveTo>
                  <a:lnTo>
                    <a:pt x="816" y="182"/>
                  </a:lnTo>
                  <a:cubicBezTo>
                    <a:pt x="816" y="180"/>
                    <a:pt x="816" y="178"/>
                    <a:pt x="817" y="177"/>
                  </a:cubicBezTo>
                  <a:cubicBezTo>
                    <a:pt x="819" y="176"/>
                    <a:pt x="821" y="177"/>
                    <a:pt x="822" y="178"/>
                  </a:cubicBezTo>
                  <a:lnTo>
                    <a:pt x="822" y="178"/>
                  </a:lnTo>
                  <a:cubicBezTo>
                    <a:pt x="823" y="180"/>
                    <a:pt x="822" y="182"/>
                    <a:pt x="821" y="183"/>
                  </a:cubicBezTo>
                  <a:cubicBezTo>
                    <a:pt x="819" y="183"/>
                    <a:pt x="817" y="183"/>
                    <a:pt x="816" y="182"/>
                  </a:cubicBezTo>
                  <a:close/>
                  <a:moveTo>
                    <a:pt x="809" y="172"/>
                  </a:moveTo>
                  <a:lnTo>
                    <a:pt x="809" y="172"/>
                  </a:lnTo>
                  <a:cubicBezTo>
                    <a:pt x="808" y="170"/>
                    <a:pt x="808" y="168"/>
                    <a:pt x="810" y="167"/>
                  </a:cubicBezTo>
                  <a:cubicBezTo>
                    <a:pt x="811" y="166"/>
                    <a:pt x="813" y="167"/>
                    <a:pt x="814" y="168"/>
                  </a:cubicBezTo>
                  <a:lnTo>
                    <a:pt x="814" y="168"/>
                  </a:lnTo>
                  <a:cubicBezTo>
                    <a:pt x="815" y="170"/>
                    <a:pt x="815" y="172"/>
                    <a:pt x="813" y="173"/>
                  </a:cubicBezTo>
                  <a:cubicBezTo>
                    <a:pt x="812" y="174"/>
                    <a:pt x="810" y="173"/>
                    <a:pt x="809" y="172"/>
                  </a:cubicBezTo>
                  <a:close/>
                  <a:moveTo>
                    <a:pt x="801" y="162"/>
                  </a:moveTo>
                  <a:lnTo>
                    <a:pt x="801" y="162"/>
                  </a:lnTo>
                  <a:cubicBezTo>
                    <a:pt x="800" y="160"/>
                    <a:pt x="801" y="158"/>
                    <a:pt x="802" y="157"/>
                  </a:cubicBezTo>
                  <a:cubicBezTo>
                    <a:pt x="804" y="157"/>
                    <a:pt x="805" y="157"/>
                    <a:pt x="806" y="158"/>
                  </a:cubicBezTo>
                  <a:lnTo>
                    <a:pt x="806" y="158"/>
                  </a:lnTo>
                  <a:cubicBezTo>
                    <a:pt x="807" y="160"/>
                    <a:pt x="807" y="162"/>
                    <a:pt x="806" y="163"/>
                  </a:cubicBezTo>
                  <a:cubicBezTo>
                    <a:pt x="804" y="164"/>
                    <a:pt x="802" y="163"/>
                    <a:pt x="801" y="162"/>
                  </a:cubicBezTo>
                  <a:close/>
                  <a:moveTo>
                    <a:pt x="794" y="153"/>
                  </a:moveTo>
                  <a:lnTo>
                    <a:pt x="794" y="153"/>
                  </a:lnTo>
                  <a:cubicBezTo>
                    <a:pt x="793" y="152"/>
                    <a:pt x="792" y="150"/>
                    <a:pt x="793" y="148"/>
                  </a:cubicBezTo>
                  <a:cubicBezTo>
                    <a:pt x="795" y="147"/>
                    <a:pt x="797" y="147"/>
                    <a:pt x="798" y="148"/>
                  </a:cubicBezTo>
                  <a:lnTo>
                    <a:pt x="798" y="148"/>
                  </a:lnTo>
                  <a:cubicBezTo>
                    <a:pt x="799" y="149"/>
                    <a:pt x="799" y="151"/>
                    <a:pt x="798" y="152"/>
                  </a:cubicBezTo>
                  <a:cubicBezTo>
                    <a:pt x="797" y="154"/>
                    <a:pt x="795" y="154"/>
                    <a:pt x="794" y="153"/>
                  </a:cubicBezTo>
                  <a:close/>
                  <a:moveTo>
                    <a:pt x="786" y="143"/>
                  </a:moveTo>
                  <a:lnTo>
                    <a:pt x="786" y="143"/>
                  </a:lnTo>
                  <a:cubicBezTo>
                    <a:pt x="784" y="142"/>
                    <a:pt x="784" y="140"/>
                    <a:pt x="785" y="139"/>
                  </a:cubicBezTo>
                  <a:cubicBezTo>
                    <a:pt x="786" y="138"/>
                    <a:pt x="788" y="137"/>
                    <a:pt x="790" y="139"/>
                  </a:cubicBezTo>
                  <a:lnTo>
                    <a:pt x="790" y="139"/>
                  </a:lnTo>
                  <a:cubicBezTo>
                    <a:pt x="791" y="140"/>
                    <a:pt x="791" y="142"/>
                    <a:pt x="790" y="143"/>
                  </a:cubicBezTo>
                  <a:cubicBezTo>
                    <a:pt x="789" y="144"/>
                    <a:pt x="787" y="144"/>
                    <a:pt x="786" y="143"/>
                  </a:cubicBezTo>
                  <a:close/>
                  <a:moveTo>
                    <a:pt x="778" y="134"/>
                  </a:moveTo>
                  <a:lnTo>
                    <a:pt x="778" y="134"/>
                  </a:lnTo>
                  <a:cubicBezTo>
                    <a:pt x="776" y="133"/>
                    <a:pt x="776" y="131"/>
                    <a:pt x="777" y="129"/>
                  </a:cubicBezTo>
                  <a:cubicBezTo>
                    <a:pt x="778" y="128"/>
                    <a:pt x="780" y="128"/>
                    <a:pt x="782" y="129"/>
                  </a:cubicBezTo>
                  <a:lnTo>
                    <a:pt x="782" y="129"/>
                  </a:lnTo>
                  <a:cubicBezTo>
                    <a:pt x="783" y="130"/>
                    <a:pt x="783" y="132"/>
                    <a:pt x="782" y="133"/>
                  </a:cubicBezTo>
                  <a:cubicBezTo>
                    <a:pt x="781" y="135"/>
                    <a:pt x="779" y="135"/>
                    <a:pt x="778" y="134"/>
                  </a:cubicBezTo>
                  <a:close/>
                  <a:moveTo>
                    <a:pt x="769" y="125"/>
                  </a:moveTo>
                  <a:lnTo>
                    <a:pt x="769" y="125"/>
                  </a:lnTo>
                  <a:cubicBezTo>
                    <a:pt x="768" y="124"/>
                    <a:pt x="767" y="122"/>
                    <a:pt x="768" y="120"/>
                  </a:cubicBezTo>
                  <a:cubicBezTo>
                    <a:pt x="770" y="119"/>
                    <a:pt x="772" y="119"/>
                    <a:pt x="773" y="120"/>
                  </a:cubicBezTo>
                  <a:lnTo>
                    <a:pt x="773" y="120"/>
                  </a:lnTo>
                  <a:cubicBezTo>
                    <a:pt x="774" y="121"/>
                    <a:pt x="774" y="123"/>
                    <a:pt x="773" y="124"/>
                  </a:cubicBezTo>
                  <a:cubicBezTo>
                    <a:pt x="772" y="126"/>
                    <a:pt x="770" y="126"/>
                    <a:pt x="769" y="125"/>
                  </a:cubicBezTo>
                  <a:close/>
                  <a:moveTo>
                    <a:pt x="760" y="116"/>
                  </a:moveTo>
                  <a:lnTo>
                    <a:pt x="760" y="116"/>
                  </a:lnTo>
                  <a:cubicBezTo>
                    <a:pt x="759" y="115"/>
                    <a:pt x="759" y="113"/>
                    <a:pt x="760" y="111"/>
                  </a:cubicBezTo>
                  <a:cubicBezTo>
                    <a:pt x="761" y="110"/>
                    <a:pt x="763" y="110"/>
                    <a:pt x="764" y="111"/>
                  </a:cubicBezTo>
                  <a:lnTo>
                    <a:pt x="764" y="111"/>
                  </a:lnTo>
                  <a:cubicBezTo>
                    <a:pt x="766" y="112"/>
                    <a:pt x="766" y="114"/>
                    <a:pt x="765" y="115"/>
                  </a:cubicBezTo>
                  <a:cubicBezTo>
                    <a:pt x="764" y="117"/>
                    <a:pt x="762" y="117"/>
                    <a:pt x="760" y="116"/>
                  </a:cubicBezTo>
                  <a:close/>
                  <a:moveTo>
                    <a:pt x="751" y="107"/>
                  </a:moveTo>
                  <a:lnTo>
                    <a:pt x="751" y="107"/>
                  </a:lnTo>
                  <a:cubicBezTo>
                    <a:pt x="750" y="106"/>
                    <a:pt x="750" y="104"/>
                    <a:pt x="751" y="103"/>
                  </a:cubicBezTo>
                  <a:cubicBezTo>
                    <a:pt x="752" y="101"/>
                    <a:pt x="754" y="101"/>
                    <a:pt x="755" y="102"/>
                  </a:cubicBezTo>
                  <a:lnTo>
                    <a:pt x="755" y="102"/>
                  </a:lnTo>
                  <a:cubicBezTo>
                    <a:pt x="757" y="103"/>
                    <a:pt x="757" y="105"/>
                    <a:pt x="756" y="107"/>
                  </a:cubicBezTo>
                  <a:cubicBezTo>
                    <a:pt x="755" y="108"/>
                    <a:pt x="753" y="108"/>
                    <a:pt x="751" y="107"/>
                  </a:cubicBezTo>
                  <a:close/>
                  <a:moveTo>
                    <a:pt x="742" y="99"/>
                  </a:moveTo>
                  <a:lnTo>
                    <a:pt x="742" y="99"/>
                  </a:lnTo>
                  <a:cubicBezTo>
                    <a:pt x="741" y="98"/>
                    <a:pt x="741" y="96"/>
                    <a:pt x="742" y="94"/>
                  </a:cubicBezTo>
                  <a:cubicBezTo>
                    <a:pt x="743" y="93"/>
                    <a:pt x="745" y="93"/>
                    <a:pt x="746" y="94"/>
                  </a:cubicBezTo>
                  <a:lnTo>
                    <a:pt x="746" y="94"/>
                  </a:lnTo>
                  <a:cubicBezTo>
                    <a:pt x="747" y="95"/>
                    <a:pt x="748" y="97"/>
                    <a:pt x="747" y="98"/>
                  </a:cubicBezTo>
                  <a:cubicBezTo>
                    <a:pt x="745" y="100"/>
                    <a:pt x="743" y="100"/>
                    <a:pt x="742" y="99"/>
                  </a:cubicBezTo>
                  <a:close/>
                  <a:moveTo>
                    <a:pt x="733" y="90"/>
                  </a:moveTo>
                  <a:lnTo>
                    <a:pt x="733" y="90"/>
                  </a:lnTo>
                  <a:cubicBezTo>
                    <a:pt x="732" y="89"/>
                    <a:pt x="731" y="87"/>
                    <a:pt x="732" y="86"/>
                  </a:cubicBezTo>
                  <a:cubicBezTo>
                    <a:pt x="734" y="84"/>
                    <a:pt x="736" y="84"/>
                    <a:pt x="737" y="85"/>
                  </a:cubicBezTo>
                  <a:lnTo>
                    <a:pt x="737" y="85"/>
                  </a:lnTo>
                  <a:cubicBezTo>
                    <a:pt x="738" y="86"/>
                    <a:pt x="738" y="88"/>
                    <a:pt x="737" y="90"/>
                  </a:cubicBezTo>
                  <a:cubicBezTo>
                    <a:pt x="736" y="91"/>
                    <a:pt x="734" y="91"/>
                    <a:pt x="733" y="90"/>
                  </a:cubicBezTo>
                  <a:close/>
                  <a:moveTo>
                    <a:pt x="723" y="82"/>
                  </a:moveTo>
                  <a:lnTo>
                    <a:pt x="723" y="82"/>
                  </a:lnTo>
                  <a:cubicBezTo>
                    <a:pt x="722" y="82"/>
                    <a:pt x="722" y="80"/>
                    <a:pt x="723" y="78"/>
                  </a:cubicBezTo>
                  <a:cubicBezTo>
                    <a:pt x="724" y="77"/>
                    <a:pt x="725" y="76"/>
                    <a:pt x="727" y="77"/>
                  </a:cubicBezTo>
                  <a:lnTo>
                    <a:pt x="727" y="77"/>
                  </a:lnTo>
                  <a:cubicBezTo>
                    <a:pt x="728" y="78"/>
                    <a:pt x="729" y="80"/>
                    <a:pt x="728" y="82"/>
                  </a:cubicBezTo>
                  <a:cubicBezTo>
                    <a:pt x="727" y="83"/>
                    <a:pt x="725" y="83"/>
                    <a:pt x="723" y="82"/>
                  </a:cubicBezTo>
                  <a:close/>
                  <a:moveTo>
                    <a:pt x="714" y="75"/>
                  </a:moveTo>
                  <a:lnTo>
                    <a:pt x="714" y="75"/>
                  </a:lnTo>
                  <a:cubicBezTo>
                    <a:pt x="712" y="74"/>
                    <a:pt x="712" y="72"/>
                    <a:pt x="713" y="70"/>
                  </a:cubicBezTo>
                  <a:cubicBezTo>
                    <a:pt x="714" y="69"/>
                    <a:pt x="716" y="69"/>
                    <a:pt x="717" y="69"/>
                  </a:cubicBezTo>
                  <a:lnTo>
                    <a:pt x="717" y="69"/>
                  </a:lnTo>
                  <a:cubicBezTo>
                    <a:pt x="719" y="70"/>
                    <a:pt x="719" y="72"/>
                    <a:pt x="718" y="74"/>
                  </a:cubicBezTo>
                  <a:cubicBezTo>
                    <a:pt x="717" y="75"/>
                    <a:pt x="715" y="76"/>
                    <a:pt x="714" y="75"/>
                  </a:cubicBezTo>
                  <a:close/>
                  <a:moveTo>
                    <a:pt x="704" y="67"/>
                  </a:moveTo>
                  <a:lnTo>
                    <a:pt x="704" y="67"/>
                  </a:lnTo>
                  <a:cubicBezTo>
                    <a:pt x="702" y="66"/>
                    <a:pt x="702" y="64"/>
                    <a:pt x="703" y="63"/>
                  </a:cubicBezTo>
                  <a:cubicBezTo>
                    <a:pt x="704" y="61"/>
                    <a:pt x="706" y="61"/>
                    <a:pt x="707" y="62"/>
                  </a:cubicBezTo>
                  <a:lnTo>
                    <a:pt x="707" y="62"/>
                  </a:lnTo>
                  <a:cubicBezTo>
                    <a:pt x="709" y="63"/>
                    <a:pt x="709" y="65"/>
                    <a:pt x="708" y="66"/>
                  </a:cubicBezTo>
                  <a:cubicBezTo>
                    <a:pt x="707" y="68"/>
                    <a:pt x="705" y="68"/>
                    <a:pt x="704" y="67"/>
                  </a:cubicBezTo>
                  <a:close/>
                  <a:moveTo>
                    <a:pt x="693" y="60"/>
                  </a:moveTo>
                  <a:lnTo>
                    <a:pt x="693" y="60"/>
                  </a:lnTo>
                  <a:cubicBezTo>
                    <a:pt x="692" y="59"/>
                    <a:pt x="692" y="57"/>
                    <a:pt x="693" y="56"/>
                  </a:cubicBezTo>
                  <a:cubicBezTo>
                    <a:pt x="693" y="54"/>
                    <a:pt x="695" y="54"/>
                    <a:pt x="697" y="55"/>
                  </a:cubicBezTo>
                  <a:lnTo>
                    <a:pt x="697" y="55"/>
                  </a:lnTo>
                  <a:cubicBezTo>
                    <a:pt x="698" y="56"/>
                    <a:pt x="699" y="58"/>
                    <a:pt x="698" y="59"/>
                  </a:cubicBezTo>
                  <a:cubicBezTo>
                    <a:pt x="697" y="61"/>
                    <a:pt x="695" y="61"/>
                    <a:pt x="693" y="60"/>
                  </a:cubicBezTo>
                  <a:close/>
                  <a:moveTo>
                    <a:pt x="683" y="53"/>
                  </a:moveTo>
                  <a:lnTo>
                    <a:pt x="683" y="53"/>
                  </a:lnTo>
                  <a:cubicBezTo>
                    <a:pt x="682" y="52"/>
                    <a:pt x="681" y="50"/>
                    <a:pt x="682" y="49"/>
                  </a:cubicBezTo>
                  <a:cubicBezTo>
                    <a:pt x="683" y="47"/>
                    <a:pt x="685" y="47"/>
                    <a:pt x="687" y="48"/>
                  </a:cubicBezTo>
                  <a:lnTo>
                    <a:pt x="687" y="48"/>
                  </a:lnTo>
                  <a:cubicBezTo>
                    <a:pt x="688" y="49"/>
                    <a:pt x="688" y="51"/>
                    <a:pt x="687" y="52"/>
                  </a:cubicBezTo>
                  <a:cubicBezTo>
                    <a:pt x="686" y="54"/>
                    <a:pt x="684" y="54"/>
                    <a:pt x="683" y="53"/>
                  </a:cubicBezTo>
                  <a:close/>
                  <a:moveTo>
                    <a:pt x="672" y="47"/>
                  </a:moveTo>
                  <a:lnTo>
                    <a:pt x="672" y="47"/>
                  </a:lnTo>
                  <a:cubicBezTo>
                    <a:pt x="671" y="46"/>
                    <a:pt x="670" y="44"/>
                    <a:pt x="671" y="42"/>
                  </a:cubicBezTo>
                  <a:cubicBezTo>
                    <a:pt x="672" y="41"/>
                    <a:pt x="674" y="41"/>
                    <a:pt x="676" y="42"/>
                  </a:cubicBezTo>
                  <a:lnTo>
                    <a:pt x="676" y="42"/>
                  </a:lnTo>
                  <a:cubicBezTo>
                    <a:pt x="677" y="43"/>
                    <a:pt x="678" y="44"/>
                    <a:pt x="677" y="46"/>
                  </a:cubicBezTo>
                  <a:cubicBezTo>
                    <a:pt x="676" y="47"/>
                    <a:pt x="674" y="48"/>
                    <a:pt x="672" y="47"/>
                  </a:cubicBezTo>
                  <a:close/>
                  <a:moveTo>
                    <a:pt x="661" y="41"/>
                  </a:moveTo>
                  <a:lnTo>
                    <a:pt x="661" y="41"/>
                  </a:lnTo>
                  <a:cubicBezTo>
                    <a:pt x="660" y="40"/>
                    <a:pt x="660" y="38"/>
                    <a:pt x="661" y="36"/>
                  </a:cubicBezTo>
                  <a:cubicBezTo>
                    <a:pt x="661" y="35"/>
                    <a:pt x="663" y="34"/>
                    <a:pt x="665" y="35"/>
                  </a:cubicBezTo>
                  <a:lnTo>
                    <a:pt x="665" y="35"/>
                  </a:lnTo>
                  <a:cubicBezTo>
                    <a:pt x="666" y="36"/>
                    <a:pt x="667" y="38"/>
                    <a:pt x="666" y="40"/>
                  </a:cubicBezTo>
                  <a:cubicBezTo>
                    <a:pt x="665" y="41"/>
                    <a:pt x="663" y="42"/>
                    <a:pt x="661" y="41"/>
                  </a:cubicBezTo>
                  <a:close/>
                  <a:moveTo>
                    <a:pt x="651" y="35"/>
                  </a:moveTo>
                  <a:lnTo>
                    <a:pt x="651" y="35"/>
                  </a:lnTo>
                  <a:cubicBezTo>
                    <a:pt x="649" y="34"/>
                    <a:pt x="648" y="33"/>
                    <a:pt x="649" y="31"/>
                  </a:cubicBezTo>
                  <a:cubicBezTo>
                    <a:pt x="650" y="29"/>
                    <a:pt x="652" y="29"/>
                    <a:pt x="653" y="30"/>
                  </a:cubicBezTo>
                  <a:lnTo>
                    <a:pt x="653" y="30"/>
                  </a:lnTo>
                  <a:cubicBezTo>
                    <a:pt x="655" y="30"/>
                    <a:pt x="656" y="32"/>
                    <a:pt x="655" y="34"/>
                  </a:cubicBezTo>
                  <a:cubicBezTo>
                    <a:pt x="654" y="35"/>
                    <a:pt x="652" y="36"/>
                    <a:pt x="651" y="35"/>
                  </a:cubicBezTo>
                  <a:close/>
                  <a:moveTo>
                    <a:pt x="639" y="30"/>
                  </a:moveTo>
                  <a:lnTo>
                    <a:pt x="639" y="30"/>
                  </a:lnTo>
                  <a:cubicBezTo>
                    <a:pt x="638" y="29"/>
                    <a:pt x="637" y="27"/>
                    <a:pt x="638" y="26"/>
                  </a:cubicBezTo>
                  <a:cubicBezTo>
                    <a:pt x="639" y="24"/>
                    <a:pt x="640" y="24"/>
                    <a:pt x="642" y="24"/>
                  </a:cubicBezTo>
                  <a:lnTo>
                    <a:pt x="642" y="24"/>
                  </a:lnTo>
                  <a:cubicBezTo>
                    <a:pt x="644" y="25"/>
                    <a:pt x="644" y="27"/>
                    <a:pt x="643" y="29"/>
                  </a:cubicBezTo>
                  <a:cubicBezTo>
                    <a:pt x="643" y="30"/>
                    <a:pt x="641" y="31"/>
                    <a:pt x="639" y="30"/>
                  </a:cubicBezTo>
                  <a:close/>
                  <a:moveTo>
                    <a:pt x="628" y="25"/>
                  </a:moveTo>
                  <a:lnTo>
                    <a:pt x="628" y="25"/>
                  </a:lnTo>
                  <a:cubicBezTo>
                    <a:pt x="626" y="25"/>
                    <a:pt x="626" y="23"/>
                    <a:pt x="626" y="21"/>
                  </a:cubicBezTo>
                  <a:cubicBezTo>
                    <a:pt x="627" y="20"/>
                    <a:pt x="629" y="19"/>
                    <a:pt x="630" y="19"/>
                  </a:cubicBezTo>
                  <a:lnTo>
                    <a:pt x="630" y="19"/>
                  </a:lnTo>
                  <a:cubicBezTo>
                    <a:pt x="632" y="20"/>
                    <a:pt x="633" y="22"/>
                    <a:pt x="632" y="23"/>
                  </a:cubicBezTo>
                  <a:cubicBezTo>
                    <a:pt x="631" y="25"/>
                    <a:pt x="630" y="26"/>
                    <a:pt x="628" y="25"/>
                  </a:cubicBezTo>
                  <a:close/>
                  <a:moveTo>
                    <a:pt x="616" y="21"/>
                  </a:moveTo>
                  <a:lnTo>
                    <a:pt x="616" y="21"/>
                  </a:lnTo>
                  <a:cubicBezTo>
                    <a:pt x="615" y="20"/>
                    <a:pt x="614" y="19"/>
                    <a:pt x="614" y="17"/>
                  </a:cubicBezTo>
                  <a:cubicBezTo>
                    <a:pt x="615" y="15"/>
                    <a:pt x="617" y="15"/>
                    <a:pt x="618" y="15"/>
                  </a:cubicBezTo>
                  <a:lnTo>
                    <a:pt x="618" y="15"/>
                  </a:lnTo>
                  <a:cubicBezTo>
                    <a:pt x="620" y="16"/>
                    <a:pt x="621" y="18"/>
                    <a:pt x="620" y="19"/>
                  </a:cubicBezTo>
                  <a:cubicBezTo>
                    <a:pt x="620" y="21"/>
                    <a:pt x="618" y="22"/>
                    <a:pt x="616" y="21"/>
                  </a:cubicBezTo>
                  <a:close/>
                  <a:moveTo>
                    <a:pt x="605" y="17"/>
                  </a:moveTo>
                  <a:lnTo>
                    <a:pt x="605" y="17"/>
                  </a:lnTo>
                  <a:cubicBezTo>
                    <a:pt x="603" y="17"/>
                    <a:pt x="602" y="15"/>
                    <a:pt x="602" y="13"/>
                  </a:cubicBezTo>
                  <a:cubicBezTo>
                    <a:pt x="603" y="12"/>
                    <a:pt x="605" y="11"/>
                    <a:pt x="606" y="11"/>
                  </a:cubicBezTo>
                  <a:lnTo>
                    <a:pt x="606" y="11"/>
                  </a:lnTo>
                  <a:cubicBezTo>
                    <a:pt x="608" y="11"/>
                    <a:pt x="609" y="13"/>
                    <a:pt x="608" y="15"/>
                  </a:cubicBezTo>
                  <a:cubicBezTo>
                    <a:pt x="608" y="17"/>
                    <a:pt x="606" y="18"/>
                    <a:pt x="605" y="17"/>
                  </a:cubicBezTo>
                  <a:close/>
                  <a:moveTo>
                    <a:pt x="593" y="14"/>
                  </a:moveTo>
                  <a:lnTo>
                    <a:pt x="593" y="14"/>
                  </a:lnTo>
                  <a:cubicBezTo>
                    <a:pt x="591" y="14"/>
                    <a:pt x="590" y="12"/>
                    <a:pt x="590" y="10"/>
                  </a:cubicBezTo>
                  <a:cubicBezTo>
                    <a:pt x="591" y="9"/>
                    <a:pt x="592" y="8"/>
                    <a:pt x="594" y="8"/>
                  </a:cubicBezTo>
                  <a:lnTo>
                    <a:pt x="594" y="8"/>
                  </a:lnTo>
                  <a:cubicBezTo>
                    <a:pt x="596" y="8"/>
                    <a:pt x="597" y="10"/>
                    <a:pt x="596" y="12"/>
                  </a:cubicBezTo>
                  <a:cubicBezTo>
                    <a:pt x="596" y="13"/>
                    <a:pt x="594" y="14"/>
                    <a:pt x="593" y="14"/>
                  </a:cubicBezTo>
                  <a:close/>
                  <a:moveTo>
                    <a:pt x="581" y="11"/>
                  </a:moveTo>
                  <a:lnTo>
                    <a:pt x="581" y="11"/>
                  </a:lnTo>
                  <a:cubicBezTo>
                    <a:pt x="579" y="11"/>
                    <a:pt x="578" y="9"/>
                    <a:pt x="578" y="8"/>
                  </a:cubicBezTo>
                  <a:cubicBezTo>
                    <a:pt x="578" y="6"/>
                    <a:pt x="580" y="5"/>
                    <a:pt x="582" y="5"/>
                  </a:cubicBezTo>
                  <a:lnTo>
                    <a:pt x="582" y="5"/>
                  </a:lnTo>
                  <a:cubicBezTo>
                    <a:pt x="583" y="5"/>
                    <a:pt x="585" y="7"/>
                    <a:pt x="584" y="8"/>
                  </a:cubicBezTo>
                  <a:cubicBezTo>
                    <a:pt x="584" y="10"/>
                    <a:pt x="583" y="11"/>
                    <a:pt x="581" y="11"/>
                  </a:cubicBezTo>
                  <a:close/>
                  <a:moveTo>
                    <a:pt x="568" y="9"/>
                  </a:moveTo>
                  <a:lnTo>
                    <a:pt x="568" y="9"/>
                  </a:lnTo>
                  <a:cubicBezTo>
                    <a:pt x="567" y="9"/>
                    <a:pt x="566" y="7"/>
                    <a:pt x="566" y="6"/>
                  </a:cubicBezTo>
                  <a:cubicBezTo>
                    <a:pt x="566" y="4"/>
                    <a:pt x="568" y="3"/>
                    <a:pt x="569" y="3"/>
                  </a:cubicBezTo>
                  <a:lnTo>
                    <a:pt x="569" y="3"/>
                  </a:lnTo>
                  <a:cubicBezTo>
                    <a:pt x="571" y="3"/>
                    <a:pt x="572" y="5"/>
                    <a:pt x="572" y="6"/>
                  </a:cubicBezTo>
                  <a:cubicBezTo>
                    <a:pt x="572" y="8"/>
                    <a:pt x="570" y="9"/>
                    <a:pt x="568" y="9"/>
                  </a:cubicBezTo>
                  <a:close/>
                  <a:moveTo>
                    <a:pt x="556" y="7"/>
                  </a:moveTo>
                  <a:lnTo>
                    <a:pt x="556" y="7"/>
                  </a:lnTo>
                  <a:cubicBezTo>
                    <a:pt x="554" y="7"/>
                    <a:pt x="553" y="5"/>
                    <a:pt x="553" y="4"/>
                  </a:cubicBezTo>
                  <a:cubicBezTo>
                    <a:pt x="554" y="2"/>
                    <a:pt x="555" y="1"/>
                    <a:pt x="557" y="1"/>
                  </a:cubicBezTo>
                  <a:lnTo>
                    <a:pt x="557" y="1"/>
                  </a:lnTo>
                  <a:cubicBezTo>
                    <a:pt x="559" y="1"/>
                    <a:pt x="560" y="3"/>
                    <a:pt x="560" y="5"/>
                  </a:cubicBezTo>
                  <a:cubicBezTo>
                    <a:pt x="559" y="6"/>
                    <a:pt x="558" y="7"/>
                    <a:pt x="556" y="7"/>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478" name="Group 1333"/>
            <p:cNvGrpSpPr>
              <a:grpSpLocks/>
            </p:cNvGrpSpPr>
            <p:nvPr/>
          </p:nvGrpSpPr>
          <p:grpSpPr bwMode="auto">
            <a:xfrm>
              <a:off x="2378" y="1885"/>
              <a:ext cx="13" cy="32"/>
              <a:chOff x="2378" y="1885"/>
              <a:chExt cx="13" cy="32"/>
            </a:xfrm>
          </p:grpSpPr>
          <p:sp>
            <p:nvSpPr>
              <p:cNvPr id="51509" name="Oval 1331"/>
              <p:cNvSpPr>
                <a:spLocks noChangeArrowheads="1"/>
              </p:cNvSpPr>
              <p:nvPr/>
            </p:nvSpPr>
            <p:spPr bwMode="auto">
              <a:xfrm>
                <a:off x="2378" y="1885"/>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0" name="Oval 1332"/>
              <p:cNvSpPr>
                <a:spLocks noChangeArrowheads="1"/>
              </p:cNvSpPr>
              <p:nvPr/>
            </p:nvSpPr>
            <p:spPr bwMode="auto">
              <a:xfrm>
                <a:off x="2378" y="1885"/>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79" name="Group 1336"/>
            <p:cNvGrpSpPr>
              <a:grpSpLocks/>
            </p:cNvGrpSpPr>
            <p:nvPr/>
          </p:nvGrpSpPr>
          <p:grpSpPr bwMode="auto">
            <a:xfrm>
              <a:off x="1757" y="2022"/>
              <a:ext cx="13" cy="32"/>
              <a:chOff x="1757" y="2022"/>
              <a:chExt cx="13" cy="32"/>
            </a:xfrm>
          </p:grpSpPr>
          <p:sp>
            <p:nvSpPr>
              <p:cNvPr id="51507" name="Oval 1334"/>
              <p:cNvSpPr>
                <a:spLocks noChangeArrowheads="1"/>
              </p:cNvSpPr>
              <p:nvPr/>
            </p:nvSpPr>
            <p:spPr bwMode="auto">
              <a:xfrm>
                <a:off x="1757" y="2022"/>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8" name="Oval 1335"/>
              <p:cNvSpPr>
                <a:spLocks noChangeArrowheads="1"/>
              </p:cNvSpPr>
              <p:nvPr/>
            </p:nvSpPr>
            <p:spPr bwMode="auto">
              <a:xfrm>
                <a:off x="1757" y="2022"/>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80" name="Group 1339"/>
            <p:cNvGrpSpPr>
              <a:grpSpLocks/>
            </p:cNvGrpSpPr>
            <p:nvPr/>
          </p:nvGrpSpPr>
          <p:grpSpPr bwMode="auto">
            <a:xfrm>
              <a:off x="1312" y="2128"/>
              <a:ext cx="13" cy="32"/>
              <a:chOff x="1312" y="2128"/>
              <a:chExt cx="13" cy="32"/>
            </a:xfrm>
          </p:grpSpPr>
          <p:sp>
            <p:nvSpPr>
              <p:cNvPr id="51505" name="Oval 1337"/>
              <p:cNvSpPr>
                <a:spLocks noChangeArrowheads="1"/>
              </p:cNvSpPr>
              <p:nvPr/>
            </p:nvSpPr>
            <p:spPr bwMode="auto">
              <a:xfrm>
                <a:off x="1312" y="2128"/>
                <a:ext cx="13" cy="32"/>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6" name="Oval 1338"/>
              <p:cNvSpPr>
                <a:spLocks noChangeArrowheads="1"/>
              </p:cNvSpPr>
              <p:nvPr/>
            </p:nvSpPr>
            <p:spPr bwMode="auto">
              <a:xfrm>
                <a:off x="1312" y="2128"/>
                <a:ext cx="13" cy="32"/>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81" name="Line 1340"/>
            <p:cNvSpPr>
              <a:spLocks noChangeShapeType="1"/>
            </p:cNvSpPr>
            <p:nvPr/>
          </p:nvSpPr>
          <p:spPr bwMode="auto">
            <a:xfrm flipH="1" flipV="1">
              <a:off x="2177" y="1943"/>
              <a:ext cx="733" cy="468"/>
            </a:xfrm>
            <a:prstGeom prst="line">
              <a:avLst/>
            </a:prstGeom>
            <a:noFill/>
            <a:ln w="7938" cap="rnd">
              <a:solidFill>
                <a:srgbClr val="008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82" name="Freeform 1341"/>
            <p:cNvSpPr>
              <a:spLocks noEditPoints="1"/>
            </p:cNvSpPr>
            <p:nvPr/>
          </p:nvSpPr>
          <p:spPr bwMode="auto">
            <a:xfrm>
              <a:off x="1782" y="932"/>
              <a:ext cx="583" cy="134"/>
            </a:xfrm>
            <a:custGeom>
              <a:avLst/>
              <a:gdLst>
                <a:gd name="T0" fmla="*/ 41 w 774"/>
                <a:gd name="T1" fmla="*/ 192 h 210"/>
                <a:gd name="T2" fmla="*/ 60 w 774"/>
                <a:gd name="T3" fmla="*/ 183 h 210"/>
                <a:gd name="T4" fmla="*/ 72 w 774"/>
                <a:gd name="T5" fmla="*/ 176 h 210"/>
                <a:gd name="T6" fmla="*/ 68 w 774"/>
                <a:gd name="T7" fmla="*/ 181 h 210"/>
                <a:gd name="T8" fmla="*/ 90 w 774"/>
                <a:gd name="T9" fmla="*/ 180 h 210"/>
                <a:gd name="T10" fmla="*/ 104 w 774"/>
                <a:gd name="T11" fmla="*/ 168 h 210"/>
                <a:gd name="T12" fmla="*/ 104 w 774"/>
                <a:gd name="T13" fmla="*/ 168 h 210"/>
                <a:gd name="T14" fmla="*/ 122 w 774"/>
                <a:gd name="T15" fmla="*/ 172 h 210"/>
                <a:gd name="T16" fmla="*/ 141 w 774"/>
                <a:gd name="T17" fmla="*/ 163 h 210"/>
                <a:gd name="T18" fmla="*/ 153 w 774"/>
                <a:gd name="T19" fmla="*/ 157 h 210"/>
                <a:gd name="T20" fmla="*/ 150 w 774"/>
                <a:gd name="T21" fmla="*/ 162 h 210"/>
                <a:gd name="T22" fmla="*/ 171 w 774"/>
                <a:gd name="T23" fmla="*/ 161 h 210"/>
                <a:gd name="T24" fmla="*/ 185 w 774"/>
                <a:gd name="T25" fmla="*/ 149 h 210"/>
                <a:gd name="T26" fmla="*/ 185 w 774"/>
                <a:gd name="T27" fmla="*/ 149 h 210"/>
                <a:gd name="T28" fmla="*/ 203 w 774"/>
                <a:gd name="T29" fmla="*/ 153 h 210"/>
                <a:gd name="T30" fmla="*/ 223 w 774"/>
                <a:gd name="T31" fmla="*/ 144 h 210"/>
                <a:gd name="T32" fmla="*/ 234 w 774"/>
                <a:gd name="T33" fmla="*/ 137 h 210"/>
                <a:gd name="T34" fmla="*/ 231 w 774"/>
                <a:gd name="T35" fmla="*/ 142 h 210"/>
                <a:gd name="T36" fmla="*/ 252 w 774"/>
                <a:gd name="T37" fmla="*/ 141 h 210"/>
                <a:gd name="T38" fmla="*/ 266 w 774"/>
                <a:gd name="T39" fmla="*/ 129 h 210"/>
                <a:gd name="T40" fmla="*/ 266 w 774"/>
                <a:gd name="T41" fmla="*/ 129 h 210"/>
                <a:gd name="T42" fmla="*/ 284 w 774"/>
                <a:gd name="T43" fmla="*/ 134 h 210"/>
                <a:gd name="T44" fmla="*/ 304 w 774"/>
                <a:gd name="T45" fmla="*/ 125 h 210"/>
                <a:gd name="T46" fmla="*/ 315 w 774"/>
                <a:gd name="T47" fmla="*/ 118 h 210"/>
                <a:gd name="T48" fmla="*/ 312 w 774"/>
                <a:gd name="T49" fmla="*/ 123 h 210"/>
                <a:gd name="T50" fmla="*/ 333 w 774"/>
                <a:gd name="T51" fmla="*/ 122 h 210"/>
                <a:gd name="T52" fmla="*/ 347 w 774"/>
                <a:gd name="T53" fmla="*/ 110 h 210"/>
                <a:gd name="T54" fmla="*/ 347 w 774"/>
                <a:gd name="T55" fmla="*/ 110 h 210"/>
                <a:gd name="T56" fmla="*/ 366 w 774"/>
                <a:gd name="T57" fmla="*/ 114 h 210"/>
                <a:gd name="T58" fmla="*/ 385 w 774"/>
                <a:gd name="T59" fmla="*/ 105 h 210"/>
                <a:gd name="T60" fmla="*/ 396 w 774"/>
                <a:gd name="T61" fmla="*/ 99 h 210"/>
                <a:gd name="T62" fmla="*/ 393 w 774"/>
                <a:gd name="T63" fmla="*/ 104 h 210"/>
                <a:gd name="T64" fmla="*/ 414 w 774"/>
                <a:gd name="T65" fmla="*/ 103 h 210"/>
                <a:gd name="T66" fmla="*/ 428 w 774"/>
                <a:gd name="T67" fmla="*/ 91 h 210"/>
                <a:gd name="T68" fmla="*/ 428 w 774"/>
                <a:gd name="T69" fmla="*/ 91 h 210"/>
                <a:gd name="T70" fmla="*/ 447 w 774"/>
                <a:gd name="T71" fmla="*/ 95 h 210"/>
                <a:gd name="T72" fmla="*/ 466 w 774"/>
                <a:gd name="T73" fmla="*/ 86 h 210"/>
                <a:gd name="T74" fmla="*/ 477 w 774"/>
                <a:gd name="T75" fmla="*/ 79 h 210"/>
                <a:gd name="T76" fmla="*/ 474 w 774"/>
                <a:gd name="T77" fmla="*/ 84 h 210"/>
                <a:gd name="T78" fmla="*/ 495 w 774"/>
                <a:gd name="T79" fmla="*/ 83 h 210"/>
                <a:gd name="T80" fmla="*/ 509 w 774"/>
                <a:gd name="T81" fmla="*/ 71 h 210"/>
                <a:gd name="T82" fmla="*/ 509 w 774"/>
                <a:gd name="T83" fmla="*/ 71 h 210"/>
                <a:gd name="T84" fmla="*/ 528 w 774"/>
                <a:gd name="T85" fmla="*/ 76 h 210"/>
                <a:gd name="T86" fmla="*/ 547 w 774"/>
                <a:gd name="T87" fmla="*/ 67 h 210"/>
                <a:gd name="T88" fmla="*/ 558 w 774"/>
                <a:gd name="T89" fmla="*/ 60 h 210"/>
                <a:gd name="T90" fmla="*/ 555 w 774"/>
                <a:gd name="T91" fmla="*/ 65 h 210"/>
                <a:gd name="T92" fmla="*/ 576 w 774"/>
                <a:gd name="T93" fmla="*/ 64 h 210"/>
                <a:gd name="T94" fmla="*/ 591 w 774"/>
                <a:gd name="T95" fmla="*/ 52 h 210"/>
                <a:gd name="T96" fmla="*/ 591 w 774"/>
                <a:gd name="T97" fmla="*/ 52 h 210"/>
                <a:gd name="T98" fmla="*/ 609 w 774"/>
                <a:gd name="T99" fmla="*/ 56 h 210"/>
                <a:gd name="T100" fmla="*/ 628 w 774"/>
                <a:gd name="T101" fmla="*/ 47 h 210"/>
                <a:gd name="T102" fmla="*/ 639 w 774"/>
                <a:gd name="T103" fmla="*/ 41 h 210"/>
                <a:gd name="T104" fmla="*/ 636 w 774"/>
                <a:gd name="T105" fmla="*/ 46 h 210"/>
                <a:gd name="T106" fmla="*/ 657 w 774"/>
                <a:gd name="T107" fmla="*/ 45 h 210"/>
                <a:gd name="T108" fmla="*/ 672 w 774"/>
                <a:gd name="T109" fmla="*/ 33 h 210"/>
                <a:gd name="T110" fmla="*/ 672 w 774"/>
                <a:gd name="T111" fmla="*/ 33 h 210"/>
                <a:gd name="T112" fmla="*/ 690 w 774"/>
                <a:gd name="T113" fmla="*/ 37 h 210"/>
                <a:gd name="T114" fmla="*/ 709 w 774"/>
                <a:gd name="T115" fmla="*/ 28 h 210"/>
                <a:gd name="T116" fmla="*/ 720 w 774"/>
                <a:gd name="T117" fmla="*/ 21 h 210"/>
                <a:gd name="T118" fmla="*/ 717 w 774"/>
                <a:gd name="T119" fmla="*/ 26 h 210"/>
                <a:gd name="T120" fmla="*/ 54 w 774"/>
                <a:gd name="T12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4" h="210">
                  <a:moveTo>
                    <a:pt x="39" y="184"/>
                  </a:moveTo>
                  <a:lnTo>
                    <a:pt x="39" y="184"/>
                  </a:lnTo>
                  <a:cubicBezTo>
                    <a:pt x="41" y="183"/>
                    <a:pt x="44" y="184"/>
                    <a:pt x="44" y="187"/>
                  </a:cubicBezTo>
                  <a:cubicBezTo>
                    <a:pt x="45" y="189"/>
                    <a:pt x="43" y="191"/>
                    <a:pt x="41" y="192"/>
                  </a:cubicBezTo>
                  <a:lnTo>
                    <a:pt x="41" y="192"/>
                  </a:lnTo>
                  <a:cubicBezTo>
                    <a:pt x="39" y="192"/>
                    <a:pt x="37" y="191"/>
                    <a:pt x="36" y="189"/>
                  </a:cubicBezTo>
                  <a:cubicBezTo>
                    <a:pt x="35" y="186"/>
                    <a:pt x="37" y="184"/>
                    <a:pt x="39" y="184"/>
                  </a:cubicBezTo>
                  <a:close/>
                  <a:moveTo>
                    <a:pt x="55" y="180"/>
                  </a:moveTo>
                  <a:lnTo>
                    <a:pt x="55" y="180"/>
                  </a:lnTo>
                  <a:cubicBezTo>
                    <a:pt x="58" y="179"/>
                    <a:pt x="60" y="180"/>
                    <a:pt x="60" y="183"/>
                  </a:cubicBezTo>
                  <a:cubicBezTo>
                    <a:pt x="61" y="185"/>
                    <a:pt x="60" y="187"/>
                    <a:pt x="57" y="188"/>
                  </a:cubicBezTo>
                  <a:lnTo>
                    <a:pt x="57" y="188"/>
                  </a:lnTo>
                  <a:cubicBezTo>
                    <a:pt x="55" y="188"/>
                    <a:pt x="53" y="187"/>
                    <a:pt x="52" y="185"/>
                  </a:cubicBezTo>
                  <a:cubicBezTo>
                    <a:pt x="52" y="183"/>
                    <a:pt x="53" y="180"/>
                    <a:pt x="55" y="180"/>
                  </a:cubicBezTo>
                  <a:close/>
                  <a:moveTo>
                    <a:pt x="72" y="176"/>
                  </a:moveTo>
                  <a:lnTo>
                    <a:pt x="72" y="176"/>
                  </a:lnTo>
                  <a:cubicBezTo>
                    <a:pt x="74" y="175"/>
                    <a:pt x="76" y="177"/>
                    <a:pt x="77" y="179"/>
                  </a:cubicBezTo>
                  <a:cubicBezTo>
                    <a:pt x="77" y="181"/>
                    <a:pt x="76" y="183"/>
                    <a:pt x="74" y="184"/>
                  </a:cubicBezTo>
                  <a:lnTo>
                    <a:pt x="74" y="184"/>
                  </a:lnTo>
                  <a:cubicBezTo>
                    <a:pt x="71" y="184"/>
                    <a:pt x="69" y="183"/>
                    <a:pt x="68" y="181"/>
                  </a:cubicBezTo>
                  <a:cubicBezTo>
                    <a:pt x="68" y="179"/>
                    <a:pt x="69" y="176"/>
                    <a:pt x="72" y="176"/>
                  </a:cubicBezTo>
                  <a:close/>
                  <a:moveTo>
                    <a:pt x="88" y="172"/>
                  </a:moveTo>
                  <a:lnTo>
                    <a:pt x="88" y="172"/>
                  </a:lnTo>
                  <a:cubicBezTo>
                    <a:pt x="90" y="171"/>
                    <a:pt x="92" y="173"/>
                    <a:pt x="93" y="175"/>
                  </a:cubicBezTo>
                  <a:cubicBezTo>
                    <a:pt x="93" y="177"/>
                    <a:pt x="92" y="179"/>
                    <a:pt x="90" y="180"/>
                  </a:cubicBezTo>
                  <a:lnTo>
                    <a:pt x="90" y="180"/>
                  </a:lnTo>
                  <a:cubicBezTo>
                    <a:pt x="88" y="181"/>
                    <a:pt x="85" y="179"/>
                    <a:pt x="85" y="177"/>
                  </a:cubicBezTo>
                  <a:cubicBezTo>
                    <a:pt x="84" y="175"/>
                    <a:pt x="86" y="173"/>
                    <a:pt x="88" y="172"/>
                  </a:cubicBezTo>
                  <a:close/>
                  <a:moveTo>
                    <a:pt x="104" y="168"/>
                  </a:moveTo>
                  <a:lnTo>
                    <a:pt x="104" y="168"/>
                  </a:lnTo>
                  <a:cubicBezTo>
                    <a:pt x="106" y="168"/>
                    <a:pt x="108" y="169"/>
                    <a:pt x="109" y="171"/>
                  </a:cubicBezTo>
                  <a:cubicBezTo>
                    <a:pt x="110" y="173"/>
                    <a:pt x="108" y="176"/>
                    <a:pt x="106" y="176"/>
                  </a:cubicBezTo>
                  <a:lnTo>
                    <a:pt x="106" y="176"/>
                  </a:lnTo>
                  <a:cubicBezTo>
                    <a:pt x="104" y="177"/>
                    <a:pt x="101" y="175"/>
                    <a:pt x="101" y="173"/>
                  </a:cubicBezTo>
                  <a:cubicBezTo>
                    <a:pt x="100" y="171"/>
                    <a:pt x="102" y="169"/>
                    <a:pt x="104" y="168"/>
                  </a:cubicBezTo>
                  <a:close/>
                  <a:moveTo>
                    <a:pt x="120" y="164"/>
                  </a:moveTo>
                  <a:lnTo>
                    <a:pt x="120" y="164"/>
                  </a:lnTo>
                  <a:cubicBezTo>
                    <a:pt x="122" y="164"/>
                    <a:pt x="125" y="165"/>
                    <a:pt x="125" y="167"/>
                  </a:cubicBezTo>
                  <a:cubicBezTo>
                    <a:pt x="126" y="170"/>
                    <a:pt x="124" y="172"/>
                    <a:pt x="122" y="172"/>
                  </a:cubicBezTo>
                  <a:lnTo>
                    <a:pt x="122" y="172"/>
                  </a:lnTo>
                  <a:cubicBezTo>
                    <a:pt x="120" y="173"/>
                    <a:pt x="118" y="172"/>
                    <a:pt x="117" y="169"/>
                  </a:cubicBezTo>
                  <a:cubicBezTo>
                    <a:pt x="117" y="167"/>
                    <a:pt x="118" y="165"/>
                    <a:pt x="120" y="164"/>
                  </a:cubicBezTo>
                  <a:close/>
                  <a:moveTo>
                    <a:pt x="136" y="160"/>
                  </a:moveTo>
                  <a:lnTo>
                    <a:pt x="136" y="160"/>
                  </a:lnTo>
                  <a:cubicBezTo>
                    <a:pt x="139" y="160"/>
                    <a:pt x="141" y="161"/>
                    <a:pt x="141" y="163"/>
                  </a:cubicBezTo>
                  <a:cubicBezTo>
                    <a:pt x="142" y="166"/>
                    <a:pt x="141" y="168"/>
                    <a:pt x="138" y="168"/>
                  </a:cubicBezTo>
                  <a:lnTo>
                    <a:pt x="138" y="168"/>
                  </a:lnTo>
                  <a:cubicBezTo>
                    <a:pt x="136" y="169"/>
                    <a:pt x="134" y="168"/>
                    <a:pt x="133" y="165"/>
                  </a:cubicBezTo>
                  <a:cubicBezTo>
                    <a:pt x="133" y="163"/>
                    <a:pt x="134" y="161"/>
                    <a:pt x="136" y="160"/>
                  </a:cubicBezTo>
                  <a:close/>
                  <a:moveTo>
                    <a:pt x="153" y="157"/>
                  </a:moveTo>
                  <a:lnTo>
                    <a:pt x="153" y="157"/>
                  </a:lnTo>
                  <a:cubicBezTo>
                    <a:pt x="155" y="156"/>
                    <a:pt x="157" y="157"/>
                    <a:pt x="158" y="160"/>
                  </a:cubicBezTo>
                  <a:cubicBezTo>
                    <a:pt x="158" y="162"/>
                    <a:pt x="157" y="164"/>
                    <a:pt x="155" y="165"/>
                  </a:cubicBezTo>
                  <a:lnTo>
                    <a:pt x="155" y="165"/>
                  </a:lnTo>
                  <a:cubicBezTo>
                    <a:pt x="152" y="165"/>
                    <a:pt x="150" y="164"/>
                    <a:pt x="150" y="162"/>
                  </a:cubicBezTo>
                  <a:cubicBezTo>
                    <a:pt x="149" y="159"/>
                    <a:pt x="150" y="157"/>
                    <a:pt x="153" y="157"/>
                  </a:cubicBezTo>
                  <a:close/>
                  <a:moveTo>
                    <a:pt x="169" y="153"/>
                  </a:moveTo>
                  <a:lnTo>
                    <a:pt x="169" y="153"/>
                  </a:lnTo>
                  <a:cubicBezTo>
                    <a:pt x="171" y="152"/>
                    <a:pt x="173" y="153"/>
                    <a:pt x="174" y="156"/>
                  </a:cubicBezTo>
                  <a:cubicBezTo>
                    <a:pt x="174" y="158"/>
                    <a:pt x="173" y="160"/>
                    <a:pt x="171" y="161"/>
                  </a:cubicBezTo>
                  <a:lnTo>
                    <a:pt x="171" y="161"/>
                  </a:lnTo>
                  <a:cubicBezTo>
                    <a:pt x="169" y="161"/>
                    <a:pt x="166" y="160"/>
                    <a:pt x="166" y="158"/>
                  </a:cubicBezTo>
                  <a:cubicBezTo>
                    <a:pt x="165" y="155"/>
                    <a:pt x="167" y="153"/>
                    <a:pt x="169" y="153"/>
                  </a:cubicBezTo>
                  <a:close/>
                  <a:moveTo>
                    <a:pt x="185" y="149"/>
                  </a:moveTo>
                  <a:lnTo>
                    <a:pt x="185" y="149"/>
                  </a:lnTo>
                  <a:cubicBezTo>
                    <a:pt x="187" y="148"/>
                    <a:pt x="190" y="150"/>
                    <a:pt x="190" y="152"/>
                  </a:cubicBezTo>
                  <a:cubicBezTo>
                    <a:pt x="191" y="154"/>
                    <a:pt x="189" y="156"/>
                    <a:pt x="187" y="157"/>
                  </a:cubicBezTo>
                  <a:lnTo>
                    <a:pt x="187" y="157"/>
                  </a:lnTo>
                  <a:cubicBezTo>
                    <a:pt x="185" y="157"/>
                    <a:pt x="183" y="156"/>
                    <a:pt x="182" y="154"/>
                  </a:cubicBezTo>
                  <a:cubicBezTo>
                    <a:pt x="181" y="152"/>
                    <a:pt x="183" y="149"/>
                    <a:pt x="185" y="149"/>
                  </a:cubicBezTo>
                  <a:close/>
                  <a:moveTo>
                    <a:pt x="201" y="145"/>
                  </a:moveTo>
                  <a:lnTo>
                    <a:pt x="201" y="145"/>
                  </a:lnTo>
                  <a:cubicBezTo>
                    <a:pt x="204" y="144"/>
                    <a:pt x="206" y="146"/>
                    <a:pt x="206" y="148"/>
                  </a:cubicBezTo>
                  <a:cubicBezTo>
                    <a:pt x="207" y="150"/>
                    <a:pt x="206" y="152"/>
                    <a:pt x="203" y="153"/>
                  </a:cubicBezTo>
                  <a:lnTo>
                    <a:pt x="203" y="153"/>
                  </a:lnTo>
                  <a:cubicBezTo>
                    <a:pt x="201" y="154"/>
                    <a:pt x="199" y="152"/>
                    <a:pt x="198" y="150"/>
                  </a:cubicBezTo>
                  <a:cubicBezTo>
                    <a:pt x="198" y="148"/>
                    <a:pt x="199" y="145"/>
                    <a:pt x="201" y="145"/>
                  </a:cubicBezTo>
                  <a:close/>
                  <a:moveTo>
                    <a:pt x="218" y="141"/>
                  </a:moveTo>
                  <a:lnTo>
                    <a:pt x="218" y="141"/>
                  </a:lnTo>
                  <a:cubicBezTo>
                    <a:pt x="220" y="140"/>
                    <a:pt x="222" y="142"/>
                    <a:pt x="223" y="144"/>
                  </a:cubicBezTo>
                  <a:cubicBezTo>
                    <a:pt x="223" y="146"/>
                    <a:pt x="222" y="149"/>
                    <a:pt x="220" y="149"/>
                  </a:cubicBezTo>
                  <a:lnTo>
                    <a:pt x="220" y="149"/>
                  </a:lnTo>
                  <a:cubicBezTo>
                    <a:pt x="217" y="150"/>
                    <a:pt x="215" y="148"/>
                    <a:pt x="214" y="146"/>
                  </a:cubicBezTo>
                  <a:cubicBezTo>
                    <a:pt x="214" y="144"/>
                    <a:pt x="215" y="142"/>
                    <a:pt x="218" y="141"/>
                  </a:cubicBezTo>
                  <a:close/>
                  <a:moveTo>
                    <a:pt x="234" y="137"/>
                  </a:moveTo>
                  <a:lnTo>
                    <a:pt x="234" y="137"/>
                  </a:lnTo>
                  <a:cubicBezTo>
                    <a:pt x="236" y="137"/>
                    <a:pt x="238" y="138"/>
                    <a:pt x="239" y="140"/>
                  </a:cubicBezTo>
                  <a:cubicBezTo>
                    <a:pt x="239" y="142"/>
                    <a:pt x="238" y="145"/>
                    <a:pt x="236" y="145"/>
                  </a:cubicBezTo>
                  <a:lnTo>
                    <a:pt x="236" y="145"/>
                  </a:lnTo>
                  <a:cubicBezTo>
                    <a:pt x="234" y="146"/>
                    <a:pt x="231" y="144"/>
                    <a:pt x="231" y="142"/>
                  </a:cubicBezTo>
                  <a:cubicBezTo>
                    <a:pt x="230" y="140"/>
                    <a:pt x="231" y="138"/>
                    <a:pt x="234" y="137"/>
                  </a:cubicBezTo>
                  <a:close/>
                  <a:moveTo>
                    <a:pt x="250" y="133"/>
                  </a:moveTo>
                  <a:lnTo>
                    <a:pt x="250" y="133"/>
                  </a:lnTo>
                  <a:cubicBezTo>
                    <a:pt x="252" y="133"/>
                    <a:pt x="254" y="134"/>
                    <a:pt x="255" y="136"/>
                  </a:cubicBezTo>
                  <a:cubicBezTo>
                    <a:pt x="256" y="139"/>
                    <a:pt x="254" y="141"/>
                    <a:pt x="252" y="141"/>
                  </a:cubicBezTo>
                  <a:lnTo>
                    <a:pt x="252" y="141"/>
                  </a:lnTo>
                  <a:cubicBezTo>
                    <a:pt x="250" y="142"/>
                    <a:pt x="247" y="141"/>
                    <a:pt x="247" y="138"/>
                  </a:cubicBezTo>
                  <a:cubicBezTo>
                    <a:pt x="246" y="136"/>
                    <a:pt x="248" y="134"/>
                    <a:pt x="250" y="133"/>
                  </a:cubicBezTo>
                  <a:close/>
                  <a:moveTo>
                    <a:pt x="266" y="129"/>
                  </a:moveTo>
                  <a:lnTo>
                    <a:pt x="266" y="129"/>
                  </a:lnTo>
                  <a:cubicBezTo>
                    <a:pt x="268" y="129"/>
                    <a:pt x="271" y="130"/>
                    <a:pt x="271" y="132"/>
                  </a:cubicBezTo>
                  <a:cubicBezTo>
                    <a:pt x="272" y="135"/>
                    <a:pt x="270" y="137"/>
                    <a:pt x="268" y="138"/>
                  </a:cubicBezTo>
                  <a:lnTo>
                    <a:pt x="268" y="138"/>
                  </a:lnTo>
                  <a:cubicBezTo>
                    <a:pt x="266" y="138"/>
                    <a:pt x="264" y="137"/>
                    <a:pt x="263" y="135"/>
                  </a:cubicBezTo>
                  <a:cubicBezTo>
                    <a:pt x="263" y="132"/>
                    <a:pt x="264" y="130"/>
                    <a:pt x="266" y="129"/>
                  </a:cubicBezTo>
                  <a:close/>
                  <a:moveTo>
                    <a:pt x="282" y="126"/>
                  </a:moveTo>
                  <a:lnTo>
                    <a:pt x="282" y="126"/>
                  </a:lnTo>
                  <a:cubicBezTo>
                    <a:pt x="285" y="125"/>
                    <a:pt x="287" y="126"/>
                    <a:pt x="287" y="129"/>
                  </a:cubicBezTo>
                  <a:cubicBezTo>
                    <a:pt x="288" y="131"/>
                    <a:pt x="287" y="133"/>
                    <a:pt x="284" y="134"/>
                  </a:cubicBezTo>
                  <a:lnTo>
                    <a:pt x="284" y="134"/>
                  </a:lnTo>
                  <a:cubicBezTo>
                    <a:pt x="282" y="134"/>
                    <a:pt x="280" y="133"/>
                    <a:pt x="279" y="131"/>
                  </a:cubicBezTo>
                  <a:cubicBezTo>
                    <a:pt x="279" y="128"/>
                    <a:pt x="280" y="126"/>
                    <a:pt x="282" y="126"/>
                  </a:cubicBezTo>
                  <a:close/>
                  <a:moveTo>
                    <a:pt x="299" y="122"/>
                  </a:moveTo>
                  <a:lnTo>
                    <a:pt x="299" y="122"/>
                  </a:lnTo>
                  <a:cubicBezTo>
                    <a:pt x="301" y="121"/>
                    <a:pt x="303" y="123"/>
                    <a:pt x="304" y="125"/>
                  </a:cubicBezTo>
                  <a:cubicBezTo>
                    <a:pt x="304" y="127"/>
                    <a:pt x="303" y="129"/>
                    <a:pt x="301" y="130"/>
                  </a:cubicBezTo>
                  <a:lnTo>
                    <a:pt x="301" y="130"/>
                  </a:lnTo>
                  <a:cubicBezTo>
                    <a:pt x="298" y="130"/>
                    <a:pt x="296" y="129"/>
                    <a:pt x="296" y="127"/>
                  </a:cubicBezTo>
                  <a:cubicBezTo>
                    <a:pt x="295" y="125"/>
                    <a:pt x="296" y="122"/>
                    <a:pt x="299" y="122"/>
                  </a:cubicBezTo>
                  <a:close/>
                  <a:moveTo>
                    <a:pt x="315" y="118"/>
                  </a:moveTo>
                  <a:lnTo>
                    <a:pt x="315" y="118"/>
                  </a:lnTo>
                  <a:cubicBezTo>
                    <a:pt x="317" y="117"/>
                    <a:pt x="319" y="119"/>
                    <a:pt x="320" y="121"/>
                  </a:cubicBezTo>
                  <a:cubicBezTo>
                    <a:pt x="320" y="123"/>
                    <a:pt x="319" y="125"/>
                    <a:pt x="317" y="126"/>
                  </a:cubicBezTo>
                  <a:lnTo>
                    <a:pt x="317" y="126"/>
                  </a:lnTo>
                  <a:cubicBezTo>
                    <a:pt x="315" y="127"/>
                    <a:pt x="312" y="125"/>
                    <a:pt x="312" y="123"/>
                  </a:cubicBezTo>
                  <a:cubicBezTo>
                    <a:pt x="311" y="121"/>
                    <a:pt x="313" y="118"/>
                    <a:pt x="315" y="118"/>
                  </a:cubicBezTo>
                  <a:close/>
                  <a:moveTo>
                    <a:pt x="331" y="114"/>
                  </a:moveTo>
                  <a:lnTo>
                    <a:pt x="331" y="114"/>
                  </a:lnTo>
                  <a:cubicBezTo>
                    <a:pt x="333" y="113"/>
                    <a:pt x="336" y="115"/>
                    <a:pt x="336" y="117"/>
                  </a:cubicBezTo>
                  <a:cubicBezTo>
                    <a:pt x="337" y="119"/>
                    <a:pt x="335" y="122"/>
                    <a:pt x="333" y="122"/>
                  </a:cubicBezTo>
                  <a:lnTo>
                    <a:pt x="333" y="122"/>
                  </a:lnTo>
                  <a:cubicBezTo>
                    <a:pt x="331" y="123"/>
                    <a:pt x="329" y="121"/>
                    <a:pt x="328" y="119"/>
                  </a:cubicBezTo>
                  <a:cubicBezTo>
                    <a:pt x="327" y="117"/>
                    <a:pt x="329" y="115"/>
                    <a:pt x="331" y="114"/>
                  </a:cubicBezTo>
                  <a:close/>
                  <a:moveTo>
                    <a:pt x="347" y="110"/>
                  </a:moveTo>
                  <a:lnTo>
                    <a:pt x="347" y="110"/>
                  </a:lnTo>
                  <a:cubicBezTo>
                    <a:pt x="350" y="110"/>
                    <a:pt x="352" y="111"/>
                    <a:pt x="352" y="113"/>
                  </a:cubicBezTo>
                  <a:cubicBezTo>
                    <a:pt x="353" y="115"/>
                    <a:pt x="352" y="118"/>
                    <a:pt x="349" y="118"/>
                  </a:cubicBezTo>
                  <a:lnTo>
                    <a:pt x="349" y="118"/>
                  </a:lnTo>
                  <a:cubicBezTo>
                    <a:pt x="347" y="119"/>
                    <a:pt x="345" y="117"/>
                    <a:pt x="344" y="115"/>
                  </a:cubicBezTo>
                  <a:cubicBezTo>
                    <a:pt x="344" y="113"/>
                    <a:pt x="345" y="111"/>
                    <a:pt x="347" y="110"/>
                  </a:cubicBezTo>
                  <a:close/>
                  <a:moveTo>
                    <a:pt x="363" y="106"/>
                  </a:moveTo>
                  <a:lnTo>
                    <a:pt x="363" y="106"/>
                  </a:lnTo>
                  <a:cubicBezTo>
                    <a:pt x="366" y="106"/>
                    <a:pt x="368" y="107"/>
                    <a:pt x="369" y="109"/>
                  </a:cubicBezTo>
                  <a:cubicBezTo>
                    <a:pt x="369" y="112"/>
                    <a:pt x="368" y="114"/>
                    <a:pt x="366" y="114"/>
                  </a:cubicBezTo>
                  <a:lnTo>
                    <a:pt x="366" y="114"/>
                  </a:lnTo>
                  <a:cubicBezTo>
                    <a:pt x="363" y="115"/>
                    <a:pt x="361" y="114"/>
                    <a:pt x="360" y="111"/>
                  </a:cubicBezTo>
                  <a:cubicBezTo>
                    <a:pt x="360" y="109"/>
                    <a:pt x="361" y="107"/>
                    <a:pt x="363" y="106"/>
                  </a:cubicBezTo>
                  <a:close/>
                  <a:moveTo>
                    <a:pt x="380" y="102"/>
                  </a:moveTo>
                  <a:lnTo>
                    <a:pt x="380" y="102"/>
                  </a:lnTo>
                  <a:cubicBezTo>
                    <a:pt x="382" y="102"/>
                    <a:pt x="384" y="103"/>
                    <a:pt x="385" y="105"/>
                  </a:cubicBezTo>
                  <a:cubicBezTo>
                    <a:pt x="385" y="108"/>
                    <a:pt x="384" y="110"/>
                    <a:pt x="382" y="110"/>
                  </a:cubicBezTo>
                  <a:lnTo>
                    <a:pt x="382" y="110"/>
                  </a:lnTo>
                  <a:cubicBezTo>
                    <a:pt x="379" y="111"/>
                    <a:pt x="377" y="110"/>
                    <a:pt x="377" y="107"/>
                  </a:cubicBezTo>
                  <a:cubicBezTo>
                    <a:pt x="376" y="105"/>
                    <a:pt x="377" y="103"/>
                    <a:pt x="380" y="102"/>
                  </a:cubicBezTo>
                  <a:close/>
                  <a:moveTo>
                    <a:pt x="396" y="99"/>
                  </a:moveTo>
                  <a:lnTo>
                    <a:pt x="396" y="99"/>
                  </a:lnTo>
                  <a:cubicBezTo>
                    <a:pt x="398" y="98"/>
                    <a:pt x="400" y="99"/>
                    <a:pt x="401" y="102"/>
                  </a:cubicBezTo>
                  <a:cubicBezTo>
                    <a:pt x="402" y="104"/>
                    <a:pt x="400" y="106"/>
                    <a:pt x="398" y="107"/>
                  </a:cubicBezTo>
                  <a:lnTo>
                    <a:pt x="398" y="107"/>
                  </a:lnTo>
                  <a:cubicBezTo>
                    <a:pt x="396" y="107"/>
                    <a:pt x="393" y="106"/>
                    <a:pt x="393" y="104"/>
                  </a:cubicBezTo>
                  <a:cubicBezTo>
                    <a:pt x="392" y="101"/>
                    <a:pt x="394" y="99"/>
                    <a:pt x="396" y="99"/>
                  </a:cubicBezTo>
                  <a:close/>
                  <a:moveTo>
                    <a:pt x="412" y="95"/>
                  </a:moveTo>
                  <a:lnTo>
                    <a:pt x="412" y="95"/>
                  </a:lnTo>
                  <a:cubicBezTo>
                    <a:pt x="414" y="94"/>
                    <a:pt x="417" y="95"/>
                    <a:pt x="417" y="98"/>
                  </a:cubicBezTo>
                  <a:cubicBezTo>
                    <a:pt x="418" y="100"/>
                    <a:pt x="416" y="102"/>
                    <a:pt x="414" y="103"/>
                  </a:cubicBezTo>
                  <a:lnTo>
                    <a:pt x="414" y="103"/>
                  </a:lnTo>
                  <a:cubicBezTo>
                    <a:pt x="412" y="103"/>
                    <a:pt x="410" y="102"/>
                    <a:pt x="409" y="100"/>
                  </a:cubicBezTo>
                  <a:cubicBezTo>
                    <a:pt x="409" y="98"/>
                    <a:pt x="410" y="95"/>
                    <a:pt x="412" y="95"/>
                  </a:cubicBezTo>
                  <a:close/>
                  <a:moveTo>
                    <a:pt x="428" y="91"/>
                  </a:moveTo>
                  <a:lnTo>
                    <a:pt x="428" y="91"/>
                  </a:lnTo>
                  <a:cubicBezTo>
                    <a:pt x="431" y="90"/>
                    <a:pt x="433" y="92"/>
                    <a:pt x="433" y="94"/>
                  </a:cubicBezTo>
                  <a:cubicBezTo>
                    <a:pt x="434" y="96"/>
                    <a:pt x="433" y="98"/>
                    <a:pt x="430" y="99"/>
                  </a:cubicBezTo>
                  <a:lnTo>
                    <a:pt x="430" y="99"/>
                  </a:lnTo>
                  <a:cubicBezTo>
                    <a:pt x="428" y="99"/>
                    <a:pt x="426" y="98"/>
                    <a:pt x="425" y="96"/>
                  </a:cubicBezTo>
                  <a:cubicBezTo>
                    <a:pt x="425" y="94"/>
                    <a:pt x="426" y="91"/>
                    <a:pt x="428" y="91"/>
                  </a:cubicBezTo>
                  <a:close/>
                  <a:moveTo>
                    <a:pt x="445" y="87"/>
                  </a:moveTo>
                  <a:lnTo>
                    <a:pt x="445" y="87"/>
                  </a:lnTo>
                  <a:cubicBezTo>
                    <a:pt x="447" y="86"/>
                    <a:pt x="449" y="88"/>
                    <a:pt x="450" y="90"/>
                  </a:cubicBezTo>
                  <a:cubicBezTo>
                    <a:pt x="450" y="92"/>
                    <a:pt x="449" y="94"/>
                    <a:pt x="447" y="95"/>
                  </a:cubicBezTo>
                  <a:lnTo>
                    <a:pt x="447" y="95"/>
                  </a:lnTo>
                  <a:cubicBezTo>
                    <a:pt x="444" y="96"/>
                    <a:pt x="442" y="94"/>
                    <a:pt x="442" y="92"/>
                  </a:cubicBezTo>
                  <a:cubicBezTo>
                    <a:pt x="441" y="90"/>
                    <a:pt x="442" y="88"/>
                    <a:pt x="445" y="87"/>
                  </a:cubicBezTo>
                  <a:close/>
                  <a:moveTo>
                    <a:pt x="461" y="83"/>
                  </a:moveTo>
                  <a:lnTo>
                    <a:pt x="461" y="83"/>
                  </a:lnTo>
                  <a:cubicBezTo>
                    <a:pt x="463" y="83"/>
                    <a:pt x="465" y="84"/>
                    <a:pt x="466" y="86"/>
                  </a:cubicBezTo>
                  <a:cubicBezTo>
                    <a:pt x="466" y="88"/>
                    <a:pt x="465" y="91"/>
                    <a:pt x="463" y="91"/>
                  </a:cubicBezTo>
                  <a:lnTo>
                    <a:pt x="463" y="91"/>
                  </a:lnTo>
                  <a:cubicBezTo>
                    <a:pt x="461" y="92"/>
                    <a:pt x="458" y="90"/>
                    <a:pt x="458" y="88"/>
                  </a:cubicBezTo>
                  <a:cubicBezTo>
                    <a:pt x="457" y="86"/>
                    <a:pt x="459" y="84"/>
                    <a:pt x="461" y="83"/>
                  </a:cubicBezTo>
                  <a:close/>
                  <a:moveTo>
                    <a:pt x="477" y="79"/>
                  </a:moveTo>
                  <a:lnTo>
                    <a:pt x="477" y="79"/>
                  </a:lnTo>
                  <a:cubicBezTo>
                    <a:pt x="479" y="79"/>
                    <a:pt x="482" y="80"/>
                    <a:pt x="482" y="82"/>
                  </a:cubicBezTo>
                  <a:cubicBezTo>
                    <a:pt x="483" y="84"/>
                    <a:pt x="481" y="87"/>
                    <a:pt x="479" y="87"/>
                  </a:cubicBezTo>
                  <a:lnTo>
                    <a:pt x="479" y="87"/>
                  </a:lnTo>
                  <a:cubicBezTo>
                    <a:pt x="477" y="88"/>
                    <a:pt x="475" y="87"/>
                    <a:pt x="474" y="84"/>
                  </a:cubicBezTo>
                  <a:cubicBezTo>
                    <a:pt x="473" y="82"/>
                    <a:pt x="475" y="80"/>
                    <a:pt x="477" y="79"/>
                  </a:cubicBezTo>
                  <a:close/>
                  <a:moveTo>
                    <a:pt x="493" y="75"/>
                  </a:moveTo>
                  <a:lnTo>
                    <a:pt x="493" y="75"/>
                  </a:lnTo>
                  <a:cubicBezTo>
                    <a:pt x="495" y="75"/>
                    <a:pt x="498" y="76"/>
                    <a:pt x="498" y="78"/>
                  </a:cubicBezTo>
                  <a:cubicBezTo>
                    <a:pt x="499" y="81"/>
                    <a:pt x="498" y="83"/>
                    <a:pt x="495" y="83"/>
                  </a:cubicBezTo>
                  <a:lnTo>
                    <a:pt x="495" y="83"/>
                  </a:lnTo>
                  <a:cubicBezTo>
                    <a:pt x="493" y="84"/>
                    <a:pt x="491" y="83"/>
                    <a:pt x="490" y="80"/>
                  </a:cubicBezTo>
                  <a:cubicBezTo>
                    <a:pt x="490" y="78"/>
                    <a:pt x="491" y="76"/>
                    <a:pt x="493" y="75"/>
                  </a:cubicBezTo>
                  <a:close/>
                  <a:moveTo>
                    <a:pt x="509" y="71"/>
                  </a:moveTo>
                  <a:lnTo>
                    <a:pt x="509" y="71"/>
                  </a:lnTo>
                  <a:cubicBezTo>
                    <a:pt x="512" y="71"/>
                    <a:pt x="514" y="72"/>
                    <a:pt x="515" y="75"/>
                  </a:cubicBezTo>
                  <a:cubicBezTo>
                    <a:pt x="515" y="77"/>
                    <a:pt x="514" y="79"/>
                    <a:pt x="512" y="80"/>
                  </a:cubicBezTo>
                  <a:lnTo>
                    <a:pt x="511" y="80"/>
                  </a:lnTo>
                  <a:cubicBezTo>
                    <a:pt x="509" y="80"/>
                    <a:pt x="507" y="79"/>
                    <a:pt x="506" y="77"/>
                  </a:cubicBezTo>
                  <a:cubicBezTo>
                    <a:pt x="506" y="74"/>
                    <a:pt x="507" y="72"/>
                    <a:pt x="509" y="71"/>
                  </a:cubicBezTo>
                  <a:close/>
                  <a:moveTo>
                    <a:pt x="526" y="68"/>
                  </a:moveTo>
                  <a:lnTo>
                    <a:pt x="526" y="68"/>
                  </a:lnTo>
                  <a:cubicBezTo>
                    <a:pt x="528" y="67"/>
                    <a:pt x="530" y="68"/>
                    <a:pt x="531" y="71"/>
                  </a:cubicBezTo>
                  <a:cubicBezTo>
                    <a:pt x="531" y="73"/>
                    <a:pt x="530" y="75"/>
                    <a:pt x="528" y="76"/>
                  </a:cubicBezTo>
                  <a:lnTo>
                    <a:pt x="528" y="76"/>
                  </a:lnTo>
                  <a:cubicBezTo>
                    <a:pt x="525" y="76"/>
                    <a:pt x="523" y="75"/>
                    <a:pt x="523" y="73"/>
                  </a:cubicBezTo>
                  <a:cubicBezTo>
                    <a:pt x="522" y="70"/>
                    <a:pt x="523" y="68"/>
                    <a:pt x="526" y="68"/>
                  </a:cubicBezTo>
                  <a:close/>
                  <a:moveTo>
                    <a:pt x="542" y="64"/>
                  </a:moveTo>
                  <a:lnTo>
                    <a:pt x="542" y="64"/>
                  </a:lnTo>
                  <a:cubicBezTo>
                    <a:pt x="544" y="63"/>
                    <a:pt x="546" y="65"/>
                    <a:pt x="547" y="67"/>
                  </a:cubicBezTo>
                  <a:cubicBezTo>
                    <a:pt x="548" y="69"/>
                    <a:pt x="546" y="71"/>
                    <a:pt x="544" y="72"/>
                  </a:cubicBezTo>
                  <a:lnTo>
                    <a:pt x="544" y="72"/>
                  </a:lnTo>
                  <a:cubicBezTo>
                    <a:pt x="542" y="72"/>
                    <a:pt x="539" y="71"/>
                    <a:pt x="539" y="69"/>
                  </a:cubicBezTo>
                  <a:cubicBezTo>
                    <a:pt x="538" y="67"/>
                    <a:pt x="540" y="64"/>
                    <a:pt x="542" y="64"/>
                  </a:cubicBezTo>
                  <a:close/>
                  <a:moveTo>
                    <a:pt x="558" y="60"/>
                  </a:moveTo>
                  <a:lnTo>
                    <a:pt x="558" y="60"/>
                  </a:lnTo>
                  <a:cubicBezTo>
                    <a:pt x="560" y="59"/>
                    <a:pt x="563" y="61"/>
                    <a:pt x="563" y="63"/>
                  </a:cubicBezTo>
                  <a:cubicBezTo>
                    <a:pt x="564" y="65"/>
                    <a:pt x="562" y="67"/>
                    <a:pt x="560" y="68"/>
                  </a:cubicBezTo>
                  <a:lnTo>
                    <a:pt x="560" y="68"/>
                  </a:lnTo>
                  <a:cubicBezTo>
                    <a:pt x="558" y="69"/>
                    <a:pt x="556" y="67"/>
                    <a:pt x="555" y="65"/>
                  </a:cubicBezTo>
                  <a:cubicBezTo>
                    <a:pt x="555" y="63"/>
                    <a:pt x="556" y="60"/>
                    <a:pt x="558" y="60"/>
                  </a:cubicBezTo>
                  <a:close/>
                  <a:moveTo>
                    <a:pt x="574" y="56"/>
                  </a:moveTo>
                  <a:lnTo>
                    <a:pt x="574" y="56"/>
                  </a:lnTo>
                  <a:cubicBezTo>
                    <a:pt x="577" y="55"/>
                    <a:pt x="579" y="57"/>
                    <a:pt x="579" y="59"/>
                  </a:cubicBezTo>
                  <a:cubicBezTo>
                    <a:pt x="580" y="61"/>
                    <a:pt x="579" y="64"/>
                    <a:pt x="576" y="64"/>
                  </a:cubicBezTo>
                  <a:lnTo>
                    <a:pt x="576" y="64"/>
                  </a:lnTo>
                  <a:cubicBezTo>
                    <a:pt x="574" y="65"/>
                    <a:pt x="572" y="63"/>
                    <a:pt x="571" y="61"/>
                  </a:cubicBezTo>
                  <a:cubicBezTo>
                    <a:pt x="571" y="59"/>
                    <a:pt x="572" y="57"/>
                    <a:pt x="574" y="56"/>
                  </a:cubicBezTo>
                  <a:close/>
                  <a:moveTo>
                    <a:pt x="591" y="52"/>
                  </a:moveTo>
                  <a:lnTo>
                    <a:pt x="591" y="52"/>
                  </a:lnTo>
                  <a:cubicBezTo>
                    <a:pt x="593" y="52"/>
                    <a:pt x="595" y="53"/>
                    <a:pt x="596" y="55"/>
                  </a:cubicBezTo>
                  <a:cubicBezTo>
                    <a:pt x="596" y="57"/>
                    <a:pt x="595" y="60"/>
                    <a:pt x="593" y="60"/>
                  </a:cubicBezTo>
                  <a:lnTo>
                    <a:pt x="593" y="60"/>
                  </a:lnTo>
                  <a:cubicBezTo>
                    <a:pt x="590" y="61"/>
                    <a:pt x="588" y="59"/>
                    <a:pt x="588" y="57"/>
                  </a:cubicBezTo>
                  <a:cubicBezTo>
                    <a:pt x="587" y="55"/>
                    <a:pt x="588" y="53"/>
                    <a:pt x="591" y="52"/>
                  </a:cubicBezTo>
                  <a:close/>
                  <a:moveTo>
                    <a:pt x="607" y="48"/>
                  </a:moveTo>
                  <a:lnTo>
                    <a:pt x="607" y="48"/>
                  </a:lnTo>
                  <a:cubicBezTo>
                    <a:pt x="609" y="48"/>
                    <a:pt x="611" y="49"/>
                    <a:pt x="612" y="51"/>
                  </a:cubicBezTo>
                  <a:cubicBezTo>
                    <a:pt x="612" y="54"/>
                    <a:pt x="611" y="56"/>
                    <a:pt x="609" y="56"/>
                  </a:cubicBezTo>
                  <a:lnTo>
                    <a:pt x="609" y="56"/>
                  </a:lnTo>
                  <a:cubicBezTo>
                    <a:pt x="607" y="57"/>
                    <a:pt x="604" y="56"/>
                    <a:pt x="604" y="53"/>
                  </a:cubicBezTo>
                  <a:cubicBezTo>
                    <a:pt x="603" y="51"/>
                    <a:pt x="605" y="49"/>
                    <a:pt x="607" y="48"/>
                  </a:cubicBezTo>
                  <a:close/>
                  <a:moveTo>
                    <a:pt x="623" y="44"/>
                  </a:moveTo>
                  <a:lnTo>
                    <a:pt x="623" y="44"/>
                  </a:lnTo>
                  <a:cubicBezTo>
                    <a:pt x="625" y="44"/>
                    <a:pt x="628" y="45"/>
                    <a:pt x="628" y="47"/>
                  </a:cubicBezTo>
                  <a:cubicBezTo>
                    <a:pt x="629" y="50"/>
                    <a:pt x="627" y="52"/>
                    <a:pt x="625" y="53"/>
                  </a:cubicBezTo>
                  <a:lnTo>
                    <a:pt x="625" y="53"/>
                  </a:lnTo>
                  <a:cubicBezTo>
                    <a:pt x="623" y="53"/>
                    <a:pt x="621" y="52"/>
                    <a:pt x="620" y="50"/>
                  </a:cubicBezTo>
                  <a:cubicBezTo>
                    <a:pt x="619" y="47"/>
                    <a:pt x="621" y="45"/>
                    <a:pt x="623" y="44"/>
                  </a:cubicBezTo>
                  <a:close/>
                  <a:moveTo>
                    <a:pt x="639" y="41"/>
                  </a:moveTo>
                  <a:lnTo>
                    <a:pt x="639" y="41"/>
                  </a:lnTo>
                  <a:cubicBezTo>
                    <a:pt x="641" y="40"/>
                    <a:pt x="644" y="41"/>
                    <a:pt x="644" y="44"/>
                  </a:cubicBezTo>
                  <a:cubicBezTo>
                    <a:pt x="645" y="46"/>
                    <a:pt x="644" y="48"/>
                    <a:pt x="641" y="49"/>
                  </a:cubicBezTo>
                  <a:lnTo>
                    <a:pt x="641" y="49"/>
                  </a:lnTo>
                  <a:cubicBezTo>
                    <a:pt x="639" y="49"/>
                    <a:pt x="637" y="48"/>
                    <a:pt x="636" y="46"/>
                  </a:cubicBezTo>
                  <a:cubicBezTo>
                    <a:pt x="636" y="43"/>
                    <a:pt x="637" y="41"/>
                    <a:pt x="639" y="41"/>
                  </a:cubicBezTo>
                  <a:close/>
                  <a:moveTo>
                    <a:pt x="655" y="37"/>
                  </a:moveTo>
                  <a:lnTo>
                    <a:pt x="655" y="37"/>
                  </a:lnTo>
                  <a:cubicBezTo>
                    <a:pt x="658" y="36"/>
                    <a:pt x="660" y="38"/>
                    <a:pt x="661" y="40"/>
                  </a:cubicBezTo>
                  <a:cubicBezTo>
                    <a:pt x="661" y="42"/>
                    <a:pt x="660" y="44"/>
                    <a:pt x="657" y="45"/>
                  </a:cubicBezTo>
                  <a:lnTo>
                    <a:pt x="657" y="45"/>
                  </a:lnTo>
                  <a:cubicBezTo>
                    <a:pt x="655" y="45"/>
                    <a:pt x="653" y="44"/>
                    <a:pt x="652" y="42"/>
                  </a:cubicBezTo>
                  <a:cubicBezTo>
                    <a:pt x="652" y="40"/>
                    <a:pt x="653" y="37"/>
                    <a:pt x="655" y="37"/>
                  </a:cubicBezTo>
                  <a:close/>
                  <a:moveTo>
                    <a:pt x="672" y="33"/>
                  </a:moveTo>
                  <a:lnTo>
                    <a:pt x="672" y="33"/>
                  </a:lnTo>
                  <a:cubicBezTo>
                    <a:pt x="674" y="32"/>
                    <a:pt x="676" y="34"/>
                    <a:pt x="677" y="36"/>
                  </a:cubicBezTo>
                  <a:cubicBezTo>
                    <a:pt x="677" y="38"/>
                    <a:pt x="676" y="40"/>
                    <a:pt x="674" y="41"/>
                  </a:cubicBezTo>
                  <a:lnTo>
                    <a:pt x="674" y="41"/>
                  </a:lnTo>
                  <a:cubicBezTo>
                    <a:pt x="671" y="41"/>
                    <a:pt x="669" y="40"/>
                    <a:pt x="669" y="38"/>
                  </a:cubicBezTo>
                  <a:cubicBezTo>
                    <a:pt x="668" y="36"/>
                    <a:pt x="669" y="33"/>
                    <a:pt x="672" y="33"/>
                  </a:cubicBezTo>
                  <a:close/>
                  <a:moveTo>
                    <a:pt x="688" y="29"/>
                  </a:moveTo>
                  <a:lnTo>
                    <a:pt x="688" y="29"/>
                  </a:lnTo>
                  <a:cubicBezTo>
                    <a:pt x="690" y="28"/>
                    <a:pt x="692" y="30"/>
                    <a:pt x="693" y="32"/>
                  </a:cubicBezTo>
                  <a:cubicBezTo>
                    <a:pt x="694" y="34"/>
                    <a:pt x="692" y="37"/>
                    <a:pt x="690" y="37"/>
                  </a:cubicBezTo>
                  <a:lnTo>
                    <a:pt x="690" y="37"/>
                  </a:lnTo>
                  <a:cubicBezTo>
                    <a:pt x="688" y="38"/>
                    <a:pt x="685" y="36"/>
                    <a:pt x="685" y="34"/>
                  </a:cubicBezTo>
                  <a:cubicBezTo>
                    <a:pt x="684" y="32"/>
                    <a:pt x="686" y="30"/>
                    <a:pt x="688" y="29"/>
                  </a:cubicBezTo>
                  <a:close/>
                  <a:moveTo>
                    <a:pt x="704" y="25"/>
                  </a:moveTo>
                  <a:lnTo>
                    <a:pt x="704" y="25"/>
                  </a:lnTo>
                  <a:cubicBezTo>
                    <a:pt x="706" y="25"/>
                    <a:pt x="709" y="26"/>
                    <a:pt x="709" y="28"/>
                  </a:cubicBezTo>
                  <a:cubicBezTo>
                    <a:pt x="710" y="30"/>
                    <a:pt x="708" y="33"/>
                    <a:pt x="706" y="33"/>
                  </a:cubicBezTo>
                  <a:lnTo>
                    <a:pt x="706" y="33"/>
                  </a:lnTo>
                  <a:cubicBezTo>
                    <a:pt x="704" y="34"/>
                    <a:pt x="702" y="32"/>
                    <a:pt x="701" y="30"/>
                  </a:cubicBezTo>
                  <a:cubicBezTo>
                    <a:pt x="701" y="28"/>
                    <a:pt x="702" y="26"/>
                    <a:pt x="704" y="25"/>
                  </a:cubicBezTo>
                  <a:close/>
                  <a:moveTo>
                    <a:pt x="720" y="21"/>
                  </a:moveTo>
                  <a:lnTo>
                    <a:pt x="720" y="21"/>
                  </a:lnTo>
                  <a:cubicBezTo>
                    <a:pt x="723" y="21"/>
                    <a:pt x="725" y="22"/>
                    <a:pt x="725" y="24"/>
                  </a:cubicBezTo>
                  <a:cubicBezTo>
                    <a:pt x="726" y="27"/>
                    <a:pt x="725" y="29"/>
                    <a:pt x="722" y="29"/>
                  </a:cubicBezTo>
                  <a:lnTo>
                    <a:pt x="722" y="29"/>
                  </a:lnTo>
                  <a:cubicBezTo>
                    <a:pt x="720" y="30"/>
                    <a:pt x="718" y="29"/>
                    <a:pt x="717" y="26"/>
                  </a:cubicBezTo>
                  <a:cubicBezTo>
                    <a:pt x="717" y="24"/>
                    <a:pt x="718" y="22"/>
                    <a:pt x="720" y="21"/>
                  </a:cubicBezTo>
                  <a:close/>
                  <a:moveTo>
                    <a:pt x="54" y="210"/>
                  </a:moveTo>
                  <a:lnTo>
                    <a:pt x="0" y="197"/>
                  </a:lnTo>
                  <a:lnTo>
                    <a:pt x="42" y="161"/>
                  </a:lnTo>
                  <a:lnTo>
                    <a:pt x="54" y="210"/>
                  </a:lnTo>
                  <a:close/>
                  <a:moveTo>
                    <a:pt x="719" y="0"/>
                  </a:moveTo>
                  <a:lnTo>
                    <a:pt x="774" y="13"/>
                  </a:lnTo>
                  <a:lnTo>
                    <a:pt x="731" y="49"/>
                  </a:lnTo>
                  <a:lnTo>
                    <a:pt x="719"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3" name="Freeform 1342"/>
            <p:cNvSpPr>
              <a:spLocks noEditPoints="1"/>
            </p:cNvSpPr>
            <p:nvPr/>
          </p:nvSpPr>
          <p:spPr bwMode="auto">
            <a:xfrm>
              <a:off x="2381" y="946"/>
              <a:ext cx="5" cy="939"/>
            </a:xfrm>
            <a:custGeom>
              <a:avLst/>
              <a:gdLst>
                <a:gd name="T0" fmla="*/ 7 w 7"/>
                <a:gd name="T1" fmla="*/ 1447 h 1469"/>
                <a:gd name="T2" fmla="*/ 0 w 7"/>
                <a:gd name="T3" fmla="*/ 1422 h 1469"/>
                <a:gd name="T4" fmla="*/ 7 w 7"/>
                <a:gd name="T5" fmla="*/ 1422 h 1469"/>
                <a:gd name="T6" fmla="*/ 0 w 7"/>
                <a:gd name="T7" fmla="*/ 1360 h 1469"/>
                <a:gd name="T8" fmla="*/ 4 w 7"/>
                <a:gd name="T9" fmla="*/ 1382 h 1469"/>
                <a:gd name="T10" fmla="*/ 4 w 7"/>
                <a:gd name="T11" fmla="*/ 1313 h 1469"/>
                <a:gd name="T12" fmla="*/ 0 w 7"/>
                <a:gd name="T13" fmla="*/ 1335 h 1469"/>
                <a:gd name="T14" fmla="*/ 7 w 7"/>
                <a:gd name="T15" fmla="*/ 1272 h 1469"/>
                <a:gd name="T16" fmla="*/ 0 w 7"/>
                <a:gd name="T17" fmla="*/ 1247 h 1469"/>
                <a:gd name="T18" fmla="*/ 7 w 7"/>
                <a:gd name="T19" fmla="*/ 1247 h 1469"/>
                <a:gd name="T20" fmla="*/ 0 w 7"/>
                <a:gd name="T21" fmla="*/ 1185 h 1469"/>
                <a:gd name="T22" fmla="*/ 4 w 7"/>
                <a:gd name="T23" fmla="*/ 1207 h 1469"/>
                <a:gd name="T24" fmla="*/ 4 w 7"/>
                <a:gd name="T25" fmla="*/ 1138 h 1469"/>
                <a:gd name="T26" fmla="*/ 0 w 7"/>
                <a:gd name="T27" fmla="*/ 1160 h 1469"/>
                <a:gd name="T28" fmla="*/ 7 w 7"/>
                <a:gd name="T29" fmla="*/ 1097 h 1469"/>
                <a:gd name="T30" fmla="*/ 0 w 7"/>
                <a:gd name="T31" fmla="*/ 1072 h 1469"/>
                <a:gd name="T32" fmla="*/ 7 w 7"/>
                <a:gd name="T33" fmla="*/ 1072 h 1469"/>
                <a:gd name="T34" fmla="*/ 0 w 7"/>
                <a:gd name="T35" fmla="*/ 1010 h 1469"/>
                <a:gd name="T36" fmla="*/ 4 w 7"/>
                <a:gd name="T37" fmla="*/ 1032 h 1469"/>
                <a:gd name="T38" fmla="*/ 4 w 7"/>
                <a:gd name="T39" fmla="*/ 963 h 1469"/>
                <a:gd name="T40" fmla="*/ 0 w 7"/>
                <a:gd name="T41" fmla="*/ 985 h 1469"/>
                <a:gd name="T42" fmla="*/ 7 w 7"/>
                <a:gd name="T43" fmla="*/ 922 h 1469"/>
                <a:gd name="T44" fmla="*/ 0 w 7"/>
                <a:gd name="T45" fmla="*/ 897 h 1469"/>
                <a:gd name="T46" fmla="*/ 7 w 7"/>
                <a:gd name="T47" fmla="*/ 897 h 1469"/>
                <a:gd name="T48" fmla="*/ 0 w 7"/>
                <a:gd name="T49" fmla="*/ 835 h 1469"/>
                <a:gd name="T50" fmla="*/ 4 w 7"/>
                <a:gd name="T51" fmla="*/ 857 h 1469"/>
                <a:gd name="T52" fmla="*/ 4 w 7"/>
                <a:gd name="T53" fmla="*/ 788 h 1469"/>
                <a:gd name="T54" fmla="*/ 0 w 7"/>
                <a:gd name="T55" fmla="*/ 810 h 1469"/>
                <a:gd name="T56" fmla="*/ 7 w 7"/>
                <a:gd name="T57" fmla="*/ 747 h 1469"/>
                <a:gd name="T58" fmla="*/ 0 w 7"/>
                <a:gd name="T59" fmla="*/ 722 h 1469"/>
                <a:gd name="T60" fmla="*/ 7 w 7"/>
                <a:gd name="T61" fmla="*/ 722 h 1469"/>
                <a:gd name="T62" fmla="*/ 0 w 7"/>
                <a:gd name="T63" fmla="*/ 660 h 1469"/>
                <a:gd name="T64" fmla="*/ 4 w 7"/>
                <a:gd name="T65" fmla="*/ 682 h 1469"/>
                <a:gd name="T66" fmla="*/ 4 w 7"/>
                <a:gd name="T67" fmla="*/ 613 h 1469"/>
                <a:gd name="T68" fmla="*/ 0 w 7"/>
                <a:gd name="T69" fmla="*/ 635 h 1469"/>
                <a:gd name="T70" fmla="*/ 7 w 7"/>
                <a:gd name="T71" fmla="*/ 572 h 1469"/>
                <a:gd name="T72" fmla="*/ 0 w 7"/>
                <a:gd name="T73" fmla="*/ 547 h 1469"/>
                <a:gd name="T74" fmla="*/ 7 w 7"/>
                <a:gd name="T75" fmla="*/ 547 h 1469"/>
                <a:gd name="T76" fmla="*/ 0 w 7"/>
                <a:gd name="T77" fmla="*/ 485 h 1469"/>
                <a:gd name="T78" fmla="*/ 4 w 7"/>
                <a:gd name="T79" fmla="*/ 507 h 1469"/>
                <a:gd name="T80" fmla="*/ 4 w 7"/>
                <a:gd name="T81" fmla="*/ 438 h 1469"/>
                <a:gd name="T82" fmla="*/ 0 w 7"/>
                <a:gd name="T83" fmla="*/ 460 h 1469"/>
                <a:gd name="T84" fmla="*/ 7 w 7"/>
                <a:gd name="T85" fmla="*/ 397 h 1469"/>
                <a:gd name="T86" fmla="*/ 0 w 7"/>
                <a:gd name="T87" fmla="*/ 372 h 1469"/>
                <a:gd name="T88" fmla="*/ 7 w 7"/>
                <a:gd name="T89" fmla="*/ 372 h 1469"/>
                <a:gd name="T90" fmla="*/ 0 w 7"/>
                <a:gd name="T91" fmla="*/ 310 h 1469"/>
                <a:gd name="T92" fmla="*/ 4 w 7"/>
                <a:gd name="T93" fmla="*/ 332 h 1469"/>
                <a:gd name="T94" fmla="*/ 4 w 7"/>
                <a:gd name="T95" fmla="*/ 263 h 1469"/>
                <a:gd name="T96" fmla="*/ 0 w 7"/>
                <a:gd name="T97" fmla="*/ 285 h 1469"/>
                <a:gd name="T98" fmla="*/ 7 w 7"/>
                <a:gd name="T99" fmla="*/ 222 h 1469"/>
                <a:gd name="T100" fmla="*/ 0 w 7"/>
                <a:gd name="T101" fmla="*/ 197 h 1469"/>
                <a:gd name="T102" fmla="*/ 7 w 7"/>
                <a:gd name="T103" fmla="*/ 197 h 1469"/>
                <a:gd name="T104" fmla="*/ 0 w 7"/>
                <a:gd name="T105" fmla="*/ 135 h 1469"/>
                <a:gd name="T106" fmla="*/ 4 w 7"/>
                <a:gd name="T107" fmla="*/ 157 h 1469"/>
                <a:gd name="T108" fmla="*/ 4 w 7"/>
                <a:gd name="T109" fmla="*/ 88 h 1469"/>
                <a:gd name="T110" fmla="*/ 0 w 7"/>
                <a:gd name="T111" fmla="*/ 110 h 1469"/>
                <a:gd name="T112" fmla="*/ 7 w 7"/>
                <a:gd name="T113" fmla="*/ 47 h 1469"/>
                <a:gd name="T114" fmla="*/ 0 w 7"/>
                <a:gd name="T115" fmla="*/ 22 h 1469"/>
                <a:gd name="T116" fmla="*/ 7 w 7"/>
                <a:gd name="T117" fmla="*/ 2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9">
                  <a:moveTo>
                    <a:pt x="0" y="1466"/>
                  </a:moveTo>
                  <a:lnTo>
                    <a:pt x="0" y="1447"/>
                  </a:lnTo>
                  <a:cubicBezTo>
                    <a:pt x="0" y="1445"/>
                    <a:pt x="2" y="1444"/>
                    <a:pt x="4" y="1444"/>
                  </a:cubicBezTo>
                  <a:cubicBezTo>
                    <a:pt x="5" y="1444"/>
                    <a:pt x="7" y="1445"/>
                    <a:pt x="7" y="1447"/>
                  </a:cubicBezTo>
                  <a:lnTo>
                    <a:pt x="7" y="1466"/>
                  </a:lnTo>
                  <a:cubicBezTo>
                    <a:pt x="7" y="1468"/>
                    <a:pt x="5" y="1469"/>
                    <a:pt x="4" y="1469"/>
                  </a:cubicBezTo>
                  <a:cubicBezTo>
                    <a:pt x="2" y="1469"/>
                    <a:pt x="0" y="1468"/>
                    <a:pt x="0" y="1466"/>
                  </a:cubicBezTo>
                  <a:close/>
                  <a:moveTo>
                    <a:pt x="0" y="1422"/>
                  </a:moveTo>
                  <a:lnTo>
                    <a:pt x="0" y="1403"/>
                  </a:lnTo>
                  <a:cubicBezTo>
                    <a:pt x="0" y="1402"/>
                    <a:pt x="2" y="1400"/>
                    <a:pt x="4" y="1400"/>
                  </a:cubicBezTo>
                  <a:cubicBezTo>
                    <a:pt x="5" y="1400"/>
                    <a:pt x="7" y="1402"/>
                    <a:pt x="7" y="1403"/>
                  </a:cubicBezTo>
                  <a:lnTo>
                    <a:pt x="7" y="1422"/>
                  </a:lnTo>
                  <a:cubicBezTo>
                    <a:pt x="7" y="1424"/>
                    <a:pt x="5" y="1425"/>
                    <a:pt x="4" y="1425"/>
                  </a:cubicBezTo>
                  <a:cubicBezTo>
                    <a:pt x="2" y="1425"/>
                    <a:pt x="0" y="1424"/>
                    <a:pt x="0" y="1422"/>
                  </a:cubicBezTo>
                  <a:close/>
                  <a:moveTo>
                    <a:pt x="0" y="1378"/>
                  </a:moveTo>
                  <a:lnTo>
                    <a:pt x="0" y="1360"/>
                  </a:lnTo>
                  <a:cubicBezTo>
                    <a:pt x="0" y="1358"/>
                    <a:pt x="2" y="1357"/>
                    <a:pt x="4" y="1357"/>
                  </a:cubicBezTo>
                  <a:cubicBezTo>
                    <a:pt x="5" y="1357"/>
                    <a:pt x="7" y="1358"/>
                    <a:pt x="7" y="1360"/>
                  </a:cubicBezTo>
                  <a:lnTo>
                    <a:pt x="7" y="1378"/>
                  </a:lnTo>
                  <a:cubicBezTo>
                    <a:pt x="7" y="1380"/>
                    <a:pt x="5" y="1382"/>
                    <a:pt x="4" y="1382"/>
                  </a:cubicBezTo>
                  <a:cubicBezTo>
                    <a:pt x="2" y="1382"/>
                    <a:pt x="0" y="1380"/>
                    <a:pt x="0" y="1378"/>
                  </a:cubicBezTo>
                  <a:close/>
                  <a:moveTo>
                    <a:pt x="0" y="1335"/>
                  </a:moveTo>
                  <a:lnTo>
                    <a:pt x="0" y="1316"/>
                  </a:lnTo>
                  <a:cubicBezTo>
                    <a:pt x="0" y="1314"/>
                    <a:pt x="2" y="1313"/>
                    <a:pt x="4" y="1313"/>
                  </a:cubicBezTo>
                  <a:cubicBezTo>
                    <a:pt x="5" y="1313"/>
                    <a:pt x="7" y="1314"/>
                    <a:pt x="7" y="1316"/>
                  </a:cubicBezTo>
                  <a:lnTo>
                    <a:pt x="7" y="1335"/>
                  </a:lnTo>
                  <a:cubicBezTo>
                    <a:pt x="7" y="1336"/>
                    <a:pt x="5" y="1338"/>
                    <a:pt x="4" y="1338"/>
                  </a:cubicBezTo>
                  <a:cubicBezTo>
                    <a:pt x="2" y="1338"/>
                    <a:pt x="0" y="1336"/>
                    <a:pt x="0" y="1335"/>
                  </a:cubicBezTo>
                  <a:close/>
                  <a:moveTo>
                    <a:pt x="0" y="1291"/>
                  </a:moveTo>
                  <a:lnTo>
                    <a:pt x="0" y="1272"/>
                  </a:lnTo>
                  <a:cubicBezTo>
                    <a:pt x="0" y="1270"/>
                    <a:pt x="2" y="1269"/>
                    <a:pt x="4" y="1269"/>
                  </a:cubicBezTo>
                  <a:cubicBezTo>
                    <a:pt x="5" y="1269"/>
                    <a:pt x="7" y="1270"/>
                    <a:pt x="7" y="1272"/>
                  </a:cubicBezTo>
                  <a:lnTo>
                    <a:pt x="7" y="1291"/>
                  </a:lnTo>
                  <a:cubicBezTo>
                    <a:pt x="7" y="1293"/>
                    <a:pt x="5" y="1294"/>
                    <a:pt x="4" y="1294"/>
                  </a:cubicBezTo>
                  <a:cubicBezTo>
                    <a:pt x="2" y="1294"/>
                    <a:pt x="0" y="1293"/>
                    <a:pt x="0" y="1291"/>
                  </a:cubicBezTo>
                  <a:close/>
                  <a:moveTo>
                    <a:pt x="0" y="1247"/>
                  </a:moveTo>
                  <a:lnTo>
                    <a:pt x="0" y="1228"/>
                  </a:lnTo>
                  <a:cubicBezTo>
                    <a:pt x="0" y="1227"/>
                    <a:pt x="2" y="1225"/>
                    <a:pt x="4" y="1225"/>
                  </a:cubicBezTo>
                  <a:cubicBezTo>
                    <a:pt x="5" y="1225"/>
                    <a:pt x="7" y="1227"/>
                    <a:pt x="7" y="1228"/>
                  </a:cubicBezTo>
                  <a:lnTo>
                    <a:pt x="7" y="1247"/>
                  </a:lnTo>
                  <a:cubicBezTo>
                    <a:pt x="7" y="1249"/>
                    <a:pt x="5" y="1250"/>
                    <a:pt x="4" y="1250"/>
                  </a:cubicBezTo>
                  <a:cubicBezTo>
                    <a:pt x="2" y="1250"/>
                    <a:pt x="0" y="1249"/>
                    <a:pt x="0" y="1247"/>
                  </a:cubicBezTo>
                  <a:close/>
                  <a:moveTo>
                    <a:pt x="0" y="1203"/>
                  </a:moveTo>
                  <a:lnTo>
                    <a:pt x="0" y="1185"/>
                  </a:lnTo>
                  <a:cubicBezTo>
                    <a:pt x="0" y="1183"/>
                    <a:pt x="2" y="1182"/>
                    <a:pt x="4" y="1182"/>
                  </a:cubicBezTo>
                  <a:cubicBezTo>
                    <a:pt x="5" y="1182"/>
                    <a:pt x="7" y="1183"/>
                    <a:pt x="7" y="1185"/>
                  </a:cubicBezTo>
                  <a:lnTo>
                    <a:pt x="7" y="1203"/>
                  </a:lnTo>
                  <a:cubicBezTo>
                    <a:pt x="7" y="1205"/>
                    <a:pt x="5" y="1207"/>
                    <a:pt x="4" y="1207"/>
                  </a:cubicBezTo>
                  <a:cubicBezTo>
                    <a:pt x="2" y="1207"/>
                    <a:pt x="0" y="1205"/>
                    <a:pt x="0" y="1203"/>
                  </a:cubicBezTo>
                  <a:close/>
                  <a:moveTo>
                    <a:pt x="0" y="1160"/>
                  </a:moveTo>
                  <a:lnTo>
                    <a:pt x="0" y="1141"/>
                  </a:lnTo>
                  <a:cubicBezTo>
                    <a:pt x="0" y="1139"/>
                    <a:pt x="2" y="1138"/>
                    <a:pt x="4" y="1138"/>
                  </a:cubicBezTo>
                  <a:cubicBezTo>
                    <a:pt x="5" y="1138"/>
                    <a:pt x="7" y="1139"/>
                    <a:pt x="7" y="1141"/>
                  </a:cubicBezTo>
                  <a:lnTo>
                    <a:pt x="7" y="1160"/>
                  </a:lnTo>
                  <a:cubicBezTo>
                    <a:pt x="7" y="1161"/>
                    <a:pt x="5" y="1163"/>
                    <a:pt x="4" y="1163"/>
                  </a:cubicBezTo>
                  <a:cubicBezTo>
                    <a:pt x="2" y="1163"/>
                    <a:pt x="0" y="1161"/>
                    <a:pt x="0" y="1160"/>
                  </a:cubicBezTo>
                  <a:close/>
                  <a:moveTo>
                    <a:pt x="0" y="1116"/>
                  </a:moveTo>
                  <a:lnTo>
                    <a:pt x="0" y="1097"/>
                  </a:lnTo>
                  <a:cubicBezTo>
                    <a:pt x="0" y="1095"/>
                    <a:pt x="2" y="1094"/>
                    <a:pt x="4" y="1094"/>
                  </a:cubicBezTo>
                  <a:cubicBezTo>
                    <a:pt x="5" y="1094"/>
                    <a:pt x="7" y="1095"/>
                    <a:pt x="7" y="1097"/>
                  </a:cubicBezTo>
                  <a:lnTo>
                    <a:pt x="7" y="1116"/>
                  </a:lnTo>
                  <a:cubicBezTo>
                    <a:pt x="7" y="1118"/>
                    <a:pt x="5" y="1119"/>
                    <a:pt x="4" y="1119"/>
                  </a:cubicBezTo>
                  <a:cubicBezTo>
                    <a:pt x="2" y="1119"/>
                    <a:pt x="0" y="1118"/>
                    <a:pt x="0" y="1116"/>
                  </a:cubicBezTo>
                  <a:close/>
                  <a:moveTo>
                    <a:pt x="0" y="1072"/>
                  </a:moveTo>
                  <a:lnTo>
                    <a:pt x="0" y="1053"/>
                  </a:lnTo>
                  <a:cubicBezTo>
                    <a:pt x="0" y="1052"/>
                    <a:pt x="2" y="1050"/>
                    <a:pt x="4" y="1050"/>
                  </a:cubicBezTo>
                  <a:cubicBezTo>
                    <a:pt x="5" y="1050"/>
                    <a:pt x="7" y="1052"/>
                    <a:pt x="7" y="1053"/>
                  </a:cubicBezTo>
                  <a:lnTo>
                    <a:pt x="7" y="1072"/>
                  </a:lnTo>
                  <a:cubicBezTo>
                    <a:pt x="7" y="1074"/>
                    <a:pt x="5" y="1075"/>
                    <a:pt x="4" y="1075"/>
                  </a:cubicBezTo>
                  <a:cubicBezTo>
                    <a:pt x="2" y="1075"/>
                    <a:pt x="0" y="1074"/>
                    <a:pt x="0" y="1072"/>
                  </a:cubicBezTo>
                  <a:close/>
                  <a:moveTo>
                    <a:pt x="0" y="1028"/>
                  </a:moveTo>
                  <a:lnTo>
                    <a:pt x="0" y="1010"/>
                  </a:lnTo>
                  <a:cubicBezTo>
                    <a:pt x="0" y="1008"/>
                    <a:pt x="2" y="1007"/>
                    <a:pt x="4" y="1007"/>
                  </a:cubicBezTo>
                  <a:cubicBezTo>
                    <a:pt x="5" y="1007"/>
                    <a:pt x="7" y="1008"/>
                    <a:pt x="7" y="1010"/>
                  </a:cubicBezTo>
                  <a:lnTo>
                    <a:pt x="7" y="1028"/>
                  </a:lnTo>
                  <a:cubicBezTo>
                    <a:pt x="7" y="1030"/>
                    <a:pt x="5" y="1032"/>
                    <a:pt x="4" y="1032"/>
                  </a:cubicBezTo>
                  <a:cubicBezTo>
                    <a:pt x="2" y="1032"/>
                    <a:pt x="0" y="1030"/>
                    <a:pt x="0" y="1028"/>
                  </a:cubicBezTo>
                  <a:close/>
                  <a:moveTo>
                    <a:pt x="0" y="985"/>
                  </a:moveTo>
                  <a:lnTo>
                    <a:pt x="0" y="966"/>
                  </a:lnTo>
                  <a:cubicBezTo>
                    <a:pt x="0" y="964"/>
                    <a:pt x="2" y="963"/>
                    <a:pt x="4" y="963"/>
                  </a:cubicBezTo>
                  <a:cubicBezTo>
                    <a:pt x="5" y="963"/>
                    <a:pt x="7" y="964"/>
                    <a:pt x="7" y="966"/>
                  </a:cubicBezTo>
                  <a:lnTo>
                    <a:pt x="7" y="985"/>
                  </a:lnTo>
                  <a:cubicBezTo>
                    <a:pt x="7" y="986"/>
                    <a:pt x="5" y="988"/>
                    <a:pt x="4" y="988"/>
                  </a:cubicBezTo>
                  <a:cubicBezTo>
                    <a:pt x="2" y="988"/>
                    <a:pt x="0" y="986"/>
                    <a:pt x="0" y="985"/>
                  </a:cubicBezTo>
                  <a:close/>
                  <a:moveTo>
                    <a:pt x="0" y="941"/>
                  </a:moveTo>
                  <a:lnTo>
                    <a:pt x="0" y="922"/>
                  </a:lnTo>
                  <a:cubicBezTo>
                    <a:pt x="0" y="920"/>
                    <a:pt x="2" y="919"/>
                    <a:pt x="4" y="919"/>
                  </a:cubicBezTo>
                  <a:cubicBezTo>
                    <a:pt x="5" y="919"/>
                    <a:pt x="7" y="920"/>
                    <a:pt x="7" y="922"/>
                  </a:cubicBezTo>
                  <a:lnTo>
                    <a:pt x="7" y="941"/>
                  </a:lnTo>
                  <a:cubicBezTo>
                    <a:pt x="7" y="943"/>
                    <a:pt x="5" y="944"/>
                    <a:pt x="4" y="944"/>
                  </a:cubicBezTo>
                  <a:cubicBezTo>
                    <a:pt x="2" y="944"/>
                    <a:pt x="0" y="943"/>
                    <a:pt x="0" y="941"/>
                  </a:cubicBezTo>
                  <a:close/>
                  <a:moveTo>
                    <a:pt x="0" y="897"/>
                  </a:moveTo>
                  <a:lnTo>
                    <a:pt x="0" y="878"/>
                  </a:lnTo>
                  <a:cubicBezTo>
                    <a:pt x="0" y="877"/>
                    <a:pt x="2" y="875"/>
                    <a:pt x="4" y="875"/>
                  </a:cubicBezTo>
                  <a:cubicBezTo>
                    <a:pt x="5" y="875"/>
                    <a:pt x="7" y="877"/>
                    <a:pt x="7" y="878"/>
                  </a:cubicBezTo>
                  <a:lnTo>
                    <a:pt x="7" y="897"/>
                  </a:lnTo>
                  <a:cubicBezTo>
                    <a:pt x="7" y="899"/>
                    <a:pt x="5" y="900"/>
                    <a:pt x="4" y="900"/>
                  </a:cubicBezTo>
                  <a:cubicBezTo>
                    <a:pt x="2" y="900"/>
                    <a:pt x="0" y="899"/>
                    <a:pt x="0" y="897"/>
                  </a:cubicBezTo>
                  <a:close/>
                  <a:moveTo>
                    <a:pt x="0" y="853"/>
                  </a:moveTo>
                  <a:lnTo>
                    <a:pt x="0" y="835"/>
                  </a:lnTo>
                  <a:cubicBezTo>
                    <a:pt x="0" y="833"/>
                    <a:pt x="2" y="832"/>
                    <a:pt x="4" y="832"/>
                  </a:cubicBezTo>
                  <a:cubicBezTo>
                    <a:pt x="5" y="832"/>
                    <a:pt x="7" y="833"/>
                    <a:pt x="7" y="835"/>
                  </a:cubicBezTo>
                  <a:lnTo>
                    <a:pt x="7" y="853"/>
                  </a:lnTo>
                  <a:cubicBezTo>
                    <a:pt x="7" y="855"/>
                    <a:pt x="5" y="857"/>
                    <a:pt x="4" y="857"/>
                  </a:cubicBezTo>
                  <a:cubicBezTo>
                    <a:pt x="2" y="857"/>
                    <a:pt x="0" y="855"/>
                    <a:pt x="0" y="853"/>
                  </a:cubicBezTo>
                  <a:close/>
                  <a:moveTo>
                    <a:pt x="0" y="810"/>
                  </a:moveTo>
                  <a:lnTo>
                    <a:pt x="0" y="791"/>
                  </a:lnTo>
                  <a:cubicBezTo>
                    <a:pt x="0" y="789"/>
                    <a:pt x="2" y="788"/>
                    <a:pt x="4" y="788"/>
                  </a:cubicBezTo>
                  <a:cubicBezTo>
                    <a:pt x="5" y="788"/>
                    <a:pt x="7" y="789"/>
                    <a:pt x="7" y="791"/>
                  </a:cubicBezTo>
                  <a:lnTo>
                    <a:pt x="7" y="810"/>
                  </a:lnTo>
                  <a:cubicBezTo>
                    <a:pt x="7" y="811"/>
                    <a:pt x="5" y="813"/>
                    <a:pt x="4" y="813"/>
                  </a:cubicBezTo>
                  <a:cubicBezTo>
                    <a:pt x="2" y="813"/>
                    <a:pt x="0" y="811"/>
                    <a:pt x="0" y="810"/>
                  </a:cubicBezTo>
                  <a:close/>
                  <a:moveTo>
                    <a:pt x="0" y="766"/>
                  </a:moveTo>
                  <a:lnTo>
                    <a:pt x="0" y="747"/>
                  </a:lnTo>
                  <a:cubicBezTo>
                    <a:pt x="0" y="745"/>
                    <a:pt x="2" y="744"/>
                    <a:pt x="4" y="744"/>
                  </a:cubicBezTo>
                  <a:cubicBezTo>
                    <a:pt x="5" y="744"/>
                    <a:pt x="7" y="745"/>
                    <a:pt x="7" y="747"/>
                  </a:cubicBezTo>
                  <a:lnTo>
                    <a:pt x="7" y="766"/>
                  </a:lnTo>
                  <a:cubicBezTo>
                    <a:pt x="7" y="768"/>
                    <a:pt x="5" y="769"/>
                    <a:pt x="4" y="769"/>
                  </a:cubicBezTo>
                  <a:cubicBezTo>
                    <a:pt x="2" y="769"/>
                    <a:pt x="0" y="768"/>
                    <a:pt x="0" y="766"/>
                  </a:cubicBezTo>
                  <a:close/>
                  <a:moveTo>
                    <a:pt x="0" y="722"/>
                  </a:moveTo>
                  <a:lnTo>
                    <a:pt x="0" y="703"/>
                  </a:lnTo>
                  <a:cubicBezTo>
                    <a:pt x="0" y="702"/>
                    <a:pt x="2" y="700"/>
                    <a:pt x="4" y="700"/>
                  </a:cubicBezTo>
                  <a:cubicBezTo>
                    <a:pt x="5" y="700"/>
                    <a:pt x="7" y="702"/>
                    <a:pt x="7" y="703"/>
                  </a:cubicBezTo>
                  <a:lnTo>
                    <a:pt x="7" y="722"/>
                  </a:lnTo>
                  <a:cubicBezTo>
                    <a:pt x="7" y="724"/>
                    <a:pt x="5" y="725"/>
                    <a:pt x="4" y="725"/>
                  </a:cubicBezTo>
                  <a:cubicBezTo>
                    <a:pt x="2" y="725"/>
                    <a:pt x="0" y="724"/>
                    <a:pt x="0" y="722"/>
                  </a:cubicBezTo>
                  <a:close/>
                  <a:moveTo>
                    <a:pt x="0" y="678"/>
                  </a:moveTo>
                  <a:lnTo>
                    <a:pt x="0" y="660"/>
                  </a:lnTo>
                  <a:cubicBezTo>
                    <a:pt x="0" y="658"/>
                    <a:pt x="2" y="657"/>
                    <a:pt x="4" y="657"/>
                  </a:cubicBezTo>
                  <a:cubicBezTo>
                    <a:pt x="5" y="657"/>
                    <a:pt x="7" y="658"/>
                    <a:pt x="7" y="660"/>
                  </a:cubicBezTo>
                  <a:lnTo>
                    <a:pt x="7" y="678"/>
                  </a:lnTo>
                  <a:cubicBezTo>
                    <a:pt x="7" y="680"/>
                    <a:pt x="5" y="682"/>
                    <a:pt x="4" y="682"/>
                  </a:cubicBezTo>
                  <a:cubicBezTo>
                    <a:pt x="2" y="682"/>
                    <a:pt x="0" y="680"/>
                    <a:pt x="0" y="678"/>
                  </a:cubicBezTo>
                  <a:close/>
                  <a:moveTo>
                    <a:pt x="0" y="635"/>
                  </a:moveTo>
                  <a:lnTo>
                    <a:pt x="0" y="616"/>
                  </a:lnTo>
                  <a:cubicBezTo>
                    <a:pt x="0" y="614"/>
                    <a:pt x="2" y="613"/>
                    <a:pt x="4" y="613"/>
                  </a:cubicBezTo>
                  <a:cubicBezTo>
                    <a:pt x="5" y="613"/>
                    <a:pt x="7" y="614"/>
                    <a:pt x="7" y="616"/>
                  </a:cubicBezTo>
                  <a:lnTo>
                    <a:pt x="7" y="635"/>
                  </a:lnTo>
                  <a:cubicBezTo>
                    <a:pt x="7" y="636"/>
                    <a:pt x="5" y="638"/>
                    <a:pt x="4" y="638"/>
                  </a:cubicBezTo>
                  <a:cubicBezTo>
                    <a:pt x="2" y="638"/>
                    <a:pt x="0" y="636"/>
                    <a:pt x="0" y="635"/>
                  </a:cubicBezTo>
                  <a:close/>
                  <a:moveTo>
                    <a:pt x="0" y="591"/>
                  </a:moveTo>
                  <a:lnTo>
                    <a:pt x="0" y="572"/>
                  </a:lnTo>
                  <a:cubicBezTo>
                    <a:pt x="0" y="570"/>
                    <a:pt x="2" y="569"/>
                    <a:pt x="4" y="569"/>
                  </a:cubicBezTo>
                  <a:cubicBezTo>
                    <a:pt x="5" y="569"/>
                    <a:pt x="7" y="570"/>
                    <a:pt x="7" y="572"/>
                  </a:cubicBezTo>
                  <a:lnTo>
                    <a:pt x="7" y="591"/>
                  </a:lnTo>
                  <a:cubicBezTo>
                    <a:pt x="7" y="593"/>
                    <a:pt x="5" y="594"/>
                    <a:pt x="4" y="594"/>
                  </a:cubicBezTo>
                  <a:cubicBezTo>
                    <a:pt x="2" y="594"/>
                    <a:pt x="0" y="593"/>
                    <a:pt x="0" y="591"/>
                  </a:cubicBezTo>
                  <a:close/>
                  <a:moveTo>
                    <a:pt x="0" y="547"/>
                  </a:moveTo>
                  <a:lnTo>
                    <a:pt x="0" y="528"/>
                  </a:lnTo>
                  <a:cubicBezTo>
                    <a:pt x="0" y="527"/>
                    <a:pt x="2" y="525"/>
                    <a:pt x="4" y="525"/>
                  </a:cubicBezTo>
                  <a:cubicBezTo>
                    <a:pt x="5" y="525"/>
                    <a:pt x="7" y="527"/>
                    <a:pt x="7" y="528"/>
                  </a:cubicBezTo>
                  <a:lnTo>
                    <a:pt x="7" y="547"/>
                  </a:lnTo>
                  <a:cubicBezTo>
                    <a:pt x="7" y="549"/>
                    <a:pt x="5" y="550"/>
                    <a:pt x="4" y="550"/>
                  </a:cubicBezTo>
                  <a:cubicBezTo>
                    <a:pt x="2" y="550"/>
                    <a:pt x="0" y="549"/>
                    <a:pt x="0" y="547"/>
                  </a:cubicBezTo>
                  <a:close/>
                  <a:moveTo>
                    <a:pt x="0" y="503"/>
                  </a:moveTo>
                  <a:lnTo>
                    <a:pt x="0" y="485"/>
                  </a:lnTo>
                  <a:cubicBezTo>
                    <a:pt x="0" y="483"/>
                    <a:pt x="2" y="482"/>
                    <a:pt x="4" y="482"/>
                  </a:cubicBezTo>
                  <a:cubicBezTo>
                    <a:pt x="5" y="482"/>
                    <a:pt x="7" y="483"/>
                    <a:pt x="7" y="485"/>
                  </a:cubicBezTo>
                  <a:lnTo>
                    <a:pt x="7" y="503"/>
                  </a:lnTo>
                  <a:cubicBezTo>
                    <a:pt x="7" y="505"/>
                    <a:pt x="5" y="507"/>
                    <a:pt x="4" y="507"/>
                  </a:cubicBezTo>
                  <a:cubicBezTo>
                    <a:pt x="2" y="507"/>
                    <a:pt x="0" y="505"/>
                    <a:pt x="0" y="503"/>
                  </a:cubicBezTo>
                  <a:close/>
                  <a:moveTo>
                    <a:pt x="0" y="460"/>
                  </a:moveTo>
                  <a:lnTo>
                    <a:pt x="0" y="441"/>
                  </a:lnTo>
                  <a:cubicBezTo>
                    <a:pt x="0" y="439"/>
                    <a:pt x="2" y="438"/>
                    <a:pt x="4" y="438"/>
                  </a:cubicBezTo>
                  <a:cubicBezTo>
                    <a:pt x="5" y="438"/>
                    <a:pt x="7" y="439"/>
                    <a:pt x="7" y="441"/>
                  </a:cubicBezTo>
                  <a:lnTo>
                    <a:pt x="7" y="460"/>
                  </a:lnTo>
                  <a:cubicBezTo>
                    <a:pt x="7" y="461"/>
                    <a:pt x="5" y="463"/>
                    <a:pt x="4" y="463"/>
                  </a:cubicBezTo>
                  <a:cubicBezTo>
                    <a:pt x="2" y="463"/>
                    <a:pt x="0" y="461"/>
                    <a:pt x="0" y="460"/>
                  </a:cubicBezTo>
                  <a:close/>
                  <a:moveTo>
                    <a:pt x="0" y="416"/>
                  </a:moveTo>
                  <a:lnTo>
                    <a:pt x="0" y="397"/>
                  </a:lnTo>
                  <a:cubicBezTo>
                    <a:pt x="0" y="395"/>
                    <a:pt x="2" y="394"/>
                    <a:pt x="4" y="394"/>
                  </a:cubicBezTo>
                  <a:cubicBezTo>
                    <a:pt x="5" y="394"/>
                    <a:pt x="7" y="395"/>
                    <a:pt x="7" y="397"/>
                  </a:cubicBezTo>
                  <a:lnTo>
                    <a:pt x="7" y="416"/>
                  </a:lnTo>
                  <a:cubicBezTo>
                    <a:pt x="7" y="418"/>
                    <a:pt x="5" y="419"/>
                    <a:pt x="4" y="419"/>
                  </a:cubicBezTo>
                  <a:cubicBezTo>
                    <a:pt x="2" y="419"/>
                    <a:pt x="0" y="418"/>
                    <a:pt x="0" y="416"/>
                  </a:cubicBezTo>
                  <a:close/>
                  <a:moveTo>
                    <a:pt x="0" y="372"/>
                  </a:moveTo>
                  <a:lnTo>
                    <a:pt x="0" y="353"/>
                  </a:lnTo>
                  <a:cubicBezTo>
                    <a:pt x="0" y="352"/>
                    <a:pt x="2" y="350"/>
                    <a:pt x="4" y="350"/>
                  </a:cubicBezTo>
                  <a:cubicBezTo>
                    <a:pt x="5" y="350"/>
                    <a:pt x="7" y="352"/>
                    <a:pt x="7" y="353"/>
                  </a:cubicBezTo>
                  <a:lnTo>
                    <a:pt x="7" y="372"/>
                  </a:lnTo>
                  <a:cubicBezTo>
                    <a:pt x="7" y="374"/>
                    <a:pt x="5" y="375"/>
                    <a:pt x="4" y="375"/>
                  </a:cubicBezTo>
                  <a:cubicBezTo>
                    <a:pt x="2" y="375"/>
                    <a:pt x="0" y="374"/>
                    <a:pt x="0" y="372"/>
                  </a:cubicBezTo>
                  <a:close/>
                  <a:moveTo>
                    <a:pt x="0" y="328"/>
                  </a:moveTo>
                  <a:lnTo>
                    <a:pt x="0" y="310"/>
                  </a:lnTo>
                  <a:cubicBezTo>
                    <a:pt x="0" y="308"/>
                    <a:pt x="2" y="307"/>
                    <a:pt x="4" y="307"/>
                  </a:cubicBezTo>
                  <a:cubicBezTo>
                    <a:pt x="5" y="307"/>
                    <a:pt x="7" y="308"/>
                    <a:pt x="7" y="310"/>
                  </a:cubicBezTo>
                  <a:lnTo>
                    <a:pt x="7" y="328"/>
                  </a:lnTo>
                  <a:cubicBezTo>
                    <a:pt x="7" y="330"/>
                    <a:pt x="5" y="332"/>
                    <a:pt x="4" y="332"/>
                  </a:cubicBezTo>
                  <a:cubicBezTo>
                    <a:pt x="2" y="332"/>
                    <a:pt x="0" y="330"/>
                    <a:pt x="0" y="328"/>
                  </a:cubicBezTo>
                  <a:close/>
                  <a:moveTo>
                    <a:pt x="0" y="285"/>
                  </a:moveTo>
                  <a:lnTo>
                    <a:pt x="0" y="266"/>
                  </a:lnTo>
                  <a:cubicBezTo>
                    <a:pt x="0" y="264"/>
                    <a:pt x="2" y="263"/>
                    <a:pt x="4" y="263"/>
                  </a:cubicBezTo>
                  <a:cubicBezTo>
                    <a:pt x="5" y="263"/>
                    <a:pt x="7" y="264"/>
                    <a:pt x="7" y="266"/>
                  </a:cubicBezTo>
                  <a:lnTo>
                    <a:pt x="7" y="285"/>
                  </a:lnTo>
                  <a:cubicBezTo>
                    <a:pt x="7" y="286"/>
                    <a:pt x="5" y="288"/>
                    <a:pt x="4" y="288"/>
                  </a:cubicBezTo>
                  <a:cubicBezTo>
                    <a:pt x="2" y="288"/>
                    <a:pt x="0" y="286"/>
                    <a:pt x="0" y="285"/>
                  </a:cubicBezTo>
                  <a:close/>
                  <a:moveTo>
                    <a:pt x="0" y="241"/>
                  </a:moveTo>
                  <a:lnTo>
                    <a:pt x="0" y="222"/>
                  </a:lnTo>
                  <a:cubicBezTo>
                    <a:pt x="0" y="220"/>
                    <a:pt x="2" y="219"/>
                    <a:pt x="4" y="219"/>
                  </a:cubicBezTo>
                  <a:cubicBezTo>
                    <a:pt x="5" y="219"/>
                    <a:pt x="7" y="220"/>
                    <a:pt x="7" y="222"/>
                  </a:cubicBezTo>
                  <a:lnTo>
                    <a:pt x="7" y="241"/>
                  </a:lnTo>
                  <a:cubicBezTo>
                    <a:pt x="7" y="243"/>
                    <a:pt x="5" y="244"/>
                    <a:pt x="4" y="244"/>
                  </a:cubicBezTo>
                  <a:cubicBezTo>
                    <a:pt x="2" y="244"/>
                    <a:pt x="0" y="243"/>
                    <a:pt x="0" y="241"/>
                  </a:cubicBezTo>
                  <a:close/>
                  <a:moveTo>
                    <a:pt x="0" y="197"/>
                  </a:moveTo>
                  <a:lnTo>
                    <a:pt x="0" y="178"/>
                  </a:lnTo>
                  <a:cubicBezTo>
                    <a:pt x="0" y="177"/>
                    <a:pt x="2" y="175"/>
                    <a:pt x="4" y="175"/>
                  </a:cubicBezTo>
                  <a:cubicBezTo>
                    <a:pt x="5" y="175"/>
                    <a:pt x="7" y="177"/>
                    <a:pt x="7" y="178"/>
                  </a:cubicBezTo>
                  <a:lnTo>
                    <a:pt x="7" y="197"/>
                  </a:lnTo>
                  <a:cubicBezTo>
                    <a:pt x="7" y="199"/>
                    <a:pt x="5" y="200"/>
                    <a:pt x="4" y="200"/>
                  </a:cubicBezTo>
                  <a:cubicBezTo>
                    <a:pt x="2" y="200"/>
                    <a:pt x="0" y="199"/>
                    <a:pt x="0" y="197"/>
                  </a:cubicBezTo>
                  <a:close/>
                  <a:moveTo>
                    <a:pt x="0" y="153"/>
                  </a:moveTo>
                  <a:lnTo>
                    <a:pt x="0" y="135"/>
                  </a:lnTo>
                  <a:cubicBezTo>
                    <a:pt x="0" y="133"/>
                    <a:pt x="2" y="132"/>
                    <a:pt x="4" y="132"/>
                  </a:cubicBezTo>
                  <a:cubicBezTo>
                    <a:pt x="5" y="132"/>
                    <a:pt x="7" y="133"/>
                    <a:pt x="7" y="135"/>
                  </a:cubicBezTo>
                  <a:lnTo>
                    <a:pt x="7" y="153"/>
                  </a:lnTo>
                  <a:cubicBezTo>
                    <a:pt x="7" y="155"/>
                    <a:pt x="5" y="157"/>
                    <a:pt x="4" y="157"/>
                  </a:cubicBezTo>
                  <a:cubicBezTo>
                    <a:pt x="2" y="157"/>
                    <a:pt x="0" y="155"/>
                    <a:pt x="0" y="153"/>
                  </a:cubicBezTo>
                  <a:close/>
                  <a:moveTo>
                    <a:pt x="0" y="110"/>
                  </a:moveTo>
                  <a:lnTo>
                    <a:pt x="0" y="91"/>
                  </a:lnTo>
                  <a:cubicBezTo>
                    <a:pt x="0" y="89"/>
                    <a:pt x="2" y="88"/>
                    <a:pt x="4" y="88"/>
                  </a:cubicBezTo>
                  <a:cubicBezTo>
                    <a:pt x="5" y="88"/>
                    <a:pt x="7" y="89"/>
                    <a:pt x="7" y="91"/>
                  </a:cubicBezTo>
                  <a:lnTo>
                    <a:pt x="7" y="110"/>
                  </a:lnTo>
                  <a:cubicBezTo>
                    <a:pt x="7" y="111"/>
                    <a:pt x="5" y="113"/>
                    <a:pt x="4" y="113"/>
                  </a:cubicBezTo>
                  <a:cubicBezTo>
                    <a:pt x="2" y="113"/>
                    <a:pt x="0" y="111"/>
                    <a:pt x="0" y="110"/>
                  </a:cubicBezTo>
                  <a:close/>
                  <a:moveTo>
                    <a:pt x="0" y="66"/>
                  </a:moveTo>
                  <a:lnTo>
                    <a:pt x="0" y="47"/>
                  </a:lnTo>
                  <a:cubicBezTo>
                    <a:pt x="0" y="45"/>
                    <a:pt x="2" y="44"/>
                    <a:pt x="4" y="44"/>
                  </a:cubicBezTo>
                  <a:cubicBezTo>
                    <a:pt x="5" y="44"/>
                    <a:pt x="7" y="45"/>
                    <a:pt x="7" y="47"/>
                  </a:cubicBezTo>
                  <a:lnTo>
                    <a:pt x="7" y="66"/>
                  </a:lnTo>
                  <a:cubicBezTo>
                    <a:pt x="7" y="68"/>
                    <a:pt x="5" y="69"/>
                    <a:pt x="4" y="69"/>
                  </a:cubicBezTo>
                  <a:cubicBezTo>
                    <a:pt x="2" y="69"/>
                    <a:pt x="0" y="68"/>
                    <a:pt x="0" y="66"/>
                  </a:cubicBezTo>
                  <a:close/>
                  <a:moveTo>
                    <a:pt x="0" y="22"/>
                  </a:moveTo>
                  <a:lnTo>
                    <a:pt x="0" y="3"/>
                  </a:lnTo>
                  <a:cubicBezTo>
                    <a:pt x="0" y="2"/>
                    <a:pt x="2" y="0"/>
                    <a:pt x="4" y="0"/>
                  </a:cubicBezTo>
                  <a:cubicBezTo>
                    <a:pt x="5" y="0"/>
                    <a:pt x="7" y="2"/>
                    <a:pt x="7" y="3"/>
                  </a:cubicBezTo>
                  <a:lnTo>
                    <a:pt x="7" y="22"/>
                  </a:lnTo>
                  <a:cubicBezTo>
                    <a:pt x="7" y="24"/>
                    <a:pt x="5" y="25"/>
                    <a:pt x="4" y="25"/>
                  </a:cubicBezTo>
                  <a:cubicBezTo>
                    <a:pt x="2"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4" name="Freeform 1343"/>
            <p:cNvSpPr>
              <a:spLocks noEditPoints="1"/>
            </p:cNvSpPr>
            <p:nvPr/>
          </p:nvSpPr>
          <p:spPr bwMode="auto">
            <a:xfrm>
              <a:off x="1760" y="1090"/>
              <a:ext cx="5" cy="939"/>
            </a:xfrm>
            <a:custGeom>
              <a:avLst/>
              <a:gdLst>
                <a:gd name="T0" fmla="*/ 7 w 7"/>
                <a:gd name="T1" fmla="*/ 1447 h 1469"/>
                <a:gd name="T2" fmla="*/ 0 w 7"/>
                <a:gd name="T3" fmla="*/ 1422 h 1469"/>
                <a:gd name="T4" fmla="*/ 7 w 7"/>
                <a:gd name="T5" fmla="*/ 1422 h 1469"/>
                <a:gd name="T6" fmla="*/ 0 w 7"/>
                <a:gd name="T7" fmla="*/ 1360 h 1469"/>
                <a:gd name="T8" fmla="*/ 4 w 7"/>
                <a:gd name="T9" fmla="*/ 1382 h 1469"/>
                <a:gd name="T10" fmla="*/ 4 w 7"/>
                <a:gd name="T11" fmla="*/ 1313 h 1469"/>
                <a:gd name="T12" fmla="*/ 0 w 7"/>
                <a:gd name="T13" fmla="*/ 1335 h 1469"/>
                <a:gd name="T14" fmla="*/ 7 w 7"/>
                <a:gd name="T15" fmla="*/ 1272 h 1469"/>
                <a:gd name="T16" fmla="*/ 0 w 7"/>
                <a:gd name="T17" fmla="*/ 1247 h 1469"/>
                <a:gd name="T18" fmla="*/ 7 w 7"/>
                <a:gd name="T19" fmla="*/ 1247 h 1469"/>
                <a:gd name="T20" fmla="*/ 0 w 7"/>
                <a:gd name="T21" fmla="*/ 1185 h 1469"/>
                <a:gd name="T22" fmla="*/ 4 w 7"/>
                <a:gd name="T23" fmla="*/ 1207 h 1469"/>
                <a:gd name="T24" fmla="*/ 4 w 7"/>
                <a:gd name="T25" fmla="*/ 1138 h 1469"/>
                <a:gd name="T26" fmla="*/ 0 w 7"/>
                <a:gd name="T27" fmla="*/ 1160 h 1469"/>
                <a:gd name="T28" fmla="*/ 7 w 7"/>
                <a:gd name="T29" fmla="*/ 1097 h 1469"/>
                <a:gd name="T30" fmla="*/ 0 w 7"/>
                <a:gd name="T31" fmla="*/ 1072 h 1469"/>
                <a:gd name="T32" fmla="*/ 7 w 7"/>
                <a:gd name="T33" fmla="*/ 1072 h 1469"/>
                <a:gd name="T34" fmla="*/ 0 w 7"/>
                <a:gd name="T35" fmla="*/ 1010 h 1469"/>
                <a:gd name="T36" fmla="*/ 4 w 7"/>
                <a:gd name="T37" fmla="*/ 1032 h 1469"/>
                <a:gd name="T38" fmla="*/ 4 w 7"/>
                <a:gd name="T39" fmla="*/ 963 h 1469"/>
                <a:gd name="T40" fmla="*/ 0 w 7"/>
                <a:gd name="T41" fmla="*/ 985 h 1469"/>
                <a:gd name="T42" fmla="*/ 7 w 7"/>
                <a:gd name="T43" fmla="*/ 922 h 1469"/>
                <a:gd name="T44" fmla="*/ 0 w 7"/>
                <a:gd name="T45" fmla="*/ 897 h 1469"/>
                <a:gd name="T46" fmla="*/ 7 w 7"/>
                <a:gd name="T47" fmla="*/ 897 h 1469"/>
                <a:gd name="T48" fmla="*/ 0 w 7"/>
                <a:gd name="T49" fmla="*/ 835 h 1469"/>
                <a:gd name="T50" fmla="*/ 4 w 7"/>
                <a:gd name="T51" fmla="*/ 857 h 1469"/>
                <a:gd name="T52" fmla="*/ 4 w 7"/>
                <a:gd name="T53" fmla="*/ 788 h 1469"/>
                <a:gd name="T54" fmla="*/ 0 w 7"/>
                <a:gd name="T55" fmla="*/ 810 h 1469"/>
                <a:gd name="T56" fmla="*/ 7 w 7"/>
                <a:gd name="T57" fmla="*/ 747 h 1469"/>
                <a:gd name="T58" fmla="*/ 0 w 7"/>
                <a:gd name="T59" fmla="*/ 722 h 1469"/>
                <a:gd name="T60" fmla="*/ 7 w 7"/>
                <a:gd name="T61" fmla="*/ 722 h 1469"/>
                <a:gd name="T62" fmla="*/ 0 w 7"/>
                <a:gd name="T63" fmla="*/ 660 h 1469"/>
                <a:gd name="T64" fmla="*/ 4 w 7"/>
                <a:gd name="T65" fmla="*/ 682 h 1469"/>
                <a:gd name="T66" fmla="*/ 4 w 7"/>
                <a:gd name="T67" fmla="*/ 613 h 1469"/>
                <a:gd name="T68" fmla="*/ 0 w 7"/>
                <a:gd name="T69" fmla="*/ 635 h 1469"/>
                <a:gd name="T70" fmla="*/ 7 w 7"/>
                <a:gd name="T71" fmla="*/ 572 h 1469"/>
                <a:gd name="T72" fmla="*/ 0 w 7"/>
                <a:gd name="T73" fmla="*/ 547 h 1469"/>
                <a:gd name="T74" fmla="*/ 7 w 7"/>
                <a:gd name="T75" fmla="*/ 547 h 1469"/>
                <a:gd name="T76" fmla="*/ 0 w 7"/>
                <a:gd name="T77" fmla="*/ 485 h 1469"/>
                <a:gd name="T78" fmla="*/ 4 w 7"/>
                <a:gd name="T79" fmla="*/ 507 h 1469"/>
                <a:gd name="T80" fmla="*/ 4 w 7"/>
                <a:gd name="T81" fmla="*/ 438 h 1469"/>
                <a:gd name="T82" fmla="*/ 0 w 7"/>
                <a:gd name="T83" fmla="*/ 460 h 1469"/>
                <a:gd name="T84" fmla="*/ 7 w 7"/>
                <a:gd name="T85" fmla="*/ 397 h 1469"/>
                <a:gd name="T86" fmla="*/ 0 w 7"/>
                <a:gd name="T87" fmla="*/ 372 h 1469"/>
                <a:gd name="T88" fmla="*/ 7 w 7"/>
                <a:gd name="T89" fmla="*/ 372 h 1469"/>
                <a:gd name="T90" fmla="*/ 0 w 7"/>
                <a:gd name="T91" fmla="*/ 310 h 1469"/>
                <a:gd name="T92" fmla="*/ 4 w 7"/>
                <a:gd name="T93" fmla="*/ 332 h 1469"/>
                <a:gd name="T94" fmla="*/ 4 w 7"/>
                <a:gd name="T95" fmla="*/ 263 h 1469"/>
                <a:gd name="T96" fmla="*/ 0 w 7"/>
                <a:gd name="T97" fmla="*/ 285 h 1469"/>
                <a:gd name="T98" fmla="*/ 7 w 7"/>
                <a:gd name="T99" fmla="*/ 222 h 1469"/>
                <a:gd name="T100" fmla="*/ 0 w 7"/>
                <a:gd name="T101" fmla="*/ 197 h 1469"/>
                <a:gd name="T102" fmla="*/ 7 w 7"/>
                <a:gd name="T103" fmla="*/ 197 h 1469"/>
                <a:gd name="T104" fmla="*/ 0 w 7"/>
                <a:gd name="T105" fmla="*/ 135 h 1469"/>
                <a:gd name="T106" fmla="*/ 4 w 7"/>
                <a:gd name="T107" fmla="*/ 157 h 1469"/>
                <a:gd name="T108" fmla="*/ 4 w 7"/>
                <a:gd name="T109" fmla="*/ 88 h 1469"/>
                <a:gd name="T110" fmla="*/ 0 w 7"/>
                <a:gd name="T111" fmla="*/ 110 h 1469"/>
                <a:gd name="T112" fmla="*/ 7 w 7"/>
                <a:gd name="T113" fmla="*/ 47 h 1469"/>
                <a:gd name="T114" fmla="*/ 0 w 7"/>
                <a:gd name="T115" fmla="*/ 22 h 1469"/>
                <a:gd name="T116" fmla="*/ 7 w 7"/>
                <a:gd name="T117" fmla="*/ 2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1469">
                  <a:moveTo>
                    <a:pt x="0" y="1466"/>
                  </a:moveTo>
                  <a:lnTo>
                    <a:pt x="0" y="1447"/>
                  </a:lnTo>
                  <a:cubicBezTo>
                    <a:pt x="0" y="1445"/>
                    <a:pt x="2" y="1444"/>
                    <a:pt x="4" y="1444"/>
                  </a:cubicBezTo>
                  <a:cubicBezTo>
                    <a:pt x="5" y="1444"/>
                    <a:pt x="7" y="1445"/>
                    <a:pt x="7" y="1447"/>
                  </a:cubicBezTo>
                  <a:lnTo>
                    <a:pt x="7" y="1466"/>
                  </a:lnTo>
                  <a:cubicBezTo>
                    <a:pt x="7" y="1468"/>
                    <a:pt x="5" y="1469"/>
                    <a:pt x="4" y="1469"/>
                  </a:cubicBezTo>
                  <a:cubicBezTo>
                    <a:pt x="2" y="1469"/>
                    <a:pt x="0" y="1468"/>
                    <a:pt x="0" y="1466"/>
                  </a:cubicBezTo>
                  <a:close/>
                  <a:moveTo>
                    <a:pt x="0" y="1422"/>
                  </a:moveTo>
                  <a:lnTo>
                    <a:pt x="0" y="1403"/>
                  </a:lnTo>
                  <a:cubicBezTo>
                    <a:pt x="0" y="1402"/>
                    <a:pt x="2" y="1400"/>
                    <a:pt x="4" y="1400"/>
                  </a:cubicBezTo>
                  <a:cubicBezTo>
                    <a:pt x="5" y="1400"/>
                    <a:pt x="7" y="1402"/>
                    <a:pt x="7" y="1403"/>
                  </a:cubicBezTo>
                  <a:lnTo>
                    <a:pt x="7" y="1422"/>
                  </a:lnTo>
                  <a:cubicBezTo>
                    <a:pt x="7" y="1424"/>
                    <a:pt x="5" y="1425"/>
                    <a:pt x="4" y="1425"/>
                  </a:cubicBezTo>
                  <a:cubicBezTo>
                    <a:pt x="2" y="1425"/>
                    <a:pt x="0" y="1424"/>
                    <a:pt x="0" y="1422"/>
                  </a:cubicBezTo>
                  <a:close/>
                  <a:moveTo>
                    <a:pt x="0" y="1378"/>
                  </a:moveTo>
                  <a:lnTo>
                    <a:pt x="0" y="1360"/>
                  </a:lnTo>
                  <a:cubicBezTo>
                    <a:pt x="0" y="1358"/>
                    <a:pt x="2" y="1357"/>
                    <a:pt x="4" y="1357"/>
                  </a:cubicBezTo>
                  <a:cubicBezTo>
                    <a:pt x="5" y="1357"/>
                    <a:pt x="7" y="1358"/>
                    <a:pt x="7" y="1360"/>
                  </a:cubicBezTo>
                  <a:lnTo>
                    <a:pt x="7" y="1378"/>
                  </a:lnTo>
                  <a:cubicBezTo>
                    <a:pt x="7" y="1380"/>
                    <a:pt x="5" y="1382"/>
                    <a:pt x="4" y="1382"/>
                  </a:cubicBezTo>
                  <a:cubicBezTo>
                    <a:pt x="2" y="1382"/>
                    <a:pt x="0" y="1380"/>
                    <a:pt x="0" y="1378"/>
                  </a:cubicBezTo>
                  <a:close/>
                  <a:moveTo>
                    <a:pt x="0" y="1335"/>
                  </a:moveTo>
                  <a:lnTo>
                    <a:pt x="0" y="1316"/>
                  </a:lnTo>
                  <a:cubicBezTo>
                    <a:pt x="0" y="1314"/>
                    <a:pt x="2" y="1313"/>
                    <a:pt x="4" y="1313"/>
                  </a:cubicBezTo>
                  <a:cubicBezTo>
                    <a:pt x="5" y="1313"/>
                    <a:pt x="7" y="1314"/>
                    <a:pt x="7" y="1316"/>
                  </a:cubicBezTo>
                  <a:lnTo>
                    <a:pt x="7" y="1335"/>
                  </a:lnTo>
                  <a:cubicBezTo>
                    <a:pt x="7" y="1336"/>
                    <a:pt x="5" y="1338"/>
                    <a:pt x="4" y="1338"/>
                  </a:cubicBezTo>
                  <a:cubicBezTo>
                    <a:pt x="2" y="1338"/>
                    <a:pt x="0" y="1336"/>
                    <a:pt x="0" y="1335"/>
                  </a:cubicBezTo>
                  <a:close/>
                  <a:moveTo>
                    <a:pt x="0" y="1291"/>
                  </a:moveTo>
                  <a:lnTo>
                    <a:pt x="0" y="1272"/>
                  </a:lnTo>
                  <a:cubicBezTo>
                    <a:pt x="0" y="1270"/>
                    <a:pt x="2" y="1269"/>
                    <a:pt x="4" y="1269"/>
                  </a:cubicBezTo>
                  <a:cubicBezTo>
                    <a:pt x="5" y="1269"/>
                    <a:pt x="7" y="1270"/>
                    <a:pt x="7" y="1272"/>
                  </a:cubicBezTo>
                  <a:lnTo>
                    <a:pt x="7" y="1291"/>
                  </a:lnTo>
                  <a:cubicBezTo>
                    <a:pt x="7" y="1293"/>
                    <a:pt x="5" y="1294"/>
                    <a:pt x="4" y="1294"/>
                  </a:cubicBezTo>
                  <a:cubicBezTo>
                    <a:pt x="2" y="1294"/>
                    <a:pt x="0" y="1293"/>
                    <a:pt x="0" y="1291"/>
                  </a:cubicBezTo>
                  <a:close/>
                  <a:moveTo>
                    <a:pt x="0" y="1247"/>
                  </a:moveTo>
                  <a:lnTo>
                    <a:pt x="0" y="1228"/>
                  </a:lnTo>
                  <a:cubicBezTo>
                    <a:pt x="0" y="1227"/>
                    <a:pt x="2" y="1225"/>
                    <a:pt x="4" y="1225"/>
                  </a:cubicBezTo>
                  <a:cubicBezTo>
                    <a:pt x="5" y="1225"/>
                    <a:pt x="7" y="1227"/>
                    <a:pt x="7" y="1228"/>
                  </a:cubicBezTo>
                  <a:lnTo>
                    <a:pt x="7" y="1247"/>
                  </a:lnTo>
                  <a:cubicBezTo>
                    <a:pt x="7" y="1249"/>
                    <a:pt x="5" y="1250"/>
                    <a:pt x="4" y="1250"/>
                  </a:cubicBezTo>
                  <a:cubicBezTo>
                    <a:pt x="2" y="1250"/>
                    <a:pt x="0" y="1249"/>
                    <a:pt x="0" y="1247"/>
                  </a:cubicBezTo>
                  <a:close/>
                  <a:moveTo>
                    <a:pt x="0" y="1203"/>
                  </a:moveTo>
                  <a:lnTo>
                    <a:pt x="0" y="1185"/>
                  </a:lnTo>
                  <a:cubicBezTo>
                    <a:pt x="0" y="1183"/>
                    <a:pt x="2" y="1182"/>
                    <a:pt x="4" y="1182"/>
                  </a:cubicBezTo>
                  <a:cubicBezTo>
                    <a:pt x="5" y="1182"/>
                    <a:pt x="7" y="1183"/>
                    <a:pt x="7" y="1185"/>
                  </a:cubicBezTo>
                  <a:lnTo>
                    <a:pt x="7" y="1203"/>
                  </a:lnTo>
                  <a:cubicBezTo>
                    <a:pt x="7" y="1205"/>
                    <a:pt x="5" y="1207"/>
                    <a:pt x="4" y="1207"/>
                  </a:cubicBezTo>
                  <a:cubicBezTo>
                    <a:pt x="2" y="1207"/>
                    <a:pt x="0" y="1205"/>
                    <a:pt x="0" y="1203"/>
                  </a:cubicBezTo>
                  <a:close/>
                  <a:moveTo>
                    <a:pt x="0" y="1160"/>
                  </a:moveTo>
                  <a:lnTo>
                    <a:pt x="0" y="1141"/>
                  </a:lnTo>
                  <a:cubicBezTo>
                    <a:pt x="0" y="1139"/>
                    <a:pt x="2" y="1138"/>
                    <a:pt x="4" y="1138"/>
                  </a:cubicBezTo>
                  <a:cubicBezTo>
                    <a:pt x="5" y="1138"/>
                    <a:pt x="7" y="1139"/>
                    <a:pt x="7" y="1141"/>
                  </a:cubicBezTo>
                  <a:lnTo>
                    <a:pt x="7" y="1160"/>
                  </a:lnTo>
                  <a:cubicBezTo>
                    <a:pt x="7" y="1161"/>
                    <a:pt x="5" y="1163"/>
                    <a:pt x="4" y="1163"/>
                  </a:cubicBezTo>
                  <a:cubicBezTo>
                    <a:pt x="2" y="1163"/>
                    <a:pt x="0" y="1161"/>
                    <a:pt x="0" y="1160"/>
                  </a:cubicBezTo>
                  <a:close/>
                  <a:moveTo>
                    <a:pt x="0" y="1116"/>
                  </a:moveTo>
                  <a:lnTo>
                    <a:pt x="0" y="1097"/>
                  </a:lnTo>
                  <a:cubicBezTo>
                    <a:pt x="0" y="1095"/>
                    <a:pt x="2" y="1094"/>
                    <a:pt x="4" y="1094"/>
                  </a:cubicBezTo>
                  <a:cubicBezTo>
                    <a:pt x="5" y="1094"/>
                    <a:pt x="7" y="1095"/>
                    <a:pt x="7" y="1097"/>
                  </a:cubicBezTo>
                  <a:lnTo>
                    <a:pt x="7" y="1116"/>
                  </a:lnTo>
                  <a:cubicBezTo>
                    <a:pt x="7" y="1118"/>
                    <a:pt x="5" y="1119"/>
                    <a:pt x="4" y="1119"/>
                  </a:cubicBezTo>
                  <a:cubicBezTo>
                    <a:pt x="2" y="1119"/>
                    <a:pt x="0" y="1118"/>
                    <a:pt x="0" y="1116"/>
                  </a:cubicBezTo>
                  <a:close/>
                  <a:moveTo>
                    <a:pt x="0" y="1072"/>
                  </a:moveTo>
                  <a:lnTo>
                    <a:pt x="0" y="1053"/>
                  </a:lnTo>
                  <a:cubicBezTo>
                    <a:pt x="0" y="1052"/>
                    <a:pt x="2" y="1050"/>
                    <a:pt x="4" y="1050"/>
                  </a:cubicBezTo>
                  <a:cubicBezTo>
                    <a:pt x="5" y="1050"/>
                    <a:pt x="7" y="1052"/>
                    <a:pt x="7" y="1053"/>
                  </a:cubicBezTo>
                  <a:lnTo>
                    <a:pt x="7" y="1072"/>
                  </a:lnTo>
                  <a:cubicBezTo>
                    <a:pt x="7" y="1074"/>
                    <a:pt x="5" y="1075"/>
                    <a:pt x="4" y="1075"/>
                  </a:cubicBezTo>
                  <a:cubicBezTo>
                    <a:pt x="2" y="1075"/>
                    <a:pt x="0" y="1074"/>
                    <a:pt x="0" y="1072"/>
                  </a:cubicBezTo>
                  <a:close/>
                  <a:moveTo>
                    <a:pt x="0" y="1028"/>
                  </a:moveTo>
                  <a:lnTo>
                    <a:pt x="0" y="1010"/>
                  </a:lnTo>
                  <a:cubicBezTo>
                    <a:pt x="0" y="1008"/>
                    <a:pt x="2" y="1007"/>
                    <a:pt x="4" y="1007"/>
                  </a:cubicBezTo>
                  <a:cubicBezTo>
                    <a:pt x="5" y="1007"/>
                    <a:pt x="7" y="1008"/>
                    <a:pt x="7" y="1010"/>
                  </a:cubicBezTo>
                  <a:lnTo>
                    <a:pt x="7" y="1028"/>
                  </a:lnTo>
                  <a:cubicBezTo>
                    <a:pt x="7" y="1030"/>
                    <a:pt x="5" y="1032"/>
                    <a:pt x="4" y="1032"/>
                  </a:cubicBezTo>
                  <a:cubicBezTo>
                    <a:pt x="2" y="1032"/>
                    <a:pt x="0" y="1030"/>
                    <a:pt x="0" y="1028"/>
                  </a:cubicBezTo>
                  <a:close/>
                  <a:moveTo>
                    <a:pt x="0" y="985"/>
                  </a:moveTo>
                  <a:lnTo>
                    <a:pt x="0" y="966"/>
                  </a:lnTo>
                  <a:cubicBezTo>
                    <a:pt x="0" y="964"/>
                    <a:pt x="2" y="963"/>
                    <a:pt x="4" y="963"/>
                  </a:cubicBezTo>
                  <a:cubicBezTo>
                    <a:pt x="5" y="963"/>
                    <a:pt x="7" y="964"/>
                    <a:pt x="7" y="966"/>
                  </a:cubicBezTo>
                  <a:lnTo>
                    <a:pt x="7" y="985"/>
                  </a:lnTo>
                  <a:cubicBezTo>
                    <a:pt x="7" y="986"/>
                    <a:pt x="5" y="988"/>
                    <a:pt x="4" y="988"/>
                  </a:cubicBezTo>
                  <a:cubicBezTo>
                    <a:pt x="2" y="988"/>
                    <a:pt x="0" y="986"/>
                    <a:pt x="0" y="985"/>
                  </a:cubicBezTo>
                  <a:close/>
                  <a:moveTo>
                    <a:pt x="0" y="941"/>
                  </a:moveTo>
                  <a:lnTo>
                    <a:pt x="0" y="922"/>
                  </a:lnTo>
                  <a:cubicBezTo>
                    <a:pt x="0" y="920"/>
                    <a:pt x="2" y="919"/>
                    <a:pt x="4" y="919"/>
                  </a:cubicBezTo>
                  <a:cubicBezTo>
                    <a:pt x="5" y="919"/>
                    <a:pt x="7" y="920"/>
                    <a:pt x="7" y="922"/>
                  </a:cubicBezTo>
                  <a:lnTo>
                    <a:pt x="7" y="941"/>
                  </a:lnTo>
                  <a:cubicBezTo>
                    <a:pt x="7" y="943"/>
                    <a:pt x="5" y="944"/>
                    <a:pt x="4" y="944"/>
                  </a:cubicBezTo>
                  <a:cubicBezTo>
                    <a:pt x="2" y="944"/>
                    <a:pt x="0" y="943"/>
                    <a:pt x="0" y="941"/>
                  </a:cubicBezTo>
                  <a:close/>
                  <a:moveTo>
                    <a:pt x="0" y="897"/>
                  </a:moveTo>
                  <a:lnTo>
                    <a:pt x="0" y="878"/>
                  </a:lnTo>
                  <a:cubicBezTo>
                    <a:pt x="0" y="877"/>
                    <a:pt x="2" y="875"/>
                    <a:pt x="4" y="875"/>
                  </a:cubicBezTo>
                  <a:cubicBezTo>
                    <a:pt x="5" y="875"/>
                    <a:pt x="7" y="877"/>
                    <a:pt x="7" y="878"/>
                  </a:cubicBezTo>
                  <a:lnTo>
                    <a:pt x="7" y="897"/>
                  </a:lnTo>
                  <a:cubicBezTo>
                    <a:pt x="7" y="899"/>
                    <a:pt x="5" y="900"/>
                    <a:pt x="4" y="900"/>
                  </a:cubicBezTo>
                  <a:cubicBezTo>
                    <a:pt x="2" y="900"/>
                    <a:pt x="0" y="899"/>
                    <a:pt x="0" y="897"/>
                  </a:cubicBezTo>
                  <a:close/>
                  <a:moveTo>
                    <a:pt x="0" y="853"/>
                  </a:moveTo>
                  <a:lnTo>
                    <a:pt x="0" y="835"/>
                  </a:lnTo>
                  <a:cubicBezTo>
                    <a:pt x="0" y="833"/>
                    <a:pt x="2" y="832"/>
                    <a:pt x="4" y="832"/>
                  </a:cubicBezTo>
                  <a:cubicBezTo>
                    <a:pt x="5" y="832"/>
                    <a:pt x="7" y="833"/>
                    <a:pt x="7" y="835"/>
                  </a:cubicBezTo>
                  <a:lnTo>
                    <a:pt x="7" y="853"/>
                  </a:lnTo>
                  <a:cubicBezTo>
                    <a:pt x="7" y="855"/>
                    <a:pt x="5" y="857"/>
                    <a:pt x="4" y="857"/>
                  </a:cubicBezTo>
                  <a:cubicBezTo>
                    <a:pt x="2" y="857"/>
                    <a:pt x="0" y="855"/>
                    <a:pt x="0" y="853"/>
                  </a:cubicBezTo>
                  <a:close/>
                  <a:moveTo>
                    <a:pt x="0" y="810"/>
                  </a:moveTo>
                  <a:lnTo>
                    <a:pt x="0" y="791"/>
                  </a:lnTo>
                  <a:cubicBezTo>
                    <a:pt x="0" y="789"/>
                    <a:pt x="2" y="788"/>
                    <a:pt x="4" y="788"/>
                  </a:cubicBezTo>
                  <a:cubicBezTo>
                    <a:pt x="5" y="788"/>
                    <a:pt x="7" y="789"/>
                    <a:pt x="7" y="791"/>
                  </a:cubicBezTo>
                  <a:lnTo>
                    <a:pt x="7" y="810"/>
                  </a:lnTo>
                  <a:cubicBezTo>
                    <a:pt x="7" y="811"/>
                    <a:pt x="5" y="813"/>
                    <a:pt x="4" y="813"/>
                  </a:cubicBezTo>
                  <a:cubicBezTo>
                    <a:pt x="2" y="813"/>
                    <a:pt x="0" y="811"/>
                    <a:pt x="0" y="810"/>
                  </a:cubicBezTo>
                  <a:close/>
                  <a:moveTo>
                    <a:pt x="0" y="766"/>
                  </a:moveTo>
                  <a:lnTo>
                    <a:pt x="0" y="747"/>
                  </a:lnTo>
                  <a:cubicBezTo>
                    <a:pt x="0" y="745"/>
                    <a:pt x="2" y="744"/>
                    <a:pt x="4" y="744"/>
                  </a:cubicBezTo>
                  <a:cubicBezTo>
                    <a:pt x="5" y="744"/>
                    <a:pt x="7" y="745"/>
                    <a:pt x="7" y="747"/>
                  </a:cubicBezTo>
                  <a:lnTo>
                    <a:pt x="7" y="766"/>
                  </a:lnTo>
                  <a:cubicBezTo>
                    <a:pt x="7" y="768"/>
                    <a:pt x="5" y="769"/>
                    <a:pt x="4" y="769"/>
                  </a:cubicBezTo>
                  <a:cubicBezTo>
                    <a:pt x="2" y="769"/>
                    <a:pt x="0" y="768"/>
                    <a:pt x="0" y="766"/>
                  </a:cubicBezTo>
                  <a:close/>
                  <a:moveTo>
                    <a:pt x="0" y="722"/>
                  </a:moveTo>
                  <a:lnTo>
                    <a:pt x="0" y="703"/>
                  </a:lnTo>
                  <a:cubicBezTo>
                    <a:pt x="0" y="702"/>
                    <a:pt x="2" y="700"/>
                    <a:pt x="4" y="700"/>
                  </a:cubicBezTo>
                  <a:cubicBezTo>
                    <a:pt x="5" y="700"/>
                    <a:pt x="7" y="702"/>
                    <a:pt x="7" y="703"/>
                  </a:cubicBezTo>
                  <a:lnTo>
                    <a:pt x="7" y="722"/>
                  </a:lnTo>
                  <a:cubicBezTo>
                    <a:pt x="7" y="724"/>
                    <a:pt x="5" y="725"/>
                    <a:pt x="4" y="725"/>
                  </a:cubicBezTo>
                  <a:cubicBezTo>
                    <a:pt x="2" y="725"/>
                    <a:pt x="0" y="724"/>
                    <a:pt x="0" y="722"/>
                  </a:cubicBezTo>
                  <a:close/>
                  <a:moveTo>
                    <a:pt x="0" y="678"/>
                  </a:moveTo>
                  <a:lnTo>
                    <a:pt x="0" y="660"/>
                  </a:lnTo>
                  <a:cubicBezTo>
                    <a:pt x="0" y="658"/>
                    <a:pt x="2" y="657"/>
                    <a:pt x="4" y="657"/>
                  </a:cubicBezTo>
                  <a:cubicBezTo>
                    <a:pt x="5" y="657"/>
                    <a:pt x="7" y="658"/>
                    <a:pt x="7" y="660"/>
                  </a:cubicBezTo>
                  <a:lnTo>
                    <a:pt x="7" y="678"/>
                  </a:lnTo>
                  <a:cubicBezTo>
                    <a:pt x="7" y="680"/>
                    <a:pt x="5" y="682"/>
                    <a:pt x="4" y="682"/>
                  </a:cubicBezTo>
                  <a:cubicBezTo>
                    <a:pt x="2" y="682"/>
                    <a:pt x="0" y="680"/>
                    <a:pt x="0" y="678"/>
                  </a:cubicBezTo>
                  <a:close/>
                  <a:moveTo>
                    <a:pt x="0" y="635"/>
                  </a:moveTo>
                  <a:lnTo>
                    <a:pt x="0" y="616"/>
                  </a:lnTo>
                  <a:cubicBezTo>
                    <a:pt x="0" y="614"/>
                    <a:pt x="2" y="613"/>
                    <a:pt x="4" y="613"/>
                  </a:cubicBezTo>
                  <a:cubicBezTo>
                    <a:pt x="5" y="613"/>
                    <a:pt x="7" y="614"/>
                    <a:pt x="7" y="616"/>
                  </a:cubicBezTo>
                  <a:lnTo>
                    <a:pt x="7" y="635"/>
                  </a:lnTo>
                  <a:cubicBezTo>
                    <a:pt x="7" y="636"/>
                    <a:pt x="5" y="638"/>
                    <a:pt x="4" y="638"/>
                  </a:cubicBezTo>
                  <a:cubicBezTo>
                    <a:pt x="2" y="638"/>
                    <a:pt x="0" y="636"/>
                    <a:pt x="0" y="635"/>
                  </a:cubicBezTo>
                  <a:close/>
                  <a:moveTo>
                    <a:pt x="0" y="591"/>
                  </a:moveTo>
                  <a:lnTo>
                    <a:pt x="0" y="572"/>
                  </a:lnTo>
                  <a:cubicBezTo>
                    <a:pt x="0" y="570"/>
                    <a:pt x="2" y="569"/>
                    <a:pt x="4" y="569"/>
                  </a:cubicBezTo>
                  <a:cubicBezTo>
                    <a:pt x="5" y="569"/>
                    <a:pt x="7" y="570"/>
                    <a:pt x="7" y="572"/>
                  </a:cubicBezTo>
                  <a:lnTo>
                    <a:pt x="7" y="591"/>
                  </a:lnTo>
                  <a:cubicBezTo>
                    <a:pt x="7" y="593"/>
                    <a:pt x="5" y="594"/>
                    <a:pt x="4" y="594"/>
                  </a:cubicBezTo>
                  <a:cubicBezTo>
                    <a:pt x="2" y="594"/>
                    <a:pt x="0" y="593"/>
                    <a:pt x="0" y="591"/>
                  </a:cubicBezTo>
                  <a:close/>
                  <a:moveTo>
                    <a:pt x="0" y="547"/>
                  </a:moveTo>
                  <a:lnTo>
                    <a:pt x="0" y="528"/>
                  </a:lnTo>
                  <a:cubicBezTo>
                    <a:pt x="0" y="527"/>
                    <a:pt x="2" y="525"/>
                    <a:pt x="4" y="525"/>
                  </a:cubicBezTo>
                  <a:cubicBezTo>
                    <a:pt x="5" y="525"/>
                    <a:pt x="7" y="527"/>
                    <a:pt x="7" y="528"/>
                  </a:cubicBezTo>
                  <a:lnTo>
                    <a:pt x="7" y="547"/>
                  </a:lnTo>
                  <a:cubicBezTo>
                    <a:pt x="7" y="549"/>
                    <a:pt x="5" y="550"/>
                    <a:pt x="4" y="550"/>
                  </a:cubicBezTo>
                  <a:cubicBezTo>
                    <a:pt x="2" y="550"/>
                    <a:pt x="0" y="549"/>
                    <a:pt x="0" y="547"/>
                  </a:cubicBezTo>
                  <a:close/>
                  <a:moveTo>
                    <a:pt x="0" y="503"/>
                  </a:moveTo>
                  <a:lnTo>
                    <a:pt x="0" y="485"/>
                  </a:lnTo>
                  <a:cubicBezTo>
                    <a:pt x="0" y="483"/>
                    <a:pt x="2" y="482"/>
                    <a:pt x="4" y="482"/>
                  </a:cubicBezTo>
                  <a:cubicBezTo>
                    <a:pt x="5" y="482"/>
                    <a:pt x="7" y="483"/>
                    <a:pt x="7" y="485"/>
                  </a:cubicBezTo>
                  <a:lnTo>
                    <a:pt x="7" y="503"/>
                  </a:lnTo>
                  <a:cubicBezTo>
                    <a:pt x="7" y="505"/>
                    <a:pt x="5" y="507"/>
                    <a:pt x="4" y="507"/>
                  </a:cubicBezTo>
                  <a:cubicBezTo>
                    <a:pt x="2" y="507"/>
                    <a:pt x="0" y="505"/>
                    <a:pt x="0" y="503"/>
                  </a:cubicBezTo>
                  <a:close/>
                  <a:moveTo>
                    <a:pt x="0" y="460"/>
                  </a:moveTo>
                  <a:lnTo>
                    <a:pt x="0" y="441"/>
                  </a:lnTo>
                  <a:cubicBezTo>
                    <a:pt x="0" y="439"/>
                    <a:pt x="2" y="438"/>
                    <a:pt x="4" y="438"/>
                  </a:cubicBezTo>
                  <a:cubicBezTo>
                    <a:pt x="5" y="438"/>
                    <a:pt x="7" y="439"/>
                    <a:pt x="7" y="441"/>
                  </a:cubicBezTo>
                  <a:lnTo>
                    <a:pt x="7" y="460"/>
                  </a:lnTo>
                  <a:cubicBezTo>
                    <a:pt x="7" y="461"/>
                    <a:pt x="5" y="463"/>
                    <a:pt x="4" y="463"/>
                  </a:cubicBezTo>
                  <a:cubicBezTo>
                    <a:pt x="2" y="463"/>
                    <a:pt x="0" y="461"/>
                    <a:pt x="0" y="460"/>
                  </a:cubicBezTo>
                  <a:close/>
                  <a:moveTo>
                    <a:pt x="0" y="416"/>
                  </a:moveTo>
                  <a:lnTo>
                    <a:pt x="0" y="397"/>
                  </a:lnTo>
                  <a:cubicBezTo>
                    <a:pt x="0" y="395"/>
                    <a:pt x="2" y="394"/>
                    <a:pt x="4" y="394"/>
                  </a:cubicBezTo>
                  <a:cubicBezTo>
                    <a:pt x="5" y="394"/>
                    <a:pt x="7" y="395"/>
                    <a:pt x="7" y="397"/>
                  </a:cubicBezTo>
                  <a:lnTo>
                    <a:pt x="7" y="416"/>
                  </a:lnTo>
                  <a:cubicBezTo>
                    <a:pt x="7" y="418"/>
                    <a:pt x="5" y="419"/>
                    <a:pt x="4" y="419"/>
                  </a:cubicBezTo>
                  <a:cubicBezTo>
                    <a:pt x="2" y="419"/>
                    <a:pt x="0" y="418"/>
                    <a:pt x="0" y="416"/>
                  </a:cubicBezTo>
                  <a:close/>
                  <a:moveTo>
                    <a:pt x="0" y="372"/>
                  </a:moveTo>
                  <a:lnTo>
                    <a:pt x="0" y="353"/>
                  </a:lnTo>
                  <a:cubicBezTo>
                    <a:pt x="0" y="352"/>
                    <a:pt x="2" y="350"/>
                    <a:pt x="4" y="350"/>
                  </a:cubicBezTo>
                  <a:cubicBezTo>
                    <a:pt x="5" y="350"/>
                    <a:pt x="7" y="352"/>
                    <a:pt x="7" y="353"/>
                  </a:cubicBezTo>
                  <a:lnTo>
                    <a:pt x="7" y="372"/>
                  </a:lnTo>
                  <a:cubicBezTo>
                    <a:pt x="7" y="374"/>
                    <a:pt x="5" y="375"/>
                    <a:pt x="4" y="375"/>
                  </a:cubicBezTo>
                  <a:cubicBezTo>
                    <a:pt x="2" y="375"/>
                    <a:pt x="0" y="374"/>
                    <a:pt x="0" y="372"/>
                  </a:cubicBezTo>
                  <a:close/>
                  <a:moveTo>
                    <a:pt x="0" y="328"/>
                  </a:moveTo>
                  <a:lnTo>
                    <a:pt x="0" y="310"/>
                  </a:lnTo>
                  <a:cubicBezTo>
                    <a:pt x="0" y="308"/>
                    <a:pt x="2" y="307"/>
                    <a:pt x="4" y="307"/>
                  </a:cubicBezTo>
                  <a:cubicBezTo>
                    <a:pt x="5" y="307"/>
                    <a:pt x="7" y="308"/>
                    <a:pt x="7" y="310"/>
                  </a:cubicBezTo>
                  <a:lnTo>
                    <a:pt x="7" y="328"/>
                  </a:lnTo>
                  <a:cubicBezTo>
                    <a:pt x="7" y="330"/>
                    <a:pt x="5" y="332"/>
                    <a:pt x="4" y="332"/>
                  </a:cubicBezTo>
                  <a:cubicBezTo>
                    <a:pt x="2" y="332"/>
                    <a:pt x="0" y="330"/>
                    <a:pt x="0" y="328"/>
                  </a:cubicBezTo>
                  <a:close/>
                  <a:moveTo>
                    <a:pt x="0" y="285"/>
                  </a:moveTo>
                  <a:lnTo>
                    <a:pt x="0" y="266"/>
                  </a:lnTo>
                  <a:cubicBezTo>
                    <a:pt x="0" y="264"/>
                    <a:pt x="2" y="263"/>
                    <a:pt x="4" y="263"/>
                  </a:cubicBezTo>
                  <a:cubicBezTo>
                    <a:pt x="5" y="263"/>
                    <a:pt x="7" y="264"/>
                    <a:pt x="7" y="266"/>
                  </a:cubicBezTo>
                  <a:lnTo>
                    <a:pt x="7" y="285"/>
                  </a:lnTo>
                  <a:cubicBezTo>
                    <a:pt x="7" y="286"/>
                    <a:pt x="5" y="288"/>
                    <a:pt x="4" y="288"/>
                  </a:cubicBezTo>
                  <a:cubicBezTo>
                    <a:pt x="2" y="288"/>
                    <a:pt x="0" y="286"/>
                    <a:pt x="0" y="285"/>
                  </a:cubicBezTo>
                  <a:close/>
                  <a:moveTo>
                    <a:pt x="0" y="241"/>
                  </a:moveTo>
                  <a:lnTo>
                    <a:pt x="0" y="222"/>
                  </a:lnTo>
                  <a:cubicBezTo>
                    <a:pt x="0" y="220"/>
                    <a:pt x="2" y="219"/>
                    <a:pt x="4" y="219"/>
                  </a:cubicBezTo>
                  <a:cubicBezTo>
                    <a:pt x="5" y="219"/>
                    <a:pt x="7" y="220"/>
                    <a:pt x="7" y="222"/>
                  </a:cubicBezTo>
                  <a:lnTo>
                    <a:pt x="7" y="241"/>
                  </a:lnTo>
                  <a:cubicBezTo>
                    <a:pt x="7" y="243"/>
                    <a:pt x="5" y="244"/>
                    <a:pt x="4" y="244"/>
                  </a:cubicBezTo>
                  <a:cubicBezTo>
                    <a:pt x="2" y="244"/>
                    <a:pt x="0" y="243"/>
                    <a:pt x="0" y="241"/>
                  </a:cubicBezTo>
                  <a:close/>
                  <a:moveTo>
                    <a:pt x="0" y="197"/>
                  </a:moveTo>
                  <a:lnTo>
                    <a:pt x="0" y="178"/>
                  </a:lnTo>
                  <a:cubicBezTo>
                    <a:pt x="0" y="177"/>
                    <a:pt x="2" y="175"/>
                    <a:pt x="4" y="175"/>
                  </a:cubicBezTo>
                  <a:cubicBezTo>
                    <a:pt x="5" y="175"/>
                    <a:pt x="7" y="177"/>
                    <a:pt x="7" y="178"/>
                  </a:cubicBezTo>
                  <a:lnTo>
                    <a:pt x="7" y="197"/>
                  </a:lnTo>
                  <a:cubicBezTo>
                    <a:pt x="7" y="199"/>
                    <a:pt x="5" y="200"/>
                    <a:pt x="4" y="200"/>
                  </a:cubicBezTo>
                  <a:cubicBezTo>
                    <a:pt x="2" y="200"/>
                    <a:pt x="0" y="199"/>
                    <a:pt x="0" y="197"/>
                  </a:cubicBezTo>
                  <a:close/>
                  <a:moveTo>
                    <a:pt x="0" y="153"/>
                  </a:moveTo>
                  <a:lnTo>
                    <a:pt x="0" y="135"/>
                  </a:lnTo>
                  <a:cubicBezTo>
                    <a:pt x="0" y="133"/>
                    <a:pt x="2" y="132"/>
                    <a:pt x="4" y="132"/>
                  </a:cubicBezTo>
                  <a:cubicBezTo>
                    <a:pt x="5" y="132"/>
                    <a:pt x="7" y="133"/>
                    <a:pt x="7" y="135"/>
                  </a:cubicBezTo>
                  <a:lnTo>
                    <a:pt x="7" y="153"/>
                  </a:lnTo>
                  <a:cubicBezTo>
                    <a:pt x="7" y="155"/>
                    <a:pt x="5" y="157"/>
                    <a:pt x="4" y="157"/>
                  </a:cubicBezTo>
                  <a:cubicBezTo>
                    <a:pt x="2" y="157"/>
                    <a:pt x="0" y="155"/>
                    <a:pt x="0" y="153"/>
                  </a:cubicBezTo>
                  <a:close/>
                  <a:moveTo>
                    <a:pt x="0" y="110"/>
                  </a:moveTo>
                  <a:lnTo>
                    <a:pt x="0" y="91"/>
                  </a:lnTo>
                  <a:cubicBezTo>
                    <a:pt x="0" y="89"/>
                    <a:pt x="2" y="88"/>
                    <a:pt x="4" y="88"/>
                  </a:cubicBezTo>
                  <a:cubicBezTo>
                    <a:pt x="5" y="88"/>
                    <a:pt x="7" y="89"/>
                    <a:pt x="7" y="91"/>
                  </a:cubicBezTo>
                  <a:lnTo>
                    <a:pt x="7" y="110"/>
                  </a:lnTo>
                  <a:cubicBezTo>
                    <a:pt x="7" y="111"/>
                    <a:pt x="5" y="113"/>
                    <a:pt x="4" y="113"/>
                  </a:cubicBezTo>
                  <a:cubicBezTo>
                    <a:pt x="2" y="113"/>
                    <a:pt x="0" y="111"/>
                    <a:pt x="0" y="110"/>
                  </a:cubicBezTo>
                  <a:close/>
                  <a:moveTo>
                    <a:pt x="0" y="66"/>
                  </a:moveTo>
                  <a:lnTo>
                    <a:pt x="0" y="47"/>
                  </a:lnTo>
                  <a:cubicBezTo>
                    <a:pt x="0" y="45"/>
                    <a:pt x="2" y="44"/>
                    <a:pt x="4" y="44"/>
                  </a:cubicBezTo>
                  <a:cubicBezTo>
                    <a:pt x="5" y="44"/>
                    <a:pt x="7" y="45"/>
                    <a:pt x="7" y="47"/>
                  </a:cubicBezTo>
                  <a:lnTo>
                    <a:pt x="7" y="66"/>
                  </a:lnTo>
                  <a:cubicBezTo>
                    <a:pt x="7" y="68"/>
                    <a:pt x="5" y="69"/>
                    <a:pt x="4" y="69"/>
                  </a:cubicBezTo>
                  <a:cubicBezTo>
                    <a:pt x="2" y="69"/>
                    <a:pt x="0" y="68"/>
                    <a:pt x="0" y="66"/>
                  </a:cubicBezTo>
                  <a:close/>
                  <a:moveTo>
                    <a:pt x="0" y="22"/>
                  </a:moveTo>
                  <a:lnTo>
                    <a:pt x="0" y="3"/>
                  </a:lnTo>
                  <a:cubicBezTo>
                    <a:pt x="0" y="2"/>
                    <a:pt x="2" y="0"/>
                    <a:pt x="4" y="0"/>
                  </a:cubicBezTo>
                  <a:cubicBezTo>
                    <a:pt x="5" y="0"/>
                    <a:pt x="7" y="2"/>
                    <a:pt x="7" y="3"/>
                  </a:cubicBezTo>
                  <a:lnTo>
                    <a:pt x="7" y="22"/>
                  </a:lnTo>
                  <a:cubicBezTo>
                    <a:pt x="7" y="24"/>
                    <a:pt x="5" y="25"/>
                    <a:pt x="4" y="25"/>
                  </a:cubicBezTo>
                  <a:cubicBezTo>
                    <a:pt x="2" y="25"/>
                    <a:pt x="0" y="24"/>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5" name="Freeform 1344"/>
            <p:cNvSpPr>
              <a:spLocks noEditPoints="1"/>
            </p:cNvSpPr>
            <p:nvPr/>
          </p:nvSpPr>
          <p:spPr bwMode="auto">
            <a:xfrm>
              <a:off x="1321" y="1146"/>
              <a:ext cx="5" cy="995"/>
            </a:xfrm>
            <a:custGeom>
              <a:avLst/>
              <a:gdLst>
                <a:gd name="T0" fmla="*/ 6 w 6"/>
                <a:gd name="T1" fmla="*/ 1534 h 1556"/>
                <a:gd name="T2" fmla="*/ 0 w 6"/>
                <a:gd name="T3" fmla="*/ 1509 h 1556"/>
                <a:gd name="T4" fmla="*/ 6 w 6"/>
                <a:gd name="T5" fmla="*/ 1509 h 1556"/>
                <a:gd name="T6" fmla="*/ 0 w 6"/>
                <a:gd name="T7" fmla="*/ 1447 h 1556"/>
                <a:gd name="T8" fmla="*/ 3 w 6"/>
                <a:gd name="T9" fmla="*/ 1469 h 1556"/>
                <a:gd name="T10" fmla="*/ 3 w 6"/>
                <a:gd name="T11" fmla="*/ 1400 h 1556"/>
                <a:gd name="T12" fmla="*/ 0 w 6"/>
                <a:gd name="T13" fmla="*/ 1422 h 1556"/>
                <a:gd name="T14" fmla="*/ 6 w 6"/>
                <a:gd name="T15" fmla="*/ 1359 h 1556"/>
                <a:gd name="T16" fmla="*/ 0 w 6"/>
                <a:gd name="T17" fmla="*/ 1334 h 1556"/>
                <a:gd name="T18" fmla="*/ 6 w 6"/>
                <a:gd name="T19" fmla="*/ 1334 h 1556"/>
                <a:gd name="T20" fmla="*/ 0 w 6"/>
                <a:gd name="T21" fmla="*/ 1272 h 1556"/>
                <a:gd name="T22" fmla="*/ 3 w 6"/>
                <a:gd name="T23" fmla="*/ 1294 h 1556"/>
                <a:gd name="T24" fmla="*/ 3 w 6"/>
                <a:gd name="T25" fmla="*/ 1225 h 1556"/>
                <a:gd name="T26" fmla="*/ 0 w 6"/>
                <a:gd name="T27" fmla="*/ 1247 h 1556"/>
                <a:gd name="T28" fmla="*/ 6 w 6"/>
                <a:gd name="T29" fmla="*/ 1184 h 1556"/>
                <a:gd name="T30" fmla="*/ 0 w 6"/>
                <a:gd name="T31" fmla="*/ 1159 h 1556"/>
                <a:gd name="T32" fmla="*/ 6 w 6"/>
                <a:gd name="T33" fmla="*/ 1159 h 1556"/>
                <a:gd name="T34" fmla="*/ 0 w 6"/>
                <a:gd name="T35" fmla="*/ 1097 h 1556"/>
                <a:gd name="T36" fmla="*/ 3 w 6"/>
                <a:gd name="T37" fmla="*/ 1119 h 1556"/>
                <a:gd name="T38" fmla="*/ 3 w 6"/>
                <a:gd name="T39" fmla="*/ 1050 h 1556"/>
                <a:gd name="T40" fmla="*/ 0 w 6"/>
                <a:gd name="T41" fmla="*/ 1072 h 1556"/>
                <a:gd name="T42" fmla="*/ 6 w 6"/>
                <a:gd name="T43" fmla="*/ 1009 h 1556"/>
                <a:gd name="T44" fmla="*/ 0 w 6"/>
                <a:gd name="T45" fmla="*/ 984 h 1556"/>
                <a:gd name="T46" fmla="*/ 6 w 6"/>
                <a:gd name="T47" fmla="*/ 984 h 1556"/>
                <a:gd name="T48" fmla="*/ 0 w 6"/>
                <a:gd name="T49" fmla="*/ 922 h 1556"/>
                <a:gd name="T50" fmla="*/ 3 w 6"/>
                <a:gd name="T51" fmla="*/ 944 h 1556"/>
                <a:gd name="T52" fmla="*/ 3 w 6"/>
                <a:gd name="T53" fmla="*/ 875 h 1556"/>
                <a:gd name="T54" fmla="*/ 0 w 6"/>
                <a:gd name="T55" fmla="*/ 897 h 1556"/>
                <a:gd name="T56" fmla="*/ 6 w 6"/>
                <a:gd name="T57" fmla="*/ 834 h 1556"/>
                <a:gd name="T58" fmla="*/ 0 w 6"/>
                <a:gd name="T59" fmla="*/ 809 h 1556"/>
                <a:gd name="T60" fmla="*/ 6 w 6"/>
                <a:gd name="T61" fmla="*/ 809 h 1556"/>
                <a:gd name="T62" fmla="*/ 0 w 6"/>
                <a:gd name="T63" fmla="*/ 747 h 1556"/>
                <a:gd name="T64" fmla="*/ 3 w 6"/>
                <a:gd name="T65" fmla="*/ 769 h 1556"/>
                <a:gd name="T66" fmla="*/ 3 w 6"/>
                <a:gd name="T67" fmla="*/ 700 h 1556"/>
                <a:gd name="T68" fmla="*/ 0 w 6"/>
                <a:gd name="T69" fmla="*/ 722 h 1556"/>
                <a:gd name="T70" fmla="*/ 6 w 6"/>
                <a:gd name="T71" fmla="*/ 659 h 1556"/>
                <a:gd name="T72" fmla="*/ 0 w 6"/>
                <a:gd name="T73" fmla="*/ 634 h 1556"/>
                <a:gd name="T74" fmla="*/ 6 w 6"/>
                <a:gd name="T75" fmla="*/ 634 h 1556"/>
                <a:gd name="T76" fmla="*/ 0 w 6"/>
                <a:gd name="T77" fmla="*/ 572 h 1556"/>
                <a:gd name="T78" fmla="*/ 3 w 6"/>
                <a:gd name="T79" fmla="*/ 594 h 1556"/>
                <a:gd name="T80" fmla="*/ 3 w 6"/>
                <a:gd name="T81" fmla="*/ 525 h 1556"/>
                <a:gd name="T82" fmla="*/ 0 w 6"/>
                <a:gd name="T83" fmla="*/ 547 h 1556"/>
                <a:gd name="T84" fmla="*/ 6 w 6"/>
                <a:gd name="T85" fmla="*/ 484 h 1556"/>
                <a:gd name="T86" fmla="*/ 0 w 6"/>
                <a:gd name="T87" fmla="*/ 459 h 1556"/>
                <a:gd name="T88" fmla="*/ 6 w 6"/>
                <a:gd name="T89" fmla="*/ 459 h 1556"/>
                <a:gd name="T90" fmla="*/ 0 w 6"/>
                <a:gd name="T91" fmla="*/ 397 h 1556"/>
                <a:gd name="T92" fmla="*/ 3 w 6"/>
                <a:gd name="T93" fmla="*/ 419 h 1556"/>
                <a:gd name="T94" fmla="*/ 3 w 6"/>
                <a:gd name="T95" fmla="*/ 350 h 1556"/>
                <a:gd name="T96" fmla="*/ 0 w 6"/>
                <a:gd name="T97" fmla="*/ 372 h 1556"/>
                <a:gd name="T98" fmla="*/ 6 w 6"/>
                <a:gd name="T99" fmla="*/ 309 h 1556"/>
                <a:gd name="T100" fmla="*/ 0 w 6"/>
                <a:gd name="T101" fmla="*/ 284 h 1556"/>
                <a:gd name="T102" fmla="*/ 6 w 6"/>
                <a:gd name="T103" fmla="*/ 284 h 1556"/>
                <a:gd name="T104" fmla="*/ 0 w 6"/>
                <a:gd name="T105" fmla="*/ 222 h 1556"/>
                <a:gd name="T106" fmla="*/ 3 w 6"/>
                <a:gd name="T107" fmla="*/ 244 h 1556"/>
                <a:gd name="T108" fmla="*/ 3 w 6"/>
                <a:gd name="T109" fmla="*/ 175 h 1556"/>
                <a:gd name="T110" fmla="*/ 0 w 6"/>
                <a:gd name="T111" fmla="*/ 197 h 1556"/>
                <a:gd name="T112" fmla="*/ 6 w 6"/>
                <a:gd name="T113" fmla="*/ 134 h 1556"/>
                <a:gd name="T114" fmla="*/ 0 w 6"/>
                <a:gd name="T115" fmla="*/ 109 h 1556"/>
                <a:gd name="T116" fmla="*/ 6 w 6"/>
                <a:gd name="T117" fmla="*/ 109 h 1556"/>
                <a:gd name="T118" fmla="*/ 0 w 6"/>
                <a:gd name="T119" fmla="*/ 47 h 1556"/>
                <a:gd name="T120" fmla="*/ 3 w 6"/>
                <a:gd name="T121" fmla="*/ 69 h 1556"/>
                <a:gd name="T122" fmla="*/ 3 w 6"/>
                <a:gd name="T123" fmla="*/ 0 h 1556"/>
                <a:gd name="T124" fmla="*/ 0 w 6"/>
                <a:gd name="T125" fmla="*/ 22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 h="1556">
                  <a:moveTo>
                    <a:pt x="0" y="1553"/>
                  </a:moveTo>
                  <a:lnTo>
                    <a:pt x="0" y="1534"/>
                  </a:lnTo>
                  <a:cubicBezTo>
                    <a:pt x="0" y="1532"/>
                    <a:pt x="1" y="1531"/>
                    <a:pt x="3" y="1531"/>
                  </a:cubicBezTo>
                  <a:cubicBezTo>
                    <a:pt x="5" y="1531"/>
                    <a:pt x="6" y="1532"/>
                    <a:pt x="6" y="1534"/>
                  </a:cubicBezTo>
                  <a:lnTo>
                    <a:pt x="6" y="1553"/>
                  </a:lnTo>
                  <a:cubicBezTo>
                    <a:pt x="6" y="1555"/>
                    <a:pt x="5" y="1556"/>
                    <a:pt x="3" y="1556"/>
                  </a:cubicBezTo>
                  <a:cubicBezTo>
                    <a:pt x="1" y="1556"/>
                    <a:pt x="0" y="1555"/>
                    <a:pt x="0" y="1553"/>
                  </a:cubicBezTo>
                  <a:close/>
                  <a:moveTo>
                    <a:pt x="0" y="1509"/>
                  </a:moveTo>
                  <a:lnTo>
                    <a:pt x="0" y="1490"/>
                  </a:lnTo>
                  <a:cubicBezTo>
                    <a:pt x="0" y="1489"/>
                    <a:pt x="1" y="1487"/>
                    <a:pt x="3" y="1487"/>
                  </a:cubicBezTo>
                  <a:cubicBezTo>
                    <a:pt x="5" y="1487"/>
                    <a:pt x="6" y="1489"/>
                    <a:pt x="6" y="1490"/>
                  </a:cubicBezTo>
                  <a:lnTo>
                    <a:pt x="6" y="1509"/>
                  </a:lnTo>
                  <a:cubicBezTo>
                    <a:pt x="6" y="1511"/>
                    <a:pt x="5" y="1512"/>
                    <a:pt x="3" y="1512"/>
                  </a:cubicBezTo>
                  <a:cubicBezTo>
                    <a:pt x="1" y="1512"/>
                    <a:pt x="0" y="1511"/>
                    <a:pt x="0" y="1509"/>
                  </a:cubicBezTo>
                  <a:close/>
                  <a:moveTo>
                    <a:pt x="0" y="1465"/>
                  </a:moveTo>
                  <a:lnTo>
                    <a:pt x="0" y="1447"/>
                  </a:lnTo>
                  <a:cubicBezTo>
                    <a:pt x="0" y="1445"/>
                    <a:pt x="1" y="1444"/>
                    <a:pt x="3" y="1444"/>
                  </a:cubicBezTo>
                  <a:cubicBezTo>
                    <a:pt x="5" y="1444"/>
                    <a:pt x="6" y="1445"/>
                    <a:pt x="6" y="1447"/>
                  </a:cubicBezTo>
                  <a:lnTo>
                    <a:pt x="6" y="1465"/>
                  </a:lnTo>
                  <a:cubicBezTo>
                    <a:pt x="6" y="1467"/>
                    <a:pt x="5" y="1469"/>
                    <a:pt x="3" y="1469"/>
                  </a:cubicBezTo>
                  <a:cubicBezTo>
                    <a:pt x="1" y="1469"/>
                    <a:pt x="0" y="1467"/>
                    <a:pt x="0" y="1465"/>
                  </a:cubicBezTo>
                  <a:close/>
                  <a:moveTo>
                    <a:pt x="0" y="1422"/>
                  </a:moveTo>
                  <a:lnTo>
                    <a:pt x="0" y="1403"/>
                  </a:lnTo>
                  <a:cubicBezTo>
                    <a:pt x="0" y="1401"/>
                    <a:pt x="1" y="1400"/>
                    <a:pt x="3" y="1400"/>
                  </a:cubicBezTo>
                  <a:cubicBezTo>
                    <a:pt x="5" y="1400"/>
                    <a:pt x="6" y="1401"/>
                    <a:pt x="6" y="1403"/>
                  </a:cubicBezTo>
                  <a:lnTo>
                    <a:pt x="6" y="1422"/>
                  </a:lnTo>
                  <a:cubicBezTo>
                    <a:pt x="6" y="1423"/>
                    <a:pt x="5" y="1425"/>
                    <a:pt x="3" y="1425"/>
                  </a:cubicBezTo>
                  <a:cubicBezTo>
                    <a:pt x="1" y="1425"/>
                    <a:pt x="0" y="1423"/>
                    <a:pt x="0" y="1422"/>
                  </a:cubicBezTo>
                  <a:close/>
                  <a:moveTo>
                    <a:pt x="0" y="1378"/>
                  </a:moveTo>
                  <a:lnTo>
                    <a:pt x="0" y="1359"/>
                  </a:lnTo>
                  <a:cubicBezTo>
                    <a:pt x="0" y="1357"/>
                    <a:pt x="1" y="1356"/>
                    <a:pt x="3" y="1356"/>
                  </a:cubicBezTo>
                  <a:cubicBezTo>
                    <a:pt x="5" y="1356"/>
                    <a:pt x="6" y="1357"/>
                    <a:pt x="6" y="1359"/>
                  </a:cubicBezTo>
                  <a:lnTo>
                    <a:pt x="6" y="1378"/>
                  </a:lnTo>
                  <a:cubicBezTo>
                    <a:pt x="6" y="1380"/>
                    <a:pt x="5" y="1381"/>
                    <a:pt x="3" y="1381"/>
                  </a:cubicBezTo>
                  <a:cubicBezTo>
                    <a:pt x="1" y="1381"/>
                    <a:pt x="0" y="1380"/>
                    <a:pt x="0" y="1378"/>
                  </a:cubicBezTo>
                  <a:close/>
                  <a:moveTo>
                    <a:pt x="0" y="1334"/>
                  </a:moveTo>
                  <a:lnTo>
                    <a:pt x="0" y="1315"/>
                  </a:lnTo>
                  <a:cubicBezTo>
                    <a:pt x="0" y="1314"/>
                    <a:pt x="1" y="1312"/>
                    <a:pt x="3" y="1312"/>
                  </a:cubicBezTo>
                  <a:cubicBezTo>
                    <a:pt x="5" y="1312"/>
                    <a:pt x="6" y="1314"/>
                    <a:pt x="6" y="1315"/>
                  </a:cubicBezTo>
                  <a:lnTo>
                    <a:pt x="6" y="1334"/>
                  </a:lnTo>
                  <a:cubicBezTo>
                    <a:pt x="6" y="1336"/>
                    <a:pt x="5" y="1337"/>
                    <a:pt x="3" y="1337"/>
                  </a:cubicBezTo>
                  <a:cubicBezTo>
                    <a:pt x="1" y="1337"/>
                    <a:pt x="0" y="1336"/>
                    <a:pt x="0" y="1334"/>
                  </a:cubicBezTo>
                  <a:close/>
                  <a:moveTo>
                    <a:pt x="0" y="1290"/>
                  </a:moveTo>
                  <a:lnTo>
                    <a:pt x="0" y="1272"/>
                  </a:lnTo>
                  <a:cubicBezTo>
                    <a:pt x="0" y="1270"/>
                    <a:pt x="1" y="1269"/>
                    <a:pt x="3" y="1269"/>
                  </a:cubicBezTo>
                  <a:cubicBezTo>
                    <a:pt x="5" y="1269"/>
                    <a:pt x="6" y="1270"/>
                    <a:pt x="6" y="1272"/>
                  </a:cubicBezTo>
                  <a:lnTo>
                    <a:pt x="6" y="1290"/>
                  </a:lnTo>
                  <a:cubicBezTo>
                    <a:pt x="6" y="1292"/>
                    <a:pt x="5" y="1294"/>
                    <a:pt x="3" y="1294"/>
                  </a:cubicBezTo>
                  <a:cubicBezTo>
                    <a:pt x="1" y="1294"/>
                    <a:pt x="0" y="1292"/>
                    <a:pt x="0" y="1290"/>
                  </a:cubicBezTo>
                  <a:close/>
                  <a:moveTo>
                    <a:pt x="0" y="1247"/>
                  </a:moveTo>
                  <a:lnTo>
                    <a:pt x="0" y="1228"/>
                  </a:lnTo>
                  <a:cubicBezTo>
                    <a:pt x="0" y="1226"/>
                    <a:pt x="1" y="1225"/>
                    <a:pt x="3" y="1225"/>
                  </a:cubicBezTo>
                  <a:cubicBezTo>
                    <a:pt x="5" y="1225"/>
                    <a:pt x="6" y="1226"/>
                    <a:pt x="6" y="1228"/>
                  </a:cubicBezTo>
                  <a:lnTo>
                    <a:pt x="6" y="1247"/>
                  </a:lnTo>
                  <a:cubicBezTo>
                    <a:pt x="6" y="1248"/>
                    <a:pt x="5" y="1250"/>
                    <a:pt x="3" y="1250"/>
                  </a:cubicBezTo>
                  <a:cubicBezTo>
                    <a:pt x="1" y="1250"/>
                    <a:pt x="0" y="1248"/>
                    <a:pt x="0" y="1247"/>
                  </a:cubicBezTo>
                  <a:close/>
                  <a:moveTo>
                    <a:pt x="0" y="1203"/>
                  </a:moveTo>
                  <a:lnTo>
                    <a:pt x="0" y="1184"/>
                  </a:lnTo>
                  <a:cubicBezTo>
                    <a:pt x="0" y="1182"/>
                    <a:pt x="1" y="1181"/>
                    <a:pt x="3" y="1181"/>
                  </a:cubicBezTo>
                  <a:cubicBezTo>
                    <a:pt x="5" y="1181"/>
                    <a:pt x="6" y="1182"/>
                    <a:pt x="6" y="1184"/>
                  </a:cubicBezTo>
                  <a:lnTo>
                    <a:pt x="6" y="1203"/>
                  </a:lnTo>
                  <a:cubicBezTo>
                    <a:pt x="6" y="1205"/>
                    <a:pt x="5" y="1206"/>
                    <a:pt x="3" y="1206"/>
                  </a:cubicBezTo>
                  <a:cubicBezTo>
                    <a:pt x="1" y="1206"/>
                    <a:pt x="0" y="1205"/>
                    <a:pt x="0" y="1203"/>
                  </a:cubicBezTo>
                  <a:close/>
                  <a:moveTo>
                    <a:pt x="0" y="1159"/>
                  </a:moveTo>
                  <a:lnTo>
                    <a:pt x="0" y="1140"/>
                  </a:lnTo>
                  <a:cubicBezTo>
                    <a:pt x="0" y="1139"/>
                    <a:pt x="1" y="1137"/>
                    <a:pt x="3" y="1137"/>
                  </a:cubicBezTo>
                  <a:cubicBezTo>
                    <a:pt x="5" y="1137"/>
                    <a:pt x="6" y="1139"/>
                    <a:pt x="6" y="1140"/>
                  </a:cubicBezTo>
                  <a:lnTo>
                    <a:pt x="6" y="1159"/>
                  </a:lnTo>
                  <a:cubicBezTo>
                    <a:pt x="6" y="1161"/>
                    <a:pt x="5" y="1162"/>
                    <a:pt x="3" y="1162"/>
                  </a:cubicBezTo>
                  <a:cubicBezTo>
                    <a:pt x="1" y="1162"/>
                    <a:pt x="0" y="1161"/>
                    <a:pt x="0" y="1159"/>
                  </a:cubicBezTo>
                  <a:close/>
                  <a:moveTo>
                    <a:pt x="0" y="1115"/>
                  </a:moveTo>
                  <a:lnTo>
                    <a:pt x="0" y="1097"/>
                  </a:lnTo>
                  <a:cubicBezTo>
                    <a:pt x="0" y="1095"/>
                    <a:pt x="1" y="1094"/>
                    <a:pt x="3" y="1094"/>
                  </a:cubicBezTo>
                  <a:cubicBezTo>
                    <a:pt x="5" y="1094"/>
                    <a:pt x="6" y="1095"/>
                    <a:pt x="6" y="1097"/>
                  </a:cubicBezTo>
                  <a:lnTo>
                    <a:pt x="6" y="1115"/>
                  </a:lnTo>
                  <a:cubicBezTo>
                    <a:pt x="6" y="1117"/>
                    <a:pt x="5" y="1119"/>
                    <a:pt x="3" y="1119"/>
                  </a:cubicBezTo>
                  <a:cubicBezTo>
                    <a:pt x="1" y="1119"/>
                    <a:pt x="0" y="1117"/>
                    <a:pt x="0" y="1115"/>
                  </a:cubicBezTo>
                  <a:close/>
                  <a:moveTo>
                    <a:pt x="0" y="1072"/>
                  </a:moveTo>
                  <a:lnTo>
                    <a:pt x="0" y="1053"/>
                  </a:lnTo>
                  <a:cubicBezTo>
                    <a:pt x="0" y="1051"/>
                    <a:pt x="1" y="1050"/>
                    <a:pt x="3" y="1050"/>
                  </a:cubicBezTo>
                  <a:cubicBezTo>
                    <a:pt x="5" y="1050"/>
                    <a:pt x="6" y="1051"/>
                    <a:pt x="6" y="1053"/>
                  </a:cubicBezTo>
                  <a:lnTo>
                    <a:pt x="6" y="1072"/>
                  </a:lnTo>
                  <a:cubicBezTo>
                    <a:pt x="6" y="1073"/>
                    <a:pt x="5" y="1075"/>
                    <a:pt x="3" y="1075"/>
                  </a:cubicBezTo>
                  <a:cubicBezTo>
                    <a:pt x="1" y="1075"/>
                    <a:pt x="0" y="1073"/>
                    <a:pt x="0" y="1072"/>
                  </a:cubicBezTo>
                  <a:close/>
                  <a:moveTo>
                    <a:pt x="0" y="1028"/>
                  </a:moveTo>
                  <a:lnTo>
                    <a:pt x="0" y="1009"/>
                  </a:lnTo>
                  <a:cubicBezTo>
                    <a:pt x="0" y="1007"/>
                    <a:pt x="1" y="1006"/>
                    <a:pt x="3" y="1006"/>
                  </a:cubicBezTo>
                  <a:cubicBezTo>
                    <a:pt x="5" y="1006"/>
                    <a:pt x="6" y="1007"/>
                    <a:pt x="6" y="1009"/>
                  </a:cubicBezTo>
                  <a:lnTo>
                    <a:pt x="6" y="1028"/>
                  </a:lnTo>
                  <a:cubicBezTo>
                    <a:pt x="6" y="1030"/>
                    <a:pt x="5" y="1031"/>
                    <a:pt x="3" y="1031"/>
                  </a:cubicBezTo>
                  <a:cubicBezTo>
                    <a:pt x="1" y="1031"/>
                    <a:pt x="0" y="1030"/>
                    <a:pt x="0" y="1028"/>
                  </a:cubicBezTo>
                  <a:close/>
                  <a:moveTo>
                    <a:pt x="0" y="984"/>
                  </a:moveTo>
                  <a:lnTo>
                    <a:pt x="0" y="965"/>
                  </a:lnTo>
                  <a:cubicBezTo>
                    <a:pt x="0" y="964"/>
                    <a:pt x="1" y="962"/>
                    <a:pt x="3" y="962"/>
                  </a:cubicBezTo>
                  <a:cubicBezTo>
                    <a:pt x="5" y="962"/>
                    <a:pt x="6" y="964"/>
                    <a:pt x="6" y="965"/>
                  </a:cubicBezTo>
                  <a:lnTo>
                    <a:pt x="6" y="984"/>
                  </a:lnTo>
                  <a:cubicBezTo>
                    <a:pt x="6" y="986"/>
                    <a:pt x="5" y="987"/>
                    <a:pt x="3" y="987"/>
                  </a:cubicBezTo>
                  <a:cubicBezTo>
                    <a:pt x="1" y="987"/>
                    <a:pt x="0" y="986"/>
                    <a:pt x="0" y="984"/>
                  </a:cubicBezTo>
                  <a:close/>
                  <a:moveTo>
                    <a:pt x="0" y="940"/>
                  </a:moveTo>
                  <a:lnTo>
                    <a:pt x="0" y="922"/>
                  </a:lnTo>
                  <a:cubicBezTo>
                    <a:pt x="0" y="920"/>
                    <a:pt x="1" y="919"/>
                    <a:pt x="3" y="919"/>
                  </a:cubicBezTo>
                  <a:cubicBezTo>
                    <a:pt x="5" y="919"/>
                    <a:pt x="6" y="920"/>
                    <a:pt x="6" y="922"/>
                  </a:cubicBezTo>
                  <a:lnTo>
                    <a:pt x="6" y="940"/>
                  </a:lnTo>
                  <a:cubicBezTo>
                    <a:pt x="6" y="942"/>
                    <a:pt x="5" y="944"/>
                    <a:pt x="3" y="944"/>
                  </a:cubicBezTo>
                  <a:cubicBezTo>
                    <a:pt x="1" y="944"/>
                    <a:pt x="0" y="942"/>
                    <a:pt x="0" y="940"/>
                  </a:cubicBezTo>
                  <a:close/>
                  <a:moveTo>
                    <a:pt x="0" y="897"/>
                  </a:moveTo>
                  <a:lnTo>
                    <a:pt x="0" y="878"/>
                  </a:lnTo>
                  <a:cubicBezTo>
                    <a:pt x="0" y="876"/>
                    <a:pt x="1" y="875"/>
                    <a:pt x="3" y="875"/>
                  </a:cubicBezTo>
                  <a:cubicBezTo>
                    <a:pt x="5" y="875"/>
                    <a:pt x="6" y="876"/>
                    <a:pt x="6" y="878"/>
                  </a:cubicBezTo>
                  <a:lnTo>
                    <a:pt x="6" y="897"/>
                  </a:lnTo>
                  <a:cubicBezTo>
                    <a:pt x="6" y="898"/>
                    <a:pt x="5" y="900"/>
                    <a:pt x="3" y="900"/>
                  </a:cubicBezTo>
                  <a:cubicBezTo>
                    <a:pt x="1" y="900"/>
                    <a:pt x="0" y="898"/>
                    <a:pt x="0" y="897"/>
                  </a:cubicBezTo>
                  <a:close/>
                  <a:moveTo>
                    <a:pt x="0" y="853"/>
                  </a:moveTo>
                  <a:lnTo>
                    <a:pt x="0" y="834"/>
                  </a:lnTo>
                  <a:cubicBezTo>
                    <a:pt x="0" y="832"/>
                    <a:pt x="1" y="831"/>
                    <a:pt x="3" y="831"/>
                  </a:cubicBezTo>
                  <a:cubicBezTo>
                    <a:pt x="5" y="831"/>
                    <a:pt x="6" y="832"/>
                    <a:pt x="6" y="834"/>
                  </a:cubicBezTo>
                  <a:lnTo>
                    <a:pt x="6" y="853"/>
                  </a:lnTo>
                  <a:cubicBezTo>
                    <a:pt x="6" y="855"/>
                    <a:pt x="5" y="856"/>
                    <a:pt x="3" y="856"/>
                  </a:cubicBezTo>
                  <a:cubicBezTo>
                    <a:pt x="1" y="856"/>
                    <a:pt x="0" y="855"/>
                    <a:pt x="0" y="853"/>
                  </a:cubicBezTo>
                  <a:close/>
                  <a:moveTo>
                    <a:pt x="0" y="809"/>
                  </a:moveTo>
                  <a:lnTo>
                    <a:pt x="0" y="790"/>
                  </a:lnTo>
                  <a:cubicBezTo>
                    <a:pt x="0" y="789"/>
                    <a:pt x="1" y="787"/>
                    <a:pt x="3" y="787"/>
                  </a:cubicBezTo>
                  <a:cubicBezTo>
                    <a:pt x="5" y="787"/>
                    <a:pt x="6" y="789"/>
                    <a:pt x="6" y="790"/>
                  </a:cubicBezTo>
                  <a:lnTo>
                    <a:pt x="6" y="809"/>
                  </a:lnTo>
                  <a:cubicBezTo>
                    <a:pt x="6" y="811"/>
                    <a:pt x="5" y="812"/>
                    <a:pt x="3" y="812"/>
                  </a:cubicBezTo>
                  <a:cubicBezTo>
                    <a:pt x="1" y="812"/>
                    <a:pt x="0" y="811"/>
                    <a:pt x="0" y="809"/>
                  </a:cubicBezTo>
                  <a:close/>
                  <a:moveTo>
                    <a:pt x="0" y="765"/>
                  </a:moveTo>
                  <a:lnTo>
                    <a:pt x="0" y="747"/>
                  </a:lnTo>
                  <a:cubicBezTo>
                    <a:pt x="0" y="745"/>
                    <a:pt x="1" y="744"/>
                    <a:pt x="3" y="744"/>
                  </a:cubicBezTo>
                  <a:cubicBezTo>
                    <a:pt x="5" y="744"/>
                    <a:pt x="6" y="745"/>
                    <a:pt x="6" y="747"/>
                  </a:cubicBezTo>
                  <a:lnTo>
                    <a:pt x="6" y="765"/>
                  </a:lnTo>
                  <a:cubicBezTo>
                    <a:pt x="6" y="767"/>
                    <a:pt x="5" y="769"/>
                    <a:pt x="3" y="769"/>
                  </a:cubicBezTo>
                  <a:cubicBezTo>
                    <a:pt x="1" y="769"/>
                    <a:pt x="0" y="767"/>
                    <a:pt x="0" y="765"/>
                  </a:cubicBezTo>
                  <a:close/>
                  <a:moveTo>
                    <a:pt x="0" y="722"/>
                  </a:moveTo>
                  <a:lnTo>
                    <a:pt x="0" y="703"/>
                  </a:lnTo>
                  <a:cubicBezTo>
                    <a:pt x="0" y="701"/>
                    <a:pt x="1" y="700"/>
                    <a:pt x="3" y="700"/>
                  </a:cubicBezTo>
                  <a:cubicBezTo>
                    <a:pt x="5" y="700"/>
                    <a:pt x="6" y="701"/>
                    <a:pt x="6" y="703"/>
                  </a:cubicBezTo>
                  <a:lnTo>
                    <a:pt x="6" y="722"/>
                  </a:lnTo>
                  <a:cubicBezTo>
                    <a:pt x="6" y="723"/>
                    <a:pt x="5" y="725"/>
                    <a:pt x="3" y="725"/>
                  </a:cubicBezTo>
                  <a:cubicBezTo>
                    <a:pt x="1" y="725"/>
                    <a:pt x="0" y="723"/>
                    <a:pt x="0" y="722"/>
                  </a:cubicBezTo>
                  <a:close/>
                  <a:moveTo>
                    <a:pt x="0" y="678"/>
                  </a:moveTo>
                  <a:lnTo>
                    <a:pt x="0" y="659"/>
                  </a:lnTo>
                  <a:cubicBezTo>
                    <a:pt x="0" y="657"/>
                    <a:pt x="1" y="656"/>
                    <a:pt x="3" y="656"/>
                  </a:cubicBezTo>
                  <a:cubicBezTo>
                    <a:pt x="5" y="656"/>
                    <a:pt x="6" y="657"/>
                    <a:pt x="6" y="659"/>
                  </a:cubicBezTo>
                  <a:lnTo>
                    <a:pt x="6" y="678"/>
                  </a:lnTo>
                  <a:cubicBezTo>
                    <a:pt x="6" y="680"/>
                    <a:pt x="5" y="681"/>
                    <a:pt x="3" y="681"/>
                  </a:cubicBezTo>
                  <a:cubicBezTo>
                    <a:pt x="1" y="681"/>
                    <a:pt x="0" y="680"/>
                    <a:pt x="0" y="678"/>
                  </a:cubicBezTo>
                  <a:close/>
                  <a:moveTo>
                    <a:pt x="0" y="634"/>
                  </a:moveTo>
                  <a:lnTo>
                    <a:pt x="0" y="615"/>
                  </a:lnTo>
                  <a:cubicBezTo>
                    <a:pt x="0" y="614"/>
                    <a:pt x="1" y="612"/>
                    <a:pt x="3" y="612"/>
                  </a:cubicBezTo>
                  <a:cubicBezTo>
                    <a:pt x="5" y="612"/>
                    <a:pt x="6" y="614"/>
                    <a:pt x="6" y="615"/>
                  </a:cubicBezTo>
                  <a:lnTo>
                    <a:pt x="6" y="634"/>
                  </a:lnTo>
                  <a:cubicBezTo>
                    <a:pt x="6" y="636"/>
                    <a:pt x="5" y="637"/>
                    <a:pt x="3" y="637"/>
                  </a:cubicBezTo>
                  <a:cubicBezTo>
                    <a:pt x="1" y="637"/>
                    <a:pt x="0" y="636"/>
                    <a:pt x="0" y="634"/>
                  </a:cubicBezTo>
                  <a:close/>
                  <a:moveTo>
                    <a:pt x="0" y="590"/>
                  </a:moveTo>
                  <a:lnTo>
                    <a:pt x="0" y="572"/>
                  </a:lnTo>
                  <a:cubicBezTo>
                    <a:pt x="0" y="570"/>
                    <a:pt x="1" y="569"/>
                    <a:pt x="3" y="569"/>
                  </a:cubicBezTo>
                  <a:cubicBezTo>
                    <a:pt x="5" y="569"/>
                    <a:pt x="6" y="570"/>
                    <a:pt x="6" y="572"/>
                  </a:cubicBezTo>
                  <a:lnTo>
                    <a:pt x="6" y="590"/>
                  </a:lnTo>
                  <a:cubicBezTo>
                    <a:pt x="6" y="592"/>
                    <a:pt x="5" y="594"/>
                    <a:pt x="3" y="594"/>
                  </a:cubicBezTo>
                  <a:cubicBezTo>
                    <a:pt x="1" y="594"/>
                    <a:pt x="0" y="592"/>
                    <a:pt x="0" y="590"/>
                  </a:cubicBezTo>
                  <a:close/>
                  <a:moveTo>
                    <a:pt x="0" y="547"/>
                  </a:moveTo>
                  <a:lnTo>
                    <a:pt x="0" y="528"/>
                  </a:lnTo>
                  <a:cubicBezTo>
                    <a:pt x="0" y="526"/>
                    <a:pt x="1" y="525"/>
                    <a:pt x="3" y="525"/>
                  </a:cubicBezTo>
                  <a:cubicBezTo>
                    <a:pt x="5" y="525"/>
                    <a:pt x="6" y="526"/>
                    <a:pt x="6" y="528"/>
                  </a:cubicBezTo>
                  <a:lnTo>
                    <a:pt x="6" y="547"/>
                  </a:lnTo>
                  <a:cubicBezTo>
                    <a:pt x="6" y="548"/>
                    <a:pt x="5" y="550"/>
                    <a:pt x="3" y="550"/>
                  </a:cubicBezTo>
                  <a:cubicBezTo>
                    <a:pt x="1" y="550"/>
                    <a:pt x="0" y="548"/>
                    <a:pt x="0" y="547"/>
                  </a:cubicBezTo>
                  <a:close/>
                  <a:moveTo>
                    <a:pt x="0" y="503"/>
                  </a:moveTo>
                  <a:lnTo>
                    <a:pt x="0" y="484"/>
                  </a:lnTo>
                  <a:cubicBezTo>
                    <a:pt x="0" y="482"/>
                    <a:pt x="1" y="481"/>
                    <a:pt x="3" y="481"/>
                  </a:cubicBezTo>
                  <a:cubicBezTo>
                    <a:pt x="5" y="481"/>
                    <a:pt x="6" y="482"/>
                    <a:pt x="6" y="484"/>
                  </a:cubicBezTo>
                  <a:lnTo>
                    <a:pt x="6" y="503"/>
                  </a:lnTo>
                  <a:cubicBezTo>
                    <a:pt x="6" y="505"/>
                    <a:pt x="5" y="506"/>
                    <a:pt x="3" y="506"/>
                  </a:cubicBezTo>
                  <a:cubicBezTo>
                    <a:pt x="1" y="506"/>
                    <a:pt x="0" y="505"/>
                    <a:pt x="0" y="503"/>
                  </a:cubicBezTo>
                  <a:close/>
                  <a:moveTo>
                    <a:pt x="0" y="459"/>
                  </a:moveTo>
                  <a:lnTo>
                    <a:pt x="0" y="440"/>
                  </a:lnTo>
                  <a:cubicBezTo>
                    <a:pt x="0" y="439"/>
                    <a:pt x="1" y="437"/>
                    <a:pt x="3" y="437"/>
                  </a:cubicBezTo>
                  <a:cubicBezTo>
                    <a:pt x="5" y="437"/>
                    <a:pt x="6" y="439"/>
                    <a:pt x="6" y="440"/>
                  </a:cubicBezTo>
                  <a:lnTo>
                    <a:pt x="6" y="459"/>
                  </a:lnTo>
                  <a:cubicBezTo>
                    <a:pt x="6" y="461"/>
                    <a:pt x="5" y="462"/>
                    <a:pt x="3" y="462"/>
                  </a:cubicBezTo>
                  <a:cubicBezTo>
                    <a:pt x="1" y="462"/>
                    <a:pt x="0" y="461"/>
                    <a:pt x="0" y="459"/>
                  </a:cubicBezTo>
                  <a:close/>
                  <a:moveTo>
                    <a:pt x="0" y="415"/>
                  </a:moveTo>
                  <a:lnTo>
                    <a:pt x="0" y="397"/>
                  </a:lnTo>
                  <a:cubicBezTo>
                    <a:pt x="0" y="395"/>
                    <a:pt x="1" y="394"/>
                    <a:pt x="3" y="394"/>
                  </a:cubicBezTo>
                  <a:cubicBezTo>
                    <a:pt x="5" y="394"/>
                    <a:pt x="6" y="395"/>
                    <a:pt x="6" y="397"/>
                  </a:cubicBezTo>
                  <a:lnTo>
                    <a:pt x="6" y="415"/>
                  </a:lnTo>
                  <a:cubicBezTo>
                    <a:pt x="6" y="417"/>
                    <a:pt x="5" y="419"/>
                    <a:pt x="3" y="419"/>
                  </a:cubicBezTo>
                  <a:cubicBezTo>
                    <a:pt x="1" y="419"/>
                    <a:pt x="0" y="417"/>
                    <a:pt x="0" y="415"/>
                  </a:cubicBezTo>
                  <a:close/>
                  <a:moveTo>
                    <a:pt x="0" y="372"/>
                  </a:moveTo>
                  <a:lnTo>
                    <a:pt x="0" y="353"/>
                  </a:lnTo>
                  <a:cubicBezTo>
                    <a:pt x="0" y="351"/>
                    <a:pt x="1" y="350"/>
                    <a:pt x="3" y="350"/>
                  </a:cubicBezTo>
                  <a:cubicBezTo>
                    <a:pt x="5" y="350"/>
                    <a:pt x="6" y="351"/>
                    <a:pt x="6" y="353"/>
                  </a:cubicBezTo>
                  <a:lnTo>
                    <a:pt x="6" y="372"/>
                  </a:lnTo>
                  <a:cubicBezTo>
                    <a:pt x="6" y="373"/>
                    <a:pt x="5" y="375"/>
                    <a:pt x="3" y="375"/>
                  </a:cubicBezTo>
                  <a:cubicBezTo>
                    <a:pt x="1" y="375"/>
                    <a:pt x="0" y="373"/>
                    <a:pt x="0" y="372"/>
                  </a:cubicBezTo>
                  <a:close/>
                  <a:moveTo>
                    <a:pt x="0" y="328"/>
                  </a:moveTo>
                  <a:lnTo>
                    <a:pt x="0" y="309"/>
                  </a:lnTo>
                  <a:cubicBezTo>
                    <a:pt x="0" y="307"/>
                    <a:pt x="1" y="306"/>
                    <a:pt x="3" y="306"/>
                  </a:cubicBezTo>
                  <a:cubicBezTo>
                    <a:pt x="5" y="306"/>
                    <a:pt x="6" y="307"/>
                    <a:pt x="6" y="309"/>
                  </a:cubicBezTo>
                  <a:lnTo>
                    <a:pt x="6" y="328"/>
                  </a:lnTo>
                  <a:cubicBezTo>
                    <a:pt x="6" y="330"/>
                    <a:pt x="5" y="331"/>
                    <a:pt x="3" y="331"/>
                  </a:cubicBezTo>
                  <a:cubicBezTo>
                    <a:pt x="1" y="331"/>
                    <a:pt x="0" y="330"/>
                    <a:pt x="0" y="328"/>
                  </a:cubicBezTo>
                  <a:close/>
                  <a:moveTo>
                    <a:pt x="0" y="284"/>
                  </a:moveTo>
                  <a:lnTo>
                    <a:pt x="0" y="265"/>
                  </a:lnTo>
                  <a:cubicBezTo>
                    <a:pt x="0" y="264"/>
                    <a:pt x="1" y="262"/>
                    <a:pt x="3" y="262"/>
                  </a:cubicBezTo>
                  <a:cubicBezTo>
                    <a:pt x="5" y="262"/>
                    <a:pt x="6" y="264"/>
                    <a:pt x="6" y="265"/>
                  </a:cubicBezTo>
                  <a:lnTo>
                    <a:pt x="6" y="284"/>
                  </a:lnTo>
                  <a:cubicBezTo>
                    <a:pt x="6" y="286"/>
                    <a:pt x="5" y="287"/>
                    <a:pt x="3" y="287"/>
                  </a:cubicBezTo>
                  <a:cubicBezTo>
                    <a:pt x="1" y="287"/>
                    <a:pt x="0" y="286"/>
                    <a:pt x="0" y="284"/>
                  </a:cubicBezTo>
                  <a:close/>
                  <a:moveTo>
                    <a:pt x="0" y="240"/>
                  </a:moveTo>
                  <a:lnTo>
                    <a:pt x="0" y="222"/>
                  </a:lnTo>
                  <a:cubicBezTo>
                    <a:pt x="0" y="220"/>
                    <a:pt x="1" y="219"/>
                    <a:pt x="3" y="219"/>
                  </a:cubicBezTo>
                  <a:cubicBezTo>
                    <a:pt x="5" y="219"/>
                    <a:pt x="6" y="220"/>
                    <a:pt x="6" y="222"/>
                  </a:cubicBezTo>
                  <a:lnTo>
                    <a:pt x="6" y="240"/>
                  </a:lnTo>
                  <a:cubicBezTo>
                    <a:pt x="6" y="242"/>
                    <a:pt x="5" y="244"/>
                    <a:pt x="3" y="244"/>
                  </a:cubicBezTo>
                  <a:cubicBezTo>
                    <a:pt x="1" y="244"/>
                    <a:pt x="0" y="242"/>
                    <a:pt x="0" y="240"/>
                  </a:cubicBezTo>
                  <a:close/>
                  <a:moveTo>
                    <a:pt x="0" y="197"/>
                  </a:moveTo>
                  <a:lnTo>
                    <a:pt x="0" y="178"/>
                  </a:lnTo>
                  <a:cubicBezTo>
                    <a:pt x="0" y="176"/>
                    <a:pt x="1" y="175"/>
                    <a:pt x="3" y="175"/>
                  </a:cubicBezTo>
                  <a:cubicBezTo>
                    <a:pt x="5" y="175"/>
                    <a:pt x="6" y="176"/>
                    <a:pt x="6" y="178"/>
                  </a:cubicBezTo>
                  <a:lnTo>
                    <a:pt x="6" y="197"/>
                  </a:lnTo>
                  <a:cubicBezTo>
                    <a:pt x="6" y="198"/>
                    <a:pt x="5" y="200"/>
                    <a:pt x="3" y="200"/>
                  </a:cubicBezTo>
                  <a:cubicBezTo>
                    <a:pt x="1" y="200"/>
                    <a:pt x="0" y="198"/>
                    <a:pt x="0" y="197"/>
                  </a:cubicBezTo>
                  <a:close/>
                  <a:moveTo>
                    <a:pt x="0" y="153"/>
                  </a:moveTo>
                  <a:lnTo>
                    <a:pt x="0" y="134"/>
                  </a:lnTo>
                  <a:cubicBezTo>
                    <a:pt x="0" y="132"/>
                    <a:pt x="1" y="131"/>
                    <a:pt x="3" y="131"/>
                  </a:cubicBezTo>
                  <a:cubicBezTo>
                    <a:pt x="5" y="131"/>
                    <a:pt x="6" y="132"/>
                    <a:pt x="6" y="134"/>
                  </a:cubicBezTo>
                  <a:lnTo>
                    <a:pt x="6" y="153"/>
                  </a:lnTo>
                  <a:cubicBezTo>
                    <a:pt x="6" y="155"/>
                    <a:pt x="5" y="156"/>
                    <a:pt x="3" y="156"/>
                  </a:cubicBezTo>
                  <a:cubicBezTo>
                    <a:pt x="1" y="156"/>
                    <a:pt x="0" y="155"/>
                    <a:pt x="0" y="153"/>
                  </a:cubicBezTo>
                  <a:close/>
                  <a:moveTo>
                    <a:pt x="0" y="109"/>
                  </a:moveTo>
                  <a:lnTo>
                    <a:pt x="0" y="90"/>
                  </a:lnTo>
                  <a:cubicBezTo>
                    <a:pt x="0" y="89"/>
                    <a:pt x="1" y="87"/>
                    <a:pt x="3" y="87"/>
                  </a:cubicBezTo>
                  <a:cubicBezTo>
                    <a:pt x="5" y="87"/>
                    <a:pt x="6" y="89"/>
                    <a:pt x="6" y="90"/>
                  </a:cubicBezTo>
                  <a:lnTo>
                    <a:pt x="6" y="109"/>
                  </a:lnTo>
                  <a:cubicBezTo>
                    <a:pt x="6" y="111"/>
                    <a:pt x="5" y="112"/>
                    <a:pt x="3" y="112"/>
                  </a:cubicBezTo>
                  <a:cubicBezTo>
                    <a:pt x="1" y="112"/>
                    <a:pt x="0" y="111"/>
                    <a:pt x="0" y="109"/>
                  </a:cubicBezTo>
                  <a:close/>
                  <a:moveTo>
                    <a:pt x="0" y="65"/>
                  </a:moveTo>
                  <a:lnTo>
                    <a:pt x="0" y="47"/>
                  </a:lnTo>
                  <a:cubicBezTo>
                    <a:pt x="0" y="45"/>
                    <a:pt x="1" y="44"/>
                    <a:pt x="3" y="44"/>
                  </a:cubicBezTo>
                  <a:cubicBezTo>
                    <a:pt x="5" y="44"/>
                    <a:pt x="6" y="45"/>
                    <a:pt x="6" y="47"/>
                  </a:cubicBezTo>
                  <a:lnTo>
                    <a:pt x="6" y="65"/>
                  </a:lnTo>
                  <a:cubicBezTo>
                    <a:pt x="6" y="67"/>
                    <a:pt x="5" y="69"/>
                    <a:pt x="3" y="69"/>
                  </a:cubicBezTo>
                  <a:cubicBezTo>
                    <a:pt x="1" y="69"/>
                    <a:pt x="0" y="67"/>
                    <a:pt x="0" y="65"/>
                  </a:cubicBezTo>
                  <a:close/>
                  <a:moveTo>
                    <a:pt x="0" y="22"/>
                  </a:moveTo>
                  <a:lnTo>
                    <a:pt x="0" y="3"/>
                  </a:lnTo>
                  <a:cubicBezTo>
                    <a:pt x="0" y="1"/>
                    <a:pt x="1" y="0"/>
                    <a:pt x="3" y="0"/>
                  </a:cubicBezTo>
                  <a:cubicBezTo>
                    <a:pt x="5" y="0"/>
                    <a:pt x="6" y="1"/>
                    <a:pt x="6" y="3"/>
                  </a:cubicBezTo>
                  <a:lnTo>
                    <a:pt x="6" y="22"/>
                  </a:lnTo>
                  <a:cubicBezTo>
                    <a:pt x="6" y="23"/>
                    <a:pt x="5" y="25"/>
                    <a:pt x="3" y="25"/>
                  </a:cubicBezTo>
                  <a:cubicBezTo>
                    <a:pt x="1" y="25"/>
                    <a:pt x="0" y="23"/>
                    <a:pt x="0" y="22"/>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6" name="Freeform 1345"/>
            <p:cNvSpPr>
              <a:spLocks noEditPoints="1"/>
            </p:cNvSpPr>
            <p:nvPr/>
          </p:nvSpPr>
          <p:spPr bwMode="auto">
            <a:xfrm>
              <a:off x="1356" y="1062"/>
              <a:ext cx="381" cy="87"/>
            </a:xfrm>
            <a:custGeom>
              <a:avLst/>
              <a:gdLst>
                <a:gd name="T0" fmla="*/ 42 w 507"/>
                <a:gd name="T1" fmla="*/ 116 h 135"/>
                <a:gd name="T2" fmla="*/ 56 w 507"/>
                <a:gd name="T3" fmla="*/ 104 h 135"/>
                <a:gd name="T4" fmla="*/ 58 w 507"/>
                <a:gd name="T5" fmla="*/ 112 h 135"/>
                <a:gd name="T6" fmla="*/ 72 w 507"/>
                <a:gd name="T7" fmla="*/ 101 h 135"/>
                <a:gd name="T8" fmla="*/ 69 w 507"/>
                <a:gd name="T9" fmla="*/ 106 h 135"/>
                <a:gd name="T10" fmla="*/ 94 w 507"/>
                <a:gd name="T11" fmla="*/ 101 h 135"/>
                <a:gd name="T12" fmla="*/ 89 w 507"/>
                <a:gd name="T13" fmla="*/ 98 h 135"/>
                <a:gd name="T14" fmla="*/ 107 w 507"/>
                <a:gd name="T15" fmla="*/ 102 h 135"/>
                <a:gd name="T16" fmla="*/ 121 w 507"/>
                <a:gd name="T17" fmla="*/ 91 h 135"/>
                <a:gd name="T18" fmla="*/ 123 w 507"/>
                <a:gd name="T19" fmla="*/ 99 h 135"/>
                <a:gd name="T20" fmla="*/ 138 w 507"/>
                <a:gd name="T21" fmla="*/ 87 h 135"/>
                <a:gd name="T22" fmla="*/ 135 w 507"/>
                <a:gd name="T23" fmla="*/ 92 h 135"/>
                <a:gd name="T24" fmla="*/ 159 w 507"/>
                <a:gd name="T25" fmla="*/ 87 h 135"/>
                <a:gd name="T26" fmla="*/ 154 w 507"/>
                <a:gd name="T27" fmla="*/ 84 h 135"/>
                <a:gd name="T28" fmla="*/ 172 w 507"/>
                <a:gd name="T29" fmla="*/ 88 h 135"/>
                <a:gd name="T30" fmla="*/ 187 w 507"/>
                <a:gd name="T31" fmla="*/ 77 h 135"/>
                <a:gd name="T32" fmla="*/ 189 w 507"/>
                <a:gd name="T33" fmla="*/ 85 h 135"/>
                <a:gd name="T34" fmla="*/ 203 w 507"/>
                <a:gd name="T35" fmla="*/ 74 h 135"/>
                <a:gd name="T36" fmla="*/ 200 w 507"/>
                <a:gd name="T37" fmla="*/ 79 h 135"/>
                <a:gd name="T38" fmla="*/ 224 w 507"/>
                <a:gd name="T39" fmla="*/ 73 h 135"/>
                <a:gd name="T40" fmla="*/ 219 w 507"/>
                <a:gd name="T41" fmla="*/ 70 h 135"/>
                <a:gd name="T42" fmla="*/ 238 w 507"/>
                <a:gd name="T43" fmla="*/ 75 h 135"/>
                <a:gd name="T44" fmla="*/ 252 w 507"/>
                <a:gd name="T45" fmla="*/ 63 h 135"/>
                <a:gd name="T46" fmla="*/ 254 w 507"/>
                <a:gd name="T47" fmla="*/ 71 h 135"/>
                <a:gd name="T48" fmla="*/ 268 w 507"/>
                <a:gd name="T49" fmla="*/ 60 h 135"/>
                <a:gd name="T50" fmla="*/ 265 w 507"/>
                <a:gd name="T51" fmla="*/ 65 h 135"/>
                <a:gd name="T52" fmla="*/ 290 w 507"/>
                <a:gd name="T53" fmla="*/ 60 h 135"/>
                <a:gd name="T54" fmla="*/ 284 w 507"/>
                <a:gd name="T55" fmla="*/ 56 h 135"/>
                <a:gd name="T56" fmla="*/ 303 w 507"/>
                <a:gd name="T57" fmla="*/ 61 h 135"/>
                <a:gd name="T58" fmla="*/ 317 w 507"/>
                <a:gd name="T59" fmla="*/ 50 h 135"/>
                <a:gd name="T60" fmla="*/ 319 w 507"/>
                <a:gd name="T61" fmla="*/ 58 h 135"/>
                <a:gd name="T62" fmla="*/ 333 w 507"/>
                <a:gd name="T63" fmla="*/ 46 h 135"/>
                <a:gd name="T64" fmla="*/ 330 w 507"/>
                <a:gd name="T65" fmla="*/ 51 h 135"/>
                <a:gd name="T66" fmla="*/ 355 w 507"/>
                <a:gd name="T67" fmla="*/ 46 h 135"/>
                <a:gd name="T68" fmla="*/ 350 w 507"/>
                <a:gd name="T69" fmla="*/ 43 h 135"/>
                <a:gd name="T70" fmla="*/ 368 w 507"/>
                <a:gd name="T71" fmla="*/ 47 h 135"/>
                <a:gd name="T72" fmla="*/ 382 w 507"/>
                <a:gd name="T73" fmla="*/ 36 h 135"/>
                <a:gd name="T74" fmla="*/ 384 w 507"/>
                <a:gd name="T75" fmla="*/ 44 h 135"/>
                <a:gd name="T76" fmla="*/ 399 w 507"/>
                <a:gd name="T77" fmla="*/ 33 h 135"/>
                <a:gd name="T78" fmla="*/ 396 w 507"/>
                <a:gd name="T79" fmla="*/ 38 h 135"/>
                <a:gd name="T80" fmla="*/ 420 w 507"/>
                <a:gd name="T81" fmla="*/ 32 h 135"/>
                <a:gd name="T82" fmla="*/ 415 w 507"/>
                <a:gd name="T83" fmla="*/ 29 h 135"/>
                <a:gd name="T84" fmla="*/ 433 w 507"/>
                <a:gd name="T85" fmla="*/ 34 h 135"/>
                <a:gd name="T86" fmla="*/ 448 w 507"/>
                <a:gd name="T87" fmla="*/ 22 h 135"/>
                <a:gd name="T88" fmla="*/ 450 w 507"/>
                <a:gd name="T89" fmla="*/ 30 h 135"/>
                <a:gd name="T90" fmla="*/ 464 w 507"/>
                <a:gd name="T91" fmla="*/ 19 h 135"/>
                <a:gd name="T92" fmla="*/ 461 w 507"/>
                <a:gd name="T93" fmla="*/ 24 h 135"/>
                <a:gd name="T94" fmla="*/ 44 w 507"/>
                <a:gd name="T95" fmla="*/ 86 h 135"/>
                <a:gd name="T96" fmla="*/ 463 w 507"/>
                <a:gd name="T97" fmla="*/ 4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35">
                  <a:moveTo>
                    <a:pt x="40" y="108"/>
                  </a:moveTo>
                  <a:lnTo>
                    <a:pt x="40" y="108"/>
                  </a:lnTo>
                  <a:cubicBezTo>
                    <a:pt x="42" y="107"/>
                    <a:pt x="44" y="109"/>
                    <a:pt x="45" y="111"/>
                  </a:cubicBezTo>
                  <a:cubicBezTo>
                    <a:pt x="45" y="113"/>
                    <a:pt x="44" y="115"/>
                    <a:pt x="42" y="116"/>
                  </a:cubicBezTo>
                  <a:lnTo>
                    <a:pt x="42" y="116"/>
                  </a:lnTo>
                  <a:cubicBezTo>
                    <a:pt x="39" y="116"/>
                    <a:pt x="37" y="115"/>
                    <a:pt x="37" y="113"/>
                  </a:cubicBezTo>
                  <a:cubicBezTo>
                    <a:pt x="36" y="111"/>
                    <a:pt x="37" y="108"/>
                    <a:pt x="40" y="108"/>
                  </a:cubicBezTo>
                  <a:close/>
                  <a:moveTo>
                    <a:pt x="56" y="104"/>
                  </a:moveTo>
                  <a:lnTo>
                    <a:pt x="56" y="104"/>
                  </a:lnTo>
                  <a:cubicBezTo>
                    <a:pt x="58" y="104"/>
                    <a:pt x="60" y="105"/>
                    <a:pt x="61" y="107"/>
                  </a:cubicBezTo>
                  <a:cubicBezTo>
                    <a:pt x="62" y="110"/>
                    <a:pt x="60" y="112"/>
                    <a:pt x="58" y="112"/>
                  </a:cubicBezTo>
                  <a:lnTo>
                    <a:pt x="58" y="112"/>
                  </a:lnTo>
                  <a:cubicBezTo>
                    <a:pt x="56" y="113"/>
                    <a:pt x="54" y="112"/>
                    <a:pt x="53" y="109"/>
                  </a:cubicBezTo>
                  <a:cubicBezTo>
                    <a:pt x="52" y="107"/>
                    <a:pt x="54" y="105"/>
                    <a:pt x="56" y="104"/>
                  </a:cubicBezTo>
                  <a:close/>
                  <a:moveTo>
                    <a:pt x="72" y="101"/>
                  </a:moveTo>
                  <a:lnTo>
                    <a:pt x="72" y="101"/>
                  </a:lnTo>
                  <a:cubicBezTo>
                    <a:pt x="75" y="100"/>
                    <a:pt x="77" y="102"/>
                    <a:pt x="77" y="104"/>
                  </a:cubicBezTo>
                  <a:cubicBezTo>
                    <a:pt x="78" y="106"/>
                    <a:pt x="77" y="108"/>
                    <a:pt x="74" y="109"/>
                  </a:cubicBezTo>
                  <a:lnTo>
                    <a:pt x="74" y="109"/>
                  </a:lnTo>
                  <a:cubicBezTo>
                    <a:pt x="72" y="110"/>
                    <a:pt x="70" y="108"/>
                    <a:pt x="69" y="106"/>
                  </a:cubicBezTo>
                  <a:cubicBezTo>
                    <a:pt x="69" y="104"/>
                    <a:pt x="70" y="101"/>
                    <a:pt x="72" y="101"/>
                  </a:cubicBezTo>
                  <a:close/>
                  <a:moveTo>
                    <a:pt x="89" y="98"/>
                  </a:moveTo>
                  <a:lnTo>
                    <a:pt x="89" y="98"/>
                  </a:lnTo>
                  <a:cubicBezTo>
                    <a:pt x="91" y="97"/>
                    <a:pt x="93" y="98"/>
                    <a:pt x="94" y="101"/>
                  </a:cubicBezTo>
                  <a:cubicBezTo>
                    <a:pt x="94" y="103"/>
                    <a:pt x="93" y="105"/>
                    <a:pt x="91" y="106"/>
                  </a:cubicBezTo>
                  <a:lnTo>
                    <a:pt x="91" y="106"/>
                  </a:lnTo>
                  <a:cubicBezTo>
                    <a:pt x="88" y="106"/>
                    <a:pt x="86" y="105"/>
                    <a:pt x="86" y="103"/>
                  </a:cubicBezTo>
                  <a:cubicBezTo>
                    <a:pt x="85" y="100"/>
                    <a:pt x="86" y="98"/>
                    <a:pt x="89" y="98"/>
                  </a:cubicBezTo>
                  <a:close/>
                  <a:moveTo>
                    <a:pt x="105" y="94"/>
                  </a:moveTo>
                  <a:lnTo>
                    <a:pt x="105" y="94"/>
                  </a:lnTo>
                  <a:cubicBezTo>
                    <a:pt x="107" y="94"/>
                    <a:pt x="109" y="95"/>
                    <a:pt x="110" y="97"/>
                  </a:cubicBezTo>
                  <a:cubicBezTo>
                    <a:pt x="111" y="99"/>
                    <a:pt x="109" y="102"/>
                    <a:pt x="107" y="102"/>
                  </a:cubicBezTo>
                  <a:lnTo>
                    <a:pt x="107" y="102"/>
                  </a:lnTo>
                  <a:cubicBezTo>
                    <a:pt x="105" y="103"/>
                    <a:pt x="102" y="101"/>
                    <a:pt x="102" y="99"/>
                  </a:cubicBezTo>
                  <a:cubicBezTo>
                    <a:pt x="101" y="97"/>
                    <a:pt x="103" y="95"/>
                    <a:pt x="105" y="94"/>
                  </a:cubicBezTo>
                  <a:close/>
                  <a:moveTo>
                    <a:pt x="121" y="91"/>
                  </a:moveTo>
                  <a:lnTo>
                    <a:pt x="121" y="91"/>
                  </a:lnTo>
                  <a:cubicBezTo>
                    <a:pt x="123" y="90"/>
                    <a:pt x="126" y="91"/>
                    <a:pt x="126" y="94"/>
                  </a:cubicBezTo>
                  <a:cubicBezTo>
                    <a:pt x="127" y="96"/>
                    <a:pt x="126" y="98"/>
                    <a:pt x="123" y="99"/>
                  </a:cubicBezTo>
                  <a:lnTo>
                    <a:pt x="123" y="99"/>
                  </a:lnTo>
                  <a:cubicBezTo>
                    <a:pt x="121" y="99"/>
                    <a:pt x="119" y="98"/>
                    <a:pt x="118" y="96"/>
                  </a:cubicBezTo>
                  <a:cubicBezTo>
                    <a:pt x="118" y="93"/>
                    <a:pt x="119" y="91"/>
                    <a:pt x="121" y="91"/>
                  </a:cubicBezTo>
                  <a:close/>
                  <a:moveTo>
                    <a:pt x="138" y="87"/>
                  </a:moveTo>
                  <a:lnTo>
                    <a:pt x="138" y="87"/>
                  </a:lnTo>
                  <a:cubicBezTo>
                    <a:pt x="140" y="87"/>
                    <a:pt x="142" y="88"/>
                    <a:pt x="143" y="90"/>
                  </a:cubicBezTo>
                  <a:cubicBezTo>
                    <a:pt x="143" y="93"/>
                    <a:pt x="142" y="95"/>
                    <a:pt x="140" y="95"/>
                  </a:cubicBezTo>
                  <a:lnTo>
                    <a:pt x="140" y="95"/>
                  </a:lnTo>
                  <a:cubicBezTo>
                    <a:pt x="137" y="96"/>
                    <a:pt x="135" y="95"/>
                    <a:pt x="135" y="92"/>
                  </a:cubicBezTo>
                  <a:cubicBezTo>
                    <a:pt x="134" y="90"/>
                    <a:pt x="135" y="88"/>
                    <a:pt x="138" y="87"/>
                  </a:cubicBezTo>
                  <a:close/>
                  <a:moveTo>
                    <a:pt x="154" y="84"/>
                  </a:moveTo>
                  <a:lnTo>
                    <a:pt x="154" y="84"/>
                  </a:lnTo>
                  <a:cubicBezTo>
                    <a:pt x="156" y="83"/>
                    <a:pt x="158" y="85"/>
                    <a:pt x="159" y="87"/>
                  </a:cubicBezTo>
                  <a:cubicBezTo>
                    <a:pt x="160" y="89"/>
                    <a:pt x="158" y="91"/>
                    <a:pt x="156" y="92"/>
                  </a:cubicBezTo>
                  <a:lnTo>
                    <a:pt x="156" y="92"/>
                  </a:lnTo>
                  <a:cubicBezTo>
                    <a:pt x="154" y="92"/>
                    <a:pt x="151" y="91"/>
                    <a:pt x="151" y="89"/>
                  </a:cubicBezTo>
                  <a:cubicBezTo>
                    <a:pt x="150" y="87"/>
                    <a:pt x="152" y="84"/>
                    <a:pt x="154" y="84"/>
                  </a:cubicBezTo>
                  <a:close/>
                  <a:moveTo>
                    <a:pt x="170" y="80"/>
                  </a:moveTo>
                  <a:lnTo>
                    <a:pt x="170" y="80"/>
                  </a:lnTo>
                  <a:cubicBezTo>
                    <a:pt x="172" y="80"/>
                    <a:pt x="175" y="81"/>
                    <a:pt x="175" y="83"/>
                  </a:cubicBezTo>
                  <a:cubicBezTo>
                    <a:pt x="176" y="86"/>
                    <a:pt x="174" y="88"/>
                    <a:pt x="172" y="88"/>
                  </a:cubicBezTo>
                  <a:lnTo>
                    <a:pt x="172" y="88"/>
                  </a:lnTo>
                  <a:cubicBezTo>
                    <a:pt x="170" y="89"/>
                    <a:pt x="168" y="88"/>
                    <a:pt x="167" y="85"/>
                  </a:cubicBezTo>
                  <a:cubicBezTo>
                    <a:pt x="167" y="83"/>
                    <a:pt x="168" y="81"/>
                    <a:pt x="170" y="80"/>
                  </a:cubicBezTo>
                  <a:close/>
                  <a:moveTo>
                    <a:pt x="187" y="77"/>
                  </a:moveTo>
                  <a:lnTo>
                    <a:pt x="187" y="77"/>
                  </a:lnTo>
                  <a:cubicBezTo>
                    <a:pt x="189" y="76"/>
                    <a:pt x="191" y="78"/>
                    <a:pt x="192" y="80"/>
                  </a:cubicBezTo>
                  <a:cubicBezTo>
                    <a:pt x="192" y="82"/>
                    <a:pt x="191" y="85"/>
                    <a:pt x="189" y="85"/>
                  </a:cubicBezTo>
                  <a:lnTo>
                    <a:pt x="189" y="85"/>
                  </a:lnTo>
                  <a:cubicBezTo>
                    <a:pt x="186" y="86"/>
                    <a:pt x="184" y="84"/>
                    <a:pt x="184" y="82"/>
                  </a:cubicBezTo>
                  <a:cubicBezTo>
                    <a:pt x="183" y="80"/>
                    <a:pt x="184" y="78"/>
                    <a:pt x="187" y="77"/>
                  </a:cubicBezTo>
                  <a:close/>
                  <a:moveTo>
                    <a:pt x="203" y="74"/>
                  </a:moveTo>
                  <a:lnTo>
                    <a:pt x="203" y="74"/>
                  </a:lnTo>
                  <a:cubicBezTo>
                    <a:pt x="205" y="73"/>
                    <a:pt x="207" y="74"/>
                    <a:pt x="208" y="77"/>
                  </a:cubicBezTo>
                  <a:cubicBezTo>
                    <a:pt x="208" y="79"/>
                    <a:pt x="207" y="81"/>
                    <a:pt x="205" y="82"/>
                  </a:cubicBezTo>
                  <a:lnTo>
                    <a:pt x="205" y="82"/>
                  </a:lnTo>
                  <a:cubicBezTo>
                    <a:pt x="203" y="82"/>
                    <a:pt x="200" y="81"/>
                    <a:pt x="200" y="79"/>
                  </a:cubicBezTo>
                  <a:cubicBezTo>
                    <a:pt x="199" y="76"/>
                    <a:pt x="201" y="74"/>
                    <a:pt x="203" y="74"/>
                  </a:cubicBezTo>
                  <a:close/>
                  <a:moveTo>
                    <a:pt x="219" y="70"/>
                  </a:moveTo>
                  <a:lnTo>
                    <a:pt x="219" y="70"/>
                  </a:lnTo>
                  <a:cubicBezTo>
                    <a:pt x="221" y="70"/>
                    <a:pt x="224" y="71"/>
                    <a:pt x="224" y="73"/>
                  </a:cubicBezTo>
                  <a:cubicBezTo>
                    <a:pt x="225" y="75"/>
                    <a:pt x="223" y="78"/>
                    <a:pt x="221" y="78"/>
                  </a:cubicBezTo>
                  <a:lnTo>
                    <a:pt x="221" y="78"/>
                  </a:lnTo>
                  <a:cubicBezTo>
                    <a:pt x="219" y="79"/>
                    <a:pt x="217" y="77"/>
                    <a:pt x="216" y="75"/>
                  </a:cubicBezTo>
                  <a:cubicBezTo>
                    <a:pt x="216" y="73"/>
                    <a:pt x="217" y="71"/>
                    <a:pt x="219" y="70"/>
                  </a:cubicBezTo>
                  <a:close/>
                  <a:moveTo>
                    <a:pt x="235" y="67"/>
                  </a:moveTo>
                  <a:lnTo>
                    <a:pt x="236" y="67"/>
                  </a:lnTo>
                  <a:cubicBezTo>
                    <a:pt x="238" y="66"/>
                    <a:pt x="240" y="68"/>
                    <a:pt x="241" y="70"/>
                  </a:cubicBezTo>
                  <a:cubicBezTo>
                    <a:pt x="241" y="72"/>
                    <a:pt x="240" y="74"/>
                    <a:pt x="238" y="75"/>
                  </a:cubicBezTo>
                  <a:lnTo>
                    <a:pt x="238" y="75"/>
                  </a:lnTo>
                  <a:cubicBezTo>
                    <a:pt x="235" y="75"/>
                    <a:pt x="233" y="74"/>
                    <a:pt x="232" y="72"/>
                  </a:cubicBezTo>
                  <a:cubicBezTo>
                    <a:pt x="232" y="70"/>
                    <a:pt x="233" y="67"/>
                    <a:pt x="235" y="67"/>
                  </a:cubicBezTo>
                  <a:close/>
                  <a:moveTo>
                    <a:pt x="252" y="63"/>
                  </a:moveTo>
                  <a:lnTo>
                    <a:pt x="252" y="63"/>
                  </a:lnTo>
                  <a:cubicBezTo>
                    <a:pt x="254" y="63"/>
                    <a:pt x="256" y="64"/>
                    <a:pt x="257" y="66"/>
                  </a:cubicBezTo>
                  <a:cubicBezTo>
                    <a:pt x="257" y="69"/>
                    <a:pt x="256" y="71"/>
                    <a:pt x="254" y="71"/>
                  </a:cubicBezTo>
                  <a:lnTo>
                    <a:pt x="254" y="71"/>
                  </a:lnTo>
                  <a:cubicBezTo>
                    <a:pt x="252" y="72"/>
                    <a:pt x="249" y="71"/>
                    <a:pt x="249" y="68"/>
                  </a:cubicBezTo>
                  <a:cubicBezTo>
                    <a:pt x="248" y="66"/>
                    <a:pt x="250" y="64"/>
                    <a:pt x="252" y="63"/>
                  </a:cubicBezTo>
                  <a:close/>
                  <a:moveTo>
                    <a:pt x="268" y="60"/>
                  </a:moveTo>
                  <a:lnTo>
                    <a:pt x="268" y="60"/>
                  </a:lnTo>
                  <a:cubicBezTo>
                    <a:pt x="270" y="59"/>
                    <a:pt x="273" y="61"/>
                    <a:pt x="273" y="63"/>
                  </a:cubicBezTo>
                  <a:cubicBezTo>
                    <a:pt x="274" y="65"/>
                    <a:pt x="272" y="67"/>
                    <a:pt x="270" y="68"/>
                  </a:cubicBezTo>
                  <a:lnTo>
                    <a:pt x="270" y="68"/>
                  </a:lnTo>
                  <a:cubicBezTo>
                    <a:pt x="268" y="69"/>
                    <a:pt x="266" y="67"/>
                    <a:pt x="265" y="65"/>
                  </a:cubicBezTo>
                  <a:cubicBezTo>
                    <a:pt x="265" y="63"/>
                    <a:pt x="266" y="60"/>
                    <a:pt x="268" y="60"/>
                  </a:cubicBezTo>
                  <a:close/>
                  <a:moveTo>
                    <a:pt x="284" y="56"/>
                  </a:moveTo>
                  <a:lnTo>
                    <a:pt x="284" y="56"/>
                  </a:lnTo>
                  <a:cubicBezTo>
                    <a:pt x="287" y="56"/>
                    <a:pt x="289" y="57"/>
                    <a:pt x="290" y="60"/>
                  </a:cubicBezTo>
                  <a:cubicBezTo>
                    <a:pt x="290" y="62"/>
                    <a:pt x="289" y="64"/>
                    <a:pt x="286" y="65"/>
                  </a:cubicBezTo>
                  <a:lnTo>
                    <a:pt x="286" y="65"/>
                  </a:lnTo>
                  <a:cubicBezTo>
                    <a:pt x="284" y="65"/>
                    <a:pt x="282" y="64"/>
                    <a:pt x="281" y="62"/>
                  </a:cubicBezTo>
                  <a:cubicBezTo>
                    <a:pt x="281" y="59"/>
                    <a:pt x="282" y="57"/>
                    <a:pt x="284" y="56"/>
                  </a:cubicBezTo>
                  <a:close/>
                  <a:moveTo>
                    <a:pt x="301" y="53"/>
                  </a:moveTo>
                  <a:lnTo>
                    <a:pt x="301" y="53"/>
                  </a:lnTo>
                  <a:cubicBezTo>
                    <a:pt x="303" y="52"/>
                    <a:pt x="305" y="54"/>
                    <a:pt x="306" y="56"/>
                  </a:cubicBezTo>
                  <a:cubicBezTo>
                    <a:pt x="306" y="58"/>
                    <a:pt x="305" y="61"/>
                    <a:pt x="303" y="61"/>
                  </a:cubicBezTo>
                  <a:lnTo>
                    <a:pt x="303" y="61"/>
                  </a:lnTo>
                  <a:cubicBezTo>
                    <a:pt x="301" y="62"/>
                    <a:pt x="298" y="60"/>
                    <a:pt x="298" y="58"/>
                  </a:cubicBezTo>
                  <a:cubicBezTo>
                    <a:pt x="297" y="56"/>
                    <a:pt x="299" y="54"/>
                    <a:pt x="301" y="53"/>
                  </a:cubicBezTo>
                  <a:close/>
                  <a:moveTo>
                    <a:pt x="317" y="50"/>
                  </a:moveTo>
                  <a:lnTo>
                    <a:pt x="317" y="50"/>
                  </a:lnTo>
                  <a:cubicBezTo>
                    <a:pt x="319" y="49"/>
                    <a:pt x="322" y="50"/>
                    <a:pt x="322" y="53"/>
                  </a:cubicBezTo>
                  <a:cubicBezTo>
                    <a:pt x="323" y="55"/>
                    <a:pt x="321" y="57"/>
                    <a:pt x="319" y="58"/>
                  </a:cubicBezTo>
                  <a:lnTo>
                    <a:pt x="319" y="58"/>
                  </a:lnTo>
                  <a:cubicBezTo>
                    <a:pt x="317" y="58"/>
                    <a:pt x="315" y="57"/>
                    <a:pt x="314" y="55"/>
                  </a:cubicBezTo>
                  <a:cubicBezTo>
                    <a:pt x="314" y="52"/>
                    <a:pt x="315" y="50"/>
                    <a:pt x="317" y="50"/>
                  </a:cubicBezTo>
                  <a:close/>
                  <a:moveTo>
                    <a:pt x="333" y="46"/>
                  </a:moveTo>
                  <a:lnTo>
                    <a:pt x="333" y="46"/>
                  </a:lnTo>
                  <a:cubicBezTo>
                    <a:pt x="336" y="46"/>
                    <a:pt x="338" y="47"/>
                    <a:pt x="338" y="49"/>
                  </a:cubicBezTo>
                  <a:cubicBezTo>
                    <a:pt x="339" y="51"/>
                    <a:pt x="338" y="54"/>
                    <a:pt x="335" y="54"/>
                  </a:cubicBezTo>
                  <a:lnTo>
                    <a:pt x="335" y="54"/>
                  </a:lnTo>
                  <a:cubicBezTo>
                    <a:pt x="333" y="55"/>
                    <a:pt x="331" y="54"/>
                    <a:pt x="330" y="51"/>
                  </a:cubicBezTo>
                  <a:cubicBezTo>
                    <a:pt x="330" y="49"/>
                    <a:pt x="331" y="47"/>
                    <a:pt x="333" y="46"/>
                  </a:cubicBezTo>
                  <a:close/>
                  <a:moveTo>
                    <a:pt x="350" y="43"/>
                  </a:moveTo>
                  <a:lnTo>
                    <a:pt x="350" y="43"/>
                  </a:lnTo>
                  <a:cubicBezTo>
                    <a:pt x="352" y="42"/>
                    <a:pt x="354" y="44"/>
                    <a:pt x="355" y="46"/>
                  </a:cubicBezTo>
                  <a:cubicBezTo>
                    <a:pt x="355" y="48"/>
                    <a:pt x="354" y="50"/>
                    <a:pt x="352" y="51"/>
                  </a:cubicBezTo>
                  <a:lnTo>
                    <a:pt x="352" y="51"/>
                  </a:lnTo>
                  <a:cubicBezTo>
                    <a:pt x="350" y="51"/>
                    <a:pt x="347" y="50"/>
                    <a:pt x="347" y="48"/>
                  </a:cubicBezTo>
                  <a:cubicBezTo>
                    <a:pt x="346" y="46"/>
                    <a:pt x="348" y="43"/>
                    <a:pt x="350" y="43"/>
                  </a:cubicBezTo>
                  <a:close/>
                  <a:moveTo>
                    <a:pt x="366" y="39"/>
                  </a:moveTo>
                  <a:lnTo>
                    <a:pt x="366" y="39"/>
                  </a:lnTo>
                  <a:cubicBezTo>
                    <a:pt x="368" y="39"/>
                    <a:pt x="371" y="40"/>
                    <a:pt x="371" y="42"/>
                  </a:cubicBezTo>
                  <a:cubicBezTo>
                    <a:pt x="372" y="45"/>
                    <a:pt x="370" y="47"/>
                    <a:pt x="368" y="47"/>
                  </a:cubicBezTo>
                  <a:lnTo>
                    <a:pt x="368" y="47"/>
                  </a:lnTo>
                  <a:cubicBezTo>
                    <a:pt x="366" y="48"/>
                    <a:pt x="364" y="47"/>
                    <a:pt x="363" y="44"/>
                  </a:cubicBezTo>
                  <a:cubicBezTo>
                    <a:pt x="362" y="42"/>
                    <a:pt x="364" y="40"/>
                    <a:pt x="366" y="39"/>
                  </a:cubicBezTo>
                  <a:close/>
                  <a:moveTo>
                    <a:pt x="382" y="36"/>
                  </a:moveTo>
                  <a:lnTo>
                    <a:pt x="382" y="36"/>
                  </a:lnTo>
                  <a:cubicBezTo>
                    <a:pt x="385" y="35"/>
                    <a:pt x="387" y="37"/>
                    <a:pt x="387" y="39"/>
                  </a:cubicBezTo>
                  <a:cubicBezTo>
                    <a:pt x="388" y="41"/>
                    <a:pt x="387" y="43"/>
                    <a:pt x="384" y="44"/>
                  </a:cubicBezTo>
                  <a:lnTo>
                    <a:pt x="384" y="44"/>
                  </a:lnTo>
                  <a:cubicBezTo>
                    <a:pt x="382" y="45"/>
                    <a:pt x="380" y="43"/>
                    <a:pt x="379" y="41"/>
                  </a:cubicBezTo>
                  <a:cubicBezTo>
                    <a:pt x="379" y="39"/>
                    <a:pt x="380" y="37"/>
                    <a:pt x="382" y="36"/>
                  </a:cubicBezTo>
                  <a:close/>
                  <a:moveTo>
                    <a:pt x="399" y="33"/>
                  </a:moveTo>
                  <a:lnTo>
                    <a:pt x="399" y="33"/>
                  </a:lnTo>
                  <a:cubicBezTo>
                    <a:pt x="401" y="32"/>
                    <a:pt x="403" y="33"/>
                    <a:pt x="404" y="36"/>
                  </a:cubicBezTo>
                  <a:cubicBezTo>
                    <a:pt x="404" y="38"/>
                    <a:pt x="403" y="40"/>
                    <a:pt x="401" y="41"/>
                  </a:cubicBezTo>
                  <a:lnTo>
                    <a:pt x="401" y="41"/>
                  </a:lnTo>
                  <a:cubicBezTo>
                    <a:pt x="398" y="41"/>
                    <a:pt x="396" y="40"/>
                    <a:pt x="396" y="38"/>
                  </a:cubicBezTo>
                  <a:cubicBezTo>
                    <a:pt x="395" y="35"/>
                    <a:pt x="396" y="33"/>
                    <a:pt x="399" y="33"/>
                  </a:cubicBezTo>
                  <a:close/>
                  <a:moveTo>
                    <a:pt x="415" y="29"/>
                  </a:moveTo>
                  <a:lnTo>
                    <a:pt x="415" y="29"/>
                  </a:lnTo>
                  <a:cubicBezTo>
                    <a:pt x="417" y="29"/>
                    <a:pt x="420" y="30"/>
                    <a:pt x="420" y="32"/>
                  </a:cubicBezTo>
                  <a:cubicBezTo>
                    <a:pt x="421" y="34"/>
                    <a:pt x="419" y="37"/>
                    <a:pt x="417" y="37"/>
                  </a:cubicBezTo>
                  <a:lnTo>
                    <a:pt x="417" y="37"/>
                  </a:lnTo>
                  <a:cubicBezTo>
                    <a:pt x="415" y="38"/>
                    <a:pt x="413" y="36"/>
                    <a:pt x="412" y="34"/>
                  </a:cubicBezTo>
                  <a:cubicBezTo>
                    <a:pt x="411" y="32"/>
                    <a:pt x="413" y="30"/>
                    <a:pt x="415" y="29"/>
                  </a:cubicBezTo>
                  <a:close/>
                  <a:moveTo>
                    <a:pt x="431" y="26"/>
                  </a:moveTo>
                  <a:lnTo>
                    <a:pt x="431" y="26"/>
                  </a:lnTo>
                  <a:cubicBezTo>
                    <a:pt x="434" y="25"/>
                    <a:pt x="436" y="27"/>
                    <a:pt x="436" y="29"/>
                  </a:cubicBezTo>
                  <a:cubicBezTo>
                    <a:pt x="437" y="31"/>
                    <a:pt x="436" y="33"/>
                    <a:pt x="433" y="34"/>
                  </a:cubicBezTo>
                  <a:lnTo>
                    <a:pt x="433" y="34"/>
                  </a:lnTo>
                  <a:cubicBezTo>
                    <a:pt x="431" y="34"/>
                    <a:pt x="429" y="33"/>
                    <a:pt x="428" y="31"/>
                  </a:cubicBezTo>
                  <a:cubicBezTo>
                    <a:pt x="428" y="29"/>
                    <a:pt x="429" y="26"/>
                    <a:pt x="431" y="26"/>
                  </a:cubicBezTo>
                  <a:close/>
                  <a:moveTo>
                    <a:pt x="448" y="22"/>
                  </a:moveTo>
                  <a:lnTo>
                    <a:pt x="448" y="22"/>
                  </a:lnTo>
                  <a:cubicBezTo>
                    <a:pt x="450" y="22"/>
                    <a:pt x="452" y="23"/>
                    <a:pt x="453" y="25"/>
                  </a:cubicBezTo>
                  <a:cubicBezTo>
                    <a:pt x="453" y="28"/>
                    <a:pt x="452" y="30"/>
                    <a:pt x="450" y="30"/>
                  </a:cubicBezTo>
                  <a:lnTo>
                    <a:pt x="450" y="30"/>
                  </a:lnTo>
                  <a:cubicBezTo>
                    <a:pt x="447" y="31"/>
                    <a:pt x="445" y="30"/>
                    <a:pt x="445" y="27"/>
                  </a:cubicBezTo>
                  <a:cubicBezTo>
                    <a:pt x="444" y="25"/>
                    <a:pt x="445" y="23"/>
                    <a:pt x="448" y="22"/>
                  </a:cubicBezTo>
                  <a:close/>
                  <a:moveTo>
                    <a:pt x="464" y="19"/>
                  </a:moveTo>
                  <a:lnTo>
                    <a:pt x="464" y="19"/>
                  </a:lnTo>
                  <a:cubicBezTo>
                    <a:pt x="466" y="18"/>
                    <a:pt x="468" y="20"/>
                    <a:pt x="469" y="22"/>
                  </a:cubicBezTo>
                  <a:cubicBezTo>
                    <a:pt x="470" y="24"/>
                    <a:pt x="468" y="26"/>
                    <a:pt x="466" y="27"/>
                  </a:cubicBezTo>
                  <a:lnTo>
                    <a:pt x="466" y="27"/>
                  </a:lnTo>
                  <a:cubicBezTo>
                    <a:pt x="464" y="28"/>
                    <a:pt x="462" y="26"/>
                    <a:pt x="461" y="24"/>
                  </a:cubicBezTo>
                  <a:cubicBezTo>
                    <a:pt x="460" y="22"/>
                    <a:pt x="462" y="19"/>
                    <a:pt x="464" y="19"/>
                  </a:cubicBezTo>
                  <a:close/>
                  <a:moveTo>
                    <a:pt x="54" y="135"/>
                  </a:moveTo>
                  <a:lnTo>
                    <a:pt x="0" y="120"/>
                  </a:lnTo>
                  <a:lnTo>
                    <a:pt x="44" y="86"/>
                  </a:lnTo>
                  <a:lnTo>
                    <a:pt x="54" y="135"/>
                  </a:lnTo>
                  <a:close/>
                  <a:moveTo>
                    <a:pt x="453" y="0"/>
                  </a:moveTo>
                  <a:lnTo>
                    <a:pt x="507" y="14"/>
                  </a:lnTo>
                  <a:lnTo>
                    <a:pt x="463" y="49"/>
                  </a:lnTo>
                  <a:lnTo>
                    <a:pt x="453" y="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7" name="Freeform 1346"/>
            <p:cNvSpPr>
              <a:spLocks noEditPoints="1"/>
            </p:cNvSpPr>
            <p:nvPr/>
          </p:nvSpPr>
          <p:spPr bwMode="auto">
            <a:xfrm>
              <a:off x="1327" y="2164"/>
              <a:ext cx="314" cy="348"/>
            </a:xfrm>
            <a:custGeom>
              <a:avLst/>
              <a:gdLst>
                <a:gd name="T0" fmla="*/ 6 w 417"/>
                <a:gd name="T1" fmla="*/ 2 h 544"/>
                <a:gd name="T2" fmla="*/ 14 w 417"/>
                <a:gd name="T3" fmla="*/ 12 h 544"/>
                <a:gd name="T4" fmla="*/ 22 w 417"/>
                <a:gd name="T5" fmla="*/ 22 h 544"/>
                <a:gd name="T6" fmla="*/ 29 w 417"/>
                <a:gd name="T7" fmla="*/ 32 h 544"/>
                <a:gd name="T8" fmla="*/ 37 w 417"/>
                <a:gd name="T9" fmla="*/ 42 h 544"/>
                <a:gd name="T10" fmla="*/ 44 w 417"/>
                <a:gd name="T11" fmla="*/ 52 h 544"/>
                <a:gd name="T12" fmla="*/ 52 w 417"/>
                <a:gd name="T13" fmla="*/ 62 h 544"/>
                <a:gd name="T14" fmla="*/ 60 w 417"/>
                <a:gd name="T15" fmla="*/ 72 h 544"/>
                <a:gd name="T16" fmla="*/ 67 w 417"/>
                <a:gd name="T17" fmla="*/ 82 h 544"/>
                <a:gd name="T18" fmla="*/ 75 w 417"/>
                <a:gd name="T19" fmla="*/ 92 h 544"/>
                <a:gd name="T20" fmla="*/ 82 w 417"/>
                <a:gd name="T21" fmla="*/ 102 h 544"/>
                <a:gd name="T22" fmla="*/ 90 w 417"/>
                <a:gd name="T23" fmla="*/ 112 h 544"/>
                <a:gd name="T24" fmla="*/ 97 w 417"/>
                <a:gd name="T25" fmla="*/ 122 h 544"/>
                <a:gd name="T26" fmla="*/ 105 w 417"/>
                <a:gd name="T27" fmla="*/ 132 h 544"/>
                <a:gd name="T28" fmla="*/ 113 w 417"/>
                <a:gd name="T29" fmla="*/ 142 h 544"/>
                <a:gd name="T30" fmla="*/ 120 w 417"/>
                <a:gd name="T31" fmla="*/ 152 h 544"/>
                <a:gd name="T32" fmla="*/ 128 w 417"/>
                <a:gd name="T33" fmla="*/ 161 h 544"/>
                <a:gd name="T34" fmla="*/ 135 w 417"/>
                <a:gd name="T35" fmla="*/ 171 h 544"/>
                <a:gd name="T36" fmla="*/ 143 w 417"/>
                <a:gd name="T37" fmla="*/ 181 h 544"/>
                <a:gd name="T38" fmla="*/ 151 w 417"/>
                <a:gd name="T39" fmla="*/ 191 h 544"/>
                <a:gd name="T40" fmla="*/ 158 w 417"/>
                <a:gd name="T41" fmla="*/ 201 h 544"/>
                <a:gd name="T42" fmla="*/ 166 w 417"/>
                <a:gd name="T43" fmla="*/ 211 h 544"/>
                <a:gd name="T44" fmla="*/ 173 w 417"/>
                <a:gd name="T45" fmla="*/ 221 h 544"/>
                <a:gd name="T46" fmla="*/ 181 w 417"/>
                <a:gd name="T47" fmla="*/ 231 h 544"/>
                <a:gd name="T48" fmla="*/ 188 w 417"/>
                <a:gd name="T49" fmla="*/ 241 h 544"/>
                <a:gd name="T50" fmla="*/ 196 w 417"/>
                <a:gd name="T51" fmla="*/ 251 h 544"/>
                <a:gd name="T52" fmla="*/ 204 w 417"/>
                <a:gd name="T53" fmla="*/ 261 h 544"/>
                <a:gd name="T54" fmla="*/ 211 w 417"/>
                <a:gd name="T55" fmla="*/ 271 h 544"/>
                <a:gd name="T56" fmla="*/ 219 w 417"/>
                <a:gd name="T57" fmla="*/ 281 h 544"/>
                <a:gd name="T58" fmla="*/ 226 w 417"/>
                <a:gd name="T59" fmla="*/ 291 h 544"/>
                <a:gd name="T60" fmla="*/ 234 w 417"/>
                <a:gd name="T61" fmla="*/ 301 h 544"/>
                <a:gd name="T62" fmla="*/ 242 w 417"/>
                <a:gd name="T63" fmla="*/ 311 h 544"/>
                <a:gd name="T64" fmla="*/ 249 w 417"/>
                <a:gd name="T65" fmla="*/ 321 h 544"/>
                <a:gd name="T66" fmla="*/ 257 w 417"/>
                <a:gd name="T67" fmla="*/ 330 h 544"/>
                <a:gd name="T68" fmla="*/ 264 w 417"/>
                <a:gd name="T69" fmla="*/ 340 h 544"/>
                <a:gd name="T70" fmla="*/ 272 w 417"/>
                <a:gd name="T71" fmla="*/ 350 h 544"/>
                <a:gd name="T72" fmla="*/ 280 w 417"/>
                <a:gd name="T73" fmla="*/ 360 h 544"/>
                <a:gd name="T74" fmla="*/ 287 w 417"/>
                <a:gd name="T75" fmla="*/ 370 h 544"/>
                <a:gd name="T76" fmla="*/ 295 w 417"/>
                <a:gd name="T77" fmla="*/ 380 h 544"/>
                <a:gd name="T78" fmla="*/ 302 w 417"/>
                <a:gd name="T79" fmla="*/ 390 h 544"/>
                <a:gd name="T80" fmla="*/ 310 w 417"/>
                <a:gd name="T81" fmla="*/ 400 h 544"/>
                <a:gd name="T82" fmla="*/ 317 w 417"/>
                <a:gd name="T83" fmla="*/ 410 h 544"/>
                <a:gd name="T84" fmla="*/ 325 w 417"/>
                <a:gd name="T85" fmla="*/ 420 h 544"/>
                <a:gd name="T86" fmla="*/ 333 w 417"/>
                <a:gd name="T87" fmla="*/ 430 h 544"/>
                <a:gd name="T88" fmla="*/ 340 w 417"/>
                <a:gd name="T89" fmla="*/ 440 h 544"/>
                <a:gd name="T90" fmla="*/ 348 w 417"/>
                <a:gd name="T91" fmla="*/ 450 h 544"/>
                <a:gd name="T92" fmla="*/ 355 w 417"/>
                <a:gd name="T93" fmla="*/ 459 h 544"/>
                <a:gd name="T94" fmla="*/ 363 w 417"/>
                <a:gd name="T95" fmla="*/ 469 h 544"/>
                <a:gd name="T96" fmla="*/ 371 w 417"/>
                <a:gd name="T97" fmla="*/ 479 h 544"/>
                <a:gd name="T98" fmla="*/ 378 w 417"/>
                <a:gd name="T99" fmla="*/ 489 h 544"/>
                <a:gd name="T100" fmla="*/ 386 w 417"/>
                <a:gd name="T101" fmla="*/ 499 h 544"/>
                <a:gd name="T102" fmla="*/ 393 w 417"/>
                <a:gd name="T103" fmla="*/ 509 h 544"/>
                <a:gd name="T104" fmla="*/ 401 w 417"/>
                <a:gd name="T105" fmla="*/ 519 h 544"/>
                <a:gd name="T106" fmla="*/ 408 w 417"/>
                <a:gd name="T107" fmla="*/ 529 h 544"/>
                <a:gd name="T108" fmla="*/ 416 w 417"/>
                <a:gd name="T109" fmla="*/ 53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4">
                  <a:moveTo>
                    <a:pt x="6" y="2"/>
                  </a:moveTo>
                  <a:lnTo>
                    <a:pt x="6" y="2"/>
                  </a:lnTo>
                  <a:cubicBezTo>
                    <a:pt x="7" y="4"/>
                    <a:pt x="6" y="6"/>
                    <a:pt x="5" y="7"/>
                  </a:cubicBezTo>
                  <a:cubicBezTo>
                    <a:pt x="3" y="7"/>
                    <a:pt x="1" y="6"/>
                    <a:pt x="1" y="5"/>
                  </a:cubicBezTo>
                  <a:lnTo>
                    <a:pt x="1" y="5"/>
                  </a:lnTo>
                  <a:cubicBezTo>
                    <a:pt x="0" y="3"/>
                    <a:pt x="1" y="1"/>
                    <a:pt x="2" y="1"/>
                  </a:cubicBezTo>
                  <a:cubicBezTo>
                    <a:pt x="4" y="0"/>
                    <a:pt x="6" y="1"/>
                    <a:pt x="6" y="2"/>
                  </a:cubicBezTo>
                  <a:close/>
                  <a:moveTo>
                    <a:pt x="14" y="12"/>
                  </a:moveTo>
                  <a:lnTo>
                    <a:pt x="14" y="12"/>
                  </a:lnTo>
                  <a:cubicBezTo>
                    <a:pt x="15" y="14"/>
                    <a:pt x="14" y="16"/>
                    <a:pt x="12" y="16"/>
                  </a:cubicBezTo>
                  <a:cubicBezTo>
                    <a:pt x="11" y="17"/>
                    <a:pt x="9" y="16"/>
                    <a:pt x="8" y="15"/>
                  </a:cubicBezTo>
                  <a:lnTo>
                    <a:pt x="8" y="15"/>
                  </a:lnTo>
                  <a:cubicBezTo>
                    <a:pt x="8" y="13"/>
                    <a:pt x="8" y="11"/>
                    <a:pt x="10" y="11"/>
                  </a:cubicBezTo>
                  <a:cubicBezTo>
                    <a:pt x="12" y="10"/>
                    <a:pt x="13" y="11"/>
                    <a:pt x="14" y="12"/>
                  </a:cubicBezTo>
                  <a:close/>
                  <a:moveTo>
                    <a:pt x="22" y="22"/>
                  </a:moveTo>
                  <a:lnTo>
                    <a:pt x="22" y="22"/>
                  </a:lnTo>
                  <a:cubicBezTo>
                    <a:pt x="22" y="24"/>
                    <a:pt x="21" y="26"/>
                    <a:pt x="20" y="26"/>
                  </a:cubicBezTo>
                  <a:cubicBezTo>
                    <a:pt x="18" y="27"/>
                    <a:pt x="16" y="26"/>
                    <a:pt x="16" y="25"/>
                  </a:cubicBezTo>
                  <a:lnTo>
                    <a:pt x="16" y="25"/>
                  </a:lnTo>
                  <a:cubicBezTo>
                    <a:pt x="15" y="23"/>
                    <a:pt x="16" y="21"/>
                    <a:pt x="18" y="21"/>
                  </a:cubicBezTo>
                  <a:cubicBezTo>
                    <a:pt x="19" y="20"/>
                    <a:pt x="21" y="21"/>
                    <a:pt x="22" y="22"/>
                  </a:cubicBezTo>
                  <a:close/>
                  <a:moveTo>
                    <a:pt x="29" y="32"/>
                  </a:moveTo>
                  <a:lnTo>
                    <a:pt x="29" y="32"/>
                  </a:lnTo>
                  <a:cubicBezTo>
                    <a:pt x="30" y="34"/>
                    <a:pt x="29" y="36"/>
                    <a:pt x="27" y="36"/>
                  </a:cubicBezTo>
                  <a:cubicBezTo>
                    <a:pt x="26" y="37"/>
                    <a:pt x="24" y="36"/>
                    <a:pt x="23" y="35"/>
                  </a:cubicBezTo>
                  <a:lnTo>
                    <a:pt x="23" y="35"/>
                  </a:lnTo>
                  <a:cubicBezTo>
                    <a:pt x="23" y="33"/>
                    <a:pt x="24" y="31"/>
                    <a:pt x="25" y="31"/>
                  </a:cubicBezTo>
                  <a:cubicBezTo>
                    <a:pt x="27" y="30"/>
                    <a:pt x="29" y="31"/>
                    <a:pt x="29" y="32"/>
                  </a:cubicBezTo>
                  <a:close/>
                  <a:moveTo>
                    <a:pt x="37" y="42"/>
                  </a:moveTo>
                  <a:lnTo>
                    <a:pt x="37" y="42"/>
                  </a:lnTo>
                  <a:cubicBezTo>
                    <a:pt x="37" y="44"/>
                    <a:pt x="37" y="46"/>
                    <a:pt x="35" y="46"/>
                  </a:cubicBezTo>
                  <a:cubicBezTo>
                    <a:pt x="33" y="47"/>
                    <a:pt x="32" y="46"/>
                    <a:pt x="31" y="45"/>
                  </a:cubicBezTo>
                  <a:lnTo>
                    <a:pt x="31" y="45"/>
                  </a:lnTo>
                  <a:cubicBezTo>
                    <a:pt x="30" y="43"/>
                    <a:pt x="31" y="41"/>
                    <a:pt x="33" y="40"/>
                  </a:cubicBezTo>
                  <a:cubicBezTo>
                    <a:pt x="34" y="40"/>
                    <a:pt x="36" y="41"/>
                    <a:pt x="37" y="42"/>
                  </a:cubicBezTo>
                  <a:close/>
                  <a:moveTo>
                    <a:pt x="44" y="52"/>
                  </a:moveTo>
                  <a:lnTo>
                    <a:pt x="44" y="52"/>
                  </a:lnTo>
                  <a:cubicBezTo>
                    <a:pt x="45" y="54"/>
                    <a:pt x="44" y="56"/>
                    <a:pt x="43" y="56"/>
                  </a:cubicBezTo>
                  <a:cubicBezTo>
                    <a:pt x="41" y="57"/>
                    <a:pt x="39" y="56"/>
                    <a:pt x="39" y="54"/>
                  </a:cubicBezTo>
                  <a:lnTo>
                    <a:pt x="39" y="54"/>
                  </a:lnTo>
                  <a:cubicBezTo>
                    <a:pt x="38" y="53"/>
                    <a:pt x="39" y="51"/>
                    <a:pt x="40" y="50"/>
                  </a:cubicBezTo>
                  <a:cubicBezTo>
                    <a:pt x="42" y="50"/>
                    <a:pt x="44" y="51"/>
                    <a:pt x="44" y="52"/>
                  </a:cubicBezTo>
                  <a:close/>
                  <a:moveTo>
                    <a:pt x="52" y="62"/>
                  </a:moveTo>
                  <a:lnTo>
                    <a:pt x="52" y="62"/>
                  </a:lnTo>
                  <a:cubicBezTo>
                    <a:pt x="53" y="64"/>
                    <a:pt x="52" y="66"/>
                    <a:pt x="50" y="66"/>
                  </a:cubicBezTo>
                  <a:cubicBezTo>
                    <a:pt x="49" y="67"/>
                    <a:pt x="47" y="66"/>
                    <a:pt x="46" y="64"/>
                  </a:cubicBezTo>
                  <a:lnTo>
                    <a:pt x="46" y="64"/>
                  </a:lnTo>
                  <a:cubicBezTo>
                    <a:pt x="45" y="63"/>
                    <a:pt x="46" y="61"/>
                    <a:pt x="48" y="60"/>
                  </a:cubicBezTo>
                  <a:cubicBezTo>
                    <a:pt x="49" y="60"/>
                    <a:pt x="51" y="60"/>
                    <a:pt x="52" y="62"/>
                  </a:cubicBezTo>
                  <a:close/>
                  <a:moveTo>
                    <a:pt x="60" y="72"/>
                  </a:moveTo>
                  <a:lnTo>
                    <a:pt x="60" y="72"/>
                  </a:lnTo>
                  <a:cubicBezTo>
                    <a:pt x="60" y="74"/>
                    <a:pt x="59" y="75"/>
                    <a:pt x="58" y="76"/>
                  </a:cubicBezTo>
                  <a:cubicBezTo>
                    <a:pt x="56" y="77"/>
                    <a:pt x="54" y="76"/>
                    <a:pt x="54" y="74"/>
                  </a:cubicBezTo>
                  <a:lnTo>
                    <a:pt x="54" y="74"/>
                  </a:lnTo>
                  <a:cubicBezTo>
                    <a:pt x="53" y="73"/>
                    <a:pt x="54" y="71"/>
                    <a:pt x="55" y="70"/>
                  </a:cubicBezTo>
                  <a:cubicBezTo>
                    <a:pt x="57" y="70"/>
                    <a:pt x="59" y="70"/>
                    <a:pt x="60" y="72"/>
                  </a:cubicBezTo>
                  <a:close/>
                  <a:moveTo>
                    <a:pt x="67" y="82"/>
                  </a:moveTo>
                  <a:lnTo>
                    <a:pt x="67" y="82"/>
                  </a:lnTo>
                  <a:cubicBezTo>
                    <a:pt x="68" y="84"/>
                    <a:pt x="67" y="85"/>
                    <a:pt x="65" y="86"/>
                  </a:cubicBezTo>
                  <a:cubicBezTo>
                    <a:pt x="64" y="87"/>
                    <a:pt x="62" y="86"/>
                    <a:pt x="61" y="84"/>
                  </a:cubicBezTo>
                  <a:lnTo>
                    <a:pt x="61" y="84"/>
                  </a:lnTo>
                  <a:cubicBezTo>
                    <a:pt x="61" y="83"/>
                    <a:pt x="61" y="81"/>
                    <a:pt x="63" y="80"/>
                  </a:cubicBezTo>
                  <a:cubicBezTo>
                    <a:pt x="65" y="80"/>
                    <a:pt x="66" y="80"/>
                    <a:pt x="67" y="82"/>
                  </a:cubicBezTo>
                  <a:close/>
                  <a:moveTo>
                    <a:pt x="75" y="92"/>
                  </a:moveTo>
                  <a:lnTo>
                    <a:pt x="75" y="92"/>
                  </a:lnTo>
                  <a:cubicBezTo>
                    <a:pt x="75" y="94"/>
                    <a:pt x="75" y="95"/>
                    <a:pt x="73" y="96"/>
                  </a:cubicBezTo>
                  <a:cubicBezTo>
                    <a:pt x="71" y="97"/>
                    <a:pt x="70" y="96"/>
                    <a:pt x="69" y="94"/>
                  </a:cubicBezTo>
                  <a:lnTo>
                    <a:pt x="69" y="94"/>
                  </a:lnTo>
                  <a:cubicBezTo>
                    <a:pt x="68" y="93"/>
                    <a:pt x="69" y="91"/>
                    <a:pt x="71" y="90"/>
                  </a:cubicBezTo>
                  <a:cubicBezTo>
                    <a:pt x="72" y="90"/>
                    <a:pt x="74" y="90"/>
                    <a:pt x="75" y="92"/>
                  </a:cubicBezTo>
                  <a:close/>
                  <a:moveTo>
                    <a:pt x="82" y="102"/>
                  </a:moveTo>
                  <a:lnTo>
                    <a:pt x="82" y="102"/>
                  </a:lnTo>
                  <a:cubicBezTo>
                    <a:pt x="83" y="103"/>
                    <a:pt x="82" y="105"/>
                    <a:pt x="81" y="106"/>
                  </a:cubicBezTo>
                  <a:cubicBezTo>
                    <a:pt x="79" y="107"/>
                    <a:pt x="77" y="106"/>
                    <a:pt x="76" y="104"/>
                  </a:cubicBezTo>
                  <a:lnTo>
                    <a:pt x="76" y="104"/>
                  </a:lnTo>
                  <a:cubicBezTo>
                    <a:pt x="76" y="103"/>
                    <a:pt x="77" y="101"/>
                    <a:pt x="78" y="100"/>
                  </a:cubicBezTo>
                  <a:cubicBezTo>
                    <a:pt x="80" y="99"/>
                    <a:pt x="82" y="100"/>
                    <a:pt x="82" y="102"/>
                  </a:cubicBezTo>
                  <a:close/>
                  <a:moveTo>
                    <a:pt x="90" y="112"/>
                  </a:moveTo>
                  <a:lnTo>
                    <a:pt x="90" y="112"/>
                  </a:lnTo>
                  <a:cubicBezTo>
                    <a:pt x="90" y="113"/>
                    <a:pt x="90" y="115"/>
                    <a:pt x="88" y="116"/>
                  </a:cubicBezTo>
                  <a:cubicBezTo>
                    <a:pt x="87" y="116"/>
                    <a:pt x="85" y="116"/>
                    <a:pt x="84" y="114"/>
                  </a:cubicBezTo>
                  <a:lnTo>
                    <a:pt x="84" y="114"/>
                  </a:lnTo>
                  <a:cubicBezTo>
                    <a:pt x="83" y="112"/>
                    <a:pt x="84" y="111"/>
                    <a:pt x="86" y="110"/>
                  </a:cubicBezTo>
                  <a:cubicBezTo>
                    <a:pt x="87" y="109"/>
                    <a:pt x="89" y="110"/>
                    <a:pt x="90" y="112"/>
                  </a:cubicBezTo>
                  <a:close/>
                  <a:moveTo>
                    <a:pt x="97" y="122"/>
                  </a:moveTo>
                  <a:lnTo>
                    <a:pt x="97" y="122"/>
                  </a:lnTo>
                  <a:cubicBezTo>
                    <a:pt x="98" y="123"/>
                    <a:pt x="97" y="125"/>
                    <a:pt x="96" y="126"/>
                  </a:cubicBezTo>
                  <a:cubicBezTo>
                    <a:pt x="94" y="126"/>
                    <a:pt x="92" y="126"/>
                    <a:pt x="92" y="124"/>
                  </a:cubicBezTo>
                  <a:lnTo>
                    <a:pt x="92" y="124"/>
                  </a:lnTo>
                  <a:cubicBezTo>
                    <a:pt x="91" y="122"/>
                    <a:pt x="92" y="121"/>
                    <a:pt x="93" y="120"/>
                  </a:cubicBezTo>
                  <a:cubicBezTo>
                    <a:pt x="95" y="119"/>
                    <a:pt x="97" y="120"/>
                    <a:pt x="97" y="122"/>
                  </a:cubicBezTo>
                  <a:close/>
                  <a:moveTo>
                    <a:pt x="105" y="132"/>
                  </a:moveTo>
                  <a:lnTo>
                    <a:pt x="105" y="132"/>
                  </a:lnTo>
                  <a:cubicBezTo>
                    <a:pt x="106" y="133"/>
                    <a:pt x="105" y="135"/>
                    <a:pt x="103" y="136"/>
                  </a:cubicBezTo>
                  <a:cubicBezTo>
                    <a:pt x="102" y="136"/>
                    <a:pt x="100" y="136"/>
                    <a:pt x="99" y="134"/>
                  </a:cubicBezTo>
                  <a:lnTo>
                    <a:pt x="99" y="134"/>
                  </a:lnTo>
                  <a:cubicBezTo>
                    <a:pt x="99" y="132"/>
                    <a:pt x="99" y="131"/>
                    <a:pt x="101" y="130"/>
                  </a:cubicBezTo>
                  <a:cubicBezTo>
                    <a:pt x="103" y="129"/>
                    <a:pt x="104" y="130"/>
                    <a:pt x="105" y="132"/>
                  </a:cubicBezTo>
                  <a:close/>
                  <a:moveTo>
                    <a:pt x="113" y="142"/>
                  </a:moveTo>
                  <a:lnTo>
                    <a:pt x="113" y="142"/>
                  </a:lnTo>
                  <a:cubicBezTo>
                    <a:pt x="113" y="143"/>
                    <a:pt x="112" y="145"/>
                    <a:pt x="111" y="146"/>
                  </a:cubicBezTo>
                  <a:cubicBezTo>
                    <a:pt x="109" y="146"/>
                    <a:pt x="107" y="146"/>
                    <a:pt x="107" y="144"/>
                  </a:cubicBezTo>
                  <a:lnTo>
                    <a:pt x="107" y="144"/>
                  </a:lnTo>
                  <a:cubicBezTo>
                    <a:pt x="106" y="142"/>
                    <a:pt x="107" y="140"/>
                    <a:pt x="109" y="140"/>
                  </a:cubicBezTo>
                  <a:cubicBezTo>
                    <a:pt x="110" y="139"/>
                    <a:pt x="112" y="140"/>
                    <a:pt x="113" y="142"/>
                  </a:cubicBezTo>
                  <a:close/>
                  <a:moveTo>
                    <a:pt x="120" y="152"/>
                  </a:moveTo>
                  <a:lnTo>
                    <a:pt x="120" y="152"/>
                  </a:lnTo>
                  <a:cubicBezTo>
                    <a:pt x="121" y="153"/>
                    <a:pt x="120" y="155"/>
                    <a:pt x="118" y="156"/>
                  </a:cubicBezTo>
                  <a:cubicBezTo>
                    <a:pt x="117" y="156"/>
                    <a:pt x="115" y="155"/>
                    <a:pt x="114" y="154"/>
                  </a:cubicBezTo>
                  <a:lnTo>
                    <a:pt x="114" y="154"/>
                  </a:lnTo>
                  <a:cubicBezTo>
                    <a:pt x="114" y="152"/>
                    <a:pt x="115" y="150"/>
                    <a:pt x="116" y="150"/>
                  </a:cubicBezTo>
                  <a:cubicBezTo>
                    <a:pt x="118" y="149"/>
                    <a:pt x="120" y="150"/>
                    <a:pt x="120" y="152"/>
                  </a:cubicBezTo>
                  <a:close/>
                  <a:moveTo>
                    <a:pt x="128" y="161"/>
                  </a:moveTo>
                  <a:lnTo>
                    <a:pt x="128" y="161"/>
                  </a:lnTo>
                  <a:cubicBezTo>
                    <a:pt x="128" y="163"/>
                    <a:pt x="128" y="165"/>
                    <a:pt x="126" y="166"/>
                  </a:cubicBezTo>
                  <a:cubicBezTo>
                    <a:pt x="124" y="166"/>
                    <a:pt x="123" y="165"/>
                    <a:pt x="122" y="164"/>
                  </a:cubicBezTo>
                  <a:lnTo>
                    <a:pt x="122" y="164"/>
                  </a:lnTo>
                  <a:cubicBezTo>
                    <a:pt x="121" y="162"/>
                    <a:pt x="122" y="160"/>
                    <a:pt x="124" y="160"/>
                  </a:cubicBezTo>
                  <a:cubicBezTo>
                    <a:pt x="125" y="159"/>
                    <a:pt x="127" y="160"/>
                    <a:pt x="128" y="161"/>
                  </a:cubicBezTo>
                  <a:close/>
                  <a:moveTo>
                    <a:pt x="135" y="171"/>
                  </a:moveTo>
                  <a:lnTo>
                    <a:pt x="135" y="171"/>
                  </a:lnTo>
                  <a:cubicBezTo>
                    <a:pt x="136" y="173"/>
                    <a:pt x="135" y="175"/>
                    <a:pt x="134" y="175"/>
                  </a:cubicBezTo>
                  <a:cubicBezTo>
                    <a:pt x="132" y="176"/>
                    <a:pt x="130" y="175"/>
                    <a:pt x="130" y="174"/>
                  </a:cubicBezTo>
                  <a:lnTo>
                    <a:pt x="130" y="174"/>
                  </a:lnTo>
                  <a:cubicBezTo>
                    <a:pt x="129" y="172"/>
                    <a:pt x="130" y="170"/>
                    <a:pt x="131" y="170"/>
                  </a:cubicBezTo>
                  <a:cubicBezTo>
                    <a:pt x="133" y="169"/>
                    <a:pt x="135" y="170"/>
                    <a:pt x="135" y="171"/>
                  </a:cubicBezTo>
                  <a:close/>
                  <a:moveTo>
                    <a:pt x="143" y="181"/>
                  </a:moveTo>
                  <a:lnTo>
                    <a:pt x="143" y="181"/>
                  </a:lnTo>
                  <a:cubicBezTo>
                    <a:pt x="144" y="183"/>
                    <a:pt x="143" y="185"/>
                    <a:pt x="141" y="185"/>
                  </a:cubicBezTo>
                  <a:cubicBezTo>
                    <a:pt x="140" y="186"/>
                    <a:pt x="138" y="185"/>
                    <a:pt x="137" y="184"/>
                  </a:cubicBezTo>
                  <a:lnTo>
                    <a:pt x="137" y="184"/>
                  </a:lnTo>
                  <a:cubicBezTo>
                    <a:pt x="137" y="182"/>
                    <a:pt x="137" y="180"/>
                    <a:pt x="139" y="180"/>
                  </a:cubicBezTo>
                  <a:cubicBezTo>
                    <a:pt x="140" y="179"/>
                    <a:pt x="142" y="180"/>
                    <a:pt x="143" y="181"/>
                  </a:cubicBezTo>
                  <a:close/>
                  <a:moveTo>
                    <a:pt x="151" y="191"/>
                  </a:moveTo>
                  <a:lnTo>
                    <a:pt x="151" y="191"/>
                  </a:lnTo>
                  <a:cubicBezTo>
                    <a:pt x="151" y="193"/>
                    <a:pt x="150" y="195"/>
                    <a:pt x="149" y="195"/>
                  </a:cubicBezTo>
                  <a:cubicBezTo>
                    <a:pt x="147" y="196"/>
                    <a:pt x="145" y="195"/>
                    <a:pt x="145" y="194"/>
                  </a:cubicBezTo>
                  <a:lnTo>
                    <a:pt x="145" y="194"/>
                  </a:lnTo>
                  <a:cubicBezTo>
                    <a:pt x="144" y="192"/>
                    <a:pt x="145" y="190"/>
                    <a:pt x="146" y="190"/>
                  </a:cubicBezTo>
                  <a:cubicBezTo>
                    <a:pt x="148" y="189"/>
                    <a:pt x="150" y="190"/>
                    <a:pt x="151" y="191"/>
                  </a:cubicBezTo>
                  <a:close/>
                  <a:moveTo>
                    <a:pt x="158" y="201"/>
                  </a:moveTo>
                  <a:lnTo>
                    <a:pt x="158" y="201"/>
                  </a:lnTo>
                  <a:cubicBezTo>
                    <a:pt x="159" y="203"/>
                    <a:pt x="158" y="205"/>
                    <a:pt x="156" y="205"/>
                  </a:cubicBezTo>
                  <a:cubicBezTo>
                    <a:pt x="155" y="206"/>
                    <a:pt x="153" y="205"/>
                    <a:pt x="152" y="204"/>
                  </a:cubicBezTo>
                  <a:lnTo>
                    <a:pt x="152" y="204"/>
                  </a:lnTo>
                  <a:cubicBezTo>
                    <a:pt x="152" y="202"/>
                    <a:pt x="152" y="200"/>
                    <a:pt x="154" y="200"/>
                  </a:cubicBezTo>
                  <a:cubicBezTo>
                    <a:pt x="156" y="199"/>
                    <a:pt x="157" y="200"/>
                    <a:pt x="158" y="201"/>
                  </a:cubicBezTo>
                  <a:close/>
                  <a:moveTo>
                    <a:pt x="166" y="211"/>
                  </a:moveTo>
                  <a:lnTo>
                    <a:pt x="166" y="211"/>
                  </a:lnTo>
                  <a:cubicBezTo>
                    <a:pt x="166" y="213"/>
                    <a:pt x="166" y="215"/>
                    <a:pt x="164" y="215"/>
                  </a:cubicBezTo>
                  <a:cubicBezTo>
                    <a:pt x="162" y="216"/>
                    <a:pt x="161" y="215"/>
                    <a:pt x="160" y="214"/>
                  </a:cubicBezTo>
                  <a:lnTo>
                    <a:pt x="160" y="214"/>
                  </a:lnTo>
                  <a:cubicBezTo>
                    <a:pt x="159" y="212"/>
                    <a:pt x="160" y="210"/>
                    <a:pt x="162" y="209"/>
                  </a:cubicBezTo>
                  <a:cubicBezTo>
                    <a:pt x="163" y="209"/>
                    <a:pt x="165" y="210"/>
                    <a:pt x="166" y="211"/>
                  </a:cubicBezTo>
                  <a:close/>
                  <a:moveTo>
                    <a:pt x="173" y="221"/>
                  </a:moveTo>
                  <a:lnTo>
                    <a:pt x="173" y="221"/>
                  </a:lnTo>
                  <a:cubicBezTo>
                    <a:pt x="174" y="223"/>
                    <a:pt x="173" y="225"/>
                    <a:pt x="172" y="225"/>
                  </a:cubicBezTo>
                  <a:cubicBezTo>
                    <a:pt x="170" y="226"/>
                    <a:pt x="168" y="225"/>
                    <a:pt x="168" y="223"/>
                  </a:cubicBezTo>
                  <a:lnTo>
                    <a:pt x="168" y="223"/>
                  </a:lnTo>
                  <a:cubicBezTo>
                    <a:pt x="167" y="222"/>
                    <a:pt x="168" y="220"/>
                    <a:pt x="169" y="219"/>
                  </a:cubicBezTo>
                  <a:cubicBezTo>
                    <a:pt x="171" y="219"/>
                    <a:pt x="173" y="220"/>
                    <a:pt x="173" y="221"/>
                  </a:cubicBezTo>
                  <a:close/>
                  <a:moveTo>
                    <a:pt x="181" y="231"/>
                  </a:moveTo>
                  <a:lnTo>
                    <a:pt x="181" y="231"/>
                  </a:lnTo>
                  <a:cubicBezTo>
                    <a:pt x="182" y="233"/>
                    <a:pt x="181" y="234"/>
                    <a:pt x="179" y="235"/>
                  </a:cubicBezTo>
                  <a:cubicBezTo>
                    <a:pt x="178" y="236"/>
                    <a:pt x="176" y="235"/>
                    <a:pt x="175" y="233"/>
                  </a:cubicBezTo>
                  <a:lnTo>
                    <a:pt x="175" y="233"/>
                  </a:lnTo>
                  <a:cubicBezTo>
                    <a:pt x="174" y="232"/>
                    <a:pt x="175" y="230"/>
                    <a:pt x="177" y="229"/>
                  </a:cubicBezTo>
                  <a:cubicBezTo>
                    <a:pt x="178" y="229"/>
                    <a:pt x="180" y="229"/>
                    <a:pt x="181" y="231"/>
                  </a:cubicBezTo>
                  <a:close/>
                  <a:moveTo>
                    <a:pt x="188" y="241"/>
                  </a:moveTo>
                  <a:lnTo>
                    <a:pt x="188" y="241"/>
                  </a:lnTo>
                  <a:cubicBezTo>
                    <a:pt x="189" y="243"/>
                    <a:pt x="188" y="244"/>
                    <a:pt x="187" y="245"/>
                  </a:cubicBezTo>
                  <a:cubicBezTo>
                    <a:pt x="185" y="246"/>
                    <a:pt x="183" y="245"/>
                    <a:pt x="183" y="243"/>
                  </a:cubicBezTo>
                  <a:lnTo>
                    <a:pt x="183" y="243"/>
                  </a:lnTo>
                  <a:cubicBezTo>
                    <a:pt x="182" y="242"/>
                    <a:pt x="183" y="240"/>
                    <a:pt x="184" y="239"/>
                  </a:cubicBezTo>
                  <a:cubicBezTo>
                    <a:pt x="186" y="239"/>
                    <a:pt x="188" y="239"/>
                    <a:pt x="188" y="241"/>
                  </a:cubicBezTo>
                  <a:close/>
                  <a:moveTo>
                    <a:pt x="196" y="251"/>
                  </a:moveTo>
                  <a:lnTo>
                    <a:pt x="196" y="251"/>
                  </a:lnTo>
                  <a:cubicBezTo>
                    <a:pt x="197" y="253"/>
                    <a:pt x="196" y="254"/>
                    <a:pt x="194" y="255"/>
                  </a:cubicBezTo>
                  <a:cubicBezTo>
                    <a:pt x="193" y="256"/>
                    <a:pt x="191" y="255"/>
                    <a:pt x="190" y="253"/>
                  </a:cubicBezTo>
                  <a:lnTo>
                    <a:pt x="190" y="253"/>
                  </a:lnTo>
                  <a:cubicBezTo>
                    <a:pt x="190" y="252"/>
                    <a:pt x="190" y="250"/>
                    <a:pt x="192" y="249"/>
                  </a:cubicBezTo>
                  <a:cubicBezTo>
                    <a:pt x="194" y="249"/>
                    <a:pt x="195" y="249"/>
                    <a:pt x="196" y="251"/>
                  </a:cubicBezTo>
                  <a:close/>
                  <a:moveTo>
                    <a:pt x="204" y="261"/>
                  </a:moveTo>
                  <a:lnTo>
                    <a:pt x="204" y="261"/>
                  </a:lnTo>
                  <a:cubicBezTo>
                    <a:pt x="204" y="262"/>
                    <a:pt x="204" y="264"/>
                    <a:pt x="202" y="265"/>
                  </a:cubicBezTo>
                  <a:cubicBezTo>
                    <a:pt x="200" y="266"/>
                    <a:pt x="199" y="265"/>
                    <a:pt x="198" y="263"/>
                  </a:cubicBezTo>
                  <a:lnTo>
                    <a:pt x="198" y="263"/>
                  </a:lnTo>
                  <a:cubicBezTo>
                    <a:pt x="197" y="262"/>
                    <a:pt x="198" y="260"/>
                    <a:pt x="200" y="259"/>
                  </a:cubicBezTo>
                  <a:cubicBezTo>
                    <a:pt x="201" y="259"/>
                    <a:pt x="203" y="259"/>
                    <a:pt x="204" y="261"/>
                  </a:cubicBezTo>
                  <a:close/>
                  <a:moveTo>
                    <a:pt x="211" y="271"/>
                  </a:moveTo>
                  <a:lnTo>
                    <a:pt x="211" y="271"/>
                  </a:lnTo>
                  <a:cubicBezTo>
                    <a:pt x="212" y="272"/>
                    <a:pt x="211" y="274"/>
                    <a:pt x="210" y="275"/>
                  </a:cubicBezTo>
                  <a:cubicBezTo>
                    <a:pt x="208" y="276"/>
                    <a:pt x="206" y="275"/>
                    <a:pt x="205" y="273"/>
                  </a:cubicBezTo>
                  <a:lnTo>
                    <a:pt x="205" y="273"/>
                  </a:lnTo>
                  <a:cubicBezTo>
                    <a:pt x="205" y="272"/>
                    <a:pt x="206" y="270"/>
                    <a:pt x="207" y="269"/>
                  </a:cubicBezTo>
                  <a:cubicBezTo>
                    <a:pt x="209" y="268"/>
                    <a:pt x="211" y="269"/>
                    <a:pt x="211" y="271"/>
                  </a:cubicBezTo>
                  <a:close/>
                  <a:moveTo>
                    <a:pt x="219" y="281"/>
                  </a:moveTo>
                  <a:lnTo>
                    <a:pt x="219" y="281"/>
                  </a:lnTo>
                  <a:cubicBezTo>
                    <a:pt x="219" y="282"/>
                    <a:pt x="219" y="284"/>
                    <a:pt x="217" y="285"/>
                  </a:cubicBezTo>
                  <a:cubicBezTo>
                    <a:pt x="215" y="285"/>
                    <a:pt x="214" y="285"/>
                    <a:pt x="213" y="283"/>
                  </a:cubicBezTo>
                  <a:lnTo>
                    <a:pt x="213" y="283"/>
                  </a:lnTo>
                  <a:cubicBezTo>
                    <a:pt x="212" y="281"/>
                    <a:pt x="213" y="280"/>
                    <a:pt x="215" y="279"/>
                  </a:cubicBezTo>
                  <a:cubicBezTo>
                    <a:pt x="216" y="278"/>
                    <a:pt x="218" y="279"/>
                    <a:pt x="219" y="281"/>
                  </a:cubicBezTo>
                  <a:close/>
                  <a:moveTo>
                    <a:pt x="226" y="291"/>
                  </a:moveTo>
                  <a:lnTo>
                    <a:pt x="226" y="291"/>
                  </a:lnTo>
                  <a:cubicBezTo>
                    <a:pt x="227" y="292"/>
                    <a:pt x="226" y="294"/>
                    <a:pt x="225" y="295"/>
                  </a:cubicBezTo>
                  <a:cubicBezTo>
                    <a:pt x="223" y="295"/>
                    <a:pt x="221" y="295"/>
                    <a:pt x="221" y="293"/>
                  </a:cubicBezTo>
                  <a:lnTo>
                    <a:pt x="221" y="293"/>
                  </a:lnTo>
                  <a:cubicBezTo>
                    <a:pt x="220" y="291"/>
                    <a:pt x="221" y="290"/>
                    <a:pt x="222" y="289"/>
                  </a:cubicBezTo>
                  <a:cubicBezTo>
                    <a:pt x="224" y="288"/>
                    <a:pt x="226" y="289"/>
                    <a:pt x="226" y="291"/>
                  </a:cubicBezTo>
                  <a:close/>
                  <a:moveTo>
                    <a:pt x="234" y="301"/>
                  </a:moveTo>
                  <a:lnTo>
                    <a:pt x="234" y="301"/>
                  </a:lnTo>
                  <a:cubicBezTo>
                    <a:pt x="235" y="302"/>
                    <a:pt x="234" y="304"/>
                    <a:pt x="232" y="305"/>
                  </a:cubicBezTo>
                  <a:cubicBezTo>
                    <a:pt x="231" y="305"/>
                    <a:pt x="229" y="305"/>
                    <a:pt x="228" y="303"/>
                  </a:cubicBezTo>
                  <a:lnTo>
                    <a:pt x="228" y="303"/>
                  </a:lnTo>
                  <a:cubicBezTo>
                    <a:pt x="228" y="301"/>
                    <a:pt x="228" y="300"/>
                    <a:pt x="230" y="299"/>
                  </a:cubicBezTo>
                  <a:cubicBezTo>
                    <a:pt x="232" y="298"/>
                    <a:pt x="233" y="299"/>
                    <a:pt x="234" y="301"/>
                  </a:cubicBezTo>
                  <a:close/>
                  <a:moveTo>
                    <a:pt x="242" y="311"/>
                  </a:moveTo>
                  <a:lnTo>
                    <a:pt x="242" y="311"/>
                  </a:lnTo>
                  <a:cubicBezTo>
                    <a:pt x="242" y="312"/>
                    <a:pt x="241" y="314"/>
                    <a:pt x="240" y="315"/>
                  </a:cubicBezTo>
                  <a:cubicBezTo>
                    <a:pt x="238" y="315"/>
                    <a:pt x="236" y="315"/>
                    <a:pt x="236" y="313"/>
                  </a:cubicBezTo>
                  <a:lnTo>
                    <a:pt x="236" y="313"/>
                  </a:lnTo>
                  <a:cubicBezTo>
                    <a:pt x="235" y="311"/>
                    <a:pt x="236" y="309"/>
                    <a:pt x="238" y="309"/>
                  </a:cubicBezTo>
                  <a:cubicBezTo>
                    <a:pt x="239" y="308"/>
                    <a:pt x="241" y="309"/>
                    <a:pt x="242" y="311"/>
                  </a:cubicBezTo>
                  <a:close/>
                  <a:moveTo>
                    <a:pt x="249" y="321"/>
                  </a:moveTo>
                  <a:lnTo>
                    <a:pt x="249" y="321"/>
                  </a:lnTo>
                  <a:cubicBezTo>
                    <a:pt x="250" y="322"/>
                    <a:pt x="249" y="324"/>
                    <a:pt x="247" y="325"/>
                  </a:cubicBezTo>
                  <a:cubicBezTo>
                    <a:pt x="246" y="325"/>
                    <a:pt x="244" y="324"/>
                    <a:pt x="243" y="323"/>
                  </a:cubicBezTo>
                  <a:lnTo>
                    <a:pt x="243" y="323"/>
                  </a:lnTo>
                  <a:cubicBezTo>
                    <a:pt x="243" y="321"/>
                    <a:pt x="244" y="319"/>
                    <a:pt x="245" y="319"/>
                  </a:cubicBezTo>
                  <a:cubicBezTo>
                    <a:pt x="247" y="318"/>
                    <a:pt x="249" y="319"/>
                    <a:pt x="249" y="321"/>
                  </a:cubicBezTo>
                  <a:close/>
                  <a:moveTo>
                    <a:pt x="257" y="330"/>
                  </a:moveTo>
                  <a:lnTo>
                    <a:pt x="257" y="330"/>
                  </a:lnTo>
                  <a:cubicBezTo>
                    <a:pt x="257" y="332"/>
                    <a:pt x="257" y="334"/>
                    <a:pt x="255" y="335"/>
                  </a:cubicBezTo>
                  <a:cubicBezTo>
                    <a:pt x="253" y="335"/>
                    <a:pt x="252" y="334"/>
                    <a:pt x="251" y="333"/>
                  </a:cubicBezTo>
                  <a:lnTo>
                    <a:pt x="251" y="333"/>
                  </a:lnTo>
                  <a:cubicBezTo>
                    <a:pt x="250" y="331"/>
                    <a:pt x="251" y="329"/>
                    <a:pt x="253" y="329"/>
                  </a:cubicBezTo>
                  <a:cubicBezTo>
                    <a:pt x="254" y="328"/>
                    <a:pt x="256" y="329"/>
                    <a:pt x="257" y="330"/>
                  </a:cubicBezTo>
                  <a:close/>
                  <a:moveTo>
                    <a:pt x="264" y="340"/>
                  </a:moveTo>
                  <a:lnTo>
                    <a:pt x="264" y="340"/>
                  </a:lnTo>
                  <a:cubicBezTo>
                    <a:pt x="265" y="342"/>
                    <a:pt x="264" y="344"/>
                    <a:pt x="263" y="344"/>
                  </a:cubicBezTo>
                  <a:cubicBezTo>
                    <a:pt x="261" y="345"/>
                    <a:pt x="259" y="344"/>
                    <a:pt x="259" y="343"/>
                  </a:cubicBezTo>
                  <a:lnTo>
                    <a:pt x="259" y="343"/>
                  </a:lnTo>
                  <a:cubicBezTo>
                    <a:pt x="258" y="341"/>
                    <a:pt x="259" y="339"/>
                    <a:pt x="260" y="339"/>
                  </a:cubicBezTo>
                  <a:cubicBezTo>
                    <a:pt x="262" y="338"/>
                    <a:pt x="264" y="339"/>
                    <a:pt x="264" y="340"/>
                  </a:cubicBezTo>
                  <a:close/>
                  <a:moveTo>
                    <a:pt x="272" y="350"/>
                  </a:moveTo>
                  <a:lnTo>
                    <a:pt x="272" y="350"/>
                  </a:lnTo>
                  <a:cubicBezTo>
                    <a:pt x="273" y="352"/>
                    <a:pt x="272" y="354"/>
                    <a:pt x="270" y="354"/>
                  </a:cubicBezTo>
                  <a:cubicBezTo>
                    <a:pt x="269" y="355"/>
                    <a:pt x="267" y="354"/>
                    <a:pt x="266" y="353"/>
                  </a:cubicBezTo>
                  <a:lnTo>
                    <a:pt x="266" y="353"/>
                  </a:lnTo>
                  <a:cubicBezTo>
                    <a:pt x="266" y="351"/>
                    <a:pt x="266" y="349"/>
                    <a:pt x="268" y="349"/>
                  </a:cubicBezTo>
                  <a:cubicBezTo>
                    <a:pt x="269" y="348"/>
                    <a:pt x="271" y="349"/>
                    <a:pt x="272" y="350"/>
                  </a:cubicBezTo>
                  <a:close/>
                  <a:moveTo>
                    <a:pt x="280" y="360"/>
                  </a:moveTo>
                  <a:lnTo>
                    <a:pt x="280" y="360"/>
                  </a:lnTo>
                  <a:cubicBezTo>
                    <a:pt x="280" y="362"/>
                    <a:pt x="279" y="364"/>
                    <a:pt x="278" y="364"/>
                  </a:cubicBezTo>
                  <a:cubicBezTo>
                    <a:pt x="276" y="365"/>
                    <a:pt x="274" y="364"/>
                    <a:pt x="274" y="363"/>
                  </a:cubicBezTo>
                  <a:lnTo>
                    <a:pt x="274" y="363"/>
                  </a:lnTo>
                  <a:cubicBezTo>
                    <a:pt x="273" y="361"/>
                    <a:pt x="274" y="359"/>
                    <a:pt x="275" y="359"/>
                  </a:cubicBezTo>
                  <a:cubicBezTo>
                    <a:pt x="277" y="358"/>
                    <a:pt x="279" y="359"/>
                    <a:pt x="280" y="360"/>
                  </a:cubicBezTo>
                  <a:close/>
                  <a:moveTo>
                    <a:pt x="287" y="370"/>
                  </a:moveTo>
                  <a:lnTo>
                    <a:pt x="287" y="370"/>
                  </a:lnTo>
                  <a:cubicBezTo>
                    <a:pt x="288" y="372"/>
                    <a:pt x="287" y="374"/>
                    <a:pt x="285" y="374"/>
                  </a:cubicBezTo>
                  <a:cubicBezTo>
                    <a:pt x="284" y="375"/>
                    <a:pt x="282" y="374"/>
                    <a:pt x="281" y="373"/>
                  </a:cubicBezTo>
                  <a:lnTo>
                    <a:pt x="281" y="373"/>
                  </a:lnTo>
                  <a:cubicBezTo>
                    <a:pt x="281" y="371"/>
                    <a:pt x="281" y="369"/>
                    <a:pt x="283" y="368"/>
                  </a:cubicBezTo>
                  <a:cubicBezTo>
                    <a:pt x="285" y="368"/>
                    <a:pt x="286" y="369"/>
                    <a:pt x="287" y="370"/>
                  </a:cubicBezTo>
                  <a:close/>
                  <a:moveTo>
                    <a:pt x="295" y="380"/>
                  </a:moveTo>
                  <a:lnTo>
                    <a:pt x="295" y="380"/>
                  </a:lnTo>
                  <a:cubicBezTo>
                    <a:pt x="295" y="382"/>
                    <a:pt x="295" y="384"/>
                    <a:pt x="293" y="384"/>
                  </a:cubicBezTo>
                  <a:cubicBezTo>
                    <a:pt x="291" y="385"/>
                    <a:pt x="290" y="384"/>
                    <a:pt x="289" y="383"/>
                  </a:cubicBezTo>
                  <a:lnTo>
                    <a:pt x="289" y="382"/>
                  </a:lnTo>
                  <a:cubicBezTo>
                    <a:pt x="288" y="381"/>
                    <a:pt x="289" y="379"/>
                    <a:pt x="291" y="378"/>
                  </a:cubicBezTo>
                  <a:cubicBezTo>
                    <a:pt x="292" y="378"/>
                    <a:pt x="294" y="379"/>
                    <a:pt x="295" y="380"/>
                  </a:cubicBezTo>
                  <a:close/>
                  <a:moveTo>
                    <a:pt x="302" y="390"/>
                  </a:moveTo>
                  <a:lnTo>
                    <a:pt x="302" y="390"/>
                  </a:lnTo>
                  <a:cubicBezTo>
                    <a:pt x="303" y="392"/>
                    <a:pt x="302" y="394"/>
                    <a:pt x="301" y="394"/>
                  </a:cubicBezTo>
                  <a:cubicBezTo>
                    <a:pt x="299" y="395"/>
                    <a:pt x="297" y="394"/>
                    <a:pt x="297" y="392"/>
                  </a:cubicBezTo>
                  <a:lnTo>
                    <a:pt x="297" y="392"/>
                  </a:lnTo>
                  <a:cubicBezTo>
                    <a:pt x="296" y="391"/>
                    <a:pt x="297" y="389"/>
                    <a:pt x="298" y="388"/>
                  </a:cubicBezTo>
                  <a:cubicBezTo>
                    <a:pt x="300" y="388"/>
                    <a:pt x="302" y="389"/>
                    <a:pt x="302" y="390"/>
                  </a:cubicBezTo>
                  <a:close/>
                  <a:moveTo>
                    <a:pt x="310" y="400"/>
                  </a:moveTo>
                  <a:lnTo>
                    <a:pt x="310" y="400"/>
                  </a:lnTo>
                  <a:cubicBezTo>
                    <a:pt x="311" y="401"/>
                    <a:pt x="310" y="403"/>
                    <a:pt x="308" y="404"/>
                  </a:cubicBezTo>
                  <a:cubicBezTo>
                    <a:pt x="307" y="405"/>
                    <a:pt x="305" y="404"/>
                    <a:pt x="304" y="403"/>
                  </a:cubicBezTo>
                  <a:lnTo>
                    <a:pt x="304" y="403"/>
                  </a:lnTo>
                  <a:cubicBezTo>
                    <a:pt x="303" y="401"/>
                    <a:pt x="304" y="399"/>
                    <a:pt x="306" y="398"/>
                  </a:cubicBezTo>
                  <a:cubicBezTo>
                    <a:pt x="307" y="398"/>
                    <a:pt x="309" y="398"/>
                    <a:pt x="310" y="400"/>
                  </a:cubicBezTo>
                  <a:close/>
                  <a:moveTo>
                    <a:pt x="317" y="410"/>
                  </a:moveTo>
                  <a:lnTo>
                    <a:pt x="317" y="410"/>
                  </a:lnTo>
                  <a:cubicBezTo>
                    <a:pt x="318" y="411"/>
                    <a:pt x="318" y="413"/>
                    <a:pt x="316" y="414"/>
                  </a:cubicBezTo>
                  <a:cubicBezTo>
                    <a:pt x="314" y="415"/>
                    <a:pt x="313" y="414"/>
                    <a:pt x="312" y="413"/>
                  </a:cubicBezTo>
                  <a:lnTo>
                    <a:pt x="312" y="413"/>
                  </a:lnTo>
                  <a:cubicBezTo>
                    <a:pt x="311" y="411"/>
                    <a:pt x="312" y="409"/>
                    <a:pt x="313" y="408"/>
                  </a:cubicBezTo>
                  <a:cubicBezTo>
                    <a:pt x="315" y="408"/>
                    <a:pt x="317" y="408"/>
                    <a:pt x="317" y="410"/>
                  </a:cubicBezTo>
                  <a:close/>
                  <a:moveTo>
                    <a:pt x="325" y="420"/>
                  </a:moveTo>
                  <a:lnTo>
                    <a:pt x="325" y="420"/>
                  </a:lnTo>
                  <a:cubicBezTo>
                    <a:pt x="326" y="421"/>
                    <a:pt x="325" y="423"/>
                    <a:pt x="324" y="424"/>
                  </a:cubicBezTo>
                  <a:cubicBezTo>
                    <a:pt x="322" y="425"/>
                    <a:pt x="320" y="424"/>
                    <a:pt x="319" y="423"/>
                  </a:cubicBezTo>
                  <a:lnTo>
                    <a:pt x="319" y="422"/>
                  </a:lnTo>
                  <a:cubicBezTo>
                    <a:pt x="319" y="421"/>
                    <a:pt x="319" y="419"/>
                    <a:pt x="321" y="418"/>
                  </a:cubicBezTo>
                  <a:cubicBezTo>
                    <a:pt x="322" y="418"/>
                    <a:pt x="324" y="418"/>
                    <a:pt x="325" y="420"/>
                  </a:cubicBezTo>
                  <a:close/>
                  <a:moveTo>
                    <a:pt x="333" y="430"/>
                  </a:moveTo>
                  <a:lnTo>
                    <a:pt x="333" y="430"/>
                  </a:lnTo>
                  <a:cubicBezTo>
                    <a:pt x="333" y="431"/>
                    <a:pt x="333" y="433"/>
                    <a:pt x="331" y="434"/>
                  </a:cubicBezTo>
                  <a:cubicBezTo>
                    <a:pt x="330" y="435"/>
                    <a:pt x="328" y="434"/>
                    <a:pt x="327" y="432"/>
                  </a:cubicBezTo>
                  <a:lnTo>
                    <a:pt x="327" y="432"/>
                  </a:lnTo>
                  <a:cubicBezTo>
                    <a:pt x="326" y="431"/>
                    <a:pt x="327" y="429"/>
                    <a:pt x="328" y="428"/>
                  </a:cubicBezTo>
                  <a:cubicBezTo>
                    <a:pt x="330" y="427"/>
                    <a:pt x="332" y="428"/>
                    <a:pt x="333" y="430"/>
                  </a:cubicBezTo>
                  <a:close/>
                  <a:moveTo>
                    <a:pt x="340" y="440"/>
                  </a:moveTo>
                  <a:lnTo>
                    <a:pt x="340" y="440"/>
                  </a:lnTo>
                  <a:cubicBezTo>
                    <a:pt x="341" y="441"/>
                    <a:pt x="340" y="443"/>
                    <a:pt x="339" y="444"/>
                  </a:cubicBezTo>
                  <a:cubicBezTo>
                    <a:pt x="337" y="445"/>
                    <a:pt x="335" y="444"/>
                    <a:pt x="335" y="442"/>
                  </a:cubicBezTo>
                  <a:lnTo>
                    <a:pt x="335" y="442"/>
                  </a:lnTo>
                  <a:cubicBezTo>
                    <a:pt x="334" y="441"/>
                    <a:pt x="334" y="439"/>
                    <a:pt x="336" y="438"/>
                  </a:cubicBezTo>
                  <a:cubicBezTo>
                    <a:pt x="338" y="437"/>
                    <a:pt x="339" y="438"/>
                    <a:pt x="340" y="440"/>
                  </a:cubicBezTo>
                  <a:close/>
                  <a:moveTo>
                    <a:pt x="348" y="450"/>
                  </a:moveTo>
                  <a:lnTo>
                    <a:pt x="348" y="450"/>
                  </a:lnTo>
                  <a:cubicBezTo>
                    <a:pt x="349" y="451"/>
                    <a:pt x="348" y="453"/>
                    <a:pt x="346" y="454"/>
                  </a:cubicBezTo>
                  <a:cubicBezTo>
                    <a:pt x="345" y="454"/>
                    <a:pt x="343" y="454"/>
                    <a:pt x="342" y="452"/>
                  </a:cubicBezTo>
                  <a:lnTo>
                    <a:pt x="342" y="452"/>
                  </a:lnTo>
                  <a:cubicBezTo>
                    <a:pt x="341" y="451"/>
                    <a:pt x="342" y="449"/>
                    <a:pt x="344" y="448"/>
                  </a:cubicBezTo>
                  <a:cubicBezTo>
                    <a:pt x="345" y="447"/>
                    <a:pt x="347" y="448"/>
                    <a:pt x="348" y="450"/>
                  </a:cubicBezTo>
                  <a:close/>
                  <a:moveTo>
                    <a:pt x="355" y="459"/>
                  </a:moveTo>
                  <a:lnTo>
                    <a:pt x="355" y="459"/>
                  </a:lnTo>
                  <a:cubicBezTo>
                    <a:pt x="356" y="461"/>
                    <a:pt x="355" y="463"/>
                    <a:pt x="354" y="464"/>
                  </a:cubicBezTo>
                  <a:cubicBezTo>
                    <a:pt x="352" y="464"/>
                    <a:pt x="351" y="464"/>
                    <a:pt x="350" y="462"/>
                  </a:cubicBezTo>
                  <a:lnTo>
                    <a:pt x="350" y="462"/>
                  </a:lnTo>
                  <a:cubicBezTo>
                    <a:pt x="349" y="461"/>
                    <a:pt x="350" y="459"/>
                    <a:pt x="351" y="458"/>
                  </a:cubicBezTo>
                  <a:cubicBezTo>
                    <a:pt x="353" y="457"/>
                    <a:pt x="355" y="458"/>
                    <a:pt x="355" y="459"/>
                  </a:cubicBezTo>
                  <a:close/>
                  <a:moveTo>
                    <a:pt x="363" y="469"/>
                  </a:moveTo>
                  <a:lnTo>
                    <a:pt x="363" y="469"/>
                  </a:lnTo>
                  <a:cubicBezTo>
                    <a:pt x="364" y="471"/>
                    <a:pt x="363" y="473"/>
                    <a:pt x="362" y="474"/>
                  </a:cubicBezTo>
                  <a:cubicBezTo>
                    <a:pt x="360" y="474"/>
                    <a:pt x="358" y="474"/>
                    <a:pt x="357" y="472"/>
                  </a:cubicBezTo>
                  <a:lnTo>
                    <a:pt x="357" y="472"/>
                  </a:lnTo>
                  <a:cubicBezTo>
                    <a:pt x="357" y="471"/>
                    <a:pt x="357" y="469"/>
                    <a:pt x="359" y="468"/>
                  </a:cubicBezTo>
                  <a:cubicBezTo>
                    <a:pt x="360" y="467"/>
                    <a:pt x="362" y="468"/>
                    <a:pt x="363" y="469"/>
                  </a:cubicBezTo>
                  <a:close/>
                  <a:moveTo>
                    <a:pt x="371" y="479"/>
                  </a:moveTo>
                  <a:lnTo>
                    <a:pt x="371" y="479"/>
                  </a:lnTo>
                  <a:cubicBezTo>
                    <a:pt x="371" y="481"/>
                    <a:pt x="371" y="483"/>
                    <a:pt x="369" y="484"/>
                  </a:cubicBezTo>
                  <a:cubicBezTo>
                    <a:pt x="368" y="484"/>
                    <a:pt x="366" y="484"/>
                    <a:pt x="365" y="482"/>
                  </a:cubicBezTo>
                  <a:lnTo>
                    <a:pt x="365" y="482"/>
                  </a:lnTo>
                  <a:cubicBezTo>
                    <a:pt x="364" y="481"/>
                    <a:pt x="365" y="479"/>
                    <a:pt x="366" y="478"/>
                  </a:cubicBezTo>
                  <a:cubicBezTo>
                    <a:pt x="368" y="477"/>
                    <a:pt x="370" y="478"/>
                    <a:pt x="371" y="479"/>
                  </a:cubicBezTo>
                  <a:close/>
                  <a:moveTo>
                    <a:pt x="378" y="489"/>
                  </a:moveTo>
                  <a:lnTo>
                    <a:pt x="378" y="489"/>
                  </a:lnTo>
                  <a:cubicBezTo>
                    <a:pt x="379" y="491"/>
                    <a:pt x="378" y="493"/>
                    <a:pt x="377" y="493"/>
                  </a:cubicBezTo>
                  <a:cubicBezTo>
                    <a:pt x="375" y="494"/>
                    <a:pt x="373" y="494"/>
                    <a:pt x="373" y="492"/>
                  </a:cubicBezTo>
                  <a:lnTo>
                    <a:pt x="373" y="492"/>
                  </a:lnTo>
                  <a:cubicBezTo>
                    <a:pt x="372" y="491"/>
                    <a:pt x="372" y="489"/>
                    <a:pt x="374" y="488"/>
                  </a:cubicBezTo>
                  <a:cubicBezTo>
                    <a:pt x="375" y="487"/>
                    <a:pt x="377" y="488"/>
                    <a:pt x="378" y="489"/>
                  </a:cubicBezTo>
                  <a:close/>
                  <a:moveTo>
                    <a:pt x="386" y="499"/>
                  </a:moveTo>
                  <a:lnTo>
                    <a:pt x="386" y="499"/>
                  </a:lnTo>
                  <a:cubicBezTo>
                    <a:pt x="386" y="501"/>
                    <a:pt x="386" y="503"/>
                    <a:pt x="384" y="503"/>
                  </a:cubicBezTo>
                  <a:cubicBezTo>
                    <a:pt x="383" y="504"/>
                    <a:pt x="381" y="504"/>
                    <a:pt x="380" y="502"/>
                  </a:cubicBezTo>
                  <a:lnTo>
                    <a:pt x="380" y="502"/>
                  </a:lnTo>
                  <a:cubicBezTo>
                    <a:pt x="379" y="500"/>
                    <a:pt x="380" y="499"/>
                    <a:pt x="382" y="498"/>
                  </a:cubicBezTo>
                  <a:cubicBezTo>
                    <a:pt x="383" y="497"/>
                    <a:pt x="385" y="498"/>
                    <a:pt x="386" y="499"/>
                  </a:cubicBezTo>
                  <a:close/>
                  <a:moveTo>
                    <a:pt x="393" y="509"/>
                  </a:moveTo>
                  <a:lnTo>
                    <a:pt x="393" y="509"/>
                  </a:lnTo>
                  <a:cubicBezTo>
                    <a:pt x="394" y="511"/>
                    <a:pt x="393" y="513"/>
                    <a:pt x="392" y="513"/>
                  </a:cubicBezTo>
                  <a:cubicBezTo>
                    <a:pt x="390" y="514"/>
                    <a:pt x="388" y="514"/>
                    <a:pt x="388" y="512"/>
                  </a:cubicBezTo>
                  <a:lnTo>
                    <a:pt x="388" y="512"/>
                  </a:lnTo>
                  <a:cubicBezTo>
                    <a:pt x="387" y="510"/>
                    <a:pt x="388" y="509"/>
                    <a:pt x="389" y="508"/>
                  </a:cubicBezTo>
                  <a:cubicBezTo>
                    <a:pt x="391" y="507"/>
                    <a:pt x="393" y="508"/>
                    <a:pt x="393" y="509"/>
                  </a:cubicBezTo>
                  <a:close/>
                  <a:moveTo>
                    <a:pt x="401" y="519"/>
                  </a:moveTo>
                  <a:lnTo>
                    <a:pt x="401" y="519"/>
                  </a:lnTo>
                  <a:cubicBezTo>
                    <a:pt x="402" y="521"/>
                    <a:pt x="401" y="523"/>
                    <a:pt x="399" y="523"/>
                  </a:cubicBezTo>
                  <a:cubicBezTo>
                    <a:pt x="398" y="524"/>
                    <a:pt x="396" y="523"/>
                    <a:pt x="395" y="522"/>
                  </a:cubicBezTo>
                  <a:lnTo>
                    <a:pt x="395" y="522"/>
                  </a:lnTo>
                  <a:cubicBezTo>
                    <a:pt x="395" y="520"/>
                    <a:pt x="395" y="518"/>
                    <a:pt x="397" y="518"/>
                  </a:cubicBezTo>
                  <a:cubicBezTo>
                    <a:pt x="398" y="517"/>
                    <a:pt x="400" y="518"/>
                    <a:pt x="401" y="519"/>
                  </a:cubicBezTo>
                  <a:close/>
                  <a:moveTo>
                    <a:pt x="408" y="529"/>
                  </a:moveTo>
                  <a:lnTo>
                    <a:pt x="408" y="529"/>
                  </a:lnTo>
                  <a:cubicBezTo>
                    <a:pt x="409" y="531"/>
                    <a:pt x="409" y="532"/>
                    <a:pt x="407" y="533"/>
                  </a:cubicBezTo>
                  <a:cubicBezTo>
                    <a:pt x="406" y="534"/>
                    <a:pt x="404" y="533"/>
                    <a:pt x="403" y="532"/>
                  </a:cubicBezTo>
                  <a:lnTo>
                    <a:pt x="403" y="532"/>
                  </a:lnTo>
                  <a:cubicBezTo>
                    <a:pt x="402" y="530"/>
                    <a:pt x="403" y="528"/>
                    <a:pt x="404" y="528"/>
                  </a:cubicBezTo>
                  <a:cubicBezTo>
                    <a:pt x="406" y="527"/>
                    <a:pt x="408" y="528"/>
                    <a:pt x="408" y="529"/>
                  </a:cubicBezTo>
                  <a:close/>
                  <a:moveTo>
                    <a:pt x="416" y="539"/>
                  </a:moveTo>
                  <a:lnTo>
                    <a:pt x="416" y="539"/>
                  </a:lnTo>
                  <a:cubicBezTo>
                    <a:pt x="417" y="541"/>
                    <a:pt x="416" y="542"/>
                    <a:pt x="415" y="543"/>
                  </a:cubicBezTo>
                  <a:cubicBezTo>
                    <a:pt x="413" y="544"/>
                    <a:pt x="411" y="543"/>
                    <a:pt x="410" y="542"/>
                  </a:cubicBezTo>
                  <a:lnTo>
                    <a:pt x="410" y="542"/>
                  </a:lnTo>
                  <a:cubicBezTo>
                    <a:pt x="410" y="540"/>
                    <a:pt x="410" y="538"/>
                    <a:pt x="412" y="538"/>
                  </a:cubicBezTo>
                  <a:cubicBezTo>
                    <a:pt x="413" y="537"/>
                    <a:pt x="415" y="537"/>
                    <a:pt x="416" y="53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8" name="Line 1347"/>
            <p:cNvSpPr>
              <a:spLocks noChangeShapeType="1"/>
            </p:cNvSpPr>
            <p:nvPr/>
          </p:nvSpPr>
          <p:spPr bwMode="auto">
            <a:xfrm>
              <a:off x="2861" y="2380"/>
              <a:ext cx="0" cy="49"/>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89" name="Line 1348"/>
            <p:cNvSpPr>
              <a:spLocks noChangeShapeType="1"/>
            </p:cNvSpPr>
            <p:nvPr/>
          </p:nvSpPr>
          <p:spPr bwMode="auto">
            <a:xfrm flipH="1" flipV="1">
              <a:off x="2866" y="2430"/>
              <a:ext cx="40" cy="25"/>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90" name="Line 1349"/>
            <p:cNvSpPr>
              <a:spLocks noChangeShapeType="1"/>
            </p:cNvSpPr>
            <p:nvPr/>
          </p:nvSpPr>
          <p:spPr bwMode="auto">
            <a:xfrm flipH="1" flipV="1">
              <a:off x="2131" y="1958"/>
              <a:ext cx="39" cy="25"/>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91" name="Line 1350"/>
            <p:cNvSpPr>
              <a:spLocks noChangeShapeType="1"/>
            </p:cNvSpPr>
            <p:nvPr/>
          </p:nvSpPr>
          <p:spPr bwMode="auto">
            <a:xfrm flipH="1">
              <a:off x="2173" y="1972"/>
              <a:ext cx="42" cy="15"/>
            </a:xfrm>
            <a:prstGeom prst="line">
              <a:avLst/>
            </a:prstGeom>
            <a:noFill/>
            <a:ln w="793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1492" name="Group 1353"/>
            <p:cNvGrpSpPr>
              <a:grpSpLocks/>
            </p:cNvGrpSpPr>
            <p:nvPr/>
          </p:nvGrpSpPr>
          <p:grpSpPr bwMode="auto">
            <a:xfrm>
              <a:off x="2263" y="1994"/>
              <a:ext cx="11" cy="19"/>
              <a:chOff x="2263" y="1994"/>
              <a:chExt cx="11" cy="19"/>
            </a:xfrm>
          </p:grpSpPr>
          <p:sp>
            <p:nvSpPr>
              <p:cNvPr id="51503" name="Oval 1351"/>
              <p:cNvSpPr>
                <a:spLocks noChangeArrowheads="1"/>
              </p:cNvSpPr>
              <p:nvPr/>
            </p:nvSpPr>
            <p:spPr bwMode="auto">
              <a:xfrm>
                <a:off x="2263" y="1994"/>
                <a:ext cx="11" cy="19"/>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4" name="Oval 1352"/>
              <p:cNvSpPr>
                <a:spLocks noChangeArrowheads="1"/>
              </p:cNvSpPr>
              <p:nvPr/>
            </p:nvSpPr>
            <p:spPr bwMode="auto">
              <a:xfrm>
                <a:off x="2263" y="1994"/>
                <a:ext cx="11" cy="19"/>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93" name="Group 1356"/>
            <p:cNvGrpSpPr>
              <a:grpSpLocks/>
            </p:cNvGrpSpPr>
            <p:nvPr/>
          </p:nvGrpSpPr>
          <p:grpSpPr bwMode="auto">
            <a:xfrm>
              <a:off x="2271" y="1991"/>
              <a:ext cx="13" cy="31"/>
              <a:chOff x="2271" y="1991"/>
              <a:chExt cx="13" cy="31"/>
            </a:xfrm>
          </p:grpSpPr>
          <p:sp>
            <p:nvSpPr>
              <p:cNvPr id="51501" name="Oval 1354"/>
              <p:cNvSpPr>
                <a:spLocks noChangeArrowheads="1"/>
              </p:cNvSpPr>
              <p:nvPr/>
            </p:nvSpPr>
            <p:spPr bwMode="auto">
              <a:xfrm>
                <a:off x="2271" y="1991"/>
                <a:ext cx="13" cy="31"/>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2" name="Oval 1355"/>
              <p:cNvSpPr>
                <a:spLocks noChangeArrowheads="1"/>
              </p:cNvSpPr>
              <p:nvPr/>
            </p:nvSpPr>
            <p:spPr bwMode="auto">
              <a:xfrm>
                <a:off x="2271" y="1991"/>
                <a:ext cx="13" cy="31"/>
              </a:xfrm>
              <a:prstGeom prst="ellipse">
                <a:avLst/>
              </a:pr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494" name="Group 1361"/>
            <p:cNvGrpSpPr>
              <a:grpSpLocks/>
            </p:cNvGrpSpPr>
            <p:nvPr/>
          </p:nvGrpSpPr>
          <p:grpSpPr bwMode="auto">
            <a:xfrm>
              <a:off x="526" y="2152"/>
              <a:ext cx="232" cy="332"/>
              <a:chOff x="526" y="2152"/>
              <a:chExt cx="232" cy="332"/>
            </a:xfrm>
          </p:grpSpPr>
          <p:sp>
            <p:nvSpPr>
              <p:cNvPr id="51497" name="Freeform 1357"/>
              <p:cNvSpPr>
                <a:spLocks/>
              </p:cNvSpPr>
              <p:nvPr/>
            </p:nvSpPr>
            <p:spPr bwMode="auto">
              <a:xfrm>
                <a:off x="526" y="2152"/>
                <a:ext cx="232" cy="332"/>
              </a:xfrm>
              <a:custGeom>
                <a:avLst/>
                <a:gdLst>
                  <a:gd name="T0" fmla="*/ 0 w 309"/>
                  <a:gd name="T1" fmla="*/ 509 h 520"/>
                  <a:gd name="T2" fmla="*/ 132 w 309"/>
                  <a:gd name="T3" fmla="*/ 3 h 520"/>
                  <a:gd name="T4" fmla="*/ 193 w 309"/>
                  <a:gd name="T5" fmla="*/ 6 h 520"/>
                  <a:gd name="T6" fmla="*/ 279 w 309"/>
                  <a:gd name="T7" fmla="*/ 351 h 520"/>
                  <a:gd name="T8" fmla="*/ 309 w 309"/>
                  <a:gd name="T9" fmla="*/ 353 h 520"/>
                  <a:gd name="T10" fmla="*/ 246 w 309"/>
                  <a:gd name="T11" fmla="*/ 520 h 520"/>
                  <a:gd name="T12" fmla="*/ 186 w 309"/>
                  <a:gd name="T13" fmla="*/ 347 h 520"/>
                  <a:gd name="T14" fmla="*/ 217 w 309"/>
                  <a:gd name="T15" fmla="*/ 348 h 520"/>
                  <a:gd name="T16" fmla="*/ 162 w 309"/>
                  <a:gd name="T17" fmla="*/ 26 h 520"/>
                  <a:gd name="T18" fmla="*/ 162 w 309"/>
                  <a:gd name="T19" fmla="*/ 26 h 520"/>
                  <a:gd name="T20" fmla="*/ 62 w 309"/>
                  <a:gd name="T21" fmla="*/ 512 h 520"/>
                  <a:gd name="T22" fmla="*/ 0 w 309"/>
                  <a:gd name="T23" fmla="*/ 50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520">
                    <a:moveTo>
                      <a:pt x="0" y="509"/>
                    </a:moveTo>
                    <a:cubicBezTo>
                      <a:pt x="14" y="227"/>
                      <a:pt x="72" y="0"/>
                      <a:pt x="132" y="3"/>
                    </a:cubicBezTo>
                    <a:lnTo>
                      <a:pt x="193" y="6"/>
                    </a:lnTo>
                    <a:cubicBezTo>
                      <a:pt x="239" y="8"/>
                      <a:pt x="273" y="146"/>
                      <a:pt x="279" y="351"/>
                    </a:cubicBezTo>
                    <a:lnTo>
                      <a:pt x="309" y="353"/>
                    </a:lnTo>
                    <a:lnTo>
                      <a:pt x="246" y="520"/>
                    </a:lnTo>
                    <a:lnTo>
                      <a:pt x="186" y="347"/>
                    </a:lnTo>
                    <a:lnTo>
                      <a:pt x="217" y="348"/>
                    </a:lnTo>
                    <a:cubicBezTo>
                      <a:pt x="213" y="194"/>
                      <a:pt x="192" y="74"/>
                      <a:pt x="162" y="26"/>
                    </a:cubicBezTo>
                    <a:lnTo>
                      <a:pt x="162" y="26"/>
                    </a:lnTo>
                    <a:cubicBezTo>
                      <a:pt x="113" y="88"/>
                      <a:pt x="72" y="286"/>
                      <a:pt x="62" y="512"/>
                    </a:cubicBezTo>
                    <a:lnTo>
                      <a:pt x="0" y="509"/>
                    </a:lnTo>
                    <a:close/>
                  </a:path>
                </a:pathLst>
              </a:cu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8" name="Freeform 1358"/>
              <p:cNvSpPr>
                <a:spLocks/>
              </p:cNvSpPr>
              <p:nvPr/>
            </p:nvSpPr>
            <p:spPr bwMode="auto">
              <a:xfrm>
                <a:off x="526" y="2152"/>
                <a:ext cx="145" cy="327"/>
              </a:xfrm>
              <a:custGeom>
                <a:avLst/>
                <a:gdLst>
                  <a:gd name="T0" fmla="*/ 0 w 193"/>
                  <a:gd name="T1" fmla="*/ 509 h 512"/>
                  <a:gd name="T2" fmla="*/ 132 w 193"/>
                  <a:gd name="T3" fmla="*/ 3 h 512"/>
                  <a:gd name="T4" fmla="*/ 193 w 193"/>
                  <a:gd name="T5" fmla="*/ 6 h 512"/>
                  <a:gd name="T6" fmla="*/ 62 w 193"/>
                  <a:gd name="T7" fmla="*/ 512 h 512"/>
                  <a:gd name="T8" fmla="*/ 0 w 193"/>
                  <a:gd name="T9" fmla="*/ 509 h 512"/>
                </a:gdLst>
                <a:ahLst/>
                <a:cxnLst>
                  <a:cxn ang="0">
                    <a:pos x="T0" y="T1"/>
                  </a:cxn>
                  <a:cxn ang="0">
                    <a:pos x="T2" y="T3"/>
                  </a:cxn>
                  <a:cxn ang="0">
                    <a:pos x="T4" y="T5"/>
                  </a:cxn>
                  <a:cxn ang="0">
                    <a:pos x="T6" y="T7"/>
                  </a:cxn>
                  <a:cxn ang="0">
                    <a:pos x="T8" y="T9"/>
                  </a:cxn>
                </a:cxnLst>
                <a:rect l="0" t="0" r="r" b="b"/>
                <a:pathLst>
                  <a:path w="193" h="512">
                    <a:moveTo>
                      <a:pt x="0" y="509"/>
                    </a:moveTo>
                    <a:cubicBezTo>
                      <a:pt x="14" y="227"/>
                      <a:pt x="72" y="0"/>
                      <a:pt x="132" y="3"/>
                    </a:cubicBezTo>
                    <a:lnTo>
                      <a:pt x="193" y="6"/>
                    </a:lnTo>
                    <a:cubicBezTo>
                      <a:pt x="134" y="3"/>
                      <a:pt x="75" y="230"/>
                      <a:pt x="62" y="512"/>
                    </a:cubicBezTo>
                    <a:lnTo>
                      <a:pt x="0" y="509"/>
                    </a:lnTo>
                    <a:close/>
                  </a:path>
                </a:pathLst>
              </a:custGeom>
              <a:solidFill>
                <a:srgbClr val="CDCDC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9" name="Freeform 1359"/>
              <p:cNvSpPr>
                <a:spLocks/>
              </p:cNvSpPr>
              <p:nvPr/>
            </p:nvSpPr>
            <p:spPr bwMode="auto">
              <a:xfrm>
                <a:off x="526" y="2152"/>
                <a:ext cx="232" cy="332"/>
              </a:xfrm>
              <a:custGeom>
                <a:avLst/>
                <a:gdLst>
                  <a:gd name="T0" fmla="*/ 0 w 309"/>
                  <a:gd name="T1" fmla="*/ 509 h 520"/>
                  <a:gd name="T2" fmla="*/ 132 w 309"/>
                  <a:gd name="T3" fmla="*/ 3 h 520"/>
                  <a:gd name="T4" fmla="*/ 193 w 309"/>
                  <a:gd name="T5" fmla="*/ 6 h 520"/>
                  <a:gd name="T6" fmla="*/ 279 w 309"/>
                  <a:gd name="T7" fmla="*/ 351 h 520"/>
                  <a:gd name="T8" fmla="*/ 309 w 309"/>
                  <a:gd name="T9" fmla="*/ 353 h 520"/>
                  <a:gd name="T10" fmla="*/ 246 w 309"/>
                  <a:gd name="T11" fmla="*/ 520 h 520"/>
                  <a:gd name="T12" fmla="*/ 186 w 309"/>
                  <a:gd name="T13" fmla="*/ 347 h 520"/>
                  <a:gd name="T14" fmla="*/ 217 w 309"/>
                  <a:gd name="T15" fmla="*/ 348 h 520"/>
                  <a:gd name="T16" fmla="*/ 162 w 309"/>
                  <a:gd name="T17" fmla="*/ 26 h 520"/>
                  <a:gd name="T18" fmla="*/ 162 w 309"/>
                  <a:gd name="T19" fmla="*/ 26 h 520"/>
                  <a:gd name="T20" fmla="*/ 62 w 309"/>
                  <a:gd name="T21" fmla="*/ 512 h 520"/>
                  <a:gd name="T22" fmla="*/ 0 w 309"/>
                  <a:gd name="T23" fmla="*/ 50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520">
                    <a:moveTo>
                      <a:pt x="0" y="509"/>
                    </a:moveTo>
                    <a:cubicBezTo>
                      <a:pt x="14" y="227"/>
                      <a:pt x="72" y="0"/>
                      <a:pt x="132" y="3"/>
                    </a:cubicBezTo>
                    <a:lnTo>
                      <a:pt x="193" y="6"/>
                    </a:lnTo>
                    <a:cubicBezTo>
                      <a:pt x="239" y="8"/>
                      <a:pt x="273" y="146"/>
                      <a:pt x="279" y="351"/>
                    </a:cubicBezTo>
                    <a:lnTo>
                      <a:pt x="309" y="353"/>
                    </a:lnTo>
                    <a:lnTo>
                      <a:pt x="246" y="520"/>
                    </a:lnTo>
                    <a:lnTo>
                      <a:pt x="186" y="347"/>
                    </a:lnTo>
                    <a:lnTo>
                      <a:pt x="217" y="348"/>
                    </a:lnTo>
                    <a:cubicBezTo>
                      <a:pt x="213" y="194"/>
                      <a:pt x="192" y="74"/>
                      <a:pt x="162" y="26"/>
                    </a:cubicBezTo>
                    <a:lnTo>
                      <a:pt x="162" y="26"/>
                    </a:lnTo>
                    <a:cubicBezTo>
                      <a:pt x="113" y="88"/>
                      <a:pt x="72" y="286"/>
                      <a:pt x="62" y="512"/>
                    </a:cubicBezTo>
                    <a:lnTo>
                      <a:pt x="0" y="509"/>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00" name="Freeform 1360"/>
              <p:cNvSpPr>
                <a:spLocks/>
              </p:cNvSpPr>
              <p:nvPr/>
            </p:nvSpPr>
            <p:spPr bwMode="auto">
              <a:xfrm>
                <a:off x="647" y="2155"/>
                <a:ext cx="24" cy="13"/>
              </a:xfrm>
              <a:custGeom>
                <a:avLst/>
                <a:gdLst>
                  <a:gd name="T0" fmla="*/ 24 w 24"/>
                  <a:gd name="T1" fmla="*/ 0 h 13"/>
                  <a:gd name="T2" fmla="*/ 0 w 24"/>
                  <a:gd name="T3" fmla="*/ 13 h 13"/>
                </a:gdLst>
                <a:ahLst/>
                <a:cxnLst>
                  <a:cxn ang="0">
                    <a:pos x="T0" y="T1"/>
                  </a:cxn>
                  <a:cxn ang="0">
                    <a:pos x="T2" y="T3"/>
                  </a:cxn>
                </a:cxnLst>
                <a:rect l="0" t="0" r="r" b="b"/>
                <a:pathLst>
                  <a:path w="24" h="13">
                    <a:moveTo>
                      <a:pt x="24" y="0"/>
                    </a:moveTo>
                    <a:cubicBezTo>
                      <a:pt x="16" y="0"/>
                      <a:pt x="8" y="4"/>
                      <a:pt x="0" y="13"/>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1495" name="Freeform 1362"/>
            <p:cNvSpPr>
              <a:spLocks noEditPoints="1"/>
            </p:cNvSpPr>
            <p:nvPr/>
          </p:nvSpPr>
          <p:spPr bwMode="auto">
            <a:xfrm>
              <a:off x="2378" y="1885"/>
              <a:ext cx="313" cy="348"/>
            </a:xfrm>
            <a:custGeom>
              <a:avLst/>
              <a:gdLst>
                <a:gd name="T0" fmla="*/ 6 w 417"/>
                <a:gd name="T1" fmla="*/ 2 h 543"/>
                <a:gd name="T2" fmla="*/ 14 w 417"/>
                <a:gd name="T3" fmla="*/ 12 h 543"/>
                <a:gd name="T4" fmla="*/ 21 w 417"/>
                <a:gd name="T5" fmla="*/ 22 h 543"/>
                <a:gd name="T6" fmla="*/ 29 w 417"/>
                <a:gd name="T7" fmla="*/ 32 h 543"/>
                <a:gd name="T8" fmla="*/ 37 w 417"/>
                <a:gd name="T9" fmla="*/ 42 h 543"/>
                <a:gd name="T10" fmla="*/ 44 w 417"/>
                <a:gd name="T11" fmla="*/ 52 h 543"/>
                <a:gd name="T12" fmla="*/ 52 w 417"/>
                <a:gd name="T13" fmla="*/ 62 h 543"/>
                <a:gd name="T14" fmla="*/ 59 w 417"/>
                <a:gd name="T15" fmla="*/ 72 h 543"/>
                <a:gd name="T16" fmla="*/ 67 w 417"/>
                <a:gd name="T17" fmla="*/ 81 h 543"/>
                <a:gd name="T18" fmla="*/ 75 w 417"/>
                <a:gd name="T19" fmla="*/ 91 h 543"/>
                <a:gd name="T20" fmla="*/ 82 w 417"/>
                <a:gd name="T21" fmla="*/ 101 h 543"/>
                <a:gd name="T22" fmla="*/ 90 w 417"/>
                <a:gd name="T23" fmla="*/ 111 h 543"/>
                <a:gd name="T24" fmla="*/ 97 w 417"/>
                <a:gd name="T25" fmla="*/ 121 h 543"/>
                <a:gd name="T26" fmla="*/ 105 w 417"/>
                <a:gd name="T27" fmla="*/ 131 h 543"/>
                <a:gd name="T28" fmla="*/ 112 w 417"/>
                <a:gd name="T29" fmla="*/ 141 h 543"/>
                <a:gd name="T30" fmla="*/ 120 w 417"/>
                <a:gd name="T31" fmla="*/ 151 h 543"/>
                <a:gd name="T32" fmla="*/ 128 w 417"/>
                <a:gd name="T33" fmla="*/ 161 h 543"/>
                <a:gd name="T34" fmla="*/ 135 w 417"/>
                <a:gd name="T35" fmla="*/ 171 h 543"/>
                <a:gd name="T36" fmla="*/ 143 w 417"/>
                <a:gd name="T37" fmla="*/ 181 h 543"/>
                <a:gd name="T38" fmla="*/ 150 w 417"/>
                <a:gd name="T39" fmla="*/ 191 h 543"/>
                <a:gd name="T40" fmla="*/ 158 w 417"/>
                <a:gd name="T41" fmla="*/ 201 h 543"/>
                <a:gd name="T42" fmla="*/ 166 w 417"/>
                <a:gd name="T43" fmla="*/ 211 h 543"/>
                <a:gd name="T44" fmla="*/ 173 w 417"/>
                <a:gd name="T45" fmla="*/ 221 h 543"/>
                <a:gd name="T46" fmla="*/ 181 w 417"/>
                <a:gd name="T47" fmla="*/ 231 h 543"/>
                <a:gd name="T48" fmla="*/ 188 w 417"/>
                <a:gd name="T49" fmla="*/ 241 h 543"/>
                <a:gd name="T50" fmla="*/ 196 w 417"/>
                <a:gd name="T51" fmla="*/ 250 h 543"/>
                <a:gd name="T52" fmla="*/ 203 w 417"/>
                <a:gd name="T53" fmla="*/ 260 h 543"/>
                <a:gd name="T54" fmla="*/ 211 w 417"/>
                <a:gd name="T55" fmla="*/ 270 h 543"/>
                <a:gd name="T56" fmla="*/ 219 w 417"/>
                <a:gd name="T57" fmla="*/ 280 h 543"/>
                <a:gd name="T58" fmla="*/ 226 w 417"/>
                <a:gd name="T59" fmla="*/ 290 h 543"/>
                <a:gd name="T60" fmla="*/ 234 w 417"/>
                <a:gd name="T61" fmla="*/ 300 h 543"/>
                <a:gd name="T62" fmla="*/ 241 w 417"/>
                <a:gd name="T63" fmla="*/ 310 h 543"/>
                <a:gd name="T64" fmla="*/ 249 w 417"/>
                <a:gd name="T65" fmla="*/ 320 h 543"/>
                <a:gd name="T66" fmla="*/ 257 w 417"/>
                <a:gd name="T67" fmla="*/ 330 h 543"/>
                <a:gd name="T68" fmla="*/ 264 w 417"/>
                <a:gd name="T69" fmla="*/ 340 h 543"/>
                <a:gd name="T70" fmla="*/ 272 w 417"/>
                <a:gd name="T71" fmla="*/ 350 h 543"/>
                <a:gd name="T72" fmla="*/ 279 w 417"/>
                <a:gd name="T73" fmla="*/ 360 h 543"/>
                <a:gd name="T74" fmla="*/ 287 w 417"/>
                <a:gd name="T75" fmla="*/ 370 h 543"/>
                <a:gd name="T76" fmla="*/ 295 w 417"/>
                <a:gd name="T77" fmla="*/ 380 h 543"/>
                <a:gd name="T78" fmla="*/ 302 w 417"/>
                <a:gd name="T79" fmla="*/ 390 h 543"/>
                <a:gd name="T80" fmla="*/ 310 w 417"/>
                <a:gd name="T81" fmla="*/ 400 h 543"/>
                <a:gd name="T82" fmla="*/ 317 w 417"/>
                <a:gd name="T83" fmla="*/ 410 h 543"/>
                <a:gd name="T84" fmla="*/ 325 w 417"/>
                <a:gd name="T85" fmla="*/ 419 h 543"/>
                <a:gd name="T86" fmla="*/ 333 w 417"/>
                <a:gd name="T87" fmla="*/ 429 h 543"/>
                <a:gd name="T88" fmla="*/ 340 w 417"/>
                <a:gd name="T89" fmla="*/ 439 h 543"/>
                <a:gd name="T90" fmla="*/ 348 w 417"/>
                <a:gd name="T91" fmla="*/ 449 h 543"/>
                <a:gd name="T92" fmla="*/ 355 w 417"/>
                <a:gd name="T93" fmla="*/ 459 h 543"/>
                <a:gd name="T94" fmla="*/ 363 w 417"/>
                <a:gd name="T95" fmla="*/ 469 h 543"/>
                <a:gd name="T96" fmla="*/ 370 w 417"/>
                <a:gd name="T97" fmla="*/ 479 h 543"/>
                <a:gd name="T98" fmla="*/ 378 w 417"/>
                <a:gd name="T99" fmla="*/ 489 h 543"/>
                <a:gd name="T100" fmla="*/ 386 w 417"/>
                <a:gd name="T101" fmla="*/ 499 h 543"/>
                <a:gd name="T102" fmla="*/ 393 w 417"/>
                <a:gd name="T103" fmla="*/ 509 h 543"/>
                <a:gd name="T104" fmla="*/ 401 w 417"/>
                <a:gd name="T105" fmla="*/ 519 h 543"/>
                <a:gd name="T106" fmla="*/ 408 w 417"/>
                <a:gd name="T107" fmla="*/ 529 h 543"/>
                <a:gd name="T108" fmla="*/ 416 w 417"/>
                <a:gd name="T109" fmla="*/ 539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7" h="543">
                  <a:moveTo>
                    <a:pt x="6" y="2"/>
                  </a:moveTo>
                  <a:lnTo>
                    <a:pt x="6" y="2"/>
                  </a:lnTo>
                  <a:cubicBezTo>
                    <a:pt x="7" y="4"/>
                    <a:pt x="6" y="5"/>
                    <a:pt x="5" y="6"/>
                  </a:cubicBezTo>
                  <a:cubicBezTo>
                    <a:pt x="3" y="7"/>
                    <a:pt x="1" y="6"/>
                    <a:pt x="0" y="4"/>
                  </a:cubicBezTo>
                  <a:lnTo>
                    <a:pt x="0" y="4"/>
                  </a:lnTo>
                  <a:cubicBezTo>
                    <a:pt x="0" y="3"/>
                    <a:pt x="1" y="1"/>
                    <a:pt x="2" y="0"/>
                  </a:cubicBezTo>
                  <a:cubicBezTo>
                    <a:pt x="4" y="0"/>
                    <a:pt x="6" y="0"/>
                    <a:pt x="6" y="2"/>
                  </a:cubicBezTo>
                  <a:close/>
                  <a:moveTo>
                    <a:pt x="14" y="12"/>
                  </a:moveTo>
                  <a:lnTo>
                    <a:pt x="14" y="12"/>
                  </a:lnTo>
                  <a:cubicBezTo>
                    <a:pt x="14" y="14"/>
                    <a:pt x="14" y="15"/>
                    <a:pt x="12" y="16"/>
                  </a:cubicBezTo>
                  <a:cubicBezTo>
                    <a:pt x="10" y="17"/>
                    <a:pt x="9" y="16"/>
                    <a:pt x="8" y="14"/>
                  </a:cubicBezTo>
                  <a:lnTo>
                    <a:pt x="8" y="14"/>
                  </a:lnTo>
                  <a:cubicBezTo>
                    <a:pt x="7" y="13"/>
                    <a:pt x="8" y="11"/>
                    <a:pt x="10" y="10"/>
                  </a:cubicBezTo>
                  <a:cubicBezTo>
                    <a:pt x="11" y="10"/>
                    <a:pt x="13" y="10"/>
                    <a:pt x="14" y="12"/>
                  </a:cubicBezTo>
                  <a:close/>
                  <a:moveTo>
                    <a:pt x="21" y="22"/>
                  </a:moveTo>
                  <a:lnTo>
                    <a:pt x="21" y="22"/>
                  </a:lnTo>
                  <a:cubicBezTo>
                    <a:pt x="22" y="23"/>
                    <a:pt x="21" y="25"/>
                    <a:pt x="20" y="26"/>
                  </a:cubicBezTo>
                  <a:cubicBezTo>
                    <a:pt x="18" y="27"/>
                    <a:pt x="16" y="26"/>
                    <a:pt x="16" y="24"/>
                  </a:cubicBezTo>
                  <a:lnTo>
                    <a:pt x="16" y="24"/>
                  </a:lnTo>
                  <a:cubicBezTo>
                    <a:pt x="15" y="23"/>
                    <a:pt x="16" y="21"/>
                    <a:pt x="17" y="20"/>
                  </a:cubicBezTo>
                  <a:cubicBezTo>
                    <a:pt x="19" y="19"/>
                    <a:pt x="21" y="20"/>
                    <a:pt x="21" y="22"/>
                  </a:cubicBezTo>
                  <a:close/>
                  <a:moveTo>
                    <a:pt x="29" y="32"/>
                  </a:moveTo>
                  <a:lnTo>
                    <a:pt x="29" y="32"/>
                  </a:lnTo>
                  <a:cubicBezTo>
                    <a:pt x="30" y="33"/>
                    <a:pt x="29" y="35"/>
                    <a:pt x="27" y="36"/>
                  </a:cubicBezTo>
                  <a:cubicBezTo>
                    <a:pt x="26" y="37"/>
                    <a:pt x="24" y="36"/>
                    <a:pt x="23" y="34"/>
                  </a:cubicBezTo>
                  <a:lnTo>
                    <a:pt x="23" y="34"/>
                  </a:lnTo>
                  <a:cubicBezTo>
                    <a:pt x="23" y="33"/>
                    <a:pt x="23" y="31"/>
                    <a:pt x="25" y="30"/>
                  </a:cubicBezTo>
                  <a:cubicBezTo>
                    <a:pt x="27" y="29"/>
                    <a:pt x="28" y="30"/>
                    <a:pt x="29" y="32"/>
                  </a:cubicBezTo>
                  <a:close/>
                  <a:moveTo>
                    <a:pt x="37" y="42"/>
                  </a:moveTo>
                  <a:lnTo>
                    <a:pt x="37" y="42"/>
                  </a:lnTo>
                  <a:cubicBezTo>
                    <a:pt x="37" y="43"/>
                    <a:pt x="36" y="45"/>
                    <a:pt x="35" y="46"/>
                  </a:cubicBezTo>
                  <a:cubicBezTo>
                    <a:pt x="33" y="46"/>
                    <a:pt x="31" y="46"/>
                    <a:pt x="31" y="44"/>
                  </a:cubicBezTo>
                  <a:lnTo>
                    <a:pt x="31" y="44"/>
                  </a:lnTo>
                  <a:cubicBezTo>
                    <a:pt x="30" y="42"/>
                    <a:pt x="31" y="41"/>
                    <a:pt x="33" y="40"/>
                  </a:cubicBezTo>
                  <a:cubicBezTo>
                    <a:pt x="34" y="39"/>
                    <a:pt x="36" y="40"/>
                    <a:pt x="37" y="42"/>
                  </a:cubicBezTo>
                  <a:close/>
                  <a:moveTo>
                    <a:pt x="44" y="52"/>
                  </a:moveTo>
                  <a:lnTo>
                    <a:pt x="44" y="52"/>
                  </a:lnTo>
                  <a:cubicBezTo>
                    <a:pt x="45" y="53"/>
                    <a:pt x="44" y="55"/>
                    <a:pt x="42" y="56"/>
                  </a:cubicBezTo>
                  <a:cubicBezTo>
                    <a:pt x="41" y="56"/>
                    <a:pt x="39" y="56"/>
                    <a:pt x="38" y="54"/>
                  </a:cubicBezTo>
                  <a:lnTo>
                    <a:pt x="38" y="54"/>
                  </a:lnTo>
                  <a:cubicBezTo>
                    <a:pt x="38" y="52"/>
                    <a:pt x="39" y="51"/>
                    <a:pt x="40" y="50"/>
                  </a:cubicBezTo>
                  <a:cubicBezTo>
                    <a:pt x="42" y="49"/>
                    <a:pt x="44" y="50"/>
                    <a:pt x="44" y="52"/>
                  </a:cubicBezTo>
                  <a:close/>
                  <a:moveTo>
                    <a:pt x="52" y="62"/>
                  </a:moveTo>
                  <a:lnTo>
                    <a:pt x="52" y="62"/>
                  </a:lnTo>
                  <a:cubicBezTo>
                    <a:pt x="52" y="63"/>
                    <a:pt x="52" y="65"/>
                    <a:pt x="50" y="66"/>
                  </a:cubicBezTo>
                  <a:cubicBezTo>
                    <a:pt x="48" y="66"/>
                    <a:pt x="47" y="66"/>
                    <a:pt x="46" y="64"/>
                  </a:cubicBezTo>
                  <a:lnTo>
                    <a:pt x="46" y="64"/>
                  </a:lnTo>
                  <a:cubicBezTo>
                    <a:pt x="45" y="62"/>
                    <a:pt x="46" y="61"/>
                    <a:pt x="48" y="60"/>
                  </a:cubicBezTo>
                  <a:cubicBezTo>
                    <a:pt x="49" y="59"/>
                    <a:pt x="51" y="60"/>
                    <a:pt x="52" y="62"/>
                  </a:cubicBezTo>
                  <a:close/>
                  <a:moveTo>
                    <a:pt x="59" y="72"/>
                  </a:moveTo>
                  <a:lnTo>
                    <a:pt x="59" y="72"/>
                  </a:lnTo>
                  <a:cubicBezTo>
                    <a:pt x="60" y="73"/>
                    <a:pt x="59" y="75"/>
                    <a:pt x="58" y="76"/>
                  </a:cubicBezTo>
                  <a:cubicBezTo>
                    <a:pt x="56" y="76"/>
                    <a:pt x="54" y="75"/>
                    <a:pt x="54" y="74"/>
                  </a:cubicBezTo>
                  <a:lnTo>
                    <a:pt x="54" y="74"/>
                  </a:lnTo>
                  <a:cubicBezTo>
                    <a:pt x="53" y="72"/>
                    <a:pt x="54" y="70"/>
                    <a:pt x="55" y="70"/>
                  </a:cubicBezTo>
                  <a:cubicBezTo>
                    <a:pt x="57" y="69"/>
                    <a:pt x="59" y="70"/>
                    <a:pt x="59" y="72"/>
                  </a:cubicBezTo>
                  <a:close/>
                  <a:moveTo>
                    <a:pt x="67" y="81"/>
                  </a:moveTo>
                  <a:lnTo>
                    <a:pt x="67" y="82"/>
                  </a:lnTo>
                  <a:cubicBezTo>
                    <a:pt x="68" y="83"/>
                    <a:pt x="67" y="85"/>
                    <a:pt x="65" y="86"/>
                  </a:cubicBezTo>
                  <a:cubicBezTo>
                    <a:pt x="64" y="86"/>
                    <a:pt x="62" y="85"/>
                    <a:pt x="61" y="84"/>
                  </a:cubicBezTo>
                  <a:lnTo>
                    <a:pt x="61" y="84"/>
                  </a:lnTo>
                  <a:cubicBezTo>
                    <a:pt x="60" y="82"/>
                    <a:pt x="61" y="80"/>
                    <a:pt x="63" y="80"/>
                  </a:cubicBezTo>
                  <a:cubicBezTo>
                    <a:pt x="64" y="79"/>
                    <a:pt x="66" y="80"/>
                    <a:pt x="67" y="81"/>
                  </a:cubicBezTo>
                  <a:close/>
                  <a:moveTo>
                    <a:pt x="75" y="91"/>
                  </a:moveTo>
                  <a:lnTo>
                    <a:pt x="75" y="91"/>
                  </a:lnTo>
                  <a:cubicBezTo>
                    <a:pt x="75" y="93"/>
                    <a:pt x="74" y="95"/>
                    <a:pt x="73" y="96"/>
                  </a:cubicBezTo>
                  <a:cubicBezTo>
                    <a:pt x="71" y="96"/>
                    <a:pt x="69" y="95"/>
                    <a:pt x="69" y="94"/>
                  </a:cubicBezTo>
                  <a:lnTo>
                    <a:pt x="69" y="94"/>
                  </a:lnTo>
                  <a:cubicBezTo>
                    <a:pt x="68" y="92"/>
                    <a:pt x="69" y="90"/>
                    <a:pt x="70" y="90"/>
                  </a:cubicBezTo>
                  <a:cubicBezTo>
                    <a:pt x="72" y="89"/>
                    <a:pt x="74" y="90"/>
                    <a:pt x="75" y="91"/>
                  </a:cubicBezTo>
                  <a:close/>
                  <a:moveTo>
                    <a:pt x="82" y="101"/>
                  </a:moveTo>
                  <a:lnTo>
                    <a:pt x="82" y="101"/>
                  </a:lnTo>
                  <a:cubicBezTo>
                    <a:pt x="83" y="103"/>
                    <a:pt x="82" y="105"/>
                    <a:pt x="80" y="105"/>
                  </a:cubicBezTo>
                  <a:cubicBezTo>
                    <a:pt x="79" y="106"/>
                    <a:pt x="77" y="105"/>
                    <a:pt x="76" y="104"/>
                  </a:cubicBezTo>
                  <a:lnTo>
                    <a:pt x="76" y="104"/>
                  </a:lnTo>
                  <a:cubicBezTo>
                    <a:pt x="76" y="102"/>
                    <a:pt x="76" y="100"/>
                    <a:pt x="78" y="100"/>
                  </a:cubicBezTo>
                  <a:cubicBezTo>
                    <a:pt x="80" y="99"/>
                    <a:pt x="81" y="100"/>
                    <a:pt x="82" y="101"/>
                  </a:cubicBezTo>
                  <a:close/>
                  <a:moveTo>
                    <a:pt x="90" y="111"/>
                  </a:moveTo>
                  <a:lnTo>
                    <a:pt x="90" y="111"/>
                  </a:lnTo>
                  <a:cubicBezTo>
                    <a:pt x="90" y="113"/>
                    <a:pt x="90" y="115"/>
                    <a:pt x="88" y="115"/>
                  </a:cubicBezTo>
                  <a:cubicBezTo>
                    <a:pt x="86" y="116"/>
                    <a:pt x="85" y="115"/>
                    <a:pt x="84" y="114"/>
                  </a:cubicBezTo>
                  <a:lnTo>
                    <a:pt x="84" y="114"/>
                  </a:lnTo>
                  <a:cubicBezTo>
                    <a:pt x="83" y="112"/>
                    <a:pt x="84" y="110"/>
                    <a:pt x="86" y="110"/>
                  </a:cubicBezTo>
                  <a:cubicBezTo>
                    <a:pt x="87" y="109"/>
                    <a:pt x="89" y="110"/>
                    <a:pt x="90" y="111"/>
                  </a:cubicBezTo>
                  <a:close/>
                  <a:moveTo>
                    <a:pt x="97" y="121"/>
                  </a:moveTo>
                  <a:lnTo>
                    <a:pt x="97" y="121"/>
                  </a:lnTo>
                  <a:cubicBezTo>
                    <a:pt x="98" y="123"/>
                    <a:pt x="97" y="125"/>
                    <a:pt x="96" y="125"/>
                  </a:cubicBezTo>
                  <a:cubicBezTo>
                    <a:pt x="94" y="126"/>
                    <a:pt x="92" y="125"/>
                    <a:pt x="91" y="124"/>
                  </a:cubicBezTo>
                  <a:lnTo>
                    <a:pt x="91" y="124"/>
                  </a:lnTo>
                  <a:cubicBezTo>
                    <a:pt x="91" y="122"/>
                    <a:pt x="92" y="120"/>
                    <a:pt x="93" y="120"/>
                  </a:cubicBezTo>
                  <a:cubicBezTo>
                    <a:pt x="95" y="119"/>
                    <a:pt x="97" y="120"/>
                    <a:pt x="97" y="121"/>
                  </a:cubicBezTo>
                  <a:close/>
                  <a:moveTo>
                    <a:pt x="105" y="131"/>
                  </a:moveTo>
                  <a:lnTo>
                    <a:pt x="105" y="131"/>
                  </a:lnTo>
                  <a:cubicBezTo>
                    <a:pt x="106" y="133"/>
                    <a:pt x="105" y="135"/>
                    <a:pt x="103" y="135"/>
                  </a:cubicBezTo>
                  <a:cubicBezTo>
                    <a:pt x="102" y="136"/>
                    <a:pt x="100" y="135"/>
                    <a:pt x="99" y="134"/>
                  </a:cubicBezTo>
                  <a:lnTo>
                    <a:pt x="99" y="134"/>
                  </a:lnTo>
                  <a:cubicBezTo>
                    <a:pt x="98" y="132"/>
                    <a:pt x="99" y="130"/>
                    <a:pt x="101" y="129"/>
                  </a:cubicBezTo>
                  <a:cubicBezTo>
                    <a:pt x="102" y="129"/>
                    <a:pt x="104" y="130"/>
                    <a:pt x="105" y="131"/>
                  </a:cubicBezTo>
                  <a:close/>
                  <a:moveTo>
                    <a:pt x="112" y="141"/>
                  </a:moveTo>
                  <a:lnTo>
                    <a:pt x="112" y="141"/>
                  </a:lnTo>
                  <a:cubicBezTo>
                    <a:pt x="113" y="143"/>
                    <a:pt x="112" y="145"/>
                    <a:pt x="111" y="145"/>
                  </a:cubicBezTo>
                  <a:cubicBezTo>
                    <a:pt x="109" y="146"/>
                    <a:pt x="107" y="145"/>
                    <a:pt x="107" y="143"/>
                  </a:cubicBezTo>
                  <a:lnTo>
                    <a:pt x="107" y="143"/>
                  </a:lnTo>
                  <a:cubicBezTo>
                    <a:pt x="106" y="142"/>
                    <a:pt x="107" y="140"/>
                    <a:pt x="108" y="139"/>
                  </a:cubicBezTo>
                  <a:cubicBezTo>
                    <a:pt x="110" y="139"/>
                    <a:pt x="112" y="140"/>
                    <a:pt x="112" y="141"/>
                  </a:cubicBezTo>
                  <a:close/>
                  <a:moveTo>
                    <a:pt x="120" y="151"/>
                  </a:moveTo>
                  <a:lnTo>
                    <a:pt x="120" y="151"/>
                  </a:lnTo>
                  <a:cubicBezTo>
                    <a:pt x="121" y="153"/>
                    <a:pt x="120" y="155"/>
                    <a:pt x="118" y="155"/>
                  </a:cubicBezTo>
                  <a:cubicBezTo>
                    <a:pt x="117" y="156"/>
                    <a:pt x="115" y="155"/>
                    <a:pt x="114" y="153"/>
                  </a:cubicBezTo>
                  <a:lnTo>
                    <a:pt x="114" y="153"/>
                  </a:lnTo>
                  <a:cubicBezTo>
                    <a:pt x="114" y="152"/>
                    <a:pt x="114" y="150"/>
                    <a:pt x="116" y="149"/>
                  </a:cubicBezTo>
                  <a:cubicBezTo>
                    <a:pt x="118" y="149"/>
                    <a:pt x="119" y="149"/>
                    <a:pt x="120" y="151"/>
                  </a:cubicBezTo>
                  <a:close/>
                  <a:moveTo>
                    <a:pt x="128" y="161"/>
                  </a:moveTo>
                  <a:lnTo>
                    <a:pt x="128" y="161"/>
                  </a:lnTo>
                  <a:cubicBezTo>
                    <a:pt x="128" y="163"/>
                    <a:pt x="127" y="164"/>
                    <a:pt x="126" y="165"/>
                  </a:cubicBezTo>
                  <a:cubicBezTo>
                    <a:pt x="124" y="166"/>
                    <a:pt x="122" y="165"/>
                    <a:pt x="122" y="163"/>
                  </a:cubicBezTo>
                  <a:lnTo>
                    <a:pt x="122" y="163"/>
                  </a:lnTo>
                  <a:cubicBezTo>
                    <a:pt x="121" y="162"/>
                    <a:pt x="122" y="160"/>
                    <a:pt x="124" y="159"/>
                  </a:cubicBezTo>
                  <a:cubicBezTo>
                    <a:pt x="125" y="159"/>
                    <a:pt x="127" y="159"/>
                    <a:pt x="128" y="161"/>
                  </a:cubicBezTo>
                  <a:close/>
                  <a:moveTo>
                    <a:pt x="135" y="171"/>
                  </a:moveTo>
                  <a:lnTo>
                    <a:pt x="135" y="171"/>
                  </a:lnTo>
                  <a:cubicBezTo>
                    <a:pt x="136" y="173"/>
                    <a:pt x="135" y="174"/>
                    <a:pt x="133" y="175"/>
                  </a:cubicBezTo>
                  <a:cubicBezTo>
                    <a:pt x="132" y="176"/>
                    <a:pt x="130" y="175"/>
                    <a:pt x="129" y="173"/>
                  </a:cubicBezTo>
                  <a:lnTo>
                    <a:pt x="129" y="173"/>
                  </a:lnTo>
                  <a:cubicBezTo>
                    <a:pt x="129" y="172"/>
                    <a:pt x="130" y="170"/>
                    <a:pt x="131" y="169"/>
                  </a:cubicBezTo>
                  <a:cubicBezTo>
                    <a:pt x="133" y="169"/>
                    <a:pt x="135" y="169"/>
                    <a:pt x="135" y="171"/>
                  </a:cubicBezTo>
                  <a:close/>
                  <a:moveTo>
                    <a:pt x="143" y="181"/>
                  </a:moveTo>
                  <a:lnTo>
                    <a:pt x="143" y="181"/>
                  </a:lnTo>
                  <a:cubicBezTo>
                    <a:pt x="143" y="183"/>
                    <a:pt x="143" y="184"/>
                    <a:pt x="141" y="185"/>
                  </a:cubicBezTo>
                  <a:cubicBezTo>
                    <a:pt x="139" y="186"/>
                    <a:pt x="138" y="185"/>
                    <a:pt x="137" y="183"/>
                  </a:cubicBezTo>
                  <a:lnTo>
                    <a:pt x="137" y="183"/>
                  </a:lnTo>
                  <a:cubicBezTo>
                    <a:pt x="136" y="182"/>
                    <a:pt x="137" y="180"/>
                    <a:pt x="139" y="179"/>
                  </a:cubicBezTo>
                  <a:cubicBezTo>
                    <a:pt x="140" y="179"/>
                    <a:pt x="142" y="179"/>
                    <a:pt x="143" y="181"/>
                  </a:cubicBezTo>
                  <a:close/>
                  <a:moveTo>
                    <a:pt x="150" y="191"/>
                  </a:moveTo>
                  <a:lnTo>
                    <a:pt x="150" y="191"/>
                  </a:lnTo>
                  <a:cubicBezTo>
                    <a:pt x="151" y="192"/>
                    <a:pt x="150" y="194"/>
                    <a:pt x="149" y="195"/>
                  </a:cubicBezTo>
                  <a:cubicBezTo>
                    <a:pt x="147" y="196"/>
                    <a:pt x="145" y="195"/>
                    <a:pt x="145" y="193"/>
                  </a:cubicBezTo>
                  <a:lnTo>
                    <a:pt x="145" y="193"/>
                  </a:lnTo>
                  <a:cubicBezTo>
                    <a:pt x="144" y="192"/>
                    <a:pt x="145" y="190"/>
                    <a:pt x="146" y="189"/>
                  </a:cubicBezTo>
                  <a:cubicBezTo>
                    <a:pt x="148" y="188"/>
                    <a:pt x="150" y="189"/>
                    <a:pt x="150" y="191"/>
                  </a:cubicBezTo>
                  <a:close/>
                  <a:moveTo>
                    <a:pt x="158" y="201"/>
                  </a:moveTo>
                  <a:lnTo>
                    <a:pt x="158" y="201"/>
                  </a:lnTo>
                  <a:cubicBezTo>
                    <a:pt x="159" y="202"/>
                    <a:pt x="158" y="204"/>
                    <a:pt x="156" y="205"/>
                  </a:cubicBezTo>
                  <a:cubicBezTo>
                    <a:pt x="155" y="205"/>
                    <a:pt x="153" y="205"/>
                    <a:pt x="152" y="203"/>
                  </a:cubicBezTo>
                  <a:lnTo>
                    <a:pt x="152" y="203"/>
                  </a:lnTo>
                  <a:cubicBezTo>
                    <a:pt x="152" y="202"/>
                    <a:pt x="152" y="200"/>
                    <a:pt x="154" y="199"/>
                  </a:cubicBezTo>
                  <a:cubicBezTo>
                    <a:pt x="156" y="198"/>
                    <a:pt x="157" y="199"/>
                    <a:pt x="158" y="201"/>
                  </a:cubicBezTo>
                  <a:close/>
                  <a:moveTo>
                    <a:pt x="166" y="211"/>
                  </a:moveTo>
                  <a:lnTo>
                    <a:pt x="166" y="211"/>
                  </a:lnTo>
                  <a:cubicBezTo>
                    <a:pt x="166" y="212"/>
                    <a:pt x="165" y="214"/>
                    <a:pt x="164" y="215"/>
                  </a:cubicBezTo>
                  <a:cubicBezTo>
                    <a:pt x="162" y="215"/>
                    <a:pt x="160" y="215"/>
                    <a:pt x="160" y="213"/>
                  </a:cubicBezTo>
                  <a:lnTo>
                    <a:pt x="160" y="213"/>
                  </a:lnTo>
                  <a:cubicBezTo>
                    <a:pt x="159" y="211"/>
                    <a:pt x="160" y="210"/>
                    <a:pt x="161" y="209"/>
                  </a:cubicBezTo>
                  <a:cubicBezTo>
                    <a:pt x="163" y="208"/>
                    <a:pt x="165" y="209"/>
                    <a:pt x="166" y="211"/>
                  </a:cubicBezTo>
                  <a:close/>
                  <a:moveTo>
                    <a:pt x="173" y="221"/>
                  </a:moveTo>
                  <a:lnTo>
                    <a:pt x="173" y="221"/>
                  </a:lnTo>
                  <a:cubicBezTo>
                    <a:pt x="174" y="222"/>
                    <a:pt x="173" y="224"/>
                    <a:pt x="171" y="225"/>
                  </a:cubicBezTo>
                  <a:cubicBezTo>
                    <a:pt x="170" y="225"/>
                    <a:pt x="168" y="225"/>
                    <a:pt x="167" y="223"/>
                  </a:cubicBezTo>
                  <a:lnTo>
                    <a:pt x="167" y="223"/>
                  </a:lnTo>
                  <a:cubicBezTo>
                    <a:pt x="167" y="221"/>
                    <a:pt x="167" y="220"/>
                    <a:pt x="169" y="219"/>
                  </a:cubicBezTo>
                  <a:cubicBezTo>
                    <a:pt x="171" y="218"/>
                    <a:pt x="173" y="219"/>
                    <a:pt x="173" y="221"/>
                  </a:cubicBezTo>
                  <a:close/>
                  <a:moveTo>
                    <a:pt x="181" y="231"/>
                  </a:moveTo>
                  <a:lnTo>
                    <a:pt x="181" y="231"/>
                  </a:lnTo>
                  <a:cubicBezTo>
                    <a:pt x="181" y="232"/>
                    <a:pt x="181" y="234"/>
                    <a:pt x="179" y="235"/>
                  </a:cubicBezTo>
                  <a:cubicBezTo>
                    <a:pt x="177" y="235"/>
                    <a:pt x="176" y="235"/>
                    <a:pt x="175" y="233"/>
                  </a:cubicBezTo>
                  <a:lnTo>
                    <a:pt x="175" y="233"/>
                  </a:lnTo>
                  <a:cubicBezTo>
                    <a:pt x="174" y="231"/>
                    <a:pt x="175" y="230"/>
                    <a:pt x="177" y="229"/>
                  </a:cubicBezTo>
                  <a:cubicBezTo>
                    <a:pt x="178" y="228"/>
                    <a:pt x="180" y="229"/>
                    <a:pt x="181" y="231"/>
                  </a:cubicBezTo>
                  <a:close/>
                  <a:moveTo>
                    <a:pt x="188" y="241"/>
                  </a:moveTo>
                  <a:lnTo>
                    <a:pt x="188" y="241"/>
                  </a:lnTo>
                  <a:cubicBezTo>
                    <a:pt x="189" y="242"/>
                    <a:pt x="188" y="244"/>
                    <a:pt x="187" y="245"/>
                  </a:cubicBezTo>
                  <a:cubicBezTo>
                    <a:pt x="185" y="245"/>
                    <a:pt x="183" y="244"/>
                    <a:pt x="183" y="243"/>
                  </a:cubicBezTo>
                  <a:lnTo>
                    <a:pt x="183" y="243"/>
                  </a:lnTo>
                  <a:cubicBezTo>
                    <a:pt x="182" y="241"/>
                    <a:pt x="183" y="239"/>
                    <a:pt x="184" y="239"/>
                  </a:cubicBezTo>
                  <a:cubicBezTo>
                    <a:pt x="186" y="238"/>
                    <a:pt x="188" y="239"/>
                    <a:pt x="188" y="241"/>
                  </a:cubicBezTo>
                  <a:close/>
                  <a:moveTo>
                    <a:pt x="196" y="250"/>
                  </a:moveTo>
                  <a:lnTo>
                    <a:pt x="196" y="250"/>
                  </a:lnTo>
                  <a:cubicBezTo>
                    <a:pt x="197" y="252"/>
                    <a:pt x="196" y="254"/>
                    <a:pt x="194" y="255"/>
                  </a:cubicBezTo>
                  <a:cubicBezTo>
                    <a:pt x="193" y="255"/>
                    <a:pt x="191" y="254"/>
                    <a:pt x="190" y="253"/>
                  </a:cubicBezTo>
                  <a:lnTo>
                    <a:pt x="190" y="253"/>
                  </a:lnTo>
                  <a:cubicBezTo>
                    <a:pt x="189" y="251"/>
                    <a:pt x="190" y="249"/>
                    <a:pt x="192" y="249"/>
                  </a:cubicBezTo>
                  <a:cubicBezTo>
                    <a:pt x="193" y="248"/>
                    <a:pt x="195" y="249"/>
                    <a:pt x="196" y="250"/>
                  </a:cubicBezTo>
                  <a:close/>
                  <a:moveTo>
                    <a:pt x="203" y="260"/>
                  </a:moveTo>
                  <a:lnTo>
                    <a:pt x="203" y="260"/>
                  </a:lnTo>
                  <a:cubicBezTo>
                    <a:pt x="204" y="262"/>
                    <a:pt x="203" y="264"/>
                    <a:pt x="202" y="264"/>
                  </a:cubicBezTo>
                  <a:cubicBezTo>
                    <a:pt x="200" y="265"/>
                    <a:pt x="198" y="264"/>
                    <a:pt x="198" y="263"/>
                  </a:cubicBezTo>
                  <a:lnTo>
                    <a:pt x="198" y="263"/>
                  </a:lnTo>
                  <a:cubicBezTo>
                    <a:pt x="197" y="261"/>
                    <a:pt x="198" y="259"/>
                    <a:pt x="199" y="259"/>
                  </a:cubicBezTo>
                  <a:cubicBezTo>
                    <a:pt x="201" y="258"/>
                    <a:pt x="203" y="259"/>
                    <a:pt x="203" y="260"/>
                  </a:cubicBezTo>
                  <a:close/>
                  <a:moveTo>
                    <a:pt x="211" y="270"/>
                  </a:moveTo>
                  <a:lnTo>
                    <a:pt x="211" y="270"/>
                  </a:lnTo>
                  <a:cubicBezTo>
                    <a:pt x="212" y="272"/>
                    <a:pt x="211" y="274"/>
                    <a:pt x="209" y="274"/>
                  </a:cubicBezTo>
                  <a:cubicBezTo>
                    <a:pt x="208" y="275"/>
                    <a:pt x="206" y="274"/>
                    <a:pt x="205" y="273"/>
                  </a:cubicBezTo>
                  <a:lnTo>
                    <a:pt x="205" y="273"/>
                  </a:lnTo>
                  <a:cubicBezTo>
                    <a:pt x="205" y="271"/>
                    <a:pt x="205" y="269"/>
                    <a:pt x="207" y="269"/>
                  </a:cubicBezTo>
                  <a:cubicBezTo>
                    <a:pt x="209" y="268"/>
                    <a:pt x="210" y="269"/>
                    <a:pt x="211" y="270"/>
                  </a:cubicBezTo>
                  <a:close/>
                  <a:moveTo>
                    <a:pt x="219" y="280"/>
                  </a:moveTo>
                  <a:lnTo>
                    <a:pt x="219" y="280"/>
                  </a:lnTo>
                  <a:cubicBezTo>
                    <a:pt x="219" y="282"/>
                    <a:pt x="219" y="284"/>
                    <a:pt x="217" y="284"/>
                  </a:cubicBezTo>
                  <a:cubicBezTo>
                    <a:pt x="215" y="285"/>
                    <a:pt x="214" y="284"/>
                    <a:pt x="213" y="283"/>
                  </a:cubicBezTo>
                  <a:lnTo>
                    <a:pt x="213" y="283"/>
                  </a:lnTo>
                  <a:cubicBezTo>
                    <a:pt x="212" y="281"/>
                    <a:pt x="213" y="279"/>
                    <a:pt x="215" y="279"/>
                  </a:cubicBezTo>
                  <a:cubicBezTo>
                    <a:pt x="216" y="278"/>
                    <a:pt x="218" y="279"/>
                    <a:pt x="219" y="280"/>
                  </a:cubicBezTo>
                  <a:close/>
                  <a:moveTo>
                    <a:pt x="226" y="290"/>
                  </a:moveTo>
                  <a:lnTo>
                    <a:pt x="226" y="290"/>
                  </a:lnTo>
                  <a:cubicBezTo>
                    <a:pt x="227" y="292"/>
                    <a:pt x="226" y="294"/>
                    <a:pt x="225" y="294"/>
                  </a:cubicBezTo>
                  <a:cubicBezTo>
                    <a:pt x="223" y="295"/>
                    <a:pt x="221" y="294"/>
                    <a:pt x="220" y="293"/>
                  </a:cubicBezTo>
                  <a:lnTo>
                    <a:pt x="220" y="293"/>
                  </a:lnTo>
                  <a:cubicBezTo>
                    <a:pt x="220" y="291"/>
                    <a:pt x="221" y="289"/>
                    <a:pt x="222" y="289"/>
                  </a:cubicBezTo>
                  <a:cubicBezTo>
                    <a:pt x="224" y="288"/>
                    <a:pt x="226" y="289"/>
                    <a:pt x="226" y="290"/>
                  </a:cubicBezTo>
                  <a:close/>
                  <a:moveTo>
                    <a:pt x="234" y="300"/>
                  </a:moveTo>
                  <a:lnTo>
                    <a:pt x="234" y="300"/>
                  </a:lnTo>
                  <a:cubicBezTo>
                    <a:pt x="234" y="302"/>
                    <a:pt x="234" y="304"/>
                    <a:pt x="232" y="304"/>
                  </a:cubicBezTo>
                  <a:cubicBezTo>
                    <a:pt x="231" y="305"/>
                    <a:pt x="229" y="304"/>
                    <a:pt x="228" y="303"/>
                  </a:cubicBezTo>
                  <a:lnTo>
                    <a:pt x="228" y="303"/>
                  </a:lnTo>
                  <a:cubicBezTo>
                    <a:pt x="227" y="301"/>
                    <a:pt x="228" y="299"/>
                    <a:pt x="230" y="298"/>
                  </a:cubicBezTo>
                  <a:cubicBezTo>
                    <a:pt x="231" y="298"/>
                    <a:pt x="233" y="299"/>
                    <a:pt x="234" y="300"/>
                  </a:cubicBezTo>
                  <a:close/>
                  <a:moveTo>
                    <a:pt x="241" y="310"/>
                  </a:moveTo>
                  <a:lnTo>
                    <a:pt x="241" y="310"/>
                  </a:lnTo>
                  <a:cubicBezTo>
                    <a:pt x="242" y="312"/>
                    <a:pt x="241" y="314"/>
                    <a:pt x="240" y="314"/>
                  </a:cubicBezTo>
                  <a:cubicBezTo>
                    <a:pt x="238" y="315"/>
                    <a:pt x="236" y="314"/>
                    <a:pt x="236" y="312"/>
                  </a:cubicBezTo>
                  <a:lnTo>
                    <a:pt x="236" y="312"/>
                  </a:lnTo>
                  <a:cubicBezTo>
                    <a:pt x="235" y="311"/>
                    <a:pt x="236" y="309"/>
                    <a:pt x="237" y="308"/>
                  </a:cubicBezTo>
                  <a:cubicBezTo>
                    <a:pt x="239" y="308"/>
                    <a:pt x="241" y="309"/>
                    <a:pt x="241" y="310"/>
                  </a:cubicBezTo>
                  <a:close/>
                  <a:moveTo>
                    <a:pt x="249" y="320"/>
                  </a:moveTo>
                  <a:lnTo>
                    <a:pt x="249" y="320"/>
                  </a:lnTo>
                  <a:cubicBezTo>
                    <a:pt x="250" y="322"/>
                    <a:pt x="249" y="323"/>
                    <a:pt x="247" y="324"/>
                  </a:cubicBezTo>
                  <a:cubicBezTo>
                    <a:pt x="246" y="325"/>
                    <a:pt x="244" y="324"/>
                    <a:pt x="243" y="322"/>
                  </a:cubicBezTo>
                  <a:lnTo>
                    <a:pt x="243" y="322"/>
                  </a:lnTo>
                  <a:cubicBezTo>
                    <a:pt x="243" y="321"/>
                    <a:pt x="243" y="319"/>
                    <a:pt x="245" y="318"/>
                  </a:cubicBezTo>
                  <a:cubicBezTo>
                    <a:pt x="247" y="318"/>
                    <a:pt x="248" y="318"/>
                    <a:pt x="249" y="320"/>
                  </a:cubicBezTo>
                  <a:close/>
                  <a:moveTo>
                    <a:pt x="257" y="330"/>
                  </a:moveTo>
                  <a:lnTo>
                    <a:pt x="257" y="330"/>
                  </a:lnTo>
                  <a:cubicBezTo>
                    <a:pt x="257" y="332"/>
                    <a:pt x="256" y="333"/>
                    <a:pt x="255" y="334"/>
                  </a:cubicBezTo>
                  <a:cubicBezTo>
                    <a:pt x="253" y="335"/>
                    <a:pt x="251" y="334"/>
                    <a:pt x="251" y="332"/>
                  </a:cubicBezTo>
                  <a:lnTo>
                    <a:pt x="251" y="332"/>
                  </a:lnTo>
                  <a:cubicBezTo>
                    <a:pt x="250" y="331"/>
                    <a:pt x="251" y="329"/>
                    <a:pt x="253" y="328"/>
                  </a:cubicBezTo>
                  <a:cubicBezTo>
                    <a:pt x="254" y="328"/>
                    <a:pt x="256" y="328"/>
                    <a:pt x="257" y="330"/>
                  </a:cubicBezTo>
                  <a:close/>
                  <a:moveTo>
                    <a:pt x="264" y="340"/>
                  </a:moveTo>
                  <a:lnTo>
                    <a:pt x="264" y="340"/>
                  </a:lnTo>
                  <a:cubicBezTo>
                    <a:pt x="265" y="342"/>
                    <a:pt x="264" y="343"/>
                    <a:pt x="262" y="344"/>
                  </a:cubicBezTo>
                  <a:cubicBezTo>
                    <a:pt x="261" y="345"/>
                    <a:pt x="259" y="344"/>
                    <a:pt x="258" y="342"/>
                  </a:cubicBezTo>
                  <a:lnTo>
                    <a:pt x="258" y="342"/>
                  </a:lnTo>
                  <a:cubicBezTo>
                    <a:pt x="258" y="341"/>
                    <a:pt x="259" y="339"/>
                    <a:pt x="260" y="338"/>
                  </a:cubicBezTo>
                  <a:cubicBezTo>
                    <a:pt x="262" y="338"/>
                    <a:pt x="264" y="338"/>
                    <a:pt x="264" y="340"/>
                  </a:cubicBezTo>
                  <a:close/>
                  <a:moveTo>
                    <a:pt x="272" y="350"/>
                  </a:moveTo>
                  <a:lnTo>
                    <a:pt x="272" y="350"/>
                  </a:lnTo>
                  <a:cubicBezTo>
                    <a:pt x="272" y="352"/>
                    <a:pt x="272" y="353"/>
                    <a:pt x="270" y="354"/>
                  </a:cubicBezTo>
                  <a:cubicBezTo>
                    <a:pt x="268" y="355"/>
                    <a:pt x="267" y="354"/>
                    <a:pt x="266" y="352"/>
                  </a:cubicBezTo>
                  <a:lnTo>
                    <a:pt x="266" y="352"/>
                  </a:lnTo>
                  <a:cubicBezTo>
                    <a:pt x="265" y="351"/>
                    <a:pt x="266" y="349"/>
                    <a:pt x="268" y="348"/>
                  </a:cubicBezTo>
                  <a:cubicBezTo>
                    <a:pt x="269" y="348"/>
                    <a:pt x="271" y="348"/>
                    <a:pt x="272" y="350"/>
                  </a:cubicBezTo>
                  <a:close/>
                  <a:moveTo>
                    <a:pt x="279" y="360"/>
                  </a:moveTo>
                  <a:lnTo>
                    <a:pt x="279" y="360"/>
                  </a:lnTo>
                  <a:cubicBezTo>
                    <a:pt x="280" y="361"/>
                    <a:pt x="279" y="363"/>
                    <a:pt x="278" y="364"/>
                  </a:cubicBezTo>
                  <a:cubicBezTo>
                    <a:pt x="276" y="365"/>
                    <a:pt x="274" y="364"/>
                    <a:pt x="274" y="362"/>
                  </a:cubicBezTo>
                  <a:lnTo>
                    <a:pt x="274" y="362"/>
                  </a:lnTo>
                  <a:cubicBezTo>
                    <a:pt x="273" y="361"/>
                    <a:pt x="274" y="359"/>
                    <a:pt x="275" y="358"/>
                  </a:cubicBezTo>
                  <a:cubicBezTo>
                    <a:pt x="277" y="357"/>
                    <a:pt x="279" y="358"/>
                    <a:pt x="279" y="360"/>
                  </a:cubicBezTo>
                  <a:close/>
                  <a:moveTo>
                    <a:pt x="287" y="370"/>
                  </a:moveTo>
                  <a:lnTo>
                    <a:pt x="287" y="370"/>
                  </a:lnTo>
                  <a:cubicBezTo>
                    <a:pt x="288" y="371"/>
                    <a:pt x="287" y="373"/>
                    <a:pt x="285" y="374"/>
                  </a:cubicBezTo>
                  <a:cubicBezTo>
                    <a:pt x="284" y="374"/>
                    <a:pt x="282" y="374"/>
                    <a:pt x="281" y="372"/>
                  </a:cubicBezTo>
                  <a:lnTo>
                    <a:pt x="281" y="372"/>
                  </a:lnTo>
                  <a:cubicBezTo>
                    <a:pt x="281" y="370"/>
                    <a:pt x="281" y="369"/>
                    <a:pt x="283" y="368"/>
                  </a:cubicBezTo>
                  <a:cubicBezTo>
                    <a:pt x="285" y="367"/>
                    <a:pt x="286" y="368"/>
                    <a:pt x="287" y="370"/>
                  </a:cubicBezTo>
                  <a:close/>
                  <a:moveTo>
                    <a:pt x="295" y="380"/>
                  </a:moveTo>
                  <a:lnTo>
                    <a:pt x="295" y="380"/>
                  </a:lnTo>
                  <a:cubicBezTo>
                    <a:pt x="295" y="381"/>
                    <a:pt x="294" y="383"/>
                    <a:pt x="293" y="384"/>
                  </a:cubicBezTo>
                  <a:cubicBezTo>
                    <a:pt x="291" y="384"/>
                    <a:pt x="289" y="384"/>
                    <a:pt x="289" y="382"/>
                  </a:cubicBezTo>
                  <a:lnTo>
                    <a:pt x="289" y="382"/>
                  </a:lnTo>
                  <a:cubicBezTo>
                    <a:pt x="288" y="380"/>
                    <a:pt x="289" y="379"/>
                    <a:pt x="290" y="378"/>
                  </a:cubicBezTo>
                  <a:cubicBezTo>
                    <a:pt x="292" y="377"/>
                    <a:pt x="294" y="378"/>
                    <a:pt x="295" y="380"/>
                  </a:cubicBezTo>
                  <a:close/>
                  <a:moveTo>
                    <a:pt x="302" y="390"/>
                  </a:moveTo>
                  <a:lnTo>
                    <a:pt x="302" y="390"/>
                  </a:lnTo>
                  <a:cubicBezTo>
                    <a:pt x="303" y="391"/>
                    <a:pt x="302" y="393"/>
                    <a:pt x="300" y="394"/>
                  </a:cubicBezTo>
                  <a:cubicBezTo>
                    <a:pt x="299" y="394"/>
                    <a:pt x="297" y="394"/>
                    <a:pt x="296" y="392"/>
                  </a:cubicBezTo>
                  <a:lnTo>
                    <a:pt x="296" y="392"/>
                  </a:lnTo>
                  <a:cubicBezTo>
                    <a:pt x="296" y="390"/>
                    <a:pt x="296" y="389"/>
                    <a:pt x="298" y="388"/>
                  </a:cubicBezTo>
                  <a:cubicBezTo>
                    <a:pt x="300" y="387"/>
                    <a:pt x="302" y="388"/>
                    <a:pt x="302" y="390"/>
                  </a:cubicBezTo>
                  <a:close/>
                  <a:moveTo>
                    <a:pt x="310" y="400"/>
                  </a:moveTo>
                  <a:lnTo>
                    <a:pt x="310" y="400"/>
                  </a:lnTo>
                  <a:cubicBezTo>
                    <a:pt x="310" y="401"/>
                    <a:pt x="310" y="403"/>
                    <a:pt x="308" y="404"/>
                  </a:cubicBezTo>
                  <a:cubicBezTo>
                    <a:pt x="306" y="404"/>
                    <a:pt x="305" y="404"/>
                    <a:pt x="304" y="402"/>
                  </a:cubicBezTo>
                  <a:lnTo>
                    <a:pt x="304" y="402"/>
                  </a:lnTo>
                  <a:cubicBezTo>
                    <a:pt x="303" y="400"/>
                    <a:pt x="304" y="399"/>
                    <a:pt x="306" y="398"/>
                  </a:cubicBezTo>
                  <a:cubicBezTo>
                    <a:pt x="307" y="397"/>
                    <a:pt x="309" y="398"/>
                    <a:pt x="310" y="400"/>
                  </a:cubicBezTo>
                  <a:close/>
                  <a:moveTo>
                    <a:pt x="317" y="410"/>
                  </a:moveTo>
                  <a:lnTo>
                    <a:pt x="317" y="410"/>
                  </a:lnTo>
                  <a:cubicBezTo>
                    <a:pt x="318" y="411"/>
                    <a:pt x="317" y="413"/>
                    <a:pt x="316" y="414"/>
                  </a:cubicBezTo>
                  <a:cubicBezTo>
                    <a:pt x="314" y="414"/>
                    <a:pt x="312" y="413"/>
                    <a:pt x="312" y="412"/>
                  </a:cubicBezTo>
                  <a:lnTo>
                    <a:pt x="312" y="412"/>
                  </a:lnTo>
                  <a:cubicBezTo>
                    <a:pt x="311" y="410"/>
                    <a:pt x="312" y="408"/>
                    <a:pt x="313" y="408"/>
                  </a:cubicBezTo>
                  <a:cubicBezTo>
                    <a:pt x="315" y="407"/>
                    <a:pt x="317" y="408"/>
                    <a:pt x="317" y="410"/>
                  </a:cubicBezTo>
                  <a:close/>
                  <a:moveTo>
                    <a:pt x="325" y="419"/>
                  </a:moveTo>
                  <a:lnTo>
                    <a:pt x="325" y="419"/>
                  </a:lnTo>
                  <a:cubicBezTo>
                    <a:pt x="326" y="421"/>
                    <a:pt x="325" y="423"/>
                    <a:pt x="323" y="424"/>
                  </a:cubicBezTo>
                  <a:cubicBezTo>
                    <a:pt x="322" y="424"/>
                    <a:pt x="320" y="423"/>
                    <a:pt x="319" y="422"/>
                  </a:cubicBezTo>
                  <a:lnTo>
                    <a:pt x="319" y="422"/>
                  </a:lnTo>
                  <a:cubicBezTo>
                    <a:pt x="318" y="420"/>
                    <a:pt x="319" y="418"/>
                    <a:pt x="321" y="418"/>
                  </a:cubicBezTo>
                  <a:cubicBezTo>
                    <a:pt x="322" y="417"/>
                    <a:pt x="324" y="418"/>
                    <a:pt x="325" y="419"/>
                  </a:cubicBezTo>
                  <a:close/>
                  <a:moveTo>
                    <a:pt x="333" y="429"/>
                  </a:moveTo>
                  <a:lnTo>
                    <a:pt x="333" y="429"/>
                  </a:lnTo>
                  <a:cubicBezTo>
                    <a:pt x="333" y="431"/>
                    <a:pt x="332" y="433"/>
                    <a:pt x="331" y="433"/>
                  </a:cubicBezTo>
                  <a:cubicBezTo>
                    <a:pt x="329" y="434"/>
                    <a:pt x="327" y="433"/>
                    <a:pt x="327" y="432"/>
                  </a:cubicBezTo>
                  <a:lnTo>
                    <a:pt x="327" y="432"/>
                  </a:lnTo>
                  <a:cubicBezTo>
                    <a:pt x="326" y="430"/>
                    <a:pt x="327" y="428"/>
                    <a:pt x="328" y="428"/>
                  </a:cubicBezTo>
                  <a:cubicBezTo>
                    <a:pt x="330" y="427"/>
                    <a:pt x="332" y="428"/>
                    <a:pt x="333" y="429"/>
                  </a:cubicBezTo>
                  <a:close/>
                  <a:moveTo>
                    <a:pt x="340" y="439"/>
                  </a:moveTo>
                  <a:lnTo>
                    <a:pt x="340" y="439"/>
                  </a:lnTo>
                  <a:cubicBezTo>
                    <a:pt x="341" y="441"/>
                    <a:pt x="340" y="443"/>
                    <a:pt x="338" y="443"/>
                  </a:cubicBezTo>
                  <a:cubicBezTo>
                    <a:pt x="337" y="444"/>
                    <a:pt x="335" y="443"/>
                    <a:pt x="334" y="442"/>
                  </a:cubicBezTo>
                  <a:lnTo>
                    <a:pt x="334" y="442"/>
                  </a:lnTo>
                  <a:cubicBezTo>
                    <a:pt x="334" y="440"/>
                    <a:pt x="334" y="438"/>
                    <a:pt x="336" y="438"/>
                  </a:cubicBezTo>
                  <a:cubicBezTo>
                    <a:pt x="338" y="437"/>
                    <a:pt x="339" y="438"/>
                    <a:pt x="340" y="439"/>
                  </a:cubicBezTo>
                  <a:close/>
                  <a:moveTo>
                    <a:pt x="348" y="449"/>
                  </a:moveTo>
                  <a:lnTo>
                    <a:pt x="348" y="449"/>
                  </a:lnTo>
                  <a:cubicBezTo>
                    <a:pt x="348" y="451"/>
                    <a:pt x="348" y="453"/>
                    <a:pt x="346" y="453"/>
                  </a:cubicBezTo>
                  <a:cubicBezTo>
                    <a:pt x="344" y="454"/>
                    <a:pt x="343" y="453"/>
                    <a:pt x="342" y="452"/>
                  </a:cubicBezTo>
                  <a:lnTo>
                    <a:pt x="342" y="452"/>
                  </a:lnTo>
                  <a:cubicBezTo>
                    <a:pt x="341" y="450"/>
                    <a:pt x="342" y="448"/>
                    <a:pt x="344" y="448"/>
                  </a:cubicBezTo>
                  <a:cubicBezTo>
                    <a:pt x="345" y="447"/>
                    <a:pt x="347" y="448"/>
                    <a:pt x="348" y="449"/>
                  </a:cubicBezTo>
                  <a:close/>
                  <a:moveTo>
                    <a:pt x="355" y="459"/>
                  </a:moveTo>
                  <a:lnTo>
                    <a:pt x="355" y="459"/>
                  </a:lnTo>
                  <a:cubicBezTo>
                    <a:pt x="356" y="461"/>
                    <a:pt x="355" y="463"/>
                    <a:pt x="354" y="463"/>
                  </a:cubicBezTo>
                  <a:cubicBezTo>
                    <a:pt x="352" y="464"/>
                    <a:pt x="350" y="463"/>
                    <a:pt x="349" y="462"/>
                  </a:cubicBezTo>
                  <a:lnTo>
                    <a:pt x="349" y="462"/>
                  </a:lnTo>
                  <a:cubicBezTo>
                    <a:pt x="349" y="460"/>
                    <a:pt x="350" y="458"/>
                    <a:pt x="351" y="458"/>
                  </a:cubicBezTo>
                  <a:cubicBezTo>
                    <a:pt x="353" y="457"/>
                    <a:pt x="355" y="458"/>
                    <a:pt x="355" y="459"/>
                  </a:cubicBezTo>
                  <a:close/>
                  <a:moveTo>
                    <a:pt x="363" y="469"/>
                  </a:moveTo>
                  <a:lnTo>
                    <a:pt x="363" y="469"/>
                  </a:lnTo>
                  <a:cubicBezTo>
                    <a:pt x="364" y="471"/>
                    <a:pt x="363" y="473"/>
                    <a:pt x="361" y="473"/>
                  </a:cubicBezTo>
                  <a:cubicBezTo>
                    <a:pt x="360" y="474"/>
                    <a:pt x="358" y="473"/>
                    <a:pt x="357" y="472"/>
                  </a:cubicBezTo>
                  <a:lnTo>
                    <a:pt x="357" y="472"/>
                  </a:lnTo>
                  <a:cubicBezTo>
                    <a:pt x="356" y="470"/>
                    <a:pt x="357" y="468"/>
                    <a:pt x="359" y="467"/>
                  </a:cubicBezTo>
                  <a:cubicBezTo>
                    <a:pt x="360" y="467"/>
                    <a:pt x="362" y="468"/>
                    <a:pt x="363" y="469"/>
                  </a:cubicBezTo>
                  <a:close/>
                  <a:moveTo>
                    <a:pt x="370" y="479"/>
                  </a:moveTo>
                  <a:lnTo>
                    <a:pt x="370" y="479"/>
                  </a:lnTo>
                  <a:cubicBezTo>
                    <a:pt x="371" y="481"/>
                    <a:pt x="370" y="483"/>
                    <a:pt x="369" y="483"/>
                  </a:cubicBezTo>
                  <a:cubicBezTo>
                    <a:pt x="367" y="484"/>
                    <a:pt x="365" y="483"/>
                    <a:pt x="365" y="481"/>
                  </a:cubicBezTo>
                  <a:lnTo>
                    <a:pt x="365" y="481"/>
                  </a:lnTo>
                  <a:cubicBezTo>
                    <a:pt x="364" y="480"/>
                    <a:pt x="365" y="478"/>
                    <a:pt x="366" y="477"/>
                  </a:cubicBezTo>
                  <a:cubicBezTo>
                    <a:pt x="368" y="477"/>
                    <a:pt x="370" y="478"/>
                    <a:pt x="370" y="479"/>
                  </a:cubicBezTo>
                  <a:close/>
                  <a:moveTo>
                    <a:pt x="378" y="489"/>
                  </a:moveTo>
                  <a:lnTo>
                    <a:pt x="378" y="489"/>
                  </a:lnTo>
                  <a:cubicBezTo>
                    <a:pt x="379" y="491"/>
                    <a:pt x="378" y="492"/>
                    <a:pt x="376" y="493"/>
                  </a:cubicBezTo>
                  <a:cubicBezTo>
                    <a:pt x="375" y="494"/>
                    <a:pt x="373" y="493"/>
                    <a:pt x="372" y="491"/>
                  </a:cubicBezTo>
                  <a:lnTo>
                    <a:pt x="372" y="491"/>
                  </a:lnTo>
                  <a:cubicBezTo>
                    <a:pt x="372" y="490"/>
                    <a:pt x="372" y="488"/>
                    <a:pt x="374" y="487"/>
                  </a:cubicBezTo>
                  <a:cubicBezTo>
                    <a:pt x="376" y="487"/>
                    <a:pt x="377" y="487"/>
                    <a:pt x="378" y="489"/>
                  </a:cubicBezTo>
                  <a:close/>
                  <a:moveTo>
                    <a:pt x="386" y="499"/>
                  </a:moveTo>
                  <a:lnTo>
                    <a:pt x="386" y="499"/>
                  </a:lnTo>
                  <a:cubicBezTo>
                    <a:pt x="386" y="501"/>
                    <a:pt x="386" y="502"/>
                    <a:pt x="384" y="503"/>
                  </a:cubicBezTo>
                  <a:cubicBezTo>
                    <a:pt x="382" y="504"/>
                    <a:pt x="380" y="503"/>
                    <a:pt x="380" y="501"/>
                  </a:cubicBezTo>
                  <a:lnTo>
                    <a:pt x="380" y="501"/>
                  </a:lnTo>
                  <a:cubicBezTo>
                    <a:pt x="379" y="500"/>
                    <a:pt x="380" y="498"/>
                    <a:pt x="382" y="497"/>
                  </a:cubicBezTo>
                  <a:cubicBezTo>
                    <a:pt x="383" y="497"/>
                    <a:pt x="385" y="497"/>
                    <a:pt x="386" y="499"/>
                  </a:cubicBezTo>
                  <a:close/>
                  <a:moveTo>
                    <a:pt x="393" y="509"/>
                  </a:moveTo>
                  <a:lnTo>
                    <a:pt x="393" y="509"/>
                  </a:lnTo>
                  <a:cubicBezTo>
                    <a:pt x="394" y="511"/>
                    <a:pt x="393" y="512"/>
                    <a:pt x="391" y="513"/>
                  </a:cubicBezTo>
                  <a:cubicBezTo>
                    <a:pt x="390" y="514"/>
                    <a:pt x="388" y="513"/>
                    <a:pt x="387" y="511"/>
                  </a:cubicBezTo>
                  <a:lnTo>
                    <a:pt x="387" y="511"/>
                  </a:lnTo>
                  <a:cubicBezTo>
                    <a:pt x="387" y="510"/>
                    <a:pt x="388" y="508"/>
                    <a:pt x="389" y="507"/>
                  </a:cubicBezTo>
                  <a:cubicBezTo>
                    <a:pt x="391" y="507"/>
                    <a:pt x="393" y="507"/>
                    <a:pt x="393" y="509"/>
                  </a:cubicBezTo>
                  <a:close/>
                  <a:moveTo>
                    <a:pt x="401" y="519"/>
                  </a:moveTo>
                  <a:lnTo>
                    <a:pt x="401" y="519"/>
                  </a:lnTo>
                  <a:cubicBezTo>
                    <a:pt x="401" y="521"/>
                    <a:pt x="401" y="522"/>
                    <a:pt x="399" y="523"/>
                  </a:cubicBezTo>
                  <a:cubicBezTo>
                    <a:pt x="397" y="524"/>
                    <a:pt x="396" y="523"/>
                    <a:pt x="395" y="521"/>
                  </a:cubicBezTo>
                  <a:lnTo>
                    <a:pt x="395" y="521"/>
                  </a:lnTo>
                  <a:cubicBezTo>
                    <a:pt x="394" y="520"/>
                    <a:pt x="395" y="518"/>
                    <a:pt x="397" y="517"/>
                  </a:cubicBezTo>
                  <a:cubicBezTo>
                    <a:pt x="398" y="517"/>
                    <a:pt x="400" y="517"/>
                    <a:pt x="401" y="519"/>
                  </a:cubicBezTo>
                  <a:close/>
                  <a:moveTo>
                    <a:pt x="408" y="529"/>
                  </a:moveTo>
                  <a:lnTo>
                    <a:pt x="408" y="529"/>
                  </a:lnTo>
                  <a:cubicBezTo>
                    <a:pt x="409" y="530"/>
                    <a:pt x="408" y="532"/>
                    <a:pt x="407" y="533"/>
                  </a:cubicBezTo>
                  <a:cubicBezTo>
                    <a:pt x="405" y="534"/>
                    <a:pt x="403" y="533"/>
                    <a:pt x="403" y="531"/>
                  </a:cubicBezTo>
                  <a:lnTo>
                    <a:pt x="403" y="531"/>
                  </a:lnTo>
                  <a:cubicBezTo>
                    <a:pt x="402" y="530"/>
                    <a:pt x="403" y="528"/>
                    <a:pt x="404" y="527"/>
                  </a:cubicBezTo>
                  <a:cubicBezTo>
                    <a:pt x="406" y="526"/>
                    <a:pt x="408" y="527"/>
                    <a:pt x="408" y="529"/>
                  </a:cubicBezTo>
                  <a:close/>
                  <a:moveTo>
                    <a:pt x="416" y="539"/>
                  </a:moveTo>
                  <a:lnTo>
                    <a:pt x="416" y="539"/>
                  </a:lnTo>
                  <a:cubicBezTo>
                    <a:pt x="417" y="540"/>
                    <a:pt x="416" y="542"/>
                    <a:pt x="414" y="543"/>
                  </a:cubicBezTo>
                  <a:cubicBezTo>
                    <a:pt x="413" y="543"/>
                    <a:pt x="411" y="543"/>
                    <a:pt x="410" y="541"/>
                  </a:cubicBezTo>
                  <a:lnTo>
                    <a:pt x="410" y="541"/>
                  </a:lnTo>
                  <a:cubicBezTo>
                    <a:pt x="410" y="540"/>
                    <a:pt x="410" y="538"/>
                    <a:pt x="412" y="537"/>
                  </a:cubicBezTo>
                  <a:cubicBezTo>
                    <a:pt x="414" y="536"/>
                    <a:pt x="415" y="537"/>
                    <a:pt x="416" y="539"/>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6" name="Freeform 1363"/>
            <p:cNvSpPr>
              <a:spLocks noEditPoints="1"/>
            </p:cNvSpPr>
            <p:nvPr/>
          </p:nvSpPr>
          <p:spPr bwMode="auto">
            <a:xfrm>
              <a:off x="1786" y="2039"/>
              <a:ext cx="194" cy="214"/>
            </a:xfrm>
            <a:custGeom>
              <a:avLst/>
              <a:gdLst>
                <a:gd name="T0" fmla="*/ 1 w 258"/>
                <a:gd name="T1" fmla="*/ 5 h 335"/>
                <a:gd name="T2" fmla="*/ 14 w 258"/>
                <a:gd name="T3" fmla="*/ 13 h 335"/>
                <a:gd name="T4" fmla="*/ 9 w 258"/>
                <a:gd name="T5" fmla="*/ 15 h 335"/>
                <a:gd name="T6" fmla="*/ 22 w 258"/>
                <a:gd name="T7" fmla="*/ 22 h 335"/>
                <a:gd name="T8" fmla="*/ 18 w 258"/>
                <a:gd name="T9" fmla="*/ 21 h 335"/>
                <a:gd name="T10" fmla="*/ 28 w 258"/>
                <a:gd name="T11" fmla="*/ 36 h 335"/>
                <a:gd name="T12" fmla="*/ 30 w 258"/>
                <a:gd name="T13" fmla="*/ 32 h 335"/>
                <a:gd name="T14" fmla="*/ 31 w 258"/>
                <a:gd name="T15" fmla="*/ 45 h 335"/>
                <a:gd name="T16" fmla="*/ 45 w 258"/>
                <a:gd name="T17" fmla="*/ 52 h 335"/>
                <a:gd name="T18" fmla="*/ 39 w 258"/>
                <a:gd name="T19" fmla="*/ 55 h 335"/>
                <a:gd name="T20" fmla="*/ 52 w 258"/>
                <a:gd name="T21" fmla="*/ 62 h 335"/>
                <a:gd name="T22" fmla="*/ 48 w 258"/>
                <a:gd name="T23" fmla="*/ 60 h 335"/>
                <a:gd name="T24" fmla="*/ 58 w 258"/>
                <a:gd name="T25" fmla="*/ 76 h 335"/>
                <a:gd name="T26" fmla="*/ 60 w 258"/>
                <a:gd name="T27" fmla="*/ 72 h 335"/>
                <a:gd name="T28" fmla="*/ 62 w 258"/>
                <a:gd name="T29" fmla="*/ 84 h 335"/>
                <a:gd name="T30" fmla="*/ 75 w 258"/>
                <a:gd name="T31" fmla="*/ 92 h 335"/>
                <a:gd name="T32" fmla="*/ 69 w 258"/>
                <a:gd name="T33" fmla="*/ 94 h 335"/>
                <a:gd name="T34" fmla="*/ 83 w 258"/>
                <a:gd name="T35" fmla="*/ 102 h 335"/>
                <a:gd name="T36" fmla="*/ 79 w 258"/>
                <a:gd name="T37" fmla="*/ 100 h 335"/>
                <a:gd name="T38" fmla="*/ 89 w 258"/>
                <a:gd name="T39" fmla="*/ 116 h 335"/>
                <a:gd name="T40" fmla="*/ 90 w 258"/>
                <a:gd name="T41" fmla="*/ 112 h 335"/>
                <a:gd name="T42" fmla="*/ 92 w 258"/>
                <a:gd name="T43" fmla="*/ 124 h 335"/>
                <a:gd name="T44" fmla="*/ 106 w 258"/>
                <a:gd name="T45" fmla="*/ 132 h 335"/>
                <a:gd name="T46" fmla="*/ 100 w 258"/>
                <a:gd name="T47" fmla="*/ 134 h 335"/>
                <a:gd name="T48" fmla="*/ 113 w 258"/>
                <a:gd name="T49" fmla="*/ 142 h 335"/>
                <a:gd name="T50" fmla="*/ 109 w 258"/>
                <a:gd name="T51" fmla="*/ 140 h 335"/>
                <a:gd name="T52" fmla="*/ 119 w 258"/>
                <a:gd name="T53" fmla="*/ 156 h 335"/>
                <a:gd name="T54" fmla="*/ 121 w 258"/>
                <a:gd name="T55" fmla="*/ 152 h 335"/>
                <a:gd name="T56" fmla="*/ 123 w 258"/>
                <a:gd name="T57" fmla="*/ 164 h 335"/>
                <a:gd name="T58" fmla="*/ 136 w 258"/>
                <a:gd name="T59" fmla="*/ 171 h 335"/>
                <a:gd name="T60" fmla="*/ 130 w 258"/>
                <a:gd name="T61" fmla="*/ 174 h 335"/>
                <a:gd name="T62" fmla="*/ 144 w 258"/>
                <a:gd name="T63" fmla="*/ 181 h 335"/>
                <a:gd name="T64" fmla="*/ 140 w 258"/>
                <a:gd name="T65" fmla="*/ 180 h 335"/>
                <a:gd name="T66" fmla="*/ 150 w 258"/>
                <a:gd name="T67" fmla="*/ 195 h 335"/>
                <a:gd name="T68" fmla="*/ 151 w 258"/>
                <a:gd name="T69" fmla="*/ 191 h 335"/>
                <a:gd name="T70" fmla="*/ 153 w 258"/>
                <a:gd name="T71" fmla="*/ 204 h 335"/>
                <a:gd name="T72" fmla="*/ 166 w 258"/>
                <a:gd name="T73" fmla="*/ 211 h 335"/>
                <a:gd name="T74" fmla="*/ 161 w 258"/>
                <a:gd name="T75" fmla="*/ 213 h 335"/>
                <a:gd name="T76" fmla="*/ 174 w 258"/>
                <a:gd name="T77" fmla="*/ 221 h 335"/>
                <a:gd name="T78" fmla="*/ 170 w 258"/>
                <a:gd name="T79" fmla="*/ 219 h 335"/>
                <a:gd name="T80" fmla="*/ 180 w 258"/>
                <a:gd name="T81" fmla="*/ 235 h 335"/>
                <a:gd name="T82" fmla="*/ 182 w 258"/>
                <a:gd name="T83" fmla="*/ 231 h 335"/>
                <a:gd name="T84" fmla="*/ 183 w 258"/>
                <a:gd name="T85" fmla="*/ 243 h 335"/>
                <a:gd name="T86" fmla="*/ 197 w 258"/>
                <a:gd name="T87" fmla="*/ 251 h 335"/>
                <a:gd name="T88" fmla="*/ 191 w 258"/>
                <a:gd name="T89" fmla="*/ 253 h 335"/>
                <a:gd name="T90" fmla="*/ 205 w 258"/>
                <a:gd name="T91" fmla="*/ 261 h 335"/>
                <a:gd name="T92" fmla="*/ 200 w 258"/>
                <a:gd name="T93" fmla="*/ 259 h 335"/>
                <a:gd name="T94" fmla="*/ 210 w 258"/>
                <a:gd name="T95" fmla="*/ 275 h 335"/>
                <a:gd name="T96" fmla="*/ 212 w 258"/>
                <a:gd name="T97" fmla="*/ 271 h 335"/>
                <a:gd name="T98" fmla="*/ 214 w 258"/>
                <a:gd name="T99" fmla="*/ 283 h 335"/>
                <a:gd name="T100" fmla="*/ 227 w 258"/>
                <a:gd name="T101" fmla="*/ 291 h 335"/>
                <a:gd name="T102" fmla="*/ 222 w 258"/>
                <a:gd name="T103" fmla="*/ 293 h 335"/>
                <a:gd name="T104" fmla="*/ 235 w 258"/>
                <a:gd name="T105" fmla="*/ 300 h 335"/>
                <a:gd name="T106" fmla="*/ 231 w 258"/>
                <a:gd name="T107" fmla="*/ 299 h 335"/>
                <a:gd name="T108" fmla="*/ 241 w 258"/>
                <a:gd name="T109" fmla="*/ 314 h 335"/>
                <a:gd name="T110" fmla="*/ 243 w 258"/>
                <a:gd name="T111" fmla="*/ 310 h 335"/>
                <a:gd name="T112" fmla="*/ 244 w 258"/>
                <a:gd name="T113" fmla="*/ 323 h 335"/>
                <a:gd name="T114" fmla="*/ 258 w 258"/>
                <a:gd name="T115" fmla="*/ 330 h 335"/>
                <a:gd name="T116" fmla="*/ 252 w 258"/>
                <a:gd name="T117" fmla="*/ 33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335">
                  <a:moveTo>
                    <a:pt x="7" y="3"/>
                  </a:moveTo>
                  <a:lnTo>
                    <a:pt x="7" y="3"/>
                  </a:lnTo>
                  <a:cubicBezTo>
                    <a:pt x="7" y="4"/>
                    <a:pt x="7" y="6"/>
                    <a:pt x="5" y="7"/>
                  </a:cubicBezTo>
                  <a:cubicBezTo>
                    <a:pt x="3" y="7"/>
                    <a:pt x="2" y="7"/>
                    <a:pt x="1" y="5"/>
                  </a:cubicBezTo>
                  <a:lnTo>
                    <a:pt x="1" y="5"/>
                  </a:lnTo>
                  <a:cubicBezTo>
                    <a:pt x="0" y="3"/>
                    <a:pt x="1" y="2"/>
                    <a:pt x="3" y="1"/>
                  </a:cubicBezTo>
                  <a:cubicBezTo>
                    <a:pt x="4" y="0"/>
                    <a:pt x="6" y="1"/>
                    <a:pt x="7" y="3"/>
                  </a:cubicBezTo>
                  <a:close/>
                  <a:moveTo>
                    <a:pt x="14" y="13"/>
                  </a:moveTo>
                  <a:lnTo>
                    <a:pt x="14" y="13"/>
                  </a:lnTo>
                  <a:cubicBezTo>
                    <a:pt x="15" y="14"/>
                    <a:pt x="14" y="16"/>
                    <a:pt x="13" y="17"/>
                  </a:cubicBezTo>
                  <a:cubicBezTo>
                    <a:pt x="11" y="17"/>
                    <a:pt x="9" y="16"/>
                    <a:pt x="9" y="15"/>
                  </a:cubicBezTo>
                  <a:lnTo>
                    <a:pt x="9" y="15"/>
                  </a:lnTo>
                  <a:cubicBezTo>
                    <a:pt x="8" y="13"/>
                    <a:pt x="9" y="11"/>
                    <a:pt x="10" y="11"/>
                  </a:cubicBezTo>
                  <a:cubicBezTo>
                    <a:pt x="12" y="10"/>
                    <a:pt x="14" y="11"/>
                    <a:pt x="14" y="13"/>
                  </a:cubicBezTo>
                  <a:close/>
                  <a:moveTo>
                    <a:pt x="22" y="22"/>
                  </a:moveTo>
                  <a:lnTo>
                    <a:pt x="22" y="22"/>
                  </a:lnTo>
                  <a:cubicBezTo>
                    <a:pt x="23" y="24"/>
                    <a:pt x="22" y="26"/>
                    <a:pt x="20" y="27"/>
                  </a:cubicBezTo>
                  <a:cubicBezTo>
                    <a:pt x="19" y="27"/>
                    <a:pt x="17" y="26"/>
                    <a:pt x="16" y="25"/>
                  </a:cubicBezTo>
                  <a:lnTo>
                    <a:pt x="16" y="25"/>
                  </a:lnTo>
                  <a:cubicBezTo>
                    <a:pt x="16" y="23"/>
                    <a:pt x="16" y="21"/>
                    <a:pt x="18" y="21"/>
                  </a:cubicBezTo>
                  <a:cubicBezTo>
                    <a:pt x="20" y="20"/>
                    <a:pt x="21" y="21"/>
                    <a:pt x="22" y="22"/>
                  </a:cubicBezTo>
                  <a:close/>
                  <a:moveTo>
                    <a:pt x="30" y="32"/>
                  </a:moveTo>
                  <a:lnTo>
                    <a:pt x="30" y="32"/>
                  </a:lnTo>
                  <a:cubicBezTo>
                    <a:pt x="30" y="34"/>
                    <a:pt x="29" y="36"/>
                    <a:pt x="28" y="36"/>
                  </a:cubicBezTo>
                  <a:cubicBezTo>
                    <a:pt x="26" y="37"/>
                    <a:pt x="24" y="36"/>
                    <a:pt x="24" y="35"/>
                  </a:cubicBezTo>
                  <a:lnTo>
                    <a:pt x="24" y="35"/>
                  </a:lnTo>
                  <a:cubicBezTo>
                    <a:pt x="23" y="33"/>
                    <a:pt x="24" y="31"/>
                    <a:pt x="26" y="31"/>
                  </a:cubicBezTo>
                  <a:cubicBezTo>
                    <a:pt x="27" y="30"/>
                    <a:pt x="29" y="31"/>
                    <a:pt x="30" y="32"/>
                  </a:cubicBezTo>
                  <a:close/>
                  <a:moveTo>
                    <a:pt x="37" y="42"/>
                  </a:moveTo>
                  <a:lnTo>
                    <a:pt x="37" y="42"/>
                  </a:lnTo>
                  <a:cubicBezTo>
                    <a:pt x="38" y="44"/>
                    <a:pt x="37" y="46"/>
                    <a:pt x="35" y="46"/>
                  </a:cubicBezTo>
                  <a:cubicBezTo>
                    <a:pt x="34" y="47"/>
                    <a:pt x="32" y="46"/>
                    <a:pt x="31" y="45"/>
                  </a:cubicBezTo>
                  <a:lnTo>
                    <a:pt x="31" y="45"/>
                  </a:lnTo>
                  <a:cubicBezTo>
                    <a:pt x="31" y="43"/>
                    <a:pt x="32" y="41"/>
                    <a:pt x="33" y="41"/>
                  </a:cubicBezTo>
                  <a:cubicBezTo>
                    <a:pt x="35" y="40"/>
                    <a:pt x="37" y="41"/>
                    <a:pt x="37" y="42"/>
                  </a:cubicBezTo>
                  <a:close/>
                  <a:moveTo>
                    <a:pt x="45" y="52"/>
                  </a:moveTo>
                  <a:lnTo>
                    <a:pt x="45" y="52"/>
                  </a:lnTo>
                  <a:cubicBezTo>
                    <a:pt x="45" y="54"/>
                    <a:pt x="45" y="56"/>
                    <a:pt x="43" y="56"/>
                  </a:cubicBezTo>
                  <a:cubicBezTo>
                    <a:pt x="41" y="57"/>
                    <a:pt x="40" y="56"/>
                    <a:pt x="39" y="55"/>
                  </a:cubicBezTo>
                  <a:lnTo>
                    <a:pt x="39" y="55"/>
                  </a:lnTo>
                  <a:cubicBezTo>
                    <a:pt x="38" y="53"/>
                    <a:pt x="39" y="51"/>
                    <a:pt x="41" y="51"/>
                  </a:cubicBezTo>
                  <a:cubicBezTo>
                    <a:pt x="42" y="50"/>
                    <a:pt x="44" y="51"/>
                    <a:pt x="45" y="52"/>
                  </a:cubicBezTo>
                  <a:close/>
                  <a:moveTo>
                    <a:pt x="52" y="62"/>
                  </a:moveTo>
                  <a:lnTo>
                    <a:pt x="52" y="62"/>
                  </a:lnTo>
                  <a:cubicBezTo>
                    <a:pt x="53" y="64"/>
                    <a:pt x="52" y="66"/>
                    <a:pt x="51" y="66"/>
                  </a:cubicBezTo>
                  <a:cubicBezTo>
                    <a:pt x="49" y="67"/>
                    <a:pt x="47" y="66"/>
                    <a:pt x="47" y="64"/>
                  </a:cubicBezTo>
                  <a:lnTo>
                    <a:pt x="47" y="64"/>
                  </a:lnTo>
                  <a:cubicBezTo>
                    <a:pt x="46" y="63"/>
                    <a:pt x="47" y="61"/>
                    <a:pt x="48" y="60"/>
                  </a:cubicBezTo>
                  <a:cubicBezTo>
                    <a:pt x="50" y="60"/>
                    <a:pt x="52" y="61"/>
                    <a:pt x="52" y="62"/>
                  </a:cubicBezTo>
                  <a:close/>
                  <a:moveTo>
                    <a:pt x="60" y="72"/>
                  </a:moveTo>
                  <a:lnTo>
                    <a:pt x="60" y="72"/>
                  </a:lnTo>
                  <a:cubicBezTo>
                    <a:pt x="61" y="74"/>
                    <a:pt x="60" y="76"/>
                    <a:pt x="58" y="76"/>
                  </a:cubicBezTo>
                  <a:cubicBezTo>
                    <a:pt x="57" y="77"/>
                    <a:pt x="55" y="76"/>
                    <a:pt x="54" y="74"/>
                  </a:cubicBezTo>
                  <a:lnTo>
                    <a:pt x="54" y="74"/>
                  </a:lnTo>
                  <a:cubicBezTo>
                    <a:pt x="54" y="73"/>
                    <a:pt x="54" y="71"/>
                    <a:pt x="56" y="70"/>
                  </a:cubicBezTo>
                  <a:cubicBezTo>
                    <a:pt x="58" y="70"/>
                    <a:pt x="59" y="70"/>
                    <a:pt x="60" y="72"/>
                  </a:cubicBezTo>
                  <a:close/>
                  <a:moveTo>
                    <a:pt x="68" y="82"/>
                  </a:moveTo>
                  <a:lnTo>
                    <a:pt x="68" y="82"/>
                  </a:lnTo>
                  <a:cubicBezTo>
                    <a:pt x="68" y="84"/>
                    <a:pt x="68" y="85"/>
                    <a:pt x="66" y="86"/>
                  </a:cubicBezTo>
                  <a:cubicBezTo>
                    <a:pt x="64" y="87"/>
                    <a:pt x="62" y="86"/>
                    <a:pt x="62" y="84"/>
                  </a:cubicBezTo>
                  <a:lnTo>
                    <a:pt x="62" y="84"/>
                  </a:lnTo>
                  <a:cubicBezTo>
                    <a:pt x="61" y="83"/>
                    <a:pt x="62" y="81"/>
                    <a:pt x="64" y="80"/>
                  </a:cubicBezTo>
                  <a:cubicBezTo>
                    <a:pt x="65" y="80"/>
                    <a:pt x="67" y="80"/>
                    <a:pt x="68" y="82"/>
                  </a:cubicBezTo>
                  <a:close/>
                  <a:moveTo>
                    <a:pt x="75" y="92"/>
                  </a:moveTo>
                  <a:lnTo>
                    <a:pt x="75" y="92"/>
                  </a:lnTo>
                  <a:cubicBezTo>
                    <a:pt x="76" y="94"/>
                    <a:pt x="75" y="95"/>
                    <a:pt x="74" y="96"/>
                  </a:cubicBezTo>
                  <a:cubicBezTo>
                    <a:pt x="72" y="97"/>
                    <a:pt x="70" y="96"/>
                    <a:pt x="69" y="94"/>
                  </a:cubicBezTo>
                  <a:lnTo>
                    <a:pt x="69" y="94"/>
                  </a:lnTo>
                  <a:cubicBezTo>
                    <a:pt x="69" y="93"/>
                    <a:pt x="70" y="91"/>
                    <a:pt x="71" y="90"/>
                  </a:cubicBezTo>
                  <a:cubicBezTo>
                    <a:pt x="73" y="90"/>
                    <a:pt x="75" y="90"/>
                    <a:pt x="75" y="92"/>
                  </a:cubicBezTo>
                  <a:close/>
                  <a:moveTo>
                    <a:pt x="83" y="102"/>
                  </a:moveTo>
                  <a:lnTo>
                    <a:pt x="83" y="102"/>
                  </a:lnTo>
                  <a:cubicBezTo>
                    <a:pt x="83" y="103"/>
                    <a:pt x="83" y="105"/>
                    <a:pt x="81" y="106"/>
                  </a:cubicBezTo>
                  <a:cubicBezTo>
                    <a:pt x="80" y="107"/>
                    <a:pt x="78" y="106"/>
                    <a:pt x="77" y="104"/>
                  </a:cubicBezTo>
                  <a:lnTo>
                    <a:pt x="77" y="104"/>
                  </a:lnTo>
                  <a:cubicBezTo>
                    <a:pt x="76" y="103"/>
                    <a:pt x="77" y="101"/>
                    <a:pt x="79" y="100"/>
                  </a:cubicBezTo>
                  <a:cubicBezTo>
                    <a:pt x="80" y="100"/>
                    <a:pt x="82" y="100"/>
                    <a:pt x="83" y="102"/>
                  </a:cubicBezTo>
                  <a:close/>
                  <a:moveTo>
                    <a:pt x="90" y="112"/>
                  </a:moveTo>
                  <a:lnTo>
                    <a:pt x="90" y="112"/>
                  </a:lnTo>
                  <a:cubicBezTo>
                    <a:pt x="91" y="113"/>
                    <a:pt x="90" y="115"/>
                    <a:pt x="89" y="116"/>
                  </a:cubicBezTo>
                  <a:cubicBezTo>
                    <a:pt x="87" y="117"/>
                    <a:pt x="85" y="116"/>
                    <a:pt x="85" y="114"/>
                  </a:cubicBezTo>
                  <a:lnTo>
                    <a:pt x="85" y="114"/>
                  </a:lnTo>
                  <a:cubicBezTo>
                    <a:pt x="84" y="113"/>
                    <a:pt x="85" y="111"/>
                    <a:pt x="86" y="110"/>
                  </a:cubicBezTo>
                  <a:cubicBezTo>
                    <a:pt x="88" y="109"/>
                    <a:pt x="90" y="110"/>
                    <a:pt x="90" y="112"/>
                  </a:cubicBezTo>
                  <a:close/>
                  <a:moveTo>
                    <a:pt x="98" y="122"/>
                  </a:moveTo>
                  <a:lnTo>
                    <a:pt x="98" y="122"/>
                  </a:lnTo>
                  <a:cubicBezTo>
                    <a:pt x="99" y="123"/>
                    <a:pt x="98" y="125"/>
                    <a:pt x="96" y="126"/>
                  </a:cubicBezTo>
                  <a:cubicBezTo>
                    <a:pt x="95" y="126"/>
                    <a:pt x="93" y="126"/>
                    <a:pt x="92" y="124"/>
                  </a:cubicBezTo>
                  <a:lnTo>
                    <a:pt x="92" y="124"/>
                  </a:lnTo>
                  <a:cubicBezTo>
                    <a:pt x="92" y="122"/>
                    <a:pt x="92" y="121"/>
                    <a:pt x="94" y="120"/>
                  </a:cubicBezTo>
                  <a:cubicBezTo>
                    <a:pt x="96" y="119"/>
                    <a:pt x="97" y="120"/>
                    <a:pt x="98" y="122"/>
                  </a:cubicBezTo>
                  <a:close/>
                  <a:moveTo>
                    <a:pt x="106" y="132"/>
                  </a:moveTo>
                  <a:lnTo>
                    <a:pt x="106" y="132"/>
                  </a:lnTo>
                  <a:cubicBezTo>
                    <a:pt x="106" y="133"/>
                    <a:pt x="106" y="135"/>
                    <a:pt x="104" y="136"/>
                  </a:cubicBezTo>
                  <a:cubicBezTo>
                    <a:pt x="102" y="136"/>
                    <a:pt x="100" y="136"/>
                    <a:pt x="100" y="134"/>
                  </a:cubicBezTo>
                  <a:lnTo>
                    <a:pt x="100" y="134"/>
                  </a:lnTo>
                  <a:cubicBezTo>
                    <a:pt x="99" y="132"/>
                    <a:pt x="100" y="131"/>
                    <a:pt x="102" y="130"/>
                  </a:cubicBezTo>
                  <a:cubicBezTo>
                    <a:pt x="103" y="129"/>
                    <a:pt x="105" y="130"/>
                    <a:pt x="106" y="132"/>
                  </a:cubicBezTo>
                  <a:close/>
                  <a:moveTo>
                    <a:pt x="113" y="142"/>
                  </a:moveTo>
                  <a:lnTo>
                    <a:pt x="113" y="142"/>
                  </a:lnTo>
                  <a:cubicBezTo>
                    <a:pt x="114" y="143"/>
                    <a:pt x="113" y="145"/>
                    <a:pt x="112" y="146"/>
                  </a:cubicBezTo>
                  <a:cubicBezTo>
                    <a:pt x="110" y="146"/>
                    <a:pt x="108" y="146"/>
                    <a:pt x="107" y="144"/>
                  </a:cubicBezTo>
                  <a:lnTo>
                    <a:pt x="107" y="144"/>
                  </a:lnTo>
                  <a:cubicBezTo>
                    <a:pt x="107" y="142"/>
                    <a:pt x="108" y="141"/>
                    <a:pt x="109" y="140"/>
                  </a:cubicBezTo>
                  <a:cubicBezTo>
                    <a:pt x="111" y="139"/>
                    <a:pt x="113" y="140"/>
                    <a:pt x="113" y="142"/>
                  </a:cubicBezTo>
                  <a:close/>
                  <a:moveTo>
                    <a:pt x="121" y="152"/>
                  </a:moveTo>
                  <a:lnTo>
                    <a:pt x="121" y="152"/>
                  </a:lnTo>
                  <a:cubicBezTo>
                    <a:pt x="121" y="153"/>
                    <a:pt x="121" y="155"/>
                    <a:pt x="119" y="156"/>
                  </a:cubicBezTo>
                  <a:cubicBezTo>
                    <a:pt x="118" y="156"/>
                    <a:pt x="116" y="155"/>
                    <a:pt x="115" y="154"/>
                  </a:cubicBezTo>
                  <a:lnTo>
                    <a:pt x="115" y="154"/>
                  </a:lnTo>
                  <a:cubicBezTo>
                    <a:pt x="114" y="152"/>
                    <a:pt x="115" y="150"/>
                    <a:pt x="117" y="150"/>
                  </a:cubicBezTo>
                  <a:cubicBezTo>
                    <a:pt x="118" y="149"/>
                    <a:pt x="120" y="150"/>
                    <a:pt x="121" y="152"/>
                  </a:cubicBezTo>
                  <a:close/>
                  <a:moveTo>
                    <a:pt x="128" y="161"/>
                  </a:moveTo>
                  <a:lnTo>
                    <a:pt x="128" y="161"/>
                  </a:lnTo>
                  <a:cubicBezTo>
                    <a:pt x="129" y="163"/>
                    <a:pt x="128" y="165"/>
                    <a:pt x="127" y="166"/>
                  </a:cubicBezTo>
                  <a:cubicBezTo>
                    <a:pt x="125" y="166"/>
                    <a:pt x="123" y="165"/>
                    <a:pt x="123" y="164"/>
                  </a:cubicBezTo>
                  <a:lnTo>
                    <a:pt x="123" y="164"/>
                  </a:lnTo>
                  <a:cubicBezTo>
                    <a:pt x="122" y="162"/>
                    <a:pt x="123" y="160"/>
                    <a:pt x="124" y="160"/>
                  </a:cubicBezTo>
                  <a:cubicBezTo>
                    <a:pt x="126" y="159"/>
                    <a:pt x="128" y="160"/>
                    <a:pt x="128" y="161"/>
                  </a:cubicBezTo>
                  <a:close/>
                  <a:moveTo>
                    <a:pt x="136" y="171"/>
                  </a:moveTo>
                  <a:lnTo>
                    <a:pt x="136" y="171"/>
                  </a:lnTo>
                  <a:cubicBezTo>
                    <a:pt x="137" y="173"/>
                    <a:pt x="136" y="175"/>
                    <a:pt x="134" y="175"/>
                  </a:cubicBezTo>
                  <a:cubicBezTo>
                    <a:pt x="133" y="176"/>
                    <a:pt x="131" y="175"/>
                    <a:pt x="130" y="174"/>
                  </a:cubicBezTo>
                  <a:lnTo>
                    <a:pt x="130" y="174"/>
                  </a:lnTo>
                  <a:cubicBezTo>
                    <a:pt x="130" y="172"/>
                    <a:pt x="130" y="170"/>
                    <a:pt x="132" y="170"/>
                  </a:cubicBezTo>
                  <a:cubicBezTo>
                    <a:pt x="134" y="169"/>
                    <a:pt x="135" y="170"/>
                    <a:pt x="136" y="171"/>
                  </a:cubicBezTo>
                  <a:close/>
                  <a:moveTo>
                    <a:pt x="144" y="181"/>
                  </a:moveTo>
                  <a:lnTo>
                    <a:pt x="144" y="181"/>
                  </a:lnTo>
                  <a:cubicBezTo>
                    <a:pt x="144" y="183"/>
                    <a:pt x="144" y="185"/>
                    <a:pt x="142" y="185"/>
                  </a:cubicBezTo>
                  <a:cubicBezTo>
                    <a:pt x="140" y="186"/>
                    <a:pt x="139" y="185"/>
                    <a:pt x="138" y="184"/>
                  </a:cubicBezTo>
                  <a:lnTo>
                    <a:pt x="138" y="184"/>
                  </a:lnTo>
                  <a:cubicBezTo>
                    <a:pt x="137" y="182"/>
                    <a:pt x="138" y="180"/>
                    <a:pt x="140" y="180"/>
                  </a:cubicBezTo>
                  <a:cubicBezTo>
                    <a:pt x="141" y="179"/>
                    <a:pt x="143" y="180"/>
                    <a:pt x="144" y="181"/>
                  </a:cubicBezTo>
                  <a:close/>
                  <a:moveTo>
                    <a:pt x="151" y="191"/>
                  </a:moveTo>
                  <a:lnTo>
                    <a:pt x="151" y="191"/>
                  </a:lnTo>
                  <a:cubicBezTo>
                    <a:pt x="152" y="193"/>
                    <a:pt x="151" y="195"/>
                    <a:pt x="150" y="195"/>
                  </a:cubicBezTo>
                  <a:cubicBezTo>
                    <a:pt x="148" y="196"/>
                    <a:pt x="146" y="195"/>
                    <a:pt x="145" y="194"/>
                  </a:cubicBezTo>
                  <a:lnTo>
                    <a:pt x="145" y="194"/>
                  </a:lnTo>
                  <a:cubicBezTo>
                    <a:pt x="145" y="192"/>
                    <a:pt x="146" y="190"/>
                    <a:pt x="147" y="190"/>
                  </a:cubicBezTo>
                  <a:cubicBezTo>
                    <a:pt x="149" y="189"/>
                    <a:pt x="151" y="190"/>
                    <a:pt x="151" y="191"/>
                  </a:cubicBezTo>
                  <a:close/>
                  <a:moveTo>
                    <a:pt x="159" y="201"/>
                  </a:moveTo>
                  <a:lnTo>
                    <a:pt x="159" y="201"/>
                  </a:lnTo>
                  <a:cubicBezTo>
                    <a:pt x="160" y="203"/>
                    <a:pt x="159" y="205"/>
                    <a:pt x="157" y="205"/>
                  </a:cubicBezTo>
                  <a:cubicBezTo>
                    <a:pt x="156" y="206"/>
                    <a:pt x="154" y="205"/>
                    <a:pt x="153" y="204"/>
                  </a:cubicBezTo>
                  <a:lnTo>
                    <a:pt x="153" y="203"/>
                  </a:lnTo>
                  <a:cubicBezTo>
                    <a:pt x="152" y="202"/>
                    <a:pt x="153" y="200"/>
                    <a:pt x="155" y="199"/>
                  </a:cubicBezTo>
                  <a:cubicBezTo>
                    <a:pt x="156" y="199"/>
                    <a:pt x="158" y="200"/>
                    <a:pt x="159" y="201"/>
                  </a:cubicBezTo>
                  <a:close/>
                  <a:moveTo>
                    <a:pt x="166" y="211"/>
                  </a:moveTo>
                  <a:lnTo>
                    <a:pt x="166" y="211"/>
                  </a:lnTo>
                  <a:cubicBezTo>
                    <a:pt x="167" y="213"/>
                    <a:pt x="166" y="215"/>
                    <a:pt x="165" y="215"/>
                  </a:cubicBezTo>
                  <a:cubicBezTo>
                    <a:pt x="163" y="216"/>
                    <a:pt x="161" y="215"/>
                    <a:pt x="161" y="213"/>
                  </a:cubicBezTo>
                  <a:lnTo>
                    <a:pt x="161" y="213"/>
                  </a:lnTo>
                  <a:cubicBezTo>
                    <a:pt x="160" y="212"/>
                    <a:pt x="161" y="210"/>
                    <a:pt x="162" y="209"/>
                  </a:cubicBezTo>
                  <a:cubicBezTo>
                    <a:pt x="164" y="209"/>
                    <a:pt x="166" y="210"/>
                    <a:pt x="166" y="211"/>
                  </a:cubicBezTo>
                  <a:close/>
                  <a:moveTo>
                    <a:pt x="174" y="221"/>
                  </a:moveTo>
                  <a:lnTo>
                    <a:pt x="174" y="221"/>
                  </a:lnTo>
                  <a:cubicBezTo>
                    <a:pt x="175" y="223"/>
                    <a:pt x="174" y="224"/>
                    <a:pt x="172" y="225"/>
                  </a:cubicBezTo>
                  <a:cubicBezTo>
                    <a:pt x="171" y="226"/>
                    <a:pt x="169" y="225"/>
                    <a:pt x="168" y="223"/>
                  </a:cubicBezTo>
                  <a:lnTo>
                    <a:pt x="168" y="223"/>
                  </a:lnTo>
                  <a:cubicBezTo>
                    <a:pt x="168" y="222"/>
                    <a:pt x="168" y="220"/>
                    <a:pt x="170" y="219"/>
                  </a:cubicBezTo>
                  <a:cubicBezTo>
                    <a:pt x="172" y="219"/>
                    <a:pt x="173" y="219"/>
                    <a:pt x="174" y="221"/>
                  </a:cubicBezTo>
                  <a:close/>
                  <a:moveTo>
                    <a:pt x="182" y="231"/>
                  </a:moveTo>
                  <a:lnTo>
                    <a:pt x="182" y="231"/>
                  </a:lnTo>
                  <a:cubicBezTo>
                    <a:pt x="182" y="233"/>
                    <a:pt x="182" y="234"/>
                    <a:pt x="180" y="235"/>
                  </a:cubicBezTo>
                  <a:cubicBezTo>
                    <a:pt x="178" y="236"/>
                    <a:pt x="177" y="235"/>
                    <a:pt x="176" y="233"/>
                  </a:cubicBezTo>
                  <a:lnTo>
                    <a:pt x="176" y="233"/>
                  </a:lnTo>
                  <a:cubicBezTo>
                    <a:pt x="175" y="232"/>
                    <a:pt x="176" y="230"/>
                    <a:pt x="178" y="229"/>
                  </a:cubicBezTo>
                  <a:cubicBezTo>
                    <a:pt x="179" y="229"/>
                    <a:pt x="181" y="229"/>
                    <a:pt x="182" y="231"/>
                  </a:cubicBezTo>
                  <a:close/>
                  <a:moveTo>
                    <a:pt x="189" y="241"/>
                  </a:moveTo>
                  <a:lnTo>
                    <a:pt x="189" y="241"/>
                  </a:lnTo>
                  <a:cubicBezTo>
                    <a:pt x="190" y="242"/>
                    <a:pt x="189" y="244"/>
                    <a:pt x="188" y="245"/>
                  </a:cubicBezTo>
                  <a:cubicBezTo>
                    <a:pt x="186" y="246"/>
                    <a:pt x="184" y="245"/>
                    <a:pt x="183" y="243"/>
                  </a:cubicBezTo>
                  <a:lnTo>
                    <a:pt x="183" y="243"/>
                  </a:lnTo>
                  <a:cubicBezTo>
                    <a:pt x="183" y="242"/>
                    <a:pt x="184" y="240"/>
                    <a:pt x="185" y="239"/>
                  </a:cubicBezTo>
                  <a:cubicBezTo>
                    <a:pt x="187" y="239"/>
                    <a:pt x="189" y="239"/>
                    <a:pt x="189" y="241"/>
                  </a:cubicBezTo>
                  <a:close/>
                  <a:moveTo>
                    <a:pt x="197" y="251"/>
                  </a:moveTo>
                  <a:lnTo>
                    <a:pt x="197" y="251"/>
                  </a:lnTo>
                  <a:cubicBezTo>
                    <a:pt x="198" y="252"/>
                    <a:pt x="197" y="254"/>
                    <a:pt x="195" y="255"/>
                  </a:cubicBezTo>
                  <a:cubicBezTo>
                    <a:pt x="194" y="256"/>
                    <a:pt x="192" y="255"/>
                    <a:pt x="191" y="253"/>
                  </a:cubicBezTo>
                  <a:lnTo>
                    <a:pt x="191" y="253"/>
                  </a:lnTo>
                  <a:cubicBezTo>
                    <a:pt x="190" y="252"/>
                    <a:pt x="191" y="250"/>
                    <a:pt x="193" y="249"/>
                  </a:cubicBezTo>
                  <a:cubicBezTo>
                    <a:pt x="194" y="248"/>
                    <a:pt x="196" y="249"/>
                    <a:pt x="197" y="251"/>
                  </a:cubicBezTo>
                  <a:close/>
                  <a:moveTo>
                    <a:pt x="205" y="261"/>
                  </a:moveTo>
                  <a:lnTo>
                    <a:pt x="205" y="261"/>
                  </a:lnTo>
                  <a:cubicBezTo>
                    <a:pt x="205" y="262"/>
                    <a:pt x="204" y="264"/>
                    <a:pt x="203" y="265"/>
                  </a:cubicBezTo>
                  <a:cubicBezTo>
                    <a:pt x="201" y="265"/>
                    <a:pt x="199" y="265"/>
                    <a:pt x="199" y="263"/>
                  </a:cubicBezTo>
                  <a:lnTo>
                    <a:pt x="199" y="263"/>
                  </a:lnTo>
                  <a:cubicBezTo>
                    <a:pt x="198" y="261"/>
                    <a:pt x="199" y="260"/>
                    <a:pt x="200" y="259"/>
                  </a:cubicBezTo>
                  <a:cubicBezTo>
                    <a:pt x="202" y="258"/>
                    <a:pt x="204" y="259"/>
                    <a:pt x="205" y="261"/>
                  </a:cubicBezTo>
                  <a:close/>
                  <a:moveTo>
                    <a:pt x="212" y="271"/>
                  </a:moveTo>
                  <a:lnTo>
                    <a:pt x="212" y="271"/>
                  </a:lnTo>
                  <a:cubicBezTo>
                    <a:pt x="213" y="272"/>
                    <a:pt x="212" y="274"/>
                    <a:pt x="210" y="275"/>
                  </a:cubicBezTo>
                  <a:cubicBezTo>
                    <a:pt x="209" y="275"/>
                    <a:pt x="207" y="275"/>
                    <a:pt x="206" y="273"/>
                  </a:cubicBezTo>
                  <a:lnTo>
                    <a:pt x="206" y="273"/>
                  </a:lnTo>
                  <a:cubicBezTo>
                    <a:pt x="206" y="271"/>
                    <a:pt x="206" y="270"/>
                    <a:pt x="208" y="269"/>
                  </a:cubicBezTo>
                  <a:cubicBezTo>
                    <a:pt x="210" y="268"/>
                    <a:pt x="211" y="269"/>
                    <a:pt x="212" y="271"/>
                  </a:cubicBezTo>
                  <a:close/>
                  <a:moveTo>
                    <a:pt x="220" y="281"/>
                  </a:moveTo>
                  <a:lnTo>
                    <a:pt x="220" y="281"/>
                  </a:lnTo>
                  <a:cubicBezTo>
                    <a:pt x="220" y="282"/>
                    <a:pt x="220" y="284"/>
                    <a:pt x="218" y="285"/>
                  </a:cubicBezTo>
                  <a:cubicBezTo>
                    <a:pt x="216" y="285"/>
                    <a:pt x="215" y="285"/>
                    <a:pt x="214" y="283"/>
                  </a:cubicBezTo>
                  <a:lnTo>
                    <a:pt x="214" y="283"/>
                  </a:lnTo>
                  <a:cubicBezTo>
                    <a:pt x="213" y="281"/>
                    <a:pt x="214" y="280"/>
                    <a:pt x="216" y="279"/>
                  </a:cubicBezTo>
                  <a:cubicBezTo>
                    <a:pt x="217" y="278"/>
                    <a:pt x="219" y="279"/>
                    <a:pt x="220" y="281"/>
                  </a:cubicBezTo>
                  <a:close/>
                  <a:moveTo>
                    <a:pt x="227" y="291"/>
                  </a:moveTo>
                  <a:lnTo>
                    <a:pt x="227" y="291"/>
                  </a:lnTo>
                  <a:cubicBezTo>
                    <a:pt x="228" y="292"/>
                    <a:pt x="227" y="294"/>
                    <a:pt x="226" y="295"/>
                  </a:cubicBezTo>
                  <a:cubicBezTo>
                    <a:pt x="224" y="295"/>
                    <a:pt x="222" y="294"/>
                    <a:pt x="222" y="293"/>
                  </a:cubicBezTo>
                  <a:lnTo>
                    <a:pt x="222" y="293"/>
                  </a:lnTo>
                  <a:cubicBezTo>
                    <a:pt x="221" y="291"/>
                    <a:pt x="222" y="289"/>
                    <a:pt x="223" y="289"/>
                  </a:cubicBezTo>
                  <a:cubicBezTo>
                    <a:pt x="225" y="288"/>
                    <a:pt x="227" y="289"/>
                    <a:pt x="227" y="291"/>
                  </a:cubicBezTo>
                  <a:close/>
                  <a:moveTo>
                    <a:pt x="235" y="300"/>
                  </a:moveTo>
                  <a:lnTo>
                    <a:pt x="235" y="300"/>
                  </a:lnTo>
                  <a:cubicBezTo>
                    <a:pt x="236" y="302"/>
                    <a:pt x="235" y="304"/>
                    <a:pt x="233" y="305"/>
                  </a:cubicBezTo>
                  <a:cubicBezTo>
                    <a:pt x="232" y="305"/>
                    <a:pt x="230" y="304"/>
                    <a:pt x="229" y="303"/>
                  </a:cubicBezTo>
                  <a:lnTo>
                    <a:pt x="229" y="303"/>
                  </a:lnTo>
                  <a:cubicBezTo>
                    <a:pt x="228" y="301"/>
                    <a:pt x="229" y="299"/>
                    <a:pt x="231" y="299"/>
                  </a:cubicBezTo>
                  <a:cubicBezTo>
                    <a:pt x="232" y="298"/>
                    <a:pt x="234" y="299"/>
                    <a:pt x="235" y="300"/>
                  </a:cubicBezTo>
                  <a:close/>
                  <a:moveTo>
                    <a:pt x="243" y="310"/>
                  </a:moveTo>
                  <a:lnTo>
                    <a:pt x="243" y="310"/>
                  </a:lnTo>
                  <a:cubicBezTo>
                    <a:pt x="243" y="312"/>
                    <a:pt x="242" y="314"/>
                    <a:pt x="241" y="314"/>
                  </a:cubicBezTo>
                  <a:cubicBezTo>
                    <a:pt x="239" y="315"/>
                    <a:pt x="237" y="314"/>
                    <a:pt x="237" y="313"/>
                  </a:cubicBezTo>
                  <a:lnTo>
                    <a:pt x="237" y="313"/>
                  </a:lnTo>
                  <a:cubicBezTo>
                    <a:pt x="236" y="311"/>
                    <a:pt x="237" y="309"/>
                    <a:pt x="238" y="309"/>
                  </a:cubicBezTo>
                  <a:cubicBezTo>
                    <a:pt x="240" y="308"/>
                    <a:pt x="242" y="309"/>
                    <a:pt x="243" y="310"/>
                  </a:cubicBezTo>
                  <a:close/>
                  <a:moveTo>
                    <a:pt x="250" y="320"/>
                  </a:moveTo>
                  <a:lnTo>
                    <a:pt x="250" y="320"/>
                  </a:lnTo>
                  <a:cubicBezTo>
                    <a:pt x="251" y="322"/>
                    <a:pt x="250" y="324"/>
                    <a:pt x="248" y="324"/>
                  </a:cubicBezTo>
                  <a:cubicBezTo>
                    <a:pt x="247" y="325"/>
                    <a:pt x="245" y="324"/>
                    <a:pt x="244" y="323"/>
                  </a:cubicBezTo>
                  <a:lnTo>
                    <a:pt x="244" y="323"/>
                  </a:lnTo>
                  <a:cubicBezTo>
                    <a:pt x="244" y="321"/>
                    <a:pt x="244" y="319"/>
                    <a:pt x="246" y="319"/>
                  </a:cubicBezTo>
                  <a:cubicBezTo>
                    <a:pt x="248" y="318"/>
                    <a:pt x="250" y="319"/>
                    <a:pt x="250" y="320"/>
                  </a:cubicBezTo>
                  <a:close/>
                  <a:moveTo>
                    <a:pt x="258" y="330"/>
                  </a:moveTo>
                  <a:lnTo>
                    <a:pt x="258" y="330"/>
                  </a:lnTo>
                  <a:cubicBezTo>
                    <a:pt x="258" y="332"/>
                    <a:pt x="258" y="334"/>
                    <a:pt x="256" y="334"/>
                  </a:cubicBezTo>
                  <a:cubicBezTo>
                    <a:pt x="254" y="335"/>
                    <a:pt x="253" y="334"/>
                    <a:pt x="252" y="333"/>
                  </a:cubicBezTo>
                  <a:lnTo>
                    <a:pt x="252" y="333"/>
                  </a:lnTo>
                  <a:cubicBezTo>
                    <a:pt x="251" y="331"/>
                    <a:pt x="252" y="329"/>
                    <a:pt x="254" y="329"/>
                  </a:cubicBezTo>
                  <a:cubicBezTo>
                    <a:pt x="255" y="328"/>
                    <a:pt x="257" y="329"/>
                    <a:pt x="258" y="330"/>
                  </a:cubicBez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7922462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50552" y="4036607"/>
            <a:ext cx="3111773" cy="2554545"/>
          </a:xfrm>
          <a:prstGeom prst="rect">
            <a:avLst/>
          </a:prstGeom>
        </p:spPr>
        <p:txBody>
          <a:bodyPr wrap="square">
            <a:spAutoFit/>
          </a:bodyPr>
          <a:lstStyle/>
          <a:p>
            <a:pPr lvl="0" algn="ctr">
              <a:defRPr/>
            </a:pPr>
            <a:r>
              <a:rPr lang="en-US" sz="4000" dirty="0" smtClean="0">
                <a:solidFill>
                  <a:prstClr val="black"/>
                </a:solidFill>
              </a:rPr>
              <a:t>Robust Observing Scheme and Methodology</a:t>
            </a:r>
            <a:endParaRPr lang="en-US" sz="4000" dirty="0">
              <a:solidFill>
                <a:prstClr val="black"/>
              </a:solidFill>
            </a:endParaRPr>
          </a:p>
        </p:txBody>
      </p:sp>
      <p:pic>
        <p:nvPicPr>
          <p:cNvPr id="9" name="Picture 8"/>
          <p:cNvPicPr/>
          <p:nvPr/>
        </p:nvPicPr>
        <p:blipFill rotWithShape="1">
          <a:blip r:embed="rId3">
            <a:extLst>
              <a:ext uri="{28A0092B-C50C-407E-A947-70E740481C1C}">
                <a14:useLocalDpi xmlns:a14="http://schemas.microsoft.com/office/drawing/2010/main" val="0"/>
              </a:ext>
            </a:extLst>
          </a:blip>
          <a:srcRect l="11111" t="7303" r="12964" b="8709"/>
          <a:stretch/>
        </p:blipFill>
        <p:spPr bwMode="auto">
          <a:xfrm>
            <a:off x="3362325" y="0"/>
            <a:ext cx="5781675" cy="6858000"/>
          </a:xfrm>
          <a:prstGeom prst="rect">
            <a:avLst/>
          </a:prstGeom>
          <a:ln>
            <a:solidFill>
              <a:schemeClr val="tx1"/>
            </a:solidFill>
          </a:ln>
          <a:extLst>
            <a:ext uri="{53640926-AAD7-44D8-BBD7-CCE9431645EC}">
              <a14:shadowObscured xmlns:a14="http://schemas.microsoft.com/office/drawing/2010/main"/>
            </a:ext>
          </a:extLst>
        </p:spPr>
      </p:pic>
      <p:sp>
        <p:nvSpPr>
          <p:cNvPr id="13" name="Oval 12"/>
          <p:cNvSpPr/>
          <p:nvPr/>
        </p:nvSpPr>
        <p:spPr>
          <a:xfrm>
            <a:off x="5834381" y="1781175"/>
            <a:ext cx="261619" cy="237128"/>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3529649" y="6591152"/>
            <a:ext cx="261619" cy="237128"/>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Oval 19"/>
          <p:cNvSpPr/>
          <p:nvPr/>
        </p:nvSpPr>
        <p:spPr>
          <a:xfrm>
            <a:off x="3905568" y="5076751"/>
            <a:ext cx="261619" cy="237128"/>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4481831" y="5934075"/>
            <a:ext cx="261619" cy="237128"/>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4857750" y="5313879"/>
            <a:ext cx="261619" cy="237128"/>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5281931" y="3404763"/>
            <a:ext cx="261619" cy="237128"/>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6484303" y="1224461"/>
            <a:ext cx="261619" cy="237128"/>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Oval 24"/>
          <p:cNvSpPr/>
          <p:nvPr/>
        </p:nvSpPr>
        <p:spPr>
          <a:xfrm>
            <a:off x="4662806" y="1000125"/>
            <a:ext cx="261619" cy="237128"/>
          </a:xfrm>
          <a:prstGeom prst="ellipse">
            <a:avLst/>
          </a:prstGeom>
          <a:noFill/>
          <a:ln w="1905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500330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3"/>
          <p:cNvPicPr>
            <a:picLocks noChangeAspect="1" noChangeArrowheads="1"/>
          </p:cNvPicPr>
          <p:nvPr/>
        </p:nvPicPr>
        <p:blipFill>
          <a:blip r:embed="rId3" cstate="print"/>
          <a:srcRect/>
          <a:stretch>
            <a:fillRect/>
          </a:stretch>
        </p:blipFill>
        <p:spPr bwMode="auto">
          <a:xfrm>
            <a:off x="609600" y="457200"/>
            <a:ext cx="8023225" cy="5867400"/>
          </a:xfrm>
          <a:prstGeom prst="rect">
            <a:avLst/>
          </a:prstGeom>
          <a:noFill/>
          <a:ln w="38100">
            <a:solidFill>
              <a:srgbClr val="0070C0"/>
            </a:solidFill>
            <a:miter lim="800000"/>
            <a:headEnd/>
            <a:tailEnd/>
          </a:ln>
        </p:spPr>
      </p:pic>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3"/>
          <p:cNvPicPr>
            <a:picLocks noChangeAspect="1" noChangeArrowheads="1"/>
          </p:cNvPicPr>
          <p:nvPr/>
        </p:nvPicPr>
        <p:blipFill>
          <a:blip r:embed="rId3" cstate="print"/>
          <a:srcRect/>
          <a:stretch>
            <a:fillRect/>
          </a:stretch>
        </p:blipFill>
        <p:spPr bwMode="auto">
          <a:xfrm>
            <a:off x="228600" y="304800"/>
            <a:ext cx="6248400" cy="6115050"/>
          </a:xfrm>
          <a:prstGeom prst="rect">
            <a:avLst/>
          </a:prstGeom>
          <a:noFill/>
          <a:ln w="9525">
            <a:solidFill>
              <a:srgbClr val="0070C0"/>
            </a:solidFill>
            <a:miter lim="800000"/>
            <a:headEnd/>
            <a:tailEnd/>
          </a:ln>
        </p:spPr>
      </p:pic>
      <p:pic>
        <p:nvPicPr>
          <p:cNvPr id="21507" name="Picture 4"/>
          <p:cNvPicPr>
            <a:picLocks noChangeAspect="1" noChangeArrowheads="1"/>
          </p:cNvPicPr>
          <p:nvPr/>
        </p:nvPicPr>
        <p:blipFill>
          <a:blip r:embed="rId4" cstate="print"/>
          <a:srcRect/>
          <a:stretch>
            <a:fillRect/>
          </a:stretch>
        </p:blipFill>
        <p:spPr bwMode="auto">
          <a:xfrm>
            <a:off x="5715000" y="914400"/>
            <a:ext cx="3200400" cy="4267200"/>
          </a:xfrm>
          <a:prstGeom prst="rect">
            <a:avLst/>
          </a:prstGeom>
          <a:noFill/>
          <a:ln w="9525">
            <a:solidFill>
              <a:srgbClr val="0070C0"/>
            </a:solidFill>
            <a:miter lim="800000"/>
            <a:headEnd/>
            <a:tailEnd/>
          </a:ln>
        </p:spPr>
      </p:pic>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27396" t="10952"/>
          <a:stretch/>
        </p:blipFill>
        <p:spPr>
          <a:xfrm>
            <a:off x="971550" y="1376479"/>
            <a:ext cx="8172450" cy="5481521"/>
          </a:xfrm>
          <a:prstGeom prst="rect">
            <a:avLst/>
          </a:prstGeom>
        </p:spPr>
      </p:pic>
      <p:grpSp>
        <p:nvGrpSpPr>
          <p:cNvPr id="4" name="Group 41"/>
          <p:cNvGrpSpPr>
            <a:grpSpLocks/>
          </p:cNvGrpSpPr>
          <p:nvPr/>
        </p:nvGrpSpPr>
        <p:grpSpPr bwMode="auto">
          <a:xfrm>
            <a:off x="190500" y="1828800"/>
            <a:ext cx="7715249" cy="5029200"/>
            <a:chOff x="1447800" y="1371600"/>
            <a:chExt cx="5040313" cy="3858399"/>
          </a:xfrm>
        </p:grpSpPr>
        <p:sp>
          <p:nvSpPr>
            <p:cNvPr id="5" name="Freeform 4"/>
            <p:cNvSpPr/>
            <p:nvPr/>
          </p:nvSpPr>
          <p:spPr>
            <a:xfrm>
              <a:off x="5951644" y="1798250"/>
              <a:ext cx="239124" cy="219509"/>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nvGrpSpPr>
            <p:cNvPr id="6" name="Group 11"/>
            <p:cNvGrpSpPr>
              <a:grpSpLocks/>
            </p:cNvGrpSpPr>
            <p:nvPr/>
          </p:nvGrpSpPr>
          <p:grpSpPr bwMode="auto">
            <a:xfrm>
              <a:off x="2139950" y="1798638"/>
              <a:ext cx="4348163" cy="2159000"/>
              <a:chOff x="2139750" y="1798137"/>
              <a:chExt cx="4348898" cy="2159414"/>
            </a:xfrm>
          </p:grpSpPr>
          <p:sp>
            <p:nvSpPr>
              <p:cNvPr id="28" name="Freeform 27"/>
              <p:cNvSpPr/>
              <p:nvPr/>
            </p:nvSpPr>
            <p:spPr bwMode="auto">
              <a:xfrm>
                <a:off x="2140019" y="3760302"/>
                <a:ext cx="253722" cy="196874"/>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9" name="Freeform 28"/>
              <p:cNvSpPr/>
              <p:nvPr/>
            </p:nvSpPr>
            <p:spPr bwMode="auto">
              <a:xfrm>
                <a:off x="6234926" y="1797749"/>
                <a:ext cx="253722" cy="196874"/>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0" name="Freeform 29"/>
              <p:cNvSpPr/>
              <p:nvPr/>
            </p:nvSpPr>
            <p:spPr bwMode="auto">
              <a:xfrm>
                <a:off x="5626617" y="1835887"/>
                <a:ext cx="255802" cy="196873"/>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7" name="Group 12"/>
            <p:cNvGrpSpPr>
              <a:grpSpLocks/>
            </p:cNvGrpSpPr>
            <p:nvPr/>
          </p:nvGrpSpPr>
          <p:grpSpPr bwMode="auto">
            <a:xfrm>
              <a:off x="2528888" y="2136775"/>
              <a:ext cx="1966912" cy="2439988"/>
              <a:chOff x="2529249" y="2136082"/>
              <a:chExt cx="1965899" cy="2440080"/>
            </a:xfrm>
          </p:grpSpPr>
          <p:sp>
            <p:nvSpPr>
              <p:cNvPr id="26" name="Freeform 25"/>
              <p:cNvSpPr/>
              <p:nvPr/>
            </p:nvSpPr>
            <p:spPr bwMode="auto">
              <a:xfrm>
                <a:off x="2529416" y="2135579"/>
                <a:ext cx="253548" cy="196844"/>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7" name="Freeform 26"/>
              <p:cNvSpPr/>
              <p:nvPr/>
            </p:nvSpPr>
            <p:spPr bwMode="auto">
              <a:xfrm>
                <a:off x="4241907" y="4379183"/>
                <a:ext cx="253548" cy="196843"/>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8" name="Freeform 7"/>
            <p:cNvSpPr/>
            <p:nvPr/>
          </p:nvSpPr>
          <p:spPr bwMode="auto">
            <a:xfrm>
              <a:off x="5616871" y="4567352"/>
              <a:ext cx="253679" cy="197867"/>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 name="Freeform 8"/>
            <p:cNvSpPr/>
            <p:nvPr/>
          </p:nvSpPr>
          <p:spPr bwMode="auto">
            <a:xfrm>
              <a:off x="5943327" y="1371600"/>
              <a:ext cx="254719" cy="196836"/>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nvGrpSpPr>
            <p:cNvPr id="10" name="Group 17"/>
            <p:cNvGrpSpPr>
              <a:grpSpLocks/>
            </p:cNvGrpSpPr>
            <p:nvPr/>
          </p:nvGrpSpPr>
          <p:grpSpPr bwMode="auto">
            <a:xfrm>
              <a:off x="1447800" y="4339599"/>
              <a:ext cx="3068920" cy="890400"/>
              <a:chOff x="762000" y="5330199"/>
              <a:chExt cx="3068920" cy="890400"/>
            </a:xfrm>
          </p:grpSpPr>
          <p:sp>
            <p:nvSpPr>
              <p:cNvPr id="20" name="Isosceles Triangle 19"/>
              <p:cNvSpPr/>
              <p:nvPr/>
            </p:nvSpPr>
            <p:spPr bwMode="auto">
              <a:xfrm>
                <a:off x="762000" y="5334321"/>
                <a:ext cx="152832" cy="152522"/>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1" name="TextBox 96"/>
              <p:cNvSpPr txBox="1">
                <a:spLocks noChangeArrowheads="1"/>
              </p:cNvSpPr>
              <p:nvPr/>
            </p:nvSpPr>
            <p:spPr bwMode="auto">
              <a:xfrm>
                <a:off x="1011520" y="5330199"/>
                <a:ext cx="2819400" cy="276999"/>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NETWORK STATION</a:t>
                </a:r>
              </a:p>
            </p:txBody>
          </p:sp>
          <p:sp>
            <p:nvSpPr>
              <p:cNvPr id="22" name="Isosceles Triangle 21"/>
              <p:cNvSpPr/>
              <p:nvPr/>
            </p:nvSpPr>
            <p:spPr bwMode="auto">
              <a:xfrm>
                <a:off x="762000" y="5638335"/>
                <a:ext cx="152832" cy="152522"/>
              </a:xfrm>
              <a:prstGeom prst="triangl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3" name="TextBox 98"/>
              <p:cNvSpPr txBox="1">
                <a:spLocks noChangeArrowheads="1"/>
              </p:cNvSpPr>
              <p:nvPr/>
            </p:nvSpPr>
            <p:spPr bwMode="auto">
              <a:xfrm>
                <a:off x="1011520" y="5626999"/>
                <a:ext cx="2819400" cy="179819"/>
              </a:xfrm>
              <a:prstGeom prst="rect">
                <a:avLst/>
              </a:prstGeom>
              <a:noFill/>
              <a:ln w="9525">
                <a:noFill/>
                <a:miter lim="800000"/>
                <a:headEnd/>
                <a:tailEnd/>
              </a:ln>
            </p:spPr>
            <p:txBody>
              <a:bodyPr>
                <a:spAutoFit/>
              </a:bodyPr>
              <a:lstStyle/>
              <a:p>
                <a:r>
                  <a:rPr lang="en-US" sz="1200" b="1">
                    <a:solidFill>
                      <a:srgbClr val="0070C0"/>
                    </a:solidFill>
                    <a:latin typeface="Calibri" pitchFamily="34" charset="0"/>
                  </a:rPr>
                  <a:t>IGS TRACKING STATION (BREW) RP</a:t>
                </a:r>
              </a:p>
            </p:txBody>
          </p:sp>
          <p:sp>
            <p:nvSpPr>
              <p:cNvPr id="24" name="Isosceles Triangle 23"/>
              <p:cNvSpPr/>
              <p:nvPr/>
            </p:nvSpPr>
            <p:spPr bwMode="auto">
              <a:xfrm>
                <a:off x="762000" y="5943380"/>
                <a:ext cx="152832" cy="152522"/>
              </a:xfrm>
              <a:prstGeom prst="triangle">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5" name="TextBox 101"/>
              <p:cNvSpPr txBox="1">
                <a:spLocks noChangeArrowheads="1"/>
              </p:cNvSpPr>
              <p:nvPr/>
            </p:nvSpPr>
            <p:spPr bwMode="auto">
              <a:xfrm>
                <a:off x="990600" y="5943600"/>
                <a:ext cx="2819400" cy="276999"/>
              </a:xfrm>
              <a:prstGeom prst="rect">
                <a:avLst/>
              </a:prstGeom>
              <a:noFill/>
              <a:ln w="9525">
                <a:noFill/>
                <a:miter lim="800000"/>
                <a:headEnd/>
                <a:tailEnd/>
              </a:ln>
            </p:spPr>
            <p:txBody>
              <a:bodyPr>
                <a:spAutoFit/>
              </a:bodyPr>
              <a:lstStyle/>
              <a:p>
                <a:r>
                  <a:rPr lang="en-US" sz="1200" b="1">
                    <a:solidFill>
                      <a:srgbClr val="00B050"/>
                    </a:solidFill>
                    <a:latin typeface="Calibri" pitchFamily="34" charset="0"/>
                  </a:rPr>
                  <a:t>TEMPORARY POINT</a:t>
                </a:r>
              </a:p>
            </p:txBody>
          </p:sp>
        </p:grpSp>
        <p:cxnSp>
          <p:nvCxnSpPr>
            <p:cNvPr id="11" name="Straight Arrow Connector 10"/>
            <p:cNvCxnSpPr/>
            <p:nvPr/>
          </p:nvCxnSpPr>
          <p:spPr>
            <a:xfrm flipH="1" flipV="1">
              <a:off x="2438604" y="3962416"/>
              <a:ext cx="1828777" cy="457567"/>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a:endCxn id="21" idx="3"/>
            </p:cNvCxnSpPr>
            <p:nvPr/>
          </p:nvCxnSpPr>
          <p:spPr>
            <a:xfrm flipH="1" flipV="1">
              <a:off x="4516901" y="4477694"/>
              <a:ext cx="1121803" cy="170042"/>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H="1">
              <a:off x="2285773" y="2438225"/>
              <a:ext cx="381559" cy="1295408"/>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flipH="1">
              <a:off x="2819123" y="1905428"/>
              <a:ext cx="2819581" cy="304014"/>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flipH="1">
              <a:off x="5839360" y="1915733"/>
              <a:ext cx="199616" cy="0"/>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flipH="1">
              <a:off x="6138784" y="1915733"/>
              <a:ext cx="199616" cy="0"/>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flipH="1" flipV="1">
              <a:off x="6138784" y="1569467"/>
              <a:ext cx="192339" cy="265883"/>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flipV="1">
              <a:off x="5839360" y="1569467"/>
              <a:ext cx="249520" cy="296800"/>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flipV="1">
              <a:off x="5867431" y="2056920"/>
              <a:ext cx="457454" cy="2515585"/>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64926718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2000" y="990600"/>
            <a:ext cx="7772400" cy="4876800"/>
          </a:xfrm>
        </p:spPr>
        <p:txBody>
          <a:bodyPr anchor="t"/>
          <a:lstStyle/>
          <a:p>
            <a:r>
              <a:rPr lang="en-US" sz="3600" dirty="0">
                <a:solidFill>
                  <a:schemeClr val="tx1"/>
                </a:solidFill>
              </a:rPr>
              <a:t>NOAA’s </a:t>
            </a:r>
            <a:r>
              <a:rPr lang="en-US" sz="3600" b="1" u="sng" dirty="0">
                <a:solidFill>
                  <a:srgbClr val="0070C0"/>
                </a:solidFill>
              </a:rPr>
              <a:t>NGS</a:t>
            </a:r>
            <a:r>
              <a:rPr lang="en-US" sz="3600" dirty="0">
                <a:solidFill>
                  <a:schemeClr val="tx1"/>
                </a:solidFill>
              </a:rPr>
              <a:t> IERS Site </a:t>
            </a:r>
            <a:r>
              <a:rPr lang="en-US" sz="3600" dirty="0" smtClean="0">
                <a:solidFill>
                  <a:schemeClr val="tx1"/>
                </a:solidFill>
              </a:rPr>
              <a:t>Survey Program</a:t>
            </a:r>
            <a:endParaRPr lang="en-US" sz="3600" dirty="0">
              <a:solidFill>
                <a:schemeClr val="tx1"/>
              </a:solidFill>
            </a:endParaRPr>
          </a:p>
          <a:p>
            <a:endParaRPr lang="en-US" sz="2400" dirty="0">
              <a:solidFill>
                <a:schemeClr val="tx1"/>
              </a:solidFill>
            </a:endParaRPr>
          </a:p>
          <a:p>
            <a:pPr algn="ctr"/>
            <a:r>
              <a:rPr lang="en-US" sz="1400" dirty="0" smtClean="0">
                <a:solidFill>
                  <a:schemeClr val="tx1"/>
                </a:solidFill>
                <a:latin typeface="+mj-lt"/>
              </a:rPr>
              <a:t>NOAA</a:t>
            </a:r>
          </a:p>
          <a:p>
            <a:pPr algn="ctr"/>
            <a:r>
              <a:rPr lang="en-US" sz="1800" dirty="0" smtClean="0">
                <a:solidFill>
                  <a:schemeClr val="tx1"/>
                </a:solidFill>
                <a:latin typeface="+mj-lt"/>
              </a:rPr>
              <a:t>National Ocean Service (NOS)</a:t>
            </a:r>
          </a:p>
          <a:p>
            <a:pPr algn="ctr"/>
            <a:r>
              <a:rPr lang="en-US" sz="1400" dirty="0" smtClean="0">
                <a:solidFill>
                  <a:schemeClr val="tx1"/>
                </a:solidFill>
                <a:latin typeface="+mj-lt"/>
              </a:rPr>
              <a:t>NGS</a:t>
            </a:r>
          </a:p>
          <a:p>
            <a:pPr algn="ctr"/>
            <a:endParaRPr lang="en-US" dirty="0">
              <a:solidFill>
                <a:schemeClr val="tx1"/>
              </a:solidFill>
              <a:latin typeface="+mj-lt"/>
            </a:endParaRPr>
          </a:p>
          <a:p>
            <a:pPr algn="ctr"/>
            <a:r>
              <a:rPr lang="en-US" sz="2800" b="1" dirty="0" smtClean="0">
                <a:solidFill>
                  <a:srgbClr val="0070C0"/>
                </a:solidFill>
                <a:latin typeface="+mj-lt"/>
              </a:rPr>
              <a:t>N</a:t>
            </a:r>
            <a:r>
              <a:rPr lang="en-US" sz="2800" dirty="0" smtClean="0">
                <a:solidFill>
                  <a:schemeClr val="tx1"/>
                </a:solidFill>
                <a:latin typeface="+mj-lt"/>
              </a:rPr>
              <a:t>ational </a:t>
            </a:r>
            <a:r>
              <a:rPr lang="en-US" sz="2800" b="1" dirty="0" smtClean="0">
                <a:solidFill>
                  <a:srgbClr val="0070C0"/>
                </a:solidFill>
                <a:latin typeface="+mj-lt"/>
              </a:rPr>
              <a:t>G</a:t>
            </a:r>
            <a:r>
              <a:rPr lang="en-US" sz="2800" dirty="0" smtClean="0">
                <a:solidFill>
                  <a:schemeClr val="tx1"/>
                </a:solidFill>
                <a:latin typeface="+mj-lt"/>
              </a:rPr>
              <a:t>eodetic </a:t>
            </a:r>
            <a:r>
              <a:rPr lang="en-US" sz="2800" b="1" dirty="0" smtClean="0">
                <a:solidFill>
                  <a:srgbClr val="0070C0"/>
                </a:solidFill>
                <a:latin typeface="+mj-lt"/>
              </a:rPr>
              <a:t>S</a:t>
            </a:r>
            <a:r>
              <a:rPr lang="en-US" sz="2800" dirty="0" smtClean="0">
                <a:solidFill>
                  <a:schemeClr val="tx1"/>
                </a:solidFill>
                <a:latin typeface="+mj-lt"/>
              </a:rPr>
              <a:t>urvey</a:t>
            </a:r>
          </a:p>
          <a:p>
            <a:endParaRPr lang="en-US" sz="2800" dirty="0">
              <a:solidFill>
                <a:schemeClr val="tx1"/>
              </a:solidFill>
              <a:latin typeface="+mj-lt"/>
            </a:endParaRPr>
          </a:p>
          <a:p>
            <a:r>
              <a:rPr lang="en-US" dirty="0"/>
              <a:t>"to define, maintain and provide access to the National Spatial Reference System (NSRS) to meet our nation's economic, social, and environmental needs."</a:t>
            </a:r>
            <a:endParaRPr lang="en-US" dirty="0">
              <a:solidFill>
                <a:schemeClr val="tx1"/>
              </a:solidFill>
              <a:latin typeface="+mj-lt"/>
            </a:endParaRPr>
          </a:p>
        </p:txBody>
      </p:sp>
    </p:spTree>
    <p:extLst>
      <p:ext uri="{BB962C8B-B14F-4D97-AF65-F5344CB8AC3E}">
        <p14:creationId xmlns:p14="http://schemas.microsoft.com/office/powerpoint/2010/main" val="843330413"/>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2"/>
          <p:cNvPicPr>
            <a:picLocks noChangeAspect="1" noChangeArrowheads="1"/>
          </p:cNvPicPr>
          <p:nvPr/>
        </p:nvPicPr>
        <p:blipFill>
          <a:blip r:embed="rId3" cstate="print"/>
          <a:srcRect/>
          <a:stretch>
            <a:fillRect/>
          </a:stretch>
        </p:blipFill>
        <p:spPr bwMode="auto">
          <a:xfrm>
            <a:off x="5486400" y="1143000"/>
            <a:ext cx="3313113" cy="4418013"/>
          </a:xfrm>
          <a:prstGeom prst="rect">
            <a:avLst/>
          </a:prstGeom>
          <a:noFill/>
          <a:ln w="9525">
            <a:noFill/>
            <a:miter lim="800000"/>
            <a:headEnd/>
            <a:tailEnd/>
          </a:ln>
        </p:spPr>
      </p:pic>
      <p:grpSp>
        <p:nvGrpSpPr>
          <p:cNvPr id="3" name="Group 51"/>
          <p:cNvGrpSpPr>
            <a:grpSpLocks/>
          </p:cNvGrpSpPr>
          <p:nvPr/>
        </p:nvGrpSpPr>
        <p:grpSpPr bwMode="auto">
          <a:xfrm>
            <a:off x="762000" y="609600"/>
            <a:ext cx="3352800" cy="2438400"/>
            <a:chOff x="762000" y="304800"/>
            <a:chExt cx="8331200" cy="6248400"/>
          </a:xfrm>
        </p:grpSpPr>
        <p:pic>
          <p:nvPicPr>
            <p:cNvPr id="22559" name="Picture 52" descr="2011-07-22 09.14.21.jpg"/>
            <p:cNvPicPr>
              <a:picLocks noChangeAspect="1"/>
            </p:cNvPicPr>
            <p:nvPr/>
          </p:nvPicPr>
          <p:blipFill>
            <a:blip r:embed="rId4" cstate="print"/>
            <a:srcRect/>
            <a:stretch>
              <a:fillRect/>
            </a:stretch>
          </p:blipFill>
          <p:spPr bwMode="auto">
            <a:xfrm>
              <a:off x="762000" y="304800"/>
              <a:ext cx="8331200" cy="6248400"/>
            </a:xfrm>
            <a:prstGeom prst="rect">
              <a:avLst/>
            </a:prstGeom>
            <a:noFill/>
            <a:ln w="9525">
              <a:noFill/>
              <a:miter lim="800000"/>
              <a:headEnd/>
              <a:tailEnd/>
            </a:ln>
          </p:spPr>
        </p:pic>
        <p:cxnSp>
          <p:nvCxnSpPr>
            <p:cNvPr id="54" name="Straight Connector 53"/>
            <p:cNvCxnSpPr/>
            <p:nvPr/>
          </p:nvCxnSpPr>
          <p:spPr>
            <a:xfrm>
              <a:off x="3199823" y="3201194"/>
              <a:ext cx="3352992" cy="0"/>
            </a:xfrm>
            <a:prstGeom prst="line">
              <a:avLst/>
            </a:prstGeom>
            <a:ln w="38100">
              <a:solidFill>
                <a:srgbClr val="FF0000"/>
              </a:solidFill>
              <a:prstDash val="dash"/>
            </a:ln>
          </p:spPr>
          <p:style>
            <a:lnRef idx="2">
              <a:schemeClr val="accent1"/>
            </a:lnRef>
            <a:fillRef idx="0">
              <a:schemeClr val="accent1"/>
            </a:fillRef>
            <a:effectRef idx="1">
              <a:schemeClr val="accent1"/>
            </a:effectRef>
            <a:fontRef idx="minor">
              <a:schemeClr val="tx1"/>
            </a:fontRef>
          </p:style>
        </p:cxnSp>
      </p:grpSp>
      <p:grpSp>
        <p:nvGrpSpPr>
          <p:cNvPr id="7" name="Group 41"/>
          <p:cNvGrpSpPr>
            <a:grpSpLocks/>
          </p:cNvGrpSpPr>
          <p:nvPr/>
        </p:nvGrpSpPr>
        <p:grpSpPr bwMode="auto">
          <a:xfrm>
            <a:off x="609600" y="2743200"/>
            <a:ext cx="4648200" cy="3581400"/>
            <a:chOff x="1447800" y="1371600"/>
            <a:chExt cx="5040313" cy="3858399"/>
          </a:xfrm>
        </p:grpSpPr>
        <p:sp>
          <p:nvSpPr>
            <p:cNvPr id="2" name="Freeform 1"/>
            <p:cNvSpPr/>
            <p:nvPr/>
          </p:nvSpPr>
          <p:spPr>
            <a:xfrm>
              <a:off x="5951644" y="1798250"/>
              <a:ext cx="239124" cy="219509"/>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nvGrpSpPr>
            <p:cNvPr id="13" name="Group 11"/>
            <p:cNvGrpSpPr>
              <a:grpSpLocks/>
            </p:cNvGrpSpPr>
            <p:nvPr/>
          </p:nvGrpSpPr>
          <p:grpSpPr bwMode="auto">
            <a:xfrm>
              <a:off x="2139950" y="1798638"/>
              <a:ext cx="4348163" cy="2159000"/>
              <a:chOff x="2139750" y="1798137"/>
              <a:chExt cx="4348898" cy="2159414"/>
            </a:xfrm>
          </p:grpSpPr>
          <p:sp>
            <p:nvSpPr>
              <p:cNvPr id="4" name="Freeform 3"/>
              <p:cNvSpPr/>
              <p:nvPr/>
            </p:nvSpPr>
            <p:spPr bwMode="auto">
              <a:xfrm>
                <a:off x="2140019" y="3760302"/>
                <a:ext cx="253722" cy="196874"/>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Freeform 4"/>
              <p:cNvSpPr/>
              <p:nvPr/>
            </p:nvSpPr>
            <p:spPr bwMode="auto">
              <a:xfrm>
                <a:off x="6234926" y="1797749"/>
                <a:ext cx="253722" cy="196874"/>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Freeform 5"/>
              <p:cNvSpPr/>
              <p:nvPr/>
            </p:nvSpPr>
            <p:spPr bwMode="auto">
              <a:xfrm>
                <a:off x="5626617" y="1835887"/>
                <a:ext cx="255802" cy="196873"/>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15" name="Group 12"/>
            <p:cNvGrpSpPr>
              <a:grpSpLocks/>
            </p:cNvGrpSpPr>
            <p:nvPr/>
          </p:nvGrpSpPr>
          <p:grpSpPr bwMode="auto">
            <a:xfrm>
              <a:off x="2528888" y="2136775"/>
              <a:ext cx="1966912" cy="2439988"/>
              <a:chOff x="2529249" y="2136082"/>
              <a:chExt cx="1965899" cy="2440080"/>
            </a:xfrm>
          </p:grpSpPr>
          <p:sp>
            <p:nvSpPr>
              <p:cNvPr id="8" name="Freeform 7"/>
              <p:cNvSpPr/>
              <p:nvPr/>
            </p:nvSpPr>
            <p:spPr bwMode="auto">
              <a:xfrm>
                <a:off x="2529416" y="2135579"/>
                <a:ext cx="253548" cy="196844"/>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 name="Freeform 8"/>
              <p:cNvSpPr/>
              <p:nvPr/>
            </p:nvSpPr>
            <p:spPr bwMode="auto">
              <a:xfrm>
                <a:off x="4241907" y="4379183"/>
                <a:ext cx="253548" cy="196843"/>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10" name="Freeform 9"/>
            <p:cNvSpPr/>
            <p:nvPr/>
          </p:nvSpPr>
          <p:spPr bwMode="auto">
            <a:xfrm>
              <a:off x="5616871" y="4567352"/>
              <a:ext cx="253679" cy="197867"/>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1" name="Freeform 10"/>
            <p:cNvSpPr/>
            <p:nvPr/>
          </p:nvSpPr>
          <p:spPr bwMode="auto">
            <a:xfrm>
              <a:off x="5943327" y="1371600"/>
              <a:ext cx="254719" cy="196836"/>
            </a:xfrm>
            <a:custGeom>
              <a:avLst/>
              <a:gdLst>
                <a:gd name="connsiteX0" fmla="*/ 0 w 228600"/>
                <a:gd name="connsiteY0" fmla="*/ 228600 h 228600"/>
                <a:gd name="connsiteX1" fmla="*/ 114300 w 228600"/>
                <a:gd name="connsiteY1" fmla="*/ 0 h 228600"/>
                <a:gd name="connsiteX2" fmla="*/ 228600 w 228600"/>
                <a:gd name="connsiteY2" fmla="*/ 228600 h 228600"/>
                <a:gd name="connsiteX3" fmla="*/ 0 w 228600"/>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228600" h="228600">
                  <a:moveTo>
                    <a:pt x="0" y="228600"/>
                  </a:moveTo>
                  <a:lnTo>
                    <a:pt x="114300" y="0"/>
                  </a:lnTo>
                  <a:lnTo>
                    <a:pt x="228600" y="228600"/>
                  </a:lnTo>
                  <a:lnTo>
                    <a:pt x="0" y="228600"/>
                  </a:lnTo>
                  <a:close/>
                </a:path>
              </a:pathLst>
            </a:cu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nvGrpSpPr>
            <p:cNvPr id="17" name="Group 17"/>
            <p:cNvGrpSpPr>
              <a:grpSpLocks/>
            </p:cNvGrpSpPr>
            <p:nvPr/>
          </p:nvGrpSpPr>
          <p:grpSpPr bwMode="auto">
            <a:xfrm>
              <a:off x="1447800" y="4339599"/>
              <a:ext cx="3068920" cy="890400"/>
              <a:chOff x="762000" y="5330199"/>
              <a:chExt cx="3068920" cy="890400"/>
            </a:xfrm>
          </p:grpSpPr>
          <p:sp>
            <p:nvSpPr>
              <p:cNvPr id="12" name="Isosceles Triangle 11"/>
              <p:cNvSpPr/>
              <p:nvPr/>
            </p:nvSpPr>
            <p:spPr bwMode="auto">
              <a:xfrm>
                <a:off x="762000" y="5334321"/>
                <a:ext cx="152832" cy="152522"/>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2549" name="TextBox 96"/>
              <p:cNvSpPr txBox="1">
                <a:spLocks noChangeArrowheads="1"/>
              </p:cNvSpPr>
              <p:nvPr/>
            </p:nvSpPr>
            <p:spPr bwMode="auto">
              <a:xfrm>
                <a:off x="1011520" y="5330199"/>
                <a:ext cx="2819400" cy="276999"/>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NETWORK STATION</a:t>
                </a:r>
              </a:p>
            </p:txBody>
          </p:sp>
          <p:sp>
            <p:nvSpPr>
              <p:cNvPr id="14" name="Isosceles Triangle 13"/>
              <p:cNvSpPr/>
              <p:nvPr/>
            </p:nvSpPr>
            <p:spPr bwMode="auto">
              <a:xfrm>
                <a:off x="762000" y="5638335"/>
                <a:ext cx="152832" cy="152522"/>
              </a:xfrm>
              <a:prstGeom prst="triangl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2551" name="TextBox 98"/>
              <p:cNvSpPr txBox="1">
                <a:spLocks noChangeArrowheads="1"/>
              </p:cNvSpPr>
              <p:nvPr/>
            </p:nvSpPr>
            <p:spPr bwMode="auto">
              <a:xfrm>
                <a:off x="1011520" y="5626999"/>
                <a:ext cx="2819400" cy="179819"/>
              </a:xfrm>
              <a:prstGeom prst="rect">
                <a:avLst/>
              </a:prstGeom>
              <a:noFill/>
              <a:ln w="9525">
                <a:noFill/>
                <a:miter lim="800000"/>
                <a:headEnd/>
                <a:tailEnd/>
              </a:ln>
            </p:spPr>
            <p:txBody>
              <a:bodyPr>
                <a:spAutoFit/>
              </a:bodyPr>
              <a:lstStyle/>
              <a:p>
                <a:r>
                  <a:rPr lang="en-US" sz="1200" b="1">
                    <a:solidFill>
                      <a:srgbClr val="0070C0"/>
                    </a:solidFill>
                    <a:latin typeface="Calibri" pitchFamily="34" charset="0"/>
                  </a:rPr>
                  <a:t>IGS TRACKING STATION (BREW) RP</a:t>
                </a:r>
              </a:p>
            </p:txBody>
          </p:sp>
          <p:sp>
            <p:nvSpPr>
              <p:cNvPr id="16" name="Isosceles Triangle 15"/>
              <p:cNvSpPr/>
              <p:nvPr/>
            </p:nvSpPr>
            <p:spPr bwMode="auto">
              <a:xfrm>
                <a:off x="762000" y="5943380"/>
                <a:ext cx="152832" cy="152522"/>
              </a:xfrm>
              <a:prstGeom prst="triangle">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2553" name="TextBox 101"/>
              <p:cNvSpPr txBox="1">
                <a:spLocks noChangeArrowheads="1"/>
              </p:cNvSpPr>
              <p:nvPr/>
            </p:nvSpPr>
            <p:spPr bwMode="auto">
              <a:xfrm>
                <a:off x="990600" y="5943600"/>
                <a:ext cx="2819400" cy="276999"/>
              </a:xfrm>
              <a:prstGeom prst="rect">
                <a:avLst/>
              </a:prstGeom>
              <a:noFill/>
              <a:ln w="9525">
                <a:noFill/>
                <a:miter lim="800000"/>
                <a:headEnd/>
                <a:tailEnd/>
              </a:ln>
            </p:spPr>
            <p:txBody>
              <a:bodyPr>
                <a:spAutoFit/>
              </a:bodyPr>
              <a:lstStyle/>
              <a:p>
                <a:r>
                  <a:rPr lang="en-US" sz="1200" b="1">
                    <a:solidFill>
                      <a:srgbClr val="00B050"/>
                    </a:solidFill>
                    <a:latin typeface="Calibri" pitchFamily="34" charset="0"/>
                  </a:rPr>
                  <a:t>TEMPORARY POINT</a:t>
                </a:r>
              </a:p>
            </p:txBody>
          </p:sp>
        </p:grpSp>
        <p:cxnSp>
          <p:nvCxnSpPr>
            <p:cNvPr id="20" name="Straight Arrow Connector 19"/>
            <p:cNvCxnSpPr/>
            <p:nvPr/>
          </p:nvCxnSpPr>
          <p:spPr>
            <a:xfrm flipH="1" flipV="1">
              <a:off x="2438604" y="3962416"/>
              <a:ext cx="1828777" cy="457567"/>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a:endCxn id="22549" idx="3"/>
            </p:cNvCxnSpPr>
            <p:nvPr/>
          </p:nvCxnSpPr>
          <p:spPr>
            <a:xfrm flipH="1" flipV="1">
              <a:off x="4516901" y="4477694"/>
              <a:ext cx="1121803" cy="170042"/>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H="1">
              <a:off x="2285773" y="2438225"/>
              <a:ext cx="381559" cy="1295408"/>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a:xfrm flipH="1">
              <a:off x="2819123" y="1905428"/>
              <a:ext cx="2819581" cy="304014"/>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p:nvPr/>
          </p:nvCxnSpPr>
          <p:spPr>
            <a:xfrm flipH="1">
              <a:off x="5839360" y="1915733"/>
              <a:ext cx="199616" cy="0"/>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flipH="1">
              <a:off x="6138784" y="1915733"/>
              <a:ext cx="199616" cy="0"/>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36" name="Straight Arrow Connector 35"/>
            <p:cNvCxnSpPr/>
            <p:nvPr/>
          </p:nvCxnSpPr>
          <p:spPr>
            <a:xfrm flipH="1" flipV="1">
              <a:off x="6138784" y="1569467"/>
              <a:ext cx="192339" cy="265883"/>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38" name="Straight Arrow Connector 37"/>
            <p:cNvCxnSpPr/>
            <p:nvPr/>
          </p:nvCxnSpPr>
          <p:spPr>
            <a:xfrm flipV="1">
              <a:off x="5839360" y="1569467"/>
              <a:ext cx="249520" cy="296800"/>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cxnSp>
          <p:nvCxnSpPr>
            <p:cNvPr id="40" name="Straight Arrow Connector 39"/>
            <p:cNvCxnSpPr/>
            <p:nvPr/>
          </p:nvCxnSpPr>
          <p:spPr>
            <a:xfrm flipV="1">
              <a:off x="5867431" y="2056920"/>
              <a:ext cx="457454" cy="2515585"/>
            </a:xfrm>
            <a:prstGeom prst="straightConnector1">
              <a:avLst/>
            </a:prstGeom>
            <a:ln w="38100">
              <a:solidFill>
                <a:srgbClr val="FFFF00"/>
              </a:solidFill>
              <a:headEnd type="stealth"/>
              <a:tailEnd type="stealth"/>
            </a:ln>
          </p:spPr>
          <p:style>
            <a:lnRef idx="2">
              <a:schemeClr val="accent1"/>
            </a:lnRef>
            <a:fillRef idx="0">
              <a:schemeClr val="accent1"/>
            </a:fillRef>
            <a:effectRef idx="1">
              <a:schemeClr val="accent1"/>
            </a:effectRef>
            <a:fontRef idx="minor">
              <a:schemeClr val="tx1"/>
            </a:fontRef>
          </p:style>
        </p:cxnSp>
      </p:gr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914400" y="838200"/>
            <a:ext cx="7391400" cy="3786188"/>
          </a:xfrm>
          <a:prstGeom prst="rect">
            <a:avLst/>
          </a:prstGeom>
          <a:noFill/>
          <a:ln>
            <a:solidFill>
              <a:schemeClr val="tx2"/>
            </a:solidFill>
          </a:ln>
        </p:spPr>
        <p:txBody>
          <a:bodyPr>
            <a:spAutoFit/>
          </a:bodyPr>
          <a:lstStyle/>
          <a:p>
            <a:pPr>
              <a:defRPr/>
            </a:pPr>
            <a:r>
              <a:rPr lang="en-US" sz="2000" dirty="0">
                <a:latin typeface="+mn-lt"/>
              </a:rPr>
              <a:t>       Adjusted Elevations and Error Propagation (Meters)  ==================================================</a:t>
            </a:r>
          </a:p>
          <a:p>
            <a:pPr>
              <a:defRPr/>
            </a:pPr>
            <a:endParaRPr lang="en-US" sz="2000" dirty="0">
              <a:latin typeface="+mn-lt"/>
            </a:endParaRPr>
          </a:p>
          <a:p>
            <a:pPr>
              <a:defRPr/>
            </a:pPr>
            <a:r>
              <a:rPr lang="en-US" sz="2000" dirty="0">
                <a:latin typeface="+mn-lt"/>
              </a:rPr>
              <a:t>Station                  	Elev.        	</a:t>
            </a:r>
            <a:r>
              <a:rPr lang="en-US" sz="2000" dirty="0" err="1">
                <a:latin typeface="+mn-lt"/>
              </a:rPr>
              <a:t>StdDev</a:t>
            </a:r>
            <a:r>
              <a:rPr lang="en-US" sz="2000" dirty="0">
                <a:latin typeface="+mn-lt"/>
              </a:rPr>
              <a:t>.         95% </a:t>
            </a:r>
          </a:p>
          <a:p>
            <a:pPr>
              <a:defRPr/>
            </a:pPr>
            <a:r>
              <a:rPr lang="en-US" sz="2000" dirty="0">
                <a:latin typeface="+mn-lt"/>
              </a:rPr>
              <a:t>7614_RM1            	255.7353   	0.000000     0.000000</a:t>
            </a:r>
          </a:p>
          <a:p>
            <a:pPr>
              <a:defRPr/>
            </a:pPr>
            <a:r>
              <a:rPr lang="en-US" sz="2000" dirty="0">
                <a:latin typeface="+mn-lt"/>
              </a:rPr>
              <a:t>NW_VLBA              255.9164   	0.000177     0.000347</a:t>
            </a:r>
          </a:p>
          <a:p>
            <a:pPr>
              <a:defRPr/>
            </a:pPr>
            <a:r>
              <a:rPr lang="en-US" sz="2000" dirty="0">
                <a:latin typeface="+mn-lt"/>
              </a:rPr>
              <a:t>BREWSTER_C        255.0256   	0.000252     0.000493</a:t>
            </a:r>
          </a:p>
          <a:p>
            <a:pPr>
              <a:defRPr/>
            </a:pPr>
            <a:r>
              <a:rPr lang="en-US" sz="2000" dirty="0">
                <a:latin typeface="+mn-lt"/>
              </a:rPr>
              <a:t>7614_RM2            	254.7140   	0.000283     0.000555</a:t>
            </a:r>
          </a:p>
          <a:p>
            <a:pPr>
              <a:defRPr/>
            </a:pPr>
            <a:r>
              <a:rPr lang="en-US" sz="2000" dirty="0">
                <a:latin typeface="+mn-lt"/>
              </a:rPr>
              <a:t>BREWSTER_B       	256.4720   	0.000279     0.000547</a:t>
            </a:r>
          </a:p>
          <a:p>
            <a:pPr>
              <a:defRPr/>
            </a:pPr>
            <a:r>
              <a:rPr lang="en-US" sz="2000" dirty="0">
                <a:latin typeface="+mn-lt"/>
              </a:rPr>
              <a:t>1009                  	256.6221   	0.000288     0.000565</a:t>
            </a:r>
          </a:p>
          <a:p>
            <a:pPr>
              <a:defRPr/>
            </a:pPr>
            <a:r>
              <a:rPr lang="en-US" sz="2000" dirty="0">
                <a:latin typeface="+mn-lt"/>
              </a:rPr>
              <a:t>BREWSTER_A       	256.3170   	0.000276     0.000541</a:t>
            </a:r>
          </a:p>
          <a:p>
            <a:pPr>
              <a:defRPr/>
            </a:pPr>
            <a:r>
              <a:rPr lang="en-US" sz="2000" dirty="0">
                <a:latin typeface="+mn-lt"/>
              </a:rPr>
              <a:t>BREW_GPS            257.9024   	0.000280     0.000550</a:t>
            </a: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2" name="Picture 4"/>
          <p:cNvPicPr>
            <a:picLocks noChangeAspect="1" noChangeArrowheads="1"/>
          </p:cNvPicPr>
          <p:nvPr/>
        </p:nvPicPr>
        <p:blipFill>
          <a:blip r:embed="rId3" cstate="print"/>
          <a:srcRect/>
          <a:stretch>
            <a:fillRect/>
          </a:stretch>
        </p:blipFill>
        <p:spPr bwMode="auto">
          <a:xfrm>
            <a:off x="4572000" y="533400"/>
            <a:ext cx="4399240" cy="5865854"/>
          </a:xfrm>
          <a:prstGeom prst="rect">
            <a:avLst/>
          </a:prstGeom>
          <a:noFill/>
          <a:ln w="9525">
            <a:noFill/>
            <a:miter lim="800000"/>
            <a:headEnd/>
            <a:tailEnd/>
          </a:ln>
        </p:spPr>
      </p:pic>
      <p:pic>
        <p:nvPicPr>
          <p:cNvPr id="32770" name="Picture 2"/>
          <p:cNvPicPr>
            <a:picLocks noChangeAspect="1" noChangeArrowheads="1"/>
          </p:cNvPicPr>
          <p:nvPr/>
        </p:nvPicPr>
        <p:blipFill>
          <a:blip r:embed="rId4" cstate="print"/>
          <a:srcRect/>
          <a:stretch>
            <a:fillRect/>
          </a:stretch>
        </p:blipFill>
        <p:spPr bwMode="auto">
          <a:xfrm>
            <a:off x="612183" y="3582114"/>
            <a:ext cx="3810000" cy="2857500"/>
          </a:xfrm>
          <a:prstGeom prst="rect">
            <a:avLst/>
          </a:prstGeom>
          <a:noFill/>
          <a:ln w="9525">
            <a:noFill/>
            <a:miter lim="800000"/>
            <a:headEnd/>
            <a:tailEnd/>
          </a:ln>
        </p:spPr>
      </p:pic>
      <p:pic>
        <p:nvPicPr>
          <p:cNvPr id="32771" name="Picture 3"/>
          <p:cNvPicPr>
            <a:picLocks noChangeAspect="1" noChangeArrowheads="1"/>
          </p:cNvPicPr>
          <p:nvPr/>
        </p:nvPicPr>
        <p:blipFill>
          <a:blip r:embed="rId5" cstate="print"/>
          <a:srcRect/>
          <a:stretch>
            <a:fillRect/>
          </a:stretch>
        </p:blipFill>
        <p:spPr bwMode="auto">
          <a:xfrm>
            <a:off x="588936" y="523068"/>
            <a:ext cx="3810000" cy="28575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Straight Arrow Connector 36"/>
          <p:cNvCxnSpPr>
            <a:stCxn id="62" idx="0"/>
            <a:endCxn id="64" idx="3"/>
          </p:cNvCxnSpPr>
          <p:nvPr/>
        </p:nvCxnSpPr>
        <p:spPr bwMode="auto">
          <a:xfrm flipV="1">
            <a:off x="5105400" y="1828800"/>
            <a:ext cx="1828800" cy="38862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a:endCxn id="61" idx="4"/>
          </p:cNvCxnSpPr>
          <p:nvPr/>
        </p:nvCxnSpPr>
        <p:spPr bwMode="auto">
          <a:xfrm flipH="1" flipV="1">
            <a:off x="1371600" y="4648200"/>
            <a:ext cx="3657600" cy="11430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a:endCxn id="60" idx="3"/>
          </p:cNvCxnSpPr>
          <p:nvPr/>
        </p:nvCxnSpPr>
        <p:spPr bwMode="auto">
          <a:xfrm flipV="1">
            <a:off x="1371600" y="2286000"/>
            <a:ext cx="533400" cy="22860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a:stCxn id="60" idx="5"/>
            <a:endCxn id="64" idx="1"/>
          </p:cNvCxnSpPr>
          <p:nvPr/>
        </p:nvCxnSpPr>
        <p:spPr bwMode="auto">
          <a:xfrm flipV="1">
            <a:off x="1943100" y="1752600"/>
            <a:ext cx="4953000" cy="4572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a:endCxn id="60" idx="4"/>
          </p:cNvCxnSpPr>
          <p:nvPr/>
        </p:nvCxnSpPr>
        <p:spPr bwMode="auto">
          <a:xfrm flipH="1" flipV="1">
            <a:off x="1981200" y="2286000"/>
            <a:ext cx="3048000" cy="35052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a:endCxn id="64" idx="2"/>
          </p:cNvCxnSpPr>
          <p:nvPr/>
        </p:nvCxnSpPr>
        <p:spPr bwMode="auto">
          <a:xfrm flipV="1">
            <a:off x="1371600" y="1828800"/>
            <a:ext cx="5486400" cy="28194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62" idx="5"/>
            <a:endCxn id="63" idx="1"/>
          </p:cNvCxnSpPr>
          <p:nvPr/>
        </p:nvCxnSpPr>
        <p:spPr bwMode="auto">
          <a:xfrm>
            <a:off x="5143500" y="5791200"/>
            <a:ext cx="1752600" cy="762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a:stCxn id="63" idx="0"/>
            <a:endCxn id="65" idx="3"/>
          </p:cNvCxnSpPr>
          <p:nvPr/>
        </p:nvCxnSpPr>
        <p:spPr bwMode="auto">
          <a:xfrm flipV="1">
            <a:off x="6934200" y="1752600"/>
            <a:ext cx="609600" cy="40386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a:endCxn id="61" idx="4"/>
          </p:cNvCxnSpPr>
          <p:nvPr/>
        </p:nvCxnSpPr>
        <p:spPr bwMode="auto">
          <a:xfrm flipH="1" flipV="1">
            <a:off x="1371600" y="4648200"/>
            <a:ext cx="5486400" cy="12192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stCxn id="62" idx="0"/>
          </p:cNvCxnSpPr>
          <p:nvPr/>
        </p:nvCxnSpPr>
        <p:spPr bwMode="auto">
          <a:xfrm flipV="1">
            <a:off x="5105400" y="1143000"/>
            <a:ext cx="2209800" cy="45720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stCxn id="64" idx="0"/>
          </p:cNvCxnSpPr>
          <p:nvPr/>
        </p:nvCxnSpPr>
        <p:spPr bwMode="auto">
          <a:xfrm flipV="1">
            <a:off x="6934200" y="1143000"/>
            <a:ext cx="381000" cy="5334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a:stCxn id="65" idx="1"/>
          </p:cNvCxnSpPr>
          <p:nvPr/>
        </p:nvCxnSpPr>
        <p:spPr bwMode="auto">
          <a:xfrm flipH="1" flipV="1">
            <a:off x="7315200" y="1143000"/>
            <a:ext cx="190500" cy="5334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a:stCxn id="60" idx="5"/>
          </p:cNvCxnSpPr>
          <p:nvPr/>
        </p:nvCxnSpPr>
        <p:spPr bwMode="auto">
          <a:xfrm flipV="1">
            <a:off x="1943100" y="1066800"/>
            <a:ext cx="5372100" cy="11430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a:stCxn id="61" idx="5"/>
          </p:cNvCxnSpPr>
          <p:nvPr/>
        </p:nvCxnSpPr>
        <p:spPr bwMode="auto">
          <a:xfrm flipV="1">
            <a:off x="1333500" y="1066800"/>
            <a:ext cx="5905500" cy="35052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endCxn id="64" idx="3"/>
          </p:cNvCxnSpPr>
          <p:nvPr/>
        </p:nvCxnSpPr>
        <p:spPr bwMode="auto">
          <a:xfrm flipV="1">
            <a:off x="6934200" y="1828800"/>
            <a:ext cx="0" cy="39624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a:stCxn id="62" idx="0"/>
            <a:endCxn id="65" idx="3"/>
          </p:cNvCxnSpPr>
          <p:nvPr/>
        </p:nvCxnSpPr>
        <p:spPr bwMode="auto">
          <a:xfrm flipV="1">
            <a:off x="5105400" y="1752600"/>
            <a:ext cx="2438400" cy="396240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sp>
        <p:nvSpPr>
          <p:cNvPr id="60" name="Isosceles Triangle 59"/>
          <p:cNvSpPr/>
          <p:nvPr/>
        </p:nvSpPr>
        <p:spPr bwMode="auto">
          <a:xfrm>
            <a:off x="1828800" y="2133600"/>
            <a:ext cx="152400" cy="152400"/>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1" name="Isosceles Triangle 60"/>
          <p:cNvSpPr/>
          <p:nvPr/>
        </p:nvSpPr>
        <p:spPr bwMode="auto">
          <a:xfrm>
            <a:off x="1219200" y="4495800"/>
            <a:ext cx="152400" cy="152400"/>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2" name="Isosceles Triangle 61"/>
          <p:cNvSpPr/>
          <p:nvPr/>
        </p:nvSpPr>
        <p:spPr bwMode="auto">
          <a:xfrm>
            <a:off x="5029200" y="5715000"/>
            <a:ext cx="152400" cy="152400"/>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3" name="Isosceles Triangle 62"/>
          <p:cNvSpPr/>
          <p:nvPr/>
        </p:nvSpPr>
        <p:spPr bwMode="auto">
          <a:xfrm>
            <a:off x="6858000" y="5791200"/>
            <a:ext cx="152400" cy="152400"/>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4" name="Isosceles Triangle 63"/>
          <p:cNvSpPr/>
          <p:nvPr/>
        </p:nvSpPr>
        <p:spPr bwMode="auto">
          <a:xfrm>
            <a:off x="6858000" y="1676400"/>
            <a:ext cx="152400" cy="152400"/>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5" name="Isosceles Triangle 64"/>
          <p:cNvSpPr/>
          <p:nvPr/>
        </p:nvSpPr>
        <p:spPr bwMode="auto">
          <a:xfrm>
            <a:off x="7467600" y="1600200"/>
            <a:ext cx="152400" cy="152400"/>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6" name="Isosceles Triangle 65"/>
          <p:cNvSpPr/>
          <p:nvPr/>
        </p:nvSpPr>
        <p:spPr bwMode="auto">
          <a:xfrm>
            <a:off x="7239000" y="990600"/>
            <a:ext cx="152400" cy="152400"/>
          </a:xfrm>
          <a:prstGeom prst="triangle">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4601" name="TextBox 80"/>
          <p:cNvSpPr txBox="1">
            <a:spLocks noChangeArrowheads="1"/>
          </p:cNvSpPr>
          <p:nvPr/>
        </p:nvSpPr>
        <p:spPr bwMode="auto">
          <a:xfrm>
            <a:off x="609600" y="1905000"/>
            <a:ext cx="1676400" cy="276225"/>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BREWSTER 7614 RM2</a:t>
            </a:r>
          </a:p>
        </p:txBody>
      </p:sp>
      <p:sp>
        <p:nvSpPr>
          <p:cNvPr id="24602" name="TextBox 81"/>
          <p:cNvSpPr txBox="1">
            <a:spLocks noChangeArrowheads="1"/>
          </p:cNvSpPr>
          <p:nvPr/>
        </p:nvSpPr>
        <p:spPr bwMode="auto">
          <a:xfrm>
            <a:off x="762000" y="4724400"/>
            <a:ext cx="1524000" cy="276225"/>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BREWSTER C</a:t>
            </a:r>
          </a:p>
        </p:txBody>
      </p:sp>
      <p:sp>
        <p:nvSpPr>
          <p:cNvPr id="24603" name="TextBox 83"/>
          <p:cNvSpPr txBox="1">
            <a:spLocks noChangeArrowheads="1"/>
          </p:cNvSpPr>
          <p:nvPr/>
        </p:nvSpPr>
        <p:spPr bwMode="auto">
          <a:xfrm>
            <a:off x="7620000" y="1600200"/>
            <a:ext cx="1524000" cy="276225"/>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BREWSTER A</a:t>
            </a:r>
          </a:p>
        </p:txBody>
      </p:sp>
      <p:sp>
        <p:nvSpPr>
          <p:cNvPr id="24604" name="TextBox 84"/>
          <p:cNvSpPr txBox="1">
            <a:spLocks noChangeArrowheads="1"/>
          </p:cNvSpPr>
          <p:nvPr/>
        </p:nvSpPr>
        <p:spPr bwMode="auto">
          <a:xfrm>
            <a:off x="2362200" y="838200"/>
            <a:ext cx="1524000" cy="276225"/>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BREWSTER B</a:t>
            </a:r>
          </a:p>
        </p:txBody>
      </p:sp>
      <p:sp>
        <p:nvSpPr>
          <p:cNvPr id="24605" name="TextBox 85"/>
          <p:cNvSpPr txBox="1">
            <a:spLocks noChangeArrowheads="1"/>
          </p:cNvSpPr>
          <p:nvPr/>
        </p:nvSpPr>
        <p:spPr bwMode="auto">
          <a:xfrm>
            <a:off x="6934200" y="685800"/>
            <a:ext cx="1524000" cy="276225"/>
          </a:xfrm>
          <a:prstGeom prst="rect">
            <a:avLst/>
          </a:prstGeom>
          <a:noFill/>
          <a:ln w="9525">
            <a:noFill/>
            <a:miter lim="800000"/>
            <a:headEnd/>
            <a:tailEnd/>
          </a:ln>
        </p:spPr>
        <p:txBody>
          <a:bodyPr>
            <a:spAutoFit/>
          </a:bodyPr>
          <a:lstStyle/>
          <a:p>
            <a:r>
              <a:rPr lang="en-US" sz="1200" b="1">
                <a:solidFill>
                  <a:srgbClr val="00B050"/>
                </a:solidFill>
                <a:latin typeface="Calibri" pitchFamily="34" charset="0"/>
              </a:rPr>
              <a:t>BREW TP</a:t>
            </a:r>
          </a:p>
        </p:txBody>
      </p:sp>
      <p:sp>
        <p:nvSpPr>
          <p:cNvPr id="24606" name="TextBox 86"/>
          <p:cNvSpPr txBox="1">
            <a:spLocks noChangeArrowheads="1"/>
          </p:cNvSpPr>
          <p:nvPr/>
        </p:nvSpPr>
        <p:spPr bwMode="auto">
          <a:xfrm>
            <a:off x="4419600" y="5867400"/>
            <a:ext cx="1676400" cy="276225"/>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BREWSTER 7614 RM1</a:t>
            </a:r>
          </a:p>
        </p:txBody>
      </p:sp>
      <p:sp>
        <p:nvSpPr>
          <p:cNvPr id="24607" name="TextBox 87"/>
          <p:cNvSpPr txBox="1">
            <a:spLocks noChangeArrowheads="1"/>
          </p:cNvSpPr>
          <p:nvPr/>
        </p:nvSpPr>
        <p:spPr bwMode="auto">
          <a:xfrm>
            <a:off x="6553200" y="5943600"/>
            <a:ext cx="1524000" cy="276225"/>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NW VLBA</a:t>
            </a:r>
          </a:p>
        </p:txBody>
      </p:sp>
      <p:sp>
        <p:nvSpPr>
          <p:cNvPr id="78" name="Isosceles Triangle 77"/>
          <p:cNvSpPr/>
          <p:nvPr/>
        </p:nvSpPr>
        <p:spPr bwMode="auto">
          <a:xfrm>
            <a:off x="762000" y="5562600"/>
            <a:ext cx="152400" cy="152400"/>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4609" name="TextBox 96"/>
          <p:cNvSpPr txBox="1">
            <a:spLocks noChangeArrowheads="1"/>
          </p:cNvSpPr>
          <p:nvPr/>
        </p:nvSpPr>
        <p:spPr bwMode="auto">
          <a:xfrm>
            <a:off x="990600" y="5562600"/>
            <a:ext cx="2819400" cy="276225"/>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NETWORK STATION</a:t>
            </a:r>
          </a:p>
        </p:txBody>
      </p:sp>
      <p:sp>
        <p:nvSpPr>
          <p:cNvPr id="82" name="Isosceles Triangle 81"/>
          <p:cNvSpPr/>
          <p:nvPr/>
        </p:nvSpPr>
        <p:spPr bwMode="auto">
          <a:xfrm>
            <a:off x="762000" y="5943600"/>
            <a:ext cx="152400" cy="152400"/>
          </a:xfrm>
          <a:prstGeom prst="triangle">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4611" name="TextBox 101"/>
          <p:cNvSpPr txBox="1">
            <a:spLocks noChangeArrowheads="1"/>
          </p:cNvSpPr>
          <p:nvPr/>
        </p:nvSpPr>
        <p:spPr bwMode="auto">
          <a:xfrm>
            <a:off x="990600" y="5943600"/>
            <a:ext cx="2819400" cy="276225"/>
          </a:xfrm>
          <a:prstGeom prst="rect">
            <a:avLst/>
          </a:prstGeom>
          <a:noFill/>
          <a:ln w="9525">
            <a:noFill/>
            <a:miter lim="800000"/>
            <a:headEnd/>
            <a:tailEnd/>
          </a:ln>
        </p:spPr>
        <p:txBody>
          <a:bodyPr>
            <a:spAutoFit/>
          </a:bodyPr>
          <a:lstStyle/>
          <a:p>
            <a:r>
              <a:rPr lang="en-US" sz="1200" b="1">
                <a:solidFill>
                  <a:srgbClr val="00B050"/>
                </a:solidFill>
                <a:latin typeface="Calibri" pitchFamily="34" charset="0"/>
              </a:rPr>
              <a:t>TEMPORARY POINT</a:t>
            </a:r>
          </a:p>
        </p:txBody>
      </p:sp>
      <p:sp>
        <p:nvSpPr>
          <p:cNvPr id="84" name="Rectangle 83"/>
          <p:cNvSpPr/>
          <p:nvPr/>
        </p:nvSpPr>
        <p:spPr bwMode="auto">
          <a:xfrm>
            <a:off x="381000" y="381000"/>
            <a:ext cx="8382000" cy="61722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4613" name="TextBox 104"/>
          <p:cNvSpPr txBox="1">
            <a:spLocks noChangeArrowheads="1"/>
          </p:cNvSpPr>
          <p:nvPr/>
        </p:nvSpPr>
        <p:spPr bwMode="auto">
          <a:xfrm>
            <a:off x="3962400" y="6172200"/>
            <a:ext cx="2209800" cy="246063"/>
          </a:xfrm>
          <a:prstGeom prst="rect">
            <a:avLst/>
          </a:prstGeom>
          <a:noFill/>
          <a:ln w="9525">
            <a:noFill/>
            <a:miter lim="800000"/>
            <a:headEnd/>
            <a:tailEnd/>
          </a:ln>
        </p:spPr>
        <p:txBody>
          <a:bodyPr>
            <a:spAutoFit/>
          </a:bodyPr>
          <a:lstStyle/>
          <a:p>
            <a:r>
              <a:rPr lang="en-US" sz="1000" b="1">
                <a:latin typeface="Calibri" pitchFamily="34" charset="0"/>
              </a:rPr>
              <a:t>NOT TO SCALE</a:t>
            </a:r>
          </a:p>
        </p:txBody>
      </p:sp>
      <p:cxnSp>
        <p:nvCxnSpPr>
          <p:cNvPr id="86" name="Straight Arrow Connector 85"/>
          <p:cNvCxnSpPr/>
          <p:nvPr/>
        </p:nvCxnSpPr>
        <p:spPr bwMode="auto">
          <a:xfrm flipV="1">
            <a:off x="838200" y="838200"/>
            <a:ext cx="0" cy="6096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615" name="TextBox 107"/>
          <p:cNvSpPr txBox="1">
            <a:spLocks noChangeArrowheads="1"/>
          </p:cNvSpPr>
          <p:nvPr/>
        </p:nvSpPr>
        <p:spPr bwMode="auto">
          <a:xfrm>
            <a:off x="533400" y="1447800"/>
            <a:ext cx="2209800" cy="246063"/>
          </a:xfrm>
          <a:prstGeom prst="rect">
            <a:avLst/>
          </a:prstGeom>
          <a:noFill/>
          <a:ln w="9525">
            <a:noFill/>
            <a:miter lim="800000"/>
            <a:headEnd/>
            <a:tailEnd/>
          </a:ln>
        </p:spPr>
        <p:txBody>
          <a:bodyPr>
            <a:spAutoFit/>
          </a:bodyPr>
          <a:lstStyle/>
          <a:p>
            <a:r>
              <a:rPr lang="en-US" sz="1000" b="1">
                <a:latin typeface="Calibri" pitchFamily="34" charset="0"/>
              </a:rPr>
              <a:t>NORTH</a:t>
            </a:r>
          </a:p>
        </p:txBody>
      </p:sp>
      <p:cxnSp>
        <p:nvCxnSpPr>
          <p:cNvPr id="92" name="Straight Arrow Connector 91"/>
          <p:cNvCxnSpPr>
            <a:stCxn id="65" idx="2"/>
          </p:cNvCxnSpPr>
          <p:nvPr/>
        </p:nvCxnSpPr>
        <p:spPr bwMode="auto">
          <a:xfrm flipH="1">
            <a:off x="7010400" y="1752600"/>
            <a:ext cx="457200" cy="0"/>
          </a:xfrm>
          <a:prstGeom prst="straightConnector1">
            <a:avLst/>
          </a:prstGeom>
          <a:ln w="12700">
            <a:solidFill>
              <a:schemeClr val="tx1"/>
            </a:solidFill>
            <a:headEnd type="stealth"/>
            <a:tailEnd type="stealt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0"/>
          <p:cNvGrpSpPr>
            <a:grpSpLocks/>
          </p:cNvGrpSpPr>
          <p:nvPr/>
        </p:nvGrpSpPr>
        <p:grpSpPr bwMode="auto">
          <a:xfrm>
            <a:off x="3200400" y="2133600"/>
            <a:ext cx="8769350" cy="4114799"/>
            <a:chOff x="1600199" y="1143000"/>
            <a:chExt cx="8769926" cy="4114799"/>
          </a:xfrm>
        </p:grpSpPr>
        <p:grpSp>
          <p:nvGrpSpPr>
            <p:cNvPr id="7" name="Group 10"/>
            <p:cNvGrpSpPr>
              <a:grpSpLocks/>
            </p:cNvGrpSpPr>
            <p:nvPr/>
          </p:nvGrpSpPr>
          <p:grpSpPr bwMode="auto">
            <a:xfrm>
              <a:off x="1600199" y="1143000"/>
              <a:ext cx="8769926" cy="3624819"/>
              <a:chOff x="6070600" y="764420"/>
              <a:chExt cx="3572933" cy="1246645"/>
            </a:xfrm>
          </p:grpSpPr>
          <p:sp>
            <p:nvSpPr>
              <p:cNvPr id="3" name="Isosceles Triangle 2"/>
              <p:cNvSpPr/>
              <p:nvPr/>
            </p:nvSpPr>
            <p:spPr bwMode="auto">
              <a:xfrm>
                <a:off x="6412111" y="1707859"/>
                <a:ext cx="152645" cy="152326"/>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4" name="Isosceles Triangle 3"/>
              <p:cNvSpPr/>
              <p:nvPr/>
            </p:nvSpPr>
            <p:spPr bwMode="auto">
              <a:xfrm>
                <a:off x="7995482" y="1681653"/>
                <a:ext cx="151999" cy="152326"/>
              </a:xfrm>
              <a:prstGeom prst="triangl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5" name="Isosceles Triangle 4"/>
              <p:cNvSpPr/>
              <p:nvPr/>
            </p:nvSpPr>
            <p:spPr bwMode="auto">
              <a:xfrm>
                <a:off x="7312459" y="790627"/>
                <a:ext cx="151999" cy="152326"/>
              </a:xfrm>
              <a:prstGeom prst="triangle">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6" name="Isosceles Triangle 5"/>
              <p:cNvSpPr/>
              <p:nvPr/>
            </p:nvSpPr>
            <p:spPr bwMode="auto">
              <a:xfrm>
                <a:off x="7157227" y="1681653"/>
                <a:ext cx="152645" cy="152326"/>
              </a:xfrm>
              <a:prstGeom prst="triangl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25619" name="TextBox 84"/>
              <p:cNvSpPr txBox="1">
                <a:spLocks noChangeArrowheads="1"/>
              </p:cNvSpPr>
              <p:nvPr/>
            </p:nvSpPr>
            <p:spPr bwMode="auto">
              <a:xfrm>
                <a:off x="6070600" y="1707859"/>
                <a:ext cx="1524000" cy="276999"/>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BREWSTER B</a:t>
                </a:r>
              </a:p>
            </p:txBody>
          </p:sp>
          <p:sp>
            <p:nvSpPr>
              <p:cNvPr id="25621" name="TextBox 83"/>
              <p:cNvSpPr txBox="1">
                <a:spLocks noChangeArrowheads="1"/>
              </p:cNvSpPr>
              <p:nvPr/>
            </p:nvSpPr>
            <p:spPr bwMode="auto">
              <a:xfrm>
                <a:off x="8119533" y="1707859"/>
                <a:ext cx="1524000" cy="276999"/>
              </a:xfrm>
              <a:prstGeom prst="rect">
                <a:avLst/>
              </a:prstGeom>
              <a:noFill/>
              <a:ln w="9525">
                <a:noFill/>
                <a:miter lim="800000"/>
                <a:headEnd/>
                <a:tailEnd/>
              </a:ln>
            </p:spPr>
            <p:txBody>
              <a:bodyPr>
                <a:spAutoFit/>
              </a:bodyPr>
              <a:lstStyle/>
              <a:p>
                <a:r>
                  <a:rPr lang="en-US" sz="1200" b="1">
                    <a:solidFill>
                      <a:srgbClr val="FF0000"/>
                    </a:solidFill>
                    <a:latin typeface="Calibri" pitchFamily="34" charset="0"/>
                  </a:rPr>
                  <a:t>BREWSTER A</a:t>
                </a:r>
              </a:p>
            </p:txBody>
          </p:sp>
          <p:sp>
            <p:nvSpPr>
              <p:cNvPr id="25622" name="TextBox 85"/>
              <p:cNvSpPr txBox="1">
                <a:spLocks noChangeArrowheads="1"/>
              </p:cNvSpPr>
              <p:nvPr/>
            </p:nvSpPr>
            <p:spPr bwMode="auto">
              <a:xfrm>
                <a:off x="7436556" y="764420"/>
                <a:ext cx="1524000" cy="276999"/>
              </a:xfrm>
              <a:prstGeom prst="rect">
                <a:avLst/>
              </a:prstGeom>
              <a:noFill/>
              <a:ln w="9525">
                <a:noFill/>
                <a:miter lim="800000"/>
                <a:headEnd/>
                <a:tailEnd/>
              </a:ln>
            </p:spPr>
            <p:txBody>
              <a:bodyPr>
                <a:spAutoFit/>
              </a:bodyPr>
              <a:lstStyle/>
              <a:p>
                <a:r>
                  <a:rPr lang="en-US" sz="1200" b="1">
                    <a:solidFill>
                      <a:srgbClr val="00B050"/>
                    </a:solidFill>
                    <a:latin typeface="Calibri" pitchFamily="34" charset="0"/>
                  </a:rPr>
                  <a:t>BREW TP</a:t>
                </a:r>
              </a:p>
            </p:txBody>
          </p:sp>
          <p:sp>
            <p:nvSpPr>
              <p:cNvPr id="25620" name="TextBox 90"/>
              <p:cNvSpPr txBox="1">
                <a:spLocks noChangeArrowheads="1"/>
              </p:cNvSpPr>
              <p:nvPr/>
            </p:nvSpPr>
            <p:spPr bwMode="auto">
              <a:xfrm>
                <a:off x="7312378" y="1734066"/>
                <a:ext cx="1524000" cy="276999"/>
              </a:xfrm>
              <a:prstGeom prst="rect">
                <a:avLst/>
              </a:prstGeom>
              <a:noFill/>
              <a:ln w="9525">
                <a:noFill/>
                <a:miter lim="800000"/>
                <a:headEnd/>
                <a:tailEnd/>
              </a:ln>
            </p:spPr>
            <p:txBody>
              <a:bodyPr>
                <a:spAutoFit/>
              </a:bodyPr>
              <a:lstStyle/>
              <a:p>
                <a:r>
                  <a:rPr lang="en-US" sz="1200" b="1" dirty="0">
                    <a:solidFill>
                      <a:srgbClr val="0070C0"/>
                    </a:solidFill>
                    <a:latin typeface="Calibri" pitchFamily="34" charset="0"/>
                  </a:rPr>
                  <a:t>BREW GPS</a:t>
                </a:r>
              </a:p>
            </p:txBody>
          </p:sp>
        </p:grpSp>
        <p:cxnSp>
          <p:nvCxnSpPr>
            <p:cNvPr id="12" name="Straight Arrow Connector 11"/>
            <p:cNvCxnSpPr/>
            <p:nvPr/>
          </p:nvCxnSpPr>
          <p:spPr>
            <a:xfrm flipV="1">
              <a:off x="2819479" y="3733800"/>
              <a:ext cx="2438560" cy="319088"/>
            </a:xfrm>
            <a:prstGeom prst="straightConnector1">
              <a:avLst/>
            </a:prstGeom>
            <a:ln w="38100">
              <a:solidFill>
                <a:srgbClr val="FFFF00"/>
              </a:solidFill>
              <a:headEnd type="none"/>
              <a:tailEnd type="stealth"/>
            </a:ln>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a:off x="2819479" y="4038600"/>
              <a:ext cx="2362355" cy="381000"/>
            </a:xfrm>
            <a:prstGeom prst="straightConnector1">
              <a:avLst/>
            </a:prstGeom>
            <a:ln w="38100">
              <a:solidFill>
                <a:srgbClr val="FFFF00"/>
              </a:solidFill>
              <a:headEnd type="none"/>
              <a:tailEnd type="stealth"/>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a:stCxn id="5" idx="3"/>
            </p:cNvCxnSpPr>
            <p:nvPr/>
          </p:nvCxnSpPr>
          <p:spPr>
            <a:xfrm flipH="1">
              <a:off x="4038759" y="1662113"/>
              <a:ext cx="796977" cy="3519487"/>
            </a:xfrm>
            <a:prstGeom prst="straightConnector1">
              <a:avLst/>
            </a:prstGeom>
            <a:ln w="38100">
              <a:solidFill>
                <a:srgbClr val="FFFF00"/>
              </a:solidFill>
              <a:headEnd type="none"/>
              <a:tailEnd type="stealth"/>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a:stCxn id="5" idx="3"/>
            </p:cNvCxnSpPr>
            <p:nvPr/>
          </p:nvCxnSpPr>
          <p:spPr>
            <a:xfrm rot="5400000">
              <a:off x="2905726" y="3328582"/>
              <a:ext cx="3595687" cy="262748"/>
            </a:xfrm>
            <a:prstGeom prst="straightConnector1">
              <a:avLst/>
            </a:prstGeom>
            <a:ln w="38100">
              <a:solidFill>
                <a:srgbClr val="FFFF00"/>
              </a:solidFill>
              <a:headEnd type="none"/>
              <a:tailEnd type="stealth"/>
            </a:ln>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flipH="1" flipV="1">
              <a:off x="3657734" y="3733800"/>
              <a:ext cx="2667175" cy="381000"/>
            </a:xfrm>
            <a:prstGeom prst="straightConnector1">
              <a:avLst/>
            </a:prstGeom>
            <a:ln w="38100">
              <a:solidFill>
                <a:srgbClr val="FFFF00"/>
              </a:solidFill>
              <a:headEnd type="none"/>
              <a:tailEnd type="stealth"/>
            </a:ln>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a:xfrm flipH="1">
              <a:off x="3581529" y="4114800"/>
              <a:ext cx="2743380" cy="304800"/>
            </a:xfrm>
            <a:prstGeom prst="straightConnector1">
              <a:avLst/>
            </a:prstGeom>
            <a:ln w="38100">
              <a:solidFill>
                <a:srgbClr val="FFFF00"/>
              </a:solidFill>
              <a:headEnd type="none"/>
              <a:tailEnd type="stealth"/>
            </a:ln>
          </p:spPr>
          <p:style>
            <a:lnRef idx="2">
              <a:schemeClr val="accent1"/>
            </a:lnRef>
            <a:fillRef idx="0">
              <a:schemeClr val="accent1"/>
            </a:fillRef>
            <a:effectRef idx="1">
              <a:schemeClr val="accent1"/>
            </a:effectRef>
            <a:fontRef idx="minor">
              <a:schemeClr val="tx1"/>
            </a:fontRef>
          </p:style>
        </p:cxnSp>
      </p:grpSp>
      <p:grpSp>
        <p:nvGrpSpPr>
          <p:cNvPr id="8" name="Group 41"/>
          <p:cNvGrpSpPr>
            <a:grpSpLocks/>
          </p:cNvGrpSpPr>
          <p:nvPr/>
        </p:nvGrpSpPr>
        <p:grpSpPr bwMode="auto">
          <a:xfrm>
            <a:off x="381000" y="642938"/>
            <a:ext cx="5257800" cy="3943350"/>
            <a:chOff x="457200" y="1123950"/>
            <a:chExt cx="5257800" cy="3943350"/>
          </a:xfrm>
        </p:grpSpPr>
        <p:pic>
          <p:nvPicPr>
            <p:cNvPr id="25604" name="Picture 42" descr="2011-07-22 09.14.21.jpg"/>
            <p:cNvPicPr>
              <a:picLocks noChangeAspect="1"/>
            </p:cNvPicPr>
            <p:nvPr/>
          </p:nvPicPr>
          <p:blipFill>
            <a:blip r:embed="rId3" cstate="print"/>
            <a:srcRect/>
            <a:stretch>
              <a:fillRect/>
            </a:stretch>
          </p:blipFill>
          <p:spPr bwMode="auto">
            <a:xfrm>
              <a:off x="457200" y="1123950"/>
              <a:ext cx="5257800" cy="3943350"/>
            </a:xfrm>
            <a:prstGeom prst="rect">
              <a:avLst/>
            </a:prstGeom>
            <a:noFill/>
            <a:ln w="9525">
              <a:noFill/>
              <a:miter lim="800000"/>
              <a:headEnd/>
              <a:tailEnd/>
            </a:ln>
          </p:spPr>
        </p:pic>
        <p:cxnSp>
          <p:nvCxnSpPr>
            <p:cNvPr id="44" name="Straight Connector 43"/>
            <p:cNvCxnSpPr/>
            <p:nvPr/>
          </p:nvCxnSpPr>
          <p:spPr>
            <a:xfrm>
              <a:off x="2514600" y="2057400"/>
              <a:ext cx="0" cy="1524000"/>
            </a:xfrm>
            <a:prstGeom prst="line">
              <a:avLst/>
            </a:prstGeom>
            <a:ln w="38100">
              <a:solidFill>
                <a:srgbClr val="FFFF00"/>
              </a:solidFill>
              <a:prstDash val="solid"/>
            </a:ln>
          </p:spPr>
          <p:style>
            <a:lnRef idx="2">
              <a:schemeClr val="accent1"/>
            </a:lnRef>
            <a:fillRef idx="0">
              <a:schemeClr val="accent1"/>
            </a:fillRef>
            <a:effectRef idx="1">
              <a:schemeClr val="accent1"/>
            </a:effectRef>
            <a:fontRef idx="minor">
              <a:schemeClr val="tx1"/>
            </a:fontRef>
          </p:style>
        </p:cxnSp>
        <p:cxnSp>
          <p:nvCxnSpPr>
            <p:cNvPr id="45" name="Straight Connector 44"/>
            <p:cNvCxnSpPr/>
            <p:nvPr/>
          </p:nvCxnSpPr>
          <p:spPr>
            <a:xfrm>
              <a:off x="3505200" y="2057400"/>
              <a:ext cx="0" cy="1524000"/>
            </a:xfrm>
            <a:prstGeom prst="line">
              <a:avLst/>
            </a:prstGeom>
            <a:ln w="38100" cmpd="sng">
              <a:solidFill>
                <a:srgbClr val="FFFF00"/>
              </a:solidFill>
              <a:prstDash val="solid"/>
            </a:ln>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p:nvCxnSpPr>
          <p:spPr>
            <a:xfrm>
              <a:off x="3048000" y="2057400"/>
              <a:ext cx="0" cy="1524000"/>
            </a:xfrm>
            <a:prstGeom prst="line">
              <a:avLst/>
            </a:prstGeom>
            <a:ln w="50800">
              <a:solidFill>
                <a:srgbClr val="FF0000"/>
              </a:solidFill>
              <a:prstDash val="dash"/>
            </a:ln>
          </p:spPr>
          <p:style>
            <a:lnRef idx="2">
              <a:schemeClr val="accent1"/>
            </a:lnRef>
            <a:fillRef idx="0">
              <a:schemeClr val="accent1"/>
            </a:fillRef>
            <a:effectRef idx="1">
              <a:schemeClr val="accent1"/>
            </a:effectRef>
            <a:fontRef idx="minor">
              <a:schemeClr val="tx1"/>
            </a:fontRef>
          </p:style>
        </p:cxnSp>
      </p:grpSp>
      <p:cxnSp>
        <p:nvCxnSpPr>
          <p:cNvPr id="25" name="Straight Arrow Connector 24"/>
          <p:cNvCxnSpPr/>
          <p:nvPr/>
        </p:nvCxnSpPr>
        <p:spPr bwMode="auto">
          <a:xfrm rot="10800000">
            <a:off x="5562600" y="5029200"/>
            <a:ext cx="2362200" cy="76200"/>
          </a:xfrm>
          <a:prstGeom prst="straightConnector1">
            <a:avLst/>
          </a:prstGeom>
          <a:ln w="25400">
            <a:solidFill>
              <a:srgbClr val="FF0000"/>
            </a:solidFill>
            <a:prstDash val="dash"/>
            <a:headEnd type="none"/>
            <a:tailEnd type="stealth"/>
          </a:ln>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bwMode="auto">
          <a:xfrm rot="5400000">
            <a:off x="4284266" y="4250134"/>
            <a:ext cx="3733800" cy="567532"/>
          </a:xfrm>
          <a:prstGeom prst="straightConnector1">
            <a:avLst/>
          </a:prstGeom>
          <a:ln w="25400">
            <a:solidFill>
              <a:srgbClr val="FF0000"/>
            </a:solidFill>
            <a:prstDash val="dash"/>
            <a:headEnd type="none"/>
            <a:tailEnd type="stealth"/>
          </a:ln>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p:nvPr/>
        </p:nvCxnSpPr>
        <p:spPr bwMode="auto">
          <a:xfrm>
            <a:off x="4419600" y="5029200"/>
            <a:ext cx="1828800" cy="1588"/>
          </a:xfrm>
          <a:prstGeom prst="straightConnector1">
            <a:avLst/>
          </a:prstGeom>
          <a:ln w="25400">
            <a:solidFill>
              <a:srgbClr val="FF0000"/>
            </a:solidFill>
            <a:prstDash val="dash"/>
            <a:headEnd type="none"/>
            <a:tailEnd type="stealth"/>
          </a:ln>
        </p:spPr>
        <p:style>
          <a:lnRef idx="2">
            <a:schemeClr val="accent1"/>
          </a:lnRef>
          <a:fillRef idx="0">
            <a:schemeClr val="accent1"/>
          </a:fillRef>
          <a:effectRef idx="1">
            <a:schemeClr val="accent1"/>
          </a:effectRef>
          <a:fontRef idx="minor">
            <a:schemeClr val="tx1"/>
          </a:fontRef>
        </p:style>
      </p:cxnSp>
      <p:sp>
        <p:nvSpPr>
          <p:cNvPr id="9" name="TextBox 8"/>
          <p:cNvSpPr txBox="1"/>
          <p:nvPr/>
        </p:nvSpPr>
        <p:spPr>
          <a:xfrm>
            <a:off x="483266" y="4953000"/>
            <a:ext cx="3284622" cy="1323439"/>
          </a:xfrm>
          <a:prstGeom prst="rect">
            <a:avLst/>
          </a:prstGeom>
          <a:noFill/>
        </p:spPr>
        <p:txBody>
          <a:bodyPr wrap="square" rtlCol="0">
            <a:spAutoFit/>
          </a:bodyPr>
          <a:lstStyle/>
          <a:p>
            <a:r>
              <a:rPr lang="en-US" sz="4000" dirty="0" smtClean="0"/>
              <a:t>Intersection Observations</a:t>
            </a:r>
            <a:endParaRPr lang="en-US" sz="4000" dirty="0"/>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p:cNvPicPr>
            <a:picLocks noChangeAspect="1" noChangeArrowheads="1"/>
          </p:cNvPicPr>
          <p:nvPr/>
        </p:nvPicPr>
        <p:blipFill>
          <a:blip r:embed="rId3" cstate="print"/>
          <a:srcRect/>
          <a:stretch>
            <a:fillRect/>
          </a:stretch>
        </p:blipFill>
        <p:spPr bwMode="auto">
          <a:xfrm>
            <a:off x="879231" y="375138"/>
            <a:ext cx="7315200" cy="5486400"/>
          </a:xfrm>
          <a:prstGeom prst="rect">
            <a:avLst/>
          </a:prstGeom>
          <a:noFill/>
          <a:ln w="9525">
            <a:noFill/>
            <a:miter lim="800000"/>
            <a:headEnd/>
            <a:tailEnd/>
          </a:ln>
        </p:spPr>
      </p:pic>
      <p:sp>
        <p:nvSpPr>
          <p:cNvPr id="2" name="TextBox 1"/>
          <p:cNvSpPr txBox="1"/>
          <p:nvPr/>
        </p:nvSpPr>
        <p:spPr>
          <a:xfrm>
            <a:off x="697523" y="5969140"/>
            <a:ext cx="7678615" cy="461665"/>
          </a:xfrm>
          <a:prstGeom prst="rect">
            <a:avLst/>
          </a:prstGeom>
          <a:noFill/>
        </p:spPr>
        <p:txBody>
          <a:bodyPr wrap="square" rtlCol="0">
            <a:spAutoFit/>
          </a:bodyPr>
          <a:lstStyle/>
          <a:p>
            <a:r>
              <a:rPr lang="en-US" sz="2400" dirty="0" smtClean="0"/>
              <a:t>Preparing for Azimuth Axis Observations on Radio Telescope</a:t>
            </a:r>
            <a:endParaRPr lang="en-US" sz="2400" dirty="0"/>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p:cNvGrpSpPr>
          <p:nvPr/>
        </p:nvGrpSpPr>
        <p:grpSpPr bwMode="auto">
          <a:xfrm>
            <a:off x="879231" y="427892"/>
            <a:ext cx="7696200" cy="5772150"/>
            <a:chOff x="914400" y="685800"/>
            <a:chExt cx="7696200" cy="5772150"/>
          </a:xfrm>
        </p:grpSpPr>
        <p:pic>
          <p:nvPicPr>
            <p:cNvPr id="28675" name="Picture 3"/>
            <p:cNvPicPr>
              <a:picLocks noChangeAspect="1" noChangeArrowheads="1"/>
            </p:cNvPicPr>
            <p:nvPr/>
          </p:nvPicPr>
          <p:blipFill>
            <a:blip r:embed="rId3" cstate="print"/>
            <a:srcRect/>
            <a:stretch>
              <a:fillRect/>
            </a:stretch>
          </p:blipFill>
          <p:spPr bwMode="auto">
            <a:xfrm>
              <a:off x="914400" y="685800"/>
              <a:ext cx="7696200" cy="5772150"/>
            </a:xfrm>
            <a:prstGeom prst="rect">
              <a:avLst/>
            </a:prstGeom>
            <a:noFill/>
            <a:ln w="9525">
              <a:noFill/>
              <a:miter lim="800000"/>
              <a:headEnd/>
              <a:tailEnd/>
            </a:ln>
          </p:spPr>
        </p:pic>
        <p:cxnSp>
          <p:nvCxnSpPr>
            <p:cNvPr id="4" name="Straight Arrow Connector 3"/>
            <p:cNvCxnSpPr/>
            <p:nvPr/>
          </p:nvCxnSpPr>
          <p:spPr>
            <a:xfrm flipH="1">
              <a:off x="6324600" y="4191000"/>
              <a:ext cx="53340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5" name="Straight Arrow Connector 4"/>
            <p:cNvCxnSpPr/>
            <p:nvPr/>
          </p:nvCxnSpPr>
          <p:spPr>
            <a:xfrm flipH="1">
              <a:off x="6400800" y="4343400"/>
              <a:ext cx="60960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6" name="Straight Arrow Connector 5"/>
            <p:cNvCxnSpPr/>
            <p:nvPr/>
          </p:nvCxnSpPr>
          <p:spPr>
            <a:xfrm flipH="1">
              <a:off x="6400800" y="4495800"/>
              <a:ext cx="68580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
        <p:nvSpPr>
          <p:cNvPr id="3" name="TextBox 2"/>
          <p:cNvSpPr txBox="1"/>
          <p:nvPr/>
        </p:nvSpPr>
        <p:spPr>
          <a:xfrm>
            <a:off x="1444869" y="6303954"/>
            <a:ext cx="6564923" cy="584775"/>
          </a:xfrm>
          <a:prstGeom prst="rect">
            <a:avLst/>
          </a:prstGeom>
          <a:noFill/>
        </p:spPr>
        <p:txBody>
          <a:bodyPr wrap="square" rtlCol="0">
            <a:spAutoFit/>
          </a:bodyPr>
          <a:lstStyle/>
          <a:p>
            <a:r>
              <a:rPr lang="en-US" sz="3200" dirty="0" smtClean="0"/>
              <a:t>Conducting Azimuth Axis Observations</a:t>
            </a:r>
            <a:endParaRPr lang="en-US" sz="3200" dirty="0"/>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4"/>
          <p:cNvPicPr>
            <a:picLocks noChangeAspect="1" noChangeArrowheads="1"/>
          </p:cNvPicPr>
          <p:nvPr/>
        </p:nvPicPr>
        <p:blipFill>
          <a:blip r:embed="rId3" cstate="print"/>
          <a:srcRect/>
          <a:stretch>
            <a:fillRect/>
          </a:stretch>
        </p:blipFill>
        <p:spPr bwMode="auto">
          <a:xfrm>
            <a:off x="873369" y="404446"/>
            <a:ext cx="7518400" cy="5638800"/>
          </a:xfrm>
          <a:prstGeom prst="rect">
            <a:avLst/>
          </a:prstGeom>
          <a:noFill/>
          <a:ln w="9525">
            <a:noFill/>
            <a:miter lim="800000"/>
            <a:headEnd/>
            <a:tailEnd/>
          </a:ln>
        </p:spPr>
      </p:pic>
      <p:cxnSp>
        <p:nvCxnSpPr>
          <p:cNvPr id="9" name="Straight Arrow Connector 8"/>
          <p:cNvCxnSpPr/>
          <p:nvPr/>
        </p:nvCxnSpPr>
        <p:spPr>
          <a:xfrm flipH="1">
            <a:off x="5334000" y="3733800"/>
            <a:ext cx="685800" cy="0"/>
          </a:xfrm>
          <a:prstGeom prst="straightConnector1">
            <a:avLst/>
          </a:prstGeom>
          <a:ln w="254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rot="10800000" flipV="1">
            <a:off x="4800600" y="3429000"/>
            <a:ext cx="609600" cy="228600"/>
          </a:xfrm>
          <a:prstGeom prst="straightConnector1">
            <a:avLst/>
          </a:prstGeom>
          <a:ln w="254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a:off x="3048000" y="3733800"/>
            <a:ext cx="609600" cy="0"/>
          </a:xfrm>
          <a:prstGeom prst="straightConnector1">
            <a:avLst/>
          </a:prstGeom>
          <a:ln w="25400">
            <a:solidFill>
              <a:srgbClr val="FFFF00"/>
            </a:solidFill>
            <a:tailEnd type="arrow"/>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414585" y="6097380"/>
            <a:ext cx="6435968" cy="584775"/>
          </a:xfrm>
          <a:prstGeom prst="rect">
            <a:avLst/>
          </a:prstGeom>
          <a:noFill/>
        </p:spPr>
        <p:txBody>
          <a:bodyPr wrap="square" rtlCol="0">
            <a:spAutoFit/>
          </a:bodyPr>
          <a:lstStyle/>
          <a:p>
            <a:r>
              <a:rPr lang="en-US" sz="3200" dirty="0" smtClean="0"/>
              <a:t>Ready for Elevation Axis Observations</a:t>
            </a:r>
            <a:endParaRPr lang="en-US" sz="3200" dirty="0"/>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828800" y="1752600"/>
            <a:ext cx="5410200" cy="3292475"/>
          </a:xfrm>
          <a:prstGeom prst="rect">
            <a:avLst/>
          </a:prstGeom>
          <a:noFill/>
          <a:ln>
            <a:solidFill>
              <a:schemeClr val="tx2"/>
            </a:solidFill>
          </a:ln>
        </p:spPr>
        <p:txBody>
          <a:bodyPr>
            <a:spAutoFit/>
          </a:bodyPr>
          <a:lstStyle/>
          <a:p>
            <a:pPr>
              <a:defRPr/>
            </a:pPr>
            <a:r>
              <a:rPr lang="en-US" sz="1600" dirty="0">
                <a:latin typeface="+mn-lt"/>
              </a:rPr>
              <a:t>                                         Error Propagation</a:t>
            </a:r>
          </a:p>
          <a:p>
            <a:pPr>
              <a:defRPr/>
            </a:pPr>
            <a:r>
              <a:rPr lang="en-US" sz="1600" dirty="0">
                <a:latin typeface="+mn-lt"/>
              </a:rPr>
              <a:t>                                     =================</a:t>
            </a:r>
          </a:p>
          <a:p>
            <a:pPr>
              <a:defRPr/>
            </a:pPr>
            <a:r>
              <a:rPr lang="en-US" sz="1600" dirty="0">
                <a:latin typeface="+mn-lt"/>
              </a:rPr>
              <a:t>                Station Coordinate Standard Deviations (Meters)</a:t>
            </a:r>
          </a:p>
          <a:p>
            <a:pPr>
              <a:defRPr/>
            </a:pPr>
            <a:endParaRPr lang="en-US" sz="1600" dirty="0">
              <a:latin typeface="+mn-lt"/>
            </a:endParaRPr>
          </a:p>
          <a:p>
            <a:pPr>
              <a:defRPr/>
            </a:pPr>
            <a:r>
              <a:rPr lang="en-US" sz="1600" dirty="0">
                <a:latin typeface="+mn-lt"/>
              </a:rPr>
              <a:t>Station                     	North         	   East                </a:t>
            </a:r>
            <a:r>
              <a:rPr lang="en-US" sz="1600" dirty="0" err="1">
                <a:latin typeface="+mn-lt"/>
              </a:rPr>
              <a:t>Elev</a:t>
            </a:r>
            <a:endParaRPr lang="en-US" sz="1600" dirty="0">
              <a:latin typeface="+mn-lt"/>
            </a:endParaRPr>
          </a:p>
          <a:p>
            <a:pPr>
              <a:defRPr/>
            </a:pPr>
            <a:r>
              <a:rPr lang="en-US" sz="1600" dirty="0">
                <a:latin typeface="+mn-lt"/>
              </a:rPr>
              <a:t>7614_RM1		0.000000      0.000000      0.000000</a:t>
            </a:r>
          </a:p>
          <a:p>
            <a:pPr>
              <a:defRPr/>
            </a:pPr>
            <a:r>
              <a:rPr lang="en-US" sz="1600" dirty="0">
                <a:latin typeface="+mn-lt"/>
              </a:rPr>
              <a:t>NW_VLBA 		0.000439      0.000257      0.000167</a:t>
            </a:r>
          </a:p>
          <a:p>
            <a:pPr>
              <a:defRPr/>
            </a:pPr>
            <a:r>
              <a:rPr lang="en-US" sz="1600" dirty="0">
                <a:latin typeface="+mn-lt"/>
              </a:rPr>
              <a:t>BREWSTER_C        	0.000790      0.000308      0.000148</a:t>
            </a:r>
          </a:p>
          <a:p>
            <a:pPr>
              <a:defRPr/>
            </a:pPr>
            <a:r>
              <a:rPr lang="en-US" sz="1600" dirty="0">
                <a:latin typeface="+mn-lt"/>
              </a:rPr>
              <a:t>7614_RM2             	0.000622      0.000789      0.000143</a:t>
            </a:r>
          </a:p>
          <a:p>
            <a:pPr>
              <a:defRPr/>
            </a:pPr>
            <a:r>
              <a:rPr lang="en-US" sz="1600" dirty="0">
                <a:latin typeface="+mn-lt"/>
              </a:rPr>
              <a:t>BREWSTER_B       	0.000425      0.000857      0.000134</a:t>
            </a:r>
          </a:p>
          <a:p>
            <a:pPr>
              <a:defRPr/>
            </a:pPr>
            <a:r>
              <a:rPr lang="en-US" sz="1600" dirty="0">
                <a:latin typeface="+mn-lt"/>
              </a:rPr>
              <a:t>1009                      	0.000569      0.001023      0.000182</a:t>
            </a:r>
          </a:p>
          <a:p>
            <a:pPr>
              <a:defRPr/>
            </a:pPr>
            <a:r>
              <a:rPr lang="en-US" sz="1600" dirty="0">
                <a:latin typeface="+mn-lt"/>
              </a:rPr>
              <a:t>BREWSTER_A               	0.000563      0.000870      0.000163</a:t>
            </a:r>
          </a:p>
          <a:p>
            <a:pPr>
              <a:defRPr/>
            </a:pPr>
            <a:r>
              <a:rPr lang="en-US" sz="1600" dirty="0">
                <a:latin typeface="+mn-lt"/>
              </a:rPr>
              <a:t>BREW_GPS                  	0.000565      0.000933      0.000300</a:t>
            </a:r>
          </a:p>
        </p:txBody>
      </p:sp>
      <p:sp>
        <p:nvSpPr>
          <p:cNvPr id="32771" name="TextBox 1"/>
          <p:cNvSpPr txBox="1">
            <a:spLocks noChangeArrowheads="1"/>
          </p:cNvSpPr>
          <p:nvPr/>
        </p:nvSpPr>
        <p:spPr bwMode="auto">
          <a:xfrm>
            <a:off x="457200" y="762000"/>
            <a:ext cx="8382000" cy="923925"/>
          </a:xfrm>
          <a:prstGeom prst="rect">
            <a:avLst/>
          </a:prstGeom>
          <a:noFill/>
          <a:ln w="9525">
            <a:noFill/>
            <a:miter lim="800000"/>
            <a:headEnd/>
            <a:tailEnd/>
          </a:ln>
        </p:spPr>
        <p:txBody>
          <a:bodyPr>
            <a:spAutoFit/>
          </a:bodyPr>
          <a:lstStyle/>
          <a:p>
            <a:pPr algn="ctr"/>
            <a:r>
              <a:rPr lang="en-US" sz="2000" b="1">
                <a:solidFill>
                  <a:srgbClr val="0070C0"/>
                </a:solidFill>
              </a:rPr>
              <a:t>Least Squares Adjustment of 3-D Data</a:t>
            </a:r>
          </a:p>
          <a:p>
            <a:endParaRPr lang="en-US" sz="2000">
              <a:solidFill>
                <a:srgbClr val="FF0000"/>
              </a:solidFill>
            </a:endParaRPr>
          </a:p>
          <a:p>
            <a:pPr>
              <a:buFont typeface="Arial" pitchFamily="34" charset="0"/>
              <a:buChar char="•"/>
            </a:pPr>
            <a:endParaRPr lang="en-US" sz="1400">
              <a:solidFill>
                <a:srgbClr val="FF0000"/>
              </a:solidFill>
            </a:endParaRPr>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p:cNvGrpSpPr>
          <p:nvPr/>
        </p:nvGrpSpPr>
        <p:grpSpPr bwMode="auto">
          <a:xfrm>
            <a:off x="2122170" y="582930"/>
            <a:ext cx="5029200" cy="5867400"/>
            <a:chOff x="1295400" y="685800"/>
            <a:chExt cx="5029200" cy="5867538"/>
          </a:xfrm>
        </p:grpSpPr>
        <p:sp>
          <p:nvSpPr>
            <p:cNvPr id="3" name="Rectangle 2"/>
            <p:cNvSpPr/>
            <p:nvPr/>
          </p:nvSpPr>
          <p:spPr>
            <a:xfrm>
              <a:off x="3276600" y="2057432"/>
              <a:ext cx="3048000" cy="4495906"/>
            </a:xfrm>
            <a:prstGeom prst="rect">
              <a:avLst/>
            </a:prstGeom>
            <a:solidFill>
              <a:schemeClr val="tx2">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3796" name="TextBox 4"/>
            <p:cNvSpPr txBox="1">
              <a:spLocks noChangeArrowheads="1"/>
            </p:cNvSpPr>
            <p:nvPr/>
          </p:nvSpPr>
          <p:spPr bwMode="auto">
            <a:xfrm>
              <a:off x="1295400" y="1295400"/>
              <a:ext cx="1600200" cy="276225"/>
            </a:xfrm>
            <a:prstGeom prst="rect">
              <a:avLst/>
            </a:prstGeom>
            <a:noFill/>
            <a:ln w="9525">
              <a:solidFill>
                <a:schemeClr val="tx1"/>
              </a:solidFill>
              <a:miter lim="800000"/>
              <a:headEnd/>
              <a:tailEnd/>
            </a:ln>
          </p:spPr>
          <p:txBody>
            <a:bodyPr>
              <a:spAutoFit/>
            </a:bodyPr>
            <a:lstStyle/>
            <a:p>
              <a:pPr algn="ctr"/>
              <a:r>
                <a:rPr lang="en-US" sz="1200">
                  <a:latin typeface="Calibri" pitchFamily="34" charset="0"/>
                </a:rPr>
                <a:t>GPS Observations</a:t>
              </a:r>
            </a:p>
          </p:txBody>
        </p:sp>
        <p:sp>
          <p:nvSpPr>
            <p:cNvPr id="33797" name="TextBox 5"/>
            <p:cNvSpPr txBox="1">
              <a:spLocks noChangeArrowheads="1"/>
            </p:cNvSpPr>
            <p:nvPr/>
          </p:nvSpPr>
          <p:spPr bwMode="auto">
            <a:xfrm>
              <a:off x="1295400" y="1956167"/>
              <a:ext cx="1600200" cy="831017"/>
            </a:xfrm>
            <a:prstGeom prst="rect">
              <a:avLst/>
            </a:prstGeom>
            <a:noFill/>
            <a:ln w="9525">
              <a:solidFill>
                <a:schemeClr val="tx1"/>
              </a:solidFill>
              <a:miter lim="800000"/>
              <a:headEnd/>
              <a:tailEnd/>
            </a:ln>
          </p:spPr>
          <p:txBody>
            <a:bodyPr>
              <a:spAutoFit/>
            </a:bodyPr>
            <a:lstStyle/>
            <a:p>
              <a:pPr algn="ctr"/>
              <a:r>
                <a:rPr lang="en-US" sz="1200" dirty="0">
                  <a:latin typeface="Calibri" pitchFamily="34" charset="0"/>
                </a:rPr>
                <a:t>Terrestrial Observations</a:t>
              </a:r>
            </a:p>
            <a:p>
              <a:pPr algn="ctr"/>
              <a:r>
                <a:rPr lang="en-US" sz="1200" b="1" dirty="0" err="1" smtClean="0">
                  <a:latin typeface="Calibri" pitchFamily="34" charset="0"/>
                </a:rPr>
                <a:t>GeoOBS</a:t>
              </a:r>
              <a:r>
                <a:rPr lang="en-US" sz="1200" b="1" dirty="0" smtClean="0">
                  <a:latin typeface="Calibri" pitchFamily="34" charset="0"/>
                </a:rPr>
                <a:t> (3-D data)</a:t>
              </a:r>
              <a:endParaRPr lang="en-US" sz="1200" b="1" dirty="0">
                <a:latin typeface="Calibri" pitchFamily="34" charset="0"/>
              </a:endParaRPr>
            </a:p>
            <a:p>
              <a:pPr algn="ctr"/>
              <a:r>
                <a:rPr lang="en-US" sz="1200" b="1" dirty="0" err="1" smtClean="0">
                  <a:latin typeface="Calibri" pitchFamily="34" charset="0"/>
                </a:rPr>
                <a:t>TransLev</a:t>
              </a:r>
              <a:r>
                <a:rPr lang="en-US" sz="1200" b="1" dirty="0" smtClean="0">
                  <a:latin typeface="Calibri" pitchFamily="34" charset="0"/>
                </a:rPr>
                <a:t> (leveling)</a:t>
              </a:r>
              <a:endParaRPr lang="en-US" sz="1200" b="1" dirty="0">
                <a:latin typeface="Calibri" pitchFamily="34" charset="0"/>
              </a:endParaRPr>
            </a:p>
          </p:txBody>
        </p:sp>
        <p:sp>
          <p:nvSpPr>
            <p:cNvPr id="33798" name="TextBox 6"/>
            <p:cNvSpPr txBox="1">
              <a:spLocks noChangeArrowheads="1"/>
            </p:cNvSpPr>
            <p:nvPr/>
          </p:nvSpPr>
          <p:spPr bwMode="auto">
            <a:xfrm>
              <a:off x="1295400" y="3352800"/>
              <a:ext cx="1600200" cy="1015687"/>
            </a:xfrm>
            <a:prstGeom prst="rect">
              <a:avLst/>
            </a:prstGeom>
            <a:noFill/>
            <a:ln w="9525">
              <a:solidFill>
                <a:schemeClr val="tx1"/>
              </a:solidFill>
              <a:miter lim="800000"/>
              <a:headEnd/>
              <a:tailEnd/>
            </a:ln>
          </p:spPr>
          <p:txBody>
            <a:bodyPr>
              <a:spAutoFit/>
            </a:bodyPr>
            <a:lstStyle/>
            <a:p>
              <a:pPr algn="ctr"/>
              <a:r>
                <a:rPr lang="en-US" sz="1200" dirty="0" smtClean="0">
                  <a:latin typeface="Calibri" pitchFamily="34" charset="0"/>
                </a:rPr>
                <a:t>Atmospheric </a:t>
              </a:r>
              <a:r>
                <a:rPr lang="en-US" sz="1200" dirty="0">
                  <a:latin typeface="Calibri" pitchFamily="34" charset="0"/>
                </a:rPr>
                <a:t>Corrections</a:t>
              </a:r>
            </a:p>
            <a:p>
              <a:pPr algn="ctr"/>
              <a:r>
                <a:rPr lang="en-US" sz="1200" dirty="0">
                  <a:latin typeface="Calibri" pitchFamily="34" charset="0"/>
                </a:rPr>
                <a:t>Applied at time of measurement internal to instrument</a:t>
              </a:r>
            </a:p>
          </p:txBody>
        </p:sp>
        <p:sp>
          <p:nvSpPr>
            <p:cNvPr id="33799" name="TextBox 7"/>
            <p:cNvSpPr txBox="1">
              <a:spLocks noChangeArrowheads="1"/>
            </p:cNvSpPr>
            <p:nvPr/>
          </p:nvSpPr>
          <p:spPr bwMode="auto">
            <a:xfrm>
              <a:off x="1295400" y="4800600"/>
              <a:ext cx="1600200" cy="1385028"/>
            </a:xfrm>
            <a:prstGeom prst="rect">
              <a:avLst/>
            </a:prstGeom>
            <a:noFill/>
            <a:ln w="9525">
              <a:solidFill>
                <a:schemeClr val="tx1"/>
              </a:solidFill>
              <a:miter lim="800000"/>
              <a:headEnd/>
              <a:tailEnd/>
            </a:ln>
          </p:spPr>
          <p:txBody>
            <a:bodyPr>
              <a:spAutoFit/>
            </a:bodyPr>
            <a:lstStyle/>
            <a:p>
              <a:pPr algn="ctr"/>
              <a:r>
                <a:rPr lang="en-US" sz="1200" dirty="0" smtClean="0">
                  <a:latin typeface="Calibri" pitchFamily="34" charset="0"/>
                </a:rPr>
                <a:t>Least </a:t>
              </a:r>
              <a:r>
                <a:rPr lang="en-US" sz="1200" dirty="0">
                  <a:latin typeface="Calibri" pitchFamily="34" charset="0"/>
                </a:rPr>
                <a:t>Squares Adjustment of </a:t>
              </a:r>
              <a:r>
                <a:rPr lang="en-US" sz="1200" dirty="0" smtClean="0">
                  <a:latin typeface="Calibri" pitchFamily="34" charset="0"/>
                </a:rPr>
                <a:t>local ground </a:t>
              </a:r>
              <a:r>
                <a:rPr lang="en-US" sz="1200" dirty="0">
                  <a:latin typeface="Calibri" pitchFamily="34" charset="0"/>
                </a:rPr>
                <a:t>network and </a:t>
              </a:r>
              <a:r>
                <a:rPr lang="en-US" sz="1200" dirty="0" smtClean="0">
                  <a:latin typeface="Calibri" pitchFamily="34" charset="0"/>
                </a:rPr>
                <a:t>geometric </a:t>
              </a:r>
              <a:r>
                <a:rPr lang="en-US" sz="1200" dirty="0">
                  <a:latin typeface="Calibri" pitchFamily="34" charset="0"/>
                </a:rPr>
                <a:t>r</a:t>
              </a:r>
              <a:r>
                <a:rPr lang="en-US" sz="1200" dirty="0" smtClean="0">
                  <a:latin typeface="Calibri" pitchFamily="34" charset="0"/>
                </a:rPr>
                <a:t>eference </a:t>
              </a:r>
              <a:r>
                <a:rPr lang="en-US" sz="1200" dirty="0">
                  <a:latin typeface="Calibri" pitchFamily="34" charset="0"/>
                </a:rPr>
                <a:t>p</a:t>
              </a:r>
              <a:r>
                <a:rPr lang="en-US" sz="1200" dirty="0" smtClean="0">
                  <a:latin typeface="Calibri" pitchFamily="34" charset="0"/>
                </a:rPr>
                <a:t>oint (GRP) of stationary SGT stations</a:t>
              </a:r>
              <a:endParaRPr lang="en-US" sz="1200" dirty="0">
                <a:latin typeface="Calibri" pitchFamily="34" charset="0"/>
              </a:endParaRPr>
            </a:p>
            <a:p>
              <a:pPr algn="ctr"/>
              <a:r>
                <a:rPr lang="en-US" sz="1200" b="1" dirty="0">
                  <a:latin typeface="Calibri" pitchFamily="34" charset="0"/>
                </a:rPr>
                <a:t>STARNET</a:t>
              </a:r>
            </a:p>
          </p:txBody>
        </p:sp>
        <p:sp>
          <p:nvSpPr>
            <p:cNvPr id="33800" name="TextBox 9"/>
            <p:cNvSpPr txBox="1">
              <a:spLocks noChangeArrowheads="1"/>
            </p:cNvSpPr>
            <p:nvPr/>
          </p:nvSpPr>
          <p:spPr bwMode="auto">
            <a:xfrm>
              <a:off x="3581400" y="1347241"/>
              <a:ext cx="1981200" cy="277006"/>
            </a:xfrm>
            <a:prstGeom prst="rect">
              <a:avLst/>
            </a:prstGeom>
            <a:noFill/>
            <a:ln w="9525">
              <a:solidFill>
                <a:schemeClr val="tx1"/>
              </a:solidFill>
              <a:miter lim="800000"/>
              <a:headEnd/>
              <a:tailEnd/>
            </a:ln>
          </p:spPr>
          <p:txBody>
            <a:bodyPr>
              <a:spAutoFit/>
            </a:bodyPr>
            <a:lstStyle/>
            <a:p>
              <a:pPr algn="ctr"/>
              <a:r>
                <a:rPr lang="en-US" sz="1200" dirty="0" smtClean="0">
                  <a:latin typeface="Calibri" pitchFamily="34" charset="0"/>
                </a:rPr>
                <a:t>Data processing and LSA </a:t>
              </a:r>
              <a:endParaRPr lang="en-US" sz="1200" dirty="0">
                <a:latin typeface="Calibri" pitchFamily="34" charset="0"/>
              </a:endParaRPr>
            </a:p>
          </p:txBody>
        </p:sp>
        <p:sp>
          <p:nvSpPr>
            <p:cNvPr id="33801" name="TextBox 10"/>
            <p:cNvSpPr txBox="1">
              <a:spLocks noChangeArrowheads="1"/>
            </p:cNvSpPr>
            <p:nvPr/>
          </p:nvSpPr>
          <p:spPr bwMode="auto">
            <a:xfrm>
              <a:off x="3505200" y="2895600"/>
              <a:ext cx="1219200" cy="1384300"/>
            </a:xfrm>
            <a:prstGeom prst="rect">
              <a:avLst/>
            </a:prstGeom>
            <a:solidFill>
              <a:schemeClr val="bg1"/>
            </a:solidFill>
            <a:ln w="9525">
              <a:solidFill>
                <a:schemeClr val="tx1"/>
              </a:solidFill>
              <a:miter lim="800000"/>
              <a:headEnd/>
              <a:tailEnd/>
            </a:ln>
          </p:spPr>
          <p:txBody>
            <a:bodyPr>
              <a:spAutoFit/>
            </a:bodyPr>
            <a:lstStyle/>
            <a:p>
              <a:pPr algn="ctr"/>
              <a:r>
                <a:rPr lang="en-US" sz="1200">
                  <a:latin typeface="Calibri" pitchFamily="34" charset="0"/>
                </a:rPr>
                <a:t>Alignment of terrestrial network to ITRF via transformation and  tie vector computation</a:t>
              </a:r>
            </a:p>
          </p:txBody>
        </p:sp>
        <p:sp>
          <p:nvSpPr>
            <p:cNvPr id="33802" name="TextBox 12"/>
            <p:cNvSpPr txBox="1">
              <a:spLocks noChangeArrowheads="1"/>
            </p:cNvSpPr>
            <p:nvPr/>
          </p:nvSpPr>
          <p:spPr bwMode="auto">
            <a:xfrm>
              <a:off x="3505200" y="5257800"/>
              <a:ext cx="2590800" cy="646346"/>
            </a:xfrm>
            <a:prstGeom prst="rect">
              <a:avLst/>
            </a:prstGeom>
            <a:solidFill>
              <a:schemeClr val="bg1"/>
            </a:solidFill>
            <a:ln w="9525">
              <a:solidFill>
                <a:schemeClr val="tx1"/>
              </a:solidFill>
              <a:miter lim="800000"/>
              <a:headEnd/>
              <a:tailEnd/>
            </a:ln>
          </p:spPr>
          <p:txBody>
            <a:bodyPr>
              <a:spAutoFit/>
            </a:bodyPr>
            <a:lstStyle/>
            <a:p>
              <a:pPr algn="ctr"/>
              <a:r>
                <a:rPr lang="en-US" sz="1200" dirty="0" smtClean="0">
                  <a:latin typeface="Calibri" pitchFamily="34" charset="0"/>
                </a:rPr>
                <a:t>GRP determination of dual-axis SGT stations </a:t>
              </a:r>
              <a:r>
                <a:rPr lang="en-US" sz="1200" dirty="0">
                  <a:latin typeface="Calibri" pitchFamily="34" charset="0"/>
                </a:rPr>
                <a:t>by circle fitting routines and fixed axis offset estimation </a:t>
              </a:r>
            </a:p>
          </p:txBody>
        </p:sp>
        <p:sp>
          <p:nvSpPr>
            <p:cNvPr id="33803" name="TextBox 13"/>
            <p:cNvSpPr txBox="1">
              <a:spLocks noChangeArrowheads="1"/>
            </p:cNvSpPr>
            <p:nvPr/>
          </p:nvSpPr>
          <p:spPr bwMode="auto">
            <a:xfrm>
              <a:off x="5181600" y="3429000"/>
              <a:ext cx="914400" cy="461963"/>
            </a:xfrm>
            <a:prstGeom prst="rect">
              <a:avLst/>
            </a:prstGeom>
            <a:solidFill>
              <a:schemeClr val="bg1"/>
            </a:solidFill>
            <a:ln w="9525">
              <a:solidFill>
                <a:schemeClr val="tx1"/>
              </a:solidFill>
              <a:miter lim="800000"/>
              <a:headEnd/>
              <a:tailEnd/>
            </a:ln>
          </p:spPr>
          <p:txBody>
            <a:bodyPr>
              <a:spAutoFit/>
            </a:bodyPr>
            <a:lstStyle/>
            <a:p>
              <a:pPr algn="ctr"/>
              <a:r>
                <a:rPr lang="en-US" sz="1200">
                  <a:latin typeface="Calibri" pitchFamily="34" charset="0"/>
                </a:rPr>
                <a:t>SINEX output</a:t>
              </a:r>
            </a:p>
          </p:txBody>
        </p:sp>
        <p:sp>
          <p:nvSpPr>
            <p:cNvPr id="33804" name="TextBox 15"/>
            <p:cNvSpPr txBox="1">
              <a:spLocks noChangeArrowheads="1"/>
            </p:cNvSpPr>
            <p:nvPr/>
          </p:nvSpPr>
          <p:spPr bwMode="auto">
            <a:xfrm>
              <a:off x="3886200" y="6096000"/>
              <a:ext cx="1981200" cy="369888"/>
            </a:xfrm>
            <a:prstGeom prst="rect">
              <a:avLst/>
            </a:prstGeom>
            <a:noFill/>
            <a:ln w="9525">
              <a:noFill/>
              <a:miter lim="800000"/>
              <a:headEnd/>
              <a:tailEnd/>
            </a:ln>
          </p:spPr>
          <p:txBody>
            <a:bodyPr>
              <a:spAutoFit/>
            </a:bodyPr>
            <a:lstStyle/>
            <a:p>
              <a:r>
                <a:rPr lang="en-US" b="1">
                  <a:latin typeface="Calibri" pitchFamily="34" charset="0"/>
                </a:rPr>
                <a:t>AXIS software</a:t>
              </a:r>
            </a:p>
          </p:txBody>
        </p:sp>
        <p:cxnSp>
          <p:nvCxnSpPr>
            <p:cNvPr id="13" name="Straight Arrow Connector 12"/>
            <p:cNvCxnSpPr/>
            <p:nvPr/>
          </p:nvCxnSpPr>
          <p:spPr>
            <a:xfrm>
              <a:off x="2971800" y="1447818"/>
              <a:ext cx="5334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4114800" y="1752625"/>
              <a:ext cx="0" cy="10668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a:off x="4800600" y="3657670"/>
              <a:ext cx="3048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133600" y="2971854"/>
              <a:ext cx="0" cy="38100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2133600" y="4495890"/>
              <a:ext cx="0" cy="30480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2971800" y="5562715"/>
              <a:ext cx="5334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V="1">
              <a:off x="4191000" y="4343486"/>
              <a:ext cx="0" cy="83822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 name="TextBox 48"/>
            <p:cNvSpPr txBox="1">
              <a:spLocks noChangeArrowheads="1"/>
            </p:cNvSpPr>
            <p:nvPr/>
          </p:nvSpPr>
          <p:spPr bwMode="auto">
            <a:xfrm>
              <a:off x="1295400" y="685800"/>
              <a:ext cx="4953000" cy="338146"/>
            </a:xfrm>
            <a:prstGeom prst="rect">
              <a:avLst/>
            </a:prstGeom>
            <a:solidFill>
              <a:schemeClr val="tx2">
                <a:lumMod val="60000"/>
                <a:lumOff val="40000"/>
              </a:schemeClr>
            </a:solidFill>
            <a:ln w="9525">
              <a:solidFill>
                <a:schemeClr val="tx1"/>
              </a:solidFill>
              <a:miter lim="800000"/>
              <a:headEnd/>
              <a:tailEnd/>
            </a:ln>
          </p:spPr>
          <p:txBody>
            <a:bodyPr>
              <a:spAutoFit/>
            </a:bodyPr>
            <a:lstStyle/>
            <a:p>
              <a:pPr algn="ctr">
                <a:defRPr/>
              </a:pPr>
              <a:r>
                <a:rPr lang="en-US" sz="1600" b="1" dirty="0">
                  <a:solidFill>
                    <a:schemeClr val="bg1"/>
                  </a:solidFill>
                  <a:latin typeface="Calibri" pitchFamily="34" charset="0"/>
                </a:rPr>
                <a:t>DATA ANALYSIS FLOW CHART</a:t>
              </a:r>
            </a:p>
          </p:txBody>
        </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2000" y="990600"/>
            <a:ext cx="7772400" cy="4876800"/>
          </a:xfrm>
        </p:spPr>
        <p:txBody>
          <a:bodyPr anchor="t"/>
          <a:lstStyle/>
          <a:p>
            <a:r>
              <a:rPr lang="en-US" sz="3600" dirty="0">
                <a:solidFill>
                  <a:schemeClr val="tx1"/>
                </a:solidFill>
              </a:rPr>
              <a:t>NOAA’s NGS IERS </a:t>
            </a:r>
            <a:r>
              <a:rPr lang="en-US" sz="3600" b="1" u="sng" dirty="0">
                <a:solidFill>
                  <a:srgbClr val="0070C0"/>
                </a:solidFill>
              </a:rPr>
              <a:t>Site </a:t>
            </a:r>
            <a:r>
              <a:rPr lang="en-US" sz="3600" b="1" u="sng" dirty="0" smtClean="0">
                <a:solidFill>
                  <a:srgbClr val="0070C0"/>
                </a:solidFill>
              </a:rPr>
              <a:t>Survey</a:t>
            </a:r>
            <a:r>
              <a:rPr lang="en-US" sz="3600" dirty="0" smtClean="0">
                <a:solidFill>
                  <a:schemeClr val="tx1"/>
                </a:solidFill>
              </a:rPr>
              <a:t> Program</a:t>
            </a:r>
            <a:endParaRPr lang="en-US" sz="3600" b="1" u="sng" dirty="0">
              <a:solidFill>
                <a:srgbClr val="0070C0"/>
              </a:solidFill>
            </a:endParaRPr>
          </a:p>
          <a:p>
            <a:endParaRPr lang="en-US" dirty="0" smtClean="0">
              <a:solidFill>
                <a:schemeClr val="tx1"/>
              </a:solidFill>
              <a:latin typeface="+mj-lt"/>
            </a:endParaRPr>
          </a:p>
          <a:p>
            <a:endParaRPr lang="en-US" dirty="0">
              <a:solidFill>
                <a:schemeClr val="tx1"/>
              </a:solidFill>
              <a:latin typeface="+mj-lt"/>
            </a:endParaRPr>
          </a:p>
          <a:p>
            <a:endParaRPr lang="en-US" sz="2800" dirty="0" smtClean="0">
              <a:solidFill>
                <a:schemeClr val="tx1"/>
              </a:solidFill>
              <a:latin typeface="+mj-lt"/>
            </a:endParaRPr>
          </a:p>
          <a:p>
            <a:pPr algn="ctr"/>
            <a:r>
              <a:rPr lang="en-US" sz="2800" dirty="0" smtClean="0">
                <a:solidFill>
                  <a:schemeClr val="tx1"/>
                </a:solidFill>
                <a:latin typeface="+mj-lt"/>
              </a:rPr>
              <a:t>The “Precise Survey”</a:t>
            </a:r>
          </a:p>
          <a:p>
            <a:endParaRPr lang="en-US" dirty="0">
              <a:solidFill>
                <a:schemeClr val="tx1"/>
              </a:solidFill>
              <a:latin typeface="+mj-lt"/>
            </a:endParaRPr>
          </a:p>
          <a:p>
            <a:endParaRPr lang="en-US" dirty="0">
              <a:solidFill>
                <a:schemeClr val="tx1"/>
              </a:solidFill>
              <a:latin typeface="+mj-lt"/>
            </a:endParaRPr>
          </a:p>
        </p:txBody>
      </p:sp>
    </p:spTree>
    <p:extLst>
      <p:ext uri="{BB962C8B-B14F-4D97-AF65-F5344CB8AC3E}">
        <p14:creationId xmlns:p14="http://schemas.microsoft.com/office/powerpoint/2010/main" val="336348804"/>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990600" y="838200"/>
          <a:ext cx="7239000" cy="5273686"/>
        </p:xfrm>
        <a:graphic>
          <a:graphicData uri="http://schemas.openxmlformats.org/drawingml/2006/table">
            <a:tbl>
              <a:tblPr/>
              <a:tblGrid>
                <a:gridCol w="2222500">
                  <a:extLst>
                    <a:ext uri="{9D8B030D-6E8A-4147-A177-3AD203B41FA5}">
                      <a16:colId xmlns:a16="http://schemas.microsoft.com/office/drawing/2014/main" val="20000"/>
                    </a:ext>
                  </a:extLst>
                </a:gridCol>
                <a:gridCol w="2478088">
                  <a:extLst>
                    <a:ext uri="{9D8B030D-6E8A-4147-A177-3AD203B41FA5}">
                      <a16:colId xmlns:a16="http://schemas.microsoft.com/office/drawing/2014/main" val="20001"/>
                    </a:ext>
                  </a:extLst>
                </a:gridCol>
                <a:gridCol w="1574800">
                  <a:extLst>
                    <a:ext uri="{9D8B030D-6E8A-4147-A177-3AD203B41FA5}">
                      <a16:colId xmlns:a16="http://schemas.microsoft.com/office/drawing/2014/main" val="20002"/>
                    </a:ext>
                  </a:extLst>
                </a:gridCol>
                <a:gridCol w="963612">
                  <a:extLst>
                    <a:ext uri="{9D8B030D-6E8A-4147-A177-3AD203B41FA5}">
                      <a16:colId xmlns:a16="http://schemas.microsoft.com/office/drawing/2014/main" val="20003"/>
                    </a:ext>
                  </a:extLst>
                </a:gridCol>
              </a:tblGrid>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Coordinate Parameter</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Station Name</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Coordinate (m)</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σ (m)</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X</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7614 RM 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-2112067.5309</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Y</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7614 RM 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-3705378.8250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Z</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7614 RM 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4726776.4167</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X</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C</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-2112117.6420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0.0005</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Y</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C</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-3705330.5375</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0.0003</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Z</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C</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4726790.8235</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0.0005</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X</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7614 RM2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-2112090.9514</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0.0008</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Y</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7614 RM2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-3705308.6060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Z</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7614 RM2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4726819.3297</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0.0004</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X</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B</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-2112012.3840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0.0006</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Y</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B</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-3705347.4335</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0.0007</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Z</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B</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4726826.3278</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0.0003</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X</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A</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-2112002.8772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0.0006</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Y</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A</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-3705352.3320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0.0008</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Z</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BREWSTER A</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4726826.5248</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0.0004</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5"/>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X</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 GPS</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-2112007.2412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0.0007</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6"/>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Y</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 GPS</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-3705351.8260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0.0008</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7"/>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Z</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BREW GPS</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4726827.0998</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0" i="0" u="none" strike="noStrike" cap="none" normalizeH="0" baseline="0" smtClean="0">
                          <a:ln>
                            <a:noFill/>
                          </a:ln>
                          <a:solidFill>
                            <a:srgbClr val="000000"/>
                          </a:solidFill>
                          <a:effectLst/>
                          <a:latin typeface="Calibri" pitchFamily="34" charset="0"/>
                          <a:cs typeface="Times New Roman" pitchFamily="18" charset="0"/>
                        </a:rPr>
                        <a:t>0.0004</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8"/>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X</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7614 VLBA</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-2112065.1828</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0.0004</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9"/>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Y</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7614 VLBA</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-3705356.5039</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0.0005</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0"/>
                  </a:ext>
                </a:extLst>
              </a:tr>
              <a:tr h="239713">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Z</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7614 VLBA</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4726813.6892</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1100" b="1" i="0" u="none" strike="noStrike" cap="none" normalizeH="0" baseline="0" smtClean="0">
                          <a:ln>
                            <a:noFill/>
                          </a:ln>
                          <a:solidFill>
                            <a:srgbClr val="000000"/>
                          </a:solidFill>
                          <a:effectLst/>
                          <a:latin typeface="Calibri" pitchFamily="34" charset="0"/>
                          <a:cs typeface="Times New Roman" pitchFamily="18" charset="0"/>
                        </a:rPr>
                        <a:t>0.0006</a:t>
                      </a:r>
                      <a:endParaRPr kumimoji="0" lang="en-US" sz="1200" b="1"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21"/>
                  </a:ext>
                </a:extLst>
              </a:tr>
            </a:tbl>
          </a:graphicData>
        </a:graphic>
      </p:graphicFrame>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045560184"/>
              </p:ext>
            </p:extLst>
          </p:nvPr>
        </p:nvGraphicFramePr>
        <p:xfrm>
          <a:off x="685800" y="914400"/>
          <a:ext cx="7467600" cy="3391074"/>
        </p:xfrm>
        <a:graphic>
          <a:graphicData uri="http://schemas.openxmlformats.org/drawingml/2006/table">
            <a:tbl>
              <a:tblPr/>
              <a:tblGrid>
                <a:gridCol w="1790131">
                  <a:extLst>
                    <a:ext uri="{9D8B030D-6E8A-4147-A177-3AD203B41FA5}">
                      <a16:colId xmlns:a16="http://schemas.microsoft.com/office/drawing/2014/main" val="20000"/>
                    </a:ext>
                  </a:extLst>
                </a:gridCol>
                <a:gridCol w="1563310">
                  <a:extLst>
                    <a:ext uri="{9D8B030D-6E8A-4147-A177-3AD203B41FA5}">
                      <a16:colId xmlns:a16="http://schemas.microsoft.com/office/drawing/2014/main" val="20001"/>
                    </a:ext>
                  </a:extLst>
                </a:gridCol>
                <a:gridCol w="1371386">
                  <a:extLst>
                    <a:ext uri="{9D8B030D-6E8A-4147-A177-3AD203B41FA5}">
                      <a16:colId xmlns:a16="http://schemas.microsoft.com/office/drawing/2014/main" val="20002"/>
                    </a:ext>
                  </a:extLst>
                </a:gridCol>
                <a:gridCol w="910768">
                  <a:extLst>
                    <a:ext uri="{9D8B030D-6E8A-4147-A177-3AD203B41FA5}">
                      <a16:colId xmlns:a16="http://schemas.microsoft.com/office/drawing/2014/main" val="20003"/>
                    </a:ext>
                  </a:extLst>
                </a:gridCol>
                <a:gridCol w="1004985">
                  <a:extLst>
                    <a:ext uri="{9D8B030D-6E8A-4147-A177-3AD203B41FA5}">
                      <a16:colId xmlns:a16="http://schemas.microsoft.com/office/drawing/2014/main" val="20004"/>
                    </a:ext>
                  </a:extLst>
                </a:gridCol>
                <a:gridCol w="827020">
                  <a:extLst>
                    <a:ext uri="{9D8B030D-6E8A-4147-A177-3AD203B41FA5}">
                      <a16:colId xmlns:a16="http://schemas.microsoft.com/office/drawing/2014/main" val="20005"/>
                    </a:ext>
                  </a:extLst>
                </a:gridCol>
              </a:tblGrid>
              <a:tr h="331257">
                <a:tc gridSpan="6">
                  <a:txBody>
                    <a:bodyPr/>
                    <a:lstStyle/>
                    <a:p>
                      <a:pPr algn="ctr" fontAlgn="b"/>
                      <a:r>
                        <a:rPr lang="en-US" sz="1000" b="1" i="0" u="none" strike="noStrike" dirty="0" smtClean="0">
                          <a:solidFill>
                            <a:srgbClr val="000000"/>
                          </a:solidFill>
                          <a:latin typeface="Calibri"/>
                        </a:rPr>
                        <a:t>ITRF2008 </a:t>
                      </a:r>
                      <a:r>
                        <a:rPr lang="en-US" sz="1000" b="1" i="0" u="none" strike="noStrike" dirty="0">
                          <a:solidFill>
                            <a:srgbClr val="000000"/>
                          </a:solidFill>
                          <a:latin typeface="Calibri"/>
                        </a:rPr>
                        <a:t>epoch 2011/07/28</a:t>
                      </a:r>
                    </a:p>
                  </a:txBody>
                  <a:tcPr marL="8562" marR="8562" marT="8562" marB="0" anchor="b">
                    <a:lnL>
                      <a:noFill/>
                    </a:lnL>
                    <a:lnR>
                      <a:noFill/>
                    </a:lnR>
                    <a:lnT>
                      <a:noFill/>
                    </a:lnT>
                    <a:lnB>
                      <a:no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40863">
                <a:tc>
                  <a:txBody>
                    <a:bodyPr/>
                    <a:lstStyle/>
                    <a:p>
                      <a:pPr algn="ctr" rtl="0" fontAlgn="b"/>
                      <a:r>
                        <a:rPr lang="en-US" sz="1000" b="1" i="1" u="none" strike="noStrike">
                          <a:solidFill>
                            <a:srgbClr val="000000"/>
                          </a:solidFill>
                          <a:latin typeface="Calibri"/>
                        </a:rPr>
                        <a:t>Source</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1" i="1" u="none" strike="noStrike">
                          <a:solidFill>
                            <a:srgbClr val="000000"/>
                          </a:solidFill>
                          <a:latin typeface="Calibri"/>
                        </a:rPr>
                        <a:t>From Station</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1" i="1" u="none" strike="noStrike">
                          <a:solidFill>
                            <a:srgbClr val="000000"/>
                          </a:solidFill>
                          <a:latin typeface="Calibri"/>
                        </a:rPr>
                        <a:t>To Station</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l-GR" sz="1000" b="1" i="1" u="none" strike="noStrike">
                          <a:solidFill>
                            <a:srgbClr val="000000"/>
                          </a:solidFill>
                          <a:latin typeface="Calibri"/>
                        </a:rPr>
                        <a:t>Δ</a:t>
                      </a:r>
                      <a:r>
                        <a:rPr lang="en-US" sz="1000" b="1" i="1" u="none" strike="noStrike">
                          <a:solidFill>
                            <a:srgbClr val="000000"/>
                          </a:solidFill>
                          <a:latin typeface="Calibri"/>
                        </a:rPr>
                        <a:t>X (m)</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l-GR" sz="1000" b="1" i="1" u="none" strike="noStrike">
                          <a:solidFill>
                            <a:srgbClr val="000000"/>
                          </a:solidFill>
                          <a:latin typeface="Calibri"/>
                        </a:rPr>
                        <a:t>Δ</a:t>
                      </a:r>
                      <a:r>
                        <a:rPr lang="en-US" sz="1000" b="1" i="1" u="none" strike="noStrike">
                          <a:solidFill>
                            <a:srgbClr val="000000"/>
                          </a:solidFill>
                          <a:latin typeface="Calibri"/>
                        </a:rPr>
                        <a:t>Y (m)</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l-GR" sz="1000" b="1" i="1" u="none" strike="noStrike">
                          <a:solidFill>
                            <a:srgbClr val="000000"/>
                          </a:solidFill>
                          <a:latin typeface="Calibri"/>
                        </a:rPr>
                        <a:t>Δ</a:t>
                      </a:r>
                      <a:r>
                        <a:rPr lang="en-US" sz="1000" b="1" i="1" u="none" strike="noStrike">
                          <a:solidFill>
                            <a:srgbClr val="000000"/>
                          </a:solidFill>
                          <a:latin typeface="Calibri"/>
                        </a:rPr>
                        <a:t>Z (m)</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extLst>
                  <a:ext uri="{0D108BD9-81ED-4DB2-BD59-A6C34878D82A}">
                    <a16:rowId xmlns:a16="http://schemas.microsoft.com/office/drawing/2014/main" val="10001"/>
                  </a:ext>
                </a:extLst>
              </a:tr>
              <a:tr h="340863">
                <a:tc>
                  <a:txBody>
                    <a:bodyPr/>
                    <a:lstStyle/>
                    <a:p>
                      <a:pPr algn="l" rtl="0" fontAlgn="b"/>
                      <a:r>
                        <a:rPr lang="en-US" sz="1000" b="1" i="0" u="none" strike="noStrike">
                          <a:solidFill>
                            <a:srgbClr val="000000"/>
                          </a:solidFill>
                          <a:latin typeface="Calibri"/>
                        </a:rPr>
                        <a:t>Local Tie Survey</a:t>
                      </a:r>
                      <a:r>
                        <a:rPr lang="en-US" sz="1100" b="1" i="0" u="none" strike="noStrike">
                          <a:solidFill>
                            <a:srgbClr val="000000"/>
                          </a:solidFill>
                          <a:latin typeface="Times New Roman"/>
                        </a:rPr>
                        <a:t> </a:t>
                      </a:r>
                      <a:endParaRPr lang="en-US" sz="1000" b="1"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1" i="0" u="none" strike="noStrike">
                          <a:solidFill>
                            <a:srgbClr val="000000"/>
                          </a:solidFill>
                          <a:latin typeface="Calibri"/>
                        </a:rPr>
                        <a:t>BREW GPS</a:t>
                      </a:r>
                      <a:r>
                        <a:rPr lang="en-US" sz="1100" b="1" i="0" u="none" strike="noStrike">
                          <a:solidFill>
                            <a:srgbClr val="000000"/>
                          </a:solidFill>
                          <a:latin typeface="Times New Roman"/>
                        </a:rPr>
                        <a:t> </a:t>
                      </a:r>
                      <a:endParaRPr lang="en-US" sz="1000" b="1"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0" i="0" u="none" strike="noStrike">
                          <a:solidFill>
                            <a:srgbClr val="000000"/>
                          </a:solidFill>
                          <a:latin typeface="Calibri"/>
                        </a:rPr>
                        <a:t>7614 VLBA</a:t>
                      </a:r>
                      <a:r>
                        <a:rPr lang="en-US" sz="1100" b="0" i="0" u="none" strike="noStrike">
                          <a:solidFill>
                            <a:srgbClr val="000000"/>
                          </a:solidFill>
                          <a:latin typeface="Times New Roman"/>
                        </a:rPr>
                        <a:t> </a:t>
                      </a:r>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r" rtl="0" fontAlgn="b"/>
                      <a:r>
                        <a:rPr lang="en-US" sz="1000" b="0" i="0" u="none" strike="noStrike">
                          <a:solidFill>
                            <a:srgbClr val="000000"/>
                          </a:solidFill>
                          <a:latin typeface="Calibri"/>
                        </a:rPr>
                        <a:t>-57.9416</a:t>
                      </a:r>
                    </a:p>
                  </a:txBody>
                  <a:tcPr marL="8562" marR="8562" marT="8562" marB="0" anchor="b">
                    <a:lnL>
                      <a:noFill/>
                    </a:lnL>
                    <a:lnR>
                      <a:noFill/>
                    </a:lnR>
                    <a:lnT>
                      <a:noFill/>
                    </a:lnT>
                    <a:lnB>
                      <a:noFill/>
                    </a:lnB>
                  </a:tcPr>
                </a:tc>
                <a:tc>
                  <a:txBody>
                    <a:bodyPr/>
                    <a:lstStyle/>
                    <a:p>
                      <a:pPr algn="r" rtl="0" fontAlgn="b"/>
                      <a:r>
                        <a:rPr lang="en-US" sz="1000" b="0" i="0" u="none" strike="noStrike">
                          <a:solidFill>
                            <a:srgbClr val="000000"/>
                          </a:solidFill>
                          <a:latin typeface="Calibri"/>
                        </a:rPr>
                        <a:t>-4.6780</a:t>
                      </a:r>
                    </a:p>
                  </a:txBody>
                  <a:tcPr marL="8562" marR="8562" marT="8562" marB="0" anchor="b">
                    <a:lnL>
                      <a:noFill/>
                    </a:lnL>
                    <a:lnR>
                      <a:noFill/>
                    </a:lnR>
                    <a:lnT>
                      <a:noFill/>
                    </a:lnT>
                    <a:lnB>
                      <a:noFill/>
                    </a:lnB>
                  </a:tcPr>
                </a:tc>
                <a:tc>
                  <a:txBody>
                    <a:bodyPr/>
                    <a:lstStyle/>
                    <a:p>
                      <a:pPr algn="r" rtl="0" fontAlgn="b"/>
                      <a:r>
                        <a:rPr lang="en-US" sz="1000" b="0" i="0" u="none" strike="noStrike">
                          <a:solidFill>
                            <a:srgbClr val="000000"/>
                          </a:solidFill>
                          <a:latin typeface="Calibri"/>
                        </a:rPr>
                        <a:t>-13.4106</a:t>
                      </a:r>
                    </a:p>
                  </a:txBody>
                  <a:tcPr marL="8562" marR="8562" marT="8562" marB="0" anchor="b">
                    <a:lnL>
                      <a:noFill/>
                    </a:lnL>
                    <a:lnR>
                      <a:noFill/>
                    </a:lnR>
                    <a:lnT>
                      <a:noFill/>
                    </a:lnT>
                    <a:lnB>
                      <a:noFill/>
                    </a:lnB>
                  </a:tcPr>
                </a:tc>
                <a:extLst>
                  <a:ext uri="{0D108BD9-81ED-4DB2-BD59-A6C34878D82A}">
                    <a16:rowId xmlns:a16="http://schemas.microsoft.com/office/drawing/2014/main" val="10002"/>
                  </a:ext>
                </a:extLst>
              </a:tr>
              <a:tr h="347819">
                <a:tc>
                  <a:txBody>
                    <a:bodyPr/>
                    <a:lstStyle/>
                    <a:p>
                      <a:pPr algn="l" rtl="0" fontAlgn="b"/>
                      <a:r>
                        <a:rPr lang="en-US" sz="1000" b="1" i="0" u="none" strike="noStrike">
                          <a:solidFill>
                            <a:srgbClr val="000000"/>
                          </a:solidFill>
                          <a:latin typeface="Calibri"/>
                        </a:rPr>
                        <a:t>IERS ITRS Product Center</a:t>
                      </a:r>
                      <a:r>
                        <a:rPr lang="en-US" sz="1100" b="1" i="0" u="none" strike="noStrike">
                          <a:solidFill>
                            <a:srgbClr val="000000"/>
                          </a:solidFill>
                          <a:latin typeface="Times New Roman"/>
                        </a:rPr>
                        <a:t> </a:t>
                      </a:r>
                      <a:endParaRPr lang="en-US" sz="1000" b="1"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1" i="0" u="none" strike="noStrike" dirty="0">
                          <a:solidFill>
                            <a:srgbClr val="000000"/>
                          </a:solidFill>
                          <a:latin typeface="Calibri"/>
                        </a:rPr>
                        <a:t>BREW GPS</a:t>
                      </a:r>
                      <a:r>
                        <a:rPr lang="en-US" sz="1100" b="1" i="0" u="none" strike="noStrike" dirty="0">
                          <a:solidFill>
                            <a:srgbClr val="000000"/>
                          </a:solidFill>
                          <a:latin typeface="Times New Roman"/>
                        </a:rPr>
                        <a:t> </a:t>
                      </a:r>
                      <a:endParaRPr lang="en-US" sz="1000" b="1" i="0" u="none" strike="noStrike" dirty="0">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0" i="0" u="none" strike="noStrike">
                          <a:solidFill>
                            <a:srgbClr val="000000"/>
                          </a:solidFill>
                          <a:latin typeface="Calibri"/>
                        </a:rPr>
                        <a:t>7614 VLBA</a:t>
                      </a:r>
                      <a:r>
                        <a:rPr lang="en-US" sz="1100" b="0" i="0" u="none" strike="noStrike">
                          <a:solidFill>
                            <a:srgbClr val="000000"/>
                          </a:solidFill>
                          <a:latin typeface="Times New Roman"/>
                        </a:rPr>
                        <a:t> </a:t>
                      </a:r>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r" fontAlgn="b"/>
                      <a:r>
                        <a:rPr lang="en-US" sz="900" b="0" i="0" u="none" strike="noStrike">
                          <a:solidFill>
                            <a:srgbClr val="000000"/>
                          </a:solidFill>
                          <a:latin typeface="Arial Unicode MS"/>
                        </a:rPr>
                        <a:t>-57.9425</a:t>
                      </a:r>
                    </a:p>
                  </a:txBody>
                  <a:tcPr marL="8562" marR="8562" marT="8562" marB="0" anchor="b">
                    <a:lnL>
                      <a:noFill/>
                    </a:lnL>
                    <a:lnR>
                      <a:noFill/>
                    </a:lnR>
                    <a:lnT>
                      <a:noFill/>
                    </a:lnT>
                    <a:lnB>
                      <a:noFill/>
                    </a:lnB>
                  </a:tcPr>
                </a:tc>
                <a:tc>
                  <a:txBody>
                    <a:bodyPr/>
                    <a:lstStyle/>
                    <a:p>
                      <a:pPr algn="r" fontAlgn="b"/>
                      <a:r>
                        <a:rPr lang="en-US" sz="900" b="0" i="0" u="none" strike="noStrike">
                          <a:solidFill>
                            <a:srgbClr val="000000"/>
                          </a:solidFill>
                          <a:latin typeface="Arial Unicode MS"/>
                        </a:rPr>
                        <a:t>-4.6757</a:t>
                      </a:r>
                    </a:p>
                  </a:txBody>
                  <a:tcPr marL="8562" marR="8562" marT="8562" marB="0" anchor="b">
                    <a:lnL>
                      <a:noFill/>
                    </a:lnL>
                    <a:lnR>
                      <a:noFill/>
                    </a:lnR>
                    <a:lnT>
                      <a:noFill/>
                    </a:lnT>
                    <a:lnB>
                      <a:noFill/>
                    </a:lnB>
                  </a:tcPr>
                </a:tc>
                <a:tc>
                  <a:txBody>
                    <a:bodyPr/>
                    <a:lstStyle/>
                    <a:p>
                      <a:pPr algn="r" fontAlgn="b"/>
                      <a:r>
                        <a:rPr lang="en-US" sz="900" b="0" i="0" u="none" strike="noStrike">
                          <a:solidFill>
                            <a:srgbClr val="000000"/>
                          </a:solidFill>
                          <a:latin typeface="Arial Unicode MS"/>
                        </a:rPr>
                        <a:t>-13.4156</a:t>
                      </a:r>
                    </a:p>
                  </a:txBody>
                  <a:tcPr marL="8562" marR="8562" marT="8562" marB="0" anchor="b">
                    <a:lnL>
                      <a:noFill/>
                    </a:lnL>
                    <a:lnR>
                      <a:noFill/>
                    </a:lnR>
                    <a:lnT>
                      <a:noFill/>
                    </a:lnT>
                    <a:lnB>
                      <a:noFill/>
                    </a:lnB>
                  </a:tcPr>
                </a:tc>
                <a:extLst>
                  <a:ext uri="{0D108BD9-81ED-4DB2-BD59-A6C34878D82A}">
                    <a16:rowId xmlns:a16="http://schemas.microsoft.com/office/drawing/2014/main" val="10003"/>
                  </a:ext>
                </a:extLst>
              </a:tr>
              <a:tr h="331257">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r" fontAlgn="b"/>
                      <a:r>
                        <a:rPr lang="en-US" sz="1000" b="1" i="0" u="none" strike="noStrike">
                          <a:solidFill>
                            <a:srgbClr val="000000"/>
                          </a:solidFill>
                          <a:latin typeface="Calibri"/>
                        </a:rPr>
                        <a:t>delta</a:t>
                      </a:r>
                    </a:p>
                  </a:txBody>
                  <a:tcPr marL="8562" marR="8562" marT="8562" marB="0" anchor="b">
                    <a:lnL>
                      <a:noFill/>
                    </a:lnL>
                    <a:lnR>
                      <a:noFill/>
                    </a:lnR>
                    <a:lnT>
                      <a:noFill/>
                    </a:lnT>
                    <a:lnB>
                      <a:noFill/>
                    </a:lnB>
                  </a:tcPr>
                </a:tc>
                <a:tc>
                  <a:txBody>
                    <a:bodyPr/>
                    <a:lstStyle/>
                    <a:p>
                      <a:pPr algn="r" rtl="0" fontAlgn="b"/>
                      <a:r>
                        <a:rPr lang="en-US" sz="1000" b="0" i="0" u="none" strike="noStrike">
                          <a:solidFill>
                            <a:srgbClr val="000000"/>
                          </a:solidFill>
                          <a:latin typeface="Calibri"/>
                        </a:rPr>
                        <a:t>0.0009</a:t>
                      </a:r>
                    </a:p>
                  </a:txBody>
                  <a:tcPr marL="8562" marR="8562" marT="8562" marB="0" anchor="b">
                    <a:lnL>
                      <a:noFill/>
                    </a:lnL>
                    <a:lnR>
                      <a:noFill/>
                    </a:lnR>
                    <a:lnT>
                      <a:noFill/>
                    </a:lnT>
                    <a:lnB>
                      <a:noFill/>
                    </a:lnB>
                  </a:tcPr>
                </a:tc>
                <a:tc>
                  <a:txBody>
                    <a:bodyPr/>
                    <a:lstStyle/>
                    <a:p>
                      <a:pPr algn="r" rtl="0" fontAlgn="b"/>
                      <a:r>
                        <a:rPr lang="en-US" sz="1000" b="0" i="0" u="none" strike="noStrike">
                          <a:solidFill>
                            <a:srgbClr val="000000"/>
                          </a:solidFill>
                          <a:latin typeface="Calibri"/>
                        </a:rPr>
                        <a:t>-0.0023</a:t>
                      </a:r>
                    </a:p>
                  </a:txBody>
                  <a:tcPr marL="8562" marR="8562" marT="8562" marB="0" anchor="b">
                    <a:lnL>
                      <a:noFill/>
                    </a:lnL>
                    <a:lnR>
                      <a:noFill/>
                    </a:lnR>
                    <a:lnT>
                      <a:noFill/>
                    </a:lnT>
                    <a:lnB>
                      <a:noFill/>
                    </a:lnB>
                  </a:tcPr>
                </a:tc>
                <a:tc>
                  <a:txBody>
                    <a:bodyPr/>
                    <a:lstStyle/>
                    <a:p>
                      <a:pPr algn="r" rtl="0" fontAlgn="b"/>
                      <a:r>
                        <a:rPr lang="en-US" sz="1000" b="0" i="0" u="none" strike="noStrike">
                          <a:solidFill>
                            <a:srgbClr val="000000"/>
                          </a:solidFill>
                          <a:latin typeface="Calibri"/>
                        </a:rPr>
                        <a:t>0.0050</a:t>
                      </a:r>
                    </a:p>
                  </a:txBody>
                  <a:tcPr marL="8562" marR="8562" marT="8562" marB="0" anchor="b">
                    <a:lnL>
                      <a:noFill/>
                    </a:lnL>
                    <a:lnR>
                      <a:noFill/>
                    </a:lnR>
                    <a:lnT>
                      <a:noFill/>
                    </a:lnT>
                    <a:lnB>
                      <a:noFill/>
                    </a:lnB>
                  </a:tcPr>
                </a:tc>
                <a:extLst>
                  <a:ext uri="{0D108BD9-81ED-4DB2-BD59-A6C34878D82A}">
                    <a16:rowId xmlns:a16="http://schemas.microsoft.com/office/drawing/2014/main" val="10004"/>
                  </a:ext>
                </a:extLst>
              </a:tr>
              <a:tr h="331257">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extLst>
                  <a:ext uri="{0D108BD9-81ED-4DB2-BD59-A6C34878D82A}">
                    <a16:rowId xmlns:a16="http://schemas.microsoft.com/office/drawing/2014/main" val="10005"/>
                  </a:ext>
                </a:extLst>
              </a:tr>
              <a:tr h="340863">
                <a:tc>
                  <a:txBody>
                    <a:bodyPr/>
                    <a:lstStyle/>
                    <a:p>
                      <a:pPr algn="ctr" rtl="0" fontAlgn="b"/>
                      <a:r>
                        <a:rPr lang="en-US" sz="1000" b="1" i="1" u="none" strike="noStrike">
                          <a:solidFill>
                            <a:srgbClr val="000000"/>
                          </a:solidFill>
                          <a:latin typeface="Calibri"/>
                        </a:rPr>
                        <a:t>Source</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1" i="1" u="none" strike="noStrike">
                          <a:solidFill>
                            <a:srgbClr val="000000"/>
                          </a:solidFill>
                          <a:latin typeface="Calibri"/>
                        </a:rPr>
                        <a:t>From Station</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1" i="1" u="none" strike="noStrike">
                          <a:solidFill>
                            <a:srgbClr val="000000"/>
                          </a:solidFill>
                          <a:latin typeface="Calibri"/>
                        </a:rPr>
                        <a:t>To Station</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l-GR" sz="1000" b="1" i="1" u="none" strike="noStrike">
                          <a:solidFill>
                            <a:srgbClr val="000000"/>
                          </a:solidFill>
                          <a:latin typeface="Calibri"/>
                        </a:rPr>
                        <a:t>Δ</a:t>
                      </a:r>
                      <a:r>
                        <a:rPr lang="en-US" sz="1000" b="1" i="1" u="none" strike="noStrike">
                          <a:solidFill>
                            <a:srgbClr val="000000"/>
                          </a:solidFill>
                          <a:latin typeface="Calibri"/>
                        </a:rPr>
                        <a:t>n(m)</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l-GR" sz="1000" b="1" i="1" u="none" strike="noStrike">
                          <a:solidFill>
                            <a:srgbClr val="000000"/>
                          </a:solidFill>
                          <a:latin typeface="Calibri"/>
                        </a:rPr>
                        <a:t>Δ</a:t>
                      </a:r>
                      <a:r>
                        <a:rPr lang="en-US" sz="1000" b="1" i="1" u="none" strike="noStrike">
                          <a:solidFill>
                            <a:srgbClr val="000000"/>
                          </a:solidFill>
                          <a:latin typeface="Calibri"/>
                        </a:rPr>
                        <a:t>e (m)</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l-GR" sz="1000" b="1" i="1" u="none" strike="noStrike">
                          <a:solidFill>
                            <a:srgbClr val="000000"/>
                          </a:solidFill>
                          <a:latin typeface="Calibri"/>
                        </a:rPr>
                        <a:t>Δ</a:t>
                      </a:r>
                      <a:r>
                        <a:rPr lang="en-US" sz="1000" b="1" i="1" u="none" strike="noStrike">
                          <a:solidFill>
                            <a:srgbClr val="000000"/>
                          </a:solidFill>
                          <a:latin typeface="Calibri"/>
                        </a:rPr>
                        <a:t>u(m)</a:t>
                      </a:r>
                      <a:r>
                        <a:rPr lang="en-US" sz="1100" b="0" i="1" u="none" strike="noStrike">
                          <a:solidFill>
                            <a:srgbClr val="000000"/>
                          </a:solidFill>
                          <a:latin typeface="Times New Roman"/>
                        </a:rPr>
                        <a:t> </a:t>
                      </a:r>
                      <a:endParaRPr lang="en-US" sz="1000" b="1" i="1" u="none" strike="noStrike">
                        <a:solidFill>
                          <a:srgbClr val="000000"/>
                        </a:solidFill>
                        <a:latin typeface="Calibri"/>
                      </a:endParaRPr>
                    </a:p>
                  </a:txBody>
                  <a:tcPr marL="8562" marR="8562" marT="8562" marB="0" anchor="b">
                    <a:lnL>
                      <a:noFill/>
                    </a:lnL>
                    <a:lnR>
                      <a:noFill/>
                    </a:lnR>
                    <a:lnT>
                      <a:noFill/>
                    </a:lnT>
                    <a:lnB>
                      <a:noFill/>
                    </a:lnB>
                  </a:tcPr>
                </a:tc>
                <a:extLst>
                  <a:ext uri="{0D108BD9-81ED-4DB2-BD59-A6C34878D82A}">
                    <a16:rowId xmlns:a16="http://schemas.microsoft.com/office/drawing/2014/main" val="10006"/>
                  </a:ext>
                </a:extLst>
              </a:tr>
              <a:tr h="347819">
                <a:tc>
                  <a:txBody>
                    <a:bodyPr/>
                    <a:lstStyle/>
                    <a:p>
                      <a:pPr algn="l" rtl="0" fontAlgn="b"/>
                      <a:r>
                        <a:rPr lang="en-US" sz="1000" b="1" i="0" u="none" strike="noStrike">
                          <a:solidFill>
                            <a:srgbClr val="000000"/>
                          </a:solidFill>
                          <a:latin typeface="Calibri"/>
                        </a:rPr>
                        <a:t>Local Tie Survey</a:t>
                      </a:r>
                      <a:r>
                        <a:rPr lang="en-US" sz="1100" b="1" i="0" u="none" strike="noStrike">
                          <a:solidFill>
                            <a:srgbClr val="000000"/>
                          </a:solidFill>
                          <a:latin typeface="Times New Roman"/>
                        </a:rPr>
                        <a:t> </a:t>
                      </a:r>
                      <a:endParaRPr lang="en-US" sz="1000" b="1"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1" i="0" u="none" strike="noStrike">
                          <a:solidFill>
                            <a:srgbClr val="000000"/>
                          </a:solidFill>
                          <a:latin typeface="Calibri"/>
                        </a:rPr>
                        <a:t>BREW GPS</a:t>
                      </a:r>
                      <a:r>
                        <a:rPr lang="en-US" sz="1100" b="1" i="0" u="none" strike="noStrike">
                          <a:solidFill>
                            <a:srgbClr val="000000"/>
                          </a:solidFill>
                          <a:latin typeface="Times New Roman"/>
                        </a:rPr>
                        <a:t> </a:t>
                      </a:r>
                      <a:endParaRPr lang="en-US" sz="1000" b="1"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0" i="0" u="none" strike="noStrike">
                          <a:solidFill>
                            <a:srgbClr val="000000"/>
                          </a:solidFill>
                          <a:latin typeface="Calibri"/>
                        </a:rPr>
                        <a:t>7614 VLBA</a:t>
                      </a:r>
                      <a:r>
                        <a:rPr lang="en-US" sz="1100" b="0" i="0" u="none" strike="noStrike">
                          <a:solidFill>
                            <a:srgbClr val="000000"/>
                          </a:solidFill>
                          <a:latin typeface="Times New Roman"/>
                        </a:rPr>
                        <a:t> </a:t>
                      </a:r>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r" fontAlgn="b"/>
                      <a:r>
                        <a:rPr lang="en-US" sz="900" b="0" i="0" u="none" strike="noStrike">
                          <a:solidFill>
                            <a:srgbClr val="000000"/>
                          </a:solidFill>
                          <a:latin typeface="Arial Unicode MS"/>
                        </a:rPr>
                        <a:t>-33.3436</a:t>
                      </a:r>
                    </a:p>
                  </a:txBody>
                  <a:tcPr marL="8562" marR="8562" marT="8562" marB="0" anchor="b">
                    <a:lnL>
                      <a:noFill/>
                    </a:lnL>
                    <a:lnR>
                      <a:noFill/>
                    </a:lnR>
                    <a:lnT>
                      <a:noFill/>
                    </a:lnT>
                    <a:lnB>
                      <a:noFill/>
                    </a:lnB>
                  </a:tcPr>
                </a:tc>
                <a:tc>
                  <a:txBody>
                    <a:bodyPr/>
                    <a:lstStyle/>
                    <a:p>
                      <a:pPr algn="r" fontAlgn="b"/>
                      <a:r>
                        <a:rPr lang="en-US" sz="900" b="0" i="0" u="none" strike="noStrike">
                          <a:solidFill>
                            <a:srgbClr val="000000"/>
                          </a:solidFill>
                          <a:latin typeface="Arial Unicode MS"/>
                        </a:rPr>
                        <a:t>-48.0221</a:t>
                      </a:r>
                    </a:p>
                  </a:txBody>
                  <a:tcPr marL="8562" marR="8562" marT="8562" marB="0" anchor="b">
                    <a:lnL>
                      <a:noFill/>
                    </a:lnL>
                    <a:lnR>
                      <a:noFill/>
                    </a:lnR>
                    <a:lnT>
                      <a:noFill/>
                    </a:lnT>
                    <a:lnB>
                      <a:noFill/>
                    </a:lnB>
                  </a:tcPr>
                </a:tc>
                <a:tc>
                  <a:txBody>
                    <a:bodyPr/>
                    <a:lstStyle/>
                    <a:p>
                      <a:pPr algn="r" fontAlgn="b"/>
                      <a:r>
                        <a:rPr lang="en-US" sz="900" b="0" i="0" u="none" strike="noStrike">
                          <a:solidFill>
                            <a:srgbClr val="000000"/>
                          </a:solidFill>
                          <a:latin typeface="Arial Unicode MS"/>
                        </a:rPr>
                        <a:t>11.8758</a:t>
                      </a:r>
                    </a:p>
                  </a:txBody>
                  <a:tcPr marL="8562" marR="8562" marT="8562" marB="0" anchor="b">
                    <a:lnL>
                      <a:noFill/>
                    </a:lnL>
                    <a:lnR>
                      <a:noFill/>
                    </a:lnR>
                    <a:lnT>
                      <a:noFill/>
                    </a:lnT>
                    <a:lnB>
                      <a:noFill/>
                    </a:lnB>
                  </a:tcPr>
                </a:tc>
                <a:extLst>
                  <a:ext uri="{0D108BD9-81ED-4DB2-BD59-A6C34878D82A}">
                    <a16:rowId xmlns:a16="http://schemas.microsoft.com/office/drawing/2014/main" val="10007"/>
                  </a:ext>
                </a:extLst>
              </a:tr>
              <a:tr h="347819">
                <a:tc>
                  <a:txBody>
                    <a:bodyPr/>
                    <a:lstStyle/>
                    <a:p>
                      <a:pPr algn="l" rtl="0" fontAlgn="b"/>
                      <a:r>
                        <a:rPr lang="en-US" sz="1000" b="1" i="0" u="none" strike="noStrike">
                          <a:solidFill>
                            <a:srgbClr val="000000"/>
                          </a:solidFill>
                          <a:latin typeface="Calibri"/>
                        </a:rPr>
                        <a:t>IERS ITRS Product Center</a:t>
                      </a:r>
                      <a:r>
                        <a:rPr lang="en-US" sz="1100" b="1" i="0" u="none" strike="noStrike">
                          <a:solidFill>
                            <a:srgbClr val="000000"/>
                          </a:solidFill>
                          <a:latin typeface="Times New Roman"/>
                        </a:rPr>
                        <a:t> </a:t>
                      </a:r>
                      <a:endParaRPr lang="en-US" sz="1000" b="1"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1" i="0" u="none" strike="noStrike">
                          <a:solidFill>
                            <a:srgbClr val="000000"/>
                          </a:solidFill>
                          <a:latin typeface="Calibri"/>
                        </a:rPr>
                        <a:t>BREW GPS</a:t>
                      </a:r>
                      <a:r>
                        <a:rPr lang="en-US" sz="1100" b="1" i="0" u="none" strike="noStrike">
                          <a:solidFill>
                            <a:srgbClr val="000000"/>
                          </a:solidFill>
                          <a:latin typeface="Times New Roman"/>
                        </a:rPr>
                        <a:t> </a:t>
                      </a:r>
                      <a:endParaRPr lang="en-US" sz="1000" b="1"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ctr" rtl="0" fontAlgn="b"/>
                      <a:r>
                        <a:rPr lang="en-US" sz="1000" b="0" i="0" u="none" strike="noStrike">
                          <a:solidFill>
                            <a:srgbClr val="000000"/>
                          </a:solidFill>
                          <a:latin typeface="Calibri"/>
                        </a:rPr>
                        <a:t>7614 VLBA</a:t>
                      </a:r>
                      <a:r>
                        <a:rPr lang="en-US" sz="1100" b="0" i="0" u="none" strike="noStrike">
                          <a:solidFill>
                            <a:srgbClr val="000000"/>
                          </a:solidFill>
                          <a:latin typeface="Times New Roman"/>
                        </a:rPr>
                        <a:t> </a:t>
                      </a:r>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r" fontAlgn="b"/>
                      <a:r>
                        <a:rPr lang="en-US" sz="900" b="0" i="0" u="none" strike="noStrike">
                          <a:solidFill>
                            <a:srgbClr val="000000"/>
                          </a:solidFill>
                          <a:latin typeface="Arial Unicode MS"/>
                        </a:rPr>
                        <a:t>-33.3458</a:t>
                      </a:r>
                    </a:p>
                  </a:txBody>
                  <a:tcPr marL="8562" marR="8562" marT="8562" marB="0" anchor="b">
                    <a:lnL>
                      <a:noFill/>
                    </a:lnL>
                    <a:lnR>
                      <a:noFill/>
                    </a:lnR>
                    <a:lnT>
                      <a:noFill/>
                    </a:lnT>
                    <a:lnB>
                      <a:noFill/>
                    </a:lnB>
                  </a:tcPr>
                </a:tc>
                <a:tc>
                  <a:txBody>
                    <a:bodyPr/>
                    <a:lstStyle/>
                    <a:p>
                      <a:pPr algn="r" fontAlgn="b"/>
                      <a:r>
                        <a:rPr lang="en-US" sz="900" b="0" i="0" u="none" strike="noStrike">
                          <a:solidFill>
                            <a:srgbClr val="000000"/>
                          </a:solidFill>
                          <a:latin typeface="Arial Unicode MS"/>
                        </a:rPr>
                        <a:t>-48.024</a:t>
                      </a:r>
                    </a:p>
                  </a:txBody>
                  <a:tcPr marL="8562" marR="8562" marT="8562" marB="0" anchor="b">
                    <a:lnL>
                      <a:noFill/>
                    </a:lnL>
                    <a:lnR>
                      <a:noFill/>
                    </a:lnR>
                    <a:lnT>
                      <a:noFill/>
                    </a:lnT>
                    <a:lnB>
                      <a:noFill/>
                    </a:lnB>
                  </a:tcPr>
                </a:tc>
                <a:tc>
                  <a:txBody>
                    <a:bodyPr/>
                    <a:lstStyle/>
                    <a:p>
                      <a:pPr algn="r" fontAlgn="b"/>
                      <a:r>
                        <a:rPr lang="en-US" sz="900" b="0" i="0" u="none" strike="noStrike">
                          <a:solidFill>
                            <a:srgbClr val="000000"/>
                          </a:solidFill>
                          <a:latin typeface="Arial Unicode MS"/>
                        </a:rPr>
                        <a:t>11.8712</a:t>
                      </a:r>
                    </a:p>
                  </a:txBody>
                  <a:tcPr marL="8562" marR="8562" marT="8562" marB="0" anchor="b">
                    <a:lnL>
                      <a:noFill/>
                    </a:lnL>
                    <a:lnR>
                      <a:noFill/>
                    </a:lnR>
                    <a:lnT>
                      <a:noFill/>
                    </a:lnT>
                    <a:lnB>
                      <a:noFill/>
                    </a:lnB>
                  </a:tcPr>
                </a:tc>
                <a:extLst>
                  <a:ext uri="{0D108BD9-81ED-4DB2-BD59-A6C34878D82A}">
                    <a16:rowId xmlns:a16="http://schemas.microsoft.com/office/drawing/2014/main" val="10008"/>
                  </a:ext>
                </a:extLst>
              </a:tr>
              <a:tr h="331257">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l" fontAlgn="b"/>
                      <a:endParaRPr lang="en-US" sz="1000" b="0" i="0" u="none" strike="noStrike">
                        <a:solidFill>
                          <a:srgbClr val="000000"/>
                        </a:solidFill>
                        <a:latin typeface="Calibri"/>
                      </a:endParaRPr>
                    </a:p>
                  </a:txBody>
                  <a:tcPr marL="8562" marR="8562" marT="8562" marB="0" anchor="b">
                    <a:lnL>
                      <a:noFill/>
                    </a:lnL>
                    <a:lnR>
                      <a:noFill/>
                    </a:lnR>
                    <a:lnT>
                      <a:noFill/>
                    </a:lnT>
                    <a:lnB>
                      <a:noFill/>
                    </a:lnB>
                  </a:tcPr>
                </a:tc>
                <a:tc>
                  <a:txBody>
                    <a:bodyPr/>
                    <a:lstStyle/>
                    <a:p>
                      <a:pPr algn="r" fontAlgn="b"/>
                      <a:r>
                        <a:rPr lang="en-US" sz="1000" b="1" i="0" u="none" strike="noStrike">
                          <a:solidFill>
                            <a:srgbClr val="000000"/>
                          </a:solidFill>
                          <a:latin typeface="Calibri"/>
                        </a:rPr>
                        <a:t>delta</a:t>
                      </a:r>
                    </a:p>
                  </a:txBody>
                  <a:tcPr marL="8562" marR="8562" marT="8562" marB="0" anchor="b">
                    <a:lnL>
                      <a:noFill/>
                    </a:lnL>
                    <a:lnR>
                      <a:noFill/>
                    </a:lnR>
                    <a:lnT>
                      <a:noFill/>
                    </a:lnT>
                    <a:lnB>
                      <a:noFill/>
                    </a:lnB>
                  </a:tcPr>
                </a:tc>
                <a:tc>
                  <a:txBody>
                    <a:bodyPr/>
                    <a:lstStyle/>
                    <a:p>
                      <a:pPr algn="r" rtl="0" fontAlgn="b"/>
                      <a:r>
                        <a:rPr lang="en-US" sz="1000" b="0" i="0" u="none" strike="noStrike">
                          <a:solidFill>
                            <a:srgbClr val="000000"/>
                          </a:solidFill>
                          <a:latin typeface="Calibri"/>
                        </a:rPr>
                        <a:t>0.0022</a:t>
                      </a:r>
                    </a:p>
                  </a:txBody>
                  <a:tcPr marL="8562" marR="8562" marT="8562" marB="0" anchor="b">
                    <a:lnL>
                      <a:noFill/>
                    </a:lnL>
                    <a:lnR>
                      <a:noFill/>
                    </a:lnR>
                    <a:lnT>
                      <a:noFill/>
                    </a:lnT>
                    <a:lnB>
                      <a:noFill/>
                    </a:lnB>
                  </a:tcPr>
                </a:tc>
                <a:tc>
                  <a:txBody>
                    <a:bodyPr/>
                    <a:lstStyle/>
                    <a:p>
                      <a:pPr algn="r" rtl="0" fontAlgn="b"/>
                      <a:r>
                        <a:rPr lang="en-US" sz="1000" b="0" i="0" u="none" strike="noStrike">
                          <a:solidFill>
                            <a:srgbClr val="000000"/>
                          </a:solidFill>
                          <a:latin typeface="Calibri"/>
                        </a:rPr>
                        <a:t>0.0019</a:t>
                      </a:r>
                    </a:p>
                  </a:txBody>
                  <a:tcPr marL="8562" marR="8562" marT="8562" marB="0" anchor="b">
                    <a:lnL>
                      <a:noFill/>
                    </a:lnL>
                    <a:lnR>
                      <a:noFill/>
                    </a:lnR>
                    <a:lnT>
                      <a:noFill/>
                    </a:lnT>
                    <a:lnB>
                      <a:noFill/>
                    </a:lnB>
                  </a:tcPr>
                </a:tc>
                <a:tc>
                  <a:txBody>
                    <a:bodyPr/>
                    <a:lstStyle/>
                    <a:p>
                      <a:pPr algn="r" rtl="0" fontAlgn="b"/>
                      <a:r>
                        <a:rPr lang="en-US" sz="1000" b="0" i="0" u="none" strike="noStrike" dirty="0">
                          <a:solidFill>
                            <a:srgbClr val="000000"/>
                          </a:solidFill>
                          <a:latin typeface="Calibri"/>
                        </a:rPr>
                        <a:t>0.0046</a:t>
                      </a:r>
                    </a:p>
                  </a:txBody>
                  <a:tcPr marL="8562" marR="8562" marT="8562" marB="0" anchor="b">
                    <a:lnL>
                      <a:noFill/>
                    </a:lnL>
                    <a:lnR>
                      <a:noFill/>
                    </a:lnR>
                    <a:lnT>
                      <a:noFill/>
                    </a:lnT>
                    <a:lnB>
                      <a:noFill/>
                    </a:lnB>
                  </a:tcPr>
                </a:tc>
                <a:extLst>
                  <a:ext uri="{0D108BD9-81ED-4DB2-BD59-A6C34878D82A}">
                    <a16:rowId xmlns:a16="http://schemas.microsoft.com/office/drawing/2014/main" val="10009"/>
                  </a:ext>
                </a:extLst>
              </a:tr>
            </a:tbl>
          </a:graphicData>
        </a:graphic>
      </p:graphicFrame>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762000" y="838200"/>
          <a:ext cx="7467600" cy="5181600"/>
        </p:xfrm>
        <a:graphic>
          <a:graphicData uri="http://schemas.openxmlformats.org/drawingml/2006/table">
            <a:tbl>
              <a:tblPr/>
              <a:tblGrid>
                <a:gridCol w="1014413">
                  <a:extLst>
                    <a:ext uri="{9D8B030D-6E8A-4147-A177-3AD203B41FA5}">
                      <a16:colId xmlns:a16="http://schemas.microsoft.com/office/drawing/2014/main" val="20000"/>
                    </a:ext>
                  </a:extLst>
                </a:gridCol>
                <a:gridCol w="1885950">
                  <a:extLst>
                    <a:ext uri="{9D8B030D-6E8A-4147-A177-3AD203B41FA5}">
                      <a16:colId xmlns:a16="http://schemas.microsoft.com/office/drawing/2014/main" val="20001"/>
                    </a:ext>
                  </a:extLst>
                </a:gridCol>
                <a:gridCol w="1884362">
                  <a:extLst>
                    <a:ext uri="{9D8B030D-6E8A-4147-A177-3AD203B41FA5}">
                      <a16:colId xmlns:a16="http://schemas.microsoft.com/office/drawing/2014/main" val="20002"/>
                    </a:ext>
                  </a:extLst>
                </a:gridCol>
                <a:gridCol w="942975">
                  <a:extLst>
                    <a:ext uri="{9D8B030D-6E8A-4147-A177-3AD203B41FA5}">
                      <a16:colId xmlns:a16="http://schemas.microsoft.com/office/drawing/2014/main" val="20003"/>
                    </a:ext>
                  </a:extLst>
                </a:gridCol>
                <a:gridCol w="869950">
                  <a:extLst>
                    <a:ext uri="{9D8B030D-6E8A-4147-A177-3AD203B41FA5}">
                      <a16:colId xmlns:a16="http://schemas.microsoft.com/office/drawing/2014/main" val="20004"/>
                    </a:ext>
                  </a:extLst>
                </a:gridCol>
                <a:gridCol w="869950">
                  <a:extLst>
                    <a:ext uri="{9D8B030D-6E8A-4147-A177-3AD203B41FA5}">
                      <a16:colId xmlns:a16="http://schemas.microsoft.com/office/drawing/2014/main" val="20005"/>
                    </a:ext>
                  </a:extLst>
                </a:gridCol>
              </a:tblGrid>
              <a:tr h="431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1" i="0" u="none" strike="noStrike" cap="none" normalizeH="0" baseline="0" smtClean="0">
                          <a:ln>
                            <a:noFill/>
                          </a:ln>
                          <a:solidFill>
                            <a:srgbClr val="000000"/>
                          </a:solidFill>
                          <a:effectLst/>
                          <a:latin typeface="Calibri" pitchFamily="34" charset="0"/>
                          <a:cs typeface="Times New Roman" pitchFamily="18" charset="0"/>
                        </a:rPr>
                        <a:t>From</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1" i="0" u="none" strike="noStrike" cap="none" normalizeH="0" baseline="0" smtClean="0">
                          <a:ln>
                            <a:noFill/>
                          </a:ln>
                          <a:solidFill>
                            <a:srgbClr val="000000"/>
                          </a:solidFill>
                          <a:effectLst/>
                          <a:latin typeface="Calibri" pitchFamily="34" charset="0"/>
                          <a:cs typeface="Times New Roman" pitchFamily="18" charset="0"/>
                        </a:rPr>
                        <a:t>To</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900" b="1" i="0" u="none" strike="noStrike" cap="none" normalizeH="0" baseline="0" smtClean="0">
                          <a:ln>
                            <a:noFill/>
                          </a:ln>
                          <a:solidFill>
                            <a:srgbClr val="000000"/>
                          </a:solidFill>
                          <a:effectLst/>
                          <a:latin typeface="Calibri" pitchFamily="34" charset="0"/>
                          <a:cs typeface="Times New Roman" pitchFamily="18" charset="0"/>
                        </a:rPr>
                        <a:t>ΔX</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900" b="1" i="0" u="none" strike="noStrike" cap="none" normalizeH="0" baseline="0" smtClean="0">
                          <a:ln>
                            <a:noFill/>
                          </a:ln>
                          <a:solidFill>
                            <a:srgbClr val="000000"/>
                          </a:solidFill>
                          <a:effectLst/>
                          <a:latin typeface="Calibri" pitchFamily="34" charset="0"/>
                          <a:cs typeface="Times New Roman" pitchFamily="18" charset="0"/>
                        </a:rPr>
                        <a:t>ΔY</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ts val="600"/>
                        </a:spcAft>
                        <a:buClrTx/>
                        <a:buSzTx/>
                        <a:buFontTx/>
                        <a:buNone/>
                        <a:tabLst/>
                      </a:pPr>
                      <a:r>
                        <a:rPr kumimoji="0" lang="en-US" sz="900" b="1" i="0" u="none" strike="noStrike" cap="none" normalizeH="0" baseline="0" smtClean="0">
                          <a:ln>
                            <a:noFill/>
                          </a:ln>
                          <a:solidFill>
                            <a:srgbClr val="000000"/>
                          </a:solidFill>
                          <a:effectLst/>
                          <a:latin typeface="Calibri" pitchFamily="34" charset="0"/>
                          <a:cs typeface="Times New Roman" pitchFamily="18" charset="0"/>
                        </a:rPr>
                        <a:t>ΔZ</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431800">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NGS 2011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-23.4205</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70.2190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42.9130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431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7614 VLBA</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2.3481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22.3211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37.2724</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431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7614 VLBA</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25.7686</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-47.8979</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-5.6405</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431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431800">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ASTS 1993</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-23.420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70.221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42.911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431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7614 VLBA</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2.347</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22.321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37.274</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431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7614 VLBA</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25.767</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-47.900</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-5.637</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431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431800">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2011 - 1993</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FF0000"/>
                          </a:solidFill>
                          <a:effectLst/>
                          <a:latin typeface="Calibri" pitchFamily="34" charset="0"/>
                          <a:cs typeface="Times New Roman" pitchFamily="18" charset="0"/>
                        </a:rPr>
                        <a:t>0.000</a:t>
                      </a:r>
                      <a:endParaRPr kumimoji="0" lang="en-US" sz="1200" b="0" i="0" u="none" strike="noStrike" cap="none" normalizeH="0" baseline="0" smtClean="0">
                        <a:ln>
                          <a:noFill/>
                        </a:ln>
                        <a:solidFill>
                          <a:srgbClr val="FF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FF0000"/>
                          </a:solidFill>
                          <a:effectLst/>
                          <a:latin typeface="Calibri" pitchFamily="34" charset="0"/>
                          <a:cs typeface="Times New Roman" pitchFamily="18" charset="0"/>
                        </a:rPr>
                        <a:t>-0.002</a:t>
                      </a:r>
                      <a:endParaRPr kumimoji="0" lang="en-US" sz="1200" b="0" i="0" u="none" strike="noStrike" cap="none" normalizeH="0" baseline="0" smtClean="0">
                        <a:ln>
                          <a:noFill/>
                        </a:ln>
                        <a:solidFill>
                          <a:srgbClr val="FF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FF0000"/>
                          </a:solidFill>
                          <a:effectLst/>
                          <a:latin typeface="Calibri" pitchFamily="34" charset="0"/>
                          <a:cs typeface="Times New Roman" pitchFamily="18" charset="0"/>
                        </a:rPr>
                        <a:t>0.002</a:t>
                      </a:r>
                      <a:endParaRPr kumimoji="0" lang="en-US" sz="1200" b="0" i="0" u="none" strike="noStrike" cap="none" normalizeH="0" baseline="0" smtClean="0">
                        <a:ln>
                          <a:noFill/>
                        </a:ln>
                        <a:solidFill>
                          <a:srgbClr val="FF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431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1</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7614 VLBA</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FF0000"/>
                          </a:solidFill>
                          <a:effectLst/>
                          <a:latin typeface="Calibri" pitchFamily="34" charset="0"/>
                          <a:cs typeface="Times New Roman" pitchFamily="18" charset="0"/>
                        </a:rPr>
                        <a:t>0.001</a:t>
                      </a:r>
                      <a:endParaRPr kumimoji="0" lang="en-US" sz="1200" b="0" i="0" u="none" strike="noStrike" cap="none" normalizeH="0" baseline="0" smtClean="0">
                        <a:ln>
                          <a:noFill/>
                        </a:ln>
                        <a:solidFill>
                          <a:srgbClr val="FF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FF0000"/>
                          </a:solidFill>
                          <a:effectLst/>
                          <a:latin typeface="Calibri" pitchFamily="34" charset="0"/>
                          <a:cs typeface="Times New Roman" pitchFamily="18" charset="0"/>
                        </a:rPr>
                        <a:t>0.000</a:t>
                      </a:r>
                      <a:endParaRPr kumimoji="0" lang="en-US" sz="1200" b="0" i="0" u="none" strike="noStrike" cap="none" normalizeH="0" baseline="0" smtClean="0">
                        <a:ln>
                          <a:noFill/>
                        </a:ln>
                        <a:solidFill>
                          <a:srgbClr val="FF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FF0000"/>
                          </a:solidFill>
                          <a:effectLst/>
                          <a:latin typeface="Calibri" pitchFamily="34" charset="0"/>
                          <a:cs typeface="Times New Roman" pitchFamily="18" charset="0"/>
                        </a:rPr>
                        <a:t>-0.002</a:t>
                      </a:r>
                      <a:endParaRPr kumimoji="0" lang="en-US" sz="1200" b="0" i="0" u="none" strike="noStrike" cap="none" normalizeH="0" baseline="0" smtClean="0">
                        <a:ln>
                          <a:noFill/>
                        </a:ln>
                        <a:solidFill>
                          <a:srgbClr val="FF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431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Times New Roman" pitchFamily="18" charset="0"/>
                        <a:ea typeface="Calibri" pitchFamily="34" charset="0"/>
                        <a:cs typeface="Calibri" pitchFamily="34"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BREWSTER 7614 RM 2</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000000"/>
                          </a:solidFill>
                          <a:effectLst/>
                          <a:latin typeface="Calibri" pitchFamily="34" charset="0"/>
                          <a:cs typeface="Times New Roman" pitchFamily="18" charset="0"/>
                        </a:rPr>
                        <a:t>7614 VLBA</a:t>
                      </a:r>
                      <a:endParaRPr kumimoji="0" lang="en-US" sz="1200" b="0" i="0" u="none" strike="noStrike" cap="none" normalizeH="0" baseline="0" smtClean="0">
                        <a:ln>
                          <a:noFill/>
                        </a:ln>
                        <a:solidFill>
                          <a:srgbClr val="00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FF0000"/>
                          </a:solidFill>
                          <a:effectLst/>
                          <a:latin typeface="Calibri" pitchFamily="34" charset="0"/>
                          <a:cs typeface="Times New Roman" pitchFamily="18" charset="0"/>
                        </a:rPr>
                        <a:t>0.002</a:t>
                      </a:r>
                      <a:endParaRPr kumimoji="0" lang="en-US" sz="1200" b="0" i="0" u="none" strike="noStrike" cap="none" normalizeH="0" baseline="0" smtClean="0">
                        <a:ln>
                          <a:noFill/>
                        </a:ln>
                        <a:solidFill>
                          <a:srgbClr val="FF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FF0000"/>
                          </a:solidFill>
                          <a:effectLst/>
                          <a:latin typeface="Calibri" pitchFamily="34" charset="0"/>
                          <a:cs typeface="Times New Roman" pitchFamily="18" charset="0"/>
                        </a:rPr>
                        <a:t>0.002</a:t>
                      </a:r>
                      <a:endParaRPr kumimoji="0" lang="en-US" sz="1200" b="0" i="0" u="none" strike="noStrike" cap="none" normalizeH="0" baseline="0" smtClean="0">
                        <a:ln>
                          <a:noFill/>
                        </a:ln>
                        <a:solidFill>
                          <a:srgbClr val="FF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ts val="600"/>
                        </a:spcAft>
                        <a:buClrTx/>
                        <a:buSzTx/>
                        <a:buFontTx/>
                        <a:buNone/>
                        <a:tabLst/>
                      </a:pPr>
                      <a:r>
                        <a:rPr kumimoji="0" lang="en-US" sz="900" b="0" i="0" u="none" strike="noStrike" cap="none" normalizeH="0" baseline="0" smtClean="0">
                          <a:ln>
                            <a:noFill/>
                          </a:ln>
                          <a:solidFill>
                            <a:srgbClr val="FF0000"/>
                          </a:solidFill>
                          <a:effectLst/>
                          <a:latin typeface="Calibri" pitchFamily="34" charset="0"/>
                          <a:cs typeface="Times New Roman" pitchFamily="18" charset="0"/>
                        </a:rPr>
                        <a:t>-0.004</a:t>
                      </a:r>
                      <a:endParaRPr kumimoji="0" lang="en-US" sz="1200" b="0" i="0" u="none" strike="noStrike" cap="none" normalizeH="0" baseline="0" smtClean="0">
                        <a:ln>
                          <a:noFill/>
                        </a:ln>
                        <a:solidFill>
                          <a:srgbClr val="FF0000"/>
                        </a:solidFill>
                        <a:effectLst/>
                        <a:latin typeface="Times New Roman" pitchFamily="18" charset="0"/>
                        <a:cs typeface="Times New Roman" pitchFamily="18" charset="0"/>
                      </a:endParaRPr>
                    </a:p>
                  </a:txBody>
                  <a:tcPr marL="68580" marR="68580"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bl>
          </a:graphicData>
        </a:graphic>
      </p:graphicFrame>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85446" y="1125414"/>
            <a:ext cx="7725508" cy="4308872"/>
          </a:xfrm>
          <a:prstGeom prst="rect">
            <a:avLst/>
          </a:prstGeom>
          <a:noFill/>
        </p:spPr>
        <p:txBody>
          <a:bodyPr wrap="square" rtlCol="0">
            <a:spAutoFit/>
          </a:bodyPr>
          <a:lstStyle/>
          <a:p>
            <a:pPr algn="ctr"/>
            <a:r>
              <a:rPr lang="en-US" sz="4000" b="1" dirty="0" smtClean="0"/>
              <a:t>Making the NGS/IERS Connection</a:t>
            </a:r>
            <a:endParaRPr lang="en-US" dirty="0" smtClean="0"/>
          </a:p>
          <a:p>
            <a:endParaRPr lang="en-US" dirty="0" smtClean="0"/>
          </a:p>
          <a:p>
            <a:r>
              <a:rPr lang="en-US" b="1" dirty="0" smtClean="0"/>
              <a:t>NGS is responsible for the NSRS and consequently the NAD83</a:t>
            </a:r>
          </a:p>
          <a:p>
            <a:endParaRPr lang="en-US" b="1" dirty="0"/>
          </a:p>
          <a:p>
            <a:r>
              <a:rPr lang="en-US" b="1" dirty="0" smtClean="0"/>
              <a:t>The NAD83 is currently defined by the NGS’s CORS network.</a:t>
            </a:r>
          </a:p>
          <a:p>
            <a:endParaRPr lang="en-US" b="1" dirty="0"/>
          </a:p>
          <a:p>
            <a:r>
              <a:rPr lang="en-US" b="1" dirty="0" smtClean="0"/>
              <a:t>The CORS </a:t>
            </a:r>
            <a:r>
              <a:rPr lang="en-US" b="1" dirty="0"/>
              <a:t>NAD83(2011</a:t>
            </a:r>
            <a:r>
              <a:rPr lang="en-US" b="1" dirty="0" smtClean="0"/>
              <a:t>) epoch 2010.00 positions are transformed from IGS08(2005).</a:t>
            </a:r>
          </a:p>
          <a:p>
            <a:endParaRPr lang="en-US" b="1" dirty="0"/>
          </a:p>
          <a:p>
            <a:r>
              <a:rPr lang="en-US" b="1" dirty="0" smtClean="0"/>
              <a:t>The IGS08 is a realization of ITRF2008, which stems from the IERS.</a:t>
            </a:r>
          </a:p>
          <a:p>
            <a:endParaRPr lang="en-US" b="1" dirty="0"/>
          </a:p>
          <a:p>
            <a:r>
              <a:rPr lang="en-US" b="1" dirty="0" smtClean="0"/>
              <a:t>By providing a local tie between SGT stations at IERS co-located sites, the NGS ISS program is </a:t>
            </a:r>
            <a:r>
              <a:rPr lang="en-US" b="1" dirty="0"/>
              <a:t>not only </a:t>
            </a:r>
            <a:r>
              <a:rPr lang="en-US" b="1" dirty="0" smtClean="0"/>
              <a:t>making an important contribution to </a:t>
            </a:r>
            <a:r>
              <a:rPr lang="en-US" b="1" dirty="0"/>
              <a:t>the ITRF </a:t>
            </a:r>
            <a:r>
              <a:rPr lang="en-US" b="1" dirty="0" smtClean="0"/>
              <a:t>but, also ultimately the accuracy of the National Spatial Reference System.</a:t>
            </a:r>
            <a:endParaRPr lang="en-US" dirty="0"/>
          </a:p>
        </p:txBody>
      </p:sp>
    </p:spTree>
    <p:extLst>
      <p:ext uri="{BB962C8B-B14F-4D97-AF65-F5344CB8AC3E}">
        <p14:creationId xmlns:p14="http://schemas.microsoft.com/office/powerpoint/2010/main" val="3977308117"/>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647" t="2189" r="799"/>
          <a:stretch/>
        </p:blipFill>
        <p:spPr>
          <a:xfrm>
            <a:off x="2590800" y="360308"/>
            <a:ext cx="5191276" cy="6497691"/>
          </a:xfrm>
          <a:prstGeom prst="rect">
            <a:avLst/>
          </a:prstGeom>
        </p:spPr>
      </p:pic>
    </p:spTree>
    <p:extLst>
      <p:ext uri="{BB962C8B-B14F-4D97-AF65-F5344CB8AC3E}">
        <p14:creationId xmlns:p14="http://schemas.microsoft.com/office/powerpoint/2010/main" val="114155765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IGURE 5.2 The current distribution of co-location sites. Only two sites currently have all four geodetic techniques contributing to the ITRF co-located. SOURCE: ITRF Product Center, http://itrf.ensg.ign.f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435" y="519953"/>
            <a:ext cx="9000566" cy="62137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0040669"/>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p:cNvPicPr>
            <a:picLocks noChangeAspect="1" noChangeArrowheads="1"/>
          </p:cNvPicPr>
          <p:nvPr/>
        </p:nvPicPr>
        <p:blipFill>
          <a:blip r:embed="rId3" cstate="print"/>
          <a:srcRect/>
          <a:stretch>
            <a:fillRect/>
          </a:stretch>
        </p:blipFill>
        <p:spPr bwMode="auto">
          <a:xfrm>
            <a:off x="533400" y="457200"/>
            <a:ext cx="8026400" cy="60198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09625" y="876300"/>
            <a:ext cx="7772400" cy="4876800"/>
          </a:xfrm>
        </p:spPr>
        <p:txBody>
          <a:bodyPr anchor="t"/>
          <a:lstStyle/>
          <a:p>
            <a:r>
              <a:rPr lang="en-US" sz="3600" dirty="0">
                <a:solidFill>
                  <a:schemeClr val="tx1"/>
                </a:solidFill>
              </a:rPr>
              <a:t>NOAA’s NGS </a:t>
            </a:r>
            <a:r>
              <a:rPr lang="en-US" sz="3600" b="1" u="sng" dirty="0">
                <a:solidFill>
                  <a:srgbClr val="0070C0"/>
                </a:solidFill>
              </a:rPr>
              <a:t>IERS Site</a:t>
            </a:r>
            <a:r>
              <a:rPr lang="en-US" sz="3600" dirty="0">
                <a:solidFill>
                  <a:schemeClr val="tx1"/>
                </a:solidFill>
              </a:rPr>
              <a:t> </a:t>
            </a:r>
            <a:r>
              <a:rPr lang="en-US" sz="3600" dirty="0" smtClean="0">
                <a:solidFill>
                  <a:schemeClr val="tx1"/>
                </a:solidFill>
              </a:rPr>
              <a:t>Surveys Program</a:t>
            </a:r>
            <a:endParaRPr lang="en-US" sz="3600" dirty="0">
              <a:solidFill>
                <a:schemeClr val="tx1"/>
              </a:solidFill>
            </a:endParaRPr>
          </a:p>
          <a:p>
            <a:endParaRPr lang="en-US" dirty="0" smtClean="0">
              <a:solidFill>
                <a:schemeClr val="tx1"/>
              </a:solidFill>
              <a:latin typeface="+mj-lt"/>
            </a:endParaRPr>
          </a:p>
          <a:p>
            <a:endParaRPr lang="en-US" sz="2800" dirty="0" smtClean="0">
              <a:solidFill>
                <a:schemeClr val="tx1"/>
              </a:solidFill>
              <a:latin typeface="+mj-lt"/>
            </a:endParaRPr>
          </a:p>
          <a:p>
            <a:pPr algn="ctr"/>
            <a:r>
              <a:rPr lang="en-US" sz="2800" b="1" dirty="0" smtClean="0">
                <a:solidFill>
                  <a:srgbClr val="0070C0"/>
                </a:solidFill>
                <a:latin typeface="+mj-lt"/>
              </a:rPr>
              <a:t>I</a:t>
            </a:r>
            <a:r>
              <a:rPr lang="en-US" sz="2800" dirty="0" smtClean="0">
                <a:solidFill>
                  <a:schemeClr val="tx1"/>
                </a:solidFill>
                <a:latin typeface="+mj-lt"/>
              </a:rPr>
              <a:t>nternational </a:t>
            </a:r>
            <a:r>
              <a:rPr lang="en-US" sz="2800" b="1" dirty="0" smtClean="0">
                <a:solidFill>
                  <a:srgbClr val="0070C0"/>
                </a:solidFill>
                <a:latin typeface="+mj-lt"/>
              </a:rPr>
              <a:t>E</a:t>
            </a:r>
            <a:r>
              <a:rPr lang="en-US" sz="2800" dirty="0" smtClean="0">
                <a:solidFill>
                  <a:schemeClr val="tx1"/>
                </a:solidFill>
                <a:latin typeface="+mj-lt"/>
              </a:rPr>
              <a:t>arth </a:t>
            </a:r>
            <a:r>
              <a:rPr lang="en-US" sz="2800" b="1" dirty="0" smtClean="0">
                <a:solidFill>
                  <a:srgbClr val="0070C0"/>
                </a:solidFill>
                <a:latin typeface="+mj-lt"/>
              </a:rPr>
              <a:t>R</a:t>
            </a:r>
            <a:r>
              <a:rPr lang="en-US" sz="2800" dirty="0" smtClean="0">
                <a:solidFill>
                  <a:schemeClr val="tx1"/>
                </a:solidFill>
                <a:latin typeface="+mj-lt"/>
              </a:rPr>
              <a:t>otation </a:t>
            </a:r>
          </a:p>
          <a:p>
            <a:pPr algn="ctr"/>
            <a:r>
              <a:rPr lang="en-US" sz="2800" dirty="0" smtClean="0">
                <a:solidFill>
                  <a:schemeClr val="tx1"/>
                </a:solidFill>
                <a:latin typeface="+mj-lt"/>
              </a:rPr>
              <a:t>and Reference Systems </a:t>
            </a:r>
            <a:r>
              <a:rPr lang="en-US" sz="2800" b="1" dirty="0" smtClean="0">
                <a:solidFill>
                  <a:srgbClr val="0070C0"/>
                </a:solidFill>
                <a:latin typeface="+mj-lt"/>
              </a:rPr>
              <a:t>S</a:t>
            </a:r>
            <a:r>
              <a:rPr lang="en-US" sz="2800" dirty="0" smtClean="0">
                <a:solidFill>
                  <a:schemeClr val="tx1"/>
                </a:solidFill>
                <a:latin typeface="+mj-lt"/>
              </a:rPr>
              <a:t>ervice</a:t>
            </a:r>
          </a:p>
          <a:p>
            <a:pPr algn="ctr"/>
            <a:r>
              <a:rPr lang="en-US" sz="2800" dirty="0" smtClean="0">
                <a:solidFill>
                  <a:schemeClr val="tx1"/>
                </a:solidFill>
                <a:latin typeface="+mj-lt"/>
              </a:rPr>
              <a:t> (IERRSS??)</a:t>
            </a:r>
            <a:endParaRPr lang="en-US" sz="2800" dirty="0">
              <a:solidFill>
                <a:schemeClr val="tx1"/>
              </a:solidFill>
              <a:latin typeface="+mj-lt"/>
            </a:endParaRPr>
          </a:p>
          <a:p>
            <a:endParaRPr lang="en-US" dirty="0">
              <a:solidFill>
                <a:schemeClr val="tx1"/>
              </a:solidFill>
              <a:latin typeface="+mj-lt"/>
            </a:endParaRPr>
          </a:p>
        </p:txBody>
      </p:sp>
    </p:spTree>
    <p:extLst>
      <p:ext uri="{BB962C8B-B14F-4D97-AF65-F5344CB8AC3E}">
        <p14:creationId xmlns:p14="http://schemas.microsoft.com/office/powerpoint/2010/main" val="95654087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 y="1282578"/>
            <a:ext cx="9143999" cy="5575422"/>
          </a:xfrm>
        </p:spPr>
        <p:txBody>
          <a:bodyPr anchor="t"/>
          <a:lstStyle/>
          <a:p>
            <a:r>
              <a:rPr lang="en-US" dirty="0"/>
              <a:t>https://www.iers.org/IERS/EN/Home/home_node.html</a:t>
            </a:r>
            <a:endParaRPr lang="en-US" dirty="0" smtClean="0"/>
          </a:p>
          <a:p>
            <a:pPr algn="ctr"/>
            <a:r>
              <a:rPr lang="en-US" sz="3200" dirty="0" smtClean="0">
                <a:solidFill>
                  <a:schemeClr val="tx1"/>
                </a:solidFill>
              </a:rPr>
              <a:t>Serves </a:t>
            </a:r>
            <a:r>
              <a:rPr lang="en-US" sz="3200" dirty="0">
                <a:solidFill>
                  <a:schemeClr val="tx1"/>
                </a:solidFill>
              </a:rPr>
              <a:t>the astronomical, geodetic and geophysical </a:t>
            </a:r>
            <a:r>
              <a:rPr lang="en-US" sz="3200" dirty="0" smtClean="0">
                <a:solidFill>
                  <a:schemeClr val="tx1"/>
                </a:solidFill>
              </a:rPr>
              <a:t>communities. </a:t>
            </a:r>
          </a:p>
          <a:p>
            <a:r>
              <a:rPr lang="en-US" sz="3000" dirty="0" smtClean="0"/>
              <a:t>Provides data on</a:t>
            </a:r>
          </a:p>
          <a:p>
            <a:pPr marL="571500" indent="-571500">
              <a:buFontTx/>
              <a:buChar char="-"/>
            </a:pPr>
            <a:r>
              <a:rPr lang="en-US" sz="3000" dirty="0" smtClean="0"/>
              <a:t>Earth orientation</a:t>
            </a:r>
          </a:p>
          <a:p>
            <a:pPr marL="571500" indent="-571500">
              <a:buFontTx/>
              <a:buChar char="-"/>
            </a:pPr>
            <a:r>
              <a:rPr lang="en-US" sz="3000" dirty="0"/>
              <a:t>t</a:t>
            </a:r>
            <a:r>
              <a:rPr lang="en-US" sz="3000" dirty="0" smtClean="0"/>
              <a:t>he </a:t>
            </a:r>
            <a:r>
              <a:rPr lang="en-US" sz="3000" dirty="0"/>
              <a:t>International Celestial Reference </a:t>
            </a:r>
            <a:r>
              <a:rPr lang="en-US" sz="3000" dirty="0" smtClean="0"/>
              <a:t>System/Frame</a:t>
            </a:r>
          </a:p>
          <a:p>
            <a:pPr marL="571500" indent="-571500">
              <a:buFontTx/>
              <a:buChar char="-"/>
            </a:pPr>
            <a:r>
              <a:rPr lang="en-US" sz="3000" b="1" dirty="0" smtClean="0">
                <a:solidFill>
                  <a:schemeClr val="tx1"/>
                </a:solidFill>
              </a:rPr>
              <a:t>the </a:t>
            </a:r>
            <a:r>
              <a:rPr lang="en-US" sz="3000" b="1" dirty="0">
                <a:solidFill>
                  <a:schemeClr val="tx1"/>
                </a:solidFill>
              </a:rPr>
              <a:t>International Terrestrial Reference </a:t>
            </a:r>
            <a:r>
              <a:rPr lang="en-US" sz="3000" b="1" dirty="0" smtClean="0">
                <a:solidFill>
                  <a:schemeClr val="tx1"/>
                </a:solidFill>
              </a:rPr>
              <a:t>System/Frame (ITRS/ITRF)</a:t>
            </a:r>
          </a:p>
          <a:p>
            <a:pPr marL="571500" indent="-571500">
              <a:buFontTx/>
              <a:buChar char="-"/>
            </a:pPr>
            <a:r>
              <a:rPr lang="en-US" sz="3000" dirty="0" smtClean="0"/>
              <a:t>geophysical fluids</a:t>
            </a:r>
          </a:p>
          <a:p>
            <a:r>
              <a:rPr lang="en-US" sz="3000" dirty="0" smtClean="0"/>
              <a:t>Also maintains Conventions </a:t>
            </a:r>
            <a:r>
              <a:rPr lang="en-US" sz="3000" dirty="0"/>
              <a:t>containing models, constants and standards.</a:t>
            </a:r>
            <a:endParaRPr lang="en-US" sz="3000" dirty="0">
              <a:solidFill>
                <a:schemeClr val="tx1"/>
              </a:solidFill>
              <a:latin typeface="+mj-lt"/>
            </a:endParaRPr>
          </a:p>
        </p:txBody>
      </p:sp>
      <p:pic>
        <p:nvPicPr>
          <p:cNvPr id="3078" name="Picture 6" descr="International Earth Rotation and Reference Systems Servic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2027"/>
            <a:ext cx="9144000" cy="5905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755446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2"/>
          <p:cNvSpPr>
            <a:spLocks noGrp="1"/>
          </p:cNvSpPr>
          <p:nvPr>
            <p:ph type="body" idx="1"/>
          </p:nvPr>
        </p:nvSpPr>
        <p:spPr>
          <a:xfrm>
            <a:off x="762000" y="990600"/>
            <a:ext cx="7772400" cy="4876800"/>
          </a:xfrm>
        </p:spPr>
        <p:txBody>
          <a:bodyPr anchor="t"/>
          <a:lstStyle/>
          <a:p>
            <a:endParaRPr lang="en-US" sz="4000" dirty="0" smtClean="0">
              <a:solidFill>
                <a:schemeClr val="tx1"/>
              </a:solidFill>
            </a:endParaRPr>
          </a:p>
          <a:p>
            <a:endParaRPr lang="en-US" sz="4000" dirty="0">
              <a:solidFill>
                <a:schemeClr val="tx1"/>
              </a:solidFill>
            </a:endParaRPr>
          </a:p>
          <a:p>
            <a:r>
              <a:rPr lang="en-US" sz="4000" dirty="0" smtClean="0">
                <a:solidFill>
                  <a:schemeClr val="tx1"/>
                </a:solidFill>
              </a:rPr>
              <a:t>What are IERS co-located sites, site surveys and why are they important to the NGS?</a:t>
            </a:r>
            <a:endParaRPr lang="en-US" sz="4000" dirty="0">
              <a:solidFill>
                <a:schemeClr val="tx1"/>
              </a:solidFill>
            </a:endParaRPr>
          </a:p>
          <a:p>
            <a:endParaRPr lang="en-US" dirty="0" smtClean="0">
              <a:solidFill>
                <a:schemeClr val="tx1"/>
              </a:solidFill>
              <a:latin typeface="+mj-lt"/>
            </a:endParaRPr>
          </a:p>
        </p:txBody>
      </p:sp>
    </p:spTree>
    <p:extLst>
      <p:ext uri="{BB962C8B-B14F-4D97-AF65-F5344CB8AC3E}">
        <p14:creationId xmlns:p14="http://schemas.microsoft.com/office/powerpoint/2010/main" val="229514728"/>
      </p:ext>
    </p:extLst>
  </p:cSld>
  <p:clrMapOvr>
    <a:masterClrMapping/>
  </p:clrMapOvr>
  <p:timing>
    <p:tnLst>
      <p:par>
        <p:cTn id="1" dur="indefinite" restart="never" nodeType="tmRoot"/>
      </p:par>
    </p:tnLst>
  </p:timing>
</p:sld>
</file>

<file path=ppt/theme/theme1.xml><?xml version="1.0" encoding="utf-8"?>
<a:theme xmlns:a="http://schemas.openxmlformats.org/drawingml/2006/main" name="NGSPowerPoint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5993</TotalTime>
  <Words>5545</Words>
  <Application>Microsoft Office PowerPoint</Application>
  <PresentationFormat>On-screen Show (4:3)</PresentationFormat>
  <Paragraphs>601</Paragraphs>
  <Slides>66</Slides>
  <Notes>66</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66</vt:i4>
      </vt:variant>
    </vt:vector>
  </HeadingPairs>
  <TitlesOfParts>
    <vt:vector size="72" baseType="lpstr">
      <vt:lpstr>Arial Unicode MS</vt:lpstr>
      <vt:lpstr>ＭＳ Ｐゴシック</vt:lpstr>
      <vt:lpstr>Arial</vt:lpstr>
      <vt:lpstr>Calibri</vt:lpstr>
      <vt:lpstr>Times New Roman</vt:lpstr>
      <vt:lpstr>NGSPowerPointTemplate</vt:lpstr>
      <vt:lpstr>PowerPoint Presentation</vt:lpstr>
      <vt:lpstr>*What is a “Space Geodetic Technique (SGT) Station?”  *What is a “Co-located Site?”  *What “Precise Survey” is performed?  Why is it important to us?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Co-Locating SGT stations</vt:lpstr>
      <vt:lpstr>A simple iers co-location site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Charter of the IERS Working Group on Site Survey and Co-location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AZIMUTH AXIS – Geometrical Model</vt:lpstr>
      <vt:lpstr>ELEVATION AXIS – Geometrical Model</vt:lpstr>
      <vt:lpstr>ELEVATION AXIS – Geometrical Model</vt:lpstr>
      <vt:lpstr>AXIS – Geometrical Model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NOS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Corbin</dc:creator>
  <cp:lastModifiedBy>Anthony Weiss</cp:lastModifiedBy>
  <cp:revision>345</cp:revision>
  <cp:lastPrinted>2012-03-02T15:39:31Z</cp:lastPrinted>
  <dcterms:created xsi:type="dcterms:W3CDTF">2012-03-02T04:30:17Z</dcterms:created>
  <dcterms:modified xsi:type="dcterms:W3CDTF">2017-01-24T21:54:26Z</dcterms:modified>
</cp:coreProperties>
</file>